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18"/>
  </p:notesMasterIdLst>
  <p:sldIdLst>
    <p:sldId id="475" r:id="rId3"/>
    <p:sldId id="509" r:id="rId4"/>
    <p:sldId id="510" r:id="rId5"/>
    <p:sldId id="511" r:id="rId6"/>
    <p:sldId id="514" r:id="rId7"/>
    <p:sldId id="515" r:id="rId8"/>
    <p:sldId id="382" r:id="rId9"/>
    <p:sldId id="393" r:id="rId10"/>
    <p:sldId id="394" r:id="rId11"/>
    <p:sldId id="395" r:id="rId12"/>
    <p:sldId id="383" r:id="rId13"/>
    <p:sldId id="396" r:id="rId14"/>
    <p:sldId id="397" r:id="rId15"/>
    <p:sldId id="398" r:id="rId16"/>
    <p:sldId id="399" r:id="rId17"/>
    <p:sldId id="400" r:id="rId18"/>
    <p:sldId id="401" r:id="rId19"/>
    <p:sldId id="402" r:id="rId20"/>
    <p:sldId id="403" r:id="rId21"/>
    <p:sldId id="404" r:id="rId22"/>
    <p:sldId id="405" r:id="rId23"/>
    <p:sldId id="406" r:id="rId24"/>
    <p:sldId id="384" r:id="rId25"/>
    <p:sldId id="407" r:id="rId26"/>
    <p:sldId id="408" r:id="rId27"/>
    <p:sldId id="409" r:id="rId28"/>
    <p:sldId id="410" r:id="rId29"/>
    <p:sldId id="411" r:id="rId30"/>
    <p:sldId id="412" r:id="rId31"/>
    <p:sldId id="413" r:id="rId32"/>
    <p:sldId id="414" r:id="rId33"/>
    <p:sldId id="415" r:id="rId34"/>
    <p:sldId id="416" r:id="rId35"/>
    <p:sldId id="417" r:id="rId36"/>
    <p:sldId id="418" r:id="rId37"/>
    <p:sldId id="419" r:id="rId38"/>
    <p:sldId id="385" r:id="rId39"/>
    <p:sldId id="420" r:id="rId40"/>
    <p:sldId id="421" r:id="rId41"/>
    <p:sldId id="422" r:id="rId42"/>
    <p:sldId id="423" r:id="rId43"/>
    <p:sldId id="424" r:id="rId44"/>
    <p:sldId id="425" r:id="rId45"/>
    <p:sldId id="426" r:id="rId46"/>
    <p:sldId id="427" r:id="rId47"/>
    <p:sldId id="386" r:id="rId48"/>
    <p:sldId id="428" r:id="rId49"/>
    <p:sldId id="429" r:id="rId50"/>
    <p:sldId id="430" r:id="rId51"/>
    <p:sldId id="431" r:id="rId52"/>
    <p:sldId id="432" r:id="rId53"/>
    <p:sldId id="433" r:id="rId54"/>
    <p:sldId id="434" r:id="rId55"/>
    <p:sldId id="435" r:id="rId56"/>
    <p:sldId id="436" r:id="rId57"/>
    <p:sldId id="437" r:id="rId58"/>
    <p:sldId id="438" r:id="rId59"/>
    <p:sldId id="439" r:id="rId60"/>
    <p:sldId id="440" r:id="rId61"/>
    <p:sldId id="441" r:id="rId62"/>
    <p:sldId id="442" r:id="rId63"/>
    <p:sldId id="443" r:id="rId64"/>
    <p:sldId id="444" r:id="rId65"/>
    <p:sldId id="445" r:id="rId66"/>
    <p:sldId id="446" r:id="rId67"/>
    <p:sldId id="447" r:id="rId68"/>
    <p:sldId id="448" r:id="rId69"/>
    <p:sldId id="449" r:id="rId70"/>
    <p:sldId id="450" r:id="rId71"/>
    <p:sldId id="451" r:id="rId72"/>
    <p:sldId id="452" r:id="rId73"/>
    <p:sldId id="389" r:id="rId74"/>
    <p:sldId id="453" r:id="rId75"/>
    <p:sldId id="454" r:id="rId76"/>
    <p:sldId id="455" r:id="rId77"/>
    <p:sldId id="456" r:id="rId78"/>
    <p:sldId id="457" r:id="rId79"/>
    <p:sldId id="458" r:id="rId80"/>
    <p:sldId id="459" r:id="rId81"/>
    <p:sldId id="460" r:id="rId82"/>
    <p:sldId id="461" r:id="rId83"/>
    <p:sldId id="462" r:id="rId84"/>
    <p:sldId id="463" r:id="rId85"/>
    <p:sldId id="464" r:id="rId86"/>
    <p:sldId id="465" r:id="rId87"/>
    <p:sldId id="466" r:id="rId88"/>
    <p:sldId id="467" r:id="rId89"/>
    <p:sldId id="468" r:id="rId90"/>
    <p:sldId id="469" r:id="rId91"/>
    <p:sldId id="484" r:id="rId92"/>
    <p:sldId id="485" r:id="rId93"/>
    <p:sldId id="486" r:id="rId94"/>
    <p:sldId id="487" r:id="rId95"/>
    <p:sldId id="488" r:id="rId96"/>
    <p:sldId id="489" r:id="rId97"/>
    <p:sldId id="490" r:id="rId98"/>
    <p:sldId id="491" r:id="rId99"/>
    <p:sldId id="492" r:id="rId100"/>
    <p:sldId id="493" r:id="rId101"/>
    <p:sldId id="494" r:id="rId102"/>
    <p:sldId id="495" r:id="rId103"/>
    <p:sldId id="496" r:id="rId104"/>
    <p:sldId id="497" r:id="rId105"/>
    <p:sldId id="498" r:id="rId106"/>
    <p:sldId id="499" r:id="rId107"/>
    <p:sldId id="500" r:id="rId108"/>
    <p:sldId id="501" r:id="rId109"/>
    <p:sldId id="502" r:id="rId110"/>
    <p:sldId id="503" r:id="rId111"/>
    <p:sldId id="504" r:id="rId112"/>
    <p:sldId id="505" r:id="rId113"/>
    <p:sldId id="506" r:id="rId114"/>
    <p:sldId id="507" r:id="rId115"/>
    <p:sldId id="508" r:id="rId116"/>
    <p:sldId id="470" r:id="rId11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notesMaster" Target="notesMasters/notesMaster1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presProps" Target="presProps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theme" Target="theme/theme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tableStyles" Target="tableStyle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7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0,'-5'111,"-5"-2,-5 1,-11 34,-25 103,48-217,6-33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19 11554 0 0,'0'0'1837'0'0,"0"0"-250"0"0,0 0-87 0 0,0 0 23 0 0,0 0-72 0 0,0 0-208 0 0,0 0-232 0 0,0 0-227 0 0,0 0-130 0 0,0 0-84 0 0,0 0-53 0 0,0 0-13 0 0,0 0-28 0 0,-20-3-26 0 0,-62-9-45 0 0,77 11-338 0 0,0 0 1 0 0,1 0 0 0 0,-1 1-1 0 0,0 0 1 0 0,1 0 0 0 0,-1 0-1 0 0,1 1 1 0 0,-1 0 0 0 0,0-1-1 0 0,1 2 1 0 0,-1-1-1 0 0,1 0 1 0 0,0 1 0 0 0,-1 0-1 0 0,1 0 1 0 0,-3 2-68 0 0,-12 5 210 0 0,1 0-152 0 0,0 1-1 0 0,1 1 1 0 0,0 0 0 0 0,1 1 0 0 0,0 1-1 0 0,1 0 1 0 0,0 2 0 0 0,1-1 0 0 0,1 2-1 0 0,0-1 1 0 0,2 2 0 0 0,-1 0 0 0 0,-1 5-58 0 0,11-20-2 0 0,0 1 0 0 0,0-1 0 0 0,0 0 0 0 0,1 0 1 0 0,-1 1-1 0 0,1-1 0 0 0,-1 1 0 0 0,1 0 0 0 0,0-1 0 0 0,0 1 1 0 0,0 0-1 0 0,0 0 0 0 0,1-1 0 0 0,-1 1 0 0 0,1 0 1 0 0,0 0-1 0 0,-1 0 0 0 0,1 0 0 0 0,0 0 0 0 0,1 0 0 0 0,-1-1 1 0 0,1 1-1 0 0,-1 0 0 0 0,1 0 0 0 0,0 0 0 0 0,0-1 1 0 0,0 1-1 0 0,0 0 0 0 0,0-1 0 0 0,1 1 0 0 0,-1-1 0 0 0,1 1 1 0 0,0-1-1 0 0,0 0 0 0 0,0 0 0 0 0,0 0 0 0 0,0 0 1 0 0,0 0-1 0 0,0 0 0 0 0,1 0 0 0 0,-1-1 0 0 0,1 1 0 0 0,-1-1 1 0 0,3 1 1 0 0,9-3 95 0 0,1 0 0 0 0,-1-1-1 0 0,0-1 1 0 0,0 0 0 0 0,0-1 0 0 0,0 0 0 0 0,-1-2 0 0 0,0 1 0 0 0,0-2 0 0 0,0 1 0 0 0,-1-2 0 0 0,0 0 0 0 0,0 0 0 0 0,-1-1 0 0 0,0 0 0 0 0,0-1 0 0 0,3-5-95 0 0,27-19 235 0 0,78-76 376 0 0,-74 80-521 0 0,-37 49-146 0 0,12 79 97 0 0,-19-90-38 0 0,0 1 0 0 0,1-1 0 0 0,1 0-1 0 0,-1 0 1 0 0,1 0 0 0 0,1-1 0 0 0,0 1 0 0 0,0-1 0 0 0,0 1 0 0 0,1-1 0 0 0,0-1 0 0 0,0 1 0 0 0,0-1-1 0 0,1 0 1 0 0,0 0 0 0 0,1 0 0 0 0,-1-1 0 0 0,1 0 0 0 0,0 0 0 0 0,0-1 0 0 0,0 0 0 0 0,1 0-1 0 0,0-1 1 0 0,0 1 0 0 0,-1-2 0 0 0,2 1 0 0 0,-1-1 0 0 0,0-1 0 0 0,2 1-3 0 0,5 0-21 0 0,-14-2 11 0 0,0 1 0 0 0,0-1 0 0 0,0 1-1 0 0,0-1 1 0 0,0 1 0 0 0,0-1-1 0 0,0 0 1 0 0,0 1 0 0 0,0-1 0 0 0,0 0-1 0 0,0 0 1 0 0,0 0 0 0 0,0 0-1 0 0,0 0 1 0 0,0 0 0 0 0,0 0 0 0 0,0 0-1 0 0,0 0 1 0 0,0-1 0 0 0,0 1-1 0 0,0 0 1 0 0,0-1 0 0 0,0 1 0 0 0,0 0-1 0 0,0-1 1 0 0,0 1 0 0 0,0-1-1 0 0,-1 0 1 0 0,1 1 0 0 0,0-1 0 0 0,0 0-1 0 0,0 1 1 0 0,-1-1 0 0 0,1 0-1 0 0,0 0 1 0 0,-1 0 0 0 0,1 0 0 0 0,-1 1-1 0 0,1-1 1 0 0,-1 0 0 0 0,1 0-1 0 0,-1 0 1 0 0,0-1 10 0 0,5-17-4655 0 0,-5 17 2931 0 0,1-2-10768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31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7 221 5633 0 0,'0'0'2990'0'0,"0"0"-675"0"0,0 0-276 0 0,0 0-106 0 0,0 0-106 0 0,0 0-203 0 0,0 0-282 0 0,0 0-283 0 0,0 0-287 0 0,0 0-221 0 0,0 0-106 0 0,-7 0 2256 0 0,103 23-31 0 0,265-9-1126 0 0,-360-14-1525 0 0,-1 0 27 0 0,0 0-18 0 0,0 0 10 0 0,0 0 12 0 0,0 0 20 0 0,0 0 6 0 0,0 0-6 0 0,0 0 10 0 0,0 0-10 0 0,0 0-1 0 0,0 0 3 0 0,0 0 17 0 0,0 0-29 0 0,0 0-21 0 0,0 0-7 0 0,0 0-40 0 0,0 0 29 0 0,0 0 10 0 0,0 0 0 0 0,0 0 14 0 0,0 0-15 0 0,0 0-2 0 0,0 0 10 0 0,0 0-15 0 0,0 0-2 0 0,0 0-3 0 0,0 0-1 0 0,0 0 7 0 0,0 0 7 0 0,0 0 6 0 0,0 0 16 0 0,0 0-9 0 0,0 0 19 0 0,0 0-2 0 0,0 0 11 0 0,0 0 11 0 0,0 0-4 0 0,0 0 14 0 0,0 0 11 0 0,0 0 5 0 0,0 0-1 0 0,0 0 8 0 0,-15-48 393 0 0,-27-103-396 0 0,22 104-249 0 0,20 46-1 0 0,4-6-4998 0 0,4 6-1850 0 0,0-2-6144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4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1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5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8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272 734 3921 0 0,'0'0'3126'0'0,"0"0"-340"0"0,0 0-279 0 0,0 0-241 0 0,0 0-271 0 0,0 0-296 0 0,0 0-275 0 0,0 0-208 0 0,0 0-178 0 0,0 0-123 0 0,0 0-95 0 0,0 0-80 0 0,0 0-86 0 0,-6-10-68 0 0,-22-29-59 0 0,26 37-467 0 0,1 1 0 0 0,0-1 0 0 0,-1 1 0 0 0,1 0 0 0 0,-1 0 0 0 0,1 0 0 0 0,-1 0 0 0 0,1 0 0 0 0,-1 0 0 0 0,0 0 0 0 0,0 0 0 0 0,1 1 0 0 0,-1-1 0 0 0,0 1 0 0 0,0-1-1 0 0,0 1 1 0 0,0 0 0 0 0,0-1 0 0 0,0 1 0 0 0,1 0 0 0 0,-1 0 0 0 0,0 1 0 0 0,0-1 0 0 0,0 0 0 0 0,0 1 0 0 0,-1 0-60 0 0,-8 0 247 0 0,2 1-187 0 0,0 0 0 0 0,0 1 0 0 0,0 1 1 0 0,0 0-1 0 0,0 0 0 0 0,1 0 0 0 0,-1 1 0 0 0,1 0 0 0 0,0 1 1 0 0,1 0-1 0 0,-1 0 0 0 0,1 1 0 0 0,1 0 0 0 0,-1 0 0 0 0,0 2-60 0 0,3-5 9 0 0,-1 0-3 0 0,1 1 0 0 0,0-1 0 0 0,0 1 0 0 0,1 0 0 0 0,-1 0 0 0 0,1 1 0 0 0,0-1 0 0 0,0 1 0 0 0,1-1 0 0 0,0 1-1 0 0,0 0 1 0 0,0 0 0 0 0,1 0 0 0 0,-1 0 0 0 0,2 0 0 0 0,-1 0 0 0 0,1 0 0 0 0,-1 1 0 0 0,2-1 0 0 0,-1 0 0 0 0,1 0 0 0 0,0 0 0 0 0,0 0 0 0 0,0 0 0 0 0,1 0 0 0 0,0 0 0 0 0,0 0 0 0 0,1-1 0 0 0,0 1 0 0 0,0-1 0 0 0,0 1 0 0 0,0-1 0 0 0,1 0 0 0 0,0-1 0 0 0,0 1 0 0 0,0 0 0 0 0,1-1 0 0 0,0 1-6 0 0,5-1 40 0 0,0-1 1 0 0,0 1-1 0 0,0-1 0 0 0,0-1 1 0 0,0 0-1 0 0,1 0 1 0 0,-1-1-1 0 0,0-1 1 0 0,1 1-1 0 0,-1-2 1 0 0,1 1-1 0 0,-1-2 1 0 0,1 1-1 0 0,-1-1 1 0 0,0-1-1 0 0,0 0 1 0 0,9-4-41 0 0,30-12 114 0 0,20 1-2425 0 0,2-10-1743 0 0,-25-8 1581 0 0,-28 19-2948 0 0,-12 9-4301 0 0</inkml:trace>
  <inkml:trace contextRef="#ctx0" brushRef="#br0" timeOffset="554.187">977 9 9418 0 0,'0'0'3151'0'0,"0"0"-685"0"0,0 0-361 0 0,0 0-217 0 0,0 0-141 0 0,0 0-215 0 0,0 0-274 0 0,0 0-248 0 0,0 0-228 0 0,0 0-184 0 0,0 0-125 0 0,0 0-105 0 0,0 0-97 0 0,-6-2-74 0 0,-20-4-62 0 0,20 48 557 0 0,30 102 351 0 0,-20-77-945 0 0,-4 1 1 0 0,-2-1-1 0 0,-3 0 0 0 0,-4 0 0 0 0,-12 49-98 0 0,19-104-8 0 0,-4 15 3 0 0,1 0 0 0 0,1 0 0 0 0,2 0 0 0 0,1 0 1 0 0,0 0-1 0 0,4 16 5 0 0,12 8-2365 0 0,-47-96-2489 0 0,18 28-2357 0 0,9 9-4090 0 0</inkml:trace>
  <inkml:trace contextRef="#ctx0" brushRef="#br0" timeOffset="799.4">637 661 9074 0 0,'0'0'3593'0'0,"0"0"-906"0"0,0 0-668 0 0,0 0-316 0 0,0 0-180 0 0,0 0-211 0 0,0 0-226 0 0,0 0-218 0 0,0 0-140 0 0,0 0-121 0 0,0 0-111 0 0,32-13-56 0 0,101-40-66 0 0,-40 30 228 0 0,127 9-220 0 0,-155 35-3928 0 0,-46-13-4617 0 0,-12-4-4125 0 0</inkml:trace>
  <inkml:trace contextRef="#ctx0" brushRef="#br0" timeOffset="1050.168">1285 594 14091 0 0,'0'0'2994'0'0,"0"0"-1452"0"0,0 0-686 0 0,0 0-152 0 0,0 0-15 0 0,0 0 5 0 0,0 0-130 0 0,0 0-171 0 0,0 0-131 0 0,0 0-87 0 0,0 0-25 0 0,0 0-16 0 0,0 0-26 0 0,-3 35-16 0 0,-5 105-27 0 0,19-79-5 0 0,-7-54-45 0 0,2-1 92 0 0,-1-1 0 0 0,1 1 0 0 0,-1-1 0 0 0,1 0 0 0 0,1-1 0 0 0,-1 1 0 0 0,1-1 0 0 0,0-1 1 0 0,0 1-1 0 0,0-1 0 0 0,0 0 0 0 0,0-1 0 0 0,1 0 0 0 0,0 0 0 0 0,-1 0 0 0 0,1-1 0 0 0,0 0 0 0 0,-1-1 0 0 0,1 1 0 0 0,7-2-107 0 0,-9 1 131 0 0,-1 0 0 0 0,1 0-1 0 0,0-1 1 0 0,0 0-1 0 0,0 0 1 0 0,-1 0-1 0 0,1-1 1 0 0,0 0-1 0 0,-1 0 1 0 0,0 0-1 0 0,1-1 1 0 0,-1 0-1 0 0,0 0 1 0 0,0 0-1 0 0,-1 0 1 0 0,1-1-1 0 0,-1 0 1 0 0,1 0-1 0 0,-1 0 1 0 0,0-1-1 0 0,-1 1 1 0 0,1-1-1 0 0,2-4-130 0 0,-1 2 41 0 0,0 0-1 0 0,0-1 0 0 0,-1 1 0 0 0,0-1 0 0 0,0 1 0 0 0,-1-1 0 0 0,0-1 0 0 0,0 1 0 0 0,-1 0 0 0 0,0-1 0 0 0,-1 1 0 0 0,0-1 0 0 0,0 1 0 0 0,0-1 0 0 0,-1 0 0 0 0,-1 1 0 0 0,1-1 0 0 0,-2 1 0 0 0,1-1 0 0 0,-1 1 0 0 0,0-1 0 0 0,-1 1 1 0 0,0 0-1 0 0,0 0 0 0 0,-1 0 0 0 0,0 0 0 0 0,0 1 0 0 0,0-1 0 0 0,-1 1 0 0 0,-1 1 0 0 0,1-1 0 0 0,-1 0 0 0 0,0 1 0 0 0,-1 0 0 0 0,1 1 0 0 0,-5-3-40 0 0,8 6-69 0 0,1 1 0 0 0,0 0 0 0 0,-1 0 0 0 0,1 0 0 0 0,0 0 0 0 0,-1 1 0 0 0,1-1-1 0 0,-1 1 1 0 0,1-1 0 0 0,-1 1 0 0 0,1 0 0 0 0,-1 0 0 0 0,0 0 0 0 0,1 1 0 0 0,-1-1 0 0 0,1 0 0 0 0,-1 1 0 0 0,1 0 0 0 0,-1-1 0 0 0,1 1-1 0 0,0 0 1 0 0,-1 0 0 0 0,1 1 0 0 0,0-1 0 0 0,0 0 0 0 0,0 1 69 0 0,-34 27-4900 0 0,29-22 2809 0 0,-4 1-9909 0 0</inkml:trace>
  <inkml:trace contextRef="#ctx0" brushRef="#br0" timeOffset="1356.201">1804 900 18644 0 0,'0'0'2346'0'0,"0"0"-847"0"0,0 0-408 0 0,0 0-56 0 0,0 0-13 0 0,0 0-87 0 0,0 0-146 0 0,0 0-169 0 0,0 0-150 0 0,0 0-106 0 0,0 0-55 0 0,0 0-57 0 0,-8-32-38 0 0,-22-99-22 0 0,28 126-176 0 0,0 0 0 0 0,0 1 0 0 0,1-1 0 0 0,0 0 1 0 0,0 0-1 0 0,1 0 0 0 0,-1 0 0 0 0,1 0 0 0 0,0 0 0 0 0,0 0 0 0 0,1 0 0 0 0,-1 0 0 0 0,1 0 0 0 0,0 0 0 0 0,1 0 0 0 0,-1 0 0 0 0,1 0 0 0 0,1-1-16 0 0,3-8 23 0 0,-4 8-28 0 0,0 0 0 0 0,0 1 0 0 0,0 0 0 0 0,0 0 0 0 0,1-1 1 0 0,0 1-1 0 0,0 1 0 0 0,0-1 0 0 0,1 0 0 0 0,0 1 0 0 0,0 0 0 0 0,0 0 0 0 0,0 0 0 0 0,0 0 0 0 0,1 1 0 0 0,0-1 0 0 0,0 1 0 0 0,0 0 0 0 0,0 1 0 0 0,0-1 0 0 0,0 1 0 0 0,1 0 0 0 0,-1 1 0 0 0,1-1 0 0 0,-1 1 0 0 0,1 0 0 0 0,1 0 5 0 0,-5 1-72 0 0,0-1 1 0 0,0 1-1 0 0,0 0 1 0 0,-1 0-1 0 0,1 0 1 0 0,0 0-1 0 0,0 0 1 0 0,0 1-1 0 0,0-1 1 0 0,-1 1-1 0 0,1-1 1 0 0,0 1-1 0 0,0-1 1 0 0,-1 1-1 0 0,1 0 1 0 0,0 0-1 0 0,-1 0 1 0 0,1 0-1 0 0,-1 0 1 0 0,1 0-1 0 0,-1 0 1 0 0,0 0-1 0 0,1 1 1 0 0,-1-1-1 0 0,0 1 1 0 0,0-1 0 0 0,0 1-1 0 0,0-1 1 0 0,0 1-1 0 0,0-1 1 0 0,0 1-1 0 0,-1 0 1 0 0,1 0 71 0 0,4 7-1317 0 0,-2-1-1726 0 0,-1-3-1913 0 0,-2-1-7264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13 125 6897 0 0,'0'0'2486'0'0,"0"0"-157"0"0,0 0-118 0 0,0 0-80 0 0,0 0-168 0 0,0 0-257 0 0,0 0-322 0 0,0 0-296 0 0,0 0-257 0 0,0 0-232 0 0,0 0-143 0 0,-1-8-112 0 0,-6-24-64 0 0,2 121 1319 0 0,8 5-1126 0 0,5-1-1 0 0,3 0 1 0 0,19 72-473 0 0,-21-122 58 0 0,-5-13-7 0 0,2 1-1 0 0,2-1 1 0 0,1 0-1 0 0,1 0 1 0 0,1-1-1 0 0,1-1 1 0 0,10 15-51 0 0,12-17 613 0 0,-19-50 458 0 0,19-48-864 0 0,-3-1-1 0 0,-4-1 0 0 0,-3-2 1 0 0,-3-1-1 0 0,10-70-206 0 0,-13 64 43 0 0,55-182-27 0 0,-65 218-224 0 0,-8 46 106 0 0,0 1-53 0 0,0 0-68 0 0,0 0-108 0 0,0 0-157 0 0,0 0-193 0 0,-10 23-5969 0 0,6-10 181 0 0,1-1-5500 0 0</inkml:trace>
  <inkml:trace contextRef="#ctx0" brushRef="#br0" timeOffset="747.824">694 655 1808 0 0,'0'0'2298'0'0,"0"0"181"0"0,0 0 91 0 0,0 0-123 0 0,0 0-402 0 0,0 0-395 0 0,0 0-285 0 0,0 0-251 0 0,0 0-171 0 0,0 0-100 0 0,0 0-97 0 0,0 0-60 0 0,0 0-65 0 0,10 5-70 0 0,29 15-51 0 0,-36-19-383 0 0,-1 1 0 0 0,1-1-1 0 0,0 0 1 0 0,-1-1 0 0 0,1 1 0 0 0,0 0-1 0 0,0-1 1 0 0,0 1 0 0 0,0-1 0 0 0,0 0 0 0 0,-1 0-1 0 0,1 0 1 0 0,0-1 0 0 0,0 1 0 0 0,0-1-1 0 0,0 1 1 0 0,-1-1 0 0 0,1 0 0 0 0,0 0-1 0 0,0 0 1 0 0,-1 0 0 0 0,1-1 0 0 0,-1 1-1 0 0,1-1 1 0 0,-1 1 0 0 0,0-1 0 0 0,0 0-1 0 0,0 0 1 0 0,1 0-117 0 0,3-4 113 0 0,-1 0-1 0 0,0 0 1 0 0,0 0 0 0 0,0-1-1 0 0,-1 1 1 0 0,0-1 0 0 0,0 0-1 0 0,-1 0 1 0 0,0-1-1 0 0,0 1 1 0 0,0 0 0 0 0,-1-1-1 0 0,0 0 1 0 0,-1 0-1 0 0,0 0 1 0 0,0 1 0 0 0,-1-1-1 0 0,0-2-112 0 0,-2 7 16 0 0,0 0-1 0 0,0 1 0 0 0,0-1 0 0 0,0 1 1 0 0,-1 0-1 0 0,1-1 0 0 0,-1 1 1 0 0,0 0-1 0 0,1 1 0 0 0,-1-1 0 0 0,0 0 1 0 0,0 1-1 0 0,0 0 0 0 0,-1-1 1 0 0,1 1-1 0 0,0 1 0 0 0,0-1 0 0 0,0 0 1 0 0,-1 1-1 0 0,1-1 0 0 0,0 1 1 0 0,-1 0-1 0 0,1 0 0 0 0,0 1 0 0 0,-1-1 1 0 0,-2 1-16 0 0,-7 2 6 0 0,-1 0-1 0 0,1 1 1 0 0,-1 0 0 0 0,1 1 0 0 0,1 0 0 0 0,-1 1 0 0 0,1 1 0 0 0,0 0-1 0 0,0 1 1 0 0,1 0 0 0 0,0 1 0 0 0,0 0 0 0 0,-7 9-6 0 0,12-13 14 0 0,0 0 1 0 0,0 1-1 0 0,1-1 1 0 0,0 1-1 0 0,0 0 1 0 0,1 1-1 0 0,0-1 1 0 0,0 1-1 0 0,0 0 0 0 0,1 0 1 0 0,0 0-1 0 0,0 0 1 0 0,1 1-1 0 0,0-1 1 0 0,0 1-1 0 0,1-1 1 0 0,0 1-1 0 0,0 0 1 0 0,1-1-1 0 0,0 6-14 0 0,2 0 63 0 0,1-1 0 0 0,0 1 0 0 0,1-1-1 0 0,1 0 1 0 0,-1-1 0 0 0,2 1 0 0 0,0-1-1 0 0,0 0 1 0 0,1 0 0 0 0,1 0 0 0 0,0-1 0 0 0,0-1-1 0 0,1 1 1 0 0,0-1 0 0 0,0-1 0 0 0,1 1-1 0 0,0-2 1 0 0,1 0 0 0 0,0 0 0 0 0,0 0 0 0 0,0-2-1 0 0,1 1 1 0 0,-1-1 0 0 0,2-1 0 0 0,-1 0-1 0 0,0-1 1 0 0,9 1-63 0 0,-6-1 77 0 0,-1-1-1 0 0,0 0 0 0 0,1-1 1 0 0,-1-1-1 0 0,1 0 1 0 0,-1-1-1 0 0,1 0 1 0 0,-1-2-1 0 0,0 1 0 0 0,1-2-76 0 0,5-4-1063 0 0,-21 7 676 0 0,1-1-2067 0 0,-1 1-6184 0 0,1 1-4008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567 278 704 0 0,'0'0'2307'0'0,"0"0"-293"0"0,0 0 145 0 0,0 0 236 0 0,0 0 145 0 0,0 0-148 0 0,0 0-371 0 0,0 0-414 0 0,0 0-337 0 0,0 0-235 0 0,0 0-216 0 0,1-7-141 0 0,5-23 413 0 0,-3 96 3352 0 0,2 4-3609 0 0,2 73-1070 0 0,-12 88 462 0 0,3-163-518 0 0,-8-82-5220 0 0,2 6-3875 0 0,7 4-1841 0 0</inkml:trace>
  <inkml:trace contextRef="#ctx0" brushRef="#br0" timeOffset="519.348">258 521 5097 0 0,'0'0'2322'0'0,"0"0"-126"0"0,0 0-27 0 0,0 0 37 0 0,0 0-105 0 0,0 0-343 0 0,0 0-423 0 0,0 0-349 0 0,0 0-213 0 0,0 0-91 0 0,0 0-33 0 0,0 0-21 0 0,0 0-38 0 0,0 0-50 0 0,0 0-43 0 0,0 0-61 0 0,17 3 2092 0 0,152 1-325 0 0,45-8-1431 0 0,-47 1 645 0 0,-222-12-4567 0 0,46 15 1171 0 0,5 0-4926 0 0,2 0-5264 0 0</inkml:trace>
  <inkml:trace contextRef="#ctx0" brushRef="#br0" timeOffset="2145.617">856 200 800 0 0,'0'0'1806'0'0,"0"0"-172"0"0,0 0-21 0 0,0 0 136 0 0,0 0 83 0 0,0 0-168 0 0,0 0-209 0 0,0 0-250 0 0,0 0-273 0 0,0 0-135 0 0,0 0-66 0 0,0 0-15 0 0,0 0 6 0 0,-10-16-22 0 0,-30-49-52 0 0,-26 3 2347 0 0,47 51-2302 0 0,3 3-381 0 0,-1 1 1 0 0,0 0 0 0 0,0 1 0 0 0,-1 2 0 0 0,1-1 0 0 0,-1 2 0 0 0,0 0 0 0 0,0 1 0 0 0,0 1 0 0 0,0 1 0 0 0,-12 1-313 0 0,-115 29 1316 0 0,28 33-373 0 0,69-16-406 0 0,-30 60 154 0 0,22 29-215 0 0,23-26-82 0 0,21-24-128 0 0,8-42-166 0 0,1-24-49 0 0,2 1-1 0 0,0-1 0 0 0,1 1 0 0 0,1 0 1 0 0,0-1-1 0 0,2 1 0 0 0,2 7-50 0 0,0-15 24 0 0,0 0-1 0 0,0 0 0 0 0,1-1 0 0 0,0 0 0 0 0,2 0 1 0 0,-1 0-1 0 0,1-1 0 0 0,1 0 0 0 0,0-1 0 0 0,8 8-23 0 0,-12-13 15 0 0,9 8 16 0 0,1 0 0 0 0,0 0-1 0 0,1-2 1 0 0,0 0-1 0 0,0 0 1 0 0,2-2 0 0 0,-1 0-1 0 0,11 3-30 0 0,-1-5 46 0 0,1-1 0 0 0,0-1-1 0 0,0-1 1 0 0,1-2 0 0 0,-1-1-1 0 0,1-1 1 0 0,4-2-46 0 0,23 1 43 0 0,-35-2-14 0 0,0 0 1 0 0,0-1-1 0 0,0-1 0 0 0,0-1 0 0 0,-1-1 0 0 0,0-1 1 0 0,-1-1-1 0 0,0 0 0 0 0,9-7-29 0 0,98-55 117 0 0,-12-39 54 0 0,-60 33-160 0 0,-37 44 35 0 0,0-8-28 0 0,1-14 59 0 0,-15 34-77 0 0,0-1 0 0 0,-2 0 0 0 0,-1 0 0 0 0,0 0 0 0 0,-2 0 0 0 0,-1-9 0 0 0,-16-31 0 0 0,-14 11 0 0 0,-16-11 0 0 0,17 24 0 0 0,-30 5 0 0 0,11 16 0 0 0,-32-22 0 0 0,31-12-1111 0 0,46 48-2645 0 0,3 2-6416 0 0,3 1-2851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3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399 453 600 0 0,'0'0'1890'0'0,"0"0"-67"0"0,0 0 108 0 0,0 0 144 0 0,0 0-80 0 0,0 0-217 0 0,0 0-230 0 0,0 0-203 0 0,0 0-165 0 0,0 0-129 0 0,0 0-98 0 0,0 0-122 0 0,-4-3-64 0 0,-7-2-333 0 0,0 0 0 0 0,-1 0 1 0 0,0 2-1 0 0,0-1 0 0 0,0 1 1 0 0,0 1-1 0 0,-1 0 0 0 0,1 1 0 0 0,-1 0 1 0 0,1 1-1 0 0,-1 1 0 0 0,1 0 1 0 0,-1 0-1 0 0,0 1-434 0 0,2 1 42 0 0,1 0-1 0 0,-1 0 1 0 0,0 1 0 0 0,1 0 0 0 0,-1 1-1 0 0,1 0 1 0 0,1 1 0 0 0,-1 0 0 0 0,1 1-1 0 0,0-1 1 0 0,0 2 0 0 0,1-1 0 0 0,0 1-1 0 0,0 1 1 0 0,1-1 0 0 0,0 1 0 0 0,0 0-1 0 0,1 1 1 0 0,1 0 0 0 0,0 0 0 0 0,0 0-1 0 0,0 1 1 0 0,2-1 0 0 0,-1 1 0 0 0,1 0 0 0 0,1 0-1 0 0,0 0 1 0 0,0 0 0 0 0,1 8-42 0 0,0-12 3 0 0,0-1 1 0 0,0 0 0 0 0,0 1-1 0 0,1-1 1 0 0,0 0 0 0 0,1 1-1 0 0,-1-1 1 0 0,1 1 0 0 0,1-1-1 0 0,-1 0 1 0 0,1 0 0 0 0,0 0-1 0 0,0 0 1 0 0,1 0-1 0 0,0 0 1 0 0,0 0 0 0 0,0-1-1 0 0,0 0 1 0 0,1 1 0 0 0,0-1-1 0 0,0-1 1 0 0,1 1 0 0 0,-1 0-1 0 0,1-1 1 0 0,0 0 0 0 0,0 0-1 0 0,1-1 1 0 0,-1 1-1 0 0,1-1 1 0 0,3 1-4 0 0,8 1-115 0 0,1-1 0 0 0,-1 0 0 0 0,1-2 0 0 0,0 0-1 0 0,0-1 1 0 0,-1-1 0 0 0,1 0 0 0 0,0-1 0 0 0,1-2 115 0 0,90-15-4492 0 0,-59 7-3966 0 0,-34 8-2715 0 0</inkml:trace>
  <inkml:trace contextRef="#ctx0" brushRef="#br0" timeOffset="704.122">870 597 5073 0 0,'0'0'3149'0'0,"0"0"-419"0"0,0 0-343 0 0,0 0-304 0 0,0 0-341 0 0,0 0-303 0 0,0 0-292 0 0,0 0-262 0 0,0 0-169 0 0,0 0-122 0 0,0 0-74 0 0,0 0-37 0 0,0 0-47 0 0,-28-3-35 0 0,-88-3-22 0 0,112 5-350 0 0,0 1 1 0 0,1 0-1 0 0,-1 0 1 0 0,0 1-1 0 0,0-1 1 0 0,0 1-1 0 0,1 0 1 0 0,-1 0-1 0 0,0 0 1 0 0,1 0-1 0 0,-1 1 1 0 0,0-1-1 0 0,1 1 1 0 0,0 0-1 0 0,-1 0 1 0 0,1 1-1 0 0,0-1 1 0 0,0 0-1 0 0,0 2-29 0 0,-6 3 92 0 0,-3 1-50 0 0,1 1 0 0 0,-1 0-1 0 0,1 0 1 0 0,1 1 0 0 0,0 0 0 0 0,0 1-1 0 0,1 1 1 0 0,0-1 0 0 0,1 1 0 0 0,1 0 0 0 0,0 1-1 0 0,0 0 1 0 0,1 0 0 0 0,1 1 0 0 0,0-1 0 0 0,1 1-1 0 0,1 0 1 0 0,0 2-42 0 0,5-13 16 0 0,0-1 0 0 0,0 1 0 0 0,0-1 0 0 0,1 1 0 0 0,-1-1 0 0 0,1 0 0 0 0,0 0-1 0 0,0 0 1 0 0,0 0 0 0 0,0 0 0 0 0,0-1 0 0 0,0 1 0 0 0,0-1 0 0 0,0 0 0 0 0,1 0 0 0 0,-1 0 0 0 0,0 0 0 0 0,1-1-1 0 0,-1 1 1 0 0,0-1 0 0 0,1 0 0 0 0,-1 0 0 0 0,1 0 0 0 0,-1-1 0 0 0,1 1 0 0 0,-1-1 0 0 0,0 0 0 0 0,1 0 0 0 0,0 0-16 0 0,17-4 121 0 0,0-1 1 0 0,-1-1-1 0 0,0-1 1 0 0,0 0-1 0 0,-1-2 1 0 0,0 0-1 0 0,-1-1 1 0 0,12-9-122 0 0,-3 3 81 0 0,165-133 305 0 0,-191 150-394 0 0,0-1 1 0 0,0 1 0 0 0,-1 0-1 0 0,1-1 1 0 0,0 1 0 0 0,0 0-1 0 0,-1-1 1 0 0,1 1 0 0 0,0 0-1 0 0,0 0 1 0 0,0 0 0 0 0,-1 0 0 0 0,1 0-1 0 0,0 0 1 0 0,0 0 0 0 0,0 0-1 0 0,-1 0 1 0 0,1 0 0 0 0,0 1-1 0 0,0-1 1 0 0,0 0 0 0 0,-1 0-1 0 0,1 1 1 0 0,0-1 0 0 0,0 1-1 0 0,-1-1 1 0 0,1 0 0 0 0,0 1 0 0 0,-1-1-1 0 0,1 1 1 0 0,-1 0 0 0 0,1-1-1 0 0,-1 1 1 0 0,1-1 0 0 0,-1 1-1 0 0,1 0 1 0 0,-1-1 0 0 0,1 1-1 0 0,-1 0 1 0 0,0 0 0 0 0,1-1 0 0 0,-1 1-1 0 0,0 0 1 0 0,0 0 0 0 0,0 0-1 0 0,1-1 1 0 0,-1 1 0 0 0,0 0-1 0 0,0 0 1 0 0,0 0 0 0 0,0-1-1 0 0,-1 1 1 0 0,1 0 0 0 0,0 0-1 0 0,0 0 1 0 0,0-1 0 0 0,-1 1 0 0 0,1 0-1 0 0,0 0 1 0 0,-1-1 0 0 0,1 1-1 0 0,0 0 1 0 0,-1 0 0 0 0,1-1-1 0 0,-1 1 1 0 0,1-1 0 0 0,-1 1-1 0 0,0 0 1 0 0,0 0 7 0 0,1 12 72 0 0,-3 115-322 0 0,5-122 255 0 0,0-1 0 0 0,1 1 0 0 0,0-1 0 0 0,0 0 0 0 0,0 1 0 0 0,0-1 0 0 0,1-1 0 0 0,0 1 0 0 0,0-1 0 0 0,1 1 0 0 0,-1-1 0 0 0,1 0 0 0 0,0-1 0 0 0,0 1 0 0 0,0-1 0 0 0,0 0 0 0 0,1 0 0 0 0,-1-1 0 0 0,1 1 0 0 0,0-1 0 0 0,-1-1 0 0 0,1 1 0 0 0,0-1 0 0 0,0 0 0 0 0,0 0 0 0 0,1-1 0 0 0,-1 1 0 0 0,0-1 0 0 0,0-1 0 0 0,0 1 0 0 0,0-1 0 0 0,0 0 0 0 0,0-1 0 0 0,0 1 0 0 0,0-1 0 0 0,-1 0 0 0 0,1-1 0 0 0,3-1-5 0 0,21-15 127 0 0,-2-2 0 0 0,0 0 0 0 0,-1-2 0 0 0,-2-1 0 0 0,0-1-1 0 0,-2-1 1 0 0,0-1 0 0 0,-2-1 0 0 0,15-28-127 0 0,-13 22 36 0 0,-1-2 0 0 0,-2 0 0 0 0,-2-1 0 0 0,-1-1 0 0 0,5-19-36 0 0,-16 32-13 0 0,0 1-1 0 0,-2-1 1 0 0,0 0 0 0 0,-2 0-1 0 0,0 0 1 0 0,-2 0 0 0 0,-1 0-1 0 0,-3-15 14 0 0,4 35-6 0 0,0 0 1 0 0,-1-1-1 0 0,1 1 0 0 0,-1 0 0 0 0,-1 0 0 0 0,1 0 0 0 0,-1-1 0 0 0,1 1 0 0 0,-2 1 0 0 0,1-1 0 0 0,0 0 0 0 0,-1 0 1 0 0,0 1-1 0 0,0 0 0 0 0,0-1 0 0 0,-1 1 0 0 0,1 0 0 0 0,-1 1 0 0 0,0-1 0 0 0,0 1 0 0 0,-1-1 0 0 0,1 1 0 0 0,0 0 0 0 0,-1 1 1 0 0,0-1-1 0 0,0 1 0 0 0,0 0 0 0 0,0 0 0 0 0,0 1 0 0 0,-2-1 6 0 0,-1 2-13 0 0,0 0 0 0 0,1 1 0 0 0,-1 0 0 0 0,0 0 0 0 0,0 0 0 0 0,1 1 0 0 0,-1 0 0 0 0,1 1 0 0 0,0 0 0 0 0,-1 0 0 0 0,1 1 0 0 0,1-1 0 0 0,-1 2 0 0 0,0-1 0 0 0,1 1 0 0 0,0 0 0 0 0,0 0 0 0 0,1 0 0 0 0,-1 1 0 0 0,1 0 0 0 0,0 0 13 0 0,-6 8 1 0 0,0 1-1 0 0,2 0 1 0 0,-1 0 0 0 0,2 1-1 0 0,0 0 1 0 0,1 0-1 0 0,1 1 1 0 0,-3 12-1 0 0,2 7 29 0 0,2 0 0 0 0,2 1-1 0 0,2-1 1 0 0,1 1 0 0 0,1-1 0 0 0,2 1-1 0 0,2-1 1 0 0,1 0 0 0 0,2-1 0 0 0,2 1 0 0 0,0-1-1 0 0,3 0-28 0 0,12 96 52 0 0,-24-130-158 0 0,0 0-1 0 0,0-1 0 0 0,0 1 0 0 0,0-1 0 0 0,0 1 1 0 0,1-1-1 0 0,-1 1 0 0 0,0-1 0 0 0,0 0 1 0 0,0 0-1 0 0,1 0 0 0 0,-1 0 0 0 0,0 0 0 0 0,0 0 1 0 0,0 0-1 0 0,1 0 0 0 0,-1 0 0 0 0,0 0 1 0 0,0-1-1 0 0,0 1 0 0 0,1 0 0 0 0,-1-1 1 0 0,0 1-1 0 0,0-1 0 0 0,0 1 0 0 0,0-1 0 0 0,0 0 1 0 0,0 1-1 0 0,0-1 0 0 0,0 0 0 0 0,0 0 1 0 0,0 0-1 0 0,-1 0 0 0 0,1 0 0 0 0,0 0 0 0 0,-1 0 1 0 0,1 0-1 0 0,0-1 107 0 0,8-4-2909 0 0,2-2-4140 0 0,-4 1-5023 0 0</inkml:trace>
  <inkml:trace contextRef="#ctx0" brushRef="#br0" timeOffset="1287.651">1960 497 12595 0 0,'0'0'2640'0'0,"0"0"-801"0"0,0 0-325 0 0,0 0-56 0 0,0 0-131 0 0,0 0-227 0 0,0 0-257 0 0,0 0-227 0 0,0 0-120 0 0,0 0-68 0 0,0 0-60 0 0,0 0-8 0 0,0 0-22 0 0,0-4-29 0 0,0-17-37 0 0,-33 10 1476 0 0,33 11-1661 0 0,-27 0 469 0 0,19 1-529 0 0,1 1 1 0 0,0 0-1 0 0,0 1 0 0 0,1 0 0 0 0,-1 0 0 0 0,1 0 0 0 0,-1 1 1 0 0,1 0-1 0 0,0 0 0 0 0,0 0 0 0 0,0 1 0 0 0,1 0 1 0 0,-2 3-28 0 0,4-6 8 0 0,-6 6 4 0 0,1 0 1 0 0,-1 1-1 0 0,1 0 0 0 0,1 1 0 0 0,0-1 1 0 0,0 2-1 0 0,1-1 0 0 0,0 0 0 0 0,-3 11-12 0 0,-5 96 11 0 0,14-113 1 0 0,1-1 0 0 0,0 1-1 0 0,0-1 1 0 0,0 1 0 0 0,1-1 0 0 0,-1 0 0 0 0,1 0-1 0 0,0 1 1 0 0,0-1 0 0 0,0 0 0 0 0,0 0-1 0 0,0-1 1 0 0,1 1 0 0 0,-1 0 0 0 0,1-1 0 0 0,0 0-1 0 0,-1 1 1 0 0,1-1 0 0 0,1 0 0 0 0,-1-1 0 0 0,0 1-1 0 0,0 0 1 0 0,1-1 0 0 0,-1 0 0 0 0,0 0 0 0 0,1 0-1 0 0,-1 0 1 0 0,1 0 0 0 0,0-1 0 0 0,-1 1 0 0 0,1-1-1 0 0,1 0-11 0 0,7 0-144 0 0,41-5 490 0 0,-24-16-3400 0 0,-22 17-5328 0 0,-4 1-3969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9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2577 0 0,'0'0'1652'0'0,"0"0"-29"0"0,0 0 83 0 0,0 0 98 0 0,0 0-9 0 0,0 0-168 0 0,0 0-280 0 0,0 0-283 0 0,0 0-222 0 0,0 0-102 0 0,0 0-24 0 0,0 0 4 0 0,0 0 4 0 0,0 0-19 0 0,0 0-61 0 0,3 8 7090 0 0,-2-5-7293 0 0,126 8 395 0 0,20-19-305 0 0,90-14 508 0 0,-242 20-1289 0 0,-2-2-3095 0 0,1 3-5558 0 0,4 1-3377 0 0</inkml:trace>
  <inkml:trace contextRef="#ctx0" brushRef="#br0" timeOffset="498.729">14 511 13187 0 0,'0'0'1843'0'0,"0"0"-308"0"0,0 0-60 0 0,0 0 35 0 0,0 0-93 0 0,0 0-259 0 0,0 0-347 0 0,0 0-273 0 0,0 0-164 0 0,0 0-76 0 0,0 0 13 0 0,0 0 24 0 0,11 11 1819 0 0,90 0 337 0 0,326-40-1564 0 0,-427 29-1274 0 0,-1 0-35 0 0,0 0-1138 0 0,1 0-5017 0 0,0 0-5527 0 0</inkml:trace>
  <inkml:trace contextRef="#ctx0" brushRef="#br0" timeOffset="1540.178">271 3 13675 0 0,'0'0'1988'0'0,"0"0"-219"0"0,0 0-105 0 0,0 0-62 0 0,0 0-205 0 0,0 0-323 0 0,0 0-283 0 0,0 0-248 0 0,0 0-151 0 0,0 0-88 0 0,0 0-40 0 0,0 0-7 0 0,0 0-22 0 0,-9-3 654 0 0,59 46 898 0 0,226 68-202 0 0,-133-19-1424 0 0,-78-33-168 0 0,-61-45 41 0 0,-4-13-11 0 0,0-1 5 0 0,-15 15 332 0 0,-76 77-179 0 0,0 14-142 0 0,-119 71 49 0 0,138-108-60 0 0,45-35 22 0 0,26-34-44 0 0,1-3-1012 0 0,2-11-11561 0 0,0 13-402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965 459 0 0 0,'0'0'867'0'0,"0"0"541"0"0,0 0 497 0 0,0 0 272 0 0,0 0-60 0 0,0 0-362 0 0,0 0-504 0 0,0 0-382 0 0,0 0-146 0 0,0 0 13 0 0,8 11 3201 0 0,14 6 508 0 0,-32-12-109 0 0,-40 3-3794 0 0,-12-1-311 0 0,1 2-1 0 0,0 4 1 0 0,1 2-1 0 0,-45 18-230 0 0,-160 63 687 0 0,141-61 46 0 0,114-33-640 0 0,-2 0 21 0 0,19-1 147 0 0,26 13-206 0 0,54 8 80 0 0,297 63 155 0 0,-212-51-228 0 0,-146-21 33 0 0,-26-12-53 0 0,0-1 6 0 0,0 0 22 0 0,0 0-6 0 0,0 0 12 0 0,-30 2 32 0 0,0 2 0 0 0,0 1 0 0 0,1 1 0 0 0,-1 1 0 0 0,2 2 0 0 0,-3 1-108 0 0,-31 10 34 0 0,-200 64-42 0 0,260-83 9 0 0,-9 2-3 0 0,1 1 1 0 0,0 0-1 0 0,0 0 0 0 0,0 1 0 0 0,0 1 1 0 0,1-1-1 0 0,0 1 0 0 0,0 1 1 0 0,-3 3 1 0 0,-7 5-3 0 0,18-15 16 0 0,1 0-3 0 0,0 0-5 0 0,0 0-12 0 0,0 0-6 0 0,0 0 6 0 0,0 0 11 0 0,-1 0 6 0 0,0 0 20 0 0,1 0-26 0 0,0 0 3 0 0,-31 26 233 0 0,-7 0-224 0 0,37-23-28 0 0,48 5-111 0 0,221 54 322 0 0,-82-32-170 0 0,-118-16-79 0 0,-24-10 633 0 0,-44-4-590 0 0,0 0 11 0 0,0 0 4 0 0,0 0 0 0 0,0 0-3 0 0,0 0-7 0 0,0 0 2 0 0,0 0-20 0 0,0 0-4 0 0,0 0 20 0 0,0 0-8 0 0,1 0 25 0 0,0 0 18 0 0,-1 0-21 0 0,0 0-15 0 0,0 0 1 0 0,0 0 15 0 0,0 0-13 0 0,0 0-30 0 0,0 0 54 0 0,0 0 42 0 0,0 0-42 0 0,0 0-16 0 0,0 0-32 0 0,0 0 18 0 0,0 0 20 0 0,0 0-14 0 0,0 0 12 0 0,0 0-19 0 0,0 0 6 0 0,0 0 42 0 0,0 0-38 0 0,0 0-14 0 0,0 0 20 0 0,0 0-26 0 0,0 0 12 0 0,0 0 19 0 0,0 0-16 0 0,0 0 11 0 0,0 0-11 0 0,0 0-4 0 0,0 0 5 0 0,0 0 15 0 0,0 0-16 0 0,0 0 14 0 0,0 0-5 0 0,0 0-12 0 0,0 0 14 0 0,0 0-11 0 0,0 0-1 0 0,0 0 7 0 0,0 0-7 0 0,0 0-3 0 0,0 0 0 0 0,0 0 5 0 0,0 0 21 0 0,0 0-5 0 0,0 0-13 0 0,0 0 7 0 0,0 0-18 0 0,0 0 2 0 0,0 0 21 0 0,0 0-12 0 0,0 0 1 0 0,-30 0-3252 0 0,25 0 2138 0 0,-5 0-323 0 0,2 0-3881 0 0,4 0-6839 0 0</inkml:trace>
  <inkml:trace contextRef="#ctx0" brushRef="#br0" timeOffset="108861.88">392 39 0 0 0,'0'0'1379'0'0,"0"0"731"0"0,0 0 368 0 0,0 0 15 0 0,0 0-284 0 0,0 0-431 0 0,0 0-394 0 0,0 0-266 0 0,0 0-148 0 0,1-3-72 0 0,0 3-804 0 0,-1-1-1 0 0,1 0 1 0 0,-1 1 0 0 0,0-1-1 0 0,1 0 1 0 0,-1 1 0 0 0,0-1-1 0 0,0 0 1 0 0,0 0 0 0 0,0 1 0 0 0,1-1-1 0 0,-1 0 1 0 0,0 0 0 0 0,0 0-1 0 0,0 1 1 0 0,-1-1 0 0 0,1 0-1 0 0,0 0 1 0 0,0 1 0 0 0,0-1-1 0 0,-1 0 1 0 0,1 0 0 0 0,0 1 0 0 0,0-1-1 0 0,-1 0 1 0 0,1 1 0 0 0,-1-1-1 0 0,1 0 1 0 0,-1 1 0 0 0,1-1-1 0 0,-1 1 1 0 0,1-1 0 0 0,-1 1-1 0 0,1-1 1 0 0,-1 1 0 0 0,0-1 0 0 0,1 1-1 0 0,-1 0 1 0 0,0-1 0 0 0,1 1-1 0 0,-1 0 1 0 0,0-1 0 0 0,0 1-1 0 0,1 0 1 0 0,-1 0 0 0 0,0 0-1 0 0,0 0 1 0 0,1 0 0 0 0,-1 0 0 0 0,0 0-1 0 0,0 0-93 0 0,-7-3 219 0 0,-1 1-1 0 0,0 1 0 0 0,1 0 0 0 0,-1 0 1 0 0,0 0-1 0 0,1 1 0 0 0,-1 0 0 0 0,0 1 1 0 0,1 0-1 0 0,-1 0 0 0 0,0 1 1 0 0,1 0-1 0 0,0 1 0 0 0,-1 0 0 0 0,1 0-218 0 0,-12 6 233 0 0,13-7-174 0 0,1 0 0 0 0,-1 1 0 0 0,1 0 0 0 0,0 0-1 0 0,0 0 1 0 0,0 1 0 0 0,0 0 0 0 0,1 0-1 0 0,-1 1 1 0 0,1-1 0 0 0,0 1 0 0 0,0 0-1 0 0,1 1 1 0 0,0-1 0 0 0,0 1 0 0 0,0 0 0 0 0,-2 5-59 0 0,-2 8 68 0 0,2 1 1 0 0,0 0 0 0 0,2 1-1 0 0,0-1 1 0 0,1 1 0 0 0,1 0-1 0 0,1 0 1 0 0,1 14-69 0 0,20 658 1052 0 0,-18-640-891 0 0,-3 0-1 0 0,-2 0 1 0 0,-8 45-161 0 0,-24 112 557 0 0,-8-23 34 0 0,31-102-248 0 0,12-84-329 0 0,-1 0 0 0 0,1-1 1 0 0,-1 1-1 0 0,1 0 0 0 0,-1 0 1 0 0,1 0-1 0 0,0 0 0 0 0,-1 0 1 0 0,1 0-1 0 0,0 0 0 0 0,0 0 1 0 0,-1-1-1 0 0,1 1 0 0 0,0 0 1 0 0,0 0-1 0 0,0 0 0 0 0,0 0 1 0 0,0 0-1 0 0,1 0 0 0 0,-1 0 1 0 0,0 0-1 0 0,0 0 0 0 0,1 0 1 0 0,-1 0-1 0 0,0 0 0 0 0,1 0 1 0 0,-1-1-1 0 0,1 1 0 0 0,-1 0 1 0 0,1 0-1 0 0,-1 0 0 0 0,1-1 0 0 0,0 1 1 0 0,-1 0-1 0 0,1-1 0 0 0,0 1 1 0 0,0-1-1 0 0,-1 1 0 0 0,1-1 1 0 0,0 1-1 0 0,0-1 0 0 0,0 1 1 0 0,0-1-1 0 0,0 0 0 0 0,0 1 1 0 0,-1-1-1 0 0,1 0 0 0 0,0 0 1 0 0,0 0-1 0 0,0 0 0 0 0,0 0 1 0 0,0 0-1 0 0,0 0 0 0 0,0 0 1 0 0,0 0-1 0 0,0 0 0 0 0,0 0 1 0 0,0-1-1 0 0,0 1 0 0 0,0 0 1 0 0,0-1-1 0 0,-1 1 0 0 0,1-1 1 0 0,0 1-1 0 0,0-1 0 0 0,0 1 1 0 0,-1-1-1 0 0,1 1 0 0 0,0-1 1 0 0,0 0-15 0 0,10-2-19 0 0,81-14 199 0 0,55-13 91 0 0,-140 29-1206 0 0,-20 9-2024 0 0,8-2-2455 0 0,-2-2-7403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4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1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5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6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24 932 8282 0 0,'0'0'2535'0'0,"0"0"-300"0"0,0 0-117 0 0,0 0-128 0 0,0 0-299 0 0,0 0-424 0 0,0 0-445 0 0,0 0-331 0 0,0 0-181 0 0,0 0-58 0 0,0 0 9 0 0,0 0 18 0 0,0 0 28 0 0,-2 8-23 0 0,-20 178 1037 0 0,22-183-1288 0 0,0-1 0 0 0,1 1 0 0 0,-1-1-1 0 0,0 0 1 0 0,1 1 0 0 0,0-1 0 0 0,-1 1-1 0 0,1-1 1 0 0,0 0 0 0 0,0 0 0 0 0,0 1 0 0 0,0-1-1 0 0,1 0 1 0 0,-1 0 0 0 0,1 0 0 0 0,-1 0-1 0 0,1 0 1 0 0,0-1 0 0 0,-1 1 0 0 0,1 0 0 0 0,0-1-1 0 0,0 1 1 0 0,0-1 0 0 0,1 0 0 0 0,-1 0-1 0 0,0 0 1 0 0,0 0 0 0 0,1 0 0 0 0,-1 0 0 0 0,0 0-1 0 0,1-1 1 0 0,-1 1 0 0 0,1-1 0 0 0,-1 0-1 0 0,1 0 1 0 0,1 0-33 0 0,87-16 1642 0 0,-5-51-691 0 0,-16-35-455 0 0,-69 100-496 0 0,0 0 5 0 0,0 1-21 0 0,-1 1-10 0 0,0 0-44 0 0,0 0-43 0 0,-10 26-675 0 0,7-17 715 0 0,0 0 0 0 0,0 1 0 0 0,1-1 0 0 0,0 1 0 0 0,1-1 0 0 0,0 1 0 0 0,1 0 0 0 0,0-1 0 0 0,0 1 0 0 0,1 5 73 0 0,2-11-14 0 0,-1 1 0 0 0,1-1 0 0 0,0 0-1 0 0,0 0 1 0 0,1 0 0 0 0,-1-1-1 0 0,1 1 1 0 0,0-1 0 0 0,0 0 0 0 0,0 0-1 0 0,0 0 1 0 0,1 0 0 0 0,-1-1-1 0 0,1 1 1 0 0,-1-1 0 0 0,1 0 0 0 0,0-1-1 0 0,0 1 1 0 0,0-1 0 0 0,0 0-1 0 0,2 0 15 0 0,7 0 71 0 0,1 0-1 0 0,-1 0 0 0 0,1-2 1 0 0,0 1-1 0 0,-1-2 0 0 0,1 0 1 0 0,-1-1-1 0 0,1 0 0 0 0,-1-2 1 0 0,0 1-1 0 0,-1-2 0 0 0,1 1 1 0 0,-1-2-1 0 0,0 0 0 0 0,0 0 0 0 0,-1-2 1 0 0,0 1-1 0 0,-1-1 0 0 0,0-1 1 0 0,0 0-1 0 0,-1-1 0 0 0,0 0-70 0 0,14-22 191 0 0,-1 0 0 0 0,-2-2 0 0 0,-2 0 0 0 0,-1-1 0 0 0,-1-1 0 0 0,1-11-191 0 0,3-1 12 0 0,-13 27-24 0 0,0-1 0 0 0,-2 0-1 0 0,0-1 1 0 0,-2 1 0 0 0,0-1 0 0 0,-2 0 0 0 0,0 0-1 0 0,-2 0 1 0 0,-1 0 0 0 0,0 0 0 0 0,-2 1 0 0 0,-1-1-1 0 0,-1 1 1 0 0,-7-22 12 0 0,11 41-16 0 0,0-1-1 0 0,0 1 0 0 0,0 0 0 0 0,-1 0 1 0 0,1 0-1 0 0,-1 0 0 0 0,0 0 0 0 0,-1 0 1 0 0,1 0-1 0 0,-1 0 0 0 0,0 1 0 0 0,1-1 1 0 0,-1 1-1 0 0,-1 0 0 0 0,1 0 0 0 0,0 0 1 0 0,-1 0-1 0 0,0 1 0 0 0,1 0 0 0 0,-1-1 1 0 0,0 1-1 0 0,0 0 0 0 0,-1 1 0 0 0,1-1 1 0 0,0 1-1 0 0,0 0 0 0 0,-1 0 1 0 0,1 0-1 0 0,-4 0 17 0 0,5 2-3 0 0,0-1 0 0 0,0 1 0 0 0,1-1 0 0 0,-1 1 0 0 0,0 0 0 0 0,0 0 0 0 0,0 0 0 0 0,1 1 1 0 0,-1-1-1 0 0,0 1 0 0 0,1-1 0 0 0,-1 1 0 0 0,1 0 0 0 0,0 0 0 0 0,0 0 0 0 0,0 0 0 0 0,0 0 0 0 0,0 1 0 0 0,0-1 0 0 0,0 1 0 0 0,1-1 1 0 0,-1 1-1 0 0,1 0 0 0 0,0-1 0 0 0,0 1 0 0 0,0 0 0 0 0,0 0 0 0 0,0 0 0 0 0,0 0 0 0 0,1 0 0 0 0,-1 1 3 0 0,-7 104-83 0 0,8-99 82 0 0,14 245 273 0 0,56 87-38 0 0,-35-244-365 0 0,-34-96 53 0 0,-1-1-1 0 0,1 1 1 0 0,0 0 0 0 0,-1-1 0 0 0,1 1 0 0 0,0-1 0 0 0,-1 1-1 0 0,1-1 1 0 0,0 1 0 0 0,0-1 0 0 0,-1 0 0 0 0,1 1 0 0 0,0-1-1 0 0,0 0 1 0 0,0 1 0 0 0,0-1 0 0 0,-1 0 0 0 0,1 0-1 0 0,0 0 1 0 0,0 0 0 0 0,0 0 0 0 0,0 0 0 0 0,0 0 0 0 0,0 0-1 0 0,-1 0 1 0 0,1 0 0 0 0,0-1 0 0 0,0 1 0 0 0,0 0 0 0 0,0-1-1 0 0,-1 1 1 0 0,1 0 0 0 0,0-1 0 0 0,0 1 0 0 0,-1-1-1 0 0,1 1 1 0 0,0-1 0 0 0,0 0 78 0 0,16-15-7598 0 0,-13 12-4029 0 0</inkml:trace>
  <inkml:trace contextRef="#ctx0" brushRef="#br0" timeOffset="337.173">1033 851 15371 0 0,'0'0'2107'0'0,"0"0"-460"0"0,0 0-230 0 0,0 0-186 0 0,0 0-246 0 0,0 0-310 0 0,0 0-294 0 0,0 0-179 0 0,0 0-49 0 0,0 0 18 0 0,0 0 34 0 0,0 0 18 0 0,0 0-19 0 0,-2 20-20 0 0,-8 64-43 0 0,20-23 137 0 0,-4-49-200 0 0,-2-5 0 0 0,-1 0-1 0 0,1 1 0 0 0,0-2 1 0 0,1 1-1 0 0,0 0 0 0 0,0-1 0 0 0,0 0 1 0 0,1 0-1 0 0,0-1 0 0 0,0 0 1 0 0,0 1-1 0 0,1-2 0 0 0,-1 1 0 0 0,1-1 1 0 0,0 0-1 0 0,1-1 0 0 0,-1 0 1 0 0,1 0-1 0 0,-1 0 0 0 0,1-1 0 0 0,0 0 1 0 0,0-1-1 0 0,0 1 0 0 0,0-2 1 0 0,0 1-1 0 0,0-1 0 0 0,0 0 0 0 0,0-1 1 0 0,0 0-1 0 0,0 0 0 0 0,0-1 1 0 0,0 0-1 0 0,0 0 0 0 0,-1 0 0 0 0,1-1 1 0 0,-1-1-1 0 0,0 1 0 0 0,0-1 1 0 0,0-1-1 0 0,0 1 0 0 0,2-3-77 0 0,-1-2 73 0 0,0 0 1 0 0,0-1-1 0 0,-1 0 0 0 0,0-1 0 0 0,-1 0 0 0 0,0 0 1 0 0,-1 0-1 0 0,0-1 0 0 0,-1 1 0 0 0,0-1 0 0 0,0 0 1 0 0,-2-1-1 0 0,1 1 0 0 0,-2 0 0 0 0,0-1 0 0 0,0 1 1 0 0,-1-1-1 0 0,-1-5-73 0 0,-10-10-697 0 0,5 26-3741 0 0,-1 1-4321 0 0,7 1-3926 0 0</inkml:trace>
  <inkml:trace contextRef="#ctx0" brushRef="#br0" timeOffset="767.159">1828 784 19276 0 0,'0'0'2010'0'0,"0"0"-750"0"0,0 0-246 0 0,0 0 18 0 0,0 0-40 0 0,0 0-168 0 0,0 0-245 0 0,0 0-208 0 0,0 0-143 0 0,0 0-83 0 0,0 0-62 0 0,0 0-51 0 0,0 0-40 0 0,-12-5-5 0 0,-38-16 10 0 0,8 33 33 0 0,33-5-31 0 0,7-7-5 0 0,0 1 0 0 0,0-1-1 0 0,0 1 1 0 0,0-1-1 0 0,0 1 1 0 0,0 0 0 0 0,0 0-1 0 0,0 0 1 0 0,1 0-1 0 0,-1 0 1 0 0,0 0 0 0 0,1 0-1 0 0,-1 0 1 0 0,1 1 0 0 0,-1-1-1 0 0,1 1 1 0 0,0-1-1 0 0,-1 1 1 0 0,1 0 0 0 0,0-1-1 0 0,0 1 1 0 0,0 0 0 0 0,0 0-1 0 0,1 0 1 0 0,-1-1-1 0 0,0 1 1 0 0,1 0 0 0 0,0 0-1 0 0,-1 0 1 0 0,1 0-1 0 0,0 0 1 0 0,0 0 0 0 0,0 0-1 0 0,0 0 1 0 0,0 0 0 0 0,0 0-1 0 0,1 0 1 0 0,-1 0-1 0 0,1 0 1 0 0,-1 0 0 0 0,1 0-1 0 0,0 0 1 0 0,0 0 0 0 0,0 0-1 0 0,0-1 1 0 0,0 1-1 0 0,0 0 1 0 0,0-1 0 0 0,1 1-1 0 0,-1-1 1 0 0,1 1 6 0 0,49 21 23 0 0,-42-21-14 0 0,0 1-1 0 0,0 1 0 0 0,0 0 1 0 0,-1 0-1 0 0,1 0 0 0 0,-1 1 1 0 0,0 1-1 0 0,-1-1 1 0 0,1 1-1 0 0,-1 0 0 0 0,0 1 1 0 0,-1 0-1 0 0,0 0 1 0 0,0 0-1 0 0,0 1 0 0 0,3 6-8 0 0,-4-5 66 0 0,-1-1 1 0 0,0 1-1 0 0,-1 0 0 0 0,0 0 0 0 0,0 0 0 0 0,-1 0 0 0 0,0 0 1 0 0,0 0-1 0 0,-1 1 0 0 0,0-1 0 0 0,-1 1 0 0 0,0-1 0 0 0,-1 5-66 0 0,-2-9 54 0 0,1 0 0 0 0,-1 0 0 0 0,0 0-1 0 0,0-1 1 0 0,0 1 0 0 0,0-1 0 0 0,-1 0-1 0 0,0 0 1 0 0,0 0 0 0 0,0-1 0 0 0,0 1-1 0 0,-1-1 1 0 0,1 0 0 0 0,-1 0 0 0 0,0-1-1 0 0,1 1 1 0 0,-1-1 0 0 0,-1 0 0 0 0,1-1-1 0 0,-4 2-53 0 0,-2 1-93 0 0,1-1-1 0 0,-1 0 1 0 0,0 0-1 0 0,0-1 0 0 0,-1-1 1 0 0,1 0-1 0 0,0 0 0 0 0,0-1 1 0 0,0 0-1 0 0,-1-1 1 0 0,1-1-1 0 0,0 0 0 0 0,0 0 1 0 0,0-1-1 0 0,0 0 1 0 0,1-1-1 0 0,-1 0 0 0 0,1-1 1 0 0,0 0-1 0 0,0-1 1 0 0,-5-4 93 0 0,8 2-1803 0 0,5 2-2828 0 0,0 2-7578 0 0</inkml:trace>
  <inkml:trace contextRef="#ctx0" brushRef="#br0" timeOffset="41376.812">1911 4 56 0 0,'0'0'1559'0'0,"0"0"-160"0"0,0 0 8 0 0,0 0 141 0 0,0 0 123 0 0,0 0-4 0 0,0 0-120 0 0,0 0-174 0 0,0 0-225 0 0,0 0-209 0 0,0 0-150 0 0,-4-1-81 0 0,-13-1-47 0 0,12 1-27 0 0,5 1-20 0 0,0 0-59 0 0,0 0-62 0 0,0 0-65 0 0,0 0-49 0 0,0 0-35 0 0,0 0-31 0 0,0 0-29 0 0,0 0-44 0 0,0 0-49 0 0,0 0-48 0 0,49 22 2053 0 0,173-22 488 0 0,-122-4-2092 0 0,-99 4-562 0 0,-1 0 33 0 0,0 0-18 0 0,0 0-9 0 0,0 0-1 0 0,0 0-32 0 0,0 0 22 0 0,0 0 10 0 0,0 0-15 0 0,0 0-6 0 0,0 0-4 0 0,0 0-2 0 0,-2 19 133 0 0,-16 356 359 0 0,16-10-320 0 0,-9-252-109 0 0,7 50 177 0 0,-12 43 179 0 0,5-6-282 0 0,-2-127 26 0 0,6-33 37 0 0,7-40-136 0 0,0 0-39 0 0,0 0-1 0 0,0 0-20 0 0,0 0-26 0 0,0 0 26 0 0,-1 4-92 0 0,-9 6 1676 0 0,-3-15-1570 0 0,-1 1 0 0 0,1 0 0 0 0,-1 1 1 0 0,0 0-1 0 0,0 1 0 0 0,0 1 0 0 0,0 0 0 0 0,0 1 0 0 0,-1 0 0 0 0,-2 1-26 0 0,-17 0-38 0 0,14 3-822 0 0,30-4-5091 0 0,0-1-1768 0 0,-3-2-5077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8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571 252 0 0 0,'0'0'1568'0'0,"0"0"678"0"0,0 0 159 0 0,0 0-160 0 0,0 0-227 0 0,0 0-207 0 0,0 0-225 0 0,0 0-250 0 0,0 0-212 0 0,0 0-146 0 0,-1-4-100 0 0,-48-85 4787 0 0,36 71-5190 0 0,-1 2 0 0 0,0 0 0 0 0,-2 0 1 0 0,1 1-1 0 0,-2 1 0 0 0,-12-8-475 0 0,15 15 105 0 0,0 1-1 0 0,0 0 1 0 0,-1 1 0 0 0,1 0-1 0 0,-1 2 1 0 0,0-1 0 0 0,-1 2 0 0 0,1 0-1 0 0,0 1 1 0 0,-1 0 0 0 0,1 1-1 0 0,-10 2-104 0 0,-33 27 148 0 0,54-21-144 0 0,0-1-1 0 0,1 1 0 0 0,0 0 0 0 0,1 0 0 0 0,-1 0 1 0 0,2 0-1 0 0,-1 0 0 0 0,1 1 0 0 0,0-1 1 0 0,1 1-1 0 0,0-1 0 0 0,0 0 0 0 0,1 1 0 0 0,0-1 1 0 0,0 0-1 0 0,1 1 0 0 0,0-1 0 0 0,0 0 1 0 0,1 0-1 0 0,0-1 0 0 0,1 1 0 0 0,0 0 0 0 0,0-1 1 0 0,2 2-4 0 0,147 279 93 0 0,-131-234-54 0 0,28 109 55 0 0,-37 13 104 0 0,-12-167-162 0 0,-1 0 0 0 0,0 0 0 0 0,-1 0 1 0 0,0 0-1 0 0,0 0 0 0 0,0 0 0 0 0,-2 0 1 0 0,1 0-1 0 0,-1-1 0 0 0,0 1 0 0 0,-1-1 0 0 0,1 0 1 0 0,-2 0-1 0 0,1 0 0 0 0,-1 0 0 0 0,-1-1 0 0 0,1 0 1 0 0,-1 0-1 0 0,-1 0-36 0 0,1-5 46 0 0,0 0 0 0 0,-1 0 0 0 0,1 0 0 0 0,-1-1 0 0 0,1 0 0 0 0,-1 0 0 0 0,0-1 0 0 0,1 0 0 0 0,-1 0 0 0 0,0 0 0 0 0,0-1 0 0 0,1 0 0 0 0,-1 0 0 0 0,1-1 0 0 0,-1 0 0 0 0,1 0 1 0 0,0 0-1 0 0,0-1 0 0 0,0 0 0 0 0,0 0 0 0 0,0-1 0 0 0,0 0 0 0 0,1 0 0 0 0,0 0 0 0 0,-4-4-46 0 0,-90-73 172 0 0,92 76-184 0 0,1 0 0 0 0,0-1 0 0 0,0 1-1 0 0,1-2 1 0 0,-1 1 0 0 0,1-1 0 0 0,0 1 0 0 0,1-1 0 0 0,0-1 0 0 0,0 1 0 0 0,-2-7 12 0 0,40 9-8853 0 0,-30 5 4773 0 0,7 0-8153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70,'55'-38,"102"7,-153 30,0 1,0 0,0 0,0 1,0-1,0 1,0 0,0 0,0 0,0 0,0 1,-1-1,1 1,0 0,-1 0,0 1,1-1,-1 1,0-1,0 1,-1 0,1 0,0 1,-1-1,0 0,0 1,0-1,0 1,-1 0,1-1,-1 1,0 0,0 0,0 0,-1 0,1 0,-1 0,0 1,-2 6,1 1,-2 0,0-1,0 0,-1 1,-1-1,0-1,0 1,-1-1,0 0,-1 0,0-1,0 1,-1-2,-5 5,-63 107,76-116,1-1,0 1,-1 0,1 0,0-1,1 1,-1 0,1-1,0 1,0-1,0 0,0 0,0 1,1-1,-1-1,1 1,0 0,0-1,0 1,0-1,0 0,1 0,-1 0,1-1,-1 1,1-1,0 0,-1 0,1 0,0 0,0 0,0-1,-1 0,1 0,0 0,0 0,0-1,0 0,0 1,-1-1,1-1,0 1,26 4,96 43,-123-44,0 0,-1 0,1 0,-1 1,1-1,-1 0,0 1,0 0,0-1,0 1,0 0,0 0,-1 0,0 0,1 1,-1-1,0 0,-1 0,1 1,-1-1,1 1,-1-1,0 0,0 1,0-1,-1 1,1-1,-1 0,0 0,0 1,0-1,0 0,-1 0,1 0,-1 0,0 0,0 1,-11 14,-1 0,0-1,-1 0,-1-1,0-1,-1 0,-1-2,0 0,-1 0,0-2,-1-1,0 0,-1-1,0-1,-20 4,16-7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15 137 11803 0 0,'0'0'2017'0'0,"0"0"-383"0"0,0 0-235 0 0,0 0-29 0 0,0 0-29 0 0,0 0-194 0 0,0 0-223 0 0,0 0-210 0 0,0 0-221 0 0,0 0-161 0 0,0 0-94 0 0,0 0-60 0 0,0 0-27 0 0,-8 19 303 0 0,6 36 416 0 0,0-44-773 0 0,1-1-1 0 0,0 1 0 0 0,0 0 0 0 0,1 0 0 0 0,1-1 1 0 0,0 1-1 0 0,0 0 0 0 0,1-1 0 0 0,0 1 0 0 0,1-1 1 0 0,0 0-1 0 0,1 0 0 0 0,0 0 0 0 0,1 0 0 0 0,4 6-96 0 0,-8-13 47 0 0,1 0 0 0 0,0 0 0 0 0,0 0-1 0 0,0 0 1 0 0,0-1 0 0 0,0 1 0 0 0,1 0-1 0 0,-1-1 1 0 0,1 0 0 0 0,0 0 0 0 0,0 0-1 0 0,0 0 1 0 0,0 0 0 0 0,0 0 0 0 0,0-1-1 0 0,0 1 1 0 0,0-1 0 0 0,1 0-1 0 0,-1 0 1 0 0,1 0 0 0 0,-1-1 0 0 0,1 1-1 0 0,-1-1 1 0 0,1 0 0 0 0,-1 1 0 0 0,1-2-1 0 0,-1 1 1 0 0,1 0 0 0 0,-1-1 0 0 0,0 0-1 0 0,1 1 1 0 0,-1-1 0 0 0,1-1 0 0 0,-1 1-1 0 0,0 0 1 0 0,0-1 0 0 0,0 0 0 0 0,0 0-1 0 0,2-1-46 0 0,12-13 192 0 0,-1-1-1 0 0,-1-1 1 0 0,-1 0-1 0 0,0-1 1 0 0,-2 0-1 0 0,0-1 1 0 0,-1-1-1 0 0,-1 0 0 0 0,4-12-191 0 0,2-10 182 0 0,-7 24-85 0 0,-2 1-1 0 0,-1-1 1 0 0,0-1-1 0 0,-1 1 1 0 0,-1-1-1 0 0,-1 0 1 0 0,0-11-97 0 0,-3 30 12 0 0,0 1-19 0 0,0 0-18 0 0,0 0-52 0 0,0 0-63 0 0,0 0-103 0 0,0 0-96 0 0,0 26-1371 0 0,1 4-400 0 0,1-9-3069 0 0,0-10-5745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8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19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0 338 16075 0 0,'0'0'1227'0'0,"0"0"-254"0"0,0 0 56 0 0,0 0 177 0 0,0 0 43 0 0,0 0-156 0 0,0 0-267 0 0,0 0-216 0 0,0 0-90 0 0,0 0 0 0 0,0 0 22 0 0,0 0 35 0 0,3-2 6 0 0,8-7-286 0 0,0-1-1 0 0,-1 0 1 0 0,-1 0 0 0 0,0-1 0 0 0,0-1-1 0 0,-1 1 1 0 0,0-1 0 0 0,2-6-297 0 0,16-22 290 0 0,-8 14-197 0 0,1-2-15 0 0,0 1-1 0 0,2 1 1 0 0,1 1-1 0 0,1 1 0 0 0,15-12-77 0 0,-36 36-3 0 0,-1 0 0 0 0,1 0 0 0 0,0 1 0 0 0,-1-1 0 0 0,1 1 0 0 0,-1-1 0 0 0,1 1 0 0 0,0 0 0 0 0,-1 0 0 0 0,0 0 0 0 0,1 0-1 0 0,-1 0 1 0 0,0 0 0 0 0,1 0 0 0 0,-1 0 0 0 0,0 0 0 0 0,0 0 0 0 0,0 1 0 0 0,0-1 0 0 0,0 1 0 0 0,0-1 0 0 0,0 0-1 0 0,0 1 1 0 0,-1 0 0 0 0,1-1 0 0 0,-1 1 0 0 0,1-1 0 0 0,-1 1 0 0 0,1 0 0 0 0,-1-1 0 0 0,0 1 0 0 0,0 0 0 0 0,0-1 0 0 0,0 1-1 0 0,0 1 4 0 0,4 36 11 0 0,-4-28-4 0 0,1 0 0 0 0,0 0 0 0 0,1 0 0 0 0,0 0 0 0 0,1 0 0 0 0,0-1 0 0 0,0 1 0 0 0,1-1 0 0 0,1 0 0 0 0,0 0 0 0 0,0 0 0 0 0,3 3-7 0 0,-4-11 4 0 0,-1-1-1 0 0,1 1 1 0 0,0-1-1 0 0,-1 0 1 0 0,1 0-1 0 0,0-1 1 0 0,0 1-1 0 0,0-1 1 0 0,0 0 0 0 0,-1 0-1 0 0,1 0 1 0 0,0 0-1 0 0,0-1 1 0 0,0 1-1 0 0,0-1 1 0 0,-1 0-1 0 0,1-1 1 0 0,0 1-1 0 0,-1 0 1 0 0,1-1 0 0 0,-1 0-1 0 0,1 0 1 0 0,-1 0-1 0 0,0 0 1 0 0,0-1-1 0 0,0 1 1 0 0,0-1-1 0 0,0 1 1 0 0,-1-1-1 0 0,1 0 1 0 0,-1 0-1 0 0,2-3-3 0 0,156-119-1 0 0,-137 115-52 0 0,-15 35 1 0 0,9 131 202 0 0,19-76-542 0 0,-29-73-234 0 0,0 1-2122 0 0,-6-2-6319 0 0,-1-5-3313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5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122 631 5393 0 0,'0'0'2241'0'0,"0"0"-254"0"0,0 0-44 0 0,0 0 24 0 0,0 0-81 0 0,0 0-179 0 0,0 0-290 0 0,0 0-238 0 0,0 0-171 0 0,0 0-127 0 0,0 0-113 0 0,0 0-85 0 0,0 0-110 0 0,-10-5-144 0 0,-31-11-107 0 0,40 16-309 0 0,0 0 0 0 0,0 0 0 0 0,0 0-1 0 0,0 1 1 0 0,0-1 0 0 0,-1 0 0 0 0,1 0 0 0 0,0 0 0 0 0,0 1 0 0 0,0-1 0 0 0,0 1 0 0 0,1-1 0 0 0,-1 1 0 0 0,0-1-1 0 0,0 1 1 0 0,0-1 0 0 0,0 1 0 0 0,0 0 0 0 0,1 0 0 0 0,-1-1 0 0 0,0 1 0 0 0,1 0 0 0 0,-1 0 0 0 0,0 0-1 0 0,1 0 1 0 0,-1 0 0 0 0,1 0 0 0 0,0 0 0 0 0,-1 0 0 0 0,1 0 0 0 0,0 0 0 0 0,-1 0 0 0 0,1 0 0 0 0,0 0 0 0 0,0 0-1 0 0,0 0 1 0 0,0 0 0 0 0,0 1-13 0 0,-1 3 65 0 0,-8 16 19 0 0,1 1 1 0 0,1 1-1 0 0,1 0 1 0 0,2 0-1 0 0,0 0 0 0 0,1 0 1 0 0,1 0-1 0 0,1 1 1 0 0,2 17-85 0 0,0-37 20 0 0,-1 0 0 0 0,1-1 1 0 0,-1 1-1 0 0,1 0 0 0 0,0-1 1 0 0,0 1-1 0 0,1-1 0 0 0,-1 1 0 0 0,1-1 1 0 0,0 1-1 0 0,0-1 0 0 0,0 0 1 0 0,0 0-1 0 0,0 0 0 0 0,1 0 0 0 0,-1-1 1 0 0,1 1-1 0 0,0-1 0 0 0,0 1 1 0 0,0-1-1 0 0,0 0 0 0 0,0 0 1 0 0,0 0-1 0 0,1 0 0 0 0,-1-1 0 0 0,0 1 1 0 0,1-1-1 0 0,0 0 0 0 0,-1 0 1 0 0,1-1-1 0 0,0 1 0 0 0,-1-1 0 0 0,1 1 1 0 0,0-1-1 0 0,-1 0 0 0 0,1 0 1 0 0,0-1-1 0 0,0 1 0 0 0,-1-1 0 0 0,1 0 1 0 0,0 0-1 0 0,1-1-20 0 0,3-2 99 0 0,-1-1 0 0 0,0 0 0 0 0,0 0 0 0 0,0-1 0 0 0,-1 0 0 0 0,0 0 0 0 0,0 0 0 0 0,0-1-1 0 0,-1 0 1 0 0,0 0 0 0 0,-1 0 0 0 0,1-1 0 0 0,-1 0 0 0 0,-1 1 0 0 0,1-1 0 0 0,-1-1 0 0 0,-1 1 0 0 0,0 0 0 0 0,0-1 0 0 0,0 1 0 0 0,-1-6-99 0 0,3 3 24 0 0,-1 0 1 0 0,0 0-1 0 0,-1 0 1 0 0,0-1-1 0 0,-1 1 1 0 0,0-1-1 0 0,-1 0 1 0 0,0 1-1 0 0,0-1 1 0 0,-2 1-1 0 0,1-1 1 0 0,-2 1-1 0 0,1 0 1 0 0,-2-1-1 0 0,1 1 1 0 0,-2 1-1 0 0,1-1 1 0 0,-1 1-1 0 0,-1-1 1 0 0,0 1-1 0 0,0 1 1 0 0,-8-9-25 0 0,-37-15-725 0 0,51 33 507 0 0,0 0-24 0 0,2 2 237 0 0,-1-1-1 0 0,1 1 1 0 0,0 0-1 0 0,0-1 0 0 0,0 1 1 0 0,0-1-1 0 0,0 1 1 0 0,0-1-1 0 0,0 0 1 0 0,1 0-1 0 0,-1 0 1 0 0,0 0-1 0 0,1-1 0 0 0,-1 1 1 0 0,1 0-1 0 0,-1-1 1 0 0,0 0-1 0 0,1 0 1 0 0,-1 0-1 0 0,1 0 1 0 0,-1 0-1 0 0,1 0 0 0 0,-1 0 1 0 0,1-1-1 0 0,-1 1 1 0 0,1-1-1 0 0,-1 0 1 0 0,0 0-1 0 0,1 0 0 0 0,-1 0 1 0 0,0 0-1 0 0,0 0 1 0 0,0-1-1 0 0,0 1 1 0 0,1-1 5 0 0,17-13 113 0 0,-1 0 0 0 0,-1-1 0 0 0,0-1 0 0 0,-1 0 0 0 0,-1-2 0 0 0,-1 1 0 0 0,0-2 0 0 0,-2 0 0 0 0,0-1 0 0 0,-1 0 0 0 0,-2-1 0 0 0,0 0 0 0 0,-1-1 0 0 0,-1 0 0 0 0,-1 0 0 0 0,0-6-113 0 0,18-149 268 0 0,0 340-576 0 0,-1-42 302 0 0,79 460 127 0 0,-94-473-112 0 0,-5 0 0 0 0,-8 65-9 0 0,4-149 18 0 0,-1 1 0 0 0,-1-1 0 0 0,-1 1 0 0 0,-1-1 0 0 0,-1 0 0 0 0,-1 0 0 0 0,-1 0 0 0 0,-1-1-1 0 0,-1 0 1 0 0,-1-1 0 0 0,-1 0 0 0 0,-1 0 0 0 0,-1-1 0 0 0,-1-1 0 0 0,0 0 0 0 0,-1-1 0 0 0,-1-1 0 0 0,-1 0-1 0 0,-13 10-17 0 0,-54 0 466 0 0,82-30-442 0 0,-1 1 0 0 0,0-1 1 0 0,1 0-1 0 0,-1 0 0 0 0,1 0 1 0 0,0 0-1 0 0,0 0 0 0 0,0 0 1 0 0,0 0-1 0 0,0-1 0 0 0,1 1 0 0 0,0-1 1 0 0,-1 1-1 0 0,1-1 0 0 0,1 0 1 0 0,-1 0-1 0 0,0 1 0 0 0,1-1 1 0 0,0 0-1 0 0,0 0 0 0 0,0 1 0 0 0,0-1 1 0 0,1 0-1 0 0,-1 0 0 0 0,2-2-24 0 0,-2 0 17 0 0,4-40-7 0 0,3 1-1 0 0,1-1 1 0 0,2 2-1 0 0,2-1 1 0 0,2 2-1 0 0,2 0 1 0 0,9-16-10 0 0,-17 39-13 0 0,13-35-153 0 0,2 2-1 0 0,3 0 1 0 0,27-40 166 0 0,-17 52-1433 0 0,-9 22-6945 0 0,-17 14-4276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6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6 9434 0 0,'0'0'2489'0'0,"0"0"-526"0"0,0 0-268 0 0,0 0 96 0 0,0 0 36 0 0,0 0-168 0 0,0 0-324 0 0,0 0-340 0 0,0 0-258 0 0,0 0-189 0 0,0 0-125 0 0,0 0-88 0 0,0 0-82 0 0,9-5 231 0 0,7 50 998 0 0,-10 4-1124 0 0,-3 0 1 0 0,-1 0-1 0 0,-3 0 0 0 0,-1-1 1 0 0,-3 1-1 0 0,-7 26-358 0 0,-2 38 206 0 0,-2 219-32 0 0,21-299-497 0 0,-5-32 236 0 0,0-1-29 0 0,0 0-29 0 0,0 0 6 0 0,0 0-42 0 0,0 0-18 0 0,0 0-30 0 0,0 0-143 0 0,-16-11-3557 0 0,5 2 1705 0 0,2 2-1099 0 0,3 1-1712 0 0,0-2-6290 0 0</inkml:trace>
  <inkml:trace contextRef="#ctx0" brushRef="#br0" timeOffset="247.662">0 455 13659 0 0,'0'0'2068'0'0,"0"0"-493"0"0,0 0-224 0 0,0 0 4 0 0,0 0-37 0 0,0 0-181 0 0,0 0-258 0 0,0 0-116 0 0,0 0-33 0 0,0 0-12 0 0,0 0-5 0 0,0 0-91 0 0,13 1-83 0 0,136-3 1418 0 0,158-78-1891 0 0,-220 72-1543 0 0,-50 8-2927 0 0,-7 0-3896 0 0,-19 0-3560 0 0</inkml:trace>
  <inkml:trace contextRef="#ctx0" brushRef="#br0" timeOffset="567.485">808 363 9122 0 0,'0'0'3902'0'0,"0"0"-1521"0"0,0 0-678 0 0,0 0-252 0 0,0 0-270 0 0,0 0-186 0 0,0 0-196 0 0,0 0-146 0 0,0 0-102 0 0,0 0-76 0 0,0 0-90 0 0,0 0-81 0 0,-27 33-57 0 0,-84 104-77 0 0,67-60 42 0 0,42-72-203 0 0,0 0 1 0 0,0 0-1 0 0,1 0 1 0 0,-1 0-1 0 0,1 0 1 0 0,0 0-1 0 0,0 1 1 0 0,1-1-1 0 0,0 0 1 0 0,0 1 0 0 0,0-1-1 0 0,0 0 1 0 0,1 1-1 0 0,0-1 1 0 0,0 0-1 0 0,1 0 1 0 0,-1 0-1 0 0,1 0 1 0 0,0 0-1 0 0,0 0 1 0 0,1 0-1 0 0,0-1 1 0 0,0 1 0 0 0,0-1-1 0 0,0 1 1 0 0,0-1-1 0 0,1 0 1 0 0,0-1-1 0 0,0 1 1 0 0,0-1-1 0 0,0 1 1 0 0,0-1-1 0 0,1-1 1 0 0,-1 1 0 0 0,1 0-1 0 0,0-1 1 0 0,0 0-1 0 0,0 0 1 0 0,2 0-10 0 0,4-2 162 0 0,-1 0 0 0 0,0-1 0 0 0,0 0 0 0 0,0-1 0 0 0,0 0 0 0 0,0-1 0 0 0,0 0 0 0 0,-1 0 0 0 0,1-1 0 0 0,-1 0 0 0 0,0-1 0 0 0,0 0 1 0 0,0 0-1 0 0,-1-1 0 0 0,0 0 0 0 0,0 0 0 0 0,0-1 0 0 0,-1 0 0 0 0,0-1 0 0 0,0 0 0 0 0,-1 0 0 0 0,5-8-162 0 0,0 0 160 0 0,-1 0 0 0 0,0-1 0 0 0,-1 0 0 0 0,-1-1-1 0 0,-1 0 1 0 0,-1 0 0 0 0,0-1 0 0 0,-2 1 0 0 0,0-1 0 0 0,0 0-1 0 0,-1-18-159 0 0,-2 32-7 0 0,-1 0 0 0 0,1 0-1 0 0,-1 0 1 0 0,-1 0-1 0 0,1 0 1 0 0,-1 0-1 0 0,0 0 1 0 0,0 0-1 0 0,0 0 1 0 0,-1 0-1 0 0,1 0 1 0 0,-1 0-1 0 0,0 1 1 0 0,-1-1-1 0 0,1 1 1 0 0,-1 0-1 0 0,0-1 1 0 0,0 1-1 0 0,0 0 1 0 0,-1 1-1 0 0,1-1 1 0 0,-1 1 0 0 0,0-1-1 0 0,0 1 1 0 0,0 0-1 0 0,0 1 1 0 0,-1-1-1 0 0,1 1 1 0 0,-1-1-1 0 0,1 2 1 0 0,-1-1-1 0 0,0 0 1 0 0,-1 1 7 0 0,2 0-104 0 0,0 1 1 0 0,0 0 0 0 0,-1 0 0 0 0,1 0-1 0 0,0 0 1 0 0,0 1 0 0 0,0-1-1 0 0,-1 1 1 0 0,1 0 0 0 0,0 0-1 0 0,0 1 1 0 0,1-1 0 0 0,-1 1-1 0 0,0 0 1 0 0,0 0 0 0 0,1 0 0 0 0,-1 1-1 0 0,1-1 1 0 0,0 1 0 0 0,0 0-1 0 0,-1 0 104 0 0,-35 44-7498 0 0,31-35-4404 0 0</inkml:trace>
  <inkml:trace contextRef="#ctx0" brushRef="#br0" timeOffset="15942.404">2108 440 6801 0 0,'0'0'2834'0'0,"0"0"-909"0"0,0 0-413 0 0,0 0-10 0 0,0 0 63 0 0,0 0-90 0 0,0 0-253 0 0,0 0-318 0 0,0 0-281 0 0,0 0-202 0 0,0 0-123 0 0,-27 5-71 0 0,-86 16-45 0 0,52 5 181 0 0,-69 96 867 0 0,117-106-1147 0 0,0 1 1 0 0,2 0 0 0 0,-1 1 0 0 0,2 0 0 0 0,1 1 0 0 0,0 0 0 0 0,1 1 0 0 0,1 0-1 0 0,-2 10-83 0 0,8-27 13 0 0,0 0 0 0 0,0-1 1 0 0,0 1-1 0 0,1 0 0 0 0,-1 0 0 0 0,1 0 0 0 0,0-1 0 0 0,-1 1 0 0 0,1 0 0 0 0,0 0 0 0 0,1 0 0 0 0,-1 0 0 0 0,0 0 0 0 0,1 0 0 0 0,0-1 0 0 0,-1 1 0 0 0,1 0 0 0 0,0 0 0 0 0,1-1 0 0 0,-1 1 0 0 0,0-1 0 0 0,1 1 0 0 0,-1-1 0 0 0,1 1 0 0 0,0-1 0 0 0,0 0-13 0 0,8-2 160 0 0,0 0 1 0 0,0 0-1 0 0,0-1 0 0 0,0-1 0 0 0,0 0 1 0 0,-1 0-1 0 0,1-1 0 0 0,-1 0 0 0 0,1-1 1 0 0,-1 0-1 0 0,0 0 0 0 0,-1-1 0 0 0,1 0 1 0 0,-1-1-1 0 0,0 0 0 0 0,0 0 0 0 0,0 0 1 0 0,-1-1-1 0 0,2-3-160 0 0,42-34 238 0 0,-3-3 1 0 0,-2-1-1 0 0,-2-2 0 0 0,16-26-238 0 0,-30 32 240 0 0,-29 43-161 0 0,-1 1 2 0 0,0 0-1 0 0,0 0-22 0 0,0 0 3 0 0,0 0 2 0 0,0 0-6 0 0,-19 36 153 0 0,4 109 362 0 0,1-34-435 0 0,-75 278-36 0 0,85-374-99 0 0,-7 18 7 0 0,2 1-1 0 0,2 0 1 0 0,1 1 0 0 0,1 0 0 0 0,1 11-9 0 0,-6-16 445 0 0,9-30-452 0 0,1 0-2 0 0,0 0 0 0 0,0 0 22 0 0,0 0 14 0 0,0 0-8 0 0,0 0-5 0 0,0 0-4 0 0,0 0-6 0 0,0 0-11 0 0,0 0 12 0 0,0 0-15 0 0,0 0-9 0 0,0 0-2 0 0,0 0 30 0 0,0 0 14 0 0,0 0-2 0 0,0 0-10 0 0,0 0-9 0 0,0 0-12 0 0,-3 19 43 0 0,-20 39 142 0 0,12-29-143 0 0,-9 15-28 0 0,20-43-14 0 0,0-1 30 0 0,0 0-21 0 0,0 0 8 0 0,0 0-11 0 0,0 0-4 0 0,0 0 5 0 0,0 0 26 0 0,0 0 15 0 0,0 0-18 0 0,0 0-13 0 0,0 0-20 0 0,0 0-25 0 0,0 0 32 0 0,0 0-5 0 0,0 0 10 0 0,0 0 23 0 0,0 0-24 0 0,0 0 8 0 0,0 0 10 0 0,8-8-76 0 0,73-44 179 0 0,163-120-68 0 0,-153 123-13 0 0,-127 20 812 0 0,-94-18-678 0 0,-15-33-24 0 0,51 6 99 0 0,63 40 46 0 0,27 29-18 0 0,2 3-2705 0 0,2 1-4905 0 0,2 1-4656 0 0</inkml:trace>
  <inkml:trace contextRef="#ctx0" brushRef="#br0" timeOffset="18657.937">1885 1066 0 0 0,'0'0'740'0'0,"0"0"-48"0"0,0 0-8 0 0,0 0 27 0 0,0 0 57 0 0,0 0 54 0 0,0 0 25 0 0,0 0 80 0 0,0 0 114 0 0,0 0 93 0 0,-2 1 58 0 0,-5 5 1017 0 0,12-4 7650 0 0,9-4-2748 0 0,-2-2-9788 0 0,34-17 3111 0 0,2 2 0 0 0,0 3 0 0 0,1 1-1 0 0,19-1-433 0 0,35-14 278 0 0,-100 29-918 0 0,-6 1-3718 0 0,-1 1-3086 0 0,2-1-4234 0 0</inkml:trace>
  <inkml:trace contextRef="#ctx0" brushRef="#br0" timeOffset="25305.912">2520 477 0 0 0,'0'0'1116'0'0,"0"0"603"0"0,0 0 208 0 0,0 0 83 0 0,0 0 1 0 0,0 0-118 0 0,0 0-106 0 0,0 0-123 0 0,0 0-160 0 0,0 0-159 0 0,0 0-138 0 0,0 0-166 0 0,-2-3-157 0 0,1 0-1621 0 0,1 3 852 0 0,-1 1 0 0 0,1-1 0 0 0,0 0 0 0 0,0 1 1 0 0,0-1-1 0 0,0 0 0 0 0,0 0 0 0 0,0 1 1 0 0,-1-1-1 0 0,1 0 0 0 0,0 0 0 0 0,0 1 1 0 0,0-1-1 0 0,-1 0 0 0 0,1 0 0 0 0,0 0 1 0 0,0 0-1 0 0,-1 1 0 0 0,1-1 0 0 0,0 0 1 0 0,0 0-1 0 0,-1 0 0 0 0,1 0 0 0 0,0 0 1 0 0,0 0-1 0 0,-1 0 0 0 0,1 0 0 0 0,0 0 1 0 0,-1 1-1 0 0,1-1 0 0 0,0 0 0 0 0,-1-1 0 0 0,1 1 1 0 0,0 0-1 0 0,0 0 0 0 0,-1 0 0 0 0,1 0 1 0 0,0 0-1 0 0,-1 0 0 0 0,1 0 0 0 0,0 0 1 0 0,0 0-1 0 0,-1-1 0 0 0,1 1 0 0 0,0 0 1 0 0,0 0-1 0 0,-1 0 0 0 0,1 0 0 0 0,0-1 1 0 0,0 1-1 0 0,0 0 0 0 0,0 0 0 0 0,-1-1 1 0 0,1 1-117 0 0,-7 270 576 0 0,7-264-568 0 0,0 1-1 0 0,1-1 0 0 0,-1 1 1 0 0,2 0-1 0 0,-1-1 1 0 0,1 0-1 0 0,0 1 0 0 0,0-1 1 0 0,0 0-1 0 0,1 0 0 0 0,0 0 1 0 0,1 0-1 0 0,-1-1 1 0 0,5 6-7 0 0,-2-9 86 0 0,1-1 1 0 0,-1 1-1 0 0,1-1 1 0 0,0 0-1 0 0,0-1 1 0 0,0 0-1 0 0,-1 0 1 0 0,1 0-1 0 0,0-1 1 0 0,0 0 0 0 0,-1 0-1 0 0,1-1 1 0 0,0 0-1 0 0,-1 0 1 0 0,0 0-1 0 0,1-1 1 0 0,-1 0-1 0 0,0 0 1 0 0,0-1-1 0 0,-1 1 1 0 0,1-1 0 0 0,-1-1-1 0 0,0 1 1 0 0,0-1-1 0 0,0 0 1 0 0,0 0-1 0 0,-1 0 1 0 0,3-5-87 0 0,6-4 86 0 0,-1-1 0 0 0,-1-1 1 0 0,0 0-1 0 0,-1 0 0 0 0,-1-1 0 0 0,0-1 0 0 0,-1 1 1 0 0,-1-1-1 0 0,-1 0 0 0 0,0-1 0 0 0,-2 0 1 0 0,0 0-1 0 0,-1 0 0 0 0,-1 0 0 0 0,0 0-86 0 0,-1-21 122 0 0,-1 39-94 0 0,0 1-15 0 0,0 0-18 0 0,0 0 11 0 0,0 0-12 0 0,0 0-16 0 0,0 0-7 0 0,0 0-23 0 0,0 0-11 0 0,0 0-6 0 0,0 0-28 0 0,0 0-41 0 0,0 0-51 0 0,0 0-82 0 0,0 0-100 0 0,0 0-71 0 0,8 10-2523 0 0,-1-1-999 0 0,-4-5-4006 0 0,1-1-4576 0 0</inkml:trace>
  <inkml:trace contextRef="#ctx0" brushRef="#br0" timeOffset="25859.84">3012 665 12403 0 0,'0'0'1696'0'0,"0"0"-761"0"0,0 0-248 0 0,0 0 162 0 0,0 0 211 0 0,0 0 89 0 0,0 0-110 0 0,0 0-158 0 0,0 0-151 0 0,0 0-134 0 0,0 0-79 0 0,0 0-45 0 0,0 0-42 0 0,21 1-45 0 0,66 3-14 0 0,-81-3-280 0 0,-1-1 1 0 0,0 0 0 0 0,1 0-1 0 0,-1 0 1 0 0,0-1 0 0 0,0 0-1 0 0,1 0 1 0 0,-1 0 0 0 0,0-1-1 0 0,0 0 1 0 0,0 0-1 0 0,0 0 1 0 0,0 0 0 0 0,3-3-92 0 0,9-4 336 0 0,-10 7-244 0 0,0-1 0 0 0,-1 1 0 0 0,0-1 1 0 0,0 0-1 0 0,0 0 0 0 0,0-1 0 0 0,0 1 0 0 0,-1-1 0 0 0,1-1 1 0 0,-1 1-1 0 0,0-1 0 0 0,0 0 0 0 0,-1 0 0 0 0,1 0 0 0 0,-1-1 1 0 0,-1 0-1 0 0,1 1 0 0 0,-1-1 0 0 0,0-1 0 0 0,0 1 0 0 0,0 0 1 0 0,-1-1-1 0 0,0 1 0 0 0,-1-1 0 0 0,1 0 0 0 0,-1-1-92 0 0,0 5 9 0 0,-1 1-1 0 0,0-1 1 0 0,1 0 0 0 0,-1 0-1 0 0,0 1 1 0 0,0-1-1 0 0,-1 0 1 0 0,1 1-1 0 0,0-1 1 0 0,-1 0 0 0 0,0 1-1 0 0,0-1 1 0 0,0 0-1 0 0,0 1 1 0 0,0 0-1 0 0,0-1 1 0 0,0 1 0 0 0,-1-1-1 0 0,0 1 1 0 0,1 0-1 0 0,-1 0 1 0 0,0 0-1 0 0,0 0 1 0 0,0 0-1 0 0,0 1 1 0 0,0-1 0 0 0,0 0-1 0 0,-1 1 1 0 0,1 0-1 0 0,0-1 1 0 0,-1 1-1 0 0,1 0 1 0 0,-1 0 0 0 0,0 0-1 0 0,1 1 1 0 0,-1-1-1 0 0,0 1 1 0 0,0-1-9 0 0,-12 3-19 0 0,1-1 1 0 0,0 2 0 0 0,1 0 0 0 0,-1 1-1 0 0,0 0 1 0 0,1 1 0 0 0,0 1-1 0 0,0 0 1 0 0,1 0 0 0 0,-1 1 0 0 0,2 1-1 0 0,-1 0 1 0 0,1 1 0 0 0,0 0-1 0 0,1 1 1 0 0,0 0 0 0 0,0 0 0 0 0,1 1-1 0 0,0 1 1 0 0,1-1 0 0 0,-4 9 18 0 0,9-16 3 0 0,0 0 0 0 0,0 0 0 0 0,0 0 0 0 0,0 0 0 0 0,1 1 0 0 0,0-1 0 0 0,-1 1 0 0 0,2 0 0 0 0,-1 0 0 0 0,1 0 0 0 0,-1 0 0 0 0,1 0 0 0 0,1 0 0 0 0,-1 0 0 0 0,1 0 0 0 0,0 0 0 0 0,0 0 0 0 0,0 0 0 0 0,1 0 1 0 0,-1 1-1 0 0,1-1 0 0 0,1 0 0 0 0,-1-1 0 0 0,1 1 0 0 0,-1 0 0 0 0,2 0 0 0 0,-1-1 0 0 0,0 1 0 0 0,1-1 0 0 0,0 1 0 0 0,0-1 0 0 0,0 0 0 0 0,0 0 0 0 0,1-1 0 0 0,0 1 0 0 0,0-1 0 0 0,0 0 0 0 0,0 0 0 0 0,4 3-3 0 0,12 2 67 0 0,0 0-1 0 0,1-2 0 0 0,0 0 1 0 0,0-2-1 0 0,1 0 0 0 0,-1-1 1 0 0,1-1-1 0 0,-1-1 1 0 0,1-1-1 0 0,0-1 0 0 0,-1-1 1 0 0,21-4-67 0 0,-24 3-91 0 0,-14 4 41 0 0,-1-1 0 0 0,1 0 0 0 0,-1 0 0 0 0,0 0 0 0 0,1 0 0 0 0,-1 0 0 0 0,0-1 0 0 0,1 0 0 0 0,-1 0 0 0 0,0 0 0 0 0,0 0 0 0 0,0 0 1 0 0,1 0-1 0 0,-1-1 0 0 0,0 0 0 0 0,-1 1 0 0 0,1-1 0 0 0,0 0 0 0 0,-1 0 0 0 0,1-1 0 0 0,-1 1 0 0 0,1-1 0 0 0,-1 1 0 0 0,0-1 0 0 0,0 0 0 0 0,0 1 0 0 0,-1-1 0 0 0,1 0 0 0 0,-1 0 0 0 0,1-1 1 0 0,0-1 49 0 0,-2 1-663 0 0,2-9-4853 0 0,-1 9-6168 0 0</inkml:trace>
  <inkml:trace contextRef="#ctx0" brushRef="#br0" timeOffset="26306.868">3798 337 15923 0 0,'0'0'2973'0'0,"0"0"-1062"0"0,0 0-469 0 0,0 0-75 0 0,0 0-58 0 0,0 0-196 0 0,0 0-347 0 0,0 0-323 0 0,0 0-193 0 0,0 0-96 0 0,0 0-47 0 0,0 0 18 0 0,0 0-3 0 0,-17 13-8 0 0,-78 69 96 0 0,52-27-8 0 0,42-54-204 0 0,0 1 0 0 0,1-1 0 0 0,-1 1 0 0 0,1-1 1 0 0,-1 1-1 0 0,1 0 0 0 0,-1-1 0 0 0,1 1 0 0 0,0 0 1 0 0,0 0-1 0 0,0-1 0 0 0,0 1 0 0 0,0 0 0 0 0,0 0 1 0 0,0-1-1 0 0,0 1 0 0 0,1 0 0 0 0,-1-1 0 0 0,1 1 1 0 0,-1 0-1 0 0,1-1 0 0 0,0 1 0 0 0,0-1 0 0 0,-1 1 1 0 0,1-1-1 0 0,0 1 0 0 0,0-1 0 0 0,1 0 0 0 0,-1 0 1 0 0,0 1-1 0 0,0-1 0 0 0,1 0 0 0 0,-1 0 0 0 0,0 0 1 0 0,1 0-1 0 0,-1 0 0 0 0,1 0 0 0 0,1 0 2 0 0,75 20 35 0 0,-73-21-29 0 0,1 0-1 0 0,0 0 1 0 0,-1 0-1 0 0,1 1 1 0 0,0 0-1 0 0,-1 0 1 0 0,1 1-1 0 0,-1-1 0 0 0,1 1 1 0 0,-1 1-1 0 0,0-1 1 0 0,0 1-1 0 0,0 0 1 0 0,0 0-1 0 0,0 0 1 0 0,-1 0-1 0 0,1 1 1 0 0,-1 0-1 0 0,0 0 1 0 0,0 0-1 0 0,0 1 1 0 0,-1-1-1 0 0,0 1 1 0 0,0 0-1 0 0,0 0 0 0 0,2 5-5 0 0,-3-5 51 0 0,0 1-1 0 0,0 0 0 0 0,-1 0 1 0 0,0-1-1 0 0,0 1 0 0 0,-1 0 0 0 0,0 0 1 0 0,0 0-1 0 0,0 0 0 0 0,0 0 0 0 0,-1 0 1 0 0,0 0-1 0 0,-1 0 0 0 0,1 0 0 0 0,-1 0 1 0 0,0-1-1 0 0,0 1 0 0 0,-1-1 0 0 0,0 1 1 0 0,0-1-1 0 0,0 0 0 0 0,0 0 0 0 0,-1 0 1 0 0,0-1-1 0 0,0 1 0 0 0,0-1 0 0 0,-1 0 1 0 0,1 0-1 0 0,-1-1 0 0 0,0 1 1 0 0,0-1-1 0 0,-5 3-50 0 0,1-2 13 0 0,1-1 0 0 0,-1 1 1 0 0,0-1-1 0 0,1-1 0 0 0,-2 0 1 0 0,1 0-1 0 0,0 0 0 0 0,0-1 1 0 0,0-1-1 0 0,-1 0 0 0 0,1 0 1 0 0,0 0-1 0 0,0-1 0 0 0,-1-1 1 0 0,0 0-14 0 0,-19-25-1626 0 0,25 10-8727 0 0,4 13-2251 0 0</inkml:trace>
  <inkml:trace contextRef="#ctx0" brushRef="#br0" timeOffset="33363.76">1208 440 0 0 0,'0'0'753'0'0,"0"0"700"0"0,0 0 231 0 0,0 0-77 0 0,0 0-99 0 0,0 0-197 0 0,0 0-105 0 0,0 0-50 0 0,0 0-21 0 0,0 0 5 0 0,-4-6 757 0 0,3 5 1328 0 0,0 1 3509 0 0,20 70-5803 0 0,10 286 35 0 0,-29-355-933 0 0,0-1 18 0 0,0 0 2 0 0,0 0-6 0 0,0 0 14 0 0,0 0 11 0 0,0 0 11 0 0,0 0 21 0 0,0 0 16 0 0,0 0-9 0 0,0 0 9 0 0,0 0 12 0 0,0-27 1259 0 0,-1-7-1349 0 0,2 0 1 0 0,1 0 0 0 0,2 0-1 0 0,1 1 1 0 0,7-22-43 0 0,48-127 35 0 0,-59 178-32 0 0,0 0 0 0 0,0 0 0 0 0,0 1 0 0 0,0-1 0 0 0,1 0 1 0 0,-1 1-1 0 0,1 0 0 0 0,0-1 0 0 0,0 1 0 0 0,0 0 0 0 0,1 0 1 0 0,-1 0-1 0 0,1 0 0 0 0,0 0 0 0 0,-1 1 0 0 0,1-1 0 0 0,0 1 1 0 0,1 0-1 0 0,-1 0 0 0 0,0 0 0 0 0,1 0 0 0 0,-1 0 0 0 0,1 1 1 0 0,-1 0-1 0 0,1 0 0 0 0,0 0 0 0 0,-1 0 0 0 0,1 0 0 0 0,0 1 1 0 0,0-1-1 0 0,0 1 0 0 0,2 0-3 0 0,46 41 235 0 0,-35 13 191 0 0,-17-39-322 0 0,-1-14-110 0 0,1 1-1 0 0,0 0 0 0 0,-1-1 1 0 0,1 1-1 0 0,0-1 0 0 0,0 1 1 0 0,0 0-1 0 0,0-1 0 0 0,0 1 1 0 0,0 0-1 0 0,1-1 0 0 0,-1 1 1 0 0,0-1-1 0 0,1 1 0 0 0,-1 0 1 0 0,1-1-1 0 0,0 1 0 0 0,-1-1 1 0 0,1 0-1 0 0,0 1 0 0 0,0-1 1 0 0,0 0-1 0 0,0 1 0 0 0,0-1 1 0 0,0 0-1 0 0,1 0 0 0 0,-1 0 1 0 0,0 0-1 0 0,0 0 0 0 0,1 0 7 0 0,33-26-1193 0 0,-17 9-692 0 0,-8 6-3266 0 0,-5 6-7032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2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23 0 0 0,'0'0'435'0'0,"0"0"381"0"0,0 0 184 0 0,0 0 132 0 0,0 0 153 0 0,0 0-49 0 0,0 0-14 0 0,0 0 55 0 0,0 0 83 0 0,0 0 158 0 0,-6-1 69 0 0,-12-1 156 0 0,-10 1 6266 0 0,42 1-2899 0 0,40 1-4034 0 0,-50-2-1018 0 0,139-14 1008 0 0,-47 11-656 0 0,29 15 34 0 0,-77-10-128 0 0,-48-1-277 0 0,0 0-13 0 0,0 0-3 0 0,0 0 13 0 0,0 0-15 0 0,0 0 18 0 0,0 0-7 0 0,0 0-15 0 0,0 0-7 0 0,0 0 0 0 0,0 0 5 0 0,0 0-20 0 0,0 0 5 0 0,0 0-15 0 0,0 0-8 0 0,0 0 19 0 0,0 0-13 0 0,-4 0-2132 0 0,-15 3-11083 0 0,16 1 1814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4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1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5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8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3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9946 0 0,'0'0'2977'0'0,"0"0"-665"0"0,0 0-397 0 0,0 0-180 0 0,0 0-220 0 0,0 0-273 0 0,0 0-318 0 0,0 0-233 0 0,0 0-138 0 0,0 0-99 0 0,0 0-45 0 0,0 0-22 0 0,0 0-15 0 0,1 14 1925 0 0,279-17 705 0 0,-16-1-4124 0 0,-264 2 208 0 0,0 1-1326 0 0,0 0-4547 0 0,0 1-5495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41 2529 0 0,'0'0'1976'0'0,"0"0"-100"0"0,0 0 95 0 0,0 0 123 0 0,0 0 129 0 0,0 0-134 0 0,0 0-289 0 0,0 0-290 0 0,0 0-305 0 0,0 0-206 0 0,0 0-98 0 0,-2-6-92 0 0,-5-27 578 0 0,7 32-792 0 0,0 1-55 0 0,0 0-41 0 0,0 0-54 0 0,0 0-35 0 0,-8 8 2199 0 0,8 374-1491 0 0,-35-172-623 0 0,19-100-275 0 0,16-110-223 0 0,0 0 4 0 0,0 0-9 0 0,0 0 12 0 0,0 0 2 0 0,0 0-9 0 0,0 0 6 0 0,0 0-3 0 0,0 0 12 0 0,0 0-18 0 0,0 0 10 0 0,0 0 0 0 0,0 0-10 0 0,0 0 11 0 0,0 0-18 0 0,0 0-17 0 0,0 0 0 0 0,0 0-4 0 0,0 0-22 0 0,0 0 18 0 0,0 0-22 0 0,-2-25-2543 0 0,0-8-4505 0 0,2 22-1543 0 0,0 3-2911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8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19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59 5729 0 0,'0'0'2445'0'0,"0"0"-337"0"0,0 0-222 0 0,0 0-107 0 0,0 0-56 0 0,0 0-188 0 0,0 0-228 0 0,0 0-219 0 0,0 0-210 0 0,0 0-171 0 0,0 0-81 0 0,0 0-23 0 0,0 0-28 0 0,-8 0 2031 0 0,68-15-787 0 0,30 0-882 0 0,134-10 226 0 0,-181 21-867 0 0,-42 38-7384 0 0,-1-24 731 0 0,0-6-5511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4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0 0 0,'0'0'371'0'0,"0"0"334"0"0,0 0 131 0 0,0 0 175 0 0,0 0 238 0 0,0 0 194 0 0,0 0 85 0 0,0 0-8 0 0,2 3 13592 0 0,0-2-16074 0 0,164 61 3513 0 0,-61-10-2063 0 0,-103-48-450 0 0,0 0 0 0 0,1 0 0 0 0,-2 1 0 0 0,1-1 0 0 0,0 0 0 0 0,-1 1 0 0 0,0 0-1 0 0,0-1 1 0 0,0 1 0 0 0,-1 0 0 0 0,0-1 0 0 0,0 1 0 0 0,0 0 0 0 0,0 0 0 0 0,-1 3-38 0 0,0 8 58 0 0,-10 39 126 0 0,-2 41-51 0 0,-3 58 85 0 0,-15 12 109 0 0,15-30-77 0 0,15-30-15 0 0,31-2-91 0 0,19-17 21 0 0,97 5 386 0 0,-98-76-264 0 0,-48-15-266 0 0,0 1-14 0 0,0-1 10 0 0,0-1 19 0 0,0 0 11 0 0,0 0 24 0 0,0 0-6 0 0,0 0-6 0 0,0 0 2 0 0,0 0-4 0 0,0 0-2 0 0,0 0-2 0 0,0 0 11 0 0,0 0-9 0 0,0 0 8 0 0,0 0 6 0 0,0 0-4 0 0,0 0-3 0 0,0 0-12 0 0,0 0-8 0 0,0 0-26 0 0,0 0-3 0 0,0 0-1 0 0,-54 0 647 0 0,-17 0-654 0 0,70 0 5 0 0,-27 18-29 0 0,-28 49-13 0 0,52-58 29 0 0,1 0 1 0 0,0 0-1 0 0,0 1 0 0 0,1-1 1 0 0,0 1-1 0 0,1 0 0 0 0,0-1 1 0 0,1 1-1 0 0,0 0 0 0 0,0 0 1 0 0,1 0-1 0 0,0-1 0 0 0,1 3 3 0 0,11 50-28 0 0,7 30 47 0 0,-10-53-23 0 0,-2-1 1 0 0,-2 1-1 0 0,-1 0 0 0 0,-1 32 4 0 0,-4 9 42 0 0,-38-33-7 0 0,8-17 12 0 0,-17 4-16 0 0,-59 13 166 0 0,22-32 85 0 0,84-15-274 0 0,0 0-23 0 0,0 0 31 0 0,0 0 15 0 0,0 0-2 0 0,0 0-10 0 0,0 0-1 0 0,0 0 13 0 0,0 0 6 0 0,0 0-3 0 0,0 0-6 0 0,0 0-14 0 0,0 0 6 0 0,0 0-4 0 0,-30 0 351 0 0,-10 0-352 0 0,47-20-2746 0 0,-2 13 626 0 0,1 1-4063 0 0,0 2-6117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0,'0'0'1490'0'0,"0"0"154"0"0,0 0-32 0 0,0 0-178 0 0,0 0-255 0 0,0 0-254 0 0,0 0-210 0 0,0 0-109 0 0,0 0 5 0 0,0 0 73 0 0,0 1 1708 0 0,2 1 9011 0 0,-1-1-11782 0 0,86 10 2925 0 0,79-17-1498 0 0,7-3-267 0 0,-173 9-742 0 0,0 0-10 0 0,0 0 1 0 0,0 0-10 0 0,0 0-20 0 0,18 0 180 0 0,24-4 7 0 0,-41 4-165 0 0,-1 0 1 0 0,0 0-6 0 0,0 0-2 0 0,0 0-6 0 0,0 0 9 0 0,0 0 28 0 0,0 0-23 0 0,0 0-19 0 0,0 0-20 0 0,0 0 8 0 0,0 0 13 0 0,0 0 5 0 0,0 0 3 0 0,0 0-2 0 0,0 0-2 0 0,0 0-16 0 0,0 0 7 0 0,0 0-5 0 0,0 0 16 0 0,0 0-22 0 0,-26 1-3480 0 0,-15 13-1266 0 0,27-7-5664 0 0,8-3-275 0 0</inkml:trace>
  <inkml:trace contextRef="#ctx0" brushRef="#br0" timeOffset="615.02">36 421 1760 0 0,'0'0'2222'0'0,"0"0"-109"0"0,0 0 84 0 0,0 0 35 0 0,0 0-51 0 0,0 0-158 0 0,0 0-291 0 0,0 0-358 0 0,0 0-287 0 0,0 0-180 0 0,0 0-131 0 0,0 0-65 0 0,0 0-52 0 0,-10 3 2878 0 0,95 11-802 0 0,152-27-1329 0 0,-91 12-1006 0 0,-145-24-7930 0 0,0 18 1742 0 0,-1 3-6129 0 0</inkml:trace>
  <inkml:trace contextRef="#ctx0" brushRef="#br0" timeOffset="1690.351">297 1 6169 0 0,'0'0'2489'0'0,"0"0"-135"0"0,0 0-66 0 0,0 0-74 0 0,0 0-232 0 0,0 0-349 0 0,0 0-379 0 0,0 0-318 0 0,0 0-224 0 0,0 0-138 0 0,0 0-102 0 0,0 0-91 0 0,-2 0-65 0 0,-10 0-41 0 0,10 0-27 0 0,2 0-24 0 0,5 19 1046 0 0,10 0-954 0 0,1-2 0 0 0,0 1 0 0 0,2-2 0 0 0,0 0 0 0 0,0-1 0 0 0,7 3-316 0 0,11 10 230 0 0,21 12 15 0 0,-44-33-205 0 0,-1 0 1 0 0,0 1-1 0 0,-1 1 1 0 0,1 0-1 0 0,-2 1 0 0 0,0 0 1 0 0,0 0-1 0 0,0 1 1 0 0,-2 0-1 0 0,8 11-40 0 0,-16-20 47 0 0,0 0-1 0 0,0 0 1 0 0,-1 0-1 0 0,1 0 1 0 0,0 0-1 0 0,0 0 1 0 0,-1 0 0 0 0,0-1-1 0 0,1 1 1 0 0,-1 0-1 0 0,0 0 1 0 0,0 0-1 0 0,0-1 1 0 0,0 1-1 0 0,0-1 1 0 0,0 1 0 0 0,0-1-1 0 0,0 1 1 0 0,-1-1-1 0 0,1 1 1 0 0,-1-1-1 0 0,1 0 1 0 0,-1 0-1 0 0,0 0 1 0 0,-1 1-47 0 0,-3 4 124 0 0,-33 31 29 0 0,-1-1-1 0 0,-2-2 0 0 0,-2-1 1 0 0,-9 2-153 0 0,-57 46 309 0 0,77-55-129 0 0,33-25-174 0 0,0-1 12 0 0,0 0 12 0 0,0 0 0 0 0,0 0-6 0 0,0 0-5 0 0,0 0 5 0 0,0 0 7 0 0,0 0 1 0 0,0 0-2 0 0,0 0-10 0 0,0 0-20 0 0,0 0 6 0 0,0 0 10 0 0,0 0 24 0 0,0 0-20 0 0,0 0-7 0 0,0 0-41 0 0,0 0 39 0 0,0 0 15 0 0,0 0 8 0 0,0 0-14 0 0,0 0-10 0 0,0 0-8 0 0,0 0 34 0 0,0 0-18 0 0,0 0-3 0 0,0 0-20 0 0,0 0 9 0 0,0 0 8 0 0,0 0 13 0 0,0 0-5 0 0,0 0 1 0 0,0 0 5 0 0,0 0 14 0 0,0 0-52 0 0,-22 11 34 0 0,-8 3 21 0 0,30-14-56 0 0,2-13-3675 0 0,2 4-5998 0 0,-3 6-3202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6577 0 0,'0'0'1769'0'0,"0"0"-368"0"0,0 0-115 0 0,0 0 144 0 0,0 0 170 0 0,0 0-20 0 0,0 0-217 0 0,0 0-300 0 0,0 0-268 0 0,0 0-168 0 0,0 0-64 0 0,1-6-6 0 0,5-15 835 0 0,-11 41 1965 0 0,-31 119-1987 0 0,27-98-1225 0 0,3-1 1 0 0,1 1 0 0 0,2 0-1 0 0,1 0 1 0 0,4 31-146 0 0,-2-67 13 0 0,0 0 1 0 0,0-1-1 0 0,0 1 1 0 0,0 0-1 0 0,1 0 1 0 0,0 0-1 0 0,0 0 1 0 0,1-1-1 0 0,-1 1 1 0 0,1 0-1 0 0,0-1 1 0 0,0 0-1 0 0,0 1 1 0 0,1-1-1 0 0,-1 0 1 0 0,1 0-1 0 0,0 0 1 0 0,0 0-1 0 0,1-1 1 0 0,-1 1-1 0 0,1-1 1 0 0,0 0-1 0 0,0 0 1 0 0,0 0-1 0 0,0-1 1 0 0,0 1-1 0 0,1-1 1 0 0,-1 0-1 0 0,1 0 1 0 0,-1-1-1 0 0,1 1 1 0 0,0-1-1 0 0,-1 0 1 0 0,2 0-14 0 0,2-1 37 0 0,-1 1 0 0 0,0-1 1 0 0,0-1-1 0 0,0 1 0 0 0,1-1 1 0 0,-1-1-1 0 0,0 1 0 0 0,0-1 1 0 0,-1-1-1 0 0,1 1 0 0 0,0-1 1 0 0,-1 0-1 0 0,1 0 0 0 0,2-3-37 0 0,12-8 71 0 0,-1-2-1 0 0,0 0 1 0 0,-1-1-1 0 0,-1-1 1 0 0,-1-1 0 0 0,0 0-1 0 0,-1-2 1 0 0,4-8-71 0 0,-12 14 35 0 0,-1 0 1 0 0,0 0 0 0 0,-2-1-1 0 0,0 0 1 0 0,0 0 0 0 0,-2 0-1 0 0,0-1 1 0 0,0 1 0 0 0,-2-1 0 0 0,0 1-1 0 0,-1-1 1 0 0,-1 0 0 0 0,-1-6-36 0 0,-16-47 193 0 0,7 85 96 0 0,-9 183 312 0 0,20-158-568 0 0,2 0 0 0 0,2 0 1 0 0,2 0-1 0 0,1-1 0 0 0,5 10-33 0 0,10 61 122 0 0,-22-82-105 0 0,0-27-14 0 0,0-1-11 0 0,2 0 13 0 0,-2 0 10 0 0,0 0 1 0 0,0 0-8 0 0,0 0-30 0 0,0 0 24 0 0,0 0 68 0 0,0 0-35 0 0,0 0-24 0 0,0 0-15 0 0,0 0-36 0 0,0 0 30 0 0,0-3-271 0 0,0-4-2764 0 0,-1 4-2033 0 0,0 1-3747 0 0,-1-1-3819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2417 0 0,'0'0'1460'0'0,"0"0"-165"0"0,0 0 177 0 0,0 0 304 0 0,0 0 136 0 0,0 0-152 0 0,0 0-289 0 0,0 0-247 0 0,0 0-162 0 0,0 0-9 0 0,0 0 16 0 0,0 0-7 0 0,0 0-27 0 0,1-7-81 0 0,1 0-1652 0 0,2-9 4217 0 0,-2 42 308 0 0,18 63-2409 0 0,-15-77-1347 0 0,-2 0 0 0 0,1 0 0 0 0,-1 0 0 0 0,-1 1 0 0 0,0-1 0 0 0,-1 1 0 0 0,0-1 1 0 0,-1 1-1 0 0,-1 0-71 0 0,1-12 9 0 0,0-1-20 0 0,0 0-3 0 0,0 0 0 0 0,0 0-11 0 0,0 0 8 0 0,0 0 3 0 0,0 0-12 0 0,0 0 2 0 0,0 0 8 0 0,0 0 0 0 0,0 0-32 0 0,0 0-39 0 0,0 0-45 0 0,0 0-72 0 0,0 0-15 0 0,0 0-53 0 0,0-13-6031 0 0,0 8-293 0 0,0 5-4878 0 0</inkml:trace>
  <inkml:trace contextRef="#ctx0" brushRef="#br0" timeOffset="814.173">179 126 8138 0 0,'0'0'2899'0'0,"0"0"-660"0"0,0 0-284 0 0,0 0-69 0 0,0 0-130 0 0,0 0-227 0 0,0 0-361 0 0,0 0-335 0 0,0 0-212 0 0,0 0-125 0 0,0 0-46 0 0,0 0-13 0 0,0 0-12 0 0,21 0 1791 0 0,150-7-835 0 0,-81-1-1284 0 0,-90 8-75 0 0,-1 0 0 0 0,1 0 0 0 0,0 0 0 0 0,-1 0 0 0 0,1 0 0 0 0,0 0 0 0 0,-1 0 0 0 0,1 0 1 0 0,0 0-1 0 0,-1 0 0 0 0,1-1 0 0 0,0 1 0 0 0,-1 0 0 0 0,1 0 0 0 0,0 0 0 0 0,0 0 0 0 0,-1-1 0 0 0,1 1 0 0 0,0 0 0 0 0,0 0 0 0 0,-1-1 0 0 0,1 1 0 0 0,0 0 0 0 0,0 0 0 0 0,0-1 0 0 0,-1 1 0 0 0,1 0 0 0 0,0-1 0 0 0,0 1 1 0 0,0 0-1 0 0,0 0 0 0 0,0-1 0 0 0,0 1 0 0 0,0 0 0 0 0,0-1 0 0 0,0 1 0 0 0,0 0 0 0 0,0-1 0 0 0,0 1 0 0 0,0 0 0 0 0,0-1 0 0 0,0 1 0 0 0,0 0 0 0 0,0-1 0 0 0,0 1 0 0 0,0 0 0 0 0,0-1 0 0 0,0 1 0 0 0,1 0 1 0 0,-1-1-1 0 0,0 1 0 0 0,0 0 0 0 0,0 0 0 0 0,1-1-22 0 0,-35-15-52 0 0,-23-14 72 0 0,23 12 29 0 0,34 18-39 0 0,0 0 4 0 0,0 0 1 0 0,0 0-2 0 0,0 0 13 0 0,0 0-9 0 0,0 0-10 0 0,0 0-21 0 0,0 0-27 0 0,0 18-50 0 0,-4 137 113 0 0,3-140 107 0 0,35-45 207 0 0,-16 15-701 0 0,22-28 1007 0 0,-29 6-5967 0 0,-11 36 158 0 0,0 1-7105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22 712 0 0,'0'0'1881'0'0,"0"0"-24"0"0,0 0 9 0 0,0 0-87 0 0,0 0-95 0 0,0 0-158 0 0,0 0-163 0 0,0 0-175 0 0,0 0-158 0 0,0 0-123 0 0,0 0-71 0 0,0 0-51 0 0,0 0-70 0 0,-6-3 316 0 0,5 3 6211 0 0,57-15-6262 0 0,42 11-1003 0 0,-98 4 7 0 0,0 0 7 0 0,0 0 4 0 0,0 0 6 0 0,0 0-13 0 0,0 1-4 0 0,0 1-2 0 0,-24 62 133 0 0,-18 5-7 0 0,7-10-49 0 0,35-59-55 0 0,0 0-9 0 0,0 0 17 0 0,14 23 380 0 0,134-13 1107 0 0,-145-16-3148 0 0,-5 3-2960 0 0,1-2-4746 0 0,1 5-2788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0 0 0,'0'0'807'0'0,"0"0"424"0"0,0 0 169 0 0,0 0 71 0 0,0 0 23 0 0,0 0-31 0 0,0 0-48 0 0,0 0-50 0 0,0 0-42 0 0,-6 6 1964 0 0,5-5 3912 0 0,131-13-3158 0 0,-48 3-3514 0 0,36-3-50 0 0,-40 8-235 0 0,-78 4-233 0 0,0 0-5 0 0,0 0-29 0 0,0 0 37 0 0,0 0 11 0 0,0 0-2 0 0,0 0 11 0 0,0 0-12 0 0,0 0-4 0 0,0 0 9 0 0,0 0 30 0 0,0 0-23 0 0,0 0-9 0 0,0 0-14 0 0,0 0-25 0 0,0 0 23 0 0,0 0 2 0 0,0 0-5 0 0,0 0-16 0 0,0 0 0 0 0,0 0 13 0 0,0 0-9 0 0,-21 0-3499 0 0,-9 11-5127 0 0,22-7 2419 0 0,1 0-3400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8578 0 0,'0'0'1907'0'0,"0"0"-395"0"0,0 0-39 0 0,0 0 92 0 0,0 0 18 0 0,0 0-192 0 0,0 0-355 0 0,0 0-322 0 0,0 0-221 0 0,0 0-102 0 0,0 0-18 0 0,0 0 17 0 0,0 0 5 0 0,14 4 1809 0 0,172-15 897 0 0,-26-14-2373 0 0,-144 23-214 0 0,-16 3-2393 0 0,-10-1-6441 0 0,10 0-3500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23 0 0 0,'0'0'1855'0'0,"0"0"-223"0"0,0 0-127 0 0,0 0 94 0 0,0 0 141 0 0,0 0 7 0 0,0 0-159 0 0,0 0-262 0 0,0 0-243 0 0,0 0-153 0 0,0 0-92 0 0,0 0-53 0 0,0 0-52 0 0,21 0 5474 0 0,-13 0-6010 0 0,72-18 843 0 0,16 14-201 0 0,-132 21 44 0 0,-220 72-644 0 0,137-30-151 0 0,113-58-80 0 0,5 1-11 0 0,1-1-10 0 0,-11 35 142 0 0,11-35-101 0 0,-1-1-9 0 0,-1 0-1 0 0,45 21 1029 0 0,9-8-605 0 0,255-10 307 0 0,-332 16-441 0 0,-128 68-192 0 0,-66 34-109 0 0,148-72-18 0 0,71-49 10 0 0,0 0 1 0 0,1 0-1 0 0,-1 0 0 0 0,0 0 0 0 0,1 0 0 0 0,-1 0 0 0 0,0 0 1 0 0,0 0-1 0 0,1 0 0 0 0,-1 1 0 0 0,0-1 0 0 0,1 0 0 0 0,-1 0 0 0 0,0 0 1 0 0,1 0-1 0 0,-1 0 0 0 0,0 0 0 0 0,0 1 0 0 0,1-1 0 0 0,-1 0 1 0 0,0 0-1 0 0,0 0 0 0 0,1 1 0 0 0,-1-1 0 0 0,0 0 0 0 0,0 0 0 0 0,0 1 1 0 0,1-1-1 0 0,-1 0 0 0 0,0 1 0 0 0,0-1 0 0 0,0 0 0 0 0,0 1 0 0 0,0-1 1 0 0,0 0-1 0 0,0 0 0 0 0,1 1 0 0 0,-1-1 0 0 0,0 0 0 0 0,0 1 1 0 0,0-1-1 0 0,0 0 0 0 0,0 1 0 0 0,-1-1 0 0 0,1 0 0 0 0,0 1 0 0 0,0-1 1 0 0,0 0-1 0 0,0 1 0 0 0,0-1 0 0 0,0 0 0 0 0,0 0 0 0 0,-1 1 0 0 0,1-1 1 0 0,0 0-1 0 0,0 1 0 0 0,0-1 0 0 0,-1 0 0 0 0,1 0 0 0 0,0 0 1 0 0,0 1-1 0 0,-1-1 0 0 0,1 0 0 0 0,0 0 0 0 0,-1 0 0 0 0,1 1 1 0 0,39 10 131 0 0,144-8 206 0 0,-14-18-106 0 0,-35 8-80 0 0,-134 7-111 0 0,0 0-33 0 0,0 0 1 0 0,0 0-12 0 0,0 0-4 0 0,0 0-2 0 0,0 0 1 0 0,0 0 20 0 0,0 0 5 0 0,0 0 0 0 0,0 0 0 0 0,0 0-2 0 0,0 0-7 0 0,0 0-19 0 0,0 0-19 0 0,0 0 35 0 0,0 0 15 0 0,0 0 24 0 0,0 0-37 0 0,0 0-2 0 0,-2 0-2 0 0,0 0-9 0 0,-69-7-5085 0 0,61 7 2174 0 0,2-1-4391 0 0,5-2-5115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36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59 0 0 0,'0'0'911'0'0,"0"0"298"0"0,0 0 124 0 0,0 0-25 0 0,0 0 10 0 0,0 0-49 0 0,0 0-61 0 0,0 0 3 0 0,0 0 36 0 0,0 0 52 0 0,-2-1-5 0 0,10-2 10364 0 0,40 0-8976 0 0,11-1-2528 0 0,246-36 1346 0 0,-283 39-3108 0 0,-25-2 16 0 0,1 0-1662 0 0,0 2-3932 0 0,2 1-4534 0 0</inkml:trace>
  <inkml:trace contextRef="#ctx0" brushRef="#br0" timeOffset="356.121">61 184 4225 0 0,'0'0'4785'0'0,"0"0"-2226"0"0,0 0-852 0 0,0 0-30 0 0,0 0 44 0 0,0 0-88 0 0,0 0-197 0 0,0 0-239 0 0,0 0-155 0 0,0 0-107 0 0,0 0-131 0 0,0 0-112 0 0,0 0-60 0 0,18-1-49 0 0,122-9 1057 0 0,-63 6-526 0 0,19 1-713 0 0,-54-14-2095 0 0,-26 7-6719 0 0,-11 7-3622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181 214 1696 0 0,'0'0'2079'0'0,"0"0"-29"0"0,0 0 28 0 0,0 0 1 0 0,0 0-153 0 0,0 0-267 0 0,0 0-295 0 0,0 0-236 0 0,0 0-146 0 0,0 0-71 0 0,0 0-35 0 0,0 0-46 0 0,-3 1 4207 0 0,-11 1-4427 0 0,-39-28 811 0 0,20 8-606 0 0,-8 11 133 0 0,28 37-872 0 0,-5 84 73 0 0,19-98-101 0 0,1 1 1 0 0,0-1-1 0 0,2 0 0 0 0,0 0 0 0 0,0 0 1 0 0,2 0-1 0 0,0-1 0 0 0,0 0 0 0 0,2 0 1 0 0,0 0-1 0 0,1 0-48 0 0,87 180 484 0 0,-93-188-470 0 0,1 1 1 0 0,-2 0-1 0 0,1-1 1 0 0,-1 1-1 0 0,0 0 1 0 0,0 0-1 0 0,-1 1 1 0 0,-1-1-1 0 0,1 0 1 0 0,-1 0-1 0 0,0 0 0 0 0,-2 7-14 0 0,-1-8 30 0 0,0 0-1 0 0,-1 0 0 0 0,0-1 0 0 0,0 0 1 0 0,0 0-1 0 0,-1 0 0 0 0,0 0 0 0 0,0 0 1 0 0,-1-1-1 0 0,1 0 0 0 0,-1 0 1 0 0,0-1-1 0 0,-1 0 0 0 0,1 0 0 0 0,-1 0 1 0 0,0-1-1 0 0,-2 1-29 0 0,1 0 83 0 0,8-3-65 0 0,0-1-7 0 0,0 0 10 0 0,0 0 25 0 0,0 0-8 0 0,0 0 5 0 0,0 0-7 0 0,-26-8 103 0 0,-13-10-274 0 0,29 3-1458 0 0,9 11-2535 0 0,1 0-3702 0 0,0 1-4622 0 0</inkml:trace>
  <inkml:trace contextRef="#ctx0" brushRef="#br0" timeOffset="2601.317">447 280 1760 0 0,'0'0'2330'0'0,"0"0"-240"0"0,0 0 0 0 0,0 0 93 0 0,0 0-5 0 0,0 0-207 0 0,0 0-352 0 0,0 0-327 0 0,0 0-244 0 0,0 0-132 0 0,0 0-87 0 0,10 5 2258 0 0,-30 281 256 0 0,1-127-3047 0 0,3-83-272 0 0,14-74-1545 0 0,3-18 255 0 0,4-35-3887 0 0,3 18-5069 0 0,-4 21 1328 0 0</inkml:trace>
  <inkml:trace contextRef="#ctx0" brushRef="#br0" timeOffset="2951.506">400 332 6833 0 0,'0'0'2690'0'0,"0"0"-309"0"0,0 0-199 0 0,0 0-159 0 0,0 0-275 0 0,0 0-381 0 0,0 0-384 0 0,0 0-279 0 0,0 0-172 0 0,0 0-68 0 0,0 0-20 0 0,0 0-26 0 0,0 0-26 0 0,2 0-5 0 0,151-48 2987 0 0,-56 30-3709 0 0,-106 47-3775 0 0,5-20 369 0 0,0-3-4059 0 0,1-2-3136 0 0</inkml:trace>
  <inkml:trace contextRef="#ctx0" brushRef="#br0" timeOffset="3263.182">317 564 8050 0 0,'0'0'2800'0'0,"0"0"-678"0"0,0 0-439 0 0,0 0-103 0 0,0 0-110 0 0,0 0-238 0 0,0 0-279 0 0,0 0-201 0 0,0 0-69 0 0,0 0 14 0 0,0 0-34 0 0,0 0-80 0 0,0 0-67 0 0,18-2-72 0 0,126-14 707 0 0,-45-2-1031 0 0,-84 10-1958 0 0,-8 5-1313 0 0,0-1-4288 0 0,-5 3-4096 0 0</inkml:trace>
  <inkml:trace contextRef="#ctx0" brushRef="#br0" timeOffset="4247.706">306 155 512 0 0,'0'0'1838'0'0,"0"0"90"0"0,0 0 187 0 0,0 0 109 0 0,0 0-144 0 0,0 0-353 0 0,0 0-381 0 0,0 0-286 0 0,0 0-143 0 0,0 0-58 0 0,0 0-35 0 0,0 0-46 0 0,0 0-105 0 0,12-3 1410 0 0,66-12 517 0 0,138 7 822 0 0,-257-28-3248 0 0,-16-28-186 0 0,53 47-1520 0 0,4 13-2464 0 0,0 0-3324 0 0,0 1-4547 0 0</inkml:trace>
  <inkml:trace contextRef="#ctx0" brushRef="#br0" timeOffset="4817.846">851 453 5353 0 0,'0'0'3738'0'0,"0"0"-1323"0"0,0 0-509 0 0,0 0-49 0 0,0 0-72 0 0,0 0-260 0 0,0 0-410 0 0,0 0-399 0 0,0 0-254 0 0,0 0-85 0 0,0 0 5 0 0,0 0 8 0 0,0 0-37 0 0,-7 10-53 0 0,-22 27-90 0 0,13-3 226 0 0,16-34-398 0 0,0 0 17 0 0,0 0 34 0 0,0 0 22 0 0,8-6 970 0 0,9-11-632 0 0,-3-1 790 0 0,-23 22-1089 0 0,1-1-1531 0 0,10-2-9574 0 0,2-1-576 0 0</inkml:trace>
  <inkml:trace contextRef="#ctx0" brushRef="#br0" timeOffset="5370.095">1245 446 11923 0 0,'0'0'2625'0'0,"0"0"-775"0"0,0 0-374 0 0,0 0-107 0 0,0 0-144 0 0,0 0-200 0 0,0 0-267 0 0,0 0-239 0 0,0 0-161 0 0,0 0-97 0 0,0 0-78 0 0,0 0-33 0 0,-34 18-46 0 0,-104 56-24 0 0,81-28 1 0 0,52-37-74 0 0,2-4-12 0 0,0-1 0 0 0,0 0-1 0 0,1 1 1 0 0,-1 0-1 0 0,1-1 1 0 0,0 1 0 0 0,0 0-1 0 0,1 0 1 0 0,-1 0 0 0 0,1 1-1 0 0,0-1 1 0 0,0 0-1 0 0,1 0 1 0 0,0 1 0 0 0,0-1-1 0 0,0 0 1 0 0,0 1-1 0 0,1-1 1 0 0,0 0 0 0 0,0 0-1 0 0,1 0 1 0 0,-1 0-1 0 0,1 0 1 0 0,0 0 0 0 0,0 0-1 0 0,1 0 1 0 0,-1-1-1 0 0,1 1 1 0 0,0-1 0 0 0,0 0-1 0 0,1 0 1 0 0,-1 0-1 0 0,1 0 1 0 0,0 0 0 0 0,0-1-1 0 0,0 0 1 0 0,1 0-1 0 0,-1 0 1 0 0,1 0 0 0 0,-1-1-1 0 0,1 0 1 0 0,0 0-1 0 0,2 1 6 0 0,4 0 79 0 0,0-1-1 0 0,1 0 0 0 0,-1 0 0 0 0,1-2 0 0 0,0 1 0 0 0,-1-1 1 0 0,1-1-1 0 0,-1 0 0 0 0,1-1 0 0 0,-1 0 0 0 0,1 0 0 0 0,-1-1 1 0 0,0-1-1 0 0,0 0 0 0 0,0-1 0 0 0,-1 0 0 0 0,0 0 0 0 0,7-5-78 0 0,1-4 75 0 0,-1-1 0 0 0,0 0 0 0 0,-1-1 0 0 0,-1-1 0 0 0,-1-1 0 0 0,0 0 0 0 0,-1 0 0 0 0,-1-2 0 0 0,-1 1 0 0 0,0-2 0 0 0,-2 1 0 0 0,0-1 0 0 0,-1-1 0 0 0,-2 1 0 0 0,0-1 0 0 0,-1-1 0 0 0,-1 1 0 0 0,-2-1 0 0 0,0 1 0 0 0,-1-1 0 0 0,-2-22-75 0 0,1 40-6 0 0,0 0 0 0 0,0 0-1 0 0,0 1 1 0 0,-1-1 0 0 0,1 0-1 0 0,-1 1 1 0 0,0-1 0 0 0,-1 0-1 0 0,1 1 1 0 0,-1 0 0 0 0,0-1-1 0 0,0 1 1 0 0,0 0 0 0 0,-1 0-1 0 0,1 0 1 0 0,-1 0 0 0 0,0 0-1 0 0,0 1 1 0 0,0-1 0 0 0,-1 1-1 0 0,1 0 1 0 0,-1 0-1 0 0,0 0 1 0 0,0 0 0 0 0,0 1-1 0 0,0-1 1 0 0,0 1 0 0 0,-1 0-1 0 0,1 1 1 0 0,-1-1 0 0 0,1 1-1 0 0,-1 0 1 0 0,1 0 0 0 0,-1 0-1 0 0,0 0 1 0 0,0 1 0 0 0,1 0-1 0 0,-1 0 1 0 0,0 0 0 0 0,0 1-1 0 0,0 0 7 0 0,-5 2-11 0 0,-1 1-1 0 0,1 1 1 0 0,0 0-1 0 0,1 0 1 0 0,-1 1-1 0 0,1 0 0 0 0,0 1 1 0 0,0 0-1 0 0,1 0 1 0 0,0 1-1 0 0,0 0 1 0 0,1 0-1 0 0,0 1 1 0 0,1 0-1 0 0,0 0 0 0 0,0 1 1 0 0,1 0-1 0 0,0 0 1 0 0,0 0-1 0 0,1 0 1 0 0,1 1-1 0 0,0-1 0 0 0,0 1 1 0 0,1 2 11 0 0,0-3 2 0 0,0-1 1 0 0,1 0-1 0 0,1 0 1 0 0,0 1-1 0 0,0-1 1 0 0,0 0-1 0 0,1 1 1 0 0,1-1-1 0 0,-1 0 1 0 0,2 0-1 0 0,-1 0 1 0 0,1 0-1 0 0,0 0 1 0 0,1-1-1 0 0,0 0 1 0 0,1 1-1 0 0,-1-1 1 0 0,2-1-1 0 0,-1 1 1 0 0,1-1-1 0 0,0 0 1 0 0,1 1-3 0 0,95 87 16 0 0,-93-89-121 0 0,0-1 0 0 0,1 0 0 0 0,0 0 1 0 0,0-1-1 0 0,0 0 0 0 0,1 0 0 0 0,-1-1 1 0 0,1-1-1 0 0,10 2 105 0 0,4-2-3628 0 0,2-1-3278 0 0,-22-1-4534 0 0</inkml:trace>
  <inkml:trace contextRef="#ctx0" brushRef="#br0" timeOffset="5785.317">1710 825 10898 0 0,'0'0'2331'0'0,"0"0"-634"0"0,0 0-186 0 0,0 0-62 0 0,0 0-162 0 0,0 0-222 0 0,0 0-234 0 0,0 0-223 0 0,0 0-142 0 0,0 0-44 0 0,0 0-3 0 0,0 0 14 0 0,0 0 23 0 0,2 6 19 0 0,6 21 1501 0 0,-1-65-286 0 0,-1 3-1607 0 0,1-1 0 0 0,3 1-1 0 0,0 0 1 0 0,2 1 0 0 0,2 1 0 0 0,1 0 0 0 0,1 0 0 0 0,2 2-1 0 0,2 0-82 0 0,3 4 2 0 0,-7 53-157 0 0,1 89-342 0 0,-11-106-220 0 0,-5-7-3317 0 0,1-3-3985 0 0,-2 1-3871 0 0</inkml:trace>
  <inkml:trace contextRef="#ctx0" brushRef="#br0" timeOffset="6314.291">1648 343 12971 0 0,'0'0'2538'0'0,"0"0"-479"0"0,0 0-279 0 0,0 0-184 0 0,0 0-290 0 0,0 0-344 0 0,0 0-328 0 0,0 0-233 0 0,0 0-131 0 0,0 0-15 0 0,0 0 34 0 0,0 0 45 0 0,0 0 19 0 0,10-3-34 0 0,102-19 613 0 0,28 18-252 0 0,-153 6 853 0 0,3-9-1486 0 0,2 0 1 0 0,-1-1 0 0 0,1 0-1 0 0,0 0 1 0 0,1-1-1 0 0,0 0 1 0 0,0 0 0 0 0,1-1-1 0 0,0 0 1 0 0,1 0 0 0 0,-3-8-48 0 0,-3-13-743 0 0,11 7-6379 0 0,2 17-3611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19116 0 0,'0'0'1114'0'0,"0"0"-438"0"0,0 0-175 0 0,0 0 139 0 0,0 0 157 0 0,0 0 67 0 0,0 0-87 0 0,0 0-173 0 0,0 0-158 0 0,0 0-98 0 0,0 0-65 0 0,0 0-45 0 0,0 0-22 0 0,4 19-44 0 0,14 98 172 0 0,-17-108-1243 0 0,-1 45 2002 0 0,-8-41-5947 0 0,-7-8-6384 0 0,10-5-40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4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286 273 0 0 0,'0'0'1152'0'0,"0"0"179"0"0,0 0 258 0 0,0 0 150 0 0,0 0 54 0 0,0 0-55 0 0,0 0-202 0 0,0 0-154 0 0,0 0-158 0 0,0 0-104 0 0,0 0-89 0 0,-5 0-98 0 0,-13 0-121 0 0,13 0-133 0 0,5 0-109 0 0,0 0-82 0 0,0 0-46 0 0,0 0-31 0 0,0 0-18 0 0,0 0-6 0 0,0 0 0 0 0,0 0-22 0 0,0 0-34 0 0,0 0-33 0 0,21 0 828 0 0,130-22-76 0 0,-52 19-832 0 0,-99 3-210 0 0,0 0 3 0 0,0 0 12 0 0,0 0 7 0 0,0 0 9 0 0,0 0 24 0 0,0 0-6 0 0,0 0-4 0 0,0 0 11 0 0,-20 14 530 0 0,-92 53-422 0 0,-119 65-91 0 0,154-66-63 0 0,96-47 163 0 0,91-12 648 0 0,41-3-622 0 0,-149 3-149 0 0,-6-4-44 0 0,4-2-19 0 0,0-1-1 0 0,0 0 8 0 0,-1 0-14 0 0,-16 22 82 0 0,9-12-34 0 0,-1 1 0 0 0,-1-2 0 0 0,0 1 0 0 0,0-2-1 0 0,-1 1 1 0 0,0-1 0 0 0,0-1 0 0 0,-1 0 0 0 0,0 0-1 0 0,-6 1-35 0 0,-63 42 59 0 0,-15 16-1 0 0,47-23-18 0 0,81-38 358 0 0,96 9 312 0 0,33-24-33 0 0,60-19-192 0 0,-199 28-383 0 0,-26 1 96 0 0,3 0-239 0 0,1 0-1 0 0,0 0-34 0 0,-16-11-7912 0 0,15 8 2579 0 0,0 2-6275 0 0</inkml:trace>
  <inkml:trace contextRef="#ctx0" brushRef="#br0" timeOffset="464.881">884 288 7098 0 0,'0'0'3139'0'0,"0"0"-1093"0"0,0 0-470 0 0,0 0-108 0 0,0 0 9 0 0,0 0 8 0 0,0 0-138 0 0,0 0-239 0 0,0 0-287 0 0,0 0-237 0 0,0 0-154 0 0,0 0-93 0 0,0 0-27 0 0,-13 9 693 0 0,14 52 937 0 0,-11 138-208 0 0,-29 7-1292 0 0,19-118-412 0 0,20-88-51 0 0,0 0 7 0 0,0 0-11 0 0,0 0-2 0 0,0 0-12 0 0,0 0 1 0 0,0 0-20 0 0,33-65-2206 0 0,35-49-3964 0 0,-31 37-6864 0 0,-31 61 6551 0 0</inkml:trace>
  <inkml:trace contextRef="#ctx0" brushRef="#br0" timeOffset="792.644">772 343 1712 0 0,'0'0'4031'0'0,"0"0"-1432"0"0,0 0-415 0 0,0 0-54 0 0,0 0-24 0 0,0 0-186 0 0,0 0-325 0 0,0 0-364 0 0,0 0-324 0 0,0 0-231 0 0,0 0-152 0 0,0 0-81 0 0,0 0-23 0 0,1-11 1617 0 0,189-4 811 0 0,28-29-2234 0 0,-142 30-618 0 0,-75 14-14 0 0,-1 0-12 0 0,0 0-13 0 0,0 0-24 0 0,0 0-38 0 0,0 0-46 0 0,-11 4-750 0 0,-77 48-3427 0 0,59-36-366 0 0,0 1-4719 0 0,22-11 1190 0 0</inkml:trace>
  <inkml:trace contextRef="#ctx0" brushRef="#br0" timeOffset="1063.425">684 608 5953 0 0,'0'0'2956'0'0,"0"0"-1367"0"0,0 0-280 0 0,0 0 304 0 0,0 0 336 0 0,0 0 59 0 0,0 0-277 0 0,0 0-319 0 0,0 0-241 0 0,0 0-226 0 0,0 0-161 0 0,0 0-115 0 0,0 0-107 0 0,30 3-80 0 0,97 6-88 0 0,-26-13 375 0 0,-59-10-830 0 0,-42 13-134 0 0,0 1-173 0 0,0 0-276 0 0,0 0-424 0 0,0 0-753 0 0,0-1-3107 0 0,0-1-224 0 0,0 1-6507 0 0</inkml:trace>
  <inkml:trace contextRef="#ctx0" brushRef="#br0" timeOffset="1442.375">1304 664 10066 0 0,'0'0'2107'0'0,"0"0"-298"0"0,0 0-180 0 0,0 0-147 0 0,0 0-195 0 0,0 0-248 0 0,0 0-164 0 0,0 0-99 0 0,0 0-91 0 0,0 0-98 0 0,0 0-84 0 0,0 0-54 0 0,0 0-37 0 0,-19 14-26 0 0,-58 44-50 0 0,21 4 545 0 0,44-41-702 0 0,-59 88 283 0 0,62-102-739 0 0,-22 15-75 0 0,11-29-6086 0 0,16 2 3129 0 0,1 0-3723 0 0,1 1-1510 0 0</inkml:trace>
  <inkml:trace contextRef="#ctx0" brushRef="#br0" timeOffset="1745.676">1074 656 4209 0 0,'0'0'3606'0'0,"0"0"-855"0"0,0 0-402 0 0,0 0-171 0 0,0 0-191 0 0,0 0-272 0 0,0 0-370 0 0,0 0-362 0 0,0 0-268 0 0,0 0-215 0 0,0 0-122 0 0,0 0-66 0 0,4 19 932 0 0,-2-7-967 0 0,1 0 0 0 0,0 0 1 0 0,1-1-1 0 0,1 1 0 0 0,0-1 1 0 0,0 0-1 0 0,1 0 0 0 0,0-1 0 0 0,1 0 1 0 0,0 0-1 0 0,0 0 0 0 0,1-1 1 0 0,9 8-278 0 0,45 52 316 0 0,-51-58-5108 0 0,-3-3-4755 0 0,-9-8-2275 0 0</inkml:trace>
  <inkml:trace contextRef="#ctx0" brushRef="#br0" timeOffset="2398.317">1661 579 7866 0 0,'0'0'3236'0'0,"0"0"-1129"0"0,0 0-516 0 0,0 0-137 0 0,0 0-79 0 0,0 0-195 0 0,0 0-211 0 0,0 0-211 0 0,0 0-196 0 0,0 0-130 0 0,0 0-103 0 0,0 0-67 0 0,0 0-60 0 0,-27 9-22 0 0,-86 30-29 0 0,67-13 22 0 0,41-19-140 0 0,2-4-30 0 0,0 0 0 0 0,1 0 0 0 0,-1 0 1 0 0,1 1-1 0 0,0-1 0 0 0,0 1 1 0 0,0-1-1 0 0,0 1 0 0 0,0 0 0 0 0,1 0 1 0 0,0 0-1 0 0,0 0 0 0 0,0 0 0 0 0,0 0 1 0 0,0 0-1 0 0,1 0 0 0 0,0 0 1 0 0,0 0-1 0 0,0 0 0 0 0,0 1 0 0 0,1-1 1 0 0,0 0-1 0 0,0 0 0 0 0,0 0 1 0 0,0 0-1 0 0,0 0 0 0 0,1-1 0 0 0,0 1 1 0 0,-1 0-1 0 0,2-1 0 0 0,-1 1 1 0 0,0-1-1 0 0,1 1 0 0 0,-1-1 0 0 0,1 0 1 0 0,0 0-1 0 0,0-1 0 0 0,0 1 1 0 0,0 0-1 0 0,1-1 0 0 0,-1 0 0 0 0,1 0 1 0 0,0 0-1 0 0,-1 0 0 0 0,1 0 0 0 0,0-1 1 0 0,0 0-1 0 0,0 0 0 0 0,0 0 1 0 0,0 0-4 0 0,7-1 127 0 0,0 0 0 0 0,1 0 1 0 0,-1-2-1 0 0,0 1 0 0 0,-1-1 1 0 0,1-1-1 0 0,0 0 0 0 0,-1 0 1 0 0,1-1-1 0 0,-1 0 1 0 0,0-1-1 0 0,0-1 0 0 0,-1 1 1 0 0,1-1-1 0 0,-1-1 0 0 0,1-1-127 0 0,6-7 85 0 0,-1-1-1 0 0,-1 0 0 0 0,0-1 0 0 0,-2 0 0 0 0,0-2 0 0 0,0 1 0 0 0,-2-1 1 0 0,0-1-1 0 0,-2 1 0 0 0,0-2 0 0 0,-1 1 0 0 0,-1-1 0 0 0,0 0 1 0 0,-2-1-1 0 0,-1 1 0 0 0,-1-1 0 0 0,0 1 0 0 0,-2-1 0 0 0,-1-15-84 0 0,2 30-19 0 0,-1 0 0 0 0,0 0 0 0 0,0 0 0 0 0,-1 1 0 0 0,1-1 0 0 0,-1 0 0 0 0,-1 0 0 0 0,1 1 0 0 0,-1-1 0 0 0,0 1 0 0 0,-1-1 0 0 0,0 1 0 0 0,0 0 0 0 0,0 0 0 0 0,-1 0 0 0 0,1 1 0 0 0,-2-1 0 0 0,1 1 0 0 0,0 0 0 0 0,-1 0 0 0 0,0 0 0 0 0,0 1 0 0 0,0-1 0 0 0,-1 1 0 0 0,0 0-1 0 0,0 1 1 0 0,0 0 0 0 0,0 0 0 0 0,0 0 0 0 0,0 0 0 0 0,-1 1 0 0 0,1 0 0 0 0,-5 0 19 0 0,2 4-1 0 0,0 0 0 0 0,1 1 0 0 0,0 0 0 0 0,-1 0 0 0 0,1 1 0 0 0,0 0 1 0 0,0 0-1 0 0,1 1 0 0 0,0 0 0 0 0,-1 0 0 0 0,2 1 0 0 0,-1 0 0 0 0,1 0 0 0 0,0 0 0 0 0,0 1 0 0 0,0 0 0 0 0,1 0 0 0 0,0 1 0 0 0,1 0 0 0 0,0-1 0 0 0,0 1 0 0 0,0 1 0 0 0,1-1 0 0 0,0 0 0 0 0,1 1 0 0 0,0 0 0 0 0,0-1 0 0 0,1 1 0 0 0,0 0 1 0 0,1 0-1 0 0,0 0 0 0 0,0 0 0 0 0,1 0 0 0 0,0 0 0 0 0,0-1 0 0 0,1 1 0 0 0,0 0 0 0 0,1-1 0 0 0,1 4 1 0 0,11 17 249 0 0,1-1 0 0 0,1-1 1 0 0,1 0-1 0 0,1-2 0 0 0,2 0 0 0 0,7 7-249 0 0,13 15 284 0 0,35 59-35 0 0,-45-59-298 0 0,-6-64-7774 0 0,-19 9 1759 0 0,-4 1-5606 0 0</inkml:trace>
  <inkml:trace contextRef="#ctx0" brushRef="#br0" timeOffset="2698.178">2283 542 13499 0 0,'0'0'2108'0'0,"0"0"-601"0"0,0 0-169 0 0,0 0 49 0 0,0 0-36 0 0,0 0-170 0 0,0 0-224 0 0,0 0-173 0 0,0 0-95 0 0,0 0-77 0 0,0 0-94 0 0,0 0-106 0 0,0 0-85 0 0,-11 23-59 0 0,-38 70-64 0 0,-25 30 220 0 0,45-82-1456 0 0,-3-38-5796 0 0,14-32-10790 0 0,16 22 15530 0 0</inkml:trace>
  <inkml:trace contextRef="#ctx0" brushRef="#br0" timeOffset="2996.31">2040 542 1816 0 0,'0'0'3764'0'0,"0"0"-503"0"0,0 0-307 0 0,0 0-321 0 0,0 0-369 0 0,0 0-385 0 0,0 0-374 0 0,0 0-303 0 0,0 0-273 0 0,0 0-220 0 0,0 0-160 0 0,0 0-117 0 0,0 0-77 0 0,0-4-55 0 0,-1-13-32 0 0,23 34 1420 0 0,61 93 821 0 0,-41-43-1961 0 0,-30-51-498 0 0,68 66 235 0 0,-56-73-1887 0 0,-24-11-88 0 0,0-9-231 0 0,0 5-5324 0 0,-2-1-5124 0 0</inkml:trace>
  <inkml:trace contextRef="#ctx0" brushRef="#br0" timeOffset="9167.157">724 30 0 0 0,'0'0'1170'0'0,"0"0"146"0"0,0 0-41 0 0,0 0-68 0 0,0 0-95 0 0,0 0-98 0 0,0 0-76 0 0,0 0-53 0 0,0 0-43 0 0,-3-10 10280 0 0,0 6-12023 0 0,-26-7 1375 0 0,12 9-379 0 0,-2 0 525 0 0,18 2-563 0 0,1 0-18 0 0,0 0-21 0 0,0 0-7 0 0,0 0 2 0 0,0 0-2 0 0,-4 15 101 0 0,-27 112 364 0 0,25 75 647 0 0,7-141-672 0 0,-5 281 1178 0 0,-7-236-1081 0 0,11 52 55 0 0,-46-109 189 0 0,42-47-747 0 0,0 0-1 0 0,-1 1 0 0 0,1-1 0 0 0,-1-1 0 0 0,1 1 0 0 0,-1-1 0 0 0,0 0 0 0 0,0 0 0 0 0,0 0 0 0 0,1-1 0 0 0,-1 1 0 0 0,0-1 0 0 0,0 0 0 0 0,0-1 0 0 0,-2 0-44 0 0,-13 1-409 0 0,2 3 571 0 0,19-4-233 0 0,-1 1 0 0 0,0 0 0 0 0,1-1 0 0 0,-1 1 1 0 0,0 0-1 0 0,1-1 0 0 0,-1 1 0 0 0,0 0 0 0 0,0-1 0 0 0,1 1 1 0 0,-1-1-1 0 0,0 1 0 0 0,0 0 0 0 0,0-1 0 0 0,0 1 1 0 0,0-1-1 0 0,1 1 0 0 0,-1-1 0 0 0,0 1 0 0 0,0-1 0 0 0,0 1 1 0 0,0 0-1 0 0,0-1 0 0 0,0 1 0 0 0,-1-1 0 0 0,1 1 0 0 0,0-1 1 0 0,0 1-1 0 0,0-1 0 0 0,0 1 0 0 0,0 0 0 0 0,-1-1 1 0 0,1 1-1 0 0,0-1 0 0 0,0 1 0 0 0,-1 0 0 0 0,1-1 0 0 0,0 1 1 0 0,-1 0-1 0 0,1-1 0 0 0,0 1 0 0 0,-1 0 0 0 0,1 0 0 0 0,0-1 1 0 0,-1 1-1 0 0,1 0 0 0 0,-1 0 0 0 0,1 0 0 0 0,0-1 1 0 0,-1 1-1 0 0,1 0 0 0 0,-1 0 0 0 0,1 0 0 0 0,-1 0 0 0 0,1 0 1 0 0,0 0-1 0 0,-1 0 0 0 0,1 0 0 0 0,-1 0 0 0 0,1 0 0 0 0,-1 0 1 0 0,1 0-1 0 0,-1 0 0 0 0,1 0 0 0 0,-1 1 71 0 0,3-6-1024 0 0,0-2-2124 0 0,-1 1-2094 0 0,1-2-6478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5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3745 0 0,'0'0'1916'0'0,"0"0"-147"0"0,0 0-56 0 0,0 0-35 0 0,0 0-126 0 0,0 0-218 0 0,0 0-275 0 0,0 0-256 0 0,0 0-166 0 0,0 0-87 0 0,0 0-42 0 0,0 0 13 0 0,0 0 31 0 0,0 0 30 0 0,0 0 13 0 0,0 0-18 0 0,0 0-46 0 0,0 0-44 0 0,0 0-47 0 0,21 0 2430 0 0,334 0 636 0 0,-355-11-8505 0 0,0 6-158 0 0,0 3-3769 0 0,0 1 83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4625 0 0,'0'0'2679'0'0,"0"0"-744"0"0,0 0-309 0 0,0 0-4 0 0,0 0-14 0 0,0 0-192 0 0,0 0-297 0 0,0 0-301 0 0,0 0-210 0 0,0 0-93 0 0,0 0-49 0 0,0 0-4 0 0,0 0-2 0 0,2 8 3058 0 0,4-8-3034 0 0,60-1 2691 0 0,87-9-1658 0 0,4-1-857 0 0,-157 11-684 0 0,0 0 35 0 0,0 0 2 0 0,0 0-2 0 0,0 0-31 0 0,0 0 25 0 0,0 0 4 0 0,0 0 15 0 0,0 0 50 0 0,0 0-49 0 0,0 0-36 0 0,0 0-3 0 0,0 0 7 0 0,0 0 14 0 0,0 0 2 0 0,0 0-16 0 0,0 0 9 0 0,0 0-4 0 0,0 0 14 0 0,0 0 4 0 0,0 0-5 0 0,0 0-10 0 0,0 0 33 0 0,0 0-29 0 0,0 0-9 0 0,0 0-24 0 0,0 0 33 0 0,0 0 5 0 0,0 0-25 0 0,0 0 4 0 0,-8-2-577 0 0,6 1-3219 0 0,1 0-5127 0 0,1 1-2950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79 181 736 0 0,'0'0'2833'0'0,"0"0"-859"0"0,0 0-174 0 0,0 0 122 0 0,0 0 158 0 0,0 0 45 0 0,0 0-230 0 0,0 0-340 0 0,0 0-278 0 0,0 0-217 0 0,0 0-122 0 0,-3-5-72 0 0,-9-17-90 0 0,9 16-95 0 0,3 6-93 0 0,0 0-101 0 0,0 0-82 0 0,0 0-78 0 0,-8 30 581 0 0,-1 273-28 0 0,8-88-701 0 0,1-211-150 0 0,-12 92 592 0 0,6-111-609 0 0,1-1 0 0 0,0 1 0 0 0,1-1 0 0 0,1 0 0 0 0,0 0 0 0 0,1-1 0 0 0,1-12-12 0 0,1 20 13 0 0,-1-27 12 0 0,1 1 0 0 0,2-1-1 0 0,1 1 1 0 0,2 0 0 0 0,1 0 0 0 0,2 1-1 0 0,2-2-24 0 0,1 5 11 0 0,1 0-1 0 0,2 1 1 0 0,1 0-1 0 0,2 1 0 0 0,15-22-10 0 0,-25 39-2 0 0,1 0-1 0 0,0 0 0 0 0,1 1 1 0 0,0 0-1 0 0,1 1 0 0 0,0 0 0 0 0,1 0 1 0 0,0 1-1 0 0,0 0 0 0 0,1 1 0 0 0,0 0 1 0 0,1 1-1 0 0,0 1 0 0 0,0 0 0 0 0,0 0 1 0 0,0 2-1 0 0,1-1 0 0 0,14-1 3 0 0,-25 6 0 0 0,1 1-1 0 0,0-1 0 0 0,-1 1 1 0 0,1 0-1 0 0,0 1 0 0 0,-1-1 1 0 0,1 0-1 0 0,-1 1 0 0 0,0 0 1 0 0,1 0-1 0 0,-1 0 1 0 0,0 0-1 0 0,0 0 0 0 0,0 1 1 0 0,0-1-1 0 0,-1 1 0 0 0,1 0 1 0 0,-1 0-1 0 0,0 0 0 0 0,0 0 1 0 0,0 0-1 0 0,0 1 1 0 0,0-1-1 0 0,0 0 0 0 0,-1 1 1 0 0,0 0-1 0 0,0-1 0 0 0,0 2 1 0 0,11 107 50 0 0,-18-96-33 0 0,0-1 0 0 0,-1 0 0 0 0,-1-1 0 0 0,0 1 0 0 0,-1-2 0 0 0,-1 1 0 0 0,0-1 0 0 0,0-1 0 0 0,-2 0 0 0 0,1 0 0 0 0,-2-1 0 0 0,1-1 0 0 0,-1 0 0 0 0,-1 0 0 0 0,-9 4-17 0 0,14-8-49 0 0,-1 1 0 0 0,0-2-1 0 0,0 1 1 0 0,0-1 0 0 0,0-1 0 0 0,-1 0 0 0 0,1 0 0 0 0,-1-1 0 0 0,0-1-1 0 0,0 0 1 0 0,0 0 0 0 0,-1-1 0 0 0,-9 0 49 0 0,3-30-2460 0 0,19-7-4429 0 0,3 27 148 0 0,0-2-4032 0 0</inkml:trace>
  <inkml:trace contextRef="#ctx0" brushRef="#br0" timeOffset="564.085">576 406 0 0 0,'0'0'1067'0'0,"0"0"575"0"0,0 0 234 0 0,0 0 83 0 0,0 0-9 0 0,0 0-83 0 0,0 0-41 0 0,0 0-101 0 0,0 0-175 0 0,0 0-148 0 0,0 0-151 0 0,4-3-117 0 0,9-9-103 0 0,-9 8-85 0 0,-4 4-106 0 0,-34 5 1351 0 0,18 4-2005 0 0,1 1 0 0 0,1 1-1 0 0,-1 1 1 0 0,2 0 0 0 0,0 0 0 0 0,0 2-1 0 0,-9 13-185 0 0,13-17 30 0 0,0 1-1 0 0,1 0 0 0 0,1 0 0 0 0,0 1 0 0 0,1 0 0 0 0,0 1 1 0 0,0-1-1 0 0,2 1 0 0 0,-1 0 0 0 0,2 0 0 0 0,0 1 0 0 0,0-1 0 0 0,1 1 1 0 0,1 7-30 0 0,1-18 8 0 0,0 0 0 0 0,1 0 1 0 0,-1 0-1 0 0,1 0 1 0 0,0 0-1 0 0,-1 0 1 0 0,1-1-1 0 0,1 1 0 0 0,-1 0 1 0 0,0-1-1 0 0,1 1 1 0 0,-1 0-1 0 0,1-1 1 0 0,0 0-1 0 0,0 1 0 0 0,0-1 1 0 0,0 0-1 0 0,0 0 1 0 0,0 0-1 0 0,1-1 0 0 0,-1 1 1 0 0,1 0-1 0 0,-1-1 1 0 0,1 0-1 0 0,0 1 1 0 0,-1-1-1 0 0,1 0 0 0 0,0 0 1 0 0,0-1-1 0 0,0 1 1 0 0,1 0-9 0 0,96 8 210 0 0,-92-9-221 0 0,0-1-144 0 0,0-1 0 0 0,0 1 1 0 0,0-1-1 0 0,-1 0 0 0 0,1-1 1 0 0,-1 0-1 0 0,1 0 0 0 0,-1-1 1 0 0,0 0-1 0 0,0 0 1 0 0,0-1-1 0 0,4-3 155 0 0,22-14-2191 0 0,-3 3-2694 0 0,-20 11 402 0 0,4-1-7096 0 0</inkml:trace>
  <inkml:trace contextRef="#ctx0" brushRef="#br0" timeOffset="881.99">1011 446 6321 0 0,'0'0'2229'0'0,"0"0"-370"0"0,0 0-93 0 0,0 0 2 0 0,0 0-85 0 0,0 0-231 0 0,0 0-301 0 0,0 0-272 0 0,0 0-200 0 0,0 0-150 0 0,-27 32-106 0 0,-80 95-96 0 0,78-86-72 0 0,28-39-215 0 0,1 0 0 0 0,0 0 0 0 0,0 1 0 0 0,0-1 0 0 0,0 0 0 0 0,1 0 0 0 0,-1 0 0 0 0,1 1 0 0 0,-1-1 0 0 0,1 0 0 0 0,0 0 0 0 0,0 0 0 0 0,-1 0 0 0 0,2 0 0 0 0,-1 0 0 0 0,0 0 0 0 0,0 0 0 0 0,1-1 0 0 0,-1 1 0 0 0,0 0 0 0 0,1-1 0 0 0,0 1 0 0 0,-1-1 0 0 0,1 0 0 0 0,0 1 0 0 0,0-1 0 0 0,0 0 0 0 0,0 0 0 0 0,0 0 0 0 0,0 0 0 0 0,0-1 0 0 0,0 1 0 0 0,0 0 0 0 0,0-1 0 0 0,1 1 0 0 0,-1-1 0 0 0,0 0 0 0 0,0 0 0 0 0,1 0-40 0 0,91-7 1482 0 0,-75 0-1274 0 0,0-1 1 0 0,0 0 0 0 0,-1-2 0 0 0,0 0-1 0 0,-1-1 1 0 0,0 0 0 0 0,0-1 0 0 0,-2-1 0 0 0,8-8-209 0 0,-19 16 37 0 0,0 1 0 0 0,0 0 0 0 0,-1-1 0 0 0,0 0 1 0 0,0 0-1 0 0,0 0 0 0 0,0 0 0 0 0,-1 0 0 0 0,0-1 1 0 0,0 1-1 0 0,0-1 0 0 0,-1 1 0 0 0,0-1 0 0 0,0 0 1 0 0,0 1-1 0 0,-1-1 0 0 0,0 0 0 0 0,0 0 0 0 0,-1-4-37 0 0,-1 7-114 0 0,-1 0 0 0 0,0 0 0 0 0,0 1 0 0 0,0-1 0 0 0,0 1 0 0 0,-1 0 0 0 0,1 0 0 0 0,0 0 0 0 0,-1 0 0 0 0,0 0 0 0 0,1 1 0 0 0,-1 0 0 0 0,0-1 0 0 0,0 2 0 0 0,0-1 0 0 0,0 0 0 0 0,0 1 0 0 0,1-1 0 0 0,-1 1 0 0 0,0 0-1 0 0,0 1 1 0 0,0-1 0 0 0,0 1 0 0 0,0 0 0 0 0,0-1 0 0 0,0 2 0 0 0,1-1 0 0 0,-1 0 0 0 0,0 1 0 0 0,1 0 0 0 0,-4 1 114 0 0,-28 18-6460 0 0,33-20 5445 0 0,-11 7-10522 0 0</inkml:trace>
  <inkml:trace contextRef="#ctx0" brushRef="#br0" timeOffset="1332.236">1539 365 7186 0 0,'0'0'2591'0'0,"0"0"-639"0"0,0 0-533 0 0,0 0-267 0 0,0 0-153 0 0,0 0-93 0 0,0 0 77 0 0,0 0 9 0 0,0 0-79 0 0,0 0-94 0 0,0 0-111 0 0,0 0-97 0 0,0 0-83 0 0,-20 11-93 0 0,-62 35-127 0 0,80-46-286 0 0,0 0-1 0 0,0 1 1 0 0,1-1-1 0 0,-1 1 1 0 0,0-1-1 0 0,0 1 1 0 0,1 0-1 0 0,-1-1 1 0 0,1 1-1 0 0,-1 0 0 0 0,1 0 1 0 0,-1 0-1 0 0,1 0 1 0 0,0 1-1 0 0,-1-1 1 0 0,1 0-1 0 0,0 1 1 0 0,0-1-1 0 0,0 0 1 0 0,0 1-1 0 0,0-1 1 0 0,0 1-1 0 0,0 0 1 0 0,0-1-1 0 0,1 1 1 0 0,-1 0-1 0 0,1-1 1 0 0,-1 1-1 0 0,1 0 1 0 0,0 0-1 0 0,0-1 1 0 0,-1 1-1 0 0,1 0 1 0 0,1 0-1 0 0,-1 1-21 0 0,1 9 26 0 0,34 40 121 0 0,-12-27-70 0 0,-20-22-31 0 0,0 1 1 0 0,0 0-1 0 0,-1 0 1 0 0,1 0-1 0 0,-1 0 1 0 0,0 0-1 0 0,0 1 1 0 0,0-1-1 0 0,-1 1 0 0 0,0-1 1 0 0,0 1-1 0 0,0-1 1 0 0,0 1-1 0 0,-1 0 1 0 0,0-1-1 0 0,0 1 1 0 0,0 0-1 0 0,0-1 1 0 0,-1 1-1 0 0,0 0 1 0 0,0-1-1 0 0,0 1 1 0 0,0-1-1 0 0,-1 1 1 0 0,1-1-1 0 0,-1 0 1 0 0,-1 0-1 0 0,1 1 1 0 0,0-1-1 0 0,-1-1 1 0 0,0 1-1 0 0,0 0 1 0 0,0-1-1 0 0,-3 3-46 0 0,-54 31 443 0 0,33-29-438 0 0,0-2 1 0 0,-1 0-1 0 0,0-2 1 0 0,0-1-1 0 0,0-1 1 0 0,0-1-1 0 0,-3-2-5 0 0,30 1-84 0 0,1-1-1 0 0,-1 1 0 0 0,1-1 1 0 0,0 1-1 0 0,-1-1 0 0 0,1 1 0 0 0,0-1 1 0 0,-1 0-1 0 0,1 1 0 0 0,0-1 0 0 0,0 1 1 0 0,-1-1-1 0 0,1 0 0 0 0,0 1 1 0 0,0-1-1 0 0,0 0 0 0 0,0 1 0 0 0,0-1 1 0 0,0 0-1 0 0,0 1 0 0 0,0-1 1 0 0,0 1-1 0 0,0-1 0 0 0,0 0 0 0 0,0 1 1 0 0,1-1-1 0 0,-1 0 0 0 0,0 1 0 0 0,0-1 1 0 0,1 1-1 0 0,-1-1 0 0 0,0 1 1 0 0,1-1-1 0 0,-1 1 0 0 0,1-1 0 0 0,-1 1 1 0 0,1-1-1 0 0,-1 1 0 0 0,1-1 1 0 0,-1 1-1 0 0,1 0 0 0 0,-1-1 0 0 0,1 1 1 0 0,-1 0-1 0 0,1-1 0 0 0,0 1 0 0 0,-1 0 1 0 0,1 0-1 0 0,-1 0 0 0 0,1-1 1 0 0,0 1 84 0 0,30-18-10324 0 0,-19 11-597 0 0</inkml:trace>
  <inkml:trace contextRef="#ctx0" brushRef="#br0" timeOffset="1732.068">2053 424 13539 0 0,'0'0'2528'0'0,"0"0"-869"0"0,0 0-356 0 0,0 0-46 0 0,0 0-81 0 0,0 0-140 0 0,0 0-190 0 0,-31 10-184 0 0,-98 32-176 0 0,32 9 217 0 0,92-47-698 0 0,0-1 0 0 0,0 1 1 0 0,1 0-1 0 0,0 0 0 0 0,0 0 0 0 0,0 1 1 0 0,0 0-1 0 0,1-1 0 0 0,0 1 0 0 0,0 0 1 0 0,0 1-1 0 0,0-1 0 0 0,1 0 1 0 0,0 1-1 0 0,0 0 0 0 0,1-1 0 0 0,-1 1 1 0 0,1 0-1 0 0,1 0 0 0 0,-1-1 1 0 0,1 1-1 0 0,0 0 0 0 0,0 0-5 0 0,2-2 2 0 0,1 1-1 0 0,0-1 1 0 0,-1 0 0 0 0,2-1-1 0 0,-1 1 1 0 0,0-1 0 0 0,1 1-1 0 0,-1-1 1 0 0,1 0 0 0 0,0 0-1 0 0,0-1 1 0 0,0 1 0 0 0,1-1-1 0 0,-1 0 1 0 0,1 0 0 0 0,-1 0-1 0 0,1 0 1 0 0,0-1 0 0 0,-1 0-1 0 0,1 0 1 0 0,0 0-1 0 0,0-1 1 0 0,0 0 0 0 0,-1 0-1 0 0,2 0-1 0 0,13 2 111 0 0,1 0 0 0 0,-1-2-1 0 0,1 0 1 0 0,-1-2-1 0 0,0 0 1 0 0,1-1-1 0 0,-1-1 1 0 0,0 0 0 0 0,-1-2-1 0 0,1 0 1 0 0,-1-1-1 0 0,4-3-110 0 0,-10 4 168 0 0,0-1-1 0 0,0 0 1 0 0,-1-1 0 0 0,1-1-1 0 0,-2 0 1 0 0,1 0-1 0 0,-1-1 1 0 0,7-9-168 0 0,-11 13 44 0 0,0 0-1 0 0,0-1 1 0 0,-1 1 0 0 0,0-1 0 0 0,-1 0 0 0 0,1 0 0 0 0,-1-1-1 0 0,-1 1 1 0 0,1-1 0 0 0,-1 0 0 0 0,0 0 0 0 0,-1 0 0 0 0,0 0 0 0 0,-1-1-1 0 0,1 1 1 0 0,-1 0 0 0 0,-1-1 0 0 0,0 1 0 0 0,0-1 0 0 0,0 1 0 0 0,-1 0-1 0 0,-1-1 1 0 0,1 1 0 0 0,-1 0 0 0 0,-3-6-44 0 0,1 9-80 0 0,-1 0 0 0 0,0 1 0 0 0,0-1 0 0 0,-1 1 0 0 0,1 0 0 0 0,-1 1-1 0 0,0-1 1 0 0,0 1 0 0 0,0 0 0 0 0,-1 0 0 0 0,1 1 0 0 0,-1 0 0 0 0,1 0 0 0 0,-1 1 0 0 0,0-1 0 0 0,0 1 0 0 0,1 1 0 0 0,-1-1 0 0 0,0 1 0 0 0,0 1 0 0 0,0-1-1 0 0,0 1 1 0 0,1 0 0 0 0,-1 1 0 0 0,0-1 0 0 0,1 1 0 0 0,-1 1 0 0 0,1-1 0 0 0,-3 3 80 0 0,-62 38-3813 0 0,47-28 134 0 0,0 0-3291 0 0,6-4-5183 0 0</inkml:trace>
  <inkml:trace contextRef="#ctx0" brushRef="#br0" timeOffset="2079.263">1648 664 6233 0 0,'0'0'3457'0'0,"0"0"-958"0"0,0 0-360 0 0,0 0-108 0 0,0 0-214 0 0,0 0-330 0 0,0 0-314 0 0,0 0-238 0 0,0 0-165 0 0,0 0-139 0 0,0 0-106 0 0,0 0-77 0 0,30-20-66 0 0,94-60-42 0 0,-56 48 254 0 0,-53 27-469 0 0,-1 1 0 0 0,1 0 0 0 0,0 1 0 0 0,0 1 0 0 0,0 1 0 0 0,0 0-1 0 0,1 1 1 0 0,12 1-125 0 0,23 35 226 0 0,-12-2 307 0 0,-33-31-443 0 0,0 0 1 0 0,0-1-1 0 0,1 1 0 0 0,-1-1 1 0 0,1-1-1 0 0,-1 1 0 0 0,1-1 1 0 0,0 0-1 0 0,0 0 0 0 0,0-1 1 0 0,-1 0-1 0 0,1 0 0 0 0,0-1 1 0 0,0 0-1 0 0,5-1-90 0 0,13-17-46 0 0,-14 2-4889 0 0,-11 16-2367 0 0,0 1-5404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3345 0 0,'0'0'1881'0'0,"0"0"-186"0"0,0 0-38 0 0,0 0 19 0 0,0 0-69 0 0,0 0-192 0 0,0 0-328 0 0,0 0-295 0 0,0 0-221 0 0,0 0-104 0 0,0 0-55 0 0,0 0 5 0 0,0 0 47 0 0,0 0 26 0 0,12-1 2106 0 0,196-39 1055 0 0,-128 26-3282 0 0,-72 14 251 0 0,-25 7-571 0 0,0-1-1 0 0,0-1 1 0 0,0 0-1 0 0,-1-2 1 0 0,0 0 0 0 0,0-1-1 0 0,-11 0-48 0 0,-78 2 326 0 0,107-4-282 0 0,0 0-18 0 0,0 0-16 0 0,0 0-32 0 0,15 0-150 0 0,253-4 554 0 0,-268 4-412 0 0,0 0-6 0 0,0 0-24 0 0,0 0-25 0 0,0 0-74 0 0,0 0-104 0 0,0 0-215 0 0,-7-3-7323 0 0,5 2-3856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2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16 0 0 0,'0'0'459'0'0,"0"0"574"0"0,0 0 90 0 0,0 0-53 0 0,0 0-23 0 0,0 0 14 0 0,0 0 38 0 0,0 0 24 0 0,0 0 23 0 0,0 0 3 0 0,0 0 3 0 0,0 0-82 0 0,0 0-191 0 0,-28-11 3512 0 0,-27 10-3134 0 0,37-1-929 0 0,0 1 0 0 0,1 1-1 0 0,-1 0 1 0 0,0 2-1 0 0,1 0 1 0 0,-1 1 0 0 0,1 0-1 0 0,0 2 1 0 0,0 0-1 0 0,-11 5-327 0 0,21-6 68 0 0,0 0 0 0 0,1 1-1 0 0,0 0 1 0 0,0 0 0 0 0,0 0-1 0 0,1 1 1 0 0,-1 0-1 0 0,1 0 1 0 0,1 0 0 0 0,-1 0-1 0 0,1 1 1 0 0,0 0 0 0 0,1 0-1 0 0,0 0 1 0 0,0 0-1 0 0,0 0 1 0 0,0 4-68 0 0,-26 110 472 0 0,11 85 179 0 0,3 140-24 0 0,14-17-77 0 0,2-172 217 0 0,-1-157-748 0 0,0 0-8 0 0,0 0 1 0 0,0 0 20 0 0,0 0 13 0 0,0 0-22 0 0,0 0-6 0 0,0 0-2 0 0,0 0-22 0 0,0 0 28 0 0,0 0 3 0 0,0 0-4 0 0,0 0 8 0 0,0 0-1 0 0,0 0 1 0 0,0 0-11 0 0,0 0-7 0 0,0 0 0 0 0,0 0 14 0 0,0 0 8 0 0,0 0-14 0 0,0 0 10 0 0,0 0 8 0 0,0 0 13 0 0,0 0-8 0 0,0 0-7 0 0,0 0-13 0 0,0 0-29 0 0,0 0 40 0 0,0 0 1 0 0,0 0 1 0 0,0 0 19 0 0,0 0-30 0 0,0 0 4 0 0,0 0 3 0 0,0 0 14 0 0,0 0-26 0 0,0 0-24 0 0,0 0 5 0 0,0 0-32 0 0,326-22 281 0 0,-303 19-2794 0 0,-13-1-5479 0 0,-7 4-4348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264 523 184 0 0,'0'0'1852'0'0,"0"0"-350"0"0,0 0 40 0 0,0 0 311 0 0,0 0 240 0 0,0 0-10 0 0,0 0-281 0 0,0 0-374 0 0,0 0-286 0 0,0 0-169 0 0,0 0-87 0 0,0 0-53 0 0,0 0-42 0 0,0-3 3875 0 0,-48 28-3016 0 0,32-13-1542 0 0,0 0-1 0 0,0 1 1 0 0,1 0-1 0 0,1 1 1 0 0,0 1 0 0 0,2 0-1 0 0,-1 1 1 0 0,2 0 0 0 0,0 1-1 0 0,1 1 1 0 0,0-1-1 0 0,2 1 1 0 0,0 1 0 0 0,1 0-1 0 0,1 0 1 0 0,0 1-108 0 0,2-8 58 0 0,-1 1 1 0 0,1 1-1 0 0,1-1 1 0 0,1 0-1 0 0,0 1 1 0 0,0-1-1 0 0,1 1 1 0 0,1 0-1 0 0,1-1 0 0 0,0 1 1 0 0,0-1-1 0 0,1 1 1 0 0,1-1-1 0 0,0 1 1 0 0,1-1-1 0 0,1 0 1 0 0,0-1-1 0 0,0 1 1 0 0,1-1-1 0 0,1 0 1 0 0,0 0-1 0 0,1-1 1 0 0,0 0-1 0 0,1-1 1 0 0,0 1-1 0 0,0-2 0 0 0,1 1 1 0 0,0-1-1 0 0,1-1 1 0 0,0 0-1 0 0,0 0 1 0 0,7 2-59 0 0,30-2 725 0 0,-48-8-697 0 0,0 0 40 0 0,0 0 14 0 0,0 0 14 0 0,0 0 25 0 0,0 0-45 0 0,0 0-20 0 0,0 0-12 0 0,-4-26-959 0 0,-1 12-635 0 0,2 6-1117 0 0,1 1-4804 0 0,1 3-4838 0 0</inkml:trace>
  <inkml:trace contextRef="#ctx0" brushRef="#br0" timeOffset="746.197">312 1098 10386 0 0,'0'0'1609'0'0,"0"0"-387"0"0,0 0 69 0 0,0 0 255 0 0,0 0 121 0 0,0 0-172 0 0,0 0-329 0 0,0 0-314 0 0,0 0-205 0 0,0 0-90 0 0,0 0-34 0 0,0 0 5 0 0,0 0-11 0 0,5 3 1505 0 0,156-231 412 0 0,-97 143-2113 0 0,-55 97-653 0 0,44 112 258 0 0,-25-90 55 0 0,-25-33 34 0 0,1 0 1 0 0,0-1-1 0 0,0 0 0 0 0,0 0 1 0 0,-1 0-1 0 0,1 0 0 0 0,0 0 0 0 0,0-1 1 0 0,0 0-1 0 0,0 0 0 0 0,-1 0 1 0 0,1 0-1 0 0,-1 0 0 0 0,1-1 0 0 0,-1 1 1 0 0,1-1-1 0 0,-1 0 0 0 0,0 0 1 0 0,0-1-1 0 0,0 1 0 0 0,0-1 0 0 0,0 1 1 0 0,0-1-1 0 0,-1 0 0 0 0,3-3-15 0 0,5-3-10 0 0,164-153 226 0 0,-173 161-234 0 0,-1 1-4 0 0,0 0-12 0 0,0 0-5 0 0,0 0-16 0 0,10 23-18 0 0,-3-5 71 0 0,0 1 1 0 0,-1 1-1 0 0,-1-1 1 0 0,-1 1-1 0 0,0 0 1 0 0,-2 0-1 0 0,1 14 2 0 0,-1-9 11 0 0,-2-24-84 0 0,-1 0 1 0 0,1 0-1 0 0,0 0 1 0 0,0 0-1 0 0,0 0 1 0 0,0 0 0 0 0,0 0-1 0 0,0 0 1 0 0,0 0-1 0 0,0 0 1 0 0,1 0-1 0 0,-1 0 1 0 0,0 0-1 0 0,1 0 1 0 0,-1 0-1 0 0,0 0 1 0 0,1 0 0 0 0,-1 0-1 0 0,1 0 1 0 0,0 0-1 0 0,-1-1 1 0 0,1 1-1 0 0,-1 0 1 0 0,1 0-1 0 0,0-1 1 0 0,0 1-1 0 0,0 0 1 0 0,-1-1-1 0 0,1 1 1 0 0,0-1 0 0 0,0 1-1 0 0,0-1 1 0 0,0 1-1 0 0,0-1 1 0 0,0 0-1 0 0,0 1 1 0 0,0-1-1 0 0,0 0 1 0 0,0 0-1 0 0,0 0 1 0 0,0 0-1 0 0,0 0 1 0 0,0 0 0 0 0,0 0-1 0 0,0 0 1 0 0,0 0-1 0 0,0 0 1 0 0,0-1 72 0 0,16-2-4223 0 0,-6-1-4590 0 0,-2 4-3290 0 0</inkml:trace>
  <inkml:trace contextRef="#ctx0" brushRef="#br0" timeOffset="2032.377">1385 836 7930 0 0,'0'0'2340'0'0,"0"0"-474"0"0,0 0-126 0 0,0 0 118 0 0,0 0-28 0 0,0 0-218 0 0,0 0-302 0 0,0 0-301 0 0,0 0-189 0 0,0 0-99 0 0,0 0-37 0 0,0 0-76 0 0,0 0-117 0 0,-17-7 189 0 0,-107 58 199 0 0,117-47-884 0 0,2-1 0 0 0,-1 1 1 0 0,0 1-1 0 0,1-1 1 0 0,-1 1-1 0 0,1 0 1 0 0,1 0-1 0 0,-1 0 0 0 0,1 1 1 0 0,0-1-1 0 0,0 1 1 0 0,0 0-1 0 0,1 0 1 0 0,0 1-1 0 0,0-1 0 0 0,1 1 1 0 0,-1-1-1 0 0,1 1 1 0 0,1 0-1 0 0,-1 0 0 0 0,1 0 1 0 0,1 0-1 0 0,-1 3 5 0 0,1-8 6 0 0,1 0-1 0 0,-1 0 1 0 0,0 0-1 0 0,1 0 0 0 0,-1 0 1 0 0,1 0-1 0 0,0-1 1 0 0,-1 1-1 0 0,1 0 0 0 0,0 0 1 0 0,0-1-1 0 0,0 1 1 0 0,1 0-1 0 0,-1-1 0 0 0,0 1 1 0 0,0-1-1 0 0,1 0 1 0 0,-1 1-1 0 0,1-1 1 0 0,-1 0-1 0 0,1 0 0 0 0,0 0 1 0 0,-1 0-1 0 0,1 0 1 0 0,0 0-1 0 0,0 0 0 0 0,0-1 1 0 0,0 1-1 0 0,0-1 1 0 0,-1 1-1 0 0,1-1 0 0 0,0 0 1 0 0,2 0-6 0 0,69 1 628 0 0,-60-5-537 0 0,0 1 0 0 0,-1-2 0 0 0,1 0-1 0 0,-1 0 1 0 0,-1-1 0 0 0,1-1 0 0 0,-1 0 0 0 0,0-1-1 0 0,-1 0 1 0 0,1 0 0 0 0,0-2-91 0 0,12-10 122 0 0,1 1 0 0 0,1 1 0 0 0,1 1 0 0 0,0 2 0 0 0,1 1 0 0 0,6-2-122 0 0,-7 65-124 0 0,-22 127 125 0 0,-7-154-7 0 0,0-1-1 0 0,-1-1 1 0 0,-1 1-1 0 0,0-1 1 0 0,-2 1-1 0 0,-1-2 1 0 0,0 1-1 0 0,-2-1 7 0 0,6-8 4 0 0,-1-1-1 0 0,0-1 0 0 0,0 1 0 0 0,-2-1 1 0 0,1 0-1 0 0,-1 0 0 0 0,0 0 0 0 0,-1-1 0 0 0,1 0 1 0 0,-2-1-1 0 0,1 0 0 0 0,-5 3-3 0 0,12-10 2 0 0,-11 9 4 0 0,0-1-1 0 0,0 0 1 0 0,-1-1-1 0 0,1-1 1 0 0,-2 0-1 0 0,1-1 1 0 0,-1 0-1 0 0,0-1 1 0 0,0 0-1 0 0,0-2 1 0 0,0 1-1 0 0,-10-1-5 0 0,24-2 6 0 0,-1 0-1 0 0,0 1 0 0 0,0-1 1 0 0,0 0-1 0 0,0 0 1 0 0,0 0-1 0 0,0 0 1 0 0,1 0-1 0 0,-1-1 0 0 0,0 1 1 0 0,0 0-1 0 0,0 0 1 0 0,0 0-1 0 0,0-1 1 0 0,1 1-1 0 0,-1 0 0 0 0,0-1 1 0 0,0 1-1 0 0,1-1 1 0 0,-1 1-1 0 0,0-1 1 0 0,0 1-1 0 0,1-1 0 0 0,-1 0 1 0 0,1 1-1 0 0,-1-1 1 0 0,1 0-1 0 0,-1 1 1 0 0,1-1-1 0 0,-1 0 0 0 0,1 0 1 0 0,-1 0-1 0 0,1 1 1 0 0,0-1-1 0 0,0 0 1 0 0,-1 0-1 0 0,1 0 0 0 0,0 0 1 0 0,0 0-1 0 0,0 1 1 0 0,0-1-1 0 0,0 0 1 0 0,0 0-1 0 0,0 0 0 0 0,0 0 1 0 0,0 0-1 0 0,0 0 1 0 0,1 1-1 0 0,-1-1 1 0 0,0 0-1 0 0,1 0-5 0 0,-1-5-15 0 0,2-3 28 0 0,1-1 1 0 0,0 1-1 0 0,1 0 1 0 0,0 0 0 0 0,0 0-1 0 0,1 1 1 0 0,0-1 0 0 0,0 1-1 0 0,1 0 1 0 0,0 1 0 0 0,1-1-1 0 0,0 1 1 0 0,0 1 0 0 0,0-1-1 0 0,4-1-13 0 0,-7 4 5 0 0,29-27 150 0 0,0 3 1 0 0,2 0-1 0 0,1 3 1 0 0,0 0-1 0 0,26-10-155 0 0,-23 34 132 0 0,-4 8 10 0 0,-35-7-128 0 0,0 0 10 0 0,0 0 20 0 0,0 0-37 0 0,0 0-6 0 0,-6 5 433 0 0,-4-22-3448 0 0,9 15 2257 0 0,-3-6-4973 0 0,1 4-6571 0 0</inkml:trace>
  <inkml:trace contextRef="#ctx0" brushRef="#br0" timeOffset="4300.356">1939 921 0 0 0,'0'0'395'0'0,"0"0"761"0"0,0 0 120 0 0,0 0-55 0 0,0 0-93 0 0,0 0-81 0 0,0 0 1 0 0,0 0-16 0 0,0 0-41 0 0,-7-1 4 0 0,-2 0-540 0 0,-25-1 2648 0 0,34 2-2392 0 0,0 0-48 0 0,0 0-75 0 0,0 0-79 0 0,0 0-105 0 0,0 0-64 0 0,0 0-33 0 0,0 0-20 0 0,0 0-21 0 0,0 0-15 0 0,31-11 3063 0 0,140-11-1228 0 0,0 7-1645 0 0,-166 14-643 0 0,6-5-1516 0 0,-10 2-3731 0 0,-2-4-4887 0 0,1 2 4027 0 0</inkml:trace>
  <inkml:trace contextRef="#ctx0" brushRef="#br0" timeOffset="4752.515">2106 637 552 0 0,'0'0'3544'0'0,"0"0"-1965"0"0,0 0-723 0 0,0 0 137 0 0,0 0 392 0 0,0 0 319 0 0,0 0 71 0 0,0 0-171 0 0,0 0-310 0 0,0 0-266 0 0,0 0-160 0 0,0 0-82 0 0,0 0-42 0 0,-1 3-53 0 0,-35 54 2108 0 0,20 324-609 0 0,14-355-2199 0 0,19-49-8071 0 0,-7 14 1814 0 0,-4 5-3771 0 0</inkml:trace>
  <inkml:trace contextRef="#ctx0" brushRef="#br0" timeOffset="5153.296">2637 553 9362 0 0,'0'0'1779'0'0,"0"0"-684"0"0,0 0-207 0 0,0 0 222 0 0,0 0 258 0 0,0 0 114 0 0,0 0-131 0 0,0 0-297 0 0,0 0-263 0 0,0 0-204 0 0,0 0-116 0 0,0 0-66 0 0,-7 32-35 0 0,-20 98-29 0 0,20-38 426 0 0,8-64-724 0 0,-2 1 0 0 0,-1-1 0 0 0,-1 1 0 0 0,-2-1 0 0 0,0 0 0 0 0,-2 0 0 0 0,-1-1 0 0 0,-3 5-43 0 0,-24 10-1207 0 0,24-37-2918 0 0,0-4-3892 0 0,8-1-2199 0 0</inkml:trace>
  <inkml:trace contextRef="#ctx0" brushRef="#br0" timeOffset="5496.248">2508 549 7474 0 0,'0'0'1993'0'0,"0"0"-575"0"0,0 0-391 0 0,0 0 4 0 0,0 0 134 0 0,0 0 190 0 0,0 0 7 0 0,0 0-244 0 0,0 0-272 0 0,0 0-218 0 0,0 0-118 0 0,0 0-42 0 0,0 0-11 0 0,24-15-4 0 0,75-44-19 0 0,-20 33 449 0 0,-60 26-652 0 0,116 5 661 0 0,-131-4-880 0 0,0 0 0 0 0,0 0 0 0 0,0 0 0 0 0,-1 0 0 0 0,1 1 0 0 0,0 0-1 0 0,-1-1 1 0 0,1 1 0 0 0,-1 1 0 0 0,0-1 0 0 0,0 0 0 0 0,0 1 0 0 0,0 0 0 0 0,0-1-1 0 0,0 1 1 0 0,-1 0 0 0 0,0 1 0 0 0,1-1 0 0 0,-1 0 0 0 0,0 1 0 0 0,0-1-1 0 0,-1 1 1 0 0,1-1 0 0 0,-1 1 0 0 0,0 0 0 0 0,0 0 0 0 0,0 0 0 0 0,0 0 0 0 0,-1 0-1 0 0,0-1 1 0 0,0 1 0 0 0,0 3-12 0 0,-2 7 49 0 0,-1 0 0 0 0,-1 0 0 0 0,-1-1 0 0 0,0 1 0 0 0,0-1 0 0 0,-1 0-1 0 0,-1-1 1 0 0,0 1 0 0 0,-1-1 0 0 0,0-1 0 0 0,-1 1 0 0 0,0-2 0 0 0,-1 1 0 0 0,0-1 0 0 0,-5 3-49 0 0,-8 8 4 0 0,-1-1 0 0 0,0-1 0 0 0,-2-1 0 0 0,0-2 0 0 0,-1 0 1 0 0,0-2-1 0 0,-2 0 0 0 0,-1-2-4 0 0,24-9-53 0 0,-1 0 0 0 0,0-1 0 0 0,0 0 0 0 0,0 0 0 0 0,0 0 1 0 0,0-1-1 0 0,-1 0 0 0 0,1-1 0 0 0,0 1 0 0 0,0-1 0 0 0,-1-1 0 0 0,-4 0 53 0 0,13-43-5384 0 0,22 15-4431 0 0,-17 18 757 0 0</inkml:trace>
  <inkml:trace contextRef="#ctx0" brushRef="#br0" timeOffset="9832.677">3224 880 0 0 0,'0'0'1008'0'0,"0"0"779"0"0,0 0 220 0 0,0 0-66 0 0,0 0-116 0 0,0 0-145 0 0,0 0-155 0 0,0 0-138 0 0,0 0-148 0 0,0 0-131 0 0,7-3 362 0 0,-6 3 3399 0 0,-75-11-3478 0 0,-20 22-1128 0 0,36 14 57 0 0,29 15-76 0 0,32-36-206 0 0,1 0-1 0 0,-1 0 1 0 0,0 0 0 0 0,1-1 0 0 0,0 1-1 0 0,0-1 1 0 0,0 0 0 0 0,0 0 0 0 0,0-1-1 0 0,1 1 1 0 0,-1-1 0 0 0,1 0 0 0 0,-1 0-1 0 0,1-1 1 0 0,0 1 0 0 0,0-1 0 0 0,0 0-1 0 0,5 0-37 0 0,-8 0 8 0 0,75 38 125 0 0,-28-9-21 0 0,-32-5 25 0 0,-19 2 977 0 0,-5-20-1039 0 0,-1 0 0 0 0,1 0 0 0 0,-1-1 0 0 0,-1 0 0 0 0,1 0 0 0 0,-1-1 1 0 0,0 0-1 0 0,0 0 0 0 0,-1-1 0 0 0,1 0 0 0 0,-1-1 0 0 0,0 0 0 0 0,0-1 0 0 0,0 0 0 0 0,-9 0-75 0 0,10 1 34 0 0,-78 16 61 0 0,28-9-35 0 0,59-10-59 0 0,-24-4-398 0 0,7-14-1691 0 0,13 10-2630 0 0,3 2-5635 0 0,1 5 346 0 0</inkml:trace>
  <inkml:trace contextRef="#ctx0" brushRef="#br0" timeOffset="10114.329">3465 972 8010 0 0,'0'0'2688'0'0,"0"0"-957"0"0,0 0-458 0 0,0 0 0 0 0,0 0 93 0 0,0 0 1 0 0,0 0-138 0 0,0 0-247 0 0,0 0-298 0 0,0 0-245 0 0,0 0-163 0 0,0 0-100 0 0,-6 32-77 0 0,-15 94-33 0 0,19-79 8 0 0,6-35 497 0 0,0-6-2372 0 0,-3 0-5388 0 0,-1-6-3636 0 0</inkml:trace>
  <inkml:trace contextRef="#ctx0" brushRef="#br0" timeOffset="10635.162">3397 689 5273 0 0,'0'0'3717'0'0,"0"0"-1603"0"0,0 0-695 0 0,0 0 8 0 0,0 0 148 0 0,0 0 109 0 0,0 0-105 0 0,0 0-307 0 0,0 0-357 0 0,0 0-273 0 0,0 0-176 0 0,0 0-100 0 0,0 0-42 0 0,-13-4 737 0 0,-24 32-822 0 0,66-63 955 0 0,-28 35-1181 0 0,-1 0 6 0 0,0 0-7 0 0,0 0-4 0 0,0 0-35 0 0,0 0-48 0 0,-6 7-5812 0 0,6-3 825 0 0,0 0-6493 0 0</inkml:trace>
  <inkml:trace contextRef="#ctx0" brushRef="#br0" timeOffset="11386.411">3671 891 9114 0 0,'0'0'2172'0'0,"0"0"-465"0"0,0 0-122 0 0,0 0-25 0 0,0 0-100 0 0,0 0-187 0 0,0 0-286 0 0,0 0-270 0 0,0 0-245 0 0,0 0-149 0 0,0 0-115 0 0,0 0-100 0 0,0 0-40 0 0,-1 5 23 0 0,-57 249 806 0 0,27-189-1046 0 0,28-75-4093 0 0,-1-24 2428 0 0,3 12 1631 0 0,1-1 0 0 0,1 0 0 0 0,1 1 0 0 0,1-1 0 0 0,1 1 0 0 0,1 0 0 0 0,1 0 0 0 0,1 1 0 0 0,4-6 183 0 0,39-87 2388 0 0,-41 115 1446 0 0,-3 28-3789 0 0,-5-19 431 0 0,5 15-323 0 0,2-1 0 0 0,0 0 0 0 0,1 0 0 0 0,2-1 0 0 0,0 0 1 0 0,1 0-1 0 0,8 8-153 0 0,37 47 39 0 0,-47-64-2 0 0,-10-14-14 0 0,0 1 1 0 0,0 0-1 0 0,0-1 1 0 0,0 1-1 0 0,0-1 1 0 0,0 1 0 0 0,0 0-1 0 0,1-1 1 0 0,-1 1-1 0 0,0-1 1 0 0,1 1-1 0 0,-1 0 1 0 0,0-1-1 0 0,1 1 1 0 0,-1-1-1 0 0,1 1 1 0 0,-1-1-1 0 0,1 0 1 0 0,-1 1-1 0 0,1-1 1 0 0,-1 1-1 0 0,1-1 1 0 0,-1 0 0 0 0,1 1-1 0 0,-1-1 1 0 0,1 0-1 0 0,0 0 1 0 0,-1 1-1 0 0,1-1 1 0 0,-1 0-1 0 0,1 0 1 0 0,0 0-1 0 0,-1 0 1 0 0,1 0-1 0 0,0 0 1 0 0,-1 0-1 0 0,1 0 1 0 0,0 0 0 0 0,-1 0-1 0 0,1 0 1 0 0,-1 0-1 0 0,1 0 1 0 0,0-1-1 0 0,-1 1 1 0 0,1 0-1 0 0,-1 0 1 0 0,1-1-1 0 0,0 1 1 0 0,-1-1-1 0 0,1 1 1 0 0,-1 0-1 0 0,1-1 1 0 0,-1 1 0 0 0,1-1-1 0 0,-1 1 1 0 0,0-1-1 0 0,1 1 1 0 0,-1-1-1 0 0,0 1 1 0 0,1-1-1 0 0,-1 1 1 0 0,0-1-24 0 0,20-26 395 0 0,-2 0 1 0 0,-2-2 0 0 0,0 0-1 0 0,-2 0 1 0 0,-1-1 0 0 0,0-5-396 0 0,16-86 86 0 0,-29 120-199 0 0,0-1 668 0 0,0 1-3599 0 0,0 0-6626 0 0,0 1-2189 0 0</inkml:trace>
  <inkml:trace contextRef="#ctx0" brushRef="#br0" timeOffset="11820.338">4409 700 7226 0 0,'0'0'5234'0'0,"0"0"-2793"0"0,0 0-1133 0 0,0 0-209 0 0,0 0-134 0 0,0 0-119 0 0,0 0-126 0 0,0 0-121 0 0,0 0-98 0 0,0 0-90 0 0,0 0-62 0 0,0 0-83 0 0,0 0-54 0 0,-31 20-34 0 0,-97 62-44 0 0,125-80-127 0 0,0-1 1 0 0,0 1-1 0 0,0 0 0 0 0,0-1 1 0 0,0 1-1 0 0,1 0 1 0 0,-1 1-1 0 0,1-1 1 0 0,-1 0-1 0 0,1 1 0 0 0,0 0 1 0 0,0-1-1 0 0,0 1 1 0 0,1 0-1 0 0,-1 0 0 0 0,0 0 1 0 0,1 0-1 0 0,0 0 1 0 0,0 0-1 0 0,-1 3-7 0 0,0 4 29 0 0,-3 6-11 0 0,1 0 0 0 0,1 0 0 0 0,0 0 0 0 0,1 0-1 0 0,1 0 1 0 0,1 0 0 0 0,0 1 0 0 0,1-1 0 0 0,1 0 0 0 0,0 1-18 0 0,-1-10 10 0 0,1 0 0 0 0,0 0 0 0 0,0-1 0 0 0,0 1 0 0 0,1-1 0 0 0,0 1 0 0 0,0-1 1 0 0,0 0-1 0 0,1 0 0 0 0,0 0 0 0 0,0-1 0 0 0,1 1 0 0 0,0-1 0 0 0,0 0 0 0 0,0 0 1 0 0,0-1-1 0 0,1 1 0 0 0,-1-1 0 0 0,1-1 0 0 0,0 1 0 0 0,1-1 0 0 0,-1 0 0 0 0,0 0 1 0 0,5 1-11 0 0,-1-2 119 0 0,1-1-1 0 0,0 1 1 0 0,0-2 0 0 0,0 1 0 0 0,0-1 0 0 0,0-1 0 0 0,-1 0 0 0 0,1-1 0 0 0,0 0 0 0 0,0-1 0 0 0,-1 0 0 0 0,0 0 0 0 0,1-1 0 0 0,-1 0 0 0 0,-1-1-1 0 0,1 0 1 0 0,-1-1 0 0 0,0 0 0 0 0,0 0 0 0 0,0-1 0 0 0,-1 0 0 0 0,0-1 0 0 0,-1 0 0 0 0,1 0 0 0 0,-2 0 0 0 0,1-1 0 0 0,-1 0 0 0 0,0 0-1 0 0,-1-1 1 0 0,0 0 0 0 0,-1 0 0 0 0,0 0 0 0 0,0 0 0 0 0,-1-1 0 0 0,-1 1 0 0 0,1-1 0 0 0,-2 0 0 0 0,0 0 0 0 0,0 1 0 0 0,-1-7-119 0 0,-1 7-33 0 0,-2 1 1 0 0,0 0-1 0 0,0-1 1 0 0,0 1-1 0 0,-1 0 1 0 0,-1 0-1 0 0,1 1 1 0 0,-1-1-1 0 0,-1 1 1 0 0,0 0-1 0 0,0 1 1 0 0,0-1-1 0 0,-1 1 1 0 0,0 0-1 0 0,0 1 1 0 0,-1 0-1 0 0,0 0 1 0 0,0 0-1 0 0,-4-1 33 0 0,4 3-233 0 0,0 1 1 0 0,0 0-1 0 0,0 0 0 0 0,0 0 0 0 0,-1 1 0 0 0,0 0 0 0 0,1 1 1 0 0,-1 0-1 0 0,0 0 0 0 0,1 1 0 0 0,-1 0 0 0 0,0 0 0 0 0,0 1 1 0 0,0 1 232 0 0,-33 6-3756 0 0,2 6-3424 0 0,22-6-4388 0 0</inkml:trace>
  <inkml:trace contextRef="#ctx0" brushRef="#br0" timeOffset="12166.339">4065 1039 5441 0 0,'0'0'3564'0'0,"0"0"-350"0"0,0 0-434 0 0,0 0-445 0 0,0 0-408 0 0,0 0-329 0 0,0 0-276 0 0,0 0-302 0 0,0 0-239 0 0,33-13-215 0 0,103-41-155 0 0,-35 3 992 0 0,-80 50-1426 0 0,-13 10 66 0 0,0-1-30 0 0,1-1 0 0 0,0 0 0 0 0,0 0 0 0 0,0-1 0 0 0,1 0 0 0 0,0 0 0 0 0,0-1 0 0 0,0-1 0 0 0,1 1 0 0 0,4-1-13 0 0,101 8 626 0 0,-96-27-589 0 0,0 7-2327 0 0,-15 8 121 0 0,-3 0-4402 0 0,-1 0-3141 0 0</inkml:trace>
  <inkml:trace contextRef="#ctx0" brushRef="#br0" timeOffset="13203.849">4544 328 3625 0 0,'0'0'2275'0'0,"0"0"-207"0"0,0 0-31 0 0,0 0-34 0 0,0 0-93 0 0,0 0-126 0 0,0 0-257 0 0,0 0-232 0 0,0 0-289 0 0,0 0-221 0 0,0 0-145 0 0,0 0-62 0 0,0 0-16 0 0,-4-4-23 0 0,-12-10-25 0 0,12 10-48 0 0,4 4-46 0 0,0 0-54 0 0,0 0-37 0 0,0 0-31 0 0,0 0-41 0 0,0 0 11 0 0,0 0-17 0 0,0 0-18 0 0,8 11 2444 0 0,17 5-2639 0 0,0 2-1 0 0,-1 0 1 0 0,-1 2 0 0 0,-1 0 0 0 0,-1 2 0 0 0,-1 0-1 0 0,-1 1 1 0 0,0 1 0 0 0,-2 1 0 0 0,-1 0-1 0 0,-1 1 1 0 0,-2 1 0 0 0,0 1 0 0 0,-2-1 0 0 0,1 7-38 0 0,-4-5 10 0 0,-1 1 1 0 0,-2 0-1 0 0,-1 0 1 0 0,-1 0-1 0 0,-2 1 0 0 0,-1-1 1 0 0,-2 18-11 0 0,-3-27 15 0 0,0-1-1 0 0,-1 0 1 0 0,-1 0-1 0 0,-1-1 1 0 0,-1 0 0 0 0,0 0-1 0 0,-2-1 1 0 0,0 0-1 0 0,-1-1 1 0 0,0 0 0 0 0,-2-1-1 0 0,0-1 1 0 0,-1 0-1 0 0,0-1 1 0 0,-1 0 0 0 0,0-1-1 0 0,-1-1 1 0 0,-1-1-1 0 0,0 0 1 0 0,-1-2 0 0 0,-7 4-15 0 0,14-6-458 0 0,-2-3-442 0 0,13-9-4120 0 0,0-6-4570 0 0,1 8-3126 0 0</inkml:trace>
  <inkml:trace contextRef="#ctx0" brushRef="#br0" timeOffset="15819.444">5184 601 0 0 0,'0'0'820'0'0,"0"0"842"0"0,0 0 317 0 0,0 0 75 0 0,0 0 10 0 0,0 0-59 0 0,0 0-188 0 0,0 0-238 0 0,0 0-233 0 0,0 0-211 0 0,0 4 2377 0 0,-2 22-2590 0 0,-34 139 912 0 0,-34 34-1553 0 0,-13-53-845 0 0,78-167-16325 0 0,6 13 11332 0 0</inkml:trace>
  <inkml:trace contextRef="#ctx0" brushRef="#br0" timeOffset="16469.553">5076 792 0 0 0,'0'0'372'0'0,"0"0"931"0"0,0 0 287 0 0,0 0-63 0 0,0 0-92 0 0,0 0-63 0 0,0 0-97 0 0,0 0-103 0 0,13 18-118 0 0,42 57-126 0 0,-14-44 1461 0 0,-34-30-1924 0 0,1-2-266 0 0,0 0 1 0 0,0 0 0 0 0,0 0-1 0 0,0-1 1 0 0,-1 0-1 0 0,1 0 1 0 0,-1-1 0 0 0,1 0-1 0 0,-1-1 1 0 0,0 1-1 0 0,0-1 1 0 0,-1-1 0 0 0,1 1-1 0 0,-1-1 1 0 0,0 0-1 0 0,0-1 1 0 0,0 1 0 0 0,-1-1-1 0 0,0 0 1 0 0,0-1 0 0 0,-1 1-1 0 0,0-1 1 0 0,1 0-200 0 0,10-12 182 0 0,154-216 425 0 0,-145 147 865 0 0,-44 95-1399 0 0,11 5 29 0 0,0 1 0 0 0,0 0-1 0 0,1 0 1 0 0,1 0 0 0 0,0 1-1 0 0,1 0 1 0 0,0 1 0 0 0,2-1-1 0 0,-1 1 1 0 0,2 0 0 0 0,0 0 0 0 0,1 0-1 0 0,0 1 1 0 0,1-1 0 0 0,1 0-1 0 0,0 1 1 0 0,1-1 0 0 0,1 1-1 0 0,0-1 1 0 0,1 0 0 0 0,1 0-1 0 0,2 3-101 0 0,3 57 479 0 0,-7 102 251 0 0,-17-133-478 0 0,7-53-2405 0 0,0-3-8544 0 0,6 8-478 0 0</inkml:trace>
  <inkml:trace contextRef="#ctx0" brushRef="#br0" timeOffset="16834.256">5630 814 7506 0 0,'0'0'2152'0'0,"0"0"-509"0"0,0 0-219 0 0,0 0 66 0 0,0 0 82 0 0,0 0-83 0 0,0 0-224 0 0,0 0-262 0 0,0 0-209 0 0,0 0-128 0 0,0 0-87 0 0,0 0-47 0 0,0 0-53 0 0,-5 27-57 0 0,-15 84-42 0 0,15-7 837 0 0,1 58-298 0 0,-10-131-987 0 0,14-31 20 0 0,0-8-2260 0 0,0-22-5160 0 0,5 9-893 0 0,-1 13 1082 0 0</inkml:trace>
  <inkml:trace contextRef="#ctx0" brushRef="#br0" timeOffset="17251.693">5854 913 1320 0 0,'0'0'2471'0'0,"0"0"-663"0"0,0 0-331 0 0,0 0 96 0 0,0 0 179 0 0,0 0 4 0 0,0 0-157 0 0,0 0-225 0 0,0 0-234 0 0,0 0-181 0 0,0 0-137 0 0,0 0-105 0 0,0 0-74 0 0,-26 22-59 0 0,-83 65-59 0 0,47-45 556 0 0,27-19 78 0 0,62 3 169 0 0,-12-13-963 0 0,-1 0-1 0 0,0 1 1 0 0,0 0 0 0 0,-1 1 0 0 0,-1 1 0 0 0,-1 0 0 0 0,4 7-365 0 0,-12-12 24 0 0,2-4-1679 0 0,5-6-9589 0 0,-8-1-571 0 0</inkml:trace>
  <inkml:trace contextRef="#ctx0" brushRef="#br0" timeOffset="27805.068">5438 1480 0 0 0,'0'0'587'0'0,"0"0"208"0"0,0 0 85 0 0,0 0 83 0 0,0 0 125 0 0,0 0 103 0 0,0 0 69 0 0,16 8 11152 0 0,-10-5-12679 0 0,79-2 3403 0 0,181-34-1343 0 0,-127 29-1366 0 0,-139 4-408 0 0,0 0 2 0 0,0 0 15 0 0,0 0 7 0 0,0 0 4 0 0,0 0-22 0 0,0 0 4 0 0,0 0 5 0 0,31-1 2705 0 0,-58-116-1626 0 0,-14-8-384 0 0,4-74-140 0 0,28 130-537 0 0,-19-146 264 0 0,8 101 21 0 0,2 52-147 0 0,1 11-110 0 0,6 7-31 0 0,-28-63 82 0 0,18 21-58 0 0,10 24-22 0 0,-2 3 74 0 0,-20-47-115 0 0,22 69 79 0 0,-8 44-569 0 0,9 0 483 0 0,0 0 0 0 0,-1 0 0 0 0,1-1 0 0 0,-1 0 0 0 0,0-1 0 0 0,0 0 0 0 0,-1-1 0 0 0,0 0-1 0 0,-6 1-2 0 0,-23 9 26 0 0,-82 27-15 0 0,114-37 381 0 0,4-1-1501 0 0,3-3-3107 0 0,4 10-5731 0 0,-1-6-2483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0 0 0,'0'0'908'0'0,"0"0"-25"0"0,0 0-35 0 0,0 0 38 0 0,0 0 106 0 0,0 0 108 0 0,0 0 47 0 0,0 0-23 0 0,1 0-722 0 0,2 0 13493 0 0,-29 180-10980 0 0,-48 244-1448 0 0,58-215-856 0 0,12-142 1511 0 0,5-67-2113 0 0,9-8-5 0 0,102-14 475 0 0,122-19-371 0 0,-85 20 225 0 0,-148 21-332 0 0,-1 0-33 0 0,0 0 35 0 0,0 0 10 0 0,0 0 18 0 0,0 0 13 0 0,0 0-1 0 0,0 0 10 0 0,0 0 19 0 0,0 0-29 0 0,0 0-8 0 0,0 0-11 0 0,0 0 9 0 0,0 0-6 0 0,0 0 1 0 0,0 0 10 0 0,0 0-12 0 0,0 0 6 0 0,0 0-12 0 0,0 0-10 0 0,0 0-14 0 0,0 0 23 0 0,0 0 8 0 0,0 0-5 0 0,0 0 26 0 0,0 0-40 0 0,0 0 0 0 0,0 0 12 0 0,0 0 0 0 0,0 0 7 0 0,0 0-8 0 0,0 0-3 0 0,0 0 2 0 0,0 0 9 0 0,0 0-10 0 0,0 0-6 0 0,0 0 2 0 0,0 0-6 0 0,0 0-8 0 0,0 0 17 0 0,0 0 16 0 0,0 0-12 0 0,0 0-4 0 0,0 0-2 0 0,0 0-3 0 0,0 0-3 0 0,0 0-17 0 0,0 0 29 0 0,0 0 14 0 0,-1 0-32 0 0,0 0-4 0 0,1 0 20 0 0,0 0-20 0 0,0 0 18 0 0,0 0-2 0 0,0 0-16 0 0,0 0 5 0 0,0 0-4 0 0,0 0 7 0 0,0 0-11 0 0,0 0 9 0 0,0 0-19 0 0,0 0 2 0 0,0 0-3 0 0,0 0 20 0 0,0 0 5 0 0,0 0-15 0 0,0 0 7 0 0,0 0-8 0 0,0 0-7 0 0,0 0-4 0 0,0 0-7 0 0,0 0-12 0 0,0 0-6 0 0,0 0-10 0 0,0 0-14 0 0,0-17-4425 0 0,0 12-2349 0 0,0 1-5708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5609 0 0,'0'0'4745'0'0,"0"0"-3601"0"0,0 0-679 0 0,0 0-473 0 0,0 0-273 0 0,0 0-7 0 0,0 0-48 0 0,0 0-120 0 0,0 0-272 0 0,0 0-1160 0 0,0 0-6090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94 459,'-4'4,"-2"5,-3 2,-1 3,2 2,-2 0,1 1,1 1,-1-2,1 0,1 1,2-1</inkml:trace>
  <inkml:trace contextRef="#ctx0" brushRef="#br0" timeOffset="485.503">239 192,'3'-8,"1"0,-1 1,2-1,-1 1,1-1,0 1,0 1,1-1,0 1,0 0,1 0,0 1,0-1,0 2,0-1,1 1,0 0,3-1,-6 2,8-6,-1 1,1 0,1 0,-1 2,1-1,1 2,-1 0,1 1,-1 0,1 1,1 1,-1 0,0 1,0 1,0 0,1 1,-1 1,10 3,-22-4,-1 1,0 0,0 0,0 0,0 0,0 0,0 0,0 0,-1 1,1-1,-1 1,0-1,0 1,0 0,0-1,0 1,-1 0,1 0,-1-1,1 1,-1 0,0 0,0 0,0 0,-1-1,1 1,-1 0,0 0,1 0,-1-1,0 1,-1-1,1 1,0-1,-1 1,0 0,-56 93,-17-3,42-55,2 0,1 2,2 1,2 1,2 2,-7 19,30-58,-1-1,1 0,0 1,0-1,0 1,1-1,0 1,0-1,0 1,0-1,1 1,-1-1,1 1,0-1,1 1,-1-1,1 0,0 0,0 0,0 0,0 0,1 0,0-1,0 1,0-1,0 1,0-1,1 0,-1-1,1 1,0 0,-1-1,1 0,1 0,-1 0,0-1,0 1,1-1,-1 0,1 0,-1 0,1-1,-1 0,1 0,-1 0,4 0,48-3,0-1,0-3,-1-3,0-2,0-2,-2-3,24-11,-30 13,101-41,-125 47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11346 0 0,'0'0'2010'0'0,"0"0"-910"0"0,0 0-114 0 0,0 0 294 0 0,0 0 170 0 0,0 0-86 0 0,0 0-282 0 0,0 0-313 0 0,0 0-162 0 0,0 0-32 0 0,0 0 18 0 0,0 0 29 0 0,0 0 21 0 0,10 3 2308 0 0,-1-37-2626 0 0,2 0-1 0 0,1 0 1 0 0,2 1 0 0 0,1 0 0 0 0,1 1-1 0 0,6-6-324 0 0,-13 26 16 0 0,0-1 1 0 0,1 1-1 0 0,0 1 0 0 0,0-1 0 0 0,1 2 0 0 0,1 0 0 0 0,0 0 0 0 0,0 1 1 0 0,11-6-17 0 0,-22 15-1 0 0,0-1 0 0 0,0 1 1 0 0,0-1-1 0 0,0 1 1 0 0,1-1-1 0 0,-1 1 1 0 0,0 0-1 0 0,0 0 0 0 0,0 0 1 0 0,1 0-1 0 0,-1 0 1 0 0,0 0-1 0 0,0 0 1 0 0,1 0-1 0 0,-1 0 0 0 0,0 0 1 0 0,0 1-1 0 0,0-1 1 0 0,0 0-1 0 0,1 1 0 0 0,-1-1 1 0 0,0 1-1 0 0,0-1 1 0 0,0 1-1 0 0,0 0 1 0 0,0 0-1 0 0,0-1 0 0 0,0 1 1 0 0,0 0-1 0 0,-1 0 1 0 0,1 0-1 0 0,0 0 1 0 0,0 0-1 0 0,-1 0 0 0 0,1 0 1 0 0,-1 0-1 0 0,1 0 1 0 0,-1 0-1 0 0,1 0 1 0 0,-1 0-1 0 0,1 2 1 0 0,14 58 16 0 0,-12-43-4 0 0,23 163 54 0 0,-25-180-61 0 0,0 0 0 0 0,0-1 0 0 0,0 1 0 0 0,0-1 0 0 0,1 1 0 0 0,-1-1 0 0 0,0 0 0 0 0,1 1 0 0 0,-1-1 0 0 0,0 0 0 0 0,0 0 0 0 0,1 0 0 0 0,-1 0 0 0 0,0 0 0 0 0,1 0 0 0 0,-1 0 0 0 0,0-1 0 0 0,1 1 0 0 0,-1 0 0 0 0,0-1 0 0 0,0 1 0 0 0,1-1 0 0 0,-1 1 0 0 0,0-1 0 0 0,0 0 0 0 0,0 1 0 0 0,0-1 0 0 0,0 0 0 0 0,0 0 0 0 0,0 0 0 0 0,0 0 0 0 0,0 0 0 0 0,0 0 0 0 0,-1 0 0 0 0,1 0 0 0 0,0 0 0 0 0,0 0 0 0 0,-1 0 0 0 0,1 0 0 0 0,-1-1 0 0 0,1 1 0 0 0,-1 0 0 0 0,0 0 0 0 0,0-1 0 0 0,1 0-5 0 0,6-7 11 0 0,39-42 15 0 0,95-84-32 0 0,-141 136 3 0 0,0-1-1 0 0,-1 0 0 0 0,1 1 0 0 0,0-1 0 0 0,0 1 0 0 0,-1-1 0 0 0,1 1 1 0 0,0-1-1 0 0,0 1 0 0 0,0-1 0 0 0,0 1 0 0 0,0-1 0 0 0,-1 1 0 0 0,1 0 1 0 0,0-1-1 0 0,0 1 0 0 0,0-1 0 0 0,0 1 0 0 0,1-1 0 0 0,-1 1 1 0 0,0-1-1 0 0,0 1 0 0 0,0-1 0 0 0,0 1 0 0 0,0-1 0 0 0,1 1 0 0 0,-1-1 1 0 0,0 1-1 0 0,1-1 0 0 0,-1 1 0 0 0,0-1 0 0 0,1 0 0 0 0,-1 1 0 0 0,0-1 1 0 0,1 1-1 0 0,-1-1 0 0 0,1 0 0 0 0,-1 1 0 0 0,0-1 0 0 0,1 0 1 0 0,-1 0-1 0 0,1 1 0 0 0,-1-1 0 0 0,1 0 0 0 0,-1 0 0 0 0,1 0 0 0 0,-1 0 1 0 0,1 1-1 0 0,0-1 0 0 0,-1 0 0 0 0,1 0 0 0 0,-1 0 0 0 0,1 0 0 0 0,-1 0 1 0 0,1-1-1 0 0,-1 1 0 0 0,1 0 0 0 0,-1 0 0 0 0,1 0 0 0 0,-1 0 1 0 0,1 0-1 0 0,-1-1 0 0 0,1 1 0 0 0,-1 0 0 0 0,1-1 0 0 0,-1 1 0 0 0,1 0 4 0 0,-2 12 81 0 0,-2 153 99 0 0,2-163-192 0 0,1 0 0 0 0,0 0 0 0 0,1 0-1 0 0,-1 0 1 0 0,0 0 0 0 0,0 0 0 0 0,1 0 0 0 0,-1 0-1 0 0,1 0 1 0 0,0 0 0 0 0,0 0 0 0 0,0-1 0 0 0,-1 1 0 0 0,2 0-1 0 0,-1 0 1 0 0,0-1 0 0 0,0 1 0 0 0,0 0 0 0 0,1-1 0 0 0,-1 1-1 0 0,1-1 1 0 0,-1 0 0 0 0,1 0 0 0 0,0 1 0 0 0,0-1 0 0 0,-1 0-1 0 0,1 0 1 0 0,0-1 0 0 0,0 1 0 0 0,0 0 0 0 0,1 0 12 0 0,43 4-5476 0 0,-37-5-682 0 0,-4 0-6167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9 295 7898 0 0,'0'0'3315'0'0,"0"0"-337"0"0,0 0-383 0 0,0 0-420 0 0,0 0-386 0 0,0 0-305 0 0,0 0-289 0 0,0 0-243 0 0,0 0-196 0 0,0 0-158 0 0,0 0-103 0 0,31-15-85 0 0,97-49-44 0 0,-77 28 102 0 0,-46 27-345 0 0,1 1-53 0 0,-1-1 1 0 0,0 1-1 0 0,-1-1 0 0 0,0 0 1 0 0,0 0-1 0 0,-1 0 1 0 0,0-1-1 0 0,-1 1 1 0 0,1-1-1 0 0,-2 1 1 0 0,0-1-1 0 0,0 0 1 0 0,-1-8-71 0 0,0 16-3 0 0,0 0 0 0 0,-1 1 0 0 0,0-1 0 0 0,1 0 1 0 0,-1 1-1 0 0,0-1 0 0 0,0 0 0 0 0,0 1 0 0 0,0 0 0 0 0,0-1 1 0 0,0 1-1 0 0,0-1 0 0 0,0 1 0 0 0,0 0 0 0 0,-1 0 0 0 0,1 0 1 0 0,-1 0-1 0 0,1 0 0 0 0,-1 0 0 0 0,1 0 0 0 0,-1 0 0 0 0,0 0 1 0 0,1 1-1 0 0,-1-1 0 0 0,0 1 0 0 0,1-1 0 0 0,-1 1 0 0 0,0 0 1 0 0,0 0-1 0 0,1 0 0 0 0,-1 0 0 0 0,0 0 0 0 0,0 0 0 0 0,0 0 1 0 0,1 0-1 0 0,-2 1 3 0 0,-66 13-264 0 0,59-9 257 0 0,1 0 0 0 0,-1 1-1 0 0,1 0 1 0 0,0 0-1 0 0,1 1 1 0 0,-1 0 0 0 0,1 1-1 0 0,1 0 1 0 0,-1 0-1 0 0,1 1 1 0 0,1-1 0 0 0,0 2-1 0 0,0-1 1 0 0,1 1 0 0 0,0-1-1 0 0,0 1 1 0 0,1 1-1 0 0,0-1 1 0 0,1 1 0 0 0,1-1-1 0 0,-1 1 1 0 0,2 0-1 0 0,-1 0 1 0 0,2 0 0 0 0,-1 0-1 0 0,2 3 8 0 0,4-4 4 0 0,1 0-1 0 0,0-1 0 0 0,1 0 0 0 0,0-1 0 0 0,1 1 1 0 0,-1-1-1 0 0,2-1 0 0 0,-1 1 0 0 0,1-1 1 0 0,0-1-1 0 0,0 0 0 0 0,1 0 0 0 0,0-1 1 0 0,0 0-1 0 0,0-1 0 0 0,0 0 0 0 0,1 0 0 0 0,0-1 1 0 0,10 1-4 0 0,61 11-1235 0 0,-65-15-2670 0 0,0 1-3475 0 0,-10-1-5228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9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108 665 0 0 0,'0'0'1446'0'0,"0"0"69"0"0,0 0 98 0 0,0 0 105 0 0,0 0-3 0 0,0 0-155 0 0,0 0-119 0 0,0 0-93 0 0,0 0-136 0 0,0 0-44 0 0,0 0-23 0 0,0 0-61 0 0,-6 13-96 0 0,-20 37-148 0 0,6 40 1700 0 0,17-51-1760 0 0,-13 79 924 0 0,11-96 240 0 0,-6-37 1471 0 0,-9-92-2761 0 0,20 87-621 0 0,1 0 0 0 0,1 1-1 0 0,1-1 1 0 0,0 1-1 0 0,2 0 1 0 0,0 0-1 0 0,1 1 1 0 0,1-1 0 0 0,0 1-1 0 0,2 0 1 0 0,0 1-1 0 0,1 0 1 0 0,0 1-1 0 0,4-3-32 0 0,-13 16-4 0 0,0 0 0 0 0,1 1 0 0 0,0-1-1 0 0,-1 0 1 0 0,1 1 0 0 0,0-1-1 0 0,0 1 1 0 0,1 0 0 0 0,-1-1-1 0 0,0 1 1 0 0,1 0 0 0 0,-1 0 0 0 0,1 1-1 0 0,0-1 1 0 0,-1 0 0 0 0,1 1-1 0 0,0 0 1 0 0,0 0 0 0 0,0 0-1 0 0,0 0 1 0 0,0 0 0 0 0,0 0 0 0 0,0 1-1 0 0,1 0 1 0 0,-1-1 0 0 0,0 1-1 0 0,0 0 1 0 0,0 1 0 0 0,0-1-1 0 0,1 0 1 0 0,-1 1 0 0 0,0 0 0 0 0,0 0-1 0 0,0 0 1 0 0,0 0 0 0 0,0 0-1 0 0,-1 0 1 0 0,1 1 0 0 0,0 0-1 0 0,0 0 5 0 0,52 90-2131 0 0,-27-77-1845 0 0,-17-12 213 0 0,0-3-3313 0 0,-3 0-4916 0 0</inkml:trace>
  <inkml:trace contextRef="#ctx0" brushRef="#br0" timeOffset="802.011">693 617 10850 0 0,'0'0'3108'0'0,"0"0"-856"0"0,0 0-498 0 0,0 0-271 0 0,0 0-248 0 0,0 0-180 0 0,0 0-162 0 0,0 0-135 0 0,0 0-109 0 0,0 0-97 0 0,0 0-94 0 0,-31 33-90 0 0,-97 101-90 0 0,67-62 76 0 0,57-67-334 0 0,1 0 1 0 0,0 0-1 0 0,0 1 0 0 0,0-1 1 0 0,1 1-1 0 0,0 0 0 0 0,0 0 1 0 0,0 0-1 0 0,1-1 0 0 0,-1 2 1 0 0,1-1-1 0 0,1 0 0 0 0,-1 0 1 0 0,1 0-1 0 0,1 0 0 0 0,-1 2-20 0 0,2-5 21 0 0,0-1-1 0 0,0 0 0 0 0,0 1 1 0 0,0-1-1 0 0,0 0 0 0 0,0 0 1 0 0,0-1-1 0 0,1 1 1 0 0,-1 0-1 0 0,1-1 0 0 0,0 1 1 0 0,-1-1-1 0 0,1 0 0 0 0,0 0 1 0 0,0 0-1 0 0,-1 0 0 0 0,1 0 1 0 0,0-1-1 0 0,0 1 0 0 0,0-1 1 0 0,0 0-1 0 0,0 0 1 0 0,0 0-1 0 0,0 0 0 0 0,0 0 1 0 0,0-1-1 0 0,0 0 0 0 0,0 1 1 0 0,0-1-1 0 0,0 0 0 0 0,-1 0 1 0 0,1 0-1 0 0,0-1 0 0 0,0 0-20 0 0,33-17 283 0 0,-2-2-1 0 0,-1-1 1 0 0,-1-2-1 0 0,15-15-282 0 0,95-98 573 0 0,-116 114-506 0 0,-15 45-375 0 0,-7 20 294 0 0,-4-34 10 0 0,1-1 0 0 0,-1 1 0 0 0,1-1 0 0 0,0 0 0 0 0,1 1 0 0 0,0-1 0 0 0,0 0 0 0 0,0 0 0 0 0,1 0-1 0 0,0 0 1 0 0,0 0 0 0 0,3 2 4 0 0,-2-3-4 0 0,1 0-1 0 0,-1 0 0 0 0,1-1 0 0 0,0 0 1 0 0,1 0-1 0 0,-1-1 0 0 0,1 1 0 0 0,0-1 0 0 0,0 0 1 0 0,1-1-1 0 0,-1 1 0 0 0,1-1 0 0 0,-1-1 0 0 0,1 1 1 0 0,0-1-1 0 0,0 0 0 0 0,0-1 0 0 0,0 0 1 0 0,0 0-1 0 0,1 0 0 0 0,-1-1 0 0 0,0 0 0 0 0,0 0 1 0 0,1-1-1 0 0,-1 0 0 0 0,0 0 0 0 0,0-1 1 0 0,0 0-1 0 0,2-1 5 0 0,11-9 62 0 0,-2 0 1 0 0,1-2-1 0 0,-2 0 1 0 0,0-1-1 0 0,0 0 1 0 0,-2-2 0 0 0,0 0-1 0 0,-1 0 1 0 0,0-2-1 0 0,-2 1 1 0 0,0-2-1 0 0,-1 1 1 0 0,-1-2-1 0 0,-1 1 1 0 0,-1-2-1 0 0,0 1 1 0 0,2-16-63 0 0,14-24 81 0 0,-5 19-61 0 0,-3-1 0 0 0,-1-1 0 0 0,-2-1 0 0 0,-2 0 0 0 0,-2 0 0 0 0,-3-1 0 0 0,-1 0 0 0 0,-2 0-20 0 0,-2 28 4 0 0,-1 13 5 0 0,1 0 0 0 0,0 0 0 0 0,-1 1 0 0 0,0-1 1 0 0,0 0-1 0 0,-1 0 0 0 0,1 1 0 0 0,-1-1 1 0 0,0 0-1 0 0,0 1 0 0 0,-1-1 0 0 0,1 0 0 0 0,-1 1 1 0 0,0 0-1 0 0,0-1 0 0 0,0 1 0 0 0,-1 0 1 0 0,0 0-1 0 0,0 0 0 0 0,-2-2-9 0 0,4 5-2 0 0,0 0 0 0 0,-1 1 1 0 0,1-1-1 0 0,0 0 0 0 0,0 1 0 0 0,-1-1 0 0 0,1 1 0 0 0,0-1 0 0 0,-1 1 1 0 0,1 0-1 0 0,0 0 0 0 0,-1 0 0 0 0,1-1 0 0 0,-1 1 0 0 0,1 0 1 0 0,0 1-1 0 0,-1-1 0 0 0,1 0 0 0 0,-1 0 0 0 0,1 1 0 0 0,0-1 1 0 0,-1 1-1 0 0,1-1 0 0 0,0 1 0 0 0,0-1 0 0 0,-1 1 0 0 0,1 0 1 0 0,0-1-1 0 0,0 1 0 0 0,0 0 0 0 0,0 0 0 0 0,0 0 0 0 0,0 0 1 0 0,0 0-1 0 0,0 0 0 0 0,0 0 0 0 0,1 1 0 0 0,-1-1 0 0 0,0 0 1 0 0,1 0-1 0 0,-1 1 2 0 0,-25 53-88 0 0,21-33 99 0 0,1 1 0 0 0,1-1 0 0 0,1 1 0 0 0,1-1 0 0 0,1 1 0 0 0,1 0 0 0 0,1 0 0 0 0,0-1 0 0 0,2 0 0 0 0,1 1-1 0 0,1-1 1 0 0,0-1 0 0 0,2 1 0 0 0,1-1 0 0 0,0-1 0 0 0,2 1-11 0 0,59 215 136 0 0,-46-111-540 0 0,-24-124 259 0 0,0-1-65 0 0,0 0-26 0 0,0 0-56 0 0,0 0-60 0 0,0 0-96 0 0,-31-17-7871 0 0,20 6 1104 0 0,9 10 4968 0 0,-2-4-7850 0 0</inkml:trace>
  <inkml:trace contextRef="#ctx0" brushRef="#br0" timeOffset="1001.298">1144 466 13971 0 0,'0'0'2766'0'0,"0"0"-806"0"0,0 0-562 0 0,0 0-168 0 0,0 0 2 0 0,0 0-39 0 0,0 0-96 0 0,0 0-169 0 0,0 0-173 0 0,0 0-123 0 0,0 0-79 0 0,0 0-63 0 0,0 0-54 0 0,36 2-48 0 0,111 2-87 0 0,29-10 219 0 0,-78 22-698 0 0,-57-3-3009 0 0,-14-5-1953 0 0,-16-4-7307 0 0</inkml:trace>
  <inkml:trace contextRef="#ctx0" brushRef="#br0" timeOffset="4203.266">1969 713 6137 0 0,'0'0'3258'0'0,"0"0"-1647"0"0,0 0-724 0 0,0 0-51 0 0,0 0 99 0 0,0 0 35 0 0,0 0-63 0 0,0 0-155 0 0,0 0-128 0 0,0 0-69 0 0,0 0-99 0 0,11 0-68 0 0,96-15 1296 0 0,-100 14-1524 0 0,0-1 0 0 0,0 1-1 0 0,0-1 1 0 0,0 0 0 0 0,-1-1 0 0 0,1 0-1 0 0,-1 0 1 0 0,1 0 0 0 0,-1-1-1 0 0,0 0 1 0 0,0 0 0 0 0,-1 0 0 0 0,1-1-1 0 0,-1 0 1 0 0,0 0 0 0 0,0-1-1 0 0,-1 1 1 0 0,1-1 0 0 0,-1 0 0 0 0,0 0-1 0 0,-1 0 1 0 0,0-1 0 0 0,0 1-1 0 0,0-1 1 0 0,-1 0 0 0 0,0 1-1 0 0,0-1 1 0 0,0 0 0 0 0,-1-4-160 0 0,-1 8 21 0 0,0 1-1 0 0,0-1 1 0 0,0 0 0 0 0,-1 1 0 0 0,1-1-1 0 0,-1 0 1 0 0,1 1 0 0 0,-1-1-1 0 0,0 1 1 0 0,0-1 0 0 0,-1 1 0 0 0,1-1-1 0 0,0 1 1 0 0,-1 0 0 0 0,1-1 0 0 0,-1 1-1 0 0,0 0 1 0 0,0 0 0 0 0,0 0-1 0 0,0 1 1 0 0,0-1 0 0 0,0 0 0 0 0,0 1-1 0 0,-1-1 1 0 0,1 1 0 0 0,0 0-1 0 0,-1 0 1 0 0,0 0 0 0 0,1 0 0 0 0,-1 0-1 0 0,1 0 1 0 0,-1 1 0 0 0,0-1 0 0 0,1 1-1 0 0,-1 0 1 0 0,0 0 0 0 0,-1 0-21 0 0,-4 0-2 0 0,0 0 1 0 0,-1 0-1 0 0,1 1 1 0 0,0 0-1 0 0,0 1 0 0 0,0 0 1 0 0,0 0-1 0 0,0 1 1 0 0,0 0-1 0 0,0 0 1 0 0,1 1-1 0 0,-1 0 2 0 0,-7 5 30 0 0,1 0 1 0 0,0 1-1 0 0,1 0 0 0 0,0 1 0 0 0,1 0 1 0 0,0 1-1 0 0,1 1 0 0 0,0 0 0 0 0,1 0 1 0 0,0 1-1 0 0,1 0 0 0 0,1 1 0 0 0,0 0 1 0 0,1 0-1 0 0,1 1 0 0 0,-3 10-30 0 0,7-19 72 0 0,0 1-1 0 0,1-1 1 0 0,0 1 0 0 0,1 0-1 0 0,0-1 1 0 0,0 1-1 0 0,0 0 1 0 0,1 0 0 0 0,0-1-1 0 0,1 1 1 0 0,0-1-1 0 0,0 1 1 0 0,0-1 0 0 0,1 0-1 0 0,0 1 1 0 0,1-1-72 0 0,2 1 92 0 0,1 0 0 0 0,0-1-1 0 0,0 1 1 0 0,1-1 0 0 0,0-1 0 0 0,0 1 0 0 0,0-2 0 0 0,1 1 0 0 0,0-1 0 0 0,0 0 0 0 0,1-1-1 0 0,-1 0 1 0 0,1-1 0 0 0,0 1 0 0 0,0-2 0 0 0,0 0 0 0 0,0 0 0 0 0,1-1 0 0 0,-1 0 0 0 0,0 0-1 0 0,2-2-90 0 0,2 1-90 0 0,-1 0 1 0 0,0-1 0 0 0,0-1 0 0 0,0 0-1 0 0,0-1 1 0 0,0-1 0 0 0,-1 0 0 0 0,12-5 88 0 0,1-4-4206 0 0,-1-3-3928 0 0,-17 12-4319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4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1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5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38 0 0 0,'0'0'811'0'0,"0"0"325"0"0,0 0 187 0 0,0 0 67 0 0,0 0 71 0 0,0 0-39 0 0,0 0-128 0 0,0 0-92 0 0,0 0-55 0 0,0 0-2 0 0,0 0 40 0 0,0 0 42 0 0,0 0-20 0 0,0-2-75 0 0,-2-8-110 0 0,2 7-147 0 0,0 3-114 0 0,0 0-89 0 0,0 0-52 0 0,0 0-26 0 0,0 0-19 0 0,0 0-32 0 0,0 0-63 0 0,0 0-50 0 0,0 0-71 0 0,0 0-49 0 0,0 0-22 0 0,0 0-15 0 0,0 0-17 0 0,0 0-39 0 0,0 0-18 0 0,0 0-39 0 0,0 0-12 0 0,0 0 2 0 0,0 0-30 0 0,0 0-7 0 0,0 0 6 0 0,0 0 2 0 0,0 0 8 0 0,0 0 10 0 0,0 0-15 0 0,0 0-27 0 0,0 0 1 0 0,0 0-18 0 0,0 0-16 0 0,0 0 8 0 0,0 0-12 0 0,0 0-1 0 0,0 0 9 0 0,0 0-2 0 0,0 0 4 0 0,0 0-5 0 0,0 0-5 0 0,0 0-11 0 0,0 0 15 0 0,0 0-8 0 0,0 0-9 0 0,0 0 5 0 0,0 0-28 0 0,0 0-8 0 0,0 0 1 0 0,0 0 3 0 0,0 0-8 0 0,0 0 4 0 0,-9 15 986 0 0,34-45-786 0 0,-21 23 168 0 0,-18 29-7 0 0,23-21-7732 0 0,-6-2 2413 0 0,-1 1-7586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8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81 2425 0 0,'0'0'2035'0'0,"0"0"-927"0"0,0 0-363 0 0,0 0 85 0 0,0 0 134 0 0,0 0-32 0 0,0 0-198 0 0,0 0-289 0 0,0 0-217 0 0,0 0-49 0 0,0 0 34 0 0,0 1-2442 0 0,2-1 3448 0 0,4 2 11542 0 0,-5-1-10869 0 0,0 57 1617 0 0,-2 65-3056 0 0,-16-36-37 0 0,16-79 1038 0 0,-14 47-1187 0 0,12-50-692 0 0,3-8-2930 0 0,1-5-8519 0 0,-1 7-451 0 0</inkml:trace>
  <inkml:trace contextRef="#ctx0" brushRef="#br0" timeOffset="2374.729">446 23 0 0 0,'0'0'2361'0'0,"0"0"-508"0"0,0 0-67 0 0,0 0 173 0 0,0 0 72 0 0,0 0-90 0 0,0 0-150 0 0,0 0-191 0 0,0 0-194 0 0,0 0-163 0 0,0 0-117 0 0,0 0-109 0 0,-3-4-108 0 0,-10-11-86 0 0,9 11-88 0 0,4 4-95 0 0,0 0-93 0 0,0 0-84 0 0,0 0-85 0 0,0 0-67 0 0,0 0-43 0 0,-11 48 763 0 0,-66 192 51 0 0,-28 31-932 0 0,96-247-220 0 0,7-37-67 0 0,71-226-49 0 0,49-3 102 0 0,-103 216 88 0 0,-15 26 4 0 0,0 0-6 0 0,0 0 25 0 0,0 0 6 0 0,0 0-19 0 0,0 0-10 0 0,0 0-19 0 0,0 18 22 0 0,0 17 73 0 0,0-1 1 0 0,2 0-1 0 0,2 0 1 0 0,1 0-1 0 0,2 0 1 0 0,1-1-1 0 0,2 0 0 0 0,1 0 1 0 0,10 20-81 0 0,-18-47 22 0 0,0-1 1 0 0,0 1-1 0 0,0-1 1 0 0,1 0-1 0 0,-1 0 1 0 0,1 0 0 0 0,1-1-1 0 0,-1 1 1 0 0,1-1-1 0 0,-1 0 1 0 0,1 0-1 0 0,0-1 1 0 0,1 0-1 0 0,-1 1 1 0 0,0-2-1 0 0,1 1 1 0 0,0-1-1 0 0,0 1 1 0 0,0-2-1 0 0,0 1 1 0 0,0-1-1 0 0,0 1 1 0 0,0-2-1 0 0,0 1 1 0 0,4-1-23 0 0,17-45 1271 0 0,7-142-174 0 0,-10 8-863 0 0,-25 153-432 0 0,0 18-1913 0 0,3 18-1551 0 0,0-6-1830 0 0,1 0-6782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468 509 0 0 0,'0'0'2487'0'0,"0"0"207"0"0,0 0-171 0 0,0 0-338 0 0,0 0-381 0 0,0 0-336 0 0,0 0-185 0 0,0 0-149 0 0,0 0-170 0 0,0 0-92 0 0,0 0-54 0 0,0 0-85 0 0,0 0-20 0 0,-3-3-41 0 0,1 0-512 0 0,0 1 1 0 0,-1-1 0 0 0,1 1-1 0 0,-1 0 1 0 0,0 0-1 0 0,0 0 1 0 0,0 1 0 0 0,0-1-1 0 0,0 1 1 0 0,0-1 0 0 0,0 1-1 0 0,0 0 1 0 0,-1 0-1 0 0,1 1 1 0 0,0-1 0 0 0,-1 1-1 0 0,1-1 1 0 0,-3 1-161 0 0,-14 0 446 0 0,-1-1-213 0 0,1 1-1 0 0,0 1 1 0 0,0 1 0 0 0,0 1 0 0 0,0 0-1 0 0,0 2 1 0 0,-4 1-233 0 0,4 1 63 0 0,2-1 69 0 0,0 0 1 0 0,0 1 0 0 0,1 0 0 0 0,0 2-1 0 0,1 0 1 0 0,0 1 0 0 0,0 0-1 0 0,-1 3-132 0 0,11-5 16 0 0,1 0-1 0 0,0 0 0 0 0,0 0 0 0 0,1 1 1 0 0,0 0-1 0 0,0 0 0 0 0,1 0 0 0 0,0 0 1 0 0,1 0-1 0 0,0 1 0 0 0,0-1 1 0 0,1 1-1 0 0,0-1 0 0 0,1 1 0 0 0,0-1 1 0 0,0 1-1 0 0,1 0 0 0 0,0-1 0 0 0,1 1 1 0 0,1 3-16 0 0,0-7 30 0 0,-1-1 1 0 0,1 1-1 0 0,0 0 1 0 0,0-1 0 0 0,1 0-1 0 0,-1 0 1 0 0,1 0-1 0 0,1 0 1 0 0,-1 0 0 0 0,0-1-1 0 0,1 0 1 0 0,0 0-1 0 0,0 0 1 0 0,0-1 0 0 0,1 0-1 0 0,-1 1 1 0 0,1-2-1 0 0,0 1 1 0 0,0-1-1 0 0,0 0 1 0 0,0 0 0 0 0,0-1-1 0 0,0 1 1 0 0,0-1-1 0 0,0-1 1 0 0,1 1 0 0 0,-1-1-1 0 0,0 0 1 0 0,1-1-1 0 0,-1 1 1 0 0,0-1 0 0 0,4-1-31 0 0,1-4 95 0 0,0 0 1 0 0,0 0-1 0 0,-1-1 1 0 0,0-1-1 0 0,0 0 1 0 0,-1 0-1 0 0,0 0 1 0 0,0-1-1 0 0,-1-1 1 0 0,0 0-1 0 0,1-3-95 0 0,181-269 837 0 0,-176 260-679 0 0,-14 21-136 0 0,0 1-24 0 0,0 0 22 0 0,0 0-17 0 0,0 9-60 0 0,-1 41 28 0 0,10 109 171 0 0,-5-147-156 0 0,1 1 0 0 0,0-1-1 0 0,1 0 1 0 0,0 0 0 0 0,1 0 0 0 0,0-1-1 0 0,1 0 1 0 0,1-1 0 0 0,5 6 14 0 0,8 29-2014 0 0,-20-24-8835 0 0,-2-17-1332 0 0</inkml:trace>
  <inkml:trace contextRef="#ctx0" brushRef="#br0" timeOffset="569.481">663 932 13859 0 0,'0'0'2753'0'0,"0"0"-860"0"0,0 0-460 0 0,0 0-201 0 0,0 0-193 0 0,0 0-175 0 0,0 0-171 0 0,0 0-164 0 0,0 0-93 0 0,0 0-28 0 0,0 0-14 0 0,0 0-11 0 0,11-27-36 0 0,32-85-12 0 0,50-69 1113 0 0,-57 104-1117 0 0,-23 33-141 0 0,-13 43-159 0 0,0 1 0 0 0,-3 16-183 0 0,-1-6 148 0 0,0 0 0 0 0,1 0 1 0 0,0 1-1 0 0,0 0 0 0 0,1-1 1 0 0,0 1-1 0 0,1 0 0 0 0,1 0 1 0 0,-1 0-1 0 0,2 0 0 0 0,0 0 1 0 0,0 0-1 0 0,1 0 0 0 0,0-1 1 0 0,1 1-1 0 0,0 0 0 0 0,0-1 1 0 0,1 0-1 0 0,1 0 0 0 0,0 0 1 0 0,0 0-1 0 0,1-1 0 0 0,0 0 1 0 0,7 8 3 0 0,-9-14 18 0 0,-1-1 1 0 0,1 0-1 0 0,-1 0 0 0 0,1 0 1 0 0,0 0-1 0 0,0 0 1 0 0,0-1-1 0 0,0 0 1 0 0,0 0-1 0 0,0 0 0 0 0,0 0 1 0 0,0-1-1 0 0,1 1 1 0 0,-1-1-1 0 0,0 0 1 0 0,0 0-1 0 0,0-1 0 0 0,1 1 1 0 0,-1-1-1 0 0,0 0 1 0 0,0 0-1 0 0,0 0 1 0 0,0-1-1 0 0,0 0 0 0 0,0 1 1 0 0,-1-1-1 0 0,1 0 1 0 0,0-1-1 0 0,-1 1 1 0 0,0-1-1 0 0,1 0 0 0 0,-1 1 1 0 0,0-1-1 0 0,0-1-18 0 0,7-6 115 0 0,0-1 0 0 0,-1 0 0 0 0,0-1 0 0 0,0 0 0 0 0,-1-1 0 0 0,-1 0 0 0 0,0 0 0 0 0,-1 0 0 0 0,1-6-115 0 0,22-97 59 0 0,-29 115-331 0 0,0 1-161 0 0,0 0-272 0 0,0 0-423 0 0,0 8-4639 0 0,0-5-1638 0 0,0 1-5218 0 0</inkml:trace>
  <inkml:trace contextRef="#ctx0" brushRef="#br0" timeOffset="1184.562">1657 490 13835 0 0,'0'0'2702'0'0,"0"0"-984"0"0,0 0-429 0 0,0 0-105 0 0,0 0-87 0 0,0 0-158 0 0,0 0-182 0 0,0 0-134 0 0,0 0-120 0 0,0 0-89 0 0,0 0-55 0 0,0 0-54 0 0,-24 2-40 0 0,-78 7-13 0 0,49 10 88 0 0,44-12-260 0 0,-1-1-49 0 0,0 1 0 0 0,0 0 0 0 0,0 1 1 0 0,1 0-1 0 0,0 0 0 0 0,1 1 0 0 0,0 0 0 0 0,0 1 1 0 0,1-1-1 0 0,0 2 0 0 0,1-1 0 0 0,0 1 0 0 0,0 0 1 0 0,2 0-1 0 0,-1 0 0 0 0,1 1 0 0 0,1-1 0 0 0,0 1 1 0 0,0 0-1 0 0,0 12-31 0 0,2-21-2 0 0,1-1 0 0 0,-1 1 0 0 0,1-1-1 0 0,0 1 1 0 0,-1-1 0 0 0,1 1 0 0 0,0 0 0 0 0,1-1 0 0 0,-1 1 0 0 0,0-1 0 0 0,1 1 0 0 0,-1-1 0 0 0,1 1-1 0 0,0-1 1 0 0,0 1 0 0 0,0-1 0 0 0,0 1 0 0 0,0-1 0 0 0,1 0 0 0 0,-1 0 0 0 0,1 0 0 0 0,-1 0 0 0 0,1 0-1 0 0,0 0 1 0 0,0 0 0 0 0,0 0 0 0 0,0-1 0 0 0,0 1 0 0 0,0-1 0 0 0,0 1 0 0 0,0-1 0 0 0,1 0 0 0 0,-1 0-1 0 0,0 0 1 0 0,1 0 0 0 0,-1 0 0 0 0,1-1 0 0 0,-1 1 0 0 0,1-1 0 0 0,2 1 2 0 0,1-2 53 0 0,-1 1 1 0 0,1-1-1 0 0,0 0 0 0 0,-1-1 1 0 0,0 1-1 0 0,1-1 1 0 0,-1 0-1 0 0,0-1 1 0 0,0 1-1 0 0,0-1 0 0 0,0 0 1 0 0,0 0-1 0 0,-1 0 1 0 0,1-1-1 0 0,-1 0 0 0 0,0 0 1 0 0,0 0-1 0 0,0 0 1 0 0,1-2-54 0 0,178-246 1295 0 0,-183 250-1294 0 0,0 1 0 0 0,1 0-1 0 0,-1 0 1 0 0,0 0 0 0 0,1 0 0 0 0,-1 0 0 0 0,1 0 0 0 0,-1 0 0 0 0,1 0 0 0 0,0 0 0 0 0,-1 0 0 0 0,1 0 0 0 0,0 0 0 0 0,0 0 0 0 0,-1 0 0 0 0,1 0 0 0 0,0 1-1 0 0,0-1 1 0 0,0 0 0 0 0,0 1 0 0 0,0-1 0 0 0,0 1 0 0 0,0-1 0 0 0,0 1 0 0 0,1-1 0 0 0,-1 1 0 0 0,0 0 0 0 0,0-1 0 0 0,0 1 0 0 0,0 0 0 0 0,0 0 0 0 0,1 0 0 0 0,-1 0-1 0 0,0 0 1 0 0,0 0 0 0 0,0 0 0 0 0,0 1 0 0 0,1-1 0 0 0,-1 0 0 0 0,0 0 0 0 0,0 1 0 0 0,0-1 0 0 0,0 1 0 0 0,0-1 0 0 0,0 1 0 0 0,0 0 0 0 0,0-1 0 0 0,0 1-1 0 0,0 0 1 0 0,0 0 0 0 0,0 0 0 0 0,-1-1 0 0 0,1 1 0 0 0,0 0 0 0 0,-1 0 0 0 0,1 0 0 0 0,0 0 0 0 0,-1 0 0 0 0,1 0 0 0 0,-1 0 0 0 0,0 1 0 0 0,1-1 0 0 0,-1 0 0 0 0,0 0-1 0 0,0 0 1 0 0,1 0 0 0 0,-1 2-1 0 0,6 22 0 0 0,-2 1 0 0 0,0 0 0 0 0,-2 0 0 0 0,-1 0 0 0 0,-1 1 0 0 0,-1 9 0 0 0,0 37-1 0 0,15 88-50 0 0,-8-131 43 0 0,-2 1 0 0 0,-1-1 0 0 0,-1 1 1 0 0,-2 0-1 0 0,-1-1 0 0 0,-1 1 0 0 0,-2 0 0 0 0,-1-1 0 0 0,-1 0 0 0 0,-1 0 1 0 0,-9 18 7 0 0,8-26 2 0 0,-2-1 0 0 0,0-1 0 0 0,-2 0 0 0 0,0 0 0 0 0,-1-1 0 0 0,-1 0 0 0 0,-1-1 0 0 0,0-1 0 0 0,-2-1 0 0 0,1 0 0 0 0,-2-1 0 0 0,0 0 0 0 0,-1-2 0 0 0,-9 5-2 0 0,26-16 2 0 0,0-1 1 0 0,-1 1 0 0 0,1-1-1 0 0,0 1 1 0 0,-1-1-1 0 0,1 0 1 0 0,-1 0 0 0 0,0 0-1 0 0,1 0 1 0 0,-1 0 0 0 0,0-1-1 0 0,0 1 1 0 0,1-1-1 0 0,-1 0 1 0 0,0 0 0 0 0,0 0-1 0 0,0 0 1 0 0,1 0 0 0 0,-1-1-1 0 0,0 1 1 0 0,0-1-1 0 0,1 0 1 0 0,-1 1 0 0 0,0-1-1 0 0,1-1 1 0 0,-1 1 0 0 0,1 0-1 0 0,-1 0 1 0 0,1-1-1 0 0,0 0 1 0 0,-2 0-3 0 0,3-12-10 0 0,0-1 1 0 0,1 1-1 0 0,1 0 0 0 0,0-1 0 0 0,1 1 1 0 0,0 0-1 0 0,1 0 0 0 0,1 0 1 0 0,0 1-1 0 0,1-1 0 0 0,1 1 0 0 0,0 0 1 0 0,0 0-1 0 0,1 1 0 0 0,3-3 10 0 0,8-21-93 0 0,12-27-366 0 0,16-35-1176 0 0,-18 35-6061 0 0,-22 47-4482 0 0</inkml:trace>
  <inkml:trace contextRef="#ctx0" brushRef="#br0" timeOffset="1538.037">1946 567 13299 0 0,'0'0'2071'0'0,"0"0"-931"0"0,0 0-318 0 0,0 0 87 0 0,0 0 115 0 0,0 0 17 0 0,0 0-133 0 0,0 0-169 0 0,0 0-119 0 0,0 0-63 0 0,0 0-62 0 0,0 0-72 0 0,-2 21-70 0 0,-14 101 202 0 0,14-106-328 0 0,1 96 639 0 0,2-108-832 0 0,-1-1 1 0 0,1 0 0 0 0,0 1 0 0 0,1-1 0 0 0,-1 0 0 0 0,1 0 0 0 0,-1 1 0 0 0,1-1 0 0 0,0 0-1 0 0,0-1 1 0 0,0 1 0 0 0,1 0 0 0 0,-1-1 0 0 0,1 1 0 0 0,-1-1 0 0 0,1 1 0 0 0,0-1 0 0 0,0 0 0 0 0,0-1-1 0 0,0 1 1 0 0,0 0 0 0 0,0-1 0 0 0,0 1 0 0 0,1-1 0 0 0,-1 0 0 0 0,1 0 0 0 0,-1-1 0 0 0,0 1-1 0 0,4 0-34 0 0,-1-1 98 0 0,-1 0 0 0 0,1 0 0 0 0,0-1-1 0 0,-1 0 1 0 0,1 0 0 0 0,-1 0 0 0 0,1 0 0 0 0,-1-1-1 0 0,1 0 1 0 0,-1 0 0 0 0,0 0 0 0 0,0-1-1 0 0,0 0 1 0 0,0 0 0 0 0,-1 0 0 0 0,1 0-1 0 0,-1-1 1 0 0,0 0 0 0 0,0 0 0 0 0,0 0-1 0 0,3-5-97 0 0,62-103 788 0 0,-64 102-1081 0 0,17-45 816 0 0,-16 16-4640 0 0,-6 36 37 0 0,-2 3-6075 0 0</inkml:trace>
  <inkml:trace contextRef="#ctx0" brushRef="#br0" timeOffset="1864.758">2473 0 14507 0 0,'0'0'4700'0'0,"0"0"-2689"0"0,0 0-963 0 0,0 0-141 0 0,0 0-115 0 0,0 0-82 0 0,0 0-125 0 0,0 0-71 0 0,0 0-54 0 0,0 0-66 0 0,0 0-60 0 0,0 0-61 0 0,0 0-22 0 0,-18 35-6 0 0,-53 111-11 0 0,50-66 81 0 0,22-64-240 0 0,10 473 520 0 0,-33-364-1390 0 0,44-144-206 0 0,26-27-1155 0 0,-22 21-1086 0 0,-1 1-4587 0 0,-13 13-3665 0 0</inkml:trace>
  <inkml:trace contextRef="#ctx0" brushRef="#br0" timeOffset="2688.939">2721 534 8434 0 0,'0'0'3625'0'0,"0"0"-1660"0"0,0 0-468 0 0,0 0 158 0 0,0 0 32 0 0,0 0-174 0 0,0 0-319 0 0,0 0-283 0 0,0 0-134 0 0,0 0-37 0 0,0 0-43 0 0,0 0-84 0 0,-2 5-106 0 0,-119 123 1161 0 0,115-123-1657 0 0,1 1-1 0 0,-1-1 1 0 0,1 1-1 0 0,0 0 1 0 0,1 1-1 0 0,0-1 1 0 0,0 1-1 0 0,0 0 1 0 0,1 0-1 0 0,-1 0 1 0 0,2 0-1 0 0,-1 1 1 0 0,1-1-1 0 0,0 1 1 0 0,1-1-1 0 0,0 1 1 0 0,0 7-11 0 0,0-13-1 0 0,1 0-1 0 0,-1 0 1 0 0,1 0-1 0 0,0-1 1 0 0,0 1 0 0 0,0 0-1 0 0,0 0 1 0 0,0 0-1 0 0,0 0 1 0 0,0-1 0 0 0,1 1-1 0 0,-1 0 1 0 0,1 0-1 0 0,-1-1 1 0 0,1 1 0 0 0,0 0-1 0 0,-1 0 1 0 0,1-1-1 0 0,0 1 1 0 0,0-1 0 0 0,0 1-1 0 0,0-1 1 0 0,1 1-1 0 0,-1-1 1 0 0,0 0 0 0 0,1 0-1 0 0,-1 0 1 0 0,1 1-1 0 0,-1-1 1 0 0,1 0 0 0 0,-1-1-1 0 0,1 1 1 0 0,0 0-1 0 0,-1 0 1 0 0,1-1 0 0 0,0 1-1 0 0,0-1 1 0 0,-1 1 0 0 0,1-1-1 0 0,0 0 1 0 0,0 0-1 0 0,0 0 1 0 0,0 0 0 0 0,0 0 1 0 0,7-3 51 0 0,0 0 0 0 0,0-1 1 0 0,0 0-1 0 0,-1 0 0 0 0,0-1 1 0 0,0 0-1 0 0,0-1 0 0 0,0 0 1 0 0,-1 0-1 0 0,0 0 0 0 0,0-1 1 0 0,-1 0-1 0 0,0-1 0 0 0,0 1 1 0 0,0-1-1 0 0,-1 0 0 0 0,0 0 1 0 0,-1-1-1 0 0,0 0 0 0 0,0 0 1 0 0,-1 0-1 0 0,0 0 1 0 0,-1 0-52 0 0,11-19 19 0 0,16-35 50 0 0,-29 63-94 0 0,0 0-23 0 0,-22 147-608 0 0,22-142 644 0 0,-1-1 0 0 0,1 1 0 0 0,1 0 0 0 0,-1-1 0 0 0,1 1 0 0 0,-1 0 0 0 0,1-1 0 0 0,1 1 0 0 0,-1-1 0 0 0,1 1 0 0 0,-1-1 0 0 0,1 0 0 0 0,1 0 0 0 0,-1 0 0 0 0,0 0 0 0 0,1 0 0 0 0,0 0 0 0 0,0-1 0 0 0,0 1 0 0 0,0-1 0 0 0,1 0 0 0 0,-1 0 0 0 0,1 0 0 0 0,0 0 0 0 0,0-1 0 0 0,0 1 0 0 0,4 1 12 0 0,-1-2 2 0 0,1-1 1 0 0,-1 0-1 0 0,1 0 1 0 0,0 0-1 0 0,-1-1 1 0 0,1 0-1 0 0,0-1 1 0 0,-1 0-1 0 0,1 0 1 0 0,-1 0-1 0 0,1-1 1 0 0,-1 0-1 0 0,0-1 1 0 0,1 1-1 0 0,-1-2 1 0 0,-1 1-1 0 0,1-1 1 0 0,5-3-3 0 0,1-3 47 0 0,0-1-1 0 0,0-1 1 0 0,-1 0 0 0 0,0-1 0 0 0,-1 0 0 0 0,-1-1-1 0 0,0 0 1 0 0,-1-1 0 0 0,0 0 0 0 0,5-14-47 0 0,5-5 61 0 0,-12 24-44 0 0,-1-1-1 0 0,-1 0 0 0 0,0 0 0 0 0,-1 0 0 0 0,0-1 0 0 0,0 0 0 0 0,-1 1 0 0 0,-1-1 0 0 0,0 0 1 0 0,-1 0-1 0 0,0-1 0 0 0,-1-4-16 0 0,0 16-1 0 0,0 0-1 0 0,0 0 1 0 0,-1-1 0 0 0,1 1 0 0 0,0 0 0 0 0,-1 0 0 0 0,1 0 0 0 0,-1-1-1 0 0,1 1 1 0 0,-1 0 0 0 0,0 0 0 0 0,1 0 0 0 0,-1 0 0 0 0,0 0 0 0 0,0 0-1 0 0,0 0 1 0 0,0 0 0 0 0,0 0 0 0 0,0 1 0 0 0,0-1 0 0 0,0 0 0 0 0,0 0-1 0 0,0 1 1 0 0,0-1 0 0 0,0 1 0 0 0,-1-1 0 0 0,1 1 0 0 0,0 0 0 0 0,0-1-1 0 0,-1 1 1 0 0,1 0 0 0 0,0 0 0 0 0,-1 0 0 0 0,1 0 0 0 0,0 0 0 0 0,0 0-1 0 0,-1 0 1 0 0,1 0 0 0 0,0 1 0 0 0,0-1 0 0 0,-1 0 0 0 0,1 1 1 0 0,-52 21-332 0 0,49-20 312 0 0,0 0 1 0 0,1 1 0 0 0,-1 0-1 0 0,1 0 1 0 0,0 0 0 0 0,0 0 0 0 0,0 0-1 0 0,0 0 1 0 0,0 1 0 0 0,1 0-1 0 0,-1-1 1 0 0,1 1 0 0 0,0 0-1 0 0,0 0 1 0 0,1 0 0 0 0,-1 0-1 0 0,1 1 1 0 0,0-1 0 0 0,0 0 0 0 0,0 1-1 0 0,0 2 20 0 0,3-6-2 0 0,0 1-1 0 0,0-1 1 0 0,0 0-1 0 0,0 0 1 0 0,0 0-1 0 0,0 0 1 0 0,0 0-1 0 0,0 0 1 0 0,0 0-1 0 0,0 0 1 0 0,0-1-1 0 0,1 0 1 0 0,-1 1-1 0 0,0-1 1 0 0,0 0-1 0 0,1 0 1 0 0,-1 0-1 0 0,0 0 1 0 0,1 0-1 0 0,-1-1 1 0 0,0 1-1 0 0,1-1 3 0 0,4 1-3 0 0,94 0 124 0 0,-98 1-104 0 0,1 0 0 0 0,-1 1 1 0 0,0-1-1 0 0,1 1 0 0 0,-1-1 0 0 0,0 1 1 0 0,0 0-1 0 0,0 0 0 0 0,0 0 1 0 0,-1 0-1 0 0,1 1 0 0 0,-1-1 0 0 0,1 1 1 0 0,-1 0-1 0 0,0 0 0 0 0,0 0 0 0 0,0 0 1 0 0,0 0-1 0 0,0 0 0 0 0,-1 0 0 0 0,1 0 1 0 0,-1 1-1 0 0,0-1 0 0 0,0 1 0 0 0,0-1 1 0 0,-1 1-18 0 0,13 93 416 0 0,-13-75-340 0 0,-1-14-69 0 0,0 0 1 0 0,1 0-1 0 0,0 0 0 0 0,0 0 0 0 0,1 0 0 0 0,0 0 1 0 0,0 0-1 0 0,1 0 0 0 0,0 0 0 0 0,0-1 0 0 0,1 1 0 0 0,0-1 1 0 0,0 1-1 0 0,1-1 0 0 0,0 0 0 0 0,0 0 0 0 0,1-1 1 0 0,0 1-1 0 0,0-1 0 0 0,0 0 0 0 0,1 0-7 0 0,-3-4-37 0 0,-1-1 0 0 0,1 0 0 0 0,0 1 1 0 0,0-1-1 0 0,0 0 0 0 0,0 0 0 0 0,0-1 0 0 0,0 1 0 0 0,0 0 0 0 0,0-1 0 0 0,0 0 0 0 0,0 0 0 0 0,0 0 0 0 0,0 0 1 0 0,0 0-1 0 0,0-1 0 0 0,0 1 0 0 0,0-1 0 0 0,2-1 37 0 0,9-18-6915 0 0,-12 15-5237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8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19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4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0 0 0,'0'0'371'0'0,"0"0"334"0"0,0 0 131 0 0,0 0 175 0 0,0 0 238 0 0,0 0 194 0 0,0 0 85 0 0,0 0-8 0 0,2 3 13592 0 0,0-2-16074 0 0,164 61 3513 0 0,-61-10-2063 0 0,-103-48-450 0 0,0 0 0 0 0,1 0 0 0 0,-2 1 0 0 0,1-1 0 0 0,0 0 0 0 0,-1 1 0 0 0,0 0-1 0 0,0-1 1 0 0,0 1 0 0 0,-1 0 0 0 0,0-1 0 0 0,0 1 0 0 0,0 0 0 0 0,0 0 0 0 0,-1 3-38 0 0,0 8 58 0 0,-10 39 126 0 0,-2 41-51 0 0,-3 58 85 0 0,-15 12 109 0 0,15-30-77 0 0,15-30-15 0 0,31-2-91 0 0,19-17 21 0 0,97 5 386 0 0,-98-76-264 0 0,-48-15-266 0 0,0 1-14 0 0,0-1 10 0 0,0-1 19 0 0,0 0 11 0 0,0 0 24 0 0,0 0-6 0 0,0 0-6 0 0,0 0 2 0 0,0 0-4 0 0,0 0-2 0 0,0 0-2 0 0,0 0 11 0 0,0 0-9 0 0,0 0 8 0 0,0 0 6 0 0,0 0-4 0 0,0 0-3 0 0,0 0-12 0 0,0 0-8 0 0,0 0-26 0 0,0 0-3 0 0,0 0-1 0 0,-54 0 647 0 0,-17 0-654 0 0,70 0 5 0 0,-27 18-29 0 0,-28 49-13 0 0,52-58 29 0 0,1 0 1 0 0,0 0-1 0 0,0 1 0 0 0,1-1 1 0 0,0 1-1 0 0,1 0 0 0 0,0-1 1 0 0,1 1-1 0 0,0 0 0 0 0,0 0 1 0 0,1 0-1 0 0,0-1 0 0 0,1 3 3 0 0,11 50-28 0 0,7 30 47 0 0,-10-53-23 0 0,-2-1 1 0 0,-2 1-1 0 0,-1 0 0 0 0,-1 32 4 0 0,-4 9 42 0 0,-38-33-7 0 0,8-17 12 0 0,-17 4-16 0 0,-59 13 166 0 0,22-32 85 0 0,84-15-274 0 0,0 0-23 0 0,0 0 31 0 0,0 0 15 0 0,0 0-2 0 0,0 0-10 0 0,0 0-1 0 0,0 0 13 0 0,0 0 6 0 0,0 0-3 0 0,0 0-6 0 0,0 0-14 0 0,0 0 6 0 0,0 0-4 0 0,-30 0 351 0 0,-10 0-352 0 0,47-20-2746 0 0,-2 13 626 0 0,1 1-4063 0 0,0 2-6117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0,'0'0'1490'0'0,"0"0"154"0"0,0 0-32 0 0,0 0-178 0 0,0 0-255 0 0,0 0-254 0 0,0 0-210 0 0,0 0-109 0 0,0 0 5 0 0,0 0 73 0 0,0 1 1708 0 0,2 1 9011 0 0,-1-1-11782 0 0,86 10 2925 0 0,79-17-1498 0 0,7-3-267 0 0,-173 9-742 0 0,0 0-10 0 0,0 0 1 0 0,0 0-10 0 0,0 0-20 0 0,18 0 180 0 0,24-4 7 0 0,-41 4-165 0 0,-1 0 1 0 0,0 0-6 0 0,0 0-2 0 0,0 0-6 0 0,0 0 9 0 0,0 0 28 0 0,0 0-23 0 0,0 0-19 0 0,0 0-20 0 0,0 0 8 0 0,0 0 13 0 0,0 0 5 0 0,0 0 3 0 0,0 0-2 0 0,0 0-2 0 0,0 0-16 0 0,0 0 7 0 0,0 0-5 0 0,0 0 16 0 0,0 0-22 0 0,-26 1-3480 0 0,-15 13-1266 0 0,27-7-5664 0 0,8-3-275 0 0</inkml:trace>
  <inkml:trace contextRef="#ctx0" brushRef="#br0" timeOffset="615.02">36 421 1760 0 0,'0'0'2222'0'0,"0"0"-109"0"0,0 0 84 0 0,0 0 35 0 0,0 0-51 0 0,0 0-158 0 0,0 0-291 0 0,0 0-358 0 0,0 0-287 0 0,0 0-180 0 0,0 0-131 0 0,0 0-65 0 0,0 0-52 0 0,-10 3 2878 0 0,95 11-802 0 0,152-27-1329 0 0,-91 12-1006 0 0,-145-24-7930 0 0,0 18 1742 0 0,-1 3-6129 0 0</inkml:trace>
  <inkml:trace contextRef="#ctx0" brushRef="#br0" timeOffset="1690.351">297 1 6169 0 0,'0'0'2489'0'0,"0"0"-135"0"0,0 0-66 0 0,0 0-74 0 0,0 0-232 0 0,0 0-349 0 0,0 0-379 0 0,0 0-318 0 0,0 0-224 0 0,0 0-138 0 0,0 0-102 0 0,0 0-91 0 0,-2 0-65 0 0,-10 0-41 0 0,10 0-27 0 0,2 0-24 0 0,5 19 1046 0 0,10 0-954 0 0,1-2 0 0 0,0 1 0 0 0,2-2 0 0 0,0 0 0 0 0,0-1 0 0 0,7 3-316 0 0,11 10 230 0 0,21 12 15 0 0,-44-33-205 0 0,-1 0 1 0 0,0 1-1 0 0,-1 1 1 0 0,1 0-1 0 0,-2 1 0 0 0,0 0 1 0 0,0 0-1 0 0,0 1 1 0 0,-2 0-1 0 0,8 11-40 0 0,-16-20 47 0 0,0 0-1 0 0,0 0 1 0 0,-1 0-1 0 0,1 0 1 0 0,0 0-1 0 0,0 0 1 0 0,-1 0 0 0 0,0-1-1 0 0,1 1 1 0 0,-1 0-1 0 0,0 0 1 0 0,0 0-1 0 0,0-1 1 0 0,0 1-1 0 0,0-1 1 0 0,0 1 0 0 0,0-1-1 0 0,0 1 1 0 0,-1-1-1 0 0,1 1 1 0 0,-1-1-1 0 0,1 0 1 0 0,-1 0-1 0 0,0 0 1 0 0,-1 1-47 0 0,-3 4 124 0 0,-33 31 29 0 0,-1-1-1 0 0,-2-2 0 0 0,-2-1 1 0 0,-9 2-153 0 0,-57 46 309 0 0,77-55-129 0 0,33-25-174 0 0,0-1 12 0 0,0 0 12 0 0,0 0 0 0 0,0 0-6 0 0,0 0-5 0 0,0 0 5 0 0,0 0 7 0 0,0 0 1 0 0,0 0-2 0 0,0 0-10 0 0,0 0-20 0 0,0 0 6 0 0,0 0 10 0 0,0 0 24 0 0,0 0-20 0 0,0 0-7 0 0,0 0-41 0 0,0 0 39 0 0,0 0 15 0 0,0 0 8 0 0,0 0-14 0 0,0 0-10 0 0,0 0-8 0 0,0 0 34 0 0,0 0-18 0 0,0 0-3 0 0,0 0-20 0 0,0 0 9 0 0,0 0 8 0 0,0 0 13 0 0,0 0-5 0 0,0 0 1 0 0,0 0 5 0 0,0 0 14 0 0,0 0-52 0 0,-22 11 34 0 0,-8 3 21 0 0,30-14-56 0 0,2-13-3675 0 0,2 4-5998 0 0,-3 6-3202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6577 0 0,'0'0'1769'0'0,"0"0"-368"0"0,0 0-115 0 0,0 0 144 0 0,0 0 170 0 0,0 0-20 0 0,0 0-217 0 0,0 0-300 0 0,0 0-268 0 0,0 0-168 0 0,0 0-64 0 0,1-6-6 0 0,5-15 835 0 0,-11 41 1965 0 0,-31 119-1987 0 0,27-98-1225 0 0,3-1 1 0 0,1 1 0 0 0,2 0-1 0 0,1 0 1 0 0,4 31-146 0 0,-2-67 13 0 0,0 0 1 0 0,0-1-1 0 0,0 1 1 0 0,0 0-1 0 0,1 0 1 0 0,0 0-1 0 0,0 0 1 0 0,1-1-1 0 0,-1 1 1 0 0,1 0-1 0 0,0-1 1 0 0,0 0-1 0 0,0 1 1 0 0,1-1-1 0 0,-1 0 1 0 0,1 0-1 0 0,0 0 1 0 0,0 0-1 0 0,1-1 1 0 0,-1 1-1 0 0,1-1 1 0 0,0 0-1 0 0,0 0 1 0 0,0 0-1 0 0,0-1 1 0 0,0 1-1 0 0,1-1 1 0 0,-1 0-1 0 0,1 0 1 0 0,-1-1-1 0 0,1 1 1 0 0,0-1-1 0 0,-1 0 1 0 0,2 0-14 0 0,2-1 37 0 0,-1 1 0 0 0,0-1 1 0 0,0-1-1 0 0,0 1 0 0 0,1-1 1 0 0,-1-1-1 0 0,0 1 0 0 0,0-1 1 0 0,-1-1-1 0 0,1 1 0 0 0,0-1 1 0 0,-1 0-1 0 0,1 0 0 0 0,2-3-37 0 0,12-8 71 0 0,-1-2-1 0 0,0 0 1 0 0,-1-1-1 0 0,-1-1 1 0 0,-1-1 0 0 0,0 0-1 0 0,-1-2 1 0 0,4-8-71 0 0,-12 14 35 0 0,-1 0 1 0 0,0 0 0 0 0,-2-1-1 0 0,0 0 1 0 0,0 0 0 0 0,-2 0-1 0 0,0-1 1 0 0,0 1 0 0 0,-2-1 0 0 0,0 1-1 0 0,-1-1 1 0 0,-1 0 0 0 0,-1-6-36 0 0,-16-47 193 0 0,7 85 96 0 0,-9 183 312 0 0,20-158-568 0 0,2 0 0 0 0,2 0 1 0 0,2 0-1 0 0,1-1 0 0 0,5 10-33 0 0,10 61 122 0 0,-22-82-105 0 0,0-27-14 0 0,0-1-11 0 0,2 0 13 0 0,-2 0 10 0 0,0 0 1 0 0,0 0-8 0 0,0 0-30 0 0,0 0 24 0 0,0 0 68 0 0,0 0-35 0 0,0 0-24 0 0,0 0-15 0 0,0 0-36 0 0,0 0 30 0 0,0-3-271 0 0,0-4-2764 0 0,-1 4-2033 0 0,0 1-3747 0 0,-1-1-3819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2417 0 0,'0'0'1460'0'0,"0"0"-165"0"0,0 0 177 0 0,0 0 304 0 0,0 0 136 0 0,0 0-152 0 0,0 0-289 0 0,0 0-247 0 0,0 0-162 0 0,0 0-9 0 0,0 0 16 0 0,0 0-7 0 0,0 0-27 0 0,1-7-81 0 0,1 0-1652 0 0,2-9 4217 0 0,-2 42 308 0 0,18 63-2409 0 0,-15-77-1347 0 0,-2 0 0 0 0,1 0 0 0 0,-1 0 0 0 0,-1 1 0 0 0,0-1 0 0 0,-1 1 0 0 0,0-1 1 0 0,-1 1-1 0 0,-1 0-71 0 0,1-12 9 0 0,0-1-20 0 0,0 0-3 0 0,0 0 0 0 0,0 0-11 0 0,0 0 8 0 0,0 0 3 0 0,0 0-12 0 0,0 0 2 0 0,0 0 8 0 0,0 0 0 0 0,0 0-32 0 0,0 0-39 0 0,0 0-45 0 0,0 0-72 0 0,0 0-15 0 0,0 0-53 0 0,0-13-6031 0 0,0 8-293 0 0,0 5-4878 0 0</inkml:trace>
  <inkml:trace contextRef="#ctx0" brushRef="#br0" timeOffset="814.173">179 126 8138 0 0,'0'0'2899'0'0,"0"0"-660"0"0,0 0-284 0 0,0 0-69 0 0,0 0-130 0 0,0 0-227 0 0,0 0-361 0 0,0 0-335 0 0,0 0-212 0 0,0 0-125 0 0,0 0-46 0 0,0 0-13 0 0,0 0-12 0 0,21 0 1791 0 0,150-7-835 0 0,-81-1-1284 0 0,-90 8-75 0 0,-1 0 0 0 0,1 0 0 0 0,0 0 0 0 0,-1 0 0 0 0,1 0 0 0 0,0 0 0 0 0,-1 0 0 0 0,1 0 1 0 0,0 0-1 0 0,-1 0 0 0 0,1-1 0 0 0,0 1 0 0 0,-1 0 0 0 0,1 0 0 0 0,0 0 0 0 0,0 0 0 0 0,-1-1 0 0 0,1 1 0 0 0,0 0 0 0 0,0 0 0 0 0,-1-1 0 0 0,1 1 0 0 0,0 0 0 0 0,0 0 0 0 0,0-1 0 0 0,-1 1 0 0 0,1 0 0 0 0,0-1 0 0 0,0 1 1 0 0,0 0-1 0 0,0 0 0 0 0,0-1 0 0 0,0 1 0 0 0,0 0 0 0 0,0-1 0 0 0,0 1 0 0 0,0 0 0 0 0,0-1 0 0 0,0 1 0 0 0,0 0 0 0 0,0-1 0 0 0,0 1 0 0 0,0 0 0 0 0,0-1 0 0 0,0 1 0 0 0,0 0 0 0 0,0-1 0 0 0,0 1 0 0 0,1 0 1 0 0,-1-1-1 0 0,0 1 0 0 0,0 0 0 0 0,0 0 0 0 0,1-1-22 0 0,-35-15-52 0 0,-23-14 72 0 0,23 12 29 0 0,34 18-39 0 0,0 0 4 0 0,0 0 1 0 0,0 0-2 0 0,0 0 13 0 0,0 0-9 0 0,0 0-10 0 0,0 0-21 0 0,0 0-27 0 0,0 18-50 0 0,-4 137 113 0 0,3-140 107 0 0,35-45 207 0 0,-16 15-701 0 0,22-28 1007 0 0,-29 6-5967 0 0,-11 36 158 0 0,0 1-7105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22 712 0 0,'0'0'1881'0'0,"0"0"-24"0"0,0 0 9 0 0,0 0-87 0 0,0 0-95 0 0,0 0-158 0 0,0 0-163 0 0,0 0-175 0 0,0 0-158 0 0,0 0-123 0 0,0 0-71 0 0,0 0-51 0 0,0 0-70 0 0,-6-3 316 0 0,5 3 6211 0 0,57-15-6262 0 0,42 11-1003 0 0,-98 4 7 0 0,0 0 7 0 0,0 0 4 0 0,0 0 6 0 0,0 0-13 0 0,0 1-4 0 0,0 1-2 0 0,-24 62 133 0 0,-18 5-7 0 0,7-10-49 0 0,35-59-55 0 0,0 0-9 0 0,0 0 17 0 0,14 23 380 0 0,134-13 1107 0 0,-145-16-3148 0 0,-5 3-2960 0 0,1-2-4746 0 0,1 5-2788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0 0 0,'0'0'807'0'0,"0"0"424"0"0,0 0 169 0 0,0 0 71 0 0,0 0 23 0 0,0 0-31 0 0,0 0-48 0 0,0 0-50 0 0,0 0-42 0 0,-6 6 1964 0 0,5-5 3912 0 0,131-13-3158 0 0,-48 3-3514 0 0,36-3-50 0 0,-40 8-235 0 0,-78 4-233 0 0,0 0-5 0 0,0 0-29 0 0,0 0 37 0 0,0 0 11 0 0,0 0-2 0 0,0 0 11 0 0,0 0-12 0 0,0 0-4 0 0,0 0 9 0 0,0 0 30 0 0,0 0-23 0 0,0 0-9 0 0,0 0-14 0 0,0 0-25 0 0,0 0 23 0 0,0 0 2 0 0,0 0-5 0 0,0 0-16 0 0,0 0 0 0 0,0 0 13 0 0,0 0-9 0 0,-21 0-3499 0 0,-9 11-5127 0 0,22-7 2419 0 0,1 0-3400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16 9546 0 0,'0'0'1151'0'0,"0"0"-27"0"0,0 0 55 0 0,0 0 125 0 0,0 0 129 0 0,0 0-38 0 0,0 0-140 0 0,0 0-185 0 0,0 0-163 0 0,0 0-142 0 0,0 0-112 0 0,-15-3-62 0 0,-92-9 824 0 0,-28 50 895 0 0,119-32-2136 0 0,5-3-57 0 0,-1 1 0 0 0,0 0 0 0 0,1 1 0 0 0,0 0 0 0 0,0 1 0 0 0,1 0 0 0 0,-1 1 0 0 0,1 0 0 0 0,1 0 0 0 0,-1 1 0 0 0,1 0 0 0 0,1 1 0 0 0,-1 0 0 0 0,2 0 0 0 0,-1 1 0 0 0,1 0 0 0 0,1 1 0 0 0,-2 2-117 0 0,1 16 87 0 0,1 1 0 0 0,2 0 0 0 0,1 1 0 0 0,1-1 0 0 0,1 1 0 0 0,2-1 1 0 0,3 16-88 0 0,3 3 121 0 0,2-2 1 0 0,2 1-1 0 0,2-1 1 0 0,2-1 0 0 0,2 0-1 0 0,7 10-121 0 0,1 6 165 0 0,25 58 60 0 0,-30-78-133 0 0,-2 0 0 0 0,-1 1 0 0 0,-3 0 0 0 0,-1 1 0 0 0,-2 1 0 0 0,-3 0 0 0 0,-1 1 0 0 0,-1 14-92 0 0,-6-53 13 0 0,1 0 1 0 0,-1 0-1 0 0,-1 0 1 0 0,0 0 0 0 0,0 0-1 0 0,0 0 1 0 0,-1 0-1 0 0,0-1 1 0 0,0 1-1 0 0,0 0 1 0 0,-1-1 0 0 0,0 0-1 0 0,-1 1 1 0 0,1-1-1 0 0,-1-1 1 0 0,0 1 0 0 0,-1 0-1 0 0,1-1 1 0 0,-1 0-1 0 0,0 0 1 0 0,-4 2-14 0 0,-12 8 32 0 0,0-2-1 0 0,-1 0 1 0 0,-1-1-1 0 0,0-2 1 0 0,-1 0-1 0 0,0-1 1 0 0,0-2-1 0 0,-1 0 1 0 0,-20 2-32 0 0,4 0 20 0 0,22 8-58 0 0,45 3-66 0 0,-20-17 138 0 0,65 23 5 0 0,3-6 35 0 0,-66-19-70 0 0,-1 2-1 0 0,0-1 0 0 0,0 1 0 0 0,0 0 0 0 0,0 0 1 0 0,0 1-1 0 0,-1 0 0 0 0,1 0 0 0 0,-1 1 1 0 0,0 0-1 0 0,-1 0 0 0 0,5 4-3 0 0,-8-4 9 0 0,1 0 0 0 0,-1 0 0 0 0,0 0 0 0 0,0 1 1 0 0,-1-1-1 0 0,1 0 0 0 0,-1 1 0 0 0,0-1 0 0 0,-1 1 0 0 0,0-1 0 0 0,1 1 0 0 0,-2-1 0 0 0,1 1 0 0 0,-1 2-9 0 0,1 9 50 0 0,-38 102 49 0 0,31-103-91 0 0,-18 34 10 0 0,2 1 0 0 0,3 1 0 0 0,2 1 0 0 0,2 1 0 0 0,2 0 0 0 0,3 1 0 0 0,2 0 0 0 0,3 0-1 0 0,2 7-17 0 0,5-47 4 0 0,1 1 0 0 0,1-1-1 0 0,1 0 1 0 0,0 0 0 0 0,1 0-1 0 0,1 0 1 0 0,0-1 0 0 0,0 0-1 0 0,2 0 1 0 0,0 0-1 0 0,0-1 1 0 0,2-1 0 0 0,-1 1-1 0 0,1-1 1 0 0,1-1 0 0 0,0 0-1 0 0,1-1 1 0 0,4 4-4 0 0,3-6 41 0 0,-1 0 0 0 0,1-1 0 0 0,0 0 0 0 0,1-2 0 0 0,-1 0 0 0 0,1-2 0 0 0,0 0 0 0 0,0-1 0 0 0,0-1 0 0 0,1 0 0 0 0,-1-2 0 0 0,0 0 0 0 0,9-3-41 0 0,126-34 200 0 0,-79 14-536 0 0,-45 14-1025 0 0,-19 4-5069 0 0,-9 3-6657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8578 0 0,'0'0'1907'0'0,"0"0"-395"0"0,0 0-39 0 0,0 0 92 0 0,0 0 18 0 0,0 0-192 0 0,0 0-355 0 0,0 0-322 0 0,0 0-221 0 0,0 0-102 0 0,0 0-18 0 0,0 0 17 0 0,0 0 5 0 0,14 4 1809 0 0,172-15 897 0 0,-26-14-2373 0 0,-144 23-214 0 0,-16 3-2393 0 0,-10-1-6441 0 0,10 0-3500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23 0 0 0,'0'0'1855'0'0,"0"0"-223"0"0,0 0-127 0 0,0 0 94 0 0,0 0 141 0 0,0 0 7 0 0,0 0-159 0 0,0 0-262 0 0,0 0-243 0 0,0 0-153 0 0,0 0-92 0 0,0 0-53 0 0,0 0-52 0 0,21 0 5474 0 0,-13 0-6010 0 0,72-18 843 0 0,16 14-201 0 0,-132 21 44 0 0,-220 72-644 0 0,137-30-151 0 0,113-58-80 0 0,5 1-11 0 0,1-1-10 0 0,-11 35 142 0 0,11-35-101 0 0,-1-1-9 0 0,-1 0-1 0 0,45 21 1029 0 0,9-8-605 0 0,255-10 307 0 0,-332 16-441 0 0,-128 68-192 0 0,-66 34-109 0 0,148-72-18 0 0,71-49 10 0 0,0 0 1 0 0,1 0-1 0 0,-1 0 0 0 0,0 0 0 0 0,1 0 0 0 0,-1 0 0 0 0,0 0 1 0 0,0 0-1 0 0,1 0 0 0 0,-1 1 0 0 0,0-1 0 0 0,1 0 0 0 0,-1 0 0 0 0,0 0 1 0 0,1 0-1 0 0,-1 0 0 0 0,0 0 0 0 0,0 1 0 0 0,1-1 0 0 0,-1 0 1 0 0,0 0-1 0 0,0 0 0 0 0,1 1 0 0 0,-1-1 0 0 0,0 0 0 0 0,0 0 0 0 0,0 1 1 0 0,1-1-1 0 0,-1 0 0 0 0,0 1 0 0 0,0-1 0 0 0,0 0 0 0 0,0 1 0 0 0,0-1 1 0 0,0 0-1 0 0,0 0 0 0 0,1 1 0 0 0,-1-1 0 0 0,0 0 0 0 0,0 1 1 0 0,0-1-1 0 0,0 0 0 0 0,0 1 0 0 0,-1-1 0 0 0,1 0 0 0 0,0 1 0 0 0,0-1 1 0 0,0 0-1 0 0,0 1 0 0 0,0-1 0 0 0,0 0 0 0 0,0 0 0 0 0,-1 1 0 0 0,1-1 1 0 0,0 0-1 0 0,0 1 0 0 0,0-1 0 0 0,-1 0 0 0 0,1 0 0 0 0,0 0 1 0 0,0 1-1 0 0,-1-1 0 0 0,1 0 0 0 0,0 0 0 0 0,-1 0 0 0 0,1 1 1 0 0,39 10 131 0 0,144-8 206 0 0,-14-18-106 0 0,-35 8-80 0 0,-134 7-111 0 0,0 0-33 0 0,0 0 1 0 0,0 0-12 0 0,0 0-4 0 0,0 0-2 0 0,0 0 1 0 0,0 0 20 0 0,0 0 5 0 0,0 0 0 0 0,0 0 0 0 0,0 0-2 0 0,0 0-7 0 0,0 0-19 0 0,0 0-19 0 0,0 0 35 0 0,0 0 15 0 0,0 0 24 0 0,0 0-37 0 0,0 0-2 0 0,-2 0-2 0 0,0 0-9 0 0,-69-7-5085 0 0,61 7 2174 0 0,2-1-4391 0 0,5-2-5115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36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59 0 0 0,'0'0'911'0'0,"0"0"298"0"0,0 0 124 0 0,0 0-25 0 0,0 0 10 0 0,0 0-49 0 0,0 0-61 0 0,0 0 3 0 0,0 0 36 0 0,0 0 52 0 0,-2-1-5 0 0,10-2 10364 0 0,40 0-8976 0 0,11-1-2528 0 0,246-36 1346 0 0,-283 39-3108 0 0,-25-2 16 0 0,1 0-1662 0 0,0 2-3932 0 0,2 1-4534 0 0</inkml:trace>
  <inkml:trace contextRef="#ctx0" brushRef="#br0" timeOffset="356.121">61 184 4225 0 0,'0'0'4785'0'0,"0"0"-2226"0"0,0 0-852 0 0,0 0-30 0 0,0 0 44 0 0,0 0-88 0 0,0 0-197 0 0,0 0-239 0 0,0 0-155 0 0,0 0-107 0 0,0 0-131 0 0,0 0-112 0 0,0 0-60 0 0,18-1-49 0 0,122-9 1057 0 0,-63 6-526 0 0,19 1-713 0 0,-54-14-2095 0 0,-26 7-6719 0 0,-11 7-3622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181 214 1696 0 0,'0'0'2079'0'0,"0"0"-29"0"0,0 0 28 0 0,0 0 1 0 0,0 0-153 0 0,0 0-267 0 0,0 0-295 0 0,0 0-236 0 0,0 0-146 0 0,0 0-71 0 0,0 0-35 0 0,0 0-46 0 0,-3 1 4207 0 0,-11 1-4427 0 0,-39-28 811 0 0,20 8-606 0 0,-8 11 133 0 0,28 37-872 0 0,-5 84 73 0 0,19-98-101 0 0,1 1 1 0 0,0-1-1 0 0,2 0 0 0 0,0 0 0 0 0,0 0 1 0 0,2 0-1 0 0,0-1 0 0 0,0 0 0 0 0,2 0 1 0 0,0 0-1 0 0,1 0-48 0 0,87 180 484 0 0,-93-188-470 0 0,1 1 1 0 0,-2 0-1 0 0,1-1 1 0 0,-1 1-1 0 0,0 0 1 0 0,0 0-1 0 0,-1 1 1 0 0,-1-1-1 0 0,1 0 1 0 0,-1 0-1 0 0,0 0 0 0 0,-2 7-14 0 0,-1-8 30 0 0,0 0-1 0 0,-1 0 0 0 0,0-1 0 0 0,0 0 1 0 0,0 0-1 0 0,-1 0 0 0 0,0 0 0 0 0,0 0 1 0 0,-1-1-1 0 0,1 0 0 0 0,-1 0 1 0 0,0-1-1 0 0,-1 0 0 0 0,1 0 0 0 0,-1 0 1 0 0,0-1-1 0 0,-2 1-29 0 0,1 0 83 0 0,8-3-65 0 0,0-1-7 0 0,0 0 10 0 0,0 0 25 0 0,0 0-8 0 0,0 0 5 0 0,0 0-7 0 0,-26-8 103 0 0,-13-10-274 0 0,29 3-1458 0 0,9 11-2535 0 0,1 0-3702 0 0,0 1-4622 0 0</inkml:trace>
  <inkml:trace contextRef="#ctx0" brushRef="#br0" timeOffset="2601.317">447 280 1760 0 0,'0'0'2330'0'0,"0"0"-240"0"0,0 0 0 0 0,0 0 93 0 0,0 0-5 0 0,0 0-207 0 0,0 0-352 0 0,0 0-327 0 0,0 0-244 0 0,0 0-132 0 0,0 0-87 0 0,10 5 2258 0 0,-30 281 256 0 0,1-127-3047 0 0,3-83-272 0 0,14-74-1545 0 0,3-18 255 0 0,4-35-3887 0 0,3 18-5069 0 0,-4 21 1328 0 0</inkml:trace>
  <inkml:trace contextRef="#ctx0" brushRef="#br0" timeOffset="2951.506">400 332 6833 0 0,'0'0'2690'0'0,"0"0"-309"0"0,0 0-199 0 0,0 0-159 0 0,0 0-275 0 0,0 0-381 0 0,0 0-384 0 0,0 0-279 0 0,0 0-172 0 0,0 0-68 0 0,0 0-20 0 0,0 0-26 0 0,0 0-26 0 0,2 0-5 0 0,151-48 2987 0 0,-56 30-3709 0 0,-106 47-3775 0 0,5-20 369 0 0,0-3-4059 0 0,1-2-3136 0 0</inkml:trace>
  <inkml:trace contextRef="#ctx0" brushRef="#br0" timeOffset="3263.182">317 564 8050 0 0,'0'0'2800'0'0,"0"0"-678"0"0,0 0-439 0 0,0 0-103 0 0,0 0-110 0 0,0 0-238 0 0,0 0-279 0 0,0 0-201 0 0,0 0-69 0 0,0 0 14 0 0,0 0-34 0 0,0 0-80 0 0,0 0-67 0 0,18-2-72 0 0,126-14 707 0 0,-45-2-1031 0 0,-84 10-1958 0 0,-8 5-1313 0 0,0-1-4288 0 0,-5 3-4096 0 0</inkml:trace>
  <inkml:trace contextRef="#ctx0" brushRef="#br0" timeOffset="4247.706">306 155 512 0 0,'0'0'1838'0'0,"0"0"90"0"0,0 0 187 0 0,0 0 109 0 0,0 0-144 0 0,0 0-353 0 0,0 0-381 0 0,0 0-286 0 0,0 0-143 0 0,0 0-58 0 0,0 0-35 0 0,0 0-46 0 0,0 0-105 0 0,12-3 1410 0 0,66-12 517 0 0,138 7 822 0 0,-257-28-3248 0 0,-16-28-186 0 0,53 47-1520 0 0,4 13-2464 0 0,0 0-3324 0 0,0 1-4547 0 0</inkml:trace>
  <inkml:trace contextRef="#ctx0" brushRef="#br0" timeOffset="4817.846">851 453 5353 0 0,'0'0'3738'0'0,"0"0"-1323"0"0,0 0-509 0 0,0 0-49 0 0,0 0-72 0 0,0 0-260 0 0,0 0-410 0 0,0 0-399 0 0,0 0-254 0 0,0 0-85 0 0,0 0 5 0 0,0 0 8 0 0,0 0-37 0 0,-7 10-53 0 0,-22 27-90 0 0,13-3 226 0 0,16-34-398 0 0,0 0 17 0 0,0 0 34 0 0,0 0 22 0 0,8-6 970 0 0,9-11-632 0 0,-3-1 790 0 0,-23 22-1089 0 0,1-1-1531 0 0,10-2-9574 0 0,2-1-576 0 0</inkml:trace>
  <inkml:trace contextRef="#ctx0" brushRef="#br0" timeOffset="5370.095">1245 446 11923 0 0,'0'0'2625'0'0,"0"0"-775"0"0,0 0-374 0 0,0 0-107 0 0,0 0-144 0 0,0 0-200 0 0,0 0-267 0 0,0 0-239 0 0,0 0-161 0 0,0 0-97 0 0,0 0-78 0 0,0 0-33 0 0,-34 18-46 0 0,-104 56-24 0 0,81-28 1 0 0,52-37-74 0 0,2-4-12 0 0,0-1 0 0 0,0 0-1 0 0,1 1 1 0 0,-1 0-1 0 0,1-1 1 0 0,0 1 0 0 0,0 0-1 0 0,1 0 1 0 0,-1 0 0 0 0,1 1-1 0 0,0-1 1 0 0,0 0-1 0 0,1 0 1 0 0,0 1 0 0 0,0-1-1 0 0,0 0 1 0 0,0 1-1 0 0,1-1 1 0 0,0 0 0 0 0,0 0-1 0 0,1 0 1 0 0,-1 0-1 0 0,1 0 1 0 0,0 0 0 0 0,0 0-1 0 0,1 0 1 0 0,-1-1-1 0 0,1 1 1 0 0,0-1 0 0 0,0 0-1 0 0,1 0 1 0 0,-1 0-1 0 0,1 0 1 0 0,0 0 0 0 0,0-1-1 0 0,0 0 1 0 0,1 0-1 0 0,-1 0 1 0 0,1 0 0 0 0,-1-1-1 0 0,1 0 1 0 0,0 0-1 0 0,2 1 6 0 0,4 0 79 0 0,0-1-1 0 0,1 0 0 0 0,-1 0 0 0 0,1-2 0 0 0,0 1 0 0 0,-1-1 1 0 0,1-1-1 0 0,-1 0 0 0 0,1-1 0 0 0,-1 0 0 0 0,1 0 0 0 0,-1-1 1 0 0,0-1-1 0 0,0 0 0 0 0,0-1 0 0 0,-1 0 0 0 0,0 0 0 0 0,7-5-78 0 0,1-4 75 0 0,-1-1 0 0 0,0 0 0 0 0,-1-1 0 0 0,-1-1 0 0 0,-1-1 0 0 0,0 0 0 0 0,-1 0 0 0 0,-1-2 0 0 0,-1 1 0 0 0,0-2 0 0 0,-2 1 0 0 0,0-1 0 0 0,-1-1 0 0 0,-2 1 0 0 0,0-1 0 0 0,-1-1 0 0 0,-1 1 0 0 0,-2-1 0 0 0,0 1 0 0 0,-1-1 0 0 0,-2-22-75 0 0,1 40-6 0 0,0 0 0 0 0,0 0-1 0 0,0 1 1 0 0,-1-1 0 0 0,1 0-1 0 0,-1 1 1 0 0,0-1 0 0 0,-1 0-1 0 0,1 1 1 0 0,-1 0 0 0 0,0-1-1 0 0,0 1 1 0 0,0 0 0 0 0,-1 0-1 0 0,1 0 1 0 0,-1 0 0 0 0,0 0-1 0 0,0 1 1 0 0,0-1 0 0 0,-1 1-1 0 0,1 0 1 0 0,-1 0-1 0 0,0 0 1 0 0,0 0 0 0 0,0 1-1 0 0,0-1 1 0 0,0 1 0 0 0,-1 0-1 0 0,1 1 1 0 0,-1-1 0 0 0,1 1-1 0 0,-1 0 1 0 0,1 0 0 0 0,-1 0-1 0 0,0 0 1 0 0,0 1 0 0 0,1 0-1 0 0,-1 0 1 0 0,0 0 0 0 0,0 1-1 0 0,0 0 7 0 0,-5 2-11 0 0,-1 1-1 0 0,1 1 1 0 0,0 0-1 0 0,1 0 1 0 0,-1 1-1 0 0,1 0 0 0 0,0 1 1 0 0,0 0-1 0 0,1 0 1 0 0,0 1-1 0 0,0 0 1 0 0,1 0-1 0 0,0 1 1 0 0,1 0-1 0 0,0 0 0 0 0,0 1 1 0 0,1 0-1 0 0,0 0 1 0 0,0 0-1 0 0,1 0 1 0 0,1 1-1 0 0,0-1 0 0 0,0 1 1 0 0,1 2 11 0 0,0-3 2 0 0,0-1 1 0 0,1 0-1 0 0,1 0 1 0 0,0 1-1 0 0,0-1 1 0 0,0 0-1 0 0,1 1 1 0 0,1-1-1 0 0,-1 0 1 0 0,2 0-1 0 0,-1 0 1 0 0,1 0-1 0 0,0 0 1 0 0,1-1-1 0 0,0 0 1 0 0,1 1-1 0 0,-1-1 1 0 0,2-1-1 0 0,-1 1 1 0 0,1-1-1 0 0,0 0 1 0 0,1 1-3 0 0,95 87 16 0 0,-93-89-121 0 0,0-1 0 0 0,1 0 0 0 0,0 0 1 0 0,0-1-1 0 0,0 0 0 0 0,1 0 0 0 0,-1-1 1 0 0,1-1-1 0 0,10 2 105 0 0,4-2-3628 0 0,2-1-3278 0 0,-22-1-4534 0 0</inkml:trace>
  <inkml:trace contextRef="#ctx0" brushRef="#br0" timeOffset="5785.317">1710 825 10898 0 0,'0'0'2331'0'0,"0"0"-634"0"0,0 0-186 0 0,0 0-62 0 0,0 0-162 0 0,0 0-222 0 0,0 0-234 0 0,0 0-223 0 0,0 0-142 0 0,0 0-44 0 0,0 0-3 0 0,0 0 14 0 0,0 0 23 0 0,2 6 19 0 0,6 21 1501 0 0,-1-65-286 0 0,-1 3-1607 0 0,1-1 0 0 0,3 1-1 0 0,0 0 1 0 0,2 1 0 0 0,2 1 0 0 0,1 0 0 0 0,1 0 0 0 0,2 2-1 0 0,2 0-82 0 0,3 4 2 0 0,-7 53-157 0 0,1 89-342 0 0,-11-106-220 0 0,-5-7-3317 0 0,1-3-3985 0 0,-2 1-3871 0 0</inkml:trace>
  <inkml:trace contextRef="#ctx0" brushRef="#br0" timeOffset="6314.291">1648 343 12971 0 0,'0'0'2538'0'0,"0"0"-479"0"0,0 0-279 0 0,0 0-184 0 0,0 0-290 0 0,0 0-344 0 0,0 0-328 0 0,0 0-233 0 0,0 0-131 0 0,0 0-15 0 0,0 0 34 0 0,0 0 45 0 0,0 0 19 0 0,10-3-34 0 0,102-19 613 0 0,28 18-252 0 0,-153 6 853 0 0,3-9-1486 0 0,2 0 1 0 0,-1-1 0 0 0,1 0-1 0 0,0 0 1 0 0,1-1-1 0 0,0 0 1 0 0,0 0 0 0 0,1-1-1 0 0,0 0 1 0 0,1 0 0 0 0,-3-8-48 0 0,-3-13-743 0 0,11 7-6379 0 0,2 17-3611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4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286 273 0 0 0,'0'0'1152'0'0,"0"0"179"0"0,0 0 258 0 0,0 0 150 0 0,0 0 54 0 0,0 0-55 0 0,0 0-202 0 0,0 0-154 0 0,0 0-158 0 0,0 0-104 0 0,0 0-89 0 0,-5 0-98 0 0,-13 0-121 0 0,13 0-133 0 0,5 0-109 0 0,0 0-82 0 0,0 0-46 0 0,0 0-31 0 0,0 0-18 0 0,0 0-6 0 0,0 0 0 0 0,0 0-22 0 0,0 0-34 0 0,0 0-33 0 0,21 0 828 0 0,130-22-76 0 0,-52 19-832 0 0,-99 3-210 0 0,0 0 3 0 0,0 0 12 0 0,0 0 7 0 0,0 0 9 0 0,0 0 24 0 0,0 0-6 0 0,0 0-4 0 0,0 0 11 0 0,-20 14 530 0 0,-92 53-422 0 0,-119 65-91 0 0,154-66-63 0 0,96-47 163 0 0,91-12 648 0 0,41-3-622 0 0,-149 3-149 0 0,-6-4-44 0 0,4-2-19 0 0,0-1-1 0 0,0 0 8 0 0,-1 0-14 0 0,-16 22 82 0 0,9-12-34 0 0,-1 1 0 0 0,-1-2 0 0 0,0 1 0 0 0,0-2-1 0 0,-1 1 1 0 0,0-1 0 0 0,0-1 0 0 0,-1 0 0 0 0,0 0-1 0 0,-6 1-35 0 0,-63 42 59 0 0,-15 16-1 0 0,47-23-18 0 0,81-38 358 0 0,96 9 312 0 0,33-24-33 0 0,60-19-192 0 0,-199 28-383 0 0,-26 1 96 0 0,3 0-239 0 0,1 0-1 0 0,0 0-34 0 0,-16-11-7912 0 0,15 8 2579 0 0,0 2-6275 0 0</inkml:trace>
  <inkml:trace contextRef="#ctx0" brushRef="#br0" timeOffset="464.881">884 288 7098 0 0,'0'0'3139'0'0,"0"0"-1093"0"0,0 0-470 0 0,0 0-108 0 0,0 0 9 0 0,0 0 8 0 0,0 0-138 0 0,0 0-239 0 0,0 0-287 0 0,0 0-237 0 0,0 0-154 0 0,0 0-93 0 0,0 0-27 0 0,-13 9 693 0 0,14 52 937 0 0,-11 138-208 0 0,-29 7-1292 0 0,19-118-412 0 0,20-88-51 0 0,0 0 7 0 0,0 0-11 0 0,0 0-2 0 0,0 0-12 0 0,0 0 1 0 0,0 0-20 0 0,33-65-2206 0 0,35-49-3964 0 0,-31 37-6864 0 0,-31 61 6551 0 0</inkml:trace>
  <inkml:trace contextRef="#ctx0" brushRef="#br0" timeOffset="792.644">772 343 1712 0 0,'0'0'4031'0'0,"0"0"-1432"0"0,0 0-415 0 0,0 0-54 0 0,0 0-24 0 0,0 0-186 0 0,0 0-325 0 0,0 0-364 0 0,0 0-324 0 0,0 0-231 0 0,0 0-152 0 0,0 0-81 0 0,0 0-23 0 0,1-11 1617 0 0,189-4 811 0 0,28-29-2234 0 0,-142 30-618 0 0,-75 14-14 0 0,-1 0-12 0 0,0 0-13 0 0,0 0-24 0 0,0 0-38 0 0,0 0-46 0 0,-11 4-750 0 0,-77 48-3427 0 0,59-36-366 0 0,0 1-4719 0 0,22-11 1190 0 0</inkml:trace>
  <inkml:trace contextRef="#ctx0" brushRef="#br0" timeOffset="1063.425">684 608 5953 0 0,'0'0'2956'0'0,"0"0"-1367"0"0,0 0-280 0 0,0 0 304 0 0,0 0 336 0 0,0 0 59 0 0,0 0-277 0 0,0 0-319 0 0,0 0-241 0 0,0 0-226 0 0,0 0-161 0 0,0 0-115 0 0,0 0-107 0 0,30 3-80 0 0,97 6-88 0 0,-26-13 375 0 0,-59-10-830 0 0,-42 13-134 0 0,0 1-173 0 0,0 0-276 0 0,0 0-424 0 0,0 0-753 0 0,0-1-3107 0 0,0-1-224 0 0,0 1-6507 0 0</inkml:trace>
  <inkml:trace contextRef="#ctx0" brushRef="#br0" timeOffset="1442.375">1304 664 10066 0 0,'0'0'2107'0'0,"0"0"-298"0"0,0 0-180 0 0,0 0-147 0 0,0 0-195 0 0,0 0-248 0 0,0 0-164 0 0,0 0-99 0 0,0 0-91 0 0,0 0-98 0 0,0 0-84 0 0,0 0-54 0 0,0 0-37 0 0,-19 14-26 0 0,-58 44-50 0 0,21 4 545 0 0,44-41-702 0 0,-59 88 283 0 0,62-102-739 0 0,-22 15-75 0 0,11-29-6086 0 0,16 2 3129 0 0,1 0-3723 0 0,1 1-1510 0 0</inkml:trace>
  <inkml:trace contextRef="#ctx0" brushRef="#br0" timeOffset="1745.676">1074 656 4209 0 0,'0'0'3606'0'0,"0"0"-855"0"0,0 0-402 0 0,0 0-171 0 0,0 0-191 0 0,0 0-272 0 0,0 0-370 0 0,0 0-362 0 0,0 0-268 0 0,0 0-215 0 0,0 0-122 0 0,0 0-66 0 0,4 19 932 0 0,-2-7-967 0 0,1 0 0 0 0,0 0 1 0 0,1-1-1 0 0,1 1 0 0 0,0-1 1 0 0,0 0-1 0 0,1 0 0 0 0,0-1 0 0 0,1 0 1 0 0,0 0-1 0 0,0 0 0 0 0,1-1 1 0 0,9 8-278 0 0,45 52 316 0 0,-51-58-5108 0 0,-3-3-4755 0 0,-9-8-2275 0 0</inkml:trace>
  <inkml:trace contextRef="#ctx0" brushRef="#br0" timeOffset="2398.317">1661 579 7866 0 0,'0'0'3236'0'0,"0"0"-1129"0"0,0 0-516 0 0,0 0-137 0 0,0 0-79 0 0,0 0-195 0 0,0 0-211 0 0,0 0-211 0 0,0 0-196 0 0,0 0-130 0 0,0 0-103 0 0,0 0-67 0 0,0 0-60 0 0,-27 9-22 0 0,-86 30-29 0 0,67-13 22 0 0,41-19-140 0 0,2-4-30 0 0,0 0 0 0 0,1 0 0 0 0,-1 0 1 0 0,1 1-1 0 0,0-1 0 0 0,0 1 1 0 0,0-1-1 0 0,0 1 0 0 0,0 0 0 0 0,1 0 1 0 0,0 0-1 0 0,0 0 0 0 0,0 0 0 0 0,0 0 1 0 0,0 0-1 0 0,1 0 0 0 0,0 0 1 0 0,0 0-1 0 0,0 0 0 0 0,0 1 0 0 0,1-1 1 0 0,0 0-1 0 0,0 0 0 0 0,0 0 1 0 0,0 0-1 0 0,0 0 0 0 0,1-1 0 0 0,0 1 1 0 0,-1 0-1 0 0,2-1 0 0 0,-1 1 1 0 0,0-1-1 0 0,1 1 0 0 0,-1-1 0 0 0,1 0 1 0 0,0 0-1 0 0,0-1 0 0 0,0 1 1 0 0,0 0-1 0 0,1-1 0 0 0,-1 0 0 0 0,1 0 1 0 0,0 0-1 0 0,-1 0 0 0 0,1 0 0 0 0,0-1 1 0 0,0 0-1 0 0,0 0 0 0 0,0 0 1 0 0,0 0-4 0 0,7-1 127 0 0,0 0 0 0 0,1 0 1 0 0,-1-2-1 0 0,0 1 0 0 0,-1-1 1 0 0,1-1-1 0 0,0 0 0 0 0,-1 0 1 0 0,1-1-1 0 0,-1 0 1 0 0,0-1-1 0 0,0-1 0 0 0,-1 1 1 0 0,1-1-1 0 0,-1-1 0 0 0,1-1-127 0 0,6-7 85 0 0,-1-1-1 0 0,-1 0 0 0 0,0-1 0 0 0,-2 0 0 0 0,0-2 0 0 0,0 1 0 0 0,-2-1 1 0 0,0-1-1 0 0,-2 1 0 0 0,0-2 0 0 0,-1 1 0 0 0,-1-1 0 0 0,0 0 1 0 0,-2-1-1 0 0,-1 1 0 0 0,-1-1 0 0 0,0 1 0 0 0,-2-1 0 0 0,-1-15-84 0 0,2 30-19 0 0,-1 0 0 0 0,0 0 0 0 0,0 0 0 0 0,-1 1 0 0 0,1-1 0 0 0,-1 0 0 0 0,-1 0 0 0 0,1 1 0 0 0,-1-1 0 0 0,0 1 0 0 0,-1-1 0 0 0,0 1 0 0 0,0 0 0 0 0,0 0 0 0 0,-1 0 0 0 0,1 1 0 0 0,-2-1 0 0 0,1 1 0 0 0,0 0 0 0 0,-1 0 0 0 0,0 0 0 0 0,0 1 0 0 0,0-1 0 0 0,-1 1 0 0 0,0 0-1 0 0,0 1 1 0 0,0 0 0 0 0,0 0 0 0 0,0 0 0 0 0,0 0 0 0 0,-1 1 0 0 0,1 0 0 0 0,-5 0 19 0 0,2 4-1 0 0,0 0 0 0 0,1 1 0 0 0,0 0 0 0 0,-1 0 0 0 0,1 1 0 0 0,0 0 1 0 0,0 0-1 0 0,1 1 0 0 0,0 0 0 0 0,-1 0 0 0 0,2 1 0 0 0,-1 0 0 0 0,1 0 0 0 0,0 0 0 0 0,0 1 0 0 0,0 0 0 0 0,1 0 0 0 0,0 1 0 0 0,1 0 0 0 0,0-1 0 0 0,0 1 0 0 0,0 1 0 0 0,1-1 0 0 0,0 0 0 0 0,1 1 0 0 0,0 0 0 0 0,0-1 0 0 0,1 1 0 0 0,0 0 1 0 0,1 0-1 0 0,0 0 0 0 0,0 0 0 0 0,1 0 0 0 0,0 0 0 0 0,0-1 0 0 0,1 1 0 0 0,0 0 0 0 0,1-1 0 0 0,1 4 1 0 0,11 17 249 0 0,1-1 0 0 0,1-1 1 0 0,1 0-1 0 0,1-2 0 0 0,2 0 0 0 0,7 7-249 0 0,13 15 284 0 0,35 59-35 0 0,-45-59-298 0 0,-6-64-7774 0 0,-19 9 1759 0 0,-4 1-5606 0 0</inkml:trace>
  <inkml:trace contextRef="#ctx0" brushRef="#br0" timeOffset="2698.178">2283 542 13499 0 0,'0'0'2108'0'0,"0"0"-601"0"0,0 0-169 0 0,0 0 49 0 0,0 0-36 0 0,0 0-170 0 0,0 0-224 0 0,0 0-173 0 0,0 0-95 0 0,0 0-77 0 0,0 0-94 0 0,0 0-106 0 0,0 0-85 0 0,-11 23-59 0 0,-38 70-64 0 0,-25 30 220 0 0,45-82-1456 0 0,-3-38-5796 0 0,14-32-10790 0 0,16 22 15530 0 0</inkml:trace>
  <inkml:trace contextRef="#ctx0" brushRef="#br0" timeOffset="2996.31">2040 542 1816 0 0,'0'0'3764'0'0,"0"0"-503"0"0,0 0-307 0 0,0 0-321 0 0,0 0-369 0 0,0 0-385 0 0,0 0-374 0 0,0 0-303 0 0,0 0-273 0 0,0 0-220 0 0,0 0-160 0 0,0 0-117 0 0,0 0-77 0 0,0-4-55 0 0,-1-13-32 0 0,23 34 1420 0 0,61 93 821 0 0,-41-43-1961 0 0,-30-51-498 0 0,68 66 235 0 0,-56-73-1887 0 0,-24-11-88 0 0,0-9-231 0 0,0 5-5324 0 0,-2-1-5124 0 0</inkml:trace>
  <inkml:trace contextRef="#ctx0" brushRef="#br0" timeOffset="9167.157">724 30 0 0 0,'0'0'1170'0'0,"0"0"146"0"0,0 0-41 0 0,0 0-68 0 0,0 0-95 0 0,0 0-98 0 0,0 0-76 0 0,0 0-53 0 0,0 0-43 0 0,-3-10 10280 0 0,0 6-12023 0 0,-26-7 1375 0 0,12 9-379 0 0,-2 0 525 0 0,18 2-563 0 0,1 0-18 0 0,0 0-21 0 0,0 0-7 0 0,0 0 2 0 0,0 0-2 0 0,-4 15 101 0 0,-27 112 364 0 0,25 75 647 0 0,7-141-672 0 0,-5 281 1178 0 0,-7-236-1081 0 0,11 52 55 0 0,-46-109 189 0 0,42-47-747 0 0,0 0-1 0 0,-1 1 0 0 0,1-1 0 0 0,-1-1 0 0 0,1 1 0 0 0,-1-1 0 0 0,0 0 0 0 0,0 0 0 0 0,0 0 0 0 0,1-1 0 0 0,-1 1 0 0 0,0-1 0 0 0,0 0 0 0 0,0-1 0 0 0,-2 0-44 0 0,-13 1-409 0 0,2 3 571 0 0,19-4-233 0 0,-1 1 0 0 0,0 0 0 0 0,1-1 0 0 0,-1 1 1 0 0,0 0-1 0 0,1-1 0 0 0,-1 1 0 0 0,0 0 0 0 0,0-1 0 0 0,1 1 1 0 0,-1-1-1 0 0,0 1 0 0 0,0 0 0 0 0,0-1 0 0 0,0 1 1 0 0,0-1-1 0 0,1 1 0 0 0,-1-1 0 0 0,0 1 0 0 0,0-1 0 0 0,0 1 1 0 0,0 0-1 0 0,0-1 0 0 0,0 1 0 0 0,-1-1 0 0 0,1 1 0 0 0,0-1 1 0 0,0 1-1 0 0,0-1 0 0 0,0 1 0 0 0,0 0 0 0 0,-1-1 1 0 0,1 1-1 0 0,0-1 0 0 0,0 1 0 0 0,-1 0 0 0 0,1-1 0 0 0,0 1 1 0 0,-1 0-1 0 0,1-1 0 0 0,0 1 0 0 0,-1 0 0 0 0,1 0 0 0 0,0-1 1 0 0,-1 1-1 0 0,1 0 0 0 0,-1 0 0 0 0,1 0 0 0 0,0-1 1 0 0,-1 1-1 0 0,1 0 0 0 0,-1 0 0 0 0,1 0 0 0 0,-1 0 0 0 0,1 0 1 0 0,0 0-1 0 0,-1 0 0 0 0,1 0 0 0 0,-1 0 0 0 0,1 0 0 0 0,-1 0 1 0 0,1 0-1 0 0,-1 0 0 0 0,1 0 0 0 0,-1 1 71 0 0,3-6-1024 0 0,0-2-2124 0 0,-1 1-2094 0 0,1-2-6478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5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3745 0 0,'0'0'1916'0'0,"0"0"-147"0"0,0 0-56 0 0,0 0-35 0 0,0 0-126 0 0,0 0-218 0 0,0 0-275 0 0,0 0-256 0 0,0 0-166 0 0,0 0-87 0 0,0 0-42 0 0,0 0 13 0 0,0 0 31 0 0,0 0 30 0 0,0 0 13 0 0,0 0-18 0 0,0 0-46 0 0,0 0-44 0 0,0 0-47 0 0,21 0 2430 0 0,334 0 636 0 0,-355-11-8505 0 0,0 6-158 0 0,0 3-3769 0 0,0 1 83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4625 0 0,'0'0'2679'0'0,"0"0"-744"0"0,0 0-309 0 0,0 0-4 0 0,0 0-14 0 0,0 0-192 0 0,0 0-297 0 0,0 0-301 0 0,0 0-210 0 0,0 0-93 0 0,0 0-49 0 0,0 0-4 0 0,0 0-2 0 0,2 8 3058 0 0,4-8-3034 0 0,60-1 2691 0 0,87-9-1658 0 0,4-1-857 0 0,-157 11-684 0 0,0 0 35 0 0,0 0 2 0 0,0 0-2 0 0,0 0-31 0 0,0 0 25 0 0,0 0 4 0 0,0 0 15 0 0,0 0 50 0 0,0 0-49 0 0,0 0-36 0 0,0 0-3 0 0,0 0 7 0 0,0 0 14 0 0,0 0 2 0 0,0 0-16 0 0,0 0 9 0 0,0 0-4 0 0,0 0 14 0 0,0 0 4 0 0,0 0-5 0 0,0 0-10 0 0,0 0 33 0 0,0 0-29 0 0,0 0-9 0 0,0 0-24 0 0,0 0 33 0 0,0 0 5 0 0,0 0-25 0 0,0 0 4 0 0,-8-2-577 0 0,6 1-3219 0 0,1 0-5127 0 0,1 1-2950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79 181 736 0 0,'0'0'2833'0'0,"0"0"-859"0"0,0 0-174 0 0,0 0 122 0 0,0 0 158 0 0,0 0 45 0 0,0 0-230 0 0,0 0-340 0 0,0 0-278 0 0,0 0-217 0 0,0 0-122 0 0,-3-5-72 0 0,-9-17-90 0 0,9 16-95 0 0,3 6-93 0 0,0 0-101 0 0,0 0-82 0 0,0 0-78 0 0,-8 30 581 0 0,-1 273-28 0 0,8-88-701 0 0,1-211-150 0 0,-12 92 592 0 0,6-111-609 0 0,1-1 0 0 0,0 1 0 0 0,1-1 0 0 0,1 0 0 0 0,0 0 0 0 0,1-1 0 0 0,1-12-12 0 0,1 20 13 0 0,-1-27 12 0 0,1 1 0 0 0,2-1-1 0 0,1 1 1 0 0,2 0 0 0 0,1 0 0 0 0,2 1-1 0 0,2-2-24 0 0,1 5 11 0 0,1 0-1 0 0,2 1 1 0 0,1 0-1 0 0,2 1 0 0 0,15-22-10 0 0,-25 39-2 0 0,1 0-1 0 0,0 0 0 0 0,1 1 1 0 0,0 0-1 0 0,1 1 0 0 0,0 0 0 0 0,1 0 1 0 0,0 1-1 0 0,0 0 0 0 0,1 1 0 0 0,0 0 1 0 0,1 1-1 0 0,0 1 0 0 0,0 0 0 0 0,0 0 1 0 0,0 2-1 0 0,1-1 0 0 0,14-1 3 0 0,-25 6 0 0 0,1 1-1 0 0,0-1 0 0 0,-1 1 1 0 0,1 0-1 0 0,0 1 0 0 0,-1-1 1 0 0,1 0-1 0 0,-1 1 0 0 0,0 0 1 0 0,1 0-1 0 0,-1 0 1 0 0,0 0-1 0 0,0 0 0 0 0,0 1 1 0 0,0-1-1 0 0,-1 1 0 0 0,1 0 1 0 0,-1 0-1 0 0,0 0 0 0 0,0 0 1 0 0,0 0-1 0 0,0 1 1 0 0,0-1-1 0 0,0 0 0 0 0,-1 1 1 0 0,0 0-1 0 0,0-1 0 0 0,0 2 1 0 0,11 107 50 0 0,-18-96-33 0 0,0-1 0 0 0,-1 0 0 0 0,-1-1 0 0 0,0 1 0 0 0,-1-2 0 0 0,-1 1 0 0 0,0-1 0 0 0,0-1 0 0 0,-2 0 0 0 0,1 0 0 0 0,-2-1 0 0 0,1-1 0 0 0,-1 0 0 0 0,-1 0 0 0 0,-9 4-17 0 0,14-8-49 0 0,-1 1 0 0 0,0-2-1 0 0,0 1 1 0 0,0-1 0 0 0,0-1 0 0 0,-1 0 0 0 0,1 0 0 0 0,-1-1 0 0 0,0-1-1 0 0,0 0 1 0 0,0 0 0 0 0,-1-1 0 0 0,-9 0 49 0 0,3-30-2460 0 0,19-7-4429 0 0,3 27 148 0 0,0-2-4032 0 0</inkml:trace>
  <inkml:trace contextRef="#ctx0" brushRef="#br0" timeOffset="564.085">576 406 0 0 0,'0'0'1067'0'0,"0"0"575"0"0,0 0 234 0 0,0 0 83 0 0,0 0-9 0 0,0 0-83 0 0,0 0-41 0 0,0 0-101 0 0,0 0-175 0 0,0 0-148 0 0,0 0-151 0 0,4-3-117 0 0,9-9-103 0 0,-9 8-85 0 0,-4 4-106 0 0,-34 5 1351 0 0,18 4-2005 0 0,1 1 0 0 0,1 1-1 0 0,-1 1 1 0 0,2 0 0 0 0,0 0 0 0 0,0 2-1 0 0,-9 13-185 0 0,13-17 30 0 0,0 1-1 0 0,1 0 0 0 0,1 0 0 0 0,0 1 0 0 0,1 0 0 0 0,0 1 1 0 0,0-1-1 0 0,2 1 0 0 0,-1 0 0 0 0,2 0 0 0 0,0 1 0 0 0,0-1 0 0 0,1 1 1 0 0,1 7-30 0 0,1-18 8 0 0,0 0 0 0 0,1 0 1 0 0,-1 0-1 0 0,1 0 1 0 0,0 0-1 0 0,-1 0 1 0 0,1-1-1 0 0,1 1 0 0 0,-1 0 1 0 0,0-1-1 0 0,1 1 1 0 0,-1 0-1 0 0,1-1 1 0 0,0 0-1 0 0,0 1 0 0 0,0-1 1 0 0,0 0-1 0 0,0 0 1 0 0,0 0-1 0 0,1-1 0 0 0,-1 1 1 0 0,1 0-1 0 0,-1-1 1 0 0,1 0-1 0 0,0 1 1 0 0,-1-1-1 0 0,1 0 0 0 0,0 0 1 0 0,0-1-1 0 0,0 1 1 0 0,1 0-9 0 0,96 8 210 0 0,-92-9-221 0 0,0-1-144 0 0,0-1 0 0 0,0 1 1 0 0,0-1-1 0 0,-1 0 0 0 0,1-1 1 0 0,-1 0-1 0 0,1 0 0 0 0,-1-1 1 0 0,0 0-1 0 0,0 0 1 0 0,0-1-1 0 0,4-3 155 0 0,22-14-2191 0 0,-3 3-2694 0 0,-20 11 402 0 0,4-1-7096 0 0</inkml:trace>
  <inkml:trace contextRef="#ctx0" brushRef="#br0" timeOffset="881.99">1011 446 6321 0 0,'0'0'2229'0'0,"0"0"-370"0"0,0 0-93 0 0,0 0 2 0 0,0 0-85 0 0,0 0-231 0 0,0 0-301 0 0,0 0-272 0 0,0 0-200 0 0,0 0-150 0 0,-27 32-106 0 0,-80 95-96 0 0,78-86-72 0 0,28-39-215 0 0,1 0 0 0 0,0 0 0 0 0,0 1 0 0 0,0-1 0 0 0,0 0 0 0 0,1 0 0 0 0,-1 0 0 0 0,1 1 0 0 0,-1-1 0 0 0,1 0 0 0 0,0 0 0 0 0,0 0 0 0 0,-1 0 0 0 0,2 0 0 0 0,-1 0 0 0 0,0 0 0 0 0,0 0 0 0 0,1-1 0 0 0,-1 1 0 0 0,0 0 0 0 0,1-1 0 0 0,0 1 0 0 0,-1-1 0 0 0,1 0 0 0 0,0 1 0 0 0,0-1 0 0 0,0 0 0 0 0,0 0 0 0 0,0 0 0 0 0,0 0 0 0 0,0-1 0 0 0,0 1 0 0 0,0 0 0 0 0,0-1 0 0 0,1 1 0 0 0,-1-1 0 0 0,0 0 0 0 0,0 0 0 0 0,1 0-40 0 0,91-7 1482 0 0,-75 0-1274 0 0,0-1 1 0 0,0 0 0 0 0,-1-2 0 0 0,0 0-1 0 0,-1-1 1 0 0,0 0 0 0 0,0-1 0 0 0,-2-1 0 0 0,8-8-209 0 0,-19 16 37 0 0,0 1 0 0 0,0 0 0 0 0,-1-1 0 0 0,0 0 1 0 0,0 0-1 0 0,0 0 0 0 0,0 0 0 0 0,-1 0 0 0 0,0-1 1 0 0,0 1-1 0 0,0-1 0 0 0,-1 1 0 0 0,0-1 0 0 0,0 0 1 0 0,0 1-1 0 0,-1-1 0 0 0,0 0 0 0 0,0 0 0 0 0,-1-4-37 0 0,-1 7-114 0 0,-1 0 0 0 0,0 0 0 0 0,0 1 0 0 0,0-1 0 0 0,0 1 0 0 0,-1 0 0 0 0,1 0 0 0 0,0 0 0 0 0,-1 0 0 0 0,0 0 0 0 0,1 1 0 0 0,-1 0 0 0 0,0-1 0 0 0,0 2 0 0 0,0-1 0 0 0,0 0 0 0 0,0 1 0 0 0,1-1 0 0 0,-1 1 0 0 0,0 0-1 0 0,0 1 1 0 0,0-1 0 0 0,0 1 0 0 0,0 0 0 0 0,0-1 0 0 0,0 2 0 0 0,1-1 0 0 0,-1 0 0 0 0,0 1 0 0 0,1 0 0 0 0,-4 1 114 0 0,-28 18-6460 0 0,33-20 5445 0 0,-11 7-10522 0 0</inkml:trace>
  <inkml:trace contextRef="#ctx0" brushRef="#br0" timeOffset="1332.236">1539 365 7186 0 0,'0'0'2591'0'0,"0"0"-639"0"0,0 0-533 0 0,0 0-267 0 0,0 0-153 0 0,0 0-93 0 0,0 0 77 0 0,0 0 9 0 0,0 0-79 0 0,0 0-94 0 0,0 0-111 0 0,0 0-97 0 0,0 0-83 0 0,-20 11-93 0 0,-62 35-127 0 0,80-46-286 0 0,0 0-1 0 0,0 1 1 0 0,1-1-1 0 0,-1 1 1 0 0,0-1-1 0 0,0 1 1 0 0,1 0-1 0 0,-1-1 1 0 0,1 1-1 0 0,-1 0 0 0 0,1 0 1 0 0,-1 0-1 0 0,1 0 1 0 0,0 1-1 0 0,-1-1 1 0 0,1 0-1 0 0,0 1 1 0 0,0-1-1 0 0,0 0 1 0 0,0 1-1 0 0,0-1 1 0 0,0 1-1 0 0,0 0 1 0 0,0-1-1 0 0,1 1 1 0 0,-1 0-1 0 0,1-1 1 0 0,-1 1-1 0 0,1 0 1 0 0,0 0-1 0 0,0-1 1 0 0,-1 1-1 0 0,1 0 1 0 0,1 0-1 0 0,-1 1-21 0 0,1 9 26 0 0,34 40 121 0 0,-12-27-70 0 0,-20-22-31 0 0,0 1 1 0 0,0 0-1 0 0,-1 0 1 0 0,1 0-1 0 0,-1 0 1 0 0,0 0-1 0 0,0 1 1 0 0,0-1-1 0 0,-1 1 0 0 0,0-1 1 0 0,0 1-1 0 0,0-1 1 0 0,0 1-1 0 0,-1 0 1 0 0,0-1-1 0 0,0 1 1 0 0,0 0-1 0 0,0-1 1 0 0,-1 1-1 0 0,0 0 1 0 0,0-1-1 0 0,0 1 1 0 0,0-1-1 0 0,-1 1 1 0 0,1-1-1 0 0,-1 0 1 0 0,-1 0-1 0 0,1 1 1 0 0,0-1-1 0 0,-1-1 1 0 0,0 1-1 0 0,0 0 1 0 0,0-1-1 0 0,-3 3-46 0 0,-54 31 443 0 0,33-29-438 0 0,0-2 1 0 0,-1 0-1 0 0,0-2 1 0 0,0-1-1 0 0,0-1 1 0 0,0-1-1 0 0,-3-2-5 0 0,30 1-84 0 0,1-1-1 0 0,-1 1 0 0 0,1-1 1 0 0,0 1-1 0 0,-1-1 0 0 0,1 1 0 0 0,0-1 1 0 0,-1 0-1 0 0,1 1 0 0 0,0-1 0 0 0,0 1 1 0 0,-1-1-1 0 0,1 0 0 0 0,0 1 1 0 0,0-1-1 0 0,0 0 0 0 0,0 1 0 0 0,0-1 1 0 0,0 0-1 0 0,0 1 0 0 0,0-1 1 0 0,0 1-1 0 0,0-1 0 0 0,0 0 0 0 0,0 1 1 0 0,1-1-1 0 0,-1 0 0 0 0,0 1 0 0 0,0-1 1 0 0,1 1-1 0 0,-1-1 0 0 0,0 1 1 0 0,1-1-1 0 0,-1 1 0 0 0,1-1 0 0 0,-1 1 1 0 0,1-1-1 0 0,-1 1 0 0 0,1-1 1 0 0,-1 1-1 0 0,1 0 0 0 0,-1-1 0 0 0,1 1 1 0 0,-1 0-1 0 0,1-1 0 0 0,0 1 0 0 0,-1 0 1 0 0,1 0-1 0 0,-1 0 0 0 0,1-1 1 0 0,0 1 84 0 0,30-18-10324 0 0,-19 11-597 0 0</inkml:trace>
  <inkml:trace contextRef="#ctx0" brushRef="#br0" timeOffset="1732.068">2053 424 13539 0 0,'0'0'2528'0'0,"0"0"-869"0"0,0 0-356 0 0,0 0-46 0 0,0 0-81 0 0,0 0-140 0 0,0 0-190 0 0,-31 10-184 0 0,-98 32-176 0 0,32 9 217 0 0,92-47-698 0 0,0-1 0 0 0,0 1 1 0 0,1 0-1 0 0,0 0 0 0 0,0 0 0 0 0,0 1 1 0 0,0 0-1 0 0,1-1 0 0 0,0 1 0 0 0,0 0 1 0 0,0 1-1 0 0,0-1 0 0 0,1 0 1 0 0,0 1-1 0 0,0 0 0 0 0,1-1 0 0 0,-1 1 1 0 0,1 0-1 0 0,1 0 0 0 0,-1-1 1 0 0,1 1-1 0 0,0 0 0 0 0,0 0-5 0 0,2-2 2 0 0,1 1-1 0 0,0-1 1 0 0,-1 0 0 0 0,2-1-1 0 0,-1 1 1 0 0,0-1 0 0 0,1 1-1 0 0,-1-1 1 0 0,1 0 0 0 0,0 0-1 0 0,0-1 1 0 0,0 1 0 0 0,1-1-1 0 0,-1 0 1 0 0,1 0 0 0 0,-1 0-1 0 0,1 0 1 0 0,0-1 0 0 0,-1 0-1 0 0,1 0 1 0 0,0 0-1 0 0,0-1 1 0 0,0 0 0 0 0,-1 0-1 0 0,2 0-1 0 0,13 2 111 0 0,1 0 0 0 0,-1-2-1 0 0,1 0 1 0 0,-1-2-1 0 0,0 0 1 0 0,1-1-1 0 0,-1-1 1 0 0,0 0 0 0 0,-1-2-1 0 0,1 0 1 0 0,-1-1-1 0 0,4-3-110 0 0,-10 4 168 0 0,0-1-1 0 0,0 0 1 0 0,-1-1 0 0 0,1-1-1 0 0,-2 0 1 0 0,1 0-1 0 0,-1-1 1 0 0,7-9-168 0 0,-11 13 44 0 0,0 0-1 0 0,0-1 1 0 0,-1 1 0 0 0,0-1 0 0 0,-1 0 0 0 0,1 0 0 0 0,-1-1-1 0 0,-1 1 1 0 0,1-1 0 0 0,-1 0 0 0 0,0 0 0 0 0,-1 0 0 0 0,0 0 0 0 0,-1-1-1 0 0,1 1 1 0 0,-1 0 0 0 0,-1-1 0 0 0,0 1 0 0 0,0-1 0 0 0,0 1 0 0 0,-1 0-1 0 0,-1-1 1 0 0,1 1 0 0 0,-1 0 0 0 0,-3-6-44 0 0,1 9-80 0 0,-1 0 0 0 0,0 1 0 0 0,0-1 0 0 0,-1 1 0 0 0,1 0 0 0 0,-1 1-1 0 0,0-1 1 0 0,0 1 0 0 0,0 0 0 0 0,-1 0 0 0 0,1 1 0 0 0,-1 0 0 0 0,1 0 0 0 0,-1 1 0 0 0,0-1 0 0 0,0 1 0 0 0,1 1 0 0 0,-1-1 0 0 0,0 1 0 0 0,0 1 0 0 0,0-1-1 0 0,0 1 1 0 0,1 0 0 0 0,-1 1 0 0 0,0-1 0 0 0,1 1 0 0 0,-1 1 0 0 0,1-1 0 0 0,-3 3 80 0 0,-62 38-3813 0 0,47-28 134 0 0,0 0-3291 0 0,6-4-5183 0 0</inkml:trace>
  <inkml:trace contextRef="#ctx0" brushRef="#br0" timeOffset="2079.263">1648 664 6233 0 0,'0'0'3457'0'0,"0"0"-958"0"0,0 0-360 0 0,0 0-108 0 0,0 0-214 0 0,0 0-330 0 0,0 0-314 0 0,0 0-238 0 0,0 0-165 0 0,0 0-139 0 0,0 0-106 0 0,0 0-77 0 0,30-20-66 0 0,94-60-42 0 0,-56 48 254 0 0,-53 27-469 0 0,-1 1 0 0 0,1 0 0 0 0,0 1 0 0 0,0 1 0 0 0,0 1 0 0 0,0 0-1 0 0,1 1 1 0 0,12 1-125 0 0,23 35 226 0 0,-12-2 307 0 0,-33-31-443 0 0,0 0 1 0 0,0-1-1 0 0,1 1 0 0 0,-1-1 1 0 0,1-1-1 0 0,-1 1 0 0 0,1-1 1 0 0,0 0-1 0 0,0 0 0 0 0,0-1 1 0 0,-1 0-1 0 0,1 0 0 0 0,0-1 1 0 0,0 0-1 0 0,5-1-90 0 0,13-17-46 0 0,-14 2-4889 0 0,-11 16-2367 0 0,0 1-5404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3345 0 0,'0'0'1881'0'0,"0"0"-186"0"0,0 0-38 0 0,0 0 19 0 0,0 0-69 0 0,0 0-192 0 0,0 0-328 0 0,0 0-295 0 0,0 0-221 0 0,0 0-104 0 0,0 0-55 0 0,0 0 5 0 0,0 0 47 0 0,0 0 26 0 0,12-1 2106 0 0,196-39 1055 0 0,-128 26-3282 0 0,-72 14 251 0 0,-25 7-571 0 0,0-1-1 0 0,0-1 1 0 0,0 0-1 0 0,-1-2 1 0 0,0 0 0 0 0,0-1-1 0 0,-11 0-48 0 0,-78 2 326 0 0,107-4-282 0 0,0 0-18 0 0,0 0-16 0 0,0 0-32 0 0,15 0-150 0 0,253-4 554 0 0,-268 4-412 0 0,0 0-6 0 0,0 0-24 0 0,0 0-25 0 0,0 0-74 0 0,0 0-104 0 0,0 0-215 0 0,-7-3-7323 0 0,5 2-3856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2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16 0 0 0,'0'0'459'0'0,"0"0"574"0"0,0 0 90 0 0,0 0-53 0 0,0 0-23 0 0,0 0 14 0 0,0 0 38 0 0,0 0 24 0 0,0 0 23 0 0,0 0 3 0 0,0 0 3 0 0,0 0-82 0 0,0 0-191 0 0,-28-11 3512 0 0,-27 10-3134 0 0,37-1-929 0 0,0 1 0 0 0,1 1-1 0 0,-1 0 1 0 0,0 2-1 0 0,1 0 1 0 0,-1 1 0 0 0,1 0-1 0 0,0 2 1 0 0,0 0-1 0 0,-11 5-327 0 0,21-6 68 0 0,0 0 0 0 0,1 1-1 0 0,0 0 1 0 0,0 0 0 0 0,0 0-1 0 0,1 1 1 0 0,-1 0-1 0 0,1 0 1 0 0,1 0 0 0 0,-1 0-1 0 0,1 1 1 0 0,0 0 0 0 0,1 0-1 0 0,0 0 1 0 0,0 0-1 0 0,0 0 1 0 0,0 4-68 0 0,-26 110 472 0 0,11 85 179 0 0,3 140-24 0 0,14-17-77 0 0,2-172 217 0 0,-1-157-748 0 0,0 0-8 0 0,0 0 1 0 0,0 0 20 0 0,0 0 13 0 0,0 0-22 0 0,0 0-6 0 0,0 0-2 0 0,0 0-22 0 0,0 0 28 0 0,0 0 3 0 0,0 0-4 0 0,0 0 8 0 0,0 0-1 0 0,0 0 1 0 0,0 0-11 0 0,0 0-7 0 0,0 0 0 0 0,0 0 14 0 0,0 0 8 0 0,0 0-14 0 0,0 0 10 0 0,0 0 8 0 0,0 0 13 0 0,0 0-8 0 0,0 0-7 0 0,0 0-13 0 0,0 0-29 0 0,0 0 40 0 0,0 0 1 0 0,0 0 1 0 0,0 0 19 0 0,0 0-30 0 0,0 0 4 0 0,0 0 3 0 0,0 0 14 0 0,0 0-26 0 0,0 0-24 0 0,0 0 5 0 0,0 0-32 0 0,326-22 281 0 0,-303 19-2794 0 0,-13-1-5479 0 0,-7 4-4348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1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212 832 2641 0 0,'0'0'3395'0'0,"0"0"-1247"0"0,0 0-478 0 0,0 0-78 0 0,0 0 22 0 0,0 0-80 0 0,0 0-198 0 0,0 0-256 0 0,0 0-186 0 0,0 0-194 0 0,0 0-143 0 0,0 0-91 0 0,0 0-118 0 0,-9 1-53 0 0,-28 5-39 0 0,33-4-205 0 0,0-1-1 0 0,1 1 1 0 0,-1 0 0 0 0,1 0 0 0 0,0 1-1 0 0,0-1 1 0 0,0 1 0 0 0,0-1 0 0 0,0 1 0 0 0,0 0-1 0 0,1 0 1 0 0,-1 0 0 0 0,1 0 0 0 0,0 1-1 0 0,0-1 1 0 0,0 1 0 0 0,0 0-51 0 0,-2 2 60 0 0,-2 4-16 0 0,0 0-1 0 0,0 1 1 0 0,1 0 0 0 0,0-1 0 0 0,1 2 0 0 0,0-1 0 0 0,1 0 0 0 0,0 1 0 0 0,1-1 0 0 0,0 1 0 0 0,1 0 0 0 0,1 0 0 0 0,-1 0-1 0 0,2 0 1 0 0,1 10-44 0 0,-1-18 28 0 0,0-1 0 0 0,1 1 0 0 0,-1 0 0 0 0,1-1 0 0 0,0 0 0 0 0,0 1 0 0 0,0-1 0 0 0,0 0-1 0 0,1 0 1 0 0,-1 0 0 0 0,1 0 0 0 0,0-1 0 0 0,0 1 0 0 0,0-1 0 0 0,0 0 0 0 0,0 0 0 0 0,0 0 0 0 0,1 0-1 0 0,-1 0 1 0 0,1-1 0 0 0,-1 1 0 0 0,1-1 0 0 0,0 0 0 0 0,-1 0 0 0 0,1 0 0 0 0,0-1 0 0 0,0 1 0 0 0,3-1-28 0 0,1 1 153 0 0,0-1 0 0 0,-1 0 0 0 0,1 0 1 0 0,0-1-1 0 0,0 0 0 0 0,0 0 1 0 0,0-1-1 0 0,-1 0 0 0 0,1-1 0 0 0,-1 1 1 0 0,0-1-1 0 0,1-1 0 0 0,4-2-153 0 0,-6 1 71 0 0,0 0 0 0 0,-1 0 0 0 0,0 0 0 0 0,0-1 0 0 0,0 0 0 0 0,-1 0 0 0 0,0 0 0 0 0,0 0 0 0 0,0-1 0 0 0,-1 1 0 0 0,0-1 0 0 0,0 0 0 0 0,-1 0 0 0 0,1 0 0 0 0,-2 0 0 0 0,1-1 0 0 0,-1 1 0 0 0,0 0 0 0 0,-1-1 0 0 0,1 1 0 0 0,-1-1 0 0 0,-1 1 0 0 0,0 0 0 0 0,0-1 0 0 0,0 1 0 0 0,-1 0 0 0 0,0 0 0 0 0,0 0 0 0 0,-1 0 0 0 0,0 0 0 0 0,0 0-1 0 0,-3-4-70 0 0,1 2-36 0 0,-1 1 0 0 0,0-1 0 0 0,0 1-1 0 0,-1 0 1 0 0,0 1 0 0 0,0 0 0 0 0,-1 0-1 0 0,0 0 1 0 0,0 1 0 0 0,-3-1 36 0 0,-60-27-1154 0 0,87 29 1103 0 0,0-1 0 0 0,-1 0 0 0 0,0-1-1 0 0,0-1 1 0 0,-1 0 0 0 0,0-1 0 0 0,-1-1 0 0 0,6-5 51 0 0,8-3 121 0 0,-1-1 1 0 0,-1-2 0 0 0,-1 0-1 0 0,-1-2 1 0 0,-1-1-1 0 0,-1 0 1 0 0,-1-2 0 0 0,-1 0-1 0 0,-1-1 1 0 0,-2-1-1 0 0,-1 0 1 0 0,-1-1 0 0 0,-1-1-1 0 0,-2 0 1 0 0,0-1 0 0 0,-3 0-1 0 0,0-1 1 0 0,-2 1-1 0 0,-2-1 1 0 0,-1 0 0 0 0,-1-23-122 0 0,-2 49 14 0 0,0 1 0 0 0,0 0 0 0 0,-1 0 0 0 0,0 0 0 0 0,0-1 0 0 0,0 1 0 0 0,-1 0 0 0 0,0 0 0 0 0,0 1 0 0 0,0-1 0 0 0,0 0 1 0 0,-1 1-1 0 0,0-1 0 0 0,0 1 0 0 0,0 0 0 0 0,0 0 0 0 0,-1 0 0 0 0,-1-2-14 0 0,-17 44-186 0 0,21-35 179 0 0,-6 37 5 0 0,2 1 0 0 0,2-1 0 0 0,1 1 1 0 0,3-1-1 0 0,1 1 0 0 0,1-1 0 0 0,3 0 1 0 0,1 0-1 0 0,2 0 0 0 0,2-1 0 0 0,2 0 1 0 0,1-1-1 0 0,8 13 2 0 0,12 35 3 0 0,-8-27-4 0 0,-2 2 0 0 0,-3 0 0 0 0,-3 1-1 0 0,-3 1 1 0 0,-2 0 0 0 0,-1 19 1 0 0,-8-58 5 0 0,-2-1 1 0 0,0 1-1 0 0,-1-1 0 0 0,-2 1 1 0 0,0 0-1 0 0,-2-1 0 0 0,-1 1 1 0 0,0-1-1 0 0,-2 0 0 0 0,0-1 1 0 0,-2 1-1 0 0,0-1 0 0 0,-2-1 1 0 0,0 1-1 0 0,-2-2 0 0 0,0 1 1 0 0,-9 9-6 0 0,15-22 8 0 0,0-1 1 0 0,0 0-1 0 0,-1 0 1 0 0,0-1-1 0 0,0 1 1 0 0,-1-2-1 0 0,0 1 1 0 0,0-1-1 0 0,0 0 1 0 0,0-1-1 0 0,-1 0 1 0 0,0 0-1 0 0,1-1 1 0 0,-1 0-1 0 0,-1 0 1 0 0,1-1-1 0 0,0-1 1 0 0,-2 1-9 0 0,9-2 14 0 0,0 0-1 0 0,0 0 1 0 0,-1 1 0 0 0,1-2-1 0 0,0 1 1 0 0,-1 0-1 0 0,1 0 1 0 0,0-1 0 0 0,0 1-1 0 0,0-1 1 0 0,-1 0 0 0 0,1 0-1 0 0,0 0 1 0 0,0 0-1 0 0,0 0 1 0 0,0 0 0 0 0,0 0-1 0 0,0-1 1 0 0,1 1 0 0 0,-1 0-1 0 0,0-1 1 0 0,1 0 0 0 0,-1 1-1 0 0,1-1 1 0 0,-1 0-1 0 0,1 0 1 0 0,0 0 0 0 0,0 0-1 0 0,0 0 1 0 0,0 0 0 0 0,0 0-1 0 0,0 0 1 0 0,1-1-1 0 0,-1 1 1 0 0,1 0 0 0 0,-1-1-14 0 0,-1-14 18 0 0,0-1 0 0 0,1 0 0 0 0,0 0 1 0 0,2 0-1 0 0,0 0 0 0 0,1 0 0 0 0,1 0 0 0 0,0 0 1 0 0,2 1-1 0 0,0-1 0 0 0,1 1 0 0 0,0 1 0 0 0,8-14-18 0 0,-11 22 1 0 0,43-102-1002 0 0,5 1-1 0 0,23-29 1002 0 0,-59 113-1709 0 0,-2 6-5697 0 0,-8 11-4621 0 0</inkml:trace>
  <inkml:trace contextRef="#ctx0" brushRef="#br0" timeOffset="764.873">1714 754 2072 0 0,'0'0'2433'0'0,"0"0"-497"0"0,0 0-53 0 0,0 0 79 0 0,0 0 84 0 0,0 0-62 0 0,0 0-270 0 0,0 0-278 0 0,0 0-247 0 0,0 0-212 0 0,0 0-129 0 0,0 0-75 0 0,-5-10-56 0 0,-14-32-61 0 0,18 39-529 0 0,-1 1-1 0 0,1 0 1 0 0,-1-1 0 0 0,0 1-1 0 0,0 0 1 0 0,0 0 0 0 0,0 1-1 0 0,0-1 1 0 0,0 0 0 0 0,-1 1-1 0 0,1-1 1 0 0,0 1 0 0 0,-1-1-1 0 0,1 1 1 0 0,-1 0 0 0 0,0 0-1 0 0,1 1 1 0 0,-1-1 0 0 0,0 0-1 0 0,1 1 1 0 0,-1-1 0 0 0,0 1-1 0 0,0 0 1 0 0,1 0 0 0 0,-1 0-1 0 0,-1 1-126 0 0,4-1 1 0 0,-7 0 38 0 0,-1 1-1 0 0,0 0 1 0 0,1 1 0 0 0,-1 0-1 0 0,1 0 1 0 0,-1 1 0 0 0,1 0-1 0 0,0 0 1 0 0,0 0 0 0 0,1 1-1 0 0,-1 0 1 0 0,1 1-1 0 0,-1-1 1 0 0,1 1 0 0 0,1 0-1 0 0,-1 1 1 0 0,1-1 0 0 0,0 1-1 0 0,0 0 1 0 0,0 0 0 0 0,1 1-1 0 0,0 0 1 0 0,0-1-1 0 0,1 1 1 0 0,0 1 0 0 0,0-1-1 0 0,1 0 1 0 0,0 1 0 0 0,0-1-1 0 0,1 1 1 0 0,-1-1 0 0 0,2 1-1 0 0,-1 0 1 0 0,1 1-39 0 0,0-2 8 0 0,0 1 0 0 0,0-1 0 0 0,0 0 0 0 0,1 1 0 0 0,0-1 0 0 0,0 0 0 0 0,1 0 0 0 0,0 0 0 0 0,1 0 0 0 0,-1 0 0 0 0,1-1 0 0 0,0 1 0 0 0,1-1 0 0 0,0 1 0 0 0,0-1 0 0 0,0 0 0 0 0,1-1 0 0 0,-1 1 0 0 0,1-1 0 0 0,1 0 0 0 0,-1 0 0 0 0,1-1-8 0 0,7 7 80 0 0,0-2-1 0 0,1 0 1 0 0,0 0 0 0 0,1-2 0 0 0,0 1-1 0 0,0-2 1 0 0,1 0 0 0 0,-1-1 0 0 0,1-1-1 0 0,14 3-79 0 0,-27-7 7 0 0,-3 1 1 0 0,1-1 0 0 0,0 1 0 0 0,0-1 0 0 0,0 1 0 0 0,0-1 0 0 0,0 0 0 0 0,0 0 0 0 0,0 1 0 0 0,0-1 0 0 0,0 0 0 0 0,0 0 1 0 0,0 0-1 0 0,0 0 0 0 0,0 0 0 0 0,0 0 0 0 0,0 0 0 0 0,0 0 0 0 0,0-1 0 0 0,0 1 0 0 0,0 0 0 0 0,0-1 0 0 0,0 1 0 0 0,0 0 1 0 0,0-1-1 0 0,0 1 0 0 0,-1-1 0 0 0,1 0 0 0 0,0 1 0 0 0,0-1 0 0 0,0 1 0 0 0,-1-1 0 0 0,1 0 0 0 0,0 0 0 0 0,-1 0 0 0 0,1 1 0 0 0,-1-1 1 0 0,1 0-1 0 0,-1 0 0 0 0,1-1-8 0 0,2-7-2380 0 0,-1 8-1948 0 0,0 0-3679 0 0,-1 1-3911 0 0</inkml:trace>
  <inkml:trace contextRef="#ctx0" brushRef="#br0" timeOffset="1301.402">2172 235 15611 0 0,'0'0'1962'0'0,"0"0"-394"0"0,0 0-305 0 0,0 0-200 0 0,0 0-160 0 0,0 0-149 0 0,0 0-114 0 0,0 0-93 0 0,0 0-50 0 0,0 0-37 0 0,0 0-47 0 0,0 0-32 0 0,0 0-41 0 0,-17 31-31 0 0,-55 97-30 0 0,53-55 120 0 0,21-58-299 0 0,29 243 852 0 0,-18 80-712 0 0,-13-336-236 0 0,-1-1 0 0 0,1 1 0 0 0,-1 0 0 0 0,1 0 1 0 0,0 0-1 0 0,0 0 0 0 0,0 0 0 0 0,0 0 0 0 0,0 0 0 0 0,0-1 0 0 0,0 1 1 0 0,1 0-1 0 0,-1 0 0 0 0,1 0 0 0 0,-1 0 0 0 0,1-1 0 0 0,0 1 0 0 0,0 0 1 0 0,0 0-1 0 0,0-1 0 0 0,0 1 0 0 0,0-1 0 0 0,0 1 0 0 0,0-1 1 0 0,1 1-1 0 0,-1-1 0 0 0,0 0 0 0 0,1 0 0 0 0,-1 0 0 0 0,1 1 0 0 0,0-1 1 0 0,-1-1-1 0 0,1 1 0 0 0,0 0 0 0 0,0 0 0 0 0,-1-1 0 0 0,1 1 0 0 0,0-1 1 0 0,0 1-1 0 0,0-1 0 0 0,0 0 0 0 0,0 0 0 0 0,-1 0 0 0 0,1 0 0 0 0,1 0-3 0 0,65-69 569 0 0,171-169 28 0 0,-238 237-599 0 0,0-1 1 0 0,0 1 0 0 0,0 1 0 0 0,0-1-1 0 0,0 0 1 0 0,0 0 0 0 0,0 0-1 0 0,0 0 1 0 0,0 1 0 0 0,1-1 0 0 0,-1 1-1 0 0,0-1 1 0 0,1 1 0 0 0,-1-1-1 0 0,0 1 1 0 0,1-1 0 0 0,-1 1 0 0 0,0 0-1 0 0,1 0 1 0 0,-1 0 0 0 0,0 0-1 0 0,1 0 1 0 0,-1 0 0 0 0,1 0 0 0 0,-1 1-1 0 0,0-1 1 0 0,1 0 0 0 0,0 1 0 0 0,11 174 65 0 0,2-106-210 0 0,14-75-5695 0 0,-22 0 987 0 0,-5 1-6992 0 0</inkml:trace>
  <inkml:trace contextRef="#ctx0" brushRef="#br0" timeOffset="1718.389">2970 802 11490 0 0,'0'0'2724'0'0,"0"0"-554"0"0,0 0-242 0 0,0 0-177 0 0,0 0-265 0 0,0 0-327 0 0,0 0-321 0 0,0 0-218 0 0,0 0-137 0 0,0 0-71 0 0,0 0-18 0 0,0 0-33 0 0,-8 4-31 0 0,-26 11 127 0 0,2 1 1 0 0,0 2 0 0 0,1 1 0 0 0,-24 20-458 0 0,49-34 8 0 0,0 0 0 0 0,0 0 1 0 0,1 1-1 0 0,0 0 0 0 0,0 0 1 0 0,0 0-1 0 0,1 0 0 0 0,-1 1 1 0 0,2 0-1 0 0,-1 0 1 0 0,1 0-1 0 0,0 0 0 0 0,0 0 1 0 0,1 1-1 0 0,0-1 0 0 0,0 1 1 0 0,1-1-1 0 0,0 1 0 0 0,0 7-8 0 0,1-14 4 0 0,0 1 0 0 0,0 0 0 0 0,0 0 0 0 0,0-1-1 0 0,1 1 1 0 0,-1 0 0 0 0,0 0 0 0 0,1-1 0 0 0,-1 1 0 0 0,1 0-1 0 0,0-1 1 0 0,-1 1 0 0 0,1-1 0 0 0,0 1 0 0 0,0-1 0 0 0,0 1-1 0 0,0-1 1 0 0,0 0 0 0 0,1 1 0 0 0,-1-1 0 0 0,0 0 0 0 0,0 0-1 0 0,1 0 1 0 0,-1 0 0 0 0,1 0 0 0 0,-1 0 0 0 0,1 0 0 0 0,-1 0-1 0 0,1-1 1 0 0,0 1 0 0 0,-1-1 0 0 0,1 1 0 0 0,0-1 0 0 0,0 0-1 0 0,-1 1 1 0 0,1-1 0 0 0,0 0 0 0 0,0 0 0 0 0,-1 0 0 0 0,1-1-1 0 0,0 1 1 0 0,0 0 0 0 0,-1 0 0 0 0,1-1 0 0 0,0 0 0 0 0,-1 1-1 0 0,2-1-3 0 0,9-3 93 0 0,0 0 0 0 0,0 0-1 0 0,0-1 1 0 0,-1 0 0 0 0,0-1-1 0 0,0 0 1 0 0,0-1 0 0 0,-1 0 0 0 0,0-1-1 0 0,0 0 1 0 0,6-8-93 0 0,21-14 202 0 0,-32 26-175 0 0,7-6 5 0 0,0 0 0 0 0,1 0 0 0 0,-1 1 0 0 0,2 1 0 0 0,-1 0 0 0 0,1 1 0 0 0,0 1 0 0 0,1 0 0 0 0,0 1 0 0 0,0 0 0 0 0,0 1 0 0 0,0 1 0 0 0,16-2-32 0 0,-16 42-1047 0 0,-13-22 108 0 0,5 9-1893 0 0,-5-16-435 0 0,1 0-3385 0 0,1 0-5566 0 0</inkml:trace>
  <inkml:trace contextRef="#ctx0" brushRef="#br0" timeOffset="2134.143">3282 1075 16740 0 0,'0'0'2116'0'0,"0"0"-665"0"0,0 0-343 0 0,0 0-160 0 0,0 0-167 0 0,0 0-104 0 0,0 0-87 0 0,0 0-65 0 0,0 0-37 0 0,0 0-32 0 0,0 0-32 0 0,0 0-36 0 0,0 0-46 0 0,17-26-42 0 0,50-80-76 0 0,11-13 480 0 0,-79 156-1045 0 0,-1-15 305 0 0,2 57-71 0 0,0-77 110 0 0,0 0 0 0 0,1 0 0 0 0,-1 1 0 0 0,1-1-1 0 0,0 0 1 0 0,0-1 0 0 0,-1 1 0 0 0,1 0-1 0 0,1 0 1 0 0,-1 0 0 0 0,0 0 0 0 0,0-1 0 0 0,1 1-1 0 0,-1-1 1 0 0,1 1 0 0 0,-1-1 0 0 0,1 1-1 0 0,-1-1 1 0 0,1 0 0 0 0,0 0 0 0 0,0 0-1 0 0,0 0 1 0 0,0 0 0 0 0,0 0 0 0 0,0-1 0 0 0,0 1-1 0 0,0 0 1 0 0,0-1 0 0 0,0 0 0 0 0,0 1-1 0 0,0-1 1 0 0,0 0 0 0 0,2 0-3 0 0,3 0 85 0 0,0-1 0 0 0,0 1 1 0 0,0-1-1 0 0,0 0 0 0 0,0-1 0 0 0,0 0 0 0 0,0 0 1 0 0,-1 0-1 0 0,1-1 0 0 0,-1 0 0 0 0,1 0 0 0 0,-1-1 1 0 0,0 1-1 0 0,-1-2 0 0 0,1 1 0 0 0,-1 0 1 0 0,1-1-1 0 0,-1 0 0 0 0,0 0-85 0 0,3-5 42 0 0,1 1 0 0 0,-1-1 0 0 0,-1 0 0 0 0,0-1 0 0 0,0 1 0 0 0,-1-1 0 0 0,0-1 0 0 0,-1 1 0 0 0,0-1 0 0 0,-1 0 0 0 0,0 0 0 0 0,-1 0 0 0 0,-1-1 0 0 0,0 1 0 0 0,0-1 0 0 0,-1-6-42 0 0,-8 11-1926 0 0,2 8-1601 0 0,1 0-1331 0 0,2 0-7622 0 0</inkml:trace>
  <inkml:trace contextRef="#ctx0" brushRef="#br0" timeOffset="3122.259">4092 762 14747 0 0,'0'0'2169'0'0,"0"0"-632"0"0,0 0-239 0 0,0 0-26 0 0,0 0-74 0 0,0 0-129 0 0,0 0-120 0 0,0 0-123 0 0,0 0-81 0 0,0 0-79 0 0,0 0-92 0 0,0 0-91 0 0,0 0-133 0 0,-2-7-106 0 0,-9-19-62 0 0,-22 36 90 0 0,17 0-261 0 0,1 1 1 0 0,0 0-1 0 0,0 1 0 0 0,1 0 1 0 0,1 1-1 0 0,0 1 1 0 0,0 0-1 0 0,2 1 1 0 0,0 1-1 0 0,1-1 1 0 0,0 2-1 0 0,1-1 0 0 0,1 1 1 0 0,-2 7-12 0 0,-5 62-260 0 0,17-85 266 0 0,0 0 0 0 0,0 0 0 0 0,0 0 0 0 0,0-1 0 0 0,1 1 0 0 0,-1-1 1 0 0,0 0-1 0 0,0 1 0 0 0,0-1 0 0 0,1 0 0 0 0,-1 0 0 0 0,0 0 0 0 0,0-1 0 0 0,1 1 1 0 0,-1-1-1 0 0,0 1 0 0 0,0-1 0 0 0,0 1 0 0 0,0-1 0 0 0,0 0 0 0 0,0 0 0 0 0,0 0 0 0 0,0-1 1 0 0,0 1-1 0 0,0 0 0 0 0,0-1 0 0 0,-1 1 0 0 0,1-1 0 0 0,0 0-6 0 0,261-232 1034 0 0,-261 231-1030 0 0,-1 1 0 0 0,1 0 0 0 0,0 0 0 0 0,0 0 0 0 0,0 0 0 0 0,0 0 0 0 0,0 1 0 0 0,0-1 0 0 0,0 0 0 0 0,1 1 0 0 0,-1 0 0 0 0,0-1 0 0 0,1 1 0 0 0,-1 0 0 0 0,1 0 0 0 0,0 1 0 0 0,-1-1 0 0 0,1 1 0 0 0,0-1 0 0 0,-1 1 0 0 0,1 0 0 0 0,0 0 0 0 0,-1 0 0 0 0,1 0 0 0 0,0 0 0 0 0,-1 0 0 0 0,1 1 0 0 0,0 0 0 0 0,-1-1 0 0 0,1 1 1 0 0,0 0-1 0 0,-1 0 0 0 0,0 0 0 0 0,1 1 0 0 0,-1-1 0 0 0,0 1 0 0 0,1-1 0 0 0,-1 1 0 0 0,0 0 0 0 0,0 0 0 0 0,0 0 0 0 0,-1 0 0 0 0,1 0 0 0 0,0 0 0 0 0,-1 0 0 0 0,1 1 0 0 0,-1-1 0 0 0,0 0 0 0 0,0 1 0 0 0,0-1 0 0 0,0 2-4 0 0,9 33 16 0 0,-1 0-1 0 0,-3 0 1 0 0,0 1 0 0 0,-3 0-1 0 0,-1 0 1 0 0,-2 0-1 0 0,-3 14-15 0 0,0-30 2 0 0,-2 0-1 0 0,-1 0 0 0 0,0 0 0 0 0,-2-1 0 0 0,0 0 0 0 0,-1-1 1 0 0,-1 0-1 0 0,-5 5-1 0 0,9-15 0 0 0,-1 0 0 0 0,0 0 0 0 0,-1-1 0 0 0,0 0 0 0 0,-1 0 0 0 0,0 0 0 0 0,0-2 1 0 0,-1 1-1 0 0,0-1 0 0 0,0 0 0 0 0,0-1 0 0 0,-1 0 0 0 0,-3 0 0 0 0,-26-1-95 0 0,40-5 67 0 0,1-6 2 0 0,1 0-1 0 0,-1 0 1 0 0,1 1-1 0 0,1-1 0 0 0,-1 0 1 0 0,1 1-1 0 0,0-1 1 0 0,1 1-1 0 0,-1 0 0 0 0,1 0 1 0 0,0 1-1 0 0,0-1 1 0 0,0 1-1 0 0,1-1 1 0 0,0 1-1 0 0,0 1 0 0 0,0-1 27 0 0,24-24-89 0 0,36-42 116 0 0,3 2 0 0 0,4 3 0 0 0,22-12-27 0 0,98-99 159 0 0,-177 163-141 0 0,-2-1 1 0 0,0-1-1 0 0,0 0 1 0 0,-2-1-1 0 0,0 0 0 0 0,0 0 1 0 0,-2-1-1 0 0,0-1 1 0 0,-1 1-1 0 0,3-11-18 0 0,-10 25 1 0 0,0 0-1 0 0,-1-1 1 0 0,1 1-1 0 0,0 0 1 0 0,-1-1-1 0 0,0 1 1 0 0,0-1-1 0 0,0 1 1 0 0,0 0-1 0 0,-1-1 1 0 0,1 1-1 0 0,-1 0 1 0 0,0-1-1 0 0,0 1 1 0 0,0 0-1 0 0,0 0 1 0 0,-1-1-1 0 0,1 1 1 0 0,-1 0-1 0 0,0 1 1 0 0,0-1-1 0 0,0 0 1 0 0,0 0-1 0 0,0 1 1 0 0,0-1-1 0 0,-1 1 1 0 0,0 0-1 0 0,1 0 1 0 0,-1 0-1 0 0,0 0 1 0 0,0 0-1 0 0,0 1 1 0 0,0-1-1 0 0,0 1 1 0 0,0 0-1 0 0,0 0 1 0 0,-1 0-1 0 0,1 0 1 0 0,0 0-1 0 0,-1 1 1 0 0,1 0-1 0 0,-1-1 1 0 0,1 1-1 0 0,0 0 1 0 0,-1 1-1 0 0,1-1 1 0 0,0 1-1 0 0,-3 0 0 0 0,-6 2-2 0 0,0 1 0 0 0,0 0 0 0 0,0 1 0 0 0,1 0 0 0 0,-1 1-1 0 0,1 0 1 0 0,1 1 0 0 0,-1 0 0 0 0,1 0 0 0 0,0 1 0 0 0,1 1 0 0 0,0 0 0 0 0,0 0 0 0 0,1 0 0 0 0,0 1-1 0 0,1 1 1 0 0,0-1 0 0 0,0 1 0 0 0,1 0 0 0 0,1 1 0 0 0,0-1 0 0 0,1 1 0 0 0,0 0 0 0 0,0 0-1 0 0,1 1 1 0 0,1-1 0 0 0,0 1 0 0 0,1-1 0 0 0,0 1 0 0 0,1 0 0 0 0,1-1 0 0 0,0 1 0 0 0,1 6 2 0 0,3-6 41 0 0,-1 0 0 0 0,2-1 1 0 0,0 1-1 0 0,1-1 1 0 0,0-1-1 0 0,0 1 1 0 0,1-1-1 0 0,1 0 0 0 0,0-1 1 0 0,0 0-1 0 0,1-1 1 0 0,0 0-1 0 0,1 0 0 0 0,0-1 1 0 0,0 0-1 0 0,1-1 1 0 0,0 0-1 0 0,0-1 0 0 0,1-1 1 0 0,0 0-1 0 0,0 0 1 0 0,1-1-42 0 0,-3-1 19 0 0,1 1 0 0 0,0-2 0 0 0,0 0 1 0 0,0 0-1 0 0,0-1 0 0 0,0-1 0 0 0,0 0 0 0 0,0 0 1 0 0,0-1-1 0 0,0-1 0 0 0,0 0 0 0 0,0-1 1 0 0,0 0-1 0 0,-1-1 0 0 0,1 0 0 0 0,-1-1 1 0 0,0 0-1 0 0,-1 0 0 0 0,1-1 0 0 0,-1-1 1 0 0,1-1-20 0 0,-5-15-4070 0 0,-7 18 210 0 0,1 0-8743 0 0</inkml:trace>
  <inkml:trace contextRef="#ctx0" brushRef="#br0" timeOffset="16591.476">4 2632 10338 0 0,'0'0'1817'0'0,"0"0"-320"0"0,0 0-42 0 0,0 0 144 0 0,0 0 58 0 0,0 0-176 0 0,0 0-297 0 0,0 0-243 0 0,0 0-168 0 0,0 0-95 0 0,0 0-73 0 0,0 0-97 0 0,-1-20-66 0 0,-1-61-80 0 0,14 5 679 0 0,-7 59-976 0 0,2 1 0 0 0,-1 0 0 0 0,2 0 0 0 0,0 1 0 0 0,1 0 0 0 0,1 0 0 0 0,0 1 0 0 0,0 0 0 0 0,2 1 0 0 0,0 0 1 0 0,0 1-1 0 0,1 0 0 0 0,1 1 0 0 0,0 1 0 0 0,0 0 0 0 0,1 0 0 0 0,0 2 0 0 0,1 0 0 0 0,-1 1 0 0 0,6-1-65 0 0,-20 7 0 0 0,-1 0 0 0 0,1 1 0 0 0,-1-1 0 0 0,1 1 0 0 0,0-1 1 0 0,-1 1-1 0 0,1 0 0 0 0,0-1 0 0 0,-1 1 0 0 0,1 0 0 0 0,0-1 0 0 0,0 1 0 0 0,-1 0 0 0 0,1 0 0 0 0,0-1 0 0 0,0 1 0 0 0,-1 0 0 0 0,1 0 0 0 0,0 0 0 0 0,0 0 0 0 0,0 0 0 0 0,-1 0 0 0 0,1 0 0 0 0,0 1 0 0 0,0-1 1 0 0,-1 0-1 0 0,1 0 0 0 0,0 1 0 0 0,0-1 0 0 0,-1 0 0 0 0,1 1 0 0 0,0-1 0 0 0,-1 0 0 0 0,1 1 0 0 0,0-1 0 0 0,-1 1 0 0 0,1-1 0 0 0,-1 1 0 0 0,1 0 0 0 0,-1-1 0 0 0,1 1 0 0 0,-1 0 0 0 0,1-1 0 0 0,-1 1 0 0 0,0 0 0 0 0,1-1 1 0 0,-1 1-1 0 0,0 0 0 0 0,0 0 0 0 0,1-1 0 0 0,-1 1 0 0 0,0 0 0 0 0,0 0 0 0 0,0 0 0 0 0,-14 164 323 0 0,10-44-438 0 0,21-129 74 0 0,18-29 72 0 0,1 1 0 0 0,1 2-1 0 0,2 2 1 0 0,1 2 0 0 0,29-16-31 0 0,35-9 14 0 0,-102 54-15 0 0,-1 0 0 0 0,1 1 0 0 0,-1-1 0 0 0,1 1 0 0 0,-1 0 0 0 0,1-1 0 0 0,-1 1 0 0 0,1 0 0 0 0,0 0 0 0 0,-1 0 0 0 0,1 0 0 0 0,-1 0 0 0 0,1 1 0 0 0,-1-1 0 0 0,1 0 0 0 0,-1 1 0 0 0,1-1 0 0 0,-1 1 0 0 0,1-1 0 0 0,-1 1 0 0 0,1 0 0 0 0,-1 0 0 0 0,0 0 0 0 0,1-1 0 0 0,-1 1 1 0 0,0 0-1 0 0,0 1 0 0 0,0-1 0 0 0,1 0 1 0 0,18 73 126 0 0,-36 165-203 0 0,14-195-1741 0 0,14-44-3188 0 0,-7 0-142 0 0,2-3-6437 0 0</inkml:trace>
  <inkml:trace contextRef="#ctx0" brushRef="#br0" timeOffset="16888.964">1112 2216 11386 0 0,'0'0'1463'0'0,"0"0"-345"0"0,0 0-23 0 0,0 0 84 0 0,0 0-28 0 0,0 0-184 0 0,0 0-215 0 0,-23 34-176 0 0,-71 108-127 0 0,70-83 70 0 0,25-50-370 0 0,1-5-69 0 0,1 0 0 0 0,-1-1 0 0 0,0 1-1 0 0,1 0 1 0 0,0-1 0 0 0,0 1-1 0 0,0-1 1 0 0,0 0 0 0 0,1 0-1 0 0,-1 0 1 0 0,1-1 0 0 0,-1 1 0 0 0,1-1-1 0 0,0 0 1 0 0,0 0 0 0 0,0 0-1 0 0,0-1 1 0 0,1 1 0 0 0,-1-1 0 0 0,0 0-1 0 0,1 0 1 0 0,-1 0 0 0 0,1-1-1 0 0,-1 0 1 0 0,0 0 0 0 0,1 0-1 0 0,-1 0 1 0 0,1 0 0 0 0,-1-1 0 0 0,1 0-1 0 0,-1 0 1 0 0,0 0 0 0 0,0-1-1 0 0,3-1-79 0 0,3 1 163 0 0,-1-1-1 0 0,1 0 0 0 0,-1-1 0 0 0,0 0 0 0 0,0-1 1 0 0,0 1-1 0 0,-1-2 0 0 0,0 1 0 0 0,0-1 0 0 0,0-1 1 0 0,-1 1-1 0 0,1-1 0 0 0,-2 0 0 0 0,1-1 0 0 0,-1 0 1 0 0,0 0-1 0 0,-1 0 0 0 0,0-1 0 0 0,0 0 1 0 0,0 1-1 0 0,-2-2 0 0 0,1 1 0 0 0,-1 0 0 0 0,0-1 1 0 0,-1 0-1 0 0,0 0 0 0 0,0-9-162 0 0,-2 15 4 0 0,0 0 0 0 0,0 0 1 0 0,0 0-1 0 0,-1 1 0 0 0,1-1 0 0 0,-1 0 1 0 0,0 0-1 0 0,0 0 0 0 0,-1 1 0 0 0,1-1 0 0 0,-1 0 1 0 0,0 1-1 0 0,0 0 0 0 0,0-1 0 0 0,0 1 1 0 0,-1 0-1 0 0,1 0 0 0 0,-1 0 0 0 0,0 0 1 0 0,0 1-1 0 0,0-1 0 0 0,0 1 0 0 0,0 0 0 0 0,0 0 1 0 0,-1 0-1 0 0,1 0 0 0 0,-1 0 0 0 0,1 1 1 0 0,-4-1-5 0 0,-68-5-1135 0 0,33 30-6400 0 0,34-15-4234 0 0</inkml:trace>
  <inkml:trace contextRef="#ctx0" brushRef="#br0" timeOffset="17424.864">1436 2592 17052 0 0,'0'0'1659'0'0,"0"0"-452"0"0,0 0-161 0 0,0 0 4 0 0,0 0-79 0 0,0 0-172 0 0,0 0-216 0 0,0 0-82 0 0,10-34-49 0 0,31-102-26 0 0,3 44 622 0 0,-40 84-995 0 0,1 0 1 0 0,0 1-1 0 0,0 0 0 0 0,0-1 1 0 0,1 2-1 0 0,0-1 1 0 0,1 1-1 0 0,-1 0 1 0 0,1 0-1 0 0,0 0 1 0 0,1 1-1 0 0,-1 0 0 0 0,1 1 1 0 0,4-2-54 0 0,-10 7 0 0 0,0 0-1 0 0,0-1 1 0 0,0 1 0 0 0,0 0-1 0 0,0 0 1 0 0,0 1 0 0 0,0-1-1 0 0,0 0 1 0 0,-1 1-1 0 0,1-1 1 0 0,-1 1 0 0 0,1-1-1 0 0,-1 1 1 0 0,1 0 0 0 0,-1 0-1 0 0,0 0 1 0 0,0-1 0 0 0,0 1-1 0 0,0 0 1 0 0,0 1 0 0 0,0-1-1 0 0,-1 0 1 0 0,1 0 0 0 0,-1 0-1 0 0,1 0 1 0 0,-1 0 0 0 0,0 1-1 0 0,0-1 1 0 0,0 0 0 0 0,0 0-1 0 0,0 0 1 0 0,0 1 0 0 0,-1-1-1 0 0,1 0 1 0 0,-1 0 0 0 0,0 0-1 0 0,1 0 1 0 0,-1 0 0 0 0,-1 1 0 0 0,2 9 25 0 0,0 87-4 0 0,1-98-19 0 0,-1 0 0 0 0,0 0 0 0 0,0 0 0 0 0,0 0 0 0 0,0 0 0 0 0,1 0 0 0 0,-1-1 0 0 0,0 1 0 0 0,1 0 0 0 0,-1 0 0 0 0,1 0 0 0 0,-1 0 0 0 0,1-1 0 0 0,0 1 0 0 0,-1 0 0 0 0,1 0 0 0 0,0-1 0 0 0,-1 1 0 0 0,1 0 0 0 0,0-1 0 0 0,0 1 0 0 0,-1-1 0 0 0,1 1 0 0 0,0-1 0 0 0,0 0 0 0 0,0 1 0 0 0,0-1 0 0 0,0 0 0 0 0,0 1 0 0 0,0-1-1 0 0,0 0 1 0 0,0 0 0 0 0,0 0 0 0 0,0 0 0 0 0,0 0 0 0 0,0 0 0 0 0,-1 0 0 0 0,1 0 0 0 0,0 0 0 0 0,0-1 0 0 0,0 1 0 0 0,0 0 0 0 0,0-1 0 0 0,0 1 0 0 0,0 0 0 0 0,0-1 0 0 0,0 1 0 0 0,0-1-2 0 0,39-27 197 0 0,154-155 362 0 0,-186 175-551 0 0,0 0 0 0 0,0 1 0 0 0,1 0 0 0 0,0 1 0 0 0,0 0 0 0 0,1 0 0 0 0,0 1 0 0 0,0 0 0 0 0,9-3-8 0 0,-17 9 1 0 0,0 0 1 0 0,0 1-1 0 0,-1-1 0 0 0,1 1 0 0 0,-1-1 1 0 0,1 1-1 0 0,-1 0 0 0 0,1 0 0 0 0,-1 0 1 0 0,0 0-1 0 0,0-1 0 0 0,0 2 0 0 0,0-1 0 0 0,0 0 1 0 0,0 0-1 0 0,-1 0 0 0 0,1 0 0 0 0,-1 0 1 0 0,1 1-1 0 0,-1-1 0 0 0,0 0 0 0 0,0 0 1 0 0,0 1-1 0 0,0-1 0 0 0,0 0 0 0 0,-1 0 1 0 0,1 1-1 0 0,-1-1 0 0 0,1 0 0 0 0,-1 0 1 0 0,0 0-1 0 0,0 1-1 0 0,0 7 17 0 0,-39 167 5 0 0,36-82-346 0 0,5-94 281 0 0,-1-1 0 0 0,0 1 1 0 0,0-1-1 0 0,0 1 0 0 0,1-1 1 0 0,-1 1-1 0 0,0-1 0 0 0,0 1 1 0 0,1-1-1 0 0,-1 1 1 0 0,1-1-1 0 0,-1 1 0 0 0,0-1 1 0 0,1 0-1 0 0,-1 1 0 0 0,1-1 1 0 0,-1 0-1 0 0,1 1 0 0 0,-1-1 1 0 0,1 0-1 0 0,-1 0 0 0 0,1 0 1 0 0,-1 1-1 0 0,1-1 0 0 0,-1 0 1 0 0,1 0-1 0 0,-1 0 0 0 0,1 0 1 0 0,-1 0-1 0 0,1 0 1 0 0,-1 0-1 0 0,1 0 0 0 0,0 0 1 0 0,-1 0-1 0 0,1 0 0 0 0,-1 0 1 0 0,1-1-1 0 0,-1 1 0 0 0,1 0 1 0 0,-1 0-1 0 0,1 0 0 0 0,-1-1 1 0 0,1 1-1 0 0,-1 0 0 0 0,1-1 1 0 0,-1 1-1 0 0,0 0 0 0 0,1-1 1 0 0,-1 1-1 0 0,1-1 1 0 0,-1 1-1 0 0,0 0 0 0 0,1-1 1 0 0,-1 0 42 0 0,14-11-6945 0 0,-10 7-4786 0 0</inkml:trace>
  <inkml:trace contextRef="#ctx0" brushRef="#br0" timeOffset="17787.506">2272 2437 9946 0 0,'0'0'2773'0'0,"0"0"-349"0"0,0 0-177 0 0,0 0-256 0 0,0 0-337 0 0,0 0-266 0 0,0 0-230 0 0,0 0-228 0 0,32-10-189 0 0,100-34-153 0 0,-65 10 268 0 0,-62 32-773 0 0,-1 0 0 0 0,0-1 0 0 0,0 0 0 0 0,0 1 0 0 0,0-1 0 0 0,0-1 0 0 0,-1 1 0 0 0,1-1 0 0 0,-1 1 0 0 0,0-1 0 0 0,0 0 0 0 0,-1 0 0 0 0,1 0 0 0 0,-1-1 0 0 0,0 1 0 0 0,0 0 0 0 0,0-1 1 0 0,0 0-1 0 0,-1 1 0 0 0,0-1 0 0 0,0 0 0 0 0,0 0 0 0 0,-1 1 0 0 0,1-1 0 0 0,-1 0 0 0 0,0 0 0 0 0,-1 0 0 0 0,1 0 0 0 0,-1-1-83 0 0,-2 3 3 0 0,0 0 0 0 0,0 1 0 0 0,0-1 0 0 0,0 0 0 0 0,0 1 0 0 0,-1 0 0 0 0,1 0 0 0 0,-1 0 0 0 0,1 0 0 0 0,-1 1 0 0 0,0-1 0 0 0,1 1 0 0 0,-1 0 0 0 0,0 0 0 0 0,0 0 1 0 0,0 1-1 0 0,0-1 0 0 0,0 1 0 0 0,0 0 0 0 0,0 0 0 0 0,0 1 0 0 0,0-1 0 0 0,0 1 0 0 0,0 0 0 0 0,0 0 0 0 0,0 0 0 0 0,-2 1-3 0 0,-5 3-39 0 0,0 0-1 0 0,1 1 1 0 0,-1 0-1 0 0,1 1 1 0 0,1 0-1 0 0,-1 1 1 0 0,1 0-1 0 0,1 0 1 0 0,-1 1-1 0 0,1 0 1 0 0,1 0 0 0 0,0 1-1 0 0,0 0 1 0 0,1 1-1 0 0,-4 7 40 0 0,4-8-82 0 0,0 1-1 0 0,0 1 1 0 0,1-1-1 0 0,0 1 1 0 0,1 0-1 0 0,0 0 1 0 0,1 0-1 0 0,1 1 1 0 0,0-1-1 0 0,0 1 1 0 0,1-1-1 0 0,1 1 1 0 0,0 8 82 0 0,2-17-47 0 0,1-1 0 0 0,-1 0 0 0 0,0 1 0 0 0,1-1-1 0 0,0 0 1 0 0,0-1 0 0 0,-1 1 0 0 0,2 0 0 0 0,-1-1 0 0 0,0 0 0 0 0,0 1 0 0 0,1-1 0 0 0,-1-1 0 0 0,1 1 0 0 0,0 0 0 0 0,0-1 0 0 0,-1 0-1 0 0,1 0 1 0 0,0 0 0 0 0,0 0 0 0 0,0-1 0 0 0,0 1 0 0 0,0-1 0 0 0,0 0 0 0 0,0 0 0 0 0,0-1 0 0 0,0 1 0 0 0,0-1 0 0 0,2-1 47 0 0,-3 2-57 0 0,76-17-2512 0 0,-47 3-1919 0 0,-9 5-2294 0 0,-7 2-5015 0 0</inkml:trace>
  <inkml:trace contextRef="#ctx0" brushRef="#br0" timeOffset="18210.388">2660 2522 6153 0 0,'0'0'2745'0'0,"0"0"-1261"0"0,0 0-149 0 0,0 0 451 0 0,0 0 372 0 0,0 0 47 0 0,0 0-284 0 0,0 0-391 0 0,0 0-402 0 0,0 0-287 0 0,0 0-147 0 0,0 0-75 0 0,20-16-71 0 0,60-51-40 0 0,12-39 1085 0 0,-14 1-1199 0 0,-74 163-1173 0 0,-4-57 777 0 0,-5 109-168 0 0,6-107 172 0 0,-1 1 0 0 0,1-1 0 0 0,0 0 0 0 0,-1 0 0 0 0,1 0 0 0 0,1 0 1 0 0,-1 0-1 0 0,0 0 0 0 0,1 0 0 0 0,0 0 0 0 0,-1 0 0 0 0,1-1 0 0 0,0 1 1 0 0,1-1-1 0 0,-1 1 0 0 0,0-1 0 0 0,1 0 0 0 0,-1 0 0 0 0,1 0 0 0 0,0 0 1 0 0,-1 0-1 0 0,1-1 0 0 0,0 1 0 0 0,0-1 0 0 0,0 0 0 0 0,0 0 0 0 0,0 0 1 0 0,1 0-1 0 0,-1 0 0 0 0,0-1 0 0 0,0 1 0 0 0,1-1-2 0 0,5 1 78 0 0,1-1-1 0 0,0 0 1 0 0,-1-1-1 0 0,1 0 1 0 0,0 0-1 0 0,-1-1 1 0 0,1 0 0 0 0,-1 0-1 0 0,0-1 1 0 0,0-1-1 0 0,0 0 1 0 0,0 0-1 0 0,-1 0 1 0 0,1-1-1 0 0,-1 0 1 0 0,0-1 0 0 0,-1 0-1 0 0,1 0 1 0 0,2-4-78 0 0,-5 5 42 0 0,4-1-11 0 0,-1-1-1 0 0,0 0 1 0 0,-1-1 0 0 0,0 0-1 0 0,0 0 1 0 0,-1-1 0 0 0,0 0 0 0 0,0 0-1 0 0,-1 0 1 0 0,0 0 0 0 0,1-5-31 0 0,10-23-927 0 0,-9 23-1778 0 0,-1 0-3533 0 0,-4 6-6032 0 0</inkml:trace>
  <inkml:trace contextRef="#ctx0" brushRef="#br0" timeOffset="18472.369">3665 1675 21333 0 0,'0'0'948'0'0,"0"0"-291"0"0,0 0 11 0 0,0 0 170 0 0,0 0 110 0 0,0 0-64 0 0,0 0-166 0 0,0 0-130 0 0,0 0-97 0 0,1 31-73 0 0,1 99-29 0 0,-1-80-104 0 0,-2 0 1 0 0,-3 0 0 0 0,-2-1 0 0 0,-2 0 0 0 0,-2 4-286 0 0,8-48 4 0 0,-30 113 59 0 0,22-90-579 0 0,2 1 0 0 0,0 0 0 0 0,2 1-1 0 0,2-1 1 0 0,-2 29 516 0 0,2-54-2922 0 0,1-4-2186 0 0,1-1-4635 0 0,0-2-279 0 0</inkml:trace>
  <inkml:trace contextRef="#ctx0" brushRef="#br0" timeOffset="18695.55">3248 2120 17796 0 0,'0'0'1336'0'0,"0"0"-310"0"0,0 0-21 0 0,0 0 90 0 0,0 0-56 0 0,0 0-184 0 0,0 0-186 0 0,0 0-173 0 0,0 0-110 0 0,34-9-87 0 0,112-28-74 0 0,-50 18 54 0 0,60 7-161 0 0,-89 12-3680 0 0,-42 0 700 0 0,-12 0-5776 0 0</inkml:trace>
  <inkml:trace contextRef="#ctx0" brushRef="#br0" timeOffset="19028.314">3824 2065 17348 0 0,'0'0'1556'0'0,"0"0"-510"0"0,0 0-185 0 0,0 0-29 0 0,0 0-40 0 0,0 0-43 0 0,0 0-144 0 0,0 0-141 0 0,0 0-108 0 0,0 0-102 0 0,0 0-52 0 0,-9 33-32 0 0,-28 103-46 0 0,35-133-112 0 0,0 0 0 0 0,1 0 1 0 0,0 0-1 0 0,-1-1 0 0 0,1 1 0 0 0,0 0 1 0 0,1 1-1 0 0,-1-1 0 0 0,0 0 1 0 0,1 0-1 0 0,0 0 0 0 0,0 0 0 0 0,0 0 1 0 0,0 0-1 0 0,0 1 0 0 0,1-1 1 0 0,-1 0-1 0 0,1 0 0 0 0,0 0 0 0 0,0 0 1 0 0,0 0-1 0 0,0 0 0 0 0,0 0 1 0 0,1-1-1 0 0,-1 1 0 0 0,1 0 0 0 0,0-1 1 0 0,0 1-1 0 0,1 1-12 0 0,6 5 63 0 0,-3-4 40 0 0,0-1 0 0 0,1 0 0 0 0,-1 0 1 0 0,1-1-1 0 0,-1 0 0 0 0,1 0 0 0 0,0-1 1 0 0,0 1-1 0 0,0-2 0 0 0,1 1 1 0 0,-1-1-1 0 0,0 0 0 0 0,1 0 0 0 0,-1-1 1 0 0,1 0-1 0 0,-1 0 0 0 0,0-1 0 0 0,1 0 1 0 0,-1 0-1 0 0,0-1 0 0 0,0 0 1 0 0,0 0-1 0 0,0-1 0 0 0,0 0 0 0 0,6-3-103 0 0,-1 1 37 0 0,-2 1-1 0 0,1-2 1 0 0,0 1-1 0 0,-1-2 1 0 0,0 1-1 0 0,0-1 1 0 0,-1-1-1 0 0,0 1 0 0 0,0-2 1 0 0,-1 1-1 0 0,0-1 1 0 0,0-1-1 0 0,-1 1 1 0 0,-1-1-1 0 0,1 0 1 0 0,-2-1-1 0 0,1 1 1 0 0,-1-1-1 0 0,-1 0 0 0 0,0-1 1 0 0,-1 1-1 0 0,0-1 1 0 0,0 0-1 0 0,-1-6-36 0 0,-2-7-1704 0 0,0 17-1314 0 0,0 0-3596 0 0,0 4-6163 0 0</inkml:trace>
  <inkml:trace contextRef="#ctx0" brushRef="#br0" timeOffset="19640.174">4277 2363 17140 0 0,'0'0'875'0'0,"0"0"-111"0"0,0 0 292 0 0,0 0 302 0 0,0 0 74 0 0,0 0-176 0 0,0 0-382 0 0,0 0-306 0 0,0 0-170 0 0,0 0-68 0 0,0 0 9 0 0,0 0 7 0 0,0 0 6 0 0,6-11-17 0 0,51-86 731 0 0,-11 35-819 0 0,2 2 1 0 0,4 1 0 0 0,1 3-248 0 0,-53 57-5 0 0,0-1 1 0 0,0 0 0 0 0,0 1 0 0 0,-1-1-1 0 0,1 1 1 0 0,0-1 0 0 0,0 0 0 0 0,0 1-1 0 0,0-1 1 0 0,0 0 0 0 0,0 1 0 0 0,0-1-1 0 0,0 0 1 0 0,0 1 0 0 0,0-1 0 0 0,0 1-1 0 0,0-1 1 0 0,0 0 0 0 0,0 1 0 0 0,0-1-1 0 0,1 0 1 0 0,-1 1 0 0 0,0-1 0 0 0,0 0-1 0 0,0 1 1 0 0,0-1 0 0 0,1 0 0 0 0,-1 1-1 0 0,0-1 1 0 0,0 0 0 0 0,1 0 0 0 0,-1 1-1 0 0,0-1 1 0 0,0 0 0 0 0,1 0 0 0 0,-1 0-1 0 0,0 1 1 0 0,1-1 0 0 0,-1 0 0 0 0,0 0-1 0 0,1 0 1 0 0,-1 0 0 0 0,1 0 0 0 0,-1 0-1 0 0,0 1 1 0 0,1-1 0 0 0,-1 0 0 0 0,0 0-1 0 0,1 0 1 0 0,-1 0 0 0 0,1 0 0 0 0,-1 0-1 0 0,0-1 1 0 0,1 1 0 0 0,-1 0 0 0 0,0 0 4 0 0,-9 37 52 0 0,0-16-40 0 0,5-13-15 0 0,0-1 1 0 0,1 1 0 0 0,0 0-1 0 0,0 0 1 0 0,1 0 0 0 0,0 0-1 0 0,0 1 1 0 0,1-1 0 0 0,0 0-1 0 0,1 1 1 0 0,-1-1 0 0 0,2 1-1 0 0,-1-1 1 0 0,1 1 2 0 0,1-8 5 0 0,1 0 0 0 0,-1 0 0 0 0,0 0 0 0 0,1 0 0 0 0,-1 0 0 0 0,1 0 0 0 0,-1-1 0 0 0,1 1 0 0 0,-1-1 0 0 0,1 0 0 0 0,-1 1 0 0 0,1-1 0 0 0,-1 0 0 0 0,1-1-1 0 0,-1 1 1 0 0,1 0 0 0 0,-1-1 0 0 0,1 1 0 0 0,-1-1 0 0 0,0 0 0 0 0,1 0 0 0 0,-1 0 0 0 0,0 0 0 0 0,1 0 0 0 0,-1-1 0 0 0,2 0-5 0 0,149-120 374 0 0,-117 100-410 0 0,-27 56 49 0 0,-18 211 72 0 0,9-245-102 0 0,0 0-1 0 0,0-1 1 0 0,1 1-1 0 0,-1-1 1 0 0,0 1-1 0 0,0 0 1 0 0,0-1-1 0 0,1 1 1 0 0,-1 0-1 0 0,0-1 1 0 0,1 1-1 0 0,-1 0 1 0 0,0-1-1 0 0,1 1 1 0 0,-1 0-1 0 0,0 0 1 0 0,1-1-1 0 0,-1 1 1 0 0,0 0-1 0 0,1 0 1 0 0,-1 0-1 0 0,1 0 1 0 0,-1-1-1 0 0,1 1 1 0 0,-1 0-1 0 0,0 0 1 0 0,1 0-1 0 0,-1 0 1 0 0,1 0-1 0 0,-1 0 1 0 0,1 0-1 0 0,-1 0 1 0 0,0 0-1 0 0,1 1 1 0 0,-1-1-1 0 0,1 0 1 0 0,-1 0-1 0 0,1 0 1 0 0,-1 0 0 0 0,0 0-1 0 0,1 1 1 0 0,-1-1-1 0 0,0 0 1 0 0,1 0-1 0 0,-1 1 1 0 0,0-1-1 0 0,1 0 1 0 0,-1 1-1 0 0,0-1 1 0 0,1 0-1 0 0,-1 1 1 0 0,0-1-1 0 0,0 0 1 0 0,0 1-1 0 0,1-1 1 0 0,-1 1-1 0 0,0-1 1 0 0,0 0-1 0 0,0 1 1 0 0,0-1-1 0 0,0 1 1 0 0,0-1-1 0 0,0 1 1 0 0,0-1 17 0 0,10-20-4250 0 0,-8 12-4008 0 0,0 1-4816 0 0</inkml:trace>
  <inkml:trace contextRef="#ctx0" brushRef="#br0" timeOffset="26860.275">4862 77 872 0 0,'0'0'1591'0'0,"0"0"215"0"0,0 0 329 0 0,0 0 266 0 0,0 0 22 0 0,0 0-215 0 0,0 0-355 0 0,0 0-384 0 0,0 0-313 0 0,0 0-207 0 0,0 0-136 0 0,1-5-95 0 0,3-15-72 0 0,-4 15-75 0 0,0 5-93 0 0,0 0-76 0 0,0 0-63 0 0,0 0-75 0 0,0 0-49 0 0,150-3 2780 0 0,-138 5-2967 0 0,0 0 0 0 0,0 1-1 0 0,-1 0 1 0 0,1 1 0 0 0,-1 0 0 0 0,0 1-1 0 0,0 1 1 0 0,0-1 0 0 0,-1 2 0 0 0,6 4-28 0 0,29 14 112 0 0,34 30 65 0 0,-72-47-113 0 0,0 0 1 0 0,0 0-1 0 0,-1 0 1 0 0,0 1-1 0 0,-1-1 0 0 0,0 2 1 0 0,-1-1-1 0 0,0 0 0 0 0,0 1 1 0 0,0 0-1 0 0,-2 0 0 0 0,1 0 1 0 0,-1 0-1 0 0,-1 0 0 0 0,0 0 1 0 0,0 1-1 0 0,-1-1 1 0 0,0 0-1 0 0,-1 1 0 0 0,0-1 1 0 0,-2 8-65 0 0,2 23 92 0 0,-20 77 223 0 0,-52 51 195 0 0,64-146-466 0 0,1 0 1 0 0,0 0 0 0 0,2 1-1 0 0,0 0 1 0 0,2 0 0 0 0,1 0-1 0 0,1 0 1 0 0,0 6-45 0 0,17 98 99 0 0,26 100 167 0 0,-39-220-234 0 0,1 1 0 0 0,0-1-1 0 0,1 0 1 0 0,0 0-1 0 0,0 0 1 0 0,0 0-1 0 0,1-1 1 0 0,1 0-1 0 0,-1 0 1 0 0,1 0 0 0 0,0-1-1 0 0,0 0 1 0 0,1 0-1 0 0,0 0 1 0 0,0-1-1 0 0,0 0 1 0 0,1 0 0 0 0,0-1-1 0 0,-1 0 1 0 0,2 0-1 0 0,2 0-31 0 0,30 21 106 0 0,-5 9 7 0 0,-10-20-53 0 0,-28-6 305 0 0,-23 6-209 0 0,-97 30 3 0 0,79-21-80 0 0,39-17-80 0 0,0 0-1 0 0,0-1 1 0 0,0 2 0 0 0,1-1 0 0 0,0 0 0 0 0,0 1-1 0 0,1-1 1 0 0,0 1 0 0 0,0 0 0 0 0,1 0 0 0 0,-1 0-1 0 0,1 0 1 0 0,1 0 0 0 0,0 0 0 0 0,0 0 0 0 0,0 0-1 0 0,1 0 1 0 0,-1 0 0 0 0,2 3 1 0 0,-1 16-8 0 0,28 228 19 0 0,-20-200-2 0 0,1 171 58 0 0,-40-107 39 0 0,-46-29 139 0 0,-2-8-113 0 0,26-26-94 0 0,43-48-19 0 0,0 0 0 0 0,0 0-1 0 0,-1-1 1 0 0,0 0 0 0 0,0-1-1 0 0,0 0 1 0 0,-1-1 0 0 0,1 0 0 0 0,-1-1-1 0 0,-10 3-18 0 0,16-5 11 0 0,-58 8 154 0 0,42-5 95 0 0,23-31-2745 0 0,4 14-1727 0 0,-4 8-41 0 0,2-2-8878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264 523 184 0 0,'0'0'1852'0'0,"0"0"-350"0"0,0 0 40 0 0,0 0 311 0 0,0 0 240 0 0,0 0-10 0 0,0 0-281 0 0,0 0-374 0 0,0 0-286 0 0,0 0-169 0 0,0 0-87 0 0,0 0-53 0 0,0 0-42 0 0,0-3 3875 0 0,-48 28-3016 0 0,32-13-1542 0 0,0 0-1 0 0,0 1 1 0 0,1 0-1 0 0,1 1 1 0 0,0 1 0 0 0,2 0-1 0 0,-1 1 1 0 0,2 0 0 0 0,0 1-1 0 0,1 1 1 0 0,0-1-1 0 0,2 1 1 0 0,0 1 0 0 0,1 0-1 0 0,1 0 1 0 0,0 1-108 0 0,2-8 58 0 0,-1 1 1 0 0,1 1-1 0 0,1-1 1 0 0,1 0-1 0 0,0 1 1 0 0,0-1-1 0 0,1 1 1 0 0,1 0-1 0 0,1-1 0 0 0,0 1 1 0 0,0-1-1 0 0,1 1 1 0 0,1-1-1 0 0,0 1 1 0 0,1-1-1 0 0,1 0 1 0 0,0-1-1 0 0,0 1 1 0 0,1-1-1 0 0,1 0 1 0 0,0 0-1 0 0,1-1 1 0 0,0 0-1 0 0,1-1 1 0 0,0 1-1 0 0,0-2 0 0 0,1 1 1 0 0,0-1-1 0 0,1-1 1 0 0,0 0-1 0 0,0 0 1 0 0,7 2-59 0 0,30-2 725 0 0,-48-8-697 0 0,0 0 40 0 0,0 0 14 0 0,0 0 14 0 0,0 0 25 0 0,0 0-45 0 0,0 0-20 0 0,0 0-12 0 0,-4-26-959 0 0,-1 12-635 0 0,2 6-1117 0 0,1 1-4804 0 0,1 3-4838 0 0</inkml:trace>
  <inkml:trace contextRef="#ctx0" brushRef="#br0" timeOffset="746.197">312 1098 10386 0 0,'0'0'1609'0'0,"0"0"-387"0"0,0 0 69 0 0,0 0 255 0 0,0 0 121 0 0,0 0-172 0 0,0 0-329 0 0,0 0-314 0 0,0 0-205 0 0,0 0-90 0 0,0 0-34 0 0,0 0 5 0 0,0 0-11 0 0,5 3 1505 0 0,156-231 412 0 0,-97 143-2113 0 0,-55 97-653 0 0,44 112 258 0 0,-25-90 55 0 0,-25-33 34 0 0,1 0 1 0 0,0-1-1 0 0,0 0 0 0 0,0 0 1 0 0,-1 0-1 0 0,1 0 0 0 0,0 0 0 0 0,0-1 1 0 0,0 0-1 0 0,0 0 0 0 0,-1 0 1 0 0,1 0-1 0 0,-1 0 0 0 0,1-1 0 0 0,-1 1 1 0 0,1-1-1 0 0,-1 0 0 0 0,0 0 1 0 0,0-1-1 0 0,0 1 0 0 0,0-1 0 0 0,0 1 1 0 0,0-1-1 0 0,-1 0 0 0 0,3-3-15 0 0,5-3-10 0 0,164-153 226 0 0,-173 161-234 0 0,-1 1-4 0 0,0 0-12 0 0,0 0-5 0 0,0 0-16 0 0,10 23-18 0 0,-3-5 71 0 0,0 1 1 0 0,-1 1-1 0 0,-1-1 1 0 0,-1 1-1 0 0,0 0 1 0 0,-2 0-1 0 0,1 14 2 0 0,-1-9 11 0 0,-2-24-84 0 0,-1 0 1 0 0,1 0-1 0 0,0 0 1 0 0,0 0-1 0 0,0 0 1 0 0,0 0 0 0 0,0 0-1 0 0,0 0 1 0 0,0 0-1 0 0,0 0 1 0 0,1 0-1 0 0,-1 0 1 0 0,0 0-1 0 0,1 0 1 0 0,-1 0-1 0 0,0 0 1 0 0,1 0 0 0 0,-1 0-1 0 0,1 0 1 0 0,0 0-1 0 0,-1-1 1 0 0,1 1-1 0 0,-1 0 1 0 0,1 0-1 0 0,0-1 1 0 0,0 1-1 0 0,0 0 1 0 0,-1-1-1 0 0,1 1 1 0 0,0-1 0 0 0,0 1-1 0 0,0-1 1 0 0,0 1-1 0 0,0-1 1 0 0,0 0-1 0 0,0 1 1 0 0,0-1-1 0 0,0 0 1 0 0,0 0-1 0 0,0 0 1 0 0,0 0-1 0 0,0 0 1 0 0,0 0 0 0 0,0 0-1 0 0,0 0 1 0 0,0 0-1 0 0,0 0 1 0 0,0-1 72 0 0,16-2-4223 0 0,-6-1-4590 0 0,-2 4-3290 0 0</inkml:trace>
  <inkml:trace contextRef="#ctx0" brushRef="#br0" timeOffset="2032.377">1385 836 7930 0 0,'0'0'2340'0'0,"0"0"-474"0"0,0 0-126 0 0,0 0 118 0 0,0 0-28 0 0,0 0-218 0 0,0 0-302 0 0,0 0-301 0 0,0 0-189 0 0,0 0-99 0 0,0 0-37 0 0,0 0-76 0 0,0 0-117 0 0,-17-7 189 0 0,-107 58 199 0 0,117-47-884 0 0,2-1 0 0 0,-1 1 1 0 0,0 1-1 0 0,1-1 1 0 0,-1 1-1 0 0,1 0 1 0 0,1 0-1 0 0,-1 0 0 0 0,1 1 1 0 0,0-1-1 0 0,0 1 1 0 0,0 0-1 0 0,1 0 1 0 0,0 1-1 0 0,0-1 0 0 0,1 1 1 0 0,-1-1-1 0 0,1 1 1 0 0,1 0-1 0 0,-1 0 0 0 0,1 0 1 0 0,1 0-1 0 0,-1 3 5 0 0,1-8 6 0 0,1 0-1 0 0,-1 0 1 0 0,0 0-1 0 0,1 0 0 0 0,-1 0 1 0 0,1 0-1 0 0,0-1 1 0 0,-1 1-1 0 0,1 0 0 0 0,0 0 1 0 0,0-1-1 0 0,0 1 1 0 0,1 0-1 0 0,-1-1 0 0 0,0 1 1 0 0,0-1-1 0 0,1 0 1 0 0,-1 1-1 0 0,1-1 1 0 0,-1 0-1 0 0,1 0 0 0 0,0 0 1 0 0,-1 0-1 0 0,1 0 1 0 0,0 0-1 0 0,0 0 0 0 0,0-1 1 0 0,0 1-1 0 0,0-1 1 0 0,-1 1-1 0 0,1-1 0 0 0,0 0 1 0 0,2 0-6 0 0,69 1 628 0 0,-60-5-537 0 0,0 1 0 0 0,-1-2 0 0 0,1 0-1 0 0,-1 0 1 0 0,-1-1 0 0 0,1-1 0 0 0,-1 0 0 0 0,0-1-1 0 0,-1 0 1 0 0,1 0 0 0 0,0-2-91 0 0,12-10 122 0 0,1 1 0 0 0,1 1 0 0 0,1 1 0 0 0,0 2 0 0 0,1 1 0 0 0,6-2-122 0 0,-7 65-124 0 0,-22 127 125 0 0,-7-154-7 0 0,0-1-1 0 0,-1-1 1 0 0,-1 1-1 0 0,0-1 1 0 0,-2 1-1 0 0,-1-2 1 0 0,0 1-1 0 0,-2-1 7 0 0,6-8 4 0 0,-1-1-1 0 0,0-1 0 0 0,0 1 0 0 0,-2-1 1 0 0,1 0-1 0 0,-1 0 0 0 0,0 0 0 0 0,-1-1 0 0 0,1 0 1 0 0,-2-1-1 0 0,1 0 0 0 0,-5 3-3 0 0,12-10 2 0 0,-11 9 4 0 0,0-1-1 0 0,0 0 1 0 0,-1-1-1 0 0,1-1 1 0 0,-2 0-1 0 0,1-1 1 0 0,-1 0-1 0 0,0-1 1 0 0,0 0-1 0 0,0-2 1 0 0,0 1-1 0 0,-10-1-5 0 0,24-2 6 0 0,-1 0-1 0 0,0 1 0 0 0,0-1 1 0 0,0 0-1 0 0,0 0 1 0 0,0 0-1 0 0,0 0 1 0 0,1 0-1 0 0,-1-1 0 0 0,0 1 1 0 0,0 0-1 0 0,0 0 1 0 0,0 0-1 0 0,0-1 1 0 0,1 1-1 0 0,-1 0 0 0 0,0-1 1 0 0,0 1-1 0 0,1-1 1 0 0,-1 1-1 0 0,0-1 1 0 0,0 1-1 0 0,1-1 0 0 0,-1 0 1 0 0,1 1-1 0 0,-1-1 1 0 0,1 0-1 0 0,-1 1 1 0 0,1-1-1 0 0,-1 0 0 0 0,1 0 1 0 0,-1 0-1 0 0,1 1 1 0 0,0-1-1 0 0,0 0 1 0 0,-1 0-1 0 0,1 0 0 0 0,0 0 1 0 0,0 0-1 0 0,0 1 1 0 0,0-1-1 0 0,0 0 1 0 0,0 0-1 0 0,0 0 0 0 0,0 0 1 0 0,0 0-1 0 0,0 0 1 0 0,1 1-1 0 0,-1-1 1 0 0,0 0-1 0 0,1 0-5 0 0,-1-5-15 0 0,2-3 28 0 0,1-1 1 0 0,0 1-1 0 0,1 0 1 0 0,0 0 0 0 0,0 0-1 0 0,1 1 1 0 0,0-1 0 0 0,0 1-1 0 0,1 0 1 0 0,0 1 0 0 0,1-1-1 0 0,0 1 1 0 0,0 1 0 0 0,0-1-1 0 0,4-1-13 0 0,-7 4 5 0 0,29-27 150 0 0,0 3 1 0 0,2 0-1 0 0,1 3 1 0 0,0 0-1 0 0,26-10-155 0 0,-23 34 132 0 0,-4 8 10 0 0,-35-7-128 0 0,0 0 10 0 0,0 0 20 0 0,0 0-37 0 0,0 0-6 0 0,-6 5 433 0 0,-4-22-3448 0 0,9 15 2257 0 0,-3-6-4973 0 0,1 4-6571 0 0</inkml:trace>
  <inkml:trace contextRef="#ctx0" brushRef="#br0" timeOffset="4300.356">1939 921 0 0 0,'0'0'395'0'0,"0"0"761"0"0,0 0 120 0 0,0 0-55 0 0,0 0-93 0 0,0 0-81 0 0,0 0 1 0 0,0 0-16 0 0,0 0-41 0 0,-7-1 4 0 0,-2 0-540 0 0,-25-1 2648 0 0,34 2-2392 0 0,0 0-48 0 0,0 0-75 0 0,0 0-79 0 0,0 0-105 0 0,0 0-64 0 0,0 0-33 0 0,0 0-20 0 0,0 0-21 0 0,0 0-15 0 0,31-11 3063 0 0,140-11-1228 0 0,0 7-1645 0 0,-166 14-643 0 0,6-5-1516 0 0,-10 2-3731 0 0,-2-4-4887 0 0,1 2 4027 0 0</inkml:trace>
  <inkml:trace contextRef="#ctx0" brushRef="#br0" timeOffset="4752.515">2106 637 552 0 0,'0'0'3544'0'0,"0"0"-1965"0"0,0 0-723 0 0,0 0 137 0 0,0 0 392 0 0,0 0 319 0 0,0 0 71 0 0,0 0-171 0 0,0 0-310 0 0,0 0-266 0 0,0 0-160 0 0,0 0-82 0 0,0 0-42 0 0,-1 3-53 0 0,-35 54 2108 0 0,20 324-609 0 0,14-355-2199 0 0,19-49-8071 0 0,-7 14 1814 0 0,-4 5-3771 0 0</inkml:trace>
  <inkml:trace contextRef="#ctx0" brushRef="#br0" timeOffset="5153.296">2637 553 9362 0 0,'0'0'1779'0'0,"0"0"-684"0"0,0 0-207 0 0,0 0 222 0 0,0 0 258 0 0,0 0 114 0 0,0 0-131 0 0,0 0-297 0 0,0 0-263 0 0,0 0-204 0 0,0 0-116 0 0,0 0-66 0 0,-7 32-35 0 0,-20 98-29 0 0,20-38 426 0 0,8-64-724 0 0,-2 1 0 0 0,-1-1 0 0 0,-1 1 0 0 0,-2-1 0 0 0,0 0 0 0 0,-2 0 0 0 0,-1-1 0 0 0,-3 5-43 0 0,-24 10-1207 0 0,24-37-2918 0 0,0-4-3892 0 0,8-1-2199 0 0</inkml:trace>
  <inkml:trace contextRef="#ctx0" brushRef="#br0" timeOffset="5496.248">2508 549 7474 0 0,'0'0'1993'0'0,"0"0"-575"0"0,0 0-391 0 0,0 0 4 0 0,0 0 134 0 0,0 0 190 0 0,0 0 7 0 0,0 0-244 0 0,0 0-272 0 0,0 0-218 0 0,0 0-118 0 0,0 0-42 0 0,0 0-11 0 0,24-15-4 0 0,75-44-19 0 0,-20 33 449 0 0,-60 26-652 0 0,116 5 661 0 0,-131-4-880 0 0,0 0 0 0 0,0 0 0 0 0,0 0 0 0 0,-1 0 0 0 0,1 1 0 0 0,0 0-1 0 0,-1-1 1 0 0,1 1 0 0 0,-1 1 0 0 0,0-1 0 0 0,0 0 0 0 0,0 1 0 0 0,0 0 0 0 0,0-1-1 0 0,0 1 1 0 0,-1 0 0 0 0,0 1 0 0 0,1-1 0 0 0,-1 0 0 0 0,0 1 0 0 0,0-1-1 0 0,-1 1 1 0 0,1-1 0 0 0,-1 1 0 0 0,0 0 0 0 0,0 0 0 0 0,0 0 0 0 0,0 0 0 0 0,-1 0-1 0 0,0-1 1 0 0,0 1 0 0 0,0 3-12 0 0,-2 7 49 0 0,-1 0 0 0 0,-1 0 0 0 0,-1-1 0 0 0,0 1 0 0 0,0-1 0 0 0,-1 0-1 0 0,-1-1 1 0 0,0 1 0 0 0,-1-1 0 0 0,0-1 0 0 0,-1 1 0 0 0,0-2 0 0 0,-1 1 0 0 0,0-1 0 0 0,-5 3-49 0 0,-8 8 4 0 0,-1-1 0 0 0,0-1 0 0 0,-2-1 0 0 0,0-2 0 0 0,-1 0 1 0 0,0-2-1 0 0,-2 0 0 0 0,-1-2-4 0 0,24-9-53 0 0,-1 0 0 0 0,0-1 0 0 0,0 0 0 0 0,0 0 0 0 0,0 0 1 0 0,0-1-1 0 0,-1 0 0 0 0,1-1 0 0 0,0 1 0 0 0,0-1 0 0 0,-1-1 0 0 0,-4 0 53 0 0,13-43-5384 0 0,22 15-4431 0 0,-17 18 757 0 0</inkml:trace>
  <inkml:trace contextRef="#ctx0" brushRef="#br0" timeOffset="9832.677">3224 880 0 0 0,'0'0'1008'0'0,"0"0"779"0"0,0 0 220 0 0,0 0-66 0 0,0 0-116 0 0,0 0-145 0 0,0 0-155 0 0,0 0-138 0 0,0 0-148 0 0,0 0-131 0 0,7-3 362 0 0,-6 3 3399 0 0,-75-11-3478 0 0,-20 22-1128 0 0,36 14 57 0 0,29 15-76 0 0,32-36-206 0 0,1 0-1 0 0,-1 0 1 0 0,0 0 0 0 0,1-1 0 0 0,0 1-1 0 0,0-1 1 0 0,0 0 0 0 0,0 0 0 0 0,0-1-1 0 0,1 1 1 0 0,-1-1 0 0 0,1 0 0 0 0,-1 0-1 0 0,1-1 1 0 0,0 1 0 0 0,0-1 0 0 0,0 0-1 0 0,5 0-37 0 0,-8 0 8 0 0,75 38 125 0 0,-28-9-21 0 0,-32-5 25 0 0,-19 2 977 0 0,-5-20-1039 0 0,-1 0 0 0 0,1 0 0 0 0,-1-1 0 0 0,-1 0 0 0 0,1 0 0 0 0,-1-1 1 0 0,0 0-1 0 0,0 0 0 0 0,-1-1 0 0 0,1 0 0 0 0,-1-1 0 0 0,0 0 0 0 0,0-1 0 0 0,0 0 0 0 0,-9 0-75 0 0,10 1 34 0 0,-78 16 61 0 0,28-9-35 0 0,59-10-59 0 0,-24-4-398 0 0,7-14-1691 0 0,13 10-2630 0 0,3 2-5635 0 0,1 5 346 0 0</inkml:trace>
  <inkml:trace contextRef="#ctx0" brushRef="#br0" timeOffset="10114.329">3465 972 8010 0 0,'0'0'2688'0'0,"0"0"-957"0"0,0 0-458 0 0,0 0 0 0 0,0 0 93 0 0,0 0 1 0 0,0 0-138 0 0,0 0-247 0 0,0 0-298 0 0,0 0-245 0 0,0 0-163 0 0,0 0-100 0 0,-6 32-77 0 0,-15 94-33 0 0,19-79 8 0 0,6-35 497 0 0,0-6-2372 0 0,-3 0-5388 0 0,-1-6-3636 0 0</inkml:trace>
  <inkml:trace contextRef="#ctx0" brushRef="#br0" timeOffset="10635.162">3397 689 5273 0 0,'0'0'3717'0'0,"0"0"-1603"0"0,0 0-695 0 0,0 0 8 0 0,0 0 148 0 0,0 0 109 0 0,0 0-105 0 0,0 0-307 0 0,0 0-357 0 0,0 0-273 0 0,0 0-176 0 0,0 0-100 0 0,0 0-42 0 0,-13-4 737 0 0,-24 32-822 0 0,66-63 955 0 0,-28 35-1181 0 0,-1 0 6 0 0,0 0-7 0 0,0 0-4 0 0,0 0-35 0 0,0 0-48 0 0,-6 7-5812 0 0,6-3 825 0 0,0 0-6493 0 0</inkml:trace>
  <inkml:trace contextRef="#ctx0" brushRef="#br0" timeOffset="11386.411">3671 891 9114 0 0,'0'0'2172'0'0,"0"0"-465"0"0,0 0-122 0 0,0 0-25 0 0,0 0-100 0 0,0 0-187 0 0,0 0-286 0 0,0 0-270 0 0,0 0-245 0 0,0 0-149 0 0,0 0-115 0 0,0 0-100 0 0,0 0-40 0 0,-1 5 23 0 0,-57 249 806 0 0,27-189-1046 0 0,28-75-4093 0 0,-1-24 2428 0 0,3 12 1631 0 0,1-1 0 0 0,1 0 0 0 0,1 1 0 0 0,1-1 0 0 0,1 1 0 0 0,1 0 0 0 0,1 0 0 0 0,1 1 0 0 0,4-6 183 0 0,39-87 2388 0 0,-41 115 1446 0 0,-3 28-3789 0 0,-5-19 431 0 0,5 15-323 0 0,2-1 0 0 0,0 0 0 0 0,1 0 0 0 0,2-1 0 0 0,0 0 1 0 0,1 0-1 0 0,8 8-153 0 0,37 47 39 0 0,-47-64-2 0 0,-10-14-14 0 0,0 1 1 0 0,0 0-1 0 0,0-1 1 0 0,0 1-1 0 0,0-1 1 0 0,0 1 0 0 0,0 0-1 0 0,1-1 1 0 0,-1 1-1 0 0,0-1 1 0 0,1 1-1 0 0,-1 0 1 0 0,0-1-1 0 0,1 1 1 0 0,-1-1-1 0 0,1 1 1 0 0,-1-1-1 0 0,1 0 1 0 0,-1 1-1 0 0,1-1 1 0 0,-1 1-1 0 0,1-1 1 0 0,-1 0 0 0 0,1 1-1 0 0,-1-1 1 0 0,1 0-1 0 0,0 0 1 0 0,-1 1-1 0 0,1-1 1 0 0,-1 0-1 0 0,1 0 1 0 0,0 0-1 0 0,-1 0 1 0 0,1 0-1 0 0,0 0 1 0 0,-1 0-1 0 0,1 0 1 0 0,0 0 0 0 0,-1 0-1 0 0,1 0 1 0 0,-1 0-1 0 0,1 0 1 0 0,0-1-1 0 0,-1 1 1 0 0,1 0-1 0 0,-1 0 1 0 0,1-1-1 0 0,0 1 1 0 0,-1-1-1 0 0,1 1 1 0 0,-1 0-1 0 0,1-1 1 0 0,-1 1 0 0 0,1-1-1 0 0,-1 1 1 0 0,0-1-1 0 0,1 1 1 0 0,-1-1-1 0 0,0 1 1 0 0,1-1-1 0 0,-1 1 1 0 0,0-1-24 0 0,20-26 395 0 0,-2 0 1 0 0,-2-2 0 0 0,0 0-1 0 0,-2 0 1 0 0,-1-1 0 0 0,0-5-396 0 0,16-86 86 0 0,-29 120-199 0 0,0-1 668 0 0,0 1-3599 0 0,0 0-6626 0 0,0 1-2189 0 0</inkml:trace>
  <inkml:trace contextRef="#ctx0" brushRef="#br0" timeOffset="11820.338">4409 700 7226 0 0,'0'0'5234'0'0,"0"0"-2793"0"0,0 0-1133 0 0,0 0-209 0 0,0 0-134 0 0,0 0-119 0 0,0 0-126 0 0,0 0-121 0 0,0 0-98 0 0,0 0-90 0 0,0 0-62 0 0,0 0-83 0 0,0 0-54 0 0,-31 20-34 0 0,-97 62-44 0 0,125-80-127 0 0,0-1 1 0 0,0 1-1 0 0,0 0 0 0 0,0-1 1 0 0,0 1-1 0 0,1 0 1 0 0,-1 1-1 0 0,1-1 1 0 0,-1 0-1 0 0,1 1 0 0 0,0 0 1 0 0,0-1-1 0 0,0 1 1 0 0,1 0-1 0 0,-1 0 0 0 0,0 0 1 0 0,1 0-1 0 0,0 0 1 0 0,0 0-1 0 0,-1 3-7 0 0,0 4 29 0 0,-3 6-11 0 0,1 0 0 0 0,1 0 0 0 0,0 0 0 0 0,1 0-1 0 0,1 0 1 0 0,1 0 0 0 0,0 1 0 0 0,1-1 0 0 0,1 0 0 0 0,0 1-18 0 0,-1-10 10 0 0,1 0 0 0 0,0 0 0 0 0,0-1 0 0 0,0 1 0 0 0,1-1 0 0 0,0 1 0 0 0,0-1 1 0 0,0 0-1 0 0,1 0 0 0 0,0 0 0 0 0,0-1 0 0 0,1 1 0 0 0,0-1 0 0 0,0 0 0 0 0,0 0 1 0 0,0-1-1 0 0,1 1 0 0 0,-1-1 0 0 0,1-1 0 0 0,0 1 0 0 0,1-1 0 0 0,-1 0 0 0 0,0 0 1 0 0,5 1-11 0 0,-1-2 119 0 0,1-1-1 0 0,0 1 1 0 0,0-2 0 0 0,0 1 0 0 0,0-1 0 0 0,0-1 0 0 0,-1 0 0 0 0,1-1 0 0 0,0 0 0 0 0,0-1 0 0 0,-1 0 0 0 0,0 0 0 0 0,1-1 0 0 0,-1 0 0 0 0,-1-1-1 0 0,1 0 1 0 0,-1-1 0 0 0,0 0 0 0 0,0 0 0 0 0,0-1 0 0 0,-1 0 0 0 0,0-1 0 0 0,-1 0 0 0 0,1 0 0 0 0,-2 0 0 0 0,1-1 0 0 0,-1 0 0 0 0,0 0-1 0 0,-1-1 1 0 0,0 0 0 0 0,-1 0 0 0 0,0 0 0 0 0,0 0 0 0 0,-1-1 0 0 0,-1 1 0 0 0,1-1 0 0 0,-2 0 0 0 0,0 0 0 0 0,0 1 0 0 0,-1-7-119 0 0,-1 7-33 0 0,-2 1 1 0 0,0 0-1 0 0,0-1 1 0 0,0 1-1 0 0,-1 0 1 0 0,-1 0-1 0 0,1 1 1 0 0,-1-1-1 0 0,-1 1 1 0 0,0 0-1 0 0,0 1 1 0 0,0-1-1 0 0,-1 1 1 0 0,0 0-1 0 0,0 1 1 0 0,-1 0-1 0 0,0 0 1 0 0,0 0-1 0 0,-4-1 33 0 0,4 3-233 0 0,0 1 1 0 0,0 0-1 0 0,0 0 0 0 0,0 0 0 0 0,-1 1 0 0 0,0 0 0 0 0,1 1 1 0 0,-1 0-1 0 0,0 0 0 0 0,1 1 0 0 0,-1 0 0 0 0,0 0 0 0 0,0 1 1 0 0,0 1 232 0 0,-33 6-3756 0 0,2 6-3424 0 0,22-6-4388 0 0</inkml:trace>
  <inkml:trace contextRef="#ctx0" brushRef="#br0" timeOffset="12166.339">4065 1039 5441 0 0,'0'0'3564'0'0,"0"0"-350"0"0,0 0-434 0 0,0 0-445 0 0,0 0-408 0 0,0 0-329 0 0,0 0-276 0 0,0 0-302 0 0,0 0-239 0 0,33-13-215 0 0,103-41-155 0 0,-35 3 992 0 0,-80 50-1426 0 0,-13 10 66 0 0,0-1-30 0 0,1-1 0 0 0,0 0 0 0 0,0 0 0 0 0,0-1 0 0 0,1 0 0 0 0,0 0 0 0 0,0-1 0 0 0,0-1 0 0 0,1 1 0 0 0,4-1-13 0 0,101 8 626 0 0,-96-27-589 0 0,0 7-2327 0 0,-15 8 121 0 0,-3 0-4402 0 0,-1 0-3141 0 0</inkml:trace>
  <inkml:trace contextRef="#ctx0" brushRef="#br0" timeOffset="13203.849">4544 328 3625 0 0,'0'0'2275'0'0,"0"0"-207"0"0,0 0-31 0 0,0 0-34 0 0,0 0-93 0 0,0 0-126 0 0,0 0-257 0 0,0 0-232 0 0,0 0-289 0 0,0 0-221 0 0,0 0-145 0 0,0 0-62 0 0,0 0-16 0 0,-4-4-23 0 0,-12-10-25 0 0,12 10-48 0 0,4 4-46 0 0,0 0-54 0 0,0 0-37 0 0,0 0-31 0 0,0 0-41 0 0,0 0 11 0 0,0 0-17 0 0,0 0-18 0 0,8 11 2444 0 0,17 5-2639 0 0,0 2-1 0 0,-1 0 1 0 0,-1 2 0 0 0,-1 0 0 0 0,-1 2 0 0 0,-1 0-1 0 0,-1 1 1 0 0,0 1 0 0 0,-2 1 0 0 0,-1 0-1 0 0,-1 1 1 0 0,-2 1 0 0 0,0 1 0 0 0,-2-1 0 0 0,1 7-38 0 0,-4-5 10 0 0,-1 1 1 0 0,-2 0-1 0 0,-1 0 1 0 0,-1 0-1 0 0,-2 1 0 0 0,-1-1 1 0 0,-2 18-11 0 0,-3-27 15 0 0,0-1-1 0 0,-1 0 1 0 0,-1 0-1 0 0,-1-1 1 0 0,-1 0 0 0 0,0 0-1 0 0,-2-1 1 0 0,0 0-1 0 0,-1-1 1 0 0,0 0 0 0 0,-2-1-1 0 0,0-1 1 0 0,-1 0-1 0 0,0-1 1 0 0,-1 0 0 0 0,0-1-1 0 0,-1-1 1 0 0,-1-1-1 0 0,0 0 1 0 0,-1-2 0 0 0,-7 4-15 0 0,14-6-458 0 0,-2-3-442 0 0,13-9-4120 0 0,0-6-4570 0 0,1 8-3126 0 0</inkml:trace>
  <inkml:trace contextRef="#ctx0" brushRef="#br0" timeOffset="15819.444">5184 601 0 0 0,'0'0'820'0'0,"0"0"842"0"0,0 0 317 0 0,0 0 75 0 0,0 0 10 0 0,0 0-59 0 0,0 0-188 0 0,0 0-238 0 0,0 0-233 0 0,0 0-211 0 0,0 4 2377 0 0,-2 22-2590 0 0,-34 139 912 0 0,-34 34-1553 0 0,-13-53-845 0 0,78-167-16325 0 0,6 13 11332 0 0</inkml:trace>
  <inkml:trace contextRef="#ctx0" brushRef="#br0" timeOffset="16469.553">5076 792 0 0 0,'0'0'372'0'0,"0"0"931"0"0,0 0 287 0 0,0 0-63 0 0,0 0-92 0 0,0 0-63 0 0,0 0-97 0 0,0 0-103 0 0,13 18-118 0 0,42 57-126 0 0,-14-44 1461 0 0,-34-30-1924 0 0,1-2-266 0 0,0 0 1 0 0,0 0 0 0 0,0 0-1 0 0,0-1 1 0 0,-1 0-1 0 0,1 0 1 0 0,-1-1 0 0 0,1 0-1 0 0,-1-1 1 0 0,0 1-1 0 0,0-1 1 0 0,-1-1 0 0 0,1 1-1 0 0,-1-1 1 0 0,0 0-1 0 0,0-1 1 0 0,0 1 0 0 0,-1-1-1 0 0,0 0 1 0 0,0-1 0 0 0,-1 1-1 0 0,0-1 1 0 0,1 0-200 0 0,10-12 182 0 0,154-216 425 0 0,-145 147 865 0 0,-44 95-1399 0 0,11 5 29 0 0,0 1 0 0 0,0 0-1 0 0,1 0 1 0 0,1 0 0 0 0,0 1-1 0 0,1 0 1 0 0,0 1 0 0 0,2-1-1 0 0,-1 1 1 0 0,2 0 0 0 0,0 0 0 0 0,1 0-1 0 0,0 1 1 0 0,1-1 0 0 0,1 0-1 0 0,0 1 1 0 0,1-1 0 0 0,1 1-1 0 0,0-1 1 0 0,1 0 0 0 0,1 0-1 0 0,2 3-101 0 0,3 57 479 0 0,-7 102 251 0 0,-17-133-478 0 0,7-53-2405 0 0,0-3-8544 0 0,6 8-478 0 0</inkml:trace>
  <inkml:trace contextRef="#ctx0" brushRef="#br0" timeOffset="16834.256">5630 814 7506 0 0,'0'0'2152'0'0,"0"0"-509"0"0,0 0-219 0 0,0 0 66 0 0,0 0 82 0 0,0 0-83 0 0,0 0-224 0 0,0 0-262 0 0,0 0-209 0 0,0 0-128 0 0,0 0-87 0 0,0 0-47 0 0,0 0-53 0 0,-5 27-57 0 0,-15 84-42 0 0,15-7 837 0 0,1 58-298 0 0,-10-131-987 0 0,14-31 20 0 0,0-8-2260 0 0,0-22-5160 0 0,5 9-893 0 0,-1 13 1082 0 0</inkml:trace>
  <inkml:trace contextRef="#ctx0" brushRef="#br0" timeOffset="17251.693">5854 913 1320 0 0,'0'0'2471'0'0,"0"0"-663"0"0,0 0-331 0 0,0 0 96 0 0,0 0 179 0 0,0 0 4 0 0,0 0-157 0 0,0 0-225 0 0,0 0-234 0 0,0 0-181 0 0,0 0-137 0 0,0 0-105 0 0,0 0-74 0 0,-26 22-59 0 0,-83 65-59 0 0,47-45 556 0 0,27-19 78 0 0,62 3 169 0 0,-12-13-963 0 0,-1 0-1 0 0,0 1 1 0 0,0 0 0 0 0,-1 1 0 0 0,-1 1 0 0 0,-1 0 0 0 0,4 7-365 0 0,-12-12 24 0 0,2-4-1679 0 0,5-6-9589 0 0,-8-1-571 0 0</inkml:trace>
  <inkml:trace contextRef="#ctx0" brushRef="#br0" timeOffset="27805.068">5438 1480 0 0 0,'0'0'587'0'0,"0"0"208"0"0,0 0 85 0 0,0 0 83 0 0,0 0 125 0 0,0 0 103 0 0,0 0 69 0 0,16 8 11152 0 0,-10-5-12679 0 0,79-2 3403 0 0,181-34-1343 0 0,-127 29-1366 0 0,-139 4-408 0 0,0 0 2 0 0,0 0 15 0 0,0 0 7 0 0,0 0 4 0 0,0 0-22 0 0,0 0 4 0 0,0 0 5 0 0,31-1 2705 0 0,-58-116-1626 0 0,-14-8-384 0 0,4-74-140 0 0,28 130-537 0 0,-19-146 264 0 0,8 101 21 0 0,2 52-147 0 0,1 11-110 0 0,6 7-31 0 0,-28-63 82 0 0,18 21-58 0 0,10 24-22 0 0,-2 3 74 0 0,-20-47-115 0 0,22 69 79 0 0,-8 44-569 0 0,9 0 483 0 0,0 0 0 0 0,-1 0 0 0 0,1-1 0 0 0,-1 0 0 0 0,0-1 0 0 0,0 0 0 0 0,-1-1 0 0 0,0 0-1 0 0,-6 1-2 0 0,-23 9 26 0 0,-82 27-15 0 0,114-37 381 0 0,4-1-1501 0 0,3-3-3107 0 0,4 10-5731 0 0,-1-6-2483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0 0 0,'0'0'908'0'0,"0"0"-25"0"0,0 0-35 0 0,0 0 38 0 0,0 0 106 0 0,0 0 108 0 0,0 0 47 0 0,0 0-23 0 0,1 0-722 0 0,2 0 13493 0 0,-29 180-10980 0 0,-48 244-1448 0 0,58-215-856 0 0,12-142 1511 0 0,5-67-2113 0 0,9-8-5 0 0,102-14 475 0 0,122-19-371 0 0,-85 20 225 0 0,-148 21-332 0 0,-1 0-33 0 0,0 0 35 0 0,0 0 10 0 0,0 0 18 0 0,0 0 13 0 0,0 0-1 0 0,0 0 10 0 0,0 0 19 0 0,0 0-29 0 0,0 0-8 0 0,0 0-11 0 0,0 0 9 0 0,0 0-6 0 0,0 0 1 0 0,0 0 10 0 0,0 0-12 0 0,0 0 6 0 0,0 0-12 0 0,0 0-10 0 0,0 0-14 0 0,0 0 23 0 0,0 0 8 0 0,0 0-5 0 0,0 0 26 0 0,0 0-40 0 0,0 0 0 0 0,0 0 12 0 0,0 0 0 0 0,0 0 7 0 0,0 0-8 0 0,0 0-3 0 0,0 0 2 0 0,0 0 9 0 0,0 0-10 0 0,0 0-6 0 0,0 0 2 0 0,0 0-6 0 0,0 0-8 0 0,0 0 17 0 0,0 0 16 0 0,0 0-12 0 0,0 0-4 0 0,0 0-2 0 0,0 0-3 0 0,0 0-3 0 0,0 0-17 0 0,0 0 29 0 0,0 0 14 0 0,-1 0-32 0 0,0 0-4 0 0,1 0 20 0 0,0 0-20 0 0,0 0 18 0 0,0 0-2 0 0,0 0-16 0 0,0 0 5 0 0,0 0-4 0 0,0 0 7 0 0,0 0-11 0 0,0 0 9 0 0,0 0-19 0 0,0 0 2 0 0,0 0-3 0 0,0 0 20 0 0,0 0 5 0 0,0 0-15 0 0,0 0 7 0 0,0 0-8 0 0,0 0-7 0 0,0 0-4 0 0,0 0-7 0 0,0 0-12 0 0,0 0-6 0 0,0 0-10 0 0,0 0-14 0 0,0-17-4425 0 0,0 12-2349 0 0,0 1-5708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4 0 0 0,'0'0'1019'0'0,"0"0"859"0"0,0 0 546 0 0,0 0 197 0 0,0 0-82 0 0,0 0-353 0 0,0 0-442 0 0,0 0-345 0 0,0 0-249 0 0,2-1-194 0 0,6-2 125 0 0,-20 4-125 0 0,-23 5 190 0 0,-190 94 881 0 0,81-27-941 0 0,143-73-1076 0 0,0 1 0 0 0,-1 0 0 0 0,1-1 0 0 0,0 1 1 0 0,0 0-1 0 0,0 0 0 0 0,0 0 0 0 0,0 0 0 0 0,0 0 0 0 0,1 0 0 0 0,-1 0 1 0 0,0 0-1 0 0,0 0 0 0 0,1 0 0 0 0,-1 0 0 0 0,0 0 0 0 0,1 1 1 0 0,0-1-1 0 0,-1 0 0 0 0,1 0 0 0 0,-1 1 0 0 0,1-1 0 0 0,0 0 0 0 0,0 0 1 0 0,0 1-1 0 0,0-1 0 0 0,0 0 0 0 0,0 1 0 0 0,0-1 0 0 0,0 0 0 0 0,1 1 1 0 0,-1-1-1 0 0,0 0 0 0 0,1 0 0 0 0,-1 1 0 0 0,1-1 0 0 0,0 0 1 0 0,-1 0-1 0 0,1 0 0 0 0,0 0 0 0 0,-1 0 0 0 0,1 0 0 0 0,0 0 0 0 0,0 0 1 0 0,0 0-11 0 0,49 42 46 0 0,41 0 124 0 0,66 42 168 0 0,-153-80-285 0 0,1 0 0 0 0,0 0 0 0 0,-1 1 0 0 0,0-1 0 0 0,-1 1 0 0 0,1 0 0 0 0,-1 0 0 0 0,0 0 0 0 0,0 1 1 0 0,-1-1-1 0 0,0 0 0 0 0,0 1 0 0 0,0 0 0 0 0,-1-1 0 0 0,0 1 0 0 0,-1 0 0 0 0,1 0 0 0 0,-1 0 0 0 0,0-1 0 0 0,-2 8-53 0 0,0-9 66 0 0,-1 0 0 0 0,0-1 0 0 0,0 1 0 0 0,-1-1-1 0 0,1 1 1 0 0,-1-1 0 0 0,0 0 0 0 0,0 0 0 0 0,-1-1 0 0 0,1 1-1 0 0,-1-1 1 0 0,1 0 0 0 0,-1 0 0 0 0,0-1 0 0 0,0 1 0 0 0,0-1-1 0 0,-1 0 1 0 0,-1 0-66 0 0,2 1 18 0 0,-28 11 73 0 0,0-2-1 0 0,-1-1 1 0 0,-1-1-1 0 0,1-2 1 0 0,-1-1-1 0 0,-17 0-90 0 0,-6-6-68 0 0,57-1-63 0 0,1 0-91 0 0,92-45-5606 0 0,-61 32 1519 0 0,-9 4-3238 0 0,-3 2-2378 0 0</inkml:trace>
  <inkml:trace contextRef="#ctx0" brushRef="#br0" timeOffset="317.505">761 376 3809 0 0,'0'0'4857'0'0,"0"0"-2851"0"0,0 0-794 0 0,0 0 215 0 0,0 0 252 0 0,0 0-15 0 0,0 0-246 0 0,0 0-343 0 0,0 0-322 0 0,0 0-198 0 0,0 0-96 0 0,0 0-67 0 0,-27 32-55 0 0,-81 101-33 0 0,74-75 27 0 0,34-49-262 0 0,-1-7-57 0 0,0 0-1 0 0,1 0 1 0 0,-1 1-1 0 0,1-1 1 0 0,0 0-1 0 0,-1 1 1 0 0,1-1-1 0 0,0 0 1 0 0,0 1-1 0 0,1-1 1 0 0,-1 1-1 0 0,0-1 1 0 0,1 0-1 0 0,0 1 1 0 0,-1-1-1 0 0,1 0 1 0 0,0 0-1 0 0,0 0 1 0 0,0 0-1 0 0,0 1 1 0 0,1-1-1 0 0,-1-1 1 0 0,0 1-1 0 0,1 0 1 0 0,-1 0-1 0 0,1 0 1 0 0,0-1-1 0 0,0 1 1 0 0,0-1-1 0 0,0 0 1 0 0,0 1-1 0 0,0-1 1 0 0,0 0-1 0 0,1 1-11 0 0,11 0 138 0 0,-1 0 0 0 0,1 0 0 0 0,-1-1 0 0 0,1-1 1 0 0,0 0-1 0 0,-1-1 0 0 0,1 0 0 0 0,0-1 0 0 0,-1-1 0 0 0,0 0 0 0 0,1 0 0 0 0,-1-2 0 0 0,-1 0 0 0 0,1 0 0 0 0,-1-1 0 0 0,0-1 0 0 0,1 0-138 0 0,-1 2 99 0 0,0 0 1 0 0,-1-1-1 0 0,0 0 0 0 0,1 0 0 0 0,-2-2 0 0 0,1 1 0 0 0,-1-1 0 0 0,0-1 0 0 0,-1 0 1 0 0,0 0-1 0 0,0-1 0 0 0,-1 0 0 0 0,-1-1 0 0 0,1 1 0 0 0,-2-1 0 0 0,1-1 0 0 0,-2 1 0 0 0,0-1 1 0 0,0 0-1 0 0,-1-1 0 0 0,0 1 0 0 0,-1-1 0 0 0,0 1 0 0 0,-1-1 0 0 0,-1-4-99 0 0,-1 13 8 0 0,-1 1 1 0 0,0-1-1 0 0,0 1 0 0 0,0 0 0 0 0,-1-1 0 0 0,1 1 0 0 0,-1 0 0 0 0,0 0 1 0 0,0 0-1 0 0,0 0 0 0 0,0 0 0 0 0,0 1 0 0 0,-1-1 0 0 0,1 0 0 0 0,-1 1 1 0 0,0 0-1 0 0,0 0 0 0 0,1 0 0 0 0,-2 0 0 0 0,1 0 0 0 0,0 0 0 0 0,0 1 0 0 0,0-1 1 0 0,-1 1-1 0 0,1 0 0 0 0,-1 0 0 0 0,0 0-8 0 0,-99-8-344 0 0,92 9 108 0 0,-1 2-1 0 0,0-1 1 0 0,1 1-1 0 0,-1 1 1 0 0,1 0 0 0 0,0 1-1 0 0,0 0 1 0 0,0 1-1 0 0,0 0 1 0 0,-3 3 236 0 0,-9 8-4187 0 0,0 2-3453 0 0,13-9-4792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77 656 0 0,'0'0'1418'0'0,"0"0"-189"0"0,0 0-8 0 0,0 0 210 0 0,0 0 222 0 0,0 0 80 0 0,0 0-132 0 0,0 0-320 0 0,0 0-344 0 0,0 0-251 0 0,0 0-129 0 0,-7-6 1086 0 0,-23 122 1982 0 0,17-65-3449 0 0,2 0 0 0 0,2 1-1 0 0,2 0 1 0 0,3 0 0 0 0,2 0 0 0 0,3 17-176 0 0,-1-65 16 0 0,1 0 0 0 0,0 0 0 0 0,0-1 0 0 0,1 1 0 0 0,-1-1 0 0 0,1 1 0 0 0,-1-1 0 0 0,1 1 0 0 0,0-1 0 0 0,1 0 0 0 0,-1 0 0 0 0,0 0 0 0 0,1 0 0 0 0,0 0 0 0 0,-1-1 0 0 0,1 1 0 0 0,0-1 0 0 0,1 0 0 0 0,-1 1 0 0 0,0-2 0 0 0,1 1 0 0 0,-1 0 0 0 0,1-1 1 0 0,-1 1-1 0 0,1-1 0 0 0,0 0 0 0 0,-1 0 0 0 0,1-1 0 0 0,0 1 0 0 0,0-1 0 0 0,0 1 0 0 0,-1-1 0 0 0,1-1 0 0 0,0 1 0 0 0,0 0 0 0 0,0-1 0 0 0,0 0 0 0 0,-1 0 0 0 0,1 0 0 0 0,0 0 0 0 0,-1-1 0 0 0,1 1 0 0 0,-1-1 0 0 0,0 0 0 0 0,1 0 0 0 0,-1 0 0 0 0,0-1 0 0 0,0 1 0 0 0,2-3-16 0 0,16-11 136 0 0,-2 0-1 0 0,0-1 0 0 0,-1-1 0 0 0,0-1 1 0 0,-2 0-1 0 0,0-1 0 0 0,-1-1 1 0 0,-2-1-1 0 0,11-19-135 0 0,-5 6 92 0 0,-2-1 0 0 0,-1-1 0 0 0,-2 0 0 0 0,-1-1 0 0 0,-2 0 0 0 0,-2-1 0 0 0,4-29-92 0 0,-13-6 605 0 0,-9 71 362 0 0,0 28-907 0 0,6-18 32 0 0,-8 23 103 0 0,1 0-1 0 0,2 1 0 0 0,1 0 0 0 0,1 0 0 0 0,2 1 0 0 0,1 0 1 0 0,1-1-1 0 0,2 1 0 0 0,1 0 0 0 0,2 3-194 0 0,2 26 108 0 0,2-1 0 0 0,3 0 0 0 0,2 0 0 0 0,7 14-108 0 0,14 15 138 0 0,-50-102-1692 0 0,10 0-1945 0 0,2 3-3626 0 0,5 6-4569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5041 0 0,'0'0'3083'0'0,"0"0"-778"0"0,0 0-289 0 0,0 0-102 0 0,0 0-166 0 0,0 0-257 0 0,0 0-377 0 0,0 0-347 0 0,0 0-220 0 0,0 0-73 0 0,0 0 21 0 0,0 0 4 0 0,0 0-6 0 0,14 0 1194 0 0,217-19 2834 0 0,-145 1-4177 0 0,-70 14-2309 0 0,-17 4 1307 0 0,-2 1-3207 0 0,-3 1-6822 0 0,6-1-469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 2336 0 0,'0'0'1541'0'0,"0"0"15"0"0,0 0 275 0 0,0 0 196 0 0,0 0 18 0 0,0 0-281 0 0,0 0-452 0 0,0 0-341 0 0,0 0-197 0 0,0 0-27 0 0,0 0 29 0 0,0 0 51 0 0,0 0-11 0 0,-3 3-80 0 0,-10 16 1656 0 0,34-13 468 0 0,-3-4-2521 0 0,0-1 1 0 0,-1-1 0 0 0,1 0 0 0 0,0-2-1 0 0,-1 0 1 0 0,1-1 0 0 0,-1 0-1 0 0,0-2 1 0 0,0 0 0 0 0,2-2-340 0 0,19-3 234 0 0,18-3-110 0 0,-51 12 792 0 0,-2-1-4144 0 0,0 2-7940 0 0,-3 0-1009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1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8818 0 0,'0'0'1750'0'0,"0"0"-138"0"0,0 0 126 0 0,0 0 171 0 0,0 0-30 0 0,0 0-349 0 0,0 0-491 0 0,0 0-414 0 0,0 0-219 0 0,0 0-106 0 0,0 0-9 0 0,0 0 22 0 0,0 0 36 0 0,0 4 49 0 0,-3 21 22 0 0,2-1-1 0 0,1 1 1 0 0,0 0-1 0 0,2 0 1 0 0,1-1 0 0 0,5 18-420 0 0,3 105-1642 0 0,3-175-7101 0 0,-11 24 4463 0 0,2-3-6530 0 0</inkml:trace>
  <inkml:trace contextRef="#ctx0" brushRef="#br0" timeOffset="804.04">143 152 4777 0 0,'0'0'1287'0'0,"0"0"-331"0"0,0 0 207 0 0,0 0 368 0 0,0 0 159 0 0,0 0-186 0 0,0 0-314 0 0,0 0-166 0 0,0 0-3 0 0,0 0 106 0 0,0 0-24 0 0,0 0-160 0 0,10-1-179 0 0,168-24 2256 0 0,-65 17-2674 0 0,-92 5-247 0 0,-21 3-62 0 0,0 0 17 0 0,0 0 34 0 0,0 0 41 0 0,0 0 36 0 0,0 0-3 0 0,0 0-6 0 0,0 0 3 0 0,0 0-18 0 0,-28 0 848 0 0,19-2-980 0 0,-1 0 0 0 0,1-1 0 0 0,0 0-1 0 0,1-1 1 0 0,-1 0 0 0 0,0 0 0 0 0,1-1-1 0 0,0 0 1 0 0,0 0 0 0 0,1-1-1 0 0,-1 0-8 0 0,-13-15 157 0 0,14 55 37 0 0,-15 124-74 0 0,12-53-124 0 0,10-104-17 0 0,0-1 5 0 0,0 0 5 0 0,0 0 1 0 0,0 0 11 0 0,0 0 0 0 0,0 0 22 0 0,0 0-4 0 0,0 0-5 0 0,19-20 325 0 0,1 0-284 0 0,-2-2 0 0 0,0 0 0 0 0,-1-1 0 0 0,-1-1 0 0 0,11-22-55 0 0,-25 29-892 0 0,-2 14-4046 0 0,0 1-4746 0 0,0 2-1604 0 0</inkml:trace>
  <inkml:trace contextRef="#ctx0" brushRef="#br0" timeOffset="1303.996">592 107 10458 0 0,'0'0'1779'0'0,"0"0"-433"0"0,0 0-203 0 0,0 0 25 0 0,0 0 31 0 0,0 0-105 0 0,0 0-154 0 0,0 0-161 0 0,0 0-101 0 0,0 0-27 0 0,0 0-103 0 0,0 0-54 0 0,0 0-42 0 0,16-8-25 0 0,78-35 266 0 0,-24 32 274 0 0,-70 11-967 0 0,0 0 7 0 0,-1 9 69 0 0,0 1-1 0 0,-1-1 1 0 0,-1 1 0 0 0,0-1 0 0 0,0 0 0 0 0,0 0 0 0 0,-1-1 0 0 0,-1 1 0 0 0,1-1 0 0 0,-2 0 0 0 0,1 0-1 0 0,-1 0 1 0 0,0-1 0 0 0,-4 4-76 0 0,-20 29 141 0 0,21-27-105 0 0,6-9-19 0 0,0 0 1 0 0,-1 0-1 0 0,1 0 0 0 0,1 0 1 0 0,-1 1-1 0 0,0-1 0 0 0,1 1 1 0 0,0 0-1 0 0,0-1 0 0 0,1 1 1 0 0,-1 0-1 0 0,1 0 0 0 0,0 0 0 0 0,0 0 1 0 0,1 0-1 0 0,0 1 0 0 0,0-1 1 0 0,0 0-1 0 0,1 5-17 0 0,2-8 54 0 0,0 1 0 0 0,0-1 0 0 0,0 0 1 0 0,1 0-1 0 0,-1 0 0 0 0,1 0 0 0 0,-1-1 0 0 0,1 1 0 0 0,0-1 0 0 0,-1 0 1 0 0,1 0-1 0 0,0 0 0 0 0,0-1 0 0 0,0 1 0 0 0,0-1 0 0 0,0 0 0 0 0,0 0 1 0 0,0-1-1 0 0,3 0-54 0 0,-5 1 26 0 0,14-1 92 0 0,0-1 0 0 0,-1 0 0 0 0,1-2 0 0 0,-1 1 0 0 0,0-2 0 0 0,0 0 1 0 0,0-1-1 0 0,-1-1 0 0 0,5-2-118 0 0,-14-8-1360 0 0,-7 10-2120 0 0,-1 2-4231 0 0,0 1-4614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11642 0 0,'0'0'1898'0'0,"0"0"-399"0"0,0 0-177 0 0,0 0-26 0 0,0 0-29 0 0,0 0-247 0 0,0 0-304 0 0,0 0-121 0 0,0 0 13 0 0,0 0 90 0 0,0 0 51 0 0,0 0-74 0 0,0 0-129 0 0,15 0-50 0 0,113-1 988 0 0,1-6-540 0 0,-65-1-1435 0 0,-44-1-1960 0 0,-13 5-1410 0 0,-2-1-3783 0 0,-1-2-4476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71 5961 0 0,'0'0'3728'0'0,"0"0"-1113"0"0,0 0-365 0 0,0 0-116 0 0,0 0-191 0 0,0 0-355 0 0,0 0-454 0 0,0 0-392 0 0,0 0-227 0 0,0 0-87 0 0,0 0-37 0 0,0 0-16 0 0,0 0-46 0 0,0 3-38 0 0,14 100 1856 0 0,-10-81-2095 0 0,-2 0-1 0 0,0 0 1 0 0,-1 0-1 0 0,-1 0 1 0 0,-2-1 0 0 0,0 1-1 0 0,-1 0 1 0 0,-1-1-1 0 0,-1 1 1 0 0,-1-1 0 0 0,-1 0-1 0 0,-1-1 1 0 0,-1 2-52 0 0,5-10 450 0 0,-1 2-3279 0 0,2-26-3622 0 0,3 2 2018 0 0,0 3-1914 0 0,0-1-1285 0 0</inkml:trace>
  <inkml:trace contextRef="#ctx0" brushRef="#br0" timeOffset="266.005">0 126 7498 0 0,'0'0'3427'0'0,"0"0"-1420"0"0,0 0-575 0 0,0 0-102 0 0,0 0 34 0 0,0 0 13 0 0,0 0-145 0 0,0 0-249 0 0,0 0-182 0 0,0 0-138 0 0,0 0-75 0 0,33-12-48 0 0,102-39-57 0 0,5 18 604 0 0,37 5-532 0 0,-108 26-616 0 0,-41 3-2626 0 0,-28 5-5065 0 0,0-1-3762 0 0</inkml:trace>
  <inkml:trace contextRef="#ctx0" brushRef="#br0" timeOffset="621.631">634 380 9114 0 0,'0'0'2331'0'0,"0"0"-457"0"0,0 0-179 0 0,0 0 20 0 0,0 0-41 0 0,0 0-233 0 0,0 0-373 0 0,0 0-393 0 0,0 0-189 0 0,0 0-78 0 0,0 0-9 0 0,0 0 69 0 0,0 0 21 0 0,-1 9 29 0 0,-11 173 1805 0 0,-11-105-2063 0 0,12-63-668 0 0,9-14-3535 0 0,1-2-3868 0 0,1-2-4196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41 0 0 0,'0'0'432'0'0,"0"0"262"0"0,-3-4 59 0 0,-9-13-99 0 0,9 12-14 0 0,3 5 139 0 0,-5-12 10258 0 0,-1 10-1195 0 0,6 28-8877 0 0,11 249 374 0 0,-20-84-1024 0 0,-6-113-219 0 0,10-61-73 0 0,2-7-443 0 0,2-23-522 0 0,-3-34-2432 0 0,1 23-153 0 0,2 0-4967 0 0,1 13-2318 0 0</inkml:trace>
  <inkml:trace contextRef="#ctx0" brushRef="#br0" timeOffset="348.358">1 74 5225 0 0,'0'0'2505'0'0,"0"0"-982"0"0,0 0-152 0 0,0 0 269 0 0,0 0 238 0 0,0 0-5 0 0,0 0-334 0 0,0 0-521 0 0,0 0-425 0 0,0 0-202 0 0,0 0 91 0 0,0 0 179 0 0,0 0 150 0 0,7 0 100 0 0,351-43 3755 0 0,-311 42-4571 0 0,-25 23-5736 0 0,-18-19 726 0 0,1-2-6542 0 0</inkml:trace>
  <inkml:trace contextRef="#ctx0" brushRef="#br0" timeOffset="1028.355">479 571 7066 0 0,'0'0'1433'0'0,"0"0"-203"0"0,0 0 191 0 0,0 0 345 0 0,0 0 116 0 0,0 0-280 0 0,0 0-494 0 0,0 0-395 0 0,0 0-126 0 0,0 0 4 0 0,0 0 13 0 0,0 0-28 0 0,10-5-116 0 0,28-17-86 0 0,33 16 1409 0 0,-58 6-1554 0 0,-10-1-198 0 0,0 1-1 0 0,0-1 1 0 0,-1 1-1 0 0,1 0 0 0 0,0 0 1 0 0,0 0-1 0 0,0 0 0 0 0,-1 0 1 0 0,1 1-1 0 0,0-1 0 0 0,0 1 1 0 0,-1 0-1 0 0,1 0 1 0 0,0 0-1 0 0,-1 0 0 0 0,1 0 1 0 0,-1 0-1 0 0,1 1 0 0 0,-1-1 1 0 0,0 1-1 0 0,0 0 0 0 0,1 0 1 0 0,0 1-31 0 0,-2 2 96 0 0,0-1 1 0 0,-1 1 0 0 0,0 0-1 0 0,1-1 1 0 0,-1 1 0 0 0,-1 0-1 0 0,1-1 1 0 0,-1 1 0 0 0,0 0-1 0 0,0-1 1 0 0,0 1 0 0 0,0-1-1 0 0,-1 1 1 0 0,0-1 0 0 0,0 0-1 0 0,0 1 1 0 0,-1-1-97 0 0,-68 97 601 0 0,62-82-491 0 0,9-18-93 0 0,34 6 587 0 0,-18-6-459 0 0,-1-1 0 0 0,1-1 0 0 0,0 0 0 0 0,-1-1 0 0 0,1-1 1 0 0,-1 0-1 0 0,0-2 0 0 0,1 1 0 0 0,3-3-145 0 0,39-8 237 0 0,-57 15-229 0 0,-1 0-13 0 0,0 0-13 0 0,0 0-15 0 0,0 0-23 0 0,0 0-28 0 0,0 0-49 0 0,-4-3-2297 0 0,2 2-6467 0 0,2 1-3112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10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71 2296 0 0,'0'0'1782'0'0,"0"0"-642"0"0,0 0-321 0 0,0 0 200 0 0,0 0 403 0 0,0 0 265 0 0,0 0 40 0 0,0 0-255 0 0,0 0-394 0 0,0 0-238 0 0,0 0-145 0 0,1-8-62 0 0,-1 7-529 0 0,1-32 509 0 0,-1 6 3507 0 0,0 26-3616 0 0,0 1 23 0 0,0 4 2548 0 0,-2 16-2989 0 0,1 187 1390 0 0,-25 169-1476 0 0,-2-60 410 0 0,17-242-326 0 0,11-73-91 0 0,0-1 8 0 0,0 0-3 0 0,0 0 4 0 0,0 0-7 0 0,0 0 0 0 0,0 0 5 0 0,0-26-494 0 0,4-39-2129 0 0,-4 43-935 0 0,0 1-3676 0 0,0 8 646 0 0,0 5-508 0 0</inkml:trace>
  <inkml:trace contextRef="#ctx0" brushRef="#br0" timeOffset="501.37">129 141 824 0 0,'0'0'634'0'0,"0"0"-194"0"0,0 0-40 0 0,0 0 204 0 0,0 0 383 0 0,0 0 265 0 0,0 0 163 0 0,0 0 35 0 0,0 0-133 0 0,0 0-40 0 0,0 0-70 0 0,0 0-117 0 0,0 0-11 0 0,-18-15-42 0 0,-56-47-41 0 0,41 47 3014 0 0,58 20-433 0 0,14 1-2970 0 0,182-17 1464 0 0,253-4-790 0 0,-397-17-2597 0 0,-65 30-1624 0 0,-2 10-11258 0 0,-8-4 5097 0 0</inkml:trace>
  <inkml:trace contextRef="#ctx0" brushRef="#br0" timeOffset="964.959">0 1087 3929 0 0,'0'0'1517'0'0,"0"0"-151"0"0,0 0 93 0 0,0 0 303 0 0,0 0 202 0 0,0 0-73 0 0,0 0-322 0 0,0 0-414 0 0,0 0-331 0 0,0 0-196 0 0,0 0-79 0 0,0 0-7 0 0,17 0 1917 0 0,189-46 1817 0 0,105-6-2904 0 0,-1-9-727 0 0,-297 57-6246 0 0,-23 2-4992 0 0,8 2-1120 0 0</inkml:trace>
  <inkml:trace contextRef="#ctx0" brushRef="#br0" timeOffset="3345.221">1252 693 0 0 0,'0'0'838'0'0,"0"0"571"0"0,0 0 324 0 0,0 0 178 0 0,0 0 45 0 0,0 0 0 0 0,0 0-109 0 0,0 0-143 0 0,0 0-165 0 0,0 0-213 0 0,0 0-189 0 0,0 0-142 0 0,-5-9-95 0 0,-18-31-91 0 0,10 32 2160 0 0,4 27-3064 0 0,8-17 329 0 0,-13 33-100 0 0,1 1 1 0 0,1 0 0 0 0,3 1 0 0 0,-4 27-135 0 0,-10 33 105 0 0,-4 2-88 0 0,17-78-45 0 0,9-19-8 0 0,1-2-4 0 0,0 0 0 0 0,0 0-3 0 0,0 0-9 0 0,4-12-40 0 0,100-267 187 0 0,-52 118 378 0 0,-44 248 622 0 0,-8-72-1084 0 0,1 0-1 0 0,1-1 0 0 0,0 1 1 0 0,1-1-1 0 0,1 0 1 0 0,0 0-1 0 0,1 0 0 0 0,0 0 1 0 0,1-1-1 0 0,1 0 0 0 0,0 0 1 0 0,1 0-1 0 0,5 6-10 0 0,-10-16 17 0 0,-1 1 0 0 0,0 0 0 0 0,1-1 1 0 0,0 0-1 0 0,0 0 0 0 0,0 0 0 0 0,0 0 0 0 0,0 0 0 0 0,1 0 0 0 0,-1-1 0 0 0,1 0 1 0 0,0 1-1 0 0,0-2 0 0 0,0 1 0 0 0,0 0 0 0 0,0-1 0 0 0,0 1 0 0 0,0-1 1 0 0,0 0-1 0 0,0-1 0 0 0,1 1 0 0 0,-1-1 0 0 0,0 0 0 0 0,1 0 0 0 0,-1 0 0 0 0,0 0 1 0 0,1-1-1 0 0,-1 0 0 0 0,0 0 0 0 0,0 0 0 0 0,0 0 0 0 0,2-1-17 0 0,6-12 162 0 0,-1 0-1 0 0,-1 0 0 0 0,0-1 1 0 0,-1 0-1 0 0,0 0 0 0 0,-2-1 1 0 0,1 0-1 0 0,-2-1 1 0 0,0 1-1 0 0,-2-1 0 0 0,1-1 1 0 0,-2 1-1 0 0,0 0 0 0 0,-1-8-161 0 0,3-137 406 0 0,-6 168-6216 0 0,2 5-1438 0 0,4-3-4986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2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30 808 0 0,'0'0'1546'0'0,"0"0"-346"0"0,0 0 112 0 0,0 0 405 0 0,0 0 395 0 0,0 0 78 0 0,0 0-266 0 0,0 0-374 0 0,0 0-328 0 0,0 0-170 0 0,0 0-112 0 0,-15-1 3559 0 0,-17-2-3631 0 0,18 5-776 0 0,1 1 1 0 0,0 1 0 0 0,0-1-1 0 0,1 2 1 0 0,-1 0 0 0 0,1 1-1 0 0,0 0 1 0 0,1 0-1 0 0,-1 1 1 0 0,1 1 0 0 0,1 0-1 0 0,-1 1 1 0 0,1 0 0 0 0,1 0-1 0 0,0 1 1 0 0,0 0 0 0 0,1 1-1 0 0,0 0 1 0 0,1 0 0 0 0,0 0-1 0 0,0 1-92 0 0,2-3 9 0 0,1 1 0 0 0,0-1 0 0 0,0 1-1 0 0,1-1 1 0 0,0 1 0 0 0,0 0 0 0 0,1 0 0 0 0,1 1-1 0 0,-1-1 1 0 0,2 0 0 0 0,-1 0 0 0 0,2 1-9 0 0,-1-8 6 0 0,0 0 1 0 0,1 0-1 0 0,-1-1 1 0 0,1 1 0 0 0,0 0-1 0 0,0 0 1 0 0,0 0-1 0 0,0 0 1 0 0,0-1-1 0 0,1 1 1 0 0,-1-1-1 0 0,1 1 1 0 0,0-1 0 0 0,0 0-1 0 0,0 1 1 0 0,0-1-1 0 0,0 0 1 0 0,0 0-1 0 0,0 0 1 0 0,1-1 0 0 0,-1 1-1 0 0,1 0 1 0 0,0-1-1 0 0,-1 0 1 0 0,1 0-1 0 0,0 1 1 0 0,0-2 0 0 0,-1 1-1 0 0,1 0 1 0 0,0 0-1 0 0,0-1 1 0 0,0 0-1 0 0,0 0 1 0 0,0 1-1 0 0,0-2-6 0 0,107-13 812 0 0,-86 2-659 0 0,-2-1 0 0 0,0-1 0 0 0,0-1-1 0 0,-1-1 1 0 0,-1-1 0 0 0,-1 0 0 0 0,0-2 0 0 0,-2 0-1 0 0,0-1 1 0 0,-1-1 0 0 0,-1 0 0 0 0,-1-1 0 0 0,-1-1-1 0 0,4-9-152 0 0,22-57 745 0 0,-39 88-619 0 0,0 1-23 0 0,0 0-31 0 0,1 12-32 0 0,1 1-32 0 0,0 0 0 0 0,2-1 1 0 0,-1 1-1 0 0,2-1 0 0 0,-1 0 0 0 0,2 0 0 0 0,0-1 1 0 0,0 1-1 0 0,1-1 0 0 0,0-1 0 0 0,1 1 0 0 0,0-1 1 0 0,1 0-1 0 0,0-1 0 0 0,0 0 0 0 0,1-1 1 0 0,0 0-1 0 0,1 0 0 0 0,0-1 0 0 0,0 0 0 0 0,0-1 1 0 0,1 0-1 0 0,0-1 0 0 0,0-1 0 0 0,10 3-8 0 0,49-3-488 0 0,-47-15-2607 0 0,-18 7-1138 0 0,-1 0-7899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31.5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50,'8'11,"7"9,-1 2,-1 0,-1 1,-1 0,-1 0,-1 2,-1-1,-1 1,-1 0,-1 0,1 19,16 63,52 177,-73-281,-1 0,1 1,0-1,0 0,1 0,-1 0,1 0,-1 0,1 0,0-1,0 1,0 0,0-1,1 0,-1 1,1-1,0 0,-1 0,1-1,0 1,0 0,0-1,0 0,0 0,0 0,1 0,-1 0,0 0,0-1,1 0,-1 0,0 0,1 0,-1 0,0-1,1 1,-1-1,0 0,0 0,0 0,1 0,-1-1,-1 1,1-1,0 0,1 0,968-210,-894 190,1 3,0 4,1 3,0 4,0 3,70 6,-122 5,-27-5,0 0,1 0,-1 0,1 0,-1-1,1 1,-1 0,1 0,0-1,-1 1,1-1,0 0,-1 1,1-1,0 0,-1 0,1 0,0 0,-1-1,1 1,0 0,-1-1,1 1,0-1,-1 1,1-1,-1 0,1 1,-1-1,1 0,-1 0,0 0,1-1,-1 1,0 0,0 0,0-1,0 1,0 0,0-1,0 1,0-1,-1 0,1 1,0-1,-1 1,0-1,1 0,-1 1,0-1,0 0,0 0,-23-190,22 128,2 44,-1 1,-1-1,0 0,-2 1,0 0,-1-1,-1 1,-1 1,-5-13,-3 7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17484 0 0,'0'0'1912'0'0,"0"0"-704"0"0,0 0-423 0 0,0 0-329 0 0,0 0-176 0 0,0 0-160 0 0,0 0-344 0 0,0 0-344 0 0,0 0-449 0 0,0 0-1287 0 0,0 0-10051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6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20 104 18788 0 0,'0'0'1444'0'0,"0"0"-462"0"0,0 0-262 0 0,0 0-165 0 0,0 0-95 0 0,0 0-97 0 0,0 0-117 0 0,0 0-79 0 0,0 0-27 0 0,0 0-49 0 0,0 0-21 0 0,0 0-24 0 0,-4 33-46 0 0,-7 106 28 0 0,11-137-26 0 0,-1 0 0 0 0,0 0 0 0 0,0 0 0 0 0,1 1 0 0 0,0-1 0 0 0,-1 0 0 0 0,1 1 1 0 0,0-1-1 0 0,0 0 0 0 0,0 1 0 0 0,0-1 0 0 0,1 0 0 0 0,-1 0 0 0 0,0 1 0 0 0,1-1 0 0 0,0 0 0 0 0,0 0 1 0 0,-1 1-1 0 0,1-1 0 0 0,1 0 0 0 0,-1 0 0 0 0,0 0 0 0 0,0 0 0 0 0,1 0 0 0 0,-1-1 0 0 0,1 2-2 0 0,4 1 19 0 0,-1-1 81 0 0,0 1-1 0 0,1-1 1 0 0,-1 0-1 0 0,1-1 1 0 0,0 1-1 0 0,0-1 1 0 0,0 0-1 0 0,0-1 1 0 0,0 1-1 0 0,0-1 0 0 0,0-1 1 0 0,1 1-1 0 0,-1-1 1 0 0,0 0-1 0 0,1 0 1 0 0,-1-1-1 0 0,0 0 1 0 0,0 0-1 0 0,0 0 1 0 0,1-1-1 0 0,-1 0 1 0 0,-1 0-1 0 0,1 0 1 0 0,0-1-1 0 0,0 0 1 0 0,-1 0-1 0 0,0 0 1 0 0,0-1-1 0 0,0 0 1 0 0,0 0-1 0 0,0 0 1 0 0,-1-1-1 0 0,1 1 1 0 0,-1-1-1 0 0,-1 0 0 0 0,1 0 1 0 0,2-6-100 0 0,83-157 209 0 0,-82 150-1756 0 0,-7 10-5956 0 0,0 7-4549 0 0</inkml:trace>
  <inkml:trace contextRef="#ctx0" brushRef="#br0" timeOffset="446.009">631 41 10058 0 0,'0'0'3129'0'0,"0"0"-943"0"0,0 0-330 0 0,0 0-200 0 0,0 0-198 0 0,0 0-243 0 0,0 0-327 0 0,0 0-236 0 0,0 0-124 0 0,0 0-65 0 0,0 0-43 0 0,0 0-81 0 0,0 0-86 0 0,0-7-89 0 0,1 4-155 0 0,-1 2-5 0 0,0 0 1 0 0,1 0 0 0 0,-1 0 0 0 0,0 1-1 0 0,1-1 1 0 0,-1 0 0 0 0,0 0-1 0 0,0 0 1 0 0,0 0 0 0 0,0 0-1 0 0,0 1 1 0 0,0-1 0 0 0,0 0-1 0 0,0 0 1 0 0,0 0 0 0 0,0 0 0 0 0,0 0-1 0 0,0 0 1 0 0,-1 1 0 0 0,1-1-1 0 0,0 0 1 0 0,-1 0 0 0 0,1 0-1 0 0,-1 1 1 0 0,1-1 0 0 0,0 0-1 0 0,-1 1 1 0 0,0-1 0 0 0,1 0 0 0 0,-1 1-1 0 0,1-1 1 0 0,-1 0 0 0 0,0 1-1 0 0,0-1 1 0 0,1 1 0 0 0,-1 0-1 0 0,0-1 1 0 0,0 1 0 0 0,1-1-1 0 0,-1 1 1 0 0,0 0 0 0 0,0 0 0 0 0,0-1-1 0 0,0 1 1 0 0,0 0 0 0 0,1 0-1 0 0,-1 0 1 0 0,0 0 0 0 0,0 0-1 0 0,0 0 1 0 0,0 0 0 0 0,0 0-1 0 0,0 1 1 0 0,1-1 0 0 0,-1 0-1 0 0,0 0 1 0 0,0 1 0 0 0,0-1 0 0 0,1 1-1 0 0,-1-1 1 0 0,0 1 0 0 0,0-1-1 0 0,1 1 1 0 0,-1-1 0 0 0,0 1-1 0 0,1-1 1 0 0,-1 1 0 0 0,1 0-1 0 0,-1 0-4 0 0,-85 45 677 0 0,85-44-676 0 0,0 0 1 0 0,0 0 0 0 0,0-1-1 0 0,0 1 1 0 0,1 0 0 0 0,-1 0-1 0 0,1 0 1 0 0,-1 0 0 0 0,1 0-1 0 0,-1 0 1 0 0,1 0 0 0 0,0 0-1 0 0,0 0 1 0 0,0 0 0 0 0,1 0-1 0 0,-1 0 1 0 0,0 0 0 0 0,1 0-1 0 0,-1 0 1 0 0,1 0 0 0 0,-1 0-1 0 0,1 0 1 0 0,0 0 0 0 0,0 0-1 0 0,0-1 1 0 0,0 1 0 0 0,0 0-1 0 0,1-1 1 0 0,-1 1 0 0 0,0-1 0 0 0,1 1-1 0 0,-1-1 1 0 0,1 0 0 0 0,0 1-1 0 0,-1-1 1 0 0,1 0 0 0 0,0 0-1 0 0,-1 0 1 0 0,1 0 0 0 0,0-1-1 0 0,0 1-1 0 0,10 10 22 0 0,78 71 300 0 0,-84-75-199 0 0,0-1 0 0 0,-1 1 0 0 0,0 0 0 0 0,0 0 0 0 0,0 0 0 0 0,-1 1 0 0 0,0 0 0 0 0,-1 0 0 0 0,1 0 0 0 0,-2 0 0 0 0,1 0 0 0 0,-1 1 0 0 0,0-1 0 0 0,-1 1 0 0 0,0-1 0 0 0,0 1 0 0 0,-1 0-1 0 0,0 1-121 0 0,-2-4 50 0 0,-1 0 1 0 0,1-1 0 0 0,-1 1-1 0 0,0 0 1 0 0,-1-1 0 0 0,0 0 0 0 0,1 0-1 0 0,-1 0 1 0 0,-1 0 0 0 0,1-1 0 0 0,-1 1-1 0 0,0-1 1 0 0,0-1 0 0 0,0 1 0 0 0,0 0-1 0 0,-1-1 1 0 0,-2 1-52 0 0,5-2 14 0 0,-4 2-40 0 0,1 0-1 0 0,-1 0 1 0 0,0-1 0 0 0,-1 0-1 0 0,1 0 1 0 0,0-1 0 0 0,-1 0-1 0 0,1 0 1 0 0,-1 0-1 0 0,0-1 1 0 0,0 0 0 0 0,1-1-1 0 0,-1 0 1 0 0,0 0 0 0 0,0-1-1 0 0,1 0 1 0 0,-9-2 26 0 0,-16-28-2196 0 0,23 14-4903 0 0,8 15 5761 0 0,-3-6-11157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4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1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5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87 19428 0 0,'0'0'1112'0'0,"0"0"-551"0"0,0 0-1 0 0,0 0 80 0 0,0 0-24 0 0,0 0-128 0 0,0 0-216 0 0,0 0-192 0 0,0 0-64 0 0,0 0-40 0 0,0 0-80 0 0,-45 192-56 0 0,45-181-160 0 0,0 0-240 0 0,0-4-496 0 0,0 1-945 0 0,2-5-3336 0 0,0-3-7098 0 0</inkml:trace>
  <inkml:trace contextRef="#ctx0" brushRef="#br0" timeOffset="513.798">337 25 9994 0 0,'0'0'2391'0'0,"0"0"-361"0"0,0 0-139 0 0,0 0-184 0 0,0 0-284 0 0,0 0-367 0 0,0 0-361 0 0,0 0-249 0 0,0 0-121 0 0,0 0-20 0 0,0 0-23 0 0,0 0-26 0 0,-10 11-31 0 0,-31 36-51 0 0,38-43-145 0 0,0 1 1 0 0,1-1 0 0 0,-1 1-1 0 0,1-1 1 0 0,0 1 0 0 0,0 0 0 0 0,0 0-1 0 0,1 0 1 0 0,0 0 0 0 0,0 0-1 0 0,0 0 1 0 0,1 0 0 0 0,-1 0-1 0 0,1 3-29 0 0,0-2 18 0 0,-1 2-5 0 0,1 0 0 0 0,-1-1 0 0 0,1 1 0 0 0,1 0 0 0 0,0 0 0 0 0,0-1-1 0 0,0 1 1 0 0,1 0 0 0 0,0-1 0 0 0,0 1 0 0 0,1-1 0 0 0,0 0 0 0 0,0 0 0 0 0,1 0 0 0 0,0 0 0 0 0,0-1-1 0 0,1 0 1 0 0,0 1 0 0 0,0-2 0 0 0,0 1 0 0 0,1 0 0 0 0,-1-1 0 0 0,1 0 0 0 0,1-1 0 0 0,-1 1 0 0 0,1-1 0 0 0,-1 0-1 0 0,3 0-12 0 0,-2-3 113 0 0,-1 0 0 0 0,0 0-1 0 0,1-1 1 0 0,-1 0 0 0 0,1 0-1 0 0,-1-1 1 0 0,0 1 0 0 0,1-2-1 0 0,-1 1 1 0 0,0-1 0 0 0,0 1-1 0 0,0-2 1 0 0,0 1 0 0 0,0-1-1 0 0,0 0 1 0 0,-1 0 0 0 0,1 0-1 0 0,-1-1 1 0 0,0 0 0 0 0,0 0-1 0 0,0 0 1 0 0,-1-1 0 0 0,0 0-1 0 0,1 1 1 0 0,-2-2 0 0 0,1 1-1 0 0,0 0 1 0 0,-1-1 0 0 0,0 1-1 0 0,-1-1 1 0 0,1 0 0 0 0,-1 0-1 0 0,0 0 1 0 0,0 0 0 0 0,-1-1-1 0 0,0 1 1 0 0,0 0-1 0 0,0-1 1 0 0,-1 1 0 0 0,0 0-1 0 0,0-1 1 0 0,-1-1-113 0 0,1 0 29 0 0,0 1 0 0 0,0-1 0 0 0,0 0 0 0 0,-1 1 1 0 0,0-1-1 0 0,-1 1 0 0 0,0-1 0 0 0,0 1 0 0 0,-1 0 0 0 0,1 0 0 0 0,-2 0 0 0 0,1 0 0 0 0,-1 0 0 0 0,0 1 0 0 0,0-1 0 0 0,-1 1 0 0 0,1 0 0 0 0,-2 0 1 0 0,1 1-1 0 0,-6-5-29 0 0,6 6-165 0 0,1-1 1 0 0,-1 2 0 0 0,0-1-1 0 0,-1 1 1 0 0,1-1 0 0 0,-1 1 0 0 0,1 1-1 0 0,-1-1 1 0 0,0 1 0 0 0,0 0-1 0 0,0 0 1 0 0,0 1 0 0 0,0 0 0 0 0,-1 0-1 0 0,1 0 1 0 0,0 1 0 0 0,0 0 0 0 0,-1 0-1 0 0,1 1 1 0 0,0 0 0 0 0,0 0-1 0 0,-1 0 1 0 0,1 1 0 0 0,0-1 0 0 0,0 1-1 0 0,0 1 1 0 0,-4 2 164 0 0,-4 3-4449 0 0,3-1-7188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8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57 210 1808 0 0,'0'0'1837'0'0,"0"0"177"0"0,0 0 322 0 0,0 0 179 0 0,0 0-92 0 0,0 0-273 0 0,0 0-392 0 0,0 0-347 0 0,0 0-252 0 0,0 0-207 0 0,0 0-192 0 0,0 0-156 0 0,0 0-129 0 0,-5-6-116 0 0,-15-19-111 0 0,15 19-81 0 0,24 415 1872 0 0,-29-215-1647 0 0,-4-171 1032 0 0,6-46-684 0 0,5 13-716 0 0,0-1 0 0 0,0 1 1 0 0,1-1-1 0 0,1 0 0 0 0,0 0 0 0 0,0 0 0 0 0,1 0 0 0 0,1 0 0 0 0,0 0 1 0 0,0 0-25 0 0,0-10 17 0 0,3-16-9 0 0,2 1 0 0 0,2-1-1 0 0,1 1 1 0 0,1 0 0 0 0,2 1 0 0 0,2 0 0 0 0,8-13-8 0 0,-7 13 28 0 0,2 1 1 0 0,1 0-1 0 0,1 2 1 0 0,2 0-1 0 0,1 1 1 0 0,1 2-1 0 0,2 0 1 0 0,24-21-29 0 0,-48 49 5 0 0,0-1 0 0 0,0 1 0 0 0,0 0 0 0 0,0 0 0 0 0,1-1 0 0 0,-1 1-1 0 0,1 0 1 0 0,-1 0 0 0 0,1 0 0 0 0,-1 0 0 0 0,1 1 0 0 0,-1-1 0 0 0,1 0 0 0 0,0 1 0 0 0,-1-1 0 0 0,1 1 0 0 0,0-1 0 0 0,0 1 0 0 0,-1 0 0 0 0,1 0 0 0 0,0 0 0 0 0,0 0 0 0 0,-1 0 0 0 0,1 0 0 0 0,0 0 0 0 0,0 0 0 0 0,-1 1 0 0 0,1-1 0 0 0,0 1 0 0 0,-1 0 0 0 0,1-1 0 0 0,0 1 0 0 0,-1 0 0 0 0,1 0 0 0 0,-1 0 0 0 0,1 0 0 0 0,-1 0 0 0 0,0 0 0 0 0,1 0 0 0 0,-1 0 0 0 0,0 1 0 0 0,0-1 0 0 0,0 1 0 0 0,0-1 0 0 0,0 1-1 0 0,0-1 1 0 0,0 1 0 0 0,0-1 0 0 0,-1 1 0 0 0,1 0 0 0 0,-1-1 0 0 0,1 3-5 0 0,9 27 54 0 0,-1 1 1 0 0,-2 0-1 0 0,-1 0 0 0 0,-1 1 0 0 0,-2 0 0 0 0,-2 0 0 0 0,0 0 0 0 0,-3 0 0 0 0,-1 8-54 0 0,2-31 16 0 0,-1 0-1 0 0,1-1 0 0 0,-2 1 1 0 0,1 0-1 0 0,-1-1 0 0 0,-1 0 1 0 0,0 0-1 0 0,0 0 0 0 0,-1 0 1 0 0,0 0-1 0 0,0-1 0 0 0,-1 0 1 0 0,0 0-1 0 0,-1 0 1 0 0,0-1-1 0 0,0 0 0 0 0,0-1 1 0 0,-1 1-1 0 0,0-1 0 0 0,0-1 1 0 0,-1 1-1 0 0,1-2 0 0 0,-1 1 1 0 0,0-1-1 0 0,0 0 1 0 0,-1-1-1 0 0,-6 1-15 0 0,-105 6-329 0 0,119-10 268 0 0,-1-1 0 0 0,1 0 0 0 0,0 1 0 0 0,0-1-1 0 0,0 0 1 0 0,0 0 0 0 0,0-1 0 0 0,0 1 0 0 0,0 0 0 0 0,0-1 0 0 0,1 1 0 0 0,-1-1 0 0 0,0 1 0 0 0,1-1 0 0 0,-1 0 0 0 0,1 0 0 0 0,0 0 0 0 0,0 0 0 0 0,0 0 0 0 0,-1 0 0 0 0,2 0 0 0 0,-1 0 0 0 0,0 0 0 0 0,0 0 0 0 0,1 0 0 0 0,-1-1 0 0 0,1 1 0 0 0,0 0 0 0 0,-1-1 0 0 0,1 1 0 0 0,0 0 0 0 0,1 0 0 0 0,-1-1 0 0 0,0 0 61 0 0,16-49-8608 0 0,-8 41-2147 0 0</inkml:trace>
  <inkml:trace contextRef="#ctx0" brushRef="#br0" timeOffset="724.586">453 552 0 0 0,'0'0'952'0'0,"0"0"793"0"0,0 0 556 0 0,0 0 204 0 0,0 0-63 0 0,0 0-400 0 0,0 0-410 0 0,0 0-261 0 0,0 0-170 0 0,0 0-92 0 0,0 0-84 0 0,0 0-54 0 0,25 3-69 0 0,80 5-80 0 0,-101-7-719 0 0,0-1 0 0 0,0 1 0 0 0,-1-1-1 0 0,1 0 1 0 0,0-1 0 0 0,0 1 0 0 0,0-1-1 0 0,0 1 1 0 0,-1-1 0 0 0,1-1-1 0 0,0 1 1 0 0,-1 0 0 0 0,1-1 0 0 0,-1 0-1 0 0,1 1 1 0 0,-1-1 0 0 0,0-1-1 0 0,0 1 1 0 0,0 0 0 0 0,0-1 0 0 0,0 0-1 0 0,0 1 1 0 0,-1-1 0 0 0,1 0-1 0 0,1-3-102 0 0,9-10 433 0 0,2-1-75 0 0,-2 0 1 0 0,1-1-1 0 0,-2-1 1 0 0,0 0-1 0 0,-2-1 0 0 0,0 0 1 0 0,2-8-359 0 0,-5 11 66 0 0,-1-1 0 0 0,0 1 0 0 0,-2-1 0 0 0,0 0 1 0 0,-1-1-1 0 0,0 1 0 0 0,-2-1 0 0 0,0-14-66 0 0,-1 27 9 0 0,1 3-8 0 0,0 1 1 0 0,-1-1-1 0 0,1 0 1 0 0,-1 1-1 0 0,0-1 1 0 0,0 0-1 0 0,0 0 0 0 0,0 1 1 0 0,0-1-1 0 0,0 0 1 0 0,-1 1-1 0 0,1-1 1 0 0,-1 1-1 0 0,0-1 0 0 0,0 0 1 0 0,0 1-1 0 0,0-1 1 0 0,0 1-1 0 0,-1 0 1 0 0,1-1-1 0 0,-1 1 0 0 0,1 0 1 0 0,-1 0-1 0 0,0 0 1 0 0,0 0-1 0 0,0 0 0 0 0,0 1 1 0 0,0-1-1 0 0,0 0 1 0 0,0 1-1 0 0,-1 0 1 0 0,1-1-1 0 0,-1 1 0 0 0,-1 0-1 0 0,0 1-21 0 0,0 1 0 0 0,0 0-1 0 0,0 0 1 0 0,0 1 0 0 0,0-1-1 0 0,0 1 1 0 0,0 0-1 0 0,0 0 1 0 0,1 0 0 0 0,-1 0-1 0 0,1 1 1 0 0,-1-1 0 0 0,1 1-1 0 0,0 0 1 0 0,0 0 0 0 0,0 0-1 0 0,1 1 1 0 0,-1-1-1 0 0,1 1 1 0 0,-1-1 0 0 0,1 1-1 0 0,1 0 1 0 0,-1 0 0 0 0,0 0-1 0 0,1 0 1 0 0,0 0-1 0 0,0 0 1 0 0,0 0 0 0 0,0 0-1 0 0,1 1 1 0 0,-1-1 0 0 0,1 0-1 0 0,0 0 1 0 0,1 1-1 0 0,-1-1 1 0 0,1 0 0 0 0,0 0-1 0 0,0 0 1 0 0,1 3 21 0 0,1-3 7 0 0,0 0 0 0 0,0-1-1 0 0,1 1 1 0 0,0-1 0 0 0,-1 0 0 0 0,1 0 0 0 0,0-1-1 0 0,0 1 1 0 0,1-1 0 0 0,-1 0 0 0 0,0 0 0 0 0,1 0-1 0 0,0-1 1 0 0,-1 1 0 0 0,1-1 0 0 0,0 0 0 0 0,-1 0 0 0 0,1-1-1 0 0,0 0 1 0 0,0 1 0 0 0,0-2 0 0 0,0 1 0 0 0,-1 0-1 0 0,6-2-6 0 0,-7 2 4 0 0,99 0 209 0 0,-100 2-189 0 0,0 1 1 0 0,0-1-1 0 0,-1 1 1 0 0,1 0-1 0 0,-1 0 0 0 0,1 0 1 0 0,-1 0-1 0 0,0 0 0 0 0,0 0 1 0 0,0 0-1 0 0,-1 0 1 0 0,1 0-1 0 0,-1 0 0 0 0,0 0 1 0 0,0 0-1 0 0,0 0 0 0 0,0 1 1 0 0,0-1-1 0 0,-1 0 1 0 0,1 0-1 0 0,-1 0 0 0 0,0 0 1 0 0,0 0-1 0 0,0 0 0 0 0,-1 1-24 0 0,-27 139 22 0 0,29-142-44 0 0,0 0 1 0 0,0 0-1 0 0,0 0 1 0 0,0 0-1 0 0,0 0 1 0 0,0 0-1 0 0,1-1 1 0 0,-1 1-1 0 0,0 0 1 0 0,0 0-1 0 0,1 0 1 0 0,-1 0-1 0 0,1 0 1 0 0,-1 0-1 0 0,1-1 1 0 0,-1 1-1 0 0,1 0 0 0 0,-1 0 1 0 0,1-1-1 0 0,0 1 1 0 0,0 0-1 0 0,-1-1 1 0 0,1 1-1 0 0,0 0 1 0 0,0-1-1 0 0,0 1 1 0 0,-1-1-1 0 0,1 0 1 0 0,0 1-1 0 0,0-1 1 0 0,0 0-1 0 0,0 1 1 0 0,0-1-1 0 0,0 0 1 0 0,0 0-1 0 0,0 0 1 0 0,0 0-1 0 0,0 0 1 0 0,0 0-1 0 0,0 0 0 0 0,0 0 1 0 0,-1 0-1 0 0,1-1 1 0 0,0 1-1 0 0,0 0 1 0 0,0 0-1 0 0,0-1 22 0 0,9 1-170 0 0,60-33-4159 0 0,-38 12-3215 0 0,-19 16-1838 0 0</inkml:trace>
  <inkml:trace contextRef="#ctx0" brushRef="#br0" timeOffset="1101.689">1224 284 560 0 0,'0'0'2659'0'0,"0"0"-969"0"0,0 0-130 0 0,0 0 315 0 0,0 0 177 0 0,0 0-63 0 0,0 0-207 0 0,0 0-315 0 0,0 0-241 0 0,0 0-126 0 0,0 0-121 0 0,0 0-130 0 0,10 14-63 0 0,32 45-53 0 0,-42-57-680 0 0,1-1 0 0 0,0 0 0 0 0,0 0 0 0 0,0 0 0 0 0,1 1 0 0 0,-1-1 1 0 0,0 0-1 0 0,0 0 0 0 0,1-1 0 0 0,-1 1 0 0 0,0 0 0 0 0,1 0 0 0 0,-1-1 0 0 0,1 1 0 0 0,-1 0 0 0 0,1-1 0 0 0,-1 0 0 0 0,1 1 0 0 0,-1-1 0 0 0,1 0 0 0 0,0 0 0 0 0,-1 0 0 0 0,1 0 0 0 0,-1 0 0 0 0,1 0 0 0 0,-1 0 0 0 0,1-1 0 0 0,0 1 1 0 0,-1 0-1 0 0,1-1 0 0 0,-1 1 0 0 0,1-1 0 0 0,0 0-53 0 0,3-1 200 0 0,6-4 16 0 0,1 0 0 0 0,-1 0 0 0 0,-1-1 0 0 0,1-1 0 0 0,-1 1 0 0 0,0-2 0 0 0,-1 1 0 0 0,0-2 0 0 0,0 1 0 0 0,-1-1 0 0 0,-1 0 0 0 0,1-1 0 0 0,-2 1 0 0 0,1-1 0 0 0,0-5-216 0 0,16-68 425 0 0,-23 82-423 0 0,1 0-1 0 0,-1 0 0 0 0,0 0 1 0 0,0 0-1 0 0,0 0 0 0 0,0 0 0 0 0,0 0 1 0 0,0 0-1 0 0,-1 1 0 0 0,1-1 1 0 0,-1 0-1 0 0,1 0 0 0 0,-1 0 0 0 0,0 0 1 0 0,0 0-1 0 0,0 1 0 0 0,0-1 1 0 0,0 0-1 0 0,0 1 0 0 0,0-1 1 0 0,0 1-1 0 0,0-1 0 0 0,-1 1 0 0 0,1 0 1 0 0,-1-1-1 0 0,1 1 0 0 0,-1 0 1 0 0,0 0-1 0 0,1 0 0 0 0,-1 0 0 0 0,0 0 1 0 0,0 1-1 0 0,1-1 0 0 0,-1 0 1 0 0,0 1-1 0 0,0 0 0 0 0,0-1 1 0 0,0 1-1 0 0,0 0 0 0 0,0 0 0 0 0,-2 0-1 0 0,-4 0-23 0 0,0 1 0 0 0,-1 0 0 0 0,1 1 0 0 0,0 0 0 0 0,0 0 0 0 0,0 1 0 0 0,0 0 0 0 0,0 0 1 0 0,1 1-1 0 0,-1-1 0 0 0,1 2 0 0 0,0-1 0 0 0,0 1 0 0 0,1 0 0 0 0,-1 1 0 0 0,1 0 0 0 0,0 0 0 0 0,1 0 0 0 0,0 0 0 0 0,0 1 0 0 0,0 0 0 0 0,-3 5 23 0 0,0 2-29 0 0,1 1 0 0 0,0-1 1 0 0,0 1-1 0 0,2 0 0 0 0,0 1 0 0 0,0 0 1 0 0,2-1-1 0 0,0 1 0 0 0,1 0 1 0 0,0 1-1 0 0,1 6 29 0 0,2-16-51 0 0,1 1 0 0 0,-1-1 0 0 0,1 0 0 0 0,1 0 0 0 0,-1 0 0 0 0,1 0 0 0 0,0 0 0 0 0,1 0 0 0 0,0-1 0 0 0,0 1-1 0 0,0-1 1 0 0,1 0 0 0 0,0 0 0 0 0,0-1 0 0 0,0 0 0 0 0,1 0 0 0 0,-1 0 0 0 0,1 0 0 0 0,1-1 0 0 0,-1 0 0 0 0,1 0 0 0 0,-1-1 0 0 0,1 0 0 0 0,0 0 0 0 0,0 0 0 0 0,0-1 0 0 0,1 0 0 0 0,-1 0 0 0 0,0-1 0 0 0,1 0 0 0 0,-1-1 0 0 0,1 1 0 0 0,0-1 0 0 0,-1-1-1 0 0,1 1 1 0 0,-1-1 0 0 0,0-1 0 0 0,1 1 0 0 0,-1-1 0 0 0,0-1 0 0 0,0 1 0 0 0,0-1 0 0 0,0-1 0 0 0,5-2 51 0 0,76-44-4784 0 0,-36 9-7159 0 0,-40 29 4761 0 0</inkml:trace>
  <inkml:trace contextRef="#ctx0" brushRef="#br0" timeOffset="1585.038">1795 77 8330 0 0,'0'0'2187'0'0,"0"0"-284"0"0,0 0-97 0 0,0 0-31 0 0,0 0-146 0 0,0 0-382 0 0,0 0-462 0 0,0 0-284 0 0,0 0-66 0 0,0 0 74 0 0,0 0 87 0 0,0 0 50 0 0,0 0-39 0 0,4 1-94 0 0,-2 0-429 0 0,0-1 0 0 0,0 1 1 0 0,0 0-1 0 0,0-1 0 0 0,0 1 0 0 0,-1 0 0 0 0,1 0 1 0 0,0 1-1 0 0,0-1 0 0 0,-1 0 0 0 0,1 1 0 0 0,-1-1 1 0 0,1 0-1 0 0,-1 1 0 0 0,1 0 0 0 0,-1-1 0 0 0,0 1 1 0 0,0 0-1 0 0,0 0 0 0 0,0 0 0 0 0,0 0 0 0 0,0 0 1 0 0,-1-1-1 0 0,1 2 0 0 0,0-1 0 0 0,-1 0 0 0 0,0 0 1 0 0,1 0-1 0 0,-1 0 0 0 0,0 1-84 0 0,15 231 1019 0 0,7-164-998 0 0,-21-69 4 0 0,0 0 0 0 0,0 0 0 0 0,0 0-1 0 0,1 0 1 0 0,-1-1 0 0 0,0 1 0 0 0,0-1 0 0 0,1 1 0 0 0,-1 0 0 0 0,0-1-1 0 0,1 0 1 0 0,-1 1 0 0 0,0-1 0 0 0,1 0 0 0 0,-1 0 0 0 0,1 0-1 0 0,-1 0 1 0 0,0 0 0 0 0,1 0 0 0 0,-1 0 0 0 0,0 0 0 0 0,1-1-1 0 0,-1 1 1 0 0,1 0 0 0 0,-1-1 0 0 0,0 1 0 0 0,0-1 0 0 0,1 0-1 0 0,-1 1 1 0 0,0-1 0 0 0,0 0 0 0 0,0 0 0 0 0,0 0 0 0 0,0 0-1 0 0,0 0 1 0 0,0 0 0 0 0,0 0 0 0 0,0 0 0 0 0,0 0 0 0 0,0-1-25 0 0,191-387 1364 0 0,-175 355-1425 0 0,-17 34 11 0 0,0 0-75 0 0,0 0-111 0 0,0 0-138 0 0,-5 15-1214 0 0,0-2 332 0 0,0 5-2581 0 0,2-6-4014 0 0,3-7-4260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9082 0 0,'0'0'2869'0'0,"0"0"-1269"0"0,0 0-441 0 0,0 0 30 0 0,0 0 106 0 0,0 0-20 0 0,0 0-205 0 0,0 0-274 0 0,0 0-221 0 0,0 0-130 0 0,0 0-34 0 0,0 0-34 0 0,-3 18-31 0 0,-12 116 589 0 0,13 292 1627 0 0,-40-183-2261 0 0,42-243-319 0 0,0 1 0 0 0,0-1 0 0 0,0 1 0 0 0,0-1 0 0 0,-1 1 0 0 0,1-1 0 0 0,0 1 0 0 0,0-1 0 0 0,0 1 0 0 0,0-1 0 0 0,0 1 0 0 0,0-1 0 0 0,0 1 0 0 0,1 0 0 0 0,-1-1 0 0 0,0 1 0 0 0,0-1 0 0 0,0 1 0 0 0,0-1 0 0 0,1 1 0 0 0,-1-1 0 0 0,0 0 0 0 0,0 1 0 0 0,1-1 0 0 0,-1 1 0 0 0,0-1 0 0 0,1 1 0 0 0,-1-1 0 0 0,1 0 0 0 0,-1 1 0 0 0,0-1 0 0 0,1 0 0 0 0,-1 1 0 0 0,1-1 0 0 0,-1 0 0 0 0,1 0 0 0 0,-1 0 0 0 0,1 1 0 0 0,-1-1 0 0 0,1 0 0 0 0,-1 0 0 0 0,1 0 0 0 0,-1 0 0 0 0,1 0 0 0 0,-1 0 0 0 0,1 0 0 0 0,0 0 0 0 0,-1 0-1 0 0,1 0 1 0 0,-1 0 0 0 0,1 0 0 0 0,-1 0 0 0 0,1 0 0 0 0,-1-1 0 0 0,1 1 0 0 0,-1 0 0 0 0,1 0 0 0 0,-1-1 0 0 0,0 1 0 0 0,1 0 0 0 0,-1-1 0 0 0,1 1 0 0 0,-1 0 0 0 0,1-1 0 0 0,-1 1 18 0 0,34-20-857 0 0,-18 9-211 0 0,14-10-2399 0 0,-13 6-4813 0 0,-10 7-3116 0 0</inkml:trace>
  <inkml:trace contextRef="#ctx0" brushRef="#br0" timeOffset="482.841">257 692 0 0 0,'0'0'287'0'0,"0"0"438"0"0,0 0 318 0 0,0 0 539 0 0,0 0 558 0 0,0 0 313 0 0,0 0-70 0 0,0 0-399 0 0,0 0-429 0 0,0 0-281 0 0,0 0-207 0 0,0 0-171 0 0,0 0-101 0 0,19 7-74 0 0,60 17-54 0 0,-76-23-569 0 0,1 1 0 0 0,-1-1-1 0 0,1 0 1 0 0,0-1 0 0 0,0 1-1 0 0,-1-1 1 0 0,1 0 0 0 0,0 0-1 0 0,0 0 1 0 0,-1 0 0 0 0,1 0 0 0 0,0-1-1 0 0,0 0 1 0 0,-1 0 0 0 0,1 0-1 0 0,0 0 1 0 0,-1 0 0 0 0,1-1-1 0 0,-1 0 1 0 0,0 0 0 0 0,1 0-98 0 0,5-3 238 0 0,-4 3-125 0 0,-1-1 1 0 0,1 1-1 0 0,0-1 0 0 0,-1-1 1 0 0,0 1-1 0 0,1-1 0 0 0,-1 1 0 0 0,-1-1 1 0 0,1 0-1 0 0,0 0 0 0 0,-1-1 1 0 0,0 1-1 0 0,0-1 0 0 0,0 0 1 0 0,-1 0-1 0 0,0 0 0 0 0,0 0 1 0 0,0 0-1 0 0,0 0 0 0 0,-1 0 1 0 0,0-1-1 0 0,0 1 0 0 0,0-1 0 0 0,-1 1 1 0 0,0-1-1 0 0,0 1 0 0 0,0 0 1 0 0,0-1-1 0 0,-1 0-113 0 0,-2 1-7 0 0,-1 1-1 0 0,1 0 1 0 0,0 0-1 0 0,-1 1 1 0 0,0-1-1 0 0,0 1 1 0 0,0-1-1 0 0,0 1 1 0 0,-1 1-1 0 0,1-1 1 0 0,-1 1 0 0 0,0-1-1 0 0,0 1 1 0 0,0 1-1 0 0,0-1 1 0 0,0 1-1 0 0,0-1 1 0 0,0 1-1 0 0,0 1 1 0 0,0-1-1 0 0,-1 1 1 0 0,1 0-1 0 0,0 0 1 0 0,0 1 0 0 0,-1-1-1 0 0,1 1 1 0 0,-2 1 7 0 0,-1 1-21 0 0,1 0 1 0 0,-1 0 0 0 0,1 1 0 0 0,0 0 0 0 0,0 0 0 0 0,0 1-1 0 0,0-1 1 0 0,1 2 0 0 0,0-1 0 0 0,0 1 0 0 0,0 0 0 0 0,0 0-1 0 0,1 0 1 0 0,1 1 0 0 0,-1 0 0 0 0,1 0 0 0 0,0 0 0 0 0,0 1-1 0 0,1-1 1 0 0,0 1 0 0 0,0 0 0 0 0,1 0 0 0 0,0 0 0 0 0,0 0-1 0 0,1 0 1 0 0,0 0 0 0 0,1 0 0 0 0,0 1 0 0 0,0-1 0 0 0,0 0-1 0 0,1 0 1 0 0,2 8 20 0 0,0-8 13 0 0,1 0 0 0 0,-1-1 0 0 0,1 0 0 0 0,1 0 0 0 0,-1 0 0 0 0,1 0 0 0 0,1-1 0 0 0,-1 0 0 0 0,1 0-1 0 0,0 0 1 0 0,0-1 0 0 0,0 0 0 0 0,1 0 0 0 0,0 0 0 0 0,0-1 0 0 0,0 0 0 0 0,1-1 0 0 0,-1 1 0 0 0,1-2 0 0 0,0 1 0 0 0,0-1 0 0 0,0 0-1 0 0,0 0 1 0 0,0-1 0 0 0,0 0 0 0 0,2-1-13 0 0,9 2-86 0 0,1 0 0 0 0,-1-2 1 0 0,0 0-1 0 0,1-1 0 0 0,-1-1 0 0 0,0-1 0 0 0,1-1 0 0 0,-1 0 0 0 0,-1-1 0 0 0,1-1 0 0 0,-1-1 0 0 0,0-1 1 0 0,-1-1-1 0 0,0 0 0 0 0,0-1 0 0 0,-1-1 0 0 0,1-1 86 0 0,11-7-2488 0 0,-2 1-6883 0 0,-15 10-1947 0 0</inkml:trace>
  <inkml:trace contextRef="#ctx0" brushRef="#br0" timeOffset="781.697">1046 619 8242 0 0,'0'0'2231'0'0,"0"0"-227"0"0,0 0-70 0 0,0 0-119 0 0,0 0-176 0 0,0 0-283 0 0,0 0-313 0 0,0 0-263 0 0,0 0-187 0 0,0 0-112 0 0,-34 2-86 0 0,-104 10-70 0 0,82 7 84 0 0,51-12-324 0 0,2-3-71 0 0,-1 1 1 0 0,1 0 0 0 0,0 1 0 0 0,0-1-1 0 0,0 0 1 0 0,1 1 0 0 0,0 0-1 0 0,0-1 1 0 0,0 1 0 0 0,1 0 0 0 0,0 0-1 0 0,0 0 1 0 0,1 0 0 0 0,-1 0-1 0 0,1 0 1 0 0,0 0 0 0 0,1 0 0 0 0,0 0-1 0 0,0 0 1 0 0,0 0 0 0 0,0 0-1 0 0,1 0 1 0 0,0-1 0 0 0,0 1 0 0 0,1-1-1 0 0,0 1 1 0 0,0-1 0 0 0,0 0 0 0 0,0 0-1 0 0,1 0 1 0 0,0 0 0 0 0,0-1-1 0 0,0 0 1 0 0,1 0 0 0 0,-1 0 0 0 0,1 0-1 0 0,0 0 1 0 0,0-1 0 0 0,0 0-1 0 0,0 0 1 0 0,1-1 0 0 0,-1 1 0 0 0,1-1-1 0 0,0 0 1 0 0,0-1 0 0 0,0 1 0 0 0,-1-1-1 0 0,1 0 1 0 0,0-1 0 0 0,0 0-1 0 0,1 0 1 0 0,3 0-15 0 0,-5 0-23 0 0,2 1-39 0 0,-1-1 0 0 0,1 0 0 0 0,0 0 0 0 0,-1 0 0 0 0,1-1 0 0 0,-1 1 0 0 0,1-2 0 0 0,-1 1 0 0 0,0-1 0 0 0,1 0 0 0 0,-1 0 0 0 0,0-1 0 0 0,0 0 0 0 0,-1 0 0 0 0,1 0 0 0 0,0-1 0 0 0,-1 1 0 0 0,1-2 62 0 0,17-15-1407 0 0,4-3-2256 0 0,-11 4-2944 0 0,-7 7-3954 0 0</inkml:trace>
  <inkml:trace contextRef="#ctx0" brushRef="#br0" timeOffset="1132.078">1492 144 7514 0 0,'0'0'3280'0'0,"0"0"-963"0"0,0 0-255 0 0,0 0-22 0 0,0 0-130 0 0,0 0-254 0 0,0 0-377 0 0,0 0-392 0 0,0 0-212 0 0,0 0-155 0 0,0 0-132 0 0,0 0-61 0 0,-4 0-67 0 0,2 0-230 0 0,0 0 0 0 0,0 1 1 0 0,1-1-1 0 0,-1 1 1 0 0,0-1-1 0 0,0 1 0 0 0,1-1 1 0 0,-1 1-1 0 0,0 0 1 0 0,1 0-1 0 0,-1 0 0 0 0,1 0 1 0 0,-1 0-1 0 0,1 0 0 0 0,-1 1 1 0 0,1-1-1 0 0,0 0 1 0 0,0 1-1 0 0,-1-1 0 0 0,1 1 1 0 0,0-1-1 0 0,1 1 0 0 0,-1 0 1 0 0,0-1-1 0 0,0 1 1 0 0,1 0-1 0 0,-1 0 0 0 0,1-1 1 0 0,-1 1-1 0 0,1 0 1 0 0,0 0-1 0 0,-1 2-30 0 0,-27 190 1252 0 0,6 191-753 0 0,13-252-658 0 0,17-140-1284 0 0,0-25-1733 0 0,-7 9-3396 0 0,-2 13 573 0 0,1 2-4490 0 0</inkml:trace>
  <inkml:trace contextRef="#ctx0" brushRef="#br0" timeOffset="1368.982">1170 575 9666 0 0,'0'0'2558'0'0,"0"0"-484"0"0,0 0-155 0 0,0 0-276 0 0,0 0-287 0 0,0 0-234 0 0,0 0-227 0 0,0 0-139 0 0,34-5-111 0 0,105-16-142 0 0,70 10 144 0 0,-141 21-1977 0 0,-51-6-2095 0 0,0 0-3451 0 0,-8-4-4605 0 0</inkml:trace>
  <inkml:trace contextRef="#ctx0" brushRef="#br0" timeOffset="1631.264">1729 681 5505 0 0,'0'0'1651'0'0,"0"0"-4"0"0,0 0 91 0 0,0 0 102 0 0,0 0-121 0 0,0 0-332 0 0,0 0-334 0 0,0 0-185 0 0,0 0-7 0 0,0 0 37 0 0,0 0-27 0 0,0 0-91 0 0,0 0-140 0 0,12 31-108 0 0,34 92-27 0 0,-31-92 84 0 0,-9-34-331 0 0,0-1 1 0 0,0 1-1 0 0,0-1 1 0 0,0 0-1 0 0,0 0 1 0 0,-1-1-1 0 0,0 1 0 0 0,0-1 1 0 0,0-1-1 0 0,-1 1 1 0 0,1 0-1 0 0,-1-1 1 0 0,-1 0-1 0 0,1 0 1 0 0,-1 0-1 0 0,0-1 1 0 0,0 0-259 0 0,1 0 212 0 0,75-173 1172 0 0,-44 90-1425 0 0,-34 102-9225 0 0,-1-7-2387 0 0</inkml:trace>
  <inkml:trace contextRef="#ctx0" brushRef="#br0" timeOffset="2017.68">2175 777 6961 0 0,'0'0'2869'0'0,"0"0"-532"0"0,0 0-182 0 0,0 0-171 0 0,0 0-217 0 0,0 0-310 0 0,0 0-391 0 0,0 0-245 0 0,0 0-88 0 0,0 0-10 0 0,0 0-16 0 0,0 0-12 0 0,4-11 2168 0 0,16-37-1972 0 0,2 0-379 0 0,-19 37-484 0 0,2 0 0 0 0,-1-1-1 0 0,2 1 1 0 0,-1 1 0 0 0,1-1 0 0 0,1 1 0 0 0,0 0 0 0 0,0 1-1 0 0,1 0 1 0 0,0 0 0 0 0,1 0 0 0 0,0 1 0 0 0,0 0-1 0 0,1 1 1 0 0,4-2-28 0 0,-14 8-46 0 0,1 0 0 0 0,0 1 1 0 0,0-1-1 0 0,1 1 0 0 0,-1-1 0 0 0,0 1 0 0 0,0-1 0 0 0,0 1 0 0 0,0 0 0 0 0,0 0 0 0 0,0-1 0 0 0,1 1 1 0 0,-1 0-1 0 0,0 0 0 0 0,0 0 0 0 0,0 0 0 0 0,0 0 0 0 0,1 0 0 0 0,-1 1 0 0 0,0-1 0 0 0,0 0 1 0 0,0 1-1 0 0,0-1 0 0 0,0 1 0 0 0,0-1 0 0 0,0 1 0 0 0,0-1 0 0 0,0 1 0 0 0,0 0 0 0 0,0-1 1 0 0,0 1-1 0 0,0 0 0 0 0,0 0 0 0 0,0 0 0 0 0,-1-1 0 0 0,1 1 0 0 0,0 0 0 0 0,-1 0 0 0 0,1 0 1 0 0,-1 0-1 0 0,1 1 0 0 0,-1-1 0 0 0,1 0 0 0 0,-1 0 46 0 0,5 17-3595 0 0,-2 0-3966 0 0,-3-13-4141 0 0</inkml:trace>
  <inkml:trace contextRef="#ctx0" brushRef="#br0" timeOffset="2620.369">2508 667 0 0 0,'0'0'488'0'0,"0"0"199"0"0,0 0 176 0 0,0 0 493 0 0,0 0 436 0 0,0 0 122 0 0,0 0-17 0 0,0 0-177 0 0,0 0-168 0 0,0 0-101 0 0,0 0-109 0 0,0 0-122 0 0,0 0-104 0 0,19 3-81 0 0,62 12-53 0 0,-76-14-769 0 0,0 0 1 0 0,0 0 0 0 0,0 0-1 0 0,0-1 1 0 0,0 0 0 0 0,0 0-1 0 0,0-1 1 0 0,0 1 0 0 0,0-1-1 0 0,0 0 1 0 0,0 0-1 0 0,0-1 1 0 0,0 1 0 0 0,-1-1-1 0 0,5-2-213 0 0,5-2 505 0 0,-5 3-381 0 0,0 0 0 0 0,-1-1 0 0 0,1 0 0 0 0,-1 0 0 0 0,0-1 0 0 0,0 0 0 0 0,0-1 1 0 0,-1 1-1 0 0,0-1 0 0 0,0-1 0 0 0,0 1 0 0 0,-1-1 0 0 0,0-1 0 0 0,0 1 0 0 0,-1-1 1 0 0,0 0-1 0 0,0 0 0 0 0,-1 0 0 0 0,0-1 0 0 0,0 0 0 0 0,-1 1 0 0 0,0-1 0 0 0,-1-1 1 0 0,0 1-1 0 0,0 0 0 0 0,-1 0 0 0 0,0-9-124 0 0,-2 17-17 0 0,-1-1-1 0 0,1 1 1 0 0,-1-1-1 0 0,1 1 1 0 0,-1 0-1 0 0,0 0 1 0 0,0-1-1 0 0,1 1 1 0 0,-1 0-1 0 0,0 0 1 0 0,0 1-1 0 0,0-1 1 0 0,0 0-1 0 0,0 1 1 0 0,0-1-1 0 0,0 1 1 0 0,0 0-1 0 0,-1 0 1 0 0,1-1-1 0 0,0 1 1 0 0,0 1-1 0 0,0-1 1 0 0,0 0-1 0 0,0 0 1 0 0,0 1-1 0 0,-2 0 18 0 0,-5-1-77 0 0,-2 2 51 0 0,-1 0 0 0 0,1 1 1 0 0,-1 0-1 0 0,1 1 0 0 0,0 0 0 0 0,0 1 1 0 0,1 0-1 0 0,0 1 0 0 0,0 0 0 0 0,0 0 0 0 0,0 1 1 0 0,1 1-1 0 0,0 0 0 0 0,1 0 0 0 0,0 0 1 0 0,0 1-1 0 0,1 0 0 0 0,0 1 0 0 0,0-1 1 0 0,1 1-1 0 0,0 1 0 0 0,1-1 0 0 0,0 1 1 0 0,1 0-1 0 0,0 2 26 0 0,2-5 26 0 0,1 0-1 0 0,0 0 1 0 0,0 0 0 0 0,0 0 0 0 0,1 0 0 0 0,1 0-1 0 0,0 0 1 0 0,0 0 0 0 0,0-1 0 0 0,1 1 0 0 0,0 0-1 0 0,0 0 1 0 0,1-1 0 0 0,0 1 0 0 0,0-1 0 0 0,1 0-1 0 0,0 0 1 0 0,0 0 0 0 0,1-1 0 0 0,0 1-1 0 0,0-1 1 0 0,0 0 0 0 0,1-1 0 0 0,0 1 0 0 0,0-1-1 0 0,0 0 1 0 0,1-1 0 0 0,0 1 0 0 0,0-1 0 0 0,0-1-1 0 0,0 1 1 0 0,5 1-26 0 0,12 5 163 0 0,1-1 0 0 0,0-1 0 0 0,0-1 0 0 0,1-1-1 0 0,0-1 1 0 0,0-1 0 0 0,0-1 0 0 0,0-2 0 0 0,1-1 0 0 0,18-2-163 0 0,26-20-277 0 0,-60 11-3138 0 0,-5-2-3426 0 0,-5 12-5498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8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19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4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0 0 0,'0'0'371'0'0,"0"0"334"0"0,0 0 131 0 0,0 0 175 0 0,0 0 238 0 0,0 0 194 0 0,0 0 85 0 0,0 0-8 0 0,2 3 13592 0 0,0-2-16074 0 0,164 61 3513 0 0,-61-10-2063 0 0,-103-48-450 0 0,0 0 0 0 0,1 0 0 0 0,-2 1 0 0 0,1-1 0 0 0,0 0 0 0 0,-1 1 0 0 0,0 0-1 0 0,0-1 1 0 0,0 1 0 0 0,-1 0 0 0 0,0-1 0 0 0,0 1 0 0 0,0 0 0 0 0,0 0 0 0 0,-1 3-38 0 0,0 8 58 0 0,-10 39 126 0 0,-2 41-51 0 0,-3 58 85 0 0,-15 12 109 0 0,15-30-77 0 0,15-30-15 0 0,31-2-91 0 0,19-17 21 0 0,97 5 386 0 0,-98-76-264 0 0,-48-15-266 0 0,0 1-14 0 0,0-1 10 0 0,0-1 19 0 0,0 0 11 0 0,0 0 24 0 0,0 0-6 0 0,0 0-6 0 0,0 0 2 0 0,0 0-4 0 0,0 0-2 0 0,0 0-2 0 0,0 0 11 0 0,0 0-9 0 0,0 0 8 0 0,0 0 6 0 0,0 0-4 0 0,0 0-3 0 0,0 0-12 0 0,0 0-8 0 0,0 0-26 0 0,0 0-3 0 0,0 0-1 0 0,-54 0 647 0 0,-17 0-654 0 0,70 0 5 0 0,-27 18-29 0 0,-28 49-13 0 0,52-58 29 0 0,1 0 1 0 0,0 0-1 0 0,0 1 0 0 0,1-1 1 0 0,0 1-1 0 0,1 0 0 0 0,0-1 1 0 0,1 1-1 0 0,0 0 0 0 0,0 0 1 0 0,1 0-1 0 0,0-1 0 0 0,1 3 3 0 0,11 50-28 0 0,7 30 47 0 0,-10-53-23 0 0,-2-1 1 0 0,-2 1-1 0 0,-1 0 0 0 0,-1 32 4 0 0,-4 9 42 0 0,-38-33-7 0 0,8-17 12 0 0,-17 4-16 0 0,-59 13 166 0 0,22-32 85 0 0,84-15-274 0 0,0 0-23 0 0,0 0 31 0 0,0 0 15 0 0,0 0-2 0 0,0 0-10 0 0,0 0-1 0 0,0 0 13 0 0,0 0 6 0 0,0 0-3 0 0,0 0-6 0 0,0 0-14 0 0,0 0 6 0 0,0 0-4 0 0,-30 0 351 0 0,-10 0-352 0 0,47-20-2746 0 0,-2 13 626 0 0,1 1-4063 0 0,0 2-6117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0,'0'0'1490'0'0,"0"0"154"0"0,0 0-32 0 0,0 0-178 0 0,0 0-255 0 0,0 0-254 0 0,0 0-210 0 0,0 0-109 0 0,0 0 5 0 0,0 0 73 0 0,0 1 1708 0 0,2 1 9011 0 0,-1-1-11782 0 0,86 10 2925 0 0,79-17-1498 0 0,7-3-267 0 0,-173 9-742 0 0,0 0-10 0 0,0 0 1 0 0,0 0-10 0 0,0 0-20 0 0,18 0 180 0 0,24-4 7 0 0,-41 4-165 0 0,-1 0 1 0 0,0 0-6 0 0,0 0-2 0 0,0 0-6 0 0,0 0 9 0 0,0 0 28 0 0,0 0-23 0 0,0 0-19 0 0,0 0-20 0 0,0 0 8 0 0,0 0 13 0 0,0 0 5 0 0,0 0 3 0 0,0 0-2 0 0,0 0-2 0 0,0 0-16 0 0,0 0 7 0 0,0 0-5 0 0,0 0 16 0 0,0 0-22 0 0,-26 1-3480 0 0,-15 13-1266 0 0,27-7-5664 0 0,8-3-275 0 0</inkml:trace>
  <inkml:trace contextRef="#ctx0" brushRef="#br0" timeOffset="615.02">36 421 1760 0 0,'0'0'2222'0'0,"0"0"-109"0"0,0 0 84 0 0,0 0 35 0 0,0 0-51 0 0,0 0-158 0 0,0 0-291 0 0,0 0-358 0 0,0 0-287 0 0,0 0-180 0 0,0 0-131 0 0,0 0-65 0 0,0 0-52 0 0,-10 3 2878 0 0,95 11-802 0 0,152-27-1329 0 0,-91 12-1006 0 0,-145-24-7930 0 0,0 18 1742 0 0,-1 3-6129 0 0</inkml:trace>
  <inkml:trace contextRef="#ctx0" brushRef="#br0" timeOffset="1690.351">297 1 6169 0 0,'0'0'2489'0'0,"0"0"-135"0"0,0 0-66 0 0,0 0-74 0 0,0 0-232 0 0,0 0-349 0 0,0 0-379 0 0,0 0-318 0 0,0 0-224 0 0,0 0-138 0 0,0 0-102 0 0,0 0-91 0 0,-2 0-65 0 0,-10 0-41 0 0,10 0-27 0 0,2 0-24 0 0,5 19 1046 0 0,10 0-954 0 0,1-2 0 0 0,0 1 0 0 0,2-2 0 0 0,0 0 0 0 0,0-1 0 0 0,7 3-316 0 0,11 10 230 0 0,21 12 15 0 0,-44-33-205 0 0,-1 0 1 0 0,0 1-1 0 0,-1 1 1 0 0,1 0-1 0 0,-2 1 0 0 0,0 0 1 0 0,0 0-1 0 0,0 1 1 0 0,-2 0-1 0 0,8 11-40 0 0,-16-20 47 0 0,0 0-1 0 0,0 0 1 0 0,-1 0-1 0 0,1 0 1 0 0,0 0-1 0 0,0 0 1 0 0,-1 0 0 0 0,0-1-1 0 0,1 1 1 0 0,-1 0-1 0 0,0 0 1 0 0,0 0-1 0 0,0-1 1 0 0,0 1-1 0 0,0-1 1 0 0,0 1 0 0 0,0-1-1 0 0,0 1 1 0 0,-1-1-1 0 0,1 1 1 0 0,-1-1-1 0 0,1 0 1 0 0,-1 0-1 0 0,0 0 1 0 0,-1 1-47 0 0,-3 4 124 0 0,-33 31 29 0 0,-1-1-1 0 0,-2-2 0 0 0,-2-1 1 0 0,-9 2-153 0 0,-57 46 309 0 0,77-55-129 0 0,33-25-174 0 0,0-1 12 0 0,0 0 12 0 0,0 0 0 0 0,0 0-6 0 0,0 0-5 0 0,0 0 5 0 0,0 0 7 0 0,0 0 1 0 0,0 0-2 0 0,0 0-10 0 0,0 0-20 0 0,0 0 6 0 0,0 0 10 0 0,0 0 24 0 0,0 0-20 0 0,0 0-7 0 0,0 0-41 0 0,0 0 39 0 0,0 0 15 0 0,0 0 8 0 0,0 0-14 0 0,0 0-10 0 0,0 0-8 0 0,0 0 34 0 0,0 0-18 0 0,0 0-3 0 0,0 0-20 0 0,0 0 9 0 0,0 0 8 0 0,0 0 13 0 0,0 0-5 0 0,0 0 1 0 0,0 0 5 0 0,0 0 14 0 0,0 0-52 0 0,-22 11 34 0 0,-8 3 21 0 0,30-14-56 0 0,2-13-3675 0 0,2 4-5998 0 0,-3 6-3202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6577 0 0,'0'0'1769'0'0,"0"0"-368"0"0,0 0-115 0 0,0 0 144 0 0,0 0 170 0 0,0 0-20 0 0,0 0-217 0 0,0 0-300 0 0,0 0-268 0 0,0 0-168 0 0,0 0-64 0 0,1-6-6 0 0,5-15 835 0 0,-11 41 1965 0 0,-31 119-1987 0 0,27-98-1225 0 0,3-1 1 0 0,1 1 0 0 0,2 0-1 0 0,1 0 1 0 0,4 31-146 0 0,-2-67 13 0 0,0 0 1 0 0,0-1-1 0 0,0 1 1 0 0,0 0-1 0 0,1 0 1 0 0,0 0-1 0 0,0 0 1 0 0,1-1-1 0 0,-1 1 1 0 0,1 0-1 0 0,0-1 1 0 0,0 0-1 0 0,0 1 1 0 0,1-1-1 0 0,-1 0 1 0 0,1 0-1 0 0,0 0 1 0 0,0 0-1 0 0,1-1 1 0 0,-1 1-1 0 0,1-1 1 0 0,0 0-1 0 0,0 0 1 0 0,0 0-1 0 0,0-1 1 0 0,0 1-1 0 0,1-1 1 0 0,-1 0-1 0 0,1 0 1 0 0,-1-1-1 0 0,1 1 1 0 0,0-1-1 0 0,-1 0 1 0 0,2 0-14 0 0,2-1 37 0 0,-1 1 0 0 0,0-1 1 0 0,0-1-1 0 0,0 1 0 0 0,1-1 1 0 0,-1-1-1 0 0,0 1 0 0 0,0-1 1 0 0,-1-1-1 0 0,1 1 0 0 0,0-1 1 0 0,-1 0-1 0 0,1 0 0 0 0,2-3-37 0 0,12-8 71 0 0,-1-2-1 0 0,0 0 1 0 0,-1-1-1 0 0,-1-1 1 0 0,-1-1 0 0 0,0 0-1 0 0,-1-2 1 0 0,4-8-71 0 0,-12 14 35 0 0,-1 0 1 0 0,0 0 0 0 0,-2-1-1 0 0,0 0 1 0 0,0 0 0 0 0,-2 0-1 0 0,0-1 1 0 0,0 1 0 0 0,-2-1 0 0 0,0 1-1 0 0,-1-1 1 0 0,-1 0 0 0 0,-1-6-36 0 0,-16-47 193 0 0,7 85 96 0 0,-9 183 312 0 0,20-158-568 0 0,2 0 0 0 0,2 0 1 0 0,2 0-1 0 0,1-1 0 0 0,5 10-33 0 0,10 61 122 0 0,-22-82-105 0 0,0-27-14 0 0,0-1-11 0 0,2 0 13 0 0,-2 0 10 0 0,0 0 1 0 0,0 0-8 0 0,0 0-30 0 0,0 0 24 0 0,0 0 68 0 0,0 0-35 0 0,0 0-24 0 0,0 0-15 0 0,0 0-36 0 0,0 0 30 0 0,0-3-271 0 0,0-4-2764 0 0,-1 4-2033 0 0,0 1-3747 0 0,-1-1-3819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2417 0 0,'0'0'1460'0'0,"0"0"-165"0"0,0 0 177 0 0,0 0 304 0 0,0 0 136 0 0,0 0-152 0 0,0 0-289 0 0,0 0-247 0 0,0 0-162 0 0,0 0-9 0 0,0 0 16 0 0,0 0-7 0 0,0 0-27 0 0,1-7-81 0 0,1 0-1652 0 0,2-9 4217 0 0,-2 42 308 0 0,18 63-2409 0 0,-15-77-1347 0 0,-2 0 0 0 0,1 0 0 0 0,-1 0 0 0 0,-1 1 0 0 0,0-1 0 0 0,-1 1 0 0 0,0-1 1 0 0,-1 1-1 0 0,-1 0-71 0 0,1-12 9 0 0,0-1-20 0 0,0 0-3 0 0,0 0 0 0 0,0 0-11 0 0,0 0 8 0 0,0 0 3 0 0,0 0-12 0 0,0 0 2 0 0,0 0 8 0 0,0 0 0 0 0,0 0-32 0 0,0 0-39 0 0,0 0-45 0 0,0 0-72 0 0,0 0-15 0 0,0 0-53 0 0,0-13-6031 0 0,0 8-293 0 0,0 5-4878 0 0</inkml:trace>
  <inkml:trace contextRef="#ctx0" brushRef="#br0" timeOffset="814.173">179 126 8138 0 0,'0'0'2899'0'0,"0"0"-660"0"0,0 0-284 0 0,0 0-69 0 0,0 0-130 0 0,0 0-227 0 0,0 0-361 0 0,0 0-335 0 0,0 0-212 0 0,0 0-125 0 0,0 0-46 0 0,0 0-13 0 0,0 0-12 0 0,21 0 1791 0 0,150-7-835 0 0,-81-1-1284 0 0,-90 8-75 0 0,-1 0 0 0 0,1 0 0 0 0,0 0 0 0 0,-1 0 0 0 0,1 0 0 0 0,0 0 0 0 0,-1 0 0 0 0,1 0 1 0 0,0 0-1 0 0,-1 0 0 0 0,1-1 0 0 0,0 1 0 0 0,-1 0 0 0 0,1 0 0 0 0,0 0 0 0 0,0 0 0 0 0,-1-1 0 0 0,1 1 0 0 0,0 0 0 0 0,0 0 0 0 0,-1-1 0 0 0,1 1 0 0 0,0 0 0 0 0,0 0 0 0 0,0-1 0 0 0,-1 1 0 0 0,1 0 0 0 0,0-1 0 0 0,0 1 1 0 0,0 0-1 0 0,0 0 0 0 0,0-1 0 0 0,0 1 0 0 0,0 0 0 0 0,0-1 0 0 0,0 1 0 0 0,0 0 0 0 0,0-1 0 0 0,0 1 0 0 0,0 0 0 0 0,0-1 0 0 0,0 1 0 0 0,0 0 0 0 0,0-1 0 0 0,0 1 0 0 0,0 0 0 0 0,0-1 0 0 0,0 1 0 0 0,1 0 1 0 0,-1-1-1 0 0,0 1 0 0 0,0 0 0 0 0,0 0 0 0 0,1-1-22 0 0,-35-15-52 0 0,-23-14 72 0 0,23 12 29 0 0,34 18-39 0 0,0 0 4 0 0,0 0 1 0 0,0 0-2 0 0,0 0 13 0 0,0 0-9 0 0,0 0-10 0 0,0 0-21 0 0,0 0-27 0 0,0 18-50 0 0,-4 137 113 0 0,3-140 107 0 0,35-45 207 0 0,-16 15-701 0 0,22-28 1007 0 0,-29 6-5967 0 0,-11 36 158 0 0,0 1-7105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10 114 3121 0 0,'0'0'2628'0'0,"0"0"-739"0"0,0 0-334 0 0,0 0 162 0 0,0 0 184 0 0,0 0 99 0 0,0 0-146 0 0,0 0-372 0 0,0 0-318 0 0,0 0-269 0 0,0 0-201 0 0,-1-4-44 0 0,-4-11 2735 0 0,3 23-2166 0 0,2 36-1472 0 0,1-30 596 0 0,-2-3-328 0 0,0 0-1 0 0,1 0 1 0 0,0 1-1 0 0,1-1 0 0 0,0 0 1 0 0,1 0-1 0 0,1 0 1 0 0,-1 0-1 0 0,2-1 0 0 0,-1 1 1 0 0,2-1-1 0 0,-1 1 1 0 0,1-1-1 0 0,1-1 1 0 0,0 1-1 0 0,0-1 0 0 0,1 0 1 0 0,0 0-1 0 0,0-1 1 0 0,1 0-1 0 0,4 3-14 0 0,-10-9 21 0 0,0 0 0 0 0,0-1 1 0 0,1 1-1 0 0,-1-1 0 0 0,0 1 0 0 0,1-1 0 0 0,-1 0 1 0 0,0 0-1 0 0,1 0 0 0 0,-1 0 0 0 0,1 0 0 0 0,0-1 1 0 0,-1 1-1 0 0,1-1 0 0 0,0 1 0 0 0,-1-1 0 0 0,1 0 1 0 0,0 0-1 0 0,-1 0 0 0 0,1-1 0 0 0,0 1 1 0 0,-1-1-1 0 0,1 1 0 0 0,-1-1 0 0 0,1 0 0 0 0,-1 0 1 0 0,1 0-1 0 0,-1 0 0 0 0,1-1 0 0 0,1 0-21 0 0,10-11 140 0 0,0 0 0 0 0,-1-1 0 0 0,0-1 0 0 0,-1 1 0 0 0,-1-2 0 0 0,0 0 0 0 0,-2 0 0 0 0,1-1 0 0 0,-2 0 0 0 0,0-2-140 0 0,32-75 302 0 0,-32 149-692 0 0,-8-49 390 0 0,1 0 1 0 0,1 0-1 0 0,-1 0 0 0 0,1 0 0 0 0,0-1 0 0 0,1 1 0 0 0,-1 0 0 0 0,1-1 0 0 0,0 0 0 0 0,1 1 0 0 0,-1-1 0 0 0,1-1 0 0 0,0 1 0 0 0,0 0 0 0 0,1-1 0 0 0,-1 0 0 0 0,1 0 0 0 0,0 0 0 0 0,0-1 0 0 0,0 1 0 0 0,0-1 0 0 0,1 0 1 0 0,-1-1-1 0 0,1 0 0 0 0,0 1 0 0 0,0-2 0 0 0,3 2 0 0 0,-2-2 28 0 0,0-1 1 0 0,0 0-1 0 0,1 0 0 0 0,-1 0 1 0 0,0-1-1 0 0,0 0 0 0 0,0 0 1 0 0,0-1-1 0 0,0 0 1 0 0,0 0-1 0 0,0 0 0 0 0,-1-1 1 0 0,1 0-1 0 0,-1-1 1 0 0,0 1-1 0 0,0-1 0 0 0,0-1 1 0 0,0 1-1 0 0,-1-1 1 0 0,1 0-1 0 0,3-4-28 0 0,6-8 147 0 0,1-1-1 0 0,-2-1 1 0 0,-1 0 0 0 0,0-1 0 0 0,-1 0 0 0 0,-1-1-1 0 0,4-12-146 0 0,0 3 77 0 0,-4-19 64 0 0,-11 44-4011 0 0,-1 6 3586 0 0,-3 11-3876 0 0,2-4-2281 0 0,2 0-6181 0 0</inkml:trace>
  <inkml:trace contextRef="#ctx0" brushRef="#br0" timeOffset="464.856">1019 268 6001 0 0,'0'0'2373'0'0,"0"0"106"0"0,0 0-58 0 0,0 0-317 0 0,0 0-309 0 0,0 0-275 0 0,0 0-234 0 0,0 0-206 0 0,0 0-188 0 0,0 0-142 0 0,0 0-137 0 0,0 0-109 0 0,31-7-71 0 0,95-21-57 0 0,-74 7 317 0 0,-47 17-578 0 0,-1 0 1 0 0,1-1-1 0 0,-1 0 0 0 0,-1 0 1 0 0,1 0-1 0 0,-1-1 0 0 0,1 1 1 0 0,-2-1-1 0 0,1 0 0 0 0,-1 1 1 0 0,1-1-1 0 0,-2 0 0 0 0,1-1 1 0 0,-1 1-1 0 0,0 0 0 0 0,0 0 1 0 0,0-1-1 0 0,-1 1 0 0 0,0-5-115 0 0,-3 8 8 0 0,1-1-1 0 0,0 0 1 0 0,-1 1-1 0 0,1 0 1 0 0,-1 0 0 0 0,0 0-1 0 0,0 0 1 0 0,0 0-1 0 0,0 0 1 0 0,-1 1-1 0 0,1 0 1 0 0,-1 0-1 0 0,0 0 1 0 0,1 0 0 0 0,-1 0-1 0 0,0 1 1 0 0,0-1-1 0 0,0 1 1 0 0,0 0-1 0 0,0 0 1 0 0,-1 1-1 0 0,1-1 1 0 0,0 1 0 0 0,0 0-1 0 0,0 0 1 0 0,0 0-1 0 0,-1 1 1 0 0,1 0-1 0 0,0-1 1 0 0,-2 2-8 0 0,-7 1-16 0 0,0 0 1 0 0,0 1-1 0 0,0 1 0 0 0,1 0 1 0 0,-1 0-1 0 0,1 1 0 0 0,0 1 1 0 0,1 0-1 0 0,0 1 0 0 0,0 0 1 0 0,0 1-1 0 0,1 0 0 0 0,1 0 1 0 0,-1 1-1 0 0,2 1 0 0 0,-8 9 16 0 0,11-14-3 0 0,1 1 0 0 0,-1 0 0 0 0,1 0 0 0 0,0 0 1 0 0,0 0-1 0 0,1 1 0 0 0,0-1 0 0 0,1 1 0 0 0,0 0 0 0 0,0 0 0 0 0,0 0 0 0 0,1 0 0 0 0,0 0 0 0 0,1 0 0 0 0,0 1 0 0 0,0-1 0 0 0,1 0 0 0 0,0 0 0 0 0,0 0 0 0 0,1 0 0 0 0,0 0 0 0 0,0 0 1 0 0,1-1-1 0 0,0 1 0 0 0,0 0 0 0 0,1-1 0 0 0,0 0 0 0 0,0 0 0 0 0,1 0 0 0 0,-1-1 0 0 0,2 0 0 0 0,-1 1 0 0 0,1-2 0 0 0,3 4 3 0 0,4 0 84 0 0,0 0 0 0 0,1-1 0 0 0,0-1 0 0 0,1 0 0 0 0,0-1 0 0 0,0 0 0 0 0,0-1 0 0 0,1-1 0 0 0,-1 0 0 0 0,1-1-1 0 0,0-1 1 0 0,0-1 0 0 0,0 0 0 0 0,0-1 0 0 0,0-1 0 0 0,10-1-84 0 0,-16 1 44 0 0,0 0 0 0 0,0 0-1 0 0,0-1 1 0 0,0 0 0 0 0,0-1-1 0 0,-1 0 1 0 0,1-1 0 0 0,-1 0 0 0 0,0 0-1 0 0,0-1 1 0 0,0 0 0 0 0,-1-1 0 0 0,0 0-1 0 0,0 0 1 0 0,0-1 0 0 0,0-1-44 0 0,18-59-6709 0 0,-26 63-5634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22 712 0 0,'0'0'1881'0'0,"0"0"-24"0"0,0 0 9 0 0,0 0-87 0 0,0 0-95 0 0,0 0-158 0 0,0 0-163 0 0,0 0-175 0 0,0 0-158 0 0,0 0-123 0 0,0 0-71 0 0,0 0-51 0 0,0 0-70 0 0,-6-3 316 0 0,5 3 6211 0 0,57-15-6262 0 0,42 11-1003 0 0,-98 4 7 0 0,0 0 7 0 0,0 0 4 0 0,0 0 6 0 0,0 0-13 0 0,0 1-4 0 0,0 1-2 0 0,-24 62 133 0 0,-18 5-7 0 0,7-10-49 0 0,35-59-55 0 0,0 0-9 0 0,0 0 17 0 0,14 23 380 0 0,134-13 1107 0 0,-145-16-3148 0 0,-5 3-2960 0 0,1-2-4746 0 0,1 5-2788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0 0 0,'0'0'807'0'0,"0"0"424"0"0,0 0 169 0 0,0 0 71 0 0,0 0 23 0 0,0 0-31 0 0,0 0-48 0 0,0 0-50 0 0,0 0-42 0 0,-6 6 1964 0 0,5-5 3912 0 0,131-13-3158 0 0,-48 3-3514 0 0,36-3-50 0 0,-40 8-235 0 0,-78 4-233 0 0,0 0-5 0 0,0 0-29 0 0,0 0 37 0 0,0 0 11 0 0,0 0-2 0 0,0 0 11 0 0,0 0-12 0 0,0 0-4 0 0,0 0 9 0 0,0 0 30 0 0,0 0-23 0 0,0 0-9 0 0,0 0-14 0 0,0 0-25 0 0,0 0 23 0 0,0 0 2 0 0,0 0-5 0 0,0 0-16 0 0,0 0 0 0 0,0 0 13 0 0,0 0-9 0 0,-21 0-3499 0 0,-9 11-5127 0 0,22-7 2419 0 0,1 0-3400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8578 0 0,'0'0'1907'0'0,"0"0"-395"0"0,0 0-39 0 0,0 0 92 0 0,0 0 18 0 0,0 0-192 0 0,0 0-355 0 0,0 0-322 0 0,0 0-221 0 0,0 0-102 0 0,0 0-18 0 0,0 0 17 0 0,0 0 5 0 0,14 4 1809 0 0,172-15 897 0 0,-26-14-2373 0 0,-144 23-214 0 0,-16 3-2393 0 0,-10-1-6441 0 0,10 0-3500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23 0 0 0,'0'0'1855'0'0,"0"0"-223"0"0,0 0-127 0 0,0 0 94 0 0,0 0 141 0 0,0 0 7 0 0,0 0-159 0 0,0 0-262 0 0,0 0-243 0 0,0 0-153 0 0,0 0-92 0 0,0 0-53 0 0,0 0-52 0 0,21 0 5474 0 0,-13 0-6010 0 0,72-18 843 0 0,16 14-201 0 0,-132 21 44 0 0,-220 72-644 0 0,137-30-151 0 0,113-58-80 0 0,5 1-11 0 0,1-1-10 0 0,-11 35 142 0 0,11-35-101 0 0,-1-1-9 0 0,-1 0-1 0 0,45 21 1029 0 0,9-8-605 0 0,255-10 307 0 0,-332 16-441 0 0,-128 68-192 0 0,-66 34-109 0 0,148-72-18 0 0,71-49 10 0 0,0 0 1 0 0,1 0-1 0 0,-1 0 0 0 0,0 0 0 0 0,1 0 0 0 0,-1 0 0 0 0,0 0 1 0 0,0 0-1 0 0,1 0 0 0 0,-1 1 0 0 0,0-1 0 0 0,1 0 0 0 0,-1 0 0 0 0,0 0 1 0 0,1 0-1 0 0,-1 0 0 0 0,0 0 0 0 0,0 1 0 0 0,1-1 0 0 0,-1 0 1 0 0,0 0-1 0 0,0 0 0 0 0,1 1 0 0 0,-1-1 0 0 0,0 0 0 0 0,0 0 0 0 0,0 1 1 0 0,1-1-1 0 0,-1 0 0 0 0,0 1 0 0 0,0-1 0 0 0,0 0 0 0 0,0 1 0 0 0,0-1 1 0 0,0 0-1 0 0,0 0 0 0 0,1 1 0 0 0,-1-1 0 0 0,0 0 0 0 0,0 1 1 0 0,0-1-1 0 0,0 0 0 0 0,0 1 0 0 0,-1-1 0 0 0,1 0 0 0 0,0 1 0 0 0,0-1 1 0 0,0 0-1 0 0,0 1 0 0 0,0-1 0 0 0,0 0 0 0 0,0 0 0 0 0,-1 1 0 0 0,1-1 1 0 0,0 0-1 0 0,0 1 0 0 0,0-1 0 0 0,-1 0 0 0 0,1 0 0 0 0,0 0 1 0 0,0 1-1 0 0,-1-1 0 0 0,1 0 0 0 0,0 0 0 0 0,-1 0 0 0 0,1 1 1 0 0,39 10 131 0 0,144-8 206 0 0,-14-18-106 0 0,-35 8-80 0 0,-134 7-111 0 0,0 0-33 0 0,0 0 1 0 0,0 0-12 0 0,0 0-4 0 0,0 0-2 0 0,0 0 1 0 0,0 0 20 0 0,0 0 5 0 0,0 0 0 0 0,0 0 0 0 0,0 0-2 0 0,0 0-7 0 0,0 0-19 0 0,0 0-19 0 0,0 0 35 0 0,0 0 15 0 0,0 0 24 0 0,0 0-37 0 0,0 0-2 0 0,-2 0-2 0 0,0 0-9 0 0,-69-7-5085 0 0,61 7 2174 0 0,2-1-4391 0 0,5-2-5115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36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59 0 0 0,'0'0'911'0'0,"0"0"298"0"0,0 0 124 0 0,0 0-25 0 0,0 0 10 0 0,0 0-49 0 0,0 0-61 0 0,0 0 3 0 0,0 0 36 0 0,0 0 52 0 0,-2-1-5 0 0,10-2 10364 0 0,40 0-8976 0 0,11-1-2528 0 0,246-36 1346 0 0,-283 39-3108 0 0,-25-2 16 0 0,1 0-1662 0 0,0 2-3932 0 0,2 1-4534 0 0</inkml:trace>
  <inkml:trace contextRef="#ctx0" brushRef="#br0" timeOffset="356.121">61 184 4225 0 0,'0'0'4785'0'0,"0"0"-2226"0"0,0 0-852 0 0,0 0-30 0 0,0 0 44 0 0,0 0-88 0 0,0 0-197 0 0,0 0-239 0 0,0 0-155 0 0,0 0-107 0 0,0 0-131 0 0,0 0-112 0 0,0 0-60 0 0,18-1-49 0 0,122-9 1057 0 0,-63 6-526 0 0,19 1-713 0 0,-54-14-2095 0 0,-26 7-6719 0 0,-11 7-3622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181 214 1696 0 0,'0'0'2079'0'0,"0"0"-29"0"0,0 0 28 0 0,0 0 1 0 0,0 0-153 0 0,0 0-267 0 0,0 0-295 0 0,0 0-236 0 0,0 0-146 0 0,0 0-71 0 0,0 0-35 0 0,0 0-46 0 0,-3 1 4207 0 0,-11 1-4427 0 0,-39-28 811 0 0,20 8-606 0 0,-8 11 133 0 0,28 37-872 0 0,-5 84 73 0 0,19-98-101 0 0,1 1 1 0 0,0-1-1 0 0,2 0 0 0 0,0 0 0 0 0,0 0 1 0 0,2 0-1 0 0,0-1 0 0 0,0 0 0 0 0,2 0 1 0 0,0 0-1 0 0,1 0-48 0 0,87 180 484 0 0,-93-188-470 0 0,1 1 1 0 0,-2 0-1 0 0,1-1 1 0 0,-1 1-1 0 0,0 0 1 0 0,0 0-1 0 0,-1 1 1 0 0,-1-1-1 0 0,1 0 1 0 0,-1 0-1 0 0,0 0 0 0 0,-2 7-14 0 0,-1-8 30 0 0,0 0-1 0 0,-1 0 0 0 0,0-1 0 0 0,0 0 1 0 0,0 0-1 0 0,-1 0 0 0 0,0 0 0 0 0,0 0 1 0 0,-1-1-1 0 0,1 0 0 0 0,-1 0 1 0 0,0-1-1 0 0,-1 0 0 0 0,1 0 0 0 0,-1 0 1 0 0,0-1-1 0 0,-2 1-29 0 0,1 0 83 0 0,8-3-65 0 0,0-1-7 0 0,0 0 10 0 0,0 0 25 0 0,0 0-8 0 0,0 0 5 0 0,0 0-7 0 0,-26-8 103 0 0,-13-10-274 0 0,29 3-1458 0 0,9 11-2535 0 0,1 0-3702 0 0,0 1-4622 0 0</inkml:trace>
  <inkml:trace contextRef="#ctx0" brushRef="#br0" timeOffset="2601.317">447 280 1760 0 0,'0'0'2330'0'0,"0"0"-240"0"0,0 0 0 0 0,0 0 93 0 0,0 0-5 0 0,0 0-207 0 0,0 0-352 0 0,0 0-327 0 0,0 0-244 0 0,0 0-132 0 0,0 0-87 0 0,10 5 2258 0 0,-30 281 256 0 0,1-127-3047 0 0,3-83-272 0 0,14-74-1545 0 0,3-18 255 0 0,4-35-3887 0 0,3 18-5069 0 0,-4 21 1328 0 0</inkml:trace>
  <inkml:trace contextRef="#ctx0" brushRef="#br0" timeOffset="2951.506">400 332 6833 0 0,'0'0'2690'0'0,"0"0"-309"0"0,0 0-199 0 0,0 0-159 0 0,0 0-275 0 0,0 0-381 0 0,0 0-384 0 0,0 0-279 0 0,0 0-172 0 0,0 0-68 0 0,0 0-20 0 0,0 0-26 0 0,0 0-26 0 0,2 0-5 0 0,151-48 2987 0 0,-56 30-3709 0 0,-106 47-3775 0 0,5-20 369 0 0,0-3-4059 0 0,1-2-3136 0 0</inkml:trace>
  <inkml:trace contextRef="#ctx0" brushRef="#br0" timeOffset="3263.182">317 564 8050 0 0,'0'0'2800'0'0,"0"0"-678"0"0,0 0-439 0 0,0 0-103 0 0,0 0-110 0 0,0 0-238 0 0,0 0-279 0 0,0 0-201 0 0,0 0-69 0 0,0 0 14 0 0,0 0-34 0 0,0 0-80 0 0,0 0-67 0 0,18-2-72 0 0,126-14 707 0 0,-45-2-1031 0 0,-84 10-1958 0 0,-8 5-1313 0 0,0-1-4288 0 0,-5 3-4096 0 0</inkml:trace>
  <inkml:trace contextRef="#ctx0" brushRef="#br0" timeOffset="4247.706">306 155 512 0 0,'0'0'1838'0'0,"0"0"90"0"0,0 0 187 0 0,0 0 109 0 0,0 0-144 0 0,0 0-353 0 0,0 0-381 0 0,0 0-286 0 0,0 0-143 0 0,0 0-58 0 0,0 0-35 0 0,0 0-46 0 0,0 0-105 0 0,12-3 1410 0 0,66-12 517 0 0,138 7 822 0 0,-257-28-3248 0 0,-16-28-186 0 0,53 47-1520 0 0,4 13-2464 0 0,0 0-3324 0 0,0 1-4547 0 0</inkml:trace>
  <inkml:trace contextRef="#ctx0" brushRef="#br0" timeOffset="4817.846">851 453 5353 0 0,'0'0'3738'0'0,"0"0"-1323"0"0,0 0-509 0 0,0 0-49 0 0,0 0-72 0 0,0 0-260 0 0,0 0-410 0 0,0 0-399 0 0,0 0-254 0 0,0 0-85 0 0,0 0 5 0 0,0 0 8 0 0,0 0-37 0 0,-7 10-53 0 0,-22 27-90 0 0,13-3 226 0 0,16-34-398 0 0,0 0 17 0 0,0 0 34 0 0,0 0 22 0 0,8-6 970 0 0,9-11-632 0 0,-3-1 790 0 0,-23 22-1089 0 0,1-1-1531 0 0,10-2-9574 0 0,2-1-576 0 0</inkml:trace>
  <inkml:trace contextRef="#ctx0" brushRef="#br0" timeOffset="5370.095">1245 446 11923 0 0,'0'0'2625'0'0,"0"0"-775"0"0,0 0-374 0 0,0 0-107 0 0,0 0-144 0 0,0 0-200 0 0,0 0-267 0 0,0 0-239 0 0,0 0-161 0 0,0 0-97 0 0,0 0-78 0 0,0 0-33 0 0,-34 18-46 0 0,-104 56-24 0 0,81-28 1 0 0,52-37-74 0 0,2-4-12 0 0,0-1 0 0 0,0 0-1 0 0,1 1 1 0 0,-1 0-1 0 0,1-1 1 0 0,0 1 0 0 0,0 0-1 0 0,1 0 1 0 0,-1 0 0 0 0,1 1-1 0 0,0-1 1 0 0,0 0-1 0 0,1 0 1 0 0,0 1 0 0 0,0-1-1 0 0,0 0 1 0 0,0 1-1 0 0,1-1 1 0 0,0 0 0 0 0,0 0-1 0 0,1 0 1 0 0,-1 0-1 0 0,1 0 1 0 0,0 0 0 0 0,0 0-1 0 0,1 0 1 0 0,-1-1-1 0 0,1 1 1 0 0,0-1 0 0 0,0 0-1 0 0,1 0 1 0 0,-1 0-1 0 0,1 0 1 0 0,0 0 0 0 0,0-1-1 0 0,0 0 1 0 0,1 0-1 0 0,-1 0 1 0 0,1 0 0 0 0,-1-1-1 0 0,1 0 1 0 0,0 0-1 0 0,2 1 6 0 0,4 0 79 0 0,0-1-1 0 0,1 0 0 0 0,-1 0 0 0 0,1-2 0 0 0,0 1 0 0 0,-1-1 1 0 0,1-1-1 0 0,-1 0 0 0 0,1-1 0 0 0,-1 0 0 0 0,1 0 0 0 0,-1-1 1 0 0,0-1-1 0 0,0 0 0 0 0,0-1 0 0 0,-1 0 0 0 0,0 0 0 0 0,7-5-78 0 0,1-4 75 0 0,-1-1 0 0 0,0 0 0 0 0,-1-1 0 0 0,-1-1 0 0 0,-1-1 0 0 0,0 0 0 0 0,-1 0 0 0 0,-1-2 0 0 0,-1 1 0 0 0,0-2 0 0 0,-2 1 0 0 0,0-1 0 0 0,-1-1 0 0 0,-2 1 0 0 0,0-1 0 0 0,-1-1 0 0 0,-1 1 0 0 0,-2-1 0 0 0,0 1 0 0 0,-1-1 0 0 0,-2-22-75 0 0,1 40-6 0 0,0 0 0 0 0,0 0-1 0 0,0 1 1 0 0,-1-1 0 0 0,1 0-1 0 0,-1 1 1 0 0,0-1 0 0 0,-1 0-1 0 0,1 1 1 0 0,-1 0 0 0 0,0-1-1 0 0,0 1 1 0 0,0 0 0 0 0,-1 0-1 0 0,1 0 1 0 0,-1 0 0 0 0,0 0-1 0 0,0 1 1 0 0,0-1 0 0 0,-1 1-1 0 0,1 0 1 0 0,-1 0-1 0 0,0 0 1 0 0,0 0 0 0 0,0 1-1 0 0,0-1 1 0 0,0 1 0 0 0,-1 0-1 0 0,1 1 1 0 0,-1-1 0 0 0,1 1-1 0 0,-1 0 1 0 0,1 0 0 0 0,-1 0-1 0 0,0 0 1 0 0,0 1 0 0 0,1 0-1 0 0,-1 0 1 0 0,0 0 0 0 0,0 1-1 0 0,0 0 7 0 0,-5 2-11 0 0,-1 1-1 0 0,1 1 1 0 0,0 0-1 0 0,1 0 1 0 0,-1 1-1 0 0,1 0 0 0 0,0 1 1 0 0,0 0-1 0 0,1 0 1 0 0,0 1-1 0 0,0 0 1 0 0,1 0-1 0 0,0 1 1 0 0,1 0-1 0 0,0 0 0 0 0,0 1 1 0 0,1 0-1 0 0,0 0 1 0 0,0 0-1 0 0,1 0 1 0 0,1 1-1 0 0,0-1 0 0 0,0 1 1 0 0,1 2 11 0 0,0-3 2 0 0,0-1 1 0 0,1 0-1 0 0,1 0 1 0 0,0 1-1 0 0,0-1 1 0 0,0 0-1 0 0,1 1 1 0 0,1-1-1 0 0,-1 0 1 0 0,2 0-1 0 0,-1 0 1 0 0,1 0-1 0 0,0 0 1 0 0,1-1-1 0 0,0 0 1 0 0,1 1-1 0 0,-1-1 1 0 0,2-1-1 0 0,-1 1 1 0 0,1-1-1 0 0,0 0 1 0 0,1 1-3 0 0,95 87 16 0 0,-93-89-121 0 0,0-1 0 0 0,1 0 0 0 0,0 0 1 0 0,0-1-1 0 0,0 0 0 0 0,1 0 0 0 0,-1-1 1 0 0,1-1-1 0 0,10 2 105 0 0,4-2-3628 0 0,2-1-3278 0 0,-22-1-4534 0 0</inkml:trace>
  <inkml:trace contextRef="#ctx0" brushRef="#br0" timeOffset="5785.317">1710 825 10898 0 0,'0'0'2331'0'0,"0"0"-634"0"0,0 0-186 0 0,0 0-62 0 0,0 0-162 0 0,0 0-222 0 0,0 0-234 0 0,0 0-223 0 0,0 0-142 0 0,0 0-44 0 0,0 0-3 0 0,0 0 14 0 0,0 0 23 0 0,2 6 19 0 0,6 21 1501 0 0,-1-65-286 0 0,-1 3-1607 0 0,1-1 0 0 0,3 1-1 0 0,0 0 1 0 0,2 1 0 0 0,2 1 0 0 0,1 0 0 0 0,1 0 0 0 0,2 2-1 0 0,2 0-82 0 0,3 4 2 0 0,-7 53-157 0 0,1 89-342 0 0,-11-106-220 0 0,-5-7-3317 0 0,1-3-3985 0 0,-2 1-3871 0 0</inkml:trace>
  <inkml:trace contextRef="#ctx0" brushRef="#br0" timeOffset="6314.291">1648 343 12971 0 0,'0'0'2538'0'0,"0"0"-479"0"0,0 0-279 0 0,0 0-184 0 0,0 0-290 0 0,0 0-344 0 0,0 0-328 0 0,0 0-233 0 0,0 0-131 0 0,0 0-15 0 0,0 0 34 0 0,0 0 45 0 0,0 0 19 0 0,10-3-34 0 0,102-19 613 0 0,28 18-252 0 0,-153 6 853 0 0,3-9-1486 0 0,2 0 1 0 0,-1-1 0 0 0,1 0-1 0 0,0 0 1 0 0,1-1-1 0 0,0 0 1 0 0,0 0 0 0 0,1-1-1 0 0,0 0 1 0 0,1 0 0 0 0,-3-8-48 0 0,-3-13-743 0 0,11 7-6379 0 0,2 17-3611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4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286 273 0 0 0,'0'0'1152'0'0,"0"0"179"0"0,0 0 258 0 0,0 0 150 0 0,0 0 54 0 0,0 0-55 0 0,0 0-202 0 0,0 0-154 0 0,0 0-158 0 0,0 0-104 0 0,0 0-89 0 0,-5 0-98 0 0,-13 0-121 0 0,13 0-133 0 0,5 0-109 0 0,0 0-82 0 0,0 0-46 0 0,0 0-31 0 0,0 0-18 0 0,0 0-6 0 0,0 0 0 0 0,0 0-22 0 0,0 0-34 0 0,0 0-33 0 0,21 0 828 0 0,130-22-76 0 0,-52 19-832 0 0,-99 3-210 0 0,0 0 3 0 0,0 0 12 0 0,0 0 7 0 0,0 0 9 0 0,0 0 24 0 0,0 0-6 0 0,0 0-4 0 0,0 0 11 0 0,-20 14 530 0 0,-92 53-422 0 0,-119 65-91 0 0,154-66-63 0 0,96-47 163 0 0,91-12 648 0 0,41-3-622 0 0,-149 3-149 0 0,-6-4-44 0 0,4-2-19 0 0,0-1-1 0 0,0 0 8 0 0,-1 0-14 0 0,-16 22 82 0 0,9-12-34 0 0,-1 1 0 0 0,-1-2 0 0 0,0 1 0 0 0,0-2-1 0 0,-1 1 1 0 0,0-1 0 0 0,0-1 0 0 0,-1 0 0 0 0,0 0-1 0 0,-6 1-35 0 0,-63 42 59 0 0,-15 16-1 0 0,47-23-18 0 0,81-38 358 0 0,96 9 312 0 0,33-24-33 0 0,60-19-192 0 0,-199 28-383 0 0,-26 1 96 0 0,3 0-239 0 0,1 0-1 0 0,0 0-34 0 0,-16-11-7912 0 0,15 8 2579 0 0,0 2-6275 0 0</inkml:trace>
  <inkml:trace contextRef="#ctx0" brushRef="#br0" timeOffset="464.881">884 288 7098 0 0,'0'0'3139'0'0,"0"0"-1093"0"0,0 0-470 0 0,0 0-108 0 0,0 0 9 0 0,0 0 8 0 0,0 0-138 0 0,0 0-239 0 0,0 0-287 0 0,0 0-237 0 0,0 0-154 0 0,0 0-93 0 0,0 0-27 0 0,-13 9 693 0 0,14 52 937 0 0,-11 138-208 0 0,-29 7-1292 0 0,19-118-412 0 0,20-88-51 0 0,0 0 7 0 0,0 0-11 0 0,0 0-2 0 0,0 0-12 0 0,0 0 1 0 0,0 0-20 0 0,33-65-2206 0 0,35-49-3964 0 0,-31 37-6864 0 0,-31 61 6551 0 0</inkml:trace>
  <inkml:trace contextRef="#ctx0" brushRef="#br0" timeOffset="792.644">772 343 1712 0 0,'0'0'4031'0'0,"0"0"-1432"0"0,0 0-415 0 0,0 0-54 0 0,0 0-24 0 0,0 0-186 0 0,0 0-325 0 0,0 0-364 0 0,0 0-324 0 0,0 0-231 0 0,0 0-152 0 0,0 0-81 0 0,0 0-23 0 0,1-11 1617 0 0,189-4 811 0 0,28-29-2234 0 0,-142 30-618 0 0,-75 14-14 0 0,-1 0-12 0 0,0 0-13 0 0,0 0-24 0 0,0 0-38 0 0,0 0-46 0 0,-11 4-750 0 0,-77 48-3427 0 0,59-36-366 0 0,0 1-4719 0 0,22-11 1190 0 0</inkml:trace>
  <inkml:trace contextRef="#ctx0" brushRef="#br0" timeOffset="1063.425">684 608 5953 0 0,'0'0'2956'0'0,"0"0"-1367"0"0,0 0-280 0 0,0 0 304 0 0,0 0 336 0 0,0 0 59 0 0,0 0-277 0 0,0 0-319 0 0,0 0-241 0 0,0 0-226 0 0,0 0-161 0 0,0 0-115 0 0,0 0-107 0 0,30 3-80 0 0,97 6-88 0 0,-26-13 375 0 0,-59-10-830 0 0,-42 13-134 0 0,0 1-173 0 0,0 0-276 0 0,0 0-424 0 0,0 0-753 0 0,0-1-3107 0 0,0-1-224 0 0,0 1-6507 0 0</inkml:trace>
  <inkml:trace contextRef="#ctx0" brushRef="#br0" timeOffset="1442.375">1304 664 10066 0 0,'0'0'2107'0'0,"0"0"-298"0"0,0 0-180 0 0,0 0-147 0 0,0 0-195 0 0,0 0-248 0 0,0 0-164 0 0,0 0-99 0 0,0 0-91 0 0,0 0-98 0 0,0 0-84 0 0,0 0-54 0 0,0 0-37 0 0,-19 14-26 0 0,-58 44-50 0 0,21 4 545 0 0,44-41-702 0 0,-59 88 283 0 0,62-102-739 0 0,-22 15-75 0 0,11-29-6086 0 0,16 2 3129 0 0,1 0-3723 0 0,1 1-1510 0 0</inkml:trace>
  <inkml:trace contextRef="#ctx0" brushRef="#br0" timeOffset="1745.676">1074 656 4209 0 0,'0'0'3606'0'0,"0"0"-855"0"0,0 0-402 0 0,0 0-171 0 0,0 0-191 0 0,0 0-272 0 0,0 0-370 0 0,0 0-362 0 0,0 0-268 0 0,0 0-215 0 0,0 0-122 0 0,0 0-66 0 0,4 19 932 0 0,-2-7-967 0 0,1 0 0 0 0,0 0 1 0 0,1-1-1 0 0,1 1 0 0 0,0-1 1 0 0,0 0-1 0 0,1 0 0 0 0,0-1 0 0 0,1 0 1 0 0,0 0-1 0 0,0 0 0 0 0,1-1 1 0 0,9 8-278 0 0,45 52 316 0 0,-51-58-5108 0 0,-3-3-4755 0 0,-9-8-2275 0 0</inkml:trace>
  <inkml:trace contextRef="#ctx0" brushRef="#br0" timeOffset="2398.317">1661 579 7866 0 0,'0'0'3236'0'0,"0"0"-1129"0"0,0 0-516 0 0,0 0-137 0 0,0 0-79 0 0,0 0-195 0 0,0 0-211 0 0,0 0-211 0 0,0 0-196 0 0,0 0-130 0 0,0 0-103 0 0,0 0-67 0 0,0 0-60 0 0,-27 9-22 0 0,-86 30-29 0 0,67-13 22 0 0,41-19-140 0 0,2-4-30 0 0,0 0 0 0 0,1 0 0 0 0,-1 0 1 0 0,1 1-1 0 0,0-1 0 0 0,0 1 1 0 0,0-1-1 0 0,0 1 0 0 0,0 0 0 0 0,1 0 1 0 0,0 0-1 0 0,0 0 0 0 0,0 0 0 0 0,0 0 1 0 0,0 0-1 0 0,1 0 0 0 0,0 0 1 0 0,0 0-1 0 0,0 0 0 0 0,0 1 0 0 0,1-1 1 0 0,0 0-1 0 0,0 0 0 0 0,0 0 1 0 0,0 0-1 0 0,0 0 0 0 0,1-1 0 0 0,0 1 1 0 0,-1 0-1 0 0,2-1 0 0 0,-1 1 1 0 0,0-1-1 0 0,1 1 0 0 0,-1-1 0 0 0,1 0 1 0 0,0 0-1 0 0,0-1 0 0 0,0 1 1 0 0,0 0-1 0 0,1-1 0 0 0,-1 0 0 0 0,1 0 1 0 0,0 0-1 0 0,-1 0 0 0 0,1 0 0 0 0,0-1 1 0 0,0 0-1 0 0,0 0 0 0 0,0 0 1 0 0,0 0-4 0 0,7-1 127 0 0,0 0 0 0 0,1 0 1 0 0,-1-2-1 0 0,0 1 0 0 0,-1-1 1 0 0,1-1-1 0 0,0 0 0 0 0,-1 0 1 0 0,1-1-1 0 0,-1 0 1 0 0,0-1-1 0 0,0-1 0 0 0,-1 1 1 0 0,1-1-1 0 0,-1-1 0 0 0,1-1-127 0 0,6-7 85 0 0,-1-1-1 0 0,-1 0 0 0 0,0-1 0 0 0,-2 0 0 0 0,0-2 0 0 0,0 1 0 0 0,-2-1 1 0 0,0-1-1 0 0,-2 1 0 0 0,0-2 0 0 0,-1 1 0 0 0,-1-1 0 0 0,0 0 1 0 0,-2-1-1 0 0,-1 1 0 0 0,-1-1 0 0 0,0 1 0 0 0,-2-1 0 0 0,-1-15-84 0 0,2 30-19 0 0,-1 0 0 0 0,0 0 0 0 0,0 0 0 0 0,-1 1 0 0 0,1-1 0 0 0,-1 0 0 0 0,-1 0 0 0 0,1 1 0 0 0,-1-1 0 0 0,0 1 0 0 0,-1-1 0 0 0,0 1 0 0 0,0 0 0 0 0,0 0 0 0 0,-1 0 0 0 0,1 1 0 0 0,-2-1 0 0 0,1 1 0 0 0,0 0 0 0 0,-1 0 0 0 0,0 0 0 0 0,0 1 0 0 0,0-1 0 0 0,-1 1 0 0 0,0 0-1 0 0,0 1 1 0 0,0 0 0 0 0,0 0 0 0 0,0 0 0 0 0,0 0 0 0 0,-1 1 0 0 0,1 0 0 0 0,-5 0 19 0 0,2 4-1 0 0,0 0 0 0 0,1 1 0 0 0,0 0 0 0 0,-1 0 0 0 0,1 1 0 0 0,0 0 1 0 0,0 0-1 0 0,1 1 0 0 0,0 0 0 0 0,-1 0 0 0 0,2 1 0 0 0,-1 0 0 0 0,1 0 0 0 0,0 0 0 0 0,0 1 0 0 0,0 0 0 0 0,1 0 0 0 0,0 1 0 0 0,1 0 0 0 0,0-1 0 0 0,0 1 0 0 0,0 1 0 0 0,1-1 0 0 0,0 0 0 0 0,1 1 0 0 0,0 0 0 0 0,0-1 0 0 0,1 1 0 0 0,0 0 1 0 0,1 0-1 0 0,0 0 0 0 0,0 0 0 0 0,1 0 0 0 0,0 0 0 0 0,0-1 0 0 0,1 1 0 0 0,0 0 0 0 0,1-1 0 0 0,1 4 1 0 0,11 17 249 0 0,1-1 0 0 0,1-1 1 0 0,1 0-1 0 0,1-2 0 0 0,2 0 0 0 0,7 7-249 0 0,13 15 284 0 0,35 59-35 0 0,-45-59-298 0 0,-6-64-7774 0 0,-19 9 1759 0 0,-4 1-5606 0 0</inkml:trace>
  <inkml:trace contextRef="#ctx0" brushRef="#br0" timeOffset="2698.178">2283 542 13499 0 0,'0'0'2108'0'0,"0"0"-601"0"0,0 0-169 0 0,0 0 49 0 0,0 0-36 0 0,0 0-170 0 0,0 0-224 0 0,0 0-173 0 0,0 0-95 0 0,0 0-77 0 0,0 0-94 0 0,0 0-106 0 0,0 0-85 0 0,-11 23-59 0 0,-38 70-64 0 0,-25 30 220 0 0,45-82-1456 0 0,-3-38-5796 0 0,14-32-10790 0 0,16 22 15530 0 0</inkml:trace>
  <inkml:trace contextRef="#ctx0" brushRef="#br0" timeOffset="2996.31">2040 542 1816 0 0,'0'0'3764'0'0,"0"0"-503"0"0,0 0-307 0 0,0 0-321 0 0,0 0-369 0 0,0 0-385 0 0,0 0-374 0 0,0 0-303 0 0,0 0-273 0 0,0 0-220 0 0,0 0-160 0 0,0 0-117 0 0,0 0-77 0 0,0-4-55 0 0,-1-13-32 0 0,23 34 1420 0 0,61 93 821 0 0,-41-43-1961 0 0,-30-51-498 0 0,68 66 235 0 0,-56-73-1887 0 0,-24-11-88 0 0,0-9-231 0 0,0 5-5324 0 0,-2-1-5124 0 0</inkml:trace>
  <inkml:trace contextRef="#ctx0" brushRef="#br0" timeOffset="9167.157">724 30 0 0 0,'0'0'1170'0'0,"0"0"146"0"0,0 0-41 0 0,0 0-68 0 0,0 0-95 0 0,0 0-98 0 0,0 0-76 0 0,0 0-53 0 0,0 0-43 0 0,-3-10 10280 0 0,0 6-12023 0 0,-26-7 1375 0 0,12 9-379 0 0,-2 0 525 0 0,18 2-563 0 0,1 0-18 0 0,0 0-21 0 0,0 0-7 0 0,0 0 2 0 0,0 0-2 0 0,-4 15 101 0 0,-27 112 364 0 0,25 75 647 0 0,7-141-672 0 0,-5 281 1178 0 0,-7-236-1081 0 0,11 52 55 0 0,-46-109 189 0 0,42-47-747 0 0,0 0-1 0 0,-1 1 0 0 0,1-1 0 0 0,-1-1 0 0 0,1 1 0 0 0,-1-1 0 0 0,0 0 0 0 0,0 0 0 0 0,0 0 0 0 0,1-1 0 0 0,-1 1 0 0 0,0-1 0 0 0,0 0 0 0 0,0-1 0 0 0,-2 0-44 0 0,-13 1-409 0 0,2 3 571 0 0,19-4-233 0 0,-1 1 0 0 0,0 0 0 0 0,1-1 0 0 0,-1 1 1 0 0,0 0-1 0 0,1-1 0 0 0,-1 1 0 0 0,0 0 0 0 0,0-1 0 0 0,1 1 1 0 0,-1-1-1 0 0,0 1 0 0 0,0 0 0 0 0,0-1 0 0 0,0 1 1 0 0,0-1-1 0 0,1 1 0 0 0,-1-1 0 0 0,0 1 0 0 0,0-1 0 0 0,0 1 1 0 0,0 0-1 0 0,0-1 0 0 0,0 1 0 0 0,-1-1 0 0 0,1 1 0 0 0,0-1 1 0 0,0 1-1 0 0,0-1 0 0 0,0 1 0 0 0,0 0 0 0 0,-1-1 1 0 0,1 1-1 0 0,0-1 0 0 0,0 1 0 0 0,-1 0 0 0 0,1-1 0 0 0,0 1 1 0 0,-1 0-1 0 0,1-1 0 0 0,0 1 0 0 0,-1 0 0 0 0,1 0 0 0 0,0-1 1 0 0,-1 1-1 0 0,1 0 0 0 0,-1 0 0 0 0,1 0 0 0 0,0-1 1 0 0,-1 1-1 0 0,1 0 0 0 0,-1 0 0 0 0,1 0 0 0 0,-1 0 0 0 0,1 0 1 0 0,0 0-1 0 0,-1 0 0 0 0,1 0 0 0 0,-1 0 0 0 0,1 0 0 0 0,-1 0 1 0 0,1 0-1 0 0,-1 0 0 0 0,1 0 0 0 0,-1 1 71 0 0,3-6-1024 0 0,0-2-2124 0 0,-1 1-2094 0 0,1-2-6478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5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3745 0 0,'0'0'1916'0'0,"0"0"-147"0"0,0 0-56 0 0,0 0-35 0 0,0 0-126 0 0,0 0-218 0 0,0 0-275 0 0,0 0-256 0 0,0 0-166 0 0,0 0-87 0 0,0 0-42 0 0,0 0 13 0 0,0 0 31 0 0,0 0 30 0 0,0 0 13 0 0,0 0-18 0 0,0 0-46 0 0,0 0-44 0 0,0 0-47 0 0,21 0 2430 0 0,334 0 636 0 0,-355-11-8505 0 0,0 6-158 0 0,0 3-3769 0 0,0 1 83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4625 0 0,'0'0'2679'0'0,"0"0"-744"0"0,0 0-309 0 0,0 0-4 0 0,0 0-14 0 0,0 0-192 0 0,0 0-297 0 0,0 0-301 0 0,0 0-210 0 0,0 0-93 0 0,0 0-49 0 0,0 0-4 0 0,0 0-2 0 0,2 8 3058 0 0,4-8-3034 0 0,60-1 2691 0 0,87-9-1658 0 0,4-1-857 0 0,-157 11-684 0 0,0 0 35 0 0,0 0 2 0 0,0 0-2 0 0,0 0-31 0 0,0 0 25 0 0,0 0 4 0 0,0 0 15 0 0,0 0 50 0 0,0 0-49 0 0,0 0-36 0 0,0 0-3 0 0,0 0 7 0 0,0 0 14 0 0,0 0 2 0 0,0 0-16 0 0,0 0 9 0 0,0 0-4 0 0,0 0 14 0 0,0 0 4 0 0,0 0-5 0 0,0 0-10 0 0,0 0 33 0 0,0 0-29 0 0,0 0-9 0 0,0 0-24 0 0,0 0 33 0 0,0 0 5 0 0,0 0-25 0 0,0 0 4 0 0,-8-2-577 0 0,6 1-3219 0 0,1 0-5127 0 0,1 1-2950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79 181 736 0 0,'0'0'2833'0'0,"0"0"-859"0"0,0 0-174 0 0,0 0 122 0 0,0 0 158 0 0,0 0 45 0 0,0 0-230 0 0,0 0-340 0 0,0 0-278 0 0,0 0-217 0 0,0 0-122 0 0,-3-5-72 0 0,-9-17-90 0 0,9 16-95 0 0,3 6-93 0 0,0 0-101 0 0,0 0-82 0 0,0 0-78 0 0,-8 30 581 0 0,-1 273-28 0 0,8-88-701 0 0,1-211-150 0 0,-12 92 592 0 0,6-111-609 0 0,1-1 0 0 0,0 1 0 0 0,1-1 0 0 0,1 0 0 0 0,0 0 0 0 0,1-1 0 0 0,1-12-12 0 0,1 20 13 0 0,-1-27 12 0 0,1 1 0 0 0,2-1-1 0 0,1 1 1 0 0,2 0 0 0 0,1 0 0 0 0,2 1-1 0 0,2-2-24 0 0,1 5 11 0 0,1 0-1 0 0,2 1 1 0 0,1 0-1 0 0,2 1 0 0 0,15-22-10 0 0,-25 39-2 0 0,1 0-1 0 0,0 0 0 0 0,1 1 1 0 0,0 0-1 0 0,1 1 0 0 0,0 0 0 0 0,1 0 1 0 0,0 1-1 0 0,0 0 0 0 0,1 1 0 0 0,0 0 1 0 0,1 1-1 0 0,0 1 0 0 0,0 0 0 0 0,0 0 1 0 0,0 2-1 0 0,1-1 0 0 0,14-1 3 0 0,-25 6 0 0 0,1 1-1 0 0,0-1 0 0 0,-1 1 1 0 0,1 0-1 0 0,0 1 0 0 0,-1-1 1 0 0,1 0-1 0 0,-1 1 0 0 0,0 0 1 0 0,1 0-1 0 0,-1 0 1 0 0,0 0-1 0 0,0 0 0 0 0,0 1 1 0 0,0-1-1 0 0,-1 1 0 0 0,1 0 1 0 0,-1 0-1 0 0,0 0 0 0 0,0 0 1 0 0,0 0-1 0 0,0 1 1 0 0,0-1-1 0 0,0 0 0 0 0,-1 1 1 0 0,0 0-1 0 0,0-1 0 0 0,0 2 1 0 0,11 107 50 0 0,-18-96-33 0 0,0-1 0 0 0,-1 0 0 0 0,-1-1 0 0 0,0 1 0 0 0,-1-2 0 0 0,-1 1 0 0 0,0-1 0 0 0,0-1 0 0 0,-2 0 0 0 0,1 0 0 0 0,-2-1 0 0 0,1-1 0 0 0,-1 0 0 0 0,-1 0 0 0 0,-9 4-17 0 0,14-8-49 0 0,-1 1 0 0 0,0-2-1 0 0,0 1 1 0 0,0-1 0 0 0,0-1 0 0 0,-1 0 0 0 0,1 0 0 0 0,-1-1 0 0 0,0-1-1 0 0,0 0 1 0 0,0 0 0 0 0,-1-1 0 0 0,-9 0 49 0 0,3-30-2460 0 0,19-7-4429 0 0,3 27 148 0 0,0-2-4032 0 0</inkml:trace>
  <inkml:trace contextRef="#ctx0" brushRef="#br0" timeOffset="564.085">576 406 0 0 0,'0'0'1067'0'0,"0"0"575"0"0,0 0 234 0 0,0 0 83 0 0,0 0-9 0 0,0 0-83 0 0,0 0-41 0 0,0 0-101 0 0,0 0-175 0 0,0 0-148 0 0,0 0-151 0 0,4-3-117 0 0,9-9-103 0 0,-9 8-85 0 0,-4 4-106 0 0,-34 5 1351 0 0,18 4-2005 0 0,1 1 0 0 0,1 1-1 0 0,-1 1 1 0 0,2 0 0 0 0,0 0 0 0 0,0 2-1 0 0,-9 13-185 0 0,13-17 30 0 0,0 1-1 0 0,1 0 0 0 0,1 0 0 0 0,0 1 0 0 0,1 0 0 0 0,0 1 1 0 0,0-1-1 0 0,2 1 0 0 0,-1 0 0 0 0,2 0 0 0 0,0 1 0 0 0,0-1 0 0 0,1 1 1 0 0,1 7-30 0 0,1-18 8 0 0,0 0 0 0 0,1 0 1 0 0,-1 0-1 0 0,1 0 1 0 0,0 0-1 0 0,-1 0 1 0 0,1-1-1 0 0,1 1 0 0 0,-1 0 1 0 0,0-1-1 0 0,1 1 1 0 0,-1 0-1 0 0,1-1 1 0 0,0 0-1 0 0,0 1 0 0 0,0-1 1 0 0,0 0-1 0 0,0 0 1 0 0,0 0-1 0 0,1-1 0 0 0,-1 1 1 0 0,1 0-1 0 0,-1-1 1 0 0,1 0-1 0 0,0 1 1 0 0,-1-1-1 0 0,1 0 0 0 0,0 0 1 0 0,0-1-1 0 0,0 1 1 0 0,1 0-9 0 0,96 8 210 0 0,-92-9-221 0 0,0-1-144 0 0,0-1 0 0 0,0 1 1 0 0,0-1-1 0 0,-1 0 0 0 0,1-1 1 0 0,-1 0-1 0 0,1 0 0 0 0,-1-1 1 0 0,0 0-1 0 0,0 0 1 0 0,0-1-1 0 0,4-3 155 0 0,22-14-2191 0 0,-3 3-2694 0 0,-20 11 402 0 0,4-1-7096 0 0</inkml:trace>
  <inkml:trace contextRef="#ctx0" brushRef="#br0" timeOffset="881.99">1011 446 6321 0 0,'0'0'2229'0'0,"0"0"-370"0"0,0 0-93 0 0,0 0 2 0 0,0 0-85 0 0,0 0-231 0 0,0 0-301 0 0,0 0-272 0 0,0 0-200 0 0,0 0-150 0 0,-27 32-106 0 0,-80 95-96 0 0,78-86-72 0 0,28-39-215 0 0,1 0 0 0 0,0 0 0 0 0,0 1 0 0 0,0-1 0 0 0,0 0 0 0 0,1 0 0 0 0,-1 0 0 0 0,1 1 0 0 0,-1-1 0 0 0,1 0 0 0 0,0 0 0 0 0,0 0 0 0 0,-1 0 0 0 0,2 0 0 0 0,-1 0 0 0 0,0 0 0 0 0,0 0 0 0 0,1-1 0 0 0,-1 1 0 0 0,0 0 0 0 0,1-1 0 0 0,0 1 0 0 0,-1-1 0 0 0,1 0 0 0 0,0 1 0 0 0,0-1 0 0 0,0 0 0 0 0,0 0 0 0 0,0 0 0 0 0,0 0 0 0 0,0-1 0 0 0,0 1 0 0 0,0 0 0 0 0,0-1 0 0 0,1 1 0 0 0,-1-1 0 0 0,0 0 0 0 0,0 0 0 0 0,1 0-40 0 0,91-7 1482 0 0,-75 0-1274 0 0,0-1 1 0 0,0 0 0 0 0,-1-2 0 0 0,0 0-1 0 0,-1-1 1 0 0,0 0 0 0 0,0-1 0 0 0,-2-1 0 0 0,8-8-209 0 0,-19 16 37 0 0,0 1 0 0 0,0 0 0 0 0,-1-1 0 0 0,0 0 1 0 0,0 0-1 0 0,0 0 0 0 0,0 0 0 0 0,-1 0 0 0 0,0-1 1 0 0,0 1-1 0 0,0-1 0 0 0,-1 1 0 0 0,0-1 0 0 0,0 0 1 0 0,0 1-1 0 0,-1-1 0 0 0,0 0 0 0 0,0 0 0 0 0,-1-4-37 0 0,-1 7-114 0 0,-1 0 0 0 0,0 0 0 0 0,0 1 0 0 0,0-1 0 0 0,0 1 0 0 0,-1 0 0 0 0,1 0 0 0 0,0 0 0 0 0,-1 0 0 0 0,0 0 0 0 0,1 1 0 0 0,-1 0 0 0 0,0-1 0 0 0,0 2 0 0 0,0-1 0 0 0,0 0 0 0 0,0 1 0 0 0,1-1 0 0 0,-1 1 0 0 0,0 0-1 0 0,0 1 1 0 0,0-1 0 0 0,0 1 0 0 0,0 0 0 0 0,0-1 0 0 0,0 2 0 0 0,1-1 0 0 0,-1 0 0 0 0,0 1 0 0 0,1 0 0 0 0,-4 1 114 0 0,-28 18-6460 0 0,33-20 5445 0 0,-11 7-10522 0 0</inkml:trace>
  <inkml:trace contextRef="#ctx0" brushRef="#br0" timeOffset="1332.236">1539 365 7186 0 0,'0'0'2591'0'0,"0"0"-639"0"0,0 0-533 0 0,0 0-267 0 0,0 0-153 0 0,0 0-93 0 0,0 0 77 0 0,0 0 9 0 0,0 0-79 0 0,0 0-94 0 0,0 0-111 0 0,0 0-97 0 0,0 0-83 0 0,-20 11-93 0 0,-62 35-127 0 0,80-46-286 0 0,0 0-1 0 0,0 1 1 0 0,1-1-1 0 0,-1 1 1 0 0,0-1-1 0 0,0 1 1 0 0,1 0-1 0 0,-1-1 1 0 0,1 1-1 0 0,-1 0 0 0 0,1 0 1 0 0,-1 0-1 0 0,1 0 1 0 0,0 1-1 0 0,-1-1 1 0 0,1 0-1 0 0,0 1 1 0 0,0-1-1 0 0,0 0 1 0 0,0 1-1 0 0,0-1 1 0 0,0 1-1 0 0,0 0 1 0 0,0-1-1 0 0,1 1 1 0 0,-1 0-1 0 0,1-1 1 0 0,-1 1-1 0 0,1 0 1 0 0,0 0-1 0 0,0-1 1 0 0,-1 1-1 0 0,1 0 1 0 0,1 0-1 0 0,-1 1-21 0 0,1 9 26 0 0,34 40 121 0 0,-12-27-70 0 0,-20-22-31 0 0,0 1 1 0 0,0 0-1 0 0,-1 0 1 0 0,1 0-1 0 0,-1 0 1 0 0,0 0-1 0 0,0 1 1 0 0,0-1-1 0 0,-1 1 0 0 0,0-1 1 0 0,0 1-1 0 0,0-1 1 0 0,0 1-1 0 0,-1 0 1 0 0,0-1-1 0 0,0 1 1 0 0,0 0-1 0 0,0-1 1 0 0,-1 1-1 0 0,0 0 1 0 0,0-1-1 0 0,0 1 1 0 0,0-1-1 0 0,-1 1 1 0 0,1-1-1 0 0,-1 0 1 0 0,-1 0-1 0 0,1 1 1 0 0,0-1-1 0 0,-1-1 1 0 0,0 1-1 0 0,0 0 1 0 0,0-1-1 0 0,-3 3-46 0 0,-54 31 443 0 0,33-29-438 0 0,0-2 1 0 0,-1 0-1 0 0,0-2 1 0 0,0-1-1 0 0,0-1 1 0 0,0-1-1 0 0,-3-2-5 0 0,30 1-84 0 0,1-1-1 0 0,-1 1 0 0 0,1-1 1 0 0,0 1-1 0 0,-1-1 0 0 0,1 1 0 0 0,0-1 1 0 0,-1 0-1 0 0,1 1 0 0 0,0-1 0 0 0,0 1 1 0 0,-1-1-1 0 0,1 0 0 0 0,0 1 1 0 0,0-1-1 0 0,0 0 0 0 0,0 1 0 0 0,0-1 1 0 0,0 0-1 0 0,0 1 0 0 0,0-1 1 0 0,0 1-1 0 0,0-1 0 0 0,0 0 0 0 0,0 1 1 0 0,1-1-1 0 0,-1 0 0 0 0,0 1 0 0 0,0-1 1 0 0,1 1-1 0 0,-1-1 0 0 0,0 1 1 0 0,1-1-1 0 0,-1 1 0 0 0,1-1 0 0 0,-1 1 1 0 0,1-1-1 0 0,-1 1 0 0 0,1-1 1 0 0,-1 1-1 0 0,1 0 0 0 0,-1-1 0 0 0,1 1 1 0 0,-1 0-1 0 0,1-1 0 0 0,0 1 0 0 0,-1 0 1 0 0,1 0-1 0 0,-1 0 0 0 0,1-1 1 0 0,0 1 84 0 0,30-18-10324 0 0,-19 11-597 0 0</inkml:trace>
  <inkml:trace contextRef="#ctx0" brushRef="#br0" timeOffset="1732.068">2053 424 13539 0 0,'0'0'2528'0'0,"0"0"-869"0"0,0 0-356 0 0,0 0-46 0 0,0 0-81 0 0,0 0-140 0 0,0 0-190 0 0,-31 10-184 0 0,-98 32-176 0 0,32 9 217 0 0,92-47-698 0 0,0-1 0 0 0,0 1 1 0 0,1 0-1 0 0,0 0 0 0 0,0 0 0 0 0,0 1 1 0 0,0 0-1 0 0,1-1 0 0 0,0 1 0 0 0,0 0 1 0 0,0 1-1 0 0,0-1 0 0 0,1 0 1 0 0,0 1-1 0 0,0 0 0 0 0,1-1 0 0 0,-1 1 1 0 0,1 0-1 0 0,1 0 0 0 0,-1-1 1 0 0,1 1-1 0 0,0 0 0 0 0,0 0-5 0 0,2-2 2 0 0,1 1-1 0 0,0-1 1 0 0,-1 0 0 0 0,2-1-1 0 0,-1 1 1 0 0,0-1 0 0 0,1 1-1 0 0,-1-1 1 0 0,1 0 0 0 0,0 0-1 0 0,0-1 1 0 0,0 1 0 0 0,1-1-1 0 0,-1 0 1 0 0,1 0 0 0 0,-1 0-1 0 0,1 0 1 0 0,0-1 0 0 0,-1 0-1 0 0,1 0 1 0 0,0 0-1 0 0,0-1 1 0 0,0 0 0 0 0,-1 0-1 0 0,2 0-1 0 0,13 2 111 0 0,1 0 0 0 0,-1-2-1 0 0,1 0 1 0 0,-1-2-1 0 0,0 0 1 0 0,1-1-1 0 0,-1-1 1 0 0,0 0 0 0 0,-1-2-1 0 0,1 0 1 0 0,-1-1-1 0 0,4-3-110 0 0,-10 4 168 0 0,0-1-1 0 0,0 0 1 0 0,-1-1 0 0 0,1-1-1 0 0,-2 0 1 0 0,1 0-1 0 0,-1-1 1 0 0,7-9-168 0 0,-11 13 44 0 0,0 0-1 0 0,0-1 1 0 0,-1 1 0 0 0,0-1 0 0 0,-1 0 0 0 0,1 0 0 0 0,-1-1-1 0 0,-1 1 1 0 0,1-1 0 0 0,-1 0 0 0 0,0 0 0 0 0,-1 0 0 0 0,0 0 0 0 0,-1-1-1 0 0,1 1 1 0 0,-1 0 0 0 0,-1-1 0 0 0,0 1 0 0 0,0-1 0 0 0,0 1 0 0 0,-1 0-1 0 0,-1-1 1 0 0,1 1 0 0 0,-1 0 0 0 0,-3-6-44 0 0,1 9-80 0 0,-1 0 0 0 0,0 1 0 0 0,0-1 0 0 0,-1 1 0 0 0,1 0 0 0 0,-1 1-1 0 0,0-1 1 0 0,0 1 0 0 0,0 0 0 0 0,-1 0 0 0 0,1 1 0 0 0,-1 0 0 0 0,1 0 0 0 0,-1 1 0 0 0,0-1 0 0 0,0 1 0 0 0,1 1 0 0 0,-1-1 0 0 0,0 1 0 0 0,0 1 0 0 0,0-1-1 0 0,0 1 1 0 0,1 0 0 0 0,-1 1 0 0 0,0-1 0 0 0,1 1 0 0 0,-1 1 0 0 0,1-1 0 0 0,-3 3 80 0 0,-62 38-3813 0 0,47-28 134 0 0,0 0-3291 0 0,6-4-5183 0 0</inkml:trace>
  <inkml:trace contextRef="#ctx0" brushRef="#br0" timeOffset="2079.263">1648 664 6233 0 0,'0'0'3457'0'0,"0"0"-958"0"0,0 0-360 0 0,0 0-108 0 0,0 0-214 0 0,0 0-330 0 0,0 0-314 0 0,0 0-238 0 0,0 0-165 0 0,0 0-139 0 0,0 0-106 0 0,0 0-77 0 0,30-20-66 0 0,94-60-42 0 0,-56 48 254 0 0,-53 27-469 0 0,-1 1 0 0 0,1 0 0 0 0,0 1 0 0 0,0 1 0 0 0,0 1 0 0 0,0 0-1 0 0,1 1 1 0 0,12 1-125 0 0,23 35 226 0 0,-12-2 307 0 0,-33-31-443 0 0,0 0 1 0 0,0-1-1 0 0,1 1 0 0 0,-1-1 1 0 0,1-1-1 0 0,-1 1 0 0 0,1-1 1 0 0,0 0-1 0 0,0 0 0 0 0,0-1 1 0 0,-1 0-1 0 0,1 0 0 0 0,0-1 1 0 0,0 0-1 0 0,5-1-90 0 0,13-17-46 0 0,-14 2-4889 0 0,-11 16-2367 0 0,0 1-5404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35 4905 0 0,'0'0'4202'0'0,"0"0"-1623"0"0,0 0-794 0 0,0 0-269 0 0,0 0-55 0 0,0 0-79 0 0,0 0-173 0 0,0 0-244 0 0,0 0-207 0 0,0 0-187 0 0,0 0-102 0 0,-3-3-37 0 0,-67-27 3458 0 0,62 29-3812 0 0,0 1-1 0 0,0-1 1 0 0,0 1-1 0 0,0 1 1 0 0,0 0-1 0 0,0 0 1 0 0,0 0 0 0 0,0 1-1 0 0,0 0 1 0 0,0 1-1 0 0,0 0 1 0 0,1 0-1 0 0,0 0 1 0 0,-5 4-78 0 0,3-2 67 0 0,-14 27 41 0 0,25-22-99 0 0,1 0 0 0 0,0 0 0 0 0,1 0 0 0 0,0-1 0 0 0,0 0 0 0 0,1 0 0 0 0,0 0 0 0 0,1 0 1 0 0,0-1-1 0 0,0 0 0 0 0,1 0 0 0 0,0-1 0 0 0,0 0 0 0 0,0 0 0 0 0,1 0 0 0 0,0-1 1 0 0,1 0-1 0 0,3 1-9 0 0,8 10-2 0 0,-3-4 24 0 0,29 44 171 0 0,-34 21 483 0 0,-12-76-643 0 0,-1 1 0 0 0,1-1 1 0 0,-1 0-1 0 0,0 1 0 0 0,1-1 0 0 0,-1 0 0 0 0,-1 1 0 0 0,1-1 0 0 0,0 0 1 0 0,0 0-1 0 0,-1 0 0 0 0,1 0 0 0 0,-1 0 0 0 0,0 0 0 0 0,1 0 1 0 0,-1-1-1 0 0,0 1 0 0 0,0-1 0 0 0,0 1 0 0 0,0-1 0 0 0,-1 0 0 0 0,1 0 1 0 0,0 0-1 0 0,0 0 0 0 0,-1 0 0 0 0,1 0 0 0 0,-1 0 0 0 0,1-1 1 0 0,0 1-1 0 0,-1-1-33 0 0,-79 9 275 0 0,74-9-271 0 0,-1-1 0 0 0,0 0 0 0 0,1 0 0 0 0,-1 0 1 0 0,1-1-1 0 0,-1 0 0 0 0,1-1 0 0 0,0 0 0 0 0,0 0 1 0 0,0-1-1 0 0,0 0 0 0 0,1 0 0 0 0,-1-1 0 0 0,-5-5-4 0 0,0 2-125 0 0,11 7 50 0 0,0 1 1 0 0,0-1-1 0 0,0 0 1 0 0,1 1-1 0 0,-1-1 1 0 0,0 0 0 0 0,0 0-1 0 0,1 0 1 0 0,-1 0-1 0 0,1-1 1 0 0,-1 1-1 0 0,1 0 1 0 0,-1-1 0 0 0,1 1-1 0 0,0-1 1 0 0,0 1-1 0 0,0-1 1 0 0,0 0-1 0 0,0 1 1 0 0,0-1-1 0 0,0 0 1 0 0,0 0 0 0 0,1 0-1 0 0,-1 0 1 0 0,1 0-1 0 0,-1 1 1 0 0,1-1-1 0 0,0 0 1 0 0,0 0 0 0 0,0 0-1 0 0,0 0 1 0 0,0 0-1 0 0,0 0 1 0 0,1-2 74 0 0,18-5-4129 0 0,-9 7 1 0 0,-3 1-3337 0 0,2 1-3923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3345 0 0,'0'0'1881'0'0,"0"0"-186"0"0,0 0-38 0 0,0 0 19 0 0,0 0-69 0 0,0 0-192 0 0,0 0-328 0 0,0 0-295 0 0,0 0-221 0 0,0 0-104 0 0,0 0-55 0 0,0 0 5 0 0,0 0 47 0 0,0 0 26 0 0,12-1 2106 0 0,196-39 1055 0 0,-128 26-3282 0 0,-72 14 251 0 0,-25 7-571 0 0,0-1-1 0 0,0-1 1 0 0,0 0-1 0 0,-1-2 1 0 0,0 0 0 0 0,0-1-1 0 0,-11 0-48 0 0,-78 2 326 0 0,107-4-282 0 0,0 0-18 0 0,0 0-16 0 0,0 0-32 0 0,15 0-150 0 0,253-4 554 0 0,-268 4-412 0 0,0 0-6 0 0,0 0-24 0 0,0 0-25 0 0,0 0-74 0 0,0 0-104 0 0,0 0-215 0 0,-7-3-7323 0 0,5 2-3856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2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16 0 0 0,'0'0'459'0'0,"0"0"574"0"0,0 0 90 0 0,0 0-53 0 0,0 0-23 0 0,0 0 14 0 0,0 0 38 0 0,0 0 24 0 0,0 0 23 0 0,0 0 3 0 0,0 0 3 0 0,0 0-82 0 0,0 0-191 0 0,-28-11 3512 0 0,-27 10-3134 0 0,37-1-929 0 0,0 1 0 0 0,1 1-1 0 0,-1 0 1 0 0,0 2-1 0 0,1 0 1 0 0,-1 1 0 0 0,1 0-1 0 0,0 2 1 0 0,0 0-1 0 0,-11 5-327 0 0,21-6 68 0 0,0 0 0 0 0,1 1-1 0 0,0 0 1 0 0,0 0 0 0 0,0 0-1 0 0,1 1 1 0 0,-1 0-1 0 0,1 0 1 0 0,1 0 0 0 0,-1 0-1 0 0,1 1 1 0 0,0 0 0 0 0,1 0-1 0 0,0 0 1 0 0,0 0-1 0 0,0 0 1 0 0,0 4-68 0 0,-26 110 472 0 0,11 85 179 0 0,3 140-24 0 0,14-17-77 0 0,2-172 217 0 0,-1-157-748 0 0,0 0-8 0 0,0 0 1 0 0,0 0 20 0 0,0 0 13 0 0,0 0-22 0 0,0 0-6 0 0,0 0-2 0 0,0 0-22 0 0,0 0 28 0 0,0 0 3 0 0,0 0-4 0 0,0 0 8 0 0,0 0-1 0 0,0 0 1 0 0,0 0-11 0 0,0 0-7 0 0,0 0 0 0 0,0 0 14 0 0,0 0 8 0 0,0 0-14 0 0,0 0 10 0 0,0 0 8 0 0,0 0 13 0 0,0 0-8 0 0,0 0-7 0 0,0 0-13 0 0,0 0-29 0 0,0 0 40 0 0,0 0 1 0 0,0 0 1 0 0,0 0 19 0 0,0 0-30 0 0,0 0 4 0 0,0 0 3 0 0,0 0 14 0 0,0 0-26 0 0,0 0-24 0 0,0 0 5 0 0,0 0-32 0 0,326-22 281 0 0,-303 19-2794 0 0,-13-1-5479 0 0,-7 4-4348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264 523 184 0 0,'0'0'1852'0'0,"0"0"-350"0"0,0 0 40 0 0,0 0 311 0 0,0 0 240 0 0,0 0-10 0 0,0 0-281 0 0,0 0-374 0 0,0 0-286 0 0,0 0-169 0 0,0 0-87 0 0,0 0-53 0 0,0 0-42 0 0,0-3 3875 0 0,-48 28-3016 0 0,32-13-1542 0 0,0 0-1 0 0,0 1 1 0 0,1 0-1 0 0,1 1 1 0 0,0 1 0 0 0,2 0-1 0 0,-1 1 1 0 0,2 0 0 0 0,0 1-1 0 0,1 1 1 0 0,0-1-1 0 0,2 1 1 0 0,0 1 0 0 0,1 0-1 0 0,1 0 1 0 0,0 1-108 0 0,2-8 58 0 0,-1 1 1 0 0,1 1-1 0 0,1-1 1 0 0,1 0-1 0 0,0 1 1 0 0,0-1-1 0 0,1 1 1 0 0,1 0-1 0 0,1-1 0 0 0,0 1 1 0 0,0-1-1 0 0,1 1 1 0 0,1-1-1 0 0,0 1 1 0 0,1-1-1 0 0,1 0 1 0 0,0-1-1 0 0,0 1 1 0 0,1-1-1 0 0,1 0 1 0 0,0 0-1 0 0,1-1 1 0 0,0 0-1 0 0,1-1 1 0 0,0 1-1 0 0,0-2 0 0 0,1 1 1 0 0,0-1-1 0 0,1-1 1 0 0,0 0-1 0 0,0 0 1 0 0,7 2-59 0 0,30-2 725 0 0,-48-8-697 0 0,0 0 40 0 0,0 0 14 0 0,0 0 14 0 0,0 0 25 0 0,0 0-45 0 0,0 0-20 0 0,0 0-12 0 0,-4-26-959 0 0,-1 12-635 0 0,2 6-1117 0 0,1 1-4804 0 0,1 3-4838 0 0</inkml:trace>
  <inkml:trace contextRef="#ctx0" brushRef="#br0" timeOffset="746.197">312 1098 10386 0 0,'0'0'1609'0'0,"0"0"-387"0"0,0 0 69 0 0,0 0 255 0 0,0 0 121 0 0,0 0-172 0 0,0 0-329 0 0,0 0-314 0 0,0 0-205 0 0,0 0-90 0 0,0 0-34 0 0,0 0 5 0 0,0 0-11 0 0,5 3 1505 0 0,156-231 412 0 0,-97 143-2113 0 0,-55 97-653 0 0,44 112 258 0 0,-25-90 55 0 0,-25-33 34 0 0,1 0 1 0 0,0-1-1 0 0,0 0 0 0 0,0 0 1 0 0,-1 0-1 0 0,1 0 0 0 0,0 0 0 0 0,0-1 1 0 0,0 0-1 0 0,0 0 0 0 0,-1 0 1 0 0,1 0-1 0 0,-1 0 0 0 0,1-1 0 0 0,-1 1 1 0 0,1-1-1 0 0,-1 0 0 0 0,0 0 1 0 0,0-1-1 0 0,0 1 0 0 0,0-1 0 0 0,0 1 1 0 0,0-1-1 0 0,-1 0 0 0 0,3-3-15 0 0,5-3-10 0 0,164-153 226 0 0,-173 161-234 0 0,-1 1-4 0 0,0 0-12 0 0,0 0-5 0 0,0 0-16 0 0,10 23-18 0 0,-3-5 71 0 0,0 1 1 0 0,-1 1-1 0 0,-1-1 1 0 0,-1 1-1 0 0,0 0 1 0 0,-2 0-1 0 0,1 14 2 0 0,-1-9 11 0 0,-2-24-84 0 0,-1 0 1 0 0,1 0-1 0 0,0 0 1 0 0,0 0-1 0 0,0 0 1 0 0,0 0 0 0 0,0 0-1 0 0,0 0 1 0 0,0 0-1 0 0,0 0 1 0 0,1 0-1 0 0,-1 0 1 0 0,0 0-1 0 0,1 0 1 0 0,-1 0-1 0 0,0 0 1 0 0,1 0 0 0 0,-1 0-1 0 0,1 0 1 0 0,0 0-1 0 0,-1-1 1 0 0,1 1-1 0 0,-1 0 1 0 0,1 0-1 0 0,0-1 1 0 0,0 1-1 0 0,0 0 1 0 0,-1-1-1 0 0,1 1 1 0 0,0-1 0 0 0,0 1-1 0 0,0-1 1 0 0,0 1-1 0 0,0-1 1 0 0,0 0-1 0 0,0 1 1 0 0,0-1-1 0 0,0 0 1 0 0,0 0-1 0 0,0 0 1 0 0,0 0-1 0 0,0 0 1 0 0,0 0 0 0 0,0 0-1 0 0,0 0 1 0 0,0 0-1 0 0,0 0 1 0 0,0-1 72 0 0,16-2-4223 0 0,-6-1-4590 0 0,-2 4-3290 0 0</inkml:trace>
  <inkml:trace contextRef="#ctx0" brushRef="#br0" timeOffset="2032.377">1385 836 7930 0 0,'0'0'2340'0'0,"0"0"-474"0"0,0 0-126 0 0,0 0 118 0 0,0 0-28 0 0,0 0-218 0 0,0 0-302 0 0,0 0-301 0 0,0 0-189 0 0,0 0-99 0 0,0 0-37 0 0,0 0-76 0 0,0 0-117 0 0,-17-7 189 0 0,-107 58 199 0 0,117-47-884 0 0,2-1 0 0 0,-1 1 1 0 0,0 1-1 0 0,1-1 1 0 0,-1 1-1 0 0,1 0 1 0 0,1 0-1 0 0,-1 0 0 0 0,1 1 1 0 0,0-1-1 0 0,0 1 1 0 0,0 0-1 0 0,1 0 1 0 0,0 1-1 0 0,0-1 0 0 0,1 1 1 0 0,-1-1-1 0 0,1 1 1 0 0,1 0-1 0 0,-1 0 0 0 0,1 0 1 0 0,1 0-1 0 0,-1 3 5 0 0,1-8 6 0 0,1 0-1 0 0,-1 0 1 0 0,0 0-1 0 0,1 0 0 0 0,-1 0 1 0 0,1 0-1 0 0,0-1 1 0 0,-1 1-1 0 0,1 0 0 0 0,0 0 1 0 0,0-1-1 0 0,0 1 1 0 0,1 0-1 0 0,-1-1 0 0 0,0 1 1 0 0,0-1-1 0 0,1 0 1 0 0,-1 1-1 0 0,1-1 1 0 0,-1 0-1 0 0,1 0 0 0 0,0 0 1 0 0,-1 0-1 0 0,1 0 1 0 0,0 0-1 0 0,0 0 0 0 0,0-1 1 0 0,0 1-1 0 0,0-1 1 0 0,-1 1-1 0 0,1-1 0 0 0,0 0 1 0 0,2 0-6 0 0,69 1 628 0 0,-60-5-537 0 0,0 1 0 0 0,-1-2 0 0 0,1 0-1 0 0,-1 0 1 0 0,-1-1 0 0 0,1-1 0 0 0,-1 0 0 0 0,0-1-1 0 0,-1 0 1 0 0,1 0 0 0 0,0-2-91 0 0,12-10 122 0 0,1 1 0 0 0,1 1 0 0 0,1 1 0 0 0,0 2 0 0 0,1 1 0 0 0,6-2-122 0 0,-7 65-124 0 0,-22 127 125 0 0,-7-154-7 0 0,0-1-1 0 0,-1-1 1 0 0,-1 1-1 0 0,0-1 1 0 0,-2 1-1 0 0,-1-2 1 0 0,0 1-1 0 0,-2-1 7 0 0,6-8 4 0 0,-1-1-1 0 0,0-1 0 0 0,0 1 0 0 0,-2-1 1 0 0,1 0-1 0 0,-1 0 0 0 0,0 0 0 0 0,-1-1 0 0 0,1 0 1 0 0,-2-1-1 0 0,1 0 0 0 0,-5 3-3 0 0,12-10 2 0 0,-11 9 4 0 0,0-1-1 0 0,0 0 1 0 0,-1-1-1 0 0,1-1 1 0 0,-2 0-1 0 0,1-1 1 0 0,-1 0-1 0 0,0-1 1 0 0,0 0-1 0 0,0-2 1 0 0,0 1-1 0 0,-10-1-5 0 0,24-2 6 0 0,-1 0-1 0 0,0 1 0 0 0,0-1 1 0 0,0 0-1 0 0,0 0 1 0 0,0 0-1 0 0,0 0 1 0 0,1 0-1 0 0,-1-1 0 0 0,0 1 1 0 0,0 0-1 0 0,0 0 1 0 0,0 0-1 0 0,0-1 1 0 0,1 1-1 0 0,-1 0 0 0 0,0-1 1 0 0,0 1-1 0 0,1-1 1 0 0,-1 1-1 0 0,0-1 1 0 0,0 1-1 0 0,1-1 0 0 0,-1 0 1 0 0,1 1-1 0 0,-1-1 1 0 0,1 0-1 0 0,-1 1 1 0 0,1-1-1 0 0,-1 0 0 0 0,1 0 1 0 0,-1 0-1 0 0,1 1 1 0 0,0-1-1 0 0,0 0 1 0 0,-1 0-1 0 0,1 0 0 0 0,0 0 1 0 0,0 0-1 0 0,0 1 1 0 0,0-1-1 0 0,0 0 1 0 0,0 0-1 0 0,0 0 0 0 0,0 0 1 0 0,0 0-1 0 0,0 0 1 0 0,1 1-1 0 0,-1-1 1 0 0,0 0-1 0 0,1 0-5 0 0,-1-5-15 0 0,2-3 28 0 0,1-1 1 0 0,0 1-1 0 0,1 0 1 0 0,0 0 0 0 0,0 0-1 0 0,1 1 1 0 0,0-1 0 0 0,0 1-1 0 0,1 0 1 0 0,0 1 0 0 0,1-1-1 0 0,0 1 1 0 0,0 1 0 0 0,0-1-1 0 0,4-1-13 0 0,-7 4 5 0 0,29-27 150 0 0,0 3 1 0 0,2 0-1 0 0,1 3 1 0 0,0 0-1 0 0,26-10-155 0 0,-23 34 132 0 0,-4 8 10 0 0,-35-7-128 0 0,0 0 10 0 0,0 0 20 0 0,0 0-37 0 0,0 0-6 0 0,-6 5 433 0 0,-4-22-3448 0 0,9 15 2257 0 0,-3-6-4973 0 0,1 4-6571 0 0</inkml:trace>
  <inkml:trace contextRef="#ctx0" brushRef="#br0" timeOffset="4300.356">1939 921 0 0 0,'0'0'395'0'0,"0"0"761"0"0,0 0 120 0 0,0 0-55 0 0,0 0-93 0 0,0 0-81 0 0,0 0 1 0 0,0 0-16 0 0,0 0-41 0 0,-7-1 4 0 0,-2 0-540 0 0,-25-1 2648 0 0,34 2-2392 0 0,0 0-48 0 0,0 0-75 0 0,0 0-79 0 0,0 0-105 0 0,0 0-64 0 0,0 0-33 0 0,0 0-20 0 0,0 0-21 0 0,0 0-15 0 0,31-11 3063 0 0,140-11-1228 0 0,0 7-1645 0 0,-166 14-643 0 0,6-5-1516 0 0,-10 2-3731 0 0,-2-4-4887 0 0,1 2 4027 0 0</inkml:trace>
  <inkml:trace contextRef="#ctx0" brushRef="#br0" timeOffset="4752.515">2106 637 552 0 0,'0'0'3544'0'0,"0"0"-1965"0"0,0 0-723 0 0,0 0 137 0 0,0 0 392 0 0,0 0 319 0 0,0 0 71 0 0,0 0-171 0 0,0 0-310 0 0,0 0-266 0 0,0 0-160 0 0,0 0-82 0 0,0 0-42 0 0,-1 3-53 0 0,-35 54 2108 0 0,20 324-609 0 0,14-355-2199 0 0,19-49-8071 0 0,-7 14 1814 0 0,-4 5-3771 0 0</inkml:trace>
  <inkml:trace contextRef="#ctx0" brushRef="#br0" timeOffset="5153.296">2637 553 9362 0 0,'0'0'1779'0'0,"0"0"-684"0"0,0 0-207 0 0,0 0 222 0 0,0 0 258 0 0,0 0 114 0 0,0 0-131 0 0,0 0-297 0 0,0 0-263 0 0,0 0-204 0 0,0 0-116 0 0,0 0-66 0 0,-7 32-35 0 0,-20 98-29 0 0,20-38 426 0 0,8-64-724 0 0,-2 1 0 0 0,-1-1 0 0 0,-1 1 0 0 0,-2-1 0 0 0,0 0 0 0 0,-2 0 0 0 0,-1-1 0 0 0,-3 5-43 0 0,-24 10-1207 0 0,24-37-2918 0 0,0-4-3892 0 0,8-1-2199 0 0</inkml:trace>
  <inkml:trace contextRef="#ctx0" brushRef="#br0" timeOffset="5496.248">2508 549 7474 0 0,'0'0'1993'0'0,"0"0"-575"0"0,0 0-391 0 0,0 0 4 0 0,0 0 134 0 0,0 0 190 0 0,0 0 7 0 0,0 0-244 0 0,0 0-272 0 0,0 0-218 0 0,0 0-118 0 0,0 0-42 0 0,0 0-11 0 0,24-15-4 0 0,75-44-19 0 0,-20 33 449 0 0,-60 26-652 0 0,116 5 661 0 0,-131-4-880 0 0,0 0 0 0 0,0 0 0 0 0,0 0 0 0 0,-1 0 0 0 0,1 1 0 0 0,0 0-1 0 0,-1-1 1 0 0,1 1 0 0 0,-1 1 0 0 0,0-1 0 0 0,0 0 0 0 0,0 1 0 0 0,0 0 0 0 0,0-1-1 0 0,0 1 1 0 0,-1 0 0 0 0,0 1 0 0 0,1-1 0 0 0,-1 0 0 0 0,0 1 0 0 0,0-1-1 0 0,-1 1 1 0 0,1-1 0 0 0,-1 1 0 0 0,0 0 0 0 0,0 0 0 0 0,0 0 0 0 0,0 0 0 0 0,-1 0-1 0 0,0-1 1 0 0,0 1 0 0 0,0 3-12 0 0,-2 7 49 0 0,-1 0 0 0 0,-1 0 0 0 0,-1-1 0 0 0,0 1 0 0 0,0-1 0 0 0,-1 0-1 0 0,-1-1 1 0 0,0 1 0 0 0,-1-1 0 0 0,0-1 0 0 0,-1 1 0 0 0,0-2 0 0 0,-1 1 0 0 0,0-1 0 0 0,-5 3-49 0 0,-8 8 4 0 0,-1-1 0 0 0,0-1 0 0 0,-2-1 0 0 0,0-2 0 0 0,-1 0 1 0 0,0-2-1 0 0,-2 0 0 0 0,-1-2-4 0 0,24-9-53 0 0,-1 0 0 0 0,0-1 0 0 0,0 0 0 0 0,0 0 0 0 0,0 0 1 0 0,0-1-1 0 0,-1 0 0 0 0,1-1 0 0 0,0 1 0 0 0,0-1 0 0 0,-1-1 0 0 0,-4 0 53 0 0,13-43-5384 0 0,22 15-4431 0 0,-17 18 757 0 0</inkml:trace>
  <inkml:trace contextRef="#ctx0" brushRef="#br0" timeOffset="9832.677">3224 880 0 0 0,'0'0'1008'0'0,"0"0"779"0"0,0 0 220 0 0,0 0-66 0 0,0 0-116 0 0,0 0-145 0 0,0 0-155 0 0,0 0-138 0 0,0 0-148 0 0,0 0-131 0 0,7-3 362 0 0,-6 3 3399 0 0,-75-11-3478 0 0,-20 22-1128 0 0,36 14 57 0 0,29 15-76 0 0,32-36-206 0 0,1 0-1 0 0,-1 0 1 0 0,0 0 0 0 0,1-1 0 0 0,0 1-1 0 0,0-1 1 0 0,0 0 0 0 0,0 0 0 0 0,0-1-1 0 0,1 1 1 0 0,-1-1 0 0 0,1 0 0 0 0,-1 0-1 0 0,1-1 1 0 0,0 1 0 0 0,0-1 0 0 0,0 0-1 0 0,5 0-37 0 0,-8 0 8 0 0,75 38 125 0 0,-28-9-21 0 0,-32-5 25 0 0,-19 2 977 0 0,-5-20-1039 0 0,-1 0 0 0 0,1 0 0 0 0,-1-1 0 0 0,-1 0 0 0 0,1 0 0 0 0,-1-1 1 0 0,0 0-1 0 0,0 0 0 0 0,-1-1 0 0 0,1 0 0 0 0,-1-1 0 0 0,0 0 0 0 0,0-1 0 0 0,0 0 0 0 0,-9 0-75 0 0,10 1 34 0 0,-78 16 61 0 0,28-9-35 0 0,59-10-59 0 0,-24-4-398 0 0,7-14-1691 0 0,13 10-2630 0 0,3 2-5635 0 0,1 5 346 0 0</inkml:trace>
  <inkml:trace contextRef="#ctx0" brushRef="#br0" timeOffset="10114.329">3465 972 8010 0 0,'0'0'2688'0'0,"0"0"-957"0"0,0 0-458 0 0,0 0 0 0 0,0 0 93 0 0,0 0 1 0 0,0 0-138 0 0,0 0-247 0 0,0 0-298 0 0,0 0-245 0 0,0 0-163 0 0,0 0-100 0 0,-6 32-77 0 0,-15 94-33 0 0,19-79 8 0 0,6-35 497 0 0,0-6-2372 0 0,-3 0-5388 0 0,-1-6-3636 0 0</inkml:trace>
  <inkml:trace contextRef="#ctx0" brushRef="#br0" timeOffset="10635.162">3397 689 5273 0 0,'0'0'3717'0'0,"0"0"-1603"0"0,0 0-695 0 0,0 0 8 0 0,0 0 148 0 0,0 0 109 0 0,0 0-105 0 0,0 0-307 0 0,0 0-357 0 0,0 0-273 0 0,0 0-176 0 0,0 0-100 0 0,0 0-42 0 0,-13-4 737 0 0,-24 32-822 0 0,66-63 955 0 0,-28 35-1181 0 0,-1 0 6 0 0,0 0-7 0 0,0 0-4 0 0,0 0-35 0 0,0 0-48 0 0,-6 7-5812 0 0,6-3 825 0 0,0 0-6493 0 0</inkml:trace>
  <inkml:trace contextRef="#ctx0" brushRef="#br0" timeOffset="11386.411">3671 891 9114 0 0,'0'0'2172'0'0,"0"0"-465"0"0,0 0-122 0 0,0 0-25 0 0,0 0-100 0 0,0 0-187 0 0,0 0-286 0 0,0 0-270 0 0,0 0-245 0 0,0 0-149 0 0,0 0-115 0 0,0 0-100 0 0,0 0-40 0 0,-1 5 23 0 0,-57 249 806 0 0,27-189-1046 0 0,28-75-4093 0 0,-1-24 2428 0 0,3 12 1631 0 0,1-1 0 0 0,1 0 0 0 0,1 1 0 0 0,1-1 0 0 0,1 1 0 0 0,1 0 0 0 0,1 0 0 0 0,1 1 0 0 0,4-6 183 0 0,39-87 2388 0 0,-41 115 1446 0 0,-3 28-3789 0 0,-5-19 431 0 0,5 15-323 0 0,2-1 0 0 0,0 0 0 0 0,1 0 0 0 0,2-1 0 0 0,0 0 1 0 0,1 0-1 0 0,8 8-153 0 0,37 47 39 0 0,-47-64-2 0 0,-10-14-14 0 0,0 1 1 0 0,0 0-1 0 0,0-1 1 0 0,0 1-1 0 0,0-1 1 0 0,0 1 0 0 0,0 0-1 0 0,1-1 1 0 0,-1 1-1 0 0,0-1 1 0 0,1 1-1 0 0,-1 0 1 0 0,0-1-1 0 0,1 1 1 0 0,-1-1-1 0 0,1 1 1 0 0,-1-1-1 0 0,1 0 1 0 0,-1 1-1 0 0,1-1 1 0 0,-1 1-1 0 0,1-1 1 0 0,-1 0 0 0 0,1 1-1 0 0,-1-1 1 0 0,1 0-1 0 0,0 0 1 0 0,-1 1-1 0 0,1-1 1 0 0,-1 0-1 0 0,1 0 1 0 0,0 0-1 0 0,-1 0 1 0 0,1 0-1 0 0,0 0 1 0 0,-1 0-1 0 0,1 0 1 0 0,0 0 0 0 0,-1 0-1 0 0,1 0 1 0 0,-1 0-1 0 0,1 0 1 0 0,0-1-1 0 0,-1 1 1 0 0,1 0-1 0 0,-1 0 1 0 0,1-1-1 0 0,0 1 1 0 0,-1-1-1 0 0,1 1 1 0 0,-1 0-1 0 0,1-1 1 0 0,-1 1 0 0 0,1-1-1 0 0,-1 1 1 0 0,0-1-1 0 0,1 1 1 0 0,-1-1-1 0 0,0 1 1 0 0,1-1-1 0 0,-1 1 1 0 0,0-1-24 0 0,20-26 395 0 0,-2 0 1 0 0,-2-2 0 0 0,0 0-1 0 0,-2 0 1 0 0,-1-1 0 0 0,0-5-396 0 0,16-86 86 0 0,-29 120-199 0 0,0-1 668 0 0,0 1-3599 0 0,0 0-6626 0 0,0 1-2189 0 0</inkml:trace>
  <inkml:trace contextRef="#ctx0" brushRef="#br0" timeOffset="11820.338">4409 700 7226 0 0,'0'0'5234'0'0,"0"0"-2793"0"0,0 0-1133 0 0,0 0-209 0 0,0 0-134 0 0,0 0-119 0 0,0 0-126 0 0,0 0-121 0 0,0 0-98 0 0,0 0-90 0 0,0 0-62 0 0,0 0-83 0 0,0 0-54 0 0,-31 20-34 0 0,-97 62-44 0 0,125-80-127 0 0,0-1 1 0 0,0 1-1 0 0,0 0 0 0 0,0-1 1 0 0,0 1-1 0 0,1 0 1 0 0,-1 1-1 0 0,1-1 1 0 0,-1 0-1 0 0,1 1 0 0 0,0 0 1 0 0,0-1-1 0 0,0 1 1 0 0,1 0-1 0 0,-1 0 0 0 0,0 0 1 0 0,1 0-1 0 0,0 0 1 0 0,0 0-1 0 0,-1 3-7 0 0,0 4 29 0 0,-3 6-11 0 0,1 0 0 0 0,1 0 0 0 0,0 0 0 0 0,1 0-1 0 0,1 0 1 0 0,1 0 0 0 0,0 1 0 0 0,1-1 0 0 0,1 0 0 0 0,0 1-18 0 0,-1-10 10 0 0,1 0 0 0 0,0 0 0 0 0,0-1 0 0 0,0 1 0 0 0,1-1 0 0 0,0 1 0 0 0,0-1 1 0 0,0 0-1 0 0,1 0 0 0 0,0 0 0 0 0,0-1 0 0 0,1 1 0 0 0,0-1 0 0 0,0 0 0 0 0,0 0 1 0 0,0-1-1 0 0,1 1 0 0 0,-1-1 0 0 0,1-1 0 0 0,0 1 0 0 0,1-1 0 0 0,-1 0 0 0 0,0 0 1 0 0,5 1-11 0 0,-1-2 119 0 0,1-1-1 0 0,0 1 1 0 0,0-2 0 0 0,0 1 0 0 0,0-1 0 0 0,0-1 0 0 0,-1 0 0 0 0,1-1 0 0 0,0 0 0 0 0,0-1 0 0 0,-1 0 0 0 0,0 0 0 0 0,1-1 0 0 0,-1 0 0 0 0,-1-1-1 0 0,1 0 1 0 0,-1-1 0 0 0,0 0 0 0 0,0 0 0 0 0,0-1 0 0 0,-1 0 0 0 0,0-1 0 0 0,-1 0 0 0 0,1 0 0 0 0,-2 0 0 0 0,1-1 0 0 0,-1 0 0 0 0,0 0-1 0 0,-1-1 1 0 0,0 0 0 0 0,-1 0 0 0 0,0 0 0 0 0,0 0 0 0 0,-1-1 0 0 0,-1 1 0 0 0,1-1 0 0 0,-2 0 0 0 0,0 0 0 0 0,0 1 0 0 0,-1-7-119 0 0,-1 7-33 0 0,-2 1 1 0 0,0 0-1 0 0,0-1 1 0 0,0 1-1 0 0,-1 0 1 0 0,-1 0-1 0 0,1 1 1 0 0,-1-1-1 0 0,-1 1 1 0 0,0 0-1 0 0,0 1 1 0 0,0-1-1 0 0,-1 1 1 0 0,0 0-1 0 0,0 1 1 0 0,-1 0-1 0 0,0 0 1 0 0,0 0-1 0 0,-4-1 33 0 0,4 3-233 0 0,0 1 1 0 0,0 0-1 0 0,0 0 0 0 0,0 0 0 0 0,-1 1 0 0 0,0 0 0 0 0,1 1 1 0 0,-1 0-1 0 0,0 0 0 0 0,1 1 0 0 0,-1 0 0 0 0,0 0 0 0 0,0 1 1 0 0,0 1 232 0 0,-33 6-3756 0 0,2 6-3424 0 0,22-6-4388 0 0</inkml:trace>
  <inkml:trace contextRef="#ctx0" brushRef="#br0" timeOffset="12166.339">4065 1039 5441 0 0,'0'0'3564'0'0,"0"0"-350"0"0,0 0-434 0 0,0 0-445 0 0,0 0-408 0 0,0 0-329 0 0,0 0-276 0 0,0 0-302 0 0,0 0-239 0 0,33-13-215 0 0,103-41-155 0 0,-35 3 992 0 0,-80 50-1426 0 0,-13 10 66 0 0,0-1-30 0 0,1-1 0 0 0,0 0 0 0 0,0 0 0 0 0,0-1 0 0 0,1 0 0 0 0,0 0 0 0 0,0-1 0 0 0,0-1 0 0 0,1 1 0 0 0,4-1-13 0 0,101 8 626 0 0,-96-27-589 0 0,0 7-2327 0 0,-15 8 121 0 0,-3 0-4402 0 0,-1 0-3141 0 0</inkml:trace>
  <inkml:trace contextRef="#ctx0" brushRef="#br0" timeOffset="13203.849">4544 328 3625 0 0,'0'0'2275'0'0,"0"0"-207"0"0,0 0-31 0 0,0 0-34 0 0,0 0-93 0 0,0 0-126 0 0,0 0-257 0 0,0 0-232 0 0,0 0-289 0 0,0 0-221 0 0,0 0-145 0 0,0 0-62 0 0,0 0-16 0 0,-4-4-23 0 0,-12-10-25 0 0,12 10-48 0 0,4 4-46 0 0,0 0-54 0 0,0 0-37 0 0,0 0-31 0 0,0 0-41 0 0,0 0 11 0 0,0 0-17 0 0,0 0-18 0 0,8 11 2444 0 0,17 5-2639 0 0,0 2-1 0 0,-1 0 1 0 0,-1 2 0 0 0,-1 0 0 0 0,-1 2 0 0 0,-1 0-1 0 0,-1 1 1 0 0,0 1 0 0 0,-2 1 0 0 0,-1 0-1 0 0,-1 1 1 0 0,-2 1 0 0 0,0 1 0 0 0,-2-1 0 0 0,1 7-38 0 0,-4-5 10 0 0,-1 1 1 0 0,-2 0-1 0 0,-1 0 1 0 0,-1 0-1 0 0,-2 1 0 0 0,-1-1 1 0 0,-2 18-11 0 0,-3-27 15 0 0,0-1-1 0 0,-1 0 1 0 0,-1 0-1 0 0,-1-1 1 0 0,-1 0 0 0 0,0 0-1 0 0,-2-1 1 0 0,0 0-1 0 0,-1-1 1 0 0,0 0 0 0 0,-2-1-1 0 0,0-1 1 0 0,-1 0-1 0 0,0-1 1 0 0,-1 0 0 0 0,0-1-1 0 0,-1-1 1 0 0,-1-1-1 0 0,0 0 1 0 0,-1-2 0 0 0,-7 4-15 0 0,14-6-458 0 0,-2-3-442 0 0,13-9-4120 0 0,0-6-4570 0 0,1 8-3126 0 0</inkml:trace>
  <inkml:trace contextRef="#ctx0" brushRef="#br0" timeOffset="15819.444">5184 601 0 0 0,'0'0'820'0'0,"0"0"842"0"0,0 0 317 0 0,0 0 75 0 0,0 0 10 0 0,0 0-59 0 0,0 0-188 0 0,0 0-238 0 0,0 0-233 0 0,0 0-211 0 0,0 4 2377 0 0,-2 22-2590 0 0,-34 139 912 0 0,-34 34-1553 0 0,-13-53-845 0 0,78-167-16325 0 0,6 13 11332 0 0</inkml:trace>
  <inkml:trace contextRef="#ctx0" brushRef="#br0" timeOffset="16469.553">5076 792 0 0 0,'0'0'372'0'0,"0"0"931"0"0,0 0 287 0 0,0 0-63 0 0,0 0-92 0 0,0 0-63 0 0,0 0-97 0 0,0 0-103 0 0,13 18-118 0 0,42 57-126 0 0,-14-44 1461 0 0,-34-30-1924 0 0,1-2-266 0 0,0 0 1 0 0,0 0 0 0 0,0 0-1 0 0,0-1 1 0 0,-1 0-1 0 0,1 0 1 0 0,-1-1 0 0 0,1 0-1 0 0,-1-1 1 0 0,0 1-1 0 0,0-1 1 0 0,-1-1 0 0 0,1 1-1 0 0,-1-1 1 0 0,0 0-1 0 0,0-1 1 0 0,0 1 0 0 0,-1-1-1 0 0,0 0 1 0 0,0-1 0 0 0,-1 1-1 0 0,0-1 1 0 0,1 0-200 0 0,10-12 182 0 0,154-216 425 0 0,-145 147 865 0 0,-44 95-1399 0 0,11 5 29 0 0,0 1 0 0 0,0 0-1 0 0,1 0 1 0 0,1 0 0 0 0,0 1-1 0 0,1 0 1 0 0,0 1 0 0 0,2-1-1 0 0,-1 1 1 0 0,2 0 0 0 0,0 0 0 0 0,1 0-1 0 0,0 1 1 0 0,1-1 0 0 0,1 0-1 0 0,0 1 1 0 0,1-1 0 0 0,1 1-1 0 0,0-1 1 0 0,1 0 0 0 0,1 0-1 0 0,2 3-101 0 0,3 57 479 0 0,-7 102 251 0 0,-17-133-478 0 0,7-53-2405 0 0,0-3-8544 0 0,6 8-478 0 0</inkml:trace>
  <inkml:trace contextRef="#ctx0" brushRef="#br0" timeOffset="16834.256">5630 814 7506 0 0,'0'0'2152'0'0,"0"0"-509"0"0,0 0-219 0 0,0 0 66 0 0,0 0 82 0 0,0 0-83 0 0,0 0-224 0 0,0 0-262 0 0,0 0-209 0 0,0 0-128 0 0,0 0-87 0 0,0 0-47 0 0,0 0-53 0 0,-5 27-57 0 0,-15 84-42 0 0,15-7 837 0 0,1 58-298 0 0,-10-131-987 0 0,14-31 20 0 0,0-8-2260 0 0,0-22-5160 0 0,5 9-893 0 0,-1 13 1082 0 0</inkml:trace>
  <inkml:trace contextRef="#ctx0" brushRef="#br0" timeOffset="17251.693">5854 913 1320 0 0,'0'0'2471'0'0,"0"0"-663"0"0,0 0-331 0 0,0 0 96 0 0,0 0 179 0 0,0 0 4 0 0,0 0-157 0 0,0 0-225 0 0,0 0-234 0 0,0 0-181 0 0,0 0-137 0 0,0 0-105 0 0,0 0-74 0 0,-26 22-59 0 0,-83 65-59 0 0,47-45 556 0 0,27-19 78 0 0,62 3 169 0 0,-12-13-963 0 0,-1 0-1 0 0,0 1 1 0 0,0 0 0 0 0,-1 1 0 0 0,-1 1 0 0 0,-1 0 0 0 0,4 7-365 0 0,-12-12 24 0 0,2-4-1679 0 0,5-6-9589 0 0,-8-1-571 0 0</inkml:trace>
  <inkml:trace contextRef="#ctx0" brushRef="#br0" timeOffset="27805.068">5438 1480 0 0 0,'0'0'587'0'0,"0"0"208"0"0,0 0 85 0 0,0 0 83 0 0,0 0 125 0 0,0 0 103 0 0,0 0 69 0 0,16 8 11152 0 0,-10-5-12679 0 0,79-2 3403 0 0,181-34-1343 0 0,-127 29-1366 0 0,-139 4-408 0 0,0 0 2 0 0,0 0 15 0 0,0 0 7 0 0,0 0 4 0 0,0 0-22 0 0,0 0 4 0 0,0 0 5 0 0,31-1 2705 0 0,-58-116-1626 0 0,-14-8-384 0 0,4-74-140 0 0,28 130-537 0 0,-19-146 264 0 0,8 101 21 0 0,2 52-147 0 0,1 11-110 0 0,6 7-31 0 0,-28-63 82 0 0,18 21-58 0 0,10 24-22 0 0,-2 3 74 0 0,-20-47-115 0 0,22 69 79 0 0,-8 44-569 0 0,9 0 483 0 0,0 0 0 0 0,-1 0 0 0 0,1-1 0 0 0,-1 0 0 0 0,0-1 0 0 0,0 0 0 0 0,-1-1 0 0 0,0 0-1 0 0,-6 1-2 0 0,-23 9 26 0 0,-82 27-15 0 0,114-37 381 0 0,4-1-1501 0 0,3-3-3107 0 0,4 10-5731 0 0,-1-6-2483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0 0 0,'0'0'908'0'0,"0"0"-25"0"0,0 0-35 0 0,0 0 38 0 0,0 0 106 0 0,0 0 108 0 0,0 0 47 0 0,0 0-23 0 0,1 0-722 0 0,2 0 13493 0 0,-29 180-10980 0 0,-48 244-1448 0 0,58-215-856 0 0,12-142 1511 0 0,5-67-2113 0 0,9-8-5 0 0,102-14 475 0 0,122-19-371 0 0,-85 20 225 0 0,-148 21-332 0 0,-1 0-33 0 0,0 0 35 0 0,0 0 10 0 0,0 0 18 0 0,0 0 13 0 0,0 0-1 0 0,0 0 10 0 0,0 0 19 0 0,0 0-29 0 0,0 0-8 0 0,0 0-11 0 0,0 0 9 0 0,0 0-6 0 0,0 0 1 0 0,0 0 10 0 0,0 0-12 0 0,0 0 6 0 0,0 0-12 0 0,0 0-10 0 0,0 0-14 0 0,0 0 23 0 0,0 0 8 0 0,0 0-5 0 0,0 0 26 0 0,0 0-40 0 0,0 0 0 0 0,0 0 12 0 0,0 0 0 0 0,0 0 7 0 0,0 0-8 0 0,0 0-3 0 0,0 0 2 0 0,0 0 9 0 0,0 0-10 0 0,0 0-6 0 0,0 0 2 0 0,0 0-6 0 0,0 0-8 0 0,0 0 17 0 0,0 0 16 0 0,0 0-12 0 0,0 0-4 0 0,0 0-2 0 0,0 0-3 0 0,0 0-3 0 0,0 0-17 0 0,0 0 29 0 0,0 0 14 0 0,-1 0-32 0 0,0 0-4 0 0,1 0 20 0 0,0 0-20 0 0,0 0 18 0 0,0 0-2 0 0,0 0-16 0 0,0 0 5 0 0,0 0-4 0 0,0 0 7 0 0,0 0-11 0 0,0 0 9 0 0,0 0-19 0 0,0 0 2 0 0,0 0-3 0 0,0 0 20 0 0,0 0 5 0 0,0 0-15 0 0,0 0 7 0 0,0 0-8 0 0,0 0-7 0 0,0 0-4 0 0,0 0-7 0 0,0 0-12 0 0,0 0-6 0 0,0 0-10 0 0,0 0-14 0 0,0-17-4425 0 0,0 12-2349 0 0,0 1-5708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4 0 0 0,'0'0'1019'0'0,"0"0"859"0"0,0 0 546 0 0,0 0 197 0 0,0 0-82 0 0,0 0-353 0 0,0 0-442 0 0,0 0-345 0 0,0 0-249 0 0,2-1-194 0 0,6-2 125 0 0,-20 4-125 0 0,-23 5 190 0 0,-190 94 881 0 0,81-27-941 0 0,143-73-1076 0 0,0 1 0 0 0,-1 0 0 0 0,1-1 0 0 0,0 1 1 0 0,0 0-1 0 0,0 0 0 0 0,0 0 0 0 0,0 0 0 0 0,0 0 0 0 0,1 0 0 0 0,-1 0 1 0 0,0 0-1 0 0,0 0 0 0 0,1 0 0 0 0,-1 0 0 0 0,0 0 0 0 0,1 1 1 0 0,0-1-1 0 0,-1 0 0 0 0,1 0 0 0 0,-1 1 0 0 0,1-1 0 0 0,0 0 0 0 0,0 0 1 0 0,0 1-1 0 0,0-1 0 0 0,0 0 0 0 0,0 1 0 0 0,0-1 0 0 0,0 0 0 0 0,1 1 1 0 0,-1-1-1 0 0,0 0 0 0 0,1 0 0 0 0,-1 1 0 0 0,1-1 0 0 0,0 0 1 0 0,-1 0-1 0 0,1 0 0 0 0,0 0 0 0 0,-1 0 0 0 0,1 0 0 0 0,0 0 0 0 0,0 0 1 0 0,0 0-11 0 0,49 42 46 0 0,41 0 124 0 0,66 42 168 0 0,-153-80-285 0 0,1 0 0 0 0,0 0 0 0 0,-1 1 0 0 0,0-1 0 0 0,-1 1 0 0 0,1 0 0 0 0,-1 0 0 0 0,0 0 0 0 0,0 1 1 0 0,-1-1-1 0 0,0 0 0 0 0,0 1 0 0 0,0 0 0 0 0,-1-1 0 0 0,0 1 0 0 0,-1 0 0 0 0,1 0 0 0 0,-1 0 0 0 0,0-1 0 0 0,-2 8-53 0 0,0-9 66 0 0,-1 0 0 0 0,0-1 0 0 0,0 1 0 0 0,-1-1-1 0 0,1 1 1 0 0,-1-1 0 0 0,0 0 0 0 0,0 0 0 0 0,-1-1 0 0 0,1 1-1 0 0,-1-1 1 0 0,1 0 0 0 0,-1 0 0 0 0,0-1 0 0 0,0 1 0 0 0,0-1-1 0 0,-1 0 1 0 0,-1 0-66 0 0,2 1 18 0 0,-28 11 73 0 0,0-2-1 0 0,-1-1 1 0 0,-1-1-1 0 0,1-2 1 0 0,-1-1-1 0 0,-17 0-90 0 0,-6-6-68 0 0,57-1-63 0 0,1 0-91 0 0,92-45-5606 0 0,-61 32 1519 0 0,-9 4-3238 0 0,-3 2-2378 0 0</inkml:trace>
  <inkml:trace contextRef="#ctx0" brushRef="#br0" timeOffset="317.505">761 376 3809 0 0,'0'0'4857'0'0,"0"0"-2851"0"0,0 0-794 0 0,0 0 215 0 0,0 0 252 0 0,0 0-15 0 0,0 0-246 0 0,0 0-343 0 0,0 0-322 0 0,0 0-198 0 0,0 0-96 0 0,0 0-67 0 0,-27 32-55 0 0,-81 101-33 0 0,74-75 27 0 0,34-49-262 0 0,-1-7-57 0 0,0 0-1 0 0,1 0 1 0 0,-1 1-1 0 0,1-1 1 0 0,0 0-1 0 0,-1 1 1 0 0,1-1-1 0 0,0 0 1 0 0,0 1-1 0 0,1-1 1 0 0,-1 1-1 0 0,0-1 1 0 0,1 0-1 0 0,0 1 1 0 0,-1-1-1 0 0,1 0 1 0 0,0 0-1 0 0,0 0 1 0 0,0 0-1 0 0,0 1 1 0 0,1-1-1 0 0,-1-1 1 0 0,0 1-1 0 0,1 0 1 0 0,-1 0-1 0 0,1 0 1 0 0,0-1-1 0 0,0 1 1 0 0,0-1-1 0 0,0 0 1 0 0,0 1-1 0 0,0-1 1 0 0,0 0-1 0 0,1 1-11 0 0,11 0 138 0 0,-1 0 0 0 0,1 0 0 0 0,-1-1 0 0 0,1-1 1 0 0,0 0-1 0 0,-1-1 0 0 0,1 0 0 0 0,0-1 0 0 0,-1-1 0 0 0,0 0 0 0 0,1 0 0 0 0,-1-2 0 0 0,-1 0 0 0 0,1 0 0 0 0,-1-1 0 0 0,0-1 0 0 0,1 0-138 0 0,-1 2 99 0 0,0 0 1 0 0,-1-1-1 0 0,0 0 0 0 0,1 0 0 0 0,-2-2 0 0 0,1 1 0 0 0,-1-1 0 0 0,0-1 0 0 0,-1 0 1 0 0,0 0-1 0 0,0-1 0 0 0,-1 0 0 0 0,-1-1 0 0 0,1 1 0 0 0,-2-1 0 0 0,1-1 0 0 0,-2 1 0 0 0,0-1 1 0 0,0 0-1 0 0,-1-1 0 0 0,0 1 0 0 0,-1-1 0 0 0,0 1 0 0 0,-1-1 0 0 0,-1-4-99 0 0,-1 13 8 0 0,-1 1 1 0 0,0-1-1 0 0,0 1 0 0 0,0 0 0 0 0,-1-1 0 0 0,1 1 0 0 0,-1 0 0 0 0,0 0 1 0 0,0 0-1 0 0,0 0 0 0 0,0 0 0 0 0,0 1 0 0 0,-1-1 0 0 0,1 0 0 0 0,-1 1 1 0 0,0 0-1 0 0,0 0 0 0 0,1 0 0 0 0,-2 0 0 0 0,1 0 0 0 0,0 0 0 0 0,0 1 0 0 0,0-1 1 0 0,-1 1-1 0 0,1 0 0 0 0,-1 0 0 0 0,0 0-8 0 0,-99-8-344 0 0,92 9 108 0 0,-1 2-1 0 0,0-1 1 0 0,1 1-1 0 0,-1 1 1 0 0,1 0 0 0 0,0 1-1 0 0,0 0 1 0 0,0 1-1 0 0,0 0 1 0 0,-3 3 236 0 0,-9 8-4187 0 0,0 2-3453 0 0,13-9-4792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77 656 0 0,'0'0'1418'0'0,"0"0"-189"0"0,0 0-8 0 0,0 0 210 0 0,0 0 222 0 0,0 0 80 0 0,0 0-132 0 0,0 0-320 0 0,0 0-344 0 0,0 0-251 0 0,0 0-129 0 0,-7-6 1086 0 0,-23 122 1982 0 0,17-65-3449 0 0,2 0 0 0 0,2 1-1 0 0,2 0 1 0 0,3 0 0 0 0,2 0 0 0 0,3 17-176 0 0,-1-65 16 0 0,1 0 0 0 0,0 0 0 0 0,0-1 0 0 0,1 1 0 0 0,-1-1 0 0 0,1 1 0 0 0,-1-1 0 0 0,1 1 0 0 0,0-1 0 0 0,1 0 0 0 0,-1 0 0 0 0,0 0 0 0 0,1 0 0 0 0,0 0 0 0 0,-1-1 0 0 0,1 1 0 0 0,0-1 0 0 0,1 0 0 0 0,-1 1 0 0 0,0-2 0 0 0,1 1 0 0 0,-1 0 0 0 0,1-1 1 0 0,-1 1-1 0 0,1-1 0 0 0,0 0 0 0 0,-1 0 0 0 0,1-1 0 0 0,0 1 0 0 0,0-1 0 0 0,0 1 0 0 0,-1-1 0 0 0,1-1 0 0 0,0 1 0 0 0,0 0 0 0 0,0-1 0 0 0,0 0 0 0 0,-1 0 0 0 0,1 0 0 0 0,0 0 0 0 0,-1-1 0 0 0,1 1 0 0 0,-1-1 0 0 0,0 0 0 0 0,1 0 0 0 0,-1 0 0 0 0,0-1 0 0 0,0 1 0 0 0,2-3-16 0 0,16-11 136 0 0,-2 0-1 0 0,0-1 0 0 0,-1-1 0 0 0,0-1 1 0 0,-2 0-1 0 0,0-1 0 0 0,-1-1 1 0 0,-2-1-1 0 0,11-19-135 0 0,-5 6 92 0 0,-2-1 0 0 0,-1-1 0 0 0,-2 0 0 0 0,-1-1 0 0 0,-2 0 0 0 0,-2-1 0 0 0,4-29-92 0 0,-13-6 605 0 0,-9 71 362 0 0,0 28-907 0 0,6-18 32 0 0,-8 23 103 0 0,1 0-1 0 0,2 1 0 0 0,1 0 0 0 0,1 0 0 0 0,2 1 0 0 0,1 0 1 0 0,1-1-1 0 0,2 1 0 0 0,1 0 0 0 0,2 3-194 0 0,2 26 108 0 0,2-1 0 0 0,3 0 0 0 0,2 0 0 0 0,7 14-108 0 0,14 15 138 0 0,-50-102-1692 0 0,10 0-1945 0 0,2 3-3626 0 0,5 6-4569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5041 0 0,'0'0'3083'0'0,"0"0"-778"0"0,0 0-289 0 0,0 0-102 0 0,0 0-166 0 0,0 0-257 0 0,0 0-377 0 0,0 0-347 0 0,0 0-220 0 0,0 0-73 0 0,0 0 21 0 0,0 0 4 0 0,0 0-6 0 0,14 0 1194 0 0,217-19 2834 0 0,-145 1-4177 0 0,-70 14-2309 0 0,-17 4 1307 0 0,-2 1-3207 0 0,-3 1-6822 0 0,6-1-469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 2336 0 0,'0'0'1541'0'0,"0"0"15"0"0,0 0 275 0 0,0 0 196 0 0,0 0 18 0 0,0 0-281 0 0,0 0-452 0 0,0 0-341 0 0,0 0-197 0 0,0 0-27 0 0,0 0 29 0 0,0 0 51 0 0,0 0-11 0 0,-3 3-80 0 0,-10 16 1656 0 0,34-13 468 0 0,-3-4-2521 0 0,0-1 1 0 0,-1-1 0 0 0,1 0 0 0 0,0-2-1 0 0,-1 0 1 0 0,1-1 0 0 0,-1 0-1 0 0,0-2 1 0 0,0 0 0 0 0,2-2-340 0 0,19-3 234 0 0,18-3-110 0 0,-51 12 792 0 0,-2-1-4144 0 0,0 2-7940 0 0,-3 0-1009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1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8818 0 0,'0'0'1750'0'0,"0"0"-138"0"0,0 0 126 0 0,0 0 171 0 0,0 0-30 0 0,0 0-349 0 0,0 0-491 0 0,0 0-414 0 0,0 0-219 0 0,0 0-106 0 0,0 0-9 0 0,0 0 22 0 0,0 0 36 0 0,0 4 49 0 0,-3 21 22 0 0,2-1-1 0 0,1 1 1 0 0,0 0-1 0 0,2 0 1 0 0,1-1 0 0 0,5 18-420 0 0,3 105-1642 0 0,3-175-7101 0 0,-11 24 4463 0 0,2-3-6530 0 0</inkml:trace>
  <inkml:trace contextRef="#ctx0" brushRef="#br0" timeOffset="804.04">143 152 4777 0 0,'0'0'1287'0'0,"0"0"-331"0"0,0 0 207 0 0,0 0 368 0 0,0 0 159 0 0,0 0-186 0 0,0 0-314 0 0,0 0-166 0 0,0 0-3 0 0,0 0 106 0 0,0 0-24 0 0,0 0-160 0 0,10-1-179 0 0,168-24 2256 0 0,-65 17-2674 0 0,-92 5-247 0 0,-21 3-62 0 0,0 0 17 0 0,0 0 34 0 0,0 0 41 0 0,0 0 36 0 0,0 0-3 0 0,0 0-6 0 0,0 0 3 0 0,0 0-18 0 0,-28 0 848 0 0,19-2-980 0 0,-1 0 0 0 0,1-1 0 0 0,0 0-1 0 0,1-1 1 0 0,-1 0 0 0 0,0 0 0 0 0,1-1-1 0 0,0 0 1 0 0,0 0 0 0 0,1-1-1 0 0,-1 0-8 0 0,-13-15 157 0 0,14 55 37 0 0,-15 124-74 0 0,12-53-124 0 0,10-104-17 0 0,0-1 5 0 0,0 0 5 0 0,0 0 1 0 0,0 0 11 0 0,0 0 0 0 0,0 0 22 0 0,0 0-4 0 0,0 0-5 0 0,19-20 325 0 0,1 0-284 0 0,-2-2 0 0 0,0 0 0 0 0,-1-1 0 0 0,-1-1 0 0 0,11-22-55 0 0,-25 29-892 0 0,-2 14-4046 0 0,0 1-4746 0 0,0 2-1604 0 0</inkml:trace>
  <inkml:trace contextRef="#ctx0" brushRef="#br0" timeOffset="1303.996">592 107 10458 0 0,'0'0'1779'0'0,"0"0"-433"0"0,0 0-203 0 0,0 0 25 0 0,0 0 31 0 0,0 0-105 0 0,0 0-154 0 0,0 0-161 0 0,0 0-101 0 0,0 0-27 0 0,0 0-103 0 0,0 0-54 0 0,0 0-42 0 0,16-8-25 0 0,78-35 266 0 0,-24 32 274 0 0,-70 11-967 0 0,0 0 7 0 0,-1 9 69 0 0,0 1-1 0 0,-1-1 1 0 0,-1 1 0 0 0,0-1 0 0 0,0 0 0 0 0,0 0 0 0 0,-1-1 0 0 0,-1 1 0 0 0,1-1 0 0 0,-2 0 0 0 0,1 0-1 0 0,-1 0 1 0 0,0-1 0 0 0,-4 4-76 0 0,-20 29 141 0 0,21-27-105 0 0,6-9-19 0 0,0 0 1 0 0,-1 0-1 0 0,1 0 0 0 0,1 0 1 0 0,-1 1-1 0 0,0-1 0 0 0,1 1 1 0 0,0 0-1 0 0,0-1 0 0 0,1 1 1 0 0,-1 0-1 0 0,1 0 0 0 0,0 0 0 0 0,0 0 1 0 0,1 0-1 0 0,0 1 0 0 0,0-1 1 0 0,0 0-1 0 0,1 5-17 0 0,2-8 54 0 0,0 1 0 0 0,0-1 0 0 0,0 0 1 0 0,1 0-1 0 0,-1 0 0 0 0,1 0 0 0 0,-1-1 0 0 0,1 1 0 0 0,0-1 0 0 0,-1 0 1 0 0,1 0-1 0 0,0 0 0 0 0,0-1 0 0 0,0 1 0 0 0,0-1 0 0 0,0 0 0 0 0,0 0 1 0 0,0-1-1 0 0,3 0-54 0 0,-5 1 26 0 0,14-1 92 0 0,0-1 0 0 0,-1 0 0 0 0,1-2 0 0 0,-1 1 0 0 0,0-2 0 0 0,0 0 1 0 0,0-1-1 0 0,-1-1 0 0 0,5-2-118 0 0,-14-8-1360 0 0,-7 10-2120 0 0,-1 2-4231 0 0,0 1-4614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11642 0 0,'0'0'1898'0'0,"0"0"-399"0"0,0 0-177 0 0,0 0-26 0 0,0 0-29 0 0,0 0-247 0 0,0 0-304 0 0,0 0-121 0 0,0 0 13 0 0,0 0 90 0 0,0 0 51 0 0,0 0-74 0 0,0 0-129 0 0,15 0-50 0 0,113-1 988 0 0,1-6-540 0 0,-65-1-1435 0 0,-44-1-1960 0 0,-13 5-1410 0 0,-2-1-3783 0 0,-1-2-4476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99 10354 0 0,'0'0'2430'0'0,"0"0"-684"0"0,0 0-295 0 0,0 0-24 0 0,0 0-7 0 0,0 0-133 0 0,0 0-227 0 0,0 0-216 0 0,0 0-153 0 0,0 0-101 0 0,0 0-89 0 0,0 0-41 0 0,-2-4-40 0 0,-10-13-28 0 0,-28 12 1461 0 0,28 6-1801 0 0,1 1 1 0 0,-1 0-1 0 0,0 0 1 0 0,0 1-1 0 0,1 0 1 0 0,0 1 0 0 0,0 1-1 0 0,0 0 1 0 0,0 0-1 0 0,1 1 1 0 0,0 0-1 0 0,0 1 1 0 0,0 0-1 0 0,1 1 1 0 0,0 0-1 0 0,0 0 1 0 0,1 1 0 0 0,0 0-1 0 0,1 0 1 0 0,0 1-1 0 0,1 0 1 0 0,-1 0-1 0 0,2 0 1 0 0,0 1-1 0 0,0 0 1 0 0,1 0-1 0 0,0 1 1 0 0,1-1 0 0 0,0 1-1 0 0,1 0-52 0 0,0 78-27 0 0,2-87 27 0 0,0-1-1 0 0,1 1 1 0 0,-1-1-1 0 0,1 0 1 0 0,0 1-1 0 0,0-1 1 0 0,0 0-1 0 0,0 1 0 0 0,0-1 1 0 0,0 0-1 0 0,0 0 1 0 0,1 0-1 0 0,-1 0 1 0 0,1 0-1 0 0,0 0 1 0 0,-1 0-1 0 0,1-1 1 0 0,0 1-1 0 0,0-1 0 0 0,0 1 1 0 0,0-1-1 0 0,0 0 1 0 0,1 0-1 0 0,-1 1 1 0 0,0-2-1 0 0,0 1 1 0 0,1 0-1 0 0,-1 0 1 0 0,1-1-1 0 0,-1 1 0 0 0,1-1 1 0 0,-1 0-1 0 0,1 0 1 0 0,0 0 0 0 0,5 1 34 0 0,0-1 0 0 0,-1 0 0 0 0,1 0 0 0 0,-1-1 0 0 0,1 1 0 0 0,0-2 0 0 0,-1 1 0 0 0,0-1 0 0 0,1-1 0 0 0,-1 1 0 0 0,0-1 0 0 0,0 0 0 0 0,0-1 0 0 0,-1 1 1 0 0,3-3-35 0 0,108-114 481 0 0,-20-7-342 0 0,-93 179-327 0 0,-5-7 199 0 0,-1-33-34 0 0,1 0-1 0 0,1 0 0 0 0,0 1 0 0 0,0-1 1 0 0,1 0-1 0 0,1 1 0 0 0,0-1 1 0 0,1 0-1 0 0,0 0 0 0 0,1-1 0 0 0,0 1 1 0 0,1 0-1 0 0,0-1 0 0 0,0 0 1 0 0,6 7 23 0 0,-9-15-151 0 0,1 0 0 0 0,-1 0 0 0 0,1 0 1 0 0,-1-1-1 0 0,1 1 0 0 0,0-1 0 0 0,0 1 1 0 0,0-1-1 0 0,0 0 0 0 0,0 0 0 0 0,0 0 1 0 0,1-1-1 0 0,-1 1 0 0 0,0-1 0 0 0,1 0 1 0 0,0 0-1 0 0,-1 0 0 0 0,1 0 0 0 0,-1-1 1 0 0,1 1-1 0 0,0-1 0 0 0,0 0 0 0 0,-1 0 1 0 0,1-1-1 0 0,0 1 0 0 0,2-1 151 0 0,9-8-6026 0 0,-13 8 4937 0 0,5-3-10611 0 0</inkml:trace>
  <inkml:trace contextRef="#ctx0" brushRef="#br0" timeOffset="554.625">732 88 10410 0 0,'0'0'2849'0'0,"0"0"-798"0"0,0 0-327 0 0,0 0-125 0 0,0 0-172 0 0,0 0-265 0 0,0 0-269 0 0,0 0-192 0 0,0 0-99 0 0,0 0-60 0 0,0 0-41 0 0,0 0-53 0 0,0 0-82 0 0,-11 33-73 0 0,-35 103-74 0 0,33-65 61 0 0,15-53-161 0 0,-2-15-103 0 0,-1 0 1 0 0,1-1 0 0 0,0 1 0 0 0,0 0 0 0 0,1-1 0 0 0,-1 1 0 0 0,1 0-1 0 0,-1-1 1 0 0,1 1 0 0 0,0 0 0 0 0,0-1 0 0 0,0 0 0 0 0,0 1-1 0 0,0-1 1 0 0,1 1 0 0 0,-1-1 0 0 0,1 0 0 0 0,-1 0 0 0 0,1 0 0 0 0,0 0-1 0 0,0 0 1 0 0,0 0 0 0 0,0-1 0 0 0,0 1 0 0 0,0 0 0 0 0,0-1 0 0 0,1 0-1 0 0,-1 1 1 0 0,1-1 0 0 0,-1 0 0 0 0,1 0 0 0 0,-1-1 0 0 0,1 1-1 0 0,-1 0 1 0 0,1-1 0 0 0,0 0 0 0 0,-1 0 0 0 0,1 1 0 0 0,0-1 0 0 0,-1-1-1 0 0,3 1-16 0 0,2-1 83 0 0,0 1 0 0 0,-1-1-1 0 0,1 0 1 0 0,-1-1 0 0 0,0 1 0 0 0,1-1-1 0 0,-1-1 1 0 0,0 1 0 0 0,0-1-1 0 0,-1 0 1 0 0,1 0 0 0 0,0-1-1 0 0,-1 0 1 0 0,0 0 0 0 0,0 0-1 0 0,0 0 1 0 0,0-1 0 0 0,-1 0-1 0 0,2-2-82 0 0,90-114 403 0 0,-56 73-404 0 0,-40 94-375 0 0,-2-40 372 0 0,1 0 0 0 0,0 1 0 0 0,0-1 0 0 0,0 1 1 0 0,1 0-1 0 0,0-1 0 0 0,0 1 0 0 0,1-1 0 0 0,0 1 0 0 0,0-1 0 0 0,0 1 1 0 0,1-1-1 0 0,0 0 0 0 0,1 1 0 0 0,-1-1 0 0 0,1 0 0 0 0,0-1 1 0 0,0 1-1 0 0,1 0 0 0 0,0-1 0 0 0,0 0 0 0 0,0 0 0 0 0,0 0 1 0 0,1 0-1 0 0,1 0 4 0 0,4 2 9 0 0,0-1 1 0 0,0 0 0 0 0,1-1 0 0 0,-1 0-1 0 0,1 0 1 0 0,1-1 0 0 0,-1-1-1 0 0,0 0 1 0 0,1 0 0 0 0,0-1 0 0 0,-1-1-1 0 0,1 0 1 0 0,0 0 0 0 0,6-1-10 0 0,-10-3 57 0 0,0 1 0 0 0,-1-1 0 0 0,1 0-1 0 0,-1-1 1 0 0,0 0 0 0 0,0 0 0 0 0,0 0 0 0 0,0-1 0 0 0,-1 0 0 0 0,0 0 0 0 0,0-1 0 0 0,0 1 0 0 0,-1-2 0 0 0,0 1 0 0 0,0 0 0 0 0,0-1-1 0 0,-1 0 1 0 0,0 0 0 0 0,2-4-57 0 0,81-202 1062 0 0,-81 204-1053 0 0,-1 0 0 0 0,0 0 0 0 0,-1-1 0 0 0,0 1 0 0 0,0-1 0 0 0,-1 0 1 0 0,0 0-1 0 0,-1 0 0 0 0,0 0 0 0 0,-1-1 0 0 0,0-7-9 0 0,-24 22-4400 0 0,17 2-762 0 0,-1-2-7246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71 5961 0 0,'0'0'3728'0'0,"0"0"-1113"0"0,0 0-365 0 0,0 0-116 0 0,0 0-191 0 0,0 0-355 0 0,0 0-454 0 0,0 0-392 0 0,0 0-227 0 0,0 0-87 0 0,0 0-37 0 0,0 0-16 0 0,0 0-46 0 0,0 3-38 0 0,14 100 1856 0 0,-10-81-2095 0 0,-2 0-1 0 0,0 0 1 0 0,-1 0-1 0 0,-1 0 1 0 0,-2-1 0 0 0,0 1-1 0 0,-1 0 1 0 0,-1-1-1 0 0,-1 1 1 0 0,-1-1 0 0 0,-1 0-1 0 0,-1-1 1 0 0,-1 2-52 0 0,5-10 450 0 0,-1 2-3279 0 0,2-26-3622 0 0,3 2 2018 0 0,0 3-1914 0 0,0-1-1285 0 0</inkml:trace>
  <inkml:trace contextRef="#ctx0" brushRef="#br0" timeOffset="266.005">0 126 7498 0 0,'0'0'3427'0'0,"0"0"-1420"0"0,0 0-575 0 0,0 0-102 0 0,0 0 34 0 0,0 0 13 0 0,0 0-145 0 0,0 0-249 0 0,0 0-182 0 0,0 0-138 0 0,0 0-75 0 0,33-12-48 0 0,102-39-57 0 0,5 18 604 0 0,37 5-532 0 0,-108 26-616 0 0,-41 3-2626 0 0,-28 5-5065 0 0,0-1-3762 0 0</inkml:trace>
  <inkml:trace contextRef="#ctx0" brushRef="#br0" timeOffset="621.631">634 380 9114 0 0,'0'0'2331'0'0,"0"0"-457"0"0,0 0-179 0 0,0 0 20 0 0,0 0-41 0 0,0 0-233 0 0,0 0-373 0 0,0 0-393 0 0,0 0-189 0 0,0 0-78 0 0,0 0-9 0 0,0 0 69 0 0,0 0 21 0 0,-1 9 29 0 0,-11 173 1805 0 0,-11-105-2063 0 0,12-63-668 0 0,9-14-3535 0 0,1-2-3868 0 0,1-2-4196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41 0 0 0,'0'0'432'0'0,"0"0"262"0"0,-3-4 59 0 0,-9-13-99 0 0,9 12-14 0 0,3 5 139 0 0,-5-12 10258 0 0,-1 10-1195 0 0,6 28-8877 0 0,11 249 374 0 0,-20-84-1024 0 0,-6-113-219 0 0,10-61-73 0 0,2-7-443 0 0,2-23-522 0 0,-3-34-2432 0 0,1 23-153 0 0,2 0-4967 0 0,1 13-2318 0 0</inkml:trace>
  <inkml:trace contextRef="#ctx0" brushRef="#br0" timeOffset="348.358">1 74 5225 0 0,'0'0'2505'0'0,"0"0"-982"0"0,0 0-152 0 0,0 0 269 0 0,0 0 238 0 0,0 0-5 0 0,0 0-334 0 0,0 0-521 0 0,0 0-425 0 0,0 0-202 0 0,0 0 91 0 0,0 0 179 0 0,0 0 150 0 0,7 0 100 0 0,351-43 3755 0 0,-311 42-4571 0 0,-25 23-5736 0 0,-18-19 726 0 0,1-2-6542 0 0</inkml:trace>
  <inkml:trace contextRef="#ctx0" brushRef="#br0" timeOffset="1028.355">479 571 7066 0 0,'0'0'1433'0'0,"0"0"-203"0"0,0 0 191 0 0,0 0 345 0 0,0 0 116 0 0,0 0-280 0 0,0 0-494 0 0,0 0-395 0 0,0 0-126 0 0,0 0 4 0 0,0 0 13 0 0,0 0-28 0 0,10-5-116 0 0,28-17-86 0 0,33 16 1409 0 0,-58 6-1554 0 0,-10-1-198 0 0,0 1-1 0 0,0-1 1 0 0,-1 1-1 0 0,1 0 0 0 0,0 0 1 0 0,0 0-1 0 0,0 0 0 0 0,-1 0 1 0 0,1 1-1 0 0,0-1 0 0 0,0 1 1 0 0,-1 0-1 0 0,1 0 1 0 0,0 0-1 0 0,-1 0 0 0 0,1 0 1 0 0,-1 0-1 0 0,1 1 0 0 0,-1-1 1 0 0,0 1-1 0 0,0 0 0 0 0,1 0 1 0 0,0 1-31 0 0,-2 2 96 0 0,0-1 1 0 0,-1 1 0 0 0,0 0-1 0 0,1-1 1 0 0,-1 1 0 0 0,-1 0-1 0 0,1-1 1 0 0,-1 1 0 0 0,0 0-1 0 0,0-1 1 0 0,0 1 0 0 0,0-1-1 0 0,-1 1 1 0 0,0-1 0 0 0,0 0-1 0 0,0 1 1 0 0,-1-1-97 0 0,-68 97 601 0 0,62-82-491 0 0,9-18-93 0 0,34 6 587 0 0,-18-6-459 0 0,-1-1 0 0 0,1-1 0 0 0,0 0 0 0 0,-1-1 0 0 0,1-1 1 0 0,-1 0-1 0 0,0-2 0 0 0,1 1 0 0 0,3-3-145 0 0,39-8 237 0 0,-57 15-229 0 0,-1 0-13 0 0,0 0-13 0 0,0 0-15 0 0,0 0-23 0 0,0 0-28 0 0,0 0-49 0 0,-4-3-2297 0 0,2 2-6467 0 0,2 1-3112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45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997 127 0 0 0,'0'0'559'0'0,"0"0"406"0"0,0 0 234 0 0,0 0 147 0 0,3 9 10356 0 0,-3-6-10045 0 0,-179 188 1683 0 0,13-30-2510 0 0,30-49-378 0 0,-22 35-16 0 0,43-52-377 0 0,47-43 166 0 0,-35 36 73 0 0,38-43-49 0 0,55-45-1697 0 0,47-26-1917 0 0,-10 11-4457 0 0,-18 8-2748 0 0</inkml:trace>
  <inkml:trace contextRef="#ctx0" brushRef="#br0" timeOffset="942.189">977 208 0 0 0,'0'0'822'0'0,"0"0"-44"0"0,0 0-131 0 0,0 0-48 0 0,0 0-39 0 0,0 0 22 0 0,0 0 51 0 0,0 0 50 0 0,0 0 109 0 0,-8 0 109 0 0,-1-1-509 0 0,-23-1 2701 0 0,31 2-1922 0 0,1 0-83 0 0,0 0-82 0 0,0 0-82 0 0,0 0-48 0 0,0 0-84 0 0,-22-4 2937 0 0,14 5-3375 0 0,-1-1 0 0 0,1 0 0 0 0,0-1-1 0 0,0 0 1 0 0,-1 0 0 0 0,1-1-1 0 0,0 1 1 0 0,0-2 0 0 0,0 1 0 0 0,1-1-1 0 0,-1-1 1 0 0,-1 0-354 0 0,-64-31 1260 0 0,58 29-1099 0 0,0 0 0 0 0,-1 1-1 0 0,1 1 1 0 0,-1 0-1 0 0,0 1 1 0 0,0 1-1 0 0,0 1 1 0 0,-11 0-161 0 0,27 1 26 0 0,0 0-16 0 0,0 8-101 0 0,0 7 92 0 0,1 0 0 0 0,1-1 0 0 0,1 0 0 0 0,0 1 0 0 0,1-1 0 0 0,0 0 0 0 0,1 0 0 0 0,0-1-1 0 0,1 1 1 0 0,5 5-1 0 0,102 169-65 0 0,-70-132-2 0 0,-35-44 112 0 0,-6-17 609 0 0,-2-3-620 0 0,2-5-23 0 0,0 0 1 0 0,1 0-1 0 0,1 0 1 0 0,0 0-1 0 0,1 1 1 0 0,0-1-1 0 0,1 1 1 0 0,0 1-1 0 0,1-1 1 0 0,0 1 0 0 0,3-2-12 0 0,15-29 43 0 0,-16 27-42 0 0,-1 0-1 0 0,-1 0 1 0 0,0-1-1 0 0,-1 0 1 0 0,-1 0-1 0 0,0-1 1 0 0,-1 1-1 0 0,-1-1 1 0 0,-1 0-1 0 0,0 0 1 0 0,-1 0-1 0 0,-1 0 1 0 0,0-4-1 0 0,-9 1-204 0 0,0 18-4590 0 0,9 16-6245 0 0,0-10 22 0 0</inkml:trace>
  <inkml:trace contextRef="#ctx0" brushRef="#br0" timeOffset="1348.38">1375 76 6225 0 0,'0'0'2462'0'0,"0"0"-341"0"0,0 0-260 0 0,0 0-110 0 0,0 0-122 0 0,0 0-264 0 0,0 0-271 0 0,0 0-245 0 0,0 0-212 0 0,0 0-132 0 0,0 0-92 0 0,0 0-36 0 0,0 0-21 0 0,-29 3-15 0 0,-88 11-52 0 0,115-14-270 0 0,0 0 0 0 0,-1 0-1 0 0,1 0 1 0 0,0 0-1 0 0,-1 0 1 0 0,1 0-1 0 0,0 1 1 0 0,-1-1-1 0 0,1 1 1 0 0,0 0 0 0 0,0 0-1 0 0,-1-1 1 0 0,1 1-1 0 0,0 1 1 0 0,0-1-1 0 0,0 0 1 0 0,0 0-1 0 0,1 1 1 0 0,-1-1 0 0 0,0 1-1 0 0,0 0 1 0 0,1 0-1 0 0,-1-1 1 0 0,1 1-1 0 0,-1 2-18 0 0,-4 5 93 0 0,3-4-78 0 0,0 1 0 0 0,1-1 0 0 0,-1 1 0 0 0,1-1 0 0 0,0 1 0 0 0,1 0 1 0 0,0 0-1 0 0,0 0 0 0 0,0 0 0 0 0,0 0 0 0 0,1 0 0 0 0,0 0 0 0 0,0 0 1 0 0,1 0-1 0 0,0 0 0 0 0,0 0 0 0 0,0 0 0 0 0,1 0 0 0 0,0-1 0 0 0,0 1 1 0 0,0 0-1 0 0,1-1 0 0 0,-1 0 0 0 0,1 1 0 0 0,1-1 0 0 0,-1 0 0 0 0,1-1 1 0 0,2 3-16 0 0,2 2 135 0 0,1-1-1 0 0,0 0 1 0 0,1-1 0 0 0,0 0 0 0 0,0 0 0 0 0,1-1 0 0 0,-1 0 0 0 0,1-1 0 0 0,0 0 0 0 0,1-1 0 0 0,-1 0 0 0 0,1-1 0 0 0,0 0-1 0 0,0-1 1 0 0,0 0 0 0 0,0-1 0 0 0,0-1 0 0 0,0 1 0 0 0,0-2 0 0 0,0 0 0 0 0,0 0 0 0 0,0-1 0 0 0,0-1 0 0 0,0 0 0 0 0,0-1-1 0 0,-1 0 1 0 0,0 0 0 0 0,0-1 0 0 0,0-1 0 0 0,0 0 0 0 0,-1 0 0 0 0,0-1 0 0 0,0 0 0 0 0,-1-1 0 0 0,0 0 0 0 0,2-3-135 0 0,-5 7 11 0 0,-1-1 1 0 0,0 1-1 0 0,0-1 1 0 0,0 0-1 0 0,0 0 1 0 0,-1 0-1 0 0,0-1 1 0 0,0 1-1 0 0,0-1 1 0 0,-1 0-1 0 0,0 0 0 0 0,0-1 1 0 0,-1 1-1 0 0,1-1 1 0 0,-1 1-1 0 0,-1-1 1 0 0,1 0-1 0 0,-1 1 1 0 0,-1-1-1 0 0,1 0 1 0 0,-1 0-1 0 0,0 0 1 0 0,0 0-1 0 0,-1 1 1 0 0,0-1-1 0 0,0 0 1 0 0,-1 0-1 0 0,0 1 1 0 0,0-1-1 0 0,0 1 1 0 0,-1-1-1 0 0,0 1 1 0 0,0 0-1 0 0,-1 0 1 0 0,0 1-1 0 0,-3-5-11 0 0,-2 3-294 0 0,0 0 1 0 0,0 0-1 0 0,0 1 0 0 0,-1 0 0 0 0,0 1 0 0 0,0 0 1 0 0,-1 1-1 0 0,1 0 0 0 0,-1 1 0 0 0,0 0 0 0 0,0 0 1 0 0,0 1-1 0 0,0 1 0 0 0,-3-1 294 0 0,-98 12-9617 0 0,88-3-1522 0 0</inkml:trace>
  <inkml:trace contextRef="#ctx0" brushRef="#br0" timeOffset="2195.412">857 216 10050 0 0,'0'0'2929'0'0,"0"0"-694"0"0,0 0-533 0 0,0 0-286 0 0,0 0-234 0 0,0 0-214 0 0,0 0-197 0 0,0 0-150 0 0,0 0-113 0 0,0 0-76 0 0,0 0-12 0 0,0 0-6 0 0,0 0 3 0 0,10-6-15 0 0,31-19-25 0 0,-31 19-46 0 0,-10 6-39 0 0,0 0-28 0 0,0 0-47 0 0,0 0-22 0 0,0 0-30 0 0,0 0-17 0 0,0 0-26 0 0,0 0-21 0 0,0 0-2 0 0,0 0-10 0 0,10 0 502 0 0,137 18 936 0 0,242-18-836 0 0,-72-11-542 0 0,-311 13-2846 0 0,-2-4-8088 0 0,-4-1-1733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46 6777 0 0,'0'0'2141'0'0,"0"0"-246"0"0,0 0-93 0 0,0 0-81 0 0,0 0-168 0 0,0 0-294 0 0,0 0-346 0 0,0 0-247 0 0,0 0-170 0 0,0 0-85 0 0,0 0-29 0 0,6 7 2899 0 0,-1 6-2920 0 0,-2 0-1 0 0,0 1 1 0 0,0-1-1 0 0,-1 1 1 0 0,-1 0-1 0 0,0-1 1 0 0,-1 1 0 0 0,-1 9-361 0 0,0-3 193 0 0,-2 550 1910 0 0,-10-522-1687 0 0,-7 14 202 0 0,15-54-1267 0 0,6-15-2183 0 0,1-1-5196 0 0,0 5-3470 0 0</inkml:trace>
  <inkml:trace contextRef="#ctx0" brushRef="#br0" timeOffset="465.844">1 392 3249 0 0,'0'0'2278'0'0,"0"0"-206"0"0,0 0-72 0 0,0 0-71 0 0,0 0-158 0 0,0 0-244 0 0,0 0-308 0 0,0 0-226 0 0,0 0-100 0 0,0 0-48 0 0,0 0 10 0 0,0 0 5 0 0,0 0-46 0 0,0 0-72 0 0,0 0-76 0 0,0 0-73 0 0,0 0-61 0 0,0 0-50 0 0,0 0-71 0 0,24 6 1300 0 0,43 3-730 0 0,1-4 1 0 0,-1-3-1 0 0,40-4-981 0 0,-3 0 194 0 0,-70 2-181 0 0,-34-7-2649 0 0,0-1-9168 0 0,0 5-412 0 0</inkml:trace>
  <inkml:trace contextRef="#ctx0" brushRef="#br0" timeOffset="1415.615">757 68 6289 0 0,'0'0'2153'0'0,"0"0"-105"0"0,0 0-29 0 0,0 0 102 0 0,0 0-27 0 0,0 0-317 0 0,0 0-382 0 0,0 0-373 0 0,0 0-254 0 0,0 0-168 0 0,0 0-60 0 0,0 0-24 0 0,0 0-38 0 0,-7 3 538 0 0,34 255 1773 0 0,-16-147-2508 0 0,-5 1 0 0 0,-6 32-281 0 0,0-96 27 0 0,7 8 8 0 0,15-70 387 0 0,-15 6-327 0 0,160-139 116 0 0,-90 92-203 0 0,-33 44 25 0 0,-33 45 119 0 0,8 80 162 0 0,-8-20-214 0 0,-11-93-132 0 0,0-1-51 0 0,0 0 11 0 0,0 0-3 0 0,0 0-18 0 0,0 0-16 0 0,0 0-38 0 0,0 0-56 0 0,0 0-77 0 0,3-7-1238 0 0,8-14-2626 0 0,-2 9-4498 0 0,-5 8-3232 0 0</inkml:trace>
  <inkml:trace contextRef="#ctx0" brushRef="#br0" timeOffset="2434.763">1635 579 5561 0 0,'0'0'2393'0'0,"0"0"-381"0"0,0 0 83 0 0,0 0 184 0 0,0 0-121 0 0,0 0-387 0 0,0 0-405 0 0,0 0-287 0 0,0 0-126 0 0,0 0-47 0 0,0 0-107 0 0,0 0-81 0 0,0 0-109 0 0,0-2-127 0 0,0 1-436 0 0,-1 0-1 0 0,1 0 0 0 0,-1 0 1 0 0,1 0-1 0 0,-1 0 1 0 0,0 0-1 0 0,1 0 0 0 0,-1 1 1 0 0,0-1-1 0 0,0 0 0 0 0,0 0 1 0 0,1 1-1 0 0,-1-1 0 0 0,0 0 1 0 0,0 1-1 0 0,0-1 1 0 0,0 1-1 0 0,0-1 0 0 0,0 1 1 0 0,0 0-1 0 0,0-1 0 0 0,0 1 1 0 0,-1 0-1 0 0,1 0 0 0 0,0 0 1 0 0,0 0-1 0 0,0 0 1 0 0,0 0-1 0 0,0 0 0 0 0,0 0 1 0 0,0 0-1 0 0,0 0 0 0 0,0 1 1 0 0,-1-1-1 0 0,1 0 0 0 0,0 1 1 0 0,0-1-1 0 0,0 1 0 0 0,0-1 1 0 0,1 1-1 0 0,-1 0 1 0 0,0-1-1 0 0,0 1-45 0 0,-51 26 618 0 0,37-16-574 0 0,0 0-1 0 0,1 0 1 0 0,1 2-1 0 0,-1-1 1 0 0,2 2 0 0 0,0 0-1 0 0,1 0 1 0 0,0 1 0 0 0,1 1-1 0 0,0-1 1 0 0,2 2-1 0 0,0-1 1 0 0,1 1 0 0 0,-5 15-44 0 0,12-30-1 0 0,-1 0 0 0 0,1 0 0 0 0,0 0 0 0 0,0 1 0 0 0,0-1 1 0 0,0 0-1 0 0,1 0 0 0 0,-1 0 0 0 0,0 0 0 0 0,1 0 0 0 0,-1-1 0 0 0,1 1 1 0 0,0 0-1 0 0,0 0 0 0 0,0 0 0 0 0,0 0 0 0 0,0-1 0 0 0,0 1 1 0 0,0 0-1 0 0,0-1 0 0 0,1 1 0 0 0,-1-1 0 0 0,0 1 0 0 0,1-1 0 0 0,0 0 1 0 0,-1 0-1 0 0,1 1 0 0 0,0-1 0 0 0,-1 0 0 0 0,1-1 0 0 0,0 1 0 0 0,0 0 1 0 0,0 0-1 0 0,0-1 0 0 0,0 1 0 0 0,0-1 0 0 0,0 0 0 0 0,0 1 0 0 0,0-1 1 0 0,0 0-1 0 0,0 0 0 0 0,0 0 0 0 0,0-1 0 0 0,0 1 0 0 0,0 0 0 0 0,0-1 1 0 0,0 0-1 0 0,0 1 0 0 0,0-1 0 0 0,1-1 1 0 0,10-2 39 0 0,-1 0 0 0 0,0-1-1 0 0,0-1 1 0 0,0 0 0 0 0,-1 0 0 0 0,0-1-1 0 0,0-1 1 0 0,-1 0 0 0 0,0 0 0 0 0,7-9-39 0 0,-11 12 13 0 0,163-171 330 0 0,-156 168-435 0 0,-13 30 14 0 0,-1 13 101 0 0,-1-29-25 0 0,1 0 0 0 0,0 0 0 0 0,1 0 0 0 0,-1 1 0 0 0,1-1 0 0 0,1 0 0 0 0,-1 0 0 0 0,1 0 0 0 0,0 0 0 0 0,0 0 0 0 0,1 0 0 0 0,-1 0 0 0 0,2 0 0 0 0,-1 0 0 0 0,0 0 0 0 0,1-1 0 0 0,0 0 0 0 0,1 1 0 0 0,-1-1 0 0 0,1 0 0 0 0,0-1 0 0 0,0 1 0 0 0,0 0 0 0 0,1-1 0 0 0,1 1 2 0 0,2 0 8 0 0,0-1 0 0 0,1 0 0 0 0,-1 0 0 0 0,1-1 0 0 0,-1 0 0 0 0,1 0 0 0 0,0-1 1 0 0,0 0-1 0 0,0-1 0 0 0,0 0 0 0 0,0 0 0 0 0,1-1 0 0 0,-1-1 0 0 0,0 1 0 0 0,0-1 0 0 0,0-1 0 0 0,0 0 0 0 0,0 0 0 0 0,0 0 1 0 0,0-1-1 0 0,-1-1 0 0 0,0 0 0 0 0,1 0 0 0 0,-1 0 0 0 0,0-1 0 0 0,-1 0 0 0 0,1-1 0 0 0,-1 1 0 0 0,0-1 0 0 0,-1-1 0 0 0,0 1 1 0 0,2-3-9 0 0,17-17 134 0 0,-2-2 0 0 0,0 0 0 0 0,-2-1 0 0 0,15-29-134 0 0,-5 2 75 0 0,-3-1 1 0 0,-2-2 0 0 0,-3 0 0 0 0,-3-2-1 0 0,3-22-75 0 0,-19 71 6 0 0,-1 1 0 0 0,-1-1 0 0 0,0 1 0 0 0,-1-1-1 0 0,0 0 1 0 0,-1 1 0 0 0,0-1 0 0 0,-1 0-1 0 0,0 1 1 0 0,0-1 0 0 0,-2 0 0 0 0,1 1 0 0 0,-2 0-1 0 0,1 0 1 0 0,-6-10-6 0 0,7 18 3 0 0,-1 1 1 0 0,0-1-1 0 0,0 1 1 0 0,0 0-1 0 0,-1 0 0 0 0,1 0 1 0 0,0 1-1 0 0,-1-1 1 0 0,1 1-1 0 0,-1 0 0 0 0,1 0 1 0 0,-1 0-1 0 0,0 0 1 0 0,1 1-1 0 0,-1-1 0 0 0,0 1 1 0 0,0 0-1 0 0,1 0 1 0 0,-1 0-1 0 0,0 1 0 0 0,1-1 1 0 0,-1 1-1 0 0,0 0 0 0 0,1 0 1 0 0,-1 0-1 0 0,1 1 1 0 0,-1-1-1 0 0,1 1 0 0 0,0 0 1 0 0,-1 0-1 0 0,1 0 1 0 0,0 0-1 0 0,0 1 0 0 0,1-1 1 0 0,-2 2-4 0 0,-2 9 13 0 0,1 1 1 0 0,1-1-1 0 0,1 1 1 0 0,0 0-1 0 0,0 0 1 0 0,2 0-1 0 0,0 1 1 0 0,0-1-1 0 0,1 0 1 0 0,1 0-1 0 0,0 1 1 0 0,1-1-1 0 0,1 0 0 0 0,0 0 1 0 0,1 0-1 0 0,0-1 1 0 0,1 0-1 0 0,4 7-13 0 0,-8-17 2 0 0,123 401 545 0 0,-89-275-474 0 0,-20-83-9 0 0,-15-36-358 0 0,0-23-384 0 0,-2-26-593 0 0,-19-29-2903 0 0,11 46 285 0 0,-1 2-3541 0 0,7 9-4054 0 0</inkml:trace>
  <inkml:trace contextRef="#ctx0" brushRef="#br0" timeOffset="2801.627">2016 381 10010 0 0,'0'0'3481'0'0,"0"0"-1109"0"0,0 0-482 0 0,0 0-101 0 0,0 0-73 0 0,0 0-197 0 0,0 0-279 0 0,0 0-240 0 0,0 0-235 0 0,0 0-165 0 0,0 0-132 0 0,0 0-83 0 0,-2-2-59 0 0,-8-6-41 0 0,8 7-40 0 0,30 1 977 0 0,175-11 569 0 0,101-29-1258 0 0,-226 39-543 0 0,-74 2-2197 0 0,-20 2-7724 0 0,13-3-2164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5 3961 0 0,'0'0'1990'0'0,"0"0"-125"0"0,0 0 68 0 0,0 0 189 0 0,0 0 27 0 0,0 0-180 0 0,0 0-358 0 0,0 0-418 0 0,0 0-315 0 0,0 0-218 0 0,0 0-119 0 0,0 0-68 0 0,0 0-40 0 0,-4-4 493 0 0,-15 314 3524 0 0,-10-13-3921 0 0,25-280-499 0 0,0-1-1 0 0,-2 1 1 0 0,0-1 0 0 0,0 0-1 0 0,-2 0 1 0 0,0-1 0 0 0,-10 14-30 0 0,-12 25 108 0 0,22-58-2908 0 0,-4-3-6566 0 0,10 6-1898 0 0</inkml:trace>
  <inkml:trace contextRef="#ctx0" brushRef="#br0" timeOffset="525.526">166 97 1424 0 0,'0'0'1798'0'0,"0"0"-138"0"0,0 0 135 0 0,0 0 247 0 0,0 0 172 0 0,0 0-102 0 0,0 0-282 0 0,0 0-303 0 0,0 0-293 0 0,0 0-145 0 0,0 0-124 0 0,0 0-111 0 0,-3-11-85 0 0,-14-45 507 0 0,8 52 1901 0 0,16 5-792 0 0,176 17-1419 0 0,47-19-315 0 0,-203-5-613 0 0,-27 5-35 0 0,0-1-7 0 0,0 1 12 0 0,0 1-31 0 0,0 0-14 0 0,0 0-27 0 0,0 0-39 0 0,-21 10-6822 0 0,12-2-385 0 0,6-4-4560 0 0</inkml:trace>
  <inkml:trace contextRef="#ctx0" brushRef="#br0" timeOffset="859.231">58 376 11891 0 0,'0'0'1459'0'0,"0"0"-510"0"0,0 0 13 0 0,0 0 267 0 0,0 0 250 0 0,0 0 58 0 0,0 0-189 0 0,0 0-191 0 0,0 0-164 0 0,0 0-176 0 0,0 0-107 0 0,0 0-73 0 0,0 0-69 0 0,24 2-45 0 0,121 4 317 0 0,-2-14 414 0 0,-74-6-2221 0 0,-62 9-1365 0 0,-5 1-2132 0 0,0 1-5396 0 0,0 0-870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32.8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 1088,'-2'2,"0"0,0 0,0 0,1 1,-1-1,1 1,-1-1,1 1,0-1,0 1,0-1,1 1,-1 0,0 0,1-1,0 1,0 0,0 0,0 0,0-1,0 1,1 0,-1 0,1-1,0 1,0 0,0-1,0 1,84 292,-82-284,8 38,2-1,2-1,2 0,2-1,2-1,12 18,-31-59,1-1,-1 1,1-1,0 1,0-1,0 0,0 0,0-1,1 1,-1-1,1 1,0-1,0 0,0 0,0-1,0 1,0-1,0 0,1 0,-1-1,0 1,0-1,1 0,-1 0,0 0,1 0,-1-1,0 0,1 0,-1 0,0 0,0-1,0 0,0 1,0-1,-1-1,1 1,0-1,-1 1,0-1,0 0,0 0,0 0,0-1,0 1,-1-1,0 0,1 1,-2-1,1 0,0-2,23-44,-3 0,-2-2,-2 0,-3-1,6-39,15-49,-36 140,-1-1,1 0,0 0,0 1,0-1,0 0,0 0,0 1,0-1,1 0,-1 0,0 1,1-1,0 0,-1 1,1-1,0 0,0 1,0-1,0 1,0 0,0-1,0 1,1 0,-1 0,0 0,1-1,-1 1,1 1,-1-1,1 0,0 0,-1 1,1-1,0 0,-1 1,1 0,0-1,0 1,-1 0,1 0,0 0,0 0,-1 0,1 1,0-1,0 0,-1 1,1-1,1 2,71 204,5-52,-76-150,-1 0,1-1,0 1,0 0,0-1,1 1,-1-1,1 0,0 0,0-1,0 1,0-1,0 0,1 0,-1 0,0-1,1 1,0-1,-1 0,1 0,0-1,-1 1,1-1,0 0,0-1,-1 1,1-1,0 0,-1 0,1 0,-1 0,1-1,-1 0,3-1,3-8,0 1,-1-1,0 0,-1-1,0 0,-1 0,0-1,-1 0,0 0,-1-1,-1 1,0-1,-1 0,0 0,-1-1,-1-1,13-48,-3-1,-4-1,-2 1,-2-1,-4 0,-9-66,0 106,8 36</inkml:trace>
  <inkml:trace contextRef="#ctx0" brushRef="#br0" timeOffset="353.366">1327 1136,'-42'117,"39"-110,1 1,0 0,0 0,1 0,0 0,0 0,1 0,0 0,1 1,0-1,0 0,0 0,1 0,1 0,-1-1,1 1,0-1,1 1,0-1,0 0,0 0,1-1,0 1,1-1,-1 0,1-1,0 1,1-1,-1 0,1-1,0 1,0-2,0 1,1-1,-1 0,1 0,0-1,0 0,0 0,0-1,4 1,-6-3,-1 0,1 0,-1 0,0-1,0 1,0-1,0 0,0-1,0 1,-1-1,1 0,-1 0,1-1,-1 1,0-1,-1 0,1 0,-1 0,1-1,-1 1,0-1,-1 1,1-1,-1 0,0 0,0 0,-1-1,1-4,2-2,-2 0,0 0,0 0,-1 0,0-1,-1 1,-1 0,0-1,-1 1,0 0,-1 0,-1-4,-1 4,0 0,-1 1,0-1,-1 1,0 1,0-1,-1 1,-1 1,0-1,0 1,-1 1,0 0,0 0,-4-1,10 6,-1 1,0-1,0 1,-1-1,1 1,0 1,-1-1,1 1,-1 0,1 0,-1 1,0-1,1 1,-1 1,0-1,1 1,-1 0,1 0,-1 0,1 1,0 0,-1 0,1 0,0 1,0 0,0 0,1 0,-1 1,1-1,0 1,0 0,0 0,-1 2,-26 59,28-44</inkml:trace>
  <inkml:trace contextRef="#ctx0" brushRef="#br0" timeOffset="882.696">1786 943,'36'119,"-30"-88,63 175,-66-241,-6 3,2-1,1 1,1-1,2 1,1-1,2 1,1 1,1-1,7-14,22-25,-36 70,-1 0,1-1,0 1,0 0,0 0,0 1,0-1,0 0,0 0,0 0,0 1,1-1,-1 0,0 1,0-1,1 1,-1 0,0-1,1 1,-1 0,0 0,1 0,-1 0,1 0,-1 0,0 0,1 0,-1 1,0-1,1 0,-1 1,0-1,0 1,1-1,-1 1,0 0,0 0,0 0,0-1,0 1,0 0,0 0,0 0,0 0,0 1,-1-1,1 0,0 0,-1 0,1 1,-1-1,1 0,-1 0,0 1,9 19,-2-1</inkml:trace>
  <inkml:trace contextRef="#ctx0" brushRef="#br0" timeOffset="1218.389">2271 410,'37'80,"-9"-14,-2 1,-4 2,-3 0,9 62,-27-126,3 14,0 0,-1 1,-1-1,-1 1,0-1,-2 1,0 0,-1-1,-1 1,-1-1,-1 1,-22-4,20-24</inkml:trace>
  <inkml:trace contextRef="#ctx0" brushRef="#br0" timeOffset="1535.226">2561 362,'-2'21,"-1"-1,0-1,-2 1,0 0,-2-1,0 0,-1-1,-1 1,-1 1,-48 146,58-162,0 0,0-1,0 1,1 0,-1 0,1-1,0 1,0 0,1-1,-1 1,1-1,-1 1,1-1,0 0,1 0,-1 0,0 0,1 0,0 0,-1-1,1 1,0-1,0 0,1 0,-1 0,0 0,1-1,-1 1,1-1,-1 0,1 0,0 0,-1 0,1-1,0 1,0-1,0 0,2-1,84 43,-16 33,-61-73</inkml:trace>
  <inkml:trace contextRef="#ctx0" brushRef="#br0" timeOffset="2290.41">3722 241,'-47'-14,"31"16,0 0,1 2,-1 0,1 0,-1 2,1 0,1 0,-1 1,1 1,0 1,1 0,0 1,1 0,0 1,0 0,-5 7,16-16,-1-1,1 1,0 0,0-1,0 1,0 0,0 0,0 0,0 0,1 0,-1 0,1 0,-1 1,1-1,0 0,0 0,0 0,0 0,0 0,0 1,1-1,-1 0,1 0,-1 0,1 0,0 0,0 0,0 0,0 0,0-1,0 1,1 0,-1-1,1 1,-1 0,1-1,-1 0,1 1,0-1,0 0,-1 0,1 0,0 0,0 0,0 0,0-1,0 1,1-1,-1 1,0-1,0 0,0 0,0 0,0 0,1 0,-1 0,0-1,0 1,0-1,1 0,49 20,-51-14,0 0,0 0,-1 0,1 0,-1 0,0 0,0 0,-1 0,0 0,1 0,-2 0,1-1,-1 1,1 0,-1-1,0 1,-1-1,1 1,-1-1,0 0,0 0,0-1,-1 1,1 0,-4 2,-4 8,-15 21,-42 90,68-123,0 0,0 0,0 0,0 0,1 0,-1 0,1 0,-1 0,1 0,0 0,-1 0,1 0,0 0,0 0,0-1,1 1,-1 0,0-1,1 1,-1-1,1 1,-1-1,1 0,0 0,-1 0,1 0,0 0,0 0,0 0,0 0,0-1,0 1,0-1,0 1,0-1,0 0,0 0,0 0,0 0,0 0,0 0,0-1,0 1,0-1,0 1,0-1,1 0,99-30,-96 30,0-1,-1 1,1-1,-1 0,1 0,-1-1,0 0,0 0,0 0,0 0,-1-1,1 0,-1 0,0 0,0 0,0-1,-1 1,1-1,-1 0,0 0,-1-1,1 1,-1 0,0-1,0 1,-1-1,0 0,0 0,0 1,-1-1,1-5,-7-9</inkml:trace>
  <inkml:trace contextRef="#ctx0" brushRef="#br0" timeOffset="2534.82">3408 0,'-4'9,"0"-1,0 1,1 0,0 0,1 0,0 0,0 1,1-1,0 1,1-1,0 1,0-1,1 0,0 1,1-1,0 0,2 7,12 49,2-2,3 0,3-1,8 12,54 153,-68-167,-4 1,-2 1,-3 0,-2 0,-3 18,-3-35</inkml:trace>
  <inkml:trace contextRef="#ctx0" brushRef="#br0" timeOffset="3200.157">625 2201,'34'123,"5"9,-6 1,-6 2,7 120,-31-235,-2 0,0 0,-2-1,0 1,-1 0,-1 0,-1-1,0 0,-2 0,0 0,6-19,1-1,-1 1,1-1,-1 1,1-1,-1 1,1-1,-1 0,1 1,-1-1,0 1,0-1,1 0,-1 1,0-1,0 0,0 0,1 1,-1-1,0 0,0 1,0-1,0 0,-1 0,1 1,0-1,0 0,0 1,-1-1,1 0,0 1,0-1,-1 0,1 1,-1-1,1 0,0 1,-1-1,1 1,-1-1,0 1,1-1,-1 1,1 0,-1-1,0 1,1 0,-1-1,0 1,1 0,-1 0,0 0,1-1,-1 1,0 0,0 0,1 0,-1 0,0 0,1 0,-1 1,0-1,0 0,1 0,-1 0,0 1,1-1,-1 0,4-23</inkml:trace>
  <inkml:trace contextRef="#ctx0" brushRef="#br0" timeOffset="3562.444">1037 2273,'-70'122,"8"-14,33-62,2 2,2 0,3 2,1 1,2 2,18-49,1-1,-1 0,1 0,0 0,0 0,0 1,0-1,1 0,-1 0,1 0,0 0,-1 0,1 0,1 0,-1 0,0 0,1 0,0 0,-1-1,1 1,0-1,0 1,1-1,-1 0,0 0,1 0,0 0,-1 0,1 0,0-1,0 0,0 1,0-1,0 0,0 0,0-1,0 1,0 0,0-1,0 0,1 0,-1 0,0 0,0-1,0 1,0-1,1 0,-1 1,0-2,1 1,4 0,1 1,-1 1,1-1,-1 1,1 1,-1 0,0 0,0 0,0 1,0 1,0-1,-1 1,1 0,-1 1,0 0,0 0,-1 0,1 1,-1 0,-1 0,3 4,26 9,-24-24</inkml:trace>
  <inkml:trace contextRef="#ctx0" brushRef="#br0" timeOffset="3835.548">1231 2637,'4'12,"1"13,1 13,-2 6,-1-2,3-3,0-4,4-8,-1-5,3-10,0-11,1-6,-2-10,-2-3</inkml:trace>
  <inkml:trace contextRef="#ctx0" brushRef="#br0" timeOffset="4001.335">1134 2177,'0'13,"0"7,4 5,1 2,5 1,3 0,1-5</inkml:trace>
  <inkml:trace contextRef="#ctx0" brushRef="#br0" timeOffset="4264.669">1545 2854,'-9'-8,"87"-269,-60 227,-19 48,1 1,0-1,-1 1,1-1,0 1,0-1,-1 1,1-1,1 1,-1-1,0 0,0 1,0-1,1 1,-1-1,1 1,-1-1,1 1,0 0,0-1,-1 1,1 0,0-1,0 1,0 0,0 0,1 0,-1 0,0 0,0 0,1 0,-1 0,0 1,1-1,-1 1,1-1,-1 1,1-1,-1 1,1-1,-1 1,1 0,-1 0,1 0,0 0,-1 0,1 0,-1 1,1-1,-1 0,1 1,-1-1,1 1,-1 0,0-1,1 1,-1 0,0 0,1 0,-1 0,0 0,0 0,0 0,0 0,0 1,0-1,0 0,16 43,-16-37,1-1,0 1,0-1,0 0,1 0,0 0,0 0,0-1,1 1,0-1,0 0,0 0,1 0,0 0,0-1,3 2,-6-5,0 0,1-1,-1 1,0-1,0 0,1 0,-1 0,0 0,0 0,1 0,-1-1,0 1,0-1,1 1,-1-1,0 0,0 0,0 0,0 0,0 0,0-1,0 1,-1-1,1 1,0-1,-1 1,1-1,-1 0,0 0,1 0,-1 0,0 0,0 0,0 0,0 0,-1 0,1 0,0-3,19-87,-20 16,-1 55</inkml:trace>
  <inkml:trace contextRef="#ctx0" brushRef="#br0" timeOffset="4840.056">2053 2613,'103'-143,"-99"137,1 0,-1 0,0 0,0-1,-1 0,0 1,0-1,-1 0,1 0,-2-1,1 1,-1 0,0-1,0 1,-1 0,0-1,-1 1,1-1,-1 1,-1-1,1 1,-1 0,-1 0,1 0,-1 0,0 0,-1 1,0-1,0 1,0 0,-1 0,0 1,0-1,-1 0,1 5,1 1,-1 0,0 0,1 1,-1-1,0 1,1 0,-1 0,1 1,-1-1,1 1,0 0,0 0,0 0,0 1,0 0,0-1,1 1,-1 1,1-1,0 0,0 1,0 0,0-1,1 1,-1 0,1 0,0 1,0-1,1 0,-1 1,1-1,0 1,0-1,1 1,-1 0,1-1,0 1,0 0,0-1,1 1,1 3,-2 1,1 0,0 0,0 0,1-1,0 1,1-1,0 1,0-1,1 0,0 0,0 0,1-1,0 1,0-1,1 0,0-1,0 1,0-1,1 0,0-1,0 0,1 0,-1 0,1-1,0 0,1-1,-1 0,0 0,1-1,-1 0,1 0,0-1,0 0,0 0,0-1,0-1,-1 1,1-1,0-1,0 0,-1 0,1 0,-1-1,0-1,1 1,-2-1,1-1,0 1,-1-1,0-1,0 1,0-1,-1-1,0 1,2-3,13-20,0-1,-2 0,-1-2,-1 0,-2-1,-2-1,0 0,-3 0,-1-1,-1-1,-2 0,-2 1,-1-2,-1 1,-3 0,-1 0,-1 0,-2 0,-2 0,-1 1,-1 0,-2 1,-9-18,-26-14,45 65,0 1,0-1,-1 0,1 0,0 1,0-1,-1 0,1 1,0-1,-1 1,1 0,-1-1,1 1,0 0,-1 0,1 0,-1 0,1 0,-1 0,1 1,0-1,-1 0,1 1,-1-1,1 1,0-1,0 1,-1 0,1-1,0 1,0 0,0 0,-1 0,1 0,0 0,1 0,-1 0,0 0,0 1,0-1,1 0,-1 0,0 1,1-1,-1 0,1 1,0-1,-1 1,1-1,0 0,0 1,0-1,0 1,-5 24,2 1,1-1,1 1,1 0,1-1,1 1,2-1,0 1,2-1,1 0,10 24,-11-27,9 21,2-1,1-1,2 0,3-2,0 0,3-2,1 0,2-2,1-1,2-2,7 5,1 10,-47-40,-3-8</inkml:trace>
  <inkml:trace contextRef="#ctx0" brushRef="#br0" timeOffset="5094.572">2319 2056,'42'-1,"1"-3,-1-1,0-2,-1-2,1-2,-2-1,0-2,0-2,-2-2,10-7,-33 16</inkml:trace>
  <inkml:trace contextRef="#ctx0" brushRef="#br0" timeOffset="5354.741">3021 2032,'4'16,"1"15,0 4,4-2,3-7,0-13,-1-12,-4-10,-2-5</inkml:trace>
  <inkml:trace contextRef="#ctx0" brushRef="#br0" timeOffset="5519.576">2923 1693,'-4'-8,"-1"-7,0 3,1 8,5 4,2 7,6 6,0 1</inkml:trace>
  <inkml:trace contextRef="#ctx0" brushRef="#br0" timeOffset="5774.907">3383 1621,'-6'2,"1"1,-1 0,1 0,0 0,0 1,0 0,0 0,0 0,1 0,0 1,0 0,0 0,1 0,-1 0,1 0,0 1,1-1,0 1,-2 6,2-3,0 0,0 1,1-1,1 1,0-1,0 0,1 1,0-1,0 0,1 1,0-1,1 0,0 0,1 0,0-1,0 1,0-1,1 0,1 0,-1-1,1 1,0-1,1-1,0 1,0-1,0 0,1 0,0-1,0 0,0-1,1 0,-1 0,1-1,0 0,0 0,0-1,1 0,-1-1,0 0,1 0,-1-1,1 0,-1-1,1 0,-1-1,0 0,0 0,0-1,0 0,0 0,0-1,-1 0,5-4,14-9,-4-1</inkml:trace>
  <inkml:trace contextRef="#ctx0" brushRef="#br0" timeOffset="6490.055">965 4160,'5'2,"1"0,-1-1,1 0,0 0,-1 0,1-1,0 0,0 0,-1 0,1-1,0 0,-1 0,1 0,0-1,-1 0,0 0,1 0,-1-1,0 0,0 0,0 0,1-2,16-8,-1-2,0 0,-1-1,-1-1,-1-1,0-1,-1 0,-1-1,-1-1,-1 0,-1-1,-1-1,-1 0,-1 0,-1-1,0-1,-2 1,-2-1,0-1,0-10,-4 32,-1 1,0-1,0 1,0-1,0 0,-1 1,0-1,1 1,-1-1,0 1,-1 0,1-1,-1 1,1 0,-1 0,0 0,0 0,-1 0,1 0,0 1,-1-1,0 1,1-1,-1 1,0 0,0 0,0 0,-1 1,1-1,0 1,-1 0,1 0,-1 0,1 0,-1 0,1 1,-1 0,1 0,-1 0,0 0,1 0,-1 1,1-1,-1 1,1 0,-1 0,1 0,0 1,-1-1,1 1,-1 0,-8 8,0 0,1 0,0 1,0 1,1 0,1 0,0 1,1 0,0 0,1 1,0 0,1 0,1 1,0 0,1 0,1 0,0 0,1 1,1-1,0 1,1-1,1 1,1-1,0 0,0 1,3 2,-3-8,0-1,1 0,0 0,1 0,0 0,0 0,1-1,0 0,1 0,0 0,0-1,1 0,-1 0,1 0,1-1,-1 0,1-1,1 1,-1-2,0 1,1-1,0 0,0-1,0 0,1 0,-1-1,1-1,-1 1,1-1,0-1,-1 0,1 0,0-1,-1 0,1-1,-1 0,0-1,6-1,-3-1,1 0,-1-1,1 0,-2-1,1 0,-1-1,0 0,0-1,-1 0,8-9,5-10</inkml:trace>
  <inkml:trace contextRef="#ctx0" brushRef="#br0" timeOffset="6871.698">1666 3943,'1'0,"-1"-1,1 1,-1-1,1 1,-1 0,1-1,-1 1,1 0,-1-1,1 1,-1 0,1 0,0 0,-1 0,1-1,-1 1,1 0,0 0,-1 0,1 0,0 0,-1 0,1 1,-1-1,1 0,0 0,-1 0,1 0,-1 1,1-1,-1 0,1 1,-1-1,1 0,-1 1,1-1,-1 1,1-1,-1 1,0-1,1 1,-1-1,0 1,1-1,-1 1,0-1,0 1,0 0,1-1,-1 1,0-1,0 1,0 0,0-1,0 1,0-1,0 1,0 0,0-1,0 1,-1-1,1 1,0 0,0-1,-1 1,31-42,68-246,-68 203,-8 115,-22-30,72 141,-70-138,0-1,1 0,-1 0,1 0,0 0,0 0,0-1,0 1,0-1,1 0,-1 0,1 0,-1-1,1 1,0-1,-1 0,1 0,0 0,0 0,0 0,0-1,0 0,0 0,0 0,0-1,0 1,0-1,0 0,0 0,-1 0,1 0,0-1,-1 0,1 1,-1-1,1-1,-1 1,1-1,6-9,1-1,-1-1,-1 1,-1-1,0-1,-1 0,0 0,-1-1,-1 1,0-1,-1 0,-1-1,-1 1,0 0,-1-1,-1 1,0-10,-9-89,3 98</inkml:trace>
  <inkml:trace contextRef="#ctx0" brushRef="#br0" timeOffset="7511.027">2343 3725,'1'2,"0"0,0 0,0 0,0 0,0-1,0 1,1 0,-1 0,1-1,-1 1,1-1,0 1,0-1,-1 0,1 0,0 0,0 0,0 0,0 0,0 0,1-1,-1 1,0-1,0 1,0-1,0 0,1 0,-1 0,0 0,0 0,0-1,1 1,-1-1,0 1,0-1,0 0,0 0,0 0,0 0,0 0,0 0,0 0,-1-1,1 1,-1-1,1 1,1-3,23-21,0-2,-2-1,0-1,-2 0,-2-2,-1-1,13-28,-27 53,-1 0,0-1,0 1,0-1,-1 0,0-1,-1 1,0 0,0-1,-1 1,0-1,0 0,-1 1,0-1,-1 1,0-1,0 0,-1 1,0 0,0-1,-1 1,0 0,-1 0,0 0,0 1,0-1,-1 1,0 0,-2-2,4 8,1 0,-1-1,0 1,1 0,-1 1,0-1,0 0,0 1,1-1,-1 1,0 0,0 0,0 0,0 0,0 1,0-1,1 1,-1 0,0 0,0 0,1 0,-1 0,0 0,1 1,-1-1,1 1,0 0,0 0,-1 0,1 0,0 0,1 0,-1 0,0 1,0 0,-50 90,48-81,1 0,0-1,1 1,0 0,1 0,0 0,1 1,1-1,-1 0,2 0,0 0,0 0,1-1,1 1,0-1,0 1,7 9,-8-15,0-1,0 1,1-1,0 0,0 0,0 0,0-1,1 1,0-1,0 0,0-1,1 1,-1-1,1 0,-1 0,1-1,0 0,0 0,0 0,1-1,-1 1,0-2,1 1,-1-1,0 0,1 0,-1 0,0-1,1 0,-1-1,0 1,0-1,0 0,3-2,11-5,-1 0,-1-2,0 0,0-1,-1 0,0-2,-2 0,1-1,-2 0,0-1,-1-1,0 0,-1-1,-1 0,-1-1,-1 0,-1 0,0-1,-1 0,-1-1,-2 1,0-1,0 0,-2-1,-1-4,0 16,2-7,-2 0,1 0,-2 0,0 0,-1 0,-1 1,-1-1,0 0,-1 1,0 0,-2-1,0 2,-7-14,12 27,0 0,0 1,0-1,-1 1,1-1,0 1,-1 0,1-1,0 1,-1 0,0 0,1 0,-1 0,0 0,1 1,-1-1,0 0,0 1,0-1,0 1,1 0,-1 0,0-1,0 1,0 0,0 1,0-1,0 0,0 0,1 1,-1 0,0-1,0 1,0 0,1-1,-1 1,0 0,1 0,-1 1,1-1,-1 0,1 0,0 1,-1-1,1 1,0-1,0 1,-1 1,-33 88,34-87,1 1,0-1,0 1,0-1,0 1,1-1,0 1,0-1,0 1,0-1,1 0,0 1,0-1,0 0,0 0,1-1,-1 1,1 0,0-1,0 0,1 1,-1-1,0 0,1-1,0 1,0-1,0 0,0 1,0-2,0 1,0 0,1-1,-1 0,1 0,-1 0,1-1,3 1,171-24,-66 7,-110 16,0 1,0-1,-1 1,1-1,0 1,0 0,-1 0,1 0,-1 0,1 1,-1-1,1 1,-1-1,0 1,0 0,1 0,-2 0,1 0,0 0,0 1,-1-1,1 1,-1-1,1 1,-1-1,0 1,0-1,-1 1,1 0,0 0,-1 0,0-1,1 1,-1 0,0 0,0 0,-1 2,-17 108,9-90</inkml:trace>
  <inkml:trace contextRef="#ctx0" brushRef="#br0" timeOffset="8061.62">3456 2806,'-15'17,"2"2,0-1,0 2,2-1,1 2,0-1,1 2,2-1,0 1,1 0,1 0,1 1,1-1,1 1,2 0,0 0,1 0,1 1,-1-19,0-1,0 0,0-1,1 1,-1 0,1 0,0 0,0-1,0 1,1-1,-1 0,1 0,0 0,0 0,0 0,0 0,1-1,-1 0,0 1,1-1,0 0,0-1,-1 1,1-1,0 0,0 0,0 0,0 0,1-1,-1 1,0-1,0 0,0 0,0-1,0 1,0-1,1 0,-1 0,-1-1,1 1,0-1,0 1,0-1,-1-1,1 1,-1 0,0-1,1 0,11-16,-1 0,-2-1,0 0,0-1,-2 0,-1-1,-1 0,0 0,-2-1,-1 0,1-11,25-78,-20 114,-6 45,-3-30,13 57,4-1,2-1,4 0,22 42,-19-51,-3 1,-3 2,-3 0,-3 1,5 49,-29 14,7-126,1-1,-1 1,0 0,0-1,0 1,-1 0,1-1,-1 1,0-1,0 0,0 0,0 1,0-1,-1-1,0 1,1 0,-1-1,0 1,0-1,-1 0,1 0,0 0,-1 0,1-1,-1 1,1-1,-1 0,0 0,0-1,1 1,-4 0,1-5,-1 1,1-1,0 0,0-1,1 1,-1-1,1 0,0-1,0 1,1-1,0 0,0 0,0-1,1 1,0-1,0 1,0-1,1 0,0 0,1 0,-1-1,1 1,1 0,-1 0,1-6,-3-2,-10-70,4-1,3 0,4-1,4 1,7-32,-4 52</inkml:trace>
  <inkml:trace contextRef="#ctx0" brushRef="#br0" timeOffset="8644.617">3843 2758,'3'0,"-1"0,0 1,1-1,-1 1,0-1,0 1,1 0,-1 0,0 0,0 0,0 1,0-1,0 0,-1 1,1-1,0 1,-1 0,1-1,-1 1,1 0,-1 0,0 0,0 0,0 0,0 0,0 1,0-1,-1 0,1 0,-1 1,1-1,-1 0,0 1,0-1,0 0,0 1,-1-1,1 2,1 1,3 9,-2 1,1 0,0 0,2 0,-1-1,2 0,0 0,1 0,0 0,1-1,0 0,1-1,1 0,0-1,0 1,7 4,-14-15,-1 1,0-1,1 0,-1 0,0 0,1 0,0 0,-1-1,1 1,-1-1,1 0,0 0,-1 0,1 0,0 0,-1 0,1-1,-1 1,1-1,0 1,-1-1,0 0,1 0,-1-1,1 1,-1 0,0-1,0 1,0-1,0 0,0 0,0 0,0 0,-1 0,1 0,-1 0,1 0,-1-1,0 1,0 0,0-1,0 1,0-1,-1 0,1-2,23-126,-2-89,-22 219,0-1,-1 0,1 0,1 0,-1 0,0 0,0 0,1 0,-1 0,1 0,0 1,-1-1,1 0,0 0,0 1,0-1,0 0,0 1,1-1,-1 1,0 0,1-1,-1 1,1 0,-1 0,1 0,0 0,0 0,-1 0,1 0,0 1,0-1,0 1,0-1,-1 1,1 0,0 0,0-1,0 1,0 1,0-1,0 0,0 0,0 1,0-1,-1 1,1 0,0-1,0 1,0 0,-1 0,1 0,-1 0,1 0,-1 1,1-1,-1 0,1 1,-1-1,0 1,0-1,1 3,265 370,-202-274,-44-68,2-3,-1 1,-1 1,-2 1,-1 0,-2 2,-1 0,-2 0,-1 1,-2 1,-1 0,-2 0,-1 1,-2 11,-5-36,-1 0,-1 0,0-1,-1 0,0 0,0 0,-1 0,-1 0,0-1,0 0,-1 0,0-1,-1 0,0 0,-6 5,10-10,0-1,0 0,0 0,0 0,-1 0,1-1,-1 1,0-1,1 0,-1 0,0-1,0 0,0 0,0 0,0 0,-1-1,1 0,0 0,0 0,0-1,0 1,0-1,-1 0,2-1,-1 1,0-1,0 0,0-1,1 1,-1-1,1 0,0 0,0 0,0 0,0-1,-1-1,-9-15,1 0,2-1,0-1,1 1,0-2,2 1,1-1,1-1,1 1,1-1,1 0,1 0,1 0,1 0,2 0,0 0,1 0,1 1,2-1,7-19,-3 8,2 1,1 1,1 0,3 1,0 0,2 2,1 0,1 1,2 1,1 1,1 2,1 0,9-5,58-42,3 4,4 4,38-16,-85 50,17-11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31 232 0 0 0,'0'0'769'0'0,"0"0"181"0"0,0 0 124 0 0,0 0 99 0 0,0 0-23 0 0,0 0-50 0 0,0 0-86 0 0,0 0-70 0 0,0 0-17 0 0,0 0 58 0 0,-2-3 70 0 0,-14-16 1700 0 0,9 15 2251 0 0,1 1 1848 0 0,14 3-6082 0 0,82-12-210 0 0,125 12 9 0 0,-115 12-386 0 0,-64-9 32 0 0,-32-1-582 0 0,-2-7 3016 0 0,-63-83-2147 0 0,13 7-172 0 0,38 47-169 0 0,9 34-175 0 0,1 0-1 0 0,0 0-14 0 0,0 0-5 0 0,0 0-28 0 0,0 0-25 0 0,0 0-39 0 0,0 0-32 0 0,0 0-58 0 0,0 0-111 0 0,0 0-133 0 0,0 0-204 0 0,16 8-5716 0 0,-10-5 762 0 0,0 1-6929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4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1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7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0 0 0,'0'0'1523'0'0,"0"0"-1"0"0,0 0 118 0 0,0 0 212 0 0,0 0 103 0 0,0 0-46 0 0,0 0-205 0 0,0 0-213 0 0,0 0-218 0 0,0 0-179 0 0,0 0-115 0 0,-10 3 489 0 0,7-3 4527 0 0,250-3-2697 0 0,-121 3-2771 0 0,-99 0 185 0 0,-26 0-697 0 0,-1 0-6 0 0,0 0-7 0 0,0 0-18 0 0,0 0 32 0 0,0 0 8 0 0,0 0-23 0 0,0 0 6 0 0,0 0 3 0 0,0 0-11 0 0,0 0 6 0 0,0 0-5 0 0,0 0-26 0 0,0 0 11 0 0,0 0 4 0 0,0 0 13 0 0,0 0-9 0 0,0 0-8 0 0,0 0-3 0 0,0 0-8 0 0,0 0 10 0 0,0 0-11 0 0,0 0-3 0 0,0 0-21 0 0,0 0-13 0 0,0 0-32 0 0,0 0-20 0 0,0 0-53 0 0,0 0-42 0 0,0 0-64 0 0,0 0-135 0 0,0 0-148 0 0,0 0-210 0 0,0 0-323 0 0,5 0-8892 0 0,-2 0-1561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5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8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0,'0'0'2490'0'0,"0"0"-325"0"0,0 0 18 0 0,0 0 88 0 0,0 0-71 0 0,0 0-222 0 0,0 0-340 0 0,0 0-361 0 0,0 0-278 0 0,0 0-141 0 0,0 0-98 0 0,0 0-56 0 0,0 0-34 0 0,0 0-92 0 0,0 0-66 0 0,0 0-57 0 0,4 0 3615 0 0,16 0-3592 0 0,235 8 1417 0 0,-101-16-1956 0 0,-164 10-671 0 0,4-1-1241 0 0,1 0-4274 0 0,3-1-5647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5961 0 0,'0'0'2355'0'0,"0"0"-474"0"0,0 0-102 0 0,0 0 160 0 0,0 0 72 0 0,0 0-164 0 0,0 0-337 0 0,0 0-326 0 0,0 0-205 0 0,0 0-95 0 0,0 0-26 0 0,0 0-13 0 0,0 0-25 0 0,1 3 2418 0 0,1-27-3086 0 0,0 1-1 0 0,2 0 0 0 0,1 0 0 0 0,0 0 0 0 0,2 0 0 0 0,0 1 1 0 0,2 0-1 0 0,0 1 0 0 0,2 0 0 0 0,0 0 0 0 0,1 1 0 0 0,1 0 1 0 0,1 1-1 0 0,1 1 0 0 0,0 0 0 0 0,1 1 0 0 0,15-11-151 0 0,-21 20 2 0 0,1 0 0 0 0,0 0 1 0 0,1 1-1 0 0,0 1 0 0 0,0 0 0 0 0,1 0 0 0 0,-1 1 0 0 0,1 1 0 0 0,0 0 1 0 0,4 0-3 0 0,73 4-52 0 0,-88 0 47 0 0,-1 1-1 0 0,1-1 1 0 0,-1 1 0 0 0,0 0 0 0 0,1 0 0 0 0,-1 0 0 0 0,1 0 0 0 0,-1 0 0 0 0,0 0 0 0 0,0 0 0 0 0,0 1 0 0 0,0-1 0 0 0,0 0 0 0 0,0 1 0 0 0,0-1 0 0 0,0 1 0 0 0,0-1 0 0 0,-1 1 0 0 0,1-1 0 0 0,0 1 0 0 0,-1-1 0 0 0,1 1 0 0 0,-1 0 0 0 0,0-1 0 0 0,0 1 0 0 0,1 0 5 0 0,3 12-24 0 0,7 94-37 0 0,-13-74 46 0 0,6 47-57 0 0,11-84 231 0 0,38-78-26 0 0,105-103-122 0 0,-77 122-15 0 0,-79 62 0 0 0,0-1 1 0 0,0 1-1 0 0,0 0 1 0 0,0 0-1 0 0,0 0 1 0 0,0 0-1 0 0,0 0 1 0 0,0 1-1 0 0,0-1 1 0 0,0 0-1 0 0,-1 1 1 0 0,1 0-1 0 0,0-1 1 0 0,0 1-1 0 0,0 0 1 0 0,0 0-1 0 0,-1 0 1 0 0,1 0-1 0 0,-1 0 1 0 0,1 0-1 0 0,0 1 1 0 0,-1-1-1 0 0,0 0 1 0 0,1 1-1 0 0,-1-1 1 0 0,0 1-1 0 0,0 0 1 0 0,0-1-1 0 0,0 1 1 0 0,0 0-1 0 0,0-1 1 0 0,0 1-1 0 0,-1 0 1 0 0,1 0-1 0 0,0 2 4 0 0,16 73-137 0 0,-16-70 134 0 0,0 7 10 0 0,0 0-1 0 0,-2 0 1 0 0,0-1 0 0 0,0 1 0 0 0,-1 0 0 0 0,-1-1-1 0 0,0 1 1 0 0,-1-1 0 0 0,0 0 0 0 0,-3 5-7 0 0,1-1-3 0 0,1-5-82 0 0,4-10-4591 0 0,1-2-4910 0 0,0 0-2031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8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19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4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0 0 0,'0'0'371'0'0,"0"0"334"0"0,0 0 131 0 0,0 0 175 0 0,0 0 238 0 0,0 0 194 0 0,0 0 85 0 0,0 0-8 0 0,2 3 13592 0 0,0-2-16074 0 0,164 61 3513 0 0,-61-10-2063 0 0,-103-48-450 0 0,0 0 0 0 0,1 0 0 0 0,-2 1 0 0 0,1-1 0 0 0,0 0 0 0 0,-1 1 0 0 0,0 0-1 0 0,0-1 1 0 0,0 1 0 0 0,-1 0 0 0 0,0-1 0 0 0,0 1 0 0 0,0 0 0 0 0,0 0 0 0 0,-1 3-38 0 0,0 8 58 0 0,-10 39 126 0 0,-2 41-51 0 0,-3 58 85 0 0,-15 12 109 0 0,15-30-77 0 0,15-30-15 0 0,31-2-91 0 0,19-17 21 0 0,97 5 386 0 0,-98-76-264 0 0,-48-15-266 0 0,0 1-14 0 0,0-1 10 0 0,0-1 19 0 0,0 0 11 0 0,0 0 24 0 0,0 0-6 0 0,0 0-6 0 0,0 0 2 0 0,0 0-4 0 0,0 0-2 0 0,0 0-2 0 0,0 0 11 0 0,0 0-9 0 0,0 0 8 0 0,0 0 6 0 0,0 0-4 0 0,0 0-3 0 0,0 0-12 0 0,0 0-8 0 0,0 0-26 0 0,0 0-3 0 0,0 0-1 0 0,-54 0 647 0 0,-17 0-654 0 0,70 0 5 0 0,-27 18-29 0 0,-28 49-13 0 0,52-58 29 0 0,1 0 1 0 0,0 0-1 0 0,0 1 0 0 0,1-1 1 0 0,0 1-1 0 0,1 0 0 0 0,0-1 1 0 0,1 1-1 0 0,0 0 0 0 0,0 0 1 0 0,1 0-1 0 0,0-1 0 0 0,1 3 3 0 0,11 50-28 0 0,7 30 47 0 0,-10-53-23 0 0,-2-1 1 0 0,-2 1-1 0 0,-1 0 0 0 0,-1 32 4 0 0,-4 9 42 0 0,-38-33-7 0 0,8-17 12 0 0,-17 4-16 0 0,-59 13 166 0 0,22-32 85 0 0,84-15-274 0 0,0 0-23 0 0,0 0 31 0 0,0 0 15 0 0,0 0-2 0 0,0 0-10 0 0,0 0-1 0 0,0 0 13 0 0,0 0 6 0 0,0 0-3 0 0,0 0-6 0 0,0 0-14 0 0,0 0 6 0 0,0 0-4 0 0,-30 0 351 0 0,-10 0-352 0 0,47-20-2746 0 0,-2 13 626 0 0,1 1-4063 0 0,0 2-6117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19 11554 0 0,'0'0'1837'0'0,"0"0"-250"0"0,0 0-87 0 0,0 0 23 0 0,0 0-72 0 0,0 0-208 0 0,0 0-232 0 0,0 0-227 0 0,0 0-130 0 0,0 0-84 0 0,0 0-53 0 0,0 0-13 0 0,0 0-28 0 0,-20-3-26 0 0,-62-9-45 0 0,77 11-338 0 0,0 0 1 0 0,1 0 0 0 0,-1 1-1 0 0,0 0 1 0 0,1 0 0 0 0,-1 0-1 0 0,1 1 1 0 0,-1 0 0 0 0,0-1-1 0 0,1 2 1 0 0,-1-1-1 0 0,1 0 1 0 0,0 1 0 0 0,-1 0-1 0 0,1 0 1 0 0,-3 2-68 0 0,-12 5 210 0 0,1 0-152 0 0,0 1-1 0 0,1 1 1 0 0,0 0 0 0 0,1 1 0 0 0,0 1-1 0 0,1 0 1 0 0,0 2 0 0 0,1-1 0 0 0,1 2-1 0 0,0-1 1 0 0,2 2 0 0 0,-1 0 0 0 0,-1 5-58 0 0,11-20-2 0 0,0 1 0 0 0,0-1 0 0 0,0 0 0 0 0,1 0 1 0 0,-1 1-1 0 0,1-1 0 0 0,-1 1 0 0 0,1 0 0 0 0,0-1 0 0 0,0 1 1 0 0,0 0-1 0 0,0 0 0 0 0,1-1 0 0 0,-1 1 0 0 0,1 0 1 0 0,0 0-1 0 0,-1 0 0 0 0,1 0 0 0 0,0 0 0 0 0,1 0 0 0 0,-1-1 1 0 0,1 1-1 0 0,-1 0 0 0 0,1 0 0 0 0,0 0 0 0 0,0-1 1 0 0,0 1-1 0 0,0 0 0 0 0,0-1 0 0 0,1 1 0 0 0,-1-1 0 0 0,1 1 1 0 0,0-1-1 0 0,0 0 0 0 0,0 0 0 0 0,0 0 0 0 0,0 0 1 0 0,0 0-1 0 0,0 0 0 0 0,1 0 0 0 0,-1-1 0 0 0,1 1 0 0 0,-1-1 1 0 0,3 1 1 0 0,9-3 95 0 0,1 0 0 0 0,-1-1-1 0 0,0-1 1 0 0,0 0 0 0 0,0-1 0 0 0,0 0 0 0 0,-1-2 0 0 0,0 1 0 0 0,0-2 0 0 0,0 1 0 0 0,-1-2 0 0 0,0 0 0 0 0,0 0 0 0 0,-1-1 0 0 0,0 0 0 0 0,0-1 0 0 0,3-5-95 0 0,27-19 235 0 0,78-76 376 0 0,-74 80-521 0 0,-37 49-146 0 0,12 79 97 0 0,-19-90-38 0 0,0 1 0 0 0,1-1 0 0 0,1 0-1 0 0,-1 0 1 0 0,1 0 0 0 0,1-1 0 0 0,0 1 0 0 0,0-1 0 0 0,0 1 0 0 0,1-1 0 0 0,0-1 0 0 0,0 1 0 0 0,0-1-1 0 0,1 0 1 0 0,0 0 0 0 0,1 0 0 0 0,-1-1 0 0 0,1 0 0 0 0,0 0 0 0 0,0-1 0 0 0,0 0 0 0 0,1 0-1 0 0,0-1 1 0 0,0 1 0 0 0,-1-2 0 0 0,2 1 0 0 0,-1-1 0 0 0,0-1 0 0 0,2 1-3 0 0,5 0-21 0 0,-14-2 11 0 0,0 1 0 0 0,0-1 0 0 0,0 1-1 0 0,0-1 1 0 0,0 1 0 0 0,0-1-1 0 0,0 0 1 0 0,0 1 0 0 0,0-1 0 0 0,0 0-1 0 0,0 0 1 0 0,0 0 0 0 0,0 0-1 0 0,0 0 1 0 0,0 0 0 0 0,0 0 0 0 0,0 0-1 0 0,0 0 1 0 0,0-1 0 0 0,0 1-1 0 0,0 0 1 0 0,0-1 0 0 0,0 1 0 0 0,0 0-1 0 0,0-1 1 0 0,0 1 0 0 0,0-1-1 0 0,-1 0 1 0 0,1 1 0 0 0,0-1 0 0 0,0 0-1 0 0,0 1 1 0 0,-1-1 0 0 0,1 0-1 0 0,0 0 1 0 0,-1 0 0 0 0,1 0 0 0 0,-1 1-1 0 0,1-1 1 0 0,-1 0 0 0 0,1 0-1 0 0,-1 0 1 0 0,0-1 10 0 0,5-17-4655 0 0,-5 17 2931 0 0,1-2-10768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0,'0'0'1490'0'0,"0"0"154"0"0,0 0-32 0 0,0 0-178 0 0,0 0-255 0 0,0 0-254 0 0,0 0-210 0 0,0 0-109 0 0,0 0 5 0 0,0 0 73 0 0,0 1 1708 0 0,2 1 9011 0 0,-1-1-11782 0 0,86 10 2925 0 0,79-17-1498 0 0,7-3-267 0 0,-173 9-742 0 0,0 0-10 0 0,0 0 1 0 0,0 0-10 0 0,0 0-20 0 0,18 0 180 0 0,24-4 7 0 0,-41 4-165 0 0,-1 0 1 0 0,0 0-6 0 0,0 0-2 0 0,0 0-6 0 0,0 0 9 0 0,0 0 28 0 0,0 0-23 0 0,0 0-19 0 0,0 0-20 0 0,0 0 8 0 0,0 0 13 0 0,0 0 5 0 0,0 0 3 0 0,0 0-2 0 0,0 0-2 0 0,0 0-16 0 0,0 0 7 0 0,0 0-5 0 0,0 0 16 0 0,0 0-22 0 0,-26 1-3480 0 0,-15 13-1266 0 0,27-7-5664 0 0,8-3-275 0 0</inkml:trace>
  <inkml:trace contextRef="#ctx0" brushRef="#br0" timeOffset="615.02">36 421 1760 0 0,'0'0'2222'0'0,"0"0"-109"0"0,0 0 84 0 0,0 0 35 0 0,0 0-51 0 0,0 0-158 0 0,0 0-291 0 0,0 0-358 0 0,0 0-287 0 0,0 0-180 0 0,0 0-131 0 0,0 0-65 0 0,0 0-52 0 0,-10 3 2878 0 0,95 11-802 0 0,152-27-1329 0 0,-91 12-1006 0 0,-145-24-7930 0 0,0 18 1742 0 0,-1 3-6129 0 0</inkml:trace>
  <inkml:trace contextRef="#ctx0" brushRef="#br0" timeOffset="1690.351">297 1 6169 0 0,'0'0'2489'0'0,"0"0"-135"0"0,0 0-66 0 0,0 0-74 0 0,0 0-232 0 0,0 0-349 0 0,0 0-379 0 0,0 0-318 0 0,0 0-224 0 0,0 0-138 0 0,0 0-102 0 0,0 0-91 0 0,-2 0-65 0 0,-10 0-41 0 0,10 0-27 0 0,2 0-24 0 0,5 19 1046 0 0,10 0-954 0 0,1-2 0 0 0,0 1 0 0 0,2-2 0 0 0,0 0 0 0 0,0-1 0 0 0,7 3-316 0 0,11 10 230 0 0,21 12 15 0 0,-44-33-205 0 0,-1 0 1 0 0,0 1-1 0 0,-1 1 1 0 0,1 0-1 0 0,-2 1 0 0 0,0 0 1 0 0,0 0-1 0 0,0 1 1 0 0,-2 0-1 0 0,8 11-40 0 0,-16-20 47 0 0,0 0-1 0 0,0 0 1 0 0,-1 0-1 0 0,1 0 1 0 0,0 0-1 0 0,0 0 1 0 0,-1 0 0 0 0,0-1-1 0 0,1 1 1 0 0,-1 0-1 0 0,0 0 1 0 0,0 0-1 0 0,0-1 1 0 0,0 1-1 0 0,0-1 1 0 0,0 1 0 0 0,0-1-1 0 0,0 1 1 0 0,-1-1-1 0 0,1 1 1 0 0,-1-1-1 0 0,1 0 1 0 0,-1 0-1 0 0,0 0 1 0 0,-1 1-47 0 0,-3 4 124 0 0,-33 31 29 0 0,-1-1-1 0 0,-2-2 0 0 0,-2-1 1 0 0,-9 2-153 0 0,-57 46 309 0 0,77-55-129 0 0,33-25-174 0 0,0-1 12 0 0,0 0 12 0 0,0 0 0 0 0,0 0-6 0 0,0 0-5 0 0,0 0 5 0 0,0 0 7 0 0,0 0 1 0 0,0 0-2 0 0,0 0-10 0 0,0 0-20 0 0,0 0 6 0 0,0 0 10 0 0,0 0 24 0 0,0 0-20 0 0,0 0-7 0 0,0 0-41 0 0,0 0 39 0 0,0 0 15 0 0,0 0 8 0 0,0 0-14 0 0,0 0-10 0 0,0 0-8 0 0,0 0 34 0 0,0 0-18 0 0,0 0-3 0 0,0 0-20 0 0,0 0 9 0 0,0 0 8 0 0,0 0 13 0 0,0 0-5 0 0,0 0 1 0 0,0 0 5 0 0,0 0 14 0 0,0 0-52 0 0,-22 11 34 0 0,-8 3 21 0 0,30-14-56 0 0,2-13-3675 0 0,2 4-5998 0 0,-3 6-3202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6577 0 0,'0'0'1769'0'0,"0"0"-368"0"0,0 0-115 0 0,0 0 144 0 0,0 0 170 0 0,0 0-20 0 0,0 0-217 0 0,0 0-300 0 0,0 0-268 0 0,0 0-168 0 0,0 0-64 0 0,1-6-6 0 0,5-15 835 0 0,-11 41 1965 0 0,-31 119-1987 0 0,27-98-1225 0 0,3-1 1 0 0,1 1 0 0 0,2 0-1 0 0,1 0 1 0 0,4 31-146 0 0,-2-67 13 0 0,0 0 1 0 0,0-1-1 0 0,0 1 1 0 0,0 0-1 0 0,1 0 1 0 0,0 0-1 0 0,0 0 1 0 0,1-1-1 0 0,-1 1 1 0 0,1 0-1 0 0,0-1 1 0 0,0 0-1 0 0,0 1 1 0 0,1-1-1 0 0,-1 0 1 0 0,1 0-1 0 0,0 0 1 0 0,0 0-1 0 0,1-1 1 0 0,-1 1-1 0 0,1-1 1 0 0,0 0-1 0 0,0 0 1 0 0,0 0-1 0 0,0-1 1 0 0,0 1-1 0 0,1-1 1 0 0,-1 0-1 0 0,1 0 1 0 0,-1-1-1 0 0,1 1 1 0 0,0-1-1 0 0,-1 0 1 0 0,2 0-14 0 0,2-1 37 0 0,-1 1 0 0 0,0-1 1 0 0,0-1-1 0 0,0 1 0 0 0,1-1 1 0 0,-1-1-1 0 0,0 1 0 0 0,0-1 1 0 0,-1-1-1 0 0,1 1 0 0 0,0-1 1 0 0,-1 0-1 0 0,1 0 0 0 0,2-3-37 0 0,12-8 71 0 0,-1-2-1 0 0,0 0 1 0 0,-1-1-1 0 0,-1-1 1 0 0,-1-1 0 0 0,0 0-1 0 0,-1-2 1 0 0,4-8-71 0 0,-12 14 35 0 0,-1 0 1 0 0,0 0 0 0 0,-2-1-1 0 0,0 0 1 0 0,0 0 0 0 0,-2 0-1 0 0,0-1 1 0 0,0 1 0 0 0,-2-1 0 0 0,0 1-1 0 0,-1-1 1 0 0,-1 0 0 0 0,-1-6-36 0 0,-16-47 193 0 0,7 85 96 0 0,-9 183 312 0 0,20-158-568 0 0,2 0 0 0 0,2 0 1 0 0,2 0-1 0 0,1-1 0 0 0,5 10-33 0 0,10 61 122 0 0,-22-82-105 0 0,0-27-14 0 0,0-1-11 0 0,2 0 13 0 0,-2 0 10 0 0,0 0 1 0 0,0 0-8 0 0,0 0-30 0 0,0 0 24 0 0,0 0 68 0 0,0 0-35 0 0,0 0-24 0 0,0 0-15 0 0,0 0-36 0 0,0 0 30 0 0,0-3-271 0 0,0-4-2764 0 0,-1 4-2033 0 0,0 1-3747 0 0,-1-1-3819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2417 0 0,'0'0'1460'0'0,"0"0"-165"0"0,0 0 177 0 0,0 0 304 0 0,0 0 136 0 0,0 0-152 0 0,0 0-289 0 0,0 0-247 0 0,0 0-162 0 0,0 0-9 0 0,0 0 16 0 0,0 0-7 0 0,0 0-27 0 0,1-7-81 0 0,1 0-1652 0 0,2-9 4217 0 0,-2 42 308 0 0,18 63-2409 0 0,-15-77-1347 0 0,-2 0 0 0 0,1 0 0 0 0,-1 0 0 0 0,-1 1 0 0 0,0-1 0 0 0,-1 1 0 0 0,0-1 1 0 0,-1 1-1 0 0,-1 0-71 0 0,1-12 9 0 0,0-1-20 0 0,0 0-3 0 0,0 0 0 0 0,0 0-11 0 0,0 0 8 0 0,0 0 3 0 0,0 0-12 0 0,0 0 2 0 0,0 0 8 0 0,0 0 0 0 0,0 0-32 0 0,0 0-39 0 0,0 0-45 0 0,0 0-72 0 0,0 0-15 0 0,0 0-53 0 0,0-13-6031 0 0,0 8-293 0 0,0 5-4878 0 0</inkml:trace>
  <inkml:trace contextRef="#ctx0" brushRef="#br0" timeOffset="814.173">179 126 8138 0 0,'0'0'2899'0'0,"0"0"-660"0"0,0 0-284 0 0,0 0-69 0 0,0 0-130 0 0,0 0-227 0 0,0 0-361 0 0,0 0-335 0 0,0 0-212 0 0,0 0-125 0 0,0 0-46 0 0,0 0-13 0 0,0 0-12 0 0,21 0 1791 0 0,150-7-835 0 0,-81-1-1284 0 0,-90 8-75 0 0,-1 0 0 0 0,1 0 0 0 0,0 0 0 0 0,-1 0 0 0 0,1 0 0 0 0,0 0 0 0 0,-1 0 0 0 0,1 0 1 0 0,0 0-1 0 0,-1 0 0 0 0,1-1 0 0 0,0 1 0 0 0,-1 0 0 0 0,1 0 0 0 0,0 0 0 0 0,0 0 0 0 0,-1-1 0 0 0,1 1 0 0 0,0 0 0 0 0,0 0 0 0 0,-1-1 0 0 0,1 1 0 0 0,0 0 0 0 0,0 0 0 0 0,0-1 0 0 0,-1 1 0 0 0,1 0 0 0 0,0-1 0 0 0,0 1 1 0 0,0 0-1 0 0,0 0 0 0 0,0-1 0 0 0,0 1 0 0 0,0 0 0 0 0,0-1 0 0 0,0 1 0 0 0,0 0 0 0 0,0-1 0 0 0,0 1 0 0 0,0 0 0 0 0,0-1 0 0 0,0 1 0 0 0,0 0 0 0 0,0-1 0 0 0,0 1 0 0 0,0 0 0 0 0,0-1 0 0 0,0 1 0 0 0,1 0 1 0 0,-1-1-1 0 0,0 1 0 0 0,0 0 0 0 0,0 0 0 0 0,1-1-22 0 0,-35-15-52 0 0,-23-14 72 0 0,23 12 29 0 0,34 18-39 0 0,0 0 4 0 0,0 0 1 0 0,0 0-2 0 0,0 0 13 0 0,0 0-9 0 0,0 0-10 0 0,0 0-21 0 0,0 0-27 0 0,0 18-50 0 0,-4 137 113 0 0,3-140 107 0 0,35-45 207 0 0,-16 15-701 0 0,22-28 1007 0 0,-29 6-5967 0 0,-11 36 158 0 0,0 1-7105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22 712 0 0,'0'0'1881'0'0,"0"0"-24"0"0,0 0 9 0 0,0 0-87 0 0,0 0-95 0 0,0 0-158 0 0,0 0-163 0 0,0 0-175 0 0,0 0-158 0 0,0 0-123 0 0,0 0-71 0 0,0 0-51 0 0,0 0-70 0 0,-6-3 316 0 0,5 3 6211 0 0,57-15-6262 0 0,42 11-1003 0 0,-98 4 7 0 0,0 0 7 0 0,0 0 4 0 0,0 0 6 0 0,0 0-13 0 0,0 1-4 0 0,0 1-2 0 0,-24 62 133 0 0,-18 5-7 0 0,7-10-49 0 0,35-59-55 0 0,0 0-9 0 0,0 0 17 0 0,14 23 380 0 0,134-13 1107 0 0,-145-16-3148 0 0,-5 3-2960 0 0,1-2-4746 0 0,1 5-2788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0 0 0,'0'0'807'0'0,"0"0"424"0"0,0 0 169 0 0,0 0 71 0 0,0 0 23 0 0,0 0-31 0 0,0 0-48 0 0,0 0-50 0 0,0 0-42 0 0,-6 6 1964 0 0,5-5 3912 0 0,131-13-3158 0 0,-48 3-3514 0 0,36-3-50 0 0,-40 8-235 0 0,-78 4-233 0 0,0 0-5 0 0,0 0-29 0 0,0 0 37 0 0,0 0 11 0 0,0 0-2 0 0,0 0 11 0 0,0 0-12 0 0,0 0-4 0 0,0 0 9 0 0,0 0 30 0 0,0 0-23 0 0,0 0-9 0 0,0 0-14 0 0,0 0-25 0 0,0 0 23 0 0,0 0 2 0 0,0 0-5 0 0,0 0-16 0 0,0 0 0 0 0,0 0 13 0 0,0 0-9 0 0,-21 0-3499 0 0,-9 11-5127 0 0,22-7 2419 0 0,1 0-3400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8578 0 0,'0'0'1907'0'0,"0"0"-395"0"0,0 0-39 0 0,0 0 92 0 0,0 0 18 0 0,0 0-192 0 0,0 0-355 0 0,0 0-322 0 0,0 0-221 0 0,0 0-102 0 0,0 0-18 0 0,0 0 17 0 0,0 0 5 0 0,14 4 1809 0 0,172-15 897 0 0,-26-14-2373 0 0,-144 23-214 0 0,-16 3-2393 0 0,-10-1-6441 0 0,10 0-3500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23 0 0 0,'0'0'1855'0'0,"0"0"-223"0"0,0 0-127 0 0,0 0 94 0 0,0 0 141 0 0,0 0 7 0 0,0 0-159 0 0,0 0-262 0 0,0 0-243 0 0,0 0-153 0 0,0 0-92 0 0,0 0-53 0 0,0 0-52 0 0,21 0 5474 0 0,-13 0-6010 0 0,72-18 843 0 0,16 14-201 0 0,-132 21 44 0 0,-220 72-644 0 0,137-30-151 0 0,113-58-80 0 0,5 1-11 0 0,1-1-10 0 0,-11 35 142 0 0,11-35-101 0 0,-1-1-9 0 0,-1 0-1 0 0,45 21 1029 0 0,9-8-605 0 0,255-10 307 0 0,-332 16-441 0 0,-128 68-192 0 0,-66 34-109 0 0,148-72-18 0 0,71-49 10 0 0,0 0 1 0 0,1 0-1 0 0,-1 0 0 0 0,0 0 0 0 0,1 0 0 0 0,-1 0 0 0 0,0 0 1 0 0,0 0-1 0 0,1 0 0 0 0,-1 1 0 0 0,0-1 0 0 0,1 0 0 0 0,-1 0 0 0 0,0 0 1 0 0,1 0-1 0 0,-1 0 0 0 0,0 0 0 0 0,0 1 0 0 0,1-1 0 0 0,-1 0 1 0 0,0 0-1 0 0,0 0 0 0 0,1 1 0 0 0,-1-1 0 0 0,0 0 0 0 0,0 0 0 0 0,0 1 1 0 0,1-1-1 0 0,-1 0 0 0 0,0 1 0 0 0,0-1 0 0 0,0 0 0 0 0,0 1 0 0 0,0-1 1 0 0,0 0-1 0 0,0 0 0 0 0,1 1 0 0 0,-1-1 0 0 0,0 0 0 0 0,0 1 1 0 0,0-1-1 0 0,0 0 0 0 0,0 1 0 0 0,-1-1 0 0 0,1 0 0 0 0,0 1 0 0 0,0-1 1 0 0,0 0-1 0 0,0 1 0 0 0,0-1 0 0 0,0 0 0 0 0,0 0 0 0 0,-1 1 0 0 0,1-1 1 0 0,0 0-1 0 0,0 1 0 0 0,0-1 0 0 0,-1 0 0 0 0,1 0 0 0 0,0 0 1 0 0,0 1-1 0 0,-1-1 0 0 0,1 0 0 0 0,0 0 0 0 0,-1 0 0 0 0,1 1 1 0 0,39 10 131 0 0,144-8 206 0 0,-14-18-106 0 0,-35 8-80 0 0,-134 7-111 0 0,0 0-33 0 0,0 0 1 0 0,0 0-12 0 0,0 0-4 0 0,0 0-2 0 0,0 0 1 0 0,0 0 20 0 0,0 0 5 0 0,0 0 0 0 0,0 0 0 0 0,0 0-2 0 0,0 0-7 0 0,0 0-19 0 0,0 0-19 0 0,0 0 35 0 0,0 0 15 0 0,0 0 24 0 0,0 0-37 0 0,0 0-2 0 0,-2 0-2 0 0,0 0-9 0 0,-69-7-5085 0 0,61 7 2174 0 0,2-1-4391 0 0,5-2-5115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36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59 0 0 0,'0'0'911'0'0,"0"0"298"0"0,0 0 124 0 0,0 0-25 0 0,0 0 10 0 0,0 0-49 0 0,0 0-61 0 0,0 0 3 0 0,0 0 36 0 0,0 0 52 0 0,-2-1-5 0 0,10-2 10364 0 0,40 0-8976 0 0,11-1-2528 0 0,246-36 1346 0 0,-283 39-3108 0 0,-25-2 16 0 0,1 0-1662 0 0,0 2-3932 0 0,2 1-4534 0 0</inkml:trace>
  <inkml:trace contextRef="#ctx0" brushRef="#br0" timeOffset="356.121">61 184 4225 0 0,'0'0'4785'0'0,"0"0"-2226"0"0,0 0-852 0 0,0 0-30 0 0,0 0 44 0 0,0 0-88 0 0,0 0-197 0 0,0 0-239 0 0,0 0-155 0 0,0 0-107 0 0,0 0-131 0 0,0 0-112 0 0,0 0-60 0 0,18-1-49 0 0,122-9 1057 0 0,-63 6-526 0 0,19 1-713 0 0,-54-14-2095 0 0,-26 7-6719 0 0,-11 7-3622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181 214 1696 0 0,'0'0'2079'0'0,"0"0"-29"0"0,0 0 28 0 0,0 0 1 0 0,0 0-153 0 0,0 0-267 0 0,0 0-295 0 0,0 0-236 0 0,0 0-146 0 0,0 0-71 0 0,0 0-35 0 0,0 0-46 0 0,-3 1 4207 0 0,-11 1-4427 0 0,-39-28 811 0 0,20 8-606 0 0,-8 11 133 0 0,28 37-872 0 0,-5 84 73 0 0,19-98-101 0 0,1 1 1 0 0,0-1-1 0 0,2 0 0 0 0,0 0 0 0 0,0 0 1 0 0,2 0-1 0 0,0-1 0 0 0,0 0 0 0 0,2 0 1 0 0,0 0-1 0 0,1 0-48 0 0,87 180 484 0 0,-93-188-470 0 0,1 1 1 0 0,-2 0-1 0 0,1-1 1 0 0,-1 1-1 0 0,0 0 1 0 0,0 0-1 0 0,-1 1 1 0 0,-1-1-1 0 0,1 0 1 0 0,-1 0-1 0 0,0 0 0 0 0,-2 7-14 0 0,-1-8 30 0 0,0 0-1 0 0,-1 0 0 0 0,0-1 0 0 0,0 0 1 0 0,0 0-1 0 0,-1 0 0 0 0,0 0 0 0 0,0 0 1 0 0,-1-1-1 0 0,1 0 0 0 0,-1 0 1 0 0,0-1-1 0 0,-1 0 0 0 0,1 0 0 0 0,-1 0 1 0 0,0-1-1 0 0,-2 1-29 0 0,1 0 83 0 0,8-3-65 0 0,0-1-7 0 0,0 0 10 0 0,0 0 25 0 0,0 0-8 0 0,0 0 5 0 0,0 0-7 0 0,-26-8 103 0 0,-13-10-274 0 0,29 3-1458 0 0,9 11-2535 0 0,1 0-3702 0 0,0 1-4622 0 0</inkml:trace>
  <inkml:trace contextRef="#ctx0" brushRef="#br0" timeOffset="2601.317">447 280 1760 0 0,'0'0'2330'0'0,"0"0"-240"0"0,0 0 0 0 0,0 0 93 0 0,0 0-5 0 0,0 0-207 0 0,0 0-352 0 0,0 0-327 0 0,0 0-244 0 0,0 0-132 0 0,0 0-87 0 0,10 5 2258 0 0,-30 281 256 0 0,1-127-3047 0 0,3-83-272 0 0,14-74-1545 0 0,3-18 255 0 0,4-35-3887 0 0,3 18-5069 0 0,-4 21 1328 0 0</inkml:trace>
  <inkml:trace contextRef="#ctx0" brushRef="#br0" timeOffset="2951.506">400 332 6833 0 0,'0'0'2690'0'0,"0"0"-309"0"0,0 0-199 0 0,0 0-159 0 0,0 0-275 0 0,0 0-381 0 0,0 0-384 0 0,0 0-279 0 0,0 0-172 0 0,0 0-68 0 0,0 0-20 0 0,0 0-26 0 0,0 0-26 0 0,2 0-5 0 0,151-48 2987 0 0,-56 30-3709 0 0,-106 47-3775 0 0,5-20 369 0 0,0-3-4059 0 0,1-2-3136 0 0</inkml:trace>
  <inkml:trace contextRef="#ctx0" brushRef="#br0" timeOffset="3263.182">317 564 8050 0 0,'0'0'2800'0'0,"0"0"-678"0"0,0 0-439 0 0,0 0-103 0 0,0 0-110 0 0,0 0-238 0 0,0 0-279 0 0,0 0-201 0 0,0 0-69 0 0,0 0 14 0 0,0 0-34 0 0,0 0-80 0 0,0 0-67 0 0,18-2-72 0 0,126-14 707 0 0,-45-2-1031 0 0,-84 10-1958 0 0,-8 5-1313 0 0,0-1-4288 0 0,-5 3-4096 0 0</inkml:trace>
  <inkml:trace contextRef="#ctx0" brushRef="#br0" timeOffset="4247.706">306 155 512 0 0,'0'0'1838'0'0,"0"0"90"0"0,0 0 187 0 0,0 0 109 0 0,0 0-144 0 0,0 0-353 0 0,0 0-381 0 0,0 0-286 0 0,0 0-143 0 0,0 0-58 0 0,0 0-35 0 0,0 0-46 0 0,0 0-105 0 0,12-3 1410 0 0,66-12 517 0 0,138 7 822 0 0,-257-28-3248 0 0,-16-28-186 0 0,53 47-1520 0 0,4 13-2464 0 0,0 0-3324 0 0,0 1-4547 0 0</inkml:trace>
  <inkml:trace contextRef="#ctx0" brushRef="#br0" timeOffset="4817.846">851 453 5353 0 0,'0'0'3738'0'0,"0"0"-1323"0"0,0 0-509 0 0,0 0-49 0 0,0 0-72 0 0,0 0-260 0 0,0 0-410 0 0,0 0-399 0 0,0 0-254 0 0,0 0-85 0 0,0 0 5 0 0,0 0 8 0 0,0 0-37 0 0,-7 10-53 0 0,-22 27-90 0 0,13-3 226 0 0,16-34-398 0 0,0 0 17 0 0,0 0 34 0 0,0 0 22 0 0,8-6 970 0 0,9-11-632 0 0,-3-1 790 0 0,-23 22-1089 0 0,1-1-1531 0 0,10-2-9574 0 0,2-1-576 0 0</inkml:trace>
  <inkml:trace contextRef="#ctx0" brushRef="#br0" timeOffset="5370.095">1245 446 11923 0 0,'0'0'2625'0'0,"0"0"-775"0"0,0 0-374 0 0,0 0-107 0 0,0 0-144 0 0,0 0-200 0 0,0 0-267 0 0,0 0-239 0 0,0 0-161 0 0,0 0-97 0 0,0 0-78 0 0,0 0-33 0 0,-34 18-46 0 0,-104 56-24 0 0,81-28 1 0 0,52-37-74 0 0,2-4-12 0 0,0-1 0 0 0,0 0-1 0 0,1 1 1 0 0,-1 0-1 0 0,1-1 1 0 0,0 1 0 0 0,0 0-1 0 0,1 0 1 0 0,-1 0 0 0 0,1 1-1 0 0,0-1 1 0 0,0 0-1 0 0,1 0 1 0 0,0 1 0 0 0,0-1-1 0 0,0 0 1 0 0,0 1-1 0 0,1-1 1 0 0,0 0 0 0 0,0 0-1 0 0,1 0 1 0 0,-1 0-1 0 0,1 0 1 0 0,0 0 0 0 0,0 0-1 0 0,1 0 1 0 0,-1-1-1 0 0,1 1 1 0 0,0-1 0 0 0,0 0-1 0 0,1 0 1 0 0,-1 0-1 0 0,1 0 1 0 0,0 0 0 0 0,0-1-1 0 0,0 0 1 0 0,1 0-1 0 0,-1 0 1 0 0,1 0 0 0 0,-1-1-1 0 0,1 0 1 0 0,0 0-1 0 0,2 1 6 0 0,4 0 79 0 0,0-1-1 0 0,1 0 0 0 0,-1 0 0 0 0,1-2 0 0 0,0 1 0 0 0,-1-1 1 0 0,1-1-1 0 0,-1 0 0 0 0,1-1 0 0 0,-1 0 0 0 0,1 0 0 0 0,-1-1 1 0 0,0-1-1 0 0,0 0 0 0 0,0-1 0 0 0,-1 0 0 0 0,0 0 0 0 0,7-5-78 0 0,1-4 75 0 0,-1-1 0 0 0,0 0 0 0 0,-1-1 0 0 0,-1-1 0 0 0,-1-1 0 0 0,0 0 0 0 0,-1 0 0 0 0,-1-2 0 0 0,-1 1 0 0 0,0-2 0 0 0,-2 1 0 0 0,0-1 0 0 0,-1-1 0 0 0,-2 1 0 0 0,0-1 0 0 0,-1-1 0 0 0,-1 1 0 0 0,-2-1 0 0 0,0 1 0 0 0,-1-1 0 0 0,-2-22-75 0 0,1 40-6 0 0,0 0 0 0 0,0 0-1 0 0,0 1 1 0 0,-1-1 0 0 0,1 0-1 0 0,-1 1 1 0 0,0-1 0 0 0,-1 0-1 0 0,1 1 1 0 0,-1 0 0 0 0,0-1-1 0 0,0 1 1 0 0,0 0 0 0 0,-1 0-1 0 0,1 0 1 0 0,-1 0 0 0 0,0 0-1 0 0,0 1 1 0 0,0-1 0 0 0,-1 1-1 0 0,1 0 1 0 0,-1 0-1 0 0,0 0 1 0 0,0 0 0 0 0,0 1-1 0 0,0-1 1 0 0,0 1 0 0 0,-1 0-1 0 0,1 1 1 0 0,-1-1 0 0 0,1 1-1 0 0,-1 0 1 0 0,1 0 0 0 0,-1 0-1 0 0,0 0 1 0 0,0 1 0 0 0,1 0-1 0 0,-1 0 1 0 0,0 0 0 0 0,0 1-1 0 0,0 0 7 0 0,-5 2-11 0 0,-1 1-1 0 0,1 1 1 0 0,0 0-1 0 0,1 0 1 0 0,-1 1-1 0 0,1 0 0 0 0,0 1 1 0 0,0 0-1 0 0,1 0 1 0 0,0 1-1 0 0,0 0 1 0 0,1 0-1 0 0,0 1 1 0 0,1 0-1 0 0,0 0 0 0 0,0 1 1 0 0,1 0-1 0 0,0 0 1 0 0,0 0-1 0 0,1 0 1 0 0,1 1-1 0 0,0-1 0 0 0,0 1 1 0 0,1 2 11 0 0,0-3 2 0 0,0-1 1 0 0,1 0-1 0 0,1 0 1 0 0,0 1-1 0 0,0-1 1 0 0,0 0-1 0 0,1 1 1 0 0,1-1-1 0 0,-1 0 1 0 0,2 0-1 0 0,-1 0 1 0 0,1 0-1 0 0,0 0 1 0 0,1-1-1 0 0,0 0 1 0 0,1 1-1 0 0,-1-1 1 0 0,2-1-1 0 0,-1 1 1 0 0,1-1-1 0 0,0 0 1 0 0,1 1-3 0 0,95 87 16 0 0,-93-89-121 0 0,0-1 0 0 0,1 0 0 0 0,0 0 1 0 0,0-1-1 0 0,0 0 0 0 0,1 0 0 0 0,-1-1 1 0 0,1-1-1 0 0,10 2 105 0 0,4-2-3628 0 0,2-1-3278 0 0,-22-1-4534 0 0</inkml:trace>
  <inkml:trace contextRef="#ctx0" brushRef="#br0" timeOffset="5785.317">1710 825 10898 0 0,'0'0'2331'0'0,"0"0"-634"0"0,0 0-186 0 0,0 0-62 0 0,0 0-162 0 0,0 0-222 0 0,0 0-234 0 0,0 0-223 0 0,0 0-142 0 0,0 0-44 0 0,0 0-3 0 0,0 0 14 0 0,0 0 23 0 0,2 6 19 0 0,6 21 1501 0 0,-1-65-286 0 0,-1 3-1607 0 0,1-1 0 0 0,3 1-1 0 0,0 0 1 0 0,2 1 0 0 0,2 1 0 0 0,1 0 0 0 0,1 0 0 0 0,2 2-1 0 0,2 0-82 0 0,3 4 2 0 0,-7 53-157 0 0,1 89-342 0 0,-11-106-220 0 0,-5-7-3317 0 0,1-3-3985 0 0,-2 1-3871 0 0</inkml:trace>
  <inkml:trace contextRef="#ctx0" brushRef="#br0" timeOffset="6314.291">1648 343 12971 0 0,'0'0'2538'0'0,"0"0"-479"0"0,0 0-279 0 0,0 0-184 0 0,0 0-290 0 0,0 0-344 0 0,0 0-328 0 0,0 0-233 0 0,0 0-131 0 0,0 0-15 0 0,0 0 34 0 0,0 0 45 0 0,0 0 19 0 0,10-3-34 0 0,102-19 613 0 0,28 18-252 0 0,-153 6 853 0 0,3-9-1486 0 0,2 0 1 0 0,-1-1 0 0 0,1 0-1 0 0,0 0 1 0 0,1-1-1 0 0,0 0 1 0 0,0 0 0 0 0,1-1-1 0 0,0 0 1 0 0,1 0 0 0 0,-3-8-48 0 0,-3-13-743 0 0,11 7-6379 0 0,2 17-3611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4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286 273 0 0 0,'0'0'1152'0'0,"0"0"179"0"0,0 0 258 0 0,0 0 150 0 0,0 0 54 0 0,0 0-55 0 0,0 0-202 0 0,0 0-154 0 0,0 0-158 0 0,0 0-104 0 0,0 0-89 0 0,-5 0-98 0 0,-13 0-121 0 0,13 0-133 0 0,5 0-109 0 0,0 0-82 0 0,0 0-46 0 0,0 0-31 0 0,0 0-18 0 0,0 0-6 0 0,0 0 0 0 0,0 0-22 0 0,0 0-34 0 0,0 0-33 0 0,21 0 828 0 0,130-22-76 0 0,-52 19-832 0 0,-99 3-210 0 0,0 0 3 0 0,0 0 12 0 0,0 0 7 0 0,0 0 9 0 0,0 0 24 0 0,0 0-6 0 0,0 0-4 0 0,0 0 11 0 0,-20 14 530 0 0,-92 53-422 0 0,-119 65-91 0 0,154-66-63 0 0,96-47 163 0 0,91-12 648 0 0,41-3-622 0 0,-149 3-149 0 0,-6-4-44 0 0,4-2-19 0 0,0-1-1 0 0,0 0 8 0 0,-1 0-14 0 0,-16 22 82 0 0,9-12-34 0 0,-1 1 0 0 0,-1-2 0 0 0,0 1 0 0 0,0-2-1 0 0,-1 1 1 0 0,0-1 0 0 0,0-1 0 0 0,-1 0 0 0 0,0 0-1 0 0,-6 1-35 0 0,-63 42 59 0 0,-15 16-1 0 0,47-23-18 0 0,81-38 358 0 0,96 9 312 0 0,33-24-33 0 0,60-19-192 0 0,-199 28-383 0 0,-26 1 96 0 0,3 0-239 0 0,1 0-1 0 0,0 0-34 0 0,-16-11-7912 0 0,15 8 2579 0 0,0 2-6275 0 0</inkml:trace>
  <inkml:trace contextRef="#ctx0" brushRef="#br0" timeOffset="464.881">884 288 7098 0 0,'0'0'3139'0'0,"0"0"-1093"0"0,0 0-470 0 0,0 0-108 0 0,0 0 9 0 0,0 0 8 0 0,0 0-138 0 0,0 0-239 0 0,0 0-287 0 0,0 0-237 0 0,0 0-154 0 0,0 0-93 0 0,0 0-27 0 0,-13 9 693 0 0,14 52 937 0 0,-11 138-208 0 0,-29 7-1292 0 0,19-118-412 0 0,20-88-51 0 0,0 0 7 0 0,0 0-11 0 0,0 0-2 0 0,0 0-12 0 0,0 0 1 0 0,0 0-20 0 0,33-65-2206 0 0,35-49-3964 0 0,-31 37-6864 0 0,-31 61 6551 0 0</inkml:trace>
  <inkml:trace contextRef="#ctx0" brushRef="#br0" timeOffset="792.644">772 343 1712 0 0,'0'0'4031'0'0,"0"0"-1432"0"0,0 0-415 0 0,0 0-54 0 0,0 0-24 0 0,0 0-186 0 0,0 0-325 0 0,0 0-364 0 0,0 0-324 0 0,0 0-231 0 0,0 0-152 0 0,0 0-81 0 0,0 0-23 0 0,1-11 1617 0 0,189-4 811 0 0,28-29-2234 0 0,-142 30-618 0 0,-75 14-14 0 0,-1 0-12 0 0,0 0-13 0 0,0 0-24 0 0,0 0-38 0 0,0 0-46 0 0,-11 4-750 0 0,-77 48-3427 0 0,59-36-366 0 0,0 1-4719 0 0,22-11 1190 0 0</inkml:trace>
  <inkml:trace contextRef="#ctx0" brushRef="#br0" timeOffset="1063.425">684 608 5953 0 0,'0'0'2956'0'0,"0"0"-1367"0"0,0 0-280 0 0,0 0 304 0 0,0 0 336 0 0,0 0 59 0 0,0 0-277 0 0,0 0-319 0 0,0 0-241 0 0,0 0-226 0 0,0 0-161 0 0,0 0-115 0 0,0 0-107 0 0,30 3-80 0 0,97 6-88 0 0,-26-13 375 0 0,-59-10-830 0 0,-42 13-134 0 0,0 1-173 0 0,0 0-276 0 0,0 0-424 0 0,0 0-753 0 0,0-1-3107 0 0,0-1-224 0 0,0 1-6507 0 0</inkml:trace>
  <inkml:trace contextRef="#ctx0" brushRef="#br0" timeOffset="1442.375">1304 664 10066 0 0,'0'0'2107'0'0,"0"0"-298"0"0,0 0-180 0 0,0 0-147 0 0,0 0-195 0 0,0 0-248 0 0,0 0-164 0 0,0 0-99 0 0,0 0-91 0 0,0 0-98 0 0,0 0-84 0 0,0 0-54 0 0,0 0-37 0 0,-19 14-26 0 0,-58 44-50 0 0,21 4 545 0 0,44-41-702 0 0,-59 88 283 0 0,62-102-739 0 0,-22 15-75 0 0,11-29-6086 0 0,16 2 3129 0 0,1 0-3723 0 0,1 1-1510 0 0</inkml:trace>
  <inkml:trace contextRef="#ctx0" brushRef="#br0" timeOffset="1745.676">1074 656 4209 0 0,'0'0'3606'0'0,"0"0"-855"0"0,0 0-402 0 0,0 0-171 0 0,0 0-191 0 0,0 0-272 0 0,0 0-370 0 0,0 0-362 0 0,0 0-268 0 0,0 0-215 0 0,0 0-122 0 0,0 0-66 0 0,4 19 932 0 0,-2-7-967 0 0,1 0 0 0 0,0 0 1 0 0,1-1-1 0 0,1 1 0 0 0,0-1 1 0 0,0 0-1 0 0,1 0 0 0 0,0-1 0 0 0,1 0 1 0 0,0 0-1 0 0,0 0 0 0 0,1-1 1 0 0,9 8-278 0 0,45 52 316 0 0,-51-58-5108 0 0,-3-3-4755 0 0,-9-8-2275 0 0</inkml:trace>
  <inkml:trace contextRef="#ctx0" brushRef="#br0" timeOffset="2398.317">1661 579 7866 0 0,'0'0'3236'0'0,"0"0"-1129"0"0,0 0-516 0 0,0 0-137 0 0,0 0-79 0 0,0 0-195 0 0,0 0-211 0 0,0 0-211 0 0,0 0-196 0 0,0 0-130 0 0,0 0-103 0 0,0 0-67 0 0,0 0-60 0 0,-27 9-22 0 0,-86 30-29 0 0,67-13 22 0 0,41-19-140 0 0,2-4-30 0 0,0 0 0 0 0,1 0 0 0 0,-1 0 1 0 0,1 1-1 0 0,0-1 0 0 0,0 1 1 0 0,0-1-1 0 0,0 1 0 0 0,0 0 0 0 0,1 0 1 0 0,0 0-1 0 0,0 0 0 0 0,0 0 0 0 0,0 0 1 0 0,0 0-1 0 0,1 0 0 0 0,0 0 1 0 0,0 0-1 0 0,0 0 0 0 0,0 1 0 0 0,1-1 1 0 0,0 0-1 0 0,0 0 0 0 0,0 0 1 0 0,0 0-1 0 0,0 0 0 0 0,1-1 0 0 0,0 1 1 0 0,-1 0-1 0 0,2-1 0 0 0,-1 1 1 0 0,0-1-1 0 0,1 1 0 0 0,-1-1 0 0 0,1 0 1 0 0,0 0-1 0 0,0-1 0 0 0,0 1 1 0 0,0 0-1 0 0,1-1 0 0 0,-1 0 0 0 0,1 0 1 0 0,0 0-1 0 0,-1 0 0 0 0,1 0 0 0 0,0-1 1 0 0,0 0-1 0 0,0 0 0 0 0,0 0 1 0 0,0 0-4 0 0,7-1 127 0 0,0 0 0 0 0,1 0 1 0 0,-1-2-1 0 0,0 1 0 0 0,-1-1 1 0 0,1-1-1 0 0,0 0 0 0 0,-1 0 1 0 0,1-1-1 0 0,-1 0 1 0 0,0-1-1 0 0,0-1 0 0 0,-1 1 1 0 0,1-1-1 0 0,-1-1 0 0 0,1-1-127 0 0,6-7 85 0 0,-1-1-1 0 0,-1 0 0 0 0,0-1 0 0 0,-2 0 0 0 0,0-2 0 0 0,0 1 0 0 0,-2-1 1 0 0,0-1-1 0 0,-2 1 0 0 0,0-2 0 0 0,-1 1 0 0 0,-1-1 0 0 0,0 0 1 0 0,-2-1-1 0 0,-1 1 0 0 0,-1-1 0 0 0,0 1 0 0 0,-2-1 0 0 0,-1-15-84 0 0,2 30-19 0 0,-1 0 0 0 0,0 0 0 0 0,0 0 0 0 0,-1 1 0 0 0,1-1 0 0 0,-1 0 0 0 0,-1 0 0 0 0,1 1 0 0 0,-1-1 0 0 0,0 1 0 0 0,-1-1 0 0 0,0 1 0 0 0,0 0 0 0 0,0 0 0 0 0,-1 0 0 0 0,1 1 0 0 0,-2-1 0 0 0,1 1 0 0 0,0 0 0 0 0,-1 0 0 0 0,0 0 0 0 0,0 1 0 0 0,0-1 0 0 0,-1 1 0 0 0,0 0-1 0 0,0 1 1 0 0,0 0 0 0 0,0 0 0 0 0,0 0 0 0 0,0 0 0 0 0,-1 1 0 0 0,1 0 0 0 0,-5 0 19 0 0,2 4-1 0 0,0 0 0 0 0,1 1 0 0 0,0 0 0 0 0,-1 0 0 0 0,1 1 0 0 0,0 0 1 0 0,0 0-1 0 0,1 1 0 0 0,0 0 0 0 0,-1 0 0 0 0,2 1 0 0 0,-1 0 0 0 0,1 0 0 0 0,0 0 0 0 0,0 1 0 0 0,0 0 0 0 0,1 0 0 0 0,0 1 0 0 0,1 0 0 0 0,0-1 0 0 0,0 1 0 0 0,0 1 0 0 0,1-1 0 0 0,0 0 0 0 0,1 1 0 0 0,0 0 0 0 0,0-1 0 0 0,1 1 0 0 0,0 0 1 0 0,1 0-1 0 0,0 0 0 0 0,0 0 0 0 0,1 0 0 0 0,0 0 0 0 0,0-1 0 0 0,1 1 0 0 0,0 0 0 0 0,1-1 0 0 0,1 4 1 0 0,11 17 249 0 0,1-1 0 0 0,1-1 1 0 0,1 0-1 0 0,1-2 0 0 0,2 0 0 0 0,7 7-249 0 0,13 15 284 0 0,35 59-35 0 0,-45-59-298 0 0,-6-64-7774 0 0,-19 9 1759 0 0,-4 1-5606 0 0</inkml:trace>
  <inkml:trace contextRef="#ctx0" brushRef="#br0" timeOffset="2698.178">2283 542 13499 0 0,'0'0'2108'0'0,"0"0"-601"0"0,0 0-169 0 0,0 0 49 0 0,0 0-36 0 0,0 0-170 0 0,0 0-224 0 0,0 0-173 0 0,0 0-95 0 0,0 0-77 0 0,0 0-94 0 0,0 0-106 0 0,0 0-85 0 0,-11 23-59 0 0,-38 70-64 0 0,-25 30 220 0 0,45-82-1456 0 0,-3-38-5796 0 0,14-32-10790 0 0,16 22 15530 0 0</inkml:trace>
  <inkml:trace contextRef="#ctx0" brushRef="#br0" timeOffset="2996.31">2040 542 1816 0 0,'0'0'3764'0'0,"0"0"-503"0"0,0 0-307 0 0,0 0-321 0 0,0 0-369 0 0,0 0-385 0 0,0 0-374 0 0,0 0-303 0 0,0 0-273 0 0,0 0-220 0 0,0 0-160 0 0,0 0-117 0 0,0 0-77 0 0,0-4-55 0 0,-1-13-32 0 0,23 34 1420 0 0,61 93 821 0 0,-41-43-1961 0 0,-30-51-498 0 0,68 66 235 0 0,-56-73-1887 0 0,-24-11-88 0 0,0-9-231 0 0,0 5-5324 0 0,-2-1-5124 0 0</inkml:trace>
  <inkml:trace contextRef="#ctx0" brushRef="#br0" timeOffset="9167.157">724 30 0 0 0,'0'0'1170'0'0,"0"0"146"0"0,0 0-41 0 0,0 0-68 0 0,0 0-95 0 0,0 0-98 0 0,0 0-76 0 0,0 0-53 0 0,0 0-43 0 0,-3-10 10280 0 0,0 6-12023 0 0,-26-7 1375 0 0,12 9-379 0 0,-2 0 525 0 0,18 2-563 0 0,1 0-18 0 0,0 0-21 0 0,0 0-7 0 0,0 0 2 0 0,0 0-2 0 0,-4 15 101 0 0,-27 112 364 0 0,25 75 647 0 0,7-141-672 0 0,-5 281 1178 0 0,-7-236-1081 0 0,11 52 55 0 0,-46-109 189 0 0,42-47-747 0 0,0 0-1 0 0,-1 1 0 0 0,1-1 0 0 0,-1-1 0 0 0,1 1 0 0 0,-1-1 0 0 0,0 0 0 0 0,0 0 0 0 0,0 0 0 0 0,1-1 0 0 0,-1 1 0 0 0,0-1 0 0 0,0 0 0 0 0,0-1 0 0 0,-2 0-44 0 0,-13 1-409 0 0,2 3 571 0 0,19-4-233 0 0,-1 1 0 0 0,0 0 0 0 0,1-1 0 0 0,-1 1 1 0 0,0 0-1 0 0,1-1 0 0 0,-1 1 0 0 0,0 0 0 0 0,0-1 0 0 0,1 1 1 0 0,-1-1-1 0 0,0 1 0 0 0,0 0 0 0 0,0-1 0 0 0,0 1 1 0 0,0-1-1 0 0,1 1 0 0 0,-1-1 0 0 0,0 1 0 0 0,0-1 0 0 0,0 1 1 0 0,0 0-1 0 0,0-1 0 0 0,0 1 0 0 0,-1-1 0 0 0,1 1 0 0 0,0-1 1 0 0,0 1-1 0 0,0-1 0 0 0,0 1 0 0 0,0 0 0 0 0,-1-1 1 0 0,1 1-1 0 0,0-1 0 0 0,0 1 0 0 0,-1 0 0 0 0,1-1 0 0 0,0 1 1 0 0,-1 0-1 0 0,1-1 0 0 0,0 1 0 0 0,-1 0 0 0 0,1 0 0 0 0,0-1 1 0 0,-1 1-1 0 0,1 0 0 0 0,-1 0 0 0 0,1 0 0 0 0,0-1 1 0 0,-1 1-1 0 0,1 0 0 0 0,-1 0 0 0 0,1 0 0 0 0,-1 0 0 0 0,1 0 1 0 0,0 0-1 0 0,-1 0 0 0 0,1 0 0 0 0,-1 0 0 0 0,1 0 0 0 0,-1 0 1 0 0,1 0-1 0 0,-1 0 0 0 0,1 0 0 0 0,-1 1 71 0 0,3-6-1024 0 0,0-2-2124 0 0,-1 1-2094 0 0,1-2-6478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31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7 221 5633 0 0,'0'0'2990'0'0,"0"0"-675"0"0,0 0-276 0 0,0 0-106 0 0,0 0-106 0 0,0 0-203 0 0,0 0-282 0 0,0 0-283 0 0,0 0-287 0 0,0 0-221 0 0,0 0-106 0 0,-7 0 2256 0 0,103 23-31 0 0,265-9-1126 0 0,-360-14-1525 0 0,-1 0 27 0 0,0 0-18 0 0,0 0 10 0 0,0 0 12 0 0,0 0 20 0 0,0 0 6 0 0,0 0-6 0 0,0 0 10 0 0,0 0-10 0 0,0 0-1 0 0,0 0 3 0 0,0 0 17 0 0,0 0-29 0 0,0 0-21 0 0,0 0-7 0 0,0 0-40 0 0,0 0 29 0 0,0 0 10 0 0,0 0 0 0 0,0 0 14 0 0,0 0-15 0 0,0 0-2 0 0,0 0 10 0 0,0 0-15 0 0,0 0-2 0 0,0 0-3 0 0,0 0-1 0 0,0 0 7 0 0,0 0 7 0 0,0 0 6 0 0,0 0 16 0 0,0 0-9 0 0,0 0 19 0 0,0 0-2 0 0,0 0 11 0 0,0 0 11 0 0,0 0-4 0 0,0 0 14 0 0,0 0 11 0 0,0 0 5 0 0,0 0-1 0 0,0 0 8 0 0,-15-48 393 0 0,-27-103-396 0 0,22 104-249 0 0,20 46-1 0 0,4-6-4998 0 0,4 6-1850 0 0,0-2-6144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5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3745 0 0,'0'0'1916'0'0,"0"0"-147"0"0,0 0-56 0 0,0 0-35 0 0,0 0-126 0 0,0 0-218 0 0,0 0-275 0 0,0 0-256 0 0,0 0-166 0 0,0 0-87 0 0,0 0-42 0 0,0 0 13 0 0,0 0 31 0 0,0 0 30 0 0,0 0 13 0 0,0 0-18 0 0,0 0-46 0 0,0 0-44 0 0,0 0-47 0 0,21 0 2430 0 0,334 0 636 0 0,-355-11-8505 0 0,0 6-158 0 0,0 3-3769 0 0,0 1 83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4625 0 0,'0'0'2679'0'0,"0"0"-744"0"0,0 0-309 0 0,0 0-4 0 0,0 0-14 0 0,0 0-192 0 0,0 0-297 0 0,0 0-301 0 0,0 0-210 0 0,0 0-93 0 0,0 0-49 0 0,0 0-4 0 0,0 0-2 0 0,2 8 3058 0 0,4-8-3034 0 0,60-1 2691 0 0,87-9-1658 0 0,4-1-857 0 0,-157 11-684 0 0,0 0 35 0 0,0 0 2 0 0,0 0-2 0 0,0 0-31 0 0,0 0 25 0 0,0 0 4 0 0,0 0 15 0 0,0 0 50 0 0,0 0-49 0 0,0 0-36 0 0,0 0-3 0 0,0 0 7 0 0,0 0 14 0 0,0 0 2 0 0,0 0-16 0 0,0 0 9 0 0,0 0-4 0 0,0 0 14 0 0,0 0 4 0 0,0 0-5 0 0,0 0-10 0 0,0 0 33 0 0,0 0-29 0 0,0 0-9 0 0,0 0-24 0 0,0 0 33 0 0,0 0 5 0 0,0 0-25 0 0,0 0 4 0 0,-8-2-577 0 0,6 1-3219 0 0,1 0-5127 0 0,1 1-2950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79 181 736 0 0,'0'0'2833'0'0,"0"0"-859"0"0,0 0-174 0 0,0 0 122 0 0,0 0 158 0 0,0 0 45 0 0,0 0-230 0 0,0 0-340 0 0,0 0-278 0 0,0 0-217 0 0,0 0-122 0 0,-3-5-72 0 0,-9-17-90 0 0,9 16-95 0 0,3 6-93 0 0,0 0-101 0 0,0 0-82 0 0,0 0-78 0 0,-8 30 581 0 0,-1 273-28 0 0,8-88-701 0 0,1-211-150 0 0,-12 92 592 0 0,6-111-609 0 0,1-1 0 0 0,0 1 0 0 0,1-1 0 0 0,1 0 0 0 0,0 0 0 0 0,1-1 0 0 0,1-12-12 0 0,1 20 13 0 0,-1-27 12 0 0,1 1 0 0 0,2-1-1 0 0,1 1 1 0 0,2 0 0 0 0,1 0 0 0 0,2 1-1 0 0,2-2-24 0 0,1 5 11 0 0,1 0-1 0 0,2 1 1 0 0,1 0-1 0 0,2 1 0 0 0,15-22-10 0 0,-25 39-2 0 0,1 0-1 0 0,0 0 0 0 0,1 1 1 0 0,0 0-1 0 0,1 1 0 0 0,0 0 0 0 0,1 0 1 0 0,0 1-1 0 0,0 0 0 0 0,1 1 0 0 0,0 0 1 0 0,1 1-1 0 0,0 1 0 0 0,0 0 0 0 0,0 0 1 0 0,0 2-1 0 0,1-1 0 0 0,14-1 3 0 0,-25 6 0 0 0,1 1-1 0 0,0-1 0 0 0,-1 1 1 0 0,1 0-1 0 0,0 1 0 0 0,-1-1 1 0 0,1 0-1 0 0,-1 1 0 0 0,0 0 1 0 0,1 0-1 0 0,-1 0 1 0 0,0 0-1 0 0,0 0 0 0 0,0 1 1 0 0,0-1-1 0 0,-1 1 0 0 0,1 0 1 0 0,-1 0-1 0 0,0 0 0 0 0,0 0 1 0 0,0 0-1 0 0,0 1 1 0 0,0-1-1 0 0,0 0 0 0 0,-1 1 1 0 0,0 0-1 0 0,0-1 0 0 0,0 2 1 0 0,11 107 50 0 0,-18-96-33 0 0,0-1 0 0 0,-1 0 0 0 0,-1-1 0 0 0,0 1 0 0 0,-1-2 0 0 0,-1 1 0 0 0,0-1 0 0 0,0-1 0 0 0,-2 0 0 0 0,1 0 0 0 0,-2-1 0 0 0,1-1 0 0 0,-1 0 0 0 0,-1 0 0 0 0,-9 4-17 0 0,14-8-49 0 0,-1 1 0 0 0,0-2-1 0 0,0 1 1 0 0,0-1 0 0 0,0-1 0 0 0,-1 0 0 0 0,1 0 0 0 0,-1-1 0 0 0,0-1-1 0 0,0 0 1 0 0,0 0 0 0 0,-1-1 0 0 0,-9 0 49 0 0,3-30-2460 0 0,19-7-4429 0 0,3 27 148 0 0,0-2-4032 0 0</inkml:trace>
  <inkml:trace contextRef="#ctx0" brushRef="#br0" timeOffset="564.085">576 406 0 0 0,'0'0'1067'0'0,"0"0"575"0"0,0 0 234 0 0,0 0 83 0 0,0 0-9 0 0,0 0-83 0 0,0 0-41 0 0,0 0-101 0 0,0 0-175 0 0,0 0-148 0 0,0 0-151 0 0,4-3-117 0 0,9-9-103 0 0,-9 8-85 0 0,-4 4-106 0 0,-34 5 1351 0 0,18 4-2005 0 0,1 1 0 0 0,1 1-1 0 0,-1 1 1 0 0,2 0 0 0 0,0 0 0 0 0,0 2-1 0 0,-9 13-185 0 0,13-17 30 0 0,0 1-1 0 0,1 0 0 0 0,1 0 0 0 0,0 1 0 0 0,1 0 0 0 0,0 1 1 0 0,0-1-1 0 0,2 1 0 0 0,-1 0 0 0 0,2 0 0 0 0,0 1 0 0 0,0-1 0 0 0,1 1 1 0 0,1 7-30 0 0,1-18 8 0 0,0 0 0 0 0,1 0 1 0 0,-1 0-1 0 0,1 0 1 0 0,0 0-1 0 0,-1 0 1 0 0,1-1-1 0 0,1 1 0 0 0,-1 0 1 0 0,0-1-1 0 0,1 1 1 0 0,-1 0-1 0 0,1-1 1 0 0,0 0-1 0 0,0 1 0 0 0,0-1 1 0 0,0 0-1 0 0,0 0 1 0 0,0 0-1 0 0,1-1 0 0 0,-1 1 1 0 0,1 0-1 0 0,-1-1 1 0 0,1 0-1 0 0,0 1 1 0 0,-1-1-1 0 0,1 0 0 0 0,0 0 1 0 0,0-1-1 0 0,0 1 1 0 0,1 0-9 0 0,96 8 210 0 0,-92-9-221 0 0,0-1-144 0 0,0-1 0 0 0,0 1 1 0 0,0-1-1 0 0,-1 0 0 0 0,1-1 1 0 0,-1 0-1 0 0,1 0 0 0 0,-1-1 1 0 0,0 0-1 0 0,0 0 1 0 0,0-1-1 0 0,4-3 155 0 0,22-14-2191 0 0,-3 3-2694 0 0,-20 11 402 0 0,4-1-7096 0 0</inkml:trace>
  <inkml:trace contextRef="#ctx0" brushRef="#br0" timeOffset="881.99">1011 446 6321 0 0,'0'0'2229'0'0,"0"0"-370"0"0,0 0-93 0 0,0 0 2 0 0,0 0-85 0 0,0 0-231 0 0,0 0-301 0 0,0 0-272 0 0,0 0-200 0 0,0 0-150 0 0,-27 32-106 0 0,-80 95-96 0 0,78-86-72 0 0,28-39-215 0 0,1 0 0 0 0,0 0 0 0 0,0 1 0 0 0,0-1 0 0 0,0 0 0 0 0,1 0 0 0 0,-1 0 0 0 0,1 1 0 0 0,-1-1 0 0 0,1 0 0 0 0,0 0 0 0 0,0 0 0 0 0,-1 0 0 0 0,2 0 0 0 0,-1 0 0 0 0,0 0 0 0 0,0 0 0 0 0,1-1 0 0 0,-1 1 0 0 0,0 0 0 0 0,1-1 0 0 0,0 1 0 0 0,-1-1 0 0 0,1 0 0 0 0,0 1 0 0 0,0-1 0 0 0,0 0 0 0 0,0 0 0 0 0,0 0 0 0 0,0 0 0 0 0,0-1 0 0 0,0 1 0 0 0,0 0 0 0 0,0-1 0 0 0,1 1 0 0 0,-1-1 0 0 0,0 0 0 0 0,0 0 0 0 0,1 0-40 0 0,91-7 1482 0 0,-75 0-1274 0 0,0-1 1 0 0,0 0 0 0 0,-1-2 0 0 0,0 0-1 0 0,-1-1 1 0 0,0 0 0 0 0,0-1 0 0 0,-2-1 0 0 0,8-8-209 0 0,-19 16 37 0 0,0 1 0 0 0,0 0 0 0 0,-1-1 0 0 0,0 0 1 0 0,0 0-1 0 0,0 0 0 0 0,0 0 0 0 0,-1 0 0 0 0,0-1 1 0 0,0 1-1 0 0,0-1 0 0 0,-1 1 0 0 0,0-1 0 0 0,0 0 1 0 0,0 1-1 0 0,-1-1 0 0 0,0 0 0 0 0,0 0 0 0 0,-1-4-37 0 0,-1 7-114 0 0,-1 0 0 0 0,0 0 0 0 0,0 1 0 0 0,0-1 0 0 0,0 1 0 0 0,-1 0 0 0 0,1 0 0 0 0,0 0 0 0 0,-1 0 0 0 0,0 0 0 0 0,1 1 0 0 0,-1 0 0 0 0,0-1 0 0 0,0 2 0 0 0,0-1 0 0 0,0 0 0 0 0,0 1 0 0 0,1-1 0 0 0,-1 1 0 0 0,0 0-1 0 0,0 1 1 0 0,0-1 0 0 0,0 1 0 0 0,0 0 0 0 0,0-1 0 0 0,0 2 0 0 0,1-1 0 0 0,-1 0 0 0 0,0 1 0 0 0,1 0 0 0 0,-4 1 114 0 0,-28 18-6460 0 0,33-20 5445 0 0,-11 7-10522 0 0</inkml:trace>
  <inkml:trace contextRef="#ctx0" brushRef="#br0" timeOffset="1332.236">1539 365 7186 0 0,'0'0'2591'0'0,"0"0"-639"0"0,0 0-533 0 0,0 0-267 0 0,0 0-153 0 0,0 0-93 0 0,0 0 77 0 0,0 0 9 0 0,0 0-79 0 0,0 0-94 0 0,0 0-111 0 0,0 0-97 0 0,0 0-83 0 0,-20 11-93 0 0,-62 35-127 0 0,80-46-286 0 0,0 0-1 0 0,0 1 1 0 0,1-1-1 0 0,-1 1 1 0 0,0-1-1 0 0,0 1 1 0 0,1 0-1 0 0,-1-1 1 0 0,1 1-1 0 0,-1 0 0 0 0,1 0 1 0 0,-1 0-1 0 0,1 0 1 0 0,0 1-1 0 0,-1-1 1 0 0,1 0-1 0 0,0 1 1 0 0,0-1-1 0 0,0 0 1 0 0,0 1-1 0 0,0-1 1 0 0,0 1-1 0 0,0 0 1 0 0,0-1-1 0 0,1 1 1 0 0,-1 0-1 0 0,1-1 1 0 0,-1 1-1 0 0,1 0 1 0 0,0 0-1 0 0,0-1 1 0 0,-1 1-1 0 0,1 0 1 0 0,1 0-1 0 0,-1 1-21 0 0,1 9 26 0 0,34 40 121 0 0,-12-27-70 0 0,-20-22-31 0 0,0 1 1 0 0,0 0-1 0 0,-1 0 1 0 0,1 0-1 0 0,-1 0 1 0 0,0 0-1 0 0,0 1 1 0 0,0-1-1 0 0,-1 1 0 0 0,0-1 1 0 0,0 1-1 0 0,0-1 1 0 0,0 1-1 0 0,-1 0 1 0 0,0-1-1 0 0,0 1 1 0 0,0 0-1 0 0,0-1 1 0 0,-1 1-1 0 0,0 0 1 0 0,0-1-1 0 0,0 1 1 0 0,0-1-1 0 0,-1 1 1 0 0,1-1-1 0 0,-1 0 1 0 0,-1 0-1 0 0,1 1 1 0 0,0-1-1 0 0,-1-1 1 0 0,0 1-1 0 0,0 0 1 0 0,0-1-1 0 0,-3 3-46 0 0,-54 31 443 0 0,33-29-438 0 0,0-2 1 0 0,-1 0-1 0 0,0-2 1 0 0,0-1-1 0 0,0-1 1 0 0,0-1-1 0 0,-3-2-5 0 0,30 1-84 0 0,1-1-1 0 0,-1 1 0 0 0,1-1 1 0 0,0 1-1 0 0,-1-1 0 0 0,1 1 0 0 0,0-1 1 0 0,-1 0-1 0 0,1 1 0 0 0,0-1 0 0 0,0 1 1 0 0,-1-1-1 0 0,1 0 0 0 0,0 1 1 0 0,0-1-1 0 0,0 0 0 0 0,0 1 0 0 0,0-1 1 0 0,0 0-1 0 0,0 1 0 0 0,0-1 1 0 0,0 1-1 0 0,0-1 0 0 0,0 0 0 0 0,0 1 1 0 0,1-1-1 0 0,-1 0 0 0 0,0 1 0 0 0,0-1 1 0 0,1 1-1 0 0,-1-1 0 0 0,0 1 1 0 0,1-1-1 0 0,-1 1 0 0 0,1-1 0 0 0,-1 1 1 0 0,1-1-1 0 0,-1 1 0 0 0,1-1 1 0 0,-1 1-1 0 0,1 0 0 0 0,-1-1 0 0 0,1 1 1 0 0,-1 0-1 0 0,1-1 0 0 0,0 1 0 0 0,-1 0 1 0 0,1 0-1 0 0,-1 0 0 0 0,1-1 1 0 0,0 1 84 0 0,30-18-10324 0 0,-19 11-597 0 0</inkml:trace>
  <inkml:trace contextRef="#ctx0" brushRef="#br0" timeOffset="1732.068">2053 424 13539 0 0,'0'0'2528'0'0,"0"0"-869"0"0,0 0-356 0 0,0 0-46 0 0,0 0-81 0 0,0 0-140 0 0,0 0-190 0 0,-31 10-184 0 0,-98 32-176 0 0,32 9 217 0 0,92-47-698 0 0,0-1 0 0 0,0 1 1 0 0,1 0-1 0 0,0 0 0 0 0,0 0 0 0 0,0 1 1 0 0,0 0-1 0 0,1-1 0 0 0,0 1 0 0 0,0 0 1 0 0,0 1-1 0 0,0-1 0 0 0,1 0 1 0 0,0 1-1 0 0,0 0 0 0 0,1-1 0 0 0,-1 1 1 0 0,1 0-1 0 0,1 0 0 0 0,-1-1 1 0 0,1 1-1 0 0,0 0 0 0 0,0 0-5 0 0,2-2 2 0 0,1 1-1 0 0,0-1 1 0 0,-1 0 0 0 0,2-1-1 0 0,-1 1 1 0 0,0-1 0 0 0,1 1-1 0 0,-1-1 1 0 0,1 0 0 0 0,0 0-1 0 0,0-1 1 0 0,0 1 0 0 0,1-1-1 0 0,-1 0 1 0 0,1 0 0 0 0,-1 0-1 0 0,1 0 1 0 0,0-1 0 0 0,-1 0-1 0 0,1 0 1 0 0,0 0-1 0 0,0-1 1 0 0,0 0 0 0 0,-1 0-1 0 0,2 0-1 0 0,13 2 111 0 0,1 0 0 0 0,-1-2-1 0 0,1 0 1 0 0,-1-2-1 0 0,0 0 1 0 0,1-1-1 0 0,-1-1 1 0 0,0 0 0 0 0,-1-2-1 0 0,1 0 1 0 0,-1-1-1 0 0,4-3-110 0 0,-10 4 168 0 0,0-1-1 0 0,0 0 1 0 0,-1-1 0 0 0,1-1-1 0 0,-2 0 1 0 0,1 0-1 0 0,-1-1 1 0 0,7-9-168 0 0,-11 13 44 0 0,0 0-1 0 0,0-1 1 0 0,-1 1 0 0 0,0-1 0 0 0,-1 0 0 0 0,1 0 0 0 0,-1-1-1 0 0,-1 1 1 0 0,1-1 0 0 0,-1 0 0 0 0,0 0 0 0 0,-1 0 0 0 0,0 0 0 0 0,-1-1-1 0 0,1 1 1 0 0,-1 0 0 0 0,-1-1 0 0 0,0 1 0 0 0,0-1 0 0 0,0 1 0 0 0,-1 0-1 0 0,-1-1 1 0 0,1 1 0 0 0,-1 0 0 0 0,-3-6-44 0 0,1 9-80 0 0,-1 0 0 0 0,0 1 0 0 0,0-1 0 0 0,-1 1 0 0 0,1 0 0 0 0,-1 1-1 0 0,0-1 1 0 0,0 1 0 0 0,0 0 0 0 0,-1 0 0 0 0,1 1 0 0 0,-1 0 0 0 0,1 0 0 0 0,-1 1 0 0 0,0-1 0 0 0,0 1 0 0 0,1 1 0 0 0,-1-1 0 0 0,0 1 0 0 0,0 1 0 0 0,0-1-1 0 0,0 1 1 0 0,1 0 0 0 0,-1 1 0 0 0,0-1 0 0 0,1 1 0 0 0,-1 1 0 0 0,1-1 0 0 0,-3 3 80 0 0,-62 38-3813 0 0,47-28 134 0 0,0 0-3291 0 0,6-4-5183 0 0</inkml:trace>
  <inkml:trace contextRef="#ctx0" brushRef="#br0" timeOffset="2079.263">1648 664 6233 0 0,'0'0'3457'0'0,"0"0"-958"0"0,0 0-360 0 0,0 0-108 0 0,0 0-214 0 0,0 0-330 0 0,0 0-314 0 0,0 0-238 0 0,0 0-165 0 0,0 0-139 0 0,0 0-106 0 0,0 0-77 0 0,30-20-66 0 0,94-60-42 0 0,-56 48 254 0 0,-53 27-469 0 0,-1 1 0 0 0,1 0 0 0 0,0 1 0 0 0,0 1 0 0 0,0 1 0 0 0,0 0-1 0 0,1 1 1 0 0,12 1-125 0 0,23 35 226 0 0,-12-2 307 0 0,-33-31-443 0 0,0 0 1 0 0,0-1-1 0 0,1 1 0 0 0,-1-1 1 0 0,1-1-1 0 0,-1 1 0 0 0,1-1 1 0 0,0 0-1 0 0,0 0 0 0 0,0-1 1 0 0,-1 0-1 0 0,1 0 0 0 0,0-1 1 0 0,0 0-1 0 0,5-1-90 0 0,13-17-46 0 0,-14 2-4889 0 0,-11 16-2367 0 0,0 1-5404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3345 0 0,'0'0'1881'0'0,"0"0"-186"0"0,0 0-38 0 0,0 0 19 0 0,0 0-69 0 0,0 0-192 0 0,0 0-328 0 0,0 0-295 0 0,0 0-221 0 0,0 0-104 0 0,0 0-55 0 0,0 0 5 0 0,0 0 47 0 0,0 0 26 0 0,12-1 2106 0 0,196-39 1055 0 0,-128 26-3282 0 0,-72 14 251 0 0,-25 7-571 0 0,0-1-1 0 0,0-1 1 0 0,0 0-1 0 0,-1-2 1 0 0,0 0 0 0 0,0-1-1 0 0,-11 0-48 0 0,-78 2 326 0 0,107-4-282 0 0,0 0-18 0 0,0 0-16 0 0,0 0-32 0 0,15 0-150 0 0,253-4 554 0 0,-268 4-412 0 0,0 0-6 0 0,0 0-24 0 0,0 0-25 0 0,0 0-74 0 0,0 0-104 0 0,0 0-215 0 0,-7-3-7323 0 0,5 2-3856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2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16 0 0 0,'0'0'459'0'0,"0"0"574"0"0,0 0 90 0 0,0 0-53 0 0,0 0-23 0 0,0 0 14 0 0,0 0 38 0 0,0 0 24 0 0,0 0 23 0 0,0 0 3 0 0,0 0 3 0 0,0 0-82 0 0,0 0-191 0 0,-28-11 3512 0 0,-27 10-3134 0 0,37-1-929 0 0,0 1 0 0 0,1 1-1 0 0,-1 0 1 0 0,0 2-1 0 0,1 0 1 0 0,-1 1 0 0 0,1 0-1 0 0,0 2 1 0 0,0 0-1 0 0,-11 5-327 0 0,21-6 68 0 0,0 0 0 0 0,1 1-1 0 0,0 0 1 0 0,0 0 0 0 0,0 0-1 0 0,1 1 1 0 0,-1 0-1 0 0,1 0 1 0 0,1 0 0 0 0,-1 0-1 0 0,1 1 1 0 0,0 0 0 0 0,1 0-1 0 0,0 0 1 0 0,0 0-1 0 0,0 0 1 0 0,0 4-68 0 0,-26 110 472 0 0,11 85 179 0 0,3 140-24 0 0,14-17-77 0 0,2-172 217 0 0,-1-157-748 0 0,0 0-8 0 0,0 0 1 0 0,0 0 20 0 0,0 0 13 0 0,0 0-22 0 0,0 0-6 0 0,0 0-2 0 0,0 0-22 0 0,0 0 28 0 0,0 0 3 0 0,0 0-4 0 0,0 0 8 0 0,0 0-1 0 0,0 0 1 0 0,0 0-11 0 0,0 0-7 0 0,0 0 0 0 0,0 0 14 0 0,0 0 8 0 0,0 0-14 0 0,0 0 10 0 0,0 0 8 0 0,0 0 13 0 0,0 0-8 0 0,0 0-7 0 0,0 0-13 0 0,0 0-29 0 0,0 0 40 0 0,0 0 1 0 0,0 0 1 0 0,0 0 19 0 0,0 0-30 0 0,0 0 4 0 0,0 0 3 0 0,0 0 14 0 0,0 0-26 0 0,0 0-24 0 0,0 0 5 0 0,0 0-32 0 0,326-22 281 0 0,-303 19-2794 0 0,-13-1-5479 0 0,-7 4-4348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264 523 184 0 0,'0'0'1852'0'0,"0"0"-350"0"0,0 0 40 0 0,0 0 311 0 0,0 0 240 0 0,0 0-10 0 0,0 0-281 0 0,0 0-374 0 0,0 0-286 0 0,0 0-169 0 0,0 0-87 0 0,0 0-53 0 0,0 0-42 0 0,0-3 3875 0 0,-48 28-3016 0 0,32-13-1542 0 0,0 0-1 0 0,0 1 1 0 0,1 0-1 0 0,1 1 1 0 0,0 1 0 0 0,2 0-1 0 0,-1 1 1 0 0,2 0 0 0 0,0 1-1 0 0,1 1 1 0 0,0-1-1 0 0,2 1 1 0 0,0 1 0 0 0,1 0-1 0 0,1 0 1 0 0,0 1-108 0 0,2-8 58 0 0,-1 1 1 0 0,1 1-1 0 0,1-1 1 0 0,1 0-1 0 0,0 1 1 0 0,0-1-1 0 0,1 1 1 0 0,1 0-1 0 0,1-1 0 0 0,0 1 1 0 0,0-1-1 0 0,1 1 1 0 0,1-1-1 0 0,0 1 1 0 0,1-1-1 0 0,1 0 1 0 0,0-1-1 0 0,0 1 1 0 0,1-1-1 0 0,1 0 1 0 0,0 0-1 0 0,1-1 1 0 0,0 0-1 0 0,1-1 1 0 0,0 1-1 0 0,0-2 0 0 0,1 1 1 0 0,0-1-1 0 0,1-1 1 0 0,0 0-1 0 0,0 0 1 0 0,7 2-59 0 0,30-2 725 0 0,-48-8-697 0 0,0 0 40 0 0,0 0 14 0 0,0 0 14 0 0,0 0 25 0 0,0 0-45 0 0,0 0-20 0 0,0 0-12 0 0,-4-26-959 0 0,-1 12-635 0 0,2 6-1117 0 0,1 1-4804 0 0,1 3-4838 0 0</inkml:trace>
  <inkml:trace contextRef="#ctx0" brushRef="#br0" timeOffset="746.197">312 1098 10386 0 0,'0'0'1609'0'0,"0"0"-387"0"0,0 0 69 0 0,0 0 255 0 0,0 0 121 0 0,0 0-172 0 0,0 0-329 0 0,0 0-314 0 0,0 0-205 0 0,0 0-90 0 0,0 0-34 0 0,0 0 5 0 0,0 0-11 0 0,5 3 1505 0 0,156-231 412 0 0,-97 143-2113 0 0,-55 97-653 0 0,44 112 258 0 0,-25-90 55 0 0,-25-33 34 0 0,1 0 1 0 0,0-1-1 0 0,0 0 0 0 0,0 0 1 0 0,-1 0-1 0 0,1 0 0 0 0,0 0 0 0 0,0-1 1 0 0,0 0-1 0 0,0 0 0 0 0,-1 0 1 0 0,1 0-1 0 0,-1 0 0 0 0,1-1 0 0 0,-1 1 1 0 0,1-1-1 0 0,-1 0 0 0 0,0 0 1 0 0,0-1-1 0 0,0 1 0 0 0,0-1 0 0 0,0 1 1 0 0,0-1-1 0 0,-1 0 0 0 0,3-3-15 0 0,5-3-10 0 0,164-153 226 0 0,-173 161-234 0 0,-1 1-4 0 0,0 0-12 0 0,0 0-5 0 0,0 0-16 0 0,10 23-18 0 0,-3-5 71 0 0,0 1 1 0 0,-1 1-1 0 0,-1-1 1 0 0,-1 1-1 0 0,0 0 1 0 0,-2 0-1 0 0,1 14 2 0 0,-1-9 11 0 0,-2-24-84 0 0,-1 0 1 0 0,1 0-1 0 0,0 0 1 0 0,0 0-1 0 0,0 0 1 0 0,0 0 0 0 0,0 0-1 0 0,0 0 1 0 0,0 0-1 0 0,0 0 1 0 0,1 0-1 0 0,-1 0 1 0 0,0 0-1 0 0,1 0 1 0 0,-1 0-1 0 0,0 0 1 0 0,1 0 0 0 0,-1 0-1 0 0,1 0 1 0 0,0 0-1 0 0,-1-1 1 0 0,1 1-1 0 0,-1 0 1 0 0,1 0-1 0 0,0-1 1 0 0,0 1-1 0 0,0 0 1 0 0,-1-1-1 0 0,1 1 1 0 0,0-1 0 0 0,0 1-1 0 0,0-1 1 0 0,0 1-1 0 0,0-1 1 0 0,0 0-1 0 0,0 1 1 0 0,0-1-1 0 0,0 0 1 0 0,0 0-1 0 0,0 0 1 0 0,0 0-1 0 0,0 0 1 0 0,0 0 0 0 0,0 0-1 0 0,0 0 1 0 0,0 0-1 0 0,0 0 1 0 0,0-1 72 0 0,16-2-4223 0 0,-6-1-4590 0 0,-2 4-3290 0 0</inkml:trace>
  <inkml:trace contextRef="#ctx0" brushRef="#br0" timeOffset="2032.377">1385 836 7930 0 0,'0'0'2340'0'0,"0"0"-474"0"0,0 0-126 0 0,0 0 118 0 0,0 0-28 0 0,0 0-218 0 0,0 0-302 0 0,0 0-301 0 0,0 0-189 0 0,0 0-99 0 0,0 0-37 0 0,0 0-76 0 0,0 0-117 0 0,-17-7 189 0 0,-107 58 199 0 0,117-47-884 0 0,2-1 0 0 0,-1 1 1 0 0,0 1-1 0 0,1-1 1 0 0,-1 1-1 0 0,1 0 1 0 0,1 0-1 0 0,-1 0 0 0 0,1 1 1 0 0,0-1-1 0 0,0 1 1 0 0,0 0-1 0 0,1 0 1 0 0,0 1-1 0 0,0-1 0 0 0,1 1 1 0 0,-1-1-1 0 0,1 1 1 0 0,1 0-1 0 0,-1 0 0 0 0,1 0 1 0 0,1 0-1 0 0,-1 3 5 0 0,1-8 6 0 0,1 0-1 0 0,-1 0 1 0 0,0 0-1 0 0,1 0 0 0 0,-1 0 1 0 0,1 0-1 0 0,0-1 1 0 0,-1 1-1 0 0,1 0 0 0 0,0 0 1 0 0,0-1-1 0 0,0 1 1 0 0,1 0-1 0 0,-1-1 0 0 0,0 1 1 0 0,0-1-1 0 0,1 0 1 0 0,-1 1-1 0 0,1-1 1 0 0,-1 0-1 0 0,1 0 0 0 0,0 0 1 0 0,-1 0-1 0 0,1 0 1 0 0,0 0-1 0 0,0 0 0 0 0,0-1 1 0 0,0 1-1 0 0,0-1 1 0 0,-1 1-1 0 0,1-1 0 0 0,0 0 1 0 0,2 0-6 0 0,69 1 628 0 0,-60-5-537 0 0,0 1 0 0 0,-1-2 0 0 0,1 0-1 0 0,-1 0 1 0 0,-1-1 0 0 0,1-1 0 0 0,-1 0 0 0 0,0-1-1 0 0,-1 0 1 0 0,1 0 0 0 0,0-2-91 0 0,12-10 122 0 0,1 1 0 0 0,1 1 0 0 0,1 1 0 0 0,0 2 0 0 0,1 1 0 0 0,6-2-122 0 0,-7 65-124 0 0,-22 127 125 0 0,-7-154-7 0 0,0-1-1 0 0,-1-1 1 0 0,-1 1-1 0 0,0-1 1 0 0,-2 1-1 0 0,-1-2 1 0 0,0 1-1 0 0,-2-1 7 0 0,6-8 4 0 0,-1-1-1 0 0,0-1 0 0 0,0 1 0 0 0,-2-1 1 0 0,1 0-1 0 0,-1 0 0 0 0,0 0 0 0 0,-1-1 0 0 0,1 0 1 0 0,-2-1-1 0 0,1 0 0 0 0,-5 3-3 0 0,12-10 2 0 0,-11 9 4 0 0,0-1-1 0 0,0 0 1 0 0,-1-1-1 0 0,1-1 1 0 0,-2 0-1 0 0,1-1 1 0 0,-1 0-1 0 0,0-1 1 0 0,0 0-1 0 0,0-2 1 0 0,0 1-1 0 0,-10-1-5 0 0,24-2 6 0 0,-1 0-1 0 0,0 1 0 0 0,0-1 1 0 0,0 0-1 0 0,0 0 1 0 0,0 0-1 0 0,0 0 1 0 0,1 0-1 0 0,-1-1 0 0 0,0 1 1 0 0,0 0-1 0 0,0 0 1 0 0,0 0-1 0 0,0-1 1 0 0,1 1-1 0 0,-1 0 0 0 0,0-1 1 0 0,0 1-1 0 0,1-1 1 0 0,-1 1-1 0 0,0-1 1 0 0,0 1-1 0 0,1-1 0 0 0,-1 0 1 0 0,1 1-1 0 0,-1-1 1 0 0,1 0-1 0 0,-1 1 1 0 0,1-1-1 0 0,-1 0 0 0 0,1 0 1 0 0,-1 0-1 0 0,1 1 1 0 0,0-1-1 0 0,0 0 1 0 0,-1 0-1 0 0,1 0 0 0 0,0 0 1 0 0,0 0-1 0 0,0 1 1 0 0,0-1-1 0 0,0 0 1 0 0,0 0-1 0 0,0 0 0 0 0,0 0 1 0 0,0 0-1 0 0,0 0 1 0 0,1 1-1 0 0,-1-1 1 0 0,0 0-1 0 0,1 0-5 0 0,-1-5-15 0 0,2-3 28 0 0,1-1 1 0 0,0 1-1 0 0,1 0 1 0 0,0 0 0 0 0,0 0-1 0 0,1 1 1 0 0,0-1 0 0 0,0 1-1 0 0,1 0 1 0 0,0 1 0 0 0,1-1-1 0 0,0 1 1 0 0,0 1 0 0 0,0-1-1 0 0,4-1-13 0 0,-7 4 5 0 0,29-27 150 0 0,0 3 1 0 0,2 0-1 0 0,1 3 1 0 0,0 0-1 0 0,26-10-155 0 0,-23 34 132 0 0,-4 8 10 0 0,-35-7-128 0 0,0 0 10 0 0,0 0 20 0 0,0 0-37 0 0,0 0-6 0 0,-6 5 433 0 0,-4-22-3448 0 0,9 15 2257 0 0,-3-6-4973 0 0,1 4-6571 0 0</inkml:trace>
  <inkml:trace contextRef="#ctx0" brushRef="#br0" timeOffset="4300.356">1939 921 0 0 0,'0'0'395'0'0,"0"0"761"0"0,0 0 120 0 0,0 0-55 0 0,0 0-93 0 0,0 0-81 0 0,0 0 1 0 0,0 0-16 0 0,0 0-41 0 0,-7-1 4 0 0,-2 0-540 0 0,-25-1 2648 0 0,34 2-2392 0 0,0 0-48 0 0,0 0-75 0 0,0 0-79 0 0,0 0-105 0 0,0 0-64 0 0,0 0-33 0 0,0 0-20 0 0,0 0-21 0 0,0 0-15 0 0,31-11 3063 0 0,140-11-1228 0 0,0 7-1645 0 0,-166 14-643 0 0,6-5-1516 0 0,-10 2-3731 0 0,-2-4-4887 0 0,1 2 4027 0 0</inkml:trace>
  <inkml:trace contextRef="#ctx0" brushRef="#br0" timeOffset="4752.515">2106 637 552 0 0,'0'0'3544'0'0,"0"0"-1965"0"0,0 0-723 0 0,0 0 137 0 0,0 0 392 0 0,0 0 319 0 0,0 0 71 0 0,0 0-171 0 0,0 0-310 0 0,0 0-266 0 0,0 0-160 0 0,0 0-82 0 0,0 0-42 0 0,-1 3-53 0 0,-35 54 2108 0 0,20 324-609 0 0,14-355-2199 0 0,19-49-8071 0 0,-7 14 1814 0 0,-4 5-3771 0 0</inkml:trace>
  <inkml:trace contextRef="#ctx0" brushRef="#br0" timeOffset="5153.296">2637 553 9362 0 0,'0'0'1779'0'0,"0"0"-684"0"0,0 0-207 0 0,0 0 222 0 0,0 0 258 0 0,0 0 114 0 0,0 0-131 0 0,0 0-297 0 0,0 0-263 0 0,0 0-204 0 0,0 0-116 0 0,0 0-66 0 0,-7 32-35 0 0,-20 98-29 0 0,20-38 426 0 0,8-64-724 0 0,-2 1 0 0 0,-1-1 0 0 0,-1 1 0 0 0,-2-1 0 0 0,0 0 0 0 0,-2 0 0 0 0,-1-1 0 0 0,-3 5-43 0 0,-24 10-1207 0 0,24-37-2918 0 0,0-4-3892 0 0,8-1-2199 0 0</inkml:trace>
  <inkml:trace contextRef="#ctx0" brushRef="#br0" timeOffset="5496.248">2508 549 7474 0 0,'0'0'1993'0'0,"0"0"-575"0"0,0 0-391 0 0,0 0 4 0 0,0 0 134 0 0,0 0 190 0 0,0 0 7 0 0,0 0-244 0 0,0 0-272 0 0,0 0-218 0 0,0 0-118 0 0,0 0-42 0 0,0 0-11 0 0,24-15-4 0 0,75-44-19 0 0,-20 33 449 0 0,-60 26-652 0 0,116 5 661 0 0,-131-4-880 0 0,0 0 0 0 0,0 0 0 0 0,0 0 0 0 0,-1 0 0 0 0,1 1 0 0 0,0 0-1 0 0,-1-1 1 0 0,1 1 0 0 0,-1 1 0 0 0,0-1 0 0 0,0 0 0 0 0,0 1 0 0 0,0 0 0 0 0,0-1-1 0 0,0 1 1 0 0,-1 0 0 0 0,0 1 0 0 0,1-1 0 0 0,-1 0 0 0 0,0 1 0 0 0,0-1-1 0 0,-1 1 1 0 0,1-1 0 0 0,-1 1 0 0 0,0 0 0 0 0,0 0 0 0 0,0 0 0 0 0,0 0 0 0 0,-1 0-1 0 0,0-1 1 0 0,0 1 0 0 0,0 3-12 0 0,-2 7 49 0 0,-1 0 0 0 0,-1 0 0 0 0,-1-1 0 0 0,0 1 0 0 0,0-1 0 0 0,-1 0-1 0 0,-1-1 1 0 0,0 1 0 0 0,-1-1 0 0 0,0-1 0 0 0,-1 1 0 0 0,0-2 0 0 0,-1 1 0 0 0,0-1 0 0 0,-5 3-49 0 0,-8 8 4 0 0,-1-1 0 0 0,0-1 0 0 0,-2-1 0 0 0,0-2 0 0 0,-1 0 1 0 0,0-2-1 0 0,-2 0 0 0 0,-1-2-4 0 0,24-9-53 0 0,-1 0 0 0 0,0-1 0 0 0,0 0 0 0 0,0 0 0 0 0,0 0 1 0 0,0-1-1 0 0,-1 0 0 0 0,1-1 0 0 0,0 1 0 0 0,0-1 0 0 0,-1-1 0 0 0,-4 0 53 0 0,13-43-5384 0 0,22 15-4431 0 0,-17 18 757 0 0</inkml:trace>
  <inkml:trace contextRef="#ctx0" brushRef="#br0" timeOffset="9832.677">3224 880 0 0 0,'0'0'1008'0'0,"0"0"779"0"0,0 0 220 0 0,0 0-66 0 0,0 0-116 0 0,0 0-145 0 0,0 0-155 0 0,0 0-138 0 0,0 0-148 0 0,0 0-131 0 0,7-3 362 0 0,-6 3 3399 0 0,-75-11-3478 0 0,-20 22-1128 0 0,36 14 57 0 0,29 15-76 0 0,32-36-206 0 0,1 0-1 0 0,-1 0 1 0 0,0 0 0 0 0,1-1 0 0 0,0 1-1 0 0,0-1 1 0 0,0 0 0 0 0,0 0 0 0 0,0-1-1 0 0,1 1 1 0 0,-1-1 0 0 0,1 0 0 0 0,-1 0-1 0 0,1-1 1 0 0,0 1 0 0 0,0-1 0 0 0,0 0-1 0 0,5 0-37 0 0,-8 0 8 0 0,75 38 125 0 0,-28-9-21 0 0,-32-5 25 0 0,-19 2 977 0 0,-5-20-1039 0 0,-1 0 0 0 0,1 0 0 0 0,-1-1 0 0 0,-1 0 0 0 0,1 0 0 0 0,-1-1 1 0 0,0 0-1 0 0,0 0 0 0 0,-1-1 0 0 0,1 0 0 0 0,-1-1 0 0 0,0 0 0 0 0,0-1 0 0 0,0 0 0 0 0,-9 0-75 0 0,10 1 34 0 0,-78 16 61 0 0,28-9-35 0 0,59-10-59 0 0,-24-4-398 0 0,7-14-1691 0 0,13 10-2630 0 0,3 2-5635 0 0,1 5 346 0 0</inkml:trace>
  <inkml:trace contextRef="#ctx0" brushRef="#br0" timeOffset="10114.329">3465 972 8010 0 0,'0'0'2688'0'0,"0"0"-957"0"0,0 0-458 0 0,0 0 0 0 0,0 0 93 0 0,0 0 1 0 0,0 0-138 0 0,0 0-247 0 0,0 0-298 0 0,0 0-245 0 0,0 0-163 0 0,0 0-100 0 0,-6 32-77 0 0,-15 94-33 0 0,19-79 8 0 0,6-35 497 0 0,0-6-2372 0 0,-3 0-5388 0 0,-1-6-3636 0 0</inkml:trace>
  <inkml:trace contextRef="#ctx0" brushRef="#br0" timeOffset="10635.162">3397 689 5273 0 0,'0'0'3717'0'0,"0"0"-1603"0"0,0 0-695 0 0,0 0 8 0 0,0 0 148 0 0,0 0 109 0 0,0 0-105 0 0,0 0-307 0 0,0 0-357 0 0,0 0-273 0 0,0 0-176 0 0,0 0-100 0 0,0 0-42 0 0,-13-4 737 0 0,-24 32-822 0 0,66-63 955 0 0,-28 35-1181 0 0,-1 0 6 0 0,0 0-7 0 0,0 0-4 0 0,0 0-35 0 0,0 0-48 0 0,-6 7-5812 0 0,6-3 825 0 0,0 0-6493 0 0</inkml:trace>
  <inkml:trace contextRef="#ctx0" brushRef="#br0" timeOffset="11386.411">3671 891 9114 0 0,'0'0'2172'0'0,"0"0"-465"0"0,0 0-122 0 0,0 0-25 0 0,0 0-100 0 0,0 0-187 0 0,0 0-286 0 0,0 0-270 0 0,0 0-245 0 0,0 0-149 0 0,0 0-115 0 0,0 0-100 0 0,0 0-40 0 0,-1 5 23 0 0,-57 249 806 0 0,27-189-1046 0 0,28-75-4093 0 0,-1-24 2428 0 0,3 12 1631 0 0,1-1 0 0 0,1 0 0 0 0,1 1 0 0 0,1-1 0 0 0,1 1 0 0 0,1 0 0 0 0,1 0 0 0 0,1 1 0 0 0,4-6 183 0 0,39-87 2388 0 0,-41 115 1446 0 0,-3 28-3789 0 0,-5-19 431 0 0,5 15-323 0 0,2-1 0 0 0,0 0 0 0 0,1 0 0 0 0,2-1 0 0 0,0 0 1 0 0,1 0-1 0 0,8 8-153 0 0,37 47 39 0 0,-47-64-2 0 0,-10-14-14 0 0,0 1 1 0 0,0 0-1 0 0,0-1 1 0 0,0 1-1 0 0,0-1 1 0 0,0 1 0 0 0,0 0-1 0 0,1-1 1 0 0,-1 1-1 0 0,0-1 1 0 0,1 1-1 0 0,-1 0 1 0 0,0-1-1 0 0,1 1 1 0 0,-1-1-1 0 0,1 1 1 0 0,-1-1-1 0 0,1 0 1 0 0,-1 1-1 0 0,1-1 1 0 0,-1 1-1 0 0,1-1 1 0 0,-1 0 0 0 0,1 1-1 0 0,-1-1 1 0 0,1 0-1 0 0,0 0 1 0 0,-1 1-1 0 0,1-1 1 0 0,-1 0-1 0 0,1 0 1 0 0,0 0-1 0 0,-1 0 1 0 0,1 0-1 0 0,0 0 1 0 0,-1 0-1 0 0,1 0 1 0 0,0 0 0 0 0,-1 0-1 0 0,1 0 1 0 0,-1 0-1 0 0,1 0 1 0 0,0-1-1 0 0,-1 1 1 0 0,1 0-1 0 0,-1 0 1 0 0,1-1-1 0 0,0 1 1 0 0,-1-1-1 0 0,1 1 1 0 0,-1 0-1 0 0,1-1 1 0 0,-1 1 0 0 0,1-1-1 0 0,-1 1 1 0 0,0-1-1 0 0,1 1 1 0 0,-1-1-1 0 0,0 1 1 0 0,1-1-1 0 0,-1 1 1 0 0,0-1-24 0 0,20-26 395 0 0,-2 0 1 0 0,-2-2 0 0 0,0 0-1 0 0,-2 0 1 0 0,-1-1 0 0 0,0-5-396 0 0,16-86 86 0 0,-29 120-199 0 0,0-1 668 0 0,0 1-3599 0 0,0 0-6626 0 0,0 1-2189 0 0</inkml:trace>
  <inkml:trace contextRef="#ctx0" brushRef="#br0" timeOffset="11820.338">4409 700 7226 0 0,'0'0'5234'0'0,"0"0"-2793"0"0,0 0-1133 0 0,0 0-209 0 0,0 0-134 0 0,0 0-119 0 0,0 0-126 0 0,0 0-121 0 0,0 0-98 0 0,0 0-90 0 0,0 0-62 0 0,0 0-83 0 0,0 0-54 0 0,-31 20-34 0 0,-97 62-44 0 0,125-80-127 0 0,0-1 1 0 0,0 1-1 0 0,0 0 0 0 0,0-1 1 0 0,0 1-1 0 0,1 0 1 0 0,-1 1-1 0 0,1-1 1 0 0,-1 0-1 0 0,1 1 0 0 0,0 0 1 0 0,0-1-1 0 0,0 1 1 0 0,1 0-1 0 0,-1 0 0 0 0,0 0 1 0 0,1 0-1 0 0,0 0 1 0 0,0 0-1 0 0,-1 3-7 0 0,0 4 29 0 0,-3 6-11 0 0,1 0 0 0 0,1 0 0 0 0,0 0 0 0 0,1 0-1 0 0,1 0 1 0 0,1 0 0 0 0,0 1 0 0 0,1-1 0 0 0,1 0 0 0 0,0 1-18 0 0,-1-10 10 0 0,1 0 0 0 0,0 0 0 0 0,0-1 0 0 0,0 1 0 0 0,1-1 0 0 0,0 1 0 0 0,0-1 1 0 0,0 0-1 0 0,1 0 0 0 0,0 0 0 0 0,0-1 0 0 0,1 1 0 0 0,0-1 0 0 0,0 0 0 0 0,0 0 1 0 0,0-1-1 0 0,1 1 0 0 0,-1-1 0 0 0,1-1 0 0 0,0 1 0 0 0,1-1 0 0 0,-1 0 0 0 0,0 0 1 0 0,5 1-11 0 0,-1-2 119 0 0,1-1-1 0 0,0 1 1 0 0,0-2 0 0 0,0 1 0 0 0,0-1 0 0 0,0-1 0 0 0,-1 0 0 0 0,1-1 0 0 0,0 0 0 0 0,0-1 0 0 0,-1 0 0 0 0,0 0 0 0 0,1-1 0 0 0,-1 0 0 0 0,-1-1-1 0 0,1 0 1 0 0,-1-1 0 0 0,0 0 0 0 0,0 0 0 0 0,0-1 0 0 0,-1 0 0 0 0,0-1 0 0 0,-1 0 0 0 0,1 0 0 0 0,-2 0 0 0 0,1-1 0 0 0,-1 0 0 0 0,0 0-1 0 0,-1-1 1 0 0,0 0 0 0 0,-1 0 0 0 0,0 0 0 0 0,0 0 0 0 0,-1-1 0 0 0,-1 1 0 0 0,1-1 0 0 0,-2 0 0 0 0,0 0 0 0 0,0 1 0 0 0,-1-7-119 0 0,-1 7-33 0 0,-2 1 1 0 0,0 0-1 0 0,0-1 1 0 0,0 1-1 0 0,-1 0 1 0 0,-1 0-1 0 0,1 1 1 0 0,-1-1-1 0 0,-1 1 1 0 0,0 0-1 0 0,0 1 1 0 0,0-1-1 0 0,-1 1 1 0 0,0 0-1 0 0,0 1 1 0 0,-1 0-1 0 0,0 0 1 0 0,0 0-1 0 0,-4-1 33 0 0,4 3-233 0 0,0 1 1 0 0,0 0-1 0 0,0 0 0 0 0,0 0 0 0 0,-1 1 0 0 0,0 0 0 0 0,1 1 1 0 0,-1 0-1 0 0,0 0 0 0 0,1 1 0 0 0,-1 0 0 0 0,0 0 0 0 0,0 1 1 0 0,0 1 232 0 0,-33 6-3756 0 0,2 6-3424 0 0,22-6-4388 0 0</inkml:trace>
  <inkml:trace contextRef="#ctx0" brushRef="#br0" timeOffset="12166.339">4065 1039 5441 0 0,'0'0'3564'0'0,"0"0"-350"0"0,0 0-434 0 0,0 0-445 0 0,0 0-408 0 0,0 0-329 0 0,0 0-276 0 0,0 0-302 0 0,0 0-239 0 0,33-13-215 0 0,103-41-155 0 0,-35 3 992 0 0,-80 50-1426 0 0,-13 10 66 0 0,0-1-30 0 0,1-1 0 0 0,0 0 0 0 0,0 0 0 0 0,0-1 0 0 0,1 0 0 0 0,0 0 0 0 0,0-1 0 0 0,0-1 0 0 0,1 1 0 0 0,4-1-13 0 0,101 8 626 0 0,-96-27-589 0 0,0 7-2327 0 0,-15 8 121 0 0,-3 0-4402 0 0,-1 0-3141 0 0</inkml:trace>
  <inkml:trace contextRef="#ctx0" brushRef="#br0" timeOffset="13203.849">4544 328 3625 0 0,'0'0'2275'0'0,"0"0"-207"0"0,0 0-31 0 0,0 0-34 0 0,0 0-93 0 0,0 0-126 0 0,0 0-257 0 0,0 0-232 0 0,0 0-289 0 0,0 0-221 0 0,0 0-145 0 0,0 0-62 0 0,0 0-16 0 0,-4-4-23 0 0,-12-10-25 0 0,12 10-48 0 0,4 4-46 0 0,0 0-54 0 0,0 0-37 0 0,0 0-31 0 0,0 0-41 0 0,0 0 11 0 0,0 0-17 0 0,0 0-18 0 0,8 11 2444 0 0,17 5-2639 0 0,0 2-1 0 0,-1 0 1 0 0,-1 2 0 0 0,-1 0 0 0 0,-1 2 0 0 0,-1 0-1 0 0,-1 1 1 0 0,0 1 0 0 0,-2 1 0 0 0,-1 0-1 0 0,-1 1 1 0 0,-2 1 0 0 0,0 1 0 0 0,-2-1 0 0 0,1 7-38 0 0,-4-5 10 0 0,-1 1 1 0 0,-2 0-1 0 0,-1 0 1 0 0,-1 0-1 0 0,-2 1 0 0 0,-1-1 1 0 0,-2 18-11 0 0,-3-27 15 0 0,0-1-1 0 0,-1 0 1 0 0,-1 0-1 0 0,-1-1 1 0 0,-1 0 0 0 0,0 0-1 0 0,-2-1 1 0 0,0 0-1 0 0,-1-1 1 0 0,0 0 0 0 0,-2-1-1 0 0,0-1 1 0 0,-1 0-1 0 0,0-1 1 0 0,-1 0 0 0 0,0-1-1 0 0,-1-1 1 0 0,-1-1-1 0 0,0 0 1 0 0,-1-2 0 0 0,-7 4-15 0 0,14-6-458 0 0,-2-3-442 0 0,13-9-4120 0 0,0-6-4570 0 0,1 8-3126 0 0</inkml:trace>
  <inkml:trace contextRef="#ctx0" brushRef="#br0" timeOffset="15819.444">5184 601 0 0 0,'0'0'820'0'0,"0"0"842"0"0,0 0 317 0 0,0 0 75 0 0,0 0 10 0 0,0 0-59 0 0,0 0-188 0 0,0 0-238 0 0,0 0-233 0 0,0 0-211 0 0,0 4 2377 0 0,-2 22-2590 0 0,-34 139 912 0 0,-34 34-1553 0 0,-13-53-845 0 0,78-167-16325 0 0,6 13 11332 0 0</inkml:trace>
  <inkml:trace contextRef="#ctx0" brushRef="#br0" timeOffset="16469.553">5076 792 0 0 0,'0'0'372'0'0,"0"0"931"0"0,0 0 287 0 0,0 0-63 0 0,0 0-92 0 0,0 0-63 0 0,0 0-97 0 0,0 0-103 0 0,13 18-118 0 0,42 57-126 0 0,-14-44 1461 0 0,-34-30-1924 0 0,1-2-266 0 0,0 0 1 0 0,0 0 0 0 0,0 0-1 0 0,0-1 1 0 0,-1 0-1 0 0,1 0 1 0 0,-1-1 0 0 0,1 0-1 0 0,-1-1 1 0 0,0 1-1 0 0,0-1 1 0 0,-1-1 0 0 0,1 1-1 0 0,-1-1 1 0 0,0 0-1 0 0,0-1 1 0 0,0 1 0 0 0,-1-1-1 0 0,0 0 1 0 0,0-1 0 0 0,-1 1-1 0 0,0-1 1 0 0,1 0-200 0 0,10-12 182 0 0,154-216 425 0 0,-145 147 865 0 0,-44 95-1399 0 0,11 5 29 0 0,0 1 0 0 0,0 0-1 0 0,1 0 1 0 0,1 0 0 0 0,0 1-1 0 0,1 0 1 0 0,0 1 0 0 0,2-1-1 0 0,-1 1 1 0 0,2 0 0 0 0,0 0 0 0 0,1 0-1 0 0,0 1 1 0 0,1-1 0 0 0,1 0-1 0 0,0 1 1 0 0,1-1 0 0 0,1 1-1 0 0,0-1 1 0 0,1 0 0 0 0,1 0-1 0 0,2 3-101 0 0,3 57 479 0 0,-7 102 251 0 0,-17-133-478 0 0,7-53-2405 0 0,0-3-8544 0 0,6 8-478 0 0</inkml:trace>
  <inkml:trace contextRef="#ctx0" brushRef="#br0" timeOffset="16834.256">5630 814 7506 0 0,'0'0'2152'0'0,"0"0"-509"0"0,0 0-219 0 0,0 0 66 0 0,0 0 82 0 0,0 0-83 0 0,0 0-224 0 0,0 0-262 0 0,0 0-209 0 0,0 0-128 0 0,0 0-87 0 0,0 0-47 0 0,0 0-53 0 0,-5 27-57 0 0,-15 84-42 0 0,15-7 837 0 0,1 58-298 0 0,-10-131-987 0 0,14-31 20 0 0,0-8-2260 0 0,0-22-5160 0 0,5 9-893 0 0,-1 13 1082 0 0</inkml:trace>
  <inkml:trace contextRef="#ctx0" brushRef="#br0" timeOffset="17251.693">5854 913 1320 0 0,'0'0'2471'0'0,"0"0"-663"0"0,0 0-331 0 0,0 0 96 0 0,0 0 179 0 0,0 0 4 0 0,0 0-157 0 0,0 0-225 0 0,0 0-234 0 0,0 0-181 0 0,0 0-137 0 0,0 0-105 0 0,0 0-74 0 0,-26 22-59 0 0,-83 65-59 0 0,47-45 556 0 0,27-19 78 0 0,62 3 169 0 0,-12-13-963 0 0,-1 0-1 0 0,0 1 1 0 0,0 0 0 0 0,-1 1 0 0 0,-1 1 0 0 0,-1 0 0 0 0,4 7-365 0 0,-12-12 24 0 0,2-4-1679 0 0,5-6-9589 0 0,-8-1-571 0 0</inkml:trace>
  <inkml:trace contextRef="#ctx0" brushRef="#br0" timeOffset="27805.068">5438 1480 0 0 0,'0'0'587'0'0,"0"0"208"0"0,0 0 85 0 0,0 0 83 0 0,0 0 125 0 0,0 0 103 0 0,0 0 69 0 0,16 8 11152 0 0,-10-5-12679 0 0,79-2 3403 0 0,181-34-1343 0 0,-127 29-1366 0 0,-139 4-408 0 0,0 0 2 0 0,0 0 15 0 0,0 0 7 0 0,0 0 4 0 0,0 0-22 0 0,0 0 4 0 0,0 0 5 0 0,31-1 2705 0 0,-58-116-1626 0 0,-14-8-384 0 0,4-74-140 0 0,28 130-537 0 0,-19-146 264 0 0,8 101 21 0 0,2 52-147 0 0,1 11-110 0 0,6 7-31 0 0,-28-63 82 0 0,18 21-58 0 0,10 24-22 0 0,-2 3 74 0 0,-20-47-115 0 0,22 69 79 0 0,-8 44-569 0 0,9 0 483 0 0,0 0 0 0 0,-1 0 0 0 0,1-1 0 0 0,-1 0 0 0 0,0-1 0 0 0,0 0 0 0 0,-1-1 0 0 0,0 0-1 0 0,-6 1-2 0 0,-23 9 26 0 0,-82 27-15 0 0,114-37 381 0 0,4-1-1501 0 0,3-3-3107 0 0,4 10-5731 0 0,-1-6-2483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0 0 0,'0'0'908'0'0,"0"0"-25"0"0,0 0-35 0 0,0 0 38 0 0,0 0 106 0 0,0 0 108 0 0,0 0 47 0 0,0 0-23 0 0,1 0-722 0 0,2 0 13493 0 0,-29 180-10980 0 0,-48 244-1448 0 0,58-215-856 0 0,12-142 1511 0 0,5-67-2113 0 0,9-8-5 0 0,102-14 475 0 0,122-19-371 0 0,-85 20 225 0 0,-148 21-332 0 0,-1 0-33 0 0,0 0 35 0 0,0 0 10 0 0,0 0 18 0 0,0 0 13 0 0,0 0-1 0 0,0 0 10 0 0,0 0 19 0 0,0 0-29 0 0,0 0-8 0 0,0 0-11 0 0,0 0 9 0 0,0 0-6 0 0,0 0 1 0 0,0 0 10 0 0,0 0-12 0 0,0 0 6 0 0,0 0-12 0 0,0 0-10 0 0,0 0-14 0 0,0 0 23 0 0,0 0 8 0 0,0 0-5 0 0,0 0 26 0 0,0 0-40 0 0,0 0 0 0 0,0 0 12 0 0,0 0 0 0 0,0 0 7 0 0,0 0-8 0 0,0 0-3 0 0,0 0 2 0 0,0 0 9 0 0,0 0-10 0 0,0 0-6 0 0,0 0 2 0 0,0 0-6 0 0,0 0-8 0 0,0 0 17 0 0,0 0 16 0 0,0 0-12 0 0,0 0-4 0 0,0 0-2 0 0,0 0-3 0 0,0 0-3 0 0,0 0-17 0 0,0 0 29 0 0,0 0 14 0 0,-1 0-32 0 0,0 0-4 0 0,1 0 20 0 0,0 0-20 0 0,0 0 18 0 0,0 0-2 0 0,0 0-16 0 0,0 0 5 0 0,0 0-4 0 0,0 0 7 0 0,0 0-11 0 0,0 0 9 0 0,0 0-19 0 0,0 0 2 0 0,0 0-3 0 0,0 0 20 0 0,0 0 5 0 0,0 0-15 0 0,0 0 7 0 0,0 0-8 0 0,0 0-7 0 0,0 0-4 0 0,0 0-7 0 0,0 0-12 0 0,0 0-6 0 0,0 0-10 0 0,0 0-14 0 0,0-17-4425 0 0,0 12-2349 0 0,0 1-5708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4 0 0 0,'0'0'1019'0'0,"0"0"859"0"0,0 0 546 0 0,0 0 197 0 0,0 0-82 0 0,0 0-353 0 0,0 0-442 0 0,0 0-345 0 0,0 0-249 0 0,2-1-194 0 0,6-2 125 0 0,-20 4-125 0 0,-23 5 190 0 0,-190 94 881 0 0,81-27-941 0 0,143-73-1076 0 0,0 1 0 0 0,-1 0 0 0 0,1-1 0 0 0,0 1 1 0 0,0 0-1 0 0,0 0 0 0 0,0 0 0 0 0,0 0 0 0 0,0 0 0 0 0,1 0 0 0 0,-1 0 1 0 0,0 0-1 0 0,0 0 0 0 0,1 0 0 0 0,-1 0 0 0 0,0 0 0 0 0,1 1 1 0 0,0-1-1 0 0,-1 0 0 0 0,1 0 0 0 0,-1 1 0 0 0,1-1 0 0 0,0 0 0 0 0,0 0 1 0 0,0 1-1 0 0,0-1 0 0 0,0 0 0 0 0,0 1 0 0 0,0-1 0 0 0,0 0 0 0 0,1 1 1 0 0,-1-1-1 0 0,0 0 0 0 0,1 0 0 0 0,-1 1 0 0 0,1-1 0 0 0,0 0 1 0 0,-1 0-1 0 0,1 0 0 0 0,0 0 0 0 0,-1 0 0 0 0,1 0 0 0 0,0 0 0 0 0,0 0 1 0 0,0 0-11 0 0,49 42 46 0 0,41 0 124 0 0,66 42 168 0 0,-153-80-285 0 0,1 0 0 0 0,0 0 0 0 0,-1 1 0 0 0,0-1 0 0 0,-1 1 0 0 0,1 0 0 0 0,-1 0 0 0 0,0 0 0 0 0,0 1 1 0 0,-1-1-1 0 0,0 0 0 0 0,0 1 0 0 0,0 0 0 0 0,-1-1 0 0 0,0 1 0 0 0,-1 0 0 0 0,1 0 0 0 0,-1 0 0 0 0,0-1 0 0 0,-2 8-53 0 0,0-9 66 0 0,-1 0 0 0 0,0-1 0 0 0,0 1 0 0 0,-1-1-1 0 0,1 1 1 0 0,-1-1 0 0 0,0 0 0 0 0,0 0 0 0 0,-1-1 0 0 0,1 1-1 0 0,-1-1 1 0 0,1 0 0 0 0,-1 0 0 0 0,0-1 0 0 0,0 1 0 0 0,0-1-1 0 0,-1 0 1 0 0,-1 0-66 0 0,2 1 18 0 0,-28 11 73 0 0,0-2-1 0 0,-1-1 1 0 0,-1-1-1 0 0,1-2 1 0 0,-1-1-1 0 0,-17 0-90 0 0,-6-6-68 0 0,57-1-63 0 0,1 0-91 0 0,92-45-5606 0 0,-61 32 1519 0 0,-9 4-3238 0 0,-3 2-2378 0 0</inkml:trace>
  <inkml:trace contextRef="#ctx0" brushRef="#br0" timeOffset="317.505">761 376 3809 0 0,'0'0'4857'0'0,"0"0"-2851"0"0,0 0-794 0 0,0 0 215 0 0,0 0 252 0 0,0 0-15 0 0,0 0-246 0 0,0 0-343 0 0,0 0-322 0 0,0 0-198 0 0,0 0-96 0 0,0 0-67 0 0,-27 32-55 0 0,-81 101-33 0 0,74-75 27 0 0,34-49-262 0 0,-1-7-57 0 0,0 0-1 0 0,1 0 1 0 0,-1 1-1 0 0,1-1 1 0 0,0 0-1 0 0,-1 1 1 0 0,1-1-1 0 0,0 0 1 0 0,0 1-1 0 0,1-1 1 0 0,-1 1-1 0 0,0-1 1 0 0,1 0-1 0 0,0 1 1 0 0,-1-1-1 0 0,1 0 1 0 0,0 0-1 0 0,0 0 1 0 0,0 0-1 0 0,0 1 1 0 0,1-1-1 0 0,-1-1 1 0 0,0 1-1 0 0,1 0 1 0 0,-1 0-1 0 0,1 0 1 0 0,0-1-1 0 0,0 1 1 0 0,0-1-1 0 0,0 0 1 0 0,0 1-1 0 0,0-1 1 0 0,0 0-1 0 0,1 1-11 0 0,11 0 138 0 0,-1 0 0 0 0,1 0 0 0 0,-1-1 0 0 0,1-1 1 0 0,0 0-1 0 0,-1-1 0 0 0,1 0 0 0 0,0-1 0 0 0,-1-1 0 0 0,0 0 0 0 0,1 0 0 0 0,-1-2 0 0 0,-1 0 0 0 0,1 0 0 0 0,-1-1 0 0 0,0-1 0 0 0,1 0-138 0 0,-1 2 99 0 0,0 0 1 0 0,-1-1-1 0 0,0 0 0 0 0,1 0 0 0 0,-2-2 0 0 0,1 1 0 0 0,-1-1 0 0 0,0-1 0 0 0,-1 0 1 0 0,0 0-1 0 0,0-1 0 0 0,-1 0 0 0 0,-1-1 0 0 0,1 1 0 0 0,-2-1 0 0 0,1-1 0 0 0,-2 1 0 0 0,0-1 1 0 0,0 0-1 0 0,-1-1 0 0 0,0 1 0 0 0,-1-1 0 0 0,0 1 0 0 0,-1-1 0 0 0,-1-4-99 0 0,-1 13 8 0 0,-1 1 1 0 0,0-1-1 0 0,0 1 0 0 0,0 0 0 0 0,-1-1 0 0 0,1 1 0 0 0,-1 0 0 0 0,0 0 1 0 0,0 0-1 0 0,0 0 0 0 0,0 0 0 0 0,0 1 0 0 0,-1-1 0 0 0,1 0 0 0 0,-1 1 1 0 0,0 0-1 0 0,0 0 0 0 0,1 0 0 0 0,-2 0 0 0 0,1 0 0 0 0,0 0 0 0 0,0 1 0 0 0,0-1 1 0 0,-1 1-1 0 0,1 0 0 0 0,-1 0 0 0 0,0 0-8 0 0,-99-8-344 0 0,92 9 108 0 0,-1 2-1 0 0,0-1 1 0 0,1 1-1 0 0,-1 1 1 0 0,1 0 0 0 0,0 1-1 0 0,0 0 1 0 0,0 1-1 0 0,0 0 1 0 0,-3 3 236 0 0,-9 8-4187 0 0,0 2-3453 0 0,13-9-4792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77 656 0 0,'0'0'1418'0'0,"0"0"-189"0"0,0 0-8 0 0,0 0 210 0 0,0 0 222 0 0,0 0 80 0 0,0 0-132 0 0,0 0-320 0 0,0 0-344 0 0,0 0-251 0 0,0 0-129 0 0,-7-6 1086 0 0,-23 122 1982 0 0,17-65-3449 0 0,2 0 0 0 0,2 1-1 0 0,2 0 1 0 0,3 0 0 0 0,2 0 0 0 0,3 17-176 0 0,-1-65 16 0 0,1 0 0 0 0,0 0 0 0 0,0-1 0 0 0,1 1 0 0 0,-1-1 0 0 0,1 1 0 0 0,-1-1 0 0 0,1 1 0 0 0,0-1 0 0 0,1 0 0 0 0,-1 0 0 0 0,0 0 0 0 0,1 0 0 0 0,0 0 0 0 0,-1-1 0 0 0,1 1 0 0 0,0-1 0 0 0,1 0 0 0 0,-1 1 0 0 0,0-2 0 0 0,1 1 0 0 0,-1 0 0 0 0,1-1 1 0 0,-1 1-1 0 0,1-1 0 0 0,0 0 0 0 0,-1 0 0 0 0,1-1 0 0 0,0 1 0 0 0,0-1 0 0 0,0 1 0 0 0,-1-1 0 0 0,1-1 0 0 0,0 1 0 0 0,0 0 0 0 0,0-1 0 0 0,0 0 0 0 0,-1 0 0 0 0,1 0 0 0 0,0 0 0 0 0,-1-1 0 0 0,1 1 0 0 0,-1-1 0 0 0,0 0 0 0 0,1 0 0 0 0,-1 0 0 0 0,0-1 0 0 0,0 1 0 0 0,2-3-16 0 0,16-11 136 0 0,-2 0-1 0 0,0-1 0 0 0,-1-1 0 0 0,0-1 1 0 0,-2 0-1 0 0,0-1 0 0 0,-1-1 1 0 0,-2-1-1 0 0,11-19-135 0 0,-5 6 92 0 0,-2-1 0 0 0,-1-1 0 0 0,-2 0 0 0 0,-1-1 0 0 0,-2 0 0 0 0,-2-1 0 0 0,4-29-92 0 0,-13-6 605 0 0,-9 71 362 0 0,0 28-907 0 0,6-18 32 0 0,-8 23 103 0 0,1 0-1 0 0,2 1 0 0 0,1 0 0 0 0,1 0 0 0 0,2 1 0 0 0,1 0 1 0 0,1-1-1 0 0,2 1 0 0 0,1 0 0 0 0,2 3-194 0 0,2 26 108 0 0,2-1 0 0 0,3 0 0 0 0,2 0 0 0 0,7 14-108 0 0,14 15 138 0 0,-50-102-1692 0 0,10 0-1945 0 0,2 3-3626 0 0,5 6-4569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5041 0 0,'0'0'3083'0'0,"0"0"-778"0"0,0 0-289 0 0,0 0-102 0 0,0 0-166 0 0,0 0-257 0 0,0 0-377 0 0,0 0-347 0 0,0 0-220 0 0,0 0-73 0 0,0 0 21 0 0,0 0 4 0 0,0 0-6 0 0,14 0 1194 0 0,217-19 2834 0 0,-145 1-4177 0 0,-70 14-2309 0 0,-17 4 1307 0 0,-2 1-3207 0 0,-3 1-6822 0 0,6-1-469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272 734 3921 0 0,'0'0'3126'0'0,"0"0"-340"0"0,0 0-279 0 0,0 0-241 0 0,0 0-271 0 0,0 0-296 0 0,0 0-275 0 0,0 0-208 0 0,0 0-178 0 0,0 0-123 0 0,0 0-95 0 0,0 0-80 0 0,0 0-86 0 0,-6-10-68 0 0,-22-29-59 0 0,26 37-467 0 0,1 1 0 0 0,0-1 0 0 0,-1 1 0 0 0,1 0 0 0 0,-1 0 0 0 0,1 0 0 0 0,-1 0 0 0 0,1 0 0 0 0,-1 0 0 0 0,0 0 0 0 0,0 0 0 0 0,1 1 0 0 0,-1-1 0 0 0,0 1 0 0 0,0-1-1 0 0,0 1 1 0 0,0 0 0 0 0,0-1 0 0 0,0 1 0 0 0,1 0 0 0 0,-1 0 0 0 0,0 1 0 0 0,0-1 0 0 0,0 0 0 0 0,0 1 0 0 0,-1 0-60 0 0,-8 0 247 0 0,2 1-187 0 0,0 0 0 0 0,0 1 0 0 0,0 1 1 0 0,0 0-1 0 0,0 0 0 0 0,1 0 0 0 0,-1 1 0 0 0,1 0 0 0 0,0 1 1 0 0,1 0-1 0 0,-1 0 0 0 0,1 1 0 0 0,1 0 0 0 0,-1 0 0 0 0,0 2-60 0 0,3-5 9 0 0,-1 0-3 0 0,1 1 0 0 0,0-1 0 0 0,0 1 0 0 0,1 0 0 0 0,-1 0 0 0 0,1 1 0 0 0,0-1 0 0 0,0 1 0 0 0,1-1 0 0 0,0 1-1 0 0,0 0 1 0 0,0 0 0 0 0,1 0 0 0 0,-1 0 0 0 0,2 0 0 0 0,-1 0 0 0 0,1 0 0 0 0,-1 1 0 0 0,2-1 0 0 0,-1 0 0 0 0,1 0 0 0 0,0 0 0 0 0,0 0 0 0 0,0 0 0 0 0,1 0 0 0 0,0 0 0 0 0,0 0 0 0 0,1-1 0 0 0,0 1 0 0 0,0-1 0 0 0,0 1 0 0 0,0-1 0 0 0,1 0 0 0 0,0-1 0 0 0,0 1 0 0 0,0 0 0 0 0,1-1 0 0 0,0 1-6 0 0,5-1 40 0 0,0-1 1 0 0,0 1-1 0 0,0-1 0 0 0,0-1 1 0 0,0 0-1 0 0,1 0 1 0 0,-1-1-1 0 0,0-1 1 0 0,1 1-1 0 0,-1-2 1 0 0,1 1-1 0 0,-1-2 1 0 0,1 1-1 0 0,-1-1 1 0 0,0-1-1 0 0,0 0 1 0 0,9-4-41 0 0,30-12 114 0 0,20 1-2425 0 0,2-10-1743 0 0,-25-8 1581 0 0,-28 19-2948 0 0,-12 9-4301 0 0</inkml:trace>
  <inkml:trace contextRef="#ctx0" brushRef="#br0" timeOffset="554.187">977 9 9418 0 0,'0'0'3151'0'0,"0"0"-685"0"0,0 0-361 0 0,0 0-217 0 0,0 0-141 0 0,0 0-215 0 0,0 0-274 0 0,0 0-248 0 0,0 0-228 0 0,0 0-184 0 0,0 0-125 0 0,0 0-105 0 0,0 0-97 0 0,-6-2-74 0 0,-20-4-62 0 0,20 48 557 0 0,30 102 351 0 0,-20-77-945 0 0,-4 1 1 0 0,-2-1-1 0 0,-3 0 0 0 0,-4 0 0 0 0,-12 49-98 0 0,19-104-8 0 0,-4 15 3 0 0,1 0 0 0 0,1 0 0 0 0,2 0 0 0 0,1 0 1 0 0,0 0-1 0 0,4 16 5 0 0,12 8-2365 0 0,-47-96-2489 0 0,18 28-2357 0 0,9 9-4090 0 0</inkml:trace>
  <inkml:trace contextRef="#ctx0" brushRef="#br0" timeOffset="799.4">637 661 9074 0 0,'0'0'3593'0'0,"0"0"-906"0"0,0 0-668 0 0,0 0-316 0 0,0 0-180 0 0,0 0-211 0 0,0 0-226 0 0,0 0-218 0 0,0 0-140 0 0,0 0-121 0 0,0 0-111 0 0,32-13-56 0 0,101-40-66 0 0,-40 30 228 0 0,127 9-220 0 0,-155 35-3928 0 0,-46-13-4617 0 0,-12-4-4125 0 0</inkml:trace>
  <inkml:trace contextRef="#ctx0" brushRef="#br0" timeOffset="1050.168">1285 594 14091 0 0,'0'0'2994'0'0,"0"0"-1452"0"0,0 0-686 0 0,0 0-152 0 0,0 0-15 0 0,0 0 5 0 0,0 0-130 0 0,0 0-171 0 0,0 0-131 0 0,0 0-87 0 0,0 0-25 0 0,0 0-16 0 0,0 0-26 0 0,-3 35-16 0 0,-5 105-27 0 0,19-79-5 0 0,-7-54-45 0 0,2-1 92 0 0,-1-1 0 0 0,1 1 0 0 0,-1-1 0 0 0,1 0 0 0 0,1-1 0 0 0,-1 1 0 0 0,1-1 0 0 0,0-1 1 0 0,0 1-1 0 0,0-1 0 0 0,0 0 0 0 0,0-1 0 0 0,1 0 0 0 0,0 0 0 0 0,-1 0 0 0 0,1-1 0 0 0,0 0 0 0 0,-1-1 0 0 0,1 1 0 0 0,7-2-107 0 0,-9 1 131 0 0,-1 0 0 0 0,1 0-1 0 0,0-1 1 0 0,0 0-1 0 0,0 0 1 0 0,-1 0-1 0 0,1-1 1 0 0,0 0-1 0 0,-1 0 1 0 0,0 0-1 0 0,1-1 1 0 0,-1 0-1 0 0,0 0 1 0 0,0 0-1 0 0,-1 0 1 0 0,1-1-1 0 0,-1 0 1 0 0,1 0-1 0 0,-1 0 1 0 0,0-1-1 0 0,-1 1 1 0 0,1-1-1 0 0,2-4-130 0 0,-1 2 41 0 0,0 0-1 0 0,0-1 0 0 0,-1 1 0 0 0,0-1 0 0 0,0 1 0 0 0,-1-1 0 0 0,0-1 0 0 0,0 1 0 0 0,-1 0 0 0 0,0-1 0 0 0,-1 1 0 0 0,0-1 0 0 0,0 1 0 0 0,0-1 0 0 0,-1 0 0 0 0,-1 1 0 0 0,1-1 0 0 0,-2 1 0 0 0,1-1 0 0 0,-1 1 0 0 0,0-1 0 0 0,-1 1 1 0 0,0 0-1 0 0,0 0 0 0 0,-1 0 0 0 0,0 0 0 0 0,0 1 0 0 0,0-1 0 0 0,-1 1 0 0 0,-1 1 0 0 0,1-1 0 0 0,-1 0 0 0 0,0 1 0 0 0,-1 0 0 0 0,1 1 0 0 0,-5-3-40 0 0,8 6-69 0 0,1 1 0 0 0,0 0 0 0 0,-1 0 0 0 0,1 0 0 0 0,0 0 0 0 0,-1 1 0 0 0,1-1-1 0 0,-1 1 1 0 0,1-1 0 0 0,-1 1 0 0 0,1 0 0 0 0,-1 0 0 0 0,0 0 0 0 0,1 1 0 0 0,-1-1 0 0 0,1 0 0 0 0,-1 1 0 0 0,1 0 0 0 0,-1-1 0 0 0,1 1-1 0 0,0 0 1 0 0,-1 0 0 0 0,1 1 0 0 0,0-1 0 0 0,0 0 0 0 0,0 1 69 0 0,-34 27-4900 0 0,29-22 2809 0 0,-4 1-9909 0 0</inkml:trace>
  <inkml:trace contextRef="#ctx0" brushRef="#br0" timeOffset="1356.201">1804 900 18644 0 0,'0'0'2346'0'0,"0"0"-847"0"0,0 0-408 0 0,0 0-56 0 0,0 0-13 0 0,0 0-87 0 0,0 0-146 0 0,0 0-169 0 0,0 0-150 0 0,0 0-106 0 0,0 0-55 0 0,0 0-57 0 0,-8-32-38 0 0,-22-99-22 0 0,28 126-176 0 0,0 0 0 0 0,0 1 0 0 0,1-1 0 0 0,0 0 1 0 0,0 0-1 0 0,1 0 0 0 0,-1 0 0 0 0,1 0 0 0 0,0 0 0 0 0,0 0 0 0 0,1 0 0 0 0,-1 0 0 0 0,1 0 0 0 0,0 0 0 0 0,1 0 0 0 0,-1 0 0 0 0,1 0 0 0 0,1-1-16 0 0,3-8 23 0 0,-4 8-28 0 0,0 0 0 0 0,0 1 0 0 0,0 0 0 0 0,0 0 0 0 0,1-1 1 0 0,0 1-1 0 0,0 1 0 0 0,0-1 0 0 0,1 0 0 0 0,0 1 0 0 0,0 0 0 0 0,0 0 0 0 0,0 0 0 0 0,0 0 0 0 0,1 1 0 0 0,0-1 0 0 0,0 1 0 0 0,0 0 0 0 0,0 1 0 0 0,0-1 0 0 0,0 1 0 0 0,1 0 0 0 0,-1 1 0 0 0,1-1 0 0 0,-1 1 0 0 0,1 0 0 0 0,1 0 5 0 0,-5 1-72 0 0,0-1 1 0 0,0 1-1 0 0,0 0 1 0 0,-1 0-1 0 0,1 0 1 0 0,0 0-1 0 0,0 0 1 0 0,0 1-1 0 0,0-1 1 0 0,-1 1-1 0 0,1-1 1 0 0,0 1-1 0 0,0-1 1 0 0,-1 1-1 0 0,1 0 1 0 0,0 0-1 0 0,-1 0 1 0 0,1 0-1 0 0,-1 0 1 0 0,1 0-1 0 0,-1 0 1 0 0,0 0-1 0 0,1 1 1 0 0,-1-1-1 0 0,0 1 1 0 0,0-1 0 0 0,0 1-1 0 0,0-1 1 0 0,0 1-1 0 0,0-1 1 0 0,0 1-1 0 0,-1 0 1 0 0,1 0 71 0 0,4 7-1317 0 0,-2-1-1726 0 0,-1-3-1913 0 0,-2-1-7264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 2336 0 0,'0'0'1541'0'0,"0"0"15"0"0,0 0 275 0 0,0 0 196 0 0,0 0 18 0 0,0 0-281 0 0,0 0-452 0 0,0 0-341 0 0,0 0-197 0 0,0 0-27 0 0,0 0 29 0 0,0 0 51 0 0,0 0-11 0 0,-3 3-80 0 0,-10 16 1656 0 0,34-13 468 0 0,-3-4-2521 0 0,0-1 1 0 0,-1-1 0 0 0,1 0 0 0 0,0-2-1 0 0,-1 0 1 0 0,1-1 0 0 0,-1 0-1 0 0,0-2 1 0 0,0 0 0 0 0,2-2-340 0 0,19-3 234 0 0,18-3-110 0 0,-51 12 792 0 0,-2-1-4144 0 0,0 2-7940 0 0,-3 0-1009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1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8818 0 0,'0'0'1750'0'0,"0"0"-138"0"0,0 0 126 0 0,0 0 171 0 0,0 0-30 0 0,0 0-349 0 0,0 0-491 0 0,0 0-414 0 0,0 0-219 0 0,0 0-106 0 0,0 0-9 0 0,0 0 22 0 0,0 0 36 0 0,0 4 49 0 0,-3 21 22 0 0,2-1-1 0 0,1 1 1 0 0,0 0-1 0 0,2 0 1 0 0,1-1 0 0 0,5 18-420 0 0,3 105-1642 0 0,3-175-7101 0 0,-11 24 4463 0 0,2-3-6530 0 0</inkml:trace>
  <inkml:trace contextRef="#ctx0" brushRef="#br0" timeOffset="804.04">143 152 4777 0 0,'0'0'1287'0'0,"0"0"-331"0"0,0 0 207 0 0,0 0 368 0 0,0 0 159 0 0,0 0-186 0 0,0 0-314 0 0,0 0-166 0 0,0 0-3 0 0,0 0 106 0 0,0 0-24 0 0,0 0-160 0 0,10-1-179 0 0,168-24 2256 0 0,-65 17-2674 0 0,-92 5-247 0 0,-21 3-62 0 0,0 0 17 0 0,0 0 34 0 0,0 0 41 0 0,0 0 36 0 0,0 0-3 0 0,0 0-6 0 0,0 0 3 0 0,0 0-18 0 0,-28 0 848 0 0,19-2-980 0 0,-1 0 0 0 0,1-1 0 0 0,0 0-1 0 0,1-1 1 0 0,-1 0 0 0 0,0 0 0 0 0,1-1-1 0 0,0 0 1 0 0,0 0 0 0 0,1-1-1 0 0,-1 0-8 0 0,-13-15 157 0 0,14 55 37 0 0,-15 124-74 0 0,12-53-124 0 0,10-104-17 0 0,0-1 5 0 0,0 0 5 0 0,0 0 1 0 0,0 0 11 0 0,0 0 0 0 0,0 0 22 0 0,0 0-4 0 0,0 0-5 0 0,19-20 325 0 0,1 0-284 0 0,-2-2 0 0 0,0 0 0 0 0,-1-1 0 0 0,-1-1 0 0 0,11-22-55 0 0,-25 29-892 0 0,-2 14-4046 0 0,0 1-4746 0 0,0 2-1604 0 0</inkml:trace>
  <inkml:trace contextRef="#ctx0" brushRef="#br0" timeOffset="1303.996">592 107 10458 0 0,'0'0'1779'0'0,"0"0"-433"0"0,0 0-203 0 0,0 0 25 0 0,0 0 31 0 0,0 0-105 0 0,0 0-154 0 0,0 0-161 0 0,0 0-101 0 0,0 0-27 0 0,0 0-103 0 0,0 0-54 0 0,0 0-42 0 0,16-8-25 0 0,78-35 266 0 0,-24 32 274 0 0,-70 11-967 0 0,0 0 7 0 0,-1 9 69 0 0,0 1-1 0 0,-1-1 1 0 0,-1 1 0 0 0,0-1 0 0 0,0 0 0 0 0,0 0 0 0 0,-1-1 0 0 0,-1 1 0 0 0,1-1 0 0 0,-2 0 0 0 0,1 0-1 0 0,-1 0 1 0 0,0-1 0 0 0,-4 4-76 0 0,-20 29 141 0 0,21-27-105 0 0,6-9-19 0 0,0 0 1 0 0,-1 0-1 0 0,1 0 0 0 0,1 0 1 0 0,-1 1-1 0 0,0-1 0 0 0,1 1 1 0 0,0 0-1 0 0,0-1 0 0 0,1 1 1 0 0,-1 0-1 0 0,1 0 0 0 0,0 0 0 0 0,0 0 1 0 0,1 0-1 0 0,0 1 0 0 0,0-1 1 0 0,0 0-1 0 0,1 5-17 0 0,2-8 54 0 0,0 1 0 0 0,0-1 0 0 0,0 0 1 0 0,1 0-1 0 0,-1 0 0 0 0,1 0 0 0 0,-1-1 0 0 0,1 1 0 0 0,0-1 0 0 0,-1 0 1 0 0,1 0-1 0 0,0 0 0 0 0,0-1 0 0 0,0 1 0 0 0,0-1 0 0 0,0 0 0 0 0,0 0 1 0 0,0-1-1 0 0,3 0-54 0 0,-5 1 26 0 0,14-1 92 0 0,0-1 0 0 0,-1 0 0 0 0,1-2 0 0 0,-1 1 0 0 0,0-2 0 0 0,0 0 1 0 0,0-1-1 0 0,-1-1 0 0 0,5-2-118 0 0,-14-8-1360 0 0,-7 10-2120 0 0,-1 2-4231 0 0,0 1-4614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11642 0 0,'0'0'1898'0'0,"0"0"-399"0"0,0 0-177 0 0,0 0-26 0 0,0 0-29 0 0,0 0-247 0 0,0 0-304 0 0,0 0-121 0 0,0 0 13 0 0,0 0 90 0 0,0 0 51 0 0,0 0-74 0 0,0 0-129 0 0,15 0-50 0 0,113-1 988 0 0,1-6-540 0 0,-65-1-1435 0 0,-44-1-1960 0 0,-13 5-1410 0 0,-2-1-3783 0 0,-1-2-4476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71 5961 0 0,'0'0'3728'0'0,"0"0"-1113"0"0,0 0-365 0 0,0 0-116 0 0,0 0-191 0 0,0 0-355 0 0,0 0-454 0 0,0 0-392 0 0,0 0-227 0 0,0 0-87 0 0,0 0-37 0 0,0 0-16 0 0,0 0-46 0 0,0 3-38 0 0,14 100 1856 0 0,-10-81-2095 0 0,-2 0-1 0 0,0 0 1 0 0,-1 0-1 0 0,-1 0 1 0 0,-2-1 0 0 0,0 1-1 0 0,-1 0 1 0 0,-1-1-1 0 0,-1 1 1 0 0,-1-1 0 0 0,-1 0-1 0 0,-1-1 1 0 0,-1 2-52 0 0,5-10 450 0 0,-1 2-3279 0 0,2-26-3622 0 0,3 2 2018 0 0,0 3-1914 0 0,0-1-1285 0 0</inkml:trace>
  <inkml:trace contextRef="#ctx0" brushRef="#br0" timeOffset="266.005">0 126 7498 0 0,'0'0'3427'0'0,"0"0"-1420"0"0,0 0-575 0 0,0 0-102 0 0,0 0 34 0 0,0 0 13 0 0,0 0-145 0 0,0 0-249 0 0,0 0-182 0 0,0 0-138 0 0,0 0-75 0 0,33-12-48 0 0,102-39-57 0 0,5 18 604 0 0,37 5-532 0 0,-108 26-616 0 0,-41 3-2626 0 0,-28 5-5065 0 0,0-1-3762 0 0</inkml:trace>
  <inkml:trace contextRef="#ctx0" brushRef="#br0" timeOffset="621.631">634 380 9114 0 0,'0'0'2331'0'0,"0"0"-457"0"0,0 0-179 0 0,0 0 20 0 0,0 0-41 0 0,0 0-233 0 0,0 0-373 0 0,0 0-393 0 0,0 0-189 0 0,0 0-78 0 0,0 0-9 0 0,0 0 69 0 0,0 0 21 0 0,-1 9 29 0 0,-11 173 1805 0 0,-11-105-2063 0 0,12-63-668 0 0,9-14-3535 0 0,1-2-3868 0 0,1-2-4196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41 0 0 0,'0'0'432'0'0,"0"0"262"0"0,-3-4 59 0 0,-9-13-99 0 0,9 12-14 0 0,3 5 139 0 0,-5-12 10258 0 0,-1 10-1195 0 0,6 28-8877 0 0,11 249 374 0 0,-20-84-1024 0 0,-6-113-219 0 0,10-61-73 0 0,2-7-443 0 0,2-23-522 0 0,-3-34-2432 0 0,1 23-153 0 0,2 0-4967 0 0,1 13-2318 0 0</inkml:trace>
  <inkml:trace contextRef="#ctx0" brushRef="#br0" timeOffset="348.358">1 74 5225 0 0,'0'0'2505'0'0,"0"0"-982"0"0,0 0-152 0 0,0 0 269 0 0,0 0 238 0 0,0 0-5 0 0,0 0-334 0 0,0 0-521 0 0,0 0-425 0 0,0 0-202 0 0,0 0 91 0 0,0 0 179 0 0,0 0 150 0 0,7 0 100 0 0,351-43 3755 0 0,-311 42-4571 0 0,-25 23-5736 0 0,-18-19 726 0 0,1-2-6542 0 0</inkml:trace>
  <inkml:trace contextRef="#ctx0" brushRef="#br0" timeOffset="1028.355">479 571 7066 0 0,'0'0'1433'0'0,"0"0"-203"0"0,0 0 191 0 0,0 0 345 0 0,0 0 116 0 0,0 0-280 0 0,0 0-494 0 0,0 0-395 0 0,0 0-126 0 0,0 0 4 0 0,0 0 13 0 0,0 0-28 0 0,10-5-116 0 0,28-17-86 0 0,33 16 1409 0 0,-58 6-1554 0 0,-10-1-198 0 0,0 1-1 0 0,0-1 1 0 0,-1 1-1 0 0,1 0 0 0 0,0 0 1 0 0,0 0-1 0 0,0 0 0 0 0,-1 0 1 0 0,1 1-1 0 0,0-1 0 0 0,0 1 1 0 0,-1 0-1 0 0,1 0 1 0 0,0 0-1 0 0,-1 0 0 0 0,1 0 1 0 0,-1 0-1 0 0,1 1 0 0 0,-1-1 1 0 0,0 1-1 0 0,0 0 0 0 0,1 0 1 0 0,0 1-31 0 0,-2 2 96 0 0,0-1 1 0 0,-1 1 0 0 0,0 0-1 0 0,1-1 1 0 0,-1 1 0 0 0,-1 0-1 0 0,1-1 1 0 0,-1 1 0 0 0,0 0-1 0 0,0-1 1 0 0,0 1 0 0 0,0-1-1 0 0,-1 1 1 0 0,0-1 0 0 0,0 0-1 0 0,0 1 1 0 0,-1-1-97 0 0,-68 97 601 0 0,62-82-491 0 0,9-18-93 0 0,34 6 587 0 0,-18-6-459 0 0,-1-1 0 0 0,1-1 0 0 0,0 0 0 0 0,-1-1 0 0 0,1-1 1 0 0,-1 0-1 0 0,0-2 0 0 0,1 1 0 0 0,3-3-145 0 0,39-8 237 0 0,-57 15-229 0 0,-1 0-13 0 0,0 0-13 0 0,0 0-15 0 0,0 0-23 0 0,0 0-28 0 0,0 0-49 0 0,-4-3-2297 0 0,2 2-6467 0 0,2 1-3112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45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997 127 0 0 0,'0'0'559'0'0,"0"0"406"0"0,0 0 234 0 0,0 0 147 0 0,3 9 10356 0 0,-3-6-10045 0 0,-179 188 1683 0 0,13-30-2510 0 0,30-49-378 0 0,-22 35-16 0 0,43-52-377 0 0,47-43 166 0 0,-35 36 73 0 0,38-43-49 0 0,55-45-1697 0 0,47-26-1917 0 0,-10 11-4457 0 0,-18 8-2748 0 0</inkml:trace>
  <inkml:trace contextRef="#ctx0" brushRef="#br0" timeOffset="942.189">977 208 0 0 0,'0'0'822'0'0,"0"0"-44"0"0,0 0-131 0 0,0 0-48 0 0,0 0-39 0 0,0 0 22 0 0,0 0 51 0 0,0 0 50 0 0,0 0 109 0 0,-8 0 109 0 0,-1-1-509 0 0,-23-1 2701 0 0,31 2-1922 0 0,1 0-83 0 0,0 0-82 0 0,0 0-82 0 0,0 0-48 0 0,0 0-84 0 0,-22-4 2937 0 0,14 5-3375 0 0,-1-1 0 0 0,1 0 0 0 0,0-1-1 0 0,0 0 1 0 0,-1 0 0 0 0,1-1-1 0 0,0 1 1 0 0,0-2 0 0 0,0 1 0 0 0,1-1-1 0 0,-1-1 1 0 0,-1 0-354 0 0,-64-31 1260 0 0,58 29-1099 0 0,0 0 0 0 0,-1 1-1 0 0,1 1 1 0 0,-1 0-1 0 0,0 1 1 0 0,0 1-1 0 0,0 1 1 0 0,-11 0-161 0 0,27 1 26 0 0,0 0-16 0 0,0 8-101 0 0,0 7 92 0 0,1 0 0 0 0,1-1 0 0 0,1 0 0 0 0,0 1 0 0 0,1-1 0 0 0,0 0 0 0 0,1 0 0 0 0,0-1-1 0 0,1 1 1 0 0,5 5-1 0 0,102 169-65 0 0,-70-132-2 0 0,-35-44 112 0 0,-6-17 609 0 0,-2-3-620 0 0,2-5-23 0 0,0 0 1 0 0,1 0-1 0 0,1 0 1 0 0,0 0-1 0 0,1 1 1 0 0,0-1-1 0 0,1 1 1 0 0,0 1-1 0 0,1-1 1 0 0,0 1 0 0 0,3-2-12 0 0,15-29 43 0 0,-16 27-42 0 0,-1 0-1 0 0,-1 0 1 0 0,0-1-1 0 0,-1 0 1 0 0,-1 0-1 0 0,0-1 1 0 0,-1 1-1 0 0,-1-1 1 0 0,-1 0-1 0 0,0 0 1 0 0,-1 0-1 0 0,-1 0 1 0 0,0-4-1 0 0,-9 1-204 0 0,0 18-4590 0 0,9 16-6245 0 0,0-10 22 0 0</inkml:trace>
  <inkml:trace contextRef="#ctx0" brushRef="#br0" timeOffset="1348.38">1375 76 6225 0 0,'0'0'2462'0'0,"0"0"-341"0"0,0 0-260 0 0,0 0-110 0 0,0 0-122 0 0,0 0-264 0 0,0 0-271 0 0,0 0-245 0 0,0 0-212 0 0,0 0-132 0 0,0 0-92 0 0,0 0-36 0 0,0 0-21 0 0,-29 3-15 0 0,-88 11-52 0 0,115-14-270 0 0,0 0 0 0 0,-1 0-1 0 0,1 0 1 0 0,0 0-1 0 0,-1 0 1 0 0,1 0-1 0 0,0 1 1 0 0,-1-1-1 0 0,1 1 1 0 0,0 0 0 0 0,0 0-1 0 0,-1-1 1 0 0,1 1-1 0 0,0 1 1 0 0,0-1-1 0 0,0 0 1 0 0,0 0-1 0 0,1 1 1 0 0,-1-1 0 0 0,0 1-1 0 0,0 0 1 0 0,1 0-1 0 0,-1-1 1 0 0,1 1-1 0 0,-1 2-18 0 0,-4 5 93 0 0,3-4-78 0 0,0 1 0 0 0,1-1 0 0 0,-1 1 0 0 0,1-1 0 0 0,0 1 0 0 0,1 0 1 0 0,0 0-1 0 0,0 0 0 0 0,0 0 0 0 0,0 0 0 0 0,1 0 0 0 0,0 0 0 0 0,0 0 1 0 0,1 0-1 0 0,0 0 0 0 0,0 0 0 0 0,0 0 0 0 0,1 0 0 0 0,0-1 0 0 0,0 1 1 0 0,0 0-1 0 0,1-1 0 0 0,-1 0 0 0 0,1 1 0 0 0,1-1 0 0 0,-1 0 0 0 0,1-1 1 0 0,2 3-16 0 0,2 2 135 0 0,1-1-1 0 0,0 0 1 0 0,1-1 0 0 0,0 0 0 0 0,0 0 0 0 0,1-1 0 0 0,-1 0 0 0 0,1-1 0 0 0,0 0 0 0 0,1-1 0 0 0,-1 0 0 0 0,1-1 0 0 0,0 0-1 0 0,0-1 1 0 0,0 0 0 0 0,0-1 0 0 0,0-1 0 0 0,0 1 0 0 0,0-2 0 0 0,0 0 0 0 0,0 0 0 0 0,0-1 0 0 0,0-1 0 0 0,0 0 0 0 0,0-1-1 0 0,-1 0 1 0 0,0 0 0 0 0,0-1 0 0 0,0-1 0 0 0,0 0 0 0 0,-1 0 0 0 0,0-1 0 0 0,0 0 0 0 0,-1-1 0 0 0,0 0 0 0 0,2-3-135 0 0,-5 7 11 0 0,-1-1 1 0 0,0 1-1 0 0,0-1 1 0 0,0 0-1 0 0,0 0 1 0 0,-1 0-1 0 0,0-1 1 0 0,0 1-1 0 0,0-1 1 0 0,-1 0-1 0 0,0 0 0 0 0,0-1 1 0 0,-1 1-1 0 0,1-1 1 0 0,-1 1-1 0 0,-1-1 1 0 0,1 0-1 0 0,-1 1 1 0 0,-1-1-1 0 0,1 0 1 0 0,-1 0-1 0 0,0 0 1 0 0,0 0-1 0 0,-1 1 1 0 0,0-1-1 0 0,0 0 1 0 0,-1 0-1 0 0,0 1 1 0 0,0-1-1 0 0,0 1 1 0 0,-1-1-1 0 0,0 1 1 0 0,0 0-1 0 0,-1 0 1 0 0,0 1-1 0 0,-3-5-11 0 0,-2 3-294 0 0,0 0 1 0 0,0 0-1 0 0,0 1 0 0 0,-1 0 0 0 0,0 1 0 0 0,0 0 1 0 0,-1 1-1 0 0,1 0 0 0 0,-1 1 0 0 0,0 0 0 0 0,0 0 1 0 0,0 1-1 0 0,0 1 0 0 0,-3-1 294 0 0,-98 12-9617 0 0,88-3-1522 0 0</inkml:trace>
  <inkml:trace contextRef="#ctx0" brushRef="#br0" timeOffset="2195.412">857 216 10050 0 0,'0'0'2929'0'0,"0"0"-694"0"0,0 0-533 0 0,0 0-286 0 0,0 0-234 0 0,0 0-214 0 0,0 0-197 0 0,0 0-150 0 0,0 0-113 0 0,0 0-76 0 0,0 0-12 0 0,0 0-6 0 0,0 0 3 0 0,10-6-15 0 0,31-19-25 0 0,-31 19-46 0 0,-10 6-39 0 0,0 0-28 0 0,0 0-47 0 0,0 0-22 0 0,0 0-30 0 0,0 0-17 0 0,0 0-26 0 0,0 0-21 0 0,0 0-2 0 0,0 0-10 0 0,10 0 502 0 0,137 18 936 0 0,242-18-836 0 0,-72-11-542 0 0,-311 13-2846 0 0,-2-4-8088 0 0,-4-1-1733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0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11138 0 0,'0'0'2741'0'0,"0"0"-482"0"0,0 0-354 0 0,0 0-300 0 0,0 0-318 0 0,0 0-343 0 0,0 0-272 0 0,0 0-179 0 0,0 0-96 0 0,0 0-8 0 0,0 0-24 0 0,0 0-29 0 0,0 0-48 0 0,16 0 1241 0 0,128 1 702 0 0,2-20-1725 0 0,-138 17-598 0 0,7-2-1126 0 0,-31 2-8305 0 0,11 2 2891 0 0,3 0-4820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3793 0 0,'0'0'3315'0'0,"0"0"-588"0"0,0 0-379 0 0,0 0-237 0 0,0 0-368 0 0,0 0-374 0 0,0 0-316 0 0,0 0-229 0 0,0 0-79 0 0,0 0 5 0 0,0 0 41 0 0,0 0-42 0 0,0 0-47 0 0,2 11 2932 0 0,77-4-1582 0 0,62-14-1153 0 0,-45 3-1131 0 0,-95 4 159 0 0,-1-4-5215 0 0,-1 3 5076 0 0,0-1-1693 0 0,-1 2-3739 0 0,2 0-5702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58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59 1120 0 0,'0'0'2174'0'0,"0"0"-143"0"0,0 0 118 0 0,0 0 243 0 0,0 0 131 0 0,0 0-89 0 0,0 0-333 0 0,0 0-445 0 0,0 0-380 0 0,0 0-265 0 0,0 0-161 0 0,0 3 3235 0 0,0-2-3859 0 0,0 11 250 0 0,9 178 1345 0 0,-23 17-1280 0 0,-5-126-433 0 0,26-130-4561 0 0,2 4 940 0 0,-8 29-217 0 0,1 0-3314 0 0,-1 5-3190 0 0</inkml:trace>
  <inkml:trace contextRef="#ctx0" brushRef="#br0" timeOffset="397.842">6 55 2192 0 0,'0'0'3224'0'0,"0"0"-720"0"0,0 0-92 0 0,0 0-4 0 0,0 0-155 0 0,0 0-244 0 0,0 0-395 0 0,0 0-414 0 0,0 0-373 0 0,0 0-216 0 0,0 0-104 0 0,0 0-58 0 0,0 0 5 0 0,-5-6 1238 0 0,64 12 592 0 0,208-38-573 0 0,3 9-1792 0 0,-223 52-1734 0 0,-35-20-933 0 0,-7-3-6372 0 0,-5-6-2162 0 0</inkml:trace>
  <inkml:trace contextRef="#ctx0" brushRef="#br0" timeOffset="1068.989">556 438 3617 0 0,'0'0'2908'0'0,"0"0"-214"0"0,0 0-241 0 0,0 0-271 0 0,0 0-353 0 0,0 0-371 0 0,0 0-332 0 0,0 0-281 0 0,0 0-179 0 0,0 0-106 0 0,0 0-30 0 0,0 0 1 0 0,0 0 12 0 0,20 4 2443 0 0,117-11-932 0 0,-47 7-1848 0 0,-90 0-216 0 0,0 0 7 0 0,-47 59 394 0 0,35-48-351 0 0,-27 23 76 0 0,30-28-110 0 0,0 0 0 0 0,1 1 0 0 0,-1 0 1 0 0,2 1-1 0 0,-1 0 0 0 0,1 0 1 0 0,0 0-1 0 0,1 1 0 0 0,0 0 0 0 0,1 0 1 0 0,0 1-1 0 0,0 0 0 0 0,0 2-6 0 0,4-11 13 0 0,1 1 0 0 0,-1 0 0 0 0,1 0-1 0 0,0-1 1 0 0,0 1 0 0 0,0 0 0 0 0,0 0 0 0 0,0-1-1 0 0,0 1 1 0 0,0 0 0 0 0,1 0 0 0 0,-1-1 0 0 0,1 1-1 0 0,-1 0 1 0 0,1-1 0 0 0,0 1 0 0 0,0 0-1 0 0,-1-1 1 0 0,1 1 0 0 0,0-1 0 0 0,0 1 0 0 0,1-1-1 0 0,-1 0 1 0 0,0 1 0 0 0,0-1 0 0 0,1 0 0 0 0,-1 0-1 0 0,0 0 1 0 0,1 0 0 0 0,-1 0 0 0 0,1 0 0 0 0,0 0-1 0 0,-1-1 1 0 0,1 1 0 0 0,0 0 0 0 0,-1-1-1 0 0,1 1 1 0 0,0-1 0 0 0,1 0-13 0 0,75 7 899 0 0,-67-7-826 0 0,95-21 331 0 0,-90-3-2467 0 0,-5 7-2669 0 0,-3 9-2782 0 0,-3 4-4686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53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0 0 0,'0'0'1050'0'0,"0"0"866"0"0,0 0 315 0 0,0 0-49 0 0,0 0-174 0 0,0 0-227 0 0,0 0-240 0 0,0 0-186 0 0,0 0-164 0 0,0 0-159 0 0,7 0-129 0 0,104-3 6180 0 0,-31-5-5640 0 0,218-22 762 0 0,-288 30-4290 0 0,-10 0 1254 0 0,-14 0-8650 0 0,10 1 2137 0 0,2 2-836 0 0</inkml:trace>
  <inkml:trace contextRef="#ctx0" brushRef="#br0" timeOffset="597.543">23 467 2032 0 0,'0'0'1888'0'0,"0"0"-244"0"0,0 0-116 0 0,0 0-44 0 0,0 0-59 0 0,0 0-112 0 0,0 0-152 0 0,0 0-66 0 0,0 0-18 0 0,0 0-17 0 0,0 0-21 0 0,0 0-83 0 0,3 11 6034 0 0,200-25-3219 0 0,42-13-2790 0 0,-219 29-1538 0 0,-43 0-8527 0 0,10-2 2444 0 0,5 0-5075 0 0</inkml:trace>
  <inkml:trace contextRef="#ctx0" brushRef="#br0" timeOffset="4695.936">407 84 0 0 0,'0'0'512'0'0,"0"-9"194"0"0,0-23-123 0 0,0 5 3014 0 0,-1 26-3079 0 0,-1-1 0 0 0,0 1-1 0 0,0-1 1 0 0,0 1-1 0 0,-1 0 1 0 0,1-1-1 0 0,0 1 1 0 0,0 0-1 0 0,-1 1 1 0 0,1-1 0 0 0,-1 0-1 0 0,1 1 1 0 0,0-1-1 0 0,-1 1 1 0 0,1 0-1 0 0,-1-1 1 0 0,1 1-1 0 0,-1 1 1 0 0,1-1 0 0 0,-1 0-1 0 0,1 1 1 0 0,-1-1-1 0 0,0 1-517 0 0,-5-1 2874 0 0,8 0-2366 0 0,0 0-55 0 0,0 0-65 0 0,0 0-52 0 0,0 0-40 0 0,0 0-16 0 0,0 0-36 0 0,0 0-24 0 0,0 0-13 0 0,0 0-33 0 0,0 0 6 0 0,0 0-22 0 0,31 26 1317 0 0,73 95 261 0 0,0 4-1009 0 0,-34-63-411 0 0,-73-51 720 0 0,-17 10-1031 0 0,14-15 100 0 0,-204 199 344 0 0,105-98-302 0 0,104-106-336 0 0,-9 13 961 0 0,7-16-2782 0 0,2-7-6654 0 0,1 6-3731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13 125 6897 0 0,'0'0'2486'0'0,"0"0"-157"0"0,0 0-118 0 0,0 0-80 0 0,0 0-168 0 0,0 0-257 0 0,0 0-322 0 0,0 0-296 0 0,0 0-257 0 0,0 0-232 0 0,0 0-143 0 0,-1-8-112 0 0,-6-24-64 0 0,2 121 1319 0 0,8 5-1126 0 0,5-1-1 0 0,3 0 1 0 0,19 72-473 0 0,-21-122 58 0 0,-5-13-7 0 0,2 1-1 0 0,2-1 1 0 0,1 0-1 0 0,1 0 1 0 0,1-1-1 0 0,1-1 1 0 0,10 15-51 0 0,12-17 613 0 0,-19-50 458 0 0,19-48-864 0 0,-3-1-1 0 0,-4-1 0 0 0,-3-2 1 0 0,-3-1-1 0 0,10-70-206 0 0,-13 64 43 0 0,55-182-27 0 0,-65 218-224 0 0,-8 46 106 0 0,0 1-53 0 0,0 0-68 0 0,0 0-108 0 0,0 0-157 0 0,0 0-193 0 0,-10 23-5969 0 0,6-10 181 0 0,1-1-5500 0 0</inkml:trace>
  <inkml:trace contextRef="#ctx0" brushRef="#br0" timeOffset="747.824">694 655 1808 0 0,'0'0'2298'0'0,"0"0"181"0"0,0 0 91 0 0,0 0-123 0 0,0 0-402 0 0,0 0-395 0 0,0 0-285 0 0,0 0-251 0 0,0 0-171 0 0,0 0-100 0 0,0 0-97 0 0,0 0-60 0 0,0 0-65 0 0,10 5-70 0 0,29 15-51 0 0,-36-19-383 0 0,-1 1 0 0 0,1-1-1 0 0,0 0 1 0 0,-1-1 0 0 0,1 1 0 0 0,0 0-1 0 0,0-1 1 0 0,0 1 0 0 0,0-1 0 0 0,0 0 0 0 0,-1 0-1 0 0,1 0 1 0 0,0-1 0 0 0,0 1 0 0 0,0-1-1 0 0,0 1 1 0 0,-1-1 0 0 0,1 0 0 0 0,0 0-1 0 0,0 0 1 0 0,-1 0 0 0 0,1-1 0 0 0,-1 1-1 0 0,1-1 1 0 0,-1 1 0 0 0,0-1 0 0 0,0 0-1 0 0,0 0 1 0 0,1 0-117 0 0,3-4 113 0 0,-1 0-1 0 0,0 0 1 0 0,0 0 0 0 0,0-1-1 0 0,-1 1 1 0 0,0-1 0 0 0,0 0-1 0 0,-1 0 1 0 0,0-1-1 0 0,0 1 1 0 0,0 0 0 0 0,-1-1-1 0 0,0 0 1 0 0,-1 0-1 0 0,0 0 1 0 0,0 1 0 0 0,-1-1-1 0 0,0-2-112 0 0,-2 7 16 0 0,0 0-1 0 0,0 1 0 0 0,0-1 0 0 0,0 1 1 0 0,-1 0-1 0 0,1-1 0 0 0,-1 1 1 0 0,0 0-1 0 0,1 1 0 0 0,-1-1 0 0 0,0 0 1 0 0,0 1-1 0 0,0 0 0 0 0,-1-1 1 0 0,1 1-1 0 0,0 1 0 0 0,0-1 0 0 0,0 0 1 0 0,-1 1-1 0 0,1-1 0 0 0,0 1 1 0 0,-1 0-1 0 0,1 0 0 0 0,0 1 0 0 0,-1-1 1 0 0,-2 1-16 0 0,-7 2 6 0 0,-1 0-1 0 0,1 1 1 0 0,-1 0 0 0 0,1 1 0 0 0,1 0 0 0 0,-1 1 0 0 0,1 1 0 0 0,0 0-1 0 0,0 1 1 0 0,1 0 0 0 0,0 1 0 0 0,0 0 0 0 0,-7 9-6 0 0,12-13 14 0 0,0 0 1 0 0,0 1-1 0 0,1-1 1 0 0,0 1-1 0 0,0 0 1 0 0,1 1-1 0 0,0-1 1 0 0,0 1-1 0 0,0 0 0 0 0,1 0 1 0 0,0 0-1 0 0,0 0 1 0 0,1 1-1 0 0,0-1 1 0 0,0 1-1 0 0,1-1 1 0 0,0 1-1 0 0,0 0 1 0 0,1-1-1 0 0,0 6-14 0 0,2 0 63 0 0,1-1 0 0 0,0 1 0 0 0,1-1-1 0 0,1 0 1 0 0,-1-1 0 0 0,2 1 0 0 0,0-1-1 0 0,0 0 1 0 0,1 0 0 0 0,1 0 0 0 0,0-1 0 0 0,0-1-1 0 0,1 1 1 0 0,0-1 0 0 0,0-1 0 0 0,1 1-1 0 0,0-2 1 0 0,1 0 0 0 0,0 0 0 0 0,0 0 0 0 0,0-2-1 0 0,1 1 1 0 0,-1-1 0 0 0,2-1 0 0 0,-1 0-1 0 0,0-1 1 0 0,9 1-63 0 0,-6-1 77 0 0,-1-1-1 0 0,0 0 0 0 0,1-1 1 0 0,-1-1-1 0 0,1 0 1 0 0,-1-1-1 0 0,1 0 1 0 0,-1-2-1 0 0,0 1 0 0 0,1-2-76 0 0,5-4-1063 0 0,-21 7 676 0 0,1-1-2067 0 0,-1 1-6184 0 0,1 1-4008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34 6897 0 0,'0'0'2557'0'0,"0"0"-399"0"0,0 0-103 0 0,0 0-67 0 0,0 0-214 0 0,0 0-350 0 0,0 0-363 0 0,0 0-295 0 0,0 0-171 0 0,0 0-85 0 0,0 0-105 0 0,0 0-82 0 0,0 0-48 0 0,-1 2-69 0 0,-10 12-81 0 0,1 0 0 0 0,0 1-1 0 0,1-1 1 0 0,1 2 0 0 0,0-1-1 0 0,2 1 1 0 0,-1 1 0 0 0,2 0-125 0 0,-28 109-424 0 0,27-109-66 0 0,3-32-366 0 0,3 6 849 0 0,0-1 0 0 0,1 1 0 0 0,0 0 0 0 0,1 0 1 0 0,0 0-1 0 0,0 0 0 0 0,1 0 0 0 0,0 0 0 0 0,0 0 0 0 0,1 1 0 0 0,4-7 7 0 0,103-172 1411 0 0,-78 269-1454 0 0,-27-57 113 0 0,-5-17-58 0 0,0 0 1 0 0,1 1-1 0 0,-1-1 0 0 0,1 0 1 0 0,1 0-1 0 0,0-1 1 0 0,0 1-1 0 0,0 0 1 0 0,1-1-1 0 0,0 0 0 0 0,1 0 1 0 0,0 0-1 0 0,0 0 1 0 0,0-1-1 0 0,0 0 1 0 0,1 0-1 0 0,0 0 0 0 0,1-1 1 0 0,-1 0-1 0 0,1 0 1 0 0,0 0-1 0 0,6 2-12 0 0,-6-8 162 0 0,-1 0-1 0 0,1 0 1 0 0,0-1 0 0 0,-1 0-1 0 0,0 0 1 0 0,1-1 0 0 0,-1 0-1 0 0,0 0 1 0 0,0 0-1 0 0,-1-1 1 0 0,1 1 0 0 0,-1-1-1 0 0,1-1 1 0 0,-1 1 0 0 0,-1-1-1 0 0,1 0 1 0 0,-1 0 0 0 0,1 0-1 0 0,-2-1 1 0 0,1 1-1 0 0,0-1 1 0 0,-1 0 0 0 0,0 0-1 0 0,-1 0 1 0 0,2-4-162 0 0,0 3 70 0 0,-1-1 0 0 0,1 0 1 0 0,-1 0-1 0 0,-1 0 0 0 0,0 0 0 0 0,0 0 0 0 0,0-1 1 0 0,-1 1-1 0 0,0-1 0 0 0,-1 1 0 0 0,0-1 0 0 0,0 1 1 0 0,-1-1-1 0 0,-1-6-70 0 0,-9 6-1745 0 0,7 8-2395 0 0,1 1-3629 0 0,1 0-4761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4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84 12651 0 0,'0'0'2188'0'0,"0"0"-686"0"0,0 0-278 0 0,0 0 0 0 0,0 0-39 0 0,0 0-141 0 0,0 0-237 0 0,0 0-241 0 0,0 0-139 0 0,0 0-36 0 0,0 0 117 0 0,0 0 100 0 0,0 0 44 0 0,0 9-37 0 0,-6 103 937 0 0,-36 169-1251 0 0,36-249-2167 0 0,6-32 1031 0 0,0 0-319 0 0,0 0-459 0 0,0 0-877 0 0,0 0-1784 0 0,0 0-2375 0 0,0 0-1915 0 0</inkml:trace>
  <inkml:trace contextRef="#ctx0" brushRef="#br0" timeOffset="348.929">1 124 3665 0 0,'0'0'5714'0'0,"0"0"-2913"0"0,0 0-1109 0 0,0 0-91 0 0,0 0-78 0 0,0 0-204 0 0,0 0-235 0 0,0 0-308 0 0,0 0-192 0 0,0 0-85 0 0,0 0-26 0 0,0 0-14 0 0,0 0-32 0 0,27-19-30 0 0,84-57-35 0 0,-51 52 146 0 0,-50 25-396 0 0,15-1 193 0 0,-18-2-271 0 0,-1 1 0 0 0,1 0 0 0 0,-1 0 0 0 0,1 0-1 0 0,0 1 1 0 0,-1 0 0 0 0,1 0 0 0 0,0 1 0 0 0,-1 0-1 0 0,1 0 1 0 0,0 1 0 0 0,-1-1 0 0 0,0 1 0 0 0,1 1 0 0 0,-1-1-1 0 0,0 1 1 0 0,0 0 0 0 0,0 0 0 0 0,-1 1 0 0 0,1 0-1 0 0,-1 0 1 0 0,0 0 0 0 0,0 1 0 0 0,0 0 0 0 0,-1 0-1 0 0,1 0 1 0 0,-1 0 0 0 0,2 4-34 0 0,-5-5 25 0 0,0 1-1 0 0,-1-1 0 0 0,1 0 1 0 0,-1 1-1 0 0,0-1 1 0 0,0 1-1 0 0,0-1 1 0 0,-1 0-1 0 0,1 1 1 0 0,-1-1-1 0 0,0 0 1 0 0,0 1-1 0 0,-1-1 0 0 0,1 0 1 0 0,-1 0-1 0 0,0 0 1 0 0,0 0-1 0 0,0-1 1 0 0,-1 1-1 0 0,1 0 1 0 0,-1-1-1 0 0,0 0 1 0 0,0 1-1 0 0,0-1 0 0 0,0 0 1 0 0,-3 1-25 0 0,-99 57 76 0 0,34-46-411 0 0,39-14-3059 0 0,28-1 2782 0 0,-1-4-9895 0 0,5 0-605 0 0</inkml:trace>
  <inkml:trace contextRef="#ctx0" brushRef="#br0" timeOffset="1016.592">687 242 6969 0 0,'0'0'2370'0'0,"0"0"-296"0"0,0 0-140 0 0,0 0-122 0 0,0 0-233 0 0,0 0-262 0 0,0 0-283 0 0,0 0-160 0 0,0 0-46 0 0,0 0-64 0 0,0 0-66 0 0,0 0-83 0 0,-6-1-75 0 0,-89 1 1113 0 0,11 37-1119 0 0,83-35-539 0 0,1-1-1 0 0,-1 1 1 0 0,1-1 0 0 0,0 1 0 0 0,-1 0-1 0 0,1-1 1 0 0,0 1 0 0 0,0-1 0 0 0,0 1-1 0 0,0 0 1 0 0,1-1 0 0 0,-1 1-1 0 0,0-1 1 0 0,1 1 0 0 0,-1 0 0 0 0,1-1-1 0 0,-1 1 1 0 0,1-1 0 0 0,0 0 0 0 0,-1 1-1 0 0,1-1 1 0 0,0 1 0 0 0,0-1 0 0 0,0 0-1 0 0,0 0 1 0 0,0 0 0 0 0,0 1 0 0 0,1-1-1 0 0,-1 0 1 0 0,0 0 0 0 0,1-1 0 0 0,-1 1-1 0 0,0 0 1 0 0,2 0 5 0 0,30 18-34 0 0,-28-17 47 0 0,-1 0-1 0 0,1 0 1 0 0,0 0 0 0 0,-1 0 0 0 0,0 1-1 0 0,0-1 1 0 0,0 1 0 0 0,0 0-1 0 0,0 0 1 0 0,0 1 0 0 0,-1-1 0 0 0,1 1-1 0 0,-1 0 1 0 0,0 0 0 0 0,0 0 0 0 0,-1 0-1 0 0,1 0 1 0 0,-1 1 0 0 0,0-1-1 0 0,0 1 1 0 0,0 0 0 0 0,-1-1 0 0 0,0 1-1 0 0,0 0 1 0 0,1 3-13 0 0,-2-5 48 0 0,-1 1 0 0 0,1 0 0 0 0,-1-1 0 0 0,0 1-1 0 0,0-1 1 0 0,0 1 0 0 0,0-1 0 0 0,0 1 0 0 0,-1-1 0 0 0,0 0-1 0 0,1 0 1 0 0,-1 0 0 0 0,0 0 0 0 0,-1 0 0 0 0,1 0 0 0 0,0 0 0 0 0,-1-1-1 0 0,0 1 1 0 0,1-1 0 0 0,-1 0 0 0 0,0 0 0 0 0,0 0 0 0 0,-1 0-1 0 0,-1 1-47 0 0,-96 34 543 0 0,72-38-651 0 0,28-21-3121 0 0,14 5-953 0 0,-2 7-2565 0 0,-9 8 3895 0 0,3-2-7421 0 0</inkml:trace>
  <inkml:trace contextRef="#ctx0" brushRef="#br0" timeOffset="1333.668">846 411 0 0 0,'0'0'1263'0'0,"0"0"236"0"0,0 0 25 0 0,0 0 90 0 0,0 0 73 0 0,0 0-85 0 0,0 0-137 0 0,0 0-287 0 0,0 0-202 0 0,0 0-57 0 0,0 0-44 0 0,0 0 5 0 0,0 0-45 0 0,1 14-82 0 0,6 41-81 0 0,-30 8 3399 0 0,23-62-4035 0 0,0-1-15 0 0,0 0-5 0 0,0 0-19 0 0,0 0 14 0 0,0 0-22 0 0,0 0-11 0 0,0-20-3180 0 0,0 12 1007 0 0,0 3-3345 0 0,0 1-5072 0 0</inkml:trace>
  <inkml:trace contextRef="#ctx0" brushRef="#br0" timeOffset="1632.597">831 21 5073 0 0,'0'0'6268'0'0,"0"0"-3086"0"0,0 0-1116 0 0,0 0-166 0 0,0 0-133 0 0,0 0-258 0 0,0 0-366 0 0,0 0-379 0 0,0 0-307 0 0,0 0-181 0 0,0 0-98 0 0,0 0-50 0 0,0 0-34 0 0,-6 15 322 0 0,10 36-313 0 0,-4-59-487 0 0,1-3-1665 0 0,-2 2-3976 0 0,-1 8-5520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150 414 0 0 0,'0'0'936'0'0,"0"0"71"0"0,0 0 52 0 0,0 0 41 0 0,0 0 11 0 0,0 0 48 0 0,6 1 28 0 0,1 0-690 0 0,19 1 2893 0 0,-25 2 7900 0 0,-17 3-9442 0 0,-114 11-1301 0 0,106-16-232 0 0,13 0 314 0 0,26-2-472 0 0,204-7-229 0 0,-204 5 35 0 0,0 1 372 0 0,-26 0 126 0 0,-209 23-148 0 0,200-18-171 0 0,-1 1-620 0 0,40-7-420 0 0,47-18-2055 0 0,-45 10-1139 0 0,0 0-4064 0 0,-8 2-2641 0 0</inkml:trace>
  <inkml:trace contextRef="#ctx0" brushRef="#br0" timeOffset="511.034">642 13 0 0 0,'0'0'1335'0'0,"0"0"96"0"0,0 0 57 0 0,0 0 77 0 0,0 0 87 0 0,0 0 58 0 0,0 0 79 0 0,0 0-2 0 0,0 0-108 0 0,0 0-136 0 0,0 0-137 0 0,0 0-110 0 0,4-3-89 0 0,15-6-145 0 0,-62 34 3262 0 0,-56 61-3063 0 0,87-72-1214 0 0,0 1 0 0 0,1 1 0 0 0,0 0 0 0 0,1 0 1 0 0,1 1-1 0 0,1 1 0 0 0,0-1 0 0 0,1 1 0 0 0,1 1 0 0 0,1-1 0 0 0,0 1 0 0 0,2 0 1 0 0,0 0-1 0 0,1 0 0 0 0,1 0-47 0 0,1-8 32 0 0,2-1 0 0 0,-1 0 1 0 0,1 1-1 0 0,0-1 0 0 0,1 0 1 0 0,1 0-1 0 0,-1-1 0 0 0,1 1 0 0 0,1-1 1 0 0,0 0-1 0 0,0 0 0 0 0,1 0 1 0 0,0-1-1 0 0,1 0 0 0 0,-1 0 0 0 0,2 0 1 0 0,-1-1-1 0 0,1 0 0 0 0,0-1 1 0 0,0 1-1 0 0,1-2 0 0 0,0 1 1 0 0,0-1-1 0 0,0 0 0 0 0,1-1 0 0 0,-1 0 1 0 0,1-1-1 0 0,6 2-32 0 0,-8-3 93 0 0,-2-9-2724 0 0,-9 4-28 0 0,1 2-1685 0 0,1-2-7540 0 0</inkml:trace>
  <inkml:trace contextRef="#ctx0" brushRef="#br0" timeOffset="1297.105">675 606 4761 0 0,'0'0'5748'0'0,"0"0"-2839"0"0,0 0-1108 0 0,0 0-236 0 0,0 0-108 0 0,0 0-154 0 0,0 0-219 0 0,0 0-258 0 0,0 0-175 0 0,0 0-52 0 0,0 0-19 0 0,0 0 18 0 0,0 0-27 0 0,0-3-111 0 0,4-12-218 0 0,0 0 1 0 0,1 0-1 0 0,1 0 0 0 0,0 1 0 0 0,1 0 0 0 0,0 0 0 0 0,1 0 0 0 0,1 1 0 0 0,0 1 0 0 0,6-6-242 0 0,29-49 363 0 0,50-43 97 0 0,-84 166-856 0 0,23 75 369 0 0,-31-129 32 0 0,0-1 1 0 0,0 1-1 0 0,0-1 0 0 0,0 0 0 0 0,0 1 1 0 0,1-1-1 0 0,-1 0 0 0 0,0 0 1 0 0,1 0-1 0 0,-1-1 0 0 0,1 1 1 0 0,-1-1-1 0 0,1 1 0 0 0,-1-1 0 0 0,1 0 1 0 0,-1 0-1 0 0,1 0 0 0 0,-1 0 1 0 0,1 0-1 0 0,-1 0 0 0 0,1-1 1 0 0,-1 0-1 0 0,1 1 0 0 0,-1-1 0 0 0,0 0 1 0 0,1 0-1 0 0,-1 0 0 0 0,0 0 1 0 0,0-1-1 0 0,0 1 0 0 0,1-1 1 0 0,-1 1-1 0 0,-1-1 0 0 0,1 0 0 0 0,0 1 1 0 0,0-1-1 0 0,-1 0 0 0 0,1 0 1 0 0,-1 0-1 0 0,1-2-5 0 0,98-131 227 0 0,-30 36-109 0 0,-69 99-119 0 0,-1 0-1 0 0,1 0 1 0 0,-1-1-1 0 0,1 1 1 0 0,0 0-1 0 0,-1 1 0 0 0,1-1 1 0 0,0 0-1 0 0,-1 0 1 0 0,1 0-1 0 0,-1 0 1 0 0,1 0-1 0 0,0 1 0 0 0,-1-1 1 0 0,1 0-1 0 0,-1 0 1 0 0,1 1-1 0 0,-1-1 1 0 0,1 0-1 0 0,-1 1 0 0 0,1-1 1 0 0,-1 1-1 0 0,1-1 1 0 0,-1 1-1 0 0,1-1 1 0 0,-1 1-1 0 0,0-1 1 0 0,1 1-1 0 0,-1-1 0 0 0,0 1 1 0 0,0-1-1 0 0,1 1 1 0 0,-1 0-1 0 0,0-1 1 0 0,0 1-1 0 0,0-1 0 0 0,1 1 1 0 0,-1 0-1 0 0,0-1 1 0 0,0 1-1 0 0,0 0 1 0 0,0-1-1 0 0,0 1 0 0 0,-1-1 1 0 0,1 1-1 0 0,0 0 1 0 0,0-1-1 0 0,0 1 1 0 0,0-1-1 0 0,-1 1 0 0 0,1 0 1 0 0,0-1-1 0 0,-1 1 1 0 0,1-1-1 0 0,0 1 1 0 0,-1-1-1 0 0,1 1 1 0 0,-1-1-1 0 0,1 1 0 0 0,0-1 1 0 0,-1 0-1 0 0,1 1 1 0 0,-1-1 1 0 0,1 4 37 0 0,8 183 90 0 0,0-151-126 0 0,-8-36-30 0 0,4-5-9401 0 0,-4 3 6545 0 0,0-2-8872 0 0</inkml:trace>
  <inkml:trace contextRef="#ctx0" brushRef="#br0" timeOffset="3752.635">1621 307 0 0 0,'0'0'532'0'0,"0"0"578"0"0,0 0 225 0 0,0 0 102 0 0,0 0 117 0 0,0 0 100 0 0,0 0 99 0 0,0 0 36 0 0,0 0-53 0 0,0 0-181 0 0,0 0-281 0 0,-7-11 2681 0 0,-109-3 35 0 0,111 13-3969 0 0,0 0 1 0 0,0 1-1 0 0,0-1 0 0 0,0 1 0 0 0,0 1 0 0 0,0-1 0 0 0,0 1 0 0 0,0 0 0 0 0,0 0 0 0 0,0 0 1 0 0,0 1-1 0 0,1-1 0 0 0,-1 1 0 0 0,0 1 0 0 0,1-1 0 0 0,0 0 0 0 0,-1 1 0 0 0,1 0 0 0 0,0 0 0 0 0,0 0 1 0 0,1 1-1 0 0,-1-1 0 0 0,1 1 0 0 0,-1 0 0 0 0,1 0 0 0 0,1 0 0 0 0,-1 0 0 0 0,0 1 0 0 0,1-1 1 0 0,0 1-1 0 0,0 0 0 0 0,0-1 0 0 0,1 1 0 0 0,-1 0 0 0 0,1 0 0 0 0,1 0 0 0 0,-1 0 0 0 0,0 0 0 0 0,1 0 1 0 0,0 1-22 0 0,3-2 8 0 0,-1 0 1 0 0,0 0 0 0 0,1 0 0 0 0,0-1 0 0 0,0 1 0 0 0,0-1 0 0 0,0 0-1 0 0,1 0 1 0 0,-1 0 0 0 0,1-1 0 0 0,0 1 0 0 0,0-1 0 0 0,0 0 0 0 0,0 0-1 0 0,0 0 1 0 0,0 0 0 0 0,1-1 0 0 0,-1 1 0 0 0,0-1 0 0 0,1-1 0 0 0,-1 1-1 0 0,1 0 1 0 0,-1-1 0 0 0,1 0 0 0 0,3 0-9 0 0,4-3 129 0 0,1 1 1 0 0,-1-1-1 0 0,0-1 1 0 0,0 0 0 0 0,0-1-1 0 0,-1-1 1 0 0,0 1-1 0 0,0-2 1 0 0,0 1-1 0 0,0-2 1 0 0,-1 1-1 0 0,-1-1 1 0 0,1-1-1 0 0,-1 0 1 0 0,-1 0-1 0 0,0-1 1 0 0,0 0-1 0 0,2-4-129 0 0,-3 3 93 0 0,9 3-17 0 0,33 104-48 0 0,-43-67-28 0 0,-1 0 0 0 0,-1 1-1 0 0,-2-1 1 0 0,-1 1 0 0 0,-1 0-1 0 0,-2-1 1 0 0,-3 15 0 0 0,3-28-4 0 0,-1 1-1 0 0,-1-1 1 0 0,0 0 0 0 0,-2 0 0 0 0,1 0 0 0 0,-2-1 0 0 0,0 0-1 0 0,-7 9 5 0 0,7-12-3 0 0,-1 0 0 0 0,-1-1 0 0 0,0 0 0 0 0,-1-1-1 0 0,0 0 1 0 0,0-1 0 0 0,-1 0 0 0 0,0 0 0 0 0,-1-1-1 0 0,0-1 1 0 0,0 0 0 0 0,-1 0 0 0 0,0-2-1 0 0,0 1 1 0 0,0-2 0 0 0,0 1 0 0 0,-10 0 3 0 0,21-4 8 0 0,0 0-1 0 0,0 0 1 0 0,-1 0 0 0 0,1-1 0 0 0,0 1-1 0 0,-1-1 1 0 0,1 1 0 0 0,-1-1 0 0 0,1 0 0 0 0,-1 0-1 0 0,1 0 1 0 0,0 0 0 0 0,-1-1 0 0 0,1 1-1 0 0,-1-1 1 0 0,1 1 0 0 0,0-1 0 0 0,-1 0-1 0 0,1 0 1 0 0,0 0 0 0 0,0 0 0 0 0,0 0 0 0 0,-1 0-1 0 0,1-1 1 0 0,0 1 0 0 0,1-1 0 0 0,-1 1-1 0 0,0-1 1 0 0,0 0 0 0 0,1 0 0 0 0,-1 0 0 0 0,1 0-1 0 0,0 0 1 0 0,-1 0 0 0 0,1-1-8 0 0,4-14 9 0 0,1 1 1 0 0,1 0-1 0 0,1 0 1 0 0,0 0-1 0 0,1 1 0 0 0,1 0 1 0 0,0 0-1 0 0,1 1 1 0 0,1 0-1 0 0,0 1 0 0 0,1 0 1 0 0,0 1-1 0 0,1 0 1 0 0,0 0-1 0 0,1 1 1 0 0,6-4-10 0 0,-11 9-112 0 0,0-1 0 0 0,1 1 0 0 0,-1 0 1 0 0,2 0-1 0 0,-1 1 0 0 0,0 1 1 0 0,1-1-1 0 0,0 2 0 0 0,0-1 1 0 0,0 1-1 0 0,0 1 0 0 0,1 0 1 0 0,-1 0-1 0 0,1 1 0 0 0,-1 0 1 0 0,9 1 111 0 0,-9-4-6796 0 0,-6 2 126 0 0,-2 1-5406 0 0</inkml:trace>
  <inkml:trace contextRef="#ctx0" brushRef="#br0" timeOffset="4071.954">1916 458 10082 0 0,'0'0'3198'0'0,"0"0"-1119"0"0,0 0-609 0 0,0 0-187 0 0,0 0-226 0 0,0 0-187 0 0,0 0-73 0 0,0 0-59 0 0,0 0 23 0 0,0 0-8 0 0,0 0-136 0 0,0 0-111 0 0,0 0-48 0 0,20 1-70 0 0,66 1-36 0 0,76-16 573 0 0,-160 9-3053 0 0,-2 3-8422 0 0,-2 2-874 0 0</inkml:trace>
  <inkml:trace contextRef="#ctx0" brushRef="#br0" timeOffset="4386.648">2089 256 8074 0 0,'0'0'2292'0'0,"0"0"-303"0"0,0 0-212 0 0,0 0-124 0 0,0 0-194 0 0,0 0-232 0 0,0 0-226 0 0,0 0-193 0 0,0 0-85 0 0,0 0-21 0 0,0 0-21 0 0,0 0-27 0 0,-6 21-68 0 0,-19 65-71 0 0,19 17 1151 0 0,6-79-1612 0 0,-1 0 1 0 0,-1-1-1 0 0,0 1 1 0 0,-2-1-1 0 0,-1 0 1 0 0,-3 5-55 0 0,-5 16-2305 0 0,13-44 1714 0 0,0 0-41 0 0,16-8-1908 0 0,-5-2 1200 0 0,2-1-5150 0 0,-9 7-4122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221 244 6225 0 0,'0'0'3326'0'0,"0"0"-940"0"0,0 0-359 0 0,0 0-72 0 0,0 0-230 0 0,0 0-341 0 0,0 0-412 0 0,0 0-386 0 0,0 0-269 0 0,0 0-166 0 0,0 0-54 0 0,0 0 15 0 0,0 0 44 0 0,-17 13 12 0 0,-57 45 23 0 0,67-53-153 0 0,1 1 0 0 0,0-1 0 0 0,0 1 0 0 0,1 1 0 0 0,0-1 0 0 0,0 1 0 0 0,0 0 0 0 0,1 0 0 0 0,0 0 0 0 0,0 1 0 0 0,1-1 0 0 0,0 1 0 0 0,0 0 0 0 0,1 0 0 0 0,-1 2-38 0 0,1-2 14 0 0,-1-1 0 0 0,1-1 0 0 0,0 1 0 0 0,1-1 0 0 0,-1 1 0 0 0,1 0-1 0 0,1-1 1 0 0,-1 1 0 0 0,1 0 0 0 0,1 0 0 0 0,-1 0 0 0 0,1-1 0 0 0,0 1 0 0 0,0 0 0 0 0,1-1 0 0 0,0 1-1 0 0,0-1 1 0 0,1 1 0 0 0,0-1 0 0 0,0 0 0 0 0,0 0 0 0 0,1 0 0 0 0,-1-1 0 0 0,1 1 0 0 0,1-1-1 0 0,-1 0 1 0 0,1 0 0 0 0,0 0 0 0 0,0-1 0 0 0,1 0 0 0 0,-1 0 0 0 0,1 0 0 0 0,0-1 0 0 0,0 1-1 0 0,0-1 1 0 0,0-1 0 0 0,3 1-14 0 0,0-1 237 0 0,-1 0 0 0 0,1-1 1 0 0,0 0-1 0 0,0-1 0 0 0,0 0 0 0 0,0 0 0 0 0,0-1 0 0 0,0 0 0 0 0,0-1 0 0 0,0 0 0 0 0,0 0 0 0 0,-1-1 0 0 0,1 0 1 0 0,6-3-238 0 0,1-4 168 0 0,0-1 1 0 0,0-1-1 0 0,-1 0 0 0 0,-1-1 1 0 0,0 0-1 0 0,0-1 1 0 0,-2-1-1 0 0,0 0 1 0 0,0-1-1 0 0,-2 0 1 0 0,0 0-1 0 0,-1-1 1 0 0,0-1-1 0 0,-1 1 0 0 0,-1-2 1 0 0,-1 1-1 0 0,-1-1 1 0 0,0 1-1 0 0,0-9-168 0 0,-4 24-50 0 0,0 0-1 0 0,1 1 0 0 0,-1-1 1 0 0,0 0-1 0 0,0 0 1 0 0,-1 0-1 0 0,1 0 0 0 0,-1 0 1 0 0,1 0-1 0 0,-1 0 1 0 0,0 0-1 0 0,0 0 0 0 0,0 0 1 0 0,0 0-1 0 0,-1 0 0 0 0,0 0 1 0 0,1 0-1 0 0,-1 0 1 0 0,0 0-1 0 0,0 0 0 0 0,0 0 1 0 0,-1 0-1 0 0,1 1 1 0 0,-1-1-1 0 0,1 1 0 0 0,-1-1 1 0 0,0 1-1 0 0,0-1 1 0 0,0 1-1 0 0,0 0 0 0 0,-1 0 1 0 0,1 0-1 0 0,0 0 0 0 0,-1 1 1 0 0,0-1-1 0 0,1 1 1 0 0,-1-1-1 0 0,0 1 0 0 0,0 0 1 0 0,0 0-1 0 0,-1 0 51 0 0,-70 8-4312 0 0,43 3-1490 0 0,13-2-5894 0 0</inkml:trace>
  <inkml:trace contextRef="#ctx0" brushRef="#br0" timeOffset="332.284">1 513 8538 0 0,'0'0'3971'0'0,"0"0"-793"0"0,0 0-570 0 0,0 0-621 0 0,0 0-494 0 0,0 0-306 0 0,0 0-252 0 0,0 0-208 0 0,0 0-150 0 0,0 0-143 0 0,0 0-90 0 0,32-13-89 0 0,100-37-43 0 0,-39 10 461 0 0,-54 59-861 0 0,-28-15 298 0 0,1 1-1 0 0,-1-1 0 0 0,1-1 1 0 0,0 0-1 0 0,0 0 1 0 0,1-1-1 0 0,-1-1 0 0 0,0 0 1 0 0,1-1-1 0 0,-1 0 1 0 0,1-1-110 0 0,-7 1 4 0 0,-3-2-1880 0 0,-2 0-4433 0 0,-1 2-5971 0 0</inkml:trace>
  <inkml:trace contextRef="#ctx0" brushRef="#br0" timeOffset="2003.077">568 5 0 0 0,'0'0'2128'0'0,"0"0"220"0"0,0 0 7 0 0,0 0-149 0 0,0 0-223 0 0,0 0-272 0 0,0 0-279 0 0,0 0-242 0 0,0 0-201 0 0,0 0-137 0 0,0 0-98 0 0,0 0-62 0 0,0 0-71 0 0,10 0 2400 0 0,70 58-420 0 0,-70-47-2529 0 0,0 0 1 0 0,0 1 0 0 0,-1 0-1 0 0,-1 0 1 0 0,0 1 0 0 0,-1 0-1 0 0,0 0 1 0 0,-1 1 0 0 0,0 0-1 0 0,-1 0 1 0 0,-1 1 0 0 0,0-1 0 0 0,-1 1-1 0 0,-1 0 1 0 0,0 0 0 0 0,-1 0-1 0 0,-1 0 1 0 0,0 0 0 0 0,-1 0-1 0 0,-2 10-72 0 0,-1-9 22 0 0,-1 1-1 0 0,-1-1 1 0 0,-1-1-1 0 0,0 1 0 0 0,-1-1 1 0 0,-1 0-1 0 0,0-1 1 0 0,-1 0-1 0 0,0-1 1 0 0,-1 0-1 0 0,-1 0 0 0 0,0-1 1 0 0,0-1-1 0 0,-1 0 1 0 0,-1 0-1 0 0,-2 0-21 0 0,-90 59-356 0 0,100-71-4776 0 0,16-13-481 0 0,-8 11 1615 0 0,1-2-7070 0 0</inkml:trace>
  <inkml:trace contextRef="#ctx0" brushRef="#br0" timeOffset="2504.265">908 137 2953 0 0,'0'0'2353'0'0,"0"0"-153"0"0,0 0-44 0 0,0 0-49 0 0,0 0-193 0 0,0 0-308 0 0,0 0-305 0 0,0 0-258 0 0,0 0-172 0 0,0 0-132 0 0,0 0-140 0 0,0 0-121 0 0,4 12 693 0 0,12 150 2455 0 0,-16-144-3599 0 0,-1-1-1 0 0,-1 1 0 0 0,-1-1 1 0 0,-1 0-1 0 0,0 0 1 0 0,-1 0-1 0 0,0-1 0 0 0,-2 0 1 0 0,-1 3-27 0 0,-42 77-728 0 0,31-78-1411 0 0,11-13-3267 0 0,3-2 683 0 0,3 0-945 0 0,0-3-1023 0 0</inkml:trace>
  <inkml:trace contextRef="#ctx0" brushRef="#br0" timeOffset="3166.387">807 417 528 0 0,'0'0'1419'0'0,"0"0"-221"0"0,0 0-102 0 0,0 0-101 0 0,0 0-155 0 0,0 0-81 0 0,0 0 140 0 0,0 0 165 0 0,0 0 121 0 0,0 0 29 0 0,0 0-188 0 0,0 0-141 0 0,0 0-89 0 0,6 4-68 0 0,59 25 3775 0 0,-58-29-4223 0 0,0 0 1 0 0,0-1-1 0 0,0 0 1 0 0,-1 0-1 0 0,1-1 1 0 0,0 1-1 0 0,-1-1 1 0 0,1-1-1 0 0,-1 1 1 0 0,0-1-1 0 0,1-1 1 0 0,-1 1-1 0 0,-1-1 1 0 0,1 0-1 0 0,1-1-280 0 0,7-6 144 0 0,0-1 1 0 0,0-1-1 0 0,-2 0 0 0 0,1 0 0 0 0,-2-1 0 0 0,0-1 0 0 0,0 0 1 0 0,-2 0-1 0 0,0-1 0 0 0,-1 0 0 0 0,5-13-144 0 0,1-48 448 0 0,-27 82-375 0 0,-32 179 1748 0 0,23 29-1724 0 0,24-166-216 0 0,-1-53-1713 0 0,-1-4-2518 0 0,-1 5-5170 0 0,-1 1-2026 0 0</inkml:trace>
  <inkml:trace contextRef="#ctx0" brushRef="#br0" timeOffset="3517.341">1227 410 9650 0 0,'0'0'3034'0'0,"0"0"-831"0"0,0 0-356 0 0,0 0-118 0 0,0 0-180 0 0,0 0-270 0 0,0 0-279 0 0,0 0-205 0 0,0 0-137 0 0,0 0-89 0 0,0 0-74 0 0,0 0-80 0 0,0 0-81 0 0,-4 22 595 0 0,-31 121-321 0 0,24-29-5244 0 0,11-128-3802 0 0,0 10-3037 0 0</inkml:trace>
  <inkml:trace contextRef="#ctx0" brushRef="#br0" timeOffset="3917.71">1368 457 3489 0 0,'0'0'2672'0'0,"0"0"-626"0"0,0 0-224 0 0,0 0-38 0 0,0 0-174 0 0,0 0-327 0 0,0 0-324 0 0,0 0-211 0 0,0 0-96 0 0,0 0-36 0 0,0 0-54 0 0,0 0-60 0 0,0 0-62 0 0,-15 9-51 0 0,-48 27-17 0 0,-23 8 2000 0 0,87-42-2345 0 0,-1 0-1 0 0,1 0 1 0 0,-1 0 0 0 0,1-1-1 0 0,-1 1 1 0 0,1 0 0 0 0,0-1-1 0 0,0 1 1 0 0,0 0-1 0 0,0-1 1 0 0,0 1 0 0 0,0-1-1 0 0,0 0 1 0 0,1 1 0 0 0,-1-1-1 0 0,1 0 1 0 0,-1 0-1 0 0,0 1 1 0 0,1-1 0 0 0,0 0-1 0 0,-1-1 1 0 0,1 1 0 0 0,0 0-1 0 0,-1 0 1 0 0,1-1-27 0 0,1 2 93 0 0,27 15 723 0 0,-24-14-689 0 0,-1-1 1 0 0,1 1-1 0 0,0 0 0 0 0,-1 1 1 0 0,0-1-1 0 0,0 1 0 0 0,0 0 1 0 0,0 0-1 0 0,-1 1 0 0 0,1 0 0 0 0,-1-1 1 0 0,0 2-1 0 0,2 3-127 0 0,12 43 616 0 0,-18-42-708 0 0,4 3-1088 0 0,6-10-7831 0 0,-8-3-2493 0 0</inkml:trace>
  <inkml:trace contextRef="#ctx0" brushRef="#br0" timeOffset="4893.868">1379 1 64 0 0,'0'0'1951'0'0,"0"0"-389"0"0,0 0-226 0 0,0 0-49 0 0,0 0 52 0 0,0 0 5 0 0,0 0-83 0 0,0 0-103 0 0,0 0 87 0 0,0 0 156 0 0,0 0 78 0 0,0 0 0 0 0,0 0-204 0 0,9 2-249 0 0,133 11 3444 0 0,28-24-2976 0 0,-168 13-1472 0 0,0 1 1 0 0,0-1-1 0 0,0 1 1 0 0,0 0-1 0 0,-1 0 1 0 0,1-1-1 0 0,-1 1 1 0 0,0 0-1 0 0,1 0 1 0 0,-1 0-1 0 0,-1 1 1 0 0,1-1-1 0 0,0 0 1 0 0,-1 0 0 0 0,0 0-1 0 0,1 0 1 0 0,-1 1-1 0 0,-1-1 1 0 0,1 0-1 0 0,0 0 1 0 0,-1 0-1 0 0,1 1 1 0 0,-1-1-1 0 0,0 0 1 0 0,0 0-1 0 0,-1 0 1 0 0,0 2-23 0 0,0 5 25 0 0,-12 133 98 0 0,25 92-160 0 0,3 31 122 0 0,-26-68 582 0 0,-7-201 2055 0 0,-25-5-2969 0 0,-151 19 172 0 0,117-8-581 0 0,70-26-3090 0 0,10 13-97 0 0,1 4-3487 0 0,-1-2-5217 0 0</inkml:trace>
  <inkml:trace contextRef="#ctx0" brushRef="#br0" timeOffset="40795.088">1970 34 0 0 0,'0'0'1703'0'0,"0"0"97"0"0,0 0 51 0 0,0 0 6 0 0,0 0-55 0 0,0 0-174 0 0,0 0-270 0 0,0 0-260 0 0,0 0-193 0 0,0 0-117 0 0,0 0-67 0 0,0 2 9258 0 0,0-1-10380 0 0,0 0 527 0 0,0-1-4 0 0,0 0-18 0 0,0 0-20 0 0,0 0-9 0 0,1 32 770 0 0,-12 83-11 0 0,-6-59-596 0 0,2 13-73 0 0,-20 38-53 0 0,21 28 105 0 0,4-71-83 0 0,-3 28-17 0 0,19-52-4 0 0,-7-39-111 0 0,1-1 1 0 0,0 1-1 0 0,0-1 0 0 0,0 1 0 0 0,-1-1 0 0 0,1 1 0 0 0,0-1 0 0 0,0 0 0 0 0,0 1 0 0 0,0 0 0 0 0,0-1 0 0 0,0 1 1 0 0,0-1-1 0 0,0 1 0 0 0,0-1 0 0 0,0 1 0 0 0,0-1 0 0 0,0 1 0 0 0,0-1 0 0 0,1 1 0 0 0,-1-1 0 0 0,0 0 0 0 0,0 1 1 0 0,0-1-1 0 0,1 1 0 0 0,-1-1 0 0 0,0 1 0 0 0,1-1 0 0 0,-1 0 0 0 0,0 1 0 0 0,1-1 0 0 0,-1 0 0 0 0,0 1 0 0 0,1-1 0 0 0,-1 0 1 0 0,1 1-1 0 0,-1-1 0 0 0,1 0 0 0 0,-1 0 0 0 0,1 1 0 0 0,-1-1 0 0 0,1 0 0 0 0,-1 0 0 0 0,1 0 0 0 0,-1 0 0 0 0,1 0 1 0 0,-1 0-1 0 0,1 0 0 0 0,-1 0 0 0 0,1 0 0 0 0,-1 0 0 0 0,1 0 0 0 0,-1 0 0 0 0,1 0 0 0 0,-1 0 0 0 0,1 0 0 0 0,-1-1 0 0 0,1 1 1 0 0,-1 0-3 0 0,14-2 71 0 0,44-5 186 0 0,12-11-100 0 0,-10 10-53 0 0,1 0-28 0 0,-21 5-19 0 0,-7-1 39 0 0,45-3 1 0 0,-62 7-90 0 0,-16 0-18 0 0,0 0 11 0 0,33-4 136 0 0,-22-4-1201 0 0,-16-6-2700 0 0,3 7-2148 0 0,0 3-6473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277 387 0 0 0,'0'0'1043'0'0,"0"0"405"0"0,0 0 163 0 0,0 0 102 0 0,0 0 51 0 0,0 0 34 0 0,0 0-45 0 0,0 0-94 0 0,0 0-134 0 0,0-8-170 0 0,0-24-104 0 0,10 11 3962 0 0,-5 27-388 0 0,23 71-4296 0 0,-22-43-418 0 0,0 1-1 0 0,-2 0 0 0 0,-2 0 1 0 0,-2 1-1 0 0,-1 16-110 0 0,0 5 51 0 0,-15 163-266 0 0,13-241-8077 0 0,4 3-786 0 0,0 10-1427 0 0</inkml:trace>
  <inkml:trace contextRef="#ctx0" brushRef="#br0" timeOffset="401.094">220 288 7514 0 0,'0'0'2187'0'0,"0"0"-292"0"0,0 0-125 0 0,0 0-14 0 0,0 0-84 0 0,0 0-289 0 0,0 0-411 0 0,0 0-221 0 0,0 0-87 0 0,0 0 26 0 0,0 0 23 0 0,0 0-83 0 0,15-7-67 0 0,47-21-65 0 0,14 16 725 0 0,-68 9-1171 0 0,1 2-1 0 0,-1 0 1 0 0,1 0-1 0 0,0 0 1 0 0,-1 1-1 0 0,1 0 1 0 0,-1 1 0 0 0,1 0-1 0 0,-1 0 1 0 0,1 1-1 0 0,-1 0 1 0 0,0 0-1 0 0,1 1 1 0 0,-1 0-1 0 0,-1 0 1 0 0,1 1-1 0 0,0 0 1 0 0,-1 1-1 0 0,0 0 1 0 0,0 0-1 0 0,0 0 1 0 0,5 6-52 0 0,-9-7 14 0 0,0 0-1 0 0,-1 0 1 0 0,1 0 0 0 0,-1 0-1 0 0,0 0 1 0 0,0 0 0 0 0,-1 0 0 0 0,1 1-1 0 0,-1-1 1 0 0,0 1 0 0 0,0-1-1 0 0,0 1 1 0 0,-1-1 0 0 0,1 1-1 0 0,-1 0 1 0 0,0-1 0 0 0,-1 1 0 0 0,1-1-1 0 0,-1 1 1 0 0,0-1 0 0 0,0 1-1 0 0,0-1 1 0 0,-1 1 0 0 0,0-1 0 0 0,1 0-1 0 0,-1 0 1 0 0,-1 0 0 0 0,1 0-1 0 0,-1 0-13 0 0,-16 17 4 0 0,0-1 0 0 0,-2-1-1 0 0,0-1 1 0 0,-1-1 0 0 0,-1-1-1 0 0,0-1 1 0 0,-1-1 0 0 0,-12 4-4 0 0,-56 5-1186 0 0,82-29-668 0 0,7-2-6861 0 0,3 7 6688 0 0,0-3-9689 0 0</inkml:trace>
  <inkml:trace contextRef="#ctx0" brushRef="#br0" timeOffset="1466.462">853 579 0 0 0,'0'0'1831'0'0,"0"0"220"0"0,0 0 42 0 0,0 0-97 0 0,0 0-134 0 0,0 0-158 0 0,0 0-196 0 0,0 0-199 0 0,0 0-130 0 0,0 0-110 0 0,0 0-29 0 0,5-11 3548 0 0,-10 11-4435 0 0,-1 0 1 0 0,1 0-1 0 0,-1 1 0 0 0,1 0 0 0 0,-1 0 1 0 0,1 0-1 0 0,-1 1 0 0 0,1 0 1 0 0,0 0-1 0 0,0 0 0 0 0,0 1 0 0 0,0 0 1 0 0,0 0-1 0 0,-2 1-153 0 0,1 0 29 0 0,-1 1 1 0 0,0-1-1 0 0,1 1 0 0 0,0 0 1 0 0,0 1-1 0 0,1-1 0 0 0,-1 1 1 0 0,1 0-1 0 0,0 1 0 0 0,1-1 1 0 0,0 1-1 0 0,0 0 0 0 0,0 0 1 0 0,1 0-1 0 0,0 0 0 0 0,0 1 1 0 0,1-1-1 0 0,0 1 0 0 0,0 0 1 0 0,1 0-1 0 0,0-1 0 0 0,0 1 1 0 0,1 6-30 0 0,0-7 3 0 0,-1-3 3 0 0,1 1-1 0 0,0-1 1 0 0,0 1-1 0 0,0-1 0 0 0,0 1 1 0 0,1-1-1 0 0,-1 1 1 0 0,1-1-1 0 0,0 1 1 0 0,1-1-1 0 0,-1 0 0 0 0,1 1 1 0 0,0-1-1 0 0,0 0 1 0 0,0 0-1 0 0,1 0 1 0 0,-1-1-1 0 0,2 2-5 0 0,-1-2-31 0 0,-2-2-45 0 0,0 0 1 0 0,0 0 0 0 0,0 0 0 0 0,0 0-1 0 0,0 0 1 0 0,0-1 0 0 0,0 1 0 0 0,0 0-1 0 0,0 0 1 0 0,1-1 0 0 0,-1 1-1 0 0,0-1 1 0 0,0 1 0 0 0,1-1 0 0 0,-1 1-1 0 0,0-1 1 0 0,1 0 0 0 0,-1 0 0 0 0,0 0-1 0 0,1 1 1 0 0,-1-1 0 0 0,1-1 0 0 0,-1 1-1 0 0,0 0 1 0 0,1 0 0 0 0,-1 0 0 0 0,0-1-1 0 0,1 1 1 0 0,-1-1 0 0 0,0 1 0 0 0,1-1 75 0 0,8-5-2208 0 0,1 0-5785 0 0,-5 2-3322 0 0</inkml:trace>
  <inkml:trace contextRef="#ctx0" brushRef="#br0" timeOffset="1803.062">1039 597 2897 0 0,'0'0'2045'0'0,"0"0"-147"0"0,0 0 35 0 0,0 0-76 0 0,0 0-227 0 0,0 0-258 0 0,0 0-304 0 0,0 0-214 0 0,0 0-182 0 0,0 0-120 0 0,0 0-97 0 0,0 0-63 0 0,-19 29-29 0 0,-56 89-32 0 0,73-118-320 0 0,1 1 1 0 0,0 0 0 0 0,0-1 0 0 0,0 1 0 0 0,0 0-1 0 0,0 0 1 0 0,0 0 0 0 0,0-1 0 0 0,0 1 0 0 0,0 0-1 0 0,0 0 1 0 0,1 1 0 0 0,-1-1 0 0 0,0 0 0 0 0,1 0 0 0 0,-1 0-1 0 0,0 0 1 0 0,1 1 0 0 0,0-1 0 0 0,-1 0 0 0 0,1 0-1 0 0,0 1 1 0 0,-1-1 0 0 0,1 0 0 0 0,0 1 0 0 0,0-1-1 0 0,0 0 1 0 0,0 1 0 0 0,1-1 0 0 0,-1 0 0 0 0,0 1-1 0 0,0-1 1 0 0,1 0 0 0 0,-1 0 0 0 0,1 1 0 0 0,-1-1-1 0 0,1 0 1 0 0,0 0 0 0 0,-1 0 0 0 0,1 0 0 0 0,0 0 0 0 0,0 0-1 0 0,0 1-11 0 0,3 1 105 0 0,5 4 136 0 0,0 0 0 0 0,1-1 0 0 0,0 0 0 0 0,0-1 0 0 0,0 0 0 0 0,0 0-1 0 0,1-1 1 0 0,0-1 0 0 0,0 1 0 0 0,0-2 0 0 0,0 0 0 0 0,0 0 0 0 0,1-1 0 0 0,-1 0 0 0 0,1-1 0 0 0,-1 0 0 0 0,0-1 0 0 0,1 0 0 0 0,6-3-241 0 0,-13 4 76 0 0,1-1-1 0 0,-1-1 1 0 0,-1 1-1 0 0,1-1 1 0 0,0 1 0 0 0,0-2-1 0 0,0 1 1 0 0,-1 0-1 0 0,1-1 1 0 0,-1 0-1 0 0,0 0 1 0 0,0 0 0 0 0,0-1-1 0 0,0 1 1 0 0,-1-1-1 0 0,1 0 1 0 0,-1 0 0 0 0,0 0-1 0 0,0 0 1 0 0,0-1-1 0 0,-1 1 1 0 0,0-1-1 0 0,0 1 1 0 0,0-1 0 0 0,0 0-1 0 0,-1 0 1 0 0,1 0-1 0 0,-1 0 1 0 0,0 0 0 0 0,-1 0-1 0 0,0-1 1 0 0,1 1-1 0 0,-2 0 1 0 0,1 0-1 0 0,0 0 1 0 0,-1 0 0 0 0,0-1-76 0 0,-4 0-155 0 0,0 1 1 0 0,0 0 0 0 0,0 1 0 0 0,-1-1 0 0 0,1 1-1 0 0,-1 0 1 0 0,0 0 0 0 0,0 0 0 0 0,0 1-1 0 0,-1 0 1 0 0,1 1 0 0 0,-1-1 0 0 0,0 1 0 0 0,0 0-1 0 0,0 1 1 0 0,0 0 0 0 0,0 0 0 0 0,0 0 0 0 0,0 1-1 0 0,0 0 1 0 0,0 0 0 0 0,0 1 0 0 0,0 0-1 0 0,0 0 1 0 0,-1 1 154 0 0,-16-2-2495 0 0,8 1-3296 0 0,3 2-5700 0 0</inkml:trace>
  <inkml:trace contextRef="#ctx0" brushRef="#br0" timeOffset="2589.434">1621 538 3473 0 0,'0'0'2818'0'0,"0"0"-267"0"0,0 0-271 0 0,0 0-197 0 0,0 0-301 0 0,0 0-352 0 0,0 0-267 0 0,0 0-206 0 0,0 0-187 0 0,0 0-119 0 0,0 0-97 0 0,0 0-94 0 0,0 0-31 0 0,-8 1-57 0 0,-21 2-42 0 0,19 5 3784 0 0,4-2-3607 0 0,-34 13-224 0 0,-54 25-31 0 0,79-33-166 0 0,14-11-100 0 0,1 0-14 0 0,0 1-1 0 0,28 20 58 0 0,93 57 269 0 0,-117-74-290 0 0,0 0 0 0 0,0 0 0 0 0,-1 1 0 0 0,1-1 0 0 0,-1 1 0 0 0,0-1 0 0 0,0 1 0 0 0,-1 0 0 0 0,0 0 0 0 0,0 0 1 0 0,0 1-1 0 0,0-1 0 0 0,-1 0 0 0 0,0 1 0 0 0,0 0-8 0 0,3 11 52 0 0,-3-16-41 0 0,0 1 0 0 0,-1 0-1 0 0,1 0 1 0 0,0 0-1 0 0,-1 0 1 0 0,0 0 0 0 0,1 0-1 0 0,-1 0 1 0 0,0-1 0 0 0,0 1-1 0 0,0 0 1 0 0,0 0-1 0 0,0 0 1 0 0,0 0 0 0 0,-1 0-1 0 0,1 0 1 0 0,-1 0-1 0 0,1 0 1 0 0,-1 0 0 0 0,0 0-1 0 0,0-1 1 0 0,0 1 0 0 0,0 0-1 0 0,0 0 1 0 0,0-1-1 0 0,0 1 1 0 0,0-1 0 0 0,-1 1-1 0 0,1-1 1 0 0,-1 0-1 0 0,1 1 1 0 0,-1-1 0 0 0,-1 1-11 0 0,-83 31 280 0 0,-31-27-95 0 0,115-6-219 0 0,1-1 0 0 0,-1 0-1 0 0,0 1 1 0 0,0-1 0 0 0,1 0-1 0 0,-1 0 1 0 0,0 0 0 0 0,1 0-1 0 0,-1 0 1 0 0,1-1 0 0 0,-1 1 0 0 0,1 0-1 0 0,0-1 1 0 0,-1 1 0 0 0,1-1-1 0 0,0 1 1 0 0,0-1 0 0 0,0 0-1 0 0,0 1 1 0 0,0-1 0 0 0,1 0 0 0 0,-1 0-1 0 0,1 1 1 0 0,-1-1 0 0 0,1 0-1 0 0,-1 0 1 0 0,1 0 0 0 0,0 0 0 0 0,0 0-1 0 0,0 0 1 0 0,0 0 0 0 0,0 0 34 0 0,5-18-4390 0 0,8 5-5130 0 0,-8 10-2879 0 0</inkml:trace>
  <inkml:trace contextRef="#ctx0" brushRef="#br0" timeOffset="3034.434">1984 568 10682 0 0,'0'0'2123'0'0,"0"0"-269"0"0,0 0-184 0 0,0 0-163 0 0,0 0-196 0 0,0 0-235 0 0,0 0-217 0 0,0 0-162 0 0,0 0-122 0 0,0 0-136 0 0,-31 7-80 0 0,-96 25-49 0 0,68-1 170 0 0,55-27-467 0 0,1 0-1 0 0,-1 0 0 0 0,1 1 0 0 0,0-1 0 0 0,0 1 0 0 0,1-1 0 0 0,-1 1 1 0 0,1 0-1 0 0,0 0 0 0 0,0 0 0 0 0,1 0 0 0 0,-1 0 0 0 0,1 1 0 0 0,1-1 0 0 0,-1 0 1 0 0,1 1-1 0 0,-1-1 0 0 0,1 0 0 0 0,1 1 0 0 0,-1-1 0 0 0,1 0 0 0 0,0 1 1 0 0,0-1-1 0 0,1 0 0 0 0,0 0 0 0 0,0 0 0 0 0,0 0 0 0 0,0 0 0 0 0,1-1 1 0 0,0 2-13 0 0,4 3 90 0 0,0-1 1 0 0,0 0 0 0 0,1 0-1 0 0,0-1 1 0 0,0 0 0 0 0,1-1-1 0 0,0 0 1 0 0,0 0 0 0 0,0 0-1 0 0,1-2 1 0 0,0 1 0 0 0,0-1-1 0 0,0 0 1 0 0,0-1 0 0 0,1 0 0 0 0,-1-1-1 0 0,1 0 1 0 0,-1-1 0 0 0,1 0-1 0 0,0-1 1 0 0,0 0 0 0 0,0 0-1 0 0,-1-1 1 0 0,1-1 0 0 0,0 0-1 0 0,-1 0 1 0 0,1-1 0 0 0,-1 0-1 0 0,0-1 1 0 0,5-2-91 0 0,-7 1 76 0 0,0 0 0 0 0,0 0 1 0 0,0 0-1 0 0,-1-1 0 0 0,0-1 0 0 0,0 1 0 0 0,-1-1 0 0 0,1 0 1 0 0,-2 0-1 0 0,1-1 0 0 0,-1 0 0 0 0,0 0 0 0 0,0 0 1 0 0,-1-1-1 0 0,0 1 0 0 0,-1-1 0 0 0,0 0 0 0 0,0 0 0 0 0,-1-1 1 0 0,0 1-1 0 0,-1 0 0 0 0,0-1 0 0 0,0 1 0 0 0,-1 0 0 0 0,0-1 1 0 0,-1 1-1 0 0,0-1 0 0 0,0 1 0 0 0,-1 0 0 0 0,-1 0 0 0 0,1 0 1 0 0,-1 0-1 0 0,-1 0 0 0 0,-1-3-76 0 0,2 6-58 0 0,0 0 0 0 0,-1 0-1 0 0,0 0 1 0 0,0 1 0 0 0,0-1 0 0 0,-1 1 0 0 0,0 0-1 0 0,0 0 1 0 0,0 1 0 0 0,-1 0 0 0 0,1 0 0 0 0,-1 0-1 0 0,0 0 1 0 0,0 1 0 0 0,0 0 0 0 0,-1 0 0 0 0,1 1-1 0 0,-1-1 1 0 0,1 2 0 0 0,-1-1 0 0 0,0 1 0 0 0,0 0-1 0 0,0 0 1 0 0,-6 0 58 0 0,3 2-433 0 0,1-1 0 0 0,-1 1 0 0 0,1 1 0 0 0,-1-1 0 0 0,1 2 0 0 0,-1-1 0 0 0,1 1 0 0 0,0 1 0 0 0,0 0 0 0 0,1 0 0 0 0,-7 4 433 0 0,-12 10-3778 0 0,7-5-3404 0 0,6-4-4899 0 0</inkml:trace>
  <inkml:trace contextRef="#ctx0" brushRef="#br0" timeOffset="3525.022">1685 759 8706 0 0,'0'0'2706'0'0,"0"0"-386"0"0,0 0-151 0 0,0 0-188 0 0,0 0-345 0 0,0 0-470 0 0,0 0-377 0 0,0 0-227 0 0,0 0-95 0 0,0 0 17 0 0,0 0-9 0 0,0 0-43 0 0,15-11-45 0 0,45-34-34 0 0,-53 39-253 0 0,0 1 0 0 0,0 0 1 0 0,1 1-1 0 0,0 0 0 0 0,0 0 0 0 0,0 1 0 0 0,0 0 0 0 0,1 0 0 0 0,-1 1 0 0 0,1 0 1 0 0,-1 0-1 0 0,1 1 0 0 0,1 0-100 0 0,2 0 76 0 0,-10 0-69 0 0,0 0 0 0 0,-1 1 0 0 0,1-1 0 0 0,0 1 0 0 0,0 0 0 0 0,0-1 1 0 0,0 1-1 0 0,-1 0 0 0 0,1 0 0 0 0,0 0 0 0 0,0 1 0 0 0,0-1 0 0 0,0 0 0 0 0,-1 1 0 0 0,1-1 1 0 0,0 1-1 0 0,0-1 0 0 0,-1 1 0 0 0,1 0 0 0 0,0 0 0 0 0,-1 0 0 0 0,1 0 0 0 0,-1 0 0 0 0,1 0 0 0 0,-1 0 1 0 0,0 0-1 0 0,1 1 0 0 0,-1-1 0 0 0,0 0 0 0 0,0 1 0 0 0,0-1 0 0 0,0 1 0 0 0,0 0 0 0 0,0-1 0 0 0,0 1 1 0 0,-1 0-1 0 0,1-1 0 0 0,-1 1 0 0 0,1 0 0 0 0,0 1-7 0 0,1 3 62 0 0,0 0-1 0 0,0 0 1 0 0,1-1 0 0 0,0 1-1 0 0,0-1 1 0 0,1 1 0 0 0,0-1-1 0 0,0 0 1 0 0,0-1 0 0 0,0 1 0 0 0,1-1-1 0 0,-1 1 1 0 0,1-2 0 0 0,0 1-1 0 0,1 0 1 0 0,-1-1 0 0 0,1 0-1 0 0,-1 0 1 0 0,1-1 0 0 0,0 1-1 0 0,0-1 1 0 0,0 0 0 0 0,0-1 0 0 0,0 0-1 0 0,1 0 1 0 0,-1 0 0 0 0,0-1-1 0 0,0 1 1 0 0,1-2 0 0 0,-1 1-1 0 0,6-1-61 0 0,74-10 1221 0 0,-75 8-959 0 0,-11 2-314 0 0,-5-4-630 0 0,-2-3-1862 0 0,1 3-4089 0 0,2 4-5328 0 0</inkml:trace>
  <inkml:trace contextRef="#ctx0" brushRef="#br0" timeOffset="57370.536">308 1 0 0 0,'0'0'363'0'0,"0"0"885"0"0,0 0 403 0 0,0 0 123 0 0,0 0-23 0 0,0 0-123 0 0,0 0-152 0 0,0 0-141 0 0,0 0-141 0 0,0 0-138 0 0,0 0-134 0 0,0 0-127 0 0,0 0-114 0 0,0 0-91 0 0,0 0-42 0 0,0 0-40 0 0,0 0-28 0 0,0 0-27 0 0,0 0-31 0 0,0 0-16 0 0,0 0-7 0 0,0 0 11 0 0,0 0-5 0 0,-8 11 2282 0 0,-68 11-2107 0 0,-6 4-31 0 0,40-19 391 0 0,12 8-695 0 0,-33 22 379 0 0,57 73-281 0 0,17 45-10 0 0,-4-100-216 0 0,-2 0 0 0 0,-3 1-1 0 0,-2 0 1 0 0,-6 45-117 0 0,3 198 328 0 0,5-234-140 0 0,6-49-58 0 0,-12 61 507 0 0,31-84-271 0 0,90-26 6 0 0,-96 27-330 0 0,1 1 1 0 0,0 1 0 0 0,0 1-1 0 0,1 2 1 0 0,-1 0 0 0 0,0 1-1 0 0,1 1-42 0 0,8-1 23 0 0,-59 6-2289 0 0,6-1-5358 0 0,15-5-4713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06.99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1 100 0 0 0,'0'0'545'0'0,"0"0"128"0"0,0 0 41 0 0,0 0 177 0 0,0 0 206 0 0,0 0 79 0 0,0 0-92 0 0,0 0-196 0 0,0 0-185 0 0,0 0-159 0 0,0 0-56 0 0,4 0-10 0 0,108 4 4489 0 0,51 0-2777 0 0,181-4-1335 0 0,-10 14 224 0 0,49-40-56 0 0,40-2-590 0 0,-40 27 31 0 0,29 9-381 0 0,-169-5-15 0 0,-31 12-17 0 0,-54 11-46 0 0,-96-19 0 0 0,0-2 1 0 0,1-3-1 0 0,35-4-5 0 0,-3 1 40 0 0,206-7-35 0 0,764 8 341 0 0,-835-8-208 0 0,651-13 535 0 0,-248 17-256 0 0,-185-3 365 0 0,-328 8-701 0 0,-20 2 87 0 0,-1-6 0 0 0,63-9-168 0 0,32 1 92 0 0,121 3 253 0 0,-80-6 15 0 0,24 3-289 0 0,-81 3-7 0 0,479 5 182 0 0,-404 6-264 0 0,92 1 37 0 0,105-4-19 0 0,-333-15-13 0 0,-13 8 9 0 0,-7 7-83 0 0,-71 4-1 0 0,-26-4 109 0 0,0 0-27 0 0,0 0-4 0 0,0 0 9 0 0,0 0 18 0 0,0 0-19 0 0,0 0 2 0 0,0 0-28 0 0,0 0 24 0 0,32 0 97 0 0,-32 0-188 0 0,0 0-1 0 0,0 0 1 0 0,0 0 0 0 0,-1 0 0 0 0,1 0 0 0 0,0 1 0 0 0,0-1-1 0 0,0 0 1 0 0,0 0 0 0 0,0 0 0 0 0,-1 0 0 0 0,1 1-1 0 0,0-1 1 0 0,0 0 0 0 0,0 0 0 0 0,0 1 0 0 0,0-1-1 0 0,0 0 1 0 0,0 0 0 0 0,0 0 0 0 0,0 1 0 0 0,0-1-1 0 0,0 0 1 0 0,0 0 0 0 0,0 1 0 0 0,0-1 0 0 0,0 0-1 0 0,0 0 1 0 0,0 0 0 0 0,0 1 0 0 0,0-1 0 0 0,0 0-1 0 0,0 0 1 0 0,0 0 0 0 0,1 1 0 0 0,-1-1 0 0 0,0 0-1 0 0,0 0 1 0 0,0 0 0 0 0,0 0 0 0 0,0 1 0 0 0,1-1 95 0 0,-11 6-6303 0 0,5-2-3107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6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37 0 0 0,'0'0'460'0'0,"0"0"895"0"0,0 0 551 0 0,0 0 190 0 0,0 0-71 0 0,0 0-216 0 0,0 0-219 0 0,0 0-155 0 0,0 0-95 0 0,0-7-73 0 0,0 4-553 0 0,2-17-794 0 0,2 13 6314 0 0,-3 7-6000 0 0,-1 0-34 0 0,0 0-51 0 0,0 0-13 0 0,0 0-25 0 0,0 0-12 0 0,7 277 2172 0 0,-10-30-2002 0 0,-17-185-442 0 0,9-55-4627 0 0,2-18-7685 0 0,6 7 4323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7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6809 0 0,'0'0'1474'0'0,"0"0"-282"0"0,0 0-10 0 0,0 0 269 0 0,0 0 256 0 0,0 0 19 0 0,0 0-254 0 0,0 0-372 0 0,0 0-254 0 0,0 0-109 0 0,0 0-54 0 0,0 0 9 0 0,0 0-22 0 0,29-18-38 0 0,95-55-21 0 0,-16 35 445 0 0,-9 16-419 0 0,1 4 1 0 0,1 5-1 0 0,12 3-637 0 0,9 7-29 0 0,-121 3 8 0 0,0 0 1 0 0,-1 0 0 0 0,1 0-1 0 0,-1 0 1 0 0,1 0-1 0 0,-1 0 1 0 0,1 0 0 0 0,0 0-1 0 0,-1 0 1 0 0,1 1-1 0 0,-1-1 1 0 0,1 0-1 0 0,-1 0 1 0 0,1 1 0 0 0,-1-1-1 0 0,1 0 1 0 0,-1 1-1 0 0,1-1 1 0 0,-1 0 0 0 0,1 1-1 0 0,-1-1 1 0 0,1 1-1 0 0,-1-1 1 0 0,0 1-1 0 0,1-1 1 0 0,-1 1 0 0 0,0-1-1 0 0,0 1 1 0 0,1-1-1 0 0,-1 1 1 0 0,0-1 0 0 0,0 1-1 0 0,0-1 1 0 0,1 1-1 0 0,-1 0 1 0 0,0-1-1 0 0,0 1 1 0 0,0-1 0 0 0,0 1-1 0 0,0 0 1 0 0,0-1-1 0 0,0 1 1 0 0,-1-1 0 0 0,1 1-1 0 0,0-1 1 0 0,0 1-1 0 0,0 0 1 0 0,-1-1-1 0 0,1 1 1 0 0,0-1 0 0 0,0 1-1 0 0,-1-1 1 0 0,1 1-1 0 0,0-1 1 0 0,-1 1 0 0 0,1-1-1 0 0,-1 0 1 0 0,1 1-1 0 0,-1-1 21 0 0,-22 31-1662 0 0,-14 2-2480 0 0,9-11-5635 0 0,18-10 640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7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12811 0 0,'0'0'1223'0'0,"0"0"-386"0"0,0 0 119 0 0,0 0 414 0 0,0 0 288 0 0,0 0-89 0 0,0 0-323 0 0,0 0-338 0 0,35-8-192 0 0,114-26-136 0 0,77-20 781 0 0,-90 32-1879 0 0,-101 20-1236 0 0,-24 0-1493 0 0,-2-1-3805 0 0,-5 2-4468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8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59 291 3433 0 0,'0'0'2707'0'0,"0"0"-1243"0"0,0 0-378 0 0,0 0 322 0 0,0 0 361 0 0,0 0 30 0 0,0 0-238 0 0,0 0-370 0 0,0 0-261 0 0,0 0-150 0 0,0 0-81 0 0,0 0-66 0 0,0 0-78 0 0,25-11-47 0 0,113-49 419 0 0,-125 56-686 0 0,-1-2 0 0 0,0 1 0 0 0,-1-2 0 0 0,1 1-1 0 0,-1-2 1 0 0,0 1 0 0 0,-1-1 0 0 0,0-1 0 0 0,0 0 0 0 0,-1-1 0 0 0,0 1 0 0 0,-1-2 0 0 0,0 1 0 0 0,-1-1 0 0 0,0 0 0 0 0,0-1-1 0 0,1-5-240 0 0,-4-43 701 0 0,-35 67-611 0 0,26 2-101 0 0,-1 0 0 0 0,2 0-1 0 0,-1 1 1 0 0,1 0-1 0 0,1-1 1 0 0,-1 1 0 0 0,2 0-1 0 0,-1 1 1 0 0,1-1 0 0 0,1 0-1 0 0,0 1 1 0 0,1-1-1 0 0,0 1 1 0 0,0-1 0 0 0,1 1-1 0 0,0-1 1 0 0,1 1 11 0 0,-1 15-1 0 0,49 393 71 0 0,-48-396-77 0 0,-2 0 0 0 0,0 0 0 0 0,-1 0 0 0 0,-1-1 0 0 0,0 1 0 0 0,-2-1 0 0 0,-1 1 0 0 0,-1-1 0 0 0,-1 0 0 0 0,-1-1 0 0 0,-1 0 0 0 0,0 0-1 0 0,-2-1 1 0 0,0 0 0 0 0,-2-1 0 0 0,0 0 0 0 0,-5 4 7 0 0,13-18-36 0 0,0 0 0 0 0,-1-1-1 0 0,1 0 1 0 0,-1 0 0 0 0,0 0 0 0 0,0-1-1 0 0,-1 0 1 0 0,1 0 0 0 0,-1 0-1 0 0,1-1 1 0 0,-1 0 0 0 0,0 0 0 0 0,0-1-1 0 0,0 1 1 0 0,0-2 0 0 0,0 1-1 0 0,0-1 1 0 0,0 0 0 0 0,0 0 0 0 0,0-1-1 0 0,0 0 1 0 0,0 0 0 0 0,0-1-1 0 0,1 0 1 0 0,-1 0 0 0 0,0-1 0 0 0,1 0-1 0 0,0 0 1 0 0,-1 0 0 0 0,1-1-1 0 0,0 1 1 0 0,1-2 0 0 0,-1 1 0 0 0,1-1-1 0 0,0 1 1 0 0,0-2 0 0 0,0 1-1 0 0,1 0 1 0 0,-1-1 0 0 0,1 0 0 0 0,1 0-1 0 0,-1 0 1 0 0,1-1 36 0 0,1-2 12 0 0,0 0 0 0 0,1 0 0 0 0,0 0 1 0 0,1 0-1 0 0,0-1 0 0 0,0 1 0 0 0,1 0 0 0 0,0 0 0 0 0,0 0 1 0 0,1 0-1 0 0,1 0 0 0 0,-1 0 0 0 0,1 1 0 0 0,1-1 0 0 0,0 1 0 0 0,0-1 1 0 0,0 1-1 0 0,1 1 0 0 0,1-1 0 0 0,-1 1 0 0 0,1 0 0 0 0,0 0 1 0 0,1 0-1 0 0,-1 1 0 0 0,7-5-12 0 0,24-22 188 0 0,1 0 0 0 0,2 3 0 0 0,1 1 0 0 0,1 2 0 0 0,33-15-188 0 0,-31 27 90 0 0,-40 13-393 0 0,-1 0-2982 0 0,1 2-4879 0 0,-4 0-3958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567 278 704 0 0,'0'0'2307'0'0,"0"0"-293"0"0,0 0 145 0 0,0 0 236 0 0,0 0 145 0 0,0 0-148 0 0,0 0-371 0 0,0 0-414 0 0,0 0-337 0 0,0 0-235 0 0,0 0-216 0 0,1-7-141 0 0,5-23 413 0 0,-3 96 3352 0 0,2 4-3609 0 0,2 73-1070 0 0,-12 88 462 0 0,3-163-518 0 0,-8-82-5220 0 0,2 6-3875 0 0,7 4-1841 0 0</inkml:trace>
  <inkml:trace contextRef="#ctx0" brushRef="#br0" timeOffset="519.348">258 521 5097 0 0,'0'0'2322'0'0,"0"0"-126"0"0,0 0-27 0 0,0 0 37 0 0,0 0-105 0 0,0 0-343 0 0,0 0-423 0 0,0 0-349 0 0,0 0-213 0 0,0 0-91 0 0,0 0-33 0 0,0 0-21 0 0,0 0-38 0 0,0 0-50 0 0,0 0-43 0 0,0 0-61 0 0,17 3 2092 0 0,152 1-325 0 0,45-8-1431 0 0,-47 1 645 0 0,-222-12-4567 0 0,46 15 1171 0 0,5 0-4926 0 0,2 0-5264 0 0</inkml:trace>
  <inkml:trace contextRef="#ctx0" brushRef="#br0" timeOffset="2145.617">856 200 800 0 0,'0'0'1806'0'0,"0"0"-172"0"0,0 0-21 0 0,0 0 136 0 0,0 0 83 0 0,0 0-168 0 0,0 0-209 0 0,0 0-250 0 0,0 0-273 0 0,0 0-135 0 0,0 0-66 0 0,0 0-15 0 0,0 0 6 0 0,-10-16-22 0 0,-30-49-52 0 0,-26 3 2347 0 0,47 51-2302 0 0,3 3-381 0 0,-1 1 1 0 0,0 0 0 0 0,0 1 0 0 0,-1 2 0 0 0,1-1 0 0 0,-1 2 0 0 0,0 0 0 0 0,0 1 0 0 0,0 1 0 0 0,0 1 0 0 0,-12 1-313 0 0,-115 29 1316 0 0,28 33-373 0 0,69-16-406 0 0,-30 60 154 0 0,22 29-215 0 0,23-26-82 0 0,21-24-128 0 0,8-42-166 0 0,1-24-49 0 0,2 1-1 0 0,0-1 0 0 0,1 1 0 0 0,1 0 1 0 0,0-1-1 0 0,2 1 0 0 0,2 7-50 0 0,0-15 24 0 0,0 0-1 0 0,0 0 0 0 0,1-1 0 0 0,0 0 0 0 0,2 0 1 0 0,-1 0-1 0 0,1-1 0 0 0,1 0 0 0 0,0-1 0 0 0,8 8-23 0 0,-12-13 15 0 0,9 8 16 0 0,1 0 0 0 0,0 0-1 0 0,1-2 1 0 0,0 0-1 0 0,0 0 1 0 0,2-2 0 0 0,-1 0-1 0 0,11 3-30 0 0,-1-5 46 0 0,1-1 0 0 0,0-1-1 0 0,0-1 1 0 0,1-2 0 0 0,-1-1-1 0 0,1-1 1 0 0,4-2-46 0 0,23 1 43 0 0,-35-2-14 0 0,0 0 1 0 0,0-1-1 0 0,0-1 0 0 0,0-1 0 0 0,-1-1 0 0 0,0-1 1 0 0,-1-1-1 0 0,0 0 0 0 0,9-7-29 0 0,98-55 117 0 0,-12-39 54 0 0,-60 33-160 0 0,-37 44 35 0 0,0-8-28 0 0,1-14 59 0 0,-15 34-77 0 0,0-1 0 0 0,-2 0 0 0 0,-1 0 0 0 0,0 0 0 0 0,-2 0 0 0 0,-1-9 0 0 0,-16-31 0 0 0,-14 11 0 0 0,-16-11 0 0 0,17 24 0 0 0,-30 5 0 0 0,11 16 0 0 0,-32-22 0 0 0,31-12-1111 0 0,46 48-2645 0 0,3 2-6416 0 0,3 1-2851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2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0 0 0,'0'0'1070'0'0,"0"0"715"0"0,0 0 385 0 0,0 0-1 0 0,0 0-281 0 0,0 0-309 0 0,0 0-191 0 0,0 0-119 0 0,0 0-105 0 0,0 0-49 0 0,-1 3 5014 0 0,-3 16-5669 0 0,-83 304 879 0 0,85-282-1686 0 0,2-34-2415 0 0,31-76-4587 0 0,-12 3-518 0 0,-4 1 4068 0 0,-4-1 3944 0 0,-4-1 3821 0 0,0 40 2007 0 0,-7 27-4775 0 0,2 3 5095 0 0,6 16-5143 0 0,94 213 1780 0 0,-94-216-2929 0 0,-7-10 5 0 0,1-1 0 0 0,0 0 1 0 0,1 0-1 0 0,-1 0 0 0 0,1-1 1 0 0,0 1-1 0 0,0 0 0 0 0,1-1 1 0 0,-1 0-1 0 0,1 0 0 0 0,0 0 1 0 0,0 0-1 0 0,0-1 1 0 0,1 1-1 0 0,-1-1 0 0 0,6 2-6 0 0,-7-6 89 0 0,0 0 1 0 0,0 0-1 0 0,0 0 0 0 0,0 0 0 0 0,0-1 0 0 0,-1 1 0 0 0,1-1 0 0 0,0 0 0 0 0,-1 0 0 0 0,1 0 1 0 0,-1 0-1 0 0,0-1 0 0 0,1 1 0 0 0,-1 0 0 0 0,0-1 0 0 0,-1 0 0 0 0,1 1 0 0 0,0-1 0 0 0,-1 0 1 0 0,1 0-1 0 0,-1 0 0 0 0,0 0 0 0 0,0 0 0 0 0,0 0 0 0 0,-1 0 0 0 0,1 0 0 0 0,-1-1 1 0 0,1 1-1 0 0,-1 0 0 0 0,0 0-89 0 0,3-7 95 0 0,41-167 485 0 0,-28 70-777 0 0,-16 107 22 0 0,0 0-140 0 0,0 0-216 0 0,8 0-3877 0 0,-5 0 169 0 0,1 0-5706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7258 0 0,'0'0'1945'0'0,"0"0"-279"0"0,0 0-42 0 0,0 0 50 0 0,0 0-148 0 0,0 0-305 0 0,0 0-335 0 0,0 0-291 0 0,0 0-177 0 0,0 0-124 0 0,0 0-72 0 0,0 0-57 0 0,0 0-47 0 0,-17 17-39 0 0,-54 56-19 0 0,69-71-58 0 0,0 0 0 0 0,0 0 0 0 0,0 1 0 0 0,0-1 0 0 0,0 1 0 0 0,0-1 0 0 0,0 1 0 0 0,1 0 0 0 0,0 0-1 0 0,-1 0 1 0 0,1 0 0 0 0,0 0 0 0 0,1 0 0 0 0,-1 0 0 0 0,0 0 0 0 0,1 0 0 0 0,0 0 0 0 0,-1 0 0 0 0,1 0 0 0 0,0 0 0 0 0,1 2-2 0 0,-1 7 2 0 0,0-7 11 0 0,-1-1 0 0 0,1 1 0 0 0,0-1 1 0 0,0 1-1 0 0,0-1 0 0 0,1 1 0 0 0,-1-1 1 0 0,1 1-1 0 0,0-1 0 0 0,1 0 0 0 0,-1 1 1 0 0,1-1-1 0 0,-1 0 0 0 0,1 0 0 0 0,1 0 1 0 0,-1 0-1 0 0,0 0 0 0 0,1-1 1 0 0,0 1-1 0 0,0-1 0 0 0,0 1 0 0 0,0-1 1 0 0,1 0-1 0 0,-1 0 0 0 0,1-1 0 0 0,0 1 1 0 0,0-1-1 0 0,0 0 0 0 0,0 0 0 0 0,0 0 1 0 0,0 0-1 0 0,0-1 0 0 0,1 1 0 0 0,-1-1 1 0 0,1 0-1 0 0,1 0-13 0 0,-2 0 110 0 0,0 0 1 0 0,1 0-1 0 0,-1-1 1 0 0,1 1-1 0 0,-1-1 1 0 0,0 0-1 0 0,1 0 1 0 0,-1 0-1 0 0,1-1 1 0 0,-1 1-1 0 0,0-1 0 0 0,1 0 1 0 0,-1 0-1 0 0,0-1 1 0 0,0 1-1 0 0,0-1 1 0 0,0 0-1 0 0,0 0 1 0 0,0-1-1 0 0,0 1 1 0 0,-1-1-1 0 0,1 0 0 0 0,-1 1 1 0 0,0-2-1 0 0,0 1 1 0 0,0 0-1 0 0,0-1 1 0 0,0 1-1 0 0,-1-1 1 0 0,0 0-1 0 0,1 1 1 0 0,-1-1-1 0 0,-1 0 0 0 0,1-2-110 0 0,0-1 36 0 0,-1 1 0 0 0,1-1 0 0 0,-2-1 0 0 0,1 1 0 0 0,-1 0 0 0 0,0 0 0 0 0,0 0 0 0 0,-1 0 0 0 0,0 0 0 0 0,0 0 0 0 0,-1 0 0 0 0,0 0 0 0 0,0 1-1 0 0,-1-1 1 0 0,1 1 0 0 0,-2-1 0 0 0,1 1 0 0 0,-1 0 0 0 0,1 0 0 0 0,-2 0 0 0 0,1 1 0 0 0,-4-4-36 0 0,-34-29-3590 0 0,-8 12-5757 0 0,38 22-2365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3857 0 0,'0'0'3080'0'0,"0"0"-1503"0"0,0 0-446 0 0,0 0 229 0 0,0 0 298 0 0,0 0 59 0 0,0 0-224 0 0,0 0-297 0 0,0 0-260 0 0,0 0-160 0 0,0 0-118 0 0,0 0-50 0 0,0 0-28 0 0,20-4-18 0 0,97-17 432 0 0,-103 19-869 0 0,0-1 0 0 0,-1 0 0 0 0,1 0 0 0 0,0-2 0 0 0,-1 1 0 0 0,0-2-1 0 0,0 0 1 0 0,-1 0 0 0 0,0-1 0 0 0,0-1 0 0 0,0 0 0 0 0,-1-1 0 0 0,0 0-1 0 0,-1 0 1 0 0,0-1 0 0 0,8-11-125 0 0,-2-30 542 0 0,-26 71-745 0 0,21 236 335 0 0,-2-184-142 0 0,-3 0 1 0 0,-4 1-1 0 0,-2-1 1 0 0,-4 0-1 0 0,-4 9 10 0 0,5-46-10 0 0,-2 0 1 0 0,-1-1-1 0 0,-2 1 1 0 0,-1-1-1 0 0,-2-1 1 0 0,-1 0-1 0 0,-4 3 10 0 0,12-26-19 0 0,0-1-1 0 0,-1 0 1 0 0,0-1-1 0 0,-1 1 1 0 0,0-1-1 0 0,0 0 1 0 0,-1-1-1 0 0,0 1 1 0 0,-1-1-1 0 0,1 0 0 0 0,-1-1 1 0 0,0 0-1 0 0,-1 0 1 0 0,0-1-1 0 0,0 0 1 0 0,0-1-1 0 0,0 0 1 0 0,-1 0-1 0 0,1-1 1 0 0,-1 0-1 0 0,0-1 1 0 0,0 0-1 0 0,0 0 1 0 0,0-1-1 0 0,-5 0 20 0 0,12-2-1 0 0,0 0 0 0 0,1 1 1 0 0,-1-1-1 0 0,0 0 0 0 0,1-1 0 0 0,-1 1 0 0 0,1 0 0 0 0,-1-1 1 0 0,1 1-1 0 0,0-1 0 0 0,-1 0 0 0 0,1 0 0 0 0,0 0 0 0 0,0 0 1 0 0,0 0-1 0 0,1 0 0 0 0,-1-1 0 0 0,0 1 0 0 0,1-1 0 0 0,0 1 0 0 0,-1-1 1 0 0,1 1-1 0 0,0-1 0 0 0,0 0 0 0 0,1 0 0 0 0,-1 1 0 0 0,0-1 1 0 0,1 0-1 0 0,0 0 0 0 0,0-1 1 0 0,4-86 172 0 0,9 59-13 0 0,0 1 1 0 0,2 1-1 0 0,1 0 1 0 0,1 1 0 0 0,1 1-1 0 0,2 1 1 0 0,0 0-1 0 0,2 2 1 0 0,1 0-1 0 0,1 1 1 0 0,26-18-160 0 0,74-55 488 0 0,-79 73-600 0 0,-45 23 11 0 0,0 0-39 0 0,0 0-91 0 0,0 0-116 0 0,0 0-104 0 0,6 4-8185 0 0,-4 0-2816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11122 0 0,'0'0'657'0'0,"0"0"-497"0"0,0 0-88 0 0,0 0-112 0 0,0 0-233 0 0,0 0-495 0 0,0 0-1384 0 0,0 0-4730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10826 0 0,'0'0'3410'0'0,"0"0"-1581"0"0,0 0-456 0 0,0 0-2 0 0,0 0-132 0 0,0 0-202 0 0,0 0-203 0 0,0 0-199 0 0,0 0-140 0 0,0 0-143 0 0,0 0-83 0 0,0 0-46 0 0,-18 6-46 0 0,-60 23-44 0 0,72-27-124 0 0,0 1 0 0 0,0-1 1 0 0,0 1-1 0 0,1 0 1 0 0,0 1-1 0 0,-1-1 1 0 0,1 1-1 0 0,0 0 1 0 0,1 0-1 0 0,-1 1 0 0 0,1 0 1 0 0,0-1-1 0 0,0 1 1 0 0,0 0-1 0 0,1 1 1 0 0,-1-1-1 0 0,2 1 1 0 0,-1 0-1 0 0,0-1 0 0 0,1 1 1 0 0,0 0-1 0 0,0 0 1 0 0,1 1-1 0 0,0-1-9 0 0,0-2-3 0 0,1 1-1 0 0,0-1 1 0 0,0 0 0 0 0,0 1-1 0 0,0-1 1 0 0,1 0 0 0 0,-1 1-1 0 0,1-1 1 0 0,0 0-1 0 0,1 0 1 0 0,-1 0 0 0 0,1 1-1 0 0,-1-2 1 0 0,1 1 0 0 0,0 0-1 0 0,1 0 1 0 0,-1-1-1 0 0,1 1 1 0 0,0-1 0 0 0,0 1-1 0 0,0-1 1 0 0,0 0-1 0 0,0-1 1 0 0,1 1 0 0 0,-1 0-1 0 0,1-1 1 0 0,-1 0 0 0 0,1 0-1 0 0,0 0 1 0 0,3 1 3 0 0,6 3 11 0 0,-1-1 1 0 0,1 0-1 0 0,1 0 1 0 0,-1-2 0 0 0,0 1-1 0 0,1-2 1 0 0,0 0-1 0 0,-1-1 1 0 0,5 0-12 0 0,12 0-48 0 0,-21 0-12 0 0,-1 0 1 0 0,1 0 0 0 0,-1-1-1 0 0,1-1 1 0 0,-1 1 0 0 0,1-1-1 0 0,-1 0 1 0 0,1-1-1 0 0,-1 0 1 0 0,0-1 0 0 0,0 1-1 0 0,0-2 1 0 0,0 1-1 0 0,-1-1 1 0 0,1 0 0 0 0,-1 0-1 0 0,3-3 60 0 0,22-26-2723 0 0,-13 8-6812 0 0,-13 10-1581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10282 0 0,'0'0'4645'0'0,"0"0"-2784"0"0,0 0-598 0 0,0 0 209 0 0,0 0 166 0 0,0 0-149 0 0,0 0-370 0 0,0 0-283 0 0,0 0-185 0 0,0 0-99 0 0,4 32-78 0 0,14 100-81 0 0,9 155 627 0 0,-3-124-1321 0 0,-20-156-4751 0 0,-10-13-6996 0 0,3 2 1754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14571 0 0,'0'0'1552'0'0,"0"0"-290"0"0,0 0 32 0 0,0 0-11 0 0,0 0-119 0 0,0 0-200 0 0,0 0-154 0 0,0 0-85 0 0,0 0-94 0 0,0 0-56 0 0,0 0-77 0 0,0 0-79 0 0,33 11-93 0 0,104 37-80 0 0,-16-22 30 0 0,-27-22-1877 0 0,-66-5-2828 0 0,-20 1-2742 0 0,-4-3-4976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12531 0 0,'0'0'5214'0'0,"0"0"-3567"0"0,0 0-872 0 0,0 0 135 0 0,0 0 0 0 0,0 0-179 0 0,0 0-261 0 0,0 0-230 0 0,0 0-127 0 0,0 0-89 0 0,0 0-49 0 0,0 0-29 0 0,0 0-79 0 0,12 23-135 0 0,34 69-275 0 0,-33-68-570 0 0,-11-23-4028 0 0,-1-1 2012 0 0,-1 0-8294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10834 0 0,'0'0'2113'0'0,"0"0"-1945"0"0,0 0-40 0 0,0 0 24 0 0,0 0-328 0 0,0 0-512 0 0,0 0-1369 0 0,0 0-4544 0 0,0 0 2728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85 14555 0 0,'0'0'1171'0'0,"0"0"-37"0"0,0 0 37 0 0,0 0-91 0 0,0 0-284 0 0,0 0-319 0 0,0 0-230 0 0,0 0-158 0 0,0 0-49 0 0,0 0-25 0 0,0 0-24 0 0,0 0 2 0 0,-9 26 14 0 0,-23 75 25 0 0,31-100-28 0 0,1 0 0 0 0,-1-1 1 0 0,1 1-1 0 0,-1 0 0 0 0,1-1 1 0 0,-1 1-1 0 0,1 0 0 0 0,-1 0 0 0 0,1-1 1 0 0,0 1-1 0 0,0 0 0 0 0,-1 0 1 0 0,1 0-1 0 0,0-1 0 0 0,0 1 0 0 0,0 0 1 0 0,0 0-1 0 0,0 0 0 0 0,0 0 1 0 0,0 0-1 0 0,0 0 0 0 0,0-1 1 0 0,0 1-1 0 0,0 0 0 0 0,0 0 0 0 0,1 0 1 0 0,-1 0-1 0 0,0-1 0 0 0,1 1 1 0 0,-1 0-1 0 0,1 0 0 0 0,-1-1 0 0 0,1 1 1 0 0,-1 0-1 0 0,1-1 0 0 0,-1 1 1 0 0,1 0-1 0 0,-1-1 0 0 0,1 1 0 0 0,0-1 1 0 0,0 1-1 0 0,-1-1 0 0 0,1 1 1 0 0,0-1-1 0 0,0 0 0 0 0,-1 1 1 0 0,1-1-1 0 0,0 0 0 0 0,0 0 0 0 0,0 1 1 0 0,0-1-1 0 0,-1 0 0 0 0,1 0 1 0 0,1 0-5 0 0,3 0 79 0 0,5 3 136 0 0,-1-1 0 0 0,1-1 0 0 0,0 1 0 0 0,0-2 0 0 0,0 1 0 0 0,-1-1 0 0 0,1-1 0 0 0,0 0 0 0 0,0 0 0 0 0,0-1 0 0 0,-1 0 1 0 0,1-1-1 0 0,-1 0 0 0 0,0-1 0 0 0,0 1 0 0 0,0-2 0 0 0,0 1 0 0 0,-1-1 0 0 0,1-1 0 0 0,-1 0 0 0 0,0 0 0 0 0,-1 0 1 0 0,0-1-1 0 0,0 0 0 0 0,0 0 0 0 0,-1-1 0 0 0,0 0 0 0 0,-1 0 0 0 0,1 0 0 0 0,-2-1 0 0 0,1 0 0 0 0,-1 0-215 0 0,-3 6-12 0 0,1-1 1 0 0,-1 1-1 0 0,-1-1 0 0 0,1 0 0 0 0,0 1 0 0 0,-1-1 0 0 0,0 1 0 0 0,0-1 0 0 0,0 0 0 0 0,0 1 0 0 0,-1-1 0 0 0,1 1 1 0 0,-1-1-1 0 0,0 0 0 0 0,0 1 0 0 0,0 0 0 0 0,0-1 0 0 0,-1 1 0 0 0,1 0 0 0 0,-1-1 0 0 0,0 1 0 0 0,0 0 0 0 0,0 0 1 0 0,-1 1-1 0 0,1-1 0 0 0,-1 0 0 0 0,1 1 0 0 0,-1-1 0 0 0,0 1 0 0 0,0 0 0 0 0,0 0 0 0 0,0 0 0 0 0,0 1 1 0 0,0-1-1 0 0,-1 0 0 0 0,1 1 0 0 0,-1 0 0 0 0,1 0 0 0 0,-1 0 0 0 0,1 1 0 0 0,-3-1 12 0 0,-20-2-1583 0 0,9 3-4422 0 0,9 0-6164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3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399 453 600 0 0,'0'0'1890'0'0,"0"0"-67"0"0,0 0 108 0 0,0 0 144 0 0,0 0-80 0 0,0 0-217 0 0,0 0-230 0 0,0 0-203 0 0,0 0-165 0 0,0 0-129 0 0,0 0-98 0 0,0 0-122 0 0,-4-3-64 0 0,-7-2-333 0 0,0 0 0 0 0,-1 0 1 0 0,0 2-1 0 0,0-1 0 0 0,0 1 1 0 0,0 1-1 0 0,-1 0 0 0 0,1 1 0 0 0,-1 0 1 0 0,1 1-1 0 0,-1 1 0 0 0,1 0 1 0 0,-1 0-1 0 0,0 1-434 0 0,2 1 42 0 0,1 0-1 0 0,-1 0 1 0 0,0 1 0 0 0,1 0 0 0 0,-1 1-1 0 0,1 0 1 0 0,1 1 0 0 0,-1 0 0 0 0,1 1-1 0 0,0-1 1 0 0,0 2 0 0 0,1-1 0 0 0,0 1-1 0 0,0 1 1 0 0,1-1 0 0 0,0 1 0 0 0,0 0-1 0 0,1 1 1 0 0,1 0 0 0 0,0 0 0 0 0,0 0-1 0 0,0 1 1 0 0,2-1 0 0 0,-1 1 0 0 0,1 0 0 0 0,1 0-1 0 0,0 0 1 0 0,0 0 0 0 0,1 8-42 0 0,0-12 3 0 0,0-1 1 0 0,0 0 0 0 0,0 1-1 0 0,1-1 1 0 0,0 0 0 0 0,1 1-1 0 0,-1-1 1 0 0,1 1 0 0 0,1-1-1 0 0,-1 0 1 0 0,1 0 0 0 0,0 0-1 0 0,0 0 1 0 0,1 0-1 0 0,0 0 1 0 0,0 0 0 0 0,0-1-1 0 0,0 0 1 0 0,1 1 0 0 0,0-1-1 0 0,0-1 1 0 0,1 1 0 0 0,-1 0-1 0 0,1-1 1 0 0,0 0 0 0 0,0 0-1 0 0,1-1 1 0 0,-1 1-1 0 0,1-1 1 0 0,3 1-4 0 0,8 1-115 0 0,1-1 0 0 0,-1 0 0 0 0,1-2 0 0 0,0 0-1 0 0,0-1 1 0 0,-1-1 0 0 0,1 0 0 0 0,0-1 0 0 0,1-2 115 0 0,90-15-4492 0 0,-59 7-3966 0 0,-34 8-2715 0 0</inkml:trace>
  <inkml:trace contextRef="#ctx0" brushRef="#br0" timeOffset="704.122">870 597 5073 0 0,'0'0'3149'0'0,"0"0"-419"0"0,0 0-343 0 0,0 0-304 0 0,0 0-341 0 0,0 0-303 0 0,0 0-292 0 0,0 0-262 0 0,0 0-169 0 0,0 0-122 0 0,0 0-74 0 0,0 0-37 0 0,0 0-47 0 0,-28-3-35 0 0,-88-3-22 0 0,112 5-350 0 0,0 1 1 0 0,1 0-1 0 0,-1 0 1 0 0,0 1-1 0 0,0-1 1 0 0,0 1-1 0 0,1 0 1 0 0,-1 0-1 0 0,0 0 1 0 0,1 0-1 0 0,-1 1 1 0 0,0-1-1 0 0,1 1 1 0 0,0 0-1 0 0,-1 0 1 0 0,1 1-1 0 0,0-1 1 0 0,0 0-1 0 0,0 2-29 0 0,-6 3 92 0 0,-3 1-50 0 0,1 1 0 0 0,-1 0-1 0 0,1 0 1 0 0,1 1 0 0 0,0 0 0 0 0,0 1-1 0 0,1 1 1 0 0,0-1 0 0 0,1 1 0 0 0,1 0 0 0 0,0 1-1 0 0,0 0 1 0 0,1 0 0 0 0,1 1 0 0 0,0-1 0 0 0,1 1-1 0 0,1 0 1 0 0,0 2-42 0 0,5-13 16 0 0,0-1 0 0 0,0 1 0 0 0,0-1 0 0 0,1 1 0 0 0,-1-1 0 0 0,1 0 0 0 0,0 0-1 0 0,0 0 1 0 0,0 0 0 0 0,0 0 0 0 0,0-1 0 0 0,0 1 0 0 0,0-1 0 0 0,0 0 0 0 0,1 0 0 0 0,-1 0 0 0 0,0 0 0 0 0,1-1-1 0 0,-1 1 1 0 0,0-1 0 0 0,1 0 0 0 0,-1 0 0 0 0,1 0 0 0 0,-1-1 0 0 0,1 1 0 0 0,-1-1 0 0 0,0 0 0 0 0,1 0 0 0 0,0 0-16 0 0,17-4 121 0 0,0-1 1 0 0,-1-1-1 0 0,0-1 1 0 0,0 0-1 0 0,-1-2 1 0 0,0 0-1 0 0,-1-1 1 0 0,12-9-122 0 0,-3 3 81 0 0,165-133 305 0 0,-191 150-394 0 0,0-1 1 0 0,0 1 0 0 0,-1 0-1 0 0,1-1 1 0 0,0 1 0 0 0,0 0-1 0 0,-1-1 1 0 0,1 1 0 0 0,0 0-1 0 0,0 0 1 0 0,0 0 0 0 0,-1 0 0 0 0,1 0-1 0 0,0 0 1 0 0,0 0 0 0 0,0 0-1 0 0,-1 0 1 0 0,1 0 0 0 0,0 1-1 0 0,0-1 1 0 0,0 0 0 0 0,-1 0-1 0 0,1 1 1 0 0,0-1 0 0 0,0 1-1 0 0,-1-1 1 0 0,1 0 0 0 0,0 1 0 0 0,-1-1-1 0 0,1 1 1 0 0,-1 0 0 0 0,1-1-1 0 0,-1 1 1 0 0,1-1 0 0 0,-1 1-1 0 0,1 0 1 0 0,-1-1 0 0 0,1 1-1 0 0,-1 0 1 0 0,0 0 0 0 0,1-1 0 0 0,-1 1-1 0 0,0 0 1 0 0,0 0 0 0 0,0 0-1 0 0,1-1 1 0 0,-1 1 0 0 0,0 0-1 0 0,0 0 1 0 0,0 0 0 0 0,0-1-1 0 0,-1 1 1 0 0,1 0 0 0 0,0 0-1 0 0,0 0 1 0 0,0-1 0 0 0,-1 1 0 0 0,1 0-1 0 0,0 0 1 0 0,-1-1 0 0 0,1 1-1 0 0,0 0 1 0 0,-1 0 0 0 0,1-1-1 0 0,-1 1 1 0 0,1-1 0 0 0,-1 1-1 0 0,0 0 1 0 0,0 0 7 0 0,1 12 72 0 0,-3 115-322 0 0,5-122 255 0 0,0-1 0 0 0,1 1 0 0 0,0-1 0 0 0,0 0 0 0 0,0 1 0 0 0,0-1 0 0 0,1-1 0 0 0,0 1 0 0 0,0-1 0 0 0,1 1 0 0 0,-1-1 0 0 0,1 0 0 0 0,0-1 0 0 0,0 1 0 0 0,0-1 0 0 0,0 0 0 0 0,1 0 0 0 0,-1-1 0 0 0,1 1 0 0 0,0-1 0 0 0,-1-1 0 0 0,1 1 0 0 0,0-1 0 0 0,0 0 0 0 0,0 0 0 0 0,1-1 0 0 0,-1 1 0 0 0,0-1 0 0 0,0-1 0 0 0,0 1 0 0 0,0-1 0 0 0,0 0 0 0 0,0-1 0 0 0,0 1 0 0 0,0-1 0 0 0,-1 0 0 0 0,1-1 0 0 0,3-1-5 0 0,21-15 127 0 0,-2-2 0 0 0,0 0 0 0 0,-1-2 0 0 0,-2-1 0 0 0,0-1-1 0 0,-2-1 1 0 0,0-1 0 0 0,-2-1 0 0 0,15-28-127 0 0,-13 22 36 0 0,-1-2 0 0 0,-2 0 0 0 0,-2-1 0 0 0,-1-1 0 0 0,5-19-36 0 0,-16 32-13 0 0,0 1-1 0 0,-2-1 1 0 0,0 0 0 0 0,-2 0-1 0 0,0 0 1 0 0,-2 0 0 0 0,-1 0-1 0 0,-3-15 14 0 0,4 35-6 0 0,0 0 1 0 0,-1-1-1 0 0,1 1 0 0 0,-1 0 0 0 0,-1 0 0 0 0,1 0 0 0 0,-1-1 0 0 0,1 1 0 0 0,-2 1 0 0 0,1-1 0 0 0,0 0 0 0 0,-1 0 1 0 0,0 1-1 0 0,0 0 0 0 0,0-1 0 0 0,-1 1 0 0 0,1 0 0 0 0,-1 1 0 0 0,0-1 0 0 0,0 1 0 0 0,-1-1 0 0 0,1 1 0 0 0,0 0 0 0 0,-1 1 1 0 0,0-1-1 0 0,0 1 0 0 0,0 0 0 0 0,0 0 0 0 0,0 1 0 0 0,-2-1 6 0 0,-1 2-13 0 0,0 0 0 0 0,1 1 0 0 0,-1 0 0 0 0,0 0 0 0 0,0 0 0 0 0,1 1 0 0 0,-1 0 0 0 0,1 1 0 0 0,0 0 0 0 0,-1 0 0 0 0,1 1 0 0 0,1-1 0 0 0,-1 2 0 0 0,0-1 0 0 0,1 1 0 0 0,0 0 0 0 0,0 0 0 0 0,1 0 0 0 0,-1 1 0 0 0,1 0 0 0 0,0 0 13 0 0,-6 8 1 0 0,0 1-1 0 0,2 0 1 0 0,-1 0 0 0 0,2 1-1 0 0,0 0 1 0 0,1 0-1 0 0,1 1 1 0 0,-3 12-1 0 0,2 7 29 0 0,2 0 0 0 0,2 1-1 0 0,2-1 1 0 0,1 1 0 0 0,1-1 0 0 0,2 1-1 0 0,2-1 1 0 0,1 0 0 0 0,2-1 0 0 0,2 1 0 0 0,0-1-1 0 0,3 0-28 0 0,12 96 52 0 0,-24-130-158 0 0,0 0-1 0 0,0-1 0 0 0,0 1 0 0 0,0-1 0 0 0,0 1 1 0 0,1-1-1 0 0,-1 1 0 0 0,0-1 0 0 0,0 0 1 0 0,0 0-1 0 0,1 0 0 0 0,-1 0 0 0 0,0 0 0 0 0,0 0 1 0 0,0 0-1 0 0,1 0 0 0 0,-1 0 0 0 0,0 0 1 0 0,0-1-1 0 0,0 1 0 0 0,1 0 0 0 0,-1-1 1 0 0,0 1-1 0 0,0-1 0 0 0,0 1 0 0 0,0-1 0 0 0,0 0 1 0 0,0 1-1 0 0,0-1 0 0 0,0 0 0 0 0,0 0 1 0 0,0 0-1 0 0,-1 0 0 0 0,1 0 0 0 0,0 0 0 0 0,-1 0 1 0 0,1 0-1 0 0,0-1 107 0 0,8-4-2909 0 0,2-2-4140 0 0,-4 1-5023 0 0</inkml:trace>
  <inkml:trace contextRef="#ctx0" brushRef="#br0" timeOffset="1287.651">1960 497 12595 0 0,'0'0'2640'0'0,"0"0"-801"0"0,0 0-325 0 0,0 0-56 0 0,0 0-131 0 0,0 0-227 0 0,0 0-257 0 0,0 0-227 0 0,0 0-120 0 0,0 0-68 0 0,0 0-60 0 0,0 0-8 0 0,0 0-22 0 0,0-4-29 0 0,0-17-37 0 0,-33 10 1476 0 0,33 11-1661 0 0,-27 0 469 0 0,19 1-529 0 0,1 1 1 0 0,0 0-1 0 0,0 1 0 0 0,1 0 0 0 0,-1 0 0 0 0,1 0 0 0 0,-1 1 1 0 0,1 0-1 0 0,0 0 0 0 0,0 0 0 0 0,0 1 0 0 0,1 0 1 0 0,-2 3-28 0 0,4-6 8 0 0,-6 6 4 0 0,1 0 1 0 0,-1 1-1 0 0,1 0 0 0 0,1 1 0 0 0,0-1 1 0 0,0 2-1 0 0,1-1 0 0 0,0 0 0 0 0,-3 11-12 0 0,-5 96 11 0 0,14-113 1 0 0,1-1 0 0 0,0 1-1 0 0,0-1 1 0 0,0 1 0 0 0,1-1 0 0 0,-1 0 0 0 0,1 0-1 0 0,0 1 1 0 0,0-1 0 0 0,0 0 0 0 0,0 0-1 0 0,0-1 1 0 0,1 1 0 0 0,-1 0 0 0 0,1-1 0 0 0,0 0-1 0 0,-1 1 1 0 0,1-1 0 0 0,1 0 0 0 0,-1-1 0 0 0,0 1-1 0 0,0 0 1 0 0,1-1 0 0 0,-1 0 0 0 0,0 0 0 0 0,1 0-1 0 0,-1 0 1 0 0,1 0 0 0 0,0-1 0 0 0,-1 1 0 0 0,1-1-1 0 0,1 0-11 0 0,7 0-144 0 0,41-5 490 0 0,-24-16-3400 0 0,-22 17-5328 0 0,-4 1-3969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0 303 16908 0 0,'0'0'1168'0'0,"0"0"-516"0"0,0 0 155 0 0,0 0 313 0 0,0 0 110 0 0,0 0-130 0 0,0 0-289 0 0,0 0-308 0 0,0 0-181 0 0,0 0-102 0 0,0 0-66 0 0,26-32-32 0 0,79-99-34 0 0,-52 65-2 0 0,18 1-165 0 0,-60 100-1055 0 0,-8-26 1123 0 0,-1-3 30 0 0,-1-1 0 0 0,1 1-1 0 0,0-1 1 0 0,1 1 0 0 0,-1-1 0 0 0,1 0 0 0 0,0 0-1 0 0,0 0 1 0 0,1 0 0 0 0,-1 0 0 0 0,1-1-1 0 0,0 0 1 0 0,1 0 0 0 0,-1 0 0 0 0,1 0-1 0 0,-1-1 1 0 0,1 1 0 0 0,0-1 0 0 0,0 0 0 0 0,3 0-19 0 0,-3 0 98 0 0,0-1 0 0 0,0 0 0 0 0,0 0 1 0 0,0 0-1 0 0,0 0 0 0 0,0-1 1 0 0,0 0-1 0 0,0 0 0 0 0,1-1 1 0 0,-1 1-1 0 0,0-1 0 0 0,1-1 1 0 0,-1 1-1 0 0,0 0 0 0 0,0-1 1 0 0,1 0-1 0 0,-1-1 0 0 0,0 1 1 0 0,0-1-1 0 0,0 0 0 0 0,0 0 0 0 0,-1 0 1 0 0,1-1-1 0 0,0 0 0 0 0,-1 0 1 0 0,0 0-1 0 0,1 0 0 0 0,-1-1 1 0 0,-1 1-1 0 0,1-1 0 0 0,0 0 1 0 0,0-2-99 0 0,14-69-886 0 0,-28 45-7912 0 0,3 22-3530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7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45 4129 0 0,'0'0'2674'0'0,"0"0"-192"0"0,0 0-246 0 0,0 0-335 0 0,0 0-394 0 0,0 0-370 0 0,0 0-367 0 0,0 0-274 0 0,0 0-131 0 0,0 0-93 0 0,0 0-28 0 0,0 0 2 0 0,-8 7 913 0 0,91-21 1254 0 0,-81 11 2898 0 0,-43 6-5210 0 0,-22 18 103 0 0,63-21-205 0 0,0 0-34 0 0,9-1-185 0 0,42-25 168 0 0,-25 12-1883 0 0,-1 1-5294 0 0,-15 9-5057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8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48 448 0 0,'0'0'3102'0'0,"0"0"-369"0"0,0 0-246 0 0,0 0-112 0 0,0 0-233 0 0,0 0-327 0 0,0 0-297 0 0,0 0-321 0 0,0 0-277 0 0,0 0-143 0 0,0 0-108 0 0,0 0-80 0 0,0 0-52 0 0,-6 2 2989 0 0,-17 7-3405 0 0,72-31 431 0 0,-6-14 536 0 0,-43 36-912 0 0,0 0 0 0 0,0 0-16 0 0,-51 15-1421 0 0,44-7-2970 0 0,0 2-3837 0 0,6-7-4264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12 335 0 0 0,'0'0'2417'0'0,"0"0"-625"0"0,0 0-40 0 0,0 0 254 0 0,0 0 61 0 0,0 0-249 0 0,0 0-396 0 0,0 0-356 0 0,0 0-153 0 0,0 0-17 0 0,0 0 9 0 0,0 0 1 0 0,-2 14-54 0 0,-5 40-44 0 0,5-41 0 0 0,2-13 41 0 0,0 0 39 0 0,0 0 8 0 0,0-15 1434 0 0,1-8-2150 0 0,0 0 1 0 0,2 1-1 0 0,1-1 1 0 0,1 1-1 0 0,0-1 1 0 0,2 2-1 0 0,1-1 1 0 0,0 1-1 0 0,2 0 1 0 0,0 0-1 0 0,1 1 1 0 0,1 1-1 0 0,1 0 1 0 0,2 0-181 0 0,19-22-115 0 0,-34 41 25 0 0,0 0-37 0 0,0 0-64 0 0,0 0-65 0 0,0 4-445 0 0,2 22-1132 0 0,0-17-1573 0 0,1 0-3630 0 0,-1-6-4326 0 0</inkml:trace>
  <inkml:trace contextRef="#ctx0" brushRef="#br0" timeOffset="198.016">371 218 3881 0 0,'0'0'2920'0'0,"0"0"-2231"0"0,0 0-113 0 0,0 0 136 0 0,0 0 80 0 0,0 0-88 0 0,0 0-200 0 0,0 0-328 0 0,0 0-136 0 0,0 0-104 0 0,0 0-160 0 0,0 0-160 0 0,0 0-792 0 0,0 0-1833 0 0,31 121-3128 0 0</inkml:trace>
  <inkml:trace contextRef="#ctx0" brushRef="#br0" timeOffset="10734.528">286 22 0 0 0,'28'-18'55'0'0,"-23"14"283"0"0,-5 4 336 0 0,0 0 151 0 0,0 0 60 0 0,0 0-33 0 0,0 0-68 0 0,0 0-73 0 0,0 0-71 0 0,0 0-43 0 0,0 0-46 0 0,0 0-55 0 0,0 0-48 0 0,0 0-18 0 0,0 0-15 0 0,0 0 6 0 0,0 0 4 0 0,3 4 8175 0 0,-2 4-4483 0 0,-1 25-3676 0 0,0-26 707 0 0,0 148 1011 0 0,9-83-1551 0 0,-3 24 609 0 0,-6-95-1171 0 0,0-1 36 0 0,0 0-29 0 0,0 0-21 0 0,0 0 0 0 0,0 0-31 0 0,0 0 34 0 0,0 0-15 0 0,0 0 5 0 0,0 0-11 0 0,0 0-21 0 0,0 0 8 0 0,0 1 1 0 0,0 1 23 0 0,0-1 8 0 0,0-1 2 0 0,0 0-11 0 0,0 0 12 0 0,0 0-1 0 0,0 0-15 0 0,0 0 20 0 0,0 0-3 0 0,0 0-12 0 0,0 0 14 0 0,0 0-10 0 0,0 0-1 0 0,0 0-4 0 0,0 0 15 0 0,0 0-19 0 0,0 0-28 0 0,0 0 21 0 0,0 0 3 0 0,0 0 11 0 0,0 0-20 0 0,0 0 15 0 0,0 0-14 0 0,0 0-33 0 0,0 0 20 0 0,0 0-53 0 0,0 0 1 0 0,0-8-1225 0 0,0 6-2033 0 0,0 1-4290 0 0,0 1-4274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9058 0 0,'0'0'5128'0'0,"0"0"-2368"0"0,0 0-1089 0 0,0 0-314 0 0,0 0-181 0 0,0 0-261 0 0,0 0-294 0 0,0 0-230 0 0,0 0-106 0 0,0 0 111 0 0,0 0 129 0 0,0 0 131 0 0,0 0-3 0 0,10 2-94 0 0,108 11 1292 0 0,66-13-989 0 0,-174-8-2282 0 0,-10 6-2461 0 0,-2 1-3880 0 0,1 1-4464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13579 0 0,'0'0'3331'0'0,"0"0"-1676"0"0,0 0-610 0 0,0 0 21 0 0,0 0 91 0 0,0 0-104 0 0,0 0-229 0 0,0 0-165 0 0,0 0-140 0 0,0 0-56 0 0,0 0-50 0 0,0 0-79 0 0,0 0-52 0 0,34 7-78 0 0,109 22-53 0 0,-64-28-47 0 0,-63-5-96 0 0,123-26-1094 0 0,-82 12-5778 0 0,-45 14-4967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74 10546 0 0,'0'0'1997'0'0,"0"0"-317"0"0,0 0-137 0 0,0 0-113 0 0,0 0-253 0 0,0 0-278 0 0,0 0-247 0 0,0 0-152 0 0,0 0-81 0 0,0 0-60 0 0,0 0-62 0 0,0 0-61 0 0,0 0-74 0 0,-11 24-64 0 0,-32 77-24 0 0,41-98-67 0 0,1 0-1 0 0,-1 0 1 0 0,1-1 0 0 0,0 1 0 0 0,0 0 0 0 0,0 0-1 0 0,0 0 1 0 0,0 0 0 0 0,1 0 0 0 0,-1 1 0 0 0,1-1 0 0 0,0 0-1 0 0,0 0 1 0 0,0 0 0 0 0,0 0 0 0 0,0 0 0 0 0,1 0-1 0 0,0 0 1 0 0,-1 1 0 0 0,1-2 0 0 0,0 1 0 0 0,1 0-1 0 0,-1 0 1 0 0,0 0 0 0 0,1 0 0 0 0,0-1 0 0 0,1 3-7 0 0,4 6 34 0 0,-2-4 92 0 0,1 1 0 0 0,-1-1 0 0 0,1 0 0 0 0,1 0 0 0 0,-1-1 0 0 0,1 0 0 0 0,0 0 0 0 0,1-1 0 0 0,-1 1-1 0 0,1-2 1 0 0,0 1 0 0 0,1-1 0 0 0,-1 0 0 0 0,1-1 0 0 0,-1 0 0 0 0,1 0 0 0 0,0-1 0 0 0,0 0 0 0 0,0-1 0 0 0,1 0-1 0 0,-1 0 1 0 0,0-1 0 0 0,0 0 0 0 0,7-1-126 0 0,2-1 248 0 0,0 0-1 0 0,0-1 1 0 0,0-1 0 0 0,-1-1-1 0 0,1 0 1 0 0,-1-2 0 0 0,0 0-1 0 0,-1 0 1 0 0,0-2-1 0 0,0 0 1 0 0,-1 0 0 0 0,4-5-248 0 0,-14 11 37 0 0,0-1 0 0 0,0 0 0 0 0,0 0 0 0 0,-1 0 0 0 0,1-1 1 0 0,-1 1-1 0 0,0-1 0 0 0,0 0 0 0 0,-1 0 0 0 0,0-1 0 0 0,0 1 0 0 0,0-1 1 0 0,0 1-1 0 0,-1-1 0 0 0,0 0 0 0 0,0 0 0 0 0,-1 0 0 0 0,1 0 0 0 0,-1 0 1 0 0,-1-1-1 0 0,1 1 0 0 0,-1 0 0 0 0,0 0 0 0 0,0-1 0 0 0,-1 1 0 0 0,0 0 1 0 0,0 0-1 0 0,-1 0 0 0 0,1 0 0 0 0,-1 0 0 0 0,0 0 0 0 0,-1 0 0 0 0,0 1 1 0 0,0-1-1 0 0,0 1 0 0 0,0 0 0 0 0,-1-1 0 0 0,0 2 0 0 0,0-1 0 0 0,-2-2-37 0 0,-8-3-131 0 0,-1 0 1 0 0,0 1-1 0 0,-1 0 0 0 0,1 1 0 0 0,-1 1 0 0 0,-1 1 0 0 0,0 0 0 0 0,0 1 0 0 0,0 1 0 0 0,0 0 0 0 0,0 1 0 0 0,-1 1 0 0 0,0 1 0 0 0,1 1 0 0 0,-1 0 0 0 0,0 1 1 0 0,-8 2 130 0 0,-32 11-2974 0 0,23 0-4404 0 0,19-6-4994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39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26 0 0 0,'0'0'1583'0'0,"0"0"191"0"0,0 0 99 0 0,0 0 155 0 0,0 0-4 0 0,0 0-192 0 0,0 0-219 0 0,0 0-266 0 0,0 0-163 0 0,0 0-81 0 0,0 0-108 0 0,9-1-126 0 0,27-3-70 0 0,-35 4-698 0 0,1 0 0 0 0,-1 0 1 0 0,0 0-1 0 0,0 1 0 0 0,1-1 0 0 0,-1 0 0 0 0,0 1 0 0 0,0-1 1 0 0,0 1-1 0 0,1 0 0 0 0,-1-1 0 0 0,0 1 0 0 0,0 0 1 0 0,0 0-1 0 0,0-1 0 0 0,0 1 0 0 0,0 0 0 0 0,-1 0 0 0 0,1 0 1 0 0,0 0-1 0 0,0 0 0 0 0,-1 0 0 0 0,1 1 0 0 0,0-1 0 0 0,-1 0 1 0 0,1 0-1 0 0,-1 0 0 0 0,0 1 0 0 0,1-1 0 0 0,-1 1-101 0 0,2 4 303 0 0,4 10-4 0 0,-1 0 0 0 0,-1 0 0 0 0,0 0 0 0 0,-2 1 1 0 0,0-1-1 0 0,0 1 0 0 0,-2 0 0 0 0,0 0 0 0 0,0-1 0 0 0,-2 1 0 0 0,-2 12-299 0 0,-4 6 103 0 0,-1 0-1 0 0,-1-1 0 0 0,-2 0 1 0 0,-2-1-1 0 0,-7 13-102 0 0,8-17 23 0 0,-77 151-447 0 0,70-147-1641 0 0,20-32 1236 0 0,0-1-278 0 0,0-5-3215 0 0,0-5-36 0 0,0 3-1413 0 0,0 3-1540 0 0</inkml:trace>
  <inkml:trace contextRef="#ctx0" brushRef="#br0" timeOffset="549.612">67 368 0 0 0,'0'0'623'0'0,"0"0"1165"0"0,0 0 358 0 0,0 0-34 0 0,0 0-164 0 0,0 0-148 0 0,0 0-224 0 0,0 0-230 0 0,0 0-159 0 0,0 0-124 0 0,12 25-94 0 0,40 74-82 0 0,-52-98-846 0 0,1 1 0 0 0,-1 0 0 0 0,1-1 0 0 0,-1 1 0 0 0,1-1 0 0 0,0 1-1 0 0,0-1 1 0 0,0 1 0 0 0,0-1 0 0 0,0 0 0 0 0,0 1 0 0 0,0-1 0 0 0,0 0 0 0 0,0 0 0 0 0,0 0 0 0 0,1 0-1 0 0,-1 0 1 0 0,1 0 0 0 0,-1 0 0 0 0,0 0 0 0 0,1 0 0 0 0,0-1 0 0 0,-1 1 0 0 0,1-1 0 0 0,-1 1 0 0 0,1-1 0 0 0,0 0-1 0 0,-1 1 1 0 0,1-1 0 0 0,0 0 0 0 0,1 0-41 0 0,3-1 226 0 0,5 2-24 0 0,-1 0 0 0 0,1-1 1 0 0,-1-1-1 0 0,1 0 0 0 0,-1 0 1 0 0,0-1-1 0 0,1-1 0 0 0,-1 0 1 0 0,0 0-1 0 0,-1 0 1 0 0,1-2-1 0 0,0 1 0 0 0,-1-1 1 0 0,0 0-1 0 0,0-1 0 0 0,-1 0 1 0 0,0-1-1 0 0,0 1 0 0 0,0-2 1 0 0,-1 1-1 0 0,0-1 0 0 0,1-1-202 0 0,9-16 152 0 0,-1-1 0 0 0,-1-1-1 0 0,-2-1 1 0 0,0 0-1 0 0,-2 0 1 0 0,-1-1-1 0 0,-1 0 1 0 0,-2-1 0 0 0,-1 0-1 0 0,-1 0 1 0 0,-2-1-1 0 0,0-21-151 0 0,-2 15 371 0 0,-1 36-250 0 0,0 1 0 0 0,0 0-11 0 0,0 0-39 0 0,-14 26-40 0 0,2-3 52 0 0,2 0 1 0 0,1 1 0 0 0,1 1 0 0 0,1-1-1 0 0,1 1 1 0 0,1 0 0 0 0,1 0 0 0 0,2 1-1 0 0,0-1 1 0 0,2 6-84 0 0,29 223 690 0 0,-14-114-602 0 0,-15-140-98 0 0,0 0 25 0 0,0 0-19 0 0,0 0 8 0 0,0 0 0 0 0,0 0-19 0 0,0 0-13 0 0,0 0-16 0 0,0-12-1746 0 0,0 3-1058 0 0,0 4-3511 0 0,0 2-4534 0 0</inkml:trace>
  <inkml:trace contextRef="#ctx0" brushRef="#br0" timeOffset="889.318">673 365 10442 0 0,'0'0'2757'0'0,"0"0"-585"0"0,0 0-389 0 0,0 0-233 0 0,0 0-266 0 0,0 0-326 0 0,0 0-307 0 0,0 0-129 0 0,0 0-30 0 0,0 0 34 0 0,0 0 35 0 0,0 0-74 0 0,0 0-71 0 0,-1 15-36 0 0,0 49-44 0 0,15 44 974 0 0,-13-81-1265 0 0,-1-1 0 0 0,-1 1-1 0 0,-1-1 1 0 0,-2 1 0 0 0,-6 25-45 0 0,8-47-1985 0 0,2-16-7646 0 0,0 7 5077 0 0,0 3-6127 0 0</inkml:trace>
  <inkml:trace contextRef="#ctx0" brushRef="#br0" timeOffset="1337.889">927 402 3369 0 0,'0'0'5199'0'0,"0"0"-2809"0"0,0 0-1011 0 0,0 0-53 0 0,0 0 12 0 0,0 0-73 0 0,0 0-183 0 0,0 0-226 0 0,0 0-175 0 0,0 0-70 0 0,0 0-65 0 0,0 0-50 0 0,-27 17 0 0 0,-80 56-39 0 0,6-13 1960 0 0,135-29-1201 0 0,12 5 518 0 0,-42-31-1573 0 0,-1-1-1 0 0,1 1 1 0 0,0-1 0 0 0,0 1 0 0 0,1-1 0 0 0,-1 0 0 0 0,1-1-1 0 0,0 1 1 0 0,0-1 0 0 0,0 0 0 0 0,0 0 0 0 0,1-1 0 0 0,-1 0-1 0 0,1 0 1 0 0,1 1-161 0 0,39 18 278 0 0,-44-21-286 0 0,-2 0 8 0 0,-4 1-3151 0 0,-4 2-8800 0 0,5-3-102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7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9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2577 0 0,'0'0'1652'0'0,"0"0"-29"0"0,0 0 83 0 0,0 0 98 0 0,0 0-9 0 0,0 0-168 0 0,0 0-280 0 0,0 0-283 0 0,0 0-222 0 0,0 0-102 0 0,0 0-24 0 0,0 0 4 0 0,0 0 4 0 0,0 0-19 0 0,0 0-61 0 0,3 8 7090 0 0,-2-5-7293 0 0,126 8 395 0 0,20-19-305 0 0,90-14 508 0 0,-242 20-1289 0 0,-2-2-3095 0 0,1 3-5558 0 0,4 1-3377 0 0</inkml:trace>
  <inkml:trace contextRef="#ctx0" brushRef="#br0" timeOffset="498.729">14 511 13187 0 0,'0'0'1843'0'0,"0"0"-308"0"0,0 0-60 0 0,0 0 35 0 0,0 0-93 0 0,0 0-259 0 0,0 0-347 0 0,0 0-273 0 0,0 0-164 0 0,0 0-76 0 0,0 0 13 0 0,0 0 24 0 0,11 11 1819 0 0,90 0 337 0 0,326-40-1564 0 0,-427 29-1274 0 0,-1 0-35 0 0,0 0-1138 0 0,1 0-5017 0 0,0 0-5527 0 0</inkml:trace>
  <inkml:trace contextRef="#ctx0" brushRef="#br0" timeOffset="1540.178">271 3 13675 0 0,'0'0'1988'0'0,"0"0"-219"0"0,0 0-105 0 0,0 0-62 0 0,0 0-205 0 0,0 0-323 0 0,0 0-283 0 0,0 0-248 0 0,0 0-151 0 0,0 0-88 0 0,0 0-40 0 0,0 0-7 0 0,0 0-22 0 0,-9-3 654 0 0,59 46 898 0 0,226 68-202 0 0,-133-19-1424 0 0,-78-33-168 0 0,-61-45 41 0 0,-4-13-11 0 0,0-1 5 0 0,-15 15 332 0 0,-76 77-179 0 0,0 14-142 0 0,-119 71 49 0 0,138-108-60 0 0,45-35 22 0 0,26-34-44 0 0,1-3-1012 0 0,2-11-11561 0 0,0 13-402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965 459 0 0 0,'0'0'867'0'0,"0"0"541"0"0,0 0 497 0 0,0 0 272 0 0,0 0-60 0 0,0 0-362 0 0,0 0-504 0 0,0 0-382 0 0,0 0-146 0 0,0 0 13 0 0,8 11 3201 0 0,14 6 508 0 0,-32-12-109 0 0,-40 3-3794 0 0,-12-1-311 0 0,1 2-1 0 0,0 4 1 0 0,1 2-1 0 0,-45 18-230 0 0,-160 63 687 0 0,141-61 46 0 0,114-33-640 0 0,-2 0 21 0 0,19-1 147 0 0,26 13-206 0 0,54 8 80 0 0,297 63 155 0 0,-212-51-228 0 0,-146-21 33 0 0,-26-12-53 0 0,0-1 6 0 0,0 0 22 0 0,0 0-6 0 0,0 0 12 0 0,-30 2 32 0 0,0 2 0 0 0,0 1 0 0 0,1 1 0 0 0,-1 1 0 0 0,2 2 0 0 0,-3 1-108 0 0,-31 10 34 0 0,-200 64-42 0 0,260-83 9 0 0,-9 2-3 0 0,1 1 1 0 0,0 0-1 0 0,0 0 0 0 0,0 1 0 0 0,0 1 1 0 0,1-1-1 0 0,0 1 0 0 0,0 1 1 0 0,-3 3 1 0 0,-7 5-3 0 0,18-15 16 0 0,1 0-3 0 0,0 0-5 0 0,0 0-12 0 0,0 0-6 0 0,0 0 6 0 0,0 0 11 0 0,-1 0 6 0 0,0 0 20 0 0,1 0-26 0 0,0 0 3 0 0,-31 26 233 0 0,-7 0-224 0 0,37-23-28 0 0,48 5-111 0 0,221 54 322 0 0,-82-32-170 0 0,-118-16-79 0 0,-24-10 633 0 0,-44-4-590 0 0,0 0 11 0 0,0 0 4 0 0,0 0 0 0 0,0 0-3 0 0,0 0-7 0 0,0 0 2 0 0,0 0-20 0 0,0 0-4 0 0,0 0 20 0 0,0 0-8 0 0,1 0 25 0 0,0 0 18 0 0,-1 0-21 0 0,0 0-15 0 0,0 0 1 0 0,0 0 15 0 0,0 0-13 0 0,0 0-30 0 0,0 0 54 0 0,0 0 42 0 0,0 0-42 0 0,0 0-16 0 0,0 0-32 0 0,0 0 18 0 0,0 0 20 0 0,0 0-14 0 0,0 0 12 0 0,0 0-19 0 0,0 0 6 0 0,0 0 42 0 0,0 0-38 0 0,0 0-14 0 0,0 0 20 0 0,0 0-26 0 0,0 0 12 0 0,0 0 19 0 0,0 0-16 0 0,0 0 11 0 0,0 0-11 0 0,0 0-4 0 0,0 0 5 0 0,0 0 15 0 0,0 0-16 0 0,0 0 14 0 0,0 0-5 0 0,0 0-12 0 0,0 0 14 0 0,0 0-11 0 0,0 0-1 0 0,0 0 7 0 0,0 0-7 0 0,0 0-3 0 0,0 0 0 0 0,0 0 5 0 0,0 0 21 0 0,0 0-5 0 0,0 0-13 0 0,0 0 7 0 0,0 0-18 0 0,0 0 2 0 0,0 0 21 0 0,0 0-12 0 0,0 0 1 0 0,-30 0-3252 0 0,25 0 2138 0 0,-5 0-323 0 0,2 0-3881 0 0,4 0-6839 0 0</inkml:trace>
  <inkml:trace contextRef="#ctx0" brushRef="#br0" timeOffset="108861.88">392 39 0 0 0,'0'0'1379'0'0,"0"0"731"0"0,0 0 368 0 0,0 0 15 0 0,0 0-284 0 0,0 0-431 0 0,0 0-394 0 0,0 0-266 0 0,0 0-148 0 0,1-3-72 0 0,0 3-804 0 0,-1-1-1 0 0,1 0 1 0 0,-1 1 0 0 0,0-1-1 0 0,1 0 1 0 0,-1 1 0 0 0,0-1-1 0 0,0 0 1 0 0,0 0 0 0 0,0 1 0 0 0,1-1-1 0 0,-1 0 1 0 0,0 0 0 0 0,0 0-1 0 0,0 1 1 0 0,-1-1 0 0 0,1 0-1 0 0,0 0 1 0 0,0 1 0 0 0,0-1-1 0 0,-1 0 1 0 0,1 0 0 0 0,0 1 0 0 0,0-1-1 0 0,-1 0 1 0 0,1 1 0 0 0,-1-1-1 0 0,1 0 1 0 0,-1 1 0 0 0,1-1-1 0 0,-1 1 1 0 0,1-1 0 0 0,-1 1-1 0 0,1-1 1 0 0,-1 1 0 0 0,0-1 0 0 0,1 1-1 0 0,-1 0 1 0 0,0-1 0 0 0,1 1-1 0 0,-1 0 1 0 0,0-1 0 0 0,0 1-1 0 0,1 0 1 0 0,-1 0 0 0 0,0 0-1 0 0,0 0 1 0 0,1 0 0 0 0,-1 0 0 0 0,0 0-1 0 0,0 0-93 0 0,-7-3 219 0 0,-1 1-1 0 0,0 1 0 0 0,1 0 0 0 0,-1 0 1 0 0,0 0-1 0 0,1 1 0 0 0,-1 0 0 0 0,0 1 1 0 0,1 0-1 0 0,-1 0 0 0 0,0 1 1 0 0,1 0-1 0 0,0 1 0 0 0,-1 0 0 0 0,1 0-218 0 0,-12 6 233 0 0,13-7-174 0 0,1 0 0 0 0,-1 1 0 0 0,1 0 0 0 0,0 0-1 0 0,0 0 1 0 0,0 1 0 0 0,0 0 0 0 0,1 0-1 0 0,-1 1 1 0 0,1-1 0 0 0,0 1 0 0 0,0 0-1 0 0,1 1 1 0 0,0-1 0 0 0,0 1 0 0 0,0 0 0 0 0,-2 5-59 0 0,-2 8 68 0 0,2 1 1 0 0,0 0 0 0 0,2 1-1 0 0,0-1 1 0 0,1 1 0 0 0,1 0-1 0 0,1 0 1 0 0,1 14-69 0 0,20 658 1052 0 0,-18-640-891 0 0,-3 0-1 0 0,-2 0 1 0 0,-8 45-161 0 0,-24 112 557 0 0,-8-23 34 0 0,31-102-248 0 0,12-84-329 0 0,-1 0 0 0 0,1-1 1 0 0,-1 1-1 0 0,1 0 0 0 0,-1 0 1 0 0,1 0-1 0 0,0 0 0 0 0,-1 0 1 0 0,1 0-1 0 0,0 0 0 0 0,0 0 1 0 0,-1-1-1 0 0,1 1 0 0 0,0 0 1 0 0,0 0-1 0 0,0 0 0 0 0,0 0 1 0 0,0 0-1 0 0,1 0 0 0 0,-1 0 1 0 0,0 0-1 0 0,0 0 0 0 0,1 0 1 0 0,-1 0-1 0 0,0 0 0 0 0,1 0 1 0 0,-1-1-1 0 0,1 1 0 0 0,-1 0 1 0 0,1 0-1 0 0,-1 0 0 0 0,1-1 0 0 0,0 1 1 0 0,-1 0-1 0 0,1-1 0 0 0,0 1 1 0 0,0-1-1 0 0,-1 1 0 0 0,1-1 1 0 0,0 1-1 0 0,0-1 0 0 0,0 1 1 0 0,0-1-1 0 0,0 0 0 0 0,0 1 1 0 0,-1-1-1 0 0,1 0 0 0 0,0 0 1 0 0,0 0-1 0 0,0 0 0 0 0,0 0 1 0 0,0 0-1 0 0,0 0 0 0 0,0 0 1 0 0,0 0-1 0 0,0 0 0 0 0,0 0 1 0 0,0-1-1 0 0,0 1 0 0 0,0 0 1 0 0,0-1-1 0 0,-1 1 0 0 0,1-1 1 0 0,0 1-1 0 0,0-1 0 0 0,0 1 1 0 0,-1-1-1 0 0,1 1 0 0 0,0-1 1 0 0,0 0-15 0 0,10-2-19 0 0,81-14 199 0 0,55-13 91 0 0,-140 29-1206 0 0,-20 9-2024 0 0,8-2-2455 0 0,-2-2-7403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6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24 932 8282 0 0,'0'0'2535'0'0,"0"0"-300"0"0,0 0-117 0 0,0 0-128 0 0,0 0-299 0 0,0 0-424 0 0,0 0-445 0 0,0 0-331 0 0,0 0-181 0 0,0 0-58 0 0,0 0 9 0 0,0 0 18 0 0,0 0 28 0 0,-2 8-23 0 0,-20 178 1037 0 0,22-183-1288 0 0,0-1 0 0 0,1 1 0 0 0,-1-1-1 0 0,0 0 1 0 0,1 1 0 0 0,0-1 0 0 0,-1 1-1 0 0,1-1 1 0 0,0 0 0 0 0,0 0 0 0 0,0 1 0 0 0,0-1-1 0 0,1 0 1 0 0,-1 0 0 0 0,1 0 0 0 0,-1 0-1 0 0,1 0 1 0 0,0-1 0 0 0,-1 1 0 0 0,1 0 0 0 0,0-1-1 0 0,0 1 1 0 0,0-1 0 0 0,1 0 0 0 0,-1 0-1 0 0,0 0 1 0 0,0 0 0 0 0,1 0 0 0 0,-1 0 0 0 0,0 0-1 0 0,1-1 1 0 0,-1 1 0 0 0,1-1 0 0 0,-1 0-1 0 0,1 0 1 0 0,1 0-33 0 0,87-16 1642 0 0,-5-51-691 0 0,-16-35-455 0 0,-69 100-496 0 0,0 0 5 0 0,0 1-21 0 0,-1 1-10 0 0,0 0-44 0 0,0 0-43 0 0,-10 26-675 0 0,7-17 715 0 0,0 0 0 0 0,0 1 0 0 0,1-1 0 0 0,0 1 0 0 0,1-1 0 0 0,0 1 0 0 0,1 0 0 0 0,0-1 0 0 0,0 1 0 0 0,1 5 73 0 0,2-11-14 0 0,-1 1 0 0 0,1-1 0 0 0,0 0-1 0 0,0 0 1 0 0,1 0 0 0 0,-1-1-1 0 0,1 1 1 0 0,0-1 0 0 0,0 0 0 0 0,0 0-1 0 0,0 0 1 0 0,1 0 0 0 0,-1-1-1 0 0,1 1 1 0 0,-1-1 0 0 0,1 0 0 0 0,0-1-1 0 0,0 1 1 0 0,0-1 0 0 0,0 0-1 0 0,2 0 15 0 0,7 0 71 0 0,1 0-1 0 0,-1 0 0 0 0,1-2 1 0 0,0 1-1 0 0,-1-2 0 0 0,1 0 1 0 0,-1-1-1 0 0,1 0 0 0 0,-1-2 1 0 0,0 1-1 0 0,-1-2 0 0 0,1 1 1 0 0,-1-2-1 0 0,0 0 0 0 0,0 0 0 0 0,-1-2 1 0 0,0 1-1 0 0,-1-1 0 0 0,0-1 1 0 0,0 0-1 0 0,-1-1 0 0 0,0 0-70 0 0,14-22 191 0 0,-1 0 0 0 0,-2-2 0 0 0,-2 0 0 0 0,-1-1 0 0 0,-1-1 0 0 0,1-11-191 0 0,3-1 12 0 0,-13 27-24 0 0,0-1 0 0 0,-2 0-1 0 0,0-1 1 0 0,-2 1 0 0 0,0-1 0 0 0,-2 0 0 0 0,0 0-1 0 0,-2 0 1 0 0,-1 0 0 0 0,0 0 0 0 0,-2 1 0 0 0,-1-1-1 0 0,-1 1 1 0 0,-7-22 12 0 0,11 41-16 0 0,0-1-1 0 0,0 1 0 0 0,0 0 0 0 0,-1 0 1 0 0,1 0-1 0 0,-1 0 0 0 0,0 0 0 0 0,-1 0 1 0 0,1 0-1 0 0,-1 0 0 0 0,0 1 0 0 0,1-1 1 0 0,-1 1-1 0 0,-1 0 0 0 0,1 0 0 0 0,0 0 1 0 0,-1 0-1 0 0,0 1 0 0 0,1 0 0 0 0,-1-1 1 0 0,0 1-1 0 0,0 0 0 0 0,-1 1 0 0 0,1-1 1 0 0,0 1-1 0 0,0 0 0 0 0,-1 0 1 0 0,1 0-1 0 0,-4 0 17 0 0,5 2-3 0 0,0-1 0 0 0,0 1 0 0 0,1-1 0 0 0,-1 1 0 0 0,0 0 0 0 0,0 0 0 0 0,0 0 0 0 0,1 1 1 0 0,-1-1-1 0 0,0 1 0 0 0,1-1 0 0 0,-1 1 0 0 0,1 0 0 0 0,0 0 0 0 0,0 0 0 0 0,0 0 0 0 0,0 0 0 0 0,0 1 0 0 0,0-1 0 0 0,0 1 0 0 0,1-1 1 0 0,-1 1-1 0 0,1 0 0 0 0,0-1 0 0 0,0 1 0 0 0,0 0 0 0 0,0 0 0 0 0,0 0 0 0 0,0 0 0 0 0,1 0 0 0 0,-1 1 3 0 0,-7 104-83 0 0,8-99 82 0 0,14 245 273 0 0,56 87-38 0 0,-35-244-365 0 0,-34-96 53 0 0,-1-1-1 0 0,1 1 1 0 0,0 0 0 0 0,-1-1 0 0 0,1 1 0 0 0,0-1 0 0 0,-1 1-1 0 0,1-1 1 0 0,0 1 0 0 0,0-1 0 0 0,-1 0 0 0 0,1 1 0 0 0,0-1-1 0 0,0 0 1 0 0,0 1 0 0 0,0-1 0 0 0,-1 0 0 0 0,1 0-1 0 0,0 0 1 0 0,0 0 0 0 0,0 0 0 0 0,0 0 0 0 0,0 0 0 0 0,0 0-1 0 0,-1 0 1 0 0,1 0 0 0 0,0-1 0 0 0,0 1 0 0 0,0 0 0 0 0,0-1-1 0 0,-1 1 1 0 0,1 0 0 0 0,0-1 0 0 0,0 1 0 0 0,-1-1-1 0 0,1 1 1 0 0,0-1 0 0 0,0 0 78 0 0,16-15-7598 0 0,-13 12-4029 0 0</inkml:trace>
  <inkml:trace contextRef="#ctx0" brushRef="#br0" timeOffset="337.173">1033 851 15371 0 0,'0'0'2107'0'0,"0"0"-460"0"0,0 0-230 0 0,0 0-186 0 0,0 0-246 0 0,0 0-310 0 0,0 0-294 0 0,0 0-179 0 0,0 0-49 0 0,0 0 18 0 0,0 0 34 0 0,0 0 18 0 0,0 0-19 0 0,-2 20-20 0 0,-8 64-43 0 0,20-23 137 0 0,-4-49-200 0 0,-2-5 0 0 0,-1 0-1 0 0,1 1 0 0 0,0-2 1 0 0,1 1-1 0 0,0 0 0 0 0,0-1 0 0 0,0 0 1 0 0,1 0-1 0 0,0-1 0 0 0,0 0 1 0 0,0 1-1 0 0,1-2 0 0 0,-1 1 0 0 0,1-1 1 0 0,0 0-1 0 0,1-1 0 0 0,-1 0 1 0 0,1 0-1 0 0,-1 0 0 0 0,1-1 0 0 0,0 0 1 0 0,0-1-1 0 0,0 1 0 0 0,0-2 1 0 0,0 1-1 0 0,0-1 0 0 0,0 0 0 0 0,0-1 1 0 0,0 0-1 0 0,0 0 0 0 0,0-1 1 0 0,0 0-1 0 0,0 0 0 0 0,-1 0 0 0 0,1-1 1 0 0,-1-1-1 0 0,0 1 0 0 0,0-1 1 0 0,0-1-1 0 0,0 1 0 0 0,2-3-77 0 0,-1-2 73 0 0,0 0 1 0 0,0-1-1 0 0,-1 0 0 0 0,0-1 0 0 0,-1 0 0 0 0,0 0 1 0 0,-1 0-1 0 0,0-1 0 0 0,-1 1 0 0 0,0-1 0 0 0,0 0 1 0 0,-2-1-1 0 0,1 1 0 0 0,-2 0 0 0 0,0-1 0 0 0,0 1 1 0 0,-1-1-1 0 0,-1-5-73 0 0,-10-10-697 0 0,5 26-3741 0 0,-1 1-4321 0 0,7 1-3926 0 0</inkml:trace>
  <inkml:trace contextRef="#ctx0" brushRef="#br0" timeOffset="767.159">1828 784 19276 0 0,'0'0'2010'0'0,"0"0"-750"0"0,0 0-246 0 0,0 0 18 0 0,0 0-40 0 0,0 0-168 0 0,0 0-245 0 0,0 0-208 0 0,0 0-143 0 0,0 0-83 0 0,0 0-62 0 0,0 0-51 0 0,0 0-40 0 0,-12-5-5 0 0,-38-16 10 0 0,8 33 33 0 0,33-5-31 0 0,7-7-5 0 0,0 1 0 0 0,0-1-1 0 0,0 1 1 0 0,0-1-1 0 0,0 1 1 0 0,0 0 0 0 0,0 0-1 0 0,0 0 1 0 0,1 0-1 0 0,-1 0 1 0 0,0 0 0 0 0,1 0-1 0 0,-1 0 1 0 0,1 1 0 0 0,-1-1-1 0 0,1 1 1 0 0,0-1-1 0 0,-1 1 1 0 0,1 0 0 0 0,0-1-1 0 0,0 1 1 0 0,0 0 0 0 0,0 0-1 0 0,1 0 1 0 0,-1-1-1 0 0,0 1 1 0 0,1 0 0 0 0,0 0-1 0 0,-1 0 1 0 0,1 0-1 0 0,0 0 1 0 0,0 0 0 0 0,0 0-1 0 0,0 0 1 0 0,0 0 0 0 0,0 0-1 0 0,1 0 1 0 0,-1 0-1 0 0,1 0 1 0 0,-1 0 0 0 0,1 0-1 0 0,0 0 1 0 0,0 0 0 0 0,0 0-1 0 0,0-1 1 0 0,0 1-1 0 0,0 0 1 0 0,0-1 0 0 0,1 1-1 0 0,-1-1 1 0 0,1 1 6 0 0,49 21 23 0 0,-42-21-14 0 0,0 1-1 0 0,0 1 0 0 0,0 0 1 0 0,-1 0-1 0 0,1 0 0 0 0,-1 1 1 0 0,0 1-1 0 0,-1-1 1 0 0,1 1-1 0 0,-1 0 0 0 0,0 1 1 0 0,-1 0-1 0 0,0 0 1 0 0,0 0-1 0 0,0 1 0 0 0,3 6-8 0 0,-4-5 66 0 0,-1-1 1 0 0,0 1-1 0 0,-1 0 0 0 0,0 0 0 0 0,0 0 0 0 0,-1 0 0 0 0,0 0 1 0 0,0 0-1 0 0,-1 1 0 0 0,0-1 0 0 0,-1 1 0 0 0,0-1 0 0 0,-1 5-66 0 0,-2-9 54 0 0,1 0 0 0 0,-1 0 0 0 0,0 0-1 0 0,0-1 1 0 0,0 1 0 0 0,0-1 0 0 0,-1 0-1 0 0,0 0 1 0 0,0 0 0 0 0,0-1 0 0 0,0 1-1 0 0,-1-1 1 0 0,1 0 0 0 0,-1 0 0 0 0,0-1-1 0 0,1 1 1 0 0,-1-1 0 0 0,-1 0 0 0 0,1-1-1 0 0,-4 2-53 0 0,-2 1-93 0 0,1-1-1 0 0,-1 0 1 0 0,0 0-1 0 0,0-1 0 0 0,-1-1 1 0 0,1 0-1 0 0,0 0 0 0 0,0-1 1 0 0,0 0-1 0 0,-1-1 1 0 0,1-1-1 0 0,0 0 0 0 0,0 0 1 0 0,0-1-1 0 0,0 0 1 0 0,1-1-1 0 0,-1 0 0 0 0,1-1 1 0 0,0 0-1 0 0,0-1 1 0 0,-5-4 93 0 0,8 2-1803 0 0,5 2-2828 0 0,0 2-7578 0 0</inkml:trace>
  <inkml:trace contextRef="#ctx0" brushRef="#br0" timeOffset="41376.812">1911 4 56 0 0,'0'0'1559'0'0,"0"0"-160"0"0,0 0 8 0 0,0 0 141 0 0,0 0 123 0 0,0 0-4 0 0,0 0-120 0 0,0 0-174 0 0,0 0-225 0 0,0 0-209 0 0,0 0-150 0 0,-4-1-81 0 0,-13-1-47 0 0,12 1-27 0 0,5 1-20 0 0,0 0-59 0 0,0 0-62 0 0,0 0-65 0 0,0 0-49 0 0,0 0-35 0 0,0 0-31 0 0,0 0-29 0 0,0 0-44 0 0,0 0-49 0 0,0 0-48 0 0,49 22 2053 0 0,173-22 488 0 0,-122-4-2092 0 0,-99 4-562 0 0,-1 0 33 0 0,0 0-18 0 0,0 0-9 0 0,0 0-1 0 0,0 0-32 0 0,0 0 22 0 0,0 0 10 0 0,0 0-15 0 0,0 0-6 0 0,0 0-4 0 0,0 0-2 0 0,-2 19 133 0 0,-16 356 359 0 0,16-10-320 0 0,-9-252-109 0 0,7 50 177 0 0,-12 43 179 0 0,5-6-282 0 0,-2-127 26 0 0,6-33 37 0 0,7-40-136 0 0,0 0-39 0 0,0 0-1 0 0,0 0-20 0 0,0 0-26 0 0,0 0 26 0 0,-1 4-92 0 0,-9 6 1676 0 0,-3-15-1570 0 0,-1 1 0 0 0,1 0 0 0 0,-1 1 1 0 0,0 0-1 0 0,0 1 0 0 0,0 1 0 0 0,0 0 0 0 0,0 1 0 0 0,-1 0 0 0 0,-2 1-26 0 0,-17 0-38 0 0,14 3-822 0 0,30-4-5091 0 0,0-1-1768 0 0,-3-2-5077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571 252 0 0 0,'0'0'1568'0'0,"0"0"678"0"0,0 0 159 0 0,0 0-160 0 0,0 0-227 0 0,0 0-207 0 0,0 0-225 0 0,0 0-250 0 0,0 0-212 0 0,0 0-146 0 0,-1-4-100 0 0,-48-85 4787 0 0,36 71-5190 0 0,-1 2 0 0 0,0 0 0 0 0,-2 0 1 0 0,1 1-1 0 0,-2 1 0 0 0,-12-8-475 0 0,15 15 105 0 0,0 1-1 0 0,0 0 1 0 0,-1 1 0 0 0,1 0-1 0 0,-1 2 1 0 0,0-1 0 0 0,-1 2 0 0 0,1 0-1 0 0,0 1 1 0 0,-1 0 0 0 0,1 1-1 0 0,-10 2-104 0 0,-33 27 148 0 0,54-21-144 0 0,0-1-1 0 0,1 1 0 0 0,0 0 0 0 0,1 0 0 0 0,-1 0 1 0 0,2 0-1 0 0,-1 0 0 0 0,1 1 0 0 0,0-1 1 0 0,1 1-1 0 0,0-1 0 0 0,0 0 0 0 0,1 1 0 0 0,0-1 1 0 0,0 0-1 0 0,1 1 0 0 0,0-1 0 0 0,0 0 1 0 0,1 0-1 0 0,0-1 0 0 0,1 1 0 0 0,0 0 0 0 0,0-1 1 0 0,2 2-4 0 0,147 279 93 0 0,-131-234-54 0 0,28 109 55 0 0,-37 13 104 0 0,-12-167-162 0 0,-1 0 0 0 0,0 0 0 0 0,-1 0 1 0 0,0 0-1 0 0,0 0 0 0 0,0 0 0 0 0,-2 0 1 0 0,1 0-1 0 0,-1-1 0 0 0,0 1 0 0 0,-1-1 0 0 0,1 0 1 0 0,-2 0-1 0 0,1 0 0 0 0,-1 0 0 0 0,-1-1 0 0 0,1 0 1 0 0,-1 0-1 0 0,-1 0-36 0 0,1-5 46 0 0,0 0 0 0 0,-1 0 0 0 0,1 0 0 0 0,-1-1 0 0 0,1 0 0 0 0,-1 0 0 0 0,0-1 0 0 0,1 0 0 0 0,-1 0 0 0 0,0 0 0 0 0,0-1 0 0 0,1 0 0 0 0,-1 0 0 0 0,1-1 0 0 0,-1 0 0 0 0,1 0 1 0 0,0 0-1 0 0,0-1 0 0 0,0 0 0 0 0,0 0 0 0 0,0-1 0 0 0,0 0 0 0 0,1 0 0 0 0,0 0 0 0 0,-4-4-46 0 0,-90-73 172 0 0,92 76-184 0 0,1 0 0 0 0,0-1 0 0 0,0 1-1 0 0,1-2 1 0 0,-1 1 0 0 0,1-1 0 0 0,0 1 0 0 0,1-1 0 0 0,0-1 0 0 0,0 1 0 0 0,-2-7 12 0 0,40 9-8853 0 0,-30 5 4773 0 0,7 0-8153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4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1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5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15 137 11803 0 0,'0'0'2017'0'0,"0"0"-383"0"0,0 0-235 0 0,0 0-29 0 0,0 0-29 0 0,0 0-194 0 0,0 0-223 0 0,0 0-210 0 0,0 0-221 0 0,0 0-161 0 0,0 0-94 0 0,0 0-60 0 0,0 0-27 0 0,-8 19 303 0 0,6 36 416 0 0,0-44-773 0 0,1-1-1 0 0,0 1 0 0 0,0 0 0 0 0,1 0 0 0 0,1-1 1 0 0,0 1-1 0 0,0 0 0 0 0,1-1 0 0 0,0 1 0 0 0,1-1 1 0 0,0 0-1 0 0,1 0 0 0 0,0 0 0 0 0,1 0 0 0 0,4 6-96 0 0,-8-13 47 0 0,1 0 0 0 0,0 0 0 0 0,0 0-1 0 0,0 0 1 0 0,0-1 0 0 0,0 1 0 0 0,1 0-1 0 0,-1-1 1 0 0,1 0 0 0 0,0 0 0 0 0,0 0-1 0 0,0 0 1 0 0,0 0 0 0 0,0 0 0 0 0,0-1-1 0 0,0 1 1 0 0,0-1 0 0 0,1 0-1 0 0,-1 0 1 0 0,1 0 0 0 0,-1-1 0 0 0,1 1-1 0 0,-1-1 1 0 0,1 0 0 0 0,-1 1 0 0 0,1-2-1 0 0,-1 1 1 0 0,1 0 0 0 0,-1-1 0 0 0,0 0-1 0 0,1 1 1 0 0,-1-1 0 0 0,1-1 0 0 0,-1 1-1 0 0,0 0 1 0 0,0-1 0 0 0,0 0 0 0 0,0 0-1 0 0,2-1-46 0 0,12-13 192 0 0,-1-1-1 0 0,-1-1 1 0 0,-1 0-1 0 0,0-1 1 0 0,-2 0-1 0 0,0-1 1 0 0,-1-1-1 0 0,-1 0 0 0 0,4-12-191 0 0,2-10 182 0 0,-7 24-85 0 0,-2 1-1 0 0,-1-1 1 0 0,0-1-1 0 0,-1 1 1 0 0,-1-1-1 0 0,-1 0 1 0 0,0-11-97 0 0,-3 30 12 0 0,0 1-19 0 0,0 0-18 0 0,0 0-52 0 0,0 0-63 0 0,0 0-103 0 0,0 0-96 0 0,0 26-1371 0 0,1 4-400 0 0,1-9-3069 0 0,0-10-5745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8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0 338 16075 0 0,'0'0'1227'0'0,"0"0"-254"0"0,0 0 56 0 0,0 0 177 0 0,0 0 43 0 0,0 0-156 0 0,0 0-267 0 0,0 0-216 0 0,0 0-90 0 0,0 0 0 0 0,0 0 22 0 0,0 0 35 0 0,3-2 6 0 0,8-7-286 0 0,0-1-1 0 0,-1 0 1 0 0,-1 0 0 0 0,0-1 0 0 0,0-1-1 0 0,-1 1 1 0 0,0-1 0 0 0,2-6-297 0 0,16-22 290 0 0,-8 14-197 0 0,1-2-15 0 0,0 1-1 0 0,2 1 1 0 0,1 1-1 0 0,1 1 0 0 0,15-12-77 0 0,-36 36-3 0 0,-1 0 0 0 0,1 0 0 0 0,0 1 0 0 0,-1-1 0 0 0,1 1 0 0 0,-1-1 0 0 0,1 1 0 0 0,0 0 0 0 0,-1 0 0 0 0,0 0 0 0 0,1 0-1 0 0,-1 0 1 0 0,0 0 0 0 0,1 0 0 0 0,-1 0 0 0 0,0 0 0 0 0,0 0 0 0 0,0 1 0 0 0,0-1 0 0 0,0 1 0 0 0,0-1 0 0 0,0 0-1 0 0,0 1 1 0 0,-1 0 0 0 0,1-1 0 0 0,-1 1 0 0 0,1-1 0 0 0,-1 1 0 0 0,1 0 0 0 0,-1-1 0 0 0,0 1 0 0 0,0 0 0 0 0,0-1 0 0 0,0 1-1 0 0,0 1 4 0 0,4 36 11 0 0,-4-28-4 0 0,1 0 0 0 0,0 0 0 0 0,1 0 0 0 0,0 0 0 0 0,1 0 0 0 0,0-1 0 0 0,0 1 0 0 0,1-1 0 0 0,1 0 0 0 0,0 0 0 0 0,0 0 0 0 0,3 3-7 0 0,-4-11 4 0 0,-1-1-1 0 0,1 1 1 0 0,0-1-1 0 0,-1 0 1 0 0,1 0-1 0 0,0-1 1 0 0,0 1-1 0 0,0-1 1 0 0,0 0 0 0 0,-1 0-1 0 0,1 0 1 0 0,0 0-1 0 0,0-1 1 0 0,0 1-1 0 0,0-1 1 0 0,-1 0-1 0 0,1-1 1 0 0,0 1-1 0 0,-1 0 1 0 0,1-1 0 0 0,-1 0-1 0 0,1 0 1 0 0,-1 0-1 0 0,0 0 1 0 0,0-1-1 0 0,0 1 1 0 0,0-1-1 0 0,0 1 1 0 0,-1-1-1 0 0,1 0 1 0 0,-1 0-1 0 0,2-3-3 0 0,156-119-1 0 0,-137 115-52 0 0,-15 35 1 0 0,9 131 202 0 0,19-76-542 0 0,-29-73-234 0 0,0 1-2122 0 0,-6-2-6319 0 0,-1-5-3313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5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122 631 5393 0 0,'0'0'2241'0'0,"0"0"-254"0"0,0 0-44 0 0,0 0 24 0 0,0 0-81 0 0,0 0-179 0 0,0 0-290 0 0,0 0-238 0 0,0 0-171 0 0,0 0-127 0 0,0 0-113 0 0,0 0-85 0 0,0 0-110 0 0,-10-5-144 0 0,-31-11-107 0 0,40 16-309 0 0,0 0 0 0 0,0 0 0 0 0,0 0-1 0 0,0 1 1 0 0,0-1 0 0 0,-1 0 0 0 0,1 0 0 0 0,0 0 0 0 0,0 1 0 0 0,0-1 0 0 0,0 1 0 0 0,1-1 0 0 0,-1 1 0 0 0,0-1-1 0 0,0 1 1 0 0,0-1 0 0 0,0 1 0 0 0,0 0 0 0 0,1 0 0 0 0,-1-1 0 0 0,0 1 0 0 0,1 0 0 0 0,-1 0 0 0 0,0 0-1 0 0,1 0 1 0 0,-1 0 0 0 0,1 0 0 0 0,0 0 0 0 0,-1 0 0 0 0,1 0 0 0 0,0 0 0 0 0,-1 0 0 0 0,1 0 0 0 0,0 0 0 0 0,0 0-1 0 0,0 0 1 0 0,0 0 0 0 0,0 1-13 0 0,-1 3 65 0 0,-8 16 19 0 0,1 1 1 0 0,1 1-1 0 0,1 0 1 0 0,2 0-1 0 0,0 0 0 0 0,1 0 1 0 0,1 0-1 0 0,1 1 1 0 0,2 17-85 0 0,0-37 20 0 0,-1 0 0 0 0,1-1 1 0 0,-1 1-1 0 0,1 0 0 0 0,0-1 1 0 0,0 1-1 0 0,1-1 0 0 0,-1 1 0 0 0,1-1 1 0 0,0 1-1 0 0,0-1 0 0 0,0 0 1 0 0,0 0-1 0 0,0 0 0 0 0,1 0 0 0 0,-1-1 1 0 0,1 1-1 0 0,0-1 0 0 0,0 1 1 0 0,0-1-1 0 0,0 0 0 0 0,0 0 1 0 0,0 0-1 0 0,1 0 0 0 0,-1-1 0 0 0,0 1 1 0 0,1-1-1 0 0,0 0 0 0 0,-1 0 1 0 0,1-1-1 0 0,0 1 0 0 0,-1-1 0 0 0,1 1 1 0 0,0-1-1 0 0,-1 0 0 0 0,1 0 1 0 0,0-1-1 0 0,0 1 0 0 0,-1-1 0 0 0,1 0 1 0 0,0 0-1 0 0,1-1-20 0 0,3-2 99 0 0,-1-1 0 0 0,0 0 0 0 0,0 0 0 0 0,0-1 0 0 0,-1 0 0 0 0,0 0 0 0 0,0 0 0 0 0,0-1-1 0 0,-1 0 1 0 0,0 0 0 0 0,-1 0 0 0 0,1-1 0 0 0,-1 0 0 0 0,-1 1 0 0 0,1-1 0 0 0,-1-1 0 0 0,-1 1 0 0 0,0 0 0 0 0,0-1 0 0 0,0 1 0 0 0,-1-6-99 0 0,3 3 24 0 0,-1 0 1 0 0,0 0-1 0 0,-1 0 1 0 0,0-1-1 0 0,-1 1 1 0 0,0-1-1 0 0,-1 0 1 0 0,0 1-1 0 0,0-1 1 0 0,-2 1-1 0 0,1-1 1 0 0,-2 1-1 0 0,1 0 1 0 0,-2-1-1 0 0,1 1 1 0 0,-2 1-1 0 0,1-1 1 0 0,-1 1-1 0 0,-1-1 1 0 0,0 1-1 0 0,0 1 1 0 0,-8-9-25 0 0,-37-15-725 0 0,51 33 507 0 0,0 0-24 0 0,2 2 237 0 0,-1-1-1 0 0,1 1 1 0 0,0 0-1 0 0,0-1 0 0 0,0 1 1 0 0,0-1-1 0 0,0 1 1 0 0,0-1-1 0 0,0 0 1 0 0,1 0-1 0 0,-1 0 1 0 0,0 0-1 0 0,1-1 0 0 0,-1 1 1 0 0,1 0-1 0 0,-1-1 1 0 0,0 0-1 0 0,1 0 1 0 0,-1 0-1 0 0,1 0 1 0 0,-1 0-1 0 0,1 0 0 0 0,-1 0 1 0 0,1-1-1 0 0,-1 1 1 0 0,1-1-1 0 0,-1 0 1 0 0,0 0-1 0 0,1 0 0 0 0,-1 0 1 0 0,0 0-1 0 0,0 0 1 0 0,0-1-1 0 0,0 1 1 0 0,1-1 5 0 0,17-13 113 0 0,-1 0 0 0 0,-1-1 0 0 0,0-1 0 0 0,-1 0 0 0 0,-1-2 0 0 0,-1 1 0 0 0,0-2 0 0 0,-2 0 0 0 0,0-1 0 0 0,-1 0 0 0 0,-2-1 0 0 0,0 0 0 0 0,-1-1 0 0 0,-1 0 0 0 0,-1 0 0 0 0,0-6-113 0 0,18-149 268 0 0,0 340-576 0 0,-1-42 302 0 0,79 460 127 0 0,-94-473-112 0 0,-5 0 0 0 0,-8 65-9 0 0,4-149 18 0 0,-1 1 0 0 0,-1-1 0 0 0,-1 1 0 0 0,-1-1 0 0 0,-1 0 0 0 0,-1 0 0 0 0,-1 0 0 0 0,-1-1-1 0 0,-1 0 1 0 0,-1-1 0 0 0,-1 0 0 0 0,-1 0 0 0 0,-1-1 0 0 0,-1-1 0 0 0,0 0 0 0 0,-1-1 0 0 0,-1-1 0 0 0,-1 0-1 0 0,-13 10-17 0 0,-54 0 466 0 0,82-30-442 0 0,-1 1 0 0 0,0-1 1 0 0,1 0-1 0 0,-1 0 0 0 0,1 0 1 0 0,0 0-1 0 0,0 0 0 0 0,0 0 1 0 0,0 0-1 0 0,0-1 0 0 0,1 1 0 0 0,0-1 1 0 0,-1 1-1 0 0,1-1 0 0 0,1 0 1 0 0,-1 0-1 0 0,0 1 0 0 0,1-1 1 0 0,0 0-1 0 0,0 0 0 0 0,0 1 0 0 0,0-1 1 0 0,1 0-1 0 0,-1 0 0 0 0,2-2-24 0 0,-2 0 17 0 0,4-40-7 0 0,3 1-1 0 0,1-1 1 0 0,2 2-1 0 0,2-1 1 0 0,2 2-1 0 0,2 0 1 0 0,9-16-10 0 0,-17 39-13 0 0,13-35-153 0 0,2 2-1 0 0,3 0 1 0 0,27-40 166 0 0,-17 52-1433 0 0,-9 22-6945 0 0,-17 14-4276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8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19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4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0 0 0,'0'0'371'0'0,"0"0"334"0"0,0 0 131 0 0,0 0 175 0 0,0 0 238 0 0,0 0 194 0 0,0 0 85 0 0,0 0-8 0 0,2 3 13592 0 0,0-2-16074 0 0,164 61 3513 0 0,-61-10-2063 0 0,-103-48-450 0 0,0 0 0 0 0,1 0 0 0 0,-2 1 0 0 0,1-1 0 0 0,0 0 0 0 0,-1 1 0 0 0,0 0-1 0 0,0-1 1 0 0,0 1 0 0 0,-1 0 0 0 0,0-1 0 0 0,0 1 0 0 0,0 0 0 0 0,0 0 0 0 0,-1 3-38 0 0,0 8 58 0 0,-10 39 126 0 0,-2 41-51 0 0,-3 58 85 0 0,-15 12 109 0 0,15-30-77 0 0,15-30-15 0 0,31-2-91 0 0,19-17 21 0 0,97 5 386 0 0,-98-76-264 0 0,-48-15-266 0 0,0 1-14 0 0,0-1 10 0 0,0-1 19 0 0,0 0 11 0 0,0 0 24 0 0,0 0-6 0 0,0 0-6 0 0,0 0 2 0 0,0 0-4 0 0,0 0-2 0 0,0 0-2 0 0,0 0 11 0 0,0 0-9 0 0,0 0 8 0 0,0 0 6 0 0,0 0-4 0 0,0 0-3 0 0,0 0-12 0 0,0 0-8 0 0,0 0-26 0 0,0 0-3 0 0,0 0-1 0 0,-54 0 647 0 0,-17 0-654 0 0,70 0 5 0 0,-27 18-29 0 0,-28 49-13 0 0,52-58 29 0 0,1 0 1 0 0,0 0-1 0 0,0 1 0 0 0,1-1 1 0 0,0 1-1 0 0,1 0 0 0 0,0-1 1 0 0,1 1-1 0 0,0 0 0 0 0,0 0 1 0 0,1 0-1 0 0,0-1 0 0 0,1 3 3 0 0,11 50-28 0 0,7 30 47 0 0,-10-53-23 0 0,-2-1 1 0 0,-2 1-1 0 0,-1 0 0 0 0,-1 32 4 0 0,-4 9 42 0 0,-38-33-7 0 0,8-17 12 0 0,-17 4-16 0 0,-59 13 166 0 0,22-32 85 0 0,84-15-274 0 0,0 0-23 0 0,0 0 31 0 0,0 0 15 0 0,0 0-2 0 0,0 0-10 0 0,0 0-1 0 0,0 0 13 0 0,0 0 6 0 0,0 0-3 0 0,0 0-6 0 0,0 0-14 0 0,0 0 6 0 0,0 0-4 0 0,-30 0 351 0 0,-10 0-352 0 0,47-20-2746 0 0,-2 13 626 0 0,1 1-4063 0 0,0 2-6117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0,'0'0'1490'0'0,"0"0"154"0"0,0 0-32 0 0,0 0-178 0 0,0 0-255 0 0,0 0-254 0 0,0 0-210 0 0,0 0-109 0 0,0 0 5 0 0,0 0 73 0 0,0 1 1708 0 0,2 1 9011 0 0,-1-1-11782 0 0,86 10 2925 0 0,79-17-1498 0 0,7-3-267 0 0,-173 9-742 0 0,0 0-10 0 0,0 0 1 0 0,0 0-10 0 0,0 0-20 0 0,18 0 180 0 0,24-4 7 0 0,-41 4-165 0 0,-1 0 1 0 0,0 0-6 0 0,0 0-2 0 0,0 0-6 0 0,0 0 9 0 0,0 0 28 0 0,0 0-23 0 0,0 0-19 0 0,0 0-20 0 0,0 0 8 0 0,0 0 13 0 0,0 0 5 0 0,0 0 3 0 0,0 0-2 0 0,0 0-2 0 0,0 0-16 0 0,0 0 7 0 0,0 0-5 0 0,0 0 16 0 0,0 0-22 0 0,-26 1-3480 0 0,-15 13-1266 0 0,27-7-5664 0 0,8-3-275 0 0</inkml:trace>
  <inkml:trace contextRef="#ctx0" brushRef="#br0" timeOffset="615.02">36 421 1760 0 0,'0'0'2222'0'0,"0"0"-109"0"0,0 0 84 0 0,0 0 35 0 0,0 0-51 0 0,0 0-158 0 0,0 0-291 0 0,0 0-358 0 0,0 0-287 0 0,0 0-180 0 0,0 0-131 0 0,0 0-65 0 0,0 0-52 0 0,-10 3 2878 0 0,95 11-802 0 0,152-27-1329 0 0,-91 12-1006 0 0,-145-24-7930 0 0,0 18 1742 0 0,-1 3-6129 0 0</inkml:trace>
  <inkml:trace contextRef="#ctx0" brushRef="#br0" timeOffset="1690.351">297 1 6169 0 0,'0'0'2489'0'0,"0"0"-135"0"0,0 0-66 0 0,0 0-74 0 0,0 0-232 0 0,0 0-349 0 0,0 0-379 0 0,0 0-318 0 0,0 0-224 0 0,0 0-138 0 0,0 0-102 0 0,0 0-91 0 0,-2 0-65 0 0,-10 0-41 0 0,10 0-27 0 0,2 0-24 0 0,5 19 1046 0 0,10 0-954 0 0,1-2 0 0 0,0 1 0 0 0,2-2 0 0 0,0 0 0 0 0,0-1 0 0 0,7 3-316 0 0,11 10 230 0 0,21 12 15 0 0,-44-33-205 0 0,-1 0 1 0 0,0 1-1 0 0,-1 1 1 0 0,1 0-1 0 0,-2 1 0 0 0,0 0 1 0 0,0 0-1 0 0,0 1 1 0 0,-2 0-1 0 0,8 11-40 0 0,-16-20 47 0 0,0 0-1 0 0,0 0 1 0 0,-1 0-1 0 0,1 0 1 0 0,0 0-1 0 0,0 0 1 0 0,-1 0 0 0 0,0-1-1 0 0,1 1 1 0 0,-1 0-1 0 0,0 0 1 0 0,0 0-1 0 0,0-1 1 0 0,0 1-1 0 0,0-1 1 0 0,0 1 0 0 0,0-1-1 0 0,0 1 1 0 0,-1-1-1 0 0,1 1 1 0 0,-1-1-1 0 0,1 0 1 0 0,-1 0-1 0 0,0 0 1 0 0,-1 1-47 0 0,-3 4 124 0 0,-33 31 29 0 0,-1-1-1 0 0,-2-2 0 0 0,-2-1 1 0 0,-9 2-153 0 0,-57 46 309 0 0,77-55-129 0 0,33-25-174 0 0,0-1 12 0 0,0 0 12 0 0,0 0 0 0 0,0 0-6 0 0,0 0-5 0 0,0 0 5 0 0,0 0 7 0 0,0 0 1 0 0,0 0-2 0 0,0 0-10 0 0,0 0-20 0 0,0 0 6 0 0,0 0 10 0 0,0 0 24 0 0,0 0-20 0 0,0 0-7 0 0,0 0-41 0 0,0 0 39 0 0,0 0 15 0 0,0 0 8 0 0,0 0-14 0 0,0 0-10 0 0,0 0-8 0 0,0 0 34 0 0,0 0-18 0 0,0 0-3 0 0,0 0-20 0 0,0 0 9 0 0,0 0 8 0 0,0 0 13 0 0,0 0-5 0 0,0 0 1 0 0,0 0 5 0 0,0 0 14 0 0,0 0-52 0 0,-22 11 34 0 0,-8 3 21 0 0,30-14-56 0 0,2-13-3675 0 0,2 4-5998 0 0,-3 6-3202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6577 0 0,'0'0'1769'0'0,"0"0"-368"0"0,0 0-115 0 0,0 0 144 0 0,0 0 170 0 0,0 0-20 0 0,0 0-217 0 0,0 0-300 0 0,0 0-268 0 0,0 0-168 0 0,0 0-64 0 0,1-6-6 0 0,5-15 835 0 0,-11 41 1965 0 0,-31 119-1987 0 0,27-98-1225 0 0,3-1 1 0 0,1 1 0 0 0,2 0-1 0 0,1 0 1 0 0,4 31-146 0 0,-2-67 13 0 0,0 0 1 0 0,0-1-1 0 0,0 1 1 0 0,0 0-1 0 0,1 0 1 0 0,0 0-1 0 0,0 0 1 0 0,1-1-1 0 0,-1 1 1 0 0,1 0-1 0 0,0-1 1 0 0,0 0-1 0 0,0 1 1 0 0,1-1-1 0 0,-1 0 1 0 0,1 0-1 0 0,0 0 1 0 0,0 0-1 0 0,1-1 1 0 0,-1 1-1 0 0,1-1 1 0 0,0 0-1 0 0,0 0 1 0 0,0 0-1 0 0,0-1 1 0 0,0 1-1 0 0,1-1 1 0 0,-1 0-1 0 0,1 0 1 0 0,-1-1-1 0 0,1 1 1 0 0,0-1-1 0 0,-1 0 1 0 0,2 0-14 0 0,2-1 37 0 0,-1 1 0 0 0,0-1 1 0 0,0-1-1 0 0,0 1 0 0 0,1-1 1 0 0,-1-1-1 0 0,0 1 0 0 0,0-1 1 0 0,-1-1-1 0 0,1 1 0 0 0,0-1 1 0 0,-1 0-1 0 0,1 0 0 0 0,2-3-37 0 0,12-8 71 0 0,-1-2-1 0 0,0 0 1 0 0,-1-1-1 0 0,-1-1 1 0 0,-1-1 0 0 0,0 0-1 0 0,-1-2 1 0 0,4-8-71 0 0,-12 14 35 0 0,-1 0 1 0 0,0 0 0 0 0,-2-1-1 0 0,0 0 1 0 0,0 0 0 0 0,-2 0-1 0 0,0-1 1 0 0,0 1 0 0 0,-2-1 0 0 0,0 1-1 0 0,-1-1 1 0 0,-1 0 0 0 0,-1-6-36 0 0,-16-47 193 0 0,7 85 96 0 0,-9 183 312 0 0,20-158-568 0 0,2 0 0 0 0,2 0 1 0 0,2 0-1 0 0,1-1 0 0 0,5 10-33 0 0,10 61 122 0 0,-22-82-105 0 0,0-27-14 0 0,0-1-11 0 0,2 0 13 0 0,-2 0 10 0 0,0 0 1 0 0,0 0-8 0 0,0 0-30 0 0,0 0 24 0 0,0 0 68 0 0,0 0-35 0 0,0 0-24 0 0,0 0-15 0 0,0 0-36 0 0,0 0 30 0 0,0-3-271 0 0,0-4-2764 0 0,-1 4-2033 0 0,0 1-3747 0 0,-1-1-3819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2417 0 0,'0'0'1460'0'0,"0"0"-165"0"0,0 0 177 0 0,0 0 304 0 0,0 0 136 0 0,0 0-152 0 0,0 0-289 0 0,0 0-247 0 0,0 0-162 0 0,0 0-9 0 0,0 0 16 0 0,0 0-7 0 0,0 0-27 0 0,1-7-81 0 0,1 0-1652 0 0,2-9 4217 0 0,-2 42 308 0 0,18 63-2409 0 0,-15-77-1347 0 0,-2 0 0 0 0,1 0 0 0 0,-1 0 0 0 0,-1 1 0 0 0,0-1 0 0 0,-1 1 0 0 0,0-1 1 0 0,-1 1-1 0 0,-1 0-71 0 0,1-12 9 0 0,0-1-20 0 0,0 0-3 0 0,0 0 0 0 0,0 0-11 0 0,0 0 8 0 0,0 0 3 0 0,0 0-12 0 0,0 0 2 0 0,0 0 8 0 0,0 0 0 0 0,0 0-32 0 0,0 0-39 0 0,0 0-45 0 0,0 0-72 0 0,0 0-15 0 0,0 0-53 0 0,0-13-6031 0 0,0 8-293 0 0,0 5-4878 0 0</inkml:trace>
  <inkml:trace contextRef="#ctx0" brushRef="#br0" timeOffset="814.173">179 126 8138 0 0,'0'0'2899'0'0,"0"0"-660"0"0,0 0-284 0 0,0 0-69 0 0,0 0-130 0 0,0 0-227 0 0,0 0-361 0 0,0 0-335 0 0,0 0-212 0 0,0 0-125 0 0,0 0-46 0 0,0 0-13 0 0,0 0-12 0 0,21 0 1791 0 0,150-7-835 0 0,-81-1-1284 0 0,-90 8-75 0 0,-1 0 0 0 0,1 0 0 0 0,0 0 0 0 0,-1 0 0 0 0,1 0 0 0 0,0 0 0 0 0,-1 0 0 0 0,1 0 1 0 0,0 0-1 0 0,-1 0 0 0 0,1-1 0 0 0,0 1 0 0 0,-1 0 0 0 0,1 0 0 0 0,0 0 0 0 0,0 0 0 0 0,-1-1 0 0 0,1 1 0 0 0,0 0 0 0 0,0 0 0 0 0,-1-1 0 0 0,1 1 0 0 0,0 0 0 0 0,0 0 0 0 0,0-1 0 0 0,-1 1 0 0 0,1 0 0 0 0,0-1 0 0 0,0 1 1 0 0,0 0-1 0 0,0 0 0 0 0,0-1 0 0 0,0 1 0 0 0,0 0 0 0 0,0-1 0 0 0,0 1 0 0 0,0 0 0 0 0,0-1 0 0 0,0 1 0 0 0,0 0 0 0 0,0-1 0 0 0,0 1 0 0 0,0 0 0 0 0,0-1 0 0 0,0 1 0 0 0,0 0 0 0 0,0-1 0 0 0,0 1 0 0 0,1 0 1 0 0,-1-1-1 0 0,0 1 0 0 0,0 0 0 0 0,0 0 0 0 0,1-1-22 0 0,-35-15-52 0 0,-23-14 72 0 0,23 12 29 0 0,34 18-39 0 0,0 0 4 0 0,0 0 1 0 0,0 0-2 0 0,0 0 13 0 0,0 0-9 0 0,0 0-10 0 0,0 0-21 0 0,0 0-27 0 0,0 18-50 0 0,-4 137 113 0 0,3-140 107 0 0,35-45 207 0 0,-16 15-701 0 0,22-28 1007 0 0,-29 6-5967 0 0,-11 36 158 0 0,0 1-7105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22 712 0 0,'0'0'1881'0'0,"0"0"-24"0"0,0 0 9 0 0,0 0-87 0 0,0 0-95 0 0,0 0-158 0 0,0 0-163 0 0,0 0-175 0 0,0 0-158 0 0,0 0-123 0 0,0 0-71 0 0,0 0-51 0 0,0 0-70 0 0,-6-3 316 0 0,5 3 6211 0 0,57-15-6262 0 0,42 11-1003 0 0,-98 4 7 0 0,0 0 7 0 0,0 0 4 0 0,0 0 6 0 0,0 0-13 0 0,0 1-4 0 0,0 1-2 0 0,-24 62 133 0 0,-18 5-7 0 0,7-10-49 0 0,35-59-55 0 0,0 0-9 0 0,0 0 17 0 0,14 23 380 0 0,134-13 1107 0 0,-145-16-3148 0 0,-5 3-2960 0 0,1-2-4746 0 0,1 5-2788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0 0 0,'0'0'807'0'0,"0"0"424"0"0,0 0 169 0 0,0 0 71 0 0,0 0 23 0 0,0 0-31 0 0,0 0-48 0 0,0 0-50 0 0,0 0-42 0 0,-6 6 1964 0 0,5-5 3912 0 0,131-13-3158 0 0,-48 3-3514 0 0,36-3-50 0 0,-40 8-235 0 0,-78 4-233 0 0,0 0-5 0 0,0 0-29 0 0,0 0 37 0 0,0 0 11 0 0,0 0-2 0 0,0 0 11 0 0,0 0-12 0 0,0 0-4 0 0,0 0 9 0 0,0 0 30 0 0,0 0-23 0 0,0 0-9 0 0,0 0-14 0 0,0 0-25 0 0,0 0 23 0 0,0 0 2 0 0,0 0-5 0 0,0 0-16 0 0,0 0 0 0 0,0 0 13 0 0,0 0-9 0 0,-21 0-3499 0 0,-9 11-5127 0 0,22-7 2419 0 0,1 0-3400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6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6 9434 0 0,'0'0'2489'0'0,"0"0"-526"0"0,0 0-268 0 0,0 0 96 0 0,0 0 36 0 0,0 0-168 0 0,0 0-324 0 0,0 0-340 0 0,0 0-258 0 0,0 0-189 0 0,0 0-125 0 0,0 0-88 0 0,0 0-82 0 0,9-5 231 0 0,7 50 998 0 0,-10 4-1124 0 0,-3 0 1 0 0,-1 0-1 0 0,-3 0 0 0 0,-1-1 1 0 0,-3 1-1 0 0,-7 26-358 0 0,-2 38 206 0 0,-2 219-32 0 0,21-299-497 0 0,-5-32 236 0 0,0-1-29 0 0,0 0-29 0 0,0 0 6 0 0,0 0-42 0 0,0 0-18 0 0,0 0-30 0 0,0 0-143 0 0,-16-11-3557 0 0,5 2 1705 0 0,2 2-1099 0 0,3 1-1712 0 0,0-2-6290 0 0</inkml:trace>
  <inkml:trace contextRef="#ctx0" brushRef="#br0" timeOffset="247.662">0 455 13659 0 0,'0'0'2068'0'0,"0"0"-493"0"0,0 0-224 0 0,0 0 4 0 0,0 0-37 0 0,0 0-181 0 0,0 0-258 0 0,0 0-116 0 0,0 0-33 0 0,0 0-12 0 0,0 0-5 0 0,0 0-91 0 0,13 1-83 0 0,136-3 1418 0 0,158-78-1891 0 0,-220 72-1543 0 0,-50 8-2927 0 0,-7 0-3896 0 0,-19 0-3560 0 0</inkml:trace>
  <inkml:trace contextRef="#ctx0" brushRef="#br0" timeOffset="567.485">808 363 9122 0 0,'0'0'3902'0'0,"0"0"-1521"0"0,0 0-678 0 0,0 0-252 0 0,0 0-270 0 0,0 0-186 0 0,0 0-196 0 0,0 0-146 0 0,0 0-102 0 0,0 0-76 0 0,0 0-90 0 0,0 0-81 0 0,-27 33-57 0 0,-84 104-77 0 0,67-60 42 0 0,42-72-203 0 0,0 0 1 0 0,0 0-1 0 0,1 0 1 0 0,-1 0-1 0 0,1 0 1 0 0,0 0-1 0 0,0 1 1 0 0,1-1-1 0 0,0 0 1 0 0,0 1 0 0 0,0-1-1 0 0,0 0 1 0 0,1 1-1 0 0,0-1 1 0 0,0 0-1 0 0,1 0 1 0 0,-1 0-1 0 0,1 0 1 0 0,0 0-1 0 0,0 0 1 0 0,1 0-1 0 0,0-1 1 0 0,0 1 0 0 0,0-1-1 0 0,0 1 1 0 0,0-1-1 0 0,1 0 1 0 0,0-1-1 0 0,0 1 1 0 0,0-1-1 0 0,0 1 1 0 0,0-1-1 0 0,1-1 1 0 0,-1 1 0 0 0,1 0-1 0 0,0-1 1 0 0,0 0-1 0 0,0 0 1 0 0,2 0-10 0 0,4-2 162 0 0,-1 0 0 0 0,0-1 0 0 0,0 0 0 0 0,0-1 0 0 0,0 0 0 0 0,0-1 0 0 0,0 0 0 0 0,-1 0 0 0 0,1-1 0 0 0,-1 0 0 0 0,0-1 0 0 0,0 0 1 0 0,0 0-1 0 0,-1-1 0 0 0,0 0 0 0 0,0 0 0 0 0,0-1 0 0 0,-1 0 0 0 0,0-1 0 0 0,0 0 0 0 0,-1 0 0 0 0,5-8-162 0 0,0 0 160 0 0,-1 0 0 0 0,0-1 0 0 0,-1 0 0 0 0,-1-1-1 0 0,-1 0 1 0 0,-1 0 0 0 0,0-1 0 0 0,-2 1 0 0 0,0-1 0 0 0,0 0-1 0 0,-1-18-159 0 0,-2 32-7 0 0,-1 0 0 0 0,1 0-1 0 0,-1 0 1 0 0,-1 0-1 0 0,1 0 1 0 0,-1 0-1 0 0,0 0 1 0 0,0 0-1 0 0,0 0 1 0 0,-1 0-1 0 0,1 0 1 0 0,-1 0-1 0 0,0 1 1 0 0,-1-1-1 0 0,1 1 1 0 0,-1 0-1 0 0,0-1 1 0 0,0 1-1 0 0,0 0 1 0 0,-1 1-1 0 0,1-1 1 0 0,-1 1 0 0 0,0-1-1 0 0,0 1 1 0 0,0 0-1 0 0,0 1 1 0 0,-1-1-1 0 0,1 1 1 0 0,-1-1-1 0 0,1 2 1 0 0,-1-1-1 0 0,0 0 1 0 0,-1 1 7 0 0,2 0-104 0 0,0 1 1 0 0,0 0 0 0 0,-1 0 0 0 0,1 0-1 0 0,0 0 1 0 0,0 1 0 0 0,0-1-1 0 0,-1 1 1 0 0,1 0 0 0 0,0 0-1 0 0,0 1 1 0 0,1-1 0 0 0,-1 1-1 0 0,0 0 1 0 0,0 0 0 0 0,1 0 0 0 0,-1 1-1 0 0,1-1 1 0 0,0 1 0 0 0,0 0-1 0 0,-1 0 104 0 0,-35 44-7498 0 0,31-35-4404 0 0</inkml:trace>
  <inkml:trace contextRef="#ctx0" brushRef="#br0" timeOffset="15942.404">2108 440 6801 0 0,'0'0'2834'0'0,"0"0"-909"0"0,0 0-413 0 0,0 0-10 0 0,0 0 63 0 0,0 0-90 0 0,0 0-253 0 0,0 0-318 0 0,0 0-281 0 0,0 0-202 0 0,0 0-123 0 0,-27 5-71 0 0,-86 16-45 0 0,52 5 181 0 0,-69 96 867 0 0,117-106-1147 0 0,0 1 1 0 0,2 0 0 0 0,-1 1 0 0 0,2 0 0 0 0,1 1 0 0 0,0 0 0 0 0,1 1 0 0 0,1 0-1 0 0,-2 10-83 0 0,8-27 13 0 0,0 0 0 0 0,0-1 1 0 0,0 1-1 0 0,1 0 0 0 0,-1 0 0 0 0,1 0 0 0 0,0-1 0 0 0,-1 1 0 0 0,1 0 0 0 0,0 0 0 0 0,1 0 0 0 0,-1 0 0 0 0,0 0 0 0 0,1 0 0 0 0,0-1 0 0 0,-1 1 0 0 0,1 0 0 0 0,0 0 0 0 0,1-1 0 0 0,-1 1 0 0 0,0-1 0 0 0,1 1 0 0 0,-1-1 0 0 0,1 1 0 0 0,0-1 0 0 0,0 0-13 0 0,8-2 160 0 0,0 0 1 0 0,0 0-1 0 0,0-1 0 0 0,0-1 0 0 0,0 0 1 0 0,-1 0-1 0 0,1-1 0 0 0,-1 0 0 0 0,1-1 1 0 0,-1 0-1 0 0,0 0 0 0 0,-1-1 0 0 0,1 0 1 0 0,-1-1-1 0 0,0 0 0 0 0,0 0 0 0 0,0 0 1 0 0,-1-1-1 0 0,2-3-160 0 0,42-34 238 0 0,-3-3 1 0 0,-2-1-1 0 0,-2-2 0 0 0,16-26-238 0 0,-30 32 240 0 0,-29 43-161 0 0,-1 1 2 0 0,0 0-1 0 0,0 0-22 0 0,0 0 3 0 0,0 0 2 0 0,0 0-6 0 0,-19 36 153 0 0,4 109 362 0 0,1-34-435 0 0,-75 278-36 0 0,85-374-99 0 0,-7 18 7 0 0,2 1-1 0 0,2 0 1 0 0,1 1 0 0 0,1 0 0 0 0,1 11-9 0 0,-6-16 445 0 0,9-30-452 0 0,1 0-2 0 0,0 0 0 0 0,0 0 22 0 0,0 0 14 0 0,0 0-8 0 0,0 0-5 0 0,0 0-4 0 0,0 0-6 0 0,0 0-11 0 0,0 0 12 0 0,0 0-15 0 0,0 0-9 0 0,0 0-2 0 0,0 0 30 0 0,0 0 14 0 0,0 0-2 0 0,0 0-10 0 0,0 0-9 0 0,0 0-12 0 0,-3 19 43 0 0,-20 39 142 0 0,12-29-143 0 0,-9 15-28 0 0,20-43-14 0 0,0-1 30 0 0,0 0-21 0 0,0 0 8 0 0,0 0-11 0 0,0 0-4 0 0,0 0 5 0 0,0 0 26 0 0,0 0 15 0 0,0 0-18 0 0,0 0-13 0 0,0 0-20 0 0,0 0-25 0 0,0 0 32 0 0,0 0-5 0 0,0 0 10 0 0,0 0 23 0 0,0 0-24 0 0,0 0 8 0 0,0 0 10 0 0,8-8-76 0 0,73-44 179 0 0,163-120-68 0 0,-153 123-13 0 0,-127 20 812 0 0,-94-18-678 0 0,-15-33-24 0 0,51 6 99 0 0,63 40 46 0 0,27 29-18 0 0,2 3-2705 0 0,2 1-4905 0 0,2 1-4656 0 0</inkml:trace>
  <inkml:trace contextRef="#ctx0" brushRef="#br0" timeOffset="18657.937">1885 1066 0 0 0,'0'0'740'0'0,"0"0"-48"0"0,0 0-8 0 0,0 0 27 0 0,0 0 57 0 0,0 0 54 0 0,0 0 25 0 0,0 0 80 0 0,0 0 114 0 0,0 0 93 0 0,-2 1 58 0 0,-5 5 1017 0 0,12-4 7650 0 0,9-4-2748 0 0,-2-2-9788 0 0,34-17 3111 0 0,2 2 0 0 0,0 3 0 0 0,1 1-1 0 0,19-1-433 0 0,35-14 278 0 0,-100 29-918 0 0,-6 1-3718 0 0,-1 1-3086 0 0,2-1-4234 0 0</inkml:trace>
  <inkml:trace contextRef="#ctx0" brushRef="#br0" timeOffset="25305.912">2520 477 0 0 0,'0'0'1116'0'0,"0"0"603"0"0,0 0 208 0 0,0 0 83 0 0,0 0 1 0 0,0 0-118 0 0,0 0-106 0 0,0 0-123 0 0,0 0-160 0 0,0 0-159 0 0,0 0-138 0 0,0 0-166 0 0,-2-3-157 0 0,1 0-1621 0 0,1 3 852 0 0,-1 1 0 0 0,1-1 0 0 0,0 0 0 0 0,0 1 1 0 0,0-1-1 0 0,0 0 0 0 0,0 0 0 0 0,0 1 1 0 0,-1-1-1 0 0,1 0 0 0 0,0 0 0 0 0,0 1 1 0 0,0-1-1 0 0,-1 0 0 0 0,1 0 0 0 0,0 0 1 0 0,0 0-1 0 0,-1 1 0 0 0,1-1 0 0 0,0 0 1 0 0,0 0-1 0 0,-1 0 0 0 0,1 0 0 0 0,0 0 1 0 0,0 0-1 0 0,-1 0 0 0 0,1 0 0 0 0,0 0 1 0 0,-1 1-1 0 0,1-1 0 0 0,0 0 0 0 0,-1-1 0 0 0,1 1 1 0 0,0 0-1 0 0,0 0 0 0 0,-1 0 0 0 0,1 0 1 0 0,0 0-1 0 0,-1 0 0 0 0,1 0 0 0 0,0 0 1 0 0,0 0-1 0 0,-1-1 0 0 0,1 1 0 0 0,0 0 1 0 0,0 0-1 0 0,-1 0 0 0 0,1 0 0 0 0,0-1 1 0 0,0 1-1 0 0,0 0 0 0 0,0 0 0 0 0,-1-1 1 0 0,1 1-117 0 0,-7 270 576 0 0,7-264-568 0 0,0 1-1 0 0,1-1 0 0 0,-1 1 1 0 0,2 0-1 0 0,-1-1 1 0 0,1 0-1 0 0,0 1 0 0 0,0-1 1 0 0,0 0-1 0 0,1 0 0 0 0,0 0 1 0 0,1 0-1 0 0,-1-1 1 0 0,5 6-7 0 0,-2-9 86 0 0,1-1 1 0 0,-1 1-1 0 0,1-1 1 0 0,0 0-1 0 0,0-1 1 0 0,0 0-1 0 0,-1 0 1 0 0,1 0-1 0 0,0-1 1 0 0,0 0 0 0 0,-1 0-1 0 0,1-1 1 0 0,0 0-1 0 0,-1 0 1 0 0,0 0-1 0 0,1-1 1 0 0,-1 0-1 0 0,0 0 1 0 0,0-1-1 0 0,-1 1 1 0 0,1-1 0 0 0,-1-1-1 0 0,0 1 1 0 0,0-1-1 0 0,0 0 1 0 0,0 0-1 0 0,-1 0 1 0 0,3-5-87 0 0,6-4 86 0 0,-1-1 0 0 0,-1-1 1 0 0,0 0-1 0 0,-1 0 0 0 0,-1-1 0 0 0,0-1 0 0 0,-1 1 1 0 0,-1-1-1 0 0,-1 0 0 0 0,0-1 0 0 0,-2 0 1 0 0,0 0-1 0 0,-1 0 0 0 0,-1 0 0 0 0,0 0-86 0 0,-1-21 122 0 0,-1 39-94 0 0,0 1-15 0 0,0 0-18 0 0,0 0 11 0 0,0 0-12 0 0,0 0-16 0 0,0 0-7 0 0,0 0-23 0 0,0 0-11 0 0,0 0-6 0 0,0 0-28 0 0,0 0-41 0 0,0 0-51 0 0,0 0-82 0 0,0 0-100 0 0,0 0-71 0 0,8 10-2523 0 0,-1-1-999 0 0,-4-5-4006 0 0,1-1-4576 0 0</inkml:trace>
  <inkml:trace contextRef="#ctx0" brushRef="#br0" timeOffset="25859.84">3012 665 12403 0 0,'0'0'1696'0'0,"0"0"-761"0"0,0 0-248 0 0,0 0 162 0 0,0 0 211 0 0,0 0 89 0 0,0 0-110 0 0,0 0-158 0 0,0 0-151 0 0,0 0-134 0 0,0 0-79 0 0,0 0-45 0 0,0 0-42 0 0,21 1-45 0 0,66 3-14 0 0,-81-3-280 0 0,-1-1 1 0 0,0 0 0 0 0,1 0-1 0 0,-1 0 1 0 0,0-1 0 0 0,0 0-1 0 0,1 0 1 0 0,-1 0 0 0 0,0-1-1 0 0,0 0 1 0 0,0 0-1 0 0,0 0 1 0 0,0 0 0 0 0,3-3-92 0 0,9-4 336 0 0,-10 7-244 0 0,0-1 0 0 0,-1 1 0 0 0,0-1 1 0 0,0 0-1 0 0,0 0 0 0 0,0-1 0 0 0,0 1 0 0 0,-1-1 0 0 0,1-1 1 0 0,-1 1-1 0 0,0-1 0 0 0,0 0 0 0 0,-1 0 0 0 0,1 0 0 0 0,-1-1 1 0 0,-1 0-1 0 0,1 1 0 0 0,-1-1 0 0 0,0-1 0 0 0,0 1 0 0 0,0 0 1 0 0,-1-1-1 0 0,0 1 0 0 0,-1-1 0 0 0,1 0 0 0 0,-1-1-92 0 0,0 5 9 0 0,-1 1-1 0 0,0-1 1 0 0,1 0 0 0 0,-1 0-1 0 0,0 1 1 0 0,0-1-1 0 0,-1 0 1 0 0,1 1-1 0 0,0-1 1 0 0,-1 0 0 0 0,0 1-1 0 0,0-1 1 0 0,0 0-1 0 0,0 1 1 0 0,0 0-1 0 0,0-1 1 0 0,0 1 0 0 0,-1-1-1 0 0,0 1 1 0 0,1 0-1 0 0,-1 0 1 0 0,0 0-1 0 0,0 0 1 0 0,0 0-1 0 0,0 1 1 0 0,0-1 0 0 0,0 0-1 0 0,-1 1 1 0 0,1 0-1 0 0,0-1 1 0 0,-1 1-1 0 0,1 0 1 0 0,-1 0 0 0 0,0 0-1 0 0,1 1 1 0 0,-1-1-1 0 0,0 1 1 0 0,0-1-9 0 0,-12 3-19 0 0,1-1 1 0 0,0 2 0 0 0,1 0 0 0 0,-1 1-1 0 0,0 0 1 0 0,1 1 0 0 0,0 1-1 0 0,0 0 1 0 0,1 0 0 0 0,-1 1 0 0 0,2 1-1 0 0,-1 0 1 0 0,1 1 0 0 0,0 0-1 0 0,1 1 1 0 0,0 0 0 0 0,0 0 0 0 0,1 1-1 0 0,0 1 1 0 0,1-1 0 0 0,-4 9 18 0 0,9-16 3 0 0,0 0 0 0 0,0 0 0 0 0,0 0 0 0 0,0 0 0 0 0,1 1 0 0 0,0-1 0 0 0,-1 1 0 0 0,2 0 0 0 0,-1 0 0 0 0,1 0 0 0 0,-1 0 0 0 0,1 0 0 0 0,1 0 0 0 0,-1 0 0 0 0,1 0 0 0 0,0 0 0 0 0,0 0 0 0 0,0 0 0 0 0,1 0 1 0 0,-1 1-1 0 0,1-1 0 0 0,1 0 0 0 0,-1-1 0 0 0,1 1 0 0 0,-1 0 0 0 0,2 0 0 0 0,-1-1 0 0 0,0 1 0 0 0,1-1 0 0 0,0 1 0 0 0,0-1 0 0 0,0 0 0 0 0,0 0 0 0 0,1-1 0 0 0,0 1 0 0 0,0-1 0 0 0,0 0 0 0 0,0 0 0 0 0,4 3-3 0 0,12 2 67 0 0,0 0-1 0 0,1-2 0 0 0,0 0 1 0 0,0-2-1 0 0,1 0 0 0 0,-1-1 1 0 0,1-1-1 0 0,-1-1 1 0 0,1-1-1 0 0,0-1 0 0 0,-1-1 1 0 0,21-4-67 0 0,-24 3-91 0 0,-14 4 41 0 0,-1-1 0 0 0,1 0 0 0 0,-1 0 0 0 0,0 0 0 0 0,1 0 0 0 0,-1 0 0 0 0,0-1 0 0 0,1 0 0 0 0,-1 0 0 0 0,0 0 0 0 0,0 0 0 0 0,0 0 1 0 0,1 0-1 0 0,-1-1 0 0 0,0 0 0 0 0,-1 1 0 0 0,1-1 0 0 0,0 0 0 0 0,-1 0 0 0 0,1-1 0 0 0,-1 1 0 0 0,1-1 0 0 0,-1 1 0 0 0,0-1 0 0 0,0 0 0 0 0,0 1 0 0 0,-1-1 0 0 0,1 0 0 0 0,-1 0 0 0 0,1-1 1 0 0,0-1 49 0 0,-2 1-663 0 0,2-9-4853 0 0,-1 9-6168 0 0</inkml:trace>
  <inkml:trace contextRef="#ctx0" brushRef="#br0" timeOffset="26306.868">3798 337 15923 0 0,'0'0'2973'0'0,"0"0"-1062"0"0,0 0-469 0 0,0 0-75 0 0,0 0-58 0 0,0 0-196 0 0,0 0-347 0 0,0 0-323 0 0,0 0-193 0 0,0 0-96 0 0,0 0-47 0 0,0 0 18 0 0,0 0-3 0 0,-17 13-8 0 0,-78 69 96 0 0,52-27-8 0 0,42-54-204 0 0,0 1 0 0 0,1-1 0 0 0,-1 1 0 0 0,1-1 1 0 0,-1 1-1 0 0,1 0 0 0 0,-1-1 0 0 0,1 1 0 0 0,0 0 1 0 0,0 0-1 0 0,0-1 0 0 0,0 1 0 0 0,0 0 0 0 0,0 0 1 0 0,0-1-1 0 0,0 1 0 0 0,1 0 0 0 0,-1-1 0 0 0,1 1 1 0 0,-1 0-1 0 0,1-1 0 0 0,0 1 0 0 0,0-1 0 0 0,-1 1 1 0 0,1-1-1 0 0,0 1 0 0 0,0-1 0 0 0,1 0 0 0 0,-1 0 1 0 0,0 1-1 0 0,0-1 0 0 0,1 0 0 0 0,-1 0 0 0 0,0 0 1 0 0,1 0-1 0 0,-1 0 0 0 0,1 0 0 0 0,1 0 2 0 0,75 20 35 0 0,-73-21-29 0 0,1 0-1 0 0,0 0 1 0 0,-1 0-1 0 0,1 1 1 0 0,0 0-1 0 0,-1 0 1 0 0,1 1-1 0 0,-1-1 0 0 0,1 1 1 0 0,-1 1-1 0 0,0-1 1 0 0,0 1-1 0 0,0 0 1 0 0,0 0-1 0 0,0 0 1 0 0,-1 0-1 0 0,1 1 1 0 0,-1 0-1 0 0,0 0 1 0 0,0 0-1 0 0,0 1 1 0 0,-1-1-1 0 0,0 1 1 0 0,0 0-1 0 0,0 0 0 0 0,2 5-5 0 0,-3-5 51 0 0,0 1-1 0 0,0 0 0 0 0,-1 0 1 0 0,0-1-1 0 0,0 1 0 0 0,-1 0 0 0 0,0 0 1 0 0,0 0-1 0 0,0 0 0 0 0,0 0 0 0 0,-1 0 1 0 0,0 0-1 0 0,-1 0 0 0 0,1 0 0 0 0,-1 0 1 0 0,0-1-1 0 0,0 1 0 0 0,-1-1 0 0 0,0 1 1 0 0,0-1-1 0 0,0 0 0 0 0,0 0 0 0 0,-1 0 1 0 0,0-1-1 0 0,0 1 0 0 0,0-1 0 0 0,-1 0 1 0 0,1 0-1 0 0,-1-1 0 0 0,0 1 1 0 0,0-1-1 0 0,-5 3-50 0 0,1-2 13 0 0,1-1 0 0 0,-1 1 1 0 0,0-1-1 0 0,1-1 0 0 0,-2 0 1 0 0,1 0-1 0 0,0 0 0 0 0,0-1 1 0 0,0-1-1 0 0,-1 0 0 0 0,1 0 1 0 0,0 0-1 0 0,0-1 0 0 0,-1-1 1 0 0,0 0-14 0 0,-19-25-1626 0 0,25 10-8727 0 0,4 13-2251 0 0</inkml:trace>
  <inkml:trace contextRef="#ctx0" brushRef="#br0" timeOffset="33363.76">1208 440 0 0 0,'0'0'753'0'0,"0"0"700"0"0,0 0 231 0 0,0 0-77 0 0,0 0-99 0 0,0 0-197 0 0,0 0-105 0 0,0 0-50 0 0,0 0-21 0 0,0 0 5 0 0,-4-6 757 0 0,3 5 1328 0 0,0 1 3509 0 0,20 70-5803 0 0,10 286 35 0 0,-29-355-933 0 0,0-1 18 0 0,0 0 2 0 0,0 0-6 0 0,0 0 14 0 0,0 0 11 0 0,0 0 11 0 0,0 0 21 0 0,0 0 16 0 0,0 0-9 0 0,0 0 9 0 0,0 0 12 0 0,0-27 1259 0 0,-1-7-1349 0 0,2 0 1 0 0,1 0 0 0 0,2 0-1 0 0,1 1 1 0 0,7-22-43 0 0,48-127 35 0 0,-59 178-32 0 0,0 0 0 0 0,0 0 0 0 0,0 1 0 0 0,0-1 0 0 0,1 0 1 0 0,-1 1-1 0 0,1 0 0 0 0,0-1 0 0 0,0 1 0 0 0,0 0 0 0 0,1 0 1 0 0,-1 0-1 0 0,1 0 0 0 0,0 0 0 0 0,-1 1 0 0 0,1-1 0 0 0,0 1 1 0 0,1 0-1 0 0,-1 0 0 0 0,0 0 0 0 0,1 0 0 0 0,-1 0 0 0 0,1 1 1 0 0,-1 0-1 0 0,1 0 0 0 0,0 0 0 0 0,-1 0 0 0 0,1 0 0 0 0,0 1 1 0 0,0-1-1 0 0,0 1 0 0 0,2 0-3 0 0,46 41 235 0 0,-35 13 191 0 0,-17-39-322 0 0,-1-14-110 0 0,1 1-1 0 0,0 0 0 0 0,-1-1 1 0 0,1 1-1 0 0,0-1 0 0 0,0 1 1 0 0,0 0-1 0 0,0-1 0 0 0,0 1 1 0 0,0 0-1 0 0,1-1 0 0 0,-1 1 1 0 0,0-1-1 0 0,1 1 0 0 0,-1 0 1 0 0,1-1-1 0 0,0 1 0 0 0,-1-1 1 0 0,1 0-1 0 0,0 1 0 0 0,0-1 1 0 0,0 0-1 0 0,0 1 0 0 0,0-1 1 0 0,0 0-1 0 0,1 0 0 0 0,-1 0 1 0 0,0 0-1 0 0,0 0 0 0 0,1 0 7 0 0,33-26-1193 0 0,-17 9-692 0 0,-8 6-3266 0 0,-5 6-7032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8578 0 0,'0'0'1907'0'0,"0"0"-395"0"0,0 0-39 0 0,0 0 92 0 0,0 0 18 0 0,0 0-192 0 0,0 0-355 0 0,0 0-322 0 0,0 0-221 0 0,0 0-102 0 0,0 0-18 0 0,0 0 17 0 0,0 0 5 0 0,14 4 1809 0 0,172-15 897 0 0,-26-14-2373 0 0,-144 23-214 0 0,-16 3-2393 0 0,-10-1-6441 0 0,10 0-3500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23 0 0 0,'0'0'1855'0'0,"0"0"-223"0"0,0 0-127 0 0,0 0 94 0 0,0 0 141 0 0,0 0 7 0 0,0 0-159 0 0,0 0-262 0 0,0 0-243 0 0,0 0-153 0 0,0 0-92 0 0,0 0-53 0 0,0 0-52 0 0,21 0 5474 0 0,-13 0-6010 0 0,72-18 843 0 0,16 14-201 0 0,-132 21 44 0 0,-220 72-644 0 0,137-30-151 0 0,113-58-80 0 0,5 1-11 0 0,1-1-10 0 0,-11 35 142 0 0,11-35-101 0 0,-1-1-9 0 0,-1 0-1 0 0,45 21 1029 0 0,9-8-605 0 0,255-10 307 0 0,-332 16-441 0 0,-128 68-192 0 0,-66 34-109 0 0,148-72-18 0 0,71-49 10 0 0,0 0 1 0 0,1 0-1 0 0,-1 0 0 0 0,0 0 0 0 0,1 0 0 0 0,-1 0 0 0 0,0 0 1 0 0,0 0-1 0 0,1 0 0 0 0,-1 1 0 0 0,0-1 0 0 0,1 0 0 0 0,-1 0 0 0 0,0 0 1 0 0,1 0-1 0 0,-1 0 0 0 0,0 0 0 0 0,0 1 0 0 0,1-1 0 0 0,-1 0 1 0 0,0 0-1 0 0,0 0 0 0 0,1 1 0 0 0,-1-1 0 0 0,0 0 0 0 0,0 0 0 0 0,0 1 1 0 0,1-1-1 0 0,-1 0 0 0 0,0 1 0 0 0,0-1 0 0 0,0 0 0 0 0,0 1 0 0 0,0-1 1 0 0,0 0-1 0 0,0 0 0 0 0,1 1 0 0 0,-1-1 0 0 0,0 0 0 0 0,0 1 1 0 0,0-1-1 0 0,0 0 0 0 0,0 1 0 0 0,-1-1 0 0 0,1 0 0 0 0,0 1 0 0 0,0-1 1 0 0,0 0-1 0 0,0 1 0 0 0,0-1 0 0 0,0 0 0 0 0,0 0 0 0 0,-1 1 0 0 0,1-1 1 0 0,0 0-1 0 0,0 1 0 0 0,0-1 0 0 0,-1 0 0 0 0,1 0 0 0 0,0 0 1 0 0,0 1-1 0 0,-1-1 0 0 0,1 0 0 0 0,0 0 0 0 0,-1 0 0 0 0,1 1 1 0 0,39 10 131 0 0,144-8 206 0 0,-14-18-106 0 0,-35 8-80 0 0,-134 7-111 0 0,0 0-33 0 0,0 0 1 0 0,0 0-12 0 0,0 0-4 0 0,0 0-2 0 0,0 0 1 0 0,0 0 20 0 0,0 0 5 0 0,0 0 0 0 0,0 0 0 0 0,0 0-2 0 0,0 0-7 0 0,0 0-19 0 0,0 0-19 0 0,0 0 35 0 0,0 0 15 0 0,0 0 24 0 0,0 0-37 0 0,0 0-2 0 0,-2 0-2 0 0,0 0-9 0 0,-69-7-5085 0 0,61 7 2174 0 0,2-1-4391 0 0,5-2-5115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36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59 0 0 0,'0'0'911'0'0,"0"0"298"0"0,0 0 124 0 0,0 0-25 0 0,0 0 10 0 0,0 0-49 0 0,0 0-61 0 0,0 0 3 0 0,0 0 36 0 0,0 0 52 0 0,-2-1-5 0 0,10-2 10364 0 0,40 0-8976 0 0,11-1-2528 0 0,246-36 1346 0 0,-283 39-3108 0 0,-25-2 16 0 0,1 0-1662 0 0,0 2-3932 0 0,2 1-4534 0 0</inkml:trace>
  <inkml:trace contextRef="#ctx0" brushRef="#br0" timeOffset="356.121">61 184 4225 0 0,'0'0'4785'0'0,"0"0"-2226"0"0,0 0-852 0 0,0 0-30 0 0,0 0 44 0 0,0 0-88 0 0,0 0-197 0 0,0 0-239 0 0,0 0-155 0 0,0 0-107 0 0,0 0-131 0 0,0 0-112 0 0,0 0-60 0 0,18-1-49 0 0,122-9 1057 0 0,-63 6-526 0 0,19 1-713 0 0,-54-14-2095 0 0,-26 7-6719 0 0,-11 7-3622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181 214 1696 0 0,'0'0'2079'0'0,"0"0"-29"0"0,0 0 28 0 0,0 0 1 0 0,0 0-153 0 0,0 0-267 0 0,0 0-295 0 0,0 0-236 0 0,0 0-146 0 0,0 0-71 0 0,0 0-35 0 0,0 0-46 0 0,-3 1 4207 0 0,-11 1-4427 0 0,-39-28 811 0 0,20 8-606 0 0,-8 11 133 0 0,28 37-872 0 0,-5 84 73 0 0,19-98-101 0 0,1 1 1 0 0,0-1-1 0 0,2 0 0 0 0,0 0 0 0 0,0 0 1 0 0,2 0-1 0 0,0-1 0 0 0,0 0 0 0 0,2 0 1 0 0,0 0-1 0 0,1 0-48 0 0,87 180 484 0 0,-93-188-470 0 0,1 1 1 0 0,-2 0-1 0 0,1-1 1 0 0,-1 1-1 0 0,0 0 1 0 0,0 0-1 0 0,-1 1 1 0 0,-1-1-1 0 0,1 0 1 0 0,-1 0-1 0 0,0 0 0 0 0,-2 7-14 0 0,-1-8 30 0 0,0 0-1 0 0,-1 0 0 0 0,0-1 0 0 0,0 0 1 0 0,0 0-1 0 0,-1 0 0 0 0,0 0 0 0 0,0 0 1 0 0,-1-1-1 0 0,1 0 0 0 0,-1 0 1 0 0,0-1-1 0 0,-1 0 0 0 0,1 0 0 0 0,-1 0 1 0 0,0-1-1 0 0,-2 1-29 0 0,1 0 83 0 0,8-3-65 0 0,0-1-7 0 0,0 0 10 0 0,0 0 25 0 0,0 0-8 0 0,0 0 5 0 0,0 0-7 0 0,-26-8 103 0 0,-13-10-274 0 0,29 3-1458 0 0,9 11-2535 0 0,1 0-3702 0 0,0 1-4622 0 0</inkml:trace>
  <inkml:trace contextRef="#ctx0" brushRef="#br0" timeOffset="2601.317">447 280 1760 0 0,'0'0'2330'0'0,"0"0"-240"0"0,0 0 0 0 0,0 0 93 0 0,0 0-5 0 0,0 0-207 0 0,0 0-352 0 0,0 0-327 0 0,0 0-244 0 0,0 0-132 0 0,0 0-87 0 0,10 5 2258 0 0,-30 281 256 0 0,1-127-3047 0 0,3-83-272 0 0,14-74-1545 0 0,3-18 255 0 0,4-35-3887 0 0,3 18-5069 0 0,-4 21 1328 0 0</inkml:trace>
  <inkml:trace contextRef="#ctx0" brushRef="#br0" timeOffset="2951.506">400 332 6833 0 0,'0'0'2690'0'0,"0"0"-309"0"0,0 0-199 0 0,0 0-159 0 0,0 0-275 0 0,0 0-381 0 0,0 0-384 0 0,0 0-279 0 0,0 0-172 0 0,0 0-68 0 0,0 0-20 0 0,0 0-26 0 0,0 0-26 0 0,2 0-5 0 0,151-48 2987 0 0,-56 30-3709 0 0,-106 47-3775 0 0,5-20 369 0 0,0-3-4059 0 0,1-2-3136 0 0</inkml:trace>
  <inkml:trace contextRef="#ctx0" brushRef="#br0" timeOffset="3263.182">317 564 8050 0 0,'0'0'2800'0'0,"0"0"-678"0"0,0 0-439 0 0,0 0-103 0 0,0 0-110 0 0,0 0-238 0 0,0 0-279 0 0,0 0-201 0 0,0 0-69 0 0,0 0 14 0 0,0 0-34 0 0,0 0-80 0 0,0 0-67 0 0,18-2-72 0 0,126-14 707 0 0,-45-2-1031 0 0,-84 10-1958 0 0,-8 5-1313 0 0,0-1-4288 0 0,-5 3-4096 0 0</inkml:trace>
  <inkml:trace contextRef="#ctx0" brushRef="#br0" timeOffset="4247.706">306 155 512 0 0,'0'0'1838'0'0,"0"0"90"0"0,0 0 187 0 0,0 0 109 0 0,0 0-144 0 0,0 0-353 0 0,0 0-381 0 0,0 0-286 0 0,0 0-143 0 0,0 0-58 0 0,0 0-35 0 0,0 0-46 0 0,0 0-105 0 0,12-3 1410 0 0,66-12 517 0 0,138 7 822 0 0,-257-28-3248 0 0,-16-28-186 0 0,53 47-1520 0 0,4 13-2464 0 0,0 0-3324 0 0,0 1-4547 0 0</inkml:trace>
  <inkml:trace contextRef="#ctx0" brushRef="#br0" timeOffset="4817.846">851 453 5353 0 0,'0'0'3738'0'0,"0"0"-1323"0"0,0 0-509 0 0,0 0-49 0 0,0 0-72 0 0,0 0-260 0 0,0 0-410 0 0,0 0-399 0 0,0 0-254 0 0,0 0-85 0 0,0 0 5 0 0,0 0 8 0 0,0 0-37 0 0,-7 10-53 0 0,-22 27-90 0 0,13-3 226 0 0,16-34-398 0 0,0 0 17 0 0,0 0 34 0 0,0 0 22 0 0,8-6 970 0 0,9-11-632 0 0,-3-1 790 0 0,-23 22-1089 0 0,1-1-1531 0 0,10-2-9574 0 0,2-1-576 0 0</inkml:trace>
  <inkml:trace contextRef="#ctx0" brushRef="#br0" timeOffset="5370.095">1245 446 11923 0 0,'0'0'2625'0'0,"0"0"-775"0"0,0 0-374 0 0,0 0-107 0 0,0 0-144 0 0,0 0-200 0 0,0 0-267 0 0,0 0-239 0 0,0 0-161 0 0,0 0-97 0 0,0 0-78 0 0,0 0-33 0 0,-34 18-46 0 0,-104 56-24 0 0,81-28 1 0 0,52-37-74 0 0,2-4-12 0 0,0-1 0 0 0,0 0-1 0 0,1 1 1 0 0,-1 0-1 0 0,1-1 1 0 0,0 1 0 0 0,0 0-1 0 0,1 0 1 0 0,-1 0 0 0 0,1 1-1 0 0,0-1 1 0 0,0 0-1 0 0,1 0 1 0 0,0 1 0 0 0,0-1-1 0 0,0 0 1 0 0,0 1-1 0 0,1-1 1 0 0,0 0 0 0 0,0 0-1 0 0,1 0 1 0 0,-1 0-1 0 0,1 0 1 0 0,0 0 0 0 0,0 0-1 0 0,1 0 1 0 0,-1-1-1 0 0,1 1 1 0 0,0-1 0 0 0,0 0-1 0 0,1 0 1 0 0,-1 0-1 0 0,1 0 1 0 0,0 0 0 0 0,0-1-1 0 0,0 0 1 0 0,1 0-1 0 0,-1 0 1 0 0,1 0 0 0 0,-1-1-1 0 0,1 0 1 0 0,0 0-1 0 0,2 1 6 0 0,4 0 79 0 0,0-1-1 0 0,1 0 0 0 0,-1 0 0 0 0,1-2 0 0 0,0 1 0 0 0,-1-1 1 0 0,1-1-1 0 0,-1 0 0 0 0,1-1 0 0 0,-1 0 0 0 0,1 0 0 0 0,-1-1 1 0 0,0-1-1 0 0,0 0 0 0 0,0-1 0 0 0,-1 0 0 0 0,0 0 0 0 0,7-5-78 0 0,1-4 75 0 0,-1-1 0 0 0,0 0 0 0 0,-1-1 0 0 0,-1-1 0 0 0,-1-1 0 0 0,0 0 0 0 0,-1 0 0 0 0,-1-2 0 0 0,-1 1 0 0 0,0-2 0 0 0,-2 1 0 0 0,0-1 0 0 0,-1-1 0 0 0,-2 1 0 0 0,0-1 0 0 0,-1-1 0 0 0,-1 1 0 0 0,-2-1 0 0 0,0 1 0 0 0,-1-1 0 0 0,-2-22-75 0 0,1 40-6 0 0,0 0 0 0 0,0 0-1 0 0,0 1 1 0 0,-1-1 0 0 0,1 0-1 0 0,-1 1 1 0 0,0-1 0 0 0,-1 0-1 0 0,1 1 1 0 0,-1 0 0 0 0,0-1-1 0 0,0 1 1 0 0,0 0 0 0 0,-1 0-1 0 0,1 0 1 0 0,-1 0 0 0 0,0 0-1 0 0,0 1 1 0 0,0-1 0 0 0,-1 1-1 0 0,1 0 1 0 0,-1 0-1 0 0,0 0 1 0 0,0 0 0 0 0,0 1-1 0 0,0-1 1 0 0,0 1 0 0 0,-1 0-1 0 0,1 1 1 0 0,-1-1 0 0 0,1 1-1 0 0,-1 0 1 0 0,1 0 0 0 0,-1 0-1 0 0,0 0 1 0 0,0 1 0 0 0,1 0-1 0 0,-1 0 1 0 0,0 0 0 0 0,0 1-1 0 0,0 0 7 0 0,-5 2-11 0 0,-1 1-1 0 0,1 1 1 0 0,0 0-1 0 0,1 0 1 0 0,-1 1-1 0 0,1 0 0 0 0,0 1 1 0 0,0 0-1 0 0,1 0 1 0 0,0 1-1 0 0,0 0 1 0 0,1 0-1 0 0,0 1 1 0 0,1 0-1 0 0,0 0 0 0 0,0 1 1 0 0,1 0-1 0 0,0 0 1 0 0,0 0-1 0 0,1 0 1 0 0,1 1-1 0 0,0-1 0 0 0,0 1 1 0 0,1 2 11 0 0,0-3 2 0 0,0-1 1 0 0,1 0-1 0 0,1 0 1 0 0,0 1-1 0 0,0-1 1 0 0,0 0-1 0 0,1 1 1 0 0,1-1-1 0 0,-1 0 1 0 0,2 0-1 0 0,-1 0 1 0 0,1 0-1 0 0,0 0 1 0 0,1-1-1 0 0,0 0 1 0 0,1 1-1 0 0,-1-1 1 0 0,2-1-1 0 0,-1 1 1 0 0,1-1-1 0 0,0 0 1 0 0,1 1-3 0 0,95 87 16 0 0,-93-89-121 0 0,0-1 0 0 0,1 0 0 0 0,0 0 1 0 0,0-1-1 0 0,0 0 0 0 0,1 0 0 0 0,-1-1 1 0 0,1-1-1 0 0,10 2 105 0 0,4-2-3628 0 0,2-1-3278 0 0,-22-1-4534 0 0</inkml:trace>
  <inkml:trace contextRef="#ctx0" brushRef="#br0" timeOffset="5785.317">1710 825 10898 0 0,'0'0'2331'0'0,"0"0"-634"0"0,0 0-186 0 0,0 0-62 0 0,0 0-162 0 0,0 0-222 0 0,0 0-234 0 0,0 0-223 0 0,0 0-142 0 0,0 0-44 0 0,0 0-3 0 0,0 0 14 0 0,0 0 23 0 0,2 6 19 0 0,6 21 1501 0 0,-1-65-286 0 0,-1 3-1607 0 0,1-1 0 0 0,3 1-1 0 0,0 0 1 0 0,2 1 0 0 0,2 1 0 0 0,1 0 0 0 0,1 0 0 0 0,2 2-1 0 0,2 0-82 0 0,3 4 2 0 0,-7 53-157 0 0,1 89-342 0 0,-11-106-220 0 0,-5-7-3317 0 0,1-3-3985 0 0,-2 1-3871 0 0</inkml:trace>
  <inkml:trace contextRef="#ctx0" brushRef="#br0" timeOffset="6314.291">1648 343 12971 0 0,'0'0'2538'0'0,"0"0"-479"0"0,0 0-279 0 0,0 0-184 0 0,0 0-290 0 0,0 0-344 0 0,0 0-328 0 0,0 0-233 0 0,0 0-131 0 0,0 0-15 0 0,0 0 34 0 0,0 0 45 0 0,0 0 19 0 0,10-3-34 0 0,102-19 613 0 0,28 18-252 0 0,-153 6 853 0 0,3-9-1486 0 0,2 0 1 0 0,-1-1 0 0 0,1 0-1 0 0,0 0 1 0 0,1-1-1 0 0,0 0 1 0 0,0 0 0 0 0,1-1-1 0 0,0 0 1 0 0,1 0 0 0 0,-3-8-48 0 0,-3-13-743 0 0,11 7-6379 0 0,2 17-3611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4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286 273 0 0 0,'0'0'1152'0'0,"0"0"179"0"0,0 0 258 0 0,0 0 150 0 0,0 0 54 0 0,0 0-55 0 0,0 0-202 0 0,0 0-154 0 0,0 0-158 0 0,0 0-104 0 0,0 0-89 0 0,-5 0-98 0 0,-13 0-121 0 0,13 0-133 0 0,5 0-109 0 0,0 0-82 0 0,0 0-46 0 0,0 0-31 0 0,0 0-18 0 0,0 0-6 0 0,0 0 0 0 0,0 0-22 0 0,0 0-34 0 0,0 0-33 0 0,21 0 828 0 0,130-22-76 0 0,-52 19-832 0 0,-99 3-210 0 0,0 0 3 0 0,0 0 12 0 0,0 0 7 0 0,0 0 9 0 0,0 0 24 0 0,0 0-6 0 0,0 0-4 0 0,0 0 11 0 0,-20 14 530 0 0,-92 53-422 0 0,-119 65-91 0 0,154-66-63 0 0,96-47 163 0 0,91-12 648 0 0,41-3-622 0 0,-149 3-149 0 0,-6-4-44 0 0,4-2-19 0 0,0-1-1 0 0,0 0 8 0 0,-1 0-14 0 0,-16 22 82 0 0,9-12-34 0 0,-1 1 0 0 0,-1-2 0 0 0,0 1 0 0 0,0-2-1 0 0,-1 1 1 0 0,0-1 0 0 0,0-1 0 0 0,-1 0 0 0 0,0 0-1 0 0,-6 1-35 0 0,-63 42 59 0 0,-15 16-1 0 0,47-23-18 0 0,81-38 358 0 0,96 9 312 0 0,33-24-33 0 0,60-19-192 0 0,-199 28-383 0 0,-26 1 96 0 0,3 0-239 0 0,1 0-1 0 0,0 0-34 0 0,-16-11-7912 0 0,15 8 2579 0 0,0 2-6275 0 0</inkml:trace>
  <inkml:trace contextRef="#ctx0" brushRef="#br0" timeOffset="464.881">884 288 7098 0 0,'0'0'3139'0'0,"0"0"-1093"0"0,0 0-470 0 0,0 0-108 0 0,0 0 9 0 0,0 0 8 0 0,0 0-138 0 0,0 0-239 0 0,0 0-287 0 0,0 0-237 0 0,0 0-154 0 0,0 0-93 0 0,0 0-27 0 0,-13 9 693 0 0,14 52 937 0 0,-11 138-208 0 0,-29 7-1292 0 0,19-118-412 0 0,20-88-51 0 0,0 0 7 0 0,0 0-11 0 0,0 0-2 0 0,0 0-12 0 0,0 0 1 0 0,0 0-20 0 0,33-65-2206 0 0,35-49-3964 0 0,-31 37-6864 0 0,-31 61 6551 0 0</inkml:trace>
  <inkml:trace contextRef="#ctx0" brushRef="#br0" timeOffset="792.644">772 343 1712 0 0,'0'0'4031'0'0,"0"0"-1432"0"0,0 0-415 0 0,0 0-54 0 0,0 0-24 0 0,0 0-186 0 0,0 0-325 0 0,0 0-364 0 0,0 0-324 0 0,0 0-231 0 0,0 0-152 0 0,0 0-81 0 0,0 0-23 0 0,1-11 1617 0 0,189-4 811 0 0,28-29-2234 0 0,-142 30-618 0 0,-75 14-14 0 0,-1 0-12 0 0,0 0-13 0 0,0 0-24 0 0,0 0-38 0 0,0 0-46 0 0,-11 4-750 0 0,-77 48-3427 0 0,59-36-366 0 0,0 1-4719 0 0,22-11 1190 0 0</inkml:trace>
  <inkml:trace contextRef="#ctx0" brushRef="#br0" timeOffset="1063.425">684 608 5953 0 0,'0'0'2956'0'0,"0"0"-1367"0"0,0 0-280 0 0,0 0 304 0 0,0 0 336 0 0,0 0 59 0 0,0 0-277 0 0,0 0-319 0 0,0 0-241 0 0,0 0-226 0 0,0 0-161 0 0,0 0-115 0 0,0 0-107 0 0,30 3-80 0 0,97 6-88 0 0,-26-13 375 0 0,-59-10-830 0 0,-42 13-134 0 0,0 1-173 0 0,0 0-276 0 0,0 0-424 0 0,0 0-753 0 0,0-1-3107 0 0,0-1-224 0 0,0 1-6507 0 0</inkml:trace>
  <inkml:trace contextRef="#ctx0" brushRef="#br0" timeOffset="1442.375">1304 664 10066 0 0,'0'0'2107'0'0,"0"0"-298"0"0,0 0-180 0 0,0 0-147 0 0,0 0-195 0 0,0 0-248 0 0,0 0-164 0 0,0 0-99 0 0,0 0-91 0 0,0 0-98 0 0,0 0-84 0 0,0 0-54 0 0,0 0-37 0 0,-19 14-26 0 0,-58 44-50 0 0,21 4 545 0 0,44-41-702 0 0,-59 88 283 0 0,62-102-739 0 0,-22 15-75 0 0,11-29-6086 0 0,16 2 3129 0 0,1 0-3723 0 0,1 1-1510 0 0</inkml:trace>
  <inkml:trace contextRef="#ctx0" brushRef="#br0" timeOffset="1745.676">1074 656 4209 0 0,'0'0'3606'0'0,"0"0"-855"0"0,0 0-402 0 0,0 0-171 0 0,0 0-191 0 0,0 0-272 0 0,0 0-370 0 0,0 0-362 0 0,0 0-268 0 0,0 0-215 0 0,0 0-122 0 0,0 0-66 0 0,4 19 932 0 0,-2-7-967 0 0,1 0 0 0 0,0 0 1 0 0,1-1-1 0 0,1 1 0 0 0,0-1 1 0 0,0 0-1 0 0,1 0 0 0 0,0-1 0 0 0,1 0 1 0 0,0 0-1 0 0,0 0 0 0 0,1-1 1 0 0,9 8-278 0 0,45 52 316 0 0,-51-58-5108 0 0,-3-3-4755 0 0,-9-8-2275 0 0</inkml:trace>
  <inkml:trace contextRef="#ctx0" brushRef="#br0" timeOffset="2398.317">1661 579 7866 0 0,'0'0'3236'0'0,"0"0"-1129"0"0,0 0-516 0 0,0 0-137 0 0,0 0-79 0 0,0 0-195 0 0,0 0-211 0 0,0 0-211 0 0,0 0-196 0 0,0 0-130 0 0,0 0-103 0 0,0 0-67 0 0,0 0-60 0 0,-27 9-22 0 0,-86 30-29 0 0,67-13 22 0 0,41-19-140 0 0,2-4-30 0 0,0 0 0 0 0,1 0 0 0 0,-1 0 1 0 0,1 1-1 0 0,0-1 0 0 0,0 1 1 0 0,0-1-1 0 0,0 1 0 0 0,0 0 0 0 0,1 0 1 0 0,0 0-1 0 0,0 0 0 0 0,0 0 0 0 0,0 0 1 0 0,0 0-1 0 0,1 0 0 0 0,0 0 1 0 0,0 0-1 0 0,0 0 0 0 0,0 1 0 0 0,1-1 1 0 0,0 0-1 0 0,0 0 0 0 0,0 0 1 0 0,0 0-1 0 0,0 0 0 0 0,1-1 0 0 0,0 1 1 0 0,-1 0-1 0 0,2-1 0 0 0,-1 1 1 0 0,0-1-1 0 0,1 1 0 0 0,-1-1 0 0 0,1 0 1 0 0,0 0-1 0 0,0-1 0 0 0,0 1 1 0 0,0 0-1 0 0,1-1 0 0 0,-1 0 0 0 0,1 0 1 0 0,0 0-1 0 0,-1 0 0 0 0,1 0 0 0 0,0-1 1 0 0,0 0-1 0 0,0 0 0 0 0,0 0 1 0 0,0 0-4 0 0,7-1 127 0 0,0 0 0 0 0,1 0 1 0 0,-1-2-1 0 0,0 1 0 0 0,-1-1 1 0 0,1-1-1 0 0,0 0 0 0 0,-1 0 1 0 0,1-1-1 0 0,-1 0 1 0 0,0-1-1 0 0,0-1 0 0 0,-1 1 1 0 0,1-1-1 0 0,-1-1 0 0 0,1-1-127 0 0,6-7 85 0 0,-1-1-1 0 0,-1 0 0 0 0,0-1 0 0 0,-2 0 0 0 0,0-2 0 0 0,0 1 0 0 0,-2-1 1 0 0,0-1-1 0 0,-2 1 0 0 0,0-2 0 0 0,-1 1 0 0 0,-1-1 0 0 0,0 0 1 0 0,-2-1-1 0 0,-1 1 0 0 0,-1-1 0 0 0,0 1 0 0 0,-2-1 0 0 0,-1-15-84 0 0,2 30-19 0 0,-1 0 0 0 0,0 0 0 0 0,0 0 0 0 0,-1 1 0 0 0,1-1 0 0 0,-1 0 0 0 0,-1 0 0 0 0,1 1 0 0 0,-1-1 0 0 0,0 1 0 0 0,-1-1 0 0 0,0 1 0 0 0,0 0 0 0 0,0 0 0 0 0,-1 0 0 0 0,1 1 0 0 0,-2-1 0 0 0,1 1 0 0 0,0 0 0 0 0,-1 0 0 0 0,0 0 0 0 0,0 1 0 0 0,0-1 0 0 0,-1 1 0 0 0,0 0-1 0 0,0 1 1 0 0,0 0 0 0 0,0 0 0 0 0,0 0 0 0 0,0 0 0 0 0,-1 1 0 0 0,1 0 0 0 0,-5 0 19 0 0,2 4-1 0 0,0 0 0 0 0,1 1 0 0 0,0 0 0 0 0,-1 0 0 0 0,1 1 0 0 0,0 0 1 0 0,0 0-1 0 0,1 1 0 0 0,0 0 0 0 0,-1 0 0 0 0,2 1 0 0 0,-1 0 0 0 0,1 0 0 0 0,0 0 0 0 0,0 1 0 0 0,0 0 0 0 0,1 0 0 0 0,0 1 0 0 0,1 0 0 0 0,0-1 0 0 0,0 1 0 0 0,0 1 0 0 0,1-1 0 0 0,0 0 0 0 0,1 1 0 0 0,0 0 0 0 0,0-1 0 0 0,1 1 0 0 0,0 0 1 0 0,1 0-1 0 0,0 0 0 0 0,0 0 0 0 0,1 0 0 0 0,0 0 0 0 0,0-1 0 0 0,1 1 0 0 0,0 0 0 0 0,1-1 0 0 0,1 4 1 0 0,11 17 249 0 0,1-1 0 0 0,1-1 1 0 0,1 0-1 0 0,1-2 0 0 0,2 0 0 0 0,7 7-249 0 0,13 15 284 0 0,35 59-35 0 0,-45-59-298 0 0,-6-64-7774 0 0,-19 9 1759 0 0,-4 1-5606 0 0</inkml:trace>
  <inkml:trace contextRef="#ctx0" brushRef="#br0" timeOffset="2698.178">2283 542 13499 0 0,'0'0'2108'0'0,"0"0"-601"0"0,0 0-169 0 0,0 0 49 0 0,0 0-36 0 0,0 0-170 0 0,0 0-224 0 0,0 0-173 0 0,0 0-95 0 0,0 0-77 0 0,0 0-94 0 0,0 0-106 0 0,0 0-85 0 0,-11 23-59 0 0,-38 70-64 0 0,-25 30 220 0 0,45-82-1456 0 0,-3-38-5796 0 0,14-32-10790 0 0,16 22 15530 0 0</inkml:trace>
  <inkml:trace contextRef="#ctx0" brushRef="#br0" timeOffset="2996.31">2040 542 1816 0 0,'0'0'3764'0'0,"0"0"-503"0"0,0 0-307 0 0,0 0-321 0 0,0 0-369 0 0,0 0-385 0 0,0 0-374 0 0,0 0-303 0 0,0 0-273 0 0,0 0-220 0 0,0 0-160 0 0,0 0-117 0 0,0 0-77 0 0,0-4-55 0 0,-1-13-32 0 0,23 34 1420 0 0,61 93 821 0 0,-41-43-1961 0 0,-30-51-498 0 0,68 66 235 0 0,-56-73-1887 0 0,-24-11-88 0 0,0-9-231 0 0,0 5-5324 0 0,-2-1-5124 0 0</inkml:trace>
  <inkml:trace contextRef="#ctx0" brushRef="#br0" timeOffset="9167.157">724 30 0 0 0,'0'0'1170'0'0,"0"0"146"0"0,0 0-41 0 0,0 0-68 0 0,0 0-95 0 0,0 0-98 0 0,0 0-76 0 0,0 0-53 0 0,0 0-43 0 0,-3-10 10280 0 0,0 6-12023 0 0,-26-7 1375 0 0,12 9-379 0 0,-2 0 525 0 0,18 2-563 0 0,1 0-18 0 0,0 0-21 0 0,0 0-7 0 0,0 0 2 0 0,0 0-2 0 0,-4 15 101 0 0,-27 112 364 0 0,25 75 647 0 0,7-141-672 0 0,-5 281 1178 0 0,-7-236-1081 0 0,11 52 55 0 0,-46-109 189 0 0,42-47-747 0 0,0 0-1 0 0,-1 1 0 0 0,1-1 0 0 0,-1-1 0 0 0,1 1 0 0 0,-1-1 0 0 0,0 0 0 0 0,0 0 0 0 0,0 0 0 0 0,1-1 0 0 0,-1 1 0 0 0,0-1 0 0 0,0 0 0 0 0,0-1 0 0 0,-2 0-44 0 0,-13 1-409 0 0,2 3 571 0 0,19-4-233 0 0,-1 1 0 0 0,0 0 0 0 0,1-1 0 0 0,-1 1 1 0 0,0 0-1 0 0,1-1 0 0 0,-1 1 0 0 0,0 0 0 0 0,0-1 0 0 0,1 1 1 0 0,-1-1-1 0 0,0 1 0 0 0,0 0 0 0 0,0-1 0 0 0,0 1 1 0 0,0-1-1 0 0,1 1 0 0 0,-1-1 0 0 0,0 1 0 0 0,0-1 0 0 0,0 1 1 0 0,0 0-1 0 0,0-1 0 0 0,0 1 0 0 0,-1-1 0 0 0,1 1 0 0 0,0-1 1 0 0,0 1-1 0 0,0-1 0 0 0,0 1 0 0 0,0 0 0 0 0,-1-1 1 0 0,1 1-1 0 0,0-1 0 0 0,0 1 0 0 0,-1 0 0 0 0,1-1 0 0 0,0 1 1 0 0,-1 0-1 0 0,1-1 0 0 0,0 1 0 0 0,-1 0 0 0 0,1 0 0 0 0,0-1 1 0 0,-1 1-1 0 0,1 0 0 0 0,-1 0 0 0 0,1 0 0 0 0,0-1 1 0 0,-1 1-1 0 0,1 0 0 0 0,-1 0 0 0 0,1 0 0 0 0,-1 0 0 0 0,1 0 1 0 0,0 0-1 0 0,-1 0 0 0 0,1 0 0 0 0,-1 0 0 0 0,1 0 0 0 0,-1 0 1 0 0,1 0-1 0 0,-1 0 0 0 0,1 0 0 0 0,-1 1 71 0 0,3-6-1024 0 0,0-2-2124 0 0,-1 1-2094 0 0,1-2-6478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5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3745 0 0,'0'0'1916'0'0,"0"0"-147"0"0,0 0-56 0 0,0 0-35 0 0,0 0-126 0 0,0 0-218 0 0,0 0-275 0 0,0 0-256 0 0,0 0-166 0 0,0 0-87 0 0,0 0-42 0 0,0 0 13 0 0,0 0 31 0 0,0 0 30 0 0,0 0 13 0 0,0 0-18 0 0,0 0-46 0 0,0 0-44 0 0,0 0-47 0 0,21 0 2430 0 0,334 0 636 0 0,-355-11-8505 0 0,0 6-158 0 0,0 3-3769 0 0,0 1 83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4625 0 0,'0'0'2679'0'0,"0"0"-744"0"0,0 0-309 0 0,0 0-4 0 0,0 0-14 0 0,0 0-192 0 0,0 0-297 0 0,0 0-301 0 0,0 0-210 0 0,0 0-93 0 0,0 0-49 0 0,0 0-4 0 0,0 0-2 0 0,2 8 3058 0 0,4-8-3034 0 0,60-1 2691 0 0,87-9-1658 0 0,4-1-857 0 0,-157 11-684 0 0,0 0 35 0 0,0 0 2 0 0,0 0-2 0 0,0 0-31 0 0,0 0 25 0 0,0 0 4 0 0,0 0 15 0 0,0 0 50 0 0,0 0-49 0 0,0 0-36 0 0,0 0-3 0 0,0 0 7 0 0,0 0 14 0 0,0 0 2 0 0,0 0-16 0 0,0 0 9 0 0,0 0-4 0 0,0 0 14 0 0,0 0 4 0 0,0 0-5 0 0,0 0-10 0 0,0 0 33 0 0,0 0-29 0 0,0 0-9 0 0,0 0-24 0 0,0 0 33 0 0,0 0 5 0 0,0 0-25 0 0,0 0 4 0 0,-8-2-577 0 0,6 1-3219 0 0,1 0-5127 0 0,1 1-2950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79 181 736 0 0,'0'0'2833'0'0,"0"0"-859"0"0,0 0-174 0 0,0 0 122 0 0,0 0 158 0 0,0 0 45 0 0,0 0-230 0 0,0 0-340 0 0,0 0-278 0 0,0 0-217 0 0,0 0-122 0 0,-3-5-72 0 0,-9-17-90 0 0,9 16-95 0 0,3 6-93 0 0,0 0-101 0 0,0 0-82 0 0,0 0-78 0 0,-8 30 581 0 0,-1 273-28 0 0,8-88-701 0 0,1-211-150 0 0,-12 92 592 0 0,6-111-609 0 0,1-1 0 0 0,0 1 0 0 0,1-1 0 0 0,1 0 0 0 0,0 0 0 0 0,1-1 0 0 0,1-12-12 0 0,1 20 13 0 0,-1-27 12 0 0,1 1 0 0 0,2-1-1 0 0,1 1 1 0 0,2 0 0 0 0,1 0 0 0 0,2 1-1 0 0,2-2-24 0 0,1 5 11 0 0,1 0-1 0 0,2 1 1 0 0,1 0-1 0 0,2 1 0 0 0,15-22-10 0 0,-25 39-2 0 0,1 0-1 0 0,0 0 0 0 0,1 1 1 0 0,0 0-1 0 0,1 1 0 0 0,0 0 0 0 0,1 0 1 0 0,0 1-1 0 0,0 0 0 0 0,1 1 0 0 0,0 0 1 0 0,1 1-1 0 0,0 1 0 0 0,0 0 0 0 0,0 0 1 0 0,0 2-1 0 0,1-1 0 0 0,14-1 3 0 0,-25 6 0 0 0,1 1-1 0 0,0-1 0 0 0,-1 1 1 0 0,1 0-1 0 0,0 1 0 0 0,-1-1 1 0 0,1 0-1 0 0,-1 1 0 0 0,0 0 1 0 0,1 0-1 0 0,-1 0 1 0 0,0 0-1 0 0,0 0 0 0 0,0 1 1 0 0,0-1-1 0 0,-1 1 0 0 0,1 0 1 0 0,-1 0-1 0 0,0 0 0 0 0,0 0 1 0 0,0 0-1 0 0,0 1 1 0 0,0-1-1 0 0,0 0 0 0 0,-1 1 1 0 0,0 0-1 0 0,0-1 0 0 0,0 2 1 0 0,11 107 50 0 0,-18-96-33 0 0,0-1 0 0 0,-1 0 0 0 0,-1-1 0 0 0,0 1 0 0 0,-1-2 0 0 0,-1 1 0 0 0,0-1 0 0 0,0-1 0 0 0,-2 0 0 0 0,1 0 0 0 0,-2-1 0 0 0,1-1 0 0 0,-1 0 0 0 0,-1 0 0 0 0,-9 4-17 0 0,14-8-49 0 0,-1 1 0 0 0,0-2-1 0 0,0 1 1 0 0,0-1 0 0 0,0-1 0 0 0,-1 0 0 0 0,1 0 0 0 0,-1-1 0 0 0,0-1-1 0 0,0 0 1 0 0,0 0 0 0 0,-1-1 0 0 0,-9 0 49 0 0,3-30-2460 0 0,19-7-4429 0 0,3 27 148 0 0,0-2-4032 0 0</inkml:trace>
  <inkml:trace contextRef="#ctx0" brushRef="#br0" timeOffset="564.085">576 406 0 0 0,'0'0'1067'0'0,"0"0"575"0"0,0 0 234 0 0,0 0 83 0 0,0 0-9 0 0,0 0-83 0 0,0 0-41 0 0,0 0-101 0 0,0 0-175 0 0,0 0-148 0 0,0 0-151 0 0,4-3-117 0 0,9-9-103 0 0,-9 8-85 0 0,-4 4-106 0 0,-34 5 1351 0 0,18 4-2005 0 0,1 1 0 0 0,1 1-1 0 0,-1 1 1 0 0,2 0 0 0 0,0 0 0 0 0,0 2-1 0 0,-9 13-185 0 0,13-17 30 0 0,0 1-1 0 0,1 0 0 0 0,1 0 0 0 0,0 1 0 0 0,1 0 0 0 0,0 1 1 0 0,0-1-1 0 0,2 1 0 0 0,-1 0 0 0 0,2 0 0 0 0,0 1 0 0 0,0-1 0 0 0,1 1 1 0 0,1 7-30 0 0,1-18 8 0 0,0 0 0 0 0,1 0 1 0 0,-1 0-1 0 0,1 0 1 0 0,0 0-1 0 0,-1 0 1 0 0,1-1-1 0 0,1 1 0 0 0,-1 0 1 0 0,0-1-1 0 0,1 1 1 0 0,-1 0-1 0 0,1-1 1 0 0,0 0-1 0 0,0 1 0 0 0,0-1 1 0 0,0 0-1 0 0,0 0 1 0 0,0 0-1 0 0,1-1 0 0 0,-1 1 1 0 0,1 0-1 0 0,-1-1 1 0 0,1 0-1 0 0,0 1 1 0 0,-1-1-1 0 0,1 0 0 0 0,0 0 1 0 0,0-1-1 0 0,0 1 1 0 0,1 0-9 0 0,96 8 210 0 0,-92-9-221 0 0,0-1-144 0 0,0-1 0 0 0,0 1 1 0 0,0-1-1 0 0,-1 0 0 0 0,1-1 1 0 0,-1 0-1 0 0,1 0 0 0 0,-1-1 1 0 0,0 0-1 0 0,0 0 1 0 0,0-1-1 0 0,4-3 155 0 0,22-14-2191 0 0,-3 3-2694 0 0,-20 11 402 0 0,4-1-7096 0 0</inkml:trace>
  <inkml:trace contextRef="#ctx0" brushRef="#br0" timeOffset="881.99">1011 446 6321 0 0,'0'0'2229'0'0,"0"0"-370"0"0,0 0-93 0 0,0 0 2 0 0,0 0-85 0 0,0 0-231 0 0,0 0-301 0 0,0 0-272 0 0,0 0-200 0 0,0 0-150 0 0,-27 32-106 0 0,-80 95-96 0 0,78-86-72 0 0,28-39-215 0 0,1 0 0 0 0,0 0 0 0 0,0 1 0 0 0,0-1 0 0 0,0 0 0 0 0,1 0 0 0 0,-1 0 0 0 0,1 1 0 0 0,-1-1 0 0 0,1 0 0 0 0,0 0 0 0 0,0 0 0 0 0,-1 0 0 0 0,2 0 0 0 0,-1 0 0 0 0,0 0 0 0 0,0 0 0 0 0,1-1 0 0 0,-1 1 0 0 0,0 0 0 0 0,1-1 0 0 0,0 1 0 0 0,-1-1 0 0 0,1 0 0 0 0,0 1 0 0 0,0-1 0 0 0,0 0 0 0 0,0 0 0 0 0,0 0 0 0 0,0 0 0 0 0,0-1 0 0 0,0 1 0 0 0,0 0 0 0 0,0-1 0 0 0,1 1 0 0 0,-1-1 0 0 0,0 0 0 0 0,0 0 0 0 0,1 0-40 0 0,91-7 1482 0 0,-75 0-1274 0 0,0-1 1 0 0,0 0 0 0 0,-1-2 0 0 0,0 0-1 0 0,-1-1 1 0 0,0 0 0 0 0,0-1 0 0 0,-2-1 0 0 0,8-8-209 0 0,-19 16 37 0 0,0 1 0 0 0,0 0 0 0 0,-1-1 0 0 0,0 0 1 0 0,0 0-1 0 0,0 0 0 0 0,0 0 0 0 0,-1 0 0 0 0,0-1 1 0 0,0 1-1 0 0,0-1 0 0 0,-1 1 0 0 0,0-1 0 0 0,0 0 1 0 0,0 1-1 0 0,-1-1 0 0 0,0 0 0 0 0,0 0 0 0 0,-1-4-37 0 0,-1 7-114 0 0,-1 0 0 0 0,0 0 0 0 0,0 1 0 0 0,0-1 0 0 0,0 1 0 0 0,-1 0 0 0 0,1 0 0 0 0,0 0 0 0 0,-1 0 0 0 0,0 0 0 0 0,1 1 0 0 0,-1 0 0 0 0,0-1 0 0 0,0 2 0 0 0,0-1 0 0 0,0 0 0 0 0,0 1 0 0 0,1-1 0 0 0,-1 1 0 0 0,0 0-1 0 0,0 1 1 0 0,0-1 0 0 0,0 1 0 0 0,0 0 0 0 0,0-1 0 0 0,0 2 0 0 0,1-1 0 0 0,-1 0 0 0 0,0 1 0 0 0,1 0 0 0 0,-4 1 114 0 0,-28 18-6460 0 0,33-20 5445 0 0,-11 7-10522 0 0</inkml:trace>
  <inkml:trace contextRef="#ctx0" brushRef="#br0" timeOffset="1332.236">1539 365 7186 0 0,'0'0'2591'0'0,"0"0"-639"0"0,0 0-533 0 0,0 0-267 0 0,0 0-153 0 0,0 0-93 0 0,0 0 77 0 0,0 0 9 0 0,0 0-79 0 0,0 0-94 0 0,0 0-111 0 0,0 0-97 0 0,0 0-83 0 0,-20 11-93 0 0,-62 35-127 0 0,80-46-286 0 0,0 0-1 0 0,0 1 1 0 0,1-1-1 0 0,-1 1 1 0 0,0-1-1 0 0,0 1 1 0 0,1 0-1 0 0,-1-1 1 0 0,1 1-1 0 0,-1 0 0 0 0,1 0 1 0 0,-1 0-1 0 0,1 0 1 0 0,0 1-1 0 0,-1-1 1 0 0,1 0-1 0 0,0 1 1 0 0,0-1-1 0 0,0 0 1 0 0,0 1-1 0 0,0-1 1 0 0,0 1-1 0 0,0 0 1 0 0,0-1-1 0 0,1 1 1 0 0,-1 0-1 0 0,1-1 1 0 0,-1 1-1 0 0,1 0 1 0 0,0 0-1 0 0,0-1 1 0 0,-1 1-1 0 0,1 0 1 0 0,1 0-1 0 0,-1 1-21 0 0,1 9 26 0 0,34 40 121 0 0,-12-27-70 0 0,-20-22-31 0 0,0 1 1 0 0,0 0-1 0 0,-1 0 1 0 0,1 0-1 0 0,-1 0 1 0 0,0 0-1 0 0,0 1 1 0 0,0-1-1 0 0,-1 1 0 0 0,0-1 1 0 0,0 1-1 0 0,0-1 1 0 0,0 1-1 0 0,-1 0 1 0 0,0-1-1 0 0,0 1 1 0 0,0 0-1 0 0,0-1 1 0 0,-1 1-1 0 0,0 0 1 0 0,0-1-1 0 0,0 1 1 0 0,0-1-1 0 0,-1 1 1 0 0,1-1-1 0 0,-1 0 1 0 0,-1 0-1 0 0,1 1 1 0 0,0-1-1 0 0,-1-1 1 0 0,0 1-1 0 0,0 0 1 0 0,0-1-1 0 0,-3 3-46 0 0,-54 31 443 0 0,33-29-438 0 0,0-2 1 0 0,-1 0-1 0 0,0-2 1 0 0,0-1-1 0 0,0-1 1 0 0,0-1-1 0 0,-3-2-5 0 0,30 1-84 0 0,1-1-1 0 0,-1 1 0 0 0,1-1 1 0 0,0 1-1 0 0,-1-1 0 0 0,1 1 0 0 0,0-1 1 0 0,-1 0-1 0 0,1 1 0 0 0,0-1 0 0 0,0 1 1 0 0,-1-1-1 0 0,1 0 0 0 0,0 1 1 0 0,0-1-1 0 0,0 0 0 0 0,0 1 0 0 0,0-1 1 0 0,0 0-1 0 0,0 1 0 0 0,0-1 1 0 0,0 1-1 0 0,0-1 0 0 0,0 0 0 0 0,0 1 1 0 0,1-1-1 0 0,-1 0 0 0 0,0 1 0 0 0,0-1 1 0 0,1 1-1 0 0,-1-1 0 0 0,0 1 1 0 0,1-1-1 0 0,-1 1 0 0 0,1-1 0 0 0,-1 1 1 0 0,1-1-1 0 0,-1 1 0 0 0,1-1 1 0 0,-1 1-1 0 0,1 0 0 0 0,-1-1 0 0 0,1 1 1 0 0,-1 0-1 0 0,1-1 0 0 0,0 1 0 0 0,-1 0 1 0 0,1 0-1 0 0,-1 0 0 0 0,1-1 1 0 0,0 1 84 0 0,30-18-10324 0 0,-19 11-597 0 0</inkml:trace>
  <inkml:trace contextRef="#ctx0" brushRef="#br0" timeOffset="1732.068">2053 424 13539 0 0,'0'0'2528'0'0,"0"0"-869"0"0,0 0-356 0 0,0 0-46 0 0,0 0-81 0 0,0 0-140 0 0,0 0-190 0 0,-31 10-184 0 0,-98 32-176 0 0,32 9 217 0 0,92-47-698 0 0,0-1 0 0 0,0 1 1 0 0,1 0-1 0 0,0 0 0 0 0,0 0 0 0 0,0 1 1 0 0,0 0-1 0 0,1-1 0 0 0,0 1 0 0 0,0 0 1 0 0,0 1-1 0 0,0-1 0 0 0,1 0 1 0 0,0 1-1 0 0,0 0 0 0 0,1-1 0 0 0,-1 1 1 0 0,1 0-1 0 0,1 0 0 0 0,-1-1 1 0 0,1 1-1 0 0,0 0 0 0 0,0 0-5 0 0,2-2 2 0 0,1 1-1 0 0,0-1 1 0 0,-1 0 0 0 0,2-1-1 0 0,-1 1 1 0 0,0-1 0 0 0,1 1-1 0 0,-1-1 1 0 0,1 0 0 0 0,0 0-1 0 0,0-1 1 0 0,0 1 0 0 0,1-1-1 0 0,-1 0 1 0 0,1 0 0 0 0,-1 0-1 0 0,1 0 1 0 0,0-1 0 0 0,-1 0-1 0 0,1 0 1 0 0,0 0-1 0 0,0-1 1 0 0,0 0 0 0 0,-1 0-1 0 0,2 0-1 0 0,13 2 111 0 0,1 0 0 0 0,-1-2-1 0 0,1 0 1 0 0,-1-2-1 0 0,0 0 1 0 0,1-1-1 0 0,-1-1 1 0 0,0 0 0 0 0,-1-2-1 0 0,1 0 1 0 0,-1-1-1 0 0,4-3-110 0 0,-10 4 168 0 0,0-1-1 0 0,0 0 1 0 0,-1-1 0 0 0,1-1-1 0 0,-2 0 1 0 0,1 0-1 0 0,-1-1 1 0 0,7-9-168 0 0,-11 13 44 0 0,0 0-1 0 0,0-1 1 0 0,-1 1 0 0 0,0-1 0 0 0,-1 0 0 0 0,1 0 0 0 0,-1-1-1 0 0,-1 1 1 0 0,1-1 0 0 0,-1 0 0 0 0,0 0 0 0 0,-1 0 0 0 0,0 0 0 0 0,-1-1-1 0 0,1 1 1 0 0,-1 0 0 0 0,-1-1 0 0 0,0 1 0 0 0,0-1 0 0 0,0 1 0 0 0,-1 0-1 0 0,-1-1 1 0 0,1 1 0 0 0,-1 0 0 0 0,-3-6-44 0 0,1 9-80 0 0,-1 0 0 0 0,0 1 0 0 0,0-1 0 0 0,-1 1 0 0 0,1 0 0 0 0,-1 1-1 0 0,0-1 1 0 0,0 1 0 0 0,0 0 0 0 0,-1 0 0 0 0,1 1 0 0 0,-1 0 0 0 0,1 0 0 0 0,-1 1 0 0 0,0-1 0 0 0,0 1 0 0 0,1 1 0 0 0,-1-1 0 0 0,0 1 0 0 0,0 1 0 0 0,0-1-1 0 0,0 1 1 0 0,1 0 0 0 0,-1 1 0 0 0,0-1 0 0 0,1 1 0 0 0,-1 1 0 0 0,1-1 0 0 0,-3 3 80 0 0,-62 38-3813 0 0,47-28 134 0 0,0 0-3291 0 0,6-4-5183 0 0</inkml:trace>
  <inkml:trace contextRef="#ctx0" brushRef="#br0" timeOffset="2079.263">1648 664 6233 0 0,'0'0'3457'0'0,"0"0"-958"0"0,0 0-360 0 0,0 0-108 0 0,0 0-214 0 0,0 0-330 0 0,0 0-314 0 0,0 0-238 0 0,0 0-165 0 0,0 0-139 0 0,0 0-106 0 0,0 0-77 0 0,30-20-66 0 0,94-60-42 0 0,-56 48 254 0 0,-53 27-469 0 0,-1 1 0 0 0,1 0 0 0 0,0 1 0 0 0,0 1 0 0 0,0 1 0 0 0,0 0-1 0 0,1 1 1 0 0,12 1-125 0 0,23 35 226 0 0,-12-2 307 0 0,-33-31-443 0 0,0 0 1 0 0,0-1-1 0 0,1 1 0 0 0,-1-1 1 0 0,1-1-1 0 0,-1 1 0 0 0,1-1 1 0 0,0 0-1 0 0,0 0 0 0 0,0-1 1 0 0,-1 0-1 0 0,1 0 0 0 0,0-1 1 0 0,0 0-1 0 0,5-1-90 0 0,13-17-46 0 0,-14 2-4889 0 0,-11 16-2367 0 0,0 1-5404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3345 0 0,'0'0'1881'0'0,"0"0"-186"0"0,0 0-38 0 0,0 0 19 0 0,0 0-69 0 0,0 0-192 0 0,0 0-328 0 0,0 0-295 0 0,0 0-221 0 0,0 0-104 0 0,0 0-55 0 0,0 0 5 0 0,0 0 47 0 0,0 0 26 0 0,12-1 2106 0 0,196-39 1055 0 0,-128 26-3282 0 0,-72 14 251 0 0,-25 7-571 0 0,0-1-1 0 0,0-1 1 0 0,0 0-1 0 0,-1-2 1 0 0,0 0 0 0 0,0-1-1 0 0,-11 0-48 0 0,-78 2 326 0 0,107-4-282 0 0,0 0-18 0 0,0 0-16 0 0,0 0-32 0 0,15 0-150 0 0,253-4 554 0 0,-268 4-412 0 0,0 0-6 0 0,0 0-24 0 0,0 0-25 0 0,0 0-74 0 0,0 0-104 0 0,0 0-215 0 0,-7-3-7323 0 0,5 2-3856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2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16 0 0 0,'0'0'459'0'0,"0"0"574"0"0,0 0 90 0 0,0 0-53 0 0,0 0-23 0 0,0 0 14 0 0,0 0 38 0 0,0 0 24 0 0,0 0 23 0 0,0 0 3 0 0,0 0 3 0 0,0 0-82 0 0,0 0-191 0 0,-28-11 3512 0 0,-27 10-3134 0 0,37-1-929 0 0,0 1 0 0 0,1 1-1 0 0,-1 0 1 0 0,0 2-1 0 0,1 0 1 0 0,-1 1 0 0 0,1 0-1 0 0,0 2 1 0 0,0 0-1 0 0,-11 5-327 0 0,21-6 68 0 0,0 0 0 0 0,1 1-1 0 0,0 0 1 0 0,0 0 0 0 0,0 0-1 0 0,1 1 1 0 0,-1 0-1 0 0,1 0 1 0 0,1 0 0 0 0,-1 0-1 0 0,1 1 1 0 0,0 0 0 0 0,1 0-1 0 0,0 0 1 0 0,0 0-1 0 0,0 0 1 0 0,0 4-68 0 0,-26 110 472 0 0,11 85 179 0 0,3 140-24 0 0,14-17-77 0 0,2-172 217 0 0,-1-157-748 0 0,0 0-8 0 0,0 0 1 0 0,0 0 20 0 0,0 0 13 0 0,0 0-22 0 0,0 0-6 0 0,0 0-2 0 0,0 0-22 0 0,0 0 28 0 0,0 0 3 0 0,0 0-4 0 0,0 0 8 0 0,0 0-1 0 0,0 0 1 0 0,0 0-11 0 0,0 0-7 0 0,0 0 0 0 0,0 0 14 0 0,0 0 8 0 0,0 0-14 0 0,0 0 10 0 0,0 0 8 0 0,0 0 13 0 0,0 0-8 0 0,0 0-7 0 0,0 0-13 0 0,0 0-29 0 0,0 0 40 0 0,0 0 1 0 0,0 0 1 0 0,0 0 19 0 0,0 0-30 0 0,0 0 4 0 0,0 0 3 0 0,0 0 14 0 0,0 0-26 0 0,0 0-24 0 0,0 0 5 0 0,0 0-32 0 0,326-22 281 0 0,-303 19-2794 0 0,-13-1-5479 0 0,-7 4-4348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2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23 0 0 0,'0'0'435'0'0,"0"0"381"0"0,0 0 184 0 0,0 0 132 0 0,0 0 153 0 0,0 0-49 0 0,0 0-14 0 0,0 0 55 0 0,0 0 83 0 0,0 0 158 0 0,-6-1 69 0 0,-12-1 156 0 0,-10 1 6266 0 0,42 1-2899 0 0,40 1-4034 0 0,-50-2-1018 0 0,139-14 1008 0 0,-47 11-656 0 0,29 15 34 0 0,-77-10-128 0 0,-48-1-277 0 0,0 0-13 0 0,0 0-3 0 0,0 0 13 0 0,0 0-15 0 0,0 0 18 0 0,0 0-7 0 0,0 0-15 0 0,0 0-7 0 0,0 0 0 0 0,0 0 5 0 0,0 0-20 0 0,0 0 5 0 0,0 0-15 0 0,0 0-8 0 0,0 0 19 0 0,0 0-13 0 0,-4 0-2132 0 0,-15 3-11083 0 0,16 1 1814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264 523 184 0 0,'0'0'1852'0'0,"0"0"-350"0"0,0 0 40 0 0,0 0 311 0 0,0 0 240 0 0,0 0-10 0 0,0 0-281 0 0,0 0-374 0 0,0 0-286 0 0,0 0-169 0 0,0 0-87 0 0,0 0-53 0 0,0 0-42 0 0,0-3 3875 0 0,-48 28-3016 0 0,32-13-1542 0 0,0 0-1 0 0,0 1 1 0 0,1 0-1 0 0,1 1 1 0 0,0 1 0 0 0,2 0-1 0 0,-1 1 1 0 0,2 0 0 0 0,0 1-1 0 0,1 1 1 0 0,0-1-1 0 0,2 1 1 0 0,0 1 0 0 0,1 0-1 0 0,1 0 1 0 0,0 1-108 0 0,2-8 58 0 0,-1 1 1 0 0,1 1-1 0 0,1-1 1 0 0,1 0-1 0 0,0 1 1 0 0,0-1-1 0 0,1 1 1 0 0,1 0-1 0 0,1-1 0 0 0,0 1 1 0 0,0-1-1 0 0,1 1 1 0 0,1-1-1 0 0,0 1 1 0 0,1-1-1 0 0,1 0 1 0 0,0-1-1 0 0,0 1 1 0 0,1-1-1 0 0,1 0 1 0 0,0 0-1 0 0,1-1 1 0 0,0 0-1 0 0,1-1 1 0 0,0 1-1 0 0,0-2 0 0 0,1 1 1 0 0,0-1-1 0 0,1-1 1 0 0,0 0-1 0 0,0 0 1 0 0,7 2-59 0 0,30-2 725 0 0,-48-8-697 0 0,0 0 40 0 0,0 0 14 0 0,0 0 14 0 0,0 0 25 0 0,0 0-45 0 0,0 0-20 0 0,0 0-12 0 0,-4-26-959 0 0,-1 12-635 0 0,2 6-1117 0 0,1 1-4804 0 0,1 3-4838 0 0</inkml:trace>
  <inkml:trace contextRef="#ctx0" brushRef="#br0" timeOffset="746.197">312 1098 10386 0 0,'0'0'1609'0'0,"0"0"-387"0"0,0 0 69 0 0,0 0 255 0 0,0 0 121 0 0,0 0-172 0 0,0 0-329 0 0,0 0-314 0 0,0 0-205 0 0,0 0-90 0 0,0 0-34 0 0,0 0 5 0 0,0 0-11 0 0,5 3 1505 0 0,156-231 412 0 0,-97 143-2113 0 0,-55 97-653 0 0,44 112 258 0 0,-25-90 55 0 0,-25-33 34 0 0,1 0 1 0 0,0-1-1 0 0,0 0 0 0 0,0 0 1 0 0,-1 0-1 0 0,1 0 0 0 0,0 0 0 0 0,0-1 1 0 0,0 0-1 0 0,0 0 0 0 0,-1 0 1 0 0,1 0-1 0 0,-1 0 0 0 0,1-1 0 0 0,-1 1 1 0 0,1-1-1 0 0,-1 0 0 0 0,0 0 1 0 0,0-1-1 0 0,0 1 0 0 0,0-1 0 0 0,0 1 1 0 0,0-1-1 0 0,-1 0 0 0 0,3-3-15 0 0,5-3-10 0 0,164-153 226 0 0,-173 161-234 0 0,-1 1-4 0 0,0 0-12 0 0,0 0-5 0 0,0 0-16 0 0,10 23-18 0 0,-3-5 71 0 0,0 1 1 0 0,-1 1-1 0 0,-1-1 1 0 0,-1 1-1 0 0,0 0 1 0 0,-2 0-1 0 0,1 14 2 0 0,-1-9 11 0 0,-2-24-84 0 0,-1 0 1 0 0,1 0-1 0 0,0 0 1 0 0,0 0-1 0 0,0 0 1 0 0,0 0 0 0 0,0 0-1 0 0,0 0 1 0 0,0 0-1 0 0,0 0 1 0 0,1 0-1 0 0,-1 0 1 0 0,0 0-1 0 0,1 0 1 0 0,-1 0-1 0 0,0 0 1 0 0,1 0 0 0 0,-1 0-1 0 0,1 0 1 0 0,0 0-1 0 0,-1-1 1 0 0,1 1-1 0 0,-1 0 1 0 0,1 0-1 0 0,0-1 1 0 0,0 1-1 0 0,0 0 1 0 0,-1-1-1 0 0,1 1 1 0 0,0-1 0 0 0,0 1-1 0 0,0-1 1 0 0,0 1-1 0 0,0-1 1 0 0,0 0-1 0 0,0 1 1 0 0,0-1-1 0 0,0 0 1 0 0,0 0-1 0 0,0 0 1 0 0,0 0-1 0 0,0 0 1 0 0,0 0 0 0 0,0 0-1 0 0,0 0 1 0 0,0 0-1 0 0,0 0 1 0 0,0-1 72 0 0,16-2-4223 0 0,-6-1-4590 0 0,-2 4-3290 0 0</inkml:trace>
  <inkml:trace contextRef="#ctx0" brushRef="#br0" timeOffset="2032.377">1385 836 7930 0 0,'0'0'2340'0'0,"0"0"-474"0"0,0 0-126 0 0,0 0 118 0 0,0 0-28 0 0,0 0-218 0 0,0 0-302 0 0,0 0-301 0 0,0 0-189 0 0,0 0-99 0 0,0 0-37 0 0,0 0-76 0 0,0 0-117 0 0,-17-7 189 0 0,-107 58 199 0 0,117-47-884 0 0,2-1 0 0 0,-1 1 1 0 0,0 1-1 0 0,1-1 1 0 0,-1 1-1 0 0,1 0 1 0 0,1 0-1 0 0,-1 0 0 0 0,1 1 1 0 0,0-1-1 0 0,0 1 1 0 0,0 0-1 0 0,1 0 1 0 0,0 1-1 0 0,0-1 0 0 0,1 1 1 0 0,-1-1-1 0 0,1 1 1 0 0,1 0-1 0 0,-1 0 0 0 0,1 0 1 0 0,1 0-1 0 0,-1 3 5 0 0,1-8 6 0 0,1 0-1 0 0,-1 0 1 0 0,0 0-1 0 0,1 0 0 0 0,-1 0 1 0 0,1 0-1 0 0,0-1 1 0 0,-1 1-1 0 0,1 0 0 0 0,0 0 1 0 0,0-1-1 0 0,0 1 1 0 0,1 0-1 0 0,-1-1 0 0 0,0 1 1 0 0,0-1-1 0 0,1 0 1 0 0,-1 1-1 0 0,1-1 1 0 0,-1 0-1 0 0,1 0 0 0 0,0 0 1 0 0,-1 0-1 0 0,1 0 1 0 0,0 0-1 0 0,0 0 0 0 0,0-1 1 0 0,0 1-1 0 0,0-1 1 0 0,-1 1-1 0 0,1-1 0 0 0,0 0 1 0 0,2 0-6 0 0,69 1 628 0 0,-60-5-537 0 0,0 1 0 0 0,-1-2 0 0 0,1 0-1 0 0,-1 0 1 0 0,-1-1 0 0 0,1-1 0 0 0,-1 0 0 0 0,0-1-1 0 0,-1 0 1 0 0,1 0 0 0 0,0-2-91 0 0,12-10 122 0 0,1 1 0 0 0,1 1 0 0 0,1 1 0 0 0,0 2 0 0 0,1 1 0 0 0,6-2-122 0 0,-7 65-124 0 0,-22 127 125 0 0,-7-154-7 0 0,0-1-1 0 0,-1-1 1 0 0,-1 1-1 0 0,0-1 1 0 0,-2 1-1 0 0,-1-2 1 0 0,0 1-1 0 0,-2-1 7 0 0,6-8 4 0 0,-1-1-1 0 0,0-1 0 0 0,0 1 0 0 0,-2-1 1 0 0,1 0-1 0 0,-1 0 0 0 0,0 0 0 0 0,-1-1 0 0 0,1 0 1 0 0,-2-1-1 0 0,1 0 0 0 0,-5 3-3 0 0,12-10 2 0 0,-11 9 4 0 0,0-1-1 0 0,0 0 1 0 0,-1-1-1 0 0,1-1 1 0 0,-2 0-1 0 0,1-1 1 0 0,-1 0-1 0 0,0-1 1 0 0,0 0-1 0 0,0-2 1 0 0,0 1-1 0 0,-10-1-5 0 0,24-2 6 0 0,-1 0-1 0 0,0 1 0 0 0,0-1 1 0 0,0 0-1 0 0,0 0 1 0 0,0 0-1 0 0,0 0 1 0 0,1 0-1 0 0,-1-1 0 0 0,0 1 1 0 0,0 0-1 0 0,0 0 1 0 0,0 0-1 0 0,0-1 1 0 0,1 1-1 0 0,-1 0 0 0 0,0-1 1 0 0,0 1-1 0 0,1-1 1 0 0,-1 1-1 0 0,0-1 1 0 0,0 1-1 0 0,1-1 0 0 0,-1 0 1 0 0,1 1-1 0 0,-1-1 1 0 0,1 0-1 0 0,-1 1 1 0 0,1-1-1 0 0,-1 0 0 0 0,1 0 1 0 0,-1 0-1 0 0,1 1 1 0 0,0-1-1 0 0,0 0 1 0 0,-1 0-1 0 0,1 0 0 0 0,0 0 1 0 0,0 0-1 0 0,0 1 1 0 0,0-1-1 0 0,0 0 1 0 0,0 0-1 0 0,0 0 0 0 0,0 0 1 0 0,0 0-1 0 0,0 0 1 0 0,1 1-1 0 0,-1-1 1 0 0,0 0-1 0 0,1 0-5 0 0,-1-5-15 0 0,2-3 28 0 0,1-1 1 0 0,0 1-1 0 0,1 0 1 0 0,0 0 0 0 0,0 0-1 0 0,1 1 1 0 0,0-1 0 0 0,0 1-1 0 0,1 0 1 0 0,0 1 0 0 0,1-1-1 0 0,0 1 1 0 0,0 1 0 0 0,0-1-1 0 0,4-1-13 0 0,-7 4 5 0 0,29-27 150 0 0,0 3 1 0 0,2 0-1 0 0,1 3 1 0 0,0 0-1 0 0,26-10-155 0 0,-23 34 132 0 0,-4 8 10 0 0,-35-7-128 0 0,0 0 10 0 0,0 0 20 0 0,0 0-37 0 0,0 0-6 0 0,-6 5 433 0 0,-4-22-3448 0 0,9 15 2257 0 0,-3-6-4973 0 0,1 4-6571 0 0</inkml:trace>
  <inkml:trace contextRef="#ctx0" brushRef="#br0" timeOffset="4300.356">1939 921 0 0 0,'0'0'395'0'0,"0"0"761"0"0,0 0 120 0 0,0 0-55 0 0,0 0-93 0 0,0 0-81 0 0,0 0 1 0 0,0 0-16 0 0,0 0-41 0 0,-7-1 4 0 0,-2 0-540 0 0,-25-1 2648 0 0,34 2-2392 0 0,0 0-48 0 0,0 0-75 0 0,0 0-79 0 0,0 0-105 0 0,0 0-64 0 0,0 0-33 0 0,0 0-20 0 0,0 0-21 0 0,0 0-15 0 0,31-11 3063 0 0,140-11-1228 0 0,0 7-1645 0 0,-166 14-643 0 0,6-5-1516 0 0,-10 2-3731 0 0,-2-4-4887 0 0,1 2 4027 0 0</inkml:trace>
  <inkml:trace contextRef="#ctx0" brushRef="#br0" timeOffset="4752.515">2106 637 552 0 0,'0'0'3544'0'0,"0"0"-1965"0"0,0 0-723 0 0,0 0 137 0 0,0 0 392 0 0,0 0 319 0 0,0 0 71 0 0,0 0-171 0 0,0 0-310 0 0,0 0-266 0 0,0 0-160 0 0,0 0-82 0 0,0 0-42 0 0,-1 3-53 0 0,-35 54 2108 0 0,20 324-609 0 0,14-355-2199 0 0,19-49-8071 0 0,-7 14 1814 0 0,-4 5-3771 0 0</inkml:trace>
  <inkml:trace contextRef="#ctx0" brushRef="#br0" timeOffset="5153.296">2637 553 9362 0 0,'0'0'1779'0'0,"0"0"-684"0"0,0 0-207 0 0,0 0 222 0 0,0 0 258 0 0,0 0 114 0 0,0 0-131 0 0,0 0-297 0 0,0 0-263 0 0,0 0-204 0 0,0 0-116 0 0,0 0-66 0 0,-7 32-35 0 0,-20 98-29 0 0,20-38 426 0 0,8-64-724 0 0,-2 1 0 0 0,-1-1 0 0 0,-1 1 0 0 0,-2-1 0 0 0,0 0 0 0 0,-2 0 0 0 0,-1-1 0 0 0,-3 5-43 0 0,-24 10-1207 0 0,24-37-2918 0 0,0-4-3892 0 0,8-1-2199 0 0</inkml:trace>
  <inkml:trace contextRef="#ctx0" brushRef="#br0" timeOffset="5496.248">2508 549 7474 0 0,'0'0'1993'0'0,"0"0"-575"0"0,0 0-391 0 0,0 0 4 0 0,0 0 134 0 0,0 0 190 0 0,0 0 7 0 0,0 0-244 0 0,0 0-272 0 0,0 0-218 0 0,0 0-118 0 0,0 0-42 0 0,0 0-11 0 0,24-15-4 0 0,75-44-19 0 0,-20 33 449 0 0,-60 26-652 0 0,116 5 661 0 0,-131-4-880 0 0,0 0 0 0 0,0 0 0 0 0,0 0 0 0 0,-1 0 0 0 0,1 1 0 0 0,0 0-1 0 0,-1-1 1 0 0,1 1 0 0 0,-1 1 0 0 0,0-1 0 0 0,0 0 0 0 0,0 1 0 0 0,0 0 0 0 0,0-1-1 0 0,0 1 1 0 0,-1 0 0 0 0,0 1 0 0 0,1-1 0 0 0,-1 0 0 0 0,0 1 0 0 0,0-1-1 0 0,-1 1 1 0 0,1-1 0 0 0,-1 1 0 0 0,0 0 0 0 0,0 0 0 0 0,0 0 0 0 0,0 0 0 0 0,-1 0-1 0 0,0-1 1 0 0,0 1 0 0 0,0 3-12 0 0,-2 7 49 0 0,-1 0 0 0 0,-1 0 0 0 0,-1-1 0 0 0,0 1 0 0 0,0-1 0 0 0,-1 0-1 0 0,-1-1 1 0 0,0 1 0 0 0,-1-1 0 0 0,0-1 0 0 0,-1 1 0 0 0,0-2 0 0 0,-1 1 0 0 0,0-1 0 0 0,-5 3-49 0 0,-8 8 4 0 0,-1-1 0 0 0,0-1 0 0 0,-2-1 0 0 0,0-2 0 0 0,-1 0 1 0 0,0-2-1 0 0,-2 0 0 0 0,-1-2-4 0 0,24-9-53 0 0,-1 0 0 0 0,0-1 0 0 0,0 0 0 0 0,0 0 0 0 0,0 0 1 0 0,0-1-1 0 0,-1 0 0 0 0,1-1 0 0 0,0 1 0 0 0,0-1 0 0 0,-1-1 0 0 0,-4 0 53 0 0,13-43-5384 0 0,22 15-4431 0 0,-17 18 757 0 0</inkml:trace>
  <inkml:trace contextRef="#ctx0" brushRef="#br0" timeOffset="9832.677">3224 880 0 0 0,'0'0'1008'0'0,"0"0"779"0"0,0 0 220 0 0,0 0-66 0 0,0 0-116 0 0,0 0-145 0 0,0 0-155 0 0,0 0-138 0 0,0 0-148 0 0,0 0-131 0 0,7-3 362 0 0,-6 3 3399 0 0,-75-11-3478 0 0,-20 22-1128 0 0,36 14 57 0 0,29 15-76 0 0,32-36-206 0 0,1 0-1 0 0,-1 0 1 0 0,0 0 0 0 0,1-1 0 0 0,0 1-1 0 0,0-1 1 0 0,0 0 0 0 0,0 0 0 0 0,0-1-1 0 0,1 1 1 0 0,-1-1 0 0 0,1 0 0 0 0,-1 0-1 0 0,1-1 1 0 0,0 1 0 0 0,0-1 0 0 0,0 0-1 0 0,5 0-37 0 0,-8 0 8 0 0,75 38 125 0 0,-28-9-21 0 0,-32-5 25 0 0,-19 2 977 0 0,-5-20-1039 0 0,-1 0 0 0 0,1 0 0 0 0,-1-1 0 0 0,-1 0 0 0 0,1 0 0 0 0,-1-1 1 0 0,0 0-1 0 0,0 0 0 0 0,-1-1 0 0 0,1 0 0 0 0,-1-1 0 0 0,0 0 0 0 0,0-1 0 0 0,0 0 0 0 0,-9 0-75 0 0,10 1 34 0 0,-78 16 61 0 0,28-9-35 0 0,59-10-59 0 0,-24-4-398 0 0,7-14-1691 0 0,13 10-2630 0 0,3 2-5635 0 0,1 5 346 0 0</inkml:trace>
  <inkml:trace contextRef="#ctx0" brushRef="#br0" timeOffset="10114.329">3465 972 8010 0 0,'0'0'2688'0'0,"0"0"-957"0"0,0 0-458 0 0,0 0 0 0 0,0 0 93 0 0,0 0 1 0 0,0 0-138 0 0,0 0-247 0 0,0 0-298 0 0,0 0-245 0 0,0 0-163 0 0,0 0-100 0 0,-6 32-77 0 0,-15 94-33 0 0,19-79 8 0 0,6-35 497 0 0,0-6-2372 0 0,-3 0-5388 0 0,-1-6-3636 0 0</inkml:trace>
  <inkml:trace contextRef="#ctx0" brushRef="#br0" timeOffset="10635.162">3397 689 5273 0 0,'0'0'3717'0'0,"0"0"-1603"0"0,0 0-695 0 0,0 0 8 0 0,0 0 148 0 0,0 0 109 0 0,0 0-105 0 0,0 0-307 0 0,0 0-357 0 0,0 0-273 0 0,0 0-176 0 0,0 0-100 0 0,0 0-42 0 0,-13-4 737 0 0,-24 32-822 0 0,66-63 955 0 0,-28 35-1181 0 0,-1 0 6 0 0,0 0-7 0 0,0 0-4 0 0,0 0-35 0 0,0 0-48 0 0,-6 7-5812 0 0,6-3 825 0 0,0 0-6493 0 0</inkml:trace>
  <inkml:trace contextRef="#ctx0" brushRef="#br0" timeOffset="11386.411">3671 891 9114 0 0,'0'0'2172'0'0,"0"0"-465"0"0,0 0-122 0 0,0 0-25 0 0,0 0-100 0 0,0 0-187 0 0,0 0-286 0 0,0 0-270 0 0,0 0-245 0 0,0 0-149 0 0,0 0-115 0 0,0 0-100 0 0,0 0-40 0 0,-1 5 23 0 0,-57 249 806 0 0,27-189-1046 0 0,28-75-4093 0 0,-1-24 2428 0 0,3 12 1631 0 0,1-1 0 0 0,1 0 0 0 0,1 1 0 0 0,1-1 0 0 0,1 1 0 0 0,1 0 0 0 0,1 0 0 0 0,1 1 0 0 0,4-6 183 0 0,39-87 2388 0 0,-41 115 1446 0 0,-3 28-3789 0 0,-5-19 431 0 0,5 15-323 0 0,2-1 0 0 0,0 0 0 0 0,1 0 0 0 0,2-1 0 0 0,0 0 1 0 0,1 0-1 0 0,8 8-153 0 0,37 47 39 0 0,-47-64-2 0 0,-10-14-14 0 0,0 1 1 0 0,0 0-1 0 0,0-1 1 0 0,0 1-1 0 0,0-1 1 0 0,0 1 0 0 0,0 0-1 0 0,1-1 1 0 0,-1 1-1 0 0,0-1 1 0 0,1 1-1 0 0,-1 0 1 0 0,0-1-1 0 0,1 1 1 0 0,-1-1-1 0 0,1 1 1 0 0,-1-1-1 0 0,1 0 1 0 0,-1 1-1 0 0,1-1 1 0 0,-1 1-1 0 0,1-1 1 0 0,-1 0 0 0 0,1 1-1 0 0,-1-1 1 0 0,1 0-1 0 0,0 0 1 0 0,-1 1-1 0 0,1-1 1 0 0,-1 0-1 0 0,1 0 1 0 0,0 0-1 0 0,-1 0 1 0 0,1 0-1 0 0,0 0 1 0 0,-1 0-1 0 0,1 0 1 0 0,0 0 0 0 0,-1 0-1 0 0,1 0 1 0 0,-1 0-1 0 0,1 0 1 0 0,0-1-1 0 0,-1 1 1 0 0,1 0-1 0 0,-1 0 1 0 0,1-1-1 0 0,0 1 1 0 0,-1-1-1 0 0,1 1 1 0 0,-1 0-1 0 0,1-1 1 0 0,-1 1 0 0 0,1-1-1 0 0,-1 1 1 0 0,0-1-1 0 0,1 1 1 0 0,-1-1-1 0 0,0 1 1 0 0,1-1-1 0 0,-1 1 1 0 0,0-1-24 0 0,20-26 395 0 0,-2 0 1 0 0,-2-2 0 0 0,0 0-1 0 0,-2 0 1 0 0,-1-1 0 0 0,0-5-396 0 0,16-86 86 0 0,-29 120-199 0 0,0-1 668 0 0,0 1-3599 0 0,0 0-6626 0 0,0 1-2189 0 0</inkml:trace>
  <inkml:trace contextRef="#ctx0" brushRef="#br0" timeOffset="11820.338">4409 700 7226 0 0,'0'0'5234'0'0,"0"0"-2793"0"0,0 0-1133 0 0,0 0-209 0 0,0 0-134 0 0,0 0-119 0 0,0 0-126 0 0,0 0-121 0 0,0 0-98 0 0,0 0-90 0 0,0 0-62 0 0,0 0-83 0 0,0 0-54 0 0,-31 20-34 0 0,-97 62-44 0 0,125-80-127 0 0,0-1 1 0 0,0 1-1 0 0,0 0 0 0 0,0-1 1 0 0,0 1-1 0 0,1 0 1 0 0,-1 1-1 0 0,1-1 1 0 0,-1 0-1 0 0,1 1 0 0 0,0 0 1 0 0,0-1-1 0 0,0 1 1 0 0,1 0-1 0 0,-1 0 0 0 0,0 0 1 0 0,1 0-1 0 0,0 0 1 0 0,0 0-1 0 0,-1 3-7 0 0,0 4 29 0 0,-3 6-11 0 0,1 0 0 0 0,1 0 0 0 0,0 0 0 0 0,1 0-1 0 0,1 0 1 0 0,1 0 0 0 0,0 1 0 0 0,1-1 0 0 0,1 0 0 0 0,0 1-18 0 0,-1-10 10 0 0,1 0 0 0 0,0 0 0 0 0,0-1 0 0 0,0 1 0 0 0,1-1 0 0 0,0 1 0 0 0,0-1 1 0 0,0 0-1 0 0,1 0 0 0 0,0 0 0 0 0,0-1 0 0 0,1 1 0 0 0,0-1 0 0 0,0 0 0 0 0,0 0 1 0 0,0-1-1 0 0,1 1 0 0 0,-1-1 0 0 0,1-1 0 0 0,0 1 0 0 0,1-1 0 0 0,-1 0 0 0 0,0 0 1 0 0,5 1-11 0 0,-1-2 119 0 0,1-1-1 0 0,0 1 1 0 0,0-2 0 0 0,0 1 0 0 0,0-1 0 0 0,0-1 0 0 0,-1 0 0 0 0,1-1 0 0 0,0 0 0 0 0,0-1 0 0 0,-1 0 0 0 0,0 0 0 0 0,1-1 0 0 0,-1 0 0 0 0,-1-1-1 0 0,1 0 1 0 0,-1-1 0 0 0,0 0 0 0 0,0 0 0 0 0,0-1 0 0 0,-1 0 0 0 0,0-1 0 0 0,-1 0 0 0 0,1 0 0 0 0,-2 0 0 0 0,1-1 0 0 0,-1 0 0 0 0,0 0-1 0 0,-1-1 1 0 0,0 0 0 0 0,-1 0 0 0 0,0 0 0 0 0,0 0 0 0 0,-1-1 0 0 0,-1 1 0 0 0,1-1 0 0 0,-2 0 0 0 0,0 0 0 0 0,0 1 0 0 0,-1-7-119 0 0,-1 7-33 0 0,-2 1 1 0 0,0 0-1 0 0,0-1 1 0 0,0 1-1 0 0,-1 0 1 0 0,-1 0-1 0 0,1 1 1 0 0,-1-1-1 0 0,-1 1 1 0 0,0 0-1 0 0,0 1 1 0 0,0-1-1 0 0,-1 1 1 0 0,0 0-1 0 0,0 1 1 0 0,-1 0-1 0 0,0 0 1 0 0,0 0-1 0 0,-4-1 33 0 0,4 3-233 0 0,0 1 1 0 0,0 0-1 0 0,0 0 0 0 0,0 0 0 0 0,-1 1 0 0 0,0 0 0 0 0,1 1 1 0 0,-1 0-1 0 0,0 0 0 0 0,1 1 0 0 0,-1 0 0 0 0,0 0 0 0 0,0 1 1 0 0,0 1 232 0 0,-33 6-3756 0 0,2 6-3424 0 0,22-6-4388 0 0</inkml:trace>
  <inkml:trace contextRef="#ctx0" brushRef="#br0" timeOffset="12166.339">4065 1039 5441 0 0,'0'0'3564'0'0,"0"0"-350"0"0,0 0-434 0 0,0 0-445 0 0,0 0-408 0 0,0 0-329 0 0,0 0-276 0 0,0 0-302 0 0,0 0-239 0 0,33-13-215 0 0,103-41-155 0 0,-35 3 992 0 0,-80 50-1426 0 0,-13 10 66 0 0,0-1-30 0 0,1-1 0 0 0,0 0 0 0 0,0 0 0 0 0,0-1 0 0 0,1 0 0 0 0,0 0 0 0 0,0-1 0 0 0,0-1 0 0 0,1 1 0 0 0,4-1-13 0 0,101 8 626 0 0,-96-27-589 0 0,0 7-2327 0 0,-15 8 121 0 0,-3 0-4402 0 0,-1 0-3141 0 0</inkml:trace>
  <inkml:trace contextRef="#ctx0" brushRef="#br0" timeOffset="13203.849">4544 328 3625 0 0,'0'0'2275'0'0,"0"0"-207"0"0,0 0-31 0 0,0 0-34 0 0,0 0-93 0 0,0 0-126 0 0,0 0-257 0 0,0 0-232 0 0,0 0-289 0 0,0 0-221 0 0,0 0-145 0 0,0 0-62 0 0,0 0-16 0 0,-4-4-23 0 0,-12-10-25 0 0,12 10-48 0 0,4 4-46 0 0,0 0-54 0 0,0 0-37 0 0,0 0-31 0 0,0 0-41 0 0,0 0 11 0 0,0 0-17 0 0,0 0-18 0 0,8 11 2444 0 0,17 5-2639 0 0,0 2-1 0 0,-1 0 1 0 0,-1 2 0 0 0,-1 0 0 0 0,-1 2 0 0 0,-1 0-1 0 0,-1 1 1 0 0,0 1 0 0 0,-2 1 0 0 0,-1 0-1 0 0,-1 1 1 0 0,-2 1 0 0 0,0 1 0 0 0,-2-1 0 0 0,1 7-38 0 0,-4-5 10 0 0,-1 1 1 0 0,-2 0-1 0 0,-1 0 1 0 0,-1 0-1 0 0,-2 1 0 0 0,-1-1 1 0 0,-2 18-11 0 0,-3-27 15 0 0,0-1-1 0 0,-1 0 1 0 0,-1 0-1 0 0,-1-1 1 0 0,-1 0 0 0 0,0 0-1 0 0,-2-1 1 0 0,0 0-1 0 0,-1-1 1 0 0,0 0 0 0 0,-2-1-1 0 0,0-1 1 0 0,-1 0-1 0 0,0-1 1 0 0,-1 0 0 0 0,0-1-1 0 0,-1-1 1 0 0,-1-1-1 0 0,0 0 1 0 0,-1-2 0 0 0,-7 4-15 0 0,14-6-458 0 0,-2-3-442 0 0,13-9-4120 0 0,0-6-4570 0 0,1 8-3126 0 0</inkml:trace>
  <inkml:trace contextRef="#ctx0" brushRef="#br0" timeOffset="15819.444">5184 601 0 0 0,'0'0'820'0'0,"0"0"842"0"0,0 0 317 0 0,0 0 75 0 0,0 0 10 0 0,0 0-59 0 0,0 0-188 0 0,0 0-238 0 0,0 0-233 0 0,0 0-211 0 0,0 4 2377 0 0,-2 22-2590 0 0,-34 139 912 0 0,-34 34-1553 0 0,-13-53-845 0 0,78-167-16325 0 0,6 13 11332 0 0</inkml:trace>
  <inkml:trace contextRef="#ctx0" brushRef="#br0" timeOffset="16469.553">5076 792 0 0 0,'0'0'372'0'0,"0"0"931"0"0,0 0 287 0 0,0 0-63 0 0,0 0-92 0 0,0 0-63 0 0,0 0-97 0 0,0 0-103 0 0,13 18-118 0 0,42 57-126 0 0,-14-44 1461 0 0,-34-30-1924 0 0,1-2-266 0 0,0 0 1 0 0,0 0 0 0 0,0 0-1 0 0,0-1 1 0 0,-1 0-1 0 0,1 0 1 0 0,-1-1 0 0 0,1 0-1 0 0,-1-1 1 0 0,0 1-1 0 0,0-1 1 0 0,-1-1 0 0 0,1 1-1 0 0,-1-1 1 0 0,0 0-1 0 0,0-1 1 0 0,0 1 0 0 0,-1-1-1 0 0,0 0 1 0 0,0-1 0 0 0,-1 1-1 0 0,0-1 1 0 0,1 0-200 0 0,10-12 182 0 0,154-216 425 0 0,-145 147 865 0 0,-44 95-1399 0 0,11 5 29 0 0,0 1 0 0 0,0 0-1 0 0,1 0 1 0 0,1 0 0 0 0,0 1-1 0 0,1 0 1 0 0,0 1 0 0 0,2-1-1 0 0,-1 1 1 0 0,2 0 0 0 0,0 0 0 0 0,1 0-1 0 0,0 1 1 0 0,1-1 0 0 0,1 0-1 0 0,0 1 1 0 0,1-1 0 0 0,1 1-1 0 0,0-1 1 0 0,1 0 0 0 0,1 0-1 0 0,2 3-101 0 0,3 57 479 0 0,-7 102 251 0 0,-17-133-478 0 0,7-53-2405 0 0,0-3-8544 0 0,6 8-478 0 0</inkml:trace>
  <inkml:trace contextRef="#ctx0" brushRef="#br0" timeOffset="16834.256">5630 814 7506 0 0,'0'0'2152'0'0,"0"0"-509"0"0,0 0-219 0 0,0 0 66 0 0,0 0 82 0 0,0 0-83 0 0,0 0-224 0 0,0 0-262 0 0,0 0-209 0 0,0 0-128 0 0,0 0-87 0 0,0 0-47 0 0,0 0-53 0 0,-5 27-57 0 0,-15 84-42 0 0,15-7 837 0 0,1 58-298 0 0,-10-131-987 0 0,14-31 20 0 0,0-8-2260 0 0,0-22-5160 0 0,5 9-893 0 0,-1 13 1082 0 0</inkml:trace>
  <inkml:trace contextRef="#ctx0" brushRef="#br0" timeOffset="17251.693">5854 913 1320 0 0,'0'0'2471'0'0,"0"0"-663"0"0,0 0-331 0 0,0 0 96 0 0,0 0 179 0 0,0 0 4 0 0,0 0-157 0 0,0 0-225 0 0,0 0-234 0 0,0 0-181 0 0,0 0-137 0 0,0 0-105 0 0,0 0-74 0 0,-26 22-59 0 0,-83 65-59 0 0,47-45 556 0 0,27-19 78 0 0,62 3 169 0 0,-12-13-963 0 0,-1 0-1 0 0,0 1 1 0 0,0 0 0 0 0,-1 1 0 0 0,-1 1 0 0 0,-1 0 0 0 0,4 7-365 0 0,-12-12 24 0 0,2-4-1679 0 0,5-6-9589 0 0,-8-1-571 0 0</inkml:trace>
  <inkml:trace contextRef="#ctx0" brushRef="#br0" timeOffset="27805.068">5438 1480 0 0 0,'0'0'587'0'0,"0"0"208"0"0,0 0 85 0 0,0 0 83 0 0,0 0 125 0 0,0 0 103 0 0,0 0 69 0 0,16 8 11152 0 0,-10-5-12679 0 0,79-2 3403 0 0,181-34-1343 0 0,-127 29-1366 0 0,-139 4-408 0 0,0 0 2 0 0,0 0 15 0 0,0 0 7 0 0,0 0 4 0 0,0 0-22 0 0,0 0 4 0 0,0 0 5 0 0,31-1 2705 0 0,-58-116-1626 0 0,-14-8-384 0 0,4-74-140 0 0,28 130-537 0 0,-19-146 264 0 0,8 101 21 0 0,2 52-147 0 0,1 11-110 0 0,6 7-31 0 0,-28-63 82 0 0,18 21-58 0 0,10 24-22 0 0,-2 3 74 0 0,-20-47-115 0 0,22 69 79 0 0,-8 44-569 0 0,9 0 483 0 0,0 0 0 0 0,-1 0 0 0 0,1-1 0 0 0,-1 0 0 0 0,0-1 0 0 0,0 0 0 0 0,-1-1 0 0 0,0 0-1 0 0,-6 1-2 0 0,-23 9 26 0 0,-82 27-15 0 0,114-37 381 0 0,4-1-1501 0 0,3-3-3107 0 0,4 10-5731 0 0,-1-6-2483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0 0 0,'0'0'908'0'0,"0"0"-25"0"0,0 0-35 0 0,0 0 38 0 0,0 0 106 0 0,0 0 108 0 0,0 0 47 0 0,0 0-23 0 0,1 0-722 0 0,2 0 13493 0 0,-29 180-10980 0 0,-48 244-1448 0 0,58-215-856 0 0,12-142 1511 0 0,5-67-2113 0 0,9-8-5 0 0,102-14 475 0 0,122-19-371 0 0,-85 20 225 0 0,-148 21-332 0 0,-1 0-33 0 0,0 0 35 0 0,0 0 10 0 0,0 0 18 0 0,0 0 13 0 0,0 0-1 0 0,0 0 10 0 0,0 0 19 0 0,0 0-29 0 0,0 0-8 0 0,0 0-11 0 0,0 0 9 0 0,0 0-6 0 0,0 0 1 0 0,0 0 10 0 0,0 0-12 0 0,0 0 6 0 0,0 0-12 0 0,0 0-10 0 0,0 0-14 0 0,0 0 23 0 0,0 0 8 0 0,0 0-5 0 0,0 0 26 0 0,0 0-40 0 0,0 0 0 0 0,0 0 12 0 0,0 0 0 0 0,0 0 7 0 0,0 0-8 0 0,0 0-3 0 0,0 0 2 0 0,0 0 9 0 0,0 0-10 0 0,0 0-6 0 0,0 0 2 0 0,0 0-6 0 0,0 0-8 0 0,0 0 17 0 0,0 0 16 0 0,0 0-12 0 0,0 0-4 0 0,0 0-2 0 0,0 0-3 0 0,0 0-3 0 0,0 0-17 0 0,0 0 29 0 0,0 0 14 0 0,-1 0-32 0 0,0 0-4 0 0,1 0 20 0 0,0 0-20 0 0,0 0 18 0 0,0 0-2 0 0,0 0-16 0 0,0 0 5 0 0,0 0-4 0 0,0 0 7 0 0,0 0-11 0 0,0 0 9 0 0,0 0-19 0 0,0 0 2 0 0,0 0-3 0 0,0 0 20 0 0,0 0 5 0 0,0 0-15 0 0,0 0 7 0 0,0 0-8 0 0,0 0-7 0 0,0 0-4 0 0,0 0-7 0 0,0 0-12 0 0,0 0-6 0 0,0 0-10 0 0,0 0-14 0 0,0-17-4425 0 0,0 12-2349 0 0,0 1-5708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4 0 0 0,'0'0'1019'0'0,"0"0"859"0"0,0 0 546 0 0,0 0 197 0 0,0 0-82 0 0,0 0-353 0 0,0 0-442 0 0,0 0-345 0 0,0 0-249 0 0,2-1-194 0 0,6-2 125 0 0,-20 4-125 0 0,-23 5 190 0 0,-190 94 881 0 0,81-27-941 0 0,143-73-1076 0 0,0 1 0 0 0,-1 0 0 0 0,1-1 0 0 0,0 1 1 0 0,0 0-1 0 0,0 0 0 0 0,0 0 0 0 0,0 0 0 0 0,0 0 0 0 0,1 0 0 0 0,-1 0 1 0 0,0 0-1 0 0,0 0 0 0 0,1 0 0 0 0,-1 0 0 0 0,0 0 0 0 0,1 1 1 0 0,0-1-1 0 0,-1 0 0 0 0,1 0 0 0 0,-1 1 0 0 0,1-1 0 0 0,0 0 0 0 0,0 0 1 0 0,0 1-1 0 0,0-1 0 0 0,0 0 0 0 0,0 1 0 0 0,0-1 0 0 0,0 0 0 0 0,1 1 1 0 0,-1-1-1 0 0,0 0 0 0 0,1 0 0 0 0,-1 1 0 0 0,1-1 0 0 0,0 0 1 0 0,-1 0-1 0 0,1 0 0 0 0,0 0 0 0 0,-1 0 0 0 0,1 0 0 0 0,0 0 0 0 0,0 0 1 0 0,0 0-11 0 0,49 42 46 0 0,41 0 124 0 0,66 42 168 0 0,-153-80-285 0 0,1 0 0 0 0,0 0 0 0 0,-1 1 0 0 0,0-1 0 0 0,-1 1 0 0 0,1 0 0 0 0,-1 0 0 0 0,0 0 0 0 0,0 1 1 0 0,-1-1-1 0 0,0 0 0 0 0,0 1 0 0 0,0 0 0 0 0,-1-1 0 0 0,0 1 0 0 0,-1 0 0 0 0,1 0 0 0 0,-1 0 0 0 0,0-1 0 0 0,-2 8-53 0 0,0-9 66 0 0,-1 0 0 0 0,0-1 0 0 0,0 1 0 0 0,-1-1-1 0 0,1 1 1 0 0,-1-1 0 0 0,0 0 0 0 0,0 0 0 0 0,-1-1 0 0 0,1 1-1 0 0,-1-1 1 0 0,1 0 0 0 0,-1 0 0 0 0,0-1 0 0 0,0 1 0 0 0,0-1-1 0 0,-1 0 1 0 0,-1 0-66 0 0,2 1 18 0 0,-28 11 73 0 0,0-2-1 0 0,-1-1 1 0 0,-1-1-1 0 0,1-2 1 0 0,-1-1-1 0 0,-17 0-90 0 0,-6-6-68 0 0,57-1-63 0 0,1 0-91 0 0,92-45-5606 0 0,-61 32 1519 0 0,-9 4-3238 0 0,-3 2-2378 0 0</inkml:trace>
  <inkml:trace contextRef="#ctx0" brushRef="#br0" timeOffset="317.505">761 376 3809 0 0,'0'0'4857'0'0,"0"0"-2851"0"0,0 0-794 0 0,0 0 215 0 0,0 0 252 0 0,0 0-15 0 0,0 0-246 0 0,0 0-343 0 0,0 0-322 0 0,0 0-198 0 0,0 0-96 0 0,0 0-67 0 0,-27 32-55 0 0,-81 101-33 0 0,74-75 27 0 0,34-49-262 0 0,-1-7-57 0 0,0 0-1 0 0,1 0 1 0 0,-1 1-1 0 0,1-1 1 0 0,0 0-1 0 0,-1 1 1 0 0,1-1-1 0 0,0 0 1 0 0,0 1-1 0 0,1-1 1 0 0,-1 1-1 0 0,0-1 1 0 0,1 0-1 0 0,0 1 1 0 0,-1-1-1 0 0,1 0 1 0 0,0 0-1 0 0,0 0 1 0 0,0 0-1 0 0,0 1 1 0 0,1-1-1 0 0,-1-1 1 0 0,0 1-1 0 0,1 0 1 0 0,-1 0-1 0 0,1 0 1 0 0,0-1-1 0 0,0 1 1 0 0,0-1-1 0 0,0 0 1 0 0,0 1-1 0 0,0-1 1 0 0,0 0-1 0 0,1 1-11 0 0,11 0 138 0 0,-1 0 0 0 0,1 0 0 0 0,-1-1 0 0 0,1-1 1 0 0,0 0-1 0 0,-1-1 0 0 0,1 0 0 0 0,0-1 0 0 0,-1-1 0 0 0,0 0 0 0 0,1 0 0 0 0,-1-2 0 0 0,-1 0 0 0 0,1 0 0 0 0,-1-1 0 0 0,0-1 0 0 0,1 0-138 0 0,-1 2 99 0 0,0 0 1 0 0,-1-1-1 0 0,0 0 0 0 0,1 0 0 0 0,-2-2 0 0 0,1 1 0 0 0,-1-1 0 0 0,0-1 0 0 0,-1 0 1 0 0,0 0-1 0 0,0-1 0 0 0,-1 0 0 0 0,-1-1 0 0 0,1 1 0 0 0,-2-1 0 0 0,1-1 0 0 0,-2 1 0 0 0,0-1 1 0 0,0 0-1 0 0,-1-1 0 0 0,0 1 0 0 0,-1-1 0 0 0,0 1 0 0 0,-1-1 0 0 0,-1-4-99 0 0,-1 13 8 0 0,-1 1 1 0 0,0-1-1 0 0,0 1 0 0 0,0 0 0 0 0,-1-1 0 0 0,1 1 0 0 0,-1 0 0 0 0,0 0 1 0 0,0 0-1 0 0,0 0 0 0 0,0 0 0 0 0,0 1 0 0 0,-1-1 0 0 0,1 0 0 0 0,-1 1 1 0 0,0 0-1 0 0,0 0 0 0 0,1 0 0 0 0,-2 0 0 0 0,1 0 0 0 0,0 0 0 0 0,0 1 0 0 0,0-1 1 0 0,-1 1-1 0 0,1 0 0 0 0,-1 0 0 0 0,0 0-8 0 0,-99-8-344 0 0,92 9 108 0 0,-1 2-1 0 0,0-1 1 0 0,1 1-1 0 0,-1 1 1 0 0,1 0 0 0 0,0 1-1 0 0,0 0 1 0 0,0 1-1 0 0,0 0 1 0 0,-3 3 236 0 0,-9 8-4187 0 0,0 2-3453 0 0,13-9-4792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77 656 0 0,'0'0'1418'0'0,"0"0"-189"0"0,0 0-8 0 0,0 0 210 0 0,0 0 222 0 0,0 0 80 0 0,0 0-132 0 0,0 0-320 0 0,0 0-344 0 0,0 0-251 0 0,0 0-129 0 0,-7-6 1086 0 0,-23 122 1982 0 0,17-65-3449 0 0,2 0 0 0 0,2 1-1 0 0,2 0 1 0 0,3 0 0 0 0,2 0 0 0 0,3 17-176 0 0,-1-65 16 0 0,1 0 0 0 0,0 0 0 0 0,0-1 0 0 0,1 1 0 0 0,-1-1 0 0 0,1 1 0 0 0,-1-1 0 0 0,1 1 0 0 0,0-1 0 0 0,1 0 0 0 0,-1 0 0 0 0,0 0 0 0 0,1 0 0 0 0,0 0 0 0 0,-1-1 0 0 0,1 1 0 0 0,0-1 0 0 0,1 0 0 0 0,-1 1 0 0 0,0-2 0 0 0,1 1 0 0 0,-1 0 0 0 0,1-1 1 0 0,-1 1-1 0 0,1-1 0 0 0,0 0 0 0 0,-1 0 0 0 0,1-1 0 0 0,0 1 0 0 0,0-1 0 0 0,0 1 0 0 0,-1-1 0 0 0,1-1 0 0 0,0 1 0 0 0,0 0 0 0 0,0-1 0 0 0,0 0 0 0 0,-1 0 0 0 0,1 0 0 0 0,0 0 0 0 0,-1-1 0 0 0,1 1 0 0 0,-1-1 0 0 0,0 0 0 0 0,1 0 0 0 0,-1 0 0 0 0,0-1 0 0 0,0 1 0 0 0,2-3-16 0 0,16-11 136 0 0,-2 0-1 0 0,0-1 0 0 0,-1-1 0 0 0,0-1 1 0 0,-2 0-1 0 0,0-1 0 0 0,-1-1 1 0 0,-2-1-1 0 0,11-19-135 0 0,-5 6 92 0 0,-2-1 0 0 0,-1-1 0 0 0,-2 0 0 0 0,-1-1 0 0 0,-2 0 0 0 0,-2-1 0 0 0,4-29-92 0 0,-13-6 605 0 0,-9 71 362 0 0,0 28-907 0 0,6-18 32 0 0,-8 23 103 0 0,1 0-1 0 0,2 1 0 0 0,1 0 0 0 0,1 0 0 0 0,2 1 0 0 0,1 0 1 0 0,1-1-1 0 0,2 1 0 0 0,1 0 0 0 0,2 3-194 0 0,2 26 108 0 0,2-1 0 0 0,3 0 0 0 0,2 0 0 0 0,7 14-108 0 0,14 15 138 0 0,-50-102-1692 0 0,10 0-1945 0 0,2 3-3626 0 0,5 6-4569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5041 0 0,'0'0'3083'0'0,"0"0"-778"0"0,0 0-289 0 0,0 0-102 0 0,0 0-166 0 0,0 0-257 0 0,0 0-377 0 0,0 0-347 0 0,0 0-220 0 0,0 0-73 0 0,0 0 21 0 0,0 0 4 0 0,0 0-6 0 0,14 0 1194 0 0,217-19 2834 0 0,-145 1-4177 0 0,-70 14-2309 0 0,-17 4 1307 0 0,-2 1-3207 0 0,-3 1-6822 0 0,6-1-469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 2336 0 0,'0'0'1541'0'0,"0"0"15"0"0,0 0 275 0 0,0 0 196 0 0,0 0 18 0 0,0 0-281 0 0,0 0-452 0 0,0 0-341 0 0,0 0-197 0 0,0 0-27 0 0,0 0 29 0 0,0 0 51 0 0,0 0-11 0 0,-3 3-80 0 0,-10 16 1656 0 0,34-13 468 0 0,-3-4-2521 0 0,0-1 1 0 0,-1-1 0 0 0,1 0 0 0 0,0-2-1 0 0,-1 0 1 0 0,1-1 0 0 0,-1 0-1 0 0,0-2 1 0 0,0 0 0 0 0,2-2-340 0 0,19-3 234 0 0,18-3-110 0 0,-51 12 792 0 0,-2-1-4144 0 0,0 2-7940 0 0,-3 0-1009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1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8818 0 0,'0'0'1750'0'0,"0"0"-138"0"0,0 0 126 0 0,0 0 171 0 0,0 0-30 0 0,0 0-349 0 0,0 0-491 0 0,0 0-414 0 0,0 0-219 0 0,0 0-106 0 0,0 0-9 0 0,0 0 22 0 0,0 0 36 0 0,0 4 49 0 0,-3 21 22 0 0,2-1-1 0 0,1 1 1 0 0,0 0-1 0 0,2 0 1 0 0,1-1 0 0 0,5 18-420 0 0,3 105-1642 0 0,3-175-7101 0 0,-11 24 4463 0 0,2-3-6530 0 0</inkml:trace>
  <inkml:trace contextRef="#ctx0" brushRef="#br0" timeOffset="804.04">143 152 4777 0 0,'0'0'1287'0'0,"0"0"-331"0"0,0 0 207 0 0,0 0 368 0 0,0 0 159 0 0,0 0-186 0 0,0 0-314 0 0,0 0-166 0 0,0 0-3 0 0,0 0 106 0 0,0 0-24 0 0,0 0-160 0 0,10-1-179 0 0,168-24 2256 0 0,-65 17-2674 0 0,-92 5-247 0 0,-21 3-62 0 0,0 0 17 0 0,0 0 34 0 0,0 0 41 0 0,0 0 36 0 0,0 0-3 0 0,0 0-6 0 0,0 0 3 0 0,0 0-18 0 0,-28 0 848 0 0,19-2-980 0 0,-1 0 0 0 0,1-1 0 0 0,0 0-1 0 0,1-1 1 0 0,-1 0 0 0 0,0 0 0 0 0,1-1-1 0 0,0 0 1 0 0,0 0 0 0 0,1-1-1 0 0,-1 0-8 0 0,-13-15 157 0 0,14 55 37 0 0,-15 124-74 0 0,12-53-124 0 0,10-104-17 0 0,0-1 5 0 0,0 0 5 0 0,0 0 1 0 0,0 0 11 0 0,0 0 0 0 0,0 0 22 0 0,0 0-4 0 0,0 0-5 0 0,19-20 325 0 0,1 0-284 0 0,-2-2 0 0 0,0 0 0 0 0,-1-1 0 0 0,-1-1 0 0 0,11-22-55 0 0,-25 29-892 0 0,-2 14-4046 0 0,0 1-4746 0 0,0 2-1604 0 0</inkml:trace>
  <inkml:trace contextRef="#ctx0" brushRef="#br0" timeOffset="1303.996">592 107 10458 0 0,'0'0'1779'0'0,"0"0"-433"0"0,0 0-203 0 0,0 0 25 0 0,0 0 31 0 0,0 0-105 0 0,0 0-154 0 0,0 0-161 0 0,0 0-101 0 0,0 0-27 0 0,0 0-103 0 0,0 0-54 0 0,0 0-42 0 0,16-8-25 0 0,78-35 266 0 0,-24 32 274 0 0,-70 11-967 0 0,0 0 7 0 0,-1 9 69 0 0,0 1-1 0 0,-1-1 1 0 0,-1 1 0 0 0,0-1 0 0 0,0 0 0 0 0,0 0 0 0 0,-1-1 0 0 0,-1 1 0 0 0,1-1 0 0 0,-2 0 0 0 0,1 0-1 0 0,-1 0 1 0 0,0-1 0 0 0,-4 4-76 0 0,-20 29 141 0 0,21-27-105 0 0,6-9-19 0 0,0 0 1 0 0,-1 0-1 0 0,1 0 0 0 0,1 0 1 0 0,-1 1-1 0 0,0-1 0 0 0,1 1 1 0 0,0 0-1 0 0,0-1 0 0 0,1 1 1 0 0,-1 0-1 0 0,1 0 0 0 0,0 0 0 0 0,0 0 1 0 0,1 0-1 0 0,0 1 0 0 0,0-1 1 0 0,0 0-1 0 0,1 5-17 0 0,2-8 54 0 0,0 1 0 0 0,0-1 0 0 0,0 0 1 0 0,1 0-1 0 0,-1 0 0 0 0,1 0 0 0 0,-1-1 0 0 0,1 1 0 0 0,0-1 0 0 0,-1 0 1 0 0,1 0-1 0 0,0 0 0 0 0,0-1 0 0 0,0 1 0 0 0,0-1 0 0 0,0 0 0 0 0,0 0 1 0 0,0-1-1 0 0,3 0-54 0 0,-5 1 26 0 0,14-1 92 0 0,0-1 0 0 0,-1 0 0 0 0,1-2 0 0 0,-1 1 0 0 0,0-2 0 0 0,0 0 1 0 0,0-1-1 0 0,-1-1 0 0 0,5-2-118 0 0,-14-8-1360 0 0,-7 10-2120 0 0,-1 2-4231 0 0,0 1-4614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11642 0 0,'0'0'1898'0'0,"0"0"-399"0"0,0 0-177 0 0,0 0-26 0 0,0 0-29 0 0,0 0-247 0 0,0 0-304 0 0,0 0-121 0 0,0 0 13 0 0,0 0 90 0 0,0 0 51 0 0,0 0-74 0 0,0 0-129 0 0,15 0-50 0 0,113-1 988 0 0,1-6-540 0 0,-65-1-1435 0 0,-44-1-1960 0 0,-13 5-1410 0 0,-2-1-3783 0 0,-1-2-4476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71 5961 0 0,'0'0'3728'0'0,"0"0"-1113"0"0,0 0-365 0 0,0 0-116 0 0,0 0-191 0 0,0 0-355 0 0,0 0-454 0 0,0 0-392 0 0,0 0-227 0 0,0 0-87 0 0,0 0-37 0 0,0 0-16 0 0,0 0-46 0 0,0 3-38 0 0,14 100 1856 0 0,-10-81-2095 0 0,-2 0-1 0 0,0 0 1 0 0,-1 0-1 0 0,-1 0 1 0 0,-2-1 0 0 0,0 1-1 0 0,-1 0 1 0 0,-1-1-1 0 0,-1 1 1 0 0,-1-1 0 0 0,-1 0-1 0 0,-1-1 1 0 0,-1 2-52 0 0,5-10 450 0 0,-1 2-3279 0 0,2-26-3622 0 0,3 2 2018 0 0,0 3-1914 0 0,0-1-1285 0 0</inkml:trace>
  <inkml:trace contextRef="#ctx0" brushRef="#br0" timeOffset="266.005">0 126 7498 0 0,'0'0'3427'0'0,"0"0"-1420"0"0,0 0-575 0 0,0 0-102 0 0,0 0 34 0 0,0 0 13 0 0,0 0-145 0 0,0 0-249 0 0,0 0-182 0 0,0 0-138 0 0,0 0-75 0 0,33-12-48 0 0,102-39-57 0 0,5 18 604 0 0,37 5-532 0 0,-108 26-616 0 0,-41 3-2626 0 0,-28 5-5065 0 0,0-1-3762 0 0</inkml:trace>
  <inkml:trace contextRef="#ctx0" brushRef="#br0" timeOffset="621.631">634 380 9114 0 0,'0'0'2331'0'0,"0"0"-457"0"0,0 0-179 0 0,0 0 20 0 0,0 0-41 0 0,0 0-233 0 0,0 0-373 0 0,0 0-393 0 0,0 0-189 0 0,0 0-78 0 0,0 0-9 0 0,0 0 69 0 0,0 0 21 0 0,-1 9 29 0 0,-11 173 1805 0 0,-11-105-2063 0 0,12-63-668 0 0,9-14-3535 0 0,1-2-3868 0 0,1-2-4196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41 0 0 0,'0'0'432'0'0,"0"0"262"0"0,-3-4 59 0 0,-9-13-99 0 0,9 12-14 0 0,3 5 139 0 0,-5-12 10258 0 0,-1 10-1195 0 0,6 28-8877 0 0,11 249 374 0 0,-20-84-1024 0 0,-6-113-219 0 0,10-61-73 0 0,2-7-443 0 0,2-23-522 0 0,-3-34-2432 0 0,1 23-153 0 0,2 0-4967 0 0,1 13-2318 0 0</inkml:trace>
  <inkml:trace contextRef="#ctx0" brushRef="#br0" timeOffset="348.358">1 74 5225 0 0,'0'0'2505'0'0,"0"0"-982"0"0,0 0-152 0 0,0 0 269 0 0,0 0 238 0 0,0 0-5 0 0,0 0-334 0 0,0 0-521 0 0,0 0-425 0 0,0 0-202 0 0,0 0 91 0 0,0 0 179 0 0,0 0 150 0 0,7 0 100 0 0,351-43 3755 0 0,-311 42-4571 0 0,-25 23-5736 0 0,-18-19 726 0 0,1-2-6542 0 0</inkml:trace>
  <inkml:trace contextRef="#ctx0" brushRef="#br0" timeOffset="1028.355">479 571 7066 0 0,'0'0'1433'0'0,"0"0"-203"0"0,0 0 191 0 0,0 0 345 0 0,0 0 116 0 0,0 0-280 0 0,0 0-494 0 0,0 0-395 0 0,0 0-126 0 0,0 0 4 0 0,0 0 13 0 0,0 0-28 0 0,10-5-116 0 0,28-17-86 0 0,33 16 1409 0 0,-58 6-1554 0 0,-10-1-198 0 0,0 1-1 0 0,0-1 1 0 0,-1 1-1 0 0,1 0 0 0 0,0 0 1 0 0,0 0-1 0 0,0 0 0 0 0,-1 0 1 0 0,1 1-1 0 0,0-1 0 0 0,0 1 1 0 0,-1 0-1 0 0,1 0 1 0 0,0 0-1 0 0,-1 0 0 0 0,1 0 1 0 0,-1 0-1 0 0,1 1 0 0 0,-1-1 1 0 0,0 1-1 0 0,0 0 0 0 0,1 0 1 0 0,0 1-31 0 0,-2 2 96 0 0,0-1 1 0 0,-1 1 0 0 0,0 0-1 0 0,1-1 1 0 0,-1 1 0 0 0,-1 0-1 0 0,1-1 1 0 0,-1 1 0 0 0,0 0-1 0 0,0-1 1 0 0,0 1 0 0 0,0-1-1 0 0,-1 1 1 0 0,0-1 0 0 0,0 0-1 0 0,0 1 1 0 0,-1-1-97 0 0,-68 97 601 0 0,62-82-491 0 0,9-18-93 0 0,34 6 587 0 0,-18-6-459 0 0,-1-1 0 0 0,1-1 0 0 0,0 0 0 0 0,-1-1 0 0 0,1-1 1 0 0,-1 0-1 0 0,0-2 0 0 0,1 1 0 0 0,3-3-145 0 0,39-8 237 0 0,-57 15-229 0 0,-1 0-13 0 0,0 0-13 0 0,0 0-15 0 0,0 0-23 0 0,0 0-28 0 0,0 0-49 0 0,-4-3-2297 0 0,2 2-6467 0 0,2 1-3112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3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9946 0 0,'0'0'2977'0'0,"0"0"-665"0"0,0 0-397 0 0,0 0-180 0 0,0 0-220 0 0,0 0-273 0 0,0 0-318 0 0,0 0-233 0 0,0 0-138 0 0,0 0-99 0 0,0 0-45 0 0,0 0-22 0 0,0 0-15 0 0,1 14 1925 0 0,279-17 705 0 0,-16-1-4124 0 0,-264 2 208 0 0,0 1-1326 0 0,0 0-4547 0 0,0 1-5495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45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997 127 0 0 0,'0'0'559'0'0,"0"0"406"0"0,0 0 234 0 0,0 0 147 0 0,3 9 10356 0 0,-3-6-10045 0 0,-179 188 1683 0 0,13-30-2510 0 0,30-49-378 0 0,-22 35-16 0 0,43-52-377 0 0,47-43 166 0 0,-35 36 73 0 0,38-43-49 0 0,55-45-1697 0 0,47-26-1917 0 0,-10 11-4457 0 0,-18 8-2748 0 0</inkml:trace>
  <inkml:trace contextRef="#ctx0" brushRef="#br0" timeOffset="942.189">977 208 0 0 0,'0'0'822'0'0,"0"0"-44"0"0,0 0-131 0 0,0 0-48 0 0,0 0-39 0 0,0 0 22 0 0,0 0 51 0 0,0 0 50 0 0,0 0 109 0 0,-8 0 109 0 0,-1-1-509 0 0,-23-1 2701 0 0,31 2-1922 0 0,1 0-83 0 0,0 0-82 0 0,0 0-82 0 0,0 0-48 0 0,0 0-84 0 0,-22-4 2937 0 0,14 5-3375 0 0,-1-1 0 0 0,1 0 0 0 0,0-1-1 0 0,0 0 1 0 0,-1 0 0 0 0,1-1-1 0 0,0 1 1 0 0,0-2 0 0 0,0 1 0 0 0,1-1-1 0 0,-1-1 1 0 0,-1 0-354 0 0,-64-31 1260 0 0,58 29-1099 0 0,0 0 0 0 0,-1 1-1 0 0,1 1 1 0 0,-1 0-1 0 0,0 1 1 0 0,0 1-1 0 0,0 1 1 0 0,-11 0-161 0 0,27 1 26 0 0,0 0-16 0 0,0 8-101 0 0,0 7 92 0 0,1 0 0 0 0,1-1 0 0 0,1 0 0 0 0,0 1 0 0 0,1-1 0 0 0,0 0 0 0 0,1 0 0 0 0,0-1-1 0 0,1 1 1 0 0,5 5-1 0 0,102 169-65 0 0,-70-132-2 0 0,-35-44 112 0 0,-6-17 609 0 0,-2-3-620 0 0,2-5-23 0 0,0 0 1 0 0,1 0-1 0 0,1 0 1 0 0,0 0-1 0 0,1 1 1 0 0,0-1-1 0 0,1 1 1 0 0,0 1-1 0 0,1-1 1 0 0,0 1 0 0 0,3-2-12 0 0,15-29 43 0 0,-16 27-42 0 0,-1 0-1 0 0,-1 0 1 0 0,0-1-1 0 0,-1 0 1 0 0,-1 0-1 0 0,0-1 1 0 0,-1 1-1 0 0,-1-1 1 0 0,-1 0-1 0 0,0 0 1 0 0,-1 0-1 0 0,-1 0 1 0 0,0-4-1 0 0,-9 1-204 0 0,0 18-4590 0 0,9 16-6245 0 0,0-10 22 0 0</inkml:trace>
  <inkml:trace contextRef="#ctx0" brushRef="#br0" timeOffset="1348.38">1375 76 6225 0 0,'0'0'2462'0'0,"0"0"-341"0"0,0 0-260 0 0,0 0-110 0 0,0 0-122 0 0,0 0-264 0 0,0 0-271 0 0,0 0-245 0 0,0 0-212 0 0,0 0-132 0 0,0 0-92 0 0,0 0-36 0 0,0 0-21 0 0,-29 3-15 0 0,-88 11-52 0 0,115-14-270 0 0,0 0 0 0 0,-1 0-1 0 0,1 0 1 0 0,0 0-1 0 0,-1 0 1 0 0,1 0-1 0 0,0 1 1 0 0,-1-1-1 0 0,1 1 1 0 0,0 0 0 0 0,0 0-1 0 0,-1-1 1 0 0,1 1-1 0 0,0 1 1 0 0,0-1-1 0 0,0 0 1 0 0,0 0-1 0 0,1 1 1 0 0,-1-1 0 0 0,0 1-1 0 0,0 0 1 0 0,1 0-1 0 0,-1-1 1 0 0,1 1-1 0 0,-1 2-18 0 0,-4 5 93 0 0,3-4-78 0 0,0 1 0 0 0,1-1 0 0 0,-1 1 0 0 0,1-1 0 0 0,0 1 0 0 0,1 0 1 0 0,0 0-1 0 0,0 0 0 0 0,0 0 0 0 0,0 0 0 0 0,1 0 0 0 0,0 0 0 0 0,0 0 1 0 0,1 0-1 0 0,0 0 0 0 0,0 0 0 0 0,0 0 0 0 0,1 0 0 0 0,0-1 0 0 0,0 1 1 0 0,0 0-1 0 0,1-1 0 0 0,-1 0 0 0 0,1 1 0 0 0,1-1 0 0 0,-1 0 0 0 0,1-1 1 0 0,2 3-16 0 0,2 2 135 0 0,1-1-1 0 0,0 0 1 0 0,1-1 0 0 0,0 0 0 0 0,0 0 0 0 0,1-1 0 0 0,-1 0 0 0 0,1-1 0 0 0,0 0 0 0 0,1-1 0 0 0,-1 0 0 0 0,1-1 0 0 0,0 0-1 0 0,0-1 1 0 0,0 0 0 0 0,0-1 0 0 0,0-1 0 0 0,0 1 0 0 0,0-2 0 0 0,0 0 0 0 0,0 0 0 0 0,0-1 0 0 0,0-1 0 0 0,0 0 0 0 0,0-1-1 0 0,-1 0 1 0 0,0 0 0 0 0,0-1 0 0 0,0-1 0 0 0,0 0 0 0 0,-1 0 0 0 0,0-1 0 0 0,0 0 0 0 0,-1-1 0 0 0,0 0 0 0 0,2-3-135 0 0,-5 7 11 0 0,-1-1 1 0 0,0 1-1 0 0,0-1 1 0 0,0 0-1 0 0,0 0 1 0 0,-1 0-1 0 0,0-1 1 0 0,0 1-1 0 0,0-1 1 0 0,-1 0-1 0 0,0 0 0 0 0,0-1 1 0 0,-1 1-1 0 0,1-1 1 0 0,-1 1-1 0 0,-1-1 1 0 0,1 0-1 0 0,-1 1 1 0 0,-1-1-1 0 0,1 0 1 0 0,-1 0-1 0 0,0 0 1 0 0,0 0-1 0 0,-1 1 1 0 0,0-1-1 0 0,0 0 1 0 0,-1 0-1 0 0,0 1 1 0 0,0-1-1 0 0,0 1 1 0 0,-1-1-1 0 0,0 1 1 0 0,0 0-1 0 0,-1 0 1 0 0,0 1-1 0 0,-3-5-11 0 0,-2 3-294 0 0,0 0 1 0 0,0 0-1 0 0,0 1 0 0 0,-1 0 0 0 0,0 1 0 0 0,0 0 1 0 0,-1 1-1 0 0,1 0 0 0 0,-1 1 0 0 0,0 0 0 0 0,0 0 1 0 0,0 1-1 0 0,0 1 0 0 0,-3-1 294 0 0,-98 12-9617 0 0,88-3-1522 0 0</inkml:trace>
  <inkml:trace contextRef="#ctx0" brushRef="#br0" timeOffset="2195.412">857 216 10050 0 0,'0'0'2929'0'0,"0"0"-694"0"0,0 0-533 0 0,0 0-286 0 0,0 0-234 0 0,0 0-214 0 0,0 0-197 0 0,0 0-150 0 0,0 0-113 0 0,0 0-76 0 0,0 0-12 0 0,0 0-6 0 0,0 0 3 0 0,10-6-15 0 0,31-19-25 0 0,-31 19-46 0 0,-10 6-39 0 0,0 0-28 0 0,0 0-47 0 0,0 0-22 0 0,0 0-30 0 0,0 0-17 0 0,0 0-26 0 0,0 0-21 0 0,0 0-2 0 0,0 0-10 0 0,10 0 502 0 0,137 18 936 0 0,242-18-836 0 0,-72-11-542 0 0,-311 13-2846 0 0,-2-4-8088 0 0,-4-1-1733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0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11138 0 0,'0'0'2741'0'0,"0"0"-482"0"0,0 0-354 0 0,0 0-300 0 0,0 0-318 0 0,0 0-343 0 0,0 0-272 0 0,0 0-179 0 0,0 0-96 0 0,0 0-8 0 0,0 0-24 0 0,0 0-29 0 0,0 0-48 0 0,16 0 1241 0 0,128 1 702 0 0,2-20-1725 0 0,-138 17-598 0 0,7-2-1126 0 0,-31 2-8305 0 0,11 2 2891 0 0,3 0-4820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3793 0 0,'0'0'3315'0'0,"0"0"-588"0"0,0 0-379 0 0,0 0-237 0 0,0 0-368 0 0,0 0-374 0 0,0 0-316 0 0,0 0-229 0 0,0 0-79 0 0,0 0 5 0 0,0 0 41 0 0,0 0-42 0 0,0 0-47 0 0,2 11 2932 0 0,77-4-1582 0 0,62-14-1153 0 0,-45 3-1131 0 0,-95 4 159 0 0,-1-4-5215 0 0,-1 3 5076 0 0,0-1-1693 0 0,-1 2-3739 0 0,2 0-5702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58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59 1120 0 0,'0'0'2174'0'0,"0"0"-143"0"0,0 0 118 0 0,0 0 243 0 0,0 0 131 0 0,0 0-89 0 0,0 0-333 0 0,0 0-445 0 0,0 0-380 0 0,0 0-265 0 0,0 0-161 0 0,0 3 3235 0 0,0-2-3859 0 0,0 11 250 0 0,9 178 1345 0 0,-23 17-1280 0 0,-5-126-433 0 0,26-130-4561 0 0,2 4 940 0 0,-8 29-217 0 0,1 0-3314 0 0,-1 5-3190 0 0</inkml:trace>
  <inkml:trace contextRef="#ctx0" brushRef="#br0" timeOffset="397.842">6 55 2192 0 0,'0'0'3224'0'0,"0"0"-720"0"0,0 0-92 0 0,0 0-4 0 0,0 0-155 0 0,0 0-244 0 0,0 0-395 0 0,0 0-414 0 0,0 0-373 0 0,0 0-216 0 0,0 0-104 0 0,0 0-58 0 0,0 0 5 0 0,-5-6 1238 0 0,64 12 592 0 0,208-38-573 0 0,3 9-1792 0 0,-223 52-1734 0 0,-35-20-933 0 0,-7-3-6372 0 0,-5-6-2162 0 0</inkml:trace>
  <inkml:trace contextRef="#ctx0" brushRef="#br0" timeOffset="1068.989">556 438 3617 0 0,'0'0'2908'0'0,"0"0"-214"0"0,0 0-241 0 0,0 0-271 0 0,0 0-353 0 0,0 0-371 0 0,0 0-332 0 0,0 0-281 0 0,0 0-179 0 0,0 0-106 0 0,0 0-30 0 0,0 0 1 0 0,0 0 12 0 0,20 4 2443 0 0,117-11-932 0 0,-47 7-1848 0 0,-90 0-216 0 0,0 0 7 0 0,-47 59 394 0 0,35-48-351 0 0,-27 23 76 0 0,30-28-110 0 0,0 0 0 0 0,1 1 0 0 0,-1 0 1 0 0,2 1-1 0 0,-1 0 0 0 0,1 0 1 0 0,0 0-1 0 0,1 1 0 0 0,0 0 0 0 0,1 0 1 0 0,0 1-1 0 0,0 0 0 0 0,0 2-6 0 0,4-11 13 0 0,1 1 0 0 0,-1 0 0 0 0,1 0-1 0 0,0-1 1 0 0,0 1 0 0 0,0 0 0 0 0,0 0 0 0 0,0-1-1 0 0,0 1 1 0 0,0 0 0 0 0,1 0 0 0 0,-1-1 0 0 0,1 1-1 0 0,-1 0 1 0 0,1-1 0 0 0,0 1 0 0 0,0 0-1 0 0,-1-1 1 0 0,1 1 0 0 0,0-1 0 0 0,0 1 0 0 0,1-1-1 0 0,-1 0 1 0 0,0 1 0 0 0,0-1 0 0 0,1 0 0 0 0,-1 0-1 0 0,0 0 1 0 0,1 0 0 0 0,-1 0 0 0 0,1 0 0 0 0,0 0-1 0 0,-1-1 1 0 0,1 1 0 0 0,0 0 0 0 0,-1-1-1 0 0,1 1 1 0 0,0-1 0 0 0,1 0-13 0 0,75 7 899 0 0,-67-7-826 0 0,95-21 331 0 0,-90-3-2467 0 0,-5 7-2669 0 0,-3 9-2782 0 0,-3 4-4686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53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0 0 0,'0'0'1050'0'0,"0"0"866"0"0,0 0 315 0 0,0 0-49 0 0,0 0-174 0 0,0 0-227 0 0,0 0-240 0 0,0 0-186 0 0,0 0-164 0 0,0 0-159 0 0,7 0-129 0 0,104-3 6180 0 0,-31-5-5640 0 0,218-22 762 0 0,-288 30-4290 0 0,-10 0 1254 0 0,-14 0-8650 0 0,10 1 2137 0 0,2 2-836 0 0</inkml:trace>
  <inkml:trace contextRef="#ctx0" brushRef="#br0" timeOffset="597.543">23 467 2032 0 0,'0'0'1888'0'0,"0"0"-244"0"0,0 0-116 0 0,0 0-44 0 0,0 0-59 0 0,0 0-112 0 0,0 0-152 0 0,0 0-66 0 0,0 0-18 0 0,0 0-17 0 0,0 0-21 0 0,0 0-83 0 0,3 11 6034 0 0,200-25-3219 0 0,42-13-2790 0 0,-219 29-1538 0 0,-43 0-8527 0 0,10-2 2444 0 0,5 0-5075 0 0</inkml:trace>
  <inkml:trace contextRef="#ctx0" brushRef="#br0" timeOffset="4695.936">407 84 0 0 0,'0'0'512'0'0,"0"-9"194"0"0,0-23-123 0 0,0 5 3014 0 0,-1 26-3079 0 0,-1-1 0 0 0,0 1-1 0 0,0-1 1 0 0,0 1-1 0 0,-1 0 1 0 0,1-1-1 0 0,0 1 1 0 0,0 0-1 0 0,-1 1 1 0 0,1-1 0 0 0,-1 0-1 0 0,1 1 1 0 0,0-1-1 0 0,-1 1 1 0 0,1 0-1 0 0,-1-1 1 0 0,1 1-1 0 0,-1 1 1 0 0,1-1 0 0 0,-1 0-1 0 0,1 1 1 0 0,-1-1-1 0 0,0 1-517 0 0,-5-1 2874 0 0,8 0-2366 0 0,0 0-55 0 0,0 0-65 0 0,0 0-52 0 0,0 0-40 0 0,0 0-16 0 0,0 0-36 0 0,0 0-24 0 0,0 0-13 0 0,0 0-33 0 0,0 0 6 0 0,0 0-22 0 0,31 26 1317 0 0,73 95 261 0 0,0 4-1009 0 0,-34-63-411 0 0,-73-51 720 0 0,-17 10-1031 0 0,14-15 100 0 0,-204 199 344 0 0,105-98-302 0 0,104-106-336 0 0,-9 13 961 0 0,7-16-2782 0 0,2-7-6654 0 0,1 6-3731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34 6897 0 0,'0'0'2557'0'0,"0"0"-399"0"0,0 0-103 0 0,0 0-67 0 0,0 0-214 0 0,0 0-350 0 0,0 0-363 0 0,0 0-295 0 0,0 0-171 0 0,0 0-85 0 0,0 0-105 0 0,0 0-82 0 0,0 0-48 0 0,-1 2-69 0 0,-10 12-81 0 0,1 0 0 0 0,0 1-1 0 0,1-1 1 0 0,1 2 0 0 0,0-1-1 0 0,2 1 1 0 0,-1 1 0 0 0,2 0-125 0 0,-28 109-424 0 0,27-109-66 0 0,3-32-366 0 0,3 6 849 0 0,0-1 0 0 0,1 1 0 0 0,0 0 0 0 0,1 0 1 0 0,0 0-1 0 0,0 0 0 0 0,1 0 0 0 0,0 0 0 0 0,0 0 0 0 0,1 1 0 0 0,4-7 7 0 0,103-172 1411 0 0,-78 269-1454 0 0,-27-57 113 0 0,-5-17-58 0 0,0 0 1 0 0,1 1-1 0 0,-1-1 0 0 0,1 0 1 0 0,1 0-1 0 0,0-1 1 0 0,0 1-1 0 0,0 0 1 0 0,1-1-1 0 0,0 0 0 0 0,1 0 1 0 0,0 0-1 0 0,0 0 1 0 0,0-1-1 0 0,0 0 1 0 0,1 0-1 0 0,0 0 0 0 0,1-1 1 0 0,-1 0-1 0 0,1 0 1 0 0,0 0-1 0 0,6 2-12 0 0,-6-8 162 0 0,-1 0-1 0 0,1 0 1 0 0,0-1 0 0 0,-1 0-1 0 0,0 0 1 0 0,1-1 0 0 0,-1 0-1 0 0,0 0 1 0 0,0 0-1 0 0,-1-1 1 0 0,1 1 0 0 0,-1-1-1 0 0,1-1 1 0 0,-1 1 0 0 0,-1-1-1 0 0,1 0 1 0 0,-1 0 0 0 0,1 0-1 0 0,-2-1 1 0 0,1 1-1 0 0,0-1 1 0 0,-1 0 0 0 0,0 0-1 0 0,-1 0 1 0 0,2-4-162 0 0,0 3 70 0 0,-1-1 0 0 0,1 0 1 0 0,-1 0-1 0 0,-1 0 0 0 0,0 0 0 0 0,0 0 0 0 0,0-1 1 0 0,-1 1-1 0 0,0-1 0 0 0,-1 1 0 0 0,0-1 0 0 0,0 1 1 0 0,-1-1-1 0 0,-1-6-70 0 0,-9 6-1745 0 0,7 8-2395 0 0,1 1-3629 0 0,1 0-4761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4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84 12651 0 0,'0'0'2188'0'0,"0"0"-686"0"0,0 0-278 0 0,0 0 0 0 0,0 0-39 0 0,0 0-141 0 0,0 0-237 0 0,0 0-241 0 0,0 0-139 0 0,0 0-36 0 0,0 0 117 0 0,0 0 100 0 0,0 0 44 0 0,0 9-37 0 0,-6 103 937 0 0,-36 169-1251 0 0,36-249-2167 0 0,6-32 1031 0 0,0 0-319 0 0,0 0-459 0 0,0 0-877 0 0,0 0-1784 0 0,0 0-2375 0 0,0 0-1915 0 0</inkml:trace>
  <inkml:trace contextRef="#ctx0" brushRef="#br0" timeOffset="348.929">1 124 3665 0 0,'0'0'5714'0'0,"0"0"-2913"0"0,0 0-1109 0 0,0 0-91 0 0,0 0-78 0 0,0 0-204 0 0,0 0-235 0 0,0 0-308 0 0,0 0-192 0 0,0 0-85 0 0,0 0-26 0 0,0 0-14 0 0,0 0-32 0 0,27-19-30 0 0,84-57-35 0 0,-51 52 146 0 0,-50 25-396 0 0,15-1 193 0 0,-18-2-271 0 0,-1 1 0 0 0,1 0 0 0 0,-1 0 0 0 0,1 0-1 0 0,0 1 1 0 0,-1 0 0 0 0,1 0 0 0 0,0 1 0 0 0,-1 0-1 0 0,1 0 1 0 0,0 1 0 0 0,-1-1 0 0 0,0 1 0 0 0,1 1 0 0 0,-1-1-1 0 0,0 1 1 0 0,0 0 0 0 0,0 0 0 0 0,-1 1 0 0 0,1 0-1 0 0,-1 0 1 0 0,0 0 0 0 0,0 1 0 0 0,0 0 0 0 0,-1 0-1 0 0,1 0 1 0 0,-1 0 0 0 0,2 4-34 0 0,-5-5 25 0 0,0 1-1 0 0,-1-1 0 0 0,1 0 1 0 0,-1 1-1 0 0,0-1 1 0 0,0 1-1 0 0,0-1 1 0 0,-1 0-1 0 0,1 1 1 0 0,-1-1-1 0 0,0 0 1 0 0,0 1-1 0 0,-1-1 0 0 0,1 0 1 0 0,-1 0-1 0 0,0 0 1 0 0,0 0-1 0 0,0-1 1 0 0,-1 1-1 0 0,1 0 1 0 0,-1-1-1 0 0,0 0 1 0 0,0 1-1 0 0,0-1 0 0 0,0 0 1 0 0,-3 1-25 0 0,-99 57 76 0 0,34-46-411 0 0,39-14-3059 0 0,28-1 2782 0 0,-1-4-9895 0 0,5 0-605 0 0</inkml:trace>
  <inkml:trace contextRef="#ctx0" brushRef="#br0" timeOffset="1016.592">687 242 6969 0 0,'0'0'2370'0'0,"0"0"-296"0"0,0 0-140 0 0,0 0-122 0 0,0 0-233 0 0,0 0-262 0 0,0 0-283 0 0,0 0-160 0 0,0 0-46 0 0,0 0-64 0 0,0 0-66 0 0,0 0-83 0 0,-6-1-75 0 0,-89 1 1113 0 0,11 37-1119 0 0,83-35-539 0 0,1-1-1 0 0,-1 1 1 0 0,1-1 0 0 0,0 1 0 0 0,-1 0-1 0 0,1-1 1 0 0,0 1 0 0 0,0-1 0 0 0,0 1-1 0 0,0 0 1 0 0,1-1 0 0 0,-1 1-1 0 0,0-1 1 0 0,1 1 0 0 0,-1 0 0 0 0,1-1-1 0 0,-1 1 1 0 0,1-1 0 0 0,0 0 0 0 0,-1 1-1 0 0,1-1 1 0 0,0 1 0 0 0,0-1 0 0 0,0 0-1 0 0,0 0 1 0 0,0 0 0 0 0,0 1 0 0 0,1-1-1 0 0,-1 0 1 0 0,0 0 0 0 0,1-1 0 0 0,-1 1-1 0 0,0 0 1 0 0,2 0 5 0 0,30 18-34 0 0,-28-17 47 0 0,-1 0-1 0 0,1 0 1 0 0,0 0 0 0 0,-1 0 0 0 0,0 1-1 0 0,0-1 1 0 0,0 1 0 0 0,0 0-1 0 0,0 0 1 0 0,0 1 0 0 0,-1-1 0 0 0,1 1-1 0 0,-1 0 1 0 0,0 0 0 0 0,0 0 0 0 0,-1 0-1 0 0,1 0 1 0 0,-1 1 0 0 0,0-1-1 0 0,0 1 1 0 0,0 0 0 0 0,-1-1 0 0 0,0 1-1 0 0,0 0 1 0 0,1 3-13 0 0,-2-5 48 0 0,-1 1 0 0 0,1 0 0 0 0,-1-1 0 0 0,0 1-1 0 0,0-1 1 0 0,0 1 0 0 0,0-1 0 0 0,0 1 0 0 0,-1-1 0 0 0,0 0-1 0 0,1 0 1 0 0,-1 0 0 0 0,0 0 0 0 0,-1 0 0 0 0,1 0 0 0 0,0 0 0 0 0,-1-1-1 0 0,0 1 1 0 0,1-1 0 0 0,-1 0 0 0 0,0 0 0 0 0,0 0 0 0 0,-1 0-1 0 0,-1 1-47 0 0,-96 34 543 0 0,72-38-651 0 0,28-21-3121 0 0,14 5-953 0 0,-2 7-2565 0 0,-9 8 3895 0 0,3-2-7421 0 0</inkml:trace>
  <inkml:trace contextRef="#ctx0" brushRef="#br0" timeOffset="1333.668">846 411 0 0 0,'0'0'1263'0'0,"0"0"236"0"0,0 0 25 0 0,0 0 90 0 0,0 0 73 0 0,0 0-85 0 0,0 0-137 0 0,0 0-287 0 0,0 0-202 0 0,0 0-57 0 0,0 0-44 0 0,0 0 5 0 0,0 0-45 0 0,1 14-82 0 0,6 41-81 0 0,-30 8 3399 0 0,23-62-4035 0 0,0-1-15 0 0,0 0-5 0 0,0 0-19 0 0,0 0 14 0 0,0 0-22 0 0,0 0-11 0 0,0-20-3180 0 0,0 12 1007 0 0,0 3-3345 0 0,0 1-5072 0 0</inkml:trace>
  <inkml:trace contextRef="#ctx0" brushRef="#br0" timeOffset="1632.597">831 21 5073 0 0,'0'0'6268'0'0,"0"0"-3086"0"0,0 0-1116 0 0,0 0-166 0 0,0 0-133 0 0,0 0-258 0 0,0 0-366 0 0,0 0-379 0 0,0 0-307 0 0,0 0-181 0 0,0 0-98 0 0,0 0-50 0 0,0 0-34 0 0,-6 15 322 0 0,10 36-313 0 0,-4-59-487 0 0,1-3-1665 0 0,-2 2-3976 0 0,-1 8-5520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150 414 0 0 0,'0'0'936'0'0,"0"0"71"0"0,0 0 52 0 0,0 0 41 0 0,0 0 11 0 0,0 0 48 0 0,6 1 28 0 0,1 0-690 0 0,19 1 2893 0 0,-25 2 7900 0 0,-17 3-9442 0 0,-114 11-1301 0 0,106-16-232 0 0,13 0 314 0 0,26-2-472 0 0,204-7-229 0 0,-204 5 35 0 0,0 1 372 0 0,-26 0 126 0 0,-209 23-148 0 0,200-18-171 0 0,-1 1-620 0 0,40-7-420 0 0,47-18-2055 0 0,-45 10-1139 0 0,0 0-4064 0 0,-8 2-2641 0 0</inkml:trace>
  <inkml:trace contextRef="#ctx0" brushRef="#br0" timeOffset="511.034">642 13 0 0 0,'0'0'1335'0'0,"0"0"96"0"0,0 0 57 0 0,0 0 77 0 0,0 0 87 0 0,0 0 58 0 0,0 0 79 0 0,0 0-2 0 0,0 0-108 0 0,0 0-136 0 0,0 0-137 0 0,0 0-110 0 0,4-3-89 0 0,15-6-145 0 0,-62 34 3262 0 0,-56 61-3063 0 0,87-72-1214 0 0,0 1 0 0 0,1 1 0 0 0,0 0 0 0 0,1 0 1 0 0,1 1-1 0 0,1 1 0 0 0,0-1 0 0 0,1 1 0 0 0,1 1 0 0 0,1-1 0 0 0,0 1 0 0 0,2 0 1 0 0,0 0-1 0 0,1 0 0 0 0,1 0-47 0 0,1-8 32 0 0,2-1 0 0 0,-1 0 1 0 0,1 1-1 0 0,0-1 0 0 0,1 0 1 0 0,1 0-1 0 0,-1-1 0 0 0,1 1 0 0 0,1-1 1 0 0,0 0-1 0 0,0 0 0 0 0,1 0 1 0 0,0-1-1 0 0,1 0 0 0 0,-1 0 0 0 0,2 0 1 0 0,-1-1-1 0 0,1 0 0 0 0,0-1 1 0 0,0 1-1 0 0,1-2 0 0 0,0 1 1 0 0,0-1-1 0 0,0 0 0 0 0,1-1 0 0 0,-1 0 1 0 0,1-1-1 0 0,6 2-32 0 0,-8-3 93 0 0,-2-9-2724 0 0,-9 4-28 0 0,1 2-1685 0 0,1-2-7540 0 0</inkml:trace>
  <inkml:trace contextRef="#ctx0" brushRef="#br0" timeOffset="1297.105">675 606 4761 0 0,'0'0'5748'0'0,"0"0"-2839"0"0,0 0-1108 0 0,0 0-236 0 0,0 0-108 0 0,0 0-154 0 0,0 0-219 0 0,0 0-258 0 0,0 0-175 0 0,0 0-52 0 0,0 0-19 0 0,0 0 18 0 0,0 0-27 0 0,0-3-111 0 0,4-12-218 0 0,0 0 1 0 0,1 0-1 0 0,1 0 0 0 0,0 1 0 0 0,1 0 0 0 0,0 0 0 0 0,1 0 0 0 0,1 1 0 0 0,0 1 0 0 0,6-6-242 0 0,29-49 363 0 0,50-43 97 0 0,-84 166-856 0 0,23 75 369 0 0,-31-129 32 0 0,0-1 1 0 0,0 1-1 0 0,0-1 0 0 0,0 0 0 0 0,0 1 1 0 0,1-1-1 0 0,-1 0 0 0 0,0 0 1 0 0,1 0-1 0 0,-1-1 0 0 0,1 1 1 0 0,-1-1-1 0 0,1 1 0 0 0,-1-1 0 0 0,1 0 1 0 0,-1 0-1 0 0,1 0 0 0 0,-1 0 1 0 0,1 0-1 0 0,-1 0 0 0 0,1-1 1 0 0,-1 0-1 0 0,1 1 0 0 0,-1-1 0 0 0,0 0 1 0 0,1 0-1 0 0,-1 0 0 0 0,0 0 1 0 0,0-1-1 0 0,0 1 0 0 0,1-1 1 0 0,-1 1-1 0 0,-1-1 0 0 0,1 0 0 0 0,0 1 1 0 0,0-1-1 0 0,-1 0 0 0 0,1 0 1 0 0,-1 0-1 0 0,1-2-5 0 0,98-131 227 0 0,-30 36-109 0 0,-69 99-119 0 0,-1 0-1 0 0,1 0 1 0 0,-1-1-1 0 0,1 1 1 0 0,0 0-1 0 0,-1 1 0 0 0,1-1 1 0 0,0 0-1 0 0,-1 0 1 0 0,1 0-1 0 0,-1 0 1 0 0,1 0-1 0 0,0 1 0 0 0,-1-1 1 0 0,1 0-1 0 0,-1 0 1 0 0,1 1-1 0 0,-1-1 1 0 0,1 0-1 0 0,-1 1 0 0 0,1-1 1 0 0,-1 1-1 0 0,1-1 1 0 0,-1 1-1 0 0,1-1 1 0 0,-1 1-1 0 0,0-1 1 0 0,1 1-1 0 0,-1-1 0 0 0,0 1 1 0 0,0-1-1 0 0,1 1 1 0 0,-1 0-1 0 0,0-1 1 0 0,0 1-1 0 0,0-1 0 0 0,1 1 1 0 0,-1 0-1 0 0,0-1 1 0 0,0 1-1 0 0,0 0 1 0 0,0-1-1 0 0,0 1 0 0 0,-1-1 1 0 0,1 1-1 0 0,0 0 1 0 0,0-1-1 0 0,0 1 1 0 0,0-1-1 0 0,-1 1 0 0 0,1 0 1 0 0,0-1-1 0 0,-1 1 1 0 0,1-1-1 0 0,0 1 1 0 0,-1-1-1 0 0,1 1 1 0 0,-1-1-1 0 0,1 1 0 0 0,0-1 1 0 0,-1 0-1 0 0,1 1 1 0 0,-1-1 1 0 0,1 4 37 0 0,8 183 90 0 0,0-151-126 0 0,-8-36-30 0 0,4-5-9401 0 0,-4 3 6545 0 0,0-2-8872 0 0</inkml:trace>
  <inkml:trace contextRef="#ctx0" brushRef="#br0" timeOffset="3752.635">1621 307 0 0 0,'0'0'532'0'0,"0"0"578"0"0,0 0 225 0 0,0 0 102 0 0,0 0 117 0 0,0 0 100 0 0,0 0 99 0 0,0 0 36 0 0,0 0-53 0 0,0 0-181 0 0,0 0-281 0 0,-7-11 2681 0 0,-109-3 35 0 0,111 13-3969 0 0,0 0 1 0 0,0 1-1 0 0,0-1 0 0 0,0 1 0 0 0,0 1 0 0 0,0-1 0 0 0,0 1 0 0 0,0 0 0 0 0,0 0 0 0 0,0 0 1 0 0,0 1-1 0 0,1-1 0 0 0,-1 1 0 0 0,0 1 0 0 0,1-1 0 0 0,0 0 0 0 0,-1 1 0 0 0,1 0 0 0 0,0 0 0 0 0,0 0 1 0 0,1 1-1 0 0,-1-1 0 0 0,1 1 0 0 0,-1 0 0 0 0,1 0 0 0 0,1 0 0 0 0,-1 0 0 0 0,0 1 0 0 0,1-1 1 0 0,0 1-1 0 0,0 0 0 0 0,0-1 0 0 0,1 1 0 0 0,-1 0 0 0 0,1 0 0 0 0,1 0 0 0 0,-1 0 0 0 0,0 0 0 0 0,1 0 1 0 0,0 1-22 0 0,3-2 8 0 0,-1 0 1 0 0,0 0 0 0 0,1 0 0 0 0,0-1 0 0 0,0 1 0 0 0,0-1 0 0 0,0 0-1 0 0,1 0 1 0 0,-1 0 0 0 0,1-1 0 0 0,0 1 0 0 0,0-1 0 0 0,0 0 0 0 0,0 0-1 0 0,0 0 1 0 0,0 0 0 0 0,1-1 0 0 0,-1 1 0 0 0,0-1 0 0 0,1-1 0 0 0,-1 1-1 0 0,1 0 1 0 0,-1-1 0 0 0,1 0 0 0 0,3 0-9 0 0,4-3 129 0 0,1 1 1 0 0,-1-1-1 0 0,0-1 1 0 0,0 0 0 0 0,0-1-1 0 0,-1-1 1 0 0,0 1-1 0 0,0-2 1 0 0,0 1-1 0 0,0-2 1 0 0,-1 1-1 0 0,-1-1 1 0 0,1-1-1 0 0,-1 0 1 0 0,-1 0-1 0 0,0-1 1 0 0,0 0-1 0 0,2-4-129 0 0,-3 3 93 0 0,9 3-17 0 0,33 104-48 0 0,-43-67-28 0 0,-1 0 0 0 0,-1 1-1 0 0,-2-1 1 0 0,-1 1 0 0 0,-1 0-1 0 0,-2-1 1 0 0,-3 15 0 0 0,3-28-4 0 0,-1 1-1 0 0,-1-1 1 0 0,0 0 0 0 0,-2 0 0 0 0,1 0 0 0 0,-2-1 0 0 0,0 0-1 0 0,-7 9 5 0 0,7-12-3 0 0,-1 0 0 0 0,-1-1 0 0 0,0 0 0 0 0,-1-1-1 0 0,0 0 1 0 0,0-1 0 0 0,-1 0 0 0 0,0 0 0 0 0,-1-1-1 0 0,0-1 1 0 0,0 0 0 0 0,-1 0 0 0 0,0-2-1 0 0,0 1 1 0 0,0-2 0 0 0,0 1 0 0 0,-10 0 3 0 0,21-4 8 0 0,0 0-1 0 0,0 0 1 0 0,-1 0 0 0 0,1-1 0 0 0,0 1-1 0 0,-1-1 1 0 0,1 1 0 0 0,-1-1 0 0 0,1 0 0 0 0,-1 0-1 0 0,1 0 1 0 0,0 0 0 0 0,-1-1 0 0 0,1 1-1 0 0,-1-1 1 0 0,1 1 0 0 0,0-1 0 0 0,-1 0-1 0 0,1 0 1 0 0,0 0 0 0 0,0 0 0 0 0,0 0 0 0 0,-1 0-1 0 0,1-1 1 0 0,0 1 0 0 0,1-1 0 0 0,-1 1-1 0 0,0-1 1 0 0,0 0 0 0 0,1 0 0 0 0,-1 0 0 0 0,1 0-1 0 0,0 0 1 0 0,-1 0 0 0 0,1-1-8 0 0,4-14 9 0 0,1 1 1 0 0,1 0-1 0 0,1 0 1 0 0,0 0-1 0 0,1 1 0 0 0,1 0 1 0 0,0 0-1 0 0,1 1 1 0 0,1 0-1 0 0,0 1 0 0 0,1 0 1 0 0,0 1-1 0 0,1 0 1 0 0,0 0-1 0 0,1 1 1 0 0,6-4-10 0 0,-11 9-112 0 0,0-1 0 0 0,1 1 0 0 0,-1 0 1 0 0,2 0-1 0 0,-1 1 0 0 0,0 1 1 0 0,1-1-1 0 0,0 2 0 0 0,0-1 1 0 0,0 1-1 0 0,0 1 0 0 0,1 0 1 0 0,-1 0-1 0 0,1 1 0 0 0,-1 0 1 0 0,9 1 111 0 0,-9-4-6796 0 0,-6 2 126 0 0,-2 1-5406 0 0</inkml:trace>
  <inkml:trace contextRef="#ctx0" brushRef="#br0" timeOffset="4071.954">1916 458 10082 0 0,'0'0'3198'0'0,"0"0"-1119"0"0,0 0-609 0 0,0 0-187 0 0,0 0-226 0 0,0 0-187 0 0,0 0-73 0 0,0 0-59 0 0,0 0 23 0 0,0 0-8 0 0,0 0-136 0 0,0 0-111 0 0,0 0-48 0 0,20 1-70 0 0,66 1-36 0 0,76-16 573 0 0,-160 9-3053 0 0,-2 3-8422 0 0,-2 2-874 0 0</inkml:trace>
  <inkml:trace contextRef="#ctx0" brushRef="#br0" timeOffset="4386.648">2089 256 8074 0 0,'0'0'2292'0'0,"0"0"-303"0"0,0 0-212 0 0,0 0-124 0 0,0 0-194 0 0,0 0-232 0 0,0 0-226 0 0,0 0-193 0 0,0 0-85 0 0,0 0-21 0 0,0 0-21 0 0,0 0-27 0 0,-6 21-68 0 0,-19 65-71 0 0,19 17 1151 0 0,6-79-1612 0 0,-1 0 1 0 0,-1-1-1 0 0,0 1 1 0 0,-2-1-1 0 0,-1 0 1 0 0,-3 5-55 0 0,-5 16-2305 0 0,13-44 1714 0 0,0 0-41 0 0,16-8-1908 0 0,-5-2 1200 0 0,2-1-5150 0 0,-9 7-4122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221 244 6225 0 0,'0'0'3326'0'0,"0"0"-940"0"0,0 0-359 0 0,0 0-72 0 0,0 0-230 0 0,0 0-341 0 0,0 0-412 0 0,0 0-386 0 0,0 0-269 0 0,0 0-166 0 0,0 0-54 0 0,0 0 15 0 0,0 0 44 0 0,-17 13 12 0 0,-57 45 23 0 0,67-53-153 0 0,1 1 0 0 0,0-1 0 0 0,0 1 0 0 0,1 1 0 0 0,0-1 0 0 0,0 1 0 0 0,0 0 0 0 0,1 0 0 0 0,0 0 0 0 0,0 1 0 0 0,1-1 0 0 0,0 1 0 0 0,0 0 0 0 0,1 0 0 0 0,-1 2-38 0 0,1-2 14 0 0,-1-1 0 0 0,1-1 0 0 0,0 1 0 0 0,1-1 0 0 0,-1 1 0 0 0,1 0-1 0 0,1-1 1 0 0,-1 1 0 0 0,1 0 0 0 0,1 0 0 0 0,-1 0 0 0 0,1-1 0 0 0,0 1 0 0 0,0 0 0 0 0,1-1 0 0 0,0 1-1 0 0,0-1 1 0 0,1 1 0 0 0,0-1 0 0 0,0 0 0 0 0,0 0 0 0 0,1 0 0 0 0,-1-1 0 0 0,1 1 0 0 0,1-1-1 0 0,-1 0 1 0 0,1 0 0 0 0,0 0 0 0 0,0-1 0 0 0,1 0 0 0 0,-1 0 0 0 0,1 0 0 0 0,0-1 0 0 0,0 1-1 0 0,0-1 1 0 0,0-1 0 0 0,3 1-14 0 0,0-1 237 0 0,-1 0 0 0 0,1-1 1 0 0,0 0-1 0 0,0-1 0 0 0,0 0 0 0 0,0 0 0 0 0,0-1 0 0 0,0 0 0 0 0,0-1 0 0 0,0 0 0 0 0,0 0 0 0 0,-1-1 0 0 0,1 0 1 0 0,6-3-238 0 0,1-4 168 0 0,0-1 1 0 0,0-1-1 0 0,-1 0 0 0 0,-1-1 1 0 0,0 0-1 0 0,0-1 1 0 0,-2-1-1 0 0,0 0 1 0 0,0-1-1 0 0,-2 0 1 0 0,0 0-1 0 0,-1-1 1 0 0,0-1-1 0 0,-1 1 0 0 0,-1-2 1 0 0,-1 1-1 0 0,-1-1 1 0 0,0 1-1 0 0,0-9-168 0 0,-4 24-50 0 0,0 0-1 0 0,1 1 0 0 0,-1-1 1 0 0,0 0-1 0 0,0 0 1 0 0,-1 0-1 0 0,1 0 0 0 0,-1 0 1 0 0,1 0-1 0 0,-1 0 1 0 0,0 0-1 0 0,0 0 0 0 0,0 0 1 0 0,0 0-1 0 0,-1 0 0 0 0,0 0 1 0 0,1 0-1 0 0,-1 0 1 0 0,0 0-1 0 0,0 0 0 0 0,0 0 1 0 0,-1 0-1 0 0,1 1 1 0 0,-1-1-1 0 0,1 1 0 0 0,-1-1 1 0 0,0 1-1 0 0,0-1 1 0 0,0 1-1 0 0,0 0 0 0 0,-1 0 1 0 0,1 0-1 0 0,0 0 0 0 0,-1 1 1 0 0,0-1-1 0 0,1 1 1 0 0,-1-1-1 0 0,0 1 0 0 0,0 0 1 0 0,0 0-1 0 0,-1 0 51 0 0,-70 8-4312 0 0,43 3-1490 0 0,13-2-5894 0 0</inkml:trace>
  <inkml:trace contextRef="#ctx0" brushRef="#br0" timeOffset="332.284">1 513 8538 0 0,'0'0'3971'0'0,"0"0"-793"0"0,0 0-570 0 0,0 0-621 0 0,0 0-494 0 0,0 0-306 0 0,0 0-252 0 0,0 0-208 0 0,0 0-150 0 0,0 0-143 0 0,0 0-90 0 0,32-13-89 0 0,100-37-43 0 0,-39 10 461 0 0,-54 59-861 0 0,-28-15 298 0 0,1 1-1 0 0,-1-1 0 0 0,1-1 1 0 0,0 0-1 0 0,0 0 1 0 0,1-1-1 0 0,-1-1 0 0 0,0 0 1 0 0,1-1-1 0 0,-1 0 1 0 0,1-1-110 0 0,-7 1 4 0 0,-3-2-1880 0 0,-2 0-4433 0 0,-1 2-5971 0 0</inkml:trace>
  <inkml:trace contextRef="#ctx0" brushRef="#br0" timeOffset="2003.077">568 5 0 0 0,'0'0'2128'0'0,"0"0"220"0"0,0 0 7 0 0,0 0-149 0 0,0 0-223 0 0,0 0-272 0 0,0 0-279 0 0,0 0-242 0 0,0 0-201 0 0,0 0-137 0 0,0 0-98 0 0,0 0-62 0 0,0 0-71 0 0,10 0 2400 0 0,70 58-420 0 0,-70-47-2529 0 0,0 0 1 0 0,0 1 0 0 0,-1 0-1 0 0,-1 0 1 0 0,0 1 0 0 0,-1 0-1 0 0,0 0 1 0 0,-1 1 0 0 0,0 0-1 0 0,-1 0 1 0 0,-1 1 0 0 0,0-1 0 0 0,-1 1-1 0 0,-1 0 1 0 0,0 0 0 0 0,-1 0-1 0 0,-1 0 1 0 0,0 0 0 0 0,-1 0-1 0 0,-2 10-72 0 0,-1-9 22 0 0,-1 1-1 0 0,-1-1 1 0 0,-1-1-1 0 0,0 1 0 0 0,-1-1 1 0 0,-1 0-1 0 0,0-1 1 0 0,-1 0-1 0 0,0-1 1 0 0,-1 0-1 0 0,-1 0 0 0 0,0-1 1 0 0,0-1-1 0 0,-1 0 1 0 0,-1 0-1 0 0,-2 0-21 0 0,-90 59-356 0 0,100-71-4776 0 0,16-13-481 0 0,-8 11 1615 0 0,1-2-7070 0 0</inkml:trace>
  <inkml:trace contextRef="#ctx0" brushRef="#br0" timeOffset="2504.265">908 137 2953 0 0,'0'0'2353'0'0,"0"0"-153"0"0,0 0-44 0 0,0 0-49 0 0,0 0-193 0 0,0 0-308 0 0,0 0-305 0 0,0 0-258 0 0,0 0-172 0 0,0 0-132 0 0,0 0-140 0 0,0 0-121 0 0,4 12 693 0 0,12 150 2455 0 0,-16-144-3599 0 0,-1-1-1 0 0,-1 1 0 0 0,-1-1 1 0 0,-1 0-1 0 0,0 0 1 0 0,-1 0-1 0 0,0-1 0 0 0,-2 0 1 0 0,-1 3-27 0 0,-42 77-728 0 0,31-78-1411 0 0,11-13-3267 0 0,3-2 683 0 0,3 0-945 0 0,0-3-1023 0 0</inkml:trace>
  <inkml:trace contextRef="#ctx0" brushRef="#br0" timeOffset="3166.387">807 417 528 0 0,'0'0'1419'0'0,"0"0"-221"0"0,0 0-102 0 0,0 0-101 0 0,0 0-155 0 0,0 0-81 0 0,0 0 140 0 0,0 0 165 0 0,0 0 121 0 0,0 0 29 0 0,0 0-188 0 0,0 0-141 0 0,0 0-89 0 0,6 4-68 0 0,59 25 3775 0 0,-58-29-4223 0 0,0 0 1 0 0,0-1-1 0 0,0 0 1 0 0,-1 0-1 0 0,1-1 1 0 0,0 1-1 0 0,-1-1 1 0 0,1-1-1 0 0,-1 1 1 0 0,0-1-1 0 0,1-1 1 0 0,-1 1-1 0 0,-1-1 1 0 0,1 0-1 0 0,1-1-280 0 0,7-6 144 0 0,0-1 1 0 0,0-1-1 0 0,-2 0 0 0 0,1 0 0 0 0,-2-1 0 0 0,0-1 0 0 0,0 0 1 0 0,-2 0-1 0 0,0-1 0 0 0,-1 0 0 0 0,5-13-144 0 0,1-48 448 0 0,-27 82-375 0 0,-32 179 1748 0 0,23 29-1724 0 0,24-166-216 0 0,-1-53-1713 0 0,-1-4-2518 0 0,-1 5-5170 0 0,-1 1-2026 0 0</inkml:trace>
  <inkml:trace contextRef="#ctx0" brushRef="#br0" timeOffset="3517.341">1227 410 9650 0 0,'0'0'3034'0'0,"0"0"-831"0"0,0 0-356 0 0,0 0-118 0 0,0 0-180 0 0,0 0-270 0 0,0 0-279 0 0,0 0-205 0 0,0 0-137 0 0,0 0-89 0 0,0 0-74 0 0,0 0-80 0 0,0 0-81 0 0,-4 22 595 0 0,-31 121-321 0 0,24-29-5244 0 0,11-128-3802 0 0,0 10-3037 0 0</inkml:trace>
  <inkml:trace contextRef="#ctx0" brushRef="#br0" timeOffset="3917.71">1368 457 3489 0 0,'0'0'2672'0'0,"0"0"-626"0"0,0 0-224 0 0,0 0-38 0 0,0 0-174 0 0,0 0-327 0 0,0 0-324 0 0,0 0-211 0 0,0 0-96 0 0,0 0-36 0 0,0 0-54 0 0,0 0-60 0 0,0 0-62 0 0,-15 9-51 0 0,-48 27-17 0 0,-23 8 2000 0 0,87-42-2345 0 0,-1 0-1 0 0,1 0 1 0 0,-1 0 0 0 0,1-1-1 0 0,-1 1 1 0 0,1 0 0 0 0,0-1-1 0 0,0 1 1 0 0,0 0-1 0 0,0-1 1 0 0,0 1 0 0 0,0-1-1 0 0,0 0 1 0 0,1 1 0 0 0,-1-1-1 0 0,1 0 1 0 0,-1 0-1 0 0,0 1 1 0 0,1-1 0 0 0,0 0-1 0 0,-1-1 1 0 0,1 1 0 0 0,0 0-1 0 0,-1 0 1 0 0,1-1-27 0 0,1 2 93 0 0,27 15 723 0 0,-24-14-689 0 0,-1-1 1 0 0,1 1-1 0 0,0 0 0 0 0,-1 1 1 0 0,0-1-1 0 0,0 1 0 0 0,0 0 1 0 0,0 0-1 0 0,-1 1 0 0 0,1 0 0 0 0,-1-1 1 0 0,0 2-1 0 0,2 3-127 0 0,12 43 616 0 0,-18-42-708 0 0,4 3-1088 0 0,6-10-7831 0 0,-8-3-2493 0 0</inkml:trace>
  <inkml:trace contextRef="#ctx0" brushRef="#br0" timeOffset="4893.868">1379 1 64 0 0,'0'0'1951'0'0,"0"0"-389"0"0,0 0-226 0 0,0 0-49 0 0,0 0 52 0 0,0 0 5 0 0,0 0-83 0 0,0 0-103 0 0,0 0 87 0 0,0 0 156 0 0,0 0 78 0 0,0 0 0 0 0,0 0-204 0 0,9 2-249 0 0,133 11 3444 0 0,28-24-2976 0 0,-168 13-1472 0 0,0 1 1 0 0,0-1-1 0 0,0 1 1 0 0,0 0-1 0 0,-1 0 1 0 0,1-1-1 0 0,-1 1 1 0 0,0 0-1 0 0,1 0 1 0 0,-1 0-1 0 0,-1 1 1 0 0,1-1-1 0 0,0 0 1 0 0,-1 0 0 0 0,0 0-1 0 0,1 0 1 0 0,-1 1-1 0 0,-1-1 1 0 0,1 0-1 0 0,0 0 1 0 0,-1 0-1 0 0,1 1 1 0 0,-1-1-1 0 0,0 0 1 0 0,0 0-1 0 0,-1 0 1 0 0,0 2-23 0 0,0 5 25 0 0,-12 133 98 0 0,25 92-160 0 0,3 31 122 0 0,-26-68 582 0 0,-7-201 2055 0 0,-25-5-2969 0 0,-151 19 172 0 0,117-8-581 0 0,70-26-3090 0 0,10 13-97 0 0,1 4-3487 0 0,-1-2-5217 0 0</inkml:trace>
  <inkml:trace contextRef="#ctx0" brushRef="#br0" timeOffset="40795.088">1970 34 0 0 0,'0'0'1703'0'0,"0"0"97"0"0,0 0 51 0 0,0 0 6 0 0,0 0-55 0 0,0 0-174 0 0,0 0-270 0 0,0 0-260 0 0,0 0-193 0 0,0 0-117 0 0,0 0-67 0 0,0 2 9258 0 0,0-1-10380 0 0,0 0 527 0 0,0-1-4 0 0,0 0-18 0 0,0 0-20 0 0,0 0-9 0 0,1 32 770 0 0,-12 83-11 0 0,-6-59-596 0 0,2 13-73 0 0,-20 38-53 0 0,21 28 105 0 0,4-71-83 0 0,-3 28-17 0 0,19-52-4 0 0,-7-39-111 0 0,1-1 1 0 0,0 1-1 0 0,0-1 0 0 0,0 1 0 0 0,-1-1 0 0 0,1 1 0 0 0,0-1 0 0 0,0 0 0 0 0,0 1 0 0 0,0 0 0 0 0,0-1 0 0 0,0 1 1 0 0,0-1-1 0 0,0 1 0 0 0,0-1 0 0 0,0 1 0 0 0,0-1 0 0 0,0 1 0 0 0,0-1 0 0 0,1 1 0 0 0,-1-1 0 0 0,0 0 0 0 0,0 1 1 0 0,0-1-1 0 0,1 1 0 0 0,-1-1 0 0 0,0 1 0 0 0,1-1 0 0 0,-1 0 0 0 0,0 1 0 0 0,1-1 0 0 0,-1 0 0 0 0,0 1 0 0 0,1-1 0 0 0,-1 0 1 0 0,1 1-1 0 0,-1-1 0 0 0,1 0 0 0 0,-1 0 0 0 0,1 1 0 0 0,-1-1 0 0 0,1 0 0 0 0,-1 0 0 0 0,1 0 0 0 0,-1 0 0 0 0,1 0 1 0 0,-1 0-1 0 0,1 0 0 0 0,-1 0 0 0 0,1 0 0 0 0,-1 0 0 0 0,1 0 0 0 0,-1 0 0 0 0,1 0 0 0 0,-1 0 0 0 0,1 0 0 0 0,-1-1 0 0 0,1 1 1 0 0,-1 0-3 0 0,14-2 71 0 0,44-5 186 0 0,12-11-100 0 0,-10 10-53 0 0,1 0-28 0 0,-21 5-19 0 0,-7-1 39 0 0,45-3 1 0 0,-62 7-90 0 0,-16 0-18 0 0,0 0 11 0 0,33-4 136 0 0,-22-4-1201 0 0,-16-6-2700 0 0,3 7-2148 0 0,0 3-6473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277 387 0 0 0,'0'0'1043'0'0,"0"0"405"0"0,0 0 163 0 0,0 0 102 0 0,0 0 51 0 0,0 0 34 0 0,0 0-45 0 0,0 0-94 0 0,0 0-134 0 0,0-8-170 0 0,0-24-104 0 0,10 11 3962 0 0,-5 27-388 0 0,23 71-4296 0 0,-22-43-418 0 0,0 1-1 0 0,-2 0 0 0 0,-2 0 1 0 0,-2 1-1 0 0,-1 16-110 0 0,0 5 51 0 0,-15 163-266 0 0,13-241-8077 0 0,4 3-786 0 0,0 10-1427 0 0</inkml:trace>
  <inkml:trace contextRef="#ctx0" brushRef="#br0" timeOffset="401.094">220 288 7514 0 0,'0'0'2187'0'0,"0"0"-292"0"0,0 0-125 0 0,0 0-14 0 0,0 0-84 0 0,0 0-289 0 0,0 0-411 0 0,0 0-221 0 0,0 0-87 0 0,0 0 26 0 0,0 0 23 0 0,0 0-83 0 0,15-7-67 0 0,47-21-65 0 0,14 16 725 0 0,-68 9-1171 0 0,1 2-1 0 0,-1 0 1 0 0,1 0-1 0 0,0 0 1 0 0,-1 1-1 0 0,1 0 1 0 0,-1 1 0 0 0,1 0-1 0 0,-1 0 1 0 0,1 1-1 0 0,-1 0 1 0 0,0 0-1 0 0,1 1 1 0 0,-1 0-1 0 0,-1 0 1 0 0,1 1-1 0 0,0 0 1 0 0,-1 1-1 0 0,0 0 1 0 0,0 0-1 0 0,0 0 1 0 0,5 6-52 0 0,-9-7 14 0 0,0 0-1 0 0,-1 0 1 0 0,1 0 0 0 0,-1 0-1 0 0,0 0 1 0 0,0 0 0 0 0,-1 0 0 0 0,1 1-1 0 0,-1-1 1 0 0,0 1 0 0 0,0-1-1 0 0,0 1 1 0 0,-1-1 0 0 0,1 1-1 0 0,-1 0 1 0 0,0-1 0 0 0,-1 1 0 0 0,1-1-1 0 0,-1 1 1 0 0,0-1 0 0 0,0 1-1 0 0,0-1 1 0 0,-1 1 0 0 0,0-1 0 0 0,1 0-1 0 0,-1 0 1 0 0,-1 0 0 0 0,1 0-1 0 0,-1 0-13 0 0,-16 17 4 0 0,0-1 0 0 0,-2-1-1 0 0,0-1 1 0 0,-1-1 0 0 0,-1-1-1 0 0,0-1 1 0 0,-1-1 0 0 0,-12 4-4 0 0,-56 5-1186 0 0,82-29-668 0 0,7-2-6861 0 0,3 7 6688 0 0,0-3-9689 0 0</inkml:trace>
  <inkml:trace contextRef="#ctx0" brushRef="#br0" timeOffset="1466.462">853 579 0 0 0,'0'0'1831'0'0,"0"0"220"0"0,0 0 42 0 0,0 0-97 0 0,0 0-134 0 0,0 0-158 0 0,0 0-196 0 0,0 0-199 0 0,0 0-130 0 0,0 0-110 0 0,0 0-29 0 0,5-11 3548 0 0,-10 11-4435 0 0,-1 0 1 0 0,1 0-1 0 0,-1 1 0 0 0,1 0 0 0 0,-1 0 1 0 0,1 0-1 0 0,-1 1 0 0 0,1 0 1 0 0,0 0-1 0 0,0 0 0 0 0,0 1 0 0 0,0 0 1 0 0,0 0-1 0 0,-2 1-153 0 0,1 0 29 0 0,-1 1 1 0 0,0-1-1 0 0,1 1 0 0 0,0 0 1 0 0,0 1-1 0 0,1-1 0 0 0,-1 1 1 0 0,1 0-1 0 0,0 1 0 0 0,1-1 1 0 0,0 1-1 0 0,0 0 0 0 0,0 0 1 0 0,1 0-1 0 0,0 0 0 0 0,0 1 1 0 0,1-1-1 0 0,0 1 0 0 0,0 0 1 0 0,1 0-1 0 0,0-1 0 0 0,0 1 1 0 0,1 6-30 0 0,0-7 3 0 0,-1-3 3 0 0,1 1-1 0 0,0-1 1 0 0,0 1-1 0 0,0-1 0 0 0,0 1 1 0 0,1-1-1 0 0,-1 1 1 0 0,1-1-1 0 0,0 1 1 0 0,1-1-1 0 0,-1 0 0 0 0,1 1 1 0 0,0-1-1 0 0,0 0 1 0 0,0 0-1 0 0,1 0 1 0 0,-1-1-1 0 0,2 2-5 0 0,-1-2-31 0 0,-2-2-45 0 0,0 0 1 0 0,0 0 0 0 0,0 0 0 0 0,0 0-1 0 0,0 0 1 0 0,0-1 0 0 0,0 1 0 0 0,0 0-1 0 0,0 0 1 0 0,1-1 0 0 0,-1 1-1 0 0,0-1 1 0 0,0 1 0 0 0,1-1 0 0 0,-1 1-1 0 0,0-1 1 0 0,1 0 0 0 0,-1 0 0 0 0,0 0-1 0 0,1 1 1 0 0,-1-1 0 0 0,1-1 0 0 0,-1 1-1 0 0,0 0 1 0 0,1 0 0 0 0,-1 0 0 0 0,0-1-1 0 0,1 1 1 0 0,-1-1 0 0 0,0 1 0 0 0,1-1 75 0 0,8-5-2208 0 0,1 0-5785 0 0,-5 2-3322 0 0</inkml:trace>
  <inkml:trace contextRef="#ctx0" brushRef="#br0" timeOffset="1803.062">1039 597 2897 0 0,'0'0'2045'0'0,"0"0"-147"0"0,0 0 35 0 0,0 0-76 0 0,0 0-227 0 0,0 0-258 0 0,0 0-304 0 0,0 0-214 0 0,0 0-182 0 0,0 0-120 0 0,0 0-97 0 0,0 0-63 0 0,-19 29-29 0 0,-56 89-32 0 0,73-118-320 0 0,1 1 1 0 0,0 0 0 0 0,0-1 0 0 0,0 1 0 0 0,0 0-1 0 0,0 0 1 0 0,0 0 0 0 0,0-1 0 0 0,0 1 0 0 0,0 0-1 0 0,0 0 1 0 0,1 1 0 0 0,-1-1 0 0 0,0 0 0 0 0,1 0 0 0 0,-1 0-1 0 0,0 0 1 0 0,1 1 0 0 0,0-1 0 0 0,-1 0 0 0 0,1 0-1 0 0,0 1 1 0 0,-1-1 0 0 0,1 0 0 0 0,0 1 0 0 0,0-1-1 0 0,0 0 1 0 0,0 1 0 0 0,1-1 0 0 0,-1 0 0 0 0,0 1-1 0 0,0-1 1 0 0,1 0 0 0 0,-1 0 0 0 0,1 1 0 0 0,-1-1-1 0 0,1 0 1 0 0,0 0 0 0 0,-1 0 0 0 0,1 0 0 0 0,0 0 0 0 0,0 0-1 0 0,0 1-11 0 0,3 1 105 0 0,5 4 136 0 0,0 0 0 0 0,1-1 0 0 0,0 0 0 0 0,0-1 0 0 0,0 0 0 0 0,0 0-1 0 0,1-1 1 0 0,0-1 0 0 0,0 1 0 0 0,0-2 0 0 0,0 0 0 0 0,0 0 0 0 0,1-1 0 0 0,-1 0 0 0 0,1-1 0 0 0,-1 0 0 0 0,0-1 0 0 0,1 0 0 0 0,6-3-241 0 0,-13 4 76 0 0,1-1-1 0 0,-1-1 1 0 0,-1 1-1 0 0,1-1 1 0 0,0 1 0 0 0,0-2-1 0 0,0 1 1 0 0,-1 0-1 0 0,1-1 1 0 0,-1 0-1 0 0,0 0 1 0 0,0 0 0 0 0,0-1-1 0 0,0 1 1 0 0,-1-1-1 0 0,1 0 1 0 0,-1 0 0 0 0,0 0-1 0 0,0 0 1 0 0,0-1-1 0 0,-1 1 1 0 0,0-1-1 0 0,0 1 1 0 0,0-1 0 0 0,0 0-1 0 0,-1 0 1 0 0,1 0-1 0 0,-1 0 1 0 0,0 0 0 0 0,-1 0-1 0 0,0-1 1 0 0,1 1-1 0 0,-2 0 1 0 0,1 0-1 0 0,0 0 1 0 0,-1 0 0 0 0,0-1-76 0 0,-4 0-155 0 0,0 1 1 0 0,0 0 0 0 0,0 1 0 0 0,-1-1 0 0 0,1 1-1 0 0,-1 0 1 0 0,0 0 0 0 0,0 0 0 0 0,0 1-1 0 0,-1 0 1 0 0,1 1 0 0 0,-1-1 0 0 0,0 1 0 0 0,0 0-1 0 0,0 1 1 0 0,0 0 0 0 0,0 0 0 0 0,0 0 0 0 0,0 1-1 0 0,0 0 1 0 0,0 0 0 0 0,0 1 0 0 0,0 0-1 0 0,0 0 1 0 0,-1 1 154 0 0,-16-2-2495 0 0,8 1-3296 0 0,3 2-5700 0 0</inkml:trace>
  <inkml:trace contextRef="#ctx0" brushRef="#br0" timeOffset="2589.434">1621 538 3473 0 0,'0'0'2818'0'0,"0"0"-267"0"0,0 0-271 0 0,0 0-197 0 0,0 0-301 0 0,0 0-352 0 0,0 0-267 0 0,0 0-206 0 0,0 0-187 0 0,0 0-119 0 0,0 0-97 0 0,0 0-94 0 0,0 0-31 0 0,-8 1-57 0 0,-21 2-42 0 0,19 5 3784 0 0,4-2-3607 0 0,-34 13-224 0 0,-54 25-31 0 0,79-33-166 0 0,14-11-100 0 0,1 0-14 0 0,0 1-1 0 0,28 20 58 0 0,93 57 269 0 0,-117-74-290 0 0,0 0 0 0 0,0 0 0 0 0,-1 1 0 0 0,1-1 0 0 0,-1 1 0 0 0,0-1 0 0 0,0 1 0 0 0,-1 0 0 0 0,0 0 0 0 0,0 0 1 0 0,0 1-1 0 0,0-1 0 0 0,-1 0 0 0 0,0 1 0 0 0,0 0-8 0 0,3 11 52 0 0,-3-16-41 0 0,0 1 0 0 0,-1 0-1 0 0,1 0 1 0 0,0 0-1 0 0,-1 0 1 0 0,0 0 0 0 0,1 0-1 0 0,-1 0 1 0 0,0-1 0 0 0,0 1-1 0 0,0 0 1 0 0,0 0-1 0 0,0 0 1 0 0,0 0 0 0 0,-1 0-1 0 0,1 0 1 0 0,-1 0-1 0 0,1 0 1 0 0,-1 0 0 0 0,0 0-1 0 0,0-1 1 0 0,0 1 0 0 0,0 0-1 0 0,0 0 1 0 0,0-1-1 0 0,0 1 1 0 0,0-1 0 0 0,-1 1-1 0 0,1-1 1 0 0,-1 0-1 0 0,1 1 1 0 0,-1-1 0 0 0,-1 1-11 0 0,-83 31 280 0 0,-31-27-95 0 0,115-6-219 0 0,1-1 0 0 0,-1 0-1 0 0,0 1 1 0 0,0-1 0 0 0,1 0-1 0 0,-1 0 1 0 0,0 0 0 0 0,1 0-1 0 0,-1 0 1 0 0,1-1 0 0 0,-1 1 0 0 0,1 0-1 0 0,0-1 1 0 0,-1 1 0 0 0,1-1-1 0 0,0 1 1 0 0,0-1 0 0 0,0 0-1 0 0,0 1 1 0 0,0-1 0 0 0,1 0 0 0 0,-1 0-1 0 0,1 1 1 0 0,-1-1 0 0 0,1 0-1 0 0,-1 0 1 0 0,1 0 0 0 0,0 0 0 0 0,0 0-1 0 0,0 0 1 0 0,0 0 0 0 0,0 0 34 0 0,5-18-4390 0 0,8 5-5130 0 0,-8 10-2879 0 0</inkml:trace>
  <inkml:trace contextRef="#ctx0" brushRef="#br0" timeOffset="3034.434">1984 568 10682 0 0,'0'0'2123'0'0,"0"0"-269"0"0,0 0-184 0 0,0 0-163 0 0,0 0-196 0 0,0 0-235 0 0,0 0-217 0 0,0 0-162 0 0,0 0-122 0 0,0 0-136 0 0,-31 7-80 0 0,-96 25-49 0 0,68-1 170 0 0,55-27-467 0 0,1 0-1 0 0,-1 0 0 0 0,1 1 0 0 0,0-1 0 0 0,0 1 0 0 0,1-1 0 0 0,-1 1 1 0 0,1 0-1 0 0,0 0 0 0 0,0 0 0 0 0,1 0 0 0 0,-1 0 0 0 0,1 1 0 0 0,1-1 0 0 0,-1 0 1 0 0,1 1-1 0 0,-1-1 0 0 0,1 0 0 0 0,1 1 0 0 0,-1-1 0 0 0,1 0 0 0 0,0 1 1 0 0,0-1-1 0 0,1 0 0 0 0,0 0 0 0 0,0 0 0 0 0,0 0 0 0 0,0 0 0 0 0,1-1 1 0 0,0 2-13 0 0,4 3 90 0 0,0-1 1 0 0,0 0 0 0 0,1 0-1 0 0,0-1 1 0 0,0 0 0 0 0,1-1-1 0 0,0 0 1 0 0,0 0 0 0 0,0 0-1 0 0,1-2 1 0 0,0 1 0 0 0,0-1-1 0 0,0 0 1 0 0,0-1 0 0 0,1 0 0 0 0,-1-1-1 0 0,1 0 1 0 0,-1-1 0 0 0,1 0-1 0 0,0-1 1 0 0,0 0 0 0 0,0 0-1 0 0,-1-1 1 0 0,1-1 0 0 0,0 0-1 0 0,-1 0 1 0 0,1-1 0 0 0,-1 0-1 0 0,0-1 1 0 0,5-2-91 0 0,-7 1 76 0 0,0 0 0 0 0,0 0 1 0 0,0 0-1 0 0,-1-1 0 0 0,0-1 0 0 0,0 1 0 0 0,-1-1 0 0 0,1 0 1 0 0,-2 0-1 0 0,1-1 0 0 0,-1 0 0 0 0,0 0 0 0 0,0 0 1 0 0,-1-1-1 0 0,0 1 0 0 0,-1-1 0 0 0,0 0 0 0 0,0 0 0 0 0,-1-1 1 0 0,0 1-1 0 0,-1 0 0 0 0,0-1 0 0 0,0 1 0 0 0,-1 0 0 0 0,0-1 1 0 0,-1 1-1 0 0,0-1 0 0 0,0 1 0 0 0,-1 0 0 0 0,-1 0 0 0 0,1 0 1 0 0,-1 0-1 0 0,-1 0 0 0 0,-1-3-76 0 0,2 6-58 0 0,0 0 0 0 0,-1 0-1 0 0,0 0 1 0 0,0 1 0 0 0,0-1 0 0 0,-1 1 0 0 0,0 0-1 0 0,0 0 1 0 0,0 1 0 0 0,-1 0 0 0 0,1 0 0 0 0,-1 0-1 0 0,0 0 1 0 0,0 1 0 0 0,0 0 0 0 0,-1 0 0 0 0,1 1-1 0 0,-1-1 1 0 0,1 2 0 0 0,-1-1 0 0 0,0 1 0 0 0,0 0-1 0 0,0 0 1 0 0,-6 0 58 0 0,3 2-433 0 0,1-1 0 0 0,-1 1 0 0 0,1 1 0 0 0,-1-1 0 0 0,1 2 0 0 0,-1-1 0 0 0,1 1 0 0 0,0 1 0 0 0,0 0 0 0 0,1 0 0 0 0,-7 4 433 0 0,-12 10-3778 0 0,7-5-3404 0 0,6-4-4899 0 0</inkml:trace>
  <inkml:trace contextRef="#ctx0" brushRef="#br0" timeOffset="3525.022">1685 759 8706 0 0,'0'0'2706'0'0,"0"0"-386"0"0,0 0-151 0 0,0 0-188 0 0,0 0-345 0 0,0 0-470 0 0,0 0-377 0 0,0 0-227 0 0,0 0-95 0 0,0 0 17 0 0,0 0-9 0 0,0 0-43 0 0,15-11-45 0 0,45-34-34 0 0,-53 39-253 0 0,0 1 0 0 0,0 0 1 0 0,1 1-1 0 0,0 0 0 0 0,0 0 0 0 0,0 1 0 0 0,0 0 0 0 0,1 0 0 0 0,-1 1 0 0 0,1 0 1 0 0,-1 0-1 0 0,1 1 0 0 0,1 0-100 0 0,2 0 76 0 0,-10 0-69 0 0,0 0 0 0 0,-1 1 0 0 0,1-1 0 0 0,0 1 0 0 0,0 0 0 0 0,0-1 1 0 0,0 1-1 0 0,-1 0 0 0 0,1 0 0 0 0,0 0 0 0 0,0 1 0 0 0,0-1 0 0 0,0 0 0 0 0,-1 1 0 0 0,1-1 1 0 0,0 1-1 0 0,0-1 0 0 0,-1 1 0 0 0,1 0 0 0 0,0 0 0 0 0,-1 0 0 0 0,1 0 0 0 0,-1 0 0 0 0,1 0 0 0 0,-1 0 1 0 0,0 0-1 0 0,1 1 0 0 0,-1-1 0 0 0,0 0 0 0 0,0 1 0 0 0,0-1 0 0 0,0 1 0 0 0,0 0 0 0 0,0-1 0 0 0,0 1 1 0 0,-1 0-1 0 0,1-1 0 0 0,-1 1 0 0 0,1 0 0 0 0,0 1-7 0 0,1 3 62 0 0,0 0-1 0 0,0 0 1 0 0,1-1 0 0 0,0 1-1 0 0,0-1 1 0 0,1 1 0 0 0,0-1-1 0 0,0 0 1 0 0,0-1 0 0 0,0 1 0 0 0,1-1-1 0 0,-1 1 1 0 0,1-2 0 0 0,0 1-1 0 0,1 0 1 0 0,-1-1 0 0 0,1 0-1 0 0,-1 0 1 0 0,1-1 0 0 0,0 1-1 0 0,0-1 1 0 0,0 0 0 0 0,0-1 0 0 0,0 0-1 0 0,1 0 1 0 0,-1 0 0 0 0,0-1-1 0 0,0 1 1 0 0,1-2 0 0 0,-1 1-1 0 0,6-1-61 0 0,74-10 1221 0 0,-75 8-959 0 0,-11 2-314 0 0,-5-4-630 0 0,-2-3-1862 0 0,1 3-4089 0 0,2 4-5328 0 0</inkml:trace>
  <inkml:trace contextRef="#ctx0" brushRef="#br0" timeOffset="57370.536">308 1 0 0 0,'0'0'363'0'0,"0"0"885"0"0,0 0 403 0 0,0 0 123 0 0,0 0-23 0 0,0 0-123 0 0,0 0-152 0 0,0 0-141 0 0,0 0-141 0 0,0 0-138 0 0,0 0-134 0 0,0 0-127 0 0,0 0-114 0 0,0 0-91 0 0,0 0-42 0 0,0 0-40 0 0,0 0-28 0 0,0 0-27 0 0,0 0-31 0 0,0 0-16 0 0,0 0-7 0 0,0 0 11 0 0,0 0-5 0 0,-8 11 2282 0 0,-68 11-2107 0 0,-6 4-31 0 0,40-19 391 0 0,12 8-695 0 0,-33 22 379 0 0,57 73-281 0 0,17 45-10 0 0,-4-100-216 0 0,-2 0 0 0 0,-3 1-1 0 0,-2 0 1 0 0,-6 45-117 0 0,3 198 328 0 0,5-234-140 0 0,6-49-58 0 0,-12 61 507 0 0,31-84-271 0 0,90-26 6 0 0,-96 27-330 0 0,1 1 1 0 0,0 1 0 0 0,0 1-1 0 0,1 2 1 0 0,-1 0 0 0 0,0 1-1 0 0,1 1-42 0 0,8-1 23 0 0,-59 6-2289 0 0,6-1-5358 0 0,15-5-4713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6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713 292,'2'1,"-1"-1,0 1,0-1,0 1,0-1,0 1,0 0,0-1,0 1,0 0,0 0,0 0,0 0,0 0,0 0,-1 0,1 0,-1 0,1 0,0 0,-1 0,0 0,1 1,-1-1,0 0,0 0,1 0,-1 1,0-1,0 0,0 0,-1 1,1-1,0 0,0 0,-1 1,1-1,0 0,-1 0,1 0,-1 0,0 0,1 0,-1 0,0 1,-86 365,86-364,0 1,0-1,0 0,0 1,1-1,-1 1,1-1,0 1,0-1,0 1,1-1,-1 1,1-1,0 1,0-1,0 0,0 1,1-1,-1 0,1 0,0 0,0 0,0 0,0-1,1 1,-1 0,1-1,-1 0,1 1,0-1,0 0,0-1,0 1,0 0,0-1,1 0,-1 0,0 0,1 0,-1 0,1-1,-1 1,1-1,-1 0,1 0,-1-1,1 1,-1 0,1-1,242-14,-225 16</inkml:trace>
  <inkml:trace contextRef="#ctx0" brushRef="#br0" timeOffset="636.053">1511 292,'-50'19,"46"-16,0 2,0-1,0 0,0 1,1-1,0 1,0 0,0 0,0 1,1-1,0 0,0 1,0 0,1-1,0 1,0 0,0 0,1-1,0 1,0 0,1 0,-1 0,1-1,0 1,1 0,-1-1,1 1,0-1,1 1,-1-1,1 0,0 0,0 0,1 0,0-1,-1 1,2-1,-1 0,0 0,1-1,-1 1,1-1,0 0,0 0,1-1,-1 1,1-1,3 1,6-2,0-1,0 0,1-1,-1 0,0-1,-1-1,1-1,0 0,-1-1,0 0,0-1,0 0,-1-2,0 1,0-2,-1 1,0-2,0 0,-1 0,-1-1,0 0,0-1,4-7,-12 13,0 0,0 0,-1 0,1 0,-1 0,-1 0,1-1,-1 1,0 0,-1 0,1-1,-1 1,0 0,-1 0,0 0,0 0,0 0,0 1,-1-1,0 1,0-1,-1 1,1 0,-1 0,0 0,-1 1,1 0,-1-1,0 1,0 1,0-1,0 1,-1 0,1 0,-1 1,0-1,0 1,0 1,0-1,0 1,0 0,0 0,-1 1,1 0,0 0,0 0,-2 1,-13-1,0 0,-1 2,1 0,1 2,-1 0,0 1,1 1,0 1,0 1,1 0,0 2,1 0,-14 10,-2 5</inkml:trace>
  <inkml:trace contextRef="#ctx0" brushRef="#br0" timeOffset="1261.315">1608 535,'-11'2,"0"0,0 1,0 1,1 0,-1 0,1 1,0 0,0 1,1 0,0 1,0 0,0 0,1 1,0 0,0 0,1 1,0 0,1 1,0-1,0 1,1 0,1 0,-1 1,2 0,-1-1,1 1,1 1,0-1,1 0,0 1,1-8,0 1,0-1,1 0,-1 0,1 0,0 0,0 0,0 0,1-1,-1 1,1 0,0-1,0 1,0-1,1 1,-1-1,1 0,0 0,0 0,0-1,0 1,0-1,1 1,-1-1,1 0,-1 0,1-1,0 1,0-1,0 0,0 0,0 0,0 0,0-1,0 1,0-1,0 0,2-1,156-32,-147 25,-1 0,0-1,-1-1,0 0,0-1,-1 0,-1-1,0-1,0 1,1-4,-9 12,0 0,0 0,-1 0,1 0,-1 0,0-1,0 1,0-1,-1 1,1-1,-1 0,0 1,-1-1,1 0,-1 0,0 0,0 1,0-1,-1 0,0 0,0 0,0 1,0-1,-1 1,0-1,0 1,0-1,0 1,-1 0,1 0,-1 0,0 0,-1 1,1-1,0 1,-2-1,-6-1,-1 1,0 0,0 0,0 1,-1 1,1 0,0 1,-1 0,0 1,1 0,-1 1,1 0,-1 1,1 1,0 0,0 0,0 1,0 1,1 0,-1 0,1 1,1 1,-1 0,1 0,-2 4,-16 9</inkml:trace>
  <inkml:trace contextRef="#ctx0" brushRef="#br0" timeOffset="4000.126">302 99,'-1'-1,"0"0,0 0,0 0,0 0,0 0,0 0,0 0,0 1,0-1,-1 0,1 1,0-1,-1 1,1-1,0 1,-1 0,1-1,-1 1,1 0,0 0,-1 0,1 0,-1 0,1 0,0 1,-1-1,1 0,0 1,-1-1,1 1,0-1,-1 1,1 0,0-1,0 1,0 0,0 0,0 0,0 0,0 0,0 0,0 0,0 0,0 0,1 1,-1 0,-10 16,2 0,0 1,1 0,1 0,1 1,1 0,0 0,2 1,0-1,1 1,2 13,-8 40,-8 13,-4 0,-3-2,-22 51,-21 78,66-212,0-1,0 1,-1 0,1 0,0 0,0 0,1 0,-1 0,0 0,1 0,-1 0,1 0,-1-1,1 1,0 0,0 0,0-1,0 1,0 0,0-1,1 1,-1-1,0 0,1 1,-1-1,1 0,-1 0,1 0,0 0,-1 0,1 0,0 0,0-1,0 1,0-1,-1 1,1-1,0 0,0 0,1 1,91 1,-77-2,255 22,22-31,0-12,114-31,141 36,-546 16,0 0,0 0,1 0,-1 0,0-1,0 1,0-1,0 0,0 0,0 0,0 0,0 0,-1-1,1 0,0 1,-1-1,1 0,-1 0,0 0,0 0,1-1,-1 1,-1-1,1 1,0-1,-1 0,1 0,-1 1,0-1,0 0,0 0,0 0,0 0,-1-1,0 1,1 0,-1 0,0 0,-1 0,1 0,0 0,-1 0,0-1,0 1,5-56,2 0,3 0,3 1,14-42,2-17,53-257,-75 347,-5 25,0 0,0 1,0-1,0 0,0 1,0-1,-1 0,1 0,-1 0,1 1,-1-1,0 0,0 0,0 0,0 0,0 0,0 0,0 0,0 1,-1-1,1 0,-1 0,0 0,1 0,-1 1,0-1,0 0,0 1,0-1,0 1,-1-1,1 1,0 0,-1-1,1 1,-1 0,1 0,-1 0,0 0,1 0,-1 0,0 1,0-1,1 0,-1 1,0-1,-2 1,-221 26,25-1,-1-8,-4-10,-110 17,-187-25,349 11,18 3,115-12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41 2529 0 0,'0'0'1976'0'0,"0"0"-100"0"0,0 0 95 0 0,0 0 123 0 0,0 0 129 0 0,0 0-134 0 0,0 0-289 0 0,0 0-290 0 0,0 0-305 0 0,0 0-206 0 0,0 0-98 0 0,-2-6-92 0 0,-5-27 578 0 0,7 32-792 0 0,0 1-55 0 0,0 0-41 0 0,0 0-54 0 0,0 0-35 0 0,-8 8 2199 0 0,8 374-1491 0 0,-35-172-623 0 0,19-100-275 0 0,16-110-223 0 0,0 0 4 0 0,0 0-9 0 0,0 0 12 0 0,0 0 2 0 0,0 0-9 0 0,0 0 6 0 0,0 0-3 0 0,0 0 12 0 0,0 0-18 0 0,0 0 10 0 0,0 0 0 0 0,0 0-10 0 0,0 0 11 0 0,0 0-18 0 0,0 0-17 0 0,0 0 0 0 0,0 0-4 0 0,0 0-22 0 0,0 0 18 0 0,0 0-22 0 0,-2-25-2543 0 0,0-8-4505 0 0,2 22-1543 0 0,0 3-2911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06.99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1 100 0 0 0,'0'0'545'0'0,"0"0"128"0"0,0 0 41 0 0,0 0 177 0 0,0 0 206 0 0,0 0 79 0 0,0 0-92 0 0,0 0-196 0 0,0 0-185 0 0,0 0-159 0 0,0 0-56 0 0,4 0-10 0 0,108 4 4489 0 0,51 0-2777 0 0,181-4-1335 0 0,-10 14 224 0 0,49-40-56 0 0,40-2-590 0 0,-40 27 31 0 0,29 9-381 0 0,-169-5-15 0 0,-31 12-17 0 0,-54 11-46 0 0,-96-19 0 0 0,0-2 1 0 0,1-3-1 0 0,35-4-5 0 0,-3 1 40 0 0,206-7-35 0 0,764 8 341 0 0,-835-8-208 0 0,651-13 535 0 0,-248 17-256 0 0,-185-3 365 0 0,-328 8-701 0 0,-20 2 87 0 0,-1-6 0 0 0,63-9-168 0 0,32 1 92 0 0,121 3 253 0 0,-80-6 15 0 0,24 3-289 0 0,-81 3-7 0 0,479 5 182 0 0,-404 6-264 0 0,92 1 37 0 0,105-4-19 0 0,-333-15-13 0 0,-13 8 9 0 0,-7 7-83 0 0,-71 4-1 0 0,-26-4 109 0 0,0 0-27 0 0,0 0-4 0 0,0 0 9 0 0,0 0 18 0 0,0 0-19 0 0,0 0 2 0 0,0 0-28 0 0,0 0 24 0 0,32 0 97 0 0,-32 0-188 0 0,0 0-1 0 0,0 0 1 0 0,0 0 0 0 0,-1 0 0 0 0,1 0 0 0 0,0 1 0 0 0,0-1-1 0 0,0 0 1 0 0,0 0 0 0 0,0 0 0 0 0,-1 0 0 0 0,1 1-1 0 0,0-1 1 0 0,0 0 0 0 0,0 0 0 0 0,0 1 0 0 0,0-1-1 0 0,0 0 1 0 0,0 0 0 0 0,0 0 0 0 0,0 1 0 0 0,0-1-1 0 0,0 0 1 0 0,0 0 0 0 0,0 1 0 0 0,0-1 0 0 0,0 0-1 0 0,0 0 1 0 0,0 0 0 0 0,0 1 0 0 0,0-1 0 0 0,0 0-1 0 0,0 0 1 0 0,0 0 0 0 0,1 1 0 0 0,-1-1 0 0 0,0 0-1 0 0,0 0 1 0 0,0 0 0 0 0,0 0 0 0 0,0 1 0 0 0,1-1 95 0 0,-11 6-6303 0 0,5-2-3107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6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37 0 0 0,'0'0'460'0'0,"0"0"895"0"0,0 0 551 0 0,0 0 190 0 0,0 0-71 0 0,0 0-216 0 0,0 0-219 0 0,0 0-155 0 0,0 0-95 0 0,0-7-73 0 0,0 4-553 0 0,2-17-794 0 0,2 13 6314 0 0,-3 7-6000 0 0,-1 0-34 0 0,0 0-51 0 0,0 0-13 0 0,0 0-25 0 0,0 0-12 0 0,7 277 2172 0 0,-10-30-2002 0 0,-17-185-442 0 0,9-55-4627 0 0,2-18-7685 0 0,6 7 4323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7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6809 0 0,'0'0'1474'0'0,"0"0"-282"0"0,0 0-10 0 0,0 0 269 0 0,0 0 256 0 0,0 0 19 0 0,0 0-254 0 0,0 0-372 0 0,0 0-254 0 0,0 0-109 0 0,0 0-54 0 0,0 0 9 0 0,0 0-22 0 0,29-18-38 0 0,95-55-21 0 0,-16 35 445 0 0,-9 16-419 0 0,1 4 1 0 0,1 5-1 0 0,12 3-637 0 0,9 7-29 0 0,-121 3 8 0 0,0 0 1 0 0,-1 0 0 0 0,1 0-1 0 0,-1 0 1 0 0,1 0-1 0 0,-1 0 1 0 0,1 0 0 0 0,0 0-1 0 0,-1 0 1 0 0,1 1-1 0 0,-1-1 1 0 0,1 0-1 0 0,-1 0 1 0 0,1 1 0 0 0,-1-1-1 0 0,1 0 1 0 0,-1 1-1 0 0,1-1 1 0 0,-1 0 0 0 0,1 1-1 0 0,-1-1 1 0 0,1 1-1 0 0,-1-1 1 0 0,0 1-1 0 0,1-1 1 0 0,-1 1 0 0 0,0-1-1 0 0,0 1 1 0 0,1-1-1 0 0,-1 1 1 0 0,0-1 0 0 0,0 1-1 0 0,0-1 1 0 0,1 1-1 0 0,-1 0 1 0 0,0-1-1 0 0,0 1 1 0 0,0-1 0 0 0,0 1-1 0 0,0 0 1 0 0,0-1-1 0 0,0 1 1 0 0,-1-1 0 0 0,1 1-1 0 0,0-1 1 0 0,0 1-1 0 0,0 0 1 0 0,-1-1-1 0 0,1 1 1 0 0,0-1 0 0 0,0 1-1 0 0,-1-1 1 0 0,1 1-1 0 0,0-1 1 0 0,-1 1 0 0 0,1-1-1 0 0,-1 0 1 0 0,1 1-1 0 0,-1-1 21 0 0,-22 31-1662 0 0,-14 2-2480 0 0,9-11-5635 0 0,18-10 640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7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12811 0 0,'0'0'1223'0'0,"0"0"-386"0"0,0 0 119 0 0,0 0 414 0 0,0 0 288 0 0,0 0-89 0 0,0 0-323 0 0,0 0-338 0 0,35-8-192 0 0,114-26-136 0 0,77-20 781 0 0,-90 32-1879 0 0,-101 20-1236 0 0,-24 0-1493 0 0,-2-1-3805 0 0,-5 2-4468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8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59 291 3433 0 0,'0'0'2707'0'0,"0"0"-1243"0"0,0 0-378 0 0,0 0 322 0 0,0 0 361 0 0,0 0 30 0 0,0 0-238 0 0,0 0-370 0 0,0 0-261 0 0,0 0-150 0 0,0 0-81 0 0,0 0-66 0 0,0 0-78 0 0,25-11-47 0 0,113-49 419 0 0,-125 56-686 0 0,-1-2 0 0 0,0 1 0 0 0,-1-2 0 0 0,1 1-1 0 0,-1-2 1 0 0,0 1 0 0 0,-1-1 0 0 0,0-1 0 0 0,0 0 0 0 0,-1-1 0 0 0,0 1 0 0 0,-1-2 0 0 0,0 1 0 0 0,-1-1 0 0 0,0 0 0 0 0,0-1-1 0 0,1-5-240 0 0,-4-43 701 0 0,-35 67-611 0 0,26 2-101 0 0,-1 0 0 0 0,2 0-1 0 0,-1 1 1 0 0,1 0-1 0 0,1-1 1 0 0,-1 1 0 0 0,2 0-1 0 0,-1 1 1 0 0,1-1 0 0 0,1 0-1 0 0,0 1 1 0 0,1-1-1 0 0,0 1 1 0 0,0-1 0 0 0,1 1-1 0 0,0-1 1 0 0,1 1 11 0 0,-1 15-1 0 0,49 393 71 0 0,-48-396-77 0 0,-2 0 0 0 0,0 0 0 0 0,-1 0 0 0 0,-1-1 0 0 0,0 1 0 0 0,-2-1 0 0 0,-1 1 0 0 0,-1-1 0 0 0,-1 0 0 0 0,-1-1 0 0 0,-1 0 0 0 0,0 0-1 0 0,-2-1 1 0 0,0 0 0 0 0,-2-1 0 0 0,0 0 0 0 0,-5 4 7 0 0,13-18-36 0 0,0 0 0 0 0,-1-1-1 0 0,1 0 1 0 0,-1 0 0 0 0,0 0 0 0 0,0-1-1 0 0,-1 0 1 0 0,1 0 0 0 0,-1 0-1 0 0,1-1 1 0 0,-1 0 0 0 0,0 0 0 0 0,0-1-1 0 0,0 1 1 0 0,0-2 0 0 0,0 1-1 0 0,0-1 1 0 0,0 0 0 0 0,0 0 0 0 0,0-1-1 0 0,0 0 1 0 0,0 0 0 0 0,0-1-1 0 0,1 0 1 0 0,-1 0 0 0 0,0-1 0 0 0,1 0-1 0 0,0 0 1 0 0,-1 0 0 0 0,1-1-1 0 0,0 1 1 0 0,1-2 0 0 0,-1 1 0 0 0,1-1-1 0 0,0 1 1 0 0,0-2 0 0 0,0 1-1 0 0,1 0 1 0 0,-1-1 0 0 0,1 0 0 0 0,1 0-1 0 0,-1 0 1 0 0,1-1 36 0 0,1-2 12 0 0,0 0 0 0 0,1 0 0 0 0,0 0 1 0 0,1 0-1 0 0,0-1 0 0 0,0 1 0 0 0,1 0 0 0 0,0 0 0 0 0,0 0 1 0 0,1 0-1 0 0,1 0 0 0 0,-1 0 0 0 0,1 1 0 0 0,1-1 0 0 0,0 1 0 0 0,0-1 1 0 0,0 1-1 0 0,1 1 0 0 0,1-1 0 0 0,-1 1 0 0 0,1 0 0 0 0,0 0 1 0 0,1 0-1 0 0,-1 1 0 0 0,7-5-12 0 0,24-22 188 0 0,1 0 0 0 0,2 3 0 0 0,1 1 0 0 0,1 2 0 0 0,33-15-188 0 0,-31 27 90 0 0,-40 13-393 0 0,-1 0-2982 0 0,1 2-4879 0 0,-4 0-3958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2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0 0 0,'0'0'1070'0'0,"0"0"715"0"0,0 0 385 0 0,0 0-1 0 0,0 0-281 0 0,0 0-309 0 0,0 0-191 0 0,0 0-119 0 0,0 0-105 0 0,0 0-49 0 0,-1 3 5014 0 0,-3 16-5669 0 0,-83 304 879 0 0,85-282-1686 0 0,2-34-2415 0 0,31-76-4587 0 0,-12 3-518 0 0,-4 1 4068 0 0,-4-1 3944 0 0,-4-1 3821 0 0,0 40 2007 0 0,-7 27-4775 0 0,2 3 5095 0 0,6 16-5143 0 0,94 213 1780 0 0,-94-216-2929 0 0,-7-10 5 0 0,1-1 0 0 0,0 0 1 0 0,1 0-1 0 0,-1 0 0 0 0,1-1 1 0 0,0 1-1 0 0,0 0 0 0 0,1-1 1 0 0,-1 0-1 0 0,1 0 0 0 0,0 0 1 0 0,0 0-1 0 0,0-1 1 0 0,1 1-1 0 0,-1-1 0 0 0,6 2-6 0 0,-7-6 89 0 0,0 0 1 0 0,0 0-1 0 0,0 0 0 0 0,0 0 0 0 0,0-1 0 0 0,-1 1 0 0 0,1-1 0 0 0,0 0 0 0 0,-1 0 0 0 0,1 0 1 0 0,-1 0-1 0 0,0-1 0 0 0,1 1 0 0 0,-1 0 0 0 0,0-1 0 0 0,-1 0 0 0 0,1 1 0 0 0,0-1 0 0 0,-1 0 1 0 0,1 0-1 0 0,-1 0 0 0 0,0 0 0 0 0,0 0 0 0 0,0 0 0 0 0,-1 0 0 0 0,1 0 0 0 0,-1-1 1 0 0,1 1-1 0 0,-1 0 0 0 0,0 0-89 0 0,3-7 95 0 0,41-167 485 0 0,-28 70-777 0 0,-16 107 22 0 0,0 0-140 0 0,0 0-216 0 0,8 0-3877 0 0,-5 0 169 0 0,1 0-5706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7258 0 0,'0'0'1945'0'0,"0"0"-279"0"0,0 0-42 0 0,0 0 50 0 0,0 0-148 0 0,0 0-305 0 0,0 0-335 0 0,0 0-291 0 0,0 0-177 0 0,0 0-124 0 0,0 0-72 0 0,0 0-57 0 0,0 0-47 0 0,-17 17-39 0 0,-54 56-19 0 0,69-71-58 0 0,0 0 0 0 0,0 0 0 0 0,0 1 0 0 0,0-1 0 0 0,0 1 0 0 0,0-1 0 0 0,0 1 0 0 0,1 0 0 0 0,0 0-1 0 0,-1 0 1 0 0,1 0 0 0 0,0 0 0 0 0,1 0 0 0 0,-1 0 0 0 0,0 0 0 0 0,1 0 0 0 0,0 0 0 0 0,-1 0 0 0 0,1 0 0 0 0,0 0 0 0 0,1 2-2 0 0,-1 7 2 0 0,0-7 11 0 0,-1-1 0 0 0,1 1 0 0 0,0-1 1 0 0,0 1-1 0 0,0-1 0 0 0,1 1 0 0 0,-1-1 1 0 0,1 1-1 0 0,0-1 0 0 0,1 0 0 0 0,-1 1 1 0 0,1-1-1 0 0,-1 0 0 0 0,1 0 0 0 0,1 0 1 0 0,-1 0-1 0 0,0 0 0 0 0,1-1 1 0 0,0 1-1 0 0,0-1 0 0 0,0 1 0 0 0,0-1 1 0 0,1 0-1 0 0,-1 0 0 0 0,1-1 0 0 0,0 1 1 0 0,0-1-1 0 0,0 0 0 0 0,0 0 0 0 0,0 0 1 0 0,0 0-1 0 0,0-1 0 0 0,1 1 0 0 0,-1-1 1 0 0,1 0-1 0 0,1 0-13 0 0,-2 0 110 0 0,0 0 1 0 0,1 0-1 0 0,-1-1 1 0 0,1 1-1 0 0,-1-1 1 0 0,0 0-1 0 0,1 0 1 0 0,-1 0-1 0 0,1-1 1 0 0,-1 1-1 0 0,0-1 0 0 0,1 0 1 0 0,-1 0-1 0 0,0-1 1 0 0,0 1-1 0 0,0-1 1 0 0,0 0-1 0 0,0 0 1 0 0,0-1-1 0 0,0 1 1 0 0,-1-1-1 0 0,1 0 0 0 0,-1 1 1 0 0,0-2-1 0 0,0 1 1 0 0,0 0-1 0 0,0-1 1 0 0,0 1-1 0 0,-1-1 1 0 0,0 0-1 0 0,1 1 1 0 0,-1-1-1 0 0,-1 0 0 0 0,1-2-110 0 0,0-1 36 0 0,-1 1 0 0 0,1-1 0 0 0,-2-1 0 0 0,1 1 0 0 0,-1 0 0 0 0,0 0 0 0 0,0 0 0 0 0,-1 0 0 0 0,0 0 0 0 0,0 0 0 0 0,-1 0 0 0 0,0 0 0 0 0,0 1-1 0 0,-1-1 1 0 0,1 1 0 0 0,-2-1 0 0 0,1 1 0 0 0,-1 0 0 0 0,1 0 0 0 0,-2 0 0 0 0,1 1 0 0 0,-4-4-36 0 0,-34-29-3590 0 0,-8 12-5757 0 0,38 22-2365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3857 0 0,'0'0'3080'0'0,"0"0"-1503"0"0,0 0-446 0 0,0 0 229 0 0,0 0 298 0 0,0 0 59 0 0,0 0-224 0 0,0 0-297 0 0,0 0-260 0 0,0 0-160 0 0,0 0-118 0 0,0 0-50 0 0,0 0-28 0 0,20-4-18 0 0,97-17 432 0 0,-103 19-869 0 0,0-1 0 0 0,-1 0 0 0 0,1 0 0 0 0,0-2 0 0 0,-1 1 0 0 0,0-2-1 0 0,0 0 1 0 0,-1 0 0 0 0,0-1 0 0 0,0-1 0 0 0,0 0 0 0 0,-1-1 0 0 0,0 0-1 0 0,-1 0 1 0 0,0-1 0 0 0,8-11-125 0 0,-2-30 542 0 0,-26 71-745 0 0,21 236 335 0 0,-2-184-142 0 0,-3 0 1 0 0,-4 1-1 0 0,-2-1 1 0 0,-4 0-1 0 0,-4 9 10 0 0,5-46-10 0 0,-2 0 1 0 0,-1-1-1 0 0,-2 1 1 0 0,-1-1-1 0 0,-2-1 1 0 0,-1 0-1 0 0,-4 3 10 0 0,12-26-19 0 0,0-1-1 0 0,-1 0 1 0 0,0-1-1 0 0,-1 1 1 0 0,0-1-1 0 0,0 0 1 0 0,-1-1-1 0 0,0 1 1 0 0,-1-1-1 0 0,1 0 0 0 0,-1-1 1 0 0,0 0-1 0 0,-1 0 1 0 0,0-1-1 0 0,0 0 1 0 0,0-1-1 0 0,0 0 1 0 0,-1 0-1 0 0,1-1 1 0 0,-1 0-1 0 0,0-1 1 0 0,0 0-1 0 0,0 0 1 0 0,0-1-1 0 0,-5 0 20 0 0,12-2-1 0 0,0 0 0 0 0,1 1 1 0 0,-1-1-1 0 0,0 0 0 0 0,1-1 0 0 0,-1 1 0 0 0,1 0 0 0 0,-1-1 1 0 0,1 1-1 0 0,0-1 0 0 0,-1 0 0 0 0,1 0 0 0 0,0 0 0 0 0,0 0 1 0 0,0 0-1 0 0,1 0 0 0 0,-1-1 0 0 0,0 1 0 0 0,1-1 0 0 0,0 1 0 0 0,-1-1 1 0 0,1 1-1 0 0,0-1 0 0 0,0 0 0 0 0,1 0 0 0 0,-1 1 0 0 0,0-1 1 0 0,1 0-1 0 0,0 0 0 0 0,0-1 1 0 0,4-86 172 0 0,9 59-13 0 0,0 1 1 0 0,2 1-1 0 0,1 0 1 0 0,1 1 0 0 0,1 1-1 0 0,2 1 1 0 0,0 0-1 0 0,2 2 1 0 0,1 0-1 0 0,1 1 1 0 0,26-18-160 0 0,74-55 488 0 0,-79 73-600 0 0,-45 23 11 0 0,0 0-39 0 0,0 0-91 0 0,0 0-116 0 0,0 0-104 0 0,6 4-8185 0 0,-4 0-2816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11122 0 0,'0'0'657'0'0,"0"0"-497"0"0,0 0-88 0 0,0 0-112 0 0,0 0-233 0 0,0 0-495 0 0,0 0-1384 0 0,0 0-4730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10826 0 0,'0'0'3410'0'0,"0"0"-1581"0"0,0 0-456 0 0,0 0-2 0 0,0 0-132 0 0,0 0-202 0 0,0 0-203 0 0,0 0-199 0 0,0 0-140 0 0,0 0-143 0 0,0 0-83 0 0,0 0-46 0 0,-18 6-46 0 0,-60 23-44 0 0,72-27-124 0 0,0 1 0 0 0,0-1 1 0 0,0 1-1 0 0,1 0 1 0 0,0 1-1 0 0,-1-1 1 0 0,1 1-1 0 0,0 0 1 0 0,1 0-1 0 0,-1 1 0 0 0,1 0 1 0 0,0-1-1 0 0,0 1 1 0 0,0 0-1 0 0,1 1 1 0 0,-1-1-1 0 0,2 1 1 0 0,-1 0-1 0 0,0-1 0 0 0,1 1 1 0 0,0 0-1 0 0,0 0 1 0 0,1 1-1 0 0,0-1-9 0 0,0-2-3 0 0,1 1-1 0 0,0-1 1 0 0,0 0 0 0 0,0 1-1 0 0,0-1 1 0 0,1 0 0 0 0,-1 1-1 0 0,1-1 1 0 0,0 0-1 0 0,1 0 1 0 0,-1 0 0 0 0,1 1-1 0 0,-1-2 1 0 0,1 1 0 0 0,0 0-1 0 0,1 0 1 0 0,-1-1-1 0 0,1 1 1 0 0,0-1 0 0 0,0 1-1 0 0,0-1 1 0 0,0 0-1 0 0,0-1 1 0 0,1 1 0 0 0,-1 0-1 0 0,1-1 1 0 0,-1 0 0 0 0,1 0-1 0 0,0 0 1 0 0,3 1 3 0 0,6 3 11 0 0,-1-1 1 0 0,1 0-1 0 0,1 0 1 0 0,-1-2 0 0 0,0 1-1 0 0,1-2 1 0 0,0 0-1 0 0,-1-1 1 0 0,5 0-12 0 0,12 0-48 0 0,-21 0-12 0 0,-1 0 1 0 0,1 0 0 0 0,-1-1-1 0 0,1-1 1 0 0,-1 1 0 0 0,1-1-1 0 0,-1 0 1 0 0,1-1-1 0 0,-1 0 1 0 0,0-1 0 0 0,0 1-1 0 0,0-2 1 0 0,0 1-1 0 0,-1-1 1 0 0,1 0 0 0 0,-1 0-1 0 0,3-3 60 0 0,22-26-2723 0 0,-13 8-6812 0 0,-13 10-1581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59 5729 0 0,'0'0'2445'0'0,"0"0"-337"0"0,0 0-222 0 0,0 0-107 0 0,0 0-56 0 0,0 0-188 0 0,0 0-228 0 0,0 0-219 0 0,0 0-210 0 0,0 0-171 0 0,0 0-81 0 0,0 0-23 0 0,0 0-28 0 0,-8 0 2031 0 0,68-15-787 0 0,30 0-882 0 0,134-10 226 0 0,-181 21-867 0 0,-42 38-7384 0 0,-1-24 731 0 0,0-6-5511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10282 0 0,'0'0'4645'0'0,"0"0"-2784"0"0,0 0-598 0 0,0 0 209 0 0,0 0 166 0 0,0 0-149 0 0,0 0-370 0 0,0 0-283 0 0,0 0-185 0 0,0 0-99 0 0,4 32-78 0 0,14 100-81 0 0,9 155 627 0 0,-3-124-1321 0 0,-20-156-4751 0 0,-10-13-6996 0 0,3 2 1754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14571 0 0,'0'0'1552'0'0,"0"0"-290"0"0,0 0 32 0 0,0 0-11 0 0,0 0-119 0 0,0 0-200 0 0,0 0-154 0 0,0 0-85 0 0,0 0-94 0 0,0 0-56 0 0,0 0-77 0 0,0 0-79 0 0,33 11-93 0 0,104 37-80 0 0,-16-22 30 0 0,-27-22-1877 0 0,-66-5-2828 0 0,-20 1-2742 0 0,-4-3-4976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12531 0 0,'0'0'5214'0'0,"0"0"-3567"0"0,0 0-872 0 0,0 0 135 0 0,0 0 0 0 0,0 0-179 0 0,0 0-261 0 0,0 0-230 0 0,0 0-127 0 0,0 0-89 0 0,0 0-49 0 0,0 0-29 0 0,0 0-79 0 0,12 23-135 0 0,34 69-275 0 0,-33-68-570 0 0,-11-23-4028 0 0,-1-1 2012 0 0,-1 0-8294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10834 0 0,'0'0'2113'0'0,"0"0"-1945"0"0,0 0-40 0 0,0 0 24 0 0,0 0-328 0 0,0 0-512 0 0,0 0-1369 0 0,0 0-4544 0 0,0 0 2728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85 14555 0 0,'0'0'1171'0'0,"0"0"-37"0"0,0 0 37 0 0,0 0-91 0 0,0 0-284 0 0,0 0-319 0 0,0 0-230 0 0,0 0-158 0 0,0 0-49 0 0,0 0-25 0 0,0 0-24 0 0,0 0 2 0 0,-9 26 14 0 0,-23 75 25 0 0,31-100-28 0 0,1 0 0 0 0,-1-1 1 0 0,1 1-1 0 0,-1 0 0 0 0,1-1 1 0 0,-1 1-1 0 0,1 0 0 0 0,-1 0 0 0 0,1-1 1 0 0,0 1-1 0 0,0 0 0 0 0,-1 0 1 0 0,1 0-1 0 0,0-1 0 0 0,0 1 0 0 0,0 0 1 0 0,0 0-1 0 0,0 0 0 0 0,0 0 1 0 0,0 0-1 0 0,0 0 0 0 0,0-1 1 0 0,0 1-1 0 0,0 0 0 0 0,0 0 0 0 0,1 0 1 0 0,-1 0-1 0 0,0-1 0 0 0,1 1 1 0 0,-1 0-1 0 0,1 0 0 0 0,-1-1 0 0 0,1 1 1 0 0,-1 0-1 0 0,1-1 0 0 0,-1 1 1 0 0,1 0-1 0 0,-1-1 0 0 0,1 1 0 0 0,0-1 1 0 0,0 1-1 0 0,-1-1 0 0 0,1 1 1 0 0,0-1-1 0 0,0 0 0 0 0,-1 1 1 0 0,1-1-1 0 0,0 0 0 0 0,0 0 0 0 0,0 1 1 0 0,0-1-1 0 0,-1 0 0 0 0,1 0 1 0 0,1 0-5 0 0,3 0 79 0 0,5 3 136 0 0,-1-1 0 0 0,1-1 0 0 0,0 1 0 0 0,0-2 0 0 0,0 1 0 0 0,-1-1 0 0 0,1-1 0 0 0,0 0 0 0 0,0 0 0 0 0,0-1 0 0 0,-1 0 1 0 0,1-1-1 0 0,-1 0 0 0 0,0-1 0 0 0,0 1 0 0 0,0-2 0 0 0,0 1 0 0 0,-1-1 0 0 0,1-1 0 0 0,-1 0 0 0 0,0 0 0 0 0,-1 0 1 0 0,0-1-1 0 0,0 0 0 0 0,0 0 0 0 0,-1-1 0 0 0,0 0 0 0 0,-1 0 0 0 0,1 0 0 0 0,-2-1 0 0 0,1 0 0 0 0,-1 0-215 0 0,-3 6-12 0 0,1-1 1 0 0,-1 1-1 0 0,-1-1 0 0 0,1 0 0 0 0,0 1 0 0 0,-1-1 0 0 0,0 1 0 0 0,0-1 0 0 0,0 0 0 0 0,0 1 0 0 0,-1-1 0 0 0,1 1 1 0 0,-1-1-1 0 0,0 0 0 0 0,0 1 0 0 0,0 0 0 0 0,0-1 0 0 0,-1 1 0 0 0,1 0 0 0 0,-1-1 0 0 0,0 1 0 0 0,0 0 0 0 0,0 0 1 0 0,-1 1-1 0 0,1-1 0 0 0,-1 0 0 0 0,1 1 0 0 0,-1-1 0 0 0,0 1 0 0 0,0 0 0 0 0,0 0 0 0 0,0 0 0 0 0,0 1 1 0 0,0-1-1 0 0,-1 0 0 0 0,1 1 0 0 0,-1 0 0 0 0,1 0 0 0 0,-1 0 0 0 0,1 1 0 0 0,-3-1 12 0 0,-20-2-1583 0 0,9 3-4422 0 0,9 0-6164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0 303 16908 0 0,'0'0'1168'0'0,"0"0"-516"0"0,0 0 155 0 0,0 0 313 0 0,0 0 110 0 0,0 0-130 0 0,0 0-289 0 0,0 0-308 0 0,0 0-181 0 0,0 0-102 0 0,0 0-66 0 0,26-32-32 0 0,79-99-34 0 0,-52 65-2 0 0,18 1-165 0 0,-60 100-1055 0 0,-8-26 1123 0 0,-1-3 30 0 0,-1-1 0 0 0,1 1-1 0 0,0-1 1 0 0,1 1 0 0 0,-1-1 0 0 0,1 0 0 0 0,0 0-1 0 0,0 0 1 0 0,1 0 0 0 0,-1 0 0 0 0,1-1-1 0 0,0 0 1 0 0,1 0 0 0 0,-1 0 0 0 0,1 0-1 0 0,-1-1 1 0 0,1 1 0 0 0,0-1 0 0 0,0 0 0 0 0,3 0-19 0 0,-3 0 98 0 0,0-1 0 0 0,0 0 0 0 0,0 0 1 0 0,0 0-1 0 0,0 0 0 0 0,0-1 1 0 0,0 0-1 0 0,0 0 0 0 0,1-1 1 0 0,-1 1-1 0 0,0-1 0 0 0,1-1 1 0 0,-1 1-1 0 0,0 0 0 0 0,0-1 1 0 0,1 0-1 0 0,-1-1 0 0 0,0 1 1 0 0,0-1-1 0 0,0 0 0 0 0,0 0 0 0 0,-1 0 1 0 0,1-1-1 0 0,0 0 0 0 0,-1 0 1 0 0,0 0-1 0 0,1 0 0 0 0,-1-1 1 0 0,-1 1-1 0 0,1-1 0 0 0,0 0 1 0 0,0-2-99 0 0,14-69-886 0 0,-28 45-7912 0 0,3 22-3530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7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45 4129 0 0,'0'0'2674'0'0,"0"0"-192"0"0,0 0-246 0 0,0 0-335 0 0,0 0-394 0 0,0 0-370 0 0,0 0-367 0 0,0 0-274 0 0,0 0-131 0 0,0 0-93 0 0,0 0-28 0 0,0 0 2 0 0,-8 7 913 0 0,91-21 1254 0 0,-81 11 2898 0 0,-43 6-5210 0 0,-22 18 103 0 0,63-21-205 0 0,0 0-34 0 0,9-1-185 0 0,42-25 168 0 0,-25 12-1883 0 0,-1 1-5294 0 0,-15 9-5057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8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48 448 0 0,'0'0'3102'0'0,"0"0"-369"0"0,0 0-246 0 0,0 0-112 0 0,0 0-233 0 0,0 0-327 0 0,0 0-297 0 0,0 0-321 0 0,0 0-277 0 0,0 0-143 0 0,0 0-108 0 0,0 0-80 0 0,0 0-52 0 0,-6 2 2989 0 0,-17 7-3405 0 0,72-31 431 0 0,-6-14 536 0 0,-43 36-912 0 0,0 0 0 0 0,0 0-16 0 0,-51 15-1421 0 0,44-7-2970 0 0,0 2-3837 0 0,6-7-4264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12 335 0 0 0,'0'0'2417'0'0,"0"0"-625"0"0,0 0-40 0 0,0 0 254 0 0,0 0 61 0 0,0 0-249 0 0,0 0-396 0 0,0 0-356 0 0,0 0-153 0 0,0 0-17 0 0,0 0 9 0 0,0 0 1 0 0,-2 14-54 0 0,-5 40-44 0 0,5-41 0 0 0,2-13 41 0 0,0 0 39 0 0,0 0 8 0 0,0-15 1434 0 0,1-8-2150 0 0,0 0 1 0 0,2 1-1 0 0,1-1 1 0 0,1 1-1 0 0,0-1 1 0 0,2 2-1 0 0,1-1 1 0 0,0 1-1 0 0,2 0 1 0 0,0 0-1 0 0,1 1 1 0 0,1 1-1 0 0,1 0 1 0 0,2 0-181 0 0,19-22-115 0 0,-34 41 25 0 0,0 0-37 0 0,0 0-64 0 0,0 0-65 0 0,0 4-445 0 0,2 22-1132 0 0,0-17-1573 0 0,1 0-3630 0 0,-1-6-4326 0 0</inkml:trace>
  <inkml:trace contextRef="#ctx0" brushRef="#br0" timeOffset="198.016">371 218 3881 0 0,'0'0'2920'0'0,"0"0"-2231"0"0,0 0-113 0 0,0 0 136 0 0,0 0 80 0 0,0 0-88 0 0,0 0-200 0 0,0 0-328 0 0,0 0-136 0 0,0 0-104 0 0,0 0-160 0 0,0 0-160 0 0,0 0-792 0 0,0 0-1833 0 0,31 121-3128 0 0</inkml:trace>
  <inkml:trace contextRef="#ctx0" brushRef="#br0" timeOffset="10734.528">286 22 0 0 0,'28'-18'55'0'0,"-23"14"283"0"0,-5 4 336 0 0,0 0 151 0 0,0 0 60 0 0,0 0-33 0 0,0 0-68 0 0,0 0-73 0 0,0 0-71 0 0,0 0-43 0 0,0 0-46 0 0,0 0-55 0 0,0 0-48 0 0,0 0-18 0 0,0 0-15 0 0,0 0 6 0 0,0 0 4 0 0,3 4 8175 0 0,-2 4-4483 0 0,-1 25-3676 0 0,0-26 707 0 0,0 148 1011 0 0,9-83-1551 0 0,-3 24 609 0 0,-6-95-1171 0 0,0-1 36 0 0,0 0-29 0 0,0 0-21 0 0,0 0 0 0 0,0 0-31 0 0,0 0 34 0 0,0 0-15 0 0,0 0 5 0 0,0 0-11 0 0,0 0-21 0 0,0 0 8 0 0,0 1 1 0 0,0 1 23 0 0,0-1 8 0 0,0-1 2 0 0,0 0-11 0 0,0 0 12 0 0,0 0-1 0 0,0 0-15 0 0,0 0 20 0 0,0 0-3 0 0,0 0-12 0 0,0 0 14 0 0,0 0-10 0 0,0 0-1 0 0,0 0-4 0 0,0 0 15 0 0,0 0-19 0 0,0 0-28 0 0,0 0 21 0 0,0 0 3 0 0,0 0 11 0 0,0 0-20 0 0,0 0 15 0 0,0 0-14 0 0,0 0-33 0 0,0 0 20 0 0,0 0-53 0 0,0 0 1 0 0,0-8-1225 0 0,0 6-2033 0 0,0 1-4290 0 0,0 1-4274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9058 0 0,'0'0'5128'0'0,"0"0"-2368"0"0,0 0-1089 0 0,0 0-314 0 0,0 0-181 0 0,0 0-261 0 0,0 0-294 0 0,0 0-230 0 0,0 0-106 0 0,0 0 111 0 0,0 0 129 0 0,0 0 131 0 0,0 0-3 0 0,10 2-94 0 0,108 11 1292 0 0,66-13-989 0 0,-174-8-2282 0 0,-10 6-2461 0 0,-2 1-3880 0 0,1 1-4464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19116 0 0,'0'0'1114'0'0,"0"0"-438"0"0,0 0-175 0 0,0 0 139 0 0,0 0 157 0 0,0 0 67 0 0,0 0-87 0 0,0 0-173 0 0,0 0-158 0 0,0 0-98 0 0,0 0-65 0 0,0 0-45 0 0,0 0-22 0 0,4 19-44 0 0,14 98 172 0 0,-17-108-1243 0 0,-1 45 2002 0 0,-8-41-5947 0 0,-7-8-6384 0 0,10-5-40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13579 0 0,'0'0'3331'0'0,"0"0"-1676"0"0,0 0-610 0 0,0 0 21 0 0,0 0 91 0 0,0 0-104 0 0,0 0-229 0 0,0 0-165 0 0,0 0-140 0 0,0 0-56 0 0,0 0-50 0 0,0 0-79 0 0,0 0-52 0 0,34 7-78 0 0,109 22-53 0 0,-64-28-47 0 0,-63-5-96 0 0,123-26-1094 0 0,-82 12-5778 0 0,-45 14-4967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74 10546 0 0,'0'0'1997'0'0,"0"0"-317"0"0,0 0-137 0 0,0 0-113 0 0,0 0-253 0 0,0 0-278 0 0,0 0-247 0 0,0 0-152 0 0,0 0-81 0 0,0 0-60 0 0,0 0-62 0 0,0 0-61 0 0,0 0-74 0 0,-11 24-64 0 0,-32 77-24 0 0,41-98-67 0 0,1 0-1 0 0,-1 0 1 0 0,1-1 0 0 0,0 1 0 0 0,0 0 0 0 0,0 0-1 0 0,0 0 1 0 0,0 0 0 0 0,1 0 0 0 0,-1 1 0 0 0,1-1 0 0 0,0 0-1 0 0,0 0 1 0 0,0 0 0 0 0,0 0 0 0 0,0 0 0 0 0,1 0-1 0 0,0 0 1 0 0,-1 1 0 0 0,1-2 0 0 0,0 1 0 0 0,1 0-1 0 0,-1 0 1 0 0,0 0 0 0 0,1 0 0 0 0,0-1 0 0 0,1 3-7 0 0,4 6 34 0 0,-2-4 92 0 0,1 1 0 0 0,-1-1 0 0 0,1 0 0 0 0,1 0 0 0 0,-1-1 0 0 0,1 0 0 0 0,0 0 0 0 0,1-1 0 0 0,-1 1-1 0 0,1-2 1 0 0,0 1 0 0 0,1-1 0 0 0,-1 0 0 0 0,1-1 0 0 0,-1 0 0 0 0,1 0 0 0 0,0-1 0 0 0,0 0 0 0 0,0-1 0 0 0,1 0-1 0 0,-1 0 1 0 0,0-1 0 0 0,0 0 0 0 0,7-1-126 0 0,2-1 248 0 0,0 0-1 0 0,0-1 1 0 0,0-1 0 0 0,-1-1-1 0 0,1 0 1 0 0,-1-2 0 0 0,0 0-1 0 0,-1 0 1 0 0,0-2-1 0 0,0 0 1 0 0,-1 0 0 0 0,4-5-248 0 0,-14 11 37 0 0,0-1 0 0 0,0 0 0 0 0,0 0 0 0 0,-1 0 0 0 0,1-1 1 0 0,-1 1-1 0 0,0-1 0 0 0,0 0 0 0 0,-1 0 0 0 0,0-1 0 0 0,0 1 0 0 0,0-1 1 0 0,0 1-1 0 0,-1-1 0 0 0,0 0 0 0 0,0 0 0 0 0,-1 0 0 0 0,1 0 0 0 0,-1 0 1 0 0,-1-1-1 0 0,1 1 0 0 0,-1 0 0 0 0,0 0 0 0 0,0-1 0 0 0,-1 1 0 0 0,0 0 1 0 0,0 0-1 0 0,-1 0 0 0 0,1 0 0 0 0,-1 0 0 0 0,0 0 0 0 0,-1 0 0 0 0,0 1 1 0 0,0-1-1 0 0,0 1 0 0 0,0 0 0 0 0,-1-1 0 0 0,0 2 0 0 0,0-1 0 0 0,-2-2-37 0 0,-8-3-131 0 0,-1 0 1 0 0,0 1-1 0 0,-1 0 0 0 0,1 1 0 0 0,-1 1 0 0 0,-1 1 0 0 0,0 0 0 0 0,0 1 0 0 0,0 1 0 0 0,0 0 0 0 0,0 1 0 0 0,-1 1 0 0 0,0 1 0 0 0,1 1 0 0 0,-1 0 0 0 0,0 1 1 0 0,-8 2 130 0 0,-32 11-2974 0 0,23 0-4404 0 0,19-6-4994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39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26 0 0 0,'0'0'1583'0'0,"0"0"191"0"0,0 0 99 0 0,0 0 155 0 0,0 0-4 0 0,0 0-192 0 0,0 0-219 0 0,0 0-266 0 0,0 0-163 0 0,0 0-81 0 0,0 0-108 0 0,9-1-126 0 0,27-3-70 0 0,-35 4-698 0 0,1 0 0 0 0,-1 0 1 0 0,0 0-1 0 0,0 1 0 0 0,1-1 0 0 0,-1 0 0 0 0,0 1 0 0 0,0-1 1 0 0,0 1-1 0 0,1 0 0 0 0,-1-1 0 0 0,0 1 0 0 0,0 0 1 0 0,0 0-1 0 0,0-1 0 0 0,0 1 0 0 0,0 0 0 0 0,-1 0 0 0 0,1 0 1 0 0,0 0-1 0 0,0 0 0 0 0,-1 0 0 0 0,1 1 0 0 0,0-1 0 0 0,-1 0 1 0 0,1 0-1 0 0,-1 0 0 0 0,0 1 0 0 0,1-1 0 0 0,-1 1-101 0 0,2 4 303 0 0,4 10-4 0 0,-1 0 0 0 0,-1 0 0 0 0,0 0 0 0 0,-2 1 1 0 0,0-1-1 0 0,0 1 0 0 0,-2 0 0 0 0,0 0 0 0 0,0-1 0 0 0,-2 1 0 0 0,-2 12-299 0 0,-4 6 103 0 0,-1 0-1 0 0,-1-1 0 0 0,-2 0 1 0 0,-2-1-1 0 0,-7 13-102 0 0,8-17 23 0 0,-77 151-447 0 0,70-147-1641 0 0,20-32 1236 0 0,0-1-278 0 0,0-5-3215 0 0,0-5-36 0 0,0 3-1413 0 0,0 3-1540 0 0</inkml:trace>
  <inkml:trace contextRef="#ctx0" brushRef="#br0" timeOffset="549.612">67 368 0 0 0,'0'0'623'0'0,"0"0"1165"0"0,0 0 358 0 0,0 0-34 0 0,0 0-164 0 0,0 0-148 0 0,0 0-224 0 0,0 0-230 0 0,0 0-159 0 0,0 0-124 0 0,12 25-94 0 0,40 74-82 0 0,-52-98-846 0 0,1 1 0 0 0,-1 0 0 0 0,1-1 0 0 0,-1 1 0 0 0,1-1 0 0 0,0 1-1 0 0,0-1 1 0 0,0 1 0 0 0,0-1 0 0 0,0 0 0 0 0,0 1 0 0 0,0-1 0 0 0,0 0 0 0 0,0 0 0 0 0,0 0 0 0 0,1 0-1 0 0,-1 0 1 0 0,1 0 0 0 0,-1 0 0 0 0,0 0 0 0 0,1 0 0 0 0,0-1 0 0 0,-1 1 0 0 0,1-1 0 0 0,-1 1 0 0 0,1-1 0 0 0,0 0-1 0 0,-1 1 1 0 0,1-1 0 0 0,0 0 0 0 0,1 0-41 0 0,3-1 226 0 0,5 2-24 0 0,-1 0 0 0 0,1-1 1 0 0,-1-1-1 0 0,1 0 0 0 0,-1 0 1 0 0,0-1-1 0 0,1-1 0 0 0,-1 0 1 0 0,0 0-1 0 0,-1 0 1 0 0,1-2-1 0 0,0 1 0 0 0,-1-1 1 0 0,0 0-1 0 0,0-1 0 0 0,-1 0 1 0 0,0-1-1 0 0,0 1 0 0 0,0-2 1 0 0,-1 1-1 0 0,0-1 0 0 0,1-1-202 0 0,9-16 152 0 0,-1-1 0 0 0,-1-1-1 0 0,-2-1 1 0 0,0 0-1 0 0,-2 0 1 0 0,-1-1-1 0 0,-1 0 1 0 0,-2-1 0 0 0,-1 0-1 0 0,-1 0 1 0 0,-2-1-1 0 0,0-21-151 0 0,-2 15 371 0 0,-1 36-250 0 0,0 1 0 0 0,0 0-11 0 0,0 0-39 0 0,-14 26-40 0 0,2-3 52 0 0,2 0 1 0 0,1 1 0 0 0,1 1 0 0 0,1-1-1 0 0,1 1 1 0 0,1 0 0 0 0,1 0 0 0 0,2 1-1 0 0,0-1 1 0 0,2 6-84 0 0,29 223 690 0 0,-14-114-602 0 0,-15-140-98 0 0,0 0 25 0 0,0 0-19 0 0,0 0 8 0 0,0 0 0 0 0,0 0-19 0 0,0 0-13 0 0,0 0-16 0 0,0-12-1746 0 0,0 3-1058 0 0,0 4-3511 0 0,0 2-4534 0 0</inkml:trace>
  <inkml:trace contextRef="#ctx0" brushRef="#br0" timeOffset="889.318">673 365 10442 0 0,'0'0'2757'0'0,"0"0"-585"0"0,0 0-389 0 0,0 0-233 0 0,0 0-266 0 0,0 0-326 0 0,0 0-307 0 0,0 0-129 0 0,0 0-30 0 0,0 0 34 0 0,0 0 35 0 0,0 0-74 0 0,0 0-71 0 0,-1 15-36 0 0,0 49-44 0 0,15 44 974 0 0,-13-81-1265 0 0,-1-1 0 0 0,-1 1-1 0 0,-1-1 1 0 0,-2 1 0 0 0,-6 25-45 0 0,8-47-1985 0 0,2-16-7646 0 0,0 7 5077 0 0,0 3-6127 0 0</inkml:trace>
  <inkml:trace contextRef="#ctx0" brushRef="#br0" timeOffset="1337.889">927 402 3369 0 0,'0'0'5199'0'0,"0"0"-2809"0"0,0 0-1011 0 0,0 0-53 0 0,0 0 12 0 0,0 0-73 0 0,0 0-183 0 0,0 0-226 0 0,0 0-175 0 0,0 0-70 0 0,0 0-65 0 0,0 0-50 0 0,-27 17 0 0 0,-80 56-39 0 0,6-13 1960 0 0,135-29-1201 0 0,12 5 518 0 0,-42-31-1573 0 0,-1-1-1 0 0,1 1 1 0 0,0-1 0 0 0,0 1 0 0 0,1-1 0 0 0,-1 0 0 0 0,1-1-1 0 0,0 1 1 0 0,0-1 0 0 0,0 0 0 0 0,0 0 0 0 0,1-1 0 0 0,-1 0-1 0 0,1 0 1 0 0,1 1-161 0 0,39 18 278 0 0,-44-21-286 0 0,-2 0 8 0 0,-4 1-3151 0 0,-4 2-8800 0 0,5-3-102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03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397 306 0 0 0,'0'0'363'0'0,"0"0"716"0"0,0 0 186 0 0,0 0-7 0 0,0 0-85 0 0,15 2-55 0 0,6 0-612 0 0,12 1-70 0 0,6-2 3490 0 0,-39-1-3019 0 0,0 0 19 0 0,0 0 17 0 0,0 0 0 0 0,0 0-36 0 0,0 0-37 0 0,0 0-50 0 0,0 0-59 0 0,0 0-29 0 0,0 0-39 0 0,0 0-52 0 0,0 0-24 0 0,0 0-38 0 0,0 0-33 0 0,0 0-37 0 0,0 0-67 0 0,0 0-45 0 0,0 0-34 0 0,0 0 1 0 0,0 0-9 0 0,0 0-29 0 0,0 0-19 0 0,0 0-44 0 0,0 0 26 0 0,0 0 21 0 0,0 0 2 0 0,0 0-12 0 0,-43-37 563 0 0,27 32-854 0 0,0 0 1 0 0,0 2 0 0 0,-1 0 0 0 0,1 0 0 0 0,-1 2 0 0 0,0 0 0 0 0,1 1 0 0 0,-1 0 0 0 0,0 2 0 0 0,1 0 0 0 0,-5 2-10 0 0,-4-2 33 0 0,12 1-19 0 0,1 0-1 0 0,0 1 0 0 0,0 1 1 0 0,0 0-1 0 0,0 0 1 0 0,1 1-1 0 0,0 0 0 0 0,0 1 1 0 0,-10 8-14 0 0,10-7 5 0 0,9-5-4 0 0,0 0 1 0 0,0 0-1 0 0,0 0 1 0 0,1 1-1 0 0,0-1 1 0 0,-1 1-1 0 0,1-1 1 0 0,0 1-1 0 0,1 0 1 0 0,-1-1-1 0 0,1 1 1 0 0,-1 0-1 0 0,1-1 1 0 0,0 1-1 0 0,1 0 1 0 0,-1-1-1 0 0,0 1 1 0 0,1 0-2 0 0,0 9 41 0 0,1-8-15 0 0,1 0 1 0 0,-1-1-1 0 0,1 1 1 0 0,0-1 0 0 0,1 1-1 0 0,-1-1 1 0 0,1 0 0 0 0,0-1-1 0 0,0 1 1 0 0,0-1-1 0 0,0 1 1 0 0,1-1 0 0 0,-1 0-1 0 0,1-1 1 0 0,0 1-1 0 0,0-1 1 0 0,0 0 0 0 0,0 0-1 0 0,0-1 1 0 0,0 1 0 0 0,1-1-1 0 0,-1 0 1 0 0,0-1-1 0 0,1 1 1 0 0,2-1-27 0 0,187 8 543 0 0,-195-8-534 0 0,0 0-5 0 0,0 0 20 0 0,0 0-18 0 0,0 0 18 0 0,0 0 28 0 0,0 0 10 0 0,0 0 1 0 0,0 0-3 0 0,-41 11 457 0 0,-36 11-478 0 0,63-16-37 0 0,-7 2 2 0 0,0 1 1 0 0,0 0 0 0 0,1 2 0 0 0,0 0 0 0 0,1 2 0 0 0,0 0-1 0 0,1 1 1 0 0,0 0 0 0 0,1 2 0 0 0,1 0 0 0 0,0 2-5 0 0,11-12-4 0 0,2-1 1 0 0,-1 1-1 0 0,0 0 0 0 0,1 1 1 0 0,0-1-1 0 0,1 1 1 0 0,0-1-1 0 0,0 1 1 0 0,0 0-1 0 0,1 0 1 0 0,-1 0-1 0 0,2 0 0 0 0,-1 0 1 0 0,1 0-1 0 0,0 0 1 0 0,1 0-1 0 0,-1 0 1 0 0,1 0 3 0 0,2-3 4 0 0,-1 0 1 0 0,1 0 0 0 0,-1 0-1 0 0,1-1 1 0 0,1 1 0 0 0,-1-1-1 0 0,0 1 1 0 0,1-1 0 0 0,-1 0-1 0 0,1 0 1 0 0,0-1 0 0 0,0 1-1 0 0,0-1 1 0 0,1 0-1 0 0,-1 0 1 0 0,0 0 0 0 0,1-1-1 0 0,-1 1 1 0 0,1-1 0 0 0,0 0-1 0 0,-1 0 1 0 0,3-1-5 0 0,16 7 23 0 0,101 3 279 0 0,-82-12-137 0 0,-13 2-118 0 0,-29 0-33 0 0,0 0-23 0 0,4-22-4205 0 0,-2 19 3274 0 0,2-2-1660 0 0,-1 2-2704 0 0,1 0-7037 0 0</inkml:trace>
  <inkml:trace contextRef="#ctx0" brushRef="#br0" timeOffset="985.998">308 1 2160 0 0,'0'0'1808'0'0,"0"0"-195"0"0,0 0-174 0 0,0 0-123 0 0,0 0-81 0 0,0 0-128 0 0,0 0-155 0 0,0 0-117 0 0,0 0-47 0 0,0 0 38 0 0,0 0 34 0 0,0 0 36 0 0,0 0 3 0 0,-1 2 10005 0 0,0-1-11540 0 0,1-1 798 0 0,3 93 1012 0 0,-1-49-956 0 0,-2 1 1 0 0,-1 0-1 0 0,-3 0 1 0 0,-3 8-219 0 0,-25 127 492 0 0,13-103-415 0 0,-37 137 183 0 0,32-85-76 0 0,8-52-108 0 0,-4 41 172 0 0,3-66-25 0 0,6-15-94 0 0,1-39-2221 0 0,6-6 202 0 0,-1-1-1665 0 0,2 1-4602 0 0,1 1-4906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08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6553 0 0,'0'0'4096'0'0,"0"0"-1437"0"0,0 0-708 0 0,0 0-214 0 0,0 0-181 0 0,0 0-188 0 0,0 0-253 0 0,0 0-264 0 0,0 0-158 0 0,0 0-84 0 0,0 0 1 0 0,0 0-25 0 0,0 0-41 0 0,50 11 3411 0 0,232-7-2292 0 0,-229-8-1571 0 0,-53 4-72 0 0,0 0-22 0 0,0 0-6 0 0,0 0 0 0 0,0 0 2 0 0,0 0 4 0 0,0 0-36 0 0,-26-8-3028 0 0,-2 6-2201 0 0,10 1-5533 0 0,13 1-660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09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10770 0 0,'0'0'2736'0'0,"0"0"-703"0"0,0 0-410 0 0,0 0-212 0 0,0 0-296 0 0,0 0-311 0 0,0 0-276 0 0,0 0-179 0 0,0 0-53 0 0,0 0-16 0 0,0 0 20 0 0,0 0 30 0 0,0 0-15 0 0,4 11 1051 0 0,55 4 2592 0 0,71-30-2335 0 0,13-11-924 0 0,-65 12-925 0 0,-84 7-1594 0 0,4 4-1762 0 0,1 2-3969 0 0,1 1-4405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0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93 0 0 0,'0'0'661'0'0,"0"0"413"0"0,0 0 268 0 0,0 0 121 0 0,0 0 8 0 0,0 0-90 0 0,0 0-27 0 0,0 0 7 0 0,2-5 61 0 0,9-20 1612 0 0,-11 26 5010 0 0,1 3-4156 0 0,4 19-3837 0 0,3 22 155 0 0,-1 1 1 0 0,-3 0-1 0 0,-2 1 0 0 0,-2-1 1 0 0,-2 0-1 0 0,-2 0 1 0 0,-1 0-1 0 0,-3 0 1 0 0,-5 12-207 0 0,3-1 85 0 0,-10 52-8 0 0,20-108-65 0 0,0-1-16 0 0,0 0-8 0 0,0 0-8 0 0,0 0 24 0 0,0 0-4 0 0,0 0 11 0 0,0 0-14 0 0,0 0-50 0 0,-7-19-1021 0 0,-1-1-1261 0 0,3 3-4826 0 0,1 10-4761 0 0</inkml:trace>
  <inkml:trace contextRef="#ctx0" brushRef="#br0" timeOffset="503.199">31 8 6361 0 0,'0'0'1957'0'0,"0"0"-458"0"0,0 0-176 0 0,0 0 140 0 0,0 0 140 0 0,0 0-98 0 0,0 0-256 0 0,0 0-341 0 0,0 0-309 0 0,0 0-167 0 0,0 0-60 0 0,0 0 1 0 0,0 0 7 0 0,-7-1 30 0 0,-1-1-957 0 0,-8-1 3015 0 0,42 2 980 0 0,85 9-1294 0 0,256 31-346 0 0,-130-31-1244 0 0,-236-8-577 0 0,-1 0-5 0 0,0 0 34 0 0,0 0-21 0 0,-17 0-3010 0 0,6 0-5627 0 0,7 0-3617 0 0</inkml:trace>
  <inkml:trace contextRef="#ctx0" brushRef="#br0" timeOffset="1224.949">565 564 5065 0 0,'0'0'3243'0'0,"0"0"-783"0"0,0 0-437 0 0,0 0-167 0 0,0 0-168 0 0,0 0-218 0 0,0 0-266 0 0,0 0-246 0 0,0 0-174 0 0,0 0-85 0 0,0 0-31 0 0,0 0-26 0 0,0 0 3 0 0,19-1 1334 0 0,91-35 696 0 0,-15 21-2000 0 0,-94 15-672 0 0,-1 0 6 0 0,0 0 11 0 0,0 0-20 0 0,0 0 21 0 0,0 0 1 0 0,-38 52 453 0 0,-9-10-249 0 0,38-36-209 0 0,1 0 1 0 0,0 1-1 0 0,0 0 0 0 0,1 0 0 0 0,0 1 1 0 0,0 0-1 0 0,0 0 0 0 0,1 1 0 0 0,1-1 0 0 0,-1 2 1 0 0,-1 3-18 0 0,6-11 8 0 0,1 1 1 0 0,-1-1 0 0 0,1 0 0 0 0,-1 0 0 0 0,1 1-1 0 0,0-1 1 0 0,0 0 0 0 0,0 1 0 0 0,0-1 0 0 0,0 0-1 0 0,0 1 1 0 0,1-1 0 0 0,-1 0 0 0 0,1 1-1 0 0,0-1 1 0 0,-1 0 0 0 0,1 0 0 0 0,0 0 0 0 0,0 0-1 0 0,1 0 1 0 0,-1 0 0 0 0,0 0 0 0 0,1 0 0 0 0,-1 0-1 0 0,1 0 1 0 0,-1-1 0 0 0,1 1 0 0 0,0-1-1 0 0,0 1 1 0 0,0-1 0 0 0,0 0 0 0 0,0 0 0 0 0,0 0-1 0 0,0 0 1 0 0,0 0 0 0 0,0 0 0 0 0,1 0 0 0 0,-1-1-1 0 0,1 1-8 0 0,94 13 711 0 0,-49-14-447 0 0,-48 0-252 0 0,0 0-22 0 0,0 0 19 0 0,0 0-68 0 0,0 0-49 0 0,3-19-3389 0 0,2 5-2942 0 0,-3 11 1375 0 0,1-2-7996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42 4041 0 0,'0'0'3175'0'0,"0"0"-710"0"0,0 0-283 0 0,0 0 41 0 0,0 0-28 0 0,0 0-181 0 0,0 0-369 0 0,0 0-372 0 0,0 0-291 0 0,0 0-193 0 0,0 0-105 0 0,6 20 2610 0 0,-18 204-2246 0 0,8-128-717 0 0,-4-1 1 0 0,-18 77-332 0 0,2-36 81 0 0,24-107-73 0 0,0-40-1770 0 0,0 7 1205 0 0,1-37-3338 0 0,6 15-4605 0 0,-2 18-3123 0 0</inkml:trace>
  <inkml:trace contextRef="#ctx0" brushRef="#br0" timeOffset="475.969">94 105 6009 0 0,'0'0'3040'0'0,"0"0"-892"0"0,0 0-302 0 0,0 0-39 0 0,0 0-111 0 0,0 0-249 0 0,0 0-363 0 0,0 0-323 0 0,0 0-219 0 0,0 0-58 0 0,0 0 38 0 0,0 0 6 0 0,0 0 5 0 0,7-9-55 0 0,20-29-51 0 0,-23 34-331 0 0,-1 1 0 0 0,1 0 0 0 0,0 0 0 0 0,1 0 1 0 0,-1 0-1 0 0,0 0 0 0 0,1 1 0 0 0,0 0 0 0 0,-1 0 1 0 0,1 0-1 0 0,0 1 0 0 0,0 0 0 0 0,0 0 0 0 0,3-1-96 0 0,3 0 169 0 0,18-5 107 0 0,1 2 1 0 0,0 1-1 0 0,1 1 1 0 0,-1 1-1 0 0,1 2 1 0 0,18 3-277 0 0,-46-3 14 0 0,1 0-1 0 0,0 1 1 0 0,-1-1 0 0 0,1 1 0 0 0,-1 0 0 0 0,1 0 0 0 0,-1 0-1 0 0,0 1 1 0 0,1-1 0 0 0,-1 1 0 0 0,0 0 0 0 0,0 0 0 0 0,0 0-1 0 0,0 0 1 0 0,0 0 0 0 0,-1 1 0 0 0,1-1 0 0 0,-1 1 0 0 0,1 0-1 0 0,-1 0 1 0 0,0 0 0 0 0,0 0 0 0 0,0 0 0 0 0,-1 0 0 0 0,1 0-1 0 0,-1 1 1 0 0,0-1 0 0 0,1 1 0 0 0,-1-1 0 0 0,-1 1 0 0 0,1-1-1 0 0,-1 1 1 0 0,1-1 0 0 0,-1 4-14 0 0,0 4 50 0 0,0 0 0 0 0,-1-1 0 0 0,0 1 0 0 0,-1-1-1 0 0,0 1 1 0 0,-1-1 0 0 0,0 0 0 0 0,-1 1 0 0 0,0-2 0 0 0,0 1 0 0 0,-4 5-50 0 0,-9 11 43 0 0,-1 0 1 0 0,0-2-1 0 0,-3 0 1 0 0,0-1-1 0 0,-1-1 1 0 0,-1-1-1 0 0,0-1 1 0 0,-2-1-1 0 0,-1-1 1 0 0,0-2-1 0 0,-11 5-43 0 0,30-17-69 0 0,1 0-1 0 0,-1 0 0 0 0,0-1 0 0 0,0 0 0 0 0,0 0 1 0 0,-1-1-1 0 0,1 0 0 0 0,-1 0 0 0 0,1 0 0 0 0,-1-1 1 0 0,0-1-1 0 0,1 1 0 0 0,-1-1 0 0 0,0 0 0 0 0,1-1 1 0 0,-1 0-1 0 0,0 0 0 0 0,1-1 0 0 0,-1 0 0 0 0,1 0 1 0 0,0-1-1 0 0,0 0 0 0 0,0 0 0 0 0,0 0 1 0 0,0-1-1 0 0,0 0 0 0 0,-4-4 70 0 0,9 1-1586 0 0,2 7-2772 0 0,0-1-4172 0 0,0 1-3135 0 0</inkml:trace>
  <inkml:trace contextRef="#ctx0" brushRef="#br0" timeOffset="2164.947">785 65 3321 0 0,'0'0'2272'0'0,"0"0"-251"0"0,0 0-174 0 0,0 0-72 0 0,0 0-127 0 0,0 0-188 0 0,0 0-238 0 0,0 0-212 0 0,0 0-137 0 0,0 0-93 0 0,0 0-22 0 0,0 0-43 0 0,9 10 3180 0 0,9 71-1116 0 0,-16-59-2628 0 0,-1 1 0 0 0,-2-1 0 0 0,0 1 0 0 0,-1-1-1 0 0,-1 1 1 0 0,-2-1 0 0 0,0 0 0 0 0,-1-1 0 0 0,-1 1 0 0 0,-1-1-151 0 0,-166 351 416 0 0,153-302-352 0 0,21-70-42 0 0,0 0-14 0 0,0 0-33 0 0,0 0 29 0 0,0 0-13 0 0,0 0 18 0 0,0 0 6 0 0,0 0-10 0 0,0 0-6 0 0,0 0 27 0 0,0 0-22 0 0,0 0 26 0 0,0 0 0 0 0,0 0-12 0 0,0 0-5 0 0,0 0 8 0 0,0 0-18 0 0,0 0 12 0 0,0 0 14 0 0,0 0 0 0 0,0 0-6 0 0,-2 27 1441 0 0,32-25-1150 0 0,156-23 345 0 0,38 17 23 0 0,-224 4-680 0 0,0 0-14 0 0,0 0 2 0 0,0 0 18 0 0,0 0-24 0 0,0 0 12 0 0,48-7-1281 0 0,-65-2-3301 0 0,8 2-5851 0 0,6 4-2479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16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0 0 0,'25'0'213'0'0,"-20"0"900"0"0,-5 0 372 0 0,0 0-63 0 0,0 0-139 0 0,0 0-119 0 0,1 2 14025 0 0,0 1-11753 0 0,-2-2-3353 0 0,-54 5 655 0 0,41 0-688 0 0,0 2 0 0 0,1 0 0 0 0,0 0 1 0 0,0 1-1 0 0,0 1 0 0 0,1 0 0 0 0,1 0 1 0 0,0 1-1 0 0,0 1 0 0 0,1 0 1 0 0,1 0-1 0 0,0 1 0 0 0,-1 4-50 0 0,5-9 53 0 0,2-1 1 0 0,-1 1-1 0 0,1 0 0 0 0,0 1 1 0 0,1-1-1 0 0,0 0 0 0 0,0 1 1 0 0,1 0-1 0 0,0-1 0 0 0,1 1 1 0 0,-1 0-1 0 0,2-1 1 0 0,-1 1-1 0 0,1 0 0 0 0,1-1 1 0 0,-1 1-1 0 0,1-1 0 0 0,1 0 1 0 0,0 1-1 0 0,0-1 0 0 0,0 0 1 0 0,1-1-1 0 0,0 1 0 0 0,1-1 1 0 0,0 1-1 0 0,0-1 0 0 0,0-1 1 0 0,1 1-1 0 0,0-1 0 0 0,1 0 1 0 0,-1 0-1 0 0,1-1 0 0 0,0 0 1 0 0,0 0-1 0 0,1 0 0 0 0,-1-1 1 0 0,1 0-1 0 0,0-1 0 0 0,0 0 1 0 0,0 0-1 0 0,1-1 1 0 0,1 1-54 0 0,233 1 740 0 0,-243-4-794 0 0,0 0-10 0 0,0 0 6 0 0,0 0-24 0 0,0 0-3 0 0,0 0-7 0 0,-34-7-7300 0 0,26 7 825 0 0,2 0-5518 0 0</inkml:trace>
  <inkml:trace contextRef="#ctx0" brushRef="#br0" timeOffset="539.278">717 129 8626 0 0,'0'0'2123'0'0,"0"0"-364"0"0,0 0-183 0 0,0 0-67 0 0,0 0-116 0 0,0 0-198 0 0,0 0-255 0 0,0 0-185 0 0,0 0-39 0 0,0 0-11 0 0,0 0 12 0 0,0 0-5 0 0,0 0-68 0 0,-15 16 1467 0 0,0-4-2004 0 0,1 1 0 0 0,1 1 0 0 0,0 0-1 0 0,1 1 1 0 0,0 0 0 0 0,2 1-1 0 0,-1 0 1 0 0,2 1 0 0 0,0 0-1 0 0,-1 6-106 0 0,8-20 4 0 0,0 1-1 0 0,1-1 0 0 0,-1 1 0 0 0,1-1 1 0 0,-1 1-1 0 0,1-1 0 0 0,0 1 1 0 0,1 0-1 0 0,-1-1 0 0 0,1 1 1 0 0,-1 0-1 0 0,1 0 0 0 0,0 0 0 0 0,1-1 1 0 0,-1 1-1 0 0,1 0 0 0 0,-1-1 1 0 0,1 1-1 0 0,0 0 0 0 0,0-1 0 0 0,1 1 1 0 0,-1-1-1 0 0,1 1 0 0 0,0-1 1 0 0,0 0-1 0 0,0 1 0 0 0,0-1 0 0 0,0 0 1 0 0,1-1-1 0 0,2 4-3 0 0,65 24 473 0 0,-53-27-334 0 0,0-1 0 0 0,0-1 0 0 0,0 0 0 0 0,0-1 0 0 0,0-1 0 0 0,1-1 0 0 0,-2 0-1 0 0,1-1 1 0 0,0-1 0 0 0,-1-1 0 0 0,1 0 0 0 0,-1-1 0 0 0,0 0 0 0 0,-1-2 0 0 0,11-6-139 0 0,-19 10 37 0 0,-1 0 1 0 0,1 0 0 0 0,0-1 0 0 0,-1 0-1 0 0,0-1 1 0 0,0 1 0 0 0,-1-1 0 0 0,0 0-1 0 0,0-1 1 0 0,0 1 0 0 0,0-1-1 0 0,-1 0 1 0 0,0 0 0 0 0,-1 0 0 0 0,0-1-1 0 0,0 1 1 0 0,0-1 0 0 0,-1 0 0 0 0,0 1-1 0 0,-1-2-37 0 0,0 2-21 0 0,-1 0-1 0 0,0 0 1 0 0,0 0-1 0 0,-1 1 1 0 0,0-1-1 0 0,0 0 1 0 0,0 0-1 0 0,-1 0 1 0 0,0 1-1 0 0,-1-1 1 0 0,1 1-1 0 0,-1 0 1 0 0,0-1-1 0 0,-1 1 0 0 0,0 1 1 0 0,0-1-1 0 0,0 0 1 0 0,0 1-1 0 0,-1 0 1 0 0,0 0-1 0 0,0 0 1 0 0,0 1-1 0 0,-1 0 1 0 0,1 0-1 0 0,-1 0 1 0 0,0 1-1 0 0,0-1 1 0 0,-1 1-1 0 0,1 1 1 0 0,-1-1-1 0 0,1 1 0 0 0,-1 1 1 0 0,0-1-1 0 0,1 1 1 0 0,-6 0 21 0 0,0 0-237 0 0,0 2 0 0 0,0-1 1 0 0,0 2-1 0 0,0-1 0 0 0,0 2 1 0 0,0 0-1 0 0,1 0 0 0 0,-1 1 0 0 0,1 0 1 0 0,0 1-1 0 0,0 1 0 0 0,0-1 1 0 0,1 2-1 0 0,-10 6 237 0 0,-41 43-8790 0 0,53-44-2878 0 0</inkml:trace>
  <inkml:trace contextRef="#ctx0" brushRef="#br0" timeOffset="1405.338">1401 118 0 0 0,'0'0'2471'0'0,"0"0"-158"0"0,0 0-158 0 0,0 0-139 0 0,0 0-135 0 0,0 0-160 0 0,0 0-224 0 0,0 0-158 0 0,0 0-158 0 0,0 0-153 0 0,0 0-77 0 0,0 0-65 0 0,0 0-69 0 0,-2-1-38 0 0,-18-7 5727 0 0,-40-1-6042 0 0,53 9-453 0 0,1 0 0 0 0,-1 0-1 0 0,1 0 1 0 0,-1 1 0 0 0,0 0 0 0 0,1 1 0 0 0,0-1 0 0 0,-1 1 0 0 0,1 0 0 0 0,0 1 0 0 0,0 0 0 0 0,0 0 0 0 0,0 0 0 0 0,1 0 0 0 0,-1 1 0 0 0,1 0 0 0 0,0 0-1 0 0,0 1 1 0 0,0-1 0 0 0,0 2-11 0 0,3-2-1 0 0,1-1 0 0 0,0 1 0 0 0,0 0-1 0 0,0 0 1 0 0,1 0 0 0 0,-1 0-1 0 0,1 0 1 0 0,0 0 0 0 0,0 0 0 0 0,0 0-1 0 0,1 0 1 0 0,-1 0 0 0 0,1 0 0 0 0,0 0-1 0 0,0 0 1 0 0,1 0 0 0 0,-1-1-1 0 0,1 1 1 0 0,0 0 0 0 0,0-1 0 0 0,0 1-1 0 0,0 0 2 0 0,4 4 34 0 0,0 0-1 0 0,1 0 0 0 0,-1 0 0 0 0,1-1 1 0 0,1 0-1 0 0,-1-1 0 0 0,1 0 0 0 0,1 0 1 0 0,-1 0-1 0 0,1-1 0 0 0,0 0 0 0 0,0-1 1 0 0,3 1-34 0 0,40 24 242 0 0,-46-25-214 0 0,0-1 0 0 0,-1 1 0 0 0,1 0 0 0 0,-1 0 1 0 0,0 1-1 0 0,0-1 0 0 0,0 1 0 0 0,-1 0 0 0 0,1 1 0 0 0,-1-1 0 0 0,-1 1 0 0 0,1 0 0 0 0,-1 0 0 0 0,0 0 0 0 0,0 0 0 0 0,-1 0 0 0 0,1 1 0 0 0,-2-1 1 0 0,1 1-1 0 0,0 6-28 0 0,-3-10 27 0 0,0 0 0 0 0,-1 0 0 0 0,1-1 1 0 0,-1 1-1 0 0,0 0 0 0 0,0 0 0 0 0,0-1 0 0 0,0 1 1 0 0,0-1-1 0 0,-1 0 0 0 0,1 1 0 0 0,-1-1 1 0 0,1 0-1 0 0,-1-1 0 0 0,0 1 0 0 0,0 0 1 0 0,0-1-1 0 0,0 1 0 0 0,-1-1-27 0 0,-7 6 73 0 0,-9 2-49 0 0,-1-1-1 0 0,0-1 0 0 0,0-1 1 0 0,0 0-1 0 0,0-2 0 0 0,-1 0 1 0 0,0-2-1 0 0,0 0 0 0 0,0-2 1 0 0,-20-1-24 0 0,-2-17-1110 0 0,44 16 906 0 0,-1 1-1 0 0,1-1 1 0 0,-1 1-1 0 0,1-1 1 0 0,-1 1-1 0 0,1-1 1 0 0,0 0-1 0 0,0 1 1 0 0,-1-1-1 0 0,1 0 1 0 0,1 1-1 0 0,-1-1 1 0 0,0 1-1 0 0,0-1 0 0 0,0 0 1 0 0,1 1-1 0 0,-1-1 1 0 0,1 1-1 0 0,-1-1 1 0 0,1 1-1 0 0,0-1 1 0 0,0 1-1 0 0,0 0 1 0 0,-1-1-1 0 0,1 1 1 0 0,0 0-1 0 0,1-1 1 0 0,-1 1 204 0 0,9-9-5281 0 0,-1 5-6673 0 0</inkml:trace>
  <inkml:trace contextRef="#ctx0" brushRef="#br0" timeOffset="1971.89">2018 15 7658 0 0,'0'0'3192'0'0,"0"0"-1042"0"0,0 0-470 0 0,0 0-149 0 0,0 0-154 0 0,0 0-237 0 0,0 0-280 0 0,0 0-197 0 0,0 0-115 0 0,0 0-72 0 0,0 0-16 0 0,0 0 8 0 0,0 0 2 0 0,-15 4 10 0 0,-49 11-19 0 0,61-14-368 0 0,-1 0-1 0 0,1 0 1 0 0,0 0-1 0 0,0 0 0 0 0,0 0 1 0 0,0 1-1 0 0,0 0 1 0 0,0-1-1 0 0,0 1 0 0 0,1 0 1 0 0,-1 0-1 0 0,1 0 0 0 0,-1 1 1 0 0,1-1-1 0 0,0 1 1 0 0,0-1-1 0 0,0 1 0 0 0,0 0 1 0 0,-1 1-93 0 0,-5 8 302 0 0,-11 13-38 0 0,0 0-1 0 0,2 1 1 0 0,1 0-1 0 0,1 2 1 0 0,1 0-1 0 0,1 0 1 0 0,-2 11-264 0 0,13-33 35 0 0,-1 0 0 0 0,1 0 0 0 0,0 0 0 0 0,0 0 0 0 0,0 0 0 0 0,1 1 0 0 0,0-1 0 0 0,0 0 0 0 0,1 1 0 0 0,0-1 0 0 0,0 1 0 0 0,0-1 0 0 0,1 0 0 0 0,0 1 0 0 0,0-1 0 0 0,0 0 0 0 0,1 0 0 0 0,0 1 0 0 0,1-2 0 0 0,-1 1 0 0 0,1 0 0 0 0,0 0 0 0 0,0-1 0 0 0,1 1 0 0 0,0-1 0 0 0,0 0 0 0 0,0 0 1 0 0,0-1-1 0 0,1 1 0 0 0,0-1 0 0 0,0 0 0 0 0,0 0 0 0 0,0-1 0 0 0,1 1 0 0 0,-1-1 0 0 0,1 0 0 0 0,2 0-35 0 0,17 2 143 0 0,0-2 0 0 0,0-1-1 0 0,0 0 1 0 0,0-2 0 0 0,0-1 0 0 0,0-2 0 0 0,0 0 0 0 0,0-1 0 0 0,-1-1 0 0 0,0-2 0 0 0,0 0-1 0 0,0-2 1 0 0,-1 0 0 0 0,1-2-143 0 0,-12 6 29 0 0,0-1-1 0 0,-1 1 0 0 0,0-2 1 0 0,0 1-1 0 0,0-2 0 0 0,-1 1 1 0 0,0-1-1 0 0,-1-1 1 0 0,0 0-1 0 0,0 0 0 0 0,-1-1 1 0 0,0 0-1 0 0,0 0 0 0 0,-1-1 1 0 0,-1 0-1 0 0,0 0 1 0 0,0-1-1 0 0,-1 0 0 0 0,-1 0 1 0 0,0 0-1 0 0,0 0 0 0 0,1-11-28 0 0,-4 16-16 0 0,0 0-1 0 0,0 0 0 0 0,0 0 0 0 0,-1 0 0 0 0,0-1 1 0 0,-1 1-1 0 0,1 0 0 0 0,-1 0 0 0 0,-1 0 0 0 0,1 0 1 0 0,-1 0-1 0 0,0 1 0 0 0,-1-1 0 0 0,0 0 0 0 0,0 1 1 0 0,0 0-1 0 0,-1-1 0 0 0,0 1 0 0 0,0 1 0 0 0,0-1 0 0 0,-1 1 1 0 0,0-1-1 0 0,0 1 0 0 0,0 1 0 0 0,-1-1 0 0 0,1 1 1 0 0,-1 0-1 0 0,0 0 0 0 0,-1 1 0 0 0,-3-3 17 0 0,-4 2-230 0 0,-1 1 0 0 0,1 0 0 0 0,-1 1 0 0 0,0 0 0 0 0,1 1-1 0 0,-1 1 1 0 0,0 0 0 0 0,0 1 0 0 0,0 1 0 0 0,1 0 0 0 0,-1 1 0 0 0,1 0 0 0 0,0 2-1 0 0,0-1 1 0 0,0 2 0 0 0,-11 5 230 0 0,-73 39-10114 0 0,75-38-2198 0 0</inkml:trace>
  <inkml:trace contextRef="#ctx0" brushRef="#br0" timeOffset="2586.879">1657 380 11658 0 0,'0'0'2538'0'0,"0"0"-487"0"0,0 0-207 0 0,0 0-239 0 0,0 0-329 0 0,0 0-299 0 0,0 0-266 0 0,0 0-158 0 0,0 0-54 0 0,0 0 6 0 0,0 0 17 0 0,0 0-8 0 0,0 0-7 0 0,18-9-27 0 0,53-26-38 0 0,84-13 1675 0 0,-153 47-2093 0 0,0 1-1 0 0,0-1 1 0 0,0 1-1 0 0,0 0 1 0 0,0 0-1 0 0,0 0 1 0 0,0 0-1 0 0,0 0 1 0 0,-1 0-1 0 0,1 0 1 0 0,0 1-1 0 0,0-1 1 0 0,0 1-1 0 0,0-1 1 0 0,0 1-1 0 0,0 0 1 0 0,0 0-1 0 0,-1 0 1 0 0,1 0-1 0 0,0 0 0 0 0,-1 0 1 0 0,1 0-1 0 0,-1 0 1 0 0,1 1-1 0 0,-1-1 1 0 0,0 1-1 0 0,1-1 1 0 0,-1 1-1 0 0,0-1 1 0 0,0 1-24 0 0,28 21 58 0 0,-7-14 152 0 0,1-1 0 0 0,0-1 0 0 0,0-1 0 0 0,0-1 1 0 0,1-1-1 0 0,-1-1 0 0 0,1-1 0 0 0,21-1-210 0 0,46-19 677 0 0,-69-4-710 0 0,-22 22-51 0 0,0 0-58 0 0,-4-22-4581 0 0,2 18 24 0 0,0 4-7786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6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6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5609 0 0,'0'0'4745'0'0,"0"0"-3601"0"0,0 0-679 0 0,0 0-473 0 0,0 0-273 0 0,0 0-7 0 0,0 0-48 0 0,0 0-120 0 0,0 0-272 0 0,0 0-1160 0 0,0 0-6090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6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6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5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6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6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5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4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8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11346 0 0,'0'0'2010'0'0,"0"0"-910"0"0,0 0-114 0 0,0 0 294 0 0,0 0 170 0 0,0 0-86 0 0,0 0-282 0 0,0 0-313 0 0,0 0-162 0 0,0 0-32 0 0,0 0 18 0 0,0 0 29 0 0,0 0 21 0 0,10 3 2308 0 0,-1-37-2626 0 0,2 0-1 0 0,1 0 1 0 0,2 1 0 0 0,1 0 0 0 0,1 1-1 0 0,6-6-324 0 0,-13 26 16 0 0,0-1 1 0 0,1 1-1 0 0,0 1 0 0 0,0-1 0 0 0,1 2 0 0 0,1 0 0 0 0,0 0 0 0 0,0 1 1 0 0,11-6-17 0 0,-22 15-1 0 0,0-1 0 0 0,0 1 1 0 0,0-1-1 0 0,0 1 1 0 0,1-1-1 0 0,-1 1 1 0 0,0 0-1 0 0,0 0 0 0 0,0 0 1 0 0,1 0-1 0 0,-1 0 1 0 0,0 0-1 0 0,0 0 1 0 0,1 0-1 0 0,-1 0 0 0 0,0 0 1 0 0,0 1-1 0 0,0-1 1 0 0,0 0-1 0 0,1 1 0 0 0,-1-1 1 0 0,0 1-1 0 0,0-1 1 0 0,0 1-1 0 0,0 0 1 0 0,0 0-1 0 0,0-1 0 0 0,0 1 1 0 0,0 0-1 0 0,-1 0 1 0 0,1 0-1 0 0,0 0 1 0 0,0 0-1 0 0,-1 0 0 0 0,1 0 1 0 0,-1 0-1 0 0,1 0 1 0 0,-1 0-1 0 0,1 0 1 0 0,-1 0-1 0 0,1 2 1 0 0,14 58 16 0 0,-12-43-4 0 0,23 163 54 0 0,-25-180-61 0 0,0 0 0 0 0,0-1 0 0 0,0 1 0 0 0,0-1 0 0 0,1 1 0 0 0,-1-1 0 0 0,0 0 0 0 0,1 1 0 0 0,-1-1 0 0 0,0 0 0 0 0,0 0 0 0 0,1 0 0 0 0,-1 0 0 0 0,0 0 0 0 0,1 0 0 0 0,-1 0 0 0 0,0-1 0 0 0,1 1 0 0 0,-1 0 0 0 0,0-1 0 0 0,0 1 0 0 0,1-1 0 0 0,-1 1 0 0 0,0-1 0 0 0,0 0 0 0 0,0 1 0 0 0,0-1 0 0 0,0 0 0 0 0,0 0 0 0 0,0 0 0 0 0,0 0 0 0 0,0 0 0 0 0,0 0 0 0 0,-1 0 0 0 0,1 0 0 0 0,0 0 0 0 0,0 0 0 0 0,-1 0 0 0 0,1 0 0 0 0,-1-1 0 0 0,1 1 0 0 0,-1 0 0 0 0,0 0 0 0 0,0-1 0 0 0,1 0-5 0 0,6-7 11 0 0,39-42 15 0 0,95-84-32 0 0,-141 136 3 0 0,0-1-1 0 0,-1 0 0 0 0,1 1 0 0 0,0-1 0 0 0,0 1 0 0 0,-1-1 0 0 0,1 1 1 0 0,0-1-1 0 0,0 1 0 0 0,0-1 0 0 0,0 1 0 0 0,0-1 0 0 0,-1 1 0 0 0,1 0 1 0 0,0-1-1 0 0,0 1 0 0 0,0-1 0 0 0,0 1 0 0 0,1-1 0 0 0,-1 1 1 0 0,0-1-1 0 0,0 1 0 0 0,0-1 0 0 0,0 1 0 0 0,0-1 0 0 0,1 1 0 0 0,-1-1 1 0 0,0 1-1 0 0,1-1 0 0 0,-1 1 0 0 0,0-1 0 0 0,1 0 0 0 0,-1 1 0 0 0,0-1 1 0 0,1 1-1 0 0,-1-1 0 0 0,1 0 0 0 0,-1 1 0 0 0,0-1 0 0 0,1 0 1 0 0,-1 0-1 0 0,1 1 0 0 0,-1-1 0 0 0,1 0 0 0 0,-1 0 0 0 0,1 0 0 0 0,-1 0 1 0 0,1 1-1 0 0,0-1 0 0 0,-1 0 0 0 0,1 0 0 0 0,-1 0 0 0 0,1 0 0 0 0,-1 0 1 0 0,1-1-1 0 0,-1 1 0 0 0,1 0 0 0 0,-1 0 0 0 0,1 0 0 0 0,-1 0 1 0 0,1 0-1 0 0,-1-1 0 0 0,1 1 0 0 0,-1 0 0 0 0,1-1 0 0 0,-1 1 0 0 0,1 0 4 0 0,-2 12 81 0 0,-2 153 99 0 0,2-163-192 0 0,1 0 0 0 0,0 0 0 0 0,1 0-1 0 0,-1 0 1 0 0,0 0 0 0 0,0 0 0 0 0,1 0 0 0 0,-1 0-1 0 0,1 0 1 0 0,0 0 0 0 0,0 0 0 0 0,0-1 0 0 0,-1 1 0 0 0,2 0-1 0 0,-1 0 1 0 0,0-1 0 0 0,0 1 0 0 0,0 0 0 0 0,1-1 0 0 0,-1 1-1 0 0,1-1 1 0 0,-1 0 0 0 0,1 0 0 0 0,0 1 0 0 0,0-1 0 0 0,-1 0-1 0 0,1 0 1 0 0,0-1 0 0 0,0 1 0 0 0,0 0 0 0 0,1 0 12 0 0,43 4-5476 0 0,-37-5-682 0 0,-4 0-6167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9 295 7898 0 0,'0'0'3315'0'0,"0"0"-337"0"0,0 0-383 0 0,0 0-420 0 0,0 0-386 0 0,0 0-305 0 0,0 0-289 0 0,0 0-243 0 0,0 0-196 0 0,0 0-158 0 0,0 0-103 0 0,31-15-85 0 0,97-49-44 0 0,-77 28 102 0 0,-46 27-345 0 0,1 1-53 0 0,-1-1 1 0 0,0 1-1 0 0,-1-1 0 0 0,0 0 1 0 0,0 0-1 0 0,-1 0 1 0 0,0-1-1 0 0,-1 1 1 0 0,1-1-1 0 0,-2 1 1 0 0,0-1-1 0 0,0 0 1 0 0,-1-8-71 0 0,0 16-3 0 0,0 0 0 0 0,-1 1 0 0 0,0-1 0 0 0,1 0 1 0 0,-1 1-1 0 0,0-1 0 0 0,0 0 0 0 0,0 1 0 0 0,0 0 0 0 0,0-1 1 0 0,0 1-1 0 0,0-1 0 0 0,0 1 0 0 0,0 0 0 0 0,-1 0 0 0 0,1 0 1 0 0,-1 0-1 0 0,1 0 0 0 0,-1 0 0 0 0,1 0 0 0 0,-1 0 0 0 0,0 0 1 0 0,1 1-1 0 0,-1-1 0 0 0,0 1 0 0 0,1-1 0 0 0,-1 1 0 0 0,0 0 1 0 0,0 0-1 0 0,1 0 0 0 0,-1 0 0 0 0,0 0 0 0 0,0 0 0 0 0,0 0 1 0 0,1 0-1 0 0,-2 1 3 0 0,-66 13-264 0 0,59-9 257 0 0,1 0 0 0 0,-1 1-1 0 0,1 0 1 0 0,0 0-1 0 0,1 1 1 0 0,-1 0 0 0 0,1 1-1 0 0,1 0 1 0 0,-1 0-1 0 0,1 1 1 0 0,1-1 0 0 0,0 2-1 0 0,0-1 1 0 0,1 1 0 0 0,0-1-1 0 0,0 1 1 0 0,1 1-1 0 0,0-1 1 0 0,1 1 0 0 0,1-1-1 0 0,-1 1 1 0 0,2 0-1 0 0,-1 0 1 0 0,2 0 0 0 0,-1 0-1 0 0,2 3 8 0 0,4-4 4 0 0,1 0-1 0 0,0-1 0 0 0,1 0 0 0 0,0-1 0 0 0,1 1 1 0 0,-1-1-1 0 0,2-1 0 0 0,-1 1 0 0 0,1-1 1 0 0,0-1-1 0 0,0 0 0 0 0,1 0 0 0 0,0-1 1 0 0,0 0-1 0 0,0-1 0 0 0,0 0 0 0 0,1 0 0 0 0,0-1 1 0 0,10 1-4 0 0,61 11-1235 0 0,-65-15-2670 0 0,0 1-3475 0 0,-10-1-5228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6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6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5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9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108 665 0 0 0,'0'0'1446'0'0,"0"0"69"0"0,0 0 98 0 0,0 0 105 0 0,0 0-3 0 0,0 0-155 0 0,0 0-119 0 0,0 0-93 0 0,0 0-136 0 0,0 0-44 0 0,0 0-23 0 0,0 0-61 0 0,-6 13-96 0 0,-20 37-148 0 0,6 40 1700 0 0,17-51-1760 0 0,-13 79 924 0 0,11-96 240 0 0,-6-37 1471 0 0,-9-92-2761 0 0,20 87-621 0 0,1 0 0 0 0,1 1-1 0 0,1-1 1 0 0,0 1-1 0 0,2 0 1 0 0,0 0-1 0 0,1 1 1 0 0,1-1 0 0 0,0 1-1 0 0,2 0 1 0 0,0 1-1 0 0,1 0 1 0 0,0 1-1 0 0,4-3-32 0 0,-13 16-4 0 0,0 0 0 0 0,1 1 0 0 0,0-1-1 0 0,-1 0 1 0 0,1 1 0 0 0,0-1-1 0 0,0 1 1 0 0,1 0 0 0 0,-1-1-1 0 0,0 1 1 0 0,1 0 0 0 0,-1 0 0 0 0,1 1-1 0 0,0-1 1 0 0,-1 0 0 0 0,1 1-1 0 0,0 0 1 0 0,0 0 0 0 0,0 0-1 0 0,0 0 1 0 0,0 0 0 0 0,0 0 0 0 0,0 1-1 0 0,1 0 1 0 0,-1-1 0 0 0,0 1-1 0 0,0 0 1 0 0,0 1 0 0 0,0-1-1 0 0,1 0 1 0 0,-1 1 0 0 0,0 0 0 0 0,0 0-1 0 0,0 0 1 0 0,0 0 0 0 0,0 0-1 0 0,-1 0 1 0 0,1 1 0 0 0,0 0-1 0 0,0 0 5 0 0,52 90-2131 0 0,-27-77-1845 0 0,-17-12 213 0 0,0-3-3313 0 0,-3 0-4916 0 0</inkml:trace>
  <inkml:trace contextRef="#ctx0" brushRef="#br0" timeOffset="802.011">693 617 10850 0 0,'0'0'3108'0'0,"0"0"-856"0"0,0 0-498 0 0,0 0-271 0 0,0 0-248 0 0,0 0-180 0 0,0 0-162 0 0,0 0-135 0 0,0 0-109 0 0,0 0-97 0 0,0 0-94 0 0,-31 33-90 0 0,-97 101-90 0 0,67-62 76 0 0,57-67-334 0 0,1 0 1 0 0,0 0-1 0 0,0 1 0 0 0,0-1 1 0 0,1 1-1 0 0,0 0 0 0 0,0 0 1 0 0,0 0-1 0 0,1-1 0 0 0,-1 2 1 0 0,1-1-1 0 0,1 0 0 0 0,-1 0 1 0 0,1 0-1 0 0,1 0 0 0 0,-1 2-20 0 0,2-5 21 0 0,0-1-1 0 0,0 0 0 0 0,0 1 1 0 0,0-1-1 0 0,0 0 0 0 0,0 0 1 0 0,0-1-1 0 0,1 1 1 0 0,-1 0-1 0 0,1-1 0 0 0,0 1 1 0 0,-1-1-1 0 0,1 0 0 0 0,0 0 1 0 0,0 0-1 0 0,-1 0 0 0 0,1 0 1 0 0,0-1-1 0 0,0 1 0 0 0,0-1 1 0 0,0 0-1 0 0,0 0 1 0 0,0 0-1 0 0,0 0 0 0 0,0 0 1 0 0,0-1-1 0 0,0 0 0 0 0,0 1 1 0 0,0-1-1 0 0,0 0 0 0 0,-1 0 1 0 0,1 0-1 0 0,0-1 0 0 0,0 0-20 0 0,33-17 283 0 0,-2-2-1 0 0,-1-1 1 0 0,-1-2-1 0 0,15-15-282 0 0,95-98 573 0 0,-116 114-506 0 0,-15 45-375 0 0,-7 20 294 0 0,-4-34 10 0 0,1-1 0 0 0,-1 1 0 0 0,1-1 0 0 0,0 0 0 0 0,1 1 0 0 0,0-1 0 0 0,0 0 0 0 0,0 0 0 0 0,1 0-1 0 0,0 0 1 0 0,0 0 0 0 0,3 2 4 0 0,-2-3-4 0 0,1 0-1 0 0,-1 0 0 0 0,1-1 0 0 0,0 0 1 0 0,1 0-1 0 0,-1-1 0 0 0,1 1 0 0 0,0-1 0 0 0,0 0 1 0 0,1-1-1 0 0,-1 1 0 0 0,1-1 0 0 0,-1-1 0 0 0,1 1 1 0 0,0-1-1 0 0,0 0 0 0 0,0-1 0 0 0,0 0 1 0 0,0 0-1 0 0,1 0 0 0 0,-1-1 0 0 0,0 0 0 0 0,0 0 1 0 0,1-1-1 0 0,-1 0 0 0 0,0 0 0 0 0,0-1 1 0 0,0 0-1 0 0,2-1 5 0 0,11-9 62 0 0,-2 0 1 0 0,1-2-1 0 0,-2 0 1 0 0,0-1-1 0 0,0 0 1 0 0,-2-2 0 0 0,0 0-1 0 0,-1 0 1 0 0,0-2-1 0 0,-2 1 1 0 0,0-2-1 0 0,-1 1 1 0 0,-1-2-1 0 0,-1 1 1 0 0,-1-2-1 0 0,0 1 1 0 0,2-16-63 0 0,14-24 81 0 0,-5 19-61 0 0,-3-1 0 0 0,-1-1 0 0 0,-2-1 0 0 0,-2 0 0 0 0,-2 0 0 0 0,-3-1 0 0 0,-1 0 0 0 0,-2 0-20 0 0,-2 28 4 0 0,-1 13 5 0 0,1 0 0 0 0,0 0 0 0 0,-1 1 0 0 0,0-1 1 0 0,0 0-1 0 0,-1 0 0 0 0,1 1 0 0 0,-1-1 1 0 0,0 0-1 0 0,0 1 0 0 0,-1-1 0 0 0,1 0 0 0 0,-1 1 1 0 0,0 0-1 0 0,0-1 0 0 0,0 1 0 0 0,-1 0 1 0 0,0 0-1 0 0,0 0 0 0 0,-2-2-9 0 0,4 5-2 0 0,0 0 0 0 0,-1 1 1 0 0,1-1-1 0 0,0 0 0 0 0,0 1 0 0 0,-1-1 0 0 0,1 1 0 0 0,0-1 0 0 0,-1 1 1 0 0,1 0-1 0 0,0 0 0 0 0,-1 0 0 0 0,1-1 0 0 0,-1 1 0 0 0,1 0 1 0 0,0 1-1 0 0,-1-1 0 0 0,1 0 0 0 0,-1 0 0 0 0,1 1 0 0 0,0-1 1 0 0,-1 1-1 0 0,1-1 0 0 0,0 1 0 0 0,0-1 0 0 0,-1 1 0 0 0,1 0 1 0 0,0-1-1 0 0,0 1 0 0 0,0 0 0 0 0,0 0 0 0 0,0 0 0 0 0,0 0 1 0 0,0 0-1 0 0,0 0 0 0 0,0 0 0 0 0,1 1 0 0 0,-1-1 0 0 0,0 0 1 0 0,1 0-1 0 0,-1 1 2 0 0,-25 53-88 0 0,21-33 99 0 0,1 1 0 0 0,1-1 0 0 0,1 1 0 0 0,1-1 0 0 0,1 1 0 0 0,1 0 0 0 0,1 0 0 0 0,0-1 0 0 0,2 0 0 0 0,1 1-1 0 0,1-1 1 0 0,0-1 0 0 0,2 1 0 0 0,1-1 0 0 0,0-1 0 0 0,2 1-11 0 0,59 215 136 0 0,-46-111-540 0 0,-24-124 259 0 0,0-1-65 0 0,0 0-26 0 0,0 0-56 0 0,0 0-60 0 0,0 0-96 0 0,-31-17-7871 0 0,20 6 1104 0 0,9 10 4968 0 0,-2-4-7850 0 0</inkml:trace>
  <inkml:trace contextRef="#ctx0" brushRef="#br0" timeOffset="1001.298">1144 466 13971 0 0,'0'0'2766'0'0,"0"0"-806"0"0,0 0-562 0 0,0 0-168 0 0,0 0 2 0 0,0 0-39 0 0,0 0-96 0 0,0 0-169 0 0,0 0-173 0 0,0 0-123 0 0,0 0-79 0 0,0 0-63 0 0,0 0-54 0 0,36 2-48 0 0,111 2-87 0 0,29-10 219 0 0,-78 22-698 0 0,-57-3-3009 0 0,-14-5-1953 0 0,-16-4-7307 0 0</inkml:trace>
  <inkml:trace contextRef="#ctx0" brushRef="#br0" timeOffset="4203.266">1969 713 6137 0 0,'0'0'3258'0'0,"0"0"-1647"0"0,0 0-724 0 0,0 0-51 0 0,0 0 99 0 0,0 0 35 0 0,0 0-63 0 0,0 0-155 0 0,0 0-128 0 0,0 0-69 0 0,0 0-99 0 0,11 0-68 0 0,96-15 1296 0 0,-100 14-1524 0 0,0-1 0 0 0,0 1-1 0 0,0-1 1 0 0,0 0 0 0 0,-1-1 0 0 0,1 0-1 0 0,-1 0 1 0 0,1 0 0 0 0,-1-1-1 0 0,0 0 1 0 0,0 0 0 0 0,-1 0 0 0 0,1-1-1 0 0,-1 0 1 0 0,0 0 0 0 0,0-1-1 0 0,-1 1 1 0 0,1-1 0 0 0,-1 0 0 0 0,0 0-1 0 0,-1 0 1 0 0,0-1 0 0 0,0 1-1 0 0,0-1 1 0 0,-1 0 0 0 0,0 1-1 0 0,0-1 1 0 0,0 0 0 0 0,-1-4-160 0 0,-1 8 21 0 0,0 1-1 0 0,0-1 1 0 0,0 0 0 0 0,-1 1 0 0 0,1-1-1 0 0,-1 0 1 0 0,1 1 0 0 0,-1-1-1 0 0,0 1 1 0 0,0-1 0 0 0,-1 1 0 0 0,1-1-1 0 0,0 1 1 0 0,-1 0 0 0 0,1-1 0 0 0,-1 1-1 0 0,0 0 1 0 0,0 0 0 0 0,0 0-1 0 0,0 1 1 0 0,0-1 0 0 0,0 0 0 0 0,0 1-1 0 0,-1-1 1 0 0,1 1 0 0 0,0 0-1 0 0,-1 0 1 0 0,0 0 0 0 0,1 0 0 0 0,-1 0-1 0 0,1 0 1 0 0,-1 1 0 0 0,0-1 0 0 0,1 1-1 0 0,-1 0 1 0 0,0 0 0 0 0,-1 0-21 0 0,-4 0-2 0 0,0 0 1 0 0,-1 0-1 0 0,1 1 1 0 0,0 0-1 0 0,0 1 0 0 0,0 0 1 0 0,0 0-1 0 0,0 1 1 0 0,0 0-1 0 0,0 0 1 0 0,1 1-1 0 0,-1 0 2 0 0,-7 5 30 0 0,1 0 1 0 0,0 1-1 0 0,1 0 0 0 0,0 1 0 0 0,1 0 1 0 0,0 1-1 0 0,1 1 0 0 0,0 0 0 0 0,1 0 1 0 0,0 1-1 0 0,1 0 0 0 0,1 1 0 0 0,0 0 1 0 0,1 0-1 0 0,1 1 0 0 0,-3 10-30 0 0,7-19 72 0 0,0 1-1 0 0,1-1 1 0 0,0 1 0 0 0,1 0-1 0 0,0-1 1 0 0,0 1-1 0 0,0 0 1 0 0,1 0 0 0 0,0-1-1 0 0,1 1 1 0 0,0-1-1 0 0,0 1 1 0 0,0-1 0 0 0,1 0-1 0 0,0 1 1 0 0,1-1-72 0 0,2 1 92 0 0,1 0 0 0 0,0-1-1 0 0,0 1 1 0 0,1-1 0 0 0,0-1 0 0 0,0 1 0 0 0,0-2 0 0 0,1 1 0 0 0,0-1 0 0 0,0 0 0 0 0,1-1-1 0 0,-1 0 1 0 0,1-1 0 0 0,0 1 0 0 0,0-2 0 0 0,0 0 0 0 0,0 0 0 0 0,1-1 0 0 0,-1 0 0 0 0,0 0-1 0 0,2-2-90 0 0,2 1-90 0 0,-1 0 1 0 0,0-1 0 0 0,0-1 0 0 0,0 0-1 0 0,0-1 1 0 0,0-1 0 0 0,-1 0 0 0 0,12-5 88 0 0,1-4-4206 0 0,-1-3-3928 0 0,-17 12-4319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4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8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38 0 0 0,'0'0'811'0'0,"0"0"325"0"0,0 0 187 0 0,0 0 67 0 0,0 0 71 0 0,0 0-39 0 0,0 0-128 0 0,0 0-92 0 0,0 0-55 0 0,0 0-2 0 0,0 0 40 0 0,0 0 42 0 0,0 0-20 0 0,0-2-75 0 0,-2-8-110 0 0,2 7-147 0 0,0 3-114 0 0,0 0-89 0 0,0 0-52 0 0,0 0-26 0 0,0 0-19 0 0,0 0-32 0 0,0 0-63 0 0,0 0-50 0 0,0 0-71 0 0,0 0-49 0 0,0 0-22 0 0,0 0-15 0 0,0 0-17 0 0,0 0-39 0 0,0 0-18 0 0,0 0-39 0 0,0 0-12 0 0,0 0 2 0 0,0 0-30 0 0,0 0-7 0 0,0 0 6 0 0,0 0 2 0 0,0 0 8 0 0,0 0 10 0 0,0 0-15 0 0,0 0-27 0 0,0 0 1 0 0,0 0-18 0 0,0 0-16 0 0,0 0 8 0 0,0 0-12 0 0,0 0-1 0 0,0 0 9 0 0,0 0-2 0 0,0 0 4 0 0,0 0-5 0 0,0 0-5 0 0,0 0-11 0 0,0 0 15 0 0,0 0-8 0 0,0 0-9 0 0,0 0 5 0 0,0 0-28 0 0,0 0-8 0 0,0 0 1 0 0,0 0 3 0 0,0 0-8 0 0,0 0 4 0 0,-9 15 986 0 0,34-45-786 0 0,-21 23 168 0 0,-18 29-7 0 0,23-21-7732 0 0,-6-2 2413 0 0,-1 1-7586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81 2425 0 0,'0'0'2035'0'0,"0"0"-927"0"0,0 0-363 0 0,0 0 85 0 0,0 0 134 0 0,0 0-32 0 0,0 0-198 0 0,0 0-289 0 0,0 0-217 0 0,0 0-49 0 0,0 0 34 0 0,0 1-2442 0 0,2-1 3448 0 0,4 2 11542 0 0,-5-1-10869 0 0,0 57 1617 0 0,-2 65-3056 0 0,-16-36-37 0 0,16-79 1038 0 0,-14 47-1187 0 0,12-50-692 0 0,3-8-2930 0 0,1-5-8519 0 0,-1 7-451 0 0</inkml:trace>
  <inkml:trace contextRef="#ctx0" brushRef="#br0" timeOffset="2374.729">446 23 0 0 0,'0'0'2361'0'0,"0"0"-508"0"0,0 0-67 0 0,0 0 173 0 0,0 0 72 0 0,0 0-90 0 0,0 0-150 0 0,0 0-191 0 0,0 0-194 0 0,0 0-163 0 0,0 0-117 0 0,0 0-109 0 0,-3-4-108 0 0,-10-11-86 0 0,9 11-88 0 0,4 4-95 0 0,0 0-93 0 0,0 0-84 0 0,0 0-85 0 0,0 0-67 0 0,0 0-43 0 0,-11 48 763 0 0,-66 192 51 0 0,-28 31-932 0 0,96-247-220 0 0,7-37-67 0 0,71-226-49 0 0,49-3 102 0 0,-103 216 88 0 0,-15 26 4 0 0,0 0-6 0 0,0 0 25 0 0,0 0 6 0 0,0 0-19 0 0,0 0-10 0 0,0 0-19 0 0,0 18 22 0 0,0 17 73 0 0,0-1 1 0 0,2 0-1 0 0,2 0 1 0 0,1 0-1 0 0,2 0 1 0 0,1-1-1 0 0,2 0 0 0 0,1 0 1 0 0,10 20-81 0 0,-18-47 22 0 0,0-1 1 0 0,0 1-1 0 0,0-1 1 0 0,1 0-1 0 0,-1 0 1 0 0,1 0 0 0 0,1-1-1 0 0,-1 1 1 0 0,1-1-1 0 0,-1 0 1 0 0,1 0-1 0 0,0-1 1 0 0,1 0-1 0 0,-1 1 1 0 0,0-2-1 0 0,1 1 1 0 0,0-1-1 0 0,0 1 1 0 0,0-2-1 0 0,0 1 1 0 0,0-1-1 0 0,0 1 1 0 0,0-2-1 0 0,0 1 1 0 0,4-1-23 0 0,17-45 1271 0 0,7-142-174 0 0,-10 8-863 0 0,-25 153-432 0 0,0 18-1913 0 0,3 18-1551 0 0,0-6-1830 0 0,1 0-6782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6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6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5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4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468 509 0 0 0,'0'0'2487'0'0,"0"0"207"0"0,0 0-171 0 0,0 0-338 0 0,0 0-381 0 0,0 0-336 0 0,0 0-185 0 0,0 0-149 0 0,0 0-170 0 0,0 0-92 0 0,0 0-54 0 0,0 0-85 0 0,0 0-20 0 0,-3-3-41 0 0,1 0-512 0 0,0 1 1 0 0,-1-1 0 0 0,1 1-1 0 0,-1 0 1 0 0,0 0-1 0 0,0 0 1 0 0,0 1 0 0 0,0-1-1 0 0,0 1 1 0 0,0-1 0 0 0,0 1-1 0 0,0 0 1 0 0,-1 0-1 0 0,1 1 1 0 0,0-1 0 0 0,-1 1-1 0 0,1-1 1 0 0,-3 1-161 0 0,-14 0 446 0 0,-1-1-213 0 0,1 1-1 0 0,0 1 1 0 0,0 1 0 0 0,0 1 0 0 0,0 0-1 0 0,0 2 1 0 0,-4 1-233 0 0,4 1 63 0 0,2-1 69 0 0,0 0 1 0 0,0 1 0 0 0,1 0 0 0 0,0 2-1 0 0,1 0 1 0 0,0 1 0 0 0,0 0-1 0 0,-1 3-132 0 0,11-5 16 0 0,1 0-1 0 0,0 0 0 0 0,0 0 0 0 0,1 1 1 0 0,0 0-1 0 0,0 0 0 0 0,1 0 0 0 0,0 0 1 0 0,1 0-1 0 0,0 1 0 0 0,0-1 1 0 0,1 1-1 0 0,0-1 0 0 0,1 1 0 0 0,0-1 1 0 0,0 1-1 0 0,1 0 0 0 0,0-1 0 0 0,1 1 1 0 0,1 3-16 0 0,0-7 30 0 0,-1-1 1 0 0,1 1-1 0 0,0 0 1 0 0,0-1 0 0 0,1 0-1 0 0,-1 0 1 0 0,1 0-1 0 0,1 0 1 0 0,-1 0 0 0 0,0-1-1 0 0,1 0 1 0 0,0 0-1 0 0,0 0 1 0 0,0-1 0 0 0,1 0-1 0 0,-1 1 1 0 0,1-2-1 0 0,0 1 1 0 0,0-1-1 0 0,0 0 1 0 0,0 0 0 0 0,0-1-1 0 0,0 1 1 0 0,0-1-1 0 0,0-1 1 0 0,1 1 0 0 0,-1-1-1 0 0,0 0 1 0 0,1-1-1 0 0,-1 1 1 0 0,0-1 0 0 0,4-1-31 0 0,1-4 95 0 0,0 0 1 0 0,0 0-1 0 0,-1-1 1 0 0,0-1-1 0 0,0 0 1 0 0,-1 0-1 0 0,0 0 1 0 0,0-1-1 0 0,-1-1 1 0 0,0 0-1 0 0,1-3-95 0 0,181-269 837 0 0,-176 260-679 0 0,-14 21-136 0 0,0 1-24 0 0,0 0 22 0 0,0 0-17 0 0,0 9-60 0 0,-1 41 28 0 0,10 109 171 0 0,-5-147-156 0 0,1 1 0 0 0,0-1-1 0 0,1 0 1 0 0,0 0 0 0 0,1 0 0 0 0,0-1-1 0 0,1 0 1 0 0,1-1 0 0 0,5 6 14 0 0,8 29-2014 0 0,-20-24-8835 0 0,-2-17-1332 0 0</inkml:trace>
  <inkml:trace contextRef="#ctx0" brushRef="#br0" timeOffset="569.481">663 932 13859 0 0,'0'0'2753'0'0,"0"0"-860"0"0,0 0-460 0 0,0 0-201 0 0,0 0-193 0 0,0 0-175 0 0,0 0-171 0 0,0 0-164 0 0,0 0-93 0 0,0 0-28 0 0,0 0-14 0 0,0 0-11 0 0,11-27-36 0 0,32-85-12 0 0,50-69 1113 0 0,-57 104-1117 0 0,-23 33-141 0 0,-13 43-159 0 0,0 1 0 0 0,-3 16-183 0 0,-1-6 148 0 0,0 0 0 0 0,1 0 1 0 0,0 1-1 0 0,0 0 0 0 0,1-1 1 0 0,0 1-1 0 0,1 0 0 0 0,1 0 1 0 0,-1 0-1 0 0,2 0 0 0 0,0 0 1 0 0,0 0-1 0 0,1 0 0 0 0,0-1 1 0 0,1 1-1 0 0,0 0 0 0 0,0-1 1 0 0,1 0-1 0 0,1 0 0 0 0,0 0 1 0 0,0 0-1 0 0,1-1 0 0 0,0 0 1 0 0,7 8 3 0 0,-9-14 18 0 0,-1-1 1 0 0,1 0-1 0 0,-1 0 0 0 0,1 0 1 0 0,0 0-1 0 0,0 0 1 0 0,0-1-1 0 0,0 0 1 0 0,0 0-1 0 0,0 0 0 0 0,0 0 1 0 0,0-1-1 0 0,1 1 1 0 0,-1-1-1 0 0,0 0 1 0 0,0 0-1 0 0,0-1 0 0 0,1 1 1 0 0,-1-1-1 0 0,0 0 1 0 0,0 0-1 0 0,0 0 1 0 0,0-1-1 0 0,0 0 0 0 0,0 1 1 0 0,-1-1-1 0 0,1 0 1 0 0,0-1-1 0 0,-1 1 1 0 0,0-1-1 0 0,1 0 0 0 0,-1 1 1 0 0,0-1-1 0 0,0-1-18 0 0,7-6 115 0 0,0-1 0 0 0,-1 0 0 0 0,0-1 0 0 0,0 0 0 0 0,-1-1 0 0 0,-1 0 0 0 0,0 0 0 0 0,-1 0 0 0 0,1-6-115 0 0,22-97 59 0 0,-29 115-331 0 0,0 1-161 0 0,0 0-272 0 0,0 0-423 0 0,0 8-4639 0 0,0-5-1638 0 0,0 1-5218 0 0</inkml:trace>
  <inkml:trace contextRef="#ctx0" brushRef="#br0" timeOffset="1184.562">1657 490 13835 0 0,'0'0'2702'0'0,"0"0"-984"0"0,0 0-429 0 0,0 0-105 0 0,0 0-87 0 0,0 0-158 0 0,0 0-182 0 0,0 0-134 0 0,0 0-120 0 0,0 0-89 0 0,0 0-55 0 0,0 0-54 0 0,-24 2-40 0 0,-78 7-13 0 0,49 10 88 0 0,44-12-260 0 0,-1-1-49 0 0,0 1 0 0 0,0 0 0 0 0,0 1 1 0 0,1 0-1 0 0,0 0 0 0 0,1 1 0 0 0,0 0 0 0 0,0 1 1 0 0,1-1-1 0 0,0 2 0 0 0,1-1 0 0 0,0 1 0 0 0,0 0 1 0 0,2 0-1 0 0,-1 0 0 0 0,1 1 0 0 0,1-1 0 0 0,0 1 1 0 0,0 0-1 0 0,0 12-31 0 0,2-21-2 0 0,1-1 0 0 0,-1 1 0 0 0,1-1-1 0 0,0 1 1 0 0,-1-1 0 0 0,1 1 0 0 0,0 0 0 0 0,1-1 0 0 0,-1 1 0 0 0,0-1 0 0 0,1 1 0 0 0,-1-1 0 0 0,1 1-1 0 0,0-1 1 0 0,0 1 0 0 0,0-1 0 0 0,0 1 0 0 0,0-1 0 0 0,1 0 0 0 0,-1 0 0 0 0,1 0 0 0 0,-1 0 0 0 0,1 0-1 0 0,0 0 1 0 0,0 0 0 0 0,0 0 0 0 0,0-1 0 0 0,0 1 0 0 0,0-1 0 0 0,0 1 0 0 0,0-1 0 0 0,1 0 0 0 0,-1 0-1 0 0,0 0 1 0 0,1 0 0 0 0,-1 0 0 0 0,1-1 0 0 0,-1 1 0 0 0,1-1 0 0 0,2 1 2 0 0,1-2 53 0 0,-1 1 1 0 0,1-1-1 0 0,0 0 0 0 0,-1-1 1 0 0,0 1-1 0 0,1-1 1 0 0,-1 0-1 0 0,0-1 1 0 0,0 1-1 0 0,0-1 0 0 0,0 0 1 0 0,0 0-1 0 0,-1 0 1 0 0,1-1-1 0 0,-1 0 0 0 0,0 0 1 0 0,0 0-1 0 0,0 0 1 0 0,1-2-54 0 0,178-246 1295 0 0,-183 250-1294 0 0,0 1 0 0 0,1 0-1 0 0,-1 0 1 0 0,0 0 0 0 0,1 0 0 0 0,-1 0 0 0 0,1 0 0 0 0,-1 0 0 0 0,1 0 0 0 0,0 0 0 0 0,-1 0 0 0 0,1 0 0 0 0,0 0 0 0 0,0 0 0 0 0,-1 0 0 0 0,1 0 0 0 0,0 1-1 0 0,0-1 1 0 0,0 0 0 0 0,0 1 0 0 0,0-1 0 0 0,0 1 0 0 0,0-1 0 0 0,0 1 0 0 0,1-1 0 0 0,-1 1 0 0 0,0 0 0 0 0,0-1 0 0 0,0 1 0 0 0,0 0 0 0 0,0 0 0 0 0,1 0 0 0 0,-1 0-1 0 0,0 0 1 0 0,0 0 0 0 0,0 0 0 0 0,0 1 0 0 0,1-1 0 0 0,-1 0 0 0 0,0 0 0 0 0,0 1 0 0 0,0-1 0 0 0,0 1 0 0 0,0-1 0 0 0,0 1 0 0 0,0 0 0 0 0,0-1 0 0 0,0 1-1 0 0,0 0 1 0 0,0 0 0 0 0,0 0 0 0 0,-1-1 0 0 0,1 1 0 0 0,0 0 0 0 0,-1 0 0 0 0,1 0 0 0 0,0 0 0 0 0,-1 0 0 0 0,1 0 0 0 0,-1 0 0 0 0,0 1 0 0 0,1-1 0 0 0,-1 0 0 0 0,0 0-1 0 0,0 0 1 0 0,1 0 0 0 0,-1 2-1 0 0,6 22 0 0 0,-2 1 0 0 0,0 0 0 0 0,-2 0 0 0 0,-1 0 0 0 0,-1 1 0 0 0,-1 9 0 0 0,0 37-1 0 0,15 88-50 0 0,-8-131 43 0 0,-2 1 0 0 0,-1-1 0 0 0,-1 1 1 0 0,-2 0-1 0 0,-1-1 0 0 0,-1 1 0 0 0,-2 0 0 0 0,-1-1 0 0 0,-1 0 0 0 0,-1 0 1 0 0,-9 18 7 0 0,8-26 2 0 0,-2-1 0 0 0,0-1 0 0 0,-2 0 0 0 0,0 0 0 0 0,-1-1 0 0 0,-1 0 0 0 0,-1-1 0 0 0,0-1 0 0 0,-2-1 0 0 0,1 0 0 0 0,-2-1 0 0 0,0 0 0 0 0,-1-2 0 0 0,-9 5-2 0 0,26-16 2 0 0,0-1 1 0 0,-1 1 0 0 0,1-1-1 0 0,0 1 1 0 0,-1-1-1 0 0,1 0 1 0 0,-1 0 0 0 0,0 0-1 0 0,1 0 1 0 0,-1 0 0 0 0,0-1-1 0 0,0 1 1 0 0,1-1-1 0 0,-1 0 1 0 0,0 0 0 0 0,0 0-1 0 0,0 0 1 0 0,1 0 0 0 0,-1-1-1 0 0,0 1 1 0 0,0-1-1 0 0,1 0 1 0 0,-1 1 0 0 0,0-1-1 0 0,1-1 1 0 0,-1 1 0 0 0,1 0-1 0 0,-1 0 1 0 0,1-1-1 0 0,0 0 1 0 0,-2 0-3 0 0,3-12-10 0 0,0-1 1 0 0,1 1-1 0 0,1 0 0 0 0,0-1 0 0 0,1 1 1 0 0,0 0-1 0 0,1 0 0 0 0,1 0 1 0 0,0 1-1 0 0,1-1 0 0 0,1 1 0 0 0,0 0 1 0 0,0 0-1 0 0,1 1 0 0 0,3-3 10 0 0,8-21-93 0 0,12-27-366 0 0,16-35-1176 0 0,-18 35-6061 0 0,-22 47-4482 0 0</inkml:trace>
  <inkml:trace contextRef="#ctx0" brushRef="#br0" timeOffset="1538.037">1946 567 13299 0 0,'0'0'2071'0'0,"0"0"-931"0"0,0 0-318 0 0,0 0 87 0 0,0 0 115 0 0,0 0 17 0 0,0 0-133 0 0,0 0-169 0 0,0 0-119 0 0,0 0-63 0 0,0 0-62 0 0,0 0-72 0 0,-2 21-70 0 0,-14 101 202 0 0,14-106-328 0 0,1 96 639 0 0,2-108-832 0 0,-1-1 1 0 0,1 0 0 0 0,0 1 0 0 0,1-1 0 0 0,-1 0 0 0 0,1 0 0 0 0,-1 1 0 0 0,1-1 0 0 0,0 0-1 0 0,0-1 1 0 0,0 1 0 0 0,1 0 0 0 0,-1-1 0 0 0,1 1 0 0 0,-1-1 0 0 0,1 1 0 0 0,0-1 0 0 0,0 0 0 0 0,0-1-1 0 0,0 1 1 0 0,0 0 0 0 0,0-1 0 0 0,0 1 0 0 0,1-1 0 0 0,-1 0 0 0 0,1 0 0 0 0,-1-1 0 0 0,0 1-1 0 0,4 0-34 0 0,-1-1 98 0 0,-1 0 0 0 0,1 0 0 0 0,0-1-1 0 0,-1 0 1 0 0,1 0 0 0 0,-1 0 0 0 0,1 0 0 0 0,-1-1-1 0 0,1 0 1 0 0,-1 0 0 0 0,0 0 0 0 0,0-1-1 0 0,0 0 1 0 0,0 0 0 0 0,-1 0 0 0 0,1 0-1 0 0,-1-1 1 0 0,0 0 0 0 0,0 0 0 0 0,0 0-1 0 0,3-5-97 0 0,62-103 788 0 0,-64 102-1081 0 0,17-45 816 0 0,-16 16-4640 0 0,-6 36 37 0 0,-2 3-6075 0 0</inkml:trace>
  <inkml:trace contextRef="#ctx0" brushRef="#br0" timeOffset="1864.758">2473 0 14507 0 0,'0'0'4700'0'0,"0"0"-2689"0"0,0 0-963 0 0,0 0-141 0 0,0 0-115 0 0,0 0-82 0 0,0 0-125 0 0,0 0-71 0 0,0 0-54 0 0,0 0-66 0 0,0 0-60 0 0,0 0-61 0 0,0 0-22 0 0,-18 35-6 0 0,-53 111-11 0 0,50-66 81 0 0,22-64-240 0 0,10 473 520 0 0,-33-364-1390 0 0,44-144-206 0 0,26-27-1155 0 0,-22 21-1086 0 0,-1 1-4587 0 0,-13 13-3665 0 0</inkml:trace>
  <inkml:trace contextRef="#ctx0" brushRef="#br0" timeOffset="2688.939">2721 534 8434 0 0,'0'0'3625'0'0,"0"0"-1660"0"0,0 0-468 0 0,0 0 158 0 0,0 0 32 0 0,0 0-174 0 0,0 0-319 0 0,0 0-283 0 0,0 0-134 0 0,0 0-37 0 0,0 0-43 0 0,0 0-84 0 0,-2 5-106 0 0,-119 123 1161 0 0,115-123-1657 0 0,1 1-1 0 0,-1-1 1 0 0,1 1-1 0 0,0 0 1 0 0,1 1-1 0 0,0-1 1 0 0,0 1-1 0 0,0 0 1 0 0,1 0-1 0 0,-1 0 1 0 0,2 0-1 0 0,-1 1 1 0 0,1-1-1 0 0,0 1 1 0 0,1-1-1 0 0,0 1 1 0 0,0 7-11 0 0,0-13-1 0 0,1 0-1 0 0,-1 0 1 0 0,1 0-1 0 0,0-1 1 0 0,0 1 0 0 0,0 0-1 0 0,0 0 1 0 0,0 0-1 0 0,0 0 1 0 0,0-1 0 0 0,1 1-1 0 0,-1 0 1 0 0,1 0-1 0 0,-1-1 1 0 0,1 1 0 0 0,0 0-1 0 0,-1 0 1 0 0,1-1-1 0 0,0 1 1 0 0,0-1 0 0 0,0 1-1 0 0,0-1 1 0 0,1 1-1 0 0,-1-1 1 0 0,0 0 0 0 0,1 0-1 0 0,-1 0 1 0 0,1 1-1 0 0,-1-1 1 0 0,1 0 0 0 0,-1-1-1 0 0,1 1 1 0 0,0 0-1 0 0,-1 0 1 0 0,1-1 0 0 0,0 1-1 0 0,0-1 1 0 0,-1 1 0 0 0,1-1-1 0 0,0 0 1 0 0,0 0-1 0 0,0 0 1 0 0,0 0 0 0 0,0 0 1 0 0,7-3 51 0 0,0 0 0 0 0,0-1 1 0 0,0 0-1 0 0,-1 0 0 0 0,0-1 1 0 0,0 0-1 0 0,0-1 0 0 0,0 0 1 0 0,-1 0-1 0 0,0 0 0 0 0,0-1 1 0 0,-1 0-1 0 0,0-1 0 0 0,0 1 1 0 0,0-1-1 0 0,-1 0 0 0 0,0 0 1 0 0,-1-1-1 0 0,0 0 0 0 0,0 0 1 0 0,-1 0-1 0 0,0 0 1 0 0,-1 0-52 0 0,11-19 19 0 0,16-35 50 0 0,-29 63-94 0 0,0 0-23 0 0,-22 147-608 0 0,22-142 644 0 0,-1-1 0 0 0,1 1 0 0 0,1 0 0 0 0,-1-1 0 0 0,1 1 0 0 0,-1 0 0 0 0,1-1 0 0 0,1 1 0 0 0,-1-1 0 0 0,1 1 0 0 0,-1-1 0 0 0,1 0 0 0 0,1 0 0 0 0,-1 0 0 0 0,0 0 0 0 0,1 0 0 0 0,0 0 0 0 0,0-1 0 0 0,0 1 0 0 0,0-1 0 0 0,1 0 0 0 0,-1 0 0 0 0,1 0 0 0 0,0 0 0 0 0,0-1 0 0 0,0 1 0 0 0,4 1 12 0 0,-1-2 2 0 0,1-1 1 0 0,-1 0-1 0 0,1 0 1 0 0,0 0-1 0 0,-1-1 1 0 0,1 0-1 0 0,0-1 1 0 0,-1 0-1 0 0,1 0 1 0 0,-1 0-1 0 0,1-1 1 0 0,-1 0-1 0 0,0-1 1 0 0,1 1-1 0 0,-1-2 1 0 0,-1 1-1 0 0,1-1 1 0 0,5-3-3 0 0,1-3 47 0 0,0-1-1 0 0,0-1 1 0 0,-1 0 0 0 0,0-1 0 0 0,-1 0 0 0 0,-1-1-1 0 0,0 0 1 0 0,-1-1 0 0 0,0 0 0 0 0,5-14-47 0 0,5-5 61 0 0,-12 24-44 0 0,-1-1-1 0 0,-1 0 0 0 0,0 0 0 0 0,-1 0 0 0 0,0-1 0 0 0,0 0 0 0 0,-1 1 0 0 0,-1-1 0 0 0,0 0 1 0 0,-1 0-1 0 0,0-1 0 0 0,-1-4-16 0 0,0 16-1 0 0,0 0-1 0 0,0 0 1 0 0,-1-1 0 0 0,1 1 0 0 0,0 0 0 0 0,-1 0 0 0 0,1 0 0 0 0,-1-1-1 0 0,1 1 1 0 0,-1 0 0 0 0,0 0 0 0 0,1 0 0 0 0,-1 0 0 0 0,0 0 0 0 0,0 0-1 0 0,0 0 1 0 0,0 0 0 0 0,0 0 0 0 0,0 1 0 0 0,0-1 0 0 0,0 0 0 0 0,0 0-1 0 0,0 1 1 0 0,0-1 0 0 0,0 1 0 0 0,-1-1 0 0 0,1 1 0 0 0,0 0 0 0 0,0-1-1 0 0,-1 1 1 0 0,1 0 0 0 0,0 0 0 0 0,-1 0 0 0 0,1 0 0 0 0,0 0 0 0 0,0 0-1 0 0,-1 0 1 0 0,1 0 0 0 0,0 1 0 0 0,0-1 0 0 0,-1 0 0 0 0,1 1 1 0 0,-52 21-332 0 0,49-20 312 0 0,0 0 1 0 0,1 1 0 0 0,-1 0-1 0 0,1 0 1 0 0,0 0 0 0 0,0 0 0 0 0,0 0-1 0 0,0 0 1 0 0,0 1 0 0 0,1 0-1 0 0,-1-1 1 0 0,1 1 0 0 0,0 0-1 0 0,0 0 1 0 0,1 0 0 0 0,-1 0-1 0 0,1 1 1 0 0,0-1 0 0 0,0 0 0 0 0,0 1-1 0 0,0 2 20 0 0,3-6-2 0 0,0 1-1 0 0,0-1 1 0 0,0 0-1 0 0,0 0 1 0 0,0 0-1 0 0,0 0 1 0 0,0 0-1 0 0,0 0 1 0 0,0 0-1 0 0,0 0 1 0 0,0-1-1 0 0,1 0 1 0 0,-1 1-1 0 0,0-1 1 0 0,0 0-1 0 0,1 0 1 0 0,-1 0-1 0 0,0 0 1 0 0,1 0-1 0 0,-1-1 1 0 0,0 1-1 0 0,1-1 3 0 0,4 1-3 0 0,94 0 124 0 0,-98 1-104 0 0,1 0 0 0 0,-1 1 1 0 0,0-1-1 0 0,1 1 0 0 0,-1-1 0 0 0,0 1 1 0 0,0 0-1 0 0,0 0 0 0 0,0 0 1 0 0,-1 0-1 0 0,1 1 0 0 0,-1-1 0 0 0,1 1 1 0 0,-1 0-1 0 0,0 0 0 0 0,0 0 0 0 0,0 0 1 0 0,0 0-1 0 0,0 0 0 0 0,-1 0 0 0 0,1 0 1 0 0,-1 1-1 0 0,0-1 0 0 0,0 1 0 0 0,0-1 1 0 0,-1 1-18 0 0,13 93 416 0 0,-13-75-340 0 0,-1-14-69 0 0,0 0 1 0 0,1 0-1 0 0,0 0 0 0 0,0 0 0 0 0,1 0 0 0 0,0 0 1 0 0,0 0-1 0 0,1 0 0 0 0,0 0 0 0 0,0-1 0 0 0,1 1 0 0 0,0-1 1 0 0,0 1-1 0 0,1-1 0 0 0,0 0 0 0 0,0 0 0 0 0,1-1 1 0 0,0 1-1 0 0,0-1 0 0 0,0 0 0 0 0,1 0-7 0 0,-3-4-37 0 0,-1-1 0 0 0,1 0 0 0 0,0 1 1 0 0,0-1-1 0 0,0 0 0 0 0,0 0 0 0 0,0-1 0 0 0,0 1 0 0 0,0 0 0 0 0,0-1 0 0 0,0 0 0 0 0,0 0 0 0 0,0 0 0 0 0,0 0 1 0 0,0 0-1 0 0,0-1 0 0 0,0 1 0 0 0,0-1 0 0 0,2-1 37 0 0,9-18-6915 0 0,-12 15-5237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8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1,'1'0,"0"1,0 0,0-1,0 1,0 0,0 0,0-1,0 1,-1 0,1 0,0 0,-1 0,1 0,0 0,-1 0,1 0,-1 0,0 1,1-1,-1 0,0 0,0 0,1 0,-1 1,0-1,0 0,0 0,-1 0,1 1,0-1,0 0,-1 0,1 0,0 0,-1 0,1 0,-1 1,0-1,1 0,-1 0,0-1,0 1,1 0,-1 0,0 0,0 0,-18 43,-1 0,-2-1,-2-1,-1-1,-3-2,-14 16,32-44,3-5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16 9546 0 0,'0'0'1151'0'0,"0"0"-27"0"0,0 0 55 0 0,0 0 125 0 0,0 0 129 0 0,0 0-38 0 0,0 0-140 0 0,0 0-185 0 0,0 0-163 0 0,0 0-142 0 0,0 0-112 0 0,-15-3-62 0 0,-92-9 824 0 0,-28 50 895 0 0,119-32-2136 0 0,5-3-57 0 0,-1 1 0 0 0,0 0 0 0 0,1 1 0 0 0,0 0 0 0 0,0 1 0 0 0,1 0 0 0 0,-1 1 0 0 0,1 0 0 0 0,1 0 0 0 0,-1 1 0 0 0,1 0 0 0 0,1 1 0 0 0,-1 0 0 0 0,2 0 0 0 0,-1 1 0 0 0,1 0 0 0 0,1 1 0 0 0,-2 2-117 0 0,1 16 87 0 0,1 1 0 0 0,2 0 0 0 0,1 1 0 0 0,1-1 0 0 0,1 1 0 0 0,2-1 1 0 0,3 16-88 0 0,3 3 121 0 0,2-2 1 0 0,2 1-1 0 0,2-1 1 0 0,2-1 0 0 0,2 0-1 0 0,7 10-121 0 0,1 6 165 0 0,25 58 60 0 0,-30-78-133 0 0,-2 0 0 0 0,-1 1 0 0 0,-3 0 0 0 0,-1 1 0 0 0,-2 1 0 0 0,-3 0 0 0 0,-1 1 0 0 0,-1 14-92 0 0,-6-53 13 0 0,1 0 1 0 0,-1 0-1 0 0,-1 0 1 0 0,0 0 0 0 0,0 0-1 0 0,0 0 1 0 0,-1 0-1 0 0,0-1 1 0 0,0 1-1 0 0,0 0 1 0 0,-1-1 0 0 0,0 0-1 0 0,-1 1 1 0 0,1-1-1 0 0,-1-1 1 0 0,0 1 0 0 0,-1 0-1 0 0,1-1 1 0 0,-1 0-1 0 0,0 0 1 0 0,-4 2-14 0 0,-12 8 32 0 0,0-2-1 0 0,-1 0 1 0 0,-1-1-1 0 0,0-2 1 0 0,-1 0-1 0 0,0-1 1 0 0,0-2-1 0 0,-1 0 1 0 0,-20 2-32 0 0,4 0 20 0 0,22 8-58 0 0,45 3-66 0 0,-20-17 138 0 0,65 23 5 0 0,3-6 35 0 0,-66-19-70 0 0,-1 2-1 0 0,0-1 0 0 0,0 1 0 0 0,0 0 0 0 0,0 0 1 0 0,0 1-1 0 0,-1 0 0 0 0,1 0 0 0 0,-1 1 1 0 0,0 0-1 0 0,-1 0 0 0 0,5 4-3 0 0,-8-4 9 0 0,1 0 0 0 0,-1 0 0 0 0,0 0 0 0 0,0 1 1 0 0,-1-1-1 0 0,1 0 0 0 0,-1 1 0 0 0,0-1 0 0 0,-1 1 0 0 0,0-1 0 0 0,1 1 0 0 0,-2-1 0 0 0,1 1 0 0 0,-1 2-9 0 0,1 9 50 0 0,-38 102 49 0 0,31-103-91 0 0,-18 34 10 0 0,2 1 0 0 0,3 1 0 0 0,2 1 0 0 0,2 1 0 0 0,2 0 0 0 0,3 1 0 0 0,2 0 0 0 0,3 0-1 0 0,2 7-17 0 0,5-47 4 0 0,1 1 0 0 0,1-1-1 0 0,1 0 1 0 0,0 0 0 0 0,1 0-1 0 0,1 0 1 0 0,0-1 0 0 0,0 0-1 0 0,2 0 1 0 0,0 0-1 0 0,0-1 1 0 0,2-1 0 0 0,-1 1-1 0 0,1-1 1 0 0,1-1 0 0 0,0 0-1 0 0,1-1 1 0 0,4 4-4 0 0,3-6 41 0 0,-1 0 0 0 0,1-1 0 0 0,0 0 0 0 0,1-2 0 0 0,-1 0 0 0 0,1-2 0 0 0,0 0 0 0 0,0-1 0 0 0,0-1 0 0 0,1 0 0 0 0,-1-2 0 0 0,0 0 0 0 0,9-3-41 0 0,126-34 200 0 0,-79 14-536 0 0,-45 14-1025 0 0,-19 4-5069 0 0,-9 3-6657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1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212 832 2641 0 0,'0'0'3395'0'0,"0"0"-1247"0"0,0 0-478 0 0,0 0-78 0 0,0 0 22 0 0,0 0-80 0 0,0 0-198 0 0,0 0-256 0 0,0 0-186 0 0,0 0-194 0 0,0 0-143 0 0,0 0-91 0 0,0 0-118 0 0,-9 1-53 0 0,-28 5-39 0 0,33-4-205 0 0,0-1-1 0 0,1 1 1 0 0,-1 0 0 0 0,1 0 0 0 0,0 1-1 0 0,0-1 1 0 0,0 1 0 0 0,0-1 0 0 0,0 1 0 0 0,0 0-1 0 0,1 0 1 0 0,-1 0 0 0 0,1 0 0 0 0,0 1-1 0 0,0-1 1 0 0,0 1 0 0 0,0 0-51 0 0,-2 2 60 0 0,-2 4-16 0 0,0 0-1 0 0,0 1 1 0 0,1 0 0 0 0,0-1 0 0 0,1 2 0 0 0,0-1 0 0 0,1 0 0 0 0,0 1 0 0 0,1-1 0 0 0,0 1 0 0 0,1 0 0 0 0,1 0 0 0 0,-1 0-1 0 0,2 0 1 0 0,1 10-44 0 0,-1-18 28 0 0,0-1 0 0 0,1 1 0 0 0,-1 0 0 0 0,1-1 0 0 0,0 0 0 0 0,0 1 0 0 0,0-1 0 0 0,0 0-1 0 0,1 0 1 0 0,-1 0 0 0 0,1 0 0 0 0,0-1 0 0 0,0 1 0 0 0,0-1 0 0 0,0 0 0 0 0,0 0 0 0 0,0 0 0 0 0,1 0-1 0 0,-1 0 1 0 0,1-1 0 0 0,-1 1 0 0 0,1-1 0 0 0,0 0 0 0 0,-1 0 0 0 0,1 0 0 0 0,0-1 0 0 0,0 1 0 0 0,3-1-28 0 0,1 1 153 0 0,0-1 0 0 0,-1 0 0 0 0,1 0 1 0 0,0-1-1 0 0,0 0 0 0 0,0 0 1 0 0,0-1-1 0 0,-1 0 0 0 0,1-1 0 0 0,-1 1 1 0 0,0-1-1 0 0,1-1 0 0 0,4-2-153 0 0,-6 1 71 0 0,0 0 0 0 0,-1 0 0 0 0,0 0 0 0 0,0-1 0 0 0,0 0 0 0 0,-1 0 0 0 0,0 0 0 0 0,0 0 0 0 0,0-1 0 0 0,-1 1 0 0 0,0-1 0 0 0,0 0 0 0 0,-1 0 0 0 0,1 0 0 0 0,-2 0 0 0 0,1-1 0 0 0,-1 1 0 0 0,0 0 0 0 0,-1-1 0 0 0,1 1 0 0 0,-1-1 0 0 0,-1 1 0 0 0,0 0 0 0 0,0-1 0 0 0,0 1 0 0 0,-1 0 0 0 0,0 0 0 0 0,0 0 0 0 0,-1 0 0 0 0,0 0 0 0 0,0 0-1 0 0,-3-4-70 0 0,1 2-36 0 0,-1 1 0 0 0,0-1 0 0 0,0 1-1 0 0,-1 0 1 0 0,0 1 0 0 0,0 0 0 0 0,-1 0-1 0 0,0 0 1 0 0,0 1 0 0 0,-3-1 36 0 0,-60-27-1154 0 0,87 29 1103 0 0,0-1 0 0 0,-1 0 0 0 0,0-1-1 0 0,0-1 1 0 0,-1 0 0 0 0,0-1 0 0 0,-1-1 0 0 0,6-5 51 0 0,8-3 121 0 0,-1-1 1 0 0,-1-2 0 0 0,-1 0-1 0 0,-1-2 1 0 0,-1-1-1 0 0,-1 0 1 0 0,-1-2 0 0 0,-1 0-1 0 0,-1-1 1 0 0,-2-1-1 0 0,-1 0 1 0 0,-1-1 0 0 0,-1-1-1 0 0,-2 0 1 0 0,0-1 0 0 0,-3 0-1 0 0,0-1 1 0 0,-2 1-1 0 0,-2-1 1 0 0,-1 0 0 0 0,-1-23-122 0 0,-2 49 14 0 0,0 1 0 0 0,0 0 0 0 0,-1 0 0 0 0,0 0 0 0 0,0-1 0 0 0,0 1 0 0 0,-1 0 0 0 0,0 0 0 0 0,0 1 0 0 0,0-1 0 0 0,0 0 1 0 0,-1 1-1 0 0,0-1 0 0 0,0 1 0 0 0,0 0 0 0 0,0 0 0 0 0,-1 0 0 0 0,-1-2-14 0 0,-17 44-186 0 0,21-35 179 0 0,-6 37 5 0 0,2 1 0 0 0,2-1 0 0 0,1 1 1 0 0,3-1-1 0 0,1 1 0 0 0,1-1 0 0 0,3 0 1 0 0,1 0-1 0 0,2 0 0 0 0,2-1 0 0 0,2 0 1 0 0,1-1-1 0 0,8 13 2 0 0,12 35 3 0 0,-8-27-4 0 0,-2 2 0 0 0,-3 0 0 0 0,-3 1-1 0 0,-3 1 1 0 0,-2 0 0 0 0,-1 19 1 0 0,-8-58 5 0 0,-2-1 1 0 0,0 1-1 0 0,-1-1 0 0 0,-2 1 1 0 0,0 0-1 0 0,-2-1 0 0 0,-1 1 1 0 0,0-1-1 0 0,-2 0 0 0 0,0-1 1 0 0,-2 1-1 0 0,0-1 0 0 0,-2-1 1 0 0,0 1-1 0 0,-2-2 0 0 0,0 1 1 0 0,-9 9-6 0 0,15-22 8 0 0,0-1 1 0 0,0 0-1 0 0,-1 0 1 0 0,0-1-1 0 0,0 1 1 0 0,-1-2-1 0 0,0 1 1 0 0,0-1-1 0 0,0 0 1 0 0,0-1-1 0 0,-1 0 1 0 0,0 0-1 0 0,1-1 1 0 0,-1 0-1 0 0,-1 0 1 0 0,1-1-1 0 0,0-1 1 0 0,-2 1-9 0 0,9-2 14 0 0,0 0-1 0 0,0 0 1 0 0,-1 1 0 0 0,1-2-1 0 0,0 1 1 0 0,-1 0-1 0 0,1 0 1 0 0,0-1 0 0 0,0 1-1 0 0,0-1 1 0 0,-1 0 0 0 0,1 0-1 0 0,0 0 1 0 0,0 0-1 0 0,0 0 1 0 0,0 0 0 0 0,0 0-1 0 0,0-1 1 0 0,1 1 0 0 0,-1 0-1 0 0,0-1 1 0 0,1 0 0 0 0,-1 1-1 0 0,1-1 1 0 0,-1 0-1 0 0,1 0 1 0 0,0 0 0 0 0,0 0-1 0 0,0 0 1 0 0,0 0 0 0 0,0 0-1 0 0,0 0 1 0 0,1-1-1 0 0,-1 1 1 0 0,1 0 0 0 0,-1-1-14 0 0,-1-14 18 0 0,0-1 0 0 0,1 0 0 0 0,0 0 1 0 0,2 0-1 0 0,0 0 0 0 0,1 0 0 0 0,1 0 0 0 0,0 0 1 0 0,2 1-1 0 0,0-1 0 0 0,1 1 0 0 0,0 1 0 0 0,8-14-18 0 0,-11 22 1 0 0,43-102-1002 0 0,5 1-1 0 0,23-29 1002 0 0,-59 113-1709 0 0,-2 6-5697 0 0,-8 11-4621 0 0</inkml:trace>
  <inkml:trace contextRef="#ctx0" brushRef="#br0" timeOffset="764.873">1714 754 2072 0 0,'0'0'2433'0'0,"0"0"-497"0"0,0 0-53 0 0,0 0 79 0 0,0 0 84 0 0,0 0-62 0 0,0 0-270 0 0,0 0-278 0 0,0 0-247 0 0,0 0-212 0 0,0 0-129 0 0,0 0-75 0 0,-5-10-56 0 0,-14-32-61 0 0,18 39-529 0 0,-1 1-1 0 0,1 0 1 0 0,-1-1 0 0 0,0 1-1 0 0,0 0 1 0 0,0 0 0 0 0,0 1-1 0 0,0-1 1 0 0,0 0 0 0 0,-1 1-1 0 0,1-1 1 0 0,0 1 0 0 0,-1-1-1 0 0,1 1 1 0 0,-1 0 0 0 0,0 0-1 0 0,1 1 1 0 0,-1-1 0 0 0,0 0-1 0 0,1 1 1 0 0,-1-1 0 0 0,0 1-1 0 0,0 0 1 0 0,1 0 0 0 0,-1 0-1 0 0,-1 1-126 0 0,4-1 1 0 0,-7 0 38 0 0,-1 1-1 0 0,0 0 1 0 0,1 1 0 0 0,-1 0-1 0 0,1 0 1 0 0,-1 1 0 0 0,1 0-1 0 0,0 0 1 0 0,0 0 0 0 0,1 1-1 0 0,-1 0 1 0 0,1 1-1 0 0,-1-1 1 0 0,1 1 0 0 0,1 0-1 0 0,-1 1 1 0 0,1-1 0 0 0,0 1-1 0 0,0 0 1 0 0,0 0 0 0 0,1 1-1 0 0,0 0 1 0 0,0-1-1 0 0,1 1 1 0 0,0 1 0 0 0,0-1-1 0 0,1 0 1 0 0,0 1 0 0 0,0-1-1 0 0,1 1 1 0 0,-1-1 0 0 0,2 1-1 0 0,-1 0 1 0 0,1 1-39 0 0,0-2 8 0 0,0 1 0 0 0,0-1 0 0 0,0 0 0 0 0,1 1 0 0 0,0-1 0 0 0,0 0 0 0 0,1 0 0 0 0,0 0 0 0 0,1 0 0 0 0,-1 0 0 0 0,1-1 0 0 0,0 1 0 0 0,1-1 0 0 0,0 1 0 0 0,0-1 0 0 0,0 0 0 0 0,1-1 0 0 0,-1 1 0 0 0,1-1 0 0 0,1 0 0 0 0,-1 0 0 0 0,1-1-8 0 0,7 7 80 0 0,0-2-1 0 0,1 0 1 0 0,0 0 0 0 0,1-2 0 0 0,0 1-1 0 0,0-2 1 0 0,1 0 0 0 0,-1-1 0 0 0,1-1-1 0 0,14 3-79 0 0,-27-7 7 0 0,-3 1 1 0 0,1-1 0 0 0,0 1 0 0 0,0-1 0 0 0,0 1 0 0 0,0-1 0 0 0,0 0 0 0 0,0 0 0 0 0,0 1 0 0 0,0-1 0 0 0,0 0 0 0 0,0 0 1 0 0,0 0-1 0 0,0 0 0 0 0,0 0 0 0 0,0 0 0 0 0,0 0 0 0 0,0 0 0 0 0,0-1 0 0 0,0 1 0 0 0,0 0 0 0 0,0-1 0 0 0,0 1 0 0 0,0 0 1 0 0,0-1-1 0 0,0 1 0 0 0,-1-1 0 0 0,1 0 0 0 0,0 1 0 0 0,0-1 0 0 0,0 1 0 0 0,-1-1 0 0 0,1 0 0 0 0,0 0 0 0 0,-1 0 0 0 0,1 1 0 0 0,-1-1 1 0 0,1 0-1 0 0,-1 0 0 0 0,1-1-8 0 0,2-7-2380 0 0,-1 8-1948 0 0,0 0-3679 0 0,-1 1-3911 0 0</inkml:trace>
  <inkml:trace contextRef="#ctx0" brushRef="#br0" timeOffset="1301.402">2172 235 15611 0 0,'0'0'1962'0'0,"0"0"-394"0"0,0 0-305 0 0,0 0-200 0 0,0 0-160 0 0,0 0-149 0 0,0 0-114 0 0,0 0-93 0 0,0 0-50 0 0,0 0-37 0 0,0 0-47 0 0,0 0-32 0 0,0 0-41 0 0,-17 31-31 0 0,-55 97-30 0 0,53-55 120 0 0,21-58-299 0 0,29 243 852 0 0,-18 80-712 0 0,-13-336-236 0 0,-1-1 0 0 0,1 1 0 0 0,-1 0 0 0 0,1 0 1 0 0,0 0-1 0 0,0 0 0 0 0,0 0 0 0 0,0 0 0 0 0,0 0 0 0 0,0-1 0 0 0,0 1 1 0 0,1 0-1 0 0,-1 0 0 0 0,1 0 0 0 0,-1 0 0 0 0,1-1 0 0 0,0 1 0 0 0,0 0 1 0 0,0 0-1 0 0,0-1 0 0 0,0 1 0 0 0,0-1 0 0 0,0 1 0 0 0,0-1 1 0 0,1 1-1 0 0,-1-1 0 0 0,0 0 0 0 0,1 0 0 0 0,-1 0 0 0 0,1 1 0 0 0,0-1 1 0 0,-1-1-1 0 0,1 1 0 0 0,0 0 0 0 0,0 0 0 0 0,-1-1 0 0 0,1 1 0 0 0,0-1 1 0 0,0 1-1 0 0,0-1 0 0 0,0 0 0 0 0,0 0 0 0 0,-1 0 0 0 0,1 0 0 0 0,1 0-3 0 0,65-69 569 0 0,171-169 28 0 0,-238 237-599 0 0,0-1 1 0 0,0 1 0 0 0,0 1 0 0 0,0-1-1 0 0,0 0 1 0 0,0 0 0 0 0,0 0-1 0 0,0 0 1 0 0,0 1 0 0 0,1-1 0 0 0,-1 1-1 0 0,0-1 1 0 0,1 1 0 0 0,-1-1-1 0 0,0 1 1 0 0,1-1 0 0 0,-1 1 0 0 0,0 0-1 0 0,1 0 1 0 0,-1 0 0 0 0,0 0-1 0 0,1 0 1 0 0,-1 0 0 0 0,1 0 0 0 0,-1 1-1 0 0,0-1 1 0 0,1 0 0 0 0,0 1 0 0 0,11 174 65 0 0,2-106-210 0 0,14-75-5695 0 0,-22 0 987 0 0,-5 1-6992 0 0</inkml:trace>
  <inkml:trace contextRef="#ctx0" brushRef="#br0" timeOffset="1718.389">2970 802 11490 0 0,'0'0'2724'0'0,"0"0"-554"0"0,0 0-242 0 0,0 0-177 0 0,0 0-265 0 0,0 0-327 0 0,0 0-321 0 0,0 0-218 0 0,0 0-137 0 0,0 0-71 0 0,0 0-18 0 0,0 0-33 0 0,-8 4-31 0 0,-26 11 127 0 0,2 1 1 0 0,0 2 0 0 0,1 1 0 0 0,-24 20-458 0 0,49-34 8 0 0,0 0 0 0 0,0 0 1 0 0,1 1-1 0 0,0 0 0 0 0,0 0 1 0 0,0 0-1 0 0,1 0 0 0 0,-1 1 1 0 0,2 0-1 0 0,-1 0 1 0 0,1 0-1 0 0,0 0 0 0 0,0 0 1 0 0,1 1-1 0 0,0-1 0 0 0,0 1 1 0 0,1-1-1 0 0,0 1 0 0 0,0 7-8 0 0,1-14 4 0 0,0 1 0 0 0,0 0 0 0 0,0 0 0 0 0,0-1-1 0 0,1 1 1 0 0,-1 0 0 0 0,0 0 0 0 0,1-1 0 0 0,-1 1 0 0 0,1 0-1 0 0,0-1 1 0 0,-1 1 0 0 0,1-1 0 0 0,0 1 0 0 0,0-1 0 0 0,0 1-1 0 0,0-1 1 0 0,0 0 0 0 0,1 1 0 0 0,-1-1 0 0 0,0 0 0 0 0,0 0-1 0 0,1 0 1 0 0,-1 0 0 0 0,1 0 0 0 0,-1 0 0 0 0,1 0 0 0 0,-1 0-1 0 0,1-1 1 0 0,0 1 0 0 0,-1-1 0 0 0,1 1 0 0 0,0-1 0 0 0,0 0-1 0 0,-1 1 1 0 0,1-1 0 0 0,0 0 0 0 0,0 0 0 0 0,-1 0 0 0 0,1-1-1 0 0,0 1 1 0 0,0 0 0 0 0,-1 0 0 0 0,1-1 0 0 0,0 0 0 0 0,-1 1-1 0 0,2-1-3 0 0,9-3 93 0 0,0 0 0 0 0,0 0-1 0 0,0-1 1 0 0,-1 0 0 0 0,0-1-1 0 0,0 0 1 0 0,0-1 0 0 0,-1 0 0 0 0,0-1-1 0 0,0 0 1 0 0,6-8-93 0 0,21-14 202 0 0,-32 26-175 0 0,7-6 5 0 0,0 0 0 0 0,1 0 0 0 0,-1 1 0 0 0,2 1 0 0 0,-1 0 0 0 0,1 1 0 0 0,0 1 0 0 0,1 0 0 0 0,0 1 0 0 0,0 0 0 0 0,0 1 0 0 0,0 1 0 0 0,16-2-32 0 0,-16 42-1047 0 0,-13-22 108 0 0,5 9-1893 0 0,-5-16-435 0 0,1 0-3385 0 0,1 0-5566 0 0</inkml:trace>
  <inkml:trace contextRef="#ctx0" brushRef="#br0" timeOffset="2134.143">3282 1075 16740 0 0,'0'0'2116'0'0,"0"0"-665"0"0,0 0-343 0 0,0 0-160 0 0,0 0-167 0 0,0 0-104 0 0,0 0-87 0 0,0 0-65 0 0,0 0-37 0 0,0 0-32 0 0,0 0-32 0 0,0 0-36 0 0,0 0-46 0 0,17-26-42 0 0,50-80-76 0 0,11-13 480 0 0,-79 156-1045 0 0,-1-15 305 0 0,2 57-71 0 0,0-77 110 0 0,0 0 0 0 0,1 0 0 0 0,-1 1 0 0 0,1-1-1 0 0,0 0 1 0 0,0-1 0 0 0,-1 1 0 0 0,1 0-1 0 0,1 0 1 0 0,-1 0 0 0 0,0 0 0 0 0,0-1 0 0 0,1 1-1 0 0,-1-1 1 0 0,1 1 0 0 0,-1-1 0 0 0,1 1-1 0 0,-1-1 1 0 0,1 0 0 0 0,0 0 0 0 0,0 0-1 0 0,0 0 1 0 0,0 0 0 0 0,0 0 0 0 0,0-1 0 0 0,0 1-1 0 0,0 0 1 0 0,0-1 0 0 0,0 0 0 0 0,0 1-1 0 0,0-1 1 0 0,0 0 0 0 0,2 0-3 0 0,3 0 85 0 0,0-1 0 0 0,0 1 1 0 0,0-1-1 0 0,0 0 0 0 0,0-1 0 0 0,0 0 0 0 0,0 0 1 0 0,-1 0-1 0 0,1-1 0 0 0,-1 0 0 0 0,1 0 0 0 0,-1-1 1 0 0,0 1-1 0 0,-1-2 0 0 0,1 1 0 0 0,-1 0 1 0 0,1-1-1 0 0,-1 0 0 0 0,0 0-85 0 0,3-5 42 0 0,1 1 0 0 0,-1-1 0 0 0,-1 0 0 0 0,0-1 0 0 0,0 1 0 0 0,-1-1 0 0 0,0-1 0 0 0,-1 1 0 0 0,0-1 0 0 0,-1 0 0 0 0,0 0 0 0 0,-1 0 0 0 0,-1-1 0 0 0,0 1 0 0 0,0-1 0 0 0,-1-6-42 0 0,-8 11-1926 0 0,2 8-1601 0 0,1 0-1331 0 0,2 0-7622 0 0</inkml:trace>
  <inkml:trace contextRef="#ctx0" brushRef="#br0" timeOffset="3122.259">4092 762 14747 0 0,'0'0'2169'0'0,"0"0"-632"0"0,0 0-239 0 0,0 0-26 0 0,0 0-74 0 0,0 0-129 0 0,0 0-120 0 0,0 0-123 0 0,0 0-81 0 0,0 0-79 0 0,0 0-92 0 0,0 0-91 0 0,0 0-133 0 0,-2-7-106 0 0,-9-19-62 0 0,-22 36 90 0 0,17 0-261 0 0,1 1 1 0 0,0 0-1 0 0,0 1 0 0 0,1 0 1 0 0,1 1-1 0 0,0 1 1 0 0,0 0-1 0 0,2 1 1 0 0,0 1-1 0 0,1-1 1 0 0,0 2-1 0 0,1-1 0 0 0,1 1 1 0 0,-2 7-12 0 0,-5 62-260 0 0,17-85 266 0 0,0 0 0 0 0,0 0 0 0 0,0 0 0 0 0,0-1 0 0 0,1 1 0 0 0,-1-1 1 0 0,0 0-1 0 0,0 1 0 0 0,0-1 0 0 0,1 0 0 0 0,-1 0 0 0 0,0 0 0 0 0,0-1 0 0 0,1 1 1 0 0,-1-1-1 0 0,0 1 0 0 0,0-1 0 0 0,0 1 0 0 0,0-1 0 0 0,0 0 0 0 0,0 0 0 0 0,0 0 0 0 0,0-1 1 0 0,0 1-1 0 0,0 0 0 0 0,0-1 0 0 0,-1 1 0 0 0,1-1 0 0 0,0 0-6 0 0,261-232 1034 0 0,-261 231-1030 0 0,-1 1 0 0 0,1 0 0 0 0,0 0 0 0 0,0 0 0 0 0,0 0 0 0 0,0 0 0 0 0,0 1 0 0 0,0-1 0 0 0,0 0 0 0 0,1 1 0 0 0,-1 0 0 0 0,0-1 0 0 0,1 1 0 0 0,-1 0 0 0 0,1 0 0 0 0,0 1 0 0 0,-1-1 0 0 0,1 1 0 0 0,0-1 0 0 0,-1 1 0 0 0,1 0 0 0 0,0 0 0 0 0,-1 0 0 0 0,1 0 0 0 0,0 0 0 0 0,-1 0 0 0 0,1 1 0 0 0,0 0 0 0 0,-1-1 0 0 0,1 1 1 0 0,0 0-1 0 0,-1 0 0 0 0,0 0 0 0 0,1 1 0 0 0,-1-1 0 0 0,0 1 0 0 0,1-1 0 0 0,-1 1 0 0 0,0 0 0 0 0,0 0 0 0 0,0 0 0 0 0,-1 0 0 0 0,1 0 0 0 0,0 0 0 0 0,-1 0 0 0 0,1 1 0 0 0,-1-1 0 0 0,0 0 0 0 0,0 1 0 0 0,0-1 0 0 0,0 2-4 0 0,9 33 16 0 0,-1 0-1 0 0,-3 0 1 0 0,0 1 0 0 0,-3 0-1 0 0,-1 0 1 0 0,-2 0-1 0 0,-3 14-15 0 0,0-30 2 0 0,-2 0-1 0 0,-1 0 0 0 0,0 0 0 0 0,-2-1 0 0 0,0 0 0 0 0,-1-1 1 0 0,-1 0-1 0 0,-5 5-1 0 0,9-15 0 0 0,-1 0 0 0 0,0 0 0 0 0,-1-1 0 0 0,0 0 0 0 0,-1 0 0 0 0,0 0 0 0 0,0-2 1 0 0,-1 1-1 0 0,0-1 0 0 0,0 0 0 0 0,0-1 0 0 0,-1 0 0 0 0,-3 0 0 0 0,-26-1-95 0 0,40-5 67 0 0,1-6 2 0 0,1 0-1 0 0,-1 0 1 0 0,1 1-1 0 0,1-1 0 0 0,-1 0 1 0 0,1 1-1 0 0,0-1 1 0 0,1 1-1 0 0,-1 0 0 0 0,1 0 1 0 0,0 1-1 0 0,0-1 1 0 0,0 1-1 0 0,1-1 1 0 0,0 1-1 0 0,0 1 0 0 0,0-1 27 0 0,24-24-89 0 0,36-42 116 0 0,3 2 0 0 0,4 3 0 0 0,22-12-27 0 0,98-99 159 0 0,-177 163-141 0 0,-2-1 1 0 0,0-1-1 0 0,0 0 1 0 0,-2-1-1 0 0,0 0 0 0 0,0 0 1 0 0,-2-1-1 0 0,0-1 1 0 0,-1 1-1 0 0,3-11-18 0 0,-10 25 1 0 0,0 0-1 0 0,-1-1 1 0 0,1 1-1 0 0,0 0 1 0 0,-1-1-1 0 0,0 1 1 0 0,0-1-1 0 0,0 1 1 0 0,0 0-1 0 0,-1-1 1 0 0,1 1-1 0 0,-1 0 1 0 0,0-1-1 0 0,0 1 1 0 0,0 0-1 0 0,0 0 1 0 0,-1-1-1 0 0,1 1 1 0 0,-1 0-1 0 0,0 1 1 0 0,0-1-1 0 0,0 0 1 0 0,0 0-1 0 0,0 1 1 0 0,0-1-1 0 0,-1 1 1 0 0,0 0-1 0 0,1 0 1 0 0,-1 0-1 0 0,0 0 1 0 0,0 0-1 0 0,0 1 1 0 0,0-1-1 0 0,0 1 1 0 0,0 0-1 0 0,0 0 1 0 0,-1 0-1 0 0,1 0 1 0 0,0 0-1 0 0,-1 1 1 0 0,1 0-1 0 0,-1-1 1 0 0,1 1-1 0 0,0 0 1 0 0,-1 1-1 0 0,1-1 1 0 0,0 1-1 0 0,-3 0 0 0 0,-6 2-2 0 0,0 1 0 0 0,0 0 0 0 0,0 1 0 0 0,1 0 0 0 0,-1 1-1 0 0,1 0 1 0 0,1 1 0 0 0,-1 0 0 0 0,1 0 0 0 0,0 1 0 0 0,1 1 0 0 0,0 0 0 0 0,0 0 0 0 0,1 0 0 0 0,0 1-1 0 0,1 1 1 0 0,0-1 0 0 0,0 1 0 0 0,1 0 0 0 0,1 1 0 0 0,0-1 0 0 0,1 1 0 0 0,0 0 0 0 0,0 0-1 0 0,1 1 1 0 0,1-1 0 0 0,0 1 0 0 0,1-1 0 0 0,0 1 0 0 0,1 0 0 0 0,1-1 0 0 0,0 1 0 0 0,1 6 2 0 0,3-6 41 0 0,-1 0 0 0 0,2-1 1 0 0,0 1-1 0 0,1-1 1 0 0,0-1-1 0 0,0 1 1 0 0,1-1-1 0 0,1 0 0 0 0,0-1 1 0 0,0 0-1 0 0,1-1 1 0 0,0 0-1 0 0,1 0 0 0 0,0-1 1 0 0,0 0-1 0 0,1-1 1 0 0,0 0-1 0 0,0-1 0 0 0,1-1 1 0 0,0 0-1 0 0,0 0 1 0 0,1-1-42 0 0,-3-1 19 0 0,1 1 0 0 0,0-2 0 0 0,0 0 1 0 0,0 0-1 0 0,0-1 0 0 0,0-1 0 0 0,0 0 0 0 0,0 0 1 0 0,0-1-1 0 0,0-1 0 0 0,0 0 0 0 0,0-1 1 0 0,0 0-1 0 0,-1-1 0 0 0,1 0 0 0 0,-1-1 1 0 0,0 0-1 0 0,-1 0 0 0 0,1-1 0 0 0,-1-1 1 0 0,1-1-20 0 0,-5-15-4070 0 0,-7 18 210 0 0,1 0-8743 0 0</inkml:trace>
  <inkml:trace contextRef="#ctx0" brushRef="#br0" timeOffset="16591.476">4 2632 10338 0 0,'0'0'1817'0'0,"0"0"-320"0"0,0 0-42 0 0,0 0 144 0 0,0 0 58 0 0,0 0-176 0 0,0 0-297 0 0,0 0-243 0 0,0 0-168 0 0,0 0-95 0 0,0 0-73 0 0,0 0-97 0 0,-1-20-66 0 0,-1-61-80 0 0,14 5 679 0 0,-7 59-976 0 0,2 1 0 0 0,-1 0 0 0 0,2 0 0 0 0,0 1 0 0 0,1 0 0 0 0,1 0 0 0 0,0 1 0 0 0,0 0 0 0 0,2 1 0 0 0,0 0 1 0 0,0 1-1 0 0,1 0 0 0 0,1 1 0 0 0,0 1 0 0 0,0 0 0 0 0,1 0 0 0 0,0 2 0 0 0,1 0 0 0 0,-1 1 0 0 0,6-1-65 0 0,-20 7 0 0 0,-1 0 0 0 0,1 1 0 0 0,-1-1 0 0 0,1 1 0 0 0,0-1 1 0 0,-1 1-1 0 0,1 0 0 0 0,0-1 0 0 0,-1 1 0 0 0,1 0 0 0 0,0-1 0 0 0,0 1 0 0 0,-1 0 0 0 0,1 0 0 0 0,0-1 0 0 0,0 1 0 0 0,-1 0 0 0 0,1 0 0 0 0,0 0 0 0 0,0 0 0 0 0,0 0 0 0 0,-1 0 0 0 0,1 0 0 0 0,0 1 0 0 0,0-1 1 0 0,-1 0-1 0 0,1 0 0 0 0,0 1 0 0 0,0-1 0 0 0,-1 0 0 0 0,1 1 0 0 0,0-1 0 0 0,-1 0 0 0 0,1 1 0 0 0,0-1 0 0 0,-1 1 0 0 0,1-1 0 0 0,-1 1 0 0 0,1 0 0 0 0,-1-1 0 0 0,1 1 0 0 0,-1 0 0 0 0,1-1 0 0 0,-1 1 0 0 0,0 0 0 0 0,1-1 1 0 0,-1 1-1 0 0,0 0 0 0 0,0 0 0 0 0,1-1 0 0 0,-1 1 0 0 0,0 0 0 0 0,0 0 0 0 0,0 0 0 0 0,-14 164 323 0 0,10-44-438 0 0,21-129 74 0 0,18-29 72 0 0,1 1 0 0 0,1 2-1 0 0,2 2 1 0 0,1 2 0 0 0,29-16-31 0 0,35-9 14 0 0,-102 54-15 0 0,-1 0 0 0 0,1 1 0 0 0,-1-1 0 0 0,1 1 0 0 0,-1 0 0 0 0,1-1 0 0 0,-1 1 0 0 0,1 0 0 0 0,0 0 0 0 0,-1 0 0 0 0,1 0 0 0 0,-1 0 0 0 0,1 1 0 0 0,-1-1 0 0 0,1 0 0 0 0,-1 1 0 0 0,1-1 0 0 0,-1 1 0 0 0,1-1 0 0 0,-1 1 0 0 0,1 0 0 0 0,-1 0 0 0 0,0 0 0 0 0,1-1 0 0 0,-1 1 1 0 0,0 0-1 0 0,0 1 0 0 0,0-1 0 0 0,1 0 1 0 0,18 73 126 0 0,-36 165-203 0 0,14-195-1741 0 0,14-44-3188 0 0,-7 0-142 0 0,2-3-6437 0 0</inkml:trace>
  <inkml:trace contextRef="#ctx0" brushRef="#br0" timeOffset="16888.964">1112 2216 11386 0 0,'0'0'1463'0'0,"0"0"-345"0"0,0 0-23 0 0,0 0 84 0 0,0 0-28 0 0,0 0-184 0 0,0 0-215 0 0,-23 34-176 0 0,-71 108-127 0 0,70-83 70 0 0,25-50-370 0 0,1-5-69 0 0,1 0 0 0 0,-1-1 0 0 0,0 1-1 0 0,1 0 1 0 0,0-1 0 0 0,0 1-1 0 0,0-1 1 0 0,0 0 0 0 0,1 0-1 0 0,-1 0 1 0 0,1-1 0 0 0,-1 1 0 0 0,1-1-1 0 0,0 0 1 0 0,0 0 0 0 0,0 0-1 0 0,0-1 1 0 0,1 1 0 0 0,-1-1 0 0 0,0 0-1 0 0,1 0 1 0 0,-1 0 0 0 0,1-1-1 0 0,-1 0 1 0 0,0 0 0 0 0,1 0-1 0 0,-1 0 1 0 0,1 0 0 0 0,-1-1 0 0 0,1 0-1 0 0,-1 0 1 0 0,0 0 0 0 0,0-1-1 0 0,3-1-79 0 0,3 1 163 0 0,-1-1-1 0 0,1 0 0 0 0,-1-1 0 0 0,0 0 0 0 0,0-1 1 0 0,0 1-1 0 0,-1-2 0 0 0,0 1 0 0 0,0-1 0 0 0,0-1 1 0 0,-1 1-1 0 0,1-1 0 0 0,-2 0 0 0 0,1-1 0 0 0,-1 0 1 0 0,0 0-1 0 0,-1 0 0 0 0,0-1 0 0 0,0 0 1 0 0,0 1-1 0 0,-2-2 0 0 0,1 1 0 0 0,-1 0 0 0 0,0-1 1 0 0,-1 0-1 0 0,0 0 0 0 0,0-9-162 0 0,-2 15 4 0 0,0 0 0 0 0,0 0 1 0 0,0 0-1 0 0,-1 1 0 0 0,1-1 0 0 0,-1 0 1 0 0,0 0-1 0 0,0 0 0 0 0,-1 1 0 0 0,1-1 0 0 0,-1 0 1 0 0,0 1-1 0 0,0 0 0 0 0,0-1 0 0 0,0 1 1 0 0,-1 0-1 0 0,1 0 0 0 0,-1 0 0 0 0,0 0 1 0 0,0 1-1 0 0,0-1 0 0 0,0 1 0 0 0,0 0 0 0 0,0 0 1 0 0,-1 0-1 0 0,1 0 0 0 0,-1 0 0 0 0,1 1 1 0 0,-4-1-5 0 0,-68-5-1135 0 0,33 30-6400 0 0,34-15-4234 0 0</inkml:trace>
  <inkml:trace contextRef="#ctx0" brushRef="#br0" timeOffset="17424.864">1436 2592 17052 0 0,'0'0'1659'0'0,"0"0"-452"0"0,0 0-161 0 0,0 0 4 0 0,0 0-79 0 0,0 0-172 0 0,0 0-216 0 0,0 0-82 0 0,10-34-49 0 0,31-102-26 0 0,3 44 622 0 0,-40 84-995 0 0,1 0 1 0 0,0 1-1 0 0,0 0 0 0 0,0-1 1 0 0,1 2-1 0 0,0-1 1 0 0,1 1-1 0 0,-1 0 1 0 0,1 0-1 0 0,0 0 1 0 0,1 1-1 0 0,-1 0 0 0 0,1 1 1 0 0,4-2-54 0 0,-10 7 0 0 0,0 0-1 0 0,0-1 1 0 0,0 1 0 0 0,0 0-1 0 0,0 0 1 0 0,0 1 0 0 0,0-1-1 0 0,0 0 1 0 0,-1 1-1 0 0,1-1 1 0 0,-1 1 0 0 0,1-1-1 0 0,-1 1 1 0 0,1 0 0 0 0,-1 0-1 0 0,0 0 1 0 0,0-1 0 0 0,0 1-1 0 0,0 0 1 0 0,0 1 0 0 0,0-1-1 0 0,-1 0 1 0 0,1 0 0 0 0,-1 0-1 0 0,1 0 1 0 0,-1 0 0 0 0,0 1-1 0 0,0-1 1 0 0,0 0 0 0 0,0 0-1 0 0,0 0 1 0 0,0 1 0 0 0,-1-1-1 0 0,1 0 1 0 0,-1 0 0 0 0,0 0-1 0 0,1 0 1 0 0,-1 0 0 0 0,-1 1 0 0 0,2 9 25 0 0,0 87-4 0 0,1-98-19 0 0,-1 0 0 0 0,0 0 0 0 0,0 0 0 0 0,0 0 0 0 0,0 0 0 0 0,1 0 0 0 0,-1-1 0 0 0,0 1 0 0 0,1 0 0 0 0,-1 0 0 0 0,1 0 0 0 0,-1 0 0 0 0,1-1 0 0 0,0 1 0 0 0,-1 0 0 0 0,1 0 0 0 0,0-1 0 0 0,-1 1 0 0 0,1 0 0 0 0,0-1 0 0 0,0 1 0 0 0,-1-1 0 0 0,1 1 0 0 0,0-1 0 0 0,0 0 0 0 0,0 1 0 0 0,0-1 0 0 0,0 0 0 0 0,0 1 0 0 0,0-1-1 0 0,0 0 1 0 0,0 0 0 0 0,0 0 0 0 0,0 0 0 0 0,0 0 0 0 0,0 0 0 0 0,-1 0 0 0 0,1 0 0 0 0,0 0 0 0 0,0-1 0 0 0,0 1 0 0 0,0 0 0 0 0,0-1 0 0 0,0 1 0 0 0,0 0 0 0 0,0-1 0 0 0,0 1 0 0 0,0-1-2 0 0,39-27 197 0 0,154-155 362 0 0,-186 175-551 0 0,0 0 0 0 0,0 1 0 0 0,1 0 0 0 0,0 1 0 0 0,0 0 0 0 0,1 0 0 0 0,0 1 0 0 0,0 0 0 0 0,9-3-8 0 0,-17 9 1 0 0,0 0 1 0 0,0 1-1 0 0,-1-1 0 0 0,1 1 0 0 0,-1-1 1 0 0,1 1-1 0 0,-1 0 0 0 0,1 0 0 0 0,-1 0 1 0 0,0 0-1 0 0,0-1 0 0 0,0 2 0 0 0,0-1 0 0 0,0 0 1 0 0,0 0-1 0 0,-1 0 0 0 0,1 0 0 0 0,-1 0 1 0 0,1 1-1 0 0,-1-1 0 0 0,0 0 0 0 0,0 0 1 0 0,0 1-1 0 0,0-1 0 0 0,0 0 0 0 0,-1 0 1 0 0,1 1-1 0 0,-1-1 0 0 0,1 0 0 0 0,-1 0 1 0 0,0 0-1 0 0,0 1-1 0 0,0 7 17 0 0,-39 167 5 0 0,36-82-346 0 0,5-94 281 0 0,-1-1 0 0 0,0 1 1 0 0,0-1-1 0 0,0 1 0 0 0,1-1 1 0 0,-1 1-1 0 0,0-1 0 0 0,0 1 1 0 0,1-1-1 0 0,-1 1 1 0 0,1-1-1 0 0,-1 1 0 0 0,0-1 1 0 0,1 0-1 0 0,-1 1 0 0 0,1-1 1 0 0,-1 0-1 0 0,1 1 0 0 0,-1-1 1 0 0,1 0-1 0 0,-1 0 0 0 0,1 0 1 0 0,-1 1-1 0 0,1-1 0 0 0,-1 0 1 0 0,1 0-1 0 0,-1 0 0 0 0,1 0 1 0 0,-1 0-1 0 0,1 0 1 0 0,-1 0-1 0 0,1 0 0 0 0,0 0 1 0 0,-1 0-1 0 0,1 0 0 0 0,-1 0 1 0 0,1-1-1 0 0,-1 1 0 0 0,1 0 1 0 0,-1 0-1 0 0,1 0 0 0 0,-1-1 1 0 0,1 1-1 0 0,-1 0 0 0 0,1-1 1 0 0,-1 1-1 0 0,0 0 0 0 0,1-1 1 0 0,-1 1-1 0 0,1-1 1 0 0,-1 1-1 0 0,0 0 0 0 0,1-1 1 0 0,-1 0 42 0 0,14-11-6945 0 0,-10 7-4786 0 0</inkml:trace>
  <inkml:trace contextRef="#ctx0" brushRef="#br0" timeOffset="17787.506">2272 2437 9946 0 0,'0'0'2773'0'0,"0"0"-349"0"0,0 0-177 0 0,0 0-256 0 0,0 0-337 0 0,0 0-266 0 0,0 0-230 0 0,0 0-228 0 0,32-10-189 0 0,100-34-153 0 0,-65 10 268 0 0,-62 32-773 0 0,-1 0 0 0 0,0-1 0 0 0,0 0 0 0 0,0 1 0 0 0,0-1 0 0 0,0-1 0 0 0,-1 1 0 0 0,1-1 0 0 0,-1 1 0 0 0,0-1 0 0 0,0 0 0 0 0,-1 0 0 0 0,1 0 0 0 0,-1-1 0 0 0,0 1 0 0 0,0 0 0 0 0,0-1 1 0 0,0 0-1 0 0,-1 1 0 0 0,0-1 0 0 0,0 0 0 0 0,0 0 0 0 0,-1 1 0 0 0,1-1 0 0 0,-1 0 0 0 0,0 0 0 0 0,-1 0 0 0 0,1 0 0 0 0,-1-1-83 0 0,-2 3 3 0 0,0 0 0 0 0,0 1 0 0 0,0-1 0 0 0,0 0 0 0 0,0 1 0 0 0,-1 0 0 0 0,1 0 0 0 0,-1 0 0 0 0,1 0 0 0 0,-1 1 0 0 0,0-1 0 0 0,1 1 0 0 0,-1 0 0 0 0,0 0 0 0 0,0 0 1 0 0,0 1-1 0 0,0-1 0 0 0,0 1 0 0 0,0 0 0 0 0,0 0 0 0 0,0 1 0 0 0,0-1 0 0 0,0 1 0 0 0,0 0 0 0 0,0 0 0 0 0,0 0 0 0 0,-2 1-3 0 0,-5 3-39 0 0,0 0-1 0 0,1 1 1 0 0,-1 0-1 0 0,1 1 1 0 0,1 0-1 0 0,-1 1 1 0 0,1 0-1 0 0,1 0 1 0 0,-1 1-1 0 0,1 0 1 0 0,1 0 0 0 0,0 1-1 0 0,0 0 1 0 0,1 1-1 0 0,-4 7 40 0 0,4-8-82 0 0,0 1-1 0 0,0 1 1 0 0,1-1-1 0 0,0 1 1 0 0,1 0-1 0 0,0 0 1 0 0,1 0-1 0 0,1 1 1 0 0,0-1-1 0 0,0 1 1 0 0,1-1-1 0 0,1 1 1 0 0,0 8 82 0 0,2-17-47 0 0,1-1 0 0 0,-1 0 0 0 0,0 1 0 0 0,1-1-1 0 0,0 0 1 0 0,0-1 0 0 0,-1 1 0 0 0,2 0 0 0 0,-1-1 0 0 0,0 0 0 0 0,0 1 0 0 0,1-1 0 0 0,-1-1 0 0 0,1 1 0 0 0,0 0 0 0 0,0-1 0 0 0,-1 0-1 0 0,1 0 1 0 0,0 0 0 0 0,0 0 0 0 0,0-1 0 0 0,0 1 0 0 0,0-1 0 0 0,0 0 0 0 0,0 0 0 0 0,0-1 0 0 0,0 1 0 0 0,0-1 0 0 0,2-1 47 0 0,-3 2-57 0 0,76-17-2512 0 0,-47 3-1919 0 0,-9 5-2294 0 0,-7 2-5015 0 0</inkml:trace>
  <inkml:trace contextRef="#ctx0" brushRef="#br0" timeOffset="18210.388">2660 2522 6153 0 0,'0'0'2745'0'0,"0"0"-1261"0"0,0 0-149 0 0,0 0 451 0 0,0 0 372 0 0,0 0 47 0 0,0 0-284 0 0,0 0-391 0 0,0 0-402 0 0,0 0-287 0 0,0 0-147 0 0,0 0-75 0 0,20-16-71 0 0,60-51-40 0 0,12-39 1085 0 0,-14 1-1199 0 0,-74 163-1173 0 0,-4-57 777 0 0,-5 109-168 0 0,6-107 172 0 0,-1 1 0 0 0,1-1 0 0 0,0 0 0 0 0,-1 0 0 0 0,1 0 0 0 0,1 0 1 0 0,-1 0-1 0 0,0 0 0 0 0,1 0 0 0 0,0 0 0 0 0,-1 0 0 0 0,1-1 0 0 0,0 1 1 0 0,1-1-1 0 0,-1 1 0 0 0,0-1 0 0 0,1 0 0 0 0,-1 0 0 0 0,1 0 0 0 0,0 0 1 0 0,-1 0-1 0 0,1-1 0 0 0,0 1 0 0 0,0-1 0 0 0,0 0 0 0 0,0 0 0 0 0,0 0 1 0 0,1 0-1 0 0,-1 0 0 0 0,0-1 0 0 0,0 1 0 0 0,1-1-2 0 0,5 1 78 0 0,1-1-1 0 0,0 0 1 0 0,-1-1-1 0 0,1 0 1 0 0,0 0-1 0 0,-1-1 1 0 0,1 0 0 0 0,-1 0-1 0 0,0-1 1 0 0,0-1-1 0 0,0 0 1 0 0,0 0-1 0 0,-1 0 1 0 0,1-1-1 0 0,-1 0 1 0 0,0-1 0 0 0,-1 0-1 0 0,1 0 1 0 0,2-4-78 0 0,-5 5 42 0 0,4-1-11 0 0,-1-1-1 0 0,0 0 1 0 0,-1-1 0 0 0,0 0-1 0 0,0 0 1 0 0,-1-1 0 0 0,0 0 0 0 0,0 0-1 0 0,-1 0 1 0 0,0 0 0 0 0,1-5-31 0 0,10-23-927 0 0,-9 23-1778 0 0,-1 0-3533 0 0,-4 6-6032 0 0</inkml:trace>
  <inkml:trace contextRef="#ctx0" brushRef="#br0" timeOffset="18472.369">3665 1675 21333 0 0,'0'0'948'0'0,"0"0"-291"0"0,0 0 11 0 0,0 0 170 0 0,0 0 110 0 0,0 0-64 0 0,0 0-166 0 0,0 0-130 0 0,0 0-97 0 0,1 31-73 0 0,1 99-29 0 0,-1-80-104 0 0,-2 0 1 0 0,-3 0 0 0 0,-2-1 0 0 0,-2 0 0 0 0,-2 4-286 0 0,8-48 4 0 0,-30 113 59 0 0,22-90-579 0 0,2 1 0 0 0,0 0 0 0 0,2 1-1 0 0,2-1 1 0 0,-2 29 516 0 0,2-54-2922 0 0,1-4-2186 0 0,1-1-4635 0 0,0-2-279 0 0</inkml:trace>
  <inkml:trace contextRef="#ctx0" brushRef="#br0" timeOffset="18695.55">3248 2120 17796 0 0,'0'0'1336'0'0,"0"0"-310"0"0,0 0-21 0 0,0 0 90 0 0,0 0-56 0 0,0 0-184 0 0,0 0-186 0 0,0 0-173 0 0,0 0-110 0 0,34-9-87 0 0,112-28-74 0 0,-50 18 54 0 0,60 7-161 0 0,-89 12-3680 0 0,-42 0 700 0 0,-12 0-5776 0 0</inkml:trace>
  <inkml:trace contextRef="#ctx0" brushRef="#br0" timeOffset="19028.314">3824 2065 17348 0 0,'0'0'1556'0'0,"0"0"-510"0"0,0 0-185 0 0,0 0-29 0 0,0 0-40 0 0,0 0-43 0 0,0 0-144 0 0,0 0-141 0 0,0 0-108 0 0,0 0-102 0 0,0 0-52 0 0,-9 33-32 0 0,-28 103-46 0 0,35-133-112 0 0,0 0 0 0 0,1 0 1 0 0,0 0-1 0 0,-1-1 0 0 0,1 1 0 0 0,0 0 1 0 0,1 1-1 0 0,-1-1 0 0 0,0 0 1 0 0,1 0-1 0 0,0 0 0 0 0,0 0 0 0 0,0 0 1 0 0,0 0-1 0 0,0 1 0 0 0,1-1 1 0 0,-1 0-1 0 0,1 0 0 0 0,0 0 0 0 0,0 0 1 0 0,0 0-1 0 0,0 0 0 0 0,0 0 1 0 0,1-1-1 0 0,-1 1 0 0 0,1 0 0 0 0,0-1 1 0 0,0 1-1 0 0,1 1-12 0 0,6 5 63 0 0,-3-4 40 0 0,0-1 0 0 0,1 0 0 0 0,-1 0 1 0 0,1-1-1 0 0,-1 0 0 0 0,1 0 0 0 0,0-1 1 0 0,0 1-1 0 0,0-2 0 0 0,1 1 1 0 0,-1-1-1 0 0,0 0 0 0 0,1 0 0 0 0,-1-1 1 0 0,1 0-1 0 0,-1 0 0 0 0,0-1 0 0 0,1 0 1 0 0,-1 0-1 0 0,0-1 0 0 0,0 0 1 0 0,0 0-1 0 0,0-1 0 0 0,0 0 0 0 0,6-3-103 0 0,-1 1 37 0 0,-2 1-1 0 0,1-2 1 0 0,0 1-1 0 0,-1-2 1 0 0,0 1-1 0 0,0-1 1 0 0,-1-1-1 0 0,0 1 0 0 0,0-2 1 0 0,-1 1-1 0 0,0-1 1 0 0,0-1-1 0 0,-1 1 1 0 0,-1-1-1 0 0,1 0 1 0 0,-2-1-1 0 0,1 1 1 0 0,-1-1-1 0 0,-1 0 0 0 0,0-1 1 0 0,-1 1-1 0 0,0-1 1 0 0,0 0-1 0 0,-1-6-36 0 0,-2-7-1704 0 0,0 17-1314 0 0,0 0-3596 0 0,0 4-6163 0 0</inkml:trace>
  <inkml:trace contextRef="#ctx0" brushRef="#br0" timeOffset="19640.174">4277 2363 17140 0 0,'0'0'875'0'0,"0"0"-111"0"0,0 0 292 0 0,0 0 302 0 0,0 0 74 0 0,0 0-176 0 0,0 0-382 0 0,0 0-306 0 0,0 0-170 0 0,0 0-68 0 0,0 0 9 0 0,0 0 7 0 0,0 0 6 0 0,6-11-17 0 0,51-86 731 0 0,-11 35-819 0 0,2 2 1 0 0,4 1 0 0 0,1 3-248 0 0,-53 57-5 0 0,0-1 1 0 0,0 0 0 0 0,0 1 0 0 0,-1-1-1 0 0,1 1 1 0 0,0-1 0 0 0,0 0 0 0 0,0 1-1 0 0,0-1 1 0 0,0 0 0 0 0,0 1 0 0 0,0-1-1 0 0,0 0 1 0 0,0 1 0 0 0,0-1 0 0 0,0 1-1 0 0,0-1 1 0 0,0 0 0 0 0,0 1 0 0 0,0-1-1 0 0,1 0 1 0 0,-1 1 0 0 0,0-1 0 0 0,0 0-1 0 0,0 1 1 0 0,0-1 0 0 0,1 0 0 0 0,-1 1-1 0 0,0-1 1 0 0,0 0 0 0 0,1 0 0 0 0,-1 1-1 0 0,0-1 1 0 0,0 0 0 0 0,1 0 0 0 0,-1 0-1 0 0,0 1 1 0 0,1-1 0 0 0,-1 0 0 0 0,0 0-1 0 0,1 0 1 0 0,-1 0 0 0 0,1 0 0 0 0,-1 0-1 0 0,0 1 1 0 0,1-1 0 0 0,-1 0 0 0 0,0 0-1 0 0,1 0 1 0 0,-1 0 0 0 0,1 0 0 0 0,-1 0-1 0 0,0-1 1 0 0,1 1 0 0 0,-1 0 0 0 0,0 0 4 0 0,-9 37 52 0 0,0-16-40 0 0,5-13-15 0 0,0-1 1 0 0,1 1 0 0 0,0 0-1 0 0,0 0 1 0 0,1 0 0 0 0,0 0-1 0 0,0 1 1 0 0,1-1 0 0 0,0 0-1 0 0,1 1 1 0 0,-1-1 0 0 0,2 1-1 0 0,-1-1 1 0 0,1 1 2 0 0,1-8 5 0 0,1 0 0 0 0,-1 0 0 0 0,0 0 0 0 0,1 0 0 0 0,-1 0 0 0 0,1 0 0 0 0,-1-1 0 0 0,1 1 0 0 0,-1-1 0 0 0,1 0 0 0 0,-1 1 0 0 0,1-1 0 0 0,-1 0 0 0 0,1-1-1 0 0,-1 1 1 0 0,1 0 0 0 0,-1-1 0 0 0,1 1 0 0 0,-1-1 0 0 0,0 0 0 0 0,1 0 0 0 0,-1 0 0 0 0,0 0 0 0 0,1 0 0 0 0,-1-1 0 0 0,2 0-5 0 0,149-120 374 0 0,-117 100-410 0 0,-27 56 49 0 0,-18 211 72 0 0,9-245-102 0 0,0 0-1 0 0,0-1 1 0 0,1 1-1 0 0,-1-1 1 0 0,0 1-1 0 0,0 0 1 0 0,0-1-1 0 0,1 1 1 0 0,-1 0-1 0 0,0-1 1 0 0,1 1-1 0 0,-1 0 1 0 0,0-1-1 0 0,1 1 1 0 0,-1 0-1 0 0,0 0 1 0 0,1-1-1 0 0,-1 1 1 0 0,0 0-1 0 0,1 0 1 0 0,-1 0-1 0 0,1 0 1 0 0,-1-1-1 0 0,1 1 1 0 0,-1 0-1 0 0,0 0 1 0 0,1 0-1 0 0,-1 0 1 0 0,1 0-1 0 0,-1 0 1 0 0,1 0-1 0 0,-1 0 1 0 0,0 0-1 0 0,1 1 1 0 0,-1-1-1 0 0,1 0 1 0 0,-1 0-1 0 0,1 0 1 0 0,-1 0 0 0 0,0 0-1 0 0,1 1 1 0 0,-1-1-1 0 0,0 0 1 0 0,1 0-1 0 0,-1 1 1 0 0,0-1-1 0 0,1 0 1 0 0,-1 1-1 0 0,0-1 1 0 0,1 0-1 0 0,-1 1 1 0 0,0-1-1 0 0,0 0 1 0 0,0 1-1 0 0,1-1 1 0 0,-1 1-1 0 0,0-1 1 0 0,0 0-1 0 0,0 1 1 0 0,0-1-1 0 0,0 1 1 0 0,0-1-1 0 0,0 1 1 0 0,0-1 17 0 0,10-20-4250 0 0,-8 12-4008 0 0,0 1-4816 0 0</inkml:trace>
  <inkml:trace contextRef="#ctx0" brushRef="#br0" timeOffset="26860.275">4862 77 872 0 0,'0'0'1591'0'0,"0"0"215"0"0,0 0 329 0 0,0 0 266 0 0,0 0 22 0 0,0 0-215 0 0,0 0-355 0 0,0 0-384 0 0,0 0-313 0 0,0 0-207 0 0,0 0-136 0 0,1-5-95 0 0,3-15-72 0 0,-4 15-75 0 0,0 5-93 0 0,0 0-76 0 0,0 0-63 0 0,0 0-75 0 0,0 0-49 0 0,150-3 2780 0 0,-138 5-2967 0 0,0 0 0 0 0,0 1-1 0 0,-1 0 1 0 0,1 1 0 0 0,-1 0 0 0 0,0 1-1 0 0,0 1 1 0 0,0-1 0 0 0,-1 2 0 0 0,6 4-28 0 0,29 14 112 0 0,34 30 65 0 0,-72-47-113 0 0,0 0 1 0 0,0 0-1 0 0,-1 0 1 0 0,0 1-1 0 0,-1-1 0 0 0,0 2 1 0 0,-1-1-1 0 0,0 0 0 0 0,0 1 1 0 0,0 0-1 0 0,-2 0 0 0 0,1 0 1 0 0,-1 0-1 0 0,-1 0 0 0 0,0 0 1 0 0,0 1-1 0 0,-1-1 1 0 0,0 0-1 0 0,-1 1 0 0 0,0-1 1 0 0,-2 8-65 0 0,2 23 92 0 0,-20 77 223 0 0,-52 51 195 0 0,64-146-466 0 0,1 0 1 0 0,0 0 0 0 0,2 1-1 0 0,0 0 1 0 0,2 0 0 0 0,1 0-1 0 0,1 0 1 0 0,0 6-45 0 0,17 98 99 0 0,26 100 167 0 0,-39-220-234 0 0,1 1 0 0 0,0-1-1 0 0,1 0 1 0 0,0 0-1 0 0,0 0 1 0 0,0 0-1 0 0,1-1 1 0 0,1 0-1 0 0,-1 0 1 0 0,1 0 0 0 0,0-1-1 0 0,0 0 1 0 0,1 0-1 0 0,0 0 1 0 0,0-1-1 0 0,0 0 1 0 0,1 0 0 0 0,0-1-1 0 0,-1 0 1 0 0,2 0-1 0 0,2 0-31 0 0,30 21 106 0 0,-5 9 7 0 0,-10-20-53 0 0,-28-6 305 0 0,-23 6-209 0 0,-97 30 3 0 0,79-21-80 0 0,39-17-80 0 0,0 0-1 0 0,0-1 1 0 0,0 2 0 0 0,1-1 0 0 0,0 0 0 0 0,0 1-1 0 0,1-1 1 0 0,0 1 0 0 0,0 0 0 0 0,1 0 0 0 0,-1 0-1 0 0,1 0 1 0 0,1 0 0 0 0,0 0 0 0 0,0 0 0 0 0,0 0-1 0 0,1 0 1 0 0,-1 0 0 0 0,2 3 1 0 0,-1 16-8 0 0,28 228 19 0 0,-20-200-2 0 0,1 171 58 0 0,-40-107 39 0 0,-46-29 139 0 0,-2-8-113 0 0,26-26-94 0 0,43-48-19 0 0,0 0 0 0 0,0 0-1 0 0,-1-1 1 0 0,0 0 0 0 0,0-1-1 0 0,0 0 1 0 0,-1-1 0 0 0,1 0 0 0 0,-1-1-1 0 0,-10 3-18 0 0,16-5 11 0 0,-58 8 154 0 0,42-5 95 0 0,23-31-2745 0 0,4 14-1727 0 0,-4 8-41 0 0,2-2-8878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74 7914 0 0,'0'0'2570'0'0,"0"0"-1163"0"0,0 0-470 0 0,0 0-21 0 0,0 0 118 0 0,0 0 139 0 0,0 0-16 0 0,0 0-173 0 0,0 0-231 0 0,0 0-225 0 0,0 0-178 0 0,-26 29-103 0 0,-81 89-33 0 0,46-22 176 0 0,-199 389 653 0 0,61-171-518 0 0,415-670 987 0 0,-121 192-1374 0 0,-37 58-82 0 0,4 2 0 0 0,5 4 0 0 0,4 3 0 0 0,48-49-56 0 0,-64 104 48 0 0,-49 69 111 0 0,-19 318 905 0 0,17-258-922 0 0,4 1-1 0 0,4-1 1 0 0,8 22-142 0 0,-10 112 467 0 0,-10-221-328 0 0,0 0 81 0 0,0 0 68 0 0,-6-25 697 0 0,-92-138-466 0 0,67 123-444 0 0,-2 1 1 0 0,-2 2-1 0 0,-1 1 0 0 0,-36-27-75 0 0,60 53-145 0 0,0 0-1 0 0,0 1 0 0 0,-1 1 0 0 0,0 0 0 0 0,-1 1 0 0 0,0 0 0 0 0,0 1 0 0 0,0 1 0 0 0,-1 0 0 0 0,1 1 1 0 0,-1 0-1 0 0,0 2 0 0 0,0-1 0 0 0,-1 2 0 0 0,-2 0 146 0 0,10 12-10801 0 0,8-4-1328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0,'0'0'377'0'0,"0"0"840"0"0,0 0 528 0 0,0 0 389 0 0,0 0 167 0 0,0 0-26 0 0,0 0-177 0 0,0 0-233 0 0,0 0-214 0 0,0 0-140 0 0,0 0-133 0 0,4-7 3359 0 0,-4 138-1260 0 0,0 66-2601 0 0,0-43-515 0 0,33 146-129 0 0,-9-171-248 0 0,-48-213-5853 0 0,12 61 2499 0 0,4 7-2541 0 0,1 1-5670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13587 0 0,'0'0'1656'0'0,"0"0"-568"0"0,0 0-297 0 0,0 0 212 0 0,0 0 279 0 0,0 0 135 0 0,0 0-110 0 0,0 0-285 0 0,0 0-230 0 0,34-6-164 0 0,109-21-105 0 0,-35 4 237 0 0,-32 5-760 0 0,1 3 1 0 0,1 3-1 0 0,0 4 1 0 0,24 3-1 0 0,-36 12-2156 0 0,-45-2-1258 0 0,-1 1-3558 0 0,-9-2-5328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446 125 0 0 0,'0'0'1199'0'0,"0"0"165"0"0,0 0 238 0 0,0 0 173 0 0,0 0-52 0 0,0 0-192 0 0,0 0-212 0 0,0 0-133 0 0,0 0-100 0 0,0 0 33 0 0,0 0-1 0 0,0 0-29 0 0,-5-6-36 0 0,3 3-961 0 0,1 1 122 0 0,-1-1 1 0 0,0 1-1 0 0,0 0 1 0 0,0 0-1 0 0,0 0 1 0 0,0 0-1 0 0,0 0 0 0 0,0 0 1 0 0,-1 0-1 0 0,1 1 1 0 0,-1-1-1 0 0,1 1 1 0 0,-1 0-1 0 0,1 0 0 0 0,-1 0 1 0 0,0 0-1 0 0,0 0 1 0 0,1 1-1 0 0,-1-1 1 0 0,-2 1-215 0 0,-8 0 336 0 0,1 1 1 0 0,0 1 0 0 0,0 0 0 0 0,0 1-1 0 0,0 0 1 0 0,0 1 0 0 0,0 0 0 0 0,1 1-1 0 0,0 0 1 0 0,0 1 0 0 0,0 0-1 0 0,0 1-336 0 0,-10 5 84 0 0,1 1 0 0 0,0 0 0 0 0,1 2-1 0 0,1 0 1 0 0,0 1 0 0 0,1 1 0 0 0,1 0-1 0 0,1 2 1 0 0,0-1 0 0 0,-9 18-84 0 0,18-24 5 0 0,1 0 0 0 0,1 0 0 0 0,0 0 0 0 0,0 1 0 0 0,1 0 1 0 0,1 0-1 0 0,0 0 0 0 0,0 0 0 0 0,2 0 0 0 0,0 0 0 0 0,0 3-5 0 0,0-13 2 0 0,0 0 0 0 0,0 0 0 0 0,1 0 1 0 0,-1 0-1 0 0,1 0 0 0 0,0 0 0 0 0,-1-1 0 0 0,1 1 0 0 0,1 0 1 0 0,-1 0-1 0 0,0 0 0 0 0,1-1 0 0 0,-1 1 0 0 0,1-1 0 0 0,0 1 0 0 0,0-1 1 0 0,0 0-1 0 0,0 1 0 0 0,0-1 0 0 0,0 0 0 0 0,1-1 0 0 0,-1 1 1 0 0,1 0-1 0 0,-1-1 0 0 0,1 1 0 0 0,0-1 0 0 0,-1 0 0 0 0,1 1 1 0 0,0-2-1 0 0,0 1 0 0 0,0 0 0 0 0,0 0 0 0 0,0-1 0 0 0,0 0 0 0 0,0 0 1 0 0,0 1-1 0 0,0-2-2 0 0,6 1 57 0 0,0 0 0 0 0,-1-1 0 0 0,1 0-1 0 0,-1-1 1 0 0,1 1 0 0 0,-1-2 0 0 0,0 1 0 0 0,0-1 0 0 0,0-1 0 0 0,0 1 0 0 0,0-1 0 0 0,4-4-57 0 0,20-17 179 0 0,-2-2 1 0 0,-2-1-1 0 0,0 0 1 0 0,-2-3-1 0 0,-1 0 0 0 0,20-34-179 0 0,28-33 177 0 0,-32 53-7 0 0,-34 64-311 0 0,-1-1 36 0 0,10 48-577 0 0,13 40-1015 0 0,-14-72-3579 0 0,6-2-4316 0 0,-13-24-1580 0 0</inkml:trace>
  <inkml:trace contextRef="#ctx0" brushRef="#br0" timeOffset="4282.982">945 55 456 0 0,'0'0'1975'0'0,"0"0"-36"0"0,0 0 132 0 0,0 0 93 0 0,0 0-63 0 0,0 0-299 0 0,0 0-388 0 0,0 0-319 0 0,0 0-273 0 0,0 0-140 0 0,0 0-73 0 0,-8 23 2555 0 0,-99 240-1133 0 0,90-156-1933 0 0,17-106-98 0 0,0-1 44 0 0,0 0 47 0 0,0 0 59 0 0,0 0 82 0 0,1-26 989 0 0,113-312-477 0 0,-91 294-612 0 0,-16 84 3 0 0,27 115 461 0 0,14-46-557 0 0,-1-53-19 0 0,-45-57 30 0 0,1 1 0 0 0,-1-1 1 0 0,0 1-1 0 0,0-1 0 0 0,1 0 1 0 0,-1 0-1 0 0,0 0 0 0 0,0 0 1 0 0,0 0-1 0 0,0 0 0 0 0,0 0 1 0 0,0-1-1 0 0,0 1 0 0 0,0-1 0 0 0,-1 0 1 0 0,1 1-1 0 0,-1-1 0 0 0,1 0 1 0 0,-1 0-1 0 0,0 0 0 0 0,1 0 1 0 0,-1 0-1 0 0,0 0 0 0 0,0 0 1 0 0,-1-1-1 0 0,1 1 0 0 0,0 0 1 0 0,-1 0-1 0 0,1-1 0 0 0,-1 1-50 0 0,2-2 58 0 0,12-35 256 0 0,-2-1 0 0 0,-1-1 0 0 0,-2 0 1 0 0,-2 0-1 0 0,0-18-314 0 0,-4-5 678 0 0,-2 45-1841 0 0,0 15-3629 0 0,4 20-1381 0 0,-4-11 1920 0 0,3 6-7729 0 0</inkml:trace>
  <inkml:trace contextRef="#ctx0" brushRef="#br0" timeOffset="5122.542">1453 59 0 0 0,'0'0'814'0'0,"0"0"658"0"0,0 0 338 0 0,0 0 301 0 0,0 0 152 0 0,0 0 24 0 0,0 0-108 0 0,0 0-297 0 0,0 0-304 0 0,0 0-288 0 0,0 0-257 0 0,0 0-186 0 0,-3-4-138 0 0,-11-11-112 0 0,-2 45 1613 0 0,9-10-2089 0 0,2-1 0 0 0,0 1 0 0 0,2 0 0 0 0,0 0 0 0 0,1 0 0 0 0,1 1 0 0 0,1-1 0 0 0,1 0 0 0 0,1 3-121 0 0,16 48-65 0 0,-18-70 88 0 0,1 1 0 0 0,-1-1 0 0 0,1 1 0 0 0,0-1 1 0 0,-1 1-1 0 0,1-1 0 0 0,0 1 0 0 0,0-1 0 0 0,0 0 0 0 0,0 1 0 0 0,0-1 0 0 0,0 0 0 0 0,1 0 0 0 0,-1 0 0 0 0,0 0 0 0 0,0 0 0 0 0,1 0 0 0 0,-1 0 0 0 0,1 0 0 0 0,-1-1 0 0 0,1 1 0 0 0,-1 0 0 0 0,1-1 0 0 0,-1 1 0 0 0,1-1 0 0 0,0 0 0 0 0,-1 1 0 0 0,1-1 0 0 0,-1 0 0 0 0,1 0 0 0 0,0 0 0 0 0,-1 0 0 0 0,1-1 0 0 0,0 1 0 0 0,-1 0 0 0 0,1-1 0 0 0,-1 1 0 0 0,1-1 0 0 0,-1 1 0 0 0,1-1 0 0 0,-1 0 0 0 0,2 0-23 0 0,9-10 228 0 0,0 0 0 0 0,0 0-1 0 0,-1-1 1 0 0,-1-1-1 0 0,0 0 1 0 0,-1 0 0 0 0,0-1-1 0 0,2-5-227 0 0,-6 11 61 0 0,127-214 937 0 0,-122 211-777 0 0,-7 31-251 0 0,-1-7 25 0 0,52 190 75 0 0,4 16-122 0 0,-47-155-2 0 0,-3 1 1 0 0,-3 0 0 0 0,-3 0-1 0 0,-4 55 54 0 0,0-103 0 0 0,-1-1-1 0 0,0 1 0 0 0,-2-1 0 0 0,1 0 1 0 0,-2 0-1 0 0,0 0 0 0 0,-1-1 0 0 0,0 0 1 0 0,-2 0-1 0 0,1-1 0 0 0,-2 0 1 0 0,0-1-1 0 0,0 0 0 0 0,-2 0 0 0 0,1-1 1 0 0,-1-1-1 0 0,-1 0 0 0 0,0 0 0 0 0,-1-1 1 0 0,0-1-1 0 0,0-1 0 0 0,-5 3 1 0 0,16-9 7 0 0,0-1-1 0 0,0 1 1 0 0,0-1-1 0 0,0 1 1 0 0,0-1 0 0 0,0 0-1 0 0,0 0 1 0 0,0 0-1 0 0,0 0 1 0 0,-1-1-1 0 0,1 0 1 0 0,0 1-1 0 0,-1-1 1 0 0,1 0-1 0 0,0 0 1 0 0,0-1-1 0 0,-1 1 1 0 0,1-1 0 0 0,0 0-1 0 0,0 1 1 0 0,0-1-1 0 0,0-1 1 0 0,0 1-1 0 0,0 0 1 0 0,0-1-1 0 0,0 0 1 0 0,0 1-1 0 0,0-1 1 0 0,1 0-1 0 0,-1 0 1 0 0,1-1 0 0 0,0 1-1 0 0,-1 0 1 0 0,1-1-1 0 0,0 0 1 0 0,1 1-1 0 0,-1-1 1 0 0,0 0-1 0 0,1 0 1 0 0,-1 0-1 0 0,0-3-6 0 0,-1-8 10 0 0,1-1 0 0 0,0 1-1 0 0,1-1 1 0 0,1 0 0 0 0,0 0-1 0 0,1 1 1 0 0,1-1-1 0 0,0 0 1 0 0,1 1 0 0 0,1 0-1 0 0,0-1 1 0 0,0 1 0 0 0,4-5-10 0 0,3-12-170 0 0,2 1 0 0 0,0 0 1 0 0,2 1-1 0 0,2 1 0 0 0,0 0 1 0 0,2 1-1 0 0,0 1 0 0 0,2 1 1 0 0,1 1-1 0 0,1 1 0 0 0,1 1 1 0 0,1 1-1 0 0,6-3 170 0 0,-14 15-3424 0 0,-12 6-604 0 0,2 0-8138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259 129 280 0 0,'0'0'1651'0'0,"0"0"-204"0"0,0 0-131 0 0,0 0-10 0 0,0 0-52 0 0,0 0-90 0 0,0 0-39 0 0,0 0-82 0 0,0 0-43 0 0,0 0 30 0 0,0 0 36 0 0,0 0 28 0 0,0 0-16 0 0,3-4-74 0 0,12-14-97 0 0,-11 14-85 0 0,-4 4-58 0 0,0 0-39 0 0,0 0-37 0 0,0 0-18 0 0,0 0-53 0 0,-26 3 978 0 0,-75 60-882 0 0,89-57-633 0 0,2 1 0 0 0,-1 1 0 0 0,1 0 1 0 0,0 0-1 0 0,0 1 0 0 0,1 0 1 0 0,0 1-1 0 0,1 0 0 0 0,0 0 1 0 0,1 1-1 0 0,0 0 0 0 0,0 0 1 0 0,1 1-1 0 0,1-1 0 0 0,0 1 1 0 0,1 1-1 0 0,0-1 0 0 0,1 1 1 0 0,0-1-1 0 0,1 1 0 0 0,0 0 1 0 0,1 1-81 0 0,3-7 67 0 0,0 0 1 0 0,0 0 0 0 0,1 0 0 0 0,0 0-1 0 0,0-1 1 0 0,1 0 0 0 0,0 1 0 0 0,0-1 0 0 0,0-1-1 0 0,1 1 1 0 0,0-1 0 0 0,0 1 0 0 0,0-2-1 0 0,1 1 1 0 0,-1 0 0 0 0,1-1 0 0 0,1 0-1 0 0,-1 0 1 0 0,0-1 0 0 0,1 0 0 0 0,-1 0 0 0 0,6 1-68 0 0,2 1 70 0 0,1-1 1 0 0,-1 0 0 0 0,1-1 0 0 0,-1-1 0 0 0,1 0 0 0 0,0-1 0 0 0,0-1 0 0 0,-1 0 0 0 0,4-1-71 0 0,10 0 56 0 0,53-14-424 0 0,-42-8-1671 0 0,-33 16-2780 0 0,-3 0-4185 0 0,-3 4-2893 0 0</inkml:trace>
  <inkml:trace contextRef="#ctx0" brushRef="#br0" timeOffset="814.406">671 184 10562 0 0,'0'0'2019'0'0,"0"0"-349"0"0,0 0-118 0 0,0 0-34 0 0,0 0-148 0 0,0 0-247 0 0,0 0-303 0 0,0 0-232 0 0,0 0-71 0 0,0 0-13 0 0,0 0-5 0 0,0 0-9 0 0,0 0-65 0 0,-4 13-65 0 0,-11 41-38 0 0,10 59 452 0 0,6-103-762 0 0,0 1-1 0 0,1 0 0 0 0,0-1 1 0 0,1 0-1 0 0,0 1 0 0 0,1-1 1 0 0,0 0-1 0 0,0-1 0 0 0,1 1 1 0 0,0-1-1 0 0,1 0 0 0 0,0 0 1 0 0,1 0-1 0 0,-1-1 0 0 0,2 0 1 0 0,4 4-12 0 0,-8-9 47 0 0,-1 0 0 0 0,1-1 0 0 0,0 1 0 0 0,0-1 0 0 0,0 0 0 0 0,1 0 0 0 0,-1 0 0 0 0,0-1 0 0 0,1 0 0 0 0,-1 0 0 0 0,1 0 0 0 0,-1 0 0 0 0,1 0 0 0 0,0-1 0 0 0,-1 0 0 0 0,1 0 0 0 0,-1 0 0 0 0,1-1 0 0 0,0 0 0 0 0,-1 0 0 0 0,1 0 0 0 0,-1 0 0 0 0,0 0 0 0 0,1-1 0 0 0,-1 0 0 0 0,0 0 0 0 0,0 0 0 0 0,0-1 0 0 0,0 1 0 0 0,0-1 0 0 0,0 0-47 0 0,104-103 1049 0 0,37-67-531 0 0,-153 184-858 0 0,2-2 279 0 0,1 0 0 0 0,-1 0 0 0 0,2 0 0 0 0,-1 1 0 0 0,1-1 0 0 0,0 1 0 0 0,1 0-1 0 0,0 1 1 0 0,1-1 0 0 0,0 0 0 0 0,1 1 0 0 0,0-1 0 0 0,1 1 0 0 0,0-1 0 0 0,0 1 0 0 0,1-1-1 0 0,2 8 62 0 0,1-13-5 0 0,1 0 0 0 0,-1 0 0 0 0,1-1 0 0 0,1 1 0 0 0,-1-1 0 0 0,1 0 0 0 0,0-1 0 0 0,-1 1 0 0 0,2-1 0 0 0,-1-1 0 0 0,0 1 0 0 0,0-1 0 0 0,1 0 0 0 0,0 0 0 0 0,-1-1 0 0 0,1 0 0 0 0,0 0 0 0 0,-1 0 0 0 0,1-1 0 0 0,0 0 0 0 0,0-1 0 0 0,2 0 5 0 0,4 1 39 0 0,0-2 1 0 0,1 0-1 0 0,-1 0 0 0 0,0-1 1 0 0,0-1-1 0 0,0 0 0 0 0,-1-1 1 0 0,0 0-1 0 0,1-1 1 0 0,-2 0-1 0 0,1-1 0 0 0,-1 0 1 0 0,0-1-1 0 0,0-1 1 0 0,-1 1-1 0 0,-1-2 0 0 0,5-4-39 0 0,20-24 191 0 0,-3-1-1 0 0,-1-1 0 0 0,25-44-190 0 0,-54 81 4 0 0,5-6-3 0 0,0 0-1 0 0,-1 0 1 0 0,0-1 0 0 0,-1 0 0 0 0,0 0-1 0 0,-1 0 1 0 0,0 0 0 0 0,0 0-1 0 0,-1-1 1 0 0,-1 0 0 0 0,1 1 0 0 0,-2-1-1 0 0,1-1 0 0 0,-1 10-6 0 0,-1 0 1 0 0,1 1-1 0 0,0-1 0 0 0,0 1 0 0 0,-1-1 0 0 0,1 0 0 0 0,-1 1 1 0 0,1-1-1 0 0,-1 1 0 0 0,0-1 0 0 0,1 1 0 0 0,-1-1 0 0 0,0 1 0 0 0,0 0 1 0 0,0-1-1 0 0,0 1 0 0 0,0 0 0 0 0,0 0 0 0 0,-1-1 0 0 0,1 1 0 0 0,0 0 1 0 0,-1 0-1 0 0,1 1 0 0 0,0-1 0 0 0,-1 0 0 0 0,1 0 0 0 0,-1 1 1 0 0,1-1-1 0 0,-1 1 0 0 0,0-1 0 0 0,1 1 0 0 0,-1 0 0 0 0,0-1 0 0 0,1 1 1 0 0,-1 0-1 0 0,0 0 0 0 0,1 0 0 0 0,-1 0 0 0 0,1 1 0 0 0,-1-1 1 0 0,-1 1 5 0 0,-64 25-302 0 0,59-22 272 0 0,1 1 0 0 0,0-1 0 0 0,0 2 0 0 0,0-1 0 0 0,0 1 0 0 0,1 0 0 0 0,0 0 0 0 0,0 1 0 0 0,1 0 0 0 0,0 0 0 0 0,0 0 0 0 0,1 0 0 0 0,-1 1 0 0 0,2 0 0 0 0,-1 0 0 0 0,1 0 0 0 0,0 0 0 0 0,1 1 0 0 0,0-1 0 0 0,0 1 0 0 0,1-1 0 0 0,0 2 30 0 0,3-6-2 0 0,1-1 1 0 0,0 1-1 0 0,-1-1 1 0 0,1 0-1 0 0,0 1 1 0 0,1-1-1 0 0,-1-1 1 0 0,0 1-1 0 0,1-1 0 0 0,0 1 1 0 0,-1-1-1 0 0,1 0 1 0 0,0 0-1 0 0,0 0 1 0 0,0-1-1 0 0,1 0 1 0 0,-1 1-1 0 0,0-1 1 0 0,0-1-1 0 0,1 1 1 0 0,-1-1-1 0 0,0 0 1 0 0,1 0-1 0 0,-1 0 1 0 0,1 0-1 0 0,-1-1 1 0 0,0 1-1 0 0,0-1 0 0 0,1-1 2 0 0,7 2 3 0 0,241-11 75 0 0,-252 11-75 0 0,0 0 0 0 0,0 0 0 0 0,1 1 0 0 0,-1-1 0 0 0,0 0-1 0 0,0 0 1 0 0,0 1 0 0 0,0-1 0 0 0,0 1 0 0 0,0-1 0 0 0,0 1 0 0 0,0-1 0 0 0,0 1 0 0 0,0-1 0 0 0,0 1 0 0 0,0 0 0 0 0,0 0 0 0 0,0 0 0 0 0,-1-1 0 0 0,1 1 0 0 0,0 0 0 0 0,-1 0 0 0 0,1 0 0 0 0,0 0 0 0 0,-1 0 0 0 0,1 0 0 0 0,-1 0-1 0 0,0 0 1 0 0,1 0 0 0 0,-1 1 0 0 0,0-1 0 0 0,0 0 0 0 0,1 0 0 0 0,-1 0 0 0 0,0 0 0 0 0,0 0 0 0 0,0 1 0 0 0,0-1 0 0 0,-1 0 0 0 0,1 0 0 0 0,0 0 0 0 0,0 0 0 0 0,-1 0 0 0 0,1 1-3 0 0,-18 50 134 0 0,14-44-148 0 0,-2 1-36 0 0,0 0 0 0 0,1 1-1 0 0,0 0 1 0 0,1 0 0 0 0,1 0 0 0 0,-1 0 0 0 0,1 1 0 0 0,1-1 0 0 0,0 1 0 0 0,0 9 50 0 0,17-5-1635 0 0,2-15-3095 0 0,-13 0 2002 0 0,2 0-8045 0 0</inkml:trace>
  <inkml:trace contextRef="#ctx0" brushRef="#br0" timeOffset="1217.37">1976 26 11450 0 0,'0'0'3392'0'0,"0"0"-1358"0"0,0 0-625 0 0,0 0-158 0 0,0 0-165 0 0,0 0-227 0 0,0 0-243 0 0,0 0-178 0 0,0 0-105 0 0,0 0 16 0 0,0 0 47 0 0,0 0-19 0 0,0 0-7 0 0,-3 19-27 0 0,-10 124 465 0 0,16-113-716 0 0,2-1 1 0 0,1-1 0 0 0,1 1-1 0 0,1-1 1 0 0,2 0-1 0 0,1-1 1 0 0,1 0 0 0 0,1-1-1 0 0,2 2-92 0 0,-12-23 22 0 0,-1 0 0 0 0,1 0 0 0 0,0 0 0 0 0,0 0 0 0 0,1-1 0 0 0,-1 0 0 0 0,1 1 0 0 0,0-1 0 0 0,0-1 0 0 0,0 1 0 0 0,1-1 0 0 0,-1 1 0 0 0,1-1 0 0 0,0 0-1 0 0,0-1 1 0 0,0 1 0 0 0,0-1 0 0 0,1 0 0 0 0,-1 0 0 0 0,0-1 0 0 0,1 0 0 0 0,3 1-22 0 0,-6-3 54 0 0,0-1 0 0 0,-1 0 0 0 0,1 1 0 0 0,0-1 0 0 0,-1 0 0 0 0,0 0 0 0 0,1 0 0 0 0,-1 0 0 0 0,0-1-1 0 0,0 1 1 0 0,0-1 0 0 0,0 1 0 0 0,-1-1 0 0 0,1 0 0 0 0,0 0 0 0 0,-1 1 0 0 0,0-1 0 0 0,0 0 0 0 0,0 0 0 0 0,0-2-54 0 0,0 3 19 0 0,22-57 299 0 0,-3-1 1 0 0,-3 0 0 0 0,5-39-319 0 0,-20 89-29 0 0,1 0 1 0 0,0 0-1 0 0,0 1 1 0 0,0-1-1 0 0,1 1 0 0 0,1 0 1 0 0,0 0-1 0 0,0 0 1 0 0,0 1-1 0 0,1 0 1 0 0,1 0-1 0 0,2-3 29 0 0,2 8-2721 0 0,-11 16-3421 0 0,-1-3-3167 0 0,1-3-1057 0 0</inkml:trace>
  <inkml:trace contextRef="#ctx0" brushRef="#br0" timeOffset="1600.87">2466 328 3985 0 0,'0'0'5004'0'0,"0"0"-1797"0"0,0 0-927 0 0,0 0-407 0 0,0 0-277 0 0,0 0-177 0 0,0 0-136 0 0,0 0-105 0 0,0 0-149 0 0,0 0-139 0 0,31-8-131 0 0,98-24-138 0 0,-57-3 229 0 0,-41 12-513 0 0,-2-1 1 0 0,-1-1 0 0 0,-1-1 0 0 0,-1-2 0 0 0,7-10-338 0 0,-32 37 10 0 0,1-1 0 0 0,0 1 0 0 0,-1-1 0 0 0,0 0 0 0 0,1 1 0 0 0,-1-1 0 0 0,0 0 0 0 0,0 0 0 0 0,0 1 0 0 0,0-1 0 0 0,0 0 0 0 0,0 0 0 0 0,0 0 0 0 0,-1-1 0 0 0,1 1 0 0 0,-1 0-1 0 0,0 0 1 0 0,1 0 0 0 0,-1 0 0 0 0,0 0 0 0 0,0 0 0 0 0,0-1 0 0 0,-1 1 0 0 0,1 0 0 0 0,0 0 0 0 0,-1 0 0 0 0,1 0 0 0 0,-1 0 0 0 0,0 0 0 0 0,0 0 0 0 0,0 0 0 0 0,0 0 0 0 0,0 0 0 0 0,0 0 0 0 0,0 1 0 0 0,-1-1 0 0 0,1 0 0 0 0,-1 1-1 0 0,1-1 1 0 0,-1 1 0 0 0,0 0 0 0 0,1-1 0 0 0,-1 1 0 0 0,0 0 0 0 0,0 0 0 0 0,0 0 0 0 0,0 0 0 0 0,0 0 0 0 0,0 1 0 0 0,0-1 0 0 0,0 1 0 0 0,0-1 0 0 0,0 1 0 0 0,0 0 0 0 0,0 0 0 0 0,-2 0-10 0 0,-9 2-7 0 0,1 0 0 0 0,0 1 0 0 0,-1 1 1 0 0,1 0-1 0 0,0 1 0 0 0,1 0 0 0 0,-1 1 0 0 0,1 0 1 0 0,0 1-1 0 0,1 0 0 0 0,-1 0 0 0 0,1 1 0 0 0,1 1 1 0 0,0 0-1 0 0,0 0 0 0 0,0 1 0 0 0,1 0 0 0 0,1 0 1 0 0,0 1-1 0 0,0 0 0 0 0,-4 10 7 0 0,3-6-1 0 0,0 1 0 0 0,1 0 1 0 0,1 0-1 0 0,0 0 0 0 0,1 1 0 0 0,1 0 0 0 0,0 0 0 0 0,2 0 1 0 0,0 0-1 0 0,0 1 0 0 0,2-1 0 0 0,0 1 0 0 0,2 10 1 0 0,0-19 5 0 0,-1 0-1 0 0,2 0 0 0 0,-1 0 0 0 0,1 0 1 0 0,0 0-1 0 0,1-1 0 0 0,0 0 0 0 0,0 0 1 0 0,1 0-1 0 0,0 0 0 0 0,0-1 0 0 0,1 1 1 0 0,0-1-1 0 0,0-1 0 0 0,1 1 1 0 0,-1-1-1 0 0,2 0 0 0 0,-1-1 0 0 0,0 0 1 0 0,1 0-1 0 0,1 0-4 0 0,8 5 19 0 0,0-2 1 0 0,1 0-1 0 0,0-1 1 0 0,0-1 0 0 0,0 0-1 0 0,1-1 1 0 0,0-2-1 0 0,0 0 1 0 0,12 1-20 0 0,81-15-607 0 0,-72-15-3610 0 0,-35 19-2256 0 0,-2 0-5978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333 785 5777 0 0,'0'0'2073'0'0,"0"0"-318"0"0,0 0-38 0 0,0 0 134 0 0,0 0 1 0 0,0 0-224 0 0,0 0-313 0 0,0 0-298 0 0,0 0-215 0 0,0 0-154 0 0,0 0-117 0 0,-32 1-118 0 0,-101 7-65 0 0,65 15 95 0 0,59-15-346 0 0,2-4-60 0 0,0 1-1 0 0,1 0 1 0 0,0 0-1 0 0,0 0 1 0 0,0 0-1 0 0,0 1 0 0 0,1 0 1 0 0,0 1-1 0 0,1-1 1 0 0,-1 1-1 0 0,1 0 1 0 0,0 0-1 0 0,1 0 0 0 0,0 0 1 0 0,0 0-1 0 0,0 1 1 0 0,1 0-1 0 0,0-1 1 0 0,1 1-1 0 0,0 0 1 0 0,0 0-1 0 0,0 7-36 0 0,3-11 61 0 0,0-1-1 0 0,1 1 1 0 0,-1-1 0 0 0,0 0-1 0 0,1 0 1 0 0,0 0 0 0 0,0 0-1 0 0,0 0 1 0 0,0-1 0 0 0,0 1-1 0 0,0-1 1 0 0,1 0 0 0 0,-1 0-1 0 0,1 0 1 0 0,0-1-1 0 0,-1 1 1 0 0,1-1 0 0 0,0 0-1 0 0,0 0 1 0 0,0 0 0 0 0,0 0-1 0 0,0-1 1 0 0,0 0 0 0 0,0 0-1 0 0,0 0 1 0 0,0 0 0 0 0,0 0-1 0 0,0-1 1 0 0,0 0 0 0 0,0 0-1 0 0,0 0 1 0 0,-1 0 0 0 0,1 0-1 0 0,0-1 1 0 0,0 0-61 0 0,18-10 195 0 0,-1 0-1 0 0,-1-2 1 0 0,0 0 0 0 0,-1-1 0 0 0,0-1-1 0 0,-2-1 1 0 0,13-14-195 0 0,71-64 149 0 0,-88 136-595 0 0,-11 14 443 0 0,-3-45 1 0 0,0 1-1 0 0,1 0 1 0 0,0-1-1 0 0,1 1 0 0 0,0 0 1 0 0,0-1-1 0 0,1 1 1 0 0,1-1-1 0 0,0 0 1 0 0,0 1-1 0 0,1-1 1 0 0,0-1-1 0 0,1 1 1 0 0,0-1-1 0 0,0 1 1 0 0,1-1-1 0 0,0-1 0 0 0,1 1 1 0 0,0-1 2 0 0,-3-6 8 0 0,0 0 0 0 0,1 0 0 0 0,-1 0 0 0 0,0 0 0 0 0,1-1 1 0 0,0 1-1 0 0,-1-1 0 0 0,1 0 0 0 0,0-1 0 0 0,0 1 0 0 0,-1-1 0 0 0,1 0 0 0 0,0 0 0 0 0,0-1 0 0 0,-1 1 1 0 0,1-1-1 0 0,0 0 0 0 0,0-1 0 0 0,-1 1 0 0 0,1-1 0 0 0,-1 0 0 0 0,0 0 0 0 0,1 0 0 0 0,-1 0 0 0 0,3-3-8 0 0,95-80 354 0 0,-65 44-275 0 0,-3-1 0 0 0,-1-2 0 0 0,-2-1 0 0 0,-3-1 0 0 0,-1-2 1 0 0,-2-1-1 0 0,-3-1 0 0 0,-2-1 0 0 0,-2 0 0 0 0,10-48-79 0 0,-14 39-12 0 0,-1-2 1 0 0,-4 1-1 0 0,-2-2 0 0 0,-2-46 12 0 0,-4 107-1 0 0,-1-1 1 0 0,1 1-1 0 0,0-1 0 0 0,-1 1 0 0 0,0-1 0 0 0,1 1 1 0 0,-1-1-1 0 0,0 1 0 0 0,-1-1 0 0 0,1 1 0 0 0,0-1 1 0 0,-1 1-1 0 0,1-1 0 0 0,-1 1 0 0 0,0-1 0 0 0,0 1 1 0 0,0-1-1 0 0,0 1 0 0 0,0 0 0 0 0,0 0 0 0 0,-1 0 1 0 0,1-1-1 0 0,-1 1 0 0 0,1 0 0 0 0,-1 1 0 0 0,0-1 0 0 0,0 0 1 0 0,0 0-1 0 0,0 1 0 0 0,0 0 0 0 0,0-1 0 0 0,0 1 1 0 0,0 0-1 0 0,-1 0 0 0 0,1 0 0 0 0,-1 0 0 0 0,1 0 1 0 0,0 0-1 0 0,-1 1 0 0 0,0 0 0 0 0,1-1 0 0 0,-1 1 1 0 0,1 0-1 0 0,-1 0 0 0 0,1 0 0 0 0,-1 0 0 0 0,1 1 1 0 0,-1-1-1 0 0,1 1 0 0 0,-1-1 0 0 0,1 1 0 0 0,-1 0 1 0 0,-1 1 0 0 0,-14 14-7 0 0,1 0 1 0 0,1 1-1 0 0,1 1 1 0 0,0 0-1 0 0,1 2 1 0 0,1-1-1 0 0,1 1 1 0 0,1 1-1 0 0,1 0 1 0 0,1 1-1 0 0,0 0 1 0 0,2 0-1 0 0,0 1 1 0 0,2 0-1 0 0,-1 9 7 0 0,-4 17 21 0 0,2 1-1 0 0,2 1 0 0 0,2-1 1 0 0,2 1-1 0 0,3 0 1 0 0,2 0-1 0 0,2-1 0 0 0,2 0 1 0 0,3 0-1 0 0,14 46-20 0 0,-19-80-9 0 0,1 0 1 0 0,0 0-1 0 0,1 0 0 0 0,1-1 0 0 0,0 0 1 0 0,1 0-1 0 0,7 8 9 0 0,-14-22-140 0 0,0 0 0 0 0,1 0 0 0 0,-1 0 1 0 0,1 0-1 0 0,-1-1 0 0 0,1 1 0 0 0,-1-1 0 0 0,1 1 0 0 0,-1-1 0 0 0,1 0 1 0 0,0 0-1 0 0,-1 0 0 0 0,1 0 0 0 0,-1-1 0 0 0,1 1 0 0 0,0-1 1 0 0,-1 1-1 0 0,1-1 0 0 0,-1 0 0 0 0,0 0 0 0 0,1 0 0 0 0,-1 0 1 0 0,0-1-1 0 0,1 1 0 0 0,-1 0 0 0 0,0-1 0 0 0,0 0 0 0 0,0 1 0 0 0,0-1 1 0 0,-1 0-1 0 0,1 0 0 0 0,0 0 0 0 0,-1 0 0 0 0,0 0 0 0 0,1-1 1 0 0,0-1 139 0 0,10-8-2638 0 0,3-1-4291 0 0,-4 4-4884 0 0</inkml:trace>
  <inkml:trace contextRef="#ctx0" brushRef="#br0" timeOffset="281.219">1278 726 9866 0 0,'0'0'2310'0'0,"0"0"-568"0"0,0 0-327 0 0,0 0-132 0 0,0 0-163 0 0,0 0-209 0 0,0 0-231 0 0,-27 34-235 0 0,-83 105-107 0 0,75-71 155 0 0,36-58-370 0 0,-1-5-50 0 0,0 0 0 0 0,0-1 0 0 0,0 1 0 0 0,1 0 0 0 0,0-1 1 0 0,0 1-1 0 0,0-1 0 0 0,0 1 0 0 0,1-1 0 0 0,0 0 0 0 0,0 1 0 0 0,0-1 1 0 0,0 0-1 0 0,1 0 0 0 0,0 0 0 0 0,-1-1 0 0 0,1 1 0 0 0,1-1 0 0 0,-1 1 1 0 0,0-1-1 0 0,1 0 0 0 0,0 0 0 0 0,-1-1 0 0 0,1 1 0 0 0,0-1 0 0 0,1 0 1 0 0,-1 0-1 0 0,0 0 0 0 0,1-1 0 0 0,-1 1 0 0 0,1-1 0 0 0,2 1-73 0 0,6-1 168 0 0,-1 0 0 0 0,0-1 0 0 0,1-1 0 0 0,-1 0 0 0 0,0 0 0 0 0,0-1 0 0 0,0 0 0 0 0,0-1 0 0 0,0-1 0 0 0,0 0 0 0 0,-1-1 0 0 0,0 0 0 0 0,0 0 0 0 0,0-1 0 0 0,0-1 0 0 0,-1 0 0 0 0,0 0 0 0 0,-1-1 0 0 0,0 0 0 0 0,0 0 0 0 0,0-1 0 0 0,-1-1 0 0 0,-1 1 0 0 0,1-1 0 0 0,-2-1 0 0 0,1 1 0 0 0,3-10-168 0 0,-6 10 37 0 0,-1 1 0 0 0,0-1 0 0 0,0 0 1 0 0,-1 0-1 0 0,-1 0 0 0 0,1 0 0 0 0,-2 0 0 0 0,1 0 0 0 0,-1-1 0 0 0,-1 1 1 0 0,0 0-1 0 0,-2-6-37 0 0,3 12-42 0 0,-1 0 1 0 0,0 0-1 0 0,0 0 1 0 0,-1 1 0 0 0,1-1-1 0 0,-1 0 1 0 0,0 1-1 0 0,0-1 1 0 0,0 1-1 0 0,0 0 1 0 0,0-1-1 0 0,-1 1 1 0 0,0 1 0 0 0,0-1-1 0 0,1 0 1 0 0,-1 0-1 0 0,-1 1 1 0 0,1 0-1 0 0,0 0 1 0 0,-1 0 0 0 0,1 0-1 0 0,-1 0 1 0 0,1 0-1 0 0,-1 1 1 0 0,0 0-1 0 0,0 0 1 0 0,0 0-1 0 0,0 0 1 0 0,0 1 0 0 0,0-1-1 0 0,0 1 1 0 0,-3 0 41 0 0,-47 19-3943 0 0,41-5-349 0 0,1 4-3503 0 0,3-6-2897 0 0</inkml:trace>
  <inkml:trace contextRef="#ctx0" brushRef="#br0" timeOffset="701.751">1627 1098 11771 0 0,'0'0'2681'0'0,"0"0"-791"0"0,0 0-306 0 0,0 0-47 0 0,0 0-160 0 0,0 0-263 0 0,0 0-306 0 0,0 0-185 0 0,0 0-108 0 0,8-33-27 0 0,26-103-16 0 0,10 14 980 0 0,-3 38-713 0 0,-39 89-755 0 0,-2 24-28 0 0,-2-23 42 0 0,1 0 1 0 0,-1 1-1 0 0,1-1 0 0 0,1 0 0 0 0,0 1 1 0 0,-1-1-1 0 0,2 0 0 0 0,-1 1 0 0 0,1-1 1 0 0,0 0-1 0 0,0 0 0 0 0,1 0 1 0 0,0 0-1 0 0,0 0 0 0 0,0 0 0 0 0,1 0 1 0 0,0 0-1 0 0,0-1 0 0 0,0 1 1 0 0,1-1-1 0 0,0 0 0 0 0,0 0 0 0 0,0-1 1 0 0,0 1-1 0 0,1-1 0 0 0,0 0 1 0 0,0 0-1 0 0,0 0 0 0 0,0-1 0 0 0,1 1 1 0 0,0-1 1 0 0,2-3 78 0 0,1 0 1 0 0,0-1 0 0 0,-1 0 0 0 0,1 0-1 0 0,0-1 1 0 0,-1 0 0 0 0,0-1 0 0 0,1 1-1 0 0,-1-2 1 0 0,0 1 0 0 0,-1-1 0 0 0,1 0-1 0 0,-1-1 1 0 0,1 0 0 0 0,-1 0 0 0 0,-1-1-1 0 0,1 1 1 0 0,-1-1 0 0 0,0-1 0 0 0,0 1-1 0 0,-1-1 1 0 0,0 0 0 0 0,0-1-1 0 0,0 1 1 0 0,1-6-79 0 0,-1 7 70 0 0,4-3-17 0 0,-1-1 0 0 0,0 0 0 0 0,-1-1 0 0 0,0 0-1 0 0,0 0 1 0 0,-1 0 0 0 0,-1-1 0 0 0,0 1 0 0 0,0-2 0 0 0,-2 1-1 0 0,1 0 1 0 0,0-11-53 0 0,-4 23-142 0 0,0 0-161 0 0,0 0-253 0 0,0 0-347 0 0,0 10-5253 0 0,0-6-3110 0 0,0 0-3018 0 0</inkml:trace>
  <inkml:trace contextRef="#ctx0" brushRef="#br0" timeOffset="1316.968">2594 697 14379 0 0,'0'0'2126'0'0,"0"0"-570"0"0,0 0-197 0 0,0 0-33 0 0,0 0-110 0 0,0 0-196 0 0,0 0-222 0 0,0 0-201 0 0,0 0-158 0 0,0 0-106 0 0,0 0-126 0 0,-34-11-99 0 0,-106-31-41 0 0,137 40-65 0 0,1 1 1 0 0,0 0-1 0 0,0 0 1 0 0,-1 0-1 0 0,1 1 0 0 0,0-1 1 0 0,-1 0-1 0 0,1 1 1 0 0,-1 0-1 0 0,1-1 1 0 0,-1 1-1 0 0,1 0 0 0 0,-1 0 1 0 0,1 1-1 0 0,-1-1 1 0 0,1 0-1 0 0,-1 1 1 0 0,1 0-1 0 0,0-1 0 0 0,-1 1 1 0 0,1 0-1 0 0,0 0 1 0 0,0 0-1 0 0,-1 1 1 0 0,1-1-1 0 0,0 0 0 0 0,0 1 1 0 0,0-1-1 0 0,0 2-2 0 0,-6 4 14 0 0,-5 2-10 0 0,1 1-1 0 0,1 0 1 0 0,0 0 0 0 0,0 1 0 0 0,1 0 0 0 0,0 1 0 0 0,1 0-1 0 0,1 1 1 0 0,0 0 0 0 0,0 0 0 0 0,1 0 0 0 0,1 1 0 0 0,0 0-1 0 0,1 1 1 0 0,1-1 0 0 0,0 1 0 0 0,1 0 0 0 0,1 0 0 0 0,0 0-1 0 0,1 0 1 0 0,0 0 0 0 0,1 0 0 0 0,2 7-4 0 0,-1-17 20 0 0,1 0 1 0 0,0 0-1 0 0,0 0 1 0 0,0 0 0 0 0,1 0-1 0 0,-1 0 1 0 0,1-1-1 0 0,1 0 1 0 0,-1 1-1 0 0,0-1 1 0 0,1 0-1 0 0,0 0 1 0 0,0-1 0 0 0,0 1-1 0 0,1-1 1 0 0,-1 0-1 0 0,1 0 1 0 0,-1-1-1 0 0,1 1 1 0 0,0-1-1 0 0,0 0 1 0 0,0 0-1 0 0,0-1 1 0 0,1 1 0 0 0,-1-1-1 0 0,0 0 1 0 0,1-1-1 0 0,-1 1 1 0 0,1-1-1 0 0,-1 0 1 0 0,0 0-1 0 0,1-1 1 0 0,-1 0 0 0 0,0 0-1 0 0,1 0 1 0 0,-1 0-1 0 0,0-1 1 0 0,0 0-1 0 0,0 0 1 0 0,0 0-1 0 0,0-1 1 0 0,-1 0-1 0 0,1 0 1 0 0,2-2-21 0 0,23-14 275 0 0,-1-2-1 0 0,-1 0 1 0 0,-1-2-1 0 0,-1-2 1 0 0,-1 0-1 0 0,20-27-274 0 0,-37 43 42 0 0,0 0 0 0 0,1 1 0 0 0,0 0 0 0 0,1 0-1 0 0,-1 1 1 0 0,1 0 0 0 0,1 1 0 0 0,-1 0 0 0 0,1 0 0 0 0,6-1-42 0 0,-15 7 1 0 0,-1-1 0 0 0,0 1 0 0 0,1 0 0 0 0,0-1-1 0 0,-1 1 1 0 0,1 0 0 0 0,-1 0 0 0 0,1 0 0 0 0,-1 0 0 0 0,1 0 0 0 0,-1 1 0 0 0,1-1 0 0 0,-1 0 0 0 0,1 1 0 0 0,-1-1 0 0 0,1 1 0 0 0,-1-1 0 0 0,0 1 0 0 0,1 0 0 0 0,-1 0 0 0 0,0-1-1 0 0,1 1 1 0 0,-1 0 0 0 0,0 0 0 0 0,0 0 0 0 0,0 0 0 0 0,0 1 0 0 0,0-1 0 0 0,0 0 0 0 0,0 0 0 0 0,0 1 0 0 0,-1-1 0 0 0,1 0 0 0 0,0 1 0 0 0,-1-1 0 0 0,1 1 0 0 0,-1-1-1 0 0,0 1 1 0 0,1-1 0 0 0,-1 1 0 0 0,0 0-1 0 0,7 66 94 0 0,-21 231-125 0 0,-5-144-260 0 0,-7-1-1 0 0,-35 113 292 0 0,54-235-7 0 0,-1 0 0 0 0,-2-1-1 0 0,-2 0 1 0 0,0-1 0 0 0,-2 0-1 0 0,-1-1 1 0 0,-2 0 0 0 0,-1-2-1 0 0,-1 0 1 0 0,-1-1 0 0 0,-1-1-1 0 0,-17 16 8 0 0,-58 1 78 0 0,92-42-72 0 0,1 1 0 0 0,-1 0-1 0 0,1-1 1 0 0,-1 0 0 0 0,1 0 0 0 0,-1 0 0 0 0,1 0-1 0 0,-1-1 1 0 0,1 0 0 0 0,-1 1 0 0 0,1-1 0 0 0,0 0-1 0 0,-1 0 1 0 0,1-1 0 0 0,0 1 0 0 0,0-1 0 0 0,0 0-1 0 0,0 1 1 0 0,0-1 0 0 0,0-1 0 0 0,1 1 0 0 0,-1 0-1 0 0,1-1 1 0 0,-1 1 0 0 0,1-1 0 0 0,0 0 0 0 0,0 0-1 0 0,-1-2-5 0 0,-2-8 17 0 0,0-1 0 0 0,2 0 0 0 0,-1 0-1 0 0,2 0 1 0 0,0-1 0 0 0,1 1-1 0 0,0 0 1 0 0,1-1 0 0 0,1 1-1 0 0,0-1 1 0 0,1 1 0 0 0,0 0 0 0 0,1 0-1 0 0,1 0 1 0 0,0 0 0 0 0,1 0-1 0 0,1 1 1 0 0,0 0 0 0 0,4-7-17 0 0,18-34 37 0 0,3 1 0 0 0,1 2-1 0 0,3 1 1 0 0,1 2 0 0 0,3 1 0 0 0,12-9-37 0 0,-33 39-12 0 0,0 0-1 0 0,1 0 1 0 0,1 2-1 0 0,0 1 1 0 0,1 0-1 0 0,1 1 1 0 0,0 2-1 0 0,1 0 1 0 0,16-5 12 0 0,71-2-7508 0 0,-101 18-4432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2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35 542 0 0 0,'0'0'994'0'0,"0"0"50"0"0,0 0 53 0 0,0 0-24 0 0,0 0-19 0 0,0 0-16 0 0,-2-9-36 0 0,-10-26-52 0 0,-8 21 4493 0 0,28 10 193 0 0,33-8-4964 0 0,240-36 1027 0 0,-43 9-912 0 0,0 10 276 0 0,143 6-1063 0 0,19 22 349 0 0,47 16 51 0 0,-112-8-86 0 0,-311-7-292 0 0,216-1 336 0 0,72-16-358 0 0,243-9 150 0 0,173-11-6 0 0,-322 48-69 0 0,-48-10-116 0 0,229-16 133 0 0,727 15-6 0 0,-404 18-79 0 0,-221-29 22 0 0,-193-7 38 0 0,283-7 22 0 0,-420 17-47 0 0,1185-29-57 0 0,-1236 20 29 0 0,715-21 80 0 0,-20 56-114 0 0,-61-36 30 0 0,-333-5 71 0 0,186 17-1 0 0,-504 16-53 0 0,496 1 199 0 0,-464-26-120 0 0,-63 4-69 0 0,793-36 122 0 0,-413 29-33 0 0,-79 7-28 0 0,311 10 106 0 0,-35 23 8 0 0,279-18 417 0 0,-609-30 291 0 0,-336 22-499 0 0,41-7-281 0 0,-211 11-126 0 0,-1 0 14 0 0,0 0-24 0 0,0 0 2 0 0,0 0-22 0 0,0 0 5 0 0,0 0 22 0 0,0 0-13 0 0,0 0 22 0 0,0 0-6 0 0,44-3 4 0 0,76 3-1307 0 0,-118 7-5710 0 0,3-3-4721 0 0</inkml:trace>
  <inkml:trace contextRef="#ctx0" brushRef="#br0" timeOffset="1982.981">799 976 0 0 0,'0'0'1132'0'0,"0"0"-113"0"0,0 0 152 0 0,0 0 360 0 0,0 0 385 0 0,0 0 266 0 0,0 0 32 0 0,0 0-194 0 0,0 0-278 0 0,0 0-268 0 0,0 0-235 0 0,-5-24-128 0 0,-18-71-48 0 0,13 71 3269 0 0,6 62-2023 0 0,2 43-2137 0 0,3 0 0 0 0,4 0 0 0 0,3 0 0 0 0,4-1 0 0 0,3 0 0 0 0,4-1 0 0 0,22 59-172 0 0,-39-132 16 0 0,0 1-1 0 0,1-1 0 0 0,0 0 0 0 0,0 0 1 0 0,0 0-1 0 0,1 0 0 0 0,0 0 1 0 0,0-1-1 0 0,0 1 0 0 0,1-1 1 0 0,-1 0-1 0 0,1-1 0 0 0,1 1 0 0 0,-1-1 1 0 0,1 0-1 0 0,-1 0 0 0 0,1-1 1 0 0,0 1-1 0 0,3-1-15 0 0,-6-2 37 0 0,0 0 1 0 0,1 0-1 0 0,-1-1 0 0 0,0 1 0 0 0,1-1 1 0 0,-1 0-1 0 0,1 0 0 0 0,-1-1 1 0 0,0 1-1 0 0,1 0 0 0 0,-1-1 0 0 0,0 0 1 0 0,1 0-1 0 0,-1 0 0 0 0,0 0 1 0 0,0-1-1 0 0,0 1 0 0 0,0-1 0 0 0,0 0 1 0 0,0 0-1 0 0,0 0 0 0 0,-1 0 1 0 0,1 0-1 0 0,0-1-37 0 0,11-13 69 0 0,0-1 0 0 0,-1 0 1 0 0,-1-1-1 0 0,-1 0 0 0 0,-1-1 1 0 0,0 0-1 0 0,-1-1 0 0 0,-1 0 0 0 0,1-8-69 0 0,12-22 78 0 0,17-75-12 0 0,-27 195-541 0 0,-10-54 467 0 0,0 0-1 0 0,0 0 1 0 0,2 0-1 0 0,0 0 1 0 0,0 0 0 0 0,2-1-1 0 0,0 1 1 0 0,1-1-1 0 0,0-1 1 0 0,1 1 0 0 0,1-1-1 0 0,0 0 1 0 0,1-1 0 0 0,0 0-1 0 0,1 0 1 0 0,1-1-1 0 0,0 0 1 0 0,0-1 0 0 0,1 0-1 0 0,1-1 1 0 0,6 4 8 0 0,-16-13 8 0 0,0 0 1 0 0,1 1 0 0 0,-1-1-1 0 0,1-1 1 0 0,-1 1-1 0 0,1 0 1 0 0,-1-1 0 0 0,1 0-1 0 0,-1 0 1 0 0,1 0-1 0 0,-1 0 1 0 0,1 0 0 0 0,-1-1-1 0 0,1 0 1 0 0,-1 1-1 0 0,1-1 1 0 0,-1-1 0 0 0,0 1-1 0 0,1 0 1 0 0,-1-1-1 0 0,0 0 1 0 0,0 1 0 0 0,0-1-1 0 0,0 0 1 0 0,0-1-1 0 0,-1 1 1 0 0,1-1 0 0 0,0 1-9 0 0,58-85 308 0 0,-57 80-292 0 0,28-48 112 0 0,-2-2 0 0 0,-3-1 0 0 0,-2-1 0 0 0,-3 0 0 0 0,-3-2-1 0 0,-2-1 1 0 0,-3 0 0 0 0,1-24-128 0 0,-13 24 151 0 0,-2 61-140 0 0,0 1-42 0 0,0 0-64 0 0,0 0-157 0 0,0 0-209 0 0,0 11-1249 0 0,0 24-1891 0 0,0-12-5029 0 0,0-8-4156 0 0</inkml:trace>
  <inkml:trace contextRef="#ctx0" brushRef="#br0" timeOffset="2417.104">1882 1488 12771 0 0,'0'0'2094'0'0,"0"0"-1233"0"0,0 0-258 0 0,0 0 326 0 0,0 0 313 0 0,0 0 124 0 0,0 0-109 0 0,0 0-157 0 0,0 0-175 0 0,0 0-181 0 0,0 0-116 0 0,0 0-79 0 0,26-5-50 0 0,83-19-35 0 0,-60 1 378 0 0,-43 19-753 0 0,-1 1 1 0 0,0-1-1 0 0,1-1 0 0 0,-2 1 1 0 0,1-1-1 0 0,0 0 1 0 0,-1 0-1 0 0,0 0 0 0 0,0-1 1 0 0,-1 1-1 0 0,1-1 1 0 0,-1 0-1 0 0,-1 0 0 0 0,1 0 1 0 0,-1-1-1 0 0,0 1 1 0 0,0 0-1 0 0,-1-1 0 0 0,0 1 1 0 0,0-1-1 0 0,0 0 1 0 0,-1 1-1 0 0,0-1 0 0 0,0 1 1 0 0,-1-1-1 0 0,0 0 1 0 0,0 1-1 0 0,-1-3-89 0 0,0 6-1 0 0,0 0 1 0 0,0 1-1 0 0,0-1 0 0 0,0 0 1 0 0,-1 1-1 0 0,1 0 1 0 0,-1-1-1 0 0,1 1 0 0 0,-1 0 1 0 0,0 0-1 0 0,0 1 0 0 0,0-1 1 0 0,0 0-1 0 0,0 1 1 0 0,0 0-1 0 0,-1 0 0 0 0,1 0 1 0 0,0 0-1 0 0,-1 0 0 0 0,1 1 1 0 0,0-1-1 0 0,-1 1 1 0 0,1 0-1 0 0,-1 0 0 0 0,1 0 1 0 0,-1 1-1 0 0,1-1 0 0 0,0 1 1 0 0,-1 0-1 0 0,1 0 1 0 0,0 0-1 0 0,0 0 0 0 0,-1 1 1 0 0,1-1-1 0 0,0 1 0 0 0,0 0 1 0 0,1-1-1 0 0,-1 1 1 0 0,0 1-1 0 0,1-1 0 0 0,-1 0 1 0 0,1 1-1 0 0,-1-1 0 0 0,1 1 1 0 0,0 0-1 0 0,0 0 1 0 0,0 0 0 0 0,-10 11-10 0 0,0 0 0 0 0,1 0 0 0 0,1 1 0 0 0,0 1 0 0 0,1 0 0 0 0,1 0 0 0 0,0 0 0 0 0,1 1 0 0 0,1 0 0 0 0,0 1 0 0 0,2-1 0 0 0,0 1 1 0 0,1 0-1 0 0,0 0 0 0 0,2 0 0 0 0,0 1 0 0 0,1-1 0 0 0,1 2 10 0 0,0-13 6 0 0,1 0 0 0 0,0-1-1 0 0,0 1 1 0 0,1 0 0 0 0,-1-1 0 0 0,2 0 0 0 0,-1 0 0 0 0,1 1 0 0 0,-1-2-1 0 0,2 1 1 0 0,-1 0 0 0 0,1-1 0 0 0,-1 0 0 0 0,1 0 0 0 0,1-1-1 0 0,-1 1 1 0 0,1-1 0 0 0,0 0 0 0 0,0 0 0 0 0,0-1 0 0 0,0 0 0 0 0,0 0-1 0 0,1-1 1 0 0,0 1 0 0 0,-1-1 0 0 0,3 0-6 0 0,1 1-13 0 0,0-1 0 0 0,0 0 1 0 0,0-1-1 0 0,1 0 0 0 0,-1 0 1 0 0,0-1-1 0 0,0-1 0 0 0,0 1 1 0 0,0-2-1 0 0,0 1 0 0 0,0-1 0 0 0,0-1 1 0 0,0 0-1 0 0,0 0 0 0 0,-1-1 1 0 0,0 0-1 0 0,9-6 13 0 0,0-1-425 0 0,-2 0-1122 0 0,-5 4-2376 0 0,-3 0-8429 0 0</inkml:trace>
  <inkml:trace contextRef="#ctx0" brushRef="#br0" timeOffset="3433.805">2964 1772 0 0 0,'0'0'1490'0'0,"0"0"283"0"0,0 0 317 0 0,0 0 203 0 0,0 0-49 0 0,0 0-217 0 0,0 0-270 0 0,0 0-272 0 0,0 0-178 0 0,0 0-132 0 0,0 0-180 0 0,0 0-158 0 0,0 0-158 0 0,-6 3-148 0 0,-20 13-67 0 0,37-34 6593 0 0,30-69-6404 0 0,90-177-220 0 0,-126 258-817 0 0,-6 27 157 0 0,9 46 260 0 0,-7-48-30 0 0,0 1-1 0 0,1-1 1 0 0,1-1-1 0 0,1 1 1 0 0,0 0-1 0 0,2-1 1 0 0,0 0-1 0 0,1 0 1 0 0,1 0-1 0 0,0-1 1 0 0,2-1-1 0 0,1 3-2 0 0,-10-17 16 0 0,1 1-1 0 0,0-1 1 0 0,0 0-1 0 0,0 0 1 0 0,0 1-1 0 0,0-1 1 0 0,0-1-1 0 0,0 1 1 0 0,1 0 0 0 0,-1 0-1 0 0,1-1 1 0 0,0 1-1 0 0,-1-1 1 0 0,1 0-1 0 0,0 0 1 0 0,0 0-1 0 0,-1 0 1 0 0,1-1-1 0 0,0 1 1 0 0,0-1-1 0 0,0 1 1 0 0,0-1-1 0 0,0 0 1 0 0,0 0 0 0 0,0-1-1 0 0,0 1 1 0 0,0 0-1 0 0,0-1 1 0 0,0 0-1 0 0,-1 0 1 0 0,1 0-1 0 0,0 0 1 0 0,0 0-1 0 0,-1 0 1 0 0,1-1-1 0 0,-1 1 1 0 0,1-1 0 0 0,-1 0-1 0 0,0 0 1 0 0,1 0-16 0 0,18-18 185 0 0,0-2 1 0 0,-2 0 0 0 0,-1 0 0 0 0,0-2 0 0 0,-2 0 0 0 0,-1-1 0 0 0,-1-1 0 0 0,10-23-186 0 0,-18 33 46 0 0,1 1 4 0 0,-1 0-1 0 0,0 0 1 0 0,-2-1 0 0 0,1 0 0 0 0,-2 0-1 0 0,0 0 1 0 0,-1-1 0 0 0,0-10-50 0 0,-2 21-2884 0 0,0 18-9881 0 0,3-8 168 0 0</inkml:trace>
  <inkml:trace contextRef="#ctx0" brushRef="#br0" timeOffset="3752.174">3887 1311 16444 0 0,'0'0'1776'0'0,"0"0"-469"0"0,0 0-328 0 0,0 0-112 0 0,0 0-87 0 0,0 0-85 0 0,0 0-126 0 0,0 0-152 0 0,0 0-114 0 0,0 0-85 0 0,0 0-82 0 0,0 0-4 0 0,-29 28-27 0 0,-85 87-26 0 0,111-113-75 0 0,0 0 1 0 0,0 0 0 0 0,1 0-1 0 0,-1 0 1 0 0,1 1 0 0 0,-1-1-1 0 0,1 1 1 0 0,0-1 0 0 0,0 1 0 0 0,0 0-1 0 0,1 0 1 0 0,-1 0 0 0 0,0 0-1 0 0,1 0 1 0 0,0 1 0 0 0,0-1-1 0 0,0 0 1 0 0,0 0 0 0 0,1 1-1 0 0,-1-1 1 0 0,1 1 0 0 0,0 0-5 0 0,0 8 14 0 0,-1-7 0 0 0,0 0 1 0 0,0 0-1 0 0,0 0 1 0 0,0 1-1 0 0,1-1 1 0 0,0 0-1 0 0,0 0 1 0 0,1 1-1 0 0,-1-1 1 0 0,1 0-1 0 0,0 0 1 0 0,1 0-1 0 0,-1 0 1 0 0,1 0-1 0 0,0 0 1 0 0,0 0-1 0 0,1 0 1 0 0,-1-1-1 0 0,1 1 1 0 0,0-1-1 0 0,0 0 1 0 0,0 0-1 0 0,1 0 1 0 0,0 0-1 0 0,0-1 1 0 0,0 1-1 0 0,0-1 1 0 0,0 0-1 0 0,0 0 1 0 0,1 0-1 0 0,0-1 1 0 0,-1 0-1 0 0,1 0 1 0 0,0 0-1 0 0,0 0 1 0 0,0-1-1 0 0,0 0 1 0 0,1 0-1 0 0,1 0-14 0 0,2 0 123 0 0,0 0-1 0 0,0-1 0 0 0,0 0 1 0 0,1-1-1 0 0,-1 0 0 0 0,0-1 1 0 0,0 0-1 0 0,0 0 0 0 0,-1 0 0 0 0,1-2 1 0 0,0 1-1 0 0,-1-1 0 0 0,0 0 1 0 0,0 0-1 0 0,0-1 0 0 0,0 0 1 0 0,-1-1-1 0 0,0 0 0 0 0,0 0 1 0 0,-1 0-1 0 0,1-1 0 0 0,-1 0 0 0 0,-1 0 1 0 0,5-7-123 0 0,-2 2 91 0 0,-1 0 0 0 0,-1-1-1 0 0,0 1 1 0 0,0-2 0 0 0,-1 1 0 0 0,-1 0 0 0 0,0-1 0 0 0,-1 0 0 0 0,0 0 0 0 0,-1 0 0 0 0,-1 0 0 0 0,0-2-91 0 0,-1 8-52 0 0,1 0 1 0 0,-2 1-1 0 0,1-1 1 0 0,-1 0-1 0 0,0 0 1 0 0,-1 1-1 0 0,1-1 1 0 0,-2 0-1 0 0,1 1 1 0 0,-1 0-1 0 0,0-1 1 0 0,-1 1-1 0 0,1 0 1 0 0,-1 1-1 0 0,-1-1 1 0 0,1 1-1 0 0,-1 0 1 0 0,0 0-1 0 0,-1 0 1 0 0,1 1-1 0 0,-7-5 52 0 0,-10 2-1375 0 0,4 8-4163 0 0,9 0-6181 0 0</inkml:trace>
  <inkml:trace contextRef="#ctx0" brushRef="#br0" timeOffset="8856.821">4306 1418 3465 0 0,'0'0'2279'0'0,"0"0"-132"0"0,0 0-28 0 0,0 0-10 0 0,0 0-73 0 0,0 0-160 0 0,0 0-290 0 0,0 0-327 0 0,0 0-259 0 0,0 0-224 0 0,0 0-141 0 0,-3-2-55 0 0,-8-5-50 0 0,9 5-54 0 0,2 2-67 0 0,0 0-71 0 0,0 0-88 0 0,0 0-48 0 0,0 0-41 0 0,0 0-50 0 0,0 0-8 0 0,0 0-27 0 0,0 20 538 0 0,-8 118 1091 0 0,7-131-1689 0 0,0 0 1 0 0,0 0-1 0 0,1 0 1 0 0,-1 0-1 0 0,2 0 0 0 0,-1 0 1 0 0,1 0-1 0 0,0 0 1 0 0,0 0-1 0 0,1-1 1 0 0,0 1-1 0 0,0 0 1 0 0,0-1-1 0 0,1 0 1 0 0,0 1-1 0 0,1-1 1 0 0,-1 0-1 0 0,1 0 0 0 0,0-1 1 0 0,0 1-1 0 0,1-1 1 0 0,0 0-1 0 0,0 0 1 0 0,0-1-1 0 0,0 1 1 0 0,1-1-1 0 0,0 0 1 0 0,0-1-1 0 0,0 1 1 0 0,0-1-1 0 0,0 0 0 0 0,1-1 1 0 0,0 0-1 0 0,-1 0 1 0 0,5 1-17 0 0,-2-4 57 0 0,0 0 1 0 0,-1 0-1 0 0,0-1 1 0 0,1 0 0 0 0,-1-1-1 0 0,0 0 1 0 0,0 0-1 0 0,0-1 1 0 0,-1 0-1 0 0,1 0 1 0 0,-1-1-1 0 0,0 0 1 0 0,0 0 0 0 0,-1 0-1 0 0,1-1 1 0 0,-1 0-1 0 0,0 0 1 0 0,-1-1-1 0 0,2-2-57 0 0,8-11 114 0 0,0-1-1 0 0,-2-1 0 0 0,0 0 1 0 0,-1-1-1 0 0,8-23-113 0 0,-7-38 502 0 0,-13 84-460 0 0,0 0-20 0 0,0 0 4 0 0,-6 40-416 0 0,7-32 389 0 0,-1 1 1 0 0,1-1 0 0 0,0 0 0 0 0,1 0-1 0 0,0 1 1 0 0,0-1 0 0 0,1-1-1 0 0,0 1 1 0 0,0 0 0 0 0,1-1 0 0 0,0 1-1 0 0,0-1 1 0 0,1 0 0 0 0,0-1 0 0 0,5 7 0 0 0,10 10 13 0 0,-16-16-13 0 0,1 0 1 0 0,0 0-1 0 0,1-1 1 0 0,-1 1-1 0 0,1-1 0 0 0,0 0 1 0 0,1-1-1 0 0,0 0 0 0 0,-1 0 1 0 0,2 0-1 0 0,-1-1 1 0 0,0 0-1 0 0,1 0 0 0 0,0-1 1 0 0,0 0-1 0 0,0 0 0 0 0,0-1 1 0 0,0 0-1 0 0,1 0 1 0 0,-1-1-1 0 0,3 0 0 0 0,58-17 248 0 0,-57 8-163 0 0,1-2 1 0 0,-2 0-1 0 0,1 0 1 0 0,-1-1-1 0 0,-1-1 1 0 0,0 0-1 0 0,-1 0 1 0 0,0-1-1 0 0,-1 0 1 0 0,0 0-1 0 0,-1-1 1 0 0,0 0-1 0 0,-2-1 1 0 0,1 1-1 0 0,-2-1 1 0 0,0 0-1 0 0,-1 0 1 0 0,0 0-1 0 0,-1-1 1 0 0,0-13-86 0 0,-6 23-100 0 0,6 1-7897 0 0,3 5-3671 0 0</inkml:trace>
  <inkml:trace contextRef="#ctx0" brushRef="#br0" timeOffset="10057.138">6254 1219 3777 0 0,'0'0'3311'0'0,"0"0"-724"0"0,0 0-374 0 0,0 0-137 0 0,0 0-101 0 0,0 0-137 0 0,0 0-186 0 0,0 0-299 0 0,0 0-322 0 0,0 0-278 0 0,0 0-189 0 0,0 0-108 0 0,0 0-32 0 0,-5-3-25 0 0,-16-8-52 0 0,6 41 1047 0 0,-7 150-425 0 0,22-170-947 0 0,14 189 380 0 0,-12-188-391 0 0,1 0-1 0 0,0 0 0 0 0,0 0 0 0 0,1-1 1 0 0,0 1-1 0 0,1-1 0 0 0,0 0 0 0 0,1 0 1 0 0,0 0-1 0 0,1-1 0 0 0,0 0 0 0 0,0-1 1 0 0,1 1-1 0 0,0-1 0 0 0,0-1 0 0 0,5 4-10 0 0,-10-9 28 0 0,0 1 0 0 0,1-1 0 0 0,-1 0 0 0 0,0-1 0 0 0,1 1 0 0 0,0 0 0 0 0,-1-1-1 0 0,1 0 1 0 0,0 0 0 0 0,0 0 0 0 0,0-1 0 0 0,-1 1 0 0 0,1-1 0 0 0,0 0 0 0 0,0 0 0 0 0,0 0 0 0 0,0 0 0 0 0,0-1-1 0 0,0 1 1 0 0,-1-1 0 0 0,1 0 0 0 0,0-1 0 0 0,0 1 0 0 0,-1-1 0 0 0,1 1 0 0 0,1-2-28 0 0,20-20 96 0 0,-1-1 1 0 0,-1 0 0 0 0,-1-2-1 0 0,-1-1 1 0 0,-2 0 0 0 0,-1-2 0 0 0,-1 0-1 0 0,6-15-96 0 0,-17 29-69 0 0,-3 6-67 0 0,1 21 47 0 0,50 120 99 0 0,-50-122-8 0 0,0-1 0 0 0,1-1-1 0 0,0 1 1 0 0,1-1 0 0 0,0 1-1 0 0,0-2 1 0 0,1 1 0 0 0,-1-1 0 0 0,2 0-1 0 0,-1 0 1 0 0,1-1 0 0 0,0 0-1 0 0,0 0 1 0 0,1-1 0 0 0,0 0-1 0 0,0 0 1 0 0,0-1 0 0 0,0-1 0 0 0,1 1-1 0 0,-1-1 1 0 0,1-1 0 0 0,0 0-1 0 0,0 0 1 0 0,0-1 0 0 0,4 0-2 0 0,-8-4 41 0 0,0 0 0 0 0,-1 0-1 0 0,1-1 1 0 0,-1 1 0 0 0,0-1 0 0 0,0-1 0 0 0,0 1-1 0 0,-1-1 1 0 0,0 1 0 0 0,1-1 0 0 0,-2-1 0 0 0,1 1 0 0 0,2-4-41 0 0,74-162 898 0 0,-59 118-767 0 0,25-93 43 0 0,-46 145-213 0 0,0 1-41 0 0,0 0-95 0 0,0 0-121 0 0,0 0-207 0 0,0 5-1292 0 0,11 24-2636 0 0,-3-17-1247 0 0,-5-7 1686 0 0,4 3-8246 0 0</inkml:trace>
  <inkml:trace contextRef="#ctx0" brushRef="#br0" timeOffset="10550.043">7771 1422 11891 0 0,'0'0'3114'0'0,"0"0"-1270"0"0,0 0-417 0 0,0 0-33 0 0,0 0-41 0 0,0 0-87 0 0,0 0-169 0 0,0 0-224 0 0,0 0-179 0 0,0 0-150 0 0,0 0-79 0 0,0 0-37 0 0,0 0-47 0 0,-11-4-50 0 0,-34-14-24 0 0,41 18-275 0 0,1-1 0 0 0,0 0 0 0 0,0 1 0 0 0,0-1 0 0 0,-1 1 0 0 0,1 0 0 0 0,0 0 1 0 0,-1 0-1 0 0,1 1 0 0 0,0-1 0 0 0,0 1 0 0 0,-1 0 0 0 0,1 0 0 0 0,0 0 1 0 0,0 0-1 0 0,0 0 0 0 0,0 1 0 0 0,0 0 0 0 0,1-1 0 0 0,-1 1 0 0 0,-1 1-32 0 0,-9 5 80 0 0,-7 2-47 0 0,1 0-1 0 0,1 2 1 0 0,0 0-1 0 0,0 1 0 0 0,2 1 1 0 0,-1 1-1 0 0,2 0 0 0 0,0 1 1 0 0,1 0-1 0 0,0 1 1 0 0,2 1-1 0 0,0 0 0 0 0,1 1 1 0 0,-7 15-33 0 0,15-25-8 0 0,-1 0-1 0 0,1 0 1 0 0,1 0 0 0 0,0 1 0 0 0,0-1 0 0 0,1 1 0 0 0,0-1-1 0 0,1 1 1 0 0,0-1 0 0 0,0 1 0 0 0,1-1 0 0 0,0 1-1 0 0,1-1 1 0 0,0 0 0 0 0,2 6 8 0 0,-1-12 15 0 0,0 1 0 0 0,0-1 0 0 0,1 0 0 0 0,0 0 0 0 0,0 0 0 0 0,-1-1 0 0 0,1 0 0 0 0,1 1 0 0 0,-1-1 0 0 0,0 0 0 0 0,0-1 0 0 0,1 1 0 0 0,-1-1 0 0 0,1 0 0 0 0,0 0 0 0 0,-1-1 0 0 0,1 1 0 0 0,0-1 0 0 0,-1 0 1 0 0,1 0-1 0 0,0 0 0 0 0,-1-1 0 0 0,1 0 0 0 0,-1 0 0 0 0,1 0 0 0 0,-1 0 0 0 0,1-1 0 0 0,-1 1 0 0 0,0-1 0 0 0,1 0 0 0 0,-1-1 0 0 0,0 1 0 0 0,-1-1 0 0 0,1 0 0 0 0,0 0 0 0 0,-1 0 0 0 0,1 0 0 0 0,2-4-15 0 0,30-30 215 0 0,-1-2 0 0 0,-2-1 0 0 0,-1-1 1 0 0,-3-2-1 0 0,4-11-215 0 0,9-9 147 0 0,4 0-49 0 0,-46 62-83 0 0,0 1-24 0 0,0 0-34 0 0,1 12-185 0 0,33 71-27 0 0,25 0-1566 0 0,-7-40-2652 0 0,-49-40 4043 0 0,19 9-5440 0 0,-15-8 1114 0 0,3 3-7040 0 0</inkml:trace>
  <inkml:trace contextRef="#ctx0" brushRef="#br0" timeOffset="10937.979">8170 1856 14019 0 0,'0'0'3435'0'0,"0"0"-1317"0"0,0 0-552 0 0,0 0-261 0 0,0 0-224 0 0,0 0-149 0 0,0 0-191 0 0,0 0-148 0 0,0 0-113 0 0,0 0-120 0 0,0 0-52 0 0,0 0 4 0 0,0 0-19 0 0,4-21-26 0 0,14-68 1 0 0,20-18 452 0 0,30-25-476 0 0,-68 132-236 0 0,19-21-157 0 0,-9 39-394 0 0,-10-14 534 0 0,1 16-21 0 0,0-1 0 0 0,0 0 0 0 0,2 0 0 0 0,1 0 0 0 0,0 0 0 0 0,1 0 0 0 0,1-1 0 0 0,1 0 0 0 0,1 1 30 0 0,-5-14 12 0 0,0-1 1 0 0,0 0-1 0 0,1-1 0 0 0,-1 1 0 0 0,1 0 0 0 0,0-1 0 0 0,0 0 0 0 0,0 0 0 0 0,1 0 1 0 0,-1 0-1 0 0,0-1 0 0 0,1 0 0 0 0,0 0 0 0 0,0 0 0 0 0,-1 0 0 0 0,1-1 0 0 0,0 0 1 0 0,0 0-1 0 0,0 0 0 0 0,0-1 0 0 0,1 1 0 0 0,-1-1 0 0 0,0-1 0 0 0,0 1 0 0 0,0-1 1 0 0,0 1-1 0 0,0-1 0 0 0,0-1 0 0 0,0 1 0 0 0,0-1 0 0 0,-1 0 0 0 0,1 0 0 0 0,3-2-12 0 0,18-13-162 0 0,0-1-1 0 0,-2-1 0 0 0,0-1 0 0 0,-1-2 0 0 0,-1 0 0 0 0,-1-1 0 0 0,-2-1 0 0 0,0-1 0 0 0,14-25 163 0 0,-17 28-1122 0 0,-4 3-1548 0 0,-5 6-2663 0 0,-1 1-6722 0 0</inkml:trace>
  <inkml:trace contextRef="#ctx0" brushRef="#br0" timeOffset="11237.365">9155 682 19044 0 0,'0'0'2162'0'0,"0"0"-995"0"0,0 0-396 0 0,0 0-15 0 0,0 0 69 0 0,0 0 34 0 0,0 0-80 0 0,0 0-163 0 0,-1 31-92 0 0,-3 99-85 0 0,22 22 640 0 0,-8-84-965 0 0,-3 0 1 0 0,-3 0-1 0 0,-3 1 0 0 0,-7 59-114 0 0,3-101-99 0 0,-1 1 0 0 0,-2-1 0 0 0,0 0-1 0 0,-2 0 1 0 0,-1-1 0 0 0,-1 0 0 0 0,-1-1 0 0 0,-2 0-1 0 0,0-1 1 0 0,-5 5 99 0 0,17-29-217 0 0,0 1-1 0 0,-1-1 1 0 0,1 1-1 0 0,-1-1 1 0 0,1 0 0 0 0,-1 0-1 0 0,1 0 1 0 0,0 0-1 0 0,-1 0 1 0 0,1 0-1 0 0,-1 0 1 0 0,1-1 0 0 0,-1 1-1 0 0,1 0 1 0 0,0-1-1 0 0,-1 1 1 0 0,1-1-1 0 0,0 1 1 0 0,-1-1 0 0 0,1 0-1 0 0,0 0 1 0 0,0 1-1 0 0,-1-1 1 0 0,1 0-1 0 0,0 0 1 0 0,0 0 0 0 0,0 0-1 0 0,0-1 1 0 0,0 1-1 0 0,1 0 1 0 0,-1 0-1 0 0,0 0 1 0 0,1-1 0 0 0,-1 1-1 0 0,0 0 1 0 0,1-1-1 0 0,-1 1 1 0 0,1-1-1 0 0,0 1 1 0 0,0 0 0 0 0,-1-1-1 0 0,1 1 1 0 0,0-1-1 0 0,0 1 1 0 0,0-1-1 0 0,0 1 1 0 0,1-1 0 0 0,-1 0 217 0 0,-3-7-4219 0 0,-1-2-6899 0 0</inkml:trace>
  <inkml:trace contextRef="#ctx0" brushRef="#br0" timeOffset="11488.969">8748 1345 15635 0 0,'0'0'2162'0'0,"0"0"-788"0"0,0 0-538 0 0,0 0-76 0 0,0 0 159 0 0,0 0 151 0 0,0 0 59 0 0,0 0-113 0 0,0 0-178 0 0,0 0-159 0 0,0 0-118 0 0,35-2-73 0 0,108-4-62 0 0,1-16 487 0 0,-79 9-1029 0 0,58-9 316 0 0,-40 17-6605 0 0,-74 5-5686 0 0</inkml:trace>
  <inkml:trace contextRef="#ctx0" brushRef="#br0" timeOffset="12119.049">10552 859 10810 0 0,'0'0'2166'0'0,"0"0"-244"0"0,0 0-218 0 0,0 0-47 0 0,0 0-36 0 0,0 0-140 0 0,0 0-189 0 0,0 0-245 0 0,0 0-171 0 0,0 0-135 0 0,0 0-120 0 0,0 0-56 0 0,0 0-72 0 0,0-7-51 0 0,-3-17-21 0 0,-7 52 1082 0 0,-5 75-1128 0 0,3 1 0 0 0,6 0 1 0 0,4 1-1 0 0,5 15-375 0 0,28 207 125 0 0,-31-326-230 0 0,0 0 1 0 0,1-1-1 0 0,-1 1 1 0 0,0 0-1 0 0,1 0 0 0 0,-1 0 1 0 0,0 0-1 0 0,0 0 0 0 0,0 0 1 0 0,0 0-1 0 0,0 0 1 0 0,0-1-1 0 0,0 1 0 0 0,0 0 1 0 0,0 0-1 0 0,-1 0 1 0 0,1 0-1 0 0,0 0 0 0 0,-1 0 1 0 0,1 0-1 0 0,0-1 0 0 0,-1 1 1 0 0,1 0-1 0 0,-1 0 1 0 0,1-1-1 0 0,-1 1 0 0 0,1 0 1 0 0,-1 0-1 0 0,0-1 1 0 0,1 1-1 0 0,-1-1 0 0 0,0 1 1 0 0,0-1-1 0 0,1 1 1 0 0,-1-1-1 0 0,0 1 0 0 0,0-1 1 0 0,0 0-1 0 0,0 1 0 0 0,0-1 1 0 0,1 0-1 0 0,-1 0 1 0 0,0 1-1 0 0,0-1 0 0 0,0 0 1 0 0,0 0-1 0 0,0 0 1 0 0,0 0-1 0 0,0 0 0 0 0,0-1 1 0 0,0 1-1 0 0,1 0 1 0 0,-1 0-1 0 0,0-1 0 0 0,0 1 1 0 0,0 0-1 0 0,0-1 0 0 0,0 1 1 0 0,1-1-1 0 0,-1 1 1 0 0,0-1 104 0 0,-13-2-2118 0 0,4 0-2669 0 0,1-1-6682 0 0</inkml:trace>
  <inkml:trace contextRef="#ctx0" brushRef="#br0" timeOffset="12573.089">10241 1426 16083 0 0,'0'0'1451'0'0,"0"0"-422"0"0,0 0-147 0 0,0 0 112 0 0,0 0 130 0 0,0 0-14 0 0,0 0-189 0 0,0 0-219 0 0,0 0-110 0 0,0 0-85 0 0,36-6-98 0 0,113-17-70 0 0,-60 8-406 0 0,0 3 1 0 0,1 5-1 0 0,28 3 67 0 0,-11 4-1795 0 0,126 0-12786 0 0,-232 0 16919 0 0,-1 0 345 0 0,-5 0 2375 0 0,-13 4-3303 0 0,9 0-1527 0 0,0 0 1 0 0,0 1 0 0 0,1 0 0 0 0,0 1-1 0 0,0 0 1 0 0,0 0 0 0 0,1 0 0 0 0,0 1-1 0 0,0 0 1 0 0,0 1 0 0 0,1 0 0 0 0,0 0-1 0 0,1 0 1 0 0,0 0 0 0 0,-2 6-229 0 0,5-9 20 0 0,0-1 0 0 0,1 1-1 0 0,-1-1 1 0 0,1 1 0 0 0,0-1 0 0 0,1 1-1 0 0,-1 0 1 0 0,1-1 0 0 0,0 1 0 0 0,0 0-1 0 0,0-1 1 0 0,1 1 0 0 0,0 0 0 0 0,0-1 0 0 0,0 1-1 0 0,0-1 1 0 0,1 1 0 0 0,0-1 0 0 0,0 1-1 0 0,0-1 1 0 0,0 0 0 0 0,0 0 0 0 0,1 0 0 0 0,0-1-1 0 0,0 1 1 0 0,0 0 0 0 0,0-1 0 0 0,1 0-1 0 0,-1 0 1 0 0,1 0 0 0 0,0 0 0 0 0,0-1 0 0 0,0 1-1 0 0,0-1 1 0 0,1 0-20 0 0,6 2 125 0 0,1-1 0 0 0,-1 0-1 0 0,1-1 1 0 0,-1-1 0 0 0,1 0-1 0 0,0 0 1 0 0,-1-1 0 0 0,1-1-1 0 0,0 0 1 0 0,-1 0 0 0 0,1-1-1 0 0,-1-1 1 0 0,1 0 0 0 0,-1 0 0 0 0,0-1-1 0 0,0-1 1 0 0,-1 0 0 0 0,1 0-1 0 0,-1-1 1 0 0,0 0 0 0 0,0-1-1 0 0,-1 0 1 0 0,0-1 0 0 0,0 0-1 0 0,-1 0 1 0 0,0-1-125 0 0,-3 5 38 0 0,-1 0 0 0 0,0-1 0 0 0,0 1 0 0 0,-1-1 0 0 0,1 0 0 0 0,-1 0 0 0 0,0 0 0 0 0,-1 0 0 0 0,1-1 0 0 0,-1 1 0 0 0,0-1 0 0 0,0 0 1 0 0,-1 1-1 0 0,1-1 0 0 0,-1 0 0 0 0,-1 0 0 0 0,1 0 0 0 0,-1 0 0 0 0,0 0 0 0 0,0 0 0 0 0,-1 0 0 0 0,0 0 0 0 0,0 1 0 0 0,0-1 0 0 0,0 0 0 0 0,-1 0 0 0 0,0 1 0 0 0,-1-1 0 0 0,1 1 0 0 0,-1 0 0 0 0,0-1 0 0 0,0 1 0 0 0,-3-2-38 0 0,-5 0-122 0 0,0 1 0 0 0,0 1 0 0 0,-1 0 1 0 0,1 1-1 0 0,-1 0 0 0 0,0 0 0 0 0,-1 2 0 0 0,1-1 0 0 0,0 2 0 0 0,-1-1 1 0 0,1 2-1 0 0,-12 0 122 0 0,-45 20-7881 0 0,59-13-4387 0 0</inkml:trace>
  <inkml:trace contextRef="#ctx0" brushRef="#br0" timeOffset="14541.068">12539 1208 1448 0 0,'0'0'1365'0'0,"0"0"92"0"0,0 0 229 0 0,0 0 184 0 0,0 0-5 0 0,0 0-202 0 0,0 0-258 0 0,0 0-180 0 0,0 0-104 0 0,0 0-37 0 0,0 0-49 0 0,0 0-99 0 0,0 0-89 0 0,0 0-110 0 0,0 0-75 0 0,0 0-46 0 0,0 0-44 0 0,0 0-56 0 0,0 0-41 0 0,0 0-32 0 0,0 0-39 0 0,0 0-2 0 0,0 0-13 0 0,0 0-35 0 0,0 0-32 0 0,-25-14 883 0 0,16 10-1144 0 0,0 1 0 0 0,-1 0 0 0 0,1 1 0 0 0,-1 0 0 0 0,0 0 0 0 0,0 1 0 0 0,1 1-1 0 0,-1-1 1 0 0,0 2 0 0 0,0-1 0 0 0,0 1 0 0 0,1 1 0 0 0,-1 0 0 0 0,0 0 0 0 0,-8 4-61 0 0,-24 26 172 0 0,42-31-134 0 0,0-1 0 0 0,0 0 2 0 0,0 30 79 0 0,-1-25-105 0 0,1 0 0 0 0,0 0 0 0 0,0 0 1 0 0,1 0-1 0 0,-1 0 0 0 0,1 0 1 0 0,0 0-1 0 0,1 0 0 0 0,-1 0 0 0 0,1 0 1 0 0,0-1-1 0 0,0 1 0 0 0,0-1 1 0 0,4 5-15 0 0,91 86 193 0 0,-78-80-151 0 0,-15-13-24 0 0,0 1-1 0 0,0-1 1 0 0,0 1-1 0 0,0 0 0 0 0,-1 0 1 0 0,1 0-1 0 0,-1 1 1 0 0,0-1-1 0 0,0 1 0 0 0,0 0 1 0 0,-1 0-1 0 0,1 0 1 0 0,-1 0-1 0 0,0 0 1 0 0,0 0-1 0 0,0 1 0 0 0,-1-1 1 0 0,1 1-1 0 0,-1-1 1 0 0,0 1-1 0 0,0 3-17 0 0,-2-3 40 0 0,1 0 0 0 0,-1-1-1 0 0,0 1 1 0 0,0 0 0 0 0,-1-1-1 0 0,0 1 1 0 0,1-1 0 0 0,-2 1 0 0 0,1-1-1 0 0,0 0 1 0 0,-1 0 0 0 0,0 0 0 0 0,0 0-1 0 0,0 0 1 0 0,0-1 0 0 0,0 1-1 0 0,-1-1 1 0 0,0 0 0 0 0,0 0 0 0 0,0 0-1 0 0,0-1 1 0 0,0 1 0 0 0,0-1 0 0 0,-1 0-1 0 0,1 0 1 0 0,-3 0-40 0 0,-127 25 121 0 0,87-44-293 0 0,41-17-2752 0 0,24 11-2199 0 0,-14 20 2405 0 0,1-1-8876 0 0</inkml:trace>
  <inkml:trace contextRef="#ctx0" brushRef="#br0" timeOffset="15090.286">12791 1477 3129 0 0,'0'0'3855'0'0,"0"0"-818"0"0,0 0-341 0 0,0 0-427 0 0,0 0-433 0 0,0 0-330 0 0,0 0-252 0 0,0 0-164 0 0,0 0-152 0 0,0 0-121 0 0,33-8-116 0 0,101-29-147 0 0,-73 12 279 0 0,-58 24-782 0 0,0 0 0 0 0,-1 0 0 0 0,1 0 0 0 0,0-1 0 0 0,-1 1 0 0 0,1-1 0 0 0,-1 0 1 0 0,0 1-1 0 0,1-1 0 0 0,-1 0 0 0 0,0-1 0 0 0,0 1 0 0 0,0 0 0 0 0,0 0 0 0 0,-1-1 1 0 0,1 1-1 0 0,-1-1 0 0 0,1 0 0 0 0,-1 1 0 0 0,0-1 0 0 0,0 0 0 0 0,0 0 0 0 0,0 0 0 0 0,-1 0 1 0 0,1 0-1 0 0,-1 0 0 0 0,0 0 0 0 0,1 0 0 0 0,-1 0 0 0 0,-1 0 0 0 0,1 0 0 0 0,0 1 1 0 0,-1-1-1 0 0,0 0 0 0 0,1 0 0 0 0,-1 0 0 0 0,0 0 0 0 0,0 0 0 0 0,-1 1 0 0 0,1-1 1 0 0,-1 0-1 0 0,1 1 0 0 0,-1 0 0 0 0,0-1 0 0 0,0 1 0 0 0,0 0 0 0 0,0 0 0 0 0,-1-1-51 0 0,-9-1-12 0 0,0-1-1 0 0,0 1 0 0 0,-1 1 0 0 0,1 0 1 0 0,-1 1-1 0 0,0 1 0 0 0,0 0 1 0 0,1 0-1 0 0,-1 1 0 0 0,0 1 0 0 0,0 0 1 0 0,0 1-1 0 0,0 0 0 0 0,1 1 0 0 0,-1 1 1 0 0,1 0-1 0 0,0 0 0 0 0,0 1 0 0 0,0 1 1 0 0,1 0-1 0 0,0 0 0 0 0,0 1 0 0 0,0 1 1 0 0,1 0-1 0 0,0 0 0 0 0,1 1 1 0 0,0 0-1 0 0,0 1 0 0 0,-2 3 13 0 0,7-8 11 0 0,1 1 0 0 0,-1-1 1 0 0,1 1-1 0 0,1-1 0 0 0,-1 1 0 0 0,1 0 0 0 0,-1 0 0 0 0,2 0 1 0 0,-1 0-1 0 0,1 0 0 0 0,0 1 0 0 0,0-1 0 0 0,1 0 1 0 0,-1 1-1 0 0,1-1 0 0 0,1 0 0 0 0,-1 1 0 0 0,1-1 0 0 0,1 0 1 0 0,-1 0-1 0 0,1 0 0 0 0,0 0 0 0 0,0 0 0 0 0,0 0 1 0 0,1 0-1 0 0,3 5-11 0 0,5 2 91 0 0,0 0 0 0 0,1-1 0 0 0,0 0 0 0 0,1-1 0 0 0,0 0 0 0 0,0-1 0 0 0,1-1 0 0 0,1 0 1 0 0,0-1-1 0 0,2 1-91 0 0,-6-6 145 0 0,-1 0 1 0 0,0-1 0 0 0,1 0 0 0 0,-1 0 0 0 0,1-1-1 0 0,0-1 1 0 0,-1 0 0 0 0,1 0 0 0 0,0-1 0 0 0,-1-1 0 0 0,1 0-1 0 0,9-2-145 0 0,53-36 422 0 0,-73 36-1408 0 0,-5 3-3163 0 0,3 1 534 0 0,0 0-6829 0 0</inkml:trace>
  <inkml:trace contextRef="#ctx0" brushRef="#br0" timeOffset="15572.201">13253 1488 9202 0 0,'0'0'2505'0'0,"0"0"-801"0"0,0 0-463 0 0,0 0-170 0 0,0 0-106 0 0,0 0-112 0 0,0 0-86 0 0,0 0-36 0 0,0 0 28 0 0,0 0-27 0 0,0 0-61 0 0,0 0-66 0 0,0 0-36 0 0,17 4 1 0 0,56 11-19 0 0,-62-14-367 0 0,-1 1 0 0 0,0-1 0 0 0,1-1 0 0 0,-1 0 0 0 0,0 0 0 0 0,1-1 0 0 0,-1-1 0 0 0,0 1 0 0 0,0-2-1 0 0,0 1 1 0 0,0-2 0 0 0,0 1 0 0 0,-1-1 0 0 0,1 0 0 0 0,-1-1 0 0 0,0 0 0 0 0,0-1 0 0 0,-1 0 0 0 0,0 0 0 0 0,0-1 0 0 0,0 0 0 0 0,-1 0 0 0 0,5-6-184 0 0,-8 8 60 0 0,1 0 0 0 0,-1 0 0 0 0,0-1 0 0 0,0 1 0 0 0,0-1 0 0 0,-1 0 0 0 0,0 0 0 0 0,0 0 0 0 0,-1 0 0 0 0,1-1 0 0 0,-1 1 0 0 0,-1-1-1 0 0,1 1 1 0 0,-1-1 0 0 0,0 0 0 0 0,-1 1 0 0 0,0-1 0 0 0,0-5-60 0 0,-2 9 1 0 0,-1-1 0 0 0,1 1 0 0 0,-1 0 0 0 0,1-1 0 0 0,-1 1 0 0 0,0 1 0 0 0,-1-1-1 0 0,1 0 1 0 0,0 1 0 0 0,-1 0 0 0 0,1-1 0 0 0,-1 1 0 0 0,0 1 0 0 0,0-1 0 0 0,1 0 0 0 0,-1 1 0 0 0,0 0 0 0 0,0 0 0 0 0,-1 0 0 0 0,1 1-1 0 0,0-1 1 0 0,0 1 0 0 0,0 0 0 0 0,0 0 0 0 0,0 0 0 0 0,-1 1 0 0 0,1 0 0 0 0,-2 0-1 0 0,6-1-1 0 0,-12 2-15 0 0,0 0 0 0 0,0 1 0 0 0,0 0 0 0 0,0 1 0 0 0,1 1 0 0 0,-1-1 0 0 0,1 2 0 0 0,0 0 0 0 0,1 0-1 0 0,0 1 1 0 0,0 0 0 0 0,-9 8 16 0 0,3-3-8 0 0,9-8 4 0 0,0 1 0 0 0,-1 0 0 0 0,1 0 0 0 0,1 1 0 0 0,-1 0 0 0 0,1 0 0 0 0,0 1 0 0 0,1 0 0 0 0,-1 0 0 0 0,1 0 0 0 0,1 0 0 0 0,-1 1 0 0 0,2 0 0 0 0,-1 0 0 0 0,1 0 0 0 0,0 0 0 0 0,0 1 0 0 0,1-1 0 0 0,0 1 0 0 0,1 0 0 0 0,0-1 0 0 0,0 1 0 0 0,1 0 0 0 0,0 0 0 0 0,0 0 0 0 0,1-1 0 0 0,0 1 0 0 0,1 0 0 0 0,0-1 0 0 0,0 1 0 0 0,1-1 0 0 0,0 0 0 0 0,1 0 0 0 0,2 5 4 0 0,3-3 16 0 0,0-1-1 0 0,0 0 0 0 0,1 0 1 0 0,0-1-1 0 0,1-1 1 0 0,0 0-1 0 0,0 0 1 0 0,1-1-1 0 0,-1 0 0 0 0,1-1 1 0 0,1-1-1 0 0,-1 0 1 0 0,1 0-1 0 0,-1-1 1 0 0,7 0-16 0 0,200 11 335 0 0,-189-15-304 0 0,155-28-2199 0 0,-172 25-2514 0 0,-6-3-7694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1 836 3985 0 0,'0'0'1747'0'0,"0"0"-373"0"0,0 0-206 0 0,0 0 17 0 0,0 0 70 0 0,0 0-48 0 0,0 0-208 0 0,0 0-347 0 0,0 0-277 0 0,0 0-146 0 0,0 0-29 0 0,0 0 32 0 0,0 0 83 0 0,4 7 1622 0 0,45-13 3379 0 0,16-27-2777 0 0,-52 23-2372 0 0,0-1 1 0 0,-1 1 0 0 0,0-2 0 0 0,-1 0-1 0 0,0 0 1 0 0,-1-1 0 0 0,0 0 0 0 0,-1-1 0 0 0,0 0-1 0 0,-2-1 1 0 0,1 0 0 0 0,-2 0 0 0 0,0 0-1 0 0,-1-1 1 0 0,1-5-168 0 0,-8 61 366 0 0,4 39-283 0 0,-1-61-64 0 0,47 316 180 0 0,-33-223-162 0 0,-5 1 0 0 0,-5-1 0 0 0,-8 77-37 0 0,-11-125 205 0 0,-3-75 423 0 0,9-12-602 0 0,1 0 0 0 0,2 0 0 0 0,0-1-1 0 0,2 0 1 0 0,0 0 0 0 0,2 0 0 0 0,1 0 0 0 0,1 0 0 0 0,1 0-1 0 0,1 0 1 0 0,1 0-26 0 0,1-18-2 0 0,1 1-1 0 0,3 1 0 0 0,1-1 1 0 0,2 2-1 0 0,1-1 1 0 0,3 2-1 0 0,1 0 0 0 0,2 1 1 0 0,1 1-1 0 0,2 0 1 0 0,2 2-1 0 0,1 1 1 0 0,1 1-1 0 0,2 1 0 0 0,2 1 1 0 0,0 2-1 0 0,2 1 1 0 0,36-24 2 0 0,-60 47-4 0 0,1 0 0 0 0,0 0 0 0 0,0 1 1 0 0,0 1-1 0 0,0-1 0 0 0,1 1 1 0 0,0 1-1 0 0,-1 0 0 0 0,1 0 1 0 0,0 1-1 0 0,0 0 0 0 0,0 1 1 0 0,7 0 3 0 0,-13 3-4 0 0,1-1 0 0 0,-1 1 1 0 0,0 0-1 0 0,0 0 1 0 0,-1 0-1 0 0,1 0 1 0 0,-1 1-1 0 0,1 0 1 0 0,-1 0-1 0 0,0 0 1 0 0,0 0-1 0 0,-1 0 1 0 0,0 0-1 0 0,1 1 1 0 0,-1-1-1 0 0,0 1 1 0 0,-1-1-1 0 0,1 1 1 0 0,-1 0-1 0 0,0 0 1 0 0,-1 0-1 0 0,1 0 0 0 0,-1-1 1 0 0,0 1-1 0 0,0 0 1 0 0,0 0-1 0 0,0 0 1 0 0,-1 1 3 0 0,0 11 5 0 0,-1 0 0 0 0,0 0 0 0 0,-1 0 0 0 0,-1-1 0 0 0,0 0-1 0 0,-2 1 1 0 0,0-1 0 0 0,0-1 0 0 0,-2 1 0 0 0,1-1 0 0 0,-2-1 0 0 0,0 0 0 0 0,-1 0 0 0 0,-1 0 0 0 0,0-1 0 0 0,0-1 0 0 0,-1 0 0 0 0,-1-1 0 0 0,0 0 0 0 0,0-1 0 0 0,-1 0 0 0 0,-1-1-1 0 0,0-1 1 0 0,0 0 0 0 0,0-1 0 0 0,-1 0 0 0 0,-2-1-5 0 0,-103 3-473 0 0,119-9 407 0 0,0 0 1 0 0,0 0 0 0 0,1 0-1 0 0,-1 0 1 0 0,0-1-1 0 0,0 1 1 0 0,0-1 0 0 0,0 1-1 0 0,0-1 1 0 0,0 1 0 0 0,0-1-1 0 0,1 0 1 0 0,-1 0-1 0 0,0 0 1 0 0,1 0 0 0 0,-1 0-1 0 0,1 0 1 0 0,-1-1-1 0 0,1 1 1 0 0,-1 0 0 0 0,1-1-1 0 0,0 1 1 0 0,0-1 0 0 0,0 1-1 0 0,-1-1 1 0 0,2 0-1 0 0,-1 0 1 0 0,0 1 0 0 0,0-1-1 0 0,0 0 1 0 0,1 0-1 0 0,-1 0 1 0 0,1-1 65 0 0,-3-20-3740 0 0,2 0-4130 0 0,1 15-3906 0 0</inkml:trace>
  <inkml:trace contextRef="#ctx0" brushRef="#br0" timeOffset="380.382">1308 689 12835 0 0,'0'0'2287'0'0,"0"0"-429"0"0,0 0-285 0 0,0 0-180 0 0,0 0-208 0 0,0 0-222 0 0,0 0-163 0 0,0 0-156 0 0,0 0-85 0 0,0 0-76 0 0,0 0-94 0 0,0 0-78 0 0,0 0-71 0 0,-33 21-48 0 0,-100 69-60 0 0,130-89-125 0 0,0 0 0 0 0,1 1 0 0 0,-1 0-1 0 0,0-1 1 0 0,0 1 0 0 0,1 0 0 0 0,-1 0 0 0 0,1 0-1 0 0,0 1 1 0 0,-1-1 0 0 0,1 1 0 0 0,0-1-1 0 0,0 1 1 0 0,1 0 0 0 0,-1-1 0 0 0,1 1 0 0 0,-1 0-1 0 0,1 0 1 0 0,0 0 0 0 0,0 0 0 0 0,0 1-7 0 0,-1 6 15 0 0,-1-4-15 0 0,1-1 1 0 0,0 1-1 0 0,0 0 1 0 0,0 1-1 0 0,1-1 1 0 0,0 0-1 0 0,0 0 1 0 0,0 1-1 0 0,1-1 1 0 0,0 0-1 0 0,1 1 1 0 0,-1-1-1 0 0,1 0 1 0 0,0 0 0 0 0,1 0-1 0 0,-1 1 1 0 0,1-1-1 0 0,0 0 1 0 0,1-1-1 0 0,-1 1 1 0 0,1 0-1 0 0,1-1 1 0 0,-1 0-1 0 0,1 1 1 0 0,0-1-1 0 0,0-1 1 0 0,0 1-1 0 0,0 0 1 0 0,1-1 0 0 0,0 0-1 0 0,0 0 1 0 0,0-1-1 0 0,0 1 1 0 0,1-1-1 0 0,1 0 0 0 0,1-1 72 0 0,1 0 1 0 0,-1-1-1 0 0,1-1 0 0 0,0 1 0 0 0,-1-1 0 0 0,1-1 1 0 0,-1 0-1 0 0,1 0 0 0 0,-1 0 0 0 0,1-1 0 0 0,-1-1 1 0 0,0 1-1 0 0,0-1 0 0 0,0 0 0 0 0,0-1 1 0 0,0 0-1 0 0,-1-1 0 0 0,0 1 0 0 0,0-1 0 0 0,0 0 1 0 0,0-1-1 0 0,-1 0 0 0 0,0 0 0 0 0,0 0 0 0 0,-1-1 1 0 0,0 0-1 0 0,0 0 0 0 0,3-5-72 0 0,-3 3 69 0 0,0 0 0 0 0,-1-1 0 0 0,0 1 0 0 0,-1-1 0 0 0,1 0 0 0 0,-2 0 0 0 0,0 0 0 0 0,0 0 0 0 0,-1 0 0 0 0,0-1 0 0 0,0 1 0 0 0,-1 0 0 0 0,-1-1 0 0 0,-1-7-69 0 0,1 12-1 0 0,0 1 0 0 0,0 0 0 0 0,0 0 0 0 0,-1-1 0 0 0,0 1 0 0 0,0 1 0 0 0,0-1 0 0 0,0 0 0 0 0,-1 0 0 0 0,0 1 0 0 0,0-1 0 0 0,0 1 0 0 0,-1 0 0 0 0,1 0 0 0 0,-1 0 0 0 0,0 1 1 0 0,0-1-1 0 0,0 1 0 0 0,-1 0 0 0 0,1 0 0 0 0,-1 1 0 0 0,0-1 0 0 0,0 1 0 0 0,1 0 0 0 0,-1 0 0 0 0,-1 0 0 0 0,1 1 0 0 0,-4-1 1 0 0,-2 0-403 0 0,-50-2-910 0 0,31 29-8604 0 0,27-18-1982 0 0</inkml:trace>
  <inkml:trace contextRef="#ctx0" brushRef="#br0" timeOffset="645.968">1661 781 10490 0 0,'0'0'1583'0'0,"0"0"-476"0"0,0 0-52 0 0,0 0 161 0 0,0 0 101 0 0,0 0-150 0 0,0 0-323 0 0,0 0-274 0 0,0 0-116 0 0,0 0-70 0 0,0 0-80 0 0,0 0-35 0 0,1 27-58 0 0,-1 87-53 0 0,-15-16 104 0 0,13-91-854 0 0,0 4 902 0 0,2-7-4459 0 0,0 0-4085 0 0,0-4-492 0 0</inkml:trace>
  <inkml:trace contextRef="#ctx0" brushRef="#br0" timeOffset="815.745">1680 287 15091 0 0,'0'0'2337'0'0,"0"0"-1025"0"0,0 0-472 0 0,0 0-304 0 0,0 0-216 0 0,0 0-248 0 0,0 0-232 0 0,0 0-120 0 0,0 0-96 0 0,0 0-40 0 0,0 0-136 0 0,0 0-600 0 0,0 0-2225 0 0,0 0-8465 0 0</inkml:trace>
  <inkml:trace contextRef="#ctx0" brushRef="#br0" timeOffset="1259.629">1937 921 4985 0 0,'0'0'4261'0'0,"0"0"-1366"0"0,0 0-513 0 0,0 0-217 0 0,0 0-293 0 0,0 0-344 0 0,0 0-425 0 0,0 0-261 0 0,0 0-169 0 0,0 0-117 0 0,0 0-81 0 0,0 0-36 0 0,0 0-35 0 0,1-14-35 0 0,21-113 916 0 0,54-70-411 0 0,-64 281-1959 0 0,-13-74 1071 0 0,2 1 0 0 0,-1-1-1 0 0,1 1 1 0 0,0-1 0 0 0,1 1 0 0 0,1-1 0 0 0,-1 0 0 0 0,2 0 0 0 0,-1 0-1 0 0,1 0 1 0 0,1-1 0 0 0,0 1 0 0 0,0-1 0 0 0,1 0 0 0 0,0-1-1 0 0,0 1 1 0 0,1-1 0 0 0,5 4 14 0 0,-8-10 51 0 0,0 1 0 0 0,0-1 0 0 0,1 0-1 0 0,-1 0 1 0 0,1-1 0 0 0,-1 0 0 0 0,1 1 0 0 0,0-1 0 0 0,-1-1-1 0 0,1 1 1 0 0,0-1 0 0 0,0 0 0 0 0,-1 0 0 0 0,1 0-1 0 0,0-1 1 0 0,0 1 0 0 0,-1-1 0 0 0,1 0 0 0 0,-1-1-1 0 0,1 1 1 0 0,-1-1 0 0 0,1 0 0 0 0,-1 0 0 0 0,0 0 0 0 0,0 0-1 0 0,0-1 1 0 0,0 0 0 0 0,0 0 0 0 0,1-1-51 0 0,8-7 224 0 0,-1-1 0 0 0,0 0 1 0 0,0-1-1 0 0,-2 0 0 0 0,1 0 0 0 0,-2-1 0 0 0,6-10-224 0 0,43-112 670 0 0,-54 74-1126 0 0,-13 60-1164 0 0,4 2-2621 0 0,3 0-3492 0 0,0 0-5017 0 0</inkml:trace>
  <inkml:trace contextRef="#ctx0" brushRef="#br0" timeOffset="1596.427">2795 0 19772 0 0,'0'0'1267'0'0,"0"0"-307"0"0,0 0-170 0 0,0 0 25 0 0,0 0-51 0 0,0 0-143 0 0,0 0-113 0 0,0 0-91 0 0,0 0 7 0 0,0 0 49 0 0,0 0-17 0 0,0 0-90 0 0,-2 33-74 0 0,-6 104-36 0 0,-4 482-6 0 0,12-465-2134 0 0,-10-162-2510 0 0,0-8 333 0 0,-2-1-5716 0 0,7 6 1462 0 0</inkml:trace>
  <inkml:trace contextRef="#ctx0" brushRef="#br0" timeOffset="1856.941">2412 530 13043 0 0,'0'0'2359'0'0,"0"0"-624"0"0,0 0-300 0 0,0 0 37 0 0,0 0 42 0 0,0 0-188 0 0,0 0-278 0 0,0 0-249 0 0,0 0-195 0 0,33 4-109 0 0,104 8-93 0 0,100-9 442 0 0,-180-4-990 0 0,16 0-666 0 0,-25 4-4899 0 0,-33 0-6150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30 7122 0 0,'0'0'2224'0'0,"0"0"-241"0"0,0 0-109 0 0,0 0 36 0 0,0 0-54 0 0,0 0-156 0 0,0 0-229 0 0,0 0-270 0 0,0 0-232 0 0,0 0-161 0 0,0 0-158 0 0,-7-5-95 0 0,-21-15-69 0 0,21 15-64 0 0,-1 24 1394 0 0,-27 155-842 0 0,-8 113-340 0 0,-2-41-532 0 0,36-206-365 0 0,9-40 155 0 0,0 0-36 0 0,0 0-48 0 0,0 0-11 0 0,0 0-63 0 0,0-27-4085 0 0,14-22-4828 0 0,-9 37 2884 0 0,0 1-1461 0 0</inkml:trace>
  <inkml:trace contextRef="#ctx0" brushRef="#br0" timeOffset="296.808">32 67 11210 0 0,'0'0'1886'0'0,"0"0"-482"0"0,0 0-322 0 0,0 0-31 0 0,0 0 56 0 0,0 0-26 0 0,0 0-198 0 0,0 0-208 0 0,0 0-6 0 0,0 0 76 0 0,0 0 96 0 0,0 0 17 0 0,0 0-118 0 0,13 3-120 0 0,110 15 866 0 0,52-55-149 0 0,-19 8-1090 0 0,-155 30-294 0 0,0-1 0 0 0,0 0 0 0 0,0 0 0 0 0,-1 0 0 0 0,1 0 0 0 0,0 1 0 0 0,0-1 0 0 0,0 0 0 0 0,-1 1 0 0 0,1-1 0 0 0,0 1 0 0 0,0-1 0 0 0,-1 1 0 0 0,1-1 0 0 0,0 1 0 0 0,-1-1 0 0 0,1 1 0 0 0,-1-1 0 0 0,1 1 0 0 0,-1 0 0 0 0,1 0 0 0 0,-1-1 0 0 0,1 1 0 0 0,-1 0 0 0 0,1 0 0 0 0,-1-1 0 0 0,0 1 0 0 0,0 0 0 0 0,1 0 0 0 0,-1 0 0 0 0,0 0 0 0 0,0-1 0 0 0,0 1 0 0 0,0 0 0 0 0,0 0 0 0 0,0 0 0 0 0,0 0 0 0 0,0 0 0 0 0,0-1 0 0 0,-1 1 0 0 0,1 0 0 0 0,0 0 0 0 0,0 0 0 0 0,-1 0 0 0 0,1 0 47 0 0,-14 35-5960 0 0,6-25-643 0 0,0-3-5105 0 0</inkml:trace>
  <inkml:trace contextRef="#ctx0" brushRef="#br0" timeOffset="532.632">0 468 12147 0 0,'0'0'1804'0'0,"0"0"-334"0"0,0 0 78 0 0,0 0 170 0 0,0 0-61 0 0,0 0-239 0 0,0 0-291 0 0,0 0-244 0 0,0 0-143 0 0,0 0-153 0 0,32-2-123 0 0,102-9-105 0 0,52-2-14 0 0,-176 13-893 0 0,24 3-739 0 0,-16 9-8697 0 0,-16-8-1751 0 0</inkml:trace>
  <inkml:trace contextRef="#ctx0" brushRef="#br0" timeOffset="829.774">722 549 13427 0 0,'0'0'2030'0'0,"0"0"-633"0"0,0 0-326 0 0,0 0-44 0 0,0 0-29 0 0,0 0-100 0 0,0 0-193 0 0,0 0-207 0 0,0 0-155 0 0,0 0-108 0 0,0 0-58 0 0,0 0-35 0 0,-24 32-21 0 0,-75 99-36 0 0,45-44 42 0 0,44-68-426 0 0,-39 64 271 0 0,-1-45-5890 0 0,44-38-4092 0 0,3 0 2984 0 0</inkml:trace>
  <inkml:trace contextRef="#ctx0" brushRef="#br0" timeOffset="1148.206">370 556 6521 0 0,'0'0'3125'0'0,"0"0"-1052"0"0,0 0-548 0 0,0 0-79 0 0,0 0-54 0 0,0 0-104 0 0,0 0-141 0 0,0 0-113 0 0,0 0-10 0 0,0 0-9 0 0,0 0-118 0 0,0 0-154 0 0,11 12-96 0 0,74 80 1076 0 0,119 120 1015 0 0,-147-145-2703 0 0,-46-65-3333 0 0,-9-6-1721 0 0,0-1-3428 0 0,-2 1-3162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36 417 11747 0 0,'0'0'2237'0'0,"0"0"-499"0"0,0 0-170 0 0,0 0-57 0 0,0 0-94 0 0,0 0-228 0 0,0 0-265 0 0,0 0-243 0 0,0 0-189 0 0,0 0-100 0 0,0 0-76 0 0,0 0-56 0 0,16 4 735 0 0,1 1-611 0 0,1 0 0 0 0,0-2 0 0 0,0 0 1 0 0,0-1-1 0 0,0 0 0 0 0,0-2 0 0 0,18-1-384 0 0,-13 1 197 0 0,113-19 165 0 0,-86 4-3299 0 0,-49 15 1532 0 0,-1 0-622 0 0,0 0-1400 0 0,-1 0-3656 0 0,0 0-4617 0 0</inkml:trace>
  <inkml:trace contextRef="#ctx0" brushRef="#br0" timeOffset="251.566">1 653 10538 0 0,'0'0'1230'0'0,"0"0"-394"0"0,0 0-17 0 0,0 0 346 0 0,0 0 256 0 0,0 0 70 0 0,0 0-140 0 0,0 0-278 0 0,0 0-177 0 0,0 0-122 0 0,0 0-47 0 0,0 0-55 0 0,0 0-39 0 0,24 7-52 0 0,73 20-44 0 0,-89-25-425 0 0,-1 0 1 0 0,1 0-1 0 0,0-1 1 0 0,-1 0-1 0 0,1 0 1 0 0,0-1-1 0 0,0 0 1 0 0,-1 0-1 0 0,1-1 1 0 0,0 0-1 0 0,-1 0 1 0 0,1-1-1 0 0,4-2-112 0 0,8-1 128 0 0,100-39-1087 0 0,-113 41 99 0 0,2 0-1743 0 0,-2 2-4497 0 0,-2 1-5015 0 0</inkml:trace>
  <inkml:trace contextRef="#ctx0" brushRef="#br0" timeOffset="767.665">936 211 6481 0 0,'0'0'3340'0'0,"0"0"-1293"0"0,0 0-535 0 0,0 0-92 0 0,0 0-71 0 0,0 0-129 0 0,0 0-158 0 0,0 0-176 0 0,0 0-159 0 0,0 0-85 0 0,0 0-109 0 0,0 0-65 0 0,0 0-34 0 0,-32 18-26 0 0,-100 58-29 0 0,63-14 255 0 0,59-48-591 0 0,0 0 0 0 0,1 1-1 0 0,0 0 1 0 0,1 1 0 0 0,1 0-1 0 0,1 0 1 0 0,0 1 0 0 0,1-1-1 0 0,1 1 1 0 0,0 1 0 0 0,1-1-1 0 0,1 0 1 0 0,1 1 0 0 0,1-1 0 0 0,1 14-43 0 0,-1-25 6 0 0,2 0 0 0 0,-1-1 0 0 0,1 1 0 0 0,0-1 0 0 0,0 1 0 0 0,0-1 0 0 0,1 0 0 0 0,0 0 0 0 0,0 0 0 0 0,0 0 0 0 0,0 0 1 0 0,1-1-1 0 0,0 0 0 0 0,0 1 0 0 0,0-1 0 0 0,0-1 0 0 0,1 1 0 0 0,0-1 0 0 0,-1 1 0 0 0,1-2 0 0 0,0 1 0 0 0,1 0 1 0 0,-1-1-1 0 0,0 0 0 0 0,1 0 0 0 0,-1-1 0 0 0,1 1 0 0 0,0-1 0 0 0,0 0 0 0 0,4 0-6 0 0,17-3 257 0 0,0-1-1 0 0,-1-1 1 0 0,1-1-1 0 0,-1-2 1 0 0,-1 0-1 0 0,1-2 1 0 0,-1-1-1 0 0,0 0 1 0 0,-1-2 0 0 0,-1-1-1 0 0,0-1 1 0 0,0-1-1 0 0,-2-1 1 0 0,13-11-257 0 0,-22 18 86 0 0,-1-1 1 0 0,1 0-1 0 0,-2 0 1 0 0,0-1 0 0 0,0 0-1 0 0,-1-1 1 0 0,0 0 0 0 0,-1-1-1 0 0,0 0 1 0 0,-1 0-1 0 0,-1 0 1 0 0,0-1 0 0 0,-1 0-1 0 0,0 0 1 0 0,-1 0-1 0 0,-1-1 1 0 0,0 1 0 0 0,-1-1-1 0 0,0-14-86 0 0,-2 25-16 0 0,0-1 0 0 0,-1 0 0 0 0,0 0 0 0 0,0 0 0 0 0,-1 1 0 0 0,1-1 0 0 0,-1 0 0 0 0,0 1 0 0 0,0-1 0 0 0,0 1 0 0 0,-1 0 0 0 0,0 0 0 0 0,1 0 0 0 0,-2 0 0 0 0,1 0 0 0 0,0 1 0 0 0,-1-1 0 0 0,1 1 0 0 0,-1 0 0 0 0,0 0 0 0 0,0 0 0 0 0,0 1 0 0 0,-1 0 0 0 0,1-1 0 0 0,-3 0 16 0 0,-5-2-177 0 0,-1 0-1 0 0,1 1 0 0 0,-1 0 1 0 0,0 1-1 0 0,0 0 0 0 0,-1 1 1 0 0,1 1-1 0 0,0 0 0 0 0,-1 1 178 0 0,-85 12-3105 0 0,67-3-508 0 0,0 3-3536 0 0,6-1-5283 0 0</inkml:trace>
  <inkml:trace contextRef="#ctx0" brushRef="#br0" timeOffset="1386.278">485 473 12635 0 0,'0'0'2631'0'0,"0"0"-589"0"0,0 0-326 0 0,0 0-193 0 0,0 0-228 0 0,0 0-220 0 0,0 0-228 0 0,0 0-198 0 0,0 0-154 0 0,0 0-135 0 0,0 0-68 0 0,0 0-29 0 0,0 0-2 0 0,7-5-3 0 0,20-15-1 0 0,-20 15-6 0 0,-7 5-43 0 0,17 5 957 0 0,195 8 934 0 0,180-9-1201 0 0,-145-36-510 0 0,-236 30-422 0 0,-3 0 1 0 0,-22 2-1575 0 0,-3 4-2716 0 0,11-2-2925 0 0,1-1-5694 0 0</inkml:trace>
  <inkml:trace contextRef="#ctx0" brushRef="#br0" timeOffset="2419.545">1625 598 11210 0 0,'0'0'1669'0'0,"0"0"-406"0"0,0 0-106 0 0,0 0 82 0 0,0 0 88 0 0,0 0-109 0 0,0 0-295 0 0,0 0-287 0 0,0 0-225 0 0,0 0-67 0 0,0 0 25 0 0,-3 11 15 0 0,-8 24-113 0 0,-2-1 0 0 0,-1 0-1 0 0,-2-1 1 0 0,-1 0 0 0 0,-4 1-271 0 0,-68 94-522 0 0,70-114-120 0 0,15-11-4005 0 0,3-2-5462 0 0,1-4 2525 0 0</inkml:trace>
  <inkml:trace contextRef="#ctx0" brushRef="#br0" timeOffset="2798.547">1895 163 9498 0 0,'0'0'2709'0'0,"0"0"-1374"0"0,0 0-737 0 0,0 0 17 0 0,0 0 277 0 0,0 0 215 0 0,0 0 63 0 0,0 0-145 0 0,0 0-163 0 0,0 0-66 0 0,0 0-1 0 0,0 0-22 0 0,0 0-71 0 0,6 8-95 0 0,31 73 1037 0 0,-33-32-1485 0 0,-3 0 0 0 0,-1 0 0 0 0,-3 0 0 0 0,-2 0 0 0 0,-1 0 0 0 0,-3-1 0 0 0,-2 0 0 0 0,-3-1 0 0 0,-1 0-1 0 0,-2-1 1 0 0,-7 9-159 0 0,8-4-750 0 0,16-50 438 0 0,0-1-47 0 0,3-1 16 0 0,-1-1 0 0 0,0 1 0 0 0,1-1 1 0 0,-1 1-1 0 0,0-1 0 0 0,0 0 0 0 0,0 0 1 0 0,0 0-1 0 0,-1 0 0 0 0,1 0 0 0 0,0 0 0 0 0,-1 0 1 0 0,0-1-1 0 0,1 1 0 0 0,-1 0 0 0 0,0-1 0 0 0,0 1 1 0 0,0-1-1 0 0,-1 1 0 0 0,1-1 0 0 0,0-2 343 0 0,3-6-3562 0 0,0 0-2442 0 0,-2 3-2686 0 0</inkml:trace>
  <inkml:trace contextRef="#ctx0" brushRef="#br0" timeOffset="3098.531">1792 93 10562 0 0,'0'0'1745'0'0,"0"0"-308"0"0,0 0-147 0 0,0 0-38 0 0,0 0-80 0 0,0 0-159 0 0,0 0-228 0 0,0 0-131 0 0,0 0-46 0 0,0 0 5 0 0,0 0 14 0 0,0 0-66 0 0,17-3-74 0 0,128-27 688 0 0,-109 20-939 0 0,1-2-253 0 0,0 2 0 0 0,1 1 0 0 0,0 2 0 0 0,0 1 0 0 0,1 3 0 0 0,0 1 0 0 0,-1 1 0 0 0,10 3 17 0 0,-20 7-1609 0 0,-22-3-1840 0 0,-4 4-3946 0 0,-2-10-3265 0 0</inkml:trace>
  <inkml:trace contextRef="#ctx0" brushRef="#br0" timeOffset="3332.376">1871 417 10898 0 0,'0'0'1350'0'0,"0"0"-307"0"0,0 0 201 0 0,0 0 326 0 0,0 0 22 0 0,0 0-205 0 0,0 0-331 0 0,0 0-258 0 0,0 0-201 0 0,31-7-134 0 0,98-27-103 0 0,-13-2 123 0 0,-77 24-649 0 0,12-2-373 0 0,-14 11-6536 0 0,-33 3-3361 0 0</inkml:trace>
  <inkml:trace contextRef="#ctx0" brushRef="#br0" timeOffset="3987.667">2195 550 9706 0 0,'0'0'1323'0'0,"0"0"-479"0"0,0 0 15 0 0,0 0 248 0 0,0 0 144 0 0,0 0-92 0 0,0 0-278 0 0,0 0-307 0 0,0 0-181 0 0,0 0-75 0 0,0 0-45 0 0,0 0-54 0 0,0 0-17 0 0,0 29-3 0 0,-1 91-24 0 0,8-70 190 0 0,-6-48-280 0 0,-1-1 0 0 0,1 1 0 0 0,0 0 0 0 0,0 0-1 0 0,0-1 1 0 0,0 1 0 0 0,0-1 0 0 0,0 1 0 0 0,0-1 0 0 0,0 1-1 0 0,1-1 1 0 0,-1 1 0 0 0,1-1 0 0 0,-1 0 0 0 0,1 0 0 0 0,-1 0-1 0 0,1 0 1 0 0,-1 0 0 0 0,1 0 0 0 0,0 0 0 0 0,0-1 0 0 0,0 1-1 0 0,-1-1 1 0 0,1 1 0 0 0,0-1 0 0 0,0 0 0 0 0,0 1 0 0 0,0-1-1 0 0,0 0 1 0 0,0 0 0 0 0,-1-1 0 0 0,1 1 0 0 0,0 0 0 0 0,0-1-1 0 0,0 1 1 0 0,0-1 0 0 0,0 1 0 0 0,-1-1 0 0 0,1 0-1 0 0,0 0 1 0 0,0 0-85 0 0,16-22 348 0 0,-1-1 1 0 0,-2 0-1 0 0,0-1 0 0 0,-1-1 0 0 0,-2 0 0 0 0,1-7-348 0 0,49-90 392 0 0,-68 188-216 0 0,-2 271 63 0 0,7-293-235 0 0,-2-1 0 0 0,-2 0 0 0 0,-2 0 0 0 0,-2 0 0 0 0,-1-1 0 0 0,-3 0 1 0 0,-1-1-1 0 0,-1 0 0 0 0,-3-1 0 0 0,-16 26-4 0 0,29-57 3 0 0,-1 0-1 0 0,1 0 1 0 0,-1-1 0 0 0,0 1-1 0 0,-1-2 1 0 0,0 1 0 0 0,0-1-1 0 0,-1 0 1 0 0,1 0 0 0 0,-1-1-1 0 0,0 0 1 0 0,-1-1 0 0 0,1 1-1 0 0,-1-2 1 0 0,0 1 0 0 0,0-1-1 0 0,0-1 1 0 0,0 1 0 0 0,0-2-1 0 0,-9 2-2 0 0,15-5 0 0 0,1 0-1 0 0,-1 0 1 0 0,0 0-1 0 0,0 0 1 0 0,1-1-1 0 0,-1 1 1 0 0,1-1-1 0 0,0 1 1 0 0,0-1-1 0 0,0 0 1 0 0,0 0-1 0 0,0 0 1 0 0,0 0-1 0 0,1 0 1 0 0,0 0-1 0 0,-1 0 1 0 0,1-1-1 0 0,1 1 1 0 0,-1-1-1 0 0,0 1 1 0 0,1 0-1 0 0,-1-1 1 0 0,1 1-1 0 0,0-1 1 0 0,0 1-1 0 0,1-1 1 0 0,-1 1-1 0 0,1-1 1 0 0,0 1-1 0 0,0-2 1 0 0,-1-2-6 0 0,2-13 56 0 0,0 1 0 0 0,1-1 0 0 0,1 1 0 0 0,1 0 0 0 0,1 0 0 0 0,0 0 0 0 0,2 1 0 0 0,0 0 0 0 0,1 0 0 0 0,1 1 0 0 0,0 0 0 0 0,6-5-50 0 0,50-72-3526 0 0,-18 27-4374 0 0,-39 55-3792 0 0</inkml:trace>
  <inkml:trace contextRef="#ctx0" brushRef="#br0" timeOffset="4314.754">2613 513 7778 0 0,'0'0'2923'0'0,"0"0"-1561"0"0,0 0-450 0 0,0 0 333 0 0,0 0 369 0 0,0 0 152 0 0,0 0-173 0 0,0 0-307 0 0,0 0-231 0 0,0 0-148 0 0,0 0-112 0 0,0 0-70 0 0,25-2-59 0 0,76-9-37 0 0,30-21 1593 0 0,-42 26-2045 0 0,-85 17-3921 0 0,-6-3-4589 0 0,2-2-3124 0 0</inkml:trace>
  <inkml:trace contextRef="#ctx0" brushRef="#br0" timeOffset="4518.32">2689 686 11610 0 0,'0'0'2226'0'0,"0"0"-591"0"0,0 0-356 0 0,0 0-117 0 0,0 0-77 0 0,0 0-79 0 0,0 0-55 0 0,0 0-32 0 0,0 0-54 0 0,0 0-49 0 0,0 0-138 0 0,0 0-158 0 0,0 0-99 0 0,17 1-83 0 0,84 6 139 0 0,70-45-1581 0 0,-163 37 300 0 0,1-1-1561 0 0,-3 2-2110 0 0,0 0-7548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00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100 103 4537 0 0,'0'0'1695'0'0,"0"0"-539"0"0,0 0-165 0 0,0 0 228 0 0,0 0 293 0 0,0 0 193 0 0,0 0-22 0 0,0 0-226 0 0,0 0-290 0 0,0 0-164 0 0,0 0-68 0 0,0 0-80 0 0,0 0-62 0 0,4 14-47 0 0,19 68 565 0 0,-20-65-1037 0 0,-1 1 0 0 0,-1-1 1 0 0,-1 1-1 0 0,-1 0 0 0 0,0-1 0 0 0,-1 1 1 0 0,-1-1-1 0 0,0 0 0 0 0,-2 0 0 0 0,0 0 1 0 0,-3 5-275 0 0,-92 254-69 0 0,96-239-2304 0 0,9-46-2529 0 0,1-1 448 0 0,-3 4-3641 0 0,-3 2 2206 0 0</inkml:trace>
  <inkml:trace contextRef="#ctx0" brushRef="#br0" timeOffset="302.11">69 96 11755 0 0,'0'0'2220'0'0,"0"0"-754"0"0,0 0-421 0 0,0 0 14 0 0,0 0 29 0 0,0 0-45 0 0,0 0-85 0 0,0 0-198 0 0,0 0-120 0 0,0 0-60 0 0,0 0-134 0 0,0 0-80 0 0,19-8-66 0 0,61-22-68 0 0,47-2 533 0 0,-85 23-1147 0 0,0 2 0 0 0,1 2 0 0 0,0 2 1 0 0,22 1 381 0 0,-71 24-7078 0 0,-1-15 683 0 0,0-3-3328 0 0</inkml:trace>
  <inkml:trace contextRef="#ctx0" brushRef="#br0" timeOffset="502.874">50 431 12971 0 0,'0'0'1585'0'0,"0"0"-452"0"0,0 0 20 0 0,0 0 242 0 0,0 0 26 0 0,0 0-181 0 0,0 0-256 0 0,0 0-276 0 0,0 0-196 0 0,0 0-138 0 0,0 0-108 0 0,35-3-86 0 0,109-11-68 0 0,-63-7-101 0 0,-68 16-679 0 0,44-15 547 0 0,-38 14-3426 0 0,0 2-4174 0 0,-11 3-4003 0 0</inkml:trace>
  <inkml:trace contextRef="#ctx0" brushRef="#br0" timeOffset="964.795">308 530 10778 0 0,'0'0'1877'0'0,"0"0"-909"0"0,0 0-276 0 0,0 0 235 0 0,0 0 208 0 0,0 0 1 0 0,0 0-148 0 0,0 0-205 0 0,0 0-155 0 0,0 0-114 0 0,0 0-70 0 0,0 0-51 0 0,0 0-59 0 0,32-5-25 0 0,99-14-49 0 0,-60 14 399 0 0,-70 6-618 0 0,-1 0 1 0 0,1 0 0 0 0,0 0-1 0 0,-1 0 1 0 0,1 0-1 0 0,-1 1 1 0 0,1-1-1 0 0,-1 0 1 0 0,0 0 0 0 0,0 1-1 0 0,1-1 1 0 0,-1 0-1 0 0,0 0 1 0 0,0 1-1 0 0,0-1 1 0 0,0 0 0 0 0,-1 0-1 0 0,1 1 1 0 0,0-1-1 0 0,0 0 1 0 0,-1 0-1 0 0,1 1 1 0 0,-1-1 0 0 0,1 0-1 0 0,-1 0 1 0 0,1 0-1 0 0,-1 0 1 0 0,0 0-1 0 0,0 0 1 0 0,1 0 0 0 0,-1 0-1 0 0,0 0 1 0 0,0 0-1 0 0,0 0 1 0 0,-1 0-42 0 0,-210 237 757 0 0,210-236-751 0 0,0-1 0 0 0,0 1 0 0 0,0 0 0 0 0,1 0 0 0 0,-1 0 0 0 0,0 0 0 0 0,1 0 0 0 0,0 0 0 0 0,-1 1 0 0 0,1-1 0 0 0,0 0 0 0 0,0 1 0 0 0,0-1 0 0 0,1 1 0 0 0,-1-1 0 0 0,0 1 0 0 0,1-1 0 0 0,0 1 0 0 0,-1-1 0 0 0,1 1 0 0 0,0-1 0 0 0,1 1 0 0 0,-1 0 0 0 0,0-1 0 0 0,1 1 0 0 0,-1-1 0 0 0,1 1 0 0 0,0-1 0 0 0,0 1 0 0 0,0-1 0 0 0,0 0 0 0 0,0 1 0 0 0,0-1 0 0 0,1 0 0 0 0,-1 0 0 0 0,1 0 0 0 0,0 0 0 0 0,-1 0 0 0 0,1 0 0 0 0,0-1 0 0 0,0 1 0 0 0,0 0 0 0 0,0-1 0 0 0,1 0 0 0 0,1 2-6 0 0,8-2 108 0 0,0 0 1 0 0,1-1 0 0 0,-1-1 0 0 0,0 0-1 0 0,0 0 1 0 0,1-1 0 0 0,-1-1 0 0 0,-1 0-1 0 0,1 0 1 0 0,0-1 0 0 0,-1-1 0 0 0,0 0-1 0 0,11-7-108 0 0,-5 5-234 0 0,18-12 470 0 0,-26-6-4636 0 0,-14 18-6556 0 0,-1 6-410 0 0</inkml:trace>
  <inkml:trace contextRef="#ctx0" brushRef="#br0" timeOffset="1200.44">216 692 12211 0 0,'0'0'1480'0'0,"0"0"-588"0"0,0 0-16 0 0,0 0 266 0 0,0 0 126 0 0,0 0-81 0 0,0 0-220 0 0,0 0-198 0 0,0 0-186 0 0,0 0-109 0 0,0 0-118 0 0,0 0-130 0 0,35-3-91 0 0,109-13-79 0 0,26-24-2032 0 0,-151 32-179 0 0,-7 3-2528 0 0,-4 4-6212 0 0</inkml:trace>
  <inkml:trace contextRef="#ctx0" brushRef="#br0" timeOffset="1515.831">768 335 12875 0 0,'0'0'1820'0'0,"0"0"-609"0"0,0 0-208 0 0,0 0 23 0 0,0 0 11 0 0,0 0-42 0 0,0 0-84 0 0,0 0-115 0 0,0 0-63 0 0,0 0-24 0 0,0 0-113 0 0,0 0-87 0 0,0 0-57 0 0,20 0-64 0 0,65-4-48 0 0,34-20 561 0 0,30-2-1133 0 0,-145 25-3449 0 0,-7 1-7814 0 0,-1 0 601 0 0</inkml:trace>
  <inkml:trace contextRef="#ctx0" brushRef="#br0" timeOffset="1724.921">772 541 8074 0 0,'0'0'3096'0'0,"0"0"-519"0"0,0 0-305 0 0,0 0-195 0 0,0 0-323 0 0,0 0-343 0 0,0 0-306 0 0,0 0-298 0 0,32-5-210 0 0,102-19-156 0 0,-5-14 235 0 0,-2-10 37 0 0,-74 25-6884 0 0,-25 10-2057 0 0,-19 10-2973 0 0</inkml:trace>
  <inkml:trace contextRef="#ctx0" brushRef="#br0" timeOffset="2070.239">1644 136 10042 0 0,'0'0'1743'0'0,"0"0"-324"0"0,0 0-63 0 0,0 0 39 0 0,0 0-81 0 0,0 0-175 0 0,0 0-214 0 0,0 0-207 0 0,0 0-126 0 0,0 0-100 0 0,0 0-77 0 0,0 0-50 0 0,-32 24-46 0 0,-103 76-30 0 0,77-45 70 0 0,51-42-279 0 0,1-4-34 0 0,0 1 0 0 0,1 1-1 0 0,0-1 1 0 0,1 1 0 0 0,0-1 0 0 0,0 1-1 0 0,1 0 1 0 0,1 0 0 0 0,0 1 0 0 0,0-1-46 0 0,2-7 15 0 0,-1 0 0 0 0,1-1 0 0 0,0 1 0 0 0,1 0 0 0 0,-1-1 0 0 0,1 1 0 0 0,-1-1 0 0 0,1 1 0 0 0,0-1 0 0 0,0 1 0 0 0,1-1 0 0 0,-1 1 0 0 0,1-1 0 0 0,0 0 0 0 0,-1 0 0 0 0,1 0 0 0 0,1 0 0 0 0,-1 0 0 0 0,0 0 0 0 0,1-1 0 0 0,-1 1 0 0 0,1-1 0 0 0,0 1 0 0 0,0-1 0 0 0,0 0 0 0 0,0 0 0 0 0,0-1 0 0 0,1 1 0 0 0,-1-1 0 0 0,0 1 0 0 0,1-1 0 0 0,2 1-15 0 0,13 1 248 0 0,-1 0 0 0 0,1-1 0 0 0,-1-1 0 0 0,1 0 0 0 0,0-2 0 0 0,-1 0 0 0 0,1-1 0 0 0,-1-1 0 0 0,19-5-248 0 0,-11 1 327 0 0,0-1-1 0 0,0-1 1 0 0,0-1-1 0 0,-2-1 1 0 0,1-2-1 0 0,-1 0 1 0 0,-1-2-1 0 0,-1-1 1 0 0,0 0-1 0 0,-1-1 1 0 0,19-21-327 0 0,-5 7 146 0 0,51-62-20 0 0,-85 89-157 0 0,0 0 0 0 0,1 0 0 0 0,-1 0 1 0 0,-1 0-1 0 0,1 0 0 0 0,0 0 0 0 0,-1-1 0 0 0,0 1 1 0 0,0 0-1 0 0,-1 0 0 0 0,1-1 0 0 0,-1 1 1 0 0,0 0-1 0 0,0 0 0 0 0,0 0 0 0 0,0 0 0 0 0,-1 0 1 0 0,1 0-1 0 0,-1 0 0 0 0,0 0 0 0 0,-1 1 0 0 0,1-1 1 0 0,-1 1-1 0 0,1-1 0 0 0,-1 1 0 0 0,0 0 1 0 0,0 0-1 0 0,0 0 0 0 0,-1 1 0 0 0,1-1 0 0 0,-1 1 1 0 0,1 0-1 0 0,-1 0 0 0 0,0 0 0 0 0,0 0 1 0 0,0 1-1 0 0,0-1 0 0 0,0 1 0 0 0,0 0 0 0 0,0 0 1 0 0,0 1-1 0 0,-1-1 0 0 0,1 1 0 0 0,0 0 0 0 0,0 0 1 0 0,-1 0-1 0 0,1 1 0 0 0,-2 0 31 0 0,-106 2-2584 0 0,39 11-4791 0 0,40-6-4879 0 0</inkml:trace>
  <inkml:trace contextRef="#ctx0" brushRef="#br0" timeOffset="2283.325">1182 405 11987 0 0,'0'0'5577'0'0,"0"0"-2622"0"0,0 0-1147 0 0,0 0-255 0 0,37-12-238 0 0,115-35-206 0 0,37 9 1638 0 0,-173 37-2610 0 0,261-8 1256 0 0,15-13-1463 0 0,-171-4-8384 0 0,-109 23-3937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1088 0 0,'0'0'2294'0'0,"0"0"-488"0"0,0 0-221 0 0,0 0 20 0 0,0 0-13 0 0,0 0-116 0 0,0 0-131 0 0,0 0-169 0 0,0 0-185 0 0,0 0-114 0 0,0 0-119 0 0,-9 0-74 0 0,-72 11 1738 0 0,-75 26 748 0 0,220-38-2755 0 0,34-16-369 0 0,-56 12-50 0 0,-42 5 36 0 0,0 0 47 0 0,0 0 54 0 0,-21 0 461 0 0,-131 38-310 0 0,152-38-327 0 0,0 0 0 0 0,1-1 0 0 0,-1 1 0 0 0,1 0 1 0 0,-1 0-1 0 0,0 0 0 0 0,1 0 0 0 0,-1 0 0 0 0,1 0 0 0 0,-1 1 0 0 0,0-1 1 0 0,1 0-1 0 0,-1 0 0 0 0,0 0 0 0 0,1 0 0 0 0,-1 0 0 0 0,1 0 0 0 0,-1 1 0 0 0,0-1 1 0 0,1 0-1 0 0,-1 0 0 0 0,0 1 0 0 0,0-1 0 0 0,1 0 0 0 0,-1 0 0 0 0,0 1 1 0 0,1-1-1 0 0,-1 0 0 0 0,0 1 0 0 0,0-1 0 0 0,0 0 0 0 0,1 1 0 0 0,-1-1 0 0 0,0 0 1 0 0,0 1-1 0 0,0-1 0 0 0,0 1 0 0 0,0-1 0 0 0,0 0 0 0 0,0 1 0 0 0,0-1 1 0 0,0 1-1 0 0,0-1 0 0 0,0 0 0 0 0,0 1 0 0 0,0-1 0 0 0,0 0 0 0 0,0 1 0 0 0,0-1 1 0 0,0 1-1 0 0,0-1 0 0 0,-1 0 0 0 0,1 1 0 0 0,0-1 0 0 0,0 0 0 0 0,-1 1 43 0 0,15-1-1885 0 0,-4 0-3304 0 0,1 0-6095 0 0</inkml:trace>
  <inkml:trace contextRef="#ctx0" brushRef="#br0" timeOffset="652.925">165 380 8666 0 0,'0'0'3030'0'0,"0"0"-1123"0"0,0 0-612 0 0,0 0-94 0 0,0 0-10 0 0,0 0-66 0 0,0 0-164 0 0,0 0-202 0 0,0 0-164 0 0,0 0-82 0 0,0 0-49 0 0,0 0-21 0 0,14-19-31 0 0,86-117 722 0 0,-84 110-838 0 0,2 0 1 0 0,1 2 0 0 0,0 0-1 0 0,2 1 1 0 0,1 1 0 0 0,1 0-1 0 0,5-2-296 0 0,-27 23 5 0 0,0 0-1 0 0,0-1 0 0 0,0 1 1 0 0,0 0-1 0 0,1 0 0 0 0,-1 0 1 0 0,0 0-1 0 0,1 0 0 0 0,-1 0 1 0 0,0 0-1 0 0,1 1 0 0 0,-1-1 1 0 0,1 0-1 0 0,-1 1 0 0 0,1-1 1 0 0,-1 1-1 0 0,1 0 0 0 0,0-1 1 0 0,-1 1-1 0 0,1 0 0 0 0,-1 0 1 0 0,1 0-1 0 0,0 0 0 0 0,-1 0 1 0 0,1 1-1 0 0,0-1 0 0 0,-1 0 1 0 0,1 1-1 0 0,-1-1 0 0 0,1 1 1 0 0,-1-1-1 0 0,1 1 0 0 0,-1 0 1 0 0,1 0-1 0 0,-1 0 0 0 0,1 0-4 0 0,1 18 43 0 0,-2-1-1 0 0,0 0 1 0 0,-1 1-1 0 0,-1-1 1 0 0,0 1-1 0 0,-1-1 1 0 0,-2 0-1 0 0,0 0 1 0 0,-4 11-43 0 0,2-2-11 0 0,-3 39 6 0 0,9-66-16 0 0,0 0 9 0 0,0 0 1 0 0,71-57 156 0 0,4-20-88 0 0,-58 57-55 0 0,2 0-1 0 0,0 2 1 0 0,1 0 0 0 0,1 1 0 0 0,22-14-2 0 0,1 10-35 0 0,-38 51 46 0 0,-6 189-2145 0 0,5-209-1875 0 0,1-8-3279 0 0,-4-2-3967 0 0</inkml:trace>
  <inkml:trace contextRef="#ctx0" brushRef="#br0" timeOffset="1299.616">1141 63 4929 0 0,'0'0'2995'0'0,"0"0"-852"0"0,0 0-321 0 0,0 0-5 0 0,0 0-33 0 0,0 0-186 0 0,0 0-281 0 0,0 0-247 0 0,0 0-226 0 0,0 0-141 0 0,0 0-96 0 0,0 0-99 0 0,0 0-106 0 0,-24 6-69 0 0,-73 21-81 0 0,93-26-231 0 0,-1 0 0 0 0,0 1 0 0 0,0-1 0 0 0,0 1 0 0 0,1 0 0 0 0,-1 1 0 0 0,1-1 0 0 0,0 1 0 0 0,0 0 0 0 0,0 0 0 0 0,0 0 0 0 0,0 0 0 0 0,1 1 0 0 0,-1 0 1 0 0,1-1-1 0 0,0 1 0 0 0,0 0 0 0 0,0 1 0 0 0,-1 3-21 0 0,-7 9 29 0 0,5-10-35 0 0,0 0 0 0 0,1 0 0 0 0,0 1 0 0 0,0 0 0 0 0,0 0 0 0 0,1 0 0 0 0,0 1 0 0 0,1-1 0 0 0,0 1 0 0 0,0 0 0 0 0,1 0 0 0 0,0 0 0 0 0,1 0-1 0 0,0 0 1 0 0,0 1 0 0 0,1-1 0 0 0,0 3 6 0 0,3-10 36 0 0,-1 0-1 0 0,1 1 1 0 0,0-1-1 0 0,0 0 1 0 0,0-1-1 0 0,0 1 1 0 0,0 0-1 0 0,0-1 1 0 0,0 0-1 0 0,1 0 1 0 0,-1 0-1 0 0,0 0 0 0 0,1 0 1 0 0,-1-1-1 0 0,1 1 1 0 0,-1-1-1 0 0,1 0 1 0 0,-1 0-1 0 0,1-1 1 0 0,-1 1-1 0 0,1 0 1 0 0,-1-1-1 0 0,0 0 1 0 0,1 0-1 0 0,-1 0 1 0 0,0 0-1 0 0,0-1 1 0 0,1 1-1 0 0,-1-1 1 0 0,1-1-36 0 0,10-7 204 0 0,0-1 0 0 0,-1 0 0 0 0,0-1 0 0 0,-1-1 0 0 0,0 0 1 0 0,-1 0-1 0 0,5-10-204 0 0,50-54 696 0 0,2 40-408 0 0,-66 64-126 0 0,-31 183-18 0 0,26-143-144 0 0,2-21-6 0 0,-2 0-1 0 0,-2 0 1 0 0,-2 0-1 0 0,-2 0 1 0 0,-3 3 6 0 0,4-21 29 0 0,0 5-24 0 0,-1 0 0 0 0,-1 0 0 0 0,-2-1-1 0 0,-1-1 1 0 0,-2 0 0 0 0,-1-1 0 0 0,-1 0-1 0 0,-2-1 1 0 0,0-1 0 0 0,-2-1 0 0 0,-1-1-1 0 0,-4 2-3 0 0,23-26 6 0 0,-1 1 0 0 0,1-1 0 0 0,0 0 0 0 0,0 0 0 0 0,-1 0 0 0 0,1-1 1 0 0,-1 1-1 0 0,0-1 0 0 0,1 0 0 0 0,-1 0 0 0 0,0 0 0 0 0,0 0 0 0 0,0-1 1 0 0,0 0-1 0 0,1 1 0 0 0,-1-1 0 0 0,0-1 0 0 0,0 1 0 0 0,0 0 1 0 0,0-1-1 0 0,0 0 0 0 0,0 0-7 0 0,-8-77 187 0 0,16 49-211 0 0,1-1 1 0 0,2 1 0 0 0,1 0 0 0 0,1 1 0 0 0,1 0 0 0 0,2 1-1 0 0,1 0 1 0 0,1 0 0 0 0,1 1 0 0 0,1 1 0 0 0,7-6 23 0 0,25-35-1166 0 0,-13 28-7132 0 0,-26 30-3519 0 0</inkml:trace>
  <inkml:trace contextRef="#ctx0" brushRef="#br0" timeOffset="2021.013">1507 288 8698 0 0,'0'0'2854'0'0,"0"0"-828"0"0,0 0-415 0 0,0 0-171 0 0,0 0-180 0 0,0 0-224 0 0,0 0-290 0 0,0 0-202 0 0,0 0-33 0 0,0 0-19 0 0,0 0 9 0 0,0 0-29 0 0,0 13-70 0 0,-12 103 621 0 0,5-92-896 0 0,-36 72-492 0 0,25-81-2027 0 0,5-7-6083 0 0,11-8-1595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6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6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5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4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6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14659 0 0,'0'0'2662'0'0,"0"0"-355"0"0,0 0-353 0 0,0 0-324 0 0,0 0-313 0 0,0 0-346 0 0,0 0-328 0 0,0 0-226 0 0,0 0-105 0 0,0 0-66 0 0,0 0-18 0 0,0 0-12 0 0,0 0 13 0 0,5-1 15 0 0,308-5 1565 0 0,-204 9-1645 0 0,-85 1-111 0 0,-24-4-24 0 0,0 0-15 0 0,0 0 2 0 0,0 0 4 0 0,0 0-10 0 0,0 0 9 0 0,0 0 38 0 0,0 0 2 0 0,0 0 28 0 0,0 0 22 0 0,0 0-11 0 0,0 0 10 0 0,0 0 1 0 0,0 0-13 0 0,0 0-9 0 0,0 0 11 0 0,0 0 1 0 0,-11-12 350 0 0,-25-32-377 0 0,-86-95 83 0 0,121 138-210 0 0,-1-1 0 0 0,1 1 0 0 0,0-1 0 0 0,0 1 0 0 0,0-1 0 0 0,0 0 0 0 0,0 0 0 0 0,0 0 0 0 0,1 1 0 0 0,-1-1 0 0 0,1 0 0 0 0,-1 0 0 0 0,1 0 0 0 0,0 0 0 0 0,0 0 0 0 0,0 0 0 0 0,0 0 0 0 0,0 0 0 0 0,0 0 0 0 0,0 0 0 0 0,0 0 0 0 0,1 0 0 0 0,-1 1 0 0 0,1-1 0 0 0,0 0 0 0 0,0 0 55 0 0,9-11-4440 0 0,5 2-5152 0 0,-7 6-3805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8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25 7690 0 0,'0'0'3452'0'0,"0"0"-1264"0"0,0 0-553 0 0,0 0-12 0 0,0 0 58 0 0,0 0-102 0 0,0 0-313 0 0,0 0-333 0 0,0 0-224 0 0,0 0-105 0 0,0 0-11 0 0,0 0-11 0 0,-5 11 2698 0 0,67 7-1957 0 0,144-6-227 0 0,-152-13-938 0 0,41-13 85 0 0,-95 14-274 0 0,0-3-1828 0 0,0 9-11939 0 0,-2-2 1804 0 0</inkml:trace>
  <inkml:trace contextRef="#ctx0" brushRef="#br0" timeOffset="249.936">64 272 10354 0 0,'0'0'6787'0'0,"0"0"-4234"0"0,0 0-1335 0 0,0 0 27 0 0,0 0 95 0 0,0 0-92 0 0,0 0-207 0 0,0 0-244 0 0,0 0-173 0 0,0 0-81 0 0,0 0-115 0 0,0 0-79 0 0,0 0-47 0 0,27-4-51 0 0,79-11-45 0 0,30 12-711 0 0,-117 5-781 0 0,-2-1-6086 0 0,-14-1-4821 0 0</inkml:trace>
  <inkml:trace contextRef="#ctx0" brushRef="#br0" timeOffset="1135.879">733 478 0 0 0,'0'0'2090'0'0,"0"0"-75"0"0,0 0 71 0 0,0 0 133 0 0,0 0-15 0 0,0 0-233 0 0,0 0-322 0 0,0 0-294 0 0,0 0-210 0 0,0 0-67 0 0,0 0-42 0 0,0 0-26 0 0,0 0-24 0 0,-4 8-37 0 0,-12 27-37 0 0,12-27-53 0 0,4-8-24 0 0,0 0-35 0 0,3-4 2799 0 0,10-22-2755 0 0,9-29-514 0 0,3 1-1 0 0,1 1 1 0 0,4 1-1 0 0,15-20-329 0 0,-26 47 22 0 0,1 0 0 0 0,2 1 0 0 0,0 1 1 0 0,2 2-1 0 0,0 0 0 0 0,1 1 0 0 0,1 1 0 0 0,7-1-22 0 0,-32 18-3 0 0,0 1 0 0 0,-1 0 0 0 0,2 0 0 0 0,-1 0 0 0 0,0 0 0 0 0,0 0-1 0 0,0 1 1 0 0,0-1 0 0 0,1 0 0 0 0,-1 0 0 0 0,0 1 0 0 0,0-1 0 0 0,1 1-1 0 0,-1-1 1 0 0,1 1 0 0 0,-1-1 0 0 0,0 1 0 0 0,1 0 0 0 0,-1 0 0 0 0,1 0 0 0 0,-1 0-1 0 0,1 0 1 0 0,-1 0 0 0 0,1 0 0 0 0,-1 0 0 0 0,0 1 0 0 0,1-1 0 0 0,-1 1 0 0 0,1-1-1 0 0,-1 1 1 0 0,0-1 0 0 0,1 1 0 0 0,-1 0 0 0 0,0-1 0 0 0,0 1 0 0 0,0 0-1 0 0,1 0 1 0 0,-1 0 0 0 0,0 0 0 0 0,0 0 0 0 0,0 0 0 0 0,0 0 0 0 0,-1 0 0 0 0,1 1-1 0 0,0-1 1 0 0,0 0 0 0 0,-1 1 0 0 0,1-1 0 0 0,0 1 3 0 0,6 18 5 0 0,0-1-1 0 0,-1 1 1 0 0,-1 0-1 0 0,-1 0 1 0 0,-1 1 0 0 0,-1-1-1 0 0,0 19-4 0 0,5 33-64 0 0,-4-35 93 0 0,-2-37-43 0 0,0 0-21 0 0,30-26 172 0 0,10-19-135 0 0,3 1 0 0 0,0 3 0 0 0,3 1 0 0 0,19-11-2 0 0,-32 33-37 0 0,-34 18 30 0 0,0 0 7 0 0,0 0-17 0 0,0 0-2 0 0,4 26-117 0 0,6 36 178 0 0,-6 53-16 0 0,-8-95-53 0 0,0 0 0 0 0,-1 0 0 0 0,-2 0 0 0 0,0-1 0 0 0,0 0 1 0 0,-2 0-1 0 0,-7 10 27 0 0,13-23-50 0 0,4-5-113 0 0,-1-1 1 0 0,0 1-1 0 0,1-1 1 0 0,-1 1 0 0 0,1-1-1 0 0,-1 1 1 0 0,1-1-1 0 0,-1 1 1 0 0,1-1 0 0 0,0 1-1 0 0,-1-1 1 0 0,1 1 0 0 0,-1-1-1 0 0,1 0 1 0 0,0 0-1 0 0,-1 1 1 0 0,1-1 0 0 0,0 0-1 0 0,0 0 1 0 0,-1 0-1 0 0,1 0 1 0 0,0 1 0 0 0,-1-1-1 0 0,1 0 1 0 0,0 0-1 0 0,0 0 1 0 0,-1-1 0 0 0,1 1-1 0 0,0 0 1 0 0,-1 0 0 0 0,1 0-1 0 0,0-1 1 0 0,-1 1-1 0 0,1 0 1 0 0,0 0 0 0 0,-1-1-1 0 0,1 1 1 0 0,-1-1-1 0 0,1 1 1 0 0,0 0 0 0 0,-1-1-1 0 0,1 1 1 0 0,-1-1-1 0 0,1 0 1 0 0,-1 1 0 0 0,0-1-1 0 0,1 1 1 0 0,-1-1 0 0 0,1 0-1 0 0,-1 1 1 0 0,0-1-1 0 0,0 0 163 0 0,3 0-1666 0 0,6-5-10352 0 0</inkml:trace>
  <inkml:trace contextRef="#ctx0" brushRef="#br0" timeOffset="1818.751">2126 10 6265 0 0,'0'0'2648'0'0,"0"0"-841"0"0,0 0-86 0 0,0 0 82 0 0,0 0-54 0 0,0 0-244 0 0,0 0-330 0 0,0 0-185 0 0,0 0-105 0 0,0 0-114 0 0,0 0-59 0 0,0 0-62 0 0,0 0-15 0 0,-24 0 3930 0 0,-16-2-3060 0 0,35 1-1468 0 0,-1 0 0 0 0,0 0 0 0 0,0 1-1 0 0,0 0 1 0 0,0 0 0 0 0,0 0 0 0 0,1 1 0 0 0,-1 0 0 0 0,0 0 0 0 0,0 0 0 0 0,1 1 0 0 0,-1 0 0 0 0,1 0 0 0 0,-1 1 0 0 0,1-1 0 0 0,0 1 0 0 0,0 0-1 0 0,-4 3-36 0 0,3-1 0 0 0,-7 4 1 0 0,0 1 0 0 0,1 1 1 0 0,0 0-1 0 0,0 0 1 0 0,1 1-1 0 0,1 1 1 0 0,0 0-1 0 0,0 0 0 0 0,2 1 1 0 0,-1 1-2 0 0,2-2-18 0 0,0 0 0 0 0,1 0 1 0 0,1 1-1 0 0,0-1 0 0 0,1 1 0 0 0,0 0 1 0 0,1 1-1 0 0,1-1 0 0 0,0 0 0 0 0,1 1 1 0 0,1-1-1 0 0,0 1 0 0 0,1 2 18 0 0,1-14 6 0 0,-1 1 0 0 0,1-1 0 0 0,1 0 1 0 0,-1 0-1 0 0,0 0 0 0 0,1 0 0 0 0,0 0 0 0 0,-1 0 0 0 0,1-1 1 0 0,0 1-1 0 0,1-1 0 0 0,-1 0 0 0 0,0 0 0 0 0,0 0 0 0 0,1 0 0 0 0,0-1 1 0 0,-1 1-1 0 0,1-1 0 0 0,0 0 0 0 0,-1 0 0 0 0,1-1 0 0 0,0 1 0 0 0,0-1 1 0 0,0 1-1 0 0,0-1 0 0 0,-1 0 0 0 0,1-1 0 0 0,0 1 0 0 0,0-1 0 0 0,0 1 1 0 0,0-1-1 0 0,-1 0 0 0 0,1-1 0 0 0,0 1 0 0 0,-1-1 0 0 0,1 1 1 0 0,-1-1-1 0 0,0 0 0 0 0,0-1 0 0 0,1 1 0 0 0,-1-1-6 0 0,28-18 93 0 0,0-2 1 0 0,-2-1-1 0 0,-1-2 1 0 0,0 0-1 0 0,-3-2 0 0 0,0-1 1 0 0,14-23-94 0 0,7-5 22 0 0,-17 16 133 0 0,-33 107-328 0 0,2-50 173 0 0,1-1 0 0 0,1 0 0 0 0,0 1 0 0 0,1-1 0 0 0,1 0 0 0 0,1 1 0 0 0,0-1 0 0 0,2 6 0 0 0,-3-16 0 0 0,0 0 0 0 0,0 1 0 0 0,0-1 0 0 0,0 0 0 0 0,1-1-1 0 0,0 1 1 0 0,0 0 0 0 0,0-1 0 0 0,1 1 0 0 0,0-1 0 0 0,-1 0 0 0 0,2-1-1 0 0,-1 1 1 0 0,0 0 0 0 0,1-1 0 0 0,-1 0 0 0 0,1 0 0 0 0,0-1 0 0 0,0 1-1 0 0,0-1 1 0 0,0 0 0 0 0,1 0 0 0 0,-1-1 0 0 0,5 1 0 0 0,-7-1-104 0 0,-1-1 1 0 0,0 1-1 0 0,1-1 0 0 0,-1 0 0 0 0,1 0 1 0 0,-1 0-1 0 0,1 0 0 0 0,-1-1 1 0 0,0 1-1 0 0,1 0 0 0 0,-1-1 1 0 0,0 0-1 0 0,1 0 0 0 0,-1 0 1 0 0,0 0-1 0 0,0 0 0 0 0,0 0 1 0 0,0 0-1 0 0,0-1 0 0 0,0 1 0 0 0,0-1 1 0 0,1-1 103 0 0,16-51-6710 0 0,-19 47-5717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3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341 991 0 0 0,'0'0'1319'0'0,"0"0"1280"0"0,0 0 549 0 0,0 0-165 0 0,0 0-575 0 0,0 0-683 0 0,0 0-510 0 0,0 0-152 0 0,0 0-26 0 0,0 0-47 0 0,0 0-50 0 0,0 0-96 0 0,0 0-115 0 0,-5 0-86 0 0,-8-1-274 0 0,4 1-15 0 0,0-1 0 0 0,1 1 0 0 0,-1 1-1 0 0,0 0 1 0 0,1 0 0 0 0,-1 0 0 0 0,1 1 0 0 0,-1 1 0 0 0,1-1 0 0 0,-7 4-354 0 0,-3 5 119 0 0,-117 82 381 0 0,129-87-496 0 0,0-1 0 0 0,0 1 0 0 0,1 1 0 0 0,-1-1 0 0 0,2 1 0 0 0,-1 0 0 0 0,1 0 0 0 0,0 1 0 0 0,0-1 0 0 0,1 1 0 0 0,0 0 0 0 0,0-1 1 0 0,1 2-1 0 0,0-1 0 0 0,0 0 0 0 0,1 0 0 0 0,0 0 0 0 0,1 3-4 0 0,-1-6-20 0 0,1 1 1 0 0,0-1-1 0 0,0 1 1 0 0,0 0-1 0 0,1-1 1 0 0,-1 1-1 0 0,2-1 1 0 0,-1 1-1 0 0,0-1 1 0 0,1 0-1 0 0,0 0 1 0 0,0 0-1 0 0,1 0 1 0 0,-1 0-1 0 0,1 0 1 0 0,0 0-1 0 0,1-1 1 0 0,-1 1-1 0 0,1-1 1 0 0,-1 0-1 0 0,1 0 1 0 0,1 0 19 0 0,5 4-128 0 0,1 0 0 0 0,0-1 1 0 0,0-1-1 0 0,0 0 1 0 0,0 0-1 0 0,1-1 1 0 0,0-1-1 0 0,0 0 1 0 0,12 2 127 0 0,22 2-2975 0 0,0-6-3833 0 0,-31-2-4370 0 0</inkml:trace>
  <inkml:trace contextRef="#ctx0" brushRef="#br0" timeOffset="667.535">786 1079 9346 0 0,'0'0'1616'0'0,"0"0"-470"0"0,0 0-178 0 0,0 0 103 0 0,0 0 124 0 0,0 0 19 0 0,0 0-101 0 0,0 0-197 0 0,0 0-168 0 0,-34 26-134 0 0,-106 84-103 0 0,63-35 355 0 0,64-55-599 0 0,11-18-242 0 0,0-1 0 0 0,0 1 1 0 0,1-1-1 0 0,-1 1 0 0 0,1 0 0 0 0,0-1 0 0 0,-1 1 0 0 0,1 0 0 0 0,0 0 0 0 0,0 0 0 0 0,0 0 1 0 0,0 0-1 0 0,0 0 0 0 0,1 0 0 0 0,-1 1 0 0 0,1-1 0 0 0,-1 0 0 0 0,1 0 0 0 0,0 0 0 0 0,0 1 1 0 0,0-1-1 0 0,0 0 0 0 0,0 0 0 0 0,0 1 0 0 0,1-1 0 0 0,-1 0 0 0 0,1 0 0 0 0,-1 0 0 0 0,1 0 1 0 0,0 1-1 0 0,0-1 0 0 0,0 0 0 0 0,0 0 0 0 0,0-1 0 0 0,0 1 0 0 0,1 0 0 0 0,-1 0 0 0 0,1-1 1 0 0,-1 1-1 0 0,1 0 0 0 0,0-1 0 0 0,0 0 0 0 0,-1 1 0 0 0,1-1 0 0 0,0 0 0 0 0,0 0 0 0 0,0 0 0 0 0,0 0 1 0 0,0 0-1 0 0,1-1 0 0 0,-1 1 0 0 0,1-1-25 0 0,14-2 165 0 0,1 0-1 0 0,-1-2 1 0 0,1 0-1 0 0,-1-1 1 0 0,0-1 0 0 0,-1-1-1 0 0,1 0 1 0 0,-1-1 0 0 0,-1 0-1 0 0,1-2 1 0 0,-2 0-1 0 0,1 0 1 0 0,-1-2 0 0 0,-1 1-1 0 0,0-2 1 0 0,-1 0 0 0 0,0 0-1 0 0,9-15-164 0 0,33-22 79 0 0,-51 83-591 0 0,-4 6 516 0 0,-1-31-6 0 0,1-1 1 0 0,0 1 0 0 0,0 0 0 0 0,1-1 0 0 0,0 1-1 0 0,0 0 1 0 0,1 0 0 0 0,0-1 0 0 0,0 1-1 0 0,0-1 1 0 0,1 1 0 0 0,1-1 0 0 0,-1 1 0 0 0,1-1-1 0 0,0 0 1 0 0,1 0 0 0 0,0 0 0 0 0,0-1 0 0 0,0 1-1 0 0,1-1 1 0 0,0 0 0 0 0,0-1 0 0 0,3 4 1 0 0,-3-7 26 0 0,-1 0 0 0 0,1 0 0 0 0,0 0 0 0 0,-1 0 0 0 0,1-1 0 0 0,0 1 0 0 0,0-1 0 0 0,0-1 0 0 0,0 1 0 0 0,0-1 0 0 0,1 0 0 0 0,-1 0 0 0 0,0 0 0 0 0,0-1-1 0 0,0 1 1 0 0,0-1 0 0 0,0-1 0 0 0,0 1 0 0 0,0-1 0 0 0,-1 1 0 0 0,1-1 0 0 0,0-1 0 0 0,-1 1 0 0 0,0-1 0 0 0,1 0 0 0 0,2-2-26 0 0,100-97 796 0 0,-102 97-786 0 0,45-52 167 0 0,-3-1 0 0 0,-2-3-1 0 0,-3-1 1 0 0,-2-3-177 0 0,-25 38-2 0 0,-2 0 1 0 0,0-1-1 0 0,-2 0 0 0 0,-1-1 1 0 0,-1 0-1 0 0,-2 0 0 0 0,-1-1 1 0 0,-1 0-1 0 0,-1 0 0 0 0,-2-1 1 0 0,-1-10 1 0 0,-1 38-8 0 0,0 0 0 0 0,0 0 0 0 0,0 0 0 0 0,-1 0 0 0 0,1 0 1 0 0,-1-1-1 0 0,0 1 0 0 0,1 0 0 0 0,-1 0 0 0 0,-1 1 1 0 0,1-1-1 0 0,0 0 0 0 0,-1 0 0 0 0,0 1 0 0 0,1-1 0 0 0,-1 1 1 0 0,0-1-1 0 0,0 1 0 0 0,0 0 0 0 0,-1-1 0 0 0,1 1 1 0 0,-1 0-1 0 0,1 1 0 0 0,-1-1 0 0 0,1 0 0 0 0,-1 1 0 0 0,0 0 1 0 0,0-1-1 0 0,0 1 0 0 0,0 0 0 0 0,0 0 0 0 0,0 1 0 0 0,0-1 1 0 0,0 1-1 0 0,0-1 0 0 0,-3 1 8 0 0,-4 0-39 0 0,1 0-1 0 0,-1 1 1 0 0,0 0 0 0 0,1 1 0 0 0,-1 0-1 0 0,1 0 1 0 0,-1 1 0 0 0,1 1 0 0 0,0-1-1 0 0,0 1 1 0 0,-4 3 39 0 0,-3 4 1 0 0,1 0 0 0 0,0 0-1 0 0,0 2 1 0 0,1-1 0 0 0,1 2 0 0 0,0 0 0 0 0,1 1-1 0 0,1 0 1 0 0,0 0 0 0 0,1 1 0 0 0,1 1 0 0 0,0 0-1 0 0,1 0 1 0 0,1 1 0 0 0,1 0 0 0 0,0 0-1 0 0,1 0 1 0 0,1 1 0 0 0,1-1 0 0 0,1 1 0 0 0,0 0-1 0 0,2 19 0 0 0,-1-7 35 0 0,2 1 0 0 0,1 0 0 0 0,2-1 0 0 0,0 0 0 0 0,3 1 0 0 0,0-2-1 0 0,3 5-34 0 0,1-4 21 0 0,-6-11-36 0 0,1-1 0 0 0,1 0 0 0 0,1 0 0 0 0,0 0 0 0 0,2-1 0 0 0,0 0 0 0 0,1-1-1 0 0,4 5 16 0 0,-13-20-89 0 0,0-1 0 0 0,0 1 0 0 0,1 0 0 0 0,-1 0-1 0 0,1-1 1 0 0,-1 1 0 0 0,1-1 0 0 0,-1 0 0 0 0,1 0-1 0 0,0 0 1 0 0,0 0 0 0 0,-1 0 0 0 0,1-1 0 0 0,0 1-1 0 0,0-1 1 0 0,0 0 0 0 0,0 0 0 0 0,0 0 0 0 0,-1 0-1 0 0,1 0 1 0 0,3-1 89 0 0,15-5-3704 0 0,-1-3-3976 0 0,-14 2-4043 0 0</inkml:trace>
  <inkml:trace contextRef="#ctx0" brushRef="#br0" timeOffset="1015.944">1804 1131 13307 0 0,'0'0'2171'0'0,"0"0"-653"0"0,0 0-254 0 0,0 0-32 0 0,0 0-56 0 0,0 0-135 0 0,0 0-185 0 0,0 0-176 0 0,0 0-109 0 0,0 0-84 0 0,0 0-77 0 0,0 0-42 0 0,0 0-62 0 0,-22-4-65 0 0,-70-10-55 0 0,46 21 67 0 0,38-3-217 0 0,-1 0 0 0 0,1 1 0 0 0,0 1-1 0 0,1-1 1 0 0,0 1 0 0 0,0 1 0 0 0,0-1 0 0 0,0 1 0 0 0,1 0 0 0 0,0 1 0 0 0,1 0 0 0 0,-5 7-36 0 0,6-9-6 0 0,0 1 1 0 0,1-1-1 0 0,-1 1 1 0 0,1 0 0 0 0,1 0-1 0 0,-1 0 1 0 0,1 0 0 0 0,0 0-1 0 0,1 1 1 0 0,0-1-1 0 0,0 0 1 0 0,0 1 0 0 0,1-1-1 0 0,0 1 1 0 0,1-1-1 0 0,0 1 1 0 0,0-1 0 0 0,0 0-1 0 0,1 1 1 0 0,0-1-1 0 0,1 0 1 0 0,-1 0 0 0 0,1 0-1 0 0,2 2 6 0 0,0-5 5 0 0,1 0-1 0 0,0-1 0 0 0,0 1 1 0 0,1-1-1 0 0,-1 0 0 0 0,1-1 1 0 0,-1 1-1 0 0,1-1 0 0 0,0-1 1 0 0,0 1-1 0 0,0-1 0 0 0,0-1 1 0 0,0 1-1 0 0,0-1 0 0 0,0 0 1 0 0,0 0-1 0 0,0-1 0 0 0,2-1-4 0 0,16 2-98 0 0,53-16-1178 0 0,-54 5-2146 0 0,-2-2-4053 0 0,-15 9-3787 0 0</inkml:trace>
  <inkml:trace contextRef="#ctx0" brushRef="#br0" timeOffset="1897.588">2016 1108 10866 0 0,'0'0'1323'0'0,"0"0"-177"0"0,0 0 121 0 0,0 0 145 0 0,0 0-68 0 0,0 0-245 0 0,0 0-280 0 0,0 0-196 0 0,0 0-112 0 0,0 0-67 0 0,0 0-49 0 0,0 0-66 0 0,-5 32-64 0 0,-12 95-53 0 0,22-73 54 0 0,0-50-213 0 0,-2 0 20 0 0,0 0 0 0 0,1 0 0 0 0,-1-1 0 0 0,1 1 0 0 0,0-1 0 0 0,0 0 0 0 0,0 0 0 0 0,1 0 0 0 0,-1-1 0 0 0,1 0 0 0 0,-1 1 0 0 0,1-2-1 0 0,0 1 1 0 0,0 0 0 0 0,0-1 0 0 0,0 0 0 0 0,0 0 0 0 0,0-1 0 0 0,0 1 0 0 0,0-1 0 0 0,0 0 0 0 0,0 0 0 0 0,0-1 0 0 0,0 0 0 0 0,0 1 0 0 0,0-2 0 0 0,0 1 0 0 0,0-1 0 0 0,0 1 0 0 0,2-2-73 0 0,7-3 162 0 0,1-1 0 0 0,-1 0 0 0 0,-1 0 0 0 0,0-1 0 0 0,0-1 0 0 0,0 0 0 0 0,-1-1 0 0 0,0-1 1 0 0,4-5-163 0 0,63-94 374 0 0,-79 109-404 0 0,0 1-13 0 0,0 0-56 0 0,0 0-82 0 0,-1 28-870 0 0,0-24 1005 0 0,0 0-1 0 0,1 0 1 0 0,-1 0-1 0 0,1 1 1 0 0,0-1-1 0 0,0 0 1 0 0,1 0-1 0 0,-1 0 1 0 0,1 0-1 0 0,0 1 1 0 0,0-1-1 0 0,0 0 1 0 0,1 0-1 0 0,-1-1 1 0 0,1 1-1 0 0,0 0 1 0 0,0 0-1 0 0,0-1 0 0 0,1 1 1 0 0,-1-1-1 0 0,1 0 1 0 0,0 0-1 0 0,1 2 47 0 0,5-1 30 0 0,-1 1-1 0 0,1-2 0 0 0,0 1 0 0 0,0-1 1 0 0,0 0-1 0 0,0-1 0 0 0,0 0 0 0 0,1 0 1 0 0,-1-1-1 0 0,1 0 0 0 0,-1-1 0 0 0,1 0 1 0 0,0-1-1 0 0,-1 0 0 0 0,0 0 0 0 0,1-1 1 0 0,-1 0-1 0 0,0 0 0 0 0,0-1 0 0 0,0-1 1 0 0,0 0-1 0 0,0 0 0 0 0,-1 0 0 0 0,0-1 1 0 0,0 0-1 0 0,0-1 0 0 0,0 0 0 0 0,-1 0 1 0 0,0-1-1 0 0,4-5-29 0 0,9-8 421 0 0,-1-1 1 0 0,-1 0-1 0 0,-1-2 1 0 0,-1 0-1 0 0,9-17-421 0 0,-8 7 131 0 0,-1 0 0 0 0,-2-2 0 0 0,-1 0 0 0 0,-1-1 0 0 0,-3 0 0 0 0,0 0 0 0 0,-3-1 0 0 0,-1 0 0 0 0,-1 0-1 0 0,-3 0 1 0 0,-2-36-131 0 0,-1 63 0 0 0,0 1 0 0 0,0-1 1 0 0,-1 1-1 0 0,0 0 0 0 0,-1 0 0 0 0,0 0 0 0 0,0 0 0 0 0,-1 1 0 0 0,0-1 0 0 0,-5-4 0 0 0,9 10-14 0 0,-1 1 0 0 0,0-1 0 0 0,0 1-1 0 0,1 0 1 0 0,-1 0 0 0 0,-1 0 0 0 0,1 0 0 0 0,0 0 0 0 0,0 0 0 0 0,-1 1 0 0 0,1-1 0 0 0,-1 1 0 0 0,0 0 0 0 0,1-1-1 0 0,-1 1 1 0 0,0 0 0 0 0,0 1 0 0 0,0-1 0 0 0,1 0 0 0 0,-1 1 0 0 0,0 0 0 0 0,0 0 0 0 0,0-1 0 0 0,0 2 0 0 0,0-1 0 0 0,0 0-1 0 0,0 1 1 0 0,0-1 0 0 0,1 1 0 0 0,-1 0 0 0 0,0 0 0 0 0,0 0 0 0 0,1 0 0 0 0,-1 0 0 0 0,0 1 0 0 0,-1 1 14 0 0,-4 2-21 0 0,1 1 1 0 0,0 1 0 0 0,1 0-1 0 0,-1-1 1 0 0,1 2 0 0 0,1-1 0 0 0,-1 1-1 0 0,1 0 1 0 0,1 0 0 0 0,-1 1 0 0 0,1-1-1 0 0,1 1 1 0 0,0 0 0 0 0,0 0-1 0 0,1 0 1 0 0,0 0 0 0 0,0 0 0 0 0,1 1-1 0 0,0 6 21 0 0,11 185 87 0 0,-9-188-78 0 0,62 304 545 0 0,-5-159-322 0 0,-56-155-608 0 0,3 13 1096 0 0,-4-2-5468 0 0,1-14-4709 0 0,0 0-2466 0 0</inkml:trace>
  <inkml:trace contextRef="#ctx0" brushRef="#br0" timeOffset="2253.379">3014 1090 13387 0 0,'0'0'2100'0'0,"0"0"-418"0"0,0 0-192 0 0,0 0-131 0 0,0 0-251 0 0,0 0-360 0 0,0 0-364 0 0,0 0-216 0 0,0 0-72 0 0,0 0 16 0 0,0 0 23 0 0,0 0-11 0 0,0 0-4 0 0,-2 20-4 0 0,-6 61-19 0 0,8-75-71 0 0,-1 0 1 0 0,1 0-1 0 0,1 0 0 0 0,-1 0 0 0 0,1 1 0 0 0,0-1 1 0 0,0 0-1 0 0,0 0 0 0 0,1 0 0 0 0,0-1 0 0 0,1 1 0 0 0,-1 0 1 0 0,1-1-1 0 0,0 1 0 0 0,0-1 0 0 0,1 0 0 0 0,-1 0 1 0 0,1 0-1 0 0,0-1 0 0 0,1 1 0 0 0,-1-1 0 0 0,1 0 0 0 0,0 0 1 0 0,0-1-1 0 0,0 1 0 0 0,0-1 0 0 0,4 2-26 0 0,-2-4 160 0 0,0 1-1 0 0,0-1 1 0 0,0 0 0 0 0,0-1-1 0 0,0 1 1 0 0,0-2 0 0 0,0 1-1 0 0,0-1 1 0 0,0 0 0 0 0,0 0-1 0 0,0-1 1 0 0,0 1 0 0 0,0-2-1 0 0,-1 1 1 0 0,1-1 0 0 0,-1 0-1 0 0,1 0 1 0 0,-1-1 0 0 0,0 0-1 0 0,-1 0 1 0 0,1 0-1 0 0,-1-1 1 0 0,1 0 0 0 0,-1 0-1 0 0,-1 0 1 0 0,1-1 0 0 0,-1 1-1 0 0,3-6-159 0 0,1-1-14 0 0,-1 1 0 0 0,-1-1 0 0 0,0 0 0 0 0,0 0 0 0 0,-2 0 0 0 0,1-1 0 0 0,-1 0 0 0 0,-1 0 0 0 0,-1 0-1 0 0,0 0 1 0 0,0 0 0 0 0,-1 0 0 0 0,-1-1 0 0 0,0-2 14 0 0,2 8-1561 0 0,1 2-4256 0 0,-3 2-4273 0 0</inkml:trace>
  <inkml:trace contextRef="#ctx0" brushRef="#br0" timeOffset="2631.656">3720 1024 16996 0 0,'0'0'2260'0'0,"0"0"-397"0"0,0 0-257 0 0,0 0-255 0 0,0 0-234 0 0,0 0-282 0 0,0 0-241 0 0,0 0-152 0 0,0 0-89 0 0,0 0-83 0 0,0 0-68 0 0,0 0-30 0 0,0 0-114 0 0,-4-4-86 0 0,3 3 20 0 0,-1 0 0 0 0,1 0 0 0 0,-1 0 1 0 0,1 0-1 0 0,-1 0 0 0 0,1 0 0 0 0,-1 0 0 0 0,1 1 0 0 0,-1-1 0 0 0,0 0 0 0 0,1 1 0 0 0,-1-1 0 0 0,0 1 0 0 0,1 0 0 0 0,-1 0 0 0 0,0 0 0 0 0,0 0 0 0 0,1 0 0 0 0,-1 0 0 0 0,0 0 0 0 0,0 0 0 0 0,1 1 0 0 0,-1-1 0 0 0,0 1 0 0 0,0-1 0 0 0,1 1 0 0 0,-1 0 0 0 0,1-1 1 0 0,-1 1-1 0 0,1 0 0 0 0,-1 0 8 0 0,-3 2-14 0 0,2-3-3 0 0,1 1 1 0 0,-1 0-1 0 0,0-1 1 0 0,0 1-1 0 0,1 1 1 0 0,-1-1-1 0 0,0 0 1 0 0,1 1-1 0 0,-1-1 1 0 0,1 1 0 0 0,0 0-1 0 0,-1 0 1 0 0,1 0-1 0 0,0 0 1 0 0,0 0-1 0 0,0 0 1 0 0,1 1-1 0 0,-1-1 1 0 0,1 1-1 0 0,-1-1 1 0 0,1 1-1 0 0,0 0 1 0 0,0-1-1 0 0,0 1 1 0 0,0 0-1 0 0,0 0 1 0 0,0 0-1 0 0,1-1 1 0 0,0 1 0 0 0,-1 2 16 0 0,52 28-163 0 0,-44-30 175 0 0,0-2 5 0 0,1 1 0 0 0,0 1 0 0 0,-1-1 0 0 0,1 1 0 0 0,-1 1 0 0 0,0-1 0 0 0,0 1-1 0 0,0 0 1 0 0,-1 1 0 0 0,1 0 0 0 0,-1 0 0 0 0,0 0 0 0 0,-1 1 0 0 0,1-1-1 0 0,-1 1 1 0 0,0 1 0 0 0,-1-1 0 0 0,1 1 0 0 0,-1 0 0 0 0,0 0 0 0 0,-1 0 0 0 0,0 0-1 0 0,0 1 1 0 0,-1-1 0 0 0,1 1 0 0 0,-2 0 0 0 0,1 1-17 0 0,-4-2 50 0 0,-1-1 0 0 0,0 0-1 0 0,0 1 1 0 0,-1-1 0 0 0,1 0 0 0 0,-1 0 0 0 0,-1-1 0 0 0,1 1-1 0 0,-1-1 1 0 0,0 0 0 0 0,0 0 0 0 0,0-1 0 0 0,-1 1-1 0 0,0-1 1 0 0,0-1 0 0 0,0 1 0 0 0,0-1 0 0 0,0 0 0 0 0,-1 0-1 0 0,0-1 1 0 0,1 1 0 0 0,-6 0-50 0 0,9-2-117 0 0,1 0-1 0 0,-1 0 1 0 0,1-1-1 0 0,-1 1 1 0 0,0 0-1 0 0,1-1 1 0 0,-1 0-1 0 0,0 1 1 0 0,1-1-1 0 0,-1 0 1 0 0,0 0-1 0 0,0-1 1 0 0,1 1-1 0 0,-1-1 1 0 0,0 1-1 0 0,1-1 1 0 0,-1 0 0 0 0,1 0-1 0 0,-1 0 1 0 0,1 0-1 0 0,-1 0 1 0 0,-1-2 117 0 0,4 2-325 0 0,-3-6-885 0 0,-1 1-3809 0 0,1-1-6843 0 0</inkml:trace>
  <inkml:trace contextRef="#ctx0" brushRef="#br0" timeOffset="3469.687">3816 96 6161 0 0,'0'0'3458'0'0,"0"0"-1136"0"0,0 0-507 0 0,0 0-160 0 0,0 0-108 0 0,0 0-136 0 0,0 0-206 0 0,0 0-256 0 0,0 0-201 0 0,0 0-141 0 0,0 0-108 0 0,0 0-4 0 0,8-9 6 0 0,80-56 1150 0 0,-81 62-1539 0 0,1-1-1 0 0,0 1 1 0 0,0 0 0 0 0,0 1 0 0 0,0 0-1 0 0,0 0 1 0 0,1 1 0 0 0,-1 0-1 0 0,0 1 1 0 0,1 0 0 0 0,-1 0-1 0 0,1 0 1 0 0,-1 1 0 0 0,0 1 0 0 0,1-1-1 0 0,-1 1 1 0 0,0 1 0 0 0,0-1-1 0 0,0 1 1 0 0,0 1 0 0 0,-1 0-1 0 0,1 0 1 0 0,-1 0 0 0 0,0 1 0 0 0,4 3-112 0 0,3 16 113 0 0,-2 0 1 0 0,-1 0 0 0 0,-1 1-1 0 0,-1 0 1 0 0,-1 1 0 0 0,-1 0-1 0 0,-1 0 1 0 0,-2 1 0 0 0,0-1 0 0 0,-2 8-114 0 0,4 7 74 0 0,10 79 34 0 0,-5 0 0 0 0,-5 37-108 0 0,-9 290 92 0 0,-33-13 241 0 0,5-258-68 0 0,2-72-37 0 0,28-98-188 0 0,1-5 6 0 0,0-1 14 0 0,0 0 28 0 0,0 0 31 0 0,0 0 22 0 0,0 0 11 0 0,0 0 8 0 0,0 0 0 0 0,0 0-23 0 0,0 0 1 0 0,0 0-20 0 0,0 0-20 0 0,0 0 2 0 0,0 0-35 0 0,0 0-33 0 0,0 0-11 0 0,0 0-26 0 0,-19 0 312 0 0,-177 18-320 0 0,-13 8-712 0 0,204-31-2484 0 0,5 3 329 0 0,0-2-9749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74 7914 0 0,'0'0'2570'0'0,"0"0"-1163"0"0,0 0-470 0 0,0 0-21 0 0,0 0 118 0 0,0 0 139 0 0,0 0-16 0 0,0 0-173 0 0,0 0-231 0 0,0 0-225 0 0,0 0-178 0 0,-26 29-103 0 0,-81 89-33 0 0,46-22 176 0 0,-199 389 653 0 0,61-171-518 0 0,415-670 987 0 0,-121 192-1374 0 0,-37 58-82 0 0,4 2 0 0 0,5 4 0 0 0,4 3 0 0 0,48-49-56 0 0,-64 104 48 0 0,-49 69 111 0 0,-19 318 905 0 0,17-258-922 0 0,4 1-1 0 0,4-1 1 0 0,8 22-142 0 0,-10 112 467 0 0,-10-221-328 0 0,0 0 81 0 0,0 0 68 0 0,-6-25 697 0 0,-92-138-466 0 0,67 123-444 0 0,-2 1 1 0 0,-2 2-1 0 0,-1 1 0 0 0,-36-27-75 0 0,60 53-145 0 0,0 0-1 0 0,0 1 0 0 0,-1 1 0 0 0,0 0 0 0 0,-1 1 0 0 0,0 0 0 0 0,0 1 0 0 0,0 1 0 0 0,-1 0 0 0 0,1 1 1 0 0,-1 0-1 0 0,0 2 0 0 0,0-1 0 0 0,-1 2 0 0 0,-2 0 146 0 0,10 12-10801 0 0,8-4-1328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0,'0'0'377'0'0,"0"0"840"0"0,0 0 528 0 0,0 0 389 0 0,0 0 167 0 0,0 0-26 0 0,0 0-177 0 0,0 0-233 0 0,0 0-214 0 0,0 0-140 0 0,0 0-133 0 0,4-7 3359 0 0,-4 138-1260 0 0,0 66-2601 0 0,0-43-515 0 0,33 146-129 0 0,-9-171-248 0 0,-48-213-5853 0 0,12 61 2499 0 0,4 7-2541 0 0,1 1-5670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13587 0 0,'0'0'1656'0'0,"0"0"-568"0"0,0 0-297 0 0,0 0 212 0 0,0 0 279 0 0,0 0 135 0 0,0 0-110 0 0,0 0-285 0 0,0 0-230 0 0,34-6-164 0 0,109-21-105 0 0,-35 4 237 0 0,-32 5-760 0 0,1 3 1 0 0,1 3-1 0 0,0 4 1 0 0,24 3-1 0 0,-36 12-2156 0 0,-45-2-1258 0 0,-1 1-3558 0 0,-9-2-5328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446 125 0 0 0,'0'0'1199'0'0,"0"0"165"0"0,0 0 238 0 0,0 0 173 0 0,0 0-52 0 0,0 0-192 0 0,0 0-212 0 0,0 0-133 0 0,0 0-100 0 0,0 0 33 0 0,0 0-1 0 0,0 0-29 0 0,-5-6-36 0 0,3 3-961 0 0,1 1 122 0 0,-1-1 1 0 0,0 1-1 0 0,0 0 1 0 0,0 0-1 0 0,0 0 1 0 0,0 0-1 0 0,0 0 0 0 0,0 0 1 0 0,-1 0-1 0 0,1 1 1 0 0,-1-1-1 0 0,1 1 1 0 0,-1 0-1 0 0,1 0 0 0 0,-1 0 1 0 0,0 0-1 0 0,0 0 1 0 0,1 1-1 0 0,-1-1 1 0 0,-2 1-215 0 0,-8 0 336 0 0,1 1 1 0 0,0 1 0 0 0,0 0 0 0 0,0 1-1 0 0,0 0 1 0 0,0 1 0 0 0,0 0 0 0 0,1 1-1 0 0,0 0 1 0 0,0 1 0 0 0,0 0-1 0 0,0 1-336 0 0,-10 5 84 0 0,1 1 0 0 0,0 0 0 0 0,1 2-1 0 0,1 0 1 0 0,0 1 0 0 0,1 1 0 0 0,1 0-1 0 0,1 2 1 0 0,0-1 0 0 0,-9 18-84 0 0,18-24 5 0 0,1 0 0 0 0,1 0 0 0 0,0 0 0 0 0,0 1 0 0 0,1 0 1 0 0,1 0-1 0 0,0 0 0 0 0,0 0 0 0 0,2 0 0 0 0,0 0 0 0 0,0 3-5 0 0,0-13 2 0 0,0 0 0 0 0,0 0 0 0 0,1 0 1 0 0,-1 0-1 0 0,1 0 0 0 0,0 0 0 0 0,-1-1 0 0 0,1 1 0 0 0,1 0 1 0 0,-1 0-1 0 0,0 0 0 0 0,1-1 0 0 0,-1 1 0 0 0,1-1 0 0 0,0 1 0 0 0,0-1 1 0 0,0 0-1 0 0,0 1 0 0 0,0-1 0 0 0,0 0 0 0 0,1-1 0 0 0,-1 1 1 0 0,1 0-1 0 0,-1-1 0 0 0,1 1 0 0 0,0-1 0 0 0,-1 0 0 0 0,1 1 1 0 0,0-2-1 0 0,0 1 0 0 0,0 0 0 0 0,0 0 0 0 0,0-1 0 0 0,0 0 0 0 0,0 0 1 0 0,0 1-1 0 0,0-2-2 0 0,6 1 57 0 0,0 0 0 0 0,-1-1 0 0 0,1 0-1 0 0,-1-1 1 0 0,1 1 0 0 0,-1-2 0 0 0,0 1 0 0 0,0-1 0 0 0,0-1 0 0 0,0 1 0 0 0,0-1 0 0 0,4-4-57 0 0,20-17 179 0 0,-2-2 1 0 0,-2-1-1 0 0,0 0 1 0 0,-2-3-1 0 0,-1 0 0 0 0,20-34-179 0 0,28-33 177 0 0,-32 53-7 0 0,-34 64-311 0 0,-1-1 36 0 0,10 48-577 0 0,13 40-1015 0 0,-14-72-3579 0 0,6-2-4316 0 0,-13-24-1580 0 0</inkml:trace>
  <inkml:trace contextRef="#ctx0" brushRef="#br0" timeOffset="4282.982">945 55 456 0 0,'0'0'1975'0'0,"0"0"-36"0"0,0 0 132 0 0,0 0 93 0 0,0 0-63 0 0,0 0-299 0 0,0 0-388 0 0,0 0-319 0 0,0 0-273 0 0,0 0-140 0 0,0 0-73 0 0,-8 23 2555 0 0,-99 240-1133 0 0,90-156-1933 0 0,17-106-98 0 0,0-1 44 0 0,0 0 47 0 0,0 0 59 0 0,0 0 82 0 0,1-26 989 0 0,113-312-477 0 0,-91 294-612 0 0,-16 84 3 0 0,27 115 461 0 0,14-46-557 0 0,-1-53-19 0 0,-45-57 30 0 0,1 1 0 0 0,-1-1 1 0 0,0 1-1 0 0,0-1 0 0 0,1 0 1 0 0,-1 0-1 0 0,0 0 0 0 0,0 0 1 0 0,0 0-1 0 0,0 0 0 0 0,0 0 1 0 0,0-1-1 0 0,0 1 0 0 0,0-1 0 0 0,-1 0 1 0 0,1 1-1 0 0,-1-1 0 0 0,1 0 1 0 0,-1 0-1 0 0,0 0 0 0 0,1 0 1 0 0,-1 0-1 0 0,0 0 0 0 0,0 0 1 0 0,-1-1-1 0 0,1 1 0 0 0,0 0 1 0 0,-1 0-1 0 0,1-1 0 0 0,-1 1-50 0 0,2-2 58 0 0,12-35 256 0 0,-2-1 0 0 0,-1-1 0 0 0,-2 0 1 0 0,-2 0-1 0 0,0-18-314 0 0,-4-5 678 0 0,-2 45-1841 0 0,0 15-3629 0 0,4 20-1381 0 0,-4-11 1920 0 0,3 6-7729 0 0</inkml:trace>
  <inkml:trace contextRef="#ctx0" brushRef="#br0" timeOffset="5122.542">1453 59 0 0 0,'0'0'814'0'0,"0"0"658"0"0,0 0 338 0 0,0 0 301 0 0,0 0 152 0 0,0 0 24 0 0,0 0-108 0 0,0 0-297 0 0,0 0-304 0 0,0 0-288 0 0,0 0-257 0 0,0 0-186 0 0,-3-4-138 0 0,-11-11-112 0 0,-2 45 1613 0 0,9-10-2089 0 0,2-1 0 0 0,0 1 0 0 0,2 0 0 0 0,0 0 0 0 0,1 0 0 0 0,1 1 0 0 0,1-1 0 0 0,1 0 0 0 0,1 3-121 0 0,16 48-65 0 0,-18-70 88 0 0,1 1 0 0 0,-1-1 0 0 0,1 1 0 0 0,0-1 1 0 0,-1 1-1 0 0,1-1 0 0 0,0 1 0 0 0,0-1 0 0 0,0 0 0 0 0,0 1 0 0 0,0-1 0 0 0,0 0 0 0 0,1 0 0 0 0,-1 0 0 0 0,0 0 0 0 0,0 0 0 0 0,1 0 0 0 0,-1 0 0 0 0,1 0 0 0 0,-1-1 0 0 0,1 1 0 0 0,-1 0 0 0 0,1-1 0 0 0,-1 1 0 0 0,1-1 0 0 0,0 0 0 0 0,-1 1 0 0 0,1-1 0 0 0,-1 0 0 0 0,1 0 0 0 0,0 0 0 0 0,-1 0 0 0 0,1-1 0 0 0,0 1 0 0 0,-1 0 0 0 0,1-1 0 0 0,-1 1 0 0 0,1-1 0 0 0,-1 1 0 0 0,1-1 0 0 0,-1 0 0 0 0,2 0-23 0 0,9-10 228 0 0,0 0 0 0 0,0 0-1 0 0,-1-1 1 0 0,-1-1-1 0 0,0 0 1 0 0,-1 0 0 0 0,0-1-1 0 0,2-5-227 0 0,-6 11 61 0 0,127-214 937 0 0,-122 211-777 0 0,-7 31-251 0 0,-1-7 25 0 0,52 190 75 0 0,4 16-122 0 0,-47-155-2 0 0,-3 1 1 0 0,-3 0 0 0 0,-3 0-1 0 0,-4 55 54 0 0,0-103 0 0 0,-1-1-1 0 0,0 1 0 0 0,-2-1 0 0 0,1 0 1 0 0,-2 0-1 0 0,0 0 0 0 0,-1-1 0 0 0,0 0 1 0 0,-2 0-1 0 0,1-1 0 0 0,-2 0 1 0 0,0-1-1 0 0,0 0 0 0 0,-2 0 0 0 0,1-1 1 0 0,-1-1-1 0 0,-1 0 0 0 0,0 0 0 0 0,-1-1 1 0 0,0-1-1 0 0,0-1 0 0 0,-5 3 1 0 0,16-9 7 0 0,0-1-1 0 0,0 1 1 0 0,0-1-1 0 0,0 1 1 0 0,0-1 0 0 0,0 0-1 0 0,0 0 1 0 0,0 0-1 0 0,0 0 1 0 0,-1-1-1 0 0,1 0 1 0 0,0 1-1 0 0,-1-1 1 0 0,1 0-1 0 0,0 0 1 0 0,0-1-1 0 0,-1 1 1 0 0,1-1 0 0 0,0 0-1 0 0,0 1 1 0 0,0-1-1 0 0,0-1 1 0 0,0 1-1 0 0,0 0 1 0 0,0-1-1 0 0,0 0 1 0 0,0 1-1 0 0,0-1 1 0 0,1 0-1 0 0,-1 0 1 0 0,1-1 0 0 0,0 1-1 0 0,-1 0 1 0 0,1-1-1 0 0,0 0 1 0 0,1 1-1 0 0,-1-1 1 0 0,0 0-1 0 0,1 0 1 0 0,-1 0-1 0 0,0-3-6 0 0,-1-8 10 0 0,1-1 0 0 0,0 1-1 0 0,1-1 1 0 0,1 0 0 0 0,0 0-1 0 0,1 1 1 0 0,1-1-1 0 0,0 0 1 0 0,1 1 0 0 0,1 0-1 0 0,0-1 1 0 0,0 1 0 0 0,4-5-10 0 0,3-12-170 0 0,2 1 0 0 0,0 0 1 0 0,2 1-1 0 0,2 1 0 0 0,0 0 1 0 0,2 1-1 0 0,0 1 0 0 0,2 1 1 0 0,1 1-1 0 0,1 1 0 0 0,1 1 1 0 0,1 1-1 0 0,6-3 170 0 0,-14 15-3424 0 0,-12 6-604 0 0,2 0-8138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259 129 280 0 0,'0'0'1651'0'0,"0"0"-204"0"0,0 0-131 0 0,0 0-10 0 0,0 0-52 0 0,0 0-90 0 0,0 0-39 0 0,0 0-82 0 0,0 0-43 0 0,0 0 30 0 0,0 0 36 0 0,0 0 28 0 0,0 0-16 0 0,3-4-74 0 0,12-14-97 0 0,-11 14-85 0 0,-4 4-58 0 0,0 0-39 0 0,0 0-37 0 0,0 0-18 0 0,0 0-53 0 0,-26 3 978 0 0,-75 60-882 0 0,89-57-633 0 0,2 1 0 0 0,-1 1 0 0 0,1 0 1 0 0,0 0-1 0 0,0 1 0 0 0,1 0 1 0 0,0 1-1 0 0,1 0 0 0 0,0 0 1 0 0,1 1-1 0 0,0 0 0 0 0,0 0 1 0 0,1 1-1 0 0,1-1 0 0 0,0 1 1 0 0,1 1-1 0 0,0-1 0 0 0,1 1 1 0 0,0-1-1 0 0,1 1 0 0 0,0 0 1 0 0,1 1-81 0 0,3-7 67 0 0,0 0 1 0 0,0 0 0 0 0,1 0 0 0 0,0 0-1 0 0,0-1 1 0 0,1 0 0 0 0,0 1 0 0 0,0-1 0 0 0,0-1-1 0 0,1 1 1 0 0,0-1 0 0 0,0 1 0 0 0,0-2-1 0 0,1 1 1 0 0,-1 0 0 0 0,1-1 0 0 0,1 0-1 0 0,-1 0 1 0 0,0-1 0 0 0,1 0 0 0 0,-1 0 0 0 0,6 1-68 0 0,2 1 70 0 0,1-1 1 0 0,-1 0 0 0 0,1-1 0 0 0,-1-1 0 0 0,1 0 0 0 0,0-1 0 0 0,0-1 0 0 0,-1 0 0 0 0,4-1-71 0 0,10 0 56 0 0,53-14-424 0 0,-42-8-1671 0 0,-33 16-2780 0 0,-3 0-4185 0 0,-3 4-2893 0 0</inkml:trace>
  <inkml:trace contextRef="#ctx0" brushRef="#br0" timeOffset="814.406">671 184 10562 0 0,'0'0'2019'0'0,"0"0"-349"0"0,0 0-118 0 0,0 0-34 0 0,0 0-148 0 0,0 0-247 0 0,0 0-303 0 0,0 0-232 0 0,0 0-71 0 0,0 0-13 0 0,0 0-5 0 0,0 0-9 0 0,0 0-65 0 0,-4 13-65 0 0,-11 41-38 0 0,10 59 452 0 0,6-103-762 0 0,0 1-1 0 0,1 0 0 0 0,0-1 1 0 0,1 0-1 0 0,0 1 0 0 0,1-1 1 0 0,0 0-1 0 0,0-1 0 0 0,1 1 1 0 0,0-1-1 0 0,1 0 0 0 0,0 0 1 0 0,1 0-1 0 0,-1-1 0 0 0,2 0 1 0 0,4 4-12 0 0,-8-9 47 0 0,-1 0 0 0 0,1-1 0 0 0,0 1 0 0 0,0-1 0 0 0,0 0 0 0 0,1 0 0 0 0,-1 0 0 0 0,0-1 0 0 0,1 0 0 0 0,-1 0 0 0 0,1 0 0 0 0,-1 0 0 0 0,1 0 0 0 0,0-1 0 0 0,-1 0 0 0 0,1 0 0 0 0,-1 0 0 0 0,1-1 0 0 0,0 0 0 0 0,-1 0 0 0 0,1 0 0 0 0,-1 0 0 0 0,0 0 0 0 0,1-1 0 0 0,-1 0 0 0 0,0 0 0 0 0,0 0 0 0 0,0-1 0 0 0,0 1 0 0 0,0-1 0 0 0,0 0-47 0 0,104-103 1049 0 0,37-67-531 0 0,-153 184-858 0 0,2-2 279 0 0,1 0 0 0 0,-1 0 0 0 0,2 0 0 0 0,-1 1 0 0 0,1-1 0 0 0,0 1 0 0 0,1 0-1 0 0,0 1 1 0 0,1-1 0 0 0,0 0 0 0 0,1 1 0 0 0,0-1 0 0 0,1 1 0 0 0,0-1 0 0 0,0 1 0 0 0,1-1-1 0 0,2 8 62 0 0,1-13-5 0 0,1 0 0 0 0,-1 0 0 0 0,1-1 0 0 0,1 1 0 0 0,-1-1 0 0 0,1 0 0 0 0,0-1 0 0 0,-1 1 0 0 0,2-1 0 0 0,-1-1 0 0 0,0 1 0 0 0,0-1 0 0 0,1 0 0 0 0,0 0 0 0 0,-1-1 0 0 0,1 0 0 0 0,0 0 0 0 0,-1 0 0 0 0,1-1 0 0 0,0 0 0 0 0,0-1 0 0 0,2 0 5 0 0,4 1 39 0 0,0-2 1 0 0,1 0-1 0 0,-1 0 0 0 0,0-1 1 0 0,0-1-1 0 0,0 0 0 0 0,-1-1 1 0 0,0 0-1 0 0,1-1 1 0 0,-2 0-1 0 0,1-1 0 0 0,-1 0 1 0 0,0-1-1 0 0,0-1 1 0 0,-1 1-1 0 0,-1-2 0 0 0,5-4-39 0 0,20-24 191 0 0,-3-1-1 0 0,-1-1 0 0 0,25-44-190 0 0,-54 81 4 0 0,5-6-3 0 0,0 0-1 0 0,-1 0 1 0 0,0-1 0 0 0,-1 0 0 0 0,0 0-1 0 0,-1 0 1 0 0,0 0 0 0 0,0 0-1 0 0,-1-1 1 0 0,-1 0 0 0 0,1 1 0 0 0,-2-1-1 0 0,1-1 0 0 0,-1 10-6 0 0,-1 0 1 0 0,1 1-1 0 0,0-1 0 0 0,0 1 0 0 0,-1-1 0 0 0,1 0 0 0 0,-1 1 1 0 0,1-1-1 0 0,-1 1 0 0 0,0-1 0 0 0,1 1 0 0 0,-1-1 0 0 0,0 1 0 0 0,0 0 1 0 0,0-1-1 0 0,0 1 0 0 0,0 0 0 0 0,0 0 0 0 0,-1-1 0 0 0,1 1 0 0 0,0 0 1 0 0,-1 0-1 0 0,1 1 0 0 0,0-1 0 0 0,-1 0 0 0 0,1 0 0 0 0,-1 1 1 0 0,1-1-1 0 0,-1 1 0 0 0,0-1 0 0 0,1 1 0 0 0,-1 0 0 0 0,0-1 0 0 0,1 1 1 0 0,-1 0-1 0 0,0 0 0 0 0,1 0 0 0 0,-1 0 0 0 0,1 1 0 0 0,-1-1 1 0 0,-1 1 5 0 0,-64 25-302 0 0,59-22 272 0 0,1 1 0 0 0,0-1 0 0 0,0 2 0 0 0,0-1 0 0 0,0 1 0 0 0,1 0 0 0 0,0 0 0 0 0,0 1 0 0 0,1 0 0 0 0,0 0 0 0 0,0 0 0 0 0,1 0 0 0 0,-1 1 0 0 0,2 0 0 0 0,-1 0 0 0 0,1 0 0 0 0,0 0 0 0 0,1 1 0 0 0,0-1 0 0 0,0 1 0 0 0,1-1 0 0 0,0 2 30 0 0,3-6-2 0 0,1-1 1 0 0,0 1-1 0 0,-1-1 1 0 0,1 0-1 0 0,0 1 1 0 0,1-1-1 0 0,-1-1 1 0 0,0 1-1 0 0,1-1 0 0 0,0 1 1 0 0,-1-1-1 0 0,1 0 1 0 0,0 0-1 0 0,0 0 1 0 0,0-1-1 0 0,1 0 1 0 0,-1 1-1 0 0,0-1 1 0 0,0-1-1 0 0,1 1 1 0 0,-1-1-1 0 0,0 0 1 0 0,1 0-1 0 0,-1 0 1 0 0,1 0-1 0 0,-1-1 1 0 0,0 1-1 0 0,0-1 0 0 0,1-1 2 0 0,7 2 3 0 0,241-11 75 0 0,-252 11-75 0 0,0 0 0 0 0,0 0 0 0 0,1 1 0 0 0,-1-1 0 0 0,0 0-1 0 0,0 0 1 0 0,0 1 0 0 0,0-1 0 0 0,0 1 0 0 0,0-1 0 0 0,0 1 0 0 0,0-1 0 0 0,0 1 0 0 0,0-1 0 0 0,0 1 0 0 0,0 0 0 0 0,0 0 0 0 0,0 0 0 0 0,-1-1 0 0 0,1 1 0 0 0,0 0 0 0 0,-1 0 0 0 0,1 0 0 0 0,0 0 0 0 0,-1 0 0 0 0,1 0 0 0 0,-1 0-1 0 0,0 0 1 0 0,1 0 0 0 0,-1 1 0 0 0,0-1 0 0 0,0 0 0 0 0,1 0 0 0 0,-1 0 0 0 0,0 0 0 0 0,0 0 0 0 0,0 1 0 0 0,0-1 0 0 0,-1 0 0 0 0,1 0 0 0 0,0 0 0 0 0,0 0 0 0 0,-1 0 0 0 0,1 1-3 0 0,-18 50 134 0 0,14-44-148 0 0,-2 1-36 0 0,0 0 0 0 0,1 1-1 0 0,0 0 1 0 0,1 0 0 0 0,1 0 0 0 0,-1 0 0 0 0,1 1 0 0 0,1-1 0 0 0,0 1 0 0 0,0 9 50 0 0,17-5-1635 0 0,2-15-3095 0 0,-13 0 2002 0 0,2 0-8045 0 0</inkml:trace>
  <inkml:trace contextRef="#ctx0" brushRef="#br0" timeOffset="1217.37">1976 26 11450 0 0,'0'0'3392'0'0,"0"0"-1358"0"0,0 0-625 0 0,0 0-158 0 0,0 0-165 0 0,0 0-227 0 0,0 0-243 0 0,0 0-178 0 0,0 0-105 0 0,0 0 16 0 0,0 0 47 0 0,0 0-19 0 0,0 0-7 0 0,-3 19-27 0 0,-10 124 465 0 0,16-113-716 0 0,2-1 1 0 0,1-1 0 0 0,1 1-1 0 0,1-1 1 0 0,2 0-1 0 0,1-1 1 0 0,1 0 0 0 0,1-1-1 0 0,2 2-92 0 0,-12-23 22 0 0,-1 0 0 0 0,1 0 0 0 0,0 0 0 0 0,0 0 0 0 0,1-1 0 0 0,-1 0 0 0 0,1 1 0 0 0,0-1 0 0 0,0-1 0 0 0,0 1 0 0 0,1-1 0 0 0,-1 1 0 0 0,1-1 0 0 0,0 0-1 0 0,0-1 1 0 0,0 1 0 0 0,0-1 0 0 0,1 0 0 0 0,-1 0 0 0 0,0-1 0 0 0,1 0 0 0 0,3 1-22 0 0,-6-3 54 0 0,0-1 0 0 0,-1 0 0 0 0,1 1 0 0 0,0-1 0 0 0,-1 0 0 0 0,0 0 0 0 0,1 0 0 0 0,-1 0 0 0 0,0-1-1 0 0,0 1 1 0 0,0-1 0 0 0,0 1 0 0 0,-1-1 0 0 0,1 0 0 0 0,0 0 0 0 0,-1 1 0 0 0,0-1 0 0 0,0 0 0 0 0,0 0 0 0 0,0-2-54 0 0,0 3 19 0 0,22-57 299 0 0,-3-1 1 0 0,-3 0 0 0 0,5-39-319 0 0,-20 89-29 0 0,1 0 1 0 0,0 0-1 0 0,0 1 1 0 0,0-1-1 0 0,1 1 0 0 0,1 0 1 0 0,0 0-1 0 0,0 0 1 0 0,0 1-1 0 0,1 0 1 0 0,1 0-1 0 0,2-3 29 0 0,2 8-2721 0 0,-11 16-3421 0 0,-1-3-3167 0 0,1-3-1057 0 0</inkml:trace>
  <inkml:trace contextRef="#ctx0" brushRef="#br0" timeOffset="1600.87">2466 328 3985 0 0,'0'0'5004'0'0,"0"0"-1797"0"0,0 0-927 0 0,0 0-407 0 0,0 0-277 0 0,0 0-177 0 0,0 0-136 0 0,0 0-105 0 0,0 0-149 0 0,0 0-139 0 0,31-8-131 0 0,98-24-138 0 0,-57-3 229 0 0,-41 12-513 0 0,-2-1 1 0 0,-1-1 0 0 0,-1-1 0 0 0,-1-2 0 0 0,7-10-338 0 0,-32 37 10 0 0,1-1 0 0 0,0 1 0 0 0,-1-1 0 0 0,0 0 0 0 0,1 1 0 0 0,-1-1 0 0 0,0 0 0 0 0,0 0 0 0 0,0 1 0 0 0,0-1 0 0 0,0 0 0 0 0,0 0 0 0 0,0 0 0 0 0,-1-1 0 0 0,1 1 0 0 0,-1 0-1 0 0,0 0 1 0 0,1 0 0 0 0,-1 0 0 0 0,0 0 0 0 0,0 0 0 0 0,0-1 0 0 0,-1 1 0 0 0,1 0 0 0 0,0 0 0 0 0,-1 0 0 0 0,1 0 0 0 0,-1 0 0 0 0,0 0 0 0 0,0 0 0 0 0,0 0 0 0 0,0 0 0 0 0,0 0 0 0 0,0 0 0 0 0,0 1 0 0 0,-1-1 0 0 0,1 0 0 0 0,-1 1-1 0 0,1-1 1 0 0,-1 1 0 0 0,0 0 0 0 0,1-1 0 0 0,-1 1 0 0 0,0 0 0 0 0,0 0 0 0 0,0 0 0 0 0,0 0 0 0 0,0 0 0 0 0,0 1 0 0 0,0-1 0 0 0,0 1 0 0 0,0-1 0 0 0,0 1 0 0 0,0 0 0 0 0,0 0 0 0 0,-2 0-10 0 0,-9 2-7 0 0,1 0 0 0 0,0 1 0 0 0,-1 1 1 0 0,1 0-1 0 0,0 1 0 0 0,1 0 0 0 0,-1 1 0 0 0,1 0 1 0 0,0 1-1 0 0,1 0 0 0 0,-1 0 0 0 0,1 1 0 0 0,1 1 1 0 0,0 0-1 0 0,0 0 0 0 0,0 1 0 0 0,1 0 0 0 0,1 0 1 0 0,0 1-1 0 0,0 0 0 0 0,-4 10 7 0 0,3-6-1 0 0,0 1 0 0 0,1 0 1 0 0,1 0-1 0 0,0 0 0 0 0,1 1 0 0 0,1 0 0 0 0,0 0 0 0 0,2 0 1 0 0,0 0-1 0 0,0 1 0 0 0,2-1 0 0 0,0 1 0 0 0,2 10 1 0 0,0-19 5 0 0,-1 0-1 0 0,2 0 0 0 0,-1 0 0 0 0,1 0 1 0 0,0 0-1 0 0,1-1 0 0 0,0 0 0 0 0,0 0 1 0 0,1 0-1 0 0,0 0 0 0 0,0-1 0 0 0,1 1 1 0 0,0-1-1 0 0,0-1 0 0 0,1 1 1 0 0,-1-1-1 0 0,2 0 0 0 0,-1-1 0 0 0,0 0 1 0 0,1 0-1 0 0,1 0-4 0 0,8 5 19 0 0,0-2 1 0 0,1 0-1 0 0,0-1 1 0 0,0-1 0 0 0,0 0-1 0 0,1-1 1 0 0,0-2-1 0 0,0 0 1 0 0,12 1-20 0 0,81-15-607 0 0,-72-15-3610 0 0,-35 19-2256 0 0,-2 0-5978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333 785 5777 0 0,'0'0'2073'0'0,"0"0"-318"0"0,0 0-38 0 0,0 0 134 0 0,0 0 1 0 0,0 0-224 0 0,0 0-313 0 0,0 0-298 0 0,0 0-215 0 0,0 0-154 0 0,0 0-117 0 0,-32 1-118 0 0,-101 7-65 0 0,65 15 95 0 0,59-15-346 0 0,2-4-60 0 0,0 1-1 0 0,1 0 1 0 0,0 0-1 0 0,0 0 1 0 0,0 0-1 0 0,0 1 0 0 0,1 0 1 0 0,0 1-1 0 0,1-1 1 0 0,-1 1-1 0 0,1 0 1 0 0,0 0-1 0 0,1 0 0 0 0,0 0 1 0 0,0 0-1 0 0,0 1 1 0 0,1 0-1 0 0,0-1 1 0 0,1 1-1 0 0,0 0 1 0 0,0 0-1 0 0,0 7-36 0 0,3-11 61 0 0,0-1-1 0 0,1 1 1 0 0,-1-1 0 0 0,0 0-1 0 0,1 0 1 0 0,0 0 0 0 0,0 0-1 0 0,0 0 1 0 0,0-1 0 0 0,0 1-1 0 0,0-1 1 0 0,1 0 0 0 0,-1 0-1 0 0,1 0 1 0 0,0-1-1 0 0,-1 1 1 0 0,1-1 0 0 0,0 0-1 0 0,0 0 1 0 0,0 0 0 0 0,0 0-1 0 0,0-1 1 0 0,0 0 0 0 0,0 0-1 0 0,0 0 1 0 0,0 0 0 0 0,0 0-1 0 0,0-1 1 0 0,0 0 0 0 0,0 0-1 0 0,0 0 1 0 0,-1 0 0 0 0,1 0-1 0 0,0-1 1 0 0,0 0-61 0 0,18-10 195 0 0,-1 0-1 0 0,-1-2 1 0 0,0 0 0 0 0,-1-1 0 0 0,0-1-1 0 0,-2-1 1 0 0,13-14-195 0 0,71-64 149 0 0,-88 136-595 0 0,-11 14 443 0 0,-3-45 1 0 0,0 1-1 0 0,1 0 1 0 0,0-1-1 0 0,1 1 0 0 0,0 0 1 0 0,0-1-1 0 0,1 1 1 0 0,1-1-1 0 0,0 0 1 0 0,0 1-1 0 0,1-1 1 0 0,0-1-1 0 0,1 1 1 0 0,0-1-1 0 0,0 1 1 0 0,1-1-1 0 0,0-1 0 0 0,1 1 1 0 0,0-1 2 0 0,-3-6 8 0 0,0 0 0 0 0,1 0 0 0 0,-1 0 0 0 0,0 0 0 0 0,1-1 1 0 0,0 1-1 0 0,-1-1 0 0 0,1 0 0 0 0,0-1 0 0 0,0 1 0 0 0,-1-1 0 0 0,1 0 0 0 0,0 0 0 0 0,0-1 0 0 0,-1 1 1 0 0,1-1-1 0 0,0 0 0 0 0,0-1 0 0 0,-1 1 0 0 0,1-1 0 0 0,-1 0 0 0 0,0 0 0 0 0,1 0 0 0 0,-1 0 0 0 0,3-3-8 0 0,95-80 354 0 0,-65 44-275 0 0,-3-1 0 0 0,-1-2 0 0 0,-2-1 0 0 0,-3-1 0 0 0,-1-2 1 0 0,-2-1-1 0 0,-3-1 0 0 0,-2-1 0 0 0,-2 0 0 0 0,10-48-79 0 0,-14 39-12 0 0,-1-2 1 0 0,-4 1-1 0 0,-2-2 0 0 0,-2-46 12 0 0,-4 107-1 0 0,-1-1 1 0 0,1 1-1 0 0,0-1 0 0 0,-1 1 0 0 0,0-1 0 0 0,1 1 1 0 0,-1-1-1 0 0,0 1 0 0 0,-1-1 0 0 0,1 1 0 0 0,0-1 1 0 0,-1 1-1 0 0,1-1 0 0 0,-1 1 0 0 0,0-1 0 0 0,0 1 1 0 0,0-1-1 0 0,0 1 0 0 0,0 0 0 0 0,0 0 0 0 0,-1 0 1 0 0,1-1-1 0 0,-1 1 0 0 0,1 0 0 0 0,-1 1 0 0 0,0-1 0 0 0,0 0 1 0 0,0 0-1 0 0,0 1 0 0 0,0 0 0 0 0,0-1 0 0 0,0 1 1 0 0,0 0-1 0 0,-1 0 0 0 0,1 0 0 0 0,-1 0 0 0 0,1 0 1 0 0,0 0-1 0 0,-1 1 0 0 0,0 0 0 0 0,1-1 0 0 0,-1 1 1 0 0,1 0-1 0 0,-1 0 0 0 0,1 0 0 0 0,-1 0 0 0 0,1 1 1 0 0,-1-1-1 0 0,1 1 0 0 0,-1-1 0 0 0,1 1 0 0 0,-1 0 1 0 0,-1 1 0 0 0,-14 14-7 0 0,1 0 1 0 0,1 1-1 0 0,1 1 1 0 0,0 0-1 0 0,1 2 1 0 0,1-1-1 0 0,1 1 1 0 0,1 1-1 0 0,1 0 1 0 0,1 1-1 0 0,0 0 1 0 0,2 0-1 0 0,0 1 1 0 0,2 0-1 0 0,-1 9 7 0 0,-4 17 21 0 0,2 1-1 0 0,2 1 0 0 0,2-1 1 0 0,2 1-1 0 0,3 0 1 0 0,2 0-1 0 0,2-1 0 0 0,2 0 1 0 0,3 0-1 0 0,14 46-20 0 0,-19-80-9 0 0,1 0 1 0 0,0 0-1 0 0,1 0 0 0 0,1-1 0 0 0,0 0 1 0 0,1 0-1 0 0,7 8 9 0 0,-14-22-140 0 0,0 0 0 0 0,1 0 0 0 0,-1 0 1 0 0,1 0-1 0 0,-1-1 0 0 0,1 1 0 0 0,-1-1 0 0 0,1 1 0 0 0,-1-1 0 0 0,1 0 1 0 0,0 0-1 0 0,-1 0 0 0 0,1 0 0 0 0,-1-1 0 0 0,1 1 0 0 0,0-1 1 0 0,-1 1-1 0 0,1-1 0 0 0,-1 0 0 0 0,0 0 0 0 0,1 0 0 0 0,-1 0 1 0 0,0-1-1 0 0,1 1 0 0 0,-1 0 0 0 0,0-1 0 0 0,0 0 0 0 0,0 1 0 0 0,0-1 1 0 0,-1 0-1 0 0,1 0 0 0 0,0 0 0 0 0,-1 0 0 0 0,0 0 0 0 0,1-1 1 0 0,0-1 139 0 0,10-8-2638 0 0,3-1-4291 0 0,-4 4-4884 0 0</inkml:trace>
  <inkml:trace contextRef="#ctx0" brushRef="#br0" timeOffset="281.219">1278 726 9866 0 0,'0'0'2310'0'0,"0"0"-568"0"0,0 0-327 0 0,0 0-132 0 0,0 0-163 0 0,0 0-209 0 0,0 0-231 0 0,-27 34-235 0 0,-83 105-107 0 0,75-71 155 0 0,36-58-370 0 0,-1-5-50 0 0,0 0 0 0 0,0-1 0 0 0,0 1 0 0 0,1 0 0 0 0,0-1 1 0 0,0 1-1 0 0,0-1 0 0 0,0 1 0 0 0,1-1 0 0 0,0 0 0 0 0,0 1 0 0 0,0-1 1 0 0,0 0-1 0 0,1 0 0 0 0,0 0 0 0 0,-1-1 0 0 0,1 1 0 0 0,1-1 0 0 0,-1 1 1 0 0,0-1-1 0 0,1 0 0 0 0,0 0 0 0 0,-1-1 0 0 0,1 1 0 0 0,0-1 0 0 0,1 0 1 0 0,-1 0-1 0 0,0 0 0 0 0,1-1 0 0 0,-1 1 0 0 0,1-1 0 0 0,2 1-73 0 0,6-1 168 0 0,-1 0 0 0 0,0-1 0 0 0,1-1 0 0 0,-1 0 0 0 0,0 0 0 0 0,0-1 0 0 0,0 0 0 0 0,0-1 0 0 0,0-1 0 0 0,0 0 0 0 0,-1-1 0 0 0,0 0 0 0 0,0 0 0 0 0,0-1 0 0 0,0-1 0 0 0,-1 0 0 0 0,0 0 0 0 0,-1-1 0 0 0,0 0 0 0 0,0 0 0 0 0,0-1 0 0 0,-1-1 0 0 0,-1 1 0 0 0,1-1 0 0 0,-2-1 0 0 0,1 1 0 0 0,3-10-168 0 0,-6 10 37 0 0,-1 1 0 0 0,0-1 0 0 0,0 0 1 0 0,-1 0-1 0 0,-1 0 0 0 0,1 0 0 0 0,-2 0 0 0 0,1 0 0 0 0,-1-1 0 0 0,-1 1 1 0 0,0 0-1 0 0,-2-6-37 0 0,3 12-42 0 0,-1 0 1 0 0,0 0-1 0 0,0 0 1 0 0,-1 1 0 0 0,1-1-1 0 0,-1 0 1 0 0,0 1-1 0 0,0-1 1 0 0,0 1-1 0 0,0 0 1 0 0,0-1-1 0 0,-1 1 1 0 0,0 1 0 0 0,0-1-1 0 0,1 0 1 0 0,-1 0-1 0 0,-1 1 1 0 0,1 0-1 0 0,0 0 1 0 0,-1 0 0 0 0,1 0-1 0 0,-1 0 1 0 0,1 0-1 0 0,-1 1 1 0 0,0 0-1 0 0,0 0 1 0 0,0 0-1 0 0,0 0 1 0 0,0 1 0 0 0,0-1-1 0 0,0 1 1 0 0,-3 0 41 0 0,-47 19-3943 0 0,41-5-349 0 0,1 4-3503 0 0,3-6-2897 0 0</inkml:trace>
  <inkml:trace contextRef="#ctx0" brushRef="#br0" timeOffset="701.751">1627 1098 11771 0 0,'0'0'2681'0'0,"0"0"-791"0"0,0 0-306 0 0,0 0-47 0 0,0 0-160 0 0,0 0-263 0 0,0 0-306 0 0,0 0-185 0 0,0 0-108 0 0,8-33-27 0 0,26-103-16 0 0,10 14 980 0 0,-3 38-713 0 0,-39 89-755 0 0,-2 24-28 0 0,-2-23 42 0 0,1 0 1 0 0,-1 1-1 0 0,1-1 0 0 0,1 0 0 0 0,0 1 1 0 0,-1-1-1 0 0,2 0 0 0 0,-1 1 0 0 0,1-1 1 0 0,0 0-1 0 0,0 0 0 0 0,1 0 1 0 0,0 0-1 0 0,0 0 0 0 0,0 0 0 0 0,1 0 1 0 0,0 0-1 0 0,0-1 0 0 0,0 1 1 0 0,1-1-1 0 0,0 0 0 0 0,0 0 0 0 0,0-1 1 0 0,0 1-1 0 0,1-1 0 0 0,0 0 1 0 0,0 0-1 0 0,0 0 0 0 0,0-1 0 0 0,1 1 1 0 0,0-1 1 0 0,2-3 78 0 0,1 0 1 0 0,0-1 0 0 0,-1 0 0 0 0,1 0-1 0 0,0-1 1 0 0,-1 0 0 0 0,0-1 0 0 0,1 1-1 0 0,-1-2 1 0 0,0 1 0 0 0,-1-1 0 0 0,1 0-1 0 0,-1-1 1 0 0,1 0 0 0 0,-1 0 0 0 0,-1-1-1 0 0,1 1 1 0 0,-1-1 0 0 0,0-1 0 0 0,0 1-1 0 0,-1-1 1 0 0,0 0 0 0 0,0-1-1 0 0,0 1 1 0 0,1-6-79 0 0,-1 7 70 0 0,4-3-17 0 0,-1-1 0 0 0,0 0 0 0 0,-1-1 0 0 0,0 0-1 0 0,0 0 1 0 0,-1 0 0 0 0,-1-1 0 0 0,0 1 0 0 0,0-2 0 0 0,-2 1-1 0 0,1 0 1 0 0,0-11-53 0 0,-4 23-142 0 0,0 0-161 0 0,0 0-253 0 0,0 0-347 0 0,0 10-5253 0 0,0-6-3110 0 0,0 0-3018 0 0</inkml:trace>
  <inkml:trace contextRef="#ctx0" brushRef="#br0" timeOffset="1316.968">2594 697 14379 0 0,'0'0'2126'0'0,"0"0"-570"0"0,0 0-197 0 0,0 0-33 0 0,0 0-110 0 0,0 0-196 0 0,0 0-222 0 0,0 0-201 0 0,0 0-158 0 0,0 0-106 0 0,0 0-126 0 0,-34-11-99 0 0,-106-31-41 0 0,137 40-65 0 0,1 1 1 0 0,0 0-1 0 0,0 0 1 0 0,-1 0-1 0 0,1 1 0 0 0,0-1 1 0 0,-1 0-1 0 0,1 1 1 0 0,-1 0-1 0 0,1-1 1 0 0,-1 1-1 0 0,1 0 0 0 0,-1 0 1 0 0,1 1-1 0 0,-1-1 1 0 0,1 0-1 0 0,-1 1 1 0 0,1 0-1 0 0,0-1 0 0 0,-1 1 1 0 0,1 0-1 0 0,0 0 1 0 0,0 0-1 0 0,-1 1 1 0 0,1-1-1 0 0,0 0 0 0 0,0 1 1 0 0,0-1-1 0 0,0 2-2 0 0,-6 4 14 0 0,-5 2-10 0 0,1 1-1 0 0,1 0 1 0 0,0 0 0 0 0,0 1 0 0 0,1 0 0 0 0,0 1 0 0 0,1 0-1 0 0,1 1 1 0 0,0 0 0 0 0,0 0 0 0 0,1 0 0 0 0,1 1 0 0 0,0 0-1 0 0,1 1 1 0 0,1-1 0 0 0,0 1 0 0 0,1 0 0 0 0,1 0 0 0 0,0 0-1 0 0,1 0 1 0 0,0 0 0 0 0,1 0 0 0 0,2 7-4 0 0,-1-17 20 0 0,1 0 1 0 0,0 0-1 0 0,0 0 1 0 0,0 0 0 0 0,1 0-1 0 0,-1 0 1 0 0,1-1-1 0 0,1 0 1 0 0,-1 1-1 0 0,0-1 1 0 0,1 0-1 0 0,0 0 1 0 0,0-1 0 0 0,0 1-1 0 0,1-1 1 0 0,-1 0-1 0 0,1 0 1 0 0,-1-1-1 0 0,1 1 1 0 0,0-1-1 0 0,0 0 1 0 0,0 0-1 0 0,0-1 1 0 0,1 1 0 0 0,-1-1-1 0 0,0 0 1 0 0,1-1-1 0 0,-1 1 1 0 0,1-1-1 0 0,-1 0 1 0 0,0 0-1 0 0,1-1 1 0 0,-1 0 0 0 0,0 0-1 0 0,1 0 1 0 0,-1 0-1 0 0,0-1 1 0 0,0 0-1 0 0,0 0 1 0 0,0 0-1 0 0,0-1 1 0 0,-1 0-1 0 0,1 0 1 0 0,2-2-21 0 0,23-14 275 0 0,-1-2-1 0 0,-1 0 1 0 0,-1-2-1 0 0,-1-2 1 0 0,-1 0-1 0 0,20-27-274 0 0,-37 43 42 0 0,0 0 0 0 0,1 1 0 0 0,0 0 0 0 0,1 0-1 0 0,-1 1 1 0 0,1 0 0 0 0,1 1 0 0 0,-1 0 0 0 0,1 0 0 0 0,6-1-42 0 0,-15 7 1 0 0,-1-1 0 0 0,0 1 0 0 0,1 0 0 0 0,0-1-1 0 0,-1 1 1 0 0,1 0 0 0 0,-1 0 0 0 0,1 0 0 0 0,-1 0 0 0 0,1 0 0 0 0,-1 1 0 0 0,1-1 0 0 0,-1 0 0 0 0,1 1 0 0 0,-1-1 0 0 0,1 1 0 0 0,-1-1 0 0 0,0 1 0 0 0,1 0 0 0 0,-1 0 0 0 0,0-1-1 0 0,1 1 1 0 0,-1 0 0 0 0,0 0 0 0 0,0 0 0 0 0,0 0 0 0 0,0 1 0 0 0,0-1 0 0 0,0 0 0 0 0,0 0 0 0 0,0 1 0 0 0,-1-1 0 0 0,1 0 0 0 0,0 1 0 0 0,-1-1 0 0 0,1 1 0 0 0,-1-1-1 0 0,0 1 1 0 0,1-1 0 0 0,-1 1 0 0 0,0 0-1 0 0,7 66 94 0 0,-21 231-125 0 0,-5-144-260 0 0,-7-1-1 0 0,-35 113 292 0 0,54-235-7 0 0,-1 0 0 0 0,-2-1-1 0 0,-2 0 1 0 0,0-1 0 0 0,-2 0-1 0 0,-1-1 1 0 0,-2 0 0 0 0,-1-2-1 0 0,-1 0 1 0 0,-1-1 0 0 0,-1-1-1 0 0,-17 16 8 0 0,-58 1 78 0 0,92-42-72 0 0,1 1 0 0 0,-1 0-1 0 0,1-1 1 0 0,-1 0 0 0 0,1 0 0 0 0,-1 0 0 0 0,1 0-1 0 0,-1-1 1 0 0,1 0 0 0 0,-1 1 0 0 0,1-1 0 0 0,0 0-1 0 0,-1 0 1 0 0,1-1 0 0 0,0 1 0 0 0,0-1 0 0 0,0 0-1 0 0,0 1 1 0 0,0-1 0 0 0,0-1 0 0 0,1 1 0 0 0,-1 0-1 0 0,1-1 1 0 0,-1 1 0 0 0,1-1 0 0 0,0 0 0 0 0,0 0-1 0 0,-1-2-5 0 0,-2-8 17 0 0,0-1 0 0 0,2 0 0 0 0,-1 0-1 0 0,2 0 1 0 0,0-1 0 0 0,1 1-1 0 0,0 0 1 0 0,1-1 0 0 0,1 1-1 0 0,0-1 1 0 0,1 1 0 0 0,0 0 0 0 0,1 0-1 0 0,1 0 1 0 0,0 0 0 0 0,1 0-1 0 0,1 1 1 0 0,0 0 0 0 0,4-7-17 0 0,18-34 37 0 0,3 1 0 0 0,1 2-1 0 0,3 1 1 0 0,1 2 0 0 0,3 1 0 0 0,12-9-37 0 0,-33 39-12 0 0,0 0-1 0 0,1 0 1 0 0,1 2-1 0 0,0 1 1 0 0,1 0-1 0 0,1 1 1 0 0,0 2-1 0 0,1 0 1 0 0,16-5 12 0 0,71-2-7508 0 0,-101 18-4432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9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227 538 9866 0 0,'0'0'1869'0'0,"0"0"-210"0"0,0 0-48 0 0,0 0 49 0 0,0 0 39 0 0,0 0-151 0 0,0 0-337 0 0,0 0-271 0 0,0 0-218 0 0,0 0-161 0 0,0 0-74 0 0,-6 0 280 0 0,5 0 3534 0 0,131-22-3481 0 0,69 6-351 0 0,-147 3-266 0 0,-85 3-3423 0 0,8 1-7484 0 0,21 9-1012 0 0</inkml:trace>
  <inkml:trace contextRef="#ctx0" brushRef="#br0" timeOffset="370.626">412 203 11274 0 0,'0'0'1203'0'0,"0"0"-100"0"0,0 0 212 0 0,0 0 270 0 0,0 0 39 0 0,0 0-301 0 0,0 0-399 0 0,0 0-264 0 0,0 0-82 0 0,0 0 0 0 0,0 0 41 0 0,0 0-3 0 0,-2 13-20 0 0,-4 42-39 0 0,28 50 2459 0 0,-2 193-1514 0 0,-6-125-1313 0 0,-5-126-202 0 0,-9-46-31 0 0,0-1-20 0 0,0 0-37 0 0,0 0-9 0 0,2-5-3715 0 0,-3 1-4691 0 0,1-2-4032 0 0</inkml:trace>
  <inkml:trace contextRef="#ctx0" brushRef="#br0" timeOffset="1372.762">522 70 0 0 0,'0'0'1439'0'0,"0"0"11"0"0,0 0 237 0 0,0 0 298 0 0,0 0 167 0 0,0 0-83 0 0,0 0-251 0 0,-34-5-318 0 0,-105-14-239 0 0,55 14 1565 0 0,73 7-2610 0 0,1 0 1 0 0,0 1 0 0 0,1 0-1 0 0,-1 1 1 0 0,0 0 0 0 0,1 0-1 0 0,0 1 1 0 0,0 0 0 0 0,0 0 0 0 0,1 1-1 0 0,0 1 1 0 0,0-1 0 0 0,0 1-1 0 0,1 0 1 0 0,0 1 0 0 0,0 0-1 0 0,1 0 1 0 0,0 1 0 0 0,0-1-1 0 0,1 1 1 0 0,0 0 0 0 0,0 4-217 0 0,-8 14 115 0 0,2 1 0 0 0,1 1 0 0 0,1-1 0 0 0,2 1 0 0 0,0 1 1 0 0,2-1-1 0 0,1 5-115 0 0,-2-6 72 0 0,2 0 1 0 0,1 0 0 0 0,1 1-1 0 0,1-1 1 0 0,1 0-1 0 0,2 1 1 0 0,1-1 0 0 0,1 0-1 0 0,1 0 1 0 0,2 0-1 0 0,0-1 1 0 0,2 0 0 0 0,2 0-1 0 0,0-1 1 0 0,1 0-1 0 0,12 17-72 0 0,-8-26 110 0 0,0-1-1 0 0,2-1 0 0 0,-1-1 1 0 0,2 0-1 0 0,0-1 0 0 0,0-1 1 0 0,1-1-1 0 0,0-1 1 0 0,1 0-1 0 0,1-2 0 0 0,-1 0 1 0 0,1-1-1 0 0,0-2 0 0 0,1 0 1 0 0,-1-1-1 0 0,1-2 0 0 0,0 0 1 0 0,0-1-1 0 0,19-3-109 0 0,-21 3 131 0 0,1-2 1 0 0,0 0-1 0 0,-1-1 0 0 0,1-1 0 0 0,-1-2 1 0 0,0 0-1 0 0,11-4-131 0 0,-14 1 120 0 0,0 0 0 0 0,0-1 1 0 0,-1 0-1 0 0,0-2 0 0 0,-1 0 0 0 0,0-1 0 0 0,-1 0 1 0 0,-1-1-1 0 0,0-1 0 0 0,0 0 0 0 0,-1-1 0 0 0,-1-1 1 0 0,-1 0-1 0 0,8-13-120 0 0,-10 13 66 0 0,-1 0 0 0 0,-1-1 0 0 0,0 1 0 0 0,-1-1 0 0 0,-1-1 0 0 0,-1 1 0 0 0,0-1 0 0 0,-1 1 0 0 0,-1-1 0 0 0,0-9-66 0 0,-1 8 12 0 0,-2 1-1 0 0,1 0 1 0 0,-2-1 0 0 0,-1 1-1 0 0,0 0 1 0 0,-1 0 0 0 0,-1 1-1 0 0,0-1 1 0 0,-1 1 0 0 0,-2 0-1 0 0,-6-12-11 0 0,-1 3-111 0 0,-1 1 0 0 0,-1 1-1 0 0,-1 0 1 0 0,-1 1 0 0 0,-1 1 0 0 0,-1 1-1 0 0,-1 0 1 0 0,-1 2 0 0 0,-1 1-1 0 0,0 1 1 0 0,-1 0 0 0 0,-1 2 0 0 0,-1 2-1 0 0,0 0 1 0 0,0 1 0 0 0,-7 0 111 0 0,-2 1-561 0 0,0 1 0 0 0,-1 1-1 0 0,0 3 1 0 0,0 1 0 0 0,-1 1 0 0 0,1 2 0 0 0,-1 2 0 0 0,-27 4 561 0 0,5 13-2605 0 0,26 4-3811 0 0,22-10-4794 0 0</inkml:trace>
  <inkml:trace contextRef="#ctx0" brushRef="#br0" timeOffset="2054.283">1078 19 7378 0 0,'0'0'4060'0'0,"0"0"-1810"0"0,0 0-596 0 0,0 0-86 0 0,0 0-21 0 0,0 0-136 0 0,0 0-352 0 0,0 0-425 0 0,0 0-306 0 0,0 0-126 0 0,0 0 17 0 0,0 0 64 0 0,0 0 98 0 0,7 3 55 0 0,2 1-261 0 0,-1 0 0 0 0,0 1-1 0 0,-1 0 1 0 0,1 0 0 0 0,-1 1 0 0 0,0 0-1 0 0,0 1 1 0 0,-1-1 0 0 0,0 1-1 0 0,0 0 1 0 0,0 2-175 0 0,19 34 204 0 0,-2 2-1 0 0,-3 0 0 0 0,-1 1 1 0 0,-2 1-1 0 0,-2 1 1 0 0,7 47-204 0 0,21 61 94 0 0,21 28 21 0 0,-58-199 1612 0 0,100-517-464 0 0,-42 299-1275 0 0,-45 251-5477 0 0,-13-7 511 0 0,1-3-6949 0 0</inkml:trace>
  <inkml:trace contextRef="#ctx0" brushRef="#br0" timeOffset="2508.165">1882 707 5537 0 0,'0'0'2898'0'0,"0"0"77"0"0,0 0-266 0 0,0 0-431 0 0,0 0-412 0 0,0 0-323 0 0,0 0-247 0 0,0 0-228 0 0,0 0-202 0 0,31-7-160 0 0,97-24-128 0 0,-55 0 406 0 0,-58 19-683 0 0,-8 7-197 0 0,0 1-1 0 0,0-1 0 0 0,-1 0 0 0 0,0-1 0 0 0,0 0 0 0 0,0 0 0 0 0,0 0 0 0 0,-1 0 0 0 0,0-1 0 0 0,-1 0 1 0 0,0 0-1 0 0,0 0 0 0 0,0-1 0 0 0,-1 1 0 0 0,0-1 0 0 0,0 0 0 0 0,-1 0 0 0 0,0 0 0 0 0,0 0 0 0 0,-1 0 0 0 0,0 0 1 0 0,0 0-1 0 0,-1-2-103 0 0,-3 6 0 0 0,0 0 0 0 0,0 0 0 0 0,0 0 1 0 0,0 1-1 0 0,-1-1 0 0 0,0 1 0 0 0,1 0 0 0 0,-1 0 1 0 0,0 1-1 0 0,-1-1 0 0 0,1 1 0 0 0,0 0 0 0 0,-1 0 1 0 0,1 0-1 0 0,-1 0 0 0 0,0 1 0 0 0,1 0 1 0 0,-1 0-1 0 0,0 0 0 0 0,0 0 0 0 0,0 1 0 0 0,0 0 1 0 0,0 0-1 0 0,1 0 0 0 0,-1 1 0 0 0,0 0 0 0 0,0 0 1 0 0,0 0-1 0 0,1 0 0 0 0,-1 1 0 0 0,-3 1 0 0 0,-6 3-27 0 0,0 0-1 0 0,1 1 1 0 0,0 1 0 0 0,0 0-1 0 0,1 1 1 0 0,0 0-1 0 0,1 0 1 0 0,0 2-1 0 0,0-1 1 0 0,1 1 0 0 0,0 1-1 0 0,1 0 1 0 0,0 0-1 0 0,0 4 28 0 0,5-11-10 0 0,0 0 0 0 0,0 0 0 0 0,1 1 0 0 0,0-1 0 0 0,0 1 0 0 0,1 0 0 0 0,0-1 1 0 0,0 1-1 0 0,0 0 0 0 0,0 0 0 0 0,1 1 0 0 0,0-1 0 0 0,1 0 0 0 0,-1 0 0 0 0,1 0 0 0 0,0 1 0 0 0,1-1 0 0 0,-1 0 0 0 0,1 0 0 0 0,1 0 0 0 0,-1 1 0 0 0,1-1 0 0 0,0 0 0 0 0,0-1 0 0 0,1 1 0 0 0,-1 0 0 0 0,1-1 0 0 0,1 1 0 0 0,-1-1 0 0 0,1 0 0 0 0,0 0 0 0 0,0-1 0 0 0,0 1 0 0 0,1-1 0 0 0,-1 0 1 0 0,5 3 8 0 0,2-2-24 0 0,1-1 0 0 0,-1 0-1 0 0,1 0 1 0 0,0-1-1 0 0,0-1 1 0 0,0 0 0 0 0,0-1-1 0 0,0 0 1 0 0,1-1-1 0 0,-1 0 1 0 0,0-1-1 0 0,0 0 1 0 0,1-1 0 0 0,-1 0-1 0 0,-1-1 1 0 0,12-4 25 0 0,111-50-5225 0 0,-109 44 1975 0 0,-1 2-3746 0 0,-20 9 5499 0 0,12-6-8369 0 0</inkml:trace>
  <inkml:trace contextRef="#ctx0" brushRef="#br0" timeOffset="2787.449">2735 427 11763 0 0,'0'0'2781'0'0,"0"0"-643"0"0,0 0-427 0 0,0 0-306 0 0,0 0-275 0 0,0 0-217 0 0,0 0-183 0 0,0 0-175 0 0,0 0-103 0 0,0 0-72 0 0,0 0-67 0 0,0 0-17 0 0,0 0-35 0 0,-19 11-54 0 0,-59 37-58 0 0,73-45-135 0 0,0 0 1 0 0,0 1-1 0 0,0 0 0 0 0,0 0 0 0 0,1 1 1 0 0,-1-1-1 0 0,1 1 0 0 0,0 0 1 0 0,1 0-1 0 0,-1 0 0 0 0,1 1 0 0 0,0-1 1 0 0,0 1-1 0 0,1 0 0 0 0,-1-1 1 0 0,1 1-1 0 0,0 2-14 0 0,-4 10 6 0 0,3-13-8 0 0,1 0-1 0 0,0 0 1 0 0,0 0 0 0 0,0 0-1 0 0,0 1 1 0 0,1-1-1 0 0,0 1 1 0 0,0-1-1 0 0,0 1 1 0 0,1-1-1 0 0,0 1 1 0 0,0-1-1 0 0,0 1 1 0 0,1-1-1 0 0,-1 1 1 0 0,1-1-1 0 0,1 1 1 0 0,-1-1-1 0 0,1 0 1 0 0,0 0 0 0 0,0 1-1 0 0,1-1 1 0 0,-1-1-1 0 0,1 1 1 0 0,0 0-1 0 0,0-1 1 0 0,1 1-1 0 0,0-1 1 0 0,-1 0-1 0 0,1 0 1 0 0,1-1-1 0 0,-1 1 1 0 0,0-1-1 0 0,4 2 3 0 0,7 1 52 0 0,1-1-1 0 0,0-1 0 0 0,0 0 0 0 0,1-1 0 0 0,-1-1 0 0 0,1-1 0 0 0,-1 0 0 0 0,1-1 1 0 0,0-1-1 0 0,-1 0 0 0 0,1-1 0 0 0,4-2-51 0 0,-7 2-17 0 0,0 0-1 0 0,0 0 1 0 0,0-2 0 0 0,-1 1 0 0 0,1-2-1 0 0,-1 0 1 0 0,0 0 0 0 0,0-2 0 0 0,-1 1-1 0 0,0-2 1 0 0,0 1 0 0 0,0-2 0 0 0,-1 1-1 0 0,5-6 18 0 0,-6 0-1574 0 0,-5 6-3094 0 0,-5 3-6921 0 0</inkml:trace>
  <inkml:trace contextRef="#ctx0" brushRef="#br0" timeOffset="3135.685">3510 0 17780 0 0,'0'0'3206'0'0,"0"0"-1475"0"0,0 0-487 0 0,0 0-165 0 0,0 0-168 0 0,0 0-172 0 0,0 0-255 0 0,0 0-157 0 0,0 0-65 0 0,0 0-20 0 0,0 0-5 0 0,0 0 15 0 0,0 0-4 0 0,-10 27-30 0 0,-29 87-12 0 0,29-26 74 0 0,24 150 15 0 0,3-5-450 0 0,-16-220-7 0 0,0 33-2955 0 0,-8-40-1134 0 0,1-5-3810 0 0,2-1-4158 0 0</inkml:trace>
  <inkml:trace contextRef="#ctx0" brushRef="#br0" timeOffset="3584.68">3224 453 16067 0 0,'0'0'2534'0'0,"0"0"-548"0"0,0 0-396 0 0,0 0-285 0 0,0 0-292 0 0,0 0-288 0 0,0 0-293 0 0,0 0-258 0 0,0 0-104 0 0,0 0-24 0 0,0 0 34 0 0,0 0 36 0 0,0 0-8 0 0,18-2-14 0 0,127-11-11 0 0,45 9-1133 0 0,-65-3-3429 0 0,-39-9 173 0 0,-34-4 5295 0 0,-50 23 7278 0 0,-15 16-7797 0 0,6-12-474 0 0,1 0 0 0 0,0 0 0 0 0,1 1 1 0 0,0 0-1 0 0,0 0 0 0 0,1 1 0 0 0,-1 0 1 0 0,2-1-1 0 0,0 1 0 0 0,0 0 0 0 0,0 0 1 0 0,1 1-1 0 0,1-1 0 0 0,-1 1 0 0 0,2-1 1 0 0,-1 0-1 0 0,1 1 0 0 0,1-1 0 0 0,-1 1 1 0 0,2-1-1 0 0,1 10 4 0 0,2-13 21 0 0,1 1 0 0 0,-1-1 0 0 0,1 0 0 0 0,0 0 0 0 0,1-1 0 0 0,-1 1 0 0 0,1-1 0 0 0,0-1 0 0 0,0 1 0 0 0,1-1 0 0 0,-1-1 0 0 0,1 1 0 0 0,0-2 0 0 0,0 1 0 0 0,0-1 0 0 0,0 0 0 0 0,0 0 0 0 0,1-1 0 0 0,-1 0 0 0 0,1 0 0 0 0,-1-1 0 0 0,0-1 0 0 0,1 1 0 0 0,-1-1 0 0 0,1-1 0 0 0,-1 1 0 0 0,4-2-21 0 0,-4 2 105 0 0,-1-1 1 0 0,1 1-1 0 0,-1-1 1 0 0,1 0-1 0 0,-1-1 1 0 0,1 0-1 0 0,-1 0 1 0 0,0 0-1 0 0,-1-1 1 0 0,1 0-1 0 0,0-1 1 0 0,-1 1-1 0 0,0-1 1 0 0,0 0-1 0 0,-1-1 1 0 0,1 0-1 0 0,-1 1 1 0 0,0-2-1 0 0,-1 1 1 0 0,0 0-1 0 0,0-1 1 0 0,0 0 0 0 0,0 0-1 0 0,-1 0 1 0 0,-1 0-1 0 0,1-1 1 0 0,-1 1-1 0 0,0-1 1 0 0,-1 0-1 0 0,0 1 1 0 0,0-1-1 0 0,0 0 1 0 0,-1 0-1 0 0,-1-6-105 0 0,0 9-50 0 0,-1-1-1 0 0,0 1 1 0 0,0-1-1 0 0,-1 1 1 0 0,1 0-1 0 0,-1 0 0 0 0,0 0 1 0 0,-1 0-1 0 0,1 0 1 0 0,-1 1-1 0 0,0-1 1 0 0,0 1-1 0 0,0 0 1 0 0,-1 0-1 0 0,1 1 1 0 0,-1 0-1 0 0,0-1 1 0 0,0 1-1 0 0,0 1 1 0 0,0-1-1 0 0,-1 1 1 0 0,1 0-1 0 0,-1 0 1 0 0,1 1-1 0 0,-1-1 0 0 0,0 1 1 0 0,0 0-1 0 0,1 1 1 0 0,-1 0-1 0 0,0 0 1 0 0,0 0-1 0 0,0 0 1 0 0,1 1-1 0 0,-1 0 1 0 0,-1 0 50 0 0,-33 15-2437 0 0,15 0-3677 0 0,11-5-6122 0 0</inkml:trace>
  <inkml:trace contextRef="#ctx0" brushRef="#br0" timeOffset="3907.277">4327 759 15075 0 0,'0'0'3137'0'0,"0"0"-1095"0"0,0 0-185 0 0,0 0-42 0 0,0 0-249 0 0,0 0-340 0 0,0 0-366 0 0,0 0-284 0 0,0 0-104 0 0,0 0-41 0 0,0 0-60 0 0,0 0-38 0 0,0 0-62 0 0,1-17-42 0 0,2-84 163 0 0,-3 90-352 0 0,0 1 0 0 0,1 0 0 0 0,1-1 0 0 0,-1 1-1 0 0,2 0 1 0 0,-1 0 0 0 0,1 0 0 0 0,1 0 0 0 0,0 1-1 0 0,0-1 1 0 0,1 1 0 0 0,0 0 0 0 0,1 0 0 0 0,0 1 0 0 0,0-1-1 0 0,1 1 1 0 0,0 1 0 0 0,0-1 0 0 0,1 1 0 0 0,0 0 0 0 0,0 1-1 0 0,5-3-39 0 0,78-38 7 0 0,-52 28-32 0 0,-23 30-2748 0 0,-6 4-5971 0 0,-6-11-3448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1 836 3985 0 0,'0'0'1747'0'0,"0"0"-373"0"0,0 0-206 0 0,0 0 17 0 0,0 0 70 0 0,0 0-48 0 0,0 0-208 0 0,0 0-347 0 0,0 0-277 0 0,0 0-146 0 0,0 0-29 0 0,0 0 32 0 0,0 0 83 0 0,4 7 1622 0 0,45-13 3379 0 0,16-27-2777 0 0,-52 23-2372 0 0,0-1 1 0 0,-1 1 0 0 0,0-2 0 0 0,-1 0-1 0 0,0 0 1 0 0,-1-1 0 0 0,0 0 0 0 0,-1-1 0 0 0,0 0-1 0 0,-2-1 1 0 0,1 0 0 0 0,-2 0 0 0 0,0 0-1 0 0,-1-1 1 0 0,1-5-168 0 0,-8 61 366 0 0,4 39-283 0 0,-1-61-64 0 0,47 316 180 0 0,-33-223-162 0 0,-5 1 0 0 0,-5-1 0 0 0,-8 77-37 0 0,-11-125 205 0 0,-3-75 423 0 0,9-12-602 0 0,1 0 0 0 0,2 0 0 0 0,0-1-1 0 0,2 0 1 0 0,0 0 0 0 0,2 0 0 0 0,1 0 0 0 0,1 0 0 0 0,1 0-1 0 0,1 0 1 0 0,1 0-26 0 0,1-18-2 0 0,1 1-1 0 0,3 1 0 0 0,1-1 1 0 0,2 2-1 0 0,1-1 1 0 0,3 2-1 0 0,1 0 0 0 0,2 1 1 0 0,1 1-1 0 0,2 0 1 0 0,2 2-1 0 0,1 1 1 0 0,1 1-1 0 0,2 1 0 0 0,2 1 1 0 0,0 2-1 0 0,2 1 1 0 0,36-24 2 0 0,-60 47-4 0 0,1 0 0 0 0,0 0 0 0 0,0 1 1 0 0,0 1-1 0 0,0-1 0 0 0,1 1 1 0 0,0 1-1 0 0,-1 0 0 0 0,1 0 1 0 0,0 1-1 0 0,0 0 0 0 0,0 1 1 0 0,7 0 3 0 0,-13 3-4 0 0,1-1 0 0 0,-1 1 1 0 0,0 0-1 0 0,0 0 1 0 0,-1 0-1 0 0,1 0 1 0 0,-1 1-1 0 0,1 0 1 0 0,-1 0-1 0 0,0 0 1 0 0,0 0-1 0 0,-1 0 1 0 0,0 0-1 0 0,1 1 1 0 0,-1-1-1 0 0,0 1 1 0 0,-1-1-1 0 0,1 1 1 0 0,-1 0-1 0 0,0 0 1 0 0,-1 0-1 0 0,1 0 0 0 0,-1-1 1 0 0,0 1-1 0 0,0 0 1 0 0,0 0-1 0 0,0 0 1 0 0,-1 1 3 0 0,0 11 5 0 0,-1 0 0 0 0,0 0 0 0 0,-1 0 0 0 0,-1-1 0 0 0,0 0-1 0 0,-2 1 1 0 0,0-1 0 0 0,0-1 0 0 0,-2 1 0 0 0,1-1 0 0 0,-2-1 0 0 0,0 0 0 0 0,-1 0 0 0 0,-1 0 0 0 0,0-1 0 0 0,0-1 0 0 0,-1 0 0 0 0,-1-1 0 0 0,0 0 0 0 0,0-1 0 0 0,-1 0 0 0 0,-1-1-1 0 0,0-1 1 0 0,0 0 0 0 0,0-1 0 0 0,-1 0 0 0 0,-2-1-5 0 0,-103 3-473 0 0,119-9 407 0 0,0 0 1 0 0,0 0 0 0 0,1 0-1 0 0,-1 0 1 0 0,0-1-1 0 0,0 1 1 0 0,0-1 0 0 0,0 1-1 0 0,0-1 1 0 0,0 1 0 0 0,0-1-1 0 0,1 0 1 0 0,-1 0-1 0 0,0 0 1 0 0,1 0 0 0 0,-1 0-1 0 0,1 0 1 0 0,-1-1-1 0 0,1 1 1 0 0,-1 0 0 0 0,1-1-1 0 0,0 1 1 0 0,0-1 0 0 0,0 1-1 0 0,-1-1 1 0 0,2 0-1 0 0,-1 0 1 0 0,0 1 0 0 0,0-1-1 0 0,0 0 1 0 0,1 0-1 0 0,-1 0 1 0 0,1-1 65 0 0,-3-20-3740 0 0,2 0-4130 0 0,1 15-3906 0 0</inkml:trace>
  <inkml:trace contextRef="#ctx0" brushRef="#br0" timeOffset="380.382">1308 689 12835 0 0,'0'0'2287'0'0,"0"0"-429"0"0,0 0-285 0 0,0 0-180 0 0,0 0-208 0 0,0 0-222 0 0,0 0-163 0 0,0 0-156 0 0,0 0-85 0 0,0 0-76 0 0,0 0-94 0 0,0 0-78 0 0,0 0-71 0 0,-33 21-48 0 0,-100 69-60 0 0,130-89-125 0 0,0 0 0 0 0,1 1 0 0 0,-1 0-1 0 0,0-1 1 0 0,0 1 0 0 0,1 0 0 0 0,-1 0 0 0 0,1 0-1 0 0,0 1 1 0 0,-1-1 0 0 0,1 1 0 0 0,0-1-1 0 0,0 1 1 0 0,1 0 0 0 0,-1-1 0 0 0,1 1 0 0 0,-1 0-1 0 0,1 0 1 0 0,0 0 0 0 0,0 0 0 0 0,0 1-7 0 0,-1 6 15 0 0,-1-4-15 0 0,1-1 1 0 0,0 1-1 0 0,0 0 1 0 0,0 1-1 0 0,1-1 1 0 0,0 0-1 0 0,0 0 1 0 0,0 1-1 0 0,1-1 1 0 0,0 0-1 0 0,1 1 1 0 0,-1-1-1 0 0,1 0 1 0 0,0 0 0 0 0,1 0-1 0 0,-1 1 1 0 0,1-1-1 0 0,0 0 1 0 0,1-1-1 0 0,-1 1 1 0 0,1 0-1 0 0,1-1 1 0 0,-1 0-1 0 0,1 1 1 0 0,0-1-1 0 0,0-1 1 0 0,0 1-1 0 0,0 0 1 0 0,1-1 0 0 0,0 0-1 0 0,0 0 1 0 0,0-1-1 0 0,0 1 1 0 0,1-1-1 0 0,1 0 0 0 0,1-1 72 0 0,1 0 1 0 0,-1-1-1 0 0,1-1 0 0 0,0 1 0 0 0,-1-1 0 0 0,1-1 1 0 0,-1 0-1 0 0,1 0 0 0 0,-1 0 0 0 0,1-1 0 0 0,-1-1 1 0 0,0 1-1 0 0,0-1 0 0 0,0 0 0 0 0,0-1 1 0 0,0 0-1 0 0,-1-1 0 0 0,0 1 0 0 0,0-1 0 0 0,0 0 1 0 0,0-1-1 0 0,-1 0 0 0 0,0 0 0 0 0,0 0 0 0 0,-1-1 1 0 0,0 0-1 0 0,0 0 0 0 0,3-5-72 0 0,-3 3 69 0 0,0 0 0 0 0,-1-1 0 0 0,0 1 0 0 0,-1-1 0 0 0,1 0 0 0 0,-2 0 0 0 0,0 0 0 0 0,0 0 0 0 0,-1 0 0 0 0,0-1 0 0 0,0 1 0 0 0,-1 0 0 0 0,-1-1 0 0 0,-1-7-69 0 0,1 12-1 0 0,0 1 0 0 0,0 0 0 0 0,0 0 0 0 0,-1-1 0 0 0,0 1 0 0 0,0 1 0 0 0,0-1 0 0 0,0 0 0 0 0,-1 0 0 0 0,0 1 0 0 0,0-1 0 0 0,0 1 0 0 0,-1 0 0 0 0,1 0 0 0 0,-1 0 0 0 0,0 1 1 0 0,0-1-1 0 0,0 1 0 0 0,-1 0 0 0 0,1 0 0 0 0,-1 1 0 0 0,0-1 0 0 0,0 1 0 0 0,1 0 0 0 0,-1 0 0 0 0,-1 0 0 0 0,1 1 0 0 0,-4-1 1 0 0,-2 0-403 0 0,-50-2-910 0 0,31 29-8604 0 0,27-18-1982 0 0</inkml:trace>
  <inkml:trace contextRef="#ctx0" brushRef="#br0" timeOffset="645.968">1661 781 10490 0 0,'0'0'1583'0'0,"0"0"-476"0"0,0 0-52 0 0,0 0 161 0 0,0 0 101 0 0,0 0-150 0 0,0 0-323 0 0,0 0-274 0 0,0 0-116 0 0,0 0-70 0 0,0 0-80 0 0,0 0-35 0 0,1 27-58 0 0,-1 87-53 0 0,-15-16 104 0 0,13-91-854 0 0,0 4 902 0 0,2-7-4459 0 0,0 0-4085 0 0,0-4-492 0 0</inkml:trace>
  <inkml:trace contextRef="#ctx0" brushRef="#br0" timeOffset="815.745">1680 287 15091 0 0,'0'0'2337'0'0,"0"0"-1025"0"0,0 0-472 0 0,0 0-304 0 0,0 0-216 0 0,0 0-248 0 0,0 0-232 0 0,0 0-120 0 0,0 0-96 0 0,0 0-40 0 0,0 0-136 0 0,0 0-600 0 0,0 0-2225 0 0,0 0-8465 0 0</inkml:trace>
  <inkml:trace contextRef="#ctx0" brushRef="#br0" timeOffset="1259.629">1937 921 4985 0 0,'0'0'4261'0'0,"0"0"-1366"0"0,0 0-513 0 0,0 0-217 0 0,0 0-293 0 0,0 0-344 0 0,0 0-425 0 0,0 0-261 0 0,0 0-169 0 0,0 0-117 0 0,0 0-81 0 0,0 0-36 0 0,0 0-35 0 0,1-14-35 0 0,21-113 916 0 0,54-70-411 0 0,-64 281-1959 0 0,-13-74 1071 0 0,2 1 0 0 0,-1-1-1 0 0,1 1 1 0 0,0-1 0 0 0,1 1 0 0 0,1-1 0 0 0,-1 0 0 0 0,2 0 0 0 0,-1 0-1 0 0,1 0 1 0 0,1-1 0 0 0,0 1 0 0 0,0-1 0 0 0,1 0 0 0 0,0-1-1 0 0,0 1 1 0 0,1-1 0 0 0,5 4 14 0 0,-8-10 51 0 0,0 1 0 0 0,0-1 0 0 0,1 0-1 0 0,-1 0 1 0 0,1-1 0 0 0,-1 0 0 0 0,1 1 0 0 0,0-1 0 0 0,-1-1-1 0 0,1 1 1 0 0,0-1 0 0 0,0 0 0 0 0,-1 0 0 0 0,1 0-1 0 0,0-1 1 0 0,0 1 0 0 0,-1-1 0 0 0,1 0 0 0 0,-1-1-1 0 0,1 1 1 0 0,-1-1 0 0 0,1 0 0 0 0,-1 0 0 0 0,0 0 0 0 0,0 0-1 0 0,0-1 1 0 0,0 0 0 0 0,0 0 0 0 0,1-1-51 0 0,8-7 224 0 0,-1-1 0 0 0,0 0 1 0 0,0-1-1 0 0,-2 0 0 0 0,1 0 0 0 0,-2-1 0 0 0,6-10-224 0 0,43-112 670 0 0,-54 74-1126 0 0,-13 60-1164 0 0,4 2-2621 0 0,3 0-3492 0 0,0 0-5017 0 0</inkml:trace>
  <inkml:trace contextRef="#ctx0" brushRef="#br0" timeOffset="1596.427">2795 0 19772 0 0,'0'0'1267'0'0,"0"0"-307"0"0,0 0-170 0 0,0 0 25 0 0,0 0-51 0 0,0 0-143 0 0,0 0-113 0 0,0 0-91 0 0,0 0 7 0 0,0 0 49 0 0,0 0-17 0 0,0 0-90 0 0,-2 33-74 0 0,-6 104-36 0 0,-4 482-6 0 0,12-465-2134 0 0,-10-162-2510 0 0,0-8 333 0 0,-2-1-5716 0 0,7 6 1462 0 0</inkml:trace>
  <inkml:trace contextRef="#ctx0" brushRef="#br0" timeOffset="1856.941">2412 530 13043 0 0,'0'0'2359'0'0,"0"0"-624"0"0,0 0-300 0 0,0 0 37 0 0,0 0 42 0 0,0 0-188 0 0,0 0-278 0 0,0 0-249 0 0,0 0-195 0 0,33 4-109 0 0,104 8-93 0 0,100-9 442 0 0,-180-4-990 0 0,16 0-666 0 0,-25 4-4899 0 0,-33 0-6150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30 7122 0 0,'0'0'2224'0'0,"0"0"-241"0"0,0 0-109 0 0,0 0 36 0 0,0 0-54 0 0,0 0-156 0 0,0 0-229 0 0,0 0-270 0 0,0 0-232 0 0,0 0-161 0 0,0 0-158 0 0,-7-5-95 0 0,-21-15-69 0 0,21 15-64 0 0,-1 24 1394 0 0,-27 155-842 0 0,-8 113-340 0 0,-2-41-532 0 0,36-206-365 0 0,9-40 155 0 0,0 0-36 0 0,0 0-48 0 0,0 0-11 0 0,0 0-63 0 0,0-27-4085 0 0,14-22-4828 0 0,-9 37 2884 0 0,0 1-1461 0 0</inkml:trace>
  <inkml:trace contextRef="#ctx0" brushRef="#br0" timeOffset="296.808">32 67 11210 0 0,'0'0'1886'0'0,"0"0"-482"0"0,0 0-322 0 0,0 0-31 0 0,0 0 56 0 0,0 0-26 0 0,0 0-198 0 0,0 0-208 0 0,0 0-6 0 0,0 0 76 0 0,0 0 96 0 0,0 0 17 0 0,0 0-118 0 0,13 3-120 0 0,110 15 866 0 0,52-55-149 0 0,-19 8-1090 0 0,-155 30-294 0 0,0-1 0 0 0,0 0 0 0 0,0 0 0 0 0,-1 0 0 0 0,1 0 0 0 0,0 1 0 0 0,0-1 0 0 0,0 0 0 0 0,-1 1 0 0 0,1-1 0 0 0,0 1 0 0 0,0-1 0 0 0,-1 1 0 0 0,1-1 0 0 0,0 1 0 0 0,-1-1 0 0 0,1 1 0 0 0,-1-1 0 0 0,1 1 0 0 0,-1 0 0 0 0,1 0 0 0 0,-1-1 0 0 0,1 1 0 0 0,-1 0 0 0 0,1 0 0 0 0,-1-1 0 0 0,0 1 0 0 0,0 0 0 0 0,1 0 0 0 0,-1 0 0 0 0,0 0 0 0 0,0-1 0 0 0,0 1 0 0 0,0 0 0 0 0,0 0 0 0 0,0 0 0 0 0,0 0 0 0 0,0 0 0 0 0,0-1 0 0 0,-1 1 0 0 0,1 0 0 0 0,0 0 0 0 0,0 0 0 0 0,-1 0 0 0 0,1 0 47 0 0,-14 35-5960 0 0,6-25-643 0 0,0-3-5105 0 0</inkml:trace>
  <inkml:trace contextRef="#ctx0" brushRef="#br0" timeOffset="532.632">0 468 12147 0 0,'0'0'1804'0'0,"0"0"-334"0"0,0 0 78 0 0,0 0 170 0 0,0 0-61 0 0,0 0-239 0 0,0 0-291 0 0,0 0-244 0 0,0 0-143 0 0,0 0-153 0 0,32-2-123 0 0,102-9-105 0 0,52-2-14 0 0,-176 13-893 0 0,24 3-739 0 0,-16 9-8697 0 0,-16-8-1751 0 0</inkml:trace>
  <inkml:trace contextRef="#ctx0" brushRef="#br0" timeOffset="829.774">722 549 13427 0 0,'0'0'2030'0'0,"0"0"-633"0"0,0 0-326 0 0,0 0-44 0 0,0 0-29 0 0,0 0-100 0 0,0 0-193 0 0,0 0-207 0 0,0 0-155 0 0,0 0-108 0 0,0 0-58 0 0,0 0-35 0 0,-24 32-21 0 0,-75 99-36 0 0,45-44 42 0 0,44-68-426 0 0,-39 64 271 0 0,-1-45-5890 0 0,44-38-4092 0 0,3 0 2984 0 0</inkml:trace>
  <inkml:trace contextRef="#ctx0" brushRef="#br0" timeOffset="1148.206">370 556 6521 0 0,'0'0'3125'0'0,"0"0"-1052"0"0,0 0-548 0 0,0 0-79 0 0,0 0-54 0 0,0 0-104 0 0,0 0-141 0 0,0 0-113 0 0,0 0-10 0 0,0 0-9 0 0,0 0-118 0 0,0 0-154 0 0,11 12-96 0 0,74 80 1076 0 0,119 120 1015 0 0,-147-145-2703 0 0,-46-65-3333 0 0,-9-6-1721 0 0,0-1-3428 0 0,-2 1-3162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36 417 11747 0 0,'0'0'2237'0'0,"0"0"-499"0"0,0 0-170 0 0,0 0-57 0 0,0 0-94 0 0,0 0-228 0 0,0 0-265 0 0,0 0-243 0 0,0 0-189 0 0,0 0-100 0 0,0 0-76 0 0,0 0-56 0 0,16 4 735 0 0,1 1-611 0 0,1 0 0 0 0,0-2 0 0 0,0 0 1 0 0,0-1-1 0 0,0 0 0 0 0,0-2 0 0 0,18-1-384 0 0,-13 1 197 0 0,113-19 165 0 0,-86 4-3299 0 0,-49 15 1532 0 0,-1 0-622 0 0,0 0-1400 0 0,-1 0-3656 0 0,0 0-4617 0 0</inkml:trace>
  <inkml:trace contextRef="#ctx0" brushRef="#br0" timeOffset="251.566">1 653 10538 0 0,'0'0'1230'0'0,"0"0"-394"0"0,0 0-17 0 0,0 0 346 0 0,0 0 256 0 0,0 0 70 0 0,0 0-140 0 0,0 0-278 0 0,0 0-177 0 0,0 0-122 0 0,0 0-47 0 0,0 0-55 0 0,0 0-39 0 0,24 7-52 0 0,73 20-44 0 0,-89-25-425 0 0,-1 0 1 0 0,1 0-1 0 0,0-1 1 0 0,-1 0-1 0 0,1 0 1 0 0,0-1-1 0 0,0 0 1 0 0,-1 0-1 0 0,1-1 1 0 0,0 0-1 0 0,-1 0 1 0 0,1-1-1 0 0,4-2-112 0 0,8-1 128 0 0,100-39-1087 0 0,-113 41 99 0 0,2 0-1743 0 0,-2 2-4497 0 0,-2 1-5015 0 0</inkml:trace>
  <inkml:trace contextRef="#ctx0" brushRef="#br0" timeOffset="767.665">936 211 6481 0 0,'0'0'3340'0'0,"0"0"-1293"0"0,0 0-535 0 0,0 0-92 0 0,0 0-71 0 0,0 0-129 0 0,0 0-158 0 0,0 0-176 0 0,0 0-159 0 0,0 0-85 0 0,0 0-109 0 0,0 0-65 0 0,0 0-34 0 0,-32 18-26 0 0,-100 58-29 0 0,63-14 255 0 0,59-48-591 0 0,0 0 0 0 0,1 1-1 0 0,0 0 1 0 0,1 1 0 0 0,1 0-1 0 0,1 0 1 0 0,0 1 0 0 0,1-1-1 0 0,1 1 1 0 0,0 1 0 0 0,1-1-1 0 0,1 0 1 0 0,1 1 0 0 0,1-1 0 0 0,1 14-43 0 0,-1-25 6 0 0,2 0 0 0 0,-1-1 0 0 0,1 1 0 0 0,0-1 0 0 0,0 1 0 0 0,0-1 0 0 0,1 0 0 0 0,0 0 0 0 0,0 0 0 0 0,0 0 0 0 0,0 0 1 0 0,1-1-1 0 0,0 0 0 0 0,0 1 0 0 0,0-1 0 0 0,0-1 0 0 0,1 1 0 0 0,0-1 0 0 0,-1 1 0 0 0,1-2 0 0 0,0 1 0 0 0,1 0 1 0 0,-1-1-1 0 0,0 0 0 0 0,1 0 0 0 0,-1-1 0 0 0,1 1 0 0 0,0-1 0 0 0,0 0 0 0 0,4 0-6 0 0,17-3 257 0 0,0-1-1 0 0,-1-1 1 0 0,1-1-1 0 0,-1-2 1 0 0,-1 0-1 0 0,1-2 1 0 0,-1-1-1 0 0,0 0 1 0 0,-1-2 0 0 0,-1-1-1 0 0,0-1 1 0 0,0-1-1 0 0,-2-1 1 0 0,13-11-257 0 0,-22 18 86 0 0,-1-1 1 0 0,1 0-1 0 0,-2 0 1 0 0,0-1 0 0 0,0 0-1 0 0,-1-1 1 0 0,0 0 0 0 0,-1-1-1 0 0,0 0 1 0 0,-1 0-1 0 0,-1 0 1 0 0,0-1 0 0 0,-1 0-1 0 0,0 0 1 0 0,-1 0-1 0 0,-1-1 1 0 0,0 1 0 0 0,-1-1-1 0 0,0-14-86 0 0,-2 25-16 0 0,0-1 0 0 0,-1 0 0 0 0,0 0 0 0 0,0 0 0 0 0,-1 1 0 0 0,1-1 0 0 0,-1 0 0 0 0,0 1 0 0 0,0-1 0 0 0,0 1 0 0 0,-1 0 0 0 0,0 0 0 0 0,1 0 0 0 0,-2 0 0 0 0,1 0 0 0 0,0 1 0 0 0,-1-1 0 0 0,1 1 0 0 0,-1 0 0 0 0,0 0 0 0 0,0 0 0 0 0,0 1 0 0 0,-1 0 0 0 0,1-1 0 0 0,-3 0 16 0 0,-5-2-177 0 0,-1 0-1 0 0,1 1 0 0 0,-1 0 1 0 0,0 1-1 0 0,0 0 0 0 0,-1 1 1 0 0,1 1-1 0 0,0 0 0 0 0,-1 1 178 0 0,-85 12-3105 0 0,67-3-508 0 0,0 3-3536 0 0,6-1-5283 0 0</inkml:trace>
  <inkml:trace contextRef="#ctx0" brushRef="#br0" timeOffset="1386.278">485 473 12635 0 0,'0'0'2631'0'0,"0"0"-589"0"0,0 0-326 0 0,0 0-193 0 0,0 0-228 0 0,0 0-220 0 0,0 0-228 0 0,0 0-198 0 0,0 0-154 0 0,0 0-135 0 0,0 0-68 0 0,0 0-29 0 0,0 0-2 0 0,7-5-3 0 0,20-15-1 0 0,-20 15-6 0 0,-7 5-43 0 0,17 5 957 0 0,195 8 934 0 0,180-9-1201 0 0,-145-36-510 0 0,-236 30-422 0 0,-3 0 1 0 0,-22 2-1575 0 0,-3 4-2716 0 0,11-2-2925 0 0,1-1-5694 0 0</inkml:trace>
  <inkml:trace contextRef="#ctx0" brushRef="#br0" timeOffset="2419.545">1625 598 11210 0 0,'0'0'1669'0'0,"0"0"-406"0"0,0 0-106 0 0,0 0 82 0 0,0 0 88 0 0,0 0-109 0 0,0 0-295 0 0,0 0-287 0 0,0 0-225 0 0,0 0-67 0 0,0 0 25 0 0,-3 11 15 0 0,-8 24-113 0 0,-2-1 0 0 0,-1 0-1 0 0,-2-1 1 0 0,-1 0 0 0 0,-4 1-271 0 0,-68 94-522 0 0,70-114-120 0 0,15-11-4005 0 0,3-2-5462 0 0,1-4 2525 0 0</inkml:trace>
  <inkml:trace contextRef="#ctx0" brushRef="#br0" timeOffset="2798.547">1895 163 9498 0 0,'0'0'2709'0'0,"0"0"-1374"0"0,0 0-737 0 0,0 0 17 0 0,0 0 277 0 0,0 0 215 0 0,0 0 63 0 0,0 0-145 0 0,0 0-163 0 0,0 0-66 0 0,0 0-1 0 0,0 0-22 0 0,0 0-71 0 0,6 8-95 0 0,31 73 1037 0 0,-33-32-1485 0 0,-3 0 0 0 0,-1 0 0 0 0,-3 0 0 0 0,-2 0 0 0 0,-1 0 0 0 0,-3-1 0 0 0,-2 0 0 0 0,-3-1 0 0 0,-1 0-1 0 0,-2-1 1 0 0,-7 9-159 0 0,8-4-750 0 0,16-50 438 0 0,0-1-47 0 0,3-1 16 0 0,-1-1 0 0 0,0 1 0 0 0,1-1 1 0 0,-1 1-1 0 0,0-1 0 0 0,0 0 0 0 0,0 0 1 0 0,0 0-1 0 0,-1 0 0 0 0,1 0 0 0 0,0 0 0 0 0,-1 0 1 0 0,0-1-1 0 0,1 1 0 0 0,-1 0 0 0 0,0-1 0 0 0,0 1 1 0 0,0-1-1 0 0,-1 1 0 0 0,1-1 0 0 0,0-2 343 0 0,3-6-3562 0 0,0 0-2442 0 0,-2 3-2686 0 0</inkml:trace>
  <inkml:trace contextRef="#ctx0" brushRef="#br0" timeOffset="3098.531">1792 93 10562 0 0,'0'0'1745'0'0,"0"0"-308"0"0,0 0-147 0 0,0 0-38 0 0,0 0-80 0 0,0 0-159 0 0,0 0-228 0 0,0 0-131 0 0,0 0-46 0 0,0 0 5 0 0,0 0 14 0 0,0 0-66 0 0,17-3-74 0 0,128-27 688 0 0,-109 20-939 0 0,1-2-253 0 0,0 2 0 0 0,1 1 0 0 0,0 2 0 0 0,0 1 0 0 0,1 3 0 0 0,0 1 0 0 0,-1 1 0 0 0,10 3 17 0 0,-20 7-1609 0 0,-22-3-1840 0 0,-4 4-3946 0 0,-2-10-3265 0 0</inkml:trace>
  <inkml:trace contextRef="#ctx0" brushRef="#br0" timeOffset="3332.376">1871 417 10898 0 0,'0'0'1350'0'0,"0"0"-307"0"0,0 0 201 0 0,0 0 326 0 0,0 0 22 0 0,0 0-205 0 0,0 0-331 0 0,0 0-258 0 0,0 0-201 0 0,31-7-134 0 0,98-27-103 0 0,-13-2 123 0 0,-77 24-649 0 0,12-2-373 0 0,-14 11-6536 0 0,-33 3-3361 0 0</inkml:trace>
  <inkml:trace contextRef="#ctx0" brushRef="#br0" timeOffset="3987.667">2195 550 9706 0 0,'0'0'1323'0'0,"0"0"-479"0"0,0 0 15 0 0,0 0 248 0 0,0 0 144 0 0,0 0-92 0 0,0 0-278 0 0,0 0-307 0 0,0 0-181 0 0,0 0-75 0 0,0 0-45 0 0,0 0-54 0 0,0 0-17 0 0,0 29-3 0 0,-1 91-24 0 0,8-70 190 0 0,-6-48-280 0 0,-1-1 0 0 0,1 1 0 0 0,0 0 0 0 0,0 0-1 0 0,0-1 1 0 0,0 1 0 0 0,0-1 0 0 0,0 1 0 0 0,0-1 0 0 0,0 1-1 0 0,1-1 1 0 0,-1 1 0 0 0,1-1 0 0 0,-1 0 0 0 0,1 0 0 0 0,-1 0-1 0 0,1 0 1 0 0,-1 0 0 0 0,1 0 0 0 0,0 0 0 0 0,0-1 0 0 0,0 1-1 0 0,-1-1 1 0 0,1 1 0 0 0,0-1 0 0 0,0 0 0 0 0,0 1 0 0 0,0-1-1 0 0,0 0 1 0 0,0 0 0 0 0,-1-1 0 0 0,1 1 0 0 0,0 0 0 0 0,0-1-1 0 0,0 1 1 0 0,0-1 0 0 0,0 1 0 0 0,-1-1 0 0 0,1 0-1 0 0,0 0 1 0 0,0 0-85 0 0,16-22 348 0 0,-1-1 1 0 0,-2 0-1 0 0,0-1 0 0 0,-1-1 0 0 0,-2 0 0 0 0,1-7-348 0 0,49-90 392 0 0,-68 188-216 0 0,-2 271 63 0 0,7-293-235 0 0,-2-1 0 0 0,-2 0 0 0 0,-2 0 0 0 0,-2 0 0 0 0,-1-1 0 0 0,-3 0 1 0 0,-1-1-1 0 0,-1 0 0 0 0,-3-1 0 0 0,-16 26-4 0 0,29-57 3 0 0,-1 0-1 0 0,1 0 1 0 0,-1-1 0 0 0,0 1-1 0 0,-1-2 1 0 0,0 1 0 0 0,0-1-1 0 0,-1 0 1 0 0,1 0 0 0 0,-1-1-1 0 0,0 0 1 0 0,-1-1 0 0 0,1 1-1 0 0,-1-2 1 0 0,0 1 0 0 0,0-1-1 0 0,0-1 1 0 0,0 1 0 0 0,0-2-1 0 0,-9 2-2 0 0,15-5 0 0 0,1 0-1 0 0,-1 0 1 0 0,0 0-1 0 0,0 0 1 0 0,1-1-1 0 0,-1 1 1 0 0,1-1-1 0 0,0 1 1 0 0,0-1-1 0 0,0 0 1 0 0,0 0-1 0 0,0 0 1 0 0,0 0-1 0 0,1 0 1 0 0,0 0-1 0 0,-1 0 1 0 0,1-1-1 0 0,1 1 1 0 0,-1-1-1 0 0,0 1 1 0 0,1 0-1 0 0,-1-1 1 0 0,1 1-1 0 0,0-1 1 0 0,0 1-1 0 0,1-1 1 0 0,-1 1-1 0 0,1-1 1 0 0,0 1-1 0 0,0-2 1 0 0,-1-2-6 0 0,2-13 56 0 0,0 1 0 0 0,1-1 0 0 0,1 1 0 0 0,1 0 0 0 0,1 0 0 0 0,0 0 0 0 0,2 1 0 0 0,0 0 0 0 0,1 0 0 0 0,1 1 0 0 0,0 0 0 0 0,6-5-50 0 0,50-72-3526 0 0,-18 27-4374 0 0,-39 55-3792 0 0</inkml:trace>
  <inkml:trace contextRef="#ctx0" brushRef="#br0" timeOffset="4314.754">2613 513 7778 0 0,'0'0'2923'0'0,"0"0"-1561"0"0,0 0-450 0 0,0 0 333 0 0,0 0 369 0 0,0 0 152 0 0,0 0-173 0 0,0 0-307 0 0,0 0-231 0 0,0 0-148 0 0,0 0-112 0 0,0 0-70 0 0,25-2-59 0 0,76-9-37 0 0,30-21 1593 0 0,-42 26-2045 0 0,-85 17-3921 0 0,-6-3-4589 0 0,2-2-3124 0 0</inkml:trace>
  <inkml:trace contextRef="#ctx0" brushRef="#br0" timeOffset="4518.32">2689 686 11610 0 0,'0'0'2226'0'0,"0"0"-591"0"0,0 0-356 0 0,0 0-117 0 0,0 0-77 0 0,0 0-79 0 0,0 0-55 0 0,0 0-32 0 0,0 0-54 0 0,0 0-49 0 0,0 0-138 0 0,0 0-158 0 0,0 0-99 0 0,17 1-83 0 0,84 6 139 0 0,70-45-1581 0 0,-163 37 300 0 0,1-1-1561 0 0,-3 2-2110 0 0,0 0-7548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00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100 103 4537 0 0,'0'0'1695'0'0,"0"0"-539"0"0,0 0-165 0 0,0 0 228 0 0,0 0 293 0 0,0 0 193 0 0,0 0-22 0 0,0 0-226 0 0,0 0-290 0 0,0 0-164 0 0,0 0-68 0 0,0 0-80 0 0,0 0-62 0 0,4 14-47 0 0,19 68 565 0 0,-20-65-1037 0 0,-1 1 0 0 0,-1-1 1 0 0,-1 1-1 0 0,-1 0 0 0 0,0-1 0 0 0,-1 1 1 0 0,-1-1-1 0 0,0 0 0 0 0,-2 0 0 0 0,0 0 1 0 0,-3 5-275 0 0,-92 254-69 0 0,96-239-2304 0 0,9-46-2529 0 0,1-1 448 0 0,-3 4-3641 0 0,-3 2 2206 0 0</inkml:trace>
  <inkml:trace contextRef="#ctx0" brushRef="#br0" timeOffset="302.11">69 96 11755 0 0,'0'0'2220'0'0,"0"0"-754"0"0,0 0-421 0 0,0 0 14 0 0,0 0 29 0 0,0 0-45 0 0,0 0-85 0 0,0 0-198 0 0,0 0-120 0 0,0 0-60 0 0,0 0-134 0 0,0 0-80 0 0,19-8-66 0 0,61-22-68 0 0,47-2 533 0 0,-85 23-1147 0 0,0 2 0 0 0,1 2 0 0 0,0 2 1 0 0,22 1 381 0 0,-71 24-7078 0 0,-1-15 683 0 0,0-3-3328 0 0</inkml:trace>
  <inkml:trace contextRef="#ctx0" brushRef="#br0" timeOffset="502.874">50 431 12971 0 0,'0'0'1585'0'0,"0"0"-452"0"0,0 0 20 0 0,0 0 242 0 0,0 0 26 0 0,0 0-181 0 0,0 0-256 0 0,0 0-276 0 0,0 0-196 0 0,0 0-138 0 0,0 0-108 0 0,35-3-86 0 0,109-11-68 0 0,-63-7-101 0 0,-68 16-679 0 0,44-15 547 0 0,-38 14-3426 0 0,0 2-4174 0 0,-11 3-4003 0 0</inkml:trace>
  <inkml:trace contextRef="#ctx0" brushRef="#br0" timeOffset="964.795">308 530 10778 0 0,'0'0'1877'0'0,"0"0"-909"0"0,0 0-276 0 0,0 0 235 0 0,0 0 208 0 0,0 0 1 0 0,0 0-148 0 0,0 0-205 0 0,0 0-155 0 0,0 0-114 0 0,0 0-70 0 0,0 0-51 0 0,0 0-59 0 0,32-5-25 0 0,99-14-49 0 0,-60 14 399 0 0,-70 6-618 0 0,-1 0 1 0 0,1 0 0 0 0,0 0-1 0 0,-1 0 1 0 0,1 0-1 0 0,-1 1 1 0 0,1-1-1 0 0,-1 0 1 0 0,0 0 0 0 0,0 1-1 0 0,1-1 1 0 0,-1 0-1 0 0,0 0 1 0 0,0 1-1 0 0,0-1 1 0 0,0 0 0 0 0,-1 0-1 0 0,1 1 1 0 0,0-1-1 0 0,0 0 1 0 0,-1 0-1 0 0,1 1 1 0 0,-1-1 0 0 0,1 0-1 0 0,-1 0 1 0 0,1 0-1 0 0,-1 0 1 0 0,0 0-1 0 0,0 0 1 0 0,1 0 0 0 0,-1 0-1 0 0,0 0 1 0 0,0 0-1 0 0,0 0 1 0 0,-1 0-42 0 0,-210 237 757 0 0,210-236-751 0 0,0-1 0 0 0,0 1 0 0 0,0 0 0 0 0,1 0 0 0 0,-1 0 0 0 0,0 0 0 0 0,1 0 0 0 0,0 0 0 0 0,-1 1 0 0 0,1-1 0 0 0,0 0 0 0 0,0 1 0 0 0,0-1 0 0 0,1 1 0 0 0,-1-1 0 0 0,0 1 0 0 0,1-1 0 0 0,0 1 0 0 0,-1-1 0 0 0,1 1 0 0 0,0-1 0 0 0,1 1 0 0 0,-1 0 0 0 0,0-1 0 0 0,1 1 0 0 0,-1-1 0 0 0,1 1 0 0 0,0-1 0 0 0,0 1 0 0 0,0-1 0 0 0,0 0 0 0 0,0 1 0 0 0,0-1 0 0 0,1 0 0 0 0,-1 0 0 0 0,1 0 0 0 0,0 0 0 0 0,-1 0 0 0 0,1 0 0 0 0,0-1 0 0 0,0 1 0 0 0,0 0 0 0 0,0-1 0 0 0,1 0 0 0 0,1 2-6 0 0,8-2 108 0 0,0 0 1 0 0,1-1 0 0 0,-1-1 0 0 0,0 0-1 0 0,0 0 1 0 0,1-1 0 0 0,-1-1 0 0 0,-1 0-1 0 0,1 0 1 0 0,0-1 0 0 0,-1-1 0 0 0,0 0-1 0 0,11-7-108 0 0,-5 5-234 0 0,18-12 470 0 0,-26-6-4636 0 0,-14 18-6556 0 0,-1 6-410 0 0</inkml:trace>
  <inkml:trace contextRef="#ctx0" brushRef="#br0" timeOffset="1200.44">216 692 12211 0 0,'0'0'1480'0'0,"0"0"-588"0"0,0 0-16 0 0,0 0 266 0 0,0 0 126 0 0,0 0-81 0 0,0 0-220 0 0,0 0-198 0 0,0 0-186 0 0,0 0-109 0 0,0 0-118 0 0,0 0-130 0 0,35-3-91 0 0,109-13-79 0 0,26-24-2032 0 0,-151 32-179 0 0,-7 3-2528 0 0,-4 4-6212 0 0</inkml:trace>
  <inkml:trace contextRef="#ctx0" brushRef="#br0" timeOffset="1515.831">768 335 12875 0 0,'0'0'1820'0'0,"0"0"-609"0"0,0 0-208 0 0,0 0 23 0 0,0 0 11 0 0,0 0-42 0 0,0 0-84 0 0,0 0-115 0 0,0 0-63 0 0,0 0-24 0 0,0 0-113 0 0,0 0-87 0 0,0 0-57 0 0,20 0-64 0 0,65-4-48 0 0,34-20 561 0 0,30-2-1133 0 0,-145 25-3449 0 0,-7 1-7814 0 0,-1 0 601 0 0</inkml:trace>
  <inkml:trace contextRef="#ctx0" brushRef="#br0" timeOffset="1724.921">772 541 8074 0 0,'0'0'3096'0'0,"0"0"-519"0"0,0 0-305 0 0,0 0-195 0 0,0 0-323 0 0,0 0-343 0 0,0 0-306 0 0,0 0-298 0 0,32-5-210 0 0,102-19-156 0 0,-5-14 235 0 0,-2-10 37 0 0,-74 25-6884 0 0,-25 10-2057 0 0,-19 10-2973 0 0</inkml:trace>
  <inkml:trace contextRef="#ctx0" brushRef="#br0" timeOffset="2070.239">1644 136 10042 0 0,'0'0'1743'0'0,"0"0"-324"0"0,0 0-63 0 0,0 0 39 0 0,0 0-81 0 0,0 0-175 0 0,0 0-214 0 0,0 0-207 0 0,0 0-126 0 0,0 0-100 0 0,0 0-77 0 0,0 0-50 0 0,-32 24-46 0 0,-103 76-30 0 0,77-45 70 0 0,51-42-279 0 0,1-4-34 0 0,0 1 0 0 0,1 1-1 0 0,0-1 1 0 0,1 1 0 0 0,0-1 0 0 0,0 1-1 0 0,1 0 1 0 0,1 0 0 0 0,0 1 0 0 0,0-1-46 0 0,2-7 15 0 0,-1 0 0 0 0,1-1 0 0 0,0 1 0 0 0,1 0 0 0 0,-1-1 0 0 0,1 1 0 0 0,-1-1 0 0 0,1 1 0 0 0,0-1 0 0 0,0 1 0 0 0,1-1 0 0 0,-1 1 0 0 0,1-1 0 0 0,0 0 0 0 0,-1 0 0 0 0,1 0 0 0 0,1 0 0 0 0,-1 0 0 0 0,0 0 0 0 0,1-1 0 0 0,-1 1 0 0 0,1-1 0 0 0,0 1 0 0 0,0-1 0 0 0,0 0 0 0 0,0 0 0 0 0,0-1 0 0 0,1 1 0 0 0,-1-1 0 0 0,0 1 0 0 0,1-1 0 0 0,2 1-15 0 0,13 1 248 0 0,-1 0 0 0 0,1-1 0 0 0,-1-1 0 0 0,1 0 0 0 0,0-2 0 0 0,-1 0 0 0 0,1-1 0 0 0,-1-1 0 0 0,19-5-248 0 0,-11 1 327 0 0,0-1-1 0 0,0-1 1 0 0,0-1-1 0 0,-2-1 1 0 0,1-2-1 0 0,-1 0 1 0 0,-1-2-1 0 0,-1-1 1 0 0,0 0-1 0 0,-1-1 1 0 0,19-21-327 0 0,-5 7 146 0 0,51-62-20 0 0,-85 89-157 0 0,0 0 0 0 0,1 0 0 0 0,-1 0 1 0 0,-1 0-1 0 0,1 0 0 0 0,0 0 0 0 0,-1-1 0 0 0,0 1 1 0 0,0 0-1 0 0,-1 0 0 0 0,1-1 0 0 0,-1 1 1 0 0,0 0-1 0 0,0 0 0 0 0,0 0 0 0 0,0 0 0 0 0,-1 0 1 0 0,1 0-1 0 0,-1 0 0 0 0,0 0 0 0 0,-1 1 0 0 0,1-1 1 0 0,-1 1-1 0 0,1-1 0 0 0,-1 1 0 0 0,0 0 1 0 0,0 0-1 0 0,0 0 0 0 0,-1 1 0 0 0,1-1 0 0 0,-1 1 1 0 0,1 0-1 0 0,-1 0 0 0 0,0 0 0 0 0,0 0 1 0 0,0 1-1 0 0,0-1 0 0 0,0 1 0 0 0,0 0 0 0 0,0 0 1 0 0,0 1-1 0 0,-1-1 0 0 0,1 1 0 0 0,0 0 0 0 0,0 0 1 0 0,-1 0-1 0 0,1 1 0 0 0,-2 0 31 0 0,-106 2-2584 0 0,39 11-4791 0 0,40-6-4879 0 0</inkml:trace>
  <inkml:trace contextRef="#ctx0" brushRef="#br0" timeOffset="2283.325">1182 405 11987 0 0,'0'0'5577'0'0,"0"0"-2622"0"0,0 0-1147 0 0,0 0-255 0 0,37-12-238 0 0,115-35-206 0 0,37 9 1638 0 0,-173 37-2610 0 0,261-8 1256 0 0,15-13-1463 0 0,-171-4-8384 0 0,-109 23-3937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1088 0 0,'0'0'2294'0'0,"0"0"-488"0"0,0 0-221 0 0,0 0 20 0 0,0 0-13 0 0,0 0-116 0 0,0 0-131 0 0,0 0-169 0 0,0 0-185 0 0,0 0-114 0 0,0 0-119 0 0,-9 0-74 0 0,-72 11 1738 0 0,-75 26 748 0 0,220-38-2755 0 0,34-16-369 0 0,-56 12-50 0 0,-42 5 36 0 0,0 0 47 0 0,0 0 54 0 0,-21 0 461 0 0,-131 38-310 0 0,152-38-327 0 0,0 0 0 0 0,1-1 0 0 0,-1 1 0 0 0,1 0 1 0 0,-1 0-1 0 0,0 0 0 0 0,1 0 0 0 0,-1 0 0 0 0,1 0 0 0 0,-1 1 0 0 0,0-1 1 0 0,1 0-1 0 0,-1 0 0 0 0,0 0 0 0 0,1 0 0 0 0,-1 0 0 0 0,1 0 0 0 0,-1 1 0 0 0,0-1 1 0 0,1 0-1 0 0,-1 0 0 0 0,0 1 0 0 0,0-1 0 0 0,1 0 0 0 0,-1 0 0 0 0,0 1 1 0 0,1-1-1 0 0,-1 0 0 0 0,0 1 0 0 0,0-1 0 0 0,0 0 0 0 0,1 1 0 0 0,-1-1 0 0 0,0 0 1 0 0,0 1-1 0 0,0-1 0 0 0,0 1 0 0 0,0-1 0 0 0,0 0 0 0 0,0 1 0 0 0,0-1 1 0 0,0 1-1 0 0,0-1 0 0 0,0 0 0 0 0,0 1 0 0 0,0-1 0 0 0,0 0 0 0 0,0 1 0 0 0,0-1 1 0 0,0 1-1 0 0,0-1 0 0 0,-1 0 0 0 0,1 1 0 0 0,0-1 0 0 0,0 0 0 0 0,-1 1 43 0 0,15-1-1885 0 0,-4 0-3304 0 0,1 0-6095 0 0</inkml:trace>
  <inkml:trace contextRef="#ctx0" brushRef="#br0" timeOffset="652.925">165 380 8666 0 0,'0'0'3030'0'0,"0"0"-1123"0"0,0 0-612 0 0,0 0-94 0 0,0 0-10 0 0,0 0-66 0 0,0 0-164 0 0,0 0-202 0 0,0 0-164 0 0,0 0-82 0 0,0 0-49 0 0,0 0-21 0 0,14-19-31 0 0,86-117 722 0 0,-84 110-838 0 0,2 0 1 0 0,1 2 0 0 0,0 0-1 0 0,2 1 1 0 0,1 1 0 0 0,1 0-1 0 0,5-2-296 0 0,-27 23 5 0 0,0 0-1 0 0,0-1 0 0 0,0 1 1 0 0,0 0-1 0 0,1 0 0 0 0,-1 0 1 0 0,0 0-1 0 0,1 0 0 0 0,-1 0 1 0 0,0 0-1 0 0,1 1 0 0 0,-1-1 1 0 0,1 0-1 0 0,-1 1 0 0 0,1-1 1 0 0,-1 1-1 0 0,1 0 0 0 0,0-1 1 0 0,-1 1-1 0 0,1 0 0 0 0,-1 0 1 0 0,1 0-1 0 0,0 0 0 0 0,-1 0 1 0 0,1 1-1 0 0,0-1 0 0 0,-1 0 1 0 0,1 1-1 0 0,-1-1 0 0 0,1 1 1 0 0,-1-1-1 0 0,1 1 0 0 0,-1 0 1 0 0,1 0-1 0 0,-1 0 0 0 0,1 0-4 0 0,1 18 43 0 0,-2-1-1 0 0,0 0 1 0 0,-1 1-1 0 0,-1-1 1 0 0,0 1-1 0 0,-1-1 1 0 0,-2 0-1 0 0,0 0 1 0 0,-4 11-43 0 0,2-2-11 0 0,-3 39 6 0 0,9-66-16 0 0,0 0 9 0 0,0 0 1 0 0,71-57 156 0 0,4-20-88 0 0,-58 57-55 0 0,2 0-1 0 0,0 2 1 0 0,1 0 0 0 0,1 1 0 0 0,22-14-2 0 0,1 10-35 0 0,-38 51 46 0 0,-6 189-2145 0 0,5-209-1875 0 0,1-8-3279 0 0,-4-2-3967 0 0</inkml:trace>
  <inkml:trace contextRef="#ctx0" brushRef="#br0" timeOffset="1299.616">1141 63 4929 0 0,'0'0'2995'0'0,"0"0"-852"0"0,0 0-321 0 0,0 0-5 0 0,0 0-33 0 0,0 0-186 0 0,0 0-281 0 0,0 0-247 0 0,0 0-226 0 0,0 0-141 0 0,0 0-96 0 0,0 0-99 0 0,0 0-106 0 0,-24 6-69 0 0,-73 21-81 0 0,93-26-231 0 0,-1 0 0 0 0,0 1 0 0 0,0-1 0 0 0,0 1 0 0 0,1 0 0 0 0,-1 1 0 0 0,1-1 0 0 0,0 1 0 0 0,0 0 0 0 0,0 0 0 0 0,0 0 0 0 0,0 0 0 0 0,1 1 0 0 0,-1 0 1 0 0,1-1-1 0 0,0 1 0 0 0,0 0 0 0 0,0 1 0 0 0,-1 3-21 0 0,-7 9 29 0 0,5-10-35 0 0,0 0 0 0 0,1 0 0 0 0,0 1 0 0 0,0 0 0 0 0,0 0 0 0 0,1 0 0 0 0,0 1 0 0 0,1-1 0 0 0,0 1 0 0 0,0 0 0 0 0,1 0 0 0 0,0 0 0 0 0,1 0-1 0 0,0 0 1 0 0,0 1 0 0 0,1-1 0 0 0,0 3 6 0 0,3-10 36 0 0,-1 0-1 0 0,1 1 1 0 0,0-1-1 0 0,0 0 1 0 0,0-1-1 0 0,0 1 1 0 0,0 0-1 0 0,0-1 1 0 0,0 0-1 0 0,1 0 1 0 0,-1 0-1 0 0,0 0 0 0 0,1 0 1 0 0,-1-1-1 0 0,1 1 1 0 0,-1-1-1 0 0,1 0 1 0 0,-1 0-1 0 0,1-1 1 0 0,-1 1-1 0 0,1 0 1 0 0,-1-1-1 0 0,0 0 1 0 0,1 0-1 0 0,-1 0 1 0 0,0 0-1 0 0,0-1 1 0 0,1 1-1 0 0,-1-1 1 0 0,1-1-36 0 0,10-7 204 0 0,0-1 0 0 0,-1 0 0 0 0,0-1 0 0 0,-1-1 0 0 0,0 0 1 0 0,-1 0-1 0 0,5-10-204 0 0,50-54 696 0 0,2 40-408 0 0,-66 64-126 0 0,-31 183-18 0 0,26-143-144 0 0,2-21-6 0 0,-2 0-1 0 0,-2 0 1 0 0,-2 0-1 0 0,-2 0 1 0 0,-3 3 6 0 0,4-21 29 0 0,0 5-24 0 0,-1 0 0 0 0,-1 0 0 0 0,-2-1-1 0 0,-1-1 1 0 0,-2 0 0 0 0,-1-1 0 0 0,-1 0-1 0 0,-2-1 1 0 0,0-1 0 0 0,-2-1 0 0 0,-1-1-1 0 0,-4 2-3 0 0,23-26 6 0 0,-1 1 0 0 0,1-1 0 0 0,0 0 0 0 0,0 0 0 0 0,-1 0 0 0 0,1-1 1 0 0,-1 1-1 0 0,0-1 0 0 0,1 0 0 0 0,-1 0 0 0 0,0 0 0 0 0,0 0 0 0 0,0-1 1 0 0,0 0-1 0 0,1 1 0 0 0,-1-1 0 0 0,0-1 0 0 0,0 1 0 0 0,0 0 1 0 0,0-1-1 0 0,0 0 0 0 0,0 0-7 0 0,-8-77 187 0 0,16 49-211 0 0,1-1 1 0 0,2 1 0 0 0,1 0 0 0 0,1 1 0 0 0,1 0 0 0 0,2 1-1 0 0,1 0 1 0 0,1 0 0 0 0,1 1 0 0 0,1 1 0 0 0,7-6 23 0 0,25-35-1166 0 0,-13 28-7132 0 0,-26 30-3519 0 0</inkml:trace>
  <inkml:trace contextRef="#ctx0" brushRef="#br0" timeOffset="2021.013">1507 288 8698 0 0,'0'0'2854'0'0,"0"0"-828"0"0,0 0-415 0 0,0 0-171 0 0,0 0-180 0 0,0 0-224 0 0,0 0-290 0 0,0 0-202 0 0,0 0-33 0 0,0 0-19 0 0,0 0 9 0 0,0 0-29 0 0,0 13-70 0 0,-12 103 621 0 0,5-92-896 0 0,-36 72-492 0 0,25-81-2027 0 0,5-7-6083 0 0,11-8-1595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1 795 10570 0 0,'0'0'922'0'0,"0"0"-283"0"0,0 0-123 0 0,0 0 304 0 0,0 0 363 0 0,0 0 220 0 0,0 0 14 0 0,0 0-148 0 0,0 0-201 0 0,0 0-204 0 0,34 3-141 0 0,107 8-118 0 0,-49-21 350 0 0,-59-1-654 0 0,-1 0 0 0 0,0-3 1 0 0,-1 0-1 0 0,-1-2 0 0 0,-1-1 0 0 0,0-2 0 0 0,-1 0 0 0 0,-1-2 0 0 0,18-18-301 0 0,-5-1 233 0 0,-2-1-1 0 0,-2-2 1 0 0,-2-2 0 0 0,-2-1 0 0 0,-1-1-1 0 0,14-34-232 0 0,48-71 287 0 0,-9 44-64 0 0,-82 107-224 0 0,0-1 0 0 0,-1 1 1 0 0,1 0-1 0 0,0-1 0 0 0,0 1 1 0 0,0 0-1 0 0,0 0 0 0 0,0 0 1 0 0,0 1-1 0 0,0-1 0 0 0,0 0 0 0 0,0 1 1 0 0,0-1-1 0 0,1 1 0 0 0,-1 0 1 0 0,0 0-1 0 0,0 0 0 0 0,0 0 0 0 0,1 0 1 0 0,-1 0-1 0 0,0 0 0 0 0,0 1 1 0 0,0-1-1 0 0,0 1 0 0 0,0 0 1 0 0,0 0-1 0 0,0-1 0 0 0,0 1 0 0 0,0 0 1 0 0,0 1-1 0 0,0-1 0 0 0,0 0 1 0 0,-1 1-1 0 0,1-1 0 0 0,0 1 1 0 0,-1-1-1 0 0,1 1 0 0 0,-1-1 0 0 0,0 1 1 0 0,1 0-1 0 0,-1 0 0 0 0,0 0 1 0 0,0 0-1 0 0,0 1 1 0 0,33 96 83 0 0,-26 119 286 0 0,-8-192-326 0 0,-2 0-1 0 0,-1 0 1 0 0,-1 0-1 0 0,-1 0 1 0 0,-2-1-1 0 0,0 0 1 0 0,-2 0-1 0 0,0-1 1 0 0,-2 0-1 0 0,-1-1 1 0 0,0 0-1 0 0,-2-1 1 0 0,-1 0-1 0 0,0-1 1 0 0,-12 12-43 0 0,19-26-19 0 0,0 0 0 0 0,-1 0 1 0 0,0 0-1 0 0,0-1 0 0 0,0-1 0 0 0,0 1 1 0 0,-1-2-1 0 0,0 1 0 0 0,0-1 0 0 0,0-1 1 0 0,-1 0-1 0 0,1 0 0 0 0,-1-1 1 0 0,1 0-1 0 0,-1-1 0 0 0,0 0 0 0 0,0-1 1 0 0,0 0-1 0 0,1-1 0 0 0,-1 0 0 0 0,0-1 1 0 0,-6-1 18 0 0,9 1-144 0 0,-1-1 1 0 0,1 0 0 0 0,0 0-1 0 0,0-1 1 0 0,0 0 0 0 0,0 0-1 0 0,1-1 1 0 0,-1 0-1 0 0,1 0 1 0 0,1 0 0 0 0,-1-1-1 0 0,1-1 1 0 0,0 1 0 0 0,-5-7 143 0 0,-16-26-3727 0 0,6 0-4405 0 0,15 23-3698 0 0</inkml:trace>
  <inkml:trace contextRef="#ctx0" brushRef="#br0" timeOffset="483.509">1430 478 8450 0 0,'0'0'1778'0'0,"0"0"-496"0"0,0 0-1 0 0,0 0 371 0 0,0 0 298 0 0,0 0-14 0 0,0 0-319 0 0,0 0-456 0 0,0 0-383 0 0,0 0-253 0 0,0 0-161 0 0,0 0-89 0 0,0 0-32 0 0,-10 16-14 0 0,-67 108 260 0 0,72-113-467 0 0,0-1-1 0 0,0 1 1 0 0,1 0-1 0 0,1 0 1 0 0,0 1-1 0 0,0-1 1 0 0,1 1-1 0 0,1-1 1 0 0,0 1-1 0 0,0-1 1 0 0,1 6-22 0 0,1-15 4 0 0,0 0 0 0 0,-1 1 0 0 0,1-1 0 0 0,0 0 0 0 0,0 0 0 0 0,1 0 0 0 0,-1 0 1 0 0,0 0-1 0 0,1 0 0 0 0,-1 0 0 0 0,1 0 0 0 0,-1 0 0 0 0,1-1 0 0 0,0 1 1 0 0,0-1-1 0 0,0 1 0 0 0,0-1 0 0 0,0 0 0 0 0,0 1 0 0 0,0-1 0 0 0,0 0 1 0 0,0-1-1 0 0,1 1 0 0 0,-1 0 0 0 0,0-1 0 0 0,1 1 0 0 0,-1-1 0 0 0,0 1 1 0 0,1-1-1 0 0,-1 0 0 0 0,1 0 0 0 0,0-1-4 0 0,80-9 450 0 0,-65 4-307 0 0,-2-1 0 0 0,1-1-1 0 0,-1-1 1 0 0,0 0 0 0 0,-1-1-1 0 0,0-1 1 0 0,-1-1 0 0 0,0 1 0 0 0,-1-2-1 0 0,0 0 1 0 0,-1-1 0 0 0,0 0-1 0 0,-1-1 1 0 0,-1 0 0 0 0,4-7-143 0 0,-11 16 11 0 0,0 1-1 0 0,0-1 1 0 0,-1 0 0 0 0,0 0-1 0 0,0 0 1 0 0,0 0 0 0 0,-1 0 0 0 0,0 0-1 0 0,0-1 1 0 0,-1 1 0 0 0,0 0 0 0 0,0 0-1 0 0,0-1 1 0 0,0 1 0 0 0,-1 0 0 0 0,0 0-1 0 0,-1-1 1 0 0,1 1 0 0 0,-1 0 0 0 0,-1 1-1 0 0,1-1 1 0 0,-1 0 0 0 0,0 0 0 0 0,0 1-1 0 0,0 0 1 0 0,-1 0 0 0 0,0 0 0 0 0,0 0-1 0 0,0 0 1 0 0,0 1 0 0 0,-1 0 0 0 0,0 0-1 0 0,0 0 1 0 0,0 0 0 0 0,0 1 0 0 0,-3-1-11 0 0,-64-13-1435 0 0,46 17-2011 0 0,2 1-4452 0 0,9 2-4712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9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9882 0 0,'0'0'1917'0'0,"0"0"-333"0"0,0 0-54 0 0,0 0 61 0 0,0 0-4 0 0,0 0-207 0 0,0 0-405 0 0,0 0-365 0 0,0 0-209 0 0,0 0-51 0 0,0 0 24 0 0,0 0 97 0 0,0 0 150 0 0,4 2 82 0 0,122 11 2975 0 0,114-24-2943 0 0,-240 11-889 0 0,0 0-56 0 0,0 0-77 0 0,0 0-90 0 0,0 0-148 0 0,0 0-132 0 0,0 0-195 0 0,0 0-232 0 0,0 0-291 0 0,0 0-517 0 0,0 0-1023 0 0,0 1-2805 0 0,0 2-5365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9138 0 0,'0'0'3290'0'0,"0"0"-1702"0"0,0 0-694 0 0,0 0 3 0 0,0 0 176 0 0,0 0 86 0 0,0 0-150 0 0,0 0-277 0 0,0 0-222 0 0,0 0-46 0 0,0 0 159 0 0,0 0 134 0 0,2 2 85 0 0,115 8 3395 0 0,-82-11-3840 0 0,143-24 538 0 0,-157 20-1246 0 0,15-1 779 0 0,-11 6-7717 0 0,-25 0-3306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1192 0 0,'0'0'3285'0'0,"0"0"-965"0"0,0 0-307 0 0,0 0 18 0 0,0 0 21 0 0,0 0-95 0 0,0 0-269 0 0,0 0-333 0 0,0 0-315 0 0,0 0-246 0 0,0 0-206 0 0,-6 5-112 0 0,2-1-332 0 0,-1 1 0 0 0,0 0 0 0 0,1 0 0 0 0,0 0 0 0 0,0 0 0 0 0,1 0 0 0 0,0 1 0 0 0,-1 0 0 0 0,2 0-1 0 0,-1-1 1 0 0,1 2 0 0 0,0-1 0 0 0,0 0 0 0 0,0 3-144 0 0,-14 102 844 0 0,5 2 0 0 0,5-1 0 0 0,6 59-844 0 0,0-150 50 0 0,-1-6-45 0 0,0 0 0 0 0,2 1-1 0 0,0-1 1 0 0,0 1 0 0 0,2-1 0 0 0,0 0-1 0 0,0 0 1 0 0,1 0 0 0 0,1-1 0 0 0,1 1-1 0 0,0-1 1 0 0,1 0 0 0 0,0-1 0 0 0,3 4-5 0 0,-7-14 14 0 0,1 0 1 0 0,-1 0-1 0 0,1 0 1 0 0,-1-1-1 0 0,1 1 0 0 0,0-1 1 0 0,0 0-1 0 0,0 0 1 0 0,0-1-1 0 0,0 1 1 0 0,0-1-1 0 0,0 0 1 0 0,0 0-1 0 0,1 0 0 0 0,-1 0 1 0 0,0-1-1 0 0,1 0 1 0 0,-1 0-1 0 0,1 0 1 0 0,-1 0-1 0 0,0-1 0 0 0,1 0 1 0 0,-1 0-1 0 0,0 0 1 0 0,0 0-1 0 0,0-1 1 0 0,1 1-1 0 0,-2-1 1 0 0,1 0-1 0 0,0 0 0 0 0,0-1 1 0 0,-1 1-1 0 0,1-1 1 0 0,-1 0-1 0 0,2-1-14 0 0,12-12 80 0 0,-1-1-1 0 0,-1-1 1 0 0,0-1 0 0 0,-2 0-1 0 0,0 0 1 0 0,-1-1 0 0 0,2-7-80 0 0,33-73 63 0 0,-4-3 0 0 0,-5-1 0 0 0,-5-2 0 0 0,7-47-63 0 0,-19-13 237 0 0,-42 174 117 0 0,8 13-336 0 0,0 0 0 0 0,2 0 0 0 0,0 1 0 0 0,1 1 0 0 0,2-1 0 0 0,0 2 0 0 0,1-1 0 0 0,2 1 0 0 0,0 0 0 0 0,1 0 0 0 0,2 0 0 0 0,1 1 0 0 0,0-1 0 0 0,3 13-18 0 0,0 14 127 0 0,2-1 0 0 0,2 0 0 0 0,2-1 0 0 0,6 16-127 0 0,-7-26 48 0 0,-2 1 1 0 0,-2 0 0 0 0,-1 0 0 0 0,-3 21-49 0 0,0-16-9 0 0,-15 73-608 0 0,44-120-1548 0 0,7-24-1411 0 0,-18 10-5568 0 0,-9 9-2765 0 0</inkml:trace>
  <inkml:trace contextRef="#ctx0" brushRef="#br0" timeOffset="334.95">793 622 11562 0 0,'0'0'3246'0'0,"0"0"-1261"0"0,0 0-577 0 0,0 0-127 0 0,0 0-101 0 0,0 0-108 0 0,0 0-181 0 0,0 0-230 0 0,0 0-151 0 0,0 0-103 0 0,0 0-70 0 0,0 0-52 0 0,0 0-30 0 0,-4 22-28 0 0,-11 67-21 0 0,17 2 367 0 0,-1-82-532 0 0,1 4-14 0 0,-1 1-1 0 0,1-1 1 0 0,-2 1 0 0 0,0 0-1 0 0,-1-1 1 0 0,0 1 0 0 0,-1-1-1 0 0,-2 7-26 0 0,0 12-1109 0 0,4-31 527 0 0,0-1-186 0 0,0 0-272 0 0,6-1-1983 0 0,11-10-2043 0 0,-8 1-2627 0 0,-7 3 634 0 0</inkml:trace>
  <inkml:trace contextRef="#ctx0" brushRef="#br0" timeOffset="981.54">895 803 7001 0 0,'0'0'3461'0'0,"0"0"-1431"0"0,0 0-627 0 0,0 0-80 0 0,0 0 12 0 0,0 0-80 0 0,0 0-242 0 0,0 0-278 0 0,0 0-107 0 0,0 0 44 0 0,0 0 63 0 0,0 0 3 0 0,9 0-98 0 0,101-8 1110 0 0,81-22-992 0 0,-189 29-740 0 0,0 0-1 0 0,-1 0 0 0 0,1 0 0 0 0,-1-1 0 0 0,1 1 0 0 0,-1 0 0 0 0,0-1 0 0 0,1 1 0 0 0,-1-1 0 0 0,0 0 0 0 0,0 1 0 0 0,0-1 1 0 0,0 0-1 0 0,0 0 0 0 0,-1 1 0 0 0,1-1 0 0 0,0 0 0 0 0,-1 0 0 0 0,1 0 0 0 0,-1 0 0 0 0,0 0 0 0 0,0 0 0 0 0,0 0 0 0 0,0 0 1 0 0,0 0-1 0 0,0 0 0 0 0,0 0 0 0 0,-1 0 0 0 0,1 0 0 0 0,-1 0 0 0 0,1 0 0 0 0,-1 0 0 0 0,0 1 0 0 0,0-1 0 0 0,0 0 1 0 0,0 0-1 0 0,0 1 0 0 0,0-1 0 0 0,0 1 0 0 0,0-1 0 0 0,-1 1 0 0 0,1-1 0 0 0,-1 1 0 0 0,1 0 0 0 0,-1-1 0 0 0,1 1 0 0 0,-1 0 1 0 0,0 0-1 0 0,0 0 0 0 0,1 1 0 0 0,-1-1 0 0 0,0 0 0 0 0,-1 0-17 0 0,-10-9 20 0 0,8 5 0 0 0,0 0 0 0 0,-1 0 0 0 0,1 1 0 0 0,-1 0 0 0 0,0 0 0 0 0,0 0-1 0 0,-1 1 1 0 0,1 0 0 0 0,-1 0 0 0 0,1 1 0 0 0,-1 0 0 0 0,0 0 0 0 0,-5-1-20 0 0,12 22 4 0 0,15 187 114 0 0,-12-78-40 0 0,-6-117 44 0 0,9-37 18 0 0,16-16-136 0 0,1 1 0 0 0,3 1 0 0 0,1 2-1 0 0,11-12-3 0 0,-11 15-44 0 0,-25 31 83 0 0,-1 1-4193 0 0,0 6-3655 0 0,-1-2-4081 0 0</inkml:trace>
  <inkml:trace contextRef="#ctx0" brushRef="#br0" timeOffset="1418.225">1383 641 10210 0 0,'0'0'2365'0'0,"0"0"-520"0"0,0 0-226 0 0,0 0-86 0 0,0 0-117 0 0,0 0-241 0 0,0 0-340 0 0,0 0-230 0 0,0 0-67 0 0,0 0 33 0 0,0 0 37 0 0,0 0-54 0 0,0 0-65 0 0,13-2-61 0 0,106-18 899 0 0,-44 17-739 0 0,-74 4-568 0 0,0 0 0 0 0,-1 1 0 0 0,1-1 1 0 0,-1 1-1 0 0,1-1 0 0 0,-1 1 1 0 0,0 0-1 0 0,0-1 0 0 0,0 1 0 0 0,0-1 1 0 0,0 1-1 0 0,0 0 0 0 0,0-1 0 0 0,0 1 1 0 0,0-1-1 0 0,-1 1 0 0 0,1-1 0 0 0,-1 1 1 0 0,1-1-1 0 0,-1 1 0 0 0,0-1 0 0 0,1 1 1 0 0,-1-1-1 0 0,0 0 0 0 0,0 1 0 0 0,-1 0-20 0 0,-97 144 445 0 0,82-87-381 0 0,19-57-56 0 0,0 0 0 0 0,0 0 1 0 0,0 0-1 0 0,0 0 0 0 0,1 0 0 0 0,-1 0 1 0 0,1-1-1 0 0,-1 1 0 0 0,1-1 1 0 0,0 1-1 0 0,-1-1 0 0 0,1 0 1 0 0,0 0-1 0 0,0 0 0 0 0,0-1 0 0 0,0 1 1 0 0,0-1-1 0 0,0 1 0 0 0,0-1 1 0 0,0 0-1 0 0,0 0 0 0 0,0-1-8 0 0,15 0 105 0 0,0-1 0 0 0,0-1-1 0 0,-1 0 1 0 0,1-2-1 0 0,-1 0 1 0 0,0-1 0 0 0,-1 0-1 0 0,1-2 1 0 0,-1 0 0 0 0,11-7-105 0 0,49-33-8728 0 0,-71 44-3600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2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338 307 2040 0 0,'0'0'1505'0'0,"0"0"-241"0"0,0 0 47 0 0,0 0 256 0 0,0 0 275 0 0,0 0 75 0 0,0 0-174 0 0,0 0-262 0 0,0 0-274 0 0,0 0-250 0 0,0 0-129 0 0,-3-12-85 0 0,-33-91 2282 0 0,28 88-2733 0 0,0 1 1 0 0,-1-1-1 0 0,-1 2 0 0 0,-1-1 1 0 0,0 1-1 0 0,0 1 1 0 0,-1 0-1 0 0,-1 1 0 0 0,0 0 1 0 0,-1 1-1 0 0,0 0 0 0 0,0 1 1 0 0,-3-1-293 0 0,12 7 61 0 0,-1 0 0 0 0,1 0 0 0 0,-1 1 0 0 0,0 0 1 0 0,1 0-1 0 0,-1 0 0 0 0,0 0 0 0 0,0 1 0 0 0,0 0 0 0 0,-1 0 1 0 0,1 1-1 0 0,0 0 0 0 0,0 0 0 0 0,0 0 0 0 0,-3 1-61 0 0,6 1 9 0 0,0 0 0 0 0,0 0 0 0 0,1 0-1 0 0,-1 1 1 0 0,1-1 0 0 0,0 1 0 0 0,0-1 0 0 0,0 1 0 0 0,0 0-1 0 0,0 0 1 0 0,0 0 0 0 0,1 0 0 0 0,-1 0 0 0 0,1 0-1 0 0,0 0 1 0 0,0 1 0 0 0,0-1 0 0 0,1 0 0 0 0,-1 1-1 0 0,1-1 1 0 0,-1 0 0 0 0,1 1 0 0 0,0-1 0 0 0,1 1 0 0 0,-1 2-9 0 0,0-5 2 0 0,1 33 103 0 0,1 0 1 0 0,2 0-1 0 0,1 0 1 0 0,1-1-1 0 0,2 0 0 0 0,2 0 1 0 0,8 17-106 0 0,5 26 150 0 0,101 251 276 0 0,-94-250-291 0 0,-4 2 1 0 0,-2 0 0 0 0,-5 2 0 0 0,-2 0-1 0 0,-5 1-135 0 0,-1 150 235 0 0,-12-219-222 0 0,0 0 1 0 0,-2-1-1 0 0,1 1 0 0 0,-1-1 1 0 0,-1 0-1 0 0,0 0 0 0 0,-1 0 1 0 0,0-1-1 0 0,-1 1 0 0 0,0-1 1 0 0,-1 0-1 0 0,0-1 0 0 0,-1 0 1 0 0,0 0-1 0 0,-1-1 0 0 0,-5 6-13 0 0,10-12 3 0 0,1-1-1 0 0,-1 0 0 0 0,1 0 1 0 0,-1 0-1 0 0,0 0 0 0 0,0 0 1 0 0,1-1-1 0 0,-1 1 0 0 0,0-1 1 0 0,0 0-1 0 0,-1-1 0 0 0,1 1 1 0 0,0-1-1 0 0,0 0 0 0 0,0 1 0 0 0,0-2 1 0 0,0 1-1 0 0,-1 0 0 0 0,1-1 1 0 0,0 0-1 0 0,0 0 0 0 0,0 0 1 0 0,0-1-1 0 0,0 1 0 0 0,1-1 1 0 0,-1 0-1 0 0,0 0 0 0 0,1 0 1 0 0,-1 0-1 0 0,1-1-2 0 0,-3-5-134 0 0,1 1 1 0 0,0-1-1 0 0,0 0 0 0 0,1 0 1 0 0,0-1-1 0 0,1 1 0 0 0,0-1 1 0 0,0 0-1 0 0,0 1 1 0 0,2-1-1 0 0,-1 0 0 0 0,1-1 1 0 0,0 1-1 0 0,1 0 0 0 0,0-9 134 0 0,16-14-5104 0 0,-12 27 1952 0 0,3-3-8811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1198 621 11827 0 0,'0'0'2619'0'0,"0"0"-843"0"0,0 0-412 0 0,0 0-47 0 0,0 0 12 0 0,0 0-158 0 0,0 0-309 0 0,0 0-294 0 0,0 0-171 0 0,0 0-46 0 0,0 0 36 0 0,4 11 3207 0 0,-116 18-2735 0 0,-154 45-650 0 0,-41 28-41 0 0,127-34 323 0 0,173-47-471 0 0,7-21-19 0 0,0 0-13 0 0,0 0 56 0 0,0 0-38 0 0,0 0 4 0 0,0 0 1 0 0,0 0-20 0 0,0 0-2 0 0,15 18 176 0 0,49 12 187 0 0,101 11 40 0 0,-69-23-259 0 0,224 37 49 0 0,-223-33-175 0 0,-97-22 4 0 0,-1 0 0 0 0,1 0 0 0 0,0 0 0 0 0,0 0 0 0 0,0 0 0 0 0,-1 0 0 0 0,1 0 0 0 0,0 0 0 0 0,0 0 0 0 0,0 0 0 0 0,-1 1 0 0 0,1-1 0 0 0,0 0 1 0 0,0 0-1 0 0,0 0 0 0 0,0 0 0 0 0,0 0 0 0 0,-1 1 0 0 0,1-1 0 0 0,0 0 0 0 0,0 0 0 0 0,0 0 0 0 0,0 1 0 0 0,0-1 0 0 0,0 0 0 0 0,0 0 0 0 0,0 0 0 0 0,0 1 0 0 0,0-1 0 0 0,0 0 0 0 0,0 0 0 0 0,-1 0 0 0 0,1 1 1 0 0,1-1-1 0 0,-1 0 0 0 0,0 0 0 0 0,0 0 0 0 0,0 1 0 0 0,0-1 0 0 0,0 0 0 0 0,0 0-11 0 0,-23 2 340 0 0,-7-2-309 0 0,0 2 0 0 0,-1 1 0 0 0,1 2 0 0 0,1 0 0 0 0,-1 2 0 0 0,-3 3-31 0 0,-307 116 66 0 0,199-78-90 0 0,103-26 3 0 0,83 0-62 0 0,85 7 213 0 0,37-14-26 0 0,102-1 20 0 0,-124-3-68 0 0,-148-9-816 0 0,0-5-3119 0 0,2-2-3423 0 0,1 5-5803 0 0</inkml:trace>
  <inkml:trace contextRef="#ctx0" brushRef="#br0" timeOffset="5798.148">1519 300 560 0 0,'0'0'1631'0'0,"0"0"-233"0"0,0 0-37 0 0,0 0 178 0 0,0 0 174 0 0,0 0 64 0 0,0 0-28 0 0,0 0-198 0 0,0 0-168 0 0,0 0-112 0 0,0 0-147 0 0,0 0-90 0 0,0 0-105 0 0,-8 0-125 0 0,-21-3-96 0 0,22 3-129 0 0,7 0-128 0 0,0 0-116 0 0,0 0-95 0 0,0 0-10 0 0,0 0-22 0 0,0 0-23 0 0,0 0-4 0 0,0 0-30 0 0,30 3 2485 0 0,184-18 201 0 0,-23 8-967 0 0,-192 7-1737 0 0,-19-4 946 0 0,-80-62-961 0 0,11-4-74 0 0,79 57-1085 0 0,22 8-10492 0 0,-6 5-1125 0 0</inkml:trace>
  <inkml:trace contextRef="#ctx0" brushRef="#br0" timeOffset="602.17">1646 657 3697 0 0,'0'0'4123'0'0,"0"0"-1442"0"0,0 0-405 0 0,0 0 16 0 0,0 0-15 0 0,0 0-176 0 0,0 0-397 0 0,0 0-369 0 0,0 0-285 0 0,0 0-215 0 0,0 0-125 0 0,0 0-78 0 0,0-10-77 0 0,0-32-95 0 0,0 32-88 0 0,-4 29 409 0 0,-40 518 779 0 0,9-361-1443 0 0,33-159-398 0 0,2-29-855 0 0,22-42-2669 0 0,-7 23-3930 0 0,-11 19-3985 0 0</inkml:trace>
  <inkml:trace contextRef="#ctx0" brushRef="#br0" timeOffset="937.673">1539 683 11779 0 0,'0'0'2292'0'0,"0"0"-245"0"0,0 0-201 0 0,0 0-50 0 0,0 0-117 0 0,0 0-353 0 0,0 0-370 0 0,0 0-288 0 0,0 0-242 0 0,0 0-84 0 0,0 0-50 0 0,0 0-56 0 0,0 0-19 0 0,7-3 220 0 0,77 10 990 0 0,281 5 409 0 0,-263-13-1756 0 0,-119 2-6522 0 0,12 5 5107 0 0,-5 5-5659 0 0,1-7-4484 0 0</inkml:trace>
  <inkml:trace contextRef="#ctx0" brushRef="#br0" timeOffset="1154.146">1589 1007 11594 0 0,'0'0'3010'0'0,"0"0"-786"0"0,0 0-461 0 0,0 0-302 0 0,0 0-226 0 0,0 0-257 0 0,0 0-226 0 0,0 0-59 0 0,0 0 22 0 0,0 0 89 0 0,0 0 33 0 0,0 0-93 0 0,0 0-123 0 0,22 5-122 0 0,70 14-87 0 0,-82-18-342 0 0,-1 0 0 0 0,0 0 0 0 0,1-1 0 0 0,-1 0 0 0 0,1-1 0 0 0,-1 0 0 0 0,0 0 0 0 0,0-1 0 0 0,0 0 0 0 0,8-4-70 0 0,22-4 122 0 0,129-23-781 0 0,-152 27-562 0 0,-6 2-2857 0 0,-5 3-8214 0 0</inkml:trace>
  <inkml:trace contextRef="#ctx0" brushRef="#br0" timeOffset="16821.313">475 65 4337 0 0,'0'0'1280'0'0,"0"0"-82"0"0,0 0 205 0 0,0 0 322 0 0,0 0 283 0 0,0 0 67 0 0,0 0-198 0 0,0 0-386 0 0,0 0-312 0 0,0 0-244 0 0,0 0-196 0 0,-16-11-36 0 0,-50-31-30 0 0,63 41-587 0 0,1-1 0 0 0,-2 1 0 0 0,1-1 0 0 0,0 1 0 0 0,0 0 0 0 0,0 0 0 0 0,-1 1 0 0 0,1-1 0 0 0,0 0 0 0 0,-1 1 0 0 0,1 0 0 0 0,0 0 0 0 0,-1 0 0 0 0,1 0 0 0 0,0 1 0 0 0,-1-1 0 0 0,1 1 0 0 0,0 0 0 0 0,-1 0 0 0 0,1 0 0 0 0,0 0 0 0 0,0 1 0 0 0,-2 0-86 0 0,-8 4 263 0 0,-8 1 73 0 0,0 2 1 0 0,1 0-1 0 0,0 2 1 0 0,1 0 0 0 0,0 1-1 0 0,1 1 1 0 0,0 0-1 0 0,-7 8-336 0 0,11-3 51 0 0,1 0-1 0 0,0 1 0 0 0,2 1 0 0 0,0-1 1 0 0,1 2-1 0 0,1-1 0 0 0,1 1 0 0 0,1 1 0 0 0,0 0 1 0 0,2-1-1 0 0,1 2 0 0 0,0-1 0 0 0,2 0 1 0 0,1 1-1 0 0,0 5-50 0 0,2 49 100 0 0,2-1 1 0 0,4 1-1 0 0,3-1 1 0 0,4 0-1 0 0,2-1 1 0 0,15 35-101 0 0,28 144 398 0 0,-54-236-351 0 0,-1 0 0 0 0,-1 0 0 0 0,0 0 1 0 0,-1 0-1 0 0,-2 0 0 0 0,0 1 0 0 0,0-1 0 0 0,-2 0 0 0 0,0 0 0 0 0,-1 0 0 0 0,-1 0 0 0 0,-1 0 0 0 0,-1-1 0 0 0,0 1 0 0 0,-8 14-47 0 0,-27 42 433 0 0,38-23-201 0 0,3-51-206 0 0,0 30 1077 0 0,-2 14-985 0 0,0 0 470 0 0,43-48-545 0 0,281-29 322 0 0,-199 26-299 0 0,-118 2-525 0 0,-4 3-7731 0 0,-1 2-4406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3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134 645 3345 0 0,'0'0'1623'0'0,"0"0"-156"0"0,0 0 186 0 0,0 0 356 0 0,0 0 174 0 0,0 0-132 0 0,0 0-475 0 0,0 0-569 0 0,0 0-405 0 0,0 0-233 0 0,0 0-54 0 0,0 0 52 0 0,-8 8 59 0 0,-95 139 1472 0 0,99-139-1881 0 0,0 0-1 0 0,1 1 1 0 0,0-1-1 0 0,1 1 1 0 0,0 0-1 0 0,0 0 1 0 0,1 0-1 0 0,0 0 1 0 0,1 0-1 0 0,0 0 1 0 0,0 0-1 0 0,1 0 1 0 0,1 5-17 0 0,0-11 30 0 0,0 1 1 0 0,0-1 0 0 0,0 0-1 0 0,1 0 1 0 0,0 1-1 0 0,-1-2 1 0 0,1 1-1 0 0,0 0 1 0 0,1 0-1 0 0,-1-1 1 0 0,0 0 0 0 0,1 0-1 0 0,-1 0 1 0 0,1 0-1 0 0,0 0 1 0 0,-1-1-1 0 0,1 1 1 0 0,0-1 0 0 0,0 0-1 0 0,0 0 1 0 0,0-1-1 0 0,0 1 1 0 0,0-1-1 0 0,0 0 1 0 0,0 0-1 0 0,0 0 1 0 0,0-1 0 0 0,0 1-1 0 0,0-1 1 0 0,0 0-1 0 0,0 0 1 0 0,0-1-1 0 0,0 1 1 0 0,0-1-1 0 0,-1 1 1 0 0,2-2-31 0 0,14-12 198 0 0,0-2 0 0 0,-1 0 0 0 0,-1 0 0 0 0,0-2 0 0 0,-2 0 0 0 0,0-1 0 0 0,-1-1 0 0 0,-1 0 0 0 0,-1 0 0 0 0,8-21-198 0 0,78-236 732 0 0,-97 276-730 0 0,9-38-20 0 0,-2-1 0 0 0,-1 0 0 0 0,-2 0 0 0 0,-2-1 0 0 0,-2 1 0 0 0,-3-24 18 0 0,3 59-12 0 0,-1 0 0 0 0,0 1 0 0 0,0-1 0 0 0,0 1 0 0 0,-1-1 0 0 0,0 1 0 0 0,0-1 0 0 0,0 1 0 0 0,-1-1 0 0 0,0 1 0 0 0,0 0 0 0 0,0 0 0 0 0,-1 0 0 0 0,1 0 0 0 0,-1 0 1 0 0,0 1-1 0 0,-1-1 0 0 0,1 1 0 0 0,-1 0 0 0 0,0 0 0 0 0,0 0 0 0 0,0 0 0 0 0,0 1 0 0 0,-1-1 0 0 0,1 1 0 0 0,-1 0 0 0 0,0 1 0 0 0,0-1 0 0 0,0 1 0 0 0,-1 0 0 0 0,1 0 0 0 0,0 1 0 0 0,-1-1 0 0 0,1 1 0 0 0,-1 1 0 0 0,0-1 12 0 0,-2 4-15 0 0,-1 1 1 0 0,1 0-1 0 0,0 1 0 0 0,0 0 0 0 0,1 0 1 0 0,0 0-1 0 0,0 1 0 0 0,0 0 0 0 0,0 0 1 0 0,1 1-1 0 0,0 0 0 0 0,0 0 0 0 0,1 1 1 0 0,0-1-1 0 0,1 1 0 0 0,-1 0 1 0 0,-2 9 13 0 0,-3 10 79 0 0,1 1-1 0 0,1 0 0 0 0,2 1 0 0 0,1-1 0 0 0,1 1 1 0 0,2 1-1 0 0,0-1 0 0 0,2 0 0 0 0,2 0 1 0 0,0 0-1 0 0,2 0 0 0 0,1 0 0 0 0,1-1 0 0 0,2 1 1 0 0,1-2-1 0 0,1 1 0 0 0,1-1 0 0 0,14 23-77 0 0,-3-2 145 0 0,2-2 0 0 0,2-1 0 0 0,2-1 0 0 0,12 12-145 0 0,-17-36-302 0 0,-17-18-2982 0 0,1-1-3283 0 0,-5-1-4899 0 0</inkml:trace>
  <inkml:trace contextRef="#ctx0" brushRef="#br0" timeOffset="649.133">618 608 9914 0 0,'0'0'2481'0'0,"0"0"-1046"0"0,0 0-446 0 0,0 0 14 0 0,0 0 24 0 0,0 0-31 0 0,0 0-132 0 0,0 0-193 0 0,0 0-119 0 0,0 0-88 0 0,0 0-66 0 0,0 0-95 0 0,-5 21-73 0 0,-16 69-43 0 0,12 41 137 0 0,8-128-323 0 0,1-1-1 0 0,0 1 1 0 0,0 0 0 0 0,0-1-1 0 0,0 1 1 0 0,0-1 0 0 0,1 1-1 0 0,-1 0 1 0 0,1-1-1 0 0,-1 1 1 0 0,1-1 0 0 0,0 1-1 0 0,0-1 1 0 0,0 1 0 0 0,1-1-1 0 0,-1 0 1 0 0,0 0 0 0 0,1 0-1 0 0,-1 0 1 0 0,1 0 0 0 0,0 0-1 0 0,0 0 1 0 0,0 0 0 0 0,0 0-1 0 0,0-1 1 0 0,0 1 0 0 0,0-1-1 0 0,1 0 1 0 0,-1 1-1 0 0,0-1 1 0 0,1 0 0 0 0,-1 0-1 0 0,1-1 1 0 0,-1 1 0 0 0,2 0-1 0 0,4-3 96 0 0,-1-1-1 0 0,0 0 1 0 0,0 0 0 0 0,0 0 0 0 0,0-1 0 0 0,0 0 0 0 0,-1 0-1 0 0,0-1 1 0 0,0 0 0 0 0,0 0 0 0 0,0 0 0 0 0,-1-1 0 0 0,0 0-1 0 0,0 0 1 0 0,0 0 0 0 0,-1 0 0 0 0,0-1 0 0 0,0 0 0 0 0,-1 0-1 0 0,0 0 1 0 0,2-5-96 0 0,7-9 323 0 0,54-134 844 0 0,-80 234-738 0 0,2-22-512 0 0,3 1-1 0 0,2 0 1 0 0,3 0-1 0 0,2 0 1 0 0,3 1-1 0 0,3-1 1 0 0,4 21 83 0 0,3 131-3 0 0,-11-199 10 0 0,-1-1 0 0 0,0 0 0 0 0,-1 1 0 0 0,0-1 0 0 0,-1 0 0 0 0,0 0 0 0 0,-1 0 0 0 0,0-1-1 0 0,0 1 1 0 0,-1-1 0 0 0,0 0 0 0 0,-1 0 0 0 0,0 0 0 0 0,0-1 0 0 0,-1 0 0 0 0,0 0 0 0 0,0-1-1 0 0,-1 0 1 0 0,0 0 0 0 0,0-1 0 0 0,-1 0 0 0 0,0 0 0 0 0,0-1 0 0 0,-8 4-7 0 0,7-5 5 0 0,-68 13 66 0 0,76-19-69 0 0,1 0 0 0 0,0-1 0 0 0,-1 1 1 0 0,1 0-1 0 0,0-1 0 0 0,0 1 0 0 0,0-1 1 0 0,1 1-1 0 0,-1-1 0 0 0,1 1 0 0 0,-1-1 0 0 0,1 0 1 0 0,0 1-1 0 0,0-1 0 0 0,0 0 0 0 0,0 1 1 0 0,0-1-1 0 0,1 1 0 0 0,-1-1 0 0 0,1 1 0 0 0,0-1-2 0 0,3-9 9 0 0,1 0 0 0 0,0 1 0 0 0,1-1 0 0 0,0 1 0 0 0,0 1 0 0 0,2-1 0 0 0,-1 1 0 0 0,1 0 0 0 0,1 1 0 0 0,6-6-9 0 0,7-10 29 0 0,222-228-704 0 0,-244 253 529 0 0,7-6-1103 0 0,-1 5-4464 0 0,-4 1-5907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33 2801 0 0,'0'0'1323'0'0,"0"0"-98"0"0,0 0 242 0 0,0 0 367 0 0,0 0 164 0 0,0 0-195 0 0,0 0-471 0 0,0 0-472 0 0,0 0-274 0 0,0 0-13 0 0,0 0 135 0 0,0 0 83 0 0,0 6 27 0 0,-2 59 943 0 0,11 130-258 0 0,8-159-1423 0 0,-17-36-2 0 0,0 0 62 0 0,4-5 433 0 0,101-211 1054 0 0,-39 102-1556 0 0,-51 147-122 0 0,-1 7 112 0 0,27 73 125 0 0,-5 2 1 0 0,1 29-187 0 0,-32 10 229 0 0,-5-149-225 0 0,-1-1 0 0 0,0 1 0 0 0,0-1 0 0 0,0 1 0 0 0,-1-1 0 0 0,1 0 0 0 0,-1 1 0 0 0,0-1 0 0 0,-1 0 0 0 0,1 0 0 0 0,0-1 0 0 0,-1 1 0 0 0,0 0 0 0 0,0-1 0 0 0,0 1 0 0 0,0-1 0 0 0,-1 0 0 0 0,1 0 0 0 0,-1-1 0 0 0,0 1 0 0 0,0-1 0 0 0,0 1 0 0 0,0-1 0 0 0,0-1 0 0 0,0 1 0 0 0,-1 0 0 0 0,1-1 0 0 0,-1 0 0 0 0,1 0 0 0 0,-1 0 0 0 0,1-1 0 0 0,-2 1-4 0 0,4-4-12 0 0,0 0 0 0 0,0 1 0 0 0,0-1 0 0 0,0 0 0 0 0,0 0 0 0 0,1 0-1 0 0,0 0 1 0 0,-1 0 0 0 0,1 0 0 0 0,0 0 0 0 0,0-1 0 0 0,1 1 0 0 0,-1 0 0 0 0,1 0 0 0 0,-1-1 0 0 0,1 1 0 0 0,0-1 0 0 0,1 1 0 0 0,-1 0 0 0 0,0-1-1 0 0,1 1 1 0 0,0-2 12 0 0,0 1-11 0 0,1-12-32 0 0,2-1 1 0 0,0 1 0 0 0,1 0 0 0 0,0 0 0 0 0,2 0 0 0 0,0 1 0 0 0,0 0-1 0 0,1 0 1 0 0,7-7 42 0 0,13-30-693 0 0,-6 9-1518 0 0,-14 29-1106 0 0,0 0-3637 0 0,-2 3-3906 0 0</inkml:trace>
  <inkml:trace contextRef="#ctx0" brushRef="#br0" timeOffset="430.626">532 272 10674 0 0,'0'0'1971'0'0,"0"0"-297"0"0,0 0-154 0 0,0 0-47 0 0,0 0-101 0 0,0 0-270 0 0,0 0-369 0 0,0 0-313 0 0,0 0-189 0 0,0 0-30 0 0,0 0 66 0 0,0 0 56 0 0,0 0 23 0 0,7 1-17 0 0,57 2 553 0 0,-62-1-847 0 0,0-1-1 0 0,0 1 0 0 0,-1 0 0 0 0,1 0 0 0 0,-1 0 0 0 0,1 0 1 0 0,-1 0-1 0 0,0 1 0 0 0,0-1 0 0 0,0 0 0 0 0,0 1 0 0 0,0-1 1 0 0,-1 0-1 0 0,1 1 0 0 0,-1-1 0 0 0,1 1 0 0 0,-1-1 1 0 0,0 1-1 0 0,0-1 0 0 0,0 1 0 0 0,-1-1 0 0 0,1 1 0 0 0,0-1 1 0 0,-1 1-1 0 0,1-1 0 0 0,-1 0 0 0 0,0 1 0 0 0,0-1 0 0 0,0 0 1 0 0,0 1-1 0 0,-1-1 0 0 0,0 2-34 0 0,-15 99 615 0 0,18-100-570 0 0,1-1 0 0 0,0 0 0 0 0,0 0 0 0 0,0 0 1 0 0,0 0-1 0 0,0 0 0 0 0,0-1 0 0 0,1 1 0 0 0,-1 0 1 0 0,1-1-1 0 0,-1 0 0 0 0,1 1 0 0 0,-1-1 0 0 0,1 0 1 0 0,0-1-1 0 0,0 1 0 0 0,-1 0 0 0 0,1-1 0 0 0,0 1 1 0 0,0-1-1 0 0,0 0 0 0 0,-1 0 0 0 0,1 0 0 0 0,0-1 1 0 0,0 1-1 0 0,0 0 0 0 0,0-1 0 0 0,0 0-45 0 0,3 1 103 0 0,2-1-175 0 0,1 0 0 0 0,-1 0-1 0 0,1-1 1 0 0,-1 0 0 0 0,0-1 0 0 0,0 0-1 0 0,0 0 1 0 0,0-1 0 0 0,-1 1 0 0 0,1-2 0 0 0,-1 1-1 0 0,0-1 1 0 0,2-2 72 0 0,3 3-6236 0 0,-7 4-5614 0 0</inkml:trace>
  <inkml:trace contextRef="#ctx0" brushRef="#br0" timeOffset="-1383.359">43 1483 13219 0 0,'0'0'1654'0'0,"0"0"-341"0"0,0 0-95 0 0,0 0 83 0 0,0 0-20 0 0,0 0-194 0 0,0 0-293 0 0,0 0-279 0 0,0 0-180 0 0,0 0-56 0 0,0 0 29 0 0,0 0 57 0 0,0 6 42 0 0,-6 280 1515 0 0,24-232-1854 0 0,18-39 14 0 0,-27-18-27 0 0,1 0-1 0 0,-1-1 0 0 0,0 0 1 0 0,0 0-1 0 0,0-1 0 0 0,-1 0 1 0 0,0-1-1 0 0,0 0 0 0 0,0 0 1 0 0,-1-1-1 0 0,0 0 0 0 0,0 0 1 0 0,0-1-1 0 0,-1 1 0 0 0,-1-1 1 0 0,1-1-1 0 0,-1 1 0 0 0,0-1 1 0 0,-1 0-1 0 0,0 0 0 0 0,1-7-54 0 0,-1 9 11 0 0,2-3 51 0 0,0 0 0 0 0,-1 0 0 0 0,0 0-1 0 0,-1-1 1 0 0,0 0 0 0 0,0 0 0 0 0,-2 0-1 0 0,1 0 1 0 0,-1-1 0 0 0,0-7-62 0 0,-2 19 44 0 0,0 0-24 0 0,0 0-11 0 0,0 0-27 0 0,7 202-200 0 0,-2 75 121 0 0,-8-255 74 0 0,-1 0 1 0 0,-1 0 0 0 0,-1-1-1 0 0,0 0 1 0 0,-2 0-1 0 0,-1-1 1 0 0,0 0-1 0 0,-1 0 1 0 0,-1-1-1 0 0,-1 0 1 0 0,-1-1 0 0 0,-7 8 22 0 0,18-24-10 0 0,0 0 0 0 0,1 0 1 0 0,-1 1-1 0 0,0-1 1 0 0,0 0-1 0 0,0-1 1 0 0,0 1-1 0 0,0 0 1 0 0,-1-1-1 0 0,1 1 1 0 0,-1-1-1 0 0,1 0 1 0 0,-1 1-1 0 0,1-1 1 0 0,-1 0-1 0 0,1-1 1 0 0,-1 1-1 0 0,0 0 1 0 0,0-1-1 0 0,1 0 1 0 0,-1 1-1 0 0,0-1 1 0 0,-1 0 9 0 0,2-3-34 0 0,1 0 0 0 0,0 0 0 0 0,0 0 0 0 0,0 0 0 0 0,0 1 0 0 0,0-2 0 0 0,1 1 0 0 0,-1 0 0 0 0,1 0 0 0 0,0 0 0 0 0,0 0 0 0 0,0 0 0 0 0,0 0 0 0 0,1 0 0 0 0,-1 0 0 0 0,1 0 0 0 0,0 0 0 0 0,0-2 34 0 0,48-107-1141 0 0,-32 81-2829 0 0,-3 0-4893 0 0,-8 21-3065 0 0</inkml:trace>
  <inkml:trace contextRef="#ctx0" brushRef="#br0" timeOffset="-1137.409">449 1833 8586 0 0,'0'0'2066'0'0,"0"0"-359"0"0,0 0-123 0 0,0 0 34 0 0,0 0-18 0 0,0 0-106 0 0,0 0-181 0 0,0 0-243 0 0,0 0-234 0 0,0 0-200 0 0,0 0-148 0 0,0 0-118 0 0,5 25-52 0 0,14 78-40 0 0,-23-47 276 0 0,-3-45-384 0 0,-5 13 23 0 0,10-24-3633 0 0,2-4-3653 0 0,0 3-4414 0 0</inkml:trace>
  <inkml:trace contextRef="#ctx0" brushRef="#br0" timeOffset="2646.987">998 626 1696 0 0,'0'0'1463'0'0,"0"0"98"0"0,0 0 228 0 0,0 0 312 0 0,0 0 171 0 0,0 0-82 0 0,0 0-284 0 0,0 0-360 0 0,0 0-290 0 0,0 0-199 0 0,0 0-138 0 0,-2-3-107 0 0,-9-9 487 0 0,11 12-763 0 0,0 0-57 0 0,0 0-53 0 0,0 0-28 0 0,0 0-51 0 0,0 15 671 0 0,8 96 651 0 0,-16 507-631 0 0,-5-431-1199 0 0,13-187 61 0 0,0 0-34 0 0,0 0-2 0 0,0 0-1 0 0,0 0-41 0 0,0-23-1415 0 0,0 2 339 0 0,1-37-3409 0 0,3 22-4849 0 0,-1 20-398 0 0</inkml:trace>
  <inkml:trace contextRef="#ctx0" brushRef="#br0" timeOffset="2928.327">941 743 7266 0 0,'0'0'1260'0'0,"0"0"-568"0"0,0 0-219 0 0,0 0 348 0 0,0 0 516 0 0,0 0 397 0 0,0 0 102 0 0,0 0-215 0 0,0 0-270 0 0,0 0-265 0 0,0 0-213 0 0,0 0-124 0 0,0 0-126 0 0,34-1-74 0 0,110-8-40 0 0,0-21 657 0 0,91-43-709 0 0,-236 99-5250 0 0,-11-11 550 0 0,2-6-1839 0 0,2-1-3203 0 0</inkml:trace>
  <inkml:trace contextRef="#ctx0" brushRef="#br0" timeOffset="3182.927">1130 979 9218 0 0,'0'0'1847'0'0,"0"0"-357"0"0,0 0-70 0 0,0 0 99 0 0,0 0 75 0 0,0 0-127 0 0,0 0-356 0 0,0 0-407 0 0,0 0-271 0 0,0 0-157 0 0,0 0-81 0 0,0 0-32 0 0,18 4 425 0 0,121-40-456 0 0,-136 35-297 0 0,40-9-1005 0 0,-14 5-4655 0 0,-18 1-2491 0 0</inkml:trace>
  <inkml:trace contextRef="#ctx0" brushRef="#br0" timeOffset="4165.067">1200 972 0 0 0,'0'0'412'0'0,"0"0"556"0"0,0 0 129 0 0,0 0 24 0 0,0 0 70 0 0,0 0 63 0 0,3 0 7708 0 0,-58 44-3875 0 0,-60-26-1233 0 0,115-18-3759 0 0,0 0 5 0 0,0 0-33 0 0,0 0-32 0 0,6 18-15968 0 0,-4-17 11194 0 0,-1 2 1168 0 0</inkml:trace>
  <inkml:trace contextRef="#ctx0" brushRef="#br0" timeOffset="4962.624">1221 1410 3273 0 0,'0'0'2017'0'0,"0"0"-351"0"0,0 0-72 0 0,0 0 156 0 0,0 0 77 0 0,0 0-160 0 0,0 0-366 0 0,0 0-423 0 0,0 0-317 0 0,0 0-149 0 0,0 0-65 0 0,0 0-39 0 0,0 0-12 0 0,-4 13 6 0 0,-20 95 531 0 0,28 9 142 0 0,-4-116-957 0 0,0 0 0 0 0,0 0 0 0 0,1 0 0 0 0,-1 0 0 0 0,0 0 0 0 0,0 0 1 0 0,1 1-1 0 0,-1-1 0 0 0,0 0 0 0 0,1 0 0 0 0,-1 0 0 0 0,1 0 0 0 0,-1-1 0 0 0,1 1 0 0 0,0 0 0 0 0,-1 0 0 0 0,1 0 1 0 0,0 0-1 0 0,0-1 0 0 0,-1 1 0 0 0,1 0 0 0 0,0-1 0 0 0,0 1 0 0 0,0 0 0 0 0,0-1 0 0 0,0 1 0 0 0,0-1 0 0 0,0 0 1 0 0,0 1-1 0 0,0-1 0 0 0,0 0 0 0 0,0 1 0 0 0,0-1 0 0 0,0 0 0 0 0,0 0 0 0 0,1 0 0 0 0,-1 0 0 0 0,0 0 1 0 0,0 0-1 0 0,0 0 0 0 0,0-1 0 0 0,0 1 0 0 0,0 0 0 0 0,0-1 0 0 0,0 1 0 0 0,0 0 0 0 0,0-1-18 0 0,43-29 1232 0 0,91-153-416 0 0,-110 164-804 0 0,-25 19-24 0 0,1 9-12 0 0,2 255 203 0 0,-3-199-218 0 0,3-31 40 0 0,-3 0-1 0 0,-1-1 0 0 0,-1 1 1 0 0,-2 0-1 0 0,-1 0 0 0 0,-2-1 1 0 0,-4 9-1 0 0,7-31 4 0 0,-2 0 0 0 0,1 0 0 0 0,-1-1 1 0 0,-1 0-1 0 0,0 0 0 0 0,0 0 1 0 0,-1-1-1 0 0,0 0 0 0 0,-1-1 0 0 0,0 0 1 0 0,0 0-1 0 0,-1-1 0 0 0,0 0 1 0 0,-6 3-5 0 0,14-8 1 0 0,1-1 1 0 0,-1 0 0 0 0,1 1-1 0 0,-1-1 1 0 0,0 0 0 0 0,0 0-1 0 0,0 0 1 0 0,0 0 0 0 0,0-1-1 0 0,0 1 1 0 0,0 0 0 0 0,0-1-1 0 0,0 1 1 0 0,0-1 0 0 0,0 0-1 0 0,0 0 1 0 0,0 1-1 0 0,0-2 1 0 0,-1 1 0 0 0,1 0-1 0 0,0 0 1 0 0,0-1 0 0 0,0 1-1 0 0,0-1 1 0 0,0 1 0 0 0,0-1-1 0 0,0 0 1 0 0,0 0 0 0 0,0 0-1 0 0,1 0 1 0 0,-1 0 0 0 0,0 0-1 0 0,0-1 1 0 0,1 1 0 0 0,-1-1-1 0 0,1 1 1 0 0,-1-1 0 0 0,1 1-1 0 0,0-1 1 0 0,0 0 0 0 0,-1 0-1 0 0,1 1 1 0 0,0-1 0 0 0,1 0-1 0 0,-1 0 1 0 0,0 0 0 0 0,0 0-1 0 0,1 0 1 0 0,-1-1-2 0 0,4-12 0 0 0,0 0 0 0 0,1 0-1 0 0,1 1 1 0 0,0-1 0 0 0,0 1 0 0 0,2 0-1 0 0,0 0 1 0 0,0 1 0 0 0,1 0 0 0 0,1 0 0 0 0,0 1-1 0 0,8-7 1 0 0,19-33-160 0 0,12-16-734 0 0,-30 45-1507 0 0,-1 0-3308 0 0,-9 11-5544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6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6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5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4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8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3:12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85 383 0 0 0,'0'0'1056'0'0,"0"0"245"0"0,0 0 159 0 0,0 0 113 0 0,0 0 18 0 0,0 0 33 0 0,0 0 75 0 0,0 0-3 0 0,-8-2-88 0 0,-23-5-215 0 0,24 5-207 0 0,7 2-147 0 0,0 0-100 0 0,0 0-67 0 0,0 0-105 0 0,0 0-67 0 0,0 0-74 0 0,0 0-89 0 0,0 0-33 0 0,0 0-51 0 0,0 0-75 0 0,0 0-66 0 0,16 1 615 0 0,36 6-374 0 0,1-2 0 0 0,0-2 0 0 0,-1-3 0 0 0,1-2 0 0 0,-1-2-1 0 0,1-2 1 0 0,28-9-553 0 0,170-21 635 0 0,-82 28-327 0 0,-169 8-288 0 0,0 0-26 0 0,0 0 42 0 0,-1-4 2232 0 0,0 4-3533 0 0,-4 7-11420 0 0,5-7 1456 0 0</inkml:trace>
  <inkml:trace contextRef="#ctx0" brushRef="#br0" timeOffset="680.672">20 630 1272 0 0,'0'0'1350'0'0,"0"0"178"0"0,0 0 199 0 0,0 0 240 0 0,0 0 160 0 0,0 0-85 0 0,0 0-195 0 0,0 0-304 0 0,0 0-309 0 0,0 0-197 0 0,0 0-110 0 0,0 0-68 0 0,0 0-59 0 0,-3 0-86 0 0,-11 0-91 0 0,11 0-91 0 0,7 1 3190 0 0,21 6-3119 0 0,45-4 22 0 0,1-3 0 0 0,0-2 0 0 0,-1-4 0 0 0,0-3 0 0 0,21-7-625 0 0,31-3 301 0 0,210-25 183 0 0,-256 33-2302 0 0,-92 7-668 0 0,6 2-404 0 0,0 1-3939 0 0,1 1-5255 0 0</inkml:trace>
  <inkml:trace contextRef="#ctx0" brushRef="#br0" timeOffset="1313.827">486 0 13387 0 0,'0'0'1759'0'0,"0"0"-293"0"0,0 0-184 0 0,0 0 24 0 0,0 0 40 0 0,0 0-117 0 0,0 0-279 0 0,0 0-283 0 0,0 0-223 0 0,0 0-140 0 0,0 0-37 0 0,0 0-26 0 0,16 15 954 0 0,235 106 2087 0 0,-81-43-2715 0 0,-100-40-437 0 0,-1 3 0 0 0,-2 2 0 0 0,37 34-130 0 0,-63-29 90 0 0,-41-46-96 0 0,0-1 26 0 0,0-1-4 0 0,0 0 14 0 0,0 0 4 0 0,0 0-6 0 0,-49 37 1054 0 0,-316 250-909 0 0,88-86-38 0 0,206-148-60 0 0,68-50-1837 0 0,10-6-6334 0 0,-4 3-4331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10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71 2296 0 0,'0'0'1782'0'0,"0"0"-642"0"0,0 0-321 0 0,0 0 200 0 0,0 0 403 0 0,0 0 265 0 0,0 0 40 0 0,0 0-255 0 0,0 0-394 0 0,0 0-238 0 0,0 0-145 0 0,1-8-62 0 0,-1 7-529 0 0,1-32 509 0 0,-1 6 3507 0 0,0 26-3616 0 0,0 1 23 0 0,0 4 2548 0 0,-2 16-2989 0 0,1 187 1390 0 0,-25 169-1476 0 0,-2-60 410 0 0,17-242-326 0 0,11-73-91 0 0,0-1 8 0 0,0 0-3 0 0,0 0 4 0 0,0 0-7 0 0,0 0 0 0 0,0 0 5 0 0,0-26-494 0 0,4-39-2129 0 0,-4 43-935 0 0,0 1-3676 0 0,0 8 646 0 0,0 5-508 0 0</inkml:trace>
  <inkml:trace contextRef="#ctx0" brushRef="#br0" timeOffset="501.37">129 141 824 0 0,'0'0'634'0'0,"0"0"-194"0"0,0 0-40 0 0,0 0 204 0 0,0 0 383 0 0,0 0 265 0 0,0 0 163 0 0,0 0 35 0 0,0 0-133 0 0,0 0-40 0 0,0 0-70 0 0,0 0-117 0 0,0 0-11 0 0,-18-15-42 0 0,-56-47-41 0 0,41 47 3014 0 0,58 20-433 0 0,14 1-2970 0 0,182-17 1464 0 0,253-4-790 0 0,-397-17-2597 0 0,-65 30-1624 0 0,-2 10-11258 0 0,-8-4 5097 0 0</inkml:trace>
  <inkml:trace contextRef="#ctx0" brushRef="#br0" timeOffset="964.959">0 1087 3929 0 0,'0'0'1517'0'0,"0"0"-151"0"0,0 0 93 0 0,0 0 303 0 0,0 0 202 0 0,0 0-73 0 0,0 0-322 0 0,0 0-414 0 0,0 0-331 0 0,0 0-196 0 0,0 0-79 0 0,0 0-7 0 0,17 0 1917 0 0,189-46 1817 0 0,105-6-2904 0 0,-1-9-727 0 0,-297 57-6246 0 0,-23 2-4992 0 0,8 2-1120 0 0</inkml:trace>
  <inkml:trace contextRef="#ctx0" brushRef="#br0" timeOffset="3345.221">1252 693 0 0 0,'0'0'838'0'0,"0"0"571"0"0,0 0 324 0 0,0 0 178 0 0,0 0 45 0 0,0 0 0 0 0,0 0-109 0 0,0 0-143 0 0,0 0-165 0 0,0 0-213 0 0,0 0-189 0 0,0 0-142 0 0,-5-9-95 0 0,-18-31-91 0 0,10 32 2160 0 0,4 27-3064 0 0,8-17 329 0 0,-13 33-100 0 0,1 1 1 0 0,1 0 0 0 0,3 1 0 0 0,-4 27-135 0 0,-10 33 105 0 0,-4 2-88 0 0,17-78-45 0 0,9-19-8 0 0,1-2-4 0 0,0 0 0 0 0,0 0-3 0 0,0 0-9 0 0,4-12-40 0 0,100-267 187 0 0,-52 118 378 0 0,-44 248 622 0 0,-8-72-1084 0 0,1 0-1 0 0,1-1 0 0 0,0 1 1 0 0,1-1-1 0 0,1 0 1 0 0,0 0-1 0 0,1 0 0 0 0,0 0 1 0 0,1-1-1 0 0,1 0 0 0 0,0 0 1 0 0,1 0-1 0 0,5 6-10 0 0,-10-16 17 0 0,-1 1 0 0 0,0 0 0 0 0,1-1 1 0 0,0 0-1 0 0,0 0 0 0 0,0 0 0 0 0,0 0 0 0 0,0 0 0 0 0,1 0 0 0 0,-1-1 0 0 0,1 0 1 0 0,0 1-1 0 0,0-2 0 0 0,0 1 0 0 0,0 0 0 0 0,0-1 0 0 0,0 1 0 0 0,0-1 1 0 0,0 0-1 0 0,0-1 0 0 0,1 1 0 0 0,-1-1 0 0 0,0 0 0 0 0,1 0 0 0 0,-1 0 0 0 0,0 0 1 0 0,1-1-1 0 0,-1 0 0 0 0,0 0 0 0 0,0 0 0 0 0,0 0 0 0 0,2-1-17 0 0,6-12 162 0 0,-1 0-1 0 0,-1 0 0 0 0,0-1 1 0 0,-1 0-1 0 0,0 0 0 0 0,-2-1 1 0 0,1 0-1 0 0,-2-1 1 0 0,0 1-1 0 0,-2-1 0 0 0,1-1 1 0 0,-2 1-1 0 0,0 0 0 0 0,-1-8-161 0 0,3-137 406 0 0,-6 168-6216 0 0,2 5-1438 0 0,4-3-4986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0,'-5'111,"-5"-2,-5 1,-11 34,-25 103,48-217,6-33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2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30 808 0 0,'0'0'1546'0'0,"0"0"-346"0"0,0 0 112 0 0,0 0 405 0 0,0 0 395 0 0,0 0 78 0 0,0 0-266 0 0,0 0-374 0 0,0 0-328 0 0,0 0-170 0 0,0 0-112 0 0,-15-1 3559 0 0,-17-2-3631 0 0,18 5-776 0 0,1 1 1 0 0,0 1 0 0 0,0-1-1 0 0,1 2 1 0 0,-1 0 0 0 0,1 1-1 0 0,0 0 1 0 0,1 0-1 0 0,-1 1 1 0 0,1 1 0 0 0,1 0-1 0 0,-1 1 1 0 0,1 0 0 0 0,1 0-1 0 0,0 1 1 0 0,0 0 0 0 0,1 1-1 0 0,0 0 1 0 0,1 0 0 0 0,0 0-1 0 0,0 1-92 0 0,2-3 9 0 0,1 1 0 0 0,0-1 0 0 0,0 1-1 0 0,1-1 1 0 0,0 1 0 0 0,0 0 0 0 0,1 0 0 0 0,1 1-1 0 0,-1-1 1 0 0,2 0 0 0 0,-1 0 0 0 0,2 1-9 0 0,-1-8 6 0 0,0 0 1 0 0,1 0-1 0 0,-1-1 1 0 0,1 1 0 0 0,0 0-1 0 0,0 0 1 0 0,0 0-1 0 0,0 0 1 0 0,0-1-1 0 0,1 1 1 0 0,-1-1-1 0 0,1 1 1 0 0,0-1 0 0 0,0 0-1 0 0,0 1 1 0 0,0-1-1 0 0,0 0 1 0 0,0 0-1 0 0,0 0 1 0 0,1-1 0 0 0,-1 1-1 0 0,1 0 1 0 0,0-1-1 0 0,-1 0 1 0 0,1 0-1 0 0,0 1 1 0 0,0-2 0 0 0,-1 1-1 0 0,1 0 1 0 0,0 0-1 0 0,0-1 1 0 0,0 0-1 0 0,0 0 1 0 0,0 1-1 0 0,0-2-6 0 0,107-13 812 0 0,-86 2-659 0 0,-2-1 0 0 0,0-1 0 0 0,0-1-1 0 0,-1-1 1 0 0,-1-1 0 0 0,-1 0 0 0 0,0-2 0 0 0,-2 0-1 0 0,0-1 1 0 0,-1-1 0 0 0,-1 0 0 0 0,-1-1 0 0 0,-1-1-1 0 0,4-9-152 0 0,22-57 745 0 0,-39 88-619 0 0,0 1-23 0 0,0 0-31 0 0,1 12-32 0 0,1 1-32 0 0,0 0 0 0 0,2-1 1 0 0,-1 1-1 0 0,2-1 0 0 0,-1 0 0 0 0,2 0 0 0 0,0-1 1 0 0,0 1-1 0 0,1-1 0 0 0,0-1 0 0 0,1 1 0 0 0,0-1 1 0 0,1 0-1 0 0,0-1 0 0 0,0 0 0 0 0,1-1 1 0 0,0 0-1 0 0,1 0 0 0 0,0-1 0 0 0,0 0 0 0 0,0-1 1 0 0,1 0-1 0 0,0-1 0 0 0,0-1 0 0 0,10 3-8 0 0,49-3-488 0 0,-47-15-2607 0 0,-18 7-1138 0 0,-1 0-7899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74 7914 0 0,'0'0'2570'0'0,"0"0"-1163"0"0,0 0-470 0 0,0 0-21 0 0,0 0 118 0 0,0 0 139 0 0,0 0-16 0 0,0 0-173 0 0,0 0-231 0 0,0 0-225 0 0,0 0-178 0 0,-26 29-103 0 0,-81 89-33 0 0,46-22 176 0 0,-199 389 653 0 0,61-171-518 0 0,415-670 987 0 0,-121 192-1374 0 0,-37 58-82 0 0,4 2 0 0 0,5 4 0 0 0,4 3 0 0 0,48-49-56 0 0,-64 104 48 0 0,-49 69 111 0 0,-19 318 905 0 0,17-258-922 0 0,4 1-1 0 0,4-1 1 0 0,8 22-142 0 0,-10 112 467 0 0,-10-221-328 0 0,0 0 81 0 0,0 0 68 0 0,-6-25 697 0 0,-92-138-466 0 0,67 123-444 0 0,-2 1 1 0 0,-2 2-1 0 0,-1 1 0 0 0,-36-27-75 0 0,60 53-145 0 0,0 0-1 0 0,0 1 0 0 0,-1 1 0 0 0,0 0 0 0 0,-1 1 0 0 0,0 0 0 0 0,0 1 0 0 0,0 1 0 0 0,-1 0 0 0 0,1 1 1 0 0,-1 0-1 0 0,0 2 0 0 0,0-1 0 0 0,-1 2 0 0 0,-2 0 146 0 0,10 12-10801 0 0,8-4-1328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0,'0'0'377'0'0,"0"0"840"0"0,0 0 528 0 0,0 0 389 0 0,0 0 167 0 0,0 0-26 0 0,0 0-177 0 0,0 0-233 0 0,0 0-214 0 0,0 0-140 0 0,0 0-133 0 0,4-7 3359 0 0,-4 138-1260 0 0,0 66-2601 0 0,0-43-515 0 0,33 146-129 0 0,-9-171-248 0 0,-48-213-5853 0 0,12 61 2499 0 0,4 7-2541 0 0,1 1-5670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13587 0 0,'0'0'1656'0'0,"0"0"-568"0"0,0 0-297 0 0,0 0 212 0 0,0 0 279 0 0,0 0 135 0 0,0 0-110 0 0,0 0-285 0 0,0 0-230 0 0,34-6-164 0 0,109-21-105 0 0,-35 4 237 0 0,-32 5-760 0 0,1 3 1 0 0,1 3-1 0 0,0 4 1 0 0,24 3-1 0 0,-36 12-2156 0 0,-45-2-1258 0 0,-1 1-3558 0 0,-9-2-5328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446 125 0 0 0,'0'0'1199'0'0,"0"0"165"0"0,0 0 238 0 0,0 0 173 0 0,0 0-52 0 0,0 0-192 0 0,0 0-212 0 0,0 0-133 0 0,0 0-100 0 0,0 0 33 0 0,0 0-1 0 0,0 0-29 0 0,-5-6-36 0 0,3 3-961 0 0,1 1 122 0 0,-1-1 1 0 0,0 1-1 0 0,0 0 1 0 0,0 0-1 0 0,0 0 1 0 0,0 0-1 0 0,0 0 0 0 0,0 0 1 0 0,-1 0-1 0 0,1 1 1 0 0,-1-1-1 0 0,1 1 1 0 0,-1 0-1 0 0,1 0 0 0 0,-1 0 1 0 0,0 0-1 0 0,0 0 1 0 0,1 1-1 0 0,-1-1 1 0 0,-2 1-215 0 0,-8 0 336 0 0,1 1 1 0 0,0 1 0 0 0,0 0 0 0 0,0 1-1 0 0,0 0 1 0 0,0 1 0 0 0,0 0 0 0 0,1 1-1 0 0,0 0 1 0 0,0 1 0 0 0,0 0-1 0 0,0 1-336 0 0,-10 5 84 0 0,1 1 0 0 0,0 0 0 0 0,1 2-1 0 0,1 0 1 0 0,0 1 0 0 0,1 1 0 0 0,1 0-1 0 0,1 2 1 0 0,0-1 0 0 0,-9 18-84 0 0,18-24 5 0 0,1 0 0 0 0,1 0 0 0 0,0 0 0 0 0,0 1 0 0 0,1 0 1 0 0,1 0-1 0 0,0 0 0 0 0,0 0 0 0 0,2 0 0 0 0,0 0 0 0 0,0 3-5 0 0,0-13 2 0 0,0 0 0 0 0,0 0 0 0 0,1 0 1 0 0,-1 0-1 0 0,1 0 0 0 0,0 0 0 0 0,-1-1 0 0 0,1 1 0 0 0,1 0 1 0 0,-1 0-1 0 0,0 0 0 0 0,1-1 0 0 0,-1 1 0 0 0,1-1 0 0 0,0 1 0 0 0,0-1 1 0 0,0 0-1 0 0,0 1 0 0 0,0-1 0 0 0,0 0 0 0 0,1-1 0 0 0,-1 1 1 0 0,1 0-1 0 0,-1-1 0 0 0,1 1 0 0 0,0-1 0 0 0,-1 0 0 0 0,1 1 1 0 0,0-2-1 0 0,0 1 0 0 0,0 0 0 0 0,0 0 0 0 0,0-1 0 0 0,0 0 0 0 0,0 0 1 0 0,0 1-1 0 0,0-2-2 0 0,6 1 57 0 0,0 0 0 0 0,-1-1 0 0 0,1 0-1 0 0,-1-1 1 0 0,1 1 0 0 0,-1-2 0 0 0,0 1 0 0 0,0-1 0 0 0,0-1 0 0 0,0 1 0 0 0,0-1 0 0 0,4-4-57 0 0,20-17 179 0 0,-2-2 1 0 0,-2-1-1 0 0,0 0 1 0 0,-2-3-1 0 0,-1 0 0 0 0,20-34-179 0 0,28-33 177 0 0,-32 53-7 0 0,-34 64-311 0 0,-1-1 36 0 0,10 48-577 0 0,13 40-1015 0 0,-14-72-3579 0 0,6-2-4316 0 0,-13-24-1580 0 0</inkml:trace>
  <inkml:trace contextRef="#ctx0" brushRef="#br0" timeOffset="4282.982">945 55 456 0 0,'0'0'1975'0'0,"0"0"-36"0"0,0 0 132 0 0,0 0 93 0 0,0 0-63 0 0,0 0-299 0 0,0 0-388 0 0,0 0-319 0 0,0 0-273 0 0,0 0-140 0 0,0 0-73 0 0,-8 23 2555 0 0,-99 240-1133 0 0,90-156-1933 0 0,17-106-98 0 0,0-1 44 0 0,0 0 47 0 0,0 0 59 0 0,0 0 82 0 0,1-26 989 0 0,113-312-477 0 0,-91 294-612 0 0,-16 84 3 0 0,27 115 461 0 0,14-46-557 0 0,-1-53-19 0 0,-45-57 30 0 0,1 1 0 0 0,-1-1 1 0 0,0 1-1 0 0,0-1 0 0 0,1 0 1 0 0,-1 0-1 0 0,0 0 0 0 0,0 0 1 0 0,0 0-1 0 0,0 0 0 0 0,0 0 1 0 0,0-1-1 0 0,0 1 0 0 0,0-1 0 0 0,-1 0 1 0 0,1 1-1 0 0,-1-1 0 0 0,1 0 1 0 0,-1 0-1 0 0,0 0 0 0 0,1 0 1 0 0,-1 0-1 0 0,0 0 0 0 0,0 0 1 0 0,-1-1-1 0 0,1 1 0 0 0,0 0 1 0 0,-1 0-1 0 0,1-1 0 0 0,-1 1-50 0 0,2-2 58 0 0,12-35 256 0 0,-2-1 0 0 0,-1-1 0 0 0,-2 0 1 0 0,-2 0-1 0 0,0-18-314 0 0,-4-5 678 0 0,-2 45-1841 0 0,0 15-3629 0 0,4 20-1381 0 0,-4-11 1920 0 0,3 6-7729 0 0</inkml:trace>
  <inkml:trace contextRef="#ctx0" brushRef="#br0" timeOffset="5122.542">1453 59 0 0 0,'0'0'814'0'0,"0"0"658"0"0,0 0 338 0 0,0 0 301 0 0,0 0 152 0 0,0 0 24 0 0,0 0-108 0 0,0 0-297 0 0,0 0-304 0 0,0 0-288 0 0,0 0-257 0 0,0 0-186 0 0,-3-4-138 0 0,-11-11-112 0 0,-2 45 1613 0 0,9-10-2089 0 0,2-1 0 0 0,0 1 0 0 0,2 0 0 0 0,0 0 0 0 0,1 0 0 0 0,1 1 0 0 0,1-1 0 0 0,1 0 0 0 0,1 3-121 0 0,16 48-65 0 0,-18-70 88 0 0,1 1 0 0 0,-1-1 0 0 0,1 1 0 0 0,0-1 1 0 0,-1 1-1 0 0,1-1 0 0 0,0 1 0 0 0,0-1 0 0 0,0 0 0 0 0,0 1 0 0 0,0-1 0 0 0,0 0 0 0 0,1 0 0 0 0,-1 0 0 0 0,0 0 0 0 0,0 0 0 0 0,1 0 0 0 0,-1 0 0 0 0,1 0 0 0 0,-1-1 0 0 0,1 1 0 0 0,-1 0 0 0 0,1-1 0 0 0,-1 1 0 0 0,1-1 0 0 0,0 0 0 0 0,-1 1 0 0 0,1-1 0 0 0,-1 0 0 0 0,1 0 0 0 0,0 0 0 0 0,-1 0 0 0 0,1-1 0 0 0,0 1 0 0 0,-1 0 0 0 0,1-1 0 0 0,-1 1 0 0 0,1-1 0 0 0,-1 1 0 0 0,1-1 0 0 0,-1 0 0 0 0,2 0-23 0 0,9-10 228 0 0,0 0 0 0 0,0 0-1 0 0,-1-1 1 0 0,-1-1-1 0 0,0 0 1 0 0,-1 0 0 0 0,0-1-1 0 0,2-5-227 0 0,-6 11 61 0 0,127-214 937 0 0,-122 211-777 0 0,-7 31-251 0 0,-1-7 25 0 0,52 190 75 0 0,4 16-122 0 0,-47-155-2 0 0,-3 1 1 0 0,-3 0 0 0 0,-3 0-1 0 0,-4 55 54 0 0,0-103 0 0 0,-1-1-1 0 0,0 1 0 0 0,-2-1 0 0 0,1 0 1 0 0,-2 0-1 0 0,0 0 0 0 0,-1-1 0 0 0,0 0 1 0 0,-2 0-1 0 0,1-1 0 0 0,-2 0 1 0 0,0-1-1 0 0,0 0 0 0 0,-2 0 0 0 0,1-1 1 0 0,-1-1-1 0 0,-1 0 0 0 0,0 0 0 0 0,-1-1 1 0 0,0-1-1 0 0,0-1 0 0 0,-5 3 1 0 0,16-9 7 0 0,0-1-1 0 0,0 1 1 0 0,0-1-1 0 0,0 1 1 0 0,0-1 0 0 0,0 0-1 0 0,0 0 1 0 0,0 0-1 0 0,0 0 1 0 0,-1-1-1 0 0,1 0 1 0 0,0 1-1 0 0,-1-1 1 0 0,1 0-1 0 0,0 0 1 0 0,0-1-1 0 0,-1 1 1 0 0,1-1 0 0 0,0 0-1 0 0,0 1 1 0 0,0-1-1 0 0,0-1 1 0 0,0 1-1 0 0,0 0 1 0 0,0-1-1 0 0,0 0 1 0 0,0 1-1 0 0,0-1 1 0 0,1 0-1 0 0,-1 0 1 0 0,1-1 0 0 0,0 1-1 0 0,-1 0 1 0 0,1-1-1 0 0,0 0 1 0 0,1 1-1 0 0,-1-1 1 0 0,0 0-1 0 0,1 0 1 0 0,-1 0-1 0 0,0-3-6 0 0,-1-8 10 0 0,1-1 0 0 0,0 1-1 0 0,1-1 1 0 0,1 0 0 0 0,0 0-1 0 0,1 1 1 0 0,1-1-1 0 0,0 0 1 0 0,1 1 0 0 0,1 0-1 0 0,0-1 1 0 0,0 1 0 0 0,4-5-10 0 0,3-12-170 0 0,2 1 0 0 0,0 0 1 0 0,2 1-1 0 0,2 1 0 0 0,0 0 1 0 0,2 1-1 0 0,0 1 0 0 0,2 1 1 0 0,1 1-1 0 0,1 1 0 0 0,1 1 1 0 0,1 1-1 0 0,6-3 170 0 0,-14 15-3424 0 0,-12 6-604 0 0,2 0-8138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259 129 280 0 0,'0'0'1651'0'0,"0"0"-204"0"0,0 0-131 0 0,0 0-10 0 0,0 0-52 0 0,0 0-90 0 0,0 0-39 0 0,0 0-82 0 0,0 0-43 0 0,0 0 30 0 0,0 0 36 0 0,0 0 28 0 0,0 0-16 0 0,3-4-74 0 0,12-14-97 0 0,-11 14-85 0 0,-4 4-58 0 0,0 0-39 0 0,0 0-37 0 0,0 0-18 0 0,0 0-53 0 0,-26 3 978 0 0,-75 60-882 0 0,89-57-633 0 0,2 1 0 0 0,-1 1 0 0 0,1 0 1 0 0,0 0-1 0 0,0 1 0 0 0,1 0 1 0 0,0 1-1 0 0,1 0 0 0 0,0 0 1 0 0,1 1-1 0 0,0 0 0 0 0,0 0 1 0 0,1 1-1 0 0,1-1 0 0 0,0 1 1 0 0,1 1-1 0 0,0-1 0 0 0,1 1 1 0 0,0-1-1 0 0,1 1 0 0 0,0 0 1 0 0,1 1-81 0 0,3-7 67 0 0,0 0 1 0 0,0 0 0 0 0,1 0 0 0 0,0 0-1 0 0,0-1 1 0 0,1 0 0 0 0,0 1 0 0 0,0-1 0 0 0,0-1-1 0 0,1 1 1 0 0,0-1 0 0 0,0 1 0 0 0,0-2-1 0 0,1 1 1 0 0,-1 0 0 0 0,1-1 0 0 0,1 0-1 0 0,-1 0 1 0 0,0-1 0 0 0,1 0 0 0 0,-1 0 0 0 0,6 1-68 0 0,2 1 70 0 0,1-1 1 0 0,-1 0 0 0 0,1-1 0 0 0,-1-1 0 0 0,1 0 0 0 0,0-1 0 0 0,0-1 0 0 0,-1 0 0 0 0,4-1-71 0 0,10 0 56 0 0,53-14-424 0 0,-42-8-1671 0 0,-33 16-2780 0 0,-3 0-4185 0 0,-3 4-2893 0 0</inkml:trace>
  <inkml:trace contextRef="#ctx0" brushRef="#br0" timeOffset="814.406">671 184 10562 0 0,'0'0'2019'0'0,"0"0"-349"0"0,0 0-118 0 0,0 0-34 0 0,0 0-148 0 0,0 0-247 0 0,0 0-303 0 0,0 0-232 0 0,0 0-71 0 0,0 0-13 0 0,0 0-5 0 0,0 0-9 0 0,0 0-65 0 0,-4 13-65 0 0,-11 41-38 0 0,10 59 452 0 0,6-103-762 0 0,0 1-1 0 0,1 0 0 0 0,0-1 1 0 0,1 0-1 0 0,0 1 0 0 0,1-1 1 0 0,0 0-1 0 0,0-1 0 0 0,1 1 1 0 0,0-1-1 0 0,1 0 0 0 0,0 0 1 0 0,1 0-1 0 0,-1-1 0 0 0,2 0 1 0 0,4 4-12 0 0,-8-9 47 0 0,-1 0 0 0 0,1-1 0 0 0,0 1 0 0 0,0-1 0 0 0,0 0 0 0 0,1 0 0 0 0,-1 0 0 0 0,0-1 0 0 0,1 0 0 0 0,-1 0 0 0 0,1 0 0 0 0,-1 0 0 0 0,1 0 0 0 0,0-1 0 0 0,-1 0 0 0 0,1 0 0 0 0,-1 0 0 0 0,1-1 0 0 0,0 0 0 0 0,-1 0 0 0 0,1 0 0 0 0,-1 0 0 0 0,0 0 0 0 0,1-1 0 0 0,-1 0 0 0 0,0 0 0 0 0,0 0 0 0 0,0-1 0 0 0,0 1 0 0 0,0-1 0 0 0,0 0-47 0 0,104-103 1049 0 0,37-67-531 0 0,-153 184-858 0 0,2-2 279 0 0,1 0 0 0 0,-1 0 0 0 0,2 0 0 0 0,-1 1 0 0 0,1-1 0 0 0,0 1 0 0 0,1 0-1 0 0,0 1 1 0 0,1-1 0 0 0,0 0 0 0 0,1 1 0 0 0,0-1 0 0 0,1 1 0 0 0,0-1 0 0 0,0 1 0 0 0,1-1-1 0 0,2 8 62 0 0,1-13-5 0 0,1 0 0 0 0,-1 0 0 0 0,1-1 0 0 0,1 1 0 0 0,-1-1 0 0 0,1 0 0 0 0,0-1 0 0 0,-1 1 0 0 0,2-1 0 0 0,-1-1 0 0 0,0 1 0 0 0,0-1 0 0 0,1 0 0 0 0,0 0 0 0 0,-1-1 0 0 0,1 0 0 0 0,0 0 0 0 0,-1 0 0 0 0,1-1 0 0 0,0 0 0 0 0,0-1 0 0 0,2 0 5 0 0,4 1 39 0 0,0-2 1 0 0,1 0-1 0 0,-1 0 0 0 0,0-1 1 0 0,0-1-1 0 0,0 0 0 0 0,-1-1 1 0 0,0 0-1 0 0,1-1 1 0 0,-2 0-1 0 0,1-1 0 0 0,-1 0 1 0 0,0-1-1 0 0,0-1 1 0 0,-1 1-1 0 0,-1-2 0 0 0,5-4-39 0 0,20-24 191 0 0,-3-1-1 0 0,-1-1 0 0 0,25-44-190 0 0,-54 81 4 0 0,5-6-3 0 0,0 0-1 0 0,-1 0 1 0 0,0-1 0 0 0,-1 0 0 0 0,0 0-1 0 0,-1 0 1 0 0,0 0 0 0 0,0 0-1 0 0,-1-1 1 0 0,-1 0 0 0 0,1 1 0 0 0,-2-1-1 0 0,1-1 0 0 0,-1 10-6 0 0,-1 0 1 0 0,1 1-1 0 0,0-1 0 0 0,0 1 0 0 0,-1-1 0 0 0,1 0 0 0 0,-1 1 1 0 0,1-1-1 0 0,-1 1 0 0 0,0-1 0 0 0,1 1 0 0 0,-1-1 0 0 0,0 1 0 0 0,0 0 1 0 0,0-1-1 0 0,0 1 0 0 0,0 0 0 0 0,0 0 0 0 0,-1-1 0 0 0,1 1 0 0 0,0 0 1 0 0,-1 0-1 0 0,1 1 0 0 0,0-1 0 0 0,-1 0 0 0 0,1 0 0 0 0,-1 1 1 0 0,1-1-1 0 0,-1 1 0 0 0,0-1 0 0 0,1 1 0 0 0,-1 0 0 0 0,0-1 0 0 0,1 1 1 0 0,-1 0-1 0 0,0 0 0 0 0,1 0 0 0 0,-1 0 0 0 0,1 1 0 0 0,-1-1 1 0 0,-1 1 5 0 0,-64 25-302 0 0,59-22 272 0 0,1 1 0 0 0,0-1 0 0 0,0 2 0 0 0,0-1 0 0 0,0 1 0 0 0,1 0 0 0 0,0 0 0 0 0,0 1 0 0 0,1 0 0 0 0,0 0 0 0 0,0 0 0 0 0,1 0 0 0 0,-1 1 0 0 0,2 0 0 0 0,-1 0 0 0 0,1 0 0 0 0,0 0 0 0 0,1 1 0 0 0,0-1 0 0 0,0 1 0 0 0,1-1 0 0 0,0 2 30 0 0,3-6-2 0 0,1-1 1 0 0,0 1-1 0 0,-1-1 1 0 0,1 0-1 0 0,0 1 1 0 0,1-1-1 0 0,-1-1 1 0 0,0 1-1 0 0,1-1 0 0 0,0 1 1 0 0,-1-1-1 0 0,1 0 1 0 0,0 0-1 0 0,0 0 1 0 0,0-1-1 0 0,1 0 1 0 0,-1 1-1 0 0,0-1 1 0 0,0-1-1 0 0,1 1 1 0 0,-1-1-1 0 0,0 0 1 0 0,1 0-1 0 0,-1 0 1 0 0,1 0-1 0 0,-1-1 1 0 0,0 1-1 0 0,0-1 0 0 0,1-1 2 0 0,7 2 3 0 0,241-11 75 0 0,-252 11-75 0 0,0 0 0 0 0,0 0 0 0 0,1 1 0 0 0,-1-1 0 0 0,0 0-1 0 0,0 0 1 0 0,0 1 0 0 0,0-1 0 0 0,0 1 0 0 0,0-1 0 0 0,0 1 0 0 0,0-1 0 0 0,0 1 0 0 0,0-1 0 0 0,0 1 0 0 0,0 0 0 0 0,0 0 0 0 0,0 0 0 0 0,-1-1 0 0 0,1 1 0 0 0,0 0 0 0 0,-1 0 0 0 0,1 0 0 0 0,0 0 0 0 0,-1 0 0 0 0,1 0 0 0 0,-1 0-1 0 0,0 0 1 0 0,1 0 0 0 0,-1 1 0 0 0,0-1 0 0 0,0 0 0 0 0,1 0 0 0 0,-1 0 0 0 0,0 0 0 0 0,0 0 0 0 0,0 1 0 0 0,0-1 0 0 0,-1 0 0 0 0,1 0 0 0 0,0 0 0 0 0,0 0 0 0 0,-1 0 0 0 0,1 1-3 0 0,-18 50 134 0 0,14-44-148 0 0,-2 1-36 0 0,0 0 0 0 0,1 1-1 0 0,0 0 1 0 0,1 0 0 0 0,1 0 0 0 0,-1 0 0 0 0,1 1 0 0 0,1-1 0 0 0,0 1 0 0 0,0 9 50 0 0,17-5-1635 0 0,2-15-3095 0 0,-13 0 2002 0 0,2 0-8045 0 0</inkml:trace>
  <inkml:trace contextRef="#ctx0" brushRef="#br0" timeOffset="1217.37">1976 26 11450 0 0,'0'0'3392'0'0,"0"0"-1358"0"0,0 0-625 0 0,0 0-158 0 0,0 0-165 0 0,0 0-227 0 0,0 0-243 0 0,0 0-178 0 0,0 0-105 0 0,0 0 16 0 0,0 0 47 0 0,0 0-19 0 0,0 0-7 0 0,-3 19-27 0 0,-10 124 465 0 0,16-113-716 0 0,2-1 1 0 0,1-1 0 0 0,1 1-1 0 0,1-1 1 0 0,2 0-1 0 0,1-1 1 0 0,1 0 0 0 0,1-1-1 0 0,2 2-92 0 0,-12-23 22 0 0,-1 0 0 0 0,1 0 0 0 0,0 0 0 0 0,0 0 0 0 0,1-1 0 0 0,-1 0 0 0 0,1 1 0 0 0,0-1 0 0 0,0-1 0 0 0,0 1 0 0 0,1-1 0 0 0,-1 1 0 0 0,1-1 0 0 0,0 0-1 0 0,0-1 1 0 0,0 1 0 0 0,0-1 0 0 0,1 0 0 0 0,-1 0 0 0 0,0-1 0 0 0,1 0 0 0 0,3 1-22 0 0,-6-3 54 0 0,0-1 0 0 0,-1 0 0 0 0,1 1 0 0 0,0-1 0 0 0,-1 0 0 0 0,0 0 0 0 0,1 0 0 0 0,-1 0 0 0 0,0-1-1 0 0,0 1 1 0 0,0-1 0 0 0,0 1 0 0 0,-1-1 0 0 0,1 0 0 0 0,0 0 0 0 0,-1 1 0 0 0,0-1 0 0 0,0 0 0 0 0,0 0 0 0 0,0-2-54 0 0,0 3 19 0 0,22-57 299 0 0,-3-1 1 0 0,-3 0 0 0 0,5-39-319 0 0,-20 89-29 0 0,1 0 1 0 0,0 0-1 0 0,0 1 1 0 0,0-1-1 0 0,1 1 0 0 0,1 0 1 0 0,0 0-1 0 0,0 0 1 0 0,0 1-1 0 0,1 0 1 0 0,1 0-1 0 0,2-3 29 0 0,2 8-2721 0 0,-11 16-3421 0 0,-1-3-3167 0 0,1-3-1057 0 0</inkml:trace>
  <inkml:trace contextRef="#ctx0" brushRef="#br0" timeOffset="1600.87">2466 328 3985 0 0,'0'0'5004'0'0,"0"0"-1797"0"0,0 0-927 0 0,0 0-407 0 0,0 0-277 0 0,0 0-177 0 0,0 0-136 0 0,0 0-105 0 0,0 0-149 0 0,0 0-139 0 0,31-8-131 0 0,98-24-138 0 0,-57-3 229 0 0,-41 12-513 0 0,-2-1 1 0 0,-1-1 0 0 0,-1-1 0 0 0,-1-2 0 0 0,7-10-338 0 0,-32 37 10 0 0,1-1 0 0 0,0 1 0 0 0,-1-1 0 0 0,0 0 0 0 0,1 1 0 0 0,-1-1 0 0 0,0 0 0 0 0,0 0 0 0 0,0 1 0 0 0,0-1 0 0 0,0 0 0 0 0,0 0 0 0 0,0 0 0 0 0,-1-1 0 0 0,1 1 0 0 0,-1 0-1 0 0,0 0 1 0 0,1 0 0 0 0,-1 0 0 0 0,0 0 0 0 0,0 0 0 0 0,0-1 0 0 0,-1 1 0 0 0,1 0 0 0 0,0 0 0 0 0,-1 0 0 0 0,1 0 0 0 0,-1 0 0 0 0,0 0 0 0 0,0 0 0 0 0,0 0 0 0 0,0 0 0 0 0,0 0 0 0 0,0 0 0 0 0,0 1 0 0 0,-1-1 0 0 0,1 0 0 0 0,-1 1-1 0 0,1-1 1 0 0,-1 1 0 0 0,0 0 0 0 0,1-1 0 0 0,-1 1 0 0 0,0 0 0 0 0,0 0 0 0 0,0 0 0 0 0,0 0 0 0 0,0 0 0 0 0,0 1 0 0 0,0-1 0 0 0,0 1 0 0 0,0-1 0 0 0,0 1 0 0 0,0 0 0 0 0,0 0 0 0 0,-2 0-10 0 0,-9 2-7 0 0,1 0 0 0 0,0 1 0 0 0,-1 1 1 0 0,1 0-1 0 0,0 1 0 0 0,1 0 0 0 0,-1 1 0 0 0,1 0 1 0 0,0 1-1 0 0,1 0 0 0 0,-1 0 0 0 0,1 1 0 0 0,1 1 1 0 0,0 0-1 0 0,0 0 0 0 0,0 1 0 0 0,1 0 0 0 0,1 0 1 0 0,0 1-1 0 0,0 0 0 0 0,-4 10 7 0 0,3-6-1 0 0,0 1 0 0 0,1 0 1 0 0,1 0-1 0 0,0 0 0 0 0,1 1 0 0 0,1 0 0 0 0,0 0 0 0 0,2 0 1 0 0,0 0-1 0 0,0 1 0 0 0,2-1 0 0 0,0 1 0 0 0,2 10 1 0 0,0-19 5 0 0,-1 0-1 0 0,2 0 0 0 0,-1 0 0 0 0,1 0 1 0 0,0 0-1 0 0,1-1 0 0 0,0 0 0 0 0,0 0 1 0 0,1 0-1 0 0,0 0 0 0 0,0-1 0 0 0,1 1 1 0 0,0-1-1 0 0,0-1 0 0 0,1 1 1 0 0,-1-1-1 0 0,2 0 0 0 0,-1-1 0 0 0,0 0 1 0 0,1 0-1 0 0,1 0-4 0 0,8 5 19 0 0,0-2 1 0 0,1 0-1 0 0,0-1 1 0 0,0-1 0 0 0,0 0-1 0 0,1-1 1 0 0,0-2-1 0 0,0 0 1 0 0,12 1-20 0 0,81-15-607 0 0,-72-15-3610 0 0,-35 19-2256 0 0,-2 0-5978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333 785 5777 0 0,'0'0'2073'0'0,"0"0"-318"0"0,0 0-38 0 0,0 0 134 0 0,0 0 1 0 0,0 0-224 0 0,0 0-313 0 0,0 0-298 0 0,0 0-215 0 0,0 0-154 0 0,0 0-117 0 0,-32 1-118 0 0,-101 7-65 0 0,65 15 95 0 0,59-15-346 0 0,2-4-60 0 0,0 1-1 0 0,1 0 1 0 0,0 0-1 0 0,0 0 1 0 0,0 0-1 0 0,0 1 0 0 0,1 0 1 0 0,0 1-1 0 0,1-1 1 0 0,-1 1-1 0 0,1 0 1 0 0,0 0-1 0 0,1 0 0 0 0,0 0 1 0 0,0 0-1 0 0,0 1 1 0 0,1 0-1 0 0,0-1 1 0 0,1 1-1 0 0,0 0 1 0 0,0 0-1 0 0,0 7-36 0 0,3-11 61 0 0,0-1-1 0 0,1 1 1 0 0,-1-1 0 0 0,0 0-1 0 0,1 0 1 0 0,0 0 0 0 0,0 0-1 0 0,0 0 1 0 0,0-1 0 0 0,0 1-1 0 0,0-1 1 0 0,1 0 0 0 0,-1 0-1 0 0,1 0 1 0 0,0-1-1 0 0,-1 1 1 0 0,1-1 0 0 0,0 0-1 0 0,0 0 1 0 0,0 0 0 0 0,0 0-1 0 0,0-1 1 0 0,0 0 0 0 0,0 0-1 0 0,0 0 1 0 0,0 0 0 0 0,0 0-1 0 0,0-1 1 0 0,0 0 0 0 0,0 0-1 0 0,0 0 1 0 0,-1 0 0 0 0,1 0-1 0 0,0-1 1 0 0,0 0-61 0 0,18-10 195 0 0,-1 0-1 0 0,-1-2 1 0 0,0 0 0 0 0,-1-1 0 0 0,0-1-1 0 0,-2-1 1 0 0,13-14-195 0 0,71-64 149 0 0,-88 136-595 0 0,-11 14 443 0 0,-3-45 1 0 0,0 1-1 0 0,1 0 1 0 0,0-1-1 0 0,1 1 0 0 0,0 0 1 0 0,0-1-1 0 0,1 1 1 0 0,1-1-1 0 0,0 0 1 0 0,0 1-1 0 0,1-1 1 0 0,0-1-1 0 0,1 1 1 0 0,0-1-1 0 0,0 1 1 0 0,1-1-1 0 0,0-1 0 0 0,1 1 1 0 0,0-1 2 0 0,-3-6 8 0 0,0 0 0 0 0,1 0 0 0 0,-1 0 0 0 0,0 0 0 0 0,1-1 1 0 0,0 1-1 0 0,-1-1 0 0 0,1 0 0 0 0,0-1 0 0 0,0 1 0 0 0,-1-1 0 0 0,1 0 0 0 0,0 0 0 0 0,0-1 0 0 0,-1 1 1 0 0,1-1-1 0 0,0 0 0 0 0,0-1 0 0 0,-1 1 0 0 0,1-1 0 0 0,-1 0 0 0 0,0 0 0 0 0,1 0 0 0 0,-1 0 0 0 0,3-3-8 0 0,95-80 354 0 0,-65 44-275 0 0,-3-1 0 0 0,-1-2 0 0 0,-2-1 0 0 0,-3-1 0 0 0,-1-2 1 0 0,-2-1-1 0 0,-3-1 0 0 0,-2-1 0 0 0,-2 0 0 0 0,10-48-79 0 0,-14 39-12 0 0,-1-2 1 0 0,-4 1-1 0 0,-2-2 0 0 0,-2-46 12 0 0,-4 107-1 0 0,-1-1 1 0 0,1 1-1 0 0,0-1 0 0 0,-1 1 0 0 0,0-1 0 0 0,1 1 1 0 0,-1-1-1 0 0,0 1 0 0 0,-1-1 0 0 0,1 1 0 0 0,0-1 1 0 0,-1 1-1 0 0,1-1 0 0 0,-1 1 0 0 0,0-1 0 0 0,0 1 1 0 0,0-1-1 0 0,0 1 0 0 0,0 0 0 0 0,0 0 0 0 0,-1 0 1 0 0,1-1-1 0 0,-1 1 0 0 0,1 0 0 0 0,-1 1 0 0 0,0-1 0 0 0,0 0 1 0 0,0 0-1 0 0,0 1 0 0 0,0 0 0 0 0,0-1 0 0 0,0 1 1 0 0,0 0-1 0 0,-1 0 0 0 0,1 0 0 0 0,-1 0 0 0 0,1 0 1 0 0,0 0-1 0 0,-1 1 0 0 0,0 0 0 0 0,1-1 0 0 0,-1 1 1 0 0,1 0-1 0 0,-1 0 0 0 0,1 0 0 0 0,-1 0 0 0 0,1 1 1 0 0,-1-1-1 0 0,1 1 0 0 0,-1-1 0 0 0,1 1 0 0 0,-1 0 1 0 0,-1 1 0 0 0,-14 14-7 0 0,1 0 1 0 0,1 1-1 0 0,1 1 1 0 0,0 0-1 0 0,1 2 1 0 0,1-1-1 0 0,1 1 1 0 0,1 1-1 0 0,1 0 1 0 0,1 1-1 0 0,0 0 1 0 0,2 0-1 0 0,0 1 1 0 0,2 0-1 0 0,-1 9 7 0 0,-4 17 21 0 0,2 1-1 0 0,2 1 0 0 0,2-1 1 0 0,2 1-1 0 0,3 0 1 0 0,2 0-1 0 0,2-1 0 0 0,2 0 1 0 0,3 0-1 0 0,14 46-20 0 0,-19-80-9 0 0,1 0 1 0 0,0 0-1 0 0,1 0 0 0 0,1-1 0 0 0,0 0 1 0 0,1 0-1 0 0,7 8 9 0 0,-14-22-140 0 0,0 0 0 0 0,1 0 0 0 0,-1 0 1 0 0,1 0-1 0 0,-1-1 0 0 0,1 1 0 0 0,-1-1 0 0 0,1 1 0 0 0,-1-1 0 0 0,1 0 1 0 0,0 0-1 0 0,-1 0 0 0 0,1 0 0 0 0,-1-1 0 0 0,1 1 0 0 0,0-1 1 0 0,-1 1-1 0 0,1-1 0 0 0,-1 0 0 0 0,0 0 0 0 0,1 0 0 0 0,-1 0 1 0 0,0-1-1 0 0,1 1 0 0 0,-1 0 0 0 0,0-1 0 0 0,0 0 0 0 0,0 1 0 0 0,0-1 1 0 0,-1 0-1 0 0,1 0 0 0 0,0 0 0 0 0,-1 0 0 0 0,0 0 0 0 0,1-1 1 0 0,0-1 139 0 0,10-8-2638 0 0,3-1-4291 0 0,-4 4-4884 0 0</inkml:trace>
  <inkml:trace contextRef="#ctx0" brushRef="#br0" timeOffset="281.219">1278 726 9866 0 0,'0'0'2310'0'0,"0"0"-568"0"0,0 0-327 0 0,0 0-132 0 0,0 0-163 0 0,0 0-209 0 0,0 0-231 0 0,-27 34-235 0 0,-83 105-107 0 0,75-71 155 0 0,36-58-370 0 0,-1-5-50 0 0,0 0 0 0 0,0-1 0 0 0,0 1 0 0 0,1 0 0 0 0,0-1 1 0 0,0 1-1 0 0,0-1 0 0 0,0 1 0 0 0,1-1 0 0 0,0 0 0 0 0,0 1 0 0 0,0-1 1 0 0,0 0-1 0 0,1 0 0 0 0,0 0 0 0 0,-1-1 0 0 0,1 1 0 0 0,1-1 0 0 0,-1 1 1 0 0,0-1-1 0 0,1 0 0 0 0,0 0 0 0 0,-1-1 0 0 0,1 1 0 0 0,0-1 0 0 0,1 0 1 0 0,-1 0-1 0 0,0 0 0 0 0,1-1 0 0 0,-1 1 0 0 0,1-1 0 0 0,2 1-73 0 0,6-1 168 0 0,-1 0 0 0 0,0-1 0 0 0,1-1 0 0 0,-1 0 0 0 0,0 0 0 0 0,0-1 0 0 0,0 0 0 0 0,0-1 0 0 0,0-1 0 0 0,0 0 0 0 0,-1-1 0 0 0,0 0 0 0 0,0 0 0 0 0,0-1 0 0 0,0-1 0 0 0,-1 0 0 0 0,0 0 0 0 0,-1-1 0 0 0,0 0 0 0 0,0 0 0 0 0,0-1 0 0 0,-1-1 0 0 0,-1 1 0 0 0,1-1 0 0 0,-2-1 0 0 0,1 1 0 0 0,3-10-168 0 0,-6 10 37 0 0,-1 1 0 0 0,0-1 0 0 0,0 0 1 0 0,-1 0-1 0 0,-1 0 0 0 0,1 0 0 0 0,-2 0 0 0 0,1 0 0 0 0,-1-1 0 0 0,-1 1 1 0 0,0 0-1 0 0,-2-6-37 0 0,3 12-42 0 0,-1 0 1 0 0,0 0-1 0 0,0 0 1 0 0,-1 1 0 0 0,1-1-1 0 0,-1 0 1 0 0,0 1-1 0 0,0-1 1 0 0,0 1-1 0 0,0 0 1 0 0,0-1-1 0 0,-1 1 1 0 0,0 1 0 0 0,0-1-1 0 0,1 0 1 0 0,-1 0-1 0 0,-1 1 1 0 0,1 0-1 0 0,0 0 1 0 0,-1 0 0 0 0,1 0-1 0 0,-1 0 1 0 0,1 0-1 0 0,-1 1 1 0 0,0 0-1 0 0,0 0 1 0 0,0 0-1 0 0,0 0 1 0 0,0 1 0 0 0,0-1-1 0 0,0 1 1 0 0,-3 0 41 0 0,-47 19-3943 0 0,41-5-349 0 0,1 4-3503 0 0,3-6-2897 0 0</inkml:trace>
  <inkml:trace contextRef="#ctx0" brushRef="#br0" timeOffset="701.751">1627 1098 11771 0 0,'0'0'2681'0'0,"0"0"-791"0"0,0 0-306 0 0,0 0-47 0 0,0 0-160 0 0,0 0-263 0 0,0 0-306 0 0,0 0-185 0 0,0 0-108 0 0,8-33-27 0 0,26-103-16 0 0,10 14 980 0 0,-3 38-713 0 0,-39 89-755 0 0,-2 24-28 0 0,-2-23 42 0 0,1 0 1 0 0,-1 1-1 0 0,1-1 0 0 0,1 0 0 0 0,0 1 1 0 0,-1-1-1 0 0,2 0 0 0 0,-1 1 0 0 0,1-1 1 0 0,0 0-1 0 0,0 0 0 0 0,1 0 1 0 0,0 0-1 0 0,0 0 0 0 0,0 0 0 0 0,1 0 1 0 0,0 0-1 0 0,0-1 0 0 0,0 1 1 0 0,1-1-1 0 0,0 0 0 0 0,0 0 0 0 0,0-1 1 0 0,0 1-1 0 0,1-1 0 0 0,0 0 1 0 0,0 0-1 0 0,0 0 0 0 0,0-1 0 0 0,1 1 1 0 0,0-1 1 0 0,2-3 78 0 0,1 0 1 0 0,0-1 0 0 0,-1 0 0 0 0,1 0-1 0 0,0-1 1 0 0,-1 0 0 0 0,0-1 0 0 0,1 1-1 0 0,-1-2 1 0 0,0 1 0 0 0,-1-1 0 0 0,1 0-1 0 0,-1-1 1 0 0,1 0 0 0 0,-1 0 0 0 0,-1-1-1 0 0,1 1 1 0 0,-1-1 0 0 0,0-1 0 0 0,0 1-1 0 0,-1-1 1 0 0,0 0 0 0 0,0-1-1 0 0,0 1 1 0 0,1-6-79 0 0,-1 7 70 0 0,4-3-17 0 0,-1-1 0 0 0,0 0 0 0 0,-1-1 0 0 0,0 0-1 0 0,0 0 1 0 0,-1 0 0 0 0,-1-1 0 0 0,0 1 0 0 0,0-2 0 0 0,-2 1-1 0 0,1 0 1 0 0,0-11-53 0 0,-4 23-142 0 0,0 0-161 0 0,0 0-253 0 0,0 0-347 0 0,0 10-5253 0 0,0-6-3110 0 0,0 0-3018 0 0</inkml:trace>
  <inkml:trace contextRef="#ctx0" brushRef="#br0" timeOffset="1316.968">2594 697 14379 0 0,'0'0'2126'0'0,"0"0"-570"0"0,0 0-197 0 0,0 0-33 0 0,0 0-110 0 0,0 0-196 0 0,0 0-222 0 0,0 0-201 0 0,0 0-158 0 0,0 0-106 0 0,0 0-126 0 0,-34-11-99 0 0,-106-31-41 0 0,137 40-65 0 0,1 1 1 0 0,0 0-1 0 0,0 0 1 0 0,-1 0-1 0 0,1 1 0 0 0,0-1 1 0 0,-1 0-1 0 0,1 1 1 0 0,-1 0-1 0 0,1-1 1 0 0,-1 1-1 0 0,1 0 0 0 0,-1 0 1 0 0,1 1-1 0 0,-1-1 1 0 0,1 0-1 0 0,-1 1 1 0 0,1 0-1 0 0,0-1 0 0 0,-1 1 1 0 0,1 0-1 0 0,0 0 1 0 0,0 0-1 0 0,-1 1 1 0 0,1-1-1 0 0,0 0 0 0 0,0 1 1 0 0,0-1-1 0 0,0 2-2 0 0,-6 4 14 0 0,-5 2-10 0 0,1 1-1 0 0,1 0 1 0 0,0 0 0 0 0,0 1 0 0 0,1 0 0 0 0,0 1 0 0 0,1 0-1 0 0,1 1 1 0 0,0 0 0 0 0,0 0 0 0 0,1 0 0 0 0,1 1 0 0 0,0 0-1 0 0,1 1 1 0 0,1-1 0 0 0,0 1 0 0 0,1 0 0 0 0,1 0 0 0 0,0 0-1 0 0,1 0 1 0 0,0 0 0 0 0,1 0 0 0 0,2 7-4 0 0,-1-17 20 0 0,1 0 1 0 0,0 0-1 0 0,0 0 1 0 0,0 0 0 0 0,1 0-1 0 0,-1 0 1 0 0,1-1-1 0 0,1 0 1 0 0,-1 1-1 0 0,0-1 1 0 0,1 0-1 0 0,0 0 1 0 0,0-1 0 0 0,0 1-1 0 0,1-1 1 0 0,-1 0-1 0 0,1 0 1 0 0,-1-1-1 0 0,1 1 1 0 0,0-1-1 0 0,0 0 1 0 0,0 0-1 0 0,0-1 1 0 0,1 1 0 0 0,-1-1-1 0 0,0 0 1 0 0,1-1-1 0 0,-1 1 1 0 0,1-1-1 0 0,-1 0 1 0 0,0 0-1 0 0,1-1 1 0 0,-1 0 0 0 0,0 0-1 0 0,1 0 1 0 0,-1 0-1 0 0,0-1 1 0 0,0 0-1 0 0,0 0 1 0 0,0 0-1 0 0,0-1 1 0 0,-1 0-1 0 0,1 0 1 0 0,2-2-21 0 0,23-14 275 0 0,-1-2-1 0 0,-1 0 1 0 0,-1-2-1 0 0,-1-2 1 0 0,-1 0-1 0 0,20-27-274 0 0,-37 43 42 0 0,0 0 0 0 0,1 1 0 0 0,0 0 0 0 0,1 0-1 0 0,-1 1 1 0 0,1 0 0 0 0,1 1 0 0 0,-1 0 0 0 0,1 0 0 0 0,6-1-42 0 0,-15 7 1 0 0,-1-1 0 0 0,0 1 0 0 0,1 0 0 0 0,0-1-1 0 0,-1 1 1 0 0,1 0 0 0 0,-1 0 0 0 0,1 0 0 0 0,-1 0 0 0 0,1 0 0 0 0,-1 1 0 0 0,1-1 0 0 0,-1 0 0 0 0,1 1 0 0 0,-1-1 0 0 0,1 1 0 0 0,-1-1 0 0 0,0 1 0 0 0,1 0 0 0 0,-1 0 0 0 0,0-1-1 0 0,1 1 1 0 0,-1 0 0 0 0,0 0 0 0 0,0 0 0 0 0,0 0 0 0 0,0 1 0 0 0,0-1 0 0 0,0 0 0 0 0,0 0 0 0 0,0 1 0 0 0,-1-1 0 0 0,1 0 0 0 0,0 1 0 0 0,-1-1 0 0 0,1 1 0 0 0,-1-1-1 0 0,0 1 1 0 0,1-1 0 0 0,-1 1 0 0 0,0 0-1 0 0,7 66 94 0 0,-21 231-125 0 0,-5-144-260 0 0,-7-1-1 0 0,-35 113 292 0 0,54-235-7 0 0,-1 0 0 0 0,-2-1-1 0 0,-2 0 1 0 0,0-1 0 0 0,-2 0-1 0 0,-1-1 1 0 0,-2 0 0 0 0,-1-2-1 0 0,-1 0 1 0 0,-1-1 0 0 0,-1-1-1 0 0,-17 16 8 0 0,-58 1 78 0 0,92-42-72 0 0,1 1 0 0 0,-1 0-1 0 0,1-1 1 0 0,-1 0 0 0 0,1 0 0 0 0,-1 0 0 0 0,1 0-1 0 0,-1-1 1 0 0,1 0 0 0 0,-1 1 0 0 0,1-1 0 0 0,0 0-1 0 0,-1 0 1 0 0,1-1 0 0 0,0 1 0 0 0,0-1 0 0 0,0 0-1 0 0,0 1 1 0 0,0-1 0 0 0,0-1 0 0 0,1 1 0 0 0,-1 0-1 0 0,1-1 1 0 0,-1 1 0 0 0,1-1 0 0 0,0 0 0 0 0,0 0-1 0 0,-1-2-5 0 0,-2-8 17 0 0,0-1 0 0 0,2 0 0 0 0,-1 0-1 0 0,2 0 1 0 0,0-1 0 0 0,1 1-1 0 0,0 0 1 0 0,1-1 0 0 0,1 1-1 0 0,0-1 1 0 0,1 1 0 0 0,0 0 0 0 0,1 0-1 0 0,1 0 1 0 0,0 0 0 0 0,1 0-1 0 0,1 1 1 0 0,0 0 0 0 0,4-7-17 0 0,18-34 37 0 0,3 1 0 0 0,1 2-1 0 0,3 1 1 0 0,1 2 0 0 0,3 1 0 0 0,12-9-37 0 0,-33 39-12 0 0,0 0-1 0 0,1 0 1 0 0,1 2-1 0 0,0 1 1 0 0,1 0-1 0 0,1 1 1 0 0,0 2-1 0 0,1 0 1 0 0,16-5 12 0 0,71-2-7508 0 0,-101 18-4432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1 836 3985 0 0,'0'0'1747'0'0,"0"0"-373"0"0,0 0-206 0 0,0 0 17 0 0,0 0 70 0 0,0 0-48 0 0,0 0-208 0 0,0 0-347 0 0,0 0-277 0 0,0 0-146 0 0,0 0-29 0 0,0 0 32 0 0,0 0 83 0 0,4 7 1622 0 0,45-13 3379 0 0,16-27-2777 0 0,-52 23-2372 0 0,0-1 1 0 0,-1 1 0 0 0,0-2 0 0 0,-1 0-1 0 0,0 0 1 0 0,-1-1 0 0 0,0 0 0 0 0,-1-1 0 0 0,0 0-1 0 0,-2-1 1 0 0,1 0 0 0 0,-2 0 0 0 0,0 0-1 0 0,-1-1 1 0 0,1-5-168 0 0,-8 61 366 0 0,4 39-283 0 0,-1-61-64 0 0,47 316 180 0 0,-33-223-162 0 0,-5 1 0 0 0,-5-1 0 0 0,-8 77-37 0 0,-11-125 205 0 0,-3-75 423 0 0,9-12-602 0 0,1 0 0 0 0,2 0 0 0 0,0-1-1 0 0,2 0 1 0 0,0 0 0 0 0,2 0 0 0 0,1 0 0 0 0,1 0 0 0 0,1 0-1 0 0,1 0 1 0 0,1 0-26 0 0,1-18-2 0 0,1 1-1 0 0,3 1 0 0 0,1-1 1 0 0,2 2-1 0 0,1-1 1 0 0,3 2-1 0 0,1 0 0 0 0,2 1 1 0 0,1 1-1 0 0,2 0 1 0 0,2 2-1 0 0,1 1 1 0 0,1 1-1 0 0,2 1 0 0 0,2 1 1 0 0,0 2-1 0 0,2 1 1 0 0,36-24 2 0 0,-60 47-4 0 0,1 0 0 0 0,0 0 0 0 0,0 1 1 0 0,0 1-1 0 0,0-1 0 0 0,1 1 1 0 0,0 1-1 0 0,-1 0 0 0 0,1 0 1 0 0,0 1-1 0 0,0 0 0 0 0,0 1 1 0 0,7 0 3 0 0,-13 3-4 0 0,1-1 0 0 0,-1 1 1 0 0,0 0-1 0 0,0 0 1 0 0,-1 0-1 0 0,1 0 1 0 0,-1 1-1 0 0,1 0 1 0 0,-1 0-1 0 0,0 0 1 0 0,0 0-1 0 0,-1 0 1 0 0,0 0-1 0 0,1 1 1 0 0,-1-1-1 0 0,0 1 1 0 0,-1-1-1 0 0,1 1 1 0 0,-1 0-1 0 0,0 0 1 0 0,-1 0-1 0 0,1 0 0 0 0,-1-1 1 0 0,0 1-1 0 0,0 0 1 0 0,0 0-1 0 0,0 0 1 0 0,-1 1 3 0 0,0 11 5 0 0,-1 0 0 0 0,0 0 0 0 0,-1 0 0 0 0,-1-1 0 0 0,0 0-1 0 0,-2 1 1 0 0,0-1 0 0 0,0-1 0 0 0,-2 1 0 0 0,1-1 0 0 0,-2-1 0 0 0,0 0 0 0 0,-1 0 0 0 0,-1 0 0 0 0,0-1 0 0 0,0-1 0 0 0,-1 0 0 0 0,-1-1 0 0 0,0 0 0 0 0,0-1 0 0 0,-1 0 0 0 0,-1-1-1 0 0,0-1 1 0 0,0 0 0 0 0,0-1 0 0 0,-1 0 0 0 0,-2-1-5 0 0,-103 3-473 0 0,119-9 407 0 0,0 0 1 0 0,0 0 0 0 0,1 0-1 0 0,-1 0 1 0 0,0-1-1 0 0,0 1 1 0 0,0-1 0 0 0,0 1-1 0 0,0-1 1 0 0,0 1 0 0 0,0-1-1 0 0,1 0 1 0 0,-1 0-1 0 0,0 0 1 0 0,1 0 0 0 0,-1 0-1 0 0,1 0 1 0 0,-1-1-1 0 0,1 1 1 0 0,-1 0 0 0 0,1-1-1 0 0,0 1 1 0 0,0-1 0 0 0,0 1-1 0 0,-1-1 1 0 0,2 0-1 0 0,-1 0 1 0 0,0 1 0 0 0,0-1-1 0 0,0 0 1 0 0,1 0-1 0 0,-1 0 1 0 0,1-1 65 0 0,-3-20-3740 0 0,2 0-4130 0 0,1 15-3906 0 0</inkml:trace>
  <inkml:trace contextRef="#ctx0" brushRef="#br0" timeOffset="380.382">1308 689 12835 0 0,'0'0'2287'0'0,"0"0"-429"0"0,0 0-285 0 0,0 0-180 0 0,0 0-208 0 0,0 0-222 0 0,0 0-163 0 0,0 0-156 0 0,0 0-85 0 0,0 0-76 0 0,0 0-94 0 0,0 0-78 0 0,0 0-71 0 0,-33 21-48 0 0,-100 69-60 0 0,130-89-125 0 0,0 0 0 0 0,1 1 0 0 0,-1 0-1 0 0,0-1 1 0 0,0 1 0 0 0,1 0 0 0 0,-1 0 0 0 0,1 0-1 0 0,0 1 1 0 0,-1-1 0 0 0,1 1 0 0 0,0-1-1 0 0,0 1 1 0 0,1 0 0 0 0,-1-1 0 0 0,1 1 0 0 0,-1 0-1 0 0,1 0 1 0 0,0 0 0 0 0,0 0 0 0 0,0 1-7 0 0,-1 6 15 0 0,-1-4-15 0 0,1-1 1 0 0,0 1-1 0 0,0 0 1 0 0,0 1-1 0 0,1-1 1 0 0,0 0-1 0 0,0 0 1 0 0,0 1-1 0 0,1-1 1 0 0,0 0-1 0 0,1 1 1 0 0,-1-1-1 0 0,1 0 1 0 0,0 0 0 0 0,1 0-1 0 0,-1 1 1 0 0,1-1-1 0 0,0 0 1 0 0,1-1-1 0 0,-1 1 1 0 0,1 0-1 0 0,1-1 1 0 0,-1 0-1 0 0,1 1 1 0 0,0-1-1 0 0,0-1 1 0 0,0 1-1 0 0,0 0 1 0 0,1-1 0 0 0,0 0-1 0 0,0 0 1 0 0,0-1-1 0 0,0 1 1 0 0,1-1-1 0 0,1 0 0 0 0,1-1 72 0 0,1 0 1 0 0,-1-1-1 0 0,1-1 0 0 0,0 1 0 0 0,-1-1 0 0 0,1-1 1 0 0,-1 0-1 0 0,1 0 0 0 0,-1 0 0 0 0,1-1 0 0 0,-1-1 1 0 0,0 1-1 0 0,0-1 0 0 0,0 0 0 0 0,0-1 1 0 0,0 0-1 0 0,-1-1 0 0 0,0 1 0 0 0,0-1 0 0 0,0 0 1 0 0,0-1-1 0 0,-1 0 0 0 0,0 0 0 0 0,0 0 0 0 0,-1-1 1 0 0,0 0-1 0 0,0 0 0 0 0,3-5-72 0 0,-3 3 69 0 0,0 0 0 0 0,-1-1 0 0 0,0 1 0 0 0,-1-1 0 0 0,1 0 0 0 0,-2 0 0 0 0,0 0 0 0 0,0 0 0 0 0,-1 0 0 0 0,0-1 0 0 0,0 1 0 0 0,-1 0 0 0 0,-1-1 0 0 0,-1-7-69 0 0,1 12-1 0 0,0 1 0 0 0,0 0 0 0 0,0 0 0 0 0,-1-1 0 0 0,0 1 0 0 0,0 1 0 0 0,0-1 0 0 0,0 0 0 0 0,-1 0 0 0 0,0 1 0 0 0,0-1 0 0 0,0 1 0 0 0,-1 0 0 0 0,1 0 0 0 0,-1 0 0 0 0,0 1 1 0 0,0-1-1 0 0,0 1 0 0 0,-1 0 0 0 0,1 0 0 0 0,-1 1 0 0 0,0-1 0 0 0,0 1 0 0 0,1 0 0 0 0,-1 0 0 0 0,-1 0 0 0 0,1 1 0 0 0,-4-1 1 0 0,-2 0-403 0 0,-50-2-910 0 0,31 29-8604 0 0,27-18-1982 0 0</inkml:trace>
  <inkml:trace contextRef="#ctx0" brushRef="#br0" timeOffset="645.968">1661 781 10490 0 0,'0'0'1583'0'0,"0"0"-476"0"0,0 0-52 0 0,0 0 161 0 0,0 0 101 0 0,0 0-150 0 0,0 0-323 0 0,0 0-274 0 0,0 0-116 0 0,0 0-70 0 0,0 0-80 0 0,0 0-35 0 0,1 27-58 0 0,-1 87-53 0 0,-15-16 104 0 0,13-91-854 0 0,0 4 902 0 0,2-7-4459 0 0,0 0-4085 0 0,0-4-492 0 0</inkml:trace>
  <inkml:trace contextRef="#ctx0" brushRef="#br0" timeOffset="815.745">1680 287 15091 0 0,'0'0'2337'0'0,"0"0"-1025"0"0,0 0-472 0 0,0 0-304 0 0,0 0-216 0 0,0 0-248 0 0,0 0-232 0 0,0 0-120 0 0,0 0-96 0 0,0 0-40 0 0,0 0-136 0 0,0 0-600 0 0,0 0-2225 0 0,0 0-8465 0 0</inkml:trace>
  <inkml:trace contextRef="#ctx0" brushRef="#br0" timeOffset="1259.629">1937 921 4985 0 0,'0'0'4261'0'0,"0"0"-1366"0"0,0 0-513 0 0,0 0-217 0 0,0 0-293 0 0,0 0-344 0 0,0 0-425 0 0,0 0-261 0 0,0 0-169 0 0,0 0-117 0 0,0 0-81 0 0,0 0-36 0 0,0 0-35 0 0,1-14-35 0 0,21-113 916 0 0,54-70-411 0 0,-64 281-1959 0 0,-13-74 1071 0 0,2 1 0 0 0,-1-1-1 0 0,1 1 1 0 0,0-1 0 0 0,1 1 0 0 0,1-1 0 0 0,-1 0 0 0 0,2 0 0 0 0,-1 0-1 0 0,1 0 1 0 0,1-1 0 0 0,0 1 0 0 0,0-1 0 0 0,1 0 0 0 0,0-1-1 0 0,0 1 1 0 0,1-1 0 0 0,5 4 14 0 0,-8-10 51 0 0,0 1 0 0 0,0-1 0 0 0,1 0-1 0 0,-1 0 1 0 0,1-1 0 0 0,-1 0 0 0 0,1 1 0 0 0,0-1 0 0 0,-1-1-1 0 0,1 1 1 0 0,0-1 0 0 0,0 0 0 0 0,-1 0 0 0 0,1 0-1 0 0,0-1 1 0 0,0 1 0 0 0,-1-1 0 0 0,1 0 0 0 0,-1-1-1 0 0,1 1 1 0 0,-1-1 0 0 0,1 0 0 0 0,-1 0 0 0 0,0 0 0 0 0,0 0-1 0 0,0-1 1 0 0,0 0 0 0 0,0 0 0 0 0,1-1-51 0 0,8-7 224 0 0,-1-1 0 0 0,0 0 1 0 0,0-1-1 0 0,-2 0 0 0 0,1 0 0 0 0,-2-1 0 0 0,6-10-224 0 0,43-112 670 0 0,-54 74-1126 0 0,-13 60-1164 0 0,4 2-2621 0 0,3 0-3492 0 0,0 0-5017 0 0</inkml:trace>
  <inkml:trace contextRef="#ctx0" brushRef="#br0" timeOffset="1596.427">2795 0 19772 0 0,'0'0'1267'0'0,"0"0"-307"0"0,0 0-170 0 0,0 0 25 0 0,0 0-51 0 0,0 0-143 0 0,0 0-113 0 0,0 0-91 0 0,0 0 7 0 0,0 0 49 0 0,0 0-17 0 0,0 0-90 0 0,-2 33-74 0 0,-6 104-36 0 0,-4 482-6 0 0,12-465-2134 0 0,-10-162-2510 0 0,0-8 333 0 0,-2-1-5716 0 0,7 6 1462 0 0</inkml:trace>
  <inkml:trace contextRef="#ctx0" brushRef="#br0" timeOffset="1856.941">2412 530 13043 0 0,'0'0'2359'0'0,"0"0"-624"0"0,0 0-300 0 0,0 0 37 0 0,0 0 42 0 0,0 0-188 0 0,0 0-278 0 0,0 0-249 0 0,0 0-195 0 0,33 4-109 0 0,104 8-93 0 0,100-9 442 0 0,-180-4-990 0 0,16 0-666 0 0,-25 4-4899 0 0,-33 0-6150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30 7122 0 0,'0'0'2224'0'0,"0"0"-241"0"0,0 0-109 0 0,0 0 36 0 0,0 0-54 0 0,0 0-156 0 0,0 0-229 0 0,0 0-270 0 0,0 0-232 0 0,0 0-161 0 0,0 0-158 0 0,-7-5-95 0 0,-21-15-69 0 0,21 15-64 0 0,-1 24 1394 0 0,-27 155-842 0 0,-8 113-340 0 0,-2-41-532 0 0,36-206-365 0 0,9-40 155 0 0,0 0-36 0 0,0 0-48 0 0,0 0-11 0 0,0 0-63 0 0,0-27-4085 0 0,14-22-4828 0 0,-9 37 2884 0 0,0 1-1461 0 0</inkml:trace>
  <inkml:trace contextRef="#ctx0" brushRef="#br0" timeOffset="296.808">32 67 11210 0 0,'0'0'1886'0'0,"0"0"-482"0"0,0 0-322 0 0,0 0-31 0 0,0 0 56 0 0,0 0-26 0 0,0 0-198 0 0,0 0-208 0 0,0 0-6 0 0,0 0 76 0 0,0 0 96 0 0,0 0 17 0 0,0 0-118 0 0,13 3-120 0 0,110 15 866 0 0,52-55-149 0 0,-19 8-1090 0 0,-155 30-294 0 0,0-1 0 0 0,0 0 0 0 0,0 0 0 0 0,-1 0 0 0 0,1 0 0 0 0,0 1 0 0 0,0-1 0 0 0,0 0 0 0 0,-1 1 0 0 0,1-1 0 0 0,0 1 0 0 0,0-1 0 0 0,-1 1 0 0 0,1-1 0 0 0,0 1 0 0 0,-1-1 0 0 0,1 1 0 0 0,-1-1 0 0 0,1 1 0 0 0,-1 0 0 0 0,1 0 0 0 0,-1-1 0 0 0,1 1 0 0 0,-1 0 0 0 0,1 0 0 0 0,-1-1 0 0 0,0 1 0 0 0,0 0 0 0 0,1 0 0 0 0,-1 0 0 0 0,0 0 0 0 0,0-1 0 0 0,0 1 0 0 0,0 0 0 0 0,0 0 0 0 0,0 0 0 0 0,0 0 0 0 0,0 0 0 0 0,0-1 0 0 0,-1 1 0 0 0,1 0 0 0 0,0 0 0 0 0,0 0 0 0 0,-1 0 0 0 0,1 0 47 0 0,-14 35-5960 0 0,6-25-643 0 0,0-3-5105 0 0</inkml:trace>
  <inkml:trace contextRef="#ctx0" brushRef="#br0" timeOffset="532.632">0 468 12147 0 0,'0'0'1804'0'0,"0"0"-334"0"0,0 0 78 0 0,0 0 170 0 0,0 0-61 0 0,0 0-239 0 0,0 0-291 0 0,0 0-244 0 0,0 0-143 0 0,0 0-153 0 0,32-2-123 0 0,102-9-105 0 0,52-2-14 0 0,-176 13-893 0 0,24 3-739 0 0,-16 9-8697 0 0,-16-8-1751 0 0</inkml:trace>
  <inkml:trace contextRef="#ctx0" brushRef="#br0" timeOffset="829.774">722 549 13427 0 0,'0'0'2030'0'0,"0"0"-633"0"0,0 0-326 0 0,0 0-44 0 0,0 0-29 0 0,0 0-100 0 0,0 0-193 0 0,0 0-207 0 0,0 0-155 0 0,0 0-108 0 0,0 0-58 0 0,0 0-35 0 0,-24 32-21 0 0,-75 99-36 0 0,45-44 42 0 0,44-68-426 0 0,-39 64 271 0 0,-1-45-5890 0 0,44-38-4092 0 0,3 0 2984 0 0</inkml:trace>
  <inkml:trace contextRef="#ctx0" brushRef="#br0" timeOffset="1148.206">370 556 6521 0 0,'0'0'3125'0'0,"0"0"-1052"0"0,0 0-548 0 0,0 0-79 0 0,0 0-54 0 0,0 0-104 0 0,0 0-141 0 0,0 0-113 0 0,0 0-10 0 0,0 0-9 0 0,0 0-118 0 0,0 0-154 0 0,11 12-96 0 0,74 80 1076 0 0,119 120 1015 0 0,-147-145-2703 0 0,-46-65-3333 0 0,-9-6-1721 0 0,0-1-3428 0 0,-2 1-3162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36 417 11747 0 0,'0'0'2237'0'0,"0"0"-499"0"0,0 0-170 0 0,0 0-57 0 0,0 0-94 0 0,0 0-228 0 0,0 0-265 0 0,0 0-243 0 0,0 0-189 0 0,0 0-100 0 0,0 0-76 0 0,0 0-56 0 0,16 4 735 0 0,1 1-611 0 0,1 0 0 0 0,0-2 0 0 0,0 0 1 0 0,0-1-1 0 0,0 0 0 0 0,0-2 0 0 0,18-1-384 0 0,-13 1 197 0 0,113-19 165 0 0,-86 4-3299 0 0,-49 15 1532 0 0,-1 0-622 0 0,0 0-1400 0 0,-1 0-3656 0 0,0 0-4617 0 0</inkml:trace>
  <inkml:trace contextRef="#ctx0" brushRef="#br0" timeOffset="251.566">1 653 10538 0 0,'0'0'1230'0'0,"0"0"-394"0"0,0 0-17 0 0,0 0 346 0 0,0 0 256 0 0,0 0 70 0 0,0 0-140 0 0,0 0-278 0 0,0 0-177 0 0,0 0-122 0 0,0 0-47 0 0,0 0-55 0 0,0 0-39 0 0,24 7-52 0 0,73 20-44 0 0,-89-25-425 0 0,-1 0 1 0 0,1 0-1 0 0,0-1 1 0 0,-1 0-1 0 0,1 0 1 0 0,0-1-1 0 0,0 0 1 0 0,-1 0-1 0 0,1-1 1 0 0,0 0-1 0 0,-1 0 1 0 0,1-1-1 0 0,4-2-112 0 0,8-1 128 0 0,100-39-1087 0 0,-113 41 99 0 0,2 0-1743 0 0,-2 2-4497 0 0,-2 1-5015 0 0</inkml:trace>
  <inkml:trace contextRef="#ctx0" brushRef="#br0" timeOffset="767.665">936 211 6481 0 0,'0'0'3340'0'0,"0"0"-1293"0"0,0 0-535 0 0,0 0-92 0 0,0 0-71 0 0,0 0-129 0 0,0 0-158 0 0,0 0-176 0 0,0 0-159 0 0,0 0-85 0 0,0 0-109 0 0,0 0-65 0 0,0 0-34 0 0,-32 18-26 0 0,-100 58-29 0 0,63-14 255 0 0,59-48-591 0 0,0 0 0 0 0,1 1-1 0 0,0 0 1 0 0,1 1 0 0 0,1 0-1 0 0,1 0 1 0 0,0 1 0 0 0,1-1-1 0 0,1 1 1 0 0,0 1 0 0 0,1-1-1 0 0,1 0 1 0 0,1 1 0 0 0,1-1 0 0 0,1 14-43 0 0,-1-25 6 0 0,2 0 0 0 0,-1-1 0 0 0,1 1 0 0 0,0-1 0 0 0,0 1 0 0 0,0-1 0 0 0,1 0 0 0 0,0 0 0 0 0,0 0 0 0 0,0 0 0 0 0,0 0 1 0 0,1-1-1 0 0,0 0 0 0 0,0 1 0 0 0,0-1 0 0 0,0-1 0 0 0,1 1 0 0 0,0-1 0 0 0,-1 1 0 0 0,1-2 0 0 0,0 1 0 0 0,1 0 1 0 0,-1-1-1 0 0,0 0 0 0 0,1 0 0 0 0,-1-1 0 0 0,1 1 0 0 0,0-1 0 0 0,0 0 0 0 0,4 0-6 0 0,17-3 257 0 0,0-1-1 0 0,-1-1 1 0 0,1-1-1 0 0,-1-2 1 0 0,-1 0-1 0 0,1-2 1 0 0,-1-1-1 0 0,0 0 1 0 0,-1-2 0 0 0,-1-1-1 0 0,0-1 1 0 0,0-1-1 0 0,-2-1 1 0 0,13-11-257 0 0,-22 18 86 0 0,-1-1 1 0 0,1 0-1 0 0,-2 0 1 0 0,0-1 0 0 0,0 0-1 0 0,-1-1 1 0 0,0 0 0 0 0,-1-1-1 0 0,0 0 1 0 0,-1 0-1 0 0,-1 0 1 0 0,0-1 0 0 0,-1 0-1 0 0,0 0 1 0 0,-1 0-1 0 0,-1-1 1 0 0,0 1 0 0 0,-1-1-1 0 0,0-14-86 0 0,-2 25-16 0 0,0-1 0 0 0,-1 0 0 0 0,0 0 0 0 0,0 0 0 0 0,-1 1 0 0 0,1-1 0 0 0,-1 0 0 0 0,0 1 0 0 0,0-1 0 0 0,0 1 0 0 0,-1 0 0 0 0,0 0 0 0 0,1 0 0 0 0,-2 0 0 0 0,1 0 0 0 0,0 1 0 0 0,-1-1 0 0 0,1 1 0 0 0,-1 0 0 0 0,0 0 0 0 0,0 0 0 0 0,0 1 0 0 0,-1 0 0 0 0,1-1 0 0 0,-3 0 16 0 0,-5-2-177 0 0,-1 0-1 0 0,1 1 0 0 0,-1 0 1 0 0,0 1-1 0 0,0 0 0 0 0,-1 1 1 0 0,1 1-1 0 0,0 0 0 0 0,-1 1 178 0 0,-85 12-3105 0 0,67-3-508 0 0,0 3-3536 0 0,6-1-5283 0 0</inkml:trace>
  <inkml:trace contextRef="#ctx0" brushRef="#br0" timeOffset="1386.278">485 473 12635 0 0,'0'0'2631'0'0,"0"0"-589"0"0,0 0-326 0 0,0 0-193 0 0,0 0-228 0 0,0 0-220 0 0,0 0-228 0 0,0 0-198 0 0,0 0-154 0 0,0 0-135 0 0,0 0-68 0 0,0 0-29 0 0,0 0-2 0 0,7-5-3 0 0,20-15-1 0 0,-20 15-6 0 0,-7 5-43 0 0,17 5 957 0 0,195 8 934 0 0,180-9-1201 0 0,-145-36-510 0 0,-236 30-422 0 0,-3 0 1 0 0,-22 2-1575 0 0,-3 4-2716 0 0,11-2-2925 0 0,1-1-5694 0 0</inkml:trace>
  <inkml:trace contextRef="#ctx0" brushRef="#br0" timeOffset="2419.545">1625 598 11210 0 0,'0'0'1669'0'0,"0"0"-406"0"0,0 0-106 0 0,0 0 82 0 0,0 0 88 0 0,0 0-109 0 0,0 0-295 0 0,0 0-287 0 0,0 0-225 0 0,0 0-67 0 0,0 0 25 0 0,-3 11 15 0 0,-8 24-113 0 0,-2-1 0 0 0,-1 0-1 0 0,-2-1 1 0 0,-1 0 0 0 0,-4 1-271 0 0,-68 94-522 0 0,70-114-120 0 0,15-11-4005 0 0,3-2-5462 0 0,1-4 2525 0 0</inkml:trace>
  <inkml:trace contextRef="#ctx0" brushRef="#br0" timeOffset="2798.547">1895 163 9498 0 0,'0'0'2709'0'0,"0"0"-1374"0"0,0 0-737 0 0,0 0 17 0 0,0 0 277 0 0,0 0 215 0 0,0 0 63 0 0,0 0-145 0 0,0 0-163 0 0,0 0-66 0 0,0 0-1 0 0,0 0-22 0 0,0 0-71 0 0,6 8-95 0 0,31 73 1037 0 0,-33-32-1485 0 0,-3 0 0 0 0,-1 0 0 0 0,-3 0 0 0 0,-2 0 0 0 0,-1 0 0 0 0,-3-1 0 0 0,-2 0 0 0 0,-3-1 0 0 0,-1 0-1 0 0,-2-1 1 0 0,-7 9-159 0 0,8-4-750 0 0,16-50 438 0 0,0-1-47 0 0,3-1 16 0 0,-1-1 0 0 0,0 1 0 0 0,1-1 1 0 0,-1 1-1 0 0,0-1 0 0 0,0 0 0 0 0,0 0 1 0 0,0 0-1 0 0,-1 0 0 0 0,1 0 0 0 0,0 0 0 0 0,-1 0 1 0 0,0-1-1 0 0,1 1 0 0 0,-1 0 0 0 0,0-1 0 0 0,0 1 1 0 0,0-1-1 0 0,-1 1 0 0 0,1-1 0 0 0,0-2 343 0 0,3-6-3562 0 0,0 0-2442 0 0,-2 3-2686 0 0</inkml:trace>
  <inkml:trace contextRef="#ctx0" brushRef="#br0" timeOffset="3098.531">1792 93 10562 0 0,'0'0'1745'0'0,"0"0"-308"0"0,0 0-147 0 0,0 0-38 0 0,0 0-80 0 0,0 0-159 0 0,0 0-228 0 0,0 0-131 0 0,0 0-46 0 0,0 0 5 0 0,0 0 14 0 0,0 0-66 0 0,17-3-74 0 0,128-27 688 0 0,-109 20-939 0 0,1-2-253 0 0,0 2 0 0 0,1 1 0 0 0,0 2 0 0 0,0 1 0 0 0,1 3 0 0 0,0 1 0 0 0,-1 1 0 0 0,10 3 17 0 0,-20 7-1609 0 0,-22-3-1840 0 0,-4 4-3946 0 0,-2-10-3265 0 0</inkml:trace>
  <inkml:trace contextRef="#ctx0" brushRef="#br0" timeOffset="3332.376">1871 417 10898 0 0,'0'0'1350'0'0,"0"0"-307"0"0,0 0 201 0 0,0 0 326 0 0,0 0 22 0 0,0 0-205 0 0,0 0-331 0 0,0 0-258 0 0,0 0-201 0 0,31-7-134 0 0,98-27-103 0 0,-13-2 123 0 0,-77 24-649 0 0,12-2-373 0 0,-14 11-6536 0 0,-33 3-3361 0 0</inkml:trace>
  <inkml:trace contextRef="#ctx0" brushRef="#br0" timeOffset="3987.667">2195 550 9706 0 0,'0'0'1323'0'0,"0"0"-479"0"0,0 0 15 0 0,0 0 248 0 0,0 0 144 0 0,0 0-92 0 0,0 0-278 0 0,0 0-307 0 0,0 0-181 0 0,0 0-75 0 0,0 0-45 0 0,0 0-54 0 0,0 0-17 0 0,0 29-3 0 0,-1 91-24 0 0,8-70 190 0 0,-6-48-280 0 0,-1-1 0 0 0,1 1 0 0 0,0 0 0 0 0,0 0-1 0 0,0-1 1 0 0,0 1 0 0 0,0-1 0 0 0,0 1 0 0 0,0-1 0 0 0,0 1-1 0 0,1-1 1 0 0,-1 1 0 0 0,1-1 0 0 0,-1 0 0 0 0,1 0 0 0 0,-1 0-1 0 0,1 0 1 0 0,-1 0 0 0 0,1 0 0 0 0,0 0 0 0 0,0-1 0 0 0,0 1-1 0 0,-1-1 1 0 0,1 1 0 0 0,0-1 0 0 0,0 0 0 0 0,0 1 0 0 0,0-1-1 0 0,0 0 1 0 0,0 0 0 0 0,-1-1 0 0 0,1 1 0 0 0,0 0 0 0 0,0-1-1 0 0,0 1 1 0 0,0-1 0 0 0,0 1 0 0 0,-1-1 0 0 0,1 0-1 0 0,0 0 1 0 0,0 0-85 0 0,16-22 348 0 0,-1-1 1 0 0,-2 0-1 0 0,0-1 0 0 0,-1-1 0 0 0,-2 0 0 0 0,1-7-348 0 0,49-90 392 0 0,-68 188-216 0 0,-2 271 63 0 0,7-293-235 0 0,-2-1 0 0 0,-2 0 0 0 0,-2 0 0 0 0,-2 0 0 0 0,-1-1 0 0 0,-3 0 1 0 0,-1-1-1 0 0,-1 0 0 0 0,-3-1 0 0 0,-16 26-4 0 0,29-57 3 0 0,-1 0-1 0 0,1 0 1 0 0,-1-1 0 0 0,0 1-1 0 0,-1-2 1 0 0,0 1 0 0 0,0-1-1 0 0,-1 0 1 0 0,1 0 0 0 0,-1-1-1 0 0,0 0 1 0 0,-1-1 0 0 0,1 1-1 0 0,-1-2 1 0 0,0 1 0 0 0,0-1-1 0 0,0-1 1 0 0,0 1 0 0 0,0-2-1 0 0,-9 2-2 0 0,15-5 0 0 0,1 0-1 0 0,-1 0 1 0 0,0 0-1 0 0,0 0 1 0 0,1-1-1 0 0,-1 1 1 0 0,1-1-1 0 0,0 1 1 0 0,0-1-1 0 0,0 0 1 0 0,0 0-1 0 0,0 0 1 0 0,0 0-1 0 0,1 0 1 0 0,0 0-1 0 0,-1 0 1 0 0,1-1-1 0 0,1 1 1 0 0,-1-1-1 0 0,0 1 1 0 0,1 0-1 0 0,-1-1 1 0 0,1 1-1 0 0,0-1 1 0 0,0 1-1 0 0,1-1 1 0 0,-1 1-1 0 0,1-1 1 0 0,0 1-1 0 0,0-2 1 0 0,-1-2-6 0 0,2-13 56 0 0,0 1 0 0 0,1-1 0 0 0,1 1 0 0 0,1 0 0 0 0,1 0 0 0 0,0 0 0 0 0,2 1 0 0 0,0 0 0 0 0,1 0 0 0 0,1 1 0 0 0,0 0 0 0 0,6-5-50 0 0,50-72-3526 0 0,-18 27-4374 0 0,-39 55-3792 0 0</inkml:trace>
  <inkml:trace contextRef="#ctx0" brushRef="#br0" timeOffset="4314.754">2613 513 7778 0 0,'0'0'2923'0'0,"0"0"-1561"0"0,0 0-450 0 0,0 0 333 0 0,0 0 369 0 0,0 0 152 0 0,0 0-173 0 0,0 0-307 0 0,0 0-231 0 0,0 0-148 0 0,0 0-112 0 0,0 0-70 0 0,25-2-59 0 0,76-9-37 0 0,30-21 1593 0 0,-42 26-2045 0 0,-85 17-3921 0 0,-6-3-4589 0 0,2-2-3124 0 0</inkml:trace>
  <inkml:trace contextRef="#ctx0" brushRef="#br0" timeOffset="4518.32">2689 686 11610 0 0,'0'0'2226'0'0,"0"0"-591"0"0,0 0-356 0 0,0 0-117 0 0,0 0-77 0 0,0 0-79 0 0,0 0-55 0 0,0 0-32 0 0,0 0-54 0 0,0 0-49 0 0,0 0-138 0 0,0 0-158 0 0,0 0-99 0 0,17 1-83 0 0,84 6 139 0 0,70-45-1581 0 0,-163 37 300 0 0,1-1-1561 0 0,-3 2-2110 0 0,0 0-7548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17484 0 0,'0'0'1912'0'0,"0"0"-704"0"0,0 0-423 0 0,0 0-329 0 0,0 0-176 0 0,0 0-160 0 0,0 0-344 0 0,0 0-344 0 0,0 0-449 0 0,0 0-1287 0 0,0 0-10051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00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100 103 4537 0 0,'0'0'1695'0'0,"0"0"-539"0"0,0 0-165 0 0,0 0 228 0 0,0 0 293 0 0,0 0 193 0 0,0 0-22 0 0,0 0-226 0 0,0 0-290 0 0,0 0-164 0 0,0 0-68 0 0,0 0-80 0 0,0 0-62 0 0,4 14-47 0 0,19 68 565 0 0,-20-65-1037 0 0,-1 1 0 0 0,-1-1 1 0 0,-1 1-1 0 0,-1 0 0 0 0,0-1 0 0 0,-1 1 1 0 0,-1-1-1 0 0,0 0 0 0 0,-2 0 0 0 0,0 0 1 0 0,-3 5-275 0 0,-92 254-69 0 0,96-239-2304 0 0,9-46-2529 0 0,1-1 448 0 0,-3 4-3641 0 0,-3 2 2206 0 0</inkml:trace>
  <inkml:trace contextRef="#ctx0" brushRef="#br0" timeOffset="302.11">69 96 11755 0 0,'0'0'2220'0'0,"0"0"-754"0"0,0 0-421 0 0,0 0 14 0 0,0 0 29 0 0,0 0-45 0 0,0 0-85 0 0,0 0-198 0 0,0 0-120 0 0,0 0-60 0 0,0 0-134 0 0,0 0-80 0 0,19-8-66 0 0,61-22-68 0 0,47-2 533 0 0,-85 23-1147 0 0,0 2 0 0 0,1 2 0 0 0,0 2 1 0 0,22 1 381 0 0,-71 24-7078 0 0,-1-15 683 0 0,0-3-3328 0 0</inkml:trace>
  <inkml:trace contextRef="#ctx0" brushRef="#br0" timeOffset="502.874">50 431 12971 0 0,'0'0'1585'0'0,"0"0"-452"0"0,0 0 20 0 0,0 0 242 0 0,0 0 26 0 0,0 0-181 0 0,0 0-256 0 0,0 0-276 0 0,0 0-196 0 0,0 0-138 0 0,0 0-108 0 0,35-3-86 0 0,109-11-68 0 0,-63-7-101 0 0,-68 16-679 0 0,44-15 547 0 0,-38 14-3426 0 0,0 2-4174 0 0,-11 3-4003 0 0</inkml:trace>
  <inkml:trace contextRef="#ctx0" brushRef="#br0" timeOffset="964.795">308 530 10778 0 0,'0'0'1877'0'0,"0"0"-909"0"0,0 0-276 0 0,0 0 235 0 0,0 0 208 0 0,0 0 1 0 0,0 0-148 0 0,0 0-205 0 0,0 0-155 0 0,0 0-114 0 0,0 0-70 0 0,0 0-51 0 0,0 0-59 0 0,32-5-25 0 0,99-14-49 0 0,-60 14 399 0 0,-70 6-618 0 0,-1 0 1 0 0,1 0 0 0 0,0 0-1 0 0,-1 0 1 0 0,1 0-1 0 0,-1 1 1 0 0,1-1-1 0 0,-1 0 1 0 0,0 0 0 0 0,0 1-1 0 0,1-1 1 0 0,-1 0-1 0 0,0 0 1 0 0,0 1-1 0 0,0-1 1 0 0,0 0 0 0 0,-1 0-1 0 0,1 1 1 0 0,0-1-1 0 0,0 0 1 0 0,-1 0-1 0 0,1 1 1 0 0,-1-1 0 0 0,1 0-1 0 0,-1 0 1 0 0,1 0-1 0 0,-1 0 1 0 0,0 0-1 0 0,0 0 1 0 0,1 0 0 0 0,-1 0-1 0 0,0 0 1 0 0,0 0-1 0 0,0 0 1 0 0,-1 0-42 0 0,-210 237 757 0 0,210-236-751 0 0,0-1 0 0 0,0 1 0 0 0,0 0 0 0 0,1 0 0 0 0,-1 0 0 0 0,0 0 0 0 0,1 0 0 0 0,0 0 0 0 0,-1 1 0 0 0,1-1 0 0 0,0 0 0 0 0,0 1 0 0 0,0-1 0 0 0,1 1 0 0 0,-1-1 0 0 0,0 1 0 0 0,1-1 0 0 0,0 1 0 0 0,-1-1 0 0 0,1 1 0 0 0,0-1 0 0 0,1 1 0 0 0,-1 0 0 0 0,0-1 0 0 0,1 1 0 0 0,-1-1 0 0 0,1 1 0 0 0,0-1 0 0 0,0 1 0 0 0,0-1 0 0 0,0 0 0 0 0,0 1 0 0 0,0-1 0 0 0,1 0 0 0 0,-1 0 0 0 0,1 0 0 0 0,0 0 0 0 0,-1 0 0 0 0,1 0 0 0 0,0-1 0 0 0,0 1 0 0 0,0 0 0 0 0,0-1 0 0 0,1 0 0 0 0,1 2-6 0 0,8-2 108 0 0,0 0 1 0 0,1-1 0 0 0,-1-1 0 0 0,0 0-1 0 0,0 0 1 0 0,1-1 0 0 0,-1-1 0 0 0,-1 0-1 0 0,1 0 1 0 0,0-1 0 0 0,-1-1 0 0 0,0 0-1 0 0,11-7-108 0 0,-5 5-234 0 0,18-12 470 0 0,-26-6-4636 0 0,-14 18-6556 0 0,-1 6-410 0 0</inkml:trace>
  <inkml:trace contextRef="#ctx0" brushRef="#br0" timeOffset="1200.44">216 692 12211 0 0,'0'0'1480'0'0,"0"0"-588"0"0,0 0-16 0 0,0 0 266 0 0,0 0 126 0 0,0 0-81 0 0,0 0-220 0 0,0 0-198 0 0,0 0-186 0 0,0 0-109 0 0,0 0-118 0 0,0 0-130 0 0,35-3-91 0 0,109-13-79 0 0,26-24-2032 0 0,-151 32-179 0 0,-7 3-2528 0 0,-4 4-6212 0 0</inkml:trace>
  <inkml:trace contextRef="#ctx0" brushRef="#br0" timeOffset="1515.831">768 335 12875 0 0,'0'0'1820'0'0,"0"0"-609"0"0,0 0-208 0 0,0 0 23 0 0,0 0 11 0 0,0 0-42 0 0,0 0-84 0 0,0 0-115 0 0,0 0-63 0 0,0 0-24 0 0,0 0-113 0 0,0 0-87 0 0,0 0-57 0 0,20 0-64 0 0,65-4-48 0 0,34-20 561 0 0,30-2-1133 0 0,-145 25-3449 0 0,-7 1-7814 0 0,-1 0 601 0 0</inkml:trace>
  <inkml:trace contextRef="#ctx0" brushRef="#br0" timeOffset="1724.921">772 541 8074 0 0,'0'0'3096'0'0,"0"0"-519"0"0,0 0-305 0 0,0 0-195 0 0,0 0-323 0 0,0 0-343 0 0,0 0-306 0 0,0 0-298 0 0,32-5-210 0 0,102-19-156 0 0,-5-14 235 0 0,-2-10 37 0 0,-74 25-6884 0 0,-25 10-2057 0 0,-19 10-2973 0 0</inkml:trace>
  <inkml:trace contextRef="#ctx0" brushRef="#br0" timeOffset="2070.239">1644 136 10042 0 0,'0'0'1743'0'0,"0"0"-324"0"0,0 0-63 0 0,0 0 39 0 0,0 0-81 0 0,0 0-175 0 0,0 0-214 0 0,0 0-207 0 0,0 0-126 0 0,0 0-100 0 0,0 0-77 0 0,0 0-50 0 0,-32 24-46 0 0,-103 76-30 0 0,77-45 70 0 0,51-42-279 0 0,1-4-34 0 0,0 1 0 0 0,1 1-1 0 0,0-1 1 0 0,1 1 0 0 0,0-1 0 0 0,0 1-1 0 0,1 0 1 0 0,1 0 0 0 0,0 1 0 0 0,0-1-46 0 0,2-7 15 0 0,-1 0 0 0 0,1-1 0 0 0,0 1 0 0 0,1 0 0 0 0,-1-1 0 0 0,1 1 0 0 0,-1-1 0 0 0,1 1 0 0 0,0-1 0 0 0,0 1 0 0 0,1-1 0 0 0,-1 1 0 0 0,1-1 0 0 0,0 0 0 0 0,-1 0 0 0 0,1 0 0 0 0,1 0 0 0 0,-1 0 0 0 0,0 0 0 0 0,1-1 0 0 0,-1 1 0 0 0,1-1 0 0 0,0 1 0 0 0,0-1 0 0 0,0 0 0 0 0,0 0 0 0 0,0-1 0 0 0,1 1 0 0 0,-1-1 0 0 0,0 1 0 0 0,1-1 0 0 0,2 1-15 0 0,13 1 248 0 0,-1 0 0 0 0,1-1 0 0 0,-1-1 0 0 0,1 0 0 0 0,0-2 0 0 0,-1 0 0 0 0,1-1 0 0 0,-1-1 0 0 0,19-5-248 0 0,-11 1 327 0 0,0-1-1 0 0,0-1 1 0 0,0-1-1 0 0,-2-1 1 0 0,1-2-1 0 0,-1 0 1 0 0,-1-2-1 0 0,-1-1 1 0 0,0 0-1 0 0,-1-1 1 0 0,19-21-327 0 0,-5 7 146 0 0,51-62-20 0 0,-85 89-157 0 0,0 0 0 0 0,1 0 0 0 0,-1 0 1 0 0,-1 0-1 0 0,1 0 0 0 0,0 0 0 0 0,-1-1 0 0 0,0 1 1 0 0,0 0-1 0 0,-1 0 0 0 0,1-1 0 0 0,-1 1 1 0 0,0 0-1 0 0,0 0 0 0 0,0 0 0 0 0,0 0 0 0 0,-1 0 1 0 0,1 0-1 0 0,-1 0 0 0 0,0 0 0 0 0,-1 1 0 0 0,1-1 1 0 0,-1 1-1 0 0,1-1 0 0 0,-1 1 0 0 0,0 0 1 0 0,0 0-1 0 0,0 0 0 0 0,-1 1 0 0 0,1-1 0 0 0,-1 1 1 0 0,1 0-1 0 0,-1 0 0 0 0,0 0 0 0 0,0 0 1 0 0,0 1-1 0 0,0-1 0 0 0,0 1 0 0 0,0 0 0 0 0,0 0 1 0 0,0 1-1 0 0,-1-1 0 0 0,1 1 0 0 0,0 0 0 0 0,0 0 1 0 0,-1 0-1 0 0,1 1 0 0 0,-2 0 31 0 0,-106 2-2584 0 0,39 11-4791 0 0,40-6-4879 0 0</inkml:trace>
  <inkml:trace contextRef="#ctx0" brushRef="#br0" timeOffset="2283.325">1182 405 11987 0 0,'0'0'5577'0'0,"0"0"-2622"0"0,0 0-1147 0 0,0 0-255 0 0,37-12-238 0 0,115-35-206 0 0,37 9 1638 0 0,-173 37-2610 0 0,261-8 1256 0 0,15-13-1463 0 0,-171-4-8384 0 0,-109 23-3937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1088 0 0,'0'0'2294'0'0,"0"0"-488"0"0,0 0-221 0 0,0 0 20 0 0,0 0-13 0 0,0 0-116 0 0,0 0-131 0 0,0 0-169 0 0,0 0-185 0 0,0 0-114 0 0,0 0-119 0 0,-9 0-74 0 0,-72 11 1738 0 0,-75 26 748 0 0,220-38-2755 0 0,34-16-369 0 0,-56 12-50 0 0,-42 5 36 0 0,0 0 47 0 0,0 0 54 0 0,-21 0 461 0 0,-131 38-310 0 0,152-38-327 0 0,0 0 0 0 0,1-1 0 0 0,-1 1 0 0 0,1 0 1 0 0,-1 0-1 0 0,0 0 0 0 0,1 0 0 0 0,-1 0 0 0 0,1 0 0 0 0,-1 1 0 0 0,0-1 1 0 0,1 0-1 0 0,-1 0 0 0 0,0 0 0 0 0,1 0 0 0 0,-1 0 0 0 0,1 0 0 0 0,-1 1 0 0 0,0-1 1 0 0,1 0-1 0 0,-1 0 0 0 0,0 1 0 0 0,0-1 0 0 0,1 0 0 0 0,-1 0 0 0 0,0 1 1 0 0,1-1-1 0 0,-1 0 0 0 0,0 1 0 0 0,0-1 0 0 0,0 0 0 0 0,1 1 0 0 0,-1-1 0 0 0,0 0 1 0 0,0 1-1 0 0,0-1 0 0 0,0 1 0 0 0,0-1 0 0 0,0 0 0 0 0,0 1 0 0 0,0-1 1 0 0,0 1-1 0 0,0-1 0 0 0,0 0 0 0 0,0 1 0 0 0,0-1 0 0 0,0 0 0 0 0,0 1 0 0 0,0-1 1 0 0,0 1-1 0 0,0-1 0 0 0,-1 0 0 0 0,1 1 0 0 0,0-1 0 0 0,0 0 0 0 0,-1 1 43 0 0,15-1-1885 0 0,-4 0-3304 0 0,1 0-6095 0 0</inkml:trace>
  <inkml:trace contextRef="#ctx0" brushRef="#br0" timeOffset="652.925">165 380 8666 0 0,'0'0'3030'0'0,"0"0"-1123"0"0,0 0-612 0 0,0 0-94 0 0,0 0-10 0 0,0 0-66 0 0,0 0-164 0 0,0 0-202 0 0,0 0-164 0 0,0 0-82 0 0,0 0-49 0 0,0 0-21 0 0,14-19-31 0 0,86-117 722 0 0,-84 110-838 0 0,2 0 1 0 0,1 2 0 0 0,0 0-1 0 0,2 1 1 0 0,1 1 0 0 0,1 0-1 0 0,5-2-296 0 0,-27 23 5 0 0,0 0-1 0 0,0-1 0 0 0,0 1 1 0 0,0 0-1 0 0,1 0 0 0 0,-1 0 1 0 0,0 0-1 0 0,1 0 0 0 0,-1 0 1 0 0,0 0-1 0 0,1 1 0 0 0,-1-1 1 0 0,1 0-1 0 0,-1 1 0 0 0,1-1 1 0 0,-1 1-1 0 0,1 0 0 0 0,0-1 1 0 0,-1 1-1 0 0,1 0 0 0 0,-1 0 1 0 0,1 0-1 0 0,0 0 0 0 0,-1 0 1 0 0,1 1-1 0 0,0-1 0 0 0,-1 0 1 0 0,1 1-1 0 0,-1-1 0 0 0,1 1 1 0 0,-1-1-1 0 0,1 1 0 0 0,-1 0 1 0 0,1 0-1 0 0,-1 0 0 0 0,1 0-4 0 0,1 18 43 0 0,-2-1-1 0 0,0 0 1 0 0,-1 1-1 0 0,-1-1 1 0 0,0 1-1 0 0,-1-1 1 0 0,-2 0-1 0 0,0 0 1 0 0,-4 11-43 0 0,2-2-11 0 0,-3 39 6 0 0,9-66-16 0 0,0 0 9 0 0,0 0 1 0 0,71-57 156 0 0,4-20-88 0 0,-58 57-55 0 0,2 0-1 0 0,0 2 1 0 0,1 0 0 0 0,1 1 0 0 0,22-14-2 0 0,1 10-35 0 0,-38 51 46 0 0,-6 189-2145 0 0,5-209-1875 0 0,1-8-3279 0 0,-4-2-3967 0 0</inkml:trace>
  <inkml:trace contextRef="#ctx0" brushRef="#br0" timeOffset="1299.616">1141 63 4929 0 0,'0'0'2995'0'0,"0"0"-852"0"0,0 0-321 0 0,0 0-5 0 0,0 0-33 0 0,0 0-186 0 0,0 0-281 0 0,0 0-247 0 0,0 0-226 0 0,0 0-141 0 0,0 0-96 0 0,0 0-99 0 0,0 0-106 0 0,-24 6-69 0 0,-73 21-81 0 0,93-26-231 0 0,-1 0 0 0 0,0 1 0 0 0,0-1 0 0 0,0 1 0 0 0,1 0 0 0 0,-1 1 0 0 0,1-1 0 0 0,0 1 0 0 0,0 0 0 0 0,0 0 0 0 0,0 0 0 0 0,0 0 0 0 0,1 1 0 0 0,-1 0 1 0 0,1-1-1 0 0,0 1 0 0 0,0 0 0 0 0,0 1 0 0 0,-1 3-21 0 0,-7 9 29 0 0,5-10-35 0 0,0 0 0 0 0,1 0 0 0 0,0 1 0 0 0,0 0 0 0 0,0 0 0 0 0,1 0 0 0 0,0 1 0 0 0,1-1 0 0 0,0 1 0 0 0,0 0 0 0 0,1 0 0 0 0,0 0 0 0 0,1 0-1 0 0,0 0 1 0 0,0 1 0 0 0,1-1 0 0 0,0 3 6 0 0,3-10 36 0 0,-1 0-1 0 0,1 1 1 0 0,0-1-1 0 0,0 0 1 0 0,0-1-1 0 0,0 1 1 0 0,0 0-1 0 0,0-1 1 0 0,0 0-1 0 0,1 0 1 0 0,-1 0-1 0 0,0 0 0 0 0,1 0 1 0 0,-1-1-1 0 0,1 1 1 0 0,-1-1-1 0 0,1 0 1 0 0,-1 0-1 0 0,1-1 1 0 0,-1 1-1 0 0,1 0 1 0 0,-1-1-1 0 0,0 0 1 0 0,1 0-1 0 0,-1 0 1 0 0,0 0-1 0 0,0-1 1 0 0,1 1-1 0 0,-1-1 1 0 0,1-1-36 0 0,10-7 204 0 0,0-1 0 0 0,-1 0 0 0 0,0-1 0 0 0,-1-1 0 0 0,0 0 1 0 0,-1 0-1 0 0,5-10-204 0 0,50-54 696 0 0,2 40-408 0 0,-66 64-126 0 0,-31 183-18 0 0,26-143-144 0 0,2-21-6 0 0,-2 0-1 0 0,-2 0 1 0 0,-2 0-1 0 0,-2 0 1 0 0,-3 3 6 0 0,4-21 29 0 0,0 5-24 0 0,-1 0 0 0 0,-1 0 0 0 0,-2-1-1 0 0,-1-1 1 0 0,-2 0 0 0 0,-1-1 0 0 0,-1 0-1 0 0,-2-1 1 0 0,0-1 0 0 0,-2-1 0 0 0,-1-1-1 0 0,-4 2-3 0 0,23-26 6 0 0,-1 1 0 0 0,1-1 0 0 0,0 0 0 0 0,0 0 0 0 0,-1 0 0 0 0,1-1 1 0 0,-1 1-1 0 0,0-1 0 0 0,1 0 0 0 0,-1 0 0 0 0,0 0 0 0 0,0 0 0 0 0,0-1 1 0 0,0 0-1 0 0,1 1 0 0 0,-1-1 0 0 0,0-1 0 0 0,0 1 0 0 0,0 0 1 0 0,0-1-1 0 0,0 0 0 0 0,0 0-7 0 0,-8-77 187 0 0,16 49-211 0 0,1-1 1 0 0,2 1 0 0 0,1 0 0 0 0,1 1 0 0 0,1 0 0 0 0,2 1-1 0 0,1 0 1 0 0,1 0 0 0 0,1 1 0 0 0,1 1 0 0 0,7-6 23 0 0,25-35-1166 0 0,-13 28-7132 0 0,-26 30-3519 0 0</inkml:trace>
  <inkml:trace contextRef="#ctx0" brushRef="#br0" timeOffset="2021.013">1507 288 8698 0 0,'0'0'2854'0'0,"0"0"-828"0"0,0 0-415 0 0,0 0-171 0 0,0 0-180 0 0,0 0-224 0 0,0 0-290 0 0,0 0-202 0 0,0 0-33 0 0,0 0-19 0 0,0 0 9 0 0,0 0-29 0 0,0 13-70 0 0,-12 103 621 0 0,5-92-896 0 0,-36 72-492 0 0,25-81-2027 0 0,5-7-6083 0 0,11-8-1595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1 795 10570 0 0,'0'0'922'0'0,"0"0"-283"0"0,0 0-123 0 0,0 0 304 0 0,0 0 363 0 0,0 0 220 0 0,0 0 14 0 0,0 0-148 0 0,0 0-201 0 0,0 0-204 0 0,34 3-141 0 0,107 8-118 0 0,-49-21 350 0 0,-59-1-654 0 0,-1 0 0 0 0,0-3 1 0 0,-1 0-1 0 0,-1-2 0 0 0,-1-1 0 0 0,0-2 0 0 0,-1 0 0 0 0,-1-2 0 0 0,18-18-301 0 0,-5-1 233 0 0,-2-1-1 0 0,-2-2 1 0 0,-2-2 0 0 0,-2-1 0 0 0,-1-1-1 0 0,14-34-232 0 0,48-71 287 0 0,-9 44-64 0 0,-82 107-224 0 0,0-1 0 0 0,-1 1 1 0 0,1 0-1 0 0,0-1 0 0 0,0 1 1 0 0,0 0-1 0 0,0 0 0 0 0,0 0 1 0 0,0 1-1 0 0,0-1 0 0 0,0 0 0 0 0,0 1 1 0 0,0-1-1 0 0,1 1 0 0 0,-1 0 1 0 0,0 0-1 0 0,0 0 0 0 0,0 0 0 0 0,1 0 1 0 0,-1 0-1 0 0,0 0 0 0 0,0 1 1 0 0,0-1-1 0 0,0 1 0 0 0,0 0 1 0 0,0 0-1 0 0,0-1 0 0 0,0 1 0 0 0,0 0 1 0 0,0 1-1 0 0,0-1 0 0 0,0 0 1 0 0,-1 1-1 0 0,1-1 0 0 0,0 1 1 0 0,-1-1-1 0 0,1 1 0 0 0,-1-1 0 0 0,0 1 1 0 0,1 0-1 0 0,-1 0 0 0 0,0 0 1 0 0,0 0-1 0 0,0 1 1 0 0,33 96 83 0 0,-26 119 286 0 0,-8-192-326 0 0,-2 0-1 0 0,-1 0 1 0 0,-1 0-1 0 0,-1 0 1 0 0,-2-1-1 0 0,0 0 1 0 0,-2 0-1 0 0,0-1 1 0 0,-2 0-1 0 0,-1-1 1 0 0,0 0-1 0 0,-2-1 1 0 0,-1 0-1 0 0,0-1 1 0 0,-12 12-43 0 0,19-26-19 0 0,0 0 0 0 0,-1 0 1 0 0,0 0-1 0 0,0-1 0 0 0,0-1 0 0 0,0 1 1 0 0,-1-2-1 0 0,0 1 0 0 0,0-1 0 0 0,0-1 1 0 0,-1 0-1 0 0,1 0 0 0 0,-1-1 1 0 0,1 0-1 0 0,-1-1 0 0 0,0 0 0 0 0,0-1 1 0 0,0 0-1 0 0,1-1 0 0 0,-1 0 0 0 0,0-1 1 0 0,-6-1 18 0 0,9 1-144 0 0,-1-1 1 0 0,1 0 0 0 0,0 0-1 0 0,0-1 1 0 0,0 0 0 0 0,0 0-1 0 0,1-1 1 0 0,-1 0-1 0 0,1 0 1 0 0,1 0 0 0 0,-1-1-1 0 0,1-1 1 0 0,0 1 0 0 0,-5-7 143 0 0,-16-26-3727 0 0,6 0-4405 0 0,15 23-3698 0 0</inkml:trace>
  <inkml:trace contextRef="#ctx0" brushRef="#br0" timeOffset="483.509">1430 478 8450 0 0,'0'0'1778'0'0,"0"0"-496"0"0,0 0-1 0 0,0 0 371 0 0,0 0 298 0 0,0 0-14 0 0,0 0-319 0 0,0 0-456 0 0,0 0-383 0 0,0 0-253 0 0,0 0-161 0 0,0 0-89 0 0,0 0-32 0 0,-10 16-14 0 0,-67 108 260 0 0,72-113-467 0 0,0-1-1 0 0,0 1 1 0 0,1 0-1 0 0,1 0 1 0 0,0 1-1 0 0,0-1 1 0 0,1 1-1 0 0,1-1 1 0 0,0 1-1 0 0,0-1 1 0 0,1 6-22 0 0,1-15 4 0 0,0 0 0 0 0,-1 1 0 0 0,1-1 0 0 0,0 0 0 0 0,0 0 0 0 0,1 0 0 0 0,-1 0 1 0 0,0 0-1 0 0,1 0 0 0 0,-1 0 0 0 0,1 0 0 0 0,-1 0 0 0 0,1-1 0 0 0,0 1 1 0 0,0-1-1 0 0,0 1 0 0 0,0-1 0 0 0,0 0 0 0 0,0 1 0 0 0,0-1 0 0 0,0 0 1 0 0,0-1-1 0 0,1 1 0 0 0,-1 0 0 0 0,0-1 0 0 0,1 1 0 0 0,-1-1 0 0 0,0 1 1 0 0,1-1-1 0 0,-1 0 0 0 0,1 0 0 0 0,0-1-4 0 0,80-9 450 0 0,-65 4-307 0 0,-2-1 0 0 0,1-1-1 0 0,-1-1 1 0 0,0 0 0 0 0,-1-1-1 0 0,0-1 1 0 0,-1-1 0 0 0,0 1 0 0 0,-1-2-1 0 0,0 0 1 0 0,-1-1 0 0 0,0 0-1 0 0,-1-1 1 0 0,-1 0 0 0 0,4-7-143 0 0,-11 16 11 0 0,0 1-1 0 0,0-1 1 0 0,-1 0 0 0 0,0 0-1 0 0,0 0 1 0 0,0 0 0 0 0,-1 0 0 0 0,0 0-1 0 0,0-1 1 0 0,-1 1 0 0 0,0 0 0 0 0,0 0-1 0 0,0-1 1 0 0,0 1 0 0 0,-1 0 0 0 0,0 0-1 0 0,-1-1 1 0 0,1 1 0 0 0,-1 0 0 0 0,-1 1-1 0 0,1-1 1 0 0,-1 0 0 0 0,0 0 0 0 0,0 1-1 0 0,0 0 1 0 0,-1 0 0 0 0,0 0 0 0 0,0 0-1 0 0,0 0 1 0 0,0 1 0 0 0,-1 0 0 0 0,0 0-1 0 0,0 0 1 0 0,0 0 0 0 0,0 1 0 0 0,-3-1-11 0 0,-64-13-1435 0 0,46 17-2011 0 0,2 1-4452 0 0,9 2-4712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9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9882 0 0,'0'0'1917'0'0,"0"0"-333"0"0,0 0-54 0 0,0 0 61 0 0,0 0-4 0 0,0 0-207 0 0,0 0-405 0 0,0 0-365 0 0,0 0-209 0 0,0 0-51 0 0,0 0 24 0 0,0 0 97 0 0,0 0 150 0 0,4 2 82 0 0,122 11 2975 0 0,114-24-2943 0 0,-240 11-889 0 0,0 0-56 0 0,0 0-77 0 0,0 0-90 0 0,0 0-148 0 0,0 0-132 0 0,0 0-195 0 0,0 0-232 0 0,0 0-291 0 0,0 0-517 0 0,0 0-1023 0 0,0 1-2805 0 0,0 2-5365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9138 0 0,'0'0'3290'0'0,"0"0"-1702"0"0,0 0-694 0 0,0 0 3 0 0,0 0 176 0 0,0 0 86 0 0,0 0-150 0 0,0 0-277 0 0,0 0-222 0 0,0 0-46 0 0,0 0 159 0 0,0 0 134 0 0,2 2 85 0 0,115 8 3395 0 0,-82-11-3840 0 0,143-24 538 0 0,-157 20-1246 0 0,15-1 779 0 0,-11 6-7717 0 0,-25 0-3306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1192 0 0,'0'0'3285'0'0,"0"0"-965"0"0,0 0-307 0 0,0 0 18 0 0,0 0 21 0 0,0 0-95 0 0,0 0-269 0 0,0 0-333 0 0,0 0-315 0 0,0 0-246 0 0,0 0-206 0 0,-6 5-112 0 0,2-1-332 0 0,-1 1 0 0 0,0 0 0 0 0,1 0 0 0 0,0 0 0 0 0,0 0 0 0 0,1 0 0 0 0,0 1 0 0 0,-1 0 0 0 0,2 0-1 0 0,-1-1 1 0 0,1 2 0 0 0,0-1 0 0 0,0 0 0 0 0,0 3-144 0 0,-14 102 844 0 0,5 2 0 0 0,5-1 0 0 0,6 59-844 0 0,0-150 50 0 0,-1-6-45 0 0,0 0 0 0 0,2 1-1 0 0,0-1 1 0 0,0 1 0 0 0,2-1 0 0 0,0 0-1 0 0,0 0 1 0 0,1 0 0 0 0,1-1 0 0 0,1 1-1 0 0,0-1 1 0 0,1 0 0 0 0,0-1 0 0 0,3 4-5 0 0,-7-14 14 0 0,1 0 1 0 0,-1 0-1 0 0,1 0 1 0 0,-1-1-1 0 0,1 1 0 0 0,0-1 1 0 0,0 0-1 0 0,0 0 1 0 0,0-1-1 0 0,0 1 1 0 0,0-1-1 0 0,0 0 1 0 0,0 0-1 0 0,1 0 0 0 0,-1 0 1 0 0,0-1-1 0 0,1 0 1 0 0,-1 0-1 0 0,1 0 1 0 0,-1 0-1 0 0,0-1 0 0 0,1 0 1 0 0,-1 0-1 0 0,0 0 1 0 0,0 0-1 0 0,0-1 1 0 0,1 1-1 0 0,-2-1 1 0 0,1 0-1 0 0,0 0 0 0 0,0-1 1 0 0,-1 1-1 0 0,1-1 1 0 0,-1 0-1 0 0,2-1-14 0 0,12-12 80 0 0,-1-1-1 0 0,-1-1 1 0 0,0-1 0 0 0,-2 0-1 0 0,0 0 1 0 0,-1-1 0 0 0,2-7-80 0 0,33-73 63 0 0,-4-3 0 0 0,-5-1 0 0 0,-5-2 0 0 0,7-47-63 0 0,-19-13 237 0 0,-42 174 117 0 0,8 13-336 0 0,0 0 0 0 0,2 0 0 0 0,0 1 0 0 0,1 1 0 0 0,2-1 0 0 0,0 2 0 0 0,1-1 0 0 0,2 1 0 0 0,0 0 0 0 0,1 0 0 0 0,2 0 0 0 0,1 1 0 0 0,0-1 0 0 0,3 13-18 0 0,0 14 127 0 0,2-1 0 0 0,2 0 0 0 0,2-1 0 0 0,6 16-127 0 0,-7-26 48 0 0,-2 1 1 0 0,-2 0 0 0 0,-1 0 0 0 0,-3 21-49 0 0,0-16-9 0 0,-15 73-608 0 0,44-120-1548 0 0,7-24-1411 0 0,-18 10-5568 0 0,-9 9-2765 0 0</inkml:trace>
  <inkml:trace contextRef="#ctx0" brushRef="#br0" timeOffset="334.95">793 622 11562 0 0,'0'0'3246'0'0,"0"0"-1261"0"0,0 0-577 0 0,0 0-127 0 0,0 0-101 0 0,0 0-108 0 0,0 0-181 0 0,0 0-230 0 0,0 0-151 0 0,0 0-103 0 0,0 0-70 0 0,0 0-52 0 0,0 0-30 0 0,-4 22-28 0 0,-11 67-21 0 0,17 2 367 0 0,-1-82-532 0 0,1 4-14 0 0,-1 1-1 0 0,1-1 1 0 0,-2 1 0 0 0,0 0-1 0 0,-1-1 1 0 0,0 1 0 0 0,-1-1-1 0 0,-2 7-26 0 0,0 12-1109 0 0,4-31 527 0 0,0-1-186 0 0,0 0-272 0 0,6-1-1983 0 0,11-10-2043 0 0,-8 1-2627 0 0,-7 3 634 0 0</inkml:trace>
  <inkml:trace contextRef="#ctx0" brushRef="#br0" timeOffset="981.54">895 803 7001 0 0,'0'0'3461'0'0,"0"0"-1431"0"0,0 0-627 0 0,0 0-80 0 0,0 0 12 0 0,0 0-80 0 0,0 0-242 0 0,0 0-278 0 0,0 0-107 0 0,0 0 44 0 0,0 0 63 0 0,0 0 3 0 0,9 0-98 0 0,101-8 1110 0 0,81-22-992 0 0,-189 29-740 0 0,0 0-1 0 0,-1 0 0 0 0,1 0 0 0 0,-1-1 0 0 0,1 1 0 0 0,-1 0 0 0 0,0-1 0 0 0,1 1 0 0 0,-1-1 0 0 0,0 0 0 0 0,0 1 0 0 0,0-1 1 0 0,0 0-1 0 0,0 0 0 0 0,-1 1 0 0 0,1-1 0 0 0,0 0 0 0 0,-1 0 0 0 0,1 0 0 0 0,-1 0 0 0 0,0 0 0 0 0,0 0 0 0 0,0 0 0 0 0,0 0 1 0 0,0 0-1 0 0,0 0 0 0 0,0 0 0 0 0,-1 0 0 0 0,1 0 0 0 0,-1 0 0 0 0,1 0 0 0 0,-1 0 0 0 0,0 1 0 0 0,0-1 0 0 0,0 0 1 0 0,0 0-1 0 0,0 1 0 0 0,0-1 0 0 0,0 1 0 0 0,0-1 0 0 0,-1 1 0 0 0,1-1 0 0 0,-1 1 0 0 0,1 0 0 0 0,-1-1 0 0 0,1 1 0 0 0,-1 0 1 0 0,0 0-1 0 0,0 0 0 0 0,1 1 0 0 0,-1-1 0 0 0,0 0 0 0 0,-1 0-17 0 0,-10-9 20 0 0,8 5 0 0 0,0 0 0 0 0,-1 0 0 0 0,1 1 0 0 0,-1 0 0 0 0,0 0 0 0 0,0 0-1 0 0,-1 1 1 0 0,1 0 0 0 0,-1 0 0 0 0,1 1 0 0 0,-1 0 0 0 0,0 0 0 0 0,-5-1-20 0 0,12 22 4 0 0,15 187 114 0 0,-12-78-40 0 0,-6-117 44 0 0,9-37 18 0 0,16-16-136 0 0,1 1 0 0 0,3 1 0 0 0,1 2-1 0 0,11-12-3 0 0,-11 15-44 0 0,-25 31 83 0 0,-1 1-4193 0 0,0 6-3655 0 0,-1-2-4081 0 0</inkml:trace>
  <inkml:trace contextRef="#ctx0" brushRef="#br0" timeOffset="1418.225">1383 641 10210 0 0,'0'0'2365'0'0,"0"0"-520"0"0,0 0-226 0 0,0 0-86 0 0,0 0-117 0 0,0 0-241 0 0,0 0-340 0 0,0 0-230 0 0,0 0-67 0 0,0 0 33 0 0,0 0 37 0 0,0 0-54 0 0,0 0-65 0 0,13-2-61 0 0,106-18 899 0 0,-44 17-739 0 0,-74 4-568 0 0,0 0 0 0 0,-1 1 0 0 0,1-1 1 0 0,-1 1-1 0 0,1-1 0 0 0,-1 1 1 0 0,0 0-1 0 0,0-1 0 0 0,0 1 0 0 0,0-1 1 0 0,0 1-1 0 0,0 0 0 0 0,0-1 0 0 0,0 1 1 0 0,0-1-1 0 0,-1 1 0 0 0,1-1 0 0 0,-1 1 1 0 0,1-1-1 0 0,-1 1 0 0 0,0-1 0 0 0,1 1 1 0 0,-1-1-1 0 0,0 0 0 0 0,0 1 0 0 0,-1 0-20 0 0,-97 144 445 0 0,82-87-381 0 0,19-57-56 0 0,0 0 0 0 0,0 0 1 0 0,0 0-1 0 0,0 0 0 0 0,1 0 0 0 0,-1 0 1 0 0,1-1-1 0 0,-1 1 0 0 0,1-1 1 0 0,0 1-1 0 0,-1-1 0 0 0,1 0 1 0 0,0 0-1 0 0,0 0 0 0 0,0-1 0 0 0,0 1 1 0 0,0-1-1 0 0,0 1 0 0 0,0-1 1 0 0,0 0-1 0 0,0 0 0 0 0,0-1-8 0 0,15 0 105 0 0,0-1 0 0 0,0-1-1 0 0,-1 0 1 0 0,1-2-1 0 0,-1 0 1 0 0,0-1 0 0 0,-1 0-1 0 0,1-2 1 0 0,-1 0 0 0 0,11-7-105 0 0,49-33-8728 0 0,-71 44-3600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2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338 307 2040 0 0,'0'0'1505'0'0,"0"0"-241"0"0,0 0 47 0 0,0 0 256 0 0,0 0 275 0 0,0 0 75 0 0,0 0-174 0 0,0 0-262 0 0,0 0-274 0 0,0 0-250 0 0,0 0-129 0 0,-3-12-85 0 0,-33-91 2282 0 0,28 88-2733 0 0,0 1 1 0 0,-1-1-1 0 0,-1 2 0 0 0,-1-1 1 0 0,0 1-1 0 0,0 1 1 0 0,-1 0-1 0 0,-1 1 0 0 0,0 0 1 0 0,-1 1-1 0 0,0 0 0 0 0,0 1 1 0 0,-3-1-293 0 0,12 7 61 0 0,-1 0 0 0 0,1 0 0 0 0,-1 1 0 0 0,0 0 1 0 0,1 0-1 0 0,-1 0 0 0 0,0 0 0 0 0,0 1 0 0 0,0 0 0 0 0,-1 0 1 0 0,1 1-1 0 0,0 0 0 0 0,0 0 0 0 0,0 0 0 0 0,-3 1-61 0 0,6 1 9 0 0,0 0 0 0 0,0 0 0 0 0,1 0-1 0 0,-1 1 1 0 0,1-1 0 0 0,0 1 0 0 0,0-1 0 0 0,0 1 0 0 0,0 0-1 0 0,0 0 1 0 0,0 0 0 0 0,1 0 0 0 0,-1 0 0 0 0,1 0-1 0 0,0 0 1 0 0,0 1 0 0 0,0-1 0 0 0,1 0 0 0 0,-1 1-1 0 0,1-1 1 0 0,-1 0 0 0 0,1 1 0 0 0,0-1 0 0 0,1 1 0 0 0,-1 2-9 0 0,0-5 2 0 0,1 33 103 0 0,1 0 1 0 0,2 0-1 0 0,1 0 1 0 0,1-1-1 0 0,2 0 0 0 0,2 0 1 0 0,8 17-106 0 0,5 26 150 0 0,101 251 276 0 0,-94-250-291 0 0,-4 2 1 0 0,-2 0 0 0 0,-5 2 0 0 0,-2 0-1 0 0,-5 1-135 0 0,-1 150 235 0 0,-12-219-222 0 0,0 0 1 0 0,-2-1-1 0 0,1 1 0 0 0,-1-1 1 0 0,-1 0-1 0 0,0 0 0 0 0,-1 0 1 0 0,0-1-1 0 0,-1 1 0 0 0,0-1 1 0 0,-1 0-1 0 0,0-1 0 0 0,-1 0 1 0 0,0 0-1 0 0,-1-1 0 0 0,-5 6-13 0 0,10-12 3 0 0,1-1-1 0 0,-1 0 0 0 0,1 0 1 0 0,-1 0-1 0 0,0 0 0 0 0,0 0 1 0 0,1-1-1 0 0,-1 1 0 0 0,0-1 1 0 0,0 0-1 0 0,-1-1 0 0 0,1 1 1 0 0,0-1-1 0 0,0 0 0 0 0,0 1 0 0 0,0-2 1 0 0,0 1-1 0 0,-1 0 0 0 0,1-1 1 0 0,0 0-1 0 0,0 0 0 0 0,0 0 1 0 0,0-1-1 0 0,0 1 0 0 0,1-1 1 0 0,-1 0-1 0 0,0 0 0 0 0,1 0 1 0 0,-1 0-1 0 0,1-1-2 0 0,-3-5-134 0 0,1 1 1 0 0,0-1-1 0 0,0 0 0 0 0,1 0 1 0 0,0-1-1 0 0,1 1 0 0 0,0-1 1 0 0,0 0-1 0 0,0 1 1 0 0,2-1-1 0 0,-1 0 0 0 0,1-1 1 0 0,0 1-1 0 0,1 0 0 0 0,0-9 134 0 0,16-14-5104 0 0,-12 27 1952 0 0,3-3-8811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3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134 645 3345 0 0,'0'0'1623'0'0,"0"0"-156"0"0,0 0 186 0 0,0 0 356 0 0,0 0 174 0 0,0 0-132 0 0,0 0-475 0 0,0 0-569 0 0,0 0-405 0 0,0 0-233 0 0,0 0-54 0 0,0 0 52 0 0,-8 8 59 0 0,-95 139 1472 0 0,99-139-1881 0 0,0 0-1 0 0,1 1 1 0 0,0-1-1 0 0,1 1 1 0 0,0 0-1 0 0,0 0 1 0 0,1 0-1 0 0,0 0 1 0 0,1 0-1 0 0,0 0 1 0 0,0 0-1 0 0,1 0 1 0 0,1 5-17 0 0,0-11 30 0 0,0 1 1 0 0,0-1 0 0 0,0 0-1 0 0,1 0 1 0 0,0 1-1 0 0,-1-2 1 0 0,1 1-1 0 0,0 0 1 0 0,1 0-1 0 0,-1-1 1 0 0,0 0 0 0 0,1 0-1 0 0,-1 0 1 0 0,1 0-1 0 0,0 0 1 0 0,-1-1-1 0 0,1 1 1 0 0,0-1 0 0 0,0 0-1 0 0,0 0 1 0 0,0-1-1 0 0,0 1 1 0 0,0-1-1 0 0,0 0 1 0 0,0 0-1 0 0,0 0 1 0 0,0-1 0 0 0,0 1-1 0 0,0-1 1 0 0,0 0-1 0 0,0 0 1 0 0,0-1-1 0 0,0 1 1 0 0,0-1-1 0 0,-1 1 1 0 0,2-2-31 0 0,14-12 198 0 0,0-2 0 0 0,-1 0 0 0 0,-1 0 0 0 0,0-2 0 0 0,-2 0 0 0 0,0-1 0 0 0,-1-1 0 0 0,-1 0 0 0 0,-1 0 0 0 0,8-21-198 0 0,78-236 732 0 0,-97 276-730 0 0,9-38-20 0 0,-2-1 0 0 0,-1 0 0 0 0,-2 0 0 0 0,-2-1 0 0 0,-2 1 0 0 0,-3-24 18 0 0,3 59-12 0 0,-1 0 0 0 0,0 1 0 0 0,0-1 0 0 0,0 1 0 0 0,-1-1 0 0 0,0 1 0 0 0,0-1 0 0 0,0 1 0 0 0,-1-1 0 0 0,0 1 0 0 0,0 0 0 0 0,0 0 0 0 0,-1 0 0 0 0,1 0 0 0 0,-1 0 1 0 0,0 1-1 0 0,-1-1 0 0 0,1 1 0 0 0,-1 0 0 0 0,0 0 0 0 0,0 0 0 0 0,0 0 0 0 0,0 1 0 0 0,-1-1 0 0 0,1 1 0 0 0,-1 0 0 0 0,0 1 0 0 0,0-1 0 0 0,0 1 0 0 0,-1 0 0 0 0,1 0 0 0 0,0 1 0 0 0,-1-1 0 0 0,1 1 0 0 0,-1 1 0 0 0,0-1 12 0 0,-2 4-15 0 0,-1 1 1 0 0,1 0-1 0 0,0 1 0 0 0,0 0 0 0 0,1 0 1 0 0,0 0-1 0 0,0 1 0 0 0,0 0 0 0 0,0 0 1 0 0,1 1-1 0 0,0 0 0 0 0,0 0 0 0 0,1 1 1 0 0,0-1-1 0 0,1 1 0 0 0,-1 0 1 0 0,-2 9 13 0 0,-3 10 79 0 0,1 1-1 0 0,1 0 0 0 0,2 1 0 0 0,1-1 0 0 0,1 1 1 0 0,2 1-1 0 0,0-1 0 0 0,2 0 0 0 0,2 0 1 0 0,0 0-1 0 0,2 0 0 0 0,1 0 0 0 0,1-1 0 0 0,2 1 1 0 0,1-2-1 0 0,1 1 0 0 0,1-1 0 0 0,14 23-77 0 0,-3-2 145 0 0,2-2 0 0 0,2-1 0 0 0,2-1 0 0 0,12 12-145 0 0,-17-36-302 0 0,-17-18-2982 0 0,1-1-3283 0 0,-5-1-4899 0 0</inkml:trace>
  <inkml:trace contextRef="#ctx0" brushRef="#br0" timeOffset="649.133">618 608 9914 0 0,'0'0'2481'0'0,"0"0"-1046"0"0,0 0-446 0 0,0 0 14 0 0,0 0 24 0 0,0 0-31 0 0,0 0-132 0 0,0 0-193 0 0,0 0-119 0 0,0 0-88 0 0,0 0-66 0 0,0 0-95 0 0,-5 21-73 0 0,-16 69-43 0 0,12 41 137 0 0,8-128-323 0 0,1-1-1 0 0,0 1 1 0 0,0 0 0 0 0,0-1-1 0 0,0 1 1 0 0,0-1 0 0 0,1 1-1 0 0,-1 0 1 0 0,1-1-1 0 0,-1 1 1 0 0,1-1 0 0 0,0 1-1 0 0,0-1 1 0 0,0 1 0 0 0,1-1-1 0 0,-1 0 1 0 0,0 0 0 0 0,1 0-1 0 0,-1 0 1 0 0,1 0 0 0 0,0 0-1 0 0,0 0 1 0 0,0 0 0 0 0,0 0-1 0 0,0-1 1 0 0,0 1 0 0 0,0-1-1 0 0,1 0 1 0 0,-1 1-1 0 0,0-1 1 0 0,1 0 0 0 0,-1 0-1 0 0,1-1 1 0 0,-1 1 0 0 0,2 0-1 0 0,4-3 96 0 0,-1-1-1 0 0,0 0 1 0 0,0 0 0 0 0,0 0 0 0 0,0-1 0 0 0,0 0 0 0 0,-1 0-1 0 0,0-1 1 0 0,0 0 0 0 0,0 0 0 0 0,0 0 0 0 0,-1-1 0 0 0,0 0-1 0 0,0 0 1 0 0,0 0 0 0 0,-1 0 0 0 0,0-1 0 0 0,0 0 0 0 0,-1 0-1 0 0,0 0 1 0 0,2-5-96 0 0,7-9 323 0 0,54-134 844 0 0,-80 234-738 0 0,2-22-512 0 0,3 1-1 0 0,2 0 1 0 0,3 0-1 0 0,2 0 1 0 0,3 1-1 0 0,3-1 1 0 0,4 21 83 0 0,3 131-3 0 0,-11-199 10 0 0,-1-1 0 0 0,0 0 0 0 0,-1 1 0 0 0,0-1 0 0 0,-1 0 0 0 0,0 0 0 0 0,-1 0 0 0 0,0-1-1 0 0,0 1 1 0 0,-1-1 0 0 0,0 0 0 0 0,-1 0 0 0 0,0 0 0 0 0,0-1 0 0 0,-1 0 0 0 0,0 0 0 0 0,0-1-1 0 0,-1 0 1 0 0,0 0 0 0 0,0-1 0 0 0,-1 0 0 0 0,0 0 0 0 0,0-1 0 0 0,-8 4-7 0 0,7-5 5 0 0,-68 13 66 0 0,76-19-69 0 0,1 0 0 0 0,0-1 0 0 0,-1 1 1 0 0,1 0-1 0 0,0-1 0 0 0,0 1 0 0 0,0-1 1 0 0,1 1-1 0 0,-1-1 0 0 0,1 1 0 0 0,-1-1 0 0 0,1 0 1 0 0,0 1-1 0 0,0-1 0 0 0,0 0 0 0 0,0 1 1 0 0,0-1-1 0 0,1 1 0 0 0,-1-1 0 0 0,1 1 0 0 0,0-1-2 0 0,3-9 9 0 0,1 0 0 0 0,0 1 0 0 0,1-1 0 0 0,0 1 0 0 0,0 1 0 0 0,2-1 0 0 0,-1 1 0 0 0,1 0 0 0 0,1 1 0 0 0,6-6-9 0 0,7-10 29 0 0,222-228-704 0 0,-244 253 529 0 0,7-6-1103 0 0,-1 5-4464 0 0,-4 1-5907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33 2801 0 0,'0'0'1323'0'0,"0"0"-98"0"0,0 0 242 0 0,0 0 367 0 0,0 0 164 0 0,0 0-195 0 0,0 0-471 0 0,0 0-472 0 0,0 0-274 0 0,0 0-13 0 0,0 0 135 0 0,0 0 83 0 0,0 6 27 0 0,-2 59 943 0 0,11 130-258 0 0,8-159-1423 0 0,-17-36-2 0 0,0 0 62 0 0,4-5 433 0 0,101-211 1054 0 0,-39 102-1556 0 0,-51 147-122 0 0,-1 7 112 0 0,27 73 125 0 0,-5 2 1 0 0,1 29-187 0 0,-32 10 229 0 0,-5-149-225 0 0,-1-1 0 0 0,0 1 0 0 0,0-1 0 0 0,0 1 0 0 0,-1-1 0 0 0,1 0 0 0 0,-1 1 0 0 0,0-1 0 0 0,-1 0 0 0 0,1 0 0 0 0,0-1 0 0 0,-1 1 0 0 0,0 0 0 0 0,0-1 0 0 0,0 1 0 0 0,0-1 0 0 0,-1 0 0 0 0,1 0 0 0 0,-1-1 0 0 0,0 1 0 0 0,0-1 0 0 0,0 1 0 0 0,0-1 0 0 0,0-1 0 0 0,0 1 0 0 0,-1 0 0 0 0,1-1 0 0 0,-1 0 0 0 0,1 0 0 0 0,-1 0 0 0 0,1-1 0 0 0,-2 1-4 0 0,4-4-12 0 0,0 0 0 0 0,0 1 0 0 0,0-1 0 0 0,0 0 0 0 0,0 0 0 0 0,1 0-1 0 0,0 0 1 0 0,-1 0 0 0 0,1 0 0 0 0,0 0 0 0 0,0-1 0 0 0,1 1 0 0 0,-1 0 0 0 0,1 0 0 0 0,-1-1 0 0 0,1 1 0 0 0,0-1 0 0 0,1 1 0 0 0,-1 0 0 0 0,0-1-1 0 0,1 1 1 0 0,0-2 12 0 0,0 1-11 0 0,1-12-32 0 0,2-1 1 0 0,0 1 0 0 0,1 0 0 0 0,0 0 0 0 0,2 0 0 0 0,0 1 0 0 0,0 0-1 0 0,1 0 1 0 0,7-7 42 0 0,13-30-693 0 0,-6 9-1518 0 0,-14 29-1106 0 0,0 0-3637 0 0,-2 3-3906 0 0</inkml:trace>
  <inkml:trace contextRef="#ctx0" brushRef="#br0" timeOffset="430.626">532 272 10674 0 0,'0'0'1971'0'0,"0"0"-297"0"0,0 0-154 0 0,0 0-47 0 0,0 0-101 0 0,0 0-270 0 0,0 0-369 0 0,0 0-313 0 0,0 0-189 0 0,0 0-30 0 0,0 0 66 0 0,0 0 56 0 0,0 0 23 0 0,7 1-17 0 0,57 2 553 0 0,-62-1-847 0 0,0-1-1 0 0,0 1 0 0 0,-1 0 0 0 0,1 0 0 0 0,-1 0 0 0 0,1 0 1 0 0,-1 0-1 0 0,0 1 0 0 0,0-1 0 0 0,0 0 0 0 0,0 1 0 0 0,0-1 1 0 0,-1 0-1 0 0,1 1 0 0 0,-1-1 0 0 0,1 1 0 0 0,-1-1 1 0 0,0 1-1 0 0,0-1 0 0 0,0 1 0 0 0,-1-1 0 0 0,1 1 0 0 0,0-1 1 0 0,-1 1-1 0 0,1-1 0 0 0,-1 0 0 0 0,0 1 0 0 0,0-1 0 0 0,0 0 1 0 0,0 1-1 0 0,-1-1 0 0 0,0 2-34 0 0,-15 99 615 0 0,18-100-570 0 0,1-1 0 0 0,0 0 0 0 0,0 0 0 0 0,0 0 1 0 0,0 0-1 0 0,0 0 0 0 0,0-1 0 0 0,1 1 0 0 0,-1 0 1 0 0,1-1-1 0 0,-1 0 0 0 0,1 1 0 0 0,-1-1 0 0 0,1 0 1 0 0,0-1-1 0 0,0 1 0 0 0,-1 0 0 0 0,1-1 0 0 0,0 1 1 0 0,0-1-1 0 0,0 0 0 0 0,-1 0 0 0 0,1 0 0 0 0,0-1 1 0 0,0 1-1 0 0,0 0 0 0 0,0-1 0 0 0,0 0-45 0 0,3 1 103 0 0,2-1-175 0 0,1 0 0 0 0,-1 0-1 0 0,1-1 1 0 0,-1 0 0 0 0,0-1 0 0 0,0 0-1 0 0,0 0 1 0 0,0-1 0 0 0,-1 1 0 0 0,1-2 0 0 0,-1 1-1 0 0,0-1 1 0 0,2-2 72 0 0,3 3-6236 0 0,-7 4-5614 0 0</inkml:trace>
  <inkml:trace contextRef="#ctx0" brushRef="#br0" timeOffset="-1383.359">43 1483 13219 0 0,'0'0'1654'0'0,"0"0"-341"0"0,0 0-95 0 0,0 0 83 0 0,0 0-20 0 0,0 0-194 0 0,0 0-293 0 0,0 0-279 0 0,0 0-180 0 0,0 0-56 0 0,0 0 29 0 0,0 0 57 0 0,0 6 42 0 0,-6 280 1515 0 0,24-232-1854 0 0,18-39 14 0 0,-27-18-27 0 0,1 0-1 0 0,-1-1 0 0 0,0 0 1 0 0,0 0-1 0 0,0-1 0 0 0,-1 0 1 0 0,0-1-1 0 0,0 0 0 0 0,0 0 1 0 0,-1-1-1 0 0,0 0 0 0 0,0 0 1 0 0,0-1-1 0 0,-1 1 0 0 0,-1-1 1 0 0,1-1-1 0 0,-1 1 0 0 0,0-1 1 0 0,-1 0-1 0 0,0 0 0 0 0,1-7-54 0 0,-1 9 11 0 0,2-3 51 0 0,0 0 0 0 0,-1 0 0 0 0,0 0-1 0 0,-1-1 1 0 0,0 0 0 0 0,0 0 0 0 0,-2 0-1 0 0,1 0 1 0 0,-1-1 0 0 0,0-7-62 0 0,-2 19 44 0 0,0 0-24 0 0,0 0-11 0 0,0 0-27 0 0,7 202-200 0 0,-2 75 121 0 0,-8-255 74 0 0,-1 0 1 0 0,-1 0 0 0 0,-1-1-1 0 0,0 0 1 0 0,-2 0-1 0 0,-1-1 1 0 0,0 0-1 0 0,-1 0 1 0 0,-1-1-1 0 0,-1 0 1 0 0,-1-1 0 0 0,-7 8 22 0 0,18-24-10 0 0,0 0 0 0 0,1 0 1 0 0,-1 1-1 0 0,0-1 1 0 0,0 0-1 0 0,0-1 1 0 0,0 1-1 0 0,0 0 1 0 0,-1-1-1 0 0,1 1 1 0 0,-1-1-1 0 0,1 0 1 0 0,-1 1-1 0 0,1-1 1 0 0,-1 0-1 0 0,1-1 1 0 0,-1 1-1 0 0,0 0 1 0 0,0-1-1 0 0,1 0 1 0 0,-1 1-1 0 0,0-1 1 0 0,-1 0 9 0 0,2-3-34 0 0,1 0 0 0 0,0 0 0 0 0,0 0 0 0 0,0 0 0 0 0,0 1 0 0 0,0-2 0 0 0,1 1 0 0 0,-1 0 0 0 0,1 0 0 0 0,0 0 0 0 0,0 0 0 0 0,0 0 0 0 0,0 0 0 0 0,1 0 0 0 0,-1 0 0 0 0,1 0 0 0 0,0 0 0 0 0,0-2 34 0 0,48-107-1141 0 0,-32 81-2829 0 0,-3 0-4893 0 0,-8 21-3065 0 0</inkml:trace>
  <inkml:trace contextRef="#ctx0" brushRef="#br0" timeOffset="-1137.409">449 1833 8586 0 0,'0'0'2066'0'0,"0"0"-359"0"0,0 0-123 0 0,0 0 34 0 0,0 0-18 0 0,0 0-106 0 0,0 0-181 0 0,0 0-243 0 0,0 0-234 0 0,0 0-200 0 0,0 0-148 0 0,0 0-118 0 0,5 25-52 0 0,14 78-40 0 0,-23-47 276 0 0,-3-45-384 0 0,-5 13 23 0 0,10-24-3633 0 0,2-4-3653 0 0,0 3-4414 0 0</inkml:trace>
  <inkml:trace contextRef="#ctx0" brushRef="#br0" timeOffset="2646.987">998 626 1696 0 0,'0'0'1463'0'0,"0"0"98"0"0,0 0 228 0 0,0 0 312 0 0,0 0 171 0 0,0 0-82 0 0,0 0-284 0 0,0 0-360 0 0,0 0-290 0 0,0 0-199 0 0,0 0-138 0 0,-2-3-107 0 0,-9-9 487 0 0,11 12-763 0 0,0 0-57 0 0,0 0-53 0 0,0 0-28 0 0,0 0-51 0 0,0 15 671 0 0,8 96 651 0 0,-16 507-631 0 0,-5-431-1199 0 0,13-187 61 0 0,0 0-34 0 0,0 0-2 0 0,0 0-1 0 0,0 0-41 0 0,0-23-1415 0 0,0 2 339 0 0,1-37-3409 0 0,3 22-4849 0 0,-1 20-398 0 0</inkml:trace>
  <inkml:trace contextRef="#ctx0" brushRef="#br0" timeOffset="2928.327">941 743 7266 0 0,'0'0'1260'0'0,"0"0"-568"0"0,0 0-219 0 0,0 0 348 0 0,0 0 516 0 0,0 0 397 0 0,0 0 102 0 0,0 0-215 0 0,0 0-270 0 0,0 0-265 0 0,0 0-213 0 0,0 0-124 0 0,0 0-126 0 0,34-1-74 0 0,110-8-40 0 0,0-21 657 0 0,91-43-709 0 0,-236 99-5250 0 0,-11-11 550 0 0,2-6-1839 0 0,2-1-3203 0 0</inkml:trace>
  <inkml:trace contextRef="#ctx0" brushRef="#br0" timeOffset="3182.927">1130 979 9218 0 0,'0'0'1847'0'0,"0"0"-357"0"0,0 0-70 0 0,0 0 99 0 0,0 0 75 0 0,0 0-127 0 0,0 0-356 0 0,0 0-407 0 0,0 0-271 0 0,0 0-157 0 0,0 0-81 0 0,0 0-32 0 0,18 4 425 0 0,121-40-456 0 0,-136 35-297 0 0,40-9-1005 0 0,-14 5-4655 0 0,-18 1-2491 0 0</inkml:trace>
  <inkml:trace contextRef="#ctx0" brushRef="#br0" timeOffset="4165.067">1200 972 0 0 0,'0'0'412'0'0,"0"0"556"0"0,0 0 129 0 0,0 0 24 0 0,0 0 70 0 0,0 0 63 0 0,3 0 7708 0 0,-58 44-3875 0 0,-60-26-1233 0 0,115-18-3759 0 0,0 0 5 0 0,0 0-33 0 0,0 0-32 0 0,6 18-15968 0 0,-4-17 11194 0 0,-1 2 1168 0 0</inkml:trace>
  <inkml:trace contextRef="#ctx0" brushRef="#br0" timeOffset="4962.624">1221 1410 3273 0 0,'0'0'2017'0'0,"0"0"-351"0"0,0 0-72 0 0,0 0 156 0 0,0 0 77 0 0,0 0-160 0 0,0 0-366 0 0,0 0-423 0 0,0 0-317 0 0,0 0-149 0 0,0 0-65 0 0,0 0-39 0 0,0 0-12 0 0,-4 13 6 0 0,-20 95 531 0 0,28 9 142 0 0,-4-116-957 0 0,0 0 0 0 0,0 0 0 0 0,1 0 0 0 0,-1 0 0 0 0,0 0 0 0 0,0 0 1 0 0,1 1-1 0 0,-1-1 0 0 0,0 0 0 0 0,1 0 0 0 0,-1 0 0 0 0,1 0 0 0 0,-1-1 0 0 0,1 1 0 0 0,0 0 0 0 0,-1 0 0 0 0,1 0 1 0 0,0 0-1 0 0,0-1 0 0 0,-1 1 0 0 0,1 0 0 0 0,0-1 0 0 0,0 1 0 0 0,0 0 0 0 0,0-1 0 0 0,0 1 0 0 0,0-1 0 0 0,0 0 1 0 0,0 1-1 0 0,0-1 0 0 0,0 0 0 0 0,0 1 0 0 0,0-1 0 0 0,0 0 0 0 0,0 0 0 0 0,1 0 0 0 0,-1 0 0 0 0,0 0 1 0 0,0 0-1 0 0,0 0 0 0 0,0-1 0 0 0,0 1 0 0 0,0 0 0 0 0,0-1 0 0 0,0 1 0 0 0,0 0 0 0 0,0-1-18 0 0,43-29 1232 0 0,91-153-416 0 0,-110 164-804 0 0,-25 19-24 0 0,1 9-12 0 0,2 255 203 0 0,-3-199-218 0 0,3-31 40 0 0,-3 0-1 0 0,-1-1 0 0 0,-1 1 1 0 0,-2 0-1 0 0,-1 0 0 0 0,-2-1 1 0 0,-4 9-1 0 0,7-31 4 0 0,-2 0 0 0 0,1 0 0 0 0,-1-1 1 0 0,-1 0-1 0 0,0 0 0 0 0,0 0 1 0 0,-1-1-1 0 0,0 0 0 0 0,-1-1 0 0 0,0 0 1 0 0,0 0-1 0 0,-1-1 0 0 0,0 0 1 0 0,-6 3-5 0 0,14-8 1 0 0,1-1 1 0 0,-1 0 0 0 0,1 1-1 0 0,-1-1 1 0 0,0 0 0 0 0,0 0-1 0 0,0 0 1 0 0,0 0 0 0 0,0-1-1 0 0,0 1 1 0 0,0 0 0 0 0,0-1-1 0 0,0 1 1 0 0,0-1 0 0 0,0 0-1 0 0,0 0 1 0 0,0 1-1 0 0,0-2 1 0 0,-1 1 0 0 0,1 0-1 0 0,0 0 1 0 0,0-1 0 0 0,0 1-1 0 0,0-1 1 0 0,0 1 0 0 0,0-1-1 0 0,0 0 1 0 0,0 0 0 0 0,0 0-1 0 0,1 0 1 0 0,-1 0 0 0 0,0 0-1 0 0,0-1 1 0 0,1 1 0 0 0,-1-1-1 0 0,1 1 1 0 0,-1-1 0 0 0,1 1-1 0 0,0-1 1 0 0,0 0 0 0 0,-1 0-1 0 0,1 1 1 0 0,0-1 0 0 0,1 0-1 0 0,-1 0 1 0 0,0 0 0 0 0,0 0-1 0 0,1 0 1 0 0,-1-1-2 0 0,4-12 0 0 0,0 0 0 0 0,1 0-1 0 0,1 1 1 0 0,0-1 0 0 0,0 1 0 0 0,2 0-1 0 0,0 0 1 0 0,0 1 0 0 0,1 0 0 0 0,1 0 0 0 0,0 1-1 0 0,8-7 1 0 0,19-33-160 0 0,12-16-734 0 0,-30 45-1507 0 0,-1 0-3308 0 0,-9 11-5544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53 0 0 0,'0'0'675'0'0,"0"0"496"0"0,0 0 148 0 0,0 0 28 0 0,0 0 54 0 0,0 0 105 0 0,0 0 34 0 0,0 0 13 0 0,0 0-64 0 0,0 0-140 0 0,-10 0-179 0 0,-20 0-458 0 0,18 0 2864 0 0,12 0-3013 0 0,0 0 36 0 0,0 0 26 0 0,20 4 2894 0 0,5-4-2717 0 0,39 1 104 0 0,0-2 1 0 0,-1-3 0 0 0,1-3 0 0 0,59-15-907 0 0,-15 0 370 0 0,-100 21-793 0 0,-12 4-5328 0 0,-7 6 1901 0 0,-12 8-8731 0 0,16-12 6273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6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20 104 18788 0 0,'0'0'1444'0'0,"0"0"-462"0"0,0 0-262 0 0,0 0-165 0 0,0 0-95 0 0,0 0-97 0 0,0 0-117 0 0,0 0-79 0 0,0 0-27 0 0,0 0-49 0 0,0 0-21 0 0,0 0-24 0 0,-4 33-46 0 0,-7 106 28 0 0,11-137-26 0 0,-1 0 0 0 0,0 0 0 0 0,0 0 0 0 0,1 1 0 0 0,0-1 0 0 0,-1 0 0 0 0,1 1 1 0 0,0-1-1 0 0,0 0 0 0 0,0 1 0 0 0,0-1 0 0 0,1 0 0 0 0,-1 0 0 0 0,0 1 0 0 0,1-1 0 0 0,0 0 0 0 0,0 0 1 0 0,-1 1-1 0 0,1-1 0 0 0,1 0 0 0 0,-1 0 0 0 0,0 0 0 0 0,0 0 0 0 0,1 0 0 0 0,-1-1 0 0 0,1 2-2 0 0,4 1 19 0 0,-1-1 81 0 0,0 1-1 0 0,1-1 1 0 0,-1 0-1 0 0,1-1 1 0 0,0 1-1 0 0,0-1 1 0 0,0 0-1 0 0,0-1 1 0 0,0 1-1 0 0,0-1 0 0 0,0-1 1 0 0,1 1-1 0 0,-1-1 1 0 0,0 0-1 0 0,1 0 1 0 0,-1-1-1 0 0,0 0 1 0 0,0 0-1 0 0,0 0 1 0 0,1-1-1 0 0,-1 0 1 0 0,-1 0-1 0 0,1 0 1 0 0,0-1-1 0 0,0 0 1 0 0,-1 0-1 0 0,0 0 1 0 0,0-1-1 0 0,0 0 1 0 0,0 0-1 0 0,0 0 1 0 0,-1-1-1 0 0,1 1 1 0 0,-1-1-1 0 0,-1 0 0 0 0,1 0 1 0 0,2-6-100 0 0,83-157 209 0 0,-82 150-1756 0 0,-7 10-5956 0 0,0 7-4549 0 0</inkml:trace>
  <inkml:trace contextRef="#ctx0" brushRef="#br0" timeOffset="446.009">631 41 10058 0 0,'0'0'3129'0'0,"0"0"-943"0"0,0 0-330 0 0,0 0-200 0 0,0 0-198 0 0,0 0-243 0 0,0 0-327 0 0,0 0-236 0 0,0 0-124 0 0,0 0-65 0 0,0 0-43 0 0,0 0-81 0 0,0 0-86 0 0,0-7-89 0 0,1 4-155 0 0,-1 2-5 0 0,0 0 1 0 0,1 0 0 0 0,-1 0 0 0 0,0 1-1 0 0,1-1 1 0 0,-1 0 0 0 0,0 0-1 0 0,0 0 1 0 0,0 0 0 0 0,0 0-1 0 0,0 1 1 0 0,0-1 0 0 0,0 0-1 0 0,0 0 1 0 0,0 0 0 0 0,0 0 0 0 0,0 0-1 0 0,0 0 1 0 0,-1 1 0 0 0,1-1-1 0 0,0 0 1 0 0,-1 0 0 0 0,1 0-1 0 0,-1 1 1 0 0,1-1 0 0 0,0 0-1 0 0,-1 1 1 0 0,0-1 0 0 0,1 0 0 0 0,-1 1-1 0 0,1-1 1 0 0,-1 0 0 0 0,0 1-1 0 0,0-1 1 0 0,1 1 0 0 0,-1 0-1 0 0,0-1 1 0 0,0 1 0 0 0,1-1-1 0 0,-1 1 1 0 0,0 0 0 0 0,0 0 0 0 0,0-1-1 0 0,0 1 1 0 0,0 0 0 0 0,1 0-1 0 0,-1 0 1 0 0,0 0 0 0 0,0 0-1 0 0,0 0 1 0 0,0 0 0 0 0,0 0-1 0 0,0 1 1 0 0,1-1 0 0 0,-1 0-1 0 0,0 0 1 0 0,0 1 0 0 0,0-1 0 0 0,1 1-1 0 0,-1-1 1 0 0,0 1 0 0 0,0-1-1 0 0,1 1 1 0 0,-1-1 0 0 0,0 1-1 0 0,1-1 1 0 0,-1 1 0 0 0,1 0-1 0 0,-1 0-4 0 0,-85 45 677 0 0,85-44-676 0 0,0 0 1 0 0,0 0 0 0 0,0-1-1 0 0,0 1 1 0 0,1 0 0 0 0,-1 0-1 0 0,1 0 1 0 0,-1 0 0 0 0,1 0-1 0 0,-1 0 1 0 0,1 0 0 0 0,0 0-1 0 0,0 0 1 0 0,0 0 0 0 0,1 0-1 0 0,-1 0 1 0 0,0 0 0 0 0,1 0-1 0 0,-1 0 1 0 0,1 0 0 0 0,-1 0-1 0 0,1 0 1 0 0,0 0 0 0 0,0 0-1 0 0,0-1 1 0 0,0 1 0 0 0,0 0-1 0 0,1-1 1 0 0,-1 1 0 0 0,0-1 0 0 0,1 1-1 0 0,-1-1 1 0 0,1 0 0 0 0,0 1-1 0 0,-1-1 1 0 0,1 0 0 0 0,0 0-1 0 0,-1 0 1 0 0,1 0 0 0 0,0-1-1 0 0,0 1-1 0 0,10 10 22 0 0,78 71 300 0 0,-84-75-199 0 0,0-1 0 0 0,-1 1 0 0 0,0 0 0 0 0,0 0 0 0 0,0 0 0 0 0,-1 1 0 0 0,0 0 0 0 0,-1 0 0 0 0,1 0 0 0 0,-2 0 0 0 0,1 0 0 0 0,-1 1 0 0 0,0-1 0 0 0,-1 1 0 0 0,0-1 0 0 0,0 1 0 0 0,-1 0-1 0 0,0 1-121 0 0,-2-4 50 0 0,-1 0 1 0 0,1-1 0 0 0,-1 1-1 0 0,0 0 1 0 0,-1-1 0 0 0,0 0 0 0 0,1 0-1 0 0,-1 0 1 0 0,-1 0 0 0 0,1-1 0 0 0,-1 1-1 0 0,0-1 1 0 0,0-1 0 0 0,0 1 0 0 0,0 0-1 0 0,-1-1 1 0 0,-2 1-52 0 0,5-2 14 0 0,-4 2-40 0 0,1 0-1 0 0,-1 0 1 0 0,0-1 0 0 0,-1 0-1 0 0,1 0 1 0 0,0-1 0 0 0,-1 0-1 0 0,1 0 1 0 0,-1 0-1 0 0,0-1 1 0 0,0 0 0 0 0,1-1-1 0 0,-1 0 1 0 0,0 0 0 0 0,0-1-1 0 0,1 0 1 0 0,-9-2 26 0 0,-16-28-2196 0 0,23 14-4903 0 0,8 15 5761 0 0,-3-6-11157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10210 0 0,'0'0'2586'0'0,"0"0"-631"0"0,0 0-412 0 0,0 0-189 0 0,0 0-118 0 0,0 0-221 0 0,0 0-282 0 0,0 0-251 0 0,0 0-159 0 0,0 0-65 0 0,0 0-20 0 0,0 0 36 0 0,8 15 3559 0 0,209-22-597 0 0,3-8-2528 0 0,-219 15-679 0 0,-1 0 20 0 0,0 0-30 0 0,0 0-32 0 0,0 0-18 0 0,0 0-5 0 0,0 0 7 0 0,0 0-11 0 0,0 0-16 0 0,0-5-2079 0 0,-4 2-11336 0 0,1 3 10601 0 0,1 0-8378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8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163 168 2208 0 0,'0'0'2150'0'0,"0"0"-525"0"0,0 0-230 0 0,0 0 120 0 0,0 0 157 0 0,0 0 75 0 0,0 0-125 0 0,0 0-230 0 0,0 0-296 0 0,0 0-264 0 0,0 0-178 0 0,-8-1-95 0 0,-64-3 1213 0 0,-11 5 1981 0 0,184-1-3521 0 0,16-18 1197 0 0,-152 19-1324 0 0,1 3 0 0 0,0 0-1 0 0,0 2 1 0 0,1 2-1 0 0,-6 3-104 0 0,95 3-2334 0 0,-28-14-719 0 0,-9 0-3354 0 0,-3 0-5703 0 0</inkml:trace>
  <inkml:trace contextRef="#ctx0" brushRef="#br0" timeOffset="658.264">303 492 7330 0 0,'0'0'3022'0'0,"0"0"-1170"0"0,0 0-402 0 0,0 0 134 0 0,0 0 171 0 0,0 0-29 0 0,0 0-281 0 0,0 0-351 0 0,0 0-250 0 0,0 0-104 0 0,0 0-20 0 0,0 0 11 0 0,0 0-31 0 0,-7-9 907 0 0,18-25-1234 0 0,0 0 0 0 0,3 2 0 0 0,0-1 0 0 0,2 2 0 0 0,2-2-373 0 0,-15 29 25 0 0,7-18 32 0 0,2 1 0 0 0,0 1 0 0 0,1 0 0 0 0,1 1 0 0 0,1 0 0 0 0,1 1 0 0 0,0 0 0 0 0,2 2-1 0 0,0 0 1 0 0,0 1 0 0 0,1 1 0 0 0,1 0 0 0 0,10-4-57 0 0,-26 18 0 0 0,-1 0 0 0 0,1 0 0 0 0,0 0-1 0 0,-1 0 1 0 0,1 1 0 0 0,0 0 0 0 0,-1 0 0 0 0,1 0-1 0 0,-1 0 1 0 0,1 0 0 0 0,-1 0 0 0 0,1 1-1 0 0,-1 0 1 0 0,0 0 0 0 0,0 0 0 0 0,0 0 0 0 0,0 0-1 0 0,0 1 1 0 0,0-1 0 0 0,-1 1 0 0 0,1-1 0 0 0,-1 1-1 0 0,0 0 1 0 0,0 0 0 0 0,0 1 0 0 0,0-1-1 0 0,0 0 1 0 0,-1 0 0 0 0,1 1 0 0 0,-1-1 0 0 0,0 1-1 0 0,0 0 1 0 0,0-1 0 0 0,-1 1 0 0 0,1-1 0 0 0,-1 1-1 0 0,0 0 1 0 0,0 0 0 0 0,0-3 0 0 0,5 22-4 0 0,-2 0-1 0 0,-1 0 1 0 0,0 0 0 0 0,-2 0-1 0 0,-1 1 1 0 0,-1 5 4 0 0,1-11 0 0 0,-11 78-136 0 0,44-145 185 0 0,114-130 20 0 0,-121 153-79 0 0,0 0 0 0 0,1 3 0 0 0,2 0-1 0 0,0 1 1 0 0,2 2 0 0 0,10-5 10 0 0,-39 24 0 0 0,0 0-1 0 0,0 0 1 0 0,0 0 0 0 0,1 1-1 0 0,-1-1 1 0 0,0 0-1 0 0,1 0 1 0 0,-1 1 0 0 0,0-1-1 0 0,1 1 1 0 0,-1 0 0 0 0,1-1-1 0 0,-1 1 1 0 0,1 0 0 0 0,-1 0-1 0 0,1-1 1 0 0,-1 1 0 0 0,1 1-1 0 0,-1-1 1 0 0,1 0 0 0 0,-1 0-1 0 0,1 0 1 0 0,-1 1 0 0 0,1-1-1 0 0,-1 1 1 0 0,0-1 0 0 0,1 1-1 0 0,-1 0 1 0 0,0-1-1 0 0,1 1 1 0 0,-1 0 0 0 0,0 0-1 0 0,0 0 1 0 0,0 0 0 0 0,0 0-1 0 0,0 0 1 0 0,0 0 0 0 0,0 0-1 0 0,0 1 1 0 0,0-1 0 0 0,0 0-1 0 0,-1 0 1 0 0,1 1 0 0 0,0-1-1 0 0,-1 1 1 0 0,1-1 0 0 0,-1 1-1 0 0,0-1 1 0 0,1 0 0 0 0,-1 2 0 0 0,3 13 9 0 0,-1 0 0 0 0,0 0 0 0 0,-1 0 0 0 0,-1 1 0 0 0,0-1 0 0 0,-1 0 0 0 0,-1 0 0 0 0,-1 0 0 0 0,0 0 0 0 0,-1 0 0 0 0,-1 0 0 0 0,-2 5-9 0 0,-11 48 10 0 0,16-22-322 0 0,46-39-2615 0 0,-15-21-1262 0 0,-13 1-1851 0 0,-12 9 3729 0 0,2-2-9336 0 0</inkml:trace>
  <inkml:trace contextRef="#ctx0" brushRef="#br0" timeOffset="1274.917">1597 68 9146 0 0,'0'0'2391'0'0,"0"0"-444"0"0,0 0-206 0 0,0 0-104 0 0,0 0-168 0 0,0 0-116 0 0,0 0-201 0 0,0 0-195 0 0,0 0-167 0 0,0 0-137 0 0,0 0-139 0 0,0 0-87 0 0,-25 9-44 0 0,-77 27-63 0 0,23 12 407 0 0,53-26-532 0 0,21-19-184 0 0,-1 2 0 0 0,1-1 0 0 0,1 0 0 0 0,-1 1 0 0 0,0 0 0 0 0,1 0 0 0 0,0 0 0 0 0,1 1 0 0 0,-1-1 0 0 0,1 1 0 0 0,0 0 0 0 0,0 0 0 0 0,1 0 0 0 0,-1 0 0 0 0,1 1 0 0 0,1-1 0 0 0,-1 1 0 0 0,1-1 0 0 0,0 1 0 0 0,1-1 0 0 0,0 1 0 0 0,0 0 0 0 0,0 2-11 0 0,2-5 25 0 0,1-1 0 0 0,-1 0 0 0 0,0 1 0 0 0,1-1-1 0 0,0 0 1 0 0,0 0 0 0 0,0 0 0 0 0,0-1 0 0 0,0 1 0 0 0,1-1 0 0 0,-1 0 0 0 0,1 0 0 0 0,-1 0 0 0 0,1 0 0 0 0,0 0 0 0 0,0-1 0 0 0,0 0-1 0 0,0 0 1 0 0,0 0 0 0 0,0 0 0 0 0,0 0 0 0 0,0-1 0 0 0,0 0 0 0 0,0 0 0 0 0,0 0 0 0 0,0 0 0 0 0,0-1 0 0 0,0 1 0 0 0,0-1-1 0 0,0 0 1 0 0,0-1 0 0 0,0 1 0 0 0,0-1 0 0 0,0 1 0 0 0,1-2-25 0 0,17-10 216 0 0,-1 0-1 0 0,0-1 0 0 0,-1-1 1 0 0,-1-1-1 0 0,0-1 1 0 0,-1-1-1 0 0,-1 0 1 0 0,4-8-216 0 0,14-11 219 0 0,21-4-80 0 0,-39 85-175 0 0,31 251 31 0 0,-41-236-15 0 0,-3 0 0 0 0,-2 0 0 0 0,-5 41 20 0 0,1-84-3 0 0,-1 1 1 0 0,0-1-1 0 0,-1 0 1 0 0,-1 0-1 0 0,-1 0 1 0 0,0-1 0 0 0,-1 0-1 0 0,-1 0 1 0 0,0 0-1 0 0,-1-1 1 0 0,0 0 0 0 0,-2-1-1 0 0,1 0 1 0 0,-1-1-1 0 0,-1 0 1 0 0,0-1 0 0 0,-1 0-1 0 0,0 0 1 0 0,-1-2-1 0 0,0 0 1 0 0,0 0-1 0 0,-1-1 1 0 0,0-1 0 0 0,-1-1-1 0 0,1 0 1 0 0,-8 1 2 0 0,-59 1 81 0 0,81-10-75 0 0,-1 1-1 0 0,0-1 0 0 0,1 0 1 0 0,-1 0-1 0 0,1 1 0 0 0,0-1 1 0 0,-1-1-1 0 0,1 1 0 0 0,0 0 1 0 0,0 0-1 0 0,0 0 0 0 0,1 0 1 0 0,-1-1-1 0 0,0 1 0 0 0,1 0 1 0 0,0-1-1 0 0,-1 1 0 0 0,1 0 1 0 0,0-1-1 0 0,0 1 0 0 0,0-1 1 0 0,1 1-1 0 0,-1 0 0 0 0,1-1 1 0 0,0 0-6 0 0,-1-3-3 0 0,3-9 8 0 0,1-1 0 0 0,1 1 0 0 0,0 0 0 0 0,1 0 0 0 0,0 1 0 0 0,1 0 0 0 0,1 0 0 0 0,1 0 0 0 0,0 1 0 0 0,0 1 0 0 0,1-1 0 0 0,4-2-5 0 0,1-4-4 0 0,176-207-358 0 0,-152 178-209 0 0,-17 22-1511 0 0,0 2-5227 0 0,-14 16-5055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5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252 421 3897 0 0,'0'0'3343'0'0,"0"0"-1269"0"0,0 0-439 0 0,0 0 227 0 0,0 0 222 0 0,0 0 10 0 0,0 0-262 0 0,0 0-413 0 0,0 0-312 0 0,0 0-171 0 0,0 0-107 0 0,0 0-76 0 0,0 0-43 0 0,6-4 826 0 0,-77-37-328 0 0,-22-7-704 0 0,91 49-498 0 0,0 0 0 0 0,1-1-1 0 0,-1 2 1 0 0,0-1 0 0 0,1 0-1 0 0,-1 0 1 0 0,1 0 0 0 0,-1 1-1 0 0,1-1 1 0 0,-1 1 0 0 0,1-1-1 0 0,0 1 1 0 0,0-1 0 0 0,0 1-1 0 0,0 0 1 0 0,0 0 0 0 0,0-1-1 0 0,0 1 1 0 0,1 0 0 0 0,-1 0-1 0 0,1 0 1 0 0,-1 0 0 0 0,1 0-1 0 0,0 0 1 0 0,-1 0 0 0 0,1 0 0 0 0,0 0-1 0 0,1 0 1 0 0,-1 0 0 0 0,0 0-1 0 0,0 0 1 0 0,1 0 0 0 0,-1 0-1 0 0,1 0 1 0 0,0 0 0 0 0,0-1-1 0 0,-1 1 1 0 0,2 2-6 0 0,-1 15 51 0 0,4 53 52 0 0,2 0 0 0 0,4-1 0 0 0,2 0 0 0 0,7 11-103 0 0,26 150 284 0 0,14 412 30 0 0,-51-376 23 0 0,-10-263-312 0 0,1 0 0 0 0,-1 0 0 0 0,0 0-1 0 0,0 0 1 0 0,0 0 0 0 0,-1 0 0 0 0,0-1 0 0 0,0 1 0 0 0,0-1 0 0 0,0 1-1 0 0,-1-1 1 0 0,0 1 0 0 0,0-1 0 0 0,0 0 0 0 0,0 0 0 0 0,-1-1 0 0 0,1 1 0 0 0,-1-1-1 0 0,0 0 1 0 0,0 0 0 0 0,0 0 0 0 0,0 0 0 0 0,-1-1 0 0 0,1 1 0 0 0,-1-1-1 0 0,0 0 1 0 0,0-1 0 0 0,1 1 0 0 0,-1-1 0 0 0,0 0 0 0 0,-4 0-25 0 0,7 0 6 0 0,-2 0 10 0 0,0-1-1 0 0,1 1 1 0 0,-1 0-1 0 0,0-1 1 0 0,0 0-1 0 0,0 0 1 0 0,0 0-1 0 0,0-1 1 0 0,0 1-1 0 0,1-1 1 0 0,-1 0-1 0 0,0 0 1 0 0,0 0-1 0 0,1 0 1 0 0,-1-1-1 0 0,1 0 1 0 0,-1 1-1 0 0,-2-3-15 0 0,0-1-105 0 0,1 0 1 0 0,0 0-1 0 0,0 0 0 0 0,0-1 0 0 0,1 0 1 0 0,-1 1-1 0 0,1-2 0 0 0,1 1 0 0 0,-1 0 1 0 0,1-1-1 0 0,0 0 0 0 0,1 0 0 0 0,-1 1 1 0 0,1-2-1 0 0,1 1 0 0 0,0 0 0 0 0,0 0 1 0 0,0 0-1 0 0,0-1 0 0 0,1 1 0 0 0,1 0 1 0 0,-1-3 104 0 0,2-16-2669 0 0,2 8-6201 0 0,-2 7-3883 0 0</inkml:trace>
  <inkml:trace contextRef="#ctx0" brushRef="#br0" timeOffset="2766.897">458 1636 5857 0 0,'0'0'2881'0'0,"0"0"-1021"0"0,0 0-470 0 0,0 0-6 0 0,0 0 75 0 0,0 0-39 0 0,0 0-225 0 0,0 0-342 0 0,0 0-323 0 0,0 0-195 0 0,0 0-86 0 0,0 2 36 0 0,-17 121 2412 0 0,8 10-2214 0 0,8-113-449 0 0,0-15-29 0 0,0-1 1 0 0,1 0 0 0 0,-1 1-1 0 0,1-1 1 0 0,0 1 0 0 0,0-1-1 0 0,0 1 1 0 0,1-1-1 0 0,0 1 1 0 0,-1-1 0 0 0,2 1-1 0 0,-1-1 1 0 0,0 0-1 0 0,1 0 1 0 0,0 0 0 0 0,0 0-1 0 0,0 0 1 0 0,3 3-6 0 0,-3-6 36 0 0,1-1 1 0 0,0 0-1 0 0,-1 0 1 0 0,1 0-1 0 0,0-1 1 0 0,-1 1-1 0 0,1 0 1 0 0,0-1 0 0 0,-1 0-1 0 0,1 0 1 0 0,-1 0-1 0 0,1 0 1 0 0,-1 0-1 0 0,0 0 1 0 0,1 0-1 0 0,-1-1 1 0 0,0 0-1 0 0,0 1 1 0 0,0-1-1 0 0,0 0 1 0 0,0 0-1 0 0,0 0 1 0 0,-1 0-1 0 0,1 0 1 0 0,-1 0-1 0 0,1-2-36 0 0,1 2 19 0 0,98-152 445 0 0,-3-3-341 0 0,-97 158-118 0 0,0-1 0 0 0,0 1-1 0 0,0-1 1 0 0,0 1 0 0 0,0 0 0 0 0,0 0 0 0 0,0-1 0 0 0,-1 1-1 0 0,1 0 1 0 0,0 0 0 0 0,-1 0 0 0 0,1 0 0 0 0,0 0-1 0 0,-1 0 1 0 0,1 0 0 0 0,-1 0 0 0 0,0 0 0 0 0,1 0 0 0 0,-1 0-1 0 0,0 0 1 0 0,0 0 0 0 0,1 0 0 0 0,-1 0 0 0 0,0 0 0 0 0,0 1-1 0 0,0-1 1 0 0,0 0 0 0 0,-1 0 0 0 0,1 0 0 0 0,0 0-1 0 0,0 0 1 0 0,-1 0 0 0 0,1 0 0 0 0,0 0 0 0 0,-1 0 0 0 0,1 0-1 0 0,-1 0 1 0 0,0 0 0 0 0,0 0-5 0 0,1 5 17 0 0,2 476 91 0 0,-2-467-138 0 0,0-1 0 0 0,-1 1 0 0 0,-1 0 0 0 0,0-1 0 0 0,-1 1 0 0 0,-1-1 0 0 0,0 0 0 0 0,-1 0 0 0 0,0 0 0 0 0,-1-1 0 0 0,-1 0 0 0 0,0 0 0 0 0,-1 0 0 0 0,0-1 0 0 0,-1 0 0 0 0,0-1 0 0 0,-1 0 0 0 0,0-1 0 0 0,-1 1 0 0 0,0-2 0 0 0,-1 0 0 0 0,0 0 0 0 0,0-1 0 0 0,-6 3 30 0 0,16-10 3 0 0,0 1 1 0 0,0-1-1 0 0,0 0 0 0 0,0 1 0 0 0,0-1 0 0 0,0 0 1 0 0,-1 0-1 0 0,1-1 0 0 0,0 1 0 0 0,0 0 1 0 0,-1-1-1 0 0,1 1 0 0 0,-1-1 0 0 0,1 0 0 0 0,0 0 1 0 0,-1 0-1 0 0,1 0 0 0 0,-1 0 0 0 0,1 0 1 0 0,0-1-1 0 0,-1 1 0 0 0,1-1 0 0 0,0 0 0 0 0,-1 1 1 0 0,1-1-1 0 0,0 0 0 0 0,0-1 0 0 0,0 1 1 0 0,0 0-1 0 0,0 0 0 0 0,0-1 0 0 0,0 1 0 0 0,0-1 1 0 0,1 0-1 0 0,-1 0 0 0 0,0 1 0 0 0,1-1 0 0 0,0 0 1 0 0,-1 0-1 0 0,1 0 0 0 0,0-1 0 0 0,0 1 1 0 0,0 0-1 0 0,0 0 0 0 0,1-1 0 0 0,-1 0-3 0 0,1-6 2 0 0,1 0-1 0 0,0 0 1 0 0,1 0-1 0 0,0 0 1 0 0,0 0-1 0 0,1 0 1 0 0,0 1 0 0 0,0-1-1 0 0,1 1 1 0 0,0 0-1 0 0,1 0 1 0 0,0 1-1 0 0,0-1 1 0 0,4-3-2 0 0,2-6-11 0 0,33-36-355 0 0,-17 22-5704 0 0,-21 23-3380 0 0</inkml:trace>
  <inkml:trace contextRef="#ctx0" brushRef="#br0" timeOffset="3017.102">970 2026 9162 0 0,'0'0'5562'0'0,"0"0"-3298"0"0,0 0-1195 0 0,0 0 1 0 0,0 0 98 0 0,0 0 3 0 0,0 0-156 0 0,0 0-279 0 0,0 0-259 0 0,0 0-182 0 0,0 0-107 0 0,0 0-68 0 0,-3 30-32 0 0,-9 128 0 0 0,7-140-252 0 0,2-15-3248 0 0,0-2-3485 0 0,3-1-4847 0 0</inkml:trace>
  <inkml:trace contextRef="#ctx0" brushRef="#br0" timeOffset="4275.889">430 30 3705 0 0,'0'0'1431'0'0,"0"0"-232"0"0,0 0-43 0 0,0 0 96 0 0,0 0-1 0 0,0 0-108 0 0,0 0-235 0 0,0 0-285 0 0,0 0-198 0 0,0 0-120 0 0,0 0-44 0 0,0 0 24 0 0,0 0 159 0 0,0 22 3263 0 0,-11 70-1107 0 0,7-76-2562 0 0,1 0-1 0 0,1 1 1 0 0,0-1 0 0 0,1 0-1 0 0,0 1 1 0 0,1-1 0 0 0,1 0-1 0 0,2 10-37 0 0,-2-24 10 0 0,-1 0-1 0 0,1 0 0 0 0,-1 0 1 0 0,1 1-1 0 0,0-1 1 0 0,0 0-1 0 0,-1 0 0 0 0,1 0 1 0 0,1 0-1 0 0,-1-1 0 0 0,0 1 1 0 0,0 0-1 0 0,1 0 0 0 0,-1-1 1 0 0,1 1-1 0 0,0 0 0 0 0,-1-1 1 0 0,1 0-1 0 0,0 1 0 0 0,0-1 1 0 0,0 0-1 0 0,0 0 0 0 0,0 0 1 0 0,0 0-1 0 0,0-1 0 0 0,0 1 1 0 0,0 0-1 0 0,0-1 0 0 0,1 1 1 0 0,-1-1-1 0 0,0 0 0 0 0,0 0 1 0 0,1 0-1 0 0,-1 0 0 0 0,0 0 1 0 0,0-1-1 0 0,0 1 0 0 0,1 0 1 0 0,-1-1-1 0 0,0 0 0 0 0,0 1 1 0 0,0-1-1 0 0,0 0 0 0 0,0 0 1 0 0,0 0-1 0 0,0-1 0 0 0,0 1 1 0 0,-1 0-1 0 0,3-2-9 0 0,15-15 134 0 0,-1-1 0 0 0,-1 0 0 0 0,-1-2 0 0 0,0 1 0 0 0,-2-2 0 0 0,0 0 0 0 0,-2-1 0 0 0,3-7-134 0 0,-13 26 17 0 0,2-3 26 0 0,3-4 52 0 0,-1 0-1 0 0,0-1 0 0 0,0 0 0 0 0,-2-1 0 0 0,1 1 1 0 0,-1-1-1 0 0,-1 0 0 0 0,0 1 0 0 0,-1-4-94 0 0,-2 16 123 0 0,0 0-40 0 0,0 0-33 0 0,0 0-26 0 0,0 0-48 0 0,-6 27-300 0 0,2-5 355 0 0,1 0 0 0 0,0 1 0 0 0,2 0-1 0 0,1-1 1 0 0,1 1 0 0 0,1-1 0 0 0,0 1-1 0 0,2-1 1 0 0,1 0 0 0 0,0 0 0 0 0,5 10-31 0 0,7 39 45 0 0,-9-26-53 0 0,-1 0 0 0 0,-3 1-1 0 0,-2 0 1 0 0,-3 43 8 0 0,1-77-3 0 0,-1 0 0 0 0,-1 0 0 0 0,0-1-1 0 0,0 1 1 0 0,-1-1 0 0 0,-1 1 0 0 0,1-1 0 0 0,-2 0 0 0 0,0 0-1 0 0,0-1 1 0 0,-1 1 0 0 0,0-1 0 0 0,-1 0 0 0 0,0-1 0 0 0,-1 0-1 0 0,0 0 1 0 0,0 0 0 0 0,-1-1 0 0 0,0-1 0 0 0,0 1 0 0 0,-1-1-1 0 0,0-1 1 0 0,0 0 0 0 0,-1 0 3 0 0,9-5-3 0 0,1-1 0 0 0,-1 1 1 0 0,1-1-1 0 0,-1 0 0 0 0,0 0 0 0 0,1 1 0 0 0,-1-1 1 0 0,0 0-1 0 0,1 0 0 0 0,-1-1 0 0 0,0 1 0 0 0,1 0 1 0 0,-1 0-1 0 0,0-1 0 0 0,1 1 0 0 0,-1-1 0 0 0,1 0 1 0 0,-1 1-1 0 0,1-1 0 0 0,-1 0 0 0 0,1 0 0 0 0,-1 0 1 0 0,1 0-1 0 0,0 0 0 0 0,0 0 0 0 0,-1 0 0 0 0,1-1 1 0 0,0 1-1 0 0,0 0 0 0 0,0-1 0 0 0,0 1 0 0 0,0-1 1 0 0,1 1-1 0 0,-1-1 0 0 0,0 1 0 0 0,1-1 1 0 0,-1 1-1 0 0,1-1 0 0 0,0 0 0 0 0,-1 1 0 0 0,1-1 1 0 0,0 0-1 0 0,0 1 0 0 0,0-1 0 0 0,0 0 0 0 0,0 0 3 0 0,8-86-47 0 0,2 57 51 0 0,0 1-1 0 0,2 0 1 0 0,1 0-1 0 0,1 1 1 0 0,10-13-4 0 0,30-27-7625 0 0,-50 65-3496 0 0</inkml:trace>
  <inkml:trace contextRef="#ctx0" brushRef="#br0" timeOffset="4631.936">1019 417 1416 0 0,'0'0'2141'0'0,"0"0"-580"0"0,0 0-223 0 0,0 0-62 0 0,0 0-25 0 0,0 0 7 0 0,0 0-53 0 0,0 0-108 0 0,0 0-144 0 0,0 0-218 0 0,0 0-171 0 0,0 0-98 0 0,18-6-16 0 0,52-15 126 0 0,-69 21-538 0 0,-1 0 1 0 0,1 1-1 0 0,0-1 0 0 0,-1 0 0 0 0,1 0 0 0 0,-1 0 0 0 0,1 0 0 0 0,0 0 0 0 0,-1 1 0 0 0,1-1 0 0 0,0 0 0 0 0,-1 1 0 0 0,1-1 0 0 0,-1 0 0 0 0,1 1 0 0 0,-1-1 0 0 0,1 0 0 0 0,-1 1 0 0 0,1-1 0 0 0,-1 1 0 0 0,0-1 0 0 0,1 1 0 0 0,-1 0 0 0 0,1-1 0 0 0,-1 1 0 0 0,0-1 0 0 0,0 1 0 0 0,1-1 0 0 0,-1 1 0 0 0,0 0 0 0 0,0-1 0 0 0,0 1 0 0 0,0 0 0 0 0,0-1 0 0 0,1 1 0 0 0,-1 0 0 0 0,0-1 0 0 0,-1 1 0 0 0,1 0 0 0 0,0-1 0 0 0,0 1 0 0 0,0 0 0 0 0,0-1 0 0 0,0 1 0 0 0,-1-1 0 0 0,1 1 0 0 0,0 0 0 0 0,-1-1 0 0 0,1 1 0 0 0,0-1 0 0 0,-1 1 0 0 0,1-1 0 0 0,0 1 0 0 0,-1-1 0 0 0,1 1 1 0 0,-1-1-1 0 0,1 1 0 0 0,-1-1 0 0 0,0 0 0 0 0,1 1 0 0 0,-1-1 0 0 0,1 0 0 0 0,-1 0 0 0 0,1 1 0 0 0,-1-1 0 0 0,0 0 0 0 0,1 0 0 0 0,-1 0 0 0 0,0 1-38 0 0,-106 113 2354 0 0,106-114-2329 0 0,1 1 1 0 0,-1 0 0 0 0,0 0 0 0 0,1 0-1 0 0,-1 0 1 0 0,0 0 0 0 0,1 0 0 0 0,-1 0-1 0 0,1 0 1 0 0,0 0 0 0 0,-1 0 0 0 0,1 0-1 0 0,0 0 1 0 0,-1 0 0 0 0,1 0 0 0 0,0 0-1 0 0,0 0 1 0 0,0 1 0 0 0,0-1 0 0 0,0 0-1 0 0,0 0 1 0 0,1 0 0 0 0,-1 0 0 0 0,0 0-1 0 0,0 0 1 0 0,1 0 0 0 0,-1 0 0 0 0,1 0-1 0 0,-1 0 1 0 0,1 0 0 0 0,-1 0 0 0 0,1 0-1 0 0,0 0 1 0 0,-1 0 0 0 0,1 0 0 0 0,0 0-1 0 0,0-1 1 0 0,-1 1 0 0 0,1 0 0 0 0,0-1-1 0 0,0 1 1 0 0,0 0 0 0 0,0-1 0 0 0,0 1-1 0 0,0-1 1 0 0,0 1 0 0 0,0-1 0 0 0,0 0-1 0 0,0 0 1 0 0,1 1 0 0 0,-1-1-26 0 0,59 7 984 0 0,113-42-14 0 0,-104 16-945 0 0,-1 11-2211 0 0,-64 8-1231 0 0,-2 3-3866 0 0,-2-3 7268 0 0,2 4-11641 0 0</inkml:trace>
  <inkml:trace contextRef="#ctx0" brushRef="#br0" timeOffset="5394.854">1373 1183 1920 0 0,'0'0'1767'0'0,"0"0"-125"0"0,0 0 164 0 0,0 0 237 0 0,0 0 89 0 0,0 0-106 0 0,0 0-253 0 0,0 0-346 0 0,0 0-305 0 0,0 0-203 0 0,0 0-127 0 0,0 0-118 0 0,0 0-146 0 0,-3 8 230 0 0,-6 1-732 0 0,0 1 0 0 0,1 0 0 0 0,0 0 0 0 0,1 1 0 0 0,0-1 0 0 0,1 2 0 0 0,0-1 1 0 0,0 1-1 0 0,1 0 0 0 0,1 0 0 0 0,0 0 0 0 0,1 0 0 0 0,0 1 0 0 0,1 0 0 0 0,0-1 1 0 0,1 1-1 0 0,0 5-26 0 0,2-15 10 0 0,-1 0 1 0 0,1 0 0 0 0,0 0 0 0 0,0 0-1 0 0,0 0 1 0 0,0 0 0 0 0,0 0 0 0 0,0 0-1 0 0,1-1 1 0 0,0 1 0 0 0,-1-1 0 0 0,1 1-1 0 0,0-1 1 0 0,0 1 0 0 0,1-1 0 0 0,-1 0-1 0 0,0 0 1 0 0,1 0 0 0 0,-1 0 0 0 0,1-1-1 0 0,-1 1 1 0 0,1-1 0 0 0,0 1 0 0 0,0-1-1 0 0,0 0 1 0 0,0 0 0 0 0,0 0 0 0 0,0 0-1 0 0,0-1 1 0 0,0 1-11 0 0,96-4 476 0 0,-68-9-176 0 0,-1-2-1 0 0,0-1 1 0 0,-1-1-1 0 0,-1-2 1 0 0,0-1-1 0 0,21-19-299 0 0,-35 27 121 0 0,16-13-8 0 0,-2-2-1 0 0,0-2 1 0 0,-2 0-1 0 0,-1-1 1 0 0,-1-2-1 0 0,-2-1 1 0 0,-1 0-1 0 0,-1-1 0 0 0,-2-2 1 0 0,-1 0-1 0 0,-2 0 1 0 0,-2-2-1 0 0,-1 1 1 0 0,-2-2-1 0 0,-1 0 1 0 0,-2 0-1 0 0,-2 0 1 0 0,-1-1-1 0 0,-2 1 1 0 0,-2-1-1 0 0,-2-8-112 0 0,2 41-2 0 0,0 1 0 0 0,0-1 0 0 0,0 1 0 0 0,-1 0 0 0 0,0-1 0 0 0,0 1 0 0 0,-1 0 0 0 0,1-1 0 0 0,-1 1 0 0 0,0 0 0 0 0,-1 0 0 0 0,1 1 0 0 0,-1-1 0 0 0,0 0 0 0 0,0 1 0 0 0,0 0 0 0 0,-1-1 0 0 0,1 1 0 0 0,-1 1 0 0 0,0-1 0 0 0,0 0 0 0 0,-1 1 0 0 0,1 0 0 0 0,-1 0 0 0 0,0 0 0 0 0,1 1 0 0 0,-1-1 0 0 0,-1 1 2 0 0,-2 2-10 0 0,-1-1-1 0 0,1 1 1 0 0,0 1-1 0 0,-1 0 1 0 0,1 0-1 0 0,0 1 1 0 0,0-1-1 0 0,0 2 1 0 0,0-1-1 0 0,0 1 1 0 0,0 1-1 0 0,0-1 1 0 0,1 1 0 0 0,0 1-1 0 0,0-1 1 0 0,0 1-1 0 0,0 0 1 0 0,1 1-1 0 0,0-1 1 0 0,0 1-1 0 0,-4 7 11 0 0,-3 2 2 0 0,1 0-1 0 0,0 2 1 0 0,2-1-1 0 0,0 2 1 0 0,0-1-1 0 0,2 1 1 0 0,0 1-1 0 0,-4 16-1 0 0,6-12 27 0 0,0 0 1 0 0,2 0-1 0 0,1 1 0 0 0,0 0 1 0 0,2 0-1 0 0,1 0 0 0 0,0 0 0 0 0,2 0 1 0 0,1-1-1 0 0,1 1 0 0 0,1-1 1 0 0,1 1-1 0 0,1-1 0 0 0,1-1 1 0 0,1 0-1 0 0,1 0 0 0 0,11 19-27 0 0,-3-12 157 0 0,1-1 1 0 0,1-1-1 0 0,1-1 1 0 0,1-1-1 0 0,2-1 0 0 0,18 15-157 0 0,14 9 40 0 0,-50-45-948 0 0,-5-9-8495 0 0,-1 2-2360 0 0</inkml:trace>
  <inkml:trace contextRef="#ctx0" brushRef="#br0" timeOffset="6399.892">2157 1120 0 0 0,'0'0'757'0'0,"0"0"616"0"0,0 0 218 0 0,0 0-11 0 0,0 0-141 0 0,0 0-173 0 0,0 0-155 0 0,0 0-67 0 0,0 0 63 0 0,0 0 102 0 0,0 0 104 0 0,0 0 51 0 0,4 5 6300 0 0,-2-3-7694 0 0,-17 76 1597 0 0,13-66-1545 0 0,0 0 1 0 0,0 1 0 0 0,2-1 0 0 0,-1 0-1 0 0,2 0 1 0 0,0 0 0 0 0,0 1 0 0 0,1-1-1 0 0,0 0 1 0 0,1 0 0 0 0,1-1 0 0 0,0 1 0 0 0,0-1-1 0 0,1 1-22 0 0,-3-10 18 0 0,1 0 0 0 0,-1 0 0 0 0,0 0 0 0 0,1 0 0 0 0,-1-1 0 0 0,1 1-1 0 0,0-1 1 0 0,0 1 0 0 0,0-1 0 0 0,-1 0 0 0 0,1 0 0 0 0,0 0 0 0 0,0-1 0 0 0,0 1-1 0 0,0-1 1 0 0,1 1 0 0 0,-1-1 0 0 0,0 0 0 0 0,0 0 0 0 0,0 0 0 0 0,0-1 0 0 0,0 1-1 0 0,0-1 1 0 0,0 0 0 0 0,0 0 0 0 0,0 0 0 0 0,0 0 0 0 0,0 0 0 0 0,-1 0 0 0 0,1-1-1 0 0,0 0 1 0 0,-1 1 0 0 0,1-1 0 0 0,-1 0 0 0 0,0 0 0 0 0,1 0 0 0 0,-1-1 0 0 0,0 1-1 0 0,0 0 1 0 0,-1-1 0 0 0,1 1 0 0 0,0-2-18 0 0,20-18 133 0 0,-2-1 1 0 0,-1 0-1 0 0,0-2 1 0 0,-2 0-1 0 0,-1-1 0 0 0,-1-1 1 0 0,-1 0-1 0 0,8-24-133 0 0,-4-1 425 0 0,-17 52-358 0 0,-1 0 0 0 0,0 0-22 0 0,0 0-22 0 0,0 0 11 0 0,0 26-112 0 0,5 272 284 0 0,8 198-248 0 0,-9-386 83 0 0,-4-109-22 0 0,0-1 16 0 0,-26 11 163 0 0,-63-7-8 0 0,86-6-180 0 0,0-1 0 0 0,0 1 1 0 0,0-1-1 0 0,0 0 0 0 0,0 0 1 0 0,0 0-1 0 0,1 0 0 0 0,-1 0 0 0 0,1 0 1 0 0,0-1-1 0 0,0 1 0 0 0,1-1 1 0 0,-1 0-1 0 0,1 1 0 0 0,-1-1 1 0 0,1 0-1 0 0,0 0 0 0 0,0 0 1 0 0,1 0-1 0 0,-1 0 0 0 0,1 0 1 0 0,0 0-1 0 0,0-4-10 0 0,-1-3-4 0 0,0-2 0 0 0,0 1 0 0 0,1 0 0 0 0,0 0 0 0 0,1 0 1 0 0,0 0-1 0 0,1 0 0 0 0,1 0 0 0 0,0 1 0 0 0,0-1 0 0 0,1 1 0 0 0,1-1 0 0 0,0 1 0 0 0,5-7 4 0 0,5 0-11 0 0,1 1 0 0 0,2 0 0 0 0,-1 1-1 0 0,2 1 1 0 0,0 1 0 0 0,1 0 0 0 0,0 2 0 0 0,1 0-1 0 0,0 2 1 0 0,1 0 0 0 0,0 1 0 0 0,22-5 11 0 0,-22 5-30 0 0,-20 8-210 0 0,4-3 21 0 0,-4-1-4868 0 0,-1-1-3263 0 0,1 3-4189 0 0</inkml:trace>
  <inkml:trace contextRef="#ctx0" brushRef="#br0" timeOffset="7599.418">1342 1256 0 0 0,'0'0'629'0'0,"0"0"122"0"0,0 0 53 0 0,0 0 59 0 0,0 0 112 0 0,0 0 72 0 0,0 0-5 0 0,0 0-38 0 0,0 0-115 0 0,4-4-112 0 0,12-13-49 0 0,-12 13-24 0 0,0-1 7873 0 0,13-13-7008 0 0,-2 9-1377 0 0,1 0 1 0 0,-1 0-1 0 0,2 2 0 0 0,-1 0 1 0 0,1 1-1 0 0,0 0 0 0 0,0 1 0 0 0,0 1 1 0 0,1 1-1 0 0,15-1-192 0 0,43 4 64 0 0,-72 20-1454 0 0,-14-8-4540 0 0,6-8-5079 0 0</inkml:trace>
  <inkml:trace contextRef="#ctx0" brushRef="#br0" timeOffset="11081.855">3179 1105 2761 0 0,'0'0'3104'0'0,"0"0"-897"0"0,0 0-340 0 0,0 0 10 0 0,0 0 10 0 0,0 0-131 0 0,0 0-307 0 0,0 0-360 0 0,0 0-277 0 0,0 0-164 0 0,0 0-65 0 0,0 0 7 0 0,0 0 10 0 0,0 0 7 0 0,0 0-7 0 0,17 0 2144 0 0,40-1-1653 0 0,0-3 0 0 0,0-2 0 0 0,0-3 0 0 0,53-15-1091 0 0,52-5 649 0 0,-150 23-1574 0 0,-24 8-8987 0 0,7 2 2948 0 0,-1-1-4741 0 0</inkml:trace>
  <inkml:trace contextRef="#ctx0" brushRef="#br0" timeOffset="11448.739">3223 1359 4681 0 0,'0'0'2581'0'0,"0"0"-453"0"0,0 0-198 0 0,0 0-78 0 0,0 0-118 0 0,0 0-274 0 0,0 0-345 0 0,0 0-281 0 0,0 0-108 0 0,0 0 59 0 0,0 0 105 0 0,0 0 48 0 0,3 2-30 0 0,12 3-320 0 0,0 0 0 0 0,-1-1 0 0 0,1-1 0 0 0,1-1 0 0 0,-1 0-1 0 0,0 0 1 0 0,1-2 0 0 0,-1 0 0 0 0,13-2-588 0 0,8 1 416 0 0,156-39 573 0 0,-141 25-1289 0 0,-51 15-19 0 0,-1-3-1040 0 0,-1 3-6039 0 0,1 0-4690 0 0</inkml:trace>
  <inkml:trace contextRef="#ctx0" brushRef="#br0" timeOffset="13283.936">4346 1050 536 0 0,'0'0'1590'0'0,"0"0"5"0"0,0 0 225 0 0,0 0 229 0 0,0 0 40 0 0,0 0-115 0 0,0 0-241 0 0,0 0-248 0 0,0 0-209 0 0,0 0-163 0 0,0 0-185 0 0,-19 4 942 0 0,-87 18 1693 0 0,20 0-2160 0 0,293-21-996 0 0,-148-6-389 0 0,-59 5 0 0 0,0 0-2 0 0,0 0 17 0 0,0 0 0 0 0,0 0 7 0 0,0 0 35 0 0,0 0 27 0 0,0 0 39 0 0,-21 0 440 0 0,2 2-571 0 0,1 0-1 0 0,-1 2 0 0 0,1 0 1 0 0,0 1-1 0 0,0 0 1 0 0,0 2-1 0 0,0 0-9 0 0,-25 9-3 0 0,20-9 24 0 0,31-4-693 0 0,62-19-585 0 0,-35 8-2014 0 0,-1 0-6037 0 0,-20 4-2644 0 0</inkml:trace>
  <inkml:trace contextRef="#ctx0" brushRef="#br0" timeOffset="13985.845">4473 1418 9914 0 0,'0'0'1973'0'0,"0"0"-388"0"0,0 0-39 0 0,0 0 37 0 0,0 0-36 0 0,0 0-173 0 0,0 0-249 0 0,0 0-251 0 0,0 0-172 0 0,0 0-99 0 0,0 0-83 0 0,0 0-2 0 0,3-6-21 0 0,134-253 2797 0 0,-121 230-3167 0 0,1 0 0 0 0,2 1 0 0 0,1 1 0 0 0,1 1 0 0 0,1 1 0 0 0,1 1-1 0 0,15-12-126 0 0,-32 31 3 0 0,1 0 0 0 0,-1 0-1 0 0,1 0 1 0 0,1 1 0 0 0,-1 0-1 0 0,1 0 1 0 0,-1 1 0 0 0,1 0-1 0 0,0 0 1 0 0,0 1 0 0 0,0 0-1 0 0,0 0 1 0 0,1 1-3 0 0,3 49 53 0 0,-28 92 62 0 0,6-107-101 0 0,3-16-10 0 0,2 0 1 0 0,0 1 0 0 0,1-1 0 0 0,0 1 0 0 0,2 0 0 0 0,0 0 0 0 0,1 0 0 0 0,1 0-1 0 0,1 6-3 0 0,0-23-2 0 0,0 0 1 0 0,0-1-1 0 0,0 1 1 0 0,0 0-1 0 0,0-1 1 0 0,0 1-1 0 0,0-1 1 0 0,0 1-1 0 0,0-1 1 0 0,1 0 0 0 0,-1 0-1 0 0,0 1 1 0 0,0-1-1 0 0,1 0 1 0 0,-1 0-1 0 0,0 0 1 0 0,0 0-1 0 0,0 0 1 0 0,1-1 0 0 0,-1 1-1 0 0,0 0 1 0 0,0 0-1 0 0,0-1 1 0 0,1 1-1 0 0,-1-1 1 0 0,0 1-1 0 0,0-1 1 0 0,0 1 0 0 0,0-1-1 0 0,0 0 1 0 0,0 0-1 0 0,0 1 1 0 0,0-1-1 0 0,0 0 1 0 0,-1 0-1 0 0,1 0 1 0 0,0 0 0 0 0,0 0-1 0 0,-1 0 1 0 0,1 0-1 0 0,-1 0 1 0 0,1-1 0 0 0,110-118 70 0 0,-73 75-64 0 0,3 1 0 0 0,1 3-1 0 0,2 1 1 0 0,23-14-6 0 0,13 23-32 0 0,-71 79 48 0 0,-40 136 174 0 0,11-74-146 0 0,20-110-89 0 0,-1 1 1 0 0,1-1-1 0 0,-1 1 1 0 0,1-1 0 0 0,0 1-1 0 0,0-1 1 0 0,-1 1 0 0 0,1 0-1 0 0,0-1 1 0 0,0 1 0 0 0,0-1-1 0 0,0 1 1 0 0,-1-1-1 0 0,1 1 1 0 0,0 0 0 0 0,0-1-1 0 0,0 1 1 0 0,0-1 0 0 0,1 1-1 0 0,-1 0 1 0 0,0-1 0 0 0,0 1-1 0 0,0-1 1 0 0,0 1 0 0 0,0-1-1 0 0,1 1 1 0 0,-1 0-1 0 0,0-1 1 0 0,1 1 0 0 0,-1-1-1 0 0,0 1 1 0 0,1-1 0 0 0,-1 0-1 0 0,0 1 1 0 0,1-1 0 0 0,-1 1-1 0 0,1-1 1 0 0,-1 0-1 0 0,1 1 1 0 0,-1-1 0 0 0,1 0-1 0 0,-1 1 1 0 0,1-1 0 0 0,-1 0-1 0 0,1 0 1 0 0,0 0 0 0 0,-1 1-1 0 0,1-1 1 0 0,-1 0-1 0 0,1 0 1 0 0,0 0 0 0 0,-1 0 44 0 0,13-8-4243 0 0,1-6-4008 0 0,-7 6-3611 0 0</inkml:trace>
  <inkml:trace contextRef="#ctx0" brushRef="#br0" timeOffset="14668.938">5738 988 5545 0 0,'0'0'2226'0'0,"0"0"-351"0"0,0 0 65 0 0,0 0 216 0 0,0 0-7 0 0,0 0-202 0 0,0 0-368 0 0,0 0-332 0 0,0 0-200 0 0,0 0-159 0 0,0 0-115 0 0,0 0-168 0 0,0 0-126 0 0,-4-5-94 0 0,2 2-336 0 0,1 1-31 0 0,1 1 1 0 0,-1 0-1 0 0,0 0 1 0 0,1 0-1 0 0,-1 0 0 0 0,0 0 1 0 0,1 0-1 0 0,-1 0 0 0 0,0 1 1 0 0,0-1-1 0 0,0 0 0 0 0,0 0 1 0 0,0 1-1 0 0,0-1 0 0 0,0 0 1 0 0,0 1-1 0 0,0-1 0 0 0,-1 1 1 0 0,1 0-1 0 0,0-1 0 0 0,0 1 1 0 0,0 0-1 0 0,0-1 0 0 0,-1 1 1 0 0,1 0-1 0 0,0 0 0 0 0,0 0 1 0 0,-1 0-1 0 0,1 0 0 0 0,0 1 1 0 0,0-1-1 0 0,0 0 0 0 0,-1 1 1 0 0,1-1-1 0 0,0 0 0 0 0,0 1 1 0 0,0-1-1 0 0,0 1 0 0 0,0 0-18 0 0,-21 12 136 0 0,0 2-1 0 0,1 1 1 0 0,1 0-1 0 0,0 1 0 0 0,2 2 1 0 0,-12 14-136 0 0,-41 94-59 0 0,51-25-160 0 0,21-101 227 0 0,1 1-1 0 0,-1-1 1 0 0,1 0-1 0 0,-1 0 1 0 0,1 0-1 0 0,-1 0 0 0 0,1 0 1 0 0,-1-1-1 0 0,1 1 1 0 0,0 0-1 0 0,-1-1 1 0 0,1 1-1 0 0,0-1 1 0 0,0 0-1 0 0,0 1 1 0 0,-1-1-1 0 0,1 0 1 0 0,0 0-1 0 0,0 0 0 0 0,0 0 1 0 0,-1 0-1 0 0,1-1 1 0 0,0 1-1 0 0,0-1 1 0 0,0 1-1 0 0,-1-1 1 0 0,1 0-1 0 0,0 1 1 0 0,-1-1-1 0 0,1 0 1 0 0,-1 0-1 0 0,2-1-7 0 0,28-18 172 0 0,0-2 1 0 0,-2-1-1 0 0,0-1 1 0 0,-2-1-1 0 0,9-12-172 0 0,83-72 453 0 0,-112 103-429 0 0,-1 1 1 0 0,1 0-1 0 0,1 0 1 0 0,-1 1-1 0 0,0 0 1 0 0,1 0-1 0 0,0 1 1 0 0,0 0-1 0 0,0 0 0 0 0,0 1 1 0 0,1 0-1 0 0,3 0-24 0 0,-10 3 1 0 0,0 0 0 0 0,0 1 0 0 0,0-1 0 0 0,0 1 0 0 0,-1 0 0 0 0,1-1-1 0 0,-1 1 1 0 0,1 0 0 0 0,-1 0 0 0 0,0 0 0 0 0,0 0 0 0 0,0 0 0 0 0,0 1 0 0 0,0-1-1 0 0,0 0 1 0 0,0 0 0 0 0,-1 1 0 0 0,1-1 0 0 0,-1 0 0 0 0,0 1 0 0 0,1 1-1 0 0,-1-1 5 0 0,5 173 131 0 0,-47 156-290 0 0,36-297 157 0 0,-2 0 1 0 0,-1 0 0 0 0,-2-1-1 0 0,-1 0 1 0 0,-1-1 0 0 0,-2 0-1 0 0,-2-2 1 0 0,0 1-1 0 0,-3-2 1 0 0,0-1 0 0 0,-2 0-1 0 0,-1-1 1 0 0,-1-2 0 0 0,-1 0-1 0 0,-26 19-3 0 0,41-37 11 0 0,0 2-7 0 0,1-2 0 0 0,-2 1 0 0 0,1-1 0 0 0,-1-1 0 0 0,0 0 0 0 0,-1-1-1 0 0,0 0 1 0 0,0 0 0 0 0,0-2 0 0 0,0 1 0 0 0,-1-1 0 0 0,0-1 0 0 0,1-1 0 0 0,-3 1-4 0 0,13-4 0 0 0,0-1 0 0 0,0 1 0 0 0,1 0 0 0 0,-1-1 0 0 0,1 1 0 0 0,-1-1 0 0 0,1 0 0 0 0,-1 1 0 0 0,1-1-1 0 0,0 0 1 0 0,0 0 0 0 0,0 0 0 0 0,0 0 0 0 0,0 0 0 0 0,0 0 0 0 0,0 0 0 0 0,1 0 0 0 0,-1-1 0 0 0,1 1 0 0 0,0 0 0 0 0,-1 0 0 0 0,1 0 0 0 0,0-1 0 0 0,0 1 0 0 0,0 0 0 0 0,1 0 0 0 0,-1 0 0 0 0,1 0 0 0 0,-1-1 0 0 0,1 1 0 0 0,-1-6-1 0 0,3-11 6 0 0,2 1 0 0 0,0-1 1 0 0,1 1-1 0 0,0 0 0 0 0,2 0 0 0 0,0 1 0 0 0,1 0 0 0 0,0 0 0 0 0,2 1 0 0 0,0 0 0 0 0,7-7-5 0 0,-5 4-5 0 0,202-249-1834 0 0,-156 199-3645 0 0,-46 55-2270 0 0,-3 5-4603 0 0</inkml:trace>
  <inkml:trace contextRef="#ctx0" brushRef="#br0" timeOffset="15381.092">6507 770 13267 0 0,'0'0'2184'0'0,"0"0"-547"0"0,0 0-280 0 0,0 0-80 0 0,0 0-109 0 0,0 0-149 0 0,0 0-158 0 0,0 0-181 0 0,0 0-114 0 0,0 0-49 0 0,0 0-37 0 0,0 0-13 0 0,0 0-31 0 0,-9 16-54 0 0,-28 51-61 0 0,-10 42 771 0 0,-10-10-788 0 0,-98 78-126 0 0,84-111-81 0 0,59-48-54 0 0,12-17-57 0 0,0-1 22 0 0,18 10 22 0 0,149-2 262 0 0,108-12-206 0 0,-274 4-73 0 0,0 0-1 0 0,1 0 0 0 0,-1-1 1 0 0,0 1-1 0 0,0-1 0 0 0,1 1 1 0 0,-1-1-1 0 0,0 1 0 0 0,0-1 0 0 0,0 0 1 0 0,0 1-1 0 0,0-1 0 0 0,0 0 1 0 0,0 0-1 0 0,0 0 0 0 0,0 0 1 0 0,0 0-1 0 0,-1 0 0 0 0,1 0 1 0 0,0 0-1 0 0,-1 0 0 0 0,1 0 0 0 0,0 0 1 0 0,-1 0-1 0 0,0-1 0 0 0,1 1 1 0 0,-1 0-1 0 0,0 0 0 0 0,1-1 1 0 0,-1 1-1 0 0,0 0 0 0 0,0 0 0 0 0,0-1 1 0 0,0 1-1 0 0,0 0 0 0 0,0-1 1 0 0,-1 1-1 0 0,1 0 0 0 0,0 0 1 0 0,-1-1-1 0 0,1 1 0 0 0,-1 0 0 0 0,1 0 1 0 0,-1 0-1 0 0,1 0 0 0 0,-1 0 1 0 0,0 0-1 0 0,0 0 0 0 0,0-1-12 0 0,-2-12-17 0 0,-13-74 98 0 0,-16-64-29 0 0,24 105-64 0 0,-1 0 0 0 0,-3 0-1 0 0,-2 1 1 0 0,-3-1 12 0 0,15 40-129 0 0,-1 0-1 0 0,-1 0 1 0 0,1 1 0 0 0,-1-1 0 0 0,0 1-1 0 0,0 0 1 0 0,-1 0 0 0 0,0 1 0 0 0,0-1-1 0 0,0 1 1 0 0,-1 0 0 0 0,0 0-1 0 0,0 1 1 0 0,-2-2 129 0 0,5 16-10389 0 0,3-6-1504 0 0</inkml:trace>
  <inkml:trace contextRef="#ctx0" brushRef="#br0" timeOffset="16150.821">6700 803 14691 0 0,'0'0'1982'0'0,"0"0"-512"0"0,0 0-206 0 0,0 0-13 0 0,0 0-40 0 0,0 0-174 0 0,0 0-242 0 0,0 0-225 0 0,0 0-154 0 0,0 0-124 0 0,0 0-75 0 0,0 0-58 0 0,0 0-42 0 0,0-5 34 0 0,0-1-145 0 0,-1-7 237 0 0,1 30 125 0 0,-13 115 267 0 0,8-105-619 0 0,2 0-1 0 0,0 0 1 0 0,2 0 0 0 0,1 1 0 0 0,2-1 0 0 0,1 9-16 0 0,-3-33 2 0 0,-1 0 1 0 0,1 0 0 0 0,0-1-1 0 0,0 1 1 0 0,1 0 0 0 0,-1 0-1 0 0,1 0 1 0 0,-1 0 0 0 0,1 0-1 0 0,0 0 1 0 0,0-1 0 0 0,0 1-1 0 0,0 0 1 0 0,1-1 0 0 0,-1 1-1 0 0,1-1 1 0 0,-1 1 0 0 0,1-1-1 0 0,0 0 1 0 0,0 0 0 0 0,0 0-1 0 0,0 0 1 0 0,0 0 0 0 0,1 0-1 0 0,-1 0 1 0 0,1-1 0 0 0,-1 1-1 0 0,1-1 1 0 0,-1 0 0 0 0,1 0-1 0 0,0 0 1 0 0,0 0 0 0 0,-1 0-1 0 0,1 0 1 0 0,0-1 0 0 0,0 1-1 0 0,0-1 1 0 0,0 0 0 0 0,0 0-1 0 0,0 0 1 0 0,0 0 0 0 0,0-1-1 0 0,-1 1 1 0 0,1-1 0 0 0,0 0-1 0 0,0 0 1 0 0,0 0 0 0 0,-1 0-1 0 0,3-1-2 0 0,7-12 128 0 0,1 0 0 0 0,-2-1 0 0 0,0-1 0 0 0,-1 0 0 0 0,0 0 0 0 0,-1-1 0 0 0,-1 0-1 0 0,-1-1 1 0 0,-1 0 0 0 0,3-10-128 0 0,5-10 170 0 0,43-138 458 0 0,2 124-601 0 0,-41 77-72 0 0,-16-19 43 0 0,3 20 9 0 0,-1 0 0 0 0,-1 0 0 0 0,-1 1-1 0 0,-1-1 1 0 0,-2 1 0 0 0,-2 16-7 0 0,-43 288-117 0 0,-27 23 142 0 0,69-336-22 0 0,-1 1 0 0 0,-1-1 0 0 0,0 0-1 0 0,-1 0 1 0 0,-1-1 0 0 0,-1 0 0 0 0,-1-1 0 0 0,0 0 0 0 0,-1 0-1 0 0,0-1 1 0 0,-1 0 0 0 0,-1-1 0 0 0,-1 0 0 0 0,0-2-1 0 0,0 1 1 0 0,-1-2 0 0 0,-1 0 0 0 0,-16 9-3 0 0,23-16 16 0 0,-1 1 0 0 0,0-2 0 0 0,0 1-1 0 0,0-2 1 0 0,0 1 0 0 0,-1-1 0 0 0,1-1 0 0 0,-1 0 0 0 0,1 0 0 0 0,-5-1-16 0 0,12-2 8 0 0,1 0 0 0 0,0 1 1 0 0,1-1-1 0 0,-1 0 0 0 0,0 0 1 0 0,1 0-1 0 0,-1 0 0 0 0,1-1 1 0 0,-1 1-1 0 0,1 0 0 0 0,0-1 1 0 0,0 1-1 0 0,0 0 0 0 0,0-1 0 0 0,1 1 1 0 0,-1-1-1 0 0,0 0 0 0 0,1 1 1 0 0,0-1-1 0 0,0 1 0 0 0,0-1 1 0 0,0 0-1 0 0,0 1 0 0 0,0-1 1 0 0,1 0-1 0 0,-1 1 0 0 0,1-1 1 0 0,0 1-1 0 0,0-1 0 0 0,0 1 1 0 0,0 0-1 0 0,0-1 0 0 0,1-1-8 0 0,13-25 16 0 0,1 1-1 0 0,1 1 1 0 0,1 0-1 0 0,1 1 1 0 0,2 2-1 0 0,0 0 1 0 0,2 1-1 0 0,6-5-15 0 0,1-2 6 0 0,203-181-94 0 0,-135 147-693 0 0,-75 56-3596 0 0,0 5-4264 0 0,-19 3-3967 0 0</inkml:trace>
  <inkml:trace contextRef="#ctx0" brushRef="#br0" timeOffset="28089.779">4364 1124 0 0 0,'0'0'444'0'0,"0"0"292"0"0,0 0 22 0 0,0 0-49 0 0,5 0-53 0 0,14 0-62 0 0,-1-4 7128 0 0,-3 0-6710 0 0,-10 4-2323 0 0,2-1 5270 0 0,-13-1 2116 0 0,-150 2-3081 0 0,58 11-2029 0 0,-22 11-452 0 0,58-7-205 0 0,62-15-300 0 0,0 0 0 0 0,0 0 0 0 0,0 1 0 0 0,0-1 0 0 0,0 0 0 0 0,0 0 0 0 0,0 1 0 0 0,0-1 1 0 0,0 0-1 0 0,0 1 0 0 0,0-1 0 0 0,0 0 0 0 0,0 0 0 0 0,0 1 0 0 0,0-1 0 0 0,0 0 0 0 0,0 1 0 0 0,0-1 1 0 0,0 0-1 0 0,0 0 0 0 0,0 1 0 0 0,-1-1 0 0 0,1 0 0 0 0,0 0 0 0 0,0 1 0 0 0,0-1-8 0 0,11 0 10 0 0,31 1 46 0 0,0-2 0 0 0,0-2 1 0 0,0-1-1 0 0,39-11-56 0 0,81-18 171 0 0,-162 33-187 0 0,0 0 16 0 0,0 0-20 0 0,0 0 13 0 0,0 0 24 0 0,0 0-5 0 0,0 0-22 0 0,0 0-6 0 0,0 0 5 0 0,0 0 22 0 0,0 0 5 0 0,0 0-2 0 0,0 0-4 0 0,0 0-6 0 0,0 0-15 0 0,0 0-1 0 0,0 0-4 0 0,0 0 19 0 0,0 0 5 0 0,0 0 2 0 0,1 0 9 0 0,0 0-11 0 0,-1 0-15 0 0,0 0-11 0 0,0 0-13 0 0,0 0 22 0 0,0 0 21 0 0,0 0 9 0 0,0 0 12 0 0,0 0-29 0 0,0 0-2 0 0,0 0-14 0 0,0 0 0 0 0,0 0 17 0 0,0 0 11 0 0,0 0 1 0 0,0 0-15 0 0,0 0 3 0 0,0 0-20 0 0,0 0 3 0 0,0 0 2 0 0,0 0 16 0 0,0 0 14 0 0,0 0-8 0 0,0 0-21 0 0,0 0-4 0 0,0 0-9 0 0,0 0 21 0 0,0 0-7 0 0,0 0-5 0 0,0 0 23 0 0,0 0-15 0 0,34 0 6 0 0,-18-4 406 0 0,-16 4-374 0 0,-26 0 22 0 0,-87 14-39 0 0,44-6 4 0 0,65-5-3 0 0,4-2-26 0 0,0-1-2 0 0,0 0-5 0 0,0 0-4 0 0,0 0 10 0 0,0 0 2 0 0,0 0-3 0 0,0 0-17 0 0,0 0-25 0 0,20 0-33 0 0,88-6 850 0 0,-42 2-3184 0 0,-21 3-5395 0 0,-45 1-3605 0 0</inkml:trace>
  <inkml:trace contextRef="#ctx0" brushRef="#br0" timeOffset="40196.15">3917 1624 0 0 0,'0'0'942'0'0,"0"0"499"0"0,0 0 253 0 0,0 0 68 0 0,0 0-53 0 0,0 0-138 0 0,0 0-237 0 0,0 0-255 0 0,6-12 2507 0 0,-5 9 3886 0 0,-1 4-7341 0 0,0-1-28 0 0,0 0-30 0 0,0 0-18 0 0,0 0 6 0 0,0 0-4 0 0,0 0-26 0 0,0 29 469 0 0,0-14-258 0 0,0 3-50 0 0,0 1 0 0 0,0-1 0 0 0,2 0 1 0 0,0 1-1 0 0,2-1 0 0 0,0 0 0 0 0,3 9-192 0 0,81 120 707 0 0,-79-136-647 0 0,0 0 1 0 0,1-1-1 0 0,0 0 0 0 0,1-1 1 0 0,0 0-1 0 0,0 0 0 0 0,1-1 1 0 0,3 1-61 0 0,-6-4 45 0 0,80 44 195 0 0,-73-42-204 0 0,0-1 0 0 0,1 0 0 0 0,0-1-1 0 0,0-1 1 0 0,1-1 0 0 0,-1 0 0 0 0,1-1 0 0 0,0-1-36 0 0,103 6 261 0 0,84-25-73 0 0,-43-11-122 0 0,99-30 47 0 0,-78 25-61 0 0,-11 24-19 0 0,-158 9-30 0 0,0 1 1 0 0,0 0-1 0 0,0 1 0 0 0,0 1 0 0 0,0 0 0 0 0,0 1 1 0 0,0 1-1 0 0,0 0 0 0 0,-1 1 0 0 0,8 3-3 0 0,-13-4 3 0 0,-1 0-1 0 0,0 0 1 0 0,0 1-1 0 0,0 0 1 0 0,0 0-1 0 0,-1 1 1 0 0,0 0-1 0 0,0 0 1 0 0,0 0-1 0 0,-1 0 1 0 0,0 1-1 0 0,0 0 1 0 0,-1 0-1 0 0,0 1 1 0 0,0-1-1 0 0,-1 1 1 0 0,2 5-3 0 0,12 53 119 0 0,10 45 21 0 0,-26-90 184 0 0,8-30 391 0 0,46-91-669 0 0,-49 90-53 0 0,2 1 0 0 0,-1 0 0 0 0,1 1-1 0 0,0-1 1 0 0,1 2 0 0 0,0-1 0 0 0,0 1-1 0 0,1 0 1 0 0,-1 1 0 0 0,1 0 0 0 0,1 1 0 0 0,-1 0-1 0 0,1 1 1 0 0,0 0 0 0 0,0 0 0 0 0,0 1 0 0 0,2 0 7 0 0,3 1-7 0 0,-1-1 0 0 0,1 2 0 0 0,0 0 0 0 0,-1 1 1 0 0,1 1-1 0 0,0 0 0 0 0,-1 1 0 0 0,1 1 1 0 0,-1 0-1 0 0,0 1 0 0 0,0 1 0 0 0,11 4 7 0 0,113 28-16 0 0,43-7 38 0 0,10-22 6 0 0,-170-10-24 0 0,1-1 1 0 0,-1-1 0 0 0,0-1 0 0 0,0 0 0 0 0,-1-2 0 0 0,19-8-5 0 0,3 0 51 0 0,210-91 65 0 0,-244 100-77 0 0,0 0 1 0 0,0-1 0 0 0,0 0-1 0 0,-1 0 1 0 0,0-1-1 0 0,-1 0 1 0 0,0 0 0 0 0,0-1-1 0 0,-1 1 1 0 0,0-2 0 0 0,0 1-1 0 0,-1-1 1 0 0,0 0 0 0 0,-1 0-1 0 0,0 0 1 0 0,0 0 0 0 0,-1-1-1 0 0,-1 1 1 0 0,1-6-40 0 0,15-102 193 0 0,-4 18-709 0 0,-7 91-1956 0 0,-1 3-4028 0 0,-3 2-5632 0 0</inkml:trace>
  <inkml:trace contextRef="#ctx0" brushRef="#br0" timeOffset="41508.728">2965 2792 1640 0 0,'0'0'2234'0'0,"0"0"-511"0"0,0 0-130 0 0,0 0 43 0 0,0 0 15 0 0,0 0-28 0 0,0 0-195 0 0,0 0-226 0 0,0 0-150 0 0,0 0-197 0 0,0 0-184 0 0,0 0-143 0 0,0 0-93 0 0,-10 5-43 0 0,-67 49 619 0 0,63-38-901 0 0,1 0 0 0 0,0 1 0 0 0,1 0 1 0 0,0 1-1 0 0,2 0 0 0 0,0 1 1 0 0,1 0-1 0 0,1 1 0 0 0,0 0 1 0 0,2 0-1 0 0,1 0 0 0 0,0 1 1 0 0,1 0-1 0 0,2 0 0 0 0,0 0 1 0 0,1 0-1 0 0,1 0 0 0 0,1 5-110 0 0,-1-22 38 0 0,0 0-1 0 0,0 0 1 0 0,0 0 0 0 0,1-1-1 0 0,0 1 1 0 0,0 0-1 0 0,0 0 1 0 0,0 0 0 0 0,0-1-1 0 0,1 1 1 0 0,-1-1-1 0 0,1 1 1 0 0,0-1 0 0 0,0 0-1 0 0,0 1 1 0 0,1-1-1 0 0,-1 0 1 0 0,1-1 0 0 0,0 1-1 0 0,0 0 1 0 0,0-1-1 0 0,0 1 1 0 0,0-1 0 0 0,0 0-1 0 0,1 0 1 0 0,-1 0-1 0 0,1-1 1 0 0,-1 1 0 0 0,1-1-1 0 0,0 0 1 0 0,-1 0-1 0 0,1 0 1 0 0,0 0 0 0 0,0-1-1 0 0,0 0 1 0 0,0 1-1 0 0,-1-1 1 0 0,1-1 0 0 0,0 1-1 0 0,0-1 1 0 0,0 1-1 0 0,0-1 1 0 0,0 0 0 0 0,-1 0-1 0 0,1-1 1 0 0,-1 1-1 0 0,4-3-37 0 0,13-10 165 0 0,0-1-1 0 0,-2-1 1 0 0,1-1-1 0 0,-2 0 1 0 0,-1-1-1 0 0,0-1 1 0 0,-1-1-1 0 0,-1 0 0 0 0,7-14-164 0 0,-13 22 42 0 0,25-37-3 0 0,-2-2 1 0 0,-3 0-1 0 0,-1-2 0 0 0,-3-2 0 0 0,-2 0 1 0 0,-3-1-1 0 0,-2 0 0 0 0,-3-2 1 0 0,-2 0-1 0 0,-3 0 0 0 0,-2-1 0 0 0,-3 0 1 0 0,-3-9-40 0 0,0 57-8 0 0,-1 1-1 0 0,0-1 1 0 0,-1 1 0 0 0,-1-1 0 0 0,1 1 0 0 0,-2 0 0 0 0,1 0 0 0 0,-1 0-1 0 0,-1 0 1 0 0,0 0 0 0 0,0 0 0 0 0,-1 1 0 0 0,0 0 0 0 0,-1 0 0 0 0,1 0-1 0 0,-2 1 1 0 0,1 0 0 0 0,-2 0 0 0 0,1 0 8 0 0,3 6-9 0 0,1 0-1 0 0,-1 0 0 0 0,0 1 1 0 0,0-1-1 0 0,0 1 1 0 0,1 0-1 0 0,-1 0 1 0 0,0 1-1 0 0,0-1 1 0 0,-1 1-1 0 0,1-1 1 0 0,0 1-1 0 0,0 1 0 0 0,0-1 1 0 0,0 1-1 0 0,0-1 1 0 0,0 1-1 0 0,0 0 1 0 0,0 0-1 0 0,0 1 1 0 0,1-1-1 0 0,-1 1 1 0 0,0 0-1 0 0,1 0 0 0 0,-1 0 1 0 0,1 1-1 0 0,0-1 1 0 0,0 1-1 0 0,0-1 1 0 0,0 1-1 0 0,0 0 1 0 0,0 1 9 0 0,-11 16 19 0 0,0 1 0 0 0,1 0-1 0 0,1 1 1 0 0,1 1 0 0 0,1 0 0 0 0,1 0 0 0 0,1 1 0 0 0,1 0 0 0 0,1 1 0 0 0,1-1 0 0 0,2 1 0 0 0,0 0 0 0 0,1 0 0 0 0,2 0-1 0 0,1 1 1 0 0,2 15-19 0 0,4-13 117 0 0,1 0 0 0 0,2 0 0 0 0,0-1 0 0 0,2 0 0 0 0,1-1 0 0 0,1 0 0 0 0,1-1 0 0 0,2-1 0 0 0,18 22-117 0 0,-18-21 114 0 0,0-3 26 0 0,0 0-1 0 0,1-1 1 0 0,1-1 0 0 0,1-1-1 0 0,1 0 1 0 0,11 6-140 0 0,13-3 203 0 0,-33-19-1489 0 0,5 1-6776 0 0,-12-3 799 0 0,-1 2-3635 0 0</inkml:trace>
  <inkml:trace contextRef="#ctx0" brushRef="#br0" timeOffset="41927.79">3551 2965 6825 0 0,'0'0'1977'0'0,"0"0"-299"0"0,0 0 23 0 0,0 0 76 0 0,0 0-113 0 0,0 0-253 0 0,0 0-285 0 0,0 0-230 0 0,0 0-168 0 0,0 0-92 0 0,0 0-57 0 0,0 0-35 0 0,0 0-8 0 0,26 12-24 0 0,81 36-12 0 0,-55-42 194 0 0,-46-10-548 0 0,0 0-72 0 0,0 0 0 0 0,0-1-1 0 0,0 0 1 0 0,-1 0-1 0 0,1 0 1 0 0,-1-1-1 0 0,-1 0 1 0 0,1 0-1 0 0,-1 0 1 0 0,0-1-1 0 0,0 1 1 0 0,-1-1 0 0 0,0 0-1 0 0,0 0 1 0 0,-1 0-1 0 0,0 0 1 0 0,0 0-1 0 0,0-1 1 0 0,-1 1-1 0 0,0-1 1 0 0,-1 1-1 0 0,1-1 1 0 0,-1 1 0 0 0,-1-1-1 0 0,0 1 1 0 0,0-1-1 0 0,-1-1-73 0 0,0 4-11 0 0,0 1 0 0 0,0 0 0 0 0,-1 0-1 0 0,1 0 1 0 0,-1 0 0 0 0,0 0 0 0 0,-1 1 0 0 0,1 0 0 0 0,0-1-1 0 0,-1 1 1 0 0,0 0 0 0 0,0 1 0 0 0,0-1 0 0 0,0 1-1 0 0,0-1 1 0 0,0 1 0 0 0,-1 0 0 0 0,1 1 0 0 0,-1-1 0 0 0,1 1-1 0 0,-1 0 1 0 0,1 0 0 0 0,-1 0 0 0 0,0 1 0 0 0,0 0-1 0 0,1 0 1 0 0,-1 0 0 0 0,0 0 0 0 0,0 1 0 0 0,1 0 0 0 0,-1 0-1 0 0,1 0 1 0 0,-1 0 0 0 0,1 1 0 0 0,-1 0 0 0 0,1 0-1 0 0,0 0 1 0 0,-1 0 0 0 0,-2 3 11 0 0,-4 3-3 0 0,0 0 1 0 0,1 1-1 0 0,0 0 1 0 0,1 1-1 0 0,0 0 0 0 0,1 1 1 0 0,0-1-1 0 0,0 1 1 0 0,1 1-1 0 0,1 0 0 0 0,0 0 1 0 0,0 0-1 0 0,1 0 1 0 0,1 1-1 0 0,0 0 0 0 0,1 0 1 0 0,0 0-1 0 0,1 1 0 0 0,0-1 1 0 0,1 0-1 0 0,1 1 1 0 0,0-1-1 0 0,1 1 0 0 0,1 3 3 0 0,2-9 21 0 0,0 0-1 0 0,1 0 0 0 0,0-1 1 0 0,1 1-1 0 0,0-1 0 0 0,0 0 0 0 0,0-1 1 0 0,1 1-1 0 0,0-1 0 0 0,0-1 0 0 0,0 1 1 0 0,1-1-1 0 0,0-1 0 0 0,0 1 0 0 0,0-1 1 0 0,0-1-1 0 0,1 1 0 0 0,-1-1 1 0 0,1-1-1 0 0,0 0 0 0 0,0 0 0 0 0,0-1 1 0 0,0 0-1 0 0,0 0 0 0 0,0-1 0 0 0,1 0 1 0 0,-1-1-1 0 0,0 0 0 0 0,0 0 1 0 0,3-2-21 0 0,71-29-621 0 0,-50 11-2340 0 0,-8 5-3288 0 0,-18 12-5185 0 0</inkml:trace>
  <inkml:trace contextRef="#ctx0" brushRef="#br0" timeOffset="45561.219">4444 2799 448 0 0,'0'0'1836'0'0,"0"0"-26"0"0,0 0 99 0 0,0 0 115 0 0,0 0-25 0 0,0 0-141 0 0,0 0-212 0 0,0 0-206 0 0,0 0-192 0 0,0 0-157 0 0,0 0-133 0 0,3-2-98 0 0,12-8-52 0 0,-11 7-67 0 0,-4 3-52 0 0,0 0-51 0 0,0 0-63 0 0,0 0-100 0 0,-27 0 768 0 0,14 3-1160 0 0,0 0 1 0 0,0 1 0 0 0,1 1-1 0 0,-1 0 1 0 0,1 1-1 0 0,0 0 1 0 0,0 0-1 0 0,1 1 1 0 0,0 1 0 0 0,0 0-1 0 0,1 1 1 0 0,-3 2-84 0 0,7-7 27 0 0,-1 0 0 0 0,0 0 1 0 0,1 1-1 0 0,0 0 0 0 0,0 0 0 0 0,0 0 1 0 0,1 1-1 0 0,0 0 0 0 0,0 0 1 0 0,0 0-1 0 0,1 1 0 0 0,0 0 0 0 0,0-1 1 0 0,1 1-1 0 0,-1 1 0 0 0,2-1 1 0 0,-1 0-1 0 0,1 1 0 0 0,0-1 0 0 0,0 1 1 0 0,1 0-1 0 0,0-1 0 0 0,1 1 1 0 0,0 0-28 0 0,3-1 58 0 0,1 0 1 0 0,1-1 0 0 0,-1 0 0 0 0,1 1 0 0 0,0-2 0 0 0,0 1 0 0 0,1-1 0 0 0,0 1 0 0 0,0-2 0 0 0,0 1 0 0 0,0-1 0 0 0,1 1 0 0 0,0-2 0 0 0,0 1 0 0 0,2 0-59 0 0,5 2 79 0 0,1 0 0 0 0,0-1 1 0 0,1-1-1 0 0,-1 0 0 0 0,1-1 1 0 0,0-1-1 0 0,0 0 1 0 0,0-1-1 0 0,0-1 0 0 0,0-1 1 0 0,0 0-1 0 0,1-1-79 0 0,37-27-607 0 0,-45 4-8815 0 0,-9 21-2626 0 0</inkml:trace>
  <inkml:trace contextRef="#ctx0" brushRef="#br0" timeOffset="45998.002">4736 3090 3897 0 0,'0'0'1679'0'0,"0"0"-287"0"0,0 0 112 0 0,0 0 220 0 0,0 0 128 0 0,0 0-66 0 0,0 0-251 0 0,0 0-255 0 0,0 0-196 0 0,0 0-105 0 0,0 0-72 0 0,0 0-63 0 0,0 0-80 0 0,2 11-96 0 0,7 33-85 0 0,-7-33-72 0 0,-2-11-18 0 0,5-5 3474 0 0,52-133-2331 0 0,-51 126-1547 0 0,5-9-55 0 0,0 1 0 0 0,1 1 0 0 0,1 0 0 0 0,1 1 0 0 0,1 0 0 0 0,0 1 0 0 0,1 1 0 0 0,1 0 0 0 0,15-10-34 0 0,-7 54-2109 0 0,-22-10-920 0 0,-3-7-6670 0 0,0-10-1967 0 0</inkml:trace>
  <inkml:trace contextRef="#ctx0" brushRef="#br0" timeOffset="46357.116">5114 2979 3945 0 0,'0'0'3725'0'0,"0"0"-659"0"0,0 0-455 0 0,0 0-279 0 0,0 0-302 0 0,0 0-322 0 0,0 0-306 0 0,0 0-284 0 0,31 0-221 0 0,99-4-174 0 0,-62-10 363 0 0,-57 7-800 0 0,-7 5-210 0 0,-1 0-1 0 0,1 0 0 0 0,-1 0 1 0 0,0-1-1 0 0,0 1 0 0 0,0-1 0 0 0,0 1 1 0 0,0-1-1 0 0,-1 0 0 0 0,1 0 1 0 0,-1 0-1 0 0,0-1 0 0 0,0 1 1 0 0,0 0-1 0 0,0-1 0 0 0,-1 0 0 0 0,1 1 1 0 0,-1-1-1 0 0,0 0 0 0 0,0 1 1 0 0,0-1-1 0 0,-1 0 0 0 0,1 0 0 0 0,-1 0 1 0 0,0 0-1 0 0,0-2-75 0 0,-2 3-1 0 0,0 1-1 0 0,0 0 0 0 0,-1 0 1 0 0,1-1-1 0 0,0 1 1 0 0,-1 1-1 0 0,1-1 1 0 0,-1 0-1 0 0,0 1 1 0 0,1-1-1 0 0,-1 1 0 0 0,0 0 1 0 0,0 0-1 0 0,0 0 1 0 0,0 0-1 0 0,0 0 1 0 0,0 1-1 0 0,0-1 1 0 0,0 1-1 0 0,0 0 1 0 0,0 0-1 0 0,-1 0 0 0 0,1 0 1 0 0,0 1-1 0 0,0-1 1 0 0,-2 1 1 0 0,-3-1-33 0 0,-5 2-1 0 0,-1 0 0 0 0,2 0 0 0 0,-1 1 0 0 0,0 0 1 0 0,0 2-1 0 0,1-1 0 0 0,0 1 0 0 0,0 1 0 0 0,0 0 0 0 0,1 1 0 0 0,0 0 1 0 0,0 1-1 0 0,1 0 0 0 0,0 0 0 0 0,0 1 0 0 0,1 1 0 0 0,0 0 1 0 0,0 0-1 0 0,2 0 0 0 0,-1 1 0 0 0,1 0 0 0 0,1 1 0 0 0,0 0 1 0 0,0 1 33 0 0,4-10-6 0 0,1-1 0 0 0,-1 1 0 0 0,1 0 0 0 0,0-1 0 0 0,0 1 1 0 0,1 0-1 0 0,-1 0 0 0 0,1 0 0 0 0,-1 0 0 0 0,1 0 1 0 0,0 0-1 0 0,0 0 0 0 0,0-1 0 0 0,0 1 0 0 0,1 0 0 0 0,-1 0 1 0 0,1 0-1 0 0,0 0 0 0 0,0 0 0 0 0,0 0 0 0 0,0-1 0 0 0,0 1 1 0 0,0 0-1 0 0,1-1 0 0 0,-1 1 0 0 0,1-1 0 0 0,0 0 1 0 0,0 1-1 0 0,0-1 0 0 0,0 0 0 0 0,0 0 0 0 0,0 0 0 0 0,1-1 1 0 0,-1 1-1 0 0,1 0 0 0 0,-1-1 0 0 0,1 1 0 0 0,-1-1 0 0 0,1 0 1 0 0,0 0-1 0 0,1 0 6 0 0,27 6-299 0 0,0-1 0 0 0,1-2 1 0 0,-1-1-1 0 0,1-2 0 0 0,0 0 0 0 0,0-3 1 0 0,24-3 298 0 0,19-11-4444 0 0,-52 10-274 0 0,-5 2-6519 0 0</inkml:trace>
  <inkml:trace contextRef="#ctx0" brushRef="#br0" timeOffset="46761.791">5809 2851 9538 0 0,'0'0'2398'0'0,"0"0"-810"0"0,0 0-325 0 0,0 0-73 0 0,0 0-59 0 0,0 0-62 0 0,0 0-107 0 0,0 0-138 0 0,0 0-108 0 0,0 0-84 0 0,0 0-76 0 0,0 0-68 0 0,0 0-90 0 0,-32 11-78 0 0,-101 38-71 0 0,71-13 69 0 0,22 27-114 0 0,39-62-201 0 0,0 1-1 0 0,1-1 1 0 0,-1 1 0 0 0,1 0 0 0 0,-1-1 0 0 0,1 1-1 0 0,-1 0 1 0 0,1 0 0 0 0,0-1 0 0 0,0 1 0 0 0,0 0-1 0 0,0 0 1 0 0,0-1 0 0 0,1 1 0 0 0,-1 0 0 0 0,0 0-1 0 0,1-1 1 0 0,-1 1 0 0 0,1 0 0 0 0,0-1 0 0 0,-1 1-1 0 0,1-1 1 0 0,0 1 0 0 0,0-1 0 0 0,0 1 0 0 0,0-1-1 0 0,0 0 1 0 0,1 1 0 0 0,-1-1 0 0 0,0 0 0 0 0,1 0-1 0 0,-1 0 1 0 0,0 0 0 0 0,1 0 0 0 0,-1 0 0 0 0,1 0-1 0 0,0-1 1 0 0,-1 1 0 0 0,2 0-3 0 0,10 1 128 0 0,0-1 1 0 0,-1 0-1 0 0,1-1 1 0 0,-1-1-1 0 0,1 0 0 0 0,0 0 1 0 0,-1-1-1 0 0,0-1 0 0 0,1 0 1 0 0,-1-1-1 0 0,0 0 0 0 0,-1-1 1 0 0,1 0-1 0 0,-1-1 1 0 0,0 0-1 0 0,0-1 0 0 0,-1 0 1 0 0,0-1-1 0 0,0 0 0 0 0,5-5-128 0 0,81-64 558 0 0,-94 79-562 0 0,0 0-1 0 0,0 0 1 0 0,0 0 0 0 0,0 0 0 0 0,-1 0-1 0 0,1 0 1 0 0,0 0 0 0 0,-1 1 0 0 0,0-1-1 0 0,1 1 1 0 0,-1-1 0 0 0,0 1 0 0 0,0 0-1 0 0,-1-1 1 0 0,1 1 0 0 0,0 0 0 0 0,-1 0-1 0 0,0-1 1 0 0,1 1 0 0 0,-1 0 0 0 0,0 0-1 0 0,-1 0 1 0 0,1-1 0 0 0,0 1 4 0 0,2 12-25 0 0,-2-12-16 0 0,0 1 0 0 0,0-1 0 0 0,0 1-1 0 0,1-1 1 0 0,-1 1 0 0 0,1-1 0 0 0,0 0 0 0 0,0 1 0 0 0,0-1 0 0 0,1 0-1 0 0,-1 0 1 0 0,1 0 0 0 0,-1 0 0 0 0,1 0 0 0 0,0 0 0 0 0,1 0-1 0 0,-1 0 1 0 0,0-1 0 0 0,1 1 0 0 0,-1-1 0 0 0,1 0 0 0 0,0 0-1 0 0,0 0 1 0 0,0 0 0 0 0,0 0 0 0 0,0-1 0 0 0,0 1 0 0 0,0-1 0 0 0,0 0-1 0 0,1 0 1 0 0,-1 0 0 0 0,1 0 0 0 0,-1 0 0 0 0,1-1 0 0 0,-1 0-1 0 0,2 0 42 0 0,46-9-5147 0 0,-22-7-5425 0 0,-22 8 822 0 0</inkml:trace>
  <inkml:trace contextRef="#ctx0" brushRef="#br0" timeOffset="47095.066">6351 2799 11803 0 0,'0'0'2835'0'0,"0"0"-1055"0"0,0 0-561 0 0,0 0-189 0 0,0 0-143 0 0,0 0-118 0 0,0 0-112 0 0,0 0-122 0 0,0 0-71 0 0,0 0-53 0 0,0 0-40 0 0,0 0-35 0 0,0 0-60 0 0,-24 12-55 0 0,-70 35-55 0 0,56-18 128 0 0,38-27-284 0 0,0 0 0 0 0,1 0-1 0 0,-1-1 1 0 0,1 1-1 0 0,0-1 1 0 0,0 1-1 0 0,-1 0 1 0 0,1-1 0 0 0,0 1-1 0 0,0-1 1 0 0,1 0-1 0 0,-1 1 1 0 0,0-1-1 0 0,0 0 1 0 0,1 0-1 0 0,-1 0 1 0 0,0 1 0 0 0,1-1-1 0 0,0-1 1 0 0,-1 1-1 0 0,1 0 1 0 0,-1 0-1 0 0,1-1 1 0 0,0 1-1 0 0,-1-1 1 0 0,1 1 0 0 0,0-1-1 0 0,0 0 1 0 0,-1 1-1 0 0,1-1 1 0 0,0 0-1 0 0,0 0 1 0 0,-1 0-1 0 0,1-1 1 0 0,1 1-10 0 0,18 5 72 0 0,-16-4-32 0 0,-1 0 1 0 0,1 0-1 0 0,-1 0 0 0 0,0 1 0 0 0,1 0 0 0 0,-1-1 0 0 0,0 2 1 0 0,0-1-1 0 0,0 0 0 0 0,-1 1 0 0 0,1 0 0 0 0,0 0 0 0 0,-1 0 1 0 0,0 0-1 0 0,0 1 0 0 0,0-1 0 0 0,0 1 0 0 0,0 0 0 0 0,-1-1 0 0 0,0 1 1 0 0,1 0-1 0 0,-1 1 0 0 0,-1-1 0 0 0,1 0 0 0 0,-1 1 0 0 0,1 0-40 0 0,-2-1 41 0 0,-1 0 0 0 0,1 0 0 0 0,-1 0 0 0 0,1 0 0 0 0,-1 0 0 0 0,0 0 0 0 0,-1-1 0 0 0,1 1 0 0 0,-1 0 0 0 0,0-1 0 0 0,1 1 0 0 0,-1-1 0 0 0,-1 0 0 0 0,1 1 0 0 0,-1-1 0 0 0,1 0 0 0 0,-1 0 0 0 0,0-1 0 0 0,0 1 0 0 0,0-1 0 0 0,0 1 0 0 0,0-1 0 0 0,-1 0 0 0 0,1 0-1 0 0,-1 0 1 0 0,1-1 0 0 0,-1 1 0 0 0,-3 0-41 0 0,-78 13-939 0 0,65-26-2178 0 0,15 4-749 0 0,1-1-3826 0 0,2 1-3346 0 0</inkml:trace>
  <inkml:trace contextRef="#ctx0" brushRef="#br0" timeOffset="47514.268">6584 3053 5473 0 0,'0'0'3909'0'0,"0"0"-1220"0"0,0 0-352 0 0,0 0 39 0 0,0 0-303 0 0,0 0-510 0 0,31-9-505 0 0,98-27-345 0 0,-22-11 1152 0 0,-86 37-1491 0 0,-12 7-262 0 0,-1 0 0 0 0,1-1 0 0 0,-1 0 0 0 0,1 0 0 0 0,-1-1 0 0 0,-1 0 0 0 0,1-1 0 0 0,-1 0 0 0 0,0 0 0 0 0,0 0 0 0 0,-1-1 0 0 0,1 0 0 0 0,-2 0 0 0 0,1-1 0 0 0,0 0-112 0 0,-6 7 16 0 0,1-1 0 0 0,-1 1 0 0 0,1 0 0 0 0,-1 0 0 0 0,1 0 0 0 0,-1 0 0 0 0,1-1 1 0 0,-1 1-1 0 0,0 0 0 0 0,0 0 0 0 0,0-1 0 0 0,0 1 0 0 0,0 0 0 0 0,0 0 0 0 0,0-1 0 0 0,0 1 1 0 0,0 0-1 0 0,0-1 0 0 0,-1 1 0 0 0,1 0 0 0 0,-1 0 0 0 0,1 0 0 0 0,-1 0 0 0 0,1-1 0 0 0,-1 1 1 0 0,1 0-1 0 0,-1 0 0 0 0,0 0 0 0 0,0 0 0 0 0,0 0 0 0 0,0 0 0 0 0,1 1 0 0 0,-1-1 1 0 0,0 0-1 0 0,0 0 0 0 0,-1 1 0 0 0,1-1 0 0 0,0 0 0 0 0,0 1 0 0 0,0-1 0 0 0,0 1 0 0 0,0-1 1 0 0,-1 1-1 0 0,1 0 0 0 0,0 0 0 0 0,-1-1-16 0 0,-64-1-6 0 0,62 2 5 0 0,-12 4-17 0 0,-1 0-1 0 0,1 1 1 0 0,0 1 0 0 0,0 0-1 0 0,1 1 1 0 0,0 1-1 0 0,0 1 1 0 0,1 0-1 0 0,0 0 1 0 0,-11 11 18 0 0,13-12-12 0 0,4-3-4 0 0,0 0-1 0 0,0 0 0 0 0,0 1 0 0 0,1-1 0 0 0,0 2 1 0 0,0-1-1 0 0,1 1 0 0 0,0 0 0 0 0,0 0 0 0 0,0 1 1 0 0,1 0-1 0 0,0 0 0 0 0,1 0 0 0 0,0 0 0 0 0,0 1 0 0 0,0 0 1 0 0,1 0-1 0 0,1 0 0 0 0,0 0 0 0 0,-2 8 17 0 0,7-12 11 0 0,0-1 0 0 0,1 1 0 0 0,-1-1 0 0 0,1-1-1 0 0,0 1 1 0 0,0 0 0 0 0,0-1 0 0 0,0 0 0 0 0,0 0 0 0 0,1 0-1 0 0,0 0 1 0 0,-1-1 0 0 0,1 1 0 0 0,0-1 0 0 0,0-1 0 0 0,0 1-1 0 0,1-1 1 0 0,-1 0 0 0 0,0 0 0 0 0,0 0 0 0 0,1-1 0 0 0,-1 0 0 0 0,0 0-1 0 0,1 0-10 0 0,38 3 37 0 0,-1-3 0 0 0,1-1 1 0 0,-1-3-1 0 0,1-1 0 0 0,12-4-37 0 0,29-11-1432 0 0,-50 6-6816 0 0,-24 10-3989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3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41 432 13547 0 0,'0'0'2515'0'0,"0"0"-740"0"0,0 0-383 0 0,0 0-166 0 0,0 0-178 0 0,0 0-216 0 0,0 0-211 0 0,0 0-147 0 0,0 0-55 0 0,0 0-17 0 0,0 0 8 0 0,-5 14-36 0 0,-25 101 421 0 0,25 28-795 0 0,14-133-2214 0 0,1-9-6473 0 0,-6-1-3145 0 0</inkml:trace>
  <inkml:trace contextRef="#ctx0" brushRef="#br0" timeOffset="165.983">162 1 18428 0 0,'0'0'1288'0'0,"0"0"-520"0"0,0 0-280 0 0,0 0-71 0 0,0 0-97 0 0,0 0-160 0 0,0 0-184 0 0,0 0-88 0 0,0 0-24 0 0,0 0 8 0 0,0 0-96 0 0,0 0-225 0 0,0 0-479 0 0,87 114-1296 0 0,-69-95-3906 0 0,-7-5-5384 0 0</inkml:trace>
  <inkml:trace contextRef="#ctx0" brushRef="#br0" timeOffset="549.573">376 642 9290 0 0,'0'0'3502'0'0,"0"0"-911"0"0,0 0-398 0 0,0 0-239 0 0,0 0-339 0 0,0 0-395 0 0,0 0-336 0 0,0 0-141 0 0,0 0-143 0 0,0 0-100 0 0,0 0-97 0 0,0 0-80 0 0,0 0-43 0 0,17-33-59 0 0,56-101-45 0 0,-9 43 169 0 0,-60 85-352 0 0,0 1 0 0 0,1-1 0 0 0,0 1 0 0 0,-1 0-1 0 0,2 0 1 0 0,-1 1 0 0 0,0 0 0 0 0,1 0 0 0 0,0 0 0 0 0,0 0-1 0 0,0 1 1 0 0,0 0 0 0 0,1 0 0 0 0,-1 1 0 0 0,1 0-1 0 0,0 0 1 0 0,-1 0 0 0 0,1 1 7 0 0,16 41-263 0 0,-20-29 250 0 0,0-1 21 0 0,0-1 0 0 0,0-1 1 0 0,1 1-1 0 0,0 0 0 0 0,1-1 0 0 0,-1 0 0 0 0,2 0 0 0 0,-1-1 1 0 0,1 1-1 0 0,0-1 0 0 0,1 0 0 0 0,0-1 0 0 0,0 1 1 0 0,0-1-1 0 0,5 3-8 0 0,-7-7 103 0 0,0 0 0 0 0,0 0 1 0 0,0 0-1 0 0,0 0 0 0 0,0-1 0 0 0,1 0 1 0 0,-1 0-1 0 0,0-1 0 0 0,1 1 1 0 0,-1-1-1 0 0,0 0 0 0 0,1 0 1 0 0,-1-1-1 0 0,0 0 0 0 0,1 0 0 0 0,-1 0 1 0 0,0 0-1 0 0,0-1 0 0 0,0 0 1 0 0,0 0-1 0 0,0-1 0 0 0,0 1 0 0 0,-1-1 1 0 0,1 0-1 0 0,-1 0 0 0 0,0 0 1 0 0,0-1-1 0 0,0 0 0 0 0,1 0-103 0 0,9-10 161 0 0,-1 0-1 0 0,0-1 1 0 0,-1 0 0 0 0,0-1-1 0 0,-2 0 1 0 0,0-1-1 0 0,4-9-160 0 0,22-110-558 0 0,-28 86-2970 0 0,-6 44-1906 0 0,-2 0-7201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1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1 285 4153 0 0,'0'0'1155'0'0,"0"0"-407"0"0,0 0-61 0 0,0 0 249 0 0,0 0 356 0 0,0 0 191 0 0,0 0-32 0 0,0 0-108 0 0,0 0-147 0 0,0 0-142 0 0,0 0-132 0 0,23 5-81 0 0,73 12-114 0 0,-38-26 211 0 0,-48 3-717 0 0,3 0-31 0 0,-1 0 1 0 0,-1 0-1 0 0,1-2 0 0 0,-1 1 1 0 0,0-1-1 0 0,-1-1 1 0 0,0 0-1 0 0,0-1 0 0 0,-1 1 1 0 0,-1-2-1 0 0,1 1 1 0 0,-1-1-1 0 0,-1-1 0 0 0,0 1 1 0 0,-1-1-1 0 0,0 0 1 0 0,-1-1-1 0 0,0 0 0 0 0,-1 1 1 0 0,-1-1-1 0 0,0 0 1 0 0,0-1-1 0 0,-1 1 0 0 0,-1-1 1 0 0,0 1-1 0 0,-1-3-190 0 0,-6 137 812 0 0,7-33-711 0 0,2-30-1 0 0,-3 0-1 0 0,-3 0 1 0 0,-1 0 0 0 0,-4-1-1 0 0,-2 1 1 0 0,-13 42-100 0 0,-35 69 206 0 0,47-147-195 0 0,-28 29-301 0 0,42-80-3731 0 0,5 13 2496 0 0,11-21-2582 0 0,-4 13-2309 0 0,-4 9-3050 0 0</inkml:trace>
  <inkml:trace contextRef="#ctx0" brushRef="#br0" timeOffset="404.395">662 215 6337 0 0,'0'0'2011'0'0,"0"0"-794"0"0,0 0-313 0 0,0 0 100 0 0,0 0 176 0 0,0 0 137 0 0,0 0-9 0 0,-34 33-153 0 0,-104 108-206 0 0,23-18 866 0 0,107-115-1696 0 0,2-3-8 0 0,1-1-1 0 0,-1 1 0 0 0,1 0 1 0 0,1 0-1 0 0,-1 1 0 0 0,1 0 1 0 0,0 0-1 0 0,0 0 0 0 0,1 0 1 0 0,0 0-1 0 0,0 1 0 0 0,0-1 0 0 0,1 1 1 0 0,0 0-1 0 0,-1 5-110 0 0,4-10 39 0 0,0-1-1 0 0,1 1 0 0 0,0-1 1 0 0,-1 0-1 0 0,1 1 0 0 0,0-1 1 0 0,0 0-1 0 0,-1 0 0 0 0,1 0 1 0 0,0 0-1 0 0,0-1 1 0 0,0 1-1 0 0,0 0 0 0 0,0-1 1 0 0,1 1-1 0 0,-1-1 0 0 0,0 0 1 0 0,0 0-1 0 0,0 0 0 0 0,0 0 1 0 0,0 0-1 0 0,0 0 1 0 0,0 0-1 0 0,0-1 0 0 0,1 0-38 0 0,1 1 83 0 0,146-14 1377 0 0,95-19 70 0 0,-243 34-1490 0 0,-1 0 1 0 0,0 0 0 0 0,0 0 0 0 0,1 0 0 0 0,-1 1-1 0 0,0-1 1 0 0,0 1 0 0 0,-1-1 0 0 0,1 1 0 0 0,0-1-1 0 0,0 1 1 0 0,-1-1 0 0 0,1 1 0 0 0,-1-1 0 0 0,1 1-1 0 0,-1 0 1 0 0,0-1 0 0 0,0 1 0 0 0,1 0 0 0 0,-1 0-1 0 0,0-1 1 0 0,-1 1 0 0 0,1 0 0 0 0,0-1 0 0 0,0 1-1 0 0,-1 0 1 0 0,1-1 0 0 0,-1 1 0 0 0,1 0 0 0 0,-1-1-1 0 0,0 1 1 0 0,0-1 0 0 0,1 1 0 0 0,-1-1 0 0 0,0 0-1 0 0,-1 1 1 0 0,1-1 0 0 0,0 0 0 0 0,0 1-41 0 0,-92 140 586 0 0,93-140-600 0 0,0-1 0 0 0,-1 1 0 0 0,1-1 0 0 0,1 1 0 0 0,-1 0 0 0 0,0-1 0 0 0,0 1-1 0 0,0-1 1 0 0,1 1 0 0 0,-1-1 0 0 0,1 1 0 0 0,-1-1 0 0 0,1 1 0 0 0,0-1-1 0 0,0 1 1 0 0,0-1 0 0 0,-1 0 0 0 0,1 0 0 0 0,0 1 0 0 0,0-1 0 0 0,1 0-1 0 0,-1 0 1 0 0,0 0 0 0 0,0 0 0 0 0,1 0 0 0 0,-1 0 0 0 0,0 0 0 0 0,1-1-1 0 0,-1 1 1 0 0,1 0 0 0 0,-1-1 0 0 0,1 1 0 0 0,-1-1 0 0 0,1 0 0 0 0,-1 1-1 0 0,1-1 1 0 0,-1 0 0 0 0,1 0 0 0 0,0 0 0 0 0,-1 0 0 0 0,2 0 14 0 0,3 2-118 0 0,33 5-2991 0 0,-30-7-1882 0 0,1 1-3937 0 0,-5-1-527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71 214 5177 0 0,'0'0'1426'0'0,"0"0"-393"0"0,0 0 166 0 0,0 0 372 0 0,0 0 168 0 0,0 0-85 0 0,0 0-223 0 0,0 0-189 0 0,0 0-165 0 0,0 0-135 0 0,0 0-113 0 0,0 0-111 0 0,27-2-89 0 0,85-9-62 0 0,-109 11-503 0 0,0 0 1 0 0,0 1 0 0 0,1-2-1 0 0,-1 1 1 0 0,0 0-1 0 0,0-1 1 0 0,0 1-1 0 0,0-1 1 0 0,0 0-1 0 0,0 0 1 0 0,0 0 0 0 0,0 0-1 0 0,0 0 1 0 0,0-1-1 0 0,-1 0 1 0 0,1 1-1 0 0,-1-1 1 0 0,1 0 0 0 0,-1 0-1 0 0,1 0 1 0 0,-1-1-1 0 0,0 1 1 0 0,0 0-1 0 0,0-1 1 0 0,0 0-1 0 0,-1 1 1 0 0,1-2-65 0 0,3-6 313 0 0,-3 8-267 0 0,-1 0 0 0 0,0 0 0 0 0,0-1 0 0 0,0 1-1 0 0,0-1 1 0 0,-1 1 0 0 0,1-1 0 0 0,-1 1 0 0 0,1-1-1 0 0,-1 1 1 0 0,0-1 0 0 0,0 1 0 0 0,0-1 0 0 0,0 0-1 0 0,0 1 1 0 0,-1-1 0 0 0,1 1 0 0 0,-1-1 0 0 0,0 1-1 0 0,0-1 1 0 0,0 1 0 0 0,0 0 0 0 0,0-1-1 0 0,0 1 1 0 0,0 0 0 0 0,-1 0 0 0 0,1 0 0 0 0,-1 0-1 0 0,0 0 1 0 0,0 0 0 0 0,0 0 0 0 0,1 1 0 0 0,-1-1-1 0 0,-1 1 1 0 0,1-1 0 0 0,0 1 0 0 0,0 0 0 0 0,-2-1-46 0 0,-4-1-1 0 0,0 1 0 0 0,0 0 0 0 0,-1 0 0 0 0,1 0 0 0 0,-1 1 0 0 0,1 1 0 0 0,-1-1 0 0 0,1 1 0 0 0,-1 1 0 0 0,1 0 0 0 0,-1 0 0 0 0,1 0 0 0 0,0 1 0 0 0,-1 1 0 0 0,1-1 0 0 0,0 1 0 0 0,0 1 0 0 0,1-1 0 0 0,-1 1 0 0 0,1 1 0 0 0,0-1 0 0 0,0 1 0 0 0,0 0 0 0 0,0 1 0 0 0,1 0 0 0 0,0 0 0 0 0,1 0 1 0 0,-1 1-1 0 0,1 0 0 0 0,0 0 0 0 0,1 0 0 0 0,-1 0 0 0 0,0 3 1 0 0,3-3 6 0 0,-1 0 1 0 0,1 0-1 0 0,0 0 0 0 0,0 0 1 0 0,1 0-1 0 0,0 0 1 0 0,0 1-1 0 0,1-1 1 0 0,-1 0-1 0 0,2 1 0 0 0,-1-1 1 0 0,1 0-1 0 0,0 0 1 0 0,1 1-1 0 0,0-1 1 0 0,0 0-1 0 0,0 0 1 0 0,1 0-1 0 0,0-1 0 0 0,0 1 1 0 0,1-1-1 0 0,0 0 1 0 0,4 6-7 0 0,-4-7 10 0 0,-1 1-4 0 0,1 0 1 0 0,0 0-1 0 0,0 0 0 0 0,0 0 0 0 0,0-1 1 0 0,1 1-1 0 0,0-1 0 0 0,0 0 0 0 0,1-1 1 0 0,-1 1-1 0 0,1-1 0 0 0,0-1 0 0 0,0 1 1 0 0,1-1-1 0 0,-1 0 0 0 0,1 0 0 0 0,-1 0 1 0 0,1-1-1 0 0,0 0 0 0 0,0-1 0 0 0,0 1 1 0 0,0-1-1 0 0,0-1 0 0 0,0 1 0 0 0,0-1 1 0 0,0-1-1 0 0,0 1 0 0 0,1-1-6 0 0,77-33-1746 0 0,-33 6-6371 0 0,-38 20-3271 0 0</inkml:trace>
  <inkml:trace contextRef="#ctx0" brushRef="#br0" timeOffset="450.792">494 336 5105 0 0,'0'0'1434'0'0,"0"0"-398"0"0,0 0 158 0 0,0 0 454 0 0,0 0 360 0 0,0 0 117 0 0,0 0-146 0 0,0 0-133 0 0,0 0-137 0 0,0 0-191 0 0,0 0-271 0 0,0 0-362 0 0,0 0-284 0 0,13-11-183 0 0,38-33-84 0 0,35-71 914 0 0,-39 31-775 0 0,-47 84-451 0 0,0 0-8 0 0,0 0-10 0 0,0 0-26 0 0,0 0-36 0 0,-2 23-354 0 0,-5 3 397 0 0,-4 98-88 0 0,12-122 113 0 0,-1 1 0 0 0,1-1 0 0 0,-1 0 1 0 0,1 0-1 0 0,0 1 0 0 0,0-1 0 0 0,0 0 0 0 0,0 0 1 0 0,1 0-1 0 0,-1 0 0 0 0,0 0 0 0 0,1 0 1 0 0,-1 0-1 0 0,1-1 0 0 0,0 1 0 0 0,0-1 1 0 0,0 1-1 0 0,0-1 0 0 0,0 1 0 0 0,0-1 1 0 0,0 0-1 0 0,0 0 0 0 0,0 0 0 0 0,0 0 0 0 0,1-1 1 0 0,-1 1-1 0 0,0 0 0 0 0,1-1 0 0 0,-1 0 1 0 0,0 1-1 0 0,1-1 0 0 0,-1 0 0 0 0,1 0 1 0 0,-1-1-1 0 0,0 1 0 0 0,1 0 0 0 0,-1-1 0 0 0,0 1 1 0 0,2-2-11 0 0,89-37 1058 0 0,-86 34-1111 0 0,0 0 0 0 0,-1 0-1 0 0,0 0 1 0 0,1-1 0 0 0,-2 0 0 0 0,1 0-1 0 0,-1-1 1 0 0,0 1 0 0 0,0-1-1 0 0,-1 0 1 0 0,0 0 0 0 0,0-1 0 0 0,0 1-1 0 0,-1-1 1 0 0,0 0 0 0 0,-1 0-1 0 0,0 0 1 0 0,0 0 0 0 0,-1 0 0 0 0,0-1-1 0 0,0-1 54 0 0,-1 9-1307 0 0,-2 1-6790 0 0,-2 0-3930 0 0</inkml:trace>
  <inkml:trace contextRef="#ctx0" brushRef="#br0" timeOffset="1116.807">1048 292 2897 0 0,'0'0'3087'0'0,"0"0"-611"0"0,0 0-254 0 0,0 0-20 0 0,0 0-121 0 0,0 0-236 0 0,0 0-308 0 0,0 0-257 0 0,0 0-201 0 0,0 0-163 0 0,0 0-139 0 0,0 0-126 0 0,33-4-109 0 0,98-13-85 0 0,-75-2 129 0 0,-49 11-438 0 0,-1 4-79 0 0,0 0 1 0 0,-1 0-1 0 0,1-1 1 0 0,-1 0-1 0 0,0 0 1 0 0,0-1 0 0 0,-1 0-1 0 0,1 1 1 0 0,-1-1-1 0 0,-1-1 1 0 0,1 1-1 0 0,-1-1 1 0 0,0 1 0 0 0,0-1-1 0 0,-1 0 1 0 0,0 0-1 0 0,0 0 1 0 0,-1 0-1 0 0,0 0 1 0 0,0 0 0 0 0,0-1-1 0 0,-1 1 1 0 0,0 0-1 0 0,-1-1-69 0 0,-2 5-9 0 0,0 0 0 0 0,0 0 0 0 0,0 0 0 0 0,0 1 0 0 0,-1-1 0 0 0,1 1 0 0 0,-1 0 0 0 0,0 0 0 0 0,0 0 0 0 0,1 0 0 0 0,-1 1 0 0 0,-1 0 0 0 0,1 0 0 0 0,0 0 0 0 0,0 0 0 0 0,0 0 0 0 0,0 1 0 0 0,-1 0 0 0 0,1 0 0 0 0,0 0 0 0 0,0 0 0 0 0,-1 1 0 0 0,1-1 0 0 0,0 1 0 0 0,0 0 0 0 0,0 1 0 0 0,0-1 0 0 0,-3 2 9 0 0,-7 4-62 0 0,1 1-1 0 0,0 1 1 0 0,0 0 0 0 0,1 0-1 0 0,0 1 1 0 0,1 1-1 0 0,0 0 1 0 0,0 0 0 0 0,2 1-1 0 0,-9 12 63 0 0,13-18-30 0 0,0 2-1 0 0,1-1 0 0 0,0 0 1 0 0,0 1-1 0 0,0 0 1 0 0,1 0-1 0 0,0 0 0 0 0,1 1 1 0 0,-1-1-1 0 0,2 0 1 0 0,-1 1-1 0 0,1-1 0 0 0,1 1 1 0 0,-1 0-1 0 0,1-1 1 0 0,1 1-1 0 0,0 0 0 0 0,0 2 31 0 0,2-6 6 0 0,0-1 1 0 0,1 0-1 0 0,-1 0 0 0 0,0 0 0 0 0,1-1 0 0 0,0 1 0 0 0,0-1 0 0 0,0 0 1 0 0,1 0-1 0 0,-1 0 0 0 0,1-1 0 0 0,-1 1 0 0 0,1-1 0 0 0,0 0 0 0 0,0-1 0 0 0,0 1 1 0 0,0-1-1 0 0,0 0 0 0 0,0 0 0 0 0,0 0 0 0 0,0-1 0 0 0,0 0 0 0 0,1 0 0 0 0,-1 0 1 0 0,0-1-1 0 0,0 1 0 0 0,0-1 0 0 0,2-1-6 0 0,10 2 51 0 0,-2-3 11 0 0,0 0 0 0 0,-1 0 0 0 0,0-1 0 0 0,1-1 1 0 0,-2-1-1 0 0,1 0 0 0 0,0 0 0 0 0,-1-2 0 0 0,-1 0 0 0 0,1 0 0 0 0,-1-1 0 0 0,-1 0 0 0 0,1-1 0 0 0,-2 0 0 0 0,1-1 1 0 0,6-10-63 0 0,-6 9 41 0 0,-1-2 1 0 0,0 1 0 0 0,-1-1 0 0 0,0-1 0 0 0,-1 0 0 0 0,-1 0 0 0 0,0 0 0 0 0,-1-1-1 0 0,0 0 1 0 0,-2 0 0 0 0,0-1 0 0 0,-1 1 0 0 0,0-1 0 0 0,-2 0 0 0 0,0-1-42 0 0,-1 17-12 0 0,-1 0 1 0 0,0-1-1 0 0,0 1 1 0 0,1 0 0 0 0,-1 0-1 0 0,0 0 1 0 0,0 0-1 0 0,0 0 1 0 0,-1 0 0 0 0,1 0-1 0 0,0 0 1 0 0,0 0-1 0 0,0 1 1 0 0,-1-1 0 0 0,1 0-1 0 0,0 1 1 0 0,-1-1-1 0 0,1 1 1 0 0,-1-1-1 0 0,1 1 1 0 0,0 0 0 0 0,-1-1-1 0 0,1 1 1 0 0,-1 0-1 0 0,1 0 1 0 0,-1 0 0 0 0,1 0-1 0 0,-1 1 1 0 0,1-1-1 0 0,0 0 1 0 0,-1 1-1 0 0,1-1 1 0 0,-1 0 0 0 0,1 1-1 0 0,0 0 1 0 0,-1-1-1 0 0,1 1 1 0 0,0 0 0 0 0,0 0-1 0 0,-1-1 1 0 0,1 1-1 0 0,0 0 1 0 0,0 0-1 0 0,0 1 1 0 0,0-1 0 0 0,0 0-1 0 0,1 0 1 0 0,-1 0-1 0 0,0 0 1 0 0,0 1 11 0 0,-2 1-16 0 0,1-3 9 0 0,1 1 1 0 0,-1-1-1 0 0,1 1 0 0 0,-1-1 0 0 0,1 1 0 0 0,0 0 1 0 0,-1-1-1 0 0,1 1 0 0 0,0 0 0 0 0,-1 0 0 0 0,1 0 1 0 0,0 0-1 0 0,0 0 0 0 0,0 0 0 0 0,0 0 0 0 0,0 1 1 0 0,0-1-1 0 0,0 0 0 0 0,0 1 0 0 0,0-1 0 0 0,1 0 1 0 0,-1 1-1 0 0,1-1 0 0 0,-1 1 0 0 0,1-1 0 0 0,-1 1 0 0 0,1-1 1 0 0,0 1-1 0 0,0-1 0 0 0,0 1 0 0 0,-1 0 0 0 0,2-1 1 0 0,-1 1-1 0 0,0-1 0 0 0,0 1 0 0 0,0-1 0 0 0,1 1 1 0 0,-1-1-1 0 0,1 1 0 0 0,-1-1 0 0 0,1 1 0 0 0,0-1 1 0 0,-1 1-1 0 0,1-1 0 0 0,0 0 0 0 0,0 0 0 0 0,0 1 1 0 0,0-1-1 0 0,0 0 0 0 0,0 0 0 0 0,1 0 7 0 0,156 14 95 0 0,-150-15-101 0 0,-6 0 10 0 0,0-1-1 0 0,1 1 1 0 0,-1 0 0 0 0,0 0-1 0 0,1 0 1 0 0,-1 0-1 0 0,0 0 1 0 0,0 0 0 0 0,1 1-1 0 0,-1-1 1 0 0,0 1-1 0 0,0 0 1 0 0,0-1 0 0 0,1 1-1 0 0,-1 0 1 0 0,0 0 0 0 0,0 1-1 0 0,0-1 1 0 0,-1 0-1 0 0,1 1 1 0 0,0-1 0 0 0,0 1-1 0 0,-1-1 1 0 0,1 1 0 0 0,-1 0-1 0 0,1 0 1 0 0,-1-1-1 0 0,0 1 1 0 0,0 0 0 0 0,1 0-1 0 0,-2 0 1 0 0,1 1-1 0 0,0-1 1 0 0,0 0 0 0 0,-1 0-1 0 0,1 0 1 0 0,-1 2-4 0 0,0 7 17 0 0,-2 0 1 0 0,1 0-1 0 0,-2-1 0 0 0,1 1 1 0 0,-2 0-1 0 0,1-1 1 0 0,-1 0-1 0 0,-1 0 0 0 0,0 0 1 0 0,-5 7-18 0 0,-20 48-79 0 0,29-64-27 0 0,0 0-1 0 0,1 0 1 0 0,-1 1 0 0 0,0-1 0 0 0,1 0 0 0 0,-1 1 0 0 0,1-1 0 0 0,0 1 0 0 0,-1-1 0 0 0,1 0 0 0 0,0 1 0 0 0,0-1 0 0 0,0 1 0 0 0,0-1 0 0 0,0 1 0 0 0,0-1 0 0 0,0 1-1 0 0,1-1 1 0 0,-1 1 0 0 0,0-1 0 0 0,1 0 0 0 0,-1 1 0 0 0,1-1 0 0 0,0 0 0 0 0,-1 1 0 0 0,1-1 0 0 0,0 0 0 0 0,0 0 0 0 0,0 0 0 0 0,0 1 0 0 0,0-1 0 0 0,1 0 106 0 0,4 0-1436 0 0,5-1-2629 0 0,-4-1-2785 0 0,-3-2-3659 0 0</inkml:trace>
  <inkml:trace contextRef="#ctx0" brushRef="#br0" timeOffset="2700.491">1991 97 7178 0 0,'0'0'3234'0'0,"0"0"-1119"0"0,0 0-550 0 0,0 0-162 0 0,0 0-206 0 0,0 0-269 0 0,0 0-235 0 0,0 0-158 0 0,0 0-84 0 0,0 0-55 0 0,0 0-40 0 0,0 0-60 0 0,0 0-80 0 0,-21 11-33 0 0,-68 35-51 0 0,22 11 34 0 0,61-51-185 0 0,1 0-1 0 0,0 0 0 0 0,-1 1 0 0 0,2 0 0 0 0,-1 0 0 0 0,1 0 1 0 0,0 0-1 0 0,1 0 0 0 0,0 1 0 0 0,0 0 0 0 0,0-1 0 0 0,1 1 1 0 0,0 0-1 0 0,1 1 0 0 0,0-1 0 0 0,-1 8 20 0 0,4-15 45 0 0,0 1 0 0 0,0-1-1 0 0,0 0 1 0 0,0 1 0 0 0,0-1 0 0 0,0 0 0 0 0,1 0-1 0 0,-1 0 1 0 0,0 0 0 0 0,0-1 0 0 0,1 1-1 0 0,-1-1 1 0 0,1 1 0 0 0,-1-1 0 0 0,0 0 0 0 0,1 0-1 0 0,-1 0 1 0 0,1 0 0 0 0,-1 0 0 0 0,0-1-1 0 0,1 1 1 0 0,-1-1 0 0 0,0 1 0 0 0,1-1-45 0 0,-3 1 23 0 0,10-3 248 0 0,0 0 1 0 0,0-1 0 0 0,-1 0 0 0 0,1 0-1 0 0,-1-1 1 0 0,0 0 0 0 0,-1-1 0 0 0,1 0 0 0 0,-1 0-1 0 0,3-4-271 0 0,18-12 575 0 0,4-1-75 0 0,-14 8-347 0 0,0 1 0 0 0,1 1 0 0 0,0 1 0 0 0,1 1 0 0 0,0 0 1 0 0,1 2-1 0 0,0 1 0 0 0,22-6-153 0 0,-42 13 2 0 0,-1 0 1 0 0,1 0-1 0 0,0 0 1 0 0,-1 1-1 0 0,1-1 0 0 0,0 1 1 0 0,0-1-1 0 0,0 1 1 0 0,-1 0-1 0 0,1 0 1 0 0,0-1-1 0 0,0 1 1 0 0,0 0-1 0 0,-1 1 1 0 0,1-1-1 0 0,0 0 0 0 0,0 0 1 0 0,0 1-1 0 0,-1-1 1 0 0,1 1-1 0 0,0 0 1 0 0,-1 0-1 0 0,1-1 1 0 0,0 1-1 0 0,-1 0 1 0 0,1 0-1 0 0,-1 0 0 0 0,0 1 1 0 0,1-1-1 0 0,-1 0 1 0 0,0 0-1 0 0,1 1 1 0 0,-1-1-1 0 0,0 1 1 0 0,0-1-1 0 0,0 1 0 0 0,0-1 1 0 0,-1 1-1 0 0,1 0 1 0 0,0-1-1 0 0,-1 1 1 0 0,1 0-1 0 0,-1 0 1 0 0,0-1-1 0 0,1 1 1 0 0,-1 0-1 0 0,0 0 0 0 0,0 0 1 0 0,0 0-1 0 0,0 0-2 0 0,-15 144-16 0 0,-10-16-84 0 0,16-73 77 0 0,-2 0 0 0 0,-3-1 0 0 0,-2-1 0 0 0,-23 50 23 0 0,34-91 1 0 0,-1 0-1 0 0,-1-1 0 0 0,0 0 1 0 0,0 0-1 0 0,-2-1 1 0 0,1 0-1 0 0,-1-1 0 0 0,-1 0 1 0 0,0 0-1 0 0,-1-1 0 0 0,0 0 1 0 0,-1-1-1 0 0,0 0 0 0 0,0-1 1 0 0,-11 6-1 0 0,22-13-2 0 0,0-1 1 0 0,0 1 0 0 0,0 0 0 0 0,0-1 0 0 0,-1 1-1 0 0,1-1 1 0 0,0 1 0 0 0,0-1 0 0 0,0 0-1 0 0,0 1 1 0 0,-1-1 0 0 0,1 0 0 0 0,0 0 0 0 0,0 0-1 0 0,-1 0 1 0 0,1 0 0 0 0,0 0 0 0 0,0 0-1 0 0,0 0 1 0 0,-1-1 0 0 0,1 1 0 0 0,0 0-1 0 0,0-1 1 0 0,0 1 0 0 0,0-1 0 0 0,0 1 0 0 0,0-1-1 0 0,-1 0 1 0 0,1 1 0 0 0,1-1 0 0 0,-1 0-1 0 0,0 0 1 0 0,0 1 0 0 0,0-1 0 0 0,0 0-1 0 0,0 0 1 0 0,1 0 0 0 0,-1 0 0 0 0,0 0 0 0 0,1 0-1 0 0,-1-1 1 0 0,1 1 0 0 0,-1 0 0 0 0,1 0-1 0 0,0 0 1 0 0,-1 0 0 0 0,1-1 0 0 0,0 1 0 0 0,0 0-1 0 0,0 0 1 0 0,0 0 0 0 0,0-1 0 0 0,0 1-1 0 0,0-1 2 0 0,10-70-68 0 0,2 36 66 0 0,2 1-1 0 0,1 0 1 0 0,2 1 0 0 0,1 1-1 0 0,2 1 1 0 0,1 0 0 0 0,1 1-1 0 0,26-26 3 0 0,72-63-68 0 0,-6 50 44 0 0,-55 44 47 0 0,-55 22-16 0 0,0 0 0 0 0,-1-1 0 0 0,1 1 0 0 0,-1-1 0 0 0,0 0 0 0 0,0 0 0 0 0,0 0 0 0 0,0 0 0 0 0,-1 0 0 0 0,0-1 0 0 0,0 1 0 0 0,-1-1 0 0 0,1 0 0 0 0,-1 1 0 0 0,-1-1 0 0 0,1 0 0 0 0,-1 1 0 0 0,0-1 0 0 0,0 0 0 0 0,-1-2-7 0 0,4-16 1 0 0,6-53 78 0 0,-9 76-56 0 0,0 1 1 0 0,0 0-2 0 0,0 0-4 0 0,0 0-4 0 0,0 0-14 0 0,0 1-32 0 0,-24 32 112 0 0,20-25-76 0 0,0 1-1 0 0,1 0 0 0 0,0-1 0 0 0,0 1 0 0 0,1 0 1 0 0,0 0-1 0 0,0 1 0 0 0,1-1 0 0 0,0 0 0 0 0,1 0 1 0 0,0 1-1 0 0,1-1 0 0 0,0 0 0 0 0,0 3-3 0 0,1 22-14 0 0,-3-31 16 0 0,1 0 1 0 0,0 1-1 0 0,0-1 0 0 0,0 0 0 0 0,0 0 1 0 0,0 0-1 0 0,1 0 0 0 0,-1 0 0 0 0,1-1 1 0 0,0 1-1 0 0,0 0 0 0 0,0 0 0 0 0,0 0 1 0 0,0 0-1 0 0,1-1 0 0 0,-1 1 0 0 0,1-1 1 0 0,0 1-1 0 0,0-1 0 0 0,0 0 0 0 0,0 1 1 0 0,0-1-1 0 0,0 0 0 0 0,1 0 1 0 0,-1-1-1 0 0,1 1 0 0 0,-1 0 0 0 0,1-1 1 0 0,-1 0-1 0 0,1 1 0 0 0,0-1 0 0 0,0 0 1 0 0,0 0-1 0 0,0-1 0 0 0,0 1 0 0 0,0-1 1 0 0,0 1-1 0 0,0-1 0 0 0,0 0 0 0 0,0 0 1 0 0,0 0-1 0 0,0-1 0 0 0,0 1 0 0 0,0-1 1 0 0,0 1-1 0 0,0-1 0 0 0,-1 0 0 0 0,1 0 1 0 0,0-1-1 0 0,0 1 0 0 0,-1 0 0 0 0,2-2-2 0 0,8-7 62 0 0,-1-1-1 0 0,0 0 0 0 0,-1-1 0 0 0,0-1 0 0 0,-1 1 0 0 0,0-2 0 0 0,-1 1 1 0 0,0-1-1 0 0,-2 0 0 0 0,1-1 0 0 0,-2 1 0 0 0,2-7-61 0 0,-3 11 47 0 0,10-28 39 0 0,-12 29-56 0 0,1 1-1 0 0,0-1 0 0 0,0 1 1 0 0,1 0-1 0 0,0 0 0 0 0,1 0 1 0 0,-1 1-1 0 0,2-1 0 0 0,-1 1 1 0 0,1 0-1 0 0,0 1 0 0 0,5-5-29 0 0,-5 46 78 0 0,9 47 813 0 0,-11-35-350 0 0,9 301-303 0 0,-14-276-209 0 0,1-61-26 0 0,-1 0 0 0 0,0 0 0 0 0,-1 0 0 0 0,0 0 0 0 0,-1 0 0 0 0,0 0 0 0 0,-1-1 0 0 0,0 1 0 0 0,0-1 0 0 0,-1 0 0 0 0,-1 0 0 0 0,0-1 0 0 0,0 1 0 0 0,-1-1 0 0 0,0-1 0 0 0,0 1 0 0 0,-1-1 0 0 0,0-1 0 0 0,-1 1 0 0 0,1-1 0 0 0,-2-1 0 0 0,1 0 0 0 0,0 0 0 0 0,-11 4-3 0 0,17-8-4 0 0,-1-1-1 0 0,1 1 1 0 0,-1-1 0 0 0,0 0 0 0 0,0 0 0 0 0,1 0-1 0 0,-1-1 1 0 0,0 1 0 0 0,0-1 0 0 0,0 0 0 0 0,0 0 0 0 0,0 0-1 0 0,0-1 1 0 0,1 1 0 0 0,-1-1 0 0 0,0 0 0 0 0,0 0 0 0 0,1 0-1 0 0,-1-1 1 0 0,0 1 0 0 0,1-1 0 0 0,-1 0 0 0 0,1 0-1 0 0,0 0 1 0 0,0 0 0 0 0,0-1 0 0 0,0 1 0 0 0,0-1 0 0 0,0 0-1 0 0,1 0 1 0 0,-1 0 0 0 0,1 0 0 0 0,0 0 0 0 0,0 0-1 0 0,0-1 1 0 0,0 1 0 0 0,-1-3 4 0 0,4-7-4 0 0,0 0 0 0 0,1 0 1 0 0,1 1-1 0 0,-1-1 0 0 0,2 0 0 0 0,0 1 0 0 0,0 0 1 0 0,1 0-1 0 0,1 0 0 0 0,0 0 0 0 0,1 1 0 0 0,0 0 0 0 0,0 1 1 0 0,1-1-1 0 0,1 2 0 0 0,0-1 0 0 0,0 1 0 0 0,1 0 1 0 0,0 1-1 0 0,0 0 0 0 0,1 1 0 0 0,3-2 4 0 0,15-14 0 0 0,1 1-1 0 0,1 2 1 0 0,0 1-1 0 0,2 1 1 0 0,0 2-1 0 0,35-11 1 0 0,-24 11-1053 0 0,131-44 1825 0 0,-117 43-5505 0 0,1 4-6003 0 0,-44 9-2564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49 324 7098 0 0,'0'0'4272'0'0,"0"0"-2735"0"0,0 0-681 0 0,0 0-280 0 0,0 0-288 0 0,0 0-296 0 0,0 0-176 0 0,0 0-176 0 0,0 0-136 0 0,0 0-640 0 0,0 0-3001 0 0,0 0-4169 0 0</inkml:trace>
  <inkml:trace contextRef="#ctx0" brushRef="#br0" timeOffset="-165.983">43 737 11402 0 0,'0'0'1949'0'0,"0"0"-473"0"0,0 0-150 0 0,0 0-30 0 0,0 0-77 0 0,0 0-193 0 0,0 0-297 0 0,0 0-269 0 0,0 0-194 0 0,0 0-106 0 0,0 0-55 0 0,-5 32-41 0 0,-16 100-37 0 0,6-64-313 0 0,14-66-337 0 0,1-5-9829 0 0,0 0 8961 0 0,0-4-7162 0 0</inkml:trace>
  <inkml:trace contextRef="#ctx0" brushRef="#br0" timeOffset="419.508">216 821 10226 0 0,'0'0'1746'0'0,"0"0"-344"0"0,0 0 87 0 0,0 0 218 0 0,0 0 30 0 0,0 0-234 0 0,0 0-417 0 0,0 0-420 0 0,0 0-257 0 0,0 0-83 0 0,0 0-24 0 0,0 0 5 0 0,0 0-16 0 0,8-15-44 0 0,64-110 335 0 0,-11 47-392 0 0,-60 78-197 0 0,-1-1 0 0 0,0 0 0 0 0,1 0 0 0 0,-1 1 0 0 0,1-1 0 0 0,0 0 0 0 0,-1 1 0 0 0,1-1 0 0 0,0 0 0 0 0,-1 1 0 0 0,1-1-1 0 0,0 1 1 0 0,0-1 0 0 0,-1 1 0 0 0,1-1 0 0 0,0 1 0 0 0,0 0 0 0 0,0-1 0 0 0,-1 1 0 0 0,1 0 0 0 0,0 0 0 0 0,0-1 0 0 0,0 1 0 0 0,0 0 0 0 0,0 0 0 0 0,0 0 0 0 0,0 0 0 0 0,0 0 0 0 0,-1 1 0 0 0,1-1 0 0 0,0 0 0 0 0,0 0 0 0 0,0 0 0 0 0,0 1 0 0 0,0-1 0 0 0,-1 1 0 0 0,1-1 0 0 0,0 0 0 0 0,0 1 0 0 0,0-1 0 0 0,-1 1 0 0 0,1 0 0 0 0,0-1 0 0 0,-1 1 0 0 0,1 0 0 0 0,-1-1-1 0 0,1 1 1 0 0,0 0 7 0 0,15 47-181 0 0,-11-30 209 0 0,26 56 1 0 0,-30-72 10 0 0,1 0 0 0 0,-1 0 0 0 0,0 0 0 0 0,1 0 0 0 0,-1-1 0 0 0,1 1 0 0 0,0 0 0 0 0,0-1 0 0 0,-1 1 0 0 0,1-1 0 0 0,0 0 0 0 0,0 1 0 0 0,0-1 0 0 0,1 0 0 0 0,-1 0 0 0 0,0 0 0 0 0,0-1 0 0 0,0 1 0 0 0,1-1 0 0 0,-1 1 0 0 0,0-1 0 0 0,1 0 0 0 0,-1 1 0 0 0,1-1 0 0 0,-1 0 0 0 0,0-1 0 0 0,1 1 0 0 0,-1 0 0 0 0,0-1 0 0 0,1 1 0 0 0,-1-1-1 0 0,0 0 1 0 0,0 0 0 0 0,0 0 0 0 0,0 0 0 0 0,1 0-39 0 0,5-5 140 0 0,-1 0 0 0 0,0-1 0 0 0,0 0-1 0 0,0 0 1 0 0,-1-1 0 0 0,0 0-1 0 0,-1 0 1 0 0,0 0 0 0 0,0 0 0 0 0,0-1-1 0 0,-1 0 1 0 0,0 0 0 0 0,-1 0-1 0 0,0 0 1 0 0,-1-1 0 0 0,0 1-1 0 0,0-1 1 0 0,-1 0 0 0 0,0 1 0 0 0,-1-1-1 0 0,0-1-139 0 0,1 6-910 0 0,0-11-10452 0 0,-1 22-560 0 0</inkml:trace>
  <inkml:trace contextRef="#ctx0" brushRef="#br0" timeOffset="1108.578">862 733 6289 0 0,'0'0'1895'0'0,"0"0"-733"0"0,0 0-76 0 0,0 0 385 0 0,0 0 354 0 0,0 0 64 0 0,0 0-142 0 0,0 0-235 0 0,0 0-258 0 0,0 0-182 0 0,0 0-152 0 0,0 0-121 0 0,0 0-118 0 0,24-7-110 0 0,76-23-97 0 0,-44-7 242 0 0,-49 31-623 0 0,0 0 0 0 0,-1-1 0 0 0,0 0 0 0 0,0 0 0 0 0,0 0 0 0 0,-1-1 0 0 0,0 0 0 0 0,-1 0 0 0 0,0-1 0 0 0,0 1 0 0 0,0-1 0 0 0,-1 1 0 0 0,-1-1 0 0 0,1 0 0 0 0,-2 0 0 0 0,1-1 0 0 0,-1-1-93 0 0,-3 9-1 0 0,1 0 0 0 0,-1 0 0 0 0,0 0 1 0 0,0 1-1 0 0,0-1 0 0 0,0 1 0 0 0,-1-1 0 0 0,1 1 0 0 0,0 0 0 0 0,-1 0 0 0 0,1 0 0 0 0,0 0 0 0 0,-1 0 0 0 0,1 1 0 0 0,-1-1 0 0 0,1 1 0 0 0,-1 0 0 0 0,0-1 0 0 0,1 1 0 0 0,-1 0 0 0 0,1 1 0 0 0,-1-1 0 0 0,1 0 0 0 0,-1 1 0 0 0,1-1 0 0 0,-1 1 0 0 0,1 0 0 0 0,-1 0 0 0 0,1 0 0 0 0,-2 1 1 0 0,-7 3-37 0 0,1 1-1 0 0,-1 1 1 0 0,1 0 0 0 0,0 0-1 0 0,0 1 1 0 0,1 0 0 0 0,0 1-1 0 0,0 0 1 0 0,1 1 0 0 0,1-1-1 0 0,-1 1 1 0 0,2 1 0 0 0,-1 0-1 0 0,1-1 1 0 0,1 2 0 0 0,0-1-1 0 0,1 1 1 0 0,-3 8 37 0 0,6-16-4 0 0,0 0 0 0 0,0 0 0 0 0,0-1 1 0 0,0 1-1 0 0,0 0 0 0 0,1 0 0 0 0,0 0 0 0 0,0 0 1 0 0,0 0-1 0 0,0 0 0 0 0,0 0 0 0 0,1 0 0 0 0,0 0 0 0 0,0-1 1 0 0,0 1-1 0 0,0 0 0 0 0,1 0 0 0 0,-1-1 0 0 0,1 1 1 0 0,0-1-1 0 0,0 0 0 0 0,0 1 0 0 0,0-1 0 0 0,1 0 0 0 0,-1 0 1 0 0,1 0-1 0 0,0-1 0 0 0,0 1 0 0 0,0 0 0 0 0,0-1 1 0 0,1 0-1 0 0,-1 0 0 0 0,0 0 0 0 0,1 0 0 0 0,0-1 0 0 0,-1 1 1 0 0,4 0 3 0 0,6 2 17 0 0,-1-1 0 0 0,1-1 0 0 0,-1 0 1 0 0,1 0-1 0 0,0-1 0 0 0,0-1 0 0 0,-1 0 1 0 0,1-1-1 0 0,0 0 0 0 0,0-1 0 0 0,-1 0 1 0 0,1-1-1 0 0,-1-1 0 0 0,0 0 0 0 0,0 0 1 0 0,0-1-1 0 0,0-1 0 0 0,-1 0 1 0 0,9-6-18 0 0,8-8 60 0 0,0-2 1 0 0,-1 0 0 0 0,-1-2-1 0 0,-2 0 1 0 0,0-2 0 0 0,14-21-61 0 0,39-42 32 0 0,-56 69-22 0 0,0-2 0 0 0,-2-1-1 0 0,-1 0 1 0 0,0-2 0 0 0,-2 0 0 0 0,-1 0-1 0 0,-1-2 1 0 0,-1 0 0 0 0,3-12-10 0 0,-9 15 12 0 0,-2 1 1 0 0,0-1-1 0 0,-2 1 0 0 0,0-1 1 0 0,-2 0-1 0 0,-1 0 0 0 0,-2-20-12 0 0,3 43 5 0 0,-1 0-1 0 0,0 0 0 0 0,0 0 0 0 0,0 0 0 0 0,0 0 0 0 0,0 0 0 0 0,-1 0 0 0 0,1 0 0 0 0,0 0 1 0 0,0 0-1 0 0,-1 0 0 0 0,1 0 0 0 0,0 1 0 0 0,-1-1 0 0 0,1 0 0 0 0,-1 0 0 0 0,1 0 0 0 0,-1 0 1 0 0,0 0-1 0 0,1 1 0 0 0,-1-1 0 0 0,0 0 0 0 0,1 1 0 0 0,-1-1 0 0 0,0 0 0 0 0,0 1 0 0 0,0-1 1 0 0,0 1-1 0 0,1-1 0 0 0,-1 1 0 0 0,0 0 0 0 0,0-1 0 0 0,0 1 0 0 0,0 0 0 0 0,0 0 0 0 0,0-1 1 0 0,0 1-1 0 0,0 0 0 0 0,0 0 0 0 0,0 0 0 0 0,0 0 0 0 0,0 0 0 0 0,0 1 0 0 0,0-1 0 0 0,0 0 1 0 0,0 0-1 0 0,0 1 0 0 0,0-1 0 0 0,0 0 0 0 0,0 1 0 0 0,0-1 0 0 0,0 1 0 0 0,1-1-4 0 0,-44 34 84 0 0,28-10-61 0 0,2 0 0 0 0,1 1 0 0 0,1 1 0 0 0,1 0 0 0 0,1 0-1 0 0,2 1 1 0 0,0 0 0 0 0,2 1 0 0 0,1-1 0 0 0,1 1 0 0 0,1 0 0 0 0,2 0 0 0 0,1 1 0 0 0,1-1 0 0 0,3 19-23 0 0,-2-22-51 0 0,2 1 0 0 0,0-1 0 0 0,1 0 0 0 0,2 0 0 0 0,0 0 1 0 0,2-1-1 0 0,0 0 0 0 0,2-1 0 0 0,1 0 0 0 0,0 0 0 0 0,2-2 0 0 0,11 14 51 0 0,-31-68-6897 0 0,-15 1 1421 0 0,0 3-4228 0 0,16 20 4746 0 0</inkml:trace>
  <inkml:trace contextRef="#ctx0" brushRef="#br0" timeOffset="1332.536">1256 343 10330 0 0,'0'0'2781'0'0,"0"0"-698"0"0,0 0-516 0 0,0 0-372 0 0,0 0-188 0 0,0 0-11 0 0,0 0-25 0 0,0 0-50 0 0,0 0-46 0 0,0 0-155 0 0,0 0-162 0 0,0 0-81 0 0,0 0-70 0 0,25 10-74 0 0,81 32-50 0 0,-22-21 169 0 0,128-6 610 0 0,-166-15-4555 0 0,-1 0-4212 0 0,-24 0 2465 0 0,-17 0-5340 0 0</inkml:trace>
  <inkml:trace contextRef="#ctx0" brushRef="#br0" timeOffset="1579.311">1981 645 10874 0 0,'0'0'2251'0'0,"0"0"-692"0"0,0 0-418 0 0,0 0-129 0 0,0 0-120 0 0,0 0-129 0 0,0 0-179 0 0,0 0-177 0 0,0 0-120 0 0,0 0-95 0 0,0 0-35 0 0,0 0-29 0 0,0 0-37 0 0,10 10-71 0 0,31 30-131 0 0,-40-40 72 0 0,0 0 0 0 0,0 1 0 0 0,0-1-1 0 0,0 0 1 0 0,0 0 0 0 0,0 0 0 0 0,0 0 0 0 0,0 0 0 0 0,0 0 0 0 0,0 0 0 0 0,1-1 0 0 0,-1 1-1 0 0,0 0 1 0 0,0-1 0 0 0,0 1 0 0 0,0 0 0 0 0,0-1 0 0 0,-1 1 0 0 0,1-1 0 0 0,0 0-1 0 0,0 1 1 0 0,0-1 0 0 0,0 0 0 0 0,-1 1 0 0 0,1-1 0 0 0,0 0 0 0 0,0 0 0 0 0,-1 0-1 0 0,1 0 1 0 0,-1 0 0 0 0,1 1 0 0 0,-1-1 0 0 0,1 0 0 0 0,-1 0 0 0 0,0 0 0 0 0,1 0-1 0 0,-1-1 1 0 0,0 1 0 0 0,0 0 0 0 0,0 0 0 0 0,1 0 0 0 0,-1 0 0 0 0,-1-1 39 0 0,3-1-445 0 0,6-24-3104 0 0,-3 1-4038 0 0,-4 17 603 0 0</inkml:trace>
  <inkml:trace contextRef="#ctx0" brushRef="#br0" timeOffset="1749.601">2000 310 5057 0 0,'0'0'2561'0'0,"0"0"-1417"0"0,0 0-680 0 0,0 0-328 0 0,0 0-216 0 0,0 0-40 0 0,0 0-72 0 0,0 0-184 0 0,0 0-336 0 0,0 0-745 0 0,0 0-1503 0 0,0 0-505 0 0</inkml:trace>
  <inkml:trace contextRef="#ctx0" brushRef="#br0" timeOffset="1901.169">2340 398 6369 0 0,'0'0'3807'0'0,"0"0"-947"0"0,0 0-522 0 0,0 0-204 0 0,0 0-255 0 0,0 0-262 0 0,0 0-283 0 0,0 0-296 0 0,0 0-261 0 0,0 0-182 0 0,0 0-158 0 0,0 0-155 0 0,0 0-118 0 0,-3 7-76 0 0,-34 48 39 0 0,29-49-122 0 0,1 0 1 0 0,0 0-1 0 0,0 0 1 0 0,0 1-1 0 0,1 0 1 0 0,0 1 0 0 0,0-1-1 0 0,1 1 1 0 0,0 0-1 0 0,0 0 1 0 0,1 1-1 0 0,0-1 1 0 0,0 1 0 0 0,1 0-1 0 0,0 0 1 0 0,1 0-1 0 0,0 0 1 0 0,0 1 0 0 0,1-1-1 0 0,0 1 1 0 0,1-1-1 0 0,0 6-5 0 0,3-11 12 0 0,0-1-1 0 0,0 1 1 0 0,0-1-1 0 0,0 1 1 0 0,1-1-1 0 0,-1 0 0 0 0,1 0 1 0 0,0-1-1 0 0,0 1 1 0 0,0-1-1 0 0,0 0 1 0 0,0 0-1 0 0,0 0 1 0 0,0 0-1 0 0,1-1 1 0 0,-1 0-1 0 0,1 0 0 0 0,-1 0 1 0 0,1 0-1 0 0,0-1 1 0 0,-1 0-1 0 0,5 0-11 0 0,9 1 61 0 0,-1-1-1 0 0,1-1 0 0 0,0-1 0 0 0,-1 0 1 0 0,1-1-1 0 0,-1-1 0 0 0,0-1 0 0 0,0 0 1 0 0,0-1-1 0 0,-1-1 0 0 0,11-6-60 0 0,6-16-1853 0 0,-22 14-8978 0 0,-9 11-1896 0 0</inkml:trace>
  <inkml:trace contextRef="#ctx0" brushRef="#br0" timeOffset="2850.745">2026 302 0 0 0,'0'0'1132'0'0,"0"0"225"0"0,0 0-36 0 0,0 0-158 0 0,0 0-104 0 0,0 0 12 0 0,0 0 40 0 0,0 0 49 0 0,0 0-24 0 0,0 0-100 0 0,18-29 5340 0 0,-18 28-6332 0 0,0 1 0 0 0,0-1 0 0 0,1 1-1 0 0,-1 0 1 0 0,0-1 0 0 0,0 1-1 0 0,0-1 1 0 0,0 1 0 0 0,0-1 0 0 0,0 1-1 0 0,1-1 1 0 0,-1 1 0 0 0,0-1-1 0 0,-1 1 1 0 0,1-1 0 0 0,0 1 0 0 0,0-1-1 0 0,0 1 1 0 0,0-1 0 0 0,0 1-1 0 0,0-1 1 0 0,-1 1 0 0 0,1-1-1 0 0,0 1 1 0 0,0 0 0 0 0,-1-1 0 0 0,1 1-1 0 0,0-1 1 0 0,0 1 0 0 0,-1 0-1 0 0,1-1 1 0 0,0 1 0 0 0,-1 0 0 0 0,1-1-1 0 0,-1 1 1 0 0,1 0 0 0 0,-1 0-1 0 0,1-1 1 0 0,0 1 0 0 0,-1 0 0 0 0,1 0-1 0 0,-1 0 1 0 0,1 0 0 0 0,-1 0-1 0 0,1-1 1 0 0,-1 1 0 0 0,1 0-1 0 0,-1 0 1 0 0,1 0 0 0 0,-1 0 0 0 0,1 0-1 0 0,-1 1 1 0 0,1-1 0 0 0,-1 0-1 0 0,1 0 1 0 0,-1 0 0 0 0,1 0 0 0 0,-1 0-1 0 0,1 1 1 0 0,0-1 0 0 0,-1 0-1 0 0,1 0 1 0 0,-1 1 0 0 0,1-1-1 0 0,-1 1-43 0 0,-28 16-305 0 0,28-17 362 0 0,1 0 4 0 0,0 0 18 0 0,0 0 22 0 0,0 0 41 0 0,0 0 39 0 0,0 0 62 0 0,0 0 58 0 0,0 0-5 0 0,16-18 793 0 0,-4 11-1772 0 0,-12 8-163 0 0,0 1-96 0 0,0 0-2761 0 0,0 4-5417 0 0</inkml:trace>
  <inkml:trace contextRef="#ctx0" brushRef="#br0" timeOffset="3730.476">1991 575 0 0 0,'0'0'285'0'0,"0"0"960"0"0,0 0 260 0 0,0 0-58 0 0,0 0-81 0 0,0 0-55 0 0,0 0-15 0 0,0 0 24 0 0,0 0 23 0 0,0 0-22 0 0,0 0-74 0 0,0 0-112 0 0,6-7-93 0 0,20-17-72 0 0,-20 18-65 0 0,-6 6-58 0 0,0 0-68 0 0,0 0-97 0 0,0 0-124 0 0,0 0-106 0 0,0 0-95 0 0,0 0-23 0 0,0 0-7 0 0,0 0-8 0 0,0 0 0 0 0,0 0-49 0 0,0 0-8 0 0,0 0-12 0 0,0 0-23 0 0,0 0 5 0 0,-14 59 1834 0 0,9-6-1929 0 0,-19 66 87 0 0,13-101 84 0 0,12-32 598 0 0,70-188-690 0 0,-70 196-182 0 0,2-13-35 0 0,-12 26-92 0 0,-3 13 95 0 0,2 0 1 0 0,1 0-1 0 0,0 1 0 0 0,2 0 0 0 0,0 0 1 0 0,2 1-1 0 0,-2 9-2 0 0,11-4-1170 0 0,4-25-2071 0 0,3-1-3518 0 0,-6-1-5404 0 0</inkml:trace>
  <inkml:trace contextRef="#ctx0" brushRef="#br0" timeOffset="11240.844">43 328 0 0 0,'0'0'191'0'0,"0"0"533"0"0,0 0-45 0 0,0 0-210 0 0,0 0-91 0 0,0 0 72 0 0,0 0 148 0 0,0 0 138 0 0,2 1-131 0 0,4 1 10981 0 0,-5-1-9889 0 0,-33 8-745 0 0,26-6-844 0 0,22-8 248 0 0,30-17 387 0 0,-46 22-572 0 0,0 0 36 0 0,0 0 30 0 0,0 0 13 0 0,-20 7 599 0 0,20-7-768 0 0,0 0 2 0 0,0 0 9 0 0,0 0 16 0 0,0 0-16 0 0,0 0 11 0 0,0 0-14 0 0,0 0-15 0 0,0 0-12 0 0,0 0-11 0 0,0 0-7 0 0,0 0-13 0 0,0 0 2 0 0,0 0-12 0 0,0 0 2 0 0,0 0 1 0 0,0 0 0 0 0,0 0 0 0 0,0 0 1 0 0,0 0 7 0 0,0 0 14 0 0,9 14 920 0 0,-9-13-971 0 0,0-1-3 0 0,0 0-3 0 0,0 0-7 0 0,0 0 7 0 0,0 0 2 0 0,0 0-3 0 0,24 0 1163 0 0,-41 15-1303 0 0,58-40 264 0 0,-41 24-128 0 0,0 1-2 0 0,0 0 4 0 0,0 0 4 0 0,0 0 2 0 0,0 0 0 0 0,0 0 0 0 0,0 0 0 0 0,0 0 3 0 0,0 0 12 0 0,0 0 6 0 0,0 0-1 0 0,0 0 12 0 0,0 0 15 0 0,0 0 9 0 0,0 0 6 0 0,0 0 2 0 0,0 0 2 0 0,0 0 7 0 0,0 0 15 0 0,0 0 13 0 0,0 0 2 0 0,0 0-8 0 0,0 0-14 0 0,0 0-14 0 0,0 0-26 0 0,0 0-1 0 0,0 0-18 0 0,0 0-10 0 0,0 0-15 0 0,0 0 2 0 0,0 0 1 0 0,0 0-2 0 0,0 0-3 0 0,0 0 2 0 0,0 0-6 0 0,0 0-10 0 0,0 0 6 0 0,0 0-6 0 0,0 0 10 0 0,0 0 6 0 0,0 0-3 0 0,0 0-5 0 0,0 0-8 0 0,0 0 2 0 0,0 0-27 0 0,0 0-24 0 0,0 0-44 0 0,0 0-90 0 0,-14 2-3816 0 0,11-1 447 0 0,0 0-3579 0 0,3-1-3356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6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6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5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87 19428 0 0,'0'0'1112'0'0,"0"0"-551"0"0,0 0-1 0 0,0 0 80 0 0,0 0-24 0 0,0 0-128 0 0,0 0-216 0 0,0 0-192 0 0,0 0-64 0 0,0 0-40 0 0,0 0-80 0 0,-45 192-56 0 0,45-181-160 0 0,0 0-240 0 0,0-4-496 0 0,0 1-945 0 0,2-5-3336 0 0,0-3-7098 0 0</inkml:trace>
  <inkml:trace contextRef="#ctx0" brushRef="#br0" timeOffset="513.798">337 25 9994 0 0,'0'0'2391'0'0,"0"0"-361"0"0,0 0-139 0 0,0 0-184 0 0,0 0-284 0 0,0 0-367 0 0,0 0-361 0 0,0 0-249 0 0,0 0-121 0 0,0 0-20 0 0,0 0-23 0 0,0 0-26 0 0,-10 11-31 0 0,-31 36-51 0 0,38-43-145 0 0,0 1 1 0 0,1-1 0 0 0,-1 1-1 0 0,1-1 1 0 0,0 1 0 0 0,0 0 0 0 0,0 0-1 0 0,1 0 1 0 0,0 0 0 0 0,0 0-1 0 0,0 0 1 0 0,1 0 0 0 0,-1 0-1 0 0,1 3-29 0 0,0-2 18 0 0,-1 2-5 0 0,1 0 0 0 0,-1-1 0 0 0,1 1 0 0 0,1 0 0 0 0,0 0 0 0 0,0-1-1 0 0,0 1 1 0 0,1 0 0 0 0,0-1 0 0 0,0 1 0 0 0,1-1 0 0 0,0 0 0 0 0,0 0 0 0 0,1 0 0 0 0,0 0 0 0 0,0-1-1 0 0,1 0 1 0 0,0 1 0 0 0,0-2 0 0 0,0 1 0 0 0,1 0 0 0 0,-1-1 0 0 0,1 0 0 0 0,1-1 0 0 0,-1 1 0 0 0,1-1 0 0 0,-1 0-1 0 0,3 0-12 0 0,-2-3 113 0 0,-1 0 0 0 0,0 0-1 0 0,1-1 1 0 0,-1 0 0 0 0,1 0-1 0 0,-1-1 1 0 0,0 1 0 0 0,1-2-1 0 0,-1 1 1 0 0,0-1 0 0 0,0 1-1 0 0,0-2 1 0 0,0 1 0 0 0,0-1-1 0 0,0 0 1 0 0,-1 0 0 0 0,1 0-1 0 0,-1-1 1 0 0,0 0 0 0 0,0 0-1 0 0,0 0 1 0 0,-1-1 0 0 0,0 0-1 0 0,1 1 1 0 0,-2-2 0 0 0,1 1-1 0 0,0 0 1 0 0,-1-1 0 0 0,0 1-1 0 0,-1-1 1 0 0,1 0 0 0 0,-1 0-1 0 0,0 0 1 0 0,0 0 0 0 0,-1-1-1 0 0,0 1 1 0 0,0 0-1 0 0,0-1 1 0 0,-1 1 0 0 0,0 0-1 0 0,0-1 1 0 0,-1-1-113 0 0,1 0 29 0 0,0 1 0 0 0,0-1 0 0 0,0 0 0 0 0,-1 1 1 0 0,0-1-1 0 0,-1 1 0 0 0,0-1 0 0 0,0 1 0 0 0,-1 0 0 0 0,1 0 0 0 0,-2 0 0 0 0,1 0 0 0 0,-1 0 0 0 0,0 1 0 0 0,0-1 0 0 0,-1 1 0 0 0,1 0 0 0 0,-2 0 1 0 0,1 1-1 0 0,-6-5-29 0 0,6 6-165 0 0,1-1 1 0 0,-1 2 0 0 0,0-1-1 0 0,-1 1 1 0 0,1-1 0 0 0,-1 1 0 0 0,1 1-1 0 0,-1-1 1 0 0,0 1 0 0 0,0 0-1 0 0,0 0 1 0 0,0 1 0 0 0,0 0 0 0 0,-1 0-1 0 0,1 0 1 0 0,0 1 0 0 0,0 0 0 0 0,-1 0-1 0 0,1 1 1 0 0,0 0 0 0 0,0 0-1 0 0,-1 0 1 0 0,1 1 0 0 0,0-1 0 0 0,0 1-1 0 0,0 1 1 0 0,-4 2 164 0 0,-4 3-4449 0 0,3-1-7188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4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8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57 210 1808 0 0,'0'0'1837'0'0,"0"0"177"0"0,0 0 322 0 0,0 0 179 0 0,0 0-92 0 0,0 0-273 0 0,0 0-392 0 0,0 0-347 0 0,0 0-252 0 0,0 0-207 0 0,0 0-192 0 0,0 0-156 0 0,0 0-129 0 0,-5-6-116 0 0,-15-19-111 0 0,15 19-81 0 0,24 415 1872 0 0,-29-215-1647 0 0,-4-171 1032 0 0,6-46-684 0 0,5 13-716 0 0,0-1 0 0 0,0 1 1 0 0,1-1-1 0 0,1 0 0 0 0,0 0 0 0 0,0 0 0 0 0,1 0 0 0 0,1 0 0 0 0,0 0 1 0 0,0 0-25 0 0,0-10 17 0 0,3-16-9 0 0,2 1 0 0 0,2-1-1 0 0,1 1 1 0 0,1 0 0 0 0,2 1 0 0 0,2 0 0 0 0,8-13-8 0 0,-7 13 28 0 0,2 1 1 0 0,1 0-1 0 0,1 2 1 0 0,2 0-1 0 0,1 1 1 0 0,1 2-1 0 0,2 0 1 0 0,24-21-29 0 0,-48 49 5 0 0,0-1 0 0 0,0 1 0 0 0,0 0 0 0 0,0 0 0 0 0,1-1 0 0 0,-1 1-1 0 0,1 0 1 0 0,-1 0 0 0 0,1 0 0 0 0,-1 0 0 0 0,1 1 0 0 0,-1-1 0 0 0,1 0 0 0 0,0 1 0 0 0,-1-1 0 0 0,1 1 0 0 0,0-1 0 0 0,0 1 0 0 0,-1 0 0 0 0,1 0 0 0 0,0 0 0 0 0,0 0 0 0 0,-1 0 0 0 0,1 0 0 0 0,0 0 0 0 0,0 0 0 0 0,-1 1 0 0 0,1-1 0 0 0,0 1 0 0 0,-1 0 0 0 0,1-1 0 0 0,0 1 0 0 0,-1 0 0 0 0,1 0 0 0 0,-1 0 0 0 0,1 0 0 0 0,-1 0 0 0 0,0 0 0 0 0,1 0 0 0 0,-1 0 0 0 0,0 1 0 0 0,0-1 0 0 0,0 1 0 0 0,0-1 0 0 0,0 1-1 0 0,0-1 1 0 0,0 1 0 0 0,0-1 0 0 0,-1 1 0 0 0,1 0 0 0 0,-1-1 0 0 0,1 3-5 0 0,9 27 54 0 0,-1 1 1 0 0,-2 0-1 0 0,-1 0 0 0 0,-1 1 0 0 0,-2 0 0 0 0,-2 0 0 0 0,0 0 0 0 0,-3 0 0 0 0,-1 8-54 0 0,2-31 16 0 0,-1 0-1 0 0,1-1 0 0 0,-2 1 1 0 0,1 0-1 0 0,-1-1 0 0 0,-1 0 1 0 0,0 0-1 0 0,0 0 0 0 0,-1 0 1 0 0,0 0-1 0 0,0-1 0 0 0,-1 0 1 0 0,0 0-1 0 0,-1 0 1 0 0,0-1-1 0 0,0 0 0 0 0,0-1 1 0 0,-1 1-1 0 0,0-1 0 0 0,0-1 1 0 0,-1 1-1 0 0,1-2 0 0 0,-1 1 1 0 0,0-1-1 0 0,0 0 1 0 0,-1-1-1 0 0,-6 1-15 0 0,-105 6-329 0 0,119-10 268 0 0,-1-1 0 0 0,1 0 0 0 0,0 1 0 0 0,0-1-1 0 0,0 0 1 0 0,0 0 0 0 0,0-1 0 0 0,0 1 0 0 0,0 0 0 0 0,0-1 0 0 0,1 1 0 0 0,-1-1 0 0 0,0 1 0 0 0,1-1 0 0 0,-1 0 0 0 0,1 0 0 0 0,0 0 0 0 0,0 0 0 0 0,0 0 0 0 0,-1 0 0 0 0,2 0 0 0 0,-1 0 0 0 0,0 0 0 0 0,0 0 0 0 0,1 0 0 0 0,-1-1 0 0 0,1 1 0 0 0,0 0 0 0 0,-1-1 0 0 0,1 1 0 0 0,0 0 0 0 0,1 0 0 0 0,-1-1 0 0 0,0 0 61 0 0,16-49-8608 0 0,-8 41-2147 0 0</inkml:trace>
  <inkml:trace contextRef="#ctx0" brushRef="#br0" timeOffset="724.586">453 552 0 0 0,'0'0'952'0'0,"0"0"793"0"0,0 0 556 0 0,0 0 204 0 0,0 0-63 0 0,0 0-400 0 0,0 0-410 0 0,0 0-261 0 0,0 0-170 0 0,0 0-92 0 0,0 0-84 0 0,0 0-54 0 0,25 3-69 0 0,80 5-80 0 0,-101-7-719 0 0,0-1 0 0 0,0 1 0 0 0,-1-1-1 0 0,1 0 1 0 0,0-1 0 0 0,0 1 0 0 0,0-1-1 0 0,0 1 1 0 0,-1-1 0 0 0,1-1-1 0 0,0 1 1 0 0,-1 0 0 0 0,1-1 0 0 0,-1 0-1 0 0,1 1 1 0 0,-1-1 0 0 0,0-1-1 0 0,0 1 1 0 0,0 0 0 0 0,0-1 0 0 0,0 0-1 0 0,0 1 1 0 0,-1-1 0 0 0,1 0-1 0 0,1-3-102 0 0,9-10 433 0 0,2-1-75 0 0,-2 0 1 0 0,1-1-1 0 0,-2-1 1 0 0,0 0-1 0 0,-2-1 0 0 0,0 0 1 0 0,2-8-359 0 0,-5 11 66 0 0,-1-1 0 0 0,0 1 0 0 0,-2-1 0 0 0,0 0 1 0 0,-1-1-1 0 0,0 1 0 0 0,-2-1 0 0 0,0-14-66 0 0,-1 27 9 0 0,1 3-8 0 0,0 1 1 0 0,-1-1-1 0 0,1 0 1 0 0,-1 1-1 0 0,0-1 1 0 0,0 0-1 0 0,0 0 0 0 0,0 1 1 0 0,0-1-1 0 0,0 0 1 0 0,-1 1-1 0 0,1-1 1 0 0,-1 1-1 0 0,0-1 0 0 0,0 0 1 0 0,0 1-1 0 0,0-1 1 0 0,0 1-1 0 0,-1 0 1 0 0,1-1-1 0 0,-1 1 0 0 0,1 0 1 0 0,-1 0-1 0 0,0 0 1 0 0,0 0-1 0 0,0 0 0 0 0,0 1 1 0 0,0-1-1 0 0,0 0 1 0 0,0 1-1 0 0,-1 0 1 0 0,1-1-1 0 0,-1 1 0 0 0,-1 0-1 0 0,0 1-21 0 0,0 1 0 0 0,0 0-1 0 0,0 0 1 0 0,0 1 0 0 0,0-1-1 0 0,0 1 1 0 0,0 0-1 0 0,0 0 1 0 0,1 0 0 0 0,-1 0-1 0 0,1 1 1 0 0,-1-1 0 0 0,1 1-1 0 0,0 0 1 0 0,0 0 0 0 0,0 0-1 0 0,1 1 1 0 0,-1-1-1 0 0,1 1 1 0 0,-1-1 0 0 0,1 1-1 0 0,1 0 1 0 0,-1 0 0 0 0,0 0-1 0 0,1 0 1 0 0,0 0-1 0 0,0 0 1 0 0,0 0 0 0 0,0 0-1 0 0,1 1 1 0 0,-1-1 0 0 0,1 0-1 0 0,0 0 1 0 0,1 1-1 0 0,-1-1 1 0 0,1 0 0 0 0,0 0-1 0 0,0 0 1 0 0,1 3 21 0 0,1-3 7 0 0,0 0 0 0 0,0-1-1 0 0,1 1 1 0 0,0-1 0 0 0,-1 0 0 0 0,1 0 0 0 0,0-1-1 0 0,0 1 1 0 0,1-1 0 0 0,-1 0 0 0 0,0 0 0 0 0,1 0-1 0 0,0-1 1 0 0,-1 1 0 0 0,1-1 0 0 0,0 0 0 0 0,-1 0 0 0 0,1-1-1 0 0,0 0 1 0 0,0 1 0 0 0,0-2 0 0 0,0 1 0 0 0,-1 0-1 0 0,6-2-6 0 0,-7 2 4 0 0,99 0 209 0 0,-100 2-189 0 0,0 1 1 0 0,0-1-1 0 0,-1 1 1 0 0,1 0-1 0 0,-1 0 0 0 0,1 0 1 0 0,-1 0-1 0 0,0 0 0 0 0,0 0 1 0 0,0 0-1 0 0,-1 0 1 0 0,1 0-1 0 0,-1 0 0 0 0,0 0 1 0 0,0 0-1 0 0,0 0 0 0 0,0 1 1 0 0,0-1-1 0 0,-1 0 1 0 0,1 0-1 0 0,-1 0 0 0 0,0 0 1 0 0,0 0-1 0 0,0 0 0 0 0,-1 1-24 0 0,-27 139 22 0 0,29-142-44 0 0,0 0 1 0 0,0 0-1 0 0,0 0 1 0 0,0 0-1 0 0,0 0 1 0 0,0 0-1 0 0,1-1 1 0 0,-1 1-1 0 0,0 0 1 0 0,0 0-1 0 0,1 0 1 0 0,-1 0-1 0 0,1 0 1 0 0,-1 0-1 0 0,1-1 1 0 0,-1 1-1 0 0,1 0 0 0 0,-1 0 1 0 0,1-1-1 0 0,0 1 1 0 0,0 0-1 0 0,-1-1 1 0 0,1 1-1 0 0,0 0 1 0 0,0-1-1 0 0,0 1 1 0 0,-1-1-1 0 0,1 0 1 0 0,0 1-1 0 0,0-1 1 0 0,0 0-1 0 0,0 1 1 0 0,0-1-1 0 0,0 0 1 0 0,0 0-1 0 0,0 0 1 0 0,0 0-1 0 0,0 0 1 0 0,0 0-1 0 0,0 0 0 0 0,0 0 1 0 0,-1 0-1 0 0,1-1 1 0 0,0 1-1 0 0,0 0 1 0 0,0 0-1 0 0,0-1 22 0 0,9 1-170 0 0,60-33-4159 0 0,-38 12-3215 0 0,-19 16-1838 0 0</inkml:trace>
  <inkml:trace contextRef="#ctx0" brushRef="#br0" timeOffset="1101.689">1224 284 560 0 0,'0'0'2659'0'0,"0"0"-969"0"0,0 0-130 0 0,0 0 315 0 0,0 0 177 0 0,0 0-63 0 0,0 0-207 0 0,0 0-315 0 0,0 0-241 0 0,0 0-126 0 0,0 0-121 0 0,0 0-130 0 0,10 14-63 0 0,32 45-53 0 0,-42-57-680 0 0,1-1 0 0 0,0 0 0 0 0,0 0 0 0 0,0 0 0 0 0,1 1 0 0 0,-1-1 1 0 0,0 0-1 0 0,0 0 0 0 0,1-1 0 0 0,-1 1 0 0 0,0 0 0 0 0,1 0 0 0 0,-1-1 0 0 0,1 1 0 0 0,-1 0 0 0 0,1-1 0 0 0,-1 0 0 0 0,1 1 0 0 0,-1-1 0 0 0,1 0 0 0 0,0 0 0 0 0,-1 0 0 0 0,1 0 0 0 0,-1 0 0 0 0,1 0 0 0 0,-1 0 0 0 0,1-1 0 0 0,0 1 1 0 0,-1 0-1 0 0,1-1 0 0 0,-1 1 0 0 0,1-1 0 0 0,0 0-53 0 0,3-1 200 0 0,6-4 16 0 0,1 0 0 0 0,-1 0 0 0 0,-1-1 0 0 0,1-1 0 0 0,-1 1 0 0 0,0-2 0 0 0,-1 1 0 0 0,0-2 0 0 0,0 1 0 0 0,-1-1 0 0 0,-1 0 0 0 0,1-1 0 0 0,-2 1 0 0 0,1-1 0 0 0,0-5-216 0 0,16-68 425 0 0,-23 82-423 0 0,1 0-1 0 0,-1 0 0 0 0,0 0 1 0 0,0 0-1 0 0,0 0 0 0 0,0 0 0 0 0,0 0 1 0 0,0 0-1 0 0,-1 1 0 0 0,1-1 1 0 0,-1 0-1 0 0,1 0 0 0 0,-1 0 0 0 0,0 0 1 0 0,0 0-1 0 0,0 1 0 0 0,0-1 1 0 0,0 0-1 0 0,0 1 0 0 0,0-1 1 0 0,0 1-1 0 0,0-1 0 0 0,-1 1 0 0 0,1 0 1 0 0,-1-1-1 0 0,1 1 0 0 0,-1 0 1 0 0,0 0-1 0 0,1 0 0 0 0,-1 0 0 0 0,0 0 1 0 0,0 1-1 0 0,1-1 0 0 0,-1 0 1 0 0,0 1-1 0 0,0 0 0 0 0,0-1 1 0 0,0 1-1 0 0,0 0 0 0 0,0 0 0 0 0,-2 0-1 0 0,-4 0-23 0 0,0 1 0 0 0,-1 0 0 0 0,1 1 0 0 0,0 0 0 0 0,0 0 0 0 0,0 1 0 0 0,0 0 0 0 0,0 0 1 0 0,1 1-1 0 0,-1-1 0 0 0,1 2 0 0 0,0-1 0 0 0,0 1 0 0 0,1 0 0 0 0,-1 1 0 0 0,1 0 0 0 0,0 0 0 0 0,1 0 0 0 0,0 0 0 0 0,0 1 0 0 0,0 0 0 0 0,-3 5 23 0 0,0 2-29 0 0,1 1 0 0 0,0-1 1 0 0,0 1-1 0 0,2 0 0 0 0,0 1 0 0 0,0 0 1 0 0,2-1-1 0 0,0 1 0 0 0,1 0 1 0 0,0 1-1 0 0,1 6 29 0 0,2-16-51 0 0,1 1 0 0 0,-1-1 0 0 0,1 0 0 0 0,1 0 0 0 0,-1 0 0 0 0,1 0 0 0 0,0 0 0 0 0,1 0 0 0 0,0-1 0 0 0,0 1-1 0 0,0-1 1 0 0,1 0 0 0 0,0 0 0 0 0,0-1 0 0 0,0 0 0 0 0,1 0 0 0 0,-1 0 0 0 0,1 0 0 0 0,1-1 0 0 0,-1 0 0 0 0,1 0 0 0 0,-1-1 0 0 0,1 0 0 0 0,0 0 0 0 0,0 0 0 0 0,0-1 0 0 0,1 0 0 0 0,-1 0 0 0 0,0-1 0 0 0,1 0 0 0 0,-1-1 0 0 0,1 1 0 0 0,0-1 0 0 0,-1-1-1 0 0,1 1 1 0 0,-1-1 0 0 0,0-1 0 0 0,1 1 0 0 0,-1-1 0 0 0,0-1 0 0 0,0 1 0 0 0,0-1 0 0 0,0-1 0 0 0,5-2 51 0 0,76-44-4784 0 0,-36 9-7159 0 0,-40 29 4761 0 0</inkml:trace>
  <inkml:trace contextRef="#ctx0" brushRef="#br0" timeOffset="1585.038">1795 77 8330 0 0,'0'0'2187'0'0,"0"0"-284"0"0,0 0-97 0 0,0 0-31 0 0,0 0-146 0 0,0 0-382 0 0,0 0-462 0 0,0 0-284 0 0,0 0-66 0 0,0 0 74 0 0,0 0 87 0 0,0 0 50 0 0,0 0-39 0 0,4 1-94 0 0,-2 0-429 0 0,0-1 0 0 0,0 1 1 0 0,0 0-1 0 0,0-1 0 0 0,0 1 0 0 0,-1 0 0 0 0,1 0 1 0 0,0 1-1 0 0,0-1 0 0 0,-1 0 0 0 0,1 1 0 0 0,-1-1 1 0 0,1 0-1 0 0,-1 1 0 0 0,1 0 0 0 0,-1-1 0 0 0,0 1 1 0 0,0 0-1 0 0,0 0 0 0 0,0 0 0 0 0,0 0 0 0 0,0 0 1 0 0,-1-1-1 0 0,1 2 0 0 0,0-1 0 0 0,-1 0 0 0 0,0 0 1 0 0,1 0-1 0 0,-1 0 0 0 0,0 1-84 0 0,15 231 1019 0 0,7-164-998 0 0,-21-69 4 0 0,0 0 0 0 0,0 0 0 0 0,0 0-1 0 0,1 0 1 0 0,-1-1 0 0 0,0 1 0 0 0,0-1 0 0 0,1 1 0 0 0,-1 0 0 0 0,0-1-1 0 0,1 0 1 0 0,-1 1 0 0 0,0-1 0 0 0,1 0 0 0 0,-1 0 0 0 0,1 0-1 0 0,-1 0 1 0 0,0 0 0 0 0,1 0 0 0 0,-1 0 0 0 0,0 0 0 0 0,1-1-1 0 0,-1 1 1 0 0,1 0 0 0 0,-1-1 0 0 0,0 1 0 0 0,0-1 0 0 0,1 0-1 0 0,-1 1 1 0 0,0-1 0 0 0,0 0 0 0 0,0 0 0 0 0,0 0 0 0 0,0 0-1 0 0,0 0 1 0 0,0 0 0 0 0,0 0 0 0 0,0 0 0 0 0,0 0 0 0 0,0-1-25 0 0,191-387 1364 0 0,-175 355-1425 0 0,-17 34 11 0 0,0 0-75 0 0,0 0-111 0 0,0 0-138 0 0,-5 15-1214 0 0,0-2 332 0 0,0 5-2581 0 0,2-6-4014 0 0,3-7-4260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9082 0 0,'0'0'2869'0'0,"0"0"-1269"0"0,0 0-441 0 0,0 0 30 0 0,0 0 106 0 0,0 0-20 0 0,0 0-205 0 0,0 0-274 0 0,0 0-221 0 0,0 0-130 0 0,0 0-34 0 0,0 0-34 0 0,-3 18-31 0 0,-12 116 589 0 0,13 292 1627 0 0,-40-183-2261 0 0,42-243-319 0 0,0 1 0 0 0,0-1 0 0 0,0 1 0 0 0,0-1 0 0 0,-1 1 0 0 0,1-1 0 0 0,0 1 0 0 0,0-1 0 0 0,0 1 0 0 0,0-1 0 0 0,0 1 0 0 0,0-1 0 0 0,0 1 0 0 0,1 0 0 0 0,-1-1 0 0 0,0 1 0 0 0,0-1 0 0 0,0 1 0 0 0,0-1 0 0 0,1 1 0 0 0,-1-1 0 0 0,0 0 0 0 0,0 1 0 0 0,1-1 0 0 0,-1 1 0 0 0,0-1 0 0 0,1 1 0 0 0,-1-1 0 0 0,1 0 0 0 0,-1 1 0 0 0,0-1 0 0 0,1 0 0 0 0,-1 1 0 0 0,1-1 0 0 0,-1 0 0 0 0,1 0 0 0 0,-1 0 0 0 0,1 1 0 0 0,-1-1 0 0 0,1 0 0 0 0,-1 0 0 0 0,1 0 0 0 0,-1 0 0 0 0,1 0 0 0 0,-1 0 0 0 0,1 0 0 0 0,0 0 0 0 0,-1 0-1 0 0,1 0 1 0 0,-1 0 0 0 0,1 0 0 0 0,-1 0 0 0 0,1 0 0 0 0,-1-1 0 0 0,1 1 0 0 0,-1 0 0 0 0,1 0 0 0 0,-1-1 0 0 0,0 1 0 0 0,1 0 0 0 0,-1-1 0 0 0,1 1 0 0 0,-1 0 0 0 0,1-1 0 0 0,-1 1 18 0 0,34-20-857 0 0,-18 9-211 0 0,14-10-2399 0 0,-13 6-4813 0 0,-10 7-3116 0 0</inkml:trace>
  <inkml:trace contextRef="#ctx0" brushRef="#br0" timeOffset="482.841">257 692 0 0 0,'0'0'287'0'0,"0"0"438"0"0,0 0 318 0 0,0 0 539 0 0,0 0 558 0 0,0 0 313 0 0,0 0-70 0 0,0 0-399 0 0,0 0-429 0 0,0 0-281 0 0,0 0-207 0 0,0 0-171 0 0,0 0-101 0 0,19 7-74 0 0,60 17-54 0 0,-76-23-569 0 0,1 1 0 0 0,-1-1-1 0 0,1 0 1 0 0,0-1 0 0 0,0 1-1 0 0,-1-1 1 0 0,1 0 0 0 0,0 0-1 0 0,0 0 1 0 0,-1 0 0 0 0,1 0 0 0 0,0-1-1 0 0,0 0 1 0 0,-1 0 0 0 0,1 0-1 0 0,0 0 1 0 0,-1 0 0 0 0,1-1-1 0 0,-1 0 1 0 0,0 0 0 0 0,1 0-98 0 0,5-3 238 0 0,-4 3-125 0 0,-1-1 1 0 0,1 1-1 0 0,0-1 0 0 0,-1-1 1 0 0,0 1-1 0 0,1-1 0 0 0,-1 1 0 0 0,-1-1 1 0 0,1 0-1 0 0,0 0 0 0 0,-1-1 1 0 0,0 1-1 0 0,0-1 0 0 0,0 0 1 0 0,-1 0-1 0 0,0 0 0 0 0,0 0 1 0 0,0 0-1 0 0,0 0 0 0 0,-1 0 1 0 0,0-1-1 0 0,0 1 0 0 0,0-1 0 0 0,-1 1 1 0 0,0-1-1 0 0,0 1 0 0 0,0 0 1 0 0,0-1-1 0 0,-1 0-113 0 0,-2 1-7 0 0,-1 1-1 0 0,1 0 1 0 0,0 0-1 0 0,-1 1 1 0 0,0-1-1 0 0,0 1 1 0 0,0-1-1 0 0,0 1 1 0 0,-1 1-1 0 0,1-1 1 0 0,-1 1 0 0 0,0-1-1 0 0,0 1 1 0 0,0 1-1 0 0,0-1 1 0 0,0 1-1 0 0,0-1 1 0 0,0 1-1 0 0,0 1 1 0 0,0-1-1 0 0,-1 1 1 0 0,1 0-1 0 0,0 0 1 0 0,0 1 0 0 0,-1-1-1 0 0,1 1 1 0 0,-2 1 7 0 0,-1 1-21 0 0,1 0 1 0 0,-1 0 0 0 0,1 1 0 0 0,0 0 0 0 0,0 0 0 0 0,0 1-1 0 0,0-1 1 0 0,1 2 0 0 0,0-1 0 0 0,0 1 0 0 0,0 0 0 0 0,0 0-1 0 0,1 0 1 0 0,1 1 0 0 0,-1 0 0 0 0,1 0 0 0 0,0 0 0 0 0,0 1-1 0 0,1-1 1 0 0,0 1 0 0 0,0 0 0 0 0,1 0 0 0 0,0 0 0 0 0,0 0-1 0 0,1 0 1 0 0,0 0 0 0 0,1 0 0 0 0,0 1 0 0 0,0-1 0 0 0,0 0-1 0 0,1 0 1 0 0,2 8 20 0 0,0-8 13 0 0,1 0 0 0 0,-1-1 0 0 0,1 0 0 0 0,1 0 0 0 0,-1 0 0 0 0,1 0 0 0 0,1-1 0 0 0,-1 0 0 0 0,1 0-1 0 0,0 0 1 0 0,0-1 0 0 0,0 0 0 0 0,1 0 0 0 0,0 0 0 0 0,0-1 0 0 0,0 0 0 0 0,1-1 0 0 0,-1 1 0 0 0,1-2 0 0 0,0 1 0 0 0,0-1 0 0 0,0 0-1 0 0,0 0 1 0 0,0-1 0 0 0,0 0 0 0 0,2-1-13 0 0,9 2-86 0 0,1 0 0 0 0,-1-2 1 0 0,0 0-1 0 0,1-1 0 0 0,-1-1 0 0 0,0-1 0 0 0,1-1 0 0 0,-1 0 0 0 0,-1-1 0 0 0,1-1 0 0 0,-1-1 0 0 0,0-1 1 0 0,-1-1-1 0 0,0 0 0 0 0,0-1 0 0 0,-1-1 0 0 0,1-1 86 0 0,11-7-2488 0 0,-2 1-6883 0 0,-15 10-1947 0 0</inkml:trace>
  <inkml:trace contextRef="#ctx0" brushRef="#br0" timeOffset="781.697">1046 619 8242 0 0,'0'0'2231'0'0,"0"0"-227"0"0,0 0-70 0 0,0 0-119 0 0,0 0-176 0 0,0 0-283 0 0,0 0-313 0 0,0 0-263 0 0,0 0-187 0 0,0 0-112 0 0,-34 2-86 0 0,-104 10-70 0 0,82 7 84 0 0,51-12-324 0 0,2-3-71 0 0,-1 1 1 0 0,1 0 0 0 0,0 1 0 0 0,0-1-1 0 0,0 0 1 0 0,1 1 0 0 0,0 0-1 0 0,0-1 1 0 0,0 1 0 0 0,1 0 0 0 0,0 0-1 0 0,0 0 1 0 0,1 0 0 0 0,-1 0-1 0 0,1 0 1 0 0,0 0 0 0 0,1 0 0 0 0,0 0-1 0 0,0 0 1 0 0,0 0 0 0 0,0 0-1 0 0,1 0 1 0 0,0-1 0 0 0,0 1 0 0 0,1-1-1 0 0,0 1 1 0 0,0-1 0 0 0,0 0 0 0 0,0 0-1 0 0,1 0 1 0 0,0 0 0 0 0,0-1-1 0 0,0 0 1 0 0,1 0 0 0 0,-1 0 0 0 0,1 0-1 0 0,0 0 1 0 0,0-1 0 0 0,0 0-1 0 0,0 0 1 0 0,1-1 0 0 0,-1 1 0 0 0,1-1-1 0 0,0 0 1 0 0,0-1 0 0 0,0 1 0 0 0,-1-1-1 0 0,1 0 1 0 0,0-1 0 0 0,0 0-1 0 0,1 0 1 0 0,3 0-15 0 0,-5 0-23 0 0,2 1-39 0 0,-1-1 0 0 0,1 0 0 0 0,0 0 0 0 0,-1 0 0 0 0,1-1 0 0 0,-1 1 0 0 0,1-2 0 0 0,-1 1 0 0 0,0-1 0 0 0,1 0 0 0 0,-1 0 0 0 0,0-1 0 0 0,0 0 0 0 0,-1 0 0 0 0,1 0 0 0 0,0-1 0 0 0,-1 1 0 0 0,1-2 62 0 0,17-15-1407 0 0,4-3-2256 0 0,-11 4-2944 0 0,-7 7-3954 0 0</inkml:trace>
  <inkml:trace contextRef="#ctx0" brushRef="#br0" timeOffset="1132.078">1492 144 7514 0 0,'0'0'3280'0'0,"0"0"-963"0"0,0 0-255 0 0,0 0-22 0 0,0 0-130 0 0,0 0-254 0 0,0 0-377 0 0,0 0-392 0 0,0 0-212 0 0,0 0-155 0 0,0 0-132 0 0,0 0-61 0 0,-4 0-67 0 0,2 0-230 0 0,0 0 0 0 0,0 1 1 0 0,1-1-1 0 0,-1 1 1 0 0,0-1-1 0 0,0 1 0 0 0,1-1 1 0 0,-1 1-1 0 0,0 0 1 0 0,1 0-1 0 0,-1 0 0 0 0,1 0 1 0 0,-1 0-1 0 0,1 0 0 0 0,-1 1 1 0 0,1-1-1 0 0,0 0 1 0 0,0 1-1 0 0,-1-1 0 0 0,1 1 1 0 0,0-1-1 0 0,1 1 0 0 0,-1 0 1 0 0,0-1-1 0 0,0 1 1 0 0,1 0-1 0 0,-1 0 0 0 0,1-1 1 0 0,-1 1-1 0 0,1 0 1 0 0,0 0-1 0 0,-1 2-30 0 0,-27 190 1252 0 0,6 191-753 0 0,13-252-658 0 0,17-140-1284 0 0,0-25-1733 0 0,-7 9-3396 0 0,-2 13 573 0 0,1 2-4490 0 0</inkml:trace>
  <inkml:trace contextRef="#ctx0" brushRef="#br0" timeOffset="1368.982">1170 575 9666 0 0,'0'0'2558'0'0,"0"0"-484"0"0,0 0-155 0 0,0 0-276 0 0,0 0-287 0 0,0 0-234 0 0,0 0-227 0 0,0 0-139 0 0,34-5-111 0 0,105-16-142 0 0,70 10 144 0 0,-141 21-1977 0 0,-51-6-2095 0 0,0 0-3451 0 0,-8-4-4605 0 0</inkml:trace>
  <inkml:trace contextRef="#ctx0" brushRef="#br0" timeOffset="1631.264">1729 681 5505 0 0,'0'0'1651'0'0,"0"0"-4"0"0,0 0 91 0 0,0 0 102 0 0,0 0-121 0 0,0 0-332 0 0,0 0-334 0 0,0 0-185 0 0,0 0-7 0 0,0 0 37 0 0,0 0-27 0 0,0 0-91 0 0,0 0-140 0 0,12 31-108 0 0,34 92-27 0 0,-31-92 84 0 0,-9-34-331 0 0,0-1 1 0 0,0 1-1 0 0,0-1 1 0 0,0 0-1 0 0,0 0 1 0 0,-1-1-1 0 0,0 1 0 0 0,0-1 1 0 0,0-1-1 0 0,-1 1 1 0 0,1 0-1 0 0,-1-1 1 0 0,-1 0-1 0 0,1 0 1 0 0,-1 0-1 0 0,0-1 1 0 0,0 0-259 0 0,1 0 212 0 0,75-173 1172 0 0,-44 90-1425 0 0,-34 102-9225 0 0,-1-7-2387 0 0</inkml:trace>
  <inkml:trace contextRef="#ctx0" brushRef="#br0" timeOffset="2017.68">2175 777 6961 0 0,'0'0'2869'0'0,"0"0"-532"0"0,0 0-182 0 0,0 0-171 0 0,0 0-217 0 0,0 0-310 0 0,0 0-391 0 0,0 0-245 0 0,0 0-88 0 0,0 0-10 0 0,0 0-16 0 0,0 0-12 0 0,4-11 2168 0 0,16-37-1972 0 0,2 0-379 0 0,-19 37-484 0 0,2 0 0 0 0,-1-1-1 0 0,2 1 1 0 0,-1 1 0 0 0,1-1 0 0 0,1 1 0 0 0,0 0 0 0 0,0 1-1 0 0,1 0 1 0 0,0 0 0 0 0,1 0 0 0 0,0 1 0 0 0,0 0-1 0 0,1 1 1 0 0,4-2-28 0 0,-14 8-46 0 0,1 0 0 0 0,0 1 1 0 0,0-1-1 0 0,1 1 0 0 0,-1-1 0 0 0,0 1 0 0 0,0-1 0 0 0,0 1 0 0 0,0 0 0 0 0,0 0 0 0 0,0-1 0 0 0,1 1 1 0 0,-1 0-1 0 0,0 0 0 0 0,0 0 0 0 0,0 0 0 0 0,0 0 0 0 0,1 0 0 0 0,-1 1 0 0 0,0-1 0 0 0,0 0 1 0 0,0 1-1 0 0,0-1 0 0 0,0 1 0 0 0,0-1 0 0 0,0 1 0 0 0,0-1 0 0 0,0 1 0 0 0,0 0 0 0 0,0-1 1 0 0,0 1-1 0 0,0 0 0 0 0,0 0 0 0 0,0 0 0 0 0,-1-1 0 0 0,1 1 0 0 0,0 0 0 0 0,-1 0 0 0 0,1 0 1 0 0,-1 0-1 0 0,1 1 0 0 0,-1-1 0 0 0,1 0 0 0 0,-1 0 46 0 0,5 17-3595 0 0,-2 0-3966 0 0,-3-13-4141 0 0</inkml:trace>
  <inkml:trace contextRef="#ctx0" brushRef="#br0" timeOffset="2620.369">2508 667 0 0 0,'0'0'488'0'0,"0"0"199"0"0,0 0 176 0 0,0 0 493 0 0,0 0 436 0 0,0 0 122 0 0,0 0-17 0 0,0 0-177 0 0,0 0-168 0 0,0 0-101 0 0,0 0-109 0 0,0 0-122 0 0,0 0-104 0 0,19 3-81 0 0,62 12-53 0 0,-76-14-769 0 0,0 0 1 0 0,0 0 0 0 0,0 0-1 0 0,0-1 1 0 0,0 0 0 0 0,0 0-1 0 0,0-1 1 0 0,0 1 0 0 0,0-1-1 0 0,0 0 1 0 0,0 0-1 0 0,0-1 1 0 0,0 1 0 0 0,-1-1-1 0 0,5-2-213 0 0,5-2 505 0 0,-5 3-381 0 0,0 0 0 0 0,-1-1 0 0 0,1 0 0 0 0,-1 0 0 0 0,0-1 0 0 0,0 0 0 0 0,0-1 1 0 0,-1 1-1 0 0,0-1 0 0 0,0-1 0 0 0,0 1 0 0 0,-1-1 0 0 0,0-1 0 0 0,0 1 0 0 0,-1-1 1 0 0,0 0-1 0 0,0 0 0 0 0,-1 0 0 0 0,0-1 0 0 0,0 0 0 0 0,-1 1 0 0 0,0-1 0 0 0,-1-1 1 0 0,0 1-1 0 0,0 0 0 0 0,-1 0 0 0 0,0-9-124 0 0,-2 17-17 0 0,-1-1-1 0 0,1 1 1 0 0,-1-1-1 0 0,1 1 1 0 0,-1 0-1 0 0,0 0 1 0 0,0-1-1 0 0,1 1 1 0 0,-1 0-1 0 0,0 0 1 0 0,0 1-1 0 0,0-1 1 0 0,0 0-1 0 0,0 1 1 0 0,0-1-1 0 0,0 1 1 0 0,0 0-1 0 0,-1 0 1 0 0,1-1-1 0 0,0 1 1 0 0,0 1-1 0 0,0-1 1 0 0,0 0-1 0 0,0 0 1 0 0,0 1-1 0 0,-2 0 18 0 0,-5-1-77 0 0,-2 2 51 0 0,-1 0 0 0 0,1 1 1 0 0,-1 0-1 0 0,1 1 0 0 0,0 0 0 0 0,0 1 1 0 0,1 0-1 0 0,0 1 0 0 0,0 0 0 0 0,0 0 0 0 0,0 1 1 0 0,1 1-1 0 0,0 0 0 0 0,1 0 0 0 0,0 0 1 0 0,0 1-1 0 0,1 0 0 0 0,0 1 0 0 0,0-1 1 0 0,1 1-1 0 0,0 1 0 0 0,1-1 0 0 0,0 1 1 0 0,1 0-1 0 0,0 2 26 0 0,2-5 26 0 0,1 0-1 0 0,0 0 1 0 0,0 0 0 0 0,0 0 0 0 0,1 0 0 0 0,1 0-1 0 0,0 0 1 0 0,0 0 0 0 0,0-1 0 0 0,1 1 0 0 0,0 0-1 0 0,0 0 1 0 0,1-1 0 0 0,0 1 0 0 0,0-1 0 0 0,1 0-1 0 0,0 0 1 0 0,0 0 0 0 0,1-1 0 0 0,0 1-1 0 0,0-1 1 0 0,0 0 0 0 0,1-1 0 0 0,0 1 0 0 0,0-1-1 0 0,0 0 1 0 0,1-1 0 0 0,0 1 0 0 0,0-1 0 0 0,0-1-1 0 0,0 1 1 0 0,5 1-26 0 0,12 5 163 0 0,1-1 0 0 0,0-1 0 0 0,0-1 0 0 0,1-1-1 0 0,0-1 1 0 0,0-1 0 0 0,0-1 0 0 0,0-2 0 0 0,1-1 0 0 0,18-2-163 0 0,26-20-277 0 0,-60 11-3138 0 0,-5-2-3426 0 0,-5 12-5498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74 7914 0 0,'0'0'2570'0'0,"0"0"-1163"0"0,0 0-470 0 0,0 0-21 0 0,0 0 118 0 0,0 0 139 0 0,0 0-16 0 0,0 0-173 0 0,0 0-231 0 0,0 0-225 0 0,0 0-178 0 0,-26 29-103 0 0,-81 89-33 0 0,46-22 176 0 0,-199 389 653 0 0,61-171-518 0 0,415-670 987 0 0,-121 192-1374 0 0,-37 58-82 0 0,4 2 0 0 0,5 4 0 0 0,4 3 0 0 0,48-49-56 0 0,-64 104 48 0 0,-49 69 111 0 0,-19 318 905 0 0,17-258-922 0 0,4 1-1 0 0,4-1 1 0 0,8 22-142 0 0,-10 112 467 0 0,-10-221-328 0 0,0 0 81 0 0,0 0 68 0 0,-6-25 697 0 0,-92-138-466 0 0,67 123-444 0 0,-2 1 1 0 0,-2 2-1 0 0,-1 1 0 0 0,-36-27-75 0 0,60 53-145 0 0,0 0-1 0 0,0 1 0 0 0,-1 1 0 0 0,0 0 0 0 0,-1 1 0 0 0,0 0 0 0 0,0 1 0 0 0,0 1 0 0 0,-1 0 0 0 0,1 1 1 0 0,-1 0-1 0 0,0 2 0 0 0,0-1 0 0 0,-1 2 0 0 0,-2 0 146 0 0,10 12-10801 0 0,8-4-1328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0,'0'0'377'0'0,"0"0"840"0"0,0 0 528 0 0,0 0 389 0 0,0 0 167 0 0,0 0-26 0 0,0 0-177 0 0,0 0-233 0 0,0 0-214 0 0,0 0-140 0 0,0 0-133 0 0,4-7 3359 0 0,-4 138-1260 0 0,0 66-2601 0 0,0-43-515 0 0,33 146-129 0 0,-9-171-248 0 0,-48-213-5853 0 0,12 61 2499 0 0,4 7-2541 0 0,1 1-5670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13587 0 0,'0'0'1656'0'0,"0"0"-568"0"0,0 0-297 0 0,0 0 212 0 0,0 0 279 0 0,0 0 135 0 0,0 0-110 0 0,0 0-285 0 0,0 0-230 0 0,34-6-164 0 0,109-21-105 0 0,-35 4 237 0 0,-32 5-760 0 0,1 3 1 0 0,1 3-1 0 0,0 4 1 0 0,24 3-1 0 0,-36 12-2156 0 0,-45-2-1258 0 0,-1 1-3558 0 0,-9-2-5328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446 125 0 0 0,'0'0'1199'0'0,"0"0"165"0"0,0 0 238 0 0,0 0 173 0 0,0 0-52 0 0,0 0-192 0 0,0 0-212 0 0,0 0-133 0 0,0 0-100 0 0,0 0 33 0 0,0 0-1 0 0,0 0-29 0 0,-5-6-36 0 0,3 3-961 0 0,1 1 122 0 0,-1-1 1 0 0,0 1-1 0 0,0 0 1 0 0,0 0-1 0 0,0 0 1 0 0,0 0-1 0 0,0 0 0 0 0,0 0 1 0 0,-1 0-1 0 0,1 1 1 0 0,-1-1-1 0 0,1 1 1 0 0,-1 0-1 0 0,1 0 0 0 0,-1 0 1 0 0,0 0-1 0 0,0 0 1 0 0,1 1-1 0 0,-1-1 1 0 0,-2 1-215 0 0,-8 0 336 0 0,1 1 1 0 0,0 1 0 0 0,0 0 0 0 0,0 1-1 0 0,0 0 1 0 0,0 1 0 0 0,0 0 0 0 0,1 1-1 0 0,0 0 1 0 0,0 1 0 0 0,0 0-1 0 0,0 1-336 0 0,-10 5 84 0 0,1 1 0 0 0,0 0 0 0 0,1 2-1 0 0,1 0 1 0 0,0 1 0 0 0,1 1 0 0 0,1 0-1 0 0,1 2 1 0 0,0-1 0 0 0,-9 18-84 0 0,18-24 5 0 0,1 0 0 0 0,1 0 0 0 0,0 0 0 0 0,0 1 0 0 0,1 0 1 0 0,1 0-1 0 0,0 0 0 0 0,0 0 0 0 0,2 0 0 0 0,0 0 0 0 0,0 3-5 0 0,0-13 2 0 0,0 0 0 0 0,0 0 0 0 0,1 0 1 0 0,-1 0-1 0 0,1 0 0 0 0,0 0 0 0 0,-1-1 0 0 0,1 1 0 0 0,1 0 1 0 0,-1 0-1 0 0,0 0 0 0 0,1-1 0 0 0,-1 1 0 0 0,1-1 0 0 0,0 1 0 0 0,0-1 1 0 0,0 0-1 0 0,0 1 0 0 0,0-1 0 0 0,0 0 0 0 0,1-1 0 0 0,-1 1 1 0 0,1 0-1 0 0,-1-1 0 0 0,1 1 0 0 0,0-1 0 0 0,-1 0 0 0 0,1 1 1 0 0,0-2-1 0 0,0 1 0 0 0,0 0 0 0 0,0 0 0 0 0,0-1 0 0 0,0 0 0 0 0,0 0 1 0 0,0 1-1 0 0,0-2-2 0 0,6 1 57 0 0,0 0 0 0 0,-1-1 0 0 0,1 0-1 0 0,-1-1 1 0 0,1 1 0 0 0,-1-2 0 0 0,0 1 0 0 0,0-1 0 0 0,0-1 0 0 0,0 1 0 0 0,0-1 0 0 0,4-4-57 0 0,20-17 179 0 0,-2-2 1 0 0,-2-1-1 0 0,0 0 1 0 0,-2-3-1 0 0,-1 0 0 0 0,20-34-179 0 0,28-33 177 0 0,-32 53-7 0 0,-34 64-311 0 0,-1-1 36 0 0,10 48-577 0 0,13 40-1015 0 0,-14-72-3579 0 0,6-2-4316 0 0,-13-24-1580 0 0</inkml:trace>
  <inkml:trace contextRef="#ctx0" brushRef="#br0" timeOffset="4282.982">945 55 456 0 0,'0'0'1975'0'0,"0"0"-36"0"0,0 0 132 0 0,0 0 93 0 0,0 0-63 0 0,0 0-299 0 0,0 0-388 0 0,0 0-319 0 0,0 0-273 0 0,0 0-140 0 0,0 0-73 0 0,-8 23 2555 0 0,-99 240-1133 0 0,90-156-1933 0 0,17-106-98 0 0,0-1 44 0 0,0 0 47 0 0,0 0 59 0 0,0 0 82 0 0,1-26 989 0 0,113-312-477 0 0,-91 294-612 0 0,-16 84 3 0 0,27 115 461 0 0,14-46-557 0 0,-1-53-19 0 0,-45-57 30 0 0,1 1 0 0 0,-1-1 1 0 0,0 1-1 0 0,0-1 0 0 0,1 0 1 0 0,-1 0-1 0 0,0 0 0 0 0,0 0 1 0 0,0 0-1 0 0,0 0 0 0 0,0 0 1 0 0,0-1-1 0 0,0 1 0 0 0,0-1 0 0 0,-1 0 1 0 0,1 1-1 0 0,-1-1 0 0 0,1 0 1 0 0,-1 0-1 0 0,0 0 0 0 0,1 0 1 0 0,-1 0-1 0 0,0 0 0 0 0,0 0 1 0 0,-1-1-1 0 0,1 1 0 0 0,0 0 1 0 0,-1 0-1 0 0,1-1 0 0 0,-1 1-50 0 0,2-2 58 0 0,12-35 256 0 0,-2-1 0 0 0,-1-1 0 0 0,-2 0 1 0 0,-2 0-1 0 0,0-18-314 0 0,-4-5 678 0 0,-2 45-1841 0 0,0 15-3629 0 0,4 20-1381 0 0,-4-11 1920 0 0,3 6-7729 0 0</inkml:trace>
  <inkml:trace contextRef="#ctx0" brushRef="#br0" timeOffset="5122.542">1453 59 0 0 0,'0'0'814'0'0,"0"0"658"0"0,0 0 338 0 0,0 0 301 0 0,0 0 152 0 0,0 0 24 0 0,0 0-108 0 0,0 0-297 0 0,0 0-304 0 0,0 0-288 0 0,0 0-257 0 0,0 0-186 0 0,-3-4-138 0 0,-11-11-112 0 0,-2 45 1613 0 0,9-10-2089 0 0,2-1 0 0 0,0 1 0 0 0,2 0 0 0 0,0 0 0 0 0,1 0 0 0 0,1 1 0 0 0,1-1 0 0 0,1 0 0 0 0,1 3-121 0 0,16 48-65 0 0,-18-70 88 0 0,1 1 0 0 0,-1-1 0 0 0,1 1 0 0 0,0-1 1 0 0,-1 1-1 0 0,1-1 0 0 0,0 1 0 0 0,0-1 0 0 0,0 0 0 0 0,0 1 0 0 0,0-1 0 0 0,0 0 0 0 0,1 0 0 0 0,-1 0 0 0 0,0 0 0 0 0,0 0 0 0 0,1 0 0 0 0,-1 0 0 0 0,1 0 0 0 0,-1-1 0 0 0,1 1 0 0 0,-1 0 0 0 0,1-1 0 0 0,-1 1 0 0 0,1-1 0 0 0,0 0 0 0 0,-1 1 0 0 0,1-1 0 0 0,-1 0 0 0 0,1 0 0 0 0,0 0 0 0 0,-1 0 0 0 0,1-1 0 0 0,0 1 0 0 0,-1 0 0 0 0,1-1 0 0 0,-1 1 0 0 0,1-1 0 0 0,-1 1 0 0 0,1-1 0 0 0,-1 0 0 0 0,2 0-23 0 0,9-10 228 0 0,0 0 0 0 0,0 0-1 0 0,-1-1 1 0 0,-1-1-1 0 0,0 0 1 0 0,-1 0 0 0 0,0-1-1 0 0,2-5-227 0 0,-6 11 61 0 0,127-214 937 0 0,-122 211-777 0 0,-7 31-251 0 0,-1-7 25 0 0,52 190 75 0 0,4 16-122 0 0,-47-155-2 0 0,-3 1 1 0 0,-3 0 0 0 0,-3 0-1 0 0,-4 55 54 0 0,0-103 0 0 0,-1-1-1 0 0,0 1 0 0 0,-2-1 0 0 0,1 0 1 0 0,-2 0-1 0 0,0 0 0 0 0,-1-1 0 0 0,0 0 1 0 0,-2 0-1 0 0,1-1 0 0 0,-2 0 1 0 0,0-1-1 0 0,0 0 0 0 0,-2 0 0 0 0,1-1 1 0 0,-1-1-1 0 0,-1 0 0 0 0,0 0 0 0 0,-1-1 1 0 0,0-1-1 0 0,0-1 0 0 0,-5 3 1 0 0,16-9 7 0 0,0-1-1 0 0,0 1 1 0 0,0-1-1 0 0,0 1 1 0 0,0-1 0 0 0,0 0-1 0 0,0 0 1 0 0,0 0-1 0 0,0 0 1 0 0,-1-1-1 0 0,1 0 1 0 0,0 1-1 0 0,-1-1 1 0 0,1 0-1 0 0,0 0 1 0 0,0-1-1 0 0,-1 1 1 0 0,1-1 0 0 0,0 0-1 0 0,0 1 1 0 0,0-1-1 0 0,0-1 1 0 0,0 1-1 0 0,0 0 1 0 0,0-1-1 0 0,0 0 1 0 0,0 1-1 0 0,0-1 1 0 0,1 0-1 0 0,-1 0 1 0 0,1-1 0 0 0,0 1-1 0 0,-1 0 1 0 0,1-1-1 0 0,0 0 1 0 0,1 1-1 0 0,-1-1 1 0 0,0 0-1 0 0,1 0 1 0 0,-1 0-1 0 0,0-3-6 0 0,-1-8 10 0 0,1-1 0 0 0,0 1-1 0 0,1-1 1 0 0,1 0 0 0 0,0 0-1 0 0,1 1 1 0 0,1-1-1 0 0,0 0 1 0 0,1 1 0 0 0,1 0-1 0 0,0-1 1 0 0,0 1 0 0 0,4-5-10 0 0,3-12-170 0 0,2 1 0 0 0,0 0 1 0 0,2 1-1 0 0,2 1 0 0 0,0 0 1 0 0,2 1-1 0 0,0 1 0 0 0,2 1 1 0 0,1 1-1 0 0,1 1 0 0 0,1 1 1 0 0,1 1-1 0 0,6-3 170 0 0,-14 15-3424 0 0,-12 6-604 0 0,2 0-8138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10 114 3121 0 0,'0'0'2628'0'0,"0"0"-739"0"0,0 0-334 0 0,0 0 162 0 0,0 0 184 0 0,0 0 99 0 0,0 0-146 0 0,0 0-372 0 0,0 0-318 0 0,0 0-269 0 0,0 0-201 0 0,-1-4-44 0 0,-4-11 2735 0 0,3 23-2166 0 0,2 36-1472 0 0,1-30 596 0 0,-2-3-328 0 0,0 0-1 0 0,1 0 1 0 0,0 1-1 0 0,1-1 0 0 0,0 0 1 0 0,1 0-1 0 0,1 0 1 0 0,-1 0-1 0 0,2-1 0 0 0,-1 1 1 0 0,2-1-1 0 0,-1 1 1 0 0,1-1-1 0 0,1-1 1 0 0,0 1-1 0 0,0-1 0 0 0,1 0 1 0 0,0 0-1 0 0,0-1 1 0 0,1 0-1 0 0,4 3-14 0 0,-10-9 21 0 0,0 0 0 0 0,0-1 1 0 0,1 1-1 0 0,-1-1 0 0 0,0 1 0 0 0,1-1 0 0 0,-1 0 1 0 0,0 0-1 0 0,1 0 0 0 0,-1 0 0 0 0,1 0 0 0 0,0-1 1 0 0,-1 1-1 0 0,1-1 0 0 0,0 1 0 0 0,-1-1 0 0 0,1 0 1 0 0,0 0-1 0 0,-1 0 0 0 0,1-1 0 0 0,0 1 1 0 0,-1-1-1 0 0,1 1 0 0 0,-1-1 0 0 0,1 0 0 0 0,-1 0 1 0 0,1 0-1 0 0,-1 0 0 0 0,1-1 0 0 0,1 0-21 0 0,10-11 140 0 0,0 0 0 0 0,-1-1 0 0 0,0-1 0 0 0,-1 1 0 0 0,-1-2 0 0 0,0 0 0 0 0,-2 0 0 0 0,1-1 0 0 0,-2 0 0 0 0,0-2-140 0 0,32-75 302 0 0,-32 149-692 0 0,-8-49 390 0 0,1 0 1 0 0,1 0-1 0 0,-1 0 0 0 0,1 0 0 0 0,0-1 0 0 0,1 1 0 0 0,-1 0 0 0 0,1-1 0 0 0,0 0 0 0 0,1 1 0 0 0,-1-1 0 0 0,1-1 0 0 0,0 1 0 0 0,0 0 0 0 0,1-1 0 0 0,-1 0 0 0 0,1 0 0 0 0,0 0 0 0 0,0-1 0 0 0,0 1 0 0 0,0-1 0 0 0,1 0 1 0 0,-1-1-1 0 0,1 0 0 0 0,0 1 0 0 0,0-2 0 0 0,3 2 0 0 0,-2-2 28 0 0,0-1 1 0 0,0 0-1 0 0,1 0 0 0 0,-1 0 1 0 0,0-1-1 0 0,0 0 0 0 0,0 0 1 0 0,0-1-1 0 0,0 0 1 0 0,0 0-1 0 0,0 0 0 0 0,-1-1 1 0 0,1 0-1 0 0,-1-1 1 0 0,0 1-1 0 0,0-1 0 0 0,0-1 1 0 0,0 1-1 0 0,-1-1 1 0 0,1 0-1 0 0,3-4-28 0 0,6-8 147 0 0,1-1-1 0 0,-2-1 1 0 0,-1 0 0 0 0,0-1 0 0 0,-1 0 0 0 0,-1-1-1 0 0,4-12-146 0 0,0 3 77 0 0,-4-19 64 0 0,-11 44-4011 0 0,-1 6 3586 0 0,-3 11-3876 0 0,2-4-2281 0 0,2 0-6181 0 0</inkml:trace>
  <inkml:trace contextRef="#ctx0" brushRef="#br0" timeOffset="464.856">1019 268 6001 0 0,'0'0'2373'0'0,"0"0"106"0"0,0 0-58 0 0,0 0-317 0 0,0 0-309 0 0,0 0-275 0 0,0 0-234 0 0,0 0-206 0 0,0 0-188 0 0,0 0-142 0 0,0 0-137 0 0,0 0-109 0 0,31-7-71 0 0,95-21-57 0 0,-74 7 317 0 0,-47 17-578 0 0,-1 0 1 0 0,1-1-1 0 0,-1 0 0 0 0,-1 0 1 0 0,1 0-1 0 0,-1-1 0 0 0,1 1 1 0 0,-2-1-1 0 0,1 0 0 0 0,-1 1 1 0 0,1-1-1 0 0,-2 0 0 0 0,1-1 1 0 0,-1 1-1 0 0,0 0 0 0 0,0 0 1 0 0,0-1-1 0 0,-1 1 0 0 0,0-5-115 0 0,-3 8 8 0 0,1-1-1 0 0,0 0 1 0 0,-1 1-1 0 0,1 0 1 0 0,-1 0 0 0 0,0 0-1 0 0,0 0 1 0 0,0 0-1 0 0,0 0 1 0 0,-1 1-1 0 0,1 0 1 0 0,-1 0-1 0 0,0 0 1 0 0,1 0 0 0 0,-1 0-1 0 0,0 1 1 0 0,0-1-1 0 0,0 1 1 0 0,0 0-1 0 0,0 0 1 0 0,-1 1-1 0 0,1-1 1 0 0,0 1 0 0 0,0 0-1 0 0,0 0 1 0 0,0 0-1 0 0,-1 1 1 0 0,1 0-1 0 0,0-1 1 0 0,-2 2-8 0 0,-7 1-16 0 0,0 0 1 0 0,0 1-1 0 0,0 1 0 0 0,1 0 1 0 0,-1 0-1 0 0,1 1 0 0 0,0 1 1 0 0,1 0-1 0 0,0 1 0 0 0,0 0 1 0 0,0 1-1 0 0,1 0 0 0 0,1 0 1 0 0,-1 1-1 0 0,2 1 0 0 0,-8 9 16 0 0,11-14-3 0 0,1 1 0 0 0,-1 0 0 0 0,1 0 0 0 0,0 0 1 0 0,0 0-1 0 0,1 1 0 0 0,0-1 0 0 0,1 1 0 0 0,0 0 0 0 0,0 0 0 0 0,0 0 0 0 0,1 0 0 0 0,0 0 0 0 0,1 0 0 0 0,0 1 0 0 0,0-1 0 0 0,1 0 0 0 0,0 0 0 0 0,0 0 0 0 0,1 0 0 0 0,0 0 0 0 0,0 0 1 0 0,1-1-1 0 0,0 1 0 0 0,0 0 0 0 0,1-1 0 0 0,0 0 0 0 0,0 0 0 0 0,1 0 0 0 0,-1-1 0 0 0,2 0 0 0 0,-1 1 0 0 0,1-2 0 0 0,3 4 3 0 0,4 0 84 0 0,0 0 0 0 0,1-1 0 0 0,0-1 0 0 0,1 0 0 0 0,0-1 0 0 0,0 0 0 0 0,0-1 0 0 0,1-1 0 0 0,-1 0 0 0 0,1-1-1 0 0,0-1 1 0 0,0-1 0 0 0,0 0 0 0 0,0-1 0 0 0,0-1 0 0 0,10-1-84 0 0,-16 1 44 0 0,0 0 0 0 0,0 0-1 0 0,0-1 1 0 0,0 0 0 0 0,0-1-1 0 0,-1 0 1 0 0,1-1 0 0 0,-1 0 0 0 0,0 0-1 0 0,0-1 1 0 0,0 0 0 0 0,-1-1 0 0 0,0 0-1 0 0,0 0 1 0 0,0-1 0 0 0,0-1-44 0 0,18-59-6709 0 0,-26 63-5634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259 129 280 0 0,'0'0'1651'0'0,"0"0"-204"0"0,0 0-131 0 0,0 0-10 0 0,0 0-52 0 0,0 0-90 0 0,0 0-39 0 0,0 0-82 0 0,0 0-43 0 0,0 0 30 0 0,0 0 36 0 0,0 0 28 0 0,0 0-16 0 0,3-4-74 0 0,12-14-97 0 0,-11 14-85 0 0,-4 4-58 0 0,0 0-39 0 0,0 0-37 0 0,0 0-18 0 0,0 0-53 0 0,-26 3 978 0 0,-75 60-882 0 0,89-57-633 0 0,2 1 0 0 0,-1 1 0 0 0,1 0 1 0 0,0 0-1 0 0,0 1 0 0 0,1 0 1 0 0,0 1-1 0 0,1 0 0 0 0,0 0 1 0 0,1 1-1 0 0,0 0 0 0 0,0 0 1 0 0,1 1-1 0 0,1-1 0 0 0,0 1 1 0 0,1 1-1 0 0,0-1 0 0 0,1 1 1 0 0,0-1-1 0 0,1 1 0 0 0,0 0 1 0 0,1 1-81 0 0,3-7 67 0 0,0 0 1 0 0,0 0 0 0 0,1 0 0 0 0,0 0-1 0 0,0-1 1 0 0,1 0 0 0 0,0 1 0 0 0,0-1 0 0 0,0-1-1 0 0,1 1 1 0 0,0-1 0 0 0,0 1 0 0 0,0-2-1 0 0,1 1 1 0 0,-1 0 0 0 0,1-1 0 0 0,1 0-1 0 0,-1 0 1 0 0,0-1 0 0 0,1 0 0 0 0,-1 0 0 0 0,6 1-68 0 0,2 1 70 0 0,1-1 1 0 0,-1 0 0 0 0,1-1 0 0 0,-1-1 0 0 0,1 0 0 0 0,0-1 0 0 0,0-1 0 0 0,-1 0 0 0 0,4-1-71 0 0,10 0 56 0 0,53-14-424 0 0,-42-8-1671 0 0,-33 16-2780 0 0,-3 0-4185 0 0,-3 4-2893 0 0</inkml:trace>
  <inkml:trace contextRef="#ctx0" brushRef="#br0" timeOffset="814.406">671 184 10562 0 0,'0'0'2019'0'0,"0"0"-349"0"0,0 0-118 0 0,0 0-34 0 0,0 0-148 0 0,0 0-247 0 0,0 0-303 0 0,0 0-232 0 0,0 0-71 0 0,0 0-13 0 0,0 0-5 0 0,0 0-9 0 0,0 0-65 0 0,-4 13-65 0 0,-11 41-38 0 0,10 59 452 0 0,6-103-762 0 0,0 1-1 0 0,1 0 0 0 0,0-1 1 0 0,1 0-1 0 0,0 1 0 0 0,1-1 1 0 0,0 0-1 0 0,0-1 0 0 0,1 1 1 0 0,0-1-1 0 0,1 0 0 0 0,0 0 1 0 0,1 0-1 0 0,-1-1 0 0 0,2 0 1 0 0,4 4-12 0 0,-8-9 47 0 0,-1 0 0 0 0,1-1 0 0 0,0 1 0 0 0,0-1 0 0 0,0 0 0 0 0,1 0 0 0 0,-1 0 0 0 0,0-1 0 0 0,1 0 0 0 0,-1 0 0 0 0,1 0 0 0 0,-1 0 0 0 0,1 0 0 0 0,0-1 0 0 0,-1 0 0 0 0,1 0 0 0 0,-1 0 0 0 0,1-1 0 0 0,0 0 0 0 0,-1 0 0 0 0,1 0 0 0 0,-1 0 0 0 0,0 0 0 0 0,1-1 0 0 0,-1 0 0 0 0,0 0 0 0 0,0 0 0 0 0,0-1 0 0 0,0 1 0 0 0,0-1 0 0 0,0 0-47 0 0,104-103 1049 0 0,37-67-531 0 0,-153 184-858 0 0,2-2 279 0 0,1 0 0 0 0,-1 0 0 0 0,2 0 0 0 0,-1 1 0 0 0,1-1 0 0 0,0 1 0 0 0,1 0-1 0 0,0 1 1 0 0,1-1 0 0 0,0 0 0 0 0,1 1 0 0 0,0-1 0 0 0,1 1 0 0 0,0-1 0 0 0,0 1 0 0 0,1-1-1 0 0,2 8 62 0 0,1-13-5 0 0,1 0 0 0 0,-1 0 0 0 0,1-1 0 0 0,1 1 0 0 0,-1-1 0 0 0,1 0 0 0 0,0-1 0 0 0,-1 1 0 0 0,2-1 0 0 0,-1-1 0 0 0,0 1 0 0 0,0-1 0 0 0,1 0 0 0 0,0 0 0 0 0,-1-1 0 0 0,1 0 0 0 0,0 0 0 0 0,-1 0 0 0 0,1-1 0 0 0,0 0 0 0 0,0-1 0 0 0,2 0 5 0 0,4 1 39 0 0,0-2 1 0 0,1 0-1 0 0,-1 0 0 0 0,0-1 1 0 0,0-1-1 0 0,0 0 0 0 0,-1-1 1 0 0,0 0-1 0 0,1-1 1 0 0,-2 0-1 0 0,1-1 0 0 0,-1 0 1 0 0,0-1-1 0 0,0-1 1 0 0,-1 1-1 0 0,-1-2 0 0 0,5-4-39 0 0,20-24 191 0 0,-3-1-1 0 0,-1-1 0 0 0,25-44-190 0 0,-54 81 4 0 0,5-6-3 0 0,0 0-1 0 0,-1 0 1 0 0,0-1 0 0 0,-1 0 0 0 0,0 0-1 0 0,-1 0 1 0 0,0 0 0 0 0,0 0-1 0 0,-1-1 1 0 0,-1 0 0 0 0,1 1 0 0 0,-2-1-1 0 0,1-1 0 0 0,-1 10-6 0 0,-1 0 1 0 0,1 1-1 0 0,0-1 0 0 0,0 1 0 0 0,-1-1 0 0 0,1 0 0 0 0,-1 1 1 0 0,1-1-1 0 0,-1 1 0 0 0,0-1 0 0 0,1 1 0 0 0,-1-1 0 0 0,0 1 0 0 0,0 0 1 0 0,0-1-1 0 0,0 1 0 0 0,0 0 0 0 0,0 0 0 0 0,-1-1 0 0 0,1 1 0 0 0,0 0 1 0 0,-1 0-1 0 0,1 1 0 0 0,0-1 0 0 0,-1 0 0 0 0,1 0 0 0 0,-1 1 1 0 0,1-1-1 0 0,-1 1 0 0 0,0-1 0 0 0,1 1 0 0 0,-1 0 0 0 0,0-1 0 0 0,1 1 1 0 0,-1 0-1 0 0,0 0 0 0 0,1 0 0 0 0,-1 0 0 0 0,1 1 0 0 0,-1-1 1 0 0,-1 1 5 0 0,-64 25-302 0 0,59-22 272 0 0,1 1 0 0 0,0-1 0 0 0,0 2 0 0 0,0-1 0 0 0,0 1 0 0 0,1 0 0 0 0,0 0 0 0 0,0 1 0 0 0,1 0 0 0 0,0 0 0 0 0,0 0 0 0 0,1 0 0 0 0,-1 1 0 0 0,2 0 0 0 0,-1 0 0 0 0,1 0 0 0 0,0 0 0 0 0,1 1 0 0 0,0-1 0 0 0,0 1 0 0 0,1-1 0 0 0,0 2 30 0 0,3-6-2 0 0,1-1 1 0 0,0 1-1 0 0,-1-1 1 0 0,1 0-1 0 0,0 1 1 0 0,1-1-1 0 0,-1-1 1 0 0,0 1-1 0 0,1-1 0 0 0,0 1 1 0 0,-1-1-1 0 0,1 0 1 0 0,0 0-1 0 0,0 0 1 0 0,0-1-1 0 0,1 0 1 0 0,-1 1-1 0 0,0-1 1 0 0,0-1-1 0 0,1 1 1 0 0,-1-1-1 0 0,0 0 1 0 0,1 0-1 0 0,-1 0 1 0 0,1 0-1 0 0,-1-1 1 0 0,0 1-1 0 0,0-1 0 0 0,1-1 2 0 0,7 2 3 0 0,241-11 75 0 0,-252 11-75 0 0,0 0 0 0 0,0 0 0 0 0,1 1 0 0 0,-1-1 0 0 0,0 0-1 0 0,0 0 1 0 0,0 1 0 0 0,0-1 0 0 0,0 1 0 0 0,0-1 0 0 0,0 1 0 0 0,0-1 0 0 0,0 1 0 0 0,0-1 0 0 0,0 1 0 0 0,0 0 0 0 0,0 0 0 0 0,0 0 0 0 0,-1-1 0 0 0,1 1 0 0 0,0 0 0 0 0,-1 0 0 0 0,1 0 0 0 0,0 0 0 0 0,-1 0 0 0 0,1 0 0 0 0,-1 0-1 0 0,0 0 1 0 0,1 0 0 0 0,-1 1 0 0 0,0-1 0 0 0,0 0 0 0 0,1 0 0 0 0,-1 0 0 0 0,0 0 0 0 0,0 0 0 0 0,0 1 0 0 0,0-1 0 0 0,-1 0 0 0 0,1 0 0 0 0,0 0 0 0 0,0 0 0 0 0,-1 0 0 0 0,1 1-3 0 0,-18 50 134 0 0,14-44-148 0 0,-2 1-36 0 0,0 0 0 0 0,1 1-1 0 0,0 0 1 0 0,1 0 0 0 0,1 0 0 0 0,-1 0 0 0 0,1 1 0 0 0,1-1 0 0 0,0 1 0 0 0,0 9 50 0 0,17-5-1635 0 0,2-15-3095 0 0,-13 0 2002 0 0,2 0-8045 0 0</inkml:trace>
  <inkml:trace contextRef="#ctx0" brushRef="#br0" timeOffset="1217.37">1976 26 11450 0 0,'0'0'3392'0'0,"0"0"-1358"0"0,0 0-625 0 0,0 0-158 0 0,0 0-165 0 0,0 0-227 0 0,0 0-243 0 0,0 0-178 0 0,0 0-105 0 0,0 0 16 0 0,0 0 47 0 0,0 0-19 0 0,0 0-7 0 0,-3 19-27 0 0,-10 124 465 0 0,16-113-716 0 0,2-1 1 0 0,1-1 0 0 0,1 1-1 0 0,1-1 1 0 0,2 0-1 0 0,1-1 1 0 0,1 0 0 0 0,1-1-1 0 0,2 2-92 0 0,-12-23 22 0 0,-1 0 0 0 0,1 0 0 0 0,0 0 0 0 0,0 0 0 0 0,1-1 0 0 0,-1 0 0 0 0,1 1 0 0 0,0-1 0 0 0,0-1 0 0 0,0 1 0 0 0,1-1 0 0 0,-1 1 0 0 0,1-1 0 0 0,0 0-1 0 0,0-1 1 0 0,0 1 0 0 0,0-1 0 0 0,1 0 0 0 0,-1 0 0 0 0,0-1 0 0 0,1 0 0 0 0,3 1-22 0 0,-6-3 54 0 0,0-1 0 0 0,-1 0 0 0 0,1 1 0 0 0,0-1 0 0 0,-1 0 0 0 0,0 0 0 0 0,1 0 0 0 0,-1 0 0 0 0,0-1-1 0 0,0 1 1 0 0,0-1 0 0 0,0 1 0 0 0,-1-1 0 0 0,1 0 0 0 0,0 0 0 0 0,-1 1 0 0 0,0-1 0 0 0,0 0 0 0 0,0 0 0 0 0,0-2-54 0 0,0 3 19 0 0,22-57 299 0 0,-3-1 1 0 0,-3 0 0 0 0,5-39-319 0 0,-20 89-29 0 0,1 0 1 0 0,0 0-1 0 0,0 1 1 0 0,0-1-1 0 0,1 1 0 0 0,1 0 1 0 0,0 0-1 0 0,0 0 1 0 0,0 1-1 0 0,1 0 1 0 0,1 0-1 0 0,2-3 29 0 0,2 8-2721 0 0,-11 16-3421 0 0,-1-3-3167 0 0,1-3-1057 0 0</inkml:trace>
  <inkml:trace contextRef="#ctx0" brushRef="#br0" timeOffset="1600.87">2466 328 3985 0 0,'0'0'5004'0'0,"0"0"-1797"0"0,0 0-927 0 0,0 0-407 0 0,0 0-277 0 0,0 0-177 0 0,0 0-136 0 0,0 0-105 0 0,0 0-149 0 0,0 0-139 0 0,31-8-131 0 0,98-24-138 0 0,-57-3 229 0 0,-41 12-513 0 0,-2-1 1 0 0,-1-1 0 0 0,-1-1 0 0 0,-1-2 0 0 0,7-10-338 0 0,-32 37 10 0 0,1-1 0 0 0,0 1 0 0 0,-1-1 0 0 0,0 0 0 0 0,1 1 0 0 0,-1-1 0 0 0,0 0 0 0 0,0 0 0 0 0,0 1 0 0 0,0-1 0 0 0,0 0 0 0 0,0 0 0 0 0,0 0 0 0 0,-1-1 0 0 0,1 1 0 0 0,-1 0-1 0 0,0 0 1 0 0,1 0 0 0 0,-1 0 0 0 0,0 0 0 0 0,0 0 0 0 0,0-1 0 0 0,-1 1 0 0 0,1 0 0 0 0,0 0 0 0 0,-1 0 0 0 0,1 0 0 0 0,-1 0 0 0 0,0 0 0 0 0,0 0 0 0 0,0 0 0 0 0,0 0 0 0 0,0 0 0 0 0,0 0 0 0 0,0 1 0 0 0,-1-1 0 0 0,1 0 0 0 0,-1 1-1 0 0,1-1 1 0 0,-1 1 0 0 0,0 0 0 0 0,1-1 0 0 0,-1 1 0 0 0,0 0 0 0 0,0 0 0 0 0,0 0 0 0 0,0 0 0 0 0,0 0 0 0 0,0 1 0 0 0,0-1 0 0 0,0 1 0 0 0,0-1 0 0 0,0 1 0 0 0,0 0 0 0 0,0 0 0 0 0,-2 0-10 0 0,-9 2-7 0 0,1 0 0 0 0,0 1 0 0 0,-1 1 1 0 0,1 0-1 0 0,0 1 0 0 0,1 0 0 0 0,-1 1 0 0 0,1 0 1 0 0,0 1-1 0 0,1 0 0 0 0,-1 0 0 0 0,1 1 0 0 0,1 1 1 0 0,0 0-1 0 0,0 0 0 0 0,0 1 0 0 0,1 0 0 0 0,1 0 1 0 0,0 1-1 0 0,0 0 0 0 0,-4 10 7 0 0,3-6-1 0 0,0 1 0 0 0,1 0 1 0 0,1 0-1 0 0,0 0 0 0 0,1 1 0 0 0,1 0 0 0 0,0 0 0 0 0,2 0 1 0 0,0 0-1 0 0,0 1 0 0 0,2-1 0 0 0,0 1 0 0 0,2 10 1 0 0,0-19 5 0 0,-1 0-1 0 0,2 0 0 0 0,-1 0 0 0 0,1 0 1 0 0,0 0-1 0 0,1-1 0 0 0,0 0 0 0 0,0 0 1 0 0,1 0-1 0 0,0 0 0 0 0,0-1 0 0 0,1 1 1 0 0,0-1-1 0 0,0-1 0 0 0,1 1 1 0 0,-1-1-1 0 0,2 0 0 0 0,-1-1 0 0 0,0 0 1 0 0,1 0-1 0 0,1 0-4 0 0,8 5 19 0 0,0-2 1 0 0,1 0-1 0 0,0-1 1 0 0,0-1 0 0 0,0 0-1 0 0,1-1 1 0 0,0-2-1 0 0,0 0 1 0 0,12 1-20 0 0,81-15-607 0 0,-72-15-3610 0 0,-35 19-2256 0 0,-2 0-5978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333 785 5777 0 0,'0'0'2073'0'0,"0"0"-318"0"0,0 0-38 0 0,0 0 134 0 0,0 0 1 0 0,0 0-224 0 0,0 0-313 0 0,0 0-298 0 0,0 0-215 0 0,0 0-154 0 0,0 0-117 0 0,-32 1-118 0 0,-101 7-65 0 0,65 15 95 0 0,59-15-346 0 0,2-4-60 0 0,0 1-1 0 0,1 0 1 0 0,0 0-1 0 0,0 0 1 0 0,0 0-1 0 0,0 1 0 0 0,1 0 1 0 0,0 1-1 0 0,1-1 1 0 0,-1 1-1 0 0,1 0 1 0 0,0 0-1 0 0,1 0 0 0 0,0 0 1 0 0,0 0-1 0 0,0 1 1 0 0,1 0-1 0 0,0-1 1 0 0,1 1-1 0 0,0 0 1 0 0,0 0-1 0 0,0 7-36 0 0,3-11 61 0 0,0-1-1 0 0,1 1 1 0 0,-1-1 0 0 0,0 0-1 0 0,1 0 1 0 0,0 0 0 0 0,0 0-1 0 0,0 0 1 0 0,0-1 0 0 0,0 1-1 0 0,0-1 1 0 0,1 0 0 0 0,-1 0-1 0 0,1 0 1 0 0,0-1-1 0 0,-1 1 1 0 0,1-1 0 0 0,0 0-1 0 0,0 0 1 0 0,0 0 0 0 0,0 0-1 0 0,0-1 1 0 0,0 0 0 0 0,0 0-1 0 0,0 0 1 0 0,0 0 0 0 0,0 0-1 0 0,0-1 1 0 0,0 0 0 0 0,0 0-1 0 0,0 0 1 0 0,-1 0 0 0 0,1 0-1 0 0,0-1 1 0 0,0 0-61 0 0,18-10 195 0 0,-1 0-1 0 0,-1-2 1 0 0,0 0 0 0 0,-1-1 0 0 0,0-1-1 0 0,-2-1 1 0 0,13-14-195 0 0,71-64 149 0 0,-88 136-595 0 0,-11 14 443 0 0,-3-45 1 0 0,0 1-1 0 0,1 0 1 0 0,0-1-1 0 0,1 1 0 0 0,0 0 1 0 0,0-1-1 0 0,1 1 1 0 0,1-1-1 0 0,0 0 1 0 0,0 1-1 0 0,1-1 1 0 0,0-1-1 0 0,1 1 1 0 0,0-1-1 0 0,0 1 1 0 0,1-1-1 0 0,0-1 0 0 0,1 1 1 0 0,0-1 2 0 0,-3-6 8 0 0,0 0 0 0 0,1 0 0 0 0,-1 0 0 0 0,0 0 0 0 0,1-1 1 0 0,0 1-1 0 0,-1-1 0 0 0,1 0 0 0 0,0-1 0 0 0,0 1 0 0 0,-1-1 0 0 0,1 0 0 0 0,0 0 0 0 0,0-1 0 0 0,-1 1 1 0 0,1-1-1 0 0,0 0 0 0 0,0-1 0 0 0,-1 1 0 0 0,1-1 0 0 0,-1 0 0 0 0,0 0 0 0 0,1 0 0 0 0,-1 0 0 0 0,3-3-8 0 0,95-80 354 0 0,-65 44-275 0 0,-3-1 0 0 0,-1-2 0 0 0,-2-1 0 0 0,-3-1 0 0 0,-1-2 1 0 0,-2-1-1 0 0,-3-1 0 0 0,-2-1 0 0 0,-2 0 0 0 0,10-48-79 0 0,-14 39-12 0 0,-1-2 1 0 0,-4 1-1 0 0,-2-2 0 0 0,-2-46 12 0 0,-4 107-1 0 0,-1-1 1 0 0,1 1-1 0 0,0-1 0 0 0,-1 1 0 0 0,0-1 0 0 0,1 1 1 0 0,-1-1-1 0 0,0 1 0 0 0,-1-1 0 0 0,1 1 0 0 0,0-1 1 0 0,-1 1-1 0 0,1-1 0 0 0,-1 1 0 0 0,0-1 0 0 0,0 1 1 0 0,0-1-1 0 0,0 1 0 0 0,0 0 0 0 0,0 0 0 0 0,-1 0 1 0 0,1-1-1 0 0,-1 1 0 0 0,1 0 0 0 0,-1 1 0 0 0,0-1 0 0 0,0 0 1 0 0,0 0-1 0 0,0 1 0 0 0,0 0 0 0 0,0-1 0 0 0,0 1 1 0 0,0 0-1 0 0,-1 0 0 0 0,1 0 0 0 0,-1 0 0 0 0,1 0 1 0 0,0 0-1 0 0,-1 1 0 0 0,0 0 0 0 0,1-1 0 0 0,-1 1 1 0 0,1 0-1 0 0,-1 0 0 0 0,1 0 0 0 0,-1 0 0 0 0,1 1 1 0 0,-1-1-1 0 0,1 1 0 0 0,-1-1 0 0 0,1 1 0 0 0,-1 0 1 0 0,-1 1 0 0 0,-14 14-7 0 0,1 0 1 0 0,1 1-1 0 0,1 1 1 0 0,0 0-1 0 0,1 2 1 0 0,1-1-1 0 0,1 1 1 0 0,1 1-1 0 0,1 0 1 0 0,1 1-1 0 0,0 0 1 0 0,2 0-1 0 0,0 1 1 0 0,2 0-1 0 0,-1 9 7 0 0,-4 17 21 0 0,2 1-1 0 0,2 1 0 0 0,2-1 1 0 0,2 1-1 0 0,3 0 1 0 0,2 0-1 0 0,2-1 0 0 0,2 0 1 0 0,3 0-1 0 0,14 46-20 0 0,-19-80-9 0 0,1 0 1 0 0,0 0-1 0 0,1 0 0 0 0,1-1 0 0 0,0 0 1 0 0,1 0-1 0 0,7 8 9 0 0,-14-22-140 0 0,0 0 0 0 0,1 0 0 0 0,-1 0 1 0 0,1 0-1 0 0,-1-1 0 0 0,1 1 0 0 0,-1-1 0 0 0,1 1 0 0 0,-1-1 0 0 0,1 0 1 0 0,0 0-1 0 0,-1 0 0 0 0,1 0 0 0 0,-1-1 0 0 0,1 1 0 0 0,0-1 1 0 0,-1 1-1 0 0,1-1 0 0 0,-1 0 0 0 0,0 0 0 0 0,1 0 0 0 0,-1 0 1 0 0,0-1-1 0 0,1 1 0 0 0,-1 0 0 0 0,0-1 0 0 0,0 0 0 0 0,0 1 0 0 0,0-1 1 0 0,-1 0-1 0 0,1 0 0 0 0,0 0 0 0 0,-1 0 0 0 0,0 0 0 0 0,1-1 1 0 0,0-1 139 0 0,10-8-2638 0 0,3-1-4291 0 0,-4 4-4884 0 0</inkml:trace>
  <inkml:trace contextRef="#ctx0" brushRef="#br0" timeOffset="281.219">1278 726 9866 0 0,'0'0'2310'0'0,"0"0"-568"0"0,0 0-327 0 0,0 0-132 0 0,0 0-163 0 0,0 0-209 0 0,0 0-231 0 0,-27 34-235 0 0,-83 105-107 0 0,75-71 155 0 0,36-58-370 0 0,-1-5-50 0 0,0 0 0 0 0,0-1 0 0 0,0 1 0 0 0,1 0 0 0 0,0-1 1 0 0,0 1-1 0 0,0-1 0 0 0,0 1 0 0 0,1-1 0 0 0,0 0 0 0 0,0 1 0 0 0,0-1 1 0 0,0 0-1 0 0,1 0 0 0 0,0 0 0 0 0,-1-1 0 0 0,1 1 0 0 0,1-1 0 0 0,-1 1 1 0 0,0-1-1 0 0,1 0 0 0 0,0 0 0 0 0,-1-1 0 0 0,1 1 0 0 0,0-1 0 0 0,1 0 1 0 0,-1 0-1 0 0,0 0 0 0 0,1-1 0 0 0,-1 1 0 0 0,1-1 0 0 0,2 1-73 0 0,6-1 168 0 0,-1 0 0 0 0,0-1 0 0 0,1-1 0 0 0,-1 0 0 0 0,0 0 0 0 0,0-1 0 0 0,0 0 0 0 0,0-1 0 0 0,0-1 0 0 0,0 0 0 0 0,-1-1 0 0 0,0 0 0 0 0,0 0 0 0 0,0-1 0 0 0,0-1 0 0 0,-1 0 0 0 0,0 0 0 0 0,-1-1 0 0 0,0 0 0 0 0,0 0 0 0 0,0-1 0 0 0,-1-1 0 0 0,-1 1 0 0 0,1-1 0 0 0,-2-1 0 0 0,1 1 0 0 0,3-10-168 0 0,-6 10 37 0 0,-1 1 0 0 0,0-1 0 0 0,0 0 1 0 0,-1 0-1 0 0,-1 0 0 0 0,1 0 0 0 0,-2 0 0 0 0,1 0 0 0 0,-1-1 0 0 0,-1 1 1 0 0,0 0-1 0 0,-2-6-37 0 0,3 12-42 0 0,-1 0 1 0 0,0 0-1 0 0,0 0 1 0 0,-1 1 0 0 0,1-1-1 0 0,-1 0 1 0 0,0 1-1 0 0,0-1 1 0 0,0 1-1 0 0,0 0 1 0 0,0-1-1 0 0,-1 1 1 0 0,0 1 0 0 0,0-1-1 0 0,1 0 1 0 0,-1 0-1 0 0,-1 1 1 0 0,1 0-1 0 0,0 0 1 0 0,-1 0 0 0 0,1 0-1 0 0,-1 0 1 0 0,1 0-1 0 0,-1 1 1 0 0,0 0-1 0 0,0 0 1 0 0,0 0-1 0 0,0 0 1 0 0,0 1 0 0 0,0-1-1 0 0,0 1 1 0 0,-3 0 41 0 0,-47 19-3943 0 0,41-5-349 0 0,1 4-3503 0 0,3-6-2897 0 0</inkml:trace>
  <inkml:trace contextRef="#ctx0" brushRef="#br0" timeOffset="701.751">1627 1098 11771 0 0,'0'0'2681'0'0,"0"0"-791"0"0,0 0-306 0 0,0 0-47 0 0,0 0-160 0 0,0 0-263 0 0,0 0-306 0 0,0 0-185 0 0,0 0-108 0 0,8-33-27 0 0,26-103-16 0 0,10 14 980 0 0,-3 38-713 0 0,-39 89-755 0 0,-2 24-28 0 0,-2-23 42 0 0,1 0 1 0 0,-1 1-1 0 0,1-1 0 0 0,1 0 0 0 0,0 1 1 0 0,-1-1-1 0 0,2 0 0 0 0,-1 1 0 0 0,1-1 1 0 0,0 0-1 0 0,0 0 0 0 0,1 0 1 0 0,0 0-1 0 0,0 0 0 0 0,0 0 0 0 0,1 0 1 0 0,0 0-1 0 0,0-1 0 0 0,0 1 1 0 0,1-1-1 0 0,0 0 0 0 0,0 0 0 0 0,0-1 1 0 0,0 1-1 0 0,1-1 0 0 0,0 0 1 0 0,0 0-1 0 0,0 0 0 0 0,0-1 0 0 0,1 1 1 0 0,0-1 1 0 0,2-3 78 0 0,1 0 1 0 0,0-1 0 0 0,-1 0 0 0 0,1 0-1 0 0,0-1 1 0 0,-1 0 0 0 0,0-1 0 0 0,1 1-1 0 0,-1-2 1 0 0,0 1 0 0 0,-1-1 0 0 0,1 0-1 0 0,-1-1 1 0 0,1 0 0 0 0,-1 0 0 0 0,-1-1-1 0 0,1 1 1 0 0,-1-1 0 0 0,0-1 0 0 0,0 1-1 0 0,-1-1 1 0 0,0 0 0 0 0,0-1-1 0 0,0 1 1 0 0,1-6-79 0 0,-1 7 70 0 0,4-3-17 0 0,-1-1 0 0 0,0 0 0 0 0,-1-1 0 0 0,0 0-1 0 0,0 0 1 0 0,-1 0 0 0 0,-1-1 0 0 0,0 1 0 0 0,0-2 0 0 0,-2 1-1 0 0,1 0 1 0 0,0-11-53 0 0,-4 23-142 0 0,0 0-161 0 0,0 0-253 0 0,0 0-347 0 0,0 10-5253 0 0,0-6-3110 0 0,0 0-3018 0 0</inkml:trace>
  <inkml:trace contextRef="#ctx0" brushRef="#br0" timeOffset="1316.968">2594 697 14379 0 0,'0'0'2126'0'0,"0"0"-570"0"0,0 0-197 0 0,0 0-33 0 0,0 0-110 0 0,0 0-196 0 0,0 0-222 0 0,0 0-201 0 0,0 0-158 0 0,0 0-106 0 0,0 0-126 0 0,-34-11-99 0 0,-106-31-41 0 0,137 40-65 0 0,1 1 1 0 0,0 0-1 0 0,0 0 1 0 0,-1 0-1 0 0,1 1 0 0 0,0-1 1 0 0,-1 0-1 0 0,1 1 1 0 0,-1 0-1 0 0,1-1 1 0 0,-1 1-1 0 0,1 0 0 0 0,-1 0 1 0 0,1 1-1 0 0,-1-1 1 0 0,1 0-1 0 0,-1 1 1 0 0,1 0-1 0 0,0-1 0 0 0,-1 1 1 0 0,1 0-1 0 0,0 0 1 0 0,0 0-1 0 0,-1 1 1 0 0,1-1-1 0 0,0 0 0 0 0,0 1 1 0 0,0-1-1 0 0,0 2-2 0 0,-6 4 14 0 0,-5 2-10 0 0,1 1-1 0 0,1 0 1 0 0,0 0 0 0 0,0 1 0 0 0,1 0 0 0 0,0 1 0 0 0,1 0-1 0 0,1 1 1 0 0,0 0 0 0 0,0 0 0 0 0,1 0 0 0 0,1 1 0 0 0,0 0-1 0 0,1 1 1 0 0,1-1 0 0 0,0 1 0 0 0,1 0 0 0 0,1 0 0 0 0,0 0-1 0 0,1 0 1 0 0,0 0 0 0 0,1 0 0 0 0,2 7-4 0 0,-1-17 20 0 0,1 0 1 0 0,0 0-1 0 0,0 0 1 0 0,0 0 0 0 0,1 0-1 0 0,-1 0 1 0 0,1-1-1 0 0,1 0 1 0 0,-1 1-1 0 0,0-1 1 0 0,1 0-1 0 0,0 0 1 0 0,0-1 0 0 0,0 1-1 0 0,1-1 1 0 0,-1 0-1 0 0,1 0 1 0 0,-1-1-1 0 0,1 1 1 0 0,0-1-1 0 0,0 0 1 0 0,0 0-1 0 0,0-1 1 0 0,1 1 0 0 0,-1-1-1 0 0,0 0 1 0 0,1-1-1 0 0,-1 1 1 0 0,1-1-1 0 0,-1 0 1 0 0,0 0-1 0 0,1-1 1 0 0,-1 0 0 0 0,0 0-1 0 0,1 0 1 0 0,-1 0-1 0 0,0-1 1 0 0,0 0-1 0 0,0 0 1 0 0,0 0-1 0 0,0-1 1 0 0,-1 0-1 0 0,1 0 1 0 0,2-2-21 0 0,23-14 275 0 0,-1-2-1 0 0,-1 0 1 0 0,-1-2-1 0 0,-1-2 1 0 0,-1 0-1 0 0,20-27-274 0 0,-37 43 42 0 0,0 0 0 0 0,1 1 0 0 0,0 0 0 0 0,1 0-1 0 0,-1 1 1 0 0,1 0 0 0 0,1 1 0 0 0,-1 0 0 0 0,1 0 0 0 0,6-1-42 0 0,-15 7 1 0 0,-1-1 0 0 0,0 1 0 0 0,1 0 0 0 0,0-1-1 0 0,-1 1 1 0 0,1 0 0 0 0,-1 0 0 0 0,1 0 0 0 0,-1 0 0 0 0,1 0 0 0 0,-1 1 0 0 0,1-1 0 0 0,-1 0 0 0 0,1 1 0 0 0,-1-1 0 0 0,1 1 0 0 0,-1-1 0 0 0,0 1 0 0 0,1 0 0 0 0,-1 0 0 0 0,0-1-1 0 0,1 1 1 0 0,-1 0 0 0 0,0 0 0 0 0,0 0 0 0 0,0 0 0 0 0,0 1 0 0 0,0-1 0 0 0,0 0 0 0 0,0 0 0 0 0,0 1 0 0 0,-1-1 0 0 0,1 0 0 0 0,0 1 0 0 0,-1-1 0 0 0,1 1 0 0 0,-1-1-1 0 0,0 1 1 0 0,1-1 0 0 0,-1 1 0 0 0,0 0-1 0 0,7 66 94 0 0,-21 231-125 0 0,-5-144-260 0 0,-7-1-1 0 0,-35 113 292 0 0,54-235-7 0 0,-1 0 0 0 0,-2-1-1 0 0,-2 0 1 0 0,0-1 0 0 0,-2 0-1 0 0,-1-1 1 0 0,-2 0 0 0 0,-1-2-1 0 0,-1 0 1 0 0,-1-1 0 0 0,-1-1-1 0 0,-17 16 8 0 0,-58 1 78 0 0,92-42-72 0 0,1 1 0 0 0,-1 0-1 0 0,1-1 1 0 0,-1 0 0 0 0,1 0 0 0 0,-1 0 0 0 0,1 0-1 0 0,-1-1 1 0 0,1 0 0 0 0,-1 1 0 0 0,1-1 0 0 0,0 0-1 0 0,-1 0 1 0 0,1-1 0 0 0,0 1 0 0 0,0-1 0 0 0,0 0-1 0 0,0 1 1 0 0,0-1 0 0 0,0-1 0 0 0,1 1 0 0 0,-1 0-1 0 0,1-1 1 0 0,-1 1 0 0 0,1-1 0 0 0,0 0 0 0 0,0 0-1 0 0,-1-2-5 0 0,-2-8 17 0 0,0-1 0 0 0,2 0 0 0 0,-1 0-1 0 0,2 0 1 0 0,0-1 0 0 0,1 1-1 0 0,0 0 1 0 0,1-1 0 0 0,1 1-1 0 0,0-1 1 0 0,1 1 0 0 0,0 0 0 0 0,1 0-1 0 0,1 0 1 0 0,0 0 0 0 0,1 0-1 0 0,1 1 1 0 0,0 0 0 0 0,4-7-17 0 0,18-34 37 0 0,3 1 0 0 0,1 2-1 0 0,3 1 1 0 0,1 2 0 0 0,3 1 0 0 0,12-9-37 0 0,-33 39-12 0 0,0 0-1 0 0,1 0 1 0 0,1 2-1 0 0,0 1 1 0 0,1 0-1 0 0,1 1 1 0 0,0 2-1 0 0,1 0 1 0 0,16-5 12 0 0,71-2-7508 0 0,-101 18-4432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1 836 3985 0 0,'0'0'1747'0'0,"0"0"-373"0"0,0 0-206 0 0,0 0 17 0 0,0 0 70 0 0,0 0-48 0 0,0 0-208 0 0,0 0-347 0 0,0 0-277 0 0,0 0-146 0 0,0 0-29 0 0,0 0 32 0 0,0 0 83 0 0,4 7 1622 0 0,45-13 3379 0 0,16-27-2777 0 0,-52 23-2372 0 0,0-1 1 0 0,-1 1 0 0 0,0-2 0 0 0,-1 0-1 0 0,0 0 1 0 0,-1-1 0 0 0,0 0 0 0 0,-1-1 0 0 0,0 0-1 0 0,-2-1 1 0 0,1 0 0 0 0,-2 0 0 0 0,0 0-1 0 0,-1-1 1 0 0,1-5-168 0 0,-8 61 366 0 0,4 39-283 0 0,-1-61-64 0 0,47 316 180 0 0,-33-223-162 0 0,-5 1 0 0 0,-5-1 0 0 0,-8 77-37 0 0,-11-125 205 0 0,-3-75 423 0 0,9-12-602 0 0,1 0 0 0 0,2 0 0 0 0,0-1-1 0 0,2 0 1 0 0,0 0 0 0 0,2 0 0 0 0,1 0 0 0 0,1 0 0 0 0,1 0-1 0 0,1 0 1 0 0,1 0-26 0 0,1-18-2 0 0,1 1-1 0 0,3 1 0 0 0,1-1 1 0 0,2 2-1 0 0,1-1 1 0 0,3 2-1 0 0,1 0 0 0 0,2 1 1 0 0,1 1-1 0 0,2 0 1 0 0,2 2-1 0 0,1 1 1 0 0,1 1-1 0 0,2 1 0 0 0,2 1 1 0 0,0 2-1 0 0,2 1 1 0 0,36-24 2 0 0,-60 47-4 0 0,1 0 0 0 0,0 0 0 0 0,0 1 1 0 0,0 1-1 0 0,0-1 0 0 0,1 1 1 0 0,0 1-1 0 0,-1 0 0 0 0,1 0 1 0 0,0 1-1 0 0,0 0 0 0 0,0 1 1 0 0,7 0 3 0 0,-13 3-4 0 0,1-1 0 0 0,-1 1 1 0 0,0 0-1 0 0,0 0 1 0 0,-1 0-1 0 0,1 0 1 0 0,-1 1-1 0 0,1 0 1 0 0,-1 0-1 0 0,0 0 1 0 0,0 0-1 0 0,-1 0 1 0 0,0 0-1 0 0,1 1 1 0 0,-1-1-1 0 0,0 1 1 0 0,-1-1-1 0 0,1 1 1 0 0,-1 0-1 0 0,0 0 1 0 0,-1 0-1 0 0,1 0 0 0 0,-1-1 1 0 0,0 1-1 0 0,0 0 1 0 0,0 0-1 0 0,0 0 1 0 0,-1 1 3 0 0,0 11 5 0 0,-1 0 0 0 0,0 0 0 0 0,-1 0 0 0 0,-1-1 0 0 0,0 0-1 0 0,-2 1 1 0 0,0-1 0 0 0,0-1 0 0 0,-2 1 0 0 0,1-1 0 0 0,-2-1 0 0 0,0 0 0 0 0,-1 0 0 0 0,-1 0 0 0 0,0-1 0 0 0,0-1 0 0 0,-1 0 0 0 0,-1-1 0 0 0,0 0 0 0 0,0-1 0 0 0,-1 0 0 0 0,-1-1-1 0 0,0-1 1 0 0,0 0 0 0 0,0-1 0 0 0,-1 0 0 0 0,-2-1-5 0 0,-103 3-473 0 0,119-9 407 0 0,0 0 1 0 0,0 0 0 0 0,1 0-1 0 0,-1 0 1 0 0,0-1-1 0 0,0 1 1 0 0,0-1 0 0 0,0 1-1 0 0,0-1 1 0 0,0 1 0 0 0,0-1-1 0 0,1 0 1 0 0,-1 0-1 0 0,0 0 1 0 0,1 0 0 0 0,-1 0-1 0 0,1 0 1 0 0,-1-1-1 0 0,1 1 1 0 0,-1 0 0 0 0,1-1-1 0 0,0 1 1 0 0,0-1 0 0 0,0 1-1 0 0,-1-1 1 0 0,2 0-1 0 0,-1 0 1 0 0,0 1 0 0 0,0-1-1 0 0,0 0 1 0 0,1 0-1 0 0,-1 0 1 0 0,1-1 65 0 0,-3-20-3740 0 0,2 0-4130 0 0,1 15-3906 0 0</inkml:trace>
  <inkml:trace contextRef="#ctx0" brushRef="#br0" timeOffset="380.382">1308 689 12835 0 0,'0'0'2287'0'0,"0"0"-429"0"0,0 0-285 0 0,0 0-180 0 0,0 0-208 0 0,0 0-222 0 0,0 0-163 0 0,0 0-156 0 0,0 0-85 0 0,0 0-76 0 0,0 0-94 0 0,0 0-78 0 0,0 0-71 0 0,-33 21-48 0 0,-100 69-60 0 0,130-89-125 0 0,0 0 0 0 0,1 1 0 0 0,-1 0-1 0 0,0-1 1 0 0,0 1 0 0 0,1 0 0 0 0,-1 0 0 0 0,1 0-1 0 0,0 1 1 0 0,-1-1 0 0 0,1 1 0 0 0,0-1-1 0 0,0 1 1 0 0,1 0 0 0 0,-1-1 0 0 0,1 1 0 0 0,-1 0-1 0 0,1 0 1 0 0,0 0 0 0 0,0 0 0 0 0,0 1-7 0 0,-1 6 15 0 0,-1-4-15 0 0,1-1 1 0 0,0 1-1 0 0,0 0 1 0 0,0 1-1 0 0,1-1 1 0 0,0 0-1 0 0,0 0 1 0 0,0 1-1 0 0,1-1 1 0 0,0 0-1 0 0,1 1 1 0 0,-1-1-1 0 0,1 0 1 0 0,0 0 0 0 0,1 0-1 0 0,-1 1 1 0 0,1-1-1 0 0,0 0 1 0 0,1-1-1 0 0,-1 1 1 0 0,1 0-1 0 0,1-1 1 0 0,-1 0-1 0 0,1 1 1 0 0,0-1-1 0 0,0-1 1 0 0,0 1-1 0 0,0 0 1 0 0,1-1 0 0 0,0 0-1 0 0,0 0 1 0 0,0-1-1 0 0,0 1 1 0 0,1-1-1 0 0,1 0 0 0 0,1-1 72 0 0,1 0 1 0 0,-1-1-1 0 0,1-1 0 0 0,0 1 0 0 0,-1-1 0 0 0,1-1 1 0 0,-1 0-1 0 0,1 0 0 0 0,-1 0 0 0 0,1-1 0 0 0,-1-1 1 0 0,0 1-1 0 0,0-1 0 0 0,0 0 0 0 0,0-1 1 0 0,0 0-1 0 0,-1-1 0 0 0,0 1 0 0 0,0-1 0 0 0,0 0 1 0 0,0-1-1 0 0,-1 0 0 0 0,0 0 0 0 0,0 0 0 0 0,-1-1 1 0 0,0 0-1 0 0,0 0 0 0 0,3-5-72 0 0,-3 3 69 0 0,0 0 0 0 0,-1-1 0 0 0,0 1 0 0 0,-1-1 0 0 0,1 0 0 0 0,-2 0 0 0 0,0 0 0 0 0,0 0 0 0 0,-1 0 0 0 0,0-1 0 0 0,0 1 0 0 0,-1 0 0 0 0,-1-1 0 0 0,-1-7-69 0 0,1 12-1 0 0,0 1 0 0 0,0 0 0 0 0,0 0 0 0 0,-1-1 0 0 0,0 1 0 0 0,0 1 0 0 0,0-1 0 0 0,0 0 0 0 0,-1 0 0 0 0,0 1 0 0 0,0-1 0 0 0,0 1 0 0 0,-1 0 0 0 0,1 0 0 0 0,-1 0 0 0 0,0 1 1 0 0,0-1-1 0 0,0 1 0 0 0,-1 0 0 0 0,1 0 0 0 0,-1 1 0 0 0,0-1 0 0 0,0 1 0 0 0,1 0 0 0 0,-1 0 0 0 0,-1 0 0 0 0,1 1 0 0 0,-4-1 1 0 0,-2 0-403 0 0,-50-2-910 0 0,31 29-8604 0 0,27-18-1982 0 0</inkml:trace>
  <inkml:trace contextRef="#ctx0" brushRef="#br0" timeOffset="645.968">1661 781 10490 0 0,'0'0'1583'0'0,"0"0"-476"0"0,0 0-52 0 0,0 0 161 0 0,0 0 101 0 0,0 0-150 0 0,0 0-323 0 0,0 0-274 0 0,0 0-116 0 0,0 0-70 0 0,0 0-80 0 0,0 0-35 0 0,1 27-58 0 0,-1 87-53 0 0,-15-16 104 0 0,13-91-854 0 0,0 4 902 0 0,2-7-4459 0 0,0 0-4085 0 0,0-4-492 0 0</inkml:trace>
  <inkml:trace contextRef="#ctx0" brushRef="#br0" timeOffset="815.745">1680 287 15091 0 0,'0'0'2337'0'0,"0"0"-1025"0"0,0 0-472 0 0,0 0-304 0 0,0 0-216 0 0,0 0-248 0 0,0 0-232 0 0,0 0-120 0 0,0 0-96 0 0,0 0-40 0 0,0 0-136 0 0,0 0-600 0 0,0 0-2225 0 0,0 0-8465 0 0</inkml:trace>
  <inkml:trace contextRef="#ctx0" brushRef="#br0" timeOffset="1259.629">1937 921 4985 0 0,'0'0'4261'0'0,"0"0"-1366"0"0,0 0-513 0 0,0 0-217 0 0,0 0-293 0 0,0 0-344 0 0,0 0-425 0 0,0 0-261 0 0,0 0-169 0 0,0 0-117 0 0,0 0-81 0 0,0 0-36 0 0,0 0-35 0 0,1-14-35 0 0,21-113 916 0 0,54-70-411 0 0,-64 281-1959 0 0,-13-74 1071 0 0,2 1 0 0 0,-1-1-1 0 0,1 1 1 0 0,0-1 0 0 0,1 1 0 0 0,1-1 0 0 0,-1 0 0 0 0,2 0 0 0 0,-1 0-1 0 0,1 0 1 0 0,1-1 0 0 0,0 1 0 0 0,0-1 0 0 0,1 0 0 0 0,0-1-1 0 0,0 1 1 0 0,1-1 0 0 0,5 4 14 0 0,-8-10 51 0 0,0 1 0 0 0,0-1 0 0 0,1 0-1 0 0,-1 0 1 0 0,1-1 0 0 0,-1 0 0 0 0,1 1 0 0 0,0-1 0 0 0,-1-1-1 0 0,1 1 1 0 0,0-1 0 0 0,0 0 0 0 0,-1 0 0 0 0,1 0-1 0 0,0-1 1 0 0,0 1 0 0 0,-1-1 0 0 0,1 0 0 0 0,-1-1-1 0 0,1 1 1 0 0,-1-1 0 0 0,1 0 0 0 0,-1 0 0 0 0,0 0 0 0 0,0 0-1 0 0,0-1 1 0 0,0 0 0 0 0,0 0 0 0 0,1-1-51 0 0,8-7 224 0 0,-1-1 0 0 0,0 0 1 0 0,0-1-1 0 0,-2 0 0 0 0,1 0 0 0 0,-2-1 0 0 0,6-10-224 0 0,43-112 670 0 0,-54 74-1126 0 0,-13 60-1164 0 0,4 2-2621 0 0,3 0-3492 0 0,0 0-5017 0 0</inkml:trace>
  <inkml:trace contextRef="#ctx0" brushRef="#br0" timeOffset="1596.427">2795 0 19772 0 0,'0'0'1267'0'0,"0"0"-307"0"0,0 0-170 0 0,0 0 25 0 0,0 0-51 0 0,0 0-143 0 0,0 0-113 0 0,0 0-91 0 0,0 0 7 0 0,0 0 49 0 0,0 0-17 0 0,0 0-90 0 0,-2 33-74 0 0,-6 104-36 0 0,-4 482-6 0 0,12-465-2134 0 0,-10-162-2510 0 0,0-8 333 0 0,-2-1-5716 0 0,7 6 1462 0 0</inkml:trace>
  <inkml:trace contextRef="#ctx0" brushRef="#br0" timeOffset="1856.941">2412 530 13043 0 0,'0'0'2359'0'0,"0"0"-624"0"0,0 0-300 0 0,0 0 37 0 0,0 0 42 0 0,0 0-188 0 0,0 0-278 0 0,0 0-249 0 0,0 0-195 0 0,33 4-109 0 0,104 8-93 0 0,100-9 442 0 0,-180-4-990 0 0,16 0-666 0 0,-25 4-4899 0 0,-33 0-6150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30 7122 0 0,'0'0'2224'0'0,"0"0"-241"0"0,0 0-109 0 0,0 0 36 0 0,0 0-54 0 0,0 0-156 0 0,0 0-229 0 0,0 0-270 0 0,0 0-232 0 0,0 0-161 0 0,0 0-158 0 0,-7-5-95 0 0,-21-15-69 0 0,21 15-64 0 0,-1 24 1394 0 0,-27 155-842 0 0,-8 113-340 0 0,-2-41-532 0 0,36-206-365 0 0,9-40 155 0 0,0 0-36 0 0,0 0-48 0 0,0 0-11 0 0,0 0-63 0 0,0-27-4085 0 0,14-22-4828 0 0,-9 37 2884 0 0,0 1-1461 0 0</inkml:trace>
  <inkml:trace contextRef="#ctx0" brushRef="#br0" timeOffset="296.808">32 67 11210 0 0,'0'0'1886'0'0,"0"0"-482"0"0,0 0-322 0 0,0 0-31 0 0,0 0 56 0 0,0 0-26 0 0,0 0-198 0 0,0 0-208 0 0,0 0-6 0 0,0 0 76 0 0,0 0 96 0 0,0 0 17 0 0,0 0-118 0 0,13 3-120 0 0,110 15 866 0 0,52-55-149 0 0,-19 8-1090 0 0,-155 30-294 0 0,0-1 0 0 0,0 0 0 0 0,0 0 0 0 0,-1 0 0 0 0,1 0 0 0 0,0 1 0 0 0,0-1 0 0 0,0 0 0 0 0,-1 1 0 0 0,1-1 0 0 0,0 1 0 0 0,0-1 0 0 0,-1 1 0 0 0,1-1 0 0 0,0 1 0 0 0,-1-1 0 0 0,1 1 0 0 0,-1-1 0 0 0,1 1 0 0 0,-1 0 0 0 0,1 0 0 0 0,-1-1 0 0 0,1 1 0 0 0,-1 0 0 0 0,1 0 0 0 0,-1-1 0 0 0,0 1 0 0 0,0 0 0 0 0,1 0 0 0 0,-1 0 0 0 0,0 0 0 0 0,0-1 0 0 0,0 1 0 0 0,0 0 0 0 0,0 0 0 0 0,0 0 0 0 0,0 0 0 0 0,0 0 0 0 0,0-1 0 0 0,-1 1 0 0 0,1 0 0 0 0,0 0 0 0 0,0 0 0 0 0,-1 0 0 0 0,1 0 47 0 0,-14 35-5960 0 0,6-25-643 0 0,0-3-5105 0 0</inkml:trace>
  <inkml:trace contextRef="#ctx0" brushRef="#br0" timeOffset="532.632">0 468 12147 0 0,'0'0'1804'0'0,"0"0"-334"0"0,0 0 78 0 0,0 0 170 0 0,0 0-61 0 0,0 0-239 0 0,0 0-291 0 0,0 0-244 0 0,0 0-143 0 0,0 0-153 0 0,32-2-123 0 0,102-9-105 0 0,52-2-14 0 0,-176 13-893 0 0,24 3-739 0 0,-16 9-8697 0 0,-16-8-1751 0 0</inkml:trace>
  <inkml:trace contextRef="#ctx0" brushRef="#br0" timeOffset="829.774">722 549 13427 0 0,'0'0'2030'0'0,"0"0"-633"0"0,0 0-326 0 0,0 0-44 0 0,0 0-29 0 0,0 0-100 0 0,0 0-193 0 0,0 0-207 0 0,0 0-155 0 0,0 0-108 0 0,0 0-58 0 0,0 0-35 0 0,-24 32-21 0 0,-75 99-36 0 0,45-44 42 0 0,44-68-426 0 0,-39 64 271 0 0,-1-45-5890 0 0,44-38-4092 0 0,3 0 2984 0 0</inkml:trace>
  <inkml:trace contextRef="#ctx0" brushRef="#br0" timeOffset="1148.206">370 556 6521 0 0,'0'0'3125'0'0,"0"0"-1052"0"0,0 0-548 0 0,0 0-79 0 0,0 0-54 0 0,0 0-104 0 0,0 0-141 0 0,0 0-113 0 0,0 0-10 0 0,0 0-9 0 0,0 0-118 0 0,0 0-154 0 0,11 12-96 0 0,74 80 1076 0 0,119 120 1015 0 0,-147-145-2703 0 0,-46-65-3333 0 0,-9-6-1721 0 0,0-1-3428 0 0,-2 1-3162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36 417 11747 0 0,'0'0'2237'0'0,"0"0"-499"0"0,0 0-170 0 0,0 0-57 0 0,0 0-94 0 0,0 0-228 0 0,0 0-265 0 0,0 0-243 0 0,0 0-189 0 0,0 0-100 0 0,0 0-76 0 0,0 0-56 0 0,16 4 735 0 0,1 1-611 0 0,1 0 0 0 0,0-2 0 0 0,0 0 1 0 0,0-1-1 0 0,0 0 0 0 0,0-2 0 0 0,18-1-384 0 0,-13 1 197 0 0,113-19 165 0 0,-86 4-3299 0 0,-49 15 1532 0 0,-1 0-622 0 0,0 0-1400 0 0,-1 0-3656 0 0,0 0-4617 0 0</inkml:trace>
  <inkml:trace contextRef="#ctx0" brushRef="#br0" timeOffset="251.566">1 653 10538 0 0,'0'0'1230'0'0,"0"0"-394"0"0,0 0-17 0 0,0 0 346 0 0,0 0 256 0 0,0 0 70 0 0,0 0-140 0 0,0 0-278 0 0,0 0-177 0 0,0 0-122 0 0,0 0-47 0 0,0 0-55 0 0,0 0-39 0 0,24 7-52 0 0,73 20-44 0 0,-89-25-425 0 0,-1 0 1 0 0,1 0-1 0 0,0-1 1 0 0,-1 0-1 0 0,1 0 1 0 0,0-1-1 0 0,0 0 1 0 0,-1 0-1 0 0,1-1 1 0 0,0 0-1 0 0,-1 0 1 0 0,1-1-1 0 0,4-2-112 0 0,8-1 128 0 0,100-39-1087 0 0,-113 41 99 0 0,2 0-1743 0 0,-2 2-4497 0 0,-2 1-5015 0 0</inkml:trace>
  <inkml:trace contextRef="#ctx0" brushRef="#br0" timeOffset="767.665">936 211 6481 0 0,'0'0'3340'0'0,"0"0"-1293"0"0,0 0-535 0 0,0 0-92 0 0,0 0-71 0 0,0 0-129 0 0,0 0-158 0 0,0 0-176 0 0,0 0-159 0 0,0 0-85 0 0,0 0-109 0 0,0 0-65 0 0,0 0-34 0 0,-32 18-26 0 0,-100 58-29 0 0,63-14 255 0 0,59-48-591 0 0,0 0 0 0 0,1 1-1 0 0,0 0 1 0 0,1 1 0 0 0,1 0-1 0 0,1 0 1 0 0,0 1 0 0 0,1-1-1 0 0,1 1 1 0 0,0 1 0 0 0,1-1-1 0 0,1 0 1 0 0,1 1 0 0 0,1-1 0 0 0,1 14-43 0 0,-1-25 6 0 0,2 0 0 0 0,-1-1 0 0 0,1 1 0 0 0,0-1 0 0 0,0 1 0 0 0,0-1 0 0 0,1 0 0 0 0,0 0 0 0 0,0 0 0 0 0,0 0 0 0 0,0 0 1 0 0,1-1-1 0 0,0 0 0 0 0,0 1 0 0 0,0-1 0 0 0,0-1 0 0 0,1 1 0 0 0,0-1 0 0 0,-1 1 0 0 0,1-2 0 0 0,0 1 0 0 0,1 0 1 0 0,-1-1-1 0 0,0 0 0 0 0,1 0 0 0 0,-1-1 0 0 0,1 1 0 0 0,0-1 0 0 0,0 0 0 0 0,4 0-6 0 0,17-3 257 0 0,0-1-1 0 0,-1-1 1 0 0,1-1-1 0 0,-1-2 1 0 0,-1 0-1 0 0,1-2 1 0 0,-1-1-1 0 0,0 0 1 0 0,-1-2 0 0 0,-1-1-1 0 0,0-1 1 0 0,0-1-1 0 0,-2-1 1 0 0,13-11-257 0 0,-22 18 86 0 0,-1-1 1 0 0,1 0-1 0 0,-2 0 1 0 0,0-1 0 0 0,0 0-1 0 0,-1-1 1 0 0,0 0 0 0 0,-1-1-1 0 0,0 0 1 0 0,-1 0-1 0 0,-1 0 1 0 0,0-1 0 0 0,-1 0-1 0 0,0 0 1 0 0,-1 0-1 0 0,-1-1 1 0 0,0 1 0 0 0,-1-1-1 0 0,0-14-86 0 0,-2 25-16 0 0,0-1 0 0 0,-1 0 0 0 0,0 0 0 0 0,0 0 0 0 0,-1 1 0 0 0,1-1 0 0 0,-1 0 0 0 0,0 1 0 0 0,0-1 0 0 0,0 1 0 0 0,-1 0 0 0 0,0 0 0 0 0,1 0 0 0 0,-2 0 0 0 0,1 0 0 0 0,0 1 0 0 0,-1-1 0 0 0,1 1 0 0 0,-1 0 0 0 0,0 0 0 0 0,0 0 0 0 0,0 1 0 0 0,-1 0 0 0 0,1-1 0 0 0,-3 0 16 0 0,-5-2-177 0 0,-1 0-1 0 0,1 1 0 0 0,-1 0 1 0 0,0 1-1 0 0,0 0 0 0 0,-1 1 1 0 0,1 1-1 0 0,0 0 0 0 0,-1 1 178 0 0,-85 12-3105 0 0,67-3-508 0 0,0 3-3536 0 0,6-1-5283 0 0</inkml:trace>
  <inkml:trace contextRef="#ctx0" brushRef="#br0" timeOffset="1386.278">485 473 12635 0 0,'0'0'2631'0'0,"0"0"-589"0"0,0 0-326 0 0,0 0-193 0 0,0 0-228 0 0,0 0-220 0 0,0 0-228 0 0,0 0-198 0 0,0 0-154 0 0,0 0-135 0 0,0 0-68 0 0,0 0-29 0 0,0 0-2 0 0,7-5-3 0 0,20-15-1 0 0,-20 15-6 0 0,-7 5-43 0 0,17 5 957 0 0,195 8 934 0 0,180-9-1201 0 0,-145-36-510 0 0,-236 30-422 0 0,-3 0 1 0 0,-22 2-1575 0 0,-3 4-2716 0 0,11-2-2925 0 0,1-1-5694 0 0</inkml:trace>
  <inkml:trace contextRef="#ctx0" brushRef="#br0" timeOffset="2419.545">1625 598 11210 0 0,'0'0'1669'0'0,"0"0"-406"0"0,0 0-106 0 0,0 0 82 0 0,0 0 88 0 0,0 0-109 0 0,0 0-295 0 0,0 0-287 0 0,0 0-225 0 0,0 0-67 0 0,0 0 25 0 0,-3 11 15 0 0,-8 24-113 0 0,-2-1 0 0 0,-1 0-1 0 0,-2-1 1 0 0,-1 0 0 0 0,-4 1-271 0 0,-68 94-522 0 0,70-114-120 0 0,15-11-4005 0 0,3-2-5462 0 0,1-4 2525 0 0</inkml:trace>
  <inkml:trace contextRef="#ctx0" brushRef="#br0" timeOffset="2798.547">1895 163 9498 0 0,'0'0'2709'0'0,"0"0"-1374"0"0,0 0-737 0 0,0 0 17 0 0,0 0 277 0 0,0 0 215 0 0,0 0 63 0 0,0 0-145 0 0,0 0-163 0 0,0 0-66 0 0,0 0-1 0 0,0 0-22 0 0,0 0-71 0 0,6 8-95 0 0,31 73 1037 0 0,-33-32-1485 0 0,-3 0 0 0 0,-1 0 0 0 0,-3 0 0 0 0,-2 0 0 0 0,-1 0 0 0 0,-3-1 0 0 0,-2 0 0 0 0,-3-1 0 0 0,-1 0-1 0 0,-2-1 1 0 0,-7 9-159 0 0,8-4-750 0 0,16-50 438 0 0,0-1-47 0 0,3-1 16 0 0,-1-1 0 0 0,0 1 0 0 0,1-1 1 0 0,-1 1-1 0 0,0-1 0 0 0,0 0 0 0 0,0 0 1 0 0,0 0-1 0 0,-1 0 0 0 0,1 0 0 0 0,0 0 0 0 0,-1 0 1 0 0,0-1-1 0 0,1 1 0 0 0,-1 0 0 0 0,0-1 0 0 0,0 1 1 0 0,0-1-1 0 0,-1 1 0 0 0,1-1 0 0 0,0-2 343 0 0,3-6-3562 0 0,0 0-2442 0 0,-2 3-2686 0 0</inkml:trace>
  <inkml:trace contextRef="#ctx0" brushRef="#br0" timeOffset="3098.531">1792 93 10562 0 0,'0'0'1745'0'0,"0"0"-308"0"0,0 0-147 0 0,0 0-38 0 0,0 0-80 0 0,0 0-159 0 0,0 0-228 0 0,0 0-131 0 0,0 0-46 0 0,0 0 5 0 0,0 0 14 0 0,0 0-66 0 0,17-3-74 0 0,128-27 688 0 0,-109 20-939 0 0,1-2-253 0 0,0 2 0 0 0,1 1 0 0 0,0 2 0 0 0,0 1 0 0 0,1 3 0 0 0,0 1 0 0 0,-1 1 0 0 0,10 3 17 0 0,-20 7-1609 0 0,-22-3-1840 0 0,-4 4-3946 0 0,-2-10-3265 0 0</inkml:trace>
  <inkml:trace contextRef="#ctx0" brushRef="#br0" timeOffset="3332.376">1871 417 10898 0 0,'0'0'1350'0'0,"0"0"-307"0"0,0 0 201 0 0,0 0 326 0 0,0 0 22 0 0,0 0-205 0 0,0 0-331 0 0,0 0-258 0 0,0 0-201 0 0,31-7-134 0 0,98-27-103 0 0,-13-2 123 0 0,-77 24-649 0 0,12-2-373 0 0,-14 11-6536 0 0,-33 3-3361 0 0</inkml:trace>
  <inkml:trace contextRef="#ctx0" brushRef="#br0" timeOffset="3987.667">2195 550 9706 0 0,'0'0'1323'0'0,"0"0"-479"0"0,0 0 15 0 0,0 0 248 0 0,0 0 144 0 0,0 0-92 0 0,0 0-278 0 0,0 0-307 0 0,0 0-181 0 0,0 0-75 0 0,0 0-45 0 0,0 0-54 0 0,0 0-17 0 0,0 29-3 0 0,-1 91-24 0 0,8-70 190 0 0,-6-48-280 0 0,-1-1 0 0 0,1 1 0 0 0,0 0 0 0 0,0 0-1 0 0,0-1 1 0 0,0 1 0 0 0,0-1 0 0 0,0 1 0 0 0,0-1 0 0 0,0 1-1 0 0,1-1 1 0 0,-1 1 0 0 0,1-1 0 0 0,-1 0 0 0 0,1 0 0 0 0,-1 0-1 0 0,1 0 1 0 0,-1 0 0 0 0,1 0 0 0 0,0 0 0 0 0,0-1 0 0 0,0 1-1 0 0,-1-1 1 0 0,1 1 0 0 0,0-1 0 0 0,0 0 0 0 0,0 1 0 0 0,0-1-1 0 0,0 0 1 0 0,0 0 0 0 0,-1-1 0 0 0,1 1 0 0 0,0 0 0 0 0,0-1-1 0 0,0 1 1 0 0,0-1 0 0 0,0 1 0 0 0,-1-1 0 0 0,1 0-1 0 0,0 0 1 0 0,0 0-85 0 0,16-22 348 0 0,-1-1 1 0 0,-2 0-1 0 0,0-1 0 0 0,-1-1 0 0 0,-2 0 0 0 0,1-7-348 0 0,49-90 392 0 0,-68 188-216 0 0,-2 271 63 0 0,7-293-235 0 0,-2-1 0 0 0,-2 0 0 0 0,-2 0 0 0 0,-2 0 0 0 0,-1-1 0 0 0,-3 0 1 0 0,-1-1-1 0 0,-1 0 0 0 0,-3-1 0 0 0,-16 26-4 0 0,29-57 3 0 0,-1 0-1 0 0,1 0 1 0 0,-1-1 0 0 0,0 1-1 0 0,-1-2 1 0 0,0 1 0 0 0,0-1-1 0 0,-1 0 1 0 0,1 0 0 0 0,-1-1-1 0 0,0 0 1 0 0,-1-1 0 0 0,1 1-1 0 0,-1-2 1 0 0,0 1 0 0 0,0-1-1 0 0,0-1 1 0 0,0 1 0 0 0,0-2-1 0 0,-9 2-2 0 0,15-5 0 0 0,1 0-1 0 0,-1 0 1 0 0,0 0-1 0 0,0 0 1 0 0,1-1-1 0 0,-1 1 1 0 0,1-1-1 0 0,0 1 1 0 0,0-1-1 0 0,0 0 1 0 0,0 0-1 0 0,0 0 1 0 0,0 0-1 0 0,1 0 1 0 0,0 0-1 0 0,-1 0 1 0 0,1-1-1 0 0,1 1 1 0 0,-1-1-1 0 0,0 1 1 0 0,1 0-1 0 0,-1-1 1 0 0,1 1-1 0 0,0-1 1 0 0,0 1-1 0 0,1-1 1 0 0,-1 1-1 0 0,1-1 1 0 0,0 1-1 0 0,0-2 1 0 0,-1-2-6 0 0,2-13 56 0 0,0 1 0 0 0,1-1 0 0 0,1 1 0 0 0,1 0 0 0 0,1 0 0 0 0,0 0 0 0 0,2 1 0 0 0,0 0 0 0 0,1 0 0 0 0,1 1 0 0 0,0 0 0 0 0,6-5-50 0 0,50-72-3526 0 0,-18 27-4374 0 0,-39 55-3792 0 0</inkml:trace>
  <inkml:trace contextRef="#ctx0" brushRef="#br0" timeOffset="4314.754">2613 513 7778 0 0,'0'0'2923'0'0,"0"0"-1561"0"0,0 0-450 0 0,0 0 333 0 0,0 0 369 0 0,0 0 152 0 0,0 0-173 0 0,0 0-307 0 0,0 0-231 0 0,0 0-148 0 0,0 0-112 0 0,0 0-70 0 0,25-2-59 0 0,76-9-37 0 0,30-21 1593 0 0,-42 26-2045 0 0,-85 17-3921 0 0,-6-3-4589 0 0,2-2-3124 0 0</inkml:trace>
  <inkml:trace contextRef="#ctx0" brushRef="#br0" timeOffset="4518.32">2689 686 11610 0 0,'0'0'2226'0'0,"0"0"-591"0"0,0 0-356 0 0,0 0-117 0 0,0 0-77 0 0,0 0-79 0 0,0 0-55 0 0,0 0-32 0 0,0 0-54 0 0,0 0-49 0 0,0 0-138 0 0,0 0-158 0 0,0 0-99 0 0,17 1-83 0 0,84 6 139 0 0,70-45-1581 0 0,-163 37 300 0 0,1-1-1561 0 0,-3 2-2110 0 0,0 0-7548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00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100 103 4537 0 0,'0'0'1695'0'0,"0"0"-539"0"0,0 0-165 0 0,0 0 228 0 0,0 0 293 0 0,0 0 193 0 0,0 0-22 0 0,0 0-226 0 0,0 0-290 0 0,0 0-164 0 0,0 0-68 0 0,0 0-80 0 0,0 0-62 0 0,4 14-47 0 0,19 68 565 0 0,-20-65-1037 0 0,-1 1 0 0 0,-1-1 1 0 0,-1 1-1 0 0,-1 0 0 0 0,0-1 0 0 0,-1 1 1 0 0,-1-1-1 0 0,0 0 0 0 0,-2 0 0 0 0,0 0 1 0 0,-3 5-275 0 0,-92 254-69 0 0,96-239-2304 0 0,9-46-2529 0 0,1-1 448 0 0,-3 4-3641 0 0,-3 2 2206 0 0</inkml:trace>
  <inkml:trace contextRef="#ctx0" brushRef="#br0" timeOffset="302.11">69 96 11755 0 0,'0'0'2220'0'0,"0"0"-754"0"0,0 0-421 0 0,0 0 14 0 0,0 0 29 0 0,0 0-45 0 0,0 0-85 0 0,0 0-198 0 0,0 0-120 0 0,0 0-60 0 0,0 0-134 0 0,0 0-80 0 0,19-8-66 0 0,61-22-68 0 0,47-2 533 0 0,-85 23-1147 0 0,0 2 0 0 0,1 2 0 0 0,0 2 1 0 0,22 1 381 0 0,-71 24-7078 0 0,-1-15 683 0 0,0-3-3328 0 0</inkml:trace>
  <inkml:trace contextRef="#ctx0" brushRef="#br0" timeOffset="502.874">50 431 12971 0 0,'0'0'1585'0'0,"0"0"-452"0"0,0 0 20 0 0,0 0 242 0 0,0 0 26 0 0,0 0-181 0 0,0 0-256 0 0,0 0-276 0 0,0 0-196 0 0,0 0-138 0 0,0 0-108 0 0,35-3-86 0 0,109-11-68 0 0,-63-7-101 0 0,-68 16-679 0 0,44-15 547 0 0,-38 14-3426 0 0,0 2-4174 0 0,-11 3-4003 0 0</inkml:trace>
  <inkml:trace contextRef="#ctx0" brushRef="#br0" timeOffset="964.795">308 530 10778 0 0,'0'0'1877'0'0,"0"0"-909"0"0,0 0-276 0 0,0 0 235 0 0,0 0 208 0 0,0 0 1 0 0,0 0-148 0 0,0 0-205 0 0,0 0-155 0 0,0 0-114 0 0,0 0-70 0 0,0 0-51 0 0,0 0-59 0 0,32-5-25 0 0,99-14-49 0 0,-60 14 399 0 0,-70 6-618 0 0,-1 0 1 0 0,1 0 0 0 0,0 0-1 0 0,-1 0 1 0 0,1 0-1 0 0,-1 1 1 0 0,1-1-1 0 0,-1 0 1 0 0,0 0 0 0 0,0 1-1 0 0,1-1 1 0 0,-1 0-1 0 0,0 0 1 0 0,0 1-1 0 0,0-1 1 0 0,0 0 0 0 0,-1 0-1 0 0,1 1 1 0 0,0-1-1 0 0,0 0 1 0 0,-1 0-1 0 0,1 1 1 0 0,-1-1 0 0 0,1 0-1 0 0,-1 0 1 0 0,1 0-1 0 0,-1 0 1 0 0,0 0-1 0 0,0 0 1 0 0,1 0 0 0 0,-1 0-1 0 0,0 0 1 0 0,0 0-1 0 0,0 0 1 0 0,-1 0-42 0 0,-210 237 757 0 0,210-236-751 0 0,0-1 0 0 0,0 1 0 0 0,0 0 0 0 0,1 0 0 0 0,-1 0 0 0 0,0 0 0 0 0,1 0 0 0 0,0 0 0 0 0,-1 1 0 0 0,1-1 0 0 0,0 0 0 0 0,0 1 0 0 0,0-1 0 0 0,1 1 0 0 0,-1-1 0 0 0,0 1 0 0 0,1-1 0 0 0,0 1 0 0 0,-1-1 0 0 0,1 1 0 0 0,0-1 0 0 0,1 1 0 0 0,-1 0 0 0 0,0-1 0 0 0,1 1 0 0 0,-1-1 0 0 0,1 1 0 0 0,0-1 0 0 0,0 1 0 0 0,0-1 0 0 0,0 0 0 0 0,0 1 0 0 0,0-1 0 0 0,1 0 0 0 0,-1 0 0 0 0,1 0 0 0 0,0 0 0 0 0,-1 0 0 0 0,1 0 0 0 0,0-1 0 0 0,0 1 0 0 0,0 0 0 0 0,0-1 0 0 0,1 0 0 0 0,1 2-6 0 0,8-2 108 0 0,0 0 1 0 0,1-1 0 0 0,-1-1 0 0 0,0 0-1 0 0,0 0 1 0 0,1-1 0 0 0,-1-1 0 0 0,-1 0-1 0 0,1 0 1 0 0,0-1 0 0 0,-1-1 0 0 0,0 0-1 0 0,11-7-108 0 0,-5 5-234 0 0,18-12 470 0 0,-26-6-4636 0 0,-14 18-6556 0 0,-1 6-410 0 0</inkml:trace>
  <inkml:trace contextRef="#ctx0" brushRef="#br0" timeOffset="1200.44">216 692 12211 0 0,'0'0'1480'0'0,"0"0"-588"0"0,0 0-16 0 0,0 0 266 0 0,0 0 126 0 0,0 0-81 0 0,0 0-220 0 0,0 0-198 0 0,0 0-186 0 0,0 0-109 0 0,0 0-118 0 0,0 0-130 0 0,35-3-91 0 0,109-13-79 0 0,26-24-2032 0 0,-151 32-179 0 0,-7 3-2528 0 0,-4 4-6212 0 0</inkml:trace>
  <inkml:trace contextRef="#ctx0" brushRef="#br0" timeOffset="1515.831">768 335 12875 0 0,'0'0'1820'0'0,"0"0"-609"0"0,0 0-208 0 0,0 0 23 0 0,0 0 11 0 0,0 0-42 0 0,0 0-84 0 0,0 0-115 0 0,0 0-63 0 0,0 0-24 0 0,0 0-113 0 0,0 0-87 0 0,0 0-57 0 0,20 0-64 0 0,65-4-48 0 0,34-20 561 0 0,30-2-1133 0 0,-145 25-3449 0 0,-7 1-7814 0 0,-1 0 601 0 0</inkml:trace>
  <inkml:trace contextRef="#ctx0" brushRef="#br0" timeOffset="1724.921">772 541 8074 0 0,'0'0'3096'0'0,"0"0"-519"0"0,0 0-305 0 0,0 0-195 0 0,0 0-323 0 0,0 0-343 0 0,0 0-306 0 0,0 0-298 0 0,32-5-210 0 0,102-19-156 0 0,-5-14 235 0 0,-2-10 37 0 0,-74 25-6884 0 0,-25 10-2057 0 0,-19 10-2973 0 0</inkml:trace>
  <inkml:trace contextRef="#ctx0" brushRef="#br0" timeOffset="2070.239">1644 136 10042 0 0,'0'0'1743'0'0,"0"0"-324"0"0,0 0-63 0 0,0 0 39 0 0,0 0-81 0 0,0 0-175 0 0,0 0-214 0 0,0 0-207 0 0,0 0-126 0 0,0 0-100 0 0,0 0-77 0 0,0 0-50 0 0,-32 24-46 0 0,-103 76-30 0 0,77-45 70 0 0,51-42-279 0 0,1-4-34 0 0,0 1 0 0 0,1 1-1 0 0,0-1 1 0 0,1 1 0 0 0,0-1 0 0 0,0 1-1 0 0,1 0 1 0 0,1 0 0 0 0,0 1 0 0 0,0-1-46 0 0,2-7 15 0 0,-1 0 0 0 0,1-1 0 0 0,0 1 0 0 0,1 0 0 0 0,-1-1 0 0 0,1 1 0 0 0,-1-1 0 0 0,1 1 0 0 0,0-1 0 0 0,0 1 0 0 0,1-1 0 0 0,-1 1 0 0 0,1-1 0 0 0,0 0 0 0 0,-1 0 0 0 0,1 0 0 0 0,1 0 0 0 0,-1 0 0 0 0,0 0 0 0 0,1-1 0 0 0,-1 1 0 0 0,1-1 0 0 0,0 1 0 0 0,0-1 0 0 0,0 0 0 0 0,0 0 0 0 0,0-1 0 0 0,1 1 0 0 0,-1-1 0 0 0,0 1 0 0 0,1-1 0 0 0,2 1-15 0 0,13 1 248 0 0,-1 0 0 0 0,1-1 0 0 0,-1-1 0 0 0,1 0 0 0 0,0-2 0 0 0,-1 0 0 0 0,1-1 0 0 0,-1-1 0 0 0,19-5-248 0 0,-11 1 327 0 0,0-1-1 0 0,0-1 1 0 0,0-1-1 0 0,-2-1 1 0 0,1-2-1 0 0,-1 0 1 0 0,-1-2-1 0 0,-1-1 1 0 0,0 0-1 0 0,-1-1 1 0 0,19-21-327 0 0,-5 7 146 0 0,51-62-20 0 0,-85 89-157 0 0,0 0 0 0 0,1 0 0 0 0,-1 0 1 0 0,-1 0-1 0 0,1 0 0 0 0,0 0 0 0 0,-1-1 0 0 0,0 1 1 0 0,0 0-1 0 0,-1 0 0 0 0,1-1 0 0 0,-1 1 1 0 0,0 0-1 0 0,0 0 0 0 0,0 0 0 0 0,0 0 0 0 0,-1 0 1 0 0,1 0-1 0 0,-1 0 0 0 0,0 0 0 0 0,-1 1 0 0 0,1-1 1 0 0,-1 1-1 0 0,1-1 0 0 0,-1 1 0 0 0,0 0 1 0 0,0 0-1 0 0,0 0 0 0 0,-1 1 0 0 0,1-1 0 0 0,-1 1 1 0 0,1 0-1 0 0,-1 0 0 0 0,0 0 0 0 0,0 0 1 0 0,0 1-1 0 0,0-1 0 0 0,0 1 0 0 0,0 0 0 0 0,0 0 1 0 0,0 1-1 0 0,-1-1 0 0 0,1 1 0 0 0,0 0 0 0 0,0 0 1 0 0,-1 0-1 0 0,1 1 0 0 0,-2 0 31 0 0,-106 2-2584 0 0,39 11-4791 0 0,40-6-4879 0 0</inkml:trace>
  <inkml:trace contextRef="#ctx0" brushRef="#br0" timeOffset="2283.325">1182 405 11987 0 0,'0'0'5577'0'0,"0"0"-2622"0"0,0 0-1147 0 0,0 0-255 0 0,37-12-238 0 0,115-35-206 0 0,37 9 1638 0 0,-173 37-2610 0 0,261-8 1256 0 0,15-13-1463 0 0,-171-4-8384 0 0,-109 23-3937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1088 0 0,'0'0'2294'0'0,"0"0"-488"0"0,0 0-221 0 0,0 0 20 0 0,0 0-13 0 0,0 0-116 0 0,0 0-131 0 0,0 0-169 0 0,0 0-185 0 0,0 0-114 0 0,0 0-119 0 0,-9 0-74 0 0,-72 11 1738 0 0,-75 26 748 0 0,220-38-2755 0 0,34-16-369 0 0,-56 12-50 0 0,-42 5 36 0 0,0 0 47 0 0,0 0 54 0 0,-21 0 461 0 0,-131 38-310 0 0,152-38-327 0 0,0 0 0 0 0,1-1 0 0 0,-1 1 0 0 0,1 0 1 0 0,-1 0-1 0 0,0 0 0 0 0,1 0 0 0 0,-1 0 0 0 0,1 0 0 0 0,-1 1 0 0 0,0-1 1 0 0,1 0-1 0 0,-1 0 0 0 0,0 0 0 0 0,1 0 0 0 0,-1 0 0 0 0,1 0 0 0 0,-1 1 0 0 0,0-1 1 0 0,1 0-1 0 0,-1 0 0 0 0,0 1 0 0 0,0-1 0 0 0,1 0 0 0 0,-1 0 0 0 0,0 1 1 0 0,1-1-1 0 0,-1 0 0 0 0,0 1 0 0 0,0-1 0 0 0,0 0 0 0 0,1 1 0 0 0,-1-1 0 0 0,0 0 1 0 0,0 1-1 0 0,0-1 0 0 0,0 1 0 0 0,0-1 0 0 0,0 0 0 0 0,0 1 0 0 0,0-1 1 0 0,0 1-1 0 0,0-1 0 0 0,0 0 0 0 0,0 1 0 0 0,0-1 0 0 0,0 0 0 0 0,0 1 0 0 0,0-1 1 0 0,0 1-1 0 0,0-1 0 0 0,-1 0 0 0 0,1 1 0 0 0,0-1 0 0 0,0 0 0 0 0,-1 1 43 0 0,15-1-1885 0 0,-4 0-3304 0 0,1 0-6095 0 0</inkml:trace>
  <inkml:trace contextRef="#ctx0" brushRef="#br0" timeOffset="652.925">165 380 8666 0 0,'0'0'3030'0'0,"0"0"-1123"0"0,0 0-612 0 0,0 0-94 0 0,0 0-10 0 0,0 0-66 0 0,0 0-164 0 0,0 0-202 0 0,0 0-164 0 0,0 0-82 0 0,0 0-49 0 0,0 0-21 0 0,14-19-31 0 0,86-117 722 0 0,-84 110-838 0 0,2 0 1 0 0,1 2 0 0 0,0 0-1 0 0,2 1 1 0 0,1 1 0 0 0,1 0-1 0 0,5-2-296 0 0,-27 23 5 0 0,0 0-1 0 0,0-1 0 0 0,0 1 1 0 0,0 0-1 0 0,1 0 0 0 0,-1 0 1 0 0,0 0-1 0 0,1 0 0 0 0,-1 0 1 0 0,0 0-1 0 0,1 1 0 0 0,-1-1 1 0 0,1 0-1 0 0,-1 1 0 0 0,1-1 1 0 0,-1 1-1 0 0,1 0 0 0 0,0-1 1 0 0,-1 1-1 0 0,1 0 0 0 0,-1 0 1 0 0,1 0-1 0 0,0 0 0 0 0,-1 0 1 0 0,1 1-1 0 0,0-1 0 0 0,-1 0 1 0 0,1 1-1 0 0,-1-1 0 0 0,1 1 1 0 0,-1-1-1 0 0,1 1 0 0 0,-1 0 1 0 0,1 0-1 0 0,-1 0 0 0 0,1 0-4 0 0,1 18 43 0 0,-2-1-1 0 0,0 0 1 0 0,-1 1-1 0 0,-1-1 1 0 0,0 1-1 0 0,-1-1 1 0 0,-2 0-1 0 0,0 0 1 0 0,-4 11-43 0 0,2-2-11 0 0,-3 39 6 0 0,9-66-16 0 0,0 0 9 0 0,0 0 1 0 0,71-57 156 0 0,4-20-88 0 0,-58 57-55 0 0,2 0-1 0 0,0 2 1 0 0,1 0 0 0 0,1 1 0 0 0,22-14-2 0 0,1 10-35 0 0,-38 51 46 0 0,-6 189-2145 0 0,5-209-1875 0 0,1-8-3279 0 0,-4-2-3967 0 0</inkml:trace>
  <inkml:trace contextRef="#ctx0" brushRef="#br0" timeOffset="1299.616">1141 63 4929 0 0,'0'0'2995'0'0,"0"0"-852"0"0,0 0-321 0 0,0 0-5 0 0,0 0-33 0 0,0 0-186 0 0,0 0-281 0 0,0 0-247 0 0,0 0-226 0 0,0 0-141 0 0,0 0-96 0 0,0 0-99 0 0,0 0-106 0 0,-24 6-69 0 0,-73 21-81 0 0,93-26-231 0 0,-1 0 0 0 0,0 1 0 0 0,0-1 0 0 0,0 1 0 0 0,1 0 0 0 0,-1 1 0 0 0,1-1 0 0 0,0 1 0 0 0,0 0 0 0 0,0 0 0 0 0,0 0 0 0 0,0 0 0 0 0,1 1 0 0 0,-1 0 1 0 0,1-1-1 0 0,0 1 0 0 0,0 0 0 0 0,0 1 0 0 0,-1 3-21 0 0,-7 9 29 0 0,5-10-35 0 0,0 0 0 0 0,1 0 0 0 0,0 1 0 0 0,0 0 0 0 0,0 0 0 0 0,1 0 0 0 0,0 1 0 0 0,1-1 0 0 0,0 1 0 0 0,0 0 0 0 0,1 0 0 0 0,0 0 0 0 0,1 0-1 0 0,0 0 1 0 0,0 1 0 0 0,1-1 0 0 0,0 3 6 0 0,3-10 36 0 0,-1 0-1 0 0,1 1 1 0 0,0-1-1 0 0,0 0 1 0 0,0-1-1 0 0,0 1 1 0 0,0 0-1 0 0,0-1 1 0 0,0 0-1 0 0,1 0 1 0 0,-1 0-1 0 0,0 0 0 0 0,1 0 1 0 0,-1-1-1 0 0,1 1 1 0 0,-1-1-1 0 0,1 0 1 0 0,-1 0-1 0 0,1-1 1 0 0,-1 1-1 0 0,1 0 1 0 0,-1-1-1 0 0,0 0 1 0 0,1 0-1 0 0,-1 0 1 0 0,0 0-1 0 0,0-1 1 0 0,1 1-1 0 0,-1-1 1 0 0,1-1-36 0 0,10-7 204 0 0,0-1 0 0 0,-1 0 0 0 0,0-1 0 0 0,-1-1 0 0 0,0 0 1 0 0,-1 0-1 0 0,5-10-204 0 0,50-54 696 0 0,2 40-408 0 0,-66 64-126 0 0,-31 183-18 0 0,26-143-144 0 0,2-21-6 0 0,-2 0-1 0 0,-2 0 1 0 0,-2 0-1 0 0,-2 0 1 0 0,-3 3 6 0 0,4-21 29 0 0,0 5-24 0 0,-1 0 0 0 0,-1 0 0 0 0,-2-1-1 0 0,-1-1 1 0 0,-2 0 0 0 0,-1-1 0 0 0,-1 0-1 0 0,-2-1 1 0 0,0-1 0 0 0,-2-1 0 0 0,-1-1-1 0 0,-4 2-3 0 0,23-26 6 0 0,-1 1 0 0 0,1-1 0 0 0,0 0 0 0 0,0 0 0 0 0,-1 0 0 0 0,1-1 1 0 0,-1 1-1 0 0,0-1 0 0 0,1 0 0 0 0,-1 0 0 0 0,0 0 0 0 0,0 0 0 0 0,0-1 1 0 0,0 0-1 0 0,1 1 0 0 0,-1-1 0 0 0,0-1 0 0 0,0 1 0 0 0,0 0 1 0 0,0-1-1 0 0,0 0 0 0 0,0 0-7 0 0,-8-77 187 0 0,16 49-211 0 0,1-1 1 0 0,2 1 0 0 0,1 0 0 0 0,1 1 0 0 0,1 0 0 0 0,2 1-1 0 0,1 0 1 0 0,1 0 0 0 0,1 1 0 0 0,1 1 0 0 0,7-6 23 0 0,25-35-1166 0 0,-13 28-7132 0 0,-26 30-3519 0 0</inkml:trace>
  <inkml:trace contextRef="#ctx0" brushRef="#br0" timeOffset="2021.013">1507 288 8698 0 0,'0'0'2854'0'0,"0"0"-828"0"0,0 0-415 0 0,0 0-171 0 0,0 0-180 0 0,0 0-224 0 0,0 0-290 0 0,0 0-202 0 0,0 0-33 0 0,0 0-19 0 0,0 0 9 0 0,0 0-29 0 0,0 13-70 0 0,-12 103 621 0 0,5-92-896 0 0,-36 72-492 0 0,25-81-2027 0 0,5-7-6083 0 0,11-8-1595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1 795 10570 0 0,'0'0'922'0'0,"0"0"-283"0"0,0 0-123 0 0,0 0 304 0 0,0 0 363 0 0,0 0 220 0 0,0 0 14 0 0,0 0-148 0 0,0 0-201 0 0,0 0-204 0 0,34 3-141 0 0,107 8-118 0 0,-49-21 350 0 0,-59-1-654 0 0,-1 0 0 0 0,0-3 1 0 0,-1 0-1 0 0,-1-2 0 0 0,-1-1 0 0 0,0-2 0 0 0,-1 0 0 0 0,-1-2 0 0 0,18-18-301 0 0,-5-1 233 0 0,-2-1-1 0 0,-2-2 1 0 0,-2-2 0 0 0,-2-1 0 0 0,-1-1-1 0 0,14-34-232 0 0,48-71 287 0 0,-9 44-64 0 0,-82 107-224 0 0,0-1 0 0 0,-1 1 1 0 0,1 0-1 0 0,0-1 0 0 0,0 1 1 0 0,0 0-1 0 0,0 0 0 0 0,0 0 1 0 0,0 1-1 0 0,0-1 0 0 0,0 0 0 0 0,0 1 1 0 0,0-1-1 0 0,1 1 0 0 0,-1 0 1 0 0,0 0-1 0 0,0 0 0 0 0,0 0 0 0 0,1 0 1 0 0,-1 0-1 0 0,0 0 0 0 0,0 1 1 0 0,0-1-1 0 0,0 1 0 0 0,0 0 1 0 0,0 0-1 0 0,0-1 0 0 0,0 1 0 0 0,0 0 1 0 0,0 1-1 0 0,0-1 0 0 0,0 0 1 0 0,-1 1-1 0 0,1-1 0 0 0,0 1 1 0 0,-1-1-1 0 0,1 1 0 0 0,-1-1 0 0 0,0 1 1 0 0,1 0-1 0 0,-1 0 0 0 0,0 0 1 0 0,0 0-1 0 0,0 1 1 0 0,33 96 83 0 0,-26 119 286 0 0,-8-192-326 0 0,-2 0-1 0 0,-1 0 1 0 0,-1 0-1 0 0,-1 0 1 0 0,-2-1-1 0 0,0 0 1 0 0,-2 0-1 0 0,0-1 1 0 0,-2 0-1 0 0,-1-1 1 0 0,0 0-1 0 0,-2-1 1 0 0,-1 0-1 0 0,0-1 1 0 0,-12 12-43 0 0,19-26-19 0 0,0 0 0 0 0,-1 0 1 0 0,0 0-1 0 0,0-1 0 0 0,0-1 0 0 0,0 1 1 0 0,-1-2-1 0 0,0 1 0 0 0,0-1 0 0 0,0-1 1 0 0,-1 0-1 0 0,1 0 0 0 0,-1-1 1 0 0,1 0-1 0 0,-1-1 0 0 0,0 0 0 0 0,0-1 1 0 0,0 0-1 0 0,1-1 0 0 0,-1 0 0 0 0,0-1 1 0 0,-6-1 18 0 0,9 1-144 0 0,-1-1 1 0 0,1 0 0 0 0,0 0-1 0 0,0-1 1 0 0,0 0 0 0 0,0 0-1 0 0,1-1 1 0 0,-1 0-1 0 0,1 0 1 0 0,1 0 0 0 0,-1-1-1 0 0,1-1 1 0 0,0 1 0 0 0,-5-7 143 0 0,-16-26-3727 0 0,6 0-4405 0 0,15 23-3698 0 0</inkml:trace>
  <inkml:trace contextRef="#ctx0" brushRef="#br0" timeOffset="483.509">1430 478 8450 0 0,'0'0'1778'0'0,"0"0"-496"0"0,0 0-1 0 0,0 0 371 0 0,0 0 298 0 0,0 0-14 0 0,0 0-319 0 0,0 0-456 0 0,0 0-383 0 0,0 0-253 0 0,0 0-161 0 0,0 0-89 0 0,0 0-32 0 0,-10 16-14 0 0,-67 108 260 0 0,72-113-467 0 0,0-1-1 0 0,0 1 1 0 0,1 0-1 0 0,1 0 1 0 0,0 1-1 0 0,0-1 1 0 0,1 1-1 0 0,1-1 1 0 0,0 1-1 0 0,0-1 1 0 0,1 6-22 0 0,1-15 4 0 0,0 0 0 0 0,-1 1 0 0 0,1-1 0 0 0,0 0 0 0 0,0 0 0 0 0,1 0 0 0 0,-1 0 1 0 0,0 0-1 0 0,1 0 0 0 0,-1 0 0 0 0,1 0 0 0 0,-1 0 0 0 0,1-1 0 0 0,0 1 1 0 0,0-1-1 0 0,0 1 0 0 0,0-1 0 0 0,0 0 0 0 0,0 1 0 0 0,0-1 0 0 0,0 0 1 0 0,0-1-1 0 0,1 1 0 0 0,-1 0 0 0 0,0-1 0 0 0,1 1 0 0 0,-1-1 0 0 0,0 1 1 0 0,1-1-1 0 0,-1 0 0 0 0,1 0 0 0 0,0-1-4 0 0,80-9 450 0 0,-65 4-307 0 0,-2-1 0 0 0,1-1-1 0 0,-1-1 1 0 0,0 0 0 0 0,-1-1-1 0 0,0-1 1 0 0,-1-1 0 0 0,0 1 0 0 0,-1-2-1 0 0,0 0 1 0 0,-1-1 0 0 0,0 0-1 0 0,-1-1 1 0 0,-1 0 0 0 0,4-7-143 0 0,-11 16 11 0 0,0 1-1 0 0,0-1 1 0 0,-1 0 0 0 0,0 0-1 0 0,0 0 1 0 0,0 0 0 0 0,-1 0 0 0 0,0 0-1 0 0,0-1 1 0 0,-1 1 0 0 0,0 0 0 0 0,0 0-1 0 0,0-1 1 0 0,0 1 0 0 0,-1 0 0 0 0,0 0-1 0 0,-1-1 1 0 0,1 1 0 0 0,-1 0 0 0 0,-1 1-1 0 0,1-1 1 0 0,-1 0 0 0 0,0 0 0 0 0,0 1-1 0 0,0 0 1 0 0,-1 0 0 0 0,0 0 0 0 0,0 0-1 0 0,0 0 1 0 0,0 1 0 0 0,-1 0 0 0 0,0 0-1 0 0,0 0 1 0 0,0 0 0 0 0,0 1 0 0 0,-3-1-11 0 0,-64-13-1435 0 0,46 17-2011 0 0,2 1-4452 0 0,9 2-4712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9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9882 0 0,'0'0'1917'0'0,"0"0"-333"0"0,0 0-54 0 0,0 0 61 0 0,0 0-4 0 0,0 0-207 0 0,0 0-405 0 0,0 0-365 0 0,0 0-209 0 0,0 0-51 0 0,0 0 24 0 0,0 0 97 0 0,0 0 150 0 0,4 2 82 0 0,122 11 2975 0 0,114-24-2943 0 0,-240 11-889 0 0,0 0-56 0 0,0 0-77 0 0,0 0-90 0 0,0 0-148 0 0,0 0-132 0 0,0 0-195 0 0,0 0-232 0 0,0 0-291 0 0,0 0-517 0 0,0 0-1023 0 0,0 1-2805 0 0,0 2-5365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9138 0 0,'0'0'3290'0'0,"0"0"-1702"0"0,0 0-694 0 0,0 0 3 0 0,0 0 176 0 0,0 0 86 0 0,0 0-150 0 0,0 0-277 0 0,0 0-222 0 0,0 0-46 0 0,0 0 159 0 0,0 0 134 0 0,2 2 85 0 0,115 8 3395 0 0,-82-11-3840 0 0,143-24 538 0 0,-157 20-1246 0 0,15-1 779 0 0,-11 6-7717 0 0,-25 0-3306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35 4905 0 0,'0'0'4202'0'0,"0"0"-1623"0"0,0 0-794 0 0,0 0-269 0 0,0 0-55 0 0,0 0-79 0 0,0 0-173 0 0,0 0-244 0 0,0 0-207 0 0,0 0-187 0 0,0 0-102 0 0,-3-3-37 0 0,-67-27 3458 0 0,62 29-3812 0 0,0 1-1 0 0,0-1 1 0 0,0 1-1 0 0,0 1 1 0 0,0 0-1 0 0,0 0 1 0 0,0 0 0 0 0,0 1-1 0 0,0 0 1 0 0,0 1-1 0 0,0 0 1 0 0,1 0-1 0 0,0 0 1 0 0,-5 4-78 0 0,3-2 67 0 0,-14 27 41 0 0,25-22-99 0 0,1 0 0 0 0,0 0 0 0 0,1 0 0 0 0,0-1 0 0 0,0 0 0 0 0,1 0 0 0 0,0 0 0 0 0,1 0 1 0 0,0-1-1 0 0,0 0 0 0 0,1 0 0 0 0,0-1 0 0 0,0 0 0 0 0,0 0 0 0 0,1 0 0 0 0,0-1 1 0 0,1 0-1 0 0,3 1-9 0 0,8 10-2 0 0,-3-4 24 0 0,29 44 171 0 0,-34 21 483 0 0,-12-76-643 0 0,-1 1 0 0 0,1-1 1 0 0,-1 0-1 0 0,0 1 0 0 0,1-1 0 0 0,-1 0 0 0 0,-1 1 0 0 0,1-1 0 0 0,0 0 1 0 0,0 0-1 0 0,-1 0 0 0 0,1 0 0 0 0,-1 0 0 0 0,0 0 0 0 0,1 0 1 0 0,-1-1-1 0 0,0 1 0 0 0,0-1 0 0 0,0 1 0 0 0,0-1 0 0 0,-1 0 0 0 0,1 0 1 0 0,0 0-1 0 0,0 0 0 0 0,-1 0 0 0 0,1 0 0 0 0,-1 0 0 0 0,1-1 1 0 0,0 1-1 0 0,-1-1-33 0 0,-79 9 275 0 0,74-9-271 0 0,-1-1 0 0 0,0 0 0 0 0,1 0 0 0 0,-1 0 1 0 0,1-1-1 0 0,-1 0 0 0 0,1-1 0 0 0,0 0 0 0 0,0 0 1 0 0,0-1-1 0 0,0 0 0 0 0,1 0 0 0 0,-1-1 0 0 0,-5-5-4 0 0,0 2-125 0 0,11 7 50 0 0,0 1 1 0 0,0-1-1 0 0,0 0 1 0 0,1 1-1 0 0,-1-1 1 0 0,0 0 0 0 0,0 0-1 0 0,1 0 1 0 0,-1 0-1 0 0,1-1 1 0 0,-1 1-1 0 0,1 0 1 0 0,-1-1 0 0 0,1 1-1 0 0,0-1 1 0 0,0 1-1 0 0,0-1 1 0 0,0 0-1 0 0,0 1 1 0 0,0-1-1 0 0,0 0 1 0 0,0 0 0 0 0,1 0-1 0 0,-1 0 1 0 0,1 0-1 0 0,-1 1 1 0 0,1-1-1 0 0,0 0 1 0 0,0 0 0 0 0,0 0-1 0 0,0 0 1 0 0,0 0-1 0 0,0 0 1 0 0,1-2 74 0 0,18-5-4129 0 0,-9 7 1 0 0,-3 1-3337 0 0,2 1-3923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1192 0 0,'0'0'3285'0'0,"0"0"-965"0"0,0 0-307 0 0,0 0 18 0 0,0 0 21 0 0,0 0-95 0 0,0 0-269 0 0,0 0-333 0 0,0 0-315 0 0,0 0-246 0 0,0 0-206 0 0,-6 5-112 0 0,2-1-332 0 0,-1 1 0 0 0,0 0 0 0 0,1 0 0 0 0,0 0 0 0 0,0 0 0 0 0,1 0 0 0 0,0 1 0 0 0,-1 0 0 0 0,2 0-1 0 0,-1-1 1 0 0,1 2 0 0 0,0-1 0 0 0,0 0 0 0 0,0 3-144 0 0,-14 102 844 0 0,5 2 0 0 0,5-1 0 0 0,6 59-844 0 0,0-150 50 0 0,-1-6-45 0 0,0 0 0 0 0,2 1-1 0 0,0-1 1 0 0,0 1 0 0 0,2-1 0 0 0,0 0-1 0 0,0 0 1 0 0,1 0 0 0 0,1-1 0 0 0,1 1-1 0 0,0-1 1 0 0,1 0 0 0 0,0-1 0 0 0,3 4-5 0 0,-7-14 14 0 0,1 0 1 0 0,-1 0-1 0 0,1 0 1 0 0,-1-1-1 0 0,1 1 0 0 0,0-1 1 0 0,0 0-1 0 0,0 0 1 0 0,0-1-1 0 0,0 1 1 0 0,0-1-1 0 0,0 0 1 0 0,0 0-1 0 0,1 0 0 0 0,-1 0 1 0 0,0-1-1 0 0,1 0 1 0 0,-1 0-1 0 0,1 0 1 0 0,-1 0-1 0 0,0-1 0 0 0,1 0 1 0 0,-1 0-1 0 0,0 0 1 0 0,0 0-1 0 0,0-1 1 0 0,1 1-1 0 0,-2-1 1 0 0,1 0-1 0 0,0 0 0 0 0,0-1 1 0 0,-1 1-1 0 0,1-1 1 0 0,-1 0-1 0 0,2-1-14 0 0,12-12 80 0 0,-1-1-1 0 0,-1-1 1 0 0,0-1 0 0 0,-2 0-1 0 0,0 0 1 0 0,-1-1 0 0 0,2-7-80 0 0,33-73 63 0 0,-4-3 0 0 0,-5-1 0 0 0,-5-2 0 0 0,7-47-63 0 0,-19-13 237 0 0,-42 174 117 0 0,8 13-336 0 0,0 0 0 0 0,2 0 0 0 0,0 1 0 0 0,1 1 0 0 0,2-1 0 0 0,0 2 0 0 0,1-1 0 0 0,2 1 0 0 0,0 0 0 0 0,1 0 0 0 0,2 0 0 0 0,1 1 0 0 0,0-1 0 0 0,3 13-18 0 0,0 14 127 0 0,2-1 0 0 0,2 0 0 0 0,2-1 0 0 0,6 16-127 0 0,-7-26 48 0 0,-2 1 1 0 0,-2 0 0 0 0,-1 0 0 0 0,-3 21-49 0 0,0-16-9 0 0,-15 73-608 0 0,44-120-1548 0 0,7-24-1411 0 0,-18 10-5568 0 0,-9 9-2765 0 0</inkml:trace>
  <inkml:trace contextRef="#ctx0" brushRef="#br0" timeOffset="334.95">793 622 11562 0 0,'0'0'3246'0'0,"0"0"-1261"0"0,0 0-577 0 0,0 0-127 0 0,0 0-101 0 0,0 0-108 0 0,0 0-181 0 0,0 0-230 0 0,0 0-151 0 0,0 0-103 0 0,0 0-70 0 0,0 0-52 0 0,0 0-30 0 0,-4 22-28 0 0,-11 67-21 0 0,17 2 367 0 0,-1-82-532 0 0,1 4-14 0 0,-1 1-1 0 0,1-1 1 0 0,-2 1 0 0 0,0 0-1 0 0,-1-1 1 0 0,0 1 0 0 0,-1-1-1 0 0,-2 7-26 0 0,0 12-1109 0 0,4-31 527 0 0,0-1-186 0 0,0 0-272 0 0,6-1-1983 0 0,11-10-2043 0 0,-8 1-2627 0 0,-7 3 634 0 0</inkml:trace>
  <inkml:trace contextRef="#ctx0" brushRef="#br0" timeOffset="981.54">895 803 7001 0 0,'0'0'3461'0'0,"0"0"-1431"0"0,0 0-627 0 0,0 0-80 0 0,0 0 12 0 0,0 0-80 0 0,0 0-242 0 0,0 0-278 0 0,0 0-107 0 0,0 0 44 0 0,0 0 63 0 0,0 0 3 0 0,9 0-98 0 0,101-8 1110 0 0,81-22-992 0 0,-189 29-740 0 0,0 0-1 0 0,-1 0 0 0 0,1 0 0 0 0,-1-1 0 0 0,1 1 0 0 0,-1 0 0 0 0,0-1 0 0 0,1 1 0 0 0,-1-1 0 0 0,0 0 0 0 0,0 1 0 0 0,0-1 1 0 0,0 0-1 0 0,0 0 0 0 0,-1 1 0 0 0,1-1 0 0 0,0 0 0 0 0,-1 0 0 0 0,1 0 0 0 0,-1 0 0 0 0,0 0 0 0 0,0 0 0 0 0,0 0 0 0 0,0 0 1 0 0,0 0-1 0 0,0 0 0 0 0,0 0 0 0 0,-1 0 0 0 0,1 0 0 0 0,-1 0 0 0 0,1 0 0 0 0,-1 0 0 0 0,0 1 0 0 0,0-1 0 0 0,0 0 1 0 0,0 0-1 0 0,0 1 0 0 0,0-1 0 0 0,0 1 0 0 0,0-1 0 0 0,-1 1 0 0 0,1-1 0 0 0,-1 1 0 0 0,1 0 0 0 0,-1-1 0 0 0,1 1 0 0 0,-1 0 1 0 0,0 0-1 0 0,0 0 0 0 0,1 1 0 0 0,-1-1 0 0 0,0 0 0 0 0,-1 0-17 0 0,-10-9 20 0 0,8 5 0 0 0,0 0 0 0 0,-1 0 0 0 0,1 1 0 0 0,-1 0 0 0 0,0 0 0 0 0,0 0-1 0 0,-1 1 1 0 0,1 0 0 0 0,-1 0 0 0 0,1 1 0 0 0,-1 0 0 0 0,0 0 0 0 0,-5-1-20 0 0,12 22 4 0 0,15 187 114 0 0,-12-78-40 0 0,-6-117 44 0 0,9-37 18 0 0,16-16-136 0 0,1 1 0 0 0,3 1 0 0 0,1 2-1 0 0,11-12-3 0 0,-11 15-44 0 0,-25 31 83 0 0,-1 1-4193 0 0,0 6-3655 0 0,-1-2-4081 0 0</inkml:trace>
  <inkml:trace contextRef="#ctx0" brushRef="#br0" timeOffset="1418.225">1383 641 10210 0 0,'0'0'2365'0'0,"0"0"-520"0"0,0 0-226 0 0,0 0-86 0 0,0 0-117 0 0,0 0-241 0 0,0 0-340 0 0,0 0-230 0 0,0 0-67 0 0,0 0 33 0 0,0 0 37 0 0,0 0-54 0 0,0 0-65 0 0,13-2-61 0 0,106-18 899 0 0,-44 17-739 0 0,-74 4-568 0 0,0 0 0 0 0,-1 1 0 0 0,1-1 1 0 0,-1 1-1 0 0,1-1 0 0 0,-1 1 1 0 0,0 0-1 0 0,0-1 0 0 0,0 1 0 0 0,0-1 1 0 0,0 1-1 0 0,0 0 0 0 0,0-1 0 0 0,0 1 1 0 0,0-1-1 0 0,-1 1 0 0 0,1-1 0 0 0,-1 1 1 0 0,1-1-1 0 0,-1 1 0 0 0,0-1 0 0 0,1 1 1 0 0,-1-1-1 0 0,0 0 0 0 0,0 1 0 0 0,-1 0-20 0 0,-97 144 445 0 0,82-87-381 0 0,19-57-56 0 0,0 0 0 0 0,0 0 1 0 0,0 0-1 0 0,0 0 0 0 0,1 0 0 0 0,-1 0 1 0 0,1-1-1 0 0,-1 1 0 0 0,1-1 1 0 0,0 1-1 0 0,-1-1 0 0 0,1 0 1 0 0,0 0-1 0 0,0 0 0 0 0,0-1 0 0 0,0 1 1 0 0,0-1-1 0 0,0 1 0 0 0,0-1 1 0 0,0 0-1 0 0,0 0 0 0 0,0-1-8 0 0,15 0 105 0 0,0-1 0 0 0,0-1-1 0 0,-1 0 1 0 0,1-2-1 0 0,-1 0 1 0 0,0-1 0 0 0,-1 0-1 0 0,1-2 1 0 0,-1 0 0 0 0,11-7-105 0 0,49-33-8728 0 0,-71 44-3600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2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338 307 2040 0 0,'0'0'1505'0'0,"0"0"-241"0"0,0 0 47 0 0,0 0 256 0 0,0 0 275 0 0,0 0 75 0 0,0 0-174 0 0,0 0-262 0 0,0 0-274 0 0,0 0-250 0 0,0 0-129 0 0,-3-12-85 0 0,-33-91 2282 0 0,28 88-2733 0 0,0 1 1 0 0,-1-1-1 0 0,-1 2 0 0 0,-1-1 1 0 0,0 1-1 0 0,0 1 1 0 0,-1 0-1 0 0,-1 1 0 0 0,0 0 1 0 0,-1 1-1 0 0,0 0 0 0 0,0 1 1 0 0,-3-1-293 0 0,12 7 61 0 0,-1 0 0 0 0,1 0 0 0 0,-1 1 0 0 0,0 0 1 0 0,1 0-1 0 0,-1 0 0 0 0,0 0 0 0 0,0 1 0 0 0,0 0 0 0 0,-1 0 1 0 0,1 1-1 0 0,0 0 0 0 0,0 0 0 0 0,0 0 0 0 0,-3 1-61 0 0,6 1 9 0 0,0 0 0 0 0,0 0 0 0 0,1 0-1 0 0,-1 1 1 0 0,1-1 0 0 0,0 1 0 0 0,0-1 0 0 0,0 1 0 0 0,0 0-1 0 0,0 0 1 0 0,0 0 0 0 0,1 0 0 0 0,-1 0 0 0 0,1 0-1 0 0,0 0 1 0 0,0 1 0 0 0,0-1 0 0 0,1 0 0 0 0,-1 1-1 0 0,1-1 1 0 0,-1 0 0 0 0,1 1 0 0 0,0-1 0 0 0,1 1 0 0 0,-1 2-9 0 0,0-5 2 0 0,1 33 103 0 0,1 0 1 0 0,2 0-1 0 0,1 0 1 0 0,1-1-1 0 0,2 0 0 0 0,2 0 1 0 0,8 17-106 0 0,5 26 150 0 0,101 251 276 0 0,-94-250-291 0 0,-4 2 1 0 0,-2 0 0 0 0,-5 2 0 0 0,-2 0-1 0 0,-5 1-135 0 0,-1 150 235 0 0,-12-219-222 0 0,0 0 1 0 0,-2-1-1 0 0,1 1 0 0 0,-1-1 1 0 0,-1 0-1 0 0,0 0 0 0 0,-1 0 1 0 0,0-1-1 0 0,-1 1 0 0 0,0-1 1 0 0,-1 0-1 0 0,0-1 0 0 0,-1 0 1 0 0,0 0-1 0 0,-1-1 0 0 0,-5 6-13 0 0,10-12 3 0 0,1-1-1 0 0,-1 0 0 0 0,1 0 1 0 0,-1 0-1 0 0,0 0 0 0 0,0 0 1 0 0,1-1-1 0 0,-1 1 0 0 0,0-1 1 0 0,0 0-1 0 0,-1-1 0 0 0,1 1 1 0 0,0-1-1 0 0,0 0 0 0 0,0 1 0 0 0,0-2 1 0 0,0 1-1 0 0,-1 0 0 0 0,1-1 1 0 0,0 0-1 0 0,0 0 0 0 0,0 0 1 0 0,0-1-1 0 0,0 1 0 0 0,1-1 1 0 0,-1 0-1 0 0,0 0 0 0 0,1 0 1 0 0,-1 0-1 0 0,1-1-2 0 0,-3-5-134 0 0,1 1 1 0 0,0-1-1 0 0,0 0 0 0 0,1 0 1 0 0,0-1-1 0 0,1 1 0 0 0,0-1 1 0 0,0 0-1 0 0,0 1 1 0 0,2-1-1 0 0,-1 0 0 0 0,1-1 1 0 0,0 1-1 0 0,1 0 0 0 0,0-9 134 0 0,16-14-5104 0 0,-12 27 1952 0 0,3-3-8811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3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134 645 3345 0 0,'0'0'1623'0'0,"0"0"-156"0"0,0 0 186 0 0,0 0 356 0 0,0 0 174 0 0,0 0-132 0 0,0 0-475 0 0,0 0-569 0 0,0 0-405 0 0,0 0-233 0 0,0 0-54 0 0,0 0 52 0 0,-8 8 59 0 0,-95 139 1472 0 0,99-139-1881 0 0,0 0-1 0 0,1 1 1 0 0,0-1-1 0 0,1 1 1 0 0,0 0-1 0 0,0 0 1 0 0,1 0-1 0 0,0 0 1 0 0,1 0-1 0 0,0 0 1 0 0,0 0-1 0 0,1 0 1 0 0,1 5-17 0 0,0-11 30 0 0,0 1 1 0 0,0-1 0 0 0,0 0-1 0 0,1 0 1 0 0,0 1-1 0 0,-1-2 1 0 0,1 1-1 0 0,0 0 1 0 0,1 0-1 0 0,-1-1 1 0 0,0 0 0 0 0,1 0-1 0 0,-1 0 1 0 0,1 0-1 0 0,0 0 1 0 0,-1-1-1 0 0,1 1 1 0 0,0-1 0 0 0,0 0-1 0 0,0 0 1 0 0,0-1-1 0 0,0 1 1 0 0,0-1-1 0 0,0 0 1 0 0,0 0-1 0 0,0 0 1 0 0,0-1 0 0 0,0 1-1 0 0,0-1 1 0 0,0 0-1 0 0,0 0 1 0 0,0-1-1 0 0,0 1 1 0 0,0-1-1 0 0,-1 1 1 0 0,2-2-31 0 0,14-12 198 0 0,0-2 0 0 0,-1 0 0 0 0,-1 0 0 0 0,0-2 0 0 0,-2 0 0 0 0,0-1 0 0 0,-1-1 0 0 0,-1 0 0 0 0,-1 0 0 0 0,8-21-198 0 0,78-236 732 0 0,-97 276-730 0 0,9-38-20 0 0,-2-1 0 0 0,-1 0 0 0 0,-2 0 0 0 0,-2-1 0 0 0,-2 1 0 0 0,-3-24 18 0 0,3 59-12 0 0,-1 0 0 0 0,0 1 0 0 0,0-1 0 0 0,0 1 0 0 0,-1-1 0 0 0,0 1 0 0 0,0-1 0 0 0,0 1 0 0 0,-1-1 0 0 0,0 1 0 0 0,0 0 0 0 0,0 0 0 0 0,-1 0 0 0 0,1 0 0 0 0,-1 0 1 0 0,0 1-1 0 0,-1-1 0 0 0,1 1 0 0 0,-1 0 0 0 0,0 0 0 0 0,0 0 0 0 0,0 0 0 0 0,0 1 0 0 0,-1-1 0 0 0,1 1 0 0 0,-1 0 0 0 0,0 1 0 0 0,0-1 0 0 0,0 1 0 0 0,-1 0 0 0 0,1 0 0 0 0,0 1 0 0 0,-1-1 0 0 0,1 1 0 0 0,-1 1 0 0 0,0-1 12 0 0,-2 4-15 0 0,-1 1 1 0 0,1 0-1 0 0,0 1 0 0 0,0 0 0 0 0,1 0 1 0 0,0 0-1 0 0,0 1 0 0 0,0 0 0 0 0,0 0 1 0 0,1 1-1 0 0,0 0 0 0 0,0 0 0 0 0,1 1 1 0 0,0-1-1 0 0,1 1 0 0 0,-1 0 1 0 0,-2 9 13 0 0,-3 10 79 0 0,1 1-1 0 0,1 0 0 0 0,2 1 0 0 0,1-1 0 0 0,1 1 1 0 0,2 1-1 0 0,0-1 0 0 0,2 0 0 0 0,2 0 1 0 0,0 0-1 0 0,2 0 0 0 0,1 0 0 0 0,1-1 0 0 0,2 1 1 0 0,1-2-1 0 0,1 1 0 0 0,1-1 0 0 0,14 23-77 0 0,-3-2 145 0 0,2-2 0 0 0,2-1 0 0 0,2-1 0 0 0,12 12-145 0 0,-17-36-302 0 0,-17-18-2982 0 0,1-1-3283 0 0,-5-1-4899 0 0</inkml:trace>
  <inkml:trace contextRef="#ctx0" brushRef="#br0" timeOffset="649.133">618 608 9914 0 0,'0'0'2481'0'0,"0"0"-1046"0"0,0 0-446 0 0,0 0 14 0 0,0 0 24 0 0,0 0-31 0 0,0 0-132 0 0,0 0-193 0 0,0 0-119 0 0,0 0-88 0 0,0 0-66 0 0,0 0-95 0 0,-5 21-73 0 0,-16 69-43 0 0,12 41 137 0 0,8-128-323 0 0,1-1-1 0 0,0 1 1 0 0,0 0 0 0 0,0-1-1 0 0,0 1 1 0 0,0-1 0 0 0,1 1-1 0 0,-1 0 1 0 0,1-1-1 0 0,-1 1 1 0 0,1-1 0 0 0,0 1-1 0 0,0-1 1 0 0,0 1 0 0 0,1-1-1 0 0,-1 0 1 0 0,0 0 0 0 0,1 0-1 0 0,-1 0 1 0 0,1 0 0 0 0,0 0-1 0 0,0 0 1 0 0,0 0 0 0 0,0 0-1 0 0,0-1 1 0 0,0 1 0 0 0,0-1-1 0 0,1 0 1 0 0,-1 1-1 0 0,0-1 1 0 0,1 0 0 0 0,-1 0-1 0 0,1-1 1 0 0,-1 1 0 0 0,2 0-1 0 0,4-3 96 0 0,-1-1-1 0 0,0 0 1 0 0,0 0 0 0 0,0 0 0 0 0,0-1 0 0 0,0 0 0 0 0,-1 0-1 0 0,0-1 1 0 0,0 0 0 0 0,0 0 0 0 0,0 0 0 0 0,-1-1 0 0 0,0 0-1 0 0,0 0 1 0 0,0 0 0 0 0,-1 0 0 0 0,0-1 0 0 0,0 0 0 0 0,-1 0-1 0 0,0 0 1 0 0,2-5-96 0 0,7-9 323 0 0,54-134 844 0 0,-80 234-738 0 0,2-22-512 0 0,3 1-1 0 0,2 0 1 0 0,3 0-1 0 0,2 0 1 0 0,3 1-1 0 0,3-1 1 0 0,4 21 83 0 0,3 131-3 0 0,-11-199 10 0 0,-1-1 0 0 0,0 0 0 0 0,-1 1 0 0 0,0-1 0 0 0,-1 0 0 0 0,0 0 0 0 0,-1 0 0 0 0,0-1-1 0 0,0 1 1 0 0,-1-1 0 0 0,0 0 0 0 0,-1 0 0 0 0,0 0 0 0 0,0-1 0 0 0,-1 0 0 0 0,0 0 0 0 0,0-1-1 0 0,-1 0 1 0 0,0 0 0 0 0,0-1 0 0 0,-1 0 0 0 0,0 0 0 0 0,0-1 0 0 0,-8 4-7 0 0,7-5 5 0 0,-68 13 66 0 0,76-19-69 0 0,1 0 0 0 0,0-1 0 0 0,-1 1 1 0 0,1 0-1 0 0,0-1 0 0 0,0 1 0 0 0,0-1 1 0 0,1 1-1 0 0,-1-1 0 0 0,1 1 0 0 0,-1-1 0 0 0,1 0 1 0 0,0 1-1 0 0,0-1 0 0 0,0 0 0 0 0,0 1 1 0 0,0-1-1 0 0,1 1 0 0 0,-1-1 0 0 0,1 1 0 0 0,0-1-2 0 0,3-9 9 0 0,1 0 0 0 0,0 1 0 0 0,1-1 0 0 0,0 1 0 0 0,0 1 0 0 0,2-1 0 0 0,-1 1 0 0 0,1 0 0 0 0,1 1 0 0 0,6-6-9 0 0,7-10 29 0 0,222-228-704 0 0,-244 253 529 0 0,7-6-1103 0 0,-1 5-4464 0 0,-4 1-5907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33 2801 0 0,'0'0'1323'0'0,"0"0"-98"0"0,0 0 242 0 0,0 0 367 0 0,0 0 164 0 0,0 0-195 0 0,0 0-471 0 0,0 0-472 0 0,0 0-274 0 0,0 0-13 0 0,0 0 135 0 0,0 0 83 0 0,0 6 27 0 0,-2 59 943 0 0,11 130-258 0 0,8-159-1423 0 0,-17-36-2 0 0,0 0 62 0 0,4-5 433 0 0,101-211 1054 0 0,-39 102-1556 0 0,-51 147-122 0 0,-1 7 112 0 0,27 73 125 0 0,-5 2 1 0 0,1 29-187 0 0,-32 10 229 0 0,-5-149-225 0 0,-1-1 0 0 0,0 1 0 0 0,0-1 0 0 0,0 1 0 0 0,-1-1 0 0 0,1 0 0 0 0,-1 1 0 0 0,0-1 0 0 0,-1 0 0 0 0,1 0 0 0 0,0-1 0 0 0,-1 1 0 0 0,0 0 0 0 0,0-1 0 0 0,0 1 0 0 0,0-1 0 0 0,-1 0 0 0 0,1 0 0 0 0,-1-1 0 0 0,0 1 0 0 0,0-1 0 0 0,0 1 0 0 0,0-1 0 0 0,0-1 0 0 0,0 1 0 0 0,-1 0 0 0 0,1-1 0 0 0,-1 0 0 0 0,1 0 0 0 0,-1 0 0 0 0,1-1 0 0 0,-2 1-4 0 0,4-4-12 0 0,0 0 0 0 0,0 1 0 0 0,0-1 0 0 0,0 0 0 0 0,0 0 0 0 0,1 0-1 0 0,0 0 1 0 0,-1 0 0 0 0,1 0 0 0 0,0 0 0 0 0,0-1 0 0 0,1 1 0 0 0,-1 0 0 0 0,1 0 0 0 0,-1-1 0 0 0,1 1 0 0 0,0-1 0 0 0,1 1 0 0 0,-1 0 0 0 0,0-1-1 0 0,1 1 1 0 0,0-2 12 0 0,0 1-11 0 0,1-12-32 0 0,2-1 1 0 0,0 1 0 0 0,1 0 0 0 0,0 0 0 0 0,2 0 0 0 0,0 1 0 0 0,0 0-1 0 0,1 0 1 0 0,7-7 42 0 0,13-30-693 0 0,-6 9-1518 0 0,-14 29-1106 0 0,0 0-3637 0 0,-2 3-3906 0 0</inkml:trace>
  <inkml:trace contextRef="#ctx0" brushRef="#br0" timeOffset="430.626">532 272 10674 0 0,'0'0'1971'0'0,"0"0"-297"0"0,0 0-154 0 0,0 0-47 0 0,0 0-101 0 0,0 0-270 0 0,0 0-369 0 0,0 0-313 0 0,0 0-189 0 0,0 0-30 0 0,0 0 66 0 0,0 0 56 0 0,0 0 23 0 0,7 1-17 0 0,57 2 553 0 0,-62-1-847 0 0,0-1-1 0 0,0 1 0 0 0,-1 0 0 0 0,1 0 0 0 0,-1 0 0 0 0,1 0 1 0 0,-1 0-1 0 0,0 1 0 0 0,0-1 0 0 0,0 0 0 0 0,0 1 0 0 0,0-1 1 0 0,-1 0-1 0 0,1 1 0 0 0,-1-1 0 0 0,1 1 0 0 0,-1-1 1 0 0,0 1-1 0 0,0-1 0 0 0,0 1 0 0 0,-1-1 0 0 0,1 1 0 0 0,0-1 1 0 0,-1 1-1 0 0,1-1 0 0 0,-1 0 0 0 0,0 1 0 0 0,0-1 0 0 0,0 0 1 0 0,0 1-1 0 0,-1-1 0 0 0,0 2-34 0 0,-15 99 615 0 0,18-100-570 0 0,1-1 0 0 0,0 0 0 0 0,0 0 0 0 0,0 0 1 0 0,0 0-1 0 0,0 0 0 0 0,0-1 0 0 0,1 1 0 0 0,-1 0 1 0 0,1-1-1 0 0,-1 0 0 0 0,1 1 0 0 0,-1-1 0 0 0,1 0 1 0 0,0-1-1 0 0,0 1 0 0 0,-1 0 0 0 0,1-1 0 0 0,0 1 1 0 0,0-1-1 0 0,0 0 0 0 0,-1 0 0 0 0,1 0 0 0 0,0-1 1 0 0,0 1-1 0 0,0 0 0 0 0,0-1 0 0 0,0 0-45 0 0,3 1 103 0 0,2-1-175 0 0,1 0 0 0 0,-1 0-1 0 0,1-1 1 0 0,-1 0 0 0 0,0-1 0 0 0,0 0-1 0 0,0 0 1 0 0,0-1 0 0 0,-1 1 0 0 0,1-2 0 0 0,-1 1-1 0 0,0-1 1 0 0,2-2 72 0 0,3 3-6236 0 0,-7 4-5614 0 0</inkml:trace>
  <inkml:trace contextRef="#ctx0" brushRef="#br0" timeOffset="-1383.359">43 1483 13219 0 0,'0'0'1654'0'0,"0"0"-341"0"0,0 0-95 0 0,0 0 83 0 0,0 0-20 0 0,0 0-194 0 0,0 0-293 0 0,0 0-279 0 0,0 0-180 0 0,0 0-56 0 0,0 0 29 0 0,0 0 57 0 0,0 6 42 0 0,-6 280 1515 0 0,24-232-1854 0 0,18-39 14 0 0,-27-18-27 0 0,1 0-1 0 0,-1-1 0 0 0,0 0 1 0 0,0 0-1 0 0,0-1 0 0 0,-1 0 1 0 0,0-1-1 0 0,0 0 0 0 0,0 0 1 0 0,-1-1-1 0 0,0 0 0 0 0,0 0 1 0 0,0-1-1 0 0,-1 1 0 0 0,-1-1 1 0 0,1-1-1 0 0,-1 1 0 0 0,0-1 1 0 0,-1 0-1 0 0,0 0 0 0 0,1-7-54 0 0,-1 9 11 0 0,2-3 51 0 0,0 0 0 0 0,-1 0 0 0 0,0 0-1 0 0,-1-1 1 0 0,0 0 0 0 0,0 0 0 0 0,-2 0-1 0 0,1 0 1 0 0,-1-1 0 0 0,0-7-62 0 0,-2 19 44 0 0,0 0-24 0 0,0 0-11 0 0,0 0-27 0 0,7 202-200 0 0,-2 75 121 0 0,-8-255 74 0 0,-1 0 1 0 0,-1 0 0 0 0,-1-1-1 0 0,0 0 1 0 0,-2 0-1 0 0,-1-1 1 0 0,0 0-1 0 0,-1 0 1 0 0,-1-1-1 0 0,-1 0 1 0 0,-1-1 0 0 0,-7 8 22 0 0,18-24-10 0 0,0 0 0 0 0,1 0 1 0 0,-1 1-1 0 0,0-1 1 0 0,0 0-1 0 0,0-1 1 0 0,0 1-1 0 0,0 0 1 0 0,-1-1-1 0 0,1 1 1 0 0,-1-1-1 0 0,1 0 1 0 0,-1 1-1 0 0,1-1 1 0 0,-1 0-1 0 0,1-1 1 0 0,-1 1-1 0 0,0 0 1 0 0,0-1-1 0 0,1 0 1 0 0,-1 1-1 0 0,0-1 1 0 0,-1 0 9 0 0,2-3-34 0 0,1 0 0 0 0,0 0 0 0 0,0 0 0 0 0,0 0 0 0 0,0 1 0 0 0,0-2 0 0 0,1 1 0 0 0,-1 0 0 0 0,1 0 0 0 0,0 0 0 0 0,0 0 0 0 0,0 0 0 0 0,0 0 0 0 0,1 0 0 0 0,-1 0 0 0 0,1 0 0 0 0,0 0 0 0 0,0-2 34 0 0,48-107-1141 0 0,-32 81-2829 0 0,-3 0-4893 0 0,-8 21-3065 0 0</inkml:trace>
  <inkml:trace contextRef="#ctx0" brushRef="#br0" timeOffset="-1137.409">449 1833 8586 0 0,'0'0'2066'0'0,"0"0"-359"0"0,0 0-123 0 0,0 0 34 0 0,0 0-18 0 0,0 0-106 0 0,0 0-181 0 0,0 0-243 0 0,0 0-234 0 0,0 0-200 0 0,0 0-148 0 0,0 0-118 0 0,5 25-52 0 0,14 78-40 0 0,-23-47 276 0 0,-3-45-384 0 0,-5 13 23 0 0,10-24-3633 0 0,2-4-3653 0 0,0 3-4414 0 0</inkml:trace>
  <inkml:trace contextRef="#ctx0" brushRef="#br0" timeOffset="2646.987">998 626 1696 0 0,'0'0'1463'0'0,"0"0"98"0"0,0 0 228 0 0,0 0 312 0 0,0 0 171 0 0,0 0-82 0 0,0 0-284 0 0,0 0-360 0 0,0 0-290 0 0,0 0-199 0 0,0 0-138 0 0,-2-3-107 0 0,-9-9 487 0 0,11 12-763 0 0,0 0-57 0 0,0 0-53 0 0,0 0-28 0 0,0 0-51 0 0,0 15 671 0 0,8 96 651 0 0,-16 507-631 0 0,-5-431-1199 0 0,13-187 61 0 0,0 0-34 0 0,0 0-2 0 0,0 0-1 0 0,0 0-41 0 0,0-23-1415 0 0,0 2 339 0 0,1-37-3409 0 0,3 22-4849 0 0,-1 20-398 0 0</inkml:trace>
  <inkml:trace contextRef="#ctx0" brushRef="#br0" timeOffset="2928.327">941 743 7266 0 0,'0'0'1260'0'0,"0"0"-568"0"0,0 0-219 0 0,0 0 348 0 0,0 0 516 0 0,0 0 397 0 0,0 0 102 0 0,0 0-215 0 0,0 0-270 0 0,0 0-265 0 0,0 0-213 0 0,0 0-124 0 0,0 0-126 0 0,34-1-74 0 0,110-8-40 0 0,0-21 657 0 0,91-43-709 0 0,-236 99-5250 0 0,-11-11 550 0 0,2-6-1839 0 0,2-1-3203 0 0</inkml:trace>
  <inkml:trace contextRef="#ctx0" brushRef="#br0" timeOffset="3182.927">1130 979 9218 0 0,'0'0'1847'0'0,"0"0"-357"0"0,0 0-70 0 0,0 0 99 0 0,0 0 75 0 0,0 0-127 0 0,0 0-356 0 0,0 0-407 0 0,0 0-271 0 0,0 0-157 0 0,0 0-81 0 0,0 0-32 0 0,18 4 425 0 0,121-40-456 0 0,-136 35-297 0 0,40-9-1005 0 0,-14 5-4655 0 0,-18 1-2491 0 0</inkml:trace>
  <inkml:trace contextRef="#ctx0" brushRef="#br0" timeOffset="4165.067">1200 972 0 0 0,'0'0'412'0'0,"0"0"556"0"0,0 0 129 0 0,0 0 24 0 0,0 0 70 0 0,0 0 63 0 0,3 0 7708 0 0,-58 44-3875 0 0,-60-26-1233 0 0,115-18-3759 0 0,0 0 5 0 0,0 0-33 0 0,0 0-32 0 0,6 18-15968 0 0,-4-17 11194 0 0,-1 2 1168 0 0</inkml:trace>
  <inkml:trace contextRef="#ctx0" brushRef="#br0" timeOffset="4962.624">1221 1410 3273 0 0,'0'0'2017'0'0,"0"0"-351"0"0,0 0-72 0 0,0 0 156 0 0,0 0 77 0 0,0 0-160 0 0,0 0-366 0 0,0 0-423 0 0,0 0-317 0 0,0 0-149 0 0,0 0-65 0 0,0 0-39 0 0,0 0-12 0 0,-4 13 6 0 0,-20 95 531 0 0,28 9 142 0 0,-4-116-957 0 0,0 0 0 0 0,0 0 0 0 0,1 0 0 0 0,-1 0 0 0 0,0 0 0 0 0,0 0 1 0 0,1 1-1 0 0,-1-1 0 0 0,0 0 0 0 0,1 0 0 0 0,-1 0 0 0 0,1 0 0 0 0,-1-1 0 0 0,1 1 0 0 0,0 0 0 0 0,-1 0 0 0 0,1 0 1 0 0,0 0-1 0 0,0-1 0 0 0,-1 1 0 0 0,1 0 0 0 0,0-1 0 0 0,0 1 0 0 0,0 0 0 0 0,0-1 0 0 0,0 1 0 0 0,0-1 0 0 0,0 0 1 0 0,0 1-1 0 0,0-1 0 0 0,0 0 0 0 0,0 1 0 0 0,0-1 0 0 0,0 0 0 0 0,0 0 0 0 0,1 0 0 0 0,-1 0 0 0 0,0 0 1 0 0,0 0-1 0 0,0 0 0 0 0,0-1 0 0 0,0 1 0 0 0,0 0 0 0 0,0-1 0 0 0,0 1 0 0 0,0 0 0 0 0,0-1-18 0 0,43-29 1232 0 0,91-153-416 0 0,-110 164-804 0 0,-25 19-24 0 0,1 9-12 0 0,2 255 203 0 0,-3-199-218 0 0,3-31 40 0 0,-3 0-1 0 0,-1-1 0 0 0,-1 1 1 0 0,-2 0-1 0 0,-1 0 0 0 0,-2-1 1 0 0,-4 9-1 0 0,7-31 4 0 0,-2 0 0 0 0,1 0 0 0 0,-1-1 1 0 0,-1 0-1 0 0,0 0 0 0 0,0 0 1 0 0,-1-1-1 0 0,0 0 0 0 0,-1-1 0 0 0,0 0 1 0 0,0 0-1 0 0,-1-1 0 0 0,0 0 1 0 0,-6 3-5 0 0,14-8 1 0 0,1-1 1 0 0,-1 0 0 0 0,1 1-1 0 0,-1-1 1 0 0,0 0 0 0 0,0 0-1 0 0,0 0 1 0 0,0 0 0 0 0,0-1-1 0 0,0 1 1 0 0,0 0 0 0 0,0-1-1 0 0,0 1 1 0 0,0-1 0 0 0,0 0-1 0 0,0 0 1 0 0,0 1-1 0 0,0-2 1 0 0,-1 1 0 0 0,1 0-1 0 0,0 0 1 0 0,0-1 0 0 0,0 1-1 0 0,0-1 1 0 0,0 1 0 0 0,0-1-1 0 0,0 0 1 0 0,0 0 0 0 0,0 0-1 0 0,1 0 1 0 0,-1 0 0 0 0,0 0-1 0 0,0-1 1 0 0,1 1 0 0 0,-1-1-1 0 0,1 1 1 0 0,-1-1 0 0 0,1 1-1 0 0,0-1 1 0 0,0 0 0 0 0,-1 0-1 0 0,1 1 1 0 0,0-1 0 0 0,1 0-1 0 0,-1 0 1 0 0,0 0 0 0 0,0 0-1 0 0,1 0 1 0 0,-1-1-2 0 0,4-12 0 0 0,0 0 0 0 0,1 0-1 0 0,1 1 1 0 0,0-1 0 0 0,0 1 0 0 0,2 0-1 0 0,0 0 1 0 0,0 1 0 0 0,1 0 0 0 0,1 0 0 0 0,0 1-1 0 0,8-7 1 0 0,19-33-160 0 0,12-16-734 0 0,-30 45-1507 0 0,-1 0-3308 0 0,-9 11-5544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53 0 0 0,'0'0'675'0'0,"0"0"496"0"0,0 0 148 0 0,0 0 28 0 0,0 0 54 0 0,0 0 105 0 0,0 0 34 0 0,0 0 13 0 0,0 0-64 0 0,0 0-140 0 0,-10 0-179 0 0,-20 0-458 0 0,18 0 2864 0 0,12 0-3013 0 0,0 0 36 0 0,0 0 26 0 0,20 4 2894 0 0,5-4-2717 0 0,39 1 104 0 0,0-2 1 0 0,-1-3 0 0 0,1-3 0 0 0,59-15-907 0 0,-15 0 370 0 0,-100 21-793 0 0,-12 4-5328 0 0,-7 6 1901 0 0,-12 8-8731 0 0,16-12 6273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10210 0 0,'0'0'2586'0'0,"0"0"-631"0"0,0 0-412 0 0,0 0-189 0 0,0 0-118 0 0,0 0-221 0 0,0 0-282 0 0,0 0-251 0 0,0 0-159 0 0,0 0-65 0 0,0 0-20 0 0,0 0 36 0 0,8 15 3559 0 0,209-22-597 0 0,3-8-2528 0 0,-219 15-679 0 0,-1 0 20 0 0,0 0-30 0 0,0 0-32 0 0,0 0-18 0 0,0 0-5 0 0,0 0 7 0 0,0 0-11 0 0,0 0-16 0 0,0-5-2079 0 0,-4 2-11336 0 0,1 3 10601 0 0,1 0-8378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8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163 168 2208 0 0,'0'0'2150'0'0,"0"0"-525"0"0,0 0-230 0 0,0 0 120 0 0,0 0 157 0 0,0 0 75 0 0,0 0-125 0 0,0 0-230 0 0,0 0-296 0 0,0 0-264 0 0,0 0-178 0 0,-8-1-95 0 0,-64-3 1213 0 0,-11 5 1981 0 0,184-1-3521 0 0,16-18 1197 0 0,-152 19-1324 0 0,1 3 0 0 0,0 0-1 0 0,0 2 1 0 0,1 2-1 0 0,-6 3-104 0 0,95 3-2334 0 0,-28-14-719 0 0,-9 0-3354 0 0,-3 0-5703 0 0</inkml:trace>
  <inkml:trace contextRef="#ctx0" brushRef="#br0" timeOffset="658.264">303 492 7330 0 0,'0'0'3022'0'0,"0"0"-1170"0"0,0 0-402 0 0,0 0 134 0 0,0 0 171 0 0,0 0-29 0 0,0 0-281 0 0,0 0-351 0 0,0 0-250 0 0,0 0-104 0 0,0 0-20 0 0,0 0 11 0 0,0 0-31 0 0,-7-9 907 0 0,18-25-1234 0 0,0 0 0 0 0,3 2 0 0 0,0-1 0 0 0,2 2 0 0 0,2-2-373 0 0,-15 29 25 0 0,7-18 32 0 0,2 1 0 0 0,0 1 0 0 0,1 0 0 0 0,1 1 0 0 0,1 0 0 0 0,1 1 0 0 0,0 0 0 0 0,2 2-1 0 0,0 0 1 0 0,0 1 0 0 0,1 1 0 0 0,1 0 0 0 0,10-4-57 0 0,-26 18 0 0 0,-1 0 0 0 0,1 0 0 0 0,0 0-1 0 0,-1 0 1 0 0,1 1 0 0 0,0 0 0 0 0,-1 0 0 0 0,1 0-1 0 0,-1 0 1 0 0,1 0 0 0 0,-1 0 0 0 0,1 1-1 0 0,-1 0 1 0 0,0 0 0 0 0,0 0 0 0 0,0 0 0 0 0,0 0-1 0 0,0 1 1 0 0,0-1 0 0 0,-1 1 0 0 0,1-1 0 0 0,-1 1-1 0 0,0 0 1 0 0,0 0 0 0 0,0 1 0 0 0,0-1-1 0 0,0 0 1 0 0,-1 0 0 0 0,1 1 0 0 0,-1-1 0 0 0,0 1-1 0 0,0 0 1 0 0,0-1 0 0 0,-1 1 0 0 0,1-1 0 0 0,-1 1-1 0 0,0 0 1 0 0,0 0 0 0 0,0-3 0 0 0,5 22-4 0 0,-2 0-1 0 0,-1 0 1 0 0,0 0 0 0 0,-2 0-1 0 0,-1 1 1 0 0,-1 5 4 0 0,1-11 0 0 0,-11 78-136 0 0,44-145 185 0 0,114-130 20 0 0,-121 153-79 0 0,0 0 0 0 0,1 3 0 0 0,2 0-1 0 0,0 1 1 0 0,2 2 0 0 0,10-5 10 0 0,-39 24 0 0 0,0 0-1 0 0,0 0 1 0 0,0 0 0 0 0,1 1-1 0 0,-1-1 1 0 0,0 0-1 0 0,1 0 1 0 0,-1 1 0 0 0,0-1-1 0 0,1 1 1 0 0,-1 0 0 0 0,1-1-1 0 0,-1 1 1 0 0,1 0 0 0 0,-1 0-1 0 0,1-1 1 0 0,-1 1 0 0 0,1 1-1 0 0,-1-1 1 0 0,1 0 0 0 0,-1 0-1 0 0,1 0 1 0 0,-1 1 0 0 0,1-1-1 0 0,-1 1 1 0 0,0-1 0 0 0,1 1-1 0 0,-1 0 1 0 0,0-1-1 0 0,1 1 1 0 0,-1 0 0 0 0,0 0-1 0 0,0 0 1 0 0,0 0 0 0 0,0 0-1 0 0,0 0 1 0 0,0 0 0 0 0,0 0-1 0 0,0 1 1 0 0,0-1 0 0 0,0 0-1 0 0,-1 0 1 0 0,1 1 0 0 0,0-1-1 0 0,-1 1 1 0 0,1-1 0 0 0,-1 1-1 0 0,0-1 1 0 0,1 0 0 0 0,-1 2 0 0 0,3 13 9 0 0,-1 0 0 0 0,0 0 0 0 0,-1 0 0 0 0,-1 1 0 0 0,0-1 0 0 0,-1 0 0 0 0,-1 0 0 0 0,-1 0 0 0 0,0 0 0 0 0,-1 0 0 0 0,-1 0 0 0 0,-2 5-9 0 0,-11 48 10 0 0,16-22-322 0 0,46-39-2615 0 0,-15-21-1262 0 0,-13 1-1851 0 0,-12 9 3729 0 0,2-2-9336 0 0</inkml:trace>
  <inkml:trace contextRef="#ctx0" brushRef="#br0" timeOffset="1274.917">1597 68 9146 0 0,'0'0'2391'0'0,"0"0"-444"0"0,0 0-206 0 0,0 0-104 0 0,0 0-168 0 0,0 0-116 0 0,0 0-201 0 0,0 0-195 0 0,0 0-167 0 0,0 0-137 0 0,0 0-139 0 0,0 0-87 0 0,-25 9-44 0 0,-77 27-63 0 0,23 12 407 0 0,53-26-532 0 0,21-19-184 0 0,-1 2 0 0 0,1-1 0 0 0,1 0 0 0 0,-1 1 0 0 0,0 0 0 0 0,1 0 0 0 0,0 0 0 0 0,1 1 0 0 0,-1-1 0 0 0,1 1 0 0 0,0 0 0 0 0,0 0 0 0 0,1 0 0 0 0,-1 0 0 0 0,1 1 0 0 0,1-1 0 0 0,-1 1 0 0 0,1-1 0 0 0,0 1 0 0 0,1-1 0 0 0,0 1 0 0 0,0 0 0 0 0,0 2-11 0 0,2-5 25 0 0,1-1 0 0 0,-1 0 0 0 0,0 1 0 0 0,1-1-1 0 0,0 0 1 0 0,0 0 0 0 0,0 0 0 0 0,0-1 0 0 0,0 1 0 0 0,1-1 0 0 0,-1 0 0 0 0,1 0 0 0 0,-1 0 0 0 0,1 0 0 0 0,0 0 0 0 0,0-1 0 0 0,0 0-1 0 0,0 0 1 0 0,0 0 0 0 0,0 0 0 0 0,0 0 0 0 0,0-1 0 0 0,0 0 0 0 0,0 0 0 0 0,0 0 0 0 0,0 0 0 0 0,0-1 0 0 0,0 1 0 0 0,0-1-1 0 0,0 0 1 0 0,0-1 0 0 0,0 1 0 0 0,0-1 0 0 0,0 1 0 0 0,1-2-25 0 0,17-10 216 0 0,-1 0-1 0 0,0-1 0 0 0,-1-1 1 0 0,-1-1-1 0 0,0-1 1 0 0,-1-1-1 0 0,-1 0 1 0 0,4-8-216 0 0,14-11 219 0 0,21-4-80 0 0,-39 85-175 0 0,31 251 31 0 0,-41-236-15 0 0,-3 0 0 0 0,-2 0 0 0 0,-5 41 20 0 0,1-84-3 0 0,-1 1 1 0 0,0-1-1 0 0,-1 0 1 0 0,-1 0-1 0 0,-1 0 1 0 0,0-1 0 0 0,-1 0-1 0 0,-1 0 1 0 0,0 0-1 0 0,-1-1 1 0 0,0 0 0 0 0,-2-1-1 0 0,1 0 1 0 0,-1-1-1 0 0,-1 0 1 0 0,0-1 0 0 0,-1 0-1 0 0,0 0 1 0 0,-1-2-1 0 0,0 0 1 0 0,0 0-1 0 0,-1-1 1 0 0,0-1 0 0 0,-1-1-1 0 0,1 0 1 0 0,-8 1 2 0 0,-59 1 81 0 0,81-10-75 0 0,-1 1-1 0 0,0-1 0 0 0,1 0 1 0 0,-1 0-1 0 0,1 1 0 0 0,0-1 1 0 0,-1-1-1 0 0,1 1 0 0 0,0 0 1 0 0,0 0-1 0 0,0 0 0 0 0,1 0 1 0 0,-1-1-1 0 0,0 1 0 0 0,1 0 1 0 0,0-1-1 0 0,-1 1 0 0 0,1 0 1 0 0,0-1-1 0 0,0 1 0 0 0,0-1 1 0 0,1 1-1 0 0,-1 0 0 0 0,1-1 1 0 0,0 0-6 0 0,-1-3-3 0 0,3-9 8 0 0,1-1 0 0 0,1 1 0 0 0,0 0 0 0 0,1 0 0 0 0,0 1 0 0 0,1 0 0 0 0,1 0 0 0 0,1 0 0 0 0,0 1 0 0 0,0 1 0 0 0,1-1 0 0 0,4-2-5 0 0,1-4-4 0 0,176-207-358 0 0,-152 178-209 0 0,-17 22-1511 0 0,0 2-5227 0 0,-14 16-5055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5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252 421 3897 0 0,'0'0'3343'0'0,"0"0"-1269"0"0,0 0-439 0 0,0 0 227 0 0,0 0 222 0 0,0 0 10 0 0,0 0-262 0 0,0 0-413 0 0,0 0-312 0 0,0 0-171 0 0,0 0-107 0 0,0 0-76 0 0,0 0-43 0 0,6-4 826 0 0,-77-37-328 0 0,-22-7-704 0 0,91 49-498 0 0,0 0 0 0 0,1-1-1 0 0,-1 2 1 0 0,0-1 0 0 0,1 0-1 0 0,-1 0 1 0 0,1 0 0 0 0,-1 1-1 0 0,1-1 1 0 0,-1 1 0 0 0,1-1-1 0 0,0 1 1 0 0,0-1 0 0 0,0 1-1 0 0,0 0 1 0 0,0 0 0 0 0,0-1-1 0 0,0 1 1 0 0,1 0 0 0 0,-1 0-1 0 0,1 0 1 0 0,-1 0 0 0 0,1 0-1 0 0,0 0 1 0 0,-1 0 0 0 0,1 0 0 0 0,0 0-1 0 0,1 0 1 0 0,-1 0 0 0 0,0 0-1 0 0,0 0 1 0 0,1 0 0 0 0,-1 0-1 0 0,1 0 1 0 0,0 0 0 0 0,0-1-1 0 0,-1 1 1 0 0,2 2-6 0 0,-1 15 51 0 0,4 53 52 0 0,2 0 0 0 0,4-1 0 0 0,2 0 0 0 0,7 11-103 0 0,26 150 284 0 0,14 412 30 0 0,-51-376 23 0 0,-10-263-312 0 0,1 0 0 0 0,-1 0 0 0 0,0 0-1 0 0,0 0 1 0 0,0 0 0 0 0,-1 0 0 0 0,0-1 0 0 0,0 1 0 0 0,0-1 0 0 0,0 1-1 0 0,-1-1 1 0 0,0 1 0 0 0,0-1 0 0 0,0 0 0 0 0,0 0 0 0 0,-1-1 0 0 0,1 1 0 0 0,-1-1-1 0 0,0 0 1 0 0,0 0 0 0 0,0 0 0 0 0,0 0 0 0 0,-1-1 0 0 0,1 1 0 0 0,-1-1-1 0 0,0 0 1 0 0,0-1 0 0 0,1 1 0 0 0,-1-1 0 0 0,0 0 0 0 0,-4 0-25 0 0,7 0 6 0 0,-2 0 10 0 0,0-1-1 0 0,1 1 1 0 0,-1 0-1 0 0,0-1 1 0 0,0 0-1 0 0,0 0 1 0 0,0 0-1 0 0,0-1 1 0 0,0 1-1 0 0,1-1 1 0 0,-1 0-1 0 0,0 0 1 0 0,0 0-1 0 0,1 0 1 0 0,-1-1-1 0 0,1 0 1 0 0,-1 1-1 0 0,-2-3-15 0 0,0-1-105 0 0,1 0 1 0 0,0 0-1 0 0,0 0 0 0 0,0-1 0 0 0,1 0 1 0 0,-1 1-1 0 0,1-2 0 0 0,1 1 0 0 0,-1 0 1 0 0,1-1-1 0 0,0 0 0 0 0,1 0 0 0 0,-1 1 1 0 0,1-2-1 0 0,1 1 0 0 0,0 0 0 0 0,0 0 1 0 0,0 0-1 0 0,0-1 0 0 0,1 1 0 0 0,1 0 1 0 0,-1-3 104 0 0,2-16-2669 0 0,2 8-6201 0 0,-2 7-3883 0 0</inkml:trace>
  <inkml:trace contextRef="#ctx0" brushRef="#br0" timeOffset="2766.897">458 1636 5857 0 0,'0'0'2881'0'0,"0"0"-1021"0"0,0 0-470 0 0,0 0-6 0 0,0 0 75 0 0,0 0-39 0 0,0 0-225 0 0,0 0-342 0 0,0 0-323 0 0,0 0-195 0 0,0 0-86 0 0,0 2 36 0 0,-17 121 2412 0 0,8 10-2214 0 0,8-113-449 0 0,0-15-29 0 0,0-1 1 0 0,1 0 0 0 0,-1 1-1 0 0,1-1 1 0 0,0 1 0 0 0,0-1-1 0 0,0 1 1 0 0,1-1-1 0 0,0 1 1 0 0,-1-1 0 0 0,2 1-1 0 0,-1-1 1 0 0,0 0-1 0 0,1 0 1 0 0,0 0 0 0 0,0 0-1 0 0,0 0 1 0 0,3 3-6 0 0,-3-6 36 0 0,1-1 1 0 0,0 0-1 0 0,-1 0 1 0 0,1 0-1 0 0,0-1 1 0 0,-1 1-1 0 0,1 0 1 0 0,0-1 0 0 0,-1 0-1 0 0,1 0 1 0 0,-1 0-1 0 0,1 0 1 0 0,-1 0-1 0 0,0 0 1 0 0,1 0-1 0 0,-1-1 1 0 0,0 0-1 0 0,0 1 1 0 0,0-1-1 0 0,0 0 1 0 0,0 0-1 0 0,0 0 1 0 0,-1 0-1 0 0,1 0 1 0 0,-1 0-1 0 0,1-2-36 0 0,1 2 19 0 0,98-152 445 0 0,-3-3-341 0 0,-97 158-118 0 0,0-1 0 0 0,0 1-1 0 0,0-1 1 0 0,0 1 0 0 0,0 0 0 0 0,0 0 0 0 0,0-1 0 0 0,-1 1-1 0 0,1 0 1 0 0,0 0 0 0 0,-1 0 0 0 0,1 0 0 0 0,0 0-1 0 0,-1 0 1 0 0,1 0 0 0 0,-1 0 0 0 0,0 0 0 0 0,1 0 0 0 0,-1 0-1 0 0,0 0 1 0 0,0 0 0 0 0,1 0 0 0 0,-1 0 0 0 0,0 0 0 0 0,0 1-1 0 0,0-1 1 0 0,0 0 0 0 0,-1 0 0 0 0,1 0 0 0 0,0 0-1 0 0,0 0 1 0 0,-1 0 0 0 0,1 0 0 0 0,0 0 0 0 0,-1 0 0 0 0,1 0-1 0 0,-1 0 1 0 0,0 0 0 0 0,0 0-5 0 0,1 5 17 0 0,2 476 91 0 0,-2-467-138 0 0,0-1 0 0 0,-1 1 0 0 0,-1 0 0 0 0,0-1 0 0 0,-1 1 0 0 0,-1-1 0 0 0,0 0 0 0 0,-1 0 0 0 0,0 0 0 0 0,-1-1 0 0 0,-1 0 0 0 0,0 0 0 0 0,-1 0 0 0 0,0-1 0 0 0,-1 0 0 0 0,0-1 0 0 0,-1 0 0 0 0,0-1 0 0 0,-1 1 0 0 0,0-2 0 0 0,-1 0 0 0 0,0 0 0 0 0,0-1 0 0 0,-6 3 30 0 0,16-10 3 0 0,0 1 1 0 0,0-1-1 0 0,0 0 0 0 0,0 1 0 0 0,0-1 0 0 0,0 0 1 0 0,-1 0-1 0 0,1-1 0 0 0,0 1 0 0 0,0 0 1 0 0,-1-1-1 0 0,1 1 0 0 0,-1-1 0 0 0,1 0 0 0 0,0 0 1 0 0,-1 0-1 0 0,1 0 0 0 0,-1 0 0 0 0,1 0 1 0 0,0-1-1 0 0,-1 1 0 0 0,1-1 0 0 0,0 0 0 0 0,-1 1 1 0 0,1-1-1 0 0,0 0 0 0 0,0-1 0 0 0,0 1 1 0 0,0 0-1 0 0,0 0 0 0 0,0-1 0 0 0,0 1 0 0 0,0-1 1 0 0,1 0-1 0 0,-1 0 0 0 0,0 1 0 0 0,1-1 0 0 0,0 0 1 0 0,-1 0-1 0 0,1 0 0 0 0,0-1 0 0 0,0 1 1 0 0,0 0-1 0 0,0 0 0 0 0,1-1 0 0 0,-1 0-3 0 0,1-6 2 0 0,1 0-1 0 0,0 0 1 0 0,1 0-1 0 0,0 0 1 0 0,0 0-1 0 0,1 0 1 0 0,0 1 0 0 0,0-1-1 0 0,1 1 1 0 0,0 0-1 0 0,1 0 1 0 0,0 1-1 0 0,0-1 1 0 0,4-3-2 0 0,2-6-11 0 0,33-36-355 0 0,-17 22-5704 0 0,-21 23-3380 0 0</inkml:trace>
  <inkml:trace contextRef="#ctx0" brushRef="#br0" timeOffset="3017.102">970 2026 9162 0 0,'0'0'5562'0'0,"0"0"-3298"0"0,0 0-1195 0 0,0 0 1 0 0,0 0 98 0 0,0 0 3 0 0,0 0-156 0 0,0 0-279 0 0,0 0-259 0 0,0 0-182 0 0,0 0-107 0 0,0 0-68 0 0,-3 30-32 0 0,-9 128 0 0 0,7-140-252 0 0,2-15-3248 0 0,0-2-3485 0 0,3-1-4847 0 0</inkml:trace>
  <inkml:trace contextRef="#ctx0" brushRef="#br0" timeOffset="4275.889">430 30 3705 0 0,'0'0'1431'0'0,"0"0"-232"0"0,0 0-43 0 0,0 0 96 0 0,0 0-1 0 0,0 0-108 0 0,0 0-235 0 0,0 0-285 0 0,0 0-198 0 0,0 0-120 0 0,0 0-44 0 0,0 0 24 0 0,0 0 159 0 0,0 22 3263 0 0,-11 70-1107 0 0,7-76-2562 0 0,1 0-1 0 0,1 1 1 0 0,0-1 0 0 0,1 0-1 0 0,0 1 1 0 0,1-1 0 0 0,1 0-1 0 0,2 10-37 0 0,-2-24 10 0 0,-1 0-1 0 0,1 0 0 0 0,-1 0 1 0 0,1 1-1 0 0,0-1 1 0 0,0 0-1 0 0,-1 0 0 0 0,1 0 1 0 0,1 0-1 0 0,-1-1 0 0 0,0 1 1 0 0,0 0-1 0 0,1 0 0 0 0,-1-1 1 0 0,1 1-1 0 0,0 0 0 0 0,-1-1 1 0 0,1 0-1 0 0,0 1 0 0 0,0-1 1 0 0,0 0-1 0 0,0 0 0 0 0,0 0 1 0 0,0 0-1 0 0,0-1 0 0 0,0 1 1 0 0,0 0-1 0 0,0-1 0 0 0,1 1 1 0 0,-1-1-1 0 0,0 0 0 0 0,0 0 1 0 0,1 0-1 0 0,-1 0 0 0 0,0 0 1 0 0,0-1-1 0 0,0 1 0 0 0,1 0 1 0 0,-1-1-1 0 0,0 0 0 0 0,0 1 1 0 0,0-1-1 0 0,0 0 0 0 0,0 0 1 0 0,0 0-1 0 0,0-1 0 0 0,0 1 1 0 0,-1 0-1 0 0,3-2-9 0 0,15-15 134 0 0,-1-1 0 0 0,-1 0 0 0 0,-1-2 0 0 0,0 1 0 0 0,-2-2 0 0 0,0 0 0 0 0,-2-1 0 0 0,3-7-134 0 0,-13 26 17 0 0,2-3 26 0 0,3-4 52 0 0,-1 0-1 0 0,0-1 0 0 0,0 0 0 0 0,-2-1 0 0 0,1 1 1 0 0,-1-1-1 0 0,-1 0 0 0 0,0 1 0 0 0,-1-4-94 0 0,-2 16 123 0 0,0 0-40 0 0,0 0-33 0 0,0 0-26 0 0,0 0-48 0 0,-6 27-300 0 0,2-5 355 0 0,1 0 0 0 0,0 1 0 0 0,2 0-1 0 0,1-1 1 0 0,1 1 0 0 0,1-1 0 0 0,0 1-1 0 0,2-1 1 0 0,1 0 0 0 0,0 0 0 0 0,5 10-31 0 0,7 39 45 0 0,-9-26-53 0 0,-1 0 0 0 0,-3 1-1 0 0,-2 0 1 0 0,-3 43 8 0 0,1-77-3 0 0,-1 0 0 0 0,-1 0 0 0 0,0-1-1 0 0,0 1 1 0 0,-1-1 0 0 0,-1 1 0 0 0,1-1 0 0 0,-2 0 0 0 0,0 0-1 0 0,0-1 1 0 0,-1 1 0 0 0,0-1 0 0 0,-1 0 0 0 0,0-1 0 0 0,-1 0-1 0 0,0 0 1 0 0,0 0 0 0 0,-1-1 0 0 0,0-1 0 0 0,0 1 0 0 0,-1-1-1 0 0,0-1 1 0 0,0 0 0 0 0,-1 0 3 0 0,9-5-3 0 0,1-1 0 0 0,-1 1 1 0 0,1-1-1 0 0,-1 0 0 0 0,0 0 0 0 0,1 1 0 0 0,-1-1 1 0 0,0 0-1 0 0,1 0 0 0 0,-1-1 0 0 0,0 1 0 0 0,1 0 1 0 0,-1 0-1 0 0,0-1 0 0 0,1 1 0 0 0,-1-1 0 0 0,1 0 1 0 0,-1 1-1 0 0,1-1 0 0 0,-1 0 0 0 0,1 0 0 0 0,-1 0 1 0 0,1 0-1 0 0,0 0 0 0 0,0 0 0 0 0,-1 0 0 0 0,1-1 1 0 0,0 1-1 0 0,0 0 0 0 0,0-1 0 0 0,0 1 0 0 0,0-1 1 0 0,1 1-1 0 0,-1-1 0 0 0,0 1 0 0 0,1-1 1 0 0,-1 1-1 0 0,1-1 0 0 0,0 0 0 0 0,-1 1 0 0 0,1-1 1 0 0,0 0-1 0 0,0 1 0 0 0,0-1 0 0 0,0 0 0 0 0,0 0 3 0 0,8-86-47 0 0,2 57 51 0 0,0 1-1 0 0,2 0 1 0 0,1 0-1 0 0,1 1 1 0 0,10-13-4 0 0,30-27-7625 0 0,-50 65-3496 0 0</inkml:trace>
  <inkml:trace contextRef="#ctx0" brushRef="#br0" timeOffset="4631.936">1019 417 1416 0 0,'0'0'2141'0'0,"0"0"-580"0"0,0 0-223 0 0,0 0-62 0 0,0 0-25 0 0,0 0 7 0 0,0 0-53 0 0,0 0-108 0 0,0 0-144 0 0,0 0-218 0 0,0 0-171 0 0,0 0-98 0 0,18-6-16 0 0,52-15 126 0 0,-69 21-538 0 0,-1 0 1 0 0,1 1-1 0 0,0-1 0 0 0,-1 0 0 0 0,1 0 0 0 0,-1 0 0 0 0,1 0 0 0 0,0 0 0 0 0,-1 1 0 0 0,1-1 0 0 0,0 0 0 0 0,-1 1 0 0 0,1-1 0 0 0,-1 0 0 0 0,1 1 0 0 0,-1-1 0 0 0,1 0 0 0 0,-1 1 0 0 0,1-1 0 0 0,-1 1 0 0 0,0-1 0 0 0,1 1 0 0 0,-1 0 0 0 0,1-1 0 0 0,-1 1 0 0 0,0-1 0 0 0,0 1 0 0 0,1-1 0 0 0,-1 1 0 0 0,0 0 0 0 0,0-1 0 0 0,0 1 0 0 0,0 0 0 0 0,0-1 0 0 0,1 1 0 0 0,-1 0 0 0 0,0-1 0 0 0,-1 1 0 0 0,1 0 0 0 0,0-1 0 0 0,0 1 0 0 0,0 0 0 0 0,0-1 0 0 0,0 1 0 0 0,-1-1 0 0 0,1 1 0 0 0,0 0 0 0 0,-1-1 0 0 0,1 1 0 0 0,0-1 0 0 0,-1 1 0 0 0,1-1 0 0 0,0 1 0 0 0,-1-1 0 0 0,1 1 1 0 0,-1-1-1 0 0,1 1 0 0 0,-1-1 0 0 0,0 0 0 0 0,1 1 0 0 0,-1-1 0 0 0,1 0 0 0 0,-1 0 0 0 0,1 1 0 0 0,-1-1 0 0 0,0 0 0 0 0,1 0 0 0 0,-1 0 0 0 0,0 1-38 0 0,-106 113 2354 0 0,106-114-2329 0 0,1 1 1 0 0,-1 0 0 0 0,0 0 0 0 0,1 0-1 0 0,-1 0 1 0 0,0 0 0 0 0,1 0 0 0 0,-1 0-1 0 0,1 0 1 0 0,0 0 0 0 0,-1 0 0 0 0,1 0-1 0 0,0 0 1 0 0,-1 0 0 0 0,1 0 0 0 0,0 0-1 0 0,0 0 1 0 0,0 1 0 0 0,0-1 0 0 0,0 0-1 0 0,0 0 1 0 0,1 0 0 0 0,-1 0 0 0 0,0 0-1 0 0,0 0 1 0 0,1 0 0 0 0,-1 0 0 0 0,1 0-1 0 0,-1 0 1 0 0,1 0 0 0 0,-1 0 0 0 0,1 0-1 0 0,0 0 1 0 0,-1 0 0 0 0,1 0 0 0 0,0 0-1 0 0,0-1 1 0 0,-1 1 0 0 0,1 0 0 0 0,0-1-1 0 0,0 1 1 0 0,0 0 0 0 0,0-1 0 0 0,0 1-1 0 0,0-1 1 0 0,0 1 0 0 0,0-1 0 0 0,0 0-1 0 0,0 0 1 0 0,1 1 0 0 0,-1-1-26 0 0,59 7 984 0 0,113-42-14 0 0,-104 16-945 0 0,-1 11-2211 0 0,-64 8-1231 0 0,-2 3-3866 0 0,-2-3 7268 0 0,2 4-11641 0 0</inkml:trace>
  <inkml:trace contextRef="#ctx0" brushRef="#br0" timeOffset="5394.854">1373 1183 1920 0 0,'0'0'1767'0'0,"0"0"-125"0"0,0 0 164 0 0,0 0 237 0 0,0 0 89 0 0,0 0-106 0 0,0 0-253 0 0,0 0-346 0 0,0 0-305 0 0,0 0-203 0 0,0 0-127 0 0,0 0-118 0 0,0 0-146 0 0,-3 8 230 0 0,-6 1-732 0 0,0 1 0 0 0,1 0 0 0 0,0 0 0 0 0,1 1 0 0 0,0-1 0 0 0,1 2 0 0 0,0-1 1 0 0,0 1-1 0 0,1 0 0 0 0,1 0 0 0 0,0 0 0 0 0,1 0 0 0 0,0 1 0 0 0,1 0 0 0 0,0-1 1 0 0,1 1-1 0 0,0 5-26 0 0,2-15 10 0 0,-1 0 1 0 0,1 0 0 0 0,0 0 0 0 0,0 0-1 0 0,0 0 1 0 0,0 0 0 0 0,0 0 0 0 0,0 0-1 0 0,1-1 1 0 0,0 1 0 0 0,-1-1 0 0 0,1 1-1 0 0,0-1 1 0 0,0 1 0 0 0,1-1 0 0 0,-1 0-1 0 0,0 0 1 0 0,1 0 0 0 0,-1 0 0 0 0,1-1-1 0 0,-1 1 1 0 0,1-1 0 0 0,0 1 0 0 0,0-1-1 0 0,0 0 1 0 0,0 0 0 0 0,0 0 0 0 0,0 0-1 0 0,0-1 1 0 0,0 1-11 0 0,96-4 476 0 0,-68-9-176 0 0,-1-2-1 0 0,0-1 1 0 0,-1-1-1 0 0,-1-2 1 0 0,0-1-1 0 0,21-19-299 0 0,-35 27 121 0 0,16-13-8 0 0,-2-2-1 0 0,0-2 1 0 0,-2 0-1 0 0,-1-1 1 0 0,-1-2-1 0 0,-2-1 1 0 0,-1 0-1 0 0,-1-1 0 0 0,-2-2 1 0 0,-1 0-1 0 0,-2 0 1 0 0,-2-2-1 0 0,-1 1 1 0 0,-2-2-1 0 0,-1 0 1 0 0,-2 0-1 0 0,-2 0 1 0 0,-1-1-1 0 0,-2 1 1 0 0,-2-1-1 0 0,-2-8-112 0 0,2 41-2 0 0,0 1 0 0 0,0-1 0 0 0,0 1 0 0 0,-1 0 0 0 0,0-1 0 0 0,0 1 0 0 0,-1 0 0 0 0,1-1 0 0 0,-1 1 0 0 0,0 0 0 0 0,-1 0 0 0 0,1 1 0 0 0,-1-1 0 0 0,0 0 0 0 0,0 1 0 0 0,0 0 0 0 0,-1-1 0 0 0,1 1 0 0 0,-1 1 0 0 0,0-1 0 0 0,0 0 0 0 0,-1 1 0 0 0,1 0 0 0 0,-1 0 0 0 0,0 0 0 0 0,1 1 0 0 0,-1-1 0 0 0,-1 1 2 0 0,-2 2-10 0 0,-1-1-1 0 0,1 1 1 0 0,0 1-1 0 0,-1 0 1 0 0,1 0-1 0 0,0 1 1 0 0,0-1-1 0 0,0 2 1 0 0,0-1-1 0 0,0 1 1 0 0,0 1-1 0 0,0-1 1 0 0,1 1 0 0 0,0 1-1 0 0,0-1 1 0 0,0 1-1 0 0,0 0 1 0 0,1 1-1 0 0,0-1 1 0 0,0 1-1 0 0,-4 7 11 0 0,-3 2 2 0 0,1 0-1 0 0,0 2 1 0 0,2-1-1 0 0,0 2 1 0 0,0-1-1 0 0,2 1 1 0 0,0 1-1 0 0,-4 16-1 0 0,6-12 27 0 0,0 0 1 0 0,2 0-1 0 0,1 1 0 0 0,0 0 1 0 0,2 0-1 0 0,1 0 0 0 0,0 0 0 0 0,2 0 1 0 0,1-1-1 0 0,1 1 0 0 0,1-1 1 0 0,1 1-1 0 0,1-1 0 0 0,1-1 1 0 0,1 0-1 0 0,1 0 0 0 0,11 19-27 0 0,-3-12 157 0 0,1-1 1 0 0,1-1-1 0 0,1-1 1 0 0,1-1-1 0 0,2-1 0 0 0,18 15-157 0 0,14 9 40 0 0,-50-45-948 0 0,-5-9-8495 0 0,-1 2-2360 0 0</inkml:trace>
  <inkml:trace contextRef="#ctx0" brushRef="#br0" timeOffset="6399.892">2157 1120 0 0 0,'0'0'757'0'0,"0"0"616"0"0,0 0 218 0 0,0 0-11 0 0,0 0-141 0 0,0 0-173 0 0,0 0-155 0 0,0 0-67 0 0,0 0 63 0 0,0 0 102 0 0,0 0 104 0 0,0 0 51 0 0,4 5 6300 0 0,-2-3-7694 0 0,-17 76 1597 0 0,13-66-1545 0 0,0 0 1 0 0,0 1 0 0 0,2-1 0 0 0,-1 0-1 0 0,2 0 1 0 0,0 0 0 0 0,0 1 0 0 0,1-1-1 0 0,0 0 1 0 0,1 0 0 0 0,1-1 0 0 0,0 1 0 0 0,0-1-1 0 0,1 1-22 0 0,-3-10 18 0 0,1 0 0 0 0,-1 0 0 0 0,0 0 0 0 0,1 0 0 0 0,-1-1 0 0 0,1 1-1 0 0,0-1 1 0 0,0 1 0 0 0,0-1 0 0 0,-1 0 0 0 0,1 0 0 0 0,0 0 0 0 0,0-1 0 0 0,0 1-1 0 0,0-1 1 0 0,1 1 0 0 0,-1-1 0 0 0,0 0 0 0 0,0 0 0 0 0,0 0 0 0 0,0-1 0 0 0,0 1-1 0 0,0-1 1 0 0,0 0 0 0 0,0 0 0 0 0,0 0 0 0 0,0 0 0 0 0,0 0 0 0 0,-1 0 0 0 0,1-1-1 0 0,0 0 1 0 0,-1 1 0 0 0,1-1 0 0 0,-1 0 0 0 0,0 0 0 0 0,1 0 0 0 0,-1-1 0 0 0,0 1-1 0 0,0 0 1 0 0,-1-1 0 0 0,1 1 0 0 0,0-2-18 0 0,20-18 133 0 0,-2-1 1 0 0,-1 0-1 0 0,0-2 1 0 0,-2 0-1 0 0,-1-1 0 0 0,-1-1 1 0 0,-1 0-1 0 0,8-24-133 0 0,-4-1 425 0 0,-17 52-358 0 0,-1 0 0 0 0,0 0-22 0 0,0 0-22 0 0,0 0 11 0 0,0 26-112 0 0,5 272 284 0 0,8 198-248 0 0,-9-386 83 0 0,-4-109-22 0 0,0-1 16 0 0,-26 11 163 0 0,-63-7-8 0 0,86-6-180 0 0,0-1 0 0 0,0 1 1 0 0,0-1-1 0 0,0 0 0 0 0,0 0 1 0 0,0 0-1 0 0,1 0 0 0 0,-1 0 0 0 0,1 0 1 0 0,0-1-1 0 0,0 1 0 0 0,1-1 1 0 0,-1 0-1 0 0,1 1 0 0 0,-1-1 1 0 0,1 0-1 0 0,0 0 0 0 0,0 0 1 0 0,1 0-1 0 0,-1 0 0 0 0,1 0 1 0 0,0 0-1 0 0,0-4-10 0 0,-1-3-4 0 0,0-2 0 0 0,0 1 0 0 0,1 0 0 0 0,0 0 0 0 0,1 0 1 0 0,0 0-1 0 0,1 0 0 0 0,1 0 0 0 0,0 1 0 0 0,0-1 0 0 0,1 1 0 0 0,1-1 0 0 0,0 1 0 0 0,5-7 4 0 0,5 0-11 0 0,1 1 0 0 0,2 0 0 0 0,-1 1-1 0 0,2 1 1 0 0,0 1 0 0 0,1 0 0 0 0,0 2 0 0 0,1 0-1 0 0,0 2 1 0 0,1 0 0 0 0,0 1 0 0 0,22-5 11 0 0,-22 5-30 0 0,-20 8-210 0 0,4-3 21 0 0,-4-1-4868 0 0,-1-1-3263 0 0,1 3-4189 0 0</inkml:trace>
  <inkml:trace contextRef="#ctx0" brushRef="#br0" timeOffset="7599.418">1342 1256 0 0 0,'0'0'629'0'0,"0"0"122"0"0,0 0 53 0 0,0 0 59 0 0,0 0 112 0 0,0 0 72 0 0,0 0-5 0 0,0 0-38 0 0,0 0-115 0 0,4-4-112 0 0,12-13-49 0 0,-12 13-24 0 0,0-1 7873 0 0,13-13-7008 0 0,-2 9-1377 0 0,1 0 1 0 0,-1 0-1 0 0,2 2 0 0 0,-1 0 1 0 0,1 1-1 0 0,0 0 0 0 0,0 1 0 0 0,0 1 1 0 0,1 1-1 0 0,15-1-192 0 0,43 4 64 0 0,-72 20-1454 0 0,-14-8-4540 0 0,6-8-5079 0 0</inkml:trace>
  <inkml:trace contextRef="#ctx0" brushRef="#br0" timeOffset="11081.855">3179 1105 2761 0 0,'0'0'3104'0'0,"0"0"-897"0"0,0 0-340 0 0,0 0 10 0 0,0 0 10 0 0,0 0-131 0 0,0 0-307 0 0,0 0-360 0 0,0 0-277 0 0,0 0-164 0 0,0 0-65 0 0,0 0 7 0 0,0 0 10 0 0,0 0 7 0 0,0 0-7 0 0,17 0 2144 0 0,40-1-1653 0 0,0-3 0 0 0,0-2 0 0 0,0-3 0 0 0,53-15-1091 0 0,52-5 649 0 0,-150 23-1574 0 0,-24 8-8987 0 0,7 2 2948 0 0,-1-1-4741 0 0</inkml:trace>
  <inkml:trace contextRef="#ctx0" brushRef="#br0" timeOffset="11448.739">3223 1359 4681 0 0,'0'0'2581'0'0,"0"0"-453"0"0,0 0-198 0 0,0 0-78 0 0,0 0-118 0 0,0 0-274 0 0,0 0-345 0 0,0 0-281 0 0,0 0-108 0 0,0 0 59 0 0,0 0 105 0 0,0 0 48 0 0,3 2-30 0 0,12 3-320 0 0,0 0 0 0 0,-1-1 0 0 0,1-1 0 0 0,1-1 0 0 0,-1 0-1 0 0,0 0 1 0 0,1-2 0 0 0,-1 0 0 0 0,13-2-588 0 0,8 1 416 0 0,156-39 573 0 0,-141 25-1289 0 0,-51 15-19 0 0,-1-3-1040 0 0,-1 3-6039 0 0,1 0-4690 0 0</inkml:trace>
  <inkml:trace contextRef="#ctx0" brushRef="#br0" timeOffset="13283.936">4346 1050 536 0 0,'0'0'1590'0'0,"0"0"5"0"0,0 0 225 0 0,0 0 229 0 0,0 0 40 0 0,0 0-115 0 0,0 0-241 0 0,0 0-248 0 0,0 0-209 0 0,0 0-163 0 0,0 0-185 0 0,-19 4 942 0 0,-87 18 1693 0 0,20 0-2160 0 0,293-21-996 0 0,-148-6-389 0 0,-59 5 0 0 0,0 0-2 0 0,0 0 17 0 0,0 0 0 0 0,0 0 7 0 0,0 0 35 0 0,0 0 27 0 0,0 0 39 0 0,-21 0 440 0 0,2 2-571 0 0,1 0-1 0 0,-1 2 0 0 0,1 0 1 0 0,0 1-1 0 0,0 0 1 0 0,0 2-1 0 0,0 0-9 0 0,-25 9-3 0 0,20-9 24 0 0,31-4-693 0 0,62-19-585 0 0,-35 8-2014 0 0,-1 0-6037 0 0,-20 4-2644 0 0</inkml:trace>
  <inkml:trace contextRef="#ctx0" brushRef="#br0" timeOffset="13985.845">4473 1418 9914 0 0,'0'0'1973'0'0,"0"0"-388"0"0,0 0-39 0 0,0 0 37 0 0,0 0-36 0 0,0 0-173 0 0,0 0-249 0 0,0 0-251 0 0,0 0-172 0 0,0 0-99 0 0,0 0-83 0 0,0 0-2 0 0,3-6-21 0 0,134-253 2797 0 0,-121 230-3167 0 0,1 0 0 0 0,2 1 0 0 0,1 1 0 0 0,1 1 0 0 0,1 1 0 0 0,1 1-1 0 0,15-12-126 0 0,-32 31 3 0 0,1 0 0 0 0,-1 0-1 0 0,1 0 1 0 0,1 1 0 0 0,-1 0-1 0 0,1 0 1 0 0,-1 1 0 0 0,1 0-1 0 0,0 0 1 0 0,0 1 0 0 0,0 0-1 0 0,0 0 1 0 0,1 1-3 0 0,3 49 53 0 0,-28 92 62 0 0,6-107-101 0 0,3-16-10 0 0,2 0 1 0 0,0 1 0 0 0,1-1 0 0 0,0 1 0 0 0,2 0 0 0 0,0 0 0 0 0,1 0 0 0 0,1 0-1 0 0,1 6-3 0 0,0-23-2 0 0,0 0 1 0 0,0-1-1 0 0,0 1 1 0 0,0 0-1 0 0,0-1 1 0 0,0 1-1 0 0,0-1 1 0 0,0 1-1 0 0,0-1 1 0 0,1 0 0 0 0,-1 0-1 0 0,0 1 1 0 0,0-1-1 0 0,1 0 1 0 0,-1 0-1 0 0,0 0 1 0 0,0 0-1 0 0,0 0 1 0 0,1-1 0 0 0,-1 1-1 0 0,0 0 1 0 0,0 0-1 0 0,0-1 1 0 0,1 1-1 0 0,-1-1 1 0 0,0 1-1 0 0,0-1 1 0 0,0 1 0 0 0,0-1-1 0 0,0 0 1 0 0,0 0-1 0 0,0 1 1 0 0,0-1-1 0 0,0 0 1 0 0,-1 0-1 0 0,1 0 1 0 0,0 0 0 0 0,0 0-1 0 0,-1 0 1 0 0,1 0-1 0 0,-1 0 1 0 0,1-1 0 0 0,110-118 70 0 0,-73 75-64 0 0,3 1 0 0 0,1 3-1 0 0,2 1 1 0 0,23-14-6 0 0,13 23-32 0 0,-71 79 48 0 0,-40 136 174 0 0,11-74-146 0 0,20-110-89 0 0,-1 1 1 0 0,1-1-1 0 0,-1 1 1 0 0,1-1 0 0 0,0 1-1 0 0,0-1 1 0 0,-1 1 0 0 0,1 0-1 0 0,0-1 1 0 0,0 1 0 0 0,0-1-1 0 0,0 1 1 0 0,-1-1-1 0 0,1 1 1 0 0,0 0 0 0 0,0-1-1 0 0,0 1 1 0 0,0-1 0 0 0,1 1-1 0 0,-1 0 1 0 0,0-1 0 0 0,0 1-1 0 0,0-1 1 0 0,0 1 0 0 0,0-1-1 0 0,1 1 1 0 0,-1 0-1 0 0,0-1 1 0 0,1 1 0 0 0,-1-1-1 0 0,0 1 1 0 0,1-1 0 0 0,-1 0-1 0 0,0 1 1 0 0,1-1 0 0 0,-1 1-1 0 0,1-1 1 0 0,-1 0-1 0 0,1 1 1 0 0,-1-1 0 0 0,1 0-1 0 0,-1 1 1 0 0,1-1 0 0 0,-1 0-1 0 0,1 0 1 0 0,0 0 0 0 0,-1 1-1 0 0,1-1 1 0 0,-1 0-1 0 0,1 0 1 0 0,0 0 0 0 0,-1 0 44 0 0,13-8-4243 0 0,1-6-4008 0 0,-7 6-3611 0 0</inkml:trace>
  <inkml:trace contextRef="#ctx0" brushRef="#br0" timeOffset="14668.938">5738 988 5545 0 0,'0'0'2226'0'0,"0"0"-351"0"0,0 0 65 0 0,0 0 216 0 0,0 0-7 0 0,0 0-202 0 0,0 0-368 0 0,0 0-332 0 0,0 0-200 0 0,0 0-159 0 0,0 0-115 0 0,0 0-168 0 0,0 0-126 0 0,-4-5-94 0 0,2 2-336 0 0,1 1-31 0 0,1 1 1 0 0,-1 0-1 0 0,0 0 1 0 0,1 0-1 0 0,-1 0 0 0 0,0 0 1 0 0,1 0-1 0 0,-1 0 0 0 0,0 1 1 0 0,0-1-1 0 0,0 0 0 0 0,0 0 1 0 0,0 1-1 0 0,0-1 0 0 0,0 0 1 0 0,0 1-1 0 0,0-1 0 0 0,-1 1 1 0 0,1 0-1 0 0,0-1 0 0 0,0 1 1 0 0,0 0-1 0 0,0-1 0 0 0,-1 1 1 0 0,1 0-1 0 0,0 0 0 0 0,0 0 1 0 0,-1 0-1 0 0,1 0 0 0 0,0 1 1 0 0,0-1-1 0 0,0 0 0 0 0,-1 1 1 0 0,1-1-1 0 0,0 0 0 0 0,0 1 1 0 0,0-1-1 0 0,0 1 0 0 0,0 0-18 0 0,-21 12 136 0 0,0 2-1 0 0,1 1 1 0 0,1 0-1 0 0,0 1 0 0 0,2 2 1 0 0,-12 14-136 0 0,-41 94-59 0 0,51-25-160 0 0,21-101 227 0 0,1 1-1 0 0,-1-1 1 0 0,1 0-1 0 0,-1 0 1 0 0,1 0-1 0 0,-1 0 0 0 0,1 0 1 0 0,-1-1-1 0 0,1 1 1 0 0,0 0-1 0 0,-1-1 1 0 0,1 1-1 0 0,0-1 1 0 0,0 0-1 0 0,0 1 1 0 0,-1-1-1 0 0,1 0 1 0 0,0 0-1 0 0,0 0 0 0 0,0 0 1 0 0,-1 0-1 0 0,1-1 1 0 0,0 1-1 0 0,0-1 1 0 0,0 1-1 0 0,-1-1 1 0 0,1 0-1 0 0,0 1 1 0 0,-1-1-1 0 0,1 0 1 0 0,-1 0-1 0 0,2-1-7 0 0,28-18 172 0 0,0-2 1 0 0,-2-1-1 0 0,0-1 1 0 0,-2-1-1 0 0,9-12-172 0 0,83-72 453 0 0,-112 103-429 0 0,-1 1 1 0 0,1 0-1 0 0,1 0 1 0 0,-1 1-1 0 0,0 0 1 0 0,1 0-1 0 0,0 1 1 0 0,0 0-1 0 0,0 0 0 0 0,0 1 1 0 0,1 0-1 0 0,3 0-24 0 0,-10 3 1 0 0,0 0 0 0 0,0 1 0 0 0,0-1 0 0 0,0 1 0 0 0,-1 0 0 0 0,1-1-1 0 0,-1 1 1 0 0,1 0 0 0 0,-1 0 0 0 0,0 0 0 0 0,0 0 0 0 0,0 0 0 0 0,0 1 0 0 0,0-1-1 0 0,0 0 1 0 0,0 0 0 0 0,-1 1 0 0 0,1-1 0 0 0,-1 0 0 0 0,0 1 0 0 0,1 1-1 0 0,-1-1 5 0 0,5 173 131 0 0,-47 156-290 0 0,36-297 157 0 0,-2 0 1 0 0,-1 0 0 0 0,-2-1-1 0 0,-1 0 1 0 0,-1-1 0 0 0,-2 0-1 0 0,-2-2 1 0 0,0 1-1 0 0,-3-2 1 0 0,0-1 0 0 0,-2 0-1 0 0,-1-1 1 0 0,-1-2 0 0 0,-1 0-1 0 0,-26 19-3 0 0,41-37 11 0 0,0 2-7 0 0,1-2 0 0 0,-2 1 0 0 0,1-1 0 0 0,-1-1 0 0 0,0 0 0 0 0,-1-1-1 0 0,0 0 1 0 0,0 0 0 0 0,0-2 0 0 0,0 1 0 0 0,-1-1 0 0 0,0-1 0 0 0,1-1 0 0 0,-3 1-4 0 0,13-4 0 0 0,0-1 0 0 0,0 1 0 0 0,1 0 0 0 0,-1-1 0 0 0,1 1 0 0 0,-1-1 0 0 0,1 0 0 0 0,-1 1 0 0 0,1-1-1 0 0,0 0 1 0 0,0 0 0 0 0,0 0 0 0 0,0 0 0 0 0,0 0 0 0 0,0 0 0 0 0,0 0 0 0 0,1 0 0 0 0,-1-1 0 0 0,1 1 0 0 0,0 0 0 0 0,-1 0 0 0 0,1 0 0 0 0,0-1 0 0 0,0 1 0 0 0,0 0 0 0 0,1 0 0 0 0,-1 0 0 0 0,1 0 0 0 0,-1-1 0 0 0,1 1 0 0 0,-1-6-1 0 0,3-11 6 0 0,2 1 0 0 0,0-1 1 0 0,1 1-1 0 0,0 0 0 0 0,2 0 0 0 0,0 1 0 0 0,1 0 0 0 0,0 0 0 0 0,2 1 0 0 0,0 0 0 0 0,7-7-5 0 0,-5 4-5 0 0,202-249-1834 0 0,-156 199-3645 0 0,-46 55-2270 0 0,-3 5-4603 0 0</inkml:trace>
  <inkml:trace contextRef="#ctx0" brushRef="#br0" timeOffset="15381.092">6507 770 13267 0 0,'0'0'2184'0'0,"0"0"-547"0"0,0 0-280 0 0,0 0-80 0 0,0 0-109 0 0,0 0-149 0 0,0 0-158 0 0,0 0-181 0 0,0 0-114 0 0,0 0-49 0 0,0 0-37 0 0,0 0-13 0 0,0 0-31 0 0,-9 16-54 0 0,-28 51-61 0 0,-10 42 771 0 0,-10-10-788 0 0,-98 78-126 0 0,84-111-81 0 0,59-48-54 0 0,12-17-57 0 0,0-1 22 0 0,18 10 22 0 0,149-2 262 0 0,108-12-206 0 0,-274 4-73 0 0,0 0-1 0 0,1 0 0 0 0,-1-1 1 0 0,0 1-1 0 0,0-1 0 0 0,1 1 1 0 0,-1-1-1 0 0,0 1 0 0 0,0-1 0 0 0,0 0 1 0 0,0 1-1 0 0,0-1 0 0 0,0 0 1 0 0,0 0-1 0 0,0 0 0 0 0,0 0 1 0 0,0 0-1 0 0,-1 0 0 0 0,1 0 1 0 0,0 0-1 0 0,-1 0 0 0 0,1 0 0 0 0,0 0 1 0 0,-1 0-1 0 0,0-1 0 0 0,1 1 1 0 0,-1 0-1 0 0,0 0 0 0 0,1-1 1 0 0,-1 1-1 0 0,0 0 0 0 0,0 0 0 0 0,0-1 1 0 0,0 1-1 0 0,0 0 0 0 0,0-1 1 0 0,-1 1-1 0 0,1 0 0 0 0,0 0 1 0 0,-1-1-1 0 0,1 1 0 0 0,-1 0 0 0 0,1 0 1 0 0,-1 0-1 0 0,1 0 0 0 0,-1 0 1 0 0,0 0-1 0 0,0 0 0 0 0,0-1-12 0 0,-2-12-17 0 0,-13-74 98 0 0,-16-64-29 0 0,24 105-64 0 0,-1 0 0 0 0,-3 0-1 0 0,-2 1 1 0 0,-3-1 12 0 0,15 40-129 0 0,-1 0-1 0 0,-1 0 1 0 0,1 1 0 0 0,-1-1 0 0 0,0 1-1 0 0,0 0 1 0 0,-1 0 0 0 0,0 1 0 0 0,0-1-1 0 0,0 1 1 0 0,-1 0 0 0 0,0 0-1 0 0,0 1 1 0 0,-2-2 129 0 0,5 16-10389 0 0,3-6-1504 0 0</inkml:trace>
  <inkml:trace contextRef="#ctx0" brushRef="#br0" timeOffset="16150.821">6700 803 14691 0 0,'0'0'1982'0'0,"0"0"-512"0"0,0 0-206 0 0,0 0-13 0 0,0 0-40 0 0,0 0-174 0 0,0 0-242 0 0,0 0-225 0 0,0 0-154 0 0,0 0-124 0 0,0 0-75 0 0,0 0-58 0 0,0 0-42 0 0,0-5 34 0 0,0-1-145 0 0,-1-7 237 0 0,1 30 125 0 0,-13 115 267 0 0,8-105-619 0 0,2 0-1 0 0,0 0 1 0 0,2 0 0 0 0,1 1 0 0 0,2-1 0 0 0,1 9-16 0 0,-3-33 2 0 0,-1 0 1 0 0,1 0 0 0 0,0-1-1 0 0,0 1 1 0 0,1 0 0 0 0,-1 0-1 0 0,1 0 1 0 0,-1 0 0 0 0,1 0-1 0 0,0 0 1 0 0,0-1 0 0 0,0 1-1 0 0,0 0 1 0 0,1-1 0 0 0,-1 1-1 0 0,1-1 1 0 0,-1 1 0 0 0,1-1-1 0 0,0 0 1 0 0,0 0 0 0 0,0 0-1 0 0,0 0 1 0 0,0 0 0 0 0,1 0-1 0 0,-1 0 1 0 0,1-1 0 0 0,-1 1-1 0 0,1-1 1 0 0,-1 0 0 0 0,1 0-1 0 0,0 0 1 0 0,0 0 0 0 0,-1 0-1 0 0,1 0 1 0 0,0-1 0 0 0,0 1-1 0 0,0-1 1 0 0,0 0 0 0 0,0 0-1 0 0,0 0 1 0 0,0 0 0 0 0,0-1-1 0 0,-1 1 1 0 0,1-1 0 0 0,0 0-1 0 0,0 0 1 0 0,0 0 0 0 0,-1 0-1 0 0,3-1-2 0 0,7-12 128 0 0,1 0 0 0 0,-2-1 0 0 0,0-1 0 0 0,-1 0 0 0 0,0 0 0 0 0,-1-1 0 0 0,-1 0-1 0 0,-1-1 1 0 0,-1 0 0 0 0,3-10-128 0 0,5-10 170 0 0,43-138 458 0 0,2 124-601 0 0,-41 77-72 0 0,-16-19 43 0 0,3 20 9 0 0,-1 0 0 0 0,-1 0 0 0 0,-1 1-1 0 0,-1-1 1 0 0,-2 1 0 0 0,-2 16-7 0 0,-43 288-117 0 0,-27 23 142 0 0,69-336-22 0 0,-1 1 0 0 0,-1-1 0 0 0,0 0-1 0 0,-1 0 1 0 0,-1-1 0 0 0,-1 0 0 0 0,-1-1 0 0 0,0 0 0 0 0,-1 0-1 0 0,0-1 1 0 0,-1 0 0 0 0,-1-1 0 0 0,-1 0 0 0 0,0-2-1 0 0,0 1 1 0 0,-1-2 0 0 0,-1 0 0 0 0,-16 9-3 0 0,23-16 16 0 0,-1 1 0 0 0,0-2 0 0 0,0 1-1 0 0,0-2 1 0 0,0 1 0 0 0,-1-1 0 0 0,1-1 0 0 0,-1 0 0 0 0,1 0 0 0 0,-5-1-16 0 0,12-2 8 0 0,1 0 0 0 0,0 1 1 0 0,1-1-1 0 0,-1 0 0 0 0,0 0 1 0 0,1 0-1 0 0,-1 0 0 0 0,1-1 1 0 0,-1 1-1 0 0,1 0 0 0 0,0-1 1 0 0,0 1-1 0 0,0 0 0 0 0,0-1 0 0 0,1 1 1 0 0,-1-1-1 0 0,0 0 0 0 0,1 1 1 0 0,0-1-1 0 0,0 1 0 0 0,0-1 1 0 0,0 0-1 0 0,0 1 0 0 0,0-1 1 0 0,1 0-1 0 0,-1 1 0 0 0,1-1 1 0 0,0 1-1 0 0,0-1 0 0 0,0 1 1 0 0,0 0-1 0 0,0-1 0 0 0,1-1-8 0 0,13-25 16 0 0,1 1-1 0 0,1 1 1 0 0,1 0-1 0 0,1 1 1 0 0,2 2-1 0 0,0 0 1 0 0,2 1-1 0 0,6-5-15 0 0,1-2 6 0 0,203-181-94 0 0,-135 147-693 0 0,-75 56-3596 0 0,0 5-4264 0 0,-19 3-3967 0 0</inkml:trace>
  <inkml:trace contextRef="#ctx0" brushRef="#br0" timeOffset="28089.779">4364 1124 0 0 0,'0'0'444'0'0,"0"0"292"0"0,0 0 22 0 0,0 0-49 0 0,5 0-53 0 0,14 0-62 0 0,-1-4 7128 0 0,-3 0-6710 0 0,-10 4-2323 0 0,2-1 5270 0 0,-13-1 2116 0 0,-150 2-3081 0 0,58 11-2029 0 0,-22 11-452 0 0,58-7-205 0 0,62-15-300 0 0,0 0 0 0 0,0 0 0 0 0,0 1 0 0 0,0-1 0 0 0,0 0 0 0 0,0 0 0 0 0,0 1 0 0 0,0-1 1 0 0,0 0-1 0 0,0 1 0 0 0,0-1 0 0 0,0 0 0 0 0,0 0 0 0 0,0 1 0 0 0,0-1 0 0 0,0 0 0 0 0,0 1 0 0 0,0-1 1 0 0,0 0-1 0 0,0 0 0 0 0,0 1 0 0 0,-1-1 0 0 0,1 0 0 0 0,0 0 0 0 0,0 1 0 0 0,0-1-8 0 0,11 0 10 0 0,31 1 46 0 0,0-2 0 0 0,0-2 1 0 0,0-1-1 0 0,39-11-56 0 0,81-18 171 0 0,-162 33-187 0 0,0 0 16 0 0,0 0-20 0 0,0 0 13 0 0,0 0 24 0 0,0 0-5 0 0,0 0-22 0 0,0 0-6 0 0,0 0 5 0 0,0 0 22 0 0,0 0 5 0 0,0 0-2 0 0,0 0-4 0 0,0 0-6 0 0,0 0-15 0 0,0 0-1 0 0,0 0-4 0 0,0 0 19 0 0,0 0 5 0 0,0 0 2 0 0,1 0 9 0 0,0 0-11 0 0,-1 0-15 0 0,0 0-11 0 0,0 0-13 0 0,0 0 22 0 0,0 0 21 0 0,0 0 9 0 0,0 0 12 0 0,0 0-29 0 0,0 0-2 0 0,0 0-14 0 0,0 0 0 0 0,0 0 17 0 0,0 0 11 0 0,0 0 1 0 0,0 0-15 0 0,0 0 3 0 0,0 0-20 0 0,0 0 3 0 0,0 0 2 0 0,0 0 16 0 0,0 0 14 0 0,0 0-8 0 0,0 0-21 0 0,0 0-4 0 0,0 0-9 0 0,0 0 21 0 0,0 0-7 0 0,0 0-5 0 0,0 0 23 0 0,0 0-15 0 0,34 0 6 0 0,-18-4 406 0 0,-16 4-374 0 0,-26 0 22 0 0,-87 14-39 0 0,44-6 4 0 0,65-5-3 0 0,4-2-26 0 0,0-1-2 0 0,0 0-5 0 0,0 0-4 0 0,0 0 10 0 0,0 0 2 0 0,0 0-3 0 0,0 0-17 0 0,0 0-25 0 0,20 0-33 0 0,88-6 850 0 0,-42 2-3184 0 0,-21 3-5395 0 0,-45 1-3605 0 0</inkml:trace>
  <inkml:trace contextRef="#ctx0" brushRef="#br0" timeOffset="40196.15">3917 1624 0 0 0,'0'0'942'0'0,"0"0"499"0"0,0 0 253 0 0,0 0 68 0 0,0 0-53 0 0,0 0-138 0 0,0 0-237 0 0,0 0-255 0 0,6-12 2507 0 0,-5 9 3886 0 0,-1 4-7341 0 0,0-1-28 0 0,0 0-30 0 0,0 0-18 0 0,0 0 6 0 0,0 0-4 0 0,0 0-26 0 0,0 29 469 0 0,0-14-258 0 0,0 3-50 0 0,0 1 0 0 0,0-1 0 0 0,2 0 1 0 0,0 1-1 0 0,2-1 0 0 0,0 0 0 0 0,3 9-192 0 0,81 120 707 0 0,-79-136-647 0 0,0 0 1 0 0,1-1-1 0 0,0 0 0 0 0,1-1 1 0 0,0 0-1 0 0,0 0 0 0 0,1-1 1 0 0,3 1-61 0 0,-6-4 45 0 0,80 44 195 0 0,-73-42-204 0 0,0-1 0 0 0,1 0 0 0 0,0-1-1 0 0,0-1 1 0 0,1-1 0 0 0,-1 0 0 0 0,1-1 0 0 0,0-1-36 0 0,103 6 261 0 0,84-25-73 0 0,-43-11-122 0 0,99-30 47 0 0,-78 25-61 0 0,-11 24-19 0 0,-158 9-30 0 0,0 1 1 0 0,0 0-1 0 0,0 1 0 0 0,0 1 0 0 0,0 0 0 0 0,0 1 1 0 0,0 1-1 0 0,0 0 0 0 0,-1 1 0 0 0,8 3-3 0 0,-13-4 3 0 0,-1 0-1 0 0,0 0 1 0 0,0 1-1 0 0,0 0 1 0 0,0 0-1 0 0,-1 1 1 0 0,0 0-1 0 0,0 0 1 0 0,0 0-1 0 0,-1 0 1 0 0,0 1-1 0 0,0 0 1 0 0,-1 0-1 0 0,0 1 1 0 0,0-1-1 0 0,-1 1 1 0 0,2 5-3 0 0,12 53 119 0 0,10 45 21 0 0,-26-90 184 0 0,8-30 391 0 0,46-91-669 0 0,-49 90-53 0 0,2 1 0 0 0,-1 0 0 0 0,1 1-1 0 0,0-1 1 0 0,1 2 0 0 0,0-1 0 0 0,0 1-1 0 0,1 0 1 0 0,-1 1 0 0 0,1 0 0 0 0,1 1 0 0 0,-1 0-1 0 0,1 1 1 0 0,0 0 0 0 0,0 0 0 0 0,0 1 0 0 0,2 0 7 0 0,3 1-7 0 0,-1-1 0 0 0,1 2 0 0 0,0 0 0 0 0,-1 1 1 0 0,1 1-1 0 0,0 0 0 0 0,-1 1 0 0 0,1 1 1 0 0,-1 0-1 0 0,0 1 0 0 0,0 1 0 0 0,11 4 7 0 0,113 28-16 0 0,43-7 38 0 0,10-22 6 0 0,-170-10-24 0 0,1-1 1 0 0,-1-1 0 0 0,0-1 0 0 0,0 0 0 0 0,-1-2 0 0 0,19-8-5 0 0,3 0 51 0 0,210-91 65 0 0,-244 100-77 0 0,0 0 1 0 0,0-1 0 0 0,0 0-1 0 0,-1 0 1 0 0,0-1-1 0 0,-1 0 1 0 0,0 0 0 0 0,0-1-1 0 0,-1 1 1 0 0,0-2 0 0 0,0 1-1 0 0,-1-1 1 0 0,0 0 0 0 0,-1 0-1 0 0,0 0 1 0 0,0 0 0 0 0,-1-1-1 0 0,-1 1 1 0 0,1-6-40 0 0,15-102 193 0 0,-4 18-709 0 0,-7 91-1956 0 0,-1 3-4028 0 0,-3 2-5632 0 0</inkml:trace>
  <inkml:trace contextRef="#ctx0" brushRef="#br0" timeOffset="41508.728">2965 2792 1640 0 0,'0'0'2234'0'0,"0"0"-511"0"0,0 0-130 0 0,0 0 43 0 0,0 0 15 0 0,0 0-28 0 0,0 0-195 0 0,0 0-226 0 0,0 0-150 0 0,0 0-197 0 0,0 0-184 0 0,0 0-143 0 0,0 0-93 0 0,-10 5-43 0 0,-67 49 619 0 0,63-38-901 0 0,1 0 0 0 0,0 1 0 0 0,1 0 1 0 0,0 1-1 0 0,2 0 0 0 0,0 1 1 0 0,1 0-1 0 0,1 1 0 0 0,0 0 1 0 0,2 0-1 0 0,1 0 0 0 0,0 1 1 0 0,1 0-1 0 0,2 0 0 0 0,0 0 1 0 0,1 0-1 0 0,1 0 0 0 0,1 5-110 0 0,-1-22 38 0 0,0 0-1 0 0,0 0 1 0 0,0 0 0 0 0,1-1-1 0 0,0 1 1 0 0,0 0-1 0 0,0 0 1 0 0,0 0 0 0 0,0-1-1 0 0,1 1 1 0 0,-1-1-1 0 0,1 1 1 0 0,0-1 0 0 0,0 0-1 0 0,0 1 1 0 0,1-1-1 0 0,-1 0 1 0 0,1-1 0 0 0,0 1-1 0 0,0 0 1 0 0,0-1-1 0 0,0 1 1 0 0,0-1 0 0 0,0 0-1 0 0,1 0 1 0 0,-1 0-1 0 0,1-1 1 0 0,-1 1 0 0 0,1-1-1 0 0,0 0 1 0 0,-1 0-1 0 0,1 0 1 0 0,0 0 0 0 0,0-1-1 0 0,0 0 1 0 0,0 1-1 0 0,-1-1 1 0 0,1-1 0 0 0,0 1-1 0 0,0-1 1 0 0,0 1-1 0 0,0-1 1 0 0,0 0 0 0 0,-1 0-1 0 0,1-1 1 0 0,-1 1-1 0 0,4-3-37 0 0,13-10 165 0 0,0-1-1 0 0,-2-1 1 0 0,1-1-1 0 0,-2 0 1 0 0,-1-1-1 0 0,0-1 1 0 0,-1-1-1 0 0,-1 0 0 0 0,7-14-164 0 0,-13 22 42 0 0,25-37-3 0 0,-2-2 1 0 0,-3 0-1 0 0,-1-2 0 0 0,-3-2 0 0 0,-2 0 1 0 0,-3-1-1 0 0,-2 0 0 0 0,-3-2 1 0 0,-2 0-1 0 0,-3 0 0 0 0,-2-1 0 0 0,-3 0 1 0 0,-3-9-40 0 0,0 57-8 0 0,-1 1-1 0 0,0-1 1 0 0,-1 1 0 0 0,-1-1 0 0 0,1 1 0 0 0,-2 0 0 0 0,1 0 0 0 0,-1 0-1 0 0,-1 0 1 0 0,0 0 0 0 0,0 0 0 0 0,-1 1 0 0 0,0 0 0 0 0,-1 0 0 0 0,1 0-1 0 0,-2 1 1 0 0,1 0 0 0 0,-2 0 0 0 0,1 0 8 0 0,3 6-9 0 0,1 0-1 0 0,-1 0 0 0 0,0 1 1 0 0,0-1-1 0 0,0 1 1 0 0,1 0-1 0 0,-1 0 1 0 0,0 1-1 0 0,0-1 1 0 0,-1 1-1 0 0,1-1 1 0 0,0 1-1 0 0,0 1 0 0 0,0-1 1 0 0,0 1-1 0 0,0-1 1 0 0,0 1-1 0 0,0 0 1 0 0,0 0-1 0 0,0 1 1 0 0,1-1-1 0 0,-1 1 1 0 0,0 0-1 0 0,1 0 0 0 0,-1 0 1 0 0,1 1-1 0 0,0-1 1 0 0,0 1-1 0 0,0-1 1 0 0,0 1-1 0 0,0 0 1 0 0,0 1 9 0 0,-11 16 19 0 0,0 1 0 0 0,1 0-1 0 0,1 1 1 0 0,1 1 0 0 0,1 0 0 0 0,1 0 0 0 0,1 1 0 0 0,1 0 0 0 0,1 1 0 0 0,1-1 0 0 0,2 1 0 0 0,0 0 0 0 0,1 0 0 0 0,2 0-1 0 0,1 1 1 0 0,2 15-19 0 0,4-13 117 0 0,1 0 0 0 0,2 0 0 0 0,0-1 0 0 0,2 0 0 0 0,1-1 0 0 0,1 0 0 0 0,1-1 0 0 0,2-1 0 0 0,18 22-117 0 0,-18-21 114 0 0,0-3 26 0 0,0 0-1 0 0,1-1 1 0 0,1-1 0 0 0,1-1-1 0 0,1 0 1 0 0,11 6-140 0 0,13-3 203 0 0,-33-19-1489 0 0,5 1-6776 0 0,-12-3 799 0 0,-1 2-3635 0 0</inkml:trace>
  <inkml:trace contextRef="#ctx0" brushRef="#br0" timeOffset="41927.79">3551 2965 6825 0 0,'0'0'1977'0'0,"0"0"-299"0"0,0 0 23 0 0,0 0 76 0 0,0 0-113 0 0,0 0-253 0 0,0 0-285 0 0,0 0-230 0 0,0 0-168 0 0,0 0-92 0 0,0 0-57 0 0,0 0-35 0 0,0 0-8 0 0,26 12-24 0 0,81 36-12 0 0,-55-42 194 0 0,-46-10-548 0 0,0 0-72 0 0,0 0 0 0 0,0-1-1 0 0,0 0 1 0 0,-1 0-1 0 0,1 0 1 0 0,-1-1-1 0 0,-1 0 1 0 0,1 0-1 0 0,-1 0 1 0 0,0-1-1 0 0,0 1 1 0 0,-1-1 0 0 0,0 0-1 0 0,0 0 1 0 0,-1 0-1 0 0,0 0 1 0 0,0 0-1 0 0,0-1 1 0 0,-1 1-1 0 0,0-1 1 0 0,-1 1-1 0 0,1-1 1 0 0,-1 1 0 0 0,-1-1-1 0 0,0 1 1 0 0,0-1-1 0 0,-1-1-73 0 0,0 4-11 0 0,0 1 0 0 0,0 0 0 0 0,-1 0-1 0 0,1 0 1 0 0,-1 0 0 0 0,0 0 0 0 0,-1 1 0 0 0,1 0 0 0 0,0-1-1 0 0,-1 1 1 0 0,0 0 0 0 0,0 1 0 0 0,0-1 0 0 0,0 1-1 0 0,0-1 1 0 0,0 1 0 0 0,-1 0 0 0 0,1 1 0 0 0,-1-1 0 0 0,1 1-1 0 0,-1 0 1 0 0,1 0 0 0 0,-1 0 0 0 0,0 1 0 0 0,0 0-1 0 0,1 0 1 0 0,-1 0 0 0 0,0 0 0 0 0,0 1 0 0 0,1 0 0 0 0,-1 0-1 0 0,1 0 1 0 0,-1 0 0 0 0,1 1 0 0 0,-1 0 0 0 0,1 0-1 0 0,0 0 1 0 0,-1 0 0 0 0,-2 3 11 0 0,-4 3-3 0 0,0 0 1 0 0,1 1-1 0 0,0 0 1 0 0,1 1-1 0 0,0 0 0 0 0,1 1 1 0 0,0-1-1 0 0,0 1 1 0 0,1 1-1 0 0,1 0 0 0 0,0 0 1 0 0,0 0-1 0 0,1 0 1 0 0,1 1-1 0 0,0 0 0 0 0,1 0 1 0 0,0 0-1 0 0,1 1 0 0 0,0-1 1 0 0,1 0-1 0 0,1 1 1 0 0,0-1-1 0 0,1 1 0 0 0,1 3 3 0 0,2-9 21 0 0,0 0-1 0 0,1 0 0 0 0,0-1 1 0 0,1 1-1 0 0,0-1 0 0 0,0 0 0 0 0,0-1 1 0 0,1 1-1 0 0,0-1 0 0 0,0-1 0 0 0,0 1 1 0 0,1-1-1 0 0,0-1 0 0 0,0 1 0 0 0,0-1 1 0 0,0-1-1 0 0,1 1 0 0 0,-1-1 1 0 0,1-1-1 0 0,0 0 0 0 0,0 0 0 0 0,0-1 1 0 0,0 0-1 0 0,0 0 0 0 0,0-1 0 0 0,1 0 1 0 0,-1-1-1 0 0,0 0 0 0 0,0 0 1 0 0,3-2-21 0 0,71-29-621 0 0,-50 11-2340 0 0,-8 5-3288 0 0,-18 12-5185 0 0</inkml:trace>
  <inkml:trace contextRef="#ctx0" brushRef="#br0" timeOffset="45561.219">4444 2799 448 0 0,'0'0'1836'0'0,"0"0"-26"0"0,0 0 99 0 0,0 0 115 0 0,0 0-25 0 0,0 0-141 0 0,0 0-212 0 0,0 0-206 0 0,0 0-192 0 0,0 0-157 0 0,0 0-133 0 0,3-2-98 0 0,12-8-52 0 0,-11 7-67 0 0,-4 3-52 0 0,0 0-51 0 0,0 0-63 0 0,0 0-100 0 0,-27 0 768 0 0,14 3-1160 0 0,0 0 1 0 0,0 1 0 0 0,1 1-1 0 0,-1 0 1 0 0,1 1-1 0 0,0 0 1 0 0,0 0-1 0 0,1 1 1 0 0,0 1 0 0 0,0 0-1 0 0,1 1 1 0 0,-3 2-84 0 0,7-7 27 0 0,-1 0 0 0 0,0 0 1 0 0,1 1-1 0 0,0 0 0 0 0,0 0 0 0 0,0 0 1 0 0,1 1-1 0 0,0 0 0 0 0,0 0 1 0 0,0 0-1 0 0,1 1 0 0 0,0 0 0 0 0,0-1 1 0 0,1 1-1 0 0,-1 1 0 0 0,2-1 1 0 0,-1 0-1 0 0,1 1 0 0 0,0-1 0 0 0,0 1 1 0 0,1 0-1 0 0,0-1 0 0 0,1 1 1 0 0,0 0-28 0 0,3-1 58 0 0,1 0 1 0 0,1-1 0 0 0,-1 0 0 0 0,1 1 0 0 0,0-2 0 0 0,0 1 0 0 0,1-1 0 0 0,0 1 0 0 0,0-2 0 0 0,0 1 0 0 0,0-1 0 0 0,1 1 0 0 0,0-2 0 0 0,0 1 0 0 0,2 0-59 0 0,5 2 79 0 0,1 0 0 0 0,0-1 1 0 0,1-1-1 0 0,-1 0 0 0 0,1-1 1 0 0,0-1-1 0 0,0 0 1 0 0,0-1-1 0 0,0-1 0 0 0,0-1 1 0 0,0 0-1 0 0,1-1-79 0 0,37-27-607 0 0,-45 4-8815 0 0,-9 21-2626 0 0</inkml:trace>
  <inkml:trace contextRef="#ctx0" brushRef="#br0" timeOffset="45998.002">4736 3090 3897 0 0,'0'0'1679'0'0,"0"0"-287"0"0,0 0 112 0 0,0 0 220 0 0,0 0 128 0 0,0 0-66 0 0,0 0-251 0 0,0 0-255 0 0,0 0-196 0 0,0 0-105 0 0,0 0-72 0 0,0 0-63 0 0,0 0-80 0 0,2 11-96 0 0,7 33-85 0 0,-7-33-72 0 0,-2-11-18 0 0,5-5 3474 0 0,52-133-2331 0 0,-51 126-1547 0 0,5-9-55 0 0,0 1 0 0 0,1 1 0 0 0,1 0 0 0 0,1 1 0 0 0,1 0 0 0 0,0 1 0 0 0,1 1 0 0 0,1 0 0 0 0,15-10-34 0 0,-7 54-2109 0 0,-22-10-920 0 0,-3-7-6670 0 0,0-10-1967 0 0</inkml:trace>
  <inkml:trace contextRef="#ctx0" brushRef="#br0" timeOffset="46357.116">5114 2979 3945 0 0,'0'0'3725'0'0,"0"0"-659"0"0,0 0-455 0 0,0 0-279 0 0,0 0-302 0 0,0 0-322 0 0,0 0-306 0 0,0 0-284 0 0,31 0-221 0 0,99-4-174 0 0,-62-10 363 0 0,-57 7-800 0 0,-7 5-210 0 0,-1 0-1 0 0,1 0 0 0 0,-1 0 1 0 0,0-1-1 0 0,0 1 0 0 0,0-1 0 0 0,0 1 1 0 0,0-1-1 0 0,-1 0 0 0 0,1 0 1 0 0,-1 0-1 0 0,0-1 0 0 0,0 1 1 0 0,0 0-1 0 0,0-1 0 0 0,-1 0 0 0 0,1 1 1 0 0,-1-1-1 0 0,0 0 0 0 0,0 1 1 0 0,0-1-1 0 0,-1 0 0 0 0,1 0 0 0 0,-1 0 1 0 0,0 0-1 0 0,0-2-75 0 0,-2 3-1 0 0,0 1-1 0 0,0 0 0 0 0,-1 0 1 0 0,1-1-1 0 0,0 1 1 0 0,-1 1-1 0 0,1-1 1 0 0,-1 0-1 0 0,0 1 1 0 0,1-1-1 0 0,-1 1 0 0 0,0 0 1 0 0,0 0-1 0 0,0 0 1 0 0,0 0-1 0 0,0 0 1 0 0,0 1-1 0 0,0-1 1 0 0,0 1-1 0 0,0 0 1 0 0,0 0-1 0 0,-1 0 0 0 0,1 0 1 0 0,0 1-1 0 0,0-1 1 0 0,-2 1 1 0 0,-3-1-33 0 0,-5 2-1 0 0,-1 0 0 0 0,2 0 0 0 0,-1 1 0 0 0,0 0 1 0 0,0 2-1 0 0,1-1 0 0 0,0 1 0 0 0,0 1 0 0 0,0 0 0 0 0,1 1 0 0 0,0 0 1 0 0,0 1-1 0 0,1 0 0 0 0,0 0 0 0 0,0 1 0 0 0,1 1 0 0 0,0 0 1 0 0,0 0-1 0 0,2 0 0 0 0,-1 1 0 0 0,1 0 0 0 0,1 1 0 0 0,0 0 1 0 0,0 1 33 0 0,4-10-6 0 0,1-1 0 0 0,-1 1 0 0 0,1 0 0 0 0,0-1 0 0 0,0 1 1 0 0,1 0-1 0 0,-1 0 0 0 0,1 0 0 0 0,-1 0 0 0 0,1 0 1 0 0,0 0-1 0 0,0 0 0 0 0,0-1 0 0 0,0 1 0 0 0,1 0 0 0 0,-1 0 1 0 0,1 0-1 0 0,0 0 0 0 0,0 0 0 0 0,0 0 0 0 0,0-1 0 0 0,0 1 1 0 0,0 0-1 0 0,1-1 0 0 0,-1 1 0 0 0,1-1 0 0 0,0 0 1 0 0,0 1-1 0 0,0-1 0 0 0,0 0 0 0 0,0 0 0 0 0,0 0 0 0 0,1-1 1 0 0,-1 1-1 0 0,1 0 0 0 0,-1-1 0 0 0,1 1 0 0 0,-1-1 0 0 0,1 0 1 0 0,0 0-1 0 0,1 0 6 0 0,27 6-299 0 0,0-1 0 0 0,1-2 1 0 0,-1-1-1 0 0,1-2 0 0 0,0 0 0 0 0,0-3 1 0 0,24-3 298 0 0,19-11-4444 0 0,-52 10-274 0 0,-5 2-6519 0 0</inkml:trace>
  <inkml:trace contextRef="#ctx0" brushRef="#br0" timeOffset="46761.791">5809 2851 9538 0 0,'0'0'2398'0'0,"0"0"-810"0"0,0 0-325 0 0,0 0-73 0 0,0 0-59 0 0,0 0-62 0 0,0 0-107 0 0,0 0-138 0 0,0 0-108 0 0,0 0-84 0 0,0 0-76 0 0,0 0-68 0 0,0 0-90 0 0,-32 11-78 0 0,-101 38-71 0 0,71-13 69 0 0,22 27-114 0 0,39-62-201 0 0,0 1-1 0 0,1-1 1 0 0,-1 1 0 0 0,1 0 0 0 0,-1-1 0 0 0,1 1-1 0 0,-1 0 1 0 0,1 0 0 0 0,0-1 0 0 0,0 1 0 0 0,0 0-1 0 0,0 0 1 0 0,0-1 0 0 0,1 1 0 0 0,-1 0 0 0 0,0 0-1 0 0,1-1 1 0 0,-1 1 0 0 0,1 0 0 0 0,0-1 0 0 0,-1 1-1 0 0,1-1 1 0 0,0 1 0 0 0,0-1 0 0 0,0 1 0 0 0,0-1-1 0 0,0 0 1 0 0,1 1 0 0 0,-1-1 0 0 0,0 0 0 0 0,1 0-1 0 0,-1 0 1 0 0,0 0 0 0 0,1 0 0 0 0,-1 0 0 0 0,1 0-1 0 0,0-1 1 0 0,-1 1 0 0 0,2 0-3 0 0,10 1 128 0 0,0-1 1 0 0,-1 0-1 0 0,1-1 1 0 0,-1-1-1 0 0,1 0 0 0 0,0 0 1 0 0,-1-1-1 0 0,0-1 0 0 0,1 0 1 0 0,-1-1-1 0 0,0 0 0 0 0,-1-1 1 0 0,1 0-1 0 0,-1-1 1 0 0,0 0-1 0 0,0-1 0 0 0,-1 0 1 0 0,0-1-1 0 0,0 0 0 0 0,5-5-128 0 0,81-64 558 0 0,-94 79-562 0 0,0 0-1 0 0,0 0 1 0 0,0 0 0 0 0,0 0 0 0 0,-1 0-1 0 0,1 0 1 0 0,0 0 0 0 0,-1 1 0 0 0,0-1-1 0 0,1 1 1 0 0,-1-1 0 0 0,0 1 0 0 0,0 0-1 0 0,-1-1 1 0 0,1 1 0 0 0,0 0 0 0 0,-1 0-1 0 0,0-1 1 0 0,1 1 0 0 0,-1 0 0 0 0,0 0-1 0 0,-1 0 1 0 0,1-1 0 0 0,0 1 4 0 0,2 12-25 0 0,-2-12-16 0 0,0 1 0 0 0,0-1 0 0 0,0 1-1 0 0,1-1 1 0 0,-1 1 0 0 0,1-1 0 0 0,0 0 0 0 0,0 1 0 0 0,0-1 0 0 0,1 0-1 0 0,-1 0 1 0 0,1 0 0 0 0,-1 0 0 0 0,1 0 0 0 0,0 0 0 0 0,1 0-1 0 0,-1 0 1 0 0,0-1 0 0 0,1 1 0 0 0,-1-1 0 0 0,1 0 0 0 0,0 0-1 0 0,0 0 1 0 0,0 0 0 0 0,0 0 0 0 0,0-1 0 0 0,0 1 0 0 0,0-1 0 0 0,0 0-1 0 0,1 0 1 0 0,-1 0 0 0 0,1 0 0 0 0,-1 0 0 0 0,1-1 0 0 0,-1 0-1 0 0,2 0 42 0 0,46-9-5147 0 0,-22-7-5425 0 0,-22 8 822 0 0</inkml:trace>
  <inkml:trace contextRef="#ctx0" brushRef="#br0" timeOffset="47095.066">6351 2799 11803 0 0,'0'0'2835'0'0,"0"0"-1055"0"0,0 0-561 0 0,0 0-189 0 0,0 0-143 0 0,0 0-118 0 0,0 0-112 0 0,0 0-122 0 0,0 0-71 0 0,0 0-53 0 0,0 0-40 0 0,0 0-35 0 0,0 0-60 0 0,-24 12-55 0 0,-70 35-55 0 0,56-18 128 0 0,38-27-284 0 0,0 0 0 0 0,1 0-1 0 0,-1-1 1 0 0,1 1-1 0 0,0-1 1 0 0,0 1-1 0 0,-1 0 1 0 0,1-1 0 0 0,0 1-1 0 0,0-1 1 0 0,1 0-1 0 0,-1 1 1 0 0,0-1-1 0 0,0 0 1 0 0,1 0-1 0 0,-1 0 1 0 0,0 1 0 0 0,1-1-1 0 0,0-1 1 0 0,-1 1-1 0 0,1 0 1 0 0,-1 0-1 0 0,1-1 1 0 0,0 1-1 0 0,-1-1 1 0 0,1 1 0 0 0,0-1-1 0 0,0 0 1 0 0,-1 1-1 0 0,1-1 1 0 0,0 0-1 0 0,0 0 1 0 0,-1 0-1 0 0,1-1 1 0 0,1 1-10 0 0,18 5 72 0 0,-16-4-32 0 0,-1 0 1 0 0,1 0-1 0 0,-1 0 0 0 0,0 1 0 0 0,1 0 0 0 0,-1-1 0 0 0,0 2 1 0 0,0-1-1 0 0,0 0 0 0 0,-1 1 0 0 0,1 0 0 0 0,0 0 0 0 0,-1 0 1 0 0,0 0-1 0 0,0 1 0 0 0,0-1 0 0 0,0 1 0 0 0,0 0 0 0 0,-1-1 0 0 0,0 1 1 0 0,1 0-1 0 0,-1 1 0 0 0,-1-1 0 0 0,1 0 0 0 0,-1 1 0 0 0,1 0-40 0 0,-2-1 41 0 0,-1 0 0 0 0,1 0 0 0 0,-1 0 0 0 0,1 0 0 0 0,-1 0 0 0 0,0 0 0 0 0,-1-1 0 0 0,1 1 0 0 0,-1 0 0 0 0,0-1 0 0 0,1 1 0 0 0,-1-1 0 0 0,-1 0 0 0 0,1 1 0 0 0,-1-1 0 0 0,1 0 0 0 0,-1 0 0 0 0,0-1 0 0 0,0 1 0 0 0,0-1 0 0 0,0 1 0 0 0,0-1 0 0 0,-1 0 0 0 0,1 0-1 0 0,-1 0 1 0 0,1-1 0 0 0,-1 1 0 0 0,-3 0-41 0 0,-78 13-939 0 0,65-26-2178 0 0,15 4-749 0 0,1-1-3826 0 0,2 1-3346 0 0</inkml:trace>
  <inkml:trace contextRef="#ctx0" brushRef="#br0" timeOffset="47514.268">6584 3053 5473 0 0,'0'0'3909'0'0,"0"0"-1220"0"0,0 0-352 0 0,0 0 39 0 0,0 0-303 0 0,0 0-510 0 0,31-9-505 0 0,98-27-345 0 0,-22-11 1152 0 0,-86 37-1491 0 0,-12 7-262 0 0,-1 0 0 0 0,1-1 0 0 0,-1 0 0 0 0,1 0 0 0 0,-1-1 0 0 0,-1 0 0 0 0,1-1 0 0 0,-1 0 0 0 0,0 0 0 0 0,0 0 0 0 0,-1-1 0 0 0,1 0 0 0 0,-2 0 0 0 0,1-1 0 0 0,0 0-112 0 0,-6 7 16 0 0,1-1 0 0 0,-1 1 0 0 0,1 0 0 0 0,-1 0 0 0 0,1 0 0 0 0,-1 0 0 0 0,1-1 1 0 0,-1 1-1 0 0,0 0 0 0 0,0 0 0 0 0,0-1 0 0 0,0 1 0 0 0,0 0 0 0 0,0 0 0 0 0,0-1 0 0 0,0 1 1 0 0,0 0-1 0 0,0-1 0 0 0,-1 1 0 0 0,1 0 0 0 0,-1 0 0 0 0,1 0 0 0 0,-1 0 0 0 0,1-1 0 0 0,-1 1 1 0 0,1 0-1 0 0,-1 0 0 0 0,0 0 0 0 0,0 0 0 0 0,0 0 0 0 0,0 0 0 0 0,1 1 0 0 0,-1-1 1 0 0,0 0-1 0 0,0 0 0 0 0,-1 1 0 0 0,1-1 0 0 0,0 0 0 0 0,0 1 0 0 0,0-1 0 0 0,0 1 0 0 0,0-1 1 0 0,-1 1-1 0 0,1 0 0 0 0,0 0 0 0 0,-1-1-16 0 0,-64-1-6 0 0,62 2 5 0 0,-12 4-17 0 0,-1 0-1 0 0,1 1 1 0 0,0 1 0 0 0,0 0-1 0 0,1 1 1 0 0,0 1-1 0 0,0 1 1 0 0,1 0-1 0 0,0 0 1 0 0,-11 11 18 0 0,13-12-12 0 0,4-3-4 0 0,0 0-1 0 0,0 0 0 0 0,0 1 0 0 0,1-1 0 0 0,0 2 1 0 0,0-1-1 0 0,1 1 0 0 0,0 0 0 0 0,0 0 0 0 0,0 1 1 0 0,1 0-1 0 0,0 0 0 0 0,1 0 0 0 0,0 0 0 0 0,0 1 0 0 0,0 0 1 0 0,1 0-1 0 0,1 0 0 0 0,0 0 0 0 0,-2 8 17 0 0,7-12 11 0 0,0-1 0 0 0,1 1 0 0 0,-1-1 0 0 0,1-1-1 0 0,0 1 1 0 0,0 0 0 0 0,0-1 0 0 0,0 0 0 0 0,0 0 0 0 0,1 0-1 0 0,0 0 1 0 0,-1-1 0 0 0,1 1 0 0 0,0-1 0 0 0,0-1 0 0 0,0 1-1 0 0,1-1 1 0 0,-1 0 0 0 0,0 0 0 0 0,0 0 0 0 0,1-1 0 0 0,-1 0 0 0 0,0 0-1 0 0,1 0-10 0 0,38 3 37 0 0,-1-3 0 0 0,1-1 1 0 0,-1-3-1 0 0,1-1 0 0 0,12-4-37 0 0,29-11-1432 0 0,-50 6-6816 0 0,-24 10-3989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3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41 432 13547 0 0,'0'0'2515'0'0,"0"0"-740"0"0,0 0-383 0 0,0 0-166 0 0,0 0-178 0 0,0 0-216 0 0,0 0-211 0 0,0 0-147 0 0,0 0-55 0 0,0 0-17 0 0,0 0 8 0 0,-5 14-36 0 0,-25 101 421 0 0,25 28-795 0 0,14-133-2214 0 0,1-9-6473 0 0,-6-1-3145 0 0</inkml:trace>
  <inkml:trace contextRef="#ctx0" brushRef="#br0" timeOffset="165.983">162 1 18428 0 0,'0'0'1288'0'0,"0"0"-520"0"0,0 0-280 0 0,0 0-71 0 0,0 0-97 0 0,0 0-160 0 0,0 0-184 0 0,0 0-88 0 0,0 0-24 0 0,0 0 8 0 0,0 0-96 0 0,0 0-225 0 0,0 0-479 0 0,87 114-1296 0 0,-69-95-3906 0 0,-7-5-5384 0 0</inkml:trace>
  <inkml:trace contextRef="#ctx0" brushRef="#br0" timeOffset="549.573">376 642 9290 0 0,'0'0'3502'0'0,"0"0"-911"0"0,0 0-398 0 0,0 0-239 0 0,0 0-339 0 0,0 0-395 0 0,0 0-336 0 0,0 0-141 0 0,0 0-143 0 0,0 0-100 0 0,0 0-97 0 0,0 0-80 0 0,0 0-43 0 0,17-33-59 0 0,56-101-45 0 0,-9 43 169 0 0,-60 85-352 0 0,0 1 0 0 0,1-1 0 0 0,0 1 0 0 0,-1 0-1 0 0,2 0 1 0 0,-1 1 0 0 0,0 0 0 0 0,1 0 0 0 0,0 0 0 0 0,0 0-1 0 0,0 1 1 0 0,0 0 0 0 0,1 0 0 0 0,-1 1 0 0 0,1 0-1 0 0,0 0 1 0 0,-1 0 0 0 0,1 1 7 0 0,16 41-263 0 0,-20-29 250 0 0,0-1 21 0 0,0-1 0 0 0,0-1 1 0 0,1 1-1 0 0,0 0 0 0 0,1-1 0 0 0,-1 0 0 0 0,2 0 0 0 0,-1-1 1 0 0,1 1-1 0 0,0-1 0 0 0,1 0 0 0 0,0-1 0 0 0,0 1 1 0 0,0-1-1 0 0,5 3-8 0 0,-7-7 103 0 0,0 0 0 0 0,0 0 1 0 0,0 0-1 0 0,0 0 0 0 0,0-1 0 0 0,1 0 1 0 0,-1 0-1 0 0,0-1 0 0 0,1 1 1 0 0,-1-1-1 0 0,0 0 0 0 0,1 0 1 0 0,-1-1-1 0 0,0 0 0 0 0,1 0 0 0 0,-1 0 1 0 0,0 0-1 0 0,0-1 0 0 0,0 0 1 0 0,0 0-1 0 0,0-1 0 0 0,0 1 0 0 0,-1-1 1 0 0,1 0-1 0 0,-1 0 0 0 0,0 0 1 0 0,0-1-1 0 0,0 0 0 0 0,1 0-103 0 0,9-10 161 0 0,-1 0-1 0 0,0-1 1 0 0,-1 0 0 0 0,0-1-1 0 0,-2 0 1 0 0,0-1-1 0 0,4-9-160 0 0,22-110-558 0 0,-28 86-2970 0 0,-6 44-1906 0 0,-2 0-7201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1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1 285 4153 0 0,'0'0'1155'0'0,"0"0"-407"0"0,0 0-61 0 0,0 0 249 0 0,0 0 356 0 0,0 0 191 0 0,0 0-32 0 0,0 0-108 0 0,0 0-147 0 0,0 0-142 0 0,0 0-132 0 0,23 5-81 0 0,73 12-114 0 0,-38-26 211 0 0,-48 3-717 0 0,3 0-31 0 0,-1 0 1 0 0,-1 0-1 0 0,1-2 0 0 0,-1 1 1 0 0,0-1-1 0 0,-1-1 1 0 0,0 0-1 0 0,0-1 0 0 0,-1 1 1 0 0,-1-2-1 0 0,1 1 1 0 0,-1-1-1 0 0,-1-1 0 0 0,0 1 1 0 0,-1-1-1 0 0,0 0 1 0 0,-1-1-1 0 0,0 0 0 0 0,-1 1 1 0 0,-1-1-1 0 0,0 0 1 0 0,0-1-1 0 0,-1 1 0 0 0,-1-1 1 0 0,0 1-1 0 0,-1-3-190 0 0,-6 137 812 0 0,7-33-711 0 0,2-30-1 0 0,-3 0-1 0 0,-3 0 1 0 0,-1 0 0 0 0,-4-1-1 0 0,-2 1 1 0 0,-13 42-100 0 0,-35 69 206 0 0,47-147-195 0 0,-28 29-301 0 0,42-80-3731 0 0,5 13 2496 0 0,11-21-2582 0 0,-4 13-2309 0 0,-4 9-3050 0 0</inkml:trace>
  <inkml:trace contextRef="#ctx0" brushRef="#br0" timeOffset="404.395">662 215 6337 0 0,'0'0'2011'0'0,"0"0"-794"0"0,0 0-313 0 0,0 0 100 0 0,0 0 176 0 0,0 0 137 0 0,0 0-9 0 0,-34 33-153 0 0,-104 108-206 0 0,23-18 866 0 0,107-115-1696 0 0,2-3-8 0 0,1-1-1 0 0,-1 1 0 0 0,1 0 1 0 0,1 0-1 0 0,-1 1 0 0 0,1 0 1 0 0,0 0-1 0 0,0 0 0 0 0,1 0 1 0 0,0 0-1 0 0,0 1 0 0 0,0-1 0 0 0,1 1 1 0 0,0 0-1 0 0,-1 5-110 0 0,4-10 39 0 0,0-1-1 0 0,1 1 0 0 0,0-1 1 0 0,-1 0-1 0 0,1 1 0 0 0,0-1 1 0 0,0 0-1 0 0,-1 0 0 0 0,1 0 1 0 0,0 0-1 0 0,0-1 1 0 0,0 1-1 0 0,0 0 0 0 0,0-1 1 0 0,1 1-1 0 0,-1-1 0 0 0,0 0 1 0 0,0 0-1 0 0,0 0 0 0 0,0 0 1 0 0,0 0-1 0 0,0 0 1 0 0,0 0-1 0 0,0-1 0 0 0,1 0-38 0 0,1 1 83 0 0,146-14 1377 0 0,95-19 70 0 0,-243 34-1490 0 0,-1 0 1 0 0,0 0 0 0 0,0 0 0 0 0,1 0 0 0 0,-1 1-1 0 0,0-1 1 0 0,0 1 0 0 0,-1-1 0 0 0,1 1 0 0 0,0-1-1 0 0,0 1 1 0 0,-1-1 0 0 0,1 1 0 0 0,-1-1 0 0 0,1 1-1 0 0,-1 0 1 0 0,0-1 0 0 0,0 1 0 0 0,1 0 0 0 0,-1 0-1 0 0,0-1 1 0 0,-1 1 0 0 0,1 0 0 0 0,0-1 0 0 0,0 1-1 0 0,-1 0 1 0 0,1-1 0 0 0,-1 1 0 0 0,1 0 0 0 0,-1-1-1 0 0,0 1 1 0 0,0-1 0 0 0,1 1 0 0 0,-1-1 0 0 0,0 0-1 0 0,-1 1 1 0 0,1-1 0 0 0,0 0 0 0 0,0 1-41 0 0,-92 140 586 0 0,93-140-600 0 0,0-1 0 0 0,-1 1 0 0 0,1-1 0 0 0,1 1 0 0 0,-1 0 0 0 0,0-1 0 0 0,0 1-1 0 0,0-1 1 0 0,1 1 0 0 0,-1-1 0 0 0,1 1 0 0 0,-1-1 0 0 0,1 1 0 0 0,0-1-1 0 0,0 1 1 0 0,0-1 0 0 0,-1 0 0 0 0,1 0 0 0 0,0 1 0 0 0,0-1 0 0 0,1 0-1 0 0,-1 0 1 0 0,0 0 0 0 0,0 0 0 0 0,1 0 0 0 0,-1 0 0 0 0,0 0 0 0 0,1-1-1 0 0,-1 1 1 0 0,1 0 0 0 0,-1-1 0 0 0,1 1 0 0 0,-1-1 0 0 0,1 0 0 0 0,-1 1-1 0 0,1-1 1 0 0,-1 0 0 0 0,1 0 0 0 0,0 0 0 0 0,-1 0 0 0 0,2 0 14 0 0,3 2-118 0 0,33 5-2991 0 0,-30-7-1882 0 0,1 1-3937 0 0,-5-1-527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99 10354 0 0,'0'0'2430'0'0,"0"0"-684"0"0,0 0-295 0 0,0 0-24 0 0,0 0-7 0 0,0 0-133 0 0,0 0-227 0 0,0 0-216 0 0,0 0-153 0 0,0 0-101 0 0,0 0-89 0 0,0 0-41 0 0,-2-4-40 0 0,-10-13-28 0 0,-28 12 1461 0 0,28 6-1801 0 0,1 1 1 0 0,-1 0-1 0 0,0 0 1 0 0,0 1-1 0 0,1 0 1 0 0,0 1 0 0 0,0 1-1 0 0,0 0 1 0 0,0 0-1 0 0,1 1 1 0 0,0 0-1 0 0,0 1 1 0 0,0 0-1 0 0,1 1 1 0 0,0 0-1 0 0,0 0 1 0 0,1 1 0 0 0,0 0-1 0 0,1 0 1 0 0,0 1-1 0 0,1 0 1 0 0,-1 0-1 0 0,2 0 1 0 0,0 1-1 0 0,0 0 1 0 0,1 0-1 0 0,0 1 1 0 0,1-1 0 0 0,0 1-1 0 0,1 0-52 0 0,0 78-27 0 0,2-87 27 0 0,0-1-1 0 0,1 1 1 0 0,-1-1-1 0 0,1 0 1 0 0,0 1-1 0 0,0-1 1 0 0,0 0-1 0 0,0 1 0 0 0,0-1 1 0 0,0 0-1 0 0,0 0 1 0 0,1 0-1 0 0,-1 0 1 0 0,1 0-1 0 0,0 0 1 0 0,-1 0-1 0 0,1-1 1 0 0,0 1-1 0 0,0-1 0 0 0,0 1 1 0 0,0-1-1 0 0,0 0 1 0 0,1 0-1 0 0,-1 1 1 0 0,0-2-1 0 0,0 1 1 0 0,1 0-1 0 0,-1 0 1 0 0,1-1-1 0 0,-1 1 0 0 0,1-1 1 0 0,-1 0-1 0 0,1 0 1 0 0,0 0 0 0 0,5 1 34 0 0,0-1 0 0 0,-1 0 0 0 0,1 0 0 0 0,-1-1 0 0 0,1 1 0 0 0,0-2 0 0 0,-1 1 0 0 0,0-1 0 0 0,1-1 0 0 0,-1 1 0 0 0,0-1 0 0 0,0 0 0 0 0,0-1 0 0 0,-1 1 1 0 0,3-3-35 0 0,108-114 481 0 0,-20-7-342 0 0,-93 179-327 0 0,-5-7 199 0 0,-1-33-34 0 0,1 0-1 0 0,1 0 0 0 0,0 1 0 0 0,0-1 1 0 0,1 0-1 0 0,1 1 0 0 0,0-1 1 0 0,1 0-1 0 0,0 0 0 0 0,1-1 0 0 0,0 1 1 0 0,1 0-1 0 0,0-1 0 0 0,0 0 1 0 0,6 7 23 0 0,-9-15-151 0 0,1 0 0 0 0,-1 0 0 0 0,1 0 1 0 0,-1-1-1 0 0,1 1 0 0 0,0-1 0 0 0,0 1 1 0 0,0-1-1 0 0,0 0 0 0 0,0 0 0 0 0,0 0 1 0 0,1-1-1 0 0,-1 1 0 0 0,0-1 0 0 0,1 0 1 0 0,0 0-1 0 0,-1 0 0 0 0,1 0 0 0 0,-1-1 1 0 0,1 1-1 0 0,0-1 0 0 0,0 0 0 0 0,-1 0 1 0 0,1-1-1 0 0,0 1 0 0 0,2-1 151 0 0,9-8-6026 0 0,-13 8 4937 0 0,5-3-10611 0 0</inkml:trace>
  <inkml:trace contextRef="#ctx0" brushRef="#br0" timeOffset="554.625">732 88 10410 0 0,'0'0'2849'0'0,"0"0"-798"0"0,0 0-327 0 0,0 0-125 0 0,0 0-172 0 0,0 0-265 0 0,0 0-269 0 0,0 0-192 0 0,0 0-99 0 0,0 0-60 0 0,0 0-41 0 0,0 0-53 0 0,0 0-82 0 0,-11 33-73 0 0,-35 103-74 0 0,33-65 61 0 0,15-53-161 0 0,-2-15-103 0 0,-1 0 1 0 0,1-1 0 0 0,0 1 0 0 0,0 0 0 0 0,1-1 0 0 0,-1 1 0 0 0,1 0-1 0 0,-1-1 1 0 0,1 1 0 0 0,0 0 0 0 0,0-1 0 0 0,0 0 0 0 0,0 1-1 0 0,0-1 1 0 0,1 1 0 0 0,-1-1 0 0 0,1 0 0 0 0,-1 0 0 0 0,1 0 0 0 0,0 0-1 0 0,0 0 1 0 0,0 0 0 0 0,0-1 0 0 0,0 1 0 0 0,0 0 0 0 0,0-1 0 0 0,1 0-1 0 0,-1 1 1 0 0,1-1 0 0 0,-1 0 0 0 0,1 0 0 0 0,-1-1 0 0 0,1 1-1 0 0,-1 0 1 0 0,1-1 0 0 0,0 0 0 0 0,-1 0 0 0 0,1 1 0 0 0,0-1 0 0 0,-1-1-1 0 0,3 1-16 0 0,2-1 83 0 0,0 1 0 0 0,-1-1-1 0 0,1 0 1 0 0,-1-1 0 0 0,0 1 0 0 0,1-1-1 0 0,-1-1 1 0 0,0 1 0 0 0,0-1-1 0 0,-1 0 1 0 0,1 0 0 0 0,0-1-1 0 0,-1 0 1 0 0,0 0 0 0 0,0 0-1 0 0,0 0 1 0 0,0-1 0 0 0,-1 0-1 0 0,2-2-82 0 0,90-114 403 0 0,-56 73-404 0 0,-40 94-375 0 0,-2-40 372 0 0,1 0 0 0 0,0 1 0 0 0,0-1 0 0 0,0 1 1 0 0,1 0-1 0 0,0-1 0 0 0,0 1 0 0 0,1-1 0 0 0,0 1 0 0 0,0-1 0 0 0,0 1 1 0 0,1-1-1 0 0,0 0 0 0 0,1 1 0 0 0,-1-1 0 0 0,1 0 0 0 0,0-1 1 0 0,0 1-1 0 0,1 0 0 0 0,0-1 0 0 0,0 0 0 0 0,0 0 0 0 0,0 0 1 0 0,1 0-1 0 0,1 0 4 0 0,4 2 9 0 0,0-1 1 0 0,0 0 0 0 0,1-1 0 0 0,-1 0-1 0 0,1 0 1 0 0,1-1 0 0 0,-1-1-1 0 0,0 0 1 0 0,1 0 0 0 0,0-1 0 0 0,-1-1-1 0 0,1 0 1 0 0,0 0 0 0 0,6-1-10 0 0,-10-3 57 0 0,0 1 0 0 0,-1-1 0 0 0,1 0-1 0 0,-1-1 1 0 0,0 0 0 0 0,0 0 0 0 0,0 0 0 0 0,0-1 0 0 0,-1 0 0 0 0,0 0 0 0 0,0-1 0 0 0,0 1 0 0 0,-1-2 0 0 0,0 1 0 0 0,0 0 0 0 0,0-1-1 0 0,-1 0 1 0 0,0 0 0 0 0,2-4-57 0 0,81-202 1062 0 0,-81 204-1053 0 0,-1 0 0 0 0,0 0 0 0 0,-1-1 0 0 0,0 1 0 0 0,0-1 0 0 0,-1 0 1 0 0,0 0-1 0 0,-1 0 0 0 0,0 0 0 0 0,-1-1 0 0 0,0-7-9 0 0,-24 22-4400 0 0,17 2-762 0 0,-1-2-7246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71 214 5177 0 0,'0'0'1426'0'0,"0"0"-393"0"0,0 0 166 0 0,0 0 372 0 0,0 0 168 0 0,0 0-85 0 0,0 0-223 0 0,0 0-189 0 0,0 0-165 0 0,0 0-135 0 0,0 0-113 0 0,0 0-111 0 0,27-2-89 0 0,85-9-62 0 0,-109 11-503 0 0,0 0 1 0 0,0 1 0 0 0,1-2-1 0 0,-1 1 1 0 0,0 0-1 0 0,0-1 1 0 0,0 1-1 0 0,0-1 1 0 0,0 0-1 0 0,0 0 1 0 0,0 0 0 0 0,0 0-1 0 0,0 0 1 0 0,0-1-1 0 0,-1 0 1 0 0,1 1-1 0 0,-1-1 1 0 0,1 0 0 0 0,-1 0-1 0 0,1 0 1 0 0,-1-1-1 0 0,0 1 1 0 0,0 0-1 0 0,0-1 1 0 0,0 0-1 0 0,-1 1 1 0 0,1-2-65 0 0,3-6 313 0 0,-3 8-267 0 0,-1 0 0 0 0,0 0 0 0 0,0-1 0 0 0,0 1-1 0 0,0-1 1 0 0,-1 1 0 0 0,1-1 0 0 0,-1 1 0 0 0,1-1-1 0 0,-1 1 1 0 0,0-1 0 0 0,0 1 0 0 0,0-1 0 0 0,0 0-1 0 0,0 1 1 0 0,-1-1 0 0 0,1 1 0 0 0,-1-1 0 0 0,0 1-1 0 0,0-1 1 0 0,0 1 0 0 0,0 0 0 0 0,0-1-1 0 0,0 1 1 0 0,0 0 0 0 0,-1 0 0 0 0,1 0 0 0 0,-1 0-1 0 0,0 0 1 0 0,0 0 0 0 0,0 0 0 0 0,1 1 0 0 0,-1-1-1 0 0,-1 1 1 0 0,1-1 0 0 0,0 1 0 0 0,0 0 0 0 0,-2-1-46 0 0,-4-1-1 0 0,0 1 0 0 0,0 0 0 0 0,-1 0 0 0 0,1 0 0 0 0,-1 1 0 0 0,1 1 0 0 0,-1-1 0 0 0,1 1 0 0 0,-1 1 0 0 0,1 0 0 0 0,-1 0 0 0 0,1 0 0 0 0,0 1 0 0 0,-1 1 0 0 0,1-1 0 0 0,0 1 0 0 0,0 1 0 0 0,1-1 0 0 0,-1 1 0 0 0,1 1 0 0 0,0-1 0 0 0,0 1 0 0 0,0 0 0 0 0,0 1 0 0 0,1 0 0 0 0,0 0 0 0 0,1 0 1 0 0,-1 1-1 0 0,1 0 0 0 0,0 0 0 0 0,1 0 0 0 0,-1 0 0 0 0,0 3 1 0 0,3-3 6 0 0,-1 0 1 0 0,1 0-1 0 0,0 0 0 0 0,0 0 1 0 0,1 0-1 0 0,0 0 1 0 0,0 1-1 0 0,1-1 1 0 0,-1 0-1 0 0,2 1 0 0 0,-1-1 1 0 0,1 0-1 0 0,0 0 1 0 0,1 1-1 0 0,0-1 1 0 0,0 0-1 0 0,0 0 1 0 0,1 0-1 0 0,0-1 0 0 0,0 1 1 0 0,1-1-1 0 0,0 0 1 0 0,4 6-7 0 0,-4-7 10 0 0,-1 1-4 0 0,1 0 1 0 0,0 0-1 0 0,0 0 0 0 0,0 0 0 0 0,0-1 1 0 0,1 1-1 0 0,0-1 0 0 0,0 0 0 0 0,1-1 1 0 0,-1 1-1 0 0,1-1 0 0 0,0-1 0 0 0,0 1 1 0 0,1-1-1 0 0,-1 0 0 0 0,1 0 0 0 0,-1 0 1 0 0,1-1-1 0 0,0 0 0 0 0,0-1 0 0 0,0 1 1 0 0,0-1-1 0 0,0-1 0 0 0,0 1 0 0 0,0-1 1 0 0,0-1-1 0 0,0 1 0 0 0,1-1-6 0 0,77-33-1746 0 0,-33 6-6371 0 0,-38 20-3271 0 0</inkml:trace>
  <inkml:trace contextRef="#ctx0" brushRef="#br0" timeOffset="450.792">494 336 5105 0 0,'0'0'1434'0'0,"0"0"-398"0"0,0 0 158 0 0,0 0 454 0 0,0 0 360 0 0,0 0 117 0 0,0 0-146 0 0,0 0-133 0 0,0 0-137 0 0,0 0-191 0 0,0 0-271 0 0,0 0-362 0 0,0 0-284 0 0,13-11-183 0 0,38-33-84 0 0,35-71 914 0 0,-39 31-775 0 0,-47 84-451 0 0,0 0-8 0 0,0 0-10 0 0,0 0-26 0 0,0 0-36 0 0,-2 23-354 0 0,-5 3 397 0 0,-4 98-88 0 0,12-122 113 0 0,-1 1 0 0 0,1-1 0 0 0,-1 0 1 0 0,1 0-1 0 0,0 1 0 0 0,0-1 0 0 0,0 0 0 0 0,0 0 1 0 0,1 0-1 0 0,-1 0 0 0 0,0 0 0 0 0,1 0 1 0 0,-1 0-1 0 0,1-1 0 0 0,0 1 0 0 0,0-1 1 0 0,0 1-1 0 0,0-1 0 0 0,0 1 0 0 0,0-1 1 0 0,0 0-1 0 0,0 0 0 0 0,0 0 0 0 0,0 0 0 0 0,1-1 1 0 0,-1 1-1 0 0,0 0 0 0 0,1-1 0 0 0,-1 0 1 0 0,0 1-1 0 0,1-1 0 0 0,-1 0 0 0 0,1 0 1 0 0,-1-1-1 0 0,0 1 0 0 0,1 0 0 0 0,-1-1 0 0 0,0 1 1 0 0,2-2-11 0 0,89-37 1058 0 0,-86 34-1111 0 0,0 0 0 0 0,-1 0-1 0 0,0 0 1 0 0,1-1 0 0 0,-2 0 0 0 0,1 0-1 0 0,-1-1 1 0 0,0 1 0 0 0,0-1-1 0 0,-1 0 1 0 0,0 0 0 0 0,0-1 0 0 0,0 1-1 0 0,-1-1 1 0 0,0 0 0 0 0,-1 0-1 0 0,0 0 1 0 0,0 0 0 0 0,-1 0 0 0 0,0-1-1 0 0,0-1 54 0 0,-1 9-1307 0 0,-2 1-6790 0 0,-2 0-3930 0 0</inkml:trace>
  <inkml:trace contextRef="#ctx0" brushRef="#br0" timeOffset="1116.807">1048 292 2897 0 0,'0'0'3087'0'0,"0"0"-611"0"0,0 0-254 0 0,0 0-20 0 0,0 0-121 0 0,0 0-236 0 0,0 0-308 0 0,0 0-257 0 0,0 0-201 0 0,0 0-163 0 0,0 0-139 0 0,0 0-126 0 0,33-4-109 0 0,98-13-85 0 0,-75-2 129 0 0,-49 11-438 0 0,-1 4-79 0 0,0 0 1 0 0,-1 0-1 0 0,1-1 1 0 0,-1 0-1 0 0,0 0 1 0 0,0-1 0 0 0,-1 0-1 0 0,1 1 1 0 0,-1-1-1 0 0,-1-1 1 0 0,1 1-1 0 0,-1-1 1 0 0,0 1 0 0 0,0-1-1 0 0,-1 0 1 0 0,0 0-1 0 0,0 0 1 0 0,-1 0-1 0 0,0 0 1 0 0,0 0 0 0 0,0-1-1 0 0,-1 1 1 0 0,0 0-1 0 0,-1-1-69 0 0,-2 5-9 0 0,0 0 0 0 0,0 0 0 0 0,0 0 0 0 0,0 1 0 0 0,-1-1 0 0 0,1 1 0 0 0,-1 0 0 0 0,0 0 0 0 0,0 0 0 0 0,1 0 0 0 0,-1 1 0 0 0,-1 0 0 0 0,1 0 0 0 0,0 0 0 0 0,0 0 0 0 0,0 0 0 0 0,0 1 0 0 0,-1 0 0 0 0,1 0 0 0 0,0 0 0 0 0,0 0 0 0 0,-1 1 0 0 0,1-1 0 0 0,0 1 0 0 0,0 0 0 0 0,0 1 0 0 0,0-1 0 0 0,-3 2 9 0 0,-7 4-62 0 0,1 1-1 0 0,0 1 1 0 0,0 0 0 0 0,1 0-1 0 0,0 1 1 0 0,1 1-1 0 0,0 0 1 0 0,0 0 0 0 0,2 1-1 0 0,-9 12 63 0 0,13-18-30 0 0,0 2-1 0 0,1-1 0 0 0,0 0 1 0 0,0 1-1 0 0,0 0 1 0 0,1 0-1 0 0,0 0 0 0 0,1 1 1 0 0,-1-1-1 0 0,2 0 1 0 0,-1 1-1 0 0,1-1 0 0 0,1 1 1 0 0,-1 0-1 0 0,1-1 1 0 0,1 1-1 0 0,0 0 0 0 0,0 2 31 0 0,2-6 6 0 0,0-1 1 0 0,1 0-1 0 0,-1 0 0 0 0,0 0 0 0 0,1-1 0 0 0,0 1 0 0 0,0-1 0 0 0,0 0 1 0 0,1 0-1 0 0,-1 0 0 0 0,1-1 0 0 0,-1 1 0 0 0,1-1 0 0 0,0 0 0 0 0,0-1 0 0 0,0 1 1 0 0,0-1-1 0 0,0 0 0 0 0,0 0 0 0 0,0 0 0 0 0,0-1 0 0 0,0 0 0 0 0,1 0 0 0 0,-1 0 1 0 0,0-1-1 0 0,0 1 0 0 0,0-1 0 0 0,2-1-6 0 0,10 2 51 0 0,-2-3 11 0 0,0 0 0 0 0,-1 0 0 0 0,0-1 0 0 0,1-1 1 0 0,-2-1-1 0 0,1 0 0 0 0,0 0 0 0 0,-1-2 0 0 0,-1 0 0 0 0,1 0 0 0 0,-1-1 0 0 0,-1 0 0 0 0,1-1 0 0 0,-2 0 0 0 0,1-1 1 0 0,6-10-63 0 0,-6 9 41 0 0,-1-2 1 0 0,0 1 0 0 0,-1-1 0 0 0,0-1 0 0 0,-1 0 0 0 0,-1 0 0 0 0,0 0 0 0 0,-1-1-1 0 0,0 0 1 0 0,-2 0 0 0 0,0-1 0 0 0,-1 1 0 0 0,0-1 0 0 0,-2 0 0 0 0,0-1-42 0 0,-1 17-12 0 0,-1 0 1 0 0,0-1-1 0 0,0 1 1 0 0,1 0 0 0 0,-1 0-1 0 0,0 0 1 0 0,0 0-1 0 0,0 0 1 0 0,-1 0 0 0 0,1 0-1 0 0,0 0 1 0 0,0 0-1 0 0,0 1 1 0 0,-1-1 0 0 0,1 0-1 0 0,0 1 1 0 0,-1-1-1 0 0,1 1 1 0 0,-1-1-1 0 0,1 1 1 0 0,0 0 0 0 0,-1-1-1 0 0,1 1 1 0 0,-1 0-1 0 0,1 0 1 0 0,-1 0 0 0 0,1 0-1 0 0,-1 1 1 0 0,1-1-1 0 0,0 0 1 0 0,-1 1-1 0 0,1-1 1 0 0,-1 0 0 0 0,1 1-1 0 0,0 0 1 0 0,-1-1-1 0 0,1 1 1 0 0,0 0 0 0 0,0 0-1 0 0,-1-1 1 0 0,1 1-1 0 0,0 0 1 0 0,0 0-1 0 0,0 1 1 0 0,0-1 0 0 0,0 0-1 0 0,1 0 1 0 0,-1 0-1 0 0,0 0 1 0 0,0 1 11 0 0,-2 1-16 0 0,1-3 9 0 0,1 1 1 0 0,-1-1-1 0 0,1 1 0 0 0,-1-1 0 0 0,1 1 0 0 0,0 0 1 0 0,-1-1-1 0 0,1 1 0 0 0,0 0 0 0 0,-1 0 0 0 0,1 0 1 0 0,0 0-1 0 0,0 0 0 0 0,0 0 0 0 0,0 0 0 0 0,0 1 1 0 0,0-1-1 0 0,0 0 0 0 0,0 1 0 0 0,0-1 0 0 0,1 0 1 0 0,-1 1-1 0 0,1-1 0 0 0,-1 1 0 0 0,1-1 0 0 0,-1 1 0 0 0,1-1 1 0 0,0 1-1 0 0,0-1 0 0 0,0 1 0 0 0,-1 0 0 0 0,2-1 1 0 0,-1 1-1 0 0,0-1 0 0 0,0 1 0 0 0,0-1 0 0 0,1 1 1 0 0,-1-1-1 0 0,1 1 0 0 0,-1-1 0 0 0,1 1 0 0 0,0-1 1 0 0,-1 1-1 0 0,1-1 0 0 0,0 0 0 0 0,0 0 0 0 0,0 1 1 0 0,0-1-1 0 0,0 0 0 0 0,0 0 0 0 0,1 0 7 0 0,156 14 95 0 0,-150-15-101 0 0,-6 0 10 0 0,0-1-1 0 0,1 1 1 0 0,-1 0 0 0 0,0 0-1 0 0,1 0 1 0 0,-1 0-1 0 0,0 0 1 0 0,0 0 0 0 0,1 1-1 0 0,-1-1 1 0 0,0 1-1 0 0,0 0 1 0 0,0-1 0 0 0,1 1-1 0 0,-1 0 1 0 0,0 0 0 0 0,0 1-1 0 0,0-1 1 0 0,-1 0-1 0 0,1 1 1 0 0,0-1 0 0 0,0 1-1 0 0,-1-1 1 0 0,1 1 0 0 0,-1 0-1 0 0,1 0 1 0 0,-1-1-1 0 0,0 1 1 0 0,0 0 0 0 0,1 0-1 0 0,-2 0 1 0 0,1 1-1 0 0,0-1 1 0 0,0 0 0 0 0,-1 0-1 0 0,1 0 1 0 0,-1 2-4 0 0,0 7 17 0 0,-2 0 1 0 0,1 0-1 0 0,-2-1 0 0 0,1 1 1 0 0,-2 0-1 0 0,1-1 1 0 0,-1 0-1 0 0,-1 0 0 0 0,0 0 1 0 0,-5 7-18 0 0,-20 48-79 0 0,29-64-27 0 0,0 0-1 0 0,1 0 1 0 0,-1 1 0 0 0,0-1 0 0 0,1 0 0 0 0,-1 1 0 0 0,1-1 0 0 0,0 1 0 0 0,-1-1 0 0 0,1 0 0 0 0,0 1 0 0 0,0-1 0 0 0,0 1 0 0 0,0-1 0 0 0,0 1 0 0 0,0-1 0 0 0,0 1-1 0 0,1-1 1 0 0,-1 1 0 0 0,0-1 0 0 0,1 0 0 0 0,-1 1 0 0 0,1-1 0 0 0,0 0 0 0 0,-1 1 0 0 0,1-1 0 0 0,0 0 0 0 0,0 0 0 0 0,0 0 0 0 0,0 1 0 0 0,0-1 0 0 0,1 0 106 0 0,4 0-1436 0 0,5-1-2629 0 0,-4-1-2785 0 0,-3-2-3659 0 0</inkml:trace>
  <inkml:trace contextRef="#ctx0" brushRef="#br0" timeOffset="2700.491">1991 97 7178 0 0,'0'0'3234'0'0,"0"0"-1119"0"0,0 0-550 0 0,0 0-162 0 0,0 0-206 0 0,0 0-269 0 0,0 0-235 0 0,0 0-158 0 0,0 0-84 0 0,0 0-55 0 0,0 0-40 0 0,0 0-60 0 0,0 0-80 0 0,-21 11-33 0 0,-68 35-51 0 0,22 11 34 0 0,61-51-185 0 0,1 0-1 0 0,0 0 0 0 0,-1 1 0 0 0,2 0 0 0 0,-1 0 0 0 0,1 0 1 0 0,0 0-1 0 0,1 0 0 0 0,0 1 0 0 0,0 0 0 0 0,0-1 0 0 0,1 1 1 0 0,0 0-1 0 0,1 1 0 0 0,0-1 0 0 0,-1 8 20 0 0,4-15 45 0 0,0 1 0 0 0,0-1-1 0 0,0 0 1 0 0,0 1 0 0 0,0-1 0 0 0,0 0 0 0 0,1 0-1 0 0,-1 0 1 0 0,0 0 0 0 0,0-1 0 0 0,1 1-1 0 0,-1-1 1 0 0,1 1 0 0 0,-1-1 0 0 0,0 0 0 0 0,1 0-1 0 0,-1 0 1 0 0,1 0 0 0 0,-1 0 0 0 0,0-1-1 0 0,1 1 1 0 0,-1-1 0 0 0,0 1 0 0 0,1-1-45 0 0,-3 1 23 0 0,10-3 248 0 0,0 0 1 0 0,0-1 0 0 0,-1 0 0 0 0,1 0-1 0 0,-1-1 1 0 0,0 0 0 0 0,-1-1 0 0 0,1 0 0 0 0,-1 0-1 0 0,3-4-271 0 0,18-12 575 0 0,4-1-75 0 0,-14 8-347 0 0,0 1 0 0 0,1 1 0 0 0,0 1 0 0 0,1 1 0 0 0,0 0 1 0 0,1 2-1 0 0,0 1 0 0 0,22-6-153 0 0,-42 13 2 0 0,-1 0 1 0 0,1 0-1 0 0,0 0 1 0 0,-1 1-1 0 0,1-1 0 0 0,0 1 1 0 0,0-1-1 0 0,0 1 1 0 0,-1 0-1 0 0,1 0 1 0 0,0-1-1 0 0,0 1 1 0 0,0 0-1 0 0,-1 1 1 0 0,1-1-1 0 0,0 0 0 0 0,0 0 1 0 0,0 1-1 0 0,-1-1 1 0 0,1 1-1 0 0,0 0 1 0 0,-1 0-1 0 0,1-1 1 0 0,0 1-1 0 0,-1 0 1 0 0,1 0-1 0 0,-1 0 0 0 0,0 1 1 0 0,1-1-1 0 0,-1 0 1 0 0,0 0-1 0 0,1 1 1 0 0,-1-1-1 0 0,0 1 1 0 0,0-1-1 0 0,0 1 0 0 0,0-1 1 0 0,-1 1-1 0 0,1 0 1 0 0,0-1-1 0 0,-1 1 1 0 0,1 0-1 0 0,-1 0 1 0 0,0-1-1 0 0,1 1 1 0 0,-1 0-1 0 0,0 0 0 0 0,0 0 1 0 0,0 0-1 0 0,0 0-2 0 0,-15 144-16 0 0,-10-16-84 0 0,16-73 77 0 0,-2 0 0 0 0,-3-1 0 0 0,-2-1 0 0 0,-23 50 23 0 0,34-91 1 0 0,-1 0-1 0 0,-1-1 0 0 0,0 0 1 0 0,0 0-1 0 0,-2-1 1 0 0,1 0-1 0 0,-1-1 0 0 0,-1 0 1 0 0,0 0-1 0 0,-1-1 0 0 0,0 0 1 0 0,-1-1-1 0 0,0 0 0 0 0,0-1 1 0 0,-11 6-1 0 0,22-13-2 0 0,0-1 1 0 0,0 1 0 0 0,0 0 0 0 0,0-1 0 0 0,-1 1-1 0 0,1-1 1 0 0,0 1 0 0 0,0-1 0 0 0,0 0-1 0 0,0 1 1 0 0,-1-1 0 0 0,1 0 0 0 0,0 0 0 0 0,0 0-1 0 0,-1 0 1 0 0,1 0 0 0 0,0 0 0 0 0,0 0-1 0 0,0 0 1 0 0,-1-1 0 0 0,1 1 0 0 0,0 0-1 0 0,0-1 1 0 0,0 1 0 0 0,0-1 0 0 0,0 1 0 0 0,0-1-1 0 0,-1 0 1 0 0,1 1 0 0 0,1-1 0 0 0,-1 0-1 0 0,0 0 1 0 0,0 1 0 0 0,0-1 0 0 0,0 0-1 0 0,0 0 1 0 0,1 0 0 0 0,-1 0 0 0 0,0 0 0 0 0,1 0-1 0 0,-1-1 1 0 0,1 1 0 0 0,-1 0 0 0 0,1 0-1 0 0,0 0 1 0 0,-1 0 0 0 0,1-1 0 0 0,0 1 0 0 0,0 0-1 0 0,0 0 1 0 0,0 0 0 0 0,0-1 0 0 0,0 1-1 0 0,0-1 2 0 0,10-70-68 0 0,2 36 66 0 0,2 1-1 0 0,1 0 1 0 0,2 1 0 0 0,1 1-1 0 0,2 1 1 0 0,1 0 0 0 0,1 1-1 0 0,26-26 3 0 0,72-63-68 0 0,-6 50 44 0 0,-55 44 47 0 0,-55 22-16 0 0,0 0 0 0 0,-1-1 0 0 0,1 1 0 0 0,-1-1 0 0 0,0 0 0 0 0,0 0 0 0 0,0 0 0 0 0,0 0 0 0 0,-1 0 0 0 0,0-1 0 0 0,0 1 0 0 0,-1-1 0 0 0,1 0 0 0 0,-1 1 0 0 0,-1-1 0 0 0,1 0 0 0 0,-1 1 0 0 0,0-1 0 0 0,0 0 0 0 0,-1-2-7 0 0,4-16 1 0 0,6-53 78 0 0,-9 76-56 0 0,0 1 1 0 0,0 0-2 0 0,0 0-4 0 0,0 0-4 0 0,0 0-14 0 0,0 1-32 0 0,-24 32 112 0 0,20-25-76 0 0,0 1-1 0 0,1 0 0 0 0,0-1 0 0 0,0 1 0 0 0,1 0 1 0 0,0 0-1 0 0,0 1 0 0 0,1-1 0 0 0,0 0 0 0 0,1 0 1 0 0,0 1-1 0 0,1-1 0 0 0,0 0 0 0 0,0 3-3 0 0,1 22-14 0 0,-3-31 16 0 0,1 0 1 0 0,0 1-1 0 0,0-1 0 0 0,0 0 0 0 0,0 0 1 0 0,0 0-1 0 0,1 0 0 0 0,-1 0 0 0 0,1-1 1 0 0,0 1-1 0 0,0 0 0 0 0,0 0 0 0 0,0 0 1 0 0,0 0-1 0 0,1-1 0 0 0,-1 1 0 0 0,1-1 1 0 0,0 1-1 0 0,0-1 0 0 0,0 0 0 0 0,0 1 1 0 0,0-1-1 0 0,0 0 0 0 0,1 0 1 0 0,-1-1-1 0 0,1 1 0 0 0,-1 0 0 0 0,1-1 1 0 0,-1 0-1 0 0,1 1 0 0 0,0-1 0 0 0,0 0 1 0 0,0 0-1 0 0,0-1 0 0 0,0 1 0 0 0,0-1 1 0 0,0 1-1 0 0,0-1 0 0 0,0 0 0 0 0,0 0 1 0 0,0 0-1 0 0,0-1 0 0 0,0 1 0 0 0,0-1 1 0 0,0 1-1 0 0,0-1 0 0 0,-1 0 0 0 0,1 0 1 0 0,0-1-1 0 0,0 1 0 0 0,-1 0 0 0 0,2-2-2 0 0,8-7 62 0 0,-1-1-1 0 0,0 0 0 0 0,-1-1 0 0 0,0-1 0 0 0,-1 1 0 0 0,0-2 0 0 0,-1 1 1 0 0,0-1-1 0 0,-2 0 0 0 0,1-1 0 0 0,-2 1 0 0 0,2-7-61 0 0,-3 11 47 0 0,10-28 39 0 0,-12 29-56 0 0,1 1-1 0 0,0-1 0 0 0,0 1 1 0 0,1 0-1 0 0,0 0 0 0 0,1 0 1 0 0,-1 1-1 0 0,2-1 0 0 0,-1 1 1 0 0,1 0-1 0 0,0 1 0 0 0,5-5-29 0 0,-5 46 78 0 0,9 47 813 0 0,-11-35-350 0 0,9 301-303 0 0,-14-276-209 0 0,1-61-26 0 0,-1 0 0 0 0,0 0 0 0 0,-1 0 0 0 0,0 0 0 0 0,-1 0 0 0 0,0 0 0 0 0,-1-1 0 0 0,0 1 0 0 0,0-1 0 0 0,-1 0 0 0 0,-1 0 0 0 0,0-1 0 0 0,0 1 0 0 0,-1-1 0 0 0,0-1 0 0 0,0 1 0 0 0,-1-1 0 0 0,0-1 0 0 0,-1 1 0 0 0,1-1 0 0 0,-2-1 0 0 0,1 0 0 0 0,0 0 0 0 0,-11 4-3 0 0,17-8-4 0 0,-1-1-1 0 0,1 1 1 0 0,-1-1 0 0 0,0 0 0 0 0,0 0 0 0 0,1 0-1 0 0,-1-1 1 0 0,0 1 0 0 0,0-1 0 0 0,0 0 0 0 0,0 0 0 0 0,0 0-1 0 0,0-1 1 0 0,1 1 0 0 0,-1-1 0 0 0,0 0 0 0 0,0 0 0 0 0,1 0-1 0 0,-1-1 1 0 0,0 1 0 0 0,1-1 0 0 0,-1 0 0 0 0,1 0-1 0 0,0 0 1 0 0,0 0 0 0 0,0-1 0 0 0,0 1 0 0 0,0-1 0 0 0,0 0-1 0 0,1 0 1 0 0,-1 0 0 0 0,1 0 0 0 0,0 0 0 0 0,0 0-1 0 0,0-1 1 0 0,0 1 0 0 0,-1-3 4 0 0,4-7-4 0 0,0 0 0 0 0,1 0 1 0 0,1 1-1 0 0,-1-1 0 0 0,2 0 0 0 0,0 1 0 0 0,0 0 1 0 0,1 0-1 0 0,1 0 0 0 0,0 0 0 0 0,1 1 0 0 0,0 0 0 0 0,0 1 1 0 0,1-1-1 0 0,1 2 0 0 0,0-1 0 0 0,0 1 0 0 0,1 0 1 0 0,0 1-1 0 0,0 0 0 0 0,1 1 0 0 0,3-2 4 0 0,15-14 0 0 0,1 1-1 0 0,1 2 1 0 0,0 1-1 0 0,2 1 1 0 0,0 2-1 0 0,35-11 1 0 0,-24 11-1053 0 0,131-44 1825 0 0,-117 43-5505 0 0,1 4-6003 0 0,-44 9-2564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49 324 7098 0 0,'0'0'4272'0'0,"0"0"-2735"0"0,0 0-681 0 0,0 0-280 0 0,0 0-288 0 0,0 0-296 0 0,0 0-176 0 0,0 0-176 0 0,0 0-136 0 0,0 0-640 0 0,0 0-3001 0 0,0 0-4169 0 0</inkml:trace>
  <inkml:trace contextRef="#ctx0" brushRef="#br0" timeOffset="-165.983">43 737 11402 0 0,'0'0'1949'0'0,"0"0"-473"0"0,0 0-150 0 0,0 0-30 0 0,0 0-77 0 0,0 0-193 0 0,0 0-297 0 0,0 0-269 0 0,0 0-194 0 0,0 0-106 0 0,0 0-55 0 0,-5 32-41 0 0,-16 100-37 0 0,6-64-313 0 0,14-66-337 0 0,1-5-9829 0 0,0 0 8961 0 0,0-4-7162 0 0</inkml:trace>
  <inkml:trace contextRef="#ctx0" brushRef="#br0" timeOffset="419.508">216 821 10226 0 0,'0'0'1746'0'0,"0"0"-344"0"0,0 0 87 0 0,0 0 218 0 0,0 0 30 0 0,0 0-234 0 0,0 0-417 0 0,0 0-420 0 0,0 0-257 0 0,0 0-83 0 0,0 0-24 0 0,0 0 5 0 0,0 0-16 0 0,8-15-44 0 0,64-110 335 0 0,-11 47-392 0 0,-60 78-197 0 0,-1-1 0 0 0,0 0 0 0 0,1 0 0 0 0,-1 1 0 0 0,1-1 0 0 0,0 0 0 0 0,-1 1 0 0 0,1-1 0 0 0,0 0 0 0 0,-1 1 0 0 0,1-1-1 0 0,0 1 1 0 0,0-1 0 0 0,-1 1 0 0 0,1-1 0 0 0,0 1 0 0 0,0 0 0 0 0,0-1 0 0 0,-1 1 0 0 0,1 0 0 0 0,0 0 0 0 0,0-1 0 0 0,0 1 0 0 0,0 0 0 0 0,0 0 0 0 0,0 0 0 0 0,0 0 0 0 0,0 0 0 0 0,-1 1 0 0 0,1-1 0 0 0,0 0 0 0 0,0 0 0 0 0,0 0 0 0 0,0 1 0 0 0,0-1 0 0 0,-1 1 0 0 0,1-1 0 0 0,0 0 0 0 0,0 1 0 0 0,0-1 0 0 0,-1 1 0 0 0,1 0 0 0 0,0-1 0 0 0,-1 1 0 0 0,1 0 0 0 0,-1-1-1 0 0,1 1 1 0 0,0 0 7 0 0,15 47-181 0 0,-11-30 209 0 0,26 56 1 0 0,-30-72 10 0 0,1 0 0 0 0,-1 0 0 0 0,0 0 0 0 0,1 0 0 0 0,-1-1 0 0 0,1 1 0 0 0,0 0 0 0 0,0-1 0 0 0,-1 1 0 0 0,1-1 0 0 0,0 0 0 0 0,0 1 0 0 0,0-1 0 0 0,1 0 0 0 0,-1 0 0 0 0,0 0 0 0 0,0-1 0 0 0,0 1 0 0 0,1-1 0 0 0,-1 1 0 0 0,0-1 0 0 0,1 0 0 0 0,-1 1 0 0 0,1-1 0 0 0,-1 0 0 0 0,0-1 0 0 0,1 1 0 0 0,-1 0 0 0 0,0-1 0 0 0,1 1 0 0 0,-1-1-1 0 0,0 0 1 0 0,0 0 0 0 0,0 0 0 0 0,0 0 0 0 0,1 0-39 0 0,5-5 140 0 0,-1 0 0 0 0,0-1 0 0 0,0 0-1 0 0,0 0 1 0 0,-1-1 0 0 0,0 0-1 0 0,-1 0 1 0 0,0 0 0 0 0,0 0 0 0 0,0-1-1 0 0,-1 0 1 0 0,0 0 0 0 0,-1 0-1 0 0,0 0 1 0 0,-1-1 0 0 0,0 1-1 0 0,0-1 1 0 0,-1 0 0 0 0,0 1 0 0 0,-1-1-1 0 0,0-1-139 0 0,1 6-910 0 0,0-11-10452 0 0,-1 22-560 0 0</inkml:trace>
  <inkml:trace contextRef="#ctx0" brushRef="#br0" timeOffset="1108.578">862 733 6289 0 0,'0'0'1895'0'0,"0"0"-733"0"0,0 0-76 0 0,0 0 385 0 0,0 0 354 0 0,0 0 64 0 0,0 0-142 0 0,0 0-235 0 0,0 0-258 0 0,0 0-182 0 0,0 0-152 0 0,0 0-121 0 0,0 0-118 0 0,24-7-110 0 0,76-23-97 0 0,-44-7 242 0 0,-49 31-623 0 0,0 0 0 0 0,-1-1 0 0 0,0 0 0 0 0,0 0 0 0 0,0 0 0 0 0,-1-1 0 0 0,0 0 0 0 0,-1 0 0 0 0,0-1 0 0 0,0 1 0 0 0,0-1 0 0 0,-1 1 0 0 0,-1-1 0 0 0,1 0 0 0 0,-2 0 0 0 0,1-1 0 0 0,-1-1-93 0 0,-3 9-1 0 0,1 0 0 0 0,-1 0 0 0 0,0 0 1 0 0,0 1-1 0 0,0-1 0 0 0,0 1 0 0 0,-1-1 0 0 0,1 1 0 0 0,0 0 0 0 0,-1 0 0 0 0,1 0 0 0 0,0 0 0 0 0,-1 0 0 0 0,1 1 0 0 0,-1-1 0 0 0,1 1 0 0 0,-1 0 0 0 0,0-1 0 0 0,1 1 0 0 0,-1 0 0 0 0,1 1 0 0 0,-1-1 0 0 0,1 0 0 0 0,-1 1 0 0 0,1-1 0 0 0,-1 1 0 0 0,1 0 0 0 0,-1 0 0 0 0,1 0 0 0 0,-2 1 1 0 0,-7 3-37 0 0,1 1-1 0 0,-1 1 1 0 0,1 0 0 0 0,0 0-1 0 0,0 1 1 0 0,1 0 0 0 0,0 1-1 0 0,0 0 1 0 0,1 1 0 0 0,1-1-1 0 0,-1 1 1 0 0,2 1 0 0 0,-1 0-1 0 0,1-1 1 0 0,1 2 0 0 0,0-1-1 0 0,1 1 1 0 0,-3 8 37 0 0,6-16-4 0 0,0 0 0 0 0,0 0 0 0 0,0-1 1 0 0,0 1-1 0 0,0 0 0 0 0,1 0 0 0 0,0 0 0 0 0,0 0 1 0 0,0 0-1 0 0,0 0 0 0 0,0 0 0 0 0,1 0 0 0 0,0 0 0 0 0,0-1 1 0 0,0 1-1 0 0,0 0 0 0 0,1 0 0 0 0,-1-1 0 0 0,1 1 1 0 0,0-1-1 0 0,0 0 0 0 0,0 1 0 0 0,0-1 0 0 0,1 0 0 0 0,-1 0 1 0 0,1 0-1 0 0,0-1 0 0 0,0 1 0 0 0,0 0 0 0 0,0-1 1 0 0,1 0-1 0 0,-1 0 0 0 0,0 0 0 0 0,1 0 0 0 0,0-1 0 0 0,-1 1 1 0 0,4 0 3 0 0,6 2 17 0 0,-1-1 0 0 0,1-1 0 0 0,-1 0 1 0 0,1 0-1 0 0,0-1 0 0 0,0-1 0 0 0,-1 0 1 0 0,1-1-1 0 0,0 0 0 0 0,0-1 0 0 0,-1 0 1 0 0,1-1-1 0 0,-1-1 0 0 0,0 0 0 0 0,0 0 1 0 0,0-1-1 0 0,0-1 0 0 0,-1 0 1 0 0,9-6-18 0 0,8-8 60 0 0,0-2 1 0 0,-1 0 0 0 0,-1-2-1 0 0,-2 0 1 0 0,0-2 0 0 0,14-21-61 0 0,39-42 32 0 0,-56 69-22 0 0,0-2 0 0 0,-2-1-1 0 0,-1 0 1 0 0,0-2 0 0 0,-2 0 0 0 0,-1 0-1 0 0,-1-2 1 0 0,-1 0 0 0 0,3-12-10 0 0,-9 15 12 0 0,-2 1 1 0 0,0-1-1 0 0,-2 1 0 0 0,0-1 1 0 0,-2 0-1 0 0,-1 0 0 0 0,-2-20-12 0 0,3 43 5 0 0,-1 0-1 0 0,0 0 0 0 0,0 0 0 0 0,0 0 0 0 0,0 0 0 0 0,0 0 0 0 0,-1 0 0 0 0,1 0 0 0 0,0 0 1 0 0,0 0-1 0 0,-1 0 0 0 0,1 0 0 0 0,0 1 0 0 0,-1-1 0 0 0,1 0 0 0 0,-1 0 0 0 0,1 0 0 0 0,-1 0 1 0 0,0 0-1 0 0,1 1 0 0 0,-1-1 0 0 0,0 0 0 0 0,1 1 0 0 0,-1-1 0 0 0,0 0 0 0 0,0 1 0 0 0,0-1 1 0 0,0 1-1 0 0,1-1 0 0 0,-1 1 0 0 0,0 0 0 0 0,0-1 0 0 0,0 1 0 0 0,0 0 0 0 0,0 0 0 0 0,0-1 1 0 0,0 1-1 0 0,0 0 0 0 0,0 0 0 0 0,0 0 0 0 0,0 0 0 0 0,0 0 0 0 0,0 1 0 0 0,0-1 0 0 0,0 0 1 0 0,0 0-1 0 0,0 1 0 0 0,0-1 0 0 0,0 0 0 0 0,0 1 0 0 0,0-1 0 0 0,0 1 0 0 0,1-1-4 0 0,-44 34 84 0 0,28-10-61 0 0,2 0 0 0 0,1 1 0 0 0,1 1 0 0 0,1 0 0 0 0,1 0-1 0 0,2 1 1 0 0,0 0 0 0 0,2 1 0 0 0,1-1 0 0 0,1 1 0 0 0,1 0 0 0 0,2 0 0 0 0,1 1 0 0 0,1-1 0 0 0,3 19-23 0 0,-2-22-51 0 0,2 1 0 0 0,0-1 0 0 0,1 0 0 0 0,2 0 0 0 0,0 0 1 0 0,2-1-1 0 0,0 0 0 0 0,2-1 0 0 0,1 0 0 0 0,0 0 0 0 0,2-2 0 0 0,11 14 51 0 0,-31-68-6897 0 0,-15 1 1421 0 0,0 3-4228 0 0,16 20 4746 0 0</inkml:trace>
  <inkml:trace contextRef="#ctx0" brushRef="#br0" timeOffset="1332.536">1256 343 10330 0 0,'0'0'2781'0'0,"0"0"-698"0"0,0 0-516 0 0,0 0-372 0 0,0 0-188 0 0,0 0-11 0 0,0 0-25 0 0,0 0-50 0 0,0 0-46 0 0,0 0-155 0 0,0 0-162 0 0,0 0-81 0 0,0 0-70 0 0,25 10-74 0 0,81 32-50 0 0,-22-21 169 0 0,128-6 610 0 0,-166-15-4555 0 0,-1 0-4212 0 0,-24 0 2465 0 0,-17 0-5340 0 0</inkml:trace>
  <inkml:trace contextRef="#ctx0" brushRef="#br0" timeOffset="1579.311">1981 645 10874 0 0,'0'0'2251'0'0,"0"0"-692"0"0,0 0-418 0 0,0 0-129 0 0,0 0-120 0 0,0 0-129 0 0,0 0-179 0 0,0 0-177 0 0,0 0-120 0 0,0 0-95 0 0,0 0-35 0 0,0 0-29 0 0,0 0-37 0 0,10 10-71 0 0,31 30-131 0 0,-40-40 72 0 0,0 0 0 0 0,0 1 0 0 0,0-1-1 0 0,0 0 1 0 0,0 0 0 0 0,0 0 0 0 0,0 0 0 0 0,0 0 0 0 0,0 0 0 0 0,0 0 0 0 0,1-1 0 0 0,-1 1-1 0 0,0 0 1 0 0,0-1 0 0 0,0 1 0 0 0,0 0 0 0 0,0-1 0 0 0,-1 1 0 0 0,1-1 0 0 0,0 0-1 0 0,0 1 1 0 0,0-1 0 0 0,0 0 0 0 0,-1 1 0 0 0,1-1 0 0 0,0 0 0 0 0,0 0 0 0 0,-1 0-1 0 0,1 0 1 0 0,-1 0 0 0 0,1 1 0 0 0,-1-1 0 0 0,1 0 0 0 0,-1 0 0 0 0,0 0 0 0 0,1 0-1 0 0,-1-1 1 0 0,0 1 0 0 0,0 0 0 0 0,0 0 0 0 0,1 0 0 0 0,-1 0 0 0 0,-1-1 39 0 0,3-1-445 0 0,6-24-3104 0 0,-3 1-4038 0 0,-4 17 603 0 0</inkml:trace>
  <inkml:trace contextRef="#ctx0" brushRef="#br0" timeOffset="1749.601">2000 310 5057 0 0,'0'0'2561'0'0,"0"0"-1417"0"0,0 0-680 0 0,0 0-328 0 0,0 0-216 0 0,0 0-40 0 0,0 0-72 0 0,0 0-184 0 0,0 0-336 0 0,0 0-745 0 0,0 0-1503 0 0,0 0-505 0 0</inkml:trace>
  <inkml:trace contextRef="#ctx0" brushRef="#br0" timeOffset="1901.169">2340 398 6369 0 0,'0'0'3807'0'0,"0"0"-947"0"0,0 0-522 0 0,0 0-204 0 0,0 0-255 0 0,0 0-262 0 0,0 0-283 0 0,0 0-296 0 0,0 0-261 0 0,0 0-182 0 0,0 0-158 0 0,0 0-155 0 0,0 0-118 0 0,-3 7-76 0 0,-34 48 39 0 0,29-49-122 0 0,1 0 1 0 0,0 0-1 0 0,0 0 1 0 0,0 1-1 0 0,1 0 1 0 0,0 1 0 0 0,0-1-1 0 0,1 1 1 0 0,0 0-1 0 0,0 0 1 0 0,1 1-1 0 0,0-1 1 0 0,0 1 0 0 0,1 0-1 0 0,0 0 1 0 0,1 0-1 0 0,0 0 1 0 0,0 1 0 0 0,1-1-1 0 0,0 1 1 0 0,1-1-1 0 0,0 6-5 0 0,3-11 12 0 0,0-1-1 0 0,0 1 1 0 0,0-1-1 0 0,0 1 1 0 0,1-1-1 0 0,-1 0 0 0 0,1 0 1 0 0,0-1-1 0 0,0 1 1 0 0,0-1-1 0 0,0 0 1 0 0,0 0-1 0 0,0 0 1 0 0,0 0-1 0 0,1-1 1 0 0,-1 0-1 0 0,1 0 0 0 0,-1 0 1 0 0,1 0-1 0 0,0-1 1 0 0,-1 0-1 0 0,5 0-11 0 0,9 1 61 0 0,-1-1-1 0 0,1-1 0 0 0,0-1 0 0 0,-1 0 1 0 0,1-1-1 0 0,-1-1 0 0 0,0-1 0 0 0,0 0 1 0 0,0-1-1 0 0,-1-1 0 0 0,11-6-60 0 0,6-16-1853 0 0,-22 14-8978 0 0,-9 11-1896 0 0</inkml:trace>
  <inkml:trace contextRef="#ctx0" brushRef="#br0" timeOffset="2850.745">2026 302 0 0 0,'0'0'1132'0'0,"0"0"225"0"0,0 0-36 0 0,0 0-158 0 0,0 0-104 0 0,0 0 12 0 0,0 0 40 0 0,0 0 49 0 0,0 0-24 0 0,0 0-100 0 0,18-29 5340 0 0,-18 28-6332 0 0,0 1 0 0 0,0-1 0 0 0,1 1-1 0 0,-1 0 1 0 0,0-1 0 0 0,0 1-1 0 0,0-1 1 0 0,0 1 0 0 0,0-1 0 0 0,0 1-1 0 0,1-1 1 0 0,-1 1 0 0 0,0-1-1 0 0,-1 1 1 0 0,1-1 0 0 0,0 1 0 0 0,0-1-1 0 0,0 1 1 0 0,0-1 0 0 0,0 1-1 0 0,0-1 1 0 0,-1 1 0 0 0,1-1-1 0 0,0 1 1 0 0,0 0 0 0 0,-1-1 0 0 0,1 1-1 0 0,0-1 1 0 0,0 1 0 0 0,-1 0-1 0 0,1-1 1 0 0,0 1 0 0 0,-1 0 0 0 0,1-1-1 0 0,-1 1 1 0 0,1 0 0 0 0,-1 0-1 0 0,1-1 1 0 0,0 1 0 0 0,-1 0 0 0 0,1 0-1 0 0,-1 0 1 0 0,1 0 0 0 0,-1 0-1 0 0,1-1 1 0 0,-1 1 0 0 0,1 0-1 0 0,-1 0 1 0 0,1 0 0 0 0,-1 0 0 0 0,1 0-1 0 0,-1 1 1 0 0,1-1 0 0 0,-1 0-1 0 0,1 0 1 0 0,-1 0 0 0 0,1 0 0 0 0,-1 0-1 0 0,1 1 1 0 0,0-1 0 0 0,-1 0-1 0 0,1 0 1 0 0,-1 1 0 0 0,1-1-1 0 0,-1 1-43 0 0,-28 16-305 0 0,28-17 362 0 0,1 0 4 0 0,0 0 18 0 0,0 0 22 0 0,0 0 41 0 0,0 0 39 0 0,0 0 62 0 0,0 0 58 0 0,0 0-5 0 0,16-18 793 0 0,-4 11-1772 0 0,-12 8-163 0 0,0 1-96 0 0,0 0-2761 0 0,0 4-5417 0 0</inkml:trace>
  <inkml:trace contextRef="#ctx0" brushRef="#br0" timeOffset="3730.476">1991 575 0 0 0,'0'0'285'0'0,"0"0"960"0"0,0 0 260 0 0,0 0-58 0 0,0 0-81 0 0,0 0-55 0 0,0 0-15 0 0,0 0 24 0 0,0 0 23 0 0,0 0-22 0 0,0 0-74 0 0,0 0-112 0 0,6-7-93 0 0,20-17-72 0 0,-20 18-65 0 0,-6 6-58 0 0,0 0-68 0 0,0 0-97 0 0,0 0-124 0 0,0 0-106 0 0,0 0-95 0 0,0 0-23 0 0,0 0-7 0 0,0 0-8 0 0,0 0 0 0 0,0 0-49 0 0,0 0-8 0 0,0 0-12 0 0,0 0-23 0 0,0 0 5 0 0,-14 59 1834 0 0,9-6-1929 0 0,-19 66 87 0 0,13-101 84 0 0,12-32 598 0 0,70-188-690 0 0,-70 196-182 0 0,2-13-35 0 0,-12 26-92 0 0,-3 13 95 0 0,2 0 1 0 0,1 0-1 0 0,0 1 0 0 0,2 0 0 0 0,0 0 1 0 0,2 1-1 0 0,-2 9-2 0 0,11-4-1170 0 0,4-25-2071 0 0,3-1-3518 0 0,-6-1-5404 0 0</inkml:trace>
  <inkml:trace contextRef="#ctx0" brushRef="#br0" timeOffset="11240.844">43 328 0 0 0,'0'0'191'0'0,"0"0"533"0"0,0 0-45 0 0,0 0-210 0 0,0 0-91 0 0,0 0 72 0 0,0 0 148 0 0,0 0 138 0 0,2 1-131 0 0,4 1 10981 0 0,-5-1-9889 0 0,-33 8-745 0 0,26-6-844 0 0,22-8 248 0 0,30-17 387 0 0,-46 22-572 0 0,0 0 36 0 0,0 0 30 0 0,0 0 13 0 0,-20 7 599 0 0,20-7-768 0 0,0 0 2 0 0,0 0 9 0 0,0 0 16 0 0,0 0-16 0 0,0 0 11 0 0,0 0-14 0 0,0 0-15 0 0,0 0-12 0 0,0 0-11 0 0,0 0-7 0 0,0 0-13 0 0,0 0 2 0 0,0 0-12 0 0,0 0 2 0 0,0 0 1 0 0,0 0 0 0 0,0 0 0 0 0,0 0 1 0 0,0 0 7 0 0,0 0 14 0 0,9 14 920 0 0,-9-13-971 0 0,0-1-3 0 0,0 0-3 0 0,0 0-7 0 0,0 0 7 0 0,0 0 2 0 0,0 0-3 0 0,24 0 1163 0 0,-41 15-1303 0 0,58-40 264 0 0,-41 24-128 0 0,0 1-2 0 0,0 0 4 0 0,0 0 4 0 0,0 0 2 0 0,0 0 0 0 0,0 0 0 0 0,0 0 0 0 0,0 0 3 0 0,0 0 12 0 0,0 0 6 0 0,0 0-1 0 0,0 0 12 0 0,0 0 15 0 0,0 0 9 0 0,0 0 6 0 0,0 0 2 0 0,0 0 2 0 0,0 0 7 0 0,0 0 15 0 0,0 0 13 0 0,0 0 2 0 0,0 0-8 0 0,0 0-14 0 0,0 0-14 0 0,0 0-26 0 0,0 0-1 0 0,0 0-18 0 0,0 0-10 0 0,0 0-15 0 0,0 0 2 0 0,0 0 1 0 0,0 0-2 0 0,0 0-3 0 0,0 0 2 0 0,0 0-6 0 0,0 0-10 0 0,0 0 6 0 0,0 0-6 0 0,0 0 10 0 0,0 0 6 0 0,0 0-3 0 0,0 0-5 0 0,0 0-8 0 0,0 0 2 0 0,0 0-27 0 0,0 0-24 0 0,0 0-44 0 0,0 0-90 0 0,-14 2-3816 0 0,11-1 447 0 0,0 0-3579 0 0,3-1-3356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7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39 0 0 0,'0'0'1748'0'0,"0"0"481"0"0,0 0 158 0 0,0 0-105 0 0,0 0-210 0 0,0 0-250 0 0,0 0-228 0 0,0 0-182 0 0,0 0-140 0 0,0 0-73 0 0,2-4-75 0 0,-2 3-1051 0 0,0 0-1 0 0,1 0 0 0 0,-1 0 0 0 0,0 0 1 0 0,0 0-1 0 0,0 0 0 0 0,1 0 0 0 0,-1 0 0 0 0,0-1 1 0 0,-1 1-1 0 0,1 0 0 0 0,0 0 0 0 0,0 0 0 0 0,0 0 1 0 0,-1 0-1 0 0,1 0 0 0 0,0 0 0 0 0,-1 0 1 0 0,1 0-1 0 0,-1 0 0 0 0,1 0 0 0 0,-1 0 0 0 0,0 0 1 0 0,1 1-1 0 0,-1-1 0 0 0,0 0 0 0 0,0 0 1 0 0,1 0-1 0 0,-1 1 0 0 0,0-1 0 0 0,0 1 0 0 0,0-1 1 0 0,0 0-1 0 0,0 1 0 0 0,0 0 0 0 0,0-1 1 0 0,0 1-1 0 0,0 0 0 0 0,0-1 0 0 0,0 1 0 0 0,0 0 1 0 0,0 0-1 0 0,0 0 0 0 0,-1 0 0 0 0,1 0 0 0 0,0 0 1 0 0,0 0-1 0 0,0 0 0 0 0,0 0 0 0 0,0 1 1 0 0,0-1-1 0 0,0 0 0 0 0,0 1 0 0 0,0-1 0 0 0,0 1 1 0 0,0-1-1 0 0,0 1 0 0 0,0-1 0 0 0,0 1-72 0 0,-12 2 104 0 0,1 0 0 0 0,0 0 0 0 0,0 1 0 0 0,1 1 0 0 0,-1 0 0 0 0,1 0 0 0 0,0 1 0 0 0,0 1 0 0 0,1 0 0 0 0,0 0 0 0 0,0 1 0 0 0,0 0 0 0 0,1 1 0 0 0,1 0 0 0 0,-1 0 0 0 0,0 3-104 0 0,0-3 34 0 0,3-3-21 0 0,0 1 0 0 0,0 0 1 0 0,0 0-1 0 0,1 0 0 0 0,1 1 0 0 0,-1-1 0 0 0,1 1 0 0 0,0 0 1 0 0,1 1-1 0 0,0-1 0 0 0,0 1 0 0 0,1-1 0 0 0,0 1 0 0 0,0 0 1 0 0,1 0-1 0 0,0 8-13 0 0,1-14 12 0 0,0 0 0 0 0,1-1 0 0 0,0 1 0 0 0,-1 0 0 0 0,1-1 0 0 0,0 1 0 0 0,0-1 0 0 0,0 1 1 0 0,0-1-1 0 0,1 1 0 0 0,-1-1 0 0 0,1 0 0 0 0,0 0 0 0 0,-1 0 0 0 0,1 0 0 0 0,0 0 0 0 0,0 0 0 0 0,0 0 0 0 0,0-1 1 0 0,1 1-1 0 0,-1-1 0 0 0,0 1 0 0 0,1-1 0 0 0,-1 0 0 0 0,1 0 0 0 0,-1 0 0 0 0,1 0 0 0 0,-1 0 0 0 0,1-1 0 0 0,0 1 1 0 0,-1-1-1 0 0,2 0-12 0 0,92 3 766 0 0,-70-8-605 0 0,0-2 0 0 0,0-1-1 0 0,0-1 1 0 0,-1-1 0 0 0,-1-1-1 0 0,0-1 1 0 0,0-1 0 0 0,-1-2-1 0 0,12-9-160 0 0,-32 22 11 0 0,155-130 711 0 0,-158 132-717 0 0,0 1 0 0 0,0-1 0 0 0,0 0-1 0 0,0 1 1 0 0,0-1 0 0 0,0 1-1 0 0,0-1 1 0 0,0 1 0 0 0,0-1-1 0 0,0 1 1 0 0,1-1 0 0 0,-1 1 0 0 0,0-1-1 0 0,0 0 1 0 0,0 1 0 0 0,1-1-1 0 0,-1 1 1 0 0,0-1 0 0 0,1 0-1 0 0,-1 1 1 0 0,0-1 0 0 0,1 0 0 0 0,-1 1-1 0 0,0-1 1 0 0,1 0 0 0 0,-1 0-1 0 0,1 1 1 0 0,-1-1 0 0 0,1 0-1 0 0,-1 0 1 0 0,0 0 0 0 0,1 1 0 0 0,-1-1-1 0 0,1 0 1 0 0,-1 0 0 0 0,1 0-1 0 0,-1 0 1 0 0,1 0 0 0 0,-1 0-1 0 0,1 0 1 0 0,-1 0 0 0 0,1 0 0 0 0,-1 0-1 0 0,1-1 1 0 0,-1 1 0 0 0,0 0-1 0 0,1 0 1 0 0,-1 0 0 0 0,1 0-1 0 0,0-1-4 0 0,-2 17 28 0 0,2 137-184 0 0,0-148 76 0 0,0-1-1 0 0,0 0 1 0 0,1 0-1 0 0,-1 0 1 0 0,1 0 0 0 0,0-1-1 0 0,0 1 1 0 0,1 0-1 0 0,-1-1 1 0 0,1 0-1 0 0,0 1 1 0 0,0-1 0 0 0,0 0-1 0 0,0 0 1 0 0,0-1-1 0 0,1 1 1 0 0,-1-1-1 0 0,1 1 1 0 0,0-1 0 0 0,-1 0-1 0 0,1-1 1 0 0,0 1-1 0 0,0-1 1 0 0,3 1 80 0 0,28 6-4060 0 0,1-6-4904 0 0,-26-2-2920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0 589 3041 0 0,'0'0'1936'0'0,"0"0"-252"0"0,0 0 106 0 0,0 0 181 0 0,0 0 47 0 0,0 0-190 0 0,0 0-338 0 0,0 0-311 0 0,0 0-208 0 0,0 0-107 0 0,0 0-53 0 0,0 0-39 0 0,4-5 2750 0 0,2-18-3213 0 0,0 1 0 0 0,2 1-1 0 0,0-1 1 0 0,1 1 0 0 0,1 1 0 0 0,1-1 0 0 0,10-11-309 0 0,-4 2 217 0 0,9-8-92 0 0,1 2-1 0 0,1 1 0 0 0,3 1 1 0 0,0 1-1 0 0,2 2 0 0 0,2 2 1 0 0,10-7-125 0 0,-44 35 1 0 0,27-14 51 0 0,-28 15-46 0 0,0 33 70 0 0,0 225 169 0 0,0-257-245 0 0,0 1-1 0 0,0-1 0 0 0,-1 1 1 0 0,1-1-1 0 0,0 0 1 0 0,0 1-1 0 0,0-1 0 0 0,1 1 1 0 0,-1-1-1 0 0,0 0 1 0 0,0 1-1 0 0,1-1 0 0 0,-1 0 1 0 0,1 1-1 0 0,-1-1 1 0 0,1 0-1 0 0,0 1 0 0 0,-1-1 1 0 0,1 0-1 0 0,0 0 1 0 0,0 0-1 0 0,0 0 0 0 0,0 0 1 0 0,0 0-1 0 0,0 0 1 0 0,0 0-1 0 0,0 0 0 0 0,0 0 1 0 0,0-1-1 0 0,1 1 1 0 0,-1 0-1 0 0,0-1 0 0 0,0 1 1 0 0,1-1-1 0 0,-1 1 1 0 0,1-1-1 0 0,-1 0 0 0 0,0 1 1 0 0,1-1-1 0 0,-1 0 1 0 0,1 0-1 0 0,-1 0 0 0 0,0 0 1 0 0,1 0-1 0 0,-1-1 1 0 0,1 1-1 0 0,-1 0 0 0 0,0-1 1 0 0,1 1-1 0 0,-1-1 1 0 0,0 1-1 0 0,1-1 0 0 0,-1 1 1 0 0,0-1-1 0 0,0 0 1 0 0,0 0-1 0 0,0 0 0 0 0,0 0 1 0 0,0 0-1 0 0,0 0 1 0 0,0 0-1 0 0,1 0 1 0 0,152-156 19 0 0,-123 129-37 0 0,4-5 36 0 0,1 1 0 0 0,1 1-1 0 0,2 2 1 0 0,0 2 0 0 0,2 2 0 0 0,22-9-18 0 0,-62 33 0 0 0,-1 1 0 0 0,1-1 0 0 0,0 0 1 0 0,0 1-1 0 0,-1-1 0 0 0,1 1 0 0 0,0-1 0 0 0,0 1 1 0 0,0 0-1 0 0,-1-1 0 0 0,1 1 0 0 0,0 0 0 0 0,0 0 1 0 0,0-1-1 0 0,0 1 0 0 0,0 0 0 0 0,0 0 0 0 0,0 0 1 0 0,0 0-1 0 0,0 0 0 0 0,-1 0 0 0 0,1 1 0 0 0,0-1 1 0 0,0 0-1 0 0,0 0 0 0 0,0 1 0 0 0,0-1 0 0 0,0 0 1 0 0,-1 1-1 0 0,1-1 0 0 0,0 1 0 0 0,0-1 0 0 0,-1 1 1 0 0,1-1-1 0 0,0 1 0 0 0,-1 0 0 0 0,1-1 0 0 0,0 1 1 0 0,-1 0-1 0 0,1 0 0 0 0,-1-1 0 0 0,1 1 0 0 0,-1 0 1 0 0,0 0-1 0 0,1 0 0 0 0,-1-1 0 0 0,0 1 0 0 0,1 0 1 0 0,-1 0-1 0 0,0 0 0 0 0,0 0 0 0 0,0 0 0 0 0,0 0 1 0 0,0 0-1 0 0,0 0 0 0 0,0-1 0 0 0,0 1 0 0 0,0 0 1 0 0,0 0-1 0 0,-1 0 0 0 0,1 0 0 0 0,0 0 0 0 0,0 0 1 0 0,-1-1-1 0 0,1 1 0 0 0,-1 0 0 0 0,0 0 0 0 0,1 10 27 0 0,-1 7-1 0 0,-2-1 0 0 0,0 0 0 0 0,0 0-1 0 0,-2 0 1 0 0,0-1 0 0 0,-1 1 0 0 0,-1-1 0 0 0,-3 5-26 0 0,-31 102 108 0 0,33-42-250 0 0,10-79-17 0 0,-1 0 1 0 0,1 0-1 0 0,0 0 0 0 0,-1 0 0 0 0,1 0 0 0 0,0 0 0 0 0,0 0 0 0 0,0-1 1 0 0,1 1-1 0 0,-1-1 0 0 0,0 0 0 0 0,1 1 0 0 0,-1-1 0 0 0,0 0 0 0 0,1 0 1 0 0,-1-1-1 0 0,1 1 0 0 0,0 0 0 0 0,-1-1 0 0 0,1 0 0 0 0,-1 1 1 0 0,1-1-1 0 0,0 0 0 0 0,-1 0 0 0 0,1-1 0 0 0,0 1 0 0 0,-1 0 0 0 0,1-1 1 0 0,0 0-1 0 0,-1 0 0 0 0,1 1 0 0 0,-1-1 0 0 0,0-1 0 0 0,1 1 0 0 0,0-1 159 0 0,27-14-7662 0 0,-21 10 2108 0 0,-2 2-3461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31 856 10746 0 0,'0'0'2149'0'0,"0"0"-393"0"0,0 0-78 0 0,0 0-63 0 0,0 0-164 0 0,0 0-228 0 0,0 0-204 0 0,0 0-145 0 0,0 0-81 0 0,0 0-45 0 0,0 0-59 0 0,0 0-89 0 0,0 0-91 0 0,-5-27-75 0 0,-14-85-56 0 0,17 107-325 0 0,1 0 1 0 0,0-1-1 0 0,0 1 1 0 0,0 0-1 0 0,1-1 1 0 0,0 1-1 0 0,0-1 1 0 0,0 1-1 0 0,0 0 1 0 0,1-1-1 0 0,0 1 1 0 0,0 0-1 0 0,1 0 1 0 0,0-1-1 0 0,0 1 1 0 0,0 0 0 0 0,0 0-1 0 0,1 1 1 0 0,1-3-54 0 0,4-6 106 0 0,-6 7-161 0 0,1 0 0 0 0,0 0 0 0 0,1 0 0 0 0,-1 1 0 0 0,1 0 0 0 0,1-1 0 0 0,-1 2 0 0 0,0-1 0 0 0,1 0 1 0 0,0 1-1 0 0,0 0 0 0 0,1 0 0 0 0,-1 0 0 0 0,1 1 0 0 0,-1 0 0 0 0,1 0 0 0 0,0 0 0 0 0,0 1 0 0 0,1 0 0 0 0,-1 0 0 0 0,0 1 1 0 0,1-1-1 0 0,1 1 55 0 0,11 4-2544 0 0,-8 5-5091 0 0,-9-4-4211 0 0</inkml:trace>
  <inkml:trace contextRef="#ctx0" brushRef="#br0" timeOffset="653.275">456 539 11666 0 0,'0'0'2620'0'0,"0"0"-676"0"0,0 0-235 0 0,0 0-134 0 0,0 0-263 0 0,0 0-271 0 0,0 0-275 0 0,0 0-215 0 0,0 0-147 0 0,0 0-138 0 0,0 0-94 0 0,0 0-62 0 0,0 0-39 0 0,-27 6-34 0 0,-83 18-13 0 0,106-23-24 0 0,1-1 1 0 0,0 0 0 0 0,0 1-1 0 0,0 0 1 0 0,0 0 0 0 0,0 0-1 0 0,0 0 1 0 0,0 0-1 0 0,0 1 1 0 0,0-1 0 0 0,1 1-1 0 0,-1 0 1 0 0,0 0-1 0 0,1 0 1 0 0,0 0 0 0 0,-1 0-1 0 0,1 0 1 0 0,0 1 0 0 0,0-1-1 0 0,0 2 0 0 0,-6 7 3 0 0,6-9-7 0 0,0 0 1 0 0,0 0 0 0 0,1 0 0 0 0,-1 0 0 0 0,1 0 0 0 0,-1 0 0 0 0,1 1 0 0 0,0-1 0 0 0,0 0 0 0 0,0 1 0 0 0,0-1 0 0 0,0 1 0 0 0,0 0 0 0 0,1-1 0 0 0,-1 1 0 0 0,1-1 0 0 0,0 1 0 0 0,0 0 0 0 0,0-1 0 0 0,0 1 0 0 0,0 0 0 0 0,1-1 0 0 0,-1 1 0 0 0,1-1 0 0 0,0 1 0 0 0,-1 0 0 0 0,1-1-1 0 0,0 0 1 0 0,1 1 0 0 0,-1-1 0 0 0,0 0 0 0 0,1 1 0 0 0,-1-1 0 0 0,1 0 0 0 0,0 0 0 0 0,0 0 0 0 0,-1 0 0 0 0,1-1 0 0 0,1 1 0 0 0,-1 0 0 0 0,0-1 0 0 0,0 1 0 0 0,0-1 0 0 0,1 0 0 0 0,-1 0 0 0 0,1 0 0 0 0,-1 0 3 0 0,10 3 108 0 0,0 0 0 0 0,0 0 0 0 0,0-2 1 0 0,0 1-1 0 0,1-1 0 0 0,-1-1 0 0 0,0 0 0 0 0,1-1 1 0 0,-1-1-1 0 0,1 0 0 0 0,-1 0 0 0 0,0-1 0 0 0,1-1 1 0 0,-1 0-1 0 0,0 0 0 0 0,0-1 0 0 0,-1-1 1 0 0,0 0-1 0 0,1-1 0 0 0,-2 0 0 0 0,1-1 0 0 0,0 0-108 0 0,47-33 458 0 0,-49 81-568 0 0,-9-34 96 0 0,-1-3-12 0 0,0 1 1 0 0,1-1-1 0 0,-1 1 0 0 0,1-1 1 0 0,0 1-1 0 0,1 0 1 0 0,-1-1-1 0 0,1 1 0 0 0,0-1 1 0 0,0 1-1 0 0,0-1 0 0 0,1 0 1 0 0,0 0-1 0 0,-1 1 1 0 0,2-1-1 0 0,-1 0 0 0 0,0 0 1 0 0,1-1-1 0 0,-1 1 1 0 0,1 0-1 0 0,0-1 0 0 0,1 0 1 0 0,-1 0-1 0 0,0 0 1 0 0,1 0-1 0 0,0 0 0 0 0,0-1 1 0 0,-1 1-1 0 0,1-1 1 0 0,1 0 25 0 0,7 0 26 0 0,1 0 1 0 0,0-1 0 0 0,-1 0 0 0 0,1-1 0 0 0,-1 0-1 0 0,1-1 1 0 0,0-1 0 0 0,-1 0 0 0 0,0 0 0 0 0,1-1-1 0 0,-1-1 1 0 0,0 0 0 0 0,-1-1 0 0 0,1 0 0 0 0,-1-1-1 0 0,0 0 1 0 0,0-1 0 0 0,-1 0 0 0 0,0 0 0 0 0,0-1-1 0 0,6-7-26 0 0,11-7 150 0 0,-2-2 1 0 0,0-1-1 0 0,-2-1 0 0 0,0 0 0 0 0,-2-2 0 0 0,-1-1 0 0 0,-2 0 0 0 0,0-2 0 0 0,10-27-150 0 0,-16 35-7 0 0,-2-1 0 0 0,0 0-1 0 0,-2 0 1 0 0,-1-1 0 0 0,-1 1-1 0 0,-1-2 1 0 0,-1 1 0 0 0,-1-1-1 0 0,-1 1 1 0 0,-1-1 0 0 0,-2 1-1 0 0,-1-3 8 0 0,3 23-7 0 0,-1 1 0 0 0,0 0-1 0 0,-1 0 1 0 0,1 0 0 0 0,-1-1-1 0 0,1 1 1 0 0,-1 0 0 0 0,-1 0-1 0 0,1 0 1 0 0,0 0 0 0 0,-1 0-1 0 0,0 0 1 0 0,0 1 0 0 0,0-1-1 0 0,0 1 1 0 0,-1-1 0 0 0,1 1 0 0 0,-1 0-1 0 0,0 0 1 0 0,0 0 0 0 0,0 0-1 0 0,0 0 1 0 0,-1 1 0 0 0,1-1-1 0 0,-1 1 1 0 0,1 0 0 0 0,-1 0-1 0 0,0 0 1 0 0,0 1 0 0 0,0-1-1 0 0,0 1 1 0 0,0 0 0 0 0,0 0-1 0 0,0 1 1 0 0,-1-1 0 0 0,1 1-1 0 0,0 0 1 0 0,0 0 0 0 0,0 0-1 0 0,-1 0 1 0 0,1 1 0 0 0,0 0 0 0 0,0 0-1 0 0,0 0 1 0 0,-3 1 7 0 0,-7 5-3 0 0,1 1 1 0 0,0 0-1 0 0,0 1 1 0 0,1 0-1 0 0,0 1 0 0 0,1 0 1 0 0,0 1-1 0 0,1 1 1 0 0,0-1-1 0 0,1 1 0 0 0,0 1 1 0 0,1 0-1 0 0,0 0 1 0 0,1 1-1 0 0,0 0 1 0 0,1 0-1 0 0,1 0 0 0 0,1 1 1 0 0,0 0-1 0 0,0 0 1 0 0,2 0-1 0 0,0 0 0 0 0,0 0 1 0 0,1 1-1 0 0,1-1 1 0 0,1 0-1 0 0,0 1 0 0 0,1-1 1 0 0,1 0-1 0 0,0 0 1 0 0,1 0-1 0 0,1-1 1 0 0,2 6 2 0 0,11 12 109 0 0,2 0 1 0 0,0-1-1 0 0,3-1 1 0 0,0-1-1 0 0,2-1 1 0 0,1-1-1 0 0,1-1 1 0 0,24 17-110 0 0,-15-17 98 0 0,1-1 0 0 0,1-2 0 0 0,1-2 0 0 0,0-1 0 0 0,2-2 0 0 0,42 12-98 0 0,-14-16-559 0 0,-42-20-2792 0 0,-23 2-2000 0 0,-4 0-7035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3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1044 3537 0 0,'0'0'2722'0'0,"0"0"-715"0"0,0 0-366 0 0,0 0-63 0 0,0 0 28 0 0,0 0-69 0 0,0 0-240 0 0,0 0-261 0 0,0 0-169 0 0,0 0-92 0 0,0 0-19 0 0,0 0 3 0 0,0 0-21 0 0,5 0 3 0 0,-1-1-608 0 0,-1 1 1 0 0,1-1 0 0 0,-1 0 0 0 0,0 0 0 0 0,1 0-1 0 0,-1 0 1 0 0,0 0 0 0 0,0-1 0 0 0,0 0-1 0 0,0 1 1 0 0,0-1 0 0 0,0 0 0 0 0,0 0 0 0 0,-1-1-1 0 0,1 1 1 0 0,-1-1 0 0 0,0 1 0 0 0,1-1-1 0 0,-1-1-133 0 0,146-201 2258 0 0,-34 29-1655 0 0,-119 279-538 0 0,5-97-62 0 0,0 1 0 0 0,0-1 0 0 0,1 1 0 0 0,0-1 0 0 0,1 1 0 0 0,-1-1 0 0 0,1 0 0 0 0,1 1 0 0 0,-1-1 0 0 0,1 0 0 0 0,0 0 0 0 0,0-1-1 0 0,0 1 1 0 0,1-1 0 0 0,0 0 0 0 0,0 0 0 0 0,1 0 0 0 0,-1 0 0 0 0,1-1 0 0 0,0 1 0 0 0,1-1-3 0 0,-2 0 34 0 0,0 0 1 0 0,0-1 0 0 0,1 0-1 0 0,0 0 1 0 0,0 0 0 0 0,0 0-1 0 0,0 0 1 0 0,0-1-1 0 0,0 0 1 0 0,1 0 0 0 0,-1-1-1 0 0,1 0 1 0 0,-1 0 0 0 0,1 0-1 0 0,-1 0 1 0 0,1-1-1 0 0,0 0 1 0 0,-1 0 0 0 0,1 0-1 0 0,0-1 1 0 0,-1 0 0 0 0,1 0-1 0 0,-1-1 1 0 0,1 1-1 0 0,-1-1 1 0 0,0 0 0 0 0,1-1-1 0 0,0 0-34 0 0,5-4 68 0 0,0-2 0 0 0,0 1 0 0 0,-1-1-1 0 0,0-1 1 0 0,0 0 0 0 0,-1 0 0 0 0,-1-1-1 0 0,1 0 1 0 0,-2-1 0 0 0,0 0 0 0 0,0 0-1 0 0,-1 0 1 0 0,-1-1 0 0 0,0 0 0 0 0,0 0 0 0 0,-1 0-1 0 0,-1-1 1 0 0,-1 1 0 0 0,1-2-68 0 0,1-88-6262 0 0,-2 112 2447 0 0,0-4-1555 0 0,3-1-6334 0 0</inkml:trace>
  <inkml:trace contextRef="#ctx0" brushRef="#br0" timeOffset="657.339">1155 602 8586 0 0,'0'0'2640'0'0,"0"0"-621"0"0,0 0-202 0 0,0 0-29 0 0,0 0-167 0 0,0 0-365 0 0,0 0-356 0 0,0 0-240 0 0,0 0-106 0 0,0 0-70 0 0,0 0-51 0 0,0 0-46 0 0,-31 15-64 0 0,-96 47-62 0 0,19 5 148 0 0,102-63-396 0 0,-1 0-1 0 0,1 1 0 0 0,0-1 1 0 0,1 2-1 0 0,-1-1 0 0 0,1 1 0 0 0,0-1 1 0 0,0 2-1 0 0,1-1 0 0 0,-1 0 1 0 0,1 1-1 0 0,1 0 0 0 0,-1 0 0 0 0,1 0 1 0 0,1 0-1 0 0,-1 0 0 0 0,1 1 1 0 0,1-1-1 0 0,-1 2-12 0 0,3-7 2 0 0,1 1 0 0 0,-1-1 0 0 0,1 0 0 0 0,-1 0 0 0 0,1 0 0 0 0,0 0 0 0 0,0 0 0 0 0,0 0 0 0 0,0 0 0 0 0,0-1 0 0 0,0 1 0 0 0,0-1 0 0 0,0 0 1 0 0,1 1-1 0 0,-1-1 0 0 0,1 0 0 0 0,-1 0 0 0 0,1-1 0 0 0,-1 1 0 0 0,1 0 0 0 0,-1-1 0 0 0,1 0 0 0 0,0 1 0 0 0,-1-1 0 0 0,1 0 0 0 0,0-1 0 0 0,-1 1 0 0 0,1 0 0 0 0,0-1 0 0 0,-1 1 0 0 0,1-1 0 0 0,-1 0-2 0 0,6 1 32 0 0,13-3 46 0 0,-2 0 0 0 0,1-2-1 0 0,0 0 1 0 0,-1-1 0 0 0,0-1 0 0 0,0-1-1 0 0,-1-1 1 0 0,0 0 0 0 0,-1-1 0 0 0,0-1-1 0 0,0-1 1 0 0,6-6-78 0 0,45-27 281 0 0,-14 16-153 0 0,-46 66-48 0 0,-8-28-88 0 0,2 1-1 0 0,-1 0 1 0 0,2-1 0 0 0,-1 1 0 0 0,1-1-1 0 0,0 1 1 0 0,1-1 0 0 0,0 0 0 0 0,1-1-1 0 0,0 1 1 0 0,0-1 0 0 0,1 0 0 0 0,0 0 0 0 0,0 0-1 0 0,2 0 9 0 0,-5-4 1 0 0,1-1 0 0 0,0 1-1 0 0,-1-1 1 0 0,1 0-1 0 0,0-1 1 0 0,1 1 0 0 0,-1-1-1 0 0,0 0 1 0 0,1 0 0 0 0,-1 0-1 0 0,1 0 1 0 0,0-1 0 0 0,-1 0-1 0 0,1 0 1 0 0,0 0-1 0 0,0 0 1 0 0,0-1 0 0 0,0 0-1 0 0,0 0 1 0 0,0 0 0 0 0,0-1-1 0 0,-1 0 1 0 0,1 0-1 0 0,0 0 1 0 0,0 0 0 0 0,-1-1-1 0 0,1 1 1 0 0,-1-1 0 0 0,1-1-1 0 0,-1 1 1 0 0,1-1-1 0 0,20-14 79 0 0,-2-2 1 0 0,-1 0 0 0 0,0-2-1 0 0,-1 0 1 0 0,-1-1-1 0 0,-1-1 1 0 0,14-24-80 0 0,-12 20 87 0 0,2-6-42 0 0,-1 0-1 0 0,-1-2 1 0 0,-2 0 0 0 0,-1-1 0 0 0,-2-1-1 0 0,-2 0 1 0 0,-1-1 0 0 0,-2-1 0 0 0,6-39-45 0 0,-3-123 14 0 0,-33 127 43 0 0,18 72-52 0 0,0 1-1 0 0,1-1 1 0 0,-1 1-1 0 0,0-1 0 0 0,0 1 1 0 0,0 0-1 0 0,0-1 0 0 0,0 1 1 0 0,0 0-1 0 0,0 0 1 0 0,0 0-1 0 0,-1 0 0 0 0,1 0 1 0 0,0 0-1 0 0,-1 0 0 0 0,1 0 1 0 0,0 0-1 0 0,-1 1 1 0 0,1-1-1 0 0,-1 1 0 0 0,1-1 1 0 0,-1 1-1 0 0,0-1 1 0 0,1 1-1 0 0,-1 0 0 0 0,1 0 1 0 0,-1 0-1 0 0,0 0 0 0 0,1 0 1 0 0,-1 0-1 0 0,0 0 1 0 0,1 1-1 0 0,-1-1 0 0 0,1 0 1 0 0,-1 1-1 0 0,1 0 0 0 0,-1-1 1 0 0,1 1-1 0 0,-1 0 1 0 0,1-1-1 0 0,0 1 0 0 0,-1 0 1 0 0,0 1-5 0 0,-8 9 17 0 0,0-1 0 0 0,1 2 0 0 0,1-1 0 0 0,0 1 0 0 0,0 0 0 0 0,1 1-1 0 0,1 0 1 0 0,0 0 0 0 0,1 0 0 0 0,0 1 0 0 0,1-1 0 0 0,1 1 0 0 0,0 0 0 0 0,0 10-17 0 0,-5 29 107 0 0,2 0-1 0 0,2 0 0 0 0,3 1 1 0 0,3 19-107 0 0,1-34 4 0 0,2 0 1 0 0,2-1 0 0 0,1 0 0 0 0,2 0-1 0 0,1-1 1 0 0,3-1 0 0 0,0 0 0 0 0,2 0-1 0 0,2-2-4 0 0,19 15-2314 0 0,-37-49 1489 0 0,-3-11-3611 0 0,-5 4 1320 0 0,-1-1-3395 0 0,2 1-4086 0 0</inkml:trace>
  <inkml:trace contextRef="#ctx0" brushRef="#br0" timeOffset="903.839">1412 491 13963 0 0,'0'0'2135'0'0,"0"0"-529"0"0,0 0-181 0 0,0 0-50 0 0,0 0-146 0 0,0 0-198 0 0,0 0-225 0 0,0 0-165 0 0,35-2-117 0 0,107-8-91 0 0,-11 8 385 0 0,-114 2-1365 0 0,114 7 1389 0 0,-90 4-4225 0 0,-5 7-4911 0 0,-29-14-3533 0 0</inkml:trace>
  <inkml:trace contextRef="#ctx0" brushRef="#br0" timeOffset="1155.322">2020 672 0 0 0,'0'0'3783'0'0,"0"0"-1082"0"0,0 0-351 0 0,0 0-60 0 0,0 0-195 0 0,0 0-243 0 0,0 0-255 0 0,0 0-229 0 0,0 0-156 0 0,0 0-126 0 0,0 0-133 0 0,0 0-129 0 0,29 24-121 0 0,92 70-92 0 0,-83-74-167 0 0,-27-29-12 0 0,-8 5-257 0 0,6-9 15 0 0,-1 1 1 0 0,-1-2 0 0 0,0 1-1 0 0,-1-1 1 0 0,0 0-1 0 0,-1-1 1 0 0,-1 1-1 0 0,0-1 1 0 0,-1 0-1 0 0,0-2-190 0 0,1-3 43 0 0,-3 15-212 0 0,12-59 105 0 0,-12 37-3770 0 0,-1 27 1457 0 0,1 1-3616 0 0,-2 1 3090 0 0,1-2 1129 0 0,0 4-7536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1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97 199 5385 0 0,'0'0'5179'0'0,"0"0"-2272"0"0,0 0-977 0 0,0 0-279 0 0,0 0-235 0 0,0 0-236 0 0,0 0-221 0 0,0 0-208 0 0,0 0-142 0 0,0 0-91 0 0,0 0-89 0 0,0 0-70 0 0,-16 32-67 0 0,-48 99-48 0 0,63-130-230 0 0,-1 1 1 0 0,1 0-1 0 0,-1 0 0 0 0,1-1 1 0 0,0 1-1 0 0,-1 0 1 0 0,1 0-1 0 0,0 0 0 0 0,0 0 1 0 0,1 0-1 0 0,-1 1 0 0 0,0-1 1 0 0,1 0-1 0 0,-1 0 0 0 0,1 0 1 0 0,0 1-1 0 0,0-1 0 0 0,-1 0 1 0 0,2 0-1 0 0,-1 1 0 0 0,0-1 1 0 0,0 0-1 0 0,1 0 0 0 0,-1 1 1 0 0,1-1-1 0 0,0 2-14 0 0,2-1 54 0 0,-1 0-5 0 0,1 0 0 0 0,-1 0 0 0 0,1 0 0 0 0,0-1 0 0 0,0 1 0 0 0,0-1 0 0 0,1 0 0 0 0,-1 0 0 0 0,0 0 0 0 0,1 0 0 0 0,0-1 0 0 0,-1 1 0 0 0,1-1 0 0 0,0 0 0 0 0,-1 0 0 0 0,1 0 0 0 0,0-1 0 0 0,0 1 0 0 0,0-1 0 0 0,0 0 0 0 0,0 0 0 0 0,0 0 0 0 0,0-1 0 0 0,-1 1 0 0 0,4-2-49 0 0,93-34 1090 0 0,-92 31-1013 0 0,0-1 0 0 0,-1 0 0 0 0,0 0 0 0 0,0 0 0 0 0,0-1 0 0 0,-1 0 0 0 0,0 0 0 0 0,-1-1 0 0 0,1 0 0 0 0,-2 0 0 0 0,1 0 0 0 0,-1 0 0 0 0,0-1 0 0 0,1-3-77 0 0,-4 8-2 0 0,1-1-1 0 0,-1 1 1 0 0,0-1 0 0 0,0 1-1 0 0,-1-1 1 0 0,1 1-1 0 0,-1-1 1 0 0,0 0-1 0 0,0 1 1 0 0,-1-1 0 0 0,1 1-1 0 0,-1-1 1 0 0,0 1-1 0 0,0-1 1 0 0,-1 1-1 0 0,1 0 1 0 0,-1-1 0 0 0,0 1-1 0 0,0 0 1 0 0,-1 0-1 0 0,1 0 1 0 0,-1 1 0 0 0,1-1-1 0 0,-1 0 1 0 0,-1 1-1 0 0,1 0 1 0 0,0 0-1 0 0,-1 0 1 0 0,1 0 0 0 0,-2-1 2 0 0,-4-1-224 0 0,0 0 1 0 0,0 1 0 0 0,-1 0 0 0 0,1 0 0 0 0,-1 1 0 0 0,0 0-1 0 0,0 0 1 0 0,0 1 0 0 0,0 1 0 0 0,-10-1 223 0 0,-21 4-3788 0 0,5 10-4516 0 0,23-5-3321 0 0</inkml:trace>
  <inkml:trace contextRef="#ctx0" brushRef="#br0" timeOffset="701.504">563 126 7674 0 0,'0'0'3182'0'0,"0"0"-1205"0"0,0 0-446 0 0,0 0 0 0 0,0 0-17 0 0,0 0-230 0 0,0 0-343 0 0,0 0-292 0 0,0 0-165 0 0,0 0-84 0 0,0 0-44 0 0,0 0-52 0 0,-3 32-50 0 0,-12 99-32 0 0,-8-33 395 0 0,-19 12 964 0 0,97-184 234 0 0,43-91-1025 0 0,-95 161-778 0 0,9-17 11 0 0,0 1 0 0 0,2 1 1 0 0,0-1-1 0 0,2 2 0 0 0,0 0 0 0 0,1 1 0 0 0,0 1 1 0 0,1 0-1 0 0,1 2 0 0 0,9-5-23 0 0,5 4-55 0 0,-33 33-62 0 0,-7 57-2002 0 0,30-68-7137 0 0,-16-8 3613 0 0,-1 1-4517 0 0</inkml:trace>
  <inkml:trace contextRef="#ctx0" brushRef="#br0" timeOffset="1119.158">1056 255 7050 0 0,'0'0'2279'0'0,"0"0"-264"0"0,0 0-93 0 0,0 0-107 0 0,0 0-187 0 0,0 0-196 0 0,0 0-214 0 0,0 0-179 0 0,0 0-146 0 0,0 0-139 0 0,32-2-111 0 0,97-5-117 0 0,-126 7-490 0 0,1 0 0 0 0,-1 0 0 0 0,1 0 0 0 0,-1 0 0 0 0,0-1 0 0 0,1 1 0 0 0,-1-1 1 0 0,1 0-1 0 0,-1 0 0 0 0,0 0 0 0 0,0-1 0 0 0,0 1 0 0 0,0-1 0 0 0,0 0 0 0 0,0 0 0 0 0,0 0 0 0 0,0 0 0 0 0,0 0 0 0 0,1-2-36 0 0,3-4 135 0 0,1 3-57 0 0,-1 0 0 0 0,0 0 0 0 0,-1-1 0 0 0,0 0 0 0 0,0 0 0 0 0,0 0 0 0 0,0-1 0 0 0,-1 0 0 0 0,0 0 0 0 0,-1 0 0 0 0,1-1 0 0 0,-1 0 0 0 0,-1 1 0 0 0,0-1 0 0 0,0-1 0 0 0,0 1 0 0 0,-1 0 0 0 0,0-1 0 0 0,-1 1 0 0 0,0-1 0 0 0,0 1 0 0 0,-1-1 0 0 0,0 0 0 0 0,-1-2-78 0 0,-2 8 5 0 0,0 0 0 0 0,-1 1 1 0 0,1-1-1 0 0,-1 1 1 0 0,0 0-1 0 0,1 0 1 0 0,-1 0-1 0 0,0 0 1 0 0,0 1-1 0 0,-1 0 1 0 0,1-1-1 0 0,0 2 1 0 0,0-1-1 0 0,-1 0 1 0 0,1 1-1 0 0,0 0 1 0 0,-1 0-1 0 0,1 0 1 0 0,0 0-1 0 0,-1 1 1 0 0,1 0-1 0 0,0 0 0 0 0,0 0 1 0 0,0 0-1 0 0,0 1 1 0 0,0-1-1 0 0,0 1 1 0 0,0 0-6 0 0,-15 8-8 0 0,1 1 0 0 0,1 0 0 0 0,0 1 0 0 0,1 1 0 0 0,0 0 0 0 0,1 2 0 0 0,1-1 0 0 0,0 2 0 0 0,1 0 0 0 0,0 1 0 0 0,1 0 0 0 0,-3 9 8 0 0,9-16-7 0 0,2 1 1 0 0,-1 0 0 0 0,1 0-1 0 0,1 1 1 0 0,0-1 0 0 0,1 1-1 0 0,0-1 1 0 0,1 1-1 0 0,0 0 1 0 0,0 0 0 0 0,2 0-1 0 0,-1-1 1 0 0,2 1 0 0 0,-1 0 6 0 0,1-7-7 0 0,-1-1 1 0 0,1 1 0 0 0,0-1-1 0 0,0 1 1 0 0,0-1 0 0 0,0 0 0 0 0,1 0-1 0 0,0 0 1 0 0,0 0 0 0 0,0 0-1 0 0,0 0 1 0 0,1-1 0 0 0,-1 0-1 0 0,1 0 1 0 0,0 0 0 0 0,0 0 0 0 0,0 0-1 0 0,0-1 1 0 0,0 0 0 0 0,1 0-1 0 0,-1 0 1 0 0,1 0 0 0 0,-1-1 0 0 0,1 1-1 0 0,2-1 7 0 0,121 12-1843 0 0,-98-14-134 0 0,-11-2-2471 0 0,-3-1-7111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41 4361 0 0,'0'0'3650'0'0,"0"0"-1385"0"0,0 0-500 0 0,0 0 70 0 0,0 0 123 0 0,0 0-27 0 0,0 0-253 0 0,0 0-359 0 0,0 0-312 0 0,0 0-246 0 0,0 0-131 0 0,0 0-86 0 0,0 0-69 0 0,-2-2-35 0 0,-7 126 1701 0 0,8 36-1621 0 0,-7 1 1 0 0,-29 154-521 0 0,11-171-11 0 0,17-118 16 0 0,9-26-21 0 0,0 0-13 0 0,7-2-14 0 0,41-49 139 0 0,-17 19-72 0 0,1 1-1 0 0,1 2 0 0 0,1 1 0 0 0,2 1 1 0 0,0 2-1 0 0,2 2 0 0 0,1 1 0 0 0,0 2 1 0 0,40-13-24 0 0,-5 22 9 0 0,-72 13-1 0 0,0 0 1 0 0,0 1-1 0 0,0-1 1 0 0,0 1-1 0 0,0 0 0 0 0,0 0 1 0 0,-1-1-1 0 0,1 1 1 0 0,-1 0-1 0 0,0 0 0 0 0,0 0 1 0 0,0 1-1 0 0,0-1 0 0 0,-1 0 1 0 0,1 0-1 0 0,-1 0 1 0 0,0 1-1 0 0,0-1 0 0 0,0 0 1 0 0,0 0-1 0 0,0 1 1 0 0,-1-1-1 0 0,0 0 0 0 0,0 2-8 0 0,-3 9 36 0 0,0 0-1 0 0,-2 0 0 0 0,1 0 1 0 0,-2-1-1 0 0,0 1 0 0 0,0-2 1 0 0,-1 1-1 0 0,-1-1 0 0 0,0 0 1 0 0,-8 8-36 0 0,14-17 6 0 0,-7 8-8 0 0,1 0 0 0 0,-2-1 0 0 0,0 0 0 0 0,0-1-1 0 0,0 0 1 0 0,-1 0 0 0 0,-1-2 0 0 0,1 1 0 0 0,-1-2 0 0 0,-1 1-1 0 0,1-2 1 0 0,-1 0 0 0 0,0-1 0 0 0,0 0 0 0 0,0-1-1 0 0,-1 0 1 0 0,1-1 0 0 0,-1-1 0 0 0,1-1 0 0 0,-1 0-1 0 0,1 0 1 0 0,-1-2 0 0 0,1 1 0 0 0,-1-2 0 0 0,-3-1 2 0 0,14 3-92 0 0,1 1 1 0 0,-1-1-1 0 0,1 0 1 0 0,0 0 0 0 0,0 0-1 0 0,-1 0 1 0 0,1 0-1 0 0,0-1 1 0 0,0 0-1 0 0,0 1 1 0 0,0-1 0 0 0,1 0-1 0 0,-1-1 1 0 0,0 1-1 0 0,1 0 1 0 0,-1-1 0 0 0,1 1-1 0 0,0-1 1 0 0,0 0-1 0 0,0 0 1 0 0,0 0-1 0 0,1 0 1 0 0,-1 0 0 0 0,1 0-1 0 0,-1 0 1 0 0,1 0-1 0 0,0-1 1 0 0,1 1-1 0 0,-1 0 1 0 0,0-1 0 0 0,1 1-1 0 0,0-1 1 0 0,0 1-1 0 0,0-1 1 0 0,0 1-1 0 0,1-2 92 0 0,0 3-443 0 0,1-1 1 0 0,0 1-1 0 0,1-1 0 0 0,-1 1 0 0 0,0 0 0 0 0,1-1 0 0 0,-1 1 0 0 0,1 0 0 0 0,0 1 0 0 0,-1-1 0 0 0,1 0 0 0 0,0 1 1 0 0,0 0-1 0 0,0 0 0 0 0,0 0 0 0 0,1 0 0 0 0,-1 0 0 0 0,2 0 443 0 0,11-4-7182 0 0,-3-2-2901 0 0</inkml:trace>
  <inkml:trace contextRef="#ctx0" brushRef="#br0" timeOffset="249.063">877 675 17188 0 0,'0'0'1303'0'0,"0"0"-248"0"0,0 0 9 0 0,0 0 91 0 0,0 0-46 0 0,0 0-191 0 0,0 0-254 0 0,0 0-220 0 0,0 0-155 0 0,-5 32-91 0 0,-18 101-37 0 0,5-38-797 0 0,18-94-179 0 0,0-1-430 0 0,9-7-11285 0 0,-7 3 2208 0 0</inkml:trace>
  <inkml:trace contextRef="#ctx0" brushRef="#br0" timeOffset="495.01">892 244 15563 0 0,'0'0'1777'0'0,"0"0"-1041"0"0,0 0-440 0 0,0 0-32 0 0,0 0-64 0 0,0 0-104 0 0,0 0-120 0 0,0 0-280 0 0,0 0-368 0 0,0 0-648 0 0,0 0-1937 0 0,0 0-8442 0 0</inkml:trace>
  <inkml:trace contextRef="#ctx0" brushRef="#br0" timeOffset="659.039">1345 1 15459 0 0,'0'0'1846'0'0,"0"0"-370"0"0,0 0-122 0 0,0 0-50 0 0,0 0-110 0 0,0 0-127 0 0,0 0-148 0 0,0 0-155 0 0,0 0-135 0 0,0 0-111 0 0,0 0-118 0 0,0 0-111 0 0,11 37-78 0 0,34 117-79 0 0,-37-57 3 0 0,-12-79-115 0 0,-65 402-120 0 0,36-248-955 0 0,25-121 284 0 0,6-18-2669 0 0,2-32 2162 0 0,0-1-446 0 0,0 0-924 0 0,0-1-2128 0 0,0-2-3188 0 0</inkml:trace>
  <inkml:trace contextRef="#ctx0" brushRef="#br0" timeOffset="865.1">1059 535 14315 0 0,'0'0'1904'0'0,"0"0"-507"0"0,0 0-221 0 0,0 0 31 0 0,0 0 25 0 0,0 0-149 0 0,0 0-235 0 0,0 0-208 0 0,0 0-153 0 0,0 0-87 0 0,35 1-70 0 0,108 4-64 0 0,11-20 179 0 0,-112 5-393 0 0,63-16-2165 0 0,-1-3-4018 0 0,-92 25-5174 0 0</inkml:trace>
  <inkml:trace contextRef="#ctx0" brushRef="#br0" timeOffset="1513.335">793 251 0 0 0,'0'0'600'0'0,"0"0"856"0"0,0 0 279 0 0,0 0-100 0 0,0 0-130 0 0,0 0-88 0 0,0 0-31 0 0,0 0 0 0 0,0 0-47 0 0,0 0-63 0 0,8-7-100 0 0,25-23-81 0 0,-25 23-81 0 0,-8 7-98 0 0,0 0-123 0 0,0 0-146 0 0,-33 0 1595 0 0,72-18-554 0 0,1 7-1192 0 0,-40 11-398 0 0,0 0 14 0 0,0 0 72 0 0,0 0 76 0 0,-27 7 533 0 0,3 0-3322 0 0,24-7 61 0 0,0 0-3262 0 0,0 0-5855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7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1 360 0 0,'0'0'2266'0'0,"0"0"132"0"0,0 0 149 0 0,0 0 15 0 0,0 0-142 0 0,0 0-321 0 0,0 0-405 0 0,0 0-379 0 0,0 0-272 0 0,0 0-117 0 0,0 0 11 0 0,2 0-13 0 0,2 1-758 0 0,-1 0 0 0 0,0 1 0 0 0,0-1 0 0 0,0 1 0 0 0,0 0-1 0 0,0 0 1 0 0,0 0 0 0 0,-1 1 0 0 0,1-1 0 0 0,-1 0 0 0 0,1 1 0 0 0,-1 0 0 0 0,0 0-1 0 0,0-1 1 0 0,0 1 0 0 0,-1 1 0 0 0,1-1 0 0 0,-1 0 0 0 0,1 0 0 0 0,-1 0-1 0 0,0 1 1 0 0,0-1 0 0 0,-1 1 0 0 0,1-1 0 0 0,-1 0 0 0 0,1 1 0 0 0,-1-1 0 0 0,0 1-1 0 0,0-1 1 0 0,-1 1 0 0 0,1-1 0 0 0,-1 1 0 0 0,0-1 0 0 0,0 1 0 0 0,0-1 0 0 0,0 1-166 0 0,0 15 158 0 0,-29 226 664 0 0,20 14-774 0 0,35-186-993 0 0,-24-73-4704 0 0,-25-18 223 0 0,7 4-3402 0 0,8 10 1185 0 0</inkml:trace>
  <inkml:trace contextRef="#ctx0" brushRef="#br0" timeOffset="247.839">1 431 6273 0 0,'0'0'2470'0'0,"0"0"-444"0"0,0 0-168 0 0,0 0 6 0 0,0 0-65 0 0,0 0-215 0 0,0 0-239 0 0,0 0-205 0 0,0 0-172 0 0,0 0-136 0 0,0 0-127 0 0,0 0-128 0 0,33-14-118 0 0,100-46-100 0 0,46-9 518 0 0,-9 38-1932 0 0,-133 29-2645 0 0,0 2-3282 0 0,-26 0-4249 0 0</inkml:trace>
  <inkml:trace contextRef="#ctx0" brushRef="#br0" timeOffset="485.217">682 295 7146 0 0,'0'0'2045'0'0,"0"0"-470"0"0,0 0-164 0 0,0 0-32 0 0,0 0-98 0 0,0 0-212 0 0,0 0-235 0 0,0 0-188 0 0,0 0-116 0 0,-18 34-97 0 0,-53 108-83 0 0,69-141-336 0 0,0 1 0 0 0,1-1 1 0 0,0 1-1 0 0,-1 0 1 0 0,1 0-1 0 0,0-1 0 0 0,0 1 1 0 0,0 0-1 0 0,0 0 0 0 0,0 0 1 0 0,0 0-1 0 0,1 0 0 0 0,-1 1 1 0 0,1-1-1 0 0,-1 0 1 0 0,1 0-1 0 0,0 0 0 0 0,0 0 1 0 0,0 1-1 0 0,0-1 0 0 0,0 0 1 0 0,1 0-1 0 0,-1 0 1 0 0,1 0-1 0 0,-1 0 0 0 0,1 0 1 0 0,0 1-1 0 0,0-1 0 0 0,-1 0 1 0 0,1-1-1 0 0,1 1 1 0 0,-1 0-15 0 0,3 3 81 0 0,3 0 74 0 0,-1 0 1 0 0,1 0-1 0 0,0-1 0 0 0,0 0 1 0 0,0 0-1 0 0,1-1 0 0 0,0 0 1 0 0,-1 0-1 0 0,1-1 0 0 0,0 0 1 0 0,0 0-1 0 0,0-1 1 0 0,0 0-1 0 0,1-1 0 0 0,-1 1 1 0 0,0-2-1 0 0,0 1 0 0 0,0-1 1 0 0,0 0-1 0 0,0-1 0 0 0,0 0 1 0 0,0 0-1 0 0,0-1-155 0 0,3 1 146 0 0,-1 0 1 0 0,1-1-1 0 0,-1 0 0 0 0,0-1 1 0 0,0 0-1 0 0,-1-1 0 0 0,1 0 1 0 0,-1 0-1 0 0,0-1 0 0 0,0-1 1 0 0,-1 1-1 0 0,1-1 0 0 0,-1-1 1 0 0,-1 1-1 0 0,0-1 1 0 0,0-1-1 0 0,0 1 0 0 0,-1-1 1 0 0,-1 0-1 0 0,1-1 0 0 0,-2 1 1 0 0,1-1-1 0 0,-1 0 0 0 0,0 0 1 0 0,-1 0-1 0 0,-1-1 0 0 0,1 0-146 0 0,-3 7 9 0 0,0 0-1 0 0,0 0 1 0 0,0 0-1 0 0,0 0 1 0 0,0 1-1 0 0,-1-1 1 0 0,0 0-1 0 0,0 0 1 0 0,0 0-1 0 0,0 0 1 0 0,-1 1-1 0 0,1-1 1 0 0,-1 1-1 0 0,0-1 1 0 0,0 1-1 0 0,0-1 1 0 0,-1 1-1 0 0,1 0 1 0 0,-1 0-1 0 0,0 0 1 0 0,1 1-1 0 0,-1-1 1 0 0,-1 1-1 0 0,1-1 1 0 0,0 1-1 0 0,0 0 1 0 0,-1 0-1 0 0,1 1 1 0 0,-1-1-1 0 0,0 1 1 0 0,0-1-1 0 0,-2 1-8 0 0,-3-2-135 0 0,0 1 0 0 0,-1 1 0 0 0,1-1 0 0 0,-1 2-1 0 0,1-1 1 0 0,-1 1 0 0 0,1 1 0 0 0,-1 0-1 0 0,1 0 1 0 0,-1 1 0 0 0,1 0 0 0 0,0 0 0 0 0,0 1-1 0 0,0 1 1 0 0,0-1 0 0 0,0 1 0 0 0,0 1 135 0 0,-23 15-4205 0 0,3 3-3441 0 0,19-12-4353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96 0 0 0,'0'0'1300'0'0,"0"0"575"0"0,0 0 327 0 0,0 0 36 0 0,0 0-222 0 0,0 0-331 0 0,0 0-324 0 0,0 0-260 0 0,0 0-167 0 0,0 0-115 0 0,-14-5-84 0 0,-44-17-27 0 0,54 20-494 0 0,-1 0 0 0 0,0 1 0 0 0,0 0 0 0 0,-1 0 1 0 0,1 0-1 0 0,0 1 0 0 0,0-1 0 0 0,0 1 0 0 0,0 1 0 0 0,-1-1 0 0 0,1 1 0 0 0,0 0 0 0 0,0 0 0 0 0,0 0 0 0 0,0 0 0 0 0,0 1-214 0 0,-3 1 187 0 0,1-1-123 0 0,0 1 0 0 0,1 0-1 0 0,-1 0 1 0 0,1 1 0 0 0,0 0 0 0 0,0 0 0 0 0,0 1 0 0 0,0-1 0 0 0,1 1 0 0 0,-1 1 0 0 0,2-1 0 0 0,-1 1 0 0 0,0-1 0 0 0,1 1-1 0 0,0 1 1 0 0,1-1 0 0 0,-1 1 0 0 0,1-1 0 0 0,0 1 0 0 0,1 0 0 0 0,-1 0 0 0 0,2 0 0 0 0,-1 0 0 0 0,1 0 0 0 0,0 1 0 0 0,0-1-1 0 0,1 6-63 0 0,-1-9 31 0 0,1 0 0 0 0,0 0 0 0 0,1 0 0 0 0,-1 0 0 0 0,1 0 0 0 0,-1 0 0 0 0,1 0 0 0 0,0 0 0 0 0,1 0-1 0 0,-1-1 1 0 0,1 1 0 0 0,-1 0 0 0 0,1-1 0 0 0,0 1 0 0 0,1-1 0 0 0,-1 0 0 0 0,1 0 0 0 0,-1 1 0 0 0,1-2 0 0 0,0 1-1 0 0,0 0 1 0 0,0-1 0 0 0,0 1 0 0 0,0-1 0 0 0,1 0 0 0 0,-1 0 0 0 0,1 0 0 0 0,0 0 0 0 0,3 0-31 0 0,1 1 97 0 0,-1-1 1 0 0,1 0-1 0 0,0 0 1 0 0,0-1 0 0 0,0 0-1 0 0,0 0 1 0 0,-1-1 0 0 0,1 0-1 0 0,0 0 1 0 0,0-1-1 0 0,0 0 1 0 0,0-1 0 0 0,0 0-1 0 0,0 0 1 0 0,-1 0-1 0 0,1-1 1 0 0,-1 0 0 0 0,0-1-1 0 0,0 1 1 0 0,5-5-98 0 0,123-105 787 0 0,-111 86-703 0 0,-1-1 1 0 0,-1-1 0 0 0,-2-1-1 0 0,-1-1 1 0 0,2-6-85 0 0,-5 24 218 0 0,-19 49-7 0 0,1-20-222 0 0,-2 62 61 0 0,4-1 0 0 0,2 1-1 0 0,5-1 1 0 0,15 76-50 0 0,-10 160-55 0 0,-12-298 40 0 0,0 1 1 0 0,-1-1-1 0 0,0 0 0 0 0,-1 1 0 0 0,-1-1 0 0 0,-1 0 0 0 0,0-1 0 0 0,0 1 0 0 0,-2-1 0 0 0,0 0 0 0 0,-1 0 0 0 0,0 0 0 0 0,-1-1 0 0 0,0 0 1 0 0,-1-1-1 0 0,0 0 0 0 0,-1 0 0 0 0,-1-1 0 0 0,0 0 0 0 0,0-1 0 0 0,-12 8 15 0 0,21-16-7 0 0,-1-1 0 0 0,1 1 0 0 0,0-1 0 0 0,0 0 1 0 0,-1 0-1 0 0,1 0 0 0 0,-1 0 0 0 0,1-1 0 0 0,-1 1 0 0 0,1-1 0 0 0,-1 0 0 0 0,0 1 0 0 0,1-1 0 0 0,-1 0 1 0 0,1 0-1 0 0,-1-1 0 0 0,1 1 0 0 0,-1 0 0 0 0,0-1 0 0 0,1 0 0 0 0,-1 1 0 0 0,1-1 0 0 0,0 0 1 0 0,-1 0-1 0 0,1-1 0 0 0,0 1 0 0 0,0 0 0 0 0,-1-1 0 0 0,1 1 0 0 0,0-1 0 0 0,1 0 0 0 0,-1 0 0 0 0,0 0 1 0 0,0 0-1 0 0,1 0 0 0 0,-1 0 0 0 0,1 0 0 0 0,0 0 0 0 0,-1-1 0 0 0,1 1 0 0 0,0-2 7 0 0,-5-18-12 0 0,2 0 0 0 0,0-1-1 0 0,2 1 1 0 0,0 0-1 0 0,2-1 1 0 0,0 0 0 0 0,2 1-1 0 0,0 0 1 0 0,2-1 0 0 0,0 1-1 0 0,1 0 1 0 0,1 1 0 0 0,2-1-1 0 0,0 1 1 0 0,1 0 12 0 0,12-29-423 0 0,1 1 0 0 0,3 1 0 0 0,2 1 0 0 0,2 2 0 0 0,12-13 423 0 0,-9 23-2608 0 0,-20 25-1163 0 0,1 2-3912 0 0,-7 4-2291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46 6777 0 0,'0'0'2141'0'0,"0"0"-246"0"0,0 0-93 0 0,0 0-81 0 0,0 0-168 0 0,0 0-294 0 0,0 0-346 0 0,0 0-247 0 0,0 0-170 0 0,0 0-85 0 0,0 0-29 0 0,6 7 2899 0 0,-1 6-2920 0 0,-2 0-1 0 0,0 1 1 0 0,0-1-1 0 0,-1 1 1 0 0,-1 0-1 0 0,0-1 1 0 0,-1 1 0 0 0,-1 9-361 0 0,0-3 193 0 0,-2 550 1910 0 0,-10-522-1687 0 0,-7 14 202 0 0,15-54-1267 0 0,6-15-2183 0 0,1-1-5196 0 0,0 5-3470 0 0</inkml:trace>
  <inkml:trace contextRef="#ctx0" brushRef="#br0" timeOffset="465.844">1 392 3249 0 0,'0'0'2278'0'0,"0"0"-206"0"0,0 0-72 0 0,0 0-71 0 0,0 0-158 0 0,0 0-244 0 0,0 0-308 0 0,0 0-226 0 0,0 0-100 0 0,0 0-48 0 0,0 0 10 0 0,0 0 5 0 0,0 0-46 0 0,0 0-72 0 0,0 0-76 0 0,0 0-73 0 0,0 0-61 0 0,0 0-50 0 0,0 0-71 0 0,24 6 1300 0 0,43 3-730 0 0,1-4 1 0 0,-1-3-1 0 0,40-4-981 0 0,-3 0 194 0 0,-70 2-181 0 0,-34-7-2649 0 0,0-1-9168 0 0,0 5-412 0 0</inkml:trace>
  <inkml:trace contextRef="#ctx0" brushRef="#br0" timeOffset="1415.615">757 68 6289 0 0,'0'0'2153'0'0,"0"0"-105"0"0,0 0-29 0 0,0 0 102 0 0,0 0-27 0 0,0 0-317 0 0,0 0-382 0 0,0 0-373 0 0,0 0-254 0 0,0 0-168 0 0,0 0-60 0 0,0 0-24 0 0,0 0-38 0 0,-7 3 538 0 0,34 255 1773 0 0,-16-147-2508 0 0,-5 1 0 0 0,-6 32-281 0 0,0-96 27 0 0,7 8 8 0 0,15-70 387 0 0,-15 6-327 0 0,160-139 116 0 0,-90 92-203 0 0,-33 44 25 0 0,-33 45 119 0 0,8 80 162 0 0,-8-20-214 0 0,-11-93-132 0 0,0-1-51 0 0,0 0 11 0 0,0 0-3 0 0,0 0-18 0 0,0 0-16 0 0,0 0-38 0 0,0 0-56 0 0,0 0-77 0 0,3-7-1238 0 0,8-14-2626 0 0,-2 9-4498 0 0,-5 8-3232 0 0</inkml:trace>
  <inkml:trace contextRef="#ctx0" brushRef="#br0" timeOffset="2434.763">1635 579 5561 0 0,'0'0'2393'0'0,"0"0"-381"0"0,0 0 83 0 0,0 0 184 0 0,0 0-121 0 0,0 0-387 0 0,0 0-405 0 0,0 0-287 0 0,0 0-126 0 0,0 0-47 0 0,0 0-107 0 0,0 0-81 0 0,0 0-109 0 0,0-2-127 0 0,0 1-436 0 0,-1 0-1 0 0,1 0 0 0 0,-1 0 1 0 0,1 0-1 0 0,-1 0 1 0 0,0 0-1 0 0,1 0 0 0 0,-1 1 1 0 0,0-1-1 0 0,0 0 0 0 0,0 0 1 0 0,1 1-1 0 0,-1-1 0 0 0,0 0 1 0 0,0 1-1 0 0,0-1 1 0 0,0 1-1 0 0,0-1 0 0 0,0 1 1 0 0,0 0-1 0 0,0-1 0 0 0,0 1 1 0 0,-1 0-1 0 0,1 0 0 0 0,0 0 1 0 0,0 0-1 0 0,0 0 1 0 0,0 0-1 0 0,0 0 0 0 0,0 0 1 0 0,0 0-1 0 0,0 0 0 0 0,0 1 1 0 0,-1-1-1 0 0,1 0 0 0 0,0 1 1 0 0,0-1-1 0 0,0 1 0 0 0,0-1 1 0 0,1 1-1 0 0,-1 0 1 0 0,0-1-1 0 0,0 1-45 0 0,-51 26 618 0 0,37-16-574 0 0,0 0-1 0 0,1 0 1 0 0,1 2-1 0 0,-1-1 1 0 0,2 2 0 0 0,0 0-1 0 0,1 0 1 0 0,0 1 0 0 0,1 1-1 0 0,0-1 1 0 0,2 2-1 0 0,0-1 1 0 0,1 1 0 0 0,-5 15-44 0 0,12-30-1 0 0,-1 0 0 0 0,1 0 0 0 0,0 0 0 0 0,0 1 0 0 0,0-1 1 0 0,0 0-1 0 0,1 0 0 0 0,-1 0 0 0 0,0 0 0 0 0,1 0 0 0 0,-1-1 0 0 0,1 1 1 0 0,0 0-1 0 0,0 0 0 0 0,0 0 0 0 0,0 0 0 0 0,0-1 0 0 0,0 1 1 0 0,0 0-1 0 0,0-1 0 0 0,1 1 0 0 0,-1-1 0 0 0,0 1 0 0 0,1-1 0 0 0,0 0 1 0 0,-1 0-1 0 0,1 1 0 0 0,0-1 0 0 0,-1 0 0 0 0,1-1 0 0 0,0 1 0 0 0,0 0 1 0 0,0 0-1 0 0,0-1 0 0 0,0 1 0 0 0,0-1 0 0 0,0 0 0 0 0,0 1 0 0 0,0-1 1 0 0,0 0-1 0 0,0 0 0 0 0,0 0 0 0 0,0-1 0 0 0,0 1 0 0 0,0 0 0 0 0,0-1 1 0 0,0 0-1 0 0,0 1 0 0 0,0-1 0 0 0,1-1 1 0 0,10-2 39 0 0,-1 0 0 0 0,0-1-1 0 0,0-1 1 0 0,0 0 0 0 0,-1 0 0 0 0,0-1-1 0 0,0-1 1 0 0,-1 0 0 0 0,0 0 0 0 0,7-9-39 0 0,-11 12 13 0 0,163-171 330 0 0,-156 168-435 0 0,-13 30 14 0 0,-1 13 101 0 0,-1-29-25 0 0,1 0 0 0 0,0 0 0 0 0,1 0 0 0 0,-1 1 0 0 0,1-1 0 0 0,1 0 0 0 0,-1 0 0 0 0,1 0 0 0 0,0 0 0 0 0,0 0 0 0 0,1 0 0 0 0,-1 0 0 0 0,2 0 0 0 0,-1 0 0 0 0,0 0 0 0 0,1-1 0 0 0,0 0 0 0 0,1 1 0 0 0,-1-1 0 0 0,1 0 0 0 0,0-1 0 0 0,0 1 0 0 0,0 0 0 0 0,1-1 0 0 0,1 1 2 0 0,2 0 8 0 0,0-1 0 0 0,1 0 0 0 0,-1 0 0 0 0,1-1 0 0 0,-1 0 0 0 0,1 0 0 0 0,0-1 1 0 0,0 0-1 0 0,0-1 0 0 0,0 0 0 0 0,0 0 0 0 0,1-1 0 0 0,-1-1 0 0 0,0 1 0 0 0,0-1 0 0 0,0-1 0 0 0,0 0 0 0 0,0 0 0 0 0,0 0 1 0 0,0-1-1 0 0,-1-1 0 0 0,0 0 0 0 0,1 0 0 0 0,-1 0 0 0 0,0-1 0 0 0,-1 0 0 0 0,1-1 0 0 0,-1 1 0 0 0,0-1 0 0 0,-1-1 0 0 0,0 1 1 0 0,2-3-9 0 0,17-17 134 0 0,-2-2 0 0 0,0 0 0 0 0,-2-1 0 0 0,15-29-134 0 0,-5 2 75 0 0,-3-1 1 0 0,-2-2 0 0 0,-3 0 0 0 0,-3-2-1 0 0,3-22-75 0 0,-19 71 6 0 0,-1 1 0 0 0,-1-1 0 0 0,0 1 0 0 0,-1-1-1 0 0,0 0 1 0 0,-1 1 0 0 0,0-1 0 0 0,-1 0-1 0 0,0 1 1 0 0,0-1 0 0 0,-2 0 0 0 0,1 1 0 0 0,-2 0-1 0 0,1 0 1 0 0,-6-10-6 0 0,7 18 3 0 0,-1 1 1 0 0,0-1-1 0 0,0 1 1 0 0,0 0-1 0 0,-1 0 0 0 0,1 0 1 0 0,0 1-1 0 0,-1-1 1 0 0,1 1-1 0 0,-1 0 0 0 0,1 0 1 0 0,-1 0-1 0 0,0 0 1 0 0,1 1-1 0 0,-1-1 0 0 0,0 1 1 0 0,0 0-1 0 0,1 0 1 0 0,-1 0-1 0 0,0 1 0 0 0,1-1 1 0 0,-1 1-1 0 0,0 0 0 0 0,1 0 1 0 0,-1 0-1 0 0,1 1 1 0 0,-1-1-1 0 0,1 1 0 0 0,0 0 1 0 0,-1 0-1 0 0,1 0 1 0 0,0 0-1 0 0,0 1 0 0 0,1-1 1 0 0,-2 2-4 0 0,-2 9 13 0 0,1 1 1 0 0,1-1-1 0 0,1 1 1 0 0,0 0-1 0 0,0 0 1 0 0,2 0-1 0 0,0 1 1 0 0,0-1-1 0 0,1 0 1 0 0,1 0-1 0 0,0 1 1 0 0,1-1-1 0 0,1 0 0 0 0,0 0 1 0 0,1 0-1 0 0,0-1 1 0 0,1 0-1 0 0,4 7-13 0 0,-8-17 2 0 0,123 401 545 0 0,-89-275-474 0 0,-20-83-9 0 0,-15-36-358 0 0,0-23-384 0 0,-2-26-593 0 0,-19-29-2903 0 0,11 46 285 0 0,-1 2-3541 0 0,7 9-4054 0 0</inkml:trace>
  <inkml:trace contextRef="#ctx0" brushRef="#br0" timeOffset="2801.627">2016 381 10010 0 0,'0'0'3481'0'0,"0"0"-1109"0"0,0 0-482 0 0,0 0-101 0 0,0 0-73 0 0,0 0-197 0 0,0 0-279 0 0,0 0-240 0 0,0 0-235 0 0,0 0-165 0 0,0 0-132 0 0,0 0-83 0 0,-2-2-59 0 0,-8-6-41 0 0,8 7-40 0 0,30 1 977 0 0,175-11 569 0 0,101-29-1258 0 0,-226 39-543 0 0,-74 2-2197 0 0,-20 2-7724 0 0,13-3-2164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0 912 0 0,'0'0'2070'0'0,"0"0"180"0"0,0 0 166 0 0,0 0 26 0 0,0 0-195 0 0,0 0-390 0 0,0 0-386 0 0,0 0-306 0 0,0 0-218 0 0,0 0-131 0 0,0 0-106 0 0,0 0-86 0 0,-12 5-81 0 0,-42 14-79 0 0,8 25 619 0 0,39-35-1030 0 0,1 0 0 0 0,0 0 0 0 0,1 1 0 0 0,0 0 0 0 0,0 0 0 0 0,1 1 0 0 0,1-1 0 0 0,0 1 0 0 0,0 0 0 0 0,1 0 1 0 0,0 0-1 0 0,1 0 0 0 0,0 0 0 0 0,1 0 0 0 0,0 9-53 0 0,1-16 12 0 0,0 0 1 0 0,0-1-1 0 0,0 1 0 0 0,0 0 1 0 0,0-1-1 0 0,1 0 0 0 0,0 1 1 0 0,0-1-1 0 0,0 0 1 0 0,0 0-1 0 0,0 0 0 0 0,0 0 1 0 0,1 0-1 0 0,0 0 0 0 0,-1-1 1 0 0,1 1-1 0 0,0-1 0 0 0,0 0 1 0 0,0 0-1 0 0,1 0 1 0 0,-1 0-1 0 0,0 0 0 0 0,1-1 1 0 0,-1 1-1 0 0,1-1 0 0 0,0 0 1 0 0,-1 0-1 0 0,1-1 1 0 0,0 1-1 0 0,-1-1-12 0 0,7 2 96 0 0,0-1 0 0 0,0 0 0 0 0,0 0 0 0 0,0-1 0 0 0,-1-1 0 0 0,1 0 0 0 0,0 0 0 0 0,0-1 0 0 0,-1 0 0 0 0,1 0 0 0 0,-1-1-96 0 0,-1 1 63 0 0,0-1 0 0 0,-1 0 0 0 0,0 0 0 0 0,0 0 0 0 0,0-1 0 0 0,0 0 0 0 0,0 0 0 0 0,-1 0 0 0 0,0-1 0 0 0,0 0 0 0 0,0-1 0 0 0,0 1 0 0 0,-1-1 0 0 0,0 0-1 0 0,0 0 1 0 0,-1-1 0 0 0,0 0 0 0 0,0 1 0 0 0,0-1 0 0 0,-1 0 0 0 0,0-1 0 0 0,0 1 0 0 0,-1-1 0 0 0,0 1 0 0 0,0-1 0 0 0,-1 0 0 0 0,1-6-63 0 0,-2 9-12 0 0,0 0-1 0 0,0 0 0 0 0,0 1 0 0 0,0-1 1 0 0,-1 0-1 0 0,0 0 0 0 0,0 0 1 0 0,0 1-1 0 0,0-1 0 0 0,-1 0 1 0 0,0 1-1 0 0,0 0 0 0 0,0-1 1 0 0,0 1-1 0 0,-1 0 0 0 0,0 0 0 0 0,0 0 1 0 0,0 0-1 0 0,0 1 0 0 0,0-1 1 0 0,-1 1-1 0 0,0 0 0 0 0,1 0 1 0 0,-1 0-1 0 0,-1 0 0 0 0,1 1 0 0 0,0 0 1 0 0,0-1-1 0 0,-1 1 13 0 0,-51-11-1559 0 0,20 11-6232 0 0,29 2-3774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2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4921 0 0,'0'0'1643'0'0,"0"0"-396"0"0,0 0-13 0 0,0 0 271 0 0,0 0 310 0 0,0 0 100 0 0,0 0-180 0 0,0 0-321 0 0,0 0-275 0 0,0 0-176 0 0,0 0-111 0 0,0 0-86 0 0,0 0-81 0 0,36 0-34 0 0,118 1-44 0 0,-43-21 423 0 0,49-47 139 0 0,-156 65-1135 0 0,0 0 0 0 0,0-1 1 0 0,0 0-1 0 0,0 0 0 0 0,-1 0 0 0 0,1-1 1 0 0,-1 1-1 0 0,0-1 0 0 0,0 0 0 0 0,0 1 1 0 0,0-1-1 0 0,-1-1 0 0 0,0 1 0 0 0,0 0 1 0 0,0-1-1 0 0,0 1 0 0 0,-1-1 0 0 0,1 1 1 0 0,-1-1-1 0 0,0 0 0 0 0,-1 1 1 0 0,1-1-1 0 0,-1 0 0 0 0,0 0 0 0 0,0 1 1 0 0,-1-3-35 0 0,-27 11 90 0 0,18 15-96 0 0,1 0-1 0 0,1 0 0 0 0,0 1 1 0 0,2 0-1 0 0,0 0 0 0 0,2 0 1 0 0,0 1-1 0 0,1-1 0 0 0,1 1 1 0 0,1 0-1 0 0,1 0 1 0 0,1 0-1 0 0,1 5 7 0 0,-2-2-20 0 0,3 136-43 0 0,1-54-70 0 0,-6 1-1 0 0,-8 50 134 0 0,2-98-37 0 0,-2 0-1 0 0,-3-1 0 0 0,-3-1 0 0 0,-15 39 38 0 0,-19-21 120 0 0,48-73-117 0 0,0-1 0 0 0,1 1 0 0 0,-1-1 0 0 0,0 0 0 0 0,0 1 0 0 0,0-1 1 0 0,0 0-1 0 0,0 0 0 0 0,0-1 0 0 0,0 1 0 0 0,0 0 0 0 0,0-1 0 0 0,-1 1 0 0 0,1-1 0 0 0,0 0 0 0 0,0 0 0 0 0,-1 0 1 0 0,1 0-1 0 0,0 0 0 0 0,0 0 0 0 0,-1 0 0 0 0,1-1 0 0 0,0 1 0 0 0,0-1 0 0 0,0 0 0 0 0,0 1 0 0 0,0-1 0 0 0,0 0 1 0 0,0 0-1 0 0,0-1 0 0 0,0 1 0 0 0,0 0 0 0 0,0-1 0 0 0,1 1 0 0 0,-1-1 0 0 0,0 1 0 0 0,1-1 0 0 0,0 0 1 0 0,-1 0-4 0 0,-6-10 16 0 0,0 0 0 0 0,0-1 0 0 0,2-1 0 0 0,0 1 0 0 0,0-1 0 0 0,1 0 0 0 0,1 0 0 0 0,0-1 0 0 0,1 1 0 0 0,0-1 0 0 0,1 1 1 0 0,1-1-1 0 0,1 0 0 0 0,0 0 0 0 0,1 0 0 0 0,0 0 0 0 0,2-3-16 0 0,2-6 10 0 0,1-1-1 0 0,1 1 1 0 0,2 0 0 0 0,0 1 0 0 0,2 0 0 0 0,0 1-1 0 0,1 0 1 0 0,2 0 0 0 0,0 2 0 0 0,1-1 0 0 0,1 2-1 0 0,1 0 1 0 0,1 1 0 0 0,0 1 0 0 0,1 1-1 0 0,1 0 1 0 0,0 1 0 0 0,18-8-10 0 0,36-16-815 0 0,-57 35-3164 0 0,0 2-3804 0 0,-15 2-3951 0 0</inkml:trace>
  <inkml:trace contextRef="#ctx0" brushRef="#br0" timeOffset="255.542">678 770 4601 0 0,'0'0'3565'0'0,"0"0"-1397"0"0,0 0-569 0 0,0 0 91 0 0,0 0 117 0 0,0 0 3 0 0,0 0-151 0 0,0 0-234 0 0,0 0-240 0 0,0 0-228 0 0,0 0-163 0 0,0 0-117 0 0,0 0-102 0 0,-1-5-52 0 0,1-9-347 0 0,1 1 0 0 0,1-1 0 0 0,0 0 0 0 0,1 1 0 0 0,1 0 0 0 0,0-1 0 0 0,0 1 0 0 0,1 1 1 0 0,1-1-1 0 0,0 1 0 0 0,7-10-176 0 0,-10 17 12 0 0,16-37-258 0 0,40-67 452 0 0,2 63-6322 0 0,-52 44 383 0 0,-5 2-5953 0 0</inkml:trace>
  <inkml:trace contextRef="#ctx0" brushRef="#br0" timeOffset="535.64">1055 483 9362 0 0,'0'0'2610'0'0,"0"0"-736"0"0,0 0-318 0 0,0 0-40 0 0,0 0-147 0 0,0 0-224 0 0,0 0-249 0 0,0 0-214 0 0,0 0-167 0 0,0 0-145 0 0,0 0-123 0 0,-23 31-91 0 0,-71 98-60 0 0,65-70 14 0 0,30-50-81 0 0,-1-6-10 0 0,0 0 0 0 0,0-1 0 0 0,0 1 0 0 0,0 0 0 0 0,0-1 0 0 0,1 1 0 0 0,-1 0 1 0 0,1-1-1 0 0,0 1 0 0 0,0 0 0 0 0,0-1 0 0 0,0 1 0 0 0,0-1 0 0 0,0 0 0 0 0,1 1 0 0 0,-1-1 0 0 0,1 0 0 0 0,0 0 1 0 0,0 0-1 0 0,0 0 0 0 0,0 0 0 0 0,0 0 0 0 0,0-1 0 0 0,0 1 0 0 0,0-1 0 0 0,1 1 0 0 0,-1-1 0 0 0,1 0 0 0 0,-1 0 1 0 0,1 0-1 0 0,-1 0 0 0 0,1 0 0 0 0,0-1 0 0 0,-1 1 0 0 0,1-1 0 0 0,0 0 0 0 0,-1 1 0 0 0,3-2-19 0 0,4 2 104 0 0,0-1-1 0 0,0 0 1 0 0,0-1-1 0 0,0 0 1 0 0,0 0-1 0 0,0-1 1 0 0,0 0-1 0 0,0-1 1 0 0,0 0-1 0 0,-1 0 1 0 0,1-1-1 0 0,-1 0 1 0 0,0-1-1 0 0,0 0 1 0 0,-1 0 0 0 0,1 0-1 0 0,-1-1 1 0 0,0 0-1 0 0,-1-1 1 0 0,0 1-1 0 0,0-1 1 0 0,0 0-1 0 0,0-1 1 0 0,-1 1-1 0 0,-1-1 1 0 0,1 0-1 0 0,-1-1 1 0 0,-1 1-1 0 0,0-1 1 0 0,0 1-1 0 0,0-1 1 0 0,-1 0-1 0 0,0 0 1 0 0,0-7-104 0 0,-2 11-33 0 0,0-1 1 0 0,0 1 0 0 0,0 0 0 0 0,-1 0-1 0 0,0 0 1 0 0,0 0 0 0 0,0 0-1 0 0,-1 0 1 0 0,1 1 0 0 0,-1-1-1 0 0,-1 0 1 0 0,1 1 0 0 0,0-1-1 0 0,-1 1 1 0 0,0 0 0 0 0,0 0 0 0 0,0 0-1 0 0,-1 0 1 0 0,0 0 32 0 0,-39-10-9662 0 0,37 14-1943 0 0</inkml:trace>
  <inkml:trace contextRef="#ctx0" brushRef="#br0" timeOffset="1072.562">1228 766 6129 0 0,'0'0'1267'0'0,"0"0"-160"0"0,0 0 207 0 0,0 0 250 0 0,0 0 82 0 0,0 0-39 0 0,0 0-102 0 0,0 0-136 0 0,0 0-140 0 0,0 0-118 0 0,0 0-113 0 0,0 0-95 0 0,0 0-94 0 0,10-14-95 0 0,31-45-114 0 0,0-34 1468 0 0,-39 86-1984 0 0,3-7 35 0 0,1-1-1 0 0,0 2 1 0 0,1-1-1 0 0,1 1 1 0 0,0 0-1 0 0,0 0 1 0 0,1 1-1 0 0,5-5-118 0 0,-13 16 1 0 0,1 1-1 0 0,-1-1 1 0 0,0 0-1 0 0,1 0 1 0 0,-1 1-1 0 0,1-1 1 0 0,-1 1-1 0 0,1-1 1 0 0,-1 1-1 0 0,1-1 0 0 0,-1 1 1 0 0,1 0-1 0 0,-1 0 1 0 0,1 0-1 0 0,-1 0 1 0 0,1 0-1 0 0,-1 0 1 0 0,1 0-1 0 0,-1 1 0 0 0,1-1 1 0 0,-1 0-1 0 0,1 1 1 0 0,-1 0-1 0 0,1-1 1 0 0,-1 1-1 0 0,1 0 1 0 0,-1-1-1 0 0,0 1 1 0 0,0 0-1 0 0,1 0 0 0 0,-1 0 1 0 0,0 0-1 0 0,0 0 1 0 0,0 0-1 0 0,0 1 1 0 0,0-1-1 0 0,0 0 1 0 0,0 0-1 0 0,-1 1 0 0 0,1-1 1 0 0,0 1-1 0 0,-1-1 1 0 0,1 1-1 0 0,-1-1 1 0 0,1 1-1 0 0,-1-1 1 0 0,0 1-1 0 0,0-1 1 0 0,0 1-1 0 0,0-1 0 0 0,0 1 1 0 0,0-1-1 0 0,0 1 1 0 0,0-1-1 0 0,0 1 1 0 0,-1-1-1 0 0,1 1 1 0 0,-1-1-1 0 0,0 2 0 0 0,1 16-17 0 0,-1-15 17 0 0,0-1 0 0 0,0 0 0 0 0,0 1 0 0 0,0-1 0 0 0,0 1 1 0 0,1-1-1 0 0,0 1 0 0 0,0 0 0 0 0,0-1 0 0 0,0 1 0 0 0,0-1 1 0 0,1 1-1 0 0,0-1 0 0 0,-1 1 0 0 0,1-1 0 0 0,1 0 0 0 0,-1 1 0 0 0,0-1 1 0 0,1 0-1 0 0,-1 0 0 0 0,1 0 0 0 0,0 0 0 0 0,0 0 0 0 0,1 0 0 0 0,-1 0 1 0 0,0-1-1 0 0,1 1 0 0 0,0-1 0 0 0,-1 0 0 0 0,1 1 0 0 0,0-1 0 0 0,0-1 1 0 0,0 1-1 0 0,1 0 0 0 0,-1-1 0 0 0,0 0 0 0 0,2 1 0 0 0,6-2 8 0 0,0-1-1 0 0,0 0 0 0 0,0-1 1 0 0,0 0-1 0 0,-1 0 1 0 0,1-1-1 0 0,-1-1 1 0 0,0 0-1 0 0,0 0 1 0 0,0-1-1 0 0,0 0 0 0 0,1-2-7 0 0,58-38-1 0 0,-50 31 17 0 0,1 1 0 0 0,1 0 0 0 0,0 2 0 0 0,0 0 0 0 0,1 2 0 0 0,0 0 0 0 0,11-2-16 0 0,-31 12 9 0 0,-1 0 0 0 0,1 0 0 0 0,-1 0-1 0 0,0 0 1 0 0,1 0 0 0 0,-1 0 0 0 0,0 1 0 0 0,0-1 0 0 0,0 0-1 0 0,0 1 1 0 0,0-1 0 0 0,0 1 0 0 0,0-1 0 0 0,0 1 0 0 0,0 0-1 0 0,-1-1 1 0 0,1 1 0 0 0,-1 0 0 0 0,1-1 0 0 0,-1 1-1 0 0,0 0 1 0 0,1 0 0 0 0,-1-1 0 0 0,0 1 0 0 0,0 0 0 0 0,-1 0-1 0 0,1-1 1 0 0,0 1 0 0 0,0 0 0 0 0,-1 0 0 0 0,1-1 0 0 0,-1 1-1 0 0,0 0-8 0 0,1 4 44 0 0,0 13-7 0 0,-1-7-53 0 0,1 1 1 0 0,0-1-1 0 0,0 0 1 0 0,2 0 0 0 0,-1 0-1 0 0,2 0 1 0 0,-1 0-1 0 0,2 0 1 0 0,0 0 0 0 0,3 6 15 0 0,38 19-2035 0 0,-33-34-2214 0 0,1-2-3653 0 0,-7-1-4621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13043 0 0,'0'0'2087'0'0,"0"0"-644"0"0,0 0-152 0 0,0 0-3 0 0,0 0-121 0 0,0 0-253 0 0,0 0-301 0 0,0 0-260 0 0,0 0-143 0 0,0 0-77 0 0,0 0-45 0 0,0 0-40 0 0,-7 31-36 0 0,-21 95-24 0 0,21-81-251 0 0,17-59-3271 0 0,-9-1-4795 0 0,-1 7-2223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9098 0 0,'0'0'2168'0'0,"0"0"-575"0"0,0 0-385 0 0,0 0-376 0 0,0 0-264 0 0,0 0-320 0 0,0 0-272 0 0,0 0-168 0 0,0 0-168 0 0,0 0-352 0 0,0 0-1240 0 0,0 0-3834 0 0,0 0-903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3769 0 0,'0'0'3878'0'0,"0"0"-1610"0"0,0 0-214 0 0,0 0 284 0 0,0 0-8 0 0,0 0-388 0 0,0 0-583 0 0,0 0-510 0 0,0 0-271 0 0,0 0-106 0 0,0 0-23 0 0,0 0-33 0 0,6-14-46 0 0,57-115 544 0 0,-62 127-902 0 0,5-8 9 0 0,0 1-1 0 0,0-1 1 0 0,1 1 0 0 0,0 1-1 0 0,1-1 1 0 0,0 1 0 0 0,1 0-1 0 0,-1 1 1 0 0,1 0 0 0 0,1 0-1 0 0,-1 1 1 0 0,1 0 0 0 0,6-2-21 0 0,-13 10-13 0 0,-1-1 1 0 0,-1 1-1 0 0,1 0 1 0 0,0 0 0 0 0,0 0-1 0 0,-1 0 1 0 0,1 0 0 0 0,-1 0-1 0 0,1 1 1 0 0,-1-1-1 0 0,0 0 1 0 0,0 1 0 0 0,0-1-1 0 0,-1 1 1 0 0,1-1 0 0 0,0 1-1 0 0,-1-1 1 0 0,0 1-1 0 0,1-1 1 0 0,-1 1 0 0 0,0 0-1 0 0,0-1 1 0 0,-1 1 0 0 0,1-1-1 0 0,0 1 1 0 0,-1-1-1 0 0,0 1 1 0 0,1-1 0 0 0,-1 1-1 0 0,-1 0 13 0 0,2 5-45 0 0,-2 15 32 0 0,0-20 16 0 0,1 0 0 0 0,0 0 0 0 0,-1 1 0 0 0,1-1 0 0 0,1 0 0 0 0,-1 0 0 0 0,0 1 0 0 0,1-1 0 0 0,0 0-1 0 0,-1 1 1 0 0,1-1 0 0 0,1 0 0 0 0,-1 1 0 0 0,0-1 0 0 0,1 0 0 0 0,0 1 0 0 0,0-1 0 0 0,0 0 0 0 0,0 0 0 0 0,0 0 0 0 0,1 0-1 0 0,-1 0 1 0 0,1 0 0 0 0,0 0 0 0 0,0 0 0 0 0,0-1 0 0 0,0 1 0 0 0,0-1 0 0 0,0 1 0 0 0,1-1 0 0 0,0 0 0 0 0,-1 0 0 0 0,1 0-1 0 0,0 0 1 0 0,0 0 0 0 0,0-1 0 0 0,0 1 0 0 0,0-1 0 0 0,0 0 0 0 0,0 0 0 0 0,0 0 0 0 0,2 0-3 0 0,4-4 137 0 0,0 0 0 0 0,0 0 1 0 0,0-1-1 0 0,0 0 0 0 0,-1 0 1 0 0,1-1-1 0 0,-1 0 0 0 0,0-1 1 0 0,-1 0-1 0 0,1 0 0 0 0,-1-1 0 0 0,0 0 1 0 0,-1 0-1 0 0,0 0 0 0 0,0-1 1 0 0,0 0-1 0 0,-1 0 0 0 0,-1 0 1 0 0,1-1-1 0 0,-1 0 0 0 0,0 0 0 0 0,-1 0 1 0 0,0-1-138 0 0,19-85 79 0 0,-19 53-8996 0 0,-3 39-2994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0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0 211 2657 0 0,'0'0'1347'0'0,"0"0"-761"0"0,0 0-74 0 0,0 0 593 0 0,0 0 560 0 0,0 0 326 0 0,0 0-82 0 0,0 0-346 0 0,0 0-272 0 0,0 0-146 0 0,0 0-43 0 0,0 0-90 0 0,0 0-93 0 0,12 3-96 0 0,35 8-94 0 0,-19-25 552 0 0,45-86 1438 0 0,-34 38-2044 0 0,-23 113-17 0 0,-12 336-61 0 0,-4-359-573 0 0,2 6-13 0 0,-2 0 0 0 0,-1 0 0 0 0,-2-1-1 0 0,-1 1 1 0 0,-2-1 0 0 0,-1 1 0 0 0,-12 29-11 0 0,19-60 9 0 0,-1 0 0 0 0,0 0 0 0 0,0 0 0 0 0,0 0 0 0 0,0 0 0 0 0,0-1 0 0 0,-1 1 0 0 0,1 0 0 0 0,-1-1 0 0 0,0 1 0 0 0,0-1 0 0 0,0 1 0 0 0,0-1 0 0 0,0 0 0 0 0,-1 0 0 0 0,1 0 0 0 0,-1 0 0 0 0,1 0 0 0 0,-1-1 0 0 0,0 1 1 0 0,1-1-1 0 0,-1 0 0 0 0,0 1 0 0 0,0-1 0 0 0,0-1 0 0 0,0 1 0 0 0,0 0 0 0 0,0-1 0 0 0,0 1 0 0 0,0-1 0 0 0,0 0 0 0 0,-3 0-9 0 0,3-2 10 0 0,0-1 0 0 0,1 1 0 0 0,-1-1 0 0 0,1 1 0 0 0,0-1 0 0 0,-1 0 0 0 0,2 0 1 0 0,-1 0-1 0 0,0 0 0 0 0,0 0 0 0 0,1 0 0 0 0,0-1 0 0 0,-1 1 0 0 0,1-1 0 0 0,1 1 0 0 0,-1 0 0 0 0,0-1 0 0 0,1 1 0 0 0,0-1 0 0 0,0 0 0 0 0,0 1 0 0 0,0-4-10 0 0,4-29 7 0 0,1 0 0 0 0,1 1 0 0 0,2-1 0 0 0,2 1 0 0 0,1 1 0 0 0,2 0-1 0 0,1 0 1 0 0,2 1 0 0 0,1 1 0 0 0,1 1 0 0 0,2 0 0 0 0,1 2 0 0 0,1 0-1 0 0,18-16-6 0 0,-16 14 5 0 0,2 0 1 0 0,0 2-1 0 0,2 1 0 0 0,1 1 0 0 0,1 2 0 0 0,2 1 0 0 0,0 1 0 0 0,1 2 0 0 0,10-4-5 0 0,50 2 29 0 0,-91 24-22 0 0,0 0 0 0 0,0 1 0 0 0,0-1 0 0 0,0 1-1 0 0,0 0 1 0 0,0-1 0 0 0,0 1 0 0 0,-1 0 0 0 0,1 0 0 0 0,-1 0 0 0 0,1 0-1 0 0,-1 0 1 0 0,0 1 0 0 0,0-1 0 0 0,0 0 0 0 0,0 1 0 0 0,0-1-1 0 0,0 0 1 0 0,-1 1 0 0 0,1-1 0 0 0,-1 1 0 0 0,0-1 0 0 0,0 1 0 0 0,0-1-1 0 0,0 1 1 0 0,0-1 0 0 0,0 1 0 0 0,-1-1 0 0 0,1 1 0 0 0,-1-1 0 0 0,0 1-1 0 0,1-1 1 0 0,-1 0 0 0 0,0 1 0 0 0,-1-1 0 0 0,1 1-7 0 0,-7 18 20 0 0,-1-1 0 0 0,-1 0 0 0 0,0-1 0 0 0,-2 0 0 0 0,0 0 1 0 0,-1-2-1 0 0,0 1 0 0 0,-6 3-20 0 0,-12 18 20 0 0,19-21-93 0 0,-2-1-1 0 0,0 0 1 0 0,-1 0-1 0 0,0-2 1 0 0,-1 0 0 0 0,-1-1-1 0 0,-1 0 1 0 0,0-1-1 0 0,0-1 1 0 0,-1-1-1 0 0,-1-1 1 0 0,0-1-1 0 0,-19 7 74 0 0,6-15-1889 0 0,33-13-1200 0 0,16-13-5642 0 0,-9 14-2548 0 0</inkml:trace>
  <inkml:trace contextRef="#ctx0" brushRef="#br0" timeOffset="364.967">1127 119 4161 0 0,'0'0'2466'0'0,"0"0"-247"0"0,0 0-63 0 0,0 0-85 0 0,0 0-166 0 0,0 0-271 0 0,0 0-281 0 0,0 0-229 0 0,0 0-171 0 0,0 0-153 0 0,0 0-121 0 0,-31 9-113 0 0,-97 30-82 0 0,51 2 408 0 0,67-31-722 0 0,7-8-148 0 0,-1 1-1 0 0,1 0 1 0 0,0 0 0 0 0,0 0-1 0 0,0 0 1 0 0,1 0 0 0 0,-1 1-1 0 0,1-1 1 0 0,-1 1 0 0 0,1-1-1 0 0,0 1 1 0 0,1 0 0 0 0,-1 0-1 0 0,1 0 1 0 0,0 0 0 0 0,0 0-1 0 0,0 0 1 0 0,0 1 0 0 0,1-1-1 0 0,-1 0 1 0 0,1 0 0 0 0,0 0-1 0 0,0 1 1 0 0,1-1 0 0 0,0 0-1 0 0,-1 0 1 0 0,1 0 0 0 0,0 0-1 0 0,1 0 1 0 0,-1 0 0 0 0,1 0-1 0 0,0 0 1 0 0,0 0 0 0 0,0-1-1 0 0,0 1 1 0 0,1-1 0 0 0,-1 1-1 0 0,1-1 1 0 0,0 0 0 0 0,0 0-1 0 0,0 0 1 0 0,1-1 0 0 0,-1 1-1 0 0,1-1 1 0 0,-1 1 0 0 0,1-1-1 0 0,0-1 1 0 0,-1 1 0 0 0,1 0-1 0 0,0-1 1 0 0,0 0 0 0 0,1 0-1 0 0,0 0-21 0 0,6 1 68 0 0,-1 0 1 0 0,1-2-1 0 0,0 1 0 0 0,-1-1 0 0 0,1-1 0 0 0,0 0 0 0 0,-1 0 0 0 0,1-1 0 0 0,-1 0 1 0 0,1-1-1 0 0,-1-1 0 0 0,0 1 0 0 0,0-1 0 0 0,-1-1 0 0 0,1 0 0 0 0,-1 0 1 0 0,0-1-1 0 0,0 0 0 0 0,-1-1 0 0 0,0 0 0 0 0,0 0 0 0 0,0-1 0 0 0,-1 0 0 0 0,0 0 1 0 0,-1-1-1 0 0,0 1 0 0 0,0-1 0 0 0,-1-1 0 0 0,0 1 0 0 0,0-1 0 0 0,-1 0 1 0 0,-1 0-1 0 0,1 0 0 0 0,0-11-68 0 0,-3 16-4 0 0,0-1 1 0 0,-1 1-1 0 0,0-1 0 0 0,0 1 1 0 0,-1-1-1 0 0,1 1 0 0 0,-1 0 1 0 0,0-1-1 0 0,-1 1 1 0 0,1 0-1 0 0,-1 0 0 0 0,0 0 1 0 0,-1 0-1 0 0,1 0 0 0 0,-1 0 1 0 0,0 0-1 0 0,0 1 1 0 0,0 0-1 0 0,-1-1 0 0 0,1 1 1 0 0,-1 0-1 0 0,0 1 0 0 0,0-1 1 0 0,-1 1-1 0 0,-1-2 4 0 0,-96-34-2174 0 0,80 41-2549 0 0,3 5-4041 0 0,12-2-2582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11971 0 0,'0'0'1893'0'0,"0"0"-162"0"0,0 0 14 0 0,0 0 95 0 0,0 0-60 0 0,0 0-290 0 0,0 0-415 0 0,0 0-368 0 0,0 0-240 0 0,0 0-145 0 0,0 0-23 0 0,0 0 20 0 0,0 0 48 0 0,1 7 34 0 0,19 156 1251 0 0,-13 79-1079 0 0,0-81-540 0 0,4-87-587 0 0,-10-71 1324 0 0,1 3-3746 0 0,-7-7-9329 0 0,2 1 665 0 0</inkml:trace>
  <inkml:trace contextRef="#ctx0" brushRef="#br0" timeOffset="246.242">1 372 8498 0 0,'0'0'2134'0'0,"0"0"-679"0"0,0 0-128 0 0,0 0 124 0 0,0 0 53 0 0,0 0-147 0 0,0 0-275 0 0,0 0-219 0 0,0 0-143 0 0,32-13-116 0 0,100-41-72 0 0,-49 34 263 0 0,152 15-1118 0 0,-183 7-2448 0 0,-18 4-7480 0 0,-22-3 1274 0 0</inkml:trace>
  <inkml:trace contextRef="#ctx0" brushRef="#br0" timeOffset="496.854">792 332 5769 0 0,'0'0'3862'0'0,"0"0"-1713"0"0,0 0-593 0 0,0 0-132 0 0,0 0-117 0 0,0 0-158 0 0,0 0-236 0 0,0 0-206 0 0,0 0-151 0 0,0 0-114 0 0,0 0-77 0 0,-17 32-76 0 0,-53 102-66 0 0,68-133-214 0 0,1 0 1 0 0,-1 1-1 0 0,1-1 1 0 0,-1 1-1 0 0,1 0 0 0 0,0 0 1 0 0,0-1-1 0 0,0 1 0 0 0,0 0 1 0 0,0 0-1 0 0,0 0 0 0 0,0 0 1 0 0,0 0-1 0 0,1 0 1 0 0,-1 0-1 0 0,1 0 0 0 0,0 0 1 0 0,-1 1-1 0 0,1-1 0 0 0,0 0 1 0 0,0 0-1 0 0,1 0 0 0 0,-1 0 1 0 0,0 0-1 0 0,1 1 0 0 0,-1-1 1 0 0,1 0-1 0 0,0 0 1 0 0,-1 0-1 0 0,1 0 0 0 0,1 1-9 0 0,2 2 47 0 0,0 0 53 0 0,0-1 0 0 0,0 1 0 0 0,0-1 0 0 0,0-1-1 0 0,1 1 1 0 0,0 0 0 0 0,0-1 0 0 0,0 0-1 0 0,0 0 1 0 0,0-1 0 0 0,0 1 0 0 0,1-1 0 0 0,-1 0-1 0 0,1-1 1 0 0,0 1 0 0 0,-1-1 0 0 0,1 0-1 0 0,0 0 1 0 0,0-1 0 0 0,0 0 0 0 0,-1 0 0 0 0,1 0-1 0 0,0-1 1 0 0,0 0 0 0 0,0 0 0 0 0,-1 0-1 0 0,1-1 1 0 0,0 0 0 0 0,-1 0 0 0 0,0 0 0 0 0,1-1-1 0 0,-1 0 1 0 0,0 0 0 0 0,0 0 0 0 0,-1 0-1 0 0,1-1 1 0 0,-1 0 0 0 0,2-1-100 0 0,0 0 62 0 0,0 0 1 0 0,0 0-1 0 0,-1-1 0 0 0,0 1 1 0 0,0-1-1 0 0,0 0 0 0 0,-1 0 1 0 0,0-1-1 0 0,0 1 1 0 0,-1-1-1 0 0,0 0 0 0 0,0 0 1 0 0,0 0-1 0 0,-1-1 0 0 0,0 1 1 0 0,0 0-1 0 0,-1-1 0 0 0,0 1 1 0 0,-1-1-1 0 0,1 0 1 0 0,-1 1-1 0 0,-1-1 0 0 0,1 1 1 0 0,-1-1-1 0 0,-2-5-62 0 0,0 8-84 0 0,1 1-1 0 0,-2-1 1 0 0,1 1 0 0 0,0 0-1 0 0,-1 0 1 0 0,0 0-1 0 0,0 0 1 0 0,0 1 0 0 0,0-1-1 0 0,-1 1 1 0 0,1 0 0 0 0,-1 0-1 0 0,0 1 1 0 0,0-1 0 0 0,0 1-1 0 0,0 0 1 0 0,0 1 0 0 0,0-1-1 0 0,-3 0 85 0 0,-37-4-7119 0 0,37 6-4421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3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573 130 7122 0 0,'0'0'2235'0'0,"0"0"-459"0"0,0 0-184 0 0,0 0 37 0 0,0 0 46 0 0,0 0-128 0 0,0 0-280 0 0,0 0-287 0 0,0 0-224 0 0,0 0-160 0 0,0 0-122 0 0,1 23 1029 0 0,-35 61 250 0 0,12-10-1452 0 0,3 1 0 0 0,4 0 0 0 0,3 1-1 0 0,3 1 1 0 0,3 0 0 0 0,4 36-301 0 0,13 25 100 0 0,17-48-143 0 0,-28-91 5 0 0,0 1 0 0 0,0-1 0 0 0,1 1 0 0 0,-1-1 0 0 0,0 1 0 0 0,1-1 0 0 0,-1 1 0 0 0,0 0 0 0 0,1-1 0 0 0,-1 1 0 0 0,0-1 0 0 0,1 1 0 0 0,-1 0 0 0 0,0-1 0 0 0,1 1 0 0 0,-1 0 0 0 0,1-1 0 0 0,-1 1 0 0 0,1 0 0 0 0,-1 0 0 0 0,1 0 0 0 0,-1-1 0 0 0,1 1 0 0 0,-1 0 0 0 0,1 0 0 0 0,-1 0 0 0 0,1 0 0 0 0,0 0 0 0 0,-1 0 0 0 0,1 0-1 0 0,-1 0 1 0 0,1 0 0 0 0,-1 0 0 0 0,1 0 0 0 0,-1 0 0 0 0,1 1 0 0 0,-1-1 0 0 0,1 0 0 0 0,-1 0 0 0 0,1 1 0 0 0,-1-1 0 0 0,1 0 0 0 0,-1 0 0 0 0,1 1 0 0 0,-1-1 0 0 0,0 0 0 0 0,1 1 0 0 0,-1-1 0 0 0,0 1 0 0 0,1-1 0 0 0,-1 1 0 0 0,0-1 0 0 0,1 0 0 0 0,-1 1 0 0 0,0-1 0 0 0,0 1 0 0 0,0-1 0 0 0,1 1 0 0 0,-1-1 0 0 0,0 1 0 0 0,0-1 0 0 0,0 1 0 0 0,0 0 0 0 0,0-1 0 0 0,0 1 0 0 0,0-1 0 0 0,0 1 0 0 0,0-1 0 0 0,0 1 38 0 0,12-86-7078 0 0,-10 66 2088 0 0,-2 3-6102 0 0</inkml:trace>
  <inkml:trace contextRef="#ctx0" brushRef="#br0" timeOffset="299.004">376 211 10386 0 0,'0'0'2015'0'0,"0"0"-518"0"0,0 0-372 0 0,0 0-29 0 0,0 0 90 0 0,0 0 20 0 0,0 0-111 0 0,0 0-173 0 0,0 0-152 0 0,0 0-82 0 0,38-23-60 0 0,126-70-45 0 0,-51 51 234 0 0,-88 38-616 0 0,165-14 765 0 0,-186 18-952 0 0,1 0-1 0 0,-1 1 0 0 0,0-1 0 0 0,0 1 0 0 0,0 0 0 0 0,0 0 1 0 0,0 1-1 0 0,0-1 0 0 0,-1 1 0 0 0,1 0 0 0 0,0 0 0 0 0,-1 0 1 0 0,1 0-1 0 0,-1 1 0 0 0,0-1 0 0 0,0 1 0 0 0,0 0 0 0 0,0 0 1 0 0,0 0-1 0 0,0 0 0 0 0,-1 0 0 0 0,0 1 0 0 0,0-1 0 0 0,0 1 1 0 0,0 0-1 0 0,0 0 0 0 0,-1-1 0 0 0,1 1 0 0 0,-1 0 0 0 0,0 0 1 0 0,0 0-1 0 0,-1 0 0 0 0,1 1 0 0 0,-1-1 0 0 0,0 0 0 0 0,0 0 1 0 0,0 0-1 0 0,-1 0 0 0 0,1 0 0 0 0,-2 3-13 0 0,-4 11 41 0 0,0-1 0 0 0,-2 1-1 0 0,0-1 1 0 0,-1-1 0 0 0,0 0 0 0 0,-2 0-1 0 0,0-1 1 0 0,0 0 0 0 0,-1-1 0 0 0,-1 0-1 0 0,-14 11-40 0 0,-12 13-153 0 0,-2-2 1 0 0,-2-1-1 0 0,-1-2 0 0 0,-1-3 0 0 0,-2-1 0 0 0,-1-3 0 0 0,-1-1 0 0 0,-6-1 153 0 0,8-16-2958 0 0,51-16-865 0 0,23-13-6149 0 0,-16 10 1792 0 0</inkml:trace>
  <inkml:trace contextRef="#ctx0" brushRef="#br0" timeOffset="1068">851 796 4265 0 0,'0'0'3025'0'0,"0"0"-1292"0"0,0 0-182 0 0,0 0 256 0 0,0 0 0 0 0,0 0-214 0 0,0 0-296 0 0,0 0-228 0 0,0 0-160 0 0,0 0-129 0 0,31-4-137 0 0,97-14-130 0 0,-63-4 218 0 0,-56 17-607 0 0,-1 0-1 0 0,0 0 0 0 0,0-1 0 0 0,0 0 1 0 0,0 0-1 0 0,-1-1 0 0 0,0 0 0 0 0,-1 0 1 0 0,0 0-1 0 0,0-1 0 0 0,0 0 0 0 0,2-6-123 0 0,-7 11 27 0 0,1 2-4 0 0,0-1 1 0 0,-1 0-1 0 0,1 0 0 0 0,-1 0 0 0 0,0 0 0 0 0,0 0 0 0 0,0 0 0 0 0,0 0 1 0 0,0 0-1 0 0,0 0 0 0 0,0-1 0 0 0,-1 1 0 0 0,1 0 0 0 0,-1-1 0 0 0,0 1 1 0 0,1 0-1 0 0,-1-1 0 0 0,0 1 0 0 0,0 0 0 0 0,-1-1 0 0 0,1 1 0 0 0,0 0 1 0 0,-1-1-1 0 0,0 1 0 0 0,1 0 0 0 0,-1 0 0 0 0,0-1 0 0 0,0 1 0 0 0,0 0 1 0 0,0 0-1 0 0,-1 0 0 0 0,1 0 0 0 0,0 0 0 0 0,-1 1 0 0 0,0-1 0 0 0,1 0 1 0 0,-1 1-1 0 0,0-1 0 0 0,0 0-23 0 0,-6 1-71 0 0,1-1 0 0 0,-1 1-1 0 0,0 0 1 0 0,0 1 0 0 0,1 0 0 0 0,-1 0 0 0 0,0 1 0 0 0,1 0 0 0 0,-1 0-1 0 0,1 1 1 0 0,-1 0 0 0 0,1 0 0 0 0,-1 0 0 0 0,1 1 0 0 0,0 0 0 0 0,0 1-1 0 0,1 0 1 0 0,-5 2 71 0 0,-106 94-921 0 0,111-95 916 0 0,1 1 1 0 0,-1 1-1 0 0,1-1 1 0 0,1 1-1 0 0,-1 0 1 0 0,1 0-1 0 0,0 0 0 0 0,1 1 1 0 0,0-1-1 0 0,0 1 1 0 0,0 0-1 0 0,1 0 1 0 0,0 0-1 0 0,1 0 0 0 0,0 0 1 0 0,0 0-1 0 0,0 0 1 0 0,1 1-1 0 0,1-1 1 0 0,-1 0-1 0 0,1 1 5 0 0,3-2 68 0 0,0-1 0 0 0,1 1 0 0 0,-1-1 0 0 0,1 1-1 0 0,0-1 1 0 0,1 0 0 0 0,-1-1 0 0 0,1 0 0 0 0,0 0 0 0 0,1 0 0 0 0,-1 0 0 0 0,1-1 0 0 0,0 0-1 0 0,0-1 1 0 0,0 1 0 0 0,0-1 0 0 0,1-1 0 0 0,0 1 0 0 0,-1-1 0 0 0,1-1 0 0 0,7 1-68 0 0,108 3 1087 0 0,-101-7-976 0 0,0 0 0 0 0,0-2 0 0 0,0-1 0 0 0,0-1 0 0 0,-1-1 0 0 0,0 0 0 0 0,0-2 0 0 0,-1 0 0 0 0,0-1 0 0 0,-1-2 0 0 0,0 0 0 0 0,0 0 0 0 0,-1-2 0 0 0,-1 0 0 0 0,-1-1 0 0 0,0-1 0 0 0,-1-1 0 0 0,0 0 0 0 0,-1-2-111 0 0,2-1 32 0 0,-1-1-1 0 0,-2 0 1 0 0,0-1-1 0 0,-1 0 1 0 0,-1-1-1 0 0,-1-1 1 0 0,-1 0-1 0 0,5-23-31 0 0,-13 45-10 0 0,1 0-1 0 0,-1-1 1 0 0,0 1-1 0 0,0 0 0 0 0,0-1 1 0 0,0 1-1 0 0,0-1 1 0 0,-1 1-1 0 0,1-1 1 0 0,-1 1-1 0 0,0-1 0 0 0,1 1 1 0 0,-1-1-1 0 0,0 1 1 0 0,-1-1-1 0 0,1 0 0 0 0,0 1 1 0 0,-1-1-1 0 0,1 1 1 0 0,-1-1-1 0 0,0 1 1 0 0,0-1-1 0 0,0 1 0 0 0,0 0 1 0 0,0-1-1 0 0,0 1 1 0 0,-1 0-1 0 0,1 0 0 0 0,-1 0 1 0 0,0 0-1 0 0,1 0 1 0 0,-1 0-1 0 0,0 1 1 0 0,0-1-1 0 0,0 0 0 0 0,-1 1 1 0 0,1 0-1 0 0,0-1 1 0 0,0 1-1 0 0,-1 0 0 0 0,1 0 1 0 0,0 0-1 0 0,-1 1 1 0 0,1-1-1 0 0,-1 1 1 0 0,0-1-1 0 0,0 1 11 0 0,-3 1-38 0 0,-1 0 0 0 0,1 0 0 0 0,0 1 1 0 0,0 0-1 0 0,0 0 0 0 0,0 1 0 0 0,0 0 0 0 0,0 0 0 0 0,1 0 1 0 0,0 1-1 0 0,-1-1 0 0 0,1 1 0 0 0,0 0 0 0 0,1 1 1 0 0,-1-1-1 0 0,1 1 0 0 0,0 0 0 0 0,0 0 0 0 0,0 1 0 0 0,1-1 1 0 0,0 1-1 0 0,0 0 38 0 0,2-5 0 0 0,0 0-1 0 0,1 1 1 0 0,-1-1 0 0 0,1 0 0 0 0,-1 0 0 0 0,1 1 0 0 0,0-1 0 0 0,0 0-1 0 0,-1 0 1 0 0,1 1 0 0 0,0-1 0 0 0,0 0 0 0 0,0 0 0 0 0,0 1 0 0 0,1-1-1 0 0,-1 0 1 0 0,0 1 0 0 0,0-1 0 0 0,1 0 0 0 0,-1 0 0 0 0,1 0 0 0 0,-1 1-1 0 0,1-1 1 0 0,-1 0 0 0 0,1 0 0 0 0,0 0 0 0 0,0 0 0 0 0,0 0 0 0 0,-1 0-1 0 0,1 0 1 0 0,0 0 0 0 0,0 0 0 0 0,0-1 0 0 0,0 1 0 0 0,0 0-1 0 0,1-1 1 0 0,-1 1 0 0 0,0 0 0 0 0,0-1 0 0 0,0 1 0 0 0,0-1 0 0 0,1 0-1 0 0,-1 1 1 0 0,0-1 0 0 0,1 0 0 0 0,-1 0 0 0 0,0 0 0 0 0,1 0 0 0 0,70 1 220 0 0,-63-2-203 0 0,162-20 668 0 0,-169 20-676 0 0,0 1 1 0 0,0 0-1 0 0,-1 0 1 0 0,1 0-1 0 0,0 0 1 0 0,-1 0-1 0 0,1 1 1 0 0,0-1-1 0 0,0 1 1 0 0,-1-1-1 0 0,1 1 1 0 0,-1-1-1 0 0,1 1 1 0 0,-1 0-1 0 0,1 0 1 0 0,-1 0-1 0 0,1 0 1 0 0,-1 0-1 0 0,1 0 1 0 0,-1 0-1 0 0,0 0 1 0 0,0 0 0 0 0,0 1-1 0 0,0-1 1 0 0,0 0-1 0 0,0 1 1 0 0,0-1-1 0 0,0 1 1 0 0,0-1-1 0 0,0 1 1 0 0,-1 0-1 0 0,1-1 1 0 0,-1 1-1 0 0,0 0 1 0 0,1-1-1 0 0,-1 1 1 0 0,0 0-1 0 0,0-1 1 0 0,0 1-1 0 0,0 0 1 0 0,0 0-1 0 0,0-1 1 0 0,0 1-1 0 0,-1 0-9 0 0,0 13 39 0 0,-1 0-1 0 0,0 0 0 0 0,-2 0 0 0 0,1 0 0 0 0,-2-1 1 0 0,0 0-1 0 0,-1 0 0 0 0,0 0 0 0 0,-6 9-38 0 0,-15 36-16 0 0,12 25-1041 0 0,39-72-2274 0 0,-11-12-2057 0 0,-6 0-803 0 0,-3 0-4882 0 0</inkml:trace>
  <inkml:trace contextRef="#ctx0" brushRef="#br0" timeOffset="1666.069">2029 1 8698 0 0,'0'0'2920'0'0,"0"0"-1103"0"0,0 0-436 0 0,0 0 54 0 0,0 0 74 0 0,0 0-78 0 0,0 0-247 0 0,0 0-292 0 0,0 0-204 0 0,0 0-101 0 0,0 0-21 0 0,0 0-36 0 0,0 0-12 0 0,9 1-50 0 0,27 6-61 0 0,-17 22 317 0 0,-14 0-529 0 0,0 1 0 0 0,-2 0 0 0 0,-1 0-1 0 0,-2 0 1 0 0,-1 0 0 0 0,-1 0 0 0 0,-2 4-195 0 0,-58 302 127 0 0,47-272-121 0 0,-21 117-100 0 0,55-188-64 0 0,131-178 388 0 0,-139 172-234 0 0,0 1 1 0 0,0 0 0 0 0,1 0-1 0 0,0 1 1 0 0,1 1 0 0 0,0 0-1 0 0,1 1 1 0 0,0 0 0 0 0,0 1-1 0 0,7-2 4 0 0,-20 10 1 0 0,0-1 0 0 0,1 1-1 0 0,-1-1 1 0 0,1 1 0 0 0,-1 0-1 0 0,1-1 1 0 0,0 1 0 0 0,-1 0-1 0 0,1 0 1 0 0,-1 0-1 0 0,1 0 1 0 0,-1 0 0 0 0,1 0-1 0 0,-1 1 1 0 0,1-1 0 0 0,-1 0-1 0 0,1 1 1 0 0,-1 0-1 0 0,1-1 1 0 0,-1 1 0 0 0,1 0-1 0 0,-1-1 1 0 0,0 1 0 0 0,1 0-1 0 0,-1 0 1 0 0,0 0 0 0 0,0 0-1 0 0,0 0 1 0 0,0 0-1 0 0,0 1 1 0 0,0-1 0 0 0,0 0-1 0 0,0 1 1 0 0,0-1 0 0 0,-1 0-1 0 0,1 1 1 0 0,0-1 0 0 0,-1 1-1 0 0,1-1 1 0 0,-1 1-1 0 0,0 0 0 0 0,7 68 76 0 0,-7-64-74 0 0,-14 126 56 0 0,6-59-688 0 0,30-77-3911 0 0,-11-6 1496 0 0,-3 2-2874 0 0,1 1-5656 0 0</inkml:trace>
  <inkml:trace contextRef="#ctx0" brushRef="#br0" timeOffset="2082.417">2843 513 14091 0 0,'0'0'1926'0'0,"0"0"-502"0"0,0 0-174 0 0,0 0-65 0 0,0 0-99 0 0,0 0-155 0 0,0 0-183 0 0,0 0-163 0 0,0 0-126 0 0,0 0-127 0 0,0 0-85 0 0,-31 32-74 0 0,-92 101-51 0 0,63-59 80 0 0,59-73-201 0 0,-1 0 0 0 0,1 0 0 0 0,0 1 0 0 0,0-1 0 0 0,0 0-1 0 0,0 1 1 0 0,0-1 0 0 0,0 1 0 0 0,0-1 0 0 0,0 1 0 0 0,1-1 0 0 0,-1 1 0 0 0,1-1-1 0 0,-1 1 1 0 0,1 0 0 0 0,-1-1 0 0 0,1 1 0 0 0,0 0 0 0 0,0-1 0 0 0,0 1-1 0 0,0 0 1 0 0,0 0 0 0 0,0-1 0 0 0,0 1 0 0 0,1 0 0 0 0,-1-1 0 0 0,1 1 0 0 0,-1-1-1 0 0,1 1 1 0 0,0 0 0 0 0,-1-1 0 0 0,1 1 0 0 0,0-1 0 0 0,0 1 0 0 0,0-1-1 0 0,0 0 1 0 0,0 0 0 0 0,0 1 0 0 0,1-1 0 0 0,-1 0 0 0 0,0 0 0 0 0,1 0-1 0 0,-1 0 1 0 0,1 0 0 0 0,-1 0 0 0 0,1-1 0 0 0,-1 1 0 0 0,1 0 0 0 0,-1-1 0 0 0,1 1-1 0 0,0-1 1 0 0,-1 0 0 0 0,1 1 0 0 0,0-1 0 0 0,-1 0 0 0 0,1 0 0 0 0,0 0-1 0 0,13-3 123 0 0,-1 0 1 0 0,0-1-1 0 0,0 0 1 0 0,0-1 0 0 0,-1-1-1 0 0,1 0 1 0 0,-1-1 0 0 0,-1 0-1 0 0,1-1 1 0 0,-1-1-1 0 0,-1 0 1 0 0,1 0 0 0 0,-2-1-1 0 0,1 0 1 0 0,-1-1-1 0 0,4-7-123 0 0,-6 10 59 0 0,4-7 46 0 0,26-13 214 0 0,-27 56-328 0 0,20 59-10 0 0,-30-85-25 0 0,1-1 0 0 0,-1 1 0 0 0,0 0 0 0 0,1-1 0 0 0,-1 1 0 0 0,1-1 0 0 0,0 0 0 0 0,-1 0 0 0 0,1 1 0 0 0,0-1 0 0 0,0 0 0 0 0,0 0 0 0 0,0-1-1 0 0,0 1 1 0 0,0 0 0 0 0,0-1 0 0 0,0 1 0 0 0,0-1 0 0 0,0 0 0 0 0,0 1 0 0 0,0-1 0 0 0,0 0 0 0 0,1 0 0 0 0,-1-1 0 0 0,0 1 0 0 0,0 0 0 0 0,0-1 0 0 0,0 1 0 0 0,0-1 0 0 0,0 1 0 0 0,0-1 0 0 0,0 0 0 0 0,0 0 0 0 0,0 0-1 0 0,0-1 45 0 0,0 1-243 0 0,37-29-2990 0 0,-16 7-5943 0 0,-18 19-2009 0 0</inkml:trace>
  <inkml:trace contextRef="#ctx0" brushRef="#br0" timeOffset="2636.483">3257 480 9458 0 0,'0'0'3246'0'0,"0"0"-1272"0"0,0 0-477 0 0,0 0 8 0 0,0 0-2 0 0,0 0-168 0 0,0 0-275 0 0,0 0-172 0 0,0 0-61 0 0,0 0 16 0 0,0 0-32 0 0,0 0-106 0 0,4 5-139 0 0,21 61 854 0 0,-35 165-717 0 0,-9 140-683 0 0,3-301-30 0 0,15-70 18 0 0,1 0 7 0 0,-2-19 46 0 0,4-12-35 0 0,1 0-1 0 0,1 0 0 0 0,1 1 1 0 0,2-1-1 0 0,1 1 0 0 0,6-14-25 0 0,4-13 14 0 0,2 0 0 0 0,3 2 0 0 0,2 0 0 0 0,13-16-14 0 0,-30 55 3 0 0,2 1 0 0 0,0 0-1 0 0,1 1 1 0 0,0 0-1 0 0,1 1 1 0 0,1 0-1 0 0,0 1 1 0 0,1 1 0 0 0,0 0-1 0 0,0 0 1 0 0,1 2-1 0 0,1-1 1 0 0,-1 2 0 0 0,2 0-1 0 0,-1 1 1 0 0,14-3-3 0 0,-28 9 10 0 0,1 0 0 0 0,0 0 0 0 0,-1 0 0 0 0,1 0 0 0 0,-1 1 0 0 0,1 0 0 0 0,0-1 1 0 0,0 1-1 0 0,-1 0 0 0 0,1 0 0 0 0,0 0 0 0 0,-1 0 0 0 0,1 1 0 0 0,0-1 0 0 0,-1 1 0 0 0,1 0 0 0 0,0 0 0 0 0,-1 0 0 0 0,1 0 1 0 0,-1 0-1 0 0,0 0 0 0 0,1 1 0 0 0,-1-1 0 0 0,0 1 0 0 0,0-1 0 0 0,0 1 0 0 0,0 0 0 0 0,0 0 0 0 0,0 0 0 0 0,0 0 1 0 0,-1 0-1 0 0,1 1 0 0 0,-1-1 0 0 0,1 0 0 0 0,-1 1 0 0 0,0-1 0 0 0,0 1 0 0 0,0-1 0 0 0,0 1 0 0 0,-1 0 0 0 0,1-1 1 0 0,-1 1-1 0 0,0 0 0 0 0,1-1 0 0 0,-1 1 0 0 0,0 0-10 0 0,0 12-5 0 0,-1 0 0 0 0,0 0 0 0 0,-1 0 0 0 0,-1 0 0 0 0,0-1 0 0 0,-1 0 0 0 0,0 1 0 0 0,-1-1 0 0 0,-1-1 0 0 0,0 1 0 0 0,-1-1 0 0 0,0 0 0 0 0,-1 0 0 0 0,-1-1 0 0 0,0 0 0 0 0,0-1 0 0 0,-1 0 0 0 0,-1 0 0 0 0,0-1 0 0 0,0 0 0 0 0,-1-1 0 0 0,0-1 0 0 0,-1 0 0 0 0,0 0 0 0 0,0-1 0 0 0,0-1 0 0 0,-1 0 0 0 0,-6 1 5 0 0,-41-9-1432 0 0,43-32-2267 0 0,18 13-4125 0 0,0 16-3853 0 0</inkml:trace>
  <inkml:trace contextRef="#ctx0" brushRef="#br0" timeOffset="3015.773">4100 458 9370 0 0,'0'0'5105'0'0,"0"0"-2902"0"0,0 0-1029 0 0,0 0-2 0 0,0 0 99 0 0,0 0 8 0 0,0 0-129 0 0,0 0-237 0 0,0 0-254 0 0,0 0-151 0 0,0 0-97 0 0,0 0-47 0 0,0 0-29 0 0,-13 12-58 0 0,-42 42-45 0 0,-33-3 396 0 0,50-37-459 0 0,50-6-369 0 0,20-4 207 0 0,-25-4 1 0 0,-1 0 0 0 0,0 0 0 0 0,1 1-1 0 0,-1 0 1 0 0,0 0 0 0 0,0 0 0 0 0,0 1 0 0 0,0 0-1 0 0,0 0 1 0 0,0 0 0 0 0,0 1 0 0 0,-1 0 0 0 0,1 0-1 0 0,-1 1 1 0 0,0-1 0 0 0,0 1 0 0 0,0 0 0 0 0,0 1 0 0 0,-1-1-1 0 0,0 1 1 0 0,3 3-8 0 0,-3 1 47 0 0,0 0 1 0 0,0 0-1 0 0,-2 0 0 0 0,1 1 1 0 0,-1-1-1 0 0,0 0 0 0 0,-1 1 1 0 0,0 0-1 0 0,-1-1 0 0 0,0 1 0 0 0,0 0 1 0 0,-1-1-1 0 0,0 1 0 0 0,-1-1 1 0 0,0 1-1 0 0,0-1 0 0 0,-1 0 1 0 0,0 0-1 0 0,-1 0 0 0 0,0 0 0 0 0,0-1 1 0 0,-1 1-1 0 0,0-1 0 0 0,-1 0 1 0 0,0 0-1 0 0,0-1 0 0 0,0 0 1 0 0,-1 0-1 0 0,0-1 0 0 0,-3 3-47 0 0,8-8-104 0 0,-1 1 0 0 0,1-1 1 0 0,0 0-1 0 0,-1 0 0 0 0,1 0 0 0 0,-1 0 0 0 0,1 0 0 0 0,-1 0 0 0 0,1-1 1 0 0,-1 1-1 0 0,1-1 0 0 0,-1 1 0 0 0,0-1 0 0 0,1 0 0 0 0,-1 0 0 0 0,0-1 1 0 0,1 1-1 0 0,-1 0 0 0 0,1-1 0 0 0,-1 0 0 0 0,1 1 0 0 0,-1-1 0 0 0,1 0 1 0 0,-1 0-1 0 0,1-1 0 0 0,0 1 0 0 0,-1 0 0 0 0,1-1 0 0 0,0 1 0 0 0,0-1 1 0 0,0 0-1 0 0,0 0 0 0 0,1 0 0 0 0,-1 0 0 0 0,0 0 0 0 0,1 0 0 0 0,-1 0 1 0 0,1 0-1 0 0,0-1 0 0 0,-1-2 104 0 0,-10-17-4357 0 0,10 17 831 0 0,-1-3-8350 0 0</inkml:trace>
  <inkml:trace contextRef="#ctx0" brushRef="#br0" timeOffset="21256.635">24 1790 0 0 0,'0'0'313'0'0,"0"0"884"0"0,0 0 271 0 0,0 0 11 0 0,0 0-16 0 0,0-5 52 0 0,2-5-832 0 0,0-7 3284 0 0,-2 16-2496 0 0,0 1-130 0 0,0 0-149 0 0,0 0-131 0 0,0 0-152 0 0,0 0-124 0 0,0 0-140 0 0,18 129 2075 0 0,14 183-1876 0 0,-32-290-795 0 0,0 0-1 0 0,-1 0 1 0 0,-1 0 0 0 0,-1 0 0 0 0,-1 0 0 0 0,-1-1-1 0 0,-7 18-48 0 0,12-38 11 0 0,0-1 0 0 0,0 1-1 0 0,0-1 1 0 0,0 1 0 0 0,-1-1 0 0 0,1 1-1 0 0,0-1 1 0 0,0 1 0 0 0,-1-1-1 0 0,1 0 1 0 0,0 1 0 0 0,-1-1 0 0 0,1 0-1 0 0,0 1 1 0 0,-1-1 0 0 0,1 0-1 0 0,-1 1 1 0 0,1-1 0 0 0,0 0 0 0 0,-1 0-1 0 0,1 1 1 0 0,-1-1 0 0 0,1 0-1 0 0,-1 0 1 0 0,1 0 0 0 0,-1 0-1 0 0,1 0 1 0 0,-1 0 0 0 0,1 0 0 0 0,-1 0-1 0 0,1 0 1 0 0,-1 0 0 0 0,1 0-1 0 0,-1 0 1 0 0,1 0 0 0 0,-1 0 0 0 0,1 0-1 0 0,-1 0 1 0 0,1-1 0 0 0,-1 1-1 0 0,1 0 1 0 0,0 0 0 0 0,-1 0 0 0 0,1-1-1 0 0,-1 1 1 0 0,1 0 0 0 0,0-1-1 0 0,-1 1 1 0 0,1 0 0 0 0,-1-1-1 0 0,1 1 1 0 0,0-1 0 0 0,0 1 0 0 0,-1 0-1 0 0,1-1 1 0 0,0 1 0 0 0,0-1-1 0 0,0 1 1 0 0,-1-1 0 0 0,1 1 0 0 0,0-1-1 0 0,0 1 1 0 0,0-1 0 0 0,0 1-1 0 0,0-1 1 0 0,0 1 0 0 0,0-1-11 0 0,-16-33 160 0 0,12 14-154 0 0,0 0 0 0 0,2 0 0 0 0,0 0 0 0 0,1-1 0 0 0,2 1 0 0 0,0 0 0 0 0,0-1 0 0 0,2 1 0 0 0,1 0 0 0 0,1 0 0 0 0,0 1 0 0 0,1 0 1 0 0,4-8-7 0 0,2-5 17 0 0,2-1 0 0 0,1 2 1 0 0,2 0-1 0 0,0 0 0 0 0,2 2 1 0 0,2 0-1 0 0,0 2 0 0 0,2 0 1 0 0,1 1-1 0 0,1 2 0 0 0,1 0 1 0 0,1 2-1 0 0,1 0 0 0 0,1 3 1 0 0,25-14-18 0 0,-43 27 12 0 0,0 1 1 0 0,1 0 0 0 0,-1 0-1 0 0,1 1 1 0 0,0 1 0 0 0,0 0-1 0 0,0 1 1 0 0,0 0 0 0 0,0 0-1 0 0,9 1-12 0 0,-18 2 13 0 0,-1-1-1 0 0,0 1 0 0 0,1 0 1 0 0,-1 0-1 0 0,1-1 0 0 0,-1 2 0 0 0,0-1 1 0 0,0 0-1 0 0,0 0 0 0 0,0 1 1 0 0,0-1-1 0 0,0 1 0 0 0,0-1 1 0 0,0 1-1 0 0,0 0 0 0 0,-1 0 1 0 0,1 0-1 0 0,-1 0 0 0 0,1 0 1 0 0,-1 0-1 0 0,0 0 0 0 0,0 1 1 0 0,0-1-1 0 0,0 0 0 0 0,0 1 1 0 0,0-1-1 0 0,-1 1 0 0 0,1-1 0 0 0,-1 1 1 0 0,0-1-1 0 0,0 1 0 0 0,0 1-12 0 0,-5 84 356 0 0,-3-61-330 0 0,0 0 0 0 0,-2-1 0 0 0,-1 0 0 0 0,-1-1 0 0 0,-1 0 0 0 0,-1-1 0 0 0,-1 0 0 0 0,-1-1 0 0 0,-1-1 0 0 0,-1-1 0 0 0,-1 0 0 0 0,-1-1-26 0 0,14-13-107 0 0,0 0 0 0 0,-1-1 0 0 0,1 0-1 0 0,-1 0 1 0 0,0 0 0 0 0,-1-1 0 0 0,0 0 0 0 0,1 0 0 0 0,-1-1 0 0 0,-1 0 0 0 0,1-1-1 0 0,-1 1 1 0 0,1-2 0 0 0,-1 1 0 0 0,0-1 0 0 0,0-1 0 0 0,0 1 0 0 0,0-1 0 0 0,0-1 0 0 0,0 0-1 0 0,0 0 1 0 0,-7-2 107 0 0,-13-33-3874 0 0,24 6-4445 0 0,5 17-2930 0 0</inkml:trace>
  <inkml:trace contextRef="#ctx0" brushRef="#br0" timeOffset="21624.018">996 1746 4009 0 0,'0'0'2804'0'0,"0"0"-870"0"0,0 0-265 0 0,0 0 136 0 0,0 0 70 0 0,0 0-73 0 0,0 0-240 0 0,0 0-355 0 0,0 0-331 0 0,0 0-225 0 0,0 0-127 0 0,0 0-87 0 0,-32 17-61 0 0,-100 56-54 0 0,128-71-298 0 0,0 0 1 0 0,0 0 0 0 0,0 0-1 0 0,0 0 1 0 0,1 1 0 0 0,-1-1 0 0 0,1 1-1 0 0,0 0 1 0 0,-1 0 0 0 0,1 0-1 0 0,0 1 1 0 0,1-1 0 0 0,-1 1 0 0 0,1-1-1 0 0,0 1 1 0 0,-1 0 0 0 0,1 1-25 0 0,-3 6 86 0 0,3-8-61 0 0,-1 1-1 0 0,1-1 0 0 0,0 1 1 0 0,0 0-1 0 0,0 0 0 0 0,0 0 1 0 0,1 0-1 0 0,0 0 0 0 0,0 0 1 0 0,0 0-1 0 0,0 1 0 0 0,0-1 1 0 0,1 0-1 0 0,0 0 0 0 0,0 1 1 0 0,0-1-1 0 0,1 0 0 0 0,-1 0 1 0 0,1 1-1 0 0,0-1 0 0 0,0 0 1 0 0,0 0-1 0 0,1 0 0 0 0,-1 0 1 0 0,1 0-1 0 0,0 0 0 0 0,0 0 1 0 0,1-1-1 0 0,-1 1 0 0 0,1-1 1 0 0,0 0-1 0 0,-1 1 0 0 0,2-1 1 0 0,-1-1-1 0 0,0 1 0 0 0,0 0 1 0 0,1-1-1 0 0,0 1 0 0 0,-1-1 1 0 0,1 0-1 0 0,0-1 0 0 0,0 1 1 0 0,0 0-1 0 0,0-1 0 0 0,3 0-24 0 0,2 2 76 0 0,1-1 0 0 0,0 0-1 0 0,-1-1 1 0 0,1 0 0 0 0,0 0-1 0 0,0-1 1 0 0,0 0 0 0 0,-1-1-1 0 0,1 0 1 0 0,0-1 0 0 0,-1 0-1 0 0,1-1 1 0 0,-1 1 0 0 0,1-2-1 0 0,-1 1 1 0 0,0-2 0 0 0,0 1-1 0 0,-1-1 1 0 0,0 0-1 0 0,1-1 1 0 0,-2 0 0 0 0,1 0-1 0 0,-1 0 1 0 0,0-1 0 0 0,0-1-1 0 0,-1 1 1 0 0,0-1 0 0 0,0 0-1 0 0,-1 0 1 0 0,0-1 0 0 0,0 1-1 0 0,-1-1 1 0 0,0 0 0 0 0,0 0-1 0 0,-1-1 1 0 0,-1 1 0 0 0,0-1-1 0 0,0 0 1 0 0,0 1 0 0 0,-2-1-1 0 0,1-3-75 0 0,-2 7-8 0 0,0 0 0 0 0,0 1 0 0 0,0-1 0 0 0,-1 0 0 0 0,0 1 0 0 0,0-1 0 0 0,0 1 0 0 0,-1-1 0 0 0,0 1 0 0 0,0 0 0 0 0,0 0 0 0 0,-1 0 0 0 0,1 1-1 0 0,-1-1 1 0 0,0 1 0 0 0,-1 0 0 0 0,1 0 0 0 0,-1 0 0 0 0,0 1 0 0 0,0 0 0 0 0,0 0 0 0 0,0 0 0 0 0,-2 0 8 0 0,-85-19-7374 0 0,82 22 680 0 0,5 0-5017 0 0</inkml:trace>
  <inkml:trace contextRef="#ctx0" brushRef="#br0" timeOffset="21837.116">1510 1904 11907 0 0,'0'0'1308'0'0,"0"0"-573"0"0,0 0-17 0 0,0 0 277 0 0,0 0 174 0 0,0 0 0 0 0,0 0-223 0 0,0 0-313 0 0,-11 34-247 0 0,-34 100-177 0 0,25-67-508 0 0,20-66-109 0 0,15-18-8203 0 0,-11 12-1830 0 0</inkml:trace>
  <inkml:trace contextRef="#ctx0" brushRef="#br0" timeOffset="22002.985">1418 1367 16412 0 0,'0'0'744'0'0,"0"0"-672"0"0,0 0-176 0 0,0 0-32 0 0,0 0 56 0 0,0 0 0 0 0,0 0-112 0 0,0 0-169 0 0,0 0-431 0 0,0 0-1136 0 0,0 0-3377 0 0,0 0-2945 0 0</inkml:trace>
  <inkml:trace contextRef="#ctx0" brushRef="#br0" timeOffset="22415.449">1780 1945 8994 0 0,'0'0'2939'0'0,"0"0"-1230"0"0,0 0-384 0 0,0 0 55 0 0,0 0 22 0 0,0 0-18 0 0,0 0-141 0 0,0 0-269 0 0,0 0-246 0 0,0 0-217 0 0,0 0-151 0 0,0 0-96 0 0,0 0-61 0 0,18-14-74 0 0,52-46-60 0 0,-33 16 13 0 0,-5-3 3 0 0,-27 38-96 0 0,0 0 1 0 0,0 1-1 0 0,1 0 1 0 0,0 0 0 0 0,0 0-1 0 0,1 1 1 0 0,0 0 0 0 0,1 0-1 0 0,-1 1 1 0 0,4-2 10 0 0,-10 7-5 0 0,-1 1-1 0 0,1-1 1 0 0,0 1 0 0 0,-1 0-1 0 0,1-1 1 0 0,0 1 0 0 0,0 0 0 0 0,-1-1-1 0 0,1 1 1 0 0,0 0 0 0 0,0 0-1 0 0,-1 0 1 0 0,1 0 0 0 0,0 0-1 0 0,0 0 1 0 0,-1 0 0 0 0,1 0-1 0 0,0 0 1 0 0,0 0 0 0 0,0 0-1 0 0,-1 0 1 0 0,1 1 0 0 0,0-1 0 0 0,-1 0-1 0 0,1 0 1 0 0,0 1 0 0 0,-1-1-1 0 0,1 1 1 0 0,0-1 0 0 0,-1 1-1 0 0,1-1 1 0 0,0 1 0 0 0,-1-1-1 0 0,1 1 1 0 0,-1-1 0 0 0,1 1 0 0 0,-1 0-1 0 0,0-1 1 0 0,1 1 0 0 0,-1 0-1 0 0,1-1 1 0 0,-1 1 0 0 0,0 0-1 0 0,0-1 1 0 0,1 1 0 0 0,-1 0-1 0 0,0 0 1 0 0,0-1 0 0 0,0 1-1 0 0,0 0 1 0 0,0 0 0 0 0,0 0 0 0 0,0-1-1 0 0,0 1 1 0 0,0 0 0 0 0,0 0-1 0 0,-1-1 1 0 0,1 1 0 0 0,0 0-1 0 0,0 0 1 0 0,-1-1 0 0 0,1 1-1 0 0,-1 0 6 0 0,2 3-5 0 0,-2 5 24 0 0,1 0 0 0 0,0-1 0 0 0,1 1 0 0 0,0-1 0 0 0,0 1-1 0 0,1-1 1 0 0,0 1 0 0 0,0-1 0 0 0,1 0 0 0 0,0 0 0 0 0,1 0 0 0 0,-1-1 0 0 0,2 1-1 0 0,-1-1 1 0 0,1 0 0 0 0,0 0 0 0 0,0 0 0 0 0,1-1 0 0 0,0 1 0 0 0,0-1 0 0 0,0-1-1 0 0,1 1 1 0 0,0-1 0 0 0,0-1 0 0 0,2 2-19 0 0,1-6 149 0 0,0 0 0 0 0,0-1 0 0 0,0 0 0 0 0,0 0 0 0 0,0-1 0 0 0,0 0-1 0 0,0-1 1 0 0,0 0 0 0 0,-1-1 0 0 0,1 0 0 0 0,-1 0 0 0 0,0-1 0 0 0,0 0 0 0 0,-1 0 0 0 0,1-1 0 0 0,-1-1-1 0 0,-1 1 1 0 0,1-1 0 0 0,-1 0 0 0 0,0-1 0 0 0,-1 0 0 0 0,4-6-149 0 0,13-8 161 0 0,-12 13-167 0 0,0 0 0 0 0,-1 0 0 0 0,0-1 0 0 0,0 0 0 0 0,-1-1 0 0 0,-1 0 0 0 0,0-1 0 0 0,0 0-1 0 0,-1 0 1 0 0,-1 0 0 0 0,0-1 0 0 0,-1 0 0 0 0,0 0 0 0 0,-1-1 0 0 0,0 1 0 0 0,-1-1 0 0 0,0-2 6 0 0,-3-13-2033 0 0,0 11-5145 0 0,0 10-4881 0 0</inkml:trace>
  <inkml:trace contextRef="#ctx0" brushRef="#br0" timeOffset="22622.775">2874 1293 10634 0 0,'0'0'6531'0'0,"0"0"-4257"0"0,0 0-1071 0 0,0 0 45 0 0,0 0-14 0 0,0 0-114 0 0,5 32-227 0 0,16 102-250 0 0,-14 2 345 0 0,-24 66-457 0 0,1 1-3349 0 0,16-201 2026 0 0,0 7-153 0 0,-3-4-5151 0 0,0-2-2494 0 0</inkml:trace>
  <inkml:trace contextRef="#ctx0" brushRef="#br0" timeOffset="22807.926">2688 1492 15947 0 0,'0'0'1318'0'0,"0"0"-334"0"0,0 0-92 0 0,0 0 1 0 0,0 0-37 0 0,0 0-137 0 0,0 0-163 0 0,0 0-147 0 0,0 0-129 0 0,0 0-98 0 0,35 4-93 0 0,109 11-56 0 0,32-4-3295 0 0,-160-12-1393 0 0,-2-2-6089 0 0</inkml:trace>
  <inkml:trace contextRef="#ctx0" brushRef="#br0" timeOffset="23690.717">1534 1393 0 0 0,'0'0'515'0'0,"0"0"981"0"0,0 0 296 0 0,0 0 28 0 0,0 0-127 0 0,0 0-176 0 0,0 0-205 0 0,0 0-227 0 0,0 0-167 0 0,0 0-87 0 0,-4-4-11 0 0,-9-11 19 0 0,9 12 10 0 0,4 3-19 0 0,-22 22 3515 0 0,5-6-3471 0 0,26-26-608 0 0,81-66 214 0 0,-128 87 1039 0 0,-30 33-1432 0 0,95-37-533 0 0,55-27-163 0 0,-47 5-2403 0 0,-5 2-5017 0 0,-14 6-3763 0 0</inkml:trace>
  <inkml:trace contextRef="#ctx0" brushRef="#br0" timeOffset="24602.977">3706 1481 1440 0 0,'0'0'2638'0'0,"0"0"-27"0"0,0 0-77 0 0,0 0-92 0 0,0 0-196 0 0,0 0-288 0 0,0 0-287 0 0,0 0-292 0 0,0 0-298 0 0,0 0-230 0 0,0 0-187 0 0,0 0-126 0 0,0 0-132 0 0,35-4 1466 0 0,15-7-1050 0 0,151-18 667 0 0,-184 28-1411 0 0,-14 0-67 0 0,0 0-1 0 0,0 1 0 0 0,0-1 1 0 0,-1 0-1 0 0,1 1 0 0 0,0 0 1 0 0,0-1-1 0 0,0 1 1 0 0,0 0-1 0 0,0 1 0 0 0,0-1 1 0 0,0 1-1 0 0,0-1 0 0 0,0 1 1 0 0,0 0-1 0 0,0 0 1 0 0,0 0-1 0 0,-1 0 0 0 0,1 0 1 0 0,0 1-1 0 0,-1-1 0 0 0,1 1 1 0 0,-1 0-1 0 0,0 0 1 0 0,0 0-1 0 0,1 0 0 0 0,-1 0 1 0 0,0 0-1 0 0,-1 1 0 0 0,1-1 1 0 0,0 1-1 0 0,-1-1 1 0 0,1 1-1 0 0,-1 0 0 0 0,0-1 1 0 0,1 2-11 0 0,-4 9 32 0 0,0 0 1 0 0,-1-1-1 0 0,0 1 1 0 0,-1-1-1 0 0,0 1 1 0 0,-1-1-1 0 0,-1 0 0 0 0,0-1 1 0 0,0 0-1 0 0,-1 0 1 0 0,-1 0-1 0 0,1 0 1 0 0,-2-1-1 0 0,1-1 1 0 0,-6 5-33 0 0,-18 26 44 0 0,17-21-32 0 0,2-3-2 0 0,0 0 0 0 0,1 1 1 0 0,0 1-1 0 0,2 0 0 0 0,0 1 1 0 0,1-1-1 0 0,1 2 1 0 0,1-1-1 0 0,-1 6-10 0 0,6-21 2 0 0,1 0 1 0 0,0 0 0 0 0,0 0-1 0 0,1 0 1 0 0,-1 0-1 0 0,1 0 1 0 0,0 0-1 0 0,0 0 1 0 0,0 0 0 0 0,0 0-1 0 0,1 0 1 0 0,-1 0-1 0 0,1 0 1 0 0,0-1-1 0 0,1 1 1 0 0,-1 0-1 0 0,1 0 1 0 0,-1-1 0 0 0,1 1-1 0 0,0-1 1 0 0,0 1-1 0 0,1-1 1 0 0,-1 0-1 0 0,1 0 1 0 0,0 0-1 0 0,0 0 1 0 0,-1 0 0 0 0,2-1-1 0 0,-1 1 1 0 0,0-1-1 0 0,1 0 1 0 0,-1 0-1 0 0,1 0 1 0 0,-1 0-1 0 0,1-1 1 0 0,0 1 0 0 0,0-1-3 0 0,11 2 74 0 0,-1-1 1 0 0,2 0-1 0 0,-1-1 1 0 0,0-1-1 0 0,0 0 1 0 0,0-1-1 0 0,0-1 1 0 0,0 0-1 0 0,0-1 1 0 0,0-1-1 0 0,-1 0 1 0 0,0-1 0 0 0,5-2-75 0 0,-14 5-1 0 0,24-6-568 0 0,21-7-436 0 0,-34 8-3488 0 0,-1-2-3903 0 0,-11 8-4454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2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5425 0 0,'0'0'3502'0'0,"0"0"-1120"0"0,0 0-483 0 0,0 0-66 0 0,0 0-26 0 0,0 0-99 0 0,0 0-266 0 0,0 0-345 0 0,0 0-270 0 0,0 0-162 0 0,0 0-62 0 0,0 0-1 0 0,0 0 9 0 0,2 8-17 0 0,7 66 327 0 0,-4 1 0 0 0,-2-1-1 0 0,-6 36-920 0 0,2-6 96 0 0,-16 59-132 0 0,15-141-1230 0 0,8-29-6718 0 0,-3 0 2574 0 0,-2 3-5677 0 0</inkml:trace>
  <inkml:trace contextRef="#ctx0" brushRef="#br0" timeOffset="200.658">0 310 9394 0 0,'0'0'1799'0'0,"0"0"-285"0"0,0 0 123 0 0,0 0 198 0 0,0 0-100 0 0,0 0-289 0 0,0 0-366 0 0,0 0-271 0 0,0 0-183 0 0,0 0-146 0 0,34-1-110 0 0,105-1-98 0 0,93 5-1331 0 0,-202-3-1693 0 0,-11 0-3091 0 0,-3 0-5828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5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19 0 0 0,'0'0'325'0'0,"0"0"724"0"0,0 0 302 0 0,0 0 57 0 0,0 0-82 0 0,0 0-101 0 0,0 0-111 0 0,0 0-73 0 0,0 0-27 0 0,0 0-35 0 0,-2-3-63 0 0,-7-9-84 0 0,7 9-89 0 0,2 3-95 0 0,0 0-92 0 0,0 0-72 0 0,0 0-46 0 0,0 0-21 0 0,0 0-6 0 0,0 0 0 0 0,0 0-17 0 0,0 0-15 0 0,0 0-35 0 0,0 0-33 0 0,0 0-12 0 0,0 0-22 0 0,0 0-6 0 0,0 0-7 0 0,0 0-6 0 0,0 0 3 0 0,0 0-11 0 0,0 0-3 0 0,0 0-12 0 0,-12 15 457 0 0,-72 65-320 0 0,84-80-204 0 0,0 0 0 0 0,0-1 0 0 0,-1 1 0 0 0,1 0 0 0 0,0-1 1 0 0,0 1-1 0 0,0 0 0 0 0,-1 0 0 0 0,1-1 0 0 0,0 1 0 0 0,0 0 0 0 0,-1 0 0 0 0,1 0 0 0 0,0-1-168 0 0,8-9-307 0 0,74-60 500 0 0,-77 121 1009 0 0,-10 67-624 0 0,-11 73-289 0 0,10-43 192 0 0,-9-108-182 0 0,15-47-2554 0 0,0-8-8868 0 0,0 11-297 0 0</inkml:trace>
  <inkml:trace contextRef="#ctx0" brushRef="#br0" timeOffset="685.473">0 582 1008 0 0,'0'0'2718'0'0,"0"0"-345"0"0,0 0-173 0 0,0 0-161 0 0,0 0-184 0 0,0 0-322 0 0,0 0-389 0 0,0 0-319 0 0,0 0-202 0 0,0 0-51 0 0,0 0 24 0 0,0 0 19 0 0,0 0 9 0 0,2 2 3401 0 0,3 3-3250 0 0,123-1 1786 0 0,30-29-1744 0 0,-105 17-613 0 0,-53 8-204 0 0,0 0-3 0 0,0 0 9 0 0,0 0-1 0 0,0 0-8 0 0,0 0 6 0 0,0 0-10 0 0,0 0-2 0 0,0 0 14 0 0,0 0-9 0 0,0 0 19 0 0,0 0-2 0 0,0 0 6 0 0,0 0-11 0 0,0 0-17 0 0,0 0-15 0 0,0 0 17 0 0,0 0 19 0 0,0 0-20 0 0,0 0-3 0 0,0 0-7 0 0,0 0-20 0 0,0 0-12 0 0,0 0-16 0 0,0 0 2 0 0,0 0-17 0 0,0 0-2 0 0,0 0-6 0 0,0 0-7 0 0,9 0-852 0 0,-22 2-2017 0 0,5 0-5091 0 0,2 2-3697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70,'55'-38,"102"7,-153 30,0 1,0 0,0 0,0 1,0-1,0 1,0 0,0 0,0 0,0 0,0 1,-1-1,1 1,0 0,-1 0,0 1,1-1,-1 1,0-1,0 1,-1 0,1 0,0 1,-1-1,0 0,0 1,0-1,0 1,-1 0,1-1,-1 1,0 0,0 0,0 0,-1 0,1 0,-1 0,0 1,-2 6,1 1,-2 0,0-1,0 0,-1 1,-1-1,0-1,0 1,-1-1,0 0,-1 0,0-1,0 1,-1-2,-5 5,-63 107,76-116,1-1,0 1,-1 0,1 0,0-1,1 1,-1 0,1-1,0 1,0-1,0 0,0 0,0 1,1-1,-1-1,1 1,0 0,0-1,0 1,0-1,0 0,1 0,-1 0,1-1,-1 1,1-1,0 0,-1 0,1 0,0 0,0 0,0-1,-1 0,1 0,0 0,0 0,0-1,0 0,0 1,-1-1,1-1,0 1,26 4,96 43,-123-44,0 0,-1 0,1 0,-1 1,1-1,-1 0,0 1,0 0,0-1,0 1,0 0,0 0,-1 0,0 0,1 1,-1-1,0 0,-1 0,1 1,-1-1,1 1,-1-1,0 0,0 1,0-1,-1 1,1-1,-1 0,0 0,0 1,0-1,0 0,-1 0,1 0,-1 0,0 0,0 1,-11 14,-1 0,0-1,-1 0,-1-1,0-1,-1 0,-1-2,0 0,-1 0,0-2,-1-1,0 0,-1-1,0-1,-20 4,16-7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5 3961 0 0,'0'0'1990'0'0,"0"0"-125"0"0,0 0 68 0 0,0 0 189 0 0,0 0 27 0 0,0 0-180 0 0,0 0-358 0 0,0 0-418 0 0,0 0-315 0 0,0 0-218 0 0,0 0-119 0 0,0 0-68 0 0,0 0-40 0 0,-4-4 493 0 0,-15 314 3524 0 0,-10-13-3921 0 0,25-280-499 0 0,0-1-1 0 0,-2 1 1 0 0,0-1 0 0 0,0 0-1 0 0,-2 0 1 0 0,0-1 0 0 0,-10 14-30 0 0,-12 25 108 0 0,22-58-2908 0 0,-4-3-6566 0 0,10 6-1898 0 0</inkml:trace>
  <inkml:trace contextRef="#ctx0" brushRef="#br0" timeOffset="525.526">166 97 1424 0 0,'0'0'1798'0'0,"0"0"-138"0"0,0 0 135 0 0,0 0 247 0 0,0 0 172 0 0,0 0-102 0 0,0 0-282 0 0,0 0-303 0 0,0 0-293 0 0,0 0-145 0 0,0 0-124 0 0,0 0-111 0 0,-3-11-85 0 0,-14-45 507 0 0,8 52 1901 0 0,16 5-792 0 0,176 17-1419 0 0,47-19-315 0 0,-203-5-613 0 0,-27 5-35 0 0,0-1-7 0 0,0 1 12 0 0,0 1-31 0 0,0 0-14 0 0,0 0-27 0 0,0 0-39 0 0,-21 10-6822 0 0,12-2-385 0 0,6-4-4560 0 0</inkml:trace>
  <inkml:trace contextRef="#ctx0" brushRef="#br0" timeOffset="859.231">58 376 11891 0 0,'0'0'1459'0'0,"0"0"-510"0"0,0 0 13 0 0,0 0 267 0 0,0 0 250 0 0,0 0 58 0 0,0 0-189 0 0,0 0-191 0 0,0 0-164 0 0,0 0-176 0 0,0 0-107 0 0,0 0-73 0 0,0 0-69 0 0,24 2-45 0 0,121 4 317 0 0,-2-14 414 0 0,-74-6-2221 0 0,-62 9-1365 0 0,-5 1-2132 0 0,0 1-5396 0 0,0 0-870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6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6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5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4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8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31 232 0 0 0,'0'0'769'0'0,"0"0"181"0"0,0 0 124 0 0,0 0 99 0 0,0 0-23 0 0,0 0-50 0 0,0 0-86 0 0,0 0-70 0 0,0 0-17 0 0,0 0 58 0 0,-2-3 70 0 0,-14-16 1700 0 0,9 15 2251 0 0,1 1 1848 0 0,14 3-6082 0 0,82-12-210 0 0,125 12 9 0 0,-115 12-386 0 0,-64-9 32 0 0,-32-1-582 0 0,-2-7 3016 0 0,-63-83-2147 0 0,13 7-172 0 0,38 47-169 0 0,9 34-175 0 0,1 0-1 0 0,0 0-14 0 0,0 0-5 0 0,0 0-28 0 0,0 0-25 0 0,0 0-39 0 0,0 0-32 0 0,0 0-58 0 0,0 0-111 0 0,0 0-133 0 0,0 0-204 0 0,16 8-5716 0 0,-10-5 762 0 0,0 1-6929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7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0 0 0,'0'0'1523'0'0,"0"0"-1"0"0,0 0 118 0 0,0 0 212 0 0,0 0 103 0 0,0 0-46 0 0,0 0-205 0 0,0 0-213 0 0,0 0-218 0 0,0 0-179 0 0,0 0-115 0 0,-10 3 489 0 0,7-3 4527 0 0,250-3-2697 0 0,-121 3-2771 0 0,-99 0 185 0 0,-26 0-697 0 0,-1 0-6 0 0,0 0-7 0 0,0 0-18 0 0,0 0 32 0 0,0 0 8 0 0,0 0-23 0 0,0 0 6 0 0,0 0 3 0 0,0 0-11 0 0,0 0 6 0 0,0 0-5 0 0,0 0-26 0 0,0 0 11 0 0,0 0 4 0 0,0 0 13 0 0,0 0-9 0 0,0 0-8 0 0,0 0-3 0 0,0 0-8 0 0,0 0 10 0 0,0 0-11 0 0,0 0-3 0 0,0 0-21 0 0,0 0-13 0 0,0 0-32 0 0,0 0-20 0 0,0 0-53 0 0,0 0-42 0 0,0 0-64 0 0,0 0-135 0 0,0 0-148 0 0,0 0-210 0 0,0 0-323 0 0,5 0-8892 0 0,-2 0-1561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74 7914 0 0,'0'0'2570'0'0,"0"0"-1163"0"0,0 0-470 0 0,0 0-21 0 0,0 0 118 0 0,0 0 139 0 0,0 0-16 0 0,0 0-173 0 0,0 0-231 0 0,0 0-225 0 0,0 0-178 0 0,-26 29-103 0 0,-81 89-33 0 0,46-22 176 0 0,-199 389 653 0 0,61-171-518 0 0,415-670 987 0 0,-121 192-1374 0 0,-37 58-82 0 0,4 2 0 0 0,5 4 0 0 0,4 3 0 0 0,48-49-56 0 0,-64 104 48 0 0,-49 69 111 0 0,-19 318 905 0 0,17-258-922 0 0,4 1-1 0 0,4-1 1 0 0,8 22-142 0 0,-10 112 467 0 0,-10-221-328 0 0,0 0 81 0 0,0 0 68 0 0,-6-25 697 0 0,-92-138-466 0 0,67 123-444 0 0,-2 1 1 0 0,-2 2-1 0 0,-1 1 0 0 0,-36-27-75 0 0,60 53-145 0 0,0 0-1 0 0,0 1 0 0 0,-1 1 0 0 0,0 0 0 0 0,-1 1 0 0 0,0 0 0 0 0,0 1 0 0 0,0 1 0 0 0,-1 0 0 0 0,1 1 1 0 0,-1 0-1 0 0,0 2 0 0 0,0-1 0 0 0,-1 2 0 0 0,-2 0 146 0 0,10 12-10801 0 0,8-4-1328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0,'0'0'2490'0'0,"0"0"-325"0"0,0 0 18 0 0,0 0 88 0 0,0 0-71 0 0,0 0-222 0 0,0 0-340 0 0,0 0-361 0 0,0 0-278 0 0,0 0-141 0 0,0 0-98 0 0,0 0-56 0 0,0 0-34 0 0,0 0-92 0 0,0 0-66 0 0,0 0-57 0 0,4 0 3615 0 0,16 0-3592 0 0,235 8 1417 0 0,-101-16-1956 0 0,-164 10-671 0 0,4-1-1241 0 0,1 0-4274 0 0,3-1-5647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0,'0'0'377'0'0,"0"0"840"0"0,0 0 528 0 0,0 0 389 0 0,0 0 167 0 0,0 0-26 0 0,0 0-177 0 0,0 0-233 0 0,0 0-214 0 0,0 0-140 0 0,0 0-133 0 0,4-7 3359 0 0,-4 138-1260 0 0,0 66-2601 0 0,0-43-515 0 0,33 146-129 0 0,-9-171-248 0 0,-48-213-5853 0 0,12 61 2499 0 0,4 7-2541 0 0,1 1-5670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13587 0 0,'0'0'1656'0'0,"0"0"-568"0"0,0 0-297 0 0,0 0 212 0 0,0 0 279 0 0,0 0 135 0 0,0 0-110 0 0,0 0-285 0 0,0 0-230 0 0,34-6-164 0 0,109-21-105 0 0,-35 4 237 0 0,-32 5-760 0 0,1 3 1 0 0,1 3-1 0 0,0 4 1 0 0,24 3-1 0 0,-36 12-2156 0 0,-45-2-1258 0 0,-1 1-3558 0 0,-9-2-5328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446 125 0 0 0,'0'0'1199'0'0,"0"0"165"0"0,0 0 238 0 0,0 0 173 0 0,0 0-52 0 0,0 0-192 0 0,0 0-212 0 0,0 0-133 0 0,0 0-100 0 0,0 0 33 0 0,0 0-1 0 0,0 0-29 0 0,-5-6-36 0 0,3 3-961 0 0,1 1 122 0 0,-1-1 1 0 0,0 1-1 0 0,0 0 1 0 0,0 0-1 0 0,0 0 1 0 0,0 0-1 0 0,0 0 0 0 0,0 0 1 0 0,-1 0-1 0 0,1 1 1 0 0,-1-1-1 0 0,1 1 1 0 0,-1 0-1 0 0,1 0 0 0 0,-1 0 1 0 0,0 0-1 0 0,0 0 1 0 0,1 1-1 0 0,-1-1 1 0 0,-2 1-215 0 0,-8 0 336 0 0,1 1 1 0 0,0 1 0 0 0,0 0 0 0 0,0 1-1 0 0,0 0 1 0 0,0 1 0 0 0,0 0 0 0 0,1 1-1 0 0,0 0 1 0 0,0 1 0 0 0,0 0-1 0 0,0 1-336 0 0,-10 5 84 0 0,1 1 0 0 0,0 0 0 0 0,1 2-1 0 0,1 0 1 0 0,0 1 0 0 0,1 1 0 0 0,1 0-1 0 0,1 2 1 0 0,0-1 0 0 0,-9 18-84 0 0,18-24 5 0 0,1 0 0 0 0,1 0 0 0 0,0 0 0 0 0,0 1 0 0 0,1 0 1 0 0,1 0-1 0 0,0 0 0 0 0,0 0 0 0 0,2 0 0 0 0,0 0 0 0 0,0 3-5 0 0,0-13 2 0 0,0 0 0 0 0,0 0 0 0 0,1 0 1 0 0,-1 0-1 0 0,1 0 0 0 0,0 0 0 0 0,-1-1 0 0 0,1 1 0 0 0,1 0 1 0 0,-1 0-1 0 0,0 0 0 0 0,1-1 0 0 0,-1 1 0 0 0,1-1 0 0 0,0 1 0 0 0,0-1 1 0 0,0 0-1 0 0,0 1 0 0 0,0-1 0 0 0,0 0 0 0 0,1-1 0 0 0,-1 1 1 0 0,1 0-1 0 0,-1-1 0 0 0,1 1 0 0 0,0-1 0 0 0,-1 0 0 0 0,1 1 1 0 0,0-2-1 0 0,0 1 0 0 0,0 0 0 0 0,0 0 0 0 0,0-1 0 0 0,0 0 0 0 0,0 0 1 0 0,0 1-1 0 0,0-2-2 0 0,6 1 57 0 0,0 0 0 0 0,-1-1 0 0 0,1 0-1 0 0,-1-1 1 0 0,1 1 0 0 0,-1-2 0 0 0,0 1 0 0 0,0-1 0 0 0,0-1 0 0 0,0 1 0 0 0,0-1 0 0 0,4-4-57 0 0,20-17 179 0 0,-2-2 1 0 0,-2-1-1 0 0,0 0 1 0 0,-2-3-1 0 0,-1 0 0 0 0,20-34-179 0 0,28-33 177 0 0,-32 53-7 0 0,-34 64-311 0 0,-1-1 36 0 0,10 48-577 0 0,13 40-1015 0 0,-14-72-3579 0 0,6-2-4316 0 0,-13-24-1580 0 0</inkml:trace>
  <inkml:trace contextRef="#ctx0" brushRef="#br0" timeOffset="4282.982">945 55 456 0 0,'0'0'1975'0'0,"0"0"-36"0"0,0 0 132 0 0,0 0 93 0 0,0 0-63 0 0,0 0-299 0 0,0 0-388 0 0,0 0-319 0 0,0 0-273 0 0,0 0-140 0 0,0 0-73 0 0,-8 23 2555 0 0,-99 240-1133 0 0,90-156-1933 0 0,17-106-98 0 0,0-1 44 0 0,0 0 47 0 0,0 0 59 0 0,0 0 82 0 0,1-26 989 0 0,113-312-477 0 0,-91 294-612 0 0,-16 84 3 0 0,27 115 461 0 0,14-46-557 0 0,-1-53-19 0 0,-45-57 30 0 0,1 1 0 0 0,-1-1 1 0 0,0 1-1 0 0,0-1 0 0 0,1 0 1 0 0,-1 0-1 0 0,0 0 0 0 0,0 0 1 0 0,0 0-1 0 0,0 0 0 0 0,0 0 1 0 0,0-1-1 0 0,0 1 0 0 0,0-1 0 0 0,-1 0 1 0 0,1 1-1 0 0,-1-1 0 0 0,1 0 1 0 0,-1 0-1 0 0,0 0 0 0 0,1 0 1 0 0,-1 0-1 0 0,0 0 0 0 0,0 0 1 0 0,-1-1-1 0 0,1 1 0 0 0,0 0 1 0 0,-1 0-1 0 0,1-1 0 0 0,-1 1-50 0 0,2-2 58 0 0,12-35 256 0 0,-2-1 0 0 0,-1-1 0 0 0,-2 0 1 0 0,-2 0-1 0 0,0-18-314 0 0,-4-5 678 0 0,-2 45-1841 0 0,0 15-3629 0 0,4 20-1381 0 0,-4-11 1920 0 0,3 6-7729 0 0</inkml:trace>
  <inkml:trace contextRef="#ctx0" brushRef="#br0" timeOffset="5122.542">1453 59 0 0 0,'0'0'814'0'0,"0"0"658"0"0,0 0 338 0 0,0 0 301 0 0,0 0 152 0 0,0 0 24 0 0,0 0-108 0 0,0 0-297 0 0,0 0-304 0 0,0 0-288 0 0,0 0-257 0 0,0 0-186 0 0,-3-4-138 0 0,-11-11-112 0 0,-2 45 1613 0 0,9-10-2089 0 0,2-1 0 0 0,0 1 0 0 0,2 0 0 0 0,0 0 0 0 0,1 0 0 0 0,1 1 0 0 0,1-1 0 0 0,1 0 0 0 0,1 3-121 0 0,16 48-65 0 0,-18-70 88 0 0,1 1 0 0 0,-1-1 0 0 0,1 1 0 0 0,0-1 1 0 0,-1 1-1 0 0,1-1 0 0 0,0 1 0 0 0,0-1 0 0 0,0 0 0 0 0,0 1 0 0 0,0-1 0 0 0,0 0 0 0 0,1 0 0 0 0,-1 0 0 0 0,0 0 0 0 0,0 0 0 0 0,1 0 0 0 0,-1 0 0 0 0,1 0 0 0 0,-1-1 0 0 0,1 1 0 0 0,-1 0 0 0 0,1-1 0 0 0,-1 1 0 0 0,1-1 0 0 0,0 0 0 0 0,-1 1 0 0 0,1-1 0 0 0,-1 0 0 0 0,1 0 0 0 0,0 0 0 0 0,-1 0 0 0 0,1-1 0 0 0,0 1 0 0 0,-1 0 0 0 0,1-1 0 0 0,-1 1 0 0 0,1-1 0 0 0,-1 1 0 0 0,1-1 0 0 0,-1 0 0 0 0,2 0-23 0 0,9-10 228 0 0,0 0 0 0 0,0 0-1 0 0,-1-1 1 0 0,-1-1-1 0 0,0 0 1 0 0,-1 0 0 0 0,0-1-1 0 0,2-5-227 0 0,-6 11 61 0 0,127-214 937 0 0,-122 211-777 0 0,-7 31-251 0 0,-1-7 25 0 0,52 190 75 0 0,4 16-122 0 0,-47-155-2 0 0,-3 1 1 0 0,-3 0 0 0 0,-3 0-1 0 0,-4 55 54 0 0,0-103 0 0 0,-1-1-1 0 0,0 1 0 0 0,-2-1 0 0 0,1 0 1 0 0,-2 0-1 0 0,0 0 0 0 0,-1-1 0 0 0,0 0 1 0 0,-2 0-1 0 0,1-1 0 0 0,-2 0 1 0 0,0-1-1 0 0,0 0 0 0 0,-2 0 0 0 0,1-1 1 0 0,-1-1-1 0 0,-1 0 0 0 0,0 0 0 0 0,-1-1 1 0 0,0-1-1 0 0,0-1 0 0 0,-5 3 1 0 0,16-9 7 0 0,0-1-1 0 0,0 1 1 0 0,0-1-1 0 0,0 1 1 0 0,0-1 0 0 0,0 0-1 0 0,0 0 1 0 0,0 0-1 0 0,0 0 1 0 0,-1-1-1 0 0,1 0 1 0 0,0 1-1 0 0,-1-1 1 0 0,1 0-1 0 0,0 0 1 0 0,0-1-1 0 0,-1 1 1 0 0,1-1 0 0 0,0 0-1 0 0,0 1 1 0 0,0-1-1 0 0,0-1 1 0 0,0 1-1 0 0,0 0 1 0 0,0-1-1 0 0,0 0 1 0 0,0 1-1 0 0,0-1 1 0 0,1 0-1 0 0,-1 0 1 0 0,1-1 0 0 0,0 1-1 0 0,-1 0 1 0 0,1-1-1 0 0,0 0 1 0 0,1 1-1 0 0,-1-1 1 0 0,0 0-1 0 0,1 0 1 0 0,-1 0-1 0 0,0-3-6 0 0,-1-8 10 0 0,1-1 0 0 0,0 1-1 0 0,1-1 1 0 0,1 0 0 0 0,0 0-1 0 0,1 1 1 0 0,1-1-1 0 0,0 0 1 0 0,1 1 0 0 0,1 0-1 0 0,0-1 1 0 0,0 1 0 0 0,4-5-10 0 0,3-12-170 0 0,2 1 0 0 0,0 0 1 0 0,2 1-1 0 0,2 1 0 0 0,0 0 1 0 0,2 1-1 0 0,0 1 0 0 0,2 1 1 0 0,1 1-1 0 0,1 1 0 0 0,1 1 1 0 0,1 1-1 0 0,6-3 170 0 0,-14 15-3424 0 0,-12 6-604 0 0,2 0-8138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259 129 280 0 0,'0'0'1651'0'0,"0"0"-204"0"0,0 0-131 0 0,0 0-10 0 0,0 0-52 0 0,0 0-90 0 0,0 0-39 0 0,0 0-82 0 0,0 0-43 0 0,0 0 30 0 0,0 0 36 0 0,0 0 28 0 0,0 0-16 0 0,3-4-74 0 0,12-14-97 0 0,-11 14-85 0 0,-4 4-58 0 0,0 0-39 0 0,0 0-37 0 0,0 0-18 0 0,0 0-53 0 0,-26 3 978 0 0,-75 60-882 0 0,89-57-633 0 0,2 1 0 0 0,-1 1 0 0 0,1 0 1 0 0,0 0-1 0 0,0 1 0 0 0,1 0 1 0 0,0 1-1 0 0,1 0 0 0 0,0 0 1 0 0,1 1-1 0 0,0 0 0 0 0,0 0 1 0 0,1 1-1 0 0,1-1 0 0 0,0 1 1 0 0,1 1-1 0 0,0-1 0 0 0,1 1 1 0 0,0-1-1 0 0,1 1 0 0 0,0 0 1 0 0,1 1-81 0 0,3-7 67 0 0,0 0 1 0 0,0 0 0 0 0,1 0 0 0 0,0 0-1 0 0,0-1 1 0 0,1 0 0 0 0,0 1 0 0 0,0-1 0 0 0,0-1-1 0 0,1 1 1 0 0,0-1 0 0 0,0 1 0 0 0,0-2-1 0 0,1 1 1 0 0,-1 0 0 0 0,1-1 0 0 0,1 0-1 0 0,-1 0 1 0 0,0-1 0 0 0,1 0 0 0 0,-1 0 0 0 0,6 1-68 0 0,2 1 70 0 0,1-1 1 0 0,-1 0 0 0 0,1-1 0 0 0,-1-1 0 0 0,1 0 0 0 0,0-1 0 0 0,0-1 0 0 0,-1 0 0 0 0,4-1-71 0 0,10 0 56 0 0,53-14-424 0 0,-42-8-1671 0 0,-33 16-2780 0 0,-3 0-4185 0 0,-3 4-2893 0 0</inkml:trace>
  <inkml:trace contextRef="#ctx0" brushRef="#br0" timeOffset="814.406">671 184 10562 0 0,'0'0'2019'0'0,"0"0"-349"0"0,0 0-118 0 0,0 0-34 0 0,0 0-148 0 0,0 0-247 0 0,0 0-303 0 0,0 0-232 0 0,0 0-71 0 0,0 0-13 0 0,0 0-5 0 0,0 0-9 0 0,0 0-65 0 0,-4 13-65 0 0,-11 41-38 0 0,10 59 452 0 0,6-103-762 0 0,0 1-1 0 0,1 0 0 0 0,0-1 1 0 0,1 0-1 0 0,0 1 0 0 0,1-1 1 0 0,0 0-1 0 0,0-1 0 0 0,1 1 1 0 0,0-1-1 0 0,1 0 0 0 0,0 0 1 0 0,1 0-1 0 0,-1-1 0 0 0,2 0 1 0 0,4 4-12 0 0,-8-9 47 0 0,-1 0 0 0 0,1-1 0 0 0,0 1 0 0 0,0-1 0 0 0,0 0 0 0 0,1 0 0 0 0,-1 0 0 0 0,0-1 0 0 0,1 0 0 0 0,-1 0 0 0 0,1 0 0 0 0,-1 0 0 0 0,1 0 0 0 0,0-1 0 0 0,-1 0 0 0 0,1 0 0 0 0,-1 0 0 0 0,1-1 0 0 0,0 0 0 0 0,-1 0 0 0 0,1 0 0 0 0,-1 0 0 0 0,0 0 0 0 0,1-1 0 0 0,-1 0 0 0 0,0 0 0 0 0,0 0 0 0 0,0-1 0 0 0,0 1 0 0 0,0-1 0 0 0,0 0-47 0 0,104-103 1049 0 0,37-67-531 0 0,-153 184-858 0 0,2-2 279 0 0,1 0 0 0 0,-1 0 0 0 0,2 0 0 0 0,-1 1 0 0 0,1-1 0 0 0,0 1 0 0 0,1 0-1 0 0,0 1 1 0 0,1-1 0 0 0,0 0 0 0 0,1 1 0 0 0,0-1 0 0 0,1 1 0 0 0,0-1 0 0 0,0 1 0 0 0,1-1-1 0 0,2 8 62 0 0,1-13-5 0 0,1 0 0 0 0,-1 0 0 0 0,1-1 0 0 0,1 1 0 0 0,-1-1 0 0 0,1 0 0 0 0,0-1 0 0 0,-1 1 0 0 0,2-1 0 0 0,-1-1 0 0 0,0 1 0 0 0,0-1 0 0 0,1 0 0 0 0,0 0 0 0 0,-1-1 0 0 0,1 0 0 0 0,0 0 0 0 0,-1 0 0 0 0,1-1 0 0 0,0 0 0 0 0,0-1 0 0 0,2 0 5 0 0,4 1 39 0 0,0-2 1 0 0,1 0-1 0 0,-1 0 0 0 0,0-1 1 0 0,0-1-1 0 0,0 0 0 0 0,-1-1 1 0 0,0 0-1 0 0,1-1 1 0 0,-2 0-1 0 0,1-1 0 0 0,-1 0 1 0 0,0-1-1 0 0,0-1 1 0 0,-1 1-1 0 0,-1-2 0 0 0,5-4-39 0 0,20-24 191 0 0,-3-1-1 0 0,-1-1 0 0 0,25-44-190 0 0,-54 81 4 0 0,5-6-3 0 0,0 0-1 0 0,-1 0 1 0 0,0-1 0 0 0,-1 0 0 0 0,0 0-1 0 0,-1 0 1 0 0,0 0 0 0 0,0 0-1 0 0,-1-1 1 0 0,-1 0 0 0 0,1 1 0 0 0,-2-1-1 0 0,1-1 0 0 0,-1 10-6 0 0,-1 0 1 0 0,1 1-1 0 0,0-1 0 0 0,0 1 0 0 0,-1-1 0 0 0,1 0 0 0 0,-1 1 1 0 0,1-1-1 0 0,-1 1 0 0 0,0-1 0 0 0,1 1 0 0 0,-1-1 0 0 0,0 1 0 0 0,0 0 1 0 0,0-1-1 0 0,0 1 0 0 0,0 0 0 0 0,0 0 0 0 0,-1-1 0 0 0,1 1 0 0 0,0 0 1 0 0,-1 0-1 0 0,1 1 0 0 0,0-1 0 0 0,-1 0 0 0 0,1 0 0 0 0,-1 1 1 0 0,1-1-1 0 0,-1 1 0 0 0,0-1 0 0 0,1 1 0 0 0,-1 0 0 0 0,0-1 0 0 0,1 1 1 0 0,-1 0-1 0 0,0 0 0 0 0,1 0 0 0 0,-1 0 0 0 0,1 1 0 0 0,-1-1 1 0 0,-1 1 5 0 0,-64 25-302 0 0,59-22 272 0 0,1 1 0 0 0,0-1 0 0 0,0 2 0 0 0,0-1 0 0 0,0 1 0 0 0,1 0 0 0 0,0 0 0 0 0,0 1 0 0 0,1 0 0 0 0,0 0 0 0 0,0 0 0 0 0,1 0 0 0 0,-1 1 0 0 0,2 0 0 0 0,-1 0 0 0 0,1 0 0 0 0,0 0 0 0 0,1 1 0 0 0,0-1 0 0 0,0 1 0 0 0,1-1 0 0 0,0 2 30 0 0,3-6-2 0 0,1-1 1 0 0,0 1-1 0 0,-1-1 1 0 0,1 0-1 0 0,0 1 1 0 0,1-1-1 0 0,-1-1 1 0 0,0 1-1 0 0,1-1 0 0 0,0 1 1 0 0,-1-1-1 0 0,1 0 1 0 0,0 0-1 0 0,0 0 1 0 0,0-1-1 0 0,1 0 1 0 0,-1 1-1 0 0,0-1 1 0 0,0-1-1 0 0,1 1 1 0 0,-1-1-1 0 0,0 0 1 0 0,1 0-1 0 0,-1 0 1 0 0,1 0-1 0 0,-1-1 1 0 0,0 1-1 0 0,0-1 0 0 0,1-1 2 0 0,7 2 3 0 0,241-11 75 0 0,-252 11-75 0 0,0 0 0 0 0,0 0 0 0 0,1 1 0 0 0,-1-1 0 0 0,0 0-1 0 0,0 0 1 0 0,0 1 0 0 0,0-1 0 0 0,0 1 0 0 0,0-1 0 0 0,0 1 0 0 0,0-1 0 0 0,0 1 0 0 0,0-1 0 0 0,0 1 0 0 0,0 0 0 0 0,0 0 0 0 0,0 0 0 0 0,-1-1 0 0 0,1 1 0 0 0,0 0 0 0 0,-1 0 0 0 0,1 0 0 0 0,0 0 0 0 0,-1 0 0 0 0,1 0 0 0 0,-1 0-1 0 0,0 0 1 0 0,1 0 0 0 0,-1 1 0 0 0,0-1 0 0 0,0 0 0 0 0,1 0 0 0 0,-1 0 0 0 0,0 0 0 0 0,0 0 0 0 0,0 1 0 0 0,0-1 0 0 0,-1 0 0 0 0,1 0 0 0 0,0 0 0 0 0,0 0 0 0 0,-1 0 0 0 0,1 1-3 0 0,-18 50 134 0 0,14-44-148 0 0,-2 1-36 0 0,0 0 0 0 0,1 1-1 0 0,0 0 1 0 0,1 0 0 0 0,1 0 0 0 0,-1 0 0 0 0,1 1 0 0 0,1-1 0 0 0,0 1 0 0 0,0 9 50 0 0,17-5-1635 0 0,2-15-3095 0 0,-13 0 2002 0 0,2 0-8045 0 0</inkml:trace>
  <inkml:trace contextRef="#ctx0" brushRef="#br0" timeOffset="1217.37">1976 26 11450 0 0,'0'0'3392'0'0,"0"0"-1358"0"0,0 0-625 0 0,0 0-158 0 0,0 0-165 0 0,0 0-227 0 0,0 0-243 0 0,0 0-178 0 0,0 0-105 0 0,0 0 16 0 0,0 0 47 0 0,0 0-19 0 0,0 0-7 0 0,-3 19-27 0 0,-10 124 465 0 0,16-113-716 0 0,2-1 1 0 0,1-1 0 0 0,1 1-1 0 0,1-1 1 0 0,2 0-1 0 0,1-1 1 0 0,1 0 0 0 0,1-1-1 0 0,2 2-92 0 0,-12-23 22 0 0,-1 0 0 0 0,1 0 0 0 0,0 0 0 0 0,0 0 0 0 0,1-1 0 0 0,-1 0 0 0 0,1 1 0 0 0,0-1 0 0 0,0-1 0 0 0,0 1 0 0 0,1-1 0 0 0,-1 1 0 0 0,1-1 0 0 0,0 0-1 0 0,0-1 1 0 0,0 1 0 0 0,0-1 0 0 0,1 0 0 0 0,-1 0 0 0 0,0-1 0 0 0,1 0 0 0 0,3 1-22 0 0,-6-3 54 0 0,0-1 0 0 0,-1 0 0 0 0,1 1 0 0 0,0-1 0 0 0,-1 0 0 0 0,0 0 0 0 0,1 0 0 0 0,-1 0 0 0 0,0-1-1 0 0,0 1 1 0 0,0-1 0 0 0,0 1 0 0 0,-1-1 0 0 0,1 0 0 0 0,0 0 0 0 0,-1 1 0 0 0,0-1 0 0 0,0 0 0 0 0,0 0 0 0 0,0-2-54 0 0,0 3 19 0 0,22-57 299 0 0,-3-1 1 0 0,-3 0 0 0 0,5-39-319 0 0,-20 89-29 0 0,1 0 1 0 0,0 0-1 0 0,0 1 1 0 0,0-1-1 0 0,1 1 0 0 0,1 0 1 0 0,0 0-1 0 0,0 0 1 0 0,0 1-1 0 0,1 0 1 0 0,1 0-1 0 0,2-3 29 0 0,2 8-2721 0 0,-11 16-3421 0 0,-1-3-3167 0 0,1-3-1057 0 0</inkml:trace>
  <inkml:trace contextRef="#ctx0" brushRef="#br0" timeOffset="1600.87">2466 328 3985 0 0,'0'0'5004'0'0,"0"0"-1797"0"0,0 0-927 0 0,0 0-407 0 0,0 0-277 0 0,0 0-177 0 0,0 0-136 0 0,0 0-105 0 0,0 0-149 0 0,0 0-139 0 0,31-8-131 0 0,98-24-138 0 0,-57-3 229 0 0,-41 12-513 0 0,-2-1 1 0 0,-1-1 0 0 0,-1-1 0 0 0,-1-2 0 0 0,7-10-338 0 0,-32 37 10 0 0,1-1 0 0 0,0 1 0 0 0,-1-1 0 0 0,0 0 0 0 0,1 1 0 0 0,-1-1 0 0 0,0 0 0 0 0,0 0 0 0 0,0 1 0 0 0,0-1 0 0 0,0 0 0 0 0,0 0 0 0 0,0 0 0 0 0,-1-1 0 0 0,1 1 0 0 0,-1 0-1 0 0,0 0 1 0 0,1 0 0 0 0,-1 0 0 0 0,0 0 0 0 0,0 0 0 0 0,0-1 0 0 0,-1 1 0 0 0,1 0 0 0 0,0 0 0 0 0,-1 0 0 0 0,1 0 0 0 0,-1 0 0 0 0,0 0 0 0 0,0 0 0 0 0,0 0 0 0 0,0 0 0 0 0,0 0 0 0 0,0 0 0 0 0,0 1 0 0 0,-1-1 0 0 0,1 0 0 0 0,-1 1-1 0 0,1-1 1 0 0,-1 1 0 0 0,0 0 0 0 0,1-1 0 0 0,-1 1 0 0 0,0 0 0 0 0,0 0 0 0 0,0 0 0 0 0,0 0 0 0 0,0 0 0 0 0,0 1 0 0 0,0-1 0 0 0,0 1 0 0 0,0-1 0 0 0,0 1 0 0 0,0 0 0 0 0,0 0 0 0 0,-2 0-10 0 0,-9 2-7 0 0,1 0 0 0 0,0 1 0 0 0,-1 1 1 0 0,1 0-1 0 0,0 1 0 0 0,1 0 0 0 0,-1 1 0 0 0,1 0 1 0 0,0 1-1 0 0,1 0 0 0 0,-1 0 0 0 0,1 1 0 0 0,1 1 1 0 0,0 0-1 0 0,0 0 0 0 0,0 1 0 0 0,1 0 0 0 0,1 0 1 0 0,0 1-1 0 0,0 0 0 0 0,-4 10 7 0 0,3-6-1 0 0,0 1 0 0 0,1 0 1 0 0,1 0-1 0 0,0 0 0 0 0,1 1 0 0 0,1 0 0 0 0,0 0 0 0 0,2 0 1 0 0,0 0-1 0 0,0 1 0 0 0,2-1 0 0 0,0 1 0 0 0,2 10 1 0 0,0-19 5 0 0,-1 0-1 0 0,2 0 0 0 0,-1 0 0 0 0,1 0 1 0 0,0 0-1 0 0,1-1 0 0 0,0 0 0 0 0,0 0 1 0 0,1 0-1 0 0,0 0 0 0 0,0-1 0 0 0,1 1 1 0 0,0-1-1 0 0,0-1 0 0 0,1 1 1 0 0,-1-1-1 0 0,2 0 0 0 0,-1-1 0 0 0,0 0 1 0 0,1 0-1 0 0,1 0-4 0 0,8 5 19 0 0,0-2 1 0 0,1 0-1 0 0,0-1 1 0 0,0-1 0 0 0,0 0-1 0 0,1-1 1 0 0,0-2-1 0 0,0 0 1 0 0,12 1-20 0 0,81-15-607 0 0,-72-15-3610 0 0,-35 19-2256 0 0,-2 0-5978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333 785 5777 0 0,'0'0'2073'0'0,"0"0"-318"0"0,0 0-38 0 0,0 0 134 0 0,0 0 1 0 0,0 0-224 0 0,0 0-313 0 0,0 0-298 0 0,0 0-215 0 0,0 0-154 0 0,0 0-117 0 0,-32 1-118 0 0,-101 7-65 0 0,65 15 95 0 0,59-15-346 0 0,2-4-60 0 0,0 1-1 0 0,1 0 1 0 0,0 0-1 0 0,0 0 1 0 0,0 0-1 0 0,0 1 0 0 0,1 0 1 0 0,0 1-1 0 0,1-1 1 0 0,-1 1-1 0 0,1 0 1 0 0,0 0-1 0 0,1 0 0 0 0,0 0 1 0 0,0 0-1 0 0,0 1 1 0 0,1 0-1 0 0,0-1 1 0 0,1 1-1 0 0,0 0 1 0 0,0 0-1 0 0,0 7-36 0 0,3-11 61 0 0,0-1-1 0 0,1 1 1 0 0,-1-1 0 0 0,0 0-1 0 0,1 0 1 0 0,0 0 0 0 0,0 0-1 0 0,0 0 1 0 0,0-1 0 0 0,0 1-1 0 0,0-1 1 0 0,1 0 0 0 0,-1 0-1 0 0,1 0 1 0 0,0-1-1 0 0,-1 1 1 0 0,1-1 0 0 0,0 0-1 0 0,0 0 1 0 0,0 0 0 0 0,0 0-1 0 0,0-1 1 0 0,0 0 0 0 0,0 0-1 0 0,0 0 1 0 0,0 0 0 0 0,0 0-1 0 0,0-1 1 0 0,0 0 0 0 0,0 0-1 0 0,0 0 1 0 0,-1 0 0 0 0,1 0-1 0 0,0-1 1 0 0,0 0-61 0 0,18-10 195 0 0,-1 0-1 0 0,-1-2 1 0 0,0 0 0 0 0,-1-1 0 0 0,0-1-1 0 0,-2-1 1 0 0,13-14-195 0 0,71-64 149 0 0,-88 136-595 0 0,-11 14 443 0 0,-3-45 1 0 0,0 1-1 0 0,1 0 1 0 0,0-1-1 0 0,1 1 0 0 0,0 0 1 0 0,0-1-1 0 0,1 1 1 0 0,1-1-1 0 0,0 0 1 0 0,0 1-1 0 0,1-1 1 0 0,0-1-1 0 0,1 1 1 0 0,0-1-1 0 0,0 1 1 0 0,1-1-1 0 0,0-1 0 0 0,1 1 1 0 0,0-1 2 0 0,-3-6 8 0 0,0 0 0 0 0,1 0 0 0 0,-1 0 0 0 0,0 0 0 0 0,1-1 1 0 0,0 1-1 0 0,-1-1 0 0 0,1 0 0 0 0,0-1 0 0 0,0 1 0 0 0,-1-1 0 0 0,1 0 0 0 0,0 0 0 0 0,0-1 0 0 0,-1 1 1 0 0,1-1-1 0 0,0 0 0 0 0,0-1 0 0 0,-1 1 0 0 0,1-1 0 0 0,-1 0 0 0 0,0 0 0 0 0,1 0 0 0 0,-1 0 0 0 0,3-3-8 0 0,95-80 354 0 0,-65 44-275 0 0,-3-1 0 0 0,-1-2 0 0 0,-2-1 0 0 0,-3-1 0 0 0,-1-2 1 0 0,-2-1-1 0 0,-3-1 0 0 0,-2-1 0 0 0,-2 0 0 0 0,10-48-79 0 0,-14 39-12 0 0,-1-2 1 0 0,-4 1-1 0 0,-2-2 0 0 0,-2-46 12 0 0,-4 107-1 0 0,-1-1 1 0 0,1 1-1 0 0,0-1 0 0 0,-1 1 0 0 0,0-1 0 0 0,1 1 1 0 0,-1-1-1 0 0,0 1 0 0 0,-1-1 0 0 0,1 1 0 0 0,0-1 1 0 0,-1 1-1 0 0,1-1 0 0 0,-1 1 0 0 0,0-1 0 0 0,0 1 1 0 0,0-1-1 0 0,0 1 0 0 0,0 0 0 0 0,0 0 0 0 0,-1 0 1 0 0,1-1-1 0 0,-1 1 0 0 0,1 0 0 0 0,-1 1 0 0 0,0-1 0 0 0,0 0 1 0 0,0 0-1 0 0,0 1 0 0 0,0 0 0 0 0,0-1 0 0 0,0 1 1 0 0,0 0-1 0 0,-1 0 0 0 0,1 0 0 0 0,-1 0 0 0 0,1 0 1 0 0,0 0-1 0 0,-1 1 0 0 0,0 0 0 0 0,1-1 0 0 0,-1 1 1 0 0,1 0-1 0 0,-1 0 0 0 0,1 0 0 0 0,-1 0 0 0 0,1 1 1 0 0,-1-1-1 0 0,1 1 0 0 0,-1-1 0 0 0,1 1 0 0 0,-1 0 1 0 0,-1 1 0 0 0,-14 14-7 0 0,1 0 1 0 0,1 1-1 0 0,1 1 1 0 0,0 0-1 0 0,1 2 1 0 0,1-1-1 0 0,1 1 1 0 0,1 1-1 0 0,1 0 1 0 0,1 1-1 0 0,0 0 1 0 0,2 0-1 0 0,0 1 1 0 0,2 0-1 0 0,-1 9 7 0 0,-4 17 21 0 0,2 1-1 0 0,2 1 0 0 0,2-1 1 0 0,2 1-1 0 0,3 0 1 0 0,2 0-1 0 0,2-1 0 0 0,2 0 1 0 0,3 0-1 0 0,14 46-20 0 0,-19-80-9 0 0,1 0 1 0 0,0 0-1 0 0,1 0 0 0 0,1-1 0 0 0,0 0 1 0 0,1 0-1 0 0,7 8 9 0 0,-14-22-140 0 0,0 0 0 0 0,1 0 0 0 0,-1 0 1 0 0,1 0-1 0 0,-1-1 0 0 0,1 1 0 0 0,-1-1 0 0 0,1 1 0 0 0,-1-1 0 0 0,1 0 1 0 0,0 0-1 0 0,-1 0 0 0 0,1 0 0 0 0,-1-1 0 0 0,1 1 0 0 0,0-1 1 0 0,-1 1-1 0 0,1-1 0 0 0,-1 0 0 0 0,0 0 0 0 0,1 0 0 0 0,-1 0 1 0 0,0-1-1 0 0,1 1 0 0 0,-1 0 0 0 0,0-1 0 0 0,0 0 0 0 0,0 1 0 0 0,0-1 1 0 0,-1 0-1 0 0,1 0 0 0 0,0 0 0 0 0,-1 0 0 0 0,0 0 0 0 0,1-1 1 0 0,0-1 139 0 0,10-8-2638 0 0,3-1-4291 0 0,-4 4-4884 0 0</inkml:trace>
  <inkml:trace contextRef="#ctx0" brushRef="#br0" timeOffset="281.219">1278 726 9866 0 0,'0'0'2310'0'0,"0"0"-568"0"0,0 0-327 0 0,0 0-132 0 0,0 0-163 0 0,0 0-209 0 0,0 0-231 0 0,-27 34-235 0 0,-83 105-107 0 0,75-71 155 0 0,36-58-370 0 0,-1-5-50 0 0,0 0 0 0 0,0-1 0 0 0,0 1 0 0 0,1 0 0 0 0,0-1 1 0 0,0 1-1 0 0,0-1 0 0 0,0 1 0 0 0,1-1 0 0 0,0 0 0 0 0,0 1 0 0 0,0-1 1 0 0,0 0-1 0 0,1 0 0 0 0,0 0 0 0 0,-1-1 0 0 0,1 1 0 0 0,1-1 0 0 0,-1 1 1 0 0,0-1-1 0 0,1 0 0 0 0,0 0 0 0 0,-1-1 0 0 0,1 1 0 0 0,0-1 0 0 0,1 0 1 0 0,-1 0-1 0 0,0 0 0 0 0,1-1 0 0 0,-1 1 0 0 0,1-1 0 0 0,2 1-73 0 0,6-1 168 0 0,-1 0 0 0 0,0-1 0 0 0,1-1 0 0 0,-1 0 0 0 0,0 0 0 0 0,0-1 0 0 0,0 0 0 0 0,0-1 0 0 0,0-1 0 0 0,0 0 0 0 0,-1-1 0 0 0,0 0 0 0 0,0 0 0 0 0,0-1 0 0 0,0-1 0 0 0,-1 0 0 0 0,0 0 0 0 0,-1-1 0 0 0,0 0 0 0 0,0 0 0 0 0,0-1 0 0 0,-1-1 0 0 0,-1 1 0 0 0,1-1 0 0 0,-2-1 0 0 0,1 1 0 0 0,3-10-168 0 0,-6 10 37 0 0,-1 1 0 0 0,0-1 0 0 0,0 0 1 0 0,-1 0-1 0 0,-1 0 0 0 0,1 0 0 0 0,-2 0 0 0 0,1 0 0 0 0,-1-1 0 0 0,-1 1 1 0 0,0 0-1 0 0,-2-6-37 0 0,3 12-42 0 0,-1 0 1 0 0,0 0-1 0 0,0 0 1 0 0,-1 1 0 0 0,1-1-1 0 0,-1 0 1 0 0,0 1-1 0 0,0-1 1 0 0,0 1-1 0 0,0 0 1 0 0,0-1-1 0 0,-1 1 1 0 0,0 1 0 0 0,0-1-1 0 0,1 0 1 0 0,-1 0-1 0 0,-1 1 1 0 0,1 0-1 0 0,0 0 1 0 0,-1 0 0 0 0,1 0-1 0 0,-1 0 1 0 0,1 0-1 0 0,-1 1 1 0 0,0 0-1 0 0,0 0 1 0 0,0 0-1 0 0,0 0 1 0 0,0 1 0 0 0,0-1-1 0 0,0 1 1 0 0,-3 0 41 0 0,-47 19-3943 0 0,41-5-349 0 0,1 4-3503 0 0,3-6-2897 0 0</inkml:trace>
  <inkml:trace contextRef="#ctx0" brushRef="#br0" timeOffset="701.751">1627 1098 11771 0 0,'0'0'2681'0'0,"0"0"-791"0"0,0 0-306 0 0,0 0-47 0 0,0 0-160 0 0,0 0-263 0 0,0 0-306 0 0,0 0-185 0 0,0 0-108 0 0,8-33-27 0 0,26-103-16 0 0,10 14 980 0 0,-3 38-713 0 0,-39 89-755 0 0,-2 24-28 0 0,-2-23 42 0 0,1 0 1 0 0,-1 1-1 0 0,1-1 0 0 0,1 0 0 0 0,0 1 1 0 0,-1-1-1 0 0,2 0 0 0 0,-1 1 0 0 0,1-1 1 0 0,0 0-1 0 0,0 0 0 0 0,1 0 1 0 0,0 0-1 0 0,0 0 0 0 0,0 0 0 0 0,1 0 1 0 0,0 0-1 0 0,0-1 0 0 0,0 1 1 0 0,1-1-1 0 0,0 0 0 0 0,0 0 0 0 0,0-1 1 0 0,0 1-1 0 0,1-1 0 0 0,0 0 1 0 0,0 0-1 0 0,0 0 0 0 0,0-1 0 0 0,1 1 1 0 0,0-1 1 0 0,2-3 78 0 0,1 0 1 0 0,0-1 0 0 0,-1 0 0 0 0,1 0-1 0 0,0-1 1 0 0,-1 0 0 0 0,0-1 0 0 0,1 1-1 0 0,-1-2 1 0 0,0 1 0 0 0,-1-1 0 0 0,1 0-1 0 0,-1-1 1 0 0,1 0 0 0 0,-1 0 0 0 0,-1-1-1 0 0,1 1 1 0 0,-1-1 0 0 0,0-1 0 0 0,0 1-1 0 0,-1-1 1 0 0,0 0 0 0 0,0-1-1 0 0,0 1 1 0 0,1-6-79 0 0,-1 7 70 0 0,4-3-17 0 0,-1-1 0 0 0,0 0 0 0 0,-1-1 0 0 0,0 0-1 0 0,0 0 1 0 0,-1 0 0 0 0,-1-1 0 0 0,0 1 0 0 0,0-2 0 0 0,-2 1-1 0 0,1 0 1 0 0,0-11-53 0 0,-4 23-142 0 0,0 0-161 0 0,0 0-253 0 0,0 0-347 0 0,0 10-5253 0 0,0-6-3110 0 0,0 0-3018 0 0</inkml:trace>
  <inkml:trace contextRef="#ctx0" brushRef="#br0" timeOffset="1316.968">2594 697 14379 0 0,'0'0'2126'0'0,"0"0"-570"0"0,0 0-197 0 0,0 0-33 0 0,0 0-110 0 0,0 0-196 0 0,0 0-222 0 0,0 0-201 0 0,0 0-158 0 0,0 0-106 0 0,0 0-126 0 0,-34-11-99 0 0,-106-31-41 0 0,137 40-65 0 0,1 1 1 0 0,0 0-1 0 0,0 0 1 0 0,-1 0-1 0 0,1 1 0 0 0,0-1 1 0 0,-1 0-1 0 0,1 1 1 0 0,-1 0-1 0 0,1-1 1 0 0,-1 1-1 0 0,1 0 0 0 0,-1 0 1 0 0,1 1-1 0 0,-1-1 1 0 0,1 0-1 0 0,-1 1 1 0 0,1 0-1 0 0,0-1 0 0 0,-1 1 1 0 0,1 0-1 0 0,0 0 1 0 0,0 0-1 0 0,-1 1 1 0 0,1-1-1 0 0,0 0 0 0 0,0 1 1 0 0,0-1-1 0 0,0 2-2 0 0,-6 4 14 0 0,-5 2-10 0 0,1 1-1 0 0,1 0 1 0 0,0 0 0 0 0,0 1 0 0 0,1 0 0 0 0,0 1 0 0 0,1 0-1 0 0,1 1 1 0 0,0 0 0 0 0,0 0 0 0 0,1 0 0 0 0,1 1 0 0 0,0 0-1 0 0,1 1 1 0 0,1-1 0 0 0,0 1 0 0 0,1 0 0 0 0,1 0 0 0 0,0 0-1 0 0,1 0 1 0 0,0 0 0 0 0,1 0 0 0 0,2 7-4 0 0,-1-17 20 0 0,1 0 1 0 0,0 0-1 0 0,0 0 1 0 0,0 0 0 0 0,1 0-1 0 0,-1 0 1 0 0,1-1-1 0 0,1 0 1 0 0,-1 1-1 0 0,0-1 1 0 0,1 0-1 0 0,0 0 1 0 0,0-1 0 0 0,0 1-1 0 0,1-1 1 0 0,-1 0-1 0 0,1 0 1 0 0,-1-1-1 0 0,1 1 1 0 0,0-1-1 0 0,0 0 1 0 0,0 0-1 0 0,0-1 1 0 0,1 1 0 0 0,-1-1-1 0 0,0 0 1 0 0,1-1-1 0 0,-1 1 1 0 0,1-1-1 0 0,-1 0 1 0 0,0 0-1 0 0,1-1 1 0 0,-1 0 0 0 0,0 0-1 0 0,1 0 1 0 0,-1 0-1 0 0,0-1 1 0 0,0 0-1 0 0,0 0 1 0 0,0 0-1 0 0,0-1 1 0 0,-1 0-1 0 0,1 0 1 0 0,2-2-21 0 0,23-14 275 0 0,-1-2-1 0 0,-1 0 1 0 0,-1-2-1 0 0,-1-2 1 0 0,-1 0-1 0 0,20-27-274 0 0,-37 43 42 0 0,0 0 0 0 0,1 1 0 0 0,0 0 0 0 0,1 0-1 0 0,-1 1 1 0 0,1 0 0 0 0,1 1 0 0 0,-1 0 0 0 0,1 0 0 0 0,6-1-42 0 0,-15 7 1 0 0,-1-1 0 0 0,0 1 0 0 0,1 0 0 0 0,0-1-1 0 0,-1 1 1 0 0,1 0 0 0 0,-1 0 0 0 0,1 0 0 0 0,-1 0 0 0 0,1 0 0 0 0,-1 1 0 0 0,1-1 0 0 0,-1 0 0 0 0,1 1 0 0 0,-1-1 0 0 0,1 1 0 0 0,-1-1 0 0 0,0 1 0 0 0,1 0 0 0 0,-1 0 0 0 0,0-1-1 0 0,1 1 1 0 0,-1 0 0 0 0,0 0 0 0 0,0 0 0 0 0,0 0 0 0 0,0 1 0 0 0,0-1 0 0 0,0 0 0 0 0,0 0 0 0 0,0 1 0 0 0,-1-1 0 0 0,1 0 0 0 0,0 1 0 0 0,-1-1 0 0 0,1 1 0 0 0,-1-1-1 0 0,0 1 1 0 0,1-1 0 0 0,-1 1 0 0 0,0 0-1 0 0,7 66 94 0 0,-21 231-125 0 0,-5-144-260 0 0,-7-1-1 0 0,-35 113 292 0 0,54-235-7 0 0,-1 0 0 0 0,-2-1-1 0 0,-2 0 1 0 0,0-1 0 0 0,-2 0-1 0 0,-1-1 1 0 0,-2 0 0 0 0,-1-2-1 0 0,-1 0 1 0 0,-1-1 0 0 0,-1-1-1 0 0,-17 16 8 0 0,-58 1 78 0 0,92-42-72 0 0,1 1 0 0 0,-1 0-1 0 0,1-1 1 0 0,-1 0 0 0 0,1 0 0 0 0,-1 0 0 0 0,1 0-1 0 0,-1-1 1 0 0,1 0 0 0 0,-1 1 0 0 0,1-1 0 0 0,0 0-1 0 0,-1 0 1 0 0,1-1 0 0 0,0 1 0 0 0,0-1 0 0 0,0 0-1 0 0,0 1 1 0 0,0-1 0 0 0,0-1 0 0 0,1 1 0 0 0,-1 0-1 0 0,1-1 1 0 0,-1 1 0 0 0,1-1 0 0 0,0 0 0 0 0,0 0-1 0 0,-1-2-5 0 0,-2-8 17 0 0,0-1 0 0 0,2 0 0 0 0,-1 0-1 0 0,2 0 1 0 0,0-1 0 0 0,1 1-1 0 0,0 0 1 0 0,1-1 0 0 0,1 1-1 0 0,0-1 1 0 0,1 1 0 0 0,0 0 0 0 0,1 0-1 0 0,1 0 1 0 0,0 0 0 0 0,1 0-1 0 0,1 1 1 0 0,0 0 0 0 0,4-7-17 0 0,18-34 37 0 0,3 1 0 0 0,1 2-1 0 0,3 1 1 0 0,1 2 0 0 0,3 1 0 0 0,12-9-37 0 0,-33 39-12 0 0,0 0-1 0 0,1 0 1 0 0,1 2-1 0 0,0 1 1 0 0,1 0-1 0 0,1 1 1 0 0,0 2-1 0 0,1 0 1 0 0,16-5 12 0 0,71-2-7508 0 0,-101 18-4432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1 836 3985 0 0,'0'0'1747'0'0,"0"0"-373"0"0,0 0-206 0 0,0 0 17 0 0,0 0 70 0 0,0 0-48 0 0,0 0-208 0 0,0 0-347 0 0,0 0-277 0 0,0 0-146 0 0,0 0-29 0 0,0 0 32 0 0,0 0 83 0 0,4 7 1622 0 0,45-13 3379 0 0,16-27-2777 0 0,-52 23-2372 0 0,0-1 1 0 0,-1 1 0 0 0,0-2 0 0 0,-1 0-1 0 0,0 0 1 0 0,-1-1 0 0 0,0 0 0 0 0,-1-1 0 0 0,0 0-1 0 0,-2-1 1 0 0,1 0 0 0 0,-2 0 0 0 0,0 0-1 0 0,-1-1 1 0 0,1-5-168 0 0,-8 61 366 0 0,4 39-283 0 0,-1-61-64 0 0,47 316 180 0 0,-33-223-162 0 0,-5 1 0 0 0,-5-1 0 0 0,-8 77-37 0 0,-11-125 205 0 0,-3-75 423 0 0,9-12-602 0 0,1 0 0 0 0,2 0 0 0 0,0-1-1 0 0,2 0 1 0 0,0 0 0 0 0,2 0 0 0 0,1 0 0 0 0,1 0 0 0 0,1 0-1 0 0,1 0 1 0 0,1 0-26 0 0,1-18-2 0 0,1 1-1 0 0,3 1 0 0 0,1-1 1 0 0,2 2-1 0 0,1-1 1 0 0,3 2-1 0 0,1 0 0 0 0,2 1 1 0 0,1 1-1 0 0,2 0 1 0 0,2 2-1 0 0,1 1 1 0 0,1 1-1 0 0,2 1 0 0 0,2 1 1 0 0,0 2-1 0 0,2 1 1 0 0,36-24 2 0 0,-60 47-4 0 0,1 0 0 0 0,0 0 0 0 0,0 1 1 0 0,0 1-1 0 0,0-1 0 0 0,1 1 1 0 0,0 1-1 0 0,-1 0 0 0 0,1 0 1 0 0,0 1-1 0 0,0 0 0 0 0,0 1 1 0 0,7 0 3 0 0,-13 3-4 0 0,1-1 0 0 0,-1 1 1 0 0,0 0-1 0 0,0 0 1 0 0,-1 0-1 0 0,1 0 1 0 0,-1 1-1 0 0,1 0 1 0 0,-1 0-1 0 0,0 0 1 0 0,0 0-1 0 0,-1 0 1 0 0,0 0-1 0 0,1 1 1 0 0,-1-1-1 0 0,0 1 1 0 0,-1-1-1 0 0,1 1 1 0 0,-1 0-1 0 0,0 0 1 0 0,-1 0-1 0 0,1 0 0 0 0,-1-1 1 0 0,0 1-1 0 0,0 0 1 0 0,0 0-1 0 0,0 0 1 0 0,-1 1 3 0 0,0 11 5 0 0,-1 0 0 0 0,0 0 0 0 0,-1 0 0 0 0,-1-1 0 0 0,0 0-1 0 0,-2 1 1 0 0,0-1 0 0 0,0-1 0 0 0,-2 1 0 0 0,1-1 0 0 0,-2-1 0 0 0,0 0 0 0 0,-1 0 0 0 0,-1 0 0 0 0,0-1 0 0 0,0-1 0 0 0,-1 0 0 0 0,-1-1 0 0 0,0 0 0 0 0,0-1 0 0 0,-1 0 0 0 0,-1-1-1 0 0,0-1 1 0 0,0 0 0 0 0,0-1 0 0 0,-1 0 0 0 0,-2-1-5 0 0,-103 3-473 0 0,119-9 407 0 0,0 0 1 0 0,0 0 0 0 0,1 0-1 0 0,-1 0 1 0 0,0-1-1 0 0,0 1 1 0 0,0-1 0 0 0,0 1-1 0 0,0-1 1 0 0,0 1 0 0 0,0-1-1 0 0,1 0 1 0 0,-1 0-1 0 0,0 0 1 0 0,1 0 0 0 0,-1 0-1 0 0,1 0 1 0 0,-1-1-1 0 0,1 1 1 0 0,-1 0 0 0 0,1-1-1 0 0,0 1 1 0 0,0-1 0 0 0,0 1-1 0 0,-1-1 1 0 0,2 0-1 0 0,-1 0 1 0 0,0 1 0 0 0,0-1-1 0 0,0 0 1 0 0,1 0-1 0 0,-1 0 1 0 0,1-1 65 0 0,-3-20-3740 0 0,2 0-4130 0 0,1 15-3906 0 0</inkml:trace>
  <inkml:trace contextRef="#ctx0" brushRef="#br0" timeOffset="380.382">1308 689 12835 0 0,'0'0'2287'0'0,"0"0"-429"0"0,0 0-285 0 0,0 0-180 0 0,0 0-208 0 0,0 0-222 0 0,0 0-163 0 0,0 0-156 0 0,0 0-85 0 0,0 0-76 0 0,0 0-94 0 0,0 0-78 0 0,0 0-71 0 0,-33 21-48 0 0,-100 69-60 0 0,130-89-125 0 0,0 0 0 0 0,1 1 0 0 0,-1 0-1 0 0,0-1 1 0 0,0 1 0 0 0,1 0 0 0 0,-1 0 0 0 0,1 0-1 0 0,0 1 1 0 0,-1-1 0 0 0,1 1 0 0 0,0-1-1 0 0,0 1 1 0 0,1 0 0 0 0,-1-1 0 0 0,1 1 0 0 0,-1 0-1 0 0,1 0 1 0 0,0 0 0 0 0,0 0 0 0 0,0 1-7 0 0,-1 6 15 0 0,-1-4-15 0 0,1-1 1 0 0,0 1-1 0 0,0 0 1 0 0,0 1-1 0 0,1-1 1 0 0,0 0-1 0 0,0 0 1 0 0,0 1-1 0 0,1-1 1 0 0,0 0-1 0 0,1 1 1 0 0,-1-1-1 0 0,1 0 1 0 0,0 0 0 0 0,1 0-1 0 0,-1 1 1 0 0,1-1-1 0 0,0 0 1 0 0,1-1-1 0 0,-1 1 1 0 0,1 0-1 0 0,1-1 1 0 0,-1 0-1 0 0,1 1 1 0 0,0-1-1 0 0,0-1 1 0 0,0 1-1 0 0,0 0 1 0 0,1-1 0 0 0,0 0-1 0 0,0 0 1 0 0,0-1-1 0 0,0 1 1 0 0,1-1-1 0 0,1 0 0 0 0,1-1 72 0 0,1 0 1 0 0,-1-1-1 0 0,1-1 0 0 0,0 1 0 0 0,-1-1 0 0 0,1-1 1 0 0,-1 0-1 0 0,1 0 0 0 0,-1 0 0 0 0,1-1 0 0 0,-1-1 1 0 0,0 1-1 0 0,0-1 0 0 0,0 0 0 0 0,0-1 1 0 0,0 0-1 0 0,-1-1 0 0 0,0 1 0 0 0,0-1 0 0 0,0 0 1 0 0,0-1-1 0 0,-1 0 0 0 0,0 0 0 0 0,0 0 0 0 0,-1-1 1 0 0,0 0-1 0 0,0 0 0 0 0,3-5-72 0 0,-3 3 69 0 0,0 0 0 0 0,-1-1 0 0 0,0 1 0 0 0,-1-1 0 0 0,1 0 0 0 0,-2 0 0 0 0,0 0 0 0 0,0 0 0 0 0,-1 0 0 0 0,0-1 0 0 0,0 1 0 0 0,-1 0 0 0 0,-1-1 0 0 0,-1-7-69 0 0,1 12-1 0 0,0 1 0 0 0,0 0 0 0 0,0 0 0 0 0,-1-1 0 0 0,0 1 0 0 0,0 1 0 0 0,0-1 0 0 0,0 0 0 0 0,-1 0 0 0 0,0 1 0 0 0,0-1 0 0 0,0 1 0 0 0,-1 0 0 0 0,1 0 0 0 0,-1 0 0 0 0,0 1 1 0 0,0-1-1 0 0,0 1 0 0 0,-1 0 0 0 0,1 0 0 0 0,-1 1 0 0 0,0-1 0 0 0,0 1 0 0 0,1 0 0 0 0,-1 0 0 0 0,-1 0 0 0 0,1 1 0 0 0,-4-1 1 0 0,-2 0-403 0 0,-50-2-910 0 0,31 29-8604 0 0,27-18-1982 0 0</inkml:trace>
  <inkml:trace contextRef="#ctx0" brushRef="#br0" timeOffset="645.968">1661 781 10490 0 0,'0'0'1583'0'0,"0"0"-476"0"0,0 0-52 0 0,0 0 161 0 0,0 0 101 0 0,0 0-150 0 0,0 0-323 0 0,0 0-274 0 0,0 0-116 0 0,0 0-70 0 0,0 0-80 0 0,0 0-35 0 0,1 27-58 0 0,-1 87-53 0 0,-15-16 104 0 0,13-91-854 0 0,0 4 902 0 0,2-7-4459 0 0,0 0-4085 0 0,0-4-492 0 0</inkml:trace>
  <inkml:trace contextRef="#ctx0" brushRef="#br0" timeOffset="815.745">1680 287 15091 0 0,'0'0'2337'0'0,"0"0"-1025"0"0,0 0-472 0 0,0 0-304 0 0,0 0-216 0 0,0 0-248 0 0,0 0-232 0 0,0 0-120 0 0,0 0-96 0 0,0 0-40 0 0,0 0-136 0 0,0 0-600 0 0,0 0-2225 0 0,0 0-8465 0 0</inkml:trace>
  <inkml:trace contextRef="#ctx0" brushRef="#br0" timeOffset="1259.629">1937 921 4985 0 0,'0'0'4261'0'0,"0"0"-1366"0"0,0 0-513 0 0,0 0-217 0 0,0 0-293 0 0,0 0-344 0 0,0 0-425 0 0,0 0-261 0 0,0 0-169 0 0,0 0-117 0 0,0 0-81 0 0,0 0-36 0 0,0 0-35 0 0,1-14-35 0 0,21-113 916 0 0,54-70-411 0 0,-64 281-1959 0 0,-13-74 1071 0 0,2 1 0 0 0,-1-1-1 0 0,1 1 1 0 0,0-1 0 0 0,1 1 0 0 0,1-1 0 0 0,-1 0 0 0 0,2 0 0 0 0,-1 0-1 0 0,1 0 1 0 0,1-1 0 0 0,0 1 0 0 0,0-1 0 0 0,1 0 0 0 0,0-1-1 0 0,0 1 1 0 0,1-1 0 0 0,5 4 14 0 0,-8-10 51 0 0,0 1 0 0 0,0-1 0 0 0,1 0-1 0 0,-1 0 1 0 0,1-1 0 0 0,-1 0 0 0 0,1 1 0 0 0,0-1 0 0 0,-1-1-1 0 0,1 1 1 0 0,0-1 0 0 0,0 0 0 0 0,-1 0 0 0 0,1 0-1 0 0,0-1 1 0 0,0 1 0 0 0,-1-1 0 0 0,1 0 0 0 0,-1-1-1 0 0,1 1 1 0 0,-1-1 0 0 0,1 0 0 0 0,-1 0 0 0 0,0 0 0 0 0,0 0-1 0 0,0-1 1 0 0,0 0 0 0 0,0 0 0 0 0,1-1-51 0 0,8-7 224 0 0,-1-1 0 0 0,0 0 1 0 0,0-1-1 0 0,-2 0 0 0 0,1 0 0 0 0,-2-1 0 0 0,6-10-224 0 0,43-112 670 0 0,-54 74-1126 0 0,-13 60-1164 0 0,4 2-2621 0 0,3 0-3492 0 0,0 0-5017 0 0</inkml:trace>
  <inkml:trace contextRef="#ctx0" brushRef="#br0" timeOffset="1596.427">2795 0 19772 0 0,'0'0'1267'0'0,"0"0"-307"0"0,0 0-170 0 0,0 0 25 0 0,0 0-51 0 0,0 0-143 0 0,0 0-113 0 0,0 0-91 0 0,0 0 7 0 0,0 0 49 0 0,0 0-17 0 0,0 0-90 0 0,-2 33-74 0 0,-6 104-36 0 0,-4 482-6 0 0,12-465-2134 0 0,-10-162-2510 0 0,0-8 333 0 0,-2-1-5716 0 0,7 6 1462 0 0</inkml:trace>
  <inkml:trace contextRef="#ctx0" brushRef="#br0" timeOffset="1856.941">2412 530 13043 0 0,'0'0'2359'0'0,"0"0"-624"0"0,0 0-300 0 0,0 0 37 0 0,0 0 42 0 0,0 0-188 0 0,0 0-278 0 0,0 0-249 0 0,0 0-195 0 0,33 4-109 0 0,104 8-93 0 0,100-9 442 0 0,-180-4-990 0 0,16 0-666 0 0,-25 4-4899 0 0,-33 0-6150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30 7122 0 0,'0'0'2224'0'0,"0"0"-241"0"0,0 0-109 0 0,0 0 36 0 0,0 0-54 0 0,0 0-156 0 0,0 0-229 0 0,0 0-270 0 0,0 0-232 0 0,0 0-161 0 0,0 0-158 0 0,-7-5-95 0 0,-21-15-69 0 0,21 15-64 0 0,-1 24 1394 0 0,-27 155-842 0 0,-8 113-340 0 0,-2-41-532 0 0,36-206-365 0 0,9-40 155 0 0,0 0-36 0 0,0 0-48 0 0,0 0-11 0 0,0 0-63 0 0,0-27-4085 0 0,14-22-4828 0 0,-9 37 2884 0 0,0 1-1461 0 0</inkml:trace>
  <inkml:trace contextRef="#ctx0" brushRef="#br0" timeOffset="296.808">32 67 11210 0 0,'0'0'1886'0'0,"0"0"-482"0"0,0 0-322 0 0,0 0-31 0 0,0 0 56 0 0,0 0-26 0 0,0 0-198 0 0,0 0-208 0 0,0 0-6 0 0,0 0 76 0 0,0 0 96 0 0,0 0 17 0 0,0 0-118 0 0,13 3-120 0 0,110 15 866 0 0,52-55-149 0 0,-19 8-1090 0 0,-155 30-294 0 0,0-1 0 0 0,0 0 0 0 0,0 0 0 0 0,-1 0 0 0 0,1 0 0 0 0,0 1 0 0 0,0-1 0 0 0,0 0 0 0 0,-1 1 0 0 0,1-1 0 0 0,0 1 0 0 0,0-1 0 0 0,-1 1 0 0 0,1-1 0 0 0,0 1 0 0 0,-1-1 0 0 0,1 1 0 0 0,-1-1 0 0 0,1 1 0 0 0,-1 0 0 0 0,1 0 0 0 0,-1-1 0 0 0,1 1 0 0 0,-1 0 0 0 0,1 0 0 0 0,-1-1 0 0 0,0 1 0 0 0,0 0 0 0 0,1 0 0 0 0,-1 0 0 0 0,0 0 0 0 0,0-1 0 0 0,0 1 0 0 0,0 0 0 0 0,0 0 0 0 0,0 0 0 0 0,0 0 0 0 0,0 0 0 0 0,0-1 0 0 0,-1 1 0 0 0,1 0 0 0 0,0 0 0 0 0,0 0 0 0 0,-1 0 0 0 0,1 0 47 0 0,-14 35-5960 0 0,6-25-643 0 0,0-3-5105 0 0</inkml:trace>
  <inkml:trace contextRef="#ctx0" brushRef="#br0" timeOffset="532.632">0 468 12147 0 0,'0'0'1804'0'0,"0"0"-334"0"0,0 0 78 0 0,0 0 170 0 0,0 0-61 0 0,0 0-239 0 0,0 0-291 0 0,0 0-244 0 0,0 0-143 0 0,0 0-153 0 0,32-2-123 0 0,102-9-105 0 0,52-2-14 0 0,-176 13-893 0 0,24 3-739 0 0,-16 9-8697 0 0,-16-8-1751 0 0</inkml:trace>
  <inkml:trace contextRef="#ctx0" brushRef="#br0" timeOffset="829.774">722 549 13427 0 0,'0'0'2030'0'0,"0"0"-633"0"0,0 0-326 0 0,0 0-44 0 0,0 0-29 0 0,0 0-100 0 0,0 0-193 0 0,0 0-207 0 0,0 0-155 0 0,0 0-108 0 0,0 0-58 0 0,0 0-35 0 0,-24 32-21 0 0,-75 99-36 0 0,45-44 42 0 0,44-68-426 0 0,-39 64 271 0 0,-1-45-5890 0 0,44-38-4092 0 0,3 0 2984 0 0</inkml:trace>
  <inkml:trace contextRef="#ctx0" brushRef="#br0" timeOffset="1148.206">370 556 6521 0 0,'0'0'3125'0'0,"0"0"-1052"0"0,0 0-548 0 0,0 0-79 0 0,0 0-54 0 0,0 0-104 0 0,0 0-141 0 0,0 0-113 0 0,0 0-10 0 0,0 0-9 0 0,0 0-118 0 0,0 0-154 0 0,11 12-96 0 0,74 80 1076 0 0,119 120 1015 0 0,-147-145-2703 0 0,-46-65-3333 0 0,-9-6-1721 0 0,0-1-3428 0 0,-2 1-3162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36 417 11747 0 0,'0'0'2237'0'0,"0"0"-499"0"0,0 0-170 0 0,0 0-57 0 0,0 0-94 0 0,0 0-228 0 0,0 0-265 0 0,0 0-243 0 0,0 0-189 0 0,0 0-100 0 0,0 0-76 0 0,0 0-56 0 0,16 4 735 0 0,1 1-611 0 0,1 0 0 0 0,0-2 0 0 0,0 0 1 0 0,0-1-1 0 0,0 0 0 0 0,0-2 0 0 0,18-1-384 0 0,-13 1 197 0 0,113-19 165 0 0,-86 4-3299 0 0,-49 15 1532 0 0,-1 0-622 0 0,0 0-1400 0 0,-1 0-3656 0 0,0 0-4617 0 0</inkml:trace>
  <inkml:trace contextRef="#ctx0" brushRef="#br0" timeOffset="251.566">1 653 10538 0 0,'0'0'1230'0'0,"0"0"-394"0"0,0 0-17 0 0,0 0 346 0 0,0 0 256 0 0,0 0 70 0 0,0 0-140 0 0,0 0-278 0 0,0 0-177 0 0,0 0-122 0 0,0 0-47 0 0,0 0-55 0 0,0 0-39 0 0,24 7-52 0 0,73 20-44 0 0,-89-25-425 0 0,-1 0 1 0 0,1 0-1 0 0,0-1 1 0 0,-1 0-1 0 0,1 0 1 0 0,0-1-1 0 0,0 0 1 0 0,-1 0-1 0 0,1-1 1 0 0,0 0-1 0 0,-1 0 1 0 0,1-1-1 0 0,4-2-112 0 0,8-1 128 0 0,100-39-1087 0 0,-113 41 99 0 0,2 0-1743 0 0,-2 2-4497 0 0,-2 1-5015 0 0</inkml:trace>
  <inkml:trace contextRef="#ctx0" brushRef="#br0" timeOffset="767.665">936 211 6481 0 0,'0'0'3340'0'0,"0"0"-1293"0"0,0 0-535 0 0,0 0-92 0 0,0 0-71 0 0,0 0-129 0 0,0 0-158 0 0,0 0-176 0 0,0 0-159 0 0,0 0-85 0 0,0 0-109 0 0,0 0-65 0 0,0 0-34 0 0,-32 18-26 0 0,-100 58-29 0 0,63-14 255 0 0,59-48-591 0 0,0 0 0 0 0,1 1-1 0 0,0 0 1 0 0,1 1 0 0 0,1 0-1 0 0,1 0 1 0 0,0 1 0 0 0,1-1-1 0 0,1 1 1 0 0,0 1 0 0 0,1-1-1 0 0,1 0 1 0 0,1 1 0 0 0,1-1 0 0 0,1 14-43 0 0,-1-25 6 0 0,2 0 0 0 0,-1-1 0 0 0,1 1 0 0 0,0-1 0 0 0,0 1 0 0 0,0-1 0 0 0,1 0 0 0 0,0 0 0 0 0,0 0 0 0 0,0 0 0 0 0,0 0 1 0 0,1-1-1 0 0,0 0 0 0 0,0 1 0 0 0,0-1 0 0 0,0-1 0 0 0,1 1 0 0 0,0-1 0 0 0,-1 1 0 0 0,1-2 0 0 0,0 1 0 0 0,1 0 1 0 0,-1-1-1 0 0,0 0 0 0 0,1 0 0 0 0,-1-1 0 0 0,1 1 0 0 0,0-1 0 0 0,0 0 0 0 0,4 0-6 0 0,17-3 257 0 0,0-1-1 0 0,-1-1 1 0 0,1-1-1 0 0,-1-2 1 0 0,-1 0-1 0 0,1-2 1 0 0,-1-1-1 0 0,0 0 1 0 0,-1-2 0 0 0,-1-1-1 0 0,0-1 1 0 0,0-1-1 0 0,-2-1 1 0 0,13-11-257 0 0,-22 18 86 0 0,-1-1 1 0 0,1 0-1 0 0,-2 0 1 0 0,0-1 0 0 0,0 0-1 0 0,-1-1 1 0 0,0 0 0 0 0,-1-1-1 0 0,0 0 1 0 0,-1 0-1 0 0,-1 0 1 0 0,0-1 0 0 0,-1 0-1 0 0,0 0 1 0 0,-1 0-1 0 0,-1-1 1 0 0,0 1 0 0 0,-1-1-1 0 0,0-14-86 0 0,-2 25-16 0 0,0-1 0 0 0,-1 0 0 0 0,0 0 0 0 0,0 0 0 0 0,-1 1 0 0 0,1-1 0 0 0,-1 0 0 0 0,0 1 0 0 0,0-1 0 0 0,0 1 0 0 0,-1 0 0 0 0,0 0 0 0 0,1 0 0 0 0,-2 0 0 0 0,1 0 0 0 0,0 1 0 0 0,-1-1 0 0 0,1 1 0 0 0,-1 0 0 0 0,0 0 0 0 0,0 0 0 0 0,0 1 0 0 0,-1 0 0 0 0,1-1 0 0 0,-3 0 16 0 0,-5-2-177 0 0,-1 0-1 0 0,1 1 0 0 0,-1 0 1 0 0,0 1-1 0 0,0 0 0 0 0,-1 1 1 0 0,1 1-1 0 0,0 0 0 0 0,-1 1 178 0 0,-85 12-3105 0 0,67-3-508 0 0,0 3-3536 0 0,6-1-5283 0 0</inkml:trace>
  <inkml:trace contextRef="#ctx0" brushRef="#br0" timeOffset="1386.278">485 473 12635 0 0,'0'0'2631'0'0,"0"0"-589"0"0,0 0-326 0 0,0 0-193 0 0,0 0-228 0 0,0 0-220 0 0,0 0-228 0 0,0 0-198 0 0,0 0-154 0 0,0 0-135 0 0,0 0-68 0 0,0 0-29 0 0,0 0-2 0 0,7-5-3 0 0,20-15-1 0 0,-20 15-6 0 0,-7 5-43 0 0,17 5 957 0 0,195 8 934 0 0,180-9-1201 0 0,-145-36-510 0 0,-236 30-422 0 0,-3 0 1 0 0,-22 2-1575 0 0,-3 4-2716 0 0,11-2-2925 0 0,1-1-5694 0 0</inkml:trace>
  <inkml:trace contextRef="#ctx0" brushRef="#br0" timeOffset="2419.545">1625 598 11210 0 0,'0'0'1669'0'0,"0"0"-406"0"0,0 0-106 0 0,0 0 82 0 0,0 0 88 0 0,0 0-109 0 0,0 0-295 0 0,0 0-287 0 0,0 0-225 0 0,0 0-67 0 0,0 0 25 0 0,-3 11 15 0 0,-8 24-113 0 0,-2-1 0 0 0,-1 0-1 0 0,-2-1 1 0 0,-1 0 0 0 0,-4 1-271 0 0,-68 94-522 0 0,70-114-120 0 0,15-11-4005 0 0,3-2-5462 0 0,1-4 2525 0 0</inkml:trace>
  <inkml:trace contextRef="#ctx0" brushRef="#br0" timeOffset="2798.547">1895 163 9498 0 0,'0'0'2709'0'0,"0"0"-1374"0"0,0 0-737 0 0,0 0 17 0 0,0 0 277 0 0,0 0 215 0 0,0 0 63 0 0,0 0-145 0 0,0 0-163 0 0,0 0-66 0 0,0 0-1 0 0,0 0-22 0 0,0 0-71 0 0,6 8-95 0 0,31 73 1037 0 0,-33-32-1485 0 0,-3 0 0 0 0,-1 0 0 0 0,-3 0 0 0 0,-2 0 0 0 0,-1 0 0 0 0,-3-1 0 0 0,-2 0 0 0 0,-3-1 0 0 0,-1 0-1 0 0,-2-1 1 0 0,-7 9-159 0 0,8-4-750 0 0,16-50 438 0 0,0-1-47 0 0,3-1 16 0 0,-1-1 0 0 0,0 1 0 0 0,1-1 1 0 0,-1 1-1 0 0,0-1 0 0 0,0 0 0 0 0,0 0 1 0 0,0 0-1 0 0,-1 0 0 0 0,1 0 0 0 0,0 0 0 0 0,-1 0 1 0 0,0-1-1 0 0,1 1 0 0 0,-1 0 0 0 0,0-1 0 0 0,0 1 1 0 0,0-1-1 0 0,-1 1 0 0 0,1-1 0 0 0,0-2 343 0 0,3-6-3562 0 0,0 0-2442 0 0,-2 3-2686 0 0</inkml:trace>
  <inkml:trace contextRef="#ctx0" brushRef="#br0" timeOffset="3098.531">1792 93 10562 0 0,'0'0'1745'0'0,"0"0"-308"0"0,0 0-147 0 0,0 0-38 0 0,0 0-80 0 0,0 0-159 0 0,0 0-228 0 0,0 0-131 0 0,0 0-46 0 0,0 0 5 0 0,0 0 14 0 0,0 0-66 0 0,17-3-74 0 0,128-27 688 0 0,-109 20-939 0 0,1-2-253 0 0,0 2 0 0 0,1 1 0 0 0,0 2 0 0 0,0 1 0 0 0,1 3 0 0 0,0 1 0 0 0,-1 1 0 0 0,10 3 17 0 0,-20 7-1609 0 0,-22-3-1840 0 0,-4 4-3946 0 0,-2-10-3265 0 0</inkml:trace>
  <inkml:trace contextRef="#ctx0" brushRef="#br0" timeOffset="3332.376">1871 417 10898 0 0,'0'0'1350'0'0,"0"0"-307"0"0,0 0 201 0 0,0 0 326 0 0,0 0 22 0 0,0 0-205 0 0,0 0-331 0 0,0 0-258 0 0,0 0-201 0 0,31-7-134 0 0,98-27-103 0 0,-13-2 123 0 0,-77 24-649 0 0,12-2-373 0 0,-14 11-6536 0 0,-33 3-3361 0 0</inkml:trace>
  <inkml:trace contextRef="#ctx0" brushRef="#br0" timeOffset="3987.667">2195 550 9706 0 0,'0'0'1323'0'0,"0"0"-479"0"0,0 0 15 0 0,0 0 248 0 0,0 0 144 0 0,0 0-92 0 0,0 0-278 0 0,0 0-307 0 0,0 0-181 0 0,0 0-75 0 0,0 0-45 0 0,0 0-54 0 0,0 0-17 0 0,0 29-3 0 0,-1 91-24 0 0,8-70 190 0 0,-6-48-280 0 0,-1-1 0 0 0,1 1 0 0 0,0 0 0 0 0,0 0-1 0 0,0-1 1 0 0,0 1 0 0 0,0-1 0 0 0,0 1 0 0 0,0-1 0 0 0,0 1-1 0 0,1-1 1 0 0,-1 1 0 0 0,1-1 0 0 0,-1 0 0 0 0,1 0 0 0 0,-1 0-1 0 0,1 0 1 0 0,-1 0 0 0 0,1 0 0 0 0,0 0 0 0 0,0-1 0 0 0,0 1-1 0 0,-1-1 1 0 0,1 1 0 0 0,0-1 0 0 0,0 0 0 0 0,0 1 0 0 0,0-1-1 0 0,0 0 1 0 0,0 0 0 0 0,-1-1 0 0 0,1 1 0 0 0,0 0 0 0 0,0-1-1 0 0,0 1 1 0 0,0-1 0 0 0,0 1 0 0 0,-1-1 0 0 0,1 0-1 0 0,0 0 1 0 0,0 0-85 0 0,16-22 348 0 0,-1-1 1 0 0,-2 0-1 0 0,0-1 0 0 0,-1-1 0 0 0,-2 0 0 0 0,1-7-348 0 0,49-90 392 0 0,-68 188-216 0 0,-2 271 63 0 0,7-293-235 0 0,-2-1 0 0 0,-2 0 0 0 0,-2 0 0 0 0,-2 0 0 0 0,-1-1 0 0 0,-3 0 1 0 0,-1-1-1 0 0,-1 0 0 0 0,-3-1 0 0 0,-16 26-4 0 0,29-57 3 0 0,-1 0-1 0 0,1 0 1 0 0,-1-1 0 0 0,0 1-1 0 0,-1-2 1 0 0,0 1 0 0 0,0-1-1 0 0,-1 0 1 0 0,1 0 0 0 0,-1-1-1 0 0,0 0 1 0 0,-1-1 0 0 0,1 1-1 0 0,-1-2 1 0 0,0 1 0 0 0,0-1-1 0 0,0-1 1 0 0,0 1 0 0 0,0-2-1 0 0,-9 2-2 0 0,15-5 0 0 0,1 0-1 0 0,-1 0 1 0 0,0 0-1 0 0,0 0 1 0 0,1-1-1 0 0,-1 1 1 0 0,1-1-1 0 0,0 1 1 0 0,0-1-1 0 0,0 0 1 0 0,0 0-1 0 0,0 0 1 0 0,0 0-1 0 0,1 0 1 0 0,0 0-1 0 0,-1 0 1 0 0,1-1-1 0 0,1 1 1 0 0,-1-1-1 0 0,0 1 1 0 0,1 0-1 0 0,-1-1 1 0 0,1 1-1 0 0,0-1 1 0 0,0 1-1 0 0,1-1 1 0 0,-1 1-1 0 0,1-1 1 0 0,0 1-1 0 0,0-2 1 0 0,-1-2-6 0 0,2-13 56 0 0,0 1 0 0 0,1-1 0 0 0,1 1 0 0 0,1 0 0 0 0,1 0 0 0 0,0 0 0 0 0,2 1 0 0 0,0 0 0 0 0,1 0 0 0 0,1 1 0 0 0,0 0 0 0 0,6-5-50 0 0,50-72-3526 0 0,-18 27-4374 0 0,-39 55-3792 0 0</inkml:trace>
  <inkml:trace contextRef="#ctx0" brushRef="#br0" timeOffset="4314.754">2613 513 7778 0 0,'0'0'2923'0'0,"0"0"-1561"0"0,0 0-450 0 0,0 0 333 0 0,0 0 369 0 0,0 0 152 0 0,0 0-173 0 0,0 0-307 0 0,0 0-231 0 0,0 0-148 0 0,0 0-112 0 0,0 0-70 0 0,25-2-59 0 0,76-9-37 0 0,30-21 1593 0 0,-42 26-2045 0 0,-85 17-3921 0 0,-6-3-4589 0 0,2-2-3124 0 0</inkml:trace>
  <inkml:trace contextRef="#ctx0" brushRef="#br0" timeOffset="4518.32">2689 686 11610 0 0,'0'0'2226'0'0,"0"0"-591"0"0,0 0-356 0 0,0 0-117 0 0,0 0-77 0 0,0 0-79 0 0,0 0-55 0 0,0 0-32 0 0,0 0-54 0 0,0 0-49 0 0,0 0-138 0 0,0 0-158 0 0,0 0-99 0 0,17 1-83 0 0,84 6 139 0 0,70-45-1581 0 0,-163 37 300 0 0,1-1-1561 0 0,-3 2-2110 0 0,0 0-7548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00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100 103 4537 0 0,'0'0'1695'0'0,"0"0"-539"0"0,0 0-165 0 0,0 0 228 0 0,0 0 293 0 0,0 0 193 0 0,0 0-22 0 0,0 0-226 0 0,0 0-290 0 0,0 0-164 0 0,0 0-68 0 0,0 0-80 0 0,0 0-62 0 0,4 14-47 0 0,19 68 565 0 0,-20-65-1037 0 0,-1 1 0 0 0,-1-1 1 0 0,-1 1-1 0 0,-1 0 0 0 0,0-1 0 0 0,-1 1 1 0 0,-1-1-1 0 0,0 0 0 0 0,-2 0 0 0 0,0 0 1 0 0,-3 5-275 0 0,-92 254-69 0 0,96-239-2304 0 0,9-46-2529 0 0,1-1 448 0 0,-3 4-3641 0 0,-3 2 2206 0 0</inkml:trace>
  <inkml:trace contextRef="#ctx0" brushRef="#br0" timeOffset="302.11">69 96 11755 0 0,'0'0'2220'0'0,"0"0"-754"0"0,0 0-421 0 0,0 0 14 0 0,0 0 29 0 0,0 0-45 0 0,0 0-85 0 0,0 0-198 0 0,0 0-120 0 0,0 0-60 0 0,0 0-134 0 0,0 0-80 0 0,19-8-66 0 0,61-22-68 0 0,47-2 533 0 0,-85 23-1147 0 0,0 2 0 0 0,1 2 0 0 0,0 2 1 0 0,22 1 381 0 0,-71 24-7078 0 0,-1-15 683 0 0,0-3-3328 0 0</inkml:trace>
  <inkml:trace contextRef="#ctx0" brushRef="#br0" timeOffset="502.874">50 431 12971 0 0,'0'0'1585'0'0,"0"0"-452"0"0,0 0 20 0 0,0 0 242 0 0,0 0 26 0 0,0 0-181 0 0,0 0-256 0 0,0 0-276 0 0,0 0-196 0 0,0 0-138 0 0,0 0-108 0 0,35-3-86 0 0,109-11-68 0 0,-63-7-101 0 0,-68 16-679 0 0,44-15 547 0 0,-38 14-3426 0 0,0 2-4174 0 0,-11 3-4003 0 0</inkml:trace>
  <inkml:trace contextRef="#ctx0" brushRef="#br0" timeOffset="964.795">308 530 10778 0 0,'0'0'1877'0'0,"0"0"-909"0"0,0 0-276 0 0,0 0 235 0 0,0 0 208 0 0,0 0 1 0 0,0 0-148 0 0,0 0-205 0 0,0 0-155 0 0,0 0-114 0 0,0 0-70 0 0,0 0-51 0 0,0 0-59 0 0,32-5-25 0 0,99-14-49 0 0,-60 14 399 0 0,-70 6-618 0 0,-1 0 1 0 0,1 0 0 0 0,0 0-1 0 0,-1 0 1 0 0,1 0-1 0 0,-1 1 1 0 0,1-1-1 0 0,-1 0 1 0 0,0 0 0 0 0,0 1-1 0 0,1-1 1 0 0,-1 0-1 0 0,0 0 1 0 0,0 1-1 0 0,0-1 1 0 0,0 0 0 0 0,-1 0-1 0 0,1 1 1 0 0,0-1-1 0 0,0 0 1 0 0,-1 0-1 0 0,1 1 1 0 0,-1-1 0 0 0,1 0-1 0 0,-1 0 1 0 0,1 0-1 0 0,-1 0 1 0 0,0 0-1 0 0,0 0 1 0 0,1 0 0 0 0,-1 0-1 0 0,0 0 1 0 0,0 0-1 0 0,0 0 1 0 0,-1 0-42 0 0,-210 237 757 0 0,210-236-751 0 0,0-1 0 0 0,0 1 0 0 0,0 0 0 0 0,1 0 0 0 0,-1 0 0 0 0,0 0 0 0 0,1 0 0 0 0,0 0 0 0 0,-1 1 0 0 0,1-1 0 0 0,0 0 0 0 0,0 1 0 0 0,0-1 0 0 0,1 1 0 0 0,-1-1 0 0 0,0 1 0 0 0,1-1 0 0 0,0 1 0 0 0,-1-1 0 0 0,1 1 0 0 0,0-1 0 0 0,1 1 0 0 0,-1 0 0 0 0,0-1 0 0 0,1 1 0 0 0,-1-1 0 0 0,1 1 0 0 0,0-1 0 0 0,0 1 0 0 0,0-1 0 0 0,0 0 0 0 0,0 1 0 0 0,0-1 0 0 0,1 0 0 0 0,-1 0 0 0 0,1 0 0 0 0,0 0 0 0 0,-1 0 0 0 0,1 0 0 0 0,0-1 0 0 0,0 1 0 0 0,0 0 0 0 0,0-1 0 0 0,1 0 0 0 0,1 2-6 0 0,8-2 108 0 0,0 0 1 0 0,1-1 0 0 0,-1-1 0 0 0,0 0-1 0 0,0 0 1 0 0,1-1 0 0 0,-1-1 0 0 0,-1 0-1 0 0,1 0 1 0 0,0-1 0 0 0,-1-1 0 0 0,0 0-1 0 0,11-7-108 0 0,-5 5-234 0 0,18-12 470 0 0,-26-6-4636 0 0,-14 18-6556 0 0,-1 6-410 0 0</inkml:trace>
  <inkml:trace contextRef="#ctx0" brushRef="#br0" timeOffset="1200.44">216 692 12211 0 0,'0'0'1480'0'0,"0"0"-588"0"0,0 0-16 0 0,0 0 266 0 0,0 0 126 0 0,0 0-81 0 0,0 0-220 0 0,0 0-198 0 0,0 0-186 0 0,0 0-109 0 0,0 0-118 0 0,0 0-130 0 0,35-3-91 0 0,109-13-79 0 0,26-24-2032 0 0,-151 32-179 0 0,-7 3-2528 0 0,-4 4-6212 0 0</inkml:trace>
  <inkml:trace contextRef="#ctx0" brushRef="#br0" timeOffset="1515.831">768 335 12875 0 0,'0'0'1820'0'0,"0"0"-609"0"0,0 0-208 0 0,0 0 23 0 0,0 0 11 0 0,0 0-42 0 0,0 0-84 0 0,0 0-115 0 0,0 0-63 0 0,0 0-24 0 0,0 0-113 0 0,0 0-87 0 0,0 0-57 0 0,20 0-64 0 0,65-4-48 0 0,34-20 561 0 0,30-2-1133 0 0,-145 25-3449 0 0,-7 1-7814 0 0,-1 0 601 0 0</inkml:trace>
  <inkml:trace contextRef="#ctx0" brushRef="#br0" timeOffset="1724.921">772 541 8074 0 0,'0'0'3096'0'0,"0"0"-519"0"0,0 0-305 0 0,0 0-195 0 0,0 0-323 0 0,0 0-343 0 0,0 0-306 0 0,0 0-298 0 0,32-5-210 0 0,102-19-156 0 0,-5-14 235 0 0,-2-10 37 0 0,-74 25-6884 0 0,-25 10-2057 0 0,-19 10-2973 0 0</inkml:trace>
  <inkml:trace contextRef="#ctx0" brushRef="#br0" timeOffset="2070.239">1644 136 10042 0 0,'0'0'1743'0'0,"0"0"-324"0"0,0 0-63 0 0,0 0 39 0 0,0 0-81 0 0,0 0-175 0 0,0 0-214 0 0,0 0-207 0 0,0 0-126 0 0,0 0-100 0 0,0 0-77 0 0,0 0-50 0 0,-32 24-46 0 0,-103 76-30 0 0,77-45 70 0 0,51-42-279 0 0,1-4-34 0 0,0 1 0 0 0,1 1-1 0 0,0-1 1 0 0,1 1 0 0 0,0-1 0 0 0,0 1-1 0 0,1 0 1 0 0,1 0 0 0 0,0 1 0 0 0,0-1-46 0 0,2-7 15 0 0,-1 0 0 0 0,1-1 0 0 0,0 1 0 0 0,1 0 0 0 0,-1-1 0 0 0,1 1 0 0 0,-1-1 0 0 0,1 1 0 0 0,0-1 0 0 0,0 1 0 0 0,1-1 0 0 0,-1 1 0 0 0,1-1 0 0 0,0 0 0 0 0,-1 0 0 0 0,1 0 0 0 0,1 0 0 0 0,-1 0 0 0 0,0 0 0 0 0,1-1 0 0 0,-1 1 0 0 0,1-1 0 0 0,0 1 0 0 0,0-1 0 0 0,0 0 0 0 0,0 0 0 0 0,0-1 0 0 0,1 1 0 0 0,-1-1 0 0 0,0 1 0 0 0,1-1 0 0 0,2 1-15 0 0,13 1 248 0 0,-1 0 0 0 0,1-1 0 0 0,-1-1 0 0 0,1 0 0 0 0,0-2 0 0 0,-1 0 0 0 0,1-1 0 0 0,-1-1 0 0 0,19-5-248 0 0,-11 1 327 0 0,0-1-1 0 0,0-1 1 0 0,0-1-1 0 0,-2-1 1 0 0,1-2-1 0 0,-1 0 1 0 0,-1-2-1 0 0,-1-1 1 0 0,0 0-1 0 0,-1-1 1 0 0,19-21-327 0 0,-5 7 146 0 0,51-62-20 0 0,-85 89-157 0 0,0 0 0 0 0,1 0 0 0 0,-1 0 1 0 0,-1 0-1 0 0,1 0 0 0 0,0 0 0 0 0,-1-1 0 0 0,0 1 1 0 0,0 0-1 0 0,-1 0 0 0 0,1-1 0 0 0,-1 1 1 0 0,0 0-1 0 0,0 0 0 0 0,0 0 0 0 0,0 0 0 0 0,-1 0 1 0 0,1 0-1 0 0,-1 0 0 0 0,0 0 0 0 0,-1 1 0 0 0,1-1 1 0 0,-1 1-1 0 0,1-1 0 0 0,-1 1 0 0 0,0 0 1 0 0,0 0-1 0 0,0 0 0 0 0,-1 1 0 0 0,1-1 0 0 0,-1 1 1 0 0,1 0-1 0 0,-1 0 0 0 0,0 0 0 0 0,0 0 1 0 0,0 1-1 0 0,0-1 0 0 0,0 1 0 0 0,0 0 0 0 0,0 0 1 0 0,0 1-1 0 0,-1-1 0 0 0,1 1 0 0 0,0 0 0 0 0,0 0 1 0 0,-1 0-1 0 0,1 1 0 0 0,-2 0 31 0 0,-106 2-2584 0 0,39 11-4791 0 0,40-6-4879 0 0</inkml:trace>
  <inkml:trace contextRef="#ctx0" brushRef="#br0" timeOffset="2283.325">1182 405 11987 0 0,'0'0'5577'0'0,"0"0"-2622"0"0,0 0-1147 0 0,0 0-255 0 0,37-12-238 0 0,115-35-206 0 0,37 9 1638 0 0,-173 37-2610 0 0,261-8 1256 0 0,15-13-1463 0 0,-171-4-8384 0 0,-109 23-3937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1088 0 0,'0'0'2294'0'0,"0"0"-488"0"0,0 0-221 0 0,0 0 20 0 0,0 0-13 0 0,0 0-116 0 0,0 0-131 0 0,0 0-169 0 0,0 0-185 0 0,0 0-114 0 0,0 0-119 0 0,-9 0-74 0 0,-72 11 1738 0 0,-75 26 748 0 0,220-38-2755 0 0,34-16-369 0 0,-56 12-50 0 0,-42 5 36 0 0,0 0 47 0 0,0 0 54 0 0,-21 0 461 0 0,-131 38-310 0 0,152-38-327 0 0,0 0 0 0 0,1-1 0 0 0,-1 1 0 0 0,1 0 1 0 0,-1 0-1 0 0,0 0 0 0 0,1 0 0 0 0,-1 0 0 0 0,1 0 0 0 0,-1 1 0 0 0,0-1 1 0 0,1 0-1 0 0,-1 0 0 0 0,0 0 0 0 0,1 0 0 0 0,-1 0 0 0 0,1 0 0 0 0,-1 1 0 0 0,0-1 1 0 0,1 0-1 0 0,-1 0 0 0 0,0 1 0 0 0,0-1 0 0 0,1 0 0 0 0,-1 0 0 0 0,0 1 1 0 0,1-1-1 0 0,-1 0 0 0 0,0 1 0 0 0,0-1 0 0 0,0 0 0 0 0,1 1 0 0 0,-1-1 0 0 0,0 0 1 0 0,0 1-1 0 0,0-1 0 0 0,0 1 0 0 0,0-1 0 0 0,0 0 0 0 0,0 1 0 0 0,0-1 1 0 0,0 1-1 0 0,0-1 0 0 0,0 0 0 0 0,0 1 0 0 0,0-1 0 0 0,0 0 0 0 0,0 1 0 0 0,0-1 1 0 0,0 1-1 0 0,0-1 0 0 0,-1 0 0 0 0,1 1 0 0 0,0-1 0 0 0,0 0 0 0 0,-1 1 43 0 0,15-1-1885 0 0,-4 0-3304 0 0,1 0-6095 0 0</inkml:trace>
  <inkml:trace contextRef="#ctx0" brushRef="#br0" timeOffset="652.925">165 380 8666 0 0,'0'0'3030'0'0,"0"0"-1123"0"0,0 0-612 0 0,0 0-94 0 0,0 0-10 0 0,0 0-66 0 0,0 0-164 0 0,0 0-202 0 0,0 0-164 0 0,0 0-82 0 0,0 0-49 0 0,0 0-21 0 0,14-19-31 0 0,86-117 722 0 0,-84 110-838 0 0,2 0 1 0 0,1 2 0 0 0,0 0-1 0 0,2 1 1 0 0,1 1 0 0 0,1 0-1 0 0,5-2-296 0 0,-27 23 5 0 0,0 0-1 0 0,0-1 0 0 0,0 1 1 0 0,0 0-1 0 0,1 0 0 0 0,-1 0 1 0 0,0 0-1 0 0,1 0 0 0 0,-1 0 1 0 0,0 0-1 0 0,1 1 0 0 0,-1-1 1 0 0,1 0-1 0 0,-1 1 0 0 0,1-1 1 0 0,-1 1-1 0 0,1 0 0 0 0,0-1 1 0 0,-1 1-1 0 0,1 0 0 0 0,-1 0 1 0 0,1 0-1 0 0,0 0 0 0 0,-1 0 1 0 0,1 1-1 0 0,0-1 0 0 0,-1 0 1 0 0,1 1-1 0 0,-1-1 0 0 0,1 1 1 0 0,-1-1-1 0 0,1 1 0 0 0,-1 0 1 0 0,1 0-1 0 0,-1 0 0 0 0,1 0-4 0 0,1 18 43 0 0,-2-1-1 0 0,0 0 1 0 0,-1 1-1 0 0,-1-1 1 0 0,0 1-1 0 0,-1-1 1 0 0,-2 0-1 0 0,0 0 1 0 0,-4 11-43 0 0,2-2-11 0 0,-3 39 6 0 0,9-66-16 0 0,0 0 9 0 0,0 0 1 0 0,71-57 156 0 0,4-20-88 0 0,-58 57-55 0 0,2 0-1 0 0,0 2 1 0 0,1 0 0 0 0,1 1 0 0 0,22-14-2 0 0,1 10-35 0 0,-38 51 46 0 0,-6 189-2145 0 0,5-209-1875 0 0,1-8-3279 0 0,-4-2-3967 0 0</inkml:trace>
  <inkml:trace contextRef="#ctx0" brushRef="#br0" timeOffset="1299.616">1141 63 4929 0 0,'0'0'2995'0'0,"0"0"-852"0"0,0 0-321 0 0,0 0-5 0 0,0 0-33 0 0,0 0-186 0 0,0 0-281 0 0,0 0-247 0 0,0 0-226 0 0,0 0-141 0 0,0 0-96 0 0,0 0-99 0 0,0 0-106 0 0,-24 6-69 0 0,-73 21-81 0 0,93-26-231 0 0,-1 0 0 0 0,0 1 0 0 0,0-1 0 0 0,0 1 0 0 0,1 0 0 0 0,-1 1 0 0 0,1-1 0 0 0,0 1 0 0 0,0 0 0 0 0,0 0 0 0 0,0 0 0 0 0,0 0 0 0 0,1 1 0 0 0,-1 0 1 0 0,1-1-1 0 0,0 1 0 0 0,0 0 0 0 0,0 1 0 0 0,-1 3-21 0 0,-7 9 29 0 0,5-10-35 0 0,0 0 0 0 0,1 0 0 0 0,0 1 0 0 0,0 0 0 0 0,0 0 0 0 0,1 0 0 0 0,0 1 0 0 0,1-1 0 0 0,0 1 0 0 0,0 0 0 0 0,1 0 0 0 0,0 0 0 0 0,1 0-1 0 0,0 0 1 0 0,0 1 0 0 0,1-1 0 0 0,0 3 6 0 0,3-10 36 0 0,-1 0-1 0 0,1 1 1 0 0,0-1-1 0 0,0 0 1 0 0,0-1-1 0 0,0 1 1 0 0,0 0-1 0 0,0-1 1 0 0,0 0-1 0 0,1 0 1 0 0,-1 0-1 0 0,0 0 0 0 0,1 0 1 0 0,-1-1-1 0 0,1 1 1 0 0,-1-1-1 0 0,1 0 1 0 0,-1 0-1 0 0,1-1 1 0 0,-1 1-1 0 0,1 0 1 0 0,-1-1-1 0 0,0 0 1 0 0,1 0-1 0 0,-1 0 1 0 0,0 0-1 0 0,0-1 1 0 0,1 1-1 0 0,-1-1 1 0 0,1-1-36 0 0,10-7 204 0 0,0-1 0 0 0,-1 0 0 0 0,0-1 0 0 0,-1-1 0 0 0,0 0 1 0 0,-1 0-1 0 0,5-10-204 0 0,50-54 696 0 0,2 40-408 0 0,-66 64-126 0 0,-31 183-18 0 0,26-143-144 0 0,2-21-6 0 0,-2 0-1 0 0,-2 0 1 0 0,-2 0-1 0 0,-2 0 1 0 0,-3 3 6 0 0,4-21 29 0 0,0 5-24 0 0,-1 0 0 0 0,-1 0 0 0 0,-2-1-1 0 0,-1-1 1 0 0,-2 0 0 0 0,-1-1 0 0 0,-1 0-1 0 0,-2-1 1 0 0,0-1 0 0 0,-2-1 0 0 0,-1-1-1 0 0,-4 2-3 0 0,23-26 6 0 0,-1 1 0 0 0,1-1 0 0 0,0 0 0 0 0,0 0 0 0 0,-1 0 0 0 0,1-1 1 0 0,-1 1-1 0 0,0-1 0 0 0,1 0 0 0 0,-1 0 0 0 0,0 0 0 0 0,0 0 0 0 0,0-1 1 0 0,0 0-1 0 0,1 1 0 0 0,-1-1 0 0 0,0-1 0 0 0,0 1 0 0 0,0 0 1 0 0,0-1-1 0 0,0 0 0 0 0,0 0-7 0 0,-8-77 187 0 0,16 49-211 0 0,1-1 1 0 0,2 1 0 0 0,1 0 0 0 0,1 1 0 0 0,1 0 0 0 0,2 1-1 0 0,1 0 1 0 0,1 0 0 0 0,1 1 0 0 0,1 1 0 0 0,7-6 23 0 0,25-35-1166 0 0,-13 28-7132 0 0,-26 30-3519 0 0</inkml:trace>
  <inkml:trace contextRef="#ctx0" brushRef="#br0" timeOffset="2021.013">1507 288 8698 0 0,'0'0'2854'0'0,"0"0"-828"0"0,0 0-415 0 0,0 0-171 0 0,0 0-180 0 0,0 0-224 0 0,0 0-290 0 0,0 0-202 0 0,0 0-33 0 0,0 0-19 0 0,0 0 9 0 0,0 0-29 0 0,0 13-70 0 0,-12 103 621 0 0,5-92-896 0 0,-36 72-492 0 0,25-81-2027 0 0,5-7-6083 0 0,11-8-1595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5961 0 0,'0'0'2355'0'0,"0"0"-474"0"0,0 0-102 0 0,0 0 160 0 0,0 0 72 0 0,0 0-164 0 0,0 0-337 0 0,0 0-326 0 0,0 0-205 0 0,0 0-95 0 0,0 0-26 0 0,0 0-13 0 0,0 0-25 0 0,1 3 2418 0 0,1-27-3086 0 0,0 1-1 0 0,2 0 0 0 0,1 0 0 0 0,0 0 0 0 0,2 0 0 0 0,0 1 1 0 0,2 0-1 0 0,0 1 0 0 0,2 0 0 0 0,0 0 0 0 0,1 1 0 0 0,1 0 1 0 0,1 1-1 0 0,1 1 0 0 0,0 0 0 0 0,1 1 0 0 0,15-11-151 0 0,-21 20 2 0 0,1 0 0 0 0,0 0 1 0 0,1 1-1 0 0,0 1 0 0 0,0 0 0 0 0,1 0 0 0 0,-1 1 0 0 0,1 1 0 0 0,0 0 1 0 0,4 0-3 0 0,73 4-52 0 0,-88 0 47 0 0,-1 1-1 0 0,1-1 1 0 0,-1 1 0 0 0,0 0 0 0 0,1 0 0 0 0,-1 0 0 0 0,1 0 0 0 0,-1 0 0 0 0,0 0 0 0 0,0 0 0 0 0,0 1 0 0 0,0-1 0 0 0,0 0 0 0 0,0 1 0 0 0,0-1 0 0 0,0 1 0 0 0,0-1 0 0 0,-1 1 0 0 0,1-1 0 0 0,0 1 0 0 0,-1-1 0 0 0,1 1 0 0 0,-1 0 0 0 0,0-1 0 0 0,0 1 0 0 0,1 0 5 0 0,3 12-24 0 0,7 94-37 0 0,-13-74 46 0 0,6 47-57 0 0,11-84 231 0 0,38-78-26 0 0,105-103-122 0 0,-77 122-15 0 0,-79 62 0 0 0,0-1 1 0 0,0 1-1 0 0,0 0 1 0 0,0 0-1 0 0,0 0 1 0 0,0 0-1 0 0,0 0 1 0 0,0 1-1 0 0,0-1 1 0 0,0 0-1 0 0,-1 1 1 0 0,1 0-1 0 0,0-1 1 0 0,0 1-1 0 0,0 0 1 0 0,0 0-1 0 0,-1 0 1 0 0,1 0-1 0 0,-1 0 1 0 0,1 0-1 0 0,0 1 1 0 0,-1-1-1 0 0,0 0 1 0 0,1 1-1 0 0,-1-1 1 0 0,0 1-1 0 0,0 0 1 0 0,0-1-1 0 0,0 1 1 0 0,0 0-1 0 0,0-1 1 0 0,0 1-1 0 0,-1 0 1 0 0,1 0-1 0 0,0 2 4 0 0,16 73-137 0 0,-16-70 134 0 0,0 7 10 0 0,0 0-1 0 0,-2 0 1 0 0,0-1 0 0 0,0 1 0 0 0,-1 0 0 0 0,-1-1-1 0 0,0 1 1 0 0,-1-1 0 0 0,0 0 0 0 0,-3 5-7 0 0,1-1-3 0 0,1-5-82 0 0,4-10-4591 0 0,1-2-4910 0 0,0 0-2031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1 795 10570 0 0,'0'0'922'0'0,"0"0"-283"0"0,0 0-123 0 0,0 0 304 0 0,0 0 363 0 0,0 0 220 0 0,0 0 14 0 0,0 0-148 0 0,0 0-201 0 0,0 0-204 0 0,34 3-141 0 0,107 8-118 0 0,-49-21 350 0 0,-59-1-654 0 0,-1 0 0 0 0,0-3 1 0 0,-1 0-1 0 0,-1-2 0 0 0,-1-1 0 0 0,0-2 0 0 0,-1 0 0 0 0,-1-2 0 0 0,18-18-301 0 0,-5-1 233 0 0,-2-1-1 0 0,-2-2 1 0 0,-2-2 0 0 0,-2-1 0 0 0,-1-1-1 0 0,14-34-232 0 0,48-71 287 0 0,-9 44-64 0 0,-82 107-224 0 0,0-1 0 0 0,-1 1 1 0 0,1 0-1 0 0,0-1 0 0 0,0 1 1 0 0,0 0-1 0 0,0 0 0 0 0,0 0 1 0 0,0 1-1 0 0,0-1 0 0 0,0 0 0 0 0,0 1 1 0 0,0-1-1 0 0,1 1 0 0 0,-1 0 1 0 0,0 0-1 0 0,0 0 0 0 0,0 0 0 0 0,1 0 1 0 0,-1 0-1 0 0,0 0 0 0 0,0 1 1 0 0,0-1-1 0 0,0 1 0 0 0,0 0 1 0 0,0 0-1 0 0,0-1 0 0 0,0 1 0 0 0,0 0 1 0 0,0 1-1 0 0,0-1 0 0 0,0 0 1 0 0,-1 1-1 0 0,1-1 0 0 0,0 1 1 0 0,-1-1-1 0 0,1 1 0 0 0,-1-1 0 0 0,0 1 1 0 0,1 0-1 0 0,-1 0 0 0 0,0 0 1 0 0,0 0-1 0 0,0 1 1 0 0,33 96 83 0 0,-26 119 286 0 0,-8-192-326 0 0,-2 0-1 0 0,-1 0 1 0 0,-1 0-1 0 0,-1 0 1 0 0,-2-1-1 0 0,0 0 1 0 0,-2 0-1 0 0,0-1 1 0 0,-2 0-1 0 0,-1-1 1 0 0,0 0-1 0 0,-2-1 1 0 0,-1 0-1 0 0,0-1 1 0 0,-12 12-43 0 0,19-26-19 0 0,0 0 0 0 0,-1 0 1 0 0,0 0-1 0 0,0-1 0 0 0,0-1 0 0 0,0 1 1 0 0,-1-2-1 0 0,0 1 0 0 0,0-1 0 0 0,0-1 1 0 0,-1 0-1 0 0,1 0 0 0 0,-1-1 1 0 0,1 0-1 0 0,-1-1 0 0 0,0 0 0 0 0,0-1 1 0 0,0 0-1 0 0,1-1 0 0 0,-1 0 0 0 0,0-1 1 0 0,-6-1 18 0 0,9 1-144 0 0,-1-1 1 0 0,1 0 0 0 0,0 0-1 0 0,0-1 1 0 0,0 0 0 0 0,0 0-1 0 0,1-1 1 0 0,-1 0-1 0 0,1 0 1 0 0,1 0 0 0 0,-1-1-1 0 0,1-1 1 0 0,0 1 0 0 0,-5-7 143 0 0,-16-26-3727 0 0,6 0-4405 0 0,15 23-3698 0 0</inkml:trace>
  <inkml:trace contextRef="#ctx0" brushRef="#br0" timeOffset="483.509">1430 478 8450 0 0,'0'0'1778'0'0,"0"0"-496"0"0,0 0-1 0 0,0 0 371 0 0,0 0 298 0 0,0 0-14 0 0,0 0-319 0 0,0 0-456 0 0,0 0-383 0 0,0 0-253 0 0,0 0-161 0 0,0 0-89 0 0,0 0-32 0 0,-10 16-14 0 0,-67 108 260 0 0,72-113-467 0 0,0-1-1 0 0,0 1 1 0 0,1 0-1 0 0,1 0 1 0 0,0 1-1 0 0,0-1 1 0 0,1 1-1 0 0,1-1 1 0 0,0 1-1 0 0,0-1 1 0 0,1 6-22 0 0,1-15 4 0 0,0 0 0 0 0,-1 1 0 0 0,1-1 0 0 0,0 0 0 0 0,0 0 0 0 0,1 0 0 0 0,-1 0 1 0 0,0 0-1 0 0,1 0 0 0 0,-1 0 0 0 0,1 0 0 0 0,-1 0 0 0 0,1-1 0 0 0,0 1 1 0 0,0-1-1 0 0,0 1 0 0 0,0-1 0 0 0,0 0 0 0 0,0 1 0 0 0,0-1 0 0 0,0 0 1 0 0,0-1-1 0 0,1 1 0 0 0,-1 0 0 0 0,0-1 0 0 0,1 1 0 0 0,-1-1 0 0 0,0 1 1 0 0,1-1-1 0 0,-1 0 0 0 0,1 0 0 0 0,0-1-4 0 0,80-9 450 0 0,-65 4-307 0 0,-2-1 0 0 0,1-1-1 0 0,-1-1 1 0 0,0 0 0 0 0,-1-1-1 0 0,0-1 1 0 0,-1-1 0 0 0,0 1 0 0 0,-1-2-1 0 0,0 0 1 0 0,-1-1 0 0 0,0 0-1 0 0,-1-1 1 0 0,-1 0 0 0 0,4-7-143 0 0,-11 16 11 0 0,0 1-1 0 0,0-1 1 0 0,-1 0 0 0 0,0 0-1 0 0,0 0 1 0 0,0 0 0 0 0,-1 0 0 0 0,0 0-1 0 0,0-1 1 0 0,-1 1 0 0 0,0 0 0 0 0,0 0-1 0 0,0-1 1 0 0,0 1 0 0 0,-1 0 0 0 0,0 0-1 0 0,-1-1 1 0 0,1 1 0 0 0,-1 0 0 0 0,-1 1-1 0 0,1-1 1 0 0,-1 0 0 0 0,0 0 0 0 0,0 1-1 0 0,0 0 1 0 0,-1 0 0 0 0,0 0 0 0 0,0 0-1 0 0,0 0 1 0 0,0 1 0 0 0,-1 0 0 0 0,0 0-1 0 0,0 0 1 0 0,0 0 0 0 0,0 1 0 0 0,-3-1-11 0 0,-64-13-1435 0 0,46 17-2011 0 0,2 1-4452 0 0,9 2-4712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9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9882 0 0,'0'0'1917'0'0,"0"0"-333"0"0,0 0-54 0 0,0 0 61 0 0,0 0-4 0 0,0 0-207 0 0,0 0-405 0 0,0 0-365 0 0,0 0-209 0 0,0 0-51 0 0,0 0 24 0 0,0 0 97 0 0,0 0 150 0 0,4 2 82 0 0,122 11 2975 0 0,114-24-2943 0 0,-240 11-889 0 0,0 0-56 0 0,0 0-77 0 0,0 0-90 0 0,0 0-148 0 0,0 0-132 0 0,0 0-195 0 0,0 0-232 0 0,0 0-291 0 0,0 0-517 0 0,0 0-1023 0 0,0 1-2805 0 0,0 2-5365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9138 0 0,'0'0'3290'0'0,"0"0"-1702"0"0,0 0-694 0 0,0 0 3 0 0,0 0 176 0 0,0 0 86 0 0,0 0-150 0 0,0 0-277 0 0,0 0-222 0 0,0 0-46 0 0,0 0 159 0 0,0 0 134 0 0,2 2 85 0 0,115 8 3395 0 0,-82-11-3840 0 0,143-24 538 0 0,-157 20-1246 0 0,15-1 779 0 0,-11 6-7717 0 0,-25 0-3306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1192 0 0,'0'0'3285'0'0,"0"0"-965"0"0,0 0-307 0 0,0 0 18 0 0,0 0 21 0 0,0 0-95 0 0,0 0-269 0 0,0 0-333 0 0,0 0-315 0 0,0 0-246 0 0,0 0-206 0 0,-6 5-112 0 0,2-1-332 0 0,-1 1 0 0 0,0 0 0 0 0,1 0 0 0 0,0 0 0 0 0,0 0 0 0 0,1 0 0 0 0,0 1 0 0 0,-1 0 0 0 0,2 0-1 0 0,-1-1 1 0 0,1 2 0 0 0,0-1 0 0 0,0 0 0 0 0,0 3-144 0 0,-14 102 844 0 0,5 2 0 0 0,5-1 0 0 0,6 59-844 0 0,0-150 50 0 0,-1-6-45 0 0,0 0 0 0 0,2 1-1 0 0,0-1 1 0 0,0 1 0 0 0,2-1 0 0 0,0 0-1 0 0,0 0 1 0 0,1 0 0 0 0,1-1 0 0 0,1 1-1 0 0,0-1 1 0 0,1 0 0 0 0,0-1 0 0 0,3 4-5 0 0,-7-14 14 0 0,1 0 1 0 0,-1 0-1 0 0,1 0 1 0 0,-1-1-1 0 0,1 1 0 0 0,0-1 1 0 0,0 0-1 0 0,0 0 1 0 0,0-1-1 0 0,0 1 1 0 0,0-1-1 0 0,0 0 1 0 0,0 0-1 0 0,1 0 0 0 0,-1 0 1 0 0,0-1-1 0 0,1 0 1 0 0,-1 0-1 0 0,1 0 1 0 0,-1 0-1 0 0,0-1 0 0 0,1 0 1 0 0,-1 0-1 0 0,0 0 1 0 0,0 0-1 0 0,0-1 1 0 0,1 1-1 0 0,-2-1 1 0 0,1 0-1 0 0,0 0 0 0 0,0-1 1 0 0,-1 1-1 0 0,1-1 1 0 0,-1 0-1 0 0,2-1-14 0 0,12-12 80 0 0,-1-1-1 0 0,-1-1 1 0 0,0-1 0 0 0,-2 0-1 0 0,0 0 1 0 0,-1-1 0 0 0,2-7-80 0 0,33-73 63 0 0,-4-3 0 0 0,-5-1 0 0 0,-5-2 0 0 0,7-47-63 0 0,-19-13 237 0 0,-42 174 117 0 0,8 13-336 0 0,0 0 0 0 0,2 0 0 0 0,0 1 0 0 0,1 1 0 0 0,2-1 0 0 0,0 2 0 0 0,1-1 0 0 0,2 1 0 0 0,0 0 0 0 0,1 0 0 0 0,2 0 0 0 0,1 1 0 0 0,0-1 0 0 0,3 13-18 0 0,0 14 127 0 0,2-1 0 0 0,2 0 0 0 0,2-1 0 0 0,6 16-127 0 0,-7-26 48 0 0,-2 1 1 0 0,-2 0 0 0 0,-1 0 0 0 0,-3 21-49 0 0,0-16-9 0 0,-15 73-608 0 0,44-120-1548 0 0,7-24-1411 0 0,-18 10-5568 0 0,-9 9-2765 0 0</inkml:trace>
  <inkml:trace contextRef="#ctx0" brushRef="#br0" timeOffset="334.95">793 622 11562 0 0,'0'0'3246'0'0,"0"0"-1261"0"0,0 0-577 0 0,0 0-127 0 0,0 0-101 0 0,0 0-108 0 0,0 0-181 0 0,0 0-230 0 0,0 0-151 0 0,0 0-103 0 0,0 0-70 0 0,0 0-52 0 0,0 0-30 0 0,-4 22-28 0 0,-11 67-21 0 0,17 2 367 0 0,-1-82-532 0 0,1 4-14 0 0,-1 1-1 0 0,1-1 1 0 0,-2 1 0 0 0,0 0-1 0 0,-1-1 1 0 0,0 1 0 0 0,-1-1-1 0 0,-2 7-26 0 0,0 12-1109 0 0,4-31 527 0 0,0-1-186 0 0,0 0-272 0 0,6-1-1983 0 0,11-10-2043 0 0,-8 1-2627 0 0,-7 3 634 0 0</inkml:trace>
  <inkml:trace contextRef="#ctx0" brushRef="#br0" timeOffset="981.54">895 803 7001 0 0,'0'0'3461'0'0,"0"0"-1431"0"0,0 0-627 0 0,0 0-80 0 0,0 0 12 0 0,0 0-80 0 0,0 0-242 0 0,0 0-278 0 0,0 0-107 0 0,0 0 44 0 0,0 0 63 0 0,0 0 3 0 0,9 0-98 0 0,101-8 1110 0 0,81-22-992 0 0,-189 29-740 0 0,0 0-1 0 0,-1 0 0 0 0,1 0 0 0 0,-1-1 0 0 0,1 1 0 0 0,-1 0 0 0 0,0-1 0 0 0,1 1 0 0 0,-1-1 0 0 0,0 0 0 0 0,0 1 0 0 0,0-1 1 0 0,0 0-1 0 0,0 0 0 0 0,-1 1 0 0 0,1-1 0 0 0,0 0 0 0 0,-1 0 0 0 0,1 0 0 0 0,-1 0 0 0 0,0 0 0 0 0,0 0 0 0 0,0 0 0 0 0,0 0 1 0 0,0 0-1 0 0,0 0 0 0 0,0 0 0 0 0,-1 0 0 0 0,1 0 0 0 0,-1 0 0 0 0,1 0 0 0 0,-1 0 0 0 0,0 1 0 0 0,0-1 0 0 0,0 0 1 0 0,0 0-1 0 0,0 1 0 0 0,0-1 0 0 0,0 1 0 0 0,0-1 0 0 0,-1 1 0 0 0,1-1 0 0 0,-1 1 0 0 0,1 0 0 0 0,-1-1 0 0 0,1 1 0 0 0,-1 0 1 0 0,0 0-1 0 0,0 0 0 0 0,1 1 0 0 0,-1-1 0 0 0,0 0 0 0 0,-1 0-17 0 0,-10-9 20 0 0,8 5 0 0 0,0 0 0 0 0,-1 0 0 0 0,1 1 0 0 0,-1 0 0 0 0,0 0 0 0 0,0 0-1 0 0,-1 1 1 0 0,1 0 0 0 0,-1 0 0 0 0,1 1 0 0 0,-1 0 0 0 0,0 0 0 0 0,-5-1-20 0 0,12 22 4 0 0,15 187 114 0 0,-12-78-40 0 0,-6-117 44 0 0,9-37 18 0 0,16-16-136 0 0,1 1 0 0 0,3 1 0 0 0,1 2-1 0 0,11-12-3 0 0,-11 15-44 0 0,-25 31 83 0 0,-1 1-4193 0 0,0 6-3655 0 0,-1-2-4081 0 0</inkml:trace>
  <inkml:trace contextRef="#ctx0" brushRef="#br0" timeOffset="1418.225">1383 641 10210 0 0,'0'0'2365'0'0,"0"0"-520"0"0,0 0-226 0 0,0 0-86 0 0,0 0-117 0 0,0 0-241 0 0,0 0-340 0 0,0 0-230 0 0,0 0-67 0 0,0 0 33 0 0,0 0 37 0 0,0 0-54 0 0,0 0-65 0 0,13-2-61 0 0,106-18 899 0 0,-44 17-739 0 0,-74 4-568 0 0,0 0 0 0 0,-1 1 0 0 0,1-1 1 0 0,-1 1-1 0 0,1-1 0 0 0,-1 1 1 0 0,0 0-1 0 0,0-1 0 0 0,0 1 0 0 0,0-1 1 0 0,0 1-1 0 0,0 0 0 0 0,0-1 0 0 0,0 1 1 0 0,0-1-1 0 0,-1 1 0 0 0,1-1 0 0 0,-1 1 1 0 0,1-1-1 0 0,-1 1 0 0 0,0-1 0 0 0,1 1 1 0 0,-1-1-1 0 0,0 0 0 0 0,0 1 0 0 0,-1 0-20 0 0,-97 144 445 0 0,82-87-381 0 0,19-57-56 0 0,0 0 0 0 0,0 0 1 0 0,0 0-1 0 0,0 0 0 0 0,1 0 0 0 0,-1 0 1 0 0,1-1-1 0 0,-1 1 0 0 0,1-1 1 0 0,0 1-1 0 0,-1-1 0 0 0,1 0 1 0 0,0 0-1 0 0,0 0 0 0 0,0-1 0 0 0,0 1 1 0 0,0-1-1 0 0,0 1 0 0 0,0-1 1 0 0,0 0-1 0 0,0 0 0 0 0,0-1-8 0 0,15 0 105 0 0,0-1 0 0 0,0-1-1 0 0,-1 0 1 0 0,1-2-1 0 0,-1 0 1 0 0,0-1 0 0 0,-1 0-1 0 0,1-2 1 0 0,-1 0 0 0 0,11-7-105 0 0,49-33-8728 0 0,-71 44-3600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2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338 307 2040 0 0,'0'0'1505'0'0,"0"0"-241"0"0,0 0 47 0 0,0 0 256 0 0,0 0 275 0 0,0 0 75 0 0,0 0-174 0 0,0 0-262 0 0,0 0-274 0 0,0 0-250 0 0,0 0-129 0 0,-3-12-85 0 0,-33-91 2282 0 0,28 88-2733 0 0,0 1 1 0 0,-1-1-1 0 0,-1 2 0 0 0,-1-1 1 0 0,0 1-1 0 0,0 1 1 0 0,-1 0-1 0 0,-1 1 0 0 0,0 0 1 0 0,-1 1-1 0 0,0 0 0 0 0,0 1 1 0 0,-3-1-293 0 0,12 7 61 0 0,-1 0 0 0 0,1 0 0 0 0,-1 1 0 0 0,0 0 1 0 0,1 0-1 0 0,-1 0 0 0 0,0 0 0 0 0,0 1 0 0 0,0 0 0 0 0,-1 0 1 0 0,1 1-1 0 0,0 0 0 0 0,0 0 0 0 0,0 0 0 0 0,-3 1-61 0 0,6 1 9 0 0,0 0 0 0 0,0 0 0 0 0,1 0-1 0 0,-1 1 1 0 0,1-1 0 0 0,0 1 0 0 0,0-1 0 0 0,0 1 0 0 0,0 0-1 0 0,0 0 1 0 0,0 0 0 0 0,1 0 0 0 0,-1 0 0 0 0,1 0-1 0 0,0 0 1 0 0,0 1 0 0 0,0-1 0 0 0,1 0 0 0 0,-1 1-1 0 0,1-1 1 0 0,-1 0 0 0 0,1 1 0 0 0,0-1 0 0 0,1 1 0 0 0,-1 2-9 0 0,0-5 2 0 0,1 33 103 0 0,1 0 1 0 0,2 0-1 0 0,1 0 1 0 0,1-1-1 0 0,2 0 0 0 0,2 0 1 0 0,8 17-106 0 0,5 26 150 0 0,101 251 276 0 0,-94-250-291 0 0,-4 2 1 0 0,-2 0 0 0 0,-5 2 0 0 0,-2 0-1 0 0,-5 1-135 0 0,-1 150 235 0 0,-12-219-222 0 0,0 0 1 0 0,-2-1-1 0 0,1 1 0 0 0,-1-1 1 0 0,-1 0-1 0 0,0 0 0 0 0,-1 0 1 0 0,0-1-1 0 0,-1 1 0 0 0,0-1 1 0 0,-1 0-1 0 0,0-1 0 0 0,-1 0 1 0 0,0 0-1 0 0,-1-1 0 0 0,-5 6-13 0 0,10-12 3 0 0,1-1-1 0 0,-1 0 0 0 0,1 0 1 0 0,-1 0-1 0 0,0 0 0 0 0,0 0 1 0 0,1-1-1 0 0,-1 1 0 0 0,0-1 1 0 0,0 0-1 0 0,-1-1 0 0 0,1 1 1 0 0,0-1-1 0 0,0 0 0 0 0,0 1 0 0 0,0-2 1 0 0,0 1-1 0 0,-1 0 0 0 0,1-1 1 0 0,0 0-1 0 0,0 0 0 0 0,0 0 1 0 0,0-1-1 0 0,0 1 0 0 0,1-1 1 0 0,-1 0-1 0 0,0 0 0 0 0,1 0 1 0 0,-1 0-1 0 0,1-1-2 0 0,-3-5-134 0 0,1 1 1 0 0,0-1-1 0 0,0 0 0 0 0,1 0 1 0 0,0-1-1 0 0,1 1 0 0 0,0-1 1 0 0,0 0-1 0 0,0 1 1 0 0,2-1-1 0 0,-1 0 0 0 0,1-1 1 0 0,0 1-1 0 0,1 0 0 0 0,0-9 134 0 0,16-14-5104 0 0,-12 27 1952 0 0,3-3-8811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3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134 645 3345 0 0,'0'0'1623'0'0,"0"0"-156"0"0,0 0 186 0 0,0 0 356 0 0,0 0 174 0 0,0 0-132 0 0,0 0-475 0 0,0 0-569 0 0,0 0-405 0 0,0 0-233 0 0,0 0-54 0 0,0 0 52 0 0,-8 8 59 0 0,-95 139 1472 0 0,99-139-1881 0 0,0 0-1 0 0,1 1 1 0 0,0-1-1 0 0,1 1 1 0 0,0 0-1 0 0,0 0 1 0 0,1 0-1 0 0,0 0 1 0 0,1 0-1 0 0,0 0 1 0 0,0 0-1 0 0,1 0 1 0 0,1 5-17 0 0,0-11 30 0 0,0 1 1 0 0,0-1 0 0 0,0 0-1 0 0,1 0 1 0 0,0 1-1 0 0,-1-2 1 0 0,1 1-1 0 0,0 0 1 0 0,1 0-1 0 0,-1-1 1 0 0,0 0 0 0 0,1 0-1 0 0,-1 0 1 0 0,1 0-1 0 0,0 0 1 0 0,-1-1-1 0 0,1 1 1 0 0,0-1 0 0 0,0 0-1 0 0,0 0 1 0 0,0-1-1 0 0,0 1 1 0 0,0-1-1 0 0,0 0 1 0 0,0 0-1 0 0,0 0 1 0 0,0-1 0 0 0,0 1-1 0 0,0-1 1 0 0,0 0-1 0 0,0 0 1 0 0,0-1-1 0 0,0 1 1 0 0,0-1-1 0 0,-1 1 1 0 0,2-2-31 0 0,14-12 198 0 0,0-2 0 0 0,-1 0 0 0 0,-1 0 0 0 0,0-2 0 0 0,-2 0 0 0 0,0-1 0 0 0,-1-1 0 0 0,-1 0 0 0 0,-1 0 0 0 0,8-21-198 0 0,78-236 732 0 0,-97 276-730 0 0,9-38-20 0 0,-2-1 0 0 0,-1 0 0 0 0,-2 0 0 0 0,-2-1 0 0 0,-2 1 0 0 0,-3-24 18 0 0,3 59-12 0 0,-1 0 0 0 0,0 1 0 0 0,0-1 0 0 0,0 1 0 0 0,-1-1 0 0 0,0 1 0 0 0,0-1 0 0 0,0 1 0 0 0,-1-1 0 0 0,0 1 0 0 0,0 0 0 0 0,0 0 0 0 0,-1 0 0 0 0,1 0 0 0 0,-1 0 1 0 0,0 1-1 0 0,-1-1 0 0 0,1 1 0 0 0,-1 0 0 0 0,0 0 0 0 0,0 0 0 0 0,0 0 0 0 0,0 1 0 0 0,-1-1 0 0 0,1 1 0 0 0,-1 0 0 0 0,0 1 0 0 0,0-1 0 0 0,0 1 0 0 0,-1 0 0 0 0,1 0 0 0 0,0 1 0 0 0,-1-1 0 0 0,1 1 0 0 0,-1 1 0 0 0,0-1 12 0 0,-2 4-15 0 0,-1 1 1 0 0,1 0-1 0 0,0 1 0 0 0,0 0 0 0 0,1 0 1 0 0,0 0-1 0 0,0 1 0 0 0,0 0 0 0 0,0 0 1 0 0,1 1-1 0 0,0 0 0 0 0,0 0 0 0 0,1 1 1 0 0,0-1-1 0 0,1 1 0 0 0,-1 0 1 0 0,-2 9 13 0 0,-3 10 79 0 0,1 1-1 0 0,1 0 0 0 0,2 1 0 0 0,1-1 0 0 0,1 1 1 0 0,2 1-1 0 0,0-1 0 0 0,2 0 0 0 0,2 0 1 0 0,0 0-1 0 0,2 0 0 0 0,1 0 0 0 0,1-1 0 0 0,2 1 1 0 0,1-2-1 0 0,1 1 0 0 0,1-1 0 0 0,14 23-77 0 0,-3-2 145 0 0,2-2 0 0 0,2-1 0 0 0,2-1 0 0 0,12 12-145 0 0,-17-36-302 0 0,-17-18-2982 0 0,1-1-3283 0 0,-5-1-4899 0 0</inkml:trace>
  <inkml:trace contextRef="#ctx0" brushRef="#br0" timeOffset="649.133">618 608 9914 0 0,'0'0'2481'0'0,"0"0"-1046"0"0,0 0-446 0 0,0 0 14 0 0,0 0 24 0 0,0 0-31 0 0,0 0-132 0 0,0 0-193 0 0,0 0-119 0 0,0 0-88 0 0,0 0-66 0 0,0 0-95 0 0,-5 21-73 0 0,-16 69-43 0 0,12 41 137 0 0,8-128-323 0 0,1-1-1 0 0,0 1 1 0 0,0 0 0 0 0,0-1-1 0 0,0 1 1 0 0,0-1 0 0 0,1 1-1 0 0,-1 0 1 0 0,1-1-1 0 0,-1 1 1 0 0,1-1 0 0 0,0 1-1 0 0,0-1 1 0 0,0 1 0 0 0,1-1-1 0 0,-1 0 1 0 0,0 0 0 0 0,1 0-1 0 0,-1 0 1 0 0,1 0 0 0 0,0 0-1 0 0,0 0 1 0 0,0 0 0 0 0,0 0-1 0 0,0-1 1 0 0,0 1 0 0 0,0-1-1 0 0,1 0 1 0 0,-1 1-1 0 0,0-1 1 0 0,1 0 0 0 0,-1 0-1 0 0,1-1 1 0 0,-1 1 0 0 0,2 0-1 0 0,4-3 96 0 0,-1-1-1 0 0,0 0 1 0 0,0 0 0 0 0,0 0 0 0 0,0-1 0 0 0,0 0 0 0 0,-1 0-1 0 0,0-1 1 0 0,0 0 0 0 0,0 0 0 0 0,0 0 0 0 0,-1-1 0 0 0,0 0-1 0 0,0 0 1 0 0,0 0 0 0 0,-1 0 0 0 0,0-1 0 0 0,0 0 0 0 0,-1 0-1 0 0,0 0 1 0 0,2-5-96 0 0,7-9 323 0 0,54-134 844 0 0,-80 234-738 0 0,2-22-512 0 0,3 1-1 0 0,2 0 1 0 0,3 0-1 0 0,2 0 1 0 0,3 1-1 0 0,3-1 1 0 0,4 21 83 0 0,3 131-3 0 0,-11-199 10 0 0,-1-1 0 0 0,0 0 0 0 0,-1 1 0 0 0,0-1 0 0 0,-1 0 0 0 0,0 0 0 0 0,-1 0 0 0 0,0-1-1 0 0,0 1 1 0 0,-1-1 0 0 0,0 0 0 0 0,-1 0 0 0 0,0 0 0 0 0,0-1 0 0 0,-1 0 0 0 0,0 0 0 0 0,0-1-1 0 0,-1 0 1 0 0,0 0 0 0 0,0-1 0 0 0,-1 0 0 0 0,0 0 0 0 0,0-1 0 0 0,-8 4-7 0 0,7-5 5 0 0,-68 13 66 0 0,76-19-69 0 0,1 0 0 0 0,0-1 0 0 0,-1 1 1 0 0,1 0-1 0 0,0-1 0 0 0,0 1 0 0 0,0-1 1 0 0,1 1-1 0 0,-1-1 0 0 0,1 1 0 0 0,-1-1 0 0 0,1 0 1 0 0,0 1-1 0 0,0-1 0 0 0,0 0 0 0 0,0 1 1 0 0,0-1-1 0 0,1 1 0 0 0,-1-1 0 0 0,1 1 0 0 0,0-1-2 0 0,3-9 9 0 0,1 0 0 0 0,0 1 0 0 0,1-1 0 0 0,0 1 0 0 0,0 1 0 0 0,2-1 0 0 0,-1 1 0 0 0,1 0 0 0 0,1 1 0 0 0,6-6-9 0 0,7-10 29 0 0,222-228-704 0 0,-244 253 529 0 0,7-6-1103 0 0,-1 5-4464 0 0,-4 1-5907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33 2801 0 0,'0'0'1323'0'0,"0"0"-98"0"0,0 0 242 0 0,0 0 367 0 0,0 0 164 0 0,0 0-195 0 0,0 0-471 0 0,0 0-472 0 0,0 0-274 0 0,0 0-13 0 0,0 0 135 0 0,0 0 83 0 0,0 6 27 0 0,-2 59 943 0 0,11 130-258 0 0,8-159-1423 0 0,-17-36-2 0 0,0 0 62 0 0,4-5 433 0 0,101-211 1054 0 0,-39 102-1556 0 0,-51 147-122 0 0,-1 7 112 0 0,27 73 125 0 0,-5 2 1 0 0,1 29-187 0 0,-32 10 229 0 0,-5-149-225 0 0,-1-1 0 0 0,0 1 0 0 0,0-1 0 0 0,0 1 0 0 0,-1-1 0 0 0,1 0 0 0 0,-1 1 0 0 0,0-1 0 0 0,-1 0 0 0 0,1 0 0 0 0,0-1 0 0 0,-1 1 0 0 0,0 0 0 0 0,0-1 0 0 0,0 1 0 0 0,0-1 0 0 0,-1 0 0 0 0,1 0 0 0 0,-1-1 0 0 0,0 1 0 0 0,0-1 0 0 0,0 1 0 0 0,0-1 0 0 0,0-1 0 0 0,0 1 0 0 0,-1 0 0 0 0,1-1 0 0 0,-1 0 0 0 0,1 0 0 0 0,-1 0 0 0 0,1-1 0 0 0,-2 1-4 0 0,4-4-12 0 0,0 0 0 0 0,0 1 0 0 0,0-1 0 0 0,0 0 0 0 0,0 0 0 0 0,1 0-1 0 0,0 0 1 0 0,-1 0 0 0 0,1 0 0 0 0,0 0 0 0 0,0-1 0 0 0,1 1 0 0 0,-1 0 0 0 0,1 0 0 0 0,-1-1 0 0 0,1 1 0 0 0,0-1 0 0 0,1 1 0 0 0,-1 0 0 0 0,0-1-1 0 0,1 1 1 0 0,0-2 12 0 0,0 1-11 0 0,1-12-32 0 0,2-1 1 0 0,0 1 0 0 0,1 0 0 0 0,0 0 0 0 0,2 0 0 0 0,0 1 0 0 0,0 0-1 0 0,1 0 1 0 0,7-7 42 0 0,13-30-693 0 0,-6 9-1518 0 0,-14 29-1106 0 0,0 0-3637 0 0,-2 3-3906 0 0</inkml:trace>
  <inkml:trace contextRef="#ctx0" brushRef="#br0" timeOffset="430.626">532 272 10674 0 0,'0'0'1971'0'0,"0"0"-297"0"0,0 0-154 0 0,0 0-47 0 0,0 0-101 0 0,0 0-270 0 0,0 0-369 0 0,0 0-313 0 0,0 0-189 0 0,0 0-30 0 0,0 0 66 0 0,0 0 56 0 0,0 0 23 0 0,7 1-17 0 0,57 2 553 0 0,-62-1-847 0 0,0-1-1 0 0,0 1 0 0 0,-1 0 0 0 0,1 0 0 0 0,-1 0 0 0 0,1 0 1 0 0,-1 0-1 0 0,0 1 0 0 0,0-1 0 0 0,0 0 0 0 0,0 1 0 0 0,0-1 1 0 0,-1 0-1 0 0,1 1 0 0 0,-1-1 0 0 0,1 1 0 0 0,-1-1 1 0 0,0 1-1 0 0,0-1 0 0 0,0 1 0 0 0,-1-1 0 0 0,1 1 0 0 0,0-1 1 0 0,-1 1-1 0 0,1-1 0 0 0,-1 0 0 0 0,0 1 0 0 0,0-1 0 0 0,0 0 1 0 0,0 1-1 0 0,-1-1 0 0 0,0 2-34 0 0,-15 99 615 0 0,18-100-570 0 0,1-1 0 0 0,0 0 0 0 0,0 0 0 0 0,0 0 1 0 0,0 0-1 0 0,0 0 0 0 0,0-1 0 0 0,1 1 0 0 0,-1 0 1 0 0,1-1-1 0 0,-1 0 0 0 0,1 1 0 0 0,-1-1 0 0 0,1 0 1 0 0,0-1-1 0 0,0 1 0 0 0,-1 0 0 0 0,1-1 0 0 0,0 1 1 0 0,0-1-1 0 0,0 0 0 0 0,-1 0 0 0 0,1 0 0 0 0,0-1 1 0 0,0 1-1 0 0,0 0 0 0 0,0-1 0 0 0,0 0-45 0 0,3 1 103 0 0,2-1-175 0 0,1 0 0 0 0,-1 0-1 0 0,1-1 1 0 0,-1 0 0 0 0,0-1 0 0 0,0 0-1 0 0,0 0 1 0 0,0-1 0 0 0,-1 1 0 0 0,1-2 0 0 0,-1 1-1 0 0,0-1 1 0 0,2-2 72 0 0,3 3-6236 0 0,-7 4-5614 0 0</inkml:trace>
  <inkml:trace contextRef="#ctx0" brushRef="#br0" timeOffset="-1383.359">43 1483 13219 0 0,'0'0'1654'0'0,"0"0"-341"0"0,0 0-95 0 0,0 0 83 0 0,0 0-20 0 0,0 0-194 0 0,0 0-293 0 0,0 0-279 0 0,0 0-180 0 0,0 0-56 0 0,0 0 29 0 0,0 0 57 0 0,0 6 42 0 0,-6 280 1515 0 0,24-232-1854 0 0,18-39 14 0 0,-27-18-27 0 0,1 0-1 0 0,-1-1 0 0 0,0 0 1 0 0,0 0-1 0 0,0-1 0 0 0,-1 0 1 0 0,0-1-1 0 0,0 0 0 0 0,0 0 1 0 0,-1-1-1 0 0,0 0 0 0 0,0 0 1 0 0,0-1-1 0 0,-1 1 0 0 0,-1-1 1 0 0,1-1-1 0 0,-1 1 0 0 0,0-1 1 0 0,-1 0-1 0 0,0 0 0 0 0,1-7-54 0 0,-1 9 11 0 0,2-3 51 0 0,0 0 0 0 0,-1 0 0 0 0,0 0-1 0 0,-1-1 1 0 0,0 0 0 0 0,0 0 0 0 0,-2 0-1 0 0,1 0 1 0 0,-1-1 0 0 0,0-7-62 0 0,-2 19 44 0 0,0 0-24 0 0,0 0-11 0 0,0 0-27 0 0,7 202-200 0 0,-2 75 121 0 0,-8-255 74 0 0,-1 0 1 0 0,-1 0 0 0 0,-1-1-1 0 0,0 0 1 0 0,-2 0-1 0 0,-1-1 1 0 0,0 0-1 0 0,-1 0 1 0 0,-1-1-1 0 0,-1 0 1 0 0,-1-1 0 0 0,-7 8 22 0 0,18-24-10 0 0,0 0 0 0 0,1 0 1 0 0,-1 1-1 0 0,0-1 1 0 0,0 0-1 0 0,0-1 1 0 0,0 1-1 0 0,0 0 1 0 0,-1-1-1 0 0,1 1 1 0 0,-1-1-1 0 0,1 0 1 0 0,-1 1-1 0 0,1-1 1 0 0,-1 0-1 0 0,1-1 1 0 0,-1 1-1 0 0,0 0 1 0 0,0-1-1 0 0,1 0 1 0 0,-1 1-1 0 0,0-1 1 0 0,-1 0 9 0 0,2-3-34 0 0,1 0 0 0 0,0 0 0 0 0,0 0 0 0 0,0 0 0 0 0,0 1 0 0 0,0-2 0 0 0,1 1 0 0 0,-1 0 0 0 0,1 0 0 0 0,0 0 0 0 0,0 0 0 0 0,0 0 0 0 0,0 0 0 0 0,1 0 0 0 0,-1 0 0 0 0,1 0 0 0 0,0 0 0 0 0,0-2 34 0 0,48-107-1141 0 0,-32 81-2829 0 0,-3 0-4893 0 0,-8 21-3065 0 0</inkml:trace>
  <inkml:trace contextRef="#ctx0" brushRef="#br0" timeOffset="-1137.409">449 1833 8586 0 0,'0'0'2066'0'0,"0"0"-359"0"0,0 0-123 0 0,0 0 34 0 0,0 0-18 0 0,0 0-106 0 0,0 0-181 0 0,0 0-243 0 0,0 0-234 0 0,0 0-200 0 0,0 0-148 0 0,0 0-118 0 0,5 25-52 0 0,14 78-40 0 0,-23-47 276 0 0,-3-45-384 0 0,-5 13 23 0 0,10-24-3633 0 0,2-4-3653 0 0,0 3-4414 0 0</inkml:trace>
  <inkml:trace contextRef="#ctx0" brushRef="#br0" timeOffset="2646.987">998 626 1696 0 0,'0'0'1463'0'0,"0"0"98"0"0,0 0 228 0 0,0 0 312 0 0,0 0 171 0 0,0 0-82 0 0,0 0-284 0 0,0 0-360 0 0,0 0-290 0 0,0 0-199 0 0,0 0-138 0 0,-2-3-107 0 0,-9-9 487 0 0,11 12-763 0 0,0 0-57 0 0,0 0-53 0 0,0 0-28 0 0,0 0-51 0 0,0 15 671 0 0,8 96 651 0 0,-16 507-631 0 0,-5-431-1199 0 0,13-187 61 0 0,0 0-34 0 0,0 0-2 0 0,0 0-1 0 0,0 0-41 0 0,0-23-1415 0 0,0 2 339 0 0,1-37-3409 0 0,3 22-4849 0 0,-1 20-398 0 0</inkml:trace>
  <inkml:trace contextRef="#ctx0" brushRef="#br0" timeOffset="2928.327">941 743 7266 0 0,'0'0'1260'0'0,"0"0"-568"0"0,0 0-219 0 0,0 0 348 0 0,0 0 516 0 0,0 0 397 0 0,0 0 102 0 0,0 0-215 0 0,0 0-270 0 0,0 0-265 0 0,0 0-213 0 0,0 0-124 0 0,0 0-126 0 0,34-1-74 0 0,110-8-40 0 0,0-21 657 0 0,91-43-709 0 0,-236 99-5250 0 0,-11-11 550 0 0,2-6-1839 0 0,2-1-3203 0 0</inkml:trace>
  <inkml:trace contextRef="#ctx0" brushRef="#br0" timeOffset="3182.927">1130 979 9218 0 0,'0'0'1847'0'0,"0"0"-357"0"0,0 0-70 0 0,0 0 99 0 0,0 0 75 0 0,0 0-127 0 0,0 0-356 0 0,0 0-407 0 0,0 0-271 0 0,0 0-157 0 0,0 0-81 0 0,0 0-32 0 0,18 4 425 0 0,121-40-456 0 0,-136 35-297 0 0,40-9-1005 0 0,-14 5-4655 0 0,-18 1-2491 0 0</inkml:trace>
  <inkml:trace contextRef="#ctx0" brushRef="#br0" timeOffset="4165.067">1200 972 0 0 0,'0'0'412'0'0,"0"0"556"0"0,0 0 129 0 0,0 0 24 0 0,0 0 70 0 0,0 0 63 0 0,3 0 7708 0 0,-58 44-3875 0 0,-60-26-1233 0 0,115-18-3759 0 0,0 0 5 0 0,0 0-33 0 0,0 0-32 0 0,6 18-15968 0 0,-4-17 11194 0 0,-1 2 1168 0 0</inkml:trace>
  <inkml:trace contextRef="#ctx0" brushRef="#br0" timeOffset="4962.624">1221 1410 3273 0 0,'0'0'2017'0'0,"0"0"-351"0"0,0 0-72 0 0,0 0 156 0 0,0 0 77 0 0,0 0-160 0 0,0 0-366 0 0,0 0-423 0 0,0 0-317 0 0,0 0-149 0 0,0 0-65 0 0,0 0-39 0 0,0 0-12 0 0,-4 13 6 0 0,-20 95 531 0 0,28 9 142 0 0,-4-116-957 0 0,0 0 0 0 0,0 0 0 0 0,1 0 0 0 0,-1 0 0 0 0,0 0 0 0 0,0 0 1 0 0,1 1-1 0 0,-1-1 0 0 0,0 0 0 0 0,1 0 0 0 0,-1 0 0 0 0,1 0 0 0 0,-1-1 0 0 0,1 1 0 0 0,0 0 0 0 0,-1 0 0 0 0,1 0 1 0 0,0 0-1 0 0,0-1 0 0 0,-1 1 0 0 0,1 0 0 0 0,0-1 0 0 0,0 1 0 0 0,0 0 0 0 0,0-1 0 0 0,0 1 0 0 0,0-1 0 0 0,0 0 1 0 0,0 1-1 0 0,0-1 0 0 0,0 0 0 0 0,0 1 0 0 0,0-1 0 0 0,0 0 0 0 0,0 0 0 0 0,1 0 0 0 0,-1 0 0 0 0,0 0 1 0 0,0 0-1 0 0,0 0 0 0 0,0-1 0 0 0,0 1 0 0 0,0 0 0 0 0,0-1 0 0 0,0 1 0 0 0,0 0 0 0 0,0-1-18 0 0,43-29 1232 0 0,91-153-416 0 0,-110 164-804 0 0,-25 19-24 0 0,1 9-12 0 0,2 255 203 0 0,-3-199-218 0 0,3-31 40 0 0,-3 0-1 0 0,-1-1 0 0 0,-1 1 1 0 0,-2 0-1 0 0,-1 0 0 0 0,-2-1 1 0 0,-4 9-1 0 0,7-31 4 0 0,-2 0 0 0 0,1 0 0 0 0,-1-1 1 0 0,-1 0-1 0 0,0 0 0 0 0,0 0 1 0 0,-1-1-1 0 0,0 0 0 0 0,-1-1 0 0 0,0 0 1 0 0,0 0-1 0 0,-1-1 0 0 0,0 0 1 0 0,-6 3-5 0 0,14-8 1 0 0,1-1 1 0 0,-1 0 0 0 0,1 1-1 0 0,-1-1 1 0 0,0 0 0 0 0,0 0-1 0 0,0 0 1 0 0,0 0 0 0 0,0-1-1 0 0,0 1 1 0 0,0 0 0 0 0,0-1-1 0 0,0 1 1 0 0,0-1 0 0 0,0 0-1 0 0,0 0 1 0 0,0 1-1 0 0,0-2 1 0 0,-1 1 0 0 0,1 0-1 0 0,0 0 1 0 0,0-1 0 0 0,0 1-1 0 0,0-1 1 0 0,0 1 0 0 0,0-1-1 0 0,0 0 1 0 0,0 0 0 0 0,0 0-1 0 0,1 0 1 0 0,-1 0 0 0 0,0 0-1 0 0,0-1 1 0 0,1 1 0 0 0,-1-1-1 0 0,1 1 1 0 0,-1-1 0 0 0,1 1-1 0 0,0-1 1 0 0,0 0 0 0 0,-1 0-1 0 0,1 1 1 0 0,0-1 0 0 0,1 0-1 0 0,-1 0 1 0 0,0 0 0 0 0,0 0-1 0 0,1 0 1 0 0,-1-1-2 0 0,4-12 0 0 0,0 0 0 0 0,1 0-1 0 0,1 1 1 0 0,0-1 0 0 0,0 1 0 0 0,2 0-1 0 0,0 0 1 0 0,0 1 0 0 0,1 0 0 0 0,1 0 0 0 0,0 1-1 0 0,8-7 1 0 0,19-33-160 0 0,12-16-734 0 0,-30 45-1507 0 0,-1 0-3308 0 0,-9 11-5544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53 0 0 0,'0'0'675'0'0,"0"0"496"0"0,0 0 148 0 0,0 0 28 0 0,0 0 54 0 0,0 0 105 0 0,0 0 34 0 0,0 0 13 0 0,0 0-64 0 0,0 0-140 0 0,-10 0-179 0 0,-20 0-458 0 0,18 0 2864 0 0,12 0-3013 0 0,0 0 36 0 0,0 0 26 0 0,20 4 2894 0 0,5-4-2717 0 0,39 1 104 0 0,0-2 1 0 0,-1-3 0 0 0,1-3 0 0 0,59-15-907 0 0,-15 0 370 0 0,-100 21-793 0 0,-12 4-5328 0 0,-7 6 1901 0 0,-12 8-8731 0 0,16-12 6273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10210 0 0,'0'0'2586'0'0,"0"0"-631"0"0,0 0-412 0 0,0 0-189 0 0,0 0-118 0 0,0 0-221 0 0,0 0-282 0 0,0 0-251 0 0,0 0-159 0 0,0 0-65 0 0,0 0-20 0 0,0 0 36 0 0,8 15 3559 0 0,209-22-597 0 0,3-8-2528 0 0,-219 15-679 0 0,-1 0 20 0 0,0 0-30 0 0,0 0-32 0 0,0 0-18 0 0,0 0-5 0 0,0 0 7 0 0,0 0-11 0 0,0 0-16 0 0,0-5-2079 0 0,-4 2-11336 0 0,1 3 10601 0 0,1 0-8378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8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163 168 2208 0 0,'0'0'2150'0'0,"0"0"-525"0"0,0 0-230 0 0,0 0 120 0 0,0 0 157 0 0,0 0 75 0 0,0 0-125 0 0,0 0-230 0 0,0 0-296 0 0,0 0-264 0 0,0 0-178 0 0,-8-1-95 0 0,-64-3 1213 0 0,-11 5 1981 0 0,184-1-3521 0 0,16-18 1197 0 0,-152 19-1324 0 0,1 3 0 0 0,0 0-1 0 0,0 2 1 0 0,1 2-1 0 0,-6 3-104 0 0,95 3-2334 0 0,-28-14-719 0 0,-9 0-3354 0 0,-3 0-5703 0 0</inkml:trace>
  <inkml:trace contextRef="#ctx0" brushRef="#br0" timeOffset="658.264">303 492 7330 0 0,'0'0'3022'0'0,"0"0"-1170"0"0,0 0-402 0 0,0 0 134 0 0,0 0 171 0 0,0 0-29 0 0,0 0-281 0 0,0 0-351 0 0,0 0-250 0 0,0 0-104 0 0,0 0-20 0 0,0 0 11 0 0,0 0-31 0 0,-7-9 907 0 0,18-25-1234 0 0,0 0 0 0 0,3 2 0 0 0,0-1 0 0 0,2 2 0 0 0,2-2-373 0 0,-15 29 25 0 0,7-18 32 0 0,2 1 0 0 0,0 1 0 0 0,1 0 0 0 0,1 1 0 0 0,1 0 0 0 0,1 1 0 0 0,0 0 0 0 0,2 2-1 0 0,0 0 1 0 0,0 1 0 0 0,1 1 0 0 0,1 0 0 0 0,10-4-57 0 0,-26 18 0 0 0,-1 0 0 0 0,1 0 0 0 0,0 0-1 0 0,-1 0 1 0 0,1 1 0 0 0,0 0 0 0 0,-1 0 0 0 0,1 0-1 0 0,-1 0 1 0 0,1 0 0 0 0,-1 0 0 0 0,1 1-1 0 0,-1 0 1 0 0,0 0 0 0 0,0 0 0 0 0,0 0 0 0 0,0 0-1 0 0,0 1 1 0 0,0-1 0 0 0,-1 1 0 0 0,1-1 0 0 0,-1 1-1 0 0,0 0 1 0 0,0 0 0 0 0,0 1 0 0 0,0-1-1 0 0,0 0 1 0 0,-1 0 0 0 0,1 1 0 0 0,-1-1 0 0 0,0 1-1 0 0,0 0 1 0 0,0-1 0 0 0,-1 1 0 0 0,1-1 0 0 0,-1 1-1 0 0,0 0 1 0 0,0 0 0 0 0,0-3 0 0 0,5 22-4 0 0,-2 0-1 0 0,-1 0 1 0 0,0 0 0 0 0,-2 0-1 0 0,-1 1 1 0 0,-1 5 4 0 0,1-11 0 0 0,-11 78-136 0 0,44-145 185 0 0,114-130 20 0 0,-121 153-79 0 0,0 0 0 0 0,1 3 0 0 0,2 0-1 0 0,0 1 1 0 0,2 2 0 0 0,10-5 10 0 0,-39 24 0 0 0,0 0-1 0 0,0 0 1 0 0,0 0 0 0 0,1 1-1 0 0,-1-1 1 0 0,0 0-1 0 0,1 0 1 0 0,-1 1 0 0 0,0-1-1 0 0,1 1 1 0 0,-1 0 0 0 0,1-1-1 0 0,-1 1 1 0 0,1 0 0 0 0,-1 0-1 0 0,1-1 1 0 0,-1 1 0 0 0,1 1-1 0 0,-1-1 1 0 0,1 0 0 0 0,-1 0-1 0 0,1 0 1 0 0,-1 1 0 0 0,1-1-1 0 0,-1 1 1 0 0,0-1 0 0 0,1 1-1 0 0,-1 0 1 0 0,0-1-1 0 0,1 1 1 0 0,-1 0 0 0 0,0 0-1 0 0,0 0 1 0 0,0 0 0 0 0,0 0-1 0 0,0 0 1 0 0,0 0 0 0 0,0 0-1 0 0,0 1 1 0 0,0-1 0 0 0,0 0-1 0 0,-1 0 1 0 0,1 1 0 0 0,0-1-1 0 0,-1 1 1 0 0,1-1 0 0 0,-1 1-1 0 0,0-1 1 0 0,1 0 0 0 0,-1 2 0 0 0,3 13 9 0 0,-1 0 0 0 0,0 0 0 0 0,-1 0 0 0 0,-1 1 0 0 0,0-1 0 0 0,-1 0 0 0 0,-1 0 0 0 0,-1 0 0 0 0,0 0 0 0 0,-1 0 0 0 0,-1 0 0 0 0,-2 5-9 0 0,-11 48 10 0 0,16-22-322 0 0,46-39-2615 0 0,-15-21-1262 0 0,-13 1-1851 0 0,-12 9 3729 0 0,2-2-9336 0 0</inkml:trace>
  <inkml:trace contextRef="#ctx0" brushRef="#br0" timeOffset="1274.917">1597 68 9146 0 0,'0'0'2391'0'0,"0"0"-444"0"0,0 0-206 0 0,0 0-104 0 0,0 0-168 0 0,0 0-116 0 0,0 0-201 0 0,0 0-195 0 0,0 0-167 0 0,0 0-137 0 0,0 0-139 0 0,0 0-87 0 0,-25 9-44 0 0,-77 27-63 0 0,23 12 407 0 0,53-26-532 0 0,21-19-184 0 0,-1 2 0 0 0,1-1 0 0 0,1 0 0 0 0,-1 1 0 0 0,0 0 0 0 0,1 0 0 0 0,0 0 0 0 0,1 1 0 0 0,-1-1 0 0 0,1 1 0 0 0,0 0 0 0 0,0 0 0 0 0,1 0 0 0 0,-1 0 0 0 0,1 1 0 0 0,1-1 0 0 0,-1 1 0 0 0,1-1 0 0 0,0 1 0 0 0,1-1 0 0 0,0 1 0 0 0,0 0 0 0 0,0 2-11 0 0,2-5 25 0 0,1-1 0 0 0,-1 0 0 0 0,0 1 0 0 0,1-1-1 0 0,0 0 1 0 0,0 0 0 0 0,0 0 0 0 0,0-1 0 0 0,0 1 0 0 0,1-1 0 0 0,-1 0 0 0 0,1 0 0 0 0,-1 0 0 0 0,1 0 0 0 0,0 0 0 0 0,0-1 0 0 0,0 0-1 0 0,0 0 1 0 0,0 0 0 0 0,0 0 0 0 0,0 0 0 0 0,0-1 0 0 0,0 0 0 0 0,0 0 0 0 0,0 0 0 0 0,0 0 0 0 0,0-1 0 0 0,0 1 0 0 0,0-1-1 0 0,0 0 1 0 0,0-1 0 0 0,0 1 0 0 0,0-1 0 0 0,0 1 0 0 0,1-2-25 0 0,17-10 216 0 0,-1 0-1 0 0,0-1 0 0 0,-1-1 1 0 0,-1-1-1 0 0,0-1 1 0 0,-1-1-1 0 0,-1 0 1 0 0,4-8-216 0 0,14-11 219 0 0,21-4-80 0 0,-39 85-175 0 0,31 251 31 0 0,-41-236-15 0 0,-3 0 0 0 0,-2 0 0 0 0,-5 41 20 0 0,1-84-3 0 0,-1 1 1 0 0,0-1-1 0 0,-1 0 1 0 0,-1 0-1 0 0,-1 0 1 0 0,0-1 0 0 0,-1 0-1 0 0,-1 0 1 0 0,0 0-1 0 0,-1-1 1 0 0,0 0 0 0 0,-2-1-1 0 0,1 0 1 0 0,-1-1-1 0 0,-1 0 1 0 0,0-1 0 0 0,-1 0-1 0 0,0 0 1 0 0,-1-2-1 0 0,0 0 1 0 0,0 0-1 0 0,-1-1 1 0 0,0-1 0 0 0,-1-1-1 0 0,1 0 1 0 0,-8 1 2 0 0,-59 1 81 0 0,81-10-75 0 0,-1 1-1 0 0,0-1 0 0 0,1 0 1 0 0,-1 0-1 0 0,1 1 0 0 0,0-1 1 0 0,-1-1-1 0 0,1 1 0 0 0,0 0 1 0 0,0 0-1 0 0,0 0 0 0 0,1 0 1 0 0,-1-1-1 0 0,0 1 0 0 0,1 0 1 0 0,0-1-1 0 0,-1 1 0 0 0,1 0 1 0 0,0-1-1 0 0,0 1 0 0 0,0-1 1 0 0,1 1-1 0 0,-1 0 0 0 0,1-1 1 0 0,0 0-6 0 0,-1-3-3 0 0,3-9 8 0 0,1-1 0 0 0,1 1 0 0 0,0 0 0 0 0,1 0 0 0 0,0 1 0 0 0,1 0 0 0 0,1 0 0 0 0,1 0 0 0 0,0 1 0 0 0,0 1 0 0 0,1-1 0 0 0,4-2-5 0 0,1-4-4 0 0,176-207-358 0 0,-152 178-209 0 0,-17 22-1511 0 0,0 2-5227 0 0,-14 16-5055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19 11554 0 0,'0'0'1837'0'0,"0"0"-250"0"0,0 0-87 0 0,0 0 23 0 0,0 0-72 0 0,0 0-208 0 0,0 0-232 0 0,0 0-227 0 0,0 0-130 0 0,0 0-84 0 0,0 0-53 0 0,0 0-13 0 0,0 0-28 0 0,-20-3-26 0 0,-62-9-45 0 0,77 11-338 0 0,0 0 1 0 0,1 0 0 0 0,-1 1-1 0 0,0 0 1 0 0,1 0 0 0 0,-1 0-1 0 0,1 1 1 0 0,-1 0 0 0 0,0-1-1 0 0,1 2 1 0 0,-1-1-1 0 0,1 0 1 0 0,0 1 0 0 0,-1 0-1 0 0,1 0 1 0 0,-3 2-68 0 0,-12 5 210 0 0,1 0-152 0 0,0 1-1 0 0,1 1 1 0 0,0 0 0 0 0,1 1 0 0 0,0 1-1 0 0,1 0 1 0 0,0 2 0 0 0,1-1 0 0 0,1 2-1 0 0,0-1 1 0 0,2 2 0 0 0,-1 0 0 0 0,-1 5-58 0 0,11-20-2 0 0,0 1 0 0 0,0-1 0 0 0,0 0 0 0 0,1 0 1 0 0,-1 1-1 0 0,1-1 0 0 0,-1 1 0 0 0,1 0 0 0 0,0-1 0 0 0,0 1 1 0 0,0 0-1 0 0,0 0 0 0 0,1-1 0 0 0,-1 1 0 0 0,1 0 1 0 0,0 0-1 0 0,-1 0 0 0 0,1 0 0 0 0,0 0 0 0 0,1 0 0 0 0,-1-1 1 0 0,1 1-1 0 0,-1 0 0 0 0,1 0 0 0 0,0 0 0 0 0,0-1 1 0 0,0 1-1 0 0,0 0 0 0 0,0-1 0 0 0,1 1 0 0 0,-1-1 0 0 0,1 1 1 0 0,0-1-1 0 0,0 0 0 0 0,0 0 0 0 0,0 0 0 0 0,0 0 1 0 0,0 0-1 0 0,0 0 0 0 0,1 0 0 0 0,-1-1 0 0 0,1 1 0 0 0,-1-1 1 0 0,3 1 1 0 0,9-3 95 0 0,1 0 0 0 0,-1-1-1 0 0,0-1 1 0 0,0 0 0 0 0,0-1 0 0 0,0 0 0 0 0,-1-2 0 0 0,0 1 0 0 0,0-2 0 0 0,0 1 0 0 0,-1-2 0 0 0,0 0 0 0 0,0 0 0 0 0,-1-1 0 0 0,0 0 0 0 0,0-1 0 0 0,3-5-95 0 0,27-19 235 0 0,78-76 376 0 0,-74 80-521 0 0,-37 49-146 0 0,12 79 97 0 0,-19-90-38 0 0,0 1 0 0 0,1-1 0 0 0,1 0-1 0 0,-1 0 1 0 0,1 0 0 0 0,1-1 0 0 0,0 1 0 0 0,0-1 0 0 0,0 1 0 0 0,1-1 0 0 0,0-1 0 0 0,0 1 0 0 0,0-1-1 0 0,1 0 1 0 0,0 0 0 0 0,1 0 0 0 0,-1-1 0 0 0,1 0 0 0 0,0 0 0 0 0,0-1 0 0 0,0 0 0 0 0,1 0-1 0 0,0-1 1 0 0,0 1 0 0 0,-1-2 0 0 0,2 1 0 0 0,-1-1 0 0 0,0-1 0 0 0,2 1-3 0 0,5 0-21 0 0,-14-2 11 0 0,0 1 0 0 0,0-1 0 0 0,0 1-1 0 0,0-1 1 0 0,0 1 0 0 0,0-1-1 0 0,0 0 1 0 0,0 1 0 0 0,0-1 0 0 0,0 0-1 0 0,0 0 1 0 0,0 0 0 0 0,0 0-1 0 0,0 0 1 0 0,0 0 0 0 0,0 0 0 0 0,0 0-1 0 0,0 0 1 0 0,0-1 0 0 0,0 1-1 0 0,0 0 1 0 0,0-1 0 0 0,0 1 0 0 0,0 0-1 0 0,0-1 1 0 0,0 1 0 0 0,0-1-1 0 0,-1 0 1 0 0,1 1 0 0 0,0-1 0 0 0,0 0-1 0 0,0 1 1 0 0,-1-1 0 0 0,1 0-1 0 0,0 0 1 0 0,-1 0 0 0 0,1 0 0 0 0,-1 1-1 0 0,1-1 1 0 0,-1 0 0 0 0,1 0-1 0 0,-1 0 1 0 0,0-1 10 0 0,5-17-4655 0 0,-5 17 2931 0 0,1-2-10768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5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252 421 3897 0 0,'0'0'3343'0'0,"0"0"-1269"0"0,0 0-439 0 0,0 0 227 0 0,0 0 222 0 0,0 0 10 0 0,0 0-262 0 0,0 0-413 0 0,0 0-312 0 0,0 0-171 0 0,0 0-107 0 0,0 0-76 0 0,0 0-43 0 0,6-4 826 0 0,-77-37-328 0 0,-22-7-704 0 0,91 49-498 0 0,0 0 0 0 0,1-1-1 0 0,-1 2 1 0 0,0-1 0 0 0,1 0-1 0 0,-1 0 1 0 0,1 0 0 0 0,-1 1-1 0 0,1-1 1 0 0,-1 1 0 0 0,1-1-1 0 0,0 1 1 0 0,0-1 0 0 0,0 1-1 0 0,0 0 1 0 0,0 0 0 0 0,0-1-1 0 0,0 1 1 0 0,1 0 0 0 0,-1 0-1 0 0,1 0 1 0 0,-1 0 0 0 0,1 0-1 0 0,0 0 1 0 0,-1 0 0 0 0,1 0 0 0 0,0 0-1 0 0,1 0 1 0 0,-1 0 0 0 0,0 0-1 0 0,0 0 1 0 0,1 0 0 0 0,-1 0-1 0 0,1 0 1 0 0,0 0 0 0 0,0-1-1 0 0,-1 1 1 0 0,2 2-6 0 0,-1 15 51 0 0,4 53 52 0 0,2 0 0 0 0,4-1 0 0 0,2 0 0 0 0,7 11-103 0 0,26 150 284 0 0,14 412 30 0 0,-51-376 23 0 0,-10-263-312 0 0,1 0 0 0 0,-1 0 0 0 0,0 0-1 0 0,0 0 1 0 0,0 0 0 0 0,-1 0 0 0 0,0-1 0 0 0,0 1 0 0 0,0-1 0 0 0,0 1-1 0 0,-1-1 1 0 0,0 1 0 0 0,0-1 0 0 0,0 0 0 0 0,0 0 0 0 0,-1-1 0 0 0,1 1 0 0 0,-1-1-1 0 0,0 0 1 0 0,0 0 0 0 0,0 0 0 0 0,0 0 0 0 0,-1-1 0 0 0,1 1 0 0 0,-1-1-1 0 0,0 0 1 0 0,0-1 0 0 0,1 1 0 0 0,-1-1 0 0 0,0 0 0 0 0,-4 0-25 0 0,7 0 6 0 0,-2 0 10 0 0,0-1-1 0 0,1 1 1 0 0,-1 0-1 0 0,0-1 1 0 0,0 0-1 0 0,0 0 1 0 0,0 0-1 0 0,0-1 1 0 0,0 1-1 0 0,1-1 1 0 0,-1 0-1 0 0,0 0 1 0 0,0 0-1 0 0,1 0 1 0 0,-1-1-1 0 0,1 0 1 0 0,-1 1-1 0 0,-2-3-15 0 0,0-1-105 0 0,1 0 1 0 0,0 0-1 0 0,0 0 0 0 0,0-1 0 0 0,1 0 1 0 0,-1 1-1 0 0,1-2 0 0 0,1 1 0 0 0,-1 0 1 0 0,1-1-1 0 0,0 0 0 0 0,1 0 0 0 0,-1 1 1 0 0,1-2-1 0 0,1 1 0 0 0,0 0 0 0 0,0 0 1 0 0,0 0-1 0 0,0-1 0 0 0,1 1 0 0 0,1 0 1 0 0,-1-3 104 0 0,2-16-2669 0 0,2 8-6201 0 0,-2 7-3883 0 0</inkml:trace>
  <inkml:trace contextRef="#ctx0" brushRef="#br0" timeOffset="2766.897">458 1636 5857 0 0,'0'0'2881'0'0,"0"0"-1021"0"0,0 0-470 0 0,0 0-6 0 0,0 0 75 0 0,0 0-39 0 0,0 0-225 0 0,0 0-342 0 0,0 0-323 0 0,0 0-195 0 0,0 0-86 0 0,0 2 36 0 0,-17 121 2412 0 0,8 10-2214 0 0,8-113-449 0 0,0-15-29 0 0,0-1 1 0 0,1 0 0 0 0,-1 1-1 0 0,1-1 1 0 0,0 1 0 0 0,0-1-1 0 0,0 1 1 0 0,1-1-1 0 0,0 1 1 0 0,-1-1 0 0 0,2 1-1 0 0,-1-1 1 0 0,0 0-1 0 0,1 0 1 0 0,0 0 0 0 0,0 0-1 0 0,0 0 1 0 0,3 3-6 0 0,-3-6 36 0 0,1-1 1 0 0,0 0-1 0 0,-1 0 1 0 0,1 0-1 0 0,0-1 1 0 0,-1 1-1 0 0,1 0 1 0 0,0-1 0 0 0,-1 0-1 0 0,1 0 1 0 0,-1 0-1 0 0,1 0 1 0 0,-1 0-1 0 0,0 0 1 0 0,1 0-1 0 0,-1-1 1 0 0,0 0-1 0 0,0 1 1 0 0,0-1-1 0 0,0 0 1 0 0,0 0-1 0 0,0 0 1 0 0,-1 0-1 0 0,1 0 1 0 0,-1 0-1 0 0,1-2-36 0 0,1 2 19 0 0,98-152 445 0 0,-3-3-341 0 0,-97 158-118 0 0,0-1 0 0 0,0 1-1 0 0,0-1 1 0 0,0 1 0 0 0,0 0 0 0 0,0 0 0 0 0,0-1 0 0 0,-1 1-1 0 0,1 0 1 0 0,0 0 0 0 0,-1 0 0 0 0,1 0 0 0 0,0 0-1 0 0,-1 0 1 0 0,1 0 0 0 0,-1 0 0 0 0,0 0 0 0 0,1 0 0 0 0,-1 0-1 0 0,0 0 1 0 0,0 0 0 0 0,1 0 0 0 0,-1 0 0 0 0,0 0 0 0 0,0 1-1 0 0,0-1 1 0 0,0 0 0 0 0,-1 0 0 0 0,1 0 0 0 0,0 0-1 0 0,0 0 1 0 0,-1 0 0 0 0,1 0 0 0 0,0 0 0 0 0,-1 0 0 0 0,1 0-1 0 0,-1 0 1 0 0,0 0 0 0 0,0 0-5 0 0,1 5 17 0 0,2 476 91 0 0,-2-467-138 0 0,0-1 0 0 0,-1 1 0 0 0,-1 0 0 0 0,0-1 0 0 0,-1 1 0 0 0,-1-1 0 0 0,0 0 0 0 0,-1 0 0 0 0,0 0 0 0 0,-1-1 0 0 0,-1 0 0 0 0,0 0 0 0 0,-1 0 0 0 0,0-1 0 0 0,-1 0 0 0 0,0-1 0 0 0,-1 0 0 0 0,0-1 0 0 0,-1 1 0 0 0,0-2 0 0 0,-1 0 0 0 0,0 0 0 0 0,0-1 0 0 0,-6 3 30 0 0,16-10 3 0 0,0 1 1 0 0,0-1-1 0 0,0 0 0 0 0,0 1 0 0 0,0-1 0 0 0,0 0 1 0 0,-1 0-1 0 0,1-1 0 0 0,0 1 0 0 0,0 0 1 0 0,-1-1-1 0 0,1 1 0 0 0,-1-1 0 0 0,1 0 0 0 0,0 0 1 0 0,-1 0-1 0 0,1 0 0 0 0,-1 0 0 0 0,1 0 1 0 0,0-1-1 0 0,-1 1 0 0 0,1-1 0 0 0,0 0 0 0 0,-1 1 1 0 0,1-1-1 0 0,0 0 0 0 0,0-1 0 0 0,0 1 1 0 0,0 0-1 0 0,0 0 0 0 0,0-1 0 0 0,0 1 0 0 0,0-1 1 0 0,1 0-1 0 0,-1 0 0 0 0,0 1 0 0 0,1-1 0 0 0,0 0 1 0 0,-1 0-1 0 0,1 0 0 0 0,0-1 0 0 0,0 1 1 0 0,0 0-1 0 0,0 0 0 0 0,1-1 0 0 0,-1 0-3 0 0,1-6 2 0 0,1 0-1 0 0,0 0 1 0 0,1 0-1 0 0,0 0 1 0 0,0 0-1 0 0,1 0 1 0 0,0 1 0 0 0,0-1-1 0 0,1 1 1 0 0,0 0-1 0 0,1 0 1 0 0,0 1-1 0 0,0-1 1 0 0,4-3-2 0 0,2-6-11 0 0,33-36-355 0 0,-17 22-5704 0 0,-21 23-3380 0 0</inkml:trace>
  <inkml:trace contextRef="#ctx0" brushRef="#br0" timeOffset="3017.102">970 2026 9162 0 0,'0'0'5562'0'0,"0"0"-3298"0"0,0 0-1195 0 0,0 0 1 0 0,0 0 98 0 0,0 0 3 0 0,0 0-156 0 0,0 0-279 0 0,0 0-259 0 0,0 0-182 0 0,0 0-107 0 0,0 0-68 0 0,-3 30-32 0 0,-9 128 0 0 0,7-140-252 0 0,2-15-3248 0 0,0-2-3485 0 0,3-1-4847 0 0</inkml:trace>
  <inkml:trace contextRef="#ctx0" brushRef="#br0" timeOffset="4275.889">430 30 3705 0 0,'0'0'1431'0'0,"0"0"-232"0"0,0 0-43 0 0,0 0 96 0 0,0 0-1 0 0,0 0-108 0 0,0 0-235 0 0,0 0-285 0 0,0 0-198 0 0,0 0-120 0 0,0 0-44 0 0,0 0 24 0 0,0 0 159 0 0,0 22 3263 0 0,-11 70-1107 0 0,7-76-2562 0 0,1 0-1 0 0,1 1 1 0 0,0-1 0 0 0,1 0-1 0 0,0 1 1 0 0,1-1 0 0 0,1 0-1 0 0,2 10-37 0 0,-2-24 10 0 0,-1 0-1 0 0,1 0 0 0 0,-1 0 1 0 0,1 1-1 0 0,0-1 1 0 0,0 0-1 0 0,-1 0 0 0 0,1 0 1 0 0,1 0-1 0 0,-1-1 0 0 0,0 1 1 0 0,0 0-1 0 0,1 0 0 0 0,-1-1 1 0 0,1 1-1 0 0,0 0 0 0 0,-1-1 1 0 0,1 0-1 0 0,0 1 0 0 0,0-1 1 0 0,0 0-1 0 0,0 0 0 0 0,0 0 1 0 0,0 0-1 0 0,0-1 0 0 0,0 1 1 0 0,0 0-1 0 0,0-1 0 0 0,1 1 1 0 0,-1-1-1 0 0,0 0 0 0 0,0 0 1 0 0,1 0-1 0 0,-1 0 0 0 0,0 0 1 0 0,0-1-1 0 0,0 1 0 0 0,1 0 1 0 0,-1-1-1 0 0,0 0 0 0 0,0 1 1 0 0,0-1-1 0 0,0 0 0 0 0,0 0 1 0 0,0 0-1 0 0,0-1 0 0 0,0 1 1 0 0,-1 0-1 0 0,3-2-9 0 0,15-15 134 0 0,-1-1 0 0 0,-1 0 0 0 0,-1-2 0 0 0,0 1 0 0 0,-2-2 0 0 0,0 0 0 0 0,-2-1 0 0 0,3-7-134 0 0,-13 26 17 0 0,2-3 26 0 0,3-4 52 0 0,-1 0-1 0 0,0-1 0 0 0,0 0 0 0 0,-2-1 0 0 0,1 1 1 0 0,-1-1-1 0 0,-1 0 0 0 0,0 1 0 0 0,-1-4-94 0 0,-2 16 123 0 0,0 0-40 0 0,0 0-33 0 0,0 0-26 0 0,0 0-48 0 0,-6 27-300 0 0,2-5 355 0 0,1 0 0 0 0,0 1 0 0 0,2 0-1 0 0,1-1 1 0 0,1 1 0 0 0,1-1 0 0 0,0 1-1 0 0,2-1 1 0 0,1 0 0 0 0,0 0 0 0 0,5 10-31 0 0,7 39 45 0 0,-9-26-53 0 0,-1 0 0 0 0,-3 1-1 0 0,-2 0 1 0 0,-3 43 8 0 0,1-77-3 0 0,-1 0 0 0 0,-1 0 0 0 0,0-1-1 0 0,0 1 1 0 0,-1-1 0 0 0,-1 1 0 0 0,1-1 0 0 0,-2 0 0 0 0,0 0-1 0 0,0-1 1 0 0,-1 1 0 0 0,0-1 0 0 0,-1 0 0 0 0,0-1 0 0 0,-1 0-1 0 0,0 0 1 0 0,0 0 0 0 0,-1-1 0 0 0,0-1 0 0 0,0 1 0 0 0,-1-1-1 0 0,0-1 1 0 0,0 0 0 0 0,-1 0 3 0 0,9-5-3 0 0,1-1 0 0 0,-1 1 1 0 0,1-1-1 0 0,-1 0 0 0 0,0 0 0 0 0,1 1 0 0 0,-1-1 1 0 0,0 0-1 0 0,1 0 0 0 0,-1-1 0 0 0,0 1 0 0 0,1 0 1 0 0,-1 0-1 0 0,0-1 0 0 0,1 1 0 0 0,-1-1 0 0 0,1 0 1 0 0,-1 1-1 0 0,1-1 0 0 0,-1 0 0 0 0,1 0 0 0 0,-1 0 1 0 0,1 0-1 0 0,0 0 0 0 0,0 0 0 0 0,-1 0 0 0 0,1-1 1 0 0,0 1-1 0 0,0 0 0 0 0,0-1 0 0 0,0 1 0 0 0,0-1 1 0 0,1 1-1 0 0,-1-1 0 0 0,0 1 0 0 0,1-1 1 0 0,-1 1-1 0 0,1-1 0 0 0,0 0 0 0 0,-1 1 0 0 0,1-1 1 0 0,0 0-1 0 0,0 1 0 0 0,0-1 0 0 0,0 0 0 0 0,0 0 3 0 0,8-86-47 0 0,2 57 51 0 0,0 1-1 0 0,2 0 1 0 0,1 0-1 0 0,1 1 1 0 0,10-13-4 0 0,30-27-7625 0 0,-50 65-3496 0 0</inkml:trace>
  <inkml:trace contextRef="#ctx0" brushRef="#br0" timeOffset="4631.936">1019 417 1416 0 0,'0'0'2141'0'0,"0"0"-580"0"0,0 0-223 0 0,0 0-62 0 0,0 0-25 0 0,0 0 7 0 0,0 0-53 0 0,0 0-108 0 0,0 0-144 0 0,0 0-218 0 0,0 0-171 0 0,0 0-98 0 0,18-6-16 0 0,52-15 126 0 0,-69 21-538 0 0,-1 0 1 0 0,1 1-1 0 0,0-1 0 0 0,-1 0 0 0 0,1 0 0 0 0,-1 0 0 0 0,1 0 0 0 0,0 0 0 0 0,-1 1 0 0 0,1-1 0 0 0,0 0 0 0 0,-1 1 0 0 0,1-1 0 0 0,-1 0 0 0 0,1 1 0 0 0,-1-1 0 0 0,1 0 0 0 0,-1 1 0 0 0,1-1 0 0 0,-1 1 0 0 0,0-1 0 0 0,1 1 0 0 0,-1 0 0 0 0,1-1 0 0 0,-1 1 0 0 0,0-1 0 0 0,0 1 0 0 0,1-1 0 0 0,-1 1 0 0 0,0 0 0 0 0,0-1 0 0 0,0 1 0 0 0,0 0 0 0 0,0-1 0 0 0,1 1 0 0 0,-1 0 0 0 0,0-1 0 0 0,-1 1 0 0 0,1 0 0 0 0,0-1 0 0 0,0 1 0 0 0,0 0 0 0 0,0-1 0 0 0,0 1 0 0 0,-1-1 0 0 0,1 1 0 0 0,0 0 0 0 0,-1-1 0 0 0,1 1 0 0 0,0-1 0 0 0,-1 1 0 0 0,1-1 0 0 0,0 1 0 0 0,-1-1 0 0 0,1 1 1 0 0,-1-1-1 0 0,1 1 0 0 0,-1-1 0 0 0,0 0 0 0 0,1 1 0 0 0,-1-1 0 0 0,1 0 0 0 0,-1 0 0 0 0,1 1 0 0 0,-1-1 0 0 0,0 0 0 0 0,1 0 0 0 0,-1 0 0 0 0,0 1-38 0 0,-106 113 2354 0 0,106-114-2329 0 0,1 1 1 0 0,-1 0 0 0 0,0 0 0 0 0,1 0-1 0 0,-1 0 1 0 0,0 0 0 0 0,1 0 0 0 0,-1 0-1 0 0,1 0 1 0 0,0 0 0 0 0,-1 0 0 0 0,1 0-1 0 0,0 0 1 0 0,-1 0 0 0 0,1 0 0 0 0,0 0-1 0 0,0 0 1 0 0,0 1 0 0 0,0-1 0 0 0,0 0-1 0 0,0 0 1 0 0,1 0 0 0 0,-1 0 0 0 0,0 0-1 0 0,0 0 1 0 0,1 0 0 0 0,-1 0 0 0 0,1 0-1 0 0,-1 0 1 0 0,1 0 0 0 0,-1 0 0 0 0,1 0-1 0 0,0 0 1 0 0,-1 0 0 0 0,1 0 0 0 0,0 0-1 0 0,0-1 1 0 0,-1 1 0 0 0,1 0 0 0 0,0-1-1 0 0,0 1 1 0 0,0 0 0 0 0,0-1 0 0 0,0 1-1 0 0,0-1 1 0 0,0 1 0 0 0,0-1 0 0 0,0 0-1 0 0,0 0 1 0 0,1 1 0 0 0,-1-1-26 0 0,59 7 984 0 0,113-42-14 0 0,-104 16-945 0 0,-1 11-2211 0 0,-64 8-1231 0 0,-2 3-3866 0 0,-2-3 7268 0 0,2 4-11641 0 0</inkml:trace>
  <inkml:trace contextRef="#ctx0" brushRef="#br0" timeOffset="5394.854">1373 1183 1920 0 0,'0'0'1767'0'0,"0"0"-125"0"0,0 0 164 0 0,0 0 237 0 0,0 0 89 0 0,0 0-106 0 0,0 0-253 0 0,0 0-346 0 0,0 0-305 0 0,0 0-203 0 0,0 0-127 0 0,0 0-118 0 0,0 0-146 0 0,-3 8 230 0 0,-6 1-732 0 0,0 1 0 0 0,1 0 0 0 0,0 0 0 0 0,1 1 0 0 0,0-1 0 0 0,1 2 0 0 0,0-1 1 0 0,0 1-1 0 0,1 0 0 0 0,1 0 0 0 0,0 0 0 0 0,1 0 0 0 0,0 1 0 0 0,1 0 0 0 0,0-1 1 0 0,1 1-1 0 0,0 5-26 0 0,2-15 10 0 0,-1 0 1 0 0,1 0 0 0 0,0 0 0 0 0,0 0-1 0 0,0 0 1 0 0,0 0 0 0 0,0 0 0 0 0,0 0-1 0 0,1-1 1 0 0,0 1 0 0 0,-1-1 0 0 0,1 1-1 0 0,0-1 1 0 0,0 1 0 0 0,1-1 0 0 0,-1 0-1 0 0,0 0 1 0 0,1 0 0 0 0,-1 0 0 0 0,1-1-1 0 0,-1 1 1 0 0,1-1 0 0 0,0 1 0 0 0,0-1-1 0 0,0 0 1 0 0,0 0 0 0 0,0 0 0 0 0,0 0-1 0 0,0-1 1 0 0,0 1-11 0 0,96-4 476 0 0,-68-9-176 0 0,-1-2-1 0 0,0-1 1 0 0,-1-1-1 0 0,-1-2 1 0 0,0-1-1 0 0,21-19-299 0 0,-35 27 121 0 0,16-13-8 0 0,-2-2-1 0 0,0-2 1 0 0,-2 0-1 0 0,-1-1 1 0 0,-1-2-1 0 0,-2-1 1 0 0,-1 0-1 0 0,-1-1 0 0 0,-2-2 1 0 0,-1 0-1 0 0,-2 0 1 0 0,-2-2-1 0 0,-1 1 1 0 0,-2-2-1 0 0,-1 0 1 0 0,-2 0-1 0 0,-2 0 1 0 0,-1-1-1 0 0,-2 1 1 0 0,-2-1-1 0 0,-2-8-112 0 0,2 41-2 0 0,0 1 0 0 0,0-1 0 0 0,0 1 0 0 0,-1 0 0 0 0,0-1 0 0 0,0 1 0 0 0,-1 0 0 0 0,1-1 0 0 0,-1 1 0 0 0,0 0 0 0 0,-1 0 0 0 0,1 1 0 0 0,-1-1 0 0 0,0 0 0 0 0,0 1 0 0 0,0 0 0 0 0,-1-1 0 0 0,1 1 0 0 0,-1 1 0 0 0,0-1 0 0 0,0 0 0 0 0,-1 1 0 0 0,1 0 0 0 0,-1 0 0 0 0,0 0 0 0 0,1 1 0 0 0,-1-1 0 0 0,-1 1 2 0 0,-2 2-10 0 0,-1-1-1 0 0,1 1 1 0 0,0 1-1 0 0,-1 0 1 0 0,1 0-1 0 0,0 1 1 0 0,0-1-1 0 0,0 2 1 0 0,0-1-1 0 0,0 1 1 0 0,0 1-1 0 0,0-1 1 0 0,1 1 0 0 0,0 1-1 0 0,0-1 1 0 0,0 1-1 0 0,0 0 1 0 0,1 1-1 0 0,0-1 1 0 0,0 1-1 0 0,-4 7 11 0 0,-3 2 2 0 0,1 0-1 0 0,0 2 1 0 0,2-1-1 0 0,0 2 1 0 0,0-1-1 0 0,2 1 1 0 0,0 1-1 0 0,-4 16-1 0 0,6-12 27 0 0,0 0 1 0 0,2 0-1 0 0,1 1 0 0 0,0 0 1 0 0,2 0-1 0 0,1 0 0 0 0,0 0 0 0 0,2 0 1 0 0,1-1-1 0 0,1 1 0 0 0,1-1 1 0 0,1 1-1 0 0,1-1 0 0 0,1-1 1 0 0,1 0-1 0 0,1 0 0 0 0,11 19-27 0 0,-3-12 157 0 0,1-1 1 0 0,1-1-1 0 0,1-1 1 0 0,1-1-1 0 0,2-1 0 0 0,18 15-157 0 0,14 9 40 0 0,-50-45-948 0 0,-5-9-8495 0 0,-1 2-2360 0 0</inkml:trace>
  <inkml:trace contextRef="#ctx0" brushRef="#br0" timeOffset="6399.892">2157 1120 0 0 0,'0'0'757'0'0,"0"0"616"0"0,0 0 218 0 0,0 0-11 0 0,0 0-141 0 0,0 0-173 0 0,0 0-155 0 0,0 0-67 0 0,0 0 63 0 0,0 0 102 0 0,0 0 104 0 0,0 0 51 0 0,4 5 6300 0 0,-2-3-7694 0 0,-17 76 1597 0 0,13-66-1545 0 0,0 0 1 0 0,0 1 0 0 0,2-1 0 0 0,-1 0-1 0 0,2 0 1 0 0,0 0 0 0 0,0 1 0 0 0,1-1-1 0 0,0 0 1 0 0,1 0 0 0 0,1-1 0 0 0,0 1 0 0 0,0-1-1 0 0,1 1-22 0 0,-3-10 18 0 0,1 0 0 0 0,-1 0 0 0 0,0 0 0 0 0,1 0 0 0 0,-1-1 0 0 0,1 1-1 0 0,0-1 1 0 0,0 1 0 0 0,0-1 0 0 0,-1 0 0 0 0,1 0 0 0 0,0 0 0 0 0,0-1 0 0 0,0 1-1 0 0,0-1 1 0 0,1 1 0 0 0,-1-1 0 0 0,0 0 0 0 0,0 0 0 0 0,0 0 0 0 0,0-1 0 0 0,0 1-1 0 0,0-1 1 0 0,0 0 0 0 0,0 0 0 0 0,0 0 0 0 0,0 0 0 0 0,0 0 0 0 0,-1 0 0 0 0,1-1-1 0 0,0 0 1 0 0,-1 1 0 0 0,1-1 0 0 0,-1 0 0 0 0,0 0 0 0 0,1 0 0 0 0,-1-1 0 0 0,0 1-1 0 0,0 0 1 0 0,-1-1 0 0 0,1 1 0 0 0,0-2-18 0 0,20-18 133 0 0,-2-1 1 0 0,-1 0-1 0 0,0-2 1 0 0,-2 0-1 0 0,-1-1 0 0 0,-1-1 1 0 0,-1 0-1 0 0,8-24-133 0 0,-4-1 425 0 0,-17 52-358 0 0,-1 0 0 0 0,0 0-22 0 0,0 0-22 0 0,0 0 11 0 0,0 26-112 0 0,5 272 284 0 0,8 198-248 0 0,-9-386 83 0 0,-4-109-22 0 0,0-1 16 0 0,-26 11 163 0 0,-63-7-8 0 0,86-6-180 0 0,0-1 0 0 0,0 1 1 0 0,0-1-1 0 0,0 0 0 0 0,0 0 1 0 0,0 0-1 0 0,1 0 0 0 0,-1 0 0 0 0,1 0 1 0 0,0-1-1 0 0,0 1 0 0 0,1-1 1 0 0,-1 0-1 0 0,1 1 0 0 0,-1-1 1 0 0,1 0-1 0 0,0 0 0 0 0,0 0 1 0 0,1 0-1 0 0,-1 0 0 0 0,1 0 1 0 0,0 0-1 0 0,0-4-10 0 0,-1-3-4 0 0,0-2 0 0 0,0 1 0 0 0,1 0 0 0 0,0 0 0 0 0,1 0 1 0 0,0 0-1 0 0,1 0 0 0 0,1 0 0 0 0,0 1 0 0 0,0-1 0 0 0,1 1 0 0 0,1-1 0 0 0,0 1 0 0 0,5-7 4 0 0,5 0-11 0 0,1 1 0 0 0,2 0 0 0 0,-1 1-1 0 0,2 1 1 0 0,0 1 0 0 0,1 0 0 0 0,0 2 0 0 0,1 0-1 0 0,0 2 1 0 0,1 0 0 0 0,0 1 0 0 0,22-5 11 0 0,-22 5-30 0 0,-20 8-210 0 0,4-3 21 0 0,-4-1-4868 0 0,-1-1-3263 0 0,1 3-4189 0 0</inkml:trace>
  <inkml:trace contextRef="#ctx0" brushRef="#br0" timeOffset="7599.418">1342 1256 0 0 0,'0'0'629'0'0,"0"0"122"0"0,0 0 53 0 0,0 0 59 0 0,0 0 112 0 0,0 0 72 0 0,0 0-5 0 0,0 0-38 0 0,0 0-115 0 0,4-4-112 0 0,12-13-49 0 0,-12 13-24 0 0,0-1 7873 0 0,13-13-7008 0 0,-2 9-1377 0 0,1 0 1 0 0,-1 0-1 0 0,2 2 0 0 0,-1 0 1 0 0,1 1-1 0 0,0 0 0 0 0,0 1 0 0 0,0 1 1 0 0,1 1-1 0 0,15-1-192 0 0,43 4 64 0 0,-72 20-1454 0 0,-14-8-4540 0 0,6-8-5079 0 0</inkml:trace>
  <inkml:trace contextRef="#ctx0" brushRef="#br0" timeOffset="11081.855">3179 1105 2761 0 0,'0'0'3104'0'0,"0"0"-897"0"0,0 0-340 0 0,0 0 10 0 0,0 0 10 0 0,0 0-131 0 0,0 0-307 0 0,0 0-360 0 0,0 0-277 0 0,0 0-164 0 0,0 0-65 0 0,0 0 7 0 0,0 0 10 0 0,0 0 7 0 0,0 0-7 0 0,17 0 2144 0 0,40-1-1653 0 0,0-3 0 0 0,0-2 0 0 0,0-3 0 0 0,53-15-1091 0 0,52-5 649 0 0,-150 23-1574 0 0,-24 8-8987 0 0,7 2 2948 0 0,-1-1-4741 0 0</inkml:trace>
  <inkml:trace contextRef="#ctx0" brushRef="#br0" timeOffset="11448.739">3223 1359 4681 0 0,'0'0'2581'0'0,"0"0"-453"0"0,0 0-198 0 0,0 0-78 0 0,0 0-118 0 0,0 0-274 0 0,0 0-345 0 0,0 0-281 0 0,0 0-108 0 0,0 0 59 0 0,0 0 105 0 0,0 0 48 0 0,3 2-30 0 0,12 3-320 0 0,0 0 0 0 0,-1-1 0 0 0,1-1 0 0 0,1-1 0 0 0,-1 0-1 0 0,0 0 1 0 0,1-2 0 0 0,-1 0 0 0 0,13-2-588 0 0,8 1 416 0 0,156-39 573 0 0,-141 25-1289 0 0,-51 15-19 0 0,-1-3-1040 0 0,-1 3-6039 0 0,1 0-4690 0 0</inkml:trace>
  <inkml:trace contextRef="#ctx0" brushRef="#br0" timeOffset="13283.936">4346 1050 536 0 0,'0'0'1590'0'0,"0"0"5"0"0,0 0 225 0 0,0 0 229 0 0,0 0 40 0 0,0 0-115 0 0,0 0-241 0 0,0 0-248 0 0,0 0-209 0 0,0 0-163 0 0,0 0-185 0 0,-19 4 942 0 0,-87 18 1693 0 0,20 0-2160 0 0,293-21-996 0 0,-148-6-389 0 0,-59 5 0 0 0,0 0-2 0 0,0 0 17 0 0,0 0 0 0 0,0 0 7 0 0,0 0 35 0 0,0 0 27 0 0,0 0 39 0 0,-21 0 440 0 0,2 2-571 0 0,1 0-1 0 0,-1 2 0 0 0,1 0 1 0 0,0 1-1 0 0,0 0 1 0 0,0 2-1 0 0,0 0-9 0 0,-25 9-3 0 0,20-9 24 0 0,31-4-693 0 0,62-19-585 0 0,-35 8-2014 0 0,-1 0-6037 0 0,-20 4-2644 0 0</inkml:trace>
  <inkml:trace contextRef="#ctx0" brushRef="#br0" timeOffset="13985.845">4473 1418 9914 0 0,'0'0'1973'0'0,"0"0"-388"0"0,0 0-39 0 0,0 0 37 0 0,0 0-36 0 0,0 0-173 0 0,0 0-249 0 0,0 0-251 0 0,0 0-172 0 0,0 0-99 0 0,0 0-83 0 0,0 0-2 0 0,3-6-21 0 0,134-253 2797 0 0,-121 230-3167 0 0,1 0 0 0 0,2 1 0 0 0,1 1 0 0 0,1 1 0 0 0,1 1 0 0 0,1 1-1 0 0,15-12-126 0 0,-32 31 3 0 0,1 0 0 0 0,-1 0-1 0 0,1 0 1 0 0,1 1 0 0 0,-1 0-1 0 0,1 0 1 0 0,-1 1 0 0 0,1 0-1 0 0,0 0 1 0 0,0 1 0 0 0,0 0-1 0 0,0 0 1 0 0,1 1-3 0 0,3 49 53 0 0,-28 92 62 0 0,6-107-101 0 0,3-16-10 0 0,2 0 1 0 0,0 1 0 0 0,1-1 0 0 0,0 1 0 0 0,2 0 0 0 0,0 0 0 0 0,1 0 0 0 0,1 0-1 0 0,1 6-3 0 0,0-23-2 0 0,0 0 1 0 0,0-1-1 0 0,0 1 1 0 0,0 0-1 0 0,0-1 1 0 0,0 1-1 0 0,0-1 1 0 0,0 1-1 0 0,0-1 1 0 0,1 0 0 0 0,-1 0-1 0 0,0 1 1 0 0,0-1-1 0 0,1 0 1 0 0,-1 0-1 0 0,0 0 1 0 0,0 0-1 0 0,0 0 1 0 0,1-1 0 0 0,-1 1-1 0 0,0 0 1 0 0,0 0-1 0 0,0-1 1 0 0,1 1-1 0 0,-1-1 1 0 0,0 1-1 0 0,0-1 1 0 0,0 1 0 0 0,0-1-1 0 0,0 0 1 0 0,0 0-1 0 0,0 1 1 0 0,0-1-1 0 0,0 0 1 0 0,-1 0-1 0 0,1 0 1 0 0,0 0 0 0 0,0 0-1 0 0,-1 0 1 0 0,1 0-1 0 0,-1 0 1 0 0,1-1 0 0 0,110-118 70 0 0,-73 75-64 0 0,3 1 0 0 0,1 3-1 0 0,2 1 1 0 0,23-14-6 0 0,13 23-32 0 0,-71 79 48 0 0,-40 136 174 0 0,11-74-146 0 0,20-110-89 0 0,-1 1 1 0 0,1-1-1 0 0,-1 1 1 0 0,1-1 0 0 0,0 1-1 0 0,0-1 1 0 0,-1 1 0 0 0,1 0-1 0 0,0-1 1 0 0,0 1 0 0 0,0-1-1 0 0,0 1 1 0 0,-1-1-1 0 0,1 1 1 0 0,0 0 0 0 0,0-1-1 0 0,0 1 1 0 0,0-1 0 0 0,1 1-1 0 0,-1 0 1 0 0,0-1 0 0 0,0 1-1 0 0,0-1 1 0 0,0 1 0 0 0,0-1-1 0 0,1 1 1 0 0,-1 0-1 0 0,0-1 1 0 0,1 1 0 0 0,-1-1-1 0 0,0 1 1 0 0,1-1 0 0 0,-1 0-1 0 0,0 1 1 0 0,1-1 0 0 0,-1 1-1 0 0,1-1 1 0 0,-1 0-1 0 0,1 1 1 0 0,-1-1 0 0 0,1 0-1 0 0,-1 1 1 0 0,1-1 0 0 0,-1 0-1 0 0,1 0 1 0 0,0 0 0 0 0,-1 1-1 0 0,1-1 1 0 0,-1 0-1 0 0,1 0 1 0 0,0 0 0 0 0,-1 0 44 0 0,13-8-4243 0 0,1-6-4008 0 0,-7 6-3611 0 0</inkml:trace>
  <inkml:trace contextRef="#ctx0" brushRef="#br0" timeOffset="14668.938">5738 988 5545 0 0,'0'0'2226'0'0,"0"0"-351"0"0,0 0 65 0 0,0 0 216 0 0,0 0-7 0 0,0 0-202 0 0,0 0-368 0 0,0 0-332 0 0,0 0-200 0 0,0 0-159 0 0,0 0-115 0 0,0 0-168 0 0,0 0-126 0 0,-4-5-94 0 0,2 2-336 0 0,1 1-31 0 0,1 1 1 0 0,-1 0-1 0 0,0 0 1 0 0,1 0-1 0 0,-1 0 0 0 0,0 0 1 0 0,1 0-1 0 0,-1 0 0 0 0,0 1 1 0 0,0-1-1 0 0,0 0 0 0 0,0 0 1 0 0,0 1-1 0 0,0-1 0 0 0,0 0 1 0 0,0 1-1 0 0,0-1 0 0 0,-1 1 1 0 0,1 0-1 0 0,0-1 0 0 0,0 1 1 0 0,0 0-1 0 0,0-1 0 0 0,-1 1 1 0 0,1 0-1 0 0,0 0 0 0 0,0 0 1 0 0,-1 0-1 0 0,1 0 0 0 0,0 1 1 0 0,0-1-1 0 0,0 0 0 0 0,-1 1 1 0 0,1-1-1 0 0,0 0 0 0 0,0 1 1 0 0,0-1-1 0 0,0 1 0 0 0,0 0-18 0 0,-21 12 136 0 0,0 2-1 0 0,1 1 1 0 0,1 0-1 0 0,0 1 0 0 0,2 2 1 0 0,-12 14-136 0 0,-41 94-59 0 0,51-25-160 0 0,21-101 227 0 0,1 1-1 0 0,-1-1 1 0 0,1 0-1 0 0,-1 0 1 0 0,1 0-1 0 0,-1 0 0 0 0,1 0 1 0 0,-1-1-1 0 0,1 1 1 0 0,0 0-1 0 0,-1-1 1 0 0,1 1-1 0 0,0-1 1 0 0,0 0-1 0 0,0 1 1 0 0,-1-1-1 0 0,1 0 1 0 0,0 0-1 0 0,0 0 0 0 0,0 0 1 0 0,-1 0-1 0 0,1-1 1 0 0,0 1-1 0 0,0-1 1 0 0,0 1-1 0 0,-1-1 1 0 0,1 0-1 0 0,0 1 1 0 0,-1-1-1 0 0,1 0 1 0 0,-1 0-1 0 0,2-1-7 0 0,28-18 172 0 0,0-2 1 0 0,-2-1-1 0 0,0-1 1 0 0,-2-1-1 0 0,9-12-172 0 0,83-72 453 0 0,-112 103-429 0 0,-1 1 1 0 0,1 0-1 0 0,1 0 1 0 0,-1 1-1 0 0,0 0 1 0 0,1 0-1 0 0,0 1 1 0 0,0 0-1 0 0,0 0 0 0 0,0 1 1 0 0,1 0-1 0 0,3 0-24 0 0,-10 3 1 0 0,0 0 0 0 0,0 1 0 0 0,0-1 0 0 0,0 1 0 0 0,-1 0 0 0 0,1-1-1 0 0,-1 1 1 0 0,1 0 0 0 0,-1 0 0 0 0,0 0 0 0 0,0 0 0 0 0,0 0 0 0 0,0 1 0 0 0,0-1-1 0 0,0 0 1 0 0,0 0 0 0 0,-1 1 0 0 0,1-1 0 0 0,-1 0 0 0 0,0 1 0 0 0,1 1-1 0 0,-1-1 5 0 0,5 173 131 0 0,-47 156-290 0 0,36-297 157 0 0,-2 0 1 0 0,-1 0 0 0 0,-2-1-1 0 0,-1 0 1 0 0,-1-1 0 0 0,-2 0-1 0 0,-2-2 1 0 0,0 1-1 0 0,-3-2 1 0 0,0-1 0 0 0,-2 0-1 0 0,-1-1 1 0 0,-1-2 0 0 0,-1 0-1 0 0,-26 19-3 0 0,41-37 11 0 0,0 2-7 0 0,1-2 0 0 0,-2 1 0 0 0,1-1 0 0 0,-1-1 0 0 0,0 0 0 0 0,-1-1-1 0 0,0 0 1 0 0,0 0 0 0 0,0-2 0 0 0,0 1 0 0 0,-1-1 0 0 0,0-1 0 0 0,1-1 0 0 0,-3 1-4 0 0,13-4 0 0 0,0-1 0 0 0,0 1 0 0 0,1 0 0 0 0,-1-1 0 0 0,1 1 0 0 0,-1-1 0 0 0,1 0 0 0 0,-1 1 0 0 0,1-1-1 0 0,0 0 1 0 0,0 0 0 0 0,0 0 0 0 0,0 0 0 0 0,0 0 0 0 0,0 0 0 0 0,0 0 0 0 0,1 0 0 0 0,-1-1 0 0 0,1 1 0 0 0,0 0 0 0 0,-1 0 0 0 0,1 0 0 0 0,0-1 0 0 0,0 1 0 0 0,0 0 0 0 0,1 0 0 0 0,-1 0 0 0 0,1 0 0 0 0,-1-1 0 0 0,1 1 0 0 0,-1-6-1 0 0,3-11 6 0 0,2 1 0 0 0,0-1 1 0 0,1 1-1 0 0,0 0 0 0 0,2 0 0 0 0,0 1 0 0 0,1 0 0 0 0,0 0 0 0 0,2 1 0 0 0,0 0 0 0 0,7-7-5 0 0,-5 4-5 0 0,202-249-1834 0 0,-156 199-3645 0 0,-46 55-2270 0 0,-3 5-4603 0 0</inkml:trace>
  <inkml:trace contextRef="#ctx0" brushRef="#br0" timeOffset="15381.092">6507 770 13267 0 0,'0'0'2184'0'0,"0"0"-547"0"0,0 0-280 0 0,0 0-80 0 0,0 0-109 0 0,0 0-149 0 0,0 0-158 0 0,0 0-181 0 0,0 0-114 0 0,0 0-49 0 0,0 0-37 0 0,0 0-13 0 0,0 0-31 0 0,-9 16-54 0 0,-28 51-61 0 0,-10 42 771 0 0,-10-10-788 0 0,-98 78-126 0 0,84-111-81 0 0,59-48-54 0 0,12-17-57 0 0,0-1 22 0 0,18 10 22 0 0,149-2 262 0 0,108-12-206 0 0,-274 4-73 0 0,0 0-1 0 0,1 0 0 0 0,-1-1 1 0 0,0 1-1 0 0,0-1 0 0 0,1 1 1 0 0,-1-1-1 0 0,0 1 0 0 0,0-1 0 0 0,0 0 1 0 0,0 1-1 0 0,0-1 0 0 0,0 0 1 0 0,0 0-1 0 0,0 0 0 0 0,0 0 1 0 0,0 0-1 0 0,-1 0 0 0 0,1 0 1 0 0,0 0-1 0 0,-1 0 0 0 0,1 0 0 0 0,0 0 1 0 0,-1 0-1 0 0,0-1 0 0 0,1 1 1 0 0,-1 0-1 0 0,0 0 0 0 0,1-1 1 0 0,-1 1-1 0 0,0 0 0 0 0,0 0 0 0 0,0-1 1 0 0,0 1-1 0 0,0 0 0 0 0,0-1 1 0 0,-1 1-1 0 0,1 0 0 0 0,0 0 1 0 0,-1-1-1 0 0,1 1 0 0 0,-1 0 0 0 0,1 0 1 0 0,-1 0-1 0 0,1 0 0 0 0,-1 0 1 0 0,0 0-1 0 0,0 0 0 0 0,0-1-12 0 0,-2-12-17 0 0,-13-74 98 0 0,-16-64-29 0 0,24 105-64 0 0,-1 0 0 0 0,-3 0-1 0 0,-2 1 1 0 0,-3-1 12 0 0,15 40-129 0 0,-1 0-1 0 0,-1 0 1 0 0,1 1 0 0 0,-1-1 0 0 0,0 1-1 0 0,0 0 1 0 0,-1 0 0 0 0,0 1 0 0 0,0-1-1 0 0,0 1 1 0 0,-1 0 0 0 0,0 0-1 0 0,0 1 1 0 0,-2-2 129 0 0,5 16-10389 0 0,3-6-1504 0 0</inkml:trace>
  <inkml:trace contextRef="#ctx0" brushRef="#br0" timeOffset="16150.821">6700 803 14691 0 0,'0'0'1982'0'0,"0"0"-512"0"0,0 0-206 0 0,0 0-13 0 0,0 0-40 0 0,0 0-174 0 0,0 0-242 0 0,0 0-225 0 0,0 0-154 0 0,0 0-124 0 0,0 0-75 0 0,0 0-58 0 0,0 0-42 0 0,0-5 34 0 0,0-1-145 0 0,-1-7 237 0 0,1 30 125 0 0,-13 115 267 0 0,8-105-619 0 0,2 0-1 0 0,0 0 1 0 0,2 0 0 0 0,1 1 0 0 0,2-1 0 0 0,1 9-16 0 0,-3-33 2 0 0,-1 0 1 0 0,1 0 0 0 0,0-1-1 0 0,0 1 1 0 0,1 0 0 0 0,-1 0-1 0 0,1 0 1 0 0,-1 0 0 0 0,1 0-1 0 0,0 0 1 0 0,0-1 0 0 0,0 1-1 0 0,0 0 1 0 0,1-1 0 0 0,-1 1-1 0 0,1-1 1 0 0,-1 1 0 0 0,1-1-1 0 0,0 0 1 0 0,0 0 0 0 0,0 0-1 0 0,0 0 1 0 0,0 0 0 0 0,1 0-1 0 0,-1 0 1 0 0,1-1 0 0 0,-1 1-1 0 0,1-1 1 0 0,-1 0 0 0 0,1 0-1 0 0,0 0 1 0 0,0 0 0 0 0,-1 0-1 0 0,1 0 1 0 0,0-1 0 0 0,0 1-1 0 0,0-1 1 0 0,0 0 0 0 0,0 0-1 0 0,0 0 1 0 0,0 0 0 0 0,0-1-1 0 0,-1 1 1 0 0,1-1 0 0 0,0 0-1 0 0,0 0 1 0 0,0 0 0 0 0,-1 0-1 0 0,3-1-2 0 0,7-12 128 0 0,1 0 0 0 0,-2-1 0 0 0,0-1 0 0 0,-1 0 0 0 0,0 0 0 0 0,-1-1 0 0 0,-1 0-1 0 0,-1-1 1 0 0,-1 0 0 0 0,3-10-128 0 0,5-10 170 0 0,43-138 458 0 0,2 124-601 0 0,-41 77-72 0 0,-16-19 43 0 0,3 20 9 0 0,-1 0 0 0 0,-1 0 0 0 0,-1 1-1 0 0,-1-1 1 0 0,-2 1 0 0 0,-2 16-7 0 0,-43 288-117 0 0,-27 23 142 0 0,69-336-22 0 0,-1 1 0 0 0,-1-1 0 0 0,0 0-1 0 0,-1 0 1 0 0,-1-1 0 0 0,-1 0 0 0 0,-1-1 0 0 0,0 0 0 0 0,-1 0-1 0 0,0-1 1 0 0,-1 0 0 0 0,-1-1 0 0 0,-1 0 0 0 0,0-2-1 0 0,0 1 1 0 0,-1-2 0 0 0,-1 0 0 0 0,-16 9-3 0 0,23-16 16 0 0,-1 1 0 0 0,0-2 0 0 0,0 1-1 0 0,0-2 1 0 0,0 1 0 0 0,-1-1 0 0 0,1-1 0 0 0,-1 0 0 0 0,1 0 0 0 0,-5-1-16 0 0,12-2 8 0 0,1 0 0 0 0,0 1 1 0 0,1-1-1 0 0,-1 0 0 0 0,0 0 1 0 0,1 0-1 0 0,-1 0 0 0 0,1-1 1 0 0,-1 1-1 0 0,1 0 0 0 0,0-1 1 0 0,0 1-1 0 0,0 0 0 0 0,0-1 0 0 0,1 1 1 0 0,-1-1-1 0 0,0 0 0 0 0,1 1 1 0 0,0-1-1 0 0,0 1 0 0 0,0-1 1 0 0,0 0-1 0 0,0 1 0 0 0,0-1 1 0 0,1 0-1 0 0,-1 1 0 0 0,1-1 1 0 0,0 1-1 0 0,0-1 0 0 0,0 1 1 0 0,0 0-1 0 0,0-1 0 0 0,1-1-8 0 0,13-25 16 0 0,1 1-1 0 0,1 1 1 0 0,1 0-1 0 0,1 1 1 0 0,2 2-1 0 0,0 0 1 0 0,2 1-1 0 0,6-5-15 0 0,1-2 6 0 0,203-181-94 0 0,-135 147-693 0 0,-75 56-3596 0 0,0 5-4264 0 0,-19 3-3967 0 0</inkml:trace>
  <inkml:trace contextRef="#ctx0" brushRef="#br0" timeOffset="28089.779">4364 1124 0 0 0,'0'0'444'0'0,"0"0"292"0"0,0 0 22 0 0,0 0-49 0 0,5 0-53 0 0,14 0-62 0 0,-1-4 7128 0 0,-3 0-6710 0 0,-10 4-2323 0 0,2-1 5270 0 0,-13-1 2116 0 0,-150 2-3081 0 0,58 11-2029 0 0,-22 11-452 0 0,58-7-205 0 0,62-15-300 0 0,0 0 0 0 0,0 0 0 0 0,0 1 0 0 0,0-1 0 0 0,0 0 0 0 0,0 0 0 0 0,0 1 0 0 0,0-1 1 0 0,0 0-1 0 0,0 1 0 0 0,0-1 0 0 0,0 0 0 0 0,0 0 0 0 0,0 1 0 0 0,0-1 0 0 0,0 0 0 0 0,0 1 0 0 0,0-1 1 0 0,0 0-1 0 0,0 0 0 0 0,0 1 0 0 0,-1-1 0 0 0,1 0 0 0 0,0 0 0 0 0,0 1 0 0 0,0-1-8 0 0,11 0 10 0 0,31 1 46 0 0,0-2 0 0 0,0-2 1 0 0,0-1-1 0 0,39-11-56 0 0,81-18 171 0 0,-162 33-187 0 0,0 0 16 0 0,0 0-20 0 0,0 0 13 0 0,0 0 24 0 0,0 0-5 0 0,0 0-22 0 0,0 0-6 0 0,0 0 5 0 0,0 0 22 0 0,0 0 5 0 0,0 0-2 0 0,0 0-4 0 0,0 0-6 0 0,0 0-15 0 0,0 0-1 0 0,0 0-4 0 0,0 0 19 0 0,0 0 5 0 0,0 0 2 0 0,1 0 9 0 0,0 0-11 0 0,-1 0-15 0 0,0 0-11 0 0,0 0-13 0 0,0 0 22 0 0,0 0 21 0 0,0 0 9 0 0,0 0 12 0 0,0 0-29 0 0,0 0-2 0 0,0 0-14 0 0,0 0 0 0 0,0 0 17 0 0,0 0 11 0 0,0 0 1 0 0,0 0-15 0 0,0 0 3 0 0,0 0-20 0 0,0 0 3 0 0,0 0 2 0 0,0 0 16 0 0,0 0 14 0 0,0 0-8 0 0,0 0-21 0 0,0 0-4 0 0,0 0-9 0 0,0 0 21 0 0,0 0-7 0 0,0 0-5 0 0,0 0 23 0 0,0 0-15 0 0,34 0 6 0 0,-18-4 406 0 0,-16 4-374 0 0,-26 0 22 0 0,-87 14-39 0 0,44-6 4 0 0,65-5-3 0 0,4-2-26 0 0,0-1-2 0 0,0 0-5 0 0,0 0-4 0 0,0 0 10 0 0,0 0 2 0 0,0 0-3 0 0,0 0-17 0 0,0 0-25 0 0,20 0-33 0 0,88-6 850 0 0,-42 2-3184 0 0,-21 3-5395 0 0,-45 1-3605 0 0</inkml:trace>
  <inkml:trace contextRef="#ctx0" brushRef="#br0" timeOffset="40196.15">3917 1624 0 0 0,'0'0'942'0'0,"0"0"499"0"0,0 0 253 0 0,0 0 68 0 0,0 0-53 0 0,0 0-138 0 0,0 0-237 0 0,0 0-255 0 0,6-12 2507 0 0,-5 9 3886 0 0,-1 4-7341 0 0,0-1-28 0 0,0 0-30 0 0,0 0-18 0 0,0 0 6 0 0,0 0-4 0 0,0 0-26 0 0,0 29 469 0 0,0-14-258 0 0,0 3-50 0 0,0 1 0 0 0,0-1 0 0 0,2 0 1 0 0,0 1-1 0 0,2-1 0 0 0,0 0 0 0 0,3 9-192 0 0,81 120 707 0 0,-79-136-647 0 0,0 0 1 0 0,1-1-1 0 0,0 0 0 0 0,1-1 1 0 0,0 0-1 0 0,0 0 0 0 0,1-1 1 0 0,3 1-61 0 0,-6-4 45 0 0,80 44 195 0 0,-73-42-204 0 0,0-1 0 0 0,1 0 0 0 0,0-1-1 0 0,0-1 1 0 0,1-1 0 0 0,-1 0 0 0 0,1-1 0 0 0,0-1-36 0 0,103 6 261 0 0,84-25-73 0 0,-43-11-122 0 0,99-30 47 0 0,-78 25-61 0 0,-11 24-19 0 0,-158 9-30 0 0,0 1 1 0 0,0 0-1 0 0,0 1 0 0 0,0 1 0 0 0,0 0 0 0 0,0 1 1 0 0,0 1-1 0 0,0 0 0 0 0,-1 1 0 0 0,8 3-3 0 0,-13-4 3 0 0,-1 0-1 0 0,0 0 1 0 0,0 1-1 0 0,0 0 1 0 0,0 0-1 0 0,-1 1 1 0 0,0 0-1 0 0,0 0 1 0 0,0 0-1 0 0,-1 0 1 0 0,0 1-1 0 0,0 0 1 0 0,-1 0-1 0 0,0 1 1 0 0,0-1-1 0 0,-1 1 1 0 0,2 5-3 0 0,12 53 119 0 0,10 45 21 0 0,-26-90 184 0 0,8-30 391 0 0,46-91-669 0 0,-49 90-53 0 0,2 1 0 0 0,-1 0 0 0 0,1 1-1 0 0,0-1 1 0 0,1 2 0 0 0,0-1 0 0 0,0 1-1 0 0,1 0 1 0 0,-1 1 0 0 0,1 0 0 0 0,1 1 0 0 0,-1 0-1 0 0,1 1 1 0 0,0 0 0 0 0,0 0 0 0 0,0 1 0 0 0,2 0 7 0 0,3 1-7 0 0,-1-1 0 0 0,1 2 0 0 0,0 0 0 0 0,-1 1 1 0 0,1 1-1 0 0,0 0 0 0 0,-1 1 0 0 0,1 1 1 0 0,-1 0-1 0 0,0 1 0 0 0,0 1 0 0 0,11 4 7 0 0,113 28-16 0 0,43-7 38 0 0,10-22 6 0 0,-170-10-24 0 0,1-1 1 0 0,-1-1 0 0 0,0-1 0 0 0,0 0 0 0 0,-1-2 0 0 0,19-8-5 0 0,3 0 51 0 0,210-91 65 0 0,-244 100-77 0 0,0 0 1 0 0,0-1 0 0 0,0 0-1 0 0,-1 0 1 0 0,0-1-1 0 0,-1 0 1 0 0,0 0 0 0 0,0-1-1 0 0,-1 1 1 0 0,0-2 0 0 0,0 1-1 0 0,-1-1 1 0 0,0 0 0 0 0,-1 0-1 0 0,0 0 1 0 0,0 0 0 0 0,-1-1-1 0 0,-1 1 1 0 0,1-6-40 0 0,15-102 193 0 0,-4 18-709 0 0,-7 91-1956 0 0,-1 3-4028 0 0,-3 2-5632 0 0</inkml:trace>
  <inkml:trace contextRef="#ctx0" brushRef="#br0" timeOffset="41508.728">2965 2792 1640 0 0,'0'0'2234'0'0,"0"0"-511"0"0,0 0-130 0 0,0 0 43 0 0,0 0 15 0 0,0 0-28 0 0,0 0-195 0 0,0 0-226 0 0,0 0-150 0 0,0 0-197 0 0,0 0-184 0 0,0 0-143 0 0,0 0-93 0 0,-10 5-43 0 0,-67 49 619 0 0,63-38-901 0 0,1 0 0 0 0,0 1 0 0 0,1 0 1 0 0,0 1-1 0 0,2 0 0 0 0,0 1 1 0 0,1 0-1 0 0,1 1 0 0 0,0 0 1 0 0,2 0-1 0 0,1 0 0 0 0,0 1 1 0 0,1 0-1 0 0,2 0 0 0 0,0 0 1 0 0,1 0-1 0 0,1 0 0 0 0,1 5-110 0 0,-1-22 38 0 0,0 0-1 0 0,0 0 1 0 0,0 0 0 0 0,1-1-1 0 0,0 1 1 0 0,0 0-1 0 0,0 0 1 0 0,0 0 0 0 0,0-1-1 0 0,1 1 1 0 0,-1-1-1 0 0,1 1 1 0 0,0-1 0 0 0,0 0-1 0 0,0 1 1 0 0,1-1-1 0 0,-1 0 1 0 0,1-1 0 0 0,0 1-1 0 0,0 0 1 0 0,0-1-1 0 0,0 1 1 0 0,0-1 0 0 0,0 0-1 0 0,1 0 1 0 0,-1 0-1 0 0,1-1 1 0 0,-1 1 0 0 0,1-1-1 0 0,0 0 1 0 0,-1 0-1 0 0,1 0 1 0 0,0 0 0 0 0,0-1-1 0 0,0 0 1 0 0,0 1-1 0 0,-1-1 1 0 0,1-1 0 0 0,0 1-1 0 0,0-1 1 0 0,0 1-1 0 0,0-1 1 0 0,0 0 0 0 0,-1 0-1 0 0,1-1 1 0 0,-1 1-1 0 0,4-3-37 0 0,13-10 165 0 0,0-1-1 0 0,-2-1 1 0 0,1-1-1 0 0,-2 0 1 0 0,-1-1-1 0 0,0-1 1 0 0,-1-1-1 0 0,-1 0 0 0 0,7-14-164 0 0,-13 22 42 0 0,25-37-3 0 0,-2-2 1 0 0,-3 0-1 0 0,-1-2 0 0 0,-3-2 0 0 0,-2 0 1 0 0,-3-1-1 0 0,-2 0 0 0 0,-3-2 1 0 0,-2 0-1 0 0,-3 0 0 0 0,-2-1 0 0 0,-3 0 1 0 0,-3-9-40 0 0,0 57-8 0 0,-1 1-1 0 0,0-1 1 0 0,-1 1 0 0 0,-1-1 0 0 0,1 1 0 0 0,-2 0 0 0 0,1 0 0 0 0,-1 0-1 0 0,-1 0 1 0 0,0 0 0 0 0,0 0 0 0 0,-1 1 0 0 0,0 0 0 0 0,-1 0 0 0 0,1 0-1 0 0,-2 1 1 0 0,1 0 0 0 0,-2 0 0 0 0,1 0 8 0 0,3 6-9 0 0,1 0-1 0 0,-1 0 0 0 0,0 1 1 0 0,0-1-1 0 0,0 1 1 0 0,1 0-1 0 0,-1 0 1 0 0,0 1-1 0 0,0-1 1 0 0,-1 1-1 0 0,1-1 1 0 0,0 1-1 0 0,0 1 0 0 0,0-1 1 0 0,0 1-1 0 0,0-1 1 0 0,0 1-1 0 0,0 0 1 0 0,0 0-1 0 0,0 1 1 0 0,1-1-1 0 0,-1 1 1 0 0,0 0-1 0 0,1 0 0 0 0,-1 0 1 0 0,1 1-1 0 0,0-1 1 0 0,0 1-1 0 0,0-1 1 0 0,0 1-1 0 0,0 0 1 0 0,0 1 9 0 0,-11 16 19 0 0,0 1 0 0 0,1 0-1 0 0,1 1 1 0 0,1 1 0 0 0,1 0 0 0 0,1 0 0 0 0,1 1 0 0 0,1 0 0 0 0,1 1 0 0 0,1-1 0 0 0,2 1 0 0 0,0 0 0 0 0,1 0 0 0 0,2 0-1 0 0,1 1 1 0 0,2 15-19 0 0,4-13 117 0 0,1 0 0 0 0,2 0 0 0 0,0-1 0 0 0,2 0 0 0 0,1-1 0 0 0,1 0 0 0 0,1-1 0 0 0,2-1 0 0 0,18 22-117 0 0,-18-21 114 0 0,0-3 26 0 0,0 0-1 0 0,1-1 1 0 0,1-1 0 0 0,1-1-1 0 0,1 0 1 0 0,11 6-140 0 0,13-3 203 0 0,-33-19-1489 0 0,5 1-6776 0 0,-12-3 799 0 0,-1 2-3635 0 0</inkml:trace>
  <inkml:trace contextRef="#ctx0" brushRef="#br0" timeOffset="41927.79">3551 2965 6825 0 0,'0'0'1977'0'0,"0"0"-299"0"0,0 0 23 0 0,0 0 76 0 0,0 0-113 0 0,0 0-253 0 0,0 0-285 0 0,0 0-230 0 0,0 0-168 0 0,0 0-92 0 0,0 0-57 0 0,0 0-35 0 0,0 0-8 0 0,26 12-24 0 0,81 36-12 0 0,-55-42 194 0 0,-46-10-548 0 0,0 0-72 0 0,0 0 0 0 0,0-1-1 0 0,0 0 1 0 0,-1 0-1 0 0,1 0 1 0 0,-1-1-1 0 0,-1 0 1 0 0,1 0-1 0 0,-1 0 1 0 0,0-1-1 0 0,0 1 1 0 0,-1-1 0 0 0,0 0-1 0 0,0 0 1 0 0,-1 0-1 0 0,0 0 1 0 0,0 0-1 0 0,0-1 1 0 0,-1 1-1 0 0,0-1 1 0 0,-1 1-1 0 0,1-1 1 0 0,-1 1 0 0 0,-1-1-1 0 0,0 1 1 0 0,0-1-1 0 0,-1-1-73 0 0,0 4-11 0 0,0 1 0 0 0,0 0 0 0 0,-1 0-1 0 0,1 0 1 0 0,-1 0 0 0 0,0 0 0 0 0,-1 1 0 0 0,1 0 0 0 0,0-1-1 0 0,-1 1 1 0 0,0 0 0 0 0,0 1 0 0 0,0-1 0 0 0,0 1-1 0 0,0-1 1 0 0,0 1 0 0 0,-1 0 0 0 0,1 1 0 0 0,-1-1 0 0 0,1 1-1 0 0,-1 0 1 0 0,1 0 0 0 0,-1 0 0 0 0,0 1 0 0 0,0 0-1 0 0,1 0 1 0 0,-1 0 0 0 0,0 0 0 0 0,0 1 0 0 0,1 0 0 0 0,-1 0-1 0 0,1 0 1 0 0,-1 0 0 0 0,1 1 0 0 0,-1 0 0 0 0,1 0-1 0 0,0 0 1 0 0,-1 0 0 0 0,-2 3 11 0 0,-4 3-3 0 0,0 0 1 0 0,1 1-1 0 0,0 0 1 0 0,1 1-1 0 0,0 0 0 0 0,1 1 1 0 0,0-1-1 0 0,0 1 1 0 0,1 1-1 0 0,1 0 0 0 0,0 0 1 0 0,0 0-1 0 0,1 0 1 0 0,1 1-1 0 0,0 0 0 0 0,1 0 1 0 0,0 0-1 0 0,1 1 0 0 0,0-1 1 0 0,1 0-1 0 0,1 1 1 0 0,0-1-1 0 0,1 1 0 0 0,1 3 3 0 0,2-9 21 0 0,0 0-1 0 0,1 0 0 0 0,0-1 1 0 0,1 1-1 0 0,0-1 0 0 0,0 0 0 0 0,0-1 1 0 0,1 1-1 0 0,0-1 0 0 0,0-1 0 0 0,0 1 1 0 0,1-1-1 0 0,0-1 0 0 0,0 1 0 0 0,0-1 1 0 0,0-1-1 0 0,1 1 0 0 0,-1-1 1 0 0,1-1-1 0 0,0 0 0 0 0,0 0 0 0 0,0-1 1 0 0,0 0-1 0 0,0 0 0 0 0,0-1 0 0 0,1 0 1 0 0,-1-1-1 0 0,0 0 0 0 0,0 0 1 0 0,3-2-21 0 0,71-29-621 0 0,-50 11-2340 0 0,-8 5-3288 0 0,-18 12-5185 0 0</inkml:trace>
  <inkml:trace contextRef="#ctx0" brushRef="#br0" timeOffset="45561.219">4444 2799 448 0 0,'0'0'1836'0'0,"0"0"-26"0"0,0 0 99 0 0,0 0 115 0 0,0 0-25 0 0,0 0-141 0 0,0 0-212 0 0,0 0-206 0 0,0 0-192 0 0,0 0-157 0 0,0 0-133 0 0,3-2-98 0 0,12-8-52 0 0,-11 7-67 0 0,-4 3-52 0 0,0 0-51 0 0,0 0-63 0 0,0 0-100 0 0,-27 0 768 0 0,14 3-1160 0 0,0 0 1 0 0,0 1 0 0 0,1 1-1 0 0,-1 0 1 0 0,1 1-1 0 0,0 0 1 0 0,0 0-1 0 0,1 1 1 0 0,0 1 0 0 0,0 0-1 0 0,1 1 1 0 0,-3 2-84 0 0,7-7 27 0 0,-1 0 0 0 0,0 0 1 0 0,1 1-1 0 0,0 0 0 0 0,0 0 0 0 0,0 0 1 0 0,1 1-1 0 0,0 0 0 0 0,0 0 1 0 0,0 0-1 0 0,1 1 0 0 0,0 0 0 0 0,0-1 1 0 0,1 1-1 0 0,-1 1 0 0 0,2-1 1 0 0,-1 0-1 0 0,1 1 0 0 0,0-1 0 0 0,0 1 1 0 0,1 0-1 0 0,0-1 0 0 0,1 1 1 0 0,0 0-28 0 0,3-1 58 0 0,1 0 1 0 0,1-1 0 0 0,-1 0 0 0 0,1 1 0 0 0,0-2 0 0 0,0 1 0 0 0,1-1 0 0 0,0 1 0 0 0,0-2 0 0 0,0 1 0 0 0,0-1 0 0 0,1 1 0 0 0,0-2 0 0 0,0 1 0 0 0,2 0-59 0 0,5 2 79 0 0,1 0 0 0 0,0-1 1 0 0,1-1-1 0 0,-1 0 0 0 0,1-1 1 0 0,0-1-1 0 0,0 0 1 0 0,0-1-1 0 0,0-1 0 0 0,0-1 1 0 0,0 0-1 0 0,1-1-79 0 0,37-27-607 0 0,-45 4-8815 0 0,-9 21-2626 0 0</inkml:trace>
  <inkml:trace contextRef="#ctx0" brushRef="#br0" timeOffset="45998.002">4736 3090 3897 0 0,'0'0'1679'0'0,"0"0"-287"0"0,0 0 112 0 0,0 0 220 0 0,0 0 128 0 0,0 0-66 0 0,0 0-251 0 0,0 0-255 0 0,0 0-196 0 0,0 0-105 0 0,0 0-72 0 0,0 0-63 0 0,0 0-80 0 0,2 11-96 0 0,7 33-85 0 0,-7-33-72 0 0,-2-11-18 0 0,5-5 3474 0 0,52-133-2331 0 0,-51 126-1547 0 0,5-9-55 0 0,0 1 0 0 0,1 1 0 0 0,1 0 0 0 0,1 1 0 0 0,1 0 0 0 0,0 1 0 0 0,1 1 0 0 0,1 0 0 0 0,15-10-34 0 0,-7 54-2109 0 0,-22-10-920 0 0,-3-7-6670 0 0,0-10-1967 0 0</inkml:trace>
  <inkml:trace contextRef="#ctx0" brushRef="#br0" timeOffset="46357.116">5114 2979 3945 0 0,'0'0'3725'0'0,"0"0"-659"0"0,0 0-455 0 0,0 0-279 0 0,0 0-302 0 0,0 0-322 0 0,0 0-306 0 0,0 0-284 0 0,31 0-221 0 0,99-4-174 0 0,-62-10 363 0 0,-57 7-800 0 0,-7 5-210 0 0,-1 0-1 0 0,1 0 0 0 0,-1 0 1 0 0,0-1-1 0 0,0 1 0 0 0,0-1 0 0 0,0 1 1 0 0,0-1-1 0 0,-1 0 0 0 0,1 0 1 0 0,-1 0-1 0 0,0-1 0 0 0,0 1 1 0 0,0 0-1 0 0,0-1 0 0 0,-1 0 0 0 0,1 1 1 0 0,-1-1-1 0 0,0 0 0 0 0,0 1 1 0 0,0-1-1 0 0,-1 0 0 0 0,1 0 0 0 0,-1 0 1 0 0,0 0-1 0 0,0-2-75 0 0,-2 3-1 0 0,0 1-1 0 0,0 0 0 0 0,-1 0 1 0 0,1-1-1 0 0,0 1 1 0 0,-1 1-1 0 0,1-1 1 0 0,-1 0-1 0 0,0 1 1 0 0,1-1-1 0 0,-1 1 0 0 0,0 0 1 0 0,0 0-1 0 0,0 0 1 0 0,0 0-1 0 0,0 0 1 0 0,0 1-1 0 0,0-1 1 0 0,0 1-1 0 0,0 0 1 0 0,0 0-1 0 0,-1 0 0 0 0,1 0 1 0 0,0 1-1 0 0,0-1 1 0 0,-2 1 1 0 0,-3-1-33 0 0,-5 2-1 0 0,-1 0 0 0 0,2 0 0 0 0,-1 1 0 0 0,0 0 1 0 0,0 2-1 0 0,1-1 0 0 0,0 1 0 0 0,0 1 0 0 0,0 0 0 0 0,1 1 0 0 0,0 0 1 0 0,0 1-1 0 0,1 0 0 0 0,0 0 0 0 0,0 1 0 0 0,1 1 0 0 0,0 0 1 0 0,0 0-1 0 0,2 0 0 0 0,-1 1 0 0 0,1 0 0 0 0,1 1 0 0 0,0 0 1 0 0,0 1 33 0 0,4-10-6 0 0,1-1 0 0 0,-1 1 0 0 0,1 0 0 0 0,0-1 0 0 0,0 1 1 0 0,1 0-1 0 0,-1 0 0 0 0,1 0 0 0 0,-1 0 0 0 0,1 0 1 0 0,0 0-1 0 0,0 0 0 0 0,0-1 0 0 0,0 1 0 0 0,1 0 0 0 0,-1 0 1 0 0,1 0-1 0 0,0 0 0 0 0,0 0 0 0 0,0 0 0 0 0,0-1 0 0 0,0 1 1 0 0,0 0-1 0 0,1-1 0 0 0,-1 1 0 0 0,1-1 0 0 0,0 0 1 0 0,0 1-1 0 0,0-1 0 0 0,0 0 0 0 0,0 0 0 0 0,0 0 0 0 0,1-1 1 0 0,-1 1-1 0 0,1 0 0 0 0,-1-1 0 0 0,1 1 0 0 0,-1-1 0 0 0,1 0 1 0 0,0 0-1 0 0,1 0 6 0 0,27 6-299 0 0,0-1 0 0 0,1-2 1 0 0,-1-1-1 0 0,1-2 0 0 0,0 0 0 0 0,0-3 1 0 0,24-3 298 0 0,19-11-4444 0 0,-52 10-274 0 0,-5 2-6519 0 0</inkml:trace>
  <inkml:trace contextRef="#ctx0" brushRef="#br0" timeOffset="46761.791">5809 2851 9538 0 0,'0'0'2398'0'0,"0"0"-810"0"0,0 0-325 0 0,0 0-73 0 0,0 0-59 0 0,0 0-62 0 0,0 0-107 0 0,0 0-138 0 0,0 0-108 0 0,0 0-84 0 0,0 0-76 0 0,0 0-68 0 0,0 0-90 0 0,-32 11-78 0 0,-101 38-71 0 0,71-13 69 0 0,22 27-114 0 0,39-62-201 0 0,0 1-1 0 0,1-1 1 0 0,-1 1 0 0 0,1 0 0 0 0,-1-1 0 0 0,1 1-1 0 0,-1 0 1 0 0,1 0 0 0 0,0-1 0 0 0,0 1 0 0 0,0 0-1 0 0,0 0 1 0 0,0-1 0 0 0,1 1 0 0 0,-1 0 0 0 0,0 0-1 0 0,1-1 1 0 0,-1 1 0 0 0,1 0 0 0 0,0-1 0 0 0,-1 1-1 0 0,1-1 1 0 0,0 1 0 0 0,0-1 0 0 0,0 1 0 0 0,0-1-1 0 0,0 0 1 0 0,1 1 0 0 0,-1-1 0 0 0,0 0 0 0 0,1 0-1 0 0,-1 0 1 0 0,0 0 0 0 0,1 0 0 0 0,-1 0 0 0 0,1 0-1 0 0,0-1 1 0 0,-1 1 0 0 0,2 0-3 0 0,10 1 128 0 0,0-1 1 0 0,-1 0-1 0 0,1-1 1 0 0,-1-1-1 0 0,1 0 0 0 0,0 0 1 0 0,-1-1-1 0 0,0-1 0 0 0,1 0 1 0 0,-1-1-1 0 0,0 0 0 0 0,-1-1 1 0 0,1 0-1 0 0,-1-1 1 0 0,0 0-1 0 0,0-1 0 0 0,-1 0 1 0 0,0-1-1 0 0,0 0 0 0 0,5-5-128 0 0,81-64 558 0 0,-94 79-562 0 0,0 0-1 0 0,0 0 1 0 0,0 0 0 0 0,0 0 0 0 0,-1 0-1 0 0,1 0 1 0 0,0 0 0 0 0,-1 1 0 0 0,0-1-1 0 0,1 1 1 0 0,-1-1 0 0 0,0 1 0 0 0,0 0-1 0 0,-1-1 1 0 0,1 1 0 0 0,0 0 0 0 0,-1 0-1 0 0,0-1 1 0 0,1 1 0 0 0,-1 0 0 0 0,0 0-1 0 0,-1 0 1 0 0,1-1 0 0 0,0 1 4 0 0,2 12-25 0 0,-2-12-16 0 0,0 1 0 0 0,0-1 0 0 0,0 1-1 0 0,1-1 1 0 0,-1 1 0 0 0,1-1 0 0 0,0 0 0 0 0,0 1 0 0 0,0-1 0 0 0,1 0-1 0 0,-1 0 1 0 0,1 0 0 0 0,-1 0 0 0 0,1 0 0 0 0,0 0 0 0 0,1 0-1 0 0,-1 0 1 0 0,0-1 0 0 0,1 1 0 0 0,-1-1 0 0 0,1 0 0 0 0,0 0-1 0 0,0 0 1 0 0,0 0 0 0 0,0 0 0 0 0,0-1 0 0 0,0 1 0 0 0,0-1 0 0 0,0 0-1 0 0,1 0 1 0 0,-1 0 0 0 0,1 0 0 0 0,-1 0 0 0 0,1-1 0 0 0,-1 0-1 0 0,2 0 42 0 0,46-9-5147 0 0,-22-7-5425 0 0,-22 8 822 0 0</inkml:trace>
  <inkml:trace contextRef="#ctx0" brushRef="#br0" timeOffset="47095.066">6351 2799 11803 0 0,'0'0'2835'0'0,"0"0"-1055"0"0,0 0-561 0 0,0 0-189 0 0,0 0-143 0 0,0 0-118 0 0,0 0-112 0 0,0 0-122 0 0,0 0-71 0 0,0 0-53 0 0,0 0-40 0 0,0 0-35 0 0,0 0-60 0 0,-24 12-55 0 0,-70 35-55 0 0,56-18 128 0 0,38-27-284 0 0,0 0 0 0 0,1 0-1 0 0,-1-1 1 0 0,1 1-1 0 0,0-1 1 0 0,0 1-1 0 0,-1 0 1 0 0,1-1 0 0 0,0 1-1 0 0,0-1 1 0 0,1 0-1 0 0,-1 1 1 0 0,0-1-1 0 0,0 0 1 0 0,1 0-1 0 0,-1 0 1 0 0,0 1 0 0 0,1-1-1 0 0,0-1 1 0 0,-1 1-1 0 0,1 0 1 0 0,-1 0-1 0 0,1-1 1 0 0,0 1-1 0 0,-1-1 1 0 0,1 1 0 0 0,0-1-1 0 0,0 0 1 0 0,-1 1-1 0 0,1-1 1 0 0,0 0-1 0 0,0 0 1 0 0,-1 0-1 0 0,1-1 1 0 0,1 1-10 0 0,18 5 72 0 0,-16-4-32 0 0,-1 0 1 0 0,1 0-1 0 0,-1 0 0 0 0,0 1 0 0 0,1 0 0 0 0,-1-1 0 0 0,0 2 1 0 0,0-1-1 0 0,0 0 0 0 0,-1 1 0 0 0,1 0 0 0 0,0 0 0 0 0,-1 0 1 0 0,0 0-1 0 0,0 1 0 0 0,0-1 0 0 0,0 1 0 0 0,0 0 0 0 0,-1-1 0 0 0,0 1 1 0 0,1 0-1 0 0,-1 1 0 0 0,-1-1 0 0 0,1 0 0 0 0,-1 1 0 0 0,1 0-40 0 0,-2-1 41 0 0,-1 0 0 0 0,1 0 0 0 0,-1 0 0 0 0,1 0 0 0 0,-1 0 0 0 0,0 0 0 0 0,-1-1 0 0 0,1 1 0 0 0,-1 0 0 0 0,0-1 0 0 0,1 1 0 0 0,-1-1 0 0 0,-1 0 0 0 0,1 1 0 0 0,-1-1 0 0 0,1 0 0 0 0,-1 0 0 0 0,0-1 0 0 0,0 1 0 0 0,0-1 0 0 0,0 1 0 0 0,0-1 0 0 0,-1 0 0 0 0,1 0-1 0 0,-1 0 1 0 0,1-1 0 0 0,-1 1 0 0 0,-3 0-41 0 0,-78 13-939 0 0,65-26-2178 0 0,15 4-749 0 0,1-1-3826 0 0,2 1-3346 0 0</inkml:trace>
  <inkml:trace contextRef="#ctx0" brushRef="#br0" timeOffset="47514.268">6584 3053 5473 0 0,'0'0'3909'0'0,"0"0"-1220"0"0,0 0-352 0 0,0 0 39 0 0,0 0-303 0 0,0 0-510 0 0,31-9-505 0 0,98-27-345 0 0,-22-11 1152 0 0,-86 37-1491 0 0,-12 7-262 0 0,-1 0 0 0 0,1-1 0 0 0,-1 0 0 0 0,1 0 0 0 0,-1-1 0 0 0,-1 0 0 0 0,1-1 0 0 0,-1 0 0 0 0,0 0 0 0 0,0 0 0 0 0,-1-1 0 0 0,1 0 0 0 0,-2 0 0 0 0,1-1 0 0 0,0 0-112 0 0,-6 7 16 0 0,1-1 0 0 0,-1 1 0 0 0,1 0 0 0 0,-1 0 0 0 0,1 0 0 0 0,-1 0 0 0 0,1-1 1 0 0,-1 1-1 0 0,0 0 0 0 0,0 0 0 0 0,0-1 0 0 0,0 1 0 0 0,0 0 0 0 0,0 0 0 0 0,0-1 0 0 0,0 1 1 0 0,0 0-1 0 0,0-1 0 0 0,-1 1 0 0 0,1 0 0 0 0,-1 0 0 0 0,1 0 0 0 0,-1 0 0 0 0,1-1 0 0 0,-1 1 1 0 0,1 0-1 0 0,-1 0 0 0 0,0 0 0 0 0,0 0 0 0 0,0 0 0 0 0,0 0 0 0 0,1 1 0 0 0,-1-1 1 0 0,0 0-1 0 0,0 0 0 0 0,-1 1 0 0 0,1-1 0 0 0,0 0 0 0 0,0 1 0 0 0,0-1 0 0 0,0 1 0 0 0,0-1 1 0 0,-1 1-1 0 0,1 0 0 0 0,0 0 0 0 0,-1-1-16 0 0,-64-1-6 0 0,62 2 5 0 0,-12 4-17 0 0,-1 0-1 0 0,1 1 1 0 0,0 1 0 0 0,0 0-1 0 0,1 1 1 0 0,0 1-1 0 0,0 1 1 0 0,1 0-1 0 0,0 0 1 0 0,-11 11 18 0 0,13-12-12 0 0,4-3-4 0 0,0 0-1 0 0,0 0 0 0 0,0 1 0 0 0,1-1 0 0 0,0 2 1 0 0,0-1-1 0 0,1 1 0 0 0,0 0 0 0 0,0 0 0 0 0,0 1 1 0 0,1 0-1 0 0,0 0 0 0 0,1 0 0 0 0,0 0 0 0 0,0 1 0 0 0,0 0 1 0 0,1 0-1 0 0,1 0 0 0 0,0 0 0 0 0,-2 8 17 0 0,7-12 11 0 0,0-1 0 0 0,1 1 0 0 0,-1-1 0 0 0,1-1-1 0 0,0 1 1 0 0,0 0 0 0 0,0-1 0 0 0,0 0 0 0 0,0 0 0 0 0,1 0-1 0 0,0 0 1 0 0,-1-1 0 0 0,1 1 0 0 0,0-1 0 0 0,0-1 0 0 0,0 1-1 0 0,1-1 1 0 0,-1 0 0 0 0,0 0 0 0 0,0 0 0 0 0,1-1 0 0 0,-1 0 0 0 0,0 0-1 0 0,1 0-10 0 0,38 3 37 0 0,-1-3 0 0 0,1-1 1 0 0,-1-3-1 0 0,1-1 0 0 0,12-4-37 0 0,29-11-1432 0 0,-50 6-6816 0 0,-24 10-3989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3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41 432 13547 0 0,'0'0'2515'0'0,"0"0"-740"0"0,0 0-383 0 0,0 0-166 0 0,0 0-178 0 0,0 0-216 0 0,0 0-211 0 0,0 0-147 0 0,0 0-55 0 0,0 0-17 0 0,0 0 8 0 0,-5 14-36 0 0,-25 101 421 0 0,25 28-795 0 0,14-133-2214 0 0,1-9-6473 0 0,-6-1-3145 0 0</inkml:trace>
  <inkml:trace contextRef="#ctx0" brushRef="#br0" timeOffset="165.983">162 1 18428 0 0,'0'0'1288'0'0,"0"0"-520"0"0,0 0-280 0 0,0 0-71 0 0,0 0-97 0 0,0 0-160 0 0,0 0-184 0 0,0 0-88 0 0,0 0-24 0 0,0 0 8 0 0,0 0-96 0 0,0 0-225 0 0,0 0-479 0 0,87 114-1296 0 0,-69-95-3906 0 0,-7-5-5384 0 0</inkml:trace>
  <inkml:trace contextRef="#ctx0" brushRef="#br0" timeOffset="549.573">376 642 9290 0 0,'0'0'3502'0'0,"0"0"-911"0"0,0 0-398 0 0,0 0-239 0 0,0 0-339 0 0,0 0-395 0 0,0 0-336 0 0,0 0-141 0 0,0 0-143 0 0,0 0-100 0 0,0 0-97 0 0,0 0-80 0 0,0 0-43 0 0,17-33-59 0 0,56-101-45 0 0,-9 43 169 0 0,-60 85-352 0 0,0 1 0 0 0,1-1 0 0 0,0 1 0 0 0,-1 0-1 0 0,2 0 1 0 0,-1 1 0 0 0,0 0 0 0 0,1 0 0 0 0,0 0 0 0 0,0 0-1 0 0,0 1 1 0 0,0 0 0 0 0,1 0 0 0 0,-1 1 0 0 0,1 0-1 0 0,0 0 1 0 0,-1 0 0 0 0,1 1 7 0 0,16 41-263 0 0,-20-29 250 0 0,0-1 21 0 0,0-1 0 0 0,0-1 1 0 0,1 1-1 0 0,0 0 0 0 0,1-1 0 0 0,-1 0 0 0 0,2 0 0 0 0,-1-1 1 0 0,1 1-1 0 0,0-1 0 0 0,1 0 0 0 0,0-1 0 0 0,0 1 1 0 0,0-1-1 0 0,5 3-8 0 0,-7-7 103 0 0,0 0 0 0 0,0 0 1 0 0,0 0-1 0 0,0 0 0 0 0,0-1 0 0 0,1 0 1 0 0,-1 0-1 0 0,0-1 0 0 0,1 1 1 0 0,-1-1-1 0 0,0 0 0 0 0,1 0 1 0 0,-1-1-1 0 0,0 0 0 0 0,1 0 0 0 0,-1 0 1 0 0,0 0-1 0 0,0-1 0 0 0,0 0 1 0 0,0 0-1 0 0,0-1 0 0 0,0 1 0 0 0,-1-1 1 0 0,1 0-1 0 0,-1 0 0 0 0,0 0 1 0 0,0-1-1 0 0,0 0 0 0 0,1 0-103 0 0,9-10 161 0 0,-1 0-1 0 0,0-1 1 0 0,-1 0 0 0 0,0-1-1 0 0,-2 0 1 0 0,0-1-1 0 0,4-9-160 0 0,22-110-558 0 0,-28 86-2970 0 0,-6 44-1906 0 0,-2 0-7201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1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1 285 4153 0 0,'0'0'1155'0'0,"0"0"-407"0"0,0 0-61 0 0,0 0 249 0 0,0 0 356 0 0,0 0 191 0 0,0 0-32 0 0,0 0-108 0 0,0 0-147 0 0,0 0-142 0 0,0 0-132 0 0,23 5-81 0 0,73 12-114 0 0,-38-26 211 0 0,-48 3-717 0 0,3 0-31 0 0,-1 0 1 0 0,-1 0-1 0 0,1-2 0 0 0,-1 1 1 0 0,0-1-1 0 0,-1-1 1 0 0,0 0-1 0 0,0-1 0 0 0,-1 1 1 0 0,-1-2-1 0 0,1 1 1 0 0,-1-1-1 0 0,-1-1 0 0 0,0 1 1 0 0,-1-1-1 0 0,0 0 1 0 0,-1-1-1 0 0,0 0 0 0 0,-1 1 1 0 0,-1-1-1 0 0,0 0 1 0 0,0-1-1 0 0,-1 1 0 0 0,-1-1 1 0 0,0 1-1 0 0,-1-3-190 0 0,-6 137 812 0 0,7-33-711 0 0,2-30-1 0 0,-3 0-1 0 0,-3 0 1 0 0,-1 0 0 0 0,-4-1-1 0 0,-2 1 1 0 0,-13 42-100 0 0,-35 69 206 0 0,47-147-195 0 0,-28 29-301 0 0,42-80-3731 0 0,5 13 2496 0 0,11-21-2582 0 0,-4 13-2309 0 0,-4 9-3050 0 0</inkml:trace>
  <inkml:trace contextRef="#ctx0" brushRef="#br0" timeOffset="404.395">662 215 6337 0 0,'0'0'2011'0'0,"0"0"-794"0"0,0 0-313 0 0,0 0 100 0 0,0 0 176 0 0,0 0 137 0 0,0 0-9 0 0,-34 33-153 0 0,-104 108-206 0 0,23-18 866 0 0,107-115-1696 0 0,2-3-8 0 0,1-1-1 0 0,-1 1 0 0 0,1 0 1 0 0,1 0-1 0 0,-1 1 0 0 0,1 0 1 0 0,0 0-1 0 0,0 0 0 0 0,1 0 1 0 0,0 0-1 0 0,0 1 0 0 0,0-1 0 0 0,1 1 1 0 0,0 0-1 0 0,-1 5-110 0 0,4-10 39 0 0,0-1-1 0 0,1 1 0 0 0,0-1 1 0 0,-1 0-1 0 0,1 1 0 0 0,0-1 1 0 0,0 0-1 0 0,-1 0 0 0 0,1 0 1 0 0,0 0-1 0 0,0-1 1 0 0,0 1-1 0 0,0 0 0 0 0,0-1 1 0 0,1 1-1 0 0,-1-1 0 0 0,0 0 1 0 0,0 0-1 0 0,0 0 0 0 0,0 0 1 0 0,0 0-1 0 0,0 0 1 0 0,0 0-1 0 0,0-1 0 0 0,1 0-38 0 0,1 1 83 0 0,146-14 1377 0 0,95-19 70 0 0,-243 34-1490 0 0,-1 0 1 0 0,0 0 0 0 0,0 0 0 0 0,1 0 0 0 0,-1 1-1 0 0,0-1 1 0 0,0 1 0 0 0,-1-1 0 0 0,1 1 0 0 0,0-1-1 0 0,0 1 1 0 0,-1-1 0 0 0,1 1 0 0 0,-1-1 0 0 0,1 1-1 0 0,-1 0 1 0 0,0-1 0 0 0,0 1 0 0 0,1 0 0 0 0,-1 0-1 0 0,0-1 1 0 0,-1 1 0 0 0,1 0 0 0 0,0-1 0 0 0,0 1-1 0 0,-1 0 1 0 0,1-1 0 0 0,-1 1 0 0 0,1 0 0 0 0,-1-1-1 0 0,0 1 1 0 0,0-1 0 0 0,1 1 0 0 0,-1-1 0 0 0,0 0-1 0 0,-1 1 1 0 0,1-1 0 0 0,0 0 0 0 0,0 1-41 0 0,-92 140 586 0 0,93-140-600 0 0,0-1 0 0 0,-1 1 0 0 0,1-1 0 0 0,1 1 0 0 0,-1 0 0 0 0,0-1 0 0 0,0 1-1 0 0,0-1 1 0 0,1 1 0 0 0,-1-1 0 0 0,1 1 0 0 0,-1-1 0 0 0,1 1 0 0 0,0-1-1 0 0,0 1 1 0 0,0-1 0 0 0,-1 0 0 0 0,1 0 0 0 0,0 1 0 0 0,0-1 0 0 0,1 0-1 0 0,-1 0 1 0 0,0 0 0 0 0,0 0 0 0 0,1 0 0 0 0,-1 0 0 0 0,0 0 0 0 0,1-1-1 0 0,-1 1 1 0 0,1 0 0 0 0,-1-1 0 0 0,1 1 0 0 0,-1-1 0 0 0,1 0 0 0 0,-1 1-1 0 0,1-1 1 0 0,-1 0 0 0 0,1 0 0 0 0,0 0 0 0 0,-1 0 0 0 0,2 0 14 0 0,3 2-118 0 0,33 5-2991 0 0,-30-7-1882 0 0,1 1-3937 0 0,-5-1-527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71 214 5177 0 0,'0'0'1426'0'0,"0"0"-393"0"0,0 0 166 0 0,0 0 372 0 0,0 0 168 0 0,0 0-85 0 0,0 0-223 0 0,0 0-189 0 0,0 0-165 0 0,0 0-135 0 0,0 0-113 0 0,0 0-111 0 0,27-2-89 0 0,85-9-62 0 0,-109 11-503 0 0,0 0 1 0 0,0 1 0 0 0,1-2-1 0 0,-1 1 1 0 0,0 0-1 0 0,0-1 1 0 0,0 1-1 0 0,0-1 1 0 0,0 0-1 0 0,0 0 1 0 0,0 0 0 0 0,0 0-1 0 0,0 0 1 0 0,0-1-1 0 0,-1 0 1 0 0,1 1-1 0 0,-1-1 1 0 0,1 0 0 0 0,-1 0-1 0 0,1 0 1 0 0,-1-1-1 0 0,0 1 1 0 0,0 0-1 0 0,0-1 1 0 0,0 0-1 0 0,-1 1 1 0 0,1-2-65 0 0,3-6 313 0 0,-3 8-267 0 0,-1 0 0 0 0,0 0 0 0 0,0-1 0 0 0,0 1-1 0 0,0-1 1 0 0,-1 1 0 0 0,1-1 0 0 0,-1 1 0 0 0,1-1-1 0 0,-1 1 1 0 0,0-1 0 0 0,0 1 0 0 0,0-1 0 0 0,0 0-1 0 0,0 1 1 0 0,-1-1 0 0 0,1 1 0 0 0,-1-1 0 0 0,0 1-1 0 0,0-1 1 0 0,0 1 0 0 0,0 0 0 0 0,0-1-1 0 0,0 1 1 0 0,0 0 0 0 0,-1 0 0 0 0,1 0 0 0 0,-1 0-1 0 0,0 0 1 0 0,0 0 0 0 0,0 0 0 0 0,1 1 0 0 0,-1-1-1 0 0,-1 1 1 0 0,1-1 0 0 0,0 1 0 0 0,0 0 0 0 0,-2-1-46 0 0,-4-1-1 0 0,0 1 0 0 0,0 0 0 0 0,-1 0 0 0 0,1 0 0 0 0,-1 1 0 0 0,1 1 0 0 0,-1-1 0 0 0,1 1 0 0 0,-1 1 0 0 0,1 0 0 0 0,-1 0 0 0 0,1 0 0 0 0,0 1 0 0 0,-1 1 0 0 0,1-1 0 0 0,0 1 0 0 0,0 1 0 0 0,1-1 0 0 0,-1 1 0 0 0,1 1 0 0 0,0-1 0 0 0,0 1 0 0 0,0 0 0 0 0,0 1 0 0 0,1 0 0 0 0,0 0 0 0 0,1 0 1 0 0,-1 1-1 0 0,1 0 0 0 0,0 0 0 0 0,1 0 0 0 0,-1 0 0 0 0,0 3 1 0 0,3-3 6 0 0,-1 0 1 0 0,1 0-1 0 0,0 0 0 0 0,0 0 1 0 0,1 0-1 0 0,0 0 1 0 0,0 1-1 0 0,1-1 1 0 0,-1 0-1 0 0,2 1 0 0 0,-1-1 1 0 0,1 0-1 0 0,0 0 1 0 0,1 1-1 0 0,0-1 1 0 0,0 0-1 0 0,0 0 1 0 0,1 0-1 0 0,0-1 0 0 0,0 1 1 0 0,1-1-1 0 0,0 0 1 0 0,4 6-7 0 0,-4-7 10 0 0,-1 1-4 0 0,1 0 1 0 0,0 0-1 0 0,0 0 0 0 0,0 0 0 0 0,0-1 1 0 0,1 1-1 0 0,0-1 0 0 0,0 0 0 0 0,1-1 1 0 0,-1 1-1 0 0,1-1 0 0 0,0-1 0 0 0,0 1 1 0 0,1-1-1 0 0,-1 0 0 0 0,1 0 0 0 0,-1 0 1 0 0,1-1-1 0 0,0 0 0 0 0,0-1 0 0 0,0 1 1 0 0,0-1-1 0 0,0-1 0 0 0,0 1 0 0 0,0-1 1 0 0,0-1-1 0 0,0 1 0 0 0,1-1-6 0 0,77-33-1746 0 0,-33 6-6371 0 0,-38 20-3271 0 0</inkml:trace>
  <inkml:trace contextRef="#ctx0" brushRef="#br0" timeOffset="450.792">494 336 5105 0 0,'0'0'1434'0'0,"0"0"-398"0"0,0 0 158 0 0,0 0 454 0 0,0 0 360 0 0,0 0 117 0 0,0 0-146 0 0,0 0-133 0 0,0 0-137 0 0,0 0-191 0 0,0 0-271 0 0,0 0-362 0 0,0 0-284 0 0,13-11-183 0 0,38-33-84 0 0,35-71 914 0 0,-39 31-775 0 0,-47 84-451 0 0,0 0-8 0 0,0 0-10 0 0,0 0-26 0 0,0 0-36 0 0,-2 23-354 0 0,-5 3 397 0 0,-4 98-88 0 0,12-122 113 0 0,-1 1 0 0 0,1-1 0 0 0,-1 0 1 0 0,1 0-1 0 0,0 1 0 0 0,0-1 0 0 0,0 0 0 0 0,0 0 1 0 0,1 0-1 0 0,-1 0 0 0 0,0 0 0 0 0,1 0 1 0 0,-1 0-1 0 0,1-1 0 0 0,0 1 0 0 0,0-1 1 0 0,0 1-1 0 0,0-1 0 0 0,0 1 0 0 0,0-1 1 0 0,0 0-1 0 0,0 0 0 0 0,0 0 0 0 0,0 0 0 0 0,1-1 1 0 0,-1 1-1 0 0,0 0 0 0 0,1-1 0 0 0,-1 0 1 0 0,0 1-1 0 0,1-1 0 0 0,-1 0 0 0 0,1 0 1 0 0,-1-1-1 0 0,0 1 0 0 0,1 0 0 0 0,-1-1 0 0 0,0 1 1 0 0,2-2-11 0 0,89-37 1058 0 0,-86 34-1111 0 0,0 0 0 0 0,-1 0-1 0 0,0 0 1 0 0,1-1 0 0 0,-2 0 0 0 0,1 0-1 0 0,-1-1 1 0 0,0 1 0 0 0,0-1-1 0 0,-1 0 1 0 0,0 0 0 0 0,0-1 0 0 0,0 1-1 0 0,-1-1 1 0 0,0 0 0 0 0,-1 0-1 0 0,0 0 1 0 0,0 0 0 0 0,-1 0 0 0 0,0-1-1 0 0,0-1 54 0 0,-1 9-1307 0 0,-2 1-6790 0 0,-2 0-3930 0 0</inkml:trace>
  <inkml:trace contextRef="#ctx0" brushRef="#br0" timeOffset="1116.807">1048 292 2897 0 0,'0'0'3087'0'0,"0"0"-611"0"0,0 0-254 0 0,0 0-20 0 0,0 0-121 0 0,0 0-236 0 0,0 0-308 0 0,0 0-257 0 0,0 0-201 0 0,0 0-163 0 0,0 0-139 0 0,0 0-126 0 0,33-4-109 0 0,98-13-85 0 0,-75-2 129 0 0,-49 11-438 0 0,-1 4-79 0 0,0 0 1 0 0,-1 0-1 0 0,1-1 1 0 0,-1 0-1 0 0,0 0 1 0 0,0-1 0 0 0,-1 0-1 0 0,1 1 1 0 0,-1-1-1 0 0,-1-1 1 0 0,1 1-1 0 0,-1-1 1 0 0,0 1 0 0 0,0-1-1 0 0,-1 0 1 0 0,0 0-1 0 0,0 0 1 0 0,-1 0-1 0 0,0 0 1 0 0,0 0 0 0 0,0-1-1 0 0,-1 1 1 0 0,0 0-1 0 0,-1-1-69 0 0,-2 5-9 0 0,0 0 0 0 0,0 0 0 0 0,0 0 0 0 0,0 1 0 0 0,-1-1 0 0 0,1 1 0 0 0,-1 0 0 0 0,0 0 0 0 0,0 0 0 0 0,1 0 0 0 0,-1 1 0 0 0,-1 0 0 0 0,1 0 0 0 0,0 0 0 0 0,0 0 0 0 0,0 0 0 0 0,0 1 0 0 0,-1 0 0 0 0,1 0 0 0 0,0 0 0 0 0,0 0 0 0 0,-1 1 0 0 0,1-1 0 0 0,0 1 0 0 0,0 0 0 0 0,0 1 0 0 0,0-1 0 0 0,-3 2 9 0 0,-7 4-62 0 0,1 1-1 0 0,0 1 1 0 0,0 0 0 0 0,1 0-1 0 0,0 1 1 0 0,1 1-1 0 0,0 0 1 0 0,0 0 0 0 0,2 1-1 0 0,-9 12 63 0 0,13-18-30 0 0,0 2-1 0 0,1-1 0 0 0,0 0 1 0 0,0 1-1 0 0,0 0 1 0 0,1 0-1 0 0,0 0 0 0 0,1 1 1 0 0,-1-1-1 0 0,2 0 1 0 0,-1 1-1 0 0,1-1 0 0 0,1 1 1 0 0,-1 0-1 0 0,1-1 1 0 0,1 1-1 0 0,0 0 0 0 0,0 2 31 0 0,2-6 6 0 0,0-1 1 0 0,1 0-1 0 0,-1 0 0 0 0,0 0 0 0 0,1-1 0 0 0,0 1 0 0 0,0-1 0 0 0,0 0 1 0 0,1 0-1 0 0,-1 0 0 0 0,1-1 0 0 0,-1 1 0 0 0,1-1 0 0 0,0 0 0 0 0,0-1 0 0 0,0 1 1 0 0,0-1-1 0 0,0 0 0 0 0,0 0 0 0 0,0 0 0 0 0,0-1 0 0 0,0 0 0 0 0,1 0 0 0 0,-1 0 1 0 0,0-1-1 0 0,0 1 0 0 0,0-1 0 0 0,2-1-6 0 0,10 2 51 0 0,-2-3 11 0 0,0 0 0 0 0,-1 0 0 0 0,0-1 0 0 0,1-1 1 0 0,-2-1-1 0 0,1 0 0 0 0,0 0 0 0 0,-1-2 0 0 0,-1 0 0 0 0,1 0 0 0 0,-1-1 0 0 0,-1 0 0 0 0,1-1 0 0 0,-2 0 0 0 0,1-1 1 0 0,6-10-63 0 0,-6 9 41 0 0,-1-2 1 0 0,0 1 0 0 0,-1-1 0 0 0,0-1 0 0 0,-1 0 0 0 0,-1 0 0 0 0,0 0 0 0 0,-1-1-1 0 0,0 0 1 0 0,-2 0 0 0 0,0-1 0 0 0,-1 1 0 0 0,0-1 0 0 0,-2 0 0 0 0,0-1-42 0 0,-1 17-12 0 0,-1 0 1 0 0,0-1-1 0 0,0 1 1 0 0,1 0 0 0 0,-1 0-1 0 0,0 0 1 0 0,0 0-1 0 0,0 0 1 0 0,-1 0 0 0 0,1 0-1 0 0,0 0 1 0 0,0 0-1 0 0,0 1 1 0 0,-1-1 0 0 0,1 0-1 0 0,0 1 1 0 0,-1-1-1 0 0,1 1 1 0 0,-1-1-1 0 0,1 1 1 0 0,0 0 0 0 0,-1-1-1 0 0,1 1 1 0 0,-1 0-1 0 0,1 0 1 0 0,-1 0 0 0 0,1 0-1 0 0,-1 1 1 0 0,1-1-1 0 0,0 0 1 0 0,-1 1-1 0 0,1-1 1 0 0,-1 0 0 0 0,1 1-1 0 0,0 0 1 0 0,-1-1-1 0 0,1 1 1 0 0,0 0 0 0 0,0 0-1 0 0,-1-1 1 0 0,1 1-1 0 0,0 0 1 0 0,0 0-1 0 0,0 1 1 0 0,0-1 0 0 0,0 0-1 0 0,1 0 1 0 0,-1 0-1 0 0,0 0 1 0 0,0 1 11 0 0,-2 1-16 0 0,1-3 9 0 0,1 1 1 0 0,-1-1-1 0 0,1 1 0 0 0,-1-1 0 0 0,1 1 0 0 0,0 0 1 0 0,-1-1-1 0 0,1 1 0 0 0,0 0 0 0 0,-1 0 0 0 0,1 0 1 0 0,0 0-1 0 0,0 0 0 0 0,0 0 0 0 0,0 0 0 0 0,0 1 1 0 0,0-1-1 0 0,0 0 0 0 0,0 1 0 0 0,0-1 0 0 0,1 0 1 0 0,-1 1-1 0 0,1-1 0 0 0,-1 1 0 0 0,1-1 0 0 0,-1 1 0 0 0,1-1 1 0 0,0 1-1 0 0,0-1 0 0 0,0 1 0 0 0,-1 0 0 0 0,2-1 1 0 0,-1 1-1 0 0,0-1 0 0 0,0 1 0 0 0,0-1 0 0 0,1 1 1 0 0,-1-1-1 0 0,1 1 0 0 0,-1-1 0 0 0,1 1 0 0 0,0-1 1 0 0,-1 1-1 0 0,1-1 0 0 0,0 0 0 0 0,0 0 0 0 0,0 1 1 0 0,0-1-1 0 0,0 0 0 0 0,0 0 0 0 0,1 0 7 0 0,156 14 95 0 0,-150-15-101 0 0,-6 0 10 0 0,0-1-1 0 0,1 1 1 0 0,-1 0 0 0 0,0 0-1 0 0,1 0 1 0 0,-1 0-1 0 0,0 0 1 0 0,0 0 0 0 0,1 1-1 0 0,-1-1 1 0 0,0 1-1 0 0,0 0 1 0 0,0-1 0 0 0,1 1-1 0 0,-1 0 1 0 0,0 0 0 0 0,0 1-1 0 0,0-1 1 0 0,-1 0-1 0 0,1 1 1 0 0,0-1 0 0 0,0 1-1 0 0,-1-1 1 0 0,1 1 0 0 0,-1 0-1 0 0,1 0 1 0 0,-1-1-1 0 0,0 1 1 0 0,0 0 0 0 0,1 0-1 0 0,-2 0 1 0 0,1 1-1 0 0,0-1 1 0 0,0 0 0 0 0,-1 0-1 0 0,1 0 1 0 0,-1 2-4 0 0,0 7 17 0 0,-2 0 1 0 0,1 0-1 0 0,-2-1 0 0 0,1 1 1 0 0,-2 0-1 0 0,1-1 1 0 0,-1 0-1 0 0,-1 0 0 0 0,0 0 1 0 0,-5 7-18 0 0,-20 48-79 0 0,29-64-27 0 0,0 0-1 0 0,1 0 1 0 0,-1 1 0 0 0,0-1 0 0 0,1 0 0 0 0,-1 1 0 0 0,1-1 0 0 0,0 1 0 0 0,-1-1 0 0 0,1 0 0 0 0,0 1 0 0 0,0-1 0 0 0,0 1 0 0 0,0-1 0 0 0,0 1 0 0 0,0-1 0 0 0,0 1-1 0 0,1-1 1 0 0,-1 1 0 0 0,0-1 0 0 0,1 0 0 0 0,-1 1 0 0 0,1-1 0 0 0,0 0 0 0 0,-1 1 0 0 0,1-1 0 0 0,0 0 0 0 0,0 0 0 0 0,0 0 0 0 0,0 1 0 0 0,0-1 0 0 0,1 0 106 0 0,4 0-1436 0 0,5-1-2629 0 0,-4-1-2785 0 0,-3-2-3659 0 0</inkml:trace>
  <inkml:trace contextRef="#ctx0" brushRef="#br0" timeOffset="2700.491">1991 97 7178 0 0,'0'0'3234'0'0,"0"0"-1119"0"0,0 0-550 0 0,0 0-162 0 0,0 0-206 0 0,0 0-269 0 0,0 0-235 0 0,0 0-158 0 0,0 0-84 0 0,0 0-55 0 0,0 0-40 0 0,0 0-60 0 0,0 0-80 0 0,-21 11-33 0 0,-68 35-51 0 0,22 11 34 0 0,61-51-185 0 0,1 0-1 0 0,0 0 0 0 0,-1 1 0 0 0,2 0 0 0 0,-1 0 0 0 0,1 0 1 0 0,0 0-1 0 0,1 0 0 0 0,0 1 0 0 0,0 0 0 0 0,0-1 0 0 0,1 1 1 0 0,0 0-1 0 0,1 1 0 0 0,0-1 0 0 0,-1 8 20 0 0,4-15 45 0 0,0 1 0 0 0,0-1-1 0 0,0 0 1 0 0,0 1 0 0 0,0-1 0 0 0,0 0 0 0 0,1 0-1 0 0,-1 0 1 0 0,0 0 0 0 0,0-1 0 0 0,1 1-1 0 0,-1-1 1 0 0,1 1 0 0 0,-1-1 0 0 0,0 0 0 0 0,1 0-1 0 0,-1 0 1 0 0,1 0 0 0 0,-1 0 0 0 0,0-1-1 0 0,1 1 1 0 0,-1-1 0 0 0,0 1 0 0 0,1-1-45 0 0,-3 1 23 0 0,10-3 248 0 0,0 0 1 0 0,0-1 0 0 0,-1 0 0 0 0,1 0-1 0 0,-1-1 1 0 0,0 0 0 0 0,-1-1 0 0 0,1 0 0 0 0,-1 0-1 0 0,3-4-271 0 0,18-12 575 0 0,4-1-75 0 0,-14 8-347 0 0,0 1 0 0 0,1 1 0 0 0,0 1 0 0 0,1 1 0 0 0,0 0 1 0 0,1 2-1 0 0,0 1 0 0 0,22-6-153 0 0,-42 13 2 0 0,-1 0 1 0 0,1 0-1 0 0,0 0 1 0 0,-1 1-1 0 0,1-1 0 0 0,0 1 1 0 0,0-1-1 0 0,0 1 1 0 0,-1 0-1 0 0,1 0 1 0 0,0-1-1 0 0,0 1 1 0 0,0 0-1 0 0,-1 1 1 0 0,1-1-1 0 0,0 0 0 0 0,0 0 1 0 0,0 1-1 0 0,-1-1 1 0 0,1 1-1 0 0,0 0 1 0 0,-1 0-1 0 0,1-1 1 0 0,0 1-1 0 0,-1 0 1 0 0,1 0-1 0 0,-1 0 0 0 0,0 1 1 0 0,1-1-1 0 0,-1 0 1 0 0,0 0-1 0 0,1 1 1 0 0,-1-1-1 0 0,0 1 1 0 0,0-1-1 0 0,0 1 0 0 0,0-1 1 0 0,-1 1-1 0 0,1 0 1 0 0,0-1-1 0 0,-1 1 1 0 0,1 0-1 0 0,-1 0 1 0 0,0-1-1 0 0,1 1 1 0 0,-1 0-1 0 0,0 0 0 0 0,0 0 1 0 0,0 0-1 0 0,0 0-2 0 0,-15 144-16 0 0,-10-16-84 0 0,16-73 77 0 0,-2 0 0 0 0,-3-1 0 0 0,-2-1 0 0 0,-23 50 23 0 0,34-91 1 0 0,-1 0-1 0 0,-1-1 0 0 0,0 0 1 0 0,0 0-1 0 0,-2-1 1 0 0,1 0-1 0 0,-1-1 0 0 0,-1 0 1 0 0,0 0-1 0 0,-1-1 0 0 0,0 0 1 0 0,-1-1-1 0 0,0 0 0 0 0,0-1 1 0 0,-11 6-1 0 0,22-13-2 0 0,0-1 1 0 0,0 1 0 0 0,0 0 0 0 0,0-1 0 0 0,-1 1-1 0 0,1-1 1 0 0,0 1 0 0 0,0-1 0 0 0,0 0-1 0 0,0 1 1 0 0,-1-1 0 0 0,1 0 0 0 0,0 0 0 0 0,0 0-1 0 0,-1 0 1 0 0,1 0 0 0 0,0 0 0 0 0,0 0-1 0 0,0 0 1 0 0,-1-1 0 0 0,1 1 0 0 0,0 0-1 0 0,0-1 1 0 0,0 1 0 0 0,0-1 0 0 0,0 1 0 0 0,0-1-1 0 0,-1 0 1 0 0,1 1 0 0 0,1-1 0 0 0,-1 0-1 0 0,0 0 1 0 0,0 1 0 0 0,0-1 0 0 0,0 0-1 0 0,0 0 1 0 0,1 0 0 0 0,-1 0 0 0 0,0 0 0 0 0,1 0-1 0 0,-1-1 1 0 0,1 1 0 0 0,-1 0 0 0 0,1 0-1 0 0,0 0 1 0 0,-1 0 0 0 0,1-1 0 0 0,0 1 0 0 0,0 0-1 0 0,0 0 1 0 0,0 0 0 0 0,0-1 0 0 0,0 1-1 0 0,0-1 2 0 0,10-70-68 0 0,2 36 66 0 0,2 1-1 0 0,1 0 1 0 0,2 1 0 0 0,1 1-1 0 0,2 1 1 0 0,1 0 0 0 0,1 1-1 0 0,26-26 3 0 0,72-63-68 0 0,-6 50 44 0 0,-55 44 47 0 0,-55 22-16 0 0,0 0 0 0 0,-1-1 0 0 0,1 1 0 0 0,-1-1 0 0 0,0 0 0 0 0,0 0 0 0 0,0 0 0 0 0,0 0 0 0 0,-1 0 0 0 0,0-1 0 0 0,0 1 0 0 0,-1-1 0 0 0,1 0 0 0 0,-1 1 0 0 0,-1-1 0 0 0,1 0 0 0 0,-1 1 0 0 0,0-1 0 0 0,0 0 0 0 0,-1-2-7 0 0,4-16 1 0 0,6-53 78 0 0,-9 76-56 0 0,0 1 1 0 0,0 0-2 0 0,0 0-4 0 0,0 0-4 0 0,0 0-14 0 0,0 1-32 0 0,-24 32 112 0 0,20-25-76 0 0,0 1-1 0 0,1 0 0 0 0,0-1 0 0 0,0 1 0 0 0,1 0 1 0 0,0 0-1 0 0,0 1 0 0 0,1-1 0 0 0,0 0 0 0 0,1 0 1 0 0,0 1-1 0 0,1-1 0 0 0,0 0 0 0 0,0 3-3 0 0,1 22-14 0 0,-3-31 16 0 0,1 0 1 0 0,0 1-1 0 0,0-1 0 0 0,0 0 0 0 0,0 0 1 0 0,0 0-1 0 0,1 0 0 0 0,-1 0 0 0 0,1-1 1 0 0,0 1-1 0 0,0 0 0 0 0,0 0 0 0 0,0 0 1 0 0,0 0-1 0 0,1-1 0 0 0,-1 1 0 0 0,1-1 1 0 0,0 1-1 0 0,0-1 0 0 0,0 0 0 0 0,0 1 1 0 0,0-1-1 0 0,0 0 0 0 0,1 0 1 0 0,-1-1-1 0 0,1 1 0 0 0,-1 0 0 0 0,1-1 1 0 0,-1 0-1 0 0,1 1 0 0 0,0-1 0 0 0,0 0 1 0 0,0 0-1 0 0,0-1 0 0 0,0 1 0 0 0,0-1 1 0 0,0 1-1 0 0,0-1 0 0 0,0 0 0 0 0,0 0 1 0 0,0 0-1 0 0,0-1 0 0 0,0 1 0 0 0,0-1 1 0 0,0 1-1 0 0,0-1 0 0 0,-1 0 0 0 0,1 0 1 0 0,0-1-1 0 0,0 1 0 0 0,-1 0 0 0 0,2-2-2 0 0,8-7 62 0 0,-1-1-1 0 0,0 0 0 0 0,-1-1 0 0 0,0-1 0 0 0,-1 1 0 0 0,0-2 0 0 0,-1 1 1 0 0,0-1-1 0 0,-2 0 0 0 0,1-1 0 0 0,-2 1 0 0 0,2-7-61 0 0,-3 11 47 0 0,10-28 39 0 0,-12 29-56 0 0,1 1-1 0 0,0-1 0 0 0,0 1 1 0 0,1 0-1 0 0,0 0 0 0 0,1 0 1 0 0,-1 1-1 0 0,2-1 0 0 0,-1 1 1 0 0,1 0-1 0 0,0 1 0 0 0,5-5-29 0 0,-5 46 78 0 0,9 47 813 0 0,-11-35-350 0 0,9 301-303 0 0,-14-276-209 0 0,1-61-26 0 0,-1 0 0 0 0,0 0 0 0 0,-1 0 0 0 0,0 0 0 0 0,-1 0 0 0 0,0 0 0 0 0,-1-1 0 0 0,0 1 0 0 0,0-1 0 0 0,-1 0 0 0 0,-1 0 0 0 0,0-1 0 0 0,0 1 0 0 0,-1-1 0 0 0,0-1 0 0 0,0 1 0 0 0,-1-1 0 0 0,0-1 0 0 0,-1 1 0 0 0,1-1 0 0 0,-2-1 0 0 0,1 0 0 0 0,0 0 0 0 0,-11 4-3 0 0,17-8-4 0 0,-1-1-1 0 0,1 1 1 0 0,-1-1 0 0 0,0 0 0 0 0,0 0 0 0 0,1 0-1 0 0,-1-1 1 0 0,0 1 0 0 0,0-1 0 0 0,0 0 0 0 0,0 0 0 0 0,0 0-1 0 0,0-1 1 0 0,1 1 0 0 0,-1-1 0 0 0,0 0 0 0 0,0 0 0 0 0,1 0-1 0 0,-1-1 1 0 0,0 1 0 0 0,1-1 0 0 0,-1 0 0 0 0,1 0-1 0 0,0 0 1 0 0,0 0 0 0 0,0-1 0 0 0,0 1 0 0 0,0-1 0 0 0,0 0-1 0 0,1 0 1 0 0,-1 0 0 0 0,1 0 0 0 0,0 0 0 0 0,0 0-1 0 0,0-1 1 0 0,0 1 0 0 0,-1-3 4 0 0,4-7-4 0 0,0 0 0 0 0,1 0 1 0 0,1 1-1 0 0,-1-1 0 0 0,2 0 0 0 0,0 1 0 0 0,0 0 1 0 0,1 0-1 0 0,1 0 0 0 0,0 0 0 0 0,1 1 0 0 0,0 0 0 0 0,0 1 1 0 0,1-1-1 0 0,1 2 0 0 0,0-1 0 0 0,0 1 0 0 0,1 0 1 0 0,0 1-1 0 0,0 0 0 0 0,1 1 0 0 0,3-2 4 0 0,15-14 0 0 0,1 1-1 0 0,1 2 1 0 0,0 1-1 0 0,2 1 1 0 0,0 2-1 0 0,35-11 1 0 0,-24 11-1053 0 0,131-44 1825 0 0,-117 43-5505 0 0,1 4-6003 0 0,-44 9-2564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49 324 7098 0 0,'0'0'4272'0'0,"0"0"-2735"0"0,0 0-681 0 0,0 0-280 0 0,0 0-288 0 0,0 0-296 0 0,0 0-176 0 0,0 0-176 0 0,0 0-136 0 0,0 0-640 0 0,0 0-3001 0 0,0 0-4169 0 0</inkml:trace>
  <inkml:trace contextRef="#ctx0" brushRef="#br0" timeOffset="-165.983">43 737 11402 0 0,'0'0'1949'0'0,"0"0"-473"0"0,0 0-150 0 0,0 0-30 0 0,0 0-77 0 0,0 0-193 0 0,0 0-297 0 0,0 0-269 0 0,0 0-194 0 0,0 0-106 0 0,0 0-55 0 0,-5 32-41 0 0,-16 100-37 0 0,6-64-313 0 0,14-66-337 0 0,1-5-9829 0 0,0 0 8961 0 0,0-4-7162 0 0</inkml:trace>
  <inkml:trace contextRef="#ctx0" brushRef="#br0" timeOffset="419.508">216 821 10226 0 0,'0'0'1746'0'0,"0"0"-344"0"0,0 0 87 0 0,0 0 218 0 0,0 0 30 0 0,0 0-234 0 0,0 0-417 0 0,0 0-420 0 0,0 0-257 0 0,0 0-83 0 0,0 0-24 0 0,0 0 5 0 0,0 0-16 0 0,8-15-44 0 0,64-110 335 0 0,-11 47-392 0 0,-60 78-197 0 0,-1-1 0 0 0,0 0 0 0 0,1 0 0 0 0,-1 1 0 0 0,1-1 0 0 0,0 0 0 0 0,-1 1 0 0 0,1-1 0 0 0,0 0 0 0 0,-1 1 0 0 0,1-1-1 0 0,0 1 1 0 0,0-1 0 0 0,-1 1 0 0 0,1-1 0 0 0,0 1 0 0 0,0 0 0 0 0,0-1 0 0 0,-1 1 0 0 0,1 0 0 0 0,0 0 0 0 0,0-1 0 0 0,0 1 0 0 0,0 0 0 0 0,0 0 0 0 0,0 0 0 0 0,0 0 0 0 0,0 0 0 0 0,-1 1 0 0 0,1-1 0 0 0,0 0 0 0 0,0 0 0 0 0,0 0 0 0 0,0 1 0 0 0,0-1 0 0 0,-1 1 0 0 0,1-1 0 0 0,0 0 0 0 0,0 1 0 0 0,0-1 0 0 0,-1 1 0 0 0,1 0 0 0 0,0-1 0 0 0,-1 1 0 0 0,1 0 0 0 0,-1-1-1 0 0,1 1 1 0 0,0 0 7 0 0,15 47-181 0 0,-11-30 209 0 0,26 56 1 0 0,-30-72 10 0 0,1 0 0 0 0,-1 0 0 0 0,0 0 0 0 0,1 0 0 0 0,-1-1 0 0 0,1 1 0 0 0,0 0 0 0 0,0-1 0 0 0,-1 1 0 0 0,1-1 0 0 0,0 0 0 0 0,0 1 0 0 0,0-1 0 0 0,1 0 0 0 0,-1 0 0 0 0,0 0 0 0 0,0-1 0 0 0,0 1 0 0 0,1-1 0 0 0,-1 1 0 0 0,0-1 0 0 0,1 0 0 0 0,-1 1 0 0 0,1-1 0 0 0,-1 0 0 0 0,0-1 0 0 0,1 1 0 0 0,-1 0 0 0 0,0-1 0 0 0,1 1 0 0 0,-1-1-1 0 0,0 0 1 0 0,0 0 0 0 0,0 0 0 0 0,0 0 0 0 0,1 0-39 0 0,5-5 140 0 0,-1 0 0 0 0,0-1 0 0 0,0 0-1 0 0,0 0 1 0 0,-1-1 0 0 0,0 0-1 0 0,-1 0 1 0 0,0 0 0 0 0,0 0 0 0 0,0-1-1 0 0,-1 0 1 0 0,0 0 0 0 0,-1 0-1 0 0,0 0 1 0 0,-1-1 0 0 0,0 1-1 0 0,0-1 1 0 0,-1 0 0 0 0,0 1 0 0 0,-1-1-1 0 0,0-1-139 0 0,1 6-910 0 0,0-11-10452 0 0,-1 22-560 0 0</inkml:trace>
  <inkml:trace contextRef="#ctx0" brushRef="#br0" timeOffset="1108.578">862 733 6289 0 0,'0'0'1895'0'0,"0"0"-733"0"0,0 0-76 0 0,0 0 385 0 0,0 0 354 0 0,0 0 64 0 0,0 0-142 0 0,0 0-235 0 0,0 0-258 0 0,0 0-182 0 0,0 0-152 0 0,0 0-121 0 0,0 0-118 0 0,24-7-110 0 0,76-23-97 0 0,-44-7 242 0 0,-49 31-623 0 0,0 0 0 0 0,-1-1 0 0 0,0 0 0 0 0,0 0 0 0 0,0 0 0 0 0,-1-1 0 0 0,0 0 0 0 0,-1 0 0 0 0,0-1 0 0 0,0 1 0 0 0,0-1 0 0 0,-1 1 0 0 0,-1-1 0 0 0,1 0 0 0 0,-2 0 0 0 0,1-1 0 0 0,-1-1-93 0 0,-3 9-1 0 0,1 0 0 0 0,-1 0 0 0 0,0 0 1 0 0,0 1-1 0 0,0-1 0 0 0,0 1 0 0 0,-1-1 0 0 0,1 1 0 0 0,0 0 0 0 0,-1 0 0 0 0,1 0 0 0 0,0 0 0 0 0,-1 0 0 0 0,1 1 0 0 0,-1-1 0 0 0,1 1 0 0 0,-1 0 0 0 0,0-1 0 0 0,1 1 0 0 0,-1 0 0 0 0,1 1 0 0 0,-1-1 0 0 0,1 0 0 0 0,-1 1 0 0 0,1-1 0 0 0,-1 1 0 0 0,1 0 0 0 0,-1 0 0 0 0,1 0 0 0 0,-2 1 1 0 0,-7 3-37 0 0,1 1-1 0 0,-1 1 1 0 0,1 0 0 0 0,0 0-1 0 0,0 1 1 0 0,1 0 0 0 0,0 1-1 0 0,0 0 1 0 0,1 1 0 0 0,1-1-1 0 0,-1 1 1 0 0,2 1 0 0 0,-1 0-1 0 0,1-1 1 0 0,1 2 0 0 0,0-1-1 0 0,1 1 1 0 0,-3 8 37 0 0,6-16-4 0 0,0 0 0 0 0,0 0 0 0 0,0-1 1 0 0,0 1-1 0 0,0 0 0 0 0,1 0 0 0 0,0 0 0 0 0,0 0 1 0 0,0 0-1 0 0,0 0 0 0 0,0 0 0 0 0,1 0 0 0 0,0 0 0 0 0,0-1 1 0 0,0 1-1 0 0,0 0 0 0 0,1 0 0 0 0,-1-1 0 0 0,1 1 1 0 0,0-1-1 0 0,0 0 0 0 0,0 1 0 0 0,0-1 0 0 0,1 0 0 0 0,-1 0 1 0 0,1 0-1 0 0,0-1 0 0 0,0 1 0 0 0,0 0 0 0 0,0-1 1 0 0,1 0-1 0 0,-1 0 0 0 0,0 0 0 0 0,1 0 0 0 0,0-1 0 0 0,-1 1 1 0 0,4 0 3 0 0,6 2 17 0 0,-1-1 0 0 0,1-1 0 0 0,-1 0 1 0 0,1 0-1 0 0,0-1 0 0 0,0-1 0 0 0,-1 0 1 0 0,1-1-1 0 0,0 0 0 0 0,0-1 0 0 0,-1 0 1 0 0,1-1-1 0 0,-1-1 0 0 0,0 0 0 0 0,0 0 1 0 0,0-1-1 0 0,0-1 0 0 0,-1 0 1 0 0,9-6-18 0 0,8-8 60 0 0,0-2 1 0 0,-1 0 0 0 0,-1-2-1 0 0,-2 0 1 0 0,0-2 0 0 0,14-21-61 0 0,39-42 32 0 0,-56 69-22 0 0,0-2 0 0 0,-2-1-1 0 0,-1 0 1 0 0,0-2 0 0 0,-2 0 0 0 0,-1 0-1 0 0,-1-2 1 0 0,-1 0 0 0 0,3-12-10 0 0,-9 15 12 0 0,-2 1 1 0 0,0-1-1 0 0,-2 1 0 0 0,0-1 1 0 0,-2 0-1 0 0,-1 0 0 0 0,-2-20-12 0 0,3 43 5 0 0,-1 0-1 0 0,0 0 0 0 0,0 0 0 0 0,0 0 0 0 0,0 0 0 0 0,0 0 0 0 0,-1 0 0 0 0,1 0 0 0 0,0 0 1 0 0,0 0-1 0 0,-1 0 0 0 0,1 0 0 0 0,0 1 0 0 0,-1-1 0 0 0,1 0 0 0 0,-1 0 0 0 0,1 0 0 0 0,-1 0 1 0 0,0 0-1 0 0,1 1 0 0 0,-1-1 0 0 0,0 0 0 0 0,1 1 0 0 0,-1-1 0 0 0,0 0 0 0 0,0 1 0 0 0,0-1 1 0 0,0 1-1 0 0,1-1 0 0 0,-1 1 0 0 0,0 0 0 0 0,0-1 0 0 0,0 1 0 0 0,0 0 0 0 0,0 0 0 0 0,0-1 1 0 0,0 1-1 0 0,0 0 0 0 0,0 0 0 0 0,0 0 0 0 0,0 0 0 0 0,0 0 0 0 0,0 1 0 0 0,0-1 0 0 0,0 0 1 0 0,0 0-1 0 0,0 1 0 0 0,0-1 0 0 0,0 0 0 0 0,0 1 0 0 0,0-1 0 0 0,0 1 0 0 0,1-1-4 0 0,-44 34 84 0 0,28-10-61 0 0,2 0 0 0 0,1 1 0 0 0,1 1 0 0 0,1 0 0 0 0,1 0-1 0 0,2 1 1 0 0,0 0 0 0 0,2 1 0 0 0,1-1 0 0 0,1 1 0 0 0,1 0 0 0 0,2 0 0 0 0,1 1 0 0 0,1-1 0 0 0,3 19-23 0 0,-2-22-51 0 0,2 1 0 0 0,0-1 0 0 0,1 0 0 0 0,2 0 0 0 0,0 0 1 0 0,2-1-1 0 0,0 0 0 0 0,2-1 0 0 0,1 0 0 0 0,0 0 0 0 0,2-2 0 0 0,11 14 51 0 0,-31-68-6897 0 0,-15 1 1421 0 0,0 3-4228 0 0,16 20 4746 0 0</inkml:trace>
  <inkml:trace contextRef="#ctx0" brushRef="#br0" timeOffset="1332.536">1256 343 10330 0 0,'0'0'2781'0'0,"0"0"-698"0"0,0 0-516 0 0,0 0-372 0 0,0 0-188 0 0,0 0-11 0 0,0 0-25 0 0,0 0-50 0 0,0 0-46 0 0,0 0-155 0 0,0 0-162 0 0,0 0-81 0 0,0 0-70 0 0,25 10-74 0 0,81 32-50 0 0,-22-21 169 0 0,128-6 610 0 0,-166-15-4555 0 0,-1 0-4212 0 0,-24 0 2465 0 0,-17 0-5340 0 0</inkml:trace>
  <inkml:trace contextRef="#ctx0" brushRef="#br0" timeOffset="1579.311">1981 645 10874 0 0,'0'0'2251'0'0,"0"0"-692"0"0,0 0-418 0 0,0 0-129 0 0,0 0-120 0 0,0 0-129 0 0,0 0-179 0 0,0 0-177 0 0,0 0-120 0 0,0 0-95 0 0,0 0-35 0 0,0 0-29 0 0,0 0-37 0 0,10 10-71 0 0,31 30-131 0 0,-40-40 72 0 0,0 0 0 0 0,0 1 0 0 0,0-1-1 0 0,0 0 1 0 0,0 0 0 0 0,0 0 0 0 0,0 0 0 0 0,0 0 0 0 0,0 0 0 0 0,0 0 0 0 0,1-1 0 0 0,-1 1-1 0 0,0 0 1 0 0,0-1 0 0 0,0 1 0 0 0,0 0 0 0 0,0-1 0 0 0,-1 1 0 0 0,1-1 0 0 0,0 0-1 0 0,0 1 1 0 0,0-1 0 0 0,0 0 0 0 0,-1 1 0 0 0,1-1 0 0 0,0 0 0 0 0,0 0 0 0 0,-1 0-1 0 0,1 0 1 0 0,-1 0 0 0 0,1 1 0 0 0,-1-1 0 0 0,1 0 0 0 0,-1 0 0 0 0,0 0 0 0 0,1 0-1 0 0,-1-1 1 0 0,0 1 0 0 0,0 0 0 0 0,0 0 0 0 0,1 0 0 0 0,-1 0 0 0 0,-1-1 39 0 0,3-1-445 0 0,6-24-3104 0 0,-3 1-4038 0 0,-4 17 603 0 0</inkml:trace>
  <inkml:trace contextRef="#ctx0" brushRef="#br0" timeOffset="1749.601">2000 310 5057 0 0,'0'0'2561'0'0,"0"0"-1417"0"0,0 0-680 0 0,0 0-328 0 0,0 0-216 0 0,0 0-40 0 0,0 0-72 0 0,0 0-184 0 0,0 0-336 0 0,0 0-745 0 0,0 0-1503 0 0,0 0-505 0 0</inkml:trace>
  <inkml:trace contextRef="#ctx0" brushRef="#br0" timeOffset="1901.169">2340 398 6369 0 0,'0'0'3807'0'0,"0"0"-947"0"0,0 0-522 0 0,0 0-204 0 0,0 0-255 0 0,0 0-262 0 0,0 0-283 0 0,0 0-296 0 0,0 0-261 0 0,0 0-182 0 0,0 0-158 0 0,0 0-155 0 0,0 0-118 0 0,-3 7-76 0 0,-34 48 39 0 0,29-49-122 0 0,1 0 1 0 0,0 0-1 0 0,0 0 1 0 0,0 1-1 0 0,1 0 1 0 0,0 1 0 0 0,0-1-1 0 0,1 1 1 0 0,0 0-1 0 0,0 0 1 0 0,1 1-1 0 0,0-1 1 0 0,0 1 0 0 0,1 0-1 0 0,0 0 1 0 0,1 0-1 0 0,0 0 1 0 0,0 1 0 0 0,1-1-1 0 0,0 1 1 0 0,1-1-1 0 0,0 6-5 0 0,3-11 12 0 0,0-1-1 0 0,0 1 1 0 0,0-1-1 0 0,0 1 1 0 0,1-1-1 0 0,-1 0 0 0 0,1 0 1 0 0,0-1-1 0 0,0 1 1 0 0,0-1-1 0 0,0 0 1 0 0,0 0-1 0 0,0 0 1 0 0,0 0-1 0 0,1-1 1 0 0,-1 0-1 0 0,1 0 0 0 0,-1 0 1 0 0,1 0-1 0 0,0-1 1 0 0,-1 0-1 0 0,5 0-11 0 0,9 1 61 0 0,-1-1-1 0 0,1-1 0 0 0,0-1 0 0 0,-1 0 1 0 0,1-1-1 0 0,-1-1 0 0 0,0-1 0 0 0,0 0 1 0 0,0-1-1 0 0,-1-1 0 0 0,11-6-60 0 0,6-16-1853 0 0,-22 14-8978 0 0,-9 11-1896 0 0</inkml:trace>
  <inkml:trace contextRef="#ctx0" brushRef="#br0" timeOffset="2850.745">2026 302 0 0 0,'0'0'1132'0'0,"0"0"225"0"0,0 0-36 0 0,0 0-158 0 0,0 0-104 0 0,0 0 12 0 0,0 0 40 0 0,0 0 49 0 0,0 0-24 0 0,0 0-100 0 0,18-29 5340 0 0,-18 28-6332 0 0,0 1 0 0 0,0-1 0 0 0,1 1-1 0 0,-1 0 1 0 0,0-1 0 0 0,0 1-1 0 0,0-1 1 0 0,0 1 0 0 0,0-1 0 0 0,0 1-1 0 0,1-1 1 0 0,-1 1 0 0 0,0-1-1 0 0,-1 1 1 0 0,1-1 0 0 0,0 1 0 0 0,0-1-1 0 0,0 1 1 0 0,0-1 0 0 0,0 1-1 0 0,0-1 1 0 0,-1 1 0 0 0,1-1-1 0 0,0 1 1 0 0,0 0 0 0 0,-1-1 0 0 0,1 1-1 0 0,0-1 1 0 0,0 1 0 0 0,-1 0-1 0 0,1-1 1 0 0,0 1 0 0 0,-1 0 0 0 0,1-1-1 0 0,-1 1 1 0 0,1 0 0 0 0,-1 0-1 0 0,1-1 1 0 0,0 1 0 0 0,-1 0 0 0 0,1 0-1 0 0,-1 0 1 0 0,1 0 0 0 0,-1 0-1 0 0,1-1 1 0 0,-1 1 0 0 0,1 0-1 0 0,-1 0 1 0 0,1 0 0 0 0,-1 0 0 0 0,1 0-1 0 0,-1 1 1 0 0,1-1 0 0 0,-1 0-1 0 0,1 0 1 0 0,-1 0 0 0 0,1 0 0 0 0,-1 0-1 0 0,1 1 1 0 0,0-1 0 0 0,-1 0-1 0 0,1 0 1 0 0,-1 1 0 0 0,1-1-1 0 0,-1 1-43 0 0,-28 16-305 0 0,28-17 362 0 0,1 0 4 0 0,0 0 18 0 0,0 0 22 0 0,0 0 41 0 0,0 0 39 0 0,0 0 62 0 0,0 0 58 0 0,0 0-5 0 0,16-18 793 0 0,-4 11-1772 0 0,-12 8-163 0 0,0 1-96 0 0,0 0-2761 0 0,0 4-5417 0 0</inkml:trace>
  <inkml:trace contextRef="#ctx0" brushRef="#br0" timeOffset="3730.476">1991 575 0 0 0,'0'0'285'0'0,"0"0"960"0"0,0 0 260 0 0,0 0-58 0 0,0 0-81 0 0,0 0-55 0 0,0 0-15 0 0,0 0 24 0 0,0 0 23 0 0,0 0-22 0 0,0 0-74 0 0,0 0-112 0 0,6-7-93 0 0,20-17-72 0 0,-20 18-65 0 0,-6 6-58 0 0,0 0-68 0 0,0 0-97 0 0,0 0-124 0 0,0 0-106 0 0,0 0-95 0 0,0 0-23 0 0,0 0-7 0 0,0 0-8 0 0,0 0 0 0 0,0 0-49 0 0,0 0-8 0 0,0 0-12 0 0,0 0-23 0 0,0 0 5 0 0,-14 59 1834 0 0,9-6-1929 0 0,-19 66 87 0 0,13-101 84 0 0,12-32 598 0 0,70-188-690 0 0,-70 196-182 0 0,2-13-35 0 0,-12 26-92 0 0,-3 13 95 0 0,2 0 1 0 0,1 0-1 0 0,0 1 0 0 0,2 0 0 0 0,0 0 1 0 0,2 1-1 0 0,-2 9-2 0 0,11-4-1170 0 0,4-25-2071 0 0,3-1-3518 0 0,-6-1-5404 0 0</inkml:trace>
  <inkml:trace contextRef="#ctx0" brushRef="#br0" timeOffset="11240.844">43 328 0 0 0,'0'0'191'0'0,"0"0"533"0"0,0 0-45 0 0,0 0-210 0 0,0 0-91 0 0,0 0 72 0 0,0 0 148 0 0,0 0 138 0 0,2 1-131 0 0,4 1 10981 0 0,-5-1-9889 0 0,-33 8-745 0 0,26-6-844 0 0,22-8 248 0 0,30-17 387 0 0,-46 22-572 0 0,0 0 36 0 0,0 0 30 0 0,0 0 13 0 0,-20 7 599 0 0,20-7-768 0 0,0 0 2 0 0,0 0 9 0 0,0 0 16 0 0,0 0-16 0 0,0 0 11 0 0,0 0-14 0 0,0 0-15 0 0,0 0-12 0 0,0 0-11 0 0,0 0-7 0 0,0 0-13 0 0,0 0 2 0 0,0 0-12 0 0,0 0 2 0 0,0 0 1 0 0,0 0 0 0 0,0 0 0 0 0,0 0 1 0 0,0 0 7 0 0,0 0 14 0 0,9 14 920 0 0,-9-13-971 0 0,0-1-3 0 0,0 0-3 0 0,0 0-7 0 0,0 0 7 0 0,0 0 2 0 0,0 0-3 0 0,24 0 1163 0 0,-41 15-1303 0 0,58-40 264 0 0,-41 24-128 0 0,0 1-2 0 0,0 0 4 0 0,0 0 4 0 0,0 0 2 0 0,0 0 0 0 0,0 0 0 0 0,0 0 0 0 0,0 0 3 0 0,0 0 12 0 0,0 0 6 0 0,0 0-1 0 0,0 0 12 0 0,0 0 15 0 0,0 0 9 0 0,0 0 6 0 0,0 0 2 0 0,0 0 2 0 0,0 0 7 0 0,0 0 15 0 0,0 0 13 0 0,0 0 2 0 0,0 0-8 0 0,0 0-14 0 0,0 0-14 0 0,0 0-26 0 0,0 0-1 0 0,0 0-18 0 0,0 0-10 0 0,0 0-15 0 0,0 0 2 0 0,0 0 1 0 0,0 0-2 0 0,0 0-3 0 0,0 0 2 0 0,0 0-6 0 0,0 0-10 0 0,0 0 6 0 0,0 0-6 0 0,0 0 10 0 0,0 0 6 0 0,0 0-3 0 0,0 0-5 0 0,0 0-8 0 0,0 0 2 0 0,0 0-27 0 0,0 0-24 0 0,0 0-44 0 0,0 0-90 0 0,-14 2-3816 0 0,11-1 447 0 0,0 0-3579 0 0,3-1-3356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7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39 0 0 0,'0'0'1748'0'0,"0"0"481"0"0,0 0 158 0 0,0 0-105 0 0,0 0-210 0 0,0 0-250 0 0,0 0-228 0 0,0 0-182 0 0,0 0-140 0 0,0 0-73 0 0,2-4-75 0 0,-2 3-1051 0 0,0 0-1 0 0,1 0 0 0 0,-1 0 0 0 0,0 0 1 0 0,0 0-1 0 0,0 0 0 0 0,1 0 0 0 0,-1 0 0 0 0,0-1 1 0 0,-1 1-1 0 0,1 0 0 0 0,0 0 0 0 0,0 0 0 0 0,0 0 1 0 0,-1 0-1 0 0,1 0 0 0 0,0 0 0 0 0,-1 0 1 0 0,1 0-1 0 0,-1 0 0 0 0,1 0 0 0 0,-1 0 0 0 0,0 0 1 0 0,1 1-1 0 0,-1-1 0 0 0,0 0 0 0 0,0 0 1 0 0,1 0-1 0 0,-1 1 0 0 0,0-1 0 0 0,0 1 0 0 0,0-1 1 0 0,0 0-1 0 0,0 1 0 0 0,0 0 0 0 0,0-1 1 0 0,0 1-1 0 0,0 0 0 0 0,0-1 0 0 0,0 1 0 0 0,0 0 1 0 0,0 0-1 0 0,0 0 0 0 0,-1 0 0 0 0,1 0 0 0 0,0 0 1 0 0,0 0-1 0 0,0 0 0 0 0,0 0 0 0 0,0 1 1 0 0,0-1-1 0 0,0 0 0 0 0,0 1 0 0 0,0-1 0 0 0,0 1 1 0 0,0-1-1 0 0,0 1 0 0 0,0-1 0 0 0,0 1-72 0 0,-12 2 104 0 0,1 0 0 0 0,0 0 0 0 0,0 1 0 0 0,1 1 0 0 0,-1 0 0 0 0,1 0 0 0 0,0 1 0 0 0,0 1 0 0 0,1 0 0 0 0,0 0 0 0 0,0 1 0 0 0,0 0 0 0 0,1 1 0 0 0,1 0 0 0 0,-1 0 0 0 0,0 3-104 0 0,0-3 34 0 0,3-3-21 0 0,0 1 0 0 0,0 0 1 0 0,0 0-1 0 0,1 0 0 0 0,1 1 0 0 0,-1-1 0 0 0,1 1 0 0 0,0 0 1 0 0,1 1-1 0 0,0-1 0 0 0,0 1 0 0 0,1-1 0 0 0,0 1 0 0 0,0 0 1 0 0,1 0-1 0 0,0 8-13 0 0,1-14 12 0 0,0 0 0 0 0,1-1 0 0 0,0 1 0 0 0,-1 0 0 0 0,1-1 0 0 0,0 1 0 0 0,0-1 0 0 0,0 1 1 0 0,0-1-1 0 0,1 1 0 0 0,-1-1 0 0 0,1 0 0 0 0,0 0 0 0 0,-1 0 0 0 0,1 0 0 0 0,0 0 0 0 0,0 0 0 0 0,0 0 0 0 0,0-1 1 0 0,1 1-1 0 0,-1-1 0 0 0,0 1 0 0 0,1-1 0 0 0,-1 0 0 0 0,1 0 0 0 0,-1 0 0 0 0,1 0 0 0 0,-1 0 0 0 0,1-1 0 0 0,0 1 1 0 0,-1-1-1 0 0,2 0-12 0 0,92 3 766 0 0,-70-8-605 0 0,0-2 0 0 0,0-1-1 0 0,0-1 1 0 0,-1-1 0 0 0,-1-1-1 0 0,0-1 1 0 0,0-1 0 0 0,-1-2-1 0 0,12-9-160 0 0,-32 22 11 0 0,155-130 711 0 0,-158 132-717 0 0,0 1 0 0 0,0-1 0 0 0,0 0-1 0 0,0 1 1 0 0,0-1 0 0 0,0 1-1 0 0,0-1 1 0 0,0 1 0 0 0,0-1-1 0 0,0 1 1 0 0,1-1 0 0 0,-1 1 0 0 0,0-1-1 0 0,0 0 1 0 0,0 1 0 0 0,1-1-1 0 0,-1 1 1 0 0,0-1 0 0 0,1 0-1 0 0,-1 1 1 0 0,0-1 0 0 0,1 0 0 0 0,-1 1-1 0 0,0-1 1 0 0,1 0 0 0 0,-1 0-1 0 0,1 1 1 0 0,-1-1 0 0 0,1 0-1 0 0,-1 0 1 0 0,0 0 0 0 0,1 1 0 0 0,-1-1-1 0 0,1 0 1 0 0,-1 0 0 0 0,1 0-1 0 0,-1 0 1 0 0,1 0 0 0 0,-1 0-1 0 0,1 0 1 0 0,-1 0 0 0 0,1 0 0 0 0,-1 0-1 0 0,1-1 1 0 0,-1 1 0 0 0,0 0-1 0 0,1 0 1 0 0,-1 0 0 0 0,1 0-1 0 0,0-1-4 0 0,-2 17 28 0 0,2 137-184 0 0,0-148 76 0 0,0-1-1 0 0,0 0 1 0 0,1 0-1 0 0,-1 0 1 0 0,1 0 0 0 0,0-1-1 0 0,0 1 1 0 0,1 0-1 0 0,-1-1 1 0 0,1 0-1 0 0,0 1 1 0 0,0-1 0 0 0,0 0-1 0 0,0 0 1 0 0,0-1-1 0 0,1 1 1 0 0,-1-1-1 0 0,1 1 1 0 0,0-1 0 0 0,-1 0-1 0 0,1-1 1 0 0,0 1-1 0 0,0-1 1 0 0,3 1 80 0 0,28 6-4060 0 0,1-6-4904 0 0,-26-2-2920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0 589 3041 0 0,'0'0'1936'0'0,"0"0"-252"0"0,0 0 106 0 0,0 0 181 0 0,0 0 47 0 0,0 0-190 0 0,0 0-338 0 0,0 0-311 0 0,0 0-208 0 0,0 0-107 0 0,0 0-53 0 0,0 0-39 0 0,4-5 2750 0 0,2-18-3213 0 0,0 1 0 0 0,2 1-1 0 0,0-1 1 0 0,1 1 0 0 0,1 1 0 0 0,1-1 0 0 0,10-11-309 0 0,-4 2 217 0 0,9-8-92 0 0,1 2-1 0 0,1 1 0 0 0,3 1 1 0 0,0 1-1 0 0,2 2 0 0 0,2 2 1 0 0,10-7-125 0 0,-44 35 1 0 0,27-14 51 0 0,-28 15-46 0 0,0 33 70 0 0,0 225 169 0 0,0-257-245 0 0,0 1-1 0 0,0-1 0 0 0,-1 1 1 0 0,1-1-1 0 0,0 0 1 0 0,0 1-1 0 0,0-1 0 0 0,1 1 1 0 0,-1-1-1 0 0,0 0 1 0 0,0 1-1 0 0,1-1 0 0 0,-1 0 1 0 0,1 1-1 0 0,-1-1 1 0 0,1 0-1 0 0,0 1 0 0 0,-1-1 1 0 0,1 0-1 0 0,0 0 1 0 0,0 0-1 0 0,0 0 0 0 0,0 0 1 0 0,0 0-1 0 0,0 0 1 0 0,0 0-1 0 0,0 0 0 0 0,0 0 1 0 0,0-1-1 0 0,1 1 1 0 0,-1 0-1 0 0,0-1 0 0 0,0 1 1 0 0,1-1-1 0 0,-1 1 1 0 0,1-1-1 0 0,-1 0 0 0 0,0 1 1 0 0,1-1-1 0 0,-1 0 1 0 0,1 0-1 0 0,-1 0 0 0 0,0 0 1 0 0,1 0-1 0 0,-1-1 1 0 0,1 1-1 0 0,-1 0 0 0 0,0-1 1 0 0,1 1-1 0 0,-1-1 1 0 0,0 1-1 0 0,1-1 0 0 0,-1 1 1 0 0,0-1-1 0 0,0 0 1 0 0,0 0-1 0 0,0 0 0 0 0,0 0 1 0 0,0 0-1 0 0,0 0 1 0 0,0 0-1 0 0,1 0 1 0 0,152-156 19 0 0,-123 129-37 0 0,4-5 36 0 0,1 1 0 0 0,1 1-1 0 0,2 2 1 0 0,0 2 0 0 0,2 2 0 0 0,22-9-18 0 0,-62 33 0 0 0,-1 1 0 0 0,1-1 0 0 0,0 0 1 0 0,0 1-1 0 0,-1-1 0 0 0,1 1 0 0 0,0-1 0 0 0,0 1 1 0 0,0 0-1 0 0,-1-1 0 0 0,1 1 0 0 0,0 0 0 0 0,0 0 1 0 0,0-1-1 0 0,0 1 0 0 0,0 0 0 0 0,0 0 0 0 0,0 0 1 0 0,0 0-1 0 0,0 0 0 0 0,-1 0 0 0 0,1 1 0 0 0,0-1 1 0 0,0 0-1 0 0,0 0 0 0 0,0 1 0 0 0,0-1 0 0 0,0 0 1 0 0,-1 1-1 0 0,1-1 0 0 0,0 1 0 0 0,0-1 0 0 0,-1 1 1 0 0,1-1-1 0 0,0 1 0 0 0,-1 0 0 0 0,1-1 0 0 0,0 1 1 0 0,-1 0-1 0 0,1 0 0 0 0,-1-1 0 0 0,1 1 0 0 0,-1 0 1 0 0,0 0-1 0 0,1 0 0 0 0,-1-1 0 0 0,0 1 0 0 0,1 0 1 0 0,-1 0-1 0 0,0 0 0 0 0,0 0 0 0 0,0 0 0 0 0,0 0 1 0 0,0 0-1 0 0,0 0 0 0 0,0-1 0 0 0,0 1 0 0 0,0 0 1 0 0,0 0-1 0 0,-1 0 0 0 0,1 0 0 0 0,0 0 0 0 0,0 0 1 0 0,-1-1-1 0 0,1 1 0 0 0,-1 0 0 0 0,0 0 0 0 0,1 10 27 0 0,-1 7-1 0 0,-2-1 0 0 0,0 0 0 0 0,0 0-1 0 0,-2 0 1 0 0,0-1 0 0 0,-1 1 0 0 0,-1-1 0 0 0,-3 5-26 0 0,-31 102 108 0 0,33-42-250 0 0,10-79-17 0 0,-1 0 1 0 0,1 0-1 0 0,0 0 0 0 0,-1 0 0 0 0,1 0 0 0 0,0 0 0 0 0,0 0 0 0 0,0-1 1 0 0,1 1-1 0 0,-1-1 0 0 0,0 0 0 0 0,1 1 0 0 0,-1-1 0 0 0,0 0 0 0 0,1 0 1 0 0,-1-1-1 0 0,1 1 0 0 0,0 0 0 0 0,-1-1 0 0 0,1 0 0 0 0,-1 1 1 0 0,1-1-1 0 0,0 0 0 0 0,-1 0 0 0 0,1-1 0 0 0,0 1 0 0 0,-1 0 0 0 0,1-1 1 0 0,0 0-1 0 0,-1 0 0 0 0,1 1 0 0 0,-1-1 0 0 0,0-1 0 0 0,1 1 0 0 0,0-1 159 0 0,27-14-7662 0 0,-21 10 2108 0 0,-2 2-3461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31 856 10746 0 0,'0'0'2149'0'0,"0"0"-393"0"0,0 0-78 0 0,0 0-63 0 0,0 0-164 0 0,0 0-228 0 0,0 0-204 0 0,0 0-145 0 0,0 0-81 0 0,0 0-45 0 0,0 0-59 0 0,0 0-89 0 0,0 0-91 0 0,-5-27-75 0 0,-14-85-56 0 0,17 107-325 0 0,1 0 1 0 0,0-1-1 0 0,0 1 1 0 0,0 0-1 0 0,1-1 1 0 0,0 1-1 0 0,0-1 1 0 0,0 1-1 0 0,0 0 1 0 0,1-1-1 0 0,0 1 1 0 0,0 0-1 0 0,1 0 1 0 0,0-1-1 0 0,0 1 1 0 0,0 0 0 0 0,0 0-1 0 0,1 1 1 0 0,1-3-54 0 0,4-6 106 0 0,-6 7-161 0 0,1 0 0 0 0,0 0 0 0 0,1 0 0 0 0,-1 1 0 0 0,1 0 0 0 0,1-1 0 0 0,-1 2 0 0 0,0-1 0 0 0,1 0 1 0 0,0 1-1 0 0,0 0 0 0 0,1 0 0 0 0,-1 0 0 0 0,1 1 0 0 0,-1 0 0 0 0,1 0 0 0 0,0 0 0 0 0,0 1 0 0 0,1 0 0 0 0,-1 0 0 0 0,0 1 1 0 0,1-1-1 0 0,1 1 55 0 0,11 4-2544 0 0,-8 5-5091 0 0,-9-4-4211 0 0</inkml:trace>
  <inkml:trace contextRef="#ctx0" brushRef="#br0" timeOffset="653.275">456 539 11666 0 0,'0'0'2620'0'0,"0"0"-676"0"0,0 0-235 0 0,0 0-134 0 0,0 0-263 0 0,0 0-271 0 0,0 0-275 0 0,0 0-215 0 0,0 0-147 0 0,0 0-138 0 0,0 0-94 0 0,0 0-62 0 0,0 0-39 0 0,-27 6-34 0 0,-83 18-13 0 0,106-23-24 0 0,1-1 1 0 0,0 0 0 0 0,0 1-1 0 0,0 0 1 0 0,0 0 0 0 0,0 0-1 0 0,0 0 1 0 0,0 0-1 0 0,0 1 1 0 0,0-1 0 0 0,1 1-1 0 0,-1 0 1 0 0,0 0-1 0 0,1 0 1 0 0,0 0 0 0 0,-1 0-1 0 0,1 0 1 0 0,0 1 0 0 0,0-1-1 0 0,0 2 0 0 0,-6 7 3 0 0,6-9-7 0 0,0 0 1 0 0,0 0 0 0 0,1 0 0 0 0,-1 0 0 0 0,1 0 0 0 0,-1 0 0 0 0,1 1 0 0 0,0-1 0 0 0,0 0 0 0 0,0 1 0 0 0,0-1 0 0 0,0 1 0 0 0,0 0 0 0 0,1-1 0 0 0,-1 1 0 0 0,1-1 0 0 0,0 1 0 0 0,0 0 0 0 0,0-1 0 0 0,0 1 0 0 0,0 0 0 0 0,1-1 0 0 0,-1 1 0 0 0,1-1 0 0 0,0 1 0 0 0,-1 0 0 0 0,1-1-1 0 0,0 0 1 0 0,1 1 0 0 0,-1-1 0 0 0,0 0 0 0 0,1 1 0 0 0,-1-1 0 0 0,1 0 0 0 0,0 0 0 0 0,0 0 0 0 0,-1 0 0 0 0,1-1 0 0 0,1 1 0 0 0,-1 0 0 0 0,0-1 0 0 0,0 1 0 0 0,0-1 0 0 0,1 0 0 0 0,-1 0 0 0 0,1 0 0 0 0,-1 0 3 0 0,10 3 108 0 0,0 0 0 0 0,0 0 0 0 0,0-2 1 0 0,0 1-1 0 0,1-1 0 0 0,-1-1 0 0 0,0 0 0 0 0,1-1 1 0 0,-1-1-1 0 0,1 0 0 0 0,-1 0 0 0 0,0-1 0 0 0,1-1 1 0 0,-1 0-1 0 0,0 0 0 0 0,0-1 0 0 0,-1-1 1 0 0,0 0-1 0 0,1-1 0 0 0,-2 0 0 0 0,1-1 0 0 0,0 0-108 0 0,47-33 458 0 0,-49 81-568 0 0,-9-34 96 0 0,-1-3-12 0 0,0 1 1 0 0,1-1-1 0 0,-1 1 0 0 0,1-1 1 0 0,0 1-1 0 0,1 0 1 0 0,-1-1-1 0 0,1 1 0 0 0,0-1 1 0 0,0 1-1 0 0,0-1 0 0 0,1 0 1 0 0,0 0-1 0 0,-1 1 1 0 0,2-1-1 0 0,-1 0 0 0 0,0 0 1 0 0,1-1-1 0 0,-1 1 1 0 0,1 0-1 0 0,0-1 0 0 0,1 0 1 0 0,-1 0-1 0 0,0 0 1 0 0,1 0-1 0 0,0 0 0 0 0,0-1 1 0 0,-1 1-1 0 0,1-1 1 0 0,1 0 25 0 0,7 0 26 0 0,1 0 1 0 0,0-1 0 0 0,-1 0 0 0 0,1-1 0 0 0,-1 0-1 0 0,1-1 1 0 0,0-1 0 0 0,-1 0 0 0 0,0 0 0 0 0,1-1-1 0 0,-1-1 1 0 0,0 0 0 0 0,-1-1 0 0 0,1 0 0 0 0,-1-1-1 0 0,0 0 1 0 0,0-1 0 0 0,-1 0 0 0 0,0 0 0 0 0,0-1-1 0 0,6-7-26 0 0,11-7 150 0 0,-2-2 1 0 0,0-1-1 0 0,-2-1 0 0 0,0 0 0 0 0,-2-2 0 0 0,-1-1 0 0 0,-2 0 0 0 0,0-2 0 0 0,10-27-150 0 0,-16 35-7 0 0,-2-1 0 0 0,0 0-1 0 0,-2 0 1 0 0,-1-1 0 0 0,-1 1-1 0 0,-1-2 1 0 0,-1 1 0 0 0,-1-1-1 0 0,-1 1 1 0 0,-1-1 0 0 0,-2 1-1 0 0,-1-3 8 0 0,3 23-7 0 0,-1 1 0 0 0,0 0-1 0 0,-1 0 1 0 0,1 0 0 0 0,-1-1-1 0 0,1 1 1 0 0,-1 0 0 0 0,-1 0-1 0 0,1 0 1 0 0,0 0 0 0 0,-1 0-1 0 0,0 0 1 0 0,0 1 0 0 0,0-1-1 0 0,0 1 1 0 0,-1-1 0 0 0,1 1 0 0 0,-1 0-1 0 0,0 0 1 0 0,0 0 0 0 0,0 0-1 0 0,0 0 1 0 0,-1 1 0 0 0,1-1-1 0 0,-1 1 1 0 0,1 0 0 0 0,-1 0-1 0 0,0 0 1 0 0,0 1 0 0 0,0-1-1 0 0,0 1 1 0 0,0 0 0 0 0,0 0-1 0 0,0 1 1 0 0,-1-1 0 0 0,1 1-1 0 0,0 0 1 0 0,0 0 0 0 0,0 0-1 0 0,-1 0 1 0 0,1 1 0 0 0,0 0 0 0 0,0 0-1 0 0,0 0 1 0 0,-3 1 7 0 0,-7 5-3 0 0,1 1 1 0 0,0 0-1 0 0,0 1 1 0 0,1 0-1 0 0,0 1 0 0 0,1 0 1 0 0,0 1-1 0 0,1 1 1 0 0,0-1-1 0 0,1 1 0 0 0,0 1 1 0 0,1 0-1 0 0,0 0 1 0 0,1 1-1 0 0,0 0 1 0 0,1 0-1 0 0,1 0 0 0 0,1 1 1 0 0,0 0-1 0 0,0 0 1 0 0,2 0-1 0 0,0 0 0 0 0,0 0 1 0 0,1 1-1 0 0,1-1 1 0 0,1 0-1 0 0,0 1 0 0 0,1-1 1 0 0,1 0-1 0 0,0 0 1 0 0,1 0-1 0 0,1-1 1 0 0,2 6 2 0 0,11 12 109 0 0,2 0 1 0 0,0-1-1 0 0,3-1 1 0 0,0-1-1 0 0,2-1 1 0 0,1-1-1 0 0,1-1 1 0 0,24 17-110 0 0,-15-17 98 0 0,1-1 0 0 0,1-2 0 0 0,1-2 0 0 0,0-1 0 0 0,2-2 0 0 0,42 12-98 0 0,-14-16-559 0 0,-42-20-2792 0 0,-23 2-2000 0 0,-4 0-7035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3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1044 3537 0 0,'0'0'2722'0'0,"0"0"-715"0"0,0 0-366 0 0,0 0-63 0 0,0 0 28 0 0,0 0-69 0 0,0 0-240 0 0,0 0-261 0 0,0 0-169 0 0,0 0-92 0 0,0 0-19 0 0,0 0 3 0 0,0 0-21 0 0,5 0 3 0 0,-1-1-608 0 0,-1 1 1 0 0,1-1 0 0 0,-1 0 0 0 0,0 0 0 0 0,1 0-1 0 0,-1 0 1 0 0,0 0 0 0 0,0-1 0 0 0,0 0-1 0 0,0 1 1 0 0,0-1 0 0 0,0 0 0 0 0,0 0 0 0 0,-1-1-1 0 0,1 1 1 0 0,-1-1 0 0 0,0 1 0 0 0,1-1-1 0 0,-1-1-133 0 0,146-201 2258 0 0,-34 29-1655 0 0,-119 279-538 0 0,5-97-62 0 0,0 1 0 0 0,0-1 0 0 0,1 1 0 0 0,0-1 0 0 0,1 1 0 0 0,-1-1 0 0 0,1 0 0 0 0,1 1 0 0 0,-1-1 0 0 0,1 0 0 0 0,0 0 0 0 0,0-1-1 0 0,0 1 1 0 0,1-1 0 0 0,0 0 0 0 0,0 0 0 0 0,1 0 0 0 0,-1 0 0 0 0,1-1 0 0 0,0 1 0 0 0,1-1-3 0 0,-2 0 34 0 0,0 0 1 0 0,0-1 0 0 0,1 0-1 0 0,0 0 1 0 0,0 0 0 0 0,0 0-1 0 0,0 0 1 0 0,0-1-1 0 0,0 0 1 0 0,1 0 0 0 0,-1-1-1 0 0,1 0 1 0 0,-1 0 0 0 0,1 0-1 0 0,-1 0 1 0 0,1-1-1 0 0,0 0 1 0 0,-1 0 0 0 0,1 0-1 0 0,0-1 1 0 0,-1 0 0 0 0,1 0-1 0 0,-1-1 1 0 0,1 1-1 0 0,-1-1 1 0 0,0 0 0 0 0,1-1-1 0 0,0 0-34 0 0,5-4 68 0 0,0-2 0 0 0,0 1 0 0 0,-1-1-1 0 0,0-1 1 0 0,0 0 0 0 0,-1 0 0 0 0,-1-1-1 0 0,1 0 1 0 0,-2-1 0 0 0,0 0 0 0 0,0 0-1 0 0,-1 0 1 0 0,-1-1 0 0 0,0 0 0 0 0,0 0 0 0 0,-1 0-1 0 0,-1-1 1 0 0,-1 1 0 0 0,1-2-68 0 0,1-88-6262 0 0,-2 112 2447 0 0,0-4-1555 0 0,3-1-6334 0 0</inkml:trace>
  <inkml:trace contextRef="#ctx0" brushRef="#br0" timeOffset="657.339">1155 602 8586 0 0,'0'0'2640'0'0,"0"0"-621"0"0,0 0-202 0 0,0 0-29 0 0,0 0-167 0 0,0 0-365 0 0,0 0-356 0 0,0 0-240 0 0,0 0-106 0 0,0 0-70 0 0,0 0-51 0 0,0 0-46 0 0,-31 15-64 0 0,-96 47-62 0 0,19 5 148 0 0,102-63-396 0 0,-1 0-1 0 0,1 1 0 0 0,0-1 1 0 0,1 2-1 0 0,-1-1 0 0 0,1 1 0 0 0,0-1 1 0 0,0 2-1 0 0,1-1 0 0 0,-1 0 1 0 0,1 1-1 0 0,1 0 0 0 0,-1 0 0 0 0,1 0 1 0 0,1 0-1 0 0,-1 0 0 0 0,1 1 1 0 0,1-1-1 0 0,-1 2-12 0 0,3-7 2 0 0,1 1 0 0 0,-1-1 0 0 0,1 0 0 0 0,-1 0 0 0 0,1 0 0 0 0,0 0 0 0 0,0 0 0 0 0,0 0 0 0 0,0 0 0 0 0,0-1 0 0 0,0 1 0 0 0,0-1 0 0 0,0 0 1 0 0,1 1-1 0 0,-1-1 0 0 0,1 0 0 0 0,-1 0 0 0 0,1-1 0 0 0,-1 1 0 0 0,1 0 0 0 0,-1-1 0 0 0,1 0 0 0 0,0 1 0 0 0,-1-1 0 0 0,1 0 0 0 0,0-1 0 0 0,-1 1 0 0 0,1 0 0 0 0,0-1 0 0 0,-1 1 0 0 0,1-1 0 0 0,-1 0-2 0 0,6 1 32 0 0,13-3 46 0 0,-2 0 0 0 0,1-2-1 0 0,0 0 1 0 0,-1-1 0 0 0,0-1 0 0 0,0-1-1 0 0,-1-1 1 0 0,0 0 0 0 0,-1-1 0 0 0,0-1-1 0 0,0-1 1 0 0,6-6-78 0 0,45-27 281 0 0,-14 16-153 0 0,-46 66-48 0 0,-8-28-88 0 0,2 1-1 0 0,-1 0 1 0 0,2-1 0 0 0,-1 1 0 0 0,1-1-1 0 0,0 1 1 0 0,1-1 0 0 0,0 0 0 0 0,1-1-1 0 0,0 1 1 0 0,0-1 0 0 0,1 0 0 0 0,0 0 0 0 0,0 0-1 0 0,2 0 9 0 0,-5-4 1 0 0,1-1 0 0 0,0 1-1 0 0,-1-1 1 0 0,1 0-1 0 0,0-1 1 0 0,1 1 0 0 0,-1-1-1 0 0,0 0 1 0 0,1 0 0 0 0,-1 0-1 0 0,1 0 1 0 0,0-1 0 0 0,-1 0-1 0 0,1 0 1 0 0,0 0-1 0 0,0 0 1 0 0,0-1 0 0 0,0 0-1 0 0,0 0 1 0 0,0 0 0 0 0,0-1-1 0 0,-1 0 1 0 0,1 0-1 0 0,0 0 1 0 0,0 0 0 0 0,-1-1-1 0 0,1 1 1 0 0,-1-1 0 0 0,1-1-1 0 0,-1 1 1 0 0,1-1-1 0 0,20-14 79 0 0,-2-2 1 0 0,-1 0 0 0 0,0-2-1 0 0,-1 0 1 0 0,-1-1-1 0 0,-1-1 1 0 0,14-24-80 0 0,-12 20 87 0 0,2-6-42 0 0,-1 0-1 0 0,-1-2 1 0 0,-2 0 0 0 0,-1-1 0 0 0,-2-1-1 0 0,-2 0 1 0 0,-1-1 0 0 0,-2-1 0 0 0,6-39-45 0 0,-3-123 14 0 0,-33 127 43 0 0,18 72-52 0 0,0 1-1 0 0,1-1 1 0 0,-1 1-1 0 0,0-1 0 0 0,0 1 1 0 0,0 0-1 0 0,0-1 0 0 0,0 1 1 0 0,0 0-1 0 0,0 0 1 0 0,0 0-1 0 0,-1 0 0 0 0,1 0 1 0 0,0 0-1 0 0,-1 0 0 0 0,1 0 1 0 0,0 0-1 0 0,-1 1 1 0 0,1-1-1 0 0,-1 1 0 0 0,1-1 1 0 0,-1 1-1 0 0,0-1 1 0 0,1 1-1 0 0,-1 0 0 0 0,1 0 1 0 0,-1 0-1 0 0,0 0 0 0 0,1 0 1 0 0,-1 0-1 0 0,0 0 1 0 0,1 1-1 0 0,-1-1 0 0 0,1 0 1 0 0,-1 1-1 0 0,1 0 0 0 0,-1-1 1 0 0,1 1-1 0 0,-1 0 1 0 0,1-1-1 0 0,0 1 0 0 0,-1 0 1 0 0,0 1-5 0 0,-8 9 17 0 0,0-1 0 0 0,1 2 0 0 0,1-1 0 0 0,0 1 0 0 0,0 0 0 0 0,1 1-1 0 0,1 0 1 0 0,0 0 0 0 0,1 0 0 0 0,0 1 0 0 0,1-1 0 0 0,1 1 0 0 0,0 0 0 0 0,0 10-17 0 0,-5 29 107 0 0,2 0-1 0 0,2 0 0 0 0,3 1 1 0 0,3 19-107 0 0,1-34 4 0 0,2 0 1 0 0,2-1 0 0 0,1 0 0 0 0,2 0-1 0 0,1-1 1 0 0,3-1 0 0 0,0 0 0 0 0,2 0-1 0 0,2-2-4 0 0,19 15-2314 0 0,-37-49 1489 0 0,-3-11-3611 0 0,-5 4 1320 0 0,-1-1-3395 0 0,2 1-4086 0 0</inkml:trace>
  <inkml:trace contextRef="#ctx0" brushRef="#br0" timeOffset="903.839">1412 491 13963 0 0,'0'0'2135'0'0,"0"0"-529"0"0,0 0-181 0 0,0 0-50 0 0,0 0-146 0 0,0 0-198 0 0,0 0-225 0 0,0 0-165 0 0,35-2-117 0 0,107-8-91 0 0,-11 8 385 0 0,-114 2-1365 0 0,114 7 1389 0 0,-90 4-4225 0 0,-5 7-4911 0 0,-29-14-3533 0 0</inkml:trace>
  <inkml:trace contextRef="#ctx0" brushRef="#br0" timeOffset="1155.322">2020 672 0 0 0,'0'0'3783'0'0,"0"0"-1082"0"0,0 0-351 0 0,0 0-60 0 0,0 0-195 0 0,0 0-243 0 0,0 0-255 0 0,0 0-229 0 0,0 0-156 0 0,0 0-126 0 0,0 0-133 0 0,0 0-129 0 0,29 24-121 0 0,92 70-92 0 0,-83-74-167 0 0,-27-29-12 0 0,-8 5-257 0 0,6-9 15 0 0,-1 1 1 0 0,-1-2 0 0 0,0 1-1 0 0,-1-1 1 0 0,0 0-1 0 0,-1-1 1 0 0,-1 1-1 0 0,0-1 1 0 0,-1 0-1 0 0,0-2-190 0 0,1-3 43 0 0,-3 15-212 0 0,12-59 105 0 0,-12 37-3770 0 0,-1 27 1457 0 0,1 1-3616 0 0,-2 1 3090 0 0,1-2 1129 0 0,0 4-7536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1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97 199 5385 0 0,'0'0'5179'0'0,"0"0"-2272"0"0,0 0-977 0 0,0 0-279 0 0,0 0-235 0 0,0 0-236 0 0,0 0-221 0 0,0 0-208 0 0,0 0-142 0 0,0 0-91 0 0,0 0-89 0 0,0 0-70 0 0,-16 32-67 0 0,-48 99-48 0 0,63-130-230 0 0,-1 1 1 0 0,1 0-1 0 0,-1 0 0 0 0,1-1 1 0 0,0 1-1 0 0,-1 0 1 0 0,1 0-1 0 0,0 0 0 0 0,0 0 1 0 0,1 0-1 0 0,-1 1 0 0 0,0-1 1 0 0,1 0-1 0 0,-1 0 0 0 0,1 0 1 0 0,0 1-1 0 0,0-1 0 0 0,-1 0 1 0 0,2 0-1 0 0,-1 1 0 0 0,0-1 1 0 0,0 0-1 0 0,1 0 0 0 0,-1 1 1 0 0,1-1-1 0 0,0 2-14 0 0,2-1 54 0 0,-1 0-5 0 0,1 0 0 0 0,-1 0 0 0 0,1 0 0 0 0,0-1 0 0 0,0 1 0 0 0,0-1 0 0 0,1 0 0 0 0,-1 0 0 0 0,0 0 0 0 0,1 0 0 0 0,0-1 0 0 0,-1 1 0 0 0,1-1 0 0 0,0 0 0 0 0,-1 0 0 0 0,1 0 0 0 0,0-1 0 0 0,0 1 0 0 0,0-1 0 0 0,0 0 0 0 0,0 0 0 0 0,0 0 0 0 0,0-1 0 0 0,-1 1 0 0 0,4-2-49 0 0,93-34 1090 0 0,-92 31-1013 0 0,0-1 0 0 0,-1 0 0 0 0,0 0 0 0 0,0 0 0 0 0,0-1 0 0 0,-1 0 0 0 0,0 0 0 0 0,-1-1 0 0 0,1 0 0 0 0,-2 0 0 0 0,1 0 0 0 0,-1 0 0 0 0,0-1 0 0 0,1-3-77 0 0,-4 8-2 0 0,1-1-1 0 0,-1 1 1 0 0,0-1 0 0 0,0 1-1 0 0,-1-1 1 0 0,1 1-1 0 0,-1-1 1 0 0,0 0-1 0 0,0 1 1 0 0,-1-1 0 0 0,1 1-1 0 0,-1-1 1 0 0,0 1-1 0 0,0-1 1 0 0,-1 1-1 0 0,1 0 1 0 0,-1-1 0 0 0,0 1-1 0 0,0 0 1 0 0,-1 0-1 0 0,1 0 1 0 0,-1 1 0 0 0,1-1-1 0 0,-1 0 1 0 0,-1 1-1 0 0,1 0 1 0 0,0 0-1 0 0,-1 0 1 0 0,1 0 0 0 0,-2-1 2 0 0,-4-1-224 0 0,0 0 1 0 0,0 1 0 0 0,-1 0 0 0 0,1 0 0 0 0,-1 1 0 0 0,0 0-1 0 0,0 0 1 0 0,0 1 0 0 0,0 1 0 0 0,-10-1 223 0 0,-21 4-3788 0 0,5 10-4516 0 0,23-5-3321 0 0</inkml:trace>
  <inkml:trace contextRef="#ctx0" brushRef="#br0" timeOffset="701.504">563 126 7674 0 0,'0'0'3182'0'0,"0"0"-1205"0"0,0 0-446 0 0,0 0 0 0 0,0 0-17 0 0,0 0-230 0 0,0 0-343 0 0,0 0-292 0 0,0 0-165 0 0,0 0-84 0 0,0 0-44 0 0,0 0-52 0 0,-3 32-50 0 0,-12 99-32 0 0,-8-33 395 0 0,-19 12 964 0 0,97-184 234 0 0,43-91-1025 0 0,-95 161-778 0 0,9-17 11 0 0,0 1 0 0 0,2 1 1 0 0,0-1-1 0 0,2 2 0 0 0,0 0 0 0 0,1 1 0 0 0,0 1 1 0 0,1 0-1 0 0,1 2 0 0 0,9-5-23 0 0,5 4-55 0 0,-33 33-62 0 0,-7 57-2002 0 0,30-68-7137 0 0,-16-8 3613 0 0,-1 1-4517 0 0</inkml:trace>
  <inkml:trace contextRef="#ctx0" brushRef="#br0" timeOffset="1119.158">1056 255 7050 0 0,'0'0'2279'0'0,"0"0"-264"0"0,0 0-93 0 0,0 0-107 0 0,0 0-187 0 0,0 0-196 0 0,0 0-214 0 0,0 0-179 0 0,0 0-146 0 0,0 0-139 0 0,32-2-111 0 0,97-5-117 0 0,-126 7-490 0 0,1 0 0 0 0,-1 0 0 0 0,1 0 0 0 0,-1 0 0 0 0,0-1 0 0 0,1 1 0 0 0,-1-1 1 0 0,1 0-1 0 0,-1 0 0 0 0,0 0 0 0 0,0-1 0 0 0,0 1 0 0 0,0-1 0 0 0,0 0 0 0 0,0 0 0 0 0,0 0 0 0 0,0 0 0 0 0,0 0 0 0 0,1-2-36 0 0,3-4 135 0 0,1 3-57 0 0,-1 0 0 0 0,0 0 0 0 0,-1-1 0 0 0,0 0 0 0 0,0 0 0 0 0,0 0 0 0 0,0-1 0 0 0,-1 0 0 0 0,0 0 0 0 0,-1 0 0 0 0,1-1 0 0 0,-1 0 0 0 0,-1 1 0 0 0,0-1 0 0 0,0-1 0 0 0,0 1 0 0 0,-1 0 0 0 0,0-1 0 0 0,-1 1 0 0 0,0-1 0 0 0,0 1 0 0 0,-1-1 0 0 0,0 0 0 0 0,-1-2-78 0 0,-2 8 5 0 0,0 0 0 0 0,-1 1 1 0 0,1-1-1 0 0,-1 1 1 0 0,0 0-1 0 0,1 0 1 0 0,-1 0-1 0 0,0 0 1 0 0,0 1-1 0 0,-1 0 1 0 0,1-1-1 0 0,0 2 1 0 0,0-1-1 0 0,-1 0 1 0 0,1 1-1 0 0,0 0 1 0 0,-1 0-1 0 0,1 0 1 0 0,0 0-1 0 0,-1 1 1 0 0,1 0-1 0 0,0 0 0 0 0,0 0 1 0 0,0 0-1 0 0,0 1 1 0 0,0-1-1 0 0,0 1 1 0 0,0 0-6 0 0,-15 8-8 0 0,1 1 0 0 0,1 0 0 0 0,0 1 0 0 0,1 1 0 0 0,0 0 0 0 0,1 2 0 0 0,1-1 0 0 0,0 2 0 0 0,1 0 0 0 0,0 1 0 0 0,1 0 0 0 0,-3 9 8 0 0,9-16-7 0 0,2 1 1 0 0,-1 0 0 0 0,1 0-1 0 0,1 1 1 0 0,0-1 0 0 0,1 1-1 0 0,0-1 1 0 0,1 1-1 0 0,0 0 1 0 0,0 0 0 0 0,2 0-1 0 0,-1-1 1 0 0,2 1 0 0 0,-1 0 6 0 0,1-7-7 0 0,-1-1 1 0 0,1 1 0 0 0,0-1-1 0 0,0 1 1 0 0,0-1 0 0 0,0 0 0 0 0,1 0-1 0 0,0 0 1 0 0,0 0 0 0 0,0 0-1 0 0,0 0 1 0 0,1-1 0 0 0,-1 0-1 0 0,1 0 1 0 0,0 0 0 0 0,0 0 0 0 0,0 0-1 0 0,0-1 1 0 0,0 0 0 0 0,1 0-1 0 0,-1 0 1 0 0,1 0 0 0 0,-1-1 0 0 0,1 1-1 0 0,2-1 7 0 0,121 12-1843 0 0,-98-14-134 0 0,-11-2-2471 0 0,-3-1-7111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31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7 221 5633 0 0,'0'0'2990'0'0,"0"0"-675"0"0,0 0-276 0 0,0 0-106 0 0,0 0-106 0 0,0 0-203 0 0,0 0-282 0 0,0 0-283 0 0,0 0-287 0 0,0 0-221 0 0,0 0-106 0 0,-7 0 2256 0 0,103 23-31 0 0,265-9-1126 0 0,-360-14-1525 0 0,-1 0 27 0 0,0 0-18 0 0,0 0 10 0 0,0 0 12 0 0,0 0 20 0 0,0 0 6 0 0,0 0-6 0 0,0 0 10 0 0,0 0-10 0 0,0 0-1 0 0,0 0 3 0 0,0 0 17 0 0,0 0-29 0 0,0 0-21 0 0,0 0-7 0 0,0 0-40 0 0,0 0 29 0 0,0 0 10 0 0,0 0 0 0 0,0 0 14 0 0,0 0-15 0 0,0 0-2 0 0,0 0 10 0 0,0 0-15 0 0,0 0-2 0 0,0 0-3 0 0,0 0-1 0 0,0 0 7 0 0,0 0 7 0 0,0 0 6 0 0,0 0 16 0 0,0 0-9 0 0,0 0 19 0 0,0 0-2 0 0,0 0 11 0 0,0 0 11 0 0,0 0-4 0 0,0 0 14 0 0,0 0 11 0 0,0 0 5 0 0,0 0-1 0 0,0 0 8 0 0,-15-48 393 0 0,-27-103-396 0 0,22 104-249 0 0,20 46-1 0 0,4-6-4998 0 0,4 6-1850 0 0,0-2-6144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41 4361 0 0,'0'0'3650'0'0,"0"0"-1385"0"0,0 0-500 0 0,0 0 70 0 0,0 0 123 0 0,0 0-27 0 0,0 0-253 0 0,0 0-359 0 0,0 0-312 0 0,0 0-246 0 0,0 0-131 0 0,0 0-86 0 0,0 0-69 0 0,-2-2-35 0 0,-7 126 1701 0 0,8 36-1621 0 0,-7 1 1 0 0,-29 154-521 0 0,11-171-11 0 0,17-118 16 0 0,9-26-21 0 0,0 0-13 0 0,7-2-14 0 0,41-49 139 0 0,-17 19-72 0 0,1 1-1 0 0,1 2 0 0 0,1 1 0 0 0,2 1 1 0 0,0 2-1 0 0,2 2 0 0 0,1 1 0 0 0,0 2 1 0 0,40-13-24 0 0,-5 22 9 0 0,-72 13-1 0 0,0 0 1 0 0,0 1-1 0 0,0-1 1 0 0,0 1-1 0 0,0 0 0 0 0,0 0 1 0 0,-1-1-1 0 0,1 1 1 0 0,-1 0-1 0 0,0 0 0 0 0,0 0 1 0 0,0 1-1 0 0,0-1 0 0 0,-1 0 1 0 0,1 0-1 0 0,-1 0 1 0 0,0 1-1 0 0,0-1 0 0 0,0 0 1 0 0,0 0-1 0 0,0 1 1 0 0,-1-1-1 0 0,0 0 0 0 0,0 2-8 0 0,-3 9 36 0 0,0 0-1 0 0,-2 0 0 0 0,1 0 1 0 0,-2-1-1 0 0,0 1 0 0 0,0-2 1 0 0,-1 1-1 0 0,-1-1 0 0 0,0 0 1 0 0,-8 8-36 0 0,14-17 6 0 0,-7 8-8 0 0,1 0 0 0 0,-2-1 0 0 0,0 0 0 0 0,0-1-1 0 0,0 0 1 0 0,-1 0 0 0 0,-1-2 0 0 0,1 1 0 0 0,-1-2 0 0 0,-1 1-1 0 0,1-2 1 0 0,-1 0 0 0 0,0-1 0 0 0,0 0 0 0 0,0-1-1 0 0,-1 0 1 0 0,1-1 0 0 0,-1-1 0 0 0,1-1 0 0 0,-1 0-1 0 0,1 0 1 0 0,-1-2 0 0 0,1 1 0 0 0,-1-2 0 0 0,-3-1 2 0 0,14 3-92 0 0,1 1 1 0 0,-1-1-1 0 0,1 0 1 0 0,0 0 0 0 0,0 0-1 0 0,-1 0 1 0 0,1 0-1 0 0,0-1 1 0 0,0 0-1 0 0,0 1 1 0 0,0-1 0 0 0,1 0-1 0 0,-1-1 1 0 0,0 1-1 0 0,1 0 1 0 0,-1-1 0 0 0,1 1-1 0 0,0-1 1 0 0,0 0-1 0 0,0 0 1 0 0,0 0-1 0 0,1 0 1 0 0,-1 0 0 0 0,1 0-1 0 0,-1 0 1 0 0,1 0-1 0 0,0-1 1 0 0,1 1-1 0 0,-1 0 1 0 0,0-1 0 0 0,1 1-1 0 0,0-1 1 0 0,0 1-1 0 0,0-1 1 0 0,0 1-1 0 0,1-2 92 0 0,0 3-443 0 0,1-1 1 0 0,0 1-1 0 0,1-1 0 0 0,-1 1 0 0 0,0 0 0 0 0,1-1 0 0 0,-1 1 0 0 0,1 0 0 0 0,0 1 0 0 0,-1-1 0 0 0,1 0 0 0 0,0 1 1 0 0,0 0-1 0 0,0 0 0 0 0,0 0 0 0 0,1 0 0 0 0,-1 0 0 0 0,2 0 443 0 0,11-4-7182 0 0,-3-2-2901 0 0</inkml:trace>
  <inkml:trace contextRef="#ctx0" brushRef="#br0" timeOffset="249.063">877 675 17188 0 0,'0'0'1303'0'0,"0"0"-248"0"0,0 0 9 0 0,0 0 91 0 0,0 0-46 0 0,0 0-191 0 0,0 0-254 0 0,0 0-220 0 0,0 0-155 0 0,-5 32-91 0 0,-18 101-37 0 0,5-38-797 0 0,18-94-179 0 0,0-1-430 0 0,9-7-11285 0 0,-7 3 2208 0 0</inkml:trace>
  <inkml:trace contextRef="#ctx0" brushRef="#br0" timeOffset="495.01">892 244 15563 0 0,'0'0'1777'0'0,"0"0"-1041"0"0,0 0-440 0 0,0 0-32 0 0,0 0-64 0 0,0 0-104 0 0,0 0-120 0 0,0 0-280 0 0,0 0-368 0 0,0 0-648 0 0,0 0-1937 0 0,0 0-8442 0 0</inkml:trace>
  <inkml:trace contextRef="#ctx0" brushRef="#br0" timeOffset="659.039">1345 1 15459 0 0,'0'0'1846'0'0,"0"0"-370"0"0,0 0-122 0 0,0 0-50 0 0,0 0-110 0 0,0 0-127 0 0,0 0-148 0 0,0 0-155 0 0,0 0-135 0 0,0 0-111 0 0,0 0-118 0 0,0 0-111 0 0,11 37-78 0 0,34 117-79 0 0,-37-57 3 0 0,-12-79-115 0 0,-65 402-120 0 0,36-248-955 0 0,25-121 284 0 0,6-18-2669 0 0,2-32 2162 0 0,0-1-446 0 0,0 0-924 0 0,0-1-2128 0 0,0-2-3188 0 0</inkml:trace>
  <inkml:trace contextRef="#ctx0" brushRef="#br0" timeOffset="865.1">1059 535 14315 0 0,'0'0'1904'0'0,"0"0"-507"0"0,0 0-221 0 0,0 0 31 0 0,0 0 25 0 0,0 0-149 0 0,0 0-235 0 0,0 0-208 0 0,0 0-153 0 0,0 0-87 0 0,35 1-70 0 0,108 4-64 0 0,11-20 179 0 0,-112 5-393 0 0,63-16-2165 0 0,-1-3-4018 0 0,-92 25-5174 0 0</inkml:trace>
  <inkml:trace contextRef="#ctx0" brushRef="#br0" timeOffset="1513.335">793 251 0 0 0,'0'0'600'0'0,"0"0"856"0"0,0 0 279 0 0,0 0-100 0 0,0 0-130 0 0,0 0-88 0 0,0 0-31 0 0,0 0 0 0 0,0 0-47 0 0,0 0-63 0 0,8-7-100 0 0,25-23-81 0 0,-25 23-81 0 0,-8 7-98 0 0,0 0-123 0 0,0 0-146 0 0,-33 0 1595 0 0,72-18-554 0 0,1 7-1192 0 0,-40 11-398 0 0,0 0 14 0 0,0 0 72 0 0,0 0 76 0 0,-27 7 533 0 0,3 0-3322 0 0,24-7 61 0 0,0 0-3262 0 0,0 0-5855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7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1 360 0 0,'0'0'2266'0'0,"0"0"132"0"0,0 0 149 0 0,0 0 15 0 0,0 0-142 0 0,0 0-321 0 0,0 0-405 0 0,0 0-379 0 0,0 0-272 0 0,0 0-117 0 0,0 0 11 0 0,2 0-13 0 0,2 1-758 0 0,-1 0 0 0 0,0 1 0 0 0,0-1 0 0 0,0 1 0 0 0,0 0-1 0 0,0 0 1 0 0,0 0 0 0 0,-1 1 0 0 0,1-1 0 0 0,-1 0 0 0 0,1 1 0 0 0,-1 0 0 0 0,0 0-1 0 0,0-1 1 0 0,0 1 0 0 0,-1 1 0 0 0,1-1 0 0 0,-1 0 0 0 0,1 0 0 0 0,-1 0-1 0 0,0 1 1 0 0,0-1 0 0 0,-1 1 0 0 0,1-1 0 0 0,-1 0 0 0 0,1 1 0 0 0,-1-1 0 0 0,0 1-1 0 0,0-1 1 0 0,-1 1 0 0 0,1-1 0 0 0,-1 1 0 0 0,0-1 0 0 0,0 1 0 0 0,0-1 0 0 0,0 1-166 0 0,0 15 158 0 0,-29 226 664 0 0,20 14-774 0 0,35-186-993 0 0,-24-73-4704 0 0,-25-18 223 0 0,7 4-3402 0 0,8 10 1185 0 0</inkml:trace>
  <inkml:trace contextRef="#ctx0" brushRef="#br0" timeOffset="247.839">1 431 6273 0 0,'0'0'2470'0'0,"0"0"-444"0"0,0 0-168 0 0,0 0 6 0 0,0 0-65 0 0,0 0-215 0 0,0 0-239 0 0,0 0-205 0 0,0 0-172 0 0,0 0-136 0 0,0 0-127 0 0,0 0-128 0 0,33-14-118 0 0,100-46-100 0 0,46-9 518 0 0,-9 38-1932 0 0,-133 29-2645 0 0,0 2-3282 0 0,-26 0-4249 0 0</inkml:trace>
  <inkml:trace contextRef="#ctx0" brushRef="#br0" timeOffset="485.217">682 295 7146 0 0,'0'0'2045'0'0,"0"0"-470"0"0,0 0-164 0 0,0 0-32 0 0,0 0-98 0 0,0 0-212 0 0,0 0-235 0 0,0 0-188 0 0,0 0-116 0 0,-18 34-97 0 0,-53 108-83 0 0,69-141-336 0 0,0 1 0 0 0,1-1 1 0 0,0 1-1 0 0,-1 0 1 0 0,1 0-1 0 0,0-1 0 0 0,0 1 1 0 0,0 0-1 0 0,0 0 0 0 0,0 0 1 0 0,0 0-1 0 0,1 0 0 0 0,-1 1 1 0 0,1-1-1 0 0,-1 0 1 0 0,1 0-1 0 0,0 0 0 0 0,0 0 1 0 0,0 1-1 0 0,0-1 0 0 0,0 0 1 0 0,1 0-1 0 0,-1 0 1 0 0,1 0-1 0 0,-1 0 0 0 0,1 0 1 0 0,0 1-1 0 0,0-1 0 0 0,-1 0 1 0 0,1-1-1 0 0,1 1 1 0 0,-1 0-15 0 0,3 3 81 0 0,3 0 74 0 0,-1 0 1 0 0,1 0-1 0 0,0-1 0 0 0,0 0 1 0 0,0 0-1 0 0,1-1 0 0 0,0 0 1 0 0,-1 0-1 0 0,1-1 0 0 0,0 0 1 0 0,0 0-1 0 0,0-1 1 0 0,0 0-1 0 0,1-1 0 0 0,-1 1 1 0 0,0-2-1 0 0,0 1 0 0 0,0-1 1 0 0,0 0-1 0 0,0-1 0 0 0,0 0 1 0 0,0 0-1 0 0,0-1-155 0 0,3 1 146 0 0,-1 0 1 0 0,1-1-1 0 0,-1 0 0 0 0,0-1 1 0 0,0 0-1 0 0,-1-1 0 0 0,1 0 1 0 0,-1 0-1 0 0,0-1 0 0 0,0-1 1 0 0,-1 1-1 0 0,1-1 0 0 0,-1-1 1 0 0,-1 1-1 0 0,0-1 1 0 0,0-1-1 0 0,0 1 0 0 0,-1-1 1 0 0,-1 0-1 0 0,1-1 0 0 0,-2 1 1 0 0,1-1-1 0 0,-1 0 0 0 0,0 0 1 0 0,-1 0-1 0 0,-1-1 0 0 0,1 0-146 0 0,-3 7 9 0 0,0 0-1 0 0,0 0 1 0 0,0 0-1 0 0,0 0 1 0 0,0 1-1 0 0,-1-1 1 0 0,0 0-1 0 0,0 0 1 0 0,0 0-1 0 0,0 0 1 0 0,-1 1-1 0 0,1-1 1 0 0,-1 1-1 0 0,0-1 1 0 0,0 1-1 0 0,0-1 1 0 0,-1 1-1 0 0,1 0 1 0 0,-1 0-1 0 0,0 0 1 0 0,1 1-1 0 0,-1-1 1 0 0,-1 1-1 0 0,1-1 1 0 0,0 1-1 0 0,0 0 1 0 0,-1 0-1 0 0,1 1 1 0 0,-1-1-1 0 0,0 1 1 0 0,0-1-1 0 0,-2 1-8 0 0,-3-2-135 0 0,0 1 0 0 0,-1 1 0 0 0,1-1 0 0 0,-1 2-1 0 0,1-1 1 0 0,-1 1 0 0 0,1 1 0 0 0,-1 0-1 0 0,1 0 1 0 0,-1 1 0 0 0,1 0 0 0 0,0 0 0 0 0,0 1-1 0 0,0 1 1 0 0,0-1 0 0 0,0 1 0 0 0,0 1 135 0 0,-23 15-4205 0 0,3 3-3441 0 0,19-12-4353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96 0 0 0,'0'0'1300'0'0,"0"0"575"0"0,0 0 327 0 0,0 0 36 0 0,0 0-222 0 0,0 0-331 0 0,0 0-324 0 0,0 0-260 0 0,0 0-167 0 0,0 0-115 0 0,-14-5-84 0 0,-44-17-27 0 0,54 20-494 0 0,-1 0 0 0 0,0 1 0 0 0,0 0 0 0 0,-1 0 1 0 0,1 0-1 0 0,0 1 0 0 0,0-1 0 0 0,0 1 0 0 0,0 1 0 0 0,-1-1 0 0 0,1 1 0 0 0,0 0 0 0 0,0 0 0 0 0,0 0 0 0 0,0 0 0 0 0,0 1-214 0 0,-3 1 187 0 0,1-1-123 0 0,0 1 0 0 0,1 0-1 0 0,-1 0 1 0 0,1 1 0 0 0,0 0 0 0 0,0 0 0 0 0,0 1 0 0 0,0-1 0 0 0,1 1 0 0 0,-1 1 0 0 0,2-1 0 0 0,-1 1 0 0 0,0-1 0 0 0,1 1-1 0 0,0 1 1 0 0,1-1 0 0 0,-1 1 0 0 0,1-1 0 0 0,0 1 0 0 0,1 0 0 0 0,-1 0 0 0 0,2 0 0 0 0,-1 0 0 0 0,1 0 0 0 0,0 1 0 0 0,0-1-1 0 0,1 6-63 0 0,-1-9 31 0 0,1 0 0 0 0,0 0 0 0 0,1 0 0 0 0,-1 0 0 0 0,1 0 0 0 0,-1 0 0 0 0,1 0 0 0 0,0 0 0 0 0,1 0-1 0 0,-1-1 1 0 0,1 1 0 0 0,-1 0 0 0 0,1-1 0 0 0,0 1 0 0 0,1-1 0 0 0,-1 0 0 0 0,1 0 0 0 0,-1 1 0 0 0,1-2 0 0 0,0 1-1 0 0,0 0 1 0 0,0-1 0 0 0,0 1 0 0 0,0-1 0 0 0,1 0 0 0 0,-1 0 0 0 0,1 0 0 0 0,0 0 0 0 0,3 0-31 0 0,1 1 97 0 0,-1-1 1 0 0,1 0-1 0 0,0 0 1 0 0,0-1 0 0 0,0 0-1 0 0,0 0 1 0 0,-1-1 0 0 0,1 0-1 0 0,0 0 1 0 0,0-1-1 0 0,0 0 1 0 0,0-1 0 0 0,0 0-1 0 0,0 0 1 0 0,-1 0-1 0 0,1-1 1 0 0,-1 0 0 0 0,0-1-1 0 0,0 1 1 0 0,5-5-98 0 0,123-105 787 0 0,-111 86-703 0 0,-1-1 1 0 0,-1-1 0 0 0,-2-1-1 0 0,-1-1 1 0 0,2-6-85 0 0,-5 24 218 0 0,-19 49-7 0 0,1-20-222 0 0,-2 62 61 0 0,4-1 0 0 0,2 1-1 0 0,5-1 1 0 0,15 76-50 0 0,-10 160-55 0 0,-12-298 40 0 0,0 1 1 0 0,-1-1-1 0 0,0 0 0 0 0,-1 1 0 0 0,-1-1 0 0 0,-1 0 0 0 0,0-1 0 0 0,0 1 0 0 0,-2-1 0 0 0,0 0 0 0 0,-1 0 0 0 0,0 0 0 0 0,-1-1 0 0 0,0 0 1 0 0,-1-1-1 0 0,0 0 0 0 0,-1 0 0 0 0,-1-1 0 0 0,0 0 0 0 0,0-1 0 0 0,-12 8 15 0 0,21-16-7 0 0,-1-1 0 0 0,1 1 0 0 0,0-1 0 0 0,0 0 1 0 0,-1 0-1 0 0,1 0 0 0 0,-1 0 0 0 0,1-1 0 0 0,-1 1 0 0 0,1-1 0 0 0,-1 0 0 0 0,0 1 0 0 0,1-1 0 0 0,-1 0 1 0 0,1 0-1 0 0,-1-1 0 0 0,1 1 0 0 0,-1 0 0 0 0,0-1 0 0 0,1 0 0 0 0,-1 1 0 0 0,1-1 0 0 0,0 0 1 0 0,-1 0-1 0 0,1-1 0 0 0,0 1 0 0 0,0 0 0 0 0,-1-1 0 0 0,1 1 0 0 0,0-1 0 0 0,1 0 0 0 0,-1 0 0 0 0,0 0 1 0 0,0 0-1 0 0,1 0 0 0 0,-1 0 0 0 0,1 0 0 0 0,0 0 0 0 0,-1-1 0 0 0,1 1 0 0 0,0-2 7 0 0,-5-18-12 0 0,2 0 0 0 0,0-1-1 0 0,2 1 1 0 0,0 0-1 0 0,2-1 1 0 0,0 0 0 0 0,2 1-1 0 0,0 0 1 0 0,2-1 0 0 0,0 1-1 0 0,1 0 1 0 0,1 1 0 0 0,2-1-1 0 0,0 1 1 0 0,1 0 12 0 0,12-29-423 0 0,1 1 0 0 0,3 1 0 0 0,2 1 0 0 0,2 2 0 0 0,12-13 423 0 0,-9 23-2608 0 0,-20 25-1163 0 0,1 2-3912 0 0,-7 4-2291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0 912 0 0,'0'0'2070'0'0,"0"0"180"0"0,0 0 166 0 0,0 0 26 0 0,0 0-195 0 0,0 0-390 0 0,0 0-386 0 0,0 0-306 0 0,0 0-218 0 0,0 0-131 0 0,0 0-106 0 0,0 0-86 0 0,-12 5-81 0 0,-42 14-79 0 0,8 25 619 0 0,39-35-1030 0 0,1 0 0 0 0,0 0 0 0 0,1 1 0 0 0,0 0 0 0 0,0 0 0 0 0,1 1 0 0 0,1-1 0 0 0,0 1 0 0 0,0 0 0 0 0,1 0 1 0 0,0 0-1 0 0,1 0 0 0 0,0 0 0 0 0,1 0 0 0 0,0 9-53 0 0,1-16 12 0 0,0 0 1 0 0,0-1-1 0 0,0 1 0 0 0,0 0 1 0 0,0-1-1 0 0,1 0 0 0 0,0 1 1 0 0,0-1-1 0 0,0 0 1 0 0,0 0-1 0 0,0 0 0 0 0,0 0 1 0 0,1 0-1 0 0,0 0 0 0 0,-1-1 1 0 0,1 1-1 0 0,0-1 0 0 0,0 0 1 0 0,0 0-1 0 0,1 0 1 0 0,-1 0-1 0 0,0 0 0 0 0,1-1 1 0 0,-1 1-1 0 0,1-1 0 0 0,0 0 1 0 0,-1 0-1 0 0,1-1 1 0 0,0 1-1 0 0,-1-1-12 0 0,7 2 96 0 0,0-1 0 0 0,0 0 0 0 0,0 0 0 0 0,0-1 0 0 0,-1-1 0 0 0,1 0 0 0 0,0 0 0 0 0,0-1 0 0 0,-1 0 0 0 0,1 0 0 0 0,-1-1-96 0 0,-1 1 63 0 0,0-1 0 0 0,-1 0 0 0 0,0 0 0 0 0,0 0 0 0 0,0-1 0 0 0,0 0 0 0 0,0 0 0 0 0,-1 0 0 0 0,0-1 0 0 0,0 0 0 0 0,0-1 0 0 0,0 1 0 0 0,-1-1 0 0 0,0 0-1 0 0,0 0 1 0 0,-1-1 0 0 0,0 0 0 0 0,0 1 0 0 0,0-1 0 0 0,-1 0 0 0 0,0-1 0 0 0,0 1 0 0 0,-1-1 0 0 0,0 1 0 0 0,0-1 0 0 0,-1 0 0 0 0,1-6-63 0 0,-2 9-12 0 0,0 0-1 0 0,0 0 0 0 0,0 1 0 0 0,0-1 1 0 0,-1 0-1 0 0,0 0 0 0 0,0 0 1 0 0,0 1-1 0 0,0-1 0 0 0,-1 0 1 0 0,0 1-1 0 0,0 0 0 0 0,0-1 1 0 0,0 1-1 0 0,-1 0 0 0 0,0 0 0 0 0,0 0 1 0 0,0 0-1 0 0,0 1 0 0 0,0-1 1 0 0,-1 1-1 0 0,0 0 0 0 0,1 0 1 0 0,-1 0-1 0 0,-1 0 0 0 0,1 1 0 0 0,0 0 1 0 0,0-1-1 0 0,-1 1 13 0 0,-51-11-1559 0 0,20 11-6232 0 0,29 2-3774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2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4921 0 0,'0'0'1643'0'0,"0"0"-396"0"0,0 0-13 0 0,0 0 271 0 0,0 0 310 0 0,0 0 100 0 0,0 0-180 0 0,0 0-321 0 0,0 0-275 0 0,0 0-176 0 0,0 0-111 0 0,0 0-86 0 0,0 0-81 0 0,36 0-34 0 0,118 1-44 0 0,-43-21 423 0 0,49-47 139 0 0,-156 65-1135 0 0,0 0 0 0 0,0-1 1 0 0,0 0-1 0 0,0 0 0 0 0,-1 0 0 0 0,1-1 1 0 0,-1 1-1 0 0,0-1 0 0 0,0 0 0 0 0,0 1 1 0 0,0-1-1 0 0,-1-1 0 0 0,0 1 0 0 0,0 0 1 0 0,0-1-1 0 0,0 1 0 0 0,-1-1 0 0 0,1 1 1 0 0,-1-1-1 0 0,0 0 0 0 0,-1 1 1 0 0,1-1-1 0 0,-1 0 0 0 0,0 0 0 0 0,0 1 1 0 0,-1-3-35 0 0,-27 11 90 0 0,18 15-96 0 0,1 0-1 0 0,1 0 0 0 0,0 1 1 0 0,2 0-1 0 0,0 0 0 0 0,2 0 1 0 0,0 1-1 0 0,1-1 0 0 0,1 1 1 0 0,1 0-1 0 0,1 0 1 0 0,1 0-1 0 0,1 5 7 0 0,-2-2-20 0 0,3 136-43 0 0,1-54-70 0 0,-6 1-1 0 0,-8 50 134 0 0,2-98-37 0 0,-2 0-1 0 0,-3-1 0 0 0,-3-1 0 0 0,-15 39 38 0 0,-19-21 120 0 0,48-73-117 0 0,0-1 0 0 0,1 1 0 0 0,-1-1 0 0 0,0 0 0 0 0,0 1 0 0 0,0-1 1 0 0,0 0-1 0 0,0 0 0 0 0,0-1 0 0 0,0 1 0 0 0,0 0 0 0 0,0-1 0 0 0,-1 1 0 0 0,1-1 0 0 0,0 0 0 0 0,0 0 0 0 0,-1 0 1 0 0,1 0-1 0 0,0 0 0 0 0,0 0 0 0 0,-1 0 0 0 0,1-1 0 0 0,0 1 0 0 0,0-1 0 0 0,0 0 0 0 0,0 1 0 0 0,0-1 0 0 0,0 0 1 0 0,0 0-1 0 0,0-1 0 0 0,0 1 0 0 0,0 0 0 0 0,0-1 0 0 0,1 1 0 0 0,-1-1 0 0 0,0 1 0 0 0,1-1 0 0 0,0 0 1 0 0,-1 0-4 0 0,-6-10 16 0 0,0 0 0 0 0,0-1 0 0 0,2-1 0 0 0,0 1 0 0 0,0-1 0 0 0,1 0 0 0 0,1 0 0 0 0,0-1 0 0 0,1 1 0 0 0,0-1 0 0 0,1 1 1 0 0,1-1-1 0 0,1 0 0 0 0,0 0 0 0 0,1 0 0 0 0,0 0 0 0 0,2-3-16 0 0,2-6 10 0 0,1-1-1 0 0,1 1 1 0 0,2 0 0 0 0,0 1 0 0 0,2 0 0 0 0,0 1-1 0 0,1 0 1 0 0,2 0 0 0 0,0 2 0 0 0,1-1 0 0 0,1 2-1 0 0,1 0 1 0 0,1 1 0 0 0,0 1 0 0 0,1 1-1 0 0,1 0 1 0 0,0 1 0 0 0,18-8-10 0 0,36-16-815 0 0,-57 35-3164 0 0,0 2-3804 0 0,-15 2-3951 0 0</inkml:trace>
  <inkml:trace contextRef="#ctx0" brushRef="#br0" timeOffset="255.542">678 770 4601 0 0,'0'0'3565'0'0,"0"0"-1397"0"0,0 0-569 0 0,0 0 91 0 0,0 0 117 0 0,0 0 3 0 0,0 0-151 0 0,0 0-234 0 0,0 0-240 0 0,0 0-228 0 0,0 0-163 0 0,0 0-117 0 0,0 0-102 0 0,-1-5-52 0 0,1-9-347 0 0,1 1 0 0 0,1-1 0 0 0,0 0 0 0 0,1 1 0 0 0,1 0 0 0 0,0-1 0 0 0,0 1 0 0 0,1 1 1 0 0,1-1-1 0 0,0 1 0 0 0,7-10-176 0 0,-10 17 12 0 0,16-37-258 0 0,40-67 452 0 0,2 63-6322 0 0,-52 44 383 0 0,-5 2-5953 0 0</inkml:trace>
  <inkml:trace contextRef="#ctx0" brushRef="#br0" timeOffset="535.64">1055 483 9362 0 0,'0'0'2610'0'0,"0"0"-736"0"0,0 0-318 0 0,0 0-40 0 0,0 0-147 0 0,0 0-224 0 0,0 0-249 0 0,0 0-214 0 0,0 0-167 0 0,0 0-145 0 0,0 0-123 0 0,-23 31-91 0 0,-71 98-60 0 0,65-70 14 0 0,30-50-81 0 0,-1-6-10 0 0,0 0 0 0 0,0-1 0 0 0,0 1 0 0 0,0 0 0 0 0,0-1 0 0 0,1 1 0 0 0,-1 0 1 0 0,1-1-1 0 0,0 1 0 0 0,0 0 0 0 0,0-1 0 0 0,0 1 0 0 0,0-1 0 0 0,0 0 0 0 0,1 1 0 0 0,-1-1 0 0 0,1 0 0 0 0,0 0 1 0 0,0 0-1 0 0,0 0 0 0 0,0 0 0 0 0,0 0 0 0 0,0-1 0 0 0,0 1 0 0 0,0-1 0 0 0,1 1 0 0 0,-1-1 0 0 0,1 0 0 0 0,-1 0 1 0 0,1 0-1 0 0,-1 0 0 0 0,1 0 0 0 0,0-1 0 0 0,-1 1 0 0 0,1-1 0 0 0,0 0 0 0 0,-1 1 0 0 0,3-2-19 0 0,4 2 104 0 0,0-1-1 0 0,0 0 1 0 0,0-1-1 0 0,0 0 1 0 0,0 0-1 0 0,0-1 1 0 0,0 0-1 0 0,0-1 1 0 0,0 0-1 0 0,-1 0 1 0 0,1-1-1 0 0,-1 0 1 0 0,0-1-1 0 0,0 0 1 0 0,-1 0 0 0 0,1 0-1 0 0,-1-1 1 0 0,0 0-1 0 0,-1-1 1 0 0,0 1-1 0 0,0-1 1 0 0,0 0-1 0 0,0-1 1 0 0,-1 1-1 0 0,-1-1 1 0 0,1 0-1 0 0,-1-1 1 0 0,-1 1-1 0 0,0-1 1 0 0,0 1-1 0 0,0-1 1 0 0,-1 0-1 0 0,0 0 1 0 0,0-7-104 0 0,-2 11-33 0 0,0-1 1 0 0,0 1 0 0 0,0 0 0 0 0,-1 0-1 0 0,0 0 1 0 0,0 0 0 0 0,0 0-1 0 0,-1 0 1 0 0,1 1 0 0 0,-1-1-1 0 0,-1 0 1 0 0,1 1 0 0 0,0-1-1 0 0,-1 1 1 0 0,0 0 0 0 0,0 0 0 0 0,0 0-1 0 0,-1 0 1 0 0,0 0 32 0 0,-39-10-9662 0 0,37 14-1943 0 0</inkml:trace>
  <inkml:trace contextRef="#ctx0" brushRef="#br0" timeOffset="1072.562">1228 766 6129 0 0,'0'0'1267'0'0,"0"0"-160"0"0,0 0 207 0 0,0 0 250 0 0,0 0 82 0 0,0 0-39 0 0,0 0-102 0 0,0 0-136 0 0,0 0-140 0 0,0 0-118 0 0,0 0-113 0 0,0 0-95 0 0,0 0-94 0 0,10-14-95 0 0,31-45-114 0 0,0-34 1468 0 0,-39 86-1984 0 0,3-7 35 0 0,1-1-1 0 0,0 2 1 0 0,1-1-1 0 0,1 1 1 0 0,0 0-1 0 0,0 0 1 0 0,1 1-1 0 0,5-5-118 0 0,-13 16 1 0 0,1 1-1 0 0,-1-1 1 0 0,0 0-1 0 0,1 0 1 0 0,-1 1-1 0 0,1-1 1 0 0,-1 1-1 0 0,1-1 1 0 0,-1 1-1 0 0,1-1 0 0 0,-1 1 1 0 0,1 0-1 0 0,-1 0 1 0 0,1 0-1 0 0,-1 0 1 0 0,1 0-1 0 0,-1 0 1 0 0,1 0-1 0 0,-1 1 0 0 0,1-1 1 0 0,-1 0-1 0 0,1 1 1 0 0,-1 0-1 0 0,1-1 1 0 0,-1 1-1 0 0,1 0 1 0 0,-1-1-1 0 0,0 1 1 0 0,0 0-1 0 0,1 0 0 0 0,-1 0 1 0 0,0 0-1 0 0,0 0 1 0 0,0 0-1 0 0,0 1 1 0 0,0-1-1 0 0,0 0 1 0 0,0 0-1 0 0,-1 1 0 0 0,1-1 1 0 0,0 1-1 0 0,-1-1 1 0 0,1 1-1 0 0,-1-1 1 0 0,1 1-1 0 0,-1-1 1 0 0,0 1-1 0 0,0-1 1 0 0,0 1-1 0 0,0-1 0 0 0,0 1 1 0 0,0-1-1 0 0,0 1 1 0 0,0-1-1 0 0,0 1 1 0 0,-1-1-1 0 0,1 1 1 0 0,-1-1-1 0 0,0 2 0 0 0,1 16-17 0 0,-1-15 17 0 0,0-1 0 0 0,0 0 0 0 0,0 1 0 0 0,0-1 0 0 0,0 1 1 0 0,1-1-1 0 0,0 1 0 0 0,0 0 0 0 0,0-1 0 0 0,0 1 0 0 0,0-1 1 0 0,1 1-1 0 0,0-1 0 0 0,-1 1 0 0 0,1-1 0 0 0,1 0 0 0 0,-1 1 0 0 0,0-1 1 0 0,1 0-1 0 0,-1 0 0 0 0,1 0 0 0 0,0 0 0 0 0,0 0 0 0 0,1 0 0 0 0,-1 0 1 0 0,0-1-1 0 0,1 1 0 0 0,0-1 0 0 0,-1 0 0 0 0,1 1 0 0 0,0-1 0 0 0,0-1 1 0 0,0 1-1 0 0,1 0 0 0 0,-1-1 0 0 0,0 0 0 0 0,2 1 0 0 0,6-2 8 0 0,0-1-1 0 0,0 0 0 0 0,0-1 1 0 0,0 0-1 0 0,-1 0 1 0 0,1-1-1 0 0,-1-1 1 0 0,0 0-1 0 0,0 0 1 0 0,0-1-1 0 0,0 0 0 0 0,1-2-7 0 0,58-38-1 0 0,-50 31 17 0 0,1 1 0 0 0,1 0 0 0 0,0 2 0 0 0,0 0 0 0 0,1 2 0 0 0,0 0 0 0 0,11-2-16 0 0,-31 12 9 0 0,-1 0 0 0 0,1 0 0 0 0,-1 0-1 0 0,0 0 1 0 0,1 0 0 0 0,-1 0 0 0 0,0 1 0 0 0,0-1 0 0 0,0 0-1 0 0,0 1 1 0 0,0-1 0 0 0,0 1 0 0 0,0-1 0 0 0,0 1 0 0 0,0 0-1 0 0,-1-1 1 0 0,1 1 0 0 0,-1 0 0 0 0,1-1 0 0 0,-1 1-1 0 0,0 0 1 0 0,1 0 0 0 0,-1-1 0 0 0,0 1 0 0 0,0 0 0 0 0,-1 0-1 0 0,1-1 1 0 0,0 1 0 0 0,0 0 0 0 0,-1 0 0 0 0,1-1 0 0 0,-1 1-1 0 0,0 0-8 0 0,1 4 44 0 0,0 13-7 0 0,-1-7-53 0 0,1 1 1 0 0,0-1-1 0 0,0 0 1 0 0,2 0 0 0 0,-1 0-1 0 0,2 0 1 0 0,-1 0-1 0 0,2 0 1 0 0,0 0 0 0 0,3 6 15 0 0,38 19-2035 0 0,-33-34-2214 0 0,1-2-3653 0 0,-7-1-4621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13043 0 0,'0'0'2087'0'0,"0"0"-644"0"0,0 0-152 0 0,0 0-3 0 0,0 0-121 0 0,0 0-253 0 0,0 0-301 0 0,0 0-260 0 0,0 0-143 0 0,0 0-77 0 0,0 0-45 0 0,0 0-40 0 0,-7 31-36 0 0,-21 95-24 0 0,21-81-251 0 0,17-59-3271 0 0,-9-1-4795 0 0,-1 7-2223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9098 0 0,'0'0'2168'0'0,"0"0"-575"0"0,0 0-385 0 0,0 0-376 0 0,0 0-264 0 0,0 0-320 0 0,0 0-272 0 0,0 0-168 0 0,0 0-168 0 0,0 0-352 0 0,0 0-1240 0 0,0 0-3834 0 0,0 0-903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3769 0 0,'0'0'3878'0'0,"0"0"-1610"0"0,0 0-214 0 0,0 0 284 0 0,0 0-8 0 0,0 0-388 0 0,0 0-583 0 0,0 0-510 0 0,0 0-271 0 0,0 0-106 0 0,0 0-23 0 0,0 0-33 0 0,6-14-46 0 0,57-115 544 0 0,-62 127-902 0 0,5-8 9 0 0,0 1-1 0 0,0-1 1 0 0,1 1 0 0 0,0 1-1 0 0,1-1 1 0 0,0 1 0 0 0,1 0-1 0 0,-1 1 1 0 0,1 0 0 0 0,1 0-1 0 0,-1 1 1 0 0,1 0 0 0 0,6-2-21 0 0,-13 10-13 0 0,-1-1 1 0 0,-1 1-1 0 0,1 0 1 0 0,0 0 0 0 0,0 0-1 0 0,-1 0 1 0 0,1 0 0 0 0,-1 0-1 0 0,1 1 1 0 0,-1-1-1 0 0,0 0 1 0 0,0 1 0 0 0,0-1-1 0 0,-1 1 1 0 0,1-1 0 0 0,0 1-1 0 0,-1-1 1 0 0,0 1-1 0 0,1-1 1 0 0,-1 1 0 0 0,0 0-1 0 0,0-1 1 0 0,-1 1 0 0 0,1-1-1 0 0,0 1 1 0 0,-1-1-1 0 0,0 1 1 0 0,1-1 0 0 0,-1 1-1 0 0,-1 0 13 0 0,2 5-45 0 0,-2 15 32 0 0,0-20 16 0 0,1 0 0 0 0,0 0 0 0 0,-1 1 0 0 0,1-1 0 0 0,1 0 0 0 0,-1 0 0 0 0,0 1 0 0 0,1-1 0 0 0,0 0-1 0 0,-1 1 1 0 0,1-1 0 0 0,1 0 0 0 0,-1 1 0 0 0,0-1 0 0 0,1 0 0 0 0,0 1 0 0 0,0-1 0 0 0,0 0 0 0 0,0 0 0 0 0,0 0 0 0 0,1 0-1 0 0,-1 0 1 0 0,1 0 0 0 0,0 0 0 0 0,0 0 0 0 0,0-1 0 0 0,0 1 0 0 0,0-1 0 0 0,0 1 0 0 0,1-1 0 0 0,0 0 0 0 0,-1 0 0 0 0,1 0-1 0 0,0 0 1 0 0,0 0 0 0 0,0-1 0 0 0,0 1 0 0 0,0-1 0 0 0,0 0 0 0 0,0 0 0 0 0,0 0 0 0 0,2 0-3 0 0,4-4 137 0 0,0 0 0 0 0,0 0 1 0 0,0-1-1 0 0,0 0 0 0 0,-1 0 1 0 0,1-1-1 0 0,-1 0 0 0 0,0-1 1 0 0,-1 0-1 0 0,1 0 0 0 0,-1-1 0 0 0,0 0 1 0 0,-1 0-1 0 0,0 0 0 0 0,0-1 1 0 0,0 0-1 0 0,-1 0 0 0 0,-1 0 1 0 0,1-1-1 0 0,-1 0 0 0 0,0 0 0 0 0,-1 0 1 0 0,0-1-138 0 0,19-85 79 0 0,-19 53-8996 0 0,-3 39-2994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0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0 211 2657 0 0,'0'0'1347'0'0,"0"0"-761"0"0,0 0-74 0 0,0 0 593 0 0,0 0 560 0 0,0 0 326 0 0,0 0-82 0 0,0 0-346 0 0,0 0-272 0 0,0 0-146 0 0,0 0-43 0 0,0 0-90 0 0,0 0-93 0 0,12 3-96 0 0,35 8-94 0 0,-19-25 552 0 0,45-86 1438 0 0,-34 38-2044 0 0,-23 113-17 0 0,-12 336-61 0 0,-4-359-573 0 0,2 6-13 0 0,-2 0 0 0 0,-1 0 0 0 0,-2-1-1 0 0,-1 1 1 0 0,-2-1 0 0 0,-1 1 0 0 0,-12 29-11 0 0,19-60 9 0 0,-1 0 0 0 0,0 0 0 0 0,0 0 0 0 0,0 0 0 0 0,0 0 0 0 0,0-1 0 0 0,-1 1 0 0 0,1 0 0 0 0,-1-1 0 0 0,0 1 0 0 0,0-1 0 0 0,0 1 0 0 0,0-1 0 0 0,0 0 0 0 0,-1 0 0 0 0,1 0 0 0 0,-1 0 0 0 0,1 0 0 0 0,-1-1 0 0 0,0 1 1 0 0,1-1-1 0 0,-1 0 0 0 0,0 1 0 0 0,0-1 0 0 0,0-1 0 0 0,0 1 0 0 0,0 0 0 0 0,0-1 0 0 0,0 1 0 0 0,0-1 0 0 0,0 0 0 0 0,-3 0-9 0 0,3-2 10 0 0,0-1 0 0 0,1 1 0 0 0,-1-1 0 0 0,1 1 0 0 0,0-1 0 0 0,-1 0 0 0 0,2 0 1 0 0,-1 0-1 0 0,0 0 0 0 0,0 0 0 0 0,1 0 0 0 0,0-1 0 0 0,-1 1 0 0 0,1-1 0 0 0,1 1 0 0 0,-1 0 0 0 0,0-1 0 0 0,1 1 0 0 0,0-1 0 0 0,0 0 0 0 0,0 1 0 0 0,0-4-10 0 0,4-29 7 0 0,1 0 0 0 0,1 1 0 0 0,2-1 0 0 0,2 1 0 0 0,1 1 0 0 0,2 0-1 0 0,1 0 1 0 0,2 1 0 0 0,1 1 0 0 0,1 1 0 0 0,2 0 0 0 0,1 2 0 0 0,1 0-1 0 0,18-16-6 0 0,-16 14 5 0 0,2 0 1 0 0,0 2-1 0 0,2 1 0 0 0,1 1 0 0 0,1 2 0 0 0,2 1 0 0 0,0 1 0 0 0,1 2 0 0 0,10-4-5 0 0,50 2 29 0 0,-91 24-22 0 0,0 0 0 0 0,0 1 0 0 0,0-1 0 0 0,0 1-1 0 0,0 0 1 0 0,0-1 0 0 0,0 1 0 0 0,-1 0 0 0 0,1 0 0 0 0,-1 0 0 0 0,1 0-1 0 0,-1 0 1 0 0,0 1 0 0 0,0-1 0 0 0,0 0 0 0 0,0 1 0 0 0,0-1-1 0 0,0 0 1 0 0,-1 1 0 0 0,1-1 0 0 0,-1 1 0 0 0,0-1 0 0 0,0 1 0 0 0,0-1-1 0 0,0 1 1 0 0,0-1 0 0 0,0 1 0 0 0,-1-1 0 0 0,1 1 0 0 0,-1-1 0 0 0,0 1-1 0 0,1-1 1 0 0,-1 0 0 0 0,0 1 0 0 0,-1-1 0 0 0,1 1-7 0 0,-7 18 20 0 0,-1-1 0 0 0,-1 0 0 0 0,0-1 0 0 0,-2 0 0 0 0,0 0 1 0 0,-1-2-1 0 0,0 1 0 0 0,-6 3-20 0 0,-12 18 20 0 0,19-21-93 0 0,-2-1-1 0 0,0 0 1 0 0,-1 0-1 0 0,0-2 1 0 0,-1 0 0 0 0,-1-1-1 0 0,-1 0 1 0 0,0-1-1 0 0,0-1 1 0 0,-1-1-1 0 0,-1-1 1 0 0,0-1-1 0 0,-19 7 74 0 0,6-15-1889 0 0,33-13-1200 0 0,16-13-5642 0 0,-9 14-2548 0 0</inkml:trace>
  <inkml:trace contextRef="#ctx0" brushRef="#br0" timeOffset="364.967">1127 119 4161 0 0,'0'0'2466'0'0,"0"0"-247"0"0,0 0-63 0 0,0 0-85 0 0,0 0-166 0 0,0 0-271 0 0,0 0-281 0 0,0 0-229 0 0,0 0-171 0 0,0 0-153 0 0,0 0-121 0 0,-31 9-113 0 0,-97 30-82 0 0,51 2 408 0 0,67-31-722 0 0,7-8-148 0 0,-1 1-1 0 0,1 0 1 0 0,0 0 0 0 0,0 0-1 0 0,0 0 1 0 0,1 0 0 0 0,-1 1-1 0 0,1-1 1 0 0,-1 1 0 0 0,1-1-1 0 0,0 1 1 0 0,1 0 0 0 0,-1 0-1 0 0,1 0 1 0 0,0 0 0 0 0,0 0-1 0 0,0 0 1 0 0,0 1 0 0 0,1-1-1 0 0,-1 0 1 0 0,1 0 0 0 0,0 0-1 0 0,0 1 1 0 0,1-1 0 0 0,0 0-1 0 0,-1 0 1 0 0,1 0 0 0 0,0 0-1 0 0,1 0 1 0 0,-1 0 0 0 0,1 0-1 0 0,0 0 1 0 0,0 0 0 0 0,0-1-1 0 0,0 1 1 0 0,1-1 0 0 0,-1 1-1 0 0,1-1 1 0 0,0 0 0 0 0,0 0-1 0 0,0 0 1 0 0,1-1 0 0 0,-1 1-1 0 0,1-1 1 0 0,-1 1 0 0 0,1-1-1 0 0,0-1 1 0 0,-1 1 0 0 0,1 0-1 0 0,0-1 1 0 0,0 0 0 0 0,1 0-1 0 0,0 0-21 0 0,6 1 68 0 0,-1 0 1 0 0,1-2-1 0 0,0 1 0 0 0,-1-1 0 0 0,1-1 0 0 0,0 0 0 0 0,-1 0 0 0 0,1-1 0 0 0,-1 0 1 0 0,1-1-1 0 0,-1-1 0 0 0,0 1 0 0 0,0-1 0 0 0,-1-1 0 0 0,1 0 0 0 0,-1 0 1 0 0,0-1-1 0 0,0 0 0 0 0,-1-1 0 0 0,0 0 0 0 0,0 0 0 0 0,0-1 0 0 0,-1 0 0 0 0,0 0 1 0 0,-1-1-1 0 0,0 1 0 0 0,0-1 0 0 0,-1-1 0 0 0,0 1 0 0 0,0-1 0 0 0,-1 0 1 0 0,-1 0-1 0 0,1 0 0 0 0,0-11-68 0 0,-3 16-4 0 0,0-1 1 0 0,-1 1-1 0 0,0-1 0 0 0,0 1 1 0 0,-1-1-1 0 0,1 1 0 0 0,-1 0 1 0 0,0-1-1 0 0,-1 1 1 0 0,1 0-1 0 0,-1 0 0 0 0,0 0 1 0 0,-1 0-1 0 0,1 0 0 0 0,-1 0 1 0 0,0 0-1 0 0,0 1 1 0 0,0 0-1 0 0,-1-1 0 0 0,1 1 1 0 0,-1 0-1 0 0,0 1 0 0 0,0-1 1 0 0,-1 1-1 0 0,-1-2 4 0 0,-96-34-2174 0 0,80 41-2549 0 0,3 5-4041 0 0,12-2-2582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11971 0 0,'0'0'1893'0'0,"0"0"-162"0"0,0 0 14 0 0,0 0 95 0 0,0 0-60 0 0,0 0-290 0 0,0 0-415 0 0,0 0-368 0 0,0 0-240 0 0,0 0-145 0 0,0 0-23 0 0,0 0 20 0 0,0 0 48 0 0,1 7 34 0 0,19 156 1251 0 0,-13 79-1079 0 0,0-81-540 0 0,4-87-587 0 0,-10-71 1324 0 0,1 3-3746 0 0,-7-7-9329 0 0,2 1 665 0 0</inkml:trace>
  <inkml:trace contextRef="#ctx0" brushRef="#br0" timeOffset="246.242">1 372 8498 0 0,'0'0'2134'0'0,"0"0"-679"0"0,0 0-128 0 0,0 0 124 0 0,0 0 53 0 0,0 0-147 0 0,0 0-275 0 0,0 0-219 0 0,0 0-143 0 0,32-13-116 0 0,100-41-72 0 0,-49 34 263 0 0,152 15-1118 0 0,-183 7-2448 0 0,-18 4-7480 0 0,-22-3 1274 0 0</inkml:trace>
  <inkml:trace contextRef="#ctx0" brushRef="#br0" timeOffset="496.854">792 332 5769 0 0,'0'0'3862'0'0,"0"0"-1713"0"0,0 0-593 0 0,0 0-132 0 0,0 0-117 0 0,0 0-158 0 0,0 0-236 0 0,0 0-206 0 0,0 0-151 0 0,0 0-114 0 0,0 0-77 0 0,-17 32-76 0 0,-53 102-66 0 0,68-133-214 0 0,1 0 1 0 0,-1 1-1 0 0,1-1 1 0 0,-1 1-1 0 0,1 0 0 0 0,0 0 1 0 0,0-1-1 0 0,0 1 0 0 0,0 0 1 0 0,0 0-1 0 0,0 0 0 0 0,0 0 1 0 0,0 0-1 0 0,1 0 1 0 0,-1 0-1 0 0,1 0 0 0 0,0 0 1 0 0,-1 1-1 0 0,1-1 0 0 0,0 0 1 0 0,0 0-1 0 0,1 0 0 0 0,-1 0 1 0 0,0 0-1 0 0,1 1 0 0 0,-1-1 1 0 0,1 0-1 0 0,0 0 1 0 0,-1 0-1 0 0,1 0 0 0 0,1 1-9 0 0,2 2 47 0 0,0 0 53 0 0,0-1 0 0 0,0 1 0 0 0,0-1 0 0 0,0-1-1 0 0,1 1 1 0 0,0 0 0 0 0,0-1 0 0 0,0 0-1 0 0,0 0 1 0 0,0-1 0 0 0,0 1 0 0 0,1-1 0 0 0,-1 0-1 0 0,1-1 1 0 0,0 1 0 0 0,-1-1 0 0 0,1 0-1 0 0,0 0 1 0 0,0-1 0 0 0,0 0 0 0 0,-1 0 0 0 0,1 0-1 0 0,0-1 1 0 0,0 0 0 0 0,0 0 0 0 0,-1 0-1 0 0,1-1 1 0 0,0 0 0 0 0,-1 0 0 0 0,0 0 0 0 0,1-1-1 0 0,-1 0 1 0 0,0 0 0 0 0,0 0 0 0 0,-1 0-1 0 0,1-1 1 0 0,-1 0 0 0 0,2-1-100 0 0,0 0 62 0 0,0 0 1 0 0,0 0-1 0 0,-1-1 0 0 0,0 1 1 0 0,0-1-1 0 0,0 0 0 0 0,-1 0 1 0 0,0-1-1 0 0,0 1 1 0 0,-1-1-1 0 0,0 0 0 0 0,0 0 1 0 0,0 0-1 0 0,-1-1 0 0 0,0 1 1 0 0,0 0-1 0 0,-1-1 0 0 0,0 1 1 0 0,-1-1-1 0 0,1 0 1 0 0,-1 1-1 0 0,-1-1 0 0 0,1 1 1 0 0,-1-1-1 0 0,-2-5-62 0 0,0 8-84 0 0,1 1-1 0 0,-2-1 1 0 0,1 1 0 0 0,0 0-1 0 0,-1 0 1 0 0,0 0-1 0 0,0 0 1 0 0,0 1 0 0 0,0-1-1 0 0,-1 1 1 0 0,1 0 0 0 0,-1 0-1 0 0,0 1 1 0 0,0-1 0 0 0,0 1-1 0 0,0 0 1 0 0,0 1 0 0 0,0-1-1 0 0,-3 0 85 0 0,-37-4-7119 0 0,37 6-4421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272 734 3921 0 0,'0'0'3126'0'0,"0"0"-340"0"0,0 0-279 0 0,0 0-241 0 0,0 0-271 0 0,0 0-296 0 0,0 0-275 0 0,0 0-208 0 0,0 0-178 0 0,0 0-123 0 0,0 0-95 0 0,0 0-80 0 0,0 0-86 0 0,-6-10-68 0 0,-22-29-59 0 0,26 37-467 0 0,1 1 0 0 0,0-1 0 0 0,-1 1 0 0 0,1 0 0 0 0,-1 0 0 0 0,1 0 0 0 0,-1 0 0 0 0,1 0 0 0 0,-1 0 0 0 0,0 0 0 0 0,0 0 0 0 0,1 1 0 0 0,-1-1 0 0 0,0 1 0 0 0,0-1-1 0 0,0 1 1 0 0,0 0 0 0 0,0-1 0 0 0,0 1 0 0 0,1 0 0 0 0,-1 0 0 0 0,0 1 0 0 0,0-1 0 0 0,0 0 0 0 0,0 1 0 0 0,-1 0-60 0 0,-8 0 247 0 0,2 1-187 0 0,0 0 0 0 0,0 1 0 0 0,0 1 1 0 0,0 0-1 0 0,0 0 0 0 0,1 0 0 0 0,-1 1 0 0 0,1 0 0 0 0,0 1 1 0 0,1 0-1 0 0,-1 0 0 0 0,1 1 0 0 0,1 0 0 0 0,-1 0 0 0 0,0 2-60 0 0,3-5 9 0 0,-1 0-3 0 0,1 1 0 0 0,0-1 0 0 0,0 1 0 0 0,1 0 0 0 0,-1 0 0 0 0,1 1 0 0 0,0-1 0 0 0,0 1 0 0 0,1-1 0 0 0,0 1-1 0 0,0 0 1 0 0,0 0 0 0 0,1 0 0 0 0,-1 0 0 0 0,2 0 0 0 0,-1 0 0 0 0,1 0 0 0 0,-1 1 0 0 0,2-1 0 0 0,-1 0 0 0 0,1 0 0 0 0,0 0 0 0 0,0 0 0 0 0,0 0 0 0 0,1 0 0 0 0,0 0 0 0 0,0 0 0 0 0,1-1 0 0 0,0 1 0 0 0,0-1 0 0 0,0 1 0 0 0,0-1 0 0 0,1 0 0 0 0,0-1 0 0 0,0 1 0 0 0,0 0 0 0 0,1-1 0 0 0,0 1-6 0 0,5-1 40 0 0,0-1 1 0 0,0 1-1 0 0,0-1 0 0 0,0-1 1 0 0,0 0-1 0 0,1 0 1 0 0,-1-1-1 0 0,0-1 1 0 0,1 1-1 0 0,-1-2 1 0 0,1 1-1 0 0,-1-2 1 0 0,1 1-1 0 0,-1-1 1 0 0,0-1-1 0 0,0 0 1 0 0,9-4-41 0 0,30-12 114 0 0,20 1-2425 0 0,2-10-1743 0 0,-25-8 1581 0 0,-28 19-2948 0 0,-12 9-4301 0 0</inkml:trace>
  <inkml:trace contextRef="#ctx0" brushRef="#br0" timeOffset="554.187">977 9 9418 0 0,'0'0'3151'0'0,"0"0"-685"0"0,0 0-361 0 0,0 0-217 0 0,0 0-141 0 0,0 0-215 0 0,0 0-274 0 0,0 0-248 0 0,0 0-228 0 0,0 0-184 0 0,0 0-125 0 0,0 0-105 0 0,0 0-97 0 0,-6-2-74 0 0,-20-4-62 0 0,20 48 557 0 0,30 102 351 0 0,-20-77-945 0 0,-4 1 1 0 0,-2-1-1 0 0,-3 0 0 0 0,-4 0 0 0 0,-12 49-98 0 0,19-104-8 0 0,-4 15 3 0 0,1 0 0 0 0,1 0 0 0 0,2 0 0 0 0,1 0 1 0 0,0 0-1 0 0,4 16 5 0 0,12 8-2365 0 0,-47-96-2489 0 0,18 28-2357 0 0,9 9-4090 0 0</inkml:trace>
  <inkml:trace contextRef="#ctx0" brushRef="#br0" timeOffset="799.4">637 661 9074 0 0,'0'0'3593'0'0,"0"0"-906"0"0,0 0-668 0 0,0 0-316 0 0,0 0-180 0 0,0 0-211 0 0,0 0-226 0 0,0 0-218 0 0,0 0-140 0 0,0 0-121 0 0,0 0-111 0 0,32-13-56 0 0,101-40-66 0 0,-40 30 228 0 0,127 9-220 0 0,-155 35-3928 0 0,-46-13-4617 0 0,-12-4-4125 0 0</inkml:trace>
  <inkml:trace contextRef="#ctx0" brushRef="#br0" timeOffset="1050.168">1285 594 14091 0 0,'0'0'2994'0'0,"0"0"-1452"0"0,0 0-686 0 0,0 0-152 0 0,0 0-15 0 0,0 0 5 0 0,0 0-130 0 0,0 0-171 0 0,0 0-131 0 0,0 0-87 0 0,0 0-25 0 0,0 0-16 0 0,0 0-26 0 0,-3 35-16 0 0,-5 105-27 0 0,19-79-5 0 0,-7-54-45 0 0,2-1 92 0 0,-1-1 0 0 0,1 1 0 0 0,-1-1 0 0 0,1 0 0 0 0,1-1 0 0 0,-1 1 0 0 0,1-1 0 0 0,0-1 1 0 0,0 1-1 0 0,0-1 0 0 0,0 0 0 0 0,0-1 0 0 0,1 0 0 0 0,0 0 0 0 0,-1 0 0 0 0,1-1 0 0 0,0 0 0 0 0,-1-1 0 0 0,1 1 0 0 0,7-2-107 0 0,-9 1 131 0 0,-1 0 0 0 0,1 0-1 0 0,0-1 1 0 0,0 0-1 0 0,0 0 1 0 0,-1 0-1 0 0,1-1 1 0 0,0 0-1 0 0,-1 0 1 0 0,0 0-1 0 0,1-1 1 0 0,-1 0-1 0 0,0 0 1 0 0,0 0-1 0 0,-1 0 1 0 0,1-1-1 0 0,-1 0 1 0 0,1 0-1 0 0,-1 0 1 0 0,0-1-1 0 0,-1 1 1 0 0,1-1-1 0 0,2-4-130 0 0,-1 2 41 0 0,0 0-1 0 0,0-1 0 0 0,-1 1 0 0 0,0-1 0 0 0,0 1 0 0 0,-1-1 0 0 0,0-1 0 0 0,0 1 0 0 0,-1 0 0 0 0,0-1 0 0 0,-1 1 0 0 0,0-1 0 0 0,0 1 0 0 0,0-1 0 0 0,-1 0 0 0 0,-1 1 0 0 0,1-1 0 0 0,-2 1 0 0 0,1-1 0 0 0,-1 1 0 0 0,0-1 0 0 0,-1 1 1 0 0,0 0-1 0 0,0 0 0 0 0,-1 0 0 0 0,0 0 0 0 0,0 1 0 0 0,0-1 0 0 0,-1 1 0 0 0,-1 1 0 0 0,1-1 0 0 0,-1 0 0 0 0,0 1 0 0 0,-1 0 0 0 0,1 1 0 0 0,-5-3-40 0 0,8 6-69 0 0,1 1 0 0 0,0 0 0 0 0,-1 0 0 0 0,1 0 0 0 0,0 0 0 0 0,-1 1 0 0 0,1-1-1 0 0,-1 1 1 0 0,1-1 0 0 0,-1 1 0 0 0,1 0 0 0 0,-1 0 0 0 0,0 0 0 0 0,1 1 0 0 0,-1-1 0 0 0,1 0 0 0 0,-1 1 0 0 0,1 0 0 0 0,-1-1 0 0 0,1 1-1 0 0,0 0 1 0 0,-1 0 0 0 0,1 1 0 0 0,0-1 0 0 0,0 0 0 0 0,0 1 69 0 0,-34 27-4900 0 0,29-22 2809 0 0,-4 1-9909 0 0</inkml:trace>
  <inkml:trace contextRef="#ctx0" brushRef="#br0" timeOffset="1356.201">1804 900 18644 0 0,'0'0'2346'0'0,"0"0"-847"0"0,0 0-408 0 0,0 0-56 0 0,0 0-13 0 0,0 0-87 0 0,0 0-146 0 0,0 0-169 0 0,0 0-150 0 0,0 0-106 0 0,0 0-55 0 0,0 0-57 0 0,-8-32-38 0 0,-22-99-22 0 0,28 126-176 0 0,0 0 0 0 0,0 1 0 0 0,1-1 0 0 0,0 0 1 0 0,0 0-1 0 0,1 0 0 0 0,-1 0 0 0 0,1 0 0 0 0,0 0 0 0 0,0 0 0 0 0,1 0 0 0 0,-1 0 0 0 0,1 0 0 0 0,0 0 0 0 0,1 0 0 0 0,-1 0 0 0 0,1 0 0 0 0,1-1-16 0 0,3-8 23 0 0,-4 8-28 0 0,0 0 0 0 0,0 1 0 0 0,0 0 0 0 0,0 0 0 0 0,1-1 1 0 0,0 1-1 0 0,0 1 0 0 0,0-1 0 0 0,1 0 0 0 0,0 1 0 0 0,0 0 0 0 0,0 0 0 0 0,0 0 0 0 0,0 0 0 0 0,1 1 0 0 0,0-1 0 0 0,0 1 0 0 0,0 0 0 0 0,0 1 0 0 0,0-1 0 0 0,0 1 0 0 0,1 0 0 0 0,-1 1 0 0 0,1-1 0 0 0,-1 1 0 0 0,1 0 0 0 0,1 0 5 0 0,-5 1-72 0 0,0-1 1 0 0,0 1-1 0 0,0 0 1 0 0,-1 0-1 0 0,1 0 1 0 0,0 0-1 0 0,0 0 1 0 0,0 1-1 0 0,0-1 1 0 0,-1 1-1 0 0,1-1 1 0 0,0 1-1 0 0,0-1 1 0 0,-1 1-1 0 0,1 0 1 0 0,0 0-1 0 0,-1 0 1 0 0,1 0-1 0 0,-1 0 1 0 0,1 0-1 0 0,-1 0 1 0 0,0 0-1 0 0,1 1 1 0 0,-1-1-1 0 0,0 1 1 0 0,0-1 0 0 0,0 1-1 0 0,0-1 1 0 0,0 1-1 0 0,0-1 1 0 0,0 1-1 0 0,-1 0 1 0 0,1 0 71 0 0,4 7-1317 0 0,-2-1-1726 0 0,-1-3-1913 0 0,-2-1-7264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3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573 130 7122 0 0,'0'0'2235'0'0,"0"0"-459"0"0,0 0-184 0 0,0 0 37 0 0,0 0 46 0 0,0 0-128 0 0,0 0-280 0 0,0 0-287 0 0,0 0-224 0 0,0 0-160 0 0,0 0-122 0 0,1 23 1029 0 0,-35 61 250 0 0,12-10-1452 0 0,3 1 0 0 0,4 0 0 0 0,3 1-1 0 0,3 1 1 0 0,3 0 0 0 0,4 36-301 0 0,13 25 100 0 0,17-48-143 0 0,-28-91 5 0 0,0 1 0 0 0,0-1 0 0 0,1 1 0 0 0,-1-1 0 0 0,0 1 0 0 0,1-1 0 0 0,-1 1 0 0 0,0 0 0 0 0,1-1 0 0 0,-1 1 0 0 0,0-1 0 0 0,1 1 0 0 0,-1 0 0 0 0,0-1 0 0 0,1 1 0 0 0,-1 0 0 0 0,1-1 0 0 0,-1 1 0 0 0,1 0 0 0 0,-1 0 0 0 0,1 0 0 0 0,-1-1 0 0 0,1 1 0 0 0,-1 0 0 0 0,1 0 0 0 0,-1 0 0 0 0,1 0 0 0 0,0 0 0 0 0,-1 0 0 0 0,1 0-1 0 0,-1 0 1 0 0,1 0 0 0 0,-1 0 0 0 0,1 0 0 0 0,-1 0 0 0 0,1 1 0 0 0,-1-1 0 0 0,1 0 0 0 0,-1 0 0 0 0,1 1 0 0 0,-1-1 0 0 0,1 0 0 0 0,-1 0 0 0 0,1 1 0 0 0,-1-1 0 0 0,0 0 0 0 0,1 1 0 0 0,-1-1 0 0 0,0 1 0 0 0,1-1 0 0 0,-1 1 0 0 0,0-1 0 0 0,1 0 0 0 0,-1 1 0 0 0,0-1 0 0 0,0 1 0 0 0,0-1 0 0 0,1 1 0 0 0,-1-1 0 0 0,0 1 0 0 0,0-1 0 0 0,0 1 0 0 0,0 0 0 0 0,0-1 0 0 0,0 1 0 0 0,0-1 0 0 0,0 1 0 0 0,0-1 0 0 0,0 1 38 0 0,12-86-7078 0 0,-10 66 2088 0 0,-2 3-6102 0 0</inkml:trace>
  <inkml:trace contextRef="#ctx0" brushRef="#br0" timeOffset="299.004">376 211 10386 0 0,'0'0'2015'0'0,"0"0"-518"0"0,0 0-372 0 0,0 0-29 0 0,0 0 90 0 0,0 0 20 0 0,0 0-111 0 0,0 0-173 0 0,0 0-152 0 0,0 0-82 0 0,38-23-60 0 0,126-70-45 0 0,-51 51 234 0 0,-88 38-616 0 0,165-14 765 0 0,-186 18-952 0 0,1 0-1 0 0,-1 1 0 0 0,0-1 0 0 0,0 1 0 0 0,0 0 0 0 0,0 0 1 0 0,0 1-1 0 0,0-1 0 0 0,-1 1 0 0 0,1 0 0 0 0,0 0 0 0 0,-1 0 1 0 0,1 0-1 0 0,-1 1 0 0 0,0-1 0 0 0,0 1 0 0 0,0 0 0 0 0,0 0 1 0 0,0 0-1 0 0,0 0 0 0 0,-1 0 0 0 0,0 1 0 0 0,0-1 0 0 0,0 1 1 0 0,0 0-1 0 0,0 0 0 0 0,-1-1 0 0 0,1 1 0 0 0,-1 0 0 0 0,0 0 1 0 0,0 0-1 0 0,-1 0 0 0 0,1 1 0 0 0,-1-1 0 0 0,0 0 0 0 0,0 0 1 0 0,0 0-1 0 0,-1 0 0 0 0,1 0 0 0 0,-2 3-13 0 0,-4 11 41 0 0,0-1 0 0 0,-2 1-1 0 0,0-1 1 0 0,-1-1 0 0 0,0 0 0 0 0,-2 0-1 0 0,0-1 1 0 0,0 0 0 0 0,-1-1 0 0 0,-1 0-1 0 0,-14 11-40 0 0,-12 13-153 0 0,-2-2 1 0 0,-2-1-1 0 0,-1-2 0 0 0,-1-3 0 0 0,-2-1 0 0 0,-1-3 0 0 0,-1-1 0 0 0,-6-1 153 0 0,8-16-2958 0 0,51-16-865 0 0,23-13-6149 0 0,-16 10 1792 0 0</inkml:trace>
  <inkml:trace contextRef="#ctx0" brushRef="#br0" timeOffset="1068">851 796 4265 0 0,'0'0'3025'0'0,"0"0"-1292"0"0,0 0-182 0 0,0 0 256 0 0,0 0 0 0 0,0 0-214 0 0,0 0-296 0 0,0 0-228 0 0,0 0-160 0 0,0 0-129 0 0,31-4-137 0 0,97-14-130 0 0,-63-4 218 0 0,-56 17-607 0 0,-1 0-1 0 0,0 0 0 0 0,0-1 0 0 0,0 0 1 0 0,0 0-1 0 0,-1-1 0 0 0,0 0 0 0 0,-1 0 1 0 0,0 0-1 0 0,0-1 0 0 0,0 0 0 0 0,2-6-123 0 0,-7 11 27 0 0,1 2-4 0 0,0-1 1 0 0,-1 0-1 0 0,1 0 0 0 0,-1 0 0 0 0,0 0 0 0 0,0 0 0 0 0,0 0 0 0 0,0 0 1 0 0,0 0-1 0 0,0 0 0 0 0,0-1 0 0 0,-1 1 0 0 0,1 0 0 0 0,-1-1 0 0 0,0 1 1 0 0,1 0-1 0 0,-1-1 0 0 0,0 1 0 0 0,0 0 0 0 0,-1-1 0 0 0,1 1 0 0 0,0 0 1 0 0,-1-1-1 0 0,0 1 0 0 0,1 0 0 0 0,-1 0 0 0 0,0-1 0 0 0,0 1 0 0 0,0 0 1 0 0,0 0-1 0 0,-1 0 0 0 0,1 0 0 0 0,0 0 0 0 0,-1 1 0 0 0,0-1 0 0 0,1 0 1 0 0,-1 1-1 0 0,0-1 0 0 0,0 0-23 0 0,-6 1-71 0 0,1-1 0 0 0,-1 1-1 0 0,0 0 1 0 0,0 1 0 0 0,1 0 0 0 0,-1 0 0 0 0,0 1 0 0 0,1 0 0 0 0,-1 0-1 0 0,1 1 1 0 0,-1 0 0 0 0,1 0 0 0 0,-1 0 0 0 0,1 1 0 0 0,0 0 0 0 0,0 1-1 0 0,1 0 1 0 0,-5 2 71 0 0,-106 94-921 0 0,111-95 916 0 0,1 1 1 0 0,-1 1-1 0 0,1-1 1 0 0,1 1-1 0 0,-1 0 1 0 0,1 0-1 0 0,0 0 0 0 0,1 1 1 0 0,0-1-1 0 0,0 1 1 0 0,0 0-1 0 0,1 0 1 0 0,0 0-1 0 0,1 0 0 0 0,0 0 1 0 0,0 0-1 0 0,0 0 1 0 0,1 1-1 0 0,1-1 1 0 0,-1 0-1 0 0,1 1 5 0 0,3-2 68 0 0,0-1 0 0 0,1 1 0 0 0,-1-1 0 0 0,1 1-1 0 0,0-1 1 0 0,1 0 0 0 0,-1-1 0 0 0,1 0 0 0 0,0 0 0 0 0,1 0 0 0 0,-1 0 0 0 0,1-1 0 0 0,0 0-1 0 0,0-1 1 0 0,0 1 0 0 0,0-1 0 0 0,1-1 0 0 0,0 1 0 0 0,-1-1 0 0 0,1-1 0 0 0,7 1-68 0 0,108 3 1087 0 0,-101-7-976 0 0,0 0 0 0 0,0-2 0 0 0,0-1 0 0 0,0-1 0 0 0,-1-1 0 0 0,0 0 0 0 0,0-2 0 0 0,-1 0 0 0 0,0-1 0 0 0,-1-2 0 0 0,0 0 0 0 0,0 0 0 0 0,-1-2 0 0 0,-1 0 0 0 0,-1-1 0 0 0,0-1 0 0 0,-1-1 0 0 0,0 0 0 0 0,-1-2-111 0 0,2-1 32 0 0,-1-1-1 0 0,-2 0 1 0 0,0-1-1 0 0,-1 0 1 0 0,-1-1-1 0 0,-1-1 1 0 0,-1 0-1 0 0,5-23-31 0 0,-13 45-10 0 0,1 0-1 0 0,-1-1 1 0 0,0 1-1 0 0,0 0 0 0 0,0-1 1 0 0,0 1-1 0 0,0-1 1 0 0,-1 1-1 0 0,1-1 1 0 0,-1 1-1 0 0,0-1 0 0 0,1 1 1 0 0,-1-1-1 0 0,0 1 1 0 0,-1-1-1 0 0,1 0 0 0 0,0 1 1 0 0,-1-1-1 0 0,1 1 1 0 0,-1-1-1 0 0,0 1 1 0 0,0-1-1 0 0,0 1 0 0 0,0 0 1 0 0,0-1-1 0 0,0 1 1 0 0,-1 0-1 0 0,1 0 0 0 0,-1 0 1 0 0,0 0-1 0 0,1 0 1 0 0,-1 0-1 0 0,0 1 1 0 0,0-1-1 0 0,0 0 0 0 0,-1 1 1 0 0,1 0-1 0 0,0-1 1 0 0,0 1-1 0 0,-1 0 0 0 0,1 0 1 0 0,0 0-1 0 0,-1 1 1 0 0,1-1-1 0 0,-1 1 1 0 0,0-1-1 0 0,0 1 11 0 0,-3 1-38 0 0,-1 0 0 0 0,1 0 0 0 0,0 1 1 0 0,0 0-1 0 0,0 0 0 0 0,0 1 0 0 0,0 0 0 0 0,0 0 0 0 0,1 0 1 0 0,0 1-1 0 0,-1-1 0 0 0,1 1 0 0 0,0 0 0 0 0,1 1 1 0 0,-1-1-1 0 0,1 1 0 0 0,0 0 0 0 0,0 0 0 0 0,0 1 0 0 0,1-1 1 0 0,0 1-1 0 0,0 0 38 0 0,2-5 0 0 0,0 0-1 0 0,1 1 1 0 0,-1-1 0 0 0,1 0 0 0 0,-1 0 0 0 0,1 1 0 0 0,0-1 0 0 0,0 0-1 0 0,-1 0 1 0 0,1 1 0 0 0,0-1 0 0 0,0 0 0 0 0,0 0 0 0 0,0 1 0 0 0,1-1-1 0 0,-1 0 1 0 0,0 1 0 0 0,0-1 0 0 0,1 0 0 0 0,-1 0 0 0 0,1 0 0 0 0,-1 1-1 0 0,1-1 1 0 0,-1 0 0 0 0,1 0 0 0 0,0 0 0 0 0,0 0 0 0 0,0 0 0 0 0,-1 0-1 0 0,1 0 1 0 0,0 0 0 0 0,0 0 0 0 0,0-1 0 0 0,0 1 0 0 0,0 0-1 0 0,1-1 1 0 0,-1 1 0 0 0,0 0 0 0 0,0-1 0 0 0,0 1 0 0 0,0-1 0 0 0,1 0-1 0 0,-1 1 1 0 0,0-1 0 0 0,1 0 0 0 0,-1 0 0 0 0,0 0 0 0 0,1 0 0 0 0,70 1 220 0 0,-63-2-203 0 0,162-20 668 0 0,-169 20-676 0 0,0 1 1 0 0,0 0-1 0 0,-1 0 1 0 0,1 0-1 0 0,0 0 1 0 0,-1 0-1 0 0,1 1 1 0 0,0-1-1 0 0,0 1 1 0 0,-1-1-1 0 0,1 1 1 0 0,-1-1-1 0 0,1 1 1 0 0,-1 0-1 0 0,1 0 1 0 0,-1 0-1 0 0,1 0 1 0 0,-1 0-1 0 0,1 0 1 0 0,-1 0-1 0 0,0 0 1 0 0,0 0 0 0 0,0 1-1 0 0,0-1 1 0 0,0 0-1 0 0,0 1 1 0 0,0-1-1 0 0,0 1 1 0 0,0-1-1 0 0,0 1 1 0 0,-1 0-1 0 0,1-1 1 0 0,-1 1-1 0 0,0 0 1 0 0,1-1-1 0 0,-1 1 1 0 0,0 0-1 0 0,0-1 1 0 0,0 1-1 0 0,0 0 1 0 0,0 0-1 0 0,0-1 1 0 0,0 1-1 0 0,-1 0-9 0 0,0 13 39 0 0,-1 0-1 0 0,0 0 0 0 0,-2 0 0 0 0,1 0 0 0 0,-2-1 1 0 0,0 0-1 0 0,-1 0 0 0 0,0 0 0 0 0,-6 9-38 0 0,-15 36-16 0 0,12 25-1041 0 0,39-72-2274 0 0,-11-12-2057 0 0,-6 0-803 0 0,-3 0-4882 0 0</inkml:trace>
  <inkml:trace contextRef="#ctx0" brushRef="#br0" timeOffset="1666.069">2029 1 8698 0 0,'0'0'2920'0'0,"0"0"-1103"0"0,0 0-436 0 0,0 0 54 0 0,0 0 74 0 0,0 0-78 0 0,0 0-247 0 0,0 0-292 0 0,0 0-204 0 0,0 0-101 0 0,0 0-21 0 0,0 0-36 0 0,0 0-12 0 0,9 1-50 0 0,27 6-61 0 0,-17 22 317 0 0,-14 0-529 0 0,0 1 0 0 0,-2 0 0 0 0,-1 0-1 0 0,-2 0 1 0 0,-1 0 0 0 0,-1 0 0 0 0,-2 4-195 0 0,-58 302 127 0 0,47-272-121 0 0,-21 117-100 0 0,55-188-64 0 0,131-178 388 0 0,-139 172-234 0 0,0 1 1 0 0,0 0 0 0 0,1 0-1 0 0,0 1 1 0 0,1 1 0 0 0,0 0-1 0 0,1 1 1 0 0,0 0 0 0 0,0 1-1 0 0,7-2 4 0 0,-20 10 1 0 0,0-1 0 0 0,1 1-1 0 0,-1-1 1 0 0,1 1 0 0 0,-1 0-1 0 0,1-1 1 0 0,0 1 0 0 0,-1 0-1 0 0,1 0 1 0 0,-1 0-1 0 0,1 0 1 0 0,-1 0 0 0 0,1 0-1 0 0,-1 1 1 0 0,1-1 0 0 0,-1 0-1 0 0,1 1 1 0 0,-1 0-1 0 0,1-1 1 0 0,-1 1 0 0 0,1 0-1 0 0,-1-1 1 0 0,0 1 0 0 0,1 0-1 0 0,-1 0 1 0 0,0 0 0 0 0,0 0-1 0 0,0 0 1 0 0,0 0-1 0 0,0 1 1 0 0,0-1 0 0 0,0 0-1 0 0,0 1 1 0 0,0-1 0 0 0,-1 0-1 0 0,1 1 1 0 0,0-1 0 0 0,-1 1-1 0 0,1-1 1 0 0,-1 1-1 0 0,0 0 0 0 0,7 68 76 0 0,-7-64-74 0 0,-14 126 56 0 0,6-59-688 0 0,30-77-3911 0 0,-11-6 1496 0 0,-3 2-2874 0 0,1 1-5656 0 0</inkml:trace>
  <inkml:trace contextRef="#ctx0" brushRef="#br0" timeOffset="2082.417">2843 513 14091 0 0,'0'0'1926'0'0,"0"0"-502"0"0,0 0-174 0 0,0 0-65 0 0,0 0-99 0 0,0 0-155 0 0,0 0-183 0 0,0 0-163 0 0,0 0-126 0 0,0 0-127 0 0,0 0-85 0 0,-31 32-74 0 0,-92 101-51 0 0,63-59 80 0 0,59-73-201 0 0,-1 0 0 0 0,1 0 0 0 0,0 1 0 0 0,0-1 0 0 0,0 0-1 0 0,0 1 1 0 0,0-1 0 0 0,0 1 0 0 0,0-1 0 0 0,0 1 0 0 0,1-1 0 0 0,-1 1 0 0 0,1-1-1 0 0,-1 1 1 0 0,1 0 0 0 0,-1-1 0 0 0,1 1 0 0 0,0 0 0 0 0,0-1 0 0 0,0 1-1 0 0,0 0 1 0 0,0 0 0 0 0,0-1 0 0 0,0 1 0 0 0,1 0 0 0 0,-1-1 0 0 0,1 1 0 0 0,-1-1-1 0 0,1 1 1 0 0,0 0 0 0 0,-1-1 0 0 0,1 1 0 0 0,0-1 0 0 0,0 1 0 0 0,0-1-1 0 0,0 0 1 0 0,0 0 0 0 0,0 1 0 0 0,1-1 0 0 0,-1 0 0 0 0,0 0 0 0 0,1 0-1 0 0,-1 0 1 0 0,1 0 0 0 0,-1 0 0 0 0,1-1 0 0 0,-1 1 0 0 0,1 0 0 0 0,-1-1 0 0 0,1 1-1 0 0,0-1 1 0 0,-1 0 0 0 0,1 1 0 0 0,0-1 0 0 0,-1 0 0 0 0,1 0 0 0 0,0 0-1 0 0,13-3 123 0 0,-1 0 1 0 0,0-1-1 0 0,0 0 1 0 0,0-1 0 0 0,-1-1-1 0 0,1 0 1 0 0,-1-1 0 0 0,-1 0-1 0 0,1-1 1 0 0,-1-1-1 0 0,-1 0 1 0 0,1 0 0 0 0,-2-1-1 0 0,1 0 1 0 0,-1-1-1 0 0,4-7-123 0 0,-6 10 59 0 0,4-7 46 0 0,26-13 214 0 0,-27 56-328 0 0,20 59-10 0 0,-30-85-25 0 0,1-1 0 0 0,-1 1 0 0 0,0 0 0 0 0,1-1 0 0 0,-1 1 0 0 0,1-1 0 0 0,0 0 0 0 0,-1 0 0 0 0,1 1 0 0 0,0-1 0 0 0,0 0 0 0 0,0 0 0 0 0,0-1-1 0 0,0 1 1 0 0,0 0 0 0 0,0-1 0 0 0,0 1 0 0 0,0-1 0 0 0,0 0 0 0 0,0 1 0 0 0,0-1 0 0 0,0 0 0 0 0,1 0 0 0 0,-1-1 0 0 0,0 1 0 0 0,0 0 0 0 0,0-1 0 0 0,0 1 0 0 0,0-1 0 0 0,0 1 0 0 0,0-1 0 0 0,0 0 0 0 0,0 0 0 0 0,0 0-1 0 0,0-1 45 0 0,0 1-243 0 0,37-29-2990 0 0,-16 7-5943 0 0,-18 19-2009 0 0</inkml:trace>
  <inkml:trace contextRef="#ctx0" brushRef="#br0" timeOffset="2636.483">3257 480 9458 0 0,'0'0'3246'0'0,"0"0"-1272"0"0,0 0-477 0 0,0 0 8 0 0,0 0-2 0 0,0 0-168 0 0,0 0-275 0 0,0 0-172 0 0,0 0-61 0 0,0 0 16 0 0,0 0-32 0 0,0 0-106 0 0,4 5-139 0 0,21 61 854 0 0,-35 165-717 0 0,-9 140-683 0 0,3-301-30 0 0,15-70 18 0 0,1 0 7 0 0,-2-19 46 0 0,4-12-35 0 0,1 0-1 0 0,1 0 0 0 0,1 1 1 0 0,2-1-1 0 0,1 1 0 0 0,6-14-25 0 0,4-13 14 0 0,2 0 0 0 0,3 2 0 0 0,2 0 0 0 0,13-16-14 0 0,-30 55 3 0 0,2 1 0 0 0,0 0-1 0 0,1 1 1 0 0,0 0-1 0 0,1 1 1 0 0,1 0-1 0 0,0 1 1 0 0,1 1 0 0 0,0 0-1 0 0,0 0 1 0 0,1 2-1 0 0,1-1 1 0 0,-1 2 0 0 0,2 0-1 0 0,-1 1 1 0 0,14-3-3 0 0,-28 9 10 0 0,1 0 0 0 0,0 0 0 0 0,-1 0 0 0 0,1 0 0 0 0,-1 1 0 0 0,1 0 0 0 0,0-1 1 0 0,0 1-1 0 0,-1 0 0 0 0,1 0 0 0 0,0 0 0 0 0,-1 0 0 0 0,1 1 0 0 0,0-1 0 0 0,-1 1 0 0 0,1 0 0 0 0,0 0 0 0 0,-1 0 0 0 0,1 0 1 0 0,-1 0-1 0 0,0 0 0 0 0,1 1 0 0 0,-1-1 0 0 0,0 1 0 0 0,0-1 0 0 0,0 1 0 0 0,0 0 0 0 0,0 0 0 0 0,0 0 0 0 0,0 0 1 0 0,-1 0-1 0 0,1 1 0 0 0,-1-1 0 0 0,1 0 0 0 0,-1 1 0 0 0,0-1 0 0 0,0 1 0 0 0,0-1 0 0 0,0 1 0 0 0,-1 0 0 0 0,1-1 1 0 0,-1 1-1 0 0,0 0 0 0 0,1-1 0 0 0,-1 1 0 0 0,0 0-10 0 0,0 12-5 0 0,-1 0 0 0 0,0 0 0 0 0,-1 0 0 0 0,-1 0 0 0 0,0-1 0 0 0,-1 0 0 0 0,0 1 0 0 0,-1-1 0 0 0,-1-1 0 0 0,0 1 0 0 0,-1-1 0 0 0,0 0 0 0 0,-1 0 0 0 0,-1-1 0 0 0,0 0 0 0 0,0-1 0 0 0,-1 0 0 0 0,-1 0 0 0 0,0-1 0 0 0,0 0 0 0 0,-1-1 0 0 0,0-1 0 0 0,-1 0 0 0 0,0 0 0 0 0,0-1 0 0 0,0-1 0 0 0,-1 0 0 0 0,-6 1 5 0 0,-41-9-1432 0 0,43-32-2267 0 0,18 13-4125 0 0,0 16-3853 0 0</inkml:trace>
  <inkml:trace contextRef="#ctx0" brushRef="#br0" timeOffset="3015.773">4100 458 9370 0 0,'0'0'5105'0'0,"0"0"-2902"0"0,0 0-1029 0 0,0 0-2 0 0,0 0 99 0 0,0 0 8 0 0,0 0-129 0 0,0 0-237 0 0,0 0-254 0 0,0 0-151 0 0,0 0-97 0 0,0 0-47 0 0,0 0-29 0 0,-13 12-58 0 0,-42 42-45 0 0,-33-3 396 0 0,50-37-459 0 0,50-6-369 0 0,20-4 207 0 0,-25-4 1 0 0,-1 0 0 0 0,0 0 0 0 0,1 1-1 0 0,-1 0 1 0 0,0 0 0 0 0,0 0 0 0 0,0 1 0 0 0,0 0-1 0 0,0 0 1 0 0,0 0 0 0 0,0 1 0 0 0,-1 0 0 0 0,1 0-1 0 0,-1 1 1 0 0,0-1 0 0 0,0 1 0 0 0,0 0 0 0 0,0 1 0 0 0,-1-1-1 0 0,0 1 1 0 0,3 3-8 0 0,-3 1 47 0 0,0 0 1 0 0,0 0-1 0 0,-2 0 0 0 0,1 1 1 0 0,-1-1-1 0 0,0 0 0 0 0,-1 1 1 0 0,0 0-1 0 0,-1-1 0 0 0,0 1 0 0 0,0 0 1 0 0,-1-1-1 0 0,0 1 0 0 0,-1-1 1 0 0,0 1-1 0 0,0-1 0 0 0,-1 0 1 0 0,0 0-1 0 0,-1 0 0 0 0,0 0 0 0 0,0-1 1 0 0,-1 1-1 0 0,0-1 0 0 0,-1 0 1 0 0,0 0-1 0 0,0-1 0 0 0,0 0 1 0 0,-1 0-1 0 0,0-1 0 0 0,-3 3-47 0 0,8-8-104 0 0,-1 1 0 0 0,1-1 1 0 0,0 0-1 0 0,-1 0 0 0 0,1 0 0 0 0,-1 0 0 0 0,1 0 0 0 0,-1 0 0 0 0,1-1 1 0 0,-1 1-1 0 0,1-1 0 0 0,-1 1 0 0 0,0-1 0 0 0,1 0 0 0 0,-1 0 0 0 0,0-1 1 0 0,1 1-1 0 0,-1 0 0 0 0,1-1 0 0 0,-1 0 0 0 0,1 1 0 0 0,-1-1 0 0 0,1 0 1 0 0,-1 0-1 0 0,1-1 0 0 0,0 1 0 0 0,-1 0 0 0 0,1-1 0 0 0,0 1 0 0 0,0-1 1 0 0,0 0-1 0 0,0 0 0 0 0,1 0 0 0 0,-1 0 0 0 0,0 0 0 0 0,1 0 0 0 0,-1 0 1 0 0,1 0-1 0 0,0-1 0 0 0,-1-2 104 0 0,-10-17-4357 0 0,10 17 831 0 0,-1-3-8350 0 0</inkml:trace>
  <inkml:trace contextRef="#ctx0" brushRef="#br0" timeOffset="21256.635">24 1790 0 0 0,'0'0'313'0'0,"0"0"884"0"0,0 0 271 0 0,0 0 11 0 0,0 0-16 0 0,0-5 52 0 0,2-5-832 0 0,0-7 3284 0 0,-2 16-2496 0 0,0 1-130 0 0,0 0-149 0 0,0 0-131 0 0,0 0-152 0 0,0 0-124 0 0,0 0-140 0 0,18 129 2075 0 0,14 183-1876 0 0,-32-290-795 0 0,0 0-1 0 0,-1 0 1 0 0,-1 0 0 0 0,-1 0 0 0 0,-1 0 0 0 0,-1-1-1 0 0,-7 18-48 0 0,12-38 11 0 0,0-1 0 0 0,0 1-1 0 0,0-1 1 0 0,0 1 0 0 0,-1-1 0 0 0,1 1-1 0 0,0-1 1 0 0,0 1 0 0 0,-1-1-1 0 0,1 0 1 0 0,0 1 0 0 0,-1-1 0 0 0,1 0-1 0 0,0 1 1 0 0,-1-1 0 0 0,1 0-1 0 0,-1 1 1 0 0,1-1 0 0 0,0 0 0 0 0,-1 0-1 0 0,1 1 1 0 0,-1-1 0 0 0,1 0-1 0 0,-1 0 1 0 0,1 0 0 0 0,-1 0-1 0 0,1 0 1 0 0,-1 0 0 0 0,1 0 0 0 0,-1 0-1 0 0,1 0 1 0 0,-1 0 0 0 0,1 0-1 0 0,-1 0 1 0 0,1 0 0 0 0,-1 0 0 0 0,1 0-1 0 0,-1 0 1 0 0,1-1 0 0 0,-1 1-1 0 0,1 0 1 0 0,0 0 0 0 0,-1 0 0 0 0,1-1-1 0 0,-1 1 1 0 0,1 0 0 0 0,0-1-1 0 0,-1 1 1 0 0,1 0 0 0 0,-1-1-1 0 0,1 1 1 0 0,0-1 0 0 0,0 1 0 0 0,-1 0-1 0 0,1-1 1 0 0,0 1 0 0 0,0-1-1 0 0,0 1 1 0 0,-1-1 0 0 0,1 1 0 0 0,0-1-1 0 0,0 1 1 0 0,0-1 0 0 0,0 1-1 0 0,0-1 1 0 0,0 1 0 0 0,0-1-11 0 0,-16-33 160 0 0,12 14-154 0 0,0 0 0 0 0,2 0 0 0 0,0 0 0 0 0,1-1 0 0 0,2 1 0 0 0,0 0 0 0 0,0-1 0 0 0,2 1 0 0 0,1 0 0 0 0,1 0 0 0 0,0 1 0 0 0,1 0 1 0 0,4-8-7 0 0,2-5 17 0 0,2-1 0 0 0,1 2 1 0 0,2 0-1 0 0,0 0 0 0 0,2 2 1 0 0,2 0-1 0 0,0 2 0 0 0,2 0 1 0 0,1 1-1 0 0,1 2 0 0 0,1 0 1 0 0,1 2-1 0 0,1 0 0 0 0,1 3 1 0 0,25-14-18 0 0,-43 27 12 0 0,0 1 1 0 0,1 0 0 0 0,-1 0-1 0 0,1 1 1 0 0,0 1 0 0 0,0 0-1 0 0,0 1 1 0 0,0 0 0 0 0,0 0-1 0 0,9 1-12 0 0,-18 2 13 0 0,-1-1-1 0 0,0 1 0 0 0,1 0 1 0 0,-1 0-1 0 0,1-1 0 0 0,-1 2 0 0 0,0-1 1 0 0,0 0-1 0 0,0 0 0 0 0,0 1 1 0 0,0-1-1 0 0,0 1 0 0 0,0-1 1 0 0,0 1-1 0 0,0 0 0 0 0,-1 0 1 0 0,1 0-1 0 0,-1 0 0 0 0,1 0 1 0 0,-1 0-1 0 0,0 0 0 0 0,0 1 1 0 0,0-1-1 0 0,0 0 0 0 0,0 1 1 0 0,0-1-1 0 0,-1 1 0 0 0,1-1 0 0 0,-1 1 1 0 0,0-1-1 0 0,0 1 0 0 0,0 1-12 0 0,-5 84 356 0 0,-3-61-330 0 0,0 0 0 0 0,-2-1 0 0 0,-1 0 0 0 0,-1-1 0 0 0,-1 0 0 0 0,-1-1 0 0 0,-1 0 0 0 0,-1-1 0 0 0,-1-1 0 0 0,-1-1 0 0 0,-1 0 0 0 0,-1-1-26 0 0,14-13-107 0 0,0 0 0 0 0,-1-1 0 0 0,1 0-1 0 0,-1 0 1 0 0,0 0 0 0 0,-1-1 0 0 0,0 0 0 0 0,1 0 0 0 0,-1-1 0 0 0,-1 0 0 0 0,1-1-1 0 0,-1 1 1 0 0,1-2 0 0 0,-1 1 0 0 0,0-1 0 0 0,0-1 0 0 0,0 1 0 0 0,0-1 0 0 0,0-1 0 0 0,0 0-1 0 0,0 0 1 0 0,-7-2 107 0 0,-13-33-3874 0 0,24 6-4445 0 0,5 17-2930 0 0</inkml:trace>
  <inkml:trace contextRef="#ctx0" brushRef="#br0" timeOffset="21624.018">996 1746 4009 0 0,'0'0'2804'0'0,"0"0"-870"0"0,0 0-265 0 0,0 0 136 0 0,0 0 70 0 0,0 0-73 0 0,0 0-240 0 0,0 0-355 0 0,0 0-331 0 0,0 0-225 0 0,0 0-127 0 0,0 0-87 0 0,-32 17-61 0 0,-100 56-54 0 0,128-71-298 0 0,0 0 1 0 0,0 0 0 0 0,0 0-1 0 0,0 0 1 0 0,1 1 0 0 0,-1-1 0 0 0,1 1-1 0 0,0 0 1 0 0,-1 0 0 0 0,1 0-1 0 0,0 1 1 0 0,1-1 0 0 0,-1 1 0 0 0,1-1-1 0 0,0 1 1 0 0,-1 0 0 0 0,1 1-25 0 0,-3 6 86 0 0,3-8-61 0 0,-1 1-1 0 0,1-1 0 0 0,0 1 1 0 0,0 0-1 0 0,0 0 0 0 0,0 0 1 0 0,1 0-1 0 0,0 0 0 0 0,0 0 1 0 0,0 0-1 0 0,0 1 0 0 0,0-1 1 0 0,1 0-1 0 0,0 0 0 0 0,0 1 1 0 0,0-1-1 0 0,1 0 0 0 0,-1 0 1 0 0,1 1-1 0 0,0-1 0 0 0,0 0 1 0 0,0 0-1 0 0,1 0 0 0 0,-1 0 1 0 0,1 0-1 0 0,0 0 0 0 0,0 0 1 0 0,1-1-1 0 0,-1 1 0 0 0,1-1 1 0 0,0 0-1 0 0,-1 1 0 0 0,2-1 1 0 0,-1-1-1 0 0,0 1 0 0 0,0 0 1 0 0,1-1-1 0 0,0 1 0 0 0,-1-1 1 0 0,1 0-1 0 0,0-1 0 0 0,0 1 1 0 0,0 0-1 0 0,0-1 0 0 0,3 0-24 0 0,2 2 76 0 0,1-1 0 0 0,0 0-1 0 0,-1-1 1 0 0,1 0 0 0 0,0 0-1 0 0,0-1 1 0 0,0 0 0 0 0,-1-1-1 0 0,1 0 1 0 0,0-1 0 0 0,-1 0-1 0 0,1-1 1 0 0,-1 1 0 0 0,1-2-1 0 0,-1 1 1 0 0,0-2 0 0 0,0 1-1 0 0,-1-1 1 0 0,0 0-1 0 0,1-1 1 0 0,-2 0 0 0 0,1 0-1 0 0,-1 0 1 0 0,0-1 0 0 0,0-1-1 0 0,-1 1 1 0 0,0-1 0 0 0,0 0-1 0 0,-1 0 1 0 0,0-1 0 0 0,0 1-1 0 0,-1-1 1 0 0,0 0 0 0 0,0 0-1 0 0,-1-1 1 0 0,-1 1 0 0 0,0-1-1 0 0,0 0 1 0 0,0 1 0 0 0,-2-1-1 0 0,1-3-75 0 0,-2 7-8 0 0,0 0 0 0 0,0 1 0 0 0,0-1 0 0 0,-1 0 0 0 0,0 1 0 0 0,0-1 0 0 0,0 1 0 0 0,-1-1 0 0 0,0 1 0 0 0,0 0 0 0 0,0 0 0 0 0,-1 0 0 0 0,1 1-1 0 0,-1-1 1 0 0,0 1 0 0 0,-1 0 0 0 0,1 0 0 0 0,-1 0 0 0 0,0 1 0 0 0,0 0 0 0 0,0 0 0 0 0,0 0 0 0 0,-2 0 8 0 0,-85-19-7374 0 0,82 22 680 0 0,5 0-5017 0 0</inkml:trace>
  <inkml:trace contextRef="#ctx0" brushRef="#br0" timeOffset="21837.116">1510 1904 11907 0 0,'0'0'1308'0'0,"0"0"-573"0"0,0 0-17 0 0,0 0 277 0 0,0 0 174 0 0,0 0 0 0 0,0 0-223 0 0,0 0-313 0 0,-11 34-247 0 0,-34 100-177 0 0,25-67-508 0 0,20-66-109 0 0,15-18-8203 0 0,-11 12-1830 0 0</inkml:trace>
  <inkml:trace contextRef="#ctx0" brushRef="#br0" timeOffset="22002.985">1418 1367 16412 0 0,'0'0'744'0'0,"0"0"-672"0"0,0 0-176 0 0,0 0-32 0 0,0 0 56 0 0,0 0 0 0 0,0 0-112 0 0,0 0-169 0 0,0 0-431 0 0,0 0-1136 0 0,0 0-3377 0 0,0 0-2945 0 0</inkml:trace>
  <inkml:trace contextRef="#ctx0" brushRef="#br0" timeOffset="22415.449">1780 1945 8994 0 0,'0'0'2939'0'0,"0"0"-1230"0"0,0 0-384 0 0,0 0 55 0 0,0 0 22 0 0,0 0-18 0 0,0 0-141 0 0,0 0-269 0 0,0 0-246 0 0,0 0-217 0 0,0 0-151 0 0,0 0-96 0 0,0 0-61 0 0,18-14-74 0 0,52-46-60 0 0,-33 16 13 0 0,-5-3 3 0 0,-27 38-96 0 0,0 0 1 0 0,0 1-1 0 0,1 0 1 0 0,0 0 0 0 0,0 0-1 0 0,1 1 1 0 0,0 0 0 0 0,1 0-1 0 0,-1 1 1 0 0,4-2 10 0 0,-10 7-5 0 0,-1 1-1 0 0,1-1 1 0 0,0 1 0 0 0,-1 0-1 0 0,1-1 1 0 0,0 1 0 0 0,0 0 0 0 0,-1-1-1 0 0,1 1 1 0 0,0 0 0 0 0,0 0-1 0 0,-1 0 1 0 0,1 0 0 0 0,0 0-1 0 0,0 0 1 0 0,-1 0 0 0 0,1 0-1 0 0,0 0 1 0 0,0 0 0 0 0,0 0-1 0 0,-1 0 1 0 0,1 1 0 0 0,0-1 0 0 0,-1 0-1 0 0,1 0 1 0 0,0 1 0 0 0,-1-1-1 0 0,1 1 1 0 0,0-1 0 0 0,-1 1-1 0 0,1-1 1 0 0,0 1 0 0 0,-1-1-1 0 0,1 1 1 0 0,-1-1 0 0 0,1 1 0 0 0,-1 0-1 0 0,0-1 1 0 0,1 1 0 0 0,-1 0-1 0 0,1-1 1 0 0,-1 1 0 0 0,0 0-1 0 0,0-1 1 0 0,1 1 0 0 0,-1 0-1 0 0,0 0 1 0 0,0-1 0 0 0,0 1-1 0 0,0 0 1 0 0,0 0 0 0 0,0 0 0 0 0,0-1-1 0 0,0 1 1 0 0,0 0 0 0 0,0 0-1 0 0,-1-1 1 0 0,1 1 0 0 0,0 0-1 0 0,0 0 1 0 0,-1-1 0 0 0,1 1-1 0 0,-1 0 6 0 0,2 3-5 0 0,-2 5 24 0 0,1 0 0 0 0,0-1 0 0 0,1 1 0 0 0,0-1 0 0 0,0 1-1 0 0,1-1 1 0 0,0 1 0 0 0,0-1 0 0 0,1 0 0 0 0,0 0 0 0 0,1 0 0 0 0,-1-1 0 0 0,2 1-1 0 0,-1-1 1 0 0,1 0 0 0 0,0 0 0 0 0,0 0 0 0 0,1-1 0 0 0,0 1 0 0 0,0-1 0 0 0,0-1-1 0 0,1 1 1 0 0,0-1 0 0 0,0-1 0 0 0,2 2-19 0 0,1-6 149 0 0,0 0 0 0 0,0-1 0 0 0,0 0 0 0 0,0 0 0 0 0,0-1 0 0 0,0 0-1 0 0,0-1 1 0 0,0 0 0 0 0,-1-1 0 0 0,1 0 0 0 0,-1 0 0 0 0,0-1 0 0 0,0 0 0 0 0,-1 0 0 0 0,1-1 0 0 0,-1-1-1 0 0,-1 1 1 0 0,1-1 0 0 0,-1 0 0 0 0,0-1 0 0 0,-1 0 0 0 0,4-6-149 0 0,13-8 161 0 0,-12 13-167 0 0,0 0 0 0 0,-1 0 0 0 0,0-1 0 0 0,0 0 0 0 0,-1-1 0 0 0,-1 0 0 0 0,0-1 0 0 0,0 0-1 0 0,-1 0 1 0 0,-1 0 0 0 0,0-1 0 0 0,-1 0 0 0 0,0 0 0 0 0,-1-1 0 0 0,0 1 0 0 0,-1-1 0 0 0,0-2 6 0 0,-3-13-2033 0 0,0 11-5145 0 0,0 10-4881 0 0</inkml:trace>
  <inkml:trace contextRef="#ctx0" brushRef="#br0" timeOffset="22622.775">2874 1293 10634 0 0,'0'0'6531'0'0,"0"0"-4257"0"0,0 0-1071 0 0,0 0 45 0 0,0 0-14 0 0,0 0-114 0 0,5 32-227 0 0,16 102-250 0 0,-14 2 345 0 0,-24 66-457 0 0,1 1-3349 0 0,16-201 2026 0 0,0 7-153 0 0,-3-4-5151 0 0,0-2-2494 0 0</inkml:trace>
  <inkml:trace contextRef="#ctx0" brushRef="#br0" timeOffset="22807.926">2688 1492 15947 0 0,'0'0'1318'0'0,"0"0"-334"0"0,0 0-92 0 0,0 0 1 0 0,0 0-37 0 0,0 0-137 0 0,0 0-163 0 0,0 0-147 0 0,0 0-129 0 0,0 0-98 0 0,35 4-93 0 0,109 11-56 0 0,32-4-3295 0 0,-160-12-1393 0 0,-2-2-6089 0 0</inkml:trace>
  <inkml:trace contextRef="#ctx0" brushRef="#br0" timeOffset="23690.717">1534 1393 0 0 0,'0'0'515'0'0,"0"0"981"0"0,0 0 296 0 0,0 0 28 0 0,0 0-127 0 0,0 0-176 0 0,0 0-205 0 0,0 0-227 0 0,0 0-167 0 0,0 0-87 0 0,-4-4-11 0 0,-9-11 19 0 0,9 12 10 0 0,4 3-19 0 0,-22 22 3515 0 0,5-6-3471 0 0,26-26-608 0 0,81-66 214 0 0,-128 87 1039 0 0,-30 33-1432 0 0,95-37-533 0 0,55-27-163 0 0,-47 5-2403 0 0,-5 2-5017 0 0,-14 6-3763 0 0</inkml:trace>
  <inkml:trace contextRef="#ctx0" brushRef="#br0" timeOffset="24602.977">3706 1481 1440 0 0,'0'0'2638'0'0,"0"0"-27"0"0,0 0-77 0 0,0 0-92 0 0,0 0-196 0 0,0 0-288 0 0,0 0-287 0 0,0 0-292 0 0,0 0-298 0 0,0 0-230 0 0,0 0-187 0 0,0 0-126 0 0,0 0-132 0 0,35-4 1466 0 0,15-7-1050 0 0,151-18 667 0 0,-184 28-1411 0 0,-14 0-67 0 0,0 0-1 0 0,0 1 0 0 0,0-1 1 0 0,-1 0-1 0 0,1 1 0 0 0,0 0 1 0 0,0-1-1 0 0,0 1 1 0 0,0 0-1 0 0,0 1 0 0 0,0-1 1 0 0,0 1-1 0 0,0-1 0 0 0,0 1 1 0 0,0 0-1 0 0,0 0 1 0 0,0 0-1 0 0,-1 0 0 0 0,1 0 1 0 0,0 1-1 0 0,-1-1 0 0 0,1 1 1 0 0,-1 0-1 0 0,0 0 1 0 0,0 0-1 0 0,1 0 0 0 0,-1 0 1 0 0,0 0-1 0 0,-1 1 0 0 0,1-1 1 0 0,0 1-1 0 0,-1-1 1 0 0,1 1-1 0 0,-1 0 0 0 0,0-1 1 0 0,1 2-11 0 0,-4 9 32 0 0,0 0 1 0 0,-1-1-1 0 0,0 1 1 0 0,-1-1-1 0 0,0 1 1 0 0,-1-1-1 0 0,-1 0 0 0 0,0-1 1 0 0,0 0-1 0 0,-1 0 1 0 0,-1 0-1 0 0,1 0 1 0 0,-2-1-1 0 0,1-1 1 0 0,-6 5-33 0 0,-18 26 44 0 0,17-21-32 0 0,2-3-2 0 0,0 0 0 0 0,1 1 1 0 0,0 1-1 0 0,2 0 0 0 0,0 1 1 0 0,1-1-1 0 0,1 2 1 0 0,1-1-1 0 0,-1 6-10 0 0,6-21 2 0 0,1 0 1 0 0,0 0 0 0 0,0 0-1 0 0,1 0 1 0 0,-1 0-1 0 0,1 0 1 0 0,0 0-1 0 0,0 0 1 0 0,0 0 0 0 0,0 0-1 0 0,1 0 1 0 0,-1 0-1 0 0,1 0 1 0 0,0-1-1 0 0,1 1 1 0 0,-1 0-1 0 0,1 0 1 0 0,-1-1 0 0 0,1 1-1 0 0,0-1 1 0 0,0 1-1 0 0,1-1 1 0 0,-1 0-1 0 0,1 0 1 0 0,0 0-1 0 0,0 0 1 0 0,-1 0 0 0 0,2-1-1 0 0,-1 1 1 0 0,0-1-1 0 0,1 0 1 0 0,-1 0-1 0 0,1 0 1 0 0,-1 0-1 0 0,1-1 1 0 0,0 1 0 0 0,0-1-3 0 0,11 2 74 0 0,-1-1 1 0 0,2 0-1 0 0,-1-1 1 0 0,0-1-1 0 0,0 0 1 0 0,0-1-1 0 0,0-1 1 0 0,0 0-1 0 0,0-1 1 0 0,0-1-1 0 0,-1 0 1 0 0,0-1 0 0 0,5-2-75 0 0,-14 5-1 0 0,24-6-568 0 0,21-7-436 0 0,-34 8-3488 0 0,-1-2-3903 0 0,-11 8-4454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2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5425 0 0,'0'0'3502'0'0,"0"0"-1120"0"0,0 0-483 0 0,0 0-66 0 0,0 0-26 0 0,0 0-99 0 0,0 0-266 0 0,0 0-345 0 0,0 0-270 0 0,0 0-162 0 0,0 0-62 0 0,0 0-1 0 0,0 0 9 0 0,2 8-17 0 0,7 66 327 0 0,-4 1 0 0 0,-2-1-1 0 0,-6 36-920 0 0,2-6 96 0 0,-16 59-132 0 0,15-141-1230 0 0,8-29-6718 0 0,-3 0 2574 0 0,-2 3-5677 0 0</inkml:trace>
  <inkml:trace contextRef="#ctx0" brushRef="#br0" timeOffset="200.658">0 310 9394 0 0,'0'0'1799'0'0,"0"0"-285"0"0,0 0 123 0 0,0 0 198 0 0,0 0-100 0 0,0 0-289 0 0,0 0-366 0 0,0 0-271 0 0,0 0-183 0 0,0 0-146 0 0,34-1-110 0 0,105-1-98 0 0,93 5-1331 0 0,-202-3-1693 0 0,-11 0-3091 0 0,-3 0-5828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5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19 0 0 0,'0'0'325'0'0,"0"0"724"0"0,0 0 302 0 0,0 0 57 0 0,0 0-82 0 0,0 0-101 0 0,0 0-111 0 0,0 0-73 0 0,0 0-27 0 0,0 0-35 0 0,-2-3-63 0 0,-7-9-84 0 0,7 9-89 0 0,2 3-95 0 0,0 0-92 0 0,0 0-72 0 0,0 0-46 0 0,0 0-21 0 0,0 0-6 0 0,0 0 0 0 0,0 0-17 0 0,0 0-15 0 0,0 0-35 0 0,0 0-33 0 0,0 0-12 0 0,0 0-22 0 0,0 0-6 0 0,0 0-7 0 0,0 0-6 0 0,0 0 3 0 0,0 0-11 0 0,0 0-3 0 0,0 0-12 0 0,-12 15 457 0 0,-72 65-320 0 0,84-80-204 0 0,0 0 0 0 0,0-1 0 0 0,-1 1 0 0 0,1 0 0 0 0,0-1 1 0 0,0 1-1 0 0,0 0 0 0 0,-1 0 0 0 0,1-1 0 0 0,0 1 0 0 0,0 0 0 0 0,-1 0 0 0 0,1 0 0 0 0,0-1-168 0 0,8-9-307 0 0,74-60 500 0 0,-77 121 1009 0 0,-10 67-624 0 0,-11 73-289 0 0,10-43 192 0 0,-9-108-182 0 0,15-47-2554 0 0,0-8-8868 0 0,0 11-297 0 0</inkml:trace>
  <inkml:trace contextRef="#ctx0" brushRef="#br0" timeOffset="685.473">0 582 1008 0 0,'0'0'2718'0'0,"0"0"-345"0"0,0 0-173 0 0,0 0-161 0 0,0 0-184 0 0,0 0-322 0 0,0 0-389 0 0,0 0-319 0 0,0 0-202 0 0,0 0-51 0 0,0 0 24 0 0,0 0 19 0 0,0 0 9 0 0,2 2 3401 0 0,3 3-3250 0 0,123-1 1786 0 0,30-29-1744 0 0,-105 17-613 0 0,-53 8-204 0 0,0 0-3 0 0,0 0 9 0 0,0 0-1 0 0,0 0-8 0 0,0 0 6 0 0,0 0-10 0 0,0 0-2 0 0,0 0 14 0 0,0 0-9 0 0,0 0 19 0 0,0 0-2 0 0,0 0 6 0 0,0 0-11 0 0,0 0-17 0 0,0 0-15 0 0,0 0 17 0 0,0 0 19 0 0,0 0-20 0 0,0 0-3 0 0,0 0-7 0 0,0 0-20 0 0,0 0-12 0 0,0 0-16 0 0,0 0 2 0 0,0 0-17 0 0,0 0-2 0 0,0 0-6 0 0,0 0-7 0 0,9 0-852 0 0,-22 2-2017 0 0,5 0-5091 0 0,2 2-3697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04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0 0 0,'0'0'1570'0'0,"0"0"358"0"0,0 0 73 0 0,0 0-130 0 0,0 0-215 0 0,0 0-193 0 0,0 0-157 0 0,0 0-145 0 0,0 0-130 0 0,-7 19 4111 0 0,3 38-3328 0 0,6-56-1687 0 0,-1 1-1 0 0,0-1 1 0 0,0 0 0 0 0,1 1-1 0 0,-1-1 1 0 0,1 0-1 0 0,-1 0 1 0 0,1 0 0 0 0,-1 0-1 0 0,1 0 1 0 0,0 0-1 0 0,0-1 1 0 0,-1 1 0 0 0,1 0-1 0 0,0-1 1 0 0,0 0 0 0 0,0 1-1 0 0,0-1 1 0 0,-1 0-1 0 0,1 0 1 0 0,0 0 0 0 0,0 0-1 0 0,0 0 1 0 0,0 0-1 0 0,0-1 1 0 0,0 1 0 0 0,-1 0-1 0 0,1-1 1 0 0,0 0-1 0 0,0 1 1 0 0,-1-1 0 0 0,1 0-127 0 0,3-1 90 0 0,0-1 1 0 0,0 0 0 0 0,-1 0 0 0 0,0 0 0 0 0,1-1-1 0 0,-1 1 1 0 0,0-1 0 0 0,0 0 0 0 0,-1 0-1 0 0,1 0 1 0 0,-1-1 0 0 0,0 1 0 0 0,0-1 0 0 0,1-2-91 0 0,-4 6 6 0 0,0 1 0 0 0,0-1 0 0 0,0 0 0 0 0,1 1 0 0 0,-1-1 0 0 0,0 1 0 0 0,0-1 0 0 0,0 1 0 0 0,0-1 0 0 0,0 0 0 0 0,0 1 0 0 0,0-1 0 0 0,0 1 0 0 0,0-1 0 0 0,-1 1 0 0 0,1-1 0 0 0,0 1 0 0 0,0-1 0 0 0,0 0 0 0 0,-1 1 0 0 0,1-1 0 0 0,0 1 0 0 0,-1 0 0 0 0,1-1 0 0 0,0 1 0 0 0,-1-1 0 0 0,1 1 0 0 0,-1-1 0 0 0,1 1 0 0 0,0 0 0 0 0,-1-1 0 0 0,1 1 0 0 0,-1 0 0 0 0,1-1 0 0 0,-1 1 0 0 0,1 0 0 0 0,-1 0 0 0 0,0 0 0 0 0,1-1 0 0 0,-1 1 0 0 0,1 0 0 0 0,-1 0 0 0 0,1 0 0 0 0,-1 0 0 0 0,0 0 0 0 0,1 0 0 0 0,-1 0 0 0 0,1 0 0 0 0,-1 0 0 0 0,1 0 0 0 0,-1 1 0 0 0,1-1 0 0 0,-1 0 0 0 0,0 0 0 0 0,1 0 0 0 0,-1 1 0 0 0,1-1 0 0 0,-1 0-6 0 0,-32 12-171 0 0,15-1 133 0 0,-30 37 0 0 0,46-40 34 0 0,2-8 9 0 0,1 1-1 0 0,-1 0 1 0 0,0 0-1 0 0,0 0 1 0 0,1 0 0 0 0,-1 0-1 0 0,0-1 1 0 0,1 1 0 0 0,-1 0-1 0 0,1 0 1 0 0,-1 0-1 0 0,1-1 1 0 0,0 1 0 0 0,-1 0-1 0 0,1-1 1 0 0,0 1 0 0 0,-1-1-1 0 0,1 1 1 0 0,0-1-1 0 0,0 1 1 0 0,0-1 0 0 0,-1 1-1 0 0,1-1 1 0 0,0 0-1 0 0,0 1 1 0 0,0-1 0 0 0,0 0-1 0 0,0 0 1 0 0,-1 0 0 0 0,1 0-1 0 0,0 0 1 0 0,0 0-1 0 0,0 0 1 0 0,0 0 0 0 0,0 0-1 0 0,0 0 1 0 0,0 0 0 0 0,0 0-1 0 0,-1-1 1 0 0,1 1-1 0 0,0 0 1 0 0,0-1 0 0 0,0 1-5 0 0,3-1 54 0 0,1 2 39 0 0,1-1 0 0 0,-1 0-1 0 0,1 0 1 0 0,-1-1 0 0 0,1 1-1 0 0,-1-1 1 0 0,1 0-1 0 0,-1-1 1 0 0,0 0 0 0 0,0 1-1 0 0,1-1 1 0 0,-1-1 0 0 0,-1 1-1 0 0,1-1 1 0 0,2-2-93 0 0,-3 3 69 0 0,-2 1-25 0 0,0 0 1 0 0,-1 1 0 0 0,1-1 0 0 0,0 0 0 0 0,-1 0 0 0 0,1-1 0 0 0,-1 1-1 0 0,1 0 1 0 0,-1 0 0 0 0,1-1 0 0 0,-1 1 0 0 0,0 0 0 0 0,0-1 0 0 0,0 0 0 0 0,0 1-1 0 0,0-1 1 0 0,0 0 0 0 0,0 1 0 0 0,0-1 0 0 0,-1 0 0 0 0,1 0 0 0 0,-1 0-1 0 0,1 1 1 0 0,-1-1 0 0 0,0 0 0 0 0,0 0 0 0 0,0 0 0 0 0,0 0 0 0 0,0-1-45 0 0,-43 0 109 0 0,39 3-139 0 0,0 1-1 0 0,1 0 1 0 0,-1 0-1 0 0,0 0 1 0 0,1 1-1 0 0,0-1 1 0 0,-1 1-1 0 0,1 0 1 0 0,0 0-1 0 0,0 0 1 0 0,0 0 0 0 0,0 1-1 0 0,0-1 1 0 0,0 1-1 0 0,1 0 1 0 0,-1 0-1 0 0,1 0 1 0 0,-2 3 30 0 0,4-6-115 0 0,0 0-52 0 0,0 0-87 0 0,0 0-154 0 0,0 0-310 0 0,5-7-11568 0 0,-3 3-511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1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323 107 0 0 0,'0'0'1127'0'0,"0"0"385"0"0,0 0 229 0 0,0 0-57 0 0,0 0-217 0 0,0 0-212 0 0,0 0-100 0 0,0 0 13 0 0,0 0 75 0 0,0 0-4 0 0,0 0-67 0 0,2-2-97 0 0,1-2-611 0 0,2-11 8568 0 0,-14 10-9838 0 0,-4 4 890 0 0,0 1-1 0 0,1 0 1 0 0,-1 0 0 0 0,0 2-1 0 0,1-1 1 0 0,-1 2 0 0 0,1-1 0 0 0,0 2-1 0 0,0 0 1 0 0,0 0 0 0 0,0 1-1 0 0,1 1 1 0 0,0-1 0 0 0,0 2-1 0 0,0 0 1 0 0,1 0 0 0 0,0 1 0 0 0,0 0-1 0 0,1 1 1 0 0,0 0 0 0 0,-6 8-84 0 0,9-12 1 0 0,0 1 1 0 0,0-1 0 0 0,1 1 0 0 0,0 0 0 0 0,0 0 0 0 0,1 1 0 0 0,0-1-1 0 0,0 1 1 0 0,0 0 0 0 0,1 0 0 0 0,0 0 0 0 0,0 1 0 0 0,1-1-1 0 0,0 1 1 0 0,0 0 0 0 0,1-1 0 0 0,0 1 0 0 0,0 0 0 0 0,0 0 0 0 0,1 0-1 0 0,1-1 1 0 0,0 1 0 0 0,0 0 0 0 0,0 0 0 0 0,1-1 0 0 0,0 1-1 0 0,0-1 1 0 0,1 1 0 0 0,0-1 0 0 0,0 0 0 0 0,1 0 0 0 0,0 0 0 0 0,0 0-1 0 0,0-1 1 0 0,1 0 0 0 0,0 0 0 0 0,0 0 0 0 0,1 0 0 0 0,0-1-2 0 0,6 3-17 0 0,1-1 0 0 0,1 0 0 0 0,-1 0 1 0 0,1-1-1 0 0,0-1 0 0 0,0-1 1 0 0,1 0-1 0 0,-1-1 0 0 0,1 0 0 0 0,0-1 1 0 0,0-1-1 0 0,0 0 0 0 0,0-1 0 0 0,-1 0 1 0 0,1-2-1 0 0,0 0 0 0 0,0 0 0 0 0,0-1 1 0 0,-1-1-1 0 0,0-1 0 0 0,0 0 1 0 0,1-1 16 0 0,75-36-1445 0 0,-33 11-4018 0 0,-41 22 2214 0 0,5 0-8503 0 0</inkml:trace>
  <inkml:trace contextRef="#ctx0" brushRef="#br0" timeOffset="481.844">978 148 11290 0 0,'0'0'2158'0'0,"0"0"-411"0"0,0 0-188 0 0,0 0-160 0 0,0 0-247 0 0,0 0-290 0 0,0 0-266 0 0,0 0-188 0 0,0 0-88 0 0,-31 21-86 0 0,-94 65-53 0 0,85-42 71 0 0,39-39-232 0 0,0-1 1 0 0,1 1-1 0 0,0 0 0 0 0,-1 0 0 0 0,2 0 1 0 0,-1 0-1 0 0,1 0 0 0 0,-1 0 1 0 0,1-1-1 0 0,0 1 0 0 0,1 0 0 0 0,-1 0 1 0 0,1-1-1 0 0,0 1 0 0 0,1-1 0 0 0,-1 0 1 0 0,0 0-1 0 0,1 0 0 0 0,0 0 0 0 0,0 0 1 0 0,1 0-1 0 0,-1-1 0 0 0,0 1 1 0 0,1-1-1 0 0,0 0 0 0 0,0 0 0 0 0,0 0 1 0 0,0-1-1 0 0,1 0 0 0 0,-1 1 0 0 0,1-2 1 0 0,-1 1-1 0 0,1 0 0 0 0,0-1 1 0 0,-1 0-1 0 0,1 0 0 0 0,0 0 0 0 0,0-1 1 0 0,0 1-1 0 0,0-1 0 0 0,0 0 0 0 0,-1-1 1 0 0,1 1-1 0 0,0-1 0 0 0,2-1-20 0 0,3 2 115 0 0,-1-1 0 0 0,1 0-1 0 0,-1 0 1 0 0,1-1 0 0 0,-1-1-1 0 0,0 1 1 0 0,0-2 0 0 0,0 1-1 0 0,0-1 1 0 0,0 0 0 0 0,-1-1 0 0 0,0 0-1 0 0,0-1 1 0 0,0 1 0 0 0,-1-1-1 0 0,0-1 1 0 0,0 1 0 0 0,6-8-115 0 0,82-91 985 0 0,-74 80-795 0 0,-10 44-302 0 0,2 50 265 0 0,36 25-61 0 0,6-56-164 0 0,8-37-1700 0 0,-63-1 978 0 0,2-2-660 0 0,-2 1-2757 0 0,0-1-2440 0 0,0-1-4838 0 0</inkml:trace>
  <inkml:trace contextRef="#ctx0" brushRef="#br0" timeOffset="953.572">1930 1 5209 0 0,'0'0'2863'0'0,"0"0"-365"0"0,0 0-121 0 0,0 0-51 0 0,0 0-239 0 0,0 0-380 0 0,0 0-398 0 0,0 0-376 0 0,0 0-260 0 0,0 0-189 0 0,0 0-132 0 0,0 0-5 0 0,0 0-2 0 0,-17 9-34 0 0,-112 67 373 0 0,112-66-542 0 0,7-6-105 0 0,0 1 0 0 0,0 0 1 0 0,1 1-1 0 0,0 0 0 0 0,0 1 1 0 0,0 0-1 0 0,1 0 0 0 0,0 1 1 0 0,0 0-1 0 0,1 0 0 0 0,0 0 1 0 0,0 2-38 0 0,6-9-4 0 0,1 1 1 0 0,-1 0-1 0 0,0 0 1 0 0,1 0-1 0 0,-1 0 1 0 0,1 0-1 0 0,-1 0 1 0 0,1 0-1 0 0,0 0 0 0 0,0 0 1 0 0,0 0-1 0 0,0 0 1 0 0,0 0-1 0 0,0 0 1 0 0,1 0-1 0 0,-1 0 1 0 0,1 0-1 0 0,-1 0 1 0 0,1 0-1 0 0,0-1 1 0 0,0 1-1 0 0,0 0 1 0 0,0 0-1 0 0,0 0 1 0 0,0-1-1 0 0,0 1 1 0 0,1-1-1 0 0,-1 1 1 0 0,0-1-1 0 0,1 1 1 0 0,-1-1-1 0 0,1 0 0 0 0,0 0 1 0 0,-1 0-1 0 0,1 0 1 0 0,0 0 3 0 0,74 31 40 0 0,-65-28-29 0 0,0 0 8 0 0,0 0-1 0 0,-1 1 1 0 0,0 0 0 0 0,0 1 0 0 0,0 0 0 0 0,-1 1 0 0 0,1 0-1 0 0,-2 0 1 0 0,5 5-19 0 0,-10-10 23 0 0,-1 0 0 0 0,1 1 0 0 0,-1-1-1 0 0,0 1 1 0 0,0 0 0 0 0,0 0 0 0 0,0 0-1 0 0,-1 0 1 0 0,1 0 0 0 0,-1 0 0 0 0,1 0-1 0 0,-1 1 1 0 0,0-1 0 0 0,-1 0-1 0 0,1 1 1 0 0,0-1 0 0 0,-1 1 0 0 0,0-1-1 0 0,0 0 1 0 0,0 1 0 0 0,0-1 0 0 0,0 1-1 0 0,-1-1 1 0 0,0 1 0 0 0,0-1 0 0 0,1 0-1 0 0,-2 1 1 0 0,1-1 0 0 0,0 0 0 0 0,-1 0-1 0 0,1 0 1 0 0,-1 0 0 0 0,-1 0-23 0 0,-3 6 38 0 0,-1 0 0 0 0,0-1 0 0 0,-1-1 0 0 0,1 1 1 0 0,-2-1-1 0 0,1 0 0 0 0,-1-1 0 0 0,0 0 0 0 0,0 0 0 0 0,-1-1 0 0 0,-6 2-38 0 0,10-4-251 0 0,0-1-1 0 0,0 0 1 0 0,-1 0-1 0 0,1-1 1 0 0,0 0-1 0 0,-1 0 0 0 0,1 0 1 0 0,-1-1-1 0 0,0 0 1 0 0,1 0-1 0 0,-1-1 1 0 0,-5 0 251 0 0,3-4-2891 0 0,6 0-2397 0 0,0 0-6416 0 0</inkml:trace>
  <inkml:trace contextRef="#ctx0" brushRef="#br0" timeOffset="1335.519">2061 303 3361 0 0,'0'0'3830'0'0,"0"0"-1387"0"0,0 0-588 0 0,0 0-78 0 0,0 0-58 0 0,0 0-86 0 0,0 0-46 0 0,32 3-122 0 0,102 9-180 0 0,-120-10-988 0 0,1 0 0 0 0,-1-2 0 0 0,1 1 0 0 0,-1-2 1 0 0,1 0-1 0 0,-1 0 0 0 0,0-2 0 0 0,1 1 0 0 0,-1-2 0 0 0,0 0 0 0 0,-1-1 0 0 0,1 0 0 0 0,-1-1 0 0 0,0-1 0 0 0,0 0 0 0 0,-1 0 1 0 0,5-5-298 0 0,-13 11 26 0 0,0 0 0 0 0,-1-1 1 0 0,1 0-1 0 0,-1 1 1 0 0,1-1-1 0 0,-1-1 1 0 0,0 1-1 0 0,0 0 1 0 0,0-1-1 0 0,0 1 1 0 0,0-1-1 0 0,-1 0 1 0 0,1 0-1 0 0,-1 0 1 0 0,0-1-1 0 0,1 1 1 0 0,-2 0-1 0 0,1-1 0 0 0,0 1 1 0 0,-1-1-1 0 0,1 0 1 0 0,-1 0-1 0 0,0 1 1 0 0,0-1-1 0 0,-1 0 1 0 0,1 0-1 0 0,-1 0 1 0 0,0 0-1 0 0,0 0 1 0 0,0 0-1 0 0,0 0 1 0 0,-1 1-1 0 0,0-1 1 0 0,0 0-1 0 0,0 0 0 0 0,0 0 1 0 0,0 1-1 0 0,-1-1 1 0 0,0 1-1 0 0,1-1 1 0 0,-1 1-1 0 0,-1-1 1 0 0,1 1-1 0 0,0 0 1 0 0,-1 0-1 0 0,-1-2-26 0 0,-6 1-21 0 0,0 0 0 0 0,0 1 0 0 0,-1 0 0 0 0,1 1 0 0 0,-1 0 0 0 0,1 0 0 0 0,-1 1 0 0 0,1 1 0 0 0,-1 0-1 0 0,0 0 1 0 0,1 1 0 0 0,-1 0 0 0 0,0 1 0 0 0,1 0 0 0 0,-9 4 21 0 0,3-1-18 0 0,0 1 1 0 0,0 1-1 0 0,1 0 0 0 0,0 1 0 0 0,0 1 0 0 0,1 0 1 0 0,0 1-1 0 0,1 1 0 0 0,0 0 0 0 0,1 0 0 0 0,0 2 1 0 0,0-1 17 0 0,7-7 1 0 0,-1-1 1 0 0,1 1 0 0 0,0 1 0 0 0,1-1 0 0 0,-1 1-1 0 0,1-1 1 0 0,0 1 0 0 0,0 1 0 0 0,1-1-1 0 0,0 0 1 0 0,0 1 0 0 0,0 0 0 0 0,1-1-1 0 0,0 1 1 0 0,0 0 0 0 0,1 0 0 0 0,0 0-1 0 0,0 1 1 0 0,1-1 0 0 0,0 0 0 0 0,0 0-1 0 0,0 0 1 0 0,1 0 0 0 0,0 0 0 0 0,1 0 0 0 0,-1 0-1 0 0,1 0 1 0 0,3 6-2 0 0,6-2 20 0 0,1 0 0 0 0,1 0 0 0 0,-1-1 0 0 0,2-1 0 0 0,-1 0 0 0 0,1-1 0 0 0,1 0 0 0 0,-1-1 0 0 0,1-1 0 0 0,0 0 0 0 0,1-1 0 0 0,-1-1 0 0 0,1-1 0 0 0,0 0 0 0 0,0 0 0 0 0,0-2 0 0 0,0 0 0 0 0,1-1 0 0 0,-1-1 0 0 0,0 0 0 0 0,0-1 0 0 0,1-1-20 0 0,43-10-1492 0 0,-39 1-5455 0 0,-12 5-5436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08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345 118 11803 0 0,'0'0'2061'0'0,"0"0"-592"0"0,0 0-265 0 0,0 0 103 0 0,0 0 125 0 0,0 0-20 0 0,0 0-235 0 0,0 0-329 0 0,0 0-267 0 0,0 0-171 0 0,0 0-60 0 0,0 0-35 0 0,6 27 1504 0 0,3 29-1348 0 0,-2 0-1 0 0,-2 1 1 0 0,-4 0-1 0 0,-1 0 1 0 0,-3 2-471 0 0,2-34 56 0 0,-12 276-38 0 0,13-300-83 0 0,0-1-8 0 0,0 0-11 0 0,0 0-24 0 0,0 0-12 0 0,0 0-11 0 0,0 0-24 0 0,0 0-35 0 0,0 0-45 0 0,0-16-1896 0 0,0 9 1304 0 0,-1-21-3169 0 0,-2 9-3789 0 0,0 11-3298 0 0</inkml:trace>
  <inkml:trace contextRef="#ctx0" brushRef="#br0" timeOffset="254.811">1 482 6417 0 0,'0'0'2668'0'0,"0"0"-1277"0"0,0 0-255 0 0,0 0 413 0 0,0 0 347 0 0,0 0 23 0 0,0 0-306 0 0,0 0-378 0 0,0 0-232 0 0,0 0-120 0 0,0 0-88 0 0,0 0-80 0 0,36-3-94 0 0,116-13-87 0 0,19-9 592 0 0,9-5-1418 0 0,-141 19-2214 0 0,-29 7-1710 0 0,-6 1-2897 0 0,-1 0-4261 0 0</inkml:trace>
  <inkml:trace contextRef="#ctx0" brushRef="#br0" timeOffset="646.228">763 118 11987 0 0,'0'0'1797'0'0,"0"0"-979"0"0,0 0-319 0 0,0 0 358 0 0,0 0 429 0 0,0 0 243 0 0,0 0-110 0 0,0 0-340 0 0,0 0-279 0 0,0 0-183 0 0,0 32-125 0 0,-2 105-78 0 0,-16 36 384 0 0,15-144-725 0 0,-1-5-27 0 0,2-1-1 0 0,1 0 1 0 0,1 0-1 0 0,0 1 1 0 0,2-1 0 0 0,4 18-46 0 0,-5-38 8 0 0,-1-1 0 0 0,1 1 0 0 0,0-1 0 0 0,0 1 0 0 0,1-1 0 0 0,-1 0 0 0 0,0 1 0 0 0,1-1 0 0 0,0 0 0 0 0,-1 0 0 0 0,1 0 0 0 0,0 0 0 0 0,0 0 0 0 0,0-1 0 0 0,0 1 0 0 0,0 0 0 0 0,1-1 0 0 0,-1 0 0 0 0,0 1 0 0 0,1-1 0 0 0,-1 0 0 0 0,1 0 0 0 0,-1-1 0 0 0,1 1 0 0 0,0 0 0 0 0,-1-1 0 0 0,1 1 0 0 0,-1-1 0 0 0,1 0 0 0 0,0 0 0 0 0,-1 0 0 0 0,1 0 1 0 0,0-1-1 0 0,-1 1 0 0 0,1-1 0 0 0,0 1 0 0 0,-1-1-8 0 0,97-35 564 0 0,67-48 83 0 0,-163 85-638 0 0,-1 0 1 0 0,1 0-1 0 0,-1 0 1 0 0,0 0-1 0 0,1 0 1 0 0,-1 0-1 0 0,0 1 1 0 0,0-1-1 0 0,0 1 1 0 0,0 0-1 0 0,0-1 1 0 0,-1 1-1 0 0,1 0 1 0 0,0 0-1 0 0,-1 0 1 0 0,1 0-1 0 0,-1 1 1 0 0,0-1-1 0 0,0 0 1 0 0,0 0-1 0 0,0 1 1 0 0,0-1-1 0 0,0 1 1 0 0,-1-1-1 0 0,1 1 1 0 0,-1-1-1 0 0,1 1 1 0 0,-1-1-1 0 0,0 1 1 0 0,0-1-1 0 0,-1 1 1 0 0,1 0-1 0 0,0-1 1 0 0,-1 1-1 0 0,1-1 1 0 0,-1 1-10 0 0,5 24 55 0 0,17 31-1319 0 0,3-57-3890 0 0,-17-1-1839 0 0,-3 0-4480 0 0</inkml:trace>
  <inkml:trace contextRef="#ctx0" brushRef="#br0" timeOffset="1352.887">1518 563 7330 0 0,'0'0'2729'0'0,"0"0"-587"0"0,0 0-208 0 0,0 0-28 0 0,0 0-167 0 0,0 0-359 0 0,0 0-426 0 0,0 0-344 0 0,0 0-193 0 0,0 0-60 0 0,0 0 19 0 0,0 0 20 0 0,0 0-29 0 0,-17 16-51 0 0,-76 71 128 0 0,91-86-434 0 0,1 0 1 0 0,0 0-1 0 0,0 0 0 0 0,0 0 1 0 0,-1 1-1 0 0,1-1 1 0 0,0 0-1 0 0,0 0 0 0 0,1 0 1 0 0,-1 1-1 0 0,0-1 0 0 0,0 1 1 0 0,1-1-1 0 0,-1 1 0 0 0,1-1 1 0 0,-1 1-1 0 0,1-1 0 0 0,0 1 1 0 0,-1-1-1 0 0,1 1 1 0 0,0-1-1 0 0,0 1 0 0 0,0-1 1 0 0,0 1-1 0 0,0 0 0 0 0,1-1 1 0 0,-1 1-1 0 0,0-1 0 0 0,1 1 1 0 0,-1-1-1 0 0,1 1 0 0 0,-1-1 1 0 0,1 0-1 0 0,0 1 1 0 0,0-1-1 0 0,0 1 0 0 0,-1-1 1 0 0,1 0-1 0 0,0 0 0 0 0,1 0 1 0 0,-1 0-1 0 0,0 0 0 0 0,0 0 1 0 0,0 0-1 0 0,1 0 1 0 0,-1 0-1 0 0,0 0 0 0 0,1-1 1 0 0,-1 1-1 0 0,1 0 0 0 0,-1-1 1 0 0,1 1-1 0 0,-1-1 0 0 0,1 0 1 0 0,-1 1-1 0 0,1-1-10 0 0,8 1 105 0 0,1 0 0 0 0,0 0 0 0 0,-1-1 0 0 0,1 0-1 0 0,-1-1 1 0 0,1 0 0 0 0,-1-1 0 0 0,1 0 0 0 0,-1 0 0 0 0,0-1-1 0 0,0-1 1 0 0,0 0 0 0 0,0 0 0 0 0,-1-1 0 0 0,1 0 0 0 0,-1 0 0 0 0,-1-1-1 0 0,2-2-104 0 0,14-5 91 0 0,37-14 82 0 0,-61 27-174 0 0,1-1-1 0 0,-1 1 1 0 0,1-1-1 0 0,-1 0 1 0 0,1 1-1 0 0,0-1 1 0 0,-1 1-1 0 0,1 0 1 0 0,-1-1-1 0 0,1 1 1 0 0,0-1-1 0 0,-1 1 0 0 0,1 0 1 0 0,0 0-1 0 0,0-1 1 0 0,-1 1-1 0 0,1 0 1 0 0,0 0-1 0 0,0 0 1 0 0,-1 0-1 0 0,1 0 1 0 0,0 0-1 0 0,0 0 1 0 0,-1 0-1 0 0,1 0 1 0 0,0 0-1 0 0,0 0 1 0 0,-1 0-1 0 0,1 1 1 0 0,0-1-1 0 0,-1 0 1 0 0,1 0-1 0 0,0 1 1 0 0,-1-1-1 0 0,1 0 0 0 0,0 1 1 0 0,-1-1-1 0 0,1 1 1 0 0,-1-1-1 0 0,1 1 1 0 0,-1-1-1 0 0,1 1 1 0 0,-1 0-1 0 0,1-1 1 0 0,-1 1-1 0 0,1 0 1 0 0,-1-1-1 0 0,0 1 1 0 0,1 0-1 0 0,-1-1 1 0 0,0 1-1 0 0,0 0 1 0 0,0-1-1 0 0,1 1 1 0 0,-1 0-1 0 0,0 0 1 0 0,0-1-1 0 0,0 1 0 0 0,0 0 1 0 0,0 0-1 0 0,0-1 1 0 0,-1 1-1 0 0,1 0 1 0 0,0 0 1 0 0,0 4 0 0 0,-1 1 1 0 0,1-1 0 0 0,0 0-1 0 0,1 0 1 0 0,0 0-1 0 0,-1 0 1 0 0,2 1-1 0 0,-1-1 1 0 0,0 0-1 0 0,1-1 1 0 0,0 1 0 0 0,0 0-1 0 0,1 0 1 0 0,-1-1-1 0 0,1 1 1 0 0,0-1-1 0 0,0 0 1 0 0,1 0 0 0 0,-1 0-1 0 0,1 0 1 0 0,0-1-1 0 0,-1 1 1 0 0,2-1-1 0 0,-1 0 1 0 0,0 0-1 0 0,1-1 1 0 0,-1 1 0 0 0,1-1-1 0 0,0 0 1 0 0,0 0-1 0 0,2 0 0 0 0,1-1 16 0 0,1 0 1 0 0,0 0-1 0 0,0-1 0 0 0,-1 0 0 0 0,1 0 0 0 0,0-1 0 0 0,-1 0 1 0 0,1-1-1 0 0,0 0 0 0 0,-1 0 0 0 0,0-1 0 0 0,0 0 0 0 0,0 0 1 0 0,0-1-1 0 0,0 0 0 0 0,0 0 0 0 0,-1-1 0 0 0,3-3-16 0 0,115-113 696 0 0,-101 93-663 0 0,-1-1-1 0 0,-1-1 1 0 0,-2 0 0 0 0,-1-2-1 0 0,-2-1 1 0 0,-1 0 0 0 0,-1-1-1 0 0,-2-1 1 0 0,-1 0-1 0 0,-2 0 1 0 0,-2-1 0 0 0,-1 0-1 0 0,-2-1 1 0 0,-1 0 0 0 0,-2-13-33 0 0,-1 47 5 0 0,-1 0 0 0 0,1 0 0 0 0,-1 0 1 0 0,0 0-1 0 0,0 0 0 0 0,0 0 0 0 0,-1 0 1 0 0,1 1-1 0 0,-1-1 0 0 0,0 0 0 0 0,1 0 1 0 0,-1 0-1 0 0,0 0 0 0 0,-1 1 0 0 0,1-1 1 0 0,0 1-1 0 0,-1-1 0 0 0,0 1 0 0 0,1-1 1 0 0,-1 1-1 0 0,0 0 0 0 0,0 0 0 0 0,0 0 0 0 0,-1 0 1 0 0,1 0-1 0 0,0 0 0 0 0,-1 0 0 0 0,1 1 1 0 0,-1 0-1 0 0,0-1 0 0 0,-2 0-5 0 0,1 3 4 0 0,-1-1 1 0 0,1 1-1 0 0,0 0 0 0 0,0 1 0 0 0,0-1 0 0 0,0 1 1 0 0,0-1-1 0 0,1 1 0 0 0,-1 0 0 0 0,0 1 0 0 0,1-1 1 0 0,-1 1-1 0 0,1-1 0 0 0,0 1 0 0 0,0 0 0 0 0,0 0 0 0 0,0 1 1 0 0,1-1-1 0 0,-1 0 0 0 0,1 1 0 0 0,0 0 0 0 0,0-1 1 0 0,0 1-1 0 0,0 0 0 0 0,1 0 0 0 0,-1 3-4 0 0,-26 113 113 0 0,28-87-60 0 0,1-1 1 0 0,2 1 0 0 0,2-1 0 0 0,1 0 0 0 0,1 0 0 0 0,1-1 0 0 0,2 0-1 0 0,14 29-53 0 0,121 238 220 0 0,-129-246-246 0 0,-10-68-809 0 0,-44-70-4343 0 0,19 52-2558 0 0,13 19-3791 0 0</inkml:trace>
  <inkml:trace contextRef="#ctx0" brushRef="#br0" timeOffset="1603.855">1862 365 13811 0 0,'0'0'2190'0'0,"0"0"-707"0"0,0 0-235 0 0,0 0 120 0 0,0 0 102 0 0,0 0-20 0 0,0 0-279 0 0,0 0-309 0 0,0 0-203 0 0,33 0-135 0 0,106 0-102 0 0,102-4 1148 0 0,-150 1-2701 0 0,4 2-4521 0 0,-86 1-6367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06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96 984 0 0,'0'0'1649'0'0,"0"0"91"0"0,0 0 316 0 0,0 0 370 0 0,0 0 189 0 0,0 0-135 0 0,0 0-355 0 0,0 0-442 0 0,0 0-360 0 0,0 0-224 0 0,0 0-145 0 0,0-3 4048 0 0,19 187-4110 0 0,-9 99-609 0 0,-19-210-14 0 0,1-10-3229 0 0,21-121-3736 0 0,-6 30-2338 0 0,-4 19 144 0 0</inkml:trace>
  <inkml:trace contextRef="#ctx0" brushRef="#br0" timeOffset="381.429">0 82 6929 0 0,'0'0'1385'0'0,"0"0"-170"0"0,0 0 101 0 0,0 0 304 0 0,0 0 245 0 0,0 0-20 0 0,0 0-320 0 0,0 0-446 0 0,0 0-382 0 0,0 0-235 0 0,0 0-90 0 0,0 0-18 0 0,0 0 100 0 0,1-4 134 0 0,1 2-444 0 0,1-1 0 0 0,0 0 0 0 0,0 1 1 0 0,0 0-1 0 0,1 0 0 0 0,-1 0 0 0 0,0 0 0 0 0,1 0 1 0 0,0 0-1 0 0,-1 1 0 0 0,1 0 0 0 0,0 0 0 0 0,-1 0 0 0 0,1 0 1 0 0,0 0-1 0 0,0 1 0 0 0,0 0 0 0 0,0 0 0 0 0,0 0 0 0 0,0 0 1 0 0,1 1-145 0 0,18-4 398 0 0,127-14 791 0 0,1 6 0 0 0,26 6-1189 0 0,-26-1 49 0 0,-22-2-3332 0 0,-113 13-503 0 0,-11 3-4335 0 0,-3-7-3088 0 0</inkml:trace>
  <inkml:trace contextRef="#ctx0" brushRef="#br0" timeOffset="700.506">149 825 12635 0 0,'0'0'967'0'0,"0"0"-143"0"0,0 0 231 0 0,0 0 333 0 0,0 0 170 0 0,0 0-129 0 0,0 0-305 0 0,0 0-242 0 0,0 0-155 0 0,34-9-122 0 0,104-29-57 0 0,72-6 1078 0 0,-143 32-1754 0 0,30-5-286 0 0,-34 12-8899 0 0,-57 5-2007 0 0</inkml:trace>
  <inkml:trace contextRef="#ctx0" brushRef="#br0" timeOffset="1255.51">1016 777 8978 0 0,'0'0'2154'0'0,"0"0"-666"0"0,0 0-244 0 0,0 0 147 0 0,0 0 142 0 0,0 0-48 0 0,0 0-222 0 0,0 0-244 0 0,0 0-157 0 0,0 0-88 0 0,0 0-85 0 0,0 0-116 0 0,0 0-98 0 0,5-11-78 0 0,84-154 1373 0 0,-13 81-1330 0 0,-76 84-446 0 0,0 0 0 0 0,0 1-1 0 0,0-1 1 0 0,-1 0 0 0 0,1 1 0 0 0,0-1 0 0 0,0 1 0 0 0,0-1-1 0 0,0 0 1 0 0,0 1 0 0 0,0-1 0 0 0,0 1 0 0 0,0-1 0 0 0,0 0-1 0 0,0 1 1 0 0,0-1 0 0 0,0 1 0 0 0,0-1 0 0 0,1 0 0 0 0,-1 1-1 0 0,0-1 1 0 0,0 1 0 0 0,0-1 0 0 0,0 0 0 0 0,1 1 0 0 0,-1-1-1 0 0,0 0 1 0 0,0 1 0 0 0,1-1 0 0 0,-1 0 0 0 0,0 0 0 0 0,1 1-1 0 0,-1-1 1 0 0,0 0 0 0 0,1 0 0 0 0,-1 0 0 0 0,0 1-1 0 0,1-1 1 0 0,-1 0 0 0 0,0 0 0 0 0,1 0 0 0 0,-1 0 0 0 0,1 0-1 0 0,-1 0 1 0 0,0 0 0 0 0,1 0 0 0 0,-1 1 0 0 0,1-2 0 0 0,-1 1-1 0 0,0 0 1 0 0,1 0 0 0 0,-1 0 0 0 0,1 0 0 0 0,-1 0 0 0 0,0 0-1 0 0,1 0 1 0 0,-1 0 0 0 0,1-1 0 0 0,-1 1 0 0 0,0 0 0 0 0,1 0-1 0 0,-1 0 1 0 0,0-1 0 0 0,1 1 0 0 0,-1 0 0 0 0,0-1 6 0 0,3 15 55 0 0,-1-7-41 0 0,0 0 0 0 0,0 0 0 0 0,1 0 1 0 0,0 0-1 0 0,0-1 0 0 0,1 1 0 0 0,0-1 0 0 0,0 0 0 0 0,0 0 0 0 0,1-1 1 0 0,0 1-1 0 0,0-1 0 0 0,0 0 0 0 0,1 0 0 0 0,0-1 0 0 0,0 1 0 0 0,0-1 1 0 0,0-1-1 0 0,1 1 0 0 0,-1-1 0 0 0,1 0 0 0 0,0-1 0 0 0,0 1 0 0 0,0-1 1 0 0,0-1-1 0 0,0 1 0 0 0,0-1 0 0 0,6 0-14 0 0,-3-3 77 0 0,0 1-1 0 0,0-1 1 0 0,-1-1 0 0 0,0 0 0 0 0,1 0-1 0 0,-1-1 1 0 0,0 0 0 0 0,0 0-1 0 0,-1-1 1 0 0,0 0 0 0 0,1-1 0 0 0,-2 0-1 0 0,1 0 1 0 0,-1 0 0 0 0,0-1-1 0 0,0-1 1 0 0,-1 1 0 0 0,0-1 0 0 0,0 0-1 0 0,-1 0 1 0 0,5-8-77 0 0,7-17-1159 0 0,-10 18-5572 0 0,-5 12-4615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17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0 0 0,'0'0'2611'0'0,"0"0"88"0"0,0 0-71 0 0,0 0-149 0 0,0 0-209 0 0,0 0-289 0 0,0 0-268 0 0,0 0-198 0 0,0 0-158 0 0,0 0-102 0 0,0 0-97 0 0,0 0-106 0 0,-4 11 5743 0 0,4-11-6726 0 0,19 0 541 0 0,147 7-179 0 0,16-25-166 0 0,-155 18-220 0 0,-27 0-29 0 0,0 0 0 0 0,0 0-10 0 0,0 0-8 0 0,-2 0-198 0 0,-47 25-4962 0 0,28-10-3420 0 0,14-11-3282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17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9810 0 0,'0'0'2686'0'0,"0"0"-531"0"0,0 0-310 0 0,0 0-188 0 0,0 0-211 0 0,0 0-278 0 0,0 0-325 0 0,0 0-204 0 0,0 0-48 0 0,0 0 6 0 0,0 0 4 0 0,0 0-4 0 0,0 0-55 0 0,1 6-52 0 0,0-4-487 0 0,-1 0 52 0 0,0-1 0 0 0,0 1 1 0 0,1 0-1 0 0,-1-1 0 0 0,1 1 0 0 0,-1 0 0 0 0,1-1 0 0 0,0 1 0 0 0,0-1 1 0 0,0 1-1 0 0,-1-1 0 0 0,1 1 0 0 0,1-1 0 0 0,-1 0 0 0 0,0 1 1 0 0,0-1-1 0 0,0 0 0 0 0,1 0 0 0 0,-1 0 0 0 0,0 0 0 0 0,1 0 0 0 0,-1 0 1 0 0,1 0-1 0 0,0-1 0 0 0,-1 1 0 0 0,1 0 0 0 0,-1-1 0 0 0,1 1 1 0 0,0-1-1 0 0,-1 0 0 0 0,1 0 0 0 0,0 1 0 0 0,0-1 0 0 0,-1 0 1 0 0,2-1-56 0 0,160-13 2268 0 0,36-19-1261 0 0,-158 33-950 0 0,-40 0-89 0 0,-1 0 0 0 0,0 0-18 0 0,0 0-54 0 0,0 0-47 0 0,-6-4-2278 0 0,1 1-2616 0 0,3 2-7491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1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99 108 2785 0 0,'0'0'2023'0'0,"0"0"20"0"0,0 0 119 0 0,0 0 87 0 0,0 0-84 0 0,0 0-307 0 0,0 0-418 0 0,0 0-427 0 0,0 0-270 0 0,0 0-161 0 0,0 0-82 0 0,-18 49 2031 0 0,2 2-2232 0 0,1 0 0 0 0,3 1-1 0 0,2 1 1 0 0,-2 38-299 0 0,6-26 100 0 0,2-43-72 0 0,1 0 0 0 0,1 0-1 0 0,1 1 1 0 0,1-1 0 0 0,1 0 0 0 0,1 0 0 0 0,1 0 0 0 0,1 0 0 0 0,1 0 0 0 0,0 0 0 0 0,2-1 0 0 0,3 5-28 0 0,-4-16 20 0 0,0-1 0 0 0,1 0 0 0 0,0 0 1 0 0,1-1-1 0 0,0 0 0 0 0,0-1 0 0 0,0 1 0 0 0,1-2 0 0 0,0 1 1 0 0,1-1-1 0 0,-1 0 0 0 0,1-1 0 0 0,0 0 0 0 0,2-1-20 0 0,-5-1 24 0 0,1 0 0 0 0,0 0 0 0 0,-1-1 0 0 0,1 0 0 0 0,0-1 0 0 0,1 0 0 0 0,-1 0 0 0 0,0-1 0 0 0,0 1 0 0 0,0-2 0 0 0,0 1-1 0 0,0-1 1 0 0,0-1 0 0 0,0 0 0 0 0,4-1-24 0 0,3-6 41 0 0,0-2 0 0 0,-1 0 0 0 0,0 0 1 0 0,-1-1-1 0 0,-1-1 0 0 0,1 0 0 0 0,-2-1 0 0 0,0 0 0 0 0,-1-1 0 0 0,0 0 0 0 0,-2 0 0 0 0,1-1 0 0 0,-2 0 1 0 0,0-1-1 0 0,0-1-41 0 0,20-38 13 0 0,2 1-9 0 0,-3-1 0 0 0,-3 0 0 0 0,-2-2 0 0 0,-2-1 0 0 0,-3-1 0 0 0,-3 0 0 0 0,-2-1 0 0 0,0-37-4 0 0,-10 90 2 0 0,-2-45 62 0 0,1 52-55 0 0,0 0 0 0 0,0 0 1 0 0,-1 0-1 0 0,1 0 1 0 0,0 0-1 0 0,0 0 0 0 0,-1 0 1 0 0,1 0-1 0 0,0 0 0 0 0,-1 0 1 0 0,1 0-1 0 0,-1 0 0 0 0,1 0 1 0 0,-1 0-1 0 0,0 0 0 0 0,1 1 1 0 0,-1-1-1 0 0,0 0 0 0 0,0 0 1 0 0,1 1-1 0 0,-1-1 0 0 0,0 0 1 0 0,0 1-1 0 0,0-1 1 0 0,0 1-1 0 0,0-1 0 0 0,0 1 1 0 0,0 0-1 0 0,0-1 0 0 0,0 1 1 0 0,0 0-1 0 0,0 0 0 0 0,0 0 1 0 0,0 0-1 0 0,0 0 0 0 0,0 0 1 0 0,0 0-1 0 0,0 0 0 0 0,0 0 1 0 0,0 0-1 0 0,0 0 0 0 0,0 1 1 0 0,0-1-1 0 0,0 0-9 0 0,-6 5 12 0 0,0 0 0 0 0,0 1 0 0 0,1 0 0 0 0,0 0 0 0 0,0 0 0 0 0,1 0 0 0 0,0 1 0 0 0,0 0 0 0 0,0 0 0 0 0,1 1 0 0 0,0-1 0 0 0,0 1 0 0 0,1 0 0 0 0,-3 8-12 0 0,2-6 36 0 0,-7 16 51 0 0,2 1 0 0 0,0 0 0 0 0,2 1-1 0 0,1 0 1 0 0,1 0 0 0 0,2 0 0 0 0,1 0 0 0 0,0 0-1 0 0,3 1 1 0 0,0-1 0 0 0,2 5-87 0 0,4 2 120 0 0,2 0 0 0 0,2-1 0 0 0,1 0 0 0 0,1 0 0 0 0,2-2 0 0 0,1 0 0 0 0,10 14-120 0 0,-16-27 51 0 0,-5-10-32 0 0,7 12 25 0 0,0 2 0 0 0,-1 0 1 0 0,-1 0-1 0 0,-2 1 1 0 0,0 0-1 0 0,-1 0 0 0 0,1 15-44 0 0,-8-39-47 0 0,0-1-1 0 0,0 1 0 0 0,0-1 1 0 0,0 1-1 0 0,0-1 0 0 0,0 0 1 0 0,0 1-1 0 0,0-1 0 0 0,0 1 1 0 0,0-1-1 0 0,-1 1 0 0 0,1-1 1 0 0,0 1-1 0 0,0-1 0 0 0,-1 1 1 0 0,1-1-1 0 0,0 1 0 0 0,-1-1 1 0 0,1 1-1 0 0,0-1 0 0 0,-1 1 1 0 0,1 0-1 0 0,-1-1 0 0 0,1 1 1 0 0,-1 0-1 0 0,1-1 0 0 0,-1 1 1 0 0,1 0-1 0 0,-1 0 0 0 0,1-1 1 0 0,-1 1-1 0 0,1 0 0 0 0,-1 0 1 0 0,1 0-1 0 0,-1 0 0 0 0,1 0 1 0 0,-1 0-1 0 0,0 0 0 0 0,1 0 1 0 0,-1 0-1 0 0,1 0 0 0 0,-1 0 1 0 0,1 0-1 0 0,-1 0 0 0 0,1 0 1 0 0,-1 0-1 0 0,0 1 0 0 0,1-1 1 0 0,-1 0-1 0 0,1 0 0 0 0,-1 1 1 0 0,1-1-1 0 0,0 0 0 0 0,-1 1 1 0 0,1-1-1 0 0,-1 0 0 0 0,1 1 1 0 0,-1-1-1 0 0,1 1 0 0 0,0-1 1 0 0,-1 1-1 0 0,1-1 48 0 0,-6-31-4375 0 0,13 11-6764 0 0,-2 13 1725 0 0</inkml:trace>
  <inkml:trace contextRef="#ctx0" brushRef="#br0" timeOffset="499.366">850 789 7074 0 0,'0'0'4300'0'0,"0"0"-2031"0"0,0 0-749 0 0,0 0-66 0 0,0 0-35 0 0,0 0-151 0 0,0 0-266 0 0,0 0-203 0 0,0 0-77 0 0,0 0 10 0 0,0 0-38 0 0,0 0-123 0 0,0 0-119 0 0,23-8-61 0 0,139-47 665 0 0,-9 41-88 0 0,-145 41-572 0 0,-59 56 301 0 0,30-57-600 0 0,-4 5-44 0 0,19-26-40 0 0,1 1-1 0 0,0 0 1 0 0,0 0-1 0 0,0 0 1 0 0,1 0-1 0 0,0 1 1 0 0,0 0-1 0 0,1 0 1 0 0,0 0-1 0 0,0 0 1 0 0,0 0-1 0 0,1 1 1 0 0,0-1-1 0 0,1 1 1 0 0,0-1-1 0 0,-1 3-12 0 0,4-6 13 0 0,1-1-1 0 0,-1 1 1 0 0,0 0 0 0 0,1-1 0 0 0,0 1-1 0 0,0-1 1 0 0,0 0 0 0 0,0 0 0 0 0,0 0-1 0 0,1-1 1 0 0,-1 1 0 0 0,1-1-1 0 0,0 1 1 0 0,-1-1 0 0 0,1 0 0 0 0,0-1-1 0 0,0 1 1 0 0,1-1 0 0 0,-1 0 0 0 0,0 0-1 0 0,0 0-12 0 0,13 6 48 0 0,-6-4 36 0 0,0 0 1 0 0,0-1-1 0 0,0 0 1 0 0,1 0-1 0 0,-1-1 1 0 0,0-1-1 0 0,1 0 1 0 0,-1 0-1 0 0,1-2 1 0 0,-1 1-1 0 0,7-3-84 0 0,-17 4 1 0 0,1 0 0 0 0,-1-1-1 0 0,1 0 1 0 0,-1 1 0 0 0,1-1-1 0 0,-1 0 1 0 0,1 0 0 0 0,-1 1-1 0 0,0-1 1 0 0,1 0 0 0 0,-1-1 0 0 0,0 1-1 0 0,0 0 1 0 0,0 0 0 0 0,0 0-1 0 0,0-1 1 0 0,0 1 0 0 0,0-1-1 0 0,0 1 1 0 0,-1 0 0 0 0,1-1-1 0 0,0 1 1 0 0,-1-1 0 0 0,1 0-1 0 0,-1 1 1 0 0,0-1 0 0 0,0 1-1 0 0,1-1 1 0 0,-1 0 0 0 0,0 1 0 0 0,0-1-1 0 0,0 0 0 0 0,17-42-5331 0 0,-8 37 962 0 0,-4 3-3028 0 0,-1 1-4906 0 0</inkml:trace>
  <inkml:trace contextRef="#ctx0" brushRef="#br0" timeOffset="1198.298">1529 877 7306 0 0,'0'0'2918'0'0,"0"0"-349"0"0,0 0-171 0 0,0 0-157 0 0,0 0-334 0 0,0 0-432 0 0,0 0-431 0 0,0 0-276 0 0,0 0-161 0 0,0 0-80 0 0,0 0-47 0 0,0 0-71 0 0,43 4 1997 0 0,108-14-1043 0 0,-34-17-1072 0 0,-60 20-227 0 0,-56 7-46 0 0,-1 0 10 0 0,0 0-10 0 0,0 0 0 0 0,0 0 35 0 0,0 0 3 0 0,0 0 20 0 0,0 0 12 0 0,0 0 2 0 0,0 0-6 0 0,-14-4 244 0 0,-61-18-381 0 0,-38-26 73 0 0,113 49-24 0 0,1-1-1 0 0,-1 0 1 0 0,0 1 0 0 0,0-1 0 0 0,1 1 0 0 0,-1-1-1 0 0,0 1 1 0 0,0-1 0 0 0,0 1 0 0 0,1-1-1 0 0,-1 0 1 0 0,0 1 0 0 0,0-1 0 0 0,0 1-1 0 0,0-1 1 0 0,0 1 0 0 0,0-1 0 0 0,0 1-1 0 0,0-1 1 0 0,0 1 0 0 0,0-1 0 0 0,0 1-1 0 0,-1-1 1 0 0,1 1 0 0 0,0-1 0 0 0,0 1-1 0 0,0-1 1 0 0,-1 1 0 0 0,1-1 0 0 0,0 1-1 0 0,0-1 1 0 0,-1 0 0 0 0,1 1 0 0 0,0-1-1 0 0,-1 0 1 0 0,1 1 0 0 0,-1-1 0 0 0,1 0-1 0 0,0 1 1 0 0,-1-1 0 0 0,1 0 0 0 0,-1 0-1 0 0,1 1 1 0 0,-1-1 0 0 0,1 0 0 0 0,-1 0-1 0 0,1 0 1 0 0,-1 0 0 0 0,1 0 0 0 0,-1 0-1 0 0,1 1 1 0 0,-1-1 0 0 0,1 0 0 0 0,-1-1-1 0 0,1 1 1 0 0,-1 0 0 0 0,1 0 0 0 0,-1 0-1 0 0,1 0 5 0 0,0 0 3 0 0,44 239-22 0 0,-35-181 31 0 0,-9-57-36 0 0,13-13 47 0 0,75-104 180 0 0,-25 16-1654 0 0,-61 92-1236 0 0,-1 4-985 0 0,0 1-3918 0 0,1 3-5002 0 0</inkml:trace>
  <inkml:trace contextRef="#ctx0" brushRef="#br0" timeOffset="1480.765">2275 631 14587 0 0,'0'0'2323'0'0,"0"0"-341"0"0,0 0-111 0 0,0 0-152 0 0,0 0-316 0 0,0 0-461 0 0,0 0-354 0 0,0 0-173 0 0,0 0 9 0 0,0 0 34 0 0,0 0-6 0 0,0 0-1 0 0,0 0-91 0 0,-13 23-57 0 0,-41 73-44 0 0,31-32 146 0 0,17 128 290 0 0,6-192-696 0 0,1 9-141 0 0,0 1 0 0 0,-1-1 1 0 0,-1 1-1 0 0,0-1 0 0 0,0 1 0 0 0,0-1 1 0 0,-1 0-1 0 0,-1 1 0 0 0,1-1 0 0 0,-2 0 1 0 0,1-1-1 0 0,-1 1 0 0 0,-1 0 0 0 0,-1 1 142 0 0,-9 2-2831 0 0,8-8-6719 0 0,5 0-2695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13 125 6897 0 0,'0'0'2486'0'0,"0"0"-157"0"0,0 0-118 0 0,0 0-80 0 0,0 0-168 0 0,0 0-257 0 0,0 0-322 0 0,0 0-296 0 0,0 0-257 0 0,0 0-232 0 0,0 0-143 0 0,-1-8-112 0 0,-6-24-64 0 0,2 121 1319 0 0,8 5-1126 0 0,5-1-1 0 0,3 0 1 0 0,19 72-473 0 0,-21-122 58 0 0,-5-13-7 0 0,2 1-1 0 0,2-1 1 0 0,1 0-1 0 0,1 0 1 0 0,1-1-1 0 0,1-1 1 0 0,10 15-51 0 0,12-17 613 0 0,-19-50 458 0 0,19-48-864 0 0,-3-1-1 0 0,-4-1 0 0 0,-3-2 1 0 0,-3-1-1 0 0,10-70-206 0 0,-13 64 43 0 0,55-182-27 0 0,-65 218-224 0 0,-8 46 106 0 0,0 1-53 0 0,0 0-68 0 0,0 0-108 0 0,0 0-157 0 0,0 0-193 0 0,-10 23-5969 0 0,6-10 181 0 0,1-1-5500 0 0</inkml:trace>
  <inkml:trace contextRef="#ctx0" brushRef="#br0" timeOffset="747.824">694 655 1808 0 0,'0'0'2298'0'0,"0"0"181"0"0,0 0 91 0 0,0 0-123 0 0,0 0-402 0 0,0 0-395 0 0,0 0-285 0 0,0 0-251 0 0,0 0-171 0 0,0 0-100 0 0,0 0-97 0 0,0 0-60 0 0,0 0-65 0 0,10 5-70 0 0,29 15-51 0 0,-36-19-383 0 0,-1 1 0 0 0,1-1-1 0 0,0 0 1 0 0,-1-1 0 0 0,1 1 0 0 0,0 0-1 0 0,0-1 1 0 0,0 1 0 0 0,0-1 0 0 0,0 0 0 0 0,-1 0-1 0 0,1 0 1 0 0,0-1 0 0 0,0 1 0 0 0,0-1-1 0 0,0 1 1 0 0,-1-1 0 0 0,1 0 0 0 0,0 0-1 0 0,0 0 1 0 0,-1 0 0 0 0,1-1 0 0 0,-1 1-1 0 0,1-1 1 0 0,-1 1 0 0 0,0-1 0 0 0,0 0-1 0 0,0 0 1 0 0,1 0-117 0 0,3-4 113 0 0,-1 0-1 0 0,0 0 1 0 0,0 0 0 0 0,0-1-1 0 0,-1 1 1 0 0,0-1 0 0 0,0 0-1 0 0,-1 0 1 0 0,0-1-1 0 0,0 1 1 0 0,0 0 0 0 0,-1-1-1 0 0,0 0 1 0 0,-1 0-1 0 0,0 0 1 0 0,0 1 0 0 0,-1-1-1 0 0,0-2-112 0 0,-2 7 16 0 0,0 0-1 0 0,0 1 0 0 0,0-1 0 0 0,0 1 1 0 0,-1 0-1 0 0,1-1 0 0 0,-1 1 1 0 0,0 0-1 0 0,1 1 0 0 0,-1-1 0 0 0,0 0 1 0 0,0 1-1 0 0,0 0 0 0 0,-1-1 1 0 0,1 1-1 0 0,0 1 0 0 0,0-1 0 0 0,0 0 1 0 0,-1 1-1 0 0,1-1 0 0 0,0 1 1 0 0,-1 0-1 0 0,1 0 0 0 0,0 1 0 0 0,-1-1 1 0 0,-2 1-16 0 0,-7 2 6 0 0,-1 0-1 0 0,1 1 1 0 0,-1 0 0 0 0,1 1 0 0 0,1 0 0 0 0,-1 1 0 0 0,1 1 0 0 0,0 0-1 0 0,0 1 1 0 0,1 0 0 0 0,0 1 0 0 0,0 0 0 0 0,-7 9-6 0 0,12-13 14 0 0,0 0 1 0 0,0 1-1 0 0,1-1 1 0 0,0 1-1 0 0,0 0 1 0 0,1 1-1 0 0,0-1 1 0 0,0 1-1 0 0,0 0 0 0 0,1 0 1 0 0,0 0-1 0 0,0 0 1 0 0,1 1-1 0 0,0-1 1 0 0,0 1-1 0 0,1-1 1 0 0,0 1-1 0 0,0 0 1 0 0,1-1-1 0 0,0 6-14 0 0,2 0 63 0 0,1-1 0 0 0,0 1 0 0 0,1-1-1 0 0,1 0 1 0 0,-1-1 0 0 0,2 1 0 0 0,0-1-1 0 0,0 0 1 0 0,1 0 0 0 0,1 0 0 0 0,0-1 0 0 0,0-1-1 0 0,1 1 1 0 0,0-1 0 0 0,0-1 0 0 0,1 1-1 0 0,0-2 1 0 0,1 0 0 0 0,0 0 0 0 0,0 0 0 0 0,0-2-1 0 0,1 1 1 0 0,-1-1 0 0 0,2-1 0 0 0,-1 0-1 0 0,0-1 1 0 0,9 1-63 0 0,-6-1 77 0 0,-1-1-1 0 0,0 0 0 0 0,1-1 1 0 0,-1-1-1 0 0,1 0 1 0 0,-1-1-1 0 0,1 0 1 0 0,-1-2-1 0 0,0 1 0 0 0,1-2-76 0 0,5-4-1063 0 0,-21 7 676 0 0,1-1-2067 0 0,-1 1-6184 0 0,1 1-4008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19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53 258 10914 0 0,'0'0'1907'0'0,"0"0"-285"0"0,0 0-86 0 0,0 0 55 0 0,0 0-28 0 0,0 0-205 0 0,0 0-282 0 0,0 0-264 0 0,0 0-202 0 0,0 0-151 0 0,0 0-122 0 0,-9 1-74 0 0,-35 5 152 0 0,95 8 1485 0 0,24-10-1095 0 0,-1-4 0 0 0,1-3-1 0 0,-1-3 1 0 0,64-14-805 0 0,-48 6 114 0 0,-82 10-226 0 0,-8 3-1375 0 0,-12-2-567 0 0,-2 0-567 0 0,-3-1-6853 0 0,10 0-2594 0 0</inkml:trace>
  <inkml:trace contextRef="#ctx0" brushRef="#br0" timeOffset="333.807">283 0 6929 0 0,'0'0'2132'0'0,"0"0"-111"0"0,0 0 22 0 0,0 0 47 0 0,0 0-192 0 0,0 0-364 0 0,0 0-365 0 0,0 0-290 0 0,0 0-145 0 0,0 0-53 0 0,0 0-13 0 0,0 0-37 0 0,0 0 1 0 0,0 13-21 0 0,-1 41-42 0 0,19-7 881 0 0,-10-25-1241 0 0,0 0-1 0 0,-1 1 1 0 0,-1-1 0 0 0,-2 1-1 0 0,0 1 1 0 0,-1-1-1 0 0,-2 0 1 0 0,0 1 0 0 0,-1-1-209 0 0,-2 182-1123 0 0,2-204 419 0 0,14-1-13893 0 0,-10 0 2472 0 0</inkml:trace>
  <inkml:trace contextRef="#ctx0" brushRef="#br0" timeOffset="1144.357">767 534 5321 0 0,'0'0'2541'0'0,"0"0"-290"0"0,0 0-27 0 0,0 0-43 0 0,0 0-147 0 0,0 0-303 0 0,0 0-376 0 0,0 0-234 0 0,0 0-209 0 0,0 0-168 0 0,0 0-99 0 0,0 0-93 0 0,0 0-62 0 0,-2-6-40 0 0,1 1-340 0 0,-1 1-1 0 0,1-1 1 0 0,0 1 0 0 0,0-1-1 0 0,1 0 1 0 0,0 0 0 0 0,-1 0 0 0 0,2 1-1 0 0,-1-1 1 0 0,0 0 0 0 0,1 0-1 0 0,0 1 1 0 0,0-1 0 0 0,0 0 0 0 0,2-3-110 0 0,13-20 178 0 0,1 2 1 0 0,1 0-1 0 0,0 1 1 0 0,2 1-1 0 0,2 0 1 0 0,0 2 0 0 0,1 1-1 0 0,1 0 1 0 0,0 2-1 0 0,24-13-178 0 0,100-49 339 0 0,-134 129-208 0 0,-1 198 30 0 0,6-251-246 0 0,233-222 145 0 0,-159 172-14 0 0,-90 54-46 0 0,2-2-1 0 0,-1 1 0 0 0,1-1 0 0 0,0 1 1 0 0,0 1-1 0 0,0-1 0 0 0,0 1 0 0 0,1 0 0 0 0,-1 0 1 0 0,0 0-1 0 0,1 1 0 0 0,-1-1 0 0 0,0 1 0 0 0,1 1 0 0 0,-1-1 1 0 0,18 55 114 0 0,-22-38-93 0 0,-1 1 0 0 0,-1-1 0 0 0,0 1 0 0 0,-1-1 0 0 0,-1 0 0 0 0,0 0 0 0 0,-1 0 0 0 0,-1 0 0 0 0,-4 8-21 0 0,5 11-1700 0 0,16-35-10177 0 0,-8-1-223 0 0</inkml:trace>
  <inkml:trace contextRef="#ctx0" brushRef="#br0" timeOffset="2561.989">2196 177 3553 0 0,'0'0'2534'0'0,"0"0"-401"0"0,0 0-129 0 0,0 0-81 0 0,0 0-184 0 0,0 0-279 0 0,0 0-344 0 0,0 0-245 0 0,0 0-164 0 0,0 0-55 0 0,0 0-48 0 0,0 0-62 0 0,-3-1-41 0 0,-27-13 4600 0 0,29 14-4848 0 0,-4 1 3426 0 0,-18 2-3742 0 0,-8-4 59 0 0,19 0 3 0 0,-1 1 0 0 0,1 0 0 0 0,-1 0 1 0 0,1 1-1 0 0,-1 1 0 0 0,1 0 0 0 0,-1 1 0 0 0,1 0 1 0 0,0 1-1 0 0,-10 4 1 0 0,16-5-5 0 0,1 0 1 0 0,0 0-1 0 0,-1 0 1 0 0,2 1-1 0 0,-1 0 1 0 0,0 0-1 0 0,1 0 1 0 0,0 0-1 0 0,-1 1 1 0 0,2-1-1 0 0,-1 1 1 0 0,1 0-1 0 0,-1 1 0 0 0,1-1 1 0 0,1 0-1 0 0,-1 1 1 0 0,1 0-1 0 0,0-1 1 0 0,0 1-1 0 0,1 0 1 0 0,0 0-1 0 0,0 0 1 0 0,0 0-1 0 0,0 0 1 0 0,1 4 4 0 0,0-6-5 0 0,-1 0 0 0 0,1 0 0 0 0,0-1 0 0 0,0 1 0 0 0,1 0 0 0 0,-1-1 0 0 0,1 1 0 0 0,-1 0 0 0 0,1-1 0 0 0,0 1 0 0 0,1-1 0 0 0,-1 1 0 0 0,1-1 0 0 0,-1 1 0 0 0,1-1 1 0 0,0 0-1 0 0,0 0 0 0 0,0 0 0 0 0,1 0 0 0 0,-1 0 0 0 0,1-1 0 0 0,0 1 0 0 0,-1-1 0 0 0,1 1 0 0 0,0-1 0 0 0,1 0 0 0 0,-1 0 5 0 0,63 12-29 0 0,-52-17 39 0 0,0 0 1 0 0,0-1-1 0 0,-1-1 1 0 0,0 0 0 0 0,0-1-1 0 0,0 0 1 0 0,-1-1-1 0 0,0 0 1 0 0,0-1-1 0 0,0-1 1 0 0,-1 1-1 0 0,-1-2 1 0 0,1 0-1 0 0,-2 0 1 0 0,1-1-1 0 0,-1 0 1 0 0,-1 0-1 0 0,0-1 1 0 0,3-8-11 0 0,27-53 252 0 0,-33 353-353 0 0,9-12-46 0 0,-10-84 139 0 0,-4-177 8 0 0,0 1 0 0 0,0 0-1 0 0,-1 0 1 0 0,0-1 0 0 0,0 1 0 0 0,-1-1 0 0 0,0 1 0 0 0,0-1 0 0 0,-1 0-1 0 0,0 0 1 0 0,0 0 0 0 0,-1 0 0 0 0,0 0 0 0 0,0-1 0 0 0,0 1-1 0 0,-1-1 1 0 0,0 0 0 0 0,0-1 0 0 0,-1 1 0 0 0,0-1 0 0 0,1 0 0 0 0,-2 0-1 0 0,1-1 1 0 0,0 0 0 0 0,-1 0 0 0 0,0 0 0 0 0,0-1 0 0 0,0 0-1 0 0,0-1 1 0 0,-1 1 0 0 0,1-1 0 0 0,-1-1 0 0 0,1 1 0 0 0,-1-1 0 0 0,-7-1 0 0 0,12-2 0 0 0,-1-1-1 0 0,0 0 1 0 0,1 0 0 0 0,0 0 0 0 0,-1-1 0 0 0,1 1 0 0 0,1-1 0 0 0,-1 0 0 0 0,0 0 0 0 0,1 0 0 0 0,0 0 0 0 0,0 0 0 0 0,0 0 0 0 0,1-1 0 0 0,-1 1 0 0 0,1-1 0 0 0,0 1-1 0 0,0-1 1 0 0,0 1 0 0 0,1-1 0 0 0,0 0 0 0 0,0 0 0 0 0,-2-13 4 0 0,1-1-1 0 0,1 1 0 0 0,0-1 1 0 0,2 0-1 0 0,0 1 1 0 0,1 0-1 0 0,1 0 1 0 0,0 0-1 0 0,7-16-3 0 0,-2 14-14 0 0,0 1 1 0 0,2 0-1 0 0,0 1 1 0 0,0 1-1 0 0,2-1 1 0 0,0 2-1 0 0,1 0 1 0 0,1 0-1 0 0,0 2 1 0 0,1-1 13 0 0,64-43-3180 0 0,-70 53 603 0 0,-5 3-1929 0 0,-1 1-7480 0 0</inkml:trace>
  <inkml:trace contextRef="#ctx0" brushRef="#br0" timeOffset="3350.896">2741 162 8834 0 0,'0'0'2115'0'0,"0"0"-568"0"0,0 0-129 0 0,0 0 86 0 0,0 0-32 0 0,0 0-274 0 0,0 0-405 0 0,0 0-293 0 0,0 0-111 0 0,0 0-19 0 0,0 0 37 0 0,0 0 29 0 0,0 0-17 0 0,9 5 2359 0 0,-39 42 321 0 0,-33 34-2423 0 0,-52 51-374 0 0,110-127-290 0 0,1-1 0 0 0,0 1 1 0 0,0 0-1 0 0,0 1 1 0 0,1-1-1 0 0,-1 0 0 0 0,1 1 1 0 0,1 0-1 0 0,-1 0 1 0 0,1 0-1 0 0,0 0 0 0 0,0 0 1 0 0,1 0-1 0 0,0 0 1 0 0,0 1-1 0 0,0-1 0 0 0,1 4-12 0 0,1-8 1 0 0,0-1 0 0 0,0 1 0 0 0,0 0-1 0 0,1-1 1 0 0,-1 1 0 0 0,1-1-1 0 0,-1 0 1 0 0,1 1 0 0 0,0-1-1 0 0,-1 0 1 0 0,1 0 0 0 0,0 0-1 0 0,0 0 1 0 0,0 0 0 0 0,0 0 0 0 0,0-1-1 0 0,0 1 1 0 0,0-1 0 0 0,0 1-1 0 0,0-1 1 0 0,0 0 0 0 0,0 0-1 0 0,1 0 0 0 0,167-11 234 0 0,-26-7-202 0 0,-74 18-162 0 0,-68 3 537 0 0,-77-135-77 0 0,63 113-317 0 0,-7-9-18 0 0,1 0 0 0 0,1-1 0 0 0,2-1 0 0 0,1-1 0 0 0,-7-21 5 0 0,20 6-1405 0 0,10 36-3285 0 0,6 4-5758 0 0,-8 5-1993 0 0</inkml:trace>
  <inkml:trace contextRef="#ctx0" brushRef="#br0" timeOffset="4529.35">3064 92 0 0 0,'0'0'611'0'0,"0"0"1132"0"0,0 0 384 0 0,0 0-71 0 0,0 0-118 0 0,0 0-272 0 0,0 0-131 0 0,0 0-95 0 0,0 0-101 0 0,0 0-21 0 0,0 0-75 0 0,0 0-122 0 0,-7-6 432 0 0,5 6 2271 0 0,-15 51-2530 0 0,10-32-1225 0 0,0 1 1 0 0,2 0-1 0 0,0 0 0 0 0,1 0 1 0 0,1 0-1 0 0,0 1 0 0 0,2-1 1 0 0,1 1-1 0 0,1 18-69 0 0,0-37 1 0 0,0 1 1 0 0,0-1-1 0 0,0 1 0 0 0,0-1 1 0 0,0 1-1 0 0,0-1 0 0 0,1 0 1 0 0,-1 0-1 0 0,1 1 0 0 0,0-1 1 0 0,-1 0-1 0 0,1-1 0 0 0,0 1 1 0 0,0 0-1 0 0,0 0 0 0 0,1-1 1 0 0,-1 1-1 0 0,0-1 0 0 0,1 0 1 0 0,-1 0-1 0 0,0 0 0 0 0,1 0 1 0 0,0 0-1 0 0,-1 0 0 0 0,1-1 1 0 0,-1 1-1 0 0,1-1 1 0 0,0 0-1 0 0,-1 1 0 0 0,1-1 1 0 0,0-1-2 0 0,84-12 361 0 0,-66 1-236 0 0,-1-1 0 0 0,-1-1 0 0 0,0-1 0 0 0,-1 0 0 0 0,0-1 0 0 0,-1-1 0 0 0,-1-1 0 0 0,-1 0 0 0 0,0-1 0 0 0,-2-1 0 0 0,0 0 0 0 0,-1-1 0 0 0,-1 0 0 0 0,-1-1 0 0 0,2-8-125 0 0,29-46 432 0 0,-42 76-411 0 0,1 0 0 0 0,-1 0 0 0 0,1 0 0 0 0,-1 1 0 0 0,1-1 0 0 0,-1 0 0 0 0,1 0 0 0 0,-1 0 0 0 0,1 0 0 0 0,-1 0 0 0 0,1-1 0 0 0,-1 1 0 0 0,1 0 0 0 0,0 0 0 0 0,-1 0 0 0 0,1 0 0 0 0,-1 0 0 0 0,1-1 0 0 0,-1 1 0 0 0,1 0 0 0 0,0 0 0 0 0,-1-1 0 0 0,1 1 0 0 0,-1 0 0 0 0,1-1 0 0 0,0 1 0 0 0,-1 0 0 0 0,1-1-1 0 0,0 1 1 0 0,0-1 0 0 0,-1 1 0 0 0,1 0 0 0 0,0-1 0 0 0,0 1 0 0 0,0-1 0 0 0,-1 1 0 0 0,1-1 0 0 0,0 1 0 0 0,0-1 0 0 0,0 1 0 0 0,0 0 0 0 0,0-1 0 0 0,0 1 0 0 0,0-1 0 0 0,0 0-21 0 0,-6 8-3 0 0,0 0 0 0 0,1 0 0 0 0,0 0 0 0 0,0 0 0 0 0,1 1 0 0 0,0 0 0 0 0,0 0 0 0 0,1 0 0 0 0,0 0 0 0 0,0 1 0 0 0,1-1 0 0 0,0 1 0 0 0,0-1 0 0 0,0 8 3 0 0,2 16-7 0 0,1 1 1 0 0,2-1-1 0 0,1 0 1 0 0,2 0-1 0 0,1-1 1 0 0,1 1 0 0 0,1-1-1 0 0,8 12 7 0 0,-5-6-21 0 0,0-1 0 0 0,-2 2 0 0 0,-2-1 0 0 0,-2 1 1 0 0,1 23 20 0 0,-5-45 4 0 0,0 1 0 0 0,-2 0 0 0 0,0 0 0 0 0,0-1 0 0 0,-2 1 0 0 0,0 0 0 0 0,-1-1 0 0 0,-1 1 0 0 0,0-1 0 0 0,-1 0 0 0 0,-1 0 1 0 0,0-1-1 0 0,-1 0 0 0 0,-1 0 0 0 0,0 0 0 0 0,-5 4-4 0 0,9-13 4 0 0,0 0-1 0 0,0 0 1 0 0,-1-1 0 0 0,0 1 0 0 0,0-1 0 0 0,0 0-1 0 0,0-1 1 0 0,-1 1 0 0 0,0-1 0 0 0,0 0-1 0 0,0 0 1 0 0,-1-1 0 0 0,1 0 0 0 0,-1 0 0 0 0,1-1-1 0 0,-1 0 1 0 0,0 0 0 0 0,0 0 0 0 0,0-1-1 0 0,0 0 1 0 0,-1 0 0 0 0,1-1 0 0 0,0 0 0 0 0,-2 0-4 0 0,5-3-3 0 0,0-1 1 0 0,0 1-1 0 0,1-1 1 0 0,-1 0 0 0 0,1 0-1 0 0,0 0 1 0 0,0 0-1 0 0,0 0 1 0 0,1-1 0 0 0,-1 1-1 0 0,1-1 1 0 0,0 0 0 0 0,1 1-1 0 0,-1-1 1 0 0,1 0-1 0 0,0 0 1 0 0,0 0 0 0 0,1 0-1 0 0,-1-1 1 0 0,1 1 0 0 0,0 0-1 0 0,0 0 1 0 0,1 0-1 0 0,0 0 1 0 0,-1 0 0 0 0,2 0-1 0 0,-1 0 1 0 0,2-3 2 0 0,2-11 4 0 0,2 1 0 0 0,0-1-1 0 0,1 1 1 0 0,1 0 0 0 0,1 1 0 0 0,0 0 0 0 0,2 1 0 0 0,0 0 0 0 0,0 1 0 0 0,3-2-4 0 0,59-45-44 0 0,55 2-157 0 0,-120 56 176 0 0,31-1-128 0 0,-22 5-3046 0 0,0 1-9400 0 0,-15-1 44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29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0 0 0,'0'0'1444'0'0,"0"0"157"0"0,0 0-44 0 0,0 0-48 0 0,0 0-32 0 0,0 0-70 0 0,0 0-73 0 0,0 0-13 0 0,3 0 7105 0 0,5 0-4264 0 0,44-4-3507 0 0,243-51 1519 0 0,-147 44-1726 0 0,-147 11-428 0 0,-1-6 103 0 0,-1 5-5239 0 0,0 1 4275 0 0,-1 0-1410 0 0,-1 0-3109 0 0,-1 3-6113 0 0</inkml:trace>
  <inkml:trace contextRef="#ctx0" brushRef="#br0" timeOffset="478.872">89 487 3257 0 0,'0'0'1469'0'0,"0"0"-350"0"0,0 0 19 0 0,0 0 293 0 0,0 0 218 0 0,0 0 49 0 0,0 0-224 0 0,0 0-389 0 0,0 0-331 0 0,0 0-170 0 0,0 0-55 0 0,0 0 34 0 0,0 0 53 0 0,-2 7 7027 0 0,215-37-5457 0 0,-73 5-1675 0 0,-90 25-472 0 0,-50 0-50 0 0,0 0-9 0 0,0 0-19 0 0,0 0-19 0 0,0 0-32 0 0,0 0-39 0 0,0 0-53 0 0,0 0-78 0 0,0 0-114 0 0,0-12-4772 0 0,0 8-4493 0 0,0 1-1574 0 0</inkml:trace>
  <inkml:trace contextRef="#ctx0" brushRef="#br0" timeOffset="1103.051">326 15 3873 0 0,'0'0'1501'0'0,"0"0"-191"0"0,0 0 182 0 0,0 0 346 0 0,0 0 167 0 0,0 0 23 0 0,0 0-302 0 0,0 0-411 0 0,0 0-264 0 0,0 0-211 0 0,0 0-87 0 0,0 0-45 0 0,-4-2-26 0 0,-15-8-34 0 0,15 8-85 0 0,4 2-68 0 0,0 19 1580 0 0,7-7-1926 0 0,0-1 0 0 0,0 1 1 0 0,1-1-1 0 0,0 0 0 0 0,1-1 1 0 0,1 0-1 0 0,-1 0 0 0 0,1-1 1 0 0,1 0-1 0 0,0-1 0 0 0,0 0 1 0 0,1-1-1 0 0,-1 0 0 0 0,2-1 1 0 0,9 4-150 0 0,-5-1 116 0 0,128 69 234 0 0,-140-75-373 0 0,-5-3 31 0 0,1 1-1 0 0,0-1 1 0 0,0 0-1 0 0,0 1 1 0 0,0-1-1 0 0,0 1 1 0 0,0 0-1 0 0,-1-1 1 0 0,1 1-1 0 0,0-1 1 0 0,0 1-1 0 0,-1 0 1 0 0,1 0-1 0 0,-1 0 1 0 0,1-1-1 0 0,0 1 1 0 0,-1 0-1 0 0,0 0 1 0 0,1 0-1 0 0,-1 0 1 0 0,1 0-1 0 0,-1 0 1 0 0,0 0 0 0 0,0 0-1 0 0,0 0 1 0 0,1 0-1 0 0,-1 0 1 0 0,0 0-1 0 0,0 0 1 0 0,0 0-1 0 0,-1 0 1 0 0,1 0-1 0 0,0 0 1 0 0,0 0-1 0 0,0 0 1 0 0,-1 0-8 0 0,-10 18 82 0 0,-1 0 0 0 0,0-1 1 0 0,-1-1-1 0 0,-1 0 0 0 0,-1 0 0 0 0,-1-2 1 0 0,-8 8-83 0 0,-230 201 206 0 0,166-144-76 0 0,91-83-2078 0 0,13-8-6673 0 0,-10 11-1073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3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306 159 0 0 0,'0'0'896'0'0,"0"0"390"0"0,0 0 309 0 0,0 0 393 0 0,0 0 369 0 0,0 0 126 0 0,0 0-203 0 0,0 0-425 0 0,0 0-444 0 0,0 0-328 0 0,0 0-229 0 0,0 0-99 0 0,0 0-54 0 0,0-2-38 0 0,0-8-71 0 0,0 7-77 0 0,0 3-74 0 0,0 0-79 0 0,0 0-25 0 0,0 0-34 0 0,0 0-39 0 0,0 13 1087 0 0,1 430 684 0 0,-12-405-2596 0 0,10-38 355 0 0,1 0-69 0 0,-19-12-8313 0 0,15 8 6164 0 0,-4-3-5737 0 0,4 0 1969 0 0</inkml:trace>
  <inkml:trace contextRef="#ctx0" brushRef="#br0" timeOffset="346.655">1 15 8642 0 0,'0'0'1112'0'0,"0"0"-234"0"0,0 0 60 0 0,0 0 231 0 0,0 0 244 0 0,0 0 56 0 0,0 0-236 0 0,0 0-354 0 0,0 0-352 0 0,0 0-243 0 0,0 0-131 0 0,0 0-50 0 0,47 7 3062 0 0,7-4-2395 0 0,0-3 0 0 0,-1-2 0 0 0,1-2 1 0 0,3-3-771 0 0,47-4 281 0 0,-25 11-1105 0 0,-79 26-1298 0 0,-8 0-1663 0 0,-1-9-2485 0 0,6-10 1630 0 0,-1-2-3046 0 0</inkml:trace>
  <inkml:trace contextRef="#ctx0" brushRef="#br0" timeOffset="665.777">14 652 9298 0 0,'0'0'1038'0'0,"0"0"-438"0"0,0 0 40 0 0,0 0 356 0 0,0 0 304 0 0,0 0 34 0 0,0 0-209 0 0,0 0-192 0 0,0 0-106 0 0,0 0 7 0 0,0 0-12 0 0,0 0-110 0 0,0 0-65 0 0,15 6-26 0 0,50 17-23 0 0,38-15 1448 0 0,124-42-630 0 0,-155 17-3793 0 0,-62 17-3033 0 0,-7 0-671 0 0,0 0-5486 0 0</inkml:trace>
  <inkml:trace contextRef="#ctx0" brushRef="#br0" timeOffset="1362.845">566 744 0 0 0,'0'0'1235'0'0,"0"0"567"0"0,0 0 303 0 0,0 0 12 0 0,0 0-138 0 0,0 0-228 0 0,0 0-183 0 0,0 0-131 0 0,0 0-102 0 0,0 0-86 0 0,0 0-122 0 0,0-15 2219 0 0,4-5-2900 0 0,1 0-1 0 0,1 1 1 0 0,1-1 0 0 0,0 1-1 0 0,2 0 1 0 0,0 1-1 0 0,1 0 1 0 0,1 0-446 0 0,18-34 400 0 0,19-26 95 0 0,-46 112-871 0 0,-2-19 441 0 0,-1-12-58 0 0,-1 1-1 0 0,1 0 1 0 0,0 1-1 0 0,1-1 1 0 0,-1 0-1 0 0,1 0 1 0 0,0 0-1 0 0,0 0 1 0 0,0 0-1 0 0,0 1 1 0 0,1-1-1 0 0,0 0 1 0 0,0 0-1 0 0,0 0 1 0 0,0 0-1 0 0,0 0 1 0 0,1-1-1 0 0,0 1 1 0 0,0 0-1 0 0,0 0 1 0 0,0-1-1 0 0,1 0 1 0 0,-1 1-1 0 0,1-1 1 0 0,0 0-1 0 0,0 0 1 0 0,0 0-1 0 0,0-1 1 0 0,0 1-1 0 0,1-1 1 0 0,-1 0-1 0 0,1 0 0 0 0,-1 0 1 0 0,1 0-1 0 0,0 0 1 0 0,0-1-1 0 0,0 0 1 0 0,0 0-1 0 0,2 0-6 0 0,0-1 71 0 0,0 0-1 0 0,0 0 0 0 0,0-1 0 0 0,-1 0 1 0 0,1 0-1 0 0,0-1 0 0 0,0 0 1 0 0,0 0-1 0 0,-1 0 0 0 0,1-1 0 0 0,-1 1 1 0 0,0-1-1 0 0,0-1 0 0 0,0 1 0 0 0,0-1 1 0 0,-1 1-1 0 0,1-2 0 0 0,-1 1 0 0 0,0 0 1 0 0,0-1-1 0 0,0 0 0 0 0,0-1-70 0 0,1-1 72 0 0,0 0 0 0 0,-1 0 0 0 0,0-1 1 0 0,0 0-1 0 0,-1 0 0 0 0,0 0 0 0 0,0 0 0 0 0,-1 0 0 0 0,0-1 0 0 0,0 1 0 0 0,-1-1 1 0 0,0-6-73 0 0,-1 14-14 0 0,0 1-22 0 0,0 0-34 0 0,0 0-49 0 0,0 0-105 0 0,0 0-147 0 0,0 0-269 0 0,0 0-390 0 0,0 0-569 0 0,0 0-933 0 0,0 0-2684 0 0,0 0-5877 0 0</inkml:trace>
  <inkml:trace contextRef="#ctx0" brushRef="#br0" timeOffset="3172.785">1311 446 0 0 0,'0'0'531'0'0,"0"0"473"0"0,0 0 44 0 0,0 0-62 0 0,0 0-51 0 0,0 0-50 0 0,0 0-26 0 0,0 0-5 0 0,0 0 18 0 0,0 0 27 0 0,0 0 30 0 0,0 0 5 0 0,-1 0 7391 0 0,-4-1-4287 0 0,-22-5-4003 0 0,-55 6 265 0 0,81 0-289 0 0,1 0 1 0 0,0 0 16 0 0,0 0 0 0 0,-31 16 479 0 0,21-10-480 0 0,0 1 0 0 0,0 0 1 0 0,0 1-1 0 0,1 0 0 0 0,1 0 0 0 0,-1 1 1 0 0,1 0-1 0 0,1 1 0 0 0,-4 5-27 0 0,0 57 190 0 0,11-56-86 0 0,1-10-58 0 0,1-1 0 0 0,0 1 0 0 0,0-1 0 0 0,1 0 0 0 0,-1 0 0 0 0,1 0 0 0 0,0 0 0 0 0,0 0 0 0 0,1-1 0 0 0,-1 1 0 0 0,1-1 0 0 0,0 0 0 0 0,0 0 0 0 0,1 0 0 0 0,-1-1 0 0 0,1 0 0 0 0,4 3-46 0 0,-2-3 76 0 0,0 0-1 0 0,1 0 0 0 0,-1-1 1 0 0,0 0-1 0 0,1-1 1 0 0,-1 1-1 0 0,1-2 0 0 0,-1 1 1 0 0,1-1-1 0 0,0 0 0 0 0,-1 0 1 0 0,1-1-1 0 0,-1 0 0 0 0,1-1 1 0 0,-1 0-1 0 0,1 0 0 0 0,-1 0 1 0 0,1-1-76 0 0,83-33 253 0 0,-75 27-82 0 0,-16 7-4009 0 0,-2 2-4148 0 0,1 0-3783 0 0</inkml:trace>
  <inkml:trace contextRef="#ctx0" brushRef="#br0" timeOffset="3636.451">1545 590 9578 0 0,'0'0'1294'0'0,"0"0"-785"0"0,0 0-142 0 0,0 0 373 0 0,0 0 427 0 0,0 0 105 0 0,0 0-152 0 0,0 0-285 0 0,0 0-267 0 0,0 0-129 0 0,0 0-65 0 0,0 0-38 0 0,3 21-23 0 0,15 109 677 0 0,-15-90 1952 0 0,-3-40-2496 0 0,0 0-18 0 0,0 0-36 0 0,0 0-37 0 0,0 0-17 0 0,0 0 22 0 0,2-8 712 0 0,23-105-303 0 0,69-79-550 0 0,-82 185-4031 0 0,8 14-6040 0 0,-16-7 3751 0 0,1 0-1357 0 0</inkml:trace>
  <inkml:trace contextRef="#ctx0" brushRef="#br0" timeOffset="4029.23">1875 523 0 0 0,'0'0'2096'0'0,"0"0"173"0"0,0 0 117 0 0,0 0 104 0 0,0 0-125 0 0,0 0-291 0 0,0 0-348 0 0,0 0-336 0 0,0 0-213 0 0,0 0-141 0 0,0 0-114 0 0,0 0-103 0 0,0 0-96 0 0,25 8-113 0 0,76 21-102 0 0,-58-24 360 0 0,-37-10-574 0 0,-3 4-228 0 0,-1-1-1 0 0,1 1 1 0 0,-1-1-1 0 0,1 0 1 0 0,-1 0-1 0 0,0 0 1 0 0,0-1 0 0 0,0 1-1 0 0,0 0 1 0 0,0-1-1 0 0,0 1 1 0 0,-1-1-1 0 0,1 0 1 0 0,-1 1 0 0 0,0-1-1 0 0,0 0 1 0 0,0 0-1 0 0,0 0 1 0 0,0 0-1 0 0,0 0 1 0 0,-1 0-1 0 0,0 0 1 0 0,1 0 0 0 0,-1 0-1 0 0,0 0 1 0 0,-1 0-1 0 0,1 0 1 0 0,0 0-1 0 0,-1 0 1 0 0,0 0 0 0 0,0-1-66 0 0,-3 2-27 0 0,1 0 1 0 0,-1 0 0 0 0,1 1-1 0 0,-1 0 1 0 0,0-1 0 0 0,0 2-1 0 0,0-1 1 0 0,0 0 0 0 0,0 1-1 0 0,0-1 1 0 0,0 1 0 0 0,0 0-1 0 0,0 1 1 0 0,1-1 0 0 0,-1 1-1 0 0,0-1 1 0 0,0 1 0 0 0,0 1-1 0 0,-2-1 27 0 0,-7 5-44 0 0,0 1 0 0 0,1 0 0 0 0,0 0 0 0 0,0 1-1 0 0,0 1 1 0 0,1 0 0 0 0,0 0 0 0 0,1 1 0 0 0,0 0 0 0 0,0 1-1 0 0,1 0 1 0 0,1 1 0 0 0,0 0 0 0 0,0 0 0 0 0,-1 6 44 0 0,7-16-6 0 0,0 1 0 0 0,1-1 1 0 0,0 1-1 0 0,-1-1 0 0 0,1 1 1 0 0,0 0-1 0 0,0-1 0 0 0,1 1 1 0 0,-1 0-1 0 0,0-1 0 0 0,1 1 0 0 0,0 0 1 0 0,0 0-1 0 0,0 0 0 0 0,0 0 1 0 0,0-1-1 0 0,0 1 0 0 0,1 0 1 0 0,-1 0-1 0 0,1 0 0 0 0,0-1 1 0 0,0 1-1 0 0,0 0 0 0 0,0-1 1 0 0,0 1-1 0 0,0-1 0 0 0,1 1 1 0 0,-1-1-1 0 0,1 0 0 0 0,0 0 1 0 0,0 0-1 0 0,0 0 0 0 0,0 0 1 0 0,0 0-1 0 0,0 0 0 0 0,0 0 1 0 0,1-1-1 0 0,-1 1 0 0 0,1-1 1 0 0,-1 0-1 0 0,1 0 0 0 0,0 0 1 0 0,2 1 5 0 0,10 2-61 0 0,1-1 0 0 0,0 0 1 0 0,0-1-1 0 0,0-1 0 0 0,0 0 1 0 0,0-1-1 0 0,0-1 0 0 0,0-1 1 0 0,0 0-1 0 0,4-2 61 0 0,52-19-3956 0 0,-45 14-1438 0 0,-7 4-3164 0 0,-12 1 2694 0 0</inkml:trace>
  <inkml:trace contextRef="#ctx0" brushRef="#br0" timeOffset="4445.526">2464 546 2369 0 0,'0'0'2089'0'0,"0"0"-135"0"0,0 0 64 0 0,0 0 85 0 0,0 0-187 0 0,0 0-239 0 0,0 0-345 0 0,0 0-348 0 0,0 0-197 0 0,0 0-160 0 0,0 0-90 0 0,0 0-54 0 0,-10 1-12 0 0,8 0-463 0 0,-5 0 140 0 0,-1 0 0 0 0,0 1 0 0 0,1 0 1 0 0,0 0-1 0 0,-1 1 0 0 0,1 0 0 0 0,0 1 0 0 0,1-1 0 0 0,-1 1 0 0 0,1 0 0 0 0,-7 6-148 0 0,-2 5 278 0 0,9-11-257 0 0,1 0 1 0 0,0 1 0 0 0,0 0 0 0 0,0 0 0 0 0,0 0 0 0 0,1 1 0 0 0,0-1 0 0 0,0 1-1 0 0,1 0 1 0 0,-1 0 0 0 0,1 1 0 0 0,0-1 0 0 0,1 0 0 0 0,0 1 0 0 0,0 0 0 0 0,0 0-1 0 0,1-1 1 0 0,0 4-22 0 0,3-8 19 0 0,0 0 0 0 0,0 0-1 0 0,0 0 1 0 0,0-1-1 0 0,0 1 1 0 0,0-1 0 0 0,1 1-1 0 0,-1-1 1 0 0,1 0 0 0 0,-1 0-1 0 0,1 0 1 0 0,-1 0-1 0 0,1 0 1 0 0,0 0 0 0 0,-1-1-1 0 0,1 1 1 0 0,0-1-1 0 0,0 0 1 0 0,-1 0 0 0 0,1 0-1 0 0,0 0 1 0 0,0-1 0 0 0,-1 1-1 0 0,1-1 1 0 0,0 1-1 0 0,-1-1 1 0 0,3-1-19 0 0,112-56 1360 0 0,-86 36-955 0 0,-26 17-334 0 0,1 0 0 0 0,0 1 0 0 0,1-1 1 0 0,-1 1-1 0 0,1 0 0 0 0,0 1 0 0 0,0 0 0 0 0,0 0 0 0 0,0 0 0 0 0,0 1 0 0 0,1 0 0 0 0,-1 0 1 0 0,1 1-1 0 0,6-1-71 0 0,-12 4 7 0 0,0 0-1 0 0,0 0 1 0 0,0-1 0 0 0,-1 1 0 0 0,1 0 0 0 0,0 0 0 0 0,-1 1 0 0 0,0-1 0 0 0,1 0 0 0 0,-1 0 0 0 0,0 1 0 0 0,0-1-1 0 0,0 1 1 0 0,0-1 0 0 0,-1 1 0 0 0,1-1 0 0 0,0 1 0 0 0,-1-1 0 0 0,0 1 0 0 0,0 0 0 0 0,0-1 0 0 0,0 2-7 0 0,0-2 2 0 0,2 12 0 0 0,-2-9-37 0 0,0 0 0 0 0,0-1-1 0 0,0 1 1 0 0,1 0 0 0 0,0-1 0 0 0,0 1-1 0 0,0-1 1 0 0,1 1 0 0 0,-1-1-1 0 0,1 0 1 0 0,0 0 0 0 0,0 1-1 0 0,1-1 1 0 0,-1-1 0 0 0,1 1 0 0 0,2 3 35 0 0,35-12-6130 0 0,-28 0-1459 0 0,-5 5-3203 0 0</inkml:trace>
  <inkml:trace contextRef="#ctx0" brushRef="#br0" timeOffset="4813.416">3036 479 8362 0 0,'0'0'3365'0'0,"0"0"-1036"0"0,0 0-510 0 0,0 0-232 0 0,0 0-254 0 0,0 0-248 0 0,0 0-217 0 0,0 0-185 0 0,0 0-133 0 0,0 0-100 0 0,0 0-84 0 0,0 0-89 0 0,0 0-69 0 0,-27 14-62 0 0,-82 40-53 0 0,102-50-85 0 0,-26 19 121 0 0,34-15-179 0 0,37 4 83 0 0,-34-12-5 0 0,0-1 0 0 0,0 1 0 0 0,0 0 0 0 0,1 1 0 0 0,-1-1-1 0 0,0 1 1 0 0,0 0 0 0 0,0 0 0 0 0,0 0 0 0 0,0 0 0 0 0,0 1 0 0 0,-1 0 0 0 0,1-1 0 0 0,0 1-1 0 0,-1 1 1 0 0,1-1 0 0 0,-1 0 0 0 0,0 1 0 0 0,0 0 0 0 0,0 0 0 0 0,0 0 0 0 0,0 0 0 0 0,-1 0 0 0 0,1 1-1 0 0,-1-1 1 0 0,0 1 0 0 0,0-1 0 0 0,0 1 0 0 0,-1 0 0 0 0,1 0 0 0 0,-1 0 0 0 0,0-1 0 0 0,0 2 0 0 0,0-1-1 0 0,0 0 1 0 0,-1 1-28 0 0,0 0 14 0 0,-1 1 0 0 0,1-1 0 0 0,-1 1 0 0 0,0-1 0 0 0,-1 1 0 0 0,0-1 0 0 0,1 0 0 0 0,-2 0 0 0 0,1 0 0 0 0,0 0 1 0 0,-1 0-1 0 0,0 0 0 0 0,0 0 0 0 0,-1-1 0 0 0,1 0 0 0 0,-1 0 0 0 0,0 0 0 0 0,0 0 0 0 0,0 0 0 0 0,-1-1 0 0 0,1 0 0 0 0,-1 0 0 0 0,0 0 0 0 0,0 0 0 0 0,0-1 0 0 0,0 0 0 0 0,0 0 0 0 0,0 0 0 0 0,-1-1 0 0 0,1 1 0 0 0,-1-1 0 0 0,1-1 0 0 0,-5 1-14 0 0,-9-11-2834 0 0,17-5-5650 0 0,2 14-2465 0 0</inkml:trace>
  <inkml:trace contextRef="#ctx0" brushRef="#br0" timeOffset="5300.067">3182 678 5441 0 0,'0'0'2875'0'0,"0"0"-242"0"0,0 0-222 0 0,0 0-304 0 0,0 0-396 0 0,0 0-349 0 0,0 0-284 0 0,0 0-217 0 0,0 0-179 0 0,0 0-150 0 0,0 0-82 0 0,0 0-98 0 0,0 0-45 0 0,26-2-20 0 0,78-9-19 0 0,-53-7 430 0 0,-44 9-501 0 0,-3 5-156 0 0,-1 0 0 0 0,0 0 0 0 0,0 0 0 0 0,0 0 0 0 0,0-1 1 0 0,-1 1-1 0 0,1-1 0 0 0,-1 0 0 0 0,0 1 0 0 0,-1-1 0 0 0,1 0 0 0 0,-1 0 0 0 0,0 0 0 0 0,0 0 1 0 0,-1 0-1 0 0,1-1 0 0 0,-1 1 0 0 0,0 0 0 0 0,-1 0 0 0 0,1 0 0 0 0,-1 0 0 0 0,0 0 0 0 0,0-1-41 0 0,-2 3-1 0 0,1 0 0 0 0,-1 0 0 0 0,1 0 0 0 0,-1 1 0 0 0,0-1-1 0 0,0 1 1 0 0,0-1 0 0 0,0 1 0 0 0,0 0 0 0 0,-1 0 0 0 0,1 0 0 0 0,-1 1-1 0 0,1-1 1 0 0,-1 1 0 0 0,0 0 0 0 0,1 0 0 0 0,-1 0 0 0 0,0 0-1 0 0,0 1 1 0 0,0 0 0 0 0,1-1 0 0 0,-1 1 0 0 0,0 1 0 0 0,0-1 0 0 0,0 0-1 0 0,0 1 1 0 0,1 0 0 0 0,-1 0 0 0 0,0 0 0 0 0,1 1 0 0 0,-1-1-1 0 0,0 1 1 0 0,1 0 0 0 0,0-1 0 0 0,-1 2 0 0 0,1-1 0 0 0,-1 1 1 0 0,-5 2 23 0 0,0 1 1 0 0,0-1-1 0 0,0 2 1 0 0,1-1-1 0 0,0 1 1 0 0,0 0-1 0 0,1 1 1 0 0,0 0-1 0 0,0 0 1 0 0,1 1-1 0 0,0-1 1 0 0,1 1 0 0 0,0 1-1 0 0,0-1 1 0 0,0 1-1 0 0,2 0 1 0 0,-1 0-1 0 0,1 0 1 0 0,1 0-1 0 0,-1 1 1 0 0,2-1-1 0 0,0 0 1 0 0,0 1-1 0 0,1 0 1 0 0,0 5-24 0 0,2-10 64 0 0,1 0 1 0 0,0 0-1 0 0,0 0 1 0 0,0 0 0 0 0,0-1-1 0 0,1 0 1 0 0,0 0-1 0 0,0 0 1 0 0,0 0-1 0 0,1 0 1 0 0,0-1-1 0 0,0 0 1 0 0,0 0-1 0 0,0 0 1 0 0,0-1-1 0 0,1 0 1 0 0,0 0-1 0 0,0 0 1 0 0,0 0 0 0 0,0-1-1 0 0,0 0 1 0 0,0-1-1 0 0,0 1 1 0 0,5 0-65 0 0,156 5 910 0 0,-57-27-1475 0 0,-73-3-8955 0 0,-33 19-3020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2:09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0 8114 0 0,'0'0'2900'0'0,"0"0"-690"0"0,0 0-297 0 0,0 0-45 0 0,0 0-165 0 0,0 0-281 0 0,0 0-327 0 0,0 0-254 0 0,0 0-135 0 0,0 0-88 0 0,0 0-14 0 0,0 0-26 0 0,0 0-70 0 0,1 7-23 0 0,11 347 2200 0 0,-29-188-2706 0 0,-6-56-2062 0 0,38-129-4371 0 0,-11 9 2241 0 0,-2 3-1989 0 0,-1-1-3075 0 0</inkml:trace>
  <inkml:trace contextRef="#ctx0" brushRef="#br0" timeOffset="246.008">1 317 8594 0 0,'0'0'4015'0'0,"0"0"-1371"0"0,0 0-839 0 0,0 0-386 0 0,0 0-353 0 0,0 0-165 0 0,0 0-63 0 0,0 0-38 0 0,0 0 32 0 0,0 0-45 0 0,0 0-85 0 0,0 0-73 0 0,0 0-77 0 0,14 8-74 0 0,44 25-61 0 0,-50-28-317 0 0,1-1-1 0 0,0 0 1 0 0,0-1-1 0 0,0 0 1 0 0,0 0-1 0 0,1-1 1 0 0,-1-1-1 0 0,1 1 1 0 0,-1-1-1 0 0,6-1-99 0 0,27 5 51 0 0,33 2-874 0 0,-43-7-9229 0 0,-28 0-1981 0 0</inkml:trace>
  <inkml:trace contextRef="#ctx0" brushRef="#br0" timeOffset="482.619">463 531 11290 0 0,'0'0'1665'0'0,"0"0"-593"0"0,0 0-40 0 0,0 0-24 0 0,0 0-215 0 0,0 0-289 0 0,0 0-248 0 0,0 0-216 0 0,0 0-128 0 0,0 0-88 0 0,0 0-376 0 0,0 0-1033 0 0,0 0-2328 0 0,0 0-7433 0 0</inkml:trace>
  <inkml:trace contextRef="#ctx0" brushRef="#br0" timeOffset="648.982">408 196 17716 0 0,'0'0'2216'0'0,"0"0"-807"0"0,0 0-257 0 0,0 0-360 0 0,0 0-280 0 0,0 0-240 0 0,0 0-176 0 0,0 0-32 0 0,0 0-88 0 0,0 0-64 0 0,0 0-152 0 0,0 0-168 0 0,0 0-480 0 0,0 0-1129 0 0,-35 121-3912 0 0,36-121-7002 0 0</inkml:trace>
  <inkml:trace contextRef="#ctx0" brushRef="#br0" timeOffset="902.108">781 350 10970 0 0,'0'0'2732'0'0,"0"0"-936"0"0,0 0-396 0 0,0 0-2 0 0,0 0-194 0 0,0 0-250 0 0,0 0-237 0 0,0 0-81 0 0,0 0 6 0 0,0 0 34 0 0,0 0 57 0 0,0 0-35 0 0,0 4-63 0 0,-1 0-522 0 0,0-1 1 0 0,0 1-1 0 0,-1-1 1 0 0,1 1 0 0 0,-1-1-1 0 0,0 0 1 0 0,0 0-1 0 0,0 0 1 0 0,0 0 0 0 0,0 0-1 0 0,-1 0 1 0 0,1-1-1 0 0,-1 1 1 0 0,0-1-1 0 0,0 0 1 0 0,0 1 0 0 0,-2 0-114 0 0,3-1 12 0 0,1-2-5 0 0,-5 4 20 0 0,-1 1 0 0 0,0 0-1 0 0,1 0 1 0 0,0 0 0 0 0,1 0-1 0 0,-1 1 1 0 0,1 0 0 0 0,0 1 0 0 0,0-1-1 0 0,1 1 1 0 0,0 0 0 0 0,0 0-1 0 0,0 0 1 0 0,1 0 0 0 0,0 0-1 0 0,1 1 1 0 0,0 0 0 0 0,0-1 0 0 0,0 1-1 0 0,1 4-26 0 0,1-9 4 0 0,0 0 0 0 0,1 0 0 0 0,-1 0 1 0 0,1 0-1 0 0,0 0 0 0 0,0-1 0 0 0,0 1 0 0 0,0 0 0 0 0,0 0 0 0 0,1-1 0 0 0,-1 1 0 0 0,1-1 0 0 0,0 1 0 0 0,0-1 0 0 0,-1 0 0 0 0,2 0 0 0 0,-1 0 0 0 0,0 0 1 0 0,0 0-1 0 0,1 0 0 0 0,-1 0 0 0 0,1-1 0 0 0,-1 1 0 0 0,1-1 0 0 0,0 0 0 0 0,-1 0 0 0 0,1 0 0 0 0,0 0 0 0 0,0 0 0 0 0,0-1 0 0 0,0 1 0 0 0,0-1 1 0 0,0 0-1 0 0,0 1 0 0 0,0-1 0 0 0,0-1 0 0 0,0 1 0 0 0,0 0 0 0 0,0-1 0 0 0,2 0-4 0 0,5 1-14 0 0,-1 0-1 0 0,0-1 1 0 0,1 1-1 0 0,-1-2 1 0 0,1 1-1 0 0,-1-1 1 0 0,0-1 0 0 0,0 0-1 0 0,0 0 1 0 0,7-4 14 0 0,21-25-4246 0 0,-33 27-2181 0 0,-1 1-6009 0 0</inkml:trace>
  <inkml:trace contextRef="#ctx0" brushRef="#br0" timeOffset="1788.916">476 538 0 0 0,'0'0'253'0'0,"0"0"169"0"0,0 0 150 0 0,0 0 188 0 0,0-3 116 0 0,0-6 94 0 0,0 6 10 0 0,0 3-114 0 0,2-7 10047 0 0,1 3-9957 0 0,-1-21 3075 0 0,-2 24-3928 0 0,0 1 0 0 0,0 0-18 0 0,0 0 44 0 0,0 0 10 0 0,0 0 10 0 0,0 0 23 0 0,0 0-11 0 0,0 0 5 0 0,0 0 4 0 0,0 0-22 0 0,0 0-10 0 0,0 0 4 0 0,0 19 1259 0 0,-2-4-1081 0 0,0 0 0 0 0,-1 0 0 0 0,-1-1-1 0 0,0 1 1 0 0,-1-1 0 0 0,0 0 0 0 0,-1 0 0 0 0,-3 2-320 0 0,-8 24 234 0 0,4 4-261 0 0,13-43-17 0 0,0-1-36 0 0,0 0-45 0 0,24-18-2915 0 0,-16 11-2462 0 0,-1 3-6549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2:0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40 177 0 0 0,'0'0'858'0'0,"0"0"224"0"0,0 0 188 0 0,0 0 126 0 0,0 0 27 0 0,-6 1 66 0 0,-3 1-808 0 0,-3 1 330 0 0,0-2 3141 0 0,12-1-3079 0 0,0 0-197 0 0,10 16 4017 0 0,-8-15-4717 0 0,0 0 0 0 0,1 0-1 0 0,-1 0 1 0 0,0-1-1 0 0,0 1 1 0 0,1 0 0 0 0,-1-1-1 0 0,0 0 1 0 0,1 1-1 0 0,-1-1 1 0 0,1 0 0 0 0,-1 0-1 0 0,1 0 1 0 0,-1-1 0 0 0,0 1-1 0 0,1-1 1 0 0,-1 1-1 0 0,0-1 1 0 0,1 0 0 0 0,-1 0-1 0 0,0 0 1 0 0,1 0-176 0 0,6-6 147 0 0,0 0 1 0 0,-1-1-1 0 0,-1 1 0 0 0,1-2 1 0 0,-1 1-1 0 0,0-1 1 0 0,-1 0-1 0 0,0 0 0 0 0,-1-1 1 0 0,1 0-1 0 0,-2 0 1 0 0,0 0-1 0 0,0 0 0 0 0,-1-1 1 0 0,0 0-1 0 0,0 1 1 0 0,-1-1-1 0 0,-1 0 0 0 0,0-11-147 0 0,-1 21 126 0 0,0 1 8 0 0,0 0-20 0 0,0 0-22 0 0,0 0-15 0 0,-6 16-9 0 0,-3 4-46 0 0,1 1 0 0 0,1-1 1 0 0,1 1-1 0 0,1 0 0 0 0,0 1 0 0 0,2-1 0 0 0,0 1 0 0 0,2 0 0 0 0,0 0 1 0 0,2 5-23 0 0,-1-4 32 0 0,2 63 56 0 0,-4-1 1 0 0,-4 1-1 0 0,-3-1 0 0 0,-16 57-88 0 0,-11-13-3 0 0,24-89 26 0 0,12-39-35 0 0,0-1 13 0 0,0 0-38 0 0,0 0 25 0 0,0 0-11 0 0,0 0 23 0 0,0-23-214 0 0,-1 9-336 0 0,1 0 0 0 0,1 0 0 0 0,0 0 0 0 0,1 0 0 0 0,0 0 0 0 0,1 0 0 0 0,1 1 0 0 0,0-1 0 0 0,1 1 0 0 0,2-4 550 0 0,2-3-2235 0 0,2-2-2324 0 0,-3 6-2118 0 0,0 1-2161 0 0</inkml:trace>
  <inkml:trace contextRef="#ctx0" brushRef="#br0" timeOffset="643.409">360 229 1048 0 0,'0'0'4201'0'0,"0"0"-1883"0"0,0 0-671 0 0,0 0 35 0 0,0 0 55 0 0,0 0-107 0 0,0 0-292 0 0,0 0-357 0 0,0 0-225 0 0,0 0-67 0 0,0 0 25 0 0,0 0 41 0 0,0 0-13 0 0,-4 8-40 0 0,-51 83 2138 0 0,7-32-1850 0 0,-51 45-324 0 0,55-64-555 0 0,44-39-90 0 0,-1 0 1 0 0,0 0-1 0 0,0 0 1 0 0,1 0-1 0 0,-1 0 1 0 0,1 0-1 0 0,-1 0 1 0 0,1 1-1 0 0,-1-1 1 0 0,1 0-1 0 0,0 0 1 0 0,-1 1-1 0 0,1-1 1 0 0,0 0-1 0 0,0 1 1 0 0,0-1-1 0 0,0 0 0 0 0,0 0 1 0 0,1 1-1 0 0,-1-1 1 0 0,0 0-1 0 0,0 0 1 0 0,1 1-1 0 0,-1-1 1 0 0,1 0-1 0 0,-1 0 1 0 0,1 0-1 0 0,0 1 1 0 0,-1-1-1 0 0,1 0 1 0 0,0 0-1 0 0,0 0 1 0 0,0 0-1 0 0,-1 0 1 0 0,1-1-1 0 0,0 1 1 0 0,0 0-1 0 0,1 0 1 0 0,-1-1-1 0 0,0 1 1 0 0,0 0-1 0 0,0-1 1 0 0,0 1-1 0 0,1-1 1 0 0,-1 1-1 0 0,1-1-21 0 0,52 29 1000 0 0,-41-24-845 0 0,1 1 0 0 0,-1 0-1 0 0,-1 1 1 0 0,1 0 0 0 0,-1 1-1 0 0,0 0 1 0 0,-1 1 0 0 0,5 5-155 0 0,-13-9 54 0 0,0 1 0 0 0,0-1 1 0 0,-1 1-1 0 0,1 0 0 0 0,-1 0 1 0 0,-1 0-1 0 0,1 0 0 0 0,-1 0 0 0 0,0 0 1 0 0,0 0-1 0 0,-1 0 0 0 0,1 1 0 0 0,-1-1 1 0 0,-1 0-1 0 0,0 6-54 0 0,0 4 138 0 0,-13 54 167 0 0,14-69-297 0 0,0-1 0 0 0,17-53-6360 0 0,-11 43 3902 0 0,-2 3-2887 0 0,0-1-6217 0 0</inkml:trace>
  <inkml:trace contextRef="#ctx0" brushRef="#br0" timeOffset="890.054">575 637 5281 0 0,'0'0'2911'0'0,"0"0"-1362"0"0,0 0-345 0 0,0 0 223 0 0,0 0 231 0 0,0 0-67 0 0,0 0-324 0 0,0 0-342 0 0,0 0-239 0 0,0 0-158 0 0,0 0-98 0 0,0 0-49 0 0,0 0-103 0 0,-3 22-66 0 0,-10 65-66 0 0,-6-12-542 0 0,19-75-96 0 0,0 0-446 0 0,0 0-1053 0 0,0 0-3029 0 0,0 0-5601 0 0</inkml:trace>
  <inkml:trace contextRef="#ctx0" brushRef="#br0" timeOffset="1129.744">533 391 14659 0 0,'0'0'1506'0'0,"0"0"-386"0"0,0 0-130 0 0,0 0-76 0 0,0 0-188 0 0,0 0-307 0 0,0 0-275 0 0,0 0-179 0 0,0 0-57 0 0,0 0 29 0 0,0 0-1 0 0,0 0 2 0 0,0 0-52 0 0,16 6-2749 0 0,-6-2-5799 0 0,-7-3 139 0 0</inkml:trace>
  <inkml:trace contextRef="#ctx0" brushRef="#br0" timeOffset="1726.091">708 810 1064 0 0,'0'0'1871'0'0,"0"0"-284"0"0,0 0 138 0 0,0 0 267 0 0,0 0 69 0 0,0 0-188 0 0,0 0-244 0 0,0 0-162 0 0,0 0-87 0 0,0 0-37 0 0,0 0-82 0 0,0 0-166 0 0,2-3-185 0 0,95-185 3755 0 0,-54 130-4445 0 0,-45 94-635 0 0,-7 59 282 0 0,11-92 129 0 0,0 1 0 0 0,0-1 0 0 0,1 1 0 0 0,-1-1 0 0 0,1 0 0 0 0,0 0 0 0 0,0 0 0 0 0,0-1 0 0 0,0 1 0 0 0,0-1 0 0 0,1 0 0 0 0,-1 1 0 0 0,1-2 0 0 0,0 1 0 0 0,-1 0 0 0 0,1-1 0 0 0,0 1 0 0 0,0-1 0 0 0,0 0 4 0 0,3-1 77 0 0,0-1 1 0 0,0 1-1 0 0,0-1 0 0 0,0-1 1 0 0,0 1-1 0 0,0-1 1 0 0,0 0-1 0 0,-1-1 0 0 0,1 1 1 0 0,-1-1-1 0 0,0-1 1 0 0,1 1-1 0 0,-2-1 0 0 0,1 0 1 0 0,0-1-1 0 0,-1 1 1 0 0,0-1-1 0 0,0 0 0 0 0,0 0 1 0 0,0-1-1 0 0,-1 1 0 0 0,0-1 1 0 0,0 0-1 0 0,-1 0 1 0 0,0-1-1 0 0,0 1 0 0 0,0-1 1 0 0,-1 1-1 0 0,1-4-77 0 0,1-30-214 0 0,-4 39-61 0 0,0 1-201 0 0,0 0-383 0 0,0 0-632 0 0,0 0-1367 0 0,0 0-3714 0 0,0 0-5541 0 0</inkml:trace>
  <inkml:trace contextRef="#ctx0" brushRef="#br0" timeOffset="2177.404">1321 656 9938 0 0,'0'0'1983'0'0,"0"0"-905"0"0,0 0-181 0 0,0 0 256 0 0,0 0 89 0 0,0 0-101 0 0,0 0-140 0 0,0 0-174 0 0,0 0-112 0 0,0 0-79 0 0,0 0-54 0 0,0 0-37 0 0,14 1-53 0 0,41 3-42 0 0,-53-4-419 0 0,-1 1 1 0 0,0-1-1 0 0,0 0 1 0 0,0 0-1 0 0,0 0 1 0 0,0 0-1 0 0,0 0 1 0 0,0 0 0 0 0,1 0-1 0 0,-1-1 1 0 0,0 1-1 0 0,0 0 1 0 0,0-1-1 0 0,0 1 1 0 0,0-1 0 0 0,0 1-1 0 0,0-1 1 0 0,0 1-1 0 0,0-1 1 0 0,0 0-1 0 0,0 1 1 0 0,-1-1 0 0 0,1 0-1 0 0,0 0 1 0 0,0 1-1 0 0,-1-1 1 0 0,1 0-1 0 0,0 0 1 0 0,-1 0 0 0 0,1 0-1 0 0,-1 0 1 0 0,1 0-1 0 0,-1 0 1 0 0,0 0-32 0 0,3-6 249 0 0,-1 5-219 0 0,0 1 0 0 0,0-1 0 0 0,-1 0 0 0 0,1-1 1 0 0,-1 1-1 0 0,1 0 0 0 0,-1 0 0 0 0,0-1 0 0 0,0 1 0 0 0,0 0 0 0 0,0-1 0 0 0,0 1 0 0 0,-1-1 0 0 0,1 1 0 0 0,-1-1 0 0 0,0 0 0 0 0,0 1 0 0 0,0-1 0 0 0,0 1 0 0 0,0-1 0 0 0,0 1 0 0 0,0-1 0 0 0,-1 0 0 0 0,0 1 0 0 0,1-1 0 0 0,-1 1 0 0 0,0 0 0 0 0,0-1 0 0 0,0 1 0 0 0,-1 0 0 0 0,1-1 0 0 0,-1 1 0 0 0,1 0 0 0 0,-1 0 0 0 0,1 0 0 0 0,-1 0 0 0 0,0 1 0 0 0,0-1 0 0 0,0 0 0 0 0,0 1 0 0 0,0-1 0 0 0,-1 1 0 0 0,1 0 0 0 0,0 0 0 0 0,-1 0 0 0 0,1 0 0 0 0,-1 0 0 0 0,1 0 0 0 0,-1 1 0 0 0,-1-1-30 0 0,-5-1-12 0 0,0 1 1 0 0,0 1 0 0 0,0 0-1 0 0,0 0 1 0 0,0 0-1 0 0,0 1 1 0 0,0 1 0 0 0,0-1-1 0 0,0 1 1 0 0,0 1-1 0 0,1 0 1 0 0,-1 0 0 0 0,1 1-1 0 0,0 0 1 0 0,0 0-1 0 0,0 1 1 0 0,0 0 0 0 0,1 0-1 0 0,0 1 1 0 0,0 0-1 0 0,1 0 1 0 0,-7 7 11 0 0,11-9 2 0 0,0 0 0 0 0,0 0 0 0 0,0 0 1 0 0,0 0-1 0 0,1 0 0 0 0,-1 0 0 0 0,1 0 0 0 0,0 0 0 0 0,1 1 0 0 0,-1-1 0 0 0,1 0 0 0 0,-1 1 1 0 0,1-1-1 0 0,1 0 0 0 0,-1 1 0 0 0,0-1 0 0 0,1 0 0 0 0,0 1 0 0 0,0-1 0 0 0,1 0 1 0 0,-1 0-1 0 0,1 0 0 0 0,0 0 0 0 0,0 0 0 0 0,0 0 0 0 0,0-1 0 0 0,1 1 0 0 0,-1-1 1 0 0,1 1-1 0 0,0-1 0 0 0,0 0 0 0 0,0 0 0 0 0,3 1-2 0 0,5 6 50 0 0,1 0-1 0 0,0-1 1 0 0,1 0 0 0 0,-1-1 0 0 0,2-1-1 0 0,-1 0 1 0 0,1-1 0 0 0,0 0 0 0 0,4 0-50 0 0,46-3 74 0 0,-26-29-698 0 0,-28 12-2066 0 0,-3 2-3697 0 0,-4 5-5123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2:04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135 259 0 0 0,'-33'0'137'0'0,"33"0"646"0"0,0 0 524 0 0,0 0 101 0 0,0 0-27 0 0,0 0-54 0 0,0 0-59 0 0,0 0-57 0 0,0 0-90 0 0,-6-2 11255 0 0,-6 1-9778 0 0,7 6-2427 0 0,0 0 0 0 0,0 0 0 0 0,1 1 0 0 0,0-1 0 0 0,0 1 0 0 0,1 0-1 0 0,0 1 1 0 0,0-1 0 0 0,0 1 0 0 0,1-1 0 0 0,0 1 0 0 0,0 0 0 0 0,0-1 0 0 0,1 1-1 0 0,0 0 1 0 0,1 0 0 0 0,-1 0 0 0 0,2 1-171 0 0,-4 11 96 0 0,-7 69-408 0 0,-3-114-3300 0 0,10 15 1163 0 0,1 4-1130 0 0,-1 0-5095 0 0,2 3-789 0 0</inkml:trace>
  <inkml:trace contextRef="#ctx0" brushRef="#br0" timeOffset="333.813">96 1 5817 0 0,'0'0'2601'0'0,"0"0"-489"0"0,0 0-135 0 0,0 0 48 0 0,0 0-60 0 0,0 0-289 0 0,0 0-436 0 0,0 0-405 0 0,0 0-251 0 0,0 0-61 0 0,0 0-7 0 0,0 0 10 0 0,0 0-6 0 0,0 29 2119 0 0,-31 52-1277 0 0,31-80-1457 0 0,0-1 1 0 0,0 1 0 0 0,0-1 0 0 0,1 1-1 0 0,-1-1 1 0 0,0 1 0 0 0,0-1-1 0 0,1 0 1 0 0,-1 1 0 0 0,0-1-1 0 0,1 1 1 0 0,-1-1 0 0 0,0 0 0 0 0,1 1-1 0 0,-1-1 1 0 0,1 0 0 0 0,-1 1-1 0 0,0-1 1 0 0,1 0 0 0 0,-1 0-1 0 0,1 0 1 0 0,-1 1 0 0 0,1-1 0 0 0,-1 0-1 0 0,1 0 1 0 0,-1 0 0 0 0,1 0-1 0 0,-1 0 1 0 0,1 0 0 0 0,-1 0-1 0 0,1 0 1 0 0,-1 0 0 0 0,1 0 0 0 0,-1 0-1 0 0,1 0 1 0 0,-1 0 0 0 0,1 0-1 0 0,-1 0 1 0 0,1-1 0 0 0,-1 1-1 0 0,0 0 1 0 0,1 0 0 0 0,-1-1 0 0 0,1 1-1 0 0,-1 0 1 0 0,0-1 0 0 0,1 1-1 0 0,-1 0 1 0 0,1-1 0 0 0,-1 1-1 0 0,0 0 1 0 0,0-1 0 0 0,1 1 0 0 0,-1-1-1 0 0,0 1 1 0 0,0-1 0 0 0,1 1-1 0 0,-1 0 1 0 0,0-1 0 0 0,0 1-1 0 0,0-1 1 0 0,0 1 0 0 0,0-1 0 0 0,0 1-1 0 0,0-1 95 0 0,8-3-3204 0 0,0 3-8459 0 0</inkml:trace>
  <inkml:trace contextRef="#ctx0" brushRef="#br0" timeOffset="1255.736">358 178 3337 0 0,'0'0'2686'0'0,"0"0"-1126"0"0,0 0-473 0 0,0 0 100 0 0,0 0 237 0 0,0 0 114 0 0,0 0-125 0 0,0 0-258 0 0,0 0-179 0 0,0 0-23 0 0,0 0 46 0 0,0 0 61 0 0,0 0-27 0 0,0 7 2691 0 0,-38 96-1734 0 0,24-63-1943 0 0,-2-2 0 0 0,-1 0 0 0 0,-2-1 0 0 0,-12 16-47 0 0,2-17-400 0 0,39-61-2266 0 0,95-155 2447 0 0,-27 25 694 0 0,-78 156-448 0 0,0-1 1 0 0,0 1-1 0 0,0-1 1 0 0,0 0 0 0 0,0 1-1 0 0,0-1 1 0 0,0 1-1 0 0,0-1 1 0 0,0 1-1 0 0,0-1 1 0 0,0 1 0 0 0,0-1-1 0 0,0 0 1 0 0,0 1-1 0 0,0-1 1 0 0,0 1 0 0 0,0-1-1 0 0,1 1 1 0 0,-1-1-1 0 0,0 0 1 0 0,0 1-1 0 0,1-1 1 0 0,-1 0 0 0 0,0 1-1 0 0,0-1 1 0 0,1 0-1 0 0,-1 1 1 0 0,0-1 0 0 0,1 0-1 0 0,-1 1 1 0 0,1-1-1 0 0,-1 0 1 0 0,0 0-1 0 0,1 0 1 0 0,-1 1 0 0 0,1-1-1 0 0,-1 0 1 0 0,0 0-1 0 0,1 0 1 0 0,-1 0 0 0 0,1 0-1 0 0,-1 0 1 0 0,1 0-1 0 0,-1 0 1 0 0,1 0-1 0 0,-1 0 1 0 0,0 0 0 0 0,1 0-1 0 0,-1 0 1 0 0,1 0-1 0 0,-1 0 1 0 0,1 0-1 0 0,-1-1 1 0 0,0 1 0 0 0,1 0-1 0 0,-1 0 1 0 0,1-1-1 0 0,-1 1 1 0 0,1 0-28 0 0,8 21 233 0 0,63 102 562 0 0,-37-54-688 0 0,-33-68-85 0 0,-1 1 0 0 0,1-1 0 0 0,0 1 1 0 0,-1-1-1 0 0,1 0 0 0 0,0 0 0 0 0,0 0 1 0 0,0 0-1 0 0,0 0 0 0 0,0-1 1 0 0,0 1-1 0 0,0 0 0 0 0,0-1 0 0 0,0 0 1 0 0,0 1-1 0 0,0-1 0 0 0,0 0 0 0 0,1 0 1 0 0,-1 0-1 0 0,0 0 0 0 0,0-1 0 0 0,0 1 1 0 0,0 0-1 0 0,0-1 0 0 0,0 0 1 0 0,0 1-1 0 0,0-1 0 0 0,0 0 0 0 0,0 0 1 0 0,0 0-1 0 0,0 0 0 0 0,0 0 0 0 0,-1-1-22 0 0,47-50 1273 0 0,-35 26-995 0 0,-2 0 0 0 0,0-1-1 0 0,-2-1 1 0 0,-1 1 0 0 0,3-22-278 0 0,-5-6 268 0 0,-6 44-4283 0 0,1-1-4340 0 0,-1 12-4320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2:1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103 114 0 0 0,'0'0'671'0'0,"0"0"574"0"0,0 0 50 0 0,0 0 31 0 0,0 0 78 0 0,0 0 15 0 0,0 0-68 0 0,0 0-32 0 0,0 0-17 0 0,0 0-5 0 0,0 0-42 0 0,-1 6-120 0 0,-4 17-144 0 0,6-21-833 0 0,-1 0 0 0 0,1 0 0 0 0,-1-1 0 0 0,1 1 0 0 0,0 0 0 0 0,0-1 0 0 0,0 1 0 0 0,0-1 0 0 0,0 1 0 0 0,1-1 0 0 0,-1 1 0 0 0,0-1 0 0 0,1 0 0 0 0,-1 1 0 0 0,1-1 0 0 0,-1 0 0 0 0,1 0 0 0 0,-1 0 0 0 0,1 0 0 0 0,0-1 0 0 0,0 1 1 0 0,-1 0-1 0 0,1-1 0 0 0,0 1 0 0 0,0-1 0 0 0,0 1 0 0 0,0-1 0 0 0,-1 0 0 0 0,1 0 0 0 0,0 0 0 0 0,0 0 0 0 0,0 0 0 0 0,0-1 0 0 0,0 1 0 0 0,0 0 0 0 0,-1-1 0 0 0,1 1 0 0 0,0-1 0 0 0,0 0 0 0 0,-1 0 0 0 0,1 1 0 0 0,0-1 0 0 0,-1 0 0 0 0,1-1 0 0 0,1 0-158 0 0,18-14 493 0 0,-16 13-454 0 0,-1 0 0 0 0,1 1 0 0 0,-1-2 0 0 0,1 1 0 0 0,-1 0 0 0 0,0-1 0 0 0,0 0 0 0 0,0 0 0 0 0,-1 0 0 0 0,0 0 0 0 0,1-1 0 0 0,-1 1 0 0 0,-1-1 0 0 0,1 0 0 0 0,-1 1 0 0 0,0-1 0 0 0,0-1 0 0 0,0 1 0 0 0,-1 0 0 0 0,1 0 0 0 0,-1-1 0 0 0,-1 1 0 0 0,1 0 0 0 0,-1-1 0 0 0,0-4-39 0 0,-3 7-2 0 0,0 0-1 0 0,0 0 1 0 0,0 1-1 0 0,0 0 1 0 0,-1-1-1 0 0,1 1 1 0 0,-1 0-1 0 0,1 1 1 0 0,-1-1-1 0 0,0 1 1 0 0,1-1-1 0 0,-1 1 1 0 0,0 0-1 0 0,0 1 0 0 0,0-1 1 0 0,0 1-1 0 0,0-1 1 0 0,0 1-1 0 0,0 0 1 0 0,0 1-1 0 0,0-1 1 0 0,0 1-1 0 0,0 0 1 0 0,0 0-1 0 0,0 0 1 0 0,0 0-1 0 0,-2 2 3 0 0,-3 0-8 0 0,0 0-1 0 0,1 0 0 0 0,-1 1 0 0 0,1 0 1 0 0,0 1-1 0 0,0 0 0 0 0,1 0 1 0 0,0 1-1 0 0,0 0 0 0 0,0 0 0 0 0,0 0 1 0 0,1 1-1 0 0,0 0 0 0 0,1 0 0 0 0,-1 1 1 0 0,1 0-1 0 0,1 0 0 0 0,-1 0 1 0 0,2 0-1 0 0,-1 1 0 0 0,1-1 0 0 0,0 1 1 0 0,1 0-1 0 0,0 0 0 0 0,0 0 1 0 0,1 0-1 0 0,0 0 0 0 0,1 3 9 0 0,3-5 15 0 0,0-1-1 0 0,1 0 1 0 0,-1 0-1 0 0,2 0 1 0 0,-1-1-1 0 0,0 1 1 0 0,1-1-1 0 0,0 0 1 0 0,0 0-1 0 0,1-1 1 0 0,0 0-1 0 0,-1 0 1 0 0,1 0-1 0 0,0 0 1 0 0,1-1-1 0 0,-1 0 1 0 0,1-1-1 0 0,-1 1 1 0 0,1-1-1 0 0,0 0 1 0 0,0-1-1 0 0,0 0 1 0 0,7 1-15 0 0,-10-1 12 0 0,155 14 104 0 0,-123-31-1097 0 0,-27 6-3154 0 0,0-1-5554 0 0,-6 7-245 0 0</inkml:trace>
  <inkml:trace contextRef="#ctx0" brushRef="#br0" timeOffset="487.924">374 306 5977 0 0,'0'0'3028'0'0,"0"0"-1193"0"0,0 0-436 0 0,0 0 192 0 0,0 0 182 0 0,0 0-42 0 0,0 0-250 0 0,0 0-332 0 0,0 0-241 0 0,0 0-134 0 0,0 0-90 0 0,0 0-72 0 0,0 0-78 0 0,13-14-64 0 0,67-65 292 0 0,-6-31 637 0 0,-73 109-1380 0 0,11-15-26 0 0,-13 25-144 0 0,-1-5 151 0 0,-1 0 0 0 0,1 0 0 0 0,1-1 0 0 0,-1 1 0 0 0,0 0 0 0 0,1 1 0 0 0,0-1 0 0 0,0 0 0 0 0,0 0 0 0 0,1 1 0 0 0,-1-1 0 0 0,1 0 0 0 0,0 0 0 0 0,0 1 0 0 0,1-1 0 0 0,-1 0 0 0 0,1 1 0 0 0,0-1 0 0 0,0 0 0 0 0,0 0 0 0 0,1 0 0 0 0,-1 0 0 0 0,1 0 0 0 0,0 0 0 0 0,0 0 0 0 0,1-1 0 0 0,-1 1 0 0 0,1-1 0 0 0,0 1 0 0 0,1 1 0 0 0,3-3 67 0 0,0 1 1 0 0,0-1-1 0 0,1 0 0 0 0,-1 0 0 0 0,0 0 1 0 0,1-1-1 0 0,-1-1 0 0 0,1 1 0 0 0,-1-1 0 0 0,1 0 1 0 0,-1-1-1 0 0,1 0 0 0 0,-1 0 0 0 0,0-1 0 0 0,1 0 1 0 0,-1 0-1 0 0,0 0 0 0 0,0-1 0 0 0,0 0 1 0 0,-1-1-1 0 0,1 1 0 0 0,-1-1 0 0 0,0 0 0 0 0,0-1 1 0 0,0 0-1 0 0,0 0 0 0 0,-1 0 0 0 0,0-1 0 0 0,0 1 1 0 0,4-6-68 0 0,-6 6 30 0 0,1 0 0 0 0,-1 0 0 0 0,0 0 1 0 0,0 0-1 0 0,0 0 0 0 0,-1-1 0 0 0,0 1 1 0 0,0-1-1 0 0,0 0 0 0 0,0 1 0 0 0,-1-1 1 0 0,0 0-1 0 0,-1 0 0 0 0,1 0 0 0 0,-1 0 1 0 0,0 0-1 0 0,0 0 0 0 0,-1 0 0 0 0,0-2-30 0 0,-10-8-1261 0 0,8 14-2803 0 0,1 2-3777 0 0,2 0-4383 0 0</inkml:trace>
  <inkml:trace contextRef="#ctx0" brushRef="#br0" timeOffset="900.788">968 177 0 0 0,'0'0'2903'0'0,"0"0"-640"0"0,0 0-121 0 0,0 0 85 0 0,0 0 15 0 0,0 0-156 0 0,0 0-311 0 0,0 0-289 0 0,0 0-271 0 0,0 0-201 0 0,0 0-133 0 0,0 0-141 0 0,0 0-99 0 0,23 0-75 0 0,68-1-59 0 0,-48-13 445 0 0,-39 7-695 0 0,-1 5-221 0 0,-1 1 0 0 0,0-1 0 0 0,0 1 0 0 0,0-1 0 0 0,0 0 0 0 0,-1 0 0 0 0,1 0 0 0 0,0 0 0 0 0,-1 0 0 0 0,1-1 0 0 0,-1 1 0 0 0,0 0 0 0 0,0-1 0 0 0,0 1 0 0 0,0-1 0 0 0,0 1 0 0 0,0-1 0 0 0,-1 1 0 0 0,1-1 0 0 0,-1 1 0 0 0,0-1 0 0 0,0 0 0 0 0,0 1 0 0 0,0-1 0 0 0,0 0 0 0 0,-1 1 0 0 0,1-1 0 0 0,-1 1 0 0 0,1-1 0 0 0,-1 1 0 0 0,0-1 0 0 0,0 1 0 0 0,0-1 0 0 0,-1 1 0 0 0,1 0 0 0 0,0-1 0 0 0,-1 1 0 0 0,1 0 0 0 0,-1 0 0 0 0,0 0 0 0 0,0 0 0 0 0,0 1 0 0 0,0-1 0 0 0,0 0 0 0 0,0 1 0 0 0,0 0 1 0 0,-1-1-1 0 0,1 1 0 0 0,0 0 0 0 0,-1 0 0 0 0,1 0 0 0 0,-1 0 0 0 0,0 0-36 0 0,-8 1-47 0 0,1-1 1 0 0,0 1 0 0 0,-1 1 0 0 0,1 0 0 0 0,0 1 0 0 0,0-1-1 0 0,-1 2 1 0 0,1 0 0 0 0,1 0 0 0 0,-1 1 0 0 0,0 0 0 0 0,1 0 0 0 0,0 1-1 0 0,0 0 1 0 0,0 1 0 0 0,1 0 0 0 0,0 0 0 0 0,0 1 0 0 0,0 0-1 0 0,1 1 1 0 0,0 0 0 0 0,1 0 0 0 0,-1 0 0 0 0,2 0 0 0 0,-1 1 0 0 0,1 0-1 0 0,0 1 1 0 0,-2 7 46 0 0,6-14-12 0 0,0 0 0 0 0,1 0 0 0 0,-1 0 0 0 0,1 0 1 0 0,-1 0-1 0 0,1 0 0 0 0,0 0 0 0 0,0 0 0 0 0,1 0 0 0 0,-1 0 0 0 0,1 0 0 0 0,-1 0 0 0 0,1 0 0 0 0,0 0 0 0 0,0-1 0 0 0,0 1 0 0 0,0 0 0 0 0,1 0 0 0 0,-1-1 0 0 0,1 1 0 0 0,0-1 0 0 0,0 1 1 0 0,-1-1-1 0 0,2 0 0 0 0,-1 0 0 0 0,0 0 0 0 0,0 0 0 0 0,1 0 0 0 0,-1 0 0 0 0,1 0 0 0 0,-1-1 0 0 0,1 0 0 0 0,0 1 0 0 0,0-1 0 0 0,-1 0 0 0 0,1 0 0 0 0,0 0 0 0 0,3 0 12 0 0,118 18-1057 0 0,-20-39-1785 0 0,-62 4-4556 0 0,-33 12 4659 0 0,4 0-7284 0 0</inkml:trace>
  <inkml:trace contextRef="#ctx0" brushRef="#br0" timeOffset="1183.111">1232 328 3625 0 0,'0'0'2554'0'0,"0"0"-495"0"0,0 0-40 0 0,0 0 140 0 0,0 0-115 0 0,0 0-239 0 0,0 0-174 0 0,0 0-127 0 0,0 0-128 0 0,0 0-169 0 0,0 0-212 0 0,0 0-200 0 0,0 0-151 0 0,8-12-112 0 0,58-91 953 0 0,-52 74-1054 0 0,-10 17-404 0 0,1 0 1 0 0,1 0 0 0 0,0 0-1 0 0,1 1 1 0 0,0 0 0 0 0,1 0-1 0 0,0 1 1 0 0,1 0 0 0 0,0 0-1 0 0,0 1 1 0 0,1 0-1 0 0,8-5-27 0 0,-1 2-201 0 0,5-2-330 0 0,-7 10-3422 0 0,-11 10-7666 0 0,-2-4 727 0 0</inkml:trace>
  <inkml:trace contextRef="#ctx0" brushRef="#br0" timeOffset="1996.053">1697 92 4537 0 0,'0'0'2761'0'0,"0"0"-429"0"0,0 0-173 0 0,0 0-141 0 0,0 0-262 0 0,0 0-359 0 0,0 0-338 0 0,0 0-221 0 0,0 0-160 0 0,0 0-129 0 0,0 0-103 0 0,0 0-104 0 0,0 0-75 0 0,-6 0-55 0 0,1 1-182 0 0,0-1 0 0 0,0 1 0 0 0,0 1 0 0 0,0-1-1 0 0,0 1 1 0 0,0-1 0 0 0,1 1 0 0 0,-1 1 0 0 0,0-1 0 0 0,1 1-1 0 0,0-1 1 0 0,0 1 0 0 0,0 0 0 0 0,0 1 0 0 0,0-1 0 0 0,0 1-1 0 0,1 0 1 0 0,0 0 0 0 0,0 0-30 0 0,-5 4-22 0 0,0 0-1 0 0,1 0 1 0 0,0 1-1 0 0,1 0 1 0 0,0 1 0 0 0,0-1-1 0 0,1 1 1 0 0,0 0-1 0 0,1 0 1 0 0,0 1 0 0 0,1 0-1 0 0,0-1 1 0 0,0 1-1 0 0,1 0 1 0 0,0 5 22 0 0,54-10 713 0 0,54-79 1968 0 0,-21-7-1515 0 0,-81 109-1156 0 0,-7 203-370 0 0,20-110 318 0 0,-15-109 46 0 0,-1 1 0 0 0,0-1 0 0 0,-1 0 0 0 0,-1 0 0 0 0,0 0 1 0 0,-1 0-1 0 0,0 0 0 0 0,-1 0 0 0 0,0-1 0 0 0,-1 1 1 0 0,-1-1-1 0 0,0 0 0 0 0,0 0 0 0 0,-2 0 0 0 0,1-1 1 0 0,-1 0-1 0 0,-1 0 0 0 0,0 0 0 0 0,0-1 0 0 0,-1-1 1 0 0,-9 9-5 0 0,16-17 1 0 0,0 0 0 0 0,0 0 1 0 0,0 0-1 0 0,-1 0 1 0 0,1 0-1 0 0,0 0 1 0 0,0-1-1 0 0,0 1 1 0 0,-1-1-1 0 0,1 1 1 0 0,0-1-1 0 0,-1 0 1 0 0,1 0-1 0 0,0 0 1 0 0,-1 0-1 0 0,1-1 1 0 0,0 1-1 0 0,-1 0 1 0 0,1-1-1 0 0,0 0 0 0 0,0 0 1 0 0,-1 1-1 0 0,1-1 1 0 0,0 0-1 0 0,0-1 1 0 0,0 1-1 0 0,0 0 1 0 0,0-1-1 0 0,1 1 1 0 0,-1-1-1 0 0,0 1 1 0 0,1-1-1 0 0,-1 0 1 0 0,1 0-1 0 0,-1 1 1 0 0,1-1-1 0 0,0 0 0 0 0,0 0 1 0 0,0-1-1 0 0,0 1 1 0 0,0 0-1 0 0,0 0 1 0 0,1 0-1 0 0,-1-1 1 0 0,1 1-1 0 0,-1 0 1 0 0,1-1-1 0 0,0 0-1 0 0,-2-6 7 0 0,0 1 1 0 0,1-1-1 0 0,0 0 0 0 0,0 0 0 0 0,1 0 0 0 0,1 0 0 0 0,-1 0 1 0 0,1 0-1 0 0,1 0 0 0 0,-1 1 0 0 0,2-1 0 0 0,-1 0 0 0 0,1 1 1 0 0,0 0-1 0 0,1-1 0 0 0,0 1 0 0 0,0 1 0 0 0,1-1 0 0 0,0 1 1 0 0,0-1-1 0 0,1 1 0 0 0,0 1 0 0 0,0-1 0 0 0,3-1-7 0 0,152-98-194 0 0,-146 98-319 0 0,1 0-1334 0 0,-6 1-4583 0 0,-4 3-5305 0 0</inkml:trace>
  <inkml:trace contextRef="#ctx0" brushRef="#br0" timeOffset="2873.027">2088 162 3081 0 0,'0'0'3044'0'0,"0"0"-538"0"0,0 0-288 0 0,0 0-56 0 0,0 0-215 0 0,0 0-360 0 0,0 0-420 0 0,0 0-334 0 0,0 0-157 0 0,0 0-106 0 0,0 0-19 0 0,0 0-42 0 0,0 0-81 0 0,-3 15 543 0 0,-1-6-926 0 0,0 0 1 0 0,1 0-1 0 0,0 1 0 0 0,0-1 0 0 0,1 1 1 0 0,0 0-1 0 0,1 0 0 0 0,0-1 0 0 0,1 1 0 0 0,-1 0 1 0 0,2 0-1 0 0,0 0 0 0 0,0 1-45 0 0,0-10 6 0 0,-1 1 1 0 0,1 0-1 0 0,0 0 0 0 0,-1-1 1 0 0,1 1-1 0 0,0-1 0 0 0,0 1 0 0 0,1-1 1 0 0,-1 1-1 0 0,0-1 0 0 0,0 1 0 0 0,1-1 1 0 0,-1 0-1 0 0,0 0 0 0 0,1 0 0 0 0,-1 0 1 0 0,1 0-1 0 0,0 0 0 0 0,-1 0 1 0 0,1 0-1 0 0,0-1 0 0 0,0 1 0 0 0,-1-1 1 0 0,1 1-1 0 0,0-1 0 0 0,0 0 0 0 0,0 1 1 0 0,0-1-1 0 0,-1 0 0 0 0,1 0 0 0 0,0-1 1 0 0,0 1-1 0 0,0 0 0 0 0,0 0 1 0 0,-1-1-1 0 0,1 1 0 0 0,0-1 0 0 0,0 0 1 0 0,-1 0-1 0 0,1 1 0 0 0,0-1 0 0 0,-1 0 1 0 0,1-1-7 0 0,8-6 213 0 0,-1 0 0 0 0,-1-1 0 0 0,1 0-1 0 0,-2 0 1 0 0,1-1 0 0 0,-1 0 0 0 0,0 0 0 0 0,-1-1 0 0 0,-1 0 0 0 0,0 0 0 0 0,0 0 0 0 0,-1-1 0 0 0,3-9-213 0 0,14-38 635 0 0,-21 58-567 0 0,0 1-16 0 0,0 0-31 0 0,0 0-11 0 0,0 0-2 0 0,0 0 2 0 0,0 0 12 0 0,0 0-1 0 0,0 0-8 0 0,0 0 2 0 0,0 0-24 0 0,0 0-2 0 0,11 23 83 0 0,18 13 392 0 0,32 142 275 0 0,-54-157-745 0 0,0 0 1 0 0,-1 1-1 0 0,-1 0 0 0 0,-1 0 0 0 0,-1 1 1 0 0,-1-1-1 0 0,-1 19 6 0 0,-2-27 22 0 0,0 1 0 0 0,-1-1-1 0 0,-1 1 1 0 0,0-1 0 0 0,-1 0 0 0 0,0 0 0 0 0,-1-1-1 0 0,-1 1 1 0 0,0-1 0 0 0,-1 0 0 0 0,-1 0 0 0 0,0-1 0 0 0,0 0-1 0 0,-1-1-21 0 0,1-3 10 0 0,1-1 0 0 0,-1 0 0 0 0,-1-1-1 0 0,1 0 1 0 0,-1 0 0 0 0,0-1 0 0 0,-1 0 0 0 0,1 0-1 0 0,-1-1 1 0 0,0-1 0 0 0,0 0 0 0 0,0 0 0 0 0,0-1-1 0 0,-1 0 1 0 0,1 0 0 0 0,-1-1 0 0 0,1-1-1 0 0,-1 0 1 0 0,1 0 0 0 0,-1-1 0 0 0,-4-1-10 0 0,14 0 1 0 0,-1 0 1 0 0,1 1 0 0 0,-1-1-1 0 0,1 0 1 0 0,0 0 0 0 0,-1 0-1 0 0,1 0 1 0 0,0 0-1 0 0,1 0 1 0 0,-1 0 0 0 0,0 0-1 0 0,0 0 1 0 0,1 0 0 0 0,0 0-1 0 0,-1-1 1 0 0,1 1 0 0 0,0 0-1 0 0,0 0 1 0 0,0 0-1 0 0,0-1 1 0 0,0 1 0 0 0,1 0-1 0 0,-1 0 1 0 0,1 0 0 0 0,-1-1-1 0 0,1 1 1 0 0,0 0 0 0 0,0 0-1 0 0,0 0 1 0 0,0 0-1 0 0,1-1-1 0 0,13-20 33 0 0,1 1-1 0 0,1 0 1 0 0,1 2-1 0 0,1 0 1 0 0,0 1-1 0 0,2 0 1 0 0,0 2-1 0 0,16-9-32 0 0,-16 9 24 0 0,9-6 4 0 0,1 2-1 0 0,0 1 0 0 0,2 2 0 0 0,0 1 0 0 0,1 2 0 0 0,0 1 0 0 0,12-2-27 0 0,-20 11-369 0 0,1-1-2382 0 0,-12-2-6120 0 0,-11 5-3562 0 0</inkml:trace>
  <inkml:trace contextRef="#ctx0" brushRef="#br0" timeOffset="5022.113">2021 225 0 0 0,'0'0'345'0'0,"3"0"-72"0"0,9 0 13405 0 0,5-25-9910 0 0,-17 24-3513 0 0,5-21 471 0 0,39-36 561 0 0,-34-1 739 0 0,-2 46-882 0 0,0-15-1125 0 0,-6 90 70 0 0,-50 55 486 0 0,32-72-551 0 0,35-71-868 0 0,-15 15-1097 0 0,-3 5-1493 0 0,1 2-4777 0 0,-1 3-1568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6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5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5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5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2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3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6340.058">16821 5133 2633 0 0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6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5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5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5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2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3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19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71 0 0 0,'-46'-12'4'0'0,"54"-19"1689"0"0,1 14 1270 0 0,-10 8-2530 0 0,-11 8 13146 0 0,6 9-11489 0 0,2-3-1925 0 0,0 1 0 0 0,1-1 0 0 0,0 1 0 0 0,0-1 0 0 0,0 1 1 0 0,1 0-1 0 0,0 0 0 0 0,0 0 0 0 0,1 1 0 0 0,0-1 0 0 0,0 0 0 0 0,0 0 1 0 0,1 1-1 0 0,-1-1 0 0 0,2 1 0 0 0,-1-1 0 0 0,1 2-165 0 0,0-7 20 0 0,-1 0 0 0 0,1 1-1 0 0,0-1 1 0 0,0 0 0 0 0,0 0 0 0 0,0 0 0 0 0,0 0-1 0 0,0 0 1 0 0,1 0 0 0 0,-1 0 0 0 0,0 0 0 0 0,0 0-1 0 0,1 0 1 0 0,-1-1 0 0 0,0 1 0 0 0,1-1 0 0 0,-1 1-1 0 0,1-1 1 0 0,-1 1 0 0 0,1-1 0 0 0,-1 0-1 0 0,1 0 1 0 0,-1 0 0 0 0,1 0 0 0 0,-1 0 0 0 0,1 0-1 0 0,-1 0 1 0 0,1 0 0 0 0,-1 0 0 0 0,1-1 0 0 0,0 1-20 0 0,5-6-4072 0 0,-1-5-4271 0 0,-6 7-3049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567 278 704 0 0,'0'0'2307'0'0,"0"0"-293"0"0,0 0 145 0 0,0 0 236 0 0,0 0 145 0 0,0 0-148 0 0,0 0-371 0 0,0 0-414 0 0,0 0-337 0 0,0 0-235 0 0,0 0-216 0 0,1-7-141 0 0,5-23 413 0 0,-3 96 3352 0 0,2 4-3609 0 0,2 73-1070 0 0,-12 88 462 0 0,3-163-518 0 0,-8-82-5220 0 0,2 6-3875 0 0,7 4-1841 0 0</inkml:trace>
  <inkml:trace contextRef="#ctx0" brushRef="#br0" timeOffset="519.348">258 521 5097 0 0,'0'0'2322'0'0,"0"0"-126"0"0,0 0-27 0 0,0 0 37 0 0,0 0-105 0 0,0 0-343 0 0,0 0-423 0 0,0 0-349 0 0,0 0-213 0 0,0 0-91 0 0,0 0-33 0 0,0 0-21 0 0,0 0-38 0 0,0 0-50 0 0,0 0-43 0 0,0 0-61 0 0,17 3 2092 0 0,152 1-325 0 0,45-8-1431 0 0,-47 1 645 0 0,-222-12-4567 0 0,46 15 1171 0 0,5 0-4926 0 0,2 0-5264 0 0</inkml:trace>
  <inkml:trace contextRef="#ctx0" brushRef="#br0" timeOffset="2145.617">856 200 800 0 0,'0'0'1806'0'0,"0"0"-172"0"0,0 0-21 0 0,0 0 136 0 0,0 0 83 0 0,0 0-168 0 0,0 0-209 0 0,0 0-250 0 0,0 0-273 0 0,0 0-135 0 0,0 0-66 0 0,0 0-15 0 0,0 0 6 0 0,-10-16-22 0 0,-30-49-52 0 0,-26 3 2347 0 0,47 51-2302 0 0,3 3-381 0 0,-1 1 1 0 0,0 0 0 0 0,0 1 0 0 0,-1 2 0 0 0,1-1 0 0 0,-1 2 0 0 0,0 0 0 0 0,0 1 0 0 0,0 1 0 0 0,0 1 0 0 0,-12 1-313 0 0,-115 29 1316 0 0,28 33-373 0 0,69-16-406 0 0,-30 60 154 0 0,22 29-215 0 0,23-26-82 0 0,21-24-128 0 0,8-42-166 0 0,1-24-49 0 0,2 1-1 0 0,0-1 0 0 0,1 1 0 0 0,1 0 1 0 0,0-1-1 0 0,2 1 0 0 0,2 7-50 0 0,0-15 24 0 0,0 0-1 0 0,0 0 0 0 0,1-1 0 0 0,0 0 0 0 0,2 0 1 0 0,-1 0-1 0 0,1-1 0 0 0,1 0 0 0 0,0-1 0 0 0,8 8-23 0 0,-12-13 15 0 0,9 8 16 0 0,1 0 0 0 0,0 0-1 0 0,1-2 1 0 0,0 0-1 0 0,0 0 1 0 0,2-2 0 0 0,-1 0-1 0 0,11 3-30 0 0,-1-5 46 0 0,1-1 0 0 0,0-1-1 0 0,0-1 1 0 0,1-2 0 0 0,-1-1-1 0 0,1-1 1 0 0,4-2-46 0 0,23 1 43 0 0,-35-2-14 0 0,0 0 1 0 0,0-1-1 0 0,0-1 0 0 0,0-1 0 0 0,-1-1 0 0 0,0-1 1 0 0,-1-1-1 0 0,0 0 0 0 0,9-7-29 0 0,98-55 117 0 0,-12-39 54 0 0,-60 33-160 0 0,-37 44 35 0 0,0-8-28 0 0,1-14 59 0 0,-15 34-77 0 0,0-1 0 0 0,-2 0 0 0 0,-1 0 0 0 0,0 0 0 0 0,-2 0 0 0 0,-1-9 0 0 0,-16-31 0 0 0,-14 11 0 0 0,-16-11 0 0 0,17 24 0 0 0,-30 5 0 0 0,11 16 0 0 0,-32-22 0 0 0,31-12-1111 0 0,46 48-2645 0 0,3 2-6416 0 0,3 1-2851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20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0 0 0,'0'0'343'0'0,"0"0"714"0"0,0 0 209 0 0,0 0-146 0 0,0 0-198 0 0,0 0-94 0 0,0 0-13 0 0,0 0 22 0 0,0 0-2 0 0,4-1-89 0 0,19 9 2741 0 0,-16 1-2247 0 0,11-2-2670 0 0,-11-5-3533 0 0,-5-2-2140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6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5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126797.089">15477 5457 1712 0 0,'0'0'2652'0'0,"0"0"-1381"0"0,0 0-485 0 0,0 0 157 0 0,0 0 306 0 0,0 0 179 0 0,0 0-68 0 0,0 0-198 0 0,0 0-255 0 0,0 0-162 0 0,0 0-15 0 0,0 0 4 0 0,0 0 51 0 0,8 11 6617 0 0,-1 195-6956 0 0,-3-115-315 0 0,-4-90-47 0 0,-24-9 1388 0 0,16-9-1390 0 0,2 0 1 0 0,0-1 0 0 0,1 1-1 0 0,1-1 1 0 0,1 0-1 0 0,0 0 1 0 0,1-1 0 0 0,1 1-1 0 0,1-1 1 0 0,1 1-1 0 0,0 0 1 0 0,1 0-1 0 0,3-10-82 0 0,4-7 23 0 0,1 1 0 0 0,2 0 0 0 0,2 0 0 0 0,0 1 0 0 0,3 1 0 0 0,0 1 0 0 0,2 0 0 0 0,2 1-1 0 0,0 2 1 0 0,2 0 0 0 0,1 1 0 0 0,9-7-23 0 0,-16 17 1 0 0,0 0 0 0 0,0 1 0 0 0,2 0 0 0 0,0 2 1 0 0,1 0-1 0 0,0 2 0 0 0,1 0 0 0 0,0 1 0 0 0,1 1 0 0 0,7-2-1 0 0,-27 11-3 0 0,0 0 0 0 0,-1 0 0 0 0,1 0 0 0 0,0 0 0 0 0,0 0 0 0 0,0 1 0 0 0,0-1 0 0 0,0 1 1 0 0,0-1-1 0 0,0 1 0 0 0,0 0 0 0 0,0-1 0 0 0,0 1 0 0 0,0 0 0 0 0,0 0 0 0 0,0 1 0 0 0,0-1 0 0 0,0 0 0 0 0,0 1 0 0 0,0-1 0 0 0,0 1 1 0 0,0 0-1 0 0,0 0 0 0 0,0-1 0 0 0,-1 1 0 0 0,1 0 0 0 0,0 1 0 0 0,0-1 0 0 0,-1 0 0 0 0,1 0 0 0 0,-1 1 0 0 0,1-1 0 0 0,-1 1 1 0 0,0-1-1 0 0,1 1 0 0 0,-1 0 0 0 0,0-1 0 0 0,0 1 0 0 0,0 0 0 0 0,0 0 0 0 0,-1 0 0 0 0,2 1 3 0 0,-3 10 9 0 0,0-1-1 0 0,0 1 1 0 0,-1-1 0 0 0,-1 0-1 0 0,0 0 1 0 0,0 0-1 0 0,-2 0 1 0 0,1-1-1 0 0,-1 1 1 0 0,-1-1 0 0 0,0 0-1 0 0,0-1 1 0 0,-1 1-1 0 0,-1-1 1 0 0,0-1 0 0 0,0 1-1 0 0,-1-2 1 0 0,-3 4-9 0 0,-23 22 10 0 0,-2-1 0 0 0,-2-1 0 0 0,-1-3 0 0 0,-1-1 1 0 0,-9 3-11 0 0,-6-15-74 0 0,58-50-1071 0 0,6 18 531 0 0,1 1 1 0 0,0 0 0 0 0,1 0 0 0 0,0 1 0 0 0,2 0 0 0 0,-1 1 0 0 0,12-10 613 0 0,25-23-7574 0 0,-31 31 2875 0 0,-2 3-4958 0 0</inkml:trace>
  <inkml:trace contextRef="#ctx0" brushRef="#br0" timeOffset="127163.68">16169 4963 7842 0 0,'0'0'1632'0'0,"0"0"-402"0"0,0 0-38 0 0,0 0 65 0 0,0 0-11 0 0,0 0-142 0 0,0 0-288 0 0,0 0-189 0 0,0 0-105 0 0,0 0-38 0 0,0 0 43 0 0,0 0 21 0 0,-11 13-8 0 0,-34 39-32 0 0,41-47-415 0 0,0 0-1 0 0,0 0 1 0 0,1 1 0 0 0,0-1-1 0 0,0 1 1 0 0,1 0 0 0 0,-1 0-1 0 0,1 0 1 0 0,0 0 0 0 0,1 0-1 0 0,0 0 1 0 0,0 1 0 0 0,0-1-1 0 0,1 0 1 0 0,0 1 0 0 0,0-1-1 0 0,0 1-92 0 0,0-2 32 0 0,0-3 5 0 0,0 1-1 0 0,0-1 1 0 0,0 0 0 0 0,0 1-1 0 0,1-1 1 0 0,-1 0 0 0 0,1 1-1 0 0,0-1 1 0 0,-1 0 0 0 0,1 0 0 0 0,0 1-1 0 0,0-1 1 0 0,0 0 0 0 0,1 0-1 0 0,-1 0 1 0 0,0 0 0 0 0,1-1-1 0 0,-1 1 1 0 0,1 0 0 0 0,0-1-1 0 0,-1 1 1 0 0,1-1 0 0 0,0 1 0 0 0,0-1-1 0 0,0 0 1 0 0,0 0 0 0 0,0 0-1 0 0,0 0 1 0 0,1 0 0 0 0,-1 0-1 0 0,0 0 1 0 0,0-1 0 0 0,1 1-1 0 0,-1-1 1 0 0,0 0 0 0 0,1 0 0 0 0,1 0-38 0 0,2 1 174 0 0,1-2-1 0 0,-1 1 0 0 0,1-1 0 0 0,-1 0 0 0 0,1 0 0 0 0,-1-1 0 0 0,0 0 0 0 0,0 0 0 0 0,0 0 0 0 0,0-1 0 0 0,0 0 0 0 0,0 0 0 0 0,1-1-172 0 0,1-1 118 0 0,0-1 1 0 0,0 1-1 0 0,0-2 0 0 0,-1 1 1 0 0,0-1-1 0 0,0 0 0 0 0,-1 0 1 0 0,1-1-1 0 0,-2 0 1 0 0,1 0-1 0 0,-1 0 0 0 0,0-1 1 0 0,-1 0-1 0 0,0 0 0 0 0,-1 0 1 0 0,1 0-1 0 0,-2 0 0 0 0,1-1 1 0 0,-1 0-1 0 0,-1 1 0 0 0,0-1 1 0 0,0 0-1 0 0,-1-8-118 0 0,-1 15-40 0 0,0 0 0 0 0,1 0-1 0 0,-1 0 1 0 0,0 0 0 0 0,-1 1 0 0 0,1-1 0 0 0,0 0 0 0 0,-1 1-1 0 0,1-1 1 0 0,-1 1 0 0 0,0-1 0 0 0,0 1 0 0 0,0 0 0 0 0,0 0-1 0 0,-1 0 1 0 0,1 0 0 0 0,0 0 0 0 0,-1 1 0 0 0,1-1-1 0 0,-1 1 1 0 0,0-1 0 0 0,1 1 0 0 0,-1 0 0 0 0,0 0 0 0 0,0 0-1 0 0,0 0 1 0 0,0 1 0 0 0,0-1 0 0 0,0 1 0 0 0,0 0 0 0 0,-1 0 40 0 0,-60 11-3824 0 0,41 4 824 0 0,7-3-3223 0 0,6-1-5339 0 0</inkml:trace>
  <inkml:trace contextRef="#ctx0" brushRef="#br0" timeOffset="127829.867">16781 4724 4001 0 0,'0'0'1396'0'0,"0"0"-98"0"0,0 0 166 0 0,0 0 139 0 0,0 0 29 0 0,0 0-134 0 0,0 0-247 0 0,0 0-216 0 0,0 0-143 0 0,0 0-53 0 0,0 0-38 0 0,0 0-36 0 0,0 0-59 0 0,-11 6-77 0 0,-52 29 946 0 0,-22 46 1644 0 0,76-26-2791 0 0,53-37 327 0 0,26-2 196 0 0,-69-13-917 0 0,-1 0 0 0 0,1 0 1 0 0,-1 0-1 0 0,0 0 0 0 0,0 1 1 0 0,0-1-1 0 0,-1 0 1 0 0,1 0-1 0 0,-1 0 0 0 0,1 1 1 0 0,-1-1-1 0 0,0 0 0 0 0,-1 0 1 0 0,1 0-1 0 0,0-1 0 0 0,-1 1 1 0 0,1 0-1 0 0,-1 0 0 0 0,0-1 1 0 0,0 1-1 0 0,0-1 1 0 0,0 1-1 0 0,-1-1 0 0 0,1 0 1 0 0,-3 2-35 0 0,-101 85 488 0 0,44-82-1311 0 0,65-19-5156 0 0,6 9 2568 0 0,-3 0-2206 0 0,-2-1-5582 0 0</inkml:trace>
  <inkml:trace contextRef="#ctx0" brushRef="#br0" timeOffset="128046.764">16989 4823 17364 0 0,'0'0'843'0'0,"0"0"-279"0"0,0 0 96 0 0,0 0 264 0 0,0 0 160 0 0,0 0-66 0 0,0 0-235 0 0,0 0-258 0 0,0 0-194 0 0,0 0-134 0 0,0 0-85 0 0,0 0-29 0 0,0 0-58 0 0,-6 29-34 0 0,-16 84-43 0 0,19-78-420 0 0,14-35-1973 0 0,-1-3-5824 0 0,-6-1-2693 0 0</inkml:trace>
  <inkml:trace contextRef="#ctx0" brushRef="#br0" timeOffset="128196.252">17033 4536 15459 0 0,'0'0'3521'0'0,"0"0"-2153"0"0,0 0-439 0 0,0 0-121 0 0,0 0-128 0 0,0 0-184 0 0,0 0-200 0 0,0 0-200 0 0,0 0-312 0 0,0 0-320 0 0,0 0-328 0 0,0 0-409 0 0,0 0-615 0 0,-22-70-1769 0 0,25 70-8513 0 0</inkml:trace>
  <inkml:trace contextRef="#ctx0" brushRef="#br0" timeOffset="128562.271">17359 4334 13971 0 0,'0'0'2561'0'0,"0"0"-746"0"0,0 0-351 0 0,0 0-109 0 0,0 0-172 0 0,0 0-234 0 0,0 0-245 0 0,0 0-202 0 0,0 0-139 0 0,0 0-103 0 0,0 0-40 0 0,0 0 22 0 0,0 0 45 0 0,0 8 39 0 0,-4 319 1382 0 0,13-117-1605 0 0,-5-183-101 0 0,-2-32-2349 0 0,-28-36-5919 0 0,14 23-1245 0 0,9 11 1620 0 0</inkml:trace>
  <inkml:trace contextRef="#ctx0" brushRef="#br0" timeOffset="128793.66">17178 4680 8138 0 0,'0'0'3010'0'0,"0"0"-663"0"0,0 0-401 0 0,0 0-134 0 0,0 0-168 0 0,0 0-210 0 0,0 0-246 0 0,0 0-249 0 0,0 0-171 0 0,0 0-113 0 0,0 0-79 0 0,0 0-69 0 0,0 0-67 0 0,28-5-90 0 0,89-15-78 0 0,-6 15-274 0 0,-92 11-2054 0 0,-16-4-1980 0 0,-1 2-3484 0 0,0-1-4124 0 0</inkml:trace>
  <inkml:trace contextRef="#ctx0" brushRef="#br0" timeOffset="129046.674">17620 4687 12251 0 0,'0'0'1616'0'0,"0"0"-233"0"0,0 0-103 0 0,0 0-73 0 0,0 0-147 0 0,0 0-183 0 0,0 0-201 0 0,0 0-176 0 0,0 0-120 0 0,0 0-89 0 0,0 0-75 0 0,0 0-67 0 0,0 0-34 0 0,3 17 17 0 0,11 48 45 0 0,-13-65-168 0 0,-1 0-1 0 0,1 1 1 0 0,-1-1-1 0 0,1 0 1 0 0,-1 0-1 0 0,1 0 1 0 0,0 0 0 0 0,-1 1-1 0 0,1-1 1 0 0,-1 0-1 0 0,1 0 1 0 0,0 0-1 0 0,-1 0 1 0 0,1 0-1 0 0,-1-1 1 0 0,1 1 0 0 0,-1 0-1 0 0,1 0 1 0 0,0 0-1 0 0,-1 0 1 0 0,1-1-1 0 0,-1 1 1 0 0,1 0-1 0 0,-1-1 1 0 0,1 1 0 0 0,-1 0-1 0 0,1-1 1 0 0,-1 1-1 0 0,0 0 1 0 0,1-1-1 0 0,-1 1 1 0 0,1-1-1 0 0,-1 1 1 0 0,0-1 0 0 0,1 1-1 0 0,-1-1 1 0 0,0 1-1 0 0,0-1 1 0 0,1 1-1 0 0,-1-1 1 0 0,0 1-1 0 0,0-1 1 0 0,0 0 0 0 0,0 1-1 0 0,0-1 1 0 0,0 1-1 0 0,0-1 1 0 0,0 1-1 0 0,0-1 1 0 0,0 0-1 0 0,0 1 1 0 0,0-1 0 0 0,0 1-1 0 0,0-1 1 0 0,-1 1-1 0 0,1-1 1 0 0,0 0-1 0 0,0 1 1 0 0,-1-1-1 0 0,1 1 1 0 0,0-1 0 0 0,-1 1-1 0 0,1 0 1 0 0,-1-1-9 0 0,2-1-21 0 0,17-116-3533 0 0,-18 91 1929 0 0,-7-95-15425 0 0,-8 74 16442 0 0,-17 18 608 0 0,28 29 0 0 0</inkml:trace>
  <inkml:trace contextRef="#ctx0" brushRef="#br0" timeOffset="129358.348">17898 4499 15179 0 0,'0'0'1405'0'0,"0"0"-441"0"0,0 0-117 0 0,0 0 62 0 0,0 0-86 0 0,0 0-176 0 0,0 0-216 0 0,0 0-187 0 0,0 0-119 0 0,0 0-46 0 0,0 0-11 0 0,0 0-14 0 0,-3 26 5 0 0,-8 79-8 0 0,10-103-49 0 0,0-1 1 0 0,1 0 0 0 0,-1 1-1 0 0,1-1 1 0 0,-1 1-1 0 0,1-1 1 0 0,0 1 0 0 0,-1-1-1 0 0,1 1 1 0 0,0-1 0 0 0,0 1-1 0 0,0-1 1 0 0,0 1 0 0 0,1-1-1 0 0,-1 1 1 0 0,0-1-1 0 0,0 1 1 0 0,1-1 0 0 0,-1 0-1 0 0,1 1 1 0 0,0-1 0 0 0,-1 1-1 0 0,1-1 1 0 0,0 0-1 0 0,0 0 1 0 0,0 1 0 0 0,0-1-1 0 0,0 0 1 0 0,0 0 0 0 0,0 0-1 0 0,0 0 1 0 0,0 0-1 0 0,0 0 1 0 0,1 0-3 0 0,3 1 32 0 0,-3 0 40 0 0,1-1 1 0 0,0 1-1 0 0,0-1 0 0 0,0 0 1 0 0,-1 0-1 0 0,1 0 1 0 0,0 0-1 0 0,0-1 0 0 0,0 1 1 0 0,1-1-1 0 0,-1 1 0 0 0,0-1 1 0 0,0 0-1 0 0,0-1 0 0 0,0 1 1 0 0,0 0-1 0 0,0-1 0 0 0,0 0 1 0 0,0 1-1 0 0,0-1 0 0 0,0 0 1 0 0,0-1-1 0 0,-1 1 1 0 0,1-1-1 0 0,0 1 0 0 0,-1-1 1 0 0,1 0-1 0 0,-1 0 0 0 0,1 0 1 0 0,1-2-73 0 0,1-1 149 0 0,1 0 1 0 0,-1-1 0 0 0,0 0-1 0 0,0 0 1 0 0,-1 0-1 0 0,0-1 1 0 0,0 0 0 0 0,-1 1-1 0 0,0-1 1 0 0,0 0 0 0 0,0-1-1 0 0,-1 0-149 0 0,9-31 291 0 0,-6 26-345 0 0,-1 1 1 0 0,-1-1-1 0 0,0-1 1 0 0,-1 1-1 0 0,0 0 1 0 0,-1-1-1 0 0,0 1 1 0 0,-2-8 53 0 0,-21 0-2075 0 0,1 19-4278 0 0,18 2 5095 0 0,-2 0-10234 0 0</inkml:trace>
  <inkml:trace contextRef="#ctx0" brushRef="#br0" timeOffset="129743.898">18174 4569 12659 0 0,'0'0'2752'0'0,"0"0"-1215"0"0,0 0-400 0 0,0 0 69 0 0,0 0-10 0 0,0 0-166 0 0,0 0-262 0 0,0 0-225 0 0,0 0-126 0 0,0 0-81 0 0,0 0-15 0 0,0 0-3 0 0,0 0-41 0 0,12-20-29 0 0,59-107 420 0 0,-50 91 61 0 0,-20 35-700 0 0,-1 1-85 0 0,0 0-75 0 0,0 26-630 0 0,-1-24 788 0 0,1 0-1 0 0,-1 1 1 0 0,1-1 0 0 0,-1 0 0 0 0,1 0 0 0 0,0 1 0 0 0,0-1 0 0 0,0 0 0 0 0,0 1-1 0 0,0-1 1 0 0,1 0 0 0 0,-1 0 0 0 0,1 1 0 0 0,-1-1 0 0 0,1 0 0 0 0,0 0 0 0 0,0 0-1 0 0,0 0 1 0 0,0 0 0 0 0,0 0 0 0 0,0 0 0 0 0,1 0 0 0 0,-1 0 0 0 0,1-1 0 0 0,-1 1-1 0 0,1 0 1 0 0,0-1 0 0 0,-1 1 0 0 0,1-1 0 0 0,0 0 0 0 0,0 0 0 0 0,0 1 0 0 0,0-1-1 0 0,0-1 1 0 0,0 1 0 0 0,1 0 0 0 0,-1 0 0 0 0,0-1 0 0 0,0 1 0 0 0,1-1-27 0 0,3-1 158 0 0,0-1 0 0 0,-1 1 1 0 0,1-1-1 0 0,-1-1 0 0 0,1 1 1 0 0,-1-1-1 0 0,0 0 0 0 0,0 0 1 0 0,0 0-1 0 0,0-1 0 0 0,-1 1 1 0 0,0-1-1 0 0,1 0 0 0 0,-1-1 1 0 0,-1 1-1 0 0,1-1 0 0 0,-1 0 1 0 0,2-2-159 0 0,20-21 204 0 0,-19 22-307 0 0,-1 2 7 0 0,1-1 1 0 0,-1 1-1 0 0,-1-1 0 0 0,1 0 0 0 0,-1-1 0 0 0,0 1 0 0 0,0-1 0 0 0,0 0 0 0 0,-1 0 1 0 0,0 0-1 0 0,0 0 0 0 0,-1 0 0 0 0,0-1 0 0 0,0 1 0 0 0,0-1 0 0 0,0-1 96 0 0,-3 6-2069 0 0,-2 1-6201 0 0,1 1-4065 0 0</inkml:trace>
  <inkml:trace contextRef="#ctx0" brushRef="#br0" timeOffset="130843.276">17239 5155 10770 0 0,'0'0'1567'0'0,"0"0"-388"0"0,0 0-69 0 0,0 0 101 0 0,0 0 41 0 0,0 0-113 0 0,0 0-264 0 0,0 0-295 0 0,0 0-193 0 0,0 0-42 0 0,0 0 92 0 0,0 0 130 0 0,0 0 80 0 0,9-3-8 0 0,194-49 2507 0 0,-25 15-2191 0 0,-104 29-694 0 0,-87 31-89 0 0,-118 107 134 0 0,123-124-296 0 0,0 1 0 0 0,0 1 0 0 0,1-1 0 0 0,0 1 0 0 0,1 1 0 0 0,0-1 1 0 0,0 1-1 0 0,0 0 0 0 0,1 1 0 0 0,1-1-10 0 0,3-6 17 0 0,1-1 0 0 0,0 1 0 0 0,0 0 0 0 0,0-1 0 0 0,0 1 1 0 0,0-1-1 0 0,0 1 0 0 0,0-1 0 0 0,1 1 0 0 0,0-1 0 0 0,-1 1 0 0 0,1-1 0 0 0,0 0 1 0 0,0 1-1 0 0,0-1 0 0 0,1 0 0 0 0,-1 0 0 0 0,0 0 0 0 0,1 0 0 0 0,-1 0 0 0 0,1 0 0 0 0,0 0 1 0 0,0 0-1 0 0,0 0 0 0 0,0-1 0 0 0,0 1 0 0 0,0-1 0 0 0,0 0 0 0 0,0 1 0 0 0,1-1 0 0 0,-1 0 1 0 0,0 0-1 0 0,1-1 0 0 0,-1 1 0 0 0,1 0 0 0 0,-1-1 0 0 0,1 1 0 0 0,-1-1 0 0 0,1 0 0 0 0,-1 0 1 0 0,1 0-1 0 0,-1 0 0 0 0,1-1 0 0 0,-1 1 0 0 0,1-1 0 0 0,-1 1 0 0 0,1-1 0 0 0,1 0-17 0 0,72-8 726 0 0,139-81-173 0 0,-191 80-737 0 0,3-3-849 0 0,-12 3-8531 0 0,-13 9-2840 0 0</inkml:trace>
  <inkml:trace contextRef="#ctx0" brushRef="#br0" timeOffset="132328.919">12589 6226 0 0 0,'0'0'751'0'0,"0"0"608"0"0,0 0 197 0 0,0 0 100 0 0,0 0-5 0 0,0 0-41 0 0,0 0-111 0 0,0 0-184 0 0,0 0-223 0 0,0 0-230 0 0,0 0-181 0 0,0 0-161 0 0,0 0-147 0 0,16 1 563 0 0,11 91 1596 0 0,4 271-281 0 0,-23-193-2053 0 0,0 455 125 0 0,-9-622-341 0 0,1 1 1 0 0,-1-1 0 0 0,1 0 0 0 0,0 0 0 0 0,0 0 0 0 0,0 0 0 0 0,0 0-1 0 0,0 0 1 0 0,1 0 0 0 0,-1 0 0 0 0,1 0 0 0 0,0 0 0 0 0,0 0 0 0 0,0 0-1 0 0,0 0 1 0 0,1 0 0 0 0,-1-1 0 0 0,1 1 0 0 0,0-1 0 0 0,-1 1 0 0 0,1-1 0 0 0,0 1-1 0 0,1-1 1 0 0,-1 0 0 0 0,0 0 0 0 0,1 0 0 0 0,-1 0 0 0 0,1 0 0 0 0,-1-1-1 0 0,1 1 1 0 0,0-1 0 0 0,0 0 0 0 0,0 0 0 0 0,-1 0 0 0 0,1 0 0 0 0,0 0-1 0 0,0-1 1 0 0,1 1 0 0 0,-1-1 0 0 0,0 0 17 0 0,56-11-2200 0 0,-21-6-5603 0 0,-21 9-2673 0 0</inkml:trace>
  <inkml:trace contextRef="#ctx0" brushRef="#br0" timeOffset="133160.658">17453 6219 2945 0 0,'0'0'2604'0'0,"0"0"-895"0"0,0 0-393 0 0,0 0 8 0 0,0 0 36 0 0,0 0-54 0 0,0 0-182 0 0,0 0-281 0 0,0 0-279 0 0,0 0-208 0 0,0 0-106 0 0,0 0-44 0 0,0 0-2 0 0,7 23 1824 0 0,-3 52-888 0 0,-4 0 1 0 0,-2 0 0 0 0,-4-1 0 0 0,-3 2-1141 0 0,-4 184 506 0 0,25-235-1602 0 0,2-23-7246 0 0,-9-2-2155 0 0</inkml:trace>
  <inkml:trace contextRef="#ctx0" brushRef="#br0" timeOffset="134312.717">12351 6904 5297 0 0,'0'0'2741'0'0,"0"0"-1105"0"0,0 0-522 0 0,0 0-97 0 0,0 0-23 0 0,0 0 14 0 0,0 0 3 0 0,0 0-72 0 0,0 0-54 0 0,0 0-51 0 0,0 0-57 0 0,0 0-79 0 0,22-3-79 0 0,154-19 893 0 0,767-35 1958 0 0,-134 42-2878 0 0,18-2 94 0 0,-68 6-134 0 0,-203-8-362 0 0,58-36 106 0 0,-165 25 84 0 0,-60 23-53 0 0,-359 7-279 0 0,-1-2 0 0 0,1-1 0 0 0,-1-1 0 0 0,0-2 0 0 0,13-4-48 0 0,-50 9-2880 0 0,-10 5-4149 0 0,11 0-4476 0 0</inkml:trace>
  <inkml:trace contextRef="#ctx0" brushRef="#br0" timeOffset="134631.693">17811 6432 5249 0 0,'0'0'5209'0'0,"0"0"-3123"0"0,0 0-948 0 0,0 0 49 0 0,0 0 59 0 0,0 0-11 0 0,0 0-108 0 0,0 0-132 0 0,0 0-129 0 0,0 0-153 0 0,0 0-143 0 0,-31 16-102 0 0,-99 48-78 0 0,46-8 216 0 0,-153 121 45 0 0,82-84-2079 0 0,48-43-2465 0 0,76-39-127 0 0,9-3-3998 0 0</inkml:trace>
  <inkml:trace contextRef="#ctx0" brushRef="#br0" timeOffset="135500.685">13086 6583 7482 0 0,'0'0'2125'0'0,"0"0"-900"0"0,0 0-403 0 0,0 0 135 0 0,0 0 123 0 0,0 0 71 0 0,0 0-63 0 0,0 0-204 0 0,0 0-180 0 0,0 0-135 0 0,0 0-119 0 0,0 0-68 0 0,0 0-32 0 0,-20 10 7 0 0,-135 69 813 0 0,-106 64 424 0 0,15-11-2445 0 0,218-112-1950 0 0,12-5-4904 0 0,14-13 5277 0 0,-3 2-6177 0 0</inkml:trace>
  <inkml:trace contextRef="#ctx0" brushRef="#br0" timeOffset="137682.867">15352 7161 13107 0 0,'0'0'1117'0'0,"0"0"-136"0"0,0 0-5 0 0,0 0 111 0 0,0 0 41 0 0,0 0-111 0 0,0 0-278 0 0,0 0-280 0 0,0 0-263 0 0,0 0-127 0 0,0 0 21 0 0,0 0 63 0 0,0 0 97 0 0,0 9 71 0 0,12 67 715 0 0,3-32-637 0 0,-2 0 0 0 0,-2 2 0 0 0,-2 0 0 0 0,-2 0 0 0 0,-2 0 0 0 0,-2 1 0 0 0,-1-1 0 0 0,-5 33-399 0 0,3-52 169 0 0,4-200 1935 0 0,6 130-2091 0 0,1 2-1 0 0,3-1 1 0 0,1 1-1 0 0,2 1 1 0 0,2 1-1 0 0,16-25-12 0 0,-25 47-7 0 0,0-1 0 0 0,1 1 0 0 0,0 1-1 0 0,2 0 1 0 0,0 1 0 0 0,0 0 0 0 0,2 1 0 0 0,0 0 0 0 0,0 2 0 0 0,1 0-1 0 0,13-7 8 0 0,31 6-29 0 0,-48 58 49 0 0,-25 57 204 0 0,9-28-292 0 0,45-71-5679 0 0,-31-6 1364 0 0,-4-1-5411 0 0</inkml:trace>
  <inkml:trace contextRef="#ctx0" brushRef="#br0" timeOffset="138180.626">15798 7577 14483 0 0,'0'0'1162'0'0,"0"0"-468"0"0,0 0-163 0 0,0 0 179 0 0,0 0 183 0 0,0 0 77 0 0,0 0-63 0 0,0 0-195 0 0,0 0-176 0 0,0 0-99 0 0,0 0-49 0 0,0 0 5 0 0,0 0 15 0 0,29-7 8 0 0,93-26-28 0 0,2 18 896 0 0,-121 37-836 0 0,-47 56 530 0 0,34-64-876 0 0,-19 23 75 0 0,20-28-107 0 0,1 2 0 0 0,0-1 0 0 0,1 1 0 0 0,-1 0 0 0 0,2 1 0 0 0,0 0 0 0 0,0 0 0 0 0,-2 9-70 0 0,9-18 30 0 0,0-1 1 0 0,0 0-1 0 0,0 0 1 0 0,0-1 0 0 0,1 1-1 0 0,-1 0 1 0 0,1 0-1 0 0,-1-1 1 0 0,1 1 0 0 0,0-1-1 0 0,-1 1 1 0 0,1-1-1 0 0,0 1 1 0 0,0-1 0 0 0,0 0-1 0 0,0 0 1 0 0,0 0-1 0 0,0 0 1 0 0,0-1 0 0 0,1 1-1 0 0,-1 0 1 0 0,0-1-1 0 0,0 0 1 0 0,1 1 0 0 0,-1-1-1 0 0,0 0 1 0 0,0 0-1 0 0,1 0 1 0 0,-1-1 0 0 0,0 1-1 0 0,0 0 1 0 0,1-1-1 0 0,-1 0 1 0 0,0 1 0 0 0,0-1-1 0 0,0 0 1 0 0,2-1-31 0 0,26-5 137 0 0,0-2 1 0 0,-1-1-1 0 0,0-1 0 0 0,0-1 1 0 0,-1-2-1 0 0,2-3-137 0 0,12-1-1728 0 0,-41 18 410 0 0,-1 0-880 0 0,0 0-2828 0 0,0 0-6995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5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5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2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3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5822.17">16731 4893 10986 0 0,'0'0'953'0'0,"0"0"-641"0"0,0 0-32 0 0,0 0 72 0 0,0 0 24 0 0,0 0 0 0 0,0 0-8 0 0,0 0-24 0 0,0 0-40 0 0,0 0-120 0 0,0 0-144 0 0,0 0-272 0 0,0 0-448 0 0,0 0-864 0 0,53 59-1697 0 0,-49-59-3929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6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5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126797.089">15477 5457 1712 0 0,'0'0'2652'0'0,"0"0"-1381"0"0,0 0-485 0 0,0 0 157 0 0,0 0 306 0 0,0 0 179 0 0,0 0-68 0 0,0 0-198 0 0,0 0-255 0 0,0 0-162 0 0,0 0-15 0 0,0 0 4 0 0,0 0 51 0 0,8 11 6617 0 0,-1 195-6956 0 0,-3-115-315 0 0,-4-90-47 0 0,-24-9 1388 0 0,16-9-1390 0 0,2 0 1 0 0,0-1 0 0 0,1 1-1 0 0,1-1 1 0 0,1 0-1 0 0,0 0 1 0 0,1-1 0 0 0,1 1-1 0 0,1-1 1 0 0,1 1-1 0 0,0 0 1 0 0,1 0-1 0 0,3-10-82 0 0,4-7 23 0 0,1 1 0 0 0,2 0 0 0 0,2 0 0 0 0,0 1 0 0 0,3 1 0 0 0,0 1 0 0 0,2 0 0 0 0,2 1-1 0 0,0 2 1 0 0,2 0 0 0 0,1 1 0 0 0,9-7-23 0 0,-16 17 1 0 0,0 0 0 0 0,0 1 0 0 0,2 0 0 0 0,0 2 1 0 0,1 0-1 0 0,0 2 0 0 0,1 0 0 0 0,0 1 0 0 0,1 1 0 0 0,7-2-1 0 0,-27 11-3 0 0,0 0 0 0 0,-1 0 0 0 0,1 0 0 0 0,0 0 0 0 0,0 0 0 0 0,0 1 0 0 0,0-1 0 0 0,0 1 1 0 0,0-1-1 0 0,0 1 0 0 0,0 0 0 0 0,0-1 0 0 0,0 1 0 0 0,0 0 0 0 0,0 0 0 0 0,0 1 0 0 0,0-1 0 0 0,0 0 0 0 0,0 1 0 0 0,0-1 0 0 0,0 1 1 0 0,0 0-1 0 0,0 0 0 0 0,0-1 0 0 0,-1 1 0 0 0,1 0 0 0 0,0 1 0 0 0,0-1 0 0 0,-1 0 0 0 0,1 0 0 0 0,-1 1 0 0 0,1-1 0 0 0,-1 1 1 0 0,0-1-1 0 0,1 1 0 0 0,-1 0 0 0 0,0-1 0 0 0,0 1 0 0 0,0 0 0 0 0,0 0 0 0 0,-1 0 0 0 0,2 1 3 0 0,-3 10 9 0 0,0-1-1 0 0,0 1 1 0 0,-1-1 0 0 0,-1 0-1 0 0,0 0 1 0 0,0 0-1 0 0,-2 0 1 0 0,1-1-1 0 0,-1 1 1 0 0,-1-1 0 0 0,0 0-1 0 0,0-1 1 0 0,-1 1-1 0 0,-1-1 1 0 0,0-1 0 0 0,0 1-1 0 0,-1-2 1 0 0,-3 4-9 0 0,-23 22 10 0 0,-2-1 0 0 0,-2-1 0 0 0,-1-3 0 0 0,-1-1 1 0 0,-9 3-11 0 0,-6-15-74 0 0,58-50-1071 0 0,6 18 531 0 0,1 1 1 0 0,0 0 0 0 0,1 0 0 0 0,0 1 0 0 0,2 0 0 0 0,-1 1 0 0 0,12-10 613 0 0,25-23-7574 0 0,-31 31 2875 0 0,-2 3-4958 0 0</inkml:trace>
  <inkml:trace contextRef="#ctx0" brushRef="#br0" timeOffset="127163.68">16169 4963 7842 0 0,'0'0'1632'0'0,"0"0"-402"0"0,0 0-38 0 0,0 0 65 0 0,0 0-11 0 0,0 0-142 0 0,0 0-288 0 0,0 0-189 0 0,0 0-105 0 0,0 0-38 0 0,0 0 43 0 0,0 0 21 0 0,-11 13-8 0 0,-34 39-32 0 0,41-47-415 0 0,0 0-1 0 0,0 0 1 0 0,1 1 0 0 0,0-1-1 0 0,0 1 1 0 0,1 0 0 0 0,-1 0-1 0 0,1 0 1 0 0,0 0 0 0 0,1 0-1 0 0,0 0 1 0 0,0 1 0 0 0,0-1-1 0 0,1 0 1 0 0,0 1 0 0 0,0-1-1 0 0,0 1-92 0 0,0-2 32 0 0,0-3 5 0 0,0 1-1 0 0,0-1 1 0 0,0 0 0 0 0,0 1-1 0 0,1-1 1 0 0,-1 0 0 0 0,1 1-1 0 0,0-1 1 0 0,-1 0 0 0 0,1 0 0 0 0,0 1-1 0 0,0-1 1 0 0,0 0 0 0 0,1 0-1 0 0,-1 0 1 0 0,0 0 0 0 0,1-1-1 0 0,-1 1 1 0 0,1 0 0 0 0,0-1-1 0 0,-1 1 1 0 0,1-1 0 0 0,0 1 0 0 0,0-1-1 0 0,0 0 1 0 0,0 0 0 0 0,0 0-1 0 0,0 0 1 0 0,1 0 0 0 0,-1 0-1 0 0,0 0 1 0 0,0-1 0 0 0,1 1-1 0 0,-1-1 1 0 0,0 0 0 0 0,1 0 0 0 0,1 0-38 0 0,2 1 174 0 0,1-2-1 0 0,-1 1 0 0 0,1-1 0 0 0,-1 0 0 0 0,1 0 0 0 0,-1-1 0 0 0,0 0 0 0 0,0 0 0 0 0,0 0 0 0 0,0-1 0 0 0,0 0 0 0 0,0 0 0 0 0,1-1-172 0 0,1-1 118 0 0,0-1 1 0 0,0 1-1 0 0,0-2 0 0 0,-1 1 1 0 0,0-1-1 0 0,0 0 0 0 0,-1 0 1 0 0,1-1-1 0 0,-2 0 1 0 0,1 0-1 0 0,-1 0 0 0 0,0-1 1 0 0,-1 0-1 0 0,0 0 0 0 0,-1 0 1 0 0,1 0-1 0 0,-2 0 0 0 0,1-1 1 0 0,-1 0-1 0 0,-1 1 0 0 0,0-1 1 0 0,0 0-1 0 0,-1-8-118 0 0,-1 15-40 0 0,0 0 0 0 0,1 0-1 0 0,-1 0 1 0 0,0 0 0 0 0,-1 1 0 0 0,1-1 0 0 0,0 0 0 0 0,-1 1-1 0 0,1-1 1 0 0,-1 1 0 0 0,0-1 0 0 0,0 1 0 0 0,0 0 0 0 0,0 0-1 0 0,-1 0 1 0 0,1 0 0 0 0,0 0 0 0 0,-1 1 0 0 0,1-1-1 0 0,-1 1 1 0 0,0-1 0 0 0,1 1 0 0 0,-1 0 0 0 0,0 0 0 0 0,0 0-1 0 0,0 0 1 0 0,0 1 0 0 0,0-1 0 0 0,0 1 0 0 0,0 0 0 0 0,-1 0 40 0 0,-60 11-3824 0 0,41 4 824 0 0,7-3-3223 0 0,6-1-5339 0 0</inkml:trace>
  <inkml:trace contextRef="#ctx0" brushRef="#br0" timeOffset="127829.867">16781 4724 4001 0 0,'0'0'1396'0'0,"0"0"-98"0"0,0 0 166 0 0,0 0 139 0 0,0 0 29 0 0,0 0-134 0 0,0 0-247 0 0,0 0-216 0 0,0 0-143 0 0,0 0-53 0 0,0 0-38 0 0,0 0-36 0 0,0 0-59 0 0,-11 6-77 0 0,-52 29 946 0 0,-22 46 1644 0 0,76-26-2791 0 0,53-37 327 0 0,26-2 196 0 0,-69-13-917 0 0,-1 0 0 0 0,1 0 1 0 0,-1 0-1 0 0,0 0 0 0 0,0 1 1 0 0,0-1-1 0 0,-1 0 1 0 0,1 0-1 0 0,-1 0 0 0 0,1 1 1 0 0,-1-1-1 0 0,0 0 0 0 0,-1 0 1 0 0,1 0-1 0 0,0-1 0 0 0,-1 1 1 0 0,1 0-1 0 0,-1 0 0 0 0,0-1 1 0 0,0 1-1 0 0,0-1 1 0 0,0 1-1 0 0,-1-1 0 0 0,1 0 1 0 0,-3 2-35 0 0,-101 85 488 0 0,44-82-1311 0 0,65-19-5156 0 0,6 9 2568 0 0,-3 0-2206 0 0,-2-1-5582 0 0</inkml:trace>
  <inkml:trace contextRef="#ctx0" brushRef="#br0" timeOffset="128046.764">16989 4823 17364 0 0,'0'0'843'0'0,"0"0"-279"0"0,0 0 96 0 0,0 0 264 0 0,0 0 160 0 0,0 0-66 0 0,0 0-235 0 0,0 0-258 0 0,0 0-194 0 0,0 0-134 0 0,0 0-85 0 0,0 0-29 0 0,0 0-58 0 0,-6 29-34 0 0,-16 84-43 0 0,19-78-420 0 0,14-35-1973 0 0,-1-3-5824 0 0,-6-1-2693 0 0</inkml:trace>
  <inkml:trace contextRef="#ctx0" brushRef="#br0" timeOffset="128196.252">17033 4536 15459 0 0,'0'0'3521'0'0,"0"0"-2153"0"0,0 0-439 0 0,0 0-121 0 0,0 0-128 0 0,0 0-184 0 0,0 0-200 0 0,0 0-200 0 0,0 0-312 0 0,0 0-320 0 0,0 0-328 0 0,0 0-409 0 0,0 0-615 0 0,-22-70-1769 0 0,25 70-8513 0 0</inkml:trace>
  <inkml:trace contextRef="#ctx0" brushRef="#br0" timeOffset="128562.271">17359 4334 13971 0 0,'0'0'2561'0'0,"0"0"-746"0"0,0 0-351 0 0,0 0-109 0 0,0 0-172 0 0,0 0-234 0 0,0 0-245 0 0,0 0-202 0 0,0 0-139 0 0,0 0-103 0 0,0 0-40 0 0,0 0 22 0 0,0 0 45 0 0,0 8 39 0 0,-4 319 1382 0 0,13-117-1605 0 0,-5-183-101 0 0,-2-32-2349 0 0,-28-36-5919 0 0,14 23-1245 0 0,9 11 1620 0 0</inkml:trace>
  <inkml:trace contextRef="#ctx0" brushRef="#br0" timeOffset="128793.66">17178 4680 8138 0 0,'0'0'3010'0'0,"0"0"-663"0"0,0 0-401 0 0,0 0-134 0 0,0 0-168 0 0,0 0-210 0 0,0 0-246 0 0,0 0-249 0 0,0 0-171 0 0,0 0-113 0 0,0 0-79 0 0,0 0-69 0 0,0 0-67 0 0,28-5-90 0 0,89-15-78 0 0,-6 15-274 0 0,-92 11-2054 0 0,-16-4-1980 0 0,-1 2-3484 0 0,0-1-4124 0 0</inkml:trace>
  <inkml:trace contextRef="#ctx0" brushRef="#br0" timeOffset="129046.674">17620 4687 12251 0 0,'0'0'1616'0'0,"0"0"-233"0"0,0 0-103 0 0,0 0-73 0 0,0 0-147 0 0,0 0-183 0 0,0 0-201 0 0,0 0-176 0 0,0 0-120 0 0,0 0-89 0 0,0 0-75 0 0,0 0-67 0 0,0 0-34 0 0,3 17 17 0 0,11 48 45 0 0,-13-65-168 0 0,-1 0-1 0 0,1 1 1 0 0,-1-1-1 0 0,1 0 1 0 0,-1 0-1 0 0,1 0 1 0 0,0 0 0 0 0,-1 1-1 0 0,1-1 1 0 0,-1 0-1 0 0,1 0 1 0 0,0 0-1 0 0,-1 0 1 0 0,1 0-1 0 0,-1-1 1 0 0,1 1 0 0 0,-1 0-1 0 0,1 0 1 0 0,0 0-1 0 0,-1 0 1 0 0,1-1-1 0 0,-1 1 1 0 0,1 0-1 0 0,-1-1 1 0 0,1 1 0 0 0,-1 0-1 0 0,1-1 1 0 0,-1 1-1 0 0,0 0 1 0 0,1-1-1 0 0,-1 1 1 0 0,1-1-1 0 0,-1 1 1 0 0,0-1 0 0 0,1 1-1 0 0,-1-1 1 0 0,0 1-1 0 0,0-1 1 0 0,1 1-1 0 0,-1-1 1 0 0,0 1-1 0 0,0-1 1 0 0,0 0 0 0 0,0 1-1 0 0,0-1 1 0 0,0 1-1 0 0,0-1 1 0 0,0 1-1 0 0,0-1 1 0 0,0 0-1 0 0,0 1 1 0 0,0-1 0 0 0,0 1-1 0 0,0-1 1 0 0,-1 1-1 0 0,1-1 1 0 0,0 0-1 0 0,0 1 1 0 0,-1-1-1 0 0,1 1 1 0 0,0-1 0 0 0,-1 1-1 0 0,1 0 1 0 0,-1-1-9 0 0,2-1-21 0 0,17-116-3533 0 0,-18 91 1929 0 0,-7-95-15425 0 0,-8 74 16442 0 0,-17 18 608 0 0,28 29 0 0 0</inkml:trace>
  <inkml:trace contextRef="#ctx0" brushRef="#br0" timeOffset="129358.348">17898 4499 15179 0 0,'0'0'1405'0'0,"0"0"-441"0"0,0 0-117 0 0,0 0 62 0 0,0 0-86 0 0,0 0-176 0 0,0 0-216 0 0,0 0-187 0 0,0 0-119 0 0,0 0-46 0 0,0 0-11 0 0,0 0-14 0 0,-3 26 5 0 0,-8 79-8 0 0,10-103-49 0 0,0-1 1 0 0,1 0 0 0 0,-1 1-1 0 0,1-1 1 0 0,-1 1-1 0 0,1-1 1 0 0,0 1 0 0 0,-1-1-1 0 0,1 1 1 0 0,0-1 0 0 0,0 1-1 0 0,0-1 1 0 0,0 1 0 0 0,1-1-1 0 0,-1 1 1 0 0,0-1-1 0 0,0 1 1 0 0,1-1 0 0 0,-1 0-1 0 0,1 1 1 0 0,0-1 0 0 0,-1 1-1 0 0,1-1 1 0 0,0 0-1 0 0,0 0 1 0 0,0 1 0 0 0,0-1-1 0 0,0 0 1 0 0,0 0 0 0 0,0 0-1 0 0,0 0 1 0 0,0 0-1 0 0,0 0 1 0 0,1 0-3 0 0,3 1 32 0 0,-3 0 40 0 0,1-1 1 0 0,0 1-1 0 0,0-1 0 0 0,0 0 1 0 0,-1 0-1 0 0,1 0 1 0 0,0 0-1 0 0,0-1 0 0 0,0 1 1 0 0,1-1-1 0 0,-1 1 0 0 0,0-1 1 0 0,0 0-1 0 0,0-1 0 0 0,0 1 1 0 0,0 0-1 0 0,0-1 0 0 0,0 0 1 0 0,0 1-1 0 0,0-1 0 0 0,0 0 1 0 0,0-1-1 0 0,-1 1 1 0 0,1-1-1 0 0,0 1 0 0 0,-1-1 1 0 0,1 0-1 0 0,-1 0 0 0 0,1 0 1 0 0,1-2-73 0 0,1-1 149 0 0,1 0 1 0 0,-1-1 0 0 0,0 0-1 0 0,0 0 1 0 0,-1 0-1 0 0,0-1 1 0 0,0 0 0 0 0,-1 1-1 0 0,0-1 1 0 0,0 0 0 0 0,0-1-1 0 0,-1 0-149 0 0,9-31 291 0 0,-6 26-345 0 0,-1 1 1 0 0,-1-1-1 0 0,0-1 1 0 0,-1 1-1 0 0,0 0 1 0 0,-1-1-1 0 0,0 1 1 0 0,-2-8 53 0 0,-21 0-2075 0 0,1 19-4278 0 0,18 2 5095 0 0,-2 0-10234 0 0</inkml:trace>
  <inkml:trace contextRef="#ctx0" brushRef="#br0" timeOffset="129743.898">18174 4569 12659 0 0,'0'0'2752'0'0,"0"0"-1215"0"0,0 0-400 0 0,0 0 69 0 0,0 0-10 0 0,0 0-166 0 0,0 0-262 0 0,0 0-225 0 0,0 0-126 0 0,0 0-81 0 0,0 0-15 0 0,0 0-3 0 0,0 0-41 0 0,12-20-29 0 0,59-107 420 0 0,-50 91 61 0 0,-20 35-700 0 0,-1 1-85 0 0,0 0-75 0 0,0 26-630 0 0,-1-24 788 0 0,1 0-1 0 0,-1 1 1 0 0,1-1 0 0 0,-1 0 0 0 0,1 0 0 0 0,0 1 0 0 0,0-1 0 0 0,0 0 0 0 0,0 1-1 0 0,0-1 1 0 0,1 0 0 0 0,-1 0 0 0 0,1 1 0 0 0,-1-1 0 0 0,1 0 0 0 0,0 0 0 0 0,0 0-1 0 0,0 0 1 0 0,0 0 0 0 0,0 0 0 0 0,0 0 0 0 0,1 0 0 0 0,-1 0 0 0 0,1-1 0 0 0,-1 1-1 0 0,1 0 1 0 0,0-1 0 0 0,-1 1 0 0 0,1-1 0 0 0,0 0 0 0 0,0 0 0 0 0,0 1 0 0 0,0-1-1 0 0,0-1 1 0 0,0 1 0 0 0,1 0 0 0 0,-1 0 0 0 0,0-1 0 0 0,0 1 0 0 0,1-1-27 0 0,3-1 158 0 0,0-1 0 0 0,-1 1 1 0 0,1-1-1 0 0,-1-1 0 0 0,1 1 1 0 0,-1-1-1 0 0,0 0 0 0 0,0 0 1 0 0,0 0-1 0 0,0-1 0 0 0,-1 1 1 0 0,0-1-1 0 0,1 0 0 0 0,-1-1 1 0 0,-1 1-1 0 0,1-1 0 0 0,-1 0 1 0 0,2-2-159 0 0,20-21 204 0 0,-19 22-307 0 0,-1 2 7 0 0,1-1 1 0 0,-1 1-1 0 0,-1-1 0 0 0,1 0 0 0 0,-1-1 0 0 0,0 1 0 0 0,0-1 0 0 0,0 0 0 0 0,-1 0 1 0 0,0 0-1 0 0,0 0 0 0 0,-1 0 0 0 0,0-1 0 0 0,0 1 0 0 0,0-1 0 0 0,0-1 96 0 0,-3 6-2069 0 0,-2 1-6201 0 0,1 1-4065 0 0</inkml:trace>
  <inkml:trace contextRef="#ctx0" brushRef="#br0" timeOffset="130843.276">17239 5155 10770 0 0,'0'0'1567'0'0,"0"0"-388"0"0,0 0-69 0 0,0 0 101 0 0,0 0 41 0 0,0 0-113 0 0,0 0-264 0 0,0 0-295 0 0,0 0-193 0 0,0 0-42 0 0,0 0 92 0 0,0 0 130 0 0,0 0 80 0 0,9-3-8 0 0,194-49 2507 0 0,-25 15-2191 0 0,-104 29-694 0 0,-87 31-89 0 0,-118 107 134 0 0,123-124-296 0 0,0 1 0 0 0,0 1 0 0 0,1-1 0 0 0,0 1 0 0 0,1 1 0 0 0,0-1 1 0 0,0 1-1 0 0,0 0 0 0 0,1 1 0 0 0,1-1-10 0 0,3-6 17 0 0,1-1 0 0 0,0 1 0 0 0,0 0 0 0 0,0-1 0 0 0,0 1 1 0 0,0-1-1 0 0,0 1 0 0 0,0-1 0 0 0,1 1 0 0 0,0-1 0 0 0,-1 1 0 0 0,1-1 0 0 0,0 0 1 0 0,0 1-1 0 0,0-1 0 0 0,1 0 0 0 0,-1 0 0 0 0,0 0 0 0 0,1 0 0 0 0,-1 0 0 0 0,1 0 0 0 0,0 0 1 0 0,0 0-1 0 0,0 0 0 0 0,0-1 0 0 0,0 1 0 0 0,0-1 0 0 0,0 0 0 0 0,0 1 0 0 0,1-1 0 0 0,-1 0 1 0 0,0 0-1 0 0,1-1 0 0 0,-1 1 0 0 0,1 0 0 0 0,-1-1 0 0 0,1 1 0 0 0,-1-1 0 0 0,1 0 0 0 0,-1 0 1 0 0,1 0-1 0 0,-1 0 0 0 0,1-1 0 0 0,-1 1 0 0 0,1-1 0 0 0,-1 1 0 0 0,1-1 0 0 0,1 0-17 0 0,72-8 726 0 0,139-81-173 0 0,-191 80-737 0 0,3-3-849 0 0,-12 3-8531 0 0,-13 9-2840 0 0</inkml:trace>
  <inkml:trace contextRef="#ctx0" brushRef="#br0" timeOffset="132328.919">12589 6226 0 0 0,'0'0'751'0'0,"0"0"608"0"0,0 0 197 0 0,0 0 100 0 0,0 0-5 0 0,0 0-41 0 0,0 0-111 0 0,0 0-184 0 0,0 0-223 0 0,0 0-230 0 0,0 0-181 0 0,0 0-161 0 0,0 0-147 0 0,16 1 563 0 0,11 91 1596 0 0,4 271-281 0 0,-23-193-2053 0 0,0 455 125 0 0,-9-622-341 0 0,1 1 1 0 0,-1-1 0 0 0,1 0 0 0 0,0 0 0 0 0,0 0 0 0 0,0 0 0 0 0,0 0-1 0 0,0 0 1 0 0,1 0 0 0 0,-1 0 0 0 0,1 0 0 0 0,0 0 0 0 0,0 0 0 0 0,0 0-1 0 0,0 0 1 0 0,1 0 0 0 0,-1-1 0 0 0,1 1 0 0 0,0-1 0 0 0,-1 1 0 0 0,1-1 0 0 0,0 1-1 0 0,1-1 1 0 0,-1 0 0 0 0,0 0 0 0 0,1 0 0 0 0,-1 0 0 0 0,1 0 0 0 0,-1-1-1 0 0,1 1 1 0 0,0-1 0 0 0,0 0 0 0 0,0 0 0 0 0,-1 0 0 0 0,1 0 0 0 0,0 0-1 0 0,0-1 1 0 0,1 1 0 0 0,-1-1 0 0 0,0 0 17 0 0,56-11-2200 0 0,-21-6-5603 0 0,-21 9-2673 0 0</inkml:trace>
  <inkml:trace contextRef="#ctx0" brushRef="#br0" timeOffset="133160.658">17453 6219 2945 0 0,'0'0'2604'0'0,"0"0"-895"0"0,0 0-393 0 0,0 0 8 0 0,0 0 36 0 0,0 0-54 0 0,0 0-182 0 0,0 0-281 0 0,0 0-279 0 0,0 0-208 0 0,0 0-106 0 0,0 0-44 0 0,0 0-2 0 0,7 23 1824 0 0,-3 52-888 0 0,-4 0 1 0 0,-2 0 0 0 0,-4-1 0 0 0,-3 2-1141 0 0,-4 184 506 0 0,25-235-1602 0 0,2-23-7246 0 0,-9-2-2155 0 0</inkml:trace>
  <inkml:trace contextRef="#ctx0" brushRef="#br0" timeOffset="134312.717">12351 6904 5297 0 0,'0'0'2741'0'0,"0"0"-1105"0"0,0 0-522 0 0,0 0-97 0 0,0 0-23 0 0,0 0 14 0 0,0 0 3 0 0,0 0-72 0 0,0 0-54 0 0,0 0-51 0 0,0 0-57 0 0,0 0-79 0 0,22-3-79 0 0,154-19 893 0 0,767-35 1958 0 0,-134 42-2878 0 0,18-2 94 0 0,-68 6-134 0 0,-203-8-362 0 0,58-36 106 0 0,-165 25 84 0 0,-60 23-53 0 0,-359 7-279 0 0,-1-2 0 0 0,1-1 0 0 0,-1-1 0 0 0,0-2 0 0 0,13-4-48 0 0,-50 9-2880 0 0,-10 5-4149 0 0,11 0-4476 0 0</inkml:trace>
  <inkml:trace contextRef="#ctx0" brushRef="#br0" timeOffset="134631.693">17811 6432 5249 0 0,'0'0'5209'0'0,"0"0"-3123"0"0,0 0-948 0 0,0 0 49 0 0,0 0 59 0 0,0 0-11 0 0,0 0-108 0 0,0 0-132 0 0,0 0-129 0 0,0 0-153 0 0,0 0-143 0 0,-31 16-102 0 0,-99 48-78 0 0,46-8 216 0 0,-153 121 45 0 0,82-84-2079 0 0,48-43-2465 0 0,76-39-127 0 0,9-3-3998 0 0</inkml:trace>
  <inkml:trace contextRef="#ctx0" brushRef="#br0" timeOffset="135500.685">13086 6583 7482 0 0,'0'0'2125'0'0,"0"0"-900"0"0,0 0-403 0 0,0 0 135 0 0,0 0 123 0 0,0 0 71 0 0,0 0-63 0 0,0 0-204 0 0,0 0-180 0 0,0 0-135 0 0,0 0-119 0 0,0 0-68 0 0,0 0-32 0 0,-20 10 7 0 0,-135 69 813 0 0,-106 64 424 0 0,15-11-2445 0 0,218-112-1950 0 0,12-5-4904 0 0,14-13 5277 0 0,-3 2-6177 0 0</inkml:trace>
  <inkml:trace contextRef="#ctx0" brushRef="#br0" timeOffset="137682.867">15352 7161 13107 0 0,'0'0'1117'0'0,"0"0"-136"0"0,0 0-5 0 0,0 0 111 0 0,0 0 41 0 0,0 0-111 0 0,0 0-278 0 0,0 0-280 0 0,0 0-263 0 0,0 0-127 0 0,0 0 21 0 0,0 0 63 0 0,0 0 97 0 0,0 9 71 0 0,12 67 715 0 0,3-32-637 0 0,-2 0 0 0 0,-2 2 0 0 0,-2 0 0 0 0,-2 0 0 0 0,-2 0 0 0 0,-2 1 0 0 0,-1-1 0 0 0,-5 33-399 0 0,3-52 169 0 0,4-200 1935 0 0,6 130-2091 0 0,1 2-1 0 0,3-1 1 0 0,1 1-1 0 0,2 1 1 0 0,2 1-1 0 0,16-25-12 0 0,-25 47-7 0 0,0-1 0 0 0,1 1 0 0 0,0 1-1 0 0,2 0 1 0 0,0 1 0 0 0,0 0 0 0 0,2 1 0 0 0,0 0 0 0 0,0 2 0 0 0,1 0-1 0 0,13-7 8 0 0,31 6-29 0 0,-48 58 49 0 0,-25 57 204 0 0,9-28-292 0 0,45-71-5679 0 0,-31-6 1364 0 0,-4-1-5411 0 0</inkml:trace>
  <inkml:trace contextRef="#ctx0" brushRef="#br0" timeOffset="138180.626">15798 7577 14483 0 0,'0'0'1162'0'0,"0"0"-468"0"0,0 0-163 0 0,0 0 179 0 0,0 0 183 0 0,0 0 77 0 0,0 0-63 0 0,0 0-195 0 0,0 0-176 0 0,0 0-99 0 0,0 0-49 0 0,0 0 5 0 0,0 0 15 0 0,29-7 8 0 0,93-26-28 0 0,2 18 896 0 0,-121 37-836 0 0,-47 56 530 0 0,34-64-876 0 0,-19 23 75 0 0,20-28-107 0 0,1 2 0 0 0,0-1 0 0 0,1 1 0 0 0,-1 0 0 0 0,2 1 0 0 0,0 0 0 0 0,0 0 0 0 0,-2 9-70 0 0,9-18 30 0 0,0-1 1 0 0,0 0-1 0 0,0 0 1 0 0,0-1 0 0 0,1 1-1 0 0,-1 0 1 0 0,1 0-1 0 0,-1-1 1 0 0,1 1 0 0 0,0-1-1 0 0,-1 1 1 0 0,1-1-1 0 0,0 1 1 0 0,0-1 0 0 0,0 0-1 0 0,0 0 1 0 0,0 0-1 0 0,0 0 1 0 0,0-1 0 0 0,1 1-1 0 0,-1 0 1 0 0,0-1-1 0 0,0 0 1 0 0,1 1 0 0 0,-1-1-1 0 0,0 0 1 0 0,0 0-1 0 0,1 0 1 0 0,-1-1 0 0 0,0 1-1 0 0,0 0 1 0 0,1-1-1 0 0,-1 0 1 0 0,0 1 0 0 0,0-1-1 0 0,0 0 1 0 0,2-1-31 0 0,26-5 137 0 0,0-2 1 0 0,-1-1-1 0 0,0-1 0 0 0,0-1 1 0 0,-1-2-1 0 0,2-3-137 0 0,12-1-1728 0 0,-41 18 410 0 0,-1 0-880 0 0,0 0-2828 0 0,0 0-6995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5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5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2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3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5822.17">16731 4893 10986 0 0,'0'0'953'0'0,"0"0"-641"0"0,0 0-32 0 0,0 0 72 0 0,0 0 24 0 0,0 0 0 0 0,0 0-8 0 0,0 0-24 0 0,0 0-40 0 0,0 0-120 0 0,0 0-144 0 0,0 0-272 0 0,0 0-448 0 0,0 0-864 0 0,53 59-1697 0 0,-49-59-3929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39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67 11170 0 0,'0'0'1161'0'0,"0"0"-413"0"0,0 0-161 0 0,0 0 198 0 0,0 0 231 0 0,0 0 114 0 0,0 0-114 0 0,0 0-265 0 0,0 0-296 0 0,0 0-163 0 0,0 0-43 0 0,1 4 22 0 0,-15 205 1716 0 0,6-166-1825 0 0,2-15-88 0 0,1 0 0 0 0,1 0 0 0 0,2 0 0 0 0,0 1 1 0 0,2-1-1 0 0,3 16-74 0 0,-4-42 15 0 0,1-1 1 0 0,0 0 0 0 0,0 1-1 0 0,0-1 1 0 0,0 1 0 0 0,0-1-1 0 0,1 0 1 0 0,-1 1 0 0 0,0-1-1 0 0,1 1 1 0 0,-1-1 0 0 0,1 0-1 0 0,-1 0 1 0 0,1 1-1 0 0,-1-1 1 0 0,1 0 0 0 0,0 0-1 0 0,0 0 1 0 0,0 1 0 0 0,0-1-1 0 0,0 0 1 0 0,0 0 0 0 0,0 0-1 0 0,0-1 1 0 0,0 1 0 0 0,0 0-1 0 0,0 0 1 0 0,1-1 0 0 0,-1 1-1 0 0,0 0 1 0 0,0-1-1 0 0,1 1 1 0 0,-1-1 0 0 0,0 0-1 0 0,1 1 1 0 0,-1-1 0 0 0,1 0-1 0 0,-1 0 1 0 0,0 0 0 0 0,1 0-1 0 0,-1 0 1 0 0,1 0 0 0 0,-1 0-1 0 0,0-1 1 0 0,1 1 0 0 0,-1 0-1 0 0,0-1 1 0 0,1 1-1 0 0,-1-1 1 0 0,0 0 0 0 0,1 1-1 0 0,-1-1 1 0 0,0 0 0 0 0,0 0-1 0 0,0 1 1 0 0,0-1 0 0 0,0 0-1 0 0,0 0 1 0 0,0 0 0 0 0,0-1-16 0 0,27-36 218 0 0,-1-1 1 0 0,-2-1-1 0 0,-2-1 1 0 0,-2-2-1 0 0,-2 0 1 0 0,-1-1 0 0 0,-3 0-1 0 0,-1-1 1 0 0,-1-10-219 0 0,5-74 1176 0 0,-27 137-363 0 0,-3 34-672 0 0,3 0-1 0 0,1 0 1 0 0,3 1-1 0 0,-1 37-140 0 0,15 298 1033 0 0,8-261-1142 0 0,-17-116 16 0 0,1-12-3953 0 0,0 2-23 0 0,0 4-1376 0 0,2 2-6347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15435 0 0,'0'0'1607'0'0,"0"0"-316"0"0,0 0-33 0 0,0 0 57 0 0,0 0 8 0 0,0 0-134 0 0,0 0-232 0 0,0 0-233 0 0,0 0-204 0 0,0 0-148 0 0,0 0-61 0 0,0 0-46 0 0,0 0-38 0 0,0-4 646 0 0,8 50 842 0 0,-10 168-1239 0 0,9-219-4227 0 0,-2-6-4229 0 0,-3 6-3930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10770 0 0,'0'0'1925'0'0,"0"0"-333"0"0,0 0-49 0 0,0 0 75 0 0,0 0-26 0 0,0 0-169 0 0,0 0-296 0 0,0 0-310 0 0,0 0-222 0 0,0 0-117 0 0,0 0-45 0 0,0 0-21 0 0,28 0 2205 0 0,137-4-477 0 0,-119 4-1874 0 0,-46 0-213 0 0,0 0-9 0 0,0 0 21 0 0,0 0 5 0 0,0 0-2 0 0,0 0 34 0 0,-28-3 250 0 0,5-3-347 0 0,16 5-2 0 0,2 0 1 0 0,-1 0-1 0 0,0-1 1 0 0,0 0-1 0 0,0 0 1 0 0,1-1-1 0 0,-1 1 1 0 0,1-1-1 0 0,0 0 1 0 0,-1-1-1 0 0,2 1 1 0 0,-1-1-1 0 0,0 0 0 0 0,1 0 1 0 0,0-1-1 0 0,-3-2-3 0 0,8 52-160 0 0,4 126 74 0 0,-5-171 79 0 0,0 0 27 0 0,17-26 184 0 0,92-118-5 0 0,-106 137-1669 0 0,-14 21-1241 0 0,8-8 1410 0 0,-2 4-5168 0 0,2-3-5647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18972 0 0,'0'0'1536'0'0,"0"0"-478"0"0,0 0-198 0 0,0 0 136 0 0,0 0 109 0 0,0 0-9 0 0,0 0-167 0 0,0 0-250 0 0,0 0-220 0 0,0 0-134 0 0,0 0-86 0 0,0 0-48 0 0,0 0-19 0 0,10-8-26 0 0,32-24-11 0 0,14 21 316 0 0,-43 12-392 0 0,-11-1-58 0 0,-1-1 0 0 0,0 1 0 0 0,1 0 0 0 0,-1 0 1 0 0,0 0-1 0 0,1 0 0 0 0,-1 0 0 0 0,0 1 1 0 0,1-1-1 0 0,-1 0 0 0 0,0 1 0 0 0,1-1 0 0 0,-1 1 1 0 0,0-1-1 0 0,0 1 0 0 0,0 0 0 0 0,0-1 0 0 0,1 1 1 0 0,-1 0-1 0 0,0 0 0 0 0,0 0 0 0 0,0 0 0 0 0,-1 0 1 0 0,1 0-1 0 0,0 0 0 0 0,0 0 0 0 0,0 0 0 0 0,-1 0 1 0 0,1 0-1 0 0,0 0 0 0 0,-1 1 0 0 0,1-1 1 0 0,-1 0-1 0 0,0 1 0 0 0,1-1 0 0 0,-1 0 0 0 0,0 1 1 0 0,0-1-1 0 0,0 0 0 0 0,0 1 0 0 0,0-1 0 0 0,0 0 1 0 0,0 1-1 0 0,0-1 0 0 0,-1 0 0 0 0,1 1-1 0 0,-25 58 3 0 0,-8-19 36 0 0,-19 42 112 0 0,52-82-141 0 0,0 0 1 0 0,0 0 0 0 0,0 0 0 0 0,1 1 0 0 0,-1-1 0 0 0,0 0-1 0 0,0 0 1 0 0,1 0 0 0 0,-1 1 0 0 0,1-1 0 0 0,-1 0 0 0 0,1 0-1 0 0,-1 0 1 0 0,1 0 0 0 0,0 0 0 0 0,0 0 0 0 0,-1 0 0 0 0,1 0-1 0 0,0 0 1 0 0,0-1 0 0 0,0 1 0 0 0,0 0 0 0 0,0 0 0 0 0,0-1-1 0 0,0 1 1 0 0,0-1 0 0 0,0 1 0 0 0,0-1 0 0 0,1 1 0 0 0,-1-1-1 0 0,0 1 1 0 0,0-1 0 0 0,0 0 0 0 0,1 0 0 0 0,-1 0 0 0 0,0 0-1 0 0,0 0 1 0 0,1 0 0 0 0,-1 0 0 0 0,0 0 0 0 0,0 0 0 0 0,1-1-11 0 0,56-4 376 0 0,-15-6-228 0 0,34-3-2949 0 0,-75 16-3546 0 0,-1-2-5858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12 9402 0 0,'0'0'2499'0'0,"0"0"-344"0"0,0 0-233 0 0,0 0-124 0 0,0 0-131 0 0,0 0-190 0 0,0 0-214 0 0,0 0-214 0 0,0 0-179 0 0,0 0-141 0 0,0 0-125 0 0,0 0-77 0 0,0 0-66 0 0,-3-2-46 0 0,-8-7 144 0 0,22 11 733 0 0,5 4-1105 0 0,0-1 1 0 0,0-1 0 0 0,1-1-1 0 0,-1 0 1 0 0,1-1-1 0 0,0-1 1 0 0,-1 0 0 0 0,1-2-1 0 0,0 0 1 0 0,0 0-1 0 0,-1-2 1 0 0,11-2-188 0 0,36-7 260 0 0,-63 12-472 0 0,-14 2-6337 0 0,5 5-2368 0 0,7-6 7289 0 0,-2 3-10074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10522 0 0,'0'0'2990'0'0,"0"0"-1000"0"0,0 0-598 0 0,0 0-78 0 0,0 0 5 0 0,0 0-67 0 0,0 0-105 0 0,0 0-128 0 0,0 0-119 0 0,0 0-92 0 0,0 0-66 0 0,0 0-94 0 0,0 0-67 0 0,8 4-43 0 0,113 18 1918 0 0,48-40-1510 0 0,-140 17-1850 0 0,-21 6-8342 0 0,-7-3-2774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 11346 0 0,'0'0'1719'0'0,"0"0"-148"0"0,0 0-101 0 0,0 0-75 0 0,0 0-119 0 0,0 0-123 0 0,0 0-151 0 0,0 0-153 0 0,0 0-187 0 0,0 0-180 0 0,0 0-105 0 0,0 0-38 0 0,0 0 21 0 0,2-1 59 0 0,114-20 1711 0 0,-2 16-529 0 0,-142-23-460 0 0,-51-64-1369 0 0,80 80-3552 0 0,12 10-8086 0 0,-9 2-248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6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713 292,'2'1,"-1"-1,0 1,0-1,0 1,0-1,0 1,0 0,0-1,0 1,0 0,0 0,0 0,0 0,0 0,0 0,-1 0,1 0,-1 0,1 0,0 0,-1 0,0 0,1 1,-1-1,0 0,0 0,1 0,-1 1,0-1,0 0,0 0,-1 1,1-1,0 0,0 0,-1 1,1-1,0 0,-1 0,1 0,-1 0,0 0,1 0,-1 0,0 1,-86 365,86-364,0 1,0-1,0 0,0 1,1-1,-1 1,1-1,0 1,0-1,0 1,1-1,-1 1,1-1,0 1,0-1,0 0,0 1,1-1,-1 0,1 0,0 0,0 0,0 0,0-1,1 1,-1 0,1-1,-1 0,1 1,0-1,0 0,0-1,0 1,0 0,0-1,1 0,-1 0,0 0,1 0,-1 0,1-1,-1 1,1-1,-1 0,1 0,-1-1,1 1,-1 0,1-1,242-14,-225 16</inkml:trace>
  <inkml:trace contextRef="#ctx0" brushRef="#br0" timeOffset="636.053">1511 292,'-50'19,"46"-16,0 2,0-1,0 0,0 1,1-1,0 1,0 0,0 0,0 1,1-1,0 0,0 1,0 0,1-1,0 1,0 0,0 0,1-1,0 1,0 0,1 0,-1 0,1-1,0 1,1 0,-1-1,1 1,0-1,1 1,-1-1,1 0,0 0,0 0,1 0,0-1,-1 1,2-1,-1 0,0 0,1-1,-1 1,1-1,0 0,0 0,1-1,-1 1,1-1,3 1,6-2,0-1,0 0,1-1,-1 0,0-1,-1-1,1-1,0 0,-1-1,0 0,0-1,0 0,-1-2,0 1,0-2,-1 1,0-2,0 0,-1 0,-1-1,0 0,0-1,4-7,-12 13,0 0,0 0,-1 0,1 0,-1 0,-1 0,1-1,-1 1,0 0,-1 0,1-1,-1 1,0 0,-1 0,0 0,0 0,0 0,0 1,-1-1,0 1,0-1,-1 1,1 0,-1 0,0 0,-1 1,1 0,-1-1,0 1,0 1,0-1,0 1,-1 0,1 0,-1 1,0-1,0 1,0 1,0-1,0 1,0 0,0 0,-1 1,1 0,0 0,0 0,-2 1,-13-1,0 0,-1 2,1 0,1 2,-1 0,0 1,1 1,0 1,0 1,1 0,0 2,1 0,-14 10,-2 5</inkml:trace>
  <inkml:trace contextRef="#ctx0" brushRef="#br0" timeOffset="1261.315">1608 535,'-11'2,"0"0,0 1,0 1,1 0,-1 0,1 1,0 0,0 1,1 0,0 1,0 0,0 0,1 1,0 0,0 0,1 1,0 0,1 1,0-1,0 1,1 0,1 0,-1 1,2 0,-1-1,1 1,1 1,0-1,1 0,0 1,1-8,0 1,0-1,1 0,-1 0,1 0,0 0,0 0,0 0,1-1,-1 1,1 0,0-1,0 1,0-1,1 1,-1-1,1 0,0 0,0 0,0-1,0 1,0-1,1 1,-1-1,1 0,-1 0,1-1,0 1,0-1,0 0,0 0,0 0,0 0,0-1,0 1,0-1,0 0,2-1,156-32,-147 25,-1 0,0-1,-1-1,0 0,0-1,-1 0,-1-1,0-1,0 1,1-4,-9 12,0 0,0 0,-1 0,1 0,-1 0,0-1,0 1,0-1,-1 1,1-1,-1 0,0 1,-1-1,1 0,-1 0,0 0,0 1,0-1,-1 0,0 0,0 0,0 1,0-1,-1 1,0-1,0 1,0-1,0 1,-1 0,1 0,-1 0,0 0,-1 1,1-1,0 1,-2-1,-6-1,-1 1,0 0,0 0,0 1,-1 1,1 0,0 1,-1 0,0 1,1 0,-1 1,1 0,-1 1,1 1,0 0,0 0,0 1,0 1,1 0,-1 0,1 1,1 1,-1 0,1 0,-2 4,-16 9</inkml:trace>
  <inkml:trace contextRef="#ctx0" brushRef="#br0" timeOffset="4000.126">302 99,'-1'-1,"0"0,0 0,0 0,0 0,0 0,0 0,0 0,0 1,0-1,-1 0,1 1,0-1,-1 1,1-1,0 1,-1 0,1-1,-1 1,1 0,0 0,-1 0,1 0,-1 0,1 0,0 1,-1-1,1 0,0 1,-1-1,1 1,0-1,-1 1,1 0,0-1,0 1,0 0,0 0,0 0,0 0,0 0,0 0,0 0,0 0,0 0,1 1,-1 0,-10 16,2 0,0 1,1 0,1 0,1 1,1 0,0 0,2 1,0-1,1 1,2 13,-8 40,-8 13,-4 0,-3-2,-22 51,-21 78,66-212,0-1,0 1,-1 0,1 0,0 0,0 0,1 0,-1 0,0 0,1 0,-1 0,1 0,-1-1,1 1,0 0,0 0,0-1,0 1,0 0,0-1,1 1,-1-1,0 0,1 1,-1-1,1 0,-1 0,1 0,0 0,-1 0,1 0,0 0,0-1,0 1,0-1,-1 1,1-1,0 0,0 0,1 1,91 1,-77-2,255 22,22-31,0-12,114-31,141 36,-546 16,0 0,0 0,1 0,-1 0,0-1,0 1,0-1,0 0,0 0,0 0,0 0,0 0,-1-1,1 0,0 1,-1-1,1 0,-1 0,0 0,0 0,1-1,-1 1,-1-1,1 1,0-1,-1 0,1 0,-1 1,0-1,0 0,0 0,0 0,0 0,-1-1,0 1,1 0,-1 0,0 0,-1 0,1 0,0 0,-1 0,0-1,0 1,5-56,2 0,3 0,3 1,14-42,2-17,53-257,-75 347,-5 25,0 0,0 1,0-1,0 0,0 1,0-1,-1 0,1 0,-1 0,1 1,-1-1,0 0,0 0,0 0,0 0,0 0,0 0,0 0,0 1,-1-1,1 0,-1 0,0 0,1 0,-1 1,0-1,0 0,0 1,0-1,0 1,-1-1,1 1,0 0,-1-1,1 1,-1 0,1 0,-1 0,0 0,1 0,-1 0,0 1,0-1,1 0,-1 1,0-1,-2 1,-221 26,25-1,-1-8,-4-10,-110 17,-187-25,349 11,18 3,115-12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94 459,'-4'4,"-2"5,-3 2,-1 3,2 2,-2 0,1 1,1 1,-1-2,1 0,1 1,2-1</inkml:trace>
  <inkml:trace contextRef="#ctx0" brushRef="#br0" timeOffset="485.503">239 192,'3'-8,"1"0,-1 1,2-1,-1 1,1-1,0 1,0 1,1-1,0 1,0 0,1 0,0 1,0-1,0 2,0-1,1 1,0 0,3-1,-6 2,8-6,-1 1,1 0,1 0,-1 2,1-1,1 2,-1 0,1 1,-1 0,1 1,1 1,-1 0,0 1,0 1,0 0,1 1,-1 1,10 3,-22-4,-1 1,0 0,0 0,0 0,0 0,0 0,0 0,0 0,-1 1,1-1,-1 1,0-1,0 1,0 0,0-1,0 1,-1 0,1 0,-1-1,1 1,-1 0,0 0,0 0,0 0,-1-1,1 1,-1 0,0 0,1 0,-1-1,0 1,-1-1,1 1,0-1,-1 1,0 0,-56 93,-17-3,42-55,2 0,1 2,2 1,2 1,2 2,-7 19,30-58,-1-1,1 0,0 1,0-1,0 1,1-1,0 1,0-1,0 1,0-1,1 1,-1-1,1 1,0-1,1 1,-1-1,1 0,0 0,0 0,0 0,0 0,1 0,0-1,0 1,0-1,0 1,0-1,1 0,-1-1,1 1,0 0,-1-1,1 0,1 0,-1 0,0-1,0 1,1-1,-1 0,1 0,-1 0,1-1,-1 0,1 0,-1 0,4 0,48-3,0-1,0-3,-1-3,0-2,0-2,-2-3,24-11,-30 13,101-41,-125 47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3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399 453 600 0 0,'0'0'1890'0'0,"0"0"-67"0"0,0 0 108 0 0,0 0 144 0 0,0 0-80 0 0,0 0-217 0 0,0 0-230 0 0,0 0-203 0 0,0 0-165 0 0,0 0-129 0 0,0 0-98 0 0,0 0-122 0 0,-4-3-64 0 0,-7-2-333 0 0,0 0 0 0 0,-1 0 1 0 0,0 2-1 0 0,0-1 0 0 0,0 1 1 0 0,0 1-1 0 0,-1 0 0 0 0,1 1 0 0 0,-1 0 1 0 0,1 1-1 0 0,-1 1 0 0 0,1 0 1 0 0,-1 0-1 0 0,0 1-434 0 0,2 1 42 0 0,1 0-1 0 0,-1 0 1 0 0,0 1 0 0 0,1 0 0 0 0,-1 1-1 0 0,1 0 1 0 0,1 1 0 0 0,-1 0 0 0 0,1 1-1 0 0,0-1 1 0 0,0 2 0 0 0,1-1 0 0 0,0 1-1 0 0,0 1 1 0 0,1-1 0 0 0,0 1 0 0 0,0 0-1 0 0,1 1 1 0 0,1 0 0 0 0,0 0 0 0 0,0 0-1 0 0,0 1 1 0 0,2-1 0 0 0,-1 1 0 0 0,1 0 0 0 0,1 0-1 0 0,0 0 1 0 0,0 0 0 0 0,1 8-42 0 0,0-12 3 0 0,0-1 1 0 0,0 0 0 0 0,0 1-1 0 0,1-1 1 0 0,0 0 0 0 0,1 1-1 0 0,-1-1 1 0 0,1 1 0 0 0,1-1-1 0 0,-1 0 1 0 0,1 0 0 0 0,0 0-1 0 0,0 0 1 0 0,1 0-1 0 0,0 0 1 0 0,0 0 0 0 0,0-1-1 0 0,0 0 1 0 0,1 1 0 0 0,0-1-1 0 0,0-1 1 0 0,1 1 0 0 0,-1 0-1 0 0,1-1 1 0 0,0 0 0 0 0,0 0-1 0 0,1-1 1 0 0,-1 1-1 0 0,1-1 1 0 0,3 1-4 0 0,8 1-115 0 0,1-1 0 0 0,-1 0 0 0 0,1-2 0 0 0,0 0-1 0 0,0-1 1 0 0,-1-1 0 0 0,1 0 0 0 0,0-1 0 0 0,1-2 115 0 0,90-15-4492 0 0,-59 7-3966 0 0,-34 8-2715 0 0</inkml:trace>
  <inkml:trace contextRef="#ctx0" brushRef="#br0" timeOffset="704.122">870 597 5073 0 0,'0'0'3149'0'0,"0"0"-419"0"0,0 0-343 0 0,0 0-304 0 0,0 0-341 0 0,0 0-303 0 0,0 0-292 0 0,0 0-262 0 0,0 0-169 0 0,0 0-122 0 0,0 0-74 0 0,0 0-37 0 0,0 0-47 0 0,-28-3-35 0 0,-88-3-22 0 0,112 5-350 0 0,0 1 1 0 0,1 0-1 0 0,-1 0 1 0 0,0 1-1 0 0,0-1 1 0 0,0 1-1 0 0,1 0 1 0 0,-1 0-1 0 0,0 0 1 0 0,1 0-1 0 0,-1 1 1 0 0,0-1-1 0 0,1 1 1 0 0,0 0-1 0 0,-1 0 1 0 0,1 1-1 0 0,0-1 1 0 0,0 0-1 0 0,0 2-29 0 0,-6 3 92 0 0,-3 1-50 0 0,1 1 0 0 0,-1 0-1 0 0,1 0 1 0 0,1 1 0 0 0,0 0 0 0 0,0 1-1 0 0,1 1 1 0 0,0-1 0 0 0,1 1 0 0 0,1 0 0 0 0,0 1-1 0 0,0 0 1 0 0,1 0 0 0 0,1 1 0 0 0,0-1 0 0 0,1 1-1 0 0,1 0 1 0 0,0 2-42 0 0,5-13 16 0 0,0-1 0 0 0,0 1 0 0 0,0-1 0 0 0,1 1 0 0 0,-1-1 0 0 0,1 0 0 0 0,0 0-1 0 0,0 0 1 0 0,0 0 0 0 0,0 0 0 0 0,0-1 0 0 0,0 1 0 0 0,0-1 0 0 0,0 0 0 0 0,1 0 0 0 0,-1 0 0 0 0,0 0 0 0 0,1-1-1 0 0,-1 1 1 0 0,0-1 0 0 0,1 0 0 0 0,-1 0 0 0 0,1 0 0 0 0,-1-1 0 0 0,1 1 0 0 0,-1-1 0 0 0,0 0 0 0 0,1 0 0 0 0,0 0-16 0 0,17-4 121 0 0,0-1 1 0 0,-1-1-1 0 0,0-1 1 0 0,0 0-1 0 0,-1-2 1 0 0,0 0-1 0 0,-1-1 1 0 0,12-9-122 0 0,-3 3 81 0 0,165-133 305 0 0,-191 150-394 0 0,0-1 1 0 0,0 1 0 0 0,-1 0-1 0 0,1-1 1 0 0,0 1 0 0 0,0 0-1 0 0,-1-1 1 0 0,1 1 0 0 0,0 0-1 0 0,0 0 1 0 0,0 0 0 0 0,-1 0 0 0 0,1 0-1 0 0,0 0 1 0 0,0 0 0 0 0,0 0-1 0 0,-1 0 1 0 0,1 0 0 0 0,0 1-1 0 0,0-1 1 0 0,0 0 0 0 0,-1 0-1 0 0,1 1 1 0 0,0-1 0 0 0,0 1-1 0 0,-1-1 1 0 0,1 0 0 0 0,0 1 0 0 0,-1-1-1 0 0,1 1 1 0 0,-1 0 0 0 0,1-1-1 0 0,-1 1 1 0 0,1-1 0 0 0,-1 1-1 0 0,1 0 1 0 0,-1-1 0 0 0,1 1-1 0 0,-1 0 1 0 0,0 0 0 0 0,1-1 0 0 0,-1 1-1 0 0,0 0 1 0 0,0 0 0 0 0,0 0-1 0 0,1-1 1 0 0,-1 1 0 0 0,0 0-1 0 0,0 0 1 0 0,0 0 0 0 0,0-1-1 0 0,-1 1 1 0 0,1 0 0 0 0,0 0-1 0 0,0 0 1 0 0,0-1 0 0 0,-1 1 0 0 0,1 0-1 0 0,0 0 1 0 0,-1-1 0 0 0,1 1-1 0 0,0 0 1 0 0,-1 0 0 0 0,1-1-1 0 0,-1 1 1 0 0,1-1 0 0 0,-1 1-1 0 0,0 0 1 0 0,0 0 7 0 0,1 12 72 0 0,-3 115-322 0 0,5-122 255 0 0,0-1 0 0 0,1 1 0 0 0,0-1 0 0 0,0 0 0 0 0,0 1 0 0 0,0-1 0 0 0,1-1 0 0 0,0 1 0 0 0,0-1 0 0 0,1 1 0 0 0,-1-1 0 0 0,1 0 0 0 0,0-1 0 0 0,0 1 0 0 0,0-1 0 0 0,0 0 0 0 0,1 0 0 0 0,-1-1 0 0 0,1 1 0 0 0,0-1 0 0 0,-1-1 0 0 0,1 1 0 0 0,0-1 0 0 0,0 0 0 0 0,0 0 0 0 0,1-1 0 0 0,-1 1 0 0 0,0-1 0 0 0,0-1 0 0 0,0 1 0 0 0,0-1 0 0 0,0 0 0 0 0,0-1 0 0 0,0 1 0 0 0,0-1 0 0 0,-1 0 0 0 0,1-1 0 0 0,3-1-5 0 0,21-15 127 0 0,-2-2 0 0 0,0 0 0 0 0,-1-2 0 0 0,-2-1 0 0 0,0-1-1 0 0,-2-1 1 0 0,0-1 0 0 0,-2-1 0 0 0,15-28-127 0 0,-13 22 36 0 0,-1-2 0 0 0,-2 0 0 0 0,-2-1 0 0 0,-1-1 0 0 0,5-19-36 0 0,-16 32-13 0 0,0 1-1 0 0,-2-1 1 0 0,0 0 0 0 0,-2 0-1 0 0,0 0 1 0 0,-2 0 0 0 0,-1 0-1 0 0,-3-15 14 0 0,4 35-6 0 0,0 0 1 0 0,-1-1-1 0 0,1 1 0 0 0,-1 0 0 0 0,-1 0 0 0 0,1 0 0 0 0,-1-1 0 0 0,1 1 0 0 0,-2 1 0 0 0,1-1 0 0 0,0 0 0 0 0,-1 0 1 0 0,0 1-1 0 0,0 0 0 0 0,0-1 0 0 0,-1 1 0 0 0,1 0 0 0 0,-1 1 0 0 0,0-1 0 0 0,0 1 0 0 0,-1-1 0 0 0,1 1 0 0 0,0 0 0 0 0,-1 1 1 0 0,0-1-1 0 0,0 1 0 0 0,0 0 0 0 0,0 0 0 0 0,0 1 0 0 0,-2-1 6 0 0,-1 2-13 0 0,0 0 0 0 0,1 1 0 0 0,-1 0 0 0 0,0 0 0 0 0,0 0 0 0 0,1 1 0 0 0,-1 0 0 0 0,1 1 0 0 0,0 0 0 0 0,-1 0 0 0 0,1 1 0 0 0,1-1 0 0 0,-1 2 0 0 0,0-1 0 0 0,1 1 0 0 0,0 0 0 0 0,0 0 0 0 0,1 0 0 0 0,-1 1 0 0 0,1 0 0 0 0,0 0 13 0 0,-6 8 1 0 0,0 1-1 0 0,2 0 1 0 0,-1 0 0 0 0,2 1-1 0 0,0 0 1 0 0,1 0-1 0 0,1 1 1 0 0,-3 12-1 0 0,2 7 29 0 0,2 0 0 0 0,2 1-1 0 0,2-1 1 0 0,1 1 0 0 0,1-1 0 0 0,2 1-1 0 0,2-1 1 0 0,1 0 0 0 0,2-1 0 0 0,2 1 0 0 0,0-1-1 0 0,3 0-28 0 0,12 96 52 0 0,-24-130-158 0 0,0 0-1 0 0,0-1 0 0 0,0 1 0 0 0,0-1 0 0 0,0 1 1 0 0,1-1-1 0 0,-1 1 0 0 0,0-1 0 0 0,0 0 1 0 0,0 0-1 0 0,1 0 0 0 0,-1 0 0 0 0,0 0 0 0 0,0 0 1 0 0,0 0-1 0 0,1 0 0 0 0,-1 0 0 0 0,0 0 1 0 0,0-1-1 0 0,0 1 0 0 0,1 0 0 0 0,-1-1 1 0 0,0 1-1 0 0,0-1 0 0 0,0 1 0 0 0,0-1 0 0 0,0 0 1 0 0,0 1-1 0 0,0-1 0 0 0,0 0 0 0 0,0 0 1 0 0,0 0-1 0 0,-1 0 0 0 0,1 0 0 0 0,0 0 0 0 0,-1 0 1 0 0,1 0-1 0 0,0-1 107 0 0,8-4-2909 0 0,2-2-4140 0 0,-4 1-5023 0 0</inkml:trace>
  <inkml:trace contextRef="#ctx0" brushRef="#br0" timeOffset="1287.651">1960 497 12595 0 0,'0'0'2640'0'0,"0"0"-801"0"0,0 0-325 0 0,0 0-56 0 0,0 0-131 0 0,0 0-227 0 0,0 0-257 0 0,0 0-227 0 0,0 0-120 0 0,0 0-68 0 0,0 0-60 0 0,0 0-8 0 0,0 0-22 0 0,0-4-29 0 0,0-17-37 0 0,-33 10 1476 0 0,33 11-1661 0 0,-27 0 469 0 0,19 1-529 0 0,1 1 1 0 0,0 0-1 0 0,0 1 0 0 0,1 0 0 0 0,-1 0 0 0 0,1 0 0 0 0,-1 1 1 0 0,1 0-1 0 0,0 0 0 0 0,0 0 0 0 0,0 1 0 0 0,1 0 1 0 0,-2 3-28 0 0,4-6 8 0 0,-6 6 4 0 0,1 0 1 0 0,-1 1-1 0 0,1 0 0 0 0,1 1 0 0 0,0-1 1 0 0,0 2-1 0 0,1-1 0 0 0,0 0 0 0 0,-3 11-12 0 0,-5 96 11 0 0,14-113 1 0 0,1-1 0 0 0,0 1-1 0 0,0-1 1 0 0,0 1 0 0 0,1-1 0 0 0,-1 0 0 0 0,1 0-1 0 0,0 1 1 0 0,0-1 0 0 0,0 0 0 0 0,0 0-1 0 0,0-1 1 0 0,1 1 0 0 0,-1 0 0 0 0,1-1 0 0 0,0 0-1 0 0,-1 1 1 0 0,1-1 0 0 0,1 0 0 0 0,-1-1 0 0 0,0 1-1 0 0,0 0 1 0 0,1-1 0 0 0,-1 0 0 0 0,0 0 0 0 0,1 0-1 0 0,-1 0 1 0 0,1 0 0 0 0,0-1 0 0 0,-1 1 0 0 0,1-1-1 0 0,1 0-11 0 0,7 0-144 0 0,41-5 490 0 0,-24-16-3400 0 0,-22 17-5328 0 0,-4 1-3969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343 518 3145 0 0,'0'0'3482'0'0,"0"0"-2170"0"0,0 0-745 0 0,0 0 132 0 0,0 0 378 0 0,0 0 422 0 0,0 0 192 0 0,0 0-110 0 0,0 0-242 0 0,0 0-311 0 0,0 0-203 0 0,0-11-98 0 0,2-36-49 0 0,-23-8 2981 0 0,15 47-3502 0 0,0 0 0 0 0,-1 1 1 0 0,1 0-1 0 0,-1 0 0 0 0,-1 0 0 0 0,0 1 0 0 0,1 0 0 0 0,-2 0 1 0 0,1 1-1 0 0,-1 0 0 0 0,0 1 0 0 0,0 0 0 0 0,0 0 1 0 0,0 1-1 0 0,-1 0 0 0 0,1 0 0 0 0,-1 1 0 0 0,0 1 0 0 0,0-1 1 0 0,0 2-1 0 0,0-1 0 0 0,-7 2-157 0 0,13 1 14 0 0,0 1 0 0 0,1 0-1 0 0,0 0 1 0 0,0 1 0 0 0,-1-1 0 0 0,2 0-1 0 0,-1 1 1 0 0,0 0 0 0 0,1 0 0 0 0,0 0 0 0 0,0 0-1 0 0,0 0 1 0 0,0 0 0 0 0,0 0 0 0 0,1 1-1 0 0,0-1 1 0 0,0 1 0 0 0,0-1 0 0 0,1 1 0 0 0,-1-1-1 0 0,1 1 1 0 0,0-1 0 0 0,0 1 0 0 0,1-1-1 0 0,0 1 1 0 0,-1-1 0 0 0,1 1 0 0 0,1-1 0 0 0,0 4-14 0 0,-1-1 51 0 0,53 218 742 0 0,-20-97-365 0 0,-7 2-1 0 0,6 82-427 0 0,-31-194 80 0 0,-1 1-1 0 0,-1 0 0 0 0,-1 0 1 0 0,0 0-1 0 0,-1 0 1 0 0,-1 0-1 0 0,-1 0 0 0 0,-1-1 1 0 0,0 0-1 0 0,-2 0 1 0 0,-4 9-80 0 0,10-25 20 0 0,0 0 0 0 0,-1 0 1 0 0,1 0-1 0 0,-1 0 0 0 0,1 0 1 0 0,-1 0-1 0 0,0 0 1 0 0,0-1-1 0 0,0 1 0 0 0,0-1 1 0 0,0 1-1 0 0,0-1 0 0 0,0 0 1 0 0,0 1-1 0 0,-1-1 0 0 0,1-1 1 0 0,-1 1-1 0 0,1 0 0 0 0,0 0 1 0 0,-1-1-1 0 0,1 1 1 0 0,-1-1-1 0 0,1 0 0 0 0,-1 0 1 0 0,0 0-1 0 0,1 0 0 0 0,-1 0 1 0 0,1-1-1 0 0,-1 1 0 0 0,1-1 1 0 0,-1 0-1 0 0,1 1 0 0 0,-1-2-20 0 0,-74-39 129 0 0,73 38-261 0 0,1 0 0 0 0,0 0 1 0 0,-1 0-1 0 0,1 0 0 0 0,0 0 0 0 0,1-1 1 0 0,-1 1-1 0 0,1-1 0 0 0,-1 0 0 0 0,1 0 1 0 0,0 0-1 0 0,0 0 0 0 0,1 0 1 0 0,-1 0-1 0 0,1 0 0 0 0,0-1 0 0 0,0 1 1 0 0,1 0-1 0 0,-1-1 0 0 0,1 1 0 0 0,0-1 1 0 0,0 1-1 0 0,0-3 132 0 0,7-2-3366 0 0,-2 7-849 0 0,-3 1 674 0 0,3-1-8798 0 0</inkml:trace>
  <inkml:trace contextRef="#ctx0" brushRef="#br0" timeOffset="581.118">395 1358 15963 0 0,'0'0'1166'0'0,"0"0"-574"0"0,0 0-325 0 0,0 0-2 0 0,0 0 90 0 0,0 0 73 0 0,0 0 47 0 0,0 0-2 0 0,0 0-87 0 0,0 0-73 0 0,0 0-62 0 0,0 0-71 0 0,0 0-23 0 0,1 10 3 0 0,5 91 464 0 0,-9-62 754 0 0,-5-58 1316 0 0,7 6-2584 0 0,1-1 0 0 0,0 1 0 0 0,1 0 0 0 0,0-1-1 0 0,1 1 1 0 0,0 0 0 0 0,2 0 0 0 0,-1 0 0 0 0,1 0 0 0 0,1 0 0 0 0,0 1 0 0 0,1 0 0 0 0,1 0 0 0 0,-1 1 0 0 0,2-1-1 0 0,0 1 1 0 0,2-1-110 0 0,-9 12-21 0 0,1 1 1 0 0,-1 0-1 0 0,1-1 0 0 0,0 1 0 0 0,-1 0 0 0 0,1 0 0 0 0,-1 0 0 0 0,0 0 1 0 0,1 0-1 0 0,-1 1 0 0 0,0-1 0 0 0,0 0 0 0 0,1 1 0 0 0,-1-1 0 0 0,0 1 1 0 0,0-1-1 0 0,-1 1 0 0 0,1-1 0 0 0,0 1 0 0 0,0-1 0 0 0,-1 1 0 0 0,1 0 1 0 0,-1 0-1 0 0,0-1 0 0 0,1 1 0 0 0,-1 0 0 0 0,0 0 0 0 0,0-1 0 0 0,0 1 1 0 0,0 0-1 0 0,0 0 0 0 0,0-1 0 0 0,-1 1 0 0 0,1 0 0 0 0,-1 0 21 0 0,4 13-1303 0 0,2-6-1225 0 0,-2-2-4676 0 0,-2-2-4697 0 0</inkml:trace>
  <inkml:trace contextRef="#ctx0" brushRef="#br0" timeOffset="815.643">643 1429 19684 0 0,'0'0'939'0'0,"0"0"-409"0"0,0 0-70 0 0,0 0 226 0 0,0 0 213 0 0,0 0 49 0 0,0 0-146 0 0,0 0-262 0 0,0 0-220 0 0,0 0-133 0 0,0 0-72 0 0,0 0-49 0 0,0 0-28 0 0,0 15-12 0 0,0 64-40 0 0,0-78-76 0 0,0-1-134 0 0,0 0-235 0 0,6-3-5076 0 0,-4 1-535 0 0,-1-2-5730 0 0</inkml:trace>
  <inkml:trace contextRef="#ctx0" brushRef="#br0" timeOffset="1349.077">345 1068 7354 0 0,'0'0'2392'0'0,"0"0"-489"0"0,0 0-257 0 0,0 0 18 0 0,0 0-94 0 0,0 0-194 0 0,0 0-224 0 0,0 0-278 0 0,0 0-226 0 0,0 0-80 0 0,0 0-5 0 0,0 0 40 0 0,0 0 10 0 0,6 0-65 0 0,135 0 2037 0 0,-115 7-1593 0 0,-26-7-871 0 0,-14-14 1073 0 0,-22-41-963 0 0,30 27-3053 0 0,7 24 628 0 0,1 1-2682 0 0,0 1-7028 0 0</inkml:trace>
  <inkml:trace contextRef="#ctx0" brushRef="#br0" timeOffset="2212.017">460 152 4497 0 0,'0'0'1103'0'0,"0"0"-255"0"0,0 0 8 0 0,0 0 239 0 0,0 0 248 0 0,0 0 123 0 0,0 0-23 0 0,0 0-171 0 0,0 0-217 0 0,0 0-166 0 0,0 0-132 0 0,0 0-83 0 0,0 0-62 0 0,3 13-73 0 0,17 108 1252 0 0,-20-57 79 0 0,-1-55 794 0 0,-1-41-1338 0 0,2 5-1211 0 0,1 0 0 0 0,1 0-1 0 0,2 1 1 0 0,0-1 0 0 0,2 1-1 0 0,1 0 1 0 0,1 0 0 0 0,1 1-1 0 0,1 0 1 0 0,3-2-115 0 0,-11 24 3 0 0,28-31-77 0 0,-13 86 69 0 0,4-29-1105 0 0,-11-21-2150 0 0,1-1-3660 0 0,-5-1-4672 0 0</inkml:trace>
  <inkml:trace contextRef="#ctx0" brushRef="#br0" timeOffset="2659.19">663 249 16700 0 0,'0'0'1399'0'0,"0"0"-511"0"0,0 0-332 0 0,0 0-8 0 0,0 0 43 0 0,0 0 8 0 0,0 0-75 0 0,0 0-36 0 0,0 0-67 0 0,0 0-7 0 0,0 0 55 0 0,0 0-60 0 0,0 0-87 0 0,7 2-81 0 0,60 17 290 0 0,-65-18-512 0 0,0 0 1 0 0,0 1-1 0 0,-1-1 1 0 0,1 0-1 0 0,0 1 1 0 0,-1-1-1 0 0,0 1 1 0 0,1 0-1 0 0,-1-1 0 0 0,0 1 1 0 0,0 0-1 0 0,0 0 1 0 0,0 0-1 0 0,0 0 1 0 0,0-1-1 0 0,0 2 1 0 0,-1-1-1 0 0,1 0 0 0 0,-1 0 1 0 0,0 0-1 0 0,1 0 1 0 0,-1 0-1 0 0,0 0 1 0 0,0 0-1 0 0,0 0 1 0 0,-1 0-1 0 0,1 1 0 0 0,0-1 1 0 0,-1 0-1 0 0,1 0 1 0 0,-1 0-1 0 0,0 0 1 0 0,0 0-1 0 0,0 0 1 0 0,0-1-1 0 0,-1 3-19 0 0,-6 29 460 0 0,8-32-402 0 0,1 1 0 0 0,0 0-1 0 0,0-1 1 0 0,0 1 0 0 0,1-1-1 0 0,-1 0 1 0 0,0 1 0 0 0,1-1 0 0 0,-1 0-1 0 0,0 0 1 0 0,1 0 0 0 0,-1 0-1 0 0,1 0 1 0 0,0 0 0 0 0,-1 0-1 0 0,1-1 1 0 0,0 1 0 0 0,0 0-1 0 0,-1-1 1 0 0,1 1 0 0 0,0-1 0 0 0,0 0-1 0 0,0 0 1 0 0,-1 0 0 0 0,1 0-1 0 0,0 0 1 0 0,0 0 0 0 0,0 0-1 0 0,0 0 1 0 0,-1-1 0 0 0,1 1-1 0 0,0-1 1 0 0,0 0 0 0 0,-1 1-1 0 0,1-1 1 0 0,0 0 0 0 0,-1 0 0 0 0,1 0-1 0 0,-1 0 1 0 0,1 0 0 0 0,-1 0-1 0 0,2-1-57 0 0,23-4-2701 0 0,-25 6 1779 0 0,2 0-849 0 0,-2 0-3122 0 0,-1 0-4229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0 186 8666 0 0,'0'0'2122'0'0,"0"0"-122"0"0,0 0-166 0 0,0 0-139 0 0,0 0-143 0 0,0 0-185 0 0,0 0-227 0 0,0 0-223 0 0,0 0-232 0 0,0 0-202 0 0,0 0-144 0 0,0 0-79 0 0,0 0-11 0 0,1-10 426 0 0,38 6 1056 0 0,195-21 603 0 0,-277-1-1742 0 0,30 17-590 0 0,5 5 0 0 0,0-1-1 0 0,0-1 0 0 0,0 1 0 0 0,0-2 1 0 0,1 1-1 0 0,0-1 0 0 0,0 0 0 0 0,1 0 1 0 0,-1-1-1 0 0,2 1 0 0 0,-1-1 0 0 0,1-1 1 0 0,1 1-1 0 0,-5-10-1 0 0,33 23-5993 0 0,-14 0 231 0 0,-1-2-6223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18292 0 0,'0'0'1242'0'0,"0"0"-301"0"0,0 0-121 0 0,0 0 56 0 0,0 0 3 0 0,0 0-75 0 0,0 0-178 0 0,0 0-238 0 0,0 0-171 0 0,0 0-129 0 0,0 0-61 0 0,0 0-31 0 0,0 0-13 0 0,-4-3-39 0 0,49-51 693 0 0,-44 53-583 0 0,-1 1 31 0 0,0 0 24 0 0,0 0-7 0 0,0 0 24 0 0,-23 18 392 0 0,13-8-40 0 0,13-11-1455 0 0,2 0-2595 0 0,-1 0-4884 0 0,-3 1-3611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51 4561 0 0,'0'0'4700'0'0,"0"0"-2222"0"0,0 0-790 0 0,0 0-145 0 0,0 0 7 0 0,0 0 2 0 0,0 0-117 0 0,0 0-227 0 0,0 0-249 0 0,0 0-246 0 0,0 0-198 0 0,0 0-137 0 0,0 0-90 0 0,-1-5-80 0 0,1 6-120 0 0,0-1 0 0 0,-1 0 0 0 0,1 0 0 0 0,0 0 0 0 0,0 0 0 0 0,-1 0 0 0 0,1 0-88 0 0,6 50 312 0 0,-2 0-1 0 0,-3 0 1 0 0,-1 0 0 0 0,-3 0-1 0 0,-2 0 1 0 0,-2-1 0 0 0,-6 20-312 0 0,-11 6 82 0 0,24-74-108 0 0,0-1-14 0 0,0 0-39 0 0,20-76-3555 0 0,-16 56 1831 0 0,1-6-2376 0 0,-3 9-2002 0 0,-1 9-4533 0 0</inkml:trace>
  <inkml:trace contextRef="#ctx0" brushRef="#br0" timeOffset="300.459">43 2 10066 0 0,'0'0'1959'0'0,"0"0"-176"0"0,0 0-210 0 0,0 0-89 0 0,0 0-118 0 0,0 0-220 0 0,0 0-280 0 0,0 0-255 0 0,0 0-210 0 0,0 0-81 0 0,0 0 51 0 0,0 0 117 0 0,0 0 115 0 0,4 3 49 0 0,10 1-391 0 0,0 0 0 0 0,1-1 0 0 0,-1 0-1 0 0,1-2 1 0 0,-1 1 0 0 0,1-2 0 0 0,0 0 0 0 0,0 0 0 0 0,-1-2 0 0 0,1 0-1 0 0,0 0 1 0 0,8-4-261 0 0,36-2 192 0 0,43 6-208 0 0,-101 2-11 0 0,-1 0 0 0 0,1 0-1 0 0,0 0 1 0 0,0 0 0 0 0,-1 0 0 0 0,1 1 0 0 0,0-1-1 0 0,0 0 1 0 0,-1 0 0 0 0,1 1 0 0 0,0-1 0 0 0,-1 0-1 0 0,1 1 1 0 0,0-1 0 0 0,-1 1 0 0 0,1-1-1 0 0,-1 1 1 0 0,1-1 0 0 0,0 1 0 0 0,-1-1 0 0 0,1 1-1 0 0,-1 0 1 0 0,0-1 0 0 0,1 1 0 0 0,-1 0-1 0 0,1-1 1 0 0,-1 1 0 0 0,0 0 0 0 0,0-1 0 0 0,1 1-1 0 0,-1 0 1 0 0,0 0 0 0 0,0-1 0 0 0,0 1 0 0 0,0 0-1 0 0,0 0 1 0 0,0 0 0 0 0,0-1 0 0 0,0 1-1 0 0,0 0 1 0 0,0 0 0 0 0,0-1 0 0 0,-1 1 0 0 0,1 0-1 0 0,0-1 1 0 0,-1 1 0 0 0,1 0 0 0 0,0 0 0 0 0,-1-1-1 0 0,1 1 1 0 0,-1-1 0 0 0,1 1 27 0 0,-21 36-2718 0 0,2-15-1030 0 0,6-9-3566 0 0,4-6-3854 0 0</inkml:trace>
  <inkml:trace contextRef="#ctx0" brushRef="#br0" timeOffset="547.911">34 253 12715 0 0,'0'0'1695'0'0,"0"0"-622"0"0,0 0-258 0 0,0 0 191 0 0,0 0 226 0 0,0 0 39 0 0,0 0-107 0 0,0 0-156 0 0,0 0-182 0 0,0 0-146 0 0,21 2-111 0 0,104 10 229 0 0,-101-12-742 0 0,60-3 433 0 0,-38-14-3887 0 0,-39 9-985 0 0,-5 3-2269 0 0,-2 1-4312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204 328 12835 0 0,'0'0'1728'0'0,"0"0"-430"0"0,0 0-275 0 0,0 0-18 0 0,0 0-18 0 0,0 0-71 0 0,0 0-57 0 0,-22 4-132 0 0,-66 11-156 0 0,84-14-533 0 0,1-1 0 0 0,-1 1 1 0 0,1 0-1 0 0,-1 0 0 0 0,1 0 1 0 0,-1 0-1 0 0,1 1 0 0 0,0-1 0 0 0,0 1 1 0 0,0 0-1 0 0,-1 0 0 0 0,2 0 1 0 0,-1 0-1 0 0,0 1 0 0 0,0-1 1 0 0,1 1-1 0 0,-1 0 0 0 0,1 0 1 0 0,0-1-1 0 0,0 1 0 0 0,0 1 0 0 0,0-1 1 0 0,1 0-1 0 0,-1 0 0 0 0,1 1 1 0 0,-1 3-39 0 0,-2 2 17 0 0,2-4-13 0 0,-1-1 1 0 0,1 0-1 0 0,0 0 0 0 0,1 1 0 0 0,-1-1 0 0 0,1 1 0 0 0,0-1 0 0 0,0 1 1 0 0,0 0-1 0 0,1-1 0 0 0,-1 1 0 0 0,1 0 0 0 0,0 0 0 0 0,1-1 1 0 0,-1 1-1 0 0,1 0 0 0 0,0-1 0 0 0,0 1 0 0 0,1-1 0 0 0,-1 1 0 0 0,1-1 1 0 0,0 1-1 0 0,0-1 0 0 0,0 0 0 0 0,1 0 0 0 0,-1 0 0 0 0,1 0 0 0 0,0-1 1 0 0,0 1-1 0 0,1-1 0 0 0,-1 1 0 0 0,1-1 0 0 0,-1 0 0 0 0,1-1 1 0 0,0 1-1 0 0,0-1 0 0 0,0 1 0 0 0,0-1 0 0 0,1 0 0 0 0,-1-1 0 0 0,1 1 1 0 0,-1-1-1 0 0,1 0 0 0 0,1 0-4 0 0,7-3 205 0 0,0 0 0 0 0,0-2 0 0 0,0 1 0 0 0,-1-2-1 0 0,0 0 1 0 0,0 0 0 0 0,0-1 0 0 0,0 0 0 0 0,-1-1 0 0 0,0-1 0 0 0,-1 0 0 0 0,1 0 0 0 0,-2-1 0 0 0,1 0 0 0 0,-1 0 0 0 0,0-1-1 0 0,-1-1 1 0 0,-1 1 0 0 0,1-1 0 0 0,4-12-205 0 0,1 2 44 0 0,-2-2-1 0 0,-1 1 1 0 0,0-1-1 0 0,-2-1 0 0 0,-1 0 1 0 0,-1 0-1 0 0,0 0 1 0 0,-2-1-1 0 0,-1 0 1 0 0,-1 0-1 0 0,-1 1 1 0 0,-2-15-44 0 0,1 35-5 0 0,1 0 0 0 0,-1 1 0 0 0,0-1 0 0 0,0 0 0 0 0,0 1 0 0 0,-1-1 0 0 0,1 1 0 0 0,-1-1 0 0 0,0 0 0 0 0,0 1 0 0 0,0-1 0 0 0,0 1 0 0 0,-1 0-1 0 0,1-1 1 0 0,-1 1 0 0 0,0 0 0 0 0,0 0 0 0 0,0 0 0 0 0,-1 0 0 0 0,1 0 0 0 0,-1 1 0 0 0,1-1 0 0 0,-1 1 0 0 0,0 0 0 0 0,0-1 0 0 0,0 1 0 0 0,0 1 0 0 0,0-1 0 0 0,0 0 0 0 0,-1 1 0 0 0,1-1 0 0 0,-1 1 0 0 0,1 0 0 0 0,-1 0 0 0 0,1 1 0 0 0,-1-1 0 0 0,1 1 0 0 0,-1-1 0 0 0,0 1 0 0 0,1 0 0 0 0,-1 1 0 0 0,0-1 0 0 0,1 1 0 0 0,-1-1 0 0 0,1 1 0 0 0,-1 0 0 0 0,1 0 0 0 0,-1 1 0 0 0,-1 0 5 0 0,-7 8-12 0 0,1 0 1 0 0,0 0-1 0 0,1 1 0 0 0,0 0 0 0 0,1 1 0 0 0,1 0 0 0 0,-1 1 1 0 0,2-1-1 0 0,0 2 0 0 0,0-1 0 0 0,1 1 0 0 0,1 0 1 0 0,1 0-1 0 0,0 0 0 0 0,0 1 0 0 0,1-1 0 0 0,1 1 0 0 0,1 0 1 0 0,0 0-1 0 0,1 0 0 0 0,0 0 0 0 0,2 9 12 0 0,2-12-29 0 0,0 0 1 0 0,1 0-1 0 0,0-1 0 0 0,1 0 1 0 0,0 1-1 0 0,1-2 0 0 0,0 1 1 0 0,1-1-1 0 0,0 0 0 0 0,1-1 0 0 0,-1 0 1 0 0,2 0-1 0 0,-1-1 0 0 0,1 0 1 0 0,1-1-1 0 0,-1 0 0 0 0,1 0 1 0 0,0-1-1 0 0,1-1 0 0 0,0 0 0 0 0,0 0 1 0 0,0-2-1 0 0,0 1 29 0 0,33 6-1864 0 0,-13-9-5306 0 0,-24-1-2881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17 158 9442 0 0,'0'0'943'0'0,"0"0"-400"0"0,0 0-105 0 0,0 0 187 0 0,0 0 273 0 0,0 0 181 0 0,0 0 35 0 0,0 0-97 0 0,0 0-156 0 0,-3 21-89 0 0,-11 63-52 0 0,22-37 1266 0 0,-4-43-1616 0 0,4-7 4990 0 0,0-27-4793 0 0,-6 20-26 0 0,4-12-145 0 0,-3 3-262 0 0,1 1 0 0 0,1-1 0 0 0,1 1 0 0 0,0 0 0 0 0,2 0 0 0 0,0 1 0 0 0,0 0 0 0 0,2 0 0 0 0,0 1 0 0 0,1 0 0 0 0,1 1 0 0 0,0 0 0 0 0,9-7-134 0 0,-21 22-2 0 0,1-1 1 0 0,-1 1-1 0 0,1 0 0 0 0,-1-1 0 0 0,1 1 0 0 0,0 0 0 0 0,-1 0 0 0 0,1-1 1 0 0,0 1-1 0 0,-1 0 0 0 0,1 0 0 0 0,0 0 0 0 0,-1 0 0 0 0,1 0 0 0 0,-1 0 0 0 0,1 0 1 0 0,0 0-1 0 0,-1 0 0 0 0,1 0 0 0 0,0 0 0 0 0,-1 0 0 0 0,1 1 0 0 0,0-1 1 0 0,-1 0-1 0 0,1 0 0 0 0,-1 1 0 0 0,1-1 0 0 0,-1 0 0 0 0,1 1 0 0 0,0-1 1 0 0,-1 1-1 0 0,1-1 0 0 0,-1 1 0 0 0,0-1 0 0 0,1 1 0 0 0,-1-1 0 0 0,1 1 0 0 0,-1-1 1 0 0,0 1-1 0 0,1-1 0 0 0,-1 1 0 0 0,0 0 0 0 0,0-1 0 0 0,1 1 0 0 0,-1-1 1 0 0,0 1-1 0 0,0 0 0 0 0,0-1 0 0 0,0 1 0 0 0,0 0 0 0 0,0-1 0 0 0,0 1 1 0 0,0 0-1 0 0,0 0 2 0 0,7 48-126 0 0,-6-39 90 0 0,15 31-938 0 0,-5-38-2265 0 0,4-10-3906 0 0,-11 4 363 0 0,-2 1-4230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5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12771 0 0,'0'0'3342'0'0,"0"0"-1363"0"0,0 0-623 0 0,0 0-144 0 0,0 0-130 0 0,0 0-140 0 0,0 0-168 0 0,0 0-223 0 0,0 0-163 0 0,0 0-62 0 0,0 0-5 0 0,0 0 58 0 0,0 0 12 0 0,7 1-41 0 0,125 10 1484 0 0,-20-11-944 0 0,-117-26 639 0 0,-36-38-1077 0 0,35 58-591 0 0,0-1 1 0 0,1 0 0 0 0,-1 0-1 0 0,2 0 1 0 0,-1-1-1 0 0,1 0 1 0 0,0 0 0 0 0,0 0-1 0 0,1 0 1 0 0,0 0-1 0 0,1-1 1 0 0,0 0 0 0 0,0 1-1 0 0,1-1 1 0 0,0 0 0 0 0,0 0-1 0 0,1 1 1 0 0,0-1-1 0 0,1-2 139 0 0,8-9-6511 0 0,-6 14 1959 0 0,2-3-8719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6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5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126797.089">15477 5457 1712 0 0,'0'0'2652'0'0,"0"0"-1381"0"0,0 0-485 0 0,0 0 157 0 0,0 0 306 0 0,0 0 179 0 0,0 0-68 0 0,0 0-198 0 0,0 0-255 0 0,0 0-162 0 0,0 0-15 0 0,0 0 4 0 0,0 0 51 0 0,8 11 6617 0 0,-1 195-6956 0 0,-3-115-315 0 0,-4-90-47 0 0,-24-9 1388 0 0,16-9-1390 0 0,2 0 1 0 0,0-1 0 0 0,1 1-1 0 0,1-1 1 0 0,1 0-1 0 0,0 0 1 0 0,1-1 0 0 0,1 1-1 0 0,1-1 1 0 0,1 1-1 0 0,0 0 1 0 0,1 0-1 0 0,3-10-82 0 0,4-7 23 0 0,1 1 0 0 0,2 0 0 0 0,2 0 0 0 0,0 1 0 0 0,3 1 0 0 0,0 1 0 0 0,2 0 0 0 0,2 1-1 0 0,0 2 1 0 0,2 0 0 0 0,1 1 0 0 0,9-7-23 0 0,-16 17 1 0 0,0 0 0 0 0,0 1 0 0 0,2 0 0 0 0,0 2 1 0 0,1 0-1 0 0,0 2 0 0 0,1 0 0 0 0,0 1 0 0 0,1 1 0 0 0,7-2-1 0 0,-27 11-3 0 0,0 0 0 0 0,-1 0 0 0 0,1 0 0 0 0,0 0 0 0 0,0 0 0 0 0,0 1 0 0 0,0-1 0 0 0,0 1 1 0 0,0-1-1 0 0,0 1 0 0 0,0 0 0 0 0,0-1 0 0 0,0 1 0 0 0,0 0 0 0 0,0 0 0 0 0,0 1 0 0 0,0-1 0 0 0,0 0 0 0 0,0 1 0 0 0,0-1 0 0 0,0 1 1 0 0,0 0-1 0 0,0 0 0 0 0,0-1 0 0 0,-1 1 0 0 0,1 0 0 0 0,0 1 0 0 0,0-1 0 0 0,-1 0 0 0 0,1 0 0 0 0,-1 1 0 0 0,1-1 0 0 0,-1 1 1 0 0,0-1-1 0 0,1 1 0 0 0,-1 0 0 0 0,0-1 0 0 0,0 1 0 0 0,0 0 0 0 0,0 0 0 0 0,-1 0 0 0 0,2 1 3 0 0,-3 10 9 0 0,0-1-1 0 0,0 1 1 0 0,-1-1 0 0 0,-1 0-1 0 0,0 0 1 0 0,0 0-1 0 0,-2 0 1 0 0,1-1-1 0 0,-1 1 1 0 0,-1-1 0 0 0,0 0-1 0 0,0-1 1 0 0,-1 1-1 0 0,-1-1 1 0 0,0-1 0 0 0,0 1-1 0 0,-1-2 1 0 0,-3 4-9 0 0,-23 22 10 0 0,-2-1 0 0 0,-2-1 0 0 0,-1-3 0 0 0,-1-1 1 0 0,-9 3-11 0 0,-6-15-74 0 0,58-50-1071 0 0,6 18 531 0 0,1 1 1 0 0,0 0 0 0 0,1 0 0 0 0,0 1 0 0 0,2 0 0 0 0,-1 1 0 0 0,12-10 613 0 0,25-23-7574 0 0,-31 31 2875 0 0,-2 3-4958 0 0</inkml:trace>
  <inkml:trace contextRef="#ctx0" brushRef="#br0" timeOffset="127163.68">16169 4963 7842 0 0,'0'0'1632'0'0,"0"0"-402"0"0,0 0-38 0 0,0 0 65 0 0,0 0-11 0 0,0 0-142 0 0,0 0-288 0 0,0 0-189 0 0,0 0-105 0 0,0 0-38 0 0,0 0 43 0 0,0 0 21 0 0,-11 13-8 0 0,-34 39-32 0 0,41-47-415 0 0,0 0-1 0 0,0 0 1 0 0,1 1 0 0 0,0-1-1 0 0,0 1 1 0 0,1 0 0 0 0,-1 0-1 0 0,1 0 1 0 0,0 0 0 0 0,1 0-1 0 0,0 0 1 0 0,0 1 0 0 0,0-1-1 0 0,1 0 1 0 0,0 1 0 0 0,0-1-1 0 0,0 1-92 0 0,0-2 32 0 0,0-3 5 0 0,0 1-1 0 0,0-1 1 0 0,0 0 0 0 0,0 1-1 0 0,1-1 1 0 0,-1 0 0 0 0,1 1-1 0 0,0-1 1 0 0,-1 0 0 0 0,1 0 0 0 0,0 1-1 0 0,0-1 1 0 0,0 0 0 0 0,1 0-1 0 0,-1 0 1 0 0,0 0 0 0 0,1-1-1 0 0,-1 1 1 0 0,1 0 0 0 0,0-1-1 0 0,-1 1 1 0 0,1-1 0 0 0,0 1 0 0 0,0-1-1 0 0,0 0 1 0 0,0 0 0 0 0,0 0-1 0 0,0 0 1 0 0,1 0 0 0 0,-1 0-1 0 0,0 0 1 0 0,0-1 0 0 0,1 1-1 0 0,-1-1 1 0 0,0 0 0 0 0,1 0 0 0 0,1 0-38 0 0,2 1 174 0 0,1-2-1 0 0,-1 1 0 0 0,1-1 0 0 0,-1 0 0 0 0,1 0 0 0 0,-1-1 0 0 0,0 0 0 0 0,0 0 0 0 0,0 0 0 0 0,0-1 0 0 0,0 0 0 0 0,0 0 0 0 0,1-1-172 0 0,1-1 118 0 0,0-1 1 0 0,0 1-1 0 0,0-2 0 0 0,-1 1 1 0 0,0-1-1 0 0,0 0 0 0 0,-1 0 1 0 0,1-1-1 0 0,-2 0 1 0 0,1 0-1 0 0,-1 0 0 0 0,0-1 1 0 0,-1 0-1 0 0,0 0 0 0 0,-1 0 1 0 0,1 0-1 0 0,-2 0 0 0 0,1-1 1 0 0,-1 0-1 0 0,-1 1 0 0 0,0-1 1 0 0,0 0-1 0 0,-1-8-118 0 0,-1 15-40 0 0,0 0 0 0 0,1 0-1 0 0,-1 0 1 0 0,0 0 0 0 0,-1 1 0 0 0,1-1 0 0 0,0 0 0 0 0,-1 1-1 0 0,1-1 1 0 0,-1 1 0 0 0,0-1 0 0 0,0 1 0 0 0,0 0 0 0 0,0 0-1 0 0,-1 0 1 0 0,1 0 0 0 0,0 0 0 0 0,-1 1 0 0 0,1-1-1 0 0,-1 1 1 0 0,0-1 0 0 0,1 1 0 0 0,-1 0 0 0 0,0 0 0 0 0,0 0-1 0 0,0 0 1 0 0,0 1 0 0 0,0-1 0 0 0,0 1 0 0 0,0 0 0 0 0,-1 0 40 0 0,-60 11-3824 0 0,41 4 824 0 0,7-3-3223 0 0,6-1-5339 0 0</inkml:trace>
  <inkml:trace contextRef="#ctx0" brushRef="#br0" timeOffset="127829.867">16781 4724 4001 0 0,'0'0'1396'0'0,"0"0"-98"0"0,0 0 166 0 0,0 0 139 0 0,0 0 29 0 0,0 0-134 0 0,0 0-247 0 0,0 0-216 0 0,0 0-143 0 0,0 0-53 0 0,0 0-38 0 0,0 0-36 0 0,0 0-59 0 0,-11 6-77 0 0,-52 29 946 0 0,-22 46 1644 0 0,76-26-2791 0 0,53-37 327 0 0,26-2 196 0 0,-69-13-917 0 0,-1 0 0 0 0,1 0 1 0 0,-1 0-1 0 0,0 0 0 0 0,0 1 1 0 0,0-1-1 0 0,-1 0 1 0 0,1 0-1 0 0,-1 0 0 0 0,1 1 1 0 0,-1-1-1 0 0,0 0 0 0 0,-1 0 1 0 0,1 0-1 0 0,0-1 0 0 0,-1 1 1 0 0,1 0-1 0 0,-1 0 0 0 0,0-1 1 0 0,0 1-1 0 0,0-1 1 0 0,0 1-1 0 0,-1-1 0 0 0,1 0 1 0 0,-3 2-35 0 0,-101 85 488 0 0,44-82-1311 0 0,65-19-5156 0 0,6 9 2568 0 0,-3 0-2206 0 0,-2-1-5582 0 0</inkml:trace>
  <inkml:trace contextRef="#ctx0" brushRef="#br0" timeOffset="128046.764">16989 4823 17364 0 0,'0'0'843'0'0,"0"0"-279"0"0,0 0 96 0 0,0 0 264 0 0,0 0 160 0 0,0 0-66 0 0,0 0-235 0 0,0 0-258 0 0,0 0-194 0 0,0 0-134 0 0,0 0-85 0 0,0 0-29 0 0,0 0-58 0 0,-6 29-34 0 0,-16 84-43 0 0,19-78-420 0 0,14-35-1973 0 0,-1-3-5824 0 0,-6-1-2693 0 0</inkml:trace>
  <inkml:trace contextRef="#ctx0" brushRef="#br0" timeOffset="128196.252">17033 4536 15459 0 0,'0'0'3521'0'0,"0"0"-2153"0"0,0 0-439 0 0,0 0-121 0 0,0 0-128 0 0,0 0-184 0 0,0 0-200 0 0,0 0-200 0 0,0 0-312 0 0,0 0-320 0 0,0 0-328 0 0,0 0-409 0 0,0 0-615 0 0,-22-70-1769 0 0,25 70-8513 0 0</inkml:trace>
  <inkml:trace contextRef="#ctx0" brushRef="#br0" timeOffset="128562.271">17359 4334 13971 0 0,'0'0'2561'0'0,"0"0"-746"0"0,0 0-351 0 0,0 0-109 0 0,0 0-172 0 0,0 0-234 0 0,0 0-245 0 0,0 0-202 0 0,0 0-139 0 0,0 0-103 0 0,0 0-40 0 0,0 0 22 0 0,0 0 45 0 0,0 8 39 0 0,-4 319 1382 0 0,13-117-1605 0 0,-5-183-101 0 0,-2-32-2349 0 0,-28-36-5919 0 0,14 23-1245 0 0,9 11 1620 0 0</inkml:trace>
  <inkml:trace contextRef="#ctx0" brushRef="#br0" timeOffset="128793.66">17178 4680 8138 0 0,'0'0'3010'0'0,"0"0"-663"0"0,0 0-401 0 0,0 0-134 0 0,0 0-168 0 0,0 0-210 0 0,0 0-246 0 0,0 0-249 0 0,0 0-171 0 0,0 0-113 0 0,0 0-79 0 0,0 0-69 0 0,0 0-67 0 0,28-5-90 0 0,89-15-78 0 0,-6 15-274 0 0,-92 11-2054 0 0,-16-4-1980 0 0,-1 2-3484 0 0,0-1-4124 0 0</inkml:trace>
  <inkml:trace contextRef="#ctx0" brushRef="#br0" timeOffset="129046.674">17620 4687 12251 0 0,'0'0'1616'0'0,"0"0"-233"0"0,0 0-103 0 0,0 0-73 0 0,0 0-147 0 0,0 0-183 0 0,0 0-201 0 0,0 0-176 0 0,0 0-120 0 0,0 0-89 0 0,0 0-75 0 0,0 0-67 0 0,0 0-34 0 0,3 17 17 0 0,11 48 45 0 0,-13-65-168 0 0,-1 0-1 0 0,1 1 1 0 0,-1-1-1 0 0,1 0 1 0 0,-1 0-1 0 0,1 0 1 0 0,0 0 0 0 0,-1 1-1 0 0,1-1 1 0 0,-1 0-1 0 0,1 0 1 0 0,0 0-1 0 0,-1 0 1 0 0,1 0-1 0 0,-1-1 1 0 0,1 1 0 0 0,-1 0-1 0 0,1 0 1 0 0,0 0-1 0 0,-1 0 1 0 0,1-1-1 0 0,-1 1 1 0 0,1 0-1 0 0,-1-1 1 0 0,1 1 0 0 0,-1 0-1 0 0,1-1 1 0 0,-1 1-1 0 0,0 0 1 0 0,1-1-1 0 0,-1 1 1 0 0,1-1-1 0 0,-1 1 1 0 0,0-1 0 0 0,1 1-1 0 0,-1-1 1 0 0,0 1-1 0 0,0-1 1 0 0,1 1-1 0 0,-1-1 1 0 0,0 1-1 0 0,0-1 1 0 0,0 0 0 0 0,0 1-1 0 0,0-1 1 0 0,0 1-1 0 0,0-1 1 0 0,0 1-1 0 0,0-1 1 0 0,0 0-1 0 0,0 1 1 0 0,0-1 0 0 0,0 1-1 0 0,0-1 1 0 0,-1 1-1 0 0,1-1 1 0 0,0 0-1 0 0,0 1 1 0 0,-1-1-1 0 0,1 1 1 0 0,0-1 0 0 0,-1 1-1 0 0,1 0 1 0 0,-1-1-9 0 0,2-1-21 0 0,17-116-3533 0 0,-18 91 1929 0 0,-7-95-15425 0 0,-8 74 16442 0 0,-17 18 608 0 0,28 29 0 0 0</inkml:trace>
  <inkml:trace contextRef="#ctx0" brushRef="#br0" timeOffset="129358.348">17898 4499 15179 0 0,'0'0'1405'0'0,"0"0"-441"0"0,0 0-117 0 0,0 0 62 0 0,0 0-86 0 0,0 0-176 0 0,0 0-216 0 0,0 0-187 0 0,0 0-119 0 0,0 0-46 0 0,0 0-11 0 0,0 0-14 0 0,-3 26 5 0 0,-8 79-8 0 0,10-103-49 0 0,0-1 1 0 0,1 0 0 0 0,-1 1-1 0 0,1-1 1 0 0,-1 1-1 0 0,1-1 1 0 0,0 1 0 0 0,-1-1-1 0 0,1 1 1 0 0,0-1 0 0 0,0 1-1 0 0,0-1 1 0 0,0 1 0 0 0,1-1-1 0 0,-1 1 1 0 0,0-1-1 0 0,0 1 1 0 0,1-1 0 0 0,-1 0-1 0 0,1 1 1 0 0,0-1 0 0 0,-1 1-1 0 0,1-1 1 0 0,0 0-1 0 0,0 0 1 0 0,0 1 0 0 0,0-1-1 0 0,0 0 1 0 0,0 0 0 0 0,0 0-1 0 0,0 0 1 0 0,0 0-1 0 0,0 0 1 0 0,1 0-3 0 0,3 1 32 0 0,-3 0 40 0 0,1-1 1 0 0,0 1-1 0 0,0-1 0 0 0,0 0 1 0 0,-1 0-1 0 0,1 0 1 0 0,0 0-1 0 0,0-1 0 0 0,0 1 1 0 0,1-1-1 0 0,-1 1 0 0 0,0-1 1 0 0,0 0-1 0 0,0-1 0 0 0,0 1 1 0 0,0 0-1 0 0,0-1 0 0 0,0 0 1 0 0,0 1-1 0 0,0-1 0 0 0,0 0 1 0 0,0-1-1 0 0,-1 1 1 0 0,1-1-1 0 0,0 1 0 0 0,-1-1 1 0 0,1 0-1 0 0,-1 0 0 0 0,1 0 1 0 0,1-2-73 0 0,1-1 149 0 0,1 0 1 0 0,-1-1 0 0 0,0 0-1 0 0,0 0 1 0 0,-1 0-1 0 0,0-1 1 0 0,0 0 0 0 0,-1 1-1 0 0,0-1 1 0 0,0 0 0 0 0,0-1-1 0 0,-1 0-149 0 0,9-31 291 0 0,-6 26-345 0 0,-1 1 1 0 0,-1-1-1 0 0,0-1 1 0 0,-1 1-1 0 0,0 0 1 0 0,-1-1-1 0 0,0 1 1 0 0,-2-8 53 0 0,-21 0-2075 0 0,1 19-4278 0 0,18 2 5095 0 0,-2 0-10234 0 0</inkml:trace>
  <inkml:trace contextRef="#ctx0" brushRef="#br0" timeOffset="129743.898">18174 4569 12659 0 0,'0'0'2752'0'0,"0"0"-1215"0"0,0 0-400 0 0,0 0 69 0 0,0 0-10 0 0,0 0-166 0 0,0 0-262 0 0,0 0-225 0 0,0 0-126 0 0,0 0-81 0 0,0 0-15 0 0,0 0-3 0 0,0 0-41 0 0,12-20-29 0 0,59-107 420 0 0,-50 91 61 0 0,-20 35-700 0 0,-1 1-85 0 0,0 0-75 0 0,0 26-630 0 0,-1-24 788 0 0,1 0-1 0 0,-1 1 1 0 0,1-1 0 0 0,-1 0 0 0 0,1 0 0 0 0,0 1 0 0 0,0-1 0 0 0,0 0 0 0 0,0 1-1 0 0,0-1 1 0 0,1 0 0 0 0,-1 0 0 0 0,1 1 0 0 0,-1-1 0 0 0,1 0 0 0 0,0 0 0 0 0,0 0-1 0 0,0 0 1 0 0,0 0 0 0 0,0 0 0 0 0,0 0 0 0 0,1 0 0 0 0,-1 0 0 0 0,1-1 0 0 0,-1 1-1 0 0,1 0 1 0 0,0-1 0 0 0,-1 1 0 0 0,1-1 0 0 0,0 0 0 0 0,0 0 0 0 0,0 1 0 0 0,0-1-1 0 0,0-1 1 0 0,0 1 0 0 0,1 0 0 0 0,-1 0 0 0 0,0-1 0 0 0,0 1 0 0 0,1-1-27 0 0,3-1 158 0 0,0-1 0 0 0,-1 1 1 0 0,1-1-1 0 0,-1-1 0 0 0,1 1 1 0 0,-1-1-1 0 0,0 0 0 0 0,0 0 1 0 0,0 0-1 0 0,0-1 0 0 0,-1 1 1 0 0,0-1-1 0 0,1 0 0 0 0,-1-1 1 0 0,-1 1-1 0 0,1-1 0 0 0,-1 0 1 0 0,2-2-159 0 0,20-21 204 0 0,-19 22-307 0 0,-1 2 7 0 0,1-1 1 0 0,-1 1-1 0 0,-1-1 0 0 0,1 0 0 0 0,-1-1 0 0 0,0 1 0 0 0,0-1 0 0 0,0 0 0 0 0,-1 0 1 0 0,0 0-1 0 0,0 0 0 0 0,-1 0 0 0 0,0-1 0 0 0,0 1 0 0 0,0-1 0 0 0,0-1 96 0 0,-3 6-2069 0 0,-2 1-6201 0 0,1 1-4065 0 0</inkml:trace>
  <inkml:trace contextRef="#ctx0" brushRef="#br0" timeOffset="130843.276">17239 5155 10770 0 0,'0'0'1567'0'0,"0"0"-388"0"0,0 0-69 0 0,0 0 101 0 0,0 0 41 0 0,0 0-113 0 0,0 0-264 0 0,0 0-295 0 0,0 0-193 0 0,0 0-42 0 0,0 0 92 0 0,0 0 130 0 0,0 0 80 0 0,9-3-8 0 0,194-49 2507 0 0,-25 15-2191 0 0,-104 29-694 0 0,-87 31-89 0 0,-118 107 134 0 0,123-124-296 0 0,0 1 0 0 0,0 1 0 0 0,1-1 0 0 0,0 1 0 0 0,1 1 0 0 0,0-1 1 0 0,0 1-1 0 0,0 0 0 0 0,1 1 0 0 0,1-1-10 0 0,3-6 17 0 0,1-1 0 0 0,0 1 0 0 0,0 0 0 0 0,0-1 0 0 0,0 1 1 0 0,0-1-1 0 0,0 1 0 0 0,0-1 0 0 0,1 1 0 0 0,0-1 0 0 0,-1 1 0 0 0,1-1 0 0 0,0 0 1 0 0,0 1-1 0 0,0-1 0 0 0,1 0 0 0 0,-1 0 0 0 0,0 0 0 0 0,1 0 0 0 0,-1 0 0 0 0,1 0 0 0 0,0 0 1 0 0,0 0-1 0 0,0 0 0 0 0,0-1 0 0 0,0 1 0 0 0,0-1 0 0 0,0 0 0 0 0,0 1 0 0 0,1-1 0 0 0,-1 0 1 0 0,0 0-1 0 0,1-1 0 0 0,-1 1 0 0 0,1 0 0 0 0,-1-1 0 0 0,1 1 0 0 0,-1-1 0 0 0,1 0 0 0 0,-1 0 1 0 0,1 0-1 0 0,-1 0 0 0 0,1-1 0 0 0,-1 1 0 0 0,1-1 0 0 0,-1 1 0 0 0,1-1 0 0 0,1 0-17 0 0,72-8 726 0 0,139-81-173 0 0,-191 80-737 0 0,3-3-849 0 0,-12 3-8531 0 0,-13 9-2840 0 0</inkml:trace>
  <inkml:trace contextRef="#ctx0" brushRef="#br0" timeOffset="132328.919">12589 6226 0 0 0,'0'0'751'0'0,"0"0"608"0"0,0 0 197 0 0,0 0 100 0 0,0 0-5 0 0,0 0-41 0 0,0 0-111 0 0,0 0-184 0 0,0 0-223 0 0,0 0-230 0 0,0 0-181 0 0,0 0-161 0 0,0 0-147 0 0,16 1 563 0 0,11 91 1596 0 0,4 271-281 0 0,-23-193-2053 0 0,0 455 125 0 0,-9-622-341 0 0,1 1 1 0 0,-1-1 0 0 0,1 0 0 0 0,0 0 0 0 0,0 0 0 0 0,0 0 0 0 0,0 0-1 0 0,0 0 1 0 0,1 0 0 0 0,-1 0 0 0 0,1 0 0 0 0,0 0 0 0 0,0 0 0 0 0,0 0-1 0 0,0 0 1 0 0,1 0 0 0 0,-1-1 0 0 0,1 1 0 0 0,0-1 0 0 0,-1 1 0 0 0,1-1 0 0 0,0 1-1 0 0,1-1 1 0 0,-1 0 0 0 0,0 0 0 0 0,1 0 0 0 0,-1 0 0 0 0,1 0 0 0 0,-1-1-1 0 0,1 1 1 0 0,0-1 0 0 0,0 0 0 0 0,0 0 0 0 0,-1 0 0 0 0,1 0 0 0 0,0 0-1 0 0,0-1 1 0 0,1 1 0 0 0,-1-1 0 0 0,0 0 17 0 0,56-11-2200 0 0,-21-6-5603 0 0,-21 9-2673 0 0</inkml:trace>
  <inkml:trace contextRef="#ctx0" brushRef="#br0" timeOffset="133160.658">17453 6219 2945 0 0,'0'0'2604'0'0,"0"0"-895"0"0,0 0-393 0 0,0 0 8 0 0,0 0 36 0 0,0 0-54 0 0,0 0-182 0 0,0 0-281 0 0,0 0-279 0 0,0 0-208 0 0,0 0-106 0 0,0 0-44 0 0,0 0-2 0 0,7 23 1824 0 0,-3 52-888 0 0,-4 0 1 0 0,-2 0 0 0 0,-4-1 0 0 0,-3 2-1141 0 0,-4 184 506 0 0,25-235-1602 0 0,2-23-7246 0 0,-9-2-2155 0 0</inkml:trace>
  <inkml:trace contextRef="#ctx0" brushRef="#br0" timeOffset="134312.717">12351 6904 5297 0 0,'0'0'2741'0'0,"0"0"-1105"0"0,0 0-522 0 0,0 0-97 0 0,0 0-23 0 0,0 0 14 0 0,0 0 3 0 0,0 0-72 0 0,0 0-54 0 0,0 0-51 0 0,0 0-57 0 0,0 0-79 0 0,22-3-79 0 0,154-19 893 0 0,767-35 1958 0 0,-134 42-2878 0 0,18-2 94 0 0,-68 6-134 0 0,-203-8-362 0 0,58-36 106 0 0,-165 25 84 0 0,-60 23-53 0 0,-359 7-279 0 0,-1-2 0 0 0,1-1 0 0 0,-1-1 0 0 0,0-2 0 0 0,13-4-48 0 0,-50 9-2880 0 0,-10 5-4149 0 0,11 0-4476 0 0</inkml:trace>
  <inkml:trace contextRef="#ctx0" brushRef="#br0" timeOffset="134631.693">17811 6432 5249 0 0,'0'0'5209'0'0,"0"0"-3123"0"0,0 0-948 0 0,0 0 49 0 0,0 0 59 0 0,0 0-11 0 0,0 0-108 0 0,0 0-132 0 0,0 0-129 0 0,0 0-153 0 0,0 0-143 0 0,-31 16-102 0 0,-99 48-78 0 0,46-8 216 0 0,-153 121 45 0 0,82-84-2079 0 0,48-43-2465 0 0,76-39-127 0 0,9-3-3998 0 0</inkml:trace>
  <inkml:trace contextRef="#ctx0" brushRef="#br0" timeOffset="135500.685">13086 6583 7482 0 0,'0'0'2125'0'0,"0"0"-900"0"0,0 0-403 0 0,0 0 135 0 0,0 0 123 0 0,0 0 71 0 0,0 0-63 0 0,0 0-204 0 0,0 0-180 0 0,0 0-135 0 0,0 0-119 0 0,0 0-68 0 0,0 0-32 0 0,-20 10 7 0 0,-135 69 813 0 0,-106 64 424 0 0,15-11-2445 0 0,218-112-1950 0 0,12-5-4904 0 0,14-13 5277 0 0,-3 2-6177 0 0</inkml:trace>
  <inkml:trace contextRef="#ctx0" brushRef="#br0" timeOffset="137682.867">15352 7161 13107 0 0,'0'0'1117'0'0,"0"0"-136"0"0,0 0-5 0 0,0 0 111 0 0,0 0 41 0 0,0 0-111 0 0,0 0-278 0 0,0 0-280 0 0,0 0-263 0 0,0 0-127 0 0,0 0 21 0 0,0 0 63 0 0,0 0 97 0 0,0 9 71 0 0,12 67 715 0 0,3-32-637 0 0,-2 0 0 0 0,-2 2 0 0 0,-2 0 0 0 0,-2 0 0 0 0,-2 0 0 0 0,-2 1 0 0 0,-1-1 0 0 0,-5 33-399 0 0,3-52 169 0 0,4-200 1935 0 0,6 130-2091 0 0,1 2-1 0 0,3-1 1 0 0,1 1-1 0 0,2 1 1 0 0,2 1-1 0 0,16-25-12 0 0,-25 47-7 0 0,0-1 0 0 0,1 1 0 0 0,0 1-1 0 0,2 0 1 0 0,0 1 0 0 0,0 0 0 0 0,2 1 0 0 0,0 0 0 0 0,0 2 0 0 0,1 0-1 0 0,13-7 8 0 0,31 6-29 0 0,-48 58 49 0 0,-25 57 204 0 0,9-28-292 0 0,45-71-5679 0 0,-31-6 1364 0 0,-4-1-5411 0 0</inkml:trace>
  <inkml:trace contextRef="#ctx0" brushRef="#br0" timeOffset="138180.626">15798 7577 14483 0 0,'0'0'1162'0'0,"0"0"-468"0"0,0 0-163 0 0,0 0 179 0 0,0 0 183 0 0,0 0 77 0 0,0 0-63 0 0,0 0-195 0 0,0 0-176 0 0,0 0-99 0 0,0 0-49 0 0,0 0 5 0 0,0 0 15 0 0,29-7 8 0 0,93-26-28 0 0,2 18 896 0 0,-121 37-836 0 0,-47 56 530 0 0,34-64-876 0 0,-19 23 75 0 0,20-28-107 0 0,1 2 0 0 0,0-1 0 0 0,1 1 0 0 0,-1 0 0 0 0,2 1 0 0 0,0 0 0 0 0,0 0 0 0 0,-2 9-70 0 0,9-18 30 0 0,0-1 1 0 0,0 0-1 0 0,0 0 1 0 0,0-1 0 0 0,1 1-1 0 0,-1 0 1 0 0,1 0-1 0 0,-1-1 1 0 0,1 1 0 0 0,0-1-1 0 0,-1 1 1 0 0,1-1-1 0 0,0 1 1 0 0,0-1 0 0 0,0 0-1 0 0,0 0 1 0 0,0 0-1 0 0,0 0 1 0 0,0-1 0 0 0,1 1-1 0 0,-1 0 1 0 0,0-1-1 0 0,0 0 1 0 0,1 1 0 0 0,-1-1-1 0 0,0 0 1 0 0,0 0-1 0 0,1 0 1 0 0,-1-1 0 0 0,0 1-1 0 0,0 0 1 0 0,1-1-1 0 0,-1 0 1 0 0,0 1 0 0 0,0-1-1 0 0,0 0 1 0 0,2-1-31 0 0,26-5 137 0 0,0-2 1 0 0,-1-1-1 0 0,0-1 0 0 0,0-1 1 0 0,-1-2-1 0 0,2-3-137 0 0,12-1-1728 0 0,-41 18 410 0 0,-1 0-880 0 0,0 0-2828 0 0,0 0-6995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5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5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2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3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5822.17">16731 4893 10986 0 0,'0'0'953'0'0,"0"0"-641"0"0,0 0-32 0 0,0 0 72 0 0,0 0 24 0 0,0 0 0 0 0,0 0-8 0 0,0 0-24 0 0,0 0-40 0 0,0 0-120 0 0,0 0-144 0 0,0 0-272 0 0,0 0-448 0 0,0 0-864 0 0,53 59-1697 0 0,-49-59-3929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39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67 11170 0 0,'0'0'1161'0'0,"0"0"-413"0"0,0 0-161 0 0,0 0 198 0 0,0 0 231 0 0,0 0 114 0 0,0 0-114 0 0,0 0-265 0 0,0 0-296 0 0,0 0-163 0 0,0 0-43 0 0,1 4 22 0 0,-15 205 1716 0 0,6-166-1825 0 0,2-15-88 0 0,1 0 0 0 0,1 0 0 0 0,2 0 0 0 0,0 1 1 0 0,2-1-1 0 0,3 16-74 0 0,-4-42 15 0 0,1-1 1 0 0,0 0 0 0 0,0 1-1 0 0,0-1 1 0 0,0 1 0 0 0,0-1-1 0 0,1 0 1 0 0,-1 1 0 0 0,0-1-1 0 0,1 1 1 0 0,-1-1 0 0 0,1 0-1 0 0,-1 0 1 0 0,1 1-1 0 0,-1-1 1 0 0,1 0 0 0 0,0 0-1 0 0,0 0 1 0 0,0 1 0 0 0,0-1-1 0 0,0 0 1 0 0,0 0 0 0 0,0 0-1 0 0,0-1 1 0 0,0 1 0 0 0,0 0-1 0 0,0 0 1 0 0,1-1 0 0 0,-1 1-1 0 0,0 0 1 0 0,0-1-1 0 0,1 1 1 0 0,-1-1 0 0 0,0 0-1 0 0,1 1 1 0 0,-1-1 0 0 0,1 0-1 0 0,-1 0 1 0 0,0 0 0 0 0,1 0-1 0 0,-1 0 1 0 0,1 0 0 0 0,-1 0-1 0 0,0-1 1 0 0,1 1 0 0 0,-1 0-1 0 0,0-1 1 0 0,1 1-1 0 0,-1-1 1 0 0,0 0 0 0 0,1 1-1 0 0,-1-1 1 0 0,0 0 0 0 0,0 0-1 0 0,0 1 1 0 0,0-1 0 0 0,0 0-1 0 0,0 0 1 0 0,0 0 0 0 0,0-1-16 0 0,27-36 218 0 0,-1-1 1 0 0,-2-1-1 0 0,-2-1 1 0 0,-2-2-1 0 0,-2 0 1 0 0,-1-1 0 0 0,-3 0-1 0 0,-1-1 1 0 0,-1-10-219 0 0,5-74 1176 0 0,-27 137-363 0 0,-3 34-672 0 0,3 0-1 0 0,1 0 1 0 0,3 1-1 0 0,-1 37-140 0 0,15 298 1033 0 0,8-261-1142 0 0,-17-116 16 0 0,1-12-3953 0 0,0 2-23 0 0,0 4-1376 0 0,2 2-6347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15435 0 0,'0'0'1607'0'0,"0"0"-316"0"0,0 0-33 0 0,0 0 57 0 0,0 0 8 0 0,0 0-134 0 0,0 0-232 0 0,0 0-233 0 0,0 0-204 0 0,0 0-148 0 0,0 0-61 0 0,0 0-46 0 0,0 0-38 0 0,0-4 646 0 0,8 50 842 0 0,-10 168-1239 0 0,9-219-4227 0 0,-2-6-4229 0 0,-3 6-3930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9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2577 0 0,'0'0'1652'0'0,"0"0"-29"0"0,0 0 83 0 0,0 0 98 0 0,0 0-9 0 0,0 0-168 0 0,0 0-280 0 0,0 0-283 0 0,0 0-222 0 0,0 0-102 0 0,0 0-24 0 0,0 0 4 0 0,0 0 4 0 0,0 0-19 0 0,0 0-61 0 0,3 8 7090 0 0,-2-5-7293 0 0,126 8 395 0 0,20-19-305 0 0,90-14 508 0 0,-242 20-1289 0 0,-2-2-3095 0 0,1 3-5558 0 0,4 1-3377 0 0</inkml:trace>
  <inkml:trace contextRef="#ctx0" brushRef="#br0" timeOffset="498.729">14 511 13187 0 0,'0'0'1843'0'0,"0"0"-308"0"0,0 0-60 0 0,0 0 35 0 0,0 0-93 0 0,0 0-259 0 0,0 0-347 0 0,0 0-273 0 0,0 0-164 0 0,0 0-76 0 0,0 0 13 0 0,0 0 24 0 0,11 11 1819 0 0,90 0 337 0 0,326-40-1564 0 0,-427 29-1274 0 0,-1 0-35 0 0,0 0-1138 0 0,1 0-5017 0 0,0 0-5527 0 0</inkml:trace>
  <inkml:trace contextRef="#ctx0" brushRef="#br0" timeOffset="1540.178">271 3 13675 0 0,'0'0'1988'0'0,"0"0"-219"0"0,0 0-105 0 0,0 0-62 0 0,0 0-205 0 0,0 0-323 0 0,0 0-283 0 0,0 0-248 0 0,0 0-151 0 0,0 0-88 0 0,0 0-40 0 0,0 0-7 0 0,0 0-22 0 0,-9-3 654 0 0,59 46 898 0 0,226 68-202 0 0,-133-19-1424 0 0,-78-33-168 0 0,-61-45 41 0 0,-4-13-11 0 0,0-1 5 0 0,-15 15 332 0 0,-76 77-179 0 0,0 14-142 0 0,-119 71 49 0 0,138-108-60 0 0,45-35 22 0 0,26-34-44 0 0,1-3-1012 0 0,2-11-11561 0 0,0 13-402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10770 0 0,'0'0'1925'0'0,"0"0"-333"0"0,0 0-49 0 0,0 0 75 0 0,0 0-26 0 0,0 0-169 0 0,0 0-296 0 0,0 0-310 0 0,0 0-222 0 0,0 0-117 0 0,0 0-45 0 0,0 0-21 0 0,28 0 2205 0 0,137-4-477 0 0,-119 4-1874 0 0,-46 0-213 0 0,0 0-9 0 0,0 0 21 0 0,0 0 5 0 0,0 0-2 0 0,0 0 34 0 0,-28-3 250 0 0,5-3-347 0 0,16 5-2 0 0,2 0 1 0 0,-1 0-1 0 0,0-1 1 0 0,0 0-1 0 0,0 0 1 0 0,1-1-1 0 0,-1 1 1 0 0,1-1-1 0 0,0 0 1 0 0,-1-1-1 0 0,2 1 1 0 0,-1-1-1 0 0,0 0 0 0 0,1 0 1 0 0,0-1-1 0 0,-3-2-3 0 0,8 52-160 0 0,4 126 74 0 0,-5-171 79 0 0,0 0 27 0 0,17-26 184 0 0,92-118-5 0 0,-106 137-1669 0 0,-14 21-1241 0 0,8-8 1410 0 0,-2 4-5168 0 0,2-3-5647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18972 0 0,'0'0'1536'0'0,"0"0"-478"0"0,0 0-198 0 0,0 0 136 0 0,0 0 109 0 0,0 0-9 0 0,0 0-167 0 0,0 0-250 0 0,0 0-220 0 0,0 0-134 0 0,0 0-86 0 0,0 0-48 0 0,0 0-19 0 0,10-8-26 0 0,32-24-11 0 0,14 21 316 0 0,-43 12-392 0 0,-11-1-58 0 0,-1-1 0 0 0,0 1 0 0 0,1 0 0 0 0,-1 0 1 0 0,0 0-1 0 0,1 0 0 0 0,-1 0 0 0 0,0 1 1 0 0,1-1-1 0 0,-1 0 0 0 0,0 1 0 0 0,1-1 0 0 0,-1 1 1 0 0,0-1-1 0 0,0 1 0 0 0,0 0 0 0 0,0-1 0 0 0,1 1 1 0 0,-1 0-1 0 0,0 0 0 0 0,0 0 0 0 0,0 0 0 0 0,-1 0 1 0 0,1 0-1 0 0,0 0 0 0 0,0 0 0 0 0,0 0 0 0 0,-1 0 1 0 0,1 0-1 0 0,0 0 0 0 0,-1 1 0 0 0,1-1 1 0 0,-1 0-1 0 0,0 1 0 0 0,1-1 0 0 0,-1 0 0 0 0,0 1 1 0 0,0-1-1 0 0,0 0 0 0 0,0 1 0 0 0,0-1 0 0 0,0 0 1 0 0,0 1-1 0 0,0-1 0 0 0,-1 0 0 0 0,1 1-1 0 0,-25 58 3 0 0,-8-19 36 0 0,-19 42 112 0 0,52-82-141 0 0,0 0 1 0 0,0 0 0 0 0,0 0 0 0 0,1 1 0 0 0,-1-1 0 0 0,0 0-1 0 0,0 0 1 0 0,1 0 0 0 0,-1 1 0 0 0,1-1 0 0 0,-1 0 0 0 0,1 0-1 0 0,-1 0 1 0 0,1 0 0 0 0,0 0 0 0 0,0 0 0 0 0,-1 0 0 0 0,1 0-1 0 0,0 0 1 0 0,0-1 0 0 0,0 1 0 0 0,0 0 0 0 0,0 0 0 0 0,0-1-1 0 0,0 1 1 0 0,0-1 0 0 0,0 1 0 0 0,0-1 0 0 0,1 1 0 0 0,-1-1-1 0 0,0 1 1 0 0,0-1 0 0 0,0 0 0 0 0,1 0 0 0 0,-1 0 0 0 0,0 0-1 0 0,0 0 1 0 0,1 0 0 0 0,-1 0 0 0 0,0 0 0 0 0,0 0 0 0 0,1-1-11 0 0,56-4 376 0 0,-15-6-228 0 0,34-3-2949 0 0,-75 16-3546 0 0,-1-2-5858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12 9402 0 0,'0'0'2499'0'0,"0"0"-344"0"0,0 0-233 0 0,0 0-124 0 0,0 0-131 0 0,0 0-190 0 0,0 0-214 0 0,0 0-214 0 0,0 0-179 0 0,0 0-141 0 0,0 0-125 0 0,0 0-77 0 0,0 0-66 0 0,-3-2-46 0 0,-8-7 144 0 0,22 11 733 0 0,5 4-1105 0 0,0-1 1 0 0,0-1 0 0 0,1-1-1 0 0,-1 0 1 0 0,1-1-1 0 0,0-1 1 0 0,-1 0 0 0 0,1-2-1 0 0,0 0 1 0 0,0 0-1 0 0,-1-2 1 0 0,11-2-188 0 0,36-7 260 0 0,-63 12-472 0 0,-14 2-6337 0 0,5 5-2368 0 0,7-6 7289 0 0,-2 3-10074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10522 0 0,'0'0'2990'0'0,"0"0"-1000"0"0,0 0-598 0 0,0 0-78 0 0,0 0 5 0 0,0 0-67 0 0,0 0-105 0 0,0 0-128 0 0,0 0-119 0 0,0 0-92 0 0,0 0-66 0 0,0 0-94 0 0,0 0-67 0 0,8 4-43 0 0,113 18 1918 0 0,48-40-1510 0 0,-140 17-1850 0 0,-21 6-8342 0 0,-7-3-2774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 11346 0 0,'0'0'1719'0'0,"0"0"-148"0"0,0 0-101 0 0,0 0-75 0 0,0 0-119 0 0,0 0-123 0 0,0 0-151 0 0,0 0-153 0 0,0 0-187 0 0,0 0-180 0 0,0 0-105 0 0,0 0-38 0 0,0 0 21 0 0,2-1 59 0 0,114-20 1711 0 0,-2 16-529 0 0,-142-23-460 0 0,-51-64-1369 0 0,80 80-3552 0 0,12 10-8086 0 0,-9 2-248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343 518 3145 0 0,'0'0'3482'0'0,"0"0"-2170"0"0,0 0-745 0 0,0 0 132 0 0,0 0 378 0 0,0 0 422 0 0,0 0 192 0 0,0 0-110 0 0,0 0-242 0 0,0 0-311 0 0,0 0-203 0 0,0-11-98 0 0,2-36-49 0 0,-23-8 2981 0 0,15 47-3502 0 0,0 0 0 0 0,-1 1 1 0 0,1 0-1 0 0,-1 0 0 0 0,-1 0 0 0 0,0 1 0 0 0,1 0 0 0 0,-2 0 1 0 0,1 1-1 0 0,-1 0 0 0 0,0 1 0 0 0,0 0 0 0 0,0 0 1 0 0,0 1-1 0 0,-1 0 0 0 0,1 0 0 0 0,-1 1 0 0 0,0 1 0 0 0,0-1 1 0 0,0 2-1 0 0,0-1 0 0 0,-7 2-157 0 0,13 1 14 0 0,0 1 0 0 0,1 0-1 0 0,0 0 1 0 0,0 1 0 0 0,-1-1 0 0 0,2 0-1 0 0,-1 1 1 0 0,0 0 0 0 0,1 0 0 0 0,0 0 0 0 0,0 0-1 0 0,0 0 1 0 0,0 0 0 0 0,0 0 0 0 0,1 1-1 0 0,0-1 1 0 0,0 1 0 0 0,0-1 0 0 0,1 1 0 0 0,-1-1-1 0 0,1 1 1 0 0,0-1 0 0 0,0 1 0 0 0,1-1-1 0 0,0 1 1 0 0,-1-1 0 0 0,1 1 0 0 0,1-1 0 0 0,0 4-14 0 0,-1-1 51 0 0,53 218 742 0 0,-20-97-365 0 0,-7 2-1 0 0,6 82-427 0 0,-31-194 80 0 0,-1 1-1 0 0,-1 0 0 0 0,-1 0 1 0 0,0 0-1 0 0,-1 0 1 0 0,-1 0-1 0 0,-1 0 0 0 0,-1-1 1 0 0,0 0-1 0 0,-2 0 1 0 0,-4 9-80 0 0,10-25 20 0 0,0 0 0 0 0,-1 0 1 0 0,1 0-1 0 0,-1 0 0 0 0,1 0 1 0 0,-1 0-1 0 0,0 0 1 0 0,0-1-1 0 0,0 1 0 0 0,0-1 1 0 0,0 1-1 0 0,0-1 0 0 0,0 0 1 0 0,0 1-1 0 0,-1-1 0 0 0,1-1 1 0 0,-1 1-1 0 0,1 0 0 0 0,0 0 1 0 0,-1-1-1 0 0,1 1 1 0 0,-1-1-1 0 0,1 0 0 0 0,-1 0 1 0 0,0 0-1 0 0,1 0 0 0 0,-1 0 1 0 0,1-1-1 0 0,-1 1 0 0 0,1-1 1 0 0,-1 0-1 0 0,1 1 0 0 0,-1-2-20 0 0,-74-39 129 0 0,73 38-261 0 0,1 0 0 0 0,0 0 1 0 0,-1 0-1 0 0,1 0 0 0 0,0 0 0 0 0,1-1 1 0 0,-1 1-1 0 0,1-1 0 0 0,-1 0 0 0 0,1 0 1 0 0,0 0-1 0 0,0 0 0 0 0,1 0 1 0 0,-1 0-1 0 0,1 0 0 0 0,0-1 0 0 0,0 1 1 0 0,1 0-1 0 0,-1-1 0 0 0,1 1 0 0 0,0-1 1 0 0,0 1-1 0 0,0-3 132 0 0,7-2-3366 0 0,-2 7-849 0 0,-3 1 674 0 0,3-1-8798 0 0</inkml:trace>
  <inkml:trace contextRef="#ctx0" brushRef="#br0" timeOffset="581.118">395 1358 15963 0 0,'0'0'1166'0'0,"0"0"-574"0"0,0 0-325 0 0,0 0-2 0 0,0 0 90 0 0,0 0 73 0 0,0 0 47 0 0,0 0-2 0 0,0 0-87 0 0,0 0-73 0 0,0 0-62 0 0,0 0-71 0 0,0 0-23 0 0,1 10 3 0 0,5 91 464 0 0,-9-62 754 0 0,-5-58 1316 0 0,7 6-2584 0 0,1-1 0 0 0,0 1 0 0 0,1 0 0 0 0,0-1-1 0 0,1 1 1 0 0,0 0 0 0 0,2 0 0 0 0,-1 0 0 0 0,1 0 0 0 0,1 0 0 0 0,0 1 0 0 0,1 0 0 0 0,1 0 0 0 0,-1 1 0 0 0,2-1-1 0 0,0 1 1 0 0,2-1-110 0 0,-9 12-21 0 0,1 1 1 0 0,-1 0-1 0 0,1-1 0 0 0,0 1 0 0 0,-1 0 0 0 0,1 0 0 0 0,-1 0 0 0 0,0 0 1 0 0,1 0-1 0 0,-1 1 0 0 0,0-1 0 0 0,0 0 0 0 0,1 1 0 0 0,-1-1 0 0 0,0 1 1 0 0,0-1-1 0 0,-1 1 0 0 0,1-1 0 0 0,0 1 0 0 0,0-1 0 0 0,-1 1 0 0 0,1 0 1 0 0,-1 0-1 0 0,0-1 0 0 0,1 1 0 0 0,-1 0 0 0 0,0 0 0 0 0,0-1 0 0 0,0 1 1 0 0,0 0-1 0 0,0 0 0 0 0,0-1 0 0 0,-1 1 0 0 0,1 0 0 0 0,-1 0 21 0 0,4 13-1303 0 0,2-6-1225 0 0,-2-2-4676 0 0,-2-2-4697 0 0</inkml:trace>
  <inkml:trace contextRef="#ctx0" brushRef="#br0" timeOffset="815.643">643 1429 19684 0 0,'0'0'939'0'0,"0"0"-409"0"0,0 0-70 0 0,0 0 226 0 0,0 0 213 0 0,0 0 49 0 0,0 0-146 0 0,0 0-262 0 0,0 0-220 0 0,0 0-133 0 0,0 0-72 0 0,0 0-49 0 0,0 0-28 0 0,0 15-12 0 0,0 64-40 0 0,0-78-76 0 0,0-1-134 0 0,0 0-235 0 0,6-3-5076 0 0,-4 1-535 0 0,-1-2-5730 0 0</inkml:trace>
  <inkml:trace contextRef="#ctx0" brushRef="#br0" timeOffset="1349.077">345 1068 7354 0 0,'0'0'2392'0'0,"0"0"-489"0"0,0 0-257 0 0,0 0 18 0 0,0 0-94 0 0,0 0-194 0 0,0 0-224 0 0,0 0-278 0 0,0 0-226 0 0,0 0-80 0 0,0 0-5 0 0,0 0 40 0 0,0 0 10 0 0,6 0-65 0 0,135 0 2037 0 0,-115 7-1593 0 0,-26-7-871 0 0,-14-14 1073 0 0,-22-41-963 0 0,30 27-3053 0 0,7 24 628 0 0,1 1-2682 0 0,0 1-7028 0 0</inkml:trace>
  <inkml:trace contextRef="#ctx0" brushRef="#br0" timeOffset="2212.017">460 152 4497 0 0,'0'0'1103'0'0,"0"0"-255"0"0,0 0 8 0 0,0 0 239 0 0,0 0 248 0 0,0 0 123 0 0,0 0-23 0 0,0 0-171 0 0,0 0-217 0 0,0 0-166 0 0,0 0-132 0 0,0 0-83 0 0,0 0-62 0 0,3 13-73 0 0,17 108 1252 0 0,-20-57 79 0 0,-1-55 794 0 0,-1-41-1338 0 0,2 5-1211 0 0,1 0 0 0 0,1 0-1 0 0,2 1 1 0 0,0-1 0 0 0,2 1-1 0 0,1 0 1 0 0,1 0 0 0 0,1 1-1 0 0,1 0 1 0 0,3-2-115 0 0,-11 24 3 0 0,28-31-77 0 0,-13 86 69 0 0,4-29-1105 0 0,-11-21-2150 0 0,1-1-3660 0 0,-5-1-4672 0 0</inkml:trace>
  <inkml:trace contextRef="#ctx0" brushRef="#br0" timeOffset="2659.19">663 249 16700 0 0,'0'0'1399'0'0,"0"0"-511"0"0,0 0-332 0 0,0 0-8 0 0,0 0 43 0 0,0 0 8 0 0,0 0-75 0 0,0 0-36 0 0,0 0-67 0 0,0 0-7 0 0,0 0 55 0 0,0 0-60 0 0,0 0-87 0 0,7 2-81 0 0,60 17 290 0 0,-65-18-512 0 0,0 0 1 0 0,0 1-1 0 0,-1-1 1 0 0,1 0-1 0 0,0 1 1 0 0,-1-1-1 0 0,0 1 1 0 0,1 0-1 0 0,-1-1 0 0 0,0 1 1 0 0,0 0-1 0 0,0 0 1 0 0,0 0-1 0 0,0 0 1 0 0,0-1-1 0 0,0 2 1 0 0,-1-1-1 0 0,1 0 0 0 0,-1 0 1 0 0,0 0-1 0 0,1 0 1 0 0,-1 0-1 0 0,0 0 1 0 0,0 0-1 0 0,0 0 1 0 0,-1 0-1 0 0,1 1 0 0 0,0-1 1 0 0,-1 0-1 0 0,1 0 1 0 0,-1 0-1 0 0,0 0 1 0 0,0 0-1 0 0,0 0 1 0 0,0-1-1 0 0,-1 3-19 0 0,-6 29 460 0 0,8-32-402 0 0,1 1 0 0 0,0 0-1 0 0,0-1 1 0 0,0 1 0 0 0,1-1-1 0 0,-1 0 1 0 0,0 1 0 0 0,1-1 0 0 0,-1 0-1 0 0,0 0 1 0 0,1 0 0 0 0,-1 0-1 0 0,1 0 1 0 0,0 0 0 0 0,-1 0-1 0 0,1-1 1 0 0,0 1 0 0 0,0 0-1 0 0,-1-1 1 0 0,1 1 0 0 0,0-1 0 0 0,0 0-1 0 0,0 0 1 0 0,-1 0 0 0 0,1 0-1 0 0,0 0 1 0 0,0 0 0 0 0,0 0-1 0 0,0 0 1 0 0,-1-1 0 0 0,1 1-1 0 0,0-1 1 0 0,0 0 0 0 0,-1 1-1 0 0,1-1 1 0 0,0 0 0 0 0,-1 0 0 0 0,1 0-1 0 0,-1 0 1 0 0,1 0 0 0 0,-1 0-1 0 0,2-1-57 0 0,23-4-2701 0 0,-25 6 1779 0 0,2 0-849 0 0,-2 0-3122 0 0,-1 0-4229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0 186 8666 0 0,'0'0'2122'0'0,"0"0"-122"0"0,0 0-166 0 0,0 0-139 0 0,0 0-143 0 0,0 0-185 0 0,0 0-227 0 0,0 0-223 0 0,0 0-232 0 0,0 0-202 0 0,0 0-144 0 0,0 0-79 0 0,0 0-11 0 0,1-10 426 0 0,38 6 1056 0 0,195-21 603 0 0,-277-1-1742 0 0,30 17-590 0 0,5 5 0 0 0,0-1-1 0 0,0-1 0 0 0,0 1 0 0 0,0-2 1 0 0,1 1-1 0 0,0-1 0 0 0,0 0 0 0 0,1 0 1 0 0,-1-1-1 0 0,2 1 0 0 0,-1-1 0 0 0,1-1 1 0 0,1 1-1 0 0,-5-10-1 0 0,33 23-5993 0 0,-14 0 231 0 0,-1-2-6223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18292 0 0,'0'0'1242'0'0,"0"0"-301"0"0,0 0-121 0 0,0 0 56 0 0,0 0 3 0 0,0 0-75 0 0,0 0-178 0 0,0 0-238 0 0,0 0-171 0 0,0 0-129 0 0,0 0-61 0 0,0 0-31 0 0,0 0-13 0 0,-4-3-39 0 0,49-51 693 0 0,-44 53-583 0 0,-1 1 31 0 0,0 0 24 0 0,0 0-7 0 0,0 0 24 0 0,-23 18 392 0 0,13-8-40 0 0,13-11-1455 0 0,2 0-2595 0 0,-1 0-4884 0 0,-3 1-3611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51 4561 0 0,'0'0'4700'0'0,"0"0"-2222"0"0,0 0-790 0 0,0 0-145 0 0,0 0 7 0 0,0 0 2 0 0,0 0-117 0 0,0 0-227 0 0,0 0-249 0 0,0 0-246 0 0,0 0-198 0 0,0 0-137 0 0,0 0-90 0 0,-1-5-80 0 0,1 6-120 0 0,0-1 0 0 0,-1 0 0 0 0,1 0 0 0 0,0 0 0 0 0,0 0 0 0 0,-1 0 0 0 0,1 0-88 0 0,6 50 312 0 0,-2 0-1 0 0,-3 0 1 0 0,-1 0 0 0 0,-3 0-1 0 0,-2 0 1 0 0,-2-1 0 0 0,-6 20-312 0 0,-11 6 82 0 0,24-74-108 0 0,0-1-14 0 0,0 0-39 0 0,20-76-3555 0 0,-16 56 1831 0 0,1-6-2376 0 0,-3 9-2002 0 0,-1 9-4533 0 0</inkml:trace>
  <inkml:trace contextRef="#ctx0" brushRef="#br0" timeOffset="300.459">43 2 10066 0 0,'0'0'1959'0'0,"0"0"-176"0"0,0 0-210 0 0,0 0-89 0 0,0 0-118 0 0,0 0-220 0 0,0 0-280 0 0,0 0-255 0 0,0 0-210 0 0,0 0-81 0 0,0 0 51 0 0,0 0 117 0 0,0 0 115 0 0,4 3 49 0 0,10 1-391 0 0,0 0 0 0 0,1-1 0 0 0,-1 0-1 0 0,1-2 1 0 0,-1 1 0 0 0,1-2 0 0 0,0 0 0 0 0,0 0 0 0 0,-1-2 0 0 0,1 0-1 0 0,0 0 1 0 0,8-4-261 0 0,36-2 192 0 0,43 6-208 0 0,-101 2-11 0 0,-1 0 0 0 0,1 0-1 0 0,0 0 1 0 0,0 0 0 0 0,-1 0 0 0 0,1 1 0 0 0,0-1-1 0 0,0 0 1 0 0,-1 0 0 0 0,1 1 0 0 0,0-1 0 0 0,-1 0-1 0 0,1 1 1 0 0,0-1 0 0 0,-1 1 0 0 0,1-1-1 0 0,-1 1 1 0 0,1-1 0 0 0,0 1 0 0 0,-1-1 0 0 0,1 1-1 0 0,-1 0 1 0 0,0-1 0 0 0,1 1 0 0 0,-1 0-1 0 0,1-1 1 0 0,-1 1 0 0 0,0 0 0 0 0,0-1 0 0 0,1 1-1 0 0,-1 0 1 0 0,0 0 0 0 0,0-1 0 0 0,0 1 0 0 0,0 0-1 0 0,0 0 1 0 0,0 0 0 0 0,0-1 0 0 0,0 1-1 0 0,0 0 1 0 0,0 0 0 0 0,0-1 0 0 0,-1 1 0 0 0,1 0-1 0 0,0-1 1 0 0,-1 1 0 0 0,1 0 0 0 0,0 0 0 0 0,-1-1-1 0 0,1 1 1 0 0,-1-1 0 0 0,1 1 27 0 0,-21 36-2718 0 0,2-15-1030 0 0,6-9-3566 0 0,4-6-3854 0 0</inkml:trace>
  <inkml:trace contextRef="#ctx0" brushRef="#br0" timeOffset="547.911">34 253 12715 0 0,'0'0'1695'0'0,"0"0"-622"0"0,0 0-258 0 0,0 0 191 0 0,0 0 226 0 0,0 0 39 0 0,0 0-107 0 0,0 0-156 0 0,0 0-182 0 0,0 0-146 0 0,21 2-111 0 0,104 10 229 0 0,-101-12-742 0 0,60-3 433 0 0,-38-14-3887 0 0,-39 9-985 0 0,-5 3-2269 0 0,-2 1-4312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204 328 12835 0 0,'0'0'1728'0'0,"0"0"-430"0"0,0 0-275 0 0,0 0-18 0 0,0 0-18 0 0,0 0-71 0 0,0 0-57 0 0,-22 4-132 0 0,-66 11-156 0 0,84-14-533 0 0,1-1 0 0 0,-1 1 1 0 0,1 0-1 0 0,-1 0 0 0 0,1 0 1 0 0,-1 0-1 0 0,1 1 0 0 0,0-1 0 0 0,0 1 1 0 0,0 0-1 0 0,-1 0 0 0 0,2 0 1 0 0,-1 0-1 0 0,0 1 0 0 0,0-1 1 0 0,1 1-1 0 0,-1 0 0 0 0,1 0 1 0 0,0-1-1 0 0,0 1 0 0 0,0 1 0 0 0,0-1 1 0 0,1 0-1 0 0,-1 0 0 0 0,1 1 1 0 0,-1 3-39 0 0,-2 2 17 0 0,2-4-13 0 0,-1-1 1 0 0,1 0-1 0 0,0 0 0 0 0,1 1 0 0 0,-1-1 0 0 0,1 1 0 0 0,0-1 0 0 0,0 1 1 0 0,0 0-1 0 0,1-1 0 0 0,-1 1 0 0 0,1 0 0 0 0,0 0 0 0 0,1-1 1 0 0,-1 1-1 0 0,1 0 0 0 0,0-1 0 0 0,0 1 0 0 0,1-1 0 0 0,-1 1 0 0 0,1-1 1 0 0,0 1-1 0 0,0-1 0 0 0,0 0 0 0 0,1 0 0 0 0,-1 0 0 0 0,1 0 0 0 0,0-1 1 0 0,0 1-1 0 0,1-1 0 0 0,-1 1 0 0 0,1-1 0 0 0,-1 0 0 0 0,1-1 1 0 0,0 1-1 0 0,0-1 0 0 0,0 1 0 0 0,0-1 0 0 0,1 0 0 0 0,-1-1 0 0 0,1 1 1 0 0,-1-1-1 0 0,1 0 0 0 0,1 0-4 0 0,7-3 205 0 0,0 0 0 0 0,0-2 0 0 0,0 1 0 0 0,-1-2-1 0 0,0 0 1 0 0,0 0 0 0 0,0-1 0 0 0,0 0 0 0 0,-1-1 0 0 0,0-1 0 0 0,-1 0 0 0 0,1 0 0 0 0,-2-1 0 0 0,1 0 0 0 0,-1 0 0 0 0,0-1-1 0 0,-1-1 1 0 0,-1 1 0 0 0,1-1 0 0 0,4-12-205 0 0,1 2 44 0 0,-2-2-1 0 0,-1 1 1 0 0,0-1-1 0 0,-2-1 0 0 0,-1 0 1 0 0,-1 0-1 0 0,0 0 1 0 0,-2-1-1 0 0,-1 0 1 0 0,-1 0-1 0 0,-1 1 1 0 0,-2-15-44 0 0,1 35-5 0 0,1 0 0 0 0,-1 1 0 0 0,0-1 0 0 0,0 0 0 0 0,0 1 0 0 0,-1-1 0 0 0,1 1 0 0 0,-1-1 0 0 0,0 0 0 0 0,0 1 0 0 0,0-1 0 0 0,0 1 0 0 0,-1 0-1 0 0,1-1 1 0 0,-1 1 0 0 0,0 0 0 0 0,0 0 0 0 0,0 0 0 0 0,-1 0 0 0 0,1 0 0 0 0,-1 1 0 0 0,1-1 0 0 0,-1 1 0 0 0,0 0 0 0 0,0-1 0 0 0,0 1 0 0 0,0 1 0 0 0,0-1 0 0 0,0 0 0 0 0,-1 1 0 0 0,1-1 0 0 0,-1 1 0 0 0,1 0 0 0 0,-1 0 0 0 0,1 1 0 0 0,-1-1 0 0 0,1 1 0 0 0,-1-1 0 0 0,0 1 0 0 0,1 0 0 0 0,-1 1 0 0 0,0-1 0 0 0,1 1 0 0 0,-1-1 0 0 0,1 1 0 0 0,-1 0 0 0 0,1 0 0 0 0,-1 1 0 0 0,-1 0 5 0 0,-7 8-12 0 0,1 0 1 0 0,0 0-1 0 0,1 1 0 0 0,0 0 0 0 0,1 1 0 0 0,1 0 0 0 0,-1 1 1 0 0,2-1-1 0 0,0 2 0 0 0,0-1 0 0 0,1 1 0 0 0,1 0 1 0 0,1 0-1 0 0,0 0 0 0 0,0 1 0 0 0,1-1 0 0 0,1 1 0 0 0,1 0 1 0 0,0 0-1 0 0,1 0 0 0 0,0 0 0 0 0,2 9 12 0 0,2-12-29 0 0,0 0 1 0 0,1 0-1 0 0,0-1 0 0 0,1 0 1 0 0,0 1-1 0 0,1-2 0 0 0,0 1 1 0 0,1-1-1 0 0,0 0 0 0 0,1-1 0 0 0,-1 0 1 0 0,2 0-1 0 0,-1-1 0 0 0,1 0 1 0 0,1-1-1 0 0,-1 0 0 0 0,1 0 1 0 0,0-1-1 0 0,1-1 0 0 0,0 0 0 0 0,0 0 1 0 0,0-2-1 0 0,0 1 29 0 0,33 6-1864 0 0,-13-9-5306 0 0,-24-1-2881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965 459 0 0 0,'0'0'867'0'0,"0"0"541"0"0,0 0 497 0 0,0 0 272 0 0,0 0-60 0 0,0 0-362 0 0,0 0-504 0 0,0 0-382 0 0,0 0-146 0 0,0 0 13 0 0,8 11 3201 0 0,14 6 508 0 0,-32-12-109 0 0,-40 3-3794 0 0,-12-1-311 0 0,1 2-1 0 0,0 4 1 0 0,1 2-1 0 0,-45 18-230 0 0,-160 63 687 0 0,141-61 46 0 0,114-33-640 0 0,-2 0 21 0 0,19-1 147 0 0,26 13-206 0 0,54 8 80 0 0,297 63 155 0 0,-212-51-228 0 0,-146-21 33 0 0,-26-12-53 0 0,0-1 6 0 0,0 0 22 0 0,0 0-6 0 0,0 0 12 0 0,-30 2 32 0 0,0 2 0 0 0,0 1 0 0 0,1 1 0 0 0,-1 1 0 0 0,2 2 0 0 0,-3 1-108 0 0,-31 10 34 0 0,-200 64-42 0 0,260-83 9 0 0,-9 2-3 0 0,1 1 1 0 0,0 0-1 0 0,0 0 0 0 0,0 1 0 0 0,0 1 1 0 0,1-1-1 0 0,0 1 0 0 0,0 1 1 0 0,-3 3 1 0 0,-7 5-3 0 0,18-15 16 0 0,1 0-3 0 0,0 0-5 0 0,0 0-12 0 0,0 0-6 0 0,0 0 6 0 0,0 0 11 0 0,-1 0 6 0 0,0 0 20 0 0,1 0-26 0 0,0 0 3 0 0,-31 26 233 0 0,-7 0-224 0 0,37-23-28 0 0,48 5-111 0 0,221 54 322 0 0,-82-32-170 0 0,-118-16-79 0 0,-24-10 633 0 0,-44-4-590 0 0,0 0 11 0 0,0 0 4 0 0,0 0 0 0 0,0 0-3 0 0,0 0-7 0 0,0 0 2 0 0,0 0-20 0 0,0 0-4 0 0,0 0 20 0 0,0 0-8 0 0,1 0 25 0 0,0 0 18 0 0,-1 0-21 0 0,0 0-15 0 0,0 0 1 0 0,0 0 15 0 0,0 0-13 0 0,0 0-30 0 0,0 0 54 0 0,0 0 42 0 0,0 0-42 0 0,0 0-16 0 0,0 0-32 0 0,0 0 18 0 0,0 0 20 0 0,0 0-14 0 0,0 0 12 0 0,0 0-19 0 0,0 0 6 0 0,0 0 42 0 0,0 0-38 0 0,0 0-14 0 0,0 0 20 0 0,0 0-26 0 0,0 0 12 0 0,0 0 19 0 0,0 0-16 0 0,0 0 11 0 0,0 0-11 0 0,0 0-4 0 0,0 0 5 0 0,0 0 15 0 0,0 0-16 0 0,0 0 14 0 0,0 0-5 0 0,0 0-12 0 0,0 0 14 0 0,0 0-11 0 0,0 0-1 0 0,0 0 7 0 0,0 0-7 0 0,0 0-3 0 0,0 0 0 0 0,0 0 5 0 0,0 0 21 0 0,0 0-5 0 0,0 0-13 0 0,0 0 7 0 0,0 0-18 0 0,0 0 2 0 0,0 0 21 0 0,0 0-12 0 0,0 0 1 0 0,-30 0-3252 0 0,25 0 2138 0 0,-5 0-323 0 0,2 0-3881 0 0,4 0-6839 0 0</inkml:trace>
  <inkml:trace contextRef="#ctx0" brushRef="#br0" timeOffset="108861.88">392 39 0 0 0,'0'0'1379'0'0,"0"0"731"0"0,0 0 368 0 0,0 0 15 0 0,0 0-284 0 0,0 0-431 0 0,0 0-394 0 0,0 0-266 0 0,0 0-148 0 0,1-3-72 0 0,0 3-804 0 0,-1-1-1 0 0,1 0 1 0 0,-1 1 0 0 0,0-1-1 0 0,1 0 1 0 0,-1 1 0 0 0,0-1-1 0 0,0 0 1 0 0,0 0 0 0 0,0 1 0 0 0,1-1-1 0 0,-1 0 1 0 0,0 0 0 0 0,0 0-1 0 0,0 1 1 0 0,-1-1 0 0 0,1 0-1 0 0,0 0 1 0 0,0 1 0 0 0,0-1-1 0 0,-1 0 1 0 0,1 0 0 0 0,0 1 0 0 0,0-1-1 0 0,-1 0 1 0 0,1 1 0 0 0,-1-1-1 0 0,1 0 1 0 0,-1 1 0 0 0,1-1-1 0 0,-1 1 1 0 0,1-1 0 0 0,-1 1-1 0 0,1-1 1 0 0,-1 1 0 0 0,0-1 0 0 0,1 1-1 0 0,-1 0 1 0 0,0-1 0 0 0,1 1-1 0 0,-1 0 1 0 0,0-1 0 0 0,0 1-1 0 0,1 0 1 0 0,-1 0 0 0 0,0 0-1 0 0,0 0 1 0 0,1 0 0 0 0,-1 0 0 0 0,0 0-1 0 0,0 0-93 0 0,-7-3 219 0 0,-1 1-1 0 0,0 1 0 0 0,1 0 0 0 0,-1 0 1 0 0,0 0-1 0 0,1 1 0 0 0,-1 0 0 0 0,0 1 1 0 0,1 0-1 0 0,-1 0 0 0 0,0 1 1 0 0,1 0-1 0 0,0 1 0 0 0,-1 0 0 0 0,1 0-218 0 0,-12 6 233 0 0,13-7-174 0 0,1 0 0 0 0,-1 1 0 0 0,1 0 0 0 0,0 0-1 0 0,0 0 1 0 0,0 1 0 0 0,0 0 0 0 0,1 0-1 0 0,-1 1 1 0 0,1-1 0 0 0,0 1 0 0 0,0 0-1 0 0,1 1 1 0 0,0-1 0 0 0,0 1 0 0 0,0 0 0 0 0,-2 5-59 0 0,-2 8 68 0 0,2 1 1 0 0,0 0 0 0 0,2 1-1 0 0,0-1 1 0 0,1 1 0 0 0,1 0-1 0 0,1 0 1 0 0,1 14-69 0 0,20 658 1052 0 0,-18-640-891 0 0,-3 0-1 0 0,-2 0 1 0 0,-8 45-161 0 0,-24 112 557 0 0,-8-23 34 0 0,31-102-248 0 0,12-84-329 0 0,-1 0 0 0 0,1-1 1 0 0,-1 1-1 0 0,1 0 0 0 0,-1 0 1 0 0,1 0-1 0 0,0 0 0 0 0,-1 0 1 0 0,1 0-1 0 0,0 0 0 0 0,0 0 1 0 0,-1-1-1 0 0,1 1 0 0 0,0 0 1 0 0,0 0-1 0 0,0 0 0 0 0,0 0 1 0 0,0 0-1 0 0,1 0 0 0 0,-1 0 1 0 0,0 0-1 0 0,0 0 0 0 0,1 0 1 0 0,-1 0-1 0 0,0 0 0 0 0,1 0 1 0 0,-1-1-1 0 0,1 1 0 0 0,-1 0 1 0 0,1 0-1 0 0,-1 0 0 0 0,1-1 0 0 0,0 1 1 0 0,-1 0-1 0 0,1-1 0 0 0,0 1 1 0 0,0-1-1 0 0,-1 1 0 0 0,1-1 1 0 0,0 1-1 0 0,0-1 0 0 0,0 1 1 0 0,0-1-1 0 0,0 0 0 0 0,0 1 1 0 0,-1-1-1 0 0,1 0 0 0 0,0 0 1 0 0,0 0-1 0 0,0 0 0 0 0,0 0 1 0 0,0 0-1 0 0,0 0 0 0 0,0 0 1 0 0,0 0-1 0 0,0 0 0 0 0,0 0 1 0 0,0-1-1 0 0,0 1 0 0 0,0 0 1 0 0,0-1-1 0 0,-1 1 0 0 0,1-1 1 0 0,0 1-1 0 0,0-1 0 0 0,0 1 1 0 0,-1-1-1 0 0,1 1 0 0 0,0-1 1 0 0,0 0-15 0 0,10-2-19 0 0,81-14 199 0 0,55-13 91 0 0,-140 29-1206 0 0,-20 9-2024 0 0,8-2-2455 0 0,-2-2-7403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17 158 9442 0 0,'0'0'943'0'0,"0"0"-400"0"0,0 0-105 0 0,0 0 187 0 0,0 0 273 0 0,0 0 181 0 0,0 0 35 0 0,0 0-97 0 0,0 0-156 0 0,-3 21-89 0 0,-11 63-52 0 0,22-37 1266 0 0,-4-43-1616 0 0,4-7 4990 0 0,0-27-4793 0 0,-6 20-26 0 0,4-12-145 0 0,-3 3-262 0 0,1 1 0 0 0,1-1 0 0 0,1 1 0 0 0,0 0 0 0 0,2 0 0 0 0,0 1 0 0 0,0 0 0 0 0,2 0 0 0 0,0 1 0 0 0,1 0 0 0 0,1 1 0 0 0,0 0 0 0 0,9-7-134 0 0,-21 22-2 0 0,1-1 1 0 0,-1 1-1 0 0,1 0 0 0 0,-1-1 0 0 0,1 1 0 0 0,0 0 0 0 0,-1 0 0 0 0,1-1 1 0 0,0 1-1 0 0,-1 0 0 0 0,1 0 0 0 0,0 0 0 0 0,-1 0 0 0 0,1 0 0 0 0,-1 0 0 0 0,1 0 1 0 0,0 0-1 0 0,-1 0 0 0 0,1 0 0 0 0,0 0 0 0 0,-1 0 0 0 0,1 1 0 0 0,0-1 1 0 0,-1 0-1 0 0,1 0 0 0 0,-1 1 0 0 0,1-1 0 0 0,-1 0 0 0 0,1 1 0 0 0,0-1 1 0 0,-1 1-1 0 0,1-1 0 0 0,-1 1 0 0 0,0-1 0 0 0,1 1 0 0 0,-1-1 0 0 0,1 1 0 0 0,-1-1 1 0 0,0 1-1 0 0,1-1 0 0 0,-1 1 0 0 0,0 0 0 0 0,0-1 0 0 0,1 1 0 0 0,-1-1 1 0 0,0 1-1 0 0,0 0 0 0 0,0-1 0 0 0,0 1 0 0 0,0 0 0 0 0,0-1 0 0 0,0 1 1 0 0,0 0-1 0 0,0 0 2 0 0,7 48-126 0 0,-6-39 90 0 0,15 31-938 0 0,-5-38-2265 0 0,4-10-3906 0 0,-11 4 363 0 0,-2 1-4230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5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12771 0 0,'0'0'3342'0'0,"0"0"-1363"0"0,0 0-623 0 0,0 0-144 0 0,0 0-130 0 0,0 0-140 0 0,0 0-168 0 0,0 0-223 0 0,0 0-163 0 0,0 0-62 0 0,0 0-5 0 0,0 0 58 0 0,0 0 12 0 0,7 1-41 0 0,125 10 1484 0 0,-20-11-944 0 0,-117-26 639 0 0,-36-38-1077 0 0,35 58-591 0 0,0-1 1 0 0,1 0 0 0 0,-1 0-1 0 0,2 0 1 0 0,-1-1-1 0 0,1 0 1 0 0,0 0 0 0 0,0 0-1 0 0,1 0 1 0 0,0 0-1 0 0,1-1 1 0 0,0 0 0 0 0,0 1-1 0 0,1-1 1 0 0,0 0 0 0 0,0 0-1 0 0,1 1 1 0 0,0-1-1 0 0,1-2 139 0 0,8-9-6511 0 0,-6 14 1959 0 0,2-3-8719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1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13 199 648 0 0,'0'0'1399'0'0,"0"0"-152"0"0,0 0 61 0 0,0 0 245 0 0,0 0 203 0 0,0 0 104 0 0,0 0-82 0 0,0 0-240 0 0,0 0-265 0 0,0 0-247 0 0,0 0-189 0 0,0 0-88 0 0,0 0-51 0 0,0 0-32 0 0,0 0-31 0 0,0 0-47 0 0,0 0-35 0 0,0 0-26 0 0,0 0-32 0 0,0 0-40 0 0,0 0-45 0 0,0 0-34 0 0,0 0-31 0 0,0 0-35 0 0,0 0-38 0 0,0 0-37 0 0,0 0-27 0 0,0 0-20 0 0,0 0-7 0 0,0 0-15 0 0,21 0 1688 0 0,142-11 134 0 0,-148 10-2274 0 0,30-3 1170 0 0,-35 5-5438 0 0,-22 8-191 0 0,4-3-3152 0 0,5-3-3083 0 0</inkml:trace>
  <inkml:trace contextRef="#ctx0" brushRef="#br0" timeOffset="331.503">1 349 8218 0 0,'0'0'1932'0'0,"0"0"-442"0"0,0 0-389 0 0,0 0-35 0 0,0 0 122 0 0,0 0 56 0 0,0 0-22 0 0,0 0-79 0 0,0 0-99 0 0,0 0-101 0 0,0 0-59 0 0,0 0-94 0 0,8 1-102 0 0,218-2 3486 0 0,-176-1-4075 0 0,-49 1-173 0 0,-1 1-46 0 0,0 0-110 0 0,0 0-134 0 0,0 0-186 0 0,0 0-222 0 0,0-2-2472 0 0,0 0-3757 0 0,0 2-4373 0 0</inkml:trace>
  <inkml:trace contextRef="#ctx0" brushRef="#br0" timeOffset="1248.429">129 1 2425 0 0,'0'0'1797'0'0,"0"0"-174"0"0,0 0-36 0 0,0 0 120 0 0,0 0 140 0 0,0 0-34 0 0,0 0-73 0 0,0 0-220 0 0,0 0-297 0 0,0 0-218 0 0,0 0-171 0 0,0 0-117 0 0,0 0-83 0 0,-2 0-36 0 0,-7 4 2331 0 0,29 15-261 0 0,-15-14-3189 0 0,102 85 1697 0 0,0-12-879 0 0,-87-57 439 0 0,-239 218-374 0 0,169-190-220 0 0,50-49-1900 0 0,2-2-3678 0 0,1 1-4309 0 0,0 1-2175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56 3073 0 0,'0'0'4013'0'0,"0"0"-1974"0"0,0 0-676 0 0,0 0-227 0 0,0 0-132 0 0,0 0-97 0 0,0 0-116 0 0,0 0-118 0 0,0 0-79 0 0,0 0-68 0 0,0 0-67 0 0,-3 9-61 0 0,-14 108 1171 0 0,-4 256 922 0 0,21-374-2467 0 0,0 1-1 0 0,1-1 0 0 0,-1 0 0 0 0,0 1 0 0 0,1-1 0 0 0,-1 1 0 0 0,1-1 0 0 0,-1 1 0 0 0,1 0 0 0 0,-1-1 0 0 0,1 1 0 0 0,-1-1 0 0 0,1 1 0 0 0,-1 0 0 0 0,1-1 0 0 0,-1 1 0 0 0,1 0 0 0 0,0 0 0 0 0,-1-1 1 0 0,1 1-1 0 0,0 0 0 0 0,-1 0 0 0 0,1 0 0 0 0,-1 0 0 0 0,1 0 0 0 0,0 0 0 0 0,-1 0 0 0 0,1 0 0 0 0,0 0 0 0 0,-1 0 0 0 0,1 0 0 0 0,0 1 0 0 0,-1-1 0 0 0,1 0 0 0 0,-1 0 0 0 0,1 0 0 0 0,0 1 0 0 0,-1-1 1 0 0,1 0-1 0 0,-1 1 0 0 0,1-1 0 0 0,-1 1 0 0 0,1-1 0 0 0,-1 1 0 0 0,1-1 0 0 0,-1 1 0 0 0,0-1 0 0 0,1 1 0 0 0,-1-1 0 0 0,1 1 0 0 0,-1-1 0 0 0,0 1 0 0 0,0 0 0 0 0,1-1 0 0 0,-1 1 0 0 0,0-1 0 0 0,0 1 1 0 0,0 0-1 0 0,0-1 0 0 0,0 1 0 0 0,0 0 0 0 0,0-1 0 0 0,0 1 0 0 0,0 0 0 0 0,0-1 0 0 0,0 1 0 0 0,0 0 0 0 0,0-1 0 0 0,-1 1-23 0 0,34-43 1219 0 0,-6-3-945 0 0,-2-2-1 0 0,-3-1 0 0 0,-1-1 0 0 0,1-11-273 0 0,18-119 257 0 0,-33 84 160 0 0,-7 95-353 0 0,0 0-16 0 0,0 0-40 0 0,0 0-48 0 0,-1 16-136 0 0,-29 274 1278 0 0,30-262-983 0 0,0 0-1 0 0,3 1 1 0 0,0-1-1 0 0,2 0 1 0 0,0 0-1 0 0,3-1 1 0 0,7 21-119 0 0,-12-31 557 0 0,-3-15-2794 0 0,0-8-5408 0 0,0 4 5198 0 0,0 0-7861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10098 0 0,'0'0'2413'0'0,"0"0"-412"0"0,0 0-275 0 0,0 0-118 0 0,0 0-129 0 0,0 0-184 0 0,0 0-230 0 0,0 0-240 0 0,0 0-223 0 0,0 0-168 0 0,0 0-79 0 0,0 0-40 0 0,0 0 5 0 0,3-2 1364 0 0,175 9 1118 0 0,-165-7-2846 0 0,4 0-64 0 0,-6 0-5585 0 0,-12 2-3058 0 0,-1-2-2786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14643 0 0,'0'0'1436'0'0,"0"0"-361"0"0,0 0-22 0 0,0 0 197 0 0,0 0 108 0 0,0 0-88 0 0,0 0-155 0 0,0 0-214 0 0,0 0-218 0 0,20 0-154 0 0,63-2-154 0 0,80-17-285 0 0,-162 19-280 0 0,19 0-719 0 0,-7 0-4293 0 0,-8 0-6409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7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251 405 6473 0 0,'0'0'1691'0'0,"0"0"-357"0"0,0 0-95 0 0,0 0 236 0 0,0 0 189 0 0,0 0 1 0 0,0 0-206 0 0,0 0-290 0 0,0 0-251 0 0,0 0-166 0 0,0 0-64 0 0,0 0-69 0 0,0 0-58 0 0,-1-12-30 0 0,-4-36-67 0 0,-24-13 1291 0 0,27 57-1722 0 0,-1 0 0 0 0,-1 0 1 0 0,1 1-1 0 0,0-1 0 0 0,-1 1 0 0 0,0 0 0 0 0,1 0 0 0 0,-1 1 0 0 0,0-1 1 0 0,-1 1-1 0 0,1 0 0 0 0,0 0 0 0 0,-1 0 0 0 0,1 0 0 0 0,-1 1 0 0 0,0 0 0 0 0,1 0 1 0 0,-1 0-1 0 0,0 0 0 0 0,1 1 0 0 0,-1 0 0 0 0,0 0 0 0 0,0 0 0 0 0,0 1 0 0 0,0 0-33 0 0,0 1 7 0 0,1 0-1 0 0,-1 1 0 0 0,1 0 1 0 0,0 0-1 0 0,0 0 0 0 0,0 0 1 0 0,1 1-1 0 0,-1 0 0 0 0,1 0 1 0 0,0 0-1 0 0,0 0 0 0 0,0 0 1 0 0,0 0-1 0 0,1 1 0 0 0,0-1 1 0 0,0 1-1 0 0,0 0 0 0 0,0 0 1 0 0,1 0-1 0 0,0-1 0 0 0,0 1 1 0 0,0 1-1 0 0,0-1 0 0 0,1 4-6 0 0,0 22 62 0 0,2 1-1 0 0,0-1 0 0 0,3 0 1 0 0,0 0-1 0 0,2-1 0 0 0,1 0 0 0 0,2 0 1 0 0,1-1-1 0 0,1 0 0 0 0,15 27-61 0 0,37 104 370 0 0,-55-135-310 0 0,0 0-1 0 0,-2 1 0 0 0,-1 0 1 0 0,-1 0-1 0 0,-2 0 0 0 0,0 0 1 0 0,-2 1-1 0 0,-1-1 0 0 0,0 1 1 0 0,-6 25-60 0 0,5-45 29 0 0,-1-1 1 0 0,0 0-1 0 0,-1 0 1 0 0,0 0-1 0 0,0 0 1 0 0,0-1-1 0 0,-1 1 1 0 0,1-1-1 0 0,-1 0 0 0 0,0 0 1 0 0,-1 0-1 0 0,1 0 1 0 0,-1-1-1 0 0,0 0 1 0 0,0 0-1 0 0,-1 0 1 0 0,1 0-1 0 0,-1-1 1 0 0,0 0-1 0 0,0 0 1 0 0,0-1-1 0 0,0 0 1 0 0,0 0-1 0 0,0 0 0 0 0,-1-1 1 0 0,1 1-1 0 0,-1-2 1 0 0,1 1-1 0 0,-1-1 1 0 0,1 0-1 0 0,-4 0-29 0 0,8 0 1 0 0,-1 1 1 0 0,1 0-1 0 0,0-1 0 0 0,-1 0 0 0 0,1 0 0 0 0,0 0 1 0 0,-1 0-1 0 0,1 0 0 0 0,-1 0 0 0 0,1 0 0 0 0,0-1 0 0 0,-1 1 1 0 0,1-1-1 0 0,0 0 0 0 0,0 0 0 0 0,-1 0 0 0 0,1 0 1 0 0,0 0-1 0 0,0 0 0 0 0,0-1 0 0 0,0 1 0 0 0,0 0 0 0 0,0-1 1 0 0,1 0-1 0 0,-1 1 0 0 0,0-1 0 0 0,1 0 0 0 0,0 0 1 0 0,-1 0-1 0 0,1 0 0 0 0,0 0 0 0 0,0 0 0 0 0,0 0 0 0 0,0-1 1 0 0,0 1-1 0 0,0 0 0 0 0,1-1 0 0 0,-1 1 0 0 0,1 0 1 0 0,0-1-1 0 0,0 1 0 0 0,0 0 0 0 0,0-1 0 0 0,0 0-1 0 0,30-38-2153 0 0,-10 29-4011 0 0,-12 8 1138 0 0,-2-1-7257 0 0</inkml:trace>
  <inkml:trace contextRef="#ctx0" brushRef="#br0" timeOffset="499.779">338 1199 13251 0 0,'0'0'635'0'0,"0"0"-234"0"0,0 0 27 0 0,0 0 194 0 0,0 0 140 0 0,0 0 80 0 0,0 0-42 0 0,0 0-156 0 0,0 0-157 0 0,0 0-127 0 0,0 0-113 0 0,0 0-75 0 0,3 20-25 0 0,12 63-31 0 0,-10-20 2041 0 0,-5-83 90 0 0,9-87-487 0 0,-6 97-1733 0 0,-1-1 0 0 0,1 1 0 0 0,1 0 1 0 0,0 0-1 0 0,0 0 0 0 0,1 1 1 0 0,0-1-1 0 0,1 1 0 0 0,0 0 0 0 0,0 1 1 0 0,1-1-1 0 0,0 1 0 0 0,8-7-27 0 0,-13 50-944 0 0,-4-7 99 0 0,1-13-1144 0 0,0-1-3728 0 0,1-9-2938 0 0</inkml:trace>
  <inkml:trace contextRef="#ctx0" brushRef="#br0" timeOffset="734.783">561 1298 15627 0 0,'0'0'1177'0'0,"0"0"-307"0"0,0 0 17 0 0,0 0 183 0 0,0 0 99 0 0,0 0-68 0 0,0 0-224 0 0,0 0-283 0 0,0 0-241 0 0,0 0-152 0 0,0 0-90 0 0,0 0-50 0 0,0 0-22 0 0,-2 16-22 0 0,-4 47-19 0 0,10-50-1389 0 0,2-22-4094 0 0,-6 8 1999 0 0,0-3-7695 0 0</inkml:trace>
  <inkml:trace contextRef="#ctx0" brushRef="#br0" timeOffset="1685.768">445 32 3529 0 0,'0'0'855'0'0,"0"0"-118"0"0,0 0 57 0 0,0 0 139 0 0,0 0 135 0 0,0 0 93 0 0,0 0-18 0 0,0 0-81 0 0,0 0-91 0 0,0 0-84 0 0,0 0-88 0 0,0 0-96 0 0,0 0-103 0 0,-2 18-92 0 0,-7 114 1079 0 0,4-54 329 0 0,5-78-1634 0 0,0 0 94 0 0,0 0 76 0 0,0 0 87 0 0,0 0 85 0 0,0-27 1624 0 0,0 8-2132 0 0,1 0 0 0 0,1 0-1 0 0,0 0 1 0 0,2 0-1 0 0,0 1 1 0 0,1 0-1 0 0,1 0 1 0 0,1 0 0 0 0,2-4-116 0 0,-8 20-19 0 0,0-1 1 0 0,0 1 0 0 0,0-1 0 0 0,0 1-1 0 0,0 0 1 0 0,1-1 0 0 0,-1 1 0 0 0,1 0-1 0 0,0 0 1 0 0,-1 0 0 0 0,1 0 0 0 0,0 0-1 0 0,0 1 1 0 0,0-1 0 0 0,0 1 0 0 0,1-1 0 0 0,-1 1-1 0 0,0 0 1 0 0,1-1 0 0 0,-1 1 0 0 0,1 1-1 0 0,-1-1 1 0 0,1 0 0 0 0,-1 0 0 0 0,1 1-1 0 0,0 0 1 0 0,-1-1 0 0 0,1 1 18 0 0,21 47-1208 0 0,-19-26-5180 0 0,-4-17 3638 0 0,-1 0-5999 0 0</inkml:trace>
  <inkml:trace contextRef="#ctx0" brushRef="#br0" timeOffset="2090.327">567 233 9978 0 0,'0'0'1443'0'0,"0"0"-188"0"0,0 0-65 0 0,0 0 10 0 0,0 0-35 0 0,0 0-54 0 0,0 0-160 0 0,0 0-205 0 0,0 0-145 0 0,0 0-117 0 0,0 0-102 0 0,0 0-105 0 0,0 0-88 0 0,12-4-82 0 0,37-10-40 0 0,-48 14-57 0 0,0 0 1 0 0,0 0 0 0 0,0 0-1 0 0,0 0 1 0 0,-1 0-1 0 0,1 0 1 0 0,0 0 0 0 0,0 1-1 0 0,0-1 1 0 0,-1 0-1 0 0,1 0 1 0 0,0 1 0 0 0,0-1-1 0 0,-1 0 1 0 0,1 1 0 0 0,0-1-1 0 0,-1 1 1 0 0,1-1-1 0 0,0 1 1 0 0,-1-1 0 0 0,1 1-1 0 0,-1-1 1 0 0,1 1-1 0 0,-1 0 1 0 0,1-1 0 0 0,-1 1-1 0 0,1 0 1 0 0,-1 0-1 0 0,0-1 1 0 0,1 1 0 0 0,-1 0-1 0 0,0 0 1 0 0,0-1-1 0 0,1 1 1 0 0,-1 0 0 0 0,0 0-1 0 0,0 0 1 0 0,0-1-1 0 0,0 1 1 0 0,0 0 0 0 0,0 0-1 0 0,0 0 1 0 0,0-1-1 0 0,-1 1 1 0 0,1 0 0 0 0,0 0-1 0 0,0 0 1 0 0,-1-1-1 0 0,1 1 1 0 0,0 0 0 0 0,-1 0-1 0 0,1-1 1 0 0,-1 1-1 0 0,1 0 1 0 0,-1-1 0 0 0,1 1-1 0 0,-1-1 1 0 0,1 1-1 0 0,-1-1 1 0 0,0 1-11 0 0,-21 26 389 0 0,20-26-364 0 0,0 1 0 0 0,-1 0 0 0 0,1-1 0 0 0,0 1 0 0 0,0 0 0 0 0,0 0 0 0 0,0 0 1 0 0,0 1-1 0 0,1-1 0 0 0,-1 0 0 0 0,1 1 0 0 0,-1-1 0 0 0,1 1 0 0 0,0-1 0 0 0,0 1 0 0 0,0 0 0 0 0,0-1 0 0 0,1 1 0 0 0,-1 0 0 0 0,1 0 0 0 0,-1-1 0 0 0,1 1 1 0 0,0 0-1 0 0,0 0 0 0 0,0 0 0 0 0,1 0 0 0 0,-1-1 0 0 0,1 2-25 0 0,2-1 101 0 0,1-1 0 0 0,0 0 0 0 0,0 0-1 0 0,0 0 1 0 0,0 0 0 0 0,0-1 0 0 0,0 1 0 0 0,0-1 0 0 0,0 0 0 0 0,0-1 0 0 0,1 1 0 0 0,-1-1-1 0 0,0 1 1 0 0,1-1 0 0 0,-1-1 0 0 0,0 1 0 0 0,1 0 0 0 0,1-2-101 0 0,10 2 124 0 0,24-3-604 0 0,-39 3-215 0 0,-1 0-648 0 0,0 0-1671 0 0,-1 0-4184 0 0,1 0-4597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5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14835 0 0,'0'0'1234'0'0,"0"0"-477"0"0,0 0-335 0 0,0 0 84 0 0,0 0 219 0 0,0 0 184 0 0,0 0 45 0 0,0 0-121 0 0,0 0-201 0 0,0 0-170 0 0,0 0-107 0 0,0 0-79 0 0,2 21-59 0 0,15 101 112 0 0,-15-21 141 0 0,-4-57-3132 0 0,13-58-11514 0 0,-9 10 7098 0 0</inkml:trace>
  <inkml:trace contextRef="#ctx0" brushRef="#br0" timeOffset="613.863">150 108 5785 0 0,'0'0'3282'0'0,"0"0"-1053"0"0,0 0-556 0 0,0 0-270 0 0,0 0-225 0 0,0 0-167 0 0,0 0-79 0 0,0 0-33 0 0,0 0 4 0 0,0 0-32 0 0,0 0-83 0 0,0 0-108 0 0,0 0-107 0 0,11 1-82 0 0,87-6 935 0 0,24 0-674 0 0,-122 5-692 0 0,0 0 64 0 0,0 0 81 0 0,0 0 66 0 0,-17-11 445 0 0,-69-42-542 0 0,81 108-440 0 0,-10 94 342 0 0,15-148-69 0 0,0-1-10 0 0,0 0 9 0 0,0 0 4 0 0,0 0 16 0 0,81-97 279 0 0,-75 91-1314 0 0,11-11 1620 0 0,-11 14-5587 0 0,1 1-5464 0 0,-6 2-333 0 0</inkml:trace>
  <inkml:trace contextRef="#ctx0" brushRef="#br0" timeOffset="1033.447">470 83 14227 0 0,'0'0'1679'0'0,"0"0"-499"0"0,0 0-286 0 0,0 0-5 0 0,0 0 44 0 0,0 0-25 0 0,0 0-120 0 0,0 0-152 0 0,0 0-130 0 0,0 0-90 0 0,0 0-75 0 0,0 0-58 0 0,0 0-73 0 0,17-6-62 0 0,50-20-44 0 0,-66 25-94 0 0,0 1-1 0 0,0 0 1 0 0,0-1-1 0 0,0 1 1 0 0,0 0-1 0 0,0 0 1 0 0,1 0-1 0 0,-1 0 0 0 0,0 0 1 0 0,0 0-1 0 0,0 0 1 0 0,0 0-1 0 0,0 1 1 0 0,0-1-1 0 0,0 0 1 0 0,0 1-1 0 0,0-1 1 0 0,0 1-1 0 0,0-1 0 0 0,0 1 1 0 0,0-1-1 0 0,0 1 1 0 0,0 0-1 0 0,0-1 1 0 0,-1 1-1 0 0,1 0 1 0 0,0 0-1 0 0,0-1 0 0 0,-1 1 1 0 0,1 0-1 0 0,-1 0 1 0 0,1 0-1 0 0,0 0 1 0 0,-1 0-1 0 0,0 0 1 0 0,1 0-1 0 0,-1 0 0 0 0,0 0 1 0 0,1 0-1 0 0,-1 0 1 0 0,0 1-1 0 0,0-1 1 0 0,0 0-1 0 0,0 0 1 0 0,0 0-1 0 0,0 0 0 0 0,0 0 1 0 0,-1 0-1 0 0,1 0 1 0 0,0 0-1 0 0,0 0 1 0 0,-1 0-1 0 0,1 0 1 0 0,-1 0-1 0 0,1 0 0 0 0,-1 0 1 0 0,1 0-1 0 0,-1 0 1 0 0,0 0-1 0 0,1 0 1 0 0,-2 0-10 0 0,-41 56 386 0 0,38-53-364 0 0,1 1-1 0 0,-1-1 1 0 0,1 1-1 0 0,0-1 0 0 0,0 1 1 0 0,1 0-1 0 0,-1 1 1 0 0,1-1-1 0 0,0 1 1 0 0,1-1-1 0 0,-1 1 0 0 0,1 0 1 0 0,0 0-1 0 0,1 0 1 0 0,-1 0-1 0 0,1 3-21 0 0,2-7 45 0 0,1-1 0 0 0,-1 1-1 0 0,1-1 1 0 0,0 0 0 0 0,-1 1 0 0 0,1-1 0 0 0,0 0-1 0 0,0 0 1 0 0,0 0 0 0 0,0 0 0 0 0,0 0 0 0 0,0 0-1 0 0,0-1 1 0 0,0 1 0 0 0,0-1 0 0 0,0 1 0 0 0,0-1-1 0 0,0 0 1 0 0,0 0 0 0 0,1 0 0 0 0,-1 0-1 0 0,0 0 1 0 0,0 0 0 0 0,0-1 0 0 0,0 1 0 0 0,0-1-45 0 0,4 1 49 0 0,57-5-911 0 0,-37-2-9759 0 0,-23 5-397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3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141 270 10010 0 0,'0'0'1817'0'0,"0"0"-248"0"0,0 0-140 0 0,0 0-27 0 0,0 0-117 0 0,0 0-184 0 0,0 0-257 0 0,0 0-250 0 0,-20 15-203 0 0,-63 47-151 0 0,80-60-228 0 0,1 0 1 0 0,-1-1 0 0 0,1 1-1 0 0,-1 0 1 0 0,1 1-1 0 0,0-1 1 0 0,0 0 0 0 0,-1 1-1 0 0,2-1 1 0 0,-1 1-1 0 0,0 0 1 0 0,0-1 0 0 0,1 1-1 0 0,0 0 1 0 0,0 0-1 0 0,-1 0 1 0 0,1 0 0 0 0,1 0-1 0 0,-1 0 1 0 0,0 0-1 0 0,1 1 1 0 0,0-1 0 0 0,0 0-1 0 0,0 0 1 0 0,0 0-1 0 0,0 1-12 0 0,1 7 9 0 0,-1-9 5 0 0,0 1-1 0 0,0 0 1 0 0,1 0 0 0 0,-1-1 0 0 0,1 1 0 0 0,0 0-1 0 0,0-1 1 0 0,0 1 0 0 0,0-1 0 0 0,0 1 0 0 0,0-1-1 0 0,1 0 1 0 0,-1 0 0 0 0,1 1 0 0 0,-1-1 0 0 0,1 0-1 0 0,0 0 1 0 0,0 0 0 0 0,0-1 0 0 0,0 1 0 0 0,0 0-1 0 0,1-1 1 0 0,-1 1 0 0 0,0-1 0 0 0,1 0 0 0 0,-1 0-1 0 0,1 0 1 0 0,-1 0 0 0 0,1 0 0 0 0,0 0 0 0 0,-1-1-1 0 0,1 0 1 0 0,0 1 0 0 0,-1-1 0 0 0,3 0-14 0 0,3 1 151 0 0,1-1 0 0 0,-1 0 0 0 0,1-1-1 0 0,-1 1 1 0 0,1-2 0 0 0,-1 1 0 0 0,0-1 0 0 0,0 0 0 0 0,1-1 0 0 0,-2 0 0 0 0,2-1-151 0 0,9-5 171 0 0,-1-1-1 0 0,0-1 1 0 0,0 0 0 0 0,-2-1-1 0 0,1-1 1 0 0,-2-1 0 0 0,1 0 0 0 0,-2-1-1 0 0,0 0 1 0 0,-1-1 0 0 0,-1-1-1 0 0,0 0 1 0 0,-1 0 0 0 0,-1-1 0 0 0,0 0-1 0 0,-2 0 1 0 0,0-1 0 0 0,3-15-171 0 0,-8 24-31 0 0,-1 0 1 0 0,-1 0 0 0 0,1 0 0 0 0,-1 0-1 0 0,-1 0 1 0 0,0 0 0 0 0,-1 1 0 0 0,0-1-1 0 0,0 0 1 0 0,-3-7 30 0 0,4 14-23 0 0,0-1-1 0 0,-1 1 1 0 0,1-1-1 0 0,-1 1 1 0 0,0 0-1 0 0,0 0 1 0 0,0 0-1 0 0,0 0 0 0 0,-1 0 1 0 0,1 0-1 0 0,-1 1 1 0 0,1-1-1 0 0,-1 1 1 0 0,0-1-1 0 0,0 1 1 0 0,0 0-1 0 0,0 0 1 0 0,-1 1-1 0 0,1-1 1 0 0,0 1-1 0 0,-1-1 1 0 0,1 1-1 0 0,-1 0 1 0 0,1 0-1 0 0,-1 1 0 0 0,0-1 1 0 0,1 1-1 0 0,-1 0 1 0 0,0 0-1 0 0,0 0 24 0 0,-6 3-36 0 0,0 0 0 0 0,0 1 0 0 0,1 0 0 0 0,-1 1-1 0 0,1 0 1 0 0,0 0 0 0 0,0 1 0 0 0,0 0 0 0 0,1 1-1 0 0,0 0 1 0 0,1 0 0 0 0,-1 1 0 0 0,1 0 0 0 0,-2 3 36 0 0,3-5-7 0 0,1 0 1 0 0,0 0 0 0 0,0 1-1 0 0,1-1 1 0 0,-1 1 0 0 0,1 0 0 0 0,1 0-1 0 0,-1 1 1 0 0,1-1 0 0 0,1 1-1 0 0,-1 0 1 0 0,1 0 0 0 0,1-1-1 0 0,-1 1 1 0 0,1 0 0 0 0,1 0 0 0 0,0 1-1 0 0,0-1 1 0 0,0 0 0 0 0,1 0-1 0 0,0 0 1 0 0,1 0 0 0 0,-1-1-1 0 0,2 1 1 0 0,-1 0 0 0 0,1-1-1 0 0,0 1 1 0 0,1-1 0 0 0,-1 0 0 0 0,2 0-1 0 0,-1 0 1 0 0,1 0 0 0 0,0-1-1 0 0,0 0 1 0 0,0 0 0 0 0,1 0-1 0 0,0-1 1 0 0,1 0 0 0 0,-1 0 0 0 0,2 0 6 0 0,76 26-1300 0 0,-55-27-1736 0 0,2-2-3620 0 0,-21-2-4314 0 0</inkml:trace>
  <inkml:trace contextRef="#ctx0" brushRef="#br0" timeOffset="347.022">534 378 1696 0 0,'0'0'1251'0'0,"0"0"63"0"0,0 0 269 0 0,0 0 313 0 0,0 0 151 0 0,0 0-73 0 0,0 0-240 0 0,0 0-322 0 0,0 0-244 0 0,0 0-165 0 0,0 0-156 0 0,0 0-105 0 0,0 0-100 0 0,-1 17-76 0 0,-4 52-25 0 0,8-50 3678 0 0,2-30-2851 0 0,3-11-1068 0 0,1 1 1 0 0,1 1-1 0 0,1 0 1 0 0,1 0-1 0 0,1 1 1 0 0,0 0-1 0 0,1 1 1 0 0,1 1-1 0 0,11-9-300 0 0,-24 24-7 0 0,0-1-1 0 0,1 1 1 0 0,-1 0-1 0 0,1 0 0 0 0,-1 0 1 0 0,1 0-1 0 0,0 0 0 0 0,0 1 1 0 0,0-1-1 0 0,0 1 0 0 0,0 0 1 0 0,0-1-1 0 0,0 2 0 0 0,0-1 1 0 0,0 0-1 0 0,1 1 0 0 0,-1-1 1 0 0,0 1-1 0 0,1 0 8 0 0,15 59-4650 0 0,-16-50 1610 0 0,0-2-3825 0 0,0-2-5102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11186 0 0,'0'0'1775'0'0,"0"0"-234"0"0,0 0-205 0 0,0 0-53 0 0,0 0 9 0 0,0 0-59 0 0,0 0-211 0 0,0 0-276 0 0,0 0-267 0 0,0 0-199 0 0,0 0-142 0 0,0 0-68 0 0,0 18 465 0 0,-41 389 2046 0 0,31-311-2422 0 0,10-96-186 0 0,0 0-1 0 0,0-1 1 0 0,-1 1 0 0 0,1 0-1 0 0,0-1 1 0 0,-1 1-1 0 0,1 0 1 0 0,0 0 0 0 0,-1-1-1 0 0,1 1 1 0 0,-1 0-1 0 0,1 0 1 0 0,0 0 0 0 0,-1 0-1 0 0,1-1 1 0 0,-1 1 0 0 0,1 0-1 0 0,0 0 1 0 0,-1 0-1 0 0,1 0 1 0 0,-1 0 0 0 0,1 0-1 0 0,0 0 1 0 0,-1 0-1 0 0,1 0 1 0 0,-1 0 0 0 0,1 0-1 0 0,-1 0 1 0 0,1 0-1 0 0,0 1 1 0 0,-1-1 0 0 0,1 0-1 0 0,-1 0 1 0 0,1 0 0 0 0,0 1-1 0 0,-1-1 1 0 0,1 0-1 0 0,0 0 1 0 0,-1 1 0 0 0,1-1-1 0 0,0 0 1 0 0,-1 1-1 0 0,1-1 1 0 0,0 0 0 0 0,0 1-1 0 0,-1-1 1 0 0,1 0-1 0 0,0 1 1 0 0,0-1 0 0 0,0 1-1 0 0,0-1 1 0 0,-1 0-1 0 0,1 1 1 0 0,0-1 0 0 0,0 1-1 0 0,0-1 28 0 0,-7-39-4819 0 0,7 18 229 0 0,0 6-3116 0 0,0 8 699 0 0</inkml:trace>
  <inkml:trace contextRef="#ctx0" brushRef="#br0" timeOffset="247.571">14 47 6017 0 0,'0'0'1861'0'0,"0"0"-21"0"0,0 0-10 0 0,0 0 21 0 0,0 0-81 0 0,0 0-250 0 0,0 0-375 0 0,0 0-358 0 0,0 0-199 0 0,0 0-70 0 0,0 0 5 0 0,0 0 23 0 0,0 0 3 0 0,16-2-16 0 0,109-13 954 0 0,104 4-1138 0 0,-240 21-5620 0 0,1-4 1293 0 0,3-1-1562 0 0,2 0-3385 0 0</inkml:trace>
  <inkml:trace contextRef="#ctx0" brushRef="#br0" timeOffset="508.96">73 210 5561 0 0,'0'0'1603'0'0,"0"0"-145"0"0,0 0-6 0 0,0 0 86 0 0,0 0 78 0 0,0 0-28 0 0,0 0-111 0 0,0 0-186 0 0,0 0-247 0 0,0 0-237 0 0,0 0-210 0 0,0 0-201 0 0,0 0-148 0 0,14 4-104 0 0,43 9-88 0 0,3-17-541 0 0,-30-2-2881 0 0,-20 6-1652 0 0,-2 0-5589 0 0</inkml:trace>
  <inkml:trace contextRef="#ctx0" brushRef="#br0" timeOffset="899.955">238 535 9098 0 0,'0'0'1410'0'0,"0"0"-229"0"0,0 0-73 0 0,0 0 79 0 0,0 0 72 0 0,0 0-16 0 0,0 0-149 0 0,0 0-194 0 0,0 0-200 0 0,0 0-142 0 0,0 0-78 0 0,0 0-59 0 0,0 0-36 0 0,-1 9-16 0 0,-6 19 1032 0 0,11-45 2345 0 0,-1 3-3600 0 0,-3 6-126 0 0,2-1-1 0 0,-1 1 1 0 0,1-1 0 0 0,0 1-1 0 0,0 0 1 0 0,1 0-1 0 0,1 0 1 0 0,-1 0 0 0 0,1 0-1 0 0,0 1 1 0 0,1-1-1 0 0,0 1 1 0 0,0 0 0 0 0,0 1-1 0 0,1-1 1 0 0,0 1 0 0 0,1 0-1 0 0,0 0-19 0 0,-6 6-5 0 0,1-1 0 0 0,-1 1 0 0 0,0 0 1 0 0,1 0-1 0 0,-1-1 0 0 0,0 1 0 0 0,0 0 0 0 0,1 0 0 0 0,-1 1 0 0 0,0-1 0 0 0,1 0 0 0 0,-1 0 1 0 0,0 1-1 0 0,1-1 0 0 0,-1 1 0 0 0,0-1 0 0 0,0 1 0 0 0,0-1 0 0 0,0 1 0 0 0,1 0 1 0 0,-1-1-1 0 0,0 1 0 0 0,0 0 0 0 0,0 0 0 0 0,0 0 0 0 0,-1 0 0 0 0,1 0 0 0 0,0 0 0 0 0,0 0 1 0 0,0 0-1 0 0,-1 0 0 0 0,1 0 0 0 0,-1 1 0 0 0,1-1 0 0 0,-1 0 0 0 0,1 0 0 0 0,-1 1 0 0 0,0-1 1 0 0,0 0-1 0 0,1 1 0 0 0,-1-1 0 0 0,0 0 0 0 0,0 0 0 0 0,0 1 0 0 0,0-1 0 0 0,-1 0 1 0 0,1 1-1 0 0,0-1 0 0 0,0 0 0 0 0,-1 1 5 0 0,6 19-1343 0 0,1-19-4028 0 0,-4-2 400 0 0,-1 0-6466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6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24 932 8282 0 0,'0'0'2535'0'0,"0"0"-300"0"0,0 0-117 0 0,0 0-128 0 0,0 0-299 0 0,0 0-424 0 0,0 0-445 0 0,0 0-331 0 0,0 0-181 0 0,0 0-58 0 0,0 0 9 0 0,0 0 18 0 0,0 0 28 0 0,-2 8-23 0 0,-20 178 1037 0 0,22-183-1288 0 0,0-1 0 0 0,1 1 0 0 0,-1-1-1 0 0,0 0 1 0 0,1 1 0 0 0,0-1 0 0 0,-1 1-1 0 0,1-1 1 0 0,0 0 0 0 0,0 0 0 0 0,0 1 0 0 0,0-1-1 0 0,1 0 1 0 0,-1 0 0 0 0,1 0 0 0 0,-1 0-1 0 0,1 0 1 0 0,0-1 0 0 0,-1 1 0 0 0,1 0 0 0 0,0-1-1 0 0,0 1 1 0 0,0-1 0 0 0,1 0 0 0 0,-1 0-1 0 0,0 0 1 0 0,0 0 0 0 0,1 0 0 0 0,-1 0 0 0 0,0 0-1 0 0,1-1 1 0 0,-1 1 0 0 0,1-1 0 0 0,-1 0-1 0 0,1 0 1 0 0,1 0-33 0 0,87-16 1642 0 0,-5-51-691 0 0,-16-35-455 0 0,-69 100-496 0 0,0 0 5 0 0,0 1-21 0 0,-1 1-10 0 0,0 0-44 0 0,0 0-43 0 0,-10 26-675 0 0,7-17 715 0 0,0 0 0 0 0,0 1 0 0 0,1-1 0 0 0,0 1 0 0 0,1-1 0 0 0,0 1 0 0 0,1 0 0 0 0,0-1 0 0 0,0 1 0 0 0,1 5 73 0 0,2-11-14 0 0,-1 1 0 0 0,1-1 0 0 0,0 0-1 0 0,0 0 1 0 0,1 0 0 0 0,-1-1-1 0 0,1 1 1 0 0,0-1 0 0 0,0 0 0 0 0,0 0-1 0 0,0 0 1 0 0,1 0 0 0 0,-1-1-1 0 0,1 1 1 0 0,-1-1 0 0 0,1 0 0 0 0,0-1-1 0 0,0 1 1 0 0,0-1 0 0 0,0 0-1 0 0,2 0 15 0 0,7 0 71 0 0,1 0-1 0 0,-1 0 0 0 0,1-2 1 0 0,0 1-1 0 0,-1-2 0 0 0,1 0 1 0 0,-1-1-1 0 0,1 0 0 0 0,-1-2 1 0 0,0 1-1 0 0,-1-2 0 0 0,1 1 1 0 0,-1-2-1 0 0,0 0 0 0 0,0 0 0 0 0,-1-2 1 0 0,0 1-1 0 0,-1-1 0 0 0,0-1 1 0 0,0 0-1 0 0,-1-1 0 0 0,0 0-70 0 0,14-22 191 0 0,-1 0 0 0 0,-2-2 0 0 0,-2 0 0 0 0,-1-1 0 0 0,-1-1 0 0 0,1-11-191 0 0,3-1 12 0 0,-13 27-24 0 0,0-1 0 0 0,-2 0-1 0 0,0-1 1 0 0,-2 1 0 0 0,0-1 0 0 0,-2 0 0 0 0,0 0-1 0 0,-2 0 1 0 0,-1 0 0 0 0,0 0 0 0 0,-2 1 0 0 0,-1-1-1 0 0,-1 1 1 0 0,-7-22 12 0 0,11 41-16 0 0,0-1-1 0 0,0 1 0 0 0,0 0 0 0 0,-1 0 1 0 0,1 0-1 0 0,-1 0 0 0 0,0 0 0 0 0,-1 0 1 0 0,1 0-1 0 0,-1 0 0 0 0,0 1 0 0 0,1-1 1 0 0,-1 1-1 0 0,-1 0 0 0 0,1 0 0 0 0,0 0 1 0 0,-1 0-1 0 0,0 1 0 0 0,1 0 0 0 0,-1-1 1 0 0,0 1-1 0 0,0 0 0 0 0,-1 1 0 0 0,1-1 1 0 0,0 1-1 0 0,0 0 0 0 0,-1 0 1 0 0,1 0-1 0 0,-4 0 17 0 0,5 2-3 0 0,0-1 0 0 0,0 1 0 0 0,1-1 0 0 0,-1 1 0 0 0,0 0 0 0 0,0 0 0 0 0,0 0 0 0 0,1 1 1 0 0,-1-1-1 0 0,0 1 0 0 0,1-1 0 0 0,-1 1 0 0 0,1 0 0 0 0,0 0 0 0 0,0 0 0 0 0,0 0 0 0 0,0 0 0 0 0,0 1 0 0 0,0-1 0 0 0,0 1 0 0 0,1-1 1 0 0,-1 1-1 0 0,1 0 0 0 0,0-1 0 0 0,0 1 0 0 0,0 0 0 0 0,0 0 0 0 0,0 0 0 0 0,0 0 0 0 0,1 0 0 0 0,-1 1 3 0 0,-7 104-83 0 0,8-99 82 0 0,14 245 273 0 0,56 87-38 0 0,-35-244-365 0 0,-34-96 53 0 0,-1-1-1 0 0,1 1 1 0 0,0 0 0 0 0,-1-1 0 0 0,1 1 0 0 0,0-1 0 0 0,-1 1-1 0 0,1-1 1 0 0,0 1 0 0 0,0-1 0 0 0,-1 0 0 0 0,1 1 0 0 0,0-1-1 0 0,0 0 1 0 0,0 1 0 0 0,0-1 0 0 0,-1 0 0 0 0,1 0-1 0 0,0 0 1 0 0,0 0 0 0 0,0 0 0 0 0,0 0 0 0 0,0 0 0 0 0,0 0-1 0 0,-1 0 1 0 0,1 0 0 0 0,0-1 0 0 0,0 1 0 0 0,0 0 0 0 0,0-1-1 0 0,-1 1 1 0 0,1 0 0 0 0,0-1 0 0 0,0 1 0 0 0,-1-1-1 0 0,1 1 1 0 0,0-1 0 0 0,0 0 78 0 0,16-15-7598 0 0,-13 12-4029 0 0</inkml:trace>
  <inkml:trace contextRef="#ctx0" brushRef="#br0" timeOffset="337.173">1033 851 15371 0 0,'0'0'2107'0'0,"0"0"-460"0"0,0 0-230 0 0,0 0-186 0 0,0 0-246 0 0,0 0-310 0 0,0 0-294 0 0,0 0-179 0 0,0 0-49 0 0,0 0 18 0 0,0 0 34 0 0,0 0 18 0 0,0 0-19 0 0,-2 20-20 0 0,-8 64-43 0 0,20-23 137 0 0,-4-49-200 0 0,-2-5 0 0 0,-1 0-1 0 0,1 1 0 0 0,0-2 1 0 0,1 1-1 0 0,0 0 0 0 0,0-1 0 0 0,0 0 1 0 0,1 0-1 0 0,0-1 0 0 0,0 0 1 0 0,0 1-1 0 0,1-2 0 0 0,-1 1 0 0 0,1-1 1 0 0,0 0-1 0 0,1-1 0 0 0,-1 0 1 0 0,1 0-1 0 0,-1 0 0 0 0,1-1 0 0 0,0 0 1 0 0,0-1-1 0 0,0 1 0 0 0,0-2 1 0 0,0 1-1 0 0,0-1 0 0 0,0 0 0 0 0,0-1 1 0 0,0 0-1 0 0,0 0 0 0 0,0-1 1 0 0,0 0-1 0 0,0 0 0 0 0,-1 0 0 0 0,1-1 1 0 0,-1-1-1 0 0,0 1 0 0 0,0-1 1 0 0,0-1-1 0 0,0 1 0 0 0,2-3-77 0 0,-1-2 73 0 0,0 0 1 0 0,0-1-1 0 0,-1 0 0 0 0,0-1 0 0 0,-1 0 0 0 0,0 0 1 0 0,-1 0-1 0 0,0-1 0 0 0,-1 1 0 0 0,0-1 0 0 0,0 0 1 0 0,-2-1-1 0 0,1 1 0 0 0,-2 0 0 0 0,0-1 0 0 0,0 1 1 0 0,-1-1-1 0 0,-1-5-73 0 0,-10-10-697 0 0,5 26-3741 0 0,-1 1-4321 0 0,7 1-3926 0 0</inkml:trace>
  <inkml:trace contextRef="#ctx0" brushRef="#br0" timeOffset="767.159">1828 784 19276 0 0,'0'0'2010'0'0,"0"0"-750"0"0,0 0-246 0 0,0 0 18 0 0,0 0-40 0 0,0 0-168 0 0,0 0-245 0 0,0 0-208 0 0,0 0-143 0 0,0 0-83 0 0,0 0-62 0 0,0 0-51 0 0,0 0-40 0 0,-12-5-5 0 0,-38-16 10 0 0,8 33 33 0 0,33-5-31 0 0,7-7-5 0 0,0 1 0 0 0,0-1-1 0 0,0 1 1 0 0,0-1-1 0 0,0 1 1 0 0,0 0 0 0 0,0 0-1 0 0,0 0 1 0 0,1 0-1 0 0,-1 0 1 0 0,0 0 0 0 0,1 0-1 0 0,-1 0 1 0 0,1 1 0 0 0,-1-1-1 0 0,1 1 1 0 0,0-1-1 0 0,-1 1 1 0 0,1 0 0 0 0,0-1-1 0 0,0 1 1 0 0,0 0 0 0 0,0 0-1 0 0,1 0 1 0 0,-1-1-1 0 0,0 1 1 0 0,1 0 0 0 0,0 0-1 0 0,-1 0 1 0 0,1 0-1 0 0,0 0 1 0 0,0 0 0 0 0,0 0-1 0 0,0 0 1 0 0,0 0 0 0 0,0 0-1 0 0,1 0 1 0 0,-1 0-1 0 0,1 0 1 0 0,-1 0 0 0 0,1 0-1 0 0,0 0 1 0 0,0 0 0 0 0,0 0-1 0 0,0-1 1 0 0,0 1-1 0 0,0 0 1 0 0,0-1 0 0 0,1 1-1 0 0,-1-1 1 0 0,1 1 6 0 0,49 21 23 0 0,-42-21-14 0 0,0 1-1 0 0,0 1 0 0 0,0 0 1 0 0,-1 0-1 0 0,1 0 0 0 0,-1 1 1 0 0,0 1-1 0 0,-1-1 1 0 0,1 1-1 0 0,-1 0 0 0 0,0 1 1 0 0,-1 0-1 0 0,0 0 1 0 0,0 0-1 0 0,0 1 0 0 0,3 6-8 0 0,-4-5 66 0 0,-1-1 1 0 0,0 1-1 0 0,-1 0 0 0 0,0 0 0 0 0,0 0 0 0 0,-1 0 0 0 0,0 0 1 0 0,0 0-1 0 0,-1 1 0 0 0,0-1 0 0 0,-1 1 0 0 0,0-1 0 0 0,-1 5-66 0 0,-2-9 54 0 0,1 0 0 0 0,-1 0 0 0 0,0 0-1 0 0,0-1 1 0 0,0 1 0 0 0,0-1 0 0 0,-1 0-1 0 0,0 0 1 0 0,0 0 0 0 0,0-1 0 0 0,0 1-1 0 0,-1-1 1 0 0,1 0 0 0 0,-1 0 0 0 0,0-1-1 0 0,1 1 1 0 0,-1-1 0 0 0,-1 0 0 0 0,1-1-1 0 0,-4 2-53 0 0,-2 1-93 0 0,1-1-1 0 0,-1 0 1 0 0,0 0-1 0 0,0-1 0 0 0,-1-1 1 0 0,1 0-1 0 0,0 0 0 0 0,0-1 1 0 0,0 0-1 0 0,-1-1 1 0 0,1-1-1 0 0,0 0 0 0 0,0 0 1 0 0,0-1-1 0 0,0 0 1 0 0,1-1-1 0 0,-1 0 0 0 0,1-1 1 0 0,0 0-1 0 0,0-1 1 0 0,-5-4 93 0 0,8 2-1803 0 0,5 2-2828 0 0,0 2-7578 0 0</inkml:trace>
  <inkml:trace contextRef="#ctx0" brushRef="#br0" timeOffset="41376.812">1911 4 56 0 0,'0'0'1559'0'0,"0"0"-160"0"0,0 0 8 0 0,0 0 141 0 0,0 0 123 0 0,0 0-4 0 0,0 0-120 0 0,0 0-174 0 0,0 0-225 0 0,0 0-209 0 0,0 0-150 0 0,-4-1-81 0 0,-13-1-47 0 0,12 1-27 0 0,5 1-20 0 0,0 0-59 0 0,0 0-62 0 0,0 0-65 0 0,0 0-49 0 0,0 0-35 0 0,0 0-31 0 0,0 0-29 0 0,0 0-44 0 0,0 0-49 0 0,0 0-48 0 0,49 22 2053 0 0,173-22 488 0 0,-122-4-2092 0 0,-99 4-562 0 0,-1 0 33 0 0,0 0-18 0 0,0 0-9 0 0,0 0-1 0 0,0 0-32 0 0,0 0 22 0 0,0 0 10 0 0,0 0-15 0 0,0 0-6 0 0,0 0-4 0 0,0 0-2 0 0,-2 19 133 0 0,-16 356 359 0 0,16-10-320 0 0,-9-252-109 0 0,7 50 177 0 0,-12 43 179 0 0,5-6-282 0 0,-2-127 26 0 0,6-33 37 0 0,7-40-136 0 0,0 0-39 0 0,0 0-1 0 0,0 0-20 0 0,0 0-26 0 0,0 0 26 0 0,-1 4-92 0 0,-9 6 1676 0 0,-3-15-1570 0 0,-1 1 0 0 0,1 0 0 0 0,-1 1 1 0 0,0 0-1 0 0,0 1 0 0 0,0 1 0 0 0,0 0 0 0 0,0 1 0 0 0,-1 0 0 0 0,-2 1-26 0 0,-17 0-38 0 0,14 3-822 0 0,30-4-5091 0 0,0-1-1768 0 0,-3-2-5077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6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5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126797.089">15477 5457 1712 0 0,'0'0'2652'0'0,"0"0"-1381"0"0,0 0-485 0 0,0 0 157 0 0,0 0 306 0 0,0 0 179 0 0,0 0-68 0 0,0 0-198 0 0,0 0-255 0 0,0 0-162 0 0,0 0-15 0 0,0 0 4 0 0,0 0 51 0 0,8 11 6617 0 0,-1 195-6956 0 0,-3-115-315 0 0,-4-90-47 0 0,-24-9 1388 0 0,16-9-1390 0 0,2 0 1 0 0,0-1 0 0 0,1 1-1 0 0,1-1 1 0 0,1 0-1 0 0,0 0 1 0 0,1-1 0 0 0,1 1-1 0 0,1-1 1 0 0,1 1-1 0 0,0 0 1 0 0,1 0-1 0 0,3-10-82 0 0,4-7 23 0 0,1 1 0 0 0,2 0 0 0 0,2 0 0 0 0,0 1 0 0 0,3 1 0 0 0,0 1 0 0 0,2 0 0 0 0,2 1-1 0 0,0 2 1 0 0,2 0 0 0 0,1 1 0 0 0,9-7-23 0 0,-16 17 1 0 0,0 0 0 0 0,0 1 0 0 0,2 0 0 0 0,0 2 1 0 0,1 0-1 0 0,0 2 0 0 0,1 0 0 0 0,0 1 0 0 0,1 1 0 0 0,7-2-1 0 0,-27 11-3 0 0,0 0 0 0 0,-1 0 0 0 0,1 0 0 0 0,0 0 0 0 0,0 0 0 0 0,0 1 0 0 0,0-1 0 0 0,0 1 1 0 0,0-1-1 0 0,0 1 0 0 0,0 0 0 0 0,0-1 0 0 0,0 1 0 0 0,0 0 0 0 0,0 0 0 0 0,0 1 0 0 0,0-1 0 0 0,0 0 0 0 0,0 1 0 0 0,0-1 0 0 0,0 1 1 0 0,0 0-1 0 0,0 0 0 0 0,0-1 0 0 0,-1 1 0 0 0,1 0 0 0 0,0 1 0 0 0,0-1 0 0 0,-1 0 0 0 0,1 0 0 0 0,-1 1 0 0 0,1-1 0 0 0,-1 1 1 0 0,0-1-1 0 0,1 1 0 0 0,-1 0 0 0 0,0-1 0 0 0,0 1 0 0 0,0 0 0 0 0,0 0 0 0 0,-1 0 0 0 0,2 1 3 0 0,-3 10 9 0 0,0-1-1 0 0,0 1 1 0 0,-1-1 0 0 0,-1 0-1 0 0,0 0 1 0 0,0 0-1 0 0,-2 0 1 0 0,1-1-1 0 0,-1 1 1 0 0,-1-1 0 0 0,0 0-1 0 0,0-1 1 0 0,-1 1-1 0 0,-1-1 1 0 0,0-1 0 0 0,0 1-1 0 0,-1-2 1 0 0,-3 4-9 0 0,-23 22 10 0 0,-2-1 0 0 0,-2-1 0 0 0,-1-3 0 0 0,-1-1 1 0 0,-9 3-11 0 0,-6-15-74 0 0,58-50-1071 0 0,6 18 531 0 0,1 1 1 0 0,0 0 0 0 0,1 0 0 0 0,0 1 0 0 0,2 0 0 0 0,-1 1 0 0 0,12-10 613 0 0,25-23-7574 0 0,-31 31 2875 0 0,-2 3-4958 0 0</inkml:trace>
  <inkml:trace contextRef="#ctx0" brushRef="#br0" timeOffset="127163.68">16169 4963 7842 0 0,'0'0'1632'0'0,"0"0"-402"0"0,0 0-38 0 0,0 0 65 0 0,0 0-11 0 0,0 0-142 0 0,0 0-288 0 0,0 0-189 0 0,0 0-105 0 0,0 0-38 0 0,0 0 43 0 0,0 0 21 0 0,-11 13-8 0 0,-34 39-32 0 0,41-47-415 0 0,0 0-1 0 0,0 0 1 0 0,1 1 0 0 0,0-1-1 0 0,0 1 1 0 0,1 0 0 0 0,-1 0-1 0 0,1 0 1 0 0,0 0 0 0 0,1 0-1 0 0,0 0 1 0 0,0 1 0 0 0,0-1-1 0 0,1 0 1 0 0,0 1 0 0 0,0-1-1 0 0,0 1-92 0 0,0-2 32 0 0,0-3 5 0 0,0 1-1 0 0,0-1 1 0 0,0 0 0 0 0,0 1-1 0 0,1-1 1 0 0,-1 0 0 0 0,1 1-1 0 0,0-1 1 0 0,-1 0 0 0 0,1 0 0 0 0,0 1-1 0 0,0-1 1 0 0,0 0 0 0 0,1 0-1 0 0,-1 0 1 0 0,0 0 0 0 0,1-1-1 0 0,-1 1 1 0 0,1 0 0 0 0,0-1-1 0 0,-1 1 1 0 0,1-1 0 0 0,0 1 0 0 0,0-1-1 0 0,0 0 1 0 0,0 0 0 0 0,0 0-1 0 0,0 0 1 0 0,1 0 0 0 0,-1 0-1 0 0,0 0 1 0 0,0-1 0 0 0,1 1-1 0 0,-1-1 1 0 0,0 0 0 0 0,1 0 0 0 0,1 0-38 0 0,2 1 174 0 0,1-2-1 0 0,-1 1 0 0 0,1-1 0 0 0,-1 0 0 0 0,1 0 0 0 0,-1-1 0 0 0,0 0 0 0 0,0 0 0 0 0,0 0 0 0 0,0-1 0 0 0,0 0 0 0 0,0 0 0 0 0,1-1-172 0 0,1-1 118 0 0,0-1 1 0 0,0 1-1 0 0,0-2 0 0 0,-1 1 1 0 0,0-1-1 0 0,0 0 0 0 0,-1 0 1 0 0,1-1-1 0 0,-2 0 1 0 0,1 0-1 0 0,-1 0 0 0 0,0-1 1 0 0,-1 0-1 0 0,0 0 0 0 0,-1 0 1 0 0,1 0-1 0 0,-2 0 0 0 0,1-1 1 0 0,-1 0-1 0 0,-1 1 0 0 0,0-1 1 0 0,0 0-1 0 0,-1-8-118 0 0,-1 15-40 0 0,0 0 0 0 0,1 0-1 0 0,-1 0 1 0 0,0 0 0 0 0,-1 1 0 0 0,1-1 0 0 0,0 0 0 0 0,-1 1-1 0 0,1-1 1 0 0,-1 1 0 0 0,0-1 0 0 0,0 1 0 0 0,0 0 0 0 0,0 0-1 0 0,-1 0 1 0 0,1 0 0 0 0,0 0 0 0 0,-1 1 0 0 0,1-1-1 0 0,-1 1 1 0 0,0-1 0 0 0,1 1 0 0 0,-1 0 0 0 0,0 0 0 0 0,0 0-1 0 0,0 0 1 0 0,0 1 0 0 0,0-1 0 0 0,0 1 0 0 0,0 0 0 0 0,-1 0 40 0 0,-60 11-3824 0 0,41 4 824 0 0,7-3-3223 0 0,6-1-5339 0 0</inkml:trace>
  <inkml:trace contextRef="#ctx0" brushRef="#br0" timeOffset="127829.867">16781 4724 4001 0 0,'0'0'1396'0'0,"0"0"-98"0"0,0 0 166 0 0,0 0 139 0 0,0 0 29 0 0,0 0-134 0 0,0 0-247 0 0,0 0-216 0 0,0 0-143 0 0,0 0-53 0 0,0 0-38 0 0,0 0-36 0 0,0 0-59 0 0,-11 6-77 0 0,-52 29 946 0 0,-22 46 1644 0 0,76-26-2791 0 0,53-37 327 0 0,26-2 196 0 0,-69-13-917 0 0,-1 0 0 0 0,1 0 1 0 0,-1 0-1 0 0,0 0 0 0 0,0 1 1 0 0,0-1-1 0 0,-1 0 1 0 0,1 0-1 0 0,-1 0 0 0 0,1 1 1 0 0,-1-1-1 0 0,0 0 0 0 0,-1 0 1 0 0,1 0-1 0 0,0-1 0 0 0,-1 1 1 0 0,1 0-1 0 0,-1 0 0 0 0,0-1 1 0 0,0 1-1 0 0,0-1 1 0 0,0 1-1 0 0,-1-1 0 0 0,1 0 1 0 0,-3 2-35 0 0,-101 85 488 0 0,44-82-1311 0 0,65-19-5156 0 0,6 9 2568 0 0,-3 0-2206 0 0,-2-1-5582 0 0</inkml:trace>
  <inkml:trace contextRef="#ctx0" brushRef="#br0" timeOffset="128046.764">16989 4823 17364 0 0,'0'0'843'0'0,"0"0"-279"0"0,0 0 96 0 0,0 0 264 0 0,0 0 160 0 0,0 0-66 0 0,0 0-235 0 0,0 0-258 0 0,0 0-194 0 0,0 0-134 0 0,0 0-85 0 0,0 0-29 0 0,0 0-58 0 0,-6 29-34 0 0,-16 84-43 0 0,19-78-420 0 0,14-35-1973 0 0,-1-3-5824 0 0,-6-1-2693 0 0</inkml:trace>
  <inkml:trace contextRef="#ctx0" brushRef="#br0" timeOffset="128196.252">17033 4536 15459 0 0,'0'0'3521'0'0,"0"0"-2153"0"0,0 0-439 0 0,0 0-121 0 0,0 0-128 0 0,0 0-184 0 0,0 0-200 0 0,0 0-200 0 0,0 0-312 0 0,0 0-320 0 0,0 0-328 0 0,0 0-409 0 0,0 0-615 0 0,-22-70-1769 0 0,25 70-8513 0 0</inkml:trace>
  <inkml:trace contextRef="#ctx0" brushRef="#br0" timeOffset="128562.271">17359 4334 13971 0 0,'0'0'2561'0'0,"0"0"-746"0"0,0 0-351 0 0,0 0-109 0 0,0 0-172 0 0,0 0-234 0 0,0 0-245 0 0,0 0-202 0 0,0 0-139 0 0,0 0-103 0 0,0 0-40 0 0,0 0 22 0 0,0 0 45 0 0,0 8 39 0 0,-4 319 1382 0 0,13-117-1605 0 0,-5-183-101 0 0,-2-32-2349 0 0,-28-36-5919 0 0,14 23-1245 0 0,9 11 1620 0 0</inkml:trace>
  <inkml:trace contextRef="#ctx0" brushRef="#br0" timeOffset="128793.66">17178 4680 8138 0 0,'0'0'3010'0'0,"0"0"-663"0"0,0 0-401 0 0,0 0-134 0 0,0 0-168 0 0,0 0-210 0 0,0 0-246 0 0,0 0-249 0 0,0 0-171 0 0,0 0-113 0 0,0 0-79 0 0,0 0-69 0 0,0 0-67 0 0,28-5-90 0 0,89-15-78 0 0,-6 15-274 0 0,-92 11-2054 0 0,-16-4-1980 0 0,-1 2-3484 0 0,0-1-4124 0 0</inkml:trace>
  <inkml:trace contextRef="#ctx0" brushRef="#br0" timeOffset="129046.674">17620 4687 12251 0 0,'0'0'1616'0'0,"0"0"-233"0"0,0 0-103 0 0,0 0-73 0 0,0 0-147 0 0,0 0-183 0 0,0 0-201 0 0,0 0-176 0 0,0 0-120 0 0,0 0-89 0 0,0 0-75 0 0,0 0-67 0 0,0 0-34 0 0,3 17 17 0 0,11 48 45 0 0,-13-65-168 0 0,-1 0-1 0 0,1 1 1 0 0,-1-1-1 0 0,1 0 1 0 0,-1 0-1 0 0,1 0 1 0 0,0 0 0 0 0,-1 1-1 0 0,1-1 1 0 0,-1 0-1 0 0,1 0 1 0 0,0 0-1 0 0,-1 0 1 0 0,1 0-1 0 0,-1-1 1 0 0,1 1 0 0 0,-1 0-1 0 0,1 0 1 0 0,0 0-1 0 0,-1 0 1 0 0,1-1-1 0 0,-1 1 1 0 0,1 0-1 0 0,-1-1 1 0 0,1 1 0 0 0,-1 0-1 0 0,1-1 1 0 0,-1 1-1 0 0,0 0 1 0 0,1-1-1 0 0,-1 1 1 0 0,1-1-1 0 0,-1 1 1 0 0,0-1 0 0 0,1 1-1 0 0,-1-1 1 0 0,0 1-1 0 0,0-1 1 0 0,1 1-1 0 0,-1-1 1 0 0,0 1-1 0 0,0-1 1 0 0,0 0 0 0 0,0 1-1 0 0,0-1 1 0 0,0 1-1 0 0,0-1 1 0 0,0 1-1 0 0,0-1 1 0 0,0 0-1 0 0,0 1 1 0 0,0-1 0 0 0,0 1-1 0 0,0-1 1 0 0,-1 1-1 0 0,1-1 1 0 0,0 0-1 0 0,0 1 1 0 0,-1-1-1 0 0,1 1 1 0 0,0-1 0 0 0,-1 1-1 0 0,1 0 1 0 0,-1-1-9 0 0,2-1-21 0 0,17-116-3533 0 0,-18 91 1929 0 0,-7-95-15425 0 0,-8 74 16442 0 0,-17 18 608 0 0,28 29 0 0 0</inkml:trace>
  <inkml:trace contextRef="#ctx0" brushRef="#br0" timeOffset="129358.348">17898 4499 15179 0 0,'0'0'1405'0'0,"0"0"-441"0"0,0 0-117 0 0,0 0 62 0 0,0 0-86 0 0,0 0-176 0 0,0 0-216 0 0,0 0-187 0 0,0 0-119 0 0,0 0-46 0 0,0 0-11 0 0,0 0-14 0 0,-3 26 5 0 0,-8 79-8 0 0,10-103-49 0 0,0-1 1 0 0,1 0 0 0 0,-1 1-1 0 0,1-1 1 0 0,-1 1-1 0 0,1-1 1 0 0,0 1 0 0 0,-1-1-1 0 0,1 1 1 0 0,0-1 0 0 0,0 1-1 0 0,0-1 1 0 0,0 1 0 0 0,1-1-1 0 0,-1 1 1 0 0,0-1-1 0 0,0 1 1 0 0,1-1 0 0 0,-1 0-1 0 0,1 1 1 0 0,0-1 0 0 0,-1 1-1 0 0,1-1 1 0 0,0 0-1 0 0,0 0 1 0 0,0 1 0 0 0,0-1-1 0 0,0 0 1 0 0,0 0 0 0 0,0 0-1 0 0,0 0 1 0 0,0 0-1 0 0,0 0 1 0 0,1 0-3 0 0,3 1 32 0 0,-3 0 40 0 0,1-1 1 0 0,0 1-1 0 0,0-1 0 0 0,0 0 1 0 0,-1 0-1 0 0,1 0 1 0 0,0 0-1 0 0,0-1 0 0 0,0 1 1 0 0,1-1-1 0 0,-1 1 0 0 0,0-1 1 0 0,0 0-1 0 0,0-1 0 0 0,0 1 1 0 0,0 0-1 0 0,0-1 0 0 0,0 0 1 0 0,0 1-1 0 0,0-1 0 0 0,0 0 1 0 0,0-1-1 0 0,-1 1 1 0 0,1-1-1 0 0,0 1 0 0 0,-1-1 1 0 0,1 0-1 0 0,-1 0 0 0 0,1 0 1 0 0,1-2-73 0 0,1-1 149 0 0,1 0 1 0 0,-1-1 0 0 0,0 0-1 0 0,0 0 1 0 0,-1 0-1 0 0,0-1 1 0 0,0 0 0 0 0,-1 1-1 0 0,0-1 1 0 0,0 0 0 0 0,0-1-1 0 0,-1 0-149 0 0,9-31 291 0 0,-6 26-345 0 0,-1 1 1 0 0,-1-1-1 0 0,0-1 1 0 0,-1 1-1 0 0,0 0 1 0 0,-1-1-1 0 0,0 1 1 0 0,-2-8 53 0 0,-21 0-2075 0 0,1 19-4278 0 0,18 2 5095 0 0,-2 0-10234 0 0</inkml:trace>
  <inkml:trace contextRef="#ctx0" brushRef="#br0" timeOffset="129743.898">18174 4569 12659 0 0,'0'0'2752'0'0,"0"0"-1215"0"0,0 0-400 0 0,0 0 69 0 0,0 0-10 0 0,0 0-166 0 0,0 0-262 0 0,0 0-225 0 0,0 0-126 0 0,0 0-81 0 0,0 0-15 0 0,0 0-3 0 0,0 0-41 0 0,12-20-29 0 0,59-107 420 0 0,-50 91 61 0 0,-20 35-700 0 0,-1 1-85 0 0,0 0-75 0 0,0 26-630 0 0,-1-24 788 0 0,1 0-1 0 0,-1 1 1 0 0,1-1 0 0 0,-1 0 0 0 0,1 0 0 0 0,0 1 0 0 0,0-1 0 0 0,0 0 0 0 0,0 1-1 0 0,0-1 1 0 0,1 0 0 0 0,-1 0 0 0 0,1 1 0 0 0,-1-1 0 0 0,1 0 0 0 0,0 0 0 0 0,0 0-1 0 0,0 0 1 0 0,0 0 0 0 0,0 0 0 0 0,0 0 0 0 0,1 0 0 0 0,-1 0 0 0 0,1-1 0 0 0,-1 1-1 0 0,1 0 1 0 0,0-1 0 0 0,-1 1 0 0 0,1-1 0 0 0,0 0 0 0 0,0 0 0 0 0,0 1 0 0 0,0-1-1 0 0,0-1 1 0 0,0 1 0 0 0,1 0 0 0 0,-1 0 0 0 0,0-1 0 0 0,0 1 0 0 0,1-1-27 0 0,3-1 158 0 0,0-1 0 0 0,-1 1 1 0 0,1-1-1 0 0,-1-1 0 0 0,1 1 1 0 0,-1-1-1 0 0,0 0 0 0 0,0 0 1 0 0,0 0-1 0 0,0-1 0 0 0,-1 1 1 0 0,0-1-1 0 0,1 0 0 0 0,-1-1 1 0 0,-1 1-1 0 0,1-1 0 0 0,-1 0 1 0 0,2-2-159 0 0,20-21 204 0 0,-19 22-307 0 0,-1 2 7 0 0,1-1 1 0 0,-1 1-1 0 0,-1-1 0 0 0,1 0 0 0 0,-1-1 0 0 0,0 1 0 0 0,0-1 0 0 0,0 0 0 0 0,-1 0 1 0 0,0 0-1 0 0,0 0 0 0 0,-1 0 0 0 0,0-1 0 0 0,0 1 0 0 0,0-1 0 0 0,0-1 96 0 0,-3 6-2069 0 0,-2 1-6201 0 0,1 1-4065 0 0</inkml:trace>
  <inkml:trace contextRef="#ctx0" brushRef="#br0" timeOffset="130843.276">17239 5155 10770 0 0,'0'0'1567'0'0,"0"0"-388"0"0,0 0-69 0 0,0 0 101 0 0,0 0 41 0 0,0 0-113 0 0,0 0-264 0 0,0 0-295 0 0,0 0-193 0 0,0 0-42 0 0,0 0 92 0 0,0 0 130 0 0,0 0 80 0 0,9-3-8 0 0,194-49 2507 0 0,-25 15-2191 0 0,-104 29-694 0 0,-87 31-89 0 0,-118 107 134 0 0,123-124-296 0 0,0 1 0 0 0,0 1 0 0 0,1-1 0 0 0,0 1 0 0 0,1 1 0 0 0,0-1 1 0 0,0 1-1 0 0,0 0 0 0 0,1 1 0 0 0,1-1-10 0 0,3-6 17 0 0,1-1 0 0 0,0 1 0 0 0,0 0 0 0 0,0-1 0 0 0,0 1 1 0 0,0-1-1 0 0,0 1 0 0 0,0-1 0 0 0,1 1 0 0 0,0-1 0 0 0,-1 1 0 0 0,1-1 0 0 0,0 0 1 0 0,0 1-1 0 0,0-1 0 0 0,1 0 0 0 0,-1 0 0 0 0,0 0 0 0 0,1 0 0 0 0,-1 0 0 0 0,1 0 0 0 0,0 0 1 0 0,0 0-1 0 0,0 0 0 0 0,0-1 0 0 0,0 1 0 0 0,0-1 0 0 0,0 0 0 0 0,0 1 0 0 0,1-1 0 0 0,-1 0 1 0 0,0 0-1 0 0,1-1 0 0 0,-1 1 0 0 0,1 0 0 0 0,-1-1 0 0 0,1 1 0 0 0,-1-1 0 0 0,1 0 0 0 0,-1 0 1 0 0,1 0-1 0 0,-1 0 0 0 0,1-1 0 0 0,-1 1 0 0 0,1-1 0 0 0,-1 1 0 0 0,1-1 0 0 0,1 0-17 0 0,72-8 726 0 0,139-81-173 0 0,-191 80-737 0 0,3-3-849 0 0,-12 3-8531 0 0,-13 9-2840 0 0</inkml:trace>
  <inkml:trace contextRef="#ctx0" brushRef="#br0" timeOffset="132328.919">12589 6226 0 0 0,'0'0'751'0'0,"0"0"608"0"0,0 0 197 0 0,0 0 100 0 0,0 0-5 0 0,0 0-41 0 0,0 0-111 0 0,0 0-184 0 0,0 0-223 0 0,0 0-230 0 0,0 0-181 0 0,0 0-161 0 0,0 0-147 0 0,16 1 563 0 0,11 91 1596 0 0,4 271-281 0 0,-23-193-2053 0 0,0 455 125 0 0,-9-622-341 0 0,1 1 1 0 0,-1-1 0 0 0,1 0 0 0 0,0 0 0 0 0,0 0 0 0 0,0 0 0 0 0,0 0-1 0 0,0 0 1 0 0,1 0 0 0 0,-1 0 0 0 0,1 0 0 0 0,0 0 0 0 0,0 0 0 0 0,0 0-1 0 0,0 0 1 0 0,1 0 0 0 0,-1-1 0 0 0,1 1 0 0 0,0-1 0 0 0,-1 1 0 0 0,1-1 0 0 0,0 1-1 0 0,1-1 1 0 0,-1 0 0 0 0,0 0 0 0 0,1 0 0 0 0,-1 0 0 0 0,1 0 0 0 0,-1-1-1 0 0,1 1 1 0 0,0-1 0 0 0,0 0 0 0 0,0 0 0 0 0,-1 0 0 0 0,1 0 0 0 0,0 0-1 0 0,0-1 1 0 0,1 1 0 0 0,-1-1 0 0 0,0 0 17 0 0,56-11-2200 0 0,-21-6-5603 0 0,-21 9-2673 0 0</inkml:trace>
  <inkml:trace contextRef="#ctx0" brushRef="#br0" timeOffset="133160.658">17453 6219 2945 0 0,'0'0'2604'0'0,"0"0"-895"0"0,0 0-393 0 0,0 0 8 0 0,0 0 36 0 0,0 0-54 0 0,0 0-182 0 0,0 0-281 0 0,0 0-279 0 0,0 0-208 0 0,0 0-106 0 0,0 0-44 0 0,0 0-2 0 0,7 23 1824 0 0,-3 52-888 0 0,-4 0 1 0 0,-2 0 0 0 0,-4-1 0 0 0,-3 2-1141 0 0,-4 184 506 0 0,25-235-1602 0 0,2-23-7246 0 0,-9-2-2155 0 0</inkml:trace>
  <inkml:trace contextRef="#ctx0" brushRef="#br0" timeOffset="134312.717">12351 6904 5297 0 0,'0'0'2741'0'0,"0"0"-1105"0"0,0 0-522 0 0,0 0-97 0 0,0 0-23 0 0,0 0 14 0 0,0 0 3 0 0,0 0-72 0 0,0 0-54 0 0,0 0-51 0 0,0 0-57 0 0,0 0-79 0 0,22-3-79 0 0,154-19 893 0 0,767-35 1958 0 0,-134 42-2878 0 0,18-2 94 0 0,-68 6-134 0 0,-203-8-362 0 0,58-36 106 0 0,-165 25 84 0 0,-60 23-53 0 0,-359 7-279 0 0,-1-2 0 0 0,1-1 0 0 0,-1-1 0 0 0,0-2 0 0 0,13-4-48 0 0,-50 9-2880 0 0,-10 5-4149 0 0,11 0-4476 0 0</inkml:trace>
  <inkml:trace contextRef="#ctx0" brushRef="#br0" timeOffset="134631.693">17811 6432 5249 0 0,'0'0'5209'0'0,"0"0"-3123"0"0,0 0-948 0 0,0 0 49 0 0,0 0 59 0 0,0 0-11 0 0,0 0-108 0 0,0 0-132 0 0,0 0-129 0 0,0 0-153 0 0,0 0-143 0 0,-31 16-102 0 0,-99 48-78 0 0,46-8 216 0 0,-153 121 45 0 0,82-84-2079 0 0,48-43-2465 0 0,76-39-127 0 0,9-3-3998 0 0</inkml:trace>
  <inkml:trace contextRef="#ctx0" brushRef="#br0" timeOffset="135500.685">13086 6583 7482 0 0,'0'0'2125'0'0,"0"0"-900"0"0,0 0-403 0 0,0 0 135 0 0,0 0 123 0 0,0 0 71 0 0,0 0-63 0 0,0 0-204 0 0,0 0-180 0 0,0 0-135 0 0,0 0-119 0 0,0 0-68 0 0,0 0-32 0 0,-20 10 7 0 0,-135 69 813 0 0,-106 64 424 0 0,15-11-2445 0 0,218-112-1950 0 0,12-5-4904 0 0,14-13 5277 0 0,-3 2-6177 0 0</inkml:trace>
  <inkml:trace contextRef="#ctx0" brushRef="#br0" timeOffset="137682.867">15352 7161 13107 0 0,'0'0'1117'0'0,"0"0"-136"0"0,0 0-5 0 0,0 0 111 0 0,0 0 41 0 0,0 0-111 0 0,0 0-278 0 0,0 0-280 0 0,0 0-263 0 0,0 0-127 0 0,0 0 21 0 0,0 0 63 0 0,0 0 97 0 0,0 9 71 0 0,12 67 715 0 0,3-32-637 0 0,-2 0 0 0 0,-2 2 0 0 0,-2 0 0 0 0,-2 0 0 0 0,-2 0 0 0 0,-2 1 0 0 0,-1-1 0 0 0,-5 33-399 0 0,3-52 169 0 0,4-200 1935 0 0,6 130-2091 0 0,1 2-1 0 0,3-1 1 0 0,1 1-1 0 0,2 1 1 0 0,2 1-1 0 0,16-25-12 0 0,-25 47-7 0 0,0-1 0 0 0,1 1 0 0 0,0 1-1 0 0,2 0 1 0 0,0 1 0 0 0,0 0 0 0 0,2 1 0 0 0,0 0 0 0 0,0 2 0 0 0,1 0-1 0 0,13-7 8 0 0,31 6-29 0 0,-48 58 49 0 0,-25 57 204 0 0,9-28-292 0 0,45-71-5679 0 0,-31-6 1364 0 0,-4-1-5411 0 0</inkml:trace>
  <inkml:trace contextRef="#ctx0" brushRef="#br0" timeOffset="138180.626">15798 7577 14483 0 0,'0'0'1162'0'0,"0"0"-468"0"0,0 0-163 0 0,0 0 179 0 0,0 0 183 0 0,0 0 77 0 0,0 0-63 0 0,0 0-195 0 0,0 0-176 0 0,0 0-99 0 0,0 0-49 0 0,0 0 5 0 0,0 0 15 0 0,29-7 8 0 0,93-26-28 0 0,2 18 896 0 0,-121 37-836 0 0,-47 56 530 0 0,34-64-876 0 0,-19 23 75 0 0,20-28-107 0 0,1 2 0 0 0,0-1 0 0 0,1 1 0 0 0,-1 0 0 0 0,2 1 0 0 0,0 0 0 0 0,0 0 0 0 0,-2 9-70 0 0,9-18 30 0 0,0-1 1 0 0,0 0-1 0 0,0 0 1 0 0,0-1 0 0 0,1 1-1 0 0,-1 0 1 0 0,1 0-1 0 0,-1-1 1 0 0,1 1 0 0 0,0-1-1 0 0,-1 1 1 0 0,1-1-1 0 0,0 1 1 0 0,0-1 0 0 0,0 0-1 0 0,0 0 1 0 0,0 0-1 0 0,0 0 1 0 0,0-1 0 0 0,1 1-1 0 0,-1 0 1 0 0,0-1-1 0 0,0 0 1 0 0,1 1 0 0 0,-1-1-1 0 0,0 0 1 0 0,0 0-1 0 0,1 0 1 0 0,-1-1 0 0 0,0 1-1 0 0,0 0 1 0 0,1-1-1 0 0,-1 0 1 0 0,0 1 0 0 0,0-1-1 0 0,0 0 1 0 0,2-1-31 0 0,26-5 137 0 0,0-2 1 0 0,-1-1-1 0 0,0-1 0 0 0,0-1 1 0 0,-1-2-1 0 0,2-3-137 0 0,12-1-1728 0 0,-41 18 410 0 0,-1 0-880 0 0,0 0-2828 0 0,0 0-6995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5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5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2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3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5822.17">16731 4893 10986 0 0,'0'0'953'0'0,"0"0"-641"0"0,0 0-32 0 0,0 0 72 0 0,0 0 24 0 0,0 0 0 0 0,0 0-8 0 0,0 0-24 0 0,0 0-40 0 0,0 0-120 0 0,0 0-144 0 0,0 0-272 0 0,0 0-448 0 0,0 0-864 0 0,53 59-1697 0 0,-49-59-3929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39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67 11170 0 0,'0'0'1161'0'0,"0"0"-413"0"0,0 0-161 0 0,0 0 198 0 0,0 0 231 0 0,0 0 114 0 0,0 0-114 0 0,0 0-265 0 0,0 0-296 0 0,0 0-163 0 0,0 0-43 0 0,1 4 22 0 0,-15 205 1716 0 0,6-166-1825 0 0,2-15-88 0 0,1 0 0 0 0,1 0 0 0 0,2 0 0 0 0,0 1 1 0 0,2-1-1 0 0,3 16-74 0 0,-4-42 15 0 0,1-1 1 0 0,0 0 0 0 0,0 1-1 0 0,0-1 1 0 0,0 1 0 0 0,0-1-1 0 0,1 0 1 0 0,-1 1 0 0 0,0-1-1 0 0,1 1 1 0 0,-1-1 0 0 0,1 0-1 0 0,-1 0 1 0 0,1 1-1 0 0,-1-1 1 0 0,1 0 0 0 0,0 0-1 0 0,0 0 1 0 0,0 1 0 0 0,0-1-1 0 0,0 0 1 0 0,0 0 0 0 0,0 0-1 0 0,0-1 1 0 0,0 1 0 0 0,0 0-1 0 0,0 0 1 0 0,1-1 0 0 0,-1 1-1 0 0,0 0 1 0 0,0-1-1 0 0,1 1 1 0 0,-1-1 0 0 0,0 0-1 0 0,1 1 1 0 0,-1-1 0 0 0,1 0-1 0 0,-1 0 1 0 0,0 0 0 0 0,1 0-1 0 0,-1 0 1 0 0,1 0 0 0 0,-1 0-1 0 0,0-1 1 0 0,1 1 0 0 0,-1 0-1 0 0,0-1 1 0 0,1 1-1 0 0,-1-1 1 0 0,0 0 0 0 0,1 1-1 0 0,-1-1 1 0 0,0 0 0 0 0,0 0-1 0 0,0 1 1 0 0,0-1 0 0 0,0 0-1 0 0,0 0 1 0 0,0 0 0 0 0,0-1-16 0 0,27-36 218 0 0,-1-1 1 0 0,-2-1-1 0 0,-2-1 1 0 0,-2-2-1 0 0,-2 0 1 0 0,-1-1 0 0 0,-3 0-1 0 0,-1-1 1 0 0,-1-10-219 0 0,5-74 1176 0 0,-27 137-363 0 0,-3 34-672 0 0,3 0-1 0 0,1 0 1 0 0,3 1-1 0 0,-1 37-140 0 0,15 298 1033 0 0,8-261-1142 0 0,-17-116 16 0 0,1-12-3953 0 0,0 2-23 0 0,0 4-1376 0 0,2 2-6347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15435 0 0,'0'0'1607'0'0,"0"0"-316"0"0,0 0-33 0 0,0 0 57 0 0,0 0 8 0 0,0 0-134 0 0,0 0-232 0 0,0 0-233 0 0,0 0-204 0 0,0 0-148 0 0,0 0-61 0 0,0 0-46 0 0,0 0-38 0 0,0-4 646 0 0,8 50 842 0 0,-10 168-1239 0 0,9-219-4227 0 0,-2-6-4229 0 0,-3 6-3930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10770 0 0,'0'0'1925'0'0,"0"0"-333"0"0,0 0-49 0 0,0 0 75 0 0,0 0-26 0 0,0 0-169 0 0,0 0-296 0 0,0 0-310 0 0,0 0-222 0 0,0 0-117 0 0,0 0-45 0 0,0 0-21 0 0,28 0 2205 0 0,137-4-477 0 0,-119 4-1874 0 0,-46 0-213 0 0,0 0-9 0 0,0 0 21 0 0,0 0 5 0 0,0 0-2 0 0,0 0 34 0 0,-28-3 250 0 0,5-3-347 0 0,16 5-2 0 0,2 0 1 0 0,-1 0-1 0 0,0-1 1 0 0,0 0-1 0 0,0 0 1 0 0,1-1-1 0 0,-1 1 1 0 0,1-1-1 0 0,0 0 1 0 0,-1-1-1 0 0,2 1 1 0 0,-1-1-1 0 0,0 0 0 0 0,1 0 1 0 0,0-1-1 0 0,-3-2-3 0 0,8 52-160 0 0,4 126 74 0 0,-5-171 79 0 0,0 0 27 0 0,17-26 184 0 0,92-118-5 0 0,-106 137-1669 0 0,-14 21-1241 0 0,8-8 1410 0 0,-2 4-5168 0 0,2-3-5647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18972 0 0,'0'0'1536'0'0,"0"0"-478"0"0,0 0-198 0 0,0 0 136 0 0,0 0 109 0 0,0 0-9 0 0,0 0-167 0 0,0 0-250 0 0,0 0-220 0 0,0 0-134 0 0,0 0-86 0 0,0 0-48 0 0,0 0-19 0 0,10-8-26 0 0,32-24-11 0 0,14 21 316 0 0,-43 12-392 0 0,-11-1-58 0 0,-1-1 0 0 0,0 1 0 0 0,1 0 0 0 0,-1 0 1 0 0,0 0-1 0 0,1 0 0 0 0,-1 0 0 0 0,0 1 1 0 0,1-1-1 0 0,-1 0 0 0 0,0 1 0 0 0,1-1 0 0 0,-1 1 1 0 0,0-1-1 0 0,0 1 0 0 0,0 0 0 0 0,0-1 0 0 0,1 1 1 0 0,-1 0-1 0 0,0 0 0 0 0,0 0 0 0 0,0 0 0 0 0,-1 0 1 0 0,1 0-1 0 0,0 0 0 0 0,0 0 0 0 0,0 0 0 0 0,-1 0 1 0 0,1 0-1 0 0,0 0 0 0 0,-1 1 0 0 0,1-1 1 0 0,-1 0-1 0 0,0 1 0 0 0,1-1 0 0 0,-1 0 0 0 0,0 1 1 0 0,0-1-1 0 0,0 0 0 0 0,0 1 0 0 0,0-1 0 0 0,0 0 1 0 0,0 1-1 0 0,0-1 0 0 0,-1 0 0 0 0,1 1-1 0 0,-25 58 3 0 0,-8-19 36 0 0,-19 42 112 0 0,52-82-141 0 0,0 0 1 0 0,0 0 0 0 0,0 0 0 0 0,1 1 0 0 0,-1-1 0 0 0,0 0-1 0 0,0 0 1 0 0,1 0 0 0 0,-1 1 0 0 0,1-1 0 0 0,-1 0 0 0 0,1 0-1 0 0,-1 0 1 0 0,1 0 0 0 0,0 0 0 0 0,0 0 0 0 0,-1 0 0 0 0,1 0-1 0 0,0 0 1 0 0,0-1 0 0 0,0 1 0 0 0,0 0 0 0 0,0 0 0 0 0,0-1-1 0 0,0 1 1 0 0,0-1 0 0 0,0 1 0 0 0,0-1 0 0 0,1 1 0 0 0,-1-1-1 0 0,0 1 1 0 0,0-1 0 0 0,0 0 0 0 0,1 0 0 0 0,-1 0 0 0 0,0 0-1 0 0,0 0 1 0 0,1 0 0 0 0,-1 0 0 0 0,0 0 0 0 0,0 0 0 0 0,1-1-11 0 0,56-4 376 0 0,-15-6-228 0 0,34-3-2949 0 0,-75 16-3546 0 0,-1-2-5858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12 9402 0 0,'0'0'2499'0'0,"0"0"-344"0"0,0 0-233 0 0,0 0-124 0 0,0 0-131 0 0,0 0-190 0 0,0 0-214 0 0,0 0-214 0 0,0 0-179 0 0,0 0-141 0 0,0 0-125 0 0,0 0-77 0 0,0 0-66 0 0,-3-2-46 0 0,-8-7 144 0 0,22 11 733 0 0,5 4-1105 0 0,0-1 1 0 0,0-1 0 0 0,1-1-1 0 0,-1 0 1 0 0,1-1-1 0 0,0-1 1 0 0,-1 0 0 0 0,1-2-1 0 0,0 0 1 0 0,0 0-1 0 0,-1-2 1 0 0,11-2-188 0 0,36-7 260 0 0,-63 12-472 0 0,-14 2-6337 0 0,5 5-2368 0 0,7-6 7289 0 0,-2 3-10074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10522 0 0,'0'0'2990'0'0,"0"0"-1000"0"0,0 0-598 0 0,0 0-78 0 0,0 0 5 0 0,0 0-67 0 0,0 0-105 0 0,0 0-128 0 0,0 0-119 0 0,0 0-92 0 0,0 0-66 0 0,0 0-94 0 0,0 0-67 0 0,8 4-43 0 0,113 18 1918 0 0,48-40-1510 0 0,-140 17-1850 0 0,-21 6-8342 0 0,-7-3-2774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 11346 0 0,'0'0'1719'0'0,"0"0"-148"0"0,0 0-101 0 0,0 0-75 0 0,0 0-119 0 0,0 0-123 0 0,0 0-151 0 0,0 0-153 0 0,0 0-187 0 0,0 0-180 0 0,0 0-105 0 0,0 0-38 0 0,0 0 21 0 0,2-1 59 0 0,114-20 1711 0 0,-2 16-529 0 0,-142-23-460 0 0,-51-64-1369 0 0,80 80-3552 0 0,12 10-8086 0 0,-9 2-248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343 518 3145 0 0,'0'0'3482'0'0,"0"0"-2170"0"0,0 0-745 0 0,0 0 132 0 0,0 0 378 0 0,0 0 422 0 0,0 0 192 0 0,0 0-110 0 0,0 0-242 0 0,0 0-311 0 0,0 0-203 0 0,0-11-98 0 0,2-36-49 0 0,-23-8 2981 0 0,15 47-3502 0 0,0 0 0 0 0,-1 1 1 0 0,1 0-1 0 0,-1 0 0 0 0,-1 0 0 0 0,0 1 0 0 0,1 0 0 0 0,-2 0 1 0 0,1 1-1 0 0,-1 0 0 0 0,0 1 0 0 0,0 0 0 0 0,0 0 1 0 0,0 1-1 0 0,-1 0 0 0 0,1 0 0 0 0,-1 1 0 0 0,0 1 0 0 0,0-1 1 0 0,0 2-1 0 0,0-1 0 0 0,-7 2-157 0 0,13 1 14 0 0,0 1 0 0 0,1 0-1 0 0,0 0 1 0 0,0 1 0 0 0,-1-1 0 0 0,2 0-1 0 0,-1 1 1 0 0,0 0 0 0 0,1 0 0 0 0,0 0 0 0 0,0 0-1 0 0,0 0 1 0 0,0 0 0 0 0,0 0 0 0 0,1 1-1 0 0,0-1 1 0 0,0 1 0 0 0,0-1 0 0 0,1 1 0 0 0,-1-1-1 0 0,1 1 1 0 0,0-1 0 0 0,0 1 0 0 0,1-1-1 0 0,0 1 1 0 0,-1-1 0 0 0,1 1 0 0 0,1-1 0 0 0,0 4-14 0 0,-1-1 51 0 0,53 218 742 0 0,-20-97-365 0 0,-7 2-1 0 0,6 82-427 0 0,-31-194 80 0 0,-1 1-1 0 0,-1 0 0 0 0,-1 0 1 0 0,0 0-1 0 0,-1 0 1 0 0,-1 0-1 0 0,-1 0 0 0 0,-1-1 1 0 0,0 0-1 0 0,-2 0 1 0 0,-4 9-80 0 0,10-25 20 0 0,0 0 0 0 0,-1 0 1 0 0,1 0-1 0 0,-1 0 0 0 0,1 0 1 0 0,-1 0-1 0 0,0 0 1 0 0,0-1-1 0 0,0 1 0 0 0,0-1 1 0 0,0 1-1 0 0,0-1 0 0 0,0 0 1 0 0,0 1-1 0 0,-1-1 0 0 0,1-1 1 0 0,-1 1-1 0 0,1 0 0 0 0,0 0 1 0 0,-1-1-1 0 0,1 1 1 0 0,-1-1-1 0 0,1 0 0 0 0,-1 0 1 0 0,0 0-1 0 0,1 0 0 0 0,-1 0 1 0 0,1-1-1 0 0,-1 1 0 0 0,1-1 1 0 0,-1 0-1 0 0,1 1 0 0 0,-1-2-20 0 0,-74-39 129 0 0,73 38-261 0 0,1 0 0 0 0,0 0 1 0 0,-1 0-1 0 0,1 0 0 0 0,0 0 0 0 0,1-1 1 0 0,-1 1-1 0 0,1-1 0 0 0,-1 0 0 0 0,1 0 1 0 0,0 0-1 0 0,0 0 0 0 0,1 0 1 0 0,-1 0-1 0 0,1 0 0 0 0,0-1 0 0 0,0 1 1 0 0,1 0-1 0 0,-1-1 0 0 0,1 1 0 0 0,0-1 1 0 0,0 1-1 0 0,0-3 132 0 0,7-2-3366 0 0,-2 7-849 0 0,-3 1 674 0 0,3-1-8798 0 0</inkml:trace>
  <inkml:trace contextRef="#ctx0" brushRef="#br0" timeOffset="581.118">395 1358 15963 0 0,'0'0'1166'0'0,"0"0"-574"0"0,0 0-325 0 0,0 0-2 0 0,0 0 90 0 0,0 0 73 0 0,0 0 47 0 0,0 0-2 0 0,0 0-87 0 0,0 0-73 0 0,0 0-62 0 0,0 0-71 0 0,0 0-23 0 0,1 10 3 0 0,5 91 464 0 0,-9-62 754 0 0,-5-58 1316 0 0,7 6-2584 0 0,1-1 0 0 0,0 1 0 0 0,1 0 0 0 0,0-1-1 0 0,1 1 1 0 0,0 0 0 0 0,2 0 0 0 0,-1 0 0 0 0,1 0 0 0 0,1 0 0 0 0,0 1 0 0 0,1 0 0 0 0,1 0 0 0 0,-1 1 0 0 0,2-1-1 0 0,0 1 1 0 0,2-1-110 0 0,-9 12-21 0 0,1 1 1 0 0,-1 0-1 0 0,1-1 0 0 0,0 1 0 0 0,-1 0 0 0 0,1 0 0 0 0,-1 0 0 0 0,0 0 1 0 0,1 0-1 0 0,-1 1 0 0 0,0-1 0 0 0,0 0 0 0 0,1 1 0 0 0,-1-1 0 0 0,0 1 1 0 0,0-1-1 0 0,-1 1 0 0 0,1-1 0 0 0,0 1 0 0 0,0-1 0 0 0,-1 1 0 0 0,1 0 1 0 0,-1 0-1 0 0,0-1 0 0 0,1 1 0 0 0,-1 0 0 0 0,0 0 0 0 0,0-1 0 0 0,0 1 1 0 0,0 0-1 0 0,0 0 0 0 0,0-1 0 0 0,-1 1 0 0 0,1 0 0 0 0,-1 0 21 0 0,4 13-1303 0 0,2-6-1225 0 0,-2-2-4676 0 0,-2-2-4697 0 0</inkml:trace>
  <inkml:trace contextRef="#ctx0" brushRef="#br0" timeOffset="815.643">643 1429 19684 0 0,'0'0'939'0'0,"0"0"-409"0"0,0 0-70 0 0,0 0 226 0 0,0 0 213 0 0,0 0 49 0 0,0 0-146 0 0,0 0-262 0 0,0 0-220 0 0,0 0-133 0 0,0 0-72 0 0,0 0-49 0 0,0 0-28 0 0,0 15-12 0 0,0 64-40 0 0,0-78-76 0 0,0-1-134 0 0,0 0-235 0 0,6-3-5076 0 0,-4 1-535 0 0,-1-2-5730 0 0</inkml:trace>
  <inkml:trace contextRef="#ctx0" brushRef="#br0" timeOffset="1349.077">345 1068 7354 0 0,'0'0'2392'0'0,"0"0"-489"0"0,0 0-257 0 0,0 0 18 0 0,0 0-94 0 0,0 0-194 0 0,0 0-224 0 0,0 0-278 0 0,0 0-226 0 0,0 0-80 0 0,0 0-5 0 0,0 0 40 0 0,0 0 10 0 0,6 0-65 0 0,135 0 2037 0 0,-115 7-1593 0 0,-26-7-871 0 0,-14-14 1073 0 0,-22-41-963 0 0,30 27-3053 0 0,7 24 628 0 0,1 1-2682 0 0,0 1-7028 0 0</inkml:trace>
  <inkml:trace contextRef="#ctx0" brushRef="#br0" timeOffset="2212.017">460 152 4497 0 0,'0'0'1103'0'0,"0"0"-255"0"0,0 0 8 0 0,0 0 239 0 0,0 0 248 0 0,0 0 123 0 0,0 0-23 0 0,0 0-171 0 0,0 0-217 0 0,0 0-166 0 0,0 0-132 0 0,0 0-83 0 0,0 0-62 0 0,3 13-73 0 0,17 108 1252 0 0,-20-57 79 0 0,-1-55 794 0 0,-1-41-1338 0 0,2 5-1211 0 0,1 0 0 0 0,1 0-1 0 0,2 1 1 0 0,0-1 0 0 0,2 1-1 0 0,1 0 1 0 0,1 0 0 0 0,1 1-1 0 0,1 0 1 0 0,3-2-115 0 0,-11 24 3 0 0,28-31-77 0 0,-13 86 69 0 0,4-29-1105 0 0,-11-21-2150 0 0,1-1-3660 0 0,-5-1-4672 0 0</inkml:trace>
  <inkml:trace contextRef="#ctx0" brushRef="#br0" timeOffset="2659.19">663 249 16700 0 0,'0'0'1399'0'0,"0"0"-511"0"0,0 0-332 0 0,0 0-8 0 0,0 0 43 0 0,0 0 8 0 0,0 0-75 0 0,0 0-36 0 0,0 0-67 0 0,0 0-7 0 0,0 0 55 0 0,0 0-60 0 0,0 0-87 0 0,7 2-81 0 0,60 17 290 0 0,-65-18-512 0 0,0 0 1 0 0,0 1-1 0 0,-1-1 1 0 0,1 0-1 0 0,0 1 1 0 0,-1-1-1 0 0,0 1 1 0 0,1 0-1 0 0,-1-1 0 0 0,0 1 1 0 0,0 0-1 0 0,0 0 1 0 0,0 0-1 0 0,0 0 1 0 0,0-1-1 0 0,0 2 1 0 0,-1-1-1 0 0,1 0 0 0 0,-1 0 1 0 0,0 0-1 0 0,1 0 1 0 0,-1 0-1 0 0,0 0 1 0 0,0 0-1 0 0,0 0 1 0 0,-1 0-1 0 0,1 1 0 0 0,0-1 1 0 0,-1 0-1 0 0,1 0 1 0 0,-1 0-1 0 0,0 0 1 0 0,0 0-1 0 0,0 0 1 0 0,0-1-1 0 0,-1 3-19 0 0,-6 29 460 0 0,8-32-402 0 0,1 1 0 0 0,0 0-1 0 0,0-1 1 0 0,0 1 0 0 0,1-1-1 0 0,-1 0 1 0 0,0 1 0 0 0,1-1 0 0 0,-1 0-1 0 0,0 0 1 0 0,1 0 0 0 0,-1 0-1 0 0,1 0 1 0 0,0 0 0 0 0,-1 0-1 0 0,1-1 1 0 0,0 1 0 0 0,0 0-1 0 0,-1-1 1 0 0,1 1 0 0 0,0-1 0 0 0,0 0-1 0 0,0 0 1 0 0,-1 0 0 0 0,1 0-1 0 0,0 0 1 0 0,0 0 0 0 0,0 0-1 0 0,0 0 1 0 0,-1-1 0 0 0,1 1-1 0 0,0-1 1 0 0,0 0 0 0 0,-1 1-1 0 0,1-1 1 0 0,0 0 0 0 0,-1 0 0 0 0,1 0-1 0 0,-1 0 1 0 0,1 0 0 0 0,-1 0-1 0 0,2-1-57 0 0,23-4-2701 0 0,-25 6 1779 0 0,2 0-849 0 0,-2 0-3122 0 0,-1 0-4229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0 186 8666 0 0,'0'0'2122'0'0,"0"0"-122"0"0,0 0-166 0 0,0 0-139 0 0,0 0-143 0 0,0 0-185 0 0,0 0-227 0 0,0 0-223 0 0,0 0-232 0 0,0 0-202 0 0,0 0-144 0 0,0 0-79 0 0,0 0-11 0 0,1-10 426 0 0,38 6 1056 0 0,195-21 603 0 0,-277-1-1742 0 0,30 17-590 0 0,5 5 0 0 0,0-1-1 0 0,0-1 0 0 0,0 1 0 0 0,0-2 1 0 0,1 1-1 0 0,0-1 0 0 0,0 0 0 0 0,1 0 1 0 0,-1-1-1 0 0,2 1 0 0 0,-1-1 0 0 0,1-1 1 0 0,1 1-1 0 0,-5-10-1 0 0,33 23-5993 0 0,-14 0 231 0 0,-1-2-6223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571 252 0 0 0,'0'0'1568'0'0,"0"0"678"0"0,0 0 159 0 0,0 0-160 0 0,0 0-227 0 0,0 0-207 0 0,0 0-225 0 0,0 0-250 0 0,0 0-212 0 0,0 0-146 0 0,-1-4-100 0 0,-48-85 4787 0 0,36 71-5190 0 0,-1 2 0 0 0,0 0 0 0 0,-2 0 1 0 0,1 1-1 0 0,-2 1 0 0 0,-12-8-475 0 0,15 15 105 0 0,0 1-1 0 0,0 0 1 0 0,-1 1 0 0 0,1 0-1 0 0,-1 2 1 0 0,0-1 0 0 0,-1 2 0 0 0,1 0-1 0 0,0 1 1 0 0,-1 0 0 0 0,1 1-1 0 0,-10 2-104 0 0,-33 27 148 0 0,54-21-144 0 0,0-1-1 0 0,1 1 0 0 0,0 0 0 0 0,1 0 0 0 0,-1 0 1 0 0,2 0-1 0 0,-1 0 0 0 0,1 1 0 0 0,0-1 1 0 0,1 1-1 0 0,0-1 0 0 0,0 0 0 0 0,1 1 0 0 0,0-1 1 0 0,0 0-1 0 0,1 1 0 0 0,0-1 0 0 0,0 0 1 0 0,1 0-1 0 0,0-1 0 0 0,1 1 0 0 0,0 0 0 0 0,0-1 1 0 0,2 2-4 0 0,147 279 93 0 0,-131-234-54 0 0,28 109 55 0 0,-37 13 104 0 0,-12-167-162 0 0,-1 0 0 0 0,0 0 0 0 0,-1 0 1 0 0,0 0-1 0 0,0 0 0 0 0,0 0 0 0 0,-2 0 1 0 0,1 0-1 0 0,-1-1 0 0 0,0 1 0 0 0,-1-1 0 0 0,1 0 1 0 0,-2 0-1 0 0,1 0 0 0 0,-1 0 0 0 0,-1-1 0 0 0,1 0 1 0 0,-1 0-1 0 0,-1 0-36 0 0,1-5 46 0 0,0 0 0 0 0,-1 0 0 0 0,1 0 0 0 0,-1-1 0 0 0,1 0 0 0 0,-1 0 0 0 0,0-1 0 0 0,1 0 0 0 0,-1 0 0 0 0,0 0 0 0 0,0-1 0 0 0,1 0 0 0 0,-1 0 0 0 0,1-1 0 0 0,-1 0 0 0 0,1 0 1 0 0,0 0-1 0 0,0-1 0 0 0,0 0 0 0 0,0 0 0 0 0,0-1 0 0 0,0 0 0 0 0,1 0 0 0 0,0 0 0 0 0,-4-4-46 0 0,-90-73 172 0 0,92 76-184 0 0,1 0 0 0 0,0-1 0 0 0,0 1-1 0 0,1-2 1 0 0,-1 1 0 0 0,1-1 0 0 0,0 1 0 0 0,1-1 0 0 0,0-1 0 0 0,0 1 0 0 0,-2-7 12 0 0,40 9-8853 0 0,-30 5 4773 0 0,7 0-8153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18292 0 0,'0'0'1242'0'0,"0"0"-301"0"0,0 0-121 0 0,0 0 56 0 0,0 0 3 0 0,0 0-75 0 0,0 0-178 0 0,0 0-238 0 0,0 0-171 0 0,0 0-129 0 0,0 0-61 0 0,0 0-31 0 0,0 0-13 0 0,-4-3-39 0 0,49-51 693 0 0,-44 53-583 0 0,-1 1 31 0 0,0 0 24 0 0,0 0-7 0 0,0 0 24 0 0,-23 18 392 0 0,13-8-40 0 0,13-11-1455 0 0,2 0-2595 0 0,-1 0-4884 0 0,-3 1-3611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51 4561 0 0,'0'0'4700'0'0,"0"0"-2222"0"0,0 0-790 0 0,0 0-145 0 0,0 0 7 0 0,0 0 2 0 0,0 0-117 0 0,0 0-227 0 0,0 0-249 0 0,0 0-246 0 0,0 0-198 0 0,0 0-137 0 0,0 0-90 0 0,-1-5-80 0 0,1 6-120 0 0,0-1 0 0 0,-1 0 0 0 0,1 0 0 0 0,0 0 0 0 0,0 0 0 0 0,-1 0 0 0 0,1 0-88 0 0,6 50 312 0 0,-2 0-1 0 0,-3 0 1 0 0,-1 0 0 0 0,-3 0-1 0 0,-2 0 1 0 0,-2-1 0 0 0,-6 20-312 0 0,-11 6 82 0 0,24-74-108 0 0,0-1-14 0 0,0 0-39 0 0,20-76-3555 0 0,-16 56 1831 0 0,1-6-2376 0 0,-3 9-2002 0 0,-1 9-4533 0 0</inkml:trace>
  <inkml:trace contextRef="#ctx0" brushRef="#br0" timeOffset="300.459">43 2 10066 0 0,'0'0'1959'0'0,"0"0"-176"0"0,0 0-210 0 0,0 0-89 0 0,0 0-118 0 0,0 0-220 0 0,0 0-280 0 0,0 0-255 0 0,0 0-210 0 0,0 0-81 0 0,0 0 51 0 0,0 0 117 0 0,0 0 115 0 0,4 3 49 0 0,10 1-391 0 0,0 0 0 0 0,1-1 0 0 0,-1 0-1 0 0,1-2 1 0 0,-1 1 0 0 0,1-2 0 0 0,0 0 0 0 0,0 0 0 0 0,-1-2 0 0 0,1 0-1 0 0,0 0 1 0 0,8-4-261 0 0,36-2 192 0 0,43 6-208 0 0,-101 2-11 0 0,-1 0 0 0 0,1 0-1 0 0,0 0 1 0 0,0 0 0 0 0,-1 0 0 0 0,1 1 0 0 0,0-1-1 0 0,0 0 1 0 0,-1 0 0 0 0,1 1 0 0 0,0-1 0 0 0,-1 0-1 0 0,1 1 1 0 0,0-1 0 0 0,-1 1 0 0 0,1-1-1 0 0,-1 1 1 0 0,1-1 0 0 0,0 1 0 0 0,-1-1 0 0 0,1 1-1 0 0,-1 0 1 0 0,0-1 0 0 0,1 1 0 0 0,-1 0-1 0 0,1-1 1 0 0,-1 1 0 0 0,0 0 0 0 0,0-1 0 0 0,1 1-1 0 0,-1 0 1 0 0,0 0 0 0 0,0-1 0 0 0,0 1 0 0 0,0 0-1 0 0,0 0 1 0 0,0 0 0 0 0,0-1 0 0 0,0 1-1 0 0,0 0 1 0 0,0 0 0 0 0,0-1 0 0 0,-1 1 0 0 0,1 0-1 0 0,0-1 1 0 0,-1 1 0 0 0,1 0 0 0 0,0 0 0 0 0,-1-1-1 0 0,1 1 1 0 0,-1-1 0 0 0,1 1 27 0 0,-21 36-2718 0 0,2-15-1030 0 0,6-9-3566 0 0,4-6-3854 0 0</inkml:trace>
  <inkml:trace contextRef="#ctx0" brushRef="#br0" timeOffset="547.911">34 253 12715 0 0,'0'0'1695'0'0,"0"0"-622"0"0,0 0-258 0 0,0 0 191 0 0,0 0 226 0 0,0 0 39 0 0,0 0-107 0 0,0 0-156 0 0,0 0-182 0 0,0 0-146 0 0,21 2-111 0 0,104 10 229 0 0,-101-12-742 0 0,60-3 433 0 0,-38-14-3887 0 0,-39 9-985 0 0,-5 3-2269 0 0,-2 1-4312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204 328 12835 0 0,'0'0'1728'0'0,"0"0"-430"0"0,0 0-275 0 0,0 0-18 0 0,0 0-18 0 0,0 0-71 0 0,0 0-57 0 0,-22 4-132 0 0,-66 11-156 0 0,84-14-533 0 0,1-1 0 0 0,-1 1 1 0 0,1 0-1 0 0,-1 0 0 0 0,1 0 1 0 0,-1 0-1 0 0,1 1 0 0 0,0-1 0 0 0,0 1 1 0 0,0 0-1 0 0,-1 0 0 0 0,2 0 1 0 0,-1 0-1 0 0,0 1 0 0 0,0-1 1 0 0,1 1-1 0 0,-1 0 0 0 0,1 0 1 0 0,0-1-1 0 0,0 1 0 0 0,0 1 0 0 0,0-1 1 0 0,1 0-1 0 0,-1 0 0 0 0,1 1 1 0 0,-1 3-39 0 0,-2 2 17 0 0,2-4-13 0 0,-1-1 1 0 0,1 0-1 0 0,0 0 0 0 0,1 1 0 0 0,-1-1 0 0 0,1 1 0 0 0,0-1 0 0 0,0 1 1 0 0,0 0-1 0 0,1-1 0 0 0,-1 1 0 0 0,1 0 0 0 0,0 0 0 0 0,1-1 1 0 0,-1 1-1 0 0,1 0 0 0 0,0-1 0 0 0,0 1 0 0 0,1-1 0 0 0,-1 1 0 0 0,1-1 1 0 0,0 1-1 0 0,0-1 0 0 0,0 0 0 0 0,1 0 0 0 0,-1 0 0 0 0,1 0 0 0 0,0-1 1 0 0,0 1-1 0 0,1-1 0 0 0,-1 1 0 0 0,1-1 0 0 0,-1 0 0 0 0,1-1 1 0 0,0 1-1 0 0,0-1 0 0 0,0 1 0 0 0,0-1 0 0 0,1 0 0 0 0,-1-1 0 0 0,1 1 1 0 0,-1-1-1 0 0,1 0 0 0 0,1 0-4 0 0,7-3 205 0 0,0 0 0 0 0,0-2 0 0 0,0 1 0 0 0,-1-2-1 0 0,0 0 1 0 0,0 0 0 0 0,0-1 0 0 0,0 0 0 0 0,-1-1 0 0 0,0-1 0 0 0,-1 0 0 0 0,1 0 0 0 0,-2-1 0 0 0,1 0 0 0 0,-1 0 0 0 0,0-1-1 0 0,-1-1 1 0 0,-1 1 0 0 0,1-1 0 0 0,4-12-205 0 0,1 2 44 0 0,-2-2-1 0 0,-1 1 1 0 0,0-1-1 0 0,-2-1 0 0 0,-1 0 1 0 0,-1 0-1 0 0,0 0 1 0 0,-2-1-1 0 0,-1 0 1 0 0,-1 0-1 0 0,-1 1 1 0 0,-2-15-44 0 0,1 35-5 0 0,1 0 0 0 0,-1 1 0 0 0,0-1 0 0 0,0 0 0 0 0,0 1 0 0 0,-1-1 0 0 0,1 1 0 0 0,-1-1 0 0 0,0 0 0 0 0,0 1 0 0 0,0-1 0 0 0,0 1 0 0 0,-1 0-1 0 0,1-1 1 0 0,-1 1 0 0 0,0 0 0 0 0,0 0 0 0 0,0 0 0 0 0,-1 0 0 0 0,1 0 0 0 0,-1 1 0 0 0,1-1 0 0 0,-1 1 0 0 0,0 0 0 0 0,0-1 0 0 0,0 1 0 0 0,0 1 0 0 0,0-1 0 0 0,0 0 0 0 0,-1 1 0 0 0,1-1 0 0 0,-1 1 0 0 0,1 0 0 0 0,-1 0 0 0 0,1 1 0 0 0,-1-1 0 0 0,1 1 0 0 0,-1-1 0 0 0,0 1 0 0 0,1 0 0 0 0,-1 1 0 0 0,0-1 0 0 0,1 1 0 0 0,-1-1 0 0 0,1 1 0 0 0,-1 0 0 0 0,1 0 0 0 0,-1 1 0 0 0,-1 0 5 0 0,-7 8-12 0 0,1 0 1 0 0,0 0-1 0 0,1 1 0 0 0,0 0 0 0 0,1 1 0 0 0,1 0 0 0 0,-1 1 1 0 0,2-1-1 0 0,0 2 0 0 0,0-1 0 0 0,1 1 0 0 0,1 0 1 0 0,1 0-1 0 0,0 0 0 0 0,0 1 0 0 0,1-1 0 0 0,1 1 0 0 0,1 0 1 0 0,0 0-1 0 0,1 0 0 0 0,0 0 0 0 0,2 9 12 0 0,2-12-29 0 0,0 0 1 0 0,1 0-1 0 0,0-1 0 0 0,1 0 1 0 0,0 1-1 0 0,1-2 0 0 0,0 1 1 0 0,1-1-1 0 0,0 0 0 0 0,1-1 0 0 0,-1 0 1 0 0,2 0-1 0 0,-1-1 0 0 0,1 0 1 0 0,1-1-1 0 0,-1 0 0 0 0,1 0 1 0 0,0-1-1 0 0,1-1 0 0 0,0 0 0 0 0,0 0 1 0 0,0-2-1 0 0,0 1 29 0 0,33 6-1864 0 0,-13-9-5306 0 0,-24-1-2881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17 158 9442 0 0,'0'0'943'0'0,"0"0"-400"0"0,0 0-105 0 0,0 0 187 0 0,0 0 273 0 0,0 0 181 0 0,0 0 35 0 0,0 0-97 0 0,0 0-156 0 0,-3 21-89 0 0,-11 63-52 0 0,22-37 1266 0 0,-4-43-1616 0 0,4-7 4990 0 0,0-27-4793 0 0,-6 20-26 0 0,4-12-145 0 0,-3 3-262 0 0,1 1 0 0 0,1-1 0 0 0,1 1 0 0 0,0 0 0 0 0,2 0 0 0 0,0 1 0 0 0,0 0 0 0 0,2 0 0 0 0,0 1 0 0 0,1 0 0 0 0,1 1 0 0 0,0 0 0 0 0,9-7-134 0 0,-21 22-2 0 0,1-1 1 0 0,-1 1-1 0 0,1 0 0 0 0,-1-1 0 0 0,1 1 0 0 0,0 0 0 0 0,-1 0 0 0 0,1-1 1 0 0,0 1-1 0 0,-1 0 0 0 0,1 0 0 0 0,0 0 0 0 0,-1 0 0 0 0,1 0 0 0 0,-1 0 0 0 0,1 0 1 0 0,0 0-1 0 0,-1 0 0 0 0,1 0 0 0 0,0 0 0 0 0,-1 0 0 0 0,1 1 0 0 0,0-1 1 0 0,-1 0-1 0 0,1 0 0 0 0,-1 1 0 0 0,1-1 0 0 0,-1 0 0 0 0,1 1 0 0 0,0-1 1 0 0,-1 1-1 0 0,1-1 0 0 0,-1 1 0 0 0,0-1 0 0 0,1 1 0 0 0,-1-1 0 0 0,1 1 0 0 0,-1-1 1 0 0,0 1-1 0 0,1-1 0 0 0,-1 1 0 0 0,0 0 0 0 0,0-1 0 0 0,1 1 0 0 0,-1-1 1 0 0,0 1-1 0 0,0 0 0 0 0,0-1 0 0 0,0 1 0 0 0,0 0 0 0 0,0-1 0 0 0,0 1 1 0 0,0 0-1 0 0,0 0 2 0 0,7 48-126 0 0,-6-39 90 0 0,15 31-938 0 0,-5-38-2265 0 0,4-10-3906 0 0,-11 4 363 0 0,-2 1-4230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5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12771 0 0,'0'0'3342'0'0,"0"0"-1363"0"0,0 0-623 0 0,0 0-144 0 0,0 0-130 0 0,0 0-140 0 0,0 0-168 0 0,0 0-223 0 0,0 0-163 0 0,0 0-62 0 0,0 0-5 0 0,0 0 58 0 0,0 0 12 0 0,7 1-41 0 0,125 10 1484 0 0,-20-11-944 0 0,-117-26 639 0 0,-36-38-1077 0 0,35 58-591 0 0,0-1 1 0 0,1 0 0 0 0,-1 0-1 0 0,2 0 1 0 0,-1-1-1 0 0,1 0 1 0 0,0 0 0 0 0,0 0-1 0 0,1 0 1 0 0,0 0-1 0 0,1-1 1 0 0,0 0 0 0 0,0 1-1 0 0,1-1 1 0 0,0 0 0 0 0,0 0-1 0 0,1 1 1 0 0,0-1-1 0 0,1-2 139 0 0,8-9-6511 0 0,-6 14 1959 0 0,2-3-8719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1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13 199 648 0 0,'0'0'1399'0'0,"0"0"-152"0"0,0 0 61 0 0,0 0 245 0 0,0 0 203 0 0,0 0 104 0 0,0 0-82 0 0,0 0-240 0 0,0 0-265 0 0,0 0-247 0 0,0 0-189 0 0,0 0-88 0 0,0 0-51 0 0,0 0-32 0 0,0 0-31 0 0,0 0-47 0 0,0 0-35 0 0,0 0-26 0 0,0 0-32 0 0,0 0-40 0 0,0 0-45 0 0,0 0-34 0 0,0 0-31 0 0,0 0-35 0 0,0 0-38 0 0,0 0-37 0 0,0 0-27 0 0,0 0-20 0 0,0 0-7 0 0,0 0-15 0 0,21 0 1688 0 0,142-11 134 0 0,-148 10-2274 0 0,30-3 1170 0 0,-35 5-5438 0 0,-22 8-191 0 0,4-3-3152 0 0,5-3-3083 0 0</inkml:trace>
  <inkml:trace contextRef="#ctx0" brushRef="#br0" timeOffset="331.503">1 349 8218 0 0,'0'0'1932'0'0,"0"0"-442"0"0,0 0-389 0 0,0 0-35 0 0,0 0 122 0 0,0 0 56 0 0,0 0-22 0 0,0 0-79 0 0,0 0-99 0 0,0 0-101 0 0,0 0-59 0 0,0 0-94 0 0,8 1-102 0 0,218-2 3486 0 0,-176-1-4075 0 0,-49 1-173 0 0,-1 1-46 0 0,0 0-110 0 0,0 0-134 0 0,0 0-186 0 0,0 0-222 0 0,0-2-2472 0 0,0 0-3757 0 0,0 2-4373 0 0</inkml:trace>
  <inkml:trace contextRef="#ctx0" brushRef="#br0" timeOffset="1248.429">129 1 2425 0 0,'0'0'1797'0'0,"0"0"-174"0"0,0 0-36 0 0,0 0 120 0 0,0 0 140 0 0,0 0-34 0 0,0 0-73 0 0,0 0-220 0 0,0 0-297 0 0,0 0-218 0 0,0 0-171 0 0,0 0-117 0 0,0 0-83 0 0,-2 0-36 0 0,-7 4 2331 0 0,29 15-261 0 0,-15-14-3189 0 0,102 85 1697 0 0,0-12-879 0 0,-87-57 439 0 0,-239 218-374 0 0,169-190-220 0 0,50-49-1900 0 0,2-2-3678 0 0,1 1-4309 0 0,0 1-2175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56 3073 0 0,'0'0'4013'0'0,"0"0"-1974"0"0,0 0-676 0 0,0 0-227 0 0,0 0-132 0 0,0 0-97 0 0,0 0-116 0 0,0 0-118 0 0,0 0-79 0 0,0 0-68 0 0,0 0-67 0 0,-3 9-61 0 0,-14 108 1171 0 0,-4 256 922 0 0,21-374-2467 0 0,0 1-1 0 0,1-1 0 0 0,-1 0 0 0 0,0 1 0 0 0,1-1 0 0 0,-1 1 0 0 0,1-1 0 0 0,-1 1 0 0 0,1 0 0 0 0,-1-1 0 0 0,1 1 0 0 0,-1-1 0 0 0,1 1 0 0 0,-1 0 0 0 0,1-1 0 0 0,-1 1 0 0 0,1 0 0 0 0,0 0 0 0 0,-1-1 1 0 0,1 1-1 0 0,0 0 0 0 0,-1 0 0 0 0,1 0 0 0 0,-1 0 0 0 0,1 0 0 0 0,0 0 0 0 0,-1 0 0 0 0,1 0 0 0 0,0 0 0 0 0,-1 0 0 0 0,1 0 0 0 0,0 1 0 0 0,-1-1 0 0 0,1 0 0 0 0,-1 0 0 0 0,1 0 0 0 0,0 1 0 0 0,-1-1 1 0 0,1 0-1 0 0,-1 1 0 0 0,1-1 0 0 0,-1 1 0 0 0,1-1 0 0 0,-1 1 0 0 0,1-1 0 0 0,-1 1 0 0 0,0-1 0 0 0,1 1 0 0 0,-1-1 0 0 0,1 1 0 0 0,-1-1 0 0 0,0 1 0 0 0,0 0 0 0 0,1-1 0 0 0,-1 1 0 0 0,0-1 0 0 0,0 1 1 0 0,0 0-1 0 0,0-1 0 0 0,0 1 0 0 0,0 0 0 0 0,0-1 0 0 0,0 1 0 0 0,0 0 0 0 0,0-1 0 0 0,0 1 0 0 0,0 0 0 0 0,0-1 0 0 0,-1 1-23 0 0,34-43 1219 0 0,-6-3-945 0 0,-2-2-1 0 0,-3-1 0 0 0,-1-1 0 0 0,1-11-273 0 0,18-119 257 0 0,-33 84 160 0 0,-7 95-353 0 0,0 0-16 0 0,0 0-40 0 0,0 0-48 0 0,-1 16-136 0 0,-29 274 1278 0 0,30-262-983 0 0,0 0-1 0 0,3 1 1 0 0,0-1-1 0 0,2 0 1 0 0,0 0-1 0 0,3-1 1 0 0,7 21-119 0 0,-12-31 557 0 0,-3-15-2794 0 0,0-8-5408 0 0,0 4 5198 0 0,0 0-7861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10098 0 0,'0'0'2413'0'0,"0"0"-412"0"0,0 0-275 0 0,0 0-118 0 0,0 0-129 0 0,0 0-184 0 0,0 0-230 0 0,0 0-240 0 0,0 0-223 0 0,0 0-168 0 0,0 0-79 0 0,0 0-40 0 0,0 0 5 0 0,3-2 1364 0 0,175 9 1118 0 0,-165-7-2846 0 0,4 0-64 0 0,-6 0-5585 0 0,-12 2-3058 0 0,-1-2-2786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14643 0 0,'0'0'1436'0'0,"0"0"-361"0"0,0 0-22 0 0,0 0 197 0 0,0 0 108 0 0,0 0-88 0 0,0 0-155 0 0,0 0-214 0 0,0 0-218 0 0,20 0-154 0 0,63-2-154 0 0,80-17-285 0 0,-162 19-280 0 0,19 0-719 0 0,-7 0-4293 0 0,-8 0-6409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7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251 405 6473 0 0,'0'0'1691'0'0,"0"0"-357"0"0,0 0-95 0 0,0 0 236 0 0,0 0 189 0 0,0 0 1 0 0,0 0-206 0 0,0 0-290 0 0,0 0-251 0 0,0 0-166 0 0,0 0-64 0 0,0 0-69 0 0,0 0-58 0 0,-1-12-30 0 0,-4-36-67 0 0,-24-13 1291 0 0,27 57-1722 0 0,-1 0 0 0 0,-1 0 1 0 0,1 1-1 0 0,0-1 0 0 0,-1 1 0 0 0,0 0 0 0 0,1 0 0 0 0,-1 1 0 0 0,0-1 1 0 0,-1 1-1 0 0,1 0 0 0 0,0 0 0 0 0,-1 0 0 0 0,1 0 0 0 0,-1 1 0 0 0,0 0 0 0 0,1 0 1 0 0,-1 0-1 0 0,0 0 0 0 0,1 1 0 0 0,-1 0 0 0 0,0 0 0 0 0,0 0 0 0 0,0 1 0 0 0,0 0-33 0 0,0 1 7 0 0,1 0-1 0 0,-1 1 0 0 0,1 0 1 0 0,0 0-1 0 0,0 0 0 0 0,0 0 1 0 0,1 1-1 0 0,-1 0 0 0 0,1 0 1 0 0,0 0-1 0 0,0 0 0 0 0,0 0 1 0 0,0 0-1 0 0,1 1 0 0 0,0-1 1 0 0,0 1-1 0 0,0 0 0 0 0,0 0 1 0 0,1 0-1 0 0,0-1 0 0 0,0 1 1 0 0,0 1-1 0 0,0-1 0 0 0,1 4-6 0 0,0 22 62 0 0,2 1-1 0 0,0-1 0 0 0,3 0 1 0 0,0 0-1 0 0,2-1 0 0 0,1 0 0 0 0,2 0 1 0 0,1-1-1 0 0,1 0 0 0 0,15 27-61 0 0,37 104 370 0 0,-55-135-310 0 0,0 0-1 0 0,-2 1 0 0 0,-1 0 1 0 0,-1 0-1 0 0,-2 0 0 0 0,0 0 1 0 0,-2 1-1 0 0,-1-1 0 0 0,0 1 1 0 0,-6 25-60 0 0,5-45 29 0 0,-1-1 1 0 0,0 0-1 0 0,-1 0 1 0 0,0 0-1 0 0,0 0 1 0 0,0-1-1 0 0,-1 1 1 0 0,1-1-1 0 0,-1 0 0 0 0,0 0 1 0 0,-1 0-1 0 0,1 0 1 0 0,-1-1-1 0 0,0 0 1 0 0,0 0-1 0 0,-1 0 1 0 0,1 0-1 0 0,-1-1 1 0 0,0 0-1 0 0,0 0 1 0 0,0-1-1 0 0,0 0 1 0 0,0 0-1 0 0,0 0 0 0 0,-1-1 1 0 0,1 1-1 0 0,-1-2 1 0 0,1 1-1 0 0,-1-1 1 0 0,1 0-1 0 0,-4 0-29 0 0,8 0 1 0 0,-1 1 1 0 0,1 0-1 0 0,0-1 0 0 0,-1 0 0 0 0,1 0 0 0 0,0 0 1 0 0,-1 0-1 0 0,1 0 0 0 0,-1 0 0 0 0,1 0 0 0 0,0-1 0 0 0,-1 1 1 0 0,1-1-1 0 0,0 0 0 0 0,0 0 0 0 0,-1 0 0 0 0,1 0 1 0 0,0 0-1 0 0,0 0 0 0 0,0-1 0 0 0,0 1 0 0 0,0 0 0 0 0,0-1 1 0 0,1 0-1 0 0,-1 1 0 0 0,0-1 0 0 0,1 0 0 0 0,0 0 1 0 0,-1 0-1 0 0,1 0 0 0 0,0 0 0 0 0,0 0 0 0 0,0 0 0 0 0,0-1 1 0 0,0 1-1 0 0,0 0 0 0 0,1-1 0 0 0,-1 1 0 0 0,1 0 1 0 0,0-1-1 0 0,0 1 0 0 0,0 0 0 0 0,0-1 0 0 0,0 0-1 0 0,30-38-2153 0 0,-10 29-4011 0 0,-12 8 1138 0 0,-2-1-7257 0 0</inkml:trace>
  <inkml:trace contextRef="#ctx0" brushRef="#br0" timeOffset="499.779">338 1199 13251 0 0,'0'0'635'0'0,"0"0"-234"0"0,0 0 27 0 0,0 0 194 0 0,0 0 140 0 0,0 0 80 0 0,0 0-42 0 0,0 0-156 0 0,0 0-157 0 0,0 0-127 0 0,0 0-113 0 0,0 0-75 0 0,3 20-25 0 0,12 63-31 0 0,-10-20 2041 0 0,-5-83 90 0 0,9-87-487 0 0,-6 97-1733 0 0,-1-1 0 0 0,1 1 0 0 0,1 0 1 0 0,0 0-1 0 0,0 0 0 0 0,1 1 1 0 0,0-1-1 0 0,1 1 0 0 0,0 0 0 0 0,0 1 1 0 0,1-1-1 0 0,0 1 0 0 0,8-7-27 0 0,-13 50-944 0 0,-4-7 99 0 0,1-13-1144 0 0,0-1-3728 0 0,1-9-2938 0 0</inkml:trace>
  <inkml:trace contextRef="#ctx0" brushRef="#br0" timeOffset="734.783">561 1298 15627 0 0,'0'0'1177'0'0,"0"0"-307"0"0,0 0 17 0 0,0 0 183 0 0,0 0 99 0 0,0 0-68 0 0,0 0-224 0 0,0 0-283 0 0,0 0-241 0 0,0 0-152 0 0,0 0-90 0 0,0 0-50 0 0,0 0-22 0 0,-2 16-22 0 0,-4 47-19 0 0,10-50-1389 0 0,2-22-4094 0 0,-6 8 1999 0 0,0-3-7695 0 0</inkml:trace>
  <inkml:trace contextRef="#ctx0" brushRef="#br0" timeOffset="1685.768">445 32 3529 0 0,'0'0'855'0'0,"0"0"-118"0"0,0 0 57 0 0,0 0 139 0 0,0 0 135 0 0,0 0 93 0 0,0 0-18 0 0,0 0-81 0 0,0 0-91 0 0,0 0-84 0 0,0 0-88 0 0,0 0-96 0 0,0 0-103 0 0,-2 18-92 0 0,-7 114 1079 0 0,4-54 329 0 0,5-78-1634 0 0,0 0 94 0 0,0 0 76 0 0,0 0 87 0 0,0 0 85 0 0,0-27 1624 0 0,0 8-2132 0 0,1 0 0 0 0,1 0-1 0 0,0 0 1 0 0,2 0-1 0 0,0 1 1 0 0,1 0-1 0 0,1 0 1 0 0,1 0 0 0 0,2-4-116 0 0,-8 20-19 0 0,0-1 1 0 0,0 1 0 0 0,0-1 0 0 0,0 1-1 0 0,0 0 1 0 0,1-1 0 0 0,-1 1 0 0 0,1 0-1 0 0,0 0 1 0 0,-1 0 0 0 0,1 0 0 0 0,0 0-1 0 0,0 1 1 0 0,0-1 0 0 0,0 1 0 0 0,1-1 0 0 0,-1 1-1 0 0,0 0 1 0 0,1-1 0 0 0,-1 1 0 0 0,1 1-1 0 0,-1-1 1 0 0,1 0 0 0 0,-1 0 0 0 0,1 1-1 0 0,0 0 1 0 0,-1-1 0 0 0,1 1 18 0 0,21 47-1208 0 0,-19-26-5180 0 0,-4-17 3638 0 0,-1 0-5999 0 0</inkml:trace>
  <inkml:trace contextRef="#ctx0" brushRef="#br0" timeOffset="2090.327">567 233 9978 0 0,'0'0'1443'0'0,"0"0"-188"0"0,0 0-65 0 0,0 0 10 0 0,0 0-35 0 0,0 0-54 0 0,0 0-160 0 0,0 0-205 0 0,0 0-145 0 0,0 0-117 0 0,0 0-102 0 0,0 0-105 0 0,0 0-88 0 0,12-4-82 0 0,37-10-40 0 0,-48 14-57 0 0,0 0 1 0 0,0 0 0 0 0,0 0-1 0 0,0 0 1 0 0,-1 0-1 0 0,1 0 1 0 0,0 0 0 0 0,0 1-1 0 0,0-1 1 0 0,-1 0-1 0 0,1 0 1 0 0,0 1 0 0 0,0-1-1 0 0,-1 0 1 0 0,1 1 0 0 0,0-1-1 0 0,-1 1 1 0 0,1-1-1 0 0,0 1 1 0 0,-1-1 0 0 0,1 1-1 0 0,-1-1 1 0 0,1 1-1 0 0,-1 0 1 0 0,1-1 0 0 0,-1 1-1 0 0,1 0 1 0 0,-1 0-1 0 0,0-1 1 0 0,1 1 0 0 0,-1 0-1 0 0,0 0 1 0 0,0-1-1 0 0,1 1 1 0 0,-1 0 0 0 0,0 0-1 0 0,0 0 1 0 0,0-1-1 0 0,0 1 1 0 0,0 0 0 0 0,0 0-1 0 0,0 0 1 0 0,0-1-1 0 0,-1 1 1 0 0,1 0 0 0 0,0 0-1 0 0,0 0 1 0 0,-1-1-1 0 0,1 1 1 0 0,0 0 0 0 0,-1 0-1 0 0,1-1 1 0 0,-1 1-1 0 0,1 0 1 0 0,-1-1 0 0 0,1 1-1 0 0,-1-1 1 0 0,1 1-1 0 0,-1-1 1 0 0,0 1-11 0 0,-21 26 389 0 0,20-26-364 0 0,0 1 0 0 0,-1 0 0 0 0,1-1 0 0 0,0 1 0 0 0,0 0 0 0 0,0 0 0 0 0,0 0 1 0 0,0 1-1 0 0,1-1 0 0 0,-1 0 0 0 0,1 1 0 0 0,-1-1 0 0 0,1 1 0 0 0,0-1 0 0 0,0 1 0 0 0,0 0 0 0 0,0-1 0 0 0,1 1 0 0 0,-1 0 0 0 0,1 0 0 0 0,-1-1 0 0 0,1 1 1 0 0,0 0-1 0 0,0 0 0 0 0,0 0 0 0 0,1 0 0 0 0,-1-1 0 0 0,1 2-25 0 0,2-1 101 0 0,1-1 0 0 0,0 0 0 0 0,0 0-1 0 0,0 0 1 0 0,0 0 0 0 0,0-1 0 0 0,0 1 0 0 0,0-1 0 0 0,0 0 0 0 0,0-1 0 0 0,1 1 0 0 0,-1-1-1 0 0,0 1 1 0 0,1-1 0 0 0,-1-1 0 0 0,0 1 0 0 0,1 0 0 0 0,1-2-101 0 0,10 2 124 0 0,24-3-604 0 0,-39 3-215 0 0,-1 0-648 0 0,0 0-1671 0 0,-1 0-4184 0 0,1 0-4597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15 137 11803 0 0,'0'0'2017'0'0,"0"0"-383"0"0,0 0-235 0 0,0 0-29 0 0,0 0-29 0 0,0 0-194 0 0,0 0-223 0 0,0 0-210 0 0,0 0-221 0 0,0 0-161 0 0,0 0-94 0 0,0 0-60 0 0,0 0-27 0 0,-8 19 303 0 0,6 36 416 0 0,0-44-773 0 0,1-1-1 0 0,0 1 0 0 0,0 0 0 0 0,1 0 0 0 0,1-1 1 0 0,0 1-1 0 0,0 0 0 0 0,1-1 0 0 0,0 1 0 0 0,1-1 1 0 0,0 0-1 0 0,1 0 0 0 0,0 0 0 0 0,1 0 0 0 0,4 6-96 0 0,-8-13 47 0 0,1 0 0 0 0,0 0 0 0 0,0 0-1 0 0,0 0 1 0 0,0-1 0 0 0,0 1 0 0 0,1 0-1 0 0,-1-1 1 0 0,1 0 0 0 0,0 0 0 0 0,0 0-1 0 0,0 0 1 0 0,0 0 0 0 0,0 0 0 0 0,0-1-1 0 0,0 1 1 0 0,0-1 0 0 0,1 0-1 0 0,-1 0 1 0 0,1 0 0 0 0,-1-1 0 0 0,1 1-1 0 0,-1-1 1 0 0,1 0 0 0 0,-1 1 0 0 0,1-2-1 0 0,-1 1 1 0 0,1 0 0 0 0,-1-1 0 0 0,0 0-1 0 0,1 1 1 0 0,-1-1 0 0 0,1-1 0 0 0,-1 1-1 0 0,0 0 1 0 0,0-1 0 0 0,0 0 0 0 0,0 0-1 0 0,2-1-46 0 0,12-13 192 0 0,-1-1-1 0 0,-1-1 1 0 0,-1 0-1 0 0,0-1 1 0 0,-2 0-1 0 0,0-1 1 0 0,-1-1-1 0 0,-1 0 0 0 0,4-12-191 0 0,2-10 182 0 0,-7 24-85 0 0,-2 1-1 0 0,-1-1 1 0 0,0-1-1 0 0,-1 1 1 0 0,-1-1-1 0 0,-1 0 1 0 0,0-11-97 0 0,-3 30 12 0 0,0 1-19 0 0,0 0-18 0 0,0 0-52 0 0,0 0-63 0 0,0 0-103 0 0,0 0-96 0 0,0 26-1371 0 0,1 4-400 0 0,1-9-3069 0 0,0-10-5745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5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14835 0 0,'0'0'1234'0'0,"0"0"-477"0"0,0 0-335 0 0,0 0 84 0 0,0 0 219 0 0,0 0 184 0 0,0 0 45 0 0,0 0-121 0 0,0 0-201 0 0,0 0-170 0 0,0 0-107 0 0,0 0-79 0 0,2 21-59 0 0,15 101 112 0 0,-15-21 141 0 0,-4-57-3132 0 0,13-58-11514 0 0,-9 10 7098 0 0</inkml:trace>
  <inkml:trace contextRef="#ctx0" brushRef="#br0" timeOffset="613.863">150 108 5785 0 0,'0'0'3282'0'0,"0"0"-1053"0"0,0 0-556 0 0,0 0-270 0 0,0 0-225 0 0,0 0-167 0 0,0 0-79 0 0,0 0-33 0 0,0 0 4 0 0,0 0-32 0 0,0 0-83 0 0,0 0-108 0 0,0 0-107 0 0,11 1-82 0 0,87-6 935 0 0,24 0-674 0 0,-122 5-692 0 0,0 0 64 0 0,0 0 81 0 0,0 0 66 0 0,-17-11 445 0 0,-69-42-542 0 0,81 108-440 0 0,-10 94 342 0 0,15-148-69 0 0,0-1-10 0 0,0 0 9 0 0,0 0 4 0 0,0 0 16 0 0,81-97 279 0 0,-75 91-1314 0 0,11-11 1620 0 0,-11 14-5587 0 0,1 1-5464 0 0,-6 2-333 0 0</inkml:trace>
  <inkml:trace contextRef="#ctx0" brushRef="#br0" timeOffset="1033.447">470 83 14227 0 0,'0'0'1679'0'0,"0"0"-499"0"0,0 0-286 0 0,0 0-5 0 0,0 0 44 0 0,0 0-25 0 0,0 0-120 0 0,0 0-152 0 0,0 0-130 0 0,0 0-90 0 0,0 0-75 0 0,0 0-58 0 0,0 0-73 0 0,17-6-62 0 0,50-20-44 0 0,-66 25-94 0 0,0 1-1 0 0,0 0 1 0 0,0-1-1 0 0,0 1 1 0 0,0 0-1 0 0,0 0 1 0 0,1 0-1 0 0,-1 0 0 0 0,0 0 1 0 0,0 0-1 0 0,0 0 1 0 0,0 0-1 0 0,0 1 1 0 0,0-1-1 0 0,0 0 1 0 0,0 1-1 0 0,0-1 1 0 0,0 1-1 0 0,0-1 0 0 0,0 1 1 0 0,0-1-1 0 0,0 1 1 0 0,0 0-1 0 0,0-1 1 0 0,-1 1-1 0 0,1 0 1 0 0,0 0-1 0 0,0-1 0 0 0,-1 1 1 0 0,1 0-1 0 0,-1 0 1 0 0,1 0-1 0 0,0 0 1 0 0,-1 0-1 0 0,0 0 1 0 0,1 0-1 0 0,-1 0 0 0 0,0 0 1 0 0,1 0-1 0 0,-1 0 1 0 0,0 1-1 0 0,0-1 1 0 0,0 0-1 0 0,0 0 1 0 0,0 0-1 0 0,0 0 0 0 0,0 0 1 0 0,-1 0-1 0 0,1 0 1 0 0,0 0-1 0 0,0 0 1 0 0,-1 0-1 0 0,1 0 1 0 0,-1 0-1 0 0,1 0 0 0 0,-1 0 1 0 0,1 0-1 0 0,-1 0 1 0 0,0 0-1 0 0,1 0 1 0 0,-2 0-10 0 0,-41 56 386 0 0,38-53-364 0 0,1 1-1 0 0,-1-1 1 0 0,1 1-1 0 0,0-1 0 0 0,0 1 1 0 0,1 0-1 0 0,-1 1 1 0 0,1-1-1 0 0,0 1 1 0 0,1-1-1 0 0,-1 1 0 0 0,1 0 1 0 0,0 0-1 0 0,1 0 1 0 0,-1 0-1 0 0,1 3-21 0 0,2-7 45 0 0,1-1 0 0 0,-1 1-1 0 0,1-1 1 0 0,0 0 0 0 0,-1 1 0 0 0,1-1 0 0 0,0 0-1 0 0,0 0 1 0 0,0 0 0 0 0,0 0 0 0 0,0 0 0 0 0,0 0-1 0 0,0-1 1 0 0,0 1 0 0 0,0-1 0 0 0,0 1 0 0 0,0-1-1 0 0,0 0 1 0 0,0 0 0 0 0,1 0 0 0 0,-1 0-1 0 0,0 0 1 0 0,0 0 0 0 0,0-1 0 0 0,0 1 0 0 0,0-1-45 0 0,4 1 49 0 0,57-5-911 0 0,-37-2-9759 0 0,-23 5-397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3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141 270 10010 0 0,'0'0'1817'0'0,"0"0"-248"0"0,0 0-140 0 0,0 0-27 0 0,0 0-117 0 0,0 0-184 0 0,0 0-257 0 0,0 0-250 0 0,-20 15-203 0 0,-63 47-151 0 0,80-60-228 0 0,1 0 1 0 0,-1-1 0 0 0,1 1-1 0 0,-1 0 1 0 0,1 1-1 0 0,0-1 1 0 0,0 0 0 0 0,-1 1-1 0 0,2-1 1 0 0,-1 1-1 0 0,0 0 1 0 0,0-1 0 0 0,1 1-1 0 0,0 0 1 0 0,0 0-1 0 0,-1 0 1 0 0,1 0 0 0 0,1 0-1 0 0,-1 0 1 0 0,0 0-1 0 0,1 1 1 0 0,0-1 0 0 0,0 0-1 0 0,0 0 1 0 0,0 0-1 0 0,0 1-12 0 0,1 7 9 0 0,-1-9 5 0 0,0 1-1 0 0,0 0 1 0 0,1 0 0 0 0,-1-1 0 0 0,1 1 0 0 0,0 0-1 0 0,0-1 1 0 0,0 1 0 0 0,0-1 0 0 0,0 1 0 0 0,0-1-1 0 0,1 0 1 0 0,-1 0 0 0 0,1 1 0 0 0,-1-1 0 0 0,1 0-1 0 0,0 0 1 0 0,0 0 0 0 0,0-1 0 0 0,0 1 0 0 0,0 0-1 0 0,1-1 1 0 0,-1 1 0 0 0,0-1 0 0 0,1 0 0 0 0,-1 0-1 0 0,1 0 1 0 0,-1 0 0 0 0,1 0 0 0 0,0 0 0 0 0,-1-1-1 0 0,1 0 1 0 0,0 1 0 0 0,-1-1 0 0 0,3 0-14 0 0,3 1 151 0 0,1-1 0 0 0,-1 0 0 0 0,1-1-1 0 0,-1 1 1 0 0,1-2 0 0 0,-1 1 0 0 0,0-1 0 0 0,0 0 0 0 0,1-1 0 0 0,-2 0 0 0 0,2-1-151 0 0,9-5 171 0 0,-1-1-1 0 0,0-1 1 0 0,0 0 0 0 0,-2-1-1 0 0,1-1 1 0 0,-2-1 0 0 0,1 0 0 0 0,-2-1-1 0 0,0 0 1 0 0,-1-1 0 0 0,-1-1-1 0 0,0 0 1 0 0,-1 0 0 0 0,-1-1 0 0 0,0 0-1 0 0,-2 0 1 0 0,0-1 0 0 0,3-15-171 0 0,-8 24-31 0 0,-1 0 1 0 0,-1 0 0 0 0,1 0 0 0 0,-1 0-1 0 0,-1 0 1 0 0,0 0 0 0 0,-1 1 0 0 0,0-1-1 0 0,0 0 1 0 0,-3-7 30 0 0,4 14-23 0 0,0-1-1 0 0,-1 1 1 0 0,1-1-1 0 0,-1 1 1 0 0,0 0-1 0 0,0 0 1 0 0,0 0-1 0 0,0 0 0 0 0,-1 0 1 0 0,1 0-1 0 0,-1 1 1 0 0,1-1-1 0 0,-1 1 1 0 0,0-1-1 0 0,0 1 1 0 0,0 0-1 0 0,0 0 1 0 0,-1 1-1 0 0,1-1 1 0 0,0 1-1 0 0,-1-1 1 0 0,1 1-1 0 0,-1 0 1 0 0,1 0-1 0 0,-1 1 0 0 0,0-1 1 0 0,1 1-1 0 0,-1 0 1 0 0,0 0-1 0 0,0 0 24 0 0,-6 3-36 0 0,0 0 0 0 0,0 1 0 0 0,1 0 0 0 0,-1 1-1 0 0,1 0 1 0 0,0 0 0 0 0,0 1 0 0 0,0 0 0 0 0,1 1-1 0 0,0 0 1 0 0,1 0 0 0 0,-1 1 0 0 0,1 0 0 0 0,-2 3 36 0 0,3-5-7 0 0,1 0 1 0 0,0 0 0 0 0,0 1-1 0 0,1-1 1 0 0,-1 1 0 0 0,1 0 0 0 0,1 0-1 0 0,-1 1 1 0 0,1-1 0 0 0,1 1-1 0 0,-1 0 1 0 0,1 0 0 0 0,1-1-1 0 0,-1 1 1 0 0,1 0 0 0 0,1 0 0 0 0,0 1-1 0 0,0-1 1 0 0,0 0 0 0 0,1 0-1 0 0,0 0 1 0 0,1 0 0 0 0,-1-1-1 0 0,2 1 1 0 0,-1 0 0 0 0,1-1-1 0 0,0 1 1 0 0,1-1 0 0 0,-1 0 0 0 0,2 0-1 0 0,-1 0 1 0 0,1 0 0 0 0,0-1-1 0 0,0 0 1 0 0,0 0 0 0 0,1 0-1 0 0,0-1 1 0 0,1 0 0 0 0,-1 0 0 0 0,2 0 6 0 0,76 26-1300 0 0,-55-27-1736 0 0,2-2-3620 0 0,-21-2-4314 0 0</inkml:trace>
  <inkml:trace contextRef="#ctx0" brushRef="#br0" timeOffset="347.022">534 378 1696 0 0,'0'0'1251'0'0,"0"0"63"0"0,0 0 269 0 0,0 0 313 0 0,0 0 151 0 0,0 0-73 0 0,0 0-240 0 0,0 0-322 0 0,0 0-244 0 0,0 0-165 0 0,0 0-156 0 0,0 0-105 0 0,0 0-100 0 0,-1 17-76 0 0,-4 52-25 0 0,8-50 3678 0 0,2-30-2851 0 0,3-11-1068 0 0,1 1 1 0 0,1 1-1 0 0,1 0 1 0 0,1 0-1 0 0,1 1 1 0 0,0 0-1 0 0,1 1 1 0 0,1 1-1 0 0,11-9-300 0 0,-24 24-7 0 0,0-1-1 0 0,1 1 1 0 0,-1 0-1 0 0,1 0 0 0 0,-1 0 1 0 0,1 0-1 0 0,0 0 0 0 0,0 1 1 0 0,0-1-1 0 0,0 1 0 0 0,0 0 1 0 0,0-1-1 0 0,0 2 0 0 0,0-1 1 0 0,0 0-1 0 0,1 1 0 0 0,-1-1 1 0 0,0 1-1 0 0,1 0 8 0 0,15 59-4650 0 0,-16-50 1610 0 0,0-2-3825 0 0,0-2-5102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11186 0 0,'0'0'1775'0'0,"0"0"-234"0"0,0 0-205 0 0,0 0-53 0 0,0 0 9 0 0,0 0-59 0 0,0 0-211 0 0,0 0-276 0 0,0 0-267 0 0,0 0-199 0 0,0 0-142 0 0,0 0-68 0 0,0 18 465 0 0,-41 389 2046 0 0,31-311-2422 0 0,10-96-186 0 0,0 0-1 0 0,0-1 1 0 0,-1 1 0 0 0,1 0-1 0 0,0-1 1 0 0,-1 1-1 0 0,1 0 1 0 0,0 0 0 0 0,-1-1-1 0 0,1 1 1 0 0,-1 0-1 0 0,1 0 1 0 0,0 0 0 0 0,-1 0-1 0 0,1-1 1 0 0,-1 1 0 0 0,1 0-1 0 0,0 0 1 0 0,-1 0-1 0 0,1 0 1 0 0,-1 0 0 0 0,1 0-1 0 0,0 0 1 0 0,-1 0-1 0 0,1 0 1 0 0,-1 0 0 0 0,1 0-1 0 0,-1 0 1 0 0,1 0-1 0 0,0 1 1 0 0,-1-1 0 0 0,1 0-1 0 0,-1 0 1 0 0,1 0 0 0 0,0 1-1 0 0,-1-1 1 0 0,1 0-1 0 0,0 0 1 0 0,-1 1 0 0 0,1-1-1 0 0,0 0 1 0 0,-1 1-1 0 0,1-1 1 0 0,0 0 0 0 0,0 1-1 0 0,-1-1 1 0 0,1 0-1 0 0,0 1 1 0 0,0-1 0 0 0,0 1-1 0 0,0-1 1 0 0,-1 0-1 0 0,1 1 1 0 0,0-1 0 0 0,0 1-1 0 0,0-1 28 0 0,-7-39-4819 0 0,7 18 229 0 0,0 6-3116 0 0,0 8 699 0 0</inkml:trace>
  <inkml:trace contextRef="#ctx0" brushRef="#br0" timeOffset="247.571">14 47 6017 0 0,'0'0'1861'0'0,"0"0"-21"0"0,0 0-10 0 0,0 0 21 0 0,0 0-81 0 0,0 0-250 0 0,0 0-375 0 0,0 0-358 0 0,0 0-199 0 0,0 0-70 0 0,0 0 5 0 0,0 0 23 0 0,0 0 3 0 0,16-2-16 0 0,109-13 954 0 0,104 4-1138 0 0,-240 21-5620 0 0,1-4 1293 0 0,3-1-1562 0 0,2 0-3385 0 0</inkml:trace>
  <inkml:trace contextRef="#ctx0" brushRef="#br0" timeOffset="508.96">73 210 5561 0 0,'0'0'1603'0'0,"0"0"-145"0"0,0 0-6 0 0,0 0 86 0 0,0 0 78 0 0,0 0-28 0 0,0 0-111 0 0,0 0-186 0 0,0 0-247 0 0,0 0-237 0 0,0 0-210 0 0,0 0-201 0 0,0 0-148 0 0,14 4-104 0 0,43 9-88 0 0,3-17-541 0 0,-30-2-2881 0 0,-20 6-1652 0 0,-2 0-5589 0 0</inkml:trace>
  <inkml:trace contextRef="#ctx0" brushRef="#br0" timeOffset="899.955">238 535 9098 0 0,'0'0'1410'0'0,"0"0"-229"0"0,0 0-73 0 0,0 0 79 0 0,0 0 72 0 0,0 0-16 0 0,0 0-149 0 0,0 0-194 0 0,0 0-200 0 0,0 0-142 0 0,0 0-78 0 0,0 0-59 0 0,0 0-36 0 0,-1 9-16 0 0,-6 19 1032 0 0,11-45 2345 0 0,-1 3-3600 0 0,-3 6-126 0 0,2-1-1 0 0,-1 1 1 0 0,1-1 0 0 0,0 1-1 0 0,0 0 1 0 0,1 0-1 0 0,1 0 1 0 0,-1 0 0 0 0,1 0-1 0 0,0 1 1 0 0,1-1-1 0 0,0 1 1 0 0,0 0 0 0 0,0 1-1 0 0,1-1 1 0 0,0 1 0 0 0,1 0-1 0 0,0 0-19 0 0,-6 6-5 0 0,1-1 0 0 0,-1 1 0 0 0,0 0 1 0 0,1 0-1 0 0,-1-1 0 0 0,0 1 0 0 0,0 0 0 0 0,1 0 0 0 0,-1 1 0 0 0,0-1 0 0 0,1 0 0 0 0,-1 0 1 0 0,0 1-1 0 0,1-1 0 0 0,-1 1 0 0 0,0-1 0 0 0,0 1 0 0 0,0-1 0 0 0,0 1 0 0 0,1 0 1 0 0,-1-1-1 0 0,0 1 0 0 0,0 0 0 0 0,0 0 0 0 0,0 0 0 0 0,-1 0 0 0 0,1 0 0 0 0,0 0 0 0 0,0 0 1 0 0,0 0-1 0 0,-1 0 0 0 0,1 0 0 0 0,-1 1 0 0 0,1-1 0 0 0,-1 0 0 0 0,1 0 0 0 0,-1 1 0 0 0,0-1 1 0 0,0 0-1 0 0,1 1 0 0 0,-1-1 0 0 0,0 0 0 0 0,0 0 0 0 0,0 1 0 0 0,0-1 0 0 0,-1 0 1 0 0,1 1-1 0 0,0-1 0 0 0,0 0 0 0 0,-1 1 5 0 0,6 19-1343 0 0,1-19-4028 0 0,-4-2 400 0 0,-1 0-6466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13435 0 0,'0'0'1015'0'0,"0"0"-322"0"0,0 0-162 0 0,0 0 84 0 0,0 0 106 0 0,0 0 7 0 0,0 0-67 0 0,-18 20-149 0 0,-56 63-134 0 0,59-67-315 0 0,0 0 0 0 0,-1-1-1 0 0,0 0 1 0 0,-2-1 0 0 0,1-1 0 0 0,-18 9-63 0 0,31-20-1084 0 0,-5 4 1907 0 0,8-5-5494 0 0,3 0-5219 0 0,2-1 5046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03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1 493 7594 0 0,'0'0'3178'0'0,"0"0"-1282"0"0,0 0-501 0 0,0 0-187 0 0,0 0-50 0 0,0 0-2 0 0,0 0-36 0 0,0 0-145 0 0,0 0-205 0 0,0 0-204 0 0,0 0-164 0 0,0 0-101 0 0,0 0 7 0 0,6 14 1025 0 0,-4 50 126 0 0,11 37-742 0 0,-13-100-696 0 0,1 0 0 0 0,0 1 0 0 0,0-1 0 0 0,0 0 0 0 0,0 0 1 0 0,0 0-1 0 0,0 0 0 0 0,0-1 0 0 0,0 1 0 0 0,0 0 0 0 0,1 0 0 0 0,-1-1 0 0 0,0 1 0 0 0,0 0 0 0 0,1-1 0 0 0,-1 1 0 0 0,0-1 0 0 0,1 0 1 0 0,-1 1-1 0 0,1-1 0 0 0,-1 0 0 0 0,0 0 0 0 0,1 0 0 0 0,-1 0 0 0 0,1 0 0 0 0,-1 0 0 0 0,0-1 0 0 0,1 1 0 0 0,-1 0 0 0 0,0-1 0 0 0,1 1 1 0 0,-1-1-1 0 0,0 1 0 0 0,1-1 0 0 0,-1 0 0 0 0,0 1 0 0 0,0-1 0 0 0,0 0 0 0 0,1-1-21 0 0,48-35 417 0 0,88-114-164 0 0,-128 201-403 0 0,-10-44 165 0 0,-1-1-1 0 0,0 0-1 0 0,0 0 1 0 0,0 0 0 0 0,1 0 0 0 0,0 0 0 0 0,0 0 0 0 0,0 0 0 0 0,1 0 0 0 0,-1 0 0 0 0,1 0 0 0 0,0-1 0 0 0,1 1 0 0 0,-1 0-1 0 0,1 0 1 0 0,0-1 0 0 0,0 1 0 0 0,0-1 0 0 0,1 0 0 0 0,0 1 0 0 0,0-1 0 0 0,0-1 0 0 0,0 1 0 0 0,0 0 0 0 0,1-1 0 0 0,0 1-1 0 0,-1-1 1 0 0,1 0 0 0 0,1 0 0 0 0,-1-1 0 0 0,0 1 0 0 0,1-1 0 0 0,-1 0 0 0 0,1 0 0 0 0,4 1-14 0 0,-2-3 54 0 0,0 0 1 0 0,0-1-1 0 0,0 1 1 0 0,0-2-1 0 0,0 1 1 0 0,0-1-1 0 0,0 0 1 0 0,0 0-1 0 0,-1-1 1 0 0,1 1-1 0 0,-1-2 1 0 0,0 1-1 0 0,0-1 1 0 0,0 0-1 0 0,0 0 1 0 0,0 0-1 0 0,-1-1 1 0 0,0 0-1 0 0,0 0 1 0 0,0-1-1 0 0,2-4-54 0 0,34-40-63 0 0,-40 42-4293 0 0,-1 2-9642 0 0,1 6 3905 0 0</inkml:trace>
  <inkml:trace contextRef="#ctx0" brushRef="#br0" timeOffset="3525.401">852 0 11538 0 0,'0'0'1394'0'0,"0"0"-254"0"0,0 0-173 0 0,0 0 59 0 0,0 0 71 0 0,0 0-15 0 0,0 0-137 0 0,0 0-210 0 0,0 0-188 0 0,0 0-118 0 0,0 0-22 0 0,-8 10 924 0 0,6 266 2362 0 0,-55 6-3029 0 0,55-243-588 0 0,23-48 488 0 0,100-121 252 0 0,-23 47-742 0 0,-97 83-76 0 0,-1-1 1 0 0,1 1-1 0 0,-1 0 1 0 0,1 0-1 0 0,-1-1 1 0 0,1 1-1 0 0,0 0 1 0 0,-1 0-1 0 0,1 0 1 0 0,-1 0-1 0 0,1 0 1 0 0,0 0-1 0 0,-1 0 1 0 0,1 0-1 0 0,-1 0 1 0 0,1 0-1 0 0,0 0 1 0 0,-1 0-1 0 0,1 1 1 0 0,-1-1-1 0 0,1 0 1 0 0,0 0-1 0 0,-1 1 1 0 0,1-1-1 0 0,-1 0 1 0 0,1 1-1 0 0,-1-1 1 0 0,1 0-1 0 0,-1 1 1 0 0,0-1-1 0 0,1 1 1 0 0,-1-1-1 0 0,1 1 1 0 0,-1-1-1 0 0,0 1 1 0 0,1-1-1 0 0,-1 1 1 0 0,0-1-1 0 0,0 1 1 0 0,1 0-1 0 0,-1-1 1 0 0,0 1-1 0 0,0-1 1 0 0,0 1-1 0 0,0 0 1 0 0,0-1-1 0 0,0 1 1 0 0,0-1-1 0 0,0 1 1 0 0,0 0-1 0 0,0-1 1 0 0,0 1-1 0 0,0-1 1 0 0,0 1-1 0 0,-1 0 1 0 0,1-1-1 0 0,0 1 1 0 0,0-1-1 0 0,-1 1 1 0 0,1-1 1 0 0,-3 50 93 0 0,3-48-83 0 0,-4 21 93 0 0,3-18-87 0 0,-1 0 0 0 0,1 1 0 0 0,0-1-1 0 0,1 0 1 0 0,-1 0 0 0 0,1 0 0 0 0,0 1-1 0 0,0-1 1 0 0,0 0 0 0 0,1 1 0 0 0,0-1 0 0 0,0 0-1 0 0,0 0 1 0 0,1 0 0 0 0,-1 0 0 0 0,1 0-1 0 0,1 0 1 0 0,-1-1 0 0 0,3 4-16 0 0,8-21-2302 0 0,-7 1-5128 0 0,-4 8-2233 0 0</inkml:trace>
  <inkml:trace contextRef="#ctx0" brushRef="#br0" timeOffset="4488.282">1196 504 10466 0 0,'0'0'5017'0'0,"0"0"-3266"0"0,0 0-917 0 0,0 0 87 0 0,0 0 126 0 0,0 0 7 0 0,0 0-109 0 0,0 0-174 0 0,0 0-139 0 0,0 0-89 0 0,0 0-45 0 0,20 3-17 0 0,59 9-64 0 0,-76-11-364 0 0,0-1-1 0 0,1 1 1 0 0,-1-1-1 0 0,0 1 0 0 0,0-1 1 0 0,0 0-1 0 0,0 0 1 0 0,0-1-1 0 0,0 1 1 0 0,0-1-1 0 0,0 0 0 0 0,0 1 1 0 0,0-1-1 0 0,0 0 1 0 0,0-1-1 0 0,0 1 0 0 0,0 0 1 0 0,-1-1-1 0 0,1 0 1 0 0,0 0-1 0 0,-1 1 1 0 0,0-2-1 0 0,1 1 0 0 0,0-1-52 0 0,2-2 116 0 0,-3 3-110 0 0,-1 1 0 0 0,1 0 0 0 0,-1 0-1 0 0,1-1 1 0 0,-1 1 0 0 0,0-1 0 0 0,0 0 0 0 0,0 1 0 0 0,0-1-1 0 0,0 0 1 0 0,0 1 0 0 0,0-1 0 0 0,0 0 0 0 0,-1 0 0 0 0,1 0-1 0 0,-1 0 1 0 0,1 0 0 0 0,-1 0 0 0 0,0 1 0 0 0,0-1 0 0 0,0 0-1 0 0,0 0 1 0 0,0 0 0 0 0,0 0 0 0 0,0 0 0 0 0,-1 0 0 0 0,1 0 0 0 0,-1 0-1 0 0,0 0 1 0 0,1 0 0 0 0,-1 1 0 0 0,0-1 0 0 0,0 0 0 0 0,0 0-1 0 0,0 1 1 0 0,0-1 0 0 0,0 1 0 0 0,-1-1 0 0 0,1 1 0 0 0,-1 0-1 0 0,1-1 1 0 0,-1 1 0 0 0,1 0 0 0 0,-1 0 0 0 0,0 0 0 0 0,1 0-1 0 0,-1 0 1 0 0,0 0 0 0 0,0 1 0 0 0,0-1 0 0 0,1 0 0 0 0,-1 1-1 0 0,0 0 1 0 0,0-1 0 0 0,0 1 0 0 0,0 0 0 0 0,0 0 0 0 0,0 0-1 0 0,0 0 1 0 0,0 0 0 0 0,-2 1-6 0 0,-3 1-40 0 0,0 0-1 0 0,-1 0 1 0 0,1 0-1 0 0,0 1 1 0 0,0 0-1 0 0,0 1 1 0 0,1 0-1 0 0,-1 0 1 0 0,1 0-1 0 0,0 1 1 0 0,0-1-1 0 0,0 2 1 0 0,1-1 0 0 0,0 0-1 0 0,0 1 1 0 0,0 0-1 0 0,1 0 1 0 0,-1 1-1 0 0,2-1 1 0 0,-1 1-1 0 0,1 0 1 0 0,0 0-1 0 0,0 0 1 0 0,1 0-1 0 0,0 1 1 0 0,0-1-1 0 0,1 1 1 0 0,-1-1 0 0 0,1 5 40 0 0,2-9 11 0 0,0-1 0 0 0,-1 1 1 0 0,1-1-1 0 0,0 1 1 0 0,0-1-1 0 0,0 0 0 0 0,0 1 1 0 0,1-1-1 0 0,-1 0 1 0 0,0 0-1 0 0,1 0 0 0 0,0 0 1 0 0,-1 0-1 0 0,1-1 1 0 0,0 1-1 0 0,0 0 0 0 0,0-1 1 0 0,0 1-1 0 0,0-1 1 0 0,1 0-1 0 0,-1 0 0 0 0,0 0 1 0 0,1 0-1 0 0,-1 0 0 0 0,0 0 1 0 0,1-1-1 0 0,-1 1 1 0 0,1-1-1 0 0,2 1-11 0 0,78 6 749 0 0,-80-7-711 0 0,17-4 45 0 0,0 0-1 0 0,-1-1 1 0 0,0-1-1 0 0,0-1 1 0 0,-1-1-1 0 0,1 0 1 0 0,-1-1-1 0 0,-1-1 1 0 0,0-1 0 0 0,-1-1-1 0 0,0 0 1 0 0,0-1-1 0 0,-2 0 1 0 0,1-1-1 0 0,-2-1 1 0 0,0-1-1 0 0,-1 1 1 0 0,0-2-1 0 0,2-5-82 0 0,-11 19-2 0 0,0-1 0 0 0,0 0 0 0 0,0 0 0 0 0,0 0 0 0 0,0-1 0 0 0,-1 1 0 0 0,0 0 0 0 0,0-1 0 0 0,0 0 0 0 0,-1 1 0 0 0,1-1 0 0 0,-1 0 0 0 0,0 0 0 0 0,0 0 0 0 0,-1 0 0 0 0,0 0 0 0 0,0 0 0 0 0,0 0 0 0 0,0 0 0 0 0,-1-3 2 0 0,-2 7-24 0 0,1 0-1 0 0,-1 0 1 0 0,1 0-1 0 0,-1 0 1 0 0,0 0 0 0 0,0 0-1 0 0,1 1 1 0 0,-1-1-1 0 0,0 1 1 0 0,0 0-1 0 0,0 0 1 0 0,0 0-1 0 0,1 0 1 0 0,-1 1-1 0 0,0-1 1 0 0,0 1-1 0 0,1-1 1 0 0,-1 1-1 0 0,0 0 1 0 0,1 0-1 0 0,-1 0 1 0 0,0 1-1 0 0,1-1 1 0 0,0 1-1 0 0,-1-1 25 0 0,-82 68-186 0 0,84-68 185 0 0,1 0 0 0 0,-1-1 0 0 0,1 1 1 0 0,0 0-1 0 0,-1 0 0 0 0,1-1 0 0 0,0 1 1 0 0,-1 0-1 0 0,1 0 0 0 0,0-1 0 0 0,0 1 0 0 0,0 0 1 0 0,0 0-1 0 0,0 0 0 0 0,0-1 0 0 0,0 1 1 0 0,0 0-1 0 0,0 0 0 0 0,0 0 0 0 0,0-1 1 0 0,1 1-1 0 0,-1 0 0 0 0,0 0 0 0 0,1-1 1 0 0,-1 1-1 0 0,0 0 0 0 0,1 0 0 0 0,-1-1 1 0 0,1 1-1 0 0,-1 0 0 0 0,1-1 0 0 0,-1 1 0 0 0,1-1 1 0 0,-1 1-1 0 0,1-1 0 0 0,0 1 0 0 0,-1-1 1 0 0,1 1-1 0 0,0-1 0 0 0,-1 0 0 0 0,1 1 1 0 0,0-1-1 0 0,0 0 0 0 0,-1 1 0 0 0,1-1 1 0 0,0 0-1 0 0,0 0 0 0 0,0 0 0 0 0,-1 0 1 0 0,1 0-1 0 0,0 0 0 0 0,0 0 1 0 0,50 3 119 0 0,-43-3-122 0 0,120-10 391 0 0,-127 12-389 0 0,1-1 0 0 0,-1 1 0 0 0,0 0 0 0 0,0-1 0 0 0,0 1 1 0 0,0 0-1 0 0,0 0 0 0 0,0-1 0 0 0,-1 1 0 0 0,1 0 0 0 0,0 0 0 0 0,-1 0 1 0 0,0 0-1 0 0,1 0 0 0 0,-1 0 0 0 0,0 0 0 0 0,0 0 0 0 0,0 0 1 0 0,0 0-1 0 0,0 0 0 0 0,-1 0 0 0 0,1 0 0 0 0,-1 0 0 0 0,1 0 0 0 0,-1 0 1 0 0,0 0-1 0 0,1-1 0 0 0,-1 1 0 0 0,0 0 0 0 0,0 0 0 0 0,0-1 0 0 0,-1 1 1 0 0,1-1-1 0 0,0 1 0 0 0,-1-1 0 0 0,0 2 1 0 0,-15 18 10 0 0,-18 44-152 0 0,80-51-26 0 0,1-4 140 0 0,-32-6 58 0 0,0 0 0 0 0,-1-1-1 0 0,1 0 1 0 0,1-1 0 0 0,-1-1 0 0 0,0 0-1 0 0,0-1 1 0 0,1 0 0 0 0,-1-1 0 0 0,0-1-1 0 0,0-1 1 0 0,0 1 0 0 0,0-2 0 0 0,0 0-1 0 0,-1-1 1 0 0,8-4-30 0 0,-11 4 36 0 0,0-1 0 0 0,0-1 0 0 0,-1 1 1 0 0,0-2-1 0 0,0 1 0 0 0,-1-1 0 0 0,0 0 0 0 0,0-1 0 0 0,-1 0 0 0 0,0 0 0 0 0,-1-1 1 0 0,0 0-1 0 0,0 0 0 0 0,-1 0 0 0 0,0-1 0 0 0,-1 1 0 0 0,-1-1 0 0 0,1 0 0 0 0,-2 0 1 0 0,1-1-1 0 0,-2 1 0 0 0,1-1-36 0 0,-4 10 1 0 0,1 1 0 0 0,-1-1-1 0 0,0 0 1 0 0,0 1 0 0 0,0 0 0 0 0,0-1 0 0 0,0 1 0 0 0,0 0-1 0 0,0 0 1 0 0,0 0 0 0 0,0 0 0 0 0,0 0 0 0 0,-1 1-1 0 0,1-1 1 0 0,0 0 0 0 0,-1 1 0 0 0,1 0 0 0 0,0 0 0 0 0,-1 0-1 0 0,1 0 1 0 0,0 0 0 0 0,-1 0 0 0 0,1 0 0 0 0,0 1 0 0 0,-1-1-1 0 0,1 1 1 0 0,0 0 0 0 0,0 0 0 0 0,-1 0 0 0 0,1 0 0 0 0,0 0-1 0 0,0 0 1 0 0,0 0 0 0 0,0 1 0 0 0,0-1 0 0 0,1 1 0 0 0,-3 1-1 0 0,-5 6-5 0 0,-1 0 0 0 0,1 1 0 0 0,1 0 0 0 0,0 0 0 0 0,0 1 1 0 0,1 0-1 0 0,0 1 0 0 0,1-1 0 0 0,0 1 0 0 0,1 1 0 0 0,1-1 1 0 0,0 1-1 0 0,0-1 0 0 0,1 1 0 0 0,1 0 0 0 0,0 0 1 0 0,1 1-1 0 0,0-1 0 0 0,1 0 0 0 0,1 0 0 0 0,0 1 5 0 0,1-6-15 0 0,0 0 0 0 0,1 0-1 0 0,0-1 1 0 0,1 1 0 0 0,-1-1 0 0 0,1 0-1 0 0,1 0 1 0 0,-1-1 0 0 0,1 1 0 0 0,1-1-1 0 0,-1 0 1 0 0,1 0 0 0 0,0-1-1 0 0,0 1 1 0 0,0-2 0 0 0,1 1 0 0 0,0 0-1 0 0,0-1 1 0 0,0-1 0 0 0,0 1 0 0 0,1-1-1 0 0,0 0 1 0 0,-1-1 0 0 0,1 0 0 0 0,0 0-1 0 0,0 0 1 0 0,0-1 0 0 0,0-1-1 0 0,4 1 16 0 0,44-6-2432 0 0,-34-4-6518 0 0,-14 5-3566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1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14467 0 0,'0'0'2643'0'0,"0"0"-1248"0"0,0 0-547 0 0,0 0 131 0 0,0 0 147 0 0,0 0 41 0 0,0 0-52 0 0,0 0-199 0 0,0 0-185 0 0,0 0-154 0 0,0 0-113 0 0,0 0-94 0 0,0 0-54 0 0,16 2-37 0 0,115 10 561 0 0,-6-19-664 0 0,-120 6 409 0 0,-1 0-4469 0 0,-11 0-9279 0 0,3 1 1320 0 0</inkml:trace>
  <inkml:trace contextRef="#ctx0" brushRef="#br0" timeOffset="207.967">8 538 17140 0 0,'0'0'1617'0'0,"0"0"-599"0"0,0 0-123 0 0,0 0 66 0 0,0 0 5 0 0,0 0 13 0 0,0 0-70 0 0,21 1-138 0 0,104 3 252 0 0,-42-11-865 0 0,-49 0-6932 0 0,-30 7-4823 0 0</inkml:trace>
  <inkml:trace contextRef="#ctx0" brushRef="#br0" timeOffset="1204.336">1133 27 12787 0 0,'0'0'1539'0'0,"0"0"-158"0"0,0 0-67 0 0,0 0-3 0 0,0 0-25 0 0,0 0-140 0 0,0 0-181 0 0,0 0-175 0 0,0 0-159 0 0,-20-5-101 0 0,-62-13-80 0 0,79 17-413 0 0,0 0-1 0 0,0 1 0 0 0,1-1 0 0 0,-1 1 0 0 0,0 0 0 0 0,0 0 0 0 0,1 0 0 0 0,-1 0 1 0 0,0 1-1 0 0,0-1 0 0 0,1 1 0 0 0,-1-1 0 0 0,0 1 0 0 0,1 0 0 0 0,-1 0 0 0 0,0 0 1 0 0,1 1-1 0 0,0-1 0 0 0,-1 1 0 0 0,1-1 0 0 0,0 1 0 0 0,0 0 0 0 0,-2 1-36 0 0,-6 5 158 0 0,-8 8-79 0 0,1 0 1 0 0,1 1-1 0 0,0 1 1 0 0,1 0-1 0 0,1 1 1 0 0,1 0 0 0 0,0 2-1 0 0,2-1 1 0 0,0 1-1 0 0,2 1 1 0 0,0 0-1 0 0,2 0 1 0 0,0 1-1 0 0,1 0 1 0 0,1 0-1 0 0,2 0 1 0 0,0 1 0 0 0,1-1-1 0 0,2 1 1 0 0,0 0-80 0 0,2-14 33 0 0,0 0 1 0 0,0 0 0 0 0,1 0-1 0 0,0-1 1 0 0,1 0 0 0 0,0 1-1 0 0,1-1 1 0 0,0-1 0 0 0,0 1-1 0 0,1-1 1 0 0,0 0 0 0 0,0 0-1 0 0,1-1 1 0 0,0 1 0 0 0,0-1-1 0 0,1-1 1 0 0,-1 0 0 0 0,2 0-1 0 0,-1 0 1 0 0,1-1 0 0 0,0 0-1 0 0,0-1 1 0 0,0 0 0 0 0,0 0-1 0 0,1-1 1 0 0,-1-1 0 0 0,1 1-1 0 0,0-1 1 0 0,0-1 0 0 0,0 0-1 0 0,0 0 1 0 0,0-1 0 0 0,1-1-34 0 0,0 3 65 0 0,-1-1 0 0 0,0-1 0 0 0,1 0 0 0 0,-1 0 0 0 0,0-1 0 0 0,1-1 0 0 0,-1 1 0 0 0,0-2 0 0 0,0 1 0 0 0,0-1 0 0 0,-1-1 0 0 0,1 0 0 0 0,-1 0 1 0 0,1-1-1 0 0,-1 0 0 0 0,-1-1 0 0 0,1 0 0 0 0,-1 0 0 0 0,1-2-65 0 0,-8 6 8 0 0,1 0 0 0 0,-1 0-1 0 0,0 0 1 0 0,0 0 0 0 0,0 0 0 0 0,0 0 0 0 0,0-1 0 0 0,-1 1 0 0 0,1 0-1 0 0,-1-1 1 0 0,1 1 0 0 0,-1 0 0 0 0,0-1 0 0 0,0 1 0 0 0,0-1-1 0 0,0 1 1 0 0,-1 0 0 0 0,1-1 0 0 0,-1 1 0 0 0,1 0 0 0 0,-1-1 0 0 0,0 1-1 0 0,1 0 1 0 0,-1 0 0 0 0,-1 0 0 0 0,1 0 0 0 0,0 0 0 0 0,0 0 0 0 0,-1 0-1 0 0,1 0 1 0 0,-1 0 0 0 0,0 0 0 0 0,1 1 0 0 0,-1-1 0 0 0,0 1-1 0 0,0-1 1 0 0,0 1 0 0 0,0 0-8 0 0,-81-43-371 0 0,-10 33 60 0 0,93 11 310 0 0,1 0-1 0 0,-1 0 1 0 0,1 1 0 0 0,-1-1 0 0 0,0 0-1 0 0,1 0 1 0 0,-1 0 0 0 0,1 0 0 0 0,-1 1-1 0 0,0-1 1 0 0,1 0 0 0 0,-1 0 0 0 0,0 1-1 0 0,1-1 1 0 0,-1 0 0 0 0,0 1 0 0 0,0-1 0 0 0,1 0-1 0 0,-1 1 1 0 0,0-1 0 0 0,0 0 0 0 0,0 1-1 0 0,1-1 1 0 0,-1 0 0 0 0,0 1 0 0 0,0-1-1 0 0,0 1 1 0 0,0-1 0 0 0,0 0 0 0 0,0 1-1 0 0,0-1 1 0 0,0 1 0 0 0,0-1 0 0 0,0 1 0 0 0,0-1-1 0 0,0 0 1 0 0,0 1 0 0 0,0-1 0 0 0,0 1-1 0 0,0-1 1 0 0,0 0 0 0 0,-1 1 0 0 0,1-1-1 0 0,0 1 1 0 0,0-1 0 0 0,0 0 0 0 0,-1 1-1 0 0,1-1 1 0 0,0 0 0 0 0,0 0 0 0 0,-1 1 0 0 0,1-1-1 0 0,0 0 1 0 0,-1 1 0 0 0,1-1 0 0 0,0 0-1 0 0,-1 0 1 0 0,1 0 0 0 0,-1 1 0 0 0,1-1-1 0 0,0 0 1 0 0,-1 0 0 0 0,1 0 0 0 0,-1 0-1 0 0,1 0 1 0 0,-1 0 1 0 0,34 13 176 0 0,147-7 1688 0 0,-68-19-711 0 0,-112 13-1132 0 0,0 0-5 0 0,0 0 0 0 0,0 0 16 0 0,0 0-30 0 0,0 0-5 0 0,0 0 22 0 0,0 0 9 0 0,0 0 2 0 0,0 0-35 0 0,0 0 31 0 0,0 0-20 0 0,0 0 12 0 0,0 0 4 0 0,0 0 18 0 0,0 0-13 0 0,0 0-38 0 0,0 0-14 0 0,-20-7-3635 0 0,17 6 2914 0 0,-3-1-1094 0 0,2 1-2328 0 0,-1 0-8227 0 0</inkml:trace>
  <inkml:trace contextRef="#ctx0" brushRef="#br0" timeOffset="1689.98">495 122 8498 0 0,'0'0'1958'0'0,"0"0"-762"0"0,0 0-199 0 0,0 0 206 0 0,0 0 188 0 0,0 0 36 0 0,0 0-138 0 0,0 0-183 0 0,0 0-193 0 0,0 0-165 0 0,0 0-145 0 0,0 0-151 0 0,0 0-111 0 0,14-3-94 0 0,76-10 1012 0 0,-89 13-1021 0 0,-1 0 80 0 0,-36 5 1964 0 0,-130-1-209 0 0,188-14-2315 0 0,41-6-973 0 0,-20 10-5567 0 0,-30 6-5212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1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28 8234 0 0,'0'0'2962'0'0,"0"0"-1249"0"0,0 0-579 0 0,0 0-87 0 0,0 0 84 0 0,0 0 152 0 0,0 0 37 0 0,0 0-93 0 0,0 0-255 0 0,0 0-272 0 0,0 0-244 0 0,0-4-188 0 0,0-8-88 0 0,0 19 290 0 0,1 93 124 0 0,-4 0 0 0 0,-4 0-1 0 0,-4-1 1 0 0,-14 45-594 0 0,11-10-268 0 0,39-151-3916 0 0,-12-5 702 0 0,-6 6-3583 0 0,-5 6-3408 0 0</inkml:trace>
  <inkml:trace contextRef="#ctx0" brushRef="#br0" timeOffset="337.869">2 10 11242 0 0,'0'0'1322'0'0,"0"0"-484"0"0,0 0-401 0 0,0 0-49 0 0,0 0 219 0 0,0 0 333 0 0,0 0 260 0 0,0 0 130 0 0,0 0-87 0 0,0 0-175 0 0,0 0-145 0 0,0 0-151 0 0,0 0-136 0 0,22 4-105 0 0,70 11-62 0 0,-75-13-257 0 0,1 0-1 0 0,0-1 0 0 0,0-2 1 0 0,-1 1-1 0 0,1-2 0 0 0,0 0 0 0 0,7-3-211 0 0,24-3 286 0 0,162-7-306 0 0,-211 15-224 0 0,0 0-90 0 0,-14 9-3656 0 0,4-3 472 0 0,3-3-2498 0 0,1 2-5285 0 0</inkml:trace>
  <inkml:trace contextRef="#ctx0" brushRef="#br0" timeOffset="554.475">0 337 15123 0 0,'0'0'1075'0'0,"0"0"-65"0"0,0 0 62 0 0,0 0 36 0 0,0 0-17 0 0,23 0-109 0 0,75 3-144 0 0,18-13 977 0 0,3 7-3323 0 0,-111 6-190 0 0,-4 1-2722 0 0,0-1-6635 0 0</inkml:trace>
  <inkml:trace contextRef="#ctx0" brushRef="#br0" timeOffset="1016.959">463 592 13483 0 0,'0'0'1120'0'0,"0"0"-484"0"0,0 0-228 0 0,0 0 116 0 0,0 0 223 0 0,0 0 193 0 0,0 0 70 0 0,0 0-116 0 0,0 0-189 0 0,0 0-160 0 0,0 0-134 0 0,0 0-89 0 0,-1 20-68 0 0,1 60-34 0 0,4-53 2003 0 0,1-41-272 0 0,-5 14-2269 0 0,5-25 479 0 0,1 0 1 0 0,1 1-1 0 0,1 0 0 0 0,2 1 1 0 0,0 0-1 0 0,1 0 0 0 0,12-17-161 0 0,-14 25 57 0 0,0 2-1 0 0,0-1 1 0 0,1 1-1 0 0,1 0 0 0 0,0 1 1 0 0,0 1-1 0 0,2 0 0 0 0,1-2-56 0 0,-12 14-1 0 0,-1-1-1 0 0,0 1 0 0 0,1-1 1 0 0,-1 1-1 0 0,0 0 0 0 0,0-1 1 0 0,0 1-1 0 0,0 0 0 0 0,1 0 1 0 0,-1 0-1 0 0,0 0 0 0 0,0 0 1 0 0,-1 0-1 0 0,1 0 0 0 0,0 0 1 0 0,0 0-1 0 0,0 0 0 0 0,-1 0 1 0 0,1 1-1 0 0,-1-1 0 0 0,1 0 1 0 0,-1 1-1 0 0,1-1 0 0 0,-1 0 1 0 0,0 1-1 0 0,0-1 1 0 0,1 0-1 0 0,-1 1 0 0 0,0-1 1 0 0,0 1-1 0 0,0-1 0 0 0,-1 0 1 0 0,1 1-1 0 0,0-1 0 0 0,0 0 1 0 0,-1 1-1 0 0,1-1 0 0 0,-1 0 1 0 0,1 1-1 0 0,-1-1 0 0 0,0 0 1 0 0,0 1 1 0 0,1 4-77 0 0,16 22-3272 0 0,-4-30-1912 0 0,1-6-4572 0 0,-8 4 767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29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11698 0 0,'0'0'1359'0'0,"0"0"-334"0"0,0 0-228 0 0,0 0 33 0 0,0 0 141 0 0,0 0 146 0 0,0 0 43 0 0,0 0-119 0 0,0 0-224 0 0,0 0-258 0 0,0 0-227 0 0,0 0-164 0 0,0 0-101 0 0,1-2-13 0 0,6-1 313 0 0,-3 23 151 0 0,0 30 158 0 0,-7 80-56 0 0,2-84 1332 0 0,2-71-1886 0 0,1 0-1 0 0,1 0 1 0 0,1 0-1 0 0,2 1 0 0 0,0-1 1 0 0,1 1-1 0 0,2 1 1 0 0,0-1-1 0 0,2 2 1 0 0,1-1-1 0 0,0 1 1 0 0,1 1-1 0 0,9-10-65 0 0,-19 27-2 0 0,0 0-1 0 0,-1 0 1 0 0,1 0 0 0 0,0 0-1 0 0,1 1 1 0 0,-1 0 0 0 0,1-1-1 0 0,-1 1 1 0 0,1 0 0 0 0,0 1-1 0 0,0-1 1 0 0,0 1 0 0 0,1 0-1 0 0,-1 0 1 0 0,1 0 0 0 0,-1 0-1 0 0,1 1 1 0 0,-1 0 0 0 0,1 0-1 0 0,2-1 3 0 0,16 57 119 0 0,-9 14-874 0 0,-7-69-6240 0 0,-6 0 3227 0 0,0 0-7716 0 0</inkml:trace>
  <inkml:trace contextRef="#ctx0" brushRef="#br0" timeOffset="400.84">433 18 12427 0 0,'0'0'1557'0'0,"0"0"-291"0"0,0 0-155 0 0,0 0 28 0 0,0 0 24 0 0,0 0 22 0 0,0 0-102 0 0,0 0-183 0 0,0 0-173 0 0,0 0-139 0 0,0 0-106 0 0,0 0-65 0 0,0 0-54 0 0,12-2-63 0 0,60-14 203 0 0,-8 18 109 0 0,-63 1-604 0 0,-1-1 0 0 0,1 0 0 0 0,-1 0 0 0 0,0 0 0 0 0,0 0 0 0 0,1 1 1 0 0,-2-1-1 0 0,1 0 0 0 0,0 0 0 0 0,0 1 0 0 0,-1-1 0 0 0,1 0 0 0 0,-1 0 0 0 0,1 0 0 0 0,-1 0 0 0 0,0 0 1 0 0,0 0-1 0 0,0 0 0 0 0,0 0 0 0 0,-1 0 0 0 0,1 0 0 0 0,0 0 0 0 0,-1-1 0 0 0,1 1 0 0 0,-1-1 0 0 0,0 1 0 0 0,1-1 1 0 0,-1 1-9 0 0,-49 51 220 0 0,51-52-212 0 0,0 0 0 0 0,-1 0 0 0 0,1 1 1 0 0,0-1-1 0 0,0 0 0 0 0,-1 0 0 0 0,1 1 1 0 0,0-1-1 0 0,1 0 0 0 0,-1 1 1 0 0,0-1-1 0 0,0 0 0 0 0,0 0 0 0 0,1 0 1 0 0,-1 1-1 0 0,1-1 0 0 0,-1 0 0 0 0,1 0 1 0 0,-1 0-1 0 0,1 0 0 0 0,0 0 0 0 0,-1 0 1 0 0,1 0-1 0 0,0 0 0 0 0,0 0 1 0 0,0 0-1 0 0,0 0 0 0 0,0 0 0 0 0,0 0 1 0 0,0-1-1 0 0,0 1 0 0 0,0 0 0 0 0,0-1 1 0 0,0 1-1 0 0,0-1 0 0 0,1 1 0 0 0,-1-1 1 0 0,0 0-1 0 0,0 1 0 0 0,0-1 0 0 0,1 0 1 0 0,-1 0-1 0 0,0 0 0 0 0,1 0-8 0 0,64 5 462 0 0,-59-5-411 0 0,34-5 244 0 0,-26-2-8154 0 0,-13 7-4081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21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86 378 8994 0 0,'0'0'3221'0'0,"0"0"-1373"0"0,0 0-626 0 0,0 0-45 0 0,0 0 127 0 0,0 0 109 0 0,0 0 10 0 0,0 0-175 0 0,0 0-238 0 0,0 0-197 0 0,0 0-122 0 0,2-41 2751 0 0,9 14-3314 0 0,0 0 1 0 0,2 1-1 0 0,1 0 0 0 0,1 1 1 0 0,1 1-1 0 0,1 0 0 0 0,1 2 1 0 0,20-20-129 0 0,-5 9-32 0 0,-24 62-238 0 0,-4 104 339 0 0,-7-77-102 0 0,7-14 39 0 0,-5-41-7 0 0,0 0 1 0 0,1-1-1 0 0,-1 1 1 0 0,0 0-1 0 0,1-1 1 0 0,-1 1-1 0 0,0-1 0 0 0,1 1 1 0 0,-1 0-1 0 0,1-1 1 0 0,-1 1-1 0 0,1-1 1 0 0,-1 1-1 0 0,1-1 0 0 0,-1 0 1 0 0,1 1-1 0 0,0-1 1 0 0,-1 1-1 0 0,1-1 1 0 0,-1 0-1 0 0,1 0 0 0 0,0 1 1 0 0,-1-1-1 0 0,1 0 1 0 0,0 0-1 0 0,0 0 1 0 0,-1 0-1 0 0,1 0 1 0 0,0 0-1 0 0,-1 0 0 0 0,1 0 1 0 0,0 0-1 0 0,0 0 1 0 0,-1 0-1 0 0,1 0 1 0 0,0 0-1 0 0,-1-1 0 0 0,1 1 1 0 0,0 0-1 0 0,-1 0 1 0 0,1-1-1 0 0,0 1 1 0 0,-1 0-1 0 0,1-1 1 0 0,-1 1-1 0 0,1-1 0 0 0,-1 1 1 0 0,1-1-1 0 0,-1 1 1 0 0,1-1-1 0 0,-1 1 1 0 0,1-1-1 0 0,-1 0 0 0 0,0 1 1 0 0,1-1-1 0 0,-1 0 1 0 0,0 1 0 0 0,282-305 57 0 0,-253 288-104 0 0,-29 41-2 0 0,-11 73 218 0 0,7-81-148 0 0,1 0 1 0 0,1 1 0 0 0,0-1 0 0 0,1 1 0 0 0,1-1 0 0 0,1 1 0 0 0,2 11-23 0 0,2-17-1480 0 0,1-15-7446 0 0,-4 2 290 0 0</inkml:trace>
  <inkml:trace contextRef="#ctx0" brushRef="#br0" timeOffset="674.139">1046 157 9410 0 0,'0'0'1248'0'0,"0"0"-199"0"0,0 0 81 0 0,0 0 212 0 0,0 0 102 0 0,0 0-25 0 0,0 0-156 0 0,0 0-261 0 0,0 0-206 0 0,0 0-140 0 0,0 0-116 0 0,0 0-65 0 0,-20 0-38 0 0,-63-3-11 0 0,22 18 1536 0 0,59-13-1899 0 0,0 0 0 0 0,0 0 0 0 0,0 0 0 0 0,0 1 1 0 0,0-1-1 0 0,0 1 0 0 0,0-1 0 0 0,1 1 0 0 0,0 0 1 0 0,-1-1-1 0 0,1 1 0 0 0,0 0 0 0 0,0 0 0 0 0,1 0 1 0 0,-1 0-1 0 0,1 0 0 0 0,-1 0 0 0 0,1 0 0 0 0,0 0 0 0 0,0 0 1 0 0,0 1-1 0 0,0-1 0 0 0,1 2-63 0 0,-3 21 228 0 0,-31 121 120 0 0,33-146-321 0 0,58-8 975 0 0,38-7-542 0 0,-103 5-7388 0 0,2 2-2441 0 0,1 7-1627 0 0</inkml:trace>
  <inkml:trace contextRef="#ctx0" brushRef="#br0" timeOffset="913.98">766 270 8354 0 0,'0'0'4209'0'0,"0"0"-2745"0"0,0 0-520 0 0,0 0 112 0 0,0 0 73 0 0,0 0 39 0 0,0 0-120 0 0,0 0-216 0 0,0 0-256 0 0,0 0-191 0 0,0 0-129 0 0,0 0-168 0 0,0 0-104 0 0,0 0-216 0 0,108-4-473 0 0,-97 1-999 0 0,-1 3-3633 0 0,-6-2-7074 0 0</inkml:trace>
  <inkml:trace contextRef="#ctx0" brushRef="#br0" timeOffset="1716.112">838 277 0 0 0,'0'0'389'0'0,"0"0"965"0"0,0 0 272 0 0,0 0-107 0 0,0 0-142 0 0,0 0-111 0 0,0 0-107 0 0,0 0-36 0 0,0 0-63 0 0,0 0-61 0 0,6-1-72 0 0,88 0 5301 0 0,-94 1-6067 0 0,0 0 51 0 0,0 0 62 0 0,0 0 36 0 0,0 0 25 0 0,0 0 9 0 0,0 0-23 0 0,0 0-35 0 0,-31 0 690 0 0,-5 7-639 0 0,31-6-2260 0 0,24-4-4541 0 0,-14 2-4283 0 0</inkml:trace>
  <inkml:trace contextRef="#ctx0" brushRef="#br0" timeOffset="4435.292">1216 348 5425 0 0,'0'0'1456'0'0,"0"0"-111"0"0,0 0-45 0 0,0 0 176 0 0,0 0 107 0 0,0 0-16 0 0,0 0-156 0 0,0 0-260 0 0,0 0-240 0 0,0 0-172 0 0,0 0-147 0 0,-3 1-128 0 0,-6 0 709 0 0,-6-16 7348 0 0,12-2-9108 0 0,6 3 618 0 0,0 0 0 0 0,1 0-1 0 0,1 0 1 0 0,0 1 0 0 0,1-1-1 0 0,1 1 1 0 0,0 0 0 0 0,1 1-1 0 0,0 0 1 0 0,1 0 0 0 0,0 1-1 0 0,0 0 1 0 0,2 0 0 0 0,-1 1 0 0 0,1 1-1 0 0,1-1 1 0 0,3-1-31 0 0,-14 10-2 0 0,-1 1 0 0 0,1-1-1 0 0,0 0 1 0 0,-1 1 0 0 0,1-1 0 0 0,0 0 0 0 0,0 1 0 0 0,-1-1 0 0 0,1 1 0 0 0,0-1-1 0 0,0 1 1 0 0,0-1 0 0 0,-1 1 0 0 0,1 0 0 0 0,0 0 0 0 0,0-1 0 0 0,0 1 0 0 0,0 0-1 0 0,0 0 1 0 0,0 0 0 0 0,0 0 0 0 0,0 0 0 0 0,0 0 0 0 0,0 0 0 0 0,0 0-1 0 0,-1 0 1 0 0,1 0 0 0 0,0 0 0 0 0,0 1 0 0 0,0-1 0 0 0,0 0 0 0 0,0 1 0 0 0,0-1-1 0 0,-1 1 1 0 0,1-1 0 0 0,0 1 0 0 0,0-1 0 0 0,0 1 0 0 0,-1 0 0 0 0,1-1 0 0 0,0 1-1 0 0,-1 0 1 0 0,1-1 0 0 0,-1 1 0 0 0,1 0 0 0 0,-1 0 0 0 0,1 0 0 0 0,-1-1-1 0 0,0 1 1 0 0,1 0 0 0 0,-1 0 0 0 0,0 0 0 0 0,0 0 0 0 0,1 0 0 0 0,-1 0 0 0 0,0 0-1 0 0,0 0 1 0 0,0 0 0 0 0,0 0 2 0 0,5 66 42 0 0,-5-63-50 0 0,0 5-5 0 0,1-2 16 0 0,0-1 0 0 0,-1 1 0 0 0,0 0-1 0 0,-1 0 1 0 0,1-1 0 0 0,-1 1 0 0 0,-1 0 0 0 0,1-1-1 0 0,-1 1 1 0 0,0-1 0 0 0,0 0 0 0 0,-1 1 0 0 0,0-1-1 0 0,0 0 1 0 0,-1-1 0 0 0,0 2-3 0 0,12-30-71 0 0,3 3 56 0 0,1 1 0 0 0,1 1 0 0 0,1 0 0 0 0,0 1 0 0 0,2 1 0 0 0,0 0 0 0 0,0 1 0 0 0,1 0 0 0 0,1 2 0 0 0,1 0 0 0 0,0 1 0 0 0,18-9 15 0 0,-35 21 1 0 0,0 0-1 0 0,-1-1 0 0 0,1 1 1 0 0,0 0-1 0 0,0 0 1 0 0,-1 0-1 0 0,1 0 1 0 0,0 0-1 0 0,-1 0 0 0 0,1 1 1 0 0,0-1-1 0 0,-1 1 1 0 0,1-1-1 0 0,0 1 0 0 0,-1-1 1 0 0,1 1-1 0 0,-1 0 1 0 0,1 0-1 0 0,-1 0 1 0 0,1 0-1 0 0,-1 0 0 0 0,0 0 1 0 0,1 0-1 0 0,-1 0 1 0 0,0 1-1 0 0,0-1 1 0 0,0 0-1 0 0,0 1 0 0 0,0-1 1 0 0,0 1-1 0 0,0-1 1 0 0,-1 1-1 0 0,1-1 1 0 0,-1 1-1 0 0,1-1 0 0 0,-1 1 1 0 0,1 0-1 0 0,-1 0 1 0 0,0-1-1 0 0,0 1 1 0 0,0 0-1 0 0,0-1 0 0 0,0 1 1 0 0,0 0-1 0 0,0-1 1 0 0,0 1-1 0 0,-1 0 0 0 0,1-1 1 0 0,-1 1-1 0 0,1 0 1 0 0,-1-1-1 0 0,0 1 1 0 0,0-1-1 0 0,0 2 0 0 0,1 8 22 0 0,-18 140 171 0 0,14-150-3313 0 0,0-3-6170 0 0,4 2 8231 0 0,-3 0-11199 0 0</inkml:trace>
  <inkml:trace contextRef="#ctx0" brushRef="#br0" timeOffset="5053.976">1293 118 0 0 0,'0'0'177'0'0,"0"0"285"0"0,0 0 42 0 0,0 0 27 0 0,0 0 82 0 0,0 0 207 0 0,0 0 225 0 0,0 0 115 0 0,0 0 60 0 0,-34 4 12679 0 0,30-3-13052 0 0,-41 10 3777 0 0,-27-13-2920 0 0,71 2-1715 0 0,0 0 0 0 0,0 0 1 0 0,0 0-1 0 0,0 0 0 0 0,1-1 1 0 0,-1 1-1 0 0,0 0 0 0 0,0 0 1 0 0,0 0-1 0 0,1-1 0 0 0,-1 1 1 0 0,0-1-1 0 0,0 1 0 0 0,1 0 0 0 0,-1-1 1 0 0,0 1-1 0 0,1-1 0 0 0,-1 1 1 0 0,0-1-1 0 0,1 0 0 0 0,-1 1 1 0 0,1-1-1 0 0,-1 0 0 0 0,1 1 0 0 0,-1-1 1 0 0,1 0-1 0 0,0 0 0 0 0,-1 1 1 0 0,1-1-1 0 0,0 0 0 0 0,0 0 1 0 0,-1 0-1 0 0,1 1 0 0 0,0-1 0 0 0,0 0 1 0 0,0 0-1 0 0,0 0 0 0 0,0 0 1 0 0,0 1-1 0 0,0-1 0 0 0,0 0 1 0 0,0 0-1 0 0,1 0 0 0 0,-1 0 11 0 0,5-10-3068 0 0,3 0-3803 0 0,-5 8-4788 0 0</inkml:trace>
  <inkml:trace contextRef="#ctx0" brushRef="#br0" timeOffset="8151.344">1 588 3513 0 0,'0'0'1917'0'0,"0"0"-846"0"0,0 0-498 0 0,0 0-189 0 0,0 0 49 0 0,0 0 261 0 0,0 0 300 0 0,0 0 188 0 0,0 0 8 0 0,0 0-112 0 0,0 0-156 0 0,3 0-121 0 0,244-24 5437 0 0,198 15-3312 0 0,-231 9-1290 0 0,163-22-1636 0 0,-19-32 750 0 0,-316 45-845 0 0,-79 30-1305 0 0,20-10-1608 0 0,0-1-5363 0 0,11-8-2905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61 252 0 0 0,'0'0'1054'0'0,"0"0"159"0"0,0 0 66 0 0,0 0-57 0 0,0 0-65 0 0,0 0-50 0 0,0 0 29 0 0,-5-5 87 0 0,-14-13 123 0 0,25 19 12233 0 0,3 0-10016 0 0,-1 17-7802 0 0,-8-13-240 0 0,0 0-5576 0 0</inkml:trace>
  <inkml:trace contextRef="#ctx0" brushRef="#br0" timeOffset="2046.456">68 240 0 0 0,'0'0'1318'0'0,"0"0"354"0"0,0 0-36 0 0,0 0-263 0 0,0 0-201 0 0,0 0-208 0 0,0 0-144 0 0,0 0-30 0 0,-6-7 2123 0 0,5 6 1479 0 0,1 0 3689 0 0,413-24-4562 0 0,-413 25-3504 0 0,0 0-15 0 0,0 0 8 0 0,0 0 17 0 0,0 0 19 0 0,0 0 5 0 0,-26-10-1570 0 0,12 8-9295 0 0,12 2 6007 0 0,-1 0-6396 0 0</inkml:trace>
  <inkml:trace contextRef="#ctx0" brushRef="#br0" timeOffset="2454.445">49 376 6305 0 0,'0'0'1965'0'0,"0"0"-508"0"0,0 0-268 0 0,0 0 40 0 0,0 0 81 0 0,0 0 13 0 0,0 0-100 0 0,0 0-194 0 0,0 0-214 0 0,0 0-176 0 0,0 0-104 0 0,0 0-60 0 0,0 0-39 0 0,-8 8-12 0 0,-23 24 16 0 0,22-24-9 0 0,9-8-17 0 0,21 7 3294 0 0,187-16-293 0 0,-86 7-2728 0 0,-122 2-680 0 0,0 0-1 0 0,0 0-28 0 0,0 0-9 0 0,0 0-18 0 0,0 0-6 0 0,0 0-30 0 0,0 0-66 0 0,7-17-5057 0 0,-4 11-4199 0 0,1 3-2622 0 0</inkml:trace>
  <inkml:trace contextRef="#ctx0" brushRef="#br0" timeOffset="3070.918">211 1 12115 0 0,'0'0'1313'0'0,"0"0"-181"0"0,0 0-131 0 0,0 0 24 0 0,0 0-2 0 0,0 0-68 0 0,0 0-130 0 0,0 0-127 0 0,0 0-78 0 0,0 0-12 0 0,0 0 18 0 0,0 0-30 0 0,0 0-28 0 0,6 9-27 0 0,17 30-34 0 0,-19-34-330 0 0,0 0-1 0 0,0-1 1 0 0,1 1-1 0 0,-1-1 1 0 0,1 0 0 0 0,0 0-1 0 0,0 0 1 0 0,1-1-1 0 0,-1 1 1 0 0,1-1-1 0 0,0-1 1 0 0,0 1-1 0 0,1-1-176 0 0,0 2 144 0 0,11 3 165 0 0,6 3-80 0 0,0 1 1 0 0,0 1 0 0 0,-1 1 0 0 0,-1 1 0 0 0,0 1-1 0 0,6 6-229 0 0,-27-20 17 0 0,1 0-1 0 0,-1 0 0 0 0,0-1 0 0 0,1 1 1 0 0,-1 0-1 0 0,0 0 0 0 0,0 0 0 0 0,0 0 0 0 0,0 0 1 0 0,0 1-1 0 0,0-1 0 0 0,0 0 0 0 0,0 0 1 0 0,0 1-1 0 0,-1-1 0 0 0,1 1 0 0 0,-1-1 1 0 0,1 0-1 0 0,-1 1 0 0 0,1-1 0 0 0,-1 1 0 0 0,0-1 1 0 0,1 1-1 0 0,-1-1 0 0 0,0 1 0 0 0,0-1 1 0 0,0 1-1 0 0,0 0 0 0 0,-1-1 0 0 0,1 1 1 0 0,0-1-1 0 0,-1 1 0 0 0,1-1 0 0 0,-1 0 0 0 0,1 1 1 0 0,-1-1-1 0 0,0 1 0 0 0,1-1 0 0 0,-1 0 1 0 0,0 0-1 0 0,-1 2-16 0 0,-150 150 461 0 0,-22 43 18 0 0,136-141-342 0 0,38-55-162 0 0,0 0-2 0 0,0 0 13 0 0,0 0-9 0 0,0 0-12 0 0,0 0-21 0 0,0 0-20 0 0,0 0-14 0 0,0 0-49 0 0,0 0-49 0 0,0 0-87 0 0,13-16-5967 0 0,-9 12 327 0 0,1 1-6145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0 338 16075 0 0,'0'0'1227'0'0,"0"0"-254"0"0,0 0 56 0 0,0 0 177 0 0,0 0 43 0 0,0 0-156 0 0,0 0-267 0 0,0 0-216 0 0,0 0-90 0 0,0 0 0 0 0,0 0 22 0 0,0 0 35 0 0,3-2 6 0 0,8-7-286 0 0,0-1-1 0 0,-1 0 1 0 0,-1 0 0 0 0,0-1 0 0 0,0-1-1 0 0,-1 1 1 0 0,0-1 0 0 0,2-6-297 0 0,16-22 290 0 0,-8 14-197 0 0,1-2-15 0 0,0 1-1 0 0,2 1 1 0 0,1 1-1 0 0,1 1 0 0 0,15-12-77 0 0,-36 36-3 0 0,-1 0 0 0 0,1 0 0 0 0,0 1 0 0 0,-1-1 0 0 0,1 1 0 0 0,-1-1 0 0 0,1 1 0 0 0,0 0 0 0 0,-1 0 0 0 0,0 0 0 0 0,1 0-1 0 0,-1 0 1 0 0,0 0 0 0 0,1 0 0 0 0,-1 0 0 0 0,0 0 0 0 0,0 0 0 0 0,0 1 0 0 0,0-1 0 0 0,0 1 0 0 0,0-1 0 0 0,0 0-1 0 0,0 1 1 0 0,-1 0 0 0 0,1-1 0 0 0,-1 1 0 0 0,1-1 0 0 0,-1 1 0 0 0,1 0 0 0 0,-1-1 0 0 0,0 1 0 0 0,0 0 0 0 0,0-1 0 0 0,0 1-1 0 0,0 1 4 0 0,4 36 11 0 0,-4-28-4 0 0,1 0 0 0 0,0 0 0 0 0,1 0 0 0 0,0 0 0 0 0,1 0 0 0 0,0-1 0 0 0,0 1 0 0 0,1-1 0 0 0,1 0 0 0 0,0 0 0 0 0,0 0 0 0 0,3 3-7 0 0,-4-11 4 0 0,-1-1-1 0 0,1 1 1 0 0,0-1-1 0 0,-1 0 1 0 0,1 0-1 0 0,0-1 1 0 0,0 1-1 0 0,0-1 1 0 0,0 0 0 0 0,-1 0-1 0 0,1 0 1 0 0,0 0-1 0 0,0-1 1 0 0,0 1-1 0 0,0-1 1 0 0,-1 0-1 0 0,1-1 1 0 0,0 1-1 0 0,-1 0 1 0 0,1-1 0 0 0,-1 0-1 0 0,1 0 1 0 0,-1 0-1 0 0,0 0 1 0 0,0-1-1 0 0,0 1 1 0 0,0-1-1 0 0,0 1 1 0 0,-1-1-1 0 0,1 0 1 0 0,-1 0-1 0 0,2-3-3 0 0,156-119-1 0 0,-137 115-52 0 0,-15 35 1 0 0,9 131 202 0 0,19-76-542 0 0,-29-73-234 0 0,0 1-2122 0 0,-6-2-6319 0 0,-1-5-3313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65 12691 0 0,'0'0'1584'0'0,"0"0"-242"0"0,0 0-142 0 0,0 0-61 0 0,0 0-23 0 0,0 0-80 0 0,0 0-166 0 0,0 0-163 0 0,0 0-138 0 0,0 0-95 0 0,0 0-84 0 0,-10 24-76 0 0,-32 79-48 0 0,36-85-191 0 0,0 1-1 0 0,1 0 1 0 0,1 0-1 0 0,1 0 1 0 0,0 0-1 0 0,2 1 1 0 0,0-1-1 0 0,1 0 1 0 0,2 6-75 0 0,-1 20 91 0 0,-1-22-32 0 0,-2-5-18 0 0,1 0 0 0 0,1 0 0 0 0,1 0 1 0 0,1 0-1 0 0,0 0 0 0 0,2-1 0 0 0,0 1 1 0 0,0-1-1 0 0,2 0 0 0 0,0 0 0 0 0,1 0 0 0 0,1 0-41 0 0,-7-16 18 0 0,0 1-1 0 0,0-1 0 0 0,0 0 0 0 0,0 1 0 0 0,0-1 1 0 0,1 0-1 0 0,-1 0 0 0 0,0 1 0 0 0,1-1 1 0 0,-1 0-1 0 0,1 0 0 0 0,-1-1 0 0 0,1 1 1 0 0,0 0-1 0 0,-1 0 0 0 0,1-1 0 0 0,0 1 0 0 0,-1-1 1 0 0,1 0-1 0 0,0 1 0 0 0,0-1 0 0 0,-1 0 1 0 0,1 0-1 0 0,0 0 0 0 0,0 0 0 0 0,-1 0 0 0 0,1-1 1 0 0,0 1-1 0 0,0 0 0 0 0,-1-1 0 0 0,1 1 1 0 0,0-1-1 0 0,-1 0 0 0 0,1 1 0 0 0,0-1 0 0 0,-1 0 1 0 0,1 0-1 0 0,-1 0 0 0 0,1-1-17 0 0,55-49 718 0 0,-52 46-699 0 0,33-39 95 0 0,-2-1 1 0 0,-2-2 0 0 0,-2-2-1 0 0,-3 0 1 0 0,-1-2 0 0 0,-3-2-1 0 0,-2 0 1 0 0,9-34-115 0 0,-6-57 211 0 0,-26 143-203 0 0,0 0 1 0 0,-1 0 0 0 0,1 1-1 0 0,0-1 1 0 0,-1 0-1 0 0,1 0 1 0 0,-1 1-1 0 0,1-1 1 0 0,0 0 0 0 0,-1 1-1 0 0,0-1 1 0 0,1 0-1 0 0,-1 1 1 0 0,1-1-1 0 0,-1 1 1 0 0,0-1 0 0 0,1 1-1 0 0,-1-1 1 0 0,0 1-1 0 0,0-1 1 0 0,1 1-1 0 0,-1 0 1 0 0,0-1 0 0 0,0 1-1 0 0,1 0 1 0 0,-1 0-1 0 0,0 0 1 0 0,0 0-1 0 0,0-1 1 0 0,0 1-1 0 0,1 0 1 0 0,-1 0 0 0 0,0 1-1 0 0,0-1 1 0 0,0 0-1 0 0,0 0 1 0 0,1 0-1 0 0,-1 0 1 0 0,0 1 0 0 0,0-1-1 0 0,0 0 1 0 0,1 1-1 0 0,-1-1 1 0 0,0 1-1 0 0,1-1 1 0 0,-1 1 0 0 0,0-1-1 0 0,1 1 1 0 0,-1-1-1 0 0,1 1 1 0 0,-1 0-1 0 0,0-1 1 0 0,1 1 0 0 0,0 0-1 0 0,-1 0 1 0 0,1-1-1 0 0,-1 1 1 0 0,1 0-1 0 0,0 0 1 0 0,0-1 0 0 0,-1 1-1 0 0,1 0 1 0 0,0 0-1 0 0,0 0 1 0 0,0 0-1 0 0,0 0-8 0 0,-14 23 66 0 0,1 0-1 0 0,1 1 0 0 0,2 1 0 0 0,0 0 1 0 0,2 0-1 0 0,1 1 0 0 0,1 0 0 0 0,1 0 1 0 0,1 0-1 0 0,1 1 0 0 0,2-1 0 0 0,1 1 1 0 0,3 18-66 0 0,42 103 708 0 0,-45-148-931 0 0,2 8 729 0 0,-2-13-3845 0 0,0 3 2091 0 0,3-1-5372 0 0,-1 2-5022 0 0</inkml:trace>
  <inkml:trace contextRef="#ctx0" brushRef="#br0" timeOffset="398.057">614 406 12531 0 0,'0'0'4503'0'0,"0"0"-2628"0"0,0 0-1016 0 0,0 0-89 0 0,0 0 103 0 0,0 0 121 0 0,0 0 30 0 0,0 0-136 0 0,0 0-262 0 0,0 0-253 0 0,0 0-117 0 0,0 0-14 0 0,0 0 40 0 0,0 5 49 0 0,5 125 2823 0 0,-2-77-5839 0 0,-2-13-10345 0 0,-1-40 1533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6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3193 0 0,'0'0'4397'0'0,"0"0"-2193"0"0,0 0-626 0 0,0 0 158 0 0,0 0 141 0 0,0 0-26 0 0,0 0-220 0 0,0 0-323 0 0,0 0-303 0 0,0 0-187 0 0,0 0-58 0 0,0 0-5 0 0,0 0-28 0 0,7 3 2891 0 0,24 6-2534 0 0,186-9 778 0 0,-207-1-1411 0 0,-7 1-4068 0 0,-8 8-6352 0 0,4-6-1835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6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15979 0 0,'0'0'1231'0'0,"0"0"-358"0"0,0 0-36 0 0,0 0 285 0 0,0 0 251 0 0,0 0 82 0 0,0 0-54 0 0,0 0-207 0 0,0 0-247 0 0,0 0-199 0 0,22-1-147 0 0,70-3-144 0 0,73-27 1075 0 0,-57 26-1998 0 0,-98 7-1406 0 0,-6 1-4387 0 0,-2 1-6412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5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9002 0 0,'0'0'2514'0'0,"0"0"-622"0"0,0 0-346 0 0,0 0-62 0 0,0 0-25 0 0,0 0-33 0 0,0 0-118 0 0,0 0-242 0 0,0 0-258 0 0,0 0-215 0 0,0 0-157 0 0,0 0-92 0 0,0 0-46 0 0,51 2 1704 0 0,127-2-922 0 0,-251-51 253 0 0,47 42-1453 0 0,26 34 10 0 0,9 117 55 0 0,-9-141 87 0 0,0-1-12 0 0,0 0-4 0 0,0 0-4 0 0,0 0-11 0 0,0 0 18 0 0,13-19 104 0 0,77-86-619 0 0,-89 105 104 0 0,-1 0-303 0 0,0 0-436 0 0,0 0-784 0 0,0 0-2902 0 0,0 0-7064 0 0</inkml:trace>
  <inkml:trace contextRef="#ctx0" brushRef="#br0" timeOffset="448.148">417 44 15803 0 0,'0'0'2461'0'0,"0"0"-1055"0"0,0 0-540 0 0,0 0 20 0 0,0 0 93 0 0,0 0 25 0 0,0 0-65 0 0,0 0-187 0 0,0 0-172 0 0,0 0-116 0 0,0 0-97 0 0,0 0-72 0 0,0 0-70 0 0,15-6-58 0 0,47-19-32 0 0,-61 24-123 0 0,0-1 0 0 0,0 1 0 0 0,0 0 0 0 0,1 0 0 0 0,-1 0 1 0 0,0 1-1 0 0,1-1 0 0 0,-1 0 0 0 0,0 0 0 0 0,1 1 0 0 0,-1-1 0 0 0,1 1 1 0 0,-1-1-1 0 0,1 1 0 0 0,-1 0 0 0 0,1 0 0 0 0,0 0 0 0 0,-1-1 1 0 0,1 1-1 0 0,-1 1 0 0 0,1-1 0 0 0,0 0 0 0 0,-1 0 0 0 0,1 1 1 0 0,-1-1-1 0 0,1 0 0 0 0,-1 1 0 0 0,1 0 0 0 0,-1-1 0 0 0,0 1 1 0 0,1 0-1 0 0,-1 0 0 0 0,0 0 0 0 0,1 0 0 0 0,-1 0 0 0 0,0 0 1 0 0,0 0-1 0 0,0 0 0 0 0,0 0 0 0 0,0 0 0 0 0,0 1 0 0 0,0-1 1 0 0,0 0-1 0 0,-1 1 0 0 0,1-1 0 0 0,0 1 0 0 0,0 0-12 0 0,-19 59 201 0 0,-11-21-165 0 0,-30 59 97 0 0,60-97-108 0 0,0 0 0 0 0,0 0 0 0 0,0 0 0 0 0,0 0 0 0 0,0 0 1 0 0,0 0-1 0 0,1 0 0 0 0,-1 0 0 0 0,1 0 0 0 0,-1 0 0 0 0,1-1 0 0 0,0 1 0 0 0,-1-1 0 0 0,1 1 0 0 0,0-1 0 0 0,0 0 0 0 0,0 1 0 0 0,0-1 1 0 0,0 0-1 0 0,1-1 0 0 0,-1 1 0 0 0,0 0 0 0 0,0 0 0 0 0,1-1 0 0 0,-1 0 0 0 0,0 1 0 0 0,1-1 0 0 0,-1 0 0 0 0,0 0 0 0 0,1 0 0 0 0,-1 0 1 0 0,0-1-1 0 0,1 1 0 0 0,-1-1 0 0 0,0 1 0 0 0,1-1 0 0 0,-1 0 0 0 0,0 0 0 0 0,0 0-25 0 0,10 1 86 0 0,59-12-669 0 0,-48 4-3763 0 0,-2-2-5739 0 0,-15 8-1979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6825 0 0,'0'0'1926'0'0,"0"0"-297"0"0,0 0-180 0 0,0 0 20 0 0,0 0 20 0 0,0 0-90 0 0,0 0-201 0 0,0 0-289 0 0,0 0-255 0 0,0 0-118 0 0,0 0-17 0 0,0 2 33 0 0,4 1-362 0 0,-1-1-1 0 0,1 1 1 0 0,0-1 0 0 0,0 0 0 0 0,0-1-1 0 0,1 1 1 0 0,-1-1 0 0 0,0 1 0 0 0,0-1 0 0 0,1 0-1 0 0,-1-1 1 0 0,1 1 0 0 0,-1-1 0 0 0,1 0-1 0 0,-1 0 1 0 0,1 0 0 0 0,-1-1 0 0 0,0 0 0 0 0,1 0-1 0 0,0 0-189 0 0,15 0 430 0 0,120-13 204 0 0,-142 23-6293 0 0,1-4-1958 0 0,0 0-4072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8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40 4721 0 0,'0'0'1435'0'0,"0"0"-9"0"0,0 0 221 0 0,0 0 304 0 0,0 0 139 0 0,0 0-119 0 0,0 0-331 0 0,0 0-401 0 0,0 0-275 0 0,0 0-154 0 0,0 0-96 0 0,0 0-63 0 0,0 0-31 0 0,-3-6-61 0 0,-9-22-49 0 0,11 27-464 0 0,0 1 0 0 0,0-1 1 0 0,0 0-1 0 0,0 1 1 0 0,-1-1-1 0 0,1 1 1 0 0,0-1-1 0 0,0 1 1 0 0,-1 0-1 0 0,1 0 0 0 0,0-1 1 0 0,-1 1-1 0 0,1 0 1 0 0,0 0-1 0 0,-1 0 1 0 0,1 0-1 0 0,0 1 1 0 0,-1-1-1 0 0,1 0 0 0 0,0 1 1 0 0,0-1-1 0 0,-1 0 1 0 0,1 1-1 0 0,0 0 1 0 0,0-1-1 0 0,0 1 1 0 0,-1 0-1 0 0,1-1 0 0 0,0 1 1 0 0,0 0-1 0 0,0 0 1 0 0,0 0-1 0 0,1 0 1 0 0,-1 0-1 0 0,-1 1-46 0 0,0 0 104 0 0,-17 14 2 0 0,1 0 0 0 0,1 2 0 0 0,0 0 0 0 0,1 2 0 0 0,1-1 0 0 0,1 2 0 0 0,1 0 0 0 0,1 0 0 0 0,1 1 0 0 0,1 1 0 0 0,0 0 0 0 0,2 0 0 0 0,1 1 0 0 0,1 0-1 0 0,1 0 1 0 0,0 0 0 0 0,2 1 0 0 0,1 8-106 0 0,1-24 6 0 0,0 0-1 0 0,0 0 0 0 0,1 0 1 0 0,0 0-1 0 0,1 0 1 0 0,0 0-1 0 0,0 0 0 0 0,1 0 1 0 0,0-1-1 0 0,1 1 1 0 0,0-1-1 0 0,0 1 0 0 0,1-1 1 0 0,0 0-1 0 0,0 0 0 0 0,1 0 1 0 0,0-1-1 0 0,0 0 1 0 0,1 0-1 0 0,0 0 0 0 0,0-1 1 0 0,1 1-1 0 0,-1-1 1 0 0,1-1-1 0 0,1 0 0 0 0,-1 0 1 0 0,6 3-6 0 0,0-3 106 0 0,1 0 1 0 0,0 0 0 0 0,0-2-1 0 0,0 0 1 0 0,0 0 0 0 0,1-1 0 0 0,-1-1-1 0 0,1 0 1 0 0,-1-1 0 0 0,1-1-1 0 0,-1 0 1 0 0,1-1 0 0 0,-1 0-1 0 0,0-2 1 0 0,0 1 0 0 0,0-2-1 0 0,0 0 1 0 0,-1 0 0 0 0,0-1 0 0 0,0-1-1 0 0,12-8-106 0 0,-22 14 10 0 0,0-1-1 0 0,0 1 0 0 0,0-1 1 0 0,-1 0-1 0 0,1 0 1 0 0,0 0-1 0 0,-1 0 0 0 0,0 0 1 0 0,1-1-1 0 0,-1 1 1 0 0,0-1-1 0 0,0 1 0 0 0,0-1 1 0 0,-1 0-1 0 0,1 0 1 0 0,-1 0-1 0 0,1 0 0 0 0,-1 0 1 0 0,0 0-1 0 0,0 0 1 0 0,0 0-1 0 0,-1-1 1 0 0,1 1-1 0 0,-1 0 0 0 0,0 0 1 0 0,0-1-1 0 0,0 1 1 0 0,0 0-1 0 0,0-1 0 0 0,-1 1 1 0 0,0 0-1 0 0,1 0 1 0 0,-1 0-1 0 0,0 0 0 0 0,0-1 1 0 0,-1 1-1 0 0,1 1 1 0 0,-2-3-10 0 0,-6-3-57 0 0,0-1 1 0 0,-1 1 0 0 0,0 0 0 0 0,0 1-1 0 0,-1 0 1 0 0,0 1 0 0 0,-1 0 0 0 0,1 1 0 0 0,-1 0-1 0 0,0 1 1 0 0,0 0 0 0 0,0 1 0 0 0,-1 0-1 0 0,1 1 1 0 0,-1 1 0 0 0,0 0 0 0 0,1 0 0 0 0,-1 1-1 0 0,-12 2 57 0 0,26-1-6 0 0,-1-1-1 0 0,0 0 1 0 0,1 1-1 0 0,-1-1 1 0 0,0 0 0 0 0,0 1-1 0 0,0-1 1 0 0,1 1-1 0 0,-1-1 1 0 0,0 1-1 0 0,0-1 1 0 0,0 1-1 0 0,0-1 1 0 0,0 0-1 0 0,0 1 1 0 0,0-1-1 0 0,0 1 1 0 0,0-1-1 0 0,0 1 1 0 0,0-1-1 0 0,0 1 1 0 0,0-1-1 0 0,0 1 1 0 0,0-1-1 0 0,0 1 1 0 0,-1-1-1 0 0,1 0 1 0 0,0 1 0 0 0,0-1-1 0 0,0 1 1 0 0,-1-1-1 0 0,1 0 1 0 0,0 1-1 0 0,-1-1 1 0 0,1 0-1 0 0,0 1 1 0 0,-1-1-1 0 0,1 0 1 0 0,0 1-1 0 0,-1-1 1 0 0,1 0-1 0 0,-1 0 1 0 0,1 0-1 0 0,-1 1 1 0 0,1-1-1 0 0,0 0 1 0 0,-1 0-1 0 0,1 0 1 0 0,-1 0 6 0 0,26 3 100 0 0,0-1 1 0 0,0-2-1 0 0,0 0 0 0 0,0-2 1 0 0,0-1-1 0 0,-1-1 0 0 0,24-6-100 0 0,45-6 83 0 0,-84 15-608 0 0,12-1-611 0 0,-15 0-2767 0 0,-2 1-3299 0 0,-3 0-5486 0 0</inkml:trace>
  <inkml:trace contextRef="#ctx0" brushRef="#br0" timeOffset="1133.658">641 754 4569 0 0,'0'0'3257'0'0,"0"0"-1154"0"0,0 0-410 0 0,0 0 0 0 0,0 0 79 0 0,0 0 50 0 0,0 0-87 0 0,0 0-233 0 0,0 0-318 0 0,0 0-263 0 0,0 0-191 0 0,0 0-99 0 0,4-9-28 0 0,61-131 2101 0 0,-10 16-2063 0 0,6 3 1 0 0,16-16-642 0 0,-38 86 20 0 0,-38 51-26 0 0,-1 0 0 0 0,1 0 1 0 0,0 0-1 0 0,-1 0 0 0 0,1 0 0 0 0,-1 1 0 0 0,1-1 0 0 0,0 0 0 0 0,-1 0 1 0 0,1 0-1 0 0,-1 0 0 0 0,1 1 0 0 0,0-1 0 0 0,-1 0 0 0 0,1 1 1 0 0,-1-1-1 0 0,1 0 0 0 0,-1 1 0 0 0,1-1 0 0 0,-1 1 0 0 0,1-1 0 0 0,-1 1 1 0 0,0-1-1 0 0,1 1 0 0 0,-1-1 0 0 0,0 1 0 0 0,1-1 0 0 0,-1 1 1 0 0,0-1-1 0 0,0 1 0 0 0,1-1 0 0 0,-1 1 0 0 0,0 0 0 0 0,0-1 1 0 0,0 1-1 0 0,0 0 0 0 0,0-1 0 0 0,0 1 0 0 0,0-1 0 0 0,0 1 0 0 0,0 0 1 0 0,0-1-1 0 0,0 1 0 0 0,0 0 0 0 0,0-1 0 0 0,-1 1 0 0 0,1-1 1 0 0,0 1-1 0 0,0-1 0 0 0,-1 1 0 0 0,1 0 0 0 0,0-1 0 0 0,-1 1 6 0 0,1 1 6 0 0,-35 298 89 0 0,42-236-134 0 0,-7-63 39 0 0,0 1 0 0 0,1-1 0 0 0,-1 1-1 0 0,1-1 1 0 0,-1 0 0 0 0,1 1-1 0 0,-1-1 1 0 0,1 0 0 0 0,0 1 0 0 0,0-1-1 0 0,-1 0 1 0 0,1 0 0 0 0,0 0 0 0 0,0 0-1 0 0,0 1 1 0 0,0-1 0 0 0,1-1-1 0 0,-1 1 1 0 0,0 0 0 0 0,0 0 0 0 0,0 0-1 0 0,1-1 1 0 0,-1 1 0 0 0,1 0 0 0 0,-1-1-1 0 0,0 1 1 0 0,1-1 0 0 0,-1 0 0 0 0,1 1-1 0 0,-1-1 1 0 0,1 0 0 0 0,-1 0-1 0 0,1 0 1 0 0,-1 0 0 0 0,1 0 0 0 0,-1 0-1 0 0,0-1 1 0 0,1 1 0 0 0,-1 0 0 0 0,1-1-1 0 0,0 0 1 0 0,69-72 191 0 0,120-216-75 0 0,-127 184-68 0 0,-57 93-14 0 0,0 3-108 0 0,-6 27 33 0 0,2 267 642 0 0,5-133-342 0 0,-11-145-1134 0 0,3-7-2806 0 0,5 0-5407 0 0,-3 0-2844 0 0</inkml:trace>
  <inkml:trace contextRef="#ctx0" brushRef="#br0" timeOffset="1860.979">1590 469 2721 0 0,'0'0'3566'0'0,"0"0"-1510"0"0,0 0-549 0 0,0 0 148 0 0,0 0 110 0 0,0 0 2 0 0,0 0-146 0 0,0 0-296 0 0,0 0-280 0 0,0 0-229 0 0,0 0-146 0 0,0 0-75 0 0,0 0-45 0 0,-1-3-14 0 0,0 1-430 0 0,0 1 0 0 0,0-1 0 0 0,0 1 0 0 0,0-1 0 0 0,0 1 0 0 0,-1 0 0 0 0,1-1-1 0 0,-1 1 1 0 0,1 0 0 0 0,-1 0 0 0 0,1 0 0 0 0,-1 0 0 0 0,0 0 0 0 0,1 1 0 0 0,-1-1-1 0 0,0 0 1 0 0,0 1 0 0 0,1-1 0 0 0,-1 1 0 0 0,0 0 0 0 0,0-1 0 0 0,0 1 0 0 0,0 0 0 0 0,0 0-1 0 0,1 0 1 0 0,-1 1 0 0 0,0-1 0 0 0,-1 0-106 0 0,0 1 28 0 0,0-1-1 0 0,1 0 1 0 0,-1 1 0 0 0,1-1-1 0 0,-1 1 1 0 0,1 0-1 0 0,-1-1 1 0 0,1 1 0 0 0,-1 1-1 0 0,1-1 1 0 0,0 0-1 0 0,0 0 1 0 0,-1 1 0 0 0,1-1-1 0 0,0 1 1 0 0,0 0 0 0 0,1 0-1 0 0,-1 0 1 0 0,0 0-1 0 0,0 0 1 0 0,1 0 0 0 0,0 0-1 0 0,-1 0 1 0 0,1 1 0 0 0,0-1-1 0 0,0 0 1 0 0,0 1-1 0 0,0-1 1 0 0,1 1 0 0 0,-1-1-1 0 0,0 1-27 0 0,-8 91 41 0 0,8-71 42 0 0,-13 93 84 0 0,34-110 401 0 0,82-29 212 0 0,-96 15-2966 0 0,-7 5-2477 0 0,0 0-3352 0 0,-1 1-3168 0 0</inkml:trace>
  <inkml:trace contextRef="#ctx0" brushRef="#br0" timeOffset="2100.609">1451 609 8610 0 0,'0'0'2854'0'0,"0"0"-1306"0"0,0 0-613 0 0,0 0-23 0 0,0 0 126 0 0,0 0 98 0 0,0 0-52 0 0,0 0-174 0 0,0 0-231 0 0,0 0-209 0 0,0 0-167 0 0,0 0-126 0 0,14 0-79 0 0,43-1-65 0 0,-18-3-139 0 0,-30 0-2357 0 0,-3 1-181 0 0,-1 1-7545 0 0</inkml:trace>
  <inkml:trace contextRef="#ctx0" brushRef="#br0" timeOffset="3213.421">1776 229 6897 0 0,'0'0'2325'0'0,"0"0"-266"0"0,0 0-180 0 0,0 0-118 0 0,0 0-124 0 0,0 0-170 0 0,0 0-207 0 0,0 0-226 0 0,0 0-210 0 0,0 0-153 0 0,0 0-160 0 0,0 0-107 0 0,0 0-77 0 0,0-7-69 0 0,0-25-24 0 0,1 30-179 0 0,0 0 0 0 0,1 0 1 0 0,-1-1-1 0 0,0 1 0 0 0,1 0 0 0 0,-1 1 1 0 0,1-1-1 0 0,0 0 0 0 0,-1 0 1 0 0,1 1-1 0 0,0-1 0 0 0,0 1 0 0 0,0-1 1 0 0,0 1-1 0 0,0 0 0 0 0,1 0 1 0 0,-1 0-1 0 0,0 0 0 0 0,0 0 1 0 0,1 1-1 0 0,-1-1 0 0 0,0 1 0 0 0,1-1 1 0 0,0 1-56 0 0,-2 0 42 0 0,2-1-17 0 0,-1 0 0 0 0,1 0-1 0 0,0 1 1 0 0,-1-1 0 0 0,1 1-1 0 0,0 0 1 0 0,0 0 0 0 0,-1 0 0 0 0,1 0-1 0 0,0 0 1 0 0,0 0 0 0 0,-1 1-1 0 0,1 0 1 0 0,0-1 0 0 0,-1 1-1 0 0,1 0 1 0 0,-1 0 0 0 0,1 0-1 0 0,-1 1 1 0 0,1-1 0 0 0,-1 1-1 0 0,0-1 1 0 0,0 1 0 0 0,1 0 0 0 0,-1 0-1 0 0,-1 0 1 0 0,1 0 0 0 0,0 0-1 0 0,0 0 1 0 0,-1 0 0 0 0,1 1-1 0 0,-1-1 1 0 0,0 0 0 0 0,0 1-1 0 0,0-1 1 0 0,0 1 0 0 0,0 0 0 0 0,0-1-1 0 0,-1 1 1 0 0,1 0 0 0 0,-1 0-25 0 0,4 17 36 0 0,-2 0 0 0 0,0 0 0 0 0,-1 0 1 0 0,-1 0-1 0 0,-1 0 0 0 0,0 0 1 0 0,-2 0-1 0 0,0 0 0 0 0,-2-1 0 0 0,0 1 1 0 0,-4 7-37 0 0,-13 72 19 0 0,95-209 205 0 0,-61 93-181 0 0,1-2-46 0 0,0 1-1 0 0,1 0 1 0 0,1 1 0 0 0,1 1-1 0 0,0 0 1 0 0,1 1 0 0 0,0 1-1 0 0,15-9 4 0 0,-31 23 2 0 0,0 0 0 0 0,1 0 0 0 0,-1 0 0 0 0,0 0 0 0 0,1 1 0 0 0,-1-1 0 0 0,0 0 0 0 0,1 0 1 0 0,-1 1-1 0 0,0-1 0 0 0,1 1 0 0 0,-1-1 0 0 0,0 1 0 0 0,0 0 0 0 0,0-1 0 0 0,0 1 0 0 0,0 0 0 0 0,0 0 0 0 0,0 0 0 0 0,0 0 0 0 0,0 0 0 0 0,0 0 0 0 0,0 0 0 0 0,0 0 0 0 0,-1 0 0 0 0,1 0 0 0 0,0 0 0 0 0,-1 1 0 0 0,1-1 0 0 0,-1 0 0 0 0,1 0 0 0 0,-1 1 0 0 0,0-1 0 0 0,1 0 0 0 0,-1 1 0 0 0,0-1 0 0 0,0 0 0 0 0,0 1 0 0 0,0-1 0 0 0,0 0 0 0 0,0 1 0 0 0,-1-1 0 0 0,1 0 0 0 0,0 1 0 0 0,-1-1 0 0 0,1 0 0 0 0,-1 1 0 0 0,1-1 0 0 0,-1 0 0 0 0,0 0 0 0 0,1 0 0 0 0,-1 0 0 0 0,0 0 0 0 0,0 1-2 0 0,0 4 13 0 0,-12 103 87 0 0,14-108-101 0 0,-1 0 0 0 0,1 0 0 0 0,0 0 1 0 0,0 0-1 0 0,0-1 0 0 0,1 1 0 0 0,-1 0 0 0 0,0-1 0 0 0,0 1 1 0 0,0-1-1 0 0,0 1 0 0 0,1-1 0 0 0,-1 1 0 0 0,0-1 1 0 0,1 0-1 0 0,-1 0 0 0 0,0 0 0 0 0,0 0 0 0 0,1 0 1 0 0,-1 0-1 0 0,0 0 0 0 0,1 0 0 0 0,-1 0 0 0 0,0 0 1 0 0,0-1-1 0 0,1 1 0 0 0,-1-1 0 0 0,0 1 0 0 0,0-1 1 0 0,0 1-1 0 0,1-1 0 0 0,-1 0 0 0 0,0 1 0 0 0,0-1 0 0 0,0 0 1 0 0,0 0-1 0 0,0 0 0 0 0,0 0 1 0 0,96-86 38 0 0,-71 61-23 0 0,1 1 0 0 0,1 2 0 0 0,2 1 0 0 0,0 1 0 0 0,0 1 0 0 0,7-1-15 0 0,-36 21 7 0 0,0 0 0 0 0,0 0 0 0 0,-1 0 0 0 0,1 0-1 0 0,0 0 1 0 0,0 1 0 0 0,0-1 0 0 0,0 0 0 0 0,0 0 0 0 0,-1 1 0 0 0,1-1 0 0 0,0 1-1 0 0,0-1 1 0 0,-1 1 0 0 0,1-1 0 0 0,0 1 0 0 0,-1-1 0 0 0,1 1 0 0 0,0-1 0 0 0,-1 1-1 0 0,1 0 1 0 0,-1-1 0 0 0,1 1 0 0 0,-1 0 0 0 0,1 0 0 0 0,-1-1 0 0 0,0 1 0 0 0,1 0-1 0 0,-1 0 1 0 0,0 0 0 0 0,1-1 0 0 0,-1 1 0 0 0,0 0 0 0 0,0 0 0 0 0,0 0 0 0 0,0 0-1 0 0,0 0 1 0 0,0-1 0 0 0,0 1 0 0 0,0 0 0 0 0,0 0 0 0 0,0 0 0 0 0,-1 0 0 0 0,1 0-1 0 0,0-1 1 0 0,-1 1 0 0 0,1 0 0 0 0,0 0 0 0 0,-1-1 0 0 0,0 2-7 0 0,-8 52 442 0 0,9-53-435 0 0,-9 25 181 0 0,1 0-1 0 0,1 1 1 0 0,2 0-1 0 0,0 0 0 0 0,2 0 1 0 0,0 8-188 0 0,3-33 1 0 0,0 0 0 0 0,1 0 0 0 0,-1 0 0 0 0,0 0 0 0 0,0 0 0 0 0,1 0 0 0 0,-1 0 0 0 0,1 0 0 0 0,0-1 0 0 0,0 1 0 0 0,-1 0 0 0 0,1 0 0 0 0,0-1 0 0 0,0 1 1 0 0,1-1-1 0 0,-1 1 0 0 0,0-1 0 0 0,0 1 0 0 0,1-1 0 0 0,-1 0 0 0 0,1 1 0 0 0,-1-1 0 0 0,1 0 0 0 0,0 0 0 0 0,-1 0 0 0 0,1 0 0 0 0,0-1 0 0 0,0 1-1 0 0,-2-1-20 0 0,0-1-572 0 0,0-1-4076 0 0,-2-2-4912 0 0,1 2-2830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5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288 421 0 0 0,'0'0'373'0'0,"0"0"593"0"0,0 0 134 0 0,0 0 28 0 0,0 0 49 0 0,0 0 78 0 0,0 0 77 0 0,0 0 56 0 0,0 0 34 0 0,-2-1 11284 0 0,1 0-13626 0 0,-55-65 2078 0 0,0 0-391 0 0,51 62-687 0 0,0-1 1 0 0,0 1-1 0 0,0 0 1 0 0,-1 1-1 0 0,1 0 1 0 0,-1-1-1 0 0,0 2 0 0 0,0-1 1 0 0,0 1-1 0 0,0 0 1 0 0,0 0-1 0 0,0 0 1 0 0,-1 1-1 0 0,1 0 1 0 0,-1 0-1 0 0,1 1 1 0 0,-1 0-1 0 0,-3 0-80 0 0,7 2 11 0 0,0 1 1 0 0,0-1-1 0 0,1 1 0 0 0,-1 0 0 0 0,1-1 1 0 0,0 1-1 0 0,0 0 0 0 0,0 1 1 0 0,0-1-1 0 0,0 0 0 0 0,1 0 0 0 0,0 1 1 0 0,-1-1-1 0 0,1 1 0 0 0,0-1 0 0 0,1 1 1 0 0,-1-1-1 0 0,1 1 0 0 0,-1 0 1 0 0,1-1-1 0 0,0 1 0 0 0,1 0 0 0 0,-1-1 1 0 0,0 1-1 0 0,1-1 0 0 0,0 1 0 0 0,1 1-11 0 0,-2 13 64 0 0,3 17 64 0 0,2-1 0 0 0,1 1 0 0 0,2-1 0 0 0,1 0 1 0 0,1-1-1 0 0,2 0 0 0 0,3 1-128 0 0,12 43 258 0 0,55 221 485 0 0,-62-92-75 0 0,-20-164-518 0 0,-2 1 0 0 0,-1-1-1 0 0,-2 1 1 0 0,-6 14-150 0 0,9-45 22 0 0,-1 1 0 0 0,-1 0 0 0 0,0-1 0 0 0,-1 0-1 0 0,-1 0 1 0 0,0 0 0 0 0,0-1 0 0 0,-1 0 0 0 0,0 0-1 0 0,-1-1 1 0 0,0 0 0 0 0,-1 0 0 0 0,0-1 0 0 0,-1 0-1 0 0,1 0 1 0 0,-5 2-22 0 0,12-10 2 0 0,0 1 0 0 0,1-1 0 0 0,-1 1 0 0 0,0-1-1 0 0,1 0 1 0 0,-1 0 0 0 0,0 0 0 0 0,0 0 0 0 0,0 0 0 0 0,0 0-1 0 0,0-1 1 0 0,0 1 0 0 0,0-1 0 0 0,-1 1 0 0 0,1-1 0 0 0,0 0-1 0 0,0 0 1 0 0,0 0 0 0 0,0 0 0 0 0,-1 0 0 0 0,1 0 0 0 0,0 0-1 0 0,0-1 1 0 0,0 1 0 0 0,0-1 0 0 0,0 0 0 0 0,0 0 0 0 0,0 1 0 0 0,0-1-1 0 0,0 0 1 0 0,0-1 0 0 0,0 1 0 0 0,1 0 0 0 0,-1-1 0 0 0,0 1-1 0 0,1-1 1 0 0,-1 1 0 0 0,1-1 0 0 0,0 1 0 0 0,-1-1 0 0 0,1 0-1 0 0,0 0 1 0 0,0 0 0 0 0,0 0 0 0 0,0 0 0 0 0,0 0 0 0 0,1 0-1 0 0,-1 0 1 0 0,1 0 0 0 0,-1 0 0 0 0,1 0 0 0 0,0 0 0 0 0,0-2-2 0 0,4-124-921 0 0,3 102-3610 0 0,4 1-4427 0 0,-10 24-2591 0 0</inkml:trace>
  <inkml:trace contextRef="#ctx0" brushRef="#br0" timeOffset="682.168">484 1431 14811 0 0,'0'0'1247'0'0,"0"0"-517"0"0,0 0-502 0 0,0 0-122 0 0,0 0 113 0 0,0 0 189 0 0,0 0 175 0 0,0 0 57 0 0,0 0-40 0 0,0 0-96 0 0,0 0-124 0 0,0 0-86 0 0,0 0-74 0 0,3 19-32 0 0,12 56-25 0 0,-10 22 995 0 0,-8-81 798 0 0,1-29-1081 0 0,1-29-614 0 0,5 19-152 0 0,1 0 0 0 0,0 0 0 0 0,2 1 0 0 0,0-1 1 0 0,2 2-1 0 0,1-1 0 0 0,2-3-109 0 0,13-5 213 0 0,-25 30-238 0 0,0 0 9 0 0,5 23 13 0 0,12 33-824 0 0,1-40-8206 0 0,-14-14-337 0 0</inkml:trace>
  <inkml:trace contextRef="#ctx0" brushRef="#br0" timeOffset="921.132">733 1521 9186 0 0,'0'0'5687'0'0,"0"0"-3639"0"0,0 0-1069 0 0,0 0-28 0 0,0 0 72 0 0,0 0 62 0 0,0 0-29 0 0,0 0-126 0 0,0 0-203 0 0,0 0-222 0 0,0 0-201 0 0,1 19-129 0 0,3 61-84 0 0,11-37-57 0 0,-10-39-160 0 0,-1-11-8237 0 0,-4 6 6331 0 0,0-1-9499 0 0</inkml:trace>
  <inkml:trace contextRef="#ctx0" brushRef="#br0" timeOffset="1633.121">489 113 7898 0 0,'0'0'1813'0'0,"0"0"-420"0"0,0 0-358 0 0,0 0-174 0 0,0 0 57 0 0,0 0 177 0 0,0 0 138 0 0,0 0-2 0 0,0 0-197 0 0,0 0-248 0 0,0 0-169 0 0,0 0-115 0 0,0 0-74 0 0,4 18-57 0 0,16 90 177 0 0,-16 7 994 0 0,-4-115-1303 0 0,0 0 105 0 0,-5-21 1239 0 0,2 8-1531 0 0,1-1 0 0 0,0 1 0 0 0,1-1 0 0 0,1 1 1 0 0,0-1-1 0 0,0 0 0 0 0,2 1 0 0 0,0-1 0 0 0,1-3-52 0 0,2-2 46 0 0,0 1-1 0 0,1-1 1 0 0,1 1-1 0 0,1 0 1 0 0,1 1-1 0 0,0 0 1 0 0,1 0-1 0 0,1 1 1 0 0,10-12-46 0 0,-20 27-16 0 0,-1 1 0 0 0,0 0 1 0 0,0-1-1 0 0,1 1 1 0 0,-1-1-1 0 0,0 1 0 0 0,1 0 1 0 0,-1-1-1 0 0,0 1 1 0 0,1 0-1 0 0,-1 0 0 0 0,1-1 1 0 0,-1 1-1 0 0,1 0 1 0 0,-1 0-1 0 0,0 0 0 0 0,1-1 1 0 0,-1 1-1 0 0,1 0 0 0 0,-1 0 1 0 0,1 0-1 0 0,-1 0 1 0 0,1 0-1 0 0,-1 0 0 0 0,1 0 1 0 0,-1 0-1 0 0,1 0 1 0 0,-1 0-1 0 0,1 0 0 0 0,-1 0 1 0 0,1 0-1 0 0,-1 1 1 0 0,0-1-1 0 0,1 0 0 0 0,-1 0 1 0 0,1 0-1 0 0,-1 1 1 0 0,1-1-1 0 0,-1 0 0 0 0,0 0 1 0 0,1 1-1 0 0,-1-1 1 0 0,0 0-1 0 0,1 1 0 0 0,-1-1 1 0 0,0 1-1 0 0,0-1 0 0 0,1 0 1 0 0,-1 1-1 0 0,0-1 1 0 0,0 1-1 0 0,1-1 0 0 0,-1 1 1 0 0,0-1-1 0 0,0 1 1 0 0,0-1-1 0 0,0 0 0 0 0,0 1 1 0 0,0-1-1 0 0,0 1 1 0 0,0-1-1 0 0,0 1 16 0 0,7 11-467 0 0,-5-9-99 0 0,11 13-2440 0 0,-9-10-984 0 0,1-1-3402 0 0,-2-3-2569 0 0</inkml:trace>
  <inkml:trace contextRef="#ctx0" brushRef="#br0" timeOffset="2027.05">721 260 10570 0 0,'0'0'2289'0'0,"0"0"-850"0"0,0 0-538 0 0,0 0-175 0 0,0 0-53 0 0,0 0 103 0 0,0 0 55 0 0,0 0-68 0 0,0 0-116 0 0,0 0-118 0 0,0 0-85 0 0,0 0-82 0 0,0 0-63 0 0,17-4-94 0 0,53-13-49 0 0,-70 16-136 0 0,1 0 1 0 0,0 1-1 0 0,-1-1 0 0 0,1 0 0 0 0,0 1 1 0 0,0-1-1 0 0,0 1 0 0 0,0-1 1 0 0,0 1-1 0 0,-1-1 0 0 0,1 1 1 0 0,0-1-1 0 0,0 1 0 0 0,0 0 0 0 0,0 0 1 0 0,0 0-1 0 0,0-1 0 0 0,0 1 1 0 0,0 0-1 0 0,0 0 0 0 0,0 0 1 0 0,0 1-1 0 0,0-1 0 0 0,0 0 1 0 0,0 0-1 0 0,0 0 0 0 0,0 1 0 0 0,0-1 1 0 0,0 0-1 0 0,0 1 0 0 0,0-1 1 0 0,0 1-1 0 0,0-1 0 0 0,0 1 1 0 0,-1 0-1 0 0,1-1 0 0 0,0 1 0 0 0,0 0 1 0 0,-1 0-1 0 0,1-1 0 0 0,0 1 1 0 0,-1 0-1 0 0,1 0 0 0 0,-1 0 1 0 0,1 0-1 0 0,-1 0 0 0 0,0 0 0 0 0,1-1 1 0 0,-1 1-1 0 0,0 0 0 0 0,0 0 1 0 0,1 0-1 0 0,-1 0 0 0 0,0 1-20 0 0,-22 37 890 0 0,20-37-894 0 0,-59 86 1055 0 0,61-87-1030 0 0,-1 0 0 0 0,1 0 0 0 0,-1 1 0 0 0,1-1 0 0 0,0 0 0 0 0,-1 1 0 0 0,1-1 0 0 0,0 0 0 0 0,0 0 0 0 0,0 1 0 0 0,0-1 0 0 0,0 0 0 0 0,0 1 0 0 0,1-1 0 0 0,-1 0 1 0 0,0 0-1 0 0,0 1 0 0 0,1-1 0 0 0,-1 0 0 0 0,1 0 0 0 0,0 0 0 0 0,-1 1 0 0 0,1-1 0 0 0,0 0 0 0 0,-1 0 0 0 0,1 0 0 0 0,0 0 0 0 0,0 0 0 0 0,0 0 0 0 0,0-1 0 0 0,0 1 1 0 0,0 0-1 0 0,0 0 0 0 0,0-1 0 0 0,0 1 0 0 0,1-1 0 0 0,-1 1 0 0 0,0-1 0 0 0,0 1 0 0 0,1-1 0 0 0,-1 0 0 0 0,0 1 0 0 0,0-1 0 0 0,1 0 0 0 0,-1 0 0 0 0,0 0-21 0 0,63 7 681 0 0,-12-7-957 0 0,-49 3-2091 0 0,-2-1-1564 0 0,-1-2-6977 0 0</inkml:trace>
  <inkml:trace contextRef="#ctx0" brushRef="#br0" timeOffset="5786.157">1343 633 8042 0 0,'0'0'1263'0'0,"0"0"-267"0"0,0 0-156 0 0,0 0 224 0 0,0 0 314 0 0,0 0 161 0 0,0 0-60 0 0,0 0-276 0 0,0 0-347 0 0,0 0-251 0 0,0 0-164 0 0,-9-4-109 0 0,-32-10-48 0 0,37 14-223 0 0,1-1 0 0 0,-1 1 0 0 0,0 0 0 0 0,1 0 0 0 0,-1 0 0 0 0,0 0 0 0 0,1 1 0 0 0,-1-1 0 0 0,0 1 0 0 0,1 0 0 0 0,-1 0 0 0 0,1 0 0 0 0,-1 1 0 0 0,1-1 0 0 0,0 1 0 0 0,-1 0 0 0 0,1 0 0 0 0,-2 2-61 0 0,-5 2 186 0 0,1-1-125 0 0,0 0-1 0 0,0 0 1 0 0,1 2-1 0 0,0-1 1 0 0,0 1 0 0 0,1 0-1 0 0,0 0 1 0 0,0 1 0 0 0,0 0-1 0 0,1 0 1 0 0,1 0-1 0 0,-1 1 1 0 0,-3 8-61 0 0,8-14 31 0 0,0 0 1 0 0,-1 0-1 0 0,1 0 0 0 0,1 0 1 0 0,-1 1-1 0 0,0-1 0 0 0,1 0 1 0 0,0 0-1 0 0,-1 1 0 0 0,1-1 1 0 0,1 0-1 0 0,-1 1 0 0 0,0-1 1 0 0,1 0-1 0 0,0 0 0 0 0,-1 0 1 0 0,1 1-1 0 0,0-1 0 0 0,1 0 1 0 0,-1 0-1 0 0,1 0 0 0 0,-1-1 1 0 0,1 1-1 0 0,0 0 0 0 0,0 0 1 0 0,0-1-1 0 0,0 0 0 0 0,1 1 1 0 0,-1-1-1 0 0,0 0 0 0 0,1 0 1 0 0,0 0-1 0 0,0 0 0 0 0,-1-1 1 0 0,1 1-1 0 0,0-1 0 0 0,0 1 0 0 0,0-1 1 0 0,0 0-1 0 0,1 0 0 0 0,-1-1 1 0 0,0 1-1 0 0,3 0-31 0 0,5-2 141 0 0,-1-1 1 0 0,0 1-1 0 0,0-2 0 0 0,-1 1 0 0 0,1-1 0 0 0,0-1 1 0 0,-1 0-1 0 0,0 0 0 0 0,0-1 0 0 0,0 0 0 0 0,0 0 1 0 0,-1-1-1 0 0,0 0 0 0 0,0-1 0 0 0,-1 0 1 0 0,3-3-142 0 0,99-134 559 0 0,-97 123-532 0 0,-2 1 0 0 0,-1-2 0 0 0,0 1 0 0 0,-2-1-1 0 0,0 0 1 0 0,2-15-27 0 0,-8 28-30 0 0,1 1 0 0 0,-1-1 1 0 0,0 1-1 0 0,-1-1 0 0 0,0 1 0 0 0,0-1 0 0 0,-1 1 0 0 0,0-1 0 0 0,-1 1 0 0 0,0-1 1 0 0,0 1-1 0 0,-1 0 0 0 0,0 0 0 0 0,0 0 0 0 0,-1 0 0 0 0,0 0 0 0 0,0 1 0 0 0,0 0 1 0 0,-3-2 29 0 0,6 7-21 0 0,-1 0 1 0 0,0 0 0 0 0,1 0-1 0 0,-1 0 1 0 0,0 0 0 0 0,0 0 0 0 0,0 1-1 0 0,0-1 1 0 0,0 1 0 0 0,0-1 0 0 0,-1 1-1 0 0,1 0 1 0 0,0 0 0 0 0,-1 0-1 0 0,1 0 1 0 0,-1 0 0 0 0,1 1 0 0 0,-1-1-1 0 0,1 1 1 0 0,-1 0 0 0 0,1-1 0 0 0,-1 1-1 0 0,1 0 1 0 0,-1 1 0 0 0,0-1-1 0 0,1 0 1 0 0,-1 1 0 0 0,1-1 0 0 0,-1 1-1 0 0,1 0 1 0 0,0 0 0 0 0,-1 0-1 0 0,1 0 1 0 0,0 0 0 0 0,-1 1 0 0 0,1-1-1 0 0,0 0 1 0 0,0 1 0 0 0,0 0 0 0 0,0 0-1 0 0,-1 1 21 0 0,-56 93-146 0 0,56-85 187 0 0,0 0 0 0 0,0 0 0 0 0,1 0 0 0 0,1 1 1 0 0,0-1-1 0 0,0 1 0 0 0,1-1 0 0 0,1 1 0 0 0,0-1 0 0 0,0 1 0 0 0,1-1 0 0 0,1 0 0 0 0,-1 0 0 0 0,2 0 1 0 0,0 0-1 0 0,0 0 0 0 0,1-1 0 0 0,0 0 0 0 0,1 0 0 0 0,0 0 0 0 0,1-1 0 0 0,6 8-41 0 0,79 68 596 0 0,-81-108-6010 0 0,-9 17-207 0 0,2 1-5755 0 0</inkml:trace>
  <inkml:trace contextRef="#ctx0" brushRef="#br0" timeOffset="6190.574">1593 676 4977 0 0,'0'0'2335'0'0,"0"0"-829"0"0,0 0-148 0 0,0 0 158 0 0,0 0 176 0 0,0 0 67 0 0,0 0-125 0 0,0 0-323 0 0,0 0-367 0 0,0 0-250 0 0,0 0-202 0 0,0 0-91 0 0,-3 14-62 0 0,-7 40-70 0 0,11-54-183 0 0,-1-1 0 0 0,0 1 0 0 0,0 0 0 0 0,0-1-1 0 0,1 1 1 0 0,-1 0 0 0 0,0-1 0 0 0,0 1 0 0 0,1 0 0 0 0,-1 0-1 0 0,0-1 1 0 0,1 1 0 0 0,-1 0 0 0 0,0 0 0 0 0,1 0 0 0 0,-1-1-1 0 0,0 1 1 0 0,1 0 0 0 0,-1 0 0 0 0,1 0 0 0 0,-1 0-1 0 0,0 0 1 0 0,1 0 0 0 0,-1 0 0 0 0,0 0 0 0 0,1 0 0 0 0,-1 0-1 0 0,1 0 1 0 0,-1 0 0 0 0,0 0 0 0 0,1 0 0 0 0,-1 0 0 0 0,1 0-1 0 0,-1 1 1 0 0,0-1 0 0 0,1 0 0 0 0,-1 0 0 0 0,0 0 0 0 0,1 0-1 0 0,-1 1 1 0 0,0-1 0 0 0,0 0 0 0 0,1 1 0 0 0,-1-1 0 0 0,0 0-1 0 0,1 0-85 0 0,-1 0-24 0 0,107-226 1403 0 0,-103 220-1366 0 0,-3 2-1 0 0,1 1 1 0 0,0 0-1 0 0,0 0 0 0 0,0 0 1 0 0,0 0-1 0 0,0 0 1 0 0,1 0-1 0 0,-1 1 0 0 0,1-1 1 0 0,0 1-1 0 0,0-1 0 0 0,0 1 1 0 0,0 0-1 0 0,0 0 1 0 0,0 1-1 0 0,1-1 0 0 0,-1 0 1 0 0,3 0-13 0 0,20 39 185 0 0,-23-30-224 0 0,-1-1-12 0 0,0-1-1 0 0,1 0 1 0 0,0 1 0 0 0,0-1 0 0 0,0 0-1 0 0,1-1 1 0 0,-1 1 0 0 0,1 0 0 0 0,0-1-1 0 0,0 0 1 0 0,1 0 0 0 0,-1 0-1 0 0,1-1 1 0 0,0 1 0 0 0,0-1 51 0 0,1-1-2813 0 0,-3-2-7041 0 0,-3 0-1326 0 0</inkml:trace>
  <inkml:trace contextRef="#ctx0" brushRef="#br0" timeOffset="6486.624">1060 930 11971 0 0,'0'0'1268'0'0,"0"0"-303"0"0,0 0-162 0 0,0 0 125 0 0,0 0 221 0 0,0 0 114 0 0,0 0 26 0 0,0 0-85 0 0,0 0-153 0 0,21 6-149 0 0,70 22-119 0 0,-2-21 505 0 0,386-46 1431 0 0,-308 27-3867 0 0,-159 15-936 0 0,-8 0-1336 0 0,-2 1-3640 0 0,-1-2-5011 0 0</inkml:trace>
  <inkml:trace contextRef="#ctx0" brushRef="#br0" timeOffset="7019.155">1421 1210 16331 0 0,'0'0'1118'0'0,"0"0"-444"0"0,0 0-280 0 0,0 0 49 0 0,0 0 163 0 0,0 0 166 0 0,0 0 33 0 0,0 0-113 0 0,0 0-180 0 0,-5 21-155 0 0,-15 63-121 0 0,14 18 117 0 0,9-74-289 0 0,14 100 1110 0 0,-17-127-1057 0 0,0-1 26 0 0,0 0 51 0 0,0 0 65 0 0,0 0 49 0 0,0 0 50 0 0,0-24 807 0 0,0 5-1141 0 0,1 1 0 0 0,0-1 0 0 0,1 0 0 0 0,2 0 1 0 0,0 1-1 0 0,0-1 0 0 0,2 1 0 0 0,0 0 0 0 0,2 1 0 0 0,0-1 0 0 0,0 2 0 0 0,2-1 0 0 0,0 1 0 0 0,0 0 0 0 0,2 1 0 0 0,0 1 1 0 0,7-7-25 0 0,67-45 21 0 0,-85 98 8 0 0,-30 64-147 0 0,54-87-1931 0 0,-5-15-7188 0 0,-13 3-2557 0 0</inkml:trace>
  <inkml:trace contextRef="#ctx0" brushRef="#br0" timeOffset="7428.376">1786 1125 11658 0 0,'0'0'2348'0'0,"0"0"-1001"0"0,0 0-435 0 0,0 0-5 0 0,0 0 134 0 0,0 0 181 0 0,0 0 97 0 0,0 0-118 0 0,0 0-192 0 0,0 0-196 0 0,0 0-161 0 0,0 0-109 0 0,0 0-92 0 0,15 0-48 0 0,108-2 826 0 0,-122 2-1224 0 0,0 0 0 0 0,0 0-1 0 0,-1 0 1 0 0,1 1 0 0 0,0-1-1 0 0,0 0 1 0 0,-1 0 0 0 0,1 1-1 0 0,0-1 1 0 0,-1 0 0 0 0,1 1-1 0 0,-1-1 1 0 0,1 1 0 0 0,0-1 0 0 0,-1 1-1 0 0,1-1 1 0 0,-1 1 0 0 0,1-1-1 0 0,-1 1 1 0 0,1 0 0 0 0,-1-1-1 0 0,0 1 1 0 0,1 0 0 0 0,-1-1 0 0 0,0 1-1 0 0,1 0 1 0 0,-1-1 0 0 0,0 1-1 0 0,0 0 1 0 0,0 0 0 0 0,0-1-1 0 0,0 1 1 0 0,0 0 0 0 0,0 0 0 0 0,0-1-1 0 0,0 1 1 0 0,0 0 0 0 0,0 0-1 0 0,0-1 1 0 0,0 1 0 0 0,-1 0-1 0 0,1-1 1 0 0,0 1 0 0 0,0 0-1 0 0,-1-1 1 0 0,1 1 0 0 0,-1 0 0 0 0,1-1-1 0 0,0 1 1 0 0,-1 0 0 0 0,1-1-1 0 0,-1 1 1 0 0,0-1-5 0 0,-22 38 239 0 0,6-19-156 0 0,14-17-69 0 0,0 0 0 0 0,1 0 0 0 0,-1 0 0 0 0,1 1-1 0 0,-1-1 1 0 0,1 1 0 0 0,0-1 0 0 0,0 1 0 0 0,0 0 0 0 0,0 0 0 0 0,1 0 0 0 0,-1 0 0 0 0,1 0 0 0 0,0 0 0 0 0,-1 0-1 0 0,2 0 1 0 0,-1 1 0 0 0,0-1 0 0 0,1 0 0 0 0,-1 1 0 0 0,1 1-14 0 0,2-3 25 0 0,1 0 0 0 0,0-1 0 0 0,0 1 1 0 0,0-1-1 0 0,0 0 0 0 0,0 0 0 0 0,0 0 0 0 0,0 0 0 0 0,0 0 1 0 0,0-1-1 0 0,0 0 0 0 0,0 1 0 0 0,0-1 0 0 0,0 0 0 0 0,1 0 0 0 0,-1-1 1 0 0,0 1-1 0 0,2-1-25 0 0,-5 1 3 0 0,71-15 956 0 0,-23 3-3722 0 0,-15 9-7339 0 0,-28 3-2685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6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5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126797.089">15477 5457 1712 0 0,'0'0'2652'0'0,"0"0"-1381"0"0,0 0-485 0 0,0 0 157 0 0,0 0 306 0 0,0 0 179 0 0,0 0-68 0 0,0 0-198 0 0,0 0-255 0 0,0 0-162 0 0,0 0-15 0 0,0 0 4 0 0,0 0 51 0 0,8 11 6617 0 0,-1 195-6956 0 0,-3-115-315 0 0,-4-90-47 0 0,-24-9 1388 0 0,16-9-1390 0 0,2 0 1 0 0,0-1 0 0 0,1 1-1 0 0,1-1 1 0 0,1 0-1 0 0,0 0 1 0 0,1-1 0 0 0,1 1-1 0 0,1-1 1 0 0,1 1-1 0 0,0 0 1 0 0,1 0-1 0 0,3-10-82 0 0,4-7 23 0 0,1 1 0 0 0,2 0 0 0 0,2 0 0 0 0,0 1 0 0 0,3 1 0 0 0,0 1 0 0 0,2 0 0 0 0,2 1-1 0 0,0 2 1 0 0,2 0 0 0 0,1 1 0 0 0,9-7-23 0 0,-16 17 1 0 0,0 0 0 0 0,0 1 0 0 0,2 0 0 0 0,0 2 1 0 0,1 0-1 0 0,0 2 0 0 0,1 0 0 0 0,0 1 0 0 0,1 1 0 0 0,7-2-1 0 0,-27 11-3 0 0,0 0 0 0 0,-1 0 0 0 0,1 0 0 0 0,0 0 0 0 0,0 0 0 0 0,0 1 0 0 0,0-1 0 0 0,0 1 1 0 0,0-1-1 0 0,0 1 0 0 0,0 0 0 0 0,0-1 0 0 0,0 1 0 0 0,0 0 0 0 0,0 0 0 0 0,0 1 0 0 0,0-1 0 0 0,0 0 0 0 0,0 1 0 0 0,0-1 0 0 0,0 1 1 0 0,0 0-1 0 0,0 0 0 0 0,0-1 0 0 0,-1 1 0 0 0,1 0 0 0 0,0 1 0 0 0,0-1 0 0 0,-1 0 0 0 0,1 0 0 0 0,-1 1 0 0 0,1-1 0 0 0,-1 1 1 0 0,0-1-1 0 0,1 1 0 0 0,-1 0 0 0 0,0-1 0 0 0,0 1 0 0 0,0 0 0 0 0,0 0 0 0 0,-1 0 0 0 0,2 1 3 0 0,-3 10 9 0 0,0-1-1 0 0,0 1 1 0 0,-1-1 0 0 0,-1 0-1 0 0,0 0 1 0 0,0 0-1 0 0,-2 0 1 0 0,1-1-1 0 0,-1 1 1 0 0,-1-1 0 0 0,0 0-1 0 0,0-1 1 0 0,-1 1-1 0 0,-1-1 1 0 0,0-1 0 0 0,0 1-1 0 0,-1-2 1 0 0,-3 4-9 0 0,-23 22 10 0 0,-2-1 0 0 0,-2-1 0 0 0,-1-3 0 0 0,-1-1 1 0 0,-9 3-11 0 0,-6-15-74 0 0,58-50-1071 0 0,6 18 531 0 0,1 1 1 0 0,0 0 0 0 0,1 0 0 0 0,0 1 0 0 0,2 0 0 0 0,-1 1 0 0 0,12-10 613 0 0,25-23-7574 0 0,-31 31 2875 0 0,-2 3-4958 0 0</inkml:trace>
  <inkml:trace contextRef="#ctx0" brushRef="#br0" timeOffset="127163.68">16169 4963 7842 0 0,'0'0'1632'0'0,"0"0"-402"0"0,0 0-38 0 0,0 0 65 0 0,0 0-11 0 0,0 0-142 0 0,0 0-288 0 0,0 0-189 0 0,0 0-105 0 0,0 0-38 0 0,0 0 43 0 0,0 0 21 0 0,-11 13-8 0 0,-34 39-32 0 0,41-47-415 0 0,0 0-1 0 0,0 0 1 0 0,1 1 0 0 0,0-1-1 0 0,0 1 1 0 0,1 0 0 0 0,-1 0-1 0 0,1 0 1 0 0,0 0 0 0 0,1 0-1 0 0,0 0 1 0 0,0 1 0 0 0,0-1-1 0 0,1 0 1 0 0,0 1 0 0 0,0-1-1 0 0,0 1-92 0 0,0-2 32 0 0,0-3 5 0 0,0 1-1 0 0,0-1 1 0 0,0 0 0 0 0,0 1-1 0 0,1-1 1 0 0,-1 0 0 0 0,1 1-1 0 0,0-1 1 0 0,-1 0 0 0 0,1 0 0 0 0,0 1-1 0 0,0-1 1 0 0,0 0 0 0 0,1 0-1 0 0,-1 0 1 0 0,0 0 0 0 0,1-1-1 0 0,-1 1 1 0 0,1 0 0 0 0,0-1-1 0 0,-1 1 1 0 0,1-1 0 0 0,0 1 0 0 0,0-1-1 0 0,0 0 1 0 0,0 0 0 0 0,0 0-1 0 0,0 0 1 0 0,1 0 0 0 0,-1 0-1 0 0,0 0 1 0 0,0-1 0 0 0,1 1-1 0 0,-1-1 1 0 0,0 0 0 0 0,1 0 0 0 0,1 0-38 0 0,2 1 174 0 0,1-2-1 0 0,-1 1 0 0 0,1-1 0 0 0,-1 0 0 0 0,1 0 0 0 0,-1-1 0 0 0,0 0 0 0 0,0 0 0 0 0,0 0 0 0 0,0-1 0 0 0,0 0 0 0 0,0 0 0 0 0,1-1-172 0 0,1-1 118 0 0,0-1 1 0 0,0 1-1 0 0,0-2 0 0 0,-1 1 1 0 0,0-1-1 0 0,0 0 0 0 0,-1 0 1 0 0,1-1-1 0 0,-2 0 1 0 0,1 0-1 0 0,-1 0 0 0 0,0-1 1 0 0,-1 0-1 0 0,0 0 0 0 0,-1 0 1 0 0,1 0-1 0 0,-2 0 0 0 0,1-1 1 0 0,-1 0-1 0 0,-1 1 0 0 0,0-1 1 0 0,0 0-1 0 0,-1-8-118 0 0,-1 15-40 0 0,0 0 0 0 0,1 0-1 0 0,-1 0 1 0 0,0 0 0 0 0,-1 1 0 0 0,1-1 0 0 0,0 0 0 0 0,-1 1-1 0 0,1-1 1 0 0,-1 1 0 0 0,0-1 0 0 0,0 1 0 0 0,0 0 0 0 0,0 0-1 0 0,-1 0 1 0 0,1 0 0 0 0,0 0 0 0 0,-1 1 0 0 0,1-1-1 0 0,-1 1 1 0 0,0-1 0 0 0,1 1 0 0 0,-1 0 0 0 0,0 0 0 0 0,0 0-1 0 0,0 0 1 0 0,0 1 0 0 0,0-1 0 0 0,0 1 0 0 0,0 0 0 0 0,-1 0 40 0 0,-60 11-3824 0 0,41 4 824 0 0,7-3-3223 0 0,6-1-5339 0 0</inkml:trace>
  <inkml:trace contextRef="#ctx0" brushRef="#br0" timeOffset="127829.867">16781 4724 4001 0 0,'0'0'1396'0'0,"0"0"-98"0"0,0 0 166 0 0,0 0 139 0 0,0 0 29 0 0,0 0-134 0 0,0 0-247 0 0,0 0-216 0 0,0 0-143 0 0,0 0-53 0 0,0 0-38 0 0,0 0-36 0 0,0 0-59 0 0,-11 6-77 0 0,-52 29 946 0 0,-22 46 1644 0 0,76-26-2791 0 0,53-37 327 0 0,26-2 196 0 0,-69-13-917 0 0,-1 0 0 0 0,1 0 1 0 0,-1 0-1 0 0,0 0 0 0 0,0 1 1 0 0,0-1-1 0 0,-1 0 1 0 0,1 0-1 0 0,-1 0 0 0 0,1 1 1 0 0,-1-1-1 0 0,0 0 0 0 0,-1 0 1 0 0,1 0-1 0 0,0-1 0 0 0,-1 1 1 0 0,1 0-1 0 0,-1 0 0 0 0,0-1 1 0 0,0 1-1 0 0,0-1 1 0 0,0 1-1 0 0,-1-1 0 0 0,1 0 1 0 0,-3 2-35 0 0,-101 85 488 0 0,44-82-1311 0 0,65-19-5156 0 0,6 9 2568 0 0,-3 0-2206 0 0,-2-1-5582 0 0</inkml:trace>
  <inkml:trace contextRef="#ctx0" brushRef="#br0" timeOffset="128046.764">16989 4823 17364 0 0,'0'0'843'0'0,"0"0"-279"0"0,0 0 96 0 0,0 0 264 0 0,0 0 160 0 0,0 0-66 0 0,0 0-235 0 0,0 0-258 0 0,0 0-194 0 0,0 0-134 0 0,0 0-85 0 0,0 0-29 0 0,0 0-58 0 0,-6 29-34 0 0,-16 84-43 0 0,19-78-420 0 0,14-35-1973 0 0,-1-3-5824 0 0,-6-1-2693 0 0</inkml:trace>
  <inkml:trace contextRef="#ctx0" brushRef="#br0" timeOffset="128196.252">17033 4536 15459 0 0,'0'0'3521'0'0,"0"0"-2153"0"0,0 0-439 0 0,0 0-121 0 0,0 0-128 0 0,0 0-184 0 0,0 0-200 0 0,0 0-200 0 0,0 0-312 0 0,0 0-320 0 0,0 0-328 0 0,0 0-409 0 0,0 0-615 0 0,-22-70-1769 0 0,25 70-8513 0 0</inkml:trace>
  <inkml:trace contextRef="#ctx0" brushRef="#br0" timeOffset="128562.271">17359 4334 13971 0 0,'0'0'2561'0'0,"0"0"-746"0"0,0 0-351 0 0,0 0-109 0 0,0 0-172 0 0,0 0-234 0 0,0 0-245 0 0,0 0-202 0 0,0 0-139 0 0,0 0-103 0 0,0 0-40 0 0,0 0 22 0 0,0 0 45 0 0,0 8 39 0 0,-4 319 1382 0 0,13-117-1605 0 0,-5-183-101 0 0,-2-32-2349 0 0,-28-36-5919 0 0,14 23-1245 0 0,9 11 1620 0 0</inkml:trace>
  <inkml:trace contextRef="#ctx0" brushRef="#br0" timeOffset="128793.66">17178 4680 8138 0 0,'0'0'3010'0'0,"0"0"-663"0"0,0 0-401 0 0,0 0-134 0 0,0 0-168 0 0,0 0-210 0 0,0 0-246 0 0,0 0-249 0 0,0 0-171 0 0,0 0-113 0 0,0 0-79 0 0,0 0-69 0 0,0 0-67 0 0,28-5-90 0 0,89-15-78 0 0,-6 15-274 0 0,-92 11-2054 0 0,-16-4-1980 0 0,-1 2-3484 0 0,0-1-4124 0 0</inkml:trace>
  <inkml:trace contextRef="#ctx0" brushRef="#br0" timeOffset="129046.674">17620 4687 12251 0 0,'0'0'1616'0'0,"0"0"-233"0"0,0 0-103 0 0,0 0-73 0 0,0 0-147 0 0,0 0-183 0 0,0 0-201 0 0,0 0-176 0 0,0 0-120 0 0,0 0-89 0 0,0 0-75 0 0,0 0-67 0 0,0 0-34 0 0,3 17 17 0 0,11 48 45 0 0,-13-65-168 0 0,-1 0-1 0 0,1 1 1 0 0,-1-1-1 0 0,1 0 1 0 0,-1 0-1 0 0,1 0 1 0 0,0 0 0 0 0,-1 1-1 0 0,1-1 1 0 0,-1 0-1 0 0,1 0 1 0 0,0 0-1 0 0,-1 0 1 0 0,1 0-1 0 0,-1-1 1 0 0,1 1 0 0 0,-1 0-1 0 0,1 0 1 0 0,0 0-1 0 0,-1 0 1 0 0,1-1-1 0 0,-1 1 1 0 0,1 0-1 0 0,-1-1 1 0 0,1 1 0 0 0,-1 0-1 0 0,1-1 1 0 0,-1 1-1 0 0,0 0 1 0 0,1-1-1 0 0,-1 1 1 0 0,1-1-1 0 0,-1 1 1 0 0,0-1 0 0 0,1 1-1 0 0,-1-1 1 0 0,0 1-1 0 0,0-1 1 0 0,1 1-1 0 0,-1-1 1 0 0,0 1-1 0 0,0-1 1 0 0,0 0 0 0 0,0 1-1 0 0,0-1 1 0 0,0 1-1 0 0,0-1 1 0 0,0 1-1 0 0,0-1 1 0 0,0 0-1 0 0,0 1 1 0 0,0-1 0 0 0,0 1-1 0 0,0-1 1 0 0,-1 1-1 0 0,1-1 1 0 0,0 0-1 0 0,0 1 1 0 0,-1-1-1 0 0,1 1 1 0 0,0-1 0 0 0,-1 1-1 0 0,1 0 1 0 0,-1-1-9 0 0,2-1-21 0 0,17-116-3533 0 0,-18 91 1929 0 0,-7-95-15425 0 0,-8 74 16442 0 0,-17 18 608 0 0,28 29 0 0 0</inkml:trace>
  <inkml:trace contextRef="#ctx0" brushRef="#br0" timeOffset="129358.348">17898 4499 15179 0 0,'0'0'1405'0'0,"0"0"-441"0"0,0 0-117 0 0,0 0 62 0 0,0 0-86 0 0,0 0-176 0 0,0 0-216 0 0,0 0-187 0 0,0 0-119 0 0,0 0-46 0 0,0 0-11 0 0,0 0-14 0 0,-3 26 5 0 0,-8 79-8 0 0,10-103-49 0 0,0-1 1 0 0,1 0 0 0 0,-1 1-1 0 0,1-1 1 0 0,-1 1-1 0 0,1-1 1 0 0,0 1 0 0 0,-1-1-1 0 0,1 1 1 0 0,0-1 0 0 0,0 1-1 0 0,0-1 1 0 0,0 1 0 0 0,1-1-1 0 0,-1 1 1 0 0,0-1-1 0 0,0 1 1 0 0,1-1 0 0 0,-1 0-1 0 0,1 1 1 0 0,0-1 0 0 0,-1 1-1 0 0,1-1 1 0 0,0 0-1 0 0,0 0 1 0 0,0 1 0 0 0,0-1-1 0 0,0 0 1 0 0,0 0 0 0 0,0 0-1 0 0,0 0 1 0 0,0 0-1 0 0,0 0 1 0 0,1 0-3 0 0,3 1 32 0 0,-3 0 40 0 0,1-1 1 0 0,0 1-1 0 0,0-1 0 0 0,0 0 1 0 0,-1 0-1 0 0,1 0 1 0 0,0 0-1 0 0,0-1 0 0 0,0 1 1 0 0,1-1-1 0 0,-1 1 0 0 0,0-1 1 0 0,0 0-1 0 0,0-1 0 0 0,0 1 1 0 0,0 0-1 0 0,0-1 0 0 0,0 0 1 0 0,0 1-1 0 0,0-1 0 0 0,0 0 1 0 0,0-1-1 0 0,-1 1 1 0 0,1-1-1 0 0,0 1 0 0 0,-1-1 1 0 0,1 0-1 0 0,-1 0 0 0 0,1 0 1 0 0,1-2-73 0 0,1-1 149 0 0,1 0 1 0 0,-1-1 0 0 0,0 0-1 0 0,0 0 1 0 0,-1 0-1 0 0,0-1 1 0 0,0 0 0 0 0,-1 1-1 0 0,0-1 1 0 0,0 0 0 0 0,0-1-1 0 0,-1 0-149 0 0,9-31 291 0 0,-6 26-345 0 0,-1 1 1 0 0,-1-1-1 0 0,0-1 1 0 0,-1 1-1 0 0,0 0 1 0 0,-1-1-1 0 0,0 1 1 0 0,-2-8 53 0 0,-21 0-2075 0 0,1 19-4278 0 0,18 2 5095 0 0,-2 0-10234 0 0</inkml:trace>
  <inkml:trace contextRef="#ctx0" brushRef="#br0" timeOffset="129743.898">18174 4569 12659 0 0,'0'0'2752'0'0,"0"0"-1215"0"0,0 0-400 0 0,0 0 69 0 0,0 0-10 0 0,0 0-166 0 0,0 0-262 0 0,0 0-225 0 0,0 0-126 0 0,0 0-81 0 0,0 0-15 0 0,0 0-3 0 0,0 0-41 0 0,12-20-29 0 0,59-107 420 0 0,-50 91 61 0 0,-20 35-700 0 0,-1 1-85 0 0,0 0-75 0 0,0 26-630 0 0,-1-24 788 0 0,1 0-1 0 0,-1 1 1 0 0,1-1 0 0 0,-1 0 0 0 0,1 0 0 0 0,0 1 0 0 0,0-1 0 0 0,0 0 0 0 0,0 1-1 0 0,0-1 1 0 0,1 0 0 0 0,-1 0 0 0 0,1 1 0 0 0,-1-1 0 0 0,1 0 0 0 0,0 0 0 0 0,0 0-1 0 0,0 0 1 0 0,0 0 0 0 0,0 0 0 0 0,0 0 0 0 0,1 0 0 0 0,-1 0 0 0 0,1-1 0 0 0,-1 1-1 0 0,1 0 1 0 0,0-1 0 0 0,-1 1 0 0 0,1-1 0 0 0,0 0 0 0 0,0 0 0 0 0,0 1 0 0 0,0-1-1 0 0,0-1 1 0 0,0 1 0 0 0,1 0 0 0 0,-1 0 0 0 0,0-1 0 0 0,0 1 0 0 0,1-1-27 0 0,3-1 158 0 0,0-1 0 0 0,-1 1 1 0 0,1-1-1 0 0,-1-1 0 0 0,1 1 1 0 0,-1-1-1 0 0,0 0 0 0 0,0 0 1 0 0,0 0-1 0 0,0-1 0 0 0,-1 1 1 0 0,0-1-1 0 0,1 0 0 0 0,-1-1 1 0 0,-1 1-1 0 0,1-1 0 0 0,-1 0 1 0 0,2-2-159 0 0,20-21 204 0 0,-19 22-307 0 0,-1 2 7 0 0,1-1 1 0 0,-1 1-1 0 0,-1-1 0 0 0,1 0 0 0 0,-1-1 0 0 0,0 1 0 0 0,0-1 0 0 0,0 0 0 0 0,-1 0 1 0 0,0 0-1 0 0,0 0 0 0 0,-1 0 0 0 0,0-1 0 0 0,0 1 0 0 0,0-1 0 0 0,0-1 96 0 0,-3 6-2069 0 0,-2 1-6201 0 0,1 1-4065 0 0</inkml:trace>
  <inkml:trace contextRef="#ctx0" brushRef="#br0" timeOffset="130843.276">17239 5155 10770 0 0,'0'0'1567'0'0,"0"0"-388"0"0,0 0-69 0 0,0 0 101 0 0,0 0 41 0 0,0 0-113 0 0,0 0-264 0 0,0 0-295 0 0,0 0-193 0 0,0 0-42 0 0,0 0 92 0 0,0 0 130 0 0,0 0 80 0 0,9-3-8 0 0,194-49 2507 0 0,-25 15-2191 0 0,-104 29-694 0 0,-87 31-89 0 0,-118 107 134 0 0,123-124-296 0 0,0 1 0 0 0,0 1 0 0 0,1-1 0 0 0,0 1 0 0 0,1 1 0 0 0,0-1 1 0 0,0 1-1 0 0,0 0 0 0 0,1 1 0 0 0,1-1-10 0 0,3-6 17 0 0,1-1 0 0 0,0 1 0 0 0,0 0 0 0 0,0-1 0 0 0,0 1 1 0 0,0-1-1 0 0,0 1 0 0 0,0-1 0 0 0,1 1 0 0 0,0-1 0 0 0,-1 1 0 0 0,1-1 0 0 0,0 0 1 0 0,0 1-1 0 0,0-1 0 0 0,1 0 0 0 0,-1 0 0 0 0,0 0 0 0 0,1 0 0 0 0,-1 0 0 0 0,1 0 0 0 0,0 0 1 0 0,0 0-1 0 0,0 0 0 0 0,0-1 0 0 0,0 1 0 0 0,0-1 0 0 0,0 0 0 0 0,0 1 0 0 0,1-1 0 0 0,-1 0 1 0 0,0 0-1 0 0,1-1 0 0 0,-1 1 0 0 0,1 0 0 0 0,-1-1 0 0 0,1 1 0 0 0,-1-1 0 0 0,1 0 0 0 0,-1 0 1 0 0,1 0-1 0 0,-1 0 0 0 0,1-1 0 0 0,-1 1 0 0 0,1-1 0 0 0,-1 1 0 0 0,1-1 0 0 0,1 0-17 0 0,72-8 726 0 0,139-81-173 0 0,-191 80-737 0 0,3-3-849 0 0,-12 3-8531 0 0,-13 9-2840 0 0</inkml:trace>
  <inkml:trace contextRef="#ctx0" brushRef="#br0" timeOffset="132328.919">12589 6226 0 0 0,'0'0'751'0'0,"0"0"608"0"0,0 0 197 0 0,0 0 100 0 0,0 0-5 0 0,0 0-41 0 0,0 0-111 0 0,0 0-184 0 0,0 0-223 0 0,0 0-230 0 0,0 0-181 0 0,0 0-161 0 0,0 0-147 0 0,16 1 563 0 0,11 91 1596 0 0,4 271-281 0 0,-23-193-2053 0 0,0 455 125 0 0,-9-622-341 0 0,1 1 1 0 0,-1-1 0 0 0,1 0 0 0 0,0 0 0 0 0,0 0 0 0 0,0 0 0 0 0,0 0-1 0 0,0 0 1 0 0,1 0 0 0 0,-1 0 0 0 0,1 0 0 0 0,0 0 0 0 0,0 0 0 0 0,0 0-1 0 0,0 0 1 0 0,1 0 0 0 0,-1-1 0 0 0,1 1 0 0 0,0-1 0 0 0,-1 1 0 0 0,1-1 0 0 0,0 1-1 0 0,1-1 1 0 0,-1 0 0 0 0,0 0 0 0 0,1 0 0 0 0,-1 0 0 0 0,1 0 0 0 0,-1-1-1 0 0,1 1 1 0 0,0-1 0 0 0,0 0 0 0 0,0 0 0 0 0,-1 0 0 0 0,1 0 0 0 0,0 0-1 0 0,0-1 1 0 0,1 1 0 0 0,-1-1 0 0 0,0 0 17 0 0,56-11-2200 0 0,-21-6-5603 0 0,-21 9-2673 0 0</inkml:trace>
  <inkml:trace contextRef="#ctx0" brushRef="#br0" timeOffset="133160.658">17453 6219 2945 0 0,'0'0'2604'0'0,"0"0"-895"0"0,0 0-393 0 0,0 0 8 0 0,0 0 36 0 0,0 0-54 0 0,0 0-182 0 0,0 0-281 0 0,0 0-279 0 0,0 0-208 0 0,0 0-106 0 0,0 0-44 0 0,0 0-2 0 0,7 23 1824 0 0,-3 52-888 0 0,-4 0 1 0 0,-2 0 0 0 0,-4-1 0 0 0,-3 2-1141 0 0,-4 184 506 0 0,25-235-1602 0 0,2-23-7246 0 0,-9-2-2155 0 0</inkml:trace>
  <inkml:trace contextRef="#ctx0" brushRef="#br0" timeOffset="134312.717">12351 6904 5297 0 0,'0'0'2741'0'0,"0"0"-1105"0"0,0 0-522 0 0,0 0-97 0 0,0 0-23 0 0,0 0 14 0 0,0 0 3 0 0,0 0-72 0 0,0 0-54 0 0,0 0-51 0 0,0 0-57 0 0,0 0-79 0 0,22-3-79 0 0,154-19 893 0 0,767-35 1958 0 0,-134 42-2878 0 0,18-2 94 0 0,-68 6-134 0 0,-203-8-362 0 0,58-36 106 0 0,-165 25 84 0 0,-60 23-53 0 0,-359 7-279 0 0,-1-2 0 0 0,1-1 0 0 0,-1-1 0 0 0,0-2 0 0 0,13-4-48 0 0,-50 9-2880 0 0,-10 5-4149 0 0,11 0-4476 0 0</inkml:trace>
  <inkml:trace contextRef="#ctx0" brushRef="#br0" timeOffset="134631.693">17811 6432 5249 0 0,'0'0'5209'0'0,"0"0"-3123"0"0,0 0-948 0 0,0 0 49 0 0,0 0 59 0 0,0 0-11 0 0,0 0-108 0 0,0 0-132 0 0,0 0-129 0 0,0 0-153 0 0,0 0-143 0 0,-31 16-102 0 0,-99 48-78 0 0,46-8 216 0 0,-153 121 45 0 0,82-84-2079 0 0,48-43-2465 0 0,76-39-127 0 0,9-3-3998 0 0</inkml:trace>
  <inkml:trace contextRef="#ctx0" brushRef="#br0" timeOffset="135500.685">13086 6583 7482 0 0,'0'0'2125'0'0,"0"0"-900"0"0,0 0-403 0 0,0 0 135 0 0,0 0 123 0 0,0 0 71 0 0,0 0-63 0 0,0 0-204 0 0,0 0-180 0 0,0 0-135 0 0,0 0-119 0 0,0 0-68 0 0,0 0-32 0 0,-20 10 7 0 0,-135 69 813 0 0,-106 64 424 0 0,15-11-2445 0 0,218-112-1950 0 0,12-5-4904 0 0,14-13 5277 0 0,-3 2-6177 0 0</inkml:trace>
  <inkml:trace contextRef="#ctx0" brushRef="#br0" timeOffset="137682.867">15352 7161 13107 0 0,'0'0'1117'0'0,"0"0"-136"0"0,0 0-5 0 0,0 0 111 0 0,0 0 41 0 0,0 0-111 0 0,0 0-278 0 0,0 0-280 0 0,0 0-263 0 0,0 0-127 0 0,0 0 21 0 0,0 0 63 0 0,0 0 97 0 0,0 9 71 0 0,12 67 715 0 0,3-32-637 0 0,-2 0 0 0 0,-2 2 0 0 0,-2 0 0 0 0,-2 0 0 0 0,-2 0 0 0 0,-2 1 0 0 0,-1-1 0 0 0,-5 33-399 0 0,3-52 169 0 0,4-200 1935 0 0,6 130-2091 0 0,1 2-1 0 0,3-1 1 0 0,1 1-1 0 0,2 1 1 0 0,2 1-1 0 0,16-25-12 0 0,-25 47-7 0 0,0-1 0 0 0,1 1 0 0 0,0 1-1 0 0,2 0 1 0 0,0 1 0 0 0,0 0 0 0 0,2 1 0 0 0,0 0 0 0 0,0 2 0 0 0,1 0-1 0 0,13-7 8 0 0,31 6-29 0 0,-48 58 49 0 0,-25 57 204 0 0,9-28-292 0 0,45-71-5679 0 0,-31-6 1364 0 0,-4-1-5411 0 0</inkml:trace>
  <inkml:trace contextRef="#ctx0" brushRef="#br0" timeOffset="138180.626">15798 7577 14483 0 0,'0'0'1162'0'0,"0"0"-468"0"0,0 0-163 0 0,0 0 179 0 0,0 0 183 0 0,0 0 77 0 0,0 0-63 0 0,0 0-195 0 0,0 0-176 0 0,0 0-99 0 0,0 0-49 0 0,0 0 5 0 0,0 0 15 0 0,29-7 8 0 0,93-26-28 0 0,2 18 896 0 0,-121 37-836 0 0,-47 56 530 0 0,34-64-876 0 0,-19 23 75 0 0,20-28-107 0 0,1 2 0 0 0,0-1 0 0 0,1 1 0 0 0,-1 0 0 0 0,2 1 0 0 0,0 0 0 0 0,0 0 0 0 0,-2 9-70 0 0,9-18 30 0 0,0-1 1 0 0,0 0-1 0 0,0 0 1 0 0,0-1 0 0 0,1 1-1 0 0,-1 0 1 0 0,1 0-1 0 0,-1-1 1 0 0,1 1 0 0 0,0-1-1 0 0,-1 1 1 0 0,1-1-1 0 0,0 1 1 0 0,0-1 0 0 0,0 0-1 0 0,0 0 1 0 0,0 0-1 0 0,0 0 1 0 0,0-1 0 0 0,1 1-1 0 0,-1 0 1 0 0,0-1-1 0 0,0 0 1 0 0,1 1 0 0 0,-1-1-1 0 0,0 0 1 0 0,0 0-1 0 0,1 0 1 0 0,-1-1 0 0 0,0 1-1 0 0,0 0 1 0 0,1-1-1 0 0,-1 0 1 0 0,0 1 0 0 0,0-1-1 0 0,0 0 1 0 0,2-1-31 0 0,26-5 137 0 0,0-2 1 0 0,-1-1-1 0 0,0-1 0 0 0,0-1 1 0 0,-1-2-1 0 0,2-3-137 0 0,12-1-1728 0 0,-41 18 410 0 0,-1 0-880 0 0,0 0-2828 0 0,0 0-6995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5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5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2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3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5822.17">16731 4893 10986 0 0,'0'0'953'0'0,"0"0"-641"0"0,0 0-32 0 0,0 0 72 0 0,0 0 24 0 0,0 0 0 0 0,0 0-8 0 0,0 0-24 0 0,0 0-40 0 0,0 0-120 0 0,0 0-144 0 0,0 0-272 0 0,0 0-448 0 0,0 0-864 0 0,53 59-1697 0 0,-49-59-3929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39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67 11170 0 0,'0'0'1161'0'0,"0"0"-413"0"0,0 0-161 0 0,0 0 198 0 0,0 0 231 0 0,0 0 114 0 0,0 0-114 0 0,0 0-265 0 0,0 0-296 0 0,0 0-163 0 0,0 0-43 0 0,1 4 22 0 0,-15 205 1716 0 0,6-166-1825 0 0,2-15-88 0 0,1 0 0 0 0,1 0 0 0 0,2 0 0 0 0,0 1 1 0 0,2-1-1 0 0,3 16-74 0 0,-4-42 15 0 0,1-1 1 0 0,0 0 0 0 0,0 1-1 0 0,0-1 1 0 0,0 1 0 0 0,0-1-1 0 0,1 0 1 0 0,-1 1 0 0 0,0-1-1 0 0,1 1 1 0 0,-1-1 0 0 0,1 0-1 0 0,-1 0 1 0 0,1 1-1 0 0,-1-1 1 0 0,1 0 0 0 0,0 0-1 0 0,0 0 1 0 0,0 1 0 0 0,0-1-1 0 0,0 0 1 0 0,0 0 0 0 0,0 0-1 0 0,0-1 1 0 0,0 1 0 0 0,0 0-1 0 0,0 0 1 0 0,1-1 0 0 0,-1 1-1 0 0,0 0 1 0 0,0-1-1 0 0,1 1 1 0 0,-1-1 0 0 0,0 0-1 0 0,1 1 1 0 0,-1-1 0 0 0,1 0-1 0 0,-1 0 1 0 0,0 0 0 0 0,1 0-1 0 0,-1 0 1 0 0,1 0 0 0 0,-1 0-1 0 0,0-1 1 0 0,1 1 0 0 0,-1 0-1 0 0,0-1 1 0 0,1 1-1 0 0,-1-1 1 0 0,0 0 0 0 0,1 1-1 0 0,-1-1 1 0 0,0 0 0 0 0,0 0-1 0 0,0 1 1 0 0,0-1 0 0 0,0 0-1 0 0,0 0 1 0 0,0 0 0 0 0,0-1-16 0 0,27-36 218 0 0,-1-1 1 0 0,-2-1-1 0 0,-2-1 1 0 0,-2-2-1 0 0,-2 0 1 0 0,-1-1 0 0 0,-3 0-1 0 0,-1-1 1 0 0,-1-10-219 0 0,5-74 1176 0 0,-27 137-363 0 0,-3 34-672 0 0,3 0-1 0 0,1 0 1 0 0,3 1-1 0 0,-1 37-140 0 0,15 298 1033 0 0,8-261-1142 0 0,-17-116 16 0 0,1-12-3953 0 0,0 2-23 0 0,0 4-1376 0 0,2 2-6347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15435 0 0,'0'0'1607'0'0,"0"0"-316"0"0,0 0-33 0 0,0 0 57 0 0,0 0 8 0 0,0 0-134 0 0,0 0-232 0 0,0 0-233 0 0,0 0-204 0 0,0 0-148 0 0,0 0-61 0 0,0 0-46 0 0,0 0-38 0 0,0-4 646 0 0,8 50 842 0 0,-10 168-1239 0 0,9-219-4227 0 0,-2-6-4229 0 0,-3 6-3930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5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122 631 5393 0 0,'0'0'2241'0'0,"0"0"-254"0"0,0 0-44 0 0,0 0 24 0 0,0 0-81 0 0,0 0-179 0 0,0 0-290 0 0,0 0-238 0 0,0 0-171 0 0,0 0-127 0 0,0 0-113 0 0,0 0-85 0 0,0 0-110 0 0,-10-5-144 0 0,-31-11-107 0 0,40 16-309 0 0,0 0 0 0 0,0 0 0 0 0,0 0-1 0 0,0 1 1 0 0,0-1 0 0 0,-1 0 0 0 0,1 0 0 0 0,0 0 0 0 0,0 1 0 0 0,0-1 0 0 0,0 1 0 0 0,1-1 0 0 0,-1 1 0 0 0,0-1-1 0 0,0 1 1 0 0,0-1 0 0 0,0 1 0 0 0,0 0 0 0 0,1 0 0 0 0,-1-1 0 0 0,0 1 0 0 0,1 0 0 0 0,-1 0 0 0 0,0 0-1 0 0,1 0 1 0 0,-1 0 0 0 0,1 0 0 0 0,0 0 0 0 0,-1 0 0 0 0,1 0 0 0 0,0 0 0 0 0,-1 0 0 0 0,1 0 0 0 0,0 0 0 0 0,0 0-1 0 0,0 0 1 0 0,0 0 0 0 0,0 1-13 0 0,-1 3 65 0 0,-8 16 19 0 0,1 1 1 0 0,1 1-1 0 0,1 0 1 0 0,2 0-1 0 0,0 0 0 0 0,1 0 1 0 0,1 0-1 0 0,1 1 1 0 0,2 17-85 0 0,0-37 20 0 0,-1 0 0 0 0,1-1 1 0 0,-1 1-1 0 0,1 0 0 0 0,0-1 1 0 0,0 1-1 0 0,1-1 0 0 0,-1 1 0 0 0,1-1 1 0 0,0 1-1 0 0,0-1 0 0 0,0 0 1 0 0,0 0-1 0 0,0 0 0 0 0,1 0 0 0 0,-1-1 1 0 0,1 1-1 0 0,0-1 0 0 0,0 1 1 0 0,0-1-1 0 0,0 0 0 0 0,0 0 1 0 0,0 0-1 0 0,1 0 0 0 0,-1-1 0 0 0,0 1 1 0 0,1-1-1 0 0,0 0 0 0 0,-1 0 1 0 0,1-1-1 0 0,0 1 0 0 0,-1-1 0 0 0,1 1 1 0 0,0-1-1 0 0,-1 0 0 0 0,1 0 1 0 0,0-1-1 0 0,0 1 0 0 0,-1-1 0 0 0,1 0 1 0 0,0 0-1 0 0,1-1-20 0 0,3-2 99 0 0,-1-1 0 0 0,0 0 0 0 0,0 0 0 0 0,0-1 0 0 0,-1 0 0 0 0,0 0 0 0 0,0 0 0 0 0,0-1-1 0 0,-1 0 1 0 0,0 0 0 0 0,-1 0 0 0 0,1-1 0 0 0,-1 0 0 0 0,-1 1 0 0 0,1-1 0 0 0,-1-1 0 0 0,-1 1 0 0 0,0 0 0 0 0,0-1 0 0 0,0 1 0 0 0,-1-6-99 0 0,3 3 24 0 0,-1 0 1 0 0,0 0-1 0 0,-1 0 1 0 0,0-1-1 0 0,-1 1 1 0 0,0-1-1 0 0,-1 0 1 0 0,0 1-1 0 0,0-1 1 0 0,-2 1-1 0 0,1-1 1 0 0,-2 1-1 0 0,1 0 1 0 0,-2-1-1 0 0,1 1 1 0 0,-2 1-1 0 0,1-1 1 0 0,-1 1-1 0 0,-1-1 1 0 0,0 1-1 0 0,0 1 1 0 0,-8-9-25 0 0,-37-15-725 0 0,51 33 507 0 0,0 0-24 0 0,2 2 237 0 0,-1-1-1 0 0,1 1 1 0 0,0 0-1 0 0,0-1 0 0 0,0 1 1 0 0,0-1-1 0 0,0 1 1 0 0,0-1-1 0 0,0 0 1 0 0,1 0-1 0 0,-1 0 1 0 0,0 0-1 0 0,1-1 0 0 0,-1 1 1 0 0,1 0-1 0 0,-1-1 1 0 0,0 0-1 0 0,1 0 1 0 0,-1 0-1 0 0,1 0 1 0 0,-1 0-1 0 0,1 0 0 0 0,-1 0 1 0 0,1-1-1 0 0,-1 1 1 0 0,1-1-1 0 0,-1 0 1 0 0,0 0-1 0 0,1 0 0 0 0,-1 0 1 0 0,0 0-1 0 0,0 0 1 0 0,0-1-1 0 0,0 1 1 0 0,1-1 5 0 0,17-13 113 0 0,-1 0 0 0 0,-1-1 0 0 0,0-1 0 0 0,-1 0 0 0 0,-1-2 0 0 0,-1 1 0 0 0,0-2 0 0 0,-2 0 0 0 0,0-1 0 0 0,-1 0 0 0 0,-2-1 0 0 0,0 0 0 0 0,-1-1 0 0 0,-1 0 0 0 0,-1 0 0 0 0,0-6-113 0 0,18-149 268 0 0,0 340-576 0 0,-1-42 302 0 0,79 460 127 0 0,-94-473-112 0 0,-5 0 0 0 0,-8 65-9 0 0,4-149 18 0 0,-1 1 0 0 0,-1-1 0 0 0,-1 1 0 0 0,-1-1 0 0 0,-1 0 0 0 0,-1 0 0 0 0,-1 0 0 0 0,-1-1-1 0 0,-1 0 1 0 0,-1-1 0 0 0,-1 0 0 0 0,-1 0 0 0 0,-1-1 0 0 0,-1-1 0 0 0,0 0 0 0 0,-1-1 0 0 0,-1-1 0 0 0,-1 0-1 0 0,-13 10-17 0 0,-54 0 466 0 0,82-30-442 0 0,-1 1 0 0 0,0-1 1 0 0,1 0-1 0 0,-1 0 0 0 0,1 0 1 0 0,0 0-1 0 0,0 0 0 0 0,0 0 1 0 0,0 0-1 0 0,0-1 0 0 0,1 1 0 0 0,0-1 1 0 0,-1 1-1 0 0,1-1 0 0 0,1 0 1 0 0,-1 0-1 0 0,0 1 0 0 0,1-1 1 0 0,0 0-1 0 0,0 0 0 0 0,0 1 0 0 0,0-1 1 0 0,1 0-1 0 0,-1 0 0 0 0,2-2-24 0 0,-2 0 17 0 0,4-40-7 0 0,3 1-1 0 0,1-1 1 0 0,2 2-1 0 0,2-1 1 0 0,2 2-1 0 0,2 0 1 0 0,9-16-10 0 0,-17 39-13 0 0,13-35-153 0 0,2 2-1 0 0,3 0 1 0 0,27-40 166 0 0,-17 52-1433 0 0,-9 22-6945 0 0,-17 14-4276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10770 0 0,'0'0'1925'0'0,"0"0"-333"0"0,0 0-49 0 0,0 0 75 0 0,0 0-26 0 0,0 0-169 0 0,0 0-296 0 0,0 0-310 0 0,0 0-222 0 0,0 0-117 0 0,0 0-45 0 0,0 0-21 0 0,28 0 2205 0 0,137-4-477 0 0,-119 4-1874 0 0,-46 0-213 0 0,0 0-9 0 0,0 0 21 0 0,0 0 5 0 0,0 0-2 0 0,0 0 34 0 0,-28-3 250 0 0,5-3-347 0 0,16 5-2 0 0,2 0 1 0 0,-1 0-1 0 0,0-1 1 0 0,0 0-1 0 0,0 0 1 0 0,1-1-1 0 0,-1 1 1 0 0,1-1-1 0 0,0 0 1 0 0,-1-1-1 0 0,2 1 1 0 0,-1-1-1 0 0,0 0 0 0 0,1 0 1 0 0,0-1-1 0 0,-3-2-3 0 0,8 52-160 0 0,4 126 74 0 0,-5-171 79 0 0,0 0 27 0 0,17-26 184 0 0,92-118-5 0 0,-106 137-1669 0 0,-14 21-1241 0 0,8-8 1410 0 0,-2 4-5168 0 0,2-3-5647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18972 0 0,'0'0'1536'0'0,"0"0"-478"0"0,0 0-198 0 0,0 0 136 0 0,0 0 109 0 0,0 0-9 0 0,0 0-167 0 0,0 0-250 0 0,0 0-220 0 0,0 0-134 0 0,0 0-86 0 0,0 0-48 0 0,0 0-19 0 0,10-8-26 0 0,32-24-11 0 0,14 21 316 0 0,-43 12-392 0 0,-11-1-58 0 0,-1-1 0 0 0,0 1 0 0 0,1 0 0 0 0,-1 0 1 0 0,0 0-1 0 0,1 0 0 0 0,-1 0 0 0 0,0 1 1 0 0,1-1-1 0 0,-1 0 0 0 0,0 1 0 0 0,1-1 0 0 0,-1 1 1 0 0,0-1-1 0 0,0 1 0 0 0,0 0 0 0 0,0-1 0 0 0,1 1 1 0 0,-1 0-1 0 0,0 0 0 0 0,0 0 0 0 0,0 0 0 0 0,-1 0 1 0 0,1 0-1 0 0,0 0 0 0 0,0 0 0 0 0,0 0 0 0 0,-1 0 1 0 0,1 0-1 0 0,0 0 0 0 0,-1 1 0 0 0,1-1 1 0 0,-1 0-1 0 0,0 1 0 0 0,1-1 0 0 0,-1 0 0 0 0,0 1 1 0 0,0-1-1 0 0,0 0 0 0 0,0 1 0 0 0,0-1 0 0 0,0 0 1 0 0,0 1-1 0 0,0-1 0 0 0,-1 0 0 0 0,1 1-1 0 0,-25 58 3 0 0,-8-19 36 0 0,-19 42 112 0 0,52-82-141 0 0,0 0 1 0 0,0 0 0 0 0,0 0 0 0 0,1 1 0 0 0,-1-1 0 0 0,0 0-1 0 0,0 0 1 0 0,1 0 0 0 0,-1 1 0 0 0,1-1 0 0 0,-1 0 0 0 0,1 0-1 0 0,-1 0 1 0 0,1 0 0 0 0,0 0 0 0 0,0 0 0 0 0,-1 0 0 0 0,1 0-1 0 0,0 0 1 0 0,0-1 0 0 0,0 1 0 0 0,0 0 0 0 0,0 0 0 0 0,0-1-1 0 0,0 1 1 0 0,0-1 0 0 0,0 1 0 0 0,0-1 0 0 0,1 1 0 0 0,-1-1-1 0 0,0 1 1 0 0,0-1 0 0 0,0 0 0 0 0,1 0 0 0 0,-1 0 0 0 0,0 0-1 0 0,0 0 1 0 0,1 0 0 0 0,-1 0 0 0 0,0 0 0 0 0,0 0 0 0 0,1-1-11 0 0,56-4 376 0 0,-15-6-228 0 0,34-3-2949 0 0,-75 16-3546 0 0,-1-2-5858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12 9402 0 0,'0'0'2499'0'0,"0"0"-344"0"0,0 0-233 0 0,0 0-124 0 0,0 0-131 0 0,0 0-190 0 0,0 0-214 0 0,0 0-214 0 0,0 0-179 0 0,0 0-141 0 0,0 0-125 0 0,0 0-77 0 0,0 0-66 0 0,-3-2-46 0 0,-8-7 144 0 0,22 11 733 0 0,5 4-1105 0 0,0-1 1 0 0,0-1 0 0 0,1-1-1 0 0,-1 0 1 0 0,1-1-1 0 0,0-1 1 0 0,-1 0 0 0 0,1-2-1 0 0,0 0 1 0 0,0 0-1 0 0,-1-2 1 0 0,11-2-188 0 0,36-7 260 0 0,-63 12-472 0 0,-14 2-6337 0 0,5 5-2368 0 0,7-6 7289 0 0,-2 3-10074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10522 0 0,'0'0'2990'0'0,"0"0"-1000"0"0,0 0-598 0 0,0 0-78 0 0,0 0 5 0 0,0 0-67 0 0,0 0-105 0 0,0 0-128 0 0,0 0-119 0 0,0 0-92 0 0,0 0-66 0 0,0 0-94 0 0,0 0-67 0 0,8 4-43 0 0,113 18 1918 0 0,48-40-1510 0 0,-140 17-1850 0 0,-21 6-8342 0 0,-7-3-2774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 11346 0 0,'0'0'1719'0'0,"0"0"-148"0"0,0 0-101 0 0,0 0-75 0 0,0 0-119 0 0,0 0-123 0 0,0 0-151 0 0,0 0-153 0 0,0 0-187 0 0,0 0-180 0 0,0 0-105 0 0,0 0-38 0 0,0 0 21 0 0,2-1 59 0 0,114-20 1711 0 0,-2 16-529 0 0,-142-23-460 0 0,-51-64-1369 0 0,80 80-3552 0 0,12 10-8086 0 0,-9 2-248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343 518 3145 0 0,'0'0'3482'0'0,"0"0"-2170"0"0,0 0-745 0 0,0 0 132 0 0,0 0 378 0 0,0 0 422 0 0,0 0 192 0 0,0 0-110 0 0,0 0-242 0 0,0 0-311 0 0,0 0-203 0 0,0-11-98 0 0,2-36-49 0 0,-23-8 2981 0 0,15 47-3502 0 0,0 0 0 0 0,-1 1 1 0 0,1 0-1 0 0,-1 0 0 0 0,-1 0 0 0 0,0 1 0 0 0,1 0 0 0 0,-2 0 1 0 0,1 1-1 0 0,-1 0 0 0 0,0 1 0 0 0,0 0 0 0 0,0 0 1 0 0,0 1-1 0 0,-1 0 0 0 0,1 0 0 0 0,-1 1 0 0 0,0 1 0 0 0,0-1 1 0 0,0 2-1 0 0,0-1 0 0 0,-7 2-157 0 0,13 1 14 0 0,0 1 0 0 0,1 0-1 0 0,0 0 1 0 0,0 1 0 0 0,-1-1 0 0 0,2 0-1 0 0,-1 1 1 0 0,0 0 0 0 0,1 0 0 0 0,0 0 0 0 0,0 0-1 0 0,0 0 1 0 0,0 0 0 0 0,0 0 0 0 0,1 1-1 0 0,0-1 1 0 0,0 1 0 0 0,0-1 0 0 0,1 1 0 0 0,-1-1-1 0 0,1 1 1 0 0,0-1 0 0 0,0 1 0 0 0,1-1-1 0 0,0 1 1 0 0,-1-1 0 0 0,1 1 0 0 0,1-1 0 0 0,0 4-14 0 0,-1-1 51 0 0,53 218 742 0 0,-20-97-365 0 0,-7 2-1 0 0,6 82-427 0 0,-31-194 80 0 0,-1 1-1 0 0,-1 0 0 0 0,-1 0 1 0 0,0 0-1 0 0,-1 0 1 0 0,-1 0-1 0 0,-1 0 0 0 0,-1-1 1 0 0,0 0-1 0 0,-2 0 1 0 0,-4 9-80 0 0,10-25 20 0 0,0 0 0 0 0,-1 0 1 0 0,1 0-1 0 0,-1 0 0 0 0,1 0 1 0 0,-1 0-1 0 0,0 0 1 0 0,0-1-1 0 0,0 1 0 0 0,0-1 1 0 0,0 1-1 0 0,0-1 0 0 0,0 0 1 0 0,0 1-1 0 0,-1-1 0 0 0,1-1 1 0 0,-1 1-1 0 0,1 0 0 0 0,0 0 1 0 0,-1-1-1 0 0,1 1 1 0 0,-1-1-1 0 0,1 0 0 0 0,-1 0 1 0 0,0 0-1 0 0,1 0 0 0 0,-1 0 1 0 0,1-1-1 0 0,-1 1 0 0 0,1-1 1 0 0,-1 0-1 0 0,1 1 0 0 0,-1-2-20 0 0,-74-39 129 0 0,73 38-261 0 0,1 0 0 0 0,0 0 1 0 0,-1 0-1 0 0,1 0 0 0 0,0 0 0 0 0,1-1 1 0 0,-1 1-1 0 0,1-1 0 0 0,-1 0 0 0 0,1 0 1 0 0,0 0-1 0 0,0 0 0 0 0,1 0 1 0 0,-1 0-1 0 0,1 0 0 0 0,0-1 0 0 0,0 1 1 0 0,1 0-1 0 0,-1-1 0 0 0,1 1 0 0 0,0-1 1 0 0,0 1-1 0 0,0-3 132 0 0,7-2-3366 0 0,-2 7-849 0 0,-3 1 674 0 0,3-1-8798 0 0</inkml:trace>
  <inkml:trace contextRef="#ctx0" brushRef="#br0" timeOffset="581.118">395 1358 15963 0 0,'0'0'1166'0'0,"0"0"-574"0"0,0 0-325 0 0,0 0-2 0 0,0 0 90 0 0,0 0 73 0 0,0 0 47 0 0,0 0-2 0 0,0 0-87 0 0,0 0-73 0 0,0 0-62 0 0,0 0-71 0 0,0 0-23 0 0,1 10 3 0 0,5 91 464 0 0,-9-62 754 0 0,-5-58 1316 0 0,7 6-2584 0 0,1-1 0 0 0,0 1 0 0 0,1 0 0 0 0,0-1-1 0 0,1 1 1 0 0,0 0 0 0 0,2 0 0 0 0,-1 0 0 0 0,1 0 0 0 0,1 0 0 0 0,0 1 0 0 0,1 0 0 0 0,1 0 0 0 0,-1 1 0 0 0,2-1-1 0 0,0 1 1 0 0,2-1-110 0 0,-9 12-21 0 0,1 1 1 0 0,-1 0-1 0 0,1-1 0 0 0,0 1 0 0 0,-1 0 0 0 0,1 0 0 0 0,-1 0 0 0 0,0 0 1 0 0,1 0-1 0 0,-1 1 0 0 0,0-1 0 0 0,0 0 0 0 0,1 1 0 0 0,-1-1 0 0 0,0 1 1 0 0,0-1-1 0 0,-1 1 0 0 0,1-1 0 0 0,0 1 0 0 0,0-1 0 0 0,-1 1 0 0 0,1 0 1 0 0,-1 0-1 0 0,0-1 0 0 0,1 1 0 0 0,-1 0 0 0 0,0 0 0 0 0,0-1 0 0 0,0 1 1 0 0,0 0-1 0 0,0 0 0 0 0,0-1 0 0 0,-1 1 0 0 0,1 0 0 0 0,-1 0 21 0 0,4 13-1303 0 0,2-6-1225 0 0,-2-2-4676 0 0,-2-2-4697 0 0</inkml:trace>
  <inkml:trace contextRef="#ctx0" brushRef="#br0" timeOffset="815.643">643 1429 19684 0 0,'0'0'939'0'0,"0"0"-409"0"0,0 0-70 0 0,0 0 226 0 0,0 0 213 0 0,0 0 49 0 0,0 0-146 0 0,0 0-262 0 0,0 0-220 0 0,0 0-133 0 0,0 0-72 0 0,0 0-49 0 0,0 0-28 0 0,0 15-12 0 0,0 64-40 0 0,0-78-76 0 0,0-1-134 0 0,0 0-235 0 0,6-3-5076 0 0,-4 1-535 0 0,-1-2-5730 0 0</inkml:trace>
  <inkml:trace contextRef="#ctx0" brushRef="#br0" timeOffset="1349.077">345 1068 7354 0 0,'0'0'2392'0'0,"0"0"-489"0"0,0 0-257 0 0,0 0 18 0 0,0 0-94 0 0,0 0-194 0 0,0 0-224 0 0,0 0-278 0 0,0 0-226 0 0,0 0-80 0 0,0 0-5 0 0,0 0 40 0 0,0 0 10 0 0,6 0-65 0 0,135 0 2037 0 0,-115 7-1593 0 0,-26-7-871 0 0,-14-14 1073 0 0,-22-41-963 0 0,30 27-3053 0 0,7 24 628 0 0,1 1-2682 0 0,0 1-7028 0 0</inkml:trace>
  <inkml:trace contextRef="#ctx0" brushRef="#br0" timeOffset="2212.017">460 152 4497 0 0,'0'0'1103'0'0,"0"0"-255"0"0,0 0 8 0 0,0 0 239 0 0,0 0 248 0 0,0 0 123 0 0,0 0-23 0 0,0 0-171 0 0,0 0-217 0 0,0 0-166 0 0,0 0-132 0 0,0 0-83 0 0,0 0-62 0 0,3 13-73 0 0,17 108 1252 0 0,-20-57 79 0 0,-1-55 794 0 0,-1-41-1338 0 0,2 5-1211 0 0,1 0 0 0 0,1 0-1 0 0,2 1 1 0 0,0-1 0 0 0,2 1-1 0 0,1 0 1 0 0,1 0 0 0 0,1 1-1 0 0,1 0 1 0 0,3-2-115 0 0,-11 24 3 0 0,28-31-77 0 0,-13 86 69 0 0,4-29-1105 0 0,-11-21-2150 0 0,1-1-3660 0 0,-5-1-4672 0 0</inkml:trace>
  <inkml:trace contextRef="#ctx0" brushRef="#br0" timeOffset="2659.19">663 249 16700 0 0,'0'0'1399'0'0,"0"0"-511"0"0,0 0-332 0 0,0 0-8 0 0,0 0 43 0 0,0 0 8 0 0,0 0-75 0 0,0 0-36 0 0,0 0-67 0 0,0 0-7 0 0,0 0 55 0 0,0 0-60 0 0,0 0-87 0 0,7 2-81 0 0,60 17 290 0 0,-65-18-512 0 0,0 0 1 0 0,0 1-1 0 0,-1-1 1 0 0,1 0-1 0 0,0 1 1 0 0,-1-1-1 0 0,0 1 1 0 0,1 0-1 0 0,-1-1 0 0 0,0 1 1 0 0,0 0-1 0 0,0 0 1 0 0,0 0-1 0 0,0 0 1 0 0,0-1-1 0 0,0 2 1 0 0,-1-1-1 0 0,1 0 0 0 0,-1 0 1 0 0,0 0-1 0 0,1 0 1 0 0,-1 0-1 0 0,0 0 1 0 0,0 0-1 0 0,0 0 1 0 0,-1 0-1 0 0,1 1 0 0 0,0-1 1 0 0,-1 0-1 0 0,1 0 1 0 0,-1 0-1 0 0,0 0 1 0 0,0 0-1 0 0,0 0 1 0 0,0-1-1 0 0,-1 3-19 0 0,-6 29 460 0 0,8-32-402 0 0,1 1 0 0 0,0 0-1 0 0,0-1 1 0 0,0 1 0 0 0,1-1-1 0 0,-1 0 1 0 0,0 1 0 0 0,1-1 0 0 0,-1 0-1 0 0,0 0 1 0 0,1 0 0 0 0,-1 0-1 0 0,1 0 1 0 0,0 0 0 0 0,-1 0-1 0 0,1-1 1 0 0,0 1 0 0 0,0 0-1 0 0,-1-1 1 0 0,1 1 0 0 0,0-1 0 0 0,0 0-1 0 0,0 0 1 0 0,-1 0 0 0 0,1 0-1 0 0,0 0 1 0 0,0 0 0 0 0,0 0-1 0 0,0 0 1 0 0,-1-1 0 0 0,1 1-1 0 0,0-1 1 0 0,0 0 0 0 0,-1 1-1 0 0,1-1 1 0 0,0 0 0 0 0,-1 0 0 0 0,1 0-1 0 0,-1 0 1 0 0,1 0 0 0 0,-1 0-1 0 0,2-1-57 0 0,23-4-2701 0 0,-25 6 1779 0 0,2 0-849 0 0,-2 0-3122 0 0,-1 0-4229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0 186 8666 0 0,'0'0'2122'0'0,"0"0"-122"0"0,0 0-166 0 0,0 0-139 0 0,0 0-143 0 0,0 0-185 0 0,0 0-227 0 0,0 0-223 0 0,0 0-232 0 0,0 0-202 0 0,0 0-144 0 0,0 0-79 0 0,0 0-11 0 0,1-10 426 0 0,38 6 1056 0 0,195-21 603 0 0,-277-1-1742 0 0,30 17-590 0 0,5 5 0 0 0,0-1-1 0 0,0-1 0 0 0,0 1 0 0 0,0-2 1 0 0,1 1-1 0 0,0-1 0 0 0,0 0 0 0 0,1 0 1 0 0,-1-1-1 0 0,2 1 0 0 0,-1-1 0 0 0,1-1 1 0 0,1 1-1 0 0,-5-10-1 0 0,33 23-5993 0 0,-14 0 231 0 0,-1-2-6223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18292 0 0,'0'0'1242'0'0,"0"0"-301"0"0,0 0-121 0 0,0 0 56 0 0,0 0 3 0 0,0 0-75 0 0,0 0-178 0 0,0 0-238 0 0,0 0-171 0 0,0 0-129 0 0,0 0-61 0 0,0 0-31 0 0,0 0-13 0 0,-4-3-39 0 0,49-51 693 0 0,-44 53-583 0 0,-1 1 31 0 0,0 0 24 0 0,0 0-7 0 0,0 0 24 0 0,-23 18 392 0 0,13-8-40 0 0,13-11-1455 0 0,2 0-2595 0 0,-1 0-4884 0 0,-3 1-3611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51 4561 0 0,'0'0'4700'0'0,"0"0"-2222"0"0,0 0-790 0 0,0 0-145 0 0,0 0 7 0 0,0 0 2 0 0,0 0-117 0 0,0 0-227 0 0,0 0-249 0 0,0 0-246 0 0,0 0-198 0 0,0 0-137 0 0,0 0-90 0 0,-1-5-80 0 0,1 6-120 0 0,0-1 0 0 0,-1 0 0 0 0,1 0 0 0 0,0 0 0 0 0,0 0 0 0 0,-1 0 0 0 0,1 0-88 0 0,6 50 312 0 0,-2 0-1 0 0,-3 0 1 0 0,-1 0 0 0 0,-3 0-1 0 0,-2 0 1 0 0,-2-1 0 0 0,-6 20-312 0 0,-11 6 82 0 0,24-74-108 0 0,0-1-14 0 0,0 0-39 0 0,20-76-3555 0 0,-16 56 1831 0 0,1-6-2376 0 0,-3 9-2002 0 0,-1 9-4533 0 0</inkml:trace>
  <inkml:trace contextRef="#ctx0" brushRef="#br0" timeOffset="300.459">43 2 10066 0 0,'0'0'1959'0'0,"0"0"-176"0"0,0 0-210 0 0,0 0-89 0 0,0 0-118 0 0,0 0-220 0 0,0 0-280 0 0,0 0-255 0 0,0 0-210 0 0,0 0-81 0 0,0 0 51 0 0,0 0 117 0 0,0 0 115 0 0,4 3 49 0 0,10 1-391 0 0,0 0 0 0 0,1-1 0 0 0,-1 0-1 0 0,1-2 1 0 0,-1 1 0 0 0,1-2 0 0 0,0 0 0 0 0,0 0 0 0 0,-1-2 0 0 0,1 0-1 0 0,0 0 1 0 0,8-4-261 0 0,36-2 192 0 0,43 6-208 0 0,-101 2-11 0 0,-1 0 0 0 0,1 0-1 0 0,0 0 1 0 0,0 0 0 0 0,-1 0 0 0 0,1 1 0 0 0,0-1-1 0 0,0 0 1 0 0,-1 0 0 0 0,1 1 0 0 0,0-1 0 0 0,-1 0-1 0 0,1 1 1 0 0,0-1 0 0 0,-1 1 0 0 0,1-1-1 0 0,-1 1 1 0 0,1-1 0 0 0,0 1 0 0 0,-1-1 0 0 0,1 1-1 0 0,-1 0 1 0 0,0-1 0 0 0,1 1 0 0 0,-1 0-1 0 0,1-1 1 0 0,-1 1 0 0 0,0 0 0 0 0,0-1 0 0 0,1 1-1 0 0,-1 0 1 0 0,0 0 0 0 0,0-1 0 0 0,0 1 0 0 0,0 0-1 0 0,0 0 1 0 0,0 0 0 0 0,0-1 0 0 0,0 1-1 0 0,0 0 1 0 0,0 0 0 0 0,0-1 0 0 0,-1 1 0 0 0,1 0-1 0 0,0-1 1 0 0,-1 1 0 0 0,1 0 0 0 0,0 0 0 0 0,-1-1-1 0 0,1 1 1 0 0,-1-1 0 0 0,1 1 27 0 0,-21 36-2718 0 0,2-15-1030 0 0,6-9-3566 0 0,4-6-3854 0 0</inkml:trace>
  <inkml:trace contextRef="#ctx0" brushRef="#br0" timeOffset="547.911">34 253 12715 0 0,'0'0'1695'0'0,"0"0"-622"0"0,0 0-258 0 0,0 0 191 0 0,0 0 226 0 0,0 0 39 0 0,0 0-107 0 0,0 0-156 0 0,0 0-182 0 0,0 0-146 0 0,21 2-111 0 0,104 10 229 0 0,-101-12-742 0 0,60-3 433 0 0,-38-14-3887 0 0,-39 9-985 0 0,-5 3-2269 0 0,-2 1-4312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204 328 12835 0 0,'0'0'1728'0'0,"0"0"-430"0"0,0 0-275 0 0,0 0-18 0 0,0 0-18 0 0,0 0-71 0 0,0 0-57 0 0,-22 4-132 0 0,-66 11-156 0 0,84-14-533 0 0,1-1 0 0 0,-1 1 1 0 0,1 0-1 0 0,-1 0 0 0 0,1 0 1 0 0,-1 0-1 0 0,1 1 0 0 0,0-1 0 0 0,0 1 1 0 0,0 0-1 0 0,-1 0 0 0 0,2 0 1 0 0,-1 0-1 0 0,0 1 0 0 0,0-1 1 0 0,1 1-1 0 0,-1 0 0 0 0,1 0 1 0 0,0-1-1 0 0,0 1 0 0 0,0 1 0 0 0,0-1 1 0 0,1 0-1 0 0,-1 0 0 0 0,1 1 1 0 0,-1 3-39 0 0,-2 2 17 0 0,2-4-13 0 0,-1-1 1 0 0,1 0-1 0 0,0 0 0 0 0,1 1 0 0 0,-1-1 0 0 0,1 1 0 0 0,0-1 0 0 0,0 1 1 0 0,0 0-1 0 0,1-1 0 0 0,-1 1 0 0 0,1 0 0 0 0,0 0 0 0 0,1-1 1 0 0,-1 1-1 0 0,1 0 0 0 0,0-1 0 0 0,0 1 0 0 0,1-1 0 0 0,-1 1 0 0 0,1-1 1 0 0,0 1-1 0 0,0-1 0 0 0,0 0 0 0 0,1 0 0 0 0,-1 0 0 0 0,1 0 0 0 0,0-1 1 0 0,0 1-1 0 0,1-1 0 0 0,-1 1 0 0 0,1-1 0 0 0,-1 0 0 0 0,1-1 1 0 0,0 1-1 0 0,0-1 0 0 0,0 1 0 0 0,0-1 0 0 0,1 0 0 0 0,-1-1 0 0 0,1 1 1 0 0,-1-1-1 0 0,1 0 0 0 0,1 0-4 0 0,7-3 205 0 0,0 0 0 0 0,0-2 0 0 0,0 1 0 0 0,-1-2-1 0 0,0 0 1 0 0,0 0 0 0 0,0-1 0 0 0,0 0 0 0 0,-1-1 0 0 0,0-1 0 0 0,-1 0 0 0 0,1 0 0 0 0,-2-1 0 0 0,1 0 0 0 0,-1 0 0 0 0,0-1-1 0 0,-1-1 1 0 0,-1 1 0 0 0,1-1 0 0 0,4-12-205 0 0,1 2 44 0 0,-2-2-1 0 0,-1 1 1 0 0,0-1-1 0 0,-2-1 0 0 0,-1 0 1 0 0,-1 0-1 0 0,0 0 1 0 0,-2-1-1 0 0,-1 0 1 0 0,-1 0-1 0 0,-1 1 1 0 0,-2-15-44 0 0,1 35-5 0 0,1 0 0 0 0,-1 1 0 0 0,0-1 0 0 0,0 0 0 0 0,0 1 0 0 0,-1-1 0 0 0,1 1 0 0 0,-1-1 0 0 0,0 0 0 0 0,0 1 0 0 0,0-1 0 0 0,0 1 0 0 0,-1 0-1 0 0,1-1 1 0 0,-1 1 0 0 0,0 0 0 0 0,0 0 0 0 0,0 0 0 0 0,-1 0 0 0 0,1 0 0 0 0,-1 1 0 0 0,1-1 0 0 0,-1 1 0 0 0,0 0 0 0 0,0-1 0 0 0,0 1 0 0 0,0 1 0 0 0,0-1 0 0 0,0 0 0 0 0,-1 1 0 0 0,1-1 0 0 0,-1 1 0 0 0,1 0 0 0 0,-1 0 0 0 0,1 1 0 0 0,-1-1 0 0 0,1 1 0 0 0,-1-1 0 0 0,0 1 0 0 0,1 0 0 0 0,-1 1 0 0 0,0-1 0 0 0,1 1 0 0 0,-1-1 0 0 0,1 1 0 0 0,-1 0 0 0 0,1 0 0 0 0,-1 1 0 0 0,-1 0 5 0 0,-7 8-12 0 0,1 0 1 0 0,0 0-1 0 0,1 1 0 0 0,0 0 0 0 0,1 1 0 0 0,1 0 0 0 0,-1 1 1 0 0,2-1-1 0 0,0 2 0 0 0,0-1 0 0 0,1 1 0 0 0,1 0 1 0 0,1 0-1 0 0,0 0 0 0 0,0 1 0 0 0,1-1 0 0 0,1 1 0 0 0,1 0 1 0 0,0 0-1 0 0,1 0 0 0 0,0 0 0 0 0,2 9 12 0 0,2-12-29 0 0,0 0 1 0 0,1 0-1 0 0,0-1 0 0 0,1 0 1 0 0,0 1-1 0 0,1-2 0 0 0,0 1 1 0 0,1-1-1 0 0,0 0 0 0 0,1-1 0 0 0,-1 0 1 0 0,2 0-1 0 0,-1-1 0 0 0,1 0 1 0 0,1-1-1 0 0,-1 0 0 0 0,1 0 1 0 0,0-1-1 0 0,1-1 0 0 0,0 0 0 0 0,0 0 1 0 0,0-2-1 0 0,0 1 29 0 0,33 6-1864 0 0,-13-9-5306 0 0,-24-1-2881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6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6 9434 0 0,'0'0'2489'0'0,"0"0"-526"0"0,0 0-268 0 0,0 0 96 0 0,0 0 36 0 0,0 0-168 0 0,0 0-324 0 0,0 0-340 0 0,0 0-258 0 0,0 0-189 0 0,0 0-125 0 0,0 0-88 0 0,0 0-82 0 0,9-5 231 0 0,7 50 998 0 0,-10 4-1124 0 0,-3 0 1 0 0,-1 0-1 0 0,-3 0 0 0 0,-1-1 1 0 0,-3 1-1 0 0,-7 26-358 0 0,-2 38 206 0 0,-2 219-32 0 0,21-299-497 0 0,-5-32 236 0 0,0-1-29 0 0,0 0-29 0 0,0 0 6 0 0,0 0-42 0 0,0 0-18 0 0,0 0-30 0 0,0 0-143 0 0,-16-11-3557 0 0,5 2 1705 0 0,2 2-1099 0 0,3 1-1712 0 0,0-2-6290 0 0</inkml:trace>
  <inkml:trace contextRef="#ctx0" brushRef="#br0" timeOffset="247.662">0 455 13659 0 0,'0'0'2068'0'0,"0"0"-493"0"0,0 0-224 0 0,0 0 4 0 0,0 0-37 0 0,0 0-181 0 0,0 0-258 0 0,0 0-116 0 0,0 0-33 0 0,0 0-12 0 0,0 0-5 0 0,0 0-91 0 0,13 1-83 0 0,136-3 1418 0 0,158-78-1891 0 0,-220 72-1543 0 0,-50 8-2927 0 0,-7 0-3896 0 0,-19 0-3560 0 0</inkml:trace>
  <inkml:trace contextRef="#ctx0" brushRef="#br0" timeOffset="567.485">808 363 9122 0 0,'0'0'3902'0'0,"0"0"-1521"0"0,0 0-678 0 0,0 0-252 0 0,0 0-270 0 0,0 0-186 0 0,0 0-196 0 0,0 0-146 0 0,0 0-102 0 0,0 0-76 0 0,0 0-90 0 0,0 0-81 0 0,-27 33-57 0 0,-84 104-77 0 0,67-60 42 0 0,42-72-203 0 0,0 0 1 0 0,0 0-1 0 0,1 0 1 0 0,-1 0-1 0 0,1 0 1 0 0,0 0-1 0 0,0 1 1 0 0,1-1-1 0 0,0 0 1 0 0,0 1 0 0 0,0-1-1 0 0,0 0 1 0 0,1 1-1 0 0,0-1 1 0 0,0 0-1 0 0,1 0 1 0 0,-1 0-1 0 0,1 0 1 0 0,0 0-1 0 0,0 0 1 0 0,1 0-1 0 0,0-1 1 0 0,0 1 0 0 0,0-1-1 0 0,0 1 1 0 0,0-1-1 0 0,1 0 1 0 0,0-1-1 0 0,0 1 1 0 0,0-1-1 0 0,0 1 1 0 0,0-1-1 0 0,1-1 1 0 0,-1 1 0 0 0,1 0-1 0 0,0-1 1 0 0,0 0-1 0 0,0 0 1 0 0,2 0-10 0 0,4-2 162 0 0,-1 0 0 0 0,0-1 0 0 0,0 0 0 0 0,0-1 0 0 0,0 0 0 0 0,0-1 0 0 0,0 0 0 0 0,-1 0 0 0 0,1-1 0 0 0,-1 0 0 0 0,0-1 0 0 0,0 0 1 0 0,0 0-1 0 0,-1-1 0 0 0,0 0 0 0 0,0 0 0 0 0,0-1 0 0 0,-1 0 0 0 0,0-1 0 0 0,0 0 0 0 0,-1 0 0 0 0,5-8-162 0 0,0 0 160 0 0,-1 0 0 0 0,0-1 0 0 0,-1 0 0 0 0,-1-1-1 0 0,-1 0 1 0 0,-1 0 0 0 0,0-1 0 0 0,-2 1 0 0 0,0-1 0 0 0,0 0-1 0 0,-1-18-159 0 0,-2 32-7 0 0,-1 0 0 0 0,1 0-1 0 0,-1 0 1 0 0,-1 0-1 0 0,1 0 1 0 0,-1 0-1 0 0,0 0 1 0 0,0 0-1 0 0,0 0 1 0 0,-1 0-1 0 0,1 0 1 0 0,-1 0-1 0 0,0 1 1 0 0,-1-1-1 0 0,1 1 1 0 0,-1 0-1 0 0,0-1 1 0 0,0 1-1 0 0,0 0 1 0 0,-1 1-1 0 0,1-1 1 0 0,-1 1 0 0 0,0-1-1 0 0,0 1 1 0 0,0 0-1 0 0,0 1 1 0 0,-1-1-1 0 0,1 1 1 0 0,-1-1-1 0 0,1 2 1 0 0,-1-1-1 0 0,0 0 1 0 0,-1 1 7 0 0,2 0-104 0 0,0 1 1 0 0,0 0 0 0 0,-1 0 0 0 0,1 0-1 0 0,0 0 1 0 0,0 1 0 0 0,0-1-1 0 0,-1 1 1 0 0,1 0 0 0 0,0 0-1 0 0,0 1 1 0 0,1-1 0 0 0,-1 1-1 0 0,0 0 1 0 0,0 0 0 0 0,1 0 0 0 0,-1 1-1 0 0,1-1 1 0 0,0 1 0 0 0,0 0-1 0 0,-1 0 104 0 0,-35 44-7498 0 0,31-35-4404 0 0</inkml:trace>
  <inkml:trace contextRef="#ctx0" brushRef="#br0" timeOffset="15942.404">2108 440 6801 0 0,'0'0'2834'0'0,"0"0"-909"0"0,0 0-413 0 0,0 0-10 0 0,0 0 63 0 0,0 0-90 0 0,0 0-253 0 0,0 0-318 0 0,0 0-281 0 0,0 0-202 0 0,0 0-123 0 0,-27 5-71 0 0,-86 16-45 0 0,52 5 181 0 0,-69 96 867 0 0,117-106-1147 0 0,0 1 1 0 0,2 0 0 0 0,-1 1 0 0 0,2 0 0 0 0,1 1 0 0 0,0 0 0 0 0,1 1 0 0 0,1 0-1 0 0,-2 10-83 0 0,8-27 13 0 0,0 0 0 0 0,0-1 1 0 0,0 1-1 0 0,1 0 0 0 0,-1 0 0 0 0,1 0 0 0 0,0-1 0 0 0,-1 1 0 0 0,1 0 0 0 0,0 0 0 0 0,1 0 0 0 0,-1 0 0 0 0,0 0 0 0 0,1 0 0 0 0,0-1 0 0 0,-1 1 0 0 0,1 0 0 0 0,0 0 0 0 0,1-1 0 0 0,-1 1 0 0 0,0-1 0 0 0,1 1 0 0 0,-1-1 0 0 0,1 1 0 0 0,0-1 0 0 0,0 0-13 0 0,8-2 160 0 0,0 0 1 0 0,0 0-1 0 0,0-1 0 0 0,0-1 0 0 0,0 0 1 0 0,-1 0-1 0 0,1-1 0 0 0,-1 0 0 0 0,1-1 1 0 0,-1 0-1 0 0,0 0 0 0 0,-1-1 0 0 0,1 0 1 0 0,-1-1-1 0 0,0 0 0 0 0,0 0 0 0 0,0 0 1 0 0,-1-1-1 0 0,2-3-160 0 0,42-34 238 0 0,-3-3 1 0 0,-2-1-1 0 0,-2-2 0 0 0,16-26-238 0 0,-30 32 240 0 0,-29 43-161 0 0,-1 1 2 0 0,0 0-1 0 0,0 0-22 0 0,0 0 3 0 0,0 0 2 0 0,0 0-6 0 0,-19 36 153 0 0,4 109 362 0 0,1-34-435 0 0,-75 278-36 0 0,85-374-99 0 0,-7 18 7 0 0,2 1-1 0 0,2 0 1 0 0,1 1 0 0 0,1 0 0 0 0,1 11-9 0 0,-6-16 445 0 0,9-30-452 0 0,1 0-2 0 0,0 0 0 0 0,0 0 22 0 0,0 0 14 0 0,0 0-8 0 0,0 0-5 0 0,0 0-4 0 0,0 0-6 0 0,0 0-11 0 0,0 0 12 0 0,0 0-15 0 0,0 0-9 0 0,0 0-2 0 0,0 0 30 0 0,0 0 14 0 0,0 0-2 0 0,0 0-10 0 0,0 0-9 0 0,0 0-12 0 0,-3 19 43 0 0,-20 39 142 0 0,12-29-143 0 0,-9 15-28 0 0,20-43-14 0 0,0-1 30 0 0,0 0-21 0 0,0 0 8 0 0,0 0-11 0 0,0 0-4 0 0,0 0 5 0 0,0 0 26 0 0,0 0 15 0 0,0 0-18 0 0,0 0-13 0 0,0 0-20 0 0,0 0-25 0 0,0 0 32 0 0,0 0-5 0 0,0 0 10 0 0,0 0 23 0 0,0 0-24 0 0,0 0 8 0 0,0 0 10 0 0,8-8-76 0 0,73-44 179 0 0,163-120-68 0 0,-153 123-13 0 0,-127 20 812 0 0,-94-18-678 0 0,-15-33-24 0 0,51 6 99 0 0,63 40 46 0 0,27 29-18 0 0,2 3-2705 0 0,2 1-4905 0 0,2 1-4656 0 0</inkml:trace>
  <inkml:trace contextRef="#ctx0" brushRef="#br0" timeOffset="18657.937">1885 1066 0 0 0,'0'0'740'0'0,"0"0"-48"0"0,0 0-8 0 0,0 0 27 0 0,0 0 57 0 0,0 0 54 0 0,0 0 25 0 0,0 0 80 0 0,0 0 114 0 0,0 0 93 0 0,-2 1 58 0 0,-5 5 1017 0 0,12-4 7650 0 0,9-4-2748 0 0,-2-2-9788 0 0,34-17 3111 0 0,2 2 0 0 0,0 3 0 0 0,1 1-1 0 0,19-1-433 0 0,35-14 278 0 0,-100 29-918 0 0,-6 1-3718 0 0,-1 1-3086 0 0,2-1-4234 0 0</inkml:trace>
  <inkml:trace contextRef="#ctx0" brushRef="#br0" timeOffset="25305.912">2520 477 0 0 0,'0'0'1116'0'0,"0"0"603"0"0,0 0 208 0 0,0 0 83 0 0,0 0 1 0 0,0 0-118 0 0,0 0-106 0 0,0 0-123 0 0,0 0-160 0 0,0 0-159 0 0,0 0-138 0 0,0 0-166 0 0,-2-3-157 0 0,1 0-1621 0 0,1 3 852 0 0,-1 1 0 0 0,1-1 0 0 0,0 0 0 0 0,0 1 1 0 0,0-1-1 0 0,0 0 0 0 0,0 0 0 0 0,0 1 1 0 0,-1-1-1 0 0,1 0 0 0 0,0 0 0 0 0,0 1 1 0 0,0-1-1 0 0,-1 0 0 0 0,1 0 0 0 0,0 0 1 0 0,0 0-1 0 0,-1 1 0 0 0,1-1 0 0 0,0 0 1 0 0,0 0-1 0 0,-1 0 0 0 0,1 0 0 0 0,0 0 1 0 0,0 0-1 0 0,-1 0 0 0 0,1 0 0 0 0,0 0 1 0 0,-1 1-1 0 0,1-1 0 0 0,0 0 0 0 0,-1-1 0 0 0,1 1 1 0 0,0 0-1 0 0,0 0 0 0 0,-1 0 0 0 0,1 0 1 0 0,0 0-1 0 0,-1 0 0 0 0,1 0 0 0 0,0 0 1 0 0,0 0-1 0 0,-1-1 0 0 0,1 1 0 0 0,0 0 1 0 0,0 0-1 0 0,-1 0 0 0 0,1 0 0 0 0,0-1 1 0 0,0 1-1 0 0,0 0 0 0 0,0 0 0 0 0,-1-1 1 0 0,1 1-117 0 0,-7 270 576 0 0,7-264-568 0 0,0 1-1 0 0,1-1 0 0 0,-1 1 1 0 0,2 0-1 0 0,-1-1 1 0 0,1 0-1 0 0,0 1 0 0 0,0-1 1 0 0,0 0-1 0 0,1 0 0 0 0,0 0 1 0 0,1 0-1 0 0,-1-1 1 0 0,5 6-7 0 0,-2-9 86 0 0,1-1 1 0 0,-1 1-1 0 0,1-1 1 0 0,0 0-1 0 0,0-1 1 0 0,0 0-1 0 0,-1 0 1 0 0,1 0-1 0 0,0-1 1 0 0,0 0 0 0 0,-1 0-1 0 0,1-1 1 0 0,0 0-1 0 0,-1 0 1 0 0,0 0-1 0 0,1-1 1 0 0,-1 0-1 0 0,0 0 1 0 0,0-1-1 0 0,-1 1 1 0 0,1-1 0 0 0,-1-1-1 0 0,0 1 1 0 0,0-1-1 0 0,0 0 1 0 0,0 0-1 0 0,-1 0 1 0 0,3-5-87 0 0,6-4 86 0 0,-1-1 0 0 0,-1-1 1 0 0,0 0-1 0 0,-1 0 0 0 0,-1-1 0 0 0,0-1 0 0 0,-1 1 1 0 0,-1-1-1 0 0,-1 0 0 0 0,0-1 0 0 0,-2 0 1 0 0,0 0-1 0 0,-1 0 0 0 0,-1 0 0 0 0,0 0-86 0 0,-1-21 122 0 0,-1 39-94 0 0,0 1-15 0 0,0 0-18 0 0,0 0 11 0 0,0 0-12 0 0,0 0-16 0 0,0 0-7 0 0,0 0-23 0 0,0 0-11 0 0,0 0-6 0 0,0 0-28 0 0,0 0-41 0 0,0 0-51 0 0,0 0-82 0 0,0 0-100 0 0,0 0-71 0 0,8 10-2523 0 0,-1-1-999 0 0,-4-5-4006 0 0,1-1-4576 0 0</inkml:trace>
  <inkml:trace contextRef="#ctx0" brushRef="#br0" timeOffset="25859.84">3012 665 12403 0 0,'0'0'1696'0'0,"0"0"-761"0"0,0 0-248 0 0,0 0 162 0 0,0 0 211 0 0,0 0 89 0 0,0 0-110 0 0,0 0-158 0 0,0 0-151 0 0,0 0-134 0 0,0 0-79 0 0,0 0-45 0 0,0 0-42 0 0,21 1-45 0 0,66 3-14 0 0,-81-3-280 0 0,-1-1 1 0 0,0 0 0 0 0,1 0-1 0 0,-1 0 1 0 0,0-1 0 0 0,0 0-1 0 0,1 0 1 0 0,-1 0 0 0 0,0-1-1 0 0,0 0 1 0 0,0 0-1 0 0,0 0 1 0 0,0 0 0 0 0,3-3-92 0 0,9-4 336 0 0,-10 7-244 0 0,0-1 0 0 0,-1 1 0 0 0,0-1 1 0 0,0 0-1 0 0,0 0 0 0 0,0-1 0 0 0,0 1 0 0 0,-1-1 0 0 0,1-1 1 0 0,-1 1-1 0 0,0-1 0 0 0,0 0 0 0 0,-1 0 0 0 0,1 0 0 0 0,-1-1 1 0 0,-1 0-1 0 0,1 1 0 0 0,-1-1 0 0 0,0-1 0 0 0,0 1 0 0 0,0 0 1 0 0,-1-1-1 0 0,0 1 0 0 0,-1-1 0 0 0,1 0 0 0 0,-1-1-92 0 0,0 5 9 0 0,-1 1-1 0 0,0-1 1 0 0,1 0 0 0 0,-1 0-1 0 0,0 1 1 0 0,0-1-1 0 0,-1 0 1 0 0,1 1-1 0 0,0-1 1 0 0,-1 0 0 0 0,0 1-1 0 0,0-1 1 0 0,0 0-1 0 0,0 1 1 0 0,0 0-1 0 0,0-1 1 0 0,0 1 0 0 0,-1-1-1 0 0,0 1 1 0 0,1 0-1 0 0,-1 0 1 0 0,0 0-1 0 0,0 0 1 0 0,0 0-1 0 0,0 1 1 0 0,0-1 0 0 0,0 0-1 0 0,-1 1 1 0 0,1 0-1 0 0,0-1 1 0 0,-1 1-1 0 0,1 0 1 0 0,-1 0 0 0 0,0 0-1 0 0,1 1 1 0 0,-1-1-1 0 0,0 1 1 0 0,0-1-9 0 0,-12 3-19 0 0,1-1 1 0 0,0 2 0 0 0,1 0 0 0 0,-1 1-1 0 0,0 0 1 0 0,1 1 0 0 0,0 1-1 0 0,0 0 1 0 0,1 0 0 0 0,-1 1 0 0 0,2 1-1 0 0,-1 0 1 0 0,1 1 0 0 0,0 0-1 0 0,1 1 1 0 0,0 0 0 0 0,0 0 0 0 0,1 1-1 0 0,0 1 1 0 0,1-1 0 0 0,-4 9 18 0 0,9-16 3 0 0,0 0 0 0 0,0 0 0 0 0,0 0 0 0 0,0 0 0 0 0,1 1 0 0 0,0-1 0 0 0,-1 1 0 0 0,2 0 0 0 0,-1 0 0 0 0,1 0 0 0 0,-1 0 0 0 0,1 0 0 0 0,1 0 0 0 0,-1 0 0 0 0,1 0 0 0 0,0 0 0 0 0,0 0 0 0 0,0 0 0 0 0,1 0 1 0 0,-1 1-1 0 0,1-1 0 0 0,1 0 0 0 0,-1-1 0 0 0,1 1 0 0 0,-1 0 0 0 0,2 0 0 0 0,-1-1 0 0 0,0 1 0 0 0,1-1 0 0 0,0 1 0 0 0,0-1 0 0 0,0 0 0 0 0,0 0 0 0 0,1-1 0 0 0,0 1 0 0 0,0-1 0 0 0,0 0 0 0 0,0 0 0 0 0,4 3-3 0 0,12 2 67 0 0,0 0-1 0 0,1-2 0 0 0,0 0 1 0 0,0-2-1 0 0,1 0 0 0 0,-1-1 1 0 0,1-1-1 0 0,-1-1 1 0 0,1-1-1 0 0,0-1 0 0 0,-1-1 1 0 0,21-4-67 0 0,-24 3-91 0 0,-14 4 41 0 0,-1-1 0 0 0,1 0 0 0 0,-1 0 0 0 0,0 0 0 0 0,1 0 0 0 0,-1 0 0 0 0,0-1 0 0 0,1 0 0 0 0,-1 0 0 0 0,0 0 0 0 0,0 0 0 0 0,0 0 1 0 0,1 0-1 0 0,-1-1 0 0 0,0 0 0 0 0,-1 1 0 0 0,1-1 0 0 0,0 0 0 0 0,-1 0 0 0 0,1-1 0 0 0,-1 1 0 0 0,1-1 0 0 0,-1 1 0 0 0,0-1 0 0 0,0 0 0 0 0,0 1 0 0 0,-1-1 0 0 0,1 0 0 0 0,-1 0 0 0 0,1-1 1 0 0,0-1 49 0 0,-2 1-663 0 0,2-9-4853 0 0,-1 9-6168 0 0</inkml:trace>
  <inkml:trace contextRef="#ctx0" brushRef="#br0" timeOffset="26306.868">3798 337 15923 0 0,'0'0'2973'0'0,"0"0"-1062"0"0,0 0-469 0 0,0 0-75 0 0,0 0-58 0 0,0 0-196 0 0,0 0-347 0 0,0 0-323 0 0,0 0-193 0 0,0 0-96 0 0,0 0-47 0 0,0 0 18 0 0,0 0-3 0 0,-17 13-8 0 0,-78 69 96 0 0,52-27-8 0 0,42-54-204 0 0,0 1 0 0 0,1-1 0 0 0,-1 1 0 0 0,1-1 1 0 0,-1 1-1 0 0,1 0 0 0 0,-1-1 0 0 0,1 1 0 0 0,0 0 1 0 0,0 0-1 0 0,0-1 0 0 0,0 1 0 0 0,0 0 0 0 0,0 0 1 0 0,0-1-1 0 0,0 1 0 0 0,1 0 0 0 0,-1-1 0 0 0,1 1 1 0 0,-1 0-1 0 0,1-1 0 0 0,0 1 0 0 0,0-1 0 0 0,-1 1 1 0 0,1-1-1 0 0,0 1 0 0 0,0-1 0 0 0,1 0 0 0 0,-1 0 1 0 0,0 1-1 0 0,0-1 0 0 0,1 0 0 0 0,-1 0 0 0 0,0 0 1 0 0,1 0-1 0 0,-1 0 0 0 0,1 0 0 0 0,1 0 2 0 0,75 20 35 0 0,-73-21-29 0 0,1 0-1 0 0,0 0 1 0 0,-1 0-1 0 0,1 1 1 0 0,0 0-1 0 0,-1 0 1 0 0,1 1-1 0 0,-1-1 0 0 0,1 1 1 0 0,-1 1-1 0 0,0-1 1 0 0,0 1-1 0 0,0 0 1 0 0,0 0-1 0 0,0 0 1 0 0,-1 0-1 0 0,1 1 1 0 0,-1 0-1 0 0,0 0 1 0 0,0 0-1 0 0,0 1 1 0 0,-1-1-1 0 0,0 1 1 0 0,0 0-1 0 0,0 0 0 0 0,2 5-5 0 0,-3-5 51 0 0,0 1-1 0 0,0 0 0 0 0,-1 0 1 0 0,0-1-1 0 0,0 1 0 0 0,-1 0 0 0 0,0 0 1 0 0,0 0-1 0 0,0 0 0 0 0,0 0 0 0 0,-1 0 1 0 0,0 0-1 0 0,-1 0 0 0 0,1 0 0 0 0,-1 0 1 0 0,0-1-1 0 0,0 1 0 0 0,-1-1 0 0 0,0 1 1 0 0,0-1-1 0 0,0 0 0 0 0,0 0 0 0 0,-1 0 1 0 0,0-1-1 0 0,0 1 0 0 0,0-1 0 0 0,-1 0 1 0 0,1 0-1 0 0,-1-1 0 0 0,0 1 1 0 0,0-1-1 0 0,-5 3-50 0 0,1-2 13 0 0,1-1 0 0 0,-1 1 1 0 0,0-1-1 0 0,1-1 0 0 0,-2 0 1 0 0,1 0-1 0 0,0 0 0 0 0,0-1 1 0 0,0-1-1 0 0,-1 0 0 0 0,1 0 1 0 0,0 0-1 0 0,0-1 0 0 0,-1-1 1 0 0,0 0-14 0 0,-19-25-1626 0 0,25 10-8727 0 0,4 13-2251 0 0</inkml:trace>
  <inkml:trace contextRef="#ctx0" brushRef="#br0" timeOffset="33363.76">1208 440 0 0 0,'0'0'753'0'0,"0"0"700"0"0,0 0 231 0 0,0 0-77 0 0,0 0-99 0 0,0 0-197 0 0,0 0-105 0 0,0 0-50 0 0,0 0-21 0 0,0 0 5 0 0,-4-6 757 0 0,3 5 1328 0 0,0 1 3509 0 0,20 70-5803 0 0,10 286 35 0 0,-29-355-933 0 0,0-1 18 0 0,0 0 2 0 0,0 0-6 0 0,0 0 14 0 0,0 0 11 0 0,0 0 11 0 0,0 0 21 0 0,0 0 16 0 0,0 0-9 0 0,0 0 9 0 0,0 0 12 0 0,0-27 1259 0 0,-1-7-1349 0 0,2 0 1 0 0,1 0 0 0 0,2 0-1 0 0,1 1 1 0 0,7-22-43 0 0,48-127 35 0 0,-59 178-32 0 0,0 0 0 0 0,0 0 0 0 0,0 1 0 0 0,0-1 0 0 0,1 0 1 0 0,-1 1-1 0 0,1 0 0 0 0,0-1 0 0 0,0 1 0 0 0,0 0 0 0 0,1 0 1 0 0,-1 0-1 0 0,1 0 0 0 0,0 0 0 0 0,-1 1 0 0 0,1-1 0 0 0,0 1 1 0 0,1 0-1 0 0,-1 0 0 0 0,0 0 0 0 0,1 0 0 0 0,-1 0 0 0 0,1 1 1 0 0,-1 0-1 0 0,1 0 0 0 0,0 0 0 0 0,-1 0 0 0 0,1 0 0 0 0,0 1 1 0 0,0-1-1 0 0,0 1 0 0 0,2 0-3 0 0,46 41 235 0 0,-35 13 191 0 0,-17-39-322 0 0,-1-14-110 0 0,1 1-1 0 0,0 0 0 0 0,-1-1 1 0 0,1 1-1 0 0,0-1 0 0 0,0 1 1 0 0,0 0-1 0 0,0-1 0 0 0,0 1 1 0 0,0 0-1 0 0,1-1 0 0 0,-1 1 1 0 0,0-1-1 0 0,1 1 0 0 0,-1 0 1 0 0,1-1-1 0 0,0 1 0 0 0,-1-1 1 0 0,1 0-1 0 0,0 1 0 0 0,0-1 1 0 0,0 0-1 0 0,0 1 0 0 0,0-1 1 0 0,0 0-1 0 0,1 0 0 0 0,-1 0 1 0 0,0 0-1 0 0,0 0 0 0 0,1 0 7 0 0,33-26-1193 0 0,-17 9-692 0 0,-8 6-3266 0 0,-5 6-7032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17 158 9442 0 0,'0'0'943'0'0,"0"0"-400"0"0,0 0-105 0 0,0 0 187 0 0,0 0 273 0 0,0 0 181 0 0,0 0 35 0 0,0 0-97 0 0,0 0-156 0 0,-3 21-89 0 0,-11 63-52 0 0,22-37 1266 0 0,-4-43-1616 0 0,4-7 4990 0 0,0-27-4793 0 0,-6 20-26 0 0,4-12-145 0 0,-3 3-262 0 0,1 1 0 0 0,1-1 0 0 0,1 1 0 0 0,0 0 0 0 0,2 0 0 0 0,0 1 0 0 0,0 0 0 0 0,2 0 0 0 0,0 1 0 0 0,1 0 0 0 0,1 1 0 0 0,0 0 0 0 0,9-7-134 0 0,-21 22-2 0 0,1-1 1 0 0,-1 1-1 0 0,1 0 0 0 0,-1-1 0 0 0,1 1 0 0 0,0 0 0 0 0,-1 0 0 0 0,1-1 1 0 0,0 1-1 0 0,-1 0 0 0 0,1 0 0 0 0,0 0 0 0 0,-1 0 0 0 0,1 0 0 0 0,-1 0 0 0 0,1 0 1 0 0,0 0-1 0 0,-1 0 0 0 0,1 0 0 0 0,0 0 0 0 0,-1 0 0 0 0,1 1 0 0 0,0-1 1 0 0,-1 0-1 0 0,1 0 0 0 0,-1 1 0 0 0,1-1 0 0 0,-1 0 0 0 0,1 1 0 0 0,0-1 1 0 0,-1 1-1 0 0,1-1 0 0 0,-1 1 0 0 0,0-1 0 0 0,1 1 0 0 0,-1-1 0 0 0,1 1 0 0 0,-1-1 1 0 0,0 1-1 0 0,1-1 0 0 0,-1 1 0 0 0,0 0 0 0 0,0-1 0 0 0,1 1 0 0 0,-1-1 1 0 0,0 1-1 0 0,0 0 0 0 0,0-1 0 0 0,0 1 0 0 0,0 0 0 0 0,0-1 0 0 0,0 1 1 0 0,0 0-1 0 0,0 0 2 0 0,7 48-126 0 0,-6-39 90 0 0,15 31-938 0 0,-5-38-2265 0 0,4-10-3906 0 0,-11 4 363 0 0,-2 1-4230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5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12771 0 0,'0'0'3342'0'0,"0"0"-1363"0"0,0 0-623 0 0,0 0-144 0 0,0 0-130 0 0,0 0-140 0 0,0 0-168 0 0,0 0-223 0 0,0 0-163 0 0,0 0-62 0 0,0 0-5 0 0,0 0 58 0 0,0 0 12 0 0,7 1-41 0 0,125 10 1484 0 0,-20-11-944 0 0,-117-26 639 0 0,-36-38-1077 0 0,35 58-591 0 0,0-1 1 0 0,1 0 0 0 0,-1 0-1 0 0,2 0 1 0 0,-1-1-1 0 0,1 0 1 0 0,0 0 0 0 0,0 0-1 0 0,1 0 1 0 0,0 0-1 0 0,1-1 1 0 0,0 0 0 0 0,0 1-1 0 0,1-1 1 0 0,0 0 0 0 0,0 0-1 0 0,1 1 1 0 0,0-1-1 0 0,1-2 139 0 0,8-9-6511 0 0,-6 14 1959 0 0,2-3-8719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1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13 199 648 0 0,'0'0'1399'0'0,"0"0"-152"0"0,0 0 61 0 0,0 0 245 0 0,0 0 203 0 0,0 0 104 0 0,0 0-82 0 0,0 0-240 0 0,0 0-265 0 0,0 0-247 0 0,0 0-189 0 0,0 0-88 0 0,0 0-51 0 0,0 0-32 0 0,0 0-31 0 0,0 0-47 0 0,0 0-35 0 0,0 0-26 0 0,0 0-32 0 0,0 0-40 0 0,0 0-45 0 0,0 0-34 0 0,0 0-31 0 0,0 0-35 0 0,0 0-38 0 0,0 0-37 0 0,0 0-27 0 0,0 0-20 0 0,0 0-7 0 0,0 0-15 0 0,21 0 1688 0 0,142-11 134 0 0,-148 10-2274 0 0,30-3 1170 0 0,-35 5-5438 0 0,-22 8-191 0 0,4-3-3152 0 0,5-3-3083 0 0</inkml:trace>
  <inkml:trace contextRef="#ctx0" brushRef="#br0" timeOffset="331.503">1 349 8218 0 0,'0'0'1932'0'0,"0"0"-442"0"0,0 0-389 0 0,0 0-35 0 0,0 0 122 0 0,0 0 56 0 0,0 0-22 0 0,0 0-79 0 0,0 0-99 0 0,0 0-101 0 0,0 0-59 0 0,0 0-94 0 0,8 1-102 0 0,218-2 3486 0 0,-176-1-4075 0 0,-49 1-173 0 0,-1 1-46 0 0,0 0-110 0 0,0 0-134 0 0,0 0-186 0 0,0 0-222 0 0,0-2-2472 0 0,0 0-3757 0 0,0 2-4373 0 0</inkml:trace>
  <inkml:trace contextRef="#ctx0" brushRef="#br0" timeOffset="1248.429">129 1 2425 0 0,'0'0'1797'0'0,"0"0"-174"0"0,0 0-36 0 0,0 0 120 0 0,0 0 140 0 0,0 0-34 0 0,0 0-73 0 0,0 0-220 0 0,0 0-297 0 0,0 0-218 0 0,0 0-171 0 0,0 0-117 0 0,0 0-83 0 0,-2 0-36 0 0,-7 4 2331 0 0,29 15-261 0 0,-15-14-3189 0 0,102 85 1697 0 0,0-12-879 0 0,-87-57 439 0 0,-239 218-374 0 0,169-190-220 0 0,50-49-1900 0 0,2-2-3678 0 0,1 1-4309 0 0,0 1-2175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56 3073 0 0,'0'0'4013'0'0,"0"0"-1974"0"0,0 0-676 0 0,0 0-227 0 0,0 0-132 0 0,0 0-97 0 0,0 0-116 0 0,0 0-118 0 0,0 0-79 0 0,0 0-68 0 0,0 0-67 0 0,-3 9-61 0 0,-14 108 1171 0 0,-4 256 922 0 0,21-374-2467 0 0,0 1-1 0 0,1-1 0 0 0,-1 0 0 0 0,0 1 0 0 0,1-1 0 0 0,-1 1 0 0 0,1-1 0 0 0,-1 1 0 0 0,1 0 0 0 0,-1-1 0 0 0,1 1 0 0 0,-1-1 0 0 0,1 1 0 0 0,-1 0 0 0 0,1-1 0 0 0,-1 1 0 0 0,1 0 0 0 0,0 0 0 0 0,-1-1 1 0 0,1 1-1 0 0,0 0 0 0 0,-1 0 0 0 0,1 0 0 0 0,-1 0 0 0 0,1 0 0 0 0,0 0 0 0 0,-1 0 0 0 0,1 0 0 0 0,0 0 0 0 0,-1 0 0 0 0,1 0 0 0 0,0 1 0 0 0,-1-1 0 0 0,1 0 0 0 0,-1 0 0 0 0,1 0 0 0 0,0 1 0 0 0,-1-1 1 0 0,1 0-1 0 0,-1 1 0 0 0,1-1 0 0 0,-1 1 0 0 0,1-1 0 0 0,-1 1 0 0 0,1-1 0 0 0,-1 1 0 0 0,0-1 0 0 0,1 1 0 0 0,-1-1 0 0 0,1 1 0 0 0,-1-1 0 0 0,0 1 0 0 0,0 0 0 0 0,1-1 0 0 0,-1 1 0 0 0,0-1 0 0 0,0 1 1 0 0,0 0-1 0 0,0-1 0 0 0,0 1 0 0 0,0 0 0 0 0,0-1 0 0 0,0 1 0 0 0,0 0 0 0 0,0-1 0 0 0,0 1 0 0 0,0 0 0 0 0,0-1 0 0 0,-1 1-23 0 0,34-43 1219 0 0,-6-3-945 0 0,-2-2-1 0 0,-3-1 0 0 0,-1-1 0 0 0,1-11-273 0 0,18-119 257 0 0,-33 84 160 0 0,-7 95-353 0 0,0 0-16 0 0,0 0-40 0 0,0 0-48 0 0,-1 16-136 0 0,-29 274 1278 0 0,30-262-983 0 0,0 0-1 0 0,3 1 1 0 0,0-1-1 0 0,2 0 1 0 0,0 0-1 0 0,3-1 1 0 0,7 21-119 0 0,-12-31 557 0 0,-3-15-2794 0 0,0-8-5408 0 0,0 4 5198 0 0,0 0-7861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10098 0 0,'0'0'2413'0'0,"0"0"-412"0"0,0 0-275 0 0,0 0-118 0 0,0 0-129 0 0,0 0-184 0 0,0 0-230 0 0,0 0-240 0 0,0 0-223 0 0,0 0-168 0 0,0 0-79 0 0,0 0-40 0 0,0 0 5 0 0,3-2 1364 0 0,175 9 1118 0 0,-165-7-2846 0 0,4 0-64 0 0,-6 0-5585 0 0,-12 2-3058 0 0,-1-2-2786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14643 0 0,'0'0'1436'0'0,"0"0"-361"0"0,0 0-22 0 0,0 0 197 0 0,0 0 108 0 0,0 0-88 0 0,0 0-155 0 0,0 0-214 0 0,0 0-218 0 0,20 0-154 0 0,63-2-154 0 0,80-17-285 0 0,-162 19-280 0 0,19 0-719 0 0,-7 0-4293 0 0,-8 0-6409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7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251 405 6473 0 0,'0'0'1691'0'0,"0"0"-357"0"0,0 0-95 0 0,0 0 236 0 0,0 0 189 0 0,0 0 1 0 0,0 0-206 0 0,0 0-290 0 0,0 0-251 0 0,0 0-166 0 0,0 0-64 0 0,0 0-69 0 0,0 0-58 0 0,-1-12-30 0 0,-4-36-67 0 0,-24-13 1291 0 0,27 57-1722 0 0,-1 0 0 0 0,-1 0 1 0 0,1 1-1 0 0,0-1 0 0 0,-1 1 0 0 0,0 0 0 0 0,1 0 0 0 0,-1 1 0 0 0,0-1 1 0 0,-1 1-1 0 0,1 0 0 0 0,0 0 0 0 0,-1 0 0 0 0,1 0 0 0 0,-1 1 0 0 0,0 0 0 0 0,1 0 1 0 0,-1 0-1 0 0,0 0 0 0 0,1 1 0 0 0,-1 0 0 0 0,0 0 0 0 0,0 0 0 0 0,0 1 0 0 0,0 0-33 0 0,0 1 7 0 0,1 0-1 0 0,-1 1 0 0 0,1 0 1 0 0,0 0-1 0 0,0 0 0 0 0,0 0 1 0 0,1 1-1 0 0,-1 0 0 0 0,1 0 1 0 0,0 0-1 0 0,0 0 0 0 0,0 0 1 0 0,0 0-1 0 0,1 1 0 0 0,0-1 1 0 0,0 1-1 0 0,0 0 0 0 0,0 0 1 0 0,1 0-1 0 0,0-1 0 0 0,0 1 1 0 0,0 1-1 0 0,0-1 0 0 0,1 4-6 0 0,0 22 62 0 0,2 1-1 0 0,0-1 0 0 0,3 0 1 0 0,0 0-1 0 0,2-1 0 0 0,1 0 0 0 0,2 0 1 0 0,1-1-1 0 0,1 0 0 0 0,15 27-61 0 0,37 104 370 0 0,-55-135-310 0 0,0 0-1 0 0,-2 1 0 0 0,-1 0 1 0 0,-1 0-1 0 0,-2 0 0 0 0,0 0 1 0 0,-2 1-1 0 0,-1-1 0 0 0,0 1 1 0 0,-6 25-60 0 0,5-45 29 0 0,-1-1 1 0 0,0 0-1 0 0,-1 0 1 0 0,0 0-1 0 0,0 0 1 0 0,0-1-1 0 0,-1 1 1 0 0,1-1-1 0 0,-1 0 0 0 0,0 0 1 0 0,-1 0-1 0 0,1 0 1 0 0,-1-1-1 0 0,0 0 1 0 0,0 0-1 0 0,-1 0 1 0 0,1 0-1 0 0,-1-1 1 0 0,0 0-1 0 0,0 0 1 0 0,0-1-1 0 0,0 0 1 0 0,0 0-1 0 0,0 0 0 0 0,-1-1 1 0 0,1 1-1 0 0,-1-2 1 0 0,1 1-1 0 0,-1-1 1 0 0,1 0-1 0 0,-4 0-29 0 0,8 0 1 0 0,-1 1 1 0 0,1 0-1 0 0,0-1 0 0 0,-1 0 0 0 0,1 0 0 0 0,0 0 1 0 0,-1 0-1 0 0,1 0 0 0 0,-1 0 0 0 0,1 0 0 0 0,0-1 0 0 0,-1 1 1 0 0,1-1-1 0 0,0 0 0 0 0,0 0 0 0 0,-1 0 0 0 0,1 0 1 0 0,0 0-1 0 0,0 0 0 0 0,0-1 0 0 0,0 1 0 0 0,0 0 0 0 0,0-1 1 0 0,1 0-1 0 0,-1 1 0 0 0,0-1 0 0 0,1 0 0 0 0,0 0 1 0 0,-1 0-1 0 0,1 0 0 0 0,0 0 0 0 0,0 0 0 0 0,0 0 0 0 0,0-1 1 0 0,0 1-1 0 0,0 0 0 0 0,1-1 0 0 0,-1 1 0 0 0,1 0 1 0 0,0-1-1 0 0,0 1 0 0 0,0 0 0 0 0,0-1 0 0 0,0 0-1 0 0,30-38-2153 0 0,-10 29-4011 0 0,-12 8 1138 0 0,-2-1-7257 0 0</inkml:trace>
  <inkml:trace contextRef="#ctx0" brushRef="#br0" timeOffset="499.779">338 1199 13251 0 0,'0'0'635'0'0,"0"0"-234"0"0,0 0 27 0 0,0 0 194 0 0,0 0 140 0 0,0 0 80 0 0,0 0-42 0 0,0 0-156 0 0,0 0-157 0 0,0 0-127 0 0,0 0-113 0 0,0 0-75 0 0,3 20-25 0 0,12 63-31 0 0,-10-20 2041 0 0,-5-83 90 0 0,9-87-487 0 0,-6 97-1733 0 0,-1-1 0 0 0,1 1 0 0 0,1 0 1 0 0,0 0-1 0 0,0 0 0 0 0,1 1 1 0 0,0-1-1 0 0,1 1 0 0 0,0 0 0 0 0,0 1 1 0 0,1-1-1 0 0,0 1 0 0 0,8-7-27 0 0,-13 50-944 0 0,-4-7 99 0 0,1-13-1144 0 0,0-1-3728 0 0,1-9-2938 0 0</inkml:trace>
  <inkml:trace contextRef="#ctx0" brushRef="#br0" timeOffset="734.783">561 1298 15627 0 0,'0'0'1177'0'0,"0"0"-307"0"0,0 0 17 0 0,0 0 183 0 0,0 0 99 0 0,0 0-68 0 0,0 0-224 0 0,0 0-283 0 0,0 0-241 0 0,0 0-152 0 0,0 0-90 0 0,0 0-50 0 0,0 0-22 0 0,-2 16-22 0 0,-4 47-19 0 0,10-50-1389 0 0,2-22-4094 0 0,-6 8 1999 0 0,0-3-7695 0 0</inkml:trace>
  <inkml:trace contextRef="#ctx0" brushRef="#br0" timeOffset="1685.768">445 32 3529 0 0,'0'0'855'0'0,"0"0"-118"0"0,0 0 57 0 0,0 0 139 0 0,0 0 135 0 0,0 0 93 0 0,0 0-18 0 0,0 0-81 0 0,0 0-91 0 0,0 0-84 0 0,0 0-88 0 0,0 0-96 0 0,0 0-103 0 0,-2 18-92 0 0,-7 114 1079 0 0,4-54 329 0 0,5-78-1634 0 0,0 0 94 0 0,0 0 76 0 0,0 0 87 0 0,0 0 85 0 0,0-27 1624 0 0,0 8-2132 0 0,1 0 0 0 0,1 0-1 0 0,0 0 1 0 0,2 0-1 0 0,0 1 1 0 0,1 0-1 0 0,1 0 1 0 0,1 0 0 0 0,2-4-116 0 0,-8 20-19 0 0,0-1 1 0 0,0 1 0 0 0,0-1 0 0 0,0 1-1 0 0,0 0 1 0 0,1-1 0 0 0,-1 1 0 0 0,1 0-1 0 0,0 0 1 0 0,-1 0 0 0 0,1 0 0 0 0,0 0-1 0 0,0 1 1 0 0,0-1 0 0 0,0 1 0 0 0,1-1 0 0 0,-1 1-1 0 0,0 0 1 0 0,1-1 0 0 0,-1 1 0 0 0,1 1-1 0 0,-1-1 1 0 0,1 0 0 0 0,-1 0 0 0 0,1 1-1 0 0,0 0 1 0 0,-1-1 0 0 0,1 1 18 0 0,21 47-1208 0 0,-19-26-5180 0 0,-4-17 3638 0 0,-1 0-5999 0 0</inkml:trace>
  <inkml:trace contextRef="#ctx0" brushRef="#br0" timeOffset="2090.327">567 233 9978 0 0,'0'0'1443'0'0,"0"0"-188"0"0,0 0-65 0 0,0 0 10 0 0,0 0-35 0 0,0 0-54 0 0,0 0-160 0 0,0 0-205 0 0,0 0-145 0 0,0 0-117 0 0,0 0-102 0 0,0 0-105 0 0,0 0-88 0 0,12-4-82 0 0,37-10-40 0 0,-48 14-57 0 0,0 0 1 0 0,0 0 0 0 0,0 0-1 0 0,0 0 1 0 0,-1 0-1 0 0,1 0 1 0 0,0 0 0 0 0,0 1-1 0 0,0-1 1 0 0,-1 0-1 0 0,1 0 1 0 0,0 1 0 0 0,0-1-1 0 0,-1 0 1 0 0,1 1 0 0 0,0-1-1 0 0,-1 1 1 0 0,1-1-1 0 0,0 1 1 0 0,-1-1 0 0 0,1 1-1 0 0,-1-1 1 0 0,1 1-1 0 0,-1 0 1 0 0,1-1 0 0 0,-1 1-1 0 0,1 0 1 0 0,-1 0-1 0 0,0-1 1 0 0,1 1 0 0 0,-1 0-1 0 0,0 0 1 0 0,0-1-1 0 0,1 1 1 0 0,-1 0 0 0 0,0 0-1 0 0,0 0 1 0 0,0-1-1 0 0,0 1 1 0 0,0 0 0 0 0,0 0-1 0 0,0 0 1 0 0,0-1-1 0 0,-1 1 1 0 0,1 0 0 0 0,0 0-1 0 0,0 0 1 0 0,-1-1-1 0 0,1 1 1 0 0,0 0 0 0 0,-1 0-1 0 0,1-1 1 0 0,-1 1-1 0 0,1 0 1 0 0,-1-1 0 0 0,1 1-1 0 0,-1-1 1 0 0,1 1-1 0 0,-1-1 1 0 0,0 1-11 0 0,-21 26 389 0 0,20-26-364 0 0,0 1 0 0 0,-1 0 0 0 0,1-1 0 0 0,0 1 0 0 0,0 0 0 0 0,0 0 0 0 0,0 0 1 0 0,0 1-1 0 0,1-1 0 0 0,-1 0 0 0 0,1 1 0 0 0,-1-1 0 0 0,1 1 0 0 0,0-1 0 0 0,0 1 0 0 0,0 0 0 0 0,0-1 0 0 0,1 1 0 0 0,-1 0 0 0 0,1 0 0 0 0,-1-1 0 0 0,1 1 1 0 0,0 0-1 0 0,0 0 0 0 0,0 0 0 0 0,1 0 0 0 0,-1-1 0 0 0,1 2-25 0 0,2-1 101 0 0,1-1 0 0 0,0 0 0 0 0,0 0-1 0 0,0 0 1 0 0,0 0 0 0 0,0-1 0 0 0,0 1 0 0 0,0-1 0 0 0,0 0 0 0 0,0-1 0 0 0,1 1 0 0 0,-1-1-1 0 0,0 1 1 0 0,1-1 0 0 0,-1-1 0 0 0,0 1 0 0 0,1 0 0 0 0,1-2-101 0 0,10 2 124 0 0,24-3-604 0 0,-39 3-215 0 0,-1 0-648 0 0,0 0-1671 0 0,-1 0-4184 0 0,1 0-4597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5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14835 0 0,'0'0'1234'0'0,"0"0"-477"0"0,0 0-335 0 0,0 0 84 0 0,0 0 219 0 0,0 0 184 0 0,0 0 45 0 0,0 0-121 0 0,0 0-201 0 0,0 0-170 0 0,0 0-107 0 0,0 0-79 0 0,2 21-59 0 0,15 101 112 0 0,-15-21 141 0 0,-4-57-3132 0 0,13-58-11514 0 0,-9 10 7098 0 0</inkml:trace>
  <inkml:trace contextRef="#ctx0" brushRef="#br0" timeOffset="613.863">150 108 5785 0 0,'0'0'3282'0'0,"0"0"-1053"0"0,0 0-556 0 0,0 0-270 0 0,0 0-225 0 0,0 0-167 0 0,0 0-79 0 0,0 0-33 0 0,0 0 4 0 0,0 0-32 0 0,0 0-83 0 0,0 0-108 0 0,0 0-107 0 0,11 1-82 0 0,87-6 935 0 0,24 0-674 0 0,-122 5-692 0 0,0 0 64 0 0,0 0 81 0 0,0 0 66 0 0,-17-11 445 0 0,-69-42-542 0 0,81 108-440 0 0,-10 94 342 0 0,15-148-69 0 0,0-1-10 0 0,0 0 9 0 0,0 0 4 0 0,0 0 16 0 0,81-97 279 0 0,-75 91-1314 0 0,11-11 1620 0 0,-11 14-5587 0 0,1 1-5464 0 0,-6 2-333 0 0</inkml:trace>
  <inkml:trace contextRef="#ctx0" brushRef="#br0" timeOffset="1033.447">470 83 14227 0 0,'0'0'1679'0'0,"0"0"-499"0"0,0 0-286 0 0,0 0-5 0 0,0 0 44 0 0,0 0-25 0 0,0 0-120 0 0,0 0-152 0 0,0 0-130 0 0,0 0-90 0 0,0 0-75 0 0,0 0-58 0 0,0 0-73 0 0,17-6-62 0 0,50-20-44 0 0,-66 25-94 0 0,0 1-1 0 0,0 0 1 0 0,0-1-1 0 0,0 1 1 0 0,0 0-1 0 0,0 0 1 0 0,1 0-1 0 0,-1 0 0 0 0,0 0 1 0 0,0 0-1 0 0,0 0 1 0 0,0 0-1 0 0,0 1 1 0 0,0-1-1 0 0,0 0 1 0 0,0 1-1 0 0,0-1 1 0 0,0 1-1 0 0,0-1 0 0 0,0 1 1 0 0,0-1-1 0 0,0 1 1 0 0,0 0-1 0 0,0-1 1 0 0,-1 1-1 0 0,1 0 1 0 0,0 0-1 0 0,0-1 0 0 0,-1 1 1 0 0,1 0-1 0 0,-1 0 1 0 0,1 0-1 0 0,0 0 1 0 0,-1 0-1 0 0,0 0 1 0 0,1 0-1 0 0,-1 0 0 0 0,0 0 1 0 0,1 0-1 0 0,-1 0 1 0 0,0 1-1 0 0,0-1 1 0 0,0 0-1 0 0,0 0 1 0 0,0 0-1 0 0,0 0 0 0 0,0 0 1 0 0,-1 0-1 0 0,1 0 1 0 0,0 0-1 0 0,0 0 1 0 0,-1 0-1 0 0,1 0 1 0 0,-1 0-1 0 0,1 0 0 0 0,-1 0 1 0 0,1 0-1 0 0,-1 0 1 0 0,0 0-1 0 0,1 0 1 0 0,-2 0-10 0 0,-41 56 386 0 0,38-53-364 0 0,1 1-1 0 0,-1-1 1 0 0,1 1-1 0 0,0-1 0 0 0,0 1 1 0 0,1 0-1 0 0,-1 1 1 0 0,1-1-1 0 0,0 1 1 0 0,1-1-1 0 0,-1 1 0 0 0,1 0 1 0 0,0 0-1 0 0,1 0 1 0 0,-1 0-1 0 0,1 3-21 0 0,2-7 45 0 0,1-1 0 0 0,-1 1-1 0 0,1-1 1 0 0,0 0 0 0 0,-1 1 0 0 0,1-1 0 0 0,0 0-1 0 0,0 0 1 0 0,0 0 0 0 0,0 0 0 0 0,0 0 0 0 0,0 0-1 0 0,0-1 1 0 0,0 1 0 0 0,0-1 0 0 0,0 1 0 0 0,0-1-1 0 0,0 0 1 0 0,0 0 0 0 0,1 0 0 0 0,-1 0-1 0 0,0 0 1 0 0,0 0 0 0 0,0-1 0 0 0,0 1 0 0 0,0-1-45 0 0,4 1 49 0 0,57-5-911 0 0,-37-2-9759 0 0,-23 5-397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3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141 270 10010 0 0,'0'0'1817'0'0,"0"0"-248"0"0,0 0-140 0 0,0 0-27 0 0,0 0-117 0 0,0 0-184 0 0,0 0-257 0 0,0 0-250 0 0,-20 15-203 0 0,-63 47-151 0 0,80-60-228 0 0,1 0 1 0 0,-1-1 0 0 0,1 1-1 0 0,-1 0 1 0 0,1 1-1 0 0,0-1 1 0 0,0 0 0 0 0,-1 1-1 0 0,2-1 1 0 0,-1 1-1 0 0,0 0 1 0 0,0-1 0 0 0,1 1-1 0 0,0 0 1 0 0,0 0-1 0 0,-1 0 1 0 0,1 0 0 0 0,1 0-1 0 0,-1 0 1 0 0,0 0-1 0 0,1 1 1 0 0,0-1 0 0 0,0 0-1 0 0,0 0 1 0 0,0 0-1 0 0,0 1-12 0 0,1 7 9 0 0,-1-9 5 0 0,0 1-1 0 0,0 0 1 0 0,1 0 0 0 0,-1-1 0 0 0,1 1 0 0 0,0 0-1 0 0,0-1 1 0 0,0 1 0 0 0,0-1 0 0 0,0 1 0 0 0,0-1-1 0 0,1 0 1 0 0,-1 0 0 0 0,1 1 0 0 0,-1-1 0 0 0,1 0-1 0 0,0 0 1 0 0,0 0 0 0 0,0-1 0 0 0,0 1 0 0 0,0 0-1 0 0,1-1 1 0 0,-1 1 0 0 0,0-1 0 0 0,1 0 0 0 0,-1 0-1 0 0,1 0 1 0 0,-1 0 0 0 0,1 0 0 0 0,0 0 0 0 0,-1-1-1 0 0,1 0 1 0 0,0 1 0 0 0,-1-1 0 0 0,3 0-14 0 0,3 1 151 0 0,1-1 0 0 0,-1 0 0 0 0,1-1-1 0 0,-1 1 1 0 0,1-2 0 0 0,-1 1 0 0 0,0-1 0 0 0,0 0 0 0 0,1-1 0 0 0,-2 0 0 0 0,2-1-151 0 0,9-5 171 0 0,-1-1-1 0 0,0-1 1 0 0,0 0 0 0 0,-2-1-1 0 0,1-1 1 0 0,-2-1 0 0 0,1 0 0 0 0,-2-1-1 0 0,0 0 1 0 0,-1-1 0 0 0,-1-1-1 0 0,0 0 1 0 0,-1 0 0 0 0,-1-1 0 0 0,0 0-1 0 0,-2 0 1 0 0,0-1 0 0 0,3-15-171 0 0,-8 24-31 0 0,-1 0 1 0 0,-1 0 0 0 0,1 0 0 0 0,-1 0-1 0 0,-1 0 1 0 0,0 0 0 0 0,-1 1 0 0 0,0-1-1 0 0,0 0 1 0 0,-3-7 30 0 0,4 14-23 0 0,0-1-1 0 0,-1 1 1 0 0,1-1-1 0 0,-1 1 1 0 0,0 0-1 0 0,0 0 1 0 0,0 0-1 0 0,0 0 0 0 0,-1 0 1 0 0,1 0-1 0 0,-1 1 1 0 0,1-1-1 0 0,-1 1 1 0 0,0-1-1 0 0,0 1 1 0 0,0 0-1 0 0,0 0 1 0 0,-1 1-1 0 0,1-1 1 0 0,0 1-1 0 0,-1-1 1 0 0,1 1-1 0 0,-1 0 1 0 0,1 0-1 0 0,-1 1 0 0 0,0-1 1 0 0,1 1-1 0 0,-1 0 1 0 0,0 0-1 0 0,0 0 24 0 0,-6 3-36 0 0,0 0 0 0 0,0 1 0 0 0,1 0 0 0 0,-1 1-1 0 0,1 0 1 0 0,0 0 0 0 0,0 1 0 0 0,0 0 0 0 0,1 1-1 0 0,0 0 1 0 0,1 0 0 0 0,-1 1 0 0 0,1 0 0 0 0,-2 3 36 0 0,3-5-7 0 0,1 0 1 0 0,0 0 0 0 0,0 1-1 0 0,1-1 1 0 0,-1 1 0 0 0,1 0 0 0 0,1 0-1 0 0,-1 1 1 0 0,1-1 0 0 0,1 1-1 0 0,-1 0 1 0 0,1 0 0 0 0,1-1-1 0 0,-1 1 1 0 0,1 0 0 0 0,1 0 0 0 0,0 1-1 0 0,0-1 1 0 0,0 0 0 0 0,1 0-1 0 0,0 0 1 0 0,1 0 0 0 0,-1-1-1 0 0,2 1 1 0 0,-1 0 0 0 0,1-1-1 0 0,0 1 1 0 0,1-1 0 0 0,-1 0 0 0 0,2 0-1 0 0,-1 0 1 0 0,1 0 0 0 0,0-1-1 0 0,0 0 1 0 0,0 0 0 0 0,1 0-1 0 0,0-1 1 0 0,1 0 0 0 0,-1 0 0 0 0,2 0 6 0 0,76 26-1300 0 0,-55-27-1736 0 0,2-2-3620 0 0,-21-2-4314 0 0</inkml:trace>
  <inkml:trace contextRef="#ctx0" brushRef="#br0" timeOffset="347.022">534 378 1696 0 0,'0'0'1251'0'0,"0"0"63"0"0,0 0 269 0 0,0 0 313 0 0,0 0 151 0 0,0 0-73 0 0,0 0-240 0 0,0 0-322 0 0,0 0-244 0 0,0 0-165 0 0,0 0-156 0 0,0 0-105 0 0,0 0-100 0 0,-1 17-76 0 0,-4 52-25 0 0,8-50 3678 0 0,2-30-2851 0 0,3-11-1068 0 0,1 1 1 0 0,1 1-1 0 0,1 0 1 0 0,1 0-1 0 0,1 1 1 0 0,0 0-1 0 0,1 1 1 0 0,1 1-1 0 0,11-9-300 0 0,-24 24-7 0 0,0-1-1 0 0,1 1 1 0 0,-1 0-1 0 0,1 0 0 0 0,-1 0 1 0 0,1 0-1 0 0,0 0 0 0 0,0 1 1 0 0,0-1-1 0 0,0 1 0 0 0,0 0 1 0 0,0-1-1 0 0,0 2 0 0 0,0-1 1 0 0,0 0-1 0 0,1 1 0 0 0,-1-1 1 0 0,0 1-1 0 0,1 0 8 0 0,15 59-4650 0 0,-16-50 1610 0 0,0-2-3825 0 0,0-2-5102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11186 0 0,'0'0'1775'0'0,"0"0"-234"0"0,0 0-205 0 0,0 0-53 0 0,0 0 9 0 0,0 0-59 0 0,0 0-211 0 0,0 0-276 0 0,0 0-267 0 0,0 0-199 0 0,0 0-142 0 0,0 0-68 0 0,0 18 465 0 0,-41 389 2046 0 0,31-311-2422 0 0,10-96-186 0 0,0 0-1 0 0,0-1 1 0 0,-1 1 0 0 0,1 0-1 0 0,0-1 1 0 0,-1 1-1 0 0,1 0 1 0 0,0 0 0 0 0,-1-1-1 0 0,1 1 1 0 0,-1 0-1 0 0,1 0 1 0 0,0 0 0 0 0,-1 0-1 0 0,1-1 1 0 0,-1 1 0 0 0,1 0-1 0 0,0 0 1 0 0,-1 0-1 0 0,1 0 1 0 0,-1 0 0 0 0,1 0-1 0 0,0 0 1 0 0,-1 0-1 0 0,1 0 1 0 0,-1 0 0 0 0,1 0-1 0 0,-1 0 1 0 0,1 0-1 0 0,0 1 1 0 0,-1-1 0 0 0,1 0-1 0 0,-1 0 1 0 0,1 0 0 0 0,0 1-1 0 0,-1-1 1 0 0,1 0-1 0 0,0 0 1 0 0,-1 1 0 0 0,1-1-1 0 0,0 0 1 0 0,-1 1-1 0 0,1-1 1 0 0,0 0 0 0 0,0 1-1 0 0,-1-1 1 0 0,1 0-1 0 0,0 1 1 0 0,0-1 0 0 0,0 1-1 0 0,0-1 1 0 0,-1 0-1 0 0,1 1 1 0 0,0-1 0 0 0,0 1-1 0 0,0-1 28 0 0,-7-39-4819 0 0,7 18 229 0 0,0 6-3116 0 0,0 8 699 0 0</inkml:trace>
  <inkml:trace contextRef="#ctx0" brushRef="#br0" timeOffset="247.571">14 47 6017 0 0,'0'0'1861'0'0,"0"0"-21"0"0,0 0-10 0 0,0 0 21 0 0,0 0-81 0 0,0 0-250 0 0,0 0-375 0 0,0 0-358 0 0,0 0-199 0 0,0 0-70 0 0,0 0 5 0 0,0 0 23 0 0,0 0 3 0 0,16-2-16 0 0,109-13 954 0 0,104 4-1138 0 0,-240 21-5620 0 0,1-4 1293 0 0,3-1-1562 0 0,2 0-3385 0 0</inkml:trace>
  <inkml:trace contextRef="#ctx0" brushRef="#br0" timeOffset="508.96">73 210 5561 0 0,'0'0'1603'0'0,"0"0"-145"0"0,0 0-6 0 0,0 0 86 0 0,0 0 78 0 0,0 0-28 0 0,0 0-111 0 0,0 0-186 0 0,0 0-247 0 0,0 0-237 0 0,0 0-210 0 0,0 0-201 0 0,0 0-148 0 0,14 4-104 0 0,43 9-88 0 0,3-17-541 0 0,-30-2-2881 0 0,-20 6-1652 0 0,-2 0-5589 0 0</inkml:trace>
  <inkml:trace contextRef="#ctx0" brushRef="#br0" timeOffset="899.955">238 535 9098 0 0,'0'0'1410'0'0,"0"0"-229"0"0,0 0-73 0 0,0 0 79 0 0,0 0 72 0 0,0 0-16 0 0,0 0-149 0 0,0 0-194 0 0,0 0-200 0 0,0 0-142 0 0,0 0-78 0 0,0 0-59 0 0,0 0-36 0 0,-1 9-16 0 0,-6 19 1032 0 0,11-45 2345 0 0,-1 3-3600 0 0,-3 6-126 0 0,2-1-1 0 0,-1 1 1 0 0,1-1 0 0 0,0 1-1 0 0,0 0 1 0 0,1 0-1 0 0,1 0 1 0 0,-1 0 0 0 0,1 0-1 0 0,0 1 1 0 0,1-1-1 0 0,0 1 1 0 0,0 0 0 0 0,0 1-1 0 0,1-1 1 0 0,0 1 0 0 0,1 0-1 0 0,0 0-19 0 0,-6 6-5 0 0,1-1 0 0 0,-1 1 0 0 0,0 0 1 0 0,1 0-1 0 0,-1-1 0 0 0,0 1 0 0 0,0 0 0 0 0,1 0 0 0 0,-1 1 0 0 0,0-1 0 0 0,1 0 0 0 0,-1 0 1 0 0,0 1-1 0 0,1-1 0 0 0,-1 1 0 0 0,0-1 0 0 0,0 1 0 0 0,0-1 0 0 0,0 1 0 0 0,1 0 1 0 0,-1-1-1 0 0,0 1 0 0 0,0 0 0 0 0,0 0 0 0 0,0 0 0 0 0,-1 0 0 0 0,1 0 0 0 0,0 0 0 0 0,0 0 1 0 0,0 0-1 0 0,-1 0 0 0 0,1 0 0 0 0,-1 1 0 0 0,1-1 0 0 0,-1 0 0 0 0,1 0 0 0 0,-1 1 0 0 0,0-1 1 0 0,0 0-1 0 0,1 1 0 0 0,-1-1 0 0 0,0 0 0 0 0,0 0 0 0 0,0 1 0 0 0,0-1 0 0 0,-1 0 1 0 0,1 1-1 0 0,0-1 0 0 0,0 0 0 0 0,-1 1 5 0 0,6 19-1343 0 0,1-19-4028 0 0,-4-2 400 0 0,-1 0-6466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2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23 0 0 0,'0'0'435'0'0,"0"0"381"0"0,0 0 184 0 0,0 0 132 0 0,0 0 153 0 0,0 0-49 0 0,0 0-14 0 0,0 0 55 0 0,0 0 83 0 0,0 0 158 0 0,-6-1 69 0 0,-12-1 156 0 0,-10 1 6266 0 0,42 1-2899 0 0,40 1-4034 0 0,-50-2-1018 0 0,139-14 1008 0 0,-47 11-656 0 0,29 15 34 0 0,-77-10-128 0 0,-48-1-277 0 0,0 0-13 0 0,0 0-3 0 0,0 0 13 0 0,0 0-15 0 0,0 0 18 0 0,0 0-7 0 0,0 0-15 0 0,0 0-7 0 0,0 0 0 0 0,0 0 5 0 0,0 0-20 0 0,0 0 5 0 0,0 0-15 0 0,0 0-8 0 0,0 0 19 0 0,0 0-13 0 0,-4 0-2132 0 0,-15 3-11083 0 0,16 1 1814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13435 0 0,'0'0'1015'0'0,"0"0"-322"0"0,0 0-162 0 0,0 0 84 0 0,0 0 106 0 0,0 0 7 0 0,0 0-67 0 0,-18 20-149 0 0,-56 63-134 0 0,59-67-315 0 0,0 0 0 0 0,-1-1-1 0 0,0 0 1 0 0,-2-1 0 0 0,1-1 0 0 0,-18 9-63 0 0,31-20-1084 0 0,-5 4 1907 0 0,8-5-5494 0 0,3 0-5219 0 0,2-1 5046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03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1 493 7594 0 0,'0'0'3178'0'0,"0"0"-1282"0"0,0 0-501 0 0,0 0-187 0 0,0 0-50 0 0,0 0-2 0 0,0 0-36 0 0,0 0-145 0 0,0 0-205 0 0,0 0-204 0 0,0 0-164 0 0,0 0-101 0 0,0 0 7 0 0,6 14 1025 0 0,-4 50 126 0 0,11 37-742 0 0,-13-100-696 0 0,1 0 0 0 0,0 1 0 0 0,0-1 0 0 0,0 0 0 0 0,0 0 1 0 0,0 0-1 0 0,0 0 0 0 0,0-1 0 0 0,0 1 0 0 0,0 0 0 0 0,1 0 0 0 0,-1-1 0 0 0,0 1 0 0 0,0 0 0 0 0,1-1 0 0 0,-1 1 0 0 0,0-1 0 0 0,1 0 1 0 0,-1 1-1 0 0,1-1 0 0 0,-1 0 0 0 0,0 0 0 0 0,1 0 0 0 0,-1 0 0 0 0,1 0 0 0 0,-1 0 0 0 0,0-1 0 0 0,1 1 0 0 0,-1 0 0 0 0,0-1 0 0 0,1 1 1 0 0,-1-1-1 0 0,0 1 0 0 0,1-1 0 0 0,-1 0 0 0 0,0 1 0 0 0,0-1 0 0 0,0 0 0 0 0,1-1-21 0 0,48-35 417 0 0,88-114-164 0 0,-128 201-403 0 0,-10-44 165 0 0,-1-1-1 0 0,0 0-1 0 0,0 0 1 0 0,0 0 0 0 0,1 0 0 0 0,0 0 0 0 0,0 0 0 0 0,0 0 0 0 0,1 0 0 0 0,-1 0 0 0 0,1 0 0 0 0,0-1 0 0 0,1 1 0 0 0,-1 0-1 0 0,1 0 1 0 0,0-1 0 0 0,0 1 0 0 0,0-1 0 0 0,1 0 0 0 0,0 1 0 0 0,0-1 0 0 0,0-1 0 0 0,0 1 0 0 0,0 0 0 0 0,1-1 0 0 0,0 1-1 0 0,-1-1 1 0 0,1 0 0 0 0,1 0 0 0 0,-1-1 0 0 0,0 1 0 0 0,1-1 0 0 0,-1 0 0 0 0,1 0 0 0 0,4 1-14 0 0,-2-3 54 0 0,0 0 1 0 0,0-1-1 0 0,0 1 1 0 0,0-2-1 0 0,0 1 1 0 0,0-1-1 0 0,0 0 1 0 0,0 0-1 0 0,-1-1 1 0 0,1 1-1 0 0,-1-2 1 0 0,0 1-1 0 0,0-1 1 0 0,0 0-1 0 0,0 0 1 0 0,0 0-1 0 0,-1-1 1 0 0,0 0-1 0 0,0 0 1 0 0,0-1-1 0 0,2-4-54 0 0,34-40-63 0 0,-40 42-4293 0 0,-1 2-9642 0 0,1 6 3905 0 0</inkml:trace>
  <inkml:trace contextRef="#ctx0" brushRef="#br0" timeOffset="3525.401">852 0 11538 0 0,'0'0'1394'0'0,"0"0"-254"0"0,0 0-173 0 0,0 0 59 0 0,0 0 71 0 0,0 0-15 0 0,0 0-137 0 0,0 0-210 0 0,0 0-188 0 0,0 0-118 0 0,0 0-22 0 0,-8 10 924 0 0,6 266 2362 0 0,-55 6-3029 0 0,55-243-588 0 0,23-48 488 0 0,100-121 252 0 0,-23 47-742 0 0,-97 83-76 0 0,-1-1 1 0 0,1 1-1 0 0,-1 0 1 0 0,1 0-1 0 0,-1-1 1 0 0,1 1-1 0 0,0 0 1 0 0,-1 0-1 0 0,1 0 1 0 0,-1 0-1 0 0,1 0 1 0 0,0 0-1 0 0,-1 0 1 0 0,1 0-1 0 0,-1 0 1 0 0,1 0-1 0 0,0 0 1 0 0,-1 0-1 0 0,1 1 1 0 0,-1-1-1 0 0,1 0 1 0 0,0 0-1 0 0,-1 1 1 0 0,1-1-1 0 0,-1 0 1 0 0,1 1-1 0 0,-1-1 1 0 0,1 0-1 0 0,-1 1 1 0 0,0-1-1 0 0,1 1 1 0 0,-1-1-1 0 0,1 1 1 0 0,-1-1-1 0 0,0 1 1 0 0,1-1-1 0 0,-1 1 1 0 0,0-1-1 0 0,0 1 1 0 0,1 0-1 0 0,-1-1 1 0 0,0 1-1 0 0,0-1 1 0 0,0 1-1 0 0,0 0 1 0 0,0-1-1 0 0,0 1 1 0 0,0-1-1 0 0,0 1 1 0 0,0 0-1 0 0,0-1 1 0 0,0 1-1 0 0,0-1 1 0 0,0 1-1 0 0,-1 0 1 0 0,1-1-1 0 0,0 1 1 0 0,0-1-1 0 0,-1 1 1 0 0,1-1 1 0 0,-3 50 93 0 0,3-48-83 0 0,-4 21 93 0 0,3-18-87 0 0,-1 0 0 0 0,1 1 0 0 0,0-1-1 0 0,1 0 1 0 0,-1 0 0 0 0,1 0 0 0 0,0 1-1 0 0,0-1 1 0 0,0 0 0 0 0,1 1 0 0 0,0-1 0 0 0,0 0-1 0 0,0 0 1 0 0,1 0 0 0 0,-1 0 0 0 0,1 0-1 0 0,1 0 1 0 0,-1-1 0 0 0,3 4-16 0 0,8-21-2302 0 0,-7 1-5128 0 0,-4 8-2233 0 0</inkml:trace>
  <inkml:trace contextRef="#ctx0" brushRef="#br0" timeOffset="4488.282">1196 504 10466 0 0,'0'0'5017'0'0,"0"0"-3266"0"0,0 0-917 0 0,0 0 87 0 0,0 0 126 0 0,0 0 7 0 0,0 0-109 0 0,0 0-174 0 0,0 0-139 0 0,0 0-89 0 0,0 0-45 0 0,20 3-17 0 0,59 9-64 0 0,-76-11-364 0 0,0-1-1 0 0,1 1 1 0 0,-1-1-1 0 0,0 1 0 0 0,0-1 1 0 0,0 0-1 0 0,0 0 1 0 0,0-1-1 0 0,0 1 1 0 0,0-1-1 0 0,0 0 0 0 0,0 1 1 0 0,0-1-1 0 0,0 0 1 0 0,0-1-1 0 0,0 1 0 0 0,0 0 1 0 0,-1-1-1 0 0,1 0 1 0 0,0 0-1 0 0,-1 1 1 0 0,0-2-1 0 0,1 1 0 0 0,0-1-52 0 0,2-2 116 0 0,-3 3-110 0 0,-1 1 0 0 0,1 0 0 0 0,-1 0-1 0 0,1-1 1 0 0,-1 1 0 0 0,0-1 0 0 0,0 0 0 0 0,0 1 0 0 0,0-1-1 0 0,0 0 1 0 0,0 1 0 0 0,0-1 0 0 0,0 0 0 0 0,-1 0 0 0 0,1 0-1 0 0,-1 0 1 0 0,1 0 0 0 0,-1 0 0 0 0,0 1 0 0 0,0-1 0 0 0,0 0-1 0 0,0 0 1 0 0,0 0 0 0 0,0 0 0 0 0,0 0 0 0 0,-1 0 0 0 0,1 0 0 0 0,-1 0-1 0 0,0 0 1 0 0,1 0 0 0 0,-1 1 0 0 0,0-1 0 0 0,0 0 0 0 0,0 0-1 0 0,0 1 1 0 0,0-1 0 0 0,0 1 0 0 0,-1-1 0 0 0,1 1 0 0 0,-1 0-1 0 0,1-1 1 0 0,-1 1 0 0 0,1 0 0 0 0,-1 0 0 0 0,0 0 0 0 0,1 0-1 0 0,-1 0 1 0 0,0 0 0 0 0,0 1 0 0 0,0-1 0 0 0,1 0 0 0 0,-1 1-1 0 0,0 0 1 0 0,0-1 0 0 0,0 1 0 0 0,0 0 0 0 0,0 0 0 0 0,0 0-1 0 0,0 0 1 0 0,0 0 0 0 0,-2 1-6 0 0,-3 1-40 0 0,0 0-1 0 0,-1 0 1 0 0,1 0-1 0 0,0 1 1 0 0,0 0-1 0 0,0 1 1 0 0,1 0-1 0 0,-1 0 1 0 0,1 0-1 0 0,0 1 1 0 0,0-1-1 0 0,0 2 1 0 0,1-1 0 0 0,0 0-1 0 0,0 1 1 0 0,0 0-1 0 0,1 0 1 0 0,-1 1-1 0 0,2-1 1 0 0,-1 1-1 0 0,1 0 1 0 0,0 0-1 0 0,0 0 1 0 0,1 0-1 0 0,0 1 1 0 0,0-1-1 0 0,1 1 1 0 0,-1-1 0 0 0,1 5 40 0 0,2-9 11 0 0,0-1 0 0 0,-1 1 1 0 0,1-1-1 0 0,0 1 1 0 0,0-1-1 0 0,0 0 0 0 0,0 1 1 0 0,1-1-1 0 0,-1 0 1 0 0,0 0-1 0 0,1 0 0 0 0,0 0 1 0 0,-1 0-1 0 0,1-1 1 0 0,0 1-1 0 0,0 0 0 0 0,0-1 1 0 0,0 1-1 0 0,0-1 1 0 0,1 0-1 0 0,-1 0 0 0 0,0 0 1 0 0,1 0-1 0 0,-1 0 0 0 0,0 0 1 0 0,1-1-1 0 0,-1 1 1 0 0,1-1-1 0 0,2 1-11 0 0,78 6 749 0 0,-80-7-711 0 0,17-4 45 0 0,0 0-1 0 0,-1-1 1 0 0,0-1-1 0 0,0-1 1 0 0,-1-1-1 0 0,1 0 1 0 0,-1-1-1 0 0,-1-1 1 0 0,0-1 0 0 0,-1-1-1 0 0,0 0 1 0 0,0-1-1 0 0,-2 0 1 0 0,1-1-1 0 0,-2-1 1 0 0,0-1-1 0 0,-1 1 1 0 0,0-2-1 0 0,2-5-82 0 0,-11 19-2 0 0,0-1 0 0 0,0 0 0 0 0,0 0 0 0 0,0 0 0 0 0,0-1 0 0 0,-1 1 0 0 0,0 0 0 0 0,0-1 0 0 0,0 0 0 0 0,-1 1 0 0 0,1-1 0 0 0,-1 0 0 0 0,0 0 0 0 0,0 0 0 0 0,-1 0 0 0 0,0 0 0 0 0,0 0 0 0 0,0 0 0 0 0,0 0 0 0 0,-1-3 2 0 0,-2 7-24 0 0,1 0-1 0 0,-1 0 1 0 0,1 0-1 0 0,-1 0 1 0 0,0 0 0 0 0,0 0-1 0 0,1 1 1 0 0,-1-1-1 0 0,0 1 1 0 0,0 0-1 0 0,0 0 1 0 0,0 0-1 0 0,1 0 1 0 0,-1 1-1 0 0,0-1 1 0 0,0 1-1 0 0,1-1 1 0 0,-1 1-1 0 0,0 0 1 0 0,1 0-1 0 0,-1 0 1 0 0,0 1-1 0 0,1-1 1 0 0,0 1-1 0 0,-1-1 25 0 0,-82 68-186 0 0,84-68 185 0 0,1 0 0 0 0,-1-1 0 0 0,1 1 1 0 0,0 0-1 0 0,-1 0 0 0 0,1-1 0 0 0,0 1 1 0 0,-1 0-1 0 0,1 0 0 0 0,0-1 0 0 0,0 1 0 0 0,0 0 1 0 0,0 0-1 0 0,0 0 0 0 0,0-1 0 0 0,0 1 1 0 0,0 0-1 0 0,0 0 0 0 0,0 0 0 0 0,0-1 1 0 0,1 1-1 0 0,-1 0 0 0 0,0 0 0 0 0,1-1 1 0 0,-1 1-1 0 0,0 0 0 0 0,1 0 0 0 0,-1-1 1 0 0,1 1-1 0 0,-1 0 0 0 0,1-1 0 0 0,-1 1 0 0 0,1-1 1 0 0,-1 1-1 0 0,1-1 0 0 0,0 1 0 0 0,-1-1 1 0 0,1 1-1 0 0,0-1 0 0 0,-1 0 0 0 0,1 1 1 0 0,0-1-1 0 0,0 0 0 0 0,-1 1 0 0 0,1-1 1 0 0,0 0-1 0 0,0 0 0 0 0,0 0 0 0 0,-1 0 1 0 0,1 0-1 0 0,0 0 0 0 0,0 0 1 0 0,50 3 119 0 0,-43-3-122 0 0,120-10 391 0 0,-127 12-389 0 0,1-1 0 0 0,-1 1 0 0 0,0 0 0 0 0,0-1 0 0 0,0 1 1 0 0,0 0-1 0 0,0 0 0 0 0,0-1 0 0 0,-1 1 0 0 0,1 0 0 0 0,0 0 0 0 0,-1 0 1 0 0,0 0-1 0 0,1 0 0 0 0,-1 0 0 0 0,0 0 0 0 0,0 0 0 0 0,0 0 1 0 0,0 0-1 0 0,0 0 0 0 0,-1 0 0 0 0,1 0 0 0 0,-1 0 0 0 0,1 0 0 0 0,-1 0 1 0 0,0 0-1 0 0,1-1 0 0 0,-1 1 0 0 0,0 0 0 0 0,0 0 0 0 0,0-1 0 0 0,-1 1 1 0 0,1-1-1 0 0,0 1 0 0 0,-1-1 0 0 0,0 2 1 0 0,-15 18 10 0 0,-18 44-152 0 0,80-51-26 0 0,1-4 140 0 0,-32-6 58 0 0,0 0 0 0 0,-1-1-1 0 0,1 0 1 0 0,1-1 0 0 0,-1-1 0 0 0,0 0-1 0 0,0-1 1 0 0,1 0 0 0 0,-1-1 0 0 0,0-1-1 0 0,0-1 1 0 0,0 1 0 0 0,0-2 0 0 0,0 0-1 0 0,-1-1 1 0 0,8-4-30 0 0,-11 4 36 0 0,0-1 0 0 0,0-1 0 0 0,-1 1 1 0 0,0-2-1 0 0,0 1 0 0 0,-1-1 0 0 0,0 0 0 0 0,0-1 0 0 0,-1 0 0 0 0,0 0 0 0 0,-1-1 1 0 0,0 0-1 0 0,0 0 0 0 0,-1 0 0 0 0,0-1 0 0 0,-1 1 0 0 0,-1-1 0 0 0,1 0 0 0 0,-2 0 1 0 0,1-1-1 0 0,-2 1 0 0 0,1-1-36 0 0,-4 10 1 0 0,1 1 0 0 0,-1-1-1 0 0,0 0 1 0 0,0 1 0 0 0,0 0 0 0 0,0-1 0 0 0,0 1 0 0 0,0 0-1 0 0,0 0 1 0 0,0 0 0 0 0,0 0 0 0 0,0 0 0 0 0,-1 1-1 0 0,1-1 1 0 0,0 0 0 0 0,-1 1 0 0 0,1 0 0 0 0,0 0 0 0 0,-1 0-1 0 0,1 0 1 0 0,0 0 0 0 0,-1 0 0 0 0,1 0 0 0 0,0 1 0 0 0,-1-1-1 0 0,1 1 1 0 0,0 0 0 0 0,0 0 0 0 0,-1 0 0 0 0,1 0 0 0 0,0 0-1 0 0,0 0 1 0 0,0 0 0 0 0,0 1 0 0 0,0-1 0 0 0,1 1 0 0 0,-3 1-1 0 0,-5 6-5 0 0,-1 0 0 0 0,1 1 0 0 0,1 0 0 0 0,0 0 0 0 0,0 1 1 0 0,1 0-1 0 0,0 1 0 0 0,1-1 0 0 0,0 1 0 0 0,1 1 0 0 0,1-1 1 0 0,0 1-1 0 0,0-1 0 0 0,1 1 0 0 0,1 0 0 0 0,0 0 1 0 0,1 1-1 0 0,0-1 0 0 0,1 0 0 0 0,1 0 0 0 0,0 1 5 0 0,1-6-15 0 0,0 0 0 0 0,1 0-1 0 0,0-1 1 0 0,1 1 0 0 0,-1-1 0 0 0,1 0-1 0 0,1 0 1 0 0,-1-1 0 0 0,1 1 0 0 0,1-1-1 0 0,-1 0 1 0 0,1 0 0 0 0,0-1-1 0 0,0 1 1 0 0,0-2 0 0 0,1 1 0 0 0,0 0-1 0 0,0-1 1 0 0,0-1 0 0 0,0 1 0 0 0,1-1-1 0 0,0 0 1 0 0,-1-1 0 0 0,1 0 0 0 0,0 0-1 0 0,0 0 1 0 0,0-1 0 0 0,0-1-1 0 0,4 1 16 0 0,44-6-2432 0 0,-34-4-6518 0 0,-14 5-3566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1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14467 0 0,'0'0'2643'0'0,"0"0"-1248"0"0,0 0-547 0 0,0 0 131 0 0,0 0 147 0 0,0 0 41 0 0,0 0-52 0 0,0 0-199 0 0,0 0-185 0 0,0 0-154 0 0,0 0-113 0 0,0 0-94 0 0,0 0-54 0 0,16 2-37 0 0,115 10 561 0 0,-6-19-664 0 0,-120 6 409 0 0,-1 0-4469 0 0,-11 0-9279 0 0,3 1 1320 0 0</inkml:trace>
  <inkml:trace contextRef="#ctx0" brushRef="#br0" timeOffset="207.967">8 538 17140 0 0,'0'0'1617'0'0,"0"0"-599"0"0,0 0-123 0 0,0 0 66 0 0,0 0 5 0 0,0 0 13 0 0,0 0-70 0 0,21 1-138 0 0,104 3 252 0 0,-42-11-865 0 0,-49 0-6932 0 0,-30 7-4823 0 0</inkml:trace>
  <inkml:trace contextRef="#ctx0" brushRef="#br0" timeOffset="1204.336">1133 27 12787 0 0,'0'0'1539'0'0,"0"0"-158"0"0,0 0-67 0 0,0 0-3 0 0,0 0-25 0 0,0 0-140 0 0,0 0-181 0 0,0 0-175 0 0,0 0-159 0 0,-20-5-101 0 0,-62-13-80 0 0,79 17-413 0 0,0 0-1 0 0,0 1 0 0 0,1-1 0 0 0,-1 1 0 0 0,0 0 0 0 0,0 0 0 0 0,1 0 0 0 0,-1 0 1 0 0,0 1-1 0 0,0-1 0 0 0,1 1 0 0 0,-1-1 0 0 0,0 1 0 0 0,1 0 0 0 0,-1 0 0 0 0,0 0 1 0 0,1 1-1 0 0,0-1 0 0 0,-1 1 0 0 0,1-1 0 0 0,0 1 0 0 0,0 0 0 0 0,-2 1-36 0 0,-6 5 158 0 0,-8 8-79 0 0,1 0 1 0 0,1 1-1 0 0,0 1 1 0 0,1 0-1 0 0,1 1 1 0 0,1 0 0 0 0,0 2-1 0 0,2-1 1 0 0,0 1-1 0 0,2 1 1 0 0,0 0-1 0 0,2 0 1 0 0,0 1-1 0 0,1 0 1 0 0,1 0-1 0 0,2 0 1 0 0,0 1 0 0 0,1-1-1 0 0,2 1 1 0 0,0 0-80 0 0,2-14 33 0 0,0 0 1 0 0,0 0 0 0 0,1 0-1 0 0,0-1 1 0 0,1 0 0 0 0,0 1-1 0 0,1-1 1 0 0,0-1 0 0 0,0 1-1 0 0,1-1 1 0 0,0 0 0 0 0,0 0-1 0 0,1-1 1 0 0,0 1 0 0 0,0-1-1 0 0,1-1 1 0 0,-1 0 0 0 0,2 0-1 0 0,-1 0 1 0 0,1-1 0 0 0,0 0-1 0 0,0-1 1 0 0,0 0 0 0 0,0 0-1 0 0,1-1 1 0 0,-1-1 0 0 0,1 1-1 0 0,0-1 1 0 0,0-1 0 0 0,0 0-1 0 0,0 0 1 0 0,0-1 0 0 0,1-1-34 0 0,0 3 65 0 0,-1-1 0 0 0,0-1 0 0 0,1 0 0 0 0,-1 0 0 0 0,0-1 0 0 0,1-1 0 0 0,-1 1 0 0 0,0-2 0 0 0,0 1 0 0 0,0-1 0 0 0,-1-1 0 0 0,1 0 0 0 0,-1 0 1 0 0,1-1-1 0 0,-1 0 0 0 0,-1-1 0 0 0,1 0 0 0 0,-1 0 0 0 0,1-2-65 0 0,-8 6 8 0 0,1 0 0 0 0,-1 0-1 0 0,0 0 1 0 0,0 0 0 0 0,0 0 0 0 0,0 0 0 0 0,0-1 0 0 0,-1 1 0 0 0,1 0-1 0 0,-1-1 1 0 0,1 1 0 0 0,-1 0 0 0 0,0-1 0 0 0,0 1 0 0 0,0-1-1 0 0,0 1 1 0 0,-1 0 0 0 0,1-1 0 0 0,-1 1 0 0 0,1 0 0 0 0,-1-1 0 0 0,0 1-1 0 0,1 0 1 0 0,-1 0 0 0 0,-1 0 0 0 0,1 0 0 0 0,0 0 0 0 0,0 0 0 0 0,-1 0-1 0 0,1 0 1 0 0,-1 0 0 0 0,0 0 0 0 0,1 1 0 0 0,-1-1 0 0 0,0 1-1 0 0,0-1 1 0 0,0 1 0 0 0,0 0-8 0 0,-81-43-371 0 0,-10 33 60 0 0,93 11 310 0 0,1 0-1 0 0,-1 0 1 0 0,1 1 0 0 0,-1-1 0 0 0,0 0-1 0 0,1 0 1 0 0,-1 0 0 0 0,1 0 0 0 0,-1 1-1 0 0,0-1 1 0 0,1 0 0 0 0,-1 0 0 0 0,0 1-1 0 0,1-1 1 0 0,-1 0 0 0 0,0 1 0 0 0,0-1 0 0 0,1 0-1 0 0,-1 1 1 0 0,0-1 0 0 0,0 0 0 0 0,0 1-1 0 0,1-1 1 0 0,-1 0 0 0 0,0 1 0 0 0,0-1-1 0 0,0 1 1 0 0,0-1 0 0 0,0 0 0 0 0,0 1-1 0 0,0-1 1 0 0,0 1 0 0 0,0-1 0 0 0,0 1 0 0 0,0-1-1 0 0,0 0 1 0 0,0 1 0 0 0,0-1 0 0 0,0 1-1 0 0,0-1 1 0 0,0 0 0 0 0,-1 1 0 0 0,1-1-1 0 0,0 1 1 0 0,0-1 0 0 0,0 0 0 0 0,-1 1-1 0 0,1-1 1 0 0,0 0 0 0 0,0 0 0 0 0,-1 1 0 0 0,1-1-1 0 0,0 0 1 0 0,-1 1 0 0 0,1-1 0 0 0,0 0-1 0 0,-1 0 1 0 0,1 0 0 0 0,-1 1 0 0 0,1-1-1 0 0,0 0 1 0 0,-1 0 0 0 0,1 0 0 0 0,-1 0-1 0 0,1 0 1 0 0,-1 0 1 0 0,34 13 176 0 0,147-7 1688 0 0,-68-19-711 0 0,-112 13-1132 0 0,0 0-5 0 0,0 0 0 0 0,0 0 16 0 0,0 0-30 0 0,0 0-5 0 0,0 0 22 0 0,0 0 9 0 0,0 0 2 0 0,0 0-35 0 0,0 0 31 0 0,0 0-20 0 0,0 0 12 0 0,0 0 4 0 0,0 0 18 0 0,0 0-13 0 0,0 0-38 0 0,0 0-14 0 0,-20-7-3635 0 0,17 6 2914 0 0,-3-1-1094 0 0,2 1-2328 0 0,-1 0-8227 0 0</inkml:trace>
  <inkml:trace contextRef="#ctx0" brushRef="#br0" timeOffset="1689.98">495 122 8498 0 0,'0'0'1958'0'0,"0"0"-762"0"0,0 0-199 0 0,0 0 206 0 0,0 0 188 0 0,0 0 36 0 0,0 0-138 0 0,0 0-183 0 0,0 0-193 0 0,0 0-165 0 0,0 0-145 0 0,0 0-151 0 0,0 0-111 0 0,14-3-94 0 0,76-10 1012 0 0,-89 13-1021 0 0,-1 0 80 0 0,-36 5 1964 0 0,-130-1-209 0 0,188-14-2315 0 0,41-6-973 0 0,-20 10-5567 0 0,-30 6-5212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1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28 8234 0 0,'0'0'2962'0'0,"0"0"-1249"0"0,0 0-579 0 0,0 0-87 0 0,0 0 84 0 0,0 0 152 0 0,0 0 37 0 0,0 0-93 0 0,0 0-255 0 0,0 0-272 0 0,0 0-244 0 0,0-4-188 0 0,0-8-88 0 0,0 19 290 0 0,1 93 124 0 0,-4 0 0 0 0,-4 0-1 0 0,-4-1 1 0 0,-14 45-594 0 0,11-10-268 0 0,39-151-3916 0 0,-12-5 702 0 0,-6 6-3583 0 0,-5 6-3408 0 0</inkml:trace>
  <inkml:trace contextRef="#ctx0" brushRef="#br0" timeOffset="337.869">2 10 11242 0 0,'0'0'1322'0'0,"0"0"-484"0"0,0 0-401 0 0,0 0-49 0 0,0 0 219 0 0,0 0 333 0 0,0 0 260 0 0,0 0 130 0 0,0 0-87 0 0,0 0-175 0 0,0 0-145 0 0,0 0-151 0 0,0 0-136 0 0,22 4-105 0 0,70 11-62 0 0,-75-13-257 0 0,1 0-1 0 0,0-1 0 0 0,0-2 1 0 0,-1 1-1 0 0,1-2 0 0 0,0 0 0 0 0,7-3-211 0 0,24-3 286 0 0,162-7-306 0 0,-211 15-224 0 0,0 0-90 0 0,-14 9-3656 0 0,4-3 472 0 0,3-3-2498 0 0,1 2-5285 0 0</inkml:trace>
  <inkml:trace contextRef="#ctx0" brushRef="#br0" timeOffset="554.475">0 337 15123 0 0,'0'0'1075'0'0,"0"0"-65"0"0,0 0 62 0 0,0 0 36 0 0,0 0-17 0 0,23 0-109 0 0,75 3-144 0 0,18-13 977 0 0,3 7-3323 0 0,-111 6-190 0 0,-4 1-2722 0 0,0-1-6635 0 0</inkml:trace>
  <inkml:trace contextRef="#ctx0" brushRef="#br0" timeOffset="1016.959">463 592 13483 0 0,'0'0'1120'0'0,"0"0"-484"0"0,0 0-228 0 0,0 0 116 0 0,0 0 223 0 0,0 0 193 0 0,0 0 70 0 0,0 0-116 0 0,0 0-189 0 0,0 0-160 0 0,0 0-134 0 0,0 0-89 0 0,-1 20-68 0 0,1 60-34 0 0,4-53 2003 0 0,1-41-272 0 0,-5 14-2269 0 0,5-25 479 0 0,1 0 1 0 0,1 1-1 0 0,1 0 0 0 0,2 1 1 0 0,0 0-1 0 0,1 0 0 0 0,12-17-161 0 0,-14 25 57 0 0,0 2-1 0 0,0-1 1 0 0,1 1-1 0 0,1 0 0 0 0,0 1 1 0 0,0 1-1 0 0,2 0 0 0 0,1-2-56 0 0,-12 14-1 0 0,-1-1-1 0 0,0 1 0 0 0,1-1 1 0 0,-1 1-1 0 0,0 0 0 0 0,0-1 1 0 0,0 1-1 0 0,0 0 0 0 0,1 0 1 0 0,-1 0-1 0 0,0 0 0 0 0,0 0 1 0 0,-1 0-1 0 0,1 0 0 0 0,0 0 1 0 0,0 0-1 0 0,0 0 0 0 0,-1 0 1 0 0,1 1-1 0 0,-1-1 0 0 0,1 0 1 0 0,-1 1-1 0 0,1-1 0 0 0,-1 0 1 0 0,0 1-1 0 0,0-1 1 0 0,1 0-1 0 0,-1 1 0 0 0,0-1 1 0 0,0 1-1 0 0,0-1 0 0 0,-1 0 1 0 0,1 1-1 0 0,0-1 0 0 0,0 0 1 0 0,-1 1-1 0 0,1-1 0 0 0,-1 0 1 0 0,1 1-1 0 0,-1-1 0 0 0,0 0 1 0 0,0 1 1 0 0,1 4-77 0 0,16 22-3272 0 0,-4-30-1912 0 0,1-6-4572 0 0,-8 4 767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29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11698 0 0,'0'0'1359'0'0,"0"0"-334"0"0,0 0-228 0 0,0 0 33 0 0,0 0 141 0 0,0 0 146 0 0,0 0 43 0 0,0 0-119 0 0,0 0-224 0 0,0 0-258 0 0,0 0-227 0 0,0 0-164 0 0,0 0-101 0 0,1-2-13 0 0,6-1 313 0 0,-3 23 151 0 0,0 30 158 0 0,-7 80-56 0 0,2-84 1332 0 0,2-71-1886 0 0,1 0-1 0 0,1 0 1 0 0,1 0-1 0 0,2 1 0 0 0,0-1 1 0 0,1 1-1 0 0,2 1 1 0 0,0-1-1 0 0,2 2 1 0 0,1-1-1 0 0,0 1 1 0 0,1 1-1 0 0,9-10-65 0 0,-19 27-2 0 0,0 0-1 0 0,-1 0 1 0 0,1 0 0 0 0,0 0-1 0 0,1 1 1 0 0,-1 0 0 0 0,1-1-1 0 0,-1 1 1 0 0,1 0 0 0 0,0 1-1 0 0,0-1 1 0 0,0 1 0 0 0,1 0-1 0 0,-1 0 1 0 0,1 0 0 0 0,-1 0-1 0 0,1 1 1 0 0,-1 0 0 0 0,1 0-1 0 0,2-1 3 0 0,16 57 119 0 0,-9 14-874 0 0,-7-69-6240 0 0,-6 0 3227 0 0,0 0-7716 0 0</inkml:trace>
  <inkml:trace contextRef="#ctx0" brushRef="#br0" timeOffset="400.84">433 18 12427 0 0,'0'0'1557'0'0,"0"0"-291"0"0,0 0-155 0 0,0 0 28 0 0,0 0 24 0 0,0 0 22 0 0,0 0-102 0 0,0 0-183 0 0,0 0-173 0 0,0 0-139 0 0,0 0-106 0 0,0 0-65 0 0,0 0-54 0 0,12-2-63 0 0,60-14 203 0 0,-8 18 109 0 0,-63 1-604 0 0,-1-1 0 0 0,1 0 0 0 0,-1 0 0 0 0,0 0 0 0 0,0 0 0 0 0,1 1 1 0 0,-2-1-1 0 0,1 0 0 0 0,0 0 0 0 0,0 1 0 0 0,-1-1 0 0 0,1 0 0 0 0,-1 0 0 0 0,1 0 0 0 0,-1 0 0 0 0,0 0 1 0 0,0 0-1 0 0,0 0 0 0 0,0 0 0 0 0,-1 0 0 0 0,1 0 0 0 0,0 0 0 0 0,-1-1 0 0 0,1 1 0 0 0,-1-1 0 0 0,0 1 0 0 0,1-1 1 0 0,-1 1-9 0 0,-49 51 220 0 0,51-52-212 0 0,0 0 0 0 0,-1 0 0 0 0,1 1 1 0 0,0-1-1 0 0,0 0 0 0 0,-1 0 0 0 0,1 1 1 0 0,0-1-1 0 0,1 0 0 0 0,-1 1 1 0 0,0-1-1 0 0,0 0 0 0 0,0 0 0 0 0,1 0 1 0 0,-1 1-1 0 0,1-1 0 0 0,-1 0 0 0 0,1 0 1 0 0,-1 0-1 0 0,1 0 0 0 0,0 0 0 0 0,-1 0 1 0 0,1 0-1 0 0,0 0 0 0 0,0 0 1 0 0,0 0-1 0 0,0 0 0 0 0,0 0 0 0 0,0 0 1 0 0,0-1-1 0 0,0 1 0 0 0,0 0 0 0 0,0-1 1 0 0,0 1-1 0 0,0-1 0 0 0,1 1 0 0 0,-1-1 1 0 0,0 0-1 0 0,0 1 0 0 0,0-1 0 0 0,1 0 1 0 0,-1 0-1 0 0,0 0 0 0 0,1 0-8 0 0,64 5 462 0 0,-59-5-411 0 0,34-5 244 0 0,-26-2-8154 0 0,-13 7-4081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21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86 378 8994 0 0,'0'0'3221'0'0,"0"0"-1373"0"0,0 0-626 0 0,0 0-45 0 0,0 0 127 0 0,0 0 109 0 0,0 0 10 0 0,0 0-175 0 0,0 0-238 0 0,0 0-197 0 0,0 0-122 0 0,2-41 2751 0 0,9 14-3314 0 0,0 0 1 0 0,2 1-1 0 0,1 0 0 0 0,1 1 1 0 0,1 1-1 0 0,1 0 0 0 0,1 2 1 0 0,20-20-129 0 0,-5 9-32 0 0,-24 62-238 0 0,-4 104 339 0 0,-7-77-102 0 0,7-14 39 0 0,-5-41-7 0 0,0 0 1 0 0,1-1-1 0 0,-1 1 1 0 0,0 0-1 0 0,1-1 1 0 0,-1 1-1 0 0,0-1 0 0 0,1 1 1 0 0,-1 0-1 0 0,1-1 1 0 0,-1 1-1 0 0,1-1 1 0 0,-1 1-1 0 0,1-1 0 0 0,-1 0 1 0 0,1 1-1 0 0,0-1 1 0 0,-1 1-1 0 0,1-1 1 0 0,-1 0-1 0 0,1 0 0 0 0,0 1 1 0 0,-1-1-1 0 0,1 0 1 0 0,0 0-1 0 0,0 0 1 0 0,-1 0-1 0 0,1 0 1 0 0,0 0-1 0 0,-1 0 0 0 0,1 0 1 0 0,0 0-1 0 0,0 0 1 0 0,-1 0-1 0 0,1 0 1 0 0,0 0-1 0 0,-1-1 0 0 0,1 1 1 0 0,0 0-1 0 0,-1 0 1 0 0,1-1-1 0 0,0 1 1 0 0,-1 0-1 0 0,1-1 1 0 0,-1 1-1 0 0,1-1 0 0 0,-1 1 1 0 0,1-1-1 0 0,-1 1 1 0 0,1-1-1 0 0,-1 1 1 0 0,1-1-1 0 0,-1 0 0 0 0,0 1 1 0 0,1-1-1 0 0,-1 0 1 0 0,0 1 0 0 0,282-305 57 0 0,-253 288-104 0 0,-29 41-2 0 0,-11 73 218 0 0,7-81-148 0 0,1 0 1 0 0,1 1 0 0 0,0-1 0 0 0,1 1 0 0 0,1-1 0 0 0,1 1 0 0 0,2 11-23 0 0,2-17-1480 0 0,1-15-7446 0 0,-4 2 290 0 0</inkml:trace>
  <inkml:trace contextRef="#ctx0" brushRef="#br0" timeOffset="674.139">1046 157 9410 0 0,'0'0'1248'0'0,"0"0"-199"0"0,0 0 81 0 0,0 0 212 0 0,0 0 102 0 0,0 0-25 0 0,0 0-156 0 0,0 0-261 0 0,0 0-206 0 0,0 0-140 0 0,0 0-116 0 0,0 0-65 0 0,-20 0-38 0 0,-63-3-11 0 0,22 18 1536 0 0,59-13-1899 0 0,0 0 0 0 0,0 0 0 0 0,0 0 0 0 0,0 1 1 0 0,0-1-1 0 0,0 1 0 0 0,0-1 0 0 0,1 1 0 0 0,0 0 1 0 0,-1-1-1 0 0,1 1 0 0 0,0 0 0 0 0,0 0 0 0 0,1 0 1 0 0,-1 0-1 0 0,1 0 0 0 0,-1 0 0 0 0,1 0 0 0 0,0 0 0 0 0,0 0 1 0 0,0 1-1 0 0,0-1 0 0 0,1 2-63 0 0,-3 21 228 0 0,-31 121 120 0 0,33-146-321 0 0,58-8 975 0 0,38-7-542 0 0,-103 5-7388 0 0,2 2-2441 0 0,1 7-1627 0 0</inkml:trace>
  <inkml:trace contextRef="#ctx0" brushRef="#br0" timeOffset="913.98">766 270 8354 0 0,'0'0'4209'0'0,"0"0"-2745"0"0,0 0-520 0 0,0 0 112 0 0,0 0 73 0 0,0 0 39 0 0,0 0-120 0 0,0 0-216 0 0,0 0-256 0 0,0 0-191 0 0,0 0-129 0 0,0 0-168 0 0,0 0-104 0 0,0 0-216 0 0,108-4-473 0 0,-97 1-999 0 0,-1 3-3633 0 0,-6-2-7074 0 0</inkml:trace>
  <inkml:trace contextRef="#ctx0" brushRef="#br0" timeOffset="1716.112">838 277 0 0 0,'0'0'389'0'0,"0"0"965"0"0,0 0 272 0 0,0 0-107 0 0,0 0-142 0 0,0 0-111 0 0,0 0-107 0 0,0 0-36 0 0,0 0-63 0 0,0 0-61 0 0,6-1-72 0 0,88 0 5301 0 0,-94 1-6067 0 0,0 0 51 0 0,0 0 62 0 0,0 0 36 0 0,0 0 25 0 0,0 0 9 0 0,0 0-23 0 0,0 0-35 0 0,-31 0 690 0 0,-5 7-639 0 0,31-6-2260 0 0,24-4-4541 0 0,-14 2-4283 0 0</inkml:trace>
  <inkml:trace contextRef="#ctx0" brushRef="#br0" timeOffset="4435.292">1216 348 5425 0 0,'0'0'1456'0'0,"0"0"-111"0"0,0 0-45 0 0,0 0 176 0 0,0 0 107 0 0,0 0-16 0 0,0 0-156 0 0,0 0-260 0 0,0 0-240 0 0,0 0-172 0 0,0 0-147 0 0,-3 1-128 0 0,-6 0 709 0 0,-6-16 7348 0 0,12-2-9108 0 0,6 3 618 0 0,0 0 0 0 0,1 0-1 0 0,1 0 1 0 0,0 1 0 0 0,1-1-1 0 0,1 1 1 0 0,0 0 0 0 0,1 1-1 0 0,0 0 1 0 0,1 0 0 0 0,0 1-1 0 0,0 0 1 0 0,2 0 0 0 0,-1 1 0 0 0,1 1-1 0 0,1-1 1 0 0,3-1-31 0 0,-14 10-2 0 0,-1 1 0 0 0,1-1-1 0 0,0 0 1 0 0,-1 1 0 0 0,1-1 0 0 0,0 0 0 0 0,0 1 0 0 0,-1-1 0 0 0,1 1 0 0 0,0-1-1 0 0,0 1 1 0 0,0-1 0 0 0,-1 1 0 0 0,1 0 0 0 0,0 0 0 0 0,0-1 0 0 0,0 1 0 0 0,0 0-1 0 0,0 0 1 0 0,0 0 0 0 0,0 0 0 0 0,0 0 0 0 0,0 0 0 0 0,0 0 0 0 0,0 0-1 0 0,-1 0 1 0 0,1 0 0 0 0,0 0 0 0 0,0 1 0 0 0,0-1 0 0 0,0 0 0 0 0,0 1 0 0 0,0-1-1 0 0,-1 1 1 0 0,1-1 0 0 0,0 1 0 0 0,0-1 0 0 0,0 1 0 0 0,-1 0 0 0 0,1-1 0 0 0,0 1-1 0 0,-1 0 1 0 0,1-1 0 0 0,-1 1 0 0 0,1 0 0 0 0,-1 0 0 0 0,1 0 0 0 0,-1-1-1 0 0,0 1 1 0 0,1 0 0 0 0,-1 0 0 0 0,0 0 0 0 0,0 0 0 0 0,1 0 0 0 0,-1 0 0 0 0,0 0-1 0 0,0 0 1 0 0,0 0 0 0 0,0 0 2 0 0,5 66 42 0 0,-5-63-50 0 0,0 5-5 0 0,1-2 16 0 0,0-1 0 0 0,-1 1 0 0 0,0 0-1 0 0,-1 0 1 0 0,1-1 0 0 0,-1 1 0 0 0,-1 0 0 0 0,1-1-1 0 0,-1 1 1 0 0,0-1 0 0 0,0 0 0 0 0,-1 1 0 0 0,0-1-1 0 0,0 0 1 0 0,-1-1 0 0 0,0 2-3 0 0,12-30-71 0 0,3 3 56 0 0,1 1 0 0 0,1 1 0 0 0,1 0 0 0 0,0 1 0 0 0,2 1 0 0 0,0 0 0 0 0,0 1 0 0 0,1 0 0 0 0,1 2 0 0 0,1 0 0 0 0,0 1 0 0 0,18-9 15 0 0,-35 21 1 0 0,0 0-1 0 0,-1-1 0 0 0,1 1 1 0 0,0 0-1 0 0,0 0 1 0 0,-1 0-1 0 0,1 0 1 0 0,0 0-1 0 0,-1 0 0 0 0,1 1 1 0 0,0-1-1 0 0,-1 1 1 0 0,1-1-1 0 0,0 1 0 0 0,-1-1 1 0 0,1 1-1 0 0,-1 0 1 0 0,1 0-1 0 0,-1 0 1 0 0,1 0-1 0 0,-1 0 0 0 0,0 0 1 0 0,1 0-1 0 0,-1 0 1 0 0,0 1-1 0 0,0-1 1 0 0,0 0-1 0 0,0 1 0 0 0,0-1 1 0 0,0 1-1 0 0,0-1 1 0 0,-1 1-1 0 0,1-1 1 0 0,-1 1-1 0 0,1-1 0 0 0,-1 1 1 0 0,1 0-1 0 0,-1 0 1 0 0,0-1-1 0 0,0 1 1 0 0,0 0-1 0 0,0-1 0 0 0,0 1 1 0 0,0 0-1 0 0,0-1 1 0 0,0 1-1 0 0,-1 0 0 0 0,1-1 1 0 0,-1 1-1 0 0,1 0 1 0 0,-1-1-1 0 0,0 1 1 0 0,0-1-1 0 0,0 2 0 0 0,1 8 22 0 0,-18 140 171 0 0,14-150-3313 0 0,0-3-6170 0 0,4 2 8231 0 0,-3 0-11199 0 0</inkml:trace>
  <inkml:trace contextRef="#ctx0" brushRef="#br0" timeOffset="5053.976">1293 118 0 0 0,'0'0'177'0'0,"0"0"285"0"0,0 0 42 0 0,0 0 27 0 0,0 0 82 0 0,0 0 207 0 0,0 0 225 0 0,0 0 115 0 0,0 0 60 0 0,-34 4 12679 0 0,30-3-13052 0 0,-41 10 3777 0 0,-27-13-2920 0 0,71 2-1715 0 0,0 0 0 0 0,0 0 1 0 0,0 0-1 0 0,0 0 0 0 0,1-1 1 0 0,-1 1-1 0 0,0 0 0 0 0,0 0 1 0 0,0 0-1 0 0,1-1 0 0 0,-1 1 1 0 0,0-1-1 0 0,0 1 0 0 0,1 0 0 0 0,-1-1 1 0 0,0 1-1 0 0,1-1 0 0 0,-1 1 1 0 0,0-1-1 0 0,1 0 0 0 0,-1 1 1 0 0,1-1-1 0 0,-1 0 0 0 0,1 1 0 0 0,-1-1 1 0 0,1 0-1 0 0,0 0 0 0 0,-1 1 1 0 0,1-1-1 0 0,0 0 0 0 0,0 0 1 0 0,-1 0-1 0 0,1 1 0 0 0,0-1 0 0 0,0 0 1 0 0,0 0-1 0 0,0 0 0 0 0,0 0 1 0 0,0 1-1 0 0,0-1 0 0 0,0 0 1 0 0,0 0-1 0 0,1 0 0 0 0,-1 0 11 0 0,5-10-3068 0 0,3 0-3803 0 0,-5 8-4788 0 0</inkml:trace>
  <inkml:trace contextRef="#ctx0" brushRef="#br0" timeOffset="8151.344">1 588 3513 0 0,'0'0'1917'0'0,"0"0"-846"0"0,0 0-498 0 0,0 0-189 0 0,0 0 49 0 0,0 0 261 0 0,0 0 300 0 0,0 0 188 0 0,0 0 8 0 0,0 0-112 0 0,0 0-156 0 0,3 0-121 0 0,244-24 5437 0 0,198 15-3312 0 0,-231 9-1290 0 0,163-22-1636 0 0,-19-32 750 0 0,-316 45-845 0 0,-79 30-1305 0 0,20-10-1608 0 0,0-1-5363 0 0,11-8-2905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61 252 0 0 0,'0'0'1054'0'0,"0"0"159"0"0,0 0 66 0 0,0 0-57 0 0,0 0-65 0 0,0 0-50 0 0,0 0 29 0 0,-5-5 87 0 0,-14-13 123 0 0,25 19 12233 0 0,3 0-10016 0 0,-1 17-7802 0 0,-8-13-240 0 0,0 0-5576 0 0</inkml:trace>
  <inkml:trace contextRef="#ctx0" brushRef="#br0" timeOffset="2046.456">68 240 0 0 0,'0'0'1318'0'0,"0"0"354"0"0,0 0-36 0 0,0 0-263 0 0,0 0-201 0 0,0 0-208 0 0,0 0-144 0 0,0 0-30 0 0,-6-7 2123 0 0,5 6 1479 0 0,1 0 3689 0 0,413-24-4562 0 0,-413 25-3504 0 0,0 0-15 0 0,0 0 8 0 0,0 0 17 0 0,0 0 19 0 0,0 0 5 0 0,-26-10-1570 0 0,12 8-9295 0 0,12 2 6007 0 0,-1 0-6396 0 0</inkml:trace>
  <inkml:trace contextRef="#ctx0" brushRef="#br0" timeOffset="2454.445">49 376 6305 0 0,'0'0'1965'0'0,"0"0"-508"0"0,0 0-268 0 0,0 0 40 0 0,0 0 81 0 0,0 0 13 0 0,0 0-100 0 0,0 0-194 0 0,0 0-214 0 0,0 0-176 0 0,0 0-104 0 0,0 0-60 0 0,0 0-39 0 0,-8 8-12 0 0,-23 24 16 0 0,22-24-9 0 0,9-8-17 0 0,21 7 3294 0 0,187-16-293 0 0,-86 7-2728 0 0,-122 2-680 0 0,0 0-1 0 0,0 0-28 0 0,0 0-9 0 0,0 0-18 0 0,0 0-6 0 0,0 0-30 0 0,0 0-66 0 0,7-17-5057 0 0,-4 11-4199 0 0,1 3-2622 0 0</inkml:trace>
  <inkml:trace contextRef="#ctx0" brushRef="#br0" timeOffset="3070.918">211 1 12115 0 0,'0'0'1313'0'0,"0"0"-181"0"0,0 0-131 0 0,0 0 24 0 0,0 0-2 0 0,0 0-68 0 0,0 0-130 0 0,0 0-127 0 0,0 0-78 0 0,0 0-12 0 0,0 0 18 0 0,0 0-30 0 0,0 0-28 0 0,6 9-27 0 0,17 30-34 0 0,-19-34-330 0 0,0 0-1 0 0,0-1 1 0 0,1 1-1 0 0,-1-1 1 0 0,1 0 0 0 0,0 0-1 0 0,0 0 1 0 0,1-1-1 0 0,-1 1 1 0 0,1-1-1 0 0,0-1 1 0 0,0 1-1 0 0,1-1-176 0 0,0 2 144 0 0,11 3 165 0 0,6 3-80 0 0,0 1 1 0 0,0 1 0 0 0,-1 1 0 0 0,-1 1 0 0 0,0 1-1 0 0,6 6-229 0 0,-27-20 17 0 0,1 0-1 0 0,-1 0 0 0 0,0-1 0 0 0,1 1 1 0 0,-1 0-1 0 0,0 0 0 0 0,0 0 0 0 0,0 0 0 0 0,0 0 1 0 0,0 1-1 0 0,0-1 0 0 0,0 0 0 0 0,0 0 1 0 0,0 1-1 0 0,-1-1 0 0 0,1 1 0 0 0,-1-1 1 0 0,1 0-1 0 0,-1 1 0 0 0,1-1 0 0 0,-1 1 0 0 0,0-1 1 0 0,1 1-1 0 0,-1-1 0 0 0,0 1 0 0 0,0-1 1 0 0,0 1-1 0 0,0 0 0 0 0,-1-1 0 0 0,1 1 1 0 0,0-1-1 0 0,-1 1 0 0 0,1-1 0 0 0,-1 0 0 0 0,1 1 1 0 0,-1-1-1 0 0,0 1 0 0 0,1-1 0 0 0,-1 0 1 0 0,0 0-1 0 0,-1 2-16 0 0,-150 150 461 0 0,-22 43 18 0 0,136-141-342 0 0,38-55-162 0 0,0 0-2 0 0,0 0 13 0 0,0 0-9 0 0,0 0-12 0 0,0 0-21 0 0,0 0-20 0 0,0 0-14 0 0,0 0-49 0 0,0 0-49 0 0,0 0-87 0 0,13-16-5967 0 0,-9 12 327 0 0,1 1-6145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65 12691 0 0,'0'0'1584'0'0,"0"0"-242"0"0,0 0-142 0 0,0 0-61 0 0,0 0-23 0 0,0 0-80 0 0,0 0-166 0 0,0 0-163 0 0,0 0-138 0 0,0 0-95 0 0,0 0-84 0 0,-10 24-76 0 0,-32 79-48 0 0,36-85-191 0 0,0 1-1 0 0,1 0 1 0 0,1 0-1 0 0,1 0 1 0 0,0 0-1 0 0,2 1 1 0 0,0-1-1 0 0,1 0 1 0 0,2 6-75 0 0,-1 20 91 0 0,-1-22-32 0 0,-2-5-18 0 0,1 0 0 0 0,1 0 0 0 0,1 0 1 0 0,1 0-1 0 0,0 0 0 0 0,2-1 0 0 0,0 1 1 0 0,0-1-1 0 0,2 0 0 0 0,0 0 0 0 0,1 0 0 0 0,1 0-41 0 0,-7-16 18 0 0,0 1-1 0 0,0-1 0 0 0,0 0 0 0 0,0 1 0 0 0,0-1 1 0 0,1 0-1 0 0,-1 0 0 0 0,0 1 0 0 0,1-1 1 0 0,-1 0-1 0 0,1 0 0 0 0,-1-1 0 0 0,1 1 1 0 0,0 0-1 0 0,-1 0 0 0 0,1-1 0 0 0,0 1 0 0 0,-1-1 1 0 0,1 0-1 0 0,0 1 0 0 0,0-1 0 0 0,-1 0 1 0 0,1 0-1 0 0,0 0 0 0 0,0 0 0 0 0,-1 0 0 0 0,1-1 1 0 0,0 1-1 0 0,0 0 0 0 0,-1-1 0 0 0,1 1 1 0 0,0-1-1 0 0,-1 0 0 0 0,1 1 0 0 0,0-1 0 0 0,-1 0 1 0 0,1 0-1 0 0,-1 0 0 0 0,1-1-17 0 0,55-49 718 0 0,-52 46-699 0 0,33-39 95 0 0,-2-1 1 0 0,-2-2 0 0 0,-2-2-1 0 0,-3 0 1 0 0,-1-2 0 0 0,-3-2-1 0 0,-2 0 1 0 0,9-34-115 0 0,-6-57 211 0 0,-26 143-203 0 0,0 0 1 0 0,-1 0 0 0 0,1 1-1 0 0,0-1 1 0 0,-1 0-1 0 0,1 0 1 0 0,-1 1-1 0 0,1-1 1 0 0,0 0 0 0 0,-1 1-1 0 0,0-1 1 0 0,1 0-1 0 0,-1 1 1 0 0,1-1-1 0 0,-1 1 1 0 0,0-1 0 0 0,1 1-1 0 0,-1-1 1 0 0,0 1-1 0 0,0-1 1 0 0,1 1-1 0 0,-1 0 1 0 0,0-1 0 0 0,0 1-1 0 0,1 0 1 0 0,-1 0-1 0 0,0 0 1 0 0,0 0-1 0 0,0-1 1 0 0,0 1-1 0 0,1 0 1 0 0,-1 0 0 0 0,0 1-1 0 0,0-1 1 0 0,0 0-1 0 0,0 0 1 0 0,1 0-1 0 0,-1 0 1 0 0,0 1 0 0 0,0-1-1 0 0,0 0 1 0 0,1 1-1 0 0,-1-1 1 0 0,0 1-1 0 0,1-1 1 0 0,-1 1 0 0 0,0-1-1 0 0,1 1 1 0 0,-1-1-1 0 0,1 1 1 0 0,-1 0-1 0 0,0-1 1 0 0,1 1 0 0 0,0 0-1 0 0,-1 0 1 0 0,1-1-1 0 0,-1 1 1 0 0,1 0-1 0 0,0 0 1 0 0,0-1 0 0 0,-1 1-1 0 0,1 0 1 0 0,0 0-1 0 0,0 0 1 0 0,0 0-1 0 0,0 0-8 0 0,-14 23 66 0 0,1 0-1 0 0,1 1 0 0 0,2 1 0 0 0,0 0 1 0 0,2 0-1 0 0,1 1 0 0 0,1 0 0 0 0,1 0 1 0 0,1 0-1 0 0,1 1 0 0 0,2-1 0 0 0,1 1 1 0 0,3 18-66 0 0,42 103 708 0 0,-45-148-931 0 0,2 8 729 0 0,-2-13-3845 0 0,0 3 2091 0 0,3-1-5372 0 0,-1 2-5022 0 0</inkml:trace>
  <inkml:trace contextRef="#ctx0" brushRef="#br0" timeOffset="398.057">614 406 12531 0 0,'0'0'4503'0'0,"0"0"-2628"0"0,0 0-1016 0 0,0 0-89 0 0,0 0 103 0 0,0 0 121 0 0,0 0 30 0 0,0 0-136 0 0,0 0-262 0 0,0 0-253 0 0,0 0-117 0 0,0 0-14 0 0,0 0 40 0 0,0 5 49 0 0,5 125 2823 0 0,-2-77-5839 0 0,-2-13-10345 0 0,-1-40 1533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6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3193 0 0,'0'0'4397'0'0,"0"0"-2193"0"0,0 0-626 0 0,0 0 158 0 0,0 0 141 0 0,0 0-26 0 0,0 0-220 0 0,0 0-323 0 0,0 0-303 0 0,0 0-187 0 0,0 0-58 0 0,0 0-5 0 0,0 0-28 0 0,7 3 2891 0 0,24 6-2534 0 0,186-9 778 0 0,-207-1-1411 0 0,-7 1-4068 0 0,-8 8-6352 0 0,4-6-1835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6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15979 0 0,'0'0'1231'0'0,"0"0"-358"0"0,0 0-36 0 0,0 0 285 0 0,0 0 251 0 0,0 0 82 0 0,0 0-54 0 0,0 0-207 0 0,0 0-247 0 0,0 0-199 0 0,22-1-147 0 0,70-3-144 0 0,73-27 1075 0 0,-57 26-1998 0 0,-98 7-1406 0 0,-6 1-4387 0 0,-2 1-6412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31.5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50,'8'11,"7"9,-1 2,-1 0,-1 1,-1 0,-1 0,-1 2,-1-1,-1 1,-1 0,-1 0,1 19,16 63,52 177,-73-281,-1 0,1 1,0-1,0 0,1 0,-1 0,1 0,-1 0,1 0,0-1,0 1,0 0,0-1,1 0,-1 1,1-1,0 0,-1 0,1-1,0 1,0 0,0-1,0 0,0 0,0 0,1 0,-1 0,0 0,0-1,1 0,-1 0,0 0,1 0,-1 0,0-1,1 1,-1-1,0 0,0 0,0 0,1 0,-1-1,-1 1,1-1,0 0,1 0,968-210,-894 190,1 3,0 4,1 3,0 4,0 3,70 6,-122 5,-27-5,0 0,1 0,-1 0,1 0,-1-1,1 1,-1 0,1 0,0-1,-1 1,1-1,0 0,-1 1,1-1,0 0,-1 0,1 0,0 0,-1-1,1 1,0 0,-1-1,1 1,0-1,-1 1,1-1,-1 0,1 1,-1-1,1 0,-1 0,0 0,1-1,-1 1,0 0,0 0,0-1,0 1,0 0,0-1,0 1,0-1,-1 0,1 1,0-1,-1 1,0-1,1 0,-1 1,0-1,0 0,0 0,-23-190,22 128,2 44,-1 1,-1-1,0 0,-2 1,0 0,-1-1,-1 1,-1 1,-5-13,-3 7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3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9946 0 0,'0'0'2977'0'0,"0"0"-665"0"0,0 0-397 0 0,0 0-180 0 0,0 0-220 0 0,0 0-273 0 0,0 0-318 0 0,0 0-233 0 0,0 0-138 0 0,0 0-99 0 0,0 0-45 0 0,0 0-22 0 0,0 0-15 0 0,1 14 1925 0 0,279-17 705 0 0,-16-1-4124 0 0,-264 2 208 0 0,0 1-1326 0 0,0 0-4547 0 0,0 1-5495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5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9002 0 0,'0'0'2514'0'0,"0"0"-622"0"0,0 0-346 0 0,0 0-62 0 0,0 0-25 0 0,0 0-33 0 0,0 0-118 0 0,0 0-242 0 0,0 0-258 0 0,0 0-215 0 0,0 0-157 0 0,0 0-92 0 0,0 0-46 0 0,51 2 1704 0 0,127-2-922 0 0,-251-51 253 0 0,47 42-1453 0 0,26 34 10 0 0,9 117 55 0 0,-9-141 87 0 0,0-1-12 0 0,0 0-4 0 0,0 0-4 0 0,0 0-11 0 0,0 0 18 0 0,13-19 104 0 0,77-86-619 0 0,-89 105 104 0 0,-1 0-303 0 0,0 0-436 0 0,0 0-784 0 0,0 0-2902 0 0,0 0-7064 0 0</inkml:trace>
  <inkml:trace contextRef="#ctx0" brushRef="#br0" timeOffset="448.148">417 44 15803 0 0,'0'0'2461'0'0,"0"0"-1055"0"0,0 0-540 0 0,0 0 20 0 0,0 0 93 0 0,0 0 25 0 0,0 0-65 0 0,0 0-187 0 0,0 0-172 0 0,0 0-116 0 0,0 0-97 0 0,0 0-72 0 0,0 0-70 0 0,15-6-58 0 0,47-19-32 0 0,-61 24-123 0 0,0-1 0 0 0,0 1 0 0 0,0 0 0 0 0,1 0 0 0 0,-1 0 1 0 0,0 1-1 0 0,1-1 0 0 0,-1 0 0 0 0,0 0 0 0 0,1 1 0 0 0,-1-1 0 0 0,1 1 1 0 0,-1-1-1 0 0,1 1 0 0 0,-1 0 0 0 0,1 0 0 0 0,0 0 0 0 0,-1-1 1 0 0,1 1-1 0 0,-1 1 0 0 0,1-1 0 0 0,0 0 0 0 0,-1 0 0 0 0,1 1 1 0 0,-1-1-1 0 0,1 0 0 0 0,-1 1 0 0 0,1 0 0 0 0,-1-1 0 0 0,0 1 1 0 0,1 0-1 0 0,-1 0 0 0 0,0 0 0 0 0,1 0 0 0 0,-1 0 0 0 0,0 0 1 0 0,0 0-1 0 0,0 0 0 0 0,0 0 0 0 0,0 0 0 0 0,0 1 0 0 0,0-1 1 0 0,0 0-1 0 0,-1 1 0 0 0,1-1 0 0 0,0 1 0 0 0,0 0-12 0 0,-19 59 201 0 0,-11-21-165 0 0,-30 59 97 0 0,60-97-108 0 0,0 0 0 0 0,0 0 0 0 0,0 0 0 0 0,0 0 0 0 0,0 0 1 0 0,0 0-1 0 0,1 0 0 0 0,-1 0 0 0 0,1 0 0 0 0,-1 0 0 0 0,1-1 0 0 0,0 1 0 0 0,-1-1 0 0 0,1 1 0 0 0,0-1 0 0 0,0 0 0 0 0,0 1 0 0 0,0-1 1 0 0,0 0-1 0 0,1-1 0 0 0,-1 1 0 0 0,0 0 0 0 0,0 0 0 0 0,1-1 0 0 0,-1 0 0 0 0,0 1 0 0 0,1-1 0 0 0,-1 0 0 0 0,0 0 0 0 0,1 0 0 0 0,-1 0 1 0 0,0-1-1 0 0,1 1 0 0 0,-1-1 0 0 0,0 1 0 0 0,1-1 0 0 0,-1 0 0 0 0,0 0 0 0 0,0 0-25 0 0,10 1 86 0 0,59-12-669 0 0,-48 4-3763 0 0,-2-2-5739 0 0,-15 8-1979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6825 0 0,'0'0'1926'0'0,"0"0"-297"0"0,0 0-180 0 0,0 0 20 0 0,0 0 20 0 0,0 0-90 0 0,0 0-201 0 0,0 0-289 0 0,0 0-255 0 0,0 0-118 0 0,0 0-17 0 0,0 2 33 0 0,4 1-362 0 0,-1-1-1 0 0,1 1 1 0 0,0-1 0 0 0,0 0 0 0 0,0-1-1 0 0,1 1 1 0 0,-1-1 0 0 0,0 1 0 0 0,0-1 0 0 0,1 0-1 0 0,-1-1 1 0 0,1 1 0 0 0,-1-1 0 0 0,1 0-1 0 0,-1 0 1 0 0,1 0 0 0 0,-1-1 0 0 0,0 0 0 0 0,1 0-1 0 0,0 0-189 0 0,15 0 430 0 0,120-13 204 0 0,-142 23-6293 0 0,1-4-1958 0 0,0 0-4072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8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40 4721 0 0,'0'0'1435'0'0,"0"0"-9"0"0,0 0 221 0 0,0 0 304 0 0,0 0 139 0 0,0 0-119 0 0,0 0-331 0 0,0 0-401 0 0,0 0-275 0 0,0 0-154 0 0,0 0-96 0 0,0 0-63 0 0,0 0-31 0 0,-3-6-61 0 0,-9-22-49 0 0,11 27-464 0 0,0 1 0 0 0,0-1 1 0 0,0 0-1 0 0,0 1 1 0 0,-1-1-1 0 0,1 1 1 0 0,0-1-1 0 0,0 1 1 0 0,-1 0-1 0 0,1 0 0 0 0,0-1 1 0 0,-1 1-1 0 0,1 0 1 0 0,0 0-1 0 0,-1 0 1 0 0,1 0-1 0 0,0 1 1 0 0,-1-1-1 0 0,1 0 0 0 0,0 1 1 0 0,0-1-1 0 0,-1 0 1 0 0,1 1-1 0 0,0 0 1 0 0,0-1-1 0 0,0 1 1 0 0,-1 0-1 0 0,1-1 0 0 0,0 1 1 0 0,0 0-1 0 0,0 0 1 0 0,0 0-1 0 0,1 0 1 0 0,-1 0-1 0 0,-1 1-46 0 0,0 0 104 0 0,-17 14 2 0 0,1 0 0 0 0,1 2 0 0 0,0 0 0 0 0,1 2 0 0 0,1-1 0 0 0,1 2 0 0 0,1 0 0 0 0,1 0 0 0 0,1 1 0 0 0,1 1 0 0 0,0 0 0 0 0,2 0 0 0 0,1 1 0 0 0,1 0-1 0 0,1 0 1 0 0,0 0 0 0 0,2 1 0 0 0,1 8-106 0 0,1-24 6 0 0,0 0-1 0 0,0 0 0 0 0,1 0 1 0 0,0 0-1 0 0,1 0 1 0 0,0 0-1 0 0,0 0 0 0 0,1 0 1 0 0,0-1-1 0 0,1 1 1 0 0,0-1-1 0 0,0 1 0 0 0,1-1 1 0 0,0 0-1 0 0,0 0 0 0 0,1 0 1 0 0,0-1-1 0 0,0 0 1 0 0,1 0-1 0 0,0 0 0 0 0,0-1 1 0 0,1 1-1 0 0,-1-1 1 0 0,1-1-1 0 0,1 0 0 0 0,-1 0 1 0 0,6 3-6 0 0,0-3 106 0 0,1 0 1 0 0,0 0 0 0 0,0-2-1 0 0,0 0 1 0 0,0 0 0 0 0,1-1 0 0 0,-1-1-1 0 0,1 0 1 0 0,-1-1 0 0 0,1-1-1 0 0,-1 0 1 0 0,1-1 0 0 0,-1 0-1 0 0,0-2 1 0 0,0 1 0 0 0,0-2-1 0 0,0 0 1 0 0,-1 0 0 0 0,0-1 0 0 0,0-1-1 0 0,12-8-106 0 0,-22 14 10 0 0,0-1-1 0 0,0 1 0 0 0,0-1 1 0 0,-1 0-1 0 0,1 0 1 0 0,0 0-1 0 0,-1 0 0 0 0,0 0 1 0 0,1-1-1 0 0,-1 1 1 0 0,0-1-1 0 0,0 1 0 0 0,0-1 1 0 0,-1 0-1 0 0,1 0 1 0 0,-1 0-1 0 0,1 0 0 0 0,-1 0 1 0 0,0 0-1 0 0,0 0 1 0 0,0 0-1 0 0,-1-1 1 0 0,1 1-1 0 0,-1 0 0 0 0,0 0 1 0 0,0-1-1 0 0,0 1 1 0 0,0 0-1 0 0,0-1 0 0 0,-1 1 1 0 0,0 0-1 0 0,1 0 1 0 0,-1 0-1 0 0,0 0 0 0 0,0-1 1 0 0,-1 1-1 0 0,1 1 1 0 0,-2-3-10 0 0,-6-3-57 0 0,0-1 1 0 0,-1 1 0 0 0,0 0 0 0 0,0 1-1 0 0,-1 0 1 0 0,0 1 0 0 0,-1 0 0 0 0,1 1 0 0 0,-1 0-1 0 0,0 1 1 0 0,0 0 0 0 0,0 1 0 0 0,-1 0-1 0 0,1 1 1 0 0,-1 1 0 0 0,0 0 0 0 0,1 0 0 0 0,-1 1-1 0 0,-12 2 57 0 0,26-1-6 0 0,-1-1-1 0 0,0 0 1 0 0,1 1-1 0 0,-1-1 1 0 0,0 0 0 0 0,0 1-1 0 0,0-1 1 0 0,1 1-1 0 0,-1-1 1 0 0,0 1-1 0 0,0-1 1 0 0,0 1-1 0 0,0-1 1 0 0,0 0-1 0 0,0 1 1 0 0,0-1-1 0 0,0 1 1 0 0,0-1-1 0 0,0 1 1 0 0,0-1-1 0 0,0 1 1 0 0,0-1-1 0 0,0 1 1 0 0,0-1-1 0 0,0 1 1 0 0,-1-1-1 0 0,1 0 1 0 0,0 1 0 0 0,0-1-1 0 0,0 1 1 0 0,-1-1-1 0 0,1 0 1 0 0,0 1-1 0 0,-1-1 1 0 0,1 0-1 0 0,0 1 1 0 0,-1-1-1 0 0,1 0 1 0 0,0 1-1 0 0,-1-1 1 0 0,1 0-1 0 0,-1 0 1 0 0,1 0-1 0 0,-1 1 1 0 0,1-1-1 0 0,0 0 1 0 0,-1 0-1 0 0,1 0 1 0 0,-1 0 6 0 0,26 3 100 0 0,0-1 1 0 0,0-2-1 0 0,0 0 0 0 0,0-2 1 0 0,0-1-1 0 0,-1-1 0 0 0,24-6-100 0 0,45-6 83 0 0,-84 15-608 0 0,12-1-611 0 0,-15 0-2767 0 0,-2 1-3299 0 0,-3 0-5486 0 0</inkml:trace>
  <inkml:trace contextRef="#ctx0" brushRef="#br0" timeOffset="1133.658">641 754 4569 0 0,'0'0'3257'0'0,"0"0"-1154"0"0,0 0-410 0 0,0 0 0 0 0,0 0 79 0 0,0 0 50 0 0,0 0-87 0 0,0 0-233 0 0,0 0-318 0 0,0 0-263 0 0,0 0-191 0 0,0 0-99 0 0,4-9-28 0 0,61-131 2101 0 0,-10 16-2063 0 0,6 3 1 0 0,16-16-642 0 0,-38 86 20 0 0,-38 51-26 0 0,-1 0 0 0 0,1 0 1 0 0,0 0-1 0 0,-1 0 0 0 0,1 0 0 0 0,-1 1 0 0 0,1-1 0 0 0,0 0 0 0 0,-1 0 1 0 0,1 0-1 0 0,-1 0 0 0 0,1 1 0 0 0,0-1 0 0 0,-1 0 0 0 0,1 1 1 0 0,-1-1-1 0 0,1 0 0 0 0,-1 1 0 0 0,1-1 0 0 0,-1 1 0 0 0,1-1 0 0 0,-1 1 1 0 0,0-1-1 0 0,1 1 0 0 0,-1-1 0 0 0,0 1 0 0 0,1-1 0 0 0,-1 1 1 0 0,0-1-1 0 0,0 1 0 0 0,1-1 0 0 0,-1 1 0 0 0,0 0 0 0 0,0-1 1 0 0,0 1-1 0 0,0 0 0 0 0,0-1 0 0 0,0 1 0 0 0,0-1 0 0 0,0 1 0 0 0,0 0 1 0 0,0-1-1 0 0,0 1 0 0 0,0 0 0 0 0,0-1 0 0 0,-1 1 0 0 0,1-1 1 0 0,0 1-1 0 0,0-1 0 0 0,-1 1 0 0 0,1 0 0 0 0,0-1 0 0 0,-1 1 6 0 0,1 1 6 0 0,-35 298 89 0 0,42-236-134 0 0,-7-63 39 0 0,0 1 0 0 0,1-1 0 0 0,-1 1-1 0 0,1-1 1 0 0,-1 0 0 0 0,1 1-1 0 0,-1-1 1 0 0,1 0 0 0 0,0 1 0 0 0,0-1-1 0 0,-1 0 1 0 0,1 0 0 0 0,0 0 0 0 0,0 0-1 0 0,0 1 1 0 0,0-1 0 0 0,1-1-1 0 0,-1 1 1 0 0,0 0 0 0 0,0 0 0 0 0,0 0-1 0 0,1-1 1 0 0,-1 1 0 0 0,1 0 0 0 0,-1-1-1 0 0,0 1 1 0 0,1-1 0 0 0,-1 0 0 0 0,1 1-1 0 0,-1-1 1 0 0,1 0 0 0 0,-1 0-1 0 0,1 0 1 0 0,-1 0 0 0 0,1 0 0 0 0,-1 0-1 0 0,0-1 1 0 0,1 1 0 0 0,-1 0 0 0 0,1-1-1 0 0,0 0 1 0 0,69-72 191 0 0,120-216-75 0 0,-127 184-68 0 0,-57 93-14 0 0,0 3-108 0 0,-6 27 33 0 0,2 267 642 0 0,5-133-342 0 0,-11-145-1134 0 0,3-7-2806 0 0,5 0-5407 0 0,-3 0-2844 0 0</inkml:trace>
  <inkml:trace contextRef="#ctx0" brushRef="#br0" timeOffset="1860.979">1590 469 2721 0 0,'0'0'3566'0'0,"0"0"-1510"0"0,0 0-549 0 0,0 0 148 0 0,0 0 110 0 0,0 0 2 0 0,0 0-146 0 0,0 0-296 0 0,0 0-280 0 0,0 0-229 0 0,0 0-146 0 0,0 0-75 0 0,0 0-45 0 0,-1-3-14 0 0,0 1-430 0 0,0 1 0 0 0,0-1 0 0 0,0 1 0 0 0,0-1 0 0 0,0 1 0 0 0,-1 0 0 0 0,1-1-1 0 0,-1 1 1 0 0,1 0 0 0 0,-1 0 0 0 0,1 0 0 0 0,-1 0 0 0 0,0 0 0 0 0,1 1 0 0 0,-1-1-1 0 0,0 0 1 0 0,0 1 0 0 0,1-1 0 0 0,-1 1 0 0 0,0 0 0 0 0,0-1 0 0 0,0 1 0 0 0,0 0 0 0 0,0 0-1 0 0,1 0 1 0 0,-1 1 0 0 0,0-1 0 0 0,-1 0-106 0 0,0 1 28 0 0,0-1-1 0 0,1 0 1 0 0,-1 1 0 0 0,1-1-1 0 0,-1 1 1 0 0,1 0-1 0 0,-1-1 1 0 0,1 1 0 0 0,-1 1-1 0 0,1-1 1 0 0,0 0-1 0 0,0 0 1 0 0,-1 1 0 0 0,1-1-1 0 0,0 1 1 0 0,0 0 0 0 0,1 0-1 0 0,-1 0 1 0 0,0 0-1 0 0,0 0 1 0 0,1 0 0 0 0,0 0-1 0 0,-1 0 1 0 0,1 1 0 0 0,0-1-1 0 0,0 0 1 0 0,0 1-1 0 0,0-1 1 0 0,1 1 0 0 0,-1-1-1 0 0,0 1-27 0 0,-8 91 41 0 0,8-71 42 0 0,-13 93 84 0 0,34-110 401 0 0,82-29 212 0 0,-96 15-2966 0 0,-7 5-2477 0 0,0 0-3352 0 0,-1 1-3168 0 0</inkml:trace>
  <inkml:trace contextRef="#ctx0" brushRef="#br0" timeOffset="2100.609">1451 609 8610 0 0,'0'0'2854'0'0,"0"0"-1306"0"0,0 0-613 0 0,0 0-23 0 0,0 0 126 0 0,0 0 98 0 0,0 0-52 0 0,0 0-174 0 0,0 0-231 0 0,0 0-209 0 0,0 0-167 0 0,0 0-126 0 0,14 0-79 0 0,43-1-65 0 0,-18-3-139 0 0,-30 0-2357 0 0,-3 1-181 0 0,-1 1-7545 0 0</inkml:trace>
  <inkml:trace contextRef="#ctx0" brushRef="#br0" timeOffset="3213.421">1776 229 6897 0 0,'0'0'2325'0'0,"0"0"-266"0"0,0 0-180 0 0,0 0-118 0 0,0 0-124 0 0,0 0-170 0 0,0 0-207 0 0,0 0-226 0 0,0 0-210 0 0,0 0-153 0 0,0 0-160 0 0,0 0-107 0 0,0 0-77 0 0,0-7-69 0 0,0-25-24 0 0,1 30-179 0 0,0 0 0 0 0,1 0 1 0 0,-1-1-1 0 0,0 1 0 0 0,1 0 0 0 0,-1 1 1 0 0,1-1-1 0 0,0 0 0 0 0,-1 0 1 0 0,1 1-1 0 0,0-1 0 0 0,0 1 0 0 0,0-1 1 0 0,0 1-1 0 0,0 0 0 0 0,1 0 1 0 0,-1 0-1 0 0,0 0 0 0 0,0 0 1 0 0,1 1-1 0 0,-1-1 0 0 0,0 1 0 0 0,1-1 1 0 0,0 1-56 0 0,-2 0 42 0 0,2-1-17 0 0,-1 0 0 0 0,1 0-1 0 0,0 1 1 0 0,-1-1 0 0 0,1 1-1 0 0,0 0 1 0 0,0 0 0 0 0,-1 0 0 0 0,1 0-1 0 0,0 0 1 0 0,0 0 0 0 0,-1 1-1 0 0,1 0 1 0 0,0-1 0 0 0,-1 1-1 0 0,1 0 1 0 0,-1 0 0 0 0,1 0-1 0 0,-1 1 1 0 0,1-1 0 0 0,-1 1-1 0 0,0-1 1 0 0,0 1 0 0 0,1 0 0 0 0,-1 0-1 0 0,-1 0 1 0 0,1 0 0 0 0,0 0-1 0 0,0 0 1 0 0,-1 0 0 0 0,1 1-1 0 0,-1-1 1 0 0,0 0 0 0 0,0 1-1 0 0,0-1 1 0 0,0 1 0 0 0,0 0 0 0 0,0-1-1 0 0,-1 1 1 0 0,1 0 0 0 0,-1 0-25 0 0,4 17 36 0 0,-2 0 0 0 0,0 0 0 0 0,-1 0 1 0 0,-1 0-1 0 0,-1 0 0 0 0,0 0 1 0 0,-2 0-1 0 0,0 0 0 0 0,-2-1 0 0 0,0 1 1 0 0,-4 7-37 0 0,-13 72 19 0 0,95-209 205 0 0,-61 93-181 0 0,1-2-46 0 0,0 1-1 0 0,1 0 1 0 0,1 1 0 0 0,1 1-1 0 0,0 0 1 0 0,1 1 0 0 0,0 1-1 0 0,15-9 4 0 0,-31 23 2 0 0,0 0 0 0 0,1 0 0 0 0,-1 0 0 0 0,0 0 0 0 0,1 1 0 0 0,-1-1 0 0 0,0 0 0 0 0,1 0 1 0 0,-1 1-1 0 0,0-1 0 0 0,1 1 0 0 0,-1-1 0 0 0,0 1 0 0 0,0 0 0 0 0,0-1 0 0 0,0 1 0 0 0,0 0 0 0 0,0 0 0 0 0,0 0 0 0 0,0 0 0 0 0,0 0 0 0 0,0 0 0 0 0,0 0 0 0 0,0 0 0 0 0,-1 0 0 0 0,1 0 0 0 0,0 0 0 0 0,-1 1 0 0 0,1-1 0 0 0,-1 0 0 0 0,1 0 0 0 0,-1 1 0 0 0,0-1 0 0 0,1 0 0 0 0,-1 1 0 0 0,0-1 0 0 0,0 0 0 0 0,0 1 0 0 0,0-1 0 0 0,0 0 0 0 0,0 1 0 0 0,-1-1 0 0 0,1 0 0 0 0,0 1 0 0 0,-1-1 0 0 0,1 0 0 0 0,-1 1 0 0 0,1-1 0 0 0,-1 0 0 0 0,0 0 0 0 0,1 0 0 0 0,-1 0 0 0 0,0 0 0 0 0,0 1-2 0 0,0 4 13 0 0,-12 103 87 0 0,14-108-101 0 0,-1 0 0 0 0,1 0 0 0 0,0 0 1 0 0,0 0-1 0 0,0-1 0 0 0,1 1 0 0 0,-1 0 0 0 0,0-1 0 0 0,0 1 1 0 0,0-1-1 0 0,0 1 0 0 0,1-1 0 0 0,-1 1 0 0 0,0-1 1 0 0,1 0-1 0 0,-1 0 0 0 0,0 0 0 0 0,0 0 0 0 0,1 0 1 0 0,-1 0-1 0 0,0 0 0 0 0,1 0 0 0 0,-1 0 0 0 0,0 0 1 0 0,0-1-1 0 0,1 1 0 0 0,-1-1 0 0 0,0 1 0 0 0,0-1 1 0 0,0 1-1 0 0,1-1 0 0 0,-1 0 0 0 0,0 1 0 0 0,0-1 0 0 0,0 0 1 0 0,0 0-1 0 0,0 0 0 0 0,0 0 1 0 0,96-86 38 0 0,-71 61-23 0 0,1 1 0 0 0,1 2 0 0 0,2 1 0 0 0,0 1 0 0 0,0 1 0 0 0,7-1-15 0 0,-36 21 7 0 0,0 0 0 0 0,0 0 0 0 0,-1 0 0 0 0,1 0-1 0 0,0 0 1 0 0,0 1 0 0 0,0-1 0 0 0,0 0 0 0 0,0 0 0 0 0,-1 1 0 0 0,1-1 0 0 0,0 1-1 0 0,0-1 1 0 0,-1 1 0 0 0,1-1 0 0 0,0 1 0 0 0,-1-1 0 0 0,1 1 0 0 0,0-1 0 0 0,-1 1-1 0 0,1 0 1 0 0,-1-1 0 0 0,1 1 0 0 0,-1 0 0 0 0,1 0 0 0 0,-1-1 0 0 0,0 1 0 0 0,1 0-1 0 0,-1 0 1 0 0,0 0 0 0 0,1-1 0 0 0,-1 1 0 0 0,0 0 0 0 0,0 0 0 0 0,0 0 0 0 0,0 0-1 0 0,0 0 1 0 0,0-1 0 0 0,0 1 0 0 0,0 0 0 0 0,0 0 0 0 0,0 0 0 0 0,-1 0 0 0 0,1 0-1 0 0,0-1 1 0 0,-1 1 0 0 0,1 0 0 0 0,0 0 0 0 0,-1-1 0 0 0,0 2-7 0 0,-8 52 442 0 0,9-53-435 0 0,-9 25 181 0 0,1 0-1 0 0,1 1 1 0 0,2 0-1 0 0,0 0 0 0 0,2 0 1 0 0,0 8-188 0 0,3-33 1 0 0,0 0 0 0 0,1 0 0 0 0,-1 0 0 0 0,0 0 0 0 0,0 0 0 0 0,1 0 0 0 0,-1 0 0 0 0,1 0 0 0 0,0-1 0 0 0,0 1 0 0 0,-1 0 0 0 0,1 0 0 0 0,0-1 0 0 0,0 1 1 0 0,1-1-1 0 0,-1 1 0 0 0,0-1 0 0 0,0 1 0 0 0,1-1 0 0 0,-1 0 0 0 0,1 1 0 0 0,-1-1 0 0 0,1 0 0 0 0,0 0 0 0 0,-1 0 0 0 0,1 0 0 0 0,0-1 0 0 0,0 1-1 0 0,-2-1-20 0 0,0-1-572 0 0,0-1-4076 0 0,-2-2-4912 0 0,1 2-2830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5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288 421 0 0 0,'0'0'373'0'0,"0"0"593"0"0,0 0 134 0 0,0 0 28 0 0,0 0 49 0 0,0 0 78 0 0,0 0 77 0 0,0 0 56 0 0,0 0 34 0 0,-2-1 11284 0 0,1 0-13626 0 0,-55-65 2078 0 0,0 0-391 0 0,51 62-687 0 0,0-1 1 0 0,0 1-1 0 0,0 0 1 0 0,-1 1-1 0 0,1 0 1 0 0,-1-1-1 0 0,0 2 0 0 0,0-1 1 0 0,0 1-1 0 0,0 0 1 0 0,0 0-1 0 0,0 0 1 0 0,-1 1-1 0 0,1 0 1 0 0,-1 0-1 0 0,1 1 1 0 0,-1 0-1 0 0,-3 0-80 0 0,7 2 11 0 0,0 1 1 0 0,0-1-1 0 0,1 1 0 0 0,-1 0 0 0 0,1-1 1 0 0,0 1-1 0 0,0 0 0 0 0,0 1 1 0 0,0-1-1 0 0,0 0 0 0 0,1 0 0 0 0,0 1 1 0 0,-1-1-1 0 0,1 1 0 0 0,0-1 0 0 0,1 1 1 0 0,-1-1-1 0 0,1 1 0 0 0,-1 0 1 0 0,1-1-1 0 0,0 1 0 0 0,1 0 0 0 0,-1-1 1 0 0,0 1-1 0 0,1-1 0 0 0,0 1 0 0 0,1 1-11 0 0,-2 13 64 0 0,3 17 64 0 0,2-1 0 0 0,1 1 0 0 0,2-1 0 0 0,1 0 1 0 0,1-1-1 0 0,2 0 0 0 0,3 1-128 0 0,12 43 258 0 0,55 221 485 0 0,-62-92-75 0 0,-20-164-518 0 0,-2 1 0 0 0,-1-1-1 0 0,-2 1 1 0 0,-6 14-150 0 0,9-45 22 0 0,-1 1 0 0 0,-1 0 0 0 0,0-1 0 0 0,-1 0-1 0 0,-1 0 1 0 0,0 0 0 0 0,0-1 0 0 0,-1 0 0 0 0,0 0-1 0 0,-1-1 1 0 0,0 0 0 0 0,-1 0 0 0 0,0-1 0 0 0,-1 0-1 0 0,1 0 1 0 0,-5 2-22 0 0,12-10 2 0 0,0 1 0 0 0,1-1 0 0 0,-1 1 0 0 0,0-1-1 0 0,1 0 1 0 0,-1 0 0 0 0,0 0 0 0 0,0 0 0 0 0,0 0 0 0 0,0 0-1 0 0,0-1 1 0 0,0 1 0 0 0,0-1 0 0 0,-1 1 0 0 0,1-1 0 0 0,0 0-1 0 0,0 0 1 0 0,0 0 0 0 0,0 0 0 0 0,-1 0 0 0 0,1 0 0 0 0,0 0-1 0 0,0-1 1 0 0,0 1 0 0 0,0-1 0 0 0,0 0 0 0 0,0 0 0 0 0,0 1 0 0 0,0-1-1 0 0,0 0 1 0 0,0-1 0 0 0,0 1 0 0 0,1 0 0 0 0,-1-1 0 0 0,0 1-1 0 0,1-1 1 0 0,-1 1 0 0 0,1-1 0 0 0,0 1 0 0 0,-1-1 0 0 0,1 0-1 0 0,0 0 1 0 0,0 0 0 0 0,0 0 0 0 0,0 0 0 0 0,0 0 0 0 0,1 0-1 0 0,-1 0 1 0 0,1 0 0 0 0,-1 0 0 0 0,1 0 0 0 0,0 0 0 0 0,0-2-2 0 0,4-124-921 0 0,3 102-3610 0 0,4 1-4427 0 0,-10 24-2591 0 0</inkml:trace>
  <inkml:trace contextRef="#ctx0" brushRef="#br0" timeOffset="682.168">484 1431 14811 0 0,'0'0'1247'0'0,"0"0"-517"0"0,0 0-502 0 0,0 0-122 0 0,0 0 113 0 0,0 0 189 0 0,0 0 175 0 0,0 0 57 0 0,0 0-40 0 0,0 0-96 0 0,0 0-124 0 0,0 0-86 0 0,0 0-74 0 0,3 19-32 0 0,12 56-25 0 0,-10 22 995 0 0,-8-81 798 0 0,1-29-1081 0 0,1-29-614 0 0,5 19-152 0 0,1 0 0 0 0,0 0 0 0 0,2 1 0 0 0,0-1 1 0 0,2 2-1 0 0,1-1 0 0 0,2-3-109 0 0,13-5 213 0 0,-25 30-238 0 0,0 0 9 0 0,5 23 13 0 0,12 33-824 0 0,1-40-8206 0 0,-14-14-337 0 0</inkml:trace>
  <inkml:trace contextRef="#ctx0" brushRef="#br0" timeOffset="921.132">733 1521 9186 0 0,'0'0'5687'0'0,"0"0"-3639"0"0,0 0-1069 0 0,0 0-28 0 0,0 0 72 0 0,0 0 62 0 0,0 0-29 0 0,0 0-126 0 0,0 0-203 0 0,0 0-222 0 0,0 0-201 0 0,1 19-129 0 0,3 61-84 0 0,11-37-57 0 0,-10-39-160 0 0,-1-11-8237 0 0,-4 6 6331 0 0,0-1-9499 0 0</inkml:trace>
  <inkml:trace contextRef="#ctx0" brushRef="#br0" timeOffset="1633.121">489 113 7898 0 0,'0'0'1813'0'0,"0"0"-420"0"0,0 0-358 0 0,0 0-174 0 0,0 0 57 0 0,0 0 177 0 0,0 0 138 0 0,0 0-2 0 0,0 0-197 0 0,0 0-248 0 0,0 0-169 0 0,0 0-115 0 0,0 0-74 0 0,4 18-57 0 0,16 90 177 0 0,-16 7 994 0 0,-4-115-1303 0 0,0 0 105 0 0,-5-21 1239 0 0,2 8-1531 0 0,1-1 0 0 0,0 1 0 0 0,1-1 0 0 0,1 1 1 0 0,0-1-1 0 0,0 0 0 0 0,2 1 0 0 0,0-1 0 0 0,1-3-52 0 0,2-2 46 0 0,0 1-1 0 0,1-1 1 0 0,1 1-1 0 0,1 0 1 0 0,1 1-1 0 0,0 0 1 0 0,1 0-1 0 0,1 1 1 0 0,10-12-46 0 0,-20 27-16 0 0,-1 1 0 0 0,0 0 1 0 0,0-1-1 0 0,1 1 1 0 0,-1-1-1 0 0,0 1 0 0 0,1 0 1 0 0,-1-1-1 0 0,0 1 1 0 0,1 0-1 0 0,-1 0 0 0 0,1-1 1 0 0,-1 1-1 0 0,1 0 1 0 0,-1 0-1 0 0,0 0 0 0 0,1-1 1 0 0,-1 1-1 0 0,1 0 0 0 0,-1 0 1 0 0,1 0-1 0 0,-1 0 1 0 0,1 0-1 0 0,-1 0 0 0 0,1 0 1 0 0,-1 0-1 0 0,1 0 1 0 0,-1 0-1 0 0,1 0 0 0 0,-1 0 1 0 0,1 0-1 0 0,-1 1 1 0 0,0-1-1 0 0,1 0 0 0 0,-1 0 1 0 0,1 0-1 0 0,-1 1 1 0 0,1-1-1 0 0,-1 0 0 0 0,0 0 1 0 0,1 1-1 0 0,-1-1 1 0 0,0 0-1 0 0,1 1 0 0 0,-1-1 1 0 0,0 1-1 0 0,0-1 0 0 0,1 0 1 0 0,-1 1-1 0 0,0-1 1 0 0,0 1-1 0 0,1-1 0 0 0,-1 1 1 0 0,0-1-1 0 0,0 1 1 0 0,0-1-1 0 0,0 0 0 0 0,0 1 1 0 0,0-1-1 0 0,0 1 1 0 0,0-1-1 0 0,0 1 16 0 0,7 11-467 0 0,-5-9-99 0 0,11 13-2440 0 0,-9-10-984 0 0,1-1-3402 0 0,-2-3-2569 0 0</inkml:trace>
  <inkml:trace contextRef="#ctx0" brushRef="#br0" timeOffset="2027.05">721 260 10570 0 0,'0'0'2289'0'0,"0"0"-850"0"0,0 0-538 0 0,0 0-175 0 0,0 0-53 0 0,0 0 103 0 0,0 0 55 0 0,0 0-68 0 0,0 0-116 0 0,0 0-118 0 0,0 0-85 0 0,0 0-82 0 0,0 0-63 0 0,17-4-94 0 0,53-13-49 0 0,-70 16-136 0 0,1 0 1 0 0,0 1-1 0 0,-1-1 0 0 0,1 0 0 0 0,0 1 1 0 0,0-1-1 0 0,0 1 0 0 0,0-1 1 0 0,0 1-1 0 0,-1-1 0 0 0,1 1 1 0 0,0-1-1 0 0,0 1 0 0 0,0 0 0 0 0,0 0 1 0 0,0 0-1 0 0,0-1 0 0 0,0 1 1 0 0,0 0-1 0 0,0 0 0 0 0,0 0 1 0 0,0 1-1 0 0,0-1 0 0 0,0 0 1 0 0,0 0-1 0 0,0 0 0 0 0,0 1 0 0 0,0-1 1 0 0,0 0-1 0 0,0 1 0 0 0,0-1 1 0 0,0 1-1 0 0,0-1 0 0 0,0 1 1 0 0,-1 0-1 0 0,1-1 0 0 0,0 1 0 0 0,0 0 1 0 0,-1 0-1 0 0,1-1 0 0 0,0 1 1 0 0,-1 0-1 0 0,1 0 0 0 0,-1 0 1 0 0,1 0-1 0 0,-1 0 0 0 0,0 0 0 0 0,1-1 1 0 0,-1 1-1 0 0,0 0 0 0 0,0 0 1 0 0,1 0-1 0 0,-1 0 0 0 0,0 1-20 0 0,-22 37 890 0 0,20-37-894 0 0,-59 86 1055 0 0,61-87-1030 0 0,-1 0 0 0 0,1 0 0 0 0,-1 1 0 0 0,1-1 0 0 0,0 0 0 0 0,-1 1 0 0 0,1-1 0 0 0,0 0 0 0 0,0 0 0 0 0,0 1 0 0 0,0-1 0 0 0,0 0 0 0 0,0 1 0 0 0,1-1 0 0 0,-1 0 1 0 0,0 0-1 0 0,0 1 0 0 0,1-1 0 0 0,-1 0 0 0 0,1 0 0 0 0,0 0 0 0 0,-1 1 0 0 0,1-1 0 0 0,0 0 0 0 0,-1 0 0 0 0,1 0 0 0 0,0 0 0 0 0,0 0 0 0 0,0 0 0 0 0,0-1 0 0 0,0 1 1 0 0,0 0-1 0 0,0 0 0 0 0,0-1 0 0 0,0 1 0 0 0,1-1 0 0 0,-1 1 0 0 0,0-1 0 0 0,0 1 0 0 0,1-1 0 0 0,-1 0 0 0 0,0 1 0 0 0,0-1 0 0 0,1 0 0 0 0,-1 0 0 0 0,0 0-21 0 0,63 7 681 0 0,-12-7-957 0 0,-49 3-2091 0 0,-2-1-1564 0 0,-1-2-6977 0 0</inkml:trace>
  <inkml:trace contextRef="#ctx0" brushRef="#br0" timeOffset="5786.157">1343 633 8042 0 0,'0'0'1263'0'0,"0"0"-267"0"0,0 0-156 0 0,0 0 224 0 0,0 0 314 0 0,0 0 161 0 0,0 0-60 0 0,0 0-276 0 0,0 0-347 0 0,0 0-251 0 0,0 0-164 0 0,-9-4-109 0 0,-32-10-48 0 0,37 14-223 0 0,1-1 0 0 0,-1 1 0 0 0,0 0 0 0 0,1 0 0 0 0,-1 0 0 0 0,0 0 0 0 0,1 1 0 0 0,-1-1 0 0 0,0 1 0 0 0,1 0 0 0 0,-1 0 0 0 0,1 0 0 0 0,-1 1 0 0 0,1-1 0 0 0,0 1 0 0 0,-1 0 0 0 0,1 0 0 0 0,-2 2-61 0 0,-5 2 186 0 0,1-1-125 0 0,0 0-1 0 0,0 0 1 0 0,1 2-1 0 0,0-1 1 0 0,0 1 0 0 0,1 0-1 0 0,0 0 1 0 0,0 1 0 0 0,0 0-1 0 0,1 0 1 0 0,1 0-1 0 0,-1 1 1 0 0,-3 8-61 0 0,8-14 31 0 0,0 0 1 0 0,-1 0-1 0 0,1 0 0 0 0,1 0 1 0 0,-1 1-1 0 0,0-1 0 0 0,1 0 1 0 0,0 0-1 0 0,-1 1 0 0 0,1-1 1 0 0,1 0-1 0 0,-1 1 0 0 0,0-1 1 0 0,1 0-1 0 0,0 0 0 0 0,-1 0 1 0 0,1 1-1 0 0,0-1 0 0 0,1 0 1 0 0,-1 0-1 0 0,1 0 0 0 0,-1-1 1 0 0,1 1-1 0 0,0 0 0 0 0,0 0 1 0 0,0-1-1 0 0,0 0 0 0 0,1 1 1 0 0,-1-1-1 0 0,0 0 0 0 0,1 0 1 0 0,0 0-1 0 0,0 0 0 0 0,-1-1 1 0 0,1 1-1 0 0,0-1 0 0 0,0 1 0 0 0,0-1 1 0 0,0 0-1 0 0,1 0 0 0 0,-1-1 1 0 0,0 1-1 0 0,3 0-31 0 0,5-2 141 0 0,-1-1 1 0 0,0 1-1 0 0,0-2 0 0 0,-1 1 0 0 0,1-1 0 0 0,0-1 1 0 0,-1 0-1 0 0,0 0 0 0 0,0-1 0 0 0,0 0 0 0 0,0 0 1 0 0,-1-1-1 0 0,0 0 0 0 0,0-1 0 0 0,-1 0 1 0 0,3-3-142 0 0,99-134 559 0 0,-97 123-532 0 0,-2 1 0 0 0,-1-2 0 0 0,0 1 0 0 0,-2-1-1 0 0,0 0 1 0 0,2-15-27 0 0,-8 28-30 0 0,1 1 0 0 0,-1-1 1 0 0,0 1-1 0 0,-1-1 0 0 0,0 1 0 0 0,0-1 0 0 0,-1 1 0 0 0,0-1 0 0 0,-1 1 0 0 0,0-1 1 0 0,0 1-1 0 0,-1 0 0 0 0,0 0 0 0 0,0 0 0 0 0,-1 0 0 0 0,0 0 0 0 0,0 1 0 0 0,0 0 1 0 0,-3-2 29 0 0,6 7-21 0 0,-1 0 1 0 0,0 0 0 0 0,1 0-1 0 0,-1 0 1 0 0,0 0 0 0 0,0 0 0 0 0,0 1-1 0 0,0-1 1 0 0,0 1 0 0 0,0-1 0 0 0,-1 1-1 0 0,1 0 1 0 0,0 0 0 0 0,-1 0-1 0 0,1 0 1 0 0,-1 0 0 0 0,1 1 0 0 0,-1-1-1 0 0,1 1 1 0 0,-1 0 0 0 0,1-1 0 0 0,-1 1-1 0 0,1 0 1 0 0,-1 1 0 0 0,0-1-1 0 0,1 0 1 0 0,-1 1 0 0 0,1-1 0 0 0,-1 1-1 0 0,1 0 1 0 0,0 0 0 0 0,-1 0-1 0 0,1 0 1 0 0,0 0 0 0 0,-1 1 0 0 0,1-1-1 0 0,0 0 1 0 0,0 1 0 0 0,0 0 0 0 0,0 0-1 0 0,-1 1 21 0 0,-56 93-146 0 0,56-85 187 0 0,0 0 0 0 0,0 0 0 0 0,1 0 0 0 0,1 1 1 0 0,0-1-1 0 0,0 1 0 0 0,1-1 0 0 0,1 1 0 0 0,0-1 0 0 0,0 1 0 0 0,1-1 0 0 0,1 0 0 0 0,-1 0 0 0 0,2 0 1 0 0,0 0-1 0 0,0 0 0 0 0,1-1 0 0 0,0 0 0 0 0,1 0 0 0 0,0 0 0 0 0,1-1 0 0 0,6 8-41 0 0,79 68 596 0 0,-81-108-6010 0 0,-9 17-207 0 0,2 1-5755 0 0</inkml:trace>
  <inkml:trace contextRef="#ctx0" brushRef="#br0" timeOffset="6190.574">1593 676 4977 0 0,'0'0'2335'0'0,"0"0"-829"0"0,0 0-148 0 0,0 0 158 0 0,0 0 176 0 0,0 0 67 0 0,0 0-125 0 0,0 0-323 0 0,0 0-367 0 0,0 0-250 0 0,0 0-202 0 0,0 0-91 0 0,-3 14-62 0 0,-7 40-70 0 0,11-54-183 0 0,-1-1 0 0 0,0 1 0 0 0,0 0 0 0 0,0-1-1 0 0,1 1 1 0 0,-1 0 0 0 0,0-1 0 0 0,0 1 0 0 0,1 0 0 0 0,-1 0-1 0 0,0-1 1 0 0,1 1 0 0 0,-1 0 0 0 0,0 0 0 0 0,1 0 0 0 0,-1-1-1 0 0,0 1 1 0 0,1 0 0 0 0,-1 0 0 0 0,1 0 0 0 0,-1 0-1 0 0,0 0 1 0 0,1 0 0 0 0,-1 0 0 0 0,0 0 0 0 0,1 0 0 0 0,-1 0-1 0 0,1 0 1 0 0,-1 0 0 0 0,0 0 0 0 0,1 0 0 0 0,-1 0 0 0 0,1 0-1 0 0,-1 1 1 0 0,0-1 0 0 0,1 0 0 0 0,-1 0 0 0 0,0 0 0 0 0,1 0-1 0 0,-1 1 1 0 0,0-1 0 0 0,0 0 0 0 0,1 1 0 0 0,-1-1 0 0 0,0 0-1 0 0,1 0-85 0 0,-1 0-24 0 0,107-226 1403 0 0,-103 220-1366 0 0,-3 2-1 0 0,1 1 1 0 0,0 0-1 0 0,0 0 0 0 0,0 0 1 0 0,0 0-1 0 0,0 0 1 0 0,1 0-1 0 0,-1 1 0 0 0,1-1 1 0 0,0 1-1 0 0,0-1 0 0 0,0 1 1 0 0,0 0-1 0 0,0 0 1 0 0,0 1-1 0 0,1-1 0 0 0,-1 0 1 0 0,3 0-13 0 0,20 39 185 0 0,-23-30-224 0 0,-1-1-12 0 0,0-1-1 0 0,1 0 1 0 0,0 1 0 0 0,0-1 0 0 0,0 0-1 0 0,1-1 1 0 0,-1 1 0 0 0,1 0 0 0 0,0-1-1 0 0,0 0 1 0 0,1 0 0 0 0,-1 0-1 0 0,1-1 1 0 0,0 1 0 0 0,0-1 51 0 0,1-1-2813 0 0,-3-2-7041 0 0,-3 0-1326 0 0</inkml:trace>
  <inkml:trace contextRef="#ctx0" brushRef="#br0" timeOffset="6486.624">1060 930 11971 0 0,'0'0'1268'0'0,"0"0"-303"0"0,0 0-162 0 0,0 0 125 0 0,0 0 221 0 0,0 0 114 0 0,0 0 26 0 0,0 0-85 0 0,0 0-153 0 0,21 6-149 0 0,70 22-119 0 0,-2-21 505 0 0,386-46 1431 0 0,-308 27-3867 0 0,-159 15-936 0 0,-8 0-1336 0 0,-2 1-3640 0 0,-1-2-5011 0 0</inkml:trace>
  <inkml:trace contextRef="#ctx0" brushRef="#br0" timeOffset="7019.155">1421 1210 16331 0 0,'0'0'1118'0'0,"0"0"-444"0"0,0 0-280 0 0,0 0 49 0 0,0 0 163 0 0,0 0 166 0 0,0 0 33 0 0,0 0-113 0 0,0 0-180 0 0,-5 21-155 0 0,-15 63-121 0 0,14 18 117 0 0,9-74-289 0 0,14 100 1110 0 0,-17-127-1057 0 0,0-1 26 0 0,0 0 51 0 0,0 0 65 0 0,0 0 49 0 0,0 0 50 0 0,0-24 807 0 0,0 5-1141 0 0,1 1 0 0 0,0-1 0 0 0,1 0 0 0 0,2 0 1 0 0,0 1-1 0 0,0-1 0 0 0,2 1 0 0 0,0 0 0 0 0,2 1 0 0 0,0-1 0 0 0,0 2 0 0 0,2-1 0 0 0,0 1 0 0 0,0 0 0 0 0,2 1 0 0 0,0 1 1 0 0,7-7-25 0 0,67-45 21 0 0,-85 98 8 0 0,-30 64-147 0 0,54-87-1931 0 0,-5-15-7188 0 0,-13 3-2557 0 0</inkml:trace>
  <inkml:trace contextRef="#ctx0" brushRef="#br0" timeOffset="7428.376">1786 1125 11658 0 0,'0'0'2348'0'0,"0"0"-1001"0"0,0 0-435 0 0,0 0-5 0 0,0 0 134 0 0,0 0 181 0 0,0 0 97 0 0,0 0-118 0 0,0 0-192 0 0,0 0-196 0 0,0 0-161 0 0,0 0-109 0 0,0 0-92 0 0,15 0-48 0 0,108-2 826 0 0,-122 2-1224 0 0,0 0 0 0 0,0 0-1 0 0,-1 0 1 0 0,1 1 0 0 0,0-1-1 0 0,0 0 1 0 0,-1 0 0 0 0,1 1-1 0 0,0-1 1 0 0,-1 0 0 0 0,1 1-1 0 0,-1-1 1 0 0,1 1 0 0 0,0-1 0 0 0,-1 1-1 0 0,1-1 1 0 0,-1 1 0 0 0,1-1-1 0 0,-1 1 1 0 0,1 0 0 0 0,-1-1-1 0 0,0 1 1 0 0,1 0 0 0 0,-1-1 0 0 0,0 1-1 0 0,1 0 1 0 0,-1-1 0 0 0,0 1-1 0 0,0 0 1 0 0,0 0 0 0 0,0-1-1 0 0,0 1 1 0 0,0 0 0 0 0,0 0 0 0 0,0-1-1 0 0,0 1 1 0 0,0 0 0 0 0,0 0-1 0 0,0-1 1 0 0,0 1 0 0 0,-1 0-1 0 0,1-1 1 0 0,0 1 0 0 0,0 0-1 0 0,-1-1 1 0 0,1 1 0 0 0,-1 0 0 0 0,1-1-1 0 0,0 1 1 0 0,-1 0 0 0 0,1-1-1 0 0,-1 1 1 0 0,0-1-5 0 0,-22 38 239 0 0,6-19-156 0 0,14-17-69 0 0,0 0 0 0 0,1 0 0 0 0,-1 0 0 0 0,1 1-1 0 0,-1-1 1 0 0,1 1 0 0 0,0-1 0 0 0,0 1 0 0 0,0 0 0 0 0,0 0 0 0 0,1 0 0 0 0,-1 0 0 0 0,1 0 0 0 0,0 0 0 0 0,-1 0-1 0 0,2 0 1 0 0,-1 1 0 0 0,0-1 0 0 0,1 0 0 0 0,-1 1 0 0 0,1 1-14 0 0,2-3 25 0 0,1 0 0 0 0,0-1 0 0 0,0 1 1 0 0,0-1-1 0 0,0 0 0 0 0,0 0 0 0 0,0 0 0 0 0,0 0 0 0 0,0 0 1 0 0,0-1-1 0 0,0 0 0 0 0,0 1 0 0 0,0-1 0 0 0,0 0 0 0 0,1 0 0 0 0,-1-1 1 0 0,0 1-1 0 0,2-1-25 0 0,-5 1 3 0 0,71-15 956 0 0,-23 3-3722 0 0,-15 9-7339 0 0,-28 3-2685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13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70 106 13811 0 0,'0'0'1182'0'0,"0"0"-350"0"0,0 0-279 0 0,0 0-25 0 0,0 0 163 0 0,0 0 211 0 0,0 0 86 0 0,0 0-73 0 0,0 0-182 0 0,0 0-177 0 0,-5 20-137 0 0,-32 139 479 0 0,10 94-24 0 0,26-250-850 0 0,1 0-1 0 0,0 0 0 0 0,0 0 0 0 0,0 0 0 0 0,1 0 1 0 0,-1 0-1 0 0,1 0 0 0 0,-1 0 0 0 0,1 0 1 0 0,0 0-1 0 0,0 0 0 0 0,1 0 0 0 0,-1-1 0 0 0,0 1 1 0 0,1 0-1 0 0,0-1 0 0 0,-1 1 0 0 0,1-1 0 0 0,0 0 1 0 0,0 0-1 0 0,0 1 0 0 0,1-1 0 0 0,-1 0 0 0 0,1-1 1 0 0,-1 1-1 0 0,1 0 0 0 0,-1-1 0 0 0,1 1 1 0 0,0-1-1 0 0,0 0 0 0 0,0 0 0 0 0,-1 0 0 0 0,1 0 1 0 0,0-1-1 0 0,0 1 0 0 0,0-1 0 0 0,1 0 0 0 0,-1 0 1 0 0,0 0-1 0 0,0 0 0 0 0,0 0 0 0 0,0-1 0 0 0,0 1 1 0 0,0-1-1 0 0,0 0 0 0 0,-1 0 0 0 0,3-1-23 0 0,18-14 144 0 0,-1-1 0 0 0,-1-1 0 0 0,-1-1-1 0 0,0-1 1 0 0,-2-1 0 0 0,0-1-1 0 0,-1 0 1 0 0,-1-1 0 0 0,-2-1 0 0 0,0 0-1 0 0,-1-1 1 0 0,-2-1 0 0 0,7-21-144 0 0,-7 20 73 0 0,-1 0 0 0 0,-2-1 1 0 0,-1 0-1 0 0,-1 0 0 0 0,-1 0 1 0 0,-2-1-1 0 0,0 0 1 0 0,-3-27-74 0 0,0 56 13 0 0,0 1 1 0 0,0-1 0 0 0,-1 0 0 0 0,1 0 0 0 0,0 0 0 0 0,0 0-1 0 0,-1 0 1 0 0,1 0 0 0 0,0 0 0 0 0,0 0 0 0 0,-1 0 0 0 0,1 0-1 0 0,0 0 1 0 0,0 0 0 0 0,-1 0 0 0 0,1 0 0 0 0,0 0 0 0 0,0 0-1 0 0,-1 0 1 0 0,1-1 0 0 0,0 1 0 0 0,0 0 0 0 0,-1 0 0 0 0,1 0-1 0 0,0 0 1 0 0,0 0 0 0 0,0-1 0 0 0,-1 1 0 0 0,1 0 0 0 0,0 0-1 0 0,0 0 1 0 0,0-1 0 0 0,0 1 0 0 0,-1 0 0 0 0,1 0 0 0 0,0 0 0 0 0,0-1-1 0 0,0 1 1 0 0,0 0 0 0 0,0 0 0 0 0,0-1 0 0 0,0 1 0 0 0,0 0-1 0 0,0-1 1 0 0,0 1 0 0 0,0 0 0 0 0,0 0 0 0 0,0-1 0 0 0,0 1-1 0 0,0 0 1 0 0,0 0 0 0 0,0-1-14 0 0,-11 26 215 0 0,10-22-235 0 0,-10 31 80 0 0,2 0 0 0 0,2 1-1 0 0,1 0 1 0 0,1 0 0 0 0,2 1-1 0 0,2-1 1 0 0,1 1 0 0 0,3 21-60 0 0,0-16 92 0 0,2 0 1 0 0,2 0-1 0 0,1-1 0 0 0,9 25-92 0 0,-15-60-265 0 0,4 10-829 0 0,-2-13-3006 0 0,2-1-3820 0 0,-4-1-3906 0 0</inkml:trace>
  <inkml:trace contextRef="#ctx0" brushRef="#br0" timeOffset="245.868">568 474 17220 0 0,'0'0'1563'0'0,"0"0"-584"0"0,0 0-303 0 0,0 0 112 0 0,0 0 161 0 0,0 0 56 0 0,0 0-96 0 0,0 0-206 0 0,0 0-244 0 0,-5 21-174 0 0,-23 105-46 0 0,26-113-277 0 0,0-7-62 0 0,1 1 0 0 0,0 0 0 0 0,0 0 0 0 0,1-1 0 0 0,-1 1 0 0 0,2 0 0 0 0,-1 0-1 0 0,1 0 1 0 0,0-1 0 0 0,0 1 0 0 0,1 0 0 0 0,0-1 0 0 0,0 2 100 0 0,6-2-2180 0 0,-4-5-5553 0 0,-3-1-3557 0 0</inkml:trace>
  <inkml:trace contextRef="#ctx0" brushRef="#br0" timeOffset="811.712">665 506 10130 0 0,'0'0'1256'0'0,"0"0"-555"0"0,0 0-135 0 0,0 0 253 0 0,0 0 347 0 0,0 0 257 0 0,0 0-10 0 0,0 0-178 0 0,0 0-217 0 0,0 0-165 0 0,0 0-64 0 0,0 0-29 0 0,0 0-27 0 0,14 6-43 0 0,48 19-81 0 0,-51-21-415 0 0,0-1 0 0 0,1 0 0 0 0,-1 0 0 0 0,1-1-1 0 0,-1-1 1 0 0,1 0 0 0 0,0-1 0 0 0,-1 0 0 0 0,7-1-194 0 0,14 0 160 0 0,7-6 76 0 0,-47-11 626 0 0,-2 10-832 0 0,1 2-1 0 0,-1-1 0 0 0,0 2 0 0 0,0-1 0 0 0,-1 1 0 0 0,0 1 0 0 0,0-1 0 0 0,0 2 0 0 0,-3-1-29 0 0,13 4 5 0 0,-1 0 0 0 0,1 0 1 0 0,0 1-1 0 0,0-1 0 0 0,0 0 0 0 0,0 0 0 0 0,0 1 1 0 0,0-1-1 0 0,0 1 0 0 0,0-1 0 0 0,0 1 1 0 0,0-1-1 0 0,0 1 0 0 0,0-1 0 0 0,0 1 0 0 0,0 0 1 0 0,0 0-1 0 0,1 0 0 0 0,-1-1 0 0 0,0 1 1 0 0,0 0-1 0 0,1 0 0 0 0,-1 0 0 0 0,1 0 0 0 0,-1 0 1 0 0,1 0-1 0 0,-1 0 0 0 0,1 0 0 0 0,0 0 1 0 0,-1 0-1 0 0,1 1 0 0 0,0-1 0 0 0,0 0 0 0 0,0 0 1 0 0,0 0-1 0 0,0 0 0 0 0,0 0 0 0 0,0 1 1 0 0,0-1-1 0 0,0 0 0 0 0,0 0 0 0 0,1 0 0 0 0,-1 0 1 0 0,1 0-1 0 0,-1 0 0 0 0,1 0 0 0 0,-1 0 1 0 0,1 0-1 0 0,0 1-5 0 0,-1 4-3 0 0,15 123 26 0 0,-15-129-35 0 0,0 0 16 0 0,63-88 380 0 0,-50 74-494 0 0,33-26-2637 0 0,-42 39 1046 0 0,-1 1-2610 0 0,-1 0-1765 0 0,-2 0-5833 0 0</inkml:trace>
  <inkml:trace contextRef="#ctx0" brushRef="#br0" timeOffset="1219.085">1092 481 13763 0 0,'0'0'1931'0'0,"0"0"-560"0"0,0 0-351 0 0,0 0 3 0 0,0 0 132 0 0,0 0 125 0 0,0 0-30 0 0,0 0-193 0 0,0 0-242 0 0,0 0-213 0 0,0 0-153 0 0,0 0-73 0 0,13-3-57 0 0,107-15 655 0 0,-119 19-966 0 0,0 1 1 0 0,0 0-1 0 0,0-1 1 0 0,0 1-1 0 0,0 0 1 0 0,0-1-1 0 0,-1 1 1 0 0,1 0-1 0 0,0 0 1 0 0,-1 0-1 0 0,1 0 1 0 0,-1 0-1 0 0,0 0 1 0 0,0 0-1 0 0,0-1 1 0 0,0 1-1 0 0,0 0 1 0 0,0 0-1 0 0,0 0 1 0 0,-1 0-1 0 0,1 0 1 0 0,-1 0-1 0 0,1 0 1 0 0,-1 0-1 0 0,0-1 1 0 0,0 1-1 0 0,0 0 1 0 0,0-1-1 0 0,0 2-8 0 0,-27 40 108 0 0,23-38-101 0 0,0 1-1 0 0,1-1 1 0 0,0 1 0 0 0,1 0 0 0 0,-1 0 0 0 0,1 0-1 0 0,0 1 1 0 0,0-1 0 0 0,1 1 0 0 0,0-1 0 0 0,0 1-1 0 0,1 0 1 0 0,0 0 0 0 0,0 0 0 0 0,0 2-7 0 0,3-8 28 0 0,1 1-1 0 0,-1 0 1 0 0,1-1 0 0 0,0 1 0 0 0,-1-1 0 0 0,1 0 0 0 0,0 0 0 0 0,0 0 0 0 0,0 0 0 0 0,-1 0 0 0 0,1-1-1 0 0,0 1 1 0 0,0-1 0 0 0,0 0 0 0 0,0 0 0 0 0,0 0 0 0 0,0 0 0 0 0,0-1 0 0 0,0 1 0 0 0,0-1 0 0 0,0 1-1 0 0,0-1 1 0 0,0 0 0 0 0,-1 0 0 0 0,1-1-28 0 0,57-28 1075 0 0,-36 14-3208 0 0,-3 1-5352 0 0,-17 14-4524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11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35 244 10322 0 0,'0'0'1866'0'0,"0"0"-431"0"0,0 0-327 0 0,0 0-133 0 0,0 0 51 0 0,0 0 78 0 0,0 0 0 0 0,0 0-102 0 0,0 0-184 0 0,0 0-92 0 0,0 0-42 0 0,3-1-12 0 0,197-2 4438 0 0,-110 4-4621 0 0,234-3-275 0 0,-310 11-3338 0 0,-24 5-10175 0 0,7-12 1915 0 0</inkml:trace>
  <inkml:trace contextRef="#ctx0" brushRef="#br0" timeOffset="250.058">0 451 13203 0 0,'0'0'1904'0'0,"0"0"-601"0"0,0 0-512 0 0,0 0-198 0 0,0 0 10 0 0,0 0 192 0 0,0 0 168 0 0,0 0 84 0 0,0 0-15 0 0,0 0-94 0 0,0 0-113 0 0,0 0-139 0 0,26 5-144 0 0,82 16-91 0 0,-5-25 199 0 0,210-47-128 0 0,-302 50-1156 0 0,10-2 119 0 0,-16-1-3448 0 0,-4-1-3627 0 0,-1 3-3803 0 0</inkml:trace>
  <inkml:trace contextRef="#ctx0" brushRef="#br0" timeOffset="746.085">300 23 9394 0 0,'0'0'1732'0'0,"0"0"-211"0"0,0 0-85 0 0,0 0-66 0 0,0 0-9 0 0,0 0-15 0 0,0 0-130 0 0,0 0-150 0 0,0 0-231 0 0,0 0-241 0 0,0 0-210 0 0,0 0-134 0 0,0 0-79 0 0,-4-5-41 0 0,-1-4-253 0 0,1 1 919 0 0,22 20 546 0 0,204 113 1327 0 0,-205-115-2650 0 0,3 1 7 0 0,-1 1 0 0 0,0 0 0 0 0,0 2 0 0 0,-1 0 0 0 0,-1 2 0 0 0,0-1 0 0 0,-1 2 0 0 0,1 2-26 0 0,-16-17 16 0 0,0 0 1 0 0,1 0 0 0 0,-1 0-1 0 0,0 0 1 0 0,0 1 0 0 0,0-1 0 0 0,-1 0-1 0 0,1 0 1 0 0,0 1 0 0 0,-1-1-1 0 0,0 1 1 0 0,1-1 0 0 0,-1 0 0 0 0,0 1-1 0 0,0-1 1 0 0,0 1 0 0 0,-1-1 0 0 0,1 0-1 0 0,0 1 1 0 0,-1-1 0 0 0,0 0-1 0 0,1 1 1 0 0,-1-1 0 0 0,0 0 0 0 0,0 0-1 0 0,-1 0 1 0 0,1 0 0 0 0,0 0-1 0 0,-1 0 1 0 0,1 0 0 0 0,-1 0 0 0 0,1 0-1 0 0,-1 0-16 0 0,-72 51 549 0 0,50-37-545 0 0,-225 185 389 0 0,232-173-1811 0 0,23-23-2386 0 0,8-3-3973 0 0,-8-2-4501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1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8850 0 0,'0'0'2163'0'0,"0"0"-227"0"0,0 0-229 0 0,0 0-64 0 0,0 0-62 0 0,0 0-146 0 0,0 0-163 0 0,0 0-190 0 0,0 0-196 0 0,0 0-184 0 0,0 0-131 0 0,-7 0 2345 0 0,68 25-722 0 0,-36-19-1964 0 0,0-1 0 0 0,-1-2 0 0 0,1-1 0 0 0,0 0 0 0 0,1-2 0 0 0,2-1-230 0 0,6 0 155 0 0,61-10 399 0 0,-17 2-2932 0 0,-86 16-2793 0 0,6-3-433 0 0,1 1-6605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15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18700 0 0,'0'0'1430'0'0,"0"0"-598"0"0,0 0-276 0 0,0 0 137 0 0,0 0 248 0 0,0 0 152 0 0,0 0-9 0 0,0 0-177 0 0,0 0-187 0 0,0 0-117 0 0,0 0-87 0 0,20 3-74 0 0,64 9-82 0 0,75-18 847 0 0,-24-6-2493 0 0,-128 11 460 0 0,-3 1-962 0 0,1-1-3602 0 0,-1 1-6978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26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16187 0 0,'0'0'953'0'0,"0"0"-331"0"0,0 0-212 0 0,0 0 97 0 0,0 0 227 0 0,0 0 183 0 0,0 0 28 0 0,0 0-122 0 0,0 0-152 0 0,0 0-126 0 0,20 1-106 0 0,126 4 339 0 0,-86-15-118 0 0,-20 2-2478 0 0,-12 6-4727 0 0,-24 2-4658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25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95 13739 0 0,'0'0'980'0'0,"0"0"-276"0"0,0 0-189 0 0,0 0 68 0 0,0 0 232 0 0,0 0 190 0 0,0 0 10 0 0,0 0-155 0 0,0 0-170 0 0,0 0-151 0 0,1 21-102 0 0,4 151 657 0 0,-12-25-134 0 0,9-166 2035 0 0,6-66-2640 0 0,-2 57-293 0 0,0 0 0 0 0,2 0 0 0 0,1 1 0 0 0,2 0 0 0 0,0 1 0 0 0,1 0 0 0 0,2 1 0 0 0,1 0 0 0 0,0 1 1 0 0,2 1-1 0 0,17-18-62 0 0,-33 41-4 0 0,-1-1 0 0 0,1 1-1 0 0,-1 0 1 0 0,1-1 0 0 0,-1 1 0 0 0,1 0 0 0 0,-1 0 0 0 0,1-1 0 0 0,-1 1 0 0 0,1 0 0 0 0,-1 0 0 0 0,1 0 0 0 0,0 0 0 0 0,-1 0 0 0 0,1 0 0 0 0,-1 0-1 0 0,1 0 1 0 0,0 0 0 0 0,-1 0 0 0 0,1 0 0 0 0,-1 1 0 0 0,1-1 0 0 0,-1 0 0 0 0,1 0 0 0 0,0 0 0 0 0,-1 1 0 0 0,1-1 0 0 0,-1 0 0 0 0,0 1 0 0 0,1-1-1 0 0,-1 0 1 0 0,1 1 0 0 0,-1-1 0 0 0,1 1 0 0 0,-1-1 0 0 0,0 1 0 0 0,1-1 0 0 0,-1 1 0 0 0,0-1 0 0 0,1 1 0 0 0,-1-1 0 0 0,0 1 0 0 0,0-1 0 0 0,0 1-1 0 0,1-1 1 0 0,-1 1 0 0 0,0 0 0 0 0,0-1 0 0 0,0 1 0 0 0,0-1 0 0 0,0 1 0 0 0,0 0 0 0 0,0-1 0 0 0,0 1 0 0 0,0-1 0 0 0,-1 1 0 0 0,1 0 4 0 0,6 47-187 0 0,-6-42 95 0 0,9 26-1780 0 0,-3-23-2669 0 0,2 0-5279 0 0,-4-7-1405 0 0</inkml:trace>
  <inkml:trace contextRef="#ctx0" brushRef="#br0" timeOffset="650.753">234 325 5073 0 0,'0'0'1644'0'0,"0"0"-281"0"0,0 0 68 0 0,0 0 244 0 0,0 0 74 0 0,0 0-81 0 0,0 0-212 0 0,0 0-241 0 0,0 0-225 0 0,0 0-135 0 0,0 0-90 0 0,0 0-87 0 0,0 0-77 0 0,16 0-87 0 0,70 0 344 0 0,-85 0-819 0 0,1 0 0 0 0,-1 1 0 0 0,0-1 0 0 0,1 0 0 0 0,-1 1-1 0 0,0 0 1 0 0,0-1 0 0 0,0 1 0 0 0,1 0 0 0 0,-1 0-1 0 0,0-1 1 0 0,0 1 0 0 0,0 0 0 0 0,0 0 0 0 0,0 0-1 0 0,0 0 1 0 0,-1 0 0 0 0,1 0 0 0 0,0 1 0 0 0,0-1 0 0 0,-1 0-1 0 0,1 0 1 0 0,-1 1 0 0 0,1-1 0 0 0,-1 0 0 0 0,0 0-1 0 0,1 1 1 0 0,-1-1 0 0 0,0 1 0 0 0,0-1 0 0 0,0 0-1 0 0,0 1 1 0 0,0-1 0 0 0,0 0 0 0 0,0 1 0 0 0,-1-1 0 0 0,1 0-1 0 0,0 1 1 0 0,-1-1 0 0 0,1 0 0 0 0,-1 0 0 0 0,1 1-1 0 0,-1-1 1 0 0,0 0 0 0 0,1 0 0 0 0,-1 0 0 0 0,0 0-1 0 0,0 0 1 0 0,0 0 0 0 0,0 0 0 0 0,0 0 0 0 0,0 0-1 0 0,0 0 1 0 0,0 0 0 0 0,0-1 0 0 0,0 1 0 0 0,-1 0 0 0 0,1-1-1 0 0,-1 1-38 0 0,-69 95 276 0 0,70-95-266 0 0,0 0 0 0 0,1 1-1 0 0,-1-1 1 0 0,1 0 0 0 0,-1 1 0 0 0,0-1-1 0 0,1 0 1 0 0,0 1 0 0 0,-1-1-1 0 0,1 0 1 0 0,0 1 0 0 0,0-1-1 0 0,0 1 1 0 0,0-1 0 0 0,0 1 0 0 0,0-1-1 0 0,0 0 1 0 0,0 1 0 0 0,1-1-1 0 0,-1 1 1 0 0,0-1 0 0 0,1 0-1 0 0,-1 1 1 0 0,1-1 0 0 0,0 0-1 0 0,-1 0 1 0 0,1 1 0 0 0,0-1 0 0 0,0 0-1 0 0,0 0 1 0 0,0 0 0 0 0,0 0-1 0 0,0 0 1 0 0,0 0 0 0 0,0 0-1 0 0,0 0 1 0 0,0 0 0 0 0,1-1 0 0 0,-1 1-1 0 0,0 0 1 0 0,0-1 0 0 0,1 1-1 0 0,-1-1 1 0 0,1 0 0 0 0,-1 1-1 0 0,0-1 1 0 0,1 0 0 0 0,-1 0 0 0 0,1 0-1 0 0,-1 0 1 0 0,0 0 0 0 0,2 0-10 0 0,74-13 1386 0 0,-73 12-1370 0 0,-1-1-150 0 0,-2 1-10006 0 0,-1 1-1449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41 2529 0 0,'0'0'1976'0'0,"0"0"-100"0"0,0 0 95 0 0,0 0 123 0 0,0 0 129 0 0,0 0-134 0 0,0 0-289 0 0,0 0-290 0 0,0 0-305 0 0,0 0-206 0 0,0 0-98 0 0,-2-6-92 0 0,-5-27 578 0 0,7 32-792 0 0,0 1-55 0 0,0 0-41 0 0,0 0-54 0 0,0 0-35 0 0,-8 8 2199 0 0,8 374-1491 0 0,-35-172-623 0 0,19-100-275 0 0,16-110-223 0 0,0 0 4 0 0,0 0-9 0 0,0 0 12 0 0,0 0 2 0 0,0 0-9 0 0,0 0 6 0 0,0 0-3 0 0,0 0 12 0 0,0 0-18 0 0,0 0 10 0 0,0 0 0 0 0,0 0-10 0 0,0 0 11 0 0,0 0-18 0 0,0 0-17 0 0,0 0 0 0 0,0 0-4 0 0,0 0-22 0 0,0 0 18 0 0,0 0-22 0 0,-2-25-2543 0 0,0-8-4505 0 0,2 22-1543 0 0,0 3-2911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24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14 4601 0 0,'0'0'2107'0'0,"0"0"-92"0"0,0 0-34 0 0,0 0 44 0 0,0 0-23 0 0,0 0-165 0 0,0 0-221 0 0,0 0-245 0 0,0 0-203 0 0,0 0-161 0 0,0 0-151 0 0,0 0-130 0 0,0 0-146 0 0,-2-2-81 0 0,-7-7-83 0 0,6 6-71 0 0,3 3-20 0 0,0 0-62 0 0,0 0-25 0 0,0 0-22 0 0,0 0-26 0 0,2 15 596 0 0,2 191 1089 0 0,-6-147-1725 0 0,3 0 0 0 0,2-1 1 0 0,10 49-151 0 0,-4-59 61 0 0,-8-62-5313 0 0,0 4 677 0 0,0 3-2630 0 0,-1 4-4184 0 0</inkml:trace>
  <inkml:trace contextRef="#ctx0" brushRef="#br0" timeOffset="253.917">0 539 12635 0 0,'0'0'692'0'0,"0"0"-188"0"0,0 0 100 0 0,0 0 382 0 0,0 0 382 0 0,0 0 134 0 0,0 0-61 0 0,0 0-203 0 0,0 0-199 0 0,24 0-131 0 0,79 1-104 0 0,84-21 1574 0 0,-125 9-1917 0 0,229-23-1576 0 0,-292 40-7638 0 0,-1-3-2898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17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716 401 2385 0 0,'0'0'2241'0'0,"0"0"-1318"0"0,0 0-319 0 0,0 0 307 0 0,0 0 548 0 0,0 0 591 0 0,0 0 264 0 0,0 0-114 0 0,0 0-414 0 0,0 0-488 0 0,0 0-324 0 0,0 0-201 0 0,0 0-108 0 0,-2-16-75 0 0,-5-49-53 0 0,7 64-500 0 0,0-1 1 0 0,-1 1-1 0 0,1 0 1 0 0,-1 0-1 0 0,1-1 1 0 0,-1 1-1 0 0,1 0 1 0 0,-1 0-1 0 0,0 0 1 0 0,1 0-1 0 0,-1 0 1 0 0,0 0-1 0 0,0 0 1 0 0,0 0-1 0 0,0 0 1 0 0,0 0-1 0 0,0 0 1 0 0,0 0-1 0 0,0 1 1 0 0,0-1-1 0 0,-1 0 1 0 0,1 1-1 0 0,0-1 1 0 0,0 1-1 0 0,0-1 1 0 0,-1 1-1 0 0,1 0 1 0 0,0 0-1 0 0,-1-1 0 0 0,1 1 1 0 0,0 0-1 0 0,-1 0 1 0 0,1 0-1 0 0,0 1 1 0 0,-1-1-1 0 0,1 0 1 0 0,0 0-1 0 0,0 1 1 0 0,-1-1-1 0 0,0 1-37 0 0,-5 0 257 0 0,-12 2-129 0 0,1 1-1 0 0,1 1 0 0 0,-1 1 1 0 0,1 1-1 0 0,0 0 1 0 0,0 1-1 0 0,1 1 0 0 0,0 0 1 0 0,0 1-1 0 0,1 1 0 0 0,1 0 1 0 0,0 2-1 0 0,0-1 0 0 0,2 1 1 0 0,-1 1-1 0 0,2 1 0 0 0,-1-1 1 0 0,2 2-1 0 0,0-1 1 0 0,1 1-1 0 0,1 1 0 0 0,-1 3-127 0 0,-1-2 13 0 0,1 0 0 0 0,0 1 0 0 0,2 0 0 0 0,0 0 0 0 0,1 1 0 0 0,1 0-1 0 0,1 0 1 0 0,1 0 0 0 0,1 0 0 0 0,0 1 0 0 0,2-1 0 0 0,0 1 0 0 0,1-1-1 0 0,1 1 1 0 0,1-1 0 0 0,1 0 0 0 0,1 0 0 0 0,0 0 0 0 0,2-1 0 0 0,0 0 0 0 0,1 0-1 0 0,1-1 1 0 0,11 18-13 0 0,-12-28 62 0 0,0 0 1 0 0,1 0-1 0 0,0 0 0 0 0,0-1 0 0 0,1-1 0 0 0,-1 0 0 0 0,2 0 0 0 0,-1-1 0 0 0,0 0 0 0 0,1 0 0 0 0,0-1 0 0 0,0-1 0 0 0,0 0 0 0 0,1-1 1 0 0,-1 0-1 0 0,1 0 0 0 0,-1-1 0 0 0,1-1 0 0 0,-1 0 0 0 0,1 0 0 0 0,0-1 0 0 0,-1-1 0 0 0,0 0 0 0 0,1-1 0 0 0,-1 0 0 0 0,0 0 0 0 0,0-1 1 0 0,0-1-1 0 0,-1 0 0 0 0,0 0 0 0 0,5-4-62 0 0,-5 2 60 0 0,0-1 0 0 0,0 0 1 0 0,-1 0-1 0 0,0-1 1 0 0,0-1-1 0 0,-1 1 0 0 0,-1-1 1 0 0,0-1-1 0 0,0 1 0 0 0,0-1 1 0 0,1-7-61 0 0,-5 14-2 0 0,-1-1 1 0 0,-1 1 0 0 0,1-1 0 0 0,-1 1-1 0 0,0-1 1 0 0,0 0 0 0 0,0 0-1 0 0,0 1 1 0 0,-1-1 0 0 0,0 0 0 0 0,0 0-1 0 0,0 0 1 0 0,-1 0 0 0 0,0 1-1 0 0,1-1 1 0 0,-2 0 0 0 0,1 0 0 0 0,-1 1-1 0 0,1-1 1 0 0,-1 1 0 0 0,0-1-1 0 0,-1 1 1 0 0,1 0 0 0 0,-1 0 0 0 0,0 0-1 0 0,0 0 1 0 0,0 1 0 0 0,0-1-1 0 0,-1 1 1 0 0,-2-3 1 0 0,-1 0-44 0 0,-1 0 0 0 0,1 1 0 0 0,-1 0 0 0 0,0 0 0 0 0,-1 0 0 0 0,1 1 0 0 0,-1 1 0 0 0,1-1 0 0 0,-1 1 0 0 0,0 1 0 0 0,-1 0 0 0 0,1 0 0 0 0,0 1 0 0 0,0 0 0 0 0,-1 0 0 0 0,1 1 0 0 0,-1 0 44 0 0,10 1-6 0 0,1-1-1 0 0,-1 0 1 0 0,0 0 0 0 0,0 1-1 0 0,1-1 1 0 0,-1 0 0 0 0,0 1-1 0 0,0-1 1 0 0,1 0 0 0 0,-1 1-1 0 0,0-1 1 0 0,0 0 0 0 0,0 1-1 0 0,0-1 1 0 0,0 0 0 0 0,0 1-1 0 0,0-1 1 0 0,0 0 0 0 0,0 1-1 0 0,0-1 1 0 0,0 1 0 0 0,0-1-1 0 0,0 0 1 0 0,0 1 0 0 0,0-1-1 0 0,0 0 1 0 0,0 1 0 0 0,0-1-1 0 0,0 1 1 0 0,0-1 0 0 0,0 0 0 0 0,-1 1-1 0 0,1-1 1 0 0,0 0 0 0 0,0 1-1 0 0,-1-1 1 0 0,1 0 0 0 0,0 0-1 0 0,0 1 1 0 0,-1-1 0 0 0,1 0-1 0 0,0 0 1 0 0,-1 1 0 0 0,1-1-1 0 0,0 0 1 0 0,-1 0 0 0 0,1 0-1 0 0,0 0 1 0 0,-1 0 0 0 0,1 1-1 0 0,0-1 1 0 0,-1 0 0 0 0,1 0-1 0 0,0 0 1 0 0,-1 0 0 0 0,1 0-1 0 0,-1 0 1 0 0,1 0 0 0 0,0 0-1 0 0,-1 0 1 0 0,1 0 6 0 0,30 14 49 0 0,-8-12 45 0 0,1-1 0 0 0,1-1 0 0 0,-1 0 0 0 0,0-2 0 0 0,-1-1 0 0 0,1 0 0 0 0,0-2 0 0 0,15-5-94 0 0,18-6 174 0 0,16-3-113 0 0,-58 19-1218 0 0,-9 0-4955 0 0,-4 0-6121 0 0</inkml:trace>
  <inkml:trace contextRef="#ctx0" brushRef="#br0" timeOffset="1070.355">971 1167 0 0 0,'0'0'2275'0'0,"0"0"-564"0"0,0 0-97 0 0,0 0 208 0 0,0 0 259 0 0,0 0 89 0 0,0 0-103 0 0,0 0-268 0 0,0 0-336 0 0,0 0-225 0 0,0 0-165 0 0,0 0-111 0 0,1 7 4979 0 0,17-50-4074 0 0,74-114-1009 0 0,-52 84-767 0 0,4 1 1 0 0,2 2-1 0 0,4 2 0 0 0,27-27-91 0 0,-76 94-4 0 0,-1 1 0 0 0,1 0 0 0 0,-1 0 0 0 0,1-1 0 0 0,-1 1 0 0 0,1 0-1 0 0,-1 0 1 0 0,1 0 0 0 0,-1-1 0 0 0,1 1 0 0 0,-1 0 0 0 0,1 0 0 0 0,-1 0 0 0 0,1 0-1 0 0,-1 0 1 0 0,1 0 0 0 0,-1 0 0 0 0,1 0 0 0 0,-1 0 0 0 0,1 1 0 0 0,-1-1 0 0 0,1 0-1 0 0,-1 0 1 0 0,1 0 0 0 0,-1 1 0 0 0,1-1 0 0 0,-1 0 0 0 0,1 0 0 0 0,-1 1 0 0 0,1-1 0 0 0,-1 0-1 0 0,0 1 1 0 0,1-1 0 0 0,-1 1 0 0 0,0-1 0 0 0,1 0 0 0 0,-1 1 0 0 0,0-1 0 0 0,0 1-1 0 0,1-1 1 0 0,-1 1 0 0 0,0-1 0 0 0,0 1 0 0 0,0-1 0 0 0,0 1 0 0 0,1-1 0 0 0,-1 1-1 0 0,0-1 1 0 0,0 1 0 0 0,0-1 0 0 0,0 1 0 0 0,0-1 0 0 0,0 1 0 0 0,0-1 0 0 0,-1 1-1 0 0,1-1 1 0 0,0 1 0 0 0,0-1 0 0 0,0 1 0 0 0,0-1 0 0 0,-1 1 0 0 0,1-1 0 0 0,0 1 0 0 0,0-1 3 0 0,2 49 7 0 0,-2-46-8 0 0,-26 311 16 0 0,26-312-17 0 0,0 0 1 0 0,-1-1 0 0 0,1 1 0 0 0,0-1 0 0 0,0 1 0 0 0,-1 0 0 0 0,1-1 0 0 0,1 1 0 0 0,-1 0 0 0 0,0-1 0 0 0,0 1 0 0 0,1 0 0 0 0,-1-1-1 0 0,0 1 1 0 0,1-1 0 0 0,0 1 0 0 0,-1-1 0 0 0,1 1 0 0 0,0-1 0 0 0,0 1 0 0 0,0-1 0 0 0,0 0 0 0 0,0 1 0 0 0,0-1 0 0 0,0 0-1 0 0,0 0 1 0 0,1 0 0 0 0,-1 0 0 0 0,0 0 0 0 0,1 0 0 0 0,-1 0 0 0 0,0 0 0 0 0,1-1 0 0 0,-1 1 0 0 0,1-1 0 0 0,0 1 0 0 0,-1-1 0 0 0,1 1-1 0 0,-1-1 1 0 0,1 0 0 0 0,0 0 0 0 0,-1 1 0 0 0,1-1 0 0 0,0-1 0 0 0,-1 1 0 0 0,1 0 0 0 0,0 0 0 0 0,-1-1 0 0 0,1 1 0 0 0,0-1 2 0 0,15-14 14 0 0,0-1 1 0 0,-1 0-1 0 0,-1-1 1 0 0,0-1-1 0 0,-2-1 1 0 0,7-11-15 0 0,-1 3-6 0 0,195-330 65 0 0,-211 352-58 0 0,11-12-15 0 0,-12 34 41 0 0,-36 138 211 0 0,22-112-163 0 0,2 0 0 0 0,2 0 0 0 0,2 1 0 0 0,0 36-75 0 0,14 5 80 0 0,-6-80-1862 0 0,3-2-3973 0 0,-3-2 825 0 0,0 0-7138 0 0</inkml:trace>
  <inkml:trace contextRef="#ctx0" brushRef="#br0" timeOffset="1791.546">2096 981 9978 0 0,'0'0'3674'0'0,"0"0"-1752"0"0,0 0-683 0 0,0 0-113 0 0,0 0 18 0 0,0 0 33 0 0,0 0-12 0 0,0 0-120 0 0,0 0-205 0 0,0 0-182 0 0,0 0-133 0 0,0 0-90 0 0,0 0-40 0 0,-4-8-25 0 0,-15-22-36 0 0,-21 22 859 0 0,34 11-1172 0 0,0 0 0 0 0,0 0 0 0 0,0 0 0 0 0,0 0-1 0 0,1 1 1 0 0,0 0 0 0 0,0 0 0 0 0,0 1-1 0 0,0 0 1 0 0,0-1 0 0 0,1 1 0 0 0,0 1 0 0 0,0-1-1 0 0,1 1 1 0 0,-1-1 0 0 0,1 1 0 0 0,0 0-1 0 0,1 0 1 0 0,-1 2-21 0 0,-46 183 76 0 0,27-112-166 0 0,63-72 576 0 0,97-42 368 0 0,-129 32-1783 0 0,-12 0-4835 0 0,0-1-1732 0 0,2 3-4215 0 0</inkml:trace>
  <inkml:trace contextRef="#ctx0" brushRef="#br0" timeOffset="2030.441">1870 1147 14203 0 0,'0'0'1630'0'0,"0"0"-461"0"0,0 0-214 0 0,0 0 68 0 0,0 0 23 0 0,0 0-22 0 0,0 0-60 0 0,0 0-100 0 0,0 0-166 0 0,0 0-172 0 0,0 0-143 0 0,20-1-139 0 0,94-1-72 0 0,-70-9-1264 0 0,-27 4-7462 0 0,-12 5-3204 0 0</inkml:trace>
  <inkml:trace contextRef="#ctx0" brushRef="#br0" timeOffset="3319.365">2255 684 5017 0 0,'0'0'3537'0'0,"0"0"-1161"0"0,0 0-591 0 0,0 0-221 0 0,0 0-124 0 0,0 0-97 0 0,0 0-177 0 0,0 0-265 0 0,0 0-240 0 0,0 0-144 0 0,0 0-64 0 0,0 0-24 0 0,9-12-8 0 0,30-40-16 0 0,-37 50-345 0 0,0 0 0 0 0,0 0 0 0 0,0 0 0 0 0,1 0 0 0 0,-1 1-1 0 0,0-1 1 0 0,1 1 0 0 0,-1-1 0 0 0,1 1 0 0 0,-1 0 0 0 0,1 0-1 0 0,-1 0 1 0 0,1 0 0 0 0,0 0 0 0 0,0 1 0 0 0,0-1-1 0 0,-1 1 1 0 0,1 0 0 0 0,0 0 0 0 0,0 0 0 0 0,0 0 0 0 0,-1 0-1 0 0,1 1 1 0 0,0-1-60 0 0,9 1 263 0 0,-6 1-210 0 0,-1 1 0 0 0,1 0-1 0 0,-1 0 1 0 0,0 0-1 0 0,0 1 1 0 0,0 0 0 0 0,0 0-1 0 0,-1 0 1 0 0,1 0-1 0 0,-1 1 1 0 0,0-1 0 0 0,-1 1-1 0 0,1 0 1 0 0,-1 0 0 0 0,0 1-1 0 0,0-1 1 0 0,0 1-1 0 0,-1-1 1 0 0,0 1 0 0 0,0 0-1 0 0,0 0 1 0 0,-1 0-1 0 0,0 0 1 0 0,0 0 0 0 0,-1 0-1 0 0,0 0 1 0 0,0 1-1 0 0,0-1 1 0 0,0 0-53 0 0,-2 26 88 0 0,-1 0-1 0 0,-1-1 1 0 0,-1 0-1 0 0,-2 0 1 0 0,-1 0-1 0 0,-2-1 1 0 0,0 0-1 0 0,-8 10-87 0 0,9-15 40 0 0,25-58 126 0 0,1 0 0 0 0,2 2-1 0 0,1 0 1 0 0,2 1 0 0 0,0 2 0 0 0,2 0-1 0 0,11-8-165 0 0,-21 21 2 0 0,1 1 0 0 0,0 0-1 0 0,1 2 1 0 0,0 0-1 0 0,1 0 1 0 0,0 2-1 0 0,1 0 1 0 0,0 1 0 0 0,0 1-1 0 0,1 1 1 0 0,3-1-2 0 0,-20 8 1 0 0,-1 0 0 0 0,1-1 0 0 0,-1 1 0 0 0,1 0 0 0 0,-1 0 0 0 0,0 0 0 0 0,1 0 0 0 0,-1 0 0 0 0,1 1 0 0 0,-1-1 0 0 0,1 0 0 0 0,-1 1 0 0 0,0-1 0 0 0,1 1 0 0 0,-1-1 0 0 0,0 1 0 0 0,0 0 0 0 0,1 0 0 0 0,-1-1 0 0 0,0 1 0 0 0,0 0 0 0 0,0 0 0 0 0,0 0 0 0 0,0 0 0 0 0,0 0 0 0 0,0 0 0 0 0,0 1 0 0 0,0-1 0 0 0,-1 0 0 0 0,1 0 0 0 0,0 1 0 0 0,-1-1 0 0 0,1 0 0 0 0,-1 1 0 0 0,1-1 0 0 0,-1 1 0 0 0,0-1 0 0 0,0 0 0 0 0,0 1 0 0 0,1-1 0 0 0,-1 1 0 0 0,-1-1 0 0 0,1 1 0 0 0,0-1 0 0 0,0 0 0 0 0,0 1-1 0 0,-12 70 134 0 0,1-39-85 0 0,7-26-51 0 0,1 1 0 0 0,0-1 0 0 0,1 1 1 0 0,0 0-1 0 0,0-1 0 0 0,1 1 0 0 0,-1 0 1 0 0,2 0-1 0 0,-1 0 0 0 0,1 1 0 0 0,1 3 2 0 0,1-11 0 0 0,0 1 0 0 0,0-1 0 0 0,0 0 0 0 0,0 0 0 0 0,0 0 0 0 0,0 0 0 0 0,1 0 0 0 0,-1-1 0 0 0,0 1 0 0 0,1-1 0 0 0,-1 1 0 0 0,0-1 0 0 0,1 0 0 0 0,-1 0 0 0 0,0 0 0 0 0,1 0-1 0 0,-1 0 1 0 0,1-1 0 0 0,-1 1 0 0 0,0-1 0 0 0,0 1 0 0 0,1-1 0 0 0,-1 0 0 0 0,0 0 0 0 0,0 0 0 0 0,0 0 0 0 0,0 0 0 0 0,0 0 0 0 0,0-1 0 0 0,0 1 0 0 0,0-1 0 0 0,0 0 0 0 0,0 0 0 0 0,220-158 39 0 0,-221 160-35 0 0,1 1 0 0 0,-1 0 0 0 0,0 0 0 0 0,0 0 1 0 0,1 0-1 0 0,-1 0 0 0 0,0 0 0 0 0,0 1 0 0 0,0-1 1 0 0,0 0-1 0 0,0 0 0 0 0,0 1 0 0 0,-1-1 1 0 0,1 1-1 0 0,0-1 0 0 0,-1 1 0 0 0,1-1 0 0 0,-1 1 1 0 0,1-1-1 0 0,-1 1 0 0 0,0-1 0 0 0,0 1 0 0 0,0-1 1 0 0,0 1-1 0 0,0 0 0 0 0,0-1 0 0 0,0 1 0 0 0,0-1 1 0 0,0 1-1 0 0,-1-1 0 0 0,1 1 0 0 0,-1-1 1 0 0,1 1-1 0 0,-1-1 0 0 0,0 2-4 0 0,0 6 14 0 0,0 53 169 0 0,10 102 177 0 0,-8-162 212 0 0,0 2-3127 0 0,3-4-6406 0 0,-3-2-2587 0 0</inkml:trace>
  <inkml:trace contextRef="#ctx0" brushRef="#br0" timeOffset="4332.977">3321 146 3505 0 0,'0'0'3274'0'0,"0"0"-1152"0"0,0 0-302 0 0,0 0 6 0 0,0 0-58 0 0,0 0-40 0 0,0 0-145 0 0,0 0-237 0 0,0 0-148 0 0,0 0-183 0 0,0 0-177 0 0,0 0-169 0 0,0 0-160 0 0,-6-6-152 0 0,-18-15-98 0 0,47 55 1500 0 0,24 29-729 0 0,-2-6-561 0 0,-3 1 1 0 0,-3 3-1 0 0,6 15-469 0 0,-30-44 58 0 0,-1 0 0 0 0,-1 1 0 0 0,-2 0 0 0 0,-2 1 0 0 0,-1 0 0 0 0,-1 0 1 0 0,-2 1-1 0 0,-1 0 0 0 0,-2 0 0 0 0,-2 0 0 0 0,-1 14-58 0 0,-4-28-13 0 0,-1 0 1 0 0,-1 0 0 0 0,-1 0 0 0 0,-1-1-1 0 0,0 0 1 0 0,-2-1 0 0 0,0 0-1 0 0,-1 0 1 0 0,-1-1 0 0 0,-1-1-1 0 0,0 0 1 0 0,-1-1 0 0 0,-1-1 0 0 0,0 0-1 0 0,-1-1 1 0 0,-1-1 0 0 0,0-1-1 0 0,-1 0 1 0 0,0-1 0 0 0,-1-1-1 0 0,0-1 1 0 0,-1-1 12 0 0,-81 27-1803 0 0,33-21-7112 0 0,52-12-2964 0 0</inkml:trace>
  <inkml:trace contextRef="#ctx0" brushRef="#br0" timeOffset="5137.513">214 70 3561 0 0,'0'0'748'0'0,"0"0"19"0"0,0 0 4 0 0,0 0-30 0 0,0 0 55 0 0,0 0 134 0 0,0 0 173 0 0,0 0 126 0 0,0 0 42 0 0,0 0-5 0 0,0 0-107 0 0,0 0-172 0 0,0 0-203 0 0,0-14-189 0 0,1-2-927 0 0,0-17 2445 0 0,-24 55 292 0 0,-97 214 539 0 0,105-199-2805 0 0,2 0-1 0 0,2 1 1 0 0,1 0-1 0 0,2 1 0 0 0,2 0 1 0 0,1 0-1 0 0,2 0 1 0 0,2 0-1 0 0,3 37-138 0 0,5-47-5 0 0,1 0 1 0 0,2-1-1 0 0,0-1 0 0 0,2 1 0 0 0,1-2 1 0 0,1 0-1 0 0,2 0 0 0 0,0-1 1 0 0,1-1-1 0 0,2-1 0 0 0,0-1 0 0 0,2 0 1 0 0,0-2-1 0 0,1 0 0 0 0,17 11 5 0 0,75 47-1376 0 0,-64-49-4297 0 0,-32-19-5762 0 0</inkml:trace>
  <inkml:trace contextRef="#ctx0" brushRef="#br0" timeOffset="5889.241">4097 1 3969 0 0,'0'0'4011'0'0,"0"0"-2540"0"0,0 0-678 0 0,0 0 180 0 0,0 0 231 0 0,0 0 191 0 0,0 0 50 0 0,0 0-168 0 0,0 0-162 0 0,0 0-133 0 0,0 0-106 0 0,-20 10-88 0 0,-65 35-93 0 0,44-3 275 0 0,37-33-764 0 0,-13 29 318 0 0,2 0-1 0 0,2 0 1 0 0,1 2 0 0 0,2-1 0 0 0,-3 26-524 0 0,2-14 283 0 0,-13 57 147 0 0,4 0 0 0 0,4 1 0 0 0,6 1 0 0 0,4 0 0 0 0,6 24-430 0 0,1-112 49 0 0,1-1 0 0 0,1 0 0 0 0,0 0-1 0 0,2 0 1 0 0,1 0 0 0 0,0-1 0 0 0,2 0 0 0 0,0 0 0 0 0,1-1 0 0 0,1 0 0 0 0,1 0 0 0 0,0-1 0 0 0,2-1 0 0 0,0 0 0 0 0,0 0-1 0 0,2-2 1 0 0,0 0 0 0 0,1 0 0 0 0,0-2 0 0 0,1 0 0 0 0,1 0 0 0 0,0-2 0 0 0,1 0 0 0 0,0-2 0 0 0,19 8-49 0 0,-4-12 149 0 0,-38-26-942 0 0,-8-4-1724 0 0,2 9-5818 0 0,6 11-3525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2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208 343 10434 0 0,'0'0'2483'0'0,"0"0"-1126"0"0,0 0-518 0 0,0 0-245 0 0,0 0 25 0 0,0 0 207 0 0,0 0 153 0 0,0 0 11 0 0,0 0-65 0 0,0 0-112 0 0,0 0-61 0 0,0 0-37 0 0,0 0-112 0 0,2 12-112 0 0,21 162 1573 0 0,-22-29-1750 0 0,13-123-1867 0 0,-6-19-3617 0 0,0-2-6734 0 0,-8-1 4733 0 0</inkml:trace>
  <inkml:trace contextRef="#ctx0" brushRef="#br0" timeOffset="252.605">1 785 11546 0 0,'0'0'1118'0'0,"0"0"-276"0"0,0 0 76 0 0,0 0 284 0 0,0 0 108 0 0,0 0-71 0 0,21 0-197 0 0,71 2-203 0 0,230-29 1873 0 0,-300 25-3389 0 0,62-2 1210 0 0,-56 3-3681 0 0,1 1-3995 0 0,-22 0-4006 0 0</inkml:trace>
  <inkml:trace contextRef="#ctx0" brushRef="#br0" timeOffset="821.688">211 1142 10618 0 0,'0'0'942'0'0,"0"0"-266"0"0,0 0-167 0 0,0 0 60 0 0,0 0 163 0 0,0 0 136 0 0,0 0 0 0 0,0 0-113 0 0,-3 21-151 0 0,-12 71-124 0 0,21 9 758 0 0,0-74-1026 0 0,22 122 1348 0 0,-28-148-1291 0 0,0-1 98 0 0,1-9 3295 0 0,-1-16-3533 0 0,0 22 142 0 0,2-36-96 0 0,1 1 0 0 0,2 0 0 0 0,2 0 0 0 0,1 0 0 0 0,2 1 0 0 0,2 0 0 0 0,1 1 0 0 0,1 0 0 0 0,4-2-175 0 0,-16 34 21 0 0,0-1 12 0 0,1-1 0 0 0,-1 1-1 0 0,1 0 1 0 0,0-1-1 0 0,0 2 1 0 0,1-1 0 0 0,-1 0-1 0 0,1 1 1 0 0,0-1-1 0 0,0 1 1 0 0,1 0 0 0 0,-1 0-1 0 0,1 1 1 0 0,1-1-33 0 0,18 33 104 0 0,-4 46-22 0 0,13 20-1492 0 0,-20-84-839 0 0,-3-6-5074 0 0,-7-5-4246 0 0</inkml:trace>
  <inkml:trace contextRef="#ctx0" brushRef="#br0" timeOffset="1383.685">555 1480 16452 0 0,'0'0'1101'0'0,"0"0"-331"0"0,0 0-194 0 0,0 0 49 0 0,0 0 121 0 0,0 0 47 0 0,0 0-79 0 0,0 0-194 0 0,0 0-203 0 0,0 0-142 0 0,-3 20-92 0 0,-10 61-46 0 0,12-80-59 0 0,0 1 1 0 0,1-1-1 0 0,0 1 0 0 0,-1-1 1 0 0,1 1-1 0 0,0 0 1 0 0,0-1-1 0 0,0 1 0 0 0,0-1 1 0 0,0 1-1 0 0,0 0 1 0 0,0-1-1 0 0,0 1 0 0 0,1-1 1 0 0,-1 1-1 0 0,1 0 1 0 0,-1-1-1 0 0,1 1 0 0 0,0-1 1 0 0,-1 0-1 0 0,1 1 1 0 0,0-1-1 0 0,0 1 0 0 0,0-1 1 0 0,0 0-1 0 0,0 0 1 0 0,0 0-1 0 0,0 0 0 0 0,1 1 22 0 0,9 0-9727 0 0,-8-2-1404 0 0</inkml:trace>
  <inkml:trace contextRef="#ctx0" brushRef="#br0" timeOffset="2185.984">804 55 0 0 0,'0'0'1030'0'0,"0"0"574"0"0,0 0 316 0 0,0 0 119 0 0,0 0 15 0 0,0 0-156 0 0,0 0-159 0 0,0 0-147 0 0,0 0-169 0 0,0 0-153 0 0,0 0-151 0 0,-3-9-126 0 0,-10-37 685 0 0,13 46-997 0 0,0 0-80 0 0,0 0-73 0 0,0 0-73 0 0,0 0-82 0 0,24 53 2026 0 0,20 33-2147 0 0,-3 0 0 0 0,-5 3 0 0 0,-4 1 0 0 0,-3 2 0 0 0,-5 0 0 0 0,-3 2 0 0 0,-5 0 0 0 0,-4 1-1 0 0,-4 1 1 0 0,-4-1 0 0 0,-5 16-252 0 0,0-75 2 0 0,-2 0 0 0 0,-2-1 0 0 0,-1 1 0 0 0,-2-2 0 0 0,-1 1 0 0 0,-2-1 0 0 0,-1 0 0 0 0,-2-1 0 0 0,-1-1 0 0 0,-2 0 0 0 0,-1-1 0 0 0,-1-1 0 0 0,-2-1 0 0 0,-1 0 0 0 0,-17 16-2 0 0,-61 49-1975 0 0,82-89-766 0 0,9-5-3982 0 0,6 0 1493 0 0,1 0-6298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5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3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1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4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4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2497 1076 11346 0 0,'0'0'2297'0'0,"0"0"-1481"0"0,0 0-408 0 0,0 0-240 0 0,0 0-336 0 0,0 0-568 0 0,0 0-944 0 0,0 0-2545 0 0,0 0-4001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5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3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1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4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59 5729 0 0,'0'0'2445'0'0,"0"0"-337"0"0,0 0-222 0 0,0 0-107 0 0,0 0-56 0 0,0 0-188 0 0,0 0-228 0 0,0 0-219 0 0,0 0-210 0 0,0 0-171 0 0,0 0-81 0 0,0 0-23 0 0,0 0-28 0 0,-8 0 2031 0 0,68-15-787 0 0,30 0-882 0 0,134-10 226 0 0,-181 21-867 0 0,-42 38-7384 0 0,-1-24 731 0 0,0-6-5511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5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5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3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1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4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5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5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527 133 6097 0 0,'0'0'1582'0'0,"0"0"-216"0"0,0 0-87 0 0,0 0 85 0 0,0 0 156 0 0,0 0 102 0 0,0 0-62 0 0,0 0-162 0 0,0 0-197 0 0,0 0-208 0 0,0 0-156 0 0,4-22-141 0 0,12-68-109 0 0,-17 70 815 0 0,-5 30-1122 0 0,-43 136 977 0 0,31-70-884 0 0,4 0-1 0 0,4 1 1 0 0,2 10-373 0 0,-2 9 161 0 0,-83 481 107 0 0,72-458-1404 0 0,21-118 633 0 0,15-7-2297 0 0,13-31-1847 0 0,-13 9-1191 0 0,-9 19 2297 0 0,1-7-4582 0 0</inkml:trace>
  <inkml:trace contextRef="#ctx0" brushRef="#br0" timeOffset="442.877">948 18 10498 0 0,'0'0'2361'0'0,"0"0"-882"0"0,0 0-663 0 0,0 0-167 0 0,0 0 85 0 0,0 0 182 0 0,0 0 95 0 0,0 0-56 0 0,0 0-136 0 0,-8 37-130 0 0,-27 121-91 0 0,18 6 982 0 0,18-123-1204 0 0,37 322 799 0 0,-38-339-1102 0 0,0 0 0 0 0,-2 0 0 0 0,-1 0 1 0 0,-1 0-1 0 0,-1 0 0 0 0,-1-1 0 0 0,-1 0 0 0 0,-2 2-73 0 0,9-25 31 0 0,0 1-1 0 0,0-1 0 0 0,0 1 0 0 0,-1-1 0 0 0,1 1 1 0 0,0-1-1 0 0,0 1 0 0 0,0-1 0 0 0,0 1 0 0 0,-1-1 0 0 0,1 1 1 0 0,0-1-1 0 0,0 1 0 0 0,-1-1 0 0 0,1 1 0 0 0,0-1 1 0 0,-1 0-1 0 0,1 1 0 0 0,-1-1 0 0 0,1 0 0 0 0,0 1 1 0 0,-1-1-1 0 0,1 0 0 0 0,-1 1 0 0 0,1-1 0 0 0,-1 0 0 0 0,1 0 1 0 0,-1 1-1 0 0,1-1 0 0 0,-1 0 0 0 0,1 0 0 0 0,-1 0 1 0 0,1 0-1 0 0,-1 0 0 0 0,1 0 0 0 0,-1 0 0 0 0,1 0 0 0 0,-1 0 1 0 0,0 0-1 0 0,1 0 0 0 0,-1 0 0 0 0,1 0 0 0 0,-1 0 1 0 0,1-1-1 0 0,-1 1 0 0 0,1 0 0 0 0,-1 0 0 0 0,1-1 1 0 0,-1 1-1 0 0,1 0 0 0 0,0-1 0 0 0,-1 1 0 0 0,1 0 0 0 0,-1-1 1 0 0,1 1-1 0 0,0 0 0 0 0,-1-1 0 0 0,1 1 0 0 0,0-1 1 0 0,-1 1-1 0 0,1-1 0 0 0,0 1 0 0 0,0-1 0 0 0,0 1 1 0 0,-1-1-1 0 0,1 1 0 0 0,0-1 0 0 0,0 1 0 0 0,0-1-30 0 0,-19-44 222 0 0,17 39-134 0 0,-11-29-24 0 0,-1 1 0 0 0,-2 0 0 0 0,-1 1 0 0 0,-2 1 0 0 0,-1 1 0 0 0,-1 0 0 0 0,-1 2 0 0 0,-2 0 0 0 0,-1 2 0 0 0,-2 1 0 0 0,0 1 0 0 0,-17-12-64 0 0,30 29-7 0 0,-1 0 0 0 0,0 0-1 0 0,0 1 1 0 0,0 1 0 0 0,-1 1 0 0 0,0 0-1 0 0,0 1 1 0 0,0 1 0 0 0,0 0 0 0 0,-1 1-1 0 0,1 1 1 0 0,-1 0 0 0 0,1 2 0 0 0,-3 0 7 0 0,4 0-85 0 0,0 0 1 0 0,1 2 0 0 0,-1-1-1 0 0,1 2 1 0 0,0 0-1 0 0,0 1 1 0 0,0 0 0 0 0,1 1-1 0 0,0 0 1 0 0,0 2-1 0 0,0-1 1 0 0,1 1 0 0 0,0 1-1 0 0,0 0 1 0 0,1 1 0 0 0,1 0-1 0 0,0 1 1 0 0,0 0-1 0 0,1 0 1 0 0,0 1 0 0 0,1 0-1 0 0,0 1 1 0 0,1 0-1 0 0,0 0 1 0 0,2 0 0 0 0,-1 1-1 0 0,1 0 1 0 0,1 0 0 0 0,-1 9 84 0 0,15 44-3325 0 0,13-29-4569 0 0,-11-22-3540 0 0</inkml:trace>
  <inkml:trace contextRef="#ctx0" brushRef="#br0" timeOffset="1443.988">1099 827 5537 0 0,'0'0'1706'0'0,"0"0"-302"0"0,0 0-120 0 0,0 0 106 0 0,0 0 124 0 0,0 0 46 0 0,0 0-48 0 0,0 0-133 0 0,0 0-160 0 0,0 0-122 0 0,0 0-113 0 0,0 0-104 0 0,37 1-84 0 0,115 2-116 0 0,-148-3-632 0 0,0 1-1 0 0,0-1 1 0 0,0 0-1 0 0,0 0 1 0 0,0 0 0 0 0,0-1-1 0 0,0 1 1 0 0,0-1-1 0 0,0 0 1 0 0,-1 0-1 0 0,1-1 1 0 0,0 1 0 0 0,0-1-1 0 0,-1 1 1 0 0,1-1-1 0 0,-1 0 1 0 0,0-1-1 0 0,1 1 1 0 0,0-1-48 0 0,4-5 176 0 0,3 1-72 0 0,0 0 0 0 0,0-1-1 0 0,-1-1 1 0 0,0 1 0 0 0,-1-2-1 0 0,0 1 1 0 0,0-1 0 0 0,-1-1-1 0 0,-1 1 1 0 0,0-1 0 0 0,0-1-1 0 0,-1 1 1 0 0,0-1-1 0 0,-1 0 1 0 0,0-1 0 0 0,-1 1-1 0 0,-1-1 1 0 0,0 0 0 0 0,-1 0-1 0 0,0 0 1 0 0,-1 0-104 0 0,-2 9-11 0 0,-1 0 0 0 0,-1 1-1 0 0,1-1 1 0 0,0 1 0 0 0,-1 0 0 0 0,0 0 0 0 0,1 0 0 0 0,-1 0-1 0 0,0 0 1 0 0,-1 1 0 0 0,1-1 0 0 0,0 1 0 0 0,-1 0 0 0 0,1 0 0 0 0,-1 0-1 0 0,0 1 1 0 0,0-1 0 0 0,0 1 0 0 0,0 0 0 0 0,0 0 0 0 0,0 0-1 0 0,0 0 1 0 0,0 1 0 0 0,0 0 0 0 0,0-1 0 0 0,0 2 0 0 0,0-1-1 0 0,0 0 1 0 0,0 1 0 0 0,0 0 0 0 0,0 0 0 0 0,0 0 0 0 0,0 0 0 0 0,0 1-1 0 0,0-1 1 0 0,1 1 0 0 0,-1 0 0 0 0,-3 2 11 0 0,-8 7-55 0 0,-1 0 0 0 0,2 0 1 0 0,0 1-1 0 0,0 1 0 0 0,1 1 0 0 0,0 0 1 0 0,1 0-1 0 0,1 1 0 0 0,1 1 0 0 0,0 0 1 0 0,0 0-1 0 0,2 1 0 0 0,0 0 0 0 0,1 0 0 0 0,1 1 1 0 0,1 0-1 0 0,-2 7 55 0 0,6-19-3 0 0,0-1-1 0 0,0 1 1 0 0,0 0-1 0 0,0 0 1 0 0,1-1-1 0 0,0 1 1 0 0,0 0-1 0 0,0 0 1 0 0,1-1 0 0 0,0 1-1 0 0,0 0 1 0 0,1-1-1 0 0,-1 1 1 0 0,1-1-1 0 0,1 0 1 0 0,-1 1-1 0 0,1-1 1 0 0,-1 0 0 0 0,1 0-1 0 0,1 0 1 0 0,-1-1-1 0 0,1 1 1 0 0,0-1-1 0 0,0 0 1 0 0,0 0-1 0 0,0 0 1 0 0,1-1 0 0 0,0 1-1 0 0,-1-1 1 0 0,1 0-1 0 0,0-1 1 0 0,1 1-1 0 0,-1-1 1 0 0,0 0-1 0 0,1 0 1 0 0,3 0 3 0 0,10 2 46 0 0,0-1 1 0 0,1-1 0 0 0,-1-1-1 0 0,1-1 1 0 0,-1-1-1 0 0,1 0 1 0 0,-1-1-1 0 0,0-1 1 0 0,0-1-1 0 0,0-1 1 0 0,0-1-1 0 0,-1 0 1 0 0,0-1-1 0 0,10-6-46 0 0,15-9 157 0 0,-1-2-1 0 0,-1-2 1 0 0,-1-1-1 0 0,-2-2 1 0 0,12-13-157 0 0,-20 16 33 0 0,-1-1 1 0 0,-1-1 0 0 0,-2-2 0 0 0,0-1 0 0 0,-3-1-1 0 0,0 0 1 0 0,-2-2 0 0 0,-2-1 0 0 0,9-21-34 0 0,-26 53-1 0 0,0 1 1 0 0,0-1 0 0 0,0 1-1 0 0,-1-1 1 0 0,1 0 0 0 0,-1 0-1 0 0,0 0 1 0 0,0 0 0 0 0,0 0-1 0 0,0 0 1 0 0,0 0-1 0 0,0 0 1 0 0,-1 0 0 0 0,0 0-1 0 0,0-1 1 0 0,0 1 0 0 0,0 0-1 0 0,0 0 1 0 0,0 0 0 0 0,-1 0-1 0 0,0 0 1 0 0,1-1 0 0 0,-1 1-1 0 0,0 0 1 0 0,-1 0 0 0 0,1 1-1 0 0,0-1 1 0 0,-1 0 0 0 0,0 0-1 0 0,1 1 1 0 0,-1-1-1 0 0,0 1 1 0 0,-1-1 0 0 0,1 1-1 0 0,0 0 1 0 0,-1 0 0 0 0,1 0-1 0 0,-1 0 1 0 0,1 0 0 0 0,-1 1-1 0 0,0-1 1 0 0,0 1 0 0 0,-9 2-24 0 0,1 1 0 0 0,-1 1 0 0 0,1 0 1 0 0,-1 0-1 0 0,1 1 0 0 0,0 0 0 0 0,0 1 0 0 0,1 0 0 0 0,0 1 0 0 0,0 1 1 0 0,0-1-1 0 0,0 1 0 0 0,1 1 0 0 0,0 0 0 0 0,1 0 0 0 0,0 1 1 0 0,-5 6 23 0 0,6-9-10 0 0,1 0-10 0 0,0 0 0 0 0,0 0-1 0 0,0 1 1 0 0,0-1 0 0 0,1 1-1 0 0,0 0 1 0 0,1 1 0 0 0,0-1-1 0 0,0 1 1 0 0,0 0 0 0 0,1 0-1 0 0,0 0 1 0 0,1 0 0 0 0,0 1-1 0 0,0-1 1 0 0,0 2 20 0 0,4-7-3 0 0,-1 0 1 0 0,1-1-1 0 0,0 0 1 0 0,0 1-1 0 0,0-1 1 0 0,0 0-1 0 0,0 0 1 0 0,0 0-1 0 0,0 0 1 0 0,1-1-1 0 0,-1 1 0 0 0,1 0 1 0 0,-1-1-1 0 0,1 0 1 0 0,0 0-1 0 0,0 0 1 0 0,0 0-1 0 0,-1 0 1 0 0,1 0-1 0 0,0-1 1 0 0,0 1-1 0 0,0-1 1 0 0,0 0-1 0 0,0 0 1 0 0,0 0-1 0 0,0 0 1 0 0,0 0-1 0 0,0-1 0 0 0,0 0 1 0 0,0 1-1 0 0,1-2 3 0 0,8 2 13 0 0,288-62 102 0 0,-293 62-126 0 0,-6 0 9 0 0,-1 0 0 0 0,1-1 1 0 0,0 1-1 0 0,0 0 0 0 0,-1 0 0 0 0,1 0 0 0 0,0 0 0 0 0,0 0 1 0 0,-1 0-1 0 0,1 0 0 0 0,0 0 0 0 0,0 0 0 0 0,-1 0 0 0 0,1 0 0 0 0,0 0 1 0 0,-1 1-1 0 0,1-1 0 0 0,0 0 0 0 0,0 0 0 0 0,-1 1 0 0 0,1-1 1 0 0,-1 0-1 0 0,1 1 0 0 0,0-1 0 0 0,-1 1 0 0 0,1-1 0 0 0,-1 1 0 0 0,1-1 1 0 0,-1 1-1 0 0,1 0 0 0 0,-1-1 0 0 0,1 1 0 0 0,-1-1 0 0 0,0 1 1 0 0,1 0-1 0 0,-1 0 0 0 0,0-1 0 0 0,1 1 0 0 0,-1 0 0 0 0,0-1 1 0 0,0 1-1 0 0,0 0 0 0 0,0 0 0 0 0,0-1 0 0 0,0 1 0 0 0,0 0 0 0 0,0 0 1 0 0,0-1-1 0 0,0 2 2 0 0,-56 220-206 0 0,58-217 198 0 0,0-1 1 0 0,1 0-1 0 0,-1 1 0 0 0,1-1 0 0 0,0 0 0 0 0,0-1 0 0 0,0 1 0 0 0,1 0 0 0 0,-1-1 0 0 0,1 0 0 0 0,0 0 0 0 0,0 0 0 0 0,0 0 0 0 0,0-1 0 0 0,0 0 0 0 0,0 1 0 0 0,1-1 0 0 0,0-1 0 0 0,-1 1 0 0 0,1-1 0 0 0,0 0 0 0 0,-1 0 0 0 0,1 0 0 0 0,0-1 1 0 0,0 1-1 0 0,0-1 0 0 0,0 0 0 0 0,0-1 0 0 0,-1 1 0 0 0,4-1 8 0 0,14 1 17 0 0,0-1 0 0 0,0-1 1 0 0,0-1-1 0 0,0-1 0 0 0,0-1 1 0 0,-1 0-1 0 0,0-2 0 0 0,0 0 1 0 0,0-2-1 0 0,4-3-17 0 0,-6 4 58 0 0,-1-2 0 0 0,0 0 0 0 0,-1 0-1 0 0,-1-2 1 0 0,1 0 0 0 0,-2-1 0 0 0,0-1 0 0 0,0 0 0 0 0,-1-1 0 0 0,-1 0-1 0 0,-1-1 1 0 0,0-1 0 0 0,-1 0 0 0 0,-1 0 0 0 0,0-1 0 0 0,1-6-58 0 0,-9 21 1 0 0,0 0 1 0 0,0-1-1 0 0,-1 1 1 0 0,1 0-1 0 0,-1-1 1 0 0,0 1-1 0 0,0-1 0 0 0,0 1 1 0 0,0-1-1 0 0,-1 1 1 0 0,0-1-1 0 0,1 0 1 0 0,-1 1-1 0 0,-1-1 1 0 0,1 0-1 0 0,0 1 1 0 0,-1-1-1 0 0,0 0 1 0 0,0 1-1 0 0,0-1 1 0 0,0 1-1 0 0,0 0 1 0 0,-1-1-1 0 0,1 1 1 0 0,-1 0-1 0 0,0 0 1 0 0,0 0-1 0 0,0 0 1 0 0,-1 0-1 0 0,1 0 1 0 0,-1 1-1 0 0,1-1 1 0 0,-1 1-1 0 0,0 0 1 0 0,0-1-1 0 0,0 1 1 0 0,0 1-1 0 0,-1-1 1 0 0,1 0-1 0 0,0 1 0 0 0,-1 0 1 0 0,1-1-1 0 0,-1 1 1 0 0,-2 0-2 0 0,-7 2-16 0 0,-1 0 1 0 0,1 2-1 0 0,0-1 1 0 0,1 1-1 0 0,-1 1 1 0 0,0 0-1 0 0,1 1 1 0 0,0 1-1 0 0,0-1 1 0 0,0 2-1 0 0,1 0 1 0 0,0 0-1 0 0,0 1 1 0 0,1 0-1 0 0,0 1 1 0 0,1 0-1 0 0,-1 1 1 0 0,2 0-1 0 0,-1 0 1 0 0,2 1-1 0 0,-1 0 1 0 0,1 0-1 0 0,1 1 1 0 0,0 0-1 0 0,1 0 1 0 0,0 0-1 0 0,0 3 16 0 0,1-5-13 0 0,0 0 0 0 0,1 1 0 0 0,0 0-1 0 0,0 0 1 0 0,1 0 0 0 0,0 0 0 0 0,1 0 0 0 0,1 0-1 0 0,-1 1 1 0 0,2-1 0 0 0,0 0 0 0 0,0 0 0 0 0,1 0-1 0 0,0 0 1 0 0,1 0 0 0 0,0 0 0 0 0,1 0 0 0 0,0-1-1 0 0,1 0 1 0 0,2 4 13 0 0,4-2 7 0 0,0 1 1 0 0,1-2-1 0 0,0 0 0 0 0,1 0 0 0 0,1-1 1 0 0,-1 0-1 0 0,1-2 0 0 0,1 1 0 0 0,0-2 0 0 0,0 0 1 0 0,1-1-1 0 0,-1 0 0 0 0,1-1 0 0 0,0-1 1 0 0,3 0-8 0 0,20 3-84 0 0,0-2 0 0 0,0-1 1 0 0,1-2-1 0 0,-1-1 1 0 0,35-5 83 0 0,-4-8-1934 0 0,-25-2-7295 0 0,-24 6-3211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0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174 536 11234 0 0,'0'0'2057'0'0,"0"0"-423"0"0,0 0-260 0 0,0 0-65 0 0,0 0 0 0 0,0 0-47 0 0,0 0-151 0 0,0 0-235 0 0,0 0-229 0 0,0 0-182 0 0,0 0-99 0 0,0 51 1609 0 0,0-20-1928 0 0,2 43 196 0 0,-3 0 0 0 0,-4 1 0 0 0,-3-1 0 0 0,-3-1-1 0 0,-10 34-242 0 0,-5-7-198 0 0,24-84 159 0 0,3-18-3187 0 0,10-41-2102 0 0,-1 15-5435 0 0,-4 19 3437 0 0</inkml:trace>
  <inkml:trace contextRef="#ctx0" brushRef="#br0" timeOffset="318.409">85 432 8426 0 0,'0'0'1824'0'0,"0"0"-605"0"0,0 0-235 0 0,0 0 122 0 0,0 0 245 0 0,0 0 184 0 0,0 0-112 0 0,0 0-194 0 0,0 0-194 0 0,0 0-147 0 0,0 0-94 0 0,36 0-58 0 0,116 2-84 0 0,-8-20 707 0 0,-96 7-999 0 0,172-21 227 0 0,-219 32-582 0 0,0 0-27 0 0,-1-1-1 0 0,1 0 1 0 0,0 1 0 0 0,0-1 0 0 0,0 1 0 0 0,-1 0 0 0 0,1-1-1 0 0,0 1 1 0 0,0 0 0 0 0,0-1 0 0 0,0 1 0 0 0,0 0-1 0 0,0 0 1 0 0,0 0 0 0 0,0 0 0 0 0,0 0 0 0 0,0 0-1 0 0,0 0 1 0 0,-1 0 0 0 0,1 0 0 0 0,0 0 0 0 0,0 1-1 0 0,0-1 1 0 0,0 0 0 0 0,0 1 0 0 0,0-1 0 0 0,0 1-1 0 0,-1-1 1 0 0,1 1 0 0 0,0-1 0 0 0,0 1 0 0 0,-1-1-1 0 0,1 1 1 0 0,0 0 0 0 0,-1-1 0 0 0,1 1 0 0 0,0 0-1 0 0,-1-1 1 0 0,1 1 0 0 0,-1 0 0 0 0,0 0 0 0 0,1 0 0 0 0,-1 0-1 0 0,1 0 1 0 0,-1-1 0 0 0,0 1 0 0 0,0 0 0 0 0,0 0-1 0 0,1 0 1 0 0,-1 0 0 0 0,0 0 0 0 0,0 0 0 0 0,0 0-1 0 0,0 0 1 0 0,-1 0 0 0 0,1 0 0 0 0,0 0 0 0 0,0-1-1 0 0,0 1 1 0 0,-1 1 22 0 0,-20 25-2873 0 0,1-12-1822 0 0,7-5-2353 0 0,4-5-2517 0 0</inkml:trace>
  <inkml:trace contextRef="#ctx0" brushRef="#br0" timeOffset="565.444">29 748 7066 0 0,'0'0'4815'0'0,"0"0"-2968"0"0,0 0-1032 0 0,0 0 52 0 0,0 0 285 0 0,0 0 245 0 0,0 0 16 0 0,0 0-193 0 0,0 0-223 0 0,0 0-220 0 0,0 0-150 0 0,36-1-128 0 0,110-2-143 0 0,-1-9 127 0 0,-113 10-941 0 0,34-5 465 0 0,-25-4-9347 0 0,-37 8-1831 0 0</inkml:trace>
  <inkml:trace contextRef="#ctx0" brushRef="#br0" timeOffset="1147.697">0 266 7090 0 0,'0'0'2223'0'0,"0"0"-351"0"0,0 0-196 0 0,0 0-89 0 0,0 0-100 0 0,0 0-237 0 0,0 0-302 0 0,0 0-313 0 0,0 0-228 0 0,0 0-16 0 0,0 0 99 0 0,0 0 149 0 0,0 0 104 0 0,9-2 12 0 0,274-34 3147 0 0,-80 28-3578 0 0,-179 15-80 0 0,-32-7 762 0 0,-53-50-665 0 0,4-18-136 0 0,-8-7-257 0 0,65 74-56 0 0,-1 0 0 0 0,1 0 0 0 0,0 1 0 0 0,0-1 0 0 0,0 0 0 0 0,-1 0 0 0 0,1 0-1 0 0,0 1 1 0 0,0-1 0 0 0,0 0 0 0 0,0 0 0 0 0,1 1 0 0 0,-1-1 0 0 0,0 0 0 0 0,0 0 0 0 0,0 0-1 0 0,1 1 1 0 0,-1-1 0 0 0,0 0 0 0 0,1 0 0 0 0,-1 1 0 0 0,0-1 0 0 0,1 0 0 0 0,-1 1 0 0 0,1-1-1 0 0,-1 1 1 0 0,1-1 0 0 0,0 0 0 0 0,-1 1 0 0 0,1-1 0 0 0,-1 1 0 0 0,1 0 0 0 0,0-1 0 0 0,-1 1 0 0 0,1-1-1 0 0,0 1 1 0 0,0 0 0 0 0,-1 0 0 0 0,1-1 0 0 0,0 1 0 0 0,0 0 0 0 0,0 0 0 0 0,-1 0 0 0 0,1 0-1 0 0,0 0 1 0 0,0 0 0 0 0,0 0 108 0 0,17-3-4878 0 0,-10 1 176 0 0,-1-1-6888 0 0</inkml:trace>
  <inkml:trace contextRef="#ctx0" brushRef="#br0" timeOffset="1566.428">942 555 4665 0 0,'0'0'4038'0'0,"0"0"-2167"0"0,0 0-837 0 0,0 0-97 0 0,0 0 108 0 0,0 0 163 0 0,0 0 149 0 0,0 0-60 0 0,0 0-178 0 0,0 0-203 0 0,0 0-201 0 0,0 0-119 0 0,14 3-48 0 0,96 25 1514 0 0,30-24 356 0 0,-40-31-2050 0 0,-69 16-2002 0 0,-29 10 695 0 0,0 0-1177 0 0,-2-1-4389 0 0,0 1 5881 0 0,0 1-10591 0 0</inkml:trace>
  <inkml:trace contextRef="#ctx0" brushRef="#br0" timeOffset="1813.327">983 817 10922 0 0,'0'0'2090'0'0,"0"0"-738"0"0,0 0-286 0 0,0 0 176 0 0,0 0 213 0 0,0 0 0 0 0,0 0-142 0 0,0 0-247 0 0,0 0-250 0 0,0 0-187 0 0,0 0-173 0 0,0 0-139 0 0,0 0-112 0 0,31 6-85 0 0,98 17-73 0 0,-46-17-461 0 0,-52-8-917 0 0,-11-1-3887 0 0,-10 0-6185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6657 0 0,'0'0'2113'0'0,"0"0"-125"0"0,0 0-14 0 0,0 0 10 0 0,0 0-30 0 0,0 0-204 0 0,0 0-326 0 0,0 0-357 0 0,0 0-265 0 0,0 0-140 0 0,0 0-76 0 0,0 0-34 0 0,-3 0 2773 0 0,210 16-1334 0 0,-68 7-1676 0 0,-133-21-2973 0 0,-12-5-9296 0 0,4 0-9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19116 0 0,'0'0'1114'0'0,"0"0"-438"0"0,0 0-175 0 0,0 0 139 0 0,0 0 157 0 0,0 0 67 0 0,0 0-87 0 0,0 0-173 0 0,0 0-158 0 0,0 0-98 0 0,0 0-65 0 0,0 0-45 0 0,0 0-22 0 0,4 19-44 0 0,14 98 172 0 0,-17-108-1243 0 0,-1 45 2002 0 0,-8-41-5947 0 0,-7-8-6384 0 0,10-5-40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8 127 13139 0 0,'0'0'1363'0'0,"0"0"-404"0"0,0 0-335 0 0,0 0-27 0 0,0 0 161 0 0,0 0 186 0 0,0 0 51 0 0,0 0-156 0 0,0 0-163 0 0,0 0 11 0 0,0 0 50 0 0,0 0 49 0 0,4 9-12 0 0,21 71 936 0 0,-18-14-945 0 0,-3 0-1 0 0,-3 0 1 0 0,-6 57-765 0 0,-39 334 105 0 0,44-396-1408 0 0,0-60 705 0 0,30-35-16957 0 0,-27 25 9024 0 0</inkml:trace>
  <inkml:trace contextRef="#ctx0" brushRef="#br0" timeOffset="414.921">428 424 7017 0 0,'0'0'1580'0'0,"0"0"-272"0"0,0 0-137 0 0,0 0 89 0 0,0 0 68 0 0,0 0-62 0 0,0 0-187 0 0,-32 24-248 0 0,-102 74-241 0 0,10-8 981 0 0,40-29 1129 0 0,124-33-575 0 0,51 56 225 0 0,20-22-871 0 0,-101-58-1400 0 0,0 1 0 0 0,-1 0 0 0 0,0 1 0 0 0,0 0-1 0 0,-1 0 1 0 0,0 1 0 0 0,0 0 0 0 0,0 1 0 0 0,-1-1-1 0 0,3 5-78 0 0,-8-9-89 0 0,0 0-1 0 0,0 0 1 0 0,-1 0-1 0 0,1 0 1 0 0,-1 0-1 0 0,0 0 1 0 0,0 0 0 0 0,0 0-1 0 0,0 1 1 0 0,0-1-1 0 0,-1 0 1 0 0,1 1-1 0 0,-1-1 1 0 0,0 1-1 0 0,0-1 1 0 0,0 0-1 0 0,-1 1 1 0 0,1-1-1 0 0,-1 1 1 0 0,0 0 89 0 0,0-1-1623 0 0,2-2-1181 0 0,-1-1-3541 0 0,0 0-5320 0 0</inkml:trace>
  <inkml:trace contextRef="#ctx0" brushRef="#br0" timeOffset="662.705">1013 524 15411 0 0,'0'0'927'0'0,"0"0"-211"0"0,0 0 80 0 0,0 0 313 0 0,0 0 234 0 0,0 0 9 0 0,0 0-205 0 0,0 0-290 0 0,0 0-250 0 0,-17 35-168 0 0,-56 112-99 0 0,-27 26 316 0 0,40-74-1089 0 0,42-88-1286 0 0,11-10-1908 0 0,-1-1-3905 0 0,4 0-3737 0 0</inkml:trace>
  <inkml:trace contextRef="#ctx0" brushRef="#br0" timeOffset="915.728">672 532 8178 0 0,'0'0'2918'0'0,"0"0"-650"0"0,0 0-454 0 0,0 0-336 0 0,0 0-274 0 0,0 0-196 0 0,0 0-29 0 0,0 0-83 0 0,0 0-36 0 0,0 0-17 0 0,0 0-159 0 0,0 0-92 0 0,0 0-53 0 0,22 20-9 0 0,68 63-6 0 0,37 42 1181 0 0,10-3-1224 0 0,-127-112-1036 0 0,9 6 1046 0 0,-13-12-4846 0 0,0-3-4331 0 0,-6-1-3021 0 0</inkml:trace>
  <inkml:trace contextRef="#ctx0" brushRef="#br0" timeOffset="1385.77">1607 505 7762 0 0,'0'0'3178'0'0,"0"0"-1186"0"0,0 0-588 0 0,0 0-181 0 0,0 0-36 0 0,0 0 16 0 0,0 0-45 0 0,0 0-146 0 0,0 0-196 0 0,0 0-125 0 0,0 0-50 0 0,0 0-84 0 0,-2 11-87 0 0,-38 140 964 0 0,-58 64-937 0 0,97-212-487 0 0,1 1-1 0 0,-1 0 0 0 0,1-1 0 0 0,0 1 0 0 0,0-1 0 0 0,0 1 0 0 0,1 0 1 0 0,-1-1-1 0 0,1 1 0 0 0,0-1 0 0 0,0 1 0 0 0,0-1 0 0 0,0 1 1 0 0,0-1-1 0 0,1 0 0 0 0,0 0 0 0 0,-1 0 0 0 0,1 1 0 0 0,1-2 0 0 0,-1 1 1 0 0,0 0-1 0 0,1 0 0 0 0,-1-1 0 0 0,1 1 0 0 0,0-1 0 0 0,0 0 1 0 0,0 0-1 0 0,0 0 0 0 0,0 0 0 0 0,0 0 0 0 0,0-1 0 0 0,1 0 0 0 0,-1 1 1 0 0,1-1-1 0 0,-1 0 0 0 0,1-1 0 0 0,-1 1 0 0 0,1-1 0 0 0,-1 1 1 0 0,1-1-1 0 0,0 0 0 0 0,-1-1 0 0 0,1 1 0 0 0,2-1-9 0 0,116-7 688 0 0,-108-22-1365 0 0,-14 1-3974 0 0,-1 16-1674 0 0,1 5-5009 0 0</inkml:trace>
  <inkml:trace contextRef="#ctx0" brushRef="#br0" timeOffset="1836.766">1260 347 8834 0 0,'0'0'2679'0'0,"0"0"-924"0"0,0 0-291 0 0,0 0 85 0 0,0 0 39 0 0,0 0-52 0 0,0 0-166 0 0,0 0-214 0 0,0 0-194 0 0,0 0-157 0 0,0 0-155 0 0,0 0-139 0 0,0 0-86 0 0,34-31-77 0 0,106-95-12 0 0,-81 63 243 0 0,30-64 500 0 0,-86 127-1064 0 0,-1 0 0 0 0,1 1 0 0 0,-1-1 0 0 0,1 0 1 0 0,-1 1-1 0 0,1 0 0 0 0,-1-1 0 0 0,1 1 0 0 0,-1 0 0 0 0,0 0 0 0 0,1 1 1 0 0,-1-1-1 0 0,0 0 0 0 0,0 1 0 0 0,0-1 0 0 0,0 1 0 0 0,0 0 0 0 0,0 0 1 0 0,0-1-1 0 0,-1 1 0 0 0,1 1 0 0 0,-1-1 0 0 0,1 0 0 0 0,-1 0 0 0 0,0 0 1 0 0,0 1-1 0 0,0-1 0 0 0,0 0 0 0 0,0 1 0 0 0,-1-1 0 0 0,1 3-15 0 0,134 291 781 0 0,-130-282-1076 0 0,7 12 590 0 0,-4-19-7572 0 0,-8-7-4208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5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3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1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4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5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5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527 133 6097 0 0,'0'0'1582'0'0,"0"0"-216"0"0,0 0-87 0 0,0 0 85 0 0,0 0 156 0 0,0 0 102 0 0,0 0-62 0 0,0 0-162 0 0,0 0-197 0 0,0 0-208 0 0,0 0-156 0 0,4-22-141 0 0,12-68-109 0 0,-17 70 815 0 0,-5 30-1122 0 0,-43 136 977 0 0,31-70-884 0 0,4 0-1 0 0,4 1 1 0 0,2 10-373 0 0,-2 9 161 0 0,-83 481 107 0 0,72-458-1404 0 0,21-118 633 0 0,15-7-2297 0 0,13-31-1847 0 0,-13 9-1191 0 0,-9 19 2297 0 0,1-7-4582 0 0</inkml:trace>
  <inkml:trace contextRef="#ctx0" brushRef="#br0" timeOffset="442.877">948 18 10498 0 0,'0'0'2361'0'0,"0"0"-882"0"0,0 0-663 0 0,0 0-167 0 0,0 0 85 0 0,0 0 182 0 0,0 0 95 0 0,0 0-56 0 0,0 0-136 0 0,-8 37-130 0 0,-27 121-91 0 0,18 6 982 0 0,18-123-1204 0 0,37 322 799 0 0,-38-339-1102 0 0,0 0 0 0 0,-2 0 0 0 0,-1 0 1 0 0,-1 0-1 0 0,-1 0 0 0 0,-1-1 0 0 0,-1 0 0 0 0,-2 2-73 0 0,9-25 31 0 0,0 1-1 0 0,0-1 0 0 0,0 1 0 0 0,-1-1 0 0 0,1 1 1 0 0,0-1-1 0 0,0 1 0 0 0,0-1 0 0 0,0 1 0 0 0,-1-1 0 0 0,1 1 1 0 0,0-1-1 0 0,0 1 0 0 0,-1-1 0 0 0,1 1 0 0 0,0-1 1 0 0,-1 0-1 0 0,1 1 0 0 0,-1-1 0 0 0,1 0 0 0 0,0 1 1 0 0,-1-1-1 0 0,1 0 0 0 0,-1 1 0 0 0,1-1 0 0 0,-1 0 0 0 0,1 0 1 0 0,-1 1-1 0 0,1-1 0 0 0,-1 0 0 0 0,1 0 0 0 0,-1 0 1 0 0,1 0-1 0 0,-1 0 0 0 0,1 0 0 0 0,-1 0 0 0 0,1 0 0 0 0,-1 0 1 0 0,0 0-1 0 0,1 0 0 0 0,-1 0 0 0 0,1 0 0 0 0,-1 0 1 0 0,1-1-1 0 0,-1 1 0 0 0,1 0 0 0 0,-1 0 0 0 0,1-1 1 0 0,-1 1-1 0 0,1 0 0 0 0,0-1 0 0 0,-1 1 0 0 0,1 0 0 0 0,-1-1 1 0 0,1 1-1 0 0,0 0 0 0 0,-1-1 0 0 0,1 1 0 0 0,0-1 1 0 0,-1 1-1 0 0,1-1 0 0 0,0 1 0 0 0,0-1 0 0 0,0 1 1 0 0,-1-1-1 0 0,1 1 0 0 0,0-1 0 0 0,0 1 0 0 0,0-1-30 0 0,-19-44 222 0 0,17 39-134 0 0,-11-29-24 0 0,-1 1 0 0 0,-2 0 0 0 0,-1 1 0 0 0,-2 1 0 0 0,-1 1 0 0 0,-1 0 0 0 0,-1 2 0 0 0,-2 0 0 0 0,-1 2 0 0 0,-2 1 0 0 0,0 1 0 0 0,-17-12-64 0 0,30 29-7 0 0,-1 0 0 0 0,0 0-1 0 0,0 1 1 0 0,0 1 0 0 0,-1 1 0 0 0,0 0-1 0 0,0 1 1 0 0,0 1 0 0 0,0 0 0 0 0,-1 1-1 0 0,1 1 1 0 0,-1 0 0 0 0,1 2 0 0 0,-3 0 7 0 0,4 0-85 0 0,0 0 1 0 0,1 2 0 0 0,-1-1-1 0 0,1 2 1 0 0,0 0-1 0 0,0 1 1 0 0,0 0 0 0 0,1 1-1 0 0,0 0 1 0 0,0 2-1 0 0,0-1 1 0 0,1 1 0 0 0,0 1-1 0 0,0 0 1 0 0,1 1 0 0 0,1 0-1 0 0,0 1 1 0 0,0 0-1 0 0,1 0 1 0 0,0 1 0 0 0,1 0-1 0 0,0 1 1 0 0,1 0-1 0 0,0 0 1 0 0,2 0 0 0 0,-1 1-1 0 0,1 0 1 0 0,1 0 0 0 0,-1 9 84 0 0,15 44-3325 0 0,13-29-4569 0 0,-11-22-3540 0 0</inkml:trace>
  <inkml:trace contextRef="#ctx0" brushRef="#br0" timeOffset="1443.988">1099 827 5537 0 0,'0'0'1706'0'0,"0"0"-302"0"0,0 0-120 0 0,0 0 106 0 0,0 0 124 0 0,0 0 46 0 0,0 0-48 0 0,0 0-133 0 0,0 0-160 0 0,0 0-122 0 0,0 0-113 0 0,0 0-104 0 0,37 1-84 0 0,115 2-116 0 0,-148-3-632 0 0,0 1-1 0 0,0-1 1 0 0,0 0-1 0 0,0 0 1 0 0,0 0 0 0 0,0-1-1 0 0,0 1 1 0 0,0-1-1 0 0,0 0 1 0 0,-1 0-1 0 0,1-1 1 0 0,0 1 0 0 0,0-1-1 0 0,-1 1 1 0 0,1-1-1 0 0,-1 0 1 0 0,0-1-1 0 0,1 1 1 0 0,0-1-48 0 0,4-5 176 0 0,3 1-72 0 0,0 0 0 0 0,0-1-1 0 0,-1-1 1 0 0,0 1 0 0 0,-1-2-1 0 0,0 1 1 0 0,0-1 0 0 0,-1-1-1 0 0,-1 1 1 0 0,0-1 0 0 0,0-1-1 0 0,-1 1 1 0 0,0-1-1 0 0,-1 0 1 0 0,0-1 0 0 0,-1 1-1 0 0,-1-1 1 0 0,0 0 0 0 0,-1 0-1 0 0,0 0 1 0 0,-1 0-104 0 0,-2 9-11 0 0,-1 0 0 0 0,-1 1-1 0 0,1-1 1 0 0,0 1 0 0 0,-1 0 0 0 0,0 0 0 0 0,1 0 0 0 0,-1 0-1 0 0,0 0 1 0 0,-1 1 0 0 0,1-1 0 0 0,0 1 0 0 0,-1 0 0 0 0,1 0 0 0 0,-1 0-1 0 0,0 1 1 0 0,0-1 0 0 0,0 1 0 0 0,0 0 0 0 0,0 0 0 0 0,0 0-1 0 0,0 0 1 0 0,0 1 0 0 0,0 0 0 0 0,0-1 0 0 0,0 2 0 0 0,0-1-1 0 0,0 0 1 0 0,0 1 0 0 0,0 0 0 0 0,0 0 0 0 0,0 0 0 0 0,0 0 0 0 0,0 1-1 0 0,0-1 1 0 0,1 1 0 0 0,-1 0 0 0 0,-3 2 11 0 0,-8 7-55 0 0,-1 0 0 0 0,2 0 1 0 0,0 1-1 0 0,0 1 0 0 0,1 1 0 0 0,0 0 1 0 0,1 0-1 0 0,1 1 0 0 0,1 1 0 0 0,0 0 1 0 0,0 0-1 0 0,2 1 0 0 0,0 0 0 0 0,1 0 0 0 0,1 1 1 0 0,1 0-1 0 0,-2 7 55 0 0,6-19-3 0 0,0-1-1 0 0,0 1 1 0 0,0 0-1 0 0,0 0 1 0 0,1-1-1 0 0,0 1 1 0 0,0 0-1 0 0,0 0 1 0 0,1-1 0 0 0,0 1-1 0 0,0 0 1 0 0,1-1-1 0 0,-1 1 1 0 0,1-1-1 0 0,1 0 1 0 0,-1 1-1 0 0,1-1 1 0 0,-1 0 0 0 0,1 0-1 0 0,1 0 1 0 0,-1-1-1 0 0,1 1 1 0 0,0-1-1 0 0,0 0 1 0 0,0 0-1 0 0,0 0 1 0 0,1-1 0 0 0,0 1-1 0 0,-1-1 1 0 0,1 0-1 0 0,0-1 1 0 0,1 1-1 0 0,-1-1 1 0 0,0 0-1 0 0,1 0 1 0 0,3 0 3 0 0,10 2 46 0 0,0-1 1 0 0,1-1 0 0 0,-1-1-1 0 0,1-1 1 0 0,-1-1-1 0 0,1 0 1 0 0,-1-1-1 0 0,0-1 1 0 0,0-1-1 0 0,0-1 1 0 0,0-1-1 0 0,-1 0 1 0 0,0-1-1 0 0,10-6-46 0 0,15-9 157 0 0,-1-2-1 0 0,-1-2 1 0 0,-1-1-1 0 0,-2-2 1 0 0,12-13-157 0 0,-20 16 33 0 0,-1-1 1 0 0,-1-1 0 0 0,-2-2 0 0 0,0-1 0 0 0,-3-1-1 0 0,0 0 1 0 0,-2-2 0 0 0,-2-1 0 0 0,9-21-34 0 0,-26 53-1 0 0,0 1 1 0 0,0-1 0 0 0,0 1-1 0 0,-1-1 1 0 0,1 0 0 0 0,-1 0-1 0 0,0 0 1 0 0,0 0 0 0 0,0 0-1 0 0,0 0 1 0 0,0 0-1 0 0,0 0 1 0 0,-1 0 0 0 0,0 0-1 0 0,0-1 1 0 0,0 1 0 0 0,0 0-1 0 0,0 0 1 0 0,0 0 0 0 0,-1 0-1 0 0,0 0 1 0 0,1-1 0 0 0,-1 1-1 0 0,0 0 1 0 0,-1 0 0 0 0,1 1-1 0 0,0-1 1 0 0,-1 0 0 0 0,0 0-1 0 0,1 1 1 0 0,-1-1-1 0 0,0 1 1 0 0,-1-1 0 0 0,1 1-1 0 0,0 0 1 0 0,-1 0 0 0 0,1 0-1 0 0,-1 0 1 0 0,1 0 0 0 0,-1 1-1 0 0,0-1 1 0 0,0 1 0 0 0,-9 2-24 0 0,1 1 0 0 0,-1 1 0 0 0,1 0 1 0 0,-1 0-1 0 0,1 1 0 0 0,0 0 0 0 0,0 1 0 0 0,1 0 0 0 0,0 1 0 0 0,0 1 1 0 0,0-1-1 0 0,0 1 0 0 0,1 1 0 0 0,0 0 0 0 0,1 0 0 0 0,0 1 1 0 0,-5 6 23 0 0,6-9-10 0 0,1 0-10 0 0,0 0 0 0 0,0 0-1 0 0,0 1 1 0 0,0-1 0 0 0,1 1-1 0 0,0 0 1 0 0,1 1 0 0 0,0-1-1 0 0,0 1 1 0 0,0 0 0 0 0,1 0-1 0 0,0 0 1 0 0,1 0 0 0 0,0 1-1 0 0,0-1 1 0 0,0 2 20 0 0,4-7-3 0 0,-1 0 1 0 0,1-1-1 0 0,0 0 1 0 0,0 1-1 0 0,0-1 1 0 0,0 0-1 0 0,0 0 1 0 0,0 0-1 0 0,0 0 1 0 0,1-1-1 0 0,-1 1 0 0 0,1 0 1 0 0,-1-1-1 0 0,1 0 1 0 0,0 0-1 0 0,0 0 1 0 0,0 0-1 0 0,-1 0 1 0 0,1 0-1 0 0,0-1 1 0 0,0 1-1 0 0,0-1 1 0 0,0 0-1 0 0,0 0 1 0 0,0 0-1 0 0,0 0 1 0 0,0 0-1 0 0,0-1 0 0 0,0 0 1 0 0,0 1-1 0 0,1-2 3 0 0,8 2 13 0 0,288-62 102 0 0,-293 62-126 0 0,-6 0 9 0 0,-1 0 0 0 0,1-1 1 0 0,0 1-1 0 0,0 0 0 0 0,-1 0 0 0 0,1 0 0 0 0,0 0 0 0 0,0 0 1 0 0,-1 0-1 0 0,1 0 0 0 0,0 0 0 0 0,0 0 0 0 0,-1 0 0 0 0,1 0 0 0 0,0 0 1 0 0,-1 1-1 0 0,1-1 0 0 0,0 0 0 0 0,0 0 0 0 0,-1 1 0 0 0,1-1 1 0 0,-1 0-1 0 0,1 1 0 0 0,0-1 0 0 0,-1 1 0 0 0,1-1 0 0 0,-1 1 0 0 0,1-1 1 0 0,-1 1-1 0 0,1 0 0 0 0,-1-1 0 0 0,1 1 0 0 0,-1-1 0 0 0,0 1 1 0 0,1 0-1 0 0,-1 0 0 0 0,0-1 0 0 0,1 1 0 0 0,-1 0 0 0 0,0-1 1 0 0,0 1-1 0 0,0 0 0 0 0,0 0 0 0 0,0-1 0 0 0,0 1 0 0 0,0 0 0 0 0,0 0 1 0 0,0-1-1 0 0,0 2 2 0 0,-56 220-206 0 0,58-217 198 0 0,0-1 1 0 0,1 0-1 0 0,-1 1 0 0 0,1-1 0 0 0,0 0 0 0 0,0-1 0 0 0,0 1 0 0 0,1 0 0 0 0,-1-1 0 0 0,1 0 0 0 0,0 0 0 0 0,0 0 0 0 0,0 0 0 0 0,0-1 0 0 0,0 0 0 0 0,0 1 0 0 0,1-1 0 0 0,0-1 0 0 0,-1 1 0 0 0,1-1 0 0 0,0 0 0 0 0,-1 0 0 0 0,1 0 0 0 0,0-1 1 0 0,0 1-1 0 0,0-1 0 0 0,0 0 0 0 0,0-1 0 0 0,-1 1 0 0 0,4-1 8 0 0,14 1 17 0 0,0-1 0 0 0,0-1 1 0 0,0-1-1 0 0,0-1 0 0 0,0-1 1 0 0,-1 0-1 0 0,0-2 0 0 0,0 0 1 0 0,0-2-1 0 0,4-3-17 0 0,-6 4 58 0 0,-1-2 0 0 0,0 0 0 0 0,-1 0-1 0 0,-1-2 1 0 0,1 0 0 0 0,-2-1 0 0 0,0-1 0 0 0,0 0 0 0 0,-1-1 0 0 0,-1 0-1 0 0,-1-1 1 0 0,0-1 0 0 0,-1 0 0 0 0,-1 0 0 0 0,0-1 0 0 0,1-6-58 0 0,-9 21 1 0 0,0 0 1 0 0,0-1-1 0 0,-1 1 1 0 0,1 0-1 0 0,-1-1 1 0 0,0 1-1 0 0,0-1 0 0 0,0 1 1 0 0,0-1-1 0 0,-1 1 1 0 0,0-1-1 0 0,1 0 1 0 0,-1 1-1 0 0,-1-1 1 0 0,1 0-1 0 0,0 1 1 0 0,-1-1-1 0 0,0 0 1 0 0,0 1-1 0 0,0-1 1 0 0,0 1-1 0 0,0 0 1 0 0,-1-1-1 0 0,1 1 1 0 0,-1 0-1 0 0,0 0 1 0 0,0 0-1 0 0,0 0 1 0 0,-1 0-1 0 0,1 0 1 0 0,-1 1-1 0 0,1-1 1 0 0,-1 1-1 0 0,0 0 1 0 0,0-1-1 0 0,0 1 1 0 0,0 1-1 0 0,-1-1 1 0 0,1 0-1 0 0,0 1 0 0 0,-1 0 1 0 0,1-1-1 0 0,-1 1 1 0 0,-2 0-2 0 0,-7 2-16 0 0,-1 0 1 0 0,1 2-1 0 0,0-1 1 0 0,1 1-1 0 0,-1 1 1 0 0,0 0-1 0 0,1 1 1 0 0,0 1-1 0 0,0-1 1 0 0,0 2-1 0 0,1 0 1 0 0,0 0-1 0 0,0 1 1 0 0,1 0-1 0 0,0 1 1 0 0,1 0-1 0 0,-1 1 1 0 0,2 0-1 0 0,-1 0 1 0 0,2 1-1 0 0,-1 0 1 0 0,1 0-1 0 0,1 1 1 0 0,0 0-1 0 0,1 0 1 0 0,0 0-1 0 0,0 3 16 0 0,1-5-13 0 0,0 0 0 0 0,1 1 0 0 0,0 0-1 0 0,0 0 1 0 0,1 0 0 0 0,0 0 0 0 0,1 0 0 0 0,1 0-1 0 0,-1 1 1 0 0,2-1 0 0 0,0 0 0 0 0,0 0 0 0 0,1 0-1 0 0,0 0 1 0 0,1 0 0 0 0,0 0 0 0 0,1 0 0 0 0,0-1-1 0 0,1 0 1 0 0,2 4 13 0 0,4-2 7 0 0,0 1 1 0 0,1-2-1 0 0,0 0 0 0 0,1 0 0 0 0,1-1 1 0 0,-1 0-1 0 0,1-2 0 0 0,1 1 0 0 0,0-2 0 0 0,0 0 1 0 0,1-1-1 0 0,-1 0 0 0 0,1-1 0 0 0,0-1 1 0 0,3 0-8 0 0,20 3-84 0 0,0-2 0 0 0,0-1 1 0 0,1-2-1 0 0,-1-1 1 0 0,35-5 83 0 0,-4-8-1934 0 0,-25-2-7295 0 0,-24 6-3211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0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174 536 11234 0 0,'0'0'2057'0'0,"0"0"-423"0"0,0 0-260 0 0,0 0-65 0 0,0 0 0 0 0,0 0-47 0 0,0 0-151 0 0,0 0-235 0 0,0 0-229 0 0,0 0-182 0 0,0 0-99 0 0,0 51 1609 0 0,0-20-1928 0 0,2 43 196 0 0,-3 0 0 0 0,-4 1 0 0 0,-3-1 0 0 0,-3-1-1 0 0,-10 34-242 0 0,-5-7-198 0 0,24-84 159 0 0,3-18-3187 0 0,10-41-2102 0 0,-1 15-5435 0 0,-4 19 3437 0 0</inkml:trace>
  <inkml:trace contextRef="#ctx0" brushRef="#br0" timeOffset="318.409">85 432 8426 0 0,'0'0'1824'0'0,"0"0"-605"0"0,0 0-235 0 0,0 0 122 0 0,0 0 245 0 0,0 0 184 0 0,0 0-112 0 0,0 0-194 0 0,0 0-194 0 0,0 0-147 0 0,0 0-94 0 0,36 0-58 0 0,116 2-84 0 0,-8-20 707 0 0,-96 7-999 0 0,172-21 227 0 0,-219 32-582 0 0,0 0-27 0 0,-1-1-1 0 0,1 0 1 0 0,0 1 0 0 0,0-1 0 0 0,0 1 0 0 0,-1 0 0 0 0,1-1-1 0 0,0 1 1 0 0,0 0 0 0 0,0-1 0 0 0,0 1 0 0 0,0 0-1 0 0,0 0 1 0 0,0 0 0 0 0,0 0 0 0 0,0 0 0 0 0,0 0-1 0 0,0 0 1 0 0,-1 0 0 0 0,1 0 0 0 0,0 0 0 0 0,0 1-1 0 0,0-1 1 0 0,0 0 0 0 0,0 1 0 0 0,0-1 0 0 0,0 1-1 0 0,-1-1 1 0 0,1 1 0 0 0,0-1 0 0 0,0 1 0 0 0,-1-1-1 0 0,1 1 1 0 0,0 0 0 0 0,-1-1 0 0 0,1 1 0 0 0,0 0-1 0 0,-1-1 1 0 0,1 1 0 0 0,-1 0 0 0 0,0 0 0 0 0,1 0 0 0 0,-1 0-1 0 0,1 0 1 0 0,-1-1 0 0 0,0 1 0 0 0,0 0 0 0 0,0 0-1 0 0,1 0 1 0 0,-1 0 0 0 0,0 0 0 0 0,0 0 0 0 0,0 0-1 0 0,0 0 1 0 0,-1 0 0 0 0,1 0 0 0 0,0 0 0 0 0,0-1-1 0 0,0 1 1 0 0,-1 1 22 0 0,-20 25-2873 0 0,1-12-1822 0 0,7-5-2353 0 0,4-5-2517 0 0</inkml:trace>
  <inkml:trace contextRef="#ctx0" brushRef="#br0" timeOffset="565.444">29 748 7066 0 0,'0'0'4815'0'0,"0"0"-2968"0"0,0 0-1032 0 0,0 0 52 0 0,0 0 285 0 0,0 0 245 0 0,0 0 16 0 0,0 0-193 0 0,0 0-223 0 0,0 0-220 0 0,0 0-150 0 0,36-1-128 0 0,110-2-143 0 0,-1-9 127 0 0,-113 10-941 0 0,34-5 465 0 0,-25-4-9347 0 0,-37 8-1831 0 0</inkml:trace>
  <inkml:trace contextRef="#ctx0" brushRef="#br0" timeOffset="1147.697">0 266 7090 0 0,'0'0'2223'0'0,"0"0"-351"0"0,0 0-196 0 0,0 0-89 0 0,0 0-100 0 0,0 0-237 0 0,0 0-302 0 0,0 0-313 0 0,0 0-228 0 0,0 0-16 0 0,0 0 99 0 0,0 0 149 0 0,0 0 104 0 0,9-2 12 0 0,274-34 3147 0 0,-80 28-3578 0 0,-179 15-80 0 0,-32-7 762 0 0,-53-50-665 0 0,4-18-136 0 0,-8-7-257 0 0,65 74-56 0 0,-1 0 0 0 0,1 0 0 0 0,0 1 0 0 0,0-1 0 0 0,0 0 0 0 0,-1 0 0 0 0,1 0-1 0 0,0 1 1 0 0,0-1 0 0 0,0 0 0 0 0,0 0 0 0 0,1 1 0 0 0,-1-1 0 0 0,0 0 0 0 0,0 0 0 0 0,0 0-1 0 0,1 1 1 0 0,-1-1 0 0 0,0 0 0 0 0,1 0 0 0 0,-1 1 0 0 0,0-1 0 0 0,1 0 0 0 0,-1 1 0 0 0,1-1-1 0 0,-1 1 1 0 0,1-1 0 0 0,0 0 0 0 0,-1 1 0 0 0,1-1 0 0 0,-1 1 0 0 0,1 0 0 0 0,0-1 0 0 0,-1 1 0 0 0,1-1-1 0 0,0 1 1 0 0,0 0 0 0 0,-1 0 0 0 0,1-1 0 0 0,0 1 0 0 0,0 0 0 0 0,0 0 0 0 0,-1 0 0 0 0,1 0-1 0 0,0 0 1 0 0,0 0 0 0 0,0 0 108 0 0,17-3-4878 0 0,-10 1 176 0 0,-1-1-6888 0 0</inkml:trace>
  <inkml:trace contextRef="#ctx0" brushRef="#br0" timeOffset="1566.428">942 555 4665 0 0,'0'0'4038'0'0,"0"0"-2167"0"0,0 0-837 0 0,0 0-97 0 0,0 0 108 0 0,0 0 163 0 0,0 0 149 0 0,0 0-60 0 0,0 0-178 0 0,0 0-203 0 0,0 0-201 0 0,0 0-119 0 0,14 3-48 0 0,96 25 1514 0 0,30-24 356 0 0,-40-31-2050 0 0,-69 16-2002 0 0,-29 10 695 0 0,0 0-1177 0 0,-2-1-4389 0 0,0 1 5881 0 0,0 1-10591 0 0</inkml:trace>
  <inkml:trace contextRef="#ctx0" brushRef="#br0" timeOffset="1813.327">983 817 10922 0 0,'0'0'2090'0'0,"0"0"-738"0"0,0 0-286 0 0,0 0 176 0 0,0 0 213 0 0,0 0 0 0 0,0 0-142 0 0,0 0-247 0 0,0 0-250 0 0,0 0-187 0 0,0 0-173 0 0,0 0-139 0 0,0 0-112 0 0,31 6-85 0 0,98 17-73 0 0,-46-17-461 0 0,-52-8-917 0 0,-11-1-3887 0 0,-10 0-6185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6657 0 0,'0'0'2113'0'0,"0"0"-125"0"0,0 0-14 0 0,0 0 10 0 0,0 0-30 0 0,0 0-204 0 0,0 0-326 0 0,0 0-357 0 0,0 0-265 0 0,0 0-140 0 0,0 0-76 0 0,0 0-34 0 0,-3 0 2773 0 0,210 16-1334 0 0,-68 7-1676 0 0,-133-21-2973 0 0,-12-5-9296 0 0,4 0-9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8 127 13139 0 0,'0'0'1363'0'0,"0"0"-404"0"0,0 0-335 0 0,0 0-27 0 0,0 0 161 0 0,0 0 186 0 0,0 0 51 0 0,0 0-156 0 0,0 0-163 0 0,0 0 11 0 0,0 0 50 0 0,0 0 49 0 0,4 9-12 0 0,21 71 936 0 0,-18-14-945 0 0,-3 0-1 0 0,-3 0 1 0 0,-6 57-765 0 0,-39 334 105 0 0,44-396-1408 0 0,0-60 705 0 0,30-35-16957 0 0,-27 25 9024 0 0</inkml:trace>
  <inkml:trace contextRef="#ctx0" brushRef="#br0" timeOffset="414.921">428 424 7017 0 0,'0'0'1580'0'0,"0"0"-272"0"0,0 0-137 0 0,0 0 89 0 0,0 0 68 0 0,0 0-62 0 0,0 0-187 0 0,-32 24-248 0 0,-102 74-241 0 0,10-8 981 0 0,40-29 1129 0 0,124-33-575 0 0,51 56 225 0 0,20-22-871 0 0,-101-58-1400 0 0,0 1 0 0 0,-1 0 0 0 0,0 1 0 0 0,0 0-1 0 0,-1 0 1 0 0,0 1 0 0 0,0 0 0 0 0,0 1 0 0 0,-1-1-1 0 0,3 5-78 0 0,-8-9-89 0 0,0 0-1 0 0,0 0 1 0 0,-1 0-1 0 0,1 0 1 0 0,-1 0-1 0 0,0 0 1 0 0,0 0 0 0 0,0 0-1 0 0,0 1 1 0 0,0-1-1 0 0,-1 0 1 0 0,1 1-1 0 0,-1-1 1 0 0,0 1-1 0 0,0-1 1 0 0,0 0-1 0 0,-1 1 1 0 0,1-1-1 0 0,-1 1 1 0 0,0 0 89 0 0,0-1-1623 0 0,2-2-1181 0 0,-1-1-3541 0 0,0 0-5320 0 0</inkml:trace>
  <inkml:trace contextRef="#ctx0" brushRef="#br0" timeOffset="662.705">1013 524 15411 0 0,'0'0'927'0'0,"0"0"-211"0"0,0 0 80 0 0,0 0 313 0 0,0 0 234 0 0,0 0 9 0 0,0 0-205 0 0,0 0-290 0 0,0 0-250 0 0,-17 35-168 0 0,-56 112-99 0 0,-27 26 316 0 0,40-74-1089 0 0,42-88-1286 0 0,11-10-1908 0 0,-1-1-3905 0 0,4 0-3737 0 0</inkml:trace>
  <inkml:trace contextRef="#ctx0" brushRef="#br0" timeOffset="915.728">672 532 8178 0 0,'0'0'2918'0'0,"0"0"-650"0"0,0 0-454 0 0,0 0-336 0 0,0 0-274 0 0,0 0-196 0 0,0 0-29 0 0,0 0-83 0 0,0 0-36 0 0,0 0-17 0 0,0 0-159 0 0,0 0-92 0 0,0 0-53 0 0,22 20-9 0 0,68 63-6 0 0,37 42 1181 0 0,10-3-1224 0 0,-127-112-1036 0 0,9 6 1046 0 0,-13-12-4846 0 0,0-3-4331 0 0,-6-1-3021 0 0</inkml:trace>
  <inkml:trace contextRef="#ctx0" brushRef="#br0" timeOffset="1385.77">1607 505 7762 0 0,'0'0'3178'0'0,"0"0"-1186"0"0,0 0-588 0 0,0 0-181 0 0,0 0-36 0 0,0 0 16 0 0,0 0-45 0 0,0 0-146 0 0,0 0-196 0 0,0 0-125 0 0,0 0-50 0 0,0 0-84 0 0,-2 11-87 0 0,-38 140 964 0 0,-58 64-937 0 0,97-212-487 0 0,1 1-1 0 0,-1 0 0 0 0,1-1 0 0 0,0 1 0 0 0,0-1 0 0 0,0 1 0 0 0,1 0 1 0 0,-1-1-1 0 0,1 1 0 0 0,0-1 0 0 0,0 1 0 0 0,0-1 0 0 0,0 1 1 0 0,0-1-1 0 0,1 0 0 0 0,0 0 0 0 0,-1 0 0 0 0,1 1 0 0 0,1-2 0 0 0,-1 1 1 0 0,0 0-1 0 0,1 0 0 0 0,-1-1 0 0 0,1 1 0 0 0,0-1 0 0 0,0 0 1 0 0,0 0-1 0 0,0 0 0 0 0,0 0 0 0 0,0 0 0 0 0,0-1 0 0 0,1 0 0 0 0,-1 1 1 0 0,1-1-1 0 0,-1 0 0 0 0,1-1 0 0 0,-1 1 0 0 0,1-1 0 0 0,-1 1 1 0 0,1-1-1 0 0,0 0 0 0 0,-1-1 0 0 0,1 1 0 0 0,2-1-9 0 0,116-7 688 0 0,-108-22-1365 0 0,-14 1-3974 0 0,-1 16-1674 0 0,1 5-5009 0 0</inkml:trace>
  <inkml:trace contextRef="#ctx0" brushRef="#br0" timeOffset="1836.766">1260 347 8834 0 0,'0'0'2679'0'0,"0"0"-924"0"0,0 0-291 0 0,0 0 85 0 0,0 0 39 0 0,0 0-52 0 0,0 0-166 0 0,0 0-214 0 0,0 0-194 0 0,0 0-157 0 0,0 0-155 0 0,0 0-139 0 0,0 0-86 0 0,34-31-77 0 0,106-95-12 0 0,-81 63 243 0 0,30-64 500 0 0,-86 127-1064 0 0,-1 0 0 0 0,1 1 0 0 0,-1-1 0 0 0,1 0 1 0 0,-1 1-1 0 0,1 0 0 0 0,-1-1 0 0 0,1 1 0 0 0,-1 0 0 0 0,0 0 0 0 0,1 1 1 0 0,-1-1-1 0 0,0 0 0 0 0,0 1 0 0 0,0-1 0 0 0,0 1 0 0 0,0 0 0 0 0,0 0 1 0 0,0-1-1 0 0,-1 1 0 0 0,1 1 0 0 0,-1-1 0 0 0,1 0 0 0 0,-1 0 0 0 0,0 0 1 0 0,0 1-1 0 0,0-1 0 0 0,0 0 0 0 0,0 1 0 0 0,-1-1 0 0 0,1 3-15 0 0,134 291 781 0 0,-130-282-1076 0 0,7 12 590 0 0,-4-19-7572 0 0,-8-7-4208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5609 0 0,'0'0'4745'0'0,"0"0"-3601"0"0,0 0-679 0 0,0 0-473 0 0,0 0-273 0 0,0 0-7 0 0,0 0-48 0 0,0 0-120 0 0,0 0-272 0 0,0 0-1160 0 0,0 0-6090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3329 0 0,'0'0'3114'0'0,"0"0"-810"0"0,0 0-402 0 0,0 0-154 0 0,0 0-67 0 0,0 0-117 0 0,0 0-166 0 0,0 0-251 0 0,0 0-282 0 0,0 0-237 0 0,0 0-162 0 0,11-4 943 0 0,385-8 3803 0 0,-101 4-4525 0 0,-273 5-714 0 0,-22 3 30 0 0,0 0 1 0 0,0 0-17 0 0,-8-12-4288 0 0,6 11 3472 0 0,-7-4-2626 0 0,3 3-5383 0 0,0 2-1160 0 0</inkml:trace>
  <inkml:trace contextRef="#ctx0" brushRef="#br0" timeOffset="273.28">37 525 9458 0 0,'0'0'3109'0'0,"0"0"-1416"0"0,0 0-807 0 0,0 0-141 0 0,0 0 84 0 0,0 0 148 0 0,0 0 97 0 0,0 0-70 0 0,0 0-121 0 0,0 0-110 0 0,0 0-83 0 0,0 0-69 0 0,0 0-53 0 0,26 8-70 0 0,86 26-45 0 0,-15-26 326 0 0,117-36 313 0 0,-80 5-1097 0 0,-107 18-33 0 0,-5 0-1546 0 0,-7 4-4061 0 0,-15 1-1399 0 0,0 0-4644 0 0</inkml:trace>
  <inkml:trace contextRef="#ctx0" brushRef="#br0" timeOffset="1556.911">318 16 3041 0 0,'0'0'1851'0'0,"0"0"-278"0"0,0 0-178 0 0,0 0 30 0 0,0 0 92 0 0,0 0 62 0 0,0 0 31 0 0,0 0-94 0 0,0 0-158 0 0,0 0-232 0 0,0 0-224 0 0,0 0-181 0 0,0 0-129 0 0,-6-2-50 0 0,-2-1-322 0 0,-16-7 2566 0 0,26 37-1180 0 0,4-14-1437 0 0,1-1 0 0 0,0-1 0 0 0,0 1 0 0 0,2-1 0 0 0,-1-1 0 0 0,1 1 0 0 0,1-2 0 0 0,-1 1 0 0 0,2-1 0 0 0,9 6-169 0 0,36 29 230 0 0,2-3-1 0 0,1-3 1 0 0,49 23-230 0 0,29 9 96 0 0,-137-69-77 0 0,1 0 0 0 0,-1 0 0 0 0,0 0 0 0 0,0 0 0 0 0,0 0 0 0 0,0 0 0 0 0,0-1 0 0 0,0 1-1 0 0,0 0 1 0 0,0 0 0 0 0,0 0 0 0 0,-1 0 0 0 0,1 0 0 0 0,0 0 0 0 0,-1-1 0 0 0,1 1 0 0 0,0 0 0 0 0,-1 0 0 0 0,1 0-1 0 0,-1-1 1 0 0,1 1 0 0 0,-1 0 0 0 0,1-1 0 0 0,-1 1 0 0 0,0 0 0 0 0,1-1 0 0 0,-1 1 0 0 0,0-1 0 0 0,0 1 0 0 0,1-1-1 0 0,-1 1 1 0 0,0-1 0 0 0,0 1 0 0 0,0-1 0 0 0,0 0 0 0 0,1 0 0 0 0,-1 1 0 0 0,0-1 0 0 0,0 0 0 0 0,0 0 0 0 0,0 0-1 0 0,0 0 1 0 0,0 0 0 0 0,0 0 0 0 0,0 0 0 0 0,1 0 0 0 0,-2-1-19 0 0,-1 2 21 0 0,-13 7-6 0 0,1 1 1 0 0,0 0 0 0 0,0 1-1 0 0,1 0 1 0 0,0 1 0 0 0,0 1-1 0 0,1 0 1 0 0,-5 8-16 0 0,-106 130 164 0 0,-32-1 107 0 0,153-148-1692 0 0,3-9-4534 0 0,1 1 1102 0 0,-1 3-7014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240 137 3521 0 0,'0'0'2439'0'0,"0"0"-424"0"0,0 0-240 0 0,0 0-43 0 0,0 0 27 0 0,0 0-11 0 0,0 0-100 0 0,0 0-210 0 0,0 0-257 0 0,0 0-281 0 0,0 0-217 0 0,-1-6-196 0 0,-2-4-679 0 0,0 2 1600 0 0,-6 24-344 0 0,-44 107-653 0 0,6 1-1 0 0,5 2 0 0 0,-24 125-410 0 0,61-228 5 0 0,1 0 0 0 0,0 1 0 0 0,2-1 0 0 0,1 1 0 0 0,1 0 0 0 0,1-1 0 0 0,2 6-5 0 0,-2-24 2 0 0,1 0 1 0 0,-1 0-1 0 0,1 0 1 0 0,0 0-1 0 0,1 0 1 0 0,-1 0-1 0 0,1-1 1 0 0,0 1-1 0 0,0-1 1 0 0,0 0-1 0 0,1 0 0 0 0,-1 0 1 0 0,1 0-1 0 0,0-1 1 0 0,0 1-1 0 0,1-1 1 0 0,-1 0-1 0 0,1 0 1 0 0,-1 0-1 0 0,1-1 1 0 0,0 0-1 0 0,0 0 0 0 0,0 0 1 0 0,0 0-1 0 0,0-1 1 0 0,0 0-1 0 0,1 0 1 0 0,-1-1-3 0 0,9 3 33 0 0,0-2 0 0 0,0 0 0 0 0,0-1 0 0 0,0 0 0 0 0,0-1 0 0 0,0-1 0 0 0,0 0 0 0 0,0-1 0 0 0,0 0 0 0 0,4-3-33 0 0,5-6 49 0 0,-1-1 1 0 0,0-2 0 0 0,-1 0-1 0 0,-1-1 1 0 0,-1-1 0 0 0,0-1-1 0 0,-1-1 1 0 0,-1 0-1 0 0,0-1 1 0 0,-2-1 0 0 0,0-1-1 0 0,-2 0 1 0 0,0 0 0 0 0,1-7-50 0 0,2 2 28 0 0,134-262 162 0 0,-118 226-111 0 0,-4-1-1 0 0,-2-1 1 0 0,-3-2-1 0 0,-3 0 0 0 0,4-31-78 0 0,-21 88 328 0 0,-6 30-246 0 0,-34 122 143 0 0,-25 146 485 0 0,51-190-414 0 0,-1-11-144 0 0,4 0-1 0 0,5 0 0 0 0,3 34-151 0 0,35-21 28 0 0,-25-86-33 0 0,-7-16-1767 0 0,-7-8-3561 0 0,4 8-442 0 0,0-1-5958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14195 0 0,'0'0'1486'0'0,"0"0"-455"0"0,0 0-197 0 0,0 0 89 0 0,0 0 142 0 0,0 0 77 0 0,0 0-93 0 0,0 0-245 0 0,0 0-213 0 0,0 0-137 0 0,0 0-83 0 0,0 0-39 0 0,0 0-42 0 0,1 33-42 0 0,3 102-36 0 0,4 44 591 0 0,-8 5-643 0 0,9-164-679 0 0,-8-20 336 0 0,7-12-2273 0 0,7-26-3275 0 0,-9 24-552 0 0,-1 5-4535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6961 0 0,'0'0'3516'0'0,"0"0"-1114"0"0,0 0-713 0 0,0 0-370 0 0,0 0-224 0 0,0 0-144 0 0,0 0-115 0 0,0 0-54 0 0,0 0-97 0 0,0 0-47 0 0,0 0-7 0 0,0 0-86 0 0,11 3-64 0 0,6 1-163 0 0,-1-1 0 0 0,1-1-1 0 0,0 0 1 0 0,0-1-1 0 0,0-1 1 0 0,0-1 0 0 0,8-1-318 0 0,187-17 860 0 0,-317-40 996 0 0,59 0-1405 0 0,45 57-367 0 0,1 2-1 0 0,0 0-23 0 0,0 0-15 0 0,0 0-25 0 0,0 0-33 0 0,0 0-1 0 0,0 0-7 0 0,0 16-70 0 0,12 207 253 0 0,1-126-114 0 0,-12-97-31 0 0,0 0 0 0 0,15-35 363 0 0,49-79-368 0 0,-49 82-3172 0 0,-13 28-7999 0 0,-3 4-720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4865 0 0,'0'0'3764'0'0,"0"0"-1105"0"0,0 0-504 0 0,0 0-113 0 0,0 0-138 0 0,0 0-225 0 0,0 0-289 0 0,0 0-327 0 0,0 0-263 0 0,0 0-172 0 0,0 0-97 0 0,0 0-49 0 0,0 0-55 0 0,0-3-37 0 0,2-1-278 0 0,1 0-1 0 0,-1 0 1 0 0,1 0 0 0 0,0 0 0 0 0,0 0 0 0 0,1 0 0 0 0,-1 1 0 0 0,1 0 0 0 0,0-1 0 0 0,0 1 0 0 0,0 1-1 0 0,0-1 1 0 0,0 1 0 0 0,1-1 0 0 0,-1 1 0 0 0,1 0 0 0 0,-1 1 0 0 0,1-1 0 0 0,0 1 0 0 0,0 0 0 0 0,4 0-112 0 0,6-4 151 0 0,116-19 632 0 0,-130 25-777 0 0,0-1 0 0 0,1 0 0 0 0,-1 0 1 0 0,0 1-1 0 0,1-1 0 0 0,-1 1 0 0 0,0-1 0 0 0,1 1 0 0 0,-1-1 0 0 0,0 1 0 0 0,0 0 0 0 0,1 0 0 0 0,-1-1 0 0 0,0 1 0 0 0,0 0 0 0 0,0 0 0 0 0,0 0 0 0 0,0 0 0 0 0,0 0 0 0 0,-1 1 0 0 0,1-1 0 0 0,0 0 0 0 0,0 0 1 0 0,-1 0-1 0 0,1 1 0 0 0,-1-1 0 0 0,1 0 0 0 0,-1 1 0 0 0,0-1 0 0 0,1 1 0 0 0,-1-1 0 0 0,0 0 0 0 0,0 1 0 0 0,0-1 0 0 0,0 1 0 0 0,0-1 0 0 0,0 0 0 0 0,-1 1 0 0 0,1-1 0 0 0,0 1-6 0 0,-15 57 162 0 0,-49 33-46 0 0,52-79-97 0 0,1 0 0 0 0,1 1 0 0 0,1 0-1 0 0,0 1 1 0 0,0 0 0 0 0,2 1 0 0 0,-3 6-19 0 0,9-18-1 0 0,-1-1 0 0 0,1 0 0 0 0,0 1 0 0 0,0 0 0 0 0,1-1 0 0 0,-1 1 0 0 0,1-1 0 0 0,-1 1 0 0 0,1 0 0 0 0,0-1 0 0 0,1 1 0 0 0,-1 0 0 0 0,1-1 0 0 0,-1 1 0 0 0,1 0 0 0 0,0-1 0 0 0,1 1 0 0 0,-1-1 0 0 0,1 0 0 0 0,-1 1 0 0 0,1-1 0 0 0,0 0 0 0 0,0 0 0 0 0,0 0 0 0 0,0 0 0 0 0,1 0 0 0 0,-1-1 0 0 0,1 1 0 0 0,2 1 1 0 0,1 0 38 0 0,0 1 0 0 0,0-1 0 0 0,1 1 0 0 0,-1-2 0 0 0,1 1 0 0 0,0-1 0 0 0,0 0 0 0 0,1-1-1 0 0,-1 1 1 0 0,0-1 0 0 0,1-1 0 0 0,0 0 0 0 0,-1 0 0 0 0,1 0 0 0 0,0-1 0 0 0,4 0-38 0 0,-3-1-1 0 0,-1 0 0 0 0,1-1 0 0 0,-1 0 0 0 0,0 0 0 0 0,1-1 0 0 0,-1 0 0 0 0,0 0 0 0 0,0-1 0 0 0,-1 0 0 0 0,1-1 0 0 0,-1 1 0 0 0,0-2 0 0 0,0 1 0 0 0,-1-1 0 0 0,1 1 0 0 0,-1-2 0 0 0,-1 1 0 0 0,1-1 0 0 0,-1 0 1 0 0,0 0-1 0 0,-1 0 0 0 0,1-3 1 0 0,5-11-1494 0 0,-5 7-3411 0 0,-3 10-4133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5065 0 0,'0'0'2494'0'0,"0"0"-147"0"0,0 0-78 0 0,0 0-97 0 0,0 0-224 0 0,0 0-313 0 0,0 0-365 0 0,0 0-308 0 0,0 0-222 0 0,0 0-171 0 0,0 0-94 0 0,0 0-59 0 0,0 0-25 0 0,-7 8 4695 0 0,97 0-3639 0 0,169-8-588 0 0,-207 8-712 0 0,-40-8-591 0 0,-12 0 212 0 0,-1-20-3725 0 0,0 13-143 0 0,-2 3-1628 0 0,0 4-5982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4561 0 0,'0'0'1854'0'0,"0"0"-330"0"0,0 0-37 0 0,0 0 200 0 0,0 0 201 0 0,0 0 29 0 0,0 0-205 0 0,0 0-334 0 0,0 0-295 0 0,0 0-159 0 0,0 0-43 0 0,0 0 16 0 0,0 0 18 0 0,1 3-15 0 0,2 1-697 0 0,0 0 1 0 0,0 0-1 0 0,1 0 1 0 0,0 0 0 0 0,0-1-1 0 0,0 0 1 0 0,0 0-1 0 0,0 0 1 0 0,1 0-1 0 0,-1-1 1 0 0,1 1 0 0 0,-1-1-1 0 0,1 0 1 0 0,0-1-1 0 0,0 1 1 0 0,0-1 0 0 0,0 0-1 0 0,0 0 1 0 0,0-1-1 0 0,1 1 1 0 0,-1-1-1 0 0,0 0 1 0 0,0-1 0 0 0,0 1-1 0 0,0-1 1 0 0,0 0-1 0 0,0 0 1 0 0,3-2-204 0 0,25 2 360 0 0,164-37 539 0 0,-149 34-2498 0 0,-48 2 59 0 0,0 0-72 0 0,0 2-4286 0 0,0 0-6690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438 325 1640 0 0,'0'0'3206'0'0,"0"0"-1031"0"0,0 0-482 0 0,0 0-55 0 0,0 0 21 0 0,0 0-8 0 0,0 0-98 0 0,0 0-236 0 0,0 0-268 0 0,0 0-194 0 0,0 0-142 0 0,-12-21-90 0 0,-52-105 468 0 0,61 116-844 0 0,0-1 0 0 0,-1 1-1 0 0,-1 0 1 0 0,1 0 0 0 0,-2 0-1 0 0,1 0 1 0 0,-1 1 0 0 0,-1 0 0 0 0,0 0-1 0 0,0 1 1 0 0,-1 0 0 0 0,0 0-1 0 0,0 1 1 0 0,0 0 0 0 0,-1 0 0 0 0,0 1-1 0 0,-1 0 1 0 0,0 1 0 0 0,-8-4-247 0 0,13 7 42 0 0,0 0 0 0 0,0 1 0 0 0,0 0 1 0 0,0 0-1 0 0,0 0 0 0 0,0 1 0 0 0,-1 0 0 0 0,1-1 1 0 0,0 2-1 0 0,0-1 0 0 0,0 1 0 0 0,0 0 0 0 0,0 0 1 0 0,0 0-1 0 0,0 1 0 0 0,0-1 0 0 0,0 1 0 0 0,0 0 0 0 0,1 1 1 0 0,-1-1-1 0 0,1 1 0 0 0,-1 0 0 0 0,1 0 0 0 0,0 1 1 0 0,0-1-1 0 0,1 1 0 0 0,-1-1 0 0 0,1 1 0 0 0,0 1 1 0 0,0-1-1 0 0,0 0 0 0 0,0 1 0 0 0,1-1 0 0 0,0 1 1 0 0,0 0-1 0 0,-1 1-42 0 0,-1 15 37 0 0,0 0 0 0 0,1 0 0 0 0,1 1 0 0 0,1-1 0 0 0,0 1 0 0 0,2-1 0 0 0,1 1 1 0 0,0-1-1 0 0,2 0 0 0 0,0 0 0 0 0,2 0 0 0 0,0-1 0 0 0,1 1 0 0 0,1-1 0 0 0,1-1 0 0 0,10 16-37 0 0,21 49 148 0 0,3-1-1 0 0,41 54-147 0 0,-48-87 64 0 0,-3 0 0 0 0,-2 2 1 0 0,-2 2-1 0 0,-3 1 0 0 0,-2 0 0 0 0,-2 2 0 0 0,-3 1 0 0 0,-3 1-64 0 0,-11-26 78 0 0,-1-1-1 0 0,-2 1 0 0 0,-1 0 1 0 0,-1 0-1 0 0,-4 14-77 0 0,3-34 18 0 0,-2 1 0 0 0,0-1-1 0 0,0 0 1 0 0,-1 0 0 0 0,-1 0 0 0 0,0 0-1 0 0,-1-1 1 0 0,0 0 0 0 0,-1 0 0 0 0,0-1-1 0 0,-1 1 1 0 0,-1-2 0 0 0,1 1 0 0 0,-2-1-1 0 0,1 0 1 0 0,-1-1 0 0 0,-1 0 0 0 0,1-1-1 0 0,-2 0 1 0 0,1-1 0 0 0,-1 0-1 0 0,0-1 1 0 0,0 0 0 0 0,-1-1 0 0 0,0 0-1 0 0,0-1 1 0 0,0-1 0 0 0,0 0 0 0 0,-1 0-1 0 0,1-2 1 0 0,-1 1 0 0 0,1-2 0 0 0,-9 0-18 0 0,12 1-11 0 0,-1-1 1 0 0,0-1-1 0 0,1 1 1 0 0,-1-2-1 0 0,1 1 1 0 0,0-1 0 0 0,-1-1-1 0 0,1 0 1 0 0,0 0-1 0 0,0-1 1 0 0,1-1-1 0 0,-1 1 1 0 0,1-1 0 0 0,0-1-1 0 0,0 0 1 0 0,1 0-1 0 0,-6-6 11 0 0,12 10-79 0 0,0 0 0 0 0,1-1 0 0 0,-1 1 0 0 0,1-1 0 0 0,-1 0 0 0 0,1 1-1 0 0,0-1 1 0 0,0 0 0 0 0,0 0 0 0 0,0 0 0 0 0,1 0 0 0 0,-1 1 0 0 0,1-1 0 0 0,-1 0 0 0 0,1 0-1 0 0,0 0 1 0 0,0 0 0 0 0,1 0 0 0 0,-1 0 0 0 0,1 0 0 0 0,-1 0 0 0 0,1 0 0 0 0,0 0 0 0 0,0 0-1 0 0,0 1 1 0 0,0-1 0 0 0,1 0 0 0 0,-1 1 0 0 0,1-1 79 0 0,33-43-7692 0 0,-22 37-4290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47 117 7226 0 0,'0'0'1604'0'0,"0"0"-351"0"0,0 0-108 0 0,0 0 143 0 0,0 0 136 0 0,0 0 5 0 0,0 0-154 0 0,0 0-269 0 0,0 0-271 0 0,0 0-176 0 0,0 0-126 0 0,-1 34-100 0 0,0 102-57 0 0,-15 2 985 0 0,16-138-1198 0 0,0 0 0 0 0,0-1-1 0 0,0 1 1 0 0,0 0 0 0 0,-1 0 0 0 0,1 0-1 0 0,0-1 1 0 0,0 1 0 0 0,0 0 0 0 0,-1 0 0 0 0,1 0-1 0 0,0 0 1 0 0,0-1 0 0 0,0 1 0 0 0,-1 0-1 0 0,1 0 1 0 0,0 0 0 0 0,0 0 0 0 0,-1 0-1 0 0,1 0 1 0 0,0 0 0 0 0,0 0 0 0 0,-1 0-1 0 0,1 0 1 0 0,0 0 0 0 0,-1 0 0 0 0,1 0-1 0 0,0 0 1 0 0,0 0 0 0 0,-1 0 0 0 0,1 0-1 0 0,0 0 1 0 0,0 0 0 0 0,0 0 0 0 0,-1 1-1 0 0,1-1 1 0 0,0 0 0 0 0,0 0 0 0 0,-1 0-1 0 0,1 0 1 0 0,0 0 0 0 0,0 1 0 0 0,0-1-1 0 0,0 0 1 0 0,-1 0 0 0 0,1 0 0 0 0,0 1-1 0 0,0-1 1 0 0,0 0 0 0 0,0 0 0 0 0,0 1-63 0 0,-13-25 488 0 0,11 10-372 0 0,0 1 0 0 0,1 0 0 0 0,0-1 0 0 0,1 0 1 0 0,1 1-1 0 0,0-1 0 0 0,1 1 0 0 0,0 0 0 0 0,1-1 0 0 0,1 1 0 0 0,0 0 0 0 0,0 1 0 0 0,2-1 0 0 0,-1 1 1 0 0,2 0-1 0 0,-1 0 0 0 0,8-8-116 0 0,-1-1 102 0 0,2-1 0 0 0,1 2 0 0 0,0 0 1 0 0,2 1-1 0 0,0 1 0 0 0,19-15-102 0 0,-36 32 2 0 0,0 1-1 0 0,-1-1 0 0 0,1 1 1 0 0,0-1-1 0 0,0 0 0 0 0,-1 1 1 0 0,1 0-1 0 0,0-1 0 0 0,0 1 1 0 0,0 0-1 0 0,0-1 1 0 0,0 1-1 0 0,-1 0 0 0 0,1 0 1 0 0,0 0-1 0 0,0 0 0 0 0,0 0 1 0 0,0 0-1 0 0,0 0 0 0 0,0 0 1 0 0,0 0-1 0 0,0 0 1 0 0,0 0-1 0 0,-1 0 0 0 0,1 1 1 0 0,0-1-1 0 0,0 0 0 0 0,0 1 1 0 0,0-1-1 0 0,-1 1 0 0 0,1-1 1 0 0,0 1-1 0 0,0-1 0 0 0,-1 1 1 0 0,1-1-1 0 0,0 1 1 0 0,-1 0-1 0 0,1-1 0 0 0,-1 1 1 0 0,1 0-1 0 0,-1 0 0 0 0,1 0 1 0 0,-1-1-1 0 0,1 1 0 0 0,-1 0 1 0 0,0 0-1 0 0,1 0 1 0 0,-1 0-1 0 0,0 0 0 0 0,0-1 1 0 0,0 1-1 0 0,0 0 0 0 0,0 0 1 0 0,0 0-1 0 0,0 0 0 0 0,0 0 1 0 0,0 0-1 0 0,0 0 1 0 0,0 0-1 0 0,0-1 0 0 0,-1 1 1 0 0,1 0-2 0 0,3 10 33 0 0,29 89-220 0 0,-10-80-1802 0 0,-4-16-8319 0 0,-17-4-1272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13427 0 0,'0'0'2356'0'0,"0"0"-1158"0"0,0 0-347 0 0,0 0 118 0 0,0 0 152 0 0,0 0 30 0 0,0 0-118 0 0,0 0-254 0 0,0 0-331 0 0,0 0-209 0 0,0 0-106 0 0,0 0-41 0 0,0 0-39 0 0,2 27-25 0 0,7 111-218 0 0,-9-137-57 0 0,0-1-233 0 0,0 0-415 0 0,2-7-10315 0 0,-2 6 354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11346 0 0,'0'0'2010'0'0,"0"0"-910"0"0,0 0-114 0 0,0 0 294 0 0,0 0 170 0 0,0 0-86 0 0,0 0-282 0 0,0 0-313 0 0,0 0-162 0 0,0 0-32 0 0,0 0 18 0 0,0 0 29 0 0,0 0 21 0 0,10 3 2308 0 0,-1-37-2626 0 0,2 0-1 0 0,1 0 1 0 0,2 1 0 0 0,1 0 0 0 0,1 1-1 0 0,6-6-324 0 0,-13 26 16 0 0,0-1 1 0 0,1 1-1 0 0,0 1 0 0 0,0-1 0 0 0,1 2 0 0 0,1 0 0 0 0,0 0 0 0 0,0 1 1 0 0,11-6-17 0 0,-22 15-1 0 0,0-1 0 0 0,0 1 1 0 0,0-1-1 0 0,0 1 1 0 0,1-1-1 0 0,-1 1 1 0 0,0 0-1 0 0,0 0 0 0 0,0 0 1 0 0,1 0-1 0 0,-1 0 1 0 0,0 0-1 0 0,0 0 1 0 0,1 0-1 0 0,-1 0 0 0 0,0 0 1 0 0,0 1-1 0 0,0-1 1 0 0,0 0-1 0 0,1 1 0 0 0,-1-1 1 0 0,0 1-1 0 0,0-1 1 0 0,0 1-1 0 0,0 0 1 0 0,0 0-1 0 0,0-1 0 0 0,0 1 1 0 0,0 0-1 0 0,-1 0 1 0 0,1 0-1 0 0,0 0 1 0 0,0 0-1 0 0,-1 0 0 0 0,1 0 1 0 0,-1 0-1 0 0,1 0 1 0 0,-1 0-1 0 0,1 0 1 0 0,-1 0-1 0 0,1 2 1 0 0,14 58 16 0 0,-12-43-4 0 0,23 163 54 0 0,-25-180-61 0 0,0 0 0 0 0,0-1 0 0 0,0 1 0 0 0,0-1 0 0 0,1 1 0 0 0,-1-1 0 0 0,0 0 0 0 0,1 1 0 0 0,-1-1 0 0 0,0 0 0 0 0,0 0 0 0 0,1 0 0 0 0,-1 0 0 0 0,0 0 0 0 0,1 0 0 0 0,-1 0 0 0 0,0-1 0 0 0,1 1 0 0 0,-1 0 0 0 0,0-1 0 0 0,0 1 0 0 0,1-1 0 0 0,-1 1 0 0 0,0-1 0 0 0,0 0 0 0 0,0 1 0 0 0,0-1 0 0 0,0 0 0 0 0,0 0 0 0 0,0 0 0 0 0,0 0 0 0 0,0 0 0 0 0,0 0 0 0 0,-1 0 0 0 0,1 0 0 0 0,0 0 0 0 0,0 0 0 0 0,-1 0 0 0 0,1 0 0 0 0,-1-1 0 0 0,1 1 0 0 0,-1 0 0 0 0,0 0 0 0 0,0-1 0 0 0,1 0-5 0 0,6-7 11 0 0,39-42 15 0 0,95-84-32 0 0,-141 136 3 0 0,0-1-1 0 0,-1 0 0 0 0,1 1 0 0 0,0-1 0 0 0,0 1 0 0 0,-1-1 0 0 0,1 1 1 0 0,0-1-1 0 0,0 1 0 0 0,0-1 0 0 0,0 1 0 0 0,0-1 0 0 0,-1 1 0 0 0,1 0 1 0 0,0-1-1 0 0,0 1 0 0 0,0-1 0 0 0,0 1 0 0 0,1-1 0 0 0,-1 1 1 0 0,0-1-1 0 0,0 1 0 0 0,0-1 0 0 0,0 1 0 0 0,0-1 0 0 0,1 1 0 0 0,-1-1 1 0 0,0 1-1 0 0,1-1 0 0 0,-1 1 0 0 0,0-1 0 0 0,1 0 0 0 0,-1 1 0 0 0,0-1 1 0 0,1 1-1 0 0,-1-1 0 0 0,1 0 0 0 0,-1 1 0 0 0,0-1 0 0 0,1 0 1 0 0,-1 0-1 0 0,1 1 0 0 0,-1-1 0 0 0,1 0 0 0 0,-1 0 0 0 0,1 0 0 0 0,-1 0 1 0 0,1 1-1 0 0,0-1 0 0 0,-1 0 0 0 0,1 0 0 0 0,-1 0 0 0 0,1 0 0 0 0,-1 0 1 0 0,1-1-1 0 0,-1 1 0 0 0,1 0 0 0 0,-1 0 0 0 0,1 0 0 0 0,-1 0 1 0 0,1 0-1 0 0,-1-1 0 0 0,1 1 0 0 0,-1 0 0 0 0,1-1 0 0 0,-1 1 0 0 0,1 0 4 0 0,-2 12 81 0 0,-2 153 99 0 0,2-163-192 0 0,1 0 0 0 0,0 0 0 0 0,1 0-1 0 0,-1 0 1 0 0,0 0 0 0 0,0 0 0 0 0,1 0 0 0 0,-1 0-1 0 0,1 0 1 0 0,0 0 0 0 0,0 0 0 0 0,0-1 0 0 0,-1 1 0 0 0,2 0-1 0 0,-1 0 1 0 0,0-1 0 0 0,0 1 0 0 0,0 0 0 0 0,1-1 0 0 0,-1 1-1 0 0,1-1 1 0 0,-1 0 0 0 0,1 0 0 0 0,0 1 0 0 0,0-1 0 0 0,-1 0-1 0 0,1 0 1 0 0,0-1 0 0 0,0 1 0 0 0,0 0 0 0 0,1 0 12 0 0,43 4-5476 0 0,-37-5-682 0 0,-4 0-6167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8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3441 0 0,'0'0'2952'0'0,"0"0"-879"0"0,0 0-424 0 0,0 0-140 0 0,0 0-32 0 0,0 0 0 0 0,0 0-73 0 0,0 0-197 0 0,0 0-217 0 0,0 0-157 0 0,0 0-101 0 0,0 0-74 0 0,4-8 2701 0 0,38 9-2449 0 0,126-13 289 0 0,-66-8-1038 0 0,-102 20-153 0 0,0 0 12 0 0,0 0 17 0 0,0 0-13 0 0,0 0 6 0 0,0 0 7 0 0,0 0 24 0 0,0 0 18 0 0,0 0 13 0 0,0 0 20 0 0,0 0-5 0 0,0 0-5 0 0,0 0-10 0 0,0 0-10 0 0,0 0 44 0 0,0 0 26 0 0,-8-19 629 0 0,-77-82-669 0 0,71 67-1558 0 0,12 22-1770 0 0,1-1-3515 0 0,1 8-5640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9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4961 0 0,'0'0'1730'0'0,"0"0"-263"0"0,0 0-83 0 0,0 0 114 0 0,0 0 93 0 0,0 0 37 0 0,0 0-134 0 0,0 0-265 0 0,0 0-238 0 0,0 0-209 0 0,0 0-129 0 0,0 0-110 0 0,0 36-82 0 0,1 110-49 0 0,20 8 1022 0 0,-11-83-1155 0 0,-7-54 3042 0 0,-20-79-2875 0 0,15 43-416 0 0,0 0 0 0 0,1 0 0 0 0,2 0 1 0 0,0 0-1 0 0,0 0 0 0 0,2 0 0 0 0,0 0 0 0 0,2 1 0 0 0,0-1 0 0 0,1 1 0 0 0,0 0 0 0 0,2 1 0 0 0,8-15-30 0 0,-8 17 2 0 0,-5 9-1 0 0,0 0 0 0 0,0 0 0 0 0,0 0 1 0 0,1 0-1 0 0,0 1 0 0 0,0-1 0 0 0,0 1 1 0 0,1 0-1 0 0,0 0 0 0 0,0 1 0 0 0,0-1 0 0 0,0 1 1 0 0,1 0-1 0 0,0 0 0 0 0,0 1 0 0 0,3-2-1 0 0,7 1 22 0 0,-15 3-24 0 0,0 1 1 0 0,0-1-1 0 0,-1 1 1 0 0,1-1 0 0 0,0 1-1 0 0,0-1 1 0 0,0 1-1 0 0,-1 0 1 0 0,1-1-1 0 0,0 1 1 0 0,0 0-1 0 0,0 0 1 0 0,0 0-1 0 0,0 0 1 0 0,0-1 0 0 0,0 1-1 0 0,-1 1 1 0 0,1-1-1 0 0,0 0 1 0 0,0 0-1 0 0,0 0 1 0 0,0 0-1 0 0,0 1 1 0 0,0-1 0 0 0,-1 0-1 0 0,1 1 1 0 0,0-1-1 0 0,0 0 1 0 0,0 1-1 0 0,-1-1 1 0 0,1 1-1 0 0,0 0 1 0 0,-1-1-1 0 0,1 1 1 0 0,0 0 0 0 0,-1-1-1 0 0,1 1 1 0 0,-1 0-1 0 0,1-1 1 0 0,-1 1-1 0 0,1 0 1 0 0,-1 0-1 0 0,0 0 1 0 0,1 0-1 0 0,-1-1 1 0 0,0 1 0 0 0,1 0-1 0 0,-1 0 1 0 0,0 0-1 0 0,0 0 1 0 0,0 0-1 0 0,0 0 1 0 0,0 0-1 0 0,0-1 1 0 0,0 1 0 0 0,0 0-1 0 0,-1 0 2 0 0,3 12-570 0 0,13 58 1276 0 0,-4-51-3649 0 0,5-4-4155 0 0,-11-13-4475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10226 0 0,'0'0'2419'0'0,"0"0"-866"0"0,0 0-522 0 0,0 0-135 0 0,0 0 9 0 0,0 0 85 0 0,0 0 21 0 0,0 0-136 0 0,0 0-155 0 0,0 0-132 0 0,0 0-153 0 0,0 0-90 0 0,0 0-65 0 0,21 0-56 0 0,109-3 251 0 0,-125 2-434 0 0,-4 1-33 0 0,0 0 1 0 0,0-1 0 0 0,0 1 0 0 0,0 0-1 0 0,-1 0 1 0 0,1 0 0 0 0,0 0 0 0 0,0-1-1 0 0,0 1 1 0 0,0 0 0 0 0,0 1 0 0 0,0-1-1 0 0,0 0 1 0 0,0 0 0 0 0,0 0 0 0 0,-1 0-1 0 0,1 1 1 0 0,0-1 0 0 0,0 0 0 0 0,0 1-1 0 0,0-1 1 0 0,-1 1 0 0 0,1-1 0 0 0,0 1-1 0 0,0-1 1 0 0,-1 1 0 0 0,1-1 0 0 0,0 1-1 0 0,-1 0 1 0 0,1 0 0 0 0,-1-1 0 0 0,1 1-1 0 0,-1 0 1 0 0,1 0 0 0 0,-1-1 0 0 0,1 1-1 0 0,-1 0 1 0 0,0 0 0 0 0,0 0 0 0 0,1 0-1 0 0,-1 0 1 0 0,0 0 0 0 0,0-1 0 0 0,0 1 0 0 0,0 0-1 0 0,0 0 1 0 0,0 0 0 0 0,0 0 0 0 0,0 0-1 0 0,0 0 1 0 0,-1 0 0 0 0,1 0 0 0 0,0-1-1 0 0,0 1-8 0 0,-1 7 68 0 0,0-1 0 0 0,-1 1-1 0 0,1-1 1 0 0,-1 0 0 0 0,-1 0-1 0 0,1 0 1 0 0,-1 0 0 0 0,-1 0-1 0 0,1-1 1 0 0,-1 1 0 0 0,0-1-1 0 0,-1 1-67 0 0,-23 45 234 0 0,27-51-225 0 0,1 0 1 0 0,-1 1-1 0 0,1-1 0 0 0,-1 0 0 0 0,1 0 1 0 0,0 1-1 0 0,-1-1 0 0 0,1 0 1 0 0,0 1-1 0 0,0-1 0 0 0,0 0 0 0 0,0 1 1 0 0,0-1-1 0 0,0 0 0 0 0,0 0 1 0 0,1 1-1 0 0,-1-1 0 0 0,0 0 0 0 0,1 1 1 0 0,-1-1-1 0 0,1 0 0 0 0,-1 0 1 0 0,1 0-1 0 0,0 0 0 0 0,-1 1 0 0 0,1-1 1 0 0,0 0-1 0 0,0 0 0 0 0,0 0 1 0 0,0 0-1 0 0,0-1 0 0 0,0 1 1 0 0,0 0-1 0 0,0 0 0 0 0,0-1 0 0 0,0 1 1 0 0,0 0-1 0 0,1-1 0 0 0,-1 1 1 0 0,0-1-1 0 0,0 0 0 0 0,1 1 0 0 0,-1-1 1 0 0,0 0-1 0 0,1 0 0 0 0,-1 0 1 0 0,0 0-1 0 0,1 0 0 0 0,-1 0 0 0 0,0 0 1 0 0,1 0-1 0 0,0-1-9 0 0,70-13 913 0 0,-60 9-1676 0 0,31-19 2041 0 0,-33 13-4747 0 0,-7-2-4499 0 0,-3 9-3717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7330 0 0,'0'0'2005'0'0,"0"0"-290"0"0,0 0-37 0 0,0 0 2 0 0,0 0-147 0 0,0 0-268 0 0,0 0-318 0 0,0 0-329 0 0,0 0-225 0 0,0 0-13 0 0,0 0 138 0 0,0 0 155 0 0,4 1 123 0 0,27 2-30 0 0,0-2 0 0 0,-1-1 0 0 0,1-1 0 0 0,0-1 0 0 0,8-4-766 0 0,28-1 478 0 0,72 3-91 0 0,-139 4-357 0 0,0 0 24 0 0,0 0 43 0 0,0 0 50 0 0,0 0 30 0 0,0 0 30 0 0,0 0 23 0 0,0 0 11 0 0,-26-15 361 0 0,15 9-590 0 0,0 0-1 0 0,0 0 0 0 0,0-1 1 0 0,0-1-1 0 0,1 1 0 0 0,0-2 1 0 0,1 1-1 0 0,0-2 0 0 0,0 1 1 0 0,1-1-1 0 0,1 0 0 0 0,-1-1 1 0 0,1 1-1 0 0,-4-11-11 0 0,9-17-1807 0 0,10 29-2355 0 0,4 4-4453 0 0,-3 2-3627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13019 0 0,'0'0'1420'0'0,"0"0"-444"0"0,0 0-254 0 0,0 0 83 0 0,0 0 224 0 0,0 0 155 0 0,0 0-48 0 0,0 0-206 0 0,0 0-194 0 0,0 0-144 0 0,0 0-95 0 0,2 37-55 0 0,11 118-64 0 0,9-16 591 0 0,-13-91-641 0 0,0-13-239 0 0,-1 1 0 0 0,-3 0 0 0 0,0 0 0 0 0,-3 0 0 0 0,0 1 0 0 0,-3-1 0 0 0,-1 1 0 0 0,-3 11-89 0 0,-14 6-286 0 0,19-54 144 0 0,0 0-81 0 0,0 0-110 0 0,0 0-227 0 0,0 0-250 0 0,1-23-3863 0 0,7 2 575 0 0,0 1-3104 0 0,-6 11-346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7026 0 0,'0'0'2941'0'0,"0"0"-1618"0"0,0 0-504 0 0,0 0 219 0 0,0 0 297 0 0,0 0 141 0 0,0 0-42 0 0,0 0-223 0 0,0 0-238 0 0,0 0-173 0 0,0 0-121 0 0,34-2-85 0 0,104-5-66 0 0,-15-3 733 0 0,75 7-650 0 0,-179 21-2397 0 0,-21-10-1687 0 0,-5 0-3478 0 0,1-4-4248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5713 0 0,'0'0'4736'0'0,"0"0"-2528"0"0,0 0-729 0 0,0 0-68 0 0,0 0-156 0 0,0 0-155 0 0,0 0-139 0 0,0 0-177 0 0,0 0-205 0 0,36 0-165 0 0,114-3-127 0 0,-21-16-99 0 0,-93 13-583 0 0,13-3-1133 0 0,-18 0-5659 0 0,-20 5-3674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12171 0 0,'0'0'2041'0'0,"0"0"-483"0"0,0 0-422 0 0,0 0-177 0 0,0 0-41 0 0,0 0-10 0 0,0 0 41 0 0,0 0-51 0 0,0 0-89 0 0,0 0-55 0 0,0 0-153 0 0,0 0-134 0 0,0 0-80 0 0,29-2-52 0 0,93-8-22 0 0,188-23 1217 0 0,-206 28-573 0 0,-116 3-919 0 0,1-2 0 0 0,-1 1 1 0 0,1-1-1 0 0,0-1 0 0 0,0 0 0 0 0,1-1 0 0 0,-1 0 0 0 0,1 0 0 0 0,1-1 0 0 0,-1-1 0 0 0,1 0 0 0 0,1 0 0 0 0,-1 0 1 0 0,1-1-1 0 0,1 0 0 0 0,-6-8-38 0 0,-32-79-95 0 0,45 95-21 0 0,0 1-1 0 0,0-1 1 0 0,0 0-1 0 0,0 0 1 0 0,0 0 0 0 0,0 1-1 0 0,0-1 1 0 0,1 0-1 0 0,-1 0 1 0 0,0 1 0 0 0,0-1-1 0 0,1 0 1 0 0,-1 1-1 0 0,1-1 1 0 0,-1 0 0 0 0,1 1-1 0 0,-1-1 1 0 0,1 1-1 0 0,-1-1 1 0 0,1 1 0 0 0,-1-1-1 0 0,1 1 1 0 0,0-1-1 0 0,-1 1 1 0 0,1-1 0 0 0,0 1-1 0 0,-1 0 1 0 0,1-1-1 0 0,0 1 1 0 0,-1 0 0 0 0,1 0-1 0 0,0 0 1 0 0,0-1-1 0 0,-1 1 1 0 0,1 0 0 0 0,0 0-1 0 0,0 0 1 0 0,0 0-1 0 0,-1 0 1 0 0,1 0 0 0 0,0 1-1 0 0,0-1 1 0 0,-1 0-1 0 0,1 0 1 0 0,0 0 0 0 0,0 1-1 0 0,-1-1 1 0 0,1 0-1 0 0,0 1 117 0 0,4-1-2487 0 0,6 0-9310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58 11362 0 0,'0'0'1973'0'0,"0"0"-582"0"0,0 0-347 0 0,0 0-45 0 0,0 0 58 0 0,0 0 22 0 0,0 0-116 0 0,0 0-252 0 0,0 0-236 0 0,0 0-142 0 0,0 0-59 0 0,0 0-12 0 0,0 0-4 0 0,-15 27 789 0 0,76-85 1345 0 0,-36 32-1642 0 0,-25 25-522 0 0,0 1 8 0 0,0 0 13 0 0,0 0-14 0 0,-26 12 192 0 0,-13 41-1565 0 0,60-53-3208 0 0,-9-4-1777 0 0,-5-3-5902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3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108 637 16043 0 0,'0'0'1886'0'0,"0"0"-570"0"0,0 0-339 0 0,0 0-161 0 0,0 0-137 0 0,0 0-131 0 0,0 0-96 0 0,0 0-132 0 0,0 0-132 0 0,0 0-79 0 0,0 0-45 0 0,0 0-36 0 0,-18 24-16 0 0,-51 76-2 0 0,49-42-35 0 0,21-47 15 0 0,-2-6 3 0 0,1 0 1 0 0,0 1-1 0 0,0-1 1 0 0,0 0-1 0 0,1 1 1 0 0,-1-1-1 0 0,1 0 1 0 0,1 0-1 0 0,-1 0 1 0 0,1 0-1 0 0,0 0 1 0 0,0 0-1 0 0,0 0 1 0 0,0 0-1 0 0,1-1 1 0 0,0 1-1 0 0,0-1 0 0 0,0 0 1 0 0,1 0-1 0 0,0 0 1 0 0,-1 0-1 0 0,1-1 1 0 0,0 0-1 0 0,1 1 1 0 0,-1-1-1 0 0,0-1 1 0 0,1 1-1 0 0,0-1 1 0 0,4 2 6 0 0,-2-2 60 0 0,-1-1 1 0 0,0 1 0 0 0,1-1 0 0 0,0-1 0 0 0,-1 0-1 0 0,1 1 1 0 0,-1-2 0 0 0,1 1 0 0 0,-1-1 0 0 0,1 0-1 0 0,-1-1 1 0 0,1 1 0 0 0,-1-1 0 0 0,0 0 0 0 0,0-1 0 0 0,0 0-1 0 0,0 0 1 0 0,0 0 0 0 0,0 0 0 0 0,-1-1 0 0 0,0 0-1 0 0,0 0 1 0 0,0-1 0 0 0,2-1-61 0 0,9-11 267 0 0,-1 0 0 0 0,-1-1 0 0 0,0 0 0 0 0,-2-1-1 0 0,0-1 1 0 0,5-11-267 0 0,-6 7 83 0 0,-1-1 0 0 0,-1-1 0 0 0,-1 0 0 0 0,-2 0 1 0 0,0 0-1 0 0,-2-1 0 0 0,0 1 0 0 0,-2-1 0 0 0,-1 0 0 0 0,-2 0 0 0 0,-2-23-83 0 0,0 30-10 0 0,0 0 0 0 0,-1 0 0 0 0,-1 0 0 0 0,-1 1-1 0 0,0 0 1 0 0,-2 0 0 0 0,0 0 0 0 0,-1 1 0 0 0,-1 1 0 0 0,-1-1 0 0 0,-4-4 10 0 0,14 19-12 0 0,-1 0 0 0 0,0 0 0 0 0,0 0 0 0 0,0 0 0 0 0,0 1 0 0 0,-1-1 0 0 0,1 1 0 0 0,-1-1 0 0 0,1 1 0 0 0,-1 0 0 0 0,0 0 0 0 0,0 0 0 0 0,0 0 0 0 0,0 0 0 0 0,-1 1 0 0 0,1-1 0 0 0,0 1 0 0 0,0 0 0 0 0,-1 0 0 0 0,1 0 0 0 0,-1 1 0 0 0,1-1 0 0 0,-1 1 0 0 0,1 0 0 0 0,-1 0 0 0 0,1 0 0 0 0,-1 0 0 0 0,0 1 0 0 0,1-1 0 0 0,0 1 0 0 0,-1 0 0 0 0,1 0 0 0 0,-1 0 0 0 0,1 0 0 0 0,0 1 0 0 0,0 0 12 0 0,-4 4-16 0 0,0 2 1 0 0,1-1-1 0 0,0 1 0 0 0,1 0 1 0 0,0 0-1 0 0,0 1 0 0 0,0 0 1 0 0,1-1-1 0 0,1 1 0 0 0,-1 1 1 0 0,2-1-1 0 0,-1 0 0 0 0,1 1 1 0 0,1 0-1 0 0,-1-1 0 0 0,2 1 1 0 0,-1 0-1 0 0,2 9 16 0 0,0-1-5 0 0,0 0 0 0 0,2 0 0 0 0,0 0 0 0 0,1 0-1 0 0,1 0 1 0 0,0-1 0 0 0,1 0 0 0 0,1 0 0 0 0,8 13 5 0 0,2-2-19 0 0,2 0 1 0 0,1-1-1 0 0,1-1 0 0 0,2-1 1 0 0,0-1-1 0 0,1-1 0 0 0,2-1 1 0 0,0-1-1 0 0,1-2 0 0 0,12 7 19 0 0,20-3-1004 0 0,-18-18-6039 0 0,-29-5-4617 0 0</inkml:trace>
  <inkml:trace contextRef="#ctx0" brushRef="#br0" timeOffset="418.049">855 714 1864 0 0,'0'0'3529'0'0,"0"0"-1795"0"0,0 0-562 0 0,0 0 48 0 0,0 0 77 0 0,0 0 32 0 0,0 0-26 0 0,4 33-139 0 0,12 101-173 0 0,7-50 1206 0 0,-8-43-690 0 0,-5-51 1988 0 0,-3-172-439 0 0,-7 172-2988 0 0,0-16 83 0 0,0 1 0 0 0,2-1 0 0 0,1 1 0 0 0,0 0 0 0 0,2 0 0 0 0,1 0-1 0 0,1 1 1 0 0,1 0 0 0 0,2-2-151 0 0,-9 24 16 0 0,-1 1-17 0 0,0 0 1 0 0,0 0-1 0 0,0 1 1 0 0,0-1-1 0 0,0 0 1 0 0,0 0 0 0 0,0 1-1 0 0,0-1 1 0 0,1 0-1 0 0,-1 0 1 0 0,0 1-1 0 0,0-1 1 0 0,1 0-1 0 0,-1 0 1 0 0,0 1-1 0 0,1-1 1 0 0,-1 0-1 0 0,1 1 1 0 0,-1-1 0 0 0,1 0-1 0 0,-1 1 1 0 0,1-1-1 0 0,-1 1 1 0 0,1-1-1 0 0,-1 1 1 0 0,1-1-1 0 0,0 1 1 0 0,-1 0-1 0 0,1-1 1 0 0,0 1 0 0 0,0 0-1 0 0,-1-1 1 0 0,1 1-1 0 0,0 0 1 0 0,0 0-1 0 0,-1 0 1 0 0,1-1-1 0 0,0 1 1 0 0,0 0-1 0 0,-1 0 1 0 0,1 0 0 0 0,0 0-1 0 0,0 1 1 0 0,0-1-1 0 0,0 0 1 0 0,43 87-51 0 0,-22-58-2075 0 0,-14-27-2934 0 0,1-1-4237 0 0,-7-1-1448 0 0</inkml:trace>
  <inkml:trace contextRef="#ctx0" brushRef="#br0" timeOffset="6684.04">1061 653 0 0 0,'0'0'213'0'0,"0"0"202"0"0,0 0 19 0 0,0 0 60 0 0,0 0 110 0 0,-4-3 106 0 0,-21-10 1804 0 0,22 9 11318 0 0,8-4-6757 0 0,-2 4-7447 0 0,8-30 676 0 0,6 42-217 0 0,3 34 43 0 0,-5-19-38 0 0,27 19 132 0 0,-40-45 211 0 0,2-8-6588 0 0,-2 8 1801 0 0,0 1-7517 0 0</inkml:trace>
  <inkml:trace contextRef="#ctx0" brushRef="#br0" timeOffset="7647.732">626 221 0 0 0,'0'0'1162'0'0,"0"0"730"0"0,0 0 123 0 0,0 0-127 0 0,0 0-187 0 0,0 0-151 0 0,0 0-134 0 0,0 0-187 0 0,0 0-162 0 0,0 0-102 0 0,0 0-143 0 0,0 0-67 0 0,0 0-40 0 0,17 0-42 0 0,49 0 17 0 0,-46 8 5694 0 0,236 0-2949 0 0,-162-5-3096 0 0,-49 1-121 0 0,-50 0 1707 0 0,-13-26-1773 0 0,0 1-104 0 0,-93-140 155 0 0,66 118-223 0 0,48 50-5430 0 0,2-3-696 0 0,0-3-6184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9 295 7898 0 0,'0'0'3315'0'0,"0"0"-337"0"0,0 0-383 0 0,0 0-420 0 0,0 0-386 0 0,0 0-305 0 0,0 0-289 0 0,0 0-243 0 0,0 0-196 0 0,0 0-158 0 0,0 0-103 0 0,31-15-85 0 0,97-49-44 0 0,-77 28 102 0 0,-46 27-345 0 0,1 1-53 0 0,-1-1 1 0 0,0 1-1 0 0,-1-1 0 0 0,0 0 1 0 0,0 0-1 0 0,-1 0 1 0 0,0-1-1 0 0,-1 1 1 0 0,1-1-1 0 0,-2 1 1 0 0,0-1-1 0 0,0 0 1 0 0,-1-8-71 0 0,0 16-3 0 0,0 0 0 0 0,-1 1 0 0 0,0-1 0 0 0,1 0 1 0 0,-1 1-1 0 0,0-1 0 0 0,0 0 0 0 0,0 1 0 0 0,0 0 0 0 0,0-1 1 0 0,0 1-1 0 0,0-1 0 0 0,0 1 0 0 0,0 0 0 0 0,-1 0 0 0 0,1 0 1 0 0,-1 0-1 0 0,1 0 0 0 0,-1 0 0 0 0,1 0 0 0 0,-1 0 0 0 0,0 0 1 0 0,1 1-1 0 0,-1-1 0 0 0,0 1 0 0 0,1-1 0 0 0,-1 1 0 0 0,0 0 1 0 0,0 0-1 0 0,1 0 0 0 0,-1 0 0 0 0,0 0 0 0 0,0 0 0 0 0,0 0 1 0 0,1 0-1 0 0,-2 1 3 0 0,-66 13-264 0 0,59-9 257 0 0,1 0 0 0 0,-1 1-1 0 0,1 0 1 0 0,0 0-1 0 0,1 1 1 0 0,-1 0 0 0 0,1 1-1 0 0,1 0 1 0 0,-1 0-1 0 0,1 1 1 0 0,1-1 0 0 0,0 2-1 0 0,0-1 1 0 0,1 1 0 0 0,0-1-1 0 0,0 1 1 0 0,1 1-1 0 0,0-1 1 0 0,1 1 0 0 0,1-1-1 0 0,-1 1 1 0 0,2 0-1 0 0,-1 0 1 0 0,2 0 0 0 0,-1 0-1 0 0,2 3 8 0 0,4-4 4 0 0,1 0-1 0 0,0-1 0 0 0,1 0 0 0 0,0-1 0 0 0,1 1 1 0 0,-1-1-1 0 0,2-1 0 0 0,-1 1 0 0 0,1-1 1 0 0,0-1-1 0 0,0 0 0 0 0,1 0 0 0 0,0-1 1 0 0,0 0-1 0 0,0-1 0 0 0,0 0 0 0 0,1 0 0 0 0,0-1 1 0 0,10 1-4 0 0,61 11-1235 0 0,-65-15-2670 0 0,0 1-3475 0 0,-10-1-5228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5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3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1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4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5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5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527 133 6097 0 0,'0'0'1582'0'0,"0"0"-216"0"0,0 0-87 0 0,0 0 85 0 0,0 0 156 0 0,0 0 102 0 0,0 0-62 0 0,0 0-162 0 0,0 0-197 0 0,0 0-208 0 0,0 0-156 0 0,4-22-141 0 0,12-68-109 0 0,-17 70 815 0 0,-5 30-1122 0 0,-43 136 977 0 0,31-70-884 0 0,4 0-1 0 0,4 1 1 0 0,2 10-373 0 0,-2 9 161 0 0,-83 481 107 0 0,72-458-1404 0 0,21-118 633 0 0,15-7-2297 0 0,13-31-1847 0 0,-13 9-1191 0 0,-9 19 2297 0 0,1-7-4582 0 0</inkml:trace>
  <inkml:trace contextRef="#ctx0" brushRef="#br0" timeOffset="442.877">948 18 10498 0 0,'0'0'2361'0'0,"0"0"-882"0"0,0 0-663 0 0,0 0-167 0 0,0 0 85 0 0,0 0 182 0 0,0 0 95 0 0,0 0-56 0 0,0 0-136 0 0,-8 37-130 0 0,-27 121-91 0 0,18 6 982 0 0,18-123-1204 0 0,37 322 799 0 0,-38-339-1102 0 0,0 0 0 0 0,-2 0 0 0 0,-1 0 1 0 0,-1 0-1 0 0,-1 0 0 0 0,-1-1 0 0 0,-1 0 0 0 0,-2 2-73 0 0,9-25 31 0 0,0 1-1 0 0,0-1 0 0 0,0 1 0 0 0,-1-1 0 0 0,1 1 1 0 0,0-1-1 0 0,0 1 0 0 0,0-1 0 0 0,0 1 0 0 0,-1-1 0 0 0,1 1 1 0 0,0-1-1 0 0,0 1 0 0 0,-1-1 0 0 0,1 1 0 0 0,0-1 1 0 0,-1 0-1 0 0,1 1 0 0 0,-1-1 0 0 0,1 0 0 0 0,0 1 1 0 0,-1-1-1 0 0,1 0 0 0 0,-1 1 0 0 0,1-1 0 0 0,-1 0 0 0 0,1 0 1 0 0,-1 1-1 0 0,1-1 0 0 0,-1 0 0 0 0,1 0 0 0 0,-1 0 1 0 0,1 0-1 0 0,-1 0 0 0 0,1 0 0 0 0,-1 0 0 0 0,1 0 0 0 0,-1 0 1 0 0,0 0-1 0 0,1 0 0 0 0,-1 0 0 0 0,1 0 0 0 0,-1 0 1 0 0,1-1-1 0 0,-1 1 0 0 0,1 0 0 0 0,-1 0 0 0 0,1-1 1 0 0,-1 1-1 0 0,1 0 0 0 0,0-1 0 0 0,-1 1 0 0 0,1 0 0 0 0,-1-1 1 0 0,1 1-1 0 0,0 0 0 0 0,-1-1 0 0 0,1 1 0 0 0,0-1 1 0 0,-1 1-1 0 0,1-1 0 0 0,0 1 0 0 0,0-1 0 0 0,0 1 1 0 0,-1-1-1 0 0,1 1 0 0 0,0-1 0 0 0,0 1 0 0 0,0-1-30 0 0,-19-44 222 0 0,17 39-134 0 0,-11-29-24 0 0,-1 1 0 0 0,-2 0 0 0 0,-1 1 0 0 0,-2 1 0 0 0,-1 1 0 0 0,-1 0 0 0 0,-1 2 0 0 0,-2 0 0 0 0,-1 2 0 0 0,-2 1 0 0 0,0 1 0 0 0,-17-12-64 0 0,30 29-7 0 0,-1 0 0 0 0,0 0-1 0 0,0 1 1 0 0,0 1 0 0 0,-1 1 0 0 0,0 0-1 0 0,0 1 1 0 0,0 1 0 0 0,0 0 0 0 0,-1 1-1 0 0,1 1 1 0 0,-1 0 0 0 0,1 2 0 0 0,-3 0 7 0 0,4 0-85 0 0,0 0 1 0 0,1 2 0 0 0,-1-1-1 0 0,1 2 1 0 0,0 0-1 0 0,0 1 1 0 0,0 0 0 0 0,1 1-1 0 0,0 0 1 0 0,0 2-1 0 0,0-1 1 0 0,1 1 0 0 0,0 1-1 0 0,0 0 1 0 0,1 1 0 0 0,1 0-1 0 0,0 1 1 0 0,0 0-1 0 0,1 0 1 0 0,0 1 0 0 0,1 0-1 0 0,0 1 1 0 0,1 0-1 0 0,0 0 1 0 0,2 0 0 0 0,-1 1-1 0 0,1 0 1 0 0,1 0 0 0 0,-1 9 84 0 0,15 44-3325 0 0,13-29-4569 0 0,-11-22-3540 0 0</inkml:trace>
  <inkml:trace contextRef="#ctx0" brushRef="#br0" timeOffset="1443.988">1099 827 5537 0 0,'0'0'1706'0'0,"0"0"-302"0"0,0 0-120 0 0,0 0 106 0 0,0 0 124 0 0,0 0 46 0 0,0 0-48 0 0,0 0-133 0 0,0 0-160 0 0,0 0-122 0 0,0 0-113 0 0,0 0-104 0 0,37 1-84 0 0,115 2-116 0 0,-148-3-632 0 0,0 1-1 0 0,0-1 1 0 0,0 0-1 0 0,0 0 1 0 0,0 0 0 0 0,0-1-1 0 0,0 1 1 0 0,0-1-1 0 0,0 0 1 0 0,-1 0-1 0 0,1-1 1 0 0,0 1 0 0 0,0-1-1 0 0,-1 1 1 0 0,1-1-1 0 0,-1 0 1 0 0,0-1-1 0 0,1 1 1 0 0,0-1-48 0 0,4-5 176 0 0,3 1-72 0 0,0 0 0 0 0,0-1-1 0 0,-1-1 1 0 0,0 1 0 0 0,-1-2-1 0 0,0 1 1 0 0,0-1 0 0 0,-1-1-1 0 0,-1 1 1 0 0,0-1 0 0 0,0-1-1 0 0,-1 1 1 0 0,0-1-1 0 0,-1 0 1 0 0,0-1 0 0 0,-1 1-1 0 0,-1-1 1 0 0,0 0 0 0 0,-1 0-1 0 0,0 0 1 0 0,-1 0-104 0 0,-2 9-11 0 0,-1 0 0 0 0,-1 1-1 0 0,1-1 1 0 0,0 1 0 0 0,-1 0 0 0 0,0 0 0 0 0,1 0 0 0 0,-1 0-1 0 0,0 0 1 0 0,-1 1 0 0 0,1-1 0 0 0,0 1 0 0 0,-1 0 0 0 0,1 0 0 0 0,-1 0-1 0 0,0 1 1 0 0,0-1 0 0 0,0 1 0 0 0,0 0 0 0 0,0 0 0 0 0,0 0-1 0 0,0 0 1 0 0,0 1 0 0 0,0 0 0 0 0,0-1 0 0 0,0 2 0 0 0,0-1-1 0 0,0 0 1 0 0,0 1 0 0 0,0 0 0 0 0,0 0 0 0 0,0 0 0 0 0,0 0 0 0 0,0 1-1 0 0,0-1 1 0 0,1 1 0 0 0,-1 0 0 0 0,-3 2 11 0 0,-8 7-55 0 0,-1 0 0 0 0,2 0 1 0 0,0 1-1 0 0,0 1 0 0 0,1 1 0 0 0,0 0 1 0 0,1 0-1 0 0,1 1 0 0 0,1 1 0 0 0,0 0 1 0 0,0 0-1 0 0,2 1 0 0 0,0 0 0 0 0,1 0 0 0 0,1 1 1 0 0,1 0-1 0 0,-2 7 55 0 0,6-19-3 0 0,0-1-1 0 0,0 1 1 0 0,0 0-1 0 0,0 0 1 0 0,1-1-1 0 0,0 1 1 0 0,0 0-1 0 0,0 0 1 0 0,1-1 0 0 0,0 1-1 0 0,0 0 1 0 0,1-1-1 0 0,-1 1 1 0 0,1-1-1 0 0,1 0 1 0 0,-1 1-1 0 0,1-1 1 0 0,-1 0 0 0 0,1 0-1 0 0,1 0 1 0 0,-1-1-1 0 0,1 1 1 0 0,0-1-1 0 0,0 0 1 0 0,0 0-1 0 0,0 0 1 0 0,1-1 0 0 0,0 1-1 0 0,-1-1 1 0 0,1 0-1 0 0,0-1 1 0 0,1 1-1 0 0,-1-1 1 0 0,0 0-1 0 0,1 0 1 0 0,3 0 3 0 0,10 2 46 0 0,0-1 1 0 0,1-1 0 0 0,-1-1-1 0 0,1-1 1 0 0,-1-1-1 0 0,1 0 1 0 0,-1-1-1 0 0,0-1 1 0 0,0-1-1 0 0,0-1 1 0 0,0-1-1 0 0,-1 0 1 0 0,0-1-1 0 0,10-6-46 0 0,15-9 157 0 0,-1-2-1 0 0,-1-2 1 0 0,-1-1-1 0 0,-2-2 1 0 0,12-13-157 0 0,-20 16 33 0 0,-1-1 1 0 0,-1-1 0 0 0,-2-2 0 0 0,0-1 0 0 0,-3-1-1 0 0,0 0 1 0 0,-2-2 0 0 0,-2-1 0 0 0,9-21-34 0 0,-26 53-1 0 0,0 1 1 0 0,0-1 0 0 0,0 1-1 0 0,-1-1 1 0 0,1 0 0 0 0,-1 0-1 0 0,0 0 1 0 0,0 0 0 0 0,0 0-1 0 0,0 0 1 0 0,0 0-1 0 0,0 0 1 0 0,-1 0 0 0 0,0 0-1 0 0,0-1 1 0 0,0 1 0 0 0,0 0-1 0 0,0 0 1 0 0,0 0 0 0 0,-1 0-1 0 0,0 0 1 0 0,1-1 0 0 0,-1 1-1 0 0,0 0 1 0 0,-1 0 0 0 0,1 1-1 0 0,0-1 1 0 0,-1 0 0 0 0,0 0-1 0 0,1 1 1 0 0,-1-1-1 0 0,0 1 1 0 0,-1-1 0 0 0,1 1-1 0 0,0 0 1 0 0,-1 0 0 0 0,1 0-1 0 0,-1 0 1 0 0,1 0 0 0 0,-1 1-1 0 0,0-1 1 0 0,0 1 0 0 0,-9 2-24 0 0,1 1 0 0 0,-1 1 0 0 0,1 0 1 0 0,-1 0-1 0 0,1 1 0 0 0,0 0 0 0 0,0 1 0 0 0,1 0 0 0 0,0 1 0 0 0,0 1 1 0 0,0-1-1 0 0,0 1 0 0 0,1 1 0 0 0,0 0 0 0 0,1 0 0 0 0,0 1 1 0 0,-5 6 23 0 0,6-9-10 0 0,1 0-10 0 0,0 0 0 0 0,0 0-1 0 0,0 1 1 0 0,0-1 0 0 0,1 1-1 0 0,0 0 1 0 0,1 1 0 0 0,0-1-1 0 0,0 1 1 0 0,0 0 0 0 0,1 0-1 0 0,0 0 1 0 0,1 0 0 0 0,0 1-1 0 0,0-1 1 0 0,0 2 20 0 0,4-7-3 0 0,-1 0 1 0 0,1-1-1 0 0,0 0 1 0 0,0 1-1 0 0,0-1 1 0 0,0 0-1 0 0,0 0 1 0 0,0 0-1 0 0,0 0 1 0 0,1-1-1 0 0,-1 1 0 0 0,1 0 1 0 0,-1-1-1 0 0,1 0 1 0 0,0 0-1 0 0,0 0 1 0 0,0 0-1 0 0,-1 0 1 0 0,1 0-1 0 0,0-1 1 0 0,0 1-1 0 0,0-1 1 0 0,0 0-1 0 0,0 0 1 0 0,0 0-1 0 0,0 0 1 0 0,0 0-1 0 0,0-1 0 0 0,0 0 1 0 0,0 1-1 0 0,1-2 3 0 0,8 2 13 0 0,288-62 102 0 0,-293 62-126 0 0,-6 0 9 0 0,-1 0 0 0 0,1-1 1 0 0,0 1-1 0 0,0 0 0 0 0,-1 0 0 0 0,1 0 0 0 0,0 0 0 0 0,0 0 1 0 0,-1 0-1 0 0,1 0 0 0 0,0 0 0 0 0,0 0 0 0 0,-1 0 0 0 0,1 0 0 0 0,0 0 1 0 0,-1 1-1 0 0,1-1 0 0 0,0 0 0 0 0,0 0 0 0 0,-1 1 0 0 0,1-1 1 0 0,-1 0-1 0 0,1 1 0 0 0,0-1 0 0 0,-1 1 0 0 0,1-1 0 0 0,-1 1 0 0 0,1-1 1 0 0,-1 1-1 0 0,1 0 0 0 0,-1-1 0 0 0,1 1 0 0 0,-1-1 0 0 0,0 1 1 0 0,1 0-1 0 0,-1 0 0 0 0,0-1 0 0 0,1 1 0 0 0,-1 0 0 0 0,0-1 1 0 0,0 1-1 0 0,0 0 0 0 0,0 0 0 0 0,0-1 0 0 0,0 1 0 0 0,0 0 0 0 0,0 0 1 0 0,0-1-1 0 0,0 2 2 0 0,-56 220-206 0 0,58-217 198 0 0,0-1 1 0 0,1 0-1 0 0,-1 1 0 0 0,1-1 0 0 0,0 0 0 0 0,0-1 0 0 0,0 1 0 0 0,1 0 0 0 0,-1-1 0 0 0,1 0 0 0 0,0 0 0 0 0,0 0 0 0 0,0 0 0 0 0,0-1 0 0 0,0 0 0 0 0,0 1 0 0 0,1-1 0 0 0,0-1 0 0 0,-1 1 0 0 0,1-1 0 0 0,0 0 0 0 0,-1 0 0 0 0,1 0 0 0 0,0-1 1 0 0,0 1-1 0 0,0-1 0 0 0,0 0 0 0 0,0-1 0 0 0,-1 1 0 0 0,4-1 8 0 0,14 1 17 0 0,0-1 0 0 0,0-1 1 0 0,0-1-1 0 0,0-1 0 0 0,0-1 1 0 0,-1 0-1 0 0,0-2 0 0 0,0 0 1 0 0,0-2-1 0 0,4-3-17 0 0,-6 4 58 0 0,-1-2 0 0 0,0 0 0 0 0,-1 0-1 0 0,-1-2 1 0 0,1 0 0 0 0,-2-1 0 0 0,0-1 0 0 0,0 0 0 0 0,-1-1 0 0 0,-1 0-1 0 0,-1-1 1 0 0,0-1 0 0 0,-1 0 0 0 0,-1 0 0 0 0,0-1 0 0 0,1-6-58 0 0,-9 21 1 0 0,0 0 1 0 0,0-1-1 0 0,-1 1 1 0 0,1 0-1 0 0,-1-1 1 0 0,0 1-1 0 0,0-1 0 0 0,0 1 1 0 0,0-1-1 0 0,-1 1 1 0 0,0-1-1 0 0,1 0 1 0 0,-1 1-1 0 0,-1-1 1 0 0,1 0-1 0 0,0 1 1 0 0,-1-1-1 0 0,0 0 1 0 0,0 1-1 0 0,0-1 1 0 0,0 1-1 0 0,0 0 1 0 0,-1-1-1 0 0,1 1 1 0 0,-1 0-1 0 0,0 0 1 0 0,0 0-1 0 0,0 0 1 0 0,-1 0-1 0 0,1 0 1 0 0,-1 1-1 0 0,1-1 1 0 0,-1 1-1 0 0,0 0 1 0 0,0-1-1 0 0,0 1 1 0 0,0 1-1 0 0,-1-1 1 0 0,1 0-1 0 0,0 1 0 0 0,-1 0 1 0 0,1-1-1 0 0,-1 1 1 0 0,-2 0-2 0 0,-7 2-16 0 0,-1 0 1 0 0,1 2-1 0 0,0-1 1 0 0,1 1-1 0 0,-1 1 1 0 0,0 0-1 0 0,1 1 1 0 0,0 1-1 0 0,0-1 1 0 0,0 2-1 0 0,1 0 1 0 0,0 0-1 0 0,0 1 1 0 0,1 0-1 0 0,0 1 1 0 0,1 0-1 0 0,-1 1 1 0 0,2 0-1 0 0,-1 0 1 0 0,2 1-1 0 0,-1 0 1 0 0,1 0-1 0 0,1 1 1 0 0,0 0-1 0 0,1 0 1 0 0,0 0-1 0 0,0 3 16 0 0,1-5-13 0 0,0 0 0 0 0,1 1 0 0 0,0 0-1 0 0,0 0 1 0 0,1 0 0 0 0,0 0 0 0 0,1 0 0 0 0,1 0-1 0 0,-1 1 1 0 0,2-1 0 0 0,0 0 0 0 0,0 0 0 0 0,1 0-1 0 0,0 0 1 0 0,1 0 0 0 0,0 0 0 0 0,1 0 0 0 0,0-1-1 0 0,1 0 1 0 0,2 4 13 0 0,4-2 7 0 0,0 1 1 0 0,1-2-1 0 0,0 0 0 0 0,1 0 0 0 0,1-1 1 0 0,-1 0-1 0 0,1-2 0 0 0,1 1 0 0 0,0-2 0 0 0,0 0 1 0 0,1-1-1 0 0,-1 0 0 0 0,1-1 0 0 0,0-1 1 0 0,3 0-8 0 0,20 3-84 0 0,0-2 0 0 0,0-1 1 0 0,1-2-1 0 0,-1-1 1 0 0,35-5 83 0 0,-4-8-1934 0 0,-25-2-7295 0 0,-24 6-3211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0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174 536 11234 0 0,'0'0'2057'0'0,"0"0"-423"0"0,0 0-260 0 0,0 0-65 0 0,0 0 0 0 0,0 0-47 0 0,0 0-151 0 0,0 0-235 0 0,0 0-229 0 0,0 0-182 0 0,0 0-99 0 0,0 51 1609 0 0,0-20-1928 0 0,2 43 196 0 0,-3 0 0 0 0,-4 1 0 0 0,-3-1 0 0 0,-3-1-1 0 0,-10 34-242 0 0,-5-7-198 0 0,24-84 159 0 0,3-18-3187 0 0,10-41-2102 0 0,-1 15-5435 0 0,-4 19 3437 0 0</inkml:trace>
  <inkml:trace contextRef="#ctx0" brushRef="#br0" timeOffset="318.409">85 432 8426 0 0,'0'0'1824'0'0,"0"0"-605"0"0,0 0-235 0 0,0 0 122 0 0,0 0 245 0 0,0 0 184 0 0,0 0-112 0 0,0 0-194 0 0,0 0-194 0 0,0 0-147 0 0,0 0-94 0 0,36 0-58 0 0,116 2-84 0 0,-8-20 707 0 0,-96 7-999 0 0,172-21 227 0 0,-219 32-582 0 0,0 0-27 0 0,-1-1-1 0 0,1 0 1 0 0,0 1 0 0 0,0-1 0 0 0,0 1 0 0 0,-1 0 0 0 0,1-1-1 0 0,0 1 1 0 0,0 0 0 0 0,0-1 0 0 0,0 1 0 0 0,0 0-1 0 0,0 0 1 0 0,0 0 0 0 0,0 0 0 0 0,0 0 0 0 0,0 0-1 0 0,0 0 1 0 0,-1 0 0 0 0,1 0 0 0 0,0 0 0 0 0,0 1-1 0 0,0-1 1 0 0,0 0 0 0 0,0 1 0 0 0,0-1 0 0 0,0 1-1 0 0,-1-1 1 0 0,1 1 0 0 0,0-1 0 0 0,0 1 0 0 0,-1-1-1 0 0,1 1 1 0 0,0 0 0 0 0,-1-1 0 0 0,1 1 0 0 0,0 0-1 0 0,-1-1 1 0 0,1 1 0 0 0,-1 0 0 0 0,0 0 0 0 0,1 0 0 0 0,-1 0-1 0 0,1 0 1 0 0,-1-1 0 0 0,0 1 0 0 0,0 0 0 0 0,0 0-1 0 0,1 0 1 0 0,-1 0 0 0 0,0 0 0 0 0,0 0 0 0 0,0 0-1 0 0,0 0 1 0 0,-1 0 0 0 0,1 0 0 0 0,0 0 0 0 0,0-1-1 0 0,0 1 1 0 0,-1 1 22 0 0,-20 25-2873 0 0,1-12-1822 0 0,7-5-2353 0 0,4-5-2517 0 0</inkml:trace>
  <inkml:trace contextRef="#ctx0" brushRef="#br0" timeOffset="565.444">29 748 7066 0 0,'0'0'4815'0'0,"0"0"-2968"0"0,0 0-1032 0 0,0 0 52 0 0,0 0 285 0 0,0 0 245 0 0,0 0 16 0 0,0 0-193 0 0,0 0-223 0 0,0 0-220 0 0,0 0-150 0 0,36-1-128 0 0,110-2-143 0 0,-1-9 127 0 0,-113 10-941 0 0,34-5 465 0 0,-25-4-9347 0 0,-37 8-1831 0 0</inkml:trace>
  <inkml:trace contextRef="#ctx0" brushRef="#br0" timeOffset="1147.697">0 266 7090 0 0,'0'0'2223'0'0,"0"0"-351"0"0,0 0-196 0 0,0 0-89 0 0,0 0-100 0 0,0 0-237 0 0,0 0-302 0 0,0 0-313 0 0,0 0-228 0 0,0 0-16 0 0,0 0 99 0 0,0 0 149 0 0,0 0 104 0 0,9-2 12 0 0,274-34 3147 0 0,-80 28-3578 0 0,-179 15-80 0 0,-32-7 762 0 0,-53-50-665 0 0,4-18-136 0 0,-8-7-257 0 0,65 74-56 0 0,-1 0 0 0 0,1 0 0 0 0,0 1 0 0 0,0-1 0 0 0,0 0 0 0 0,-1 0 0 0 0,1 0-1 0 0,0 1 1 0 0,0-1 0 0 0,0 0 0 0 0,0 0 0 0 0,1 1 0 0 0,-1-1 0 0 0,0 0 0 0 0,0 0 0 0 0,0 0-1 0 0,1 1 1 0 0,-1-1 0 0 0,0 0 0 0 0,1 0 0 0 0,-1 1 0 0 0,0-1 0 0 0,1 0 0 0 0,-1 1 0 0 0,1-1-1 0 0,-1 1 1 0 0,1-1 0 0 0,0 0 0 0 0,-1 1 0 0 0,1-1 0 0 0,-1 1 0 0 0,1 0 0 0 0,0-1 0 0 0,-1 1 0 0 0,1-1-1 0 0,0 1 1 0 0,0 0 0 0 0,-1 0 0 0 0,1-1 0 0 0,0 1 0 0 0,0 0 0 0 0,0 0 0 0 0,-1 0 0 0 0,1 0-1 0 0,0 0 1 0 0,0 0 0 0 0,0 0 108 0 0,17-3-4878 0 0,-10 1 176 0 0,-1-1-6888 0 0</inkml:trace>
  <inkml:trace contextRef="#ctx0" brushRef="#br0" timeOffset="1566.428">942 555 4665 0 0,'0'0'4038'0'0,"0"0"-2167"0"0,0 0-837 0 0,0 0-97 0 0,0 0 108 0 0,0 0 163 0 0,0 0 149 0 0,0 0-60 0 0,0 0-178 0 0,0 0-203 0 0,0 0-201 0 0,0 0-119 0 0,14 3-48 0 0,96 25 1514 0 0,30-24 356 0 0,-40-31-2050 0 0,-69 16-2002 0 0,-29 10 695 0 0,0 0-1177 0 0,-2-1-4389 0 0,0 1 5881 0 0,0 1-10591 0 0</inkml:trace>
  <inkml:trace contextRef="#ctx0" brushRef="#br0" timeOffset="1813.327">983 817 10922 0 0,'0'0'2090'0'0,"0"0"-738"0"0,0 0-286 0 0,0 0 176 0 0,0 0 213 0 0,0 0 0 0 0,0 0-142 0 0,0 0-247 0 0,0 0-250 0 0,0 0-187 0 0,0 0-173 0 0,0 0-139 0 0,0 0-112 0 0,31 6-85 0 0,98 17-73 0 0,-46-17-461 0 0,-52-8-917 0 0,-11-1-3887 0 0,-10 0-6185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6657 0 0,'0'0'2113'0'0,"0"0"-125"0"0,0 0-14 0 0,0 0 10 0 0,0 0-30 0 0,0 0-204 0 0,0 0-326 0 0,0 0-357 0 0,0 0-265 0 0,0 0-140 0 0,0 0-76 0 0,0 0-34 0 0,-3 0 2773 0 0,210 16-1334 0 0,-68 7-1676 0 0,-133-21-2973 0 0,-12-5-9296 0 0,4 0-9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8 127 13139 0 0,'0'0'1363'0'0,"0"0"-404"0"0,0 0-335 0 0,0 0-27 0 0,0 0 161 0 0,0 0 186 0 0,0 0 51 0 0,0 0-156 0 0,0 0-163 0 0,0 0 11 0 0,0 0 50 0 0,0 0 49 0 0,4 9-12 0 0,21 71 936 0 0,-18-14-945 0 0,-3 0-1 0 0,-3 0 1 0 0,-6 57-765 0 0,-39 334 105 0 0,44-396-1408 0 0,0-60 705 0 0,30-35-16957 0 0,-27 25 9024 0 0</inkml:trace>
  <inkml:trace contextRef="#ctx0" brushRef="#br0" timeOffset="414.921">428 424 7017 0 0,'0'0'1580'0'0,"0"0"-272"0"0,0 0-137 0 0,0 0 89 0 0,0 0 68 0 0,0 0-62 0 0,0 0-187 0 0,-32 24-248 0 0,-102 74-241 0 0,10-8 981 0 0,40-29 1129 0 0,124-33-575 0 0,51 56 225 0 0,20-22-871 0 0,-101-58-1400 0 0,0 1 0 0 0,-1 0 0 0 0,0 1 0 0 0,0 0-1 0 0,-1 0 1 0 0,0 1 0 0 0,0 0 0 0 0,0 1 0 0 0,-1-1-1 0 0,3 5-78 0 0,-8-9-89 0 0,0 0-1 0 0,0 0 1 0 0,-1 0-1 0 0,1 0 1 0 0,-1 0-1 0 0,0 0 1 0 0,0 0 0 0 0,0 0-1 0 0,0 1 1 0 0,0-1-1 0 0,-1 0 1 0 0,1 1-1 0 0,-1-1 1 0 0,0 1-1 0 0,0-1 1 0 0,0 0-1 0 0,-1 1 1 0 0,1-1-1 0 0,-1 1 1 0 0,0 0 89 0 0,0-1-1623 0 0,2-2-1181 0 0,-1-1-3541 0 0,0 0-5320 0 0</inkml:trace>
  <inkml:trace contextRef="#ctx0" brushRef="#br0" timeOffset="662.705">1013 524 15411 0 0,'0'0'927'0'0,"0"0"-211"0"0,0 0 80 0 0,0 0 313 0 0,0 0 234 0 0,0 0 9 0 0,0 0-205 0 0,0 0-290 0 0,0 0-250 0 0,-17 35-168 0 0,-56 112-99 0 0,-27 26 316 0 0,40-74-1089 0 0,42-88-1286 0 0,11-10-1908 0 0,-1-1-3905 0 0,4 0-3737 0 0</inkml:trace>
  <inkml:trace contextRef="#ctx0" brushRef="#br0" timeOffset="915.728">672 532 8178 0 0,'0'0'2918'0'0,"0"0"-650"0"0,0 0-454 0 0,0 0-336 0 0,0 0-274 0 0,0 0-196 0 0,0 0-29 0 0,0 0-83 0 0,0 0-36 0 0,0 0-17 0 0,0 0-159 0 0,0 0-92 0 0,0 0-53 0 0,22 20-9 0 0,68 63-6 0 0,37 42 1181 0 0,10-3-1224 0 0,-127-112-1036 0 0,9 6 1046 0 0,-13-12-4846 0 0,0-3-4331 0 0,-6-1-3021 0 0</inkml:trace>
  <inkml:trace contextRef="#ctx0" brushRef="#br0" timeOffset="1385.77">1607 505 7762 0 0,'0'0'3178'0'0,"0"0"-1186"0"0,0 0-588 0 0,0 0-181 0 0,0 0-36 0 0,0 0 16 0 0,0 0-45 0 0,0 0-146 0 0,0 0-196 0 0,0 0-125 0 0,0 0-50 0 0,0 0-84 0 0,-2 11-87 0 0,-38 140 964 0 0,-58 64-937 0 0,97-212-487 0 0,1 1-1 0 0,-1 0 0 0 0,1-1 0 0 0,0 1 0 0 0,0-1 0 0 0,0 1 0 0 0,1 0 1 0 0,-1-1-1 0 0,1 1 0 0 0,0-1 0 0 0,0 1 0 0 0,0-1 0 0 0,0 1 1 0 0,0-1-1 0 0,1 0 0 0 0,0 0 0 0 0,-1 0 0 0 0,1 1 0 0 0,1-2 0 0 0,-1 1 1 0 0,0 0-1 0 0,1 0 0 0 0,-1-1 0 0 0,1 1 0 0 0,0-1 0 0 0,0 0 1 0 0,0 0-1 0 0,0 0 0 0 0,0 0 0 0 0,0 0 0 0 0,0-1 0 0 0,1 0 0 0 0,-1 1 1 0 0,1-1-1 0 0,-1 0 0 0 0,1-1 0 0 0,-1 1 0 0 0,1-1 0 0 0,-1 1 1 0 0,1-1-1 0 0,0 0 0 0 0,-1-1 0 0 0,1 1 0 0 0,2-1-9 0 0,116-7 688 0 0,-108-22-1365 0 0,-14 1-3974 0 0,-1 16-1674 0 0,1 5-5009 0 0</inkml:trace>
  <inkml:trace contextRef="#ctx0" brushRef="#br0" timeOffset="1836.766">1260 347 8834 0 0,'0'0'2679'0'0,"0"0"-924"0"0,0 0-291 0 0,0 0 85 0 0,0 0 39 0 0,0 0-52 0 0,0 0-166 0 0,0 0-214 0 0,0 0-194 0 0,0 0-157 0 0,0 0-155 0 0,0 0-139 0 0,0 0-86 0 0,34-31-77 0 0,106-95-12 0 0,-81 63 243 0 0,30-64 500 0 0,-86 127-1064 0 0,-1 0 0 0 0,1 1 0 0 0,-1-1 0 0 0,1 0 1 0 0,-1 1-1 0 0,1 0 0 0 0,-1-1 0 0 0,1 1 0 0 0,-1 0 0 0 0,0 0 0 0 0,1 1 1 0 0,-1-1-1 0 0,0 0 0 0 0,0 1 0 0 0,0-1 0 0 0,0 1 0 0 0,0 0 0 0 0,0 0 1 0 0,0-1-1 0 0,-1 1 0 0 0,1 1 0 0 0,-1-1 0 0 0,1 0 0 0 0,-1 0 0 0 0,0 0 1 0 0,0 1-1 0 0,0-1 0 0 0,0 0 0 0 0,0 1 0 0 0,-1-1 0 0 0,1 3-15 0 0,134 291 781 0 0,-130-282-1076 0 0,7 12 590 0 0,-4-19-7572 0 0,-8-7-4208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3329 0 0,'0'0'3114'0'0,"0"0"-810"0"0,0 0-402 0 0,0 0-154 0 0,0 0-67 0 0,0 0-117 0 0,0 0-166 0 0,0 0-251 0 0,0 0-282 0 0,0 0-237 0 0,0 0-162 0 0,11-4 943 0 0,385-8 3803 0 0,-101 4-4525 0 0,-273 5-714 0 0,-22 3 30 0 0,0 0 1 0 0,0 0-17 0 0,-8-12-4288 0 0,6 11 3472 0 0,-7-4-2626 0 0,3 3-5383 0 0,0 2-1160 0 0</inkml:trace>
  <inkml:trace contextRef="#ctx0" brushRef="#br0" timeOffset="273.28">37 525 9458 0 0,'0'0'3109'0'0,"0"0"-1416"0"0,0 0-807 0 0,0 0-141 0 0,0 0 84 0 0,0 0 148 0 0,0 0 97 0 0,0 0-70 0 0,0 0-121 0 0,0 0-110 0 0,0 0-83 0 0,0 0-69 0 0,0 0-53 0 0,26 8-70 0 0,86 26-45 0 0,-15-26 326 0 0,117-36 313 0 0,-80 5-1097 0 0,-107 18-33 0 0,-5 0-1546 0 0,-7 4-4061 0 0,-15 1-1399 0 0,0 0-4644 0 0</inkml:trace>
  <inkml:trace contextRef="#ctx0" brushRef="#br0" timeOffset="1556.911">318 16 3041 0 0,'0'0'1851'0'0,"0"0"-278"0"0,0 0-178 0 0,0 0 30 0 0,0 0 92 0 0,0 0 62 0 0,0 0 31 0 0,0 0-94 0 0,0 0-158 0 0,0 0-232 0 0,0 0-224 0 0,0 0-181 0 0,0 0-129 0 0,-6-2-50 0 0,-2-1-322 0 0,-16-7 2566 0 0,26 37-1180 0 0,4-14-1437 0 0,1-1 0 0 0,0-1 0 0 0,0 1 0 0 0,2-1 0 0 0,-1-1 0 0 0,1 1 0 0 0,1-2 0 0 0,-1 1 0 0 0,2-1 0 0 0,9 6-169 0 0,36 29 230 0 0,2-3-1 0 0,1-3 1 0 0,49 23-230 0 0,29 9 96 0 0,-137-69-77 0 0,1 0 0 0 0,-1 0 0 0 0,0 0 0 0 0,0 0 0 0 0,0 0 0 0 0,0 0 0 0 0,0-1 0 0 0,0 1-1 0 0,0 0 1 0 0,0 0 0 0 0,0 0 0 0 0,-1 0 0 0 0,1 0 0 0 0,0 0 0 0 0,-1-1 0 0 0,1 1 0 0 0,0 0 0 0 0,-1 0 0 0 0,1 0-1 0 0,-1-1 1 0 0,1 1 0 0 0,-1 0 0 0 0,1-1 0 0 0,-1 1 0 0 0,0 0 0 0 0,1-1 0 0 0,-1 1 0 0 0,0-1 0 0 0,0 1 0 0 0,1-1-1 0 0,-1 1 1 0 0,0-1 0 0 0,0 1 0 0 0,0-1 0 0 0,0 0 0 0 0,1 0 0 0 0,-1 1 0 0 0,0-1 0 0 0,0 0 0 0 0,0 0 0 0 0,0 0-1 0 0,0 0 1 0 0,0 0 0 0 0,0 0 0 0 0,0 0 0 0 0,1 0 0 0 0,-2-1-19 0 0,-1 2 21 0 0,-13 7-6 0 0,1 1 1 0 0,0 0 0 0 0,0 1-1 0 0,1 0 1 0 0,0 1 0 0 0,0 1-1 0 0,1 0 1 0 0,-5 8-16 0 0,-106 130 164 0 0,-32-1 107 0 0,153-148-1692 0 0,3-9-4534 0 0,1 1 1102 0 0,-1 3-7014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9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108 665 0 0 0,'0'0'1446'0'0,"0"0"69"0"0,0 0 98 0 0,0 0 105 0 0,0 0-3 0 0,0 0-155 0 0,0 0-119 0 0,0 0-93 0 0,0 0-136 0 0,0 0-44 0 0,0 0-23 0 0,0 0-61 0 0,-6 13-96 0 0,-20 37-148 0 0,6 40 1700 0 0,17-51-1760 0 0,-13 79 924 0 0,11-96 240 0 0,-6-37 1471 0 0,-9-92-2761 0 0,20 87-621 0 0,1 0 0 0 0,1 1-1 0 0,1-1 1 0 0,0 1-1 0 0,2 0 1 0 0,0 0-1 0 0,1 1 1 0 0,1-1 0 0 0,0 1-1 0 0,2 0 1 0 0,0 1-1 0 0,1 0 1 0 0,0 1-1 0 0,4-3-32 0 0,-13 16-4 0 0,0 0 0 0 0,1 1 0 0 0,0-1-1 0 0,-1 0 1 0 0,1 1 0 0 0,0-1-1 0 0,0 1 1 0 0,1 0 0 0 0,-1-1-1 0 0,0 1 1 0 0,1 0 0 0 0,-1 0 0 0 0,1 1-1 0 0,0-1 1 0 0,-1 0 0 0 0,1 1-1 0 0,0 0 1 0 0,0 0 0 0 0,0 0-1 0 0,0 0 1 0 0,0 0 0 0 0,0 0 0 0 0,0 1-1 0 0,1 0 1 0 0,-1-1 0 0 0,0 1-1 0 0,0 0 1 0 0,0 1 0 0 0,0-1-1 0 0,1 0 1 0 0,-1 1 0 0 0,0 0 0 0 0,0 0-1 0 0,0 0 1 0 0,0 0 0 0 0,0 0-1 0 0,-1 0 1 0 0,1 1 0 0 0,0 0-1 0 0,0 0 5 0 0,52 90-2131 0 0,-27-77-1845 0 0,-17-12 213 0 0,0-3-3313 0 0,-3 0-4916 0 0</inkml:trace>
  <inkml:trace contextRef="#ctx0" brushRef="#br0" timeOffset="802.011">693 617 10850 0 0,'0'0'3108'0'0,"0"0"-856"0"0,0 0-498 0 0,0 0-271 0 0,0 0-248 0 0,0 0-180 0 0,0 0-162 0 0,0 0-135 0 0,0 0-109 0 0,0 0-97 0 0,0 0-94 0 0,-31 33-90 0 0,-97 101-90 0 0,67-62 76 0 0,57-67-334 0 0,1 0 1 0 0,0 0-1 0 0,0 1 0 0 0,0-1 1 0 0,1 1-1 0 0,0 0 0 0 0,0 0 1 0 0,0 0-1 0 0,1-1 0 0 0,-1 2 1 0 0,1-1-1 0 0,1 0 0 0 0,-1 0 1 0 0,1 0-1 0 0,1 0 0 0 0,-1 2-20 0 0,2-5 21 0 0,0-1-1 0 0,0 0 0 0 0,0 1 1 0 0,0-1-1 0 0,0 0 0 0 0,0 0 1 0 0,0-1-1 0 0,1 1 1 0 0,-1 0-1 0 0,1-1 0 0 0,0 1 1 0 0,-1-1-1 0 0,1 0 0 0 0,0 0 1 0 0,0 0-1 0 0,-1 0 0 0 0,1 0 1 0 0,0-1-1 0 0,0 1 0 0 0,0-1 1 0 0,0 0-1 0 0,0 0 1 0 0,0 0-1 0 0,0 0 0 0 0,0 0 1 0 0,0-1-1 0 0,0 0 0 0 0,0 1 1 0 0,0-1-1 0 0,0 0 0 0 0,-1 0 1 0 0,1 0-1 0 0,0-1 0 0 0,0 0-20 0 0,33-17 283 0 0,-2-2-1 0 0,-1-1 1 0 0,-1-2-1 0 0,15-15-282 0 0,95-98 573 0 0,-116 114-506 0 0,-15 45-375 0 0,-7 20 294 0 0,-4-34 10 0 0,1-1 0 0 0,-1 1 0 0 0,1-1 0 0 0,0 0 0 0 0,1 1 0 0 0,0-1 0 0 0,0 0 0 0 0,0 0 0 0 0,1 0-1 0 0,0 0 1 0 0,0 0 0 0 0,3 2 4 0 0,-2-3-4 0 0,1 0-1 0 0,-1 0 0 0 0,1-1 0 0 0,0 0 1 0 0,1 0-1 0 0,-1-1 0 0 0,1 1 0 0 0,0-1 0 0 0,0 0 1 0 0,1-1-1 0 0,-1 1 0 0 0,1-1 0 0 0,-1-1 0 0 0,1 1 1 0 0,0-1-1 0 0,0 0 0 0 0,0-1 0 0 0,0 0 1 0 0,0 0-1 0 0,1 0 0 0 0,-1-1 0 0 0,0 0 0 0 0,0 0 1 0 0,1-1-1 0 0,-1 0 0 0 0,0 0 0 0 0,0-1 1 0 0,0 0-1 0 0,2-1 5 0 0,11-9 62 0 0,-2 0 1 0 0,1-2-1 0 0,-2 0 1 0 0,0-1-1 0 0,0 0 1 0 0,-2-2 0 0 0,0 0-1 0 0,-1 0 1 0 0,0-2-1 0 0,-2 1 1 0 0,0-2-1 0 0,-1 1 1 0 0,-1-2-1 0 0,-1 1 1 0 0,-1-2-1 0 0,0 1 1 0 0,2-16-63 0 0,14-24 81 0 0,-5 19-61 0 0,-3-1 0 0 0,-1-1 0 0 0,-2-1 0 0 0,-2 0 0 0 0,-2 0 0 0 0,-3-1 0 0 0,-1 0 0 0 0,-2 0-20 0 0,-2 28 4 0 0,-1 13 5 0 0,1 0 0 0 0,0 0 0 0 0,-1 1 0 0 0,0-1 1 0 0,0 0-1 0 0,-1 0 0 0 0,1 1 0 0 0,-1-1 1 0 0,0 0-1 0 0,0 1 0 0 0,-1-1 0 0 0,1 0 0 0 0,-1 1 1 0 0,0 0-1 0 0,0-1 0 0 0,0 1 0 0 0,-1 0 1 0 0,0 0-1 0 0,0 0 0 0 0,-2-2-9 0 0,4 5-2 0 0,0 0 0 0 0,-1 1 1 0 0,1-1-1 0 0,0 0 0 0 0,0 1 0 0 0,-1-1 0 0 0,1 1 0 0 0,0-1 0 0 0,-1 1 1 0 0,1 0-1 0 0,0 0 0 0 0,-1 0 0 0 0,1-1 0 0 0,-1 1 0 0 0,1 0 1 0 0,0 1-1 0 0,-1-1 0 0 0,1 0 0 0 0,-1 0 0 0 0,1 1 0 0 0,0-1 1 0 0,-1 1-1 0 0,1-1 0 0 0,0 1 0 0 0,0-1 0 0 0,-1 1 0 0 0,1 0 1 0 0,0-1-1 0 0,0 1 0 0 0,0 0 0 0 0,0 0 0 0 0,0 0 0 0 0,0 0 1 0 0,0 0-1 0 0,0 0 0 0 0,0 0 0 0 0,1 1 0 0 0,-1-1 0 0 0,0 0 1 0 0,1 0-1 0 0,-1 1 2 0 0,-25 53-88 0 0,21-33 99 0 0,1 1 0 0 0,1-1 0 0 0,1 1 0 0 0,1-1 0 0 0,1 1 0 0 0,1 0 0 0 0,1 0 0 0 0,0-1 0 0 0,2 0 0 0 0,1 1-1 0 0,1-1 1 0 0,0-1 0 0 0,2 1 0 0 0,1-1 0 0 0,0-1 0 0 0,2 1-11 0 0,59 215 136 0 0,-46-111-540 0 0,-24-124 259 0 0,0-1-65 0 0,0 0-26 0 0,0 0-56 0 0,0 0-60 0 0,0 0-96 0 0,-31-17-7871 0 0,20 6 1104 0 0,9 10 4968 0 0,-2-4-7850 0 0</inkml:trace>
  <inkml:trace contextRef="#ctx0" brushRef="#br0" timeOffset="1001.298">1144 466 13971 0 0,'0'0'2766'0'0,"0"0"-806"0"0,0 0-562 0 0,0 0-168 0 0,0 0 2 0 0,0 0-39 0 0,0 0-96 0 0,0 0-169 0 0,0 0-173 0 0,0 0-123 0 0,0 0-79 0 0,0 0-63 0 0,0 0-54 0 0,36 2-48 0 0,111 2-87 0 0,29-10 219 0 0,-78 22-698 0 0,-57-3-3009 0 0,-14-5-1953 0 0,-16-4-7307 0 0</inkml:trace>
  <inkml:trace contextRef="#ctx0" brushRef="#br0" timeOffset="4203.266">1969 713 6137 0 0,'0'0'3258'0'0,"0"0"-1647"0"0,0 0-724 0 0,0 0-51 0 0,0 0 99 0 0,0 0 35 0 0,0 0-63 0 0,0 0-155 0 0,0 0-128 0 0,0 0-69 0 0,0 0-99 0 0,11 0-68 0 0,96-15 1296 0 0,-100 14-1524 0 0,0-1 0 0 0,0 1-1 0 0,0-1 1 0 0,0 0 0 0 0,-1-1 0 0 0,1 0-1 0 0,-1 0 1 0 0,1 0 0 0 0,-1-1-1 0 0,0 0 1 0 0,0 0 0 0 0,-1 0 0 0 0,1-1-1 0 0,-1 0 1 0 0,0 0 0 0 0,0-1-1 0 0,-1 1 1 0 0,1-1 0 0 0,-1 0 0 0 0,0 0-1 0 0,-1 0 1 0 0,0-1 0 0 0,0 1-1 0 0,0-1 1 0 0,-1 0 0 0 0,0 1-1 0 0,0-1 1 0 0,0 0 0 0 0,-1-4-160 0 0,-1 8 21 0 0,0 1-1 0 0,0-1 1 0 0,0 0 0 0 0,-1 1 0 0 0,1-1-1 0 0,-1 0 1 0 0,1 1 0 0 0,-1-1-1 0 0,0 1 1 0 0,0-1 0 0 0,-1 1 0 0 0,1-1-1 0 0,0 1 1 0 0,-1 0 0 0 0,1-1 0 0 0,-1 1-1 0 0,0 0 1 0 0,0 0 0 0 0,0 0-1 0 0,0 1 1 0 0,0-1 0 0 0,0 0 0 0 0,0 1-1 0 0,-1-1 1 0 0,1 1 0 0 0,0 0-1 0 0,-1 0 1 0 0,0 0 0 0 0,1 0 0 0 0,-1 0-1 0 0,1 0 1 0 0,-1 1 0 0 0,0-1 0 0 0,1 1-1 0 0,-1 0 1 0 0,0 0 0 0 0,-1 0-21 0 0,-4 0-2 0 0,0 0 1 0 0,-1 0-1 0 0,1 1 1 0 0,0 0-1 0 0,0 1 0 0 0,0 0 1 0 0,0 0-1 0 0,0 1 1 0 0,0 0-1 0 0,0 0 1 0 0,1 1-1 0 0,-1 0 2 0 0,-7 5 30 0 0,1 0 1 0 0,0 1-1 0 0,1 0 0 0 0,0 1 0 0 0,1 0 1 0 0,0 1-1 0 0,1 1 0 0 0,0 0 0 0 0,1 0 1 0 0,0 1-1 0 0,1 0 0 0 0,1 1 0 0 0,0 0 1 0 0,1 0-1 0 0,1 1 0 0 0,-3 10-30 0 0,7-19 72 0 0,0 1-1 0 0,1-1 1 0 0,0 1 0 0 0,1 0-1 0 0,0-1 1 0 0,0 1-1 0 0,0 0 1 0 0,1 0 0 0 0,0-1-1 0 0,1 1 1 0 0,0-1-1 0 0,0 1 1 0 0,0-1 0 0 0,1 0-1 0 0,0 1 1 0 0,1-1-72 0 0,2 1 92 0 0,1 0 0 0 0,0-1-1 0 0,0 1 1 0 0,1-1 0 0 0,0-1 0 0 0,0 1 0 0 0,0-2 0 0 0,1 1 0 0 0,0-1 0 0 0,0 0 0 0 0,1-1-1 0 0,-1 0 1 0 0,1-1 0 0 0,0 1 0 0 0,0-2 0 0 0,0 0 0 0 0,0 0 0 0 0,1-1 0 0 0,-1 0 0 0 0,0 0-1 0 0,2-2-90 0 0,2 1-90 0 0,-1 0 1 0 0,0-1 0 0 0,0-1 0 0 0,0 0-1 0 0,0-1 1 0 0,0-1 0 0 0,-1 0 0 0 0,12-5 88 0 0,1-4-4206 0 0,-1-3-3928 0 0,-17 12-4319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240 137 3521 0 0,'0'0'2439'0'0,"0"0"-424"0"0,0 0-240 0 0,0 0-43 0 0,0 0 27 0 0,0 0-11 0 0,0 0-100 0 0,0 0-210 0 0,0 0-257 0 0,0 0-281 0 0,0 0-217 0 0,-1-6-196 0 0,-2-4-679 0 0,0 2 1600 0 0,-6 24-344 0 0,-44 107-653 0 0,6 1-1 0 0,5 2 0 0 0,-24 125-410 0 0,61-228 5 0 0,1 0 0 0 0,0 1 0 0 0,2-1 0 0 0,1 1 0 0 0,1 0 0 0 0,1-1 0 0 0,2 6-5 0 0,-2-24 2 0 0,1 0 1 0 0,-1 0-1 0 0,1 0 1 0 0,0 0-1 0 0,1 0 1 0 0,-1 0-1 0 0,1-1 1 0 0,0 1-1 0 0,0-1 1 0 0,0 0-1 0 0,1 0 0 0 0,-1 0 1 0 0,1 0-1 0 0,0-1 1 0 0,0 1-1 0 0,1-1 1 0 0,-1 0-1 0 0,1 0 1 0 0,-1 0-1 0 0,1-1 1 0 0,0 0-1 0 0,0 0 0 0 0,0 0 1 0 0,0 0-1 0 0,0-1 1 0 0,0 0-1 0 0,1 0 1 0 0,-1-1-3 0 0,9 3 33 0 0,0-2 0 0 0,0 0 0 0 0,0-1 0 0 0,0 0 0 0 0,0-1 0 0 0,0-1 0 0 0,0 0 0 0 0,0-1 0 0 0,0 0 0 0 0,4-3-33 0 0,5-6 49 0 0,-1-1 1 0 0,0-2 0 0 0,-1 0-1 0 0,-1-1 1 0 0,-1-1 0 0 0,0-1-1 0 0,-1-1 1 0 0,-1 0-1 0 0,0-1 1 0 0,-2-1 0 0 0,0-1-1 0 0,-2 0 1 0 0,0 0 0 0 0,1-7-50 0 0,2 2 28 0 0,134-262 162 0 0,-118 226-111 0 0,-4-1-1 0 0,-2-1 1 0 0,-3-2-1 0 0,-3 0 0 0 0,4-31-78 0 0,-21 88 328 0 0,-6 30-246 0 0,-34 122 143 0 0,-25 146 485 0 0,51-190-414 0 0,-1-11-144 0 0,4 0-1 0 0,5 0 0 0 0,3 34-151 0 0,35-21 28 0 0,-25-86-33 0 0,-7-16-1767 0 0,-7-8-3561 0 0,4 8-442 0 0,0-1-5958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14195 0 0,'0'0'1486'0'0,"0"0"-455"0"0,0 0-197 0 0,0 0 89 0 0,0 0 142 0 0,0 0 77 0 0,0 0-93 0 0,0 0-245 0 0,0 0-213 0 0,0 0-137 0 0,0 0-83 0 0,0 0-39 0 0,0 0-42 0 0,1 33-42 0 0,3 102-36 0 0,4 44 591 0 0,-8 5-643 0 0,9-164-679 0 0,-8-20 336 0 0,7-12-2273 0 0,7-26-3275 0 0,-9 24-552 0 0,-1 5-4535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6961 0 0,'0'0'3516'0'0,"0"0"-1114"0"0,0 0-713 0 0,0 0-370 0 0,0 0-224 0 0,0 0-144 0 0,0 0-115 0 0,0 0-54 0 0,0 0-97 0 0,0 0-47 0 0,0 0-7 0 0,0 0-86 0 0,11 3-64 0 0,6 1-163 0 0,-1-1 0 0 0,1-1-1 0 0,0 0 1 0 0,0-1-1 0 0,0-1 1 0 0,0-1 0 0 0,8-1-318 0 0,187-17 860 0 0,-317-40 996 0 0,59 0-1405 0 0,45 57-367 0 0,1 2-1 0 0,0 0-23 0 0,0 0-15 0 0,0 0-25 0 0,0 0-33 0 0,0 0-1 0 0,0 0-7 0 0,0 16-70 0 0,12 207 253 0 0,1-126-114 0 0,-12-97-31 0 0,0 0 0 0 0,15-35 363 0 0,49-79-368 0 0,-49 82-3172 0 0,-13 28-7999 0 0,-3 4-720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4865 0 0,'0'0'3764'0'0,"0"0"-1105"0"0,0 0-504 0 0,0 0-113 0 0,0 0-138 0 0,0 0-225 0 0,0 0-289 0 0,0 0-327 0 0,0 0-263 0 0,0 0-172 0 0,0 0-97 0 0,0 0-49 0 0,0 0-55 0 0,0-3-37 0 0,2-1-278 0 0,1 0-1 0 0,-1 0 1 0 0,1 0 0 0 0,0 0 0 0 0,0 0 0 0 0,1 0 0 0 0,-1 1 0 0 0,1 0 0 0 0,0-1 0 0 0,0 1 0 0 0,0 1-1 0 0,0-1 1 0 0,0 1 0 0 0,1-1 0 0 0,-1 1 0 0 0,1 0 0 0 0,-1 1 0 0 0,1-1 0 0 0,0 1 0 0 0,0 0 0 0 0,4 0-112 0 0,6-4 151 0 0,116-19 632 0 0,-130 25-777 0 0,0-1 0 0 0,1 0 0 0 0,-1 0 1 0 0,0 1-1 0 0,1-1 0 0 0,-1 1 0 0 0,0-1 0 0 0,1 1 0 0 0,-1-1 0 0 0,0 1 0 0 0,0 0 0 0 0,1 0 0 0 0,-1-1 0 0 0,0 1 0 0 0,0 0 0 0 0,0 0 0 0 0,0 0 0 0 0,0 0 0 0 0,0 0 0 0 0,-1 1 0 0 0,1-1 0 0 0,0 0 0 0 0,0 0 1 0 0,-1 0-1 0 0,1 1 0 0 0,-1-1 0 0 0,1 0 0 0 0,-1 1 0 0 0,0-1 0 0 0,1 1 0 0 0,-1-1 0 0 0,0 0 0 0 0,0 1 0 0 0,0-1 0 0 0,0 1 0 0 0,0-1 0 0 0,0 0 0 0 0,-1 1 0 0 0,1-1 0 0 0,0 1-6 0 0,-15 57 162 0 0,-49 33-46 0 0,52-79-97 0 0,1 0 0 0 0,1 1 0 0 0,1 0-1 0 0,0 1 1 0 0,0 0 0 0 0,2 1 0 0 0,-3 6-19 0 0,9-18-1 0 0,-1-1 0 0 0,1 0 0 0 0,0 1 0 0 0,0 0 0 0 0,1-1 0 0 0,-1 1 0 0 0,1-1 0 0 0,-1 1 0 0 0,1 0 0 0 0,0-1 0 0 0,1 1 0 0 0,-1 0 0 0 0,1-1 0 0 0,-1 1 0 0 0,1 0 0 0 0,0-1 0 0 0,1 1 0 0 0,-1-1 0 0 0,1 0 0 0 0,-1 1 0 0 0,1-1 0 0 0,0 0 0 0 0,0 0 0 0 0,0 0 0 0 0,0 0 0 0 0,1 0 0 0 0,-1-1 0 0 0,1 1 0 0 0,2 1 1 0 0,1 0 38 0 0,0 1 0 0 0,0-1 0 0 0,1 1 0 0 0,-1-2 0 0 0,1 1 0 0 0,0-1 0 0 0,0 0 0 0 0,1-1-1 0 0,-1 1 1 0 0,0-1 0 0 0,1-1 0 0 0,0 0 0 0 0,-1 0 0 0 0,1 0 0 0 0,0-1 0 0 0,4 0-38 0 0,-3-1-1 0 0,-1 0 0 0 0,1-1 0 0 0,-1 0 0 0 0,0 0 0 0 0,1-1 0 0 0,-1 0 0 0 0,0 0 0 0 0,0-1 0 0 0,-1 0 0 0 0,1-1 0 0 0,-1 1 0 0 0,0-2 0 0 0,0 1 0 0 0,-1-1 0 0 0,1 1 0 0 0,-1-2 0 0 0,-1 1 0 0 0,1-1 0 0 0,-1 0 1 0 0,0 0-1 0 0,-1 0 0 0 0,1-3 1 0 0,5-11-1494 0 0,-5 7-3411 0 0,-3 10-4133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5065 0 0,'0'0'2494'0'0,"0"0"-147"0"0,0 0-78 0 0,0 0-97 0 0,0 0-224 0 0,0 0-313 0 0,0 0-365 0 0,0 0-308 0 0,0 0-222 0 0,0 0-171 0 0,0 0-94 0 0,0 0-59 0 0,0 0-25 0 0,-7 8 4695 0 0,97 0-3639 0 0,169-8-588 0 0,-207 8-712 0 0,-40-8-591 0 0,-12 0 212 0 0,-1-20-3725 0 0,0 13-143 0 0,-2 3-1628 0 0,0 4-5982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4561 0 0,'0'0'1854'0'0,"0"0"-330"0"0,0 0-37 0 0,0 0 200 0 0,0 0 201 0 0,0 0 29 0 0,0 0-205 0 0,0 0-334 0 0,0 0-295 0 0,0 0-159 0 0,0 0-43 0 0,0 0 16 0 0,0 0 18 0 0,1 3-15 0 0,2 1-697 0 0,0 0 1 0 0,0 0-1 0 0,1 0 1 0 0,0 0 0 0 0,0-1-1 0 0,0 0 1 0 0,0 0-1 0 0,0 0 1 0 0,1 0-1 0 0,-1-1 1 0 0,1 1 0 0 0,-1-1-1 0 0,1 0 1 0 0,0-1-1 0 0,0 1 1 0 0,0-1 0 0 0,0 0-1 0 0,0 0 1 0 0,0-1-1 0 0,1 1 1 0 0,-1-1-1 0 0,0 0 1 0 0,0-1 0 0 0,0 1-1 0 0,0-1 1 0 0,0 0-1 0 0,0 0 1 0 0,3-2-204 0 0,25 2 360 0 0,164-37 539 0 0,-149 34-2498 0 0,-48 2 59 0 0,0 0-72 0 0,0 2-4286 0 0,0 0-6690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438 325 1640 0 0,'0'0'3206'0'0,"0"0"-1031"0"0,0 0-482 0 0,0 0-55 0 0,0 0 21 0 0,0 0-8 0 0,0 0-98 0 0,0 0-236 0 0,0 0-268 0 0,0 0-194 0 0,0 0-142 0 0,-12-21-90 0 0,-52-105 468 0 0,61 116-844 0 0,0-1 0 0 0,-1 1-1 0 0,-1 0 1 0 0,1 0 0 0 0,-2 0-1 0 0,1 0 1 0 0,-1 1 0 0 0,-1 0 0 0 0,0 0-1 0 0,0 1 1 0 0,-1 0 0 0 0,0 0-1 0 0,0 1 1 0 0,0 0 0 0 0,-1 0 0 0 0,0 1-1 0 0,-1 0 1 0 0,0 1 0 0 0,-8-4-247 0 0,13 7 42 0 0,0 0 0 0 0,0 1 0 0 0,0 0 1 0 0,0 0-1 0 0,0 0 0 0 0,0 1 0 0 0,-1 0 0 0 0,1-1 1 0 0,0 2-1 0 0,0-1 0 0 0,0 1 0 0 0,0 0 0 0 0,0 0 1 0 0,0 0-1 0 0,0 1 0 0 0,0-1 0 0 0,0 1 0 0 0,0 0 0 0 0,1 1 1 0 0,-1-1-1 0 0,1 1 0 0 0,-1 0 0 0 0,1 0 0 0 0,0 1 1 0 0,0-1-1 0 0,1 1 0 0 0,-1-1 0 0 0,1 1 0 0 0,0 1 1 0 0,0-1-1 0 0,0 0 0 0 0,0 1 0 0 0,1-1 0 0 0,0 1 1 0 0,0 0-1 0 0,-1 1-42 0 0,-1 15 37 0 0,0 0 0 0 0,1 0 0 0 0,1 1 0 0 0,1-1 0 0 0,0 1 0 0 0,2-1 0 0 0,1 1 1 0 0,0-1-1 0 0,2 0 0 0 0,0 0 0 0 0,2 0 0 0 0,0-1 0 0 0,1 1 0 0 0,1-1 0 0 0,1-1 0 0 0,10 16-37 0 0,21 49 148 0 0,3-1-1 0 0,41 54-147 0 0,-48-87 64 0 0,-3 0 0 0 0,-2 2 1 0 0,-2 2-1 0 0,-3 1 0 0 0,-2 0 0 0 0,-2 2 0 0 0,-3 1 0 0 0,-3 1-64 0 0,-11-26 78 0 0,-1-1-1 0 0,-2 1 0 0 0,-1 0 1 0 0,-1 0-1 0 0,-4 14-77 0 0,3-34 18 0 0,-2 1 0 0 0,0-1-1 0 0,0 0 1 0 0,-1 0 0 0 0,-1 0 0 0 0,0 0-1 0 0,-1-1 1 0 0,0 0 0 0 0,-1 0 0 0 0,0-1-1 0 0,-1 1 1 0 0,-1-2 0 0 0,1 1 0 0 0,-2-1-1 0 0,1 0 1 0 0,-1-1 0 0 0,-1 0 0 0 0,1-1-1 0 0,-2 0 1 0 0,1-1 0 0 0,-1 0-1 0 0,0-1 1 0 0,0 0 0 0 0,-1-1 0 0 0,0 0-1 0 0,0-1 1 0 0,0-1 0 0 0,0 0 0 0 0,-1 0-1 0 0,1-2 1 0 0,-1 1 0 0 0,1-2 0 0 0,-9 0-18 0 0,12 1-11 0 0,-1-1 1 0 0,0-1-1 0 0,1 1 1 0 0,-1-2-1 0 0,1 1 1 0 0,0-1 0 0 0,-1-1-1 0 0,1 0 1 0 0,0 0-1 0 0,0-1 1 0 0,1-1-1 0 0,-1 1 1 0 0,1-1 0 0 0,0-1-1 0 0,0 0 1 0 0,1 0-1 0 0,-6-6 11 0 0,12 10-79 0 0,0 0 0 0 0,1-1 0 0 0,-1 1 0 0 0,1-1 0 0 0,-1 0 0 0 0,1 1-1 0 0,0-1 1 0 0,0 0 0 0 0,0 0 0 0 0,0 0 0 0 0,1 0 0 0 0,-1 1 0 0 0,1-1 0 0 0,-1 0 0 0 0,1 0-1 0 0,0 0 1 0 0,0 0 0 0 0,1 0 0 0 0,-1 0 0 0 0,1 0 0 0 0,-1 0 0 0 0,1 0 0 0 0,0 0 0 0 0,0 0-1 0 0,0 1 1 0 0,0-1 0 0 0,1 0 0 0 0,-1 1 0 0 0,1-1 79 0 0,33-43-7692 0 0,-22 37-4290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47 117 7226 0 0,'0'0'1604'0'0,"0"0"-351"0"0,0 0-108 0 0,0 0 143 0 0,0 0 136 0 0,0 0 5 0 0,0 0-154 0 0,0 0-269 0 0,0 0-271 0 0,0 0-176 0 0,0 0-126 0 0,-1 34-100 0 0,0 102-57 0 0,-15 2 985 0 0,16-138-1198 0 0,0 0 0 0 0,0-1-1 0 0,0 1 1 0 0,0 0 0 0 0,-1 0 0 0 0,1 0-1 0 0,0-1 1 0 0,0 1 0 0 0,0 0 0 0 0,-1 0 0 0 0,1 0-1 0 0,0 0 1 0 0,0-1 0 0 0,0 1 0 0 0,-1 0-1 0 0,1 0 1 0 0,0 0 0 0 0,0 0 0 0 0,-1 0-1 0 0,1 0 1 0 0,0 0 0 0 0,0 0 0 0 0,-1 0-1 0 0,1 0 1 0 0,0 0 0 0 0,-1 0 0 0 0,1 0-1 0 0,0 0 1 0 0,0 0 0 0 0,-1 0 0 0 0,1 0-1 0 0,0 0 1 0 0,0 0 0 0 0,0 0 0 0 0,-1 1-1 0 0,1-1 1 0 0,0 0 0 0 0,0 0 0 0 0,-1 0-1 0 0,1 0 1 0 0,0 0 0 0 0,0 1 0 0 0,0-1-1 0 0,0 0 1 0 0,-1 0 0 0 0,1 0 0 0 0,0 1-1 0 0,0-1 1 0 0,0 0 0 0 0,0 0 0 0 0,0 1-63 0 0,-13-25 488 0 0,11 10-372 0 0,0 1 0 0 0,1 0 0 0 0,0-1 0 0 0,1 0 1 0 0,1 1-1 0 0,0-1 0 0 0,1 1 0 0 0,0 0 0 0 0,1-1 0 0 0,1 1 0 0 0,0 0 0 0 0,0 1 0 0 0,2-1 0 0 0,-1 1 1 0 0,2 0-1 0 0,-1 0 0 0 0,8-8-116 0 0,-1-1 102 0 0,2-1 0 0 0,1 2 0 0 0,0 0 1 0 0,2 1-1 0 0,0 1 0 0 0,19-15-102 0 0,-36 32 2 0 0,0 1-1 0 0,-1-1 0 0 0,1 1 1 0 0,0-1-1 0 0,0 0 0 0 0,-1 1 1 0 0,1 0-1 0 0,0-1 0 0 0,0 1 1 0 0,0 0-1 0 0,0-1 1 0 0,0 1-1 0 0,-1 0 0 0 0,1 0 1 0 0,0 0-1 0 0,0 0 0 0 0,0 0 1 0 0,0 0-1 0 0,0 0 0 0 0,0 0 1 0 0,0 0-1 0 0,0 0 1 0 0,0 0-1 0 0,-1 0 0 0 0,1 1 1 0 0,0-1-1 0 0,0 0 0 0 0,0 1 1 0 0,0-1-1 0 0,-1 1 0 0 0,1-1 1 0 0,0 1-1 0 0,0-1 0 0 0,-1 1 1 0 0,1-1-1 0 0,0 1 1 0 0,-1 0-1 0 0,1-1 0 0 0,-1 1 1 0 0,1 0-1 0 0,-1 0 0 0 0,1 0 1 0 0,-1-1-1 0 0,1 1 0 0 0,-1 0 1 0 0,0 0-1 0 0,1 0 1 0 0,-1 0-1 0 0,0 0 0 0 0,0-1 1 0 0,0 1-1 0 0,0 0 0 0 0,0 0 1 0 0,0 0-1 0 0,0 0 0 0 0,0 0 1 0 0,0 0-1 0 0,0 0 1 0 0,0 0-1 0 0,0-1 0 0 0,-1 1 1 0 0,1 0-2 0 0,3 10 33 0 0,29 89-220 0 0,-10-80-1802 0 0,-4-16-8319 0 0,-17-4-1272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13427 0 0,'0'0'2356'0'0,"0"0"-1158"0"0,0 0-347 0 0,0 0 118 0 0,0 0 152 0 0,0 0 30 0 0,0 0-118 0 0,0 0-254 0 0,0 0-331 0 0,0 0-209 0 0,0 0-106 0 0,0 0-41 0 0,0 0-39 0 0,2 27-25 0 0,7 111-218 0 0,-9-137-57 0 0,0-1-233 0 0,0 0-415 0 0,2-7-10315 0 0,-2 6 354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8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3441 0 0,'0'0'2952'0'0,"0"0"-879"0"0,0 0-424 0 0,0 0-140 0 0,0 0-32 0 0,0 0 0 0 0,0 0-73 0 0,0 0-197 0 0,0 0-217 0 0,0 0-157 0 0,0 0-101 0 0,0 0-74 0 0,4-8 2701 0 0,38 9-2449 0 0,126-13 289 0 0,-66-8-1038 0 0,-102 20-153 0 0,0 0 12 0 0,0 0 17 0 0,0 0-13 0 0,0 0 6 0 0,0 0 7 0 0,0 0 24 0 0,0 0 18 0 0,0 0 13 0 0,0 0 20 0 0,0 0-5 0 0,0 0-5 0 0,0 0-10 0 0,0 0-10 0 0,0 0 44 0 0,0 0 26 0 0,-8-19 629 0 0,-77-82-669 0 0,71 67-1558 0 0,12 22-1770 0 0,1-1-3515 0 0,1 8-5640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38 0 0 0,'0'0'811'0'0,"0"0"325"0"0,0 0 187 0 0,0 0 67 0 0,0 0 71 0 0,0 0-39 0 0,0 0-128 0 0,0 0-92 0 0,0 0-55 0 0,0 0-2 0 0,0 0 40 0 0,0 0 42 0 0,0 0-20 0 0,0-2-75 0 0,-2-8-110 0 0,2 7-147 0 0,0 3-114 0 0,0 0-89 0 0,0 0-52 0 0,0 0-26 0 0,0 0-19 0 0,0 0-32 0 0,0 0-63 0 0,0 0-50 0 0,0 0-71 0 0,0 0-49 0 0,0 0-22 0 0,0 0-15 0 0,0 0-17 0 0,0 0-39 0 0,0 0-18 0 0,0 0-39 0 0,0 0-12 0 0,0 0 2 0 0,0 0-30 0 0,0 0-7 0 0,0 0 6 0 0,0 0 2 0 0,0 0 8 0 0,0 0 10 0 0,0 0-15 0 0,0 0-27 0 0,0 0 1 0 0,0 0-18 0 0,0 0-16 0 0,0 0 8 0 0,0 0-12 0 0,0 0-1 0 0,0 0 9 0 0,0 0-2 0 0,0 0 4 0 0,0 0-5 0 0,0 0-5 0 0,0 0-11 0 0,0 0 15 0 0,0 0-8 0 0,0 0-9 0 0,0 0 5 0 0,0 0-28 0 0,0 0-8 0 0,0 0 1 0 0,0 0 3 0 0,0 0-8 0 0,0 0 4 0 0,-9 15 986 0 0,34-45-786 0 0,-21 23 168 0 0,-18 29-7 0 0,23-21-7732 0 0,-6-2 2413 0 0,-1 1-7586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9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4961 0 0,'0'0'1730'0'0,"0"0"-263"0"0,0 0-83 0 0,0 0 114 0 0,0 0 93 0 0,0 0 37 0 0,0 0-134 0 0,0 0-265 0 0,0 0-238 0 0,0 0-209 0 0,0 0-129 0 0,0 0-110 0 0,0 36-82 0 0,1 110-49 0 0,20 8 1022 0 0,-11-83-1155 0 0,-7-54 3042 0 0,-20-79-2875 0 0,15 43-416 0 0,0 0 0 0 0,1 0 0 0 0,2 0 1 0 0,0 0-1 0 0,0 0 0 0 0,2 0 0 0 0,0 0 0 0 0,2 1 0 0 0,0-1 0 0 0,1 1 0 0 0,0 0 0 0 0,2 1 0 0 0,8-15-30 0 0,-8 17 2 0 0,-5 9-1 0 0,0 0 0 0 0,0 0 0 0 0,0 0 1 0 0,1 0-1 0 0,0 1 0 0 0,0-1 0 0 0,0 1 1 0 0,1 0-1 0 0,0 0 0 0 0,0 1 0 0 0,0-1 0 0 0,0 1 1 0 0,1 0-1 0 0,0 0 0 0 0,0 1 0 0 0,3-2-1 0 0,7 1 22 0 0,-15 3-24 0 0,0 1 1 0 0,0-1-1 0 0,-1 1 1 0 0,1-1 0 0 0,0 1-1 0 0,0-1 1 0 0,0 1-1 0 0,-1 0 1 0 0,1-1-1 0 0,0 1 1 0 0,0 0-1 0 0,0 0 1 0 0,0 0-1 0 0,0 0 1 0 0,0-1 0 0 0,0 1-1 0 0,-1 1 1 0 0,1-1-1 0 0,0 0 1 0 0,0 0-1 0 0,0 0 1 0 0,0 0-1 0 0,0 1 1 0 0,0-1 0 0 0,-1 0-1 0 0,1 1 1 0 0,0-1-1 0 0,0 0 1 0 0,0 1-1 0 0,-1-1 1 0 0,1 1-1 0 0,0 0 1 0 0,-1-1-1 0 0,1 1 1 0 0,0 0 0 0 0,-1-1-1 0 0,1 1 1 0 0,-1 0-1 0 0,1-1 1 0 0,-1 1-1 0 0,1 0 1 0 0,-1 0-1 0 0,0 0 1 0 0,1 0-1 0 0,-1-1 1 0 0,0 1 0 0 0,1 0-1 0 0,-1 0 1 0 0,0 0-1 0 0,0 0 1 0 0,0 0-1 0 0,0 0 1 0 0,0 0-1 0 0,0-1 1 0 0,0 1 0 0 0,0 0-1 0 0,-1 0 2 0 0,3 12-570 0 0,13 58 1276 0 0,-4-51-3649 0 0,5-4-4155 0 0,-11-13-4475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10226 0 0,'0'0'2419'0'0,"0"0"-866"0"0,0 0-522 0 0,0 0-135 0 0,0 0 9 0 0,0 0 85 0 0,0 0 21 0 0,0 0-136 0 0,0 0-155 0 0,0 0-132 0 0,0 0-153 0 0,0 0-90 0 0,0 0-65 0 0,21 0-56 0 0,109-3 251 0 0,-125 2-434 0 0,-4 1-33 0 0,0 0 1 0 0,0-1 0 0 0,0 1 0 0 0,0 0-1 0 0,-1 0 1 0 0,1 0 0 0 0,0 0 0 0 0,0-1-1 0 0,0 1 1 0 0,0 0 0 0 0,0 1 0 0 0,0-1-1 0 0,0 0 1 0 0,0 0 0 0 0,0 0 0 0 0,-1 0-1 0 0,1 1 1 0 0,0-1 0 0 0,0 0 0 0 0,0 1-1 0 0,0-1 1 0 0,-1 1 0 0 0,1-1 0 0 0,0 1-1 0 0,0-1 1 0 0,-1 1 0 0 0,1-1 0 0 0,0 1-1 0 0,-1 0 1 0 0,1 0 0 0 0,-1-1 0 0 0,1 1-1 0 0,-1 0 1 0 0,1 0 0 0 0,-1-1 0 0 0,1 1-1 0 0,-1 0 1 0 0,0 0 0 0 0,0 0 0 0 0,1 0-1 0 0,-1 0 1 0 0,0 0 0 0 0,0-1 0 0 0,0 1 0 0 0,0 0-1 0 0,0 0 1 0 0,0 0 0 0 0,0 0 0 0 0,0 0-1 0 0,0 0 1 0 0,-1 0 0 0 0,1 0 0 0 0,0-1-1 0 0,0 1-8 0 0,-1 7 68 0 0,0-1 0 0 0,-1 1-1 0 0,1-1 1 0 0,-1 0 0 0 0,-1 0-1 0 0,1 0 1 0 0,-1 0 0 0 0,-1 0-1 0 0,1-1 1 0 0,-1 1 0 0 0,0-1-1 0 0,-1 1-67 0 0,-23 45 234 0 0,27-51-225 0 0,1 0 1 0 0,-1 1-1 0 0,1-1 0 0 0,-1 0 0 0 0,1 0 1 0 0,0 1-1 0 0,-1-1 0 0 0,1 0 1 0 0,0 1-1 0 0,0-1 0 0 0,0 0 0 0 0,0 1 1 0 0,0-1-1 0 0,0 0 0 0 0,0 0 1 0 0,1 1-1 0 0,-1-1 0 0 0,0 0 0 0 0,1 1 1 0 0,-1-1-1 0 0,1 0 0 0 0,-1 0 1 0 0,1 0-1 0 0,0 0 0 0 0,-1 1 0 0 0,1-1 1 0 0,0 0-1 0 0,0 0 0 0 0,0 0 1 0 0,0 0-1 0 0,0-1 0 0 0,0 1 1 0 0,0 0-1 0 0,0 0 0 0 0,0-1 0 0 0,0 1 1 0 0,0 0-1 0 0,1-1 0 0 0,-1 1 1 0 0,0-1-1 0 0,0 0 0 0 0,1 1 0 0 0,-1-1 1 0 0,0 0-1 0 0,1 0 0 0 0,-1 0 1 0 0,0 0-1 0 0,1 0 0 0 0,-1 0 0 0 0,0 0 1 0 0,1 0-1 0 0,0-1-9 0 0,70-13 913 0 0,-60 9-1676 0 0,31-19 2041 0 0,-33 13-4747 0 0,-7-2-4499 0 0,-3 9-3717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7330 0 0,'0'0'2005'0'0,"0"0"-290"0"0,0 0-37 0 0,0 0 2 0 0,0 0-147 0 0,0 0-268 0 0,0 0-318 0 0,0 0-329 0 0,0 0-225 0 0,0 0-13 0 0,0 0 138 0 0,0 0 155 0 0,4 1 123 0 0,27 2-30 0 0,0-2 0 0 0,-1-1 0 0 0,1-1 0 0 0,0-1 0 0 0,8-4-766 0 0,28-1 478 0 0,72 3-91 0 0,-139 4-357 0 0,0 0 24 0 0,0 0 43 0 0,0 0 50 0 0,0 0 30 0 0,0 0 30 0 0,0 0 23 0 0,0 0 11 0 0,-26-15 361 0 0,15 9-590 0 0,0 0-1 0 0,0 0 0 0 0,0-1 1 0 0,0-1-1 0 0,1 1 0 0 0,0-2 1 0 0,1 1-1 0 0,0-2 0 0 0,0 1 1 0 0,1-1-1 0 0,1 0 0 0 0,-1-1 1 0 0,1 1-1 0 0,-4-11-11 0 0,9-17-1807 0 0,10 29-2355 0 0,4 4-4453 0 0,-3 2-3627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13019 0 0,'0'0'1420'0'0,"0"0"-444"0"0,0 0-254 0 0,0 0 83 0 0,0 0 224 0 0,0 0 155 0 0,0 0-48 0 0,0 0-206 0 0,0 0-194 0 0,0 0-144 0 0,0 0-95 0 0,2 37-55 0 0,11 118-64 0 0,9-16 591 0 0,-13-91-641 0 0,0-13-239 0 0,-1 1 0 0 0,-3 0 0 0 0,0 0 0 0 0,-3 0 0 0 0,0 1 0 0 0,-3-1 0 0 0,-1 1 0 0 0,-3 11-89 0 0,-14 6-286 0 0,19-54 144 0 0,0 0-81 0 0,0 0-110 0 0,0 0-227 0 0,0 0-250 0 0,1-23-3863 0 0,7 2 575 0 0,0 1-3104 0 0,-6 11-346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7026 0 0,'0'0'2941'0'0,"0"0"-1618"0"0,0 0-504 0 0,0 0 219 0 0,0 0 297 0 0,0 0 141 0 0,0 0-42 0 0,0 0-223 0 0,0 0-238 0 0,0 0-173 0 0,0 0-121 0 0,34-2-85 0 0,104-5-66 0 0,-15-3 733 0 0,75 7-650 0 0,-179 21-2397 0 0,-21-10-1687 0 0,-5 0-3478 0 0,1-4-4248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5713 0 0,'0'0'4736'0'0,"0"0"-2528"0"0,0 0-729 0 0,0 0-68 0 0,0 0-156 0 0,0 0-155 0 0,0 0-139 0 0,0 0-177 0 0,0 0-205 0 0,36 0-165 0 0,114-3-127 0 0,-21-16-99 0 0,-93 13-583 0 0,13-3-1133 0 0,-18 0-5659 0 0,-20 5-3674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12171 0 0,'0'0'2041'0'0,"0"0"-483"0"0,0 0-422 0 0,0 0-177 0 0,0 0-41 0 0,0 0-10 0 0,0 0 41 0 0,0 0-51 0 0,0 0-89 0 0,0 0-55 0 0,0 0-153 0 0,0 0-134 0 0,0 0-80 0 0,29-2-52 0 0,93-8-22 0 0,188-23 1217 0 0,-206 28-573 0 0,-116 3-919 0 0,1-2 0 0 0,-1 1 1 0 0,1-1-1 0 0,0-1 0 0 0,0 0 0 0 0,1-1 0 0 0,-1 0 0 0 0,1 0 0 0 0,1-1 0 0 0,-1-1 0 0 0,1 0 0 0 0,1 0 0 0 0,-1 0 1 0 0,1-1-1 0 0,1 0 0 0 0,-6-8-38 0 0,-32-79-95 0 0,45 95-21 0 0,0 1-1 0 0,0-1 1 0 0,0 0-1 0 0,0 0 1 0 0,0 0 0 0 0,0 1-1 0 0,0-1 1 0 0,1 0-1 0 0,-1 0 1 0 0,0 1 0 0 0,0-1-1 0 0,1 0 1 0 0,-1 1-1 0 0,1-1 1 0 0,-1 0 0 0 0,1 1-1 0 0,-1-1 1 0 0,1 1-1 0 0,-1-1 1 0 0,1 1 0 0 0,-1-1-1 0 0,1 1 1 0 0,0-1-1 0 0,-1 1 1 0 0,1-1 0 0 0,0 1-1 0 0,-1 0 1 0 0,1-1-1 0 0,0 1 1 0 0,-1 0 0 0 0,1 0-1 0 0,0 0 1 0 0,0-1-1 0 0,-1 1 1 0 0,1 0 0 0 0,0 0-1 0 0,0 0 1 0 0,0 0-1 0 0,-1 0 1 0 0,1 0 0 0 0,0 1-1 0 0,0-1 1 0 0,-1 0-1 0 0,1 0 1 0 0,0 0 0 0 0,0 1-1 0 0,-1-1 1 0 0,1 0-1 0 0,0 1 117 0 0,4-1-2487 0 0,6 0-9310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58 11362 0 0,'0'0'1973'0'0,"0"0"-582"0"0,0 0-347 0 0,0 0-45 0 0,0 0 58 0 0,0 0 22 0 0,0 0-116 0 0,0 0-252 0 0,0 0-236 0 0,0 0-142 0 0,0 0-59 0 0,0 0-12 0 0,0 0-4 0 0,-15 27 789 0 0,76-85 1345 0 0,-36 32-1642 0 0,-25 25-522 0 0,0 1 8 0 0,0 0 13 0 0,0 0-14 0 0,-26 12 192 0 0,-13 41-1565 0 0,60-53-3208 0 0,-9-4-1777 0 0,-5-3-5902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3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108 637 16043 0 0,'0'0'1886'0'0,"0"0"-570"0"0,0 0-339 0 0,0 0-161 0 0,0 0-137 0 0,0 0-131 0 0,0 0-96 0 0,0 0-132 0 0,0 0-132 0 0,0 0-79 0 0,0 0-45 0 0,0 0-36 0 0,-18 24-16 0 0,-51 76-2 0 0,49-42-35 0 0,21-47 15 0 0,-2-6 3 0 0,1 0 1 0 0,0 1-1 0 0,0-1 1 0 0,0 0-1 0 0,1 1 1 0 0,-1-1-1 0 0,1 0 1 0 0,1 0-1 0 0,-1 0 1 0 0,1 0-1 0 0,0 0 1 0 0,0 0-1 0 0,0 0 1 0 0,0 0-1 0 0,1-1 1 0 0,0 1-1 0 0,0-1 0 0 0,0 0 1 0 0,1 0-1 0 0,0 0 1 0 0,-1 0-1 0 0,1-1 1 0 0,0 0-1 0 0,1 1 1 0 0,-1-1-1 0 0,0-1 1 0 0,1 1-1 0 0,0-1 1 0 0,4 2 6 0 0,-2-2 60 0 0,-1-1 1 0 0,0 1 0 0 0,1-1 0 0 0,0-1 0 0 0,-1 0-1 0 0,1 1 1 0 0,-1-2 0 0 0,1 1 0 0 0,-1-1 0 0 0,1 0-1 0 0,-1-1 1 0 0,1 1 0 0 0,-1-1 0 0 0,0 0 0 0 0,0-1 0 0 0,0 0-1 0 0,0 0 1 0 0,0 0 0 0 0,0 0 0 0 0,-1-1 0 0 0,0 0-1 0 0,0 0 1 0 0,0-1 0 0 0,2-1-61 0 0,9-11 267 0 0,-1 0 0 0 0,-1-1 0 0 0,0 0 0 0 0,-2-1-1 0 0,0-1 1 0 0,5-11-267 0 0,-6 7 83 0 0,-1-1 0 0 0,-1-1 0 0 0,-1 0 0 0 0,-2 0 1 0 0,0 0-1 0 0,-2-1 0 0 0,0 1 0 0 0,-2-1 0 0 0,-1 0 0 0 0,-2 0 0 0 0,-2-23-83 0 0,0 30-10 0 0,0 0 0 0 0,-1 0 0 0 0,-1 0 0 0 0,-1 1-1 0 0,0 0 1 0 0,-2 0 0 0 0,0 0 0 0 0,-1 1 0 0 0,-1 1 0 0 0,-1-1 0 0 0,-4-4 10 0 0,14 19-12 0 0,-1 0 0 0 0,0 0 0 0 0,0 0 0 0 0,0 0 0 0 0,0 1 0 0 0,-1-1 0 0 0,1 1 0 0 0,-1-1 0 0 0,1 1 0 0 0,-1 0 0 0 0,0 0 0 0 0,0 0 0 0 0,0 0 0 0 0,0 0 0 0 0,-1 1 0 0 0,1-1 0 0 0,0 1 0 0 0,0 0 0 0 0,-1 0 0 0 0,1 0 0 0 0,-1 1 0 0 0,1-1 0 0 0,-1 1 0 0 0,1 0 0 0 0,-1 0 0 0 0,1 0 0 0 0,-1 0 0 0 0,0 1 0 0 0,1-1 0 0 0,0 1 0 0 0,-1 0 0 0 0,1 0 0 0 0,-1 0 0 0 0,1 0 0 0 0,0 1 0 0 0,0 0 12 0 0,-4 4-16 0 0,0 2 1 0 0,1-1-1 0 0,0 1 0 0 0,1 0 1 0 0,0 0-1 0 0,0 1 0 0 0,0 0 1 0 0,1-1-1 0 0,1 1 0 0 0,-1 1 1 0 0,2-1-1 0 0,-1 0 0 0 0,1 1 1 0 0,1 0-1 0 0,-1-1 0 0 0,2 1 1 0 0,-1 0-1 0 0,2 9 16 0 0,0-1-5 0 0,0 0 0 0 0,2 0 0 0 0,0 0 0 0 0,1 0-1 0 0,1 0 1 0 0,0-1 0 0 0,1 0 0 0 0,1 0 0 0 0,8 13 5 0 0,2-2-19 0 0,2 0 1 0 0,1-1-1 0 0,1-1 0 0 0,2-1 1 0 0,0-1-1 0 0,1-1 0 0 0,2-1 1 0 0,0-1-1 0 0,1-2 0 0 0,12 7 19 0 0,20-3-1004 0 0,-18-18-6039 0 0,-29-5-4617 0 0</inkml:trace>
  <inkml:trace contextRef="#ctx0" brushRef="#br0" timeOffset="418.049">855 714 1864 0 0,'0'0'3529'0'0,"0"0"-1795"0"0,0 0-562 0 0,0 0 48 0 0,0 0 77 0 0,0 0 32 0 0,0 0-26 0 0,4 33-139 0 0,12 101-173 0 0,7-50 1206 0 0,-8-43-690 0 0,-5-51 1988 0 0,-3-172-439 0 0,-7 172-2988 0 0,0-16 83 0 0,0 1 0 0 0,2-1 0 0 0,1 1 0 0 0,0 0 0 0 0,2 0 0 0 0,1 0-1 0 0,1 1 1 0 0,1 0 0 0 0,2-2-151 0 0,-9 24 16 0 0,-1 1-17 0 0,0 0 1 0 0,0 0-1 0 0,0 1 1 0 0,0-1-1 0 0,0 0 1 0 0,0 0 0 0 0,0 1-1 0 0,0-1 1 0 0,1 0-1 0 0,-1 0 1 0 0,0 1-1 0 0,0-1 1 0 0,1 0-1 0 0,-1 0 1 0 0,0 1-1 0 0,1-1 1 0 0,-1 0-1 0 0,1 1 1 0 0,-1-1 0 0 0,1 0-1 0 0,-1 1 1 0 0,1-1-1 0 0,-1 1 1 0 0,1-1-1 0 0,-1 1 1 0 0,1-1-1 0 0,0 1 1 0 0,-1 0-1 0 0,1-1 1 0 0,0 1 0 0 0,0 0-1 0 0,-1-1 1 0 0,1 1-1 0 0,0 0 1 0 0,0 0-1 0 0,-1 0 1 0 0,1-1-1 0 0,0 1 1 0 0,0 0-1 0 0,-1 0 1 0 0,1 0 0 0 0,0 0-1 0 0,0 1 1 0 0,0-1-1 0 0,0 0 1 0 0,43 87-51 0 0,-22-58-2075 0 0,-14-27-2934 0 0,1-1-4237 0 0,-7-1-1448 0 0</inkml:trace>
  <inkml:trace contextRef="#ctx0" brushRef="#br0" timeOffset="6684.04">1061 653 0 0 0,'0'0'213'0'0,"0"0"202"0"0,0 0 19 0 0,0 0 60 0 0,0 0 110 0 0,-4-3 106 0 0,-21-10 1804 0 0,22 9 11318 0 0,8-4-6757 0 0,-2 4-7447 0 0,8-30 676 0 0,6 42-217 0 0,3 34 43 0 0,-5-19-38 0 0,27 19 132 0 0,-40-45 211 0 0,2-8-6588 0 0,-2 8 1801 0 0,0 1-7517 0 0</inkml:trace>
  <inkml:trace contextRef="#ctx0" brushRef="#br0" timeOffset="7647.732">626 221 0 0 0,'0'0'1162'0'0,"0"0"730"0"0,0 0 123 0 0,0 0-127 0 0,0 0-187 0 0,0 0-151 0 0,0 0-134 0 0,0 0-187 0 0,0 0-162 0 0,0 0-102 0 0,0 0-143 0 0,0 0-67 0 0,0 0-40 0 0,17 0-42 0 0,49 0 17 0 0,-46 8 5694 0 0,236 0-2949 0 0,-162-5-3096 0 0,-49 1-121 0 0,-50 0 1707 0 0,-13-26-1773 0 0,0 1-104 0 0,-93-140 155 0 0,66 118-223 0 0,48 50-5430 0 0,2-3-696 0 0,0-3-6184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2000 0 0,'0'0'1814'0'0,"0"0"-151"0"0,0 0 63 0 0,0 0 125 0 0,0 0 27 0 0,0 0-94 0 0,0 0-217 0 0,0 0-273 0 0,0 0-253 0 0,0 0-197 0 0,0 0-138 0 0,0 0-110 0 0,6 11 4474 0 0,86-2-2153 0 0,-65-9-2532 0 0,145-24 852 0 0,-145 24-1109 0 0,-18-1-83 0 0,1 0 1 0 0,-1 1-1 0 0,1 1 1 0 0,-1-1-1 0 0,0 1 1 0 0,1 1-1 0 0,-1 0 1 0 0,0 0-1 0 0,1 1 1 0 0,5 3-46 0 0,27 3 218 0 0,-41-9-36 0 0,5 0-937 0 0,-7 0-3332 0 0,-14 6-12327 0 0,12-5 8314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81 2425 0 0,'0'0'2035'0'0,"0"0"-927"0"0,0 0-363 0 0,0 0 85 0 0,0 0 134 0 0,0 0-32 0 0,0 0-198 0 0,0 0-289 0 0,0 0-217 0 0,0 0-49 0 0,0 0 34 0 0,0 1-2442 0 0,2-1 3448 0 0,4 2 11542 0 0,-5-1-10869 0 0,0 57 1617 0 0,-2 65-3056 0 0,-16-36-37 0 0,16-79 1038 0 0,-14 47-1187 0 0,12-50-692 0 0,3-8-2930 0 0,1-5-8519 0 0,-1 7-451 0 0</inkml:trace>
  <inkml:trace contextRef="#ctx0" brushRef="#br0" timeOffset="2374.729">446 23 0 0 0,'0'0'2361'0'0,"0"0"-508"0"0,0 0-67 0 0,0 0 173 0 0,0 0 72 0 0,0 0-90 0 0,0 0-150 0 0,0 0-191 0 0,0 0-194 0 0,0 0-163 0 0,0 0-117 0 0,0 0-109 0 0,-3-4-108 0 0,-10-11-86 0 0,9 11-88 0 0,4 4-95 0 0,0 0-93 0 0,0 0-84 0 0,0 0-85 0 0,0 0-67 0 0,0 0-43 0 0,-11 48 763 0 0,-66 192 51 0 0,-28 31-932 0 0,96-247-220 0 0,7-37-67 0 0,71-226-49 0 0,49-3 102 0 0,-103 216 88 0 0,-15 26 4 0 0,0 0-6 0 0,0 0 25 0 0,0 0 6 0 0,0 0-19 0 0,0 0-10 0 0,0 0-19 0 0,0 18 22 0 0,0 17 73 0 0,0-1 1 0 0,2 0-1 0 0,2 0 1 0 0,1 0-1 0 0,2 0 1 0 0,1-1-1 0 0,2 0 0 0 0,1 0 1 0 0,10 20-81 0 0,-18-47 22 0 0,0-1 1 0 0,0 1-1 0 0,0-1 1 0 0,1 0-1 0 0,-1 0 1 0 0,1 0 0 0 0,1-1-1 0 0,-1 1 1 0 0,1-1-1 0 0,-1 0 1 0 0,1 0-1 0 0,0-1 1 0 0,1 0-1 0 0,-1 1 1 0 0,0-2-1 0 0,1 1 1 0 0,0-1-1 0 0,0 1 1 0 0,0-2-1 0 0,0 1 1 0 0,0-1-1 0 0,0 1 1 0 0,0-2-1 0 0,0 1 1 0 0,4-1-23 0 0,17-45 1271 0 0,7-142-174 0 0,-10 8-863 0 0,-25 153-432 0 0,0 18-1913 0 0,3 18-1551 0 0,0-6-1830 0 0,1 0-6782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2521 0 0,'0'0'3283'0'0,"0"0"-460"0"0,0 0-232 0 0,0 0-191 0 0,0 0-257 0 0,0 0-334 0 0,0 0-343 0 0,0 0-334 0 0,0 0-296 0 0,0 0-198 0 0,0 0-113 0 0,0 0-40 0 0,-2 15 2504 0 0,61 20-525 0 0,72-23-1080 0 0,-96-13-1209 0 0,80-10 121 0 0,-114 11-336 0 0,-1 0-6 0 0,0 0-24 0 0,0 0-56 0 0,-6 0-3725 0 0,2 0-1730 0 0,0 0-6767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0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324 254 0 0 0,'0'0'689'0'0,"0"0"1063"0"0,0 0 527 0 0,0 0 147 0 0,5 0-41 0 0,16 0-168 0 0,-15-10 3936 0 0,-12-10-4131 0 0,6 20-1806 0 0,-41-97 4416 0 0,26 69-4249 0 0,12 21-310 0 0,0 1-1 0 0,-1-1 1 0 0,0 1 0 0 0,0-1 0 0 0,0 1-1 0 0,-1 1 1 0 0,0-1 0 0 0,0 0 0 0 0,0 1-1 0 0,-1 0 1 0 0,0 1 0 0 0,0-1 0 0 0,0 1-1 0 0,-2-1-72 0 0,-96-10 618 0 0,101 17-608 0 0,0-1 0 0 0,-1 1 0 0 0,1 1 0 0 0,0-1 0 0 0,0 0 1 0 0,0 1-1 0 0,1-1 0 0 0,-1 1 0 0 0,1 0 0 0 0,-1 0 0 0 0,1 0 0 0 0,0 0 0 0 0,0 0 1 0 0,0 0-1 0 0,1 1 0 0 0,-1-1 0 0 0,1 1 0 0 0,0-1 0 0 0,0 1 0 0 0,-1 2-10 0 0,0 25 68 0 0,1-1-1 0 0,2 0 0 0 0,0 1 0 0 0,2-1 0 0 0,2 0 0 0 0,1 0 0 0 0,1-1 1 0 0,1 0-1 0 0,2 0 0 0 0,1-1 0 0 0,5 9-67 0 0,-9-17 40 0 0,181 432 780 0 0,-171-397-735 0 0,-2 1 0 0 0,-3 1 0 0 0,-3 0 0 0 0,-1 1 0 0 0,-4 0 0 0 0,-2 0-1 0 0,-2 0 1 0 0,-4 5-85 0 0,4-52 14 0 0,-1 0 0 0 0,0 0 0 0 0,-1-1-1 0 0,0 1 1 0 0,-1 0 0 0 0,0-1 0 0 0,0 0-1 0 0,-2 0 1 0 0,1 0 0 0 0,-1 0 0 0 0,0 0-1 0 0,-1-1 1 0 0,0 0 0 0 0,-1 0 0 0 0,0-1-1 0 0,0 0 1 0 0,0 0 0 0 0,-1-1 0 0 0,-1 1-1 0 0,1-2 1 0 0,-1 1 0 0 0,0-1 0 0 0,-1-1-1 0 0,1 0 1 0 0,-1 0 0 0 0,0-1 0 0 0,0 0-1 0 0,-1 0 1 0 0,1-1 0 0 0,-1-1 0 0 0,1 0-1 0 0,-9 1-13 0 0,14-3-4 0 0,-1 0-1 0 0,1 0 0 0 0,-1 0 1 0 0,1-1-1 0 0,-1 1 1 0 0,1-1-1 0 0,-1-1 0 0 0,1 1 1 0 0,0-1-1 0 0,0 0 0 0 0,-1 0 1 0 0,1 0-1 0 0,1-1 0 0 0,-1 0 1 0 0,0 0-1 0 0,1 0 0 0 0,-1 0 1 0 0,1-1-1 0 0,0 0 1 0 0,0 0-1 0 0,0 0 0 0 0,1 0 1 0 0,-2-3 4 0 0,-2-4-135 0 0,1 0 0 0 0,0-1 1 0 0,1 0-1 0 0,0 0 0 0 0,1 0 0 0 0,1 0 1 0 0,0-1-1 0 0,0 1 0 0 0,1-1 1 0 0,1 0-1 0 0,0 1 0 0 0,1-1 1 0 0,0 0-1 0 0,2-11 135 0 0,12-24-3548 0 0,-4 30-3460 0 0,-4 10-5065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302 672 11442 0 0,'0'0'2668'0'0,"0"0"-1184"0"0,0 0-309 0 0,0 0 69 0 0,0 0-25 0 0,0 0-121 0 0,0 0-203 0 0,0 0-255 0 0,0 0-254 0 0,0 0-184 0 0,0 0-76 0 0,0 0-48 0 0,-32 6-23 0 0,-101 21-5 0 0,129-27-50 0 0,1 1 0 0 0,-1-1 0 0 0,1 1 0 0 0,-1 0 0 0 0,1 0 0 0 0,0 0 0 0 0,-1 1 0 0 0,1-1 0 0 0,0 1 0 0 0,0 0 0 0 0,0 0 0 0 0,0 0 0 0 0,0 0 0 0 0,1 0 0 0 0,-1 1 0 0 0,1-1 0 0 0,-1 1 0 0 0,1 0 0 0 0,0-1 0 0 0,0 1 0 0 0,0 0 0 0 0,0 1 0 0 0,-5 8-8 0 0,-1-1-29 0 0,0 1 0 0 0,1 0 0 0 0,1 0 0 0 0,0 1 0 0 0,0 0 0 0 0,1 0 0 0 0,1 0 0 0 0,0 0 0 0 0,1 1 0 0 0,0-1 0 0 0,1 1 0 0 0,1 0-1 0 0,0 0 1 0 0,1 9 37 0 0,0-19-13 0 0,1 0-1 0 0,0 1 0 0 0,-1-1 0 0 0,1 0 0 0 0,0 0 0 0 0,1 0 1 0 0,-1-1-1 0 0,1 1 0 0 0,0 0 0 0 0,0 0 0 0 0,0-1 1 0 0,0 1-1 0 0,1-1 0 0 0,-1 0 0 0 0,1 0 0 0 0,0 0 0 0 0,0 0 1 0 0,0 0-1 0 0,0-1 0 0 0,1 1 0 0 0,-1-1 0 0 0,1 0 0 0 0,-1 0 1 0 0,1 0-1 0 0,0 0 0 0 0,0-1 0 0 0,0 1 0 0 0,0-1 1 0 0,0 0-1 0 0,0 0 0 0 0,0-1 0 0 0,0 1 0 0 0,1-1 14 0 0,8 2 22 0 0,1-1-1 0 0,-1-1 1 0 0,1 0-1 0 0,-1-1 1 0 0,0 0-1 0 0,1-1 1 0 0,-1-1-1 0 0,0 0 1 0 0,10-4-22 0 0,-1-3 272 0 0,-1-2 0 0 0,0-1 0 0 0,0 0 1 0 0,-1-2-1 0 0,-1 0 0 0 0,0-1 0 0 0,-2-1 1 0 0,0-1-1 0 0,0 0 0 0 0,-2-1 0 0 0,0-1 1 0 0,-1 0-1 0 0,-2-1 0 0 0,11-21-272 0 0,98-259 1106 0 0,-112 277-1118 0 0,-2-1 1 0 0,-1 0 0 0 0,-1 0 0 0 0,-1 0-1 0 0,-1-1 1 0 0,-1 0 0 0 0,-1 1 0 0 0,-2-1-1 0 0,-2-18 12 0 0,2 35-1 0 0,0 0-1 0 0,-1 0 1 0 0,0-1-1 0 0,-1 1 0 0 0,0 0 1 0 0,0 1-1 0 0,-1-1 0 0 0,0 1 1 0 0,0-1-1 0 0,-1 1 0 0 0,0 0 1 0 0,-1 1-1 0 0,1-1 1 0 0,-1 1-1 0 0,-1 0 0 0 0,0 1 1 0 0,0-1-1 0 0,0 1 0 0 0,0 1 1 0 0,-1-1-1 0 0,0 2 1 0 0,0-1-1 0 0,-1 1 0 0 0,1 0 1 0 0,-1 0-1 0 0,0 1 0 0 0,-7-2 2 0 0,1 3-1 0 0,1 0-1 0 0,0 1 1 0 0,-1 0-1 0 0,1 1 1 0 0,-1 0-1 0 0,1 2 0 0 0,0 0 1 0 0,-1 0-1 0 0,1 1 1 0 0,0 1-1 0 0,0 0 1 0 0,1 1-1 0 0,-1 0 0 0 0,1 2 1 0 0,0-1-1 0 0,1 1 1 0 0,0 1-1 0 0,0 0 1 0 0,0 1-1 0 0,1 0 0 0 0,-3 5 2 0 0,5-6 1 0 0,0 0 0 0 0,1 1 1 0 0,0 0-1 0 0,1 0 0 0 0,0 0 0 0 0,0 1 0 0 0,1 1 0 0 0,0-1 0 0 0,1 1 0 0 0,0-1 0 0 0,1 2 0 0 0,0-1 0 0 0,1 0 0 0 0,0 1 0 0 0,1-1 0 0 0,0 1 0 0 0,1 0 1 0 0,0 0-1 0 0,1 0 0 0 0,0-1 0 0 0,1 1 0 0 0,1 0 0 0 0,-1 0 0 0 0,2-1 0 0 0,0 1 0 0 0,0 1-1 0 0,15 22 18 0 0,1 0 0 0 0,2-1 0 0 0,1-1 0 0 0,1-2 0 0 0,2 0 0 0 0,1-1 0 0 0,1-1 0 0 0,2-2 0 0 0,1-1 0 0 0,24 16-18 0 0,153 108-544 0 0,-189-143-929 0 0,-4-6-5169 0 0,-8-1-4584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0 14227 0 0,'0'0'3378'0'0,"0"0"-1754"0"0,0 0-535 0 0,0 0 43 0 0,0 0 42 0 0,0 0-8 0 0,0 0-135 0 0,0 0-256 0 0,0 0-245 0 0,0 0-184 0 0,-20 36-95 0 0,-63 114-70 0 0,-23 60 59 0 0,55-90-2129 0 0,38-112-1692 0 0,6-8-5596 0 0,2 0-2568 0 0</inkml:trace>
  <inkml:trace contextRef="#ctx0" brushRef="#br0" timeOffset="255.118">0 15 15395 0 0,'0'0'1325'0'0,"0"0"-440"0"0,0 0-113 0 0,0 0 114 0 0,0 0 166 0 0,0 0 43 0 0,0 0-104 0 0,0 0-182 0 0,0 0-114 0 0,0 0-44 0 0,0 0-48 0 0,0 0-51 0 0,24 36-79 0 0,73 113-81 0 0,-18-37 401 0 0,58 84-460 0 0,-136-194-1201 0 0,9 14 2241 0 0,-8-11-4789 0 0,-1 0-5434 0 0,-1-5-3298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121 101 12827 0 0,'0'0'2144'0'0,"0"0"-321"0"0,0 0-233 0 0,0 0-162 0 0,0 0-115 0 0,0 0-163 0 0,0 0-271 0 0,0 0-281 0 0,0 0-179 0 0,0 0-71 0 0,0 0-3 0 0,0 0 4 0 0,0 0-29 0 0,-2 28-11 0 0,-11 91-24 0 0,-29 311 798 0 0,26-279-1073 0 0,-8-74-148 0 0,19-70 561 0 0,5-7-617 0 0,0 0-1 0 0,0-1 1 0 0,0 1 0 0 0,0 0-1 0 0,0-1 1 0 0,-1 1-1 0 0,1 0 1 0 0,0-1-1 0 0,0 1 1 0 0,0 0 0 0 0,0-1-1 0 0,-1 1 1 0 0,1 0-1 0 0,0 0 1 0 0,0-1-1 0 0,-1 1 1 0 0,1 0 0 0 0,0 0-1 0 0,0-1 1 0 0,-1 1-1 0 0,1 0 1 0 0,0 0-1 0 0,-1 0 1 0 0,1-1-1 0 0,0 1 1 0 0,-1 0 0 0 0,1 0-1 0 0,0 0 1 0 0,-1 0-1 0 0,1 0 1 0 0,0 0-1 0 0,-1 0 1 0 0,1 0 0 0 0,0 0-1 0 0,-1 0 1 0 0,1 0 194 0 0,0-11-3030 0 0,0 3-2433 0 0,0 0-5398 0 0</inkml:trace>
  <inkml:trace contextRef="#ctx0" brushRef="#br0" timeOffset="245.948">4 28 11018 0 0,'0'0'1734'0'0,"0"0"-331"0"0,0 0-357 0 0,0 0-210 0 0,0 0-13 0 0,0 0 201 0 0,0 0 107 0 0,0 0-7 0 0,0 0-50 0 0,0 0-186 0 0,0 0-148 0 0,0 0-87 0 0,29 1-83 0 0,90 4-82 0 0,43-22 679 0 0,-119 9-1063 0 0,10 0-506 0 0,-53 8 65 0 0,0 0-224 0 0,-1 6-2817 0 0,-1-3-1433 0 0,-2 3-6722 0 0</inkml:trace>
  <inkml:trace contextRef="#ctx0" brushRef="#br0" timeOffset="427.732">0 440 9826 0 0,'0'0'2057'0'0,"0"0"7"0"0,0 0-208 0 0,0 0-263 0 0,0 0-265 0 0,0 0-192 0 0,0 0-248 0 0,0 0-303 0 0,0 0-249 0 0,0 0-144 0 0,206-15-128 0 0,-181 11-128 0 0,-2 0-128 0 0,-3 4-248 0 0,-1 0-529 0 0,-4 0-1527 0 0,-5 0-6970 0 0</inkml:trace>
  <inkml:trace contextRef="#ctx0" brushRef="#br0" timeOffset="662.599">484 706 12203 0 0,'0'0'1836'0'0,"0"0"-684"0"0,0 0-256 0 0,0 0 67 0 0,0 0 72 0 0,0 0-45 0 0,0 0-183 0 0,0 0-251 0 0,-21 34-256 0 0,-65 105-162 0 0,35-51-54 0 0,47-82-1074 0 0,-20 22 1656 0 0,15-25-5569 0 0,-1-8-6154 0 0,7 1 6381 0 0</inkml:trace>
  <inkml:trace contextRef="#ctx0" brushRef="#br0" timeOffset="911.247">216 625 6473 0 0,'0'0'2246'0'0,"0"0"-411"0"0,0 0-336 0 0,0 0-262 0 0,0 0-39 0 0,0 0 73 0 0,0 0-38 0 0,0 0-86 0 0,0 0-153 0 0,0 0-193 0 0,0 0-105 0 0,0 0-47 0 0,15 21-29 0 0,48 68-13 0 0,-45-65-93 0 0,0-1 0 0 0,2 0 0 0 0,0-2 0 0 0,1 0 0 0 0,23 16-514 0 0,-13-11 125 0 0,29 12-643 0 0,-50-37-1494 0 0,-5-1-3146 0 0,-3 0-6410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47 3513 0 0,'0'0'1343'0'0,"0"0"-203"0"0,0 0 119 0 0,0 0 364 0 0,0 0 329 0 0,0 0 97 0 0,0 0-230 0 0,0 0-392 0 0,0 0-311 0 0,0 0-132 0 0,0 0-28 0 0,0 0-1 0 0,0 0-21 0 0,8 4 2179 0 0,-41 55-872 0 0,-60 151-1629 0 0,10-57-641 0 0,59-132-1687 0 0,20-41-1968 0 0,3-7-2094 0 0,2 12-912 0 0,-1 3-2449 0 0</inkml:trace>
  <inkml:trace contextRef="#ctx0" brushRef="#br0" timeOffset="246.233">1 0 6561 0 0,'0'0'2098'0'0,"0"0"-157"0"0,0 0-54 0 0,0 0-47 0 0,0 0-160 0 0,0 0-275 0 0,0 0-406 0 0,0 0-387 0 0,0 0-148 0 0,0 0 44 0 0,0 0 127 0 0,0 0 122 0 0,3 7 9 0 0,67 98 2480 0 0,-54-83-3045 0 0,0 0 0 0 0,-1 2 0 0 0,-2-1 0 0 0,0 2 0 0 0,6 17-201 0 0,24 58-2079 0 0,-36-90-370 0 0,-1-5-5187 0 0,-4-4-3963 0 0</inkml:trace>
  <inkml:trace contextRef="#ctx0" brushRef="#br0" timeOffset="666.085">363 235 10810 0 0,'0'0'2001'0'0,"0"0"-353"0"0,0 0-253 0 0,0 0-241 0 0,0 0-174 0 0,0 0-112 0 0,0 0-114 0 0,0 0-105 0 0,0 0-53 0 0,0 0 3 0 0,0 0-12 0 0,0 0-95 0 0,0 0-99 0 0,17 3-83 0 0,104 10 331 0 0,-44 7-235 0 0,-75-18-385 0 0,-1 1 1 0 0,0 0 0 0 0,0 0 0 0 0,-1 0 0 0 0,1 0 0 0 0,0 0-1 0 0,-1 0 1 0 0,0 0 0 0 0,0 0 0 0 0,0 0 0 0 0,0 0 0 0 0,0 0 0 0 0,-1 0-1 0 0,1 0 1 0 0,-1-1 0 0 0,0 1 0 0 0,0 0 0 0 0,0 0 0 0 0,0 0-1 0 0,0-1 1 0 0,-1 1-22 0 0,-16 21 183 0 0,7-11-82 0 0,0 1 0 0 0,1 1 0 0 0,0-1 1 0 0,2 2-1 0 0,-1-1 0 0 0,2 1 0 0 0,-2 4-101 0 0,8-17 27 0 0,0-1 0 0 0,0 0 0 0 0,0 0 0 0 0,0 1 0 0 0,1-1 0 0 0,-1 1 0 0 0,0-1 0 0 0,1 1-1 0 0,0-1 1 0 0,0 1 0 0 0,0-1 0 0 0,0 1 0 0 0,0-1 0 0 0,0 1 0 0 0,0-1 0 0 0,1 1 0 0 0,-1-1 0 0 0,1 1 0 0 0,0-1 0 0 0,0 1 0 0 0,0-1 0 0 0,0 0-1 0 0,0 0 1 0 0,1 1 0 0 0,-1-1 0 0 0,0 0 0 0 0,1 0 0 0 0,0 0 0 0 0,-1 0 0 0 0,1-1 0 0 0,0 1 0 0 0,0 0 0 0 0,0-1 0 0 0,0 0 0 0 0,0 1 0 0 0,1-1-1 0 0,-1 0 1 0 0,0 0 0 0 0,1 0 0 0 0,-1 0 0 0 0,0 0 0 0 0,1-1-27 0 0,10 2-29 0 0,0-2-1 0 0,0 0 1 0 0,0 0 0 0 0,-1-1 0 0 0,1-1-1 0 0,0 0 1 0 0,-1-1 0 0 0,1 0-1 0 0,10-5 30 0 0,13-2-3822 0 0,-30 10-2525 0 0,-1 0-5814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93 7762 0 0,'0'0'5298'0'0,"0"0"-3357"0"0,0 0-1225 0 0,0 0-116 0 0,0 0 195 0 0,0 0 252 0 0,0 0 165 0 0,0 0-83 0 0,0 0-250 0 0,0 0-236 0 0,0 0-134 0 0,0 0-28 0 0,3 20 1063 0 0,-73 130 902 0 0,15-42-2145 0 0,23-55-324 0 0,22-48-3953 0 0,4-8-2155 0 0,1-2-3394 0 0,1 1 1877 0 0</inkml:trace>
  <inkml:trace contextRef="#ctx0" brushRef="#br0" timeOffset="297.587">8 1 7378 0 0,'0'0'2978'0'0,"0"0"-986"0"0,0 0-629 0 0,0 0-207 0 0,0 0-22 0 0,0 0 10 0 0,0 0-73 0 0,0 0-174 0 0,0 0-111 0 0,0 0-19 0 0,0 0 33 0 0,0 0 47 0 0,0 0-48 0 0,2 15-71 0 0,9 49-45 0 0,-8-50-405 0 0,1-1 1 0 0,0 0 0 0 0,1 0 0 0 0,0 0 0 0 0,1-1-1 0 0,1 1 1 0 0,0-1 0 0 0,0-1 0 0 0,1 0 0 0 0,1 0-1 0 0,1 1-278 0 0,39 61 466 0 0,-15 8-374 0 0,-34-81-145 0 0,0 0-46 0 0,0 0-65 0 0,0 0-89 0 0,0 0-133 0 0,0 0-228 0 0,-4 0-2839 0 0,2 0-1347 0 0,-1 0-7148 0 0</inkml:trace>
  <inkml:trace contextRef="#ctx0" brushRef="#br0" timeOffset="1078.359">295 332 4441 0 0,'0'0'3242'0'0,"0"0"-724"0"0,0 0-428 0 0,0 0-190 0 0,0 0-96 0 0,0 0-250 0 0,0 0-326 0 0,0 0-339 0 0,0 0-291 0 0,0 0-168 0 0,0 0-57 0 0,0 0-11 0 0,2-4 742 0 0,2 185 2589 0 0,-4-181-3763 0 0,0 0 1 0 0,0-1 0 0 0,0 1 0 0 0,0 0-1 0 0,1 0 1 0 0,-1 0 0 0 0,0 0-1 0 0,0 0 1 0 0,0 0 0 0 0,0 0 0 0 0,1 0-1 0 0,-1 0 1 0 0,0 0 0 0 0,0 0-1 0 0,0 0 1 0 0,1 0 0 0 0,-1 1 0 0 0,0-1-1 0 0,0 0 1 0 0,0 0 0 0 0,0 0 0 0 0,1 0-1 0 0,-1 0 1 0 0,0 0 0 0 0,0 0-1 0 0,0 0 1 0 0,0 1 0 0 0,0-1 0 0 0,0 0 69 0 0,7-23-9330 0 0,-7 22 8353 0 0,2-7-10556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5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3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1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4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32.8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 1088,'-2'2,"0"0,0 0,0 0,1 1,-1-1,1 1,-1-1,1 1,0-1,0 1,0-1,1 1,-1 0,0 0,1-1,0 1,0 0,0 0,0 0,0-1,0 1,1 0,-1 0,1-1,0 1,0 0,0-1,0 1,84 292,-82-284,8 38,2-1,2-1,2 0,2-1,2-1,12 18,-31-59,1-1,-1 1,1-1,0 1,0-1,0 0,0 0,0-1,1 1,-1-1,1 1,0-1,0 0,0 0,0-1,0 1,0-1,0 0,1 0,-1-1,0 1,0-1,1 0,-1 0,0 0,1 0,-1-1,0 0,1 0,-1 0,0 0,0-1,0 0,0 1,0-1,-1-1,1 1,0-1,-1 1,0-1,0 0,0 0,0 0,0-1,0 1,-1-1,0 0,1 1,-2-1,1 0,0-2,23-44,-3 0,-2-2,-2 0,-3-1,6-39,15-49,-36 140,-1-1,1 0,0 0,0 1,0-1,0 0,0 0,0 1,0-1,1 0,-1 0,0 1,1-1,0 0,-1 1,1-1,0 0,0 1,0-1,0 1,0 0,0-1,0 1,1 0,-1 0,0 0,1-1,-1 1,1 1,-1-1,1 0,0 0,-1 1,1-1,0 0,-1 1,1 0,0-1,0 1,-1 0,1 0,0 0,0 0,-1 0,1 1,0-1,0 0,-1 1,1-1,1 2,71 204,5-52,-76-150,-1 0,1-1,0 1,0 0,0-1,1 1,-1-1,1 0,0 0,0-1,0 1,0-1,0 0,1 0,-1 0,0-1,1 1,0-1,-1 0,1 0,0-1,-1 1,1-1,0 0,0-1,-1 1,1-1,0 0,-1 0,1 0,-1 0,1-1,-1 0,3-1,3-8,0 1,-1-1,0 0,-1-1,0 0,-1 0,0-1,-1 0,0 0,-1-1,-1 1,0-1,-1 0,0 0,-1-1,-1-1,13-48,-3-1,-4-1,-2 1,-2-1,-4 0,-9-66,0 106,8 36</inkml:trace>
  <inkml:trace contextRef="#ctx0" brushRef="#br0" timeOffset="353.366">1327 1136,'-42'117,"39"-110,1 1,0 0,0 0,1 0,0 0,0 0,1 0,0 0,1 1,0-1,0 0,0 0,1 0,1 0,-1-1,1 1,0-1,1 1,0-1,0 0,0 0,1-1,0 1,1-1,-1 0,1-1,0 1,1-1,-1 0,1-1,0 1,0-2,0 1,1-1,-1 0,1 0,0-1,0 0,0 0,0-1,4 1,-6-3,-1 0,1 0,-1 0,0-1,0 1,0-1,0 0,0-1,0 1,-1-1,1 0,-1 0,1-1,-1 1,0-1,-1 0,1 0,-1 0,1-1,-1 1,0-1,-1 1,1-1,-1 0,0 0,0 0,-1-1,1-4,2-2,-2 0,0 0,0 0,-1 0,0-1,-1 1,-1 0,0-1,-1 1,0 0,-1 0,-1-4,-1 4,0 0,-1 1,0-1,-1 1,0 1,0-1,-1 1,-1 1,0-1,0 1,-1 1,0 0,0 0,-4-1,10 6,-1 1,0-1,0 1,-1-1,1 1,0 1,-1-1,1 1,-1 0,1 0,-1 1,0-1,1 1,-1 1,0-1,1 1,-1 0,1 0,-1 0,1 1,0 0,-1 0,1 0,0 1,0 0,0 0,1 0,-1 1,1-1,0 1,0 0,0 0,-1 2,-26 59,28-44</inkml:trace>
  <inkml:trace contextRef="#ctx0" brushRef="#br0" timeOffset="882.696">1786 943,'36'119,"-30"-88,63 175,-66-241,-6 3,2-1,1 1,1-1,2 1,1-1,2 1,1 1,1-1,7-14,22-25,-36 70,-1 0,1-1,0 1,0 0,0 0,0 1,0-1,0 0,0 0,0 0,0 1,1-1,-1 0,0 1,0-1,1 1,-1 0,0-1,1 1,-1 0,0 0,1 0,-1 0,1 0,-1 0,0 0,1 0,-1 1,0-1,1 0,-1 1,0-1,0 1,1-1,-1 1,0 0,0 0,0 0,0-1,0 1,0 0,0 0,0 0,0 0,0 1,-1-1,1 0,0 0,-1 0,1 1,-1-1,1 0,-1 0,0 1,9 19,-2-1</inkml:trace>
  <inkml:trace contextRef="#ctx0" brushRef="#br0" timeOffset="1218.389">2271 410,'37'80,"-9"-14,-2 1,-4 2,-3 0,9 62,-27-126,3 14,0 0,-1 1,-1-1,-1 1,0-1,-2 1,0 0,-1-1,-1 1,-1-1,-1 1,-22-4,20-24</inkml:trace>
  <inkml:trace contextRef="#ctx0" brushRef="#br0" timeOffset="1535.226">2561 362,'-2'21,"-1"-1,0-1,-2 1,0 0,-2-1,0 0,-1-1,-1 1,-1 1,-48 146,58-162,0 0,0-1,0 1,1 0,-1 0,1-1,0 1,0 0,1-1,-1 1,1-1,-1 1,1-1,0 0,1 0,-1 0,0 0,1 0,0 0,-1-1,1 1,0-1,0 0,1 0,-1 0,0 0,1-1,-1 1,1-1,-1 0,1 0,0 0,-1 0,1-1,0 1,0-1,0 0,2-1,84 43,-16 33,-61-73</inkml:trace>
  <inkml:trace contextRef="#ctx0" brushRef="#br0" timeOffset="2290.41">3722 241,'-47'-14,"31"16,0 0,1 2,-1 0,1 0,-1 2,1 0,1 0,-1 1,1 1,0 1,1 0,0 1,1 0,0 1,0 0,-5 7,16-16,-1-1,1 1,0 0,0-1,0 1,0 0,0 0,0 0,0 0,1 0,-1 0,1 0,-1 1,1-1,0 0,0 0,0 0,0 0,0 0,0 1,1-1,-1 0,1 0,-1 0,1 0,0 0,0 0,0 0,0 0,0-1,0 1,1 0,-1-1,1 1,-1 0,1-1,-1 0,1 1,0-1,0 0,-1 0,1 0,0 0,0 0,0 0,0-1,0 1,1-1,-1 1,0-1,0 0,0 0,0 0,0 0,1 0,-1 0,0-1,0 1,0-1,1 0,49 20,-51-14,0 0,0 0,-1 0,1 0,-1 0,0 0,0 0,-1 0,0 0,1 0,-2 0,1-1,-1 1,1 0,-1-1,0 1,-1-1,1 1,-1-1,0 0,0 0,0-1,-1 1,1 0,-4 2,-4 8,-15 21,-42 90,68-123,0 0,0 0,0 0,0 0,1 0,-1 0,1 0,-1 0,1 0,0 0,-1 0,1 0,0 0,0 0,0-1,1 1,-1 0,0-1,1 1,-1-1,1 1,-1-1,1 0,0 0,-1 0,1 0,0 0,0 0,0 0,0 0,0-1,0 1,0-1,0 1,0-1,0 0,0 0,0 0,0 0,0 0,0 0,0-1,0 1,0-1,0 1,0-1,1 0,99-30,-96 30,0-1,-1 1,1-1,-1 0,1 0,-1-1,0 0,0 0,0 0,0 0,-1-1,1 0,-1 0,0 0,0 0,0-1,-1 1,1-1,-1 0,0 0,-1-1,1 1,-1 0,0-1,0 1,-1-1,0 0,0 0,0 1,-1-1,1-5,-7-9</inkml:trace>
  <inkml:trace contextRef="#ctx0" brushRef="#br0" timeOffset="2534.82">3408 0,'-4'9,"0"-1,0 1,1 0,0 0,1 0,0 0,0 1,1-1,0 1,1-1,0 1,0-1,1 0,0 1,1-1,0 0,2 7,12 49,2-2,3 0,3-1,8 12,54 153,-68-167,-4 1,-2 1,-3 0,-2 0,-3 18,-3-35</inkml:trace>
  <inkml:trace contextRef="#ctx0" brushRef="#br0" timeOffset="3200.157">625 2201,'34'123,"5"9,-6 1,-6 2,7 120,-31-235,-2 0,0 0,-2-1,0 1,-1 0,-1 0,-1-1,0 0,-2 0,0 0,6-19,1-1,-1 1,1-1,-1 1,1-1,-1 1,1-1,-1 0,1 1,-1-1,0 1,0-1,1 0,-1 1,0-1,0 0,0 0,1 1,-1-1,0 0,0 1,0-1,0 0,-1 0,1 1,0-1,0 0,0 1,-1-1,1 0,0 1,0-1,-1 0,1 1,-1-1,1 0,0 1,-1-1,1 1,-1-1,0 1,1-1,-1 1,1 0,-1-1,0 1,1 0,-1-1,0 1,1 0,-1 0,0 0,1-1,-1 1,0 0,0 0,1 0,-1 0,0 0,1 0,-1 1,0-1,0 0,1 0,-1 0,0 1,1-1,-1 0,4-23</inkml:trace>
  <inkml:trace contextRef="#ctx0" brushRef="#br0" timeOffset="3562.444">1037 2273,'-70'122,"8"-14,33-62,2 2,2 0,3 2,1 1,2 2,18-49,1-1,-1 0,1 0,0 0,0 0,0 1,0-1,1 0,-1 0,1 0,0 0,-1 0,1 0,1 0,-1 0,0 0,1 0,0 0,-1-1,1 1,0-1,0 1,1-1,-1 0,0 0,1 0,0 0,-1 0,1 0,0-1,0 0,0 1,0-1,0 0,0 0,0-1,0 1,0 0,0-1,0 0,1 0,-1 0,0 0,0-1,0 1,0-1,1 0,-1 1,0-2,1 1,4 0,1 1,-1 1,1-1,-1 1,1 1,-1 0,0 0,0 0,0 1,0 1,0-1,-1 1,1 0,-1 1,0 0,0 0,-1 0,1 1,-1 0,-1 0,3 4,26 9,-24-24</inkml:trace>
  <inkml:trace contextRef="#ctx0" brushRef="#br0" timeOffset="3835.548">1231 2637,'4'12,"1"13,1 13,-2 6,-1-2,3-3,0-4,4-8,-1-5,3-10,0-11,1-6,-2-10,-2-3</inkml:trace>
  <inkml:trace contextRef="#ctx0" brushRef="#br0" timeOffset="4001.335">1134 2177,'0'13,"0"7,4 5,1 2,5 1,3 0,1-5</inkml:trace>
  <inkml:trace contextRef="#ctx0" brushRef="#br0" timeOffset="4264.669">1545 2854,'-9'-8,"87"-269,-60 227,-19 48,1 1,0-1,-1 1,1-1,0 1,0-1,-1 1,1-1,1 1,-1-1,0 0,0 1,0-1,1 1,-1-1,1 1,-1-1,1 1,0 0,0-1,-1 1,1 0,0-1,0 1,0 0,0 0,1 0,-1 0,0 0,0 0,1 0,-1 0,0 1,1-1,-1 1,1-1,-1 1,1-1,-1 1,1-1,-1 1,1 0,-1 0,1 0,0 0,-1 0,1 0,-1 1,1-1,-1 0,1 1,-1-1,1 1,-1 0,0-1,1 1,-1 0,0 0,1 0,-1 0,0 0,0 0,0 0,0 0,0 1,0-1,0 0,16 43,-16-37,1-1,0 1,0-1,0 0,1 0,0 0,0 0,0-1,1 1,0-1,0 0,0 0,1 0,0 0,0-1,3 2,-6-5,0 0,1-1,-1 1,0-1,0 0,1 0,-1 0,0 0,0 0,1 0,-1-1,0 1,0-1,1 1,-1-1,0 0,0 0,0 0,0 0,0 0,0-1,0 1,-1-1,1 1,0-1,-1 1,1-1,-1 0,0 0,1 0,-1 0,0 0,0 0,0 0,0 0,-1 0,1 0,0-3,19-87,-20 16,-1 55</inkml:trace>
  <inkml:trace contextRef="#ctx0" brushRef="#br0" timeOffset="4840.056">2053 2613,'103'-143,"-99"137,1 0,-1 0,0 0,0-1,-1 0,0 1,0-1,-1 0,1 0,-2-1,1 1,-1 0,0-1,0 1,-1 0,0-1,-1 1,1-1,-1 1,-1-1,1 1,-1 0,-1 0,1 0,-1 0,0 0,-1 1,0-1,0 1,0 0,-1 0,0 1,0-1,-1 0,1 5,1 1,-1 0,0 0,1 1,-1-1,0 1,1 0,-1 0,1 1,-1-1,1 1,0 0,0 0,0 0,0 1,0 0,0-1,1 1,-1 1,1-1,0 0,0 1,0 0,0-1,1 1,-1 0,1 0,0 1,0-1,1 0,-1 1,1-1,0 1,0-1,1 1,-1 0,1-1,0 1,0 0,0-1,1 1,1 3,-2 1,1 0,0 0,0 0,1-1,0 1,1-1,0 1,0-1,1 0,0 0,0 0,1-1,0 1,0-1,1 0,0-1,0 1,0-1,1 0,0-1,0 0,1 0,-1 0,1-1,0 0,1-1,-1 0,0 0,1-1,-1 0,1 0,0-1,0 0,0 0,0-1,0-1,-1 1,1-1,0-1,0 0,-1 0,1 0,-1-1,0-1,1 1,-2-1,1-1,0 1,-1-1,0-1,0 1,0-1,-1-1,0 1,2-3,13-20,0-1,-2 0,-1-2,-1 0,-2-1,-2-1,0 0,-3 0,-1-1,-1-1,-2 0,-2 1,-1-2,-1 1,-3 0,-1 0,-1 0,-2 0,-2 0,-1 1,-1 0,-2 1,-9-18,-26-14,45 65,0 1,0-1,-1 0,1 0,0 1,0-1,-1 0,1 1,0-1,-1 1,1 0,-1-1,1 1,0 0,-1 0,1 0,-1 0,1 0,-1 0,1 1,0-1,-1 0,1 1,-1-1,1 1,0-1,0 1,-1 0,1-1,0 1,0 0,0 0,-1 0,1 0,0 0,1 0,-1 0,0 0,0 1,0-1,1 0,-1 0,0 1,1-1,-1 0,1 1,0-1,-1 1,1-1,0 0,0 1,0-1,0 1,-5 24,2 1,1-1,1 1,1 0,1-1,1 1,2-1,0 1,2-1,1 0,10 24,-11-27,9 21,2-1,1-1,2 0,3-2,0 0,3-2,1 0,2-2,1-1,2-2,7 5,1 10,-47-40,-3-8</inkml:trace>
  <inkml:trace contextRef="#ctx0" brushRef="#br0" timeOffset="5094.572">2319 2056,'42'-1,"1"-3,-1-1,0-2,-1-2,1-2,-2-1,0-2,0-2,-2-2,10-7,-33 16</inkml:trace>
  <inkml:trace contextRef="#ctx0" brushRef="#br0" timeOffset="5354.741">3021 2032,'4'16,"1"15,0 4,4-2,3-7,0-13,-1-12,-4-10,-2-5</inkml:trace>
  <inkml:trace contextRef="#ctx0" brushRef="#br0" timeOffset="5519.576">2923 1693,'-4'-8,"-1"-7,0 3,1 8,5 4,2 7,6 6,0 1</inkml:trace>
  <inkml:trace contextRef="#ctx0" brushRef="#br0" timeOffset="5774.907">3383 1621,'-6'2,"1"1,-1 0,1 0,0 0,0 1,0 0,0 0,0 0,1 0,0 1,0 0,0 0,1 0,-1 0,1 0,0 1,1-1,0 1,-2 6,2-3,0 0,0 1,1-1,1 1,0-1,0 0,1 1,0-1,0 0,1 1,0-1,1 0,0 0,1 0,0-1,0 1,0-1,1 0,1 0,-1-1,1 1,0-1,1-1,0 1,0-1,0 0,1 0,0-1,0 0,0-1,1 0,-1 0,1-1,0 0,0 0,0-1,1 0,-1-1,0 0,1 0,-1-1,1 0,-1-1,1 0,-1-1,0 0,0 0,0-1,0 0,0 0,0-1,-1 0,5-4,14-9,-4-1</inkml:trace>
  <inkml:trace contextRef="#ctx0" brushRef="#br0" timeOffset="6490.055">965 4160,'5'2,"1"0,-1-1,1 0,0 0,-1 0,1-1,0 0,0 0,-1 0,1-1,0 0,-1 0,1 0,0-1,-1 0,0 0,1 0,-1-1,0 0,0 0,0 0,1-2,16-8,-1-2,0 0,-1-1,-1-1,-1-1,0-1,-1 0,-1-1,-1-1,-1 0,-1-1,-1-1,-1 0,-1 0,-1-1,0-1,-2 1,-2-1,0-1,0-10,-4 32,-1 1,0-1,0 1,0-1,0 0,-1 1,0-1,1 1,-1-1,0 1,-1 0,1-1,-1 1,1 0,-1 0,0 0,0 0,-1 0,1 0,0 1,-1-1,0 1,1-1,-1 1,0 0,0 0,0 0,-1 1,1-1,0 1,-1 0,1 0,-1 0,1 0,-1 0,1 1,-1 0,1 0,-1 0,0 0,1 0,-1 1,1-1,-1 1,1 0,-1 0,1 0,0 1,-1-1,1 1,-1 0,-8 8,0 0,1 0,0 1,0 1,1 0,1 0,0 1,1 0,0 0,1 1,0 0,1 0,1 1,0 0,1 0,1 0,0 0,1 1,1-1,0 1,1-1,1 1,1-1,0 0,0 1,3 2,-3-8,0-1,1 0,0 0,1 0,0 0,0 0,1-1,0 0,1 0,0 0,0-1,1 0,-1 0,1 0,1-1,-1 0,1-1,1 1,-1-2,0 1,1-1,0 0,0-1,0 0,1 0,-1-1,1-1,-1 1,1-1,0-1,-1 0,1 0,0-1,-1 0,1-1,-1 0,0-1,6-1,-3-1,1 0,-1-1,1 0,-2-1,1 0,-1-1,0 0,0-1,-1 0,8-9,5-10</inkml:trace>
  <inkml:trace contextRef="#ctx0" brushRef="#br0" timeOffset="6871.698">1666 3943,'1'0,"-1"-1,1 1,-1-1,1 1,-1 0,1-1,-1 1,1 0,-1-1,1 1,-1 0,1 0,0 0,-1 0,1-1,-1 1,1 0,0 0,-1 0,1 0,0 0,-1 0,1 1,-1-1,1 0,0 0,-1 0,1 0,-1 1,1-1,-1 0,1 1,-1-1,1 0,-1 1,1-1,-1 1,1-1,-1 1,0-1,1 1,-1-1,0 1,1-1,-1 1,0-1,0 1,0 0,1-1,-1 1,0-1,0 1,0 0,0-1,0 1,0-1,0 1,0 0,0-1,0 1,-1-1,1 1,0 0,0-1,-1 1,31-42,68-246,-68 203,-8 115,-22-30,72 141,-70-138,0-1,1 0,-1 0,1 0,0 0,0 0,0-1,0 1,0-1,1 0,-1 0,1 0,-1-1,1 1,0-1,-1 0,1 0,0 0,0 0,0 0,0-1,0 0,0 0,0 0,0-1,0 1,0-1,0 0,0 0,-1 0,1 0,0-1,-1 0,1 1,-1-1,1-1,-1 1,1-1,6-9,1-1,-1-1,-1 1,-1-1,0-1,-1 0,0 0,-1-1,-1 1,0-1,-1 0,-1-1,-1 1,0 0,-1-1,-1 1,0-10,-9-89,3 98</inkml:trace>
  <inkml:trace contextRef="#ctx0" brushRef="#br0" timeOffset="7511.027">2343 3725,'1'2,"0"0,0 0,0 0,0 0,0-1,0 1,1 0,-1 0,1-1,-1 1,1-1,0 1,0-1,-1 0,1 0,0 0,0 0,0 0,0 0,0 0,1-1,-1 1,0-1,0 1,0-1,0 0,1 0,-1 0,0 0,0 0,0-1,1 1,-1-1,0 1,0-1,0 0,0 0,0 0,0 0,0 0,0 0,0 0,-1-1,1 1,-1-1,1 1,1-3,23-21,0-2,-2-1,0-1,-2 0,-2-2,-1-1,13-28,-27 53,-1 0,0-1,0 1,0-1,-1 0,0-1,-1 1,0 0,0-1,-1 1,0-1,0 0,-1 1,0-1,-1 1,0-1,0 0,-1 1,0 0,0-1,-1 1,0 0,-1 0,0 0,0 1,0-1,-1 1,0 0,-2-2,4 8,1 0,-1-1,0 1,1 0,-1 1,0-1,0 0,0 1,1-1,-1 1,0 0,0 0,0 0,0 0,0 1,0-1,1 1,-1 0,0 0,0 0,1 0,-1 0,0 0,1 1,-1-1,1 1,0 0,0 0,-1 0,1 0,0 0,1 0,-1 0,0 1,0 0,-50 90,48-81,1 0,0-1,1 1,0 0,1 0,0 0,1 1,1-1,-1 0,2 0,0 0,0 0,1-1,1 1,0-1,0 1,7 9,-8-15,0-1,0 1,1-1,0 0,0 0,0 0,0-1,1 1,0-1,0 0,0-1,1 1,-1-1,1 0,-1 0,1-1,0 0,0 0,0 0,1-1,-1 1,0-2,1 1,-1-1,0 0,1 0,-1 0,0-1,1 0,-1-1,0 1,0-1,0 0,3-2,11-5,-1 0,-1-2,0 0,0-1,-1 0,0-2,-2 0,1-1,-2 0,0-1,-1-1,0 0,-1-1,-1 0,-1-1,-1 0,-1 0,0-1,-1 0,-1-1,-2 1,0-1,0 0,-2-1,-1-4,0 16,2-7,-2 0,1 0,-2 0,0 0,-1 0,-1 1,-1-1,0 0,-1 1,0 0,-2-1,0 2,-7-14,12 27,0 0,0 1,0-1,-1 1,1-1,0 1,-1 0,1-1,0 1,-1 0,0 0,1 0,-1 0,0 0,1 1,-1-1,0 0,0 1,0-1,0 1,1 0,-1 0,0-1,0 1,0 0,0 1,0-1,0 0,0 0,1 1,-1 0,0-1,0 1,0 0,1-1,-1 1,0 0,1 0,-1 1,1-1,-1 0,1 0,0 1,-1-1,1 1,0-1,0 1,-1 1,-33 88,34-87,1 1,0-1,0 1,0-1,0 1,1-1,0 1,0-1,0 1,0-1,1 0,0 1,0-1,0 0,0 0,1-1,-1 1,1 0,0-1,0 0,1 1,-1-1,0 0,1-1,0 1,0-1,0 0,0 1,0-2,0 1,0 0,1-1,-1 0,1 0,-1 0,1-1,3 1,171-24,-66 7,-110 16,0 1,0-1,-1 1,1-1,0 1,0 0,-1 0,1 0,-1 0,1 1,-1-1,1 1,-1-1,0 1,0 0,1 0,-2 0,1 0,0 0,0 1,-1-1,1 1,-1-1,1 1,-1-1,0 1,0-1,-1 1,1 0,0 0,-1 0,0-1,1 1,-1 0,0 0,0 0,-1 2,-17 108,9-90</inkml:trace>
  <inkml:trace contextRef="#ctx0" brushRef="#br0" timeOffset="8061.62">3456 2806,'-15'17,"2"2,0-1,0 2,2-1,1 2,0-1,1 2,2-1,0 1,1 0,1 0,1 1,1-1,1 1,2 0,0 0,1 0,1 1,-1-19,0-1,0 0,0-1,1 1,-1 0,1 0,0 0,0-1,0 1,1-1,-1 0,1 0,0 0,0 0,0 0,0 0,1-1,-1 0,0 1,1-1,0 0,0-1,-1 1,1-1,0 0,0 0,0 0,0 0,1-1,-1 1,0-1,0 0,0 0,0-1,0 1,0-1,1 0,-1 0,-1-1,1 1,0-1,0 1,0-1,-1-1,1 1,-1 0,0-1,1 0,11-16,-1 0,-2-1,0 0,0-1,-2 0,-1-1,-1 0,0 0,-2-1,-1 0,1-11,25-78,-20 114,-6 45,-3-30,13 57,4-1,2-1,4 0,22 42,-19-51,-3 1,-3 2,-3 0,-3 1,5 49,-29 14,7-126,1-1,-1 1,0 0,0-1,0 1,-1 0,1-1,-1 1,0-1,0 0,0 0,0 1,0-1,-1-1,0 1,1 0,-1-1,0 1,0-1,-1 0,1 0,0 0,-1 0,1-1,-1 1,1-1,-1 0,0 0,0-1,1 1,-4 0,1-5,-1 1,1-1,0 0,0-1,1 1,-1-1,1 0,0-1,0 1,1-1,0 0,0 0,0-1,1 1,0-1,0 1,0-1,1 0,0 0,1 0,-1-1,1 1,1 0,-1 0,1-6,-3-2,-10-70,4-1,3 0,4-1,4 1,7-32,-4 52</inkml:trace>
  <inkml:trace contextRef="#ctx0" brushRef="#br0" timeOffset="8644.617">3843 2758,'3'0,"-1"0,0 1,1-1,-1 1,0-1,0 1,1 0,-1 0,0 0,0 0,0 1,0-1,0 0,-1 1,1-1,0 1,-1 0,1-1,-1 1,1 0,-1 0,0 0,0 0,0 0,0 0,0 1,0-1,-1 0,1 0,-1 1,1-1,-1 0,0 1,0-1,0 0,0 1,-1-1,1 2,1 1,3 9,-2 1,1 0,0 0,2 0,-1-1,2 0,0 0,1 0,0 0,1-1,0 0,1-1,1 0,0-1,0 1,7 4,-14-15,-1 1,0-1,1 0,-1 0,0 0,1 0,0 0,-1-1,1 1,-1-1,1 0,0 0,-1 0,1 0,0 0,-1 0,1-1,-1 1,1-1,0 1,-1-1,0 0,1 0,-1-1,1 1,-1 0,0-1,0 1,0-1,0 0,0 0,0 0,0 0,-1 0,1 0,-1 0,1 0,-1-1,0 1,0 0,0-1,0 1,0-1,-1 0,1-2,23-126,-2-89,-22 219,0-1,-1 0,1 0,1 0,-1 0,0 0,0 0,1 0,-1 0,1 0,0 1,-1-1,1 0,0 0,0 1,0-1,0 0,0 1,1-1,-1 1,0 0,1-1,-1 1,1 0,-1 0,1 0,0 0,0 0,-1 0,1 0,0 1,0-1,0 1,0-1,-1 1,1 0,0 0,0-1,0 1,0 1,0-1,0 0,0 0,0 1,0-1,-1 1,1 0,0-1,0 1,0 0,-1 0,1 0,-1 0,1 0,-1 1,1-1,-1 0,1 1,-1-1,0 1,0-1,1 3,265 370,-202-274,-44-68,2-3,-1 1,-1 1,-2 1,-1 0,-2 2,-1 0,-2 0,-1 1,-2 1,-1 0,-2 0,-1 1,-2 11,-5-36,-1 0,-1 0,0-1,-1 0,0 0,0 0,-1 0,-1 0,0-1,0 0,-1 0,0-1,-1 0,0 0,-6 5,10-10,0-1,0 0,0 0,0 0,-1 0,1-1,-1 1,0-1,1 0,-1 0,0-1,0 0,0 0,0 0,0 0,-1-1,1 0,0 0,0 0,0-1,0 1,0-1,-1 0,2-1,-1 1,0-1,0 0,0-1,1 1,-1-1,1 0,0 0,0 0,0 0,0-1,-1-1,-9-15,1 0,2-1,0-1,1 1,0-2,2 1,1-1,1-1,1 1,1-1,1 0,1 0,1 0,1 0,2 0,0 0,1 0,1 1,2-1,7-19,-3 8,2 1,1 1,1 0,3 1,0 0,2 2,1 0,1 1,2 1,1 1,1 2,1 0,9-5,58-42,3 4,4 4,38-16,-85 50,17-11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468 509 0 0 0,'0'0'2487'0'0,"0"0"207"0"0,0 0-171 0 0,0 0-338 0 0,0 0-381 0 0,0 0-336 0 0,0 0-185 0 0,0 0-149 0 0,0 0-170 0 0,0 0-92 0 0,0 0-54 0 0,0 0-85 0 0,0 0-20 0 0,-3-3-41 0 0,1 0-512 0 0,0 1 1 0 0,-1-1 0 0 0,1 1-1 0 0,-1 0 1 0 0,0 0-1 0 0,0 0 1 0 0,0 1 0 0 0,0-1-1 0 0,0 1 1 0 0,0-1 0 0 0,0 1-1 0 0,0 0 1 0 0,-1 0-1 0 0,1 1 1 0 0,0-1 0 0 0,-1 1-1 0 0,1-1 1 0 0,-3 1-161 0 0,-14 0 446 0 0,-1-1-213 0 0,1 1-1 0 0,0 1 1 0 0,0 1 0 0 0,0 1 0 0 0,0 0-1 0 0,0 2 1 0 0,-4 1-233 0 0,4 1 63 0 0,2-1 69 0 0,0 0 1 0 0,0 1 0 0 0,1 0 0 0 0,0 2-1 0 0,1 0 1 0 0,0 1 0 0 0,0 0-1 0 0,-1 3-132 0 0,11-5 16 0 0,1 0-1 0 0,0 0 0 0 0,0 0 0 0 0,1 1 1 0 0,0 0-1 0 0,0 0 0 0 0,1 0 0 0 0,0 0 1 0 0,1 0-1 0 0,0 1 0 0 0,0-1 1 0 0,1 1-1 0 0,0-1 0 0 0,1 1 0 0 0,0-1 1 0 0,0 1-1 0 0,1 0 0 0 0,0-1 0 0 0,1 1 1 0 0,1 3-16 0 0,0-7 30 0 0,-1-1 1 0 0,1 1-1 0 0,0 0 1 0 0,0-1 0 0 0,1 0-1 0 0,-1 0 1 0 0,1 0-1 0 0,1 0 1 0 0,-1 0 0 0 0,0-1-1 0 0,1 0 1 0 0,0 0-1 0 0,0 0 1 0 0,0-1 0 0 0,1 0-1 0 0,-1 1 1 0 0,1-2-1 0 0,0 1 1 0 0,0-1-1 0 0,0 0 1 0 0,0 0 0 0 0,0-1-1 0 0,0 1 1 0 0,0-1-1 0 0,0-1 1 0 0,1 1 0 0 0,-1-1-1 0 0,0 0 1 0 0,1-1-1 0 0,-1 1 1 0 0,0-1 0 0 0,4-1-31 0 0,1-4 95 0 0,0 0 1 0 0,0 0-1 0 0,-1-1 1 0 0,0-1-1 0 0,0 0 1 0 0,-1 0-1 0 0,0 0 1 0 0,0-1-1 0 0,-1-1 1 0 0,0 0-1 0 0,1-3-95 0 0,181-269 837 0 0,-176 260-679 0 0,-14 21-136 0 0,0 1-24 0 0,0 0 22 0 0,0 0-17 0 0,0 9-60 0 0,-1 41 28 0 0,10 109 171 0 0,-5-147-156 0 0,1 1 0 0 0,0-1-1 0 0,1 0 1 0 0,0 0 0 0 0,1 0 0 0 0,0-1-1 0 0,1 0 1 0 0,1-1 0 0 0,5 6 14 0 0,8 29-2014 0 0,-20-24-8835 0 0,-2-17-1332 0 0</inkml:trace>
  <inkml:trace contextRef="#ctx0" brushRef="#br0" timeOffset="569.481">663 932 13859 0 0,'0'0'2753'0'0,"0"0"-860"0"0,0 0-460 0 0,0 0-201 0 0,0 0-193 0 0,0 0-175 0 0,0 0-171 0 0,0 0-164 0 0,0 0-93 0 0,0 0-28 0 0,0 0-14 0 0,0 0-11 0 0,11-27-36 0 0,32-85-12 0 0,50-69 1113 0 0,-57 104-1117 0 0,-23 33-141 0 0,-13 43-159 0 0,0 1 0 0 0,-3 16-183 0 0,-1-6 148 0 0,0 0 0 0 0,1 0 1 0 0,0 1-1 0 0,0 0 0 0 0,1-1 1 0 0,0 1-1 0 0,1 0 0 0 0,1 0 1 0 0,-1 0-1 0 0,2 0 0 0 0,0 0 1 0 0,0 0-1 0 0,1 0 0 0 0,0-1 1 0 0,1 1-1 0 0,0 0 0 0 0,0-1 1 0 0,1 0-1 0 0,1 0 0 0 0,0 0 1 0 0,0 0-1 0 0,1-1 0 0 0,0 0 1 0 0,7 8 3 0 0,-9-14 18 0 0,-1-1 1 0 0,1 0-1 0 0,-1 0 0 0 0,1 0 1 0 0,0 0-1 0 0,0 0 1 0 0,0-1-1 0 0,0 0 1 0 0,0 0-1 0 0,0 0 0 0 0,0 0 1 0 0,0-1-1 0 0,1 1 1 0 0,-1-1-1 0 0,0 0 1 0 0,0 0-1 0 0,0-1 0 0 0,1 1 1 0 0,-1-1-1 0 0,0 0 1 0 0,0 0-1 0 0,0 0 1 0 0,0-1-1 0 0,0 0 0 0 0,0 1 1 0 0,-1-1-1 0 0,1 0 1 0 0,0-1-1 0 0,-1 1 1 0 0,0-1-1 0 0,1 0 0 0 0,-1 1 1 0 0,0-1-1 0 0,0-1-18 0 0,7-6 115 0 0,0-1 0 0 0,-1 0 0 0 0,0-1 0 0 0,0 0 0 0 0,-1-1 0 0 0,-1 0 0 0 0,0 0 0 0 0,-1 0 0 0 0,1-6-115 0 0,22-97 59 0 0,-29 115-331 0 0,0 1-161 0 0,0 0-272 0 0,0 0-423 0 0,0 8-4639 0 0,0-5-1638 0 0,0 1-5218 0 0</inkml:trace>
  <inkml:trace contextRef="#ctx0" brushRef="#br0" timeOffset="1184.562">1657 490 13835 0 0,'0'0'2702'0'0,"0"0"-984"0"0,0 0-429 0 0,0 0-105 0 0,0 0-87 0 0,0 0-158 0 0,0 0-182 0 0,0 0-134 0 0,0 0-120 0 0,0 0-89 0 0,0 0-55 0 0,0 0-54 0 0,-24 2-40 0 0,-78 7-13 0 0,49 10 88 0 0,44-12-260 0 0,-1-1-49 0 0,0 1 0 0 0,0 0 0 0 0,0 1 1 0 0,1 0-1 0 0,0 0 0 0 0,1 1 0 0 0,0 0 0 0 0,0 1 1 0 0,1-1-1 0 0,0 2 0 0 0,1-1 0 0 0,0 1 0 0 0,0 0 1 0 0,2 0-1 0 0,-1 0 0 0 0,1 1 0 0 0,1-1 0 0 0,0 1 1 0 0,0 0-1 0 0,0 12-31 0 0,2-21-2 0 0,1-1 0 0 0,-1 1 0 0 0,1-1-1 0 0,0 1 1 0 0,-1-1 0 0 0,1 1 0 0 0,0 0 0 0 0,1-1 0 0 0,-1 1 0 0 0,0-1 0 0 0,1 1 0 0 0,-1-1 0 0 0,1 1-1 0 0,0-1 1 0 0,0 1 0 0 0,0-1 0 0 0,0 1 0 0 0,0-1 0 0 0,1 0 0 0 0,-1 0 0 0 0,1 0 0 0 0,-1 0 0 0 0,1 0-1 0 0,0 0 1 0 0,0 0 0 0 0,0 0 0 0 0,0-1 0 0 0,0 1 0 0 0,0-1 0 0 0,0 1 0 0 0,0-1 0 0 0,1 0 0 0 0,-1 0-1 0 0,0 0 1 0 0,1 0 0 0 0,-1 0 0 0 0,1-1 0 0 0,-1 1 0 0 0,1-1 0 0 0,2 1 2 0 0,1-2 53 0 0,-1 1 1 0 0,1-1-1 0 0,0 0 0 0 0,-1-1 1 0 0,0 1-1 0 0,1-1 1 0 0,-1 0-1 0 0,0-1 1 0 0,0 1-1 0 0,0-1 0 0 0,0 0 1 0 0,0 0-1 0 0,-1 0 1 0 0,1-1-1 0 0,-1 0 0 0 0,0 0 1 0 0,0 0-1 0 0,0 0 1 0 0,1-2-54 0 0,178-246 1295 0 0,-183 250-1294 0 0,0 1 0 0 0,1 0-1 0 0,-1 0 1 0 0,0 0 0 0 0,1 0 0 0 0,-1 0 0 0 0,1 0 0 0 0,-1 0 0 0 0,1 0 0 0 0,0 0 0 0 0,-1 0 0 0 0,1 0 0 0 0,0 0 0 0 0,0 0 0 0 0,-1 0 0 0 0,1 0 0 0 0,0 1-1 0 0,0-1 1 0 0,0 0 0 0 0,0 1 0 0 0,0-1 0 0 0,0 1 0 0 0,0-1 0 0 0,0 1 0 0 0,1-1 0 0 0,-1 1 0 0 0,0 0 0 0 0,0-1 0 0 0,0 1 0 0 0,0 0 0 0 0,0 0 0 0 0,1 0 0 0 0,-1 0-1 0 0,0 0 1 0 0,0 0 0 0 0,0 0 0 0 0,0 1 0 0 0,1-1 0 0 0,-1 0 0 0 0,0 0 0 0 0,0 1 0 0 0,0-1 0 0 0,0 1 0 0 0,0-1 0 0 0,0 1 0 0 0,0 0 0 0 0,0-1 0 0 0,0 1-1 0 0,0 0 1 0 0,0 0 0 0 0,0 0 0 0 0,-1-1 0 0 0,1 1 0 0 0,0 0 0 0 0,-1 0 0 0 0,1 0 0 0 0,0 0 0 0 0,-1 0 0 0 0,1 0 0 0 0,-1 0 0 0 0,0 1 0 0 0,1-1 0 0 0,-1 0 0 0 0,0 0-1 0 0,0 0 1 0 0,1 0 0 0 0,-1 2-1 0 0,6 22 0 0 0,-2 1 0 0 0,0 0 0 0 0,-2 0 0 0 0,-1 0 0 0 0,-1 1 0 0 0,-1 9 0 0 0,0 37-1 0 0,15 88-50 0 0,-8-131 43 0 0,-2 1 0 0 0,-1-1 0 0 0,-1 1 1 0 0,-2 0-1 0 0,-1-1 0 0 0,-1 1 0 0 0,-2 0 0 0 0,-1-1 0 0 0,-1 0 0 0 0,-1 0 1 0 0,-9 18 7 0 0,8-26 2 0 0,-2-1 0 0 0,0-1 0 0 0,-2 0 0 0 0,0 0 0 0 0,-1-1 0 0 0,-1 0 0 0 0,-1-1 0 0 0,0-1 0 0 0,-2-1 0 0 0,1 0 0 0 0,-2-1 0 0 0,0 0 0 0 0,-1-2 0 0 0,-9 5-2 0 0,26-16 2 0 0,0-1 1 0 0,-1 1 0 0 0,1-1-1 0 0,0 1 1 0 0,-1-1-1 0 0,1 0 1 0 0,-1 0 0 0 0,0 0-1 0 0,1 0 1 0 0,-1 0 0 0 0,0-1-1 0 0,0 1 1 0 0,1-1-1 0 0,-1 0 1 0 0,0 0 0 0 0,0 0-1 0 0,0 0 1 0 0,1 0 0 0 0,-1-1-1 0 0,0 1 1 0 0,0-1-1 0 0,1 0 1 0 0,-1 1 0 0 0,0-1-1 0 0,1-1 1 0 0,-1 1 0 0 0,1 0-1 0 0,-1 0 1 0 0,1-1-1 0 0,0 0 1 0 0,-2 0-3 0 0,3-12-10 0 0,0-1 1 0 0,1 1-1 0 0,1 0 0 0 0,0-1 0 0 0,1 1 1 0 0,0 0-1 0 0,1 0 0 0 0,1 0 1 0 0,0 1-1 0 0,1-1 0 0 0,1 1 0 0 0,0 0 1 0 0,0 0-1 0 0,1 1 0 0 0,3-3 10 0 0,8-21-93 0 0,12-27-366 0 0,16-35-1176 0 0,-18 35-6061 0 0,-22 47-4482 0 0</inkml:trace>
  <inkml:trace contextRef="#ctx0" brushRef="#br0" timeOffset="1538.037">1946 567 13299 0 0,'0'0'2071'0'0,"0"0"-931"0"0,0 0-318 0 0,0 0 87 0 0,0 0 115 0 0,0 0 17 0 0,0 0-133 0 0,0 0-169 0 0,0 0-119 0 0,0 0-63 0 0,0 0-62 0 0,0 0-72 0 0,-2 21-70 0 0,-14 101 202 0 0,14-106-328 0 0,1 96 639 0 0,2-108-832 0 0,-1-1 1 0 0,1 0 0 0 0,0 1 0 0 0,1-1 0 0 0,-1 0 0 0 0,1 0 0 0 0,-1 1 0 0 0,1-1 0 0 0,0 0-1 0 0,0-1 1 0 0,0 1 0 0 0,1 0 0 0 0,-1-1 0 0 0,1 1 0 0 0,-1-1 0 0 0,1 1 0 0 0,0-1 0 0 0,0 0 0 0 0,0-1-1 0 0,0 1 1 0 0,0 0 0 0 0,0-1 0 0 0,0 1 0 0 0,1-1 0 0 0,-1 0 0 0 0,1 0 0 0 0,-1-1 0 0 0,0 1-1 0 0,4 0-34 0 0,-1-1 98 0 0,-1 0 0 0 0,1 0 0 0 0,0-1-1 0 0,-1 0 1 0 0,1 0 0 0 0,-1 0 0 0 0,1 0 0 0 0,-1-1-1 0 0,1 0 1 0 0,-1 0 0 0 0,0 0 0 0 0,0-1-1 0 0,0 0 1 0 0,0 0 0 0 0,-1 0 0 0 0,1 0-1 0 0,-1-1 1 0 0,0 0 0 0 0,0 0 0 0 0,0 0-1 0 0,3-5-97 0 0,62-103 788 0 0,-64 102-1081 0 0,17-45 816 0 0,-16 16-4640 0 0,-6 36 37 0 0,-2 3-6075 0 0</inkml:trace>
  <inkml:trace contextRef="#ctx0" brushRef="#br0" timeOffset="1864.758">2473 0 14507 0 0,'0'0'4700'0'0,"0"0"-2689"0"0,0 0-963 0 0,0 0-141 0 0,0 0-115 0 0,0 0-82 0 0,0 0-125 0 0,0 0-71 0 0,0 0-54 0 0,0 0-66 0 0,0 0-60 0 0,0 0-61 0 0,0 0-22 0 0,-18 35-6 0 0,-53 111-11 0 0,50-66 81 0 0,22-64-240 0 0,10 473 520 0 0,-33-364-1390 0 0,44-144-206 0 0,26-27-1155 0 0,-22 21-1086 0 0,-1 1-4587 0 0,-13 13-3665 0 0</inkml:trace>
  <inkml:trace contextRef="#ctx0" brushRef="#br0" timeOffset="2688.939">2721 534 8434 0 0,'0'0'3625'0'0,"0"0"-1660"0"0,0 0-468 0 0,0 0 158 0 0,0 0 32 0 0,0 0-174 0 0,0 0-319 0 0,0 0-283 0 0,0 0-134 0 0,0 0-37 0 0,0 0-43 0 0,0 0-84 0 0,-2 5-106 0 0,-119 123 1161 0 0,115-123-1657 0 0,1 1-1 0 0,-1-1 1 0 0,1 1-1 0 0,0 0 1 0 0,1 1-1 0 0,0-1 1 0 0,0 1-1 0 0,0 0 1 0 0,1 0-1 0 0,-1 0 1 0 0,2 0-1 0 0,-1 1 1 0 0,1-1-1 0 0,0 1 1 0 0,1-1-1 0 0,0 1 1 0 0,0 7-11 0 0,0-13-1 0 0,1 0-1 0 0,-1 0 1 0 0,1 0-1 0 0,0-1 1 0 0,0 1 0 0 0,0 0-1 0 0,0 0 1 0 0,0 0-1 0 0,0 0 1 0 0,0-1 0 0 0,1 1-1 0 0,-1 0 1 0 0,1 0-1 0 0,-1-1 1 0 0,1 1 0 0 0,0 0-1 0 0,-1 0 1 0 0,1-1-1 0 0,0 1 1 0 0,0-1 0 0 0,0 1-1 0 0,0-1 1 0 0,1 1-1 0 0,-1-1 1 0 0,0 0 0 0 0,1 0-1 0 0,-1 0 1 0 0,1 1-1 0 0,-1-1 1 0 0,1 0 0 0 0,-1-1-1 0 0,1 1 1 0 0,0 0-1 0 0,-1 0 1 0 0,1-1 0 0 0,0 1-1 0 0,0-1 1 0 0,-1 1 0 0 0,1-1-1 0 0,0 0 1 0 0,0 0-1 0 0,0 0 1 0 0,0 0 0 0 0,0 0 1 0 0,7-3 51 0 0,0 0 0 0 0,0-1 1 0 0,0 0-1 0 0,-1 0 0 0 0,0-1 1 0 0,0 0-1 0 0,0-1 0 0 0,0 0 1 0 0,-1 0-1 0 0,0 0 0 0 0,0-1 1 0 0,-1 0-1 0 0,0-1 0 0 0,0 1 1 0 0,0-1-1 0 0,-1 0 0 0 0,0 0 1 0 0,-1-1-1 0 0,0 0 0 0 0,0 0 1 0 0,-1 0-1 0 0,0 0 1 0 0,-1 0-52 0 0,11-19 19 0 0,16-35 50 0 0,-29 63-94 0 0,0 0-23 0 0,-22 147-608 0 0,22-142 644 0 0,-1-1 0 0 0,1 1 0 0 0,1 0 0 0 0,-1-1 0 0 0,1 1 0 0 0,-1 0 0 0 0,1-1 0 0 0,1 1 0 0 0,-1-1 0 0 0,1 1 0 0 0,-1-1 0 0 0,1 0 0 0 0,1 0 0 0 0,-1 0 0 0 0,0 0 0 0 0,1 0 0 0 0,0 0 0 0 0,0-1 0 0 0,0 1 0 0 0,0-1 0 0 0,1 0 0 0 0,-1 0 0 0 0,1 0 0 0 0,0 0 0 0 0,0-1 0 0 0,0 1 0 0 0,4 1 12 0 0,-1-2 2 0 0,1-1 1 0 0,-1 0-1 0 0,1 0 1 0 0,0 0-1 0 0,-1-1 1 0 0,1 0-1 0 0,0-1 1 0 0,-1 0-1 0 0,1 0 1 0 0,-1 0-1 0 0,1-1 1 0 0,-1 0-1 0 0,0-1 1 0 0,1 1-1 0 0,-1-2 1 0 0,-1 1-1 0 0,1-1 1 0 0,5-3-3 0 0,1-3 47 0 0,0-1-1 0 0,0-1 1 0 0,-1 0 0 0 0,0-1 0 0 0,-1 0 0 0 0,-1-1-1 0 0,0 0 1 0 0,-1-1 0 0 0,0 0 0 0 0,5-14-47 0 0,5-5 61 0 0,-12 24-44 0 0,-1-1-1 0 0,-1 0 0 0 0,0 0 0 0 0,-1 0 0 0 0,0-1 0 0 0,0 0 0 0 0,-1 1 0 0 0,-1-1 0 0 0,0 0 1 0 0,-1 0-1 0 0,0-1 0 0 0,-1-4-16 0 0,0 16-1 0 0,0 0-1 0 0,0 0 1 0 0,-1-1 0 0 0,1 1 0 0 0,0 0 0 0 0,-1 0 0 0 0,1 0 0 0 0,-1-1-1 0 0,1 1 1 0 0,-1 0 0 0 0,0 0 0 0 0,1 0 0 0 0,-1 0 0 0 0,0 0 0 0 0,0 0-1 0 0,0 0 1 0 0,0 0 0 0 0,0 0 0 0 0,0 1 0 0 0,0-1 0 0 0,0 0 0 0 0,0 0-1 0 0,0 1 1 0 0,0-1 0 0 0,0 1 0 0 0,-1-1 0 0 0,1 1 0 0 0,0 0 0 0 0,0-1-1 0 0,-1 1 1 0 0,1 0 0 0 0,0 0 0 0 0,-1 0 0 0 0,1 0 0 0 0,0 0 0 0 0,0 0-1 0 0,-1 0 1 0 0,1 0 0 0 0,0 1 0 0 0,0-1 0 0 0,-1 0 0 0 0,1 1 1 0 0,-52 21-332 0 0,49-20 312 0 0,0 0 1 0 0,1 1 0 0 0,-1 0-1 0 0,1 0 1 0 0,0 0 0 0 0,0 0 0 0 0,0 0-1 0 0,0 0 1 0 0,0 1 0 0 0,1 0-1 0 0,-1-1 1 0 0,1 1 0 0 0,0 0-1 0 0,0 0 1 0 0,1 0 0 0 0,-1 0-1 0 0,1 1 1 0 0,0-1 0 0 0,0 0 0 0 0,0 1-1 0 0,0 2 20 0 0,3-6-2 0 0,0 1-1 0 0,0-1 1 0 0,0 0-1 0 0,0 0 1 0 0,0 0-1 0 0,0 0 1 0 0,0 0-1 0 0,0 0 1 0 0,0 0-1 0 0,0 0 1 0 0,0-1-1 0 0,1 0 1 0 0,-1 1-1 0 0,0-1 1 0 0,0 0-1 0 0,1 0 1 0 0,-1 0-1 0 0,0 0 1 0 0,1 0-1 0 0,-1-1 1 0 0,0 1-1 0 0,1-1 3 0 0,4 1-3 0 0,94 0 124 0 0,-98 1-104 0 0,1 0 0 0 0,-1 1 1 0 0,0-1-1 0 0,1 1 0 0 0,-1-1 0 0 0,0 1 1 0 0,0 0-1 0 0,0 0 0 0 0,0 0 1 0 0,-1 0-1 0 0,1 1 0 0 0,-1-1 0 0 0,1 1 1 0 0,-1 0-1 0 0,0 0 0 0 0,0 0 0 0 0,0 0 1 0 0,0 0-1 0 0,0 0 0 0 0,-1 0 0 0 0,1 0 1 0 0,-1 1-1 0 0,0-1 0 0 0,0 1 0 0 0,0-1 1 0 0,-1 1-18 0 0,13 93 416 0 0,-13-75-340 0 0,-1-14-69 0 0,0 0 1 0 0,1 0-1 0 0,0 0 0 0 0,0 0 0 0 0,1 0 0 0 0,0 0 1 0 0,0 0-1 0 0,1 0 0 0 0,0 0 0 0 0,0-1 0 0 0,1 1 0 0 0,0-1 1 0 0,0 1-1 0 0,1-1 0 0 0,0 0 0 0 0,0 0 0 0 0,1-1 1 0 0,0 1-1 0 0,0-1 0 0 0,0 0 0 0 0,1 0-7 0 0,-3-4-37 0 0,-1-1 0 0 0,1 0 0 0 0,0 1 1 0 0,0-1-1 0 0,0 0 0 0 0,0 0 0 0 0,0-1 0 0 0,0 1 0 0 0,0 0 0 0 0,0-1 0 0 0,0 0 0 0 0,0 0 0 0 0,0 0 0 0 0,0 0 1 0 0,0 0-1 0 0,0-1 0 0 0,0 1 0 0 0,0-1 0 0 0,2-1 37 0 0,9-18-6915 0 0,-12 15-5237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5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5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527 133 6097 0 0,'0'0'1582'0'0,"0"0"-216"0"0,0 0-87 0 0,0 0 85 0 0,0 0 156 0 0,0 0 102 0 0,0 0-62 0 0,0 0-162 0 0,0 0-197 0 0,0 0-208 0 0,0 0-156 0 0,4-22-141 0 0,12-68-109 0 0,-17 70 815 0 0,-5 30-1122 0 0,-43 136 977 0 0,31-70-884 0 0,4 0-1 0 0,4 1 1 0 0,2 10-373 0 0,-2 9 161 0 0,-83 481 107 0 0,72-458-1404 0 0,21-118 633 0 0,15-7-2297 0 0,13-31-1847 0 0,-13 9-1191 0 0,-9 19 2297 0 0,1-7-4582 0 0</inkml:trace>
  <inkml:trace contextRef="#ctx0" brushRef="#br0" timeOffset="442.877">948 18 10498 0 0,'0'0'2361'0'0,"0"0"-882"0"0,0 0-663 0 0,0 0-167 0 0,0 0 85 0 0,0 0 182 0 0,0 0 95 0 0,0 0-56 0 0,0 0-136 0 0,-8 37-130 0 0,-27 121-91 0 0,18 6 982 0 0,18-123-1204 0 0,37 322 799 0 0,-38-339-1102 0 0,0 0 0 0 0,-2 0 0 0 0,-1 0 1 0 0,-1 0-1 0 0,-1 0 0 0 0,-1-1 0 0 0,-1 0 0 0 0,-2 2-73 0 0,9-25 31 0 0,0 1-1 0 0,0-1 0 0 0,0 1 0 0 0,-1-1 0 0 0,1 1 1 0 0,0-1-1 0 0,0 1 0 0 0,0-1 0 0 0,0 1 0 0 0,-1-1 0 0 0,1 1 1 0 0,0-1-1 0 0,0 1 0 0 0,-1-1 0 0 0,1 1 0 0 0,0-1 1 0 0,-1 0-1 0 0,1 1 0 0 0,-1-1 0 0 0,1 0 0 0 0,0 1 1 0 0,-1-1-1 0 0,1 0 0 0 0,-1 1 0 0 0,1-1 0 0 0,-1 0 0 0 0,1 0 1 0 0,-1 1-1 0 0,1-1 0 0 0,-1 0 0 0 0,1 0 0 0 0,-1 0 1 0 0,1 0-1 0 0,-1 0 0 0 0,1 0 0 0 0,-1 0 0 0 0,1 0 0 0 0,-1 0 1 0 0,0 0-1 0 0,1 0 0 0 0,-1 0 0 0 0,1 0 0 0 0,-1 0 1 0 0,1-1-1 0 0,-1 1 0 0 0,1 0 0 0 0,-1 0 0 0 0,1-1 1 0 0,-1 1-1 0 0,1 0 0 0 0,0-1 0 0 0,-1 1 0 0 0,1 0 0 0 0,-1-1 1 0 0,1 1-1 0 0,0 0 0 0 0,-1-1 0 0 0,1 1 0 0 0,0-1 1 0 0,-1 1-1 0 0,1-1 0 0 0,0 1 0 0 0,0-1 0 0 0,0 1 1 0 0,-1-1-1 0 0,1 1 0 0 0,0-1 0 0 0,0 1 0 0 0,0-1-30 0 0,-19-44 222 0 0,17 39-134 0 0,-11-29-24 0 0,-1 1 0 0 0,-2 0 0 0 0,-1 1 0 0 0,-2 1 0 0 0,-1 1 0 0 0,-1 0 0 0 0,-1 2 0 0 0,-2 0 0 0 0,-1 2 0 0 0,-2 1 0 0 0,0 1 0 0 0,-17-12-64 0 0,30 29-7 0 0,-1 0 0 0 0,0 0-1 0 0,0 1 1 0 0,0 1 0 0 0,-1 1 0 0 0,0 0-1 0 0,0 1 1 0 0,0 1 0 0 0,0 0 0 0 0,-1 1-1 0 0,1 1 1 0 0,-1 0 0 0 0,1 2 0 0 0,-3 0 7 0 0,4 0-85 0 0,0 0 1 0 0,1 2 0 0 0,-1-1-1 0 0,1 2 1 0 0,0 0-1 0 0,0 1 1 0 0,0 0 0 0 0,1 1-1 0 0,0 0 1 0 0,0 2-1 0 0,0-1 1 0 0,1 1 0 0 0,0 1-1 0 0,0 0 1 0 0,1 1 0 0 0,1 0-1 0 0,0 1 1 0 0,0 0-1 0 0,1 0 1 0 0,0 1 0 0 0,1 0-1 0 0,0 1 1 0 0,1 0-1 0 0,0 0 1 0 0,2 0 0 0 0,-1 1-1 0 0,1 0 1 0 0,1 0 0 0 0,-1 9 84 0 0,15 44-3325 0 0,13-29-4569 0 0,-11-22-3540 0 0</inkml:trace>
  <inkml:trace contextRef="#ctx0" brushRef="#br0" timeOffset="1443.988">1099 827 5537 0 0,'0'0'1706'0'0,"0"0"-302"0"0,0 0-120 0 0,0 0 106 0 0,0 0 124 0 0,0 0 46 0 0,0 0-48 0 0,0 0-133 0 0,0 0-160 0 0,0 0-122 0 0,0 0-113 0 0,0 0-104 0 0,37 1-84 0 0,115 2-116 0 0,-148-3-632 0 0,0 1-1 0 0,0-1 1 0 0,0 0-1 0 0,0 0 1 0 0,0 0 0 0 0,0-1-1 0 0,0 1 1 0 0,0-1-1 0 0,0 0 1 0 0,-1 0-1 0 0,1-1 1 0 0,0 1 0 0 0,0-1-1 0 0,-1 1 1 0 0,1-1-1 0 0,-1 0 1 0 0,0-1-1 0 0,1 1 1 0 0,0-1-48 0 0,4-5 176 0 0,3 1-72 0 0,0 0 0 0 0,0-1-1 0 0,-1-1 1 0 0,0 1 0 0 0,-1-2-1 0 0,0 1 1 0 0,0-1 0 0 0,-1-1-1 0 0,-1 1 1 0 0,0-1 0 0 0,0-1-1 0 0,-1 1 1 0 0,0-1-1 0 0,-1 0 1 0 0,0-1 0 0 0,-1 1-1 0 0,-1-1 1 0 0,0 0 0 0 0,-1 0-1 0 0,0 0 1 0 0,-1 0-104 0 0,-2 9-11 0 0,-1 0 0 0 0,-1 1-1 0 0,1-1 1 0 0,0 1 0 0 0,-1 0 0 0 0,0 0 0 0 0,1 0 0 0 0,-1 0-1 0 0,0 0 1 0 0,-1 1 0 0 0,1-1 0 0 0,0 1 0 0 0,-1 0 0 0 0,1 0 0 0 0,-1 0-1 0 0,0 1 1 0 0,0-1 0 0 0,0 1 0 0 0,0 0 0 0 0,0 0 0 0 0,0 0-1 0 0,0 0 1 0 0,0 1 0 0 0,0 0 0 0 0,0-1 0 0 0,0 2 0 0 0,0-1-1 0 0,0 0 1 0 0,0 1 0 0 0,0 0 0 0 0,0 0 0 0 0,0 0 0 0 0,0 0 0 0 0,0 1-1 0 0,0-1 1 0 0,1 1 0 0 0,-1 0 0 0 0,-3 2 11 0 0,-8 7-55 0 0,-1 0 0 0 0,2 0 1 0 0,0 1-1 0 0,0 1 0 0 0,1 1 0 0 0,0 0 1 0 0,1 0-1 0 0,1 1 0 0 0,1 1 0 0 0,0 0 1 0 0,0 0-1 0 0,2 1 0 0 0,0 0 0 0 0,1 0 0 0 0,1 1 1 0 0,1 0-1 0 0,-2 7 55 0 0,6-19-3 0 0,0-1-1 0 0,0 1 1 0 0,0 0-1 0 0,0 0 1 0 0,1-1-1 0 0,0 1 1 0 0,0 0-1 0 0,0 0 1 0 0,1-1 0 0 0,0 1-1 0 0,0 0 1 0 0,1-1-1 0 0,-1 1 1 0 0,1-1-1 0 0,1 0 1 0 0,-1 1-1 0 0,1-1 1 0 0,-1 0 0 0 0,1 0-1 0 0,1 0 1 0 0,-1-1-1 0 0,1 1 1 0 0,0-1-1 0 0,0 0 1 0 0,0 0-1 0 0,0 0 1 0 0,1-1 0 0 0,0 1-1 0 0,-1-1 1 0 0,1 0-1 0 0,0-1 1 0 0,1 1-1 0 0,-1-1 1 0 0,0 0-1 0 0,1 0 1 0 0,3 0 3 0 0,10 2 46 0 0,0-1 1 0 0,1-1 0 0 0,-1-1-1 0 0,1-1 1 0 0,-1-1-1 0 0,1 0 1 0 0,-1-1-1 0 0,0-1 1 0 0,0-1-1 0 0,0-1 1 0 0,0-1-1 0 0,-1 0 1 0 0,0-1-1 0 0,10-6-46 0 0,15-9 157 0 0,-1-2-1 0 0,-1-2 1 0 0,-1-1-1 0 0,-2-2 1 0 0,12-13-157 0 0,-20 16 33 0 0,-1-1 1 0 0,-1-1 0 0 0,-2-2 0 0 0,0-1 0 0 0,-3-1-1 0 0,0 0 1 0 0,-2-2 0 0 0,-2-1 0 0 0,9-21-34 0 0,-26 53-1 0 0,0 1 1 0 0,0-1 0 0 0,0 1-1 0 0,-1-1 1 0 0,1 0 0 0 0,-1 0-1 0 0,0 0 1 0 0,0 0 0 0 0,0 0-1 0 0,0 0 1 0 0,0 0-1 0 0,0 0 1 0 0,-1 0 0 0 0,0 0-1 0 0,0-1 1 0 0,0 1 0 0 0,0 0-1 0 0,0 0 1 0 0,0 0 0 0 0,-1 0-1 0 0,0 0 1 0 0,1-1 0 0 0,-1 1-1 0 0,0 0 1 0 0,-1 0 0 0 0,1 1-1 0 0,0-1 1 0 0,-1 0 0 0 0,0 0-1 0 0,1 1 1 0 0,-1-1-1 0 0,0 1 1 0 0,-1-1 0 0 0,1 1-1 0 0,0 0 1 0 0,-1 0 0 0 0,1 0-1 0 0,-1 0 1 0 0,1 0 0 0 0,-1 1-1 0 0,0-1 1 0 0,0 1 0 0 0,-9 2-24 0 0,1 1 0 0 0,-1 1 0 0 0,1 0 1 0 0,-1 0-1 0 0,1 1 0 0 0,0 0 0 0 0,0 1 0 0 0,1 0 0 0 0,0 1 0 0 0,0 1 1 0 0,0-1-1 0 0,0 1 0 0 0,1 1 0 0 0,0 0 0 0 0,1 0 0 0 0,0 1 1 0 0,-5 6 23 0 0,6-9-10 0 0,1 0-10 0 0,0 0 0 0 0,0 0-1 0 0,0 1 1 0 0,0-1 0 0 0,1 1-1 0 0,0 0 1 0 0,1 1 0 0 0,0-1-1 0 0,0 1 1 0 0,0 0 0 0 0,1 0-1 0 0,0 0 1 0 0,1 0 0 0 0,0 1-1 0 0,0-1 1 0 0,0 2 20 0 0,4-7-3 0 0,-1 0 1 0 0,1-1-1 0 0,0 0 1 0 0,0 1-1 0 0,0-1 1 0 0,0 0-1 0 0,0 0 1 0 0,0 0-1 0 0,0 0 1 0 0,1-1-1 0 0,-1 1 0 0 0,1 0 1 0 0,-1-1-1 0 0,1 0 1 0 0,0 0-1 0 0,0 0 1 0 0,0 0-1 0 0,-1 0 1 0 0,1 0-1 0 0,0-1 1 0 0,0 1-1 0 0,0-1 1 0 0,0 0-1 0 0,0 0 1 0 0,0 0-1 0 0,0 0 1 0 0,0 0-1 0 0,0-1 0 0 0,0 0 1 0 0,0 1-1 0 0,1-2 3 0 0,8 2 13 0 0,288-62 102 0 0,-293 62-126 0 0,-6 0 9 0 0,-1 0 0 0 0,1-1 1 0 0,0 1-1 0 0,0 0 0 0 0,-1 0 0 0 0,1 0 0 0 0,0 0 0 0 0,0 0 1 0 0,-1 0-1 0 0,1 0 0 0 0,0 0 0 0 0,0 0 0 0 0,-1 0 0 0 0,1 0 0 0 0,0 0 1 0 0,-1 1-1 0 0,1-1 0 0 0,0 0 0 0 0,0 0 0 0 0,-1 1 0 0 0,1-1 1 0 0,-1 0-1 0 0,1 1 0 0 0,0-1 0 0 0,-1 1 0 0 0,1-1 0 0 0,-1 1 0 0 0,1-1 1 0 0,-1 1-1 0 0,1 0 0 0 0,-1-1 0 0 0,1 1 0 0 0,-1-1 0 0 0,0 1 1 0 0,1 0-1 0 0,-1 0 0 0 0,0-1 0 0 0,1 1 0 0 0,-1 0 0 0 0,0-1 1 0 0,0 1-1 0 0,0 0 0 0 0,0 0 0 0 0,0-1 0 0 0,0 1 0 0 0,0 0 0 0 0,0 0 1 0 0,0-1-1 0 0,0 2 2 0 0,-56 220-206 0 0,58-217 198 0 0,0-1 1 0 0,1 0-1 0 0,-1 1 0 0 0,1-1 0 0 0,0 0 0 0 0,0-1 0 0 0,0 1 0 0 0,1 0 0 0 0,-1-1 0 0 0,1 0 0 0 0,0 0 0 0 0,0 0 0 0 0,0 0 0 0 0,0-1 0 0 0,0 0 0 0 0,0 1 0 0 0,1-1 0 0 0,0-1 0 0 0,-1 1 0 0 0,1-1 0 0 0,0 0 0 0 0,-1 0 0 0 0,1 0 0 0 0,0-1 1 0 0,0 1-1 0 0,0-1 0 0 0,0 0 0 0 0,0-1 0 0 0,-1 1 0 0 0,4-1 8 0 0,14 1 17 0 0,0-1 0 0 0,0-1 1 0 0,0-1-1 0 0,0-1 0 0 0,0-1 1 0 0,-1 0-1 0 0,0-2 0 0 0,0 0 1 0 0,0-2-1 0 0,4-3-17 0 0,-6 4 58 0 0,-1-2 0 0 0,0 0 0 0 0,-1 0-1 0 0,-1-2 1 0 0,1 0 0 0 0,-2-1 0 0 0,0-1 0 0 0,0 0 0 0 0,-1-1 0 0 0,-1 0-1 0 0,-1-1 1 0 0,0-1 0 0 0,-1 0 0 0 0,-1 0 0 0 0,0-1 0 0 0,1-6-58 0 0,-9 21 1 0 0,0 0 1 0 0,0-1-1 0 0,-1 1 1 0 0,1 0-1 0 0,-1-1 1 0 0,0 1-1 0 0,0-1 0 0 0,0 1 1 0 0,0-1-1 0 0,-1 1 1 0 0,0-1-1 0 0,1 0 1 0 0,-1 1-1 0 0,-1-1 1 0 0,1 0-1 0 0,0 1 1 0 0,-1-1-1 0 0,0 0 1 0 0,0 1-1 0 0,0-1 1 0 0,0 1-1 0 0,0 0 1 0 0,-1-1-1 0 0,1 1 1 0 0,-1 0-1 0 0,0 0 1 0 0,0 0-1 0 0,0 0 1 0 0,-1 0-1 0 0,1 0 1 0 0,-1 1-1 0 0,1-1 1 0 0,-1 1-1 0 0,0 0 1 0 0,0-1-1 0 0,0 1 1 0 0,0 1-1 0 0,-1-1 1 0 0,1 0-1 0 0,0 1 0 0 0,-1 0 1 0 0,1-1-1 0 0,-1 1 1 0 0,-2 0-2 0 0,-7 2-16 0 0,-1 0 1 0 0,1 2-1 0 0,0-1 1 0 0,1 1-1 0 0,-1 1 1 0 0,0 0-1 0 0,1 1 1 0 0,0 1-1 0 0,0-1 1 0 0,0 2-1 0 0,1 0 1 0 0,0 0-1 0 0,0 1 1 0 0,1 0-1 0 0,0 1 1 0 0,1 0-1 0 0,-1 1 1 0 0,2 0-1 0 0,-1 0 1 0 0,2 1-1 0 0,-1 0 1 0 0,1 0-1 0 0,1 1 1 0 0,0 0-1 0 0,1 0 1 0 0,0 0-1 0 0,0 3 16 0 0,1-5-13 0 0,0 0 0 0 0,1 1 0 0 0,0 0-1 0 0,0 0 1 0 0,1 0 0 0 0,0 0 0 0 0,1 0 0 0 0,1 0-1 0 0,-1 1 1 0 0,2-1 0 0 0,0 0 0 0 0,0 0 0 0 0,1 0-1 0 0,0 0 1 0 0,1 0 0 0 0,0 0 0 0 0,1 0 0 0 0,0-1-1 0 0,1 0 1 0 0,2 4 13 0 0,4-2 7 0 0,0 1 1 0 0,1-2-1 0 0,0 0 0 0 0,1 0 0 0 0,1-1 1 0 0,-1 0-1 0 0,1-2 0 0 0,1 1 0 0 0,0-2 0 0 0,0 0 1 0 0,1-1-1 0 0,-1 0 0 0 0,1-1 0 0 0,0-1 1 0 0,3 0-8 0 0,20 3-84 0 0,0-2 0 0 0,0-1 1 0 0,1-2-1 0 0,-1-1 1 0 0,35-5 83 0 0,-4-8-1934 0 0,-25-2-7295 0 0,-24 6-3211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0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174 536 11234 0 0,'0'0'2057'0'0,"0"0"-423"0"0,0 0-260 0 0,0 0-65 0 0,0 0 0 0 0,0 0-47 0 0,0 0-151 0 0,0 0-235 0 0,0 0-229 0 0,0 0-182 0 0,0 0-99 0 0,0 51 1609 0 0,0-20-1928 0 0,2 43 196 0 0,-3 0 0 0 0,-4 1 0 0 0,-3-1 0 0 0,-3-1-1 0 0,-10 34-242 0 0,-5-7-198 0 0,24-84 159 0 0,3-18-3187 0 0,10-41-2102 0 0,-1 15-5435 0 0,-4 19 3437 0 0</inkml:trace>
  <inkml:trace contextRef="#ctx0" brushRef="#br0" timeOffset="318.409">85 432 8426 0 0,'0'0'1824'0'0,"0"0"-605"0"0,0 0-235 0 0,0 0 122 0 0,0 0 245 0 0,0 0 184 0 0,0 0-112 0 0,0 0-194 0 0,0 0-194 0 0,0 0-147 0 0,0 0-94 0 0,36 0-58 0 0,116 2-84 0 0,-8-20 707 0 0,-96 7-999 0 0,172-21 227 0 0,-219 32-582 0 0,0 0-27 0 0,-1-1-1 0 0,1 0 1 0 0,0 1 0 0 0,0-1 0 0 0,0 1 0 0 0,-1 0 0 0 0,1-1-1 0 0,0 1 1 0 0,0 0 0 0 0,0-1 0 0 0,0 1 0 0 0,0 0-1 0 0,0 0 1 0 0,0 0 0 0 0,0 0 0 0 0,0 0 0 0 0,0 0-1 0 0,0 0 1 0 0,-1 0 0 0 0,1 0 0 0 0,0 0 0 0 0,0 1-1 0 0,0-1 1 0 0,0 0 0 0 0,0 1 0 0 0,0-1 0 0 0,0 1-1 0 0,-1-1 1 0 0,1 1 0 0 0,0-1 0 0 0,0 1 0 0 0,-1-1-1 0 0,1 1 1 0 0,0 0 0 0 0,-1-1 0 0 0,1 1 0 0 0,0 0-1 0 0,-1-1 1 0 0,1 1 0 0 0,-1 0 0 0 0,0 0 0 0 0,1 0 0 0 0,-1 0-1 0 0,1 0 1 0 0,-1-1 0 0 0,0 1 0 0 0,0 0 0 0 0,0 0-1 0 0,1 0 1 0 0,-1 0 0 0 0,0 0 0 0 0,0 0 0 0 0,0 0-1 0 0,0 0 1 0 0,-1 0 0 0 0,1 0 0 0 0,0 0 0 0 0,0-1-1 0 0,0 1 1 0 0,-1 1 22 0 0,-20 25-2873 0 0,1-12-1822 0 0,7-5-2353 0 0,4-5-2517 0 0</inkml:trace>
  <inkml:trace contextRef="#ctx0" brushRef="#br0" timeOffset="565.444">29 748 7066 0 0,'0'0'4815'0'0,"0"0"-2968"0"0,0 0-1032 0 0,0 0 52 0 0,0 0 285 0 0,0 0 245 0 0,0 0 16 0 0,0 0-193 0 0,0 0-223 0 0,0 0-220 0 0,0 0-150 0 0,36-1-128 0 0,110-2-143 0 0,-1-9 127 0 0,-113 10-941 0 0,34-5 465 0 0,-25-4-9347 0 0,-37 8-1831 0 0</inkml:trace>
  <inkml:trace contextRef="#ctx0" brushRef="#br0" timeOffset="1147.697">0 266 7090 0 0,'0'0'2223'0'0,"0"0"-351"0"0,0 0-196 0 0,0 0-89 0 0,0 0-100 0 0,0 0-237 0 0,0 0-302 0 0,0 0-313 0 0,0 0-228 0 0,0 0-16 0 0,0 0 99 0 0,0 0 149 0 0,0 0 104 0 0,9-2 12 0 0,274-34 3147 0 0,-80 28-3578 0 0,-179 15-80 0 0,-32-7 762 0 0,-53-50-665 0 0,4-18-136 0 0,-8-7-257 0 0,65 74-56 0 0,-1 0 0 0 0,1 0 0 0 0,0 1 0 0 0,0-1 0 0 0,0 0 0 0 0,-1 0 0 0 0,1 0-1 0 0,0 1 1 0 0,0-1 0 0 0,0 0 0 0 0,0 0 0 0 0,1 1 0 0 0,-1-1 0 0 0,0 0 0 0 0,0 0 0 0 0,0 0-1 0 0,1 1 1 0 0,-1-1 0 0 0,0 0 0 0 0,1 0 0 0 0,-1 1 0 0 0,0-1 0 0 0,1 0 0 0 0,-1 1 0 0 0,1-1-1 0 0,-1 1 1 0 0,1-1 0 0 0,0 0 0 0 0,-1 1 0 0 0,1-1 0 0 0,-1 1 0 0 0,1 0 0 0 0,0-1 0 0 0,-1 1 0 0 0,1-1-1 0 0,0 1 1 0 0,0 0 0 0 0,-1 0 0 0 0,1-1 0 0 0,0 1 0 0 0,0 0 0 0 0,0 0 0 0 0,-1 0 0 0 0,1 0-1 0 0,0 0 1 0 0,0 0 0 0 0,0 0 108 0 0,17-3-4878 0 0,-10 1 176 0 0,-1-1-6888 0 0</inkml:trace>
  <inkml:trace contextRef="#ctx0" brushRef="#br0" timeOffset="1566.428">942 555 4665 0 0,'0'0'4038'0'0,"0"0"-2167"0"0,0 0-837 0 0,0 0-97 0 0,0 0 108 0 0,0 0 163 0 0,0 0 149 0 0,0 0-60 0 0,0 0-178 0 0,0 0-203 0 0,0 0-201 0 0,0 0-119 0 0,14 3-48 0 0,96 25 1514 0 0,30-24 356 0 0,-40-31-2050 0 0,-69 16-2002 0 0,-29 10 695 0 0,0 0-1177 0 0,-2-1-4389 0 0,0 1 5881 0 0,0 1-10591 0 0</inkml:trace>
  <inkml:trace contextRef="#ctx0" brushRef="#br0" timeOffset="1813.327">983 817 10922 0 0,'0'0'2090'0'0,"0"0"-738"0"0,0 0-286 0 0,0 0 176 0 0,0 0 213 0 0,0 0 0 0 0,0 0-142 0 0,0 0-247 0 0,0 0-250 0 0,0 0-187 0 0,0 0-173 0 0,0 0-139 0 0,0 0-112 0 0,31 6-85 0 0,98 17-73 0 0,-46-17-461 0 0,-52-8-917 0 0,-11-1-3887 0 0,-10 0-6185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6657 0 0,'0'0'2113'0'0,"0"0"-125"0"0,0 0-14 0 0,0 0 10 0 0,0 0-30 0 0,0 0-204 0 0,0 0-326 0 0,0 0-357 0 0,0 0-265 0 0,0 0-140 0 0,0 0-76 0 0,0 0-34 0 0,-3 0 2773 0 0,210 16-1334 0 0,-68 7-1676 0 0,-133-21-2973 0 0,-12-5-9296 0 0,4 0-9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8 127 13139 0 0,'0'0'1363'0'0,"0"0"-404"0"0,0 0-335 0 0,0 0-27 0 0,0 0 161 0 0,0 0 186 0 0,0 0 51 0 0,0 0-156 0 0,0 0-163 0 0,0 0 11 0 0,0 0 50 0 0,0 0 49 0 0,4 9-12 0 0,21 71 936 0 0,-18-14-945 0 0,-3 0-1 0 0,-3 0 1 0 0,-6 57-765 0 0,-39 334 105 0 0,44-396-1408 0 0,0-60 705 0 0,30-35-16957 0 0,-27 25 9024 0 0</inkml:trace>
  <inkml:trace contextRef="#ctx0" brushRef="#br0" timeOffset="414.921">428 424 7017 0 0,'0'0'1580'0'0,"0"0"-272"0"0,0 0-137 0 0,0 0 89 0 0,0 0 68 0 0,0 0-62 0 0,0 0-187 0 0,-32 24-248 0 0,-102 74-241 0 0,10-8 981 0 0,40-29 1129 0 0,124-33-575 0 0,51 56 225 0 0,20-22-871 0 0,-101-58-1400 0 0,0 1 0 0 0,-1 0 0 0 0,0 1 0 0 0,0 0-1 0 0,-1 0 1 0 0,0 1 0 0 0,0 0 0 0 0,0 1 0 0 0,-1-1-1 0 0,3 5-78 0 0,-8-9-89 0 0,0 0-1 0 0,0 0 1 0 0,-1 0-1 0 0,1 0 1 0 0,-1 0-1 0 0,0 0 1 0 0,0 0 0 0 0,0 0-1 0 0,0 1 1 0 0,0-1-1 0 0,-1 0 1 0 0,1 1-1 0 0,-1-1 1 0 0,0 1-1 0 0,0-1 1 0 0,0 0-1 0 0,-1 1 1 0 0,1-1-1 0 0,-1 1 1 0 0,0 0 89 0 0,0-1-1623 0 0,2-2-1181 0 0,-1-1-3541 0 0,0 0-5320 0 0</inkml:trace>
  <inkml:trace contextRef="#ctx0" brushRef="#br0" timeOffset="662.705">1013 524 15411 0 0,'0'0'927'0'0,"0"0"-211"0"0,0 0 80 0 0,0 0 313 0 0,0 0 234 0 0,0 0 9 0 0,0 0-205 0 0,0 0-290 0 0,0 0-250 0 0,-17 35-168 0 0,-56 112-99 0 0,-27 26 316 0 0,40-74-1089 0 0,42-88-1286 0 0,11-10-1908 0 0,-1-1-3905 0 0,4 0-3737 0 0</inkml:trace>
  <inkml:trace contextRef="#ctx0" brushRef="#br0" timeOffset="915.728">672 532 8178 0 0,'0'0'2918'0'0,"0"0"-650"0"0,0 0-454 0 0,0 0-336 0 0,0 0-274 0 0,0 0-196 0 0,0 0-29 0 0,0 0-83 0 0,0 0-36 0 0,0 0-17 0 0,0 0-159 0 0,0 0-92 0 0,0 0-53 0 0,22 20-9 0 0,68 63-6 0 0,37 42 1181 0 0,10-3-1224 0 0,-127-112-1036 0 0,9 6 1046 0 0,-13-12-4846 0 0,0-3-4331 0 0,-6-1-3021 0 0</inkml:trace>
  <inkml:trace contextRef="#ctx0" brushRef="#br0" timeOffset="1385.77">1607 505 7762 0 0,'0'0'3178'0'0,"0"0"-1186"0"0,0 0-588 0 0,0 0-181 0 0,0 0-36 0 0,0 0 16 0 0,0 0-45 0 0,0 0-146 0 0,0 0-196 0 0,0 0-125 0 0,0 0-50 0 0,0 0-84 0 0,-2 11-87 0 0,-38 140 964 0 0,-58 64-937 0 0,97-212-487 0 0,1 1-1 0 0,-1 0 0 0 0,1-1 0 0 0,0 1 0 0 0,0-1 0 0 0,0 1 0 0 0,1 0 1 0 0,-1-1-1 0 0,1 1 0 0 0,0-1 0 0 0,0 1 0 0 0,0-1 0 0 0,0 1 1 0 0,0-1-1 0 0,1 0 0 0 0,0 0 0 0 0,-1 0 0 0 0,1 1 0 0 0,1-2 0 0 0,-1 1 1 0 0,0 0-1 0 0,1 0 0 0 0,-1-1 0 0 0,1 1 0 0 0,0-1 0 0 0,0 0 1 0 0,0 0-1 0 0,0 0 0 0 0,0 0 0 0 0,0 0 0 0 0,0-1 0 0 0,1 0 0 0 0,-1 1 1 0 0,1-1-1 0 0,-1 0 0 0 0,1-1 0 0 0,-1 1 0 0 0,1-1 0 0 0,-1 1 1 0 0,1-1-1 0 0,0 0 0 0 0,-1-1 0 0 0,1 1 0 0 0,2-1-9 0 0,116-7 688 0 0,-108-22-1365 0 0,-14 1-3974 0 0,-1 16-1674 0 0,1 5-5009 0 0</inkml:trace>
  <inkml:trace contextRef="#ctx0" brushRef="#br0" timeOffset="1836.766">1260 347 8834 0 0,'0'0'2679'0'0,"0"0"-924"0"0,0 0-291 0 0,0 0 85 0 0,0 0 39 0 0,0 0-52 0 0,0 0-166 0 0,0 0-214 0 0,0 0-194 0 0,0 0-157 0 0,0 0-155 0 0,0 0-139 0 0,0 0-86 0 0,34-31-77 0 0,106-95-12 0 0,-81 63 243 0 0,30-64 500 0 0,-86 127-1064 0 0,-1 0 0 0 0,1 1 0 0 0,-1-1 0 0 0,1 0 1 0 0,-1 1-1 0 0,1 0 0 0 0,-1-1 0 0 0,1 1 0 0 0,-1 0 0 0 0,0 0 0 0 0,1 1 1 0 0,-1-1-1 0 0,0 0 0 0 0,0 1 0 0 0,0-1 0 0 0,0 1 0 0 0,0 0 0 0 0,0 0 1 0 0,0-1-1 0 0,-1 1 0 0 0,1 1 0 0 0,-1-1 0 0 0,1 0 0 0 0,-1 0 0 0 0,0 0 1 0 0,0 1-1 0 0,0-1 0 0 0,0 0 0 0 0,0 1 0 0 0,-1-1 0 0 0,1 3-15 0 0,134 291 781 0 0,-130-282-1076 0 0,7 12 590 0 0,-4-19-7572 0 0,-8-7-4208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3329 0 0,'0'0'3114'0'0,"0"0"-810"0"0,0 0-402 0 0,0 0-154 0 0,0 0-67 0 0,0 0-117 0 0,0 0-166 0 0,0 0-251 0 0,0 0-282 0 0,0 0-237 0 0,0 0-162 0 0,11-4 943 0 0,385-8 3803 0 0,-101 4-4525 0 0,-273 5-714 0 0,-22 3 30 0 0,0 0 1 0 0,0 0-17 0 0,-8-12-4288 0 0,6 11 3472 0 0,-7-4-2626 0 0,3 3-5383 0 0,0 2-1160 0 0</inkml:trace>
  <inkml:trace contextRef="#ctx0" brushRef="#br0" timeOffset="273.28">37 525 9458 0 0,'0'0'3109'0'0,"0"0"-1416"0"0,0 0-807 0 0,0 0-141 0 0,0 0 84 0 0,0 0 148 0 0,0 0 97 0 0,0 0-70 0 0,0 0-121 0 0,0 0-110 0 0,0 0-83 0 0,0 0-69 0 0,0 0-53 0 0,26 8-70 0 0,86 26-45 0 0,-15-26 326 0 0,117-36 313 0 0,-80 5-1097 0 0,-107 18-33 0 0,-5 0-1546 0 0,-7 4-4061 0 0,-15 1-1399 0 0,0 0-4644 0 0</inkml:trace>
  <inkml:trace contextRef="#ctx0" brushRef="#br0" timeOffset="1556.911">318 16 3041 0 0,'0'0'1851'0'0,"0"0"-278"0"0,0 0-178 0 0,0 0 30 0 0,0 0 92 0 0,0 0 62 0 0,0 0 31 0 0,0 0-94 0 0,0 0-158 0 0,0 0-232 0 0,0 0-224 0 0,0 0-181 0 0,0 0-129 0 0,-6-2-50 0 0,-2-1-322 0 0,-16-7 2566 0 0,26 37-1180 0 0,4-14-1437 0 0,1-1 0 0 0,0-1 0 0 0,0 1 0 0 0,2-1 0 0 0,-1-1 0 0 0,1 1 0 0 0,1-2 0 0 0,-1 1 0 0 0,2-1 0 0 0,9 6-169 0 0,36 29 230 0 0,2-3-1 0 0,1-3 1 0 0,49 23-230 0 0,29 9 96 0 0,-137-69-77 0 0,1 0 0 0 0,-1 0 0 0 0,0 0 0 0 0,0 0 0 0 0,0 0 0 0 0,0 0 0 0 0,0-1 0 0 0,0 1-1 0 0,0 0 1 0 0,0 0 0 0 0,0 0 0 0 0,-1 0 0 0 0,1 0 0 0 0,0 0 0 0 0,-1-1 0 0 0,1 1 0 0 0,0 0 0 0 0,-1 0 0 0 0,1 0-1 0 0,-1-1 1 0 0,1 1 0 0 0,-1 0 0 0 0,1-1 0 0 0,-1 1 0 0 0,0 0 0 0 0,1-1 0 0 0,-1 1 0 0 0,0-1 0 0 0,0 1 0 0 0,1-1-1 0 0,-1 1 1 0 0,0-1 0 0 0,0 1 0 0 0,0-1 0 0 0,0 0 0 0 0,1 0 0 0 0,-1 1 0 0 0,0-1 0 0 0,0 0 0 0 0,0 0 0 0 0,0 0-1 0 0,0 0 1 0 0,0 0 0 0 0,0 0 0 0 0,0 0 0 0 0,1 0 0 0 0,-2-1-19 0 0,-1 2 21 0 0,-13 7-6 0 0,1 1 1 0 0,0 0 0 0 0,0 1-1 0 0,1 0 1 0 0,0 1 0 0 0,0 1-1 0 0,1 0 1 0 0,-5 8-16 0 0,-106 130 164 0 0,-32-1 107 0 0,153-148-1692 0 0,3-9-4534 0 0,1 1 1102 0 0,-1 3-7014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240 137 3521 0 0,'0'0'2439'0'0,"0"0"-424"0"0,0 0-240 0 0,0 0-43 0 0,0 0 27 0 0,0 0-11 0 0,0 0-100 0 0,0 0-210 0 0,0 0-257 0 0,0 0-281 0 0,0 0-217 0 0,-1-6-196 0 0,-2-4-679 0 0,0 2 1600 0 0,-6 24-344 0 0,-44 107-653 0 0,6 1-1 0 0,5 2 0 0 0,-24 125-410 0 0,61-228 5 0 0,1 0 0 0 0,0 1 0 0 0,2-1 0 0 0,1 1 0 0 0,1 0 0 0 0,1-1 0 0 0,2 6-5 0 0,-2-24 2 0 0,1 0 1 0 0,-1 0-1 0 0,1 0 1 0 0,0 0-1 0 0,1 0 1 0 0,-1 0-1 0 0,1-1 1 0 0,0 1-1 0 0,0-1 1 0 0,0 0-1 0 0,1 0 0 0 0,-1 0 1 0 0,1 0-1 0 0,0-1 1 0 0,0 1-1 0 0,1-1 1 0 0,-1 0-1 0 0,1 0 1 0 0,-1 0-1 0 0,1-1 1 0 0,0 0-1 0 0,0 0 0 0 0,0 0 1 0 0,0 0-1 0 0,0-1 1 0 0,0 0-1 0 0,1 0 1 0 0,-1-1-3 0 0,9 3 33 0 0,0-2 0 0 0,0 0 0 0 0,0-1 0 0 0,0 0 0 0 0,0-1 0 0 0,0-1 0 0 0,0 0 0 0 0,0-1 0 0 0,0 0 0 0 0,4-3-33 0 0,5-6 49 0 0,-1-1 1 0 0,0-2 0 0 0,-1 0-1 0 0,-1-1 1 0 0,-1-1 0 0 0,0-1-1 0 0,-1-1 1 0 0,-1 0-1 0 0,0-1 1 0 0,-2-1 0 0 0,0-1-1 0 0,-2 0 1 0 0,0 0 0 0 0,1-7-50 0 0,2 2 28 0 0,134-262 162 0 0,-118 226-111 0 0,-4-1-1 0 0,-2-1 1 0 0,-3-2-1 0 0,-3 0 0 0 0,4-31-78 0 0,-21 88 328 0 0,-6 30-246 0 0,-34 122 143 0 0,-25 146 485 0 0,51-190-414 0 0,-1-11-144 0 0,4 0-1 0 0,5 0 0 0 0,3 34-151 0 0,35-21 28 0 0,-25-86-33 0 0,-7-16-1767 0 0,-7-8-3561 0 0,4 8-442 0 0,0-1-5958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14195 0 0,'0'0'1486'0'0,"0"0"-455"0"0,0 0-197 0 0,0 0 89 0 0,0 0 142 0 0,0 0 77 0 0,0 0-93 0 0,0 0-245 0 0,0 0-213 0 0,0 0-137 0 0,0 0-83 0 0,0 0-39 0 0,0 0-42 0 0,1 33-42 0 0,3 102-36 0 0,4 44 591 0 0,-8 5-643 0 0,9-164-679 0 0,-8-20 336 0 0,7-12-2273 0 0,7-26-3275 0 0,-9 24-552 0 0,-1 5-4535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6961 0 0,'0'0'3516'0'0,"0"0"-1114"0"0,0 0-713 0 0,0 0-370 0 0,0 0-224 0 0,0 0-144 0 0,0 0-115 0 0,0 0-54 0 0,0 0-97 0 0,0 0-47 0 0,0 0-7 0 0,0 0-86 0 0,11 3-64 0 0,6 1-163 0 0,-1-1 0 0 0,1-1-1 0 0,0 0 1 0 0,0-1-1 0 0,0-1 1 0 0,0-1 0 0 0,8-1-318 0 0,187-17 860 0 0,-317-40 996 0 0,59 0-1405 0 0,45 57-367 0 0,1 2-1 0 0,0 0-23 0 0,0 0-15 0 0,0 0-25 0 0,0 0-33 0 0,0 0-1 0 0,0 0-7 0 0,0 16-70 0 0,12 207 253 0 0,1-126-114 0 0,-12-97-31 0 0,0 0 0 0 0,15-35 363 0 0,49-79-368 0 0,-49 82-3172 0 0,-13 28-7999 0 0,-3 4-720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16 9546 0 0,'0'0'1151'0'0,"0"0"-27"0"0,0 0 55 0 0,0 0 125 0 0,0 0 129 0 0,0 0-38 0 0,0 0-140 0 0,0 0-185 0 0,0 0-163 0 0,0 0-142 0 0,0 0-112 0 0,-15-3-62 0 0,-92-9 824 0 0,-28 50 895 0 0,119-32-2136 0 0,5-3-57 0 0,-1 1 0 0 0,0 0 0 0 0,1 1 0 0 0,0 0 0 0 0,0 1 0 0 0,1 0 0 0 0,-1 1 0 0 0,1 0 0 0 0,1 0 0 0 0,-1 1 0 0 0,1 0 0 0 0,1 1 0 0 0,-1 0 0 0 0,2 0 0 0 0,-1 1 0 0 0,1 0 0 0 0,1 1 0 0 0,-2 2-117 0 0,1 16 87 0 0,1 1 0 0 0,2 0 0 0 0,1 1 0 0 0,1-1 0 0 0,1 1 0 0 0,2-1 1 0 0,3 16-88 0 0,3 3 121 0 0,2-2 1 0 0,2 1-1 0 0,2-1 1 0 0,2-1 0 0 0,2 0-1 0 0,7 10-121 0 0,1 6 165 0 0,25 58 60 0 0,-30-78-133 0 0,-2 0 0 0 0,-1 1 0 0 0,-3 0 0 0 0,-1 1 0 0 0,-2 1 0 0 0,-3 0 0 0 0,-1 1 0 0 0,-1 14-92 0 0,-6-53 13 0 0,1 0 1 0 0,-1 0-1 0 0,-1 0 1 0 0,0 0 0 0 0,0 0-1 0 0,0 0 1 0 0,-1 0-1 0 0,0-1 1 0 0,0 1-1 0 0,0 0 1 0 0,-1-1 0 0 0,0 0-1 0 0,-1 1 1 0 0,1-1-1 0 0,-1-1 1 0 0,0 1 0 0 0,-1 0-1 0 0,1-1 1 0 0,-1 0-1 0 0,0 0 1 0 0,-4 2-14 0 0,-12 8 32 0 0,0-2-1 0 0,-1 0 1 0 0,-1-1-1 0 0,0-2 1 0 0,-1 0-1 0 0,0-1 1 0 0,0-2-1 0 0,-1 0 1 0 0,-20 2-32 0 0,4 0 20 0 0,22 8-58 0 0,45 3-66 0 0,-20-17 138 0 0,65 23 5 0 0,3-6 35 0 0,-66-19-70 0 0,-1 2-1 0 0,0-1 0 0 0,0 1 0 0 0,0 0 0 0 0,0 0 1 0 0,0 1-1 0 0,-1 0 0 0 0,1 0 0 0 0,-1 1 1 0 0,0 0-1 0 0,-1 0 0 0 0,5 4-3 0 0,-8-4 9 0 0,1 0 0 0 0,-1 0 0 0 0,0 0 0 0 0,0 1 1 0 0,-1-1-1 0 0,1 0 0 0 0,-1 1 0 0 0,0-1 0 0 0,-1 1 0 0 0,0-1 0 0 0,1 1 0 0 0,-2-1 0 0 0,1 1 0 0 0,-1 2-9 0 0,1 9 50 0 0,-38 102 49 0 0,31-103-91 0 0,-18 34 10 0 0,2 1 0 0 0,3 1 0 0 0,2 1 0 0 0,2 1 0 0 0,2 0 0 0 0,3 1 0 0 0,2 0 0 0 0,3 0-1 0 0,2 7-17 0 0,5-47 4 0 0,1 1 0 0 0,1-1-1 0 0,1 0 1 0 0,0 0 0 0 0,1 0-1 0 0,1 0 1 0 0,0-1 0 0 0,0 0-1 0 0,2 0 1 0 0,0 0-1 0 0,0-1 1 0 0,2-1 0 0 0,-1 1-1 0 0,1-1 1 0 0,1-1 0 0 0,0 0-1 0 0,1-1 1 0 0,4 4-4 0 0,3-6 41 0 0,-1 0 0 0 0,1-1 0 0 0,0 0 0 0 0,1-2 0 0 0,-1 0 0 0 0,1-2 0 0 0,0 0 0 0 0,0-1 0 0 0,0-1 0 0 0,1 0 0 0 0,-1-2 0 0 0,0 0 0 0 0,9-3-41 0 0,126-34 200 0 0,-79 14-536 0 0,-45 14-1025 0 0,-19 4-5069 0 0,-9 3-6657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4865 0 0,'0'0'3764'0'0,"0"0"-1105"0"0,0 0-504 0 0,0 0-113 0 0,0 0-138 0 0,0 0-225 0 0,0 0-289 0 0,0 0-327 0 0,0 0-263 0 0,0 0-172 0 0,0 0-97 0 0,0 0-49 0 0,0 0-55 0 0,0-3-37 0 0,2-1-278 0 0,1 0-1 0 0,-1 0 1 0 0,1 0 0 0 0,0 0 0 0 0,0 0 0 0 0,1 0 0 0 0,-1 1 0 0 0,1 0 0 0 0,0-1 0 0 0,0 1 0 0 0,0 1-1 0 0,0-1 1 0 0,0 1 0 0 0,1-1 0 0 0,-1 1 0 0 0,1 0 0 0 0,-1 1 0 0 0,1-1 0 0 0,0 1 0 0 0,0 0 0 0 0,4 0-112 0 0,6-4 151 0 0,116-19 632 0 0,-130 25-777 0 0,0-1 0 0 0,1 0 0 0 0,-1 0 1 0 0,0 1-1 0 0,1-1 0 0 0,-1 1 0 0 0,0-1 0 0 0,1 1 0 0 0,-1-1 0 0 0,0 1 0 0 0,0 0 0 0 0,1 0 0 0 0,-1-1 0 0 0,0 1 0 0 0,0 0 0 0 0,0 0 0 0 0,0 0 0 0 0,0 0 0 0 0,0 0 0 0 0,-1 1 0 0 0,1-1 0 0 0,0 0 0 0 0,0 0 1 0 0,-1 0-1 0 0,1 1 0 0 0,-1-1 0 0 0,1 0 0 0 0,-1 1 0 0 0,0-1 0 0 0,1 1 0 0 0,-1-1 0 0 0,0 0 0 0 0,0 1 0 0 0,0-1 0 0 0,0 1 0 0 0,0-1 0 0 0,0 0 0 0 0,-1 1 0 0 0,1-1 0 0 0,0 1-6 0 0,-15 57 162 0 0,-49 33-46 0 0,52-79-97 0 0,1 0 0 0 0,1 1 0 0 0,1 0-1 0 0,0 1 1 0 0,0 0 0 0 0,2 1 0 0 0,-3 6-19 0 0,9-18-1 0 0,-1-1 0 0 0,1 0 0 0 0,0 1 0 0 0,0 0 0 0 0,1-1 0 0 0,-1 1 0 0 0,1-1 0 0 0,-1 1 0 0 0,1 0 0 0 0,0-1 0 0 0,1 1 0 0 0,-1 0 0 0 0,1-1 0 0 0,-1 1 0 0 0,1 0 0 0 0,0-1 0 0 0,1 1 0 0 0,-1-1 0 0 0,1 0 0 0 0,-1 1 0 0 0,1-1 0 0 0,0 0 0 0 0,0 0 0 0 0,0 0 0 0 0,0 0 0 0 0,1 0 0 0 0,-1-1 0 0 0,1 1 0 0 0,2 1 1 0 0,1 0 38 0 0,0 1 0 0 0,0-1 0 0 0,1 1 0 0 0,-1-2 0 0 0,1 1 0 0 0,0-1 0 0 0,0 0 0 0 0,1-1-1 0 0,-1 1 1 0 0,0-1 0 0 0,1-1 0 0 0,0 0 0 0 0,-1 0 0 0 0,1 0 0 0 0,0-1 0 0 0,4 0-38 0 0,-3-1-1 0 0,-1 0 0 0 0,1-1 0 0 0,-1 0 0 0 0,0 0 0 0 0,1-1 0 0 0,-1 0 0 0 0,0 0 0 0 0,0-1 0 0 0,-1 0 0 0 0,1-1 0 0 0,-1 1 0 0 0,0-2 0 0 0,0 1 0 0 0,-1-1 0 0 0,1 1 0 0 0,-1-2 0 0 0,-1 1 0 0 0,1-1 0 0 0,-1 0 1 0 0,0 0-1 0 0,-1 0 0 0 0,1-3 1 0 0,5-11-1494 0 0,-5 7-3411 0 0,-3 10-4133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5065 0 0,'0'0'2494'0'0,"0"0"-147"0"0,0 0-78 0 0,0 0-97 0 0,0 0-224 0 0,0 0-313 0 0,0 0-365 0 0,0 0-308 0 0,0 0-222 0 0,0 0-171 0 0,0 0-94 0 0,0 0-59 0 0,0 0-25 0 0,-7 8 4695 0 0,97 0-3639 0 0,169-8-588 0 0,-207 8-712 0 0,-40-8-591 0 0,-12 0 212 0 0,-1-20-3725 0 0,0 13-143 0 0,-2 3-1628 0 0,0 4-5982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4561 0 0,'0'0'1854'0'0,"0"0"-330"0"0,0 0-37 0 0,0 0 200 0 0,0 0 201 0 0,0 0 29 0 0,0 0-205 0 0,0 0-334 0 0,0 0-295 0 0,0 0-159 0 0,0 0-43 0 0,0 0 16 0 0,0 0 18 0 0,1 3-15 0 0,2 1-697 0 0,0 0 1 0 0,0 0-1 0 0,1 0 1 0 0,0 0 0 0 0,0-1-1 0 0,0 0 1 0 0,0 0-1 0 0,0 0 1 0 0,1 0-1 0 0,-1-1 1 0 0,1 1 0 0 0,-1-1-1 0 0,1 0 1 0 0,0-1-1 0 0,0 1 1 0 0,0-1 0 0 0,0 0-1 0 0,0 0 1 0 0,0-1-1 0 0,1 1 1 0 0,-1-1-1 0 0,0 0 1 0 0,0-1 0 0 0,0 1-1 0 0,0-1 1 0 0,0 0-1 0 0,0 0 1 0 0,3-2-204 0 0,25 2 360 0 0,164-37 539 0 0,-149 34-2498 0 0,-48 2 59 0 0,0 0-72 0 0,0 2-4286 0 0,0 0-6690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438 325 1640 0 0,'0'0'3206'0'0,"0"0"-1031"0"0,0 0-482 0 0,0 0-55 0 0,0 0 21 0 0,0 0-8 0 0,0 0-98 0 0,0 0-236 0 0,0 0-268 0 0,0 0-194 0 0,0 0-142 0 0,-12-21-90 0 0,-52-105 468 0 0,61 116-844 0 0,0-1 0 0 0,-1 1-1 0 0,-1 0 1 0 0,1 0 0 0 0,-2 0-1 0 0,1 0 1 0 0,-1 1 0 0 0,-1 0 0 0 0,0 0-1 0 0,0 1 1 0 0,-1 0 0 0 0,0 0-1 0 0,0 1 1 0 0,0 0 0 0 0,-1 0 0 0 0,0 1-1 0 0,-1 0 1 0 0,0 1 0 0 0,-8-4-247 0 0,13 7 42 0 0,0 0 0 0 0,0 1 0 0 0,0 0 1 0 0,0 0-1 0 0,0 0 0 0 0,0 1 0 0 0,-1 0 0 0 0,1-1 1 0 0,0 2-1 0 0,0-1 0 0 0,0 1 0 0 0,0 0 0 0 0,0 0 1 0 0,0 0-1 0 0,0 1 0 0 0,0-1 0 0 0,0 1 0 0 0,0 0 0 0 0,1 1 1 0 0,-1-1-1 0 0,1 1 0 0 0,-1 0 0 0 0,1 0 0 0 0,0 1 1 0 0,0-1-1 0 0,1 1 0 0 0,-1-1 0 0 0,1 1 0 0 0,0 1 1 0 0,0-1-1 0 0,0 0 0 0 0,0 1 0 0 0,1-1 0 0 0,0 1 1 0 0,0 0-1 0 0,-1 1-42 0 0,-1 15 37 0 0,0 0 0 0 0,1 0 0 0 0,1 1 0 0 0,1-1 0 0 0,0 1 0 0 0,2-1 0 0 0,1 1 1 0 0,0-1-1 0 0,2 0 0 0 0,0 0 0 0 0,2 0 0 0 0,0-1 0 0 0,1 1 0 0 0,1-1 0 0 0,1-1 0 0 0,10 16-37 0 0,21 49 148 0 0,3-1-1 0 0,41 54-147 0 0,-48-87 64 0 0,-3 0 0 0 0,-2 2 1 0 0,-2 2-1 0 0,-3 1 0 0 0,-2 0 0 0 0,-2 2 0 0 0,-3 1 0 0 0,-3 1-64 0 0,-11-26 78 0 0,-1-1-1 0 0,-2 1 0 0 0,-1 0 1 0 0,-1 0-1 0 0,-4 14-77 0 0,3-34 18 0 0,-2 1 0 0 0,0-1-1 0 0,0 0 1 0 0,-1 0 0 0 0,-1 0 0 0 0,0 0-1 0 0,-1-1 1 0 0,0 0 0 0 0,-1 0 0 0 0,0-1-1 0 0,-1 1 1 0 0,-1-2 0 0 0,1 1 0 0 0,-2-1-1 0 0,1 0 1 0 0,-1-1 0 0 0,-1 0 0 0 0,1-1-1 0 0,-2 0 1 0 0,1-1 0 0 0,-1 0-1 0 0,0-1 1 0 0,0 0 0 0 0,-1-1 0 0 0,0 0-1 0 0,0-1 1 0 0,0-1 0 0 0,0 0 0 0 0,-1 0-1 0 0,1-2 1 0 0,-1 1 0 0 0,1-2 0 0 0,-9 0-18 0 0,12 1-11 0 0,-1-1 1 0 0,0-1-1 0 0,1 1 1 0 0,-1-2-1 0 0,1 1 1 0 0,0-1 0 0 0,-1-1-1 0 0,1 0 1 0 0,0 0-1 0 0,0-1 1 0 0,1-1-1 0 0,-1 1 1 0 0,1-1 0 0 0,0-1-1 0 0,0 0 1 0 0,1 0-1 0 0,-6-6 11 0 0,12 10-79 0 0,0 0 0 0 0,1-1 0 0 0,-1 1 0 0 0,1-1 0 0 0,-1 0 0 0 0,1 1-1 0 0,0-1 1 0 0,0 0 0 0 0,0 0 0 0 0,0 0 0 0 0,1 0 0 0 0,-1 1 0 0 0,1-1 0 0 0,-1 0 0 0 0,1 0-1 0 0,0 0 1 0 0,0 0 0 0 0,1 0 0 0 0,-1 0 0 0 0,1 0 0 0 0,-1 0 0 0 0,1 0 0 0 0,0 0 0 0 0,0 0-1 0 0,0 1 1 0 0,0-1 0 0 0,1 0 0 0 0,-1 1 0 0 0,1-1 79 0 0,33-43-7692 0 0,-22 37-4290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47 117 7226 0 0,'0'0'1604'0'0,"0"0"-351"0"0,0 0-108 0 0,0 0 143 0 0,0 0 136 0 0,0 0 5 0 0,0 0-154 0 0,0 0-269 0 0,0 0-271 0 0,0 0-176 0 0,0 0-126 0 0,-1 34-100 0 0,0 102-57 0 0,-15 2 985 0 0,16-138-1198 0 0,0 0 0 0 0,0-1-1 0 0,0 1 1 0 0,0 0 0 0 0,-1 0 0 0 0,1 0-1 0 0,0-1 1 0 0,0 1 0 0 0,0 0 0 0 0,-1 0 0 0 0,1 0-1 0 0,0 0 1 0 0,0-1 0 0 0,0 1 0 0 0,-1 0-1 0 0,1 0 1 0 0,0 0 0 0 0,0 0 0 0 0,-1 0-1 0 0,1 0 1 0 0,0 0 0 0 0,0 0 0 0 0,-1 0-1 0 0,1 0 1 0 0,0 0 0 0 0,-1 0 0 0 0,1 0-1 0 0,0 0 1 0 0,0 0 0 0 0,-1 0 0 0 0,1 0-1 0 0,0 0 1 0 0,0 0 0 0 0,0 0 0 0 0,-1 1-1 0 0,1-1 1 0 0,0 0 0 0 0,0 0 0 0 0,-1 0-1 0 0,1 0 1 0 0,0 0 0 0 0,0 1 0 0 0,0-1-1 0 0,0 0 1 0 0,-1 0 0 0 0,1 0 0 0 0,0 1-1 0 0,0-1 1 0 0,0 0 0 0 0,0 0 0 0 0,0 1-63 0 0,-13-25 488 0 0,11 10-372 0 0,0 1 0 0 0,1 0 0 0 0,0-1 0 0 0,1 0 1 0 0,1 1-1 0 0,0-1 0 0 0,1 1 0 0 0,0 0 0 0 0,1-1 0 0 0,1 1 0 0 0,0 0 0 0 0,0 1 0 0 0,2-1 0 0 0,-1 1 1 0 0,2 0-1 0 0,-1 0 0 0 0,8-8-116 0 0,-1-1 102 0 0,2-1 0 0 0,1 2 0 0 0,0 0 1 0 0,2 1-1 0 0,0 1 0 0 0,19-15-102 0 0,-36 32 2 0 0,0 1-1 0 0,-1-1 0 0 0,1 1 1 0 0,0-1-1 0 0,0 0 0 0 0,-1 1 1 0 0,1 0-1 0 0,0-1 0 0 0,0 1 1 0 0,0 0-1 0 0,0-1 1 0 0,0 1-1 0 0,-1 0 0 0 0,1 0 1 0 0,0 0-1 0 0,0 0 0 0 0,0 0 1 0 0,0 0-1 0 0,0 0 0 0 0,0 0 1 0 0,0 0-1 0 0,0 0 1 0 0,0 0-1 0 0,-1 0 0 0 0,1 1 1 0 0,0-1-1 0 0,0 0 0 0 0,0 1 1 0 0,0-1-1 0 0,-1 1 0 0 0,1-1 1 0 0,0 1-1 0 0,0-1 0 0 0,-1 1 1 0 0,1-1-1 0 0,0 1 1 0 0,-1 0-1 0 0,1-1 0 0 0,-1 1 1 0 0,1 0-1 0 0,-1 0 0 0 0,1 0 1 0 0,-1-1-1 0 0,1 1 0 0 0,-1 0 1 0 0,0 0-1 0 0,1 0 1 0 0,-1 0-1 0 0,0 0 0 0 0,0-1 1 0 0,0 1-1 0 0,0 0 0 0 0,0 0 1 0 0,0 0-1 0 0,0 0 0 0 0,0 0 1 0 0,0 0-1 0 0,0 0 1 0 0,0 0-1 0 0,0-1 0 0 0,-1 1 1 0 0,1 0-2 0 0,3 10 33 0 0,29 89-220 0 0,-10-80-1802 0 0,-4-16-8319 0 0,-17-4-1272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13427 0 0,'0'0'2356'0'0,"0"0"-1158"0"0,0 0-347 0 0,0 0 118 0 0,0 0 152 0 0,0 0 30 0 0,0 0-118 0 0,0 0-254 0 0,0 0-331 0 0,0 0-209 0 0,0 0-106 0 0,0 0-41 0 0,0 0-39 0 0,2 27-25 0 0,7 111-218 0 0,-9-137-57 0 0,0-1-233 0 0,0 0-415 0 0,2-7-10315 0 0,-2 6 354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8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3441 0 0,'0'0'2952'0'0,"0"0"-879"0"0,0 0-424 0 0,0 0-140 0 0,0 0-32 0 0,0 0 0 0 0,0 0-73 0 0,0 0-197 0 0,0 0-217 0 0,0 0-157 0 0,0 0-101 0 0,0 0-74 0 0,4-8 2701 0 0,38 9-2449 0 0,126-13 289 0 0,-66-8-1038 0 0,-102 20-153 0 0,0 0 12 0 0,0 0 17 0 0,0 0-13 0 0,0 0 6 0 0,0 0 7 0 0,0 0 24 0 0,0 0 18 0 0,0 0 13 0 0,0 0 20 0 0,0 0-5 0 0,0 0-5 0 0,0 0-10 0 0,0 0-10 0 0,0 0 44 0 0,0 0 26 0 0,-8-19 629 0 0,-77-82-669 0 0,71 67-1558 0 0,12 22-1770 0 0,1-1-3515 0 0,1 8-5640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9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4961 0 0,'0'0'1730'0'0,"0"0"-263"0"0,0 0-83 0 0,0 0 114 0 0,0 0 93 0 0,0 0 37 0 0,0 0-134 0 0,0 0-265 0 0,0 0-238 0 0,0 0-209 0 0,0 0-129 0 0,0 0-110 0 0,0 36-82 0 0,1 110-49 0 0,20 8 1022 0 0,-11-83-1155 0 0,-7-54 3042 0 0,-20-79-2875 0 0,15 43-416 0 0,0 0 0 0 0,1 0 0 0 0,2 0 1 0 0,0 0-1 0 0,0 0 0 0 0,2 0 0 0 0,0 0 0 0 0,2 1 0 0 0,0-1 0 0 0,1 1 0 0 0,0 0 0 0 0,2 1 0 0 0,8-15-30 0 0,-8 17 2 0 0,-5 9-1 0 0,0 0 0 0 0,0 0 0 0 0,0 0 1 0 0,1 0-1 0 0,0 1 0 0 0,0-1 0 0 0,0 1 1 0 0,1 0-1 0 0,0 0 0 0 0,0 1 0 0 0,0-1 0 0 0,0 1 1 0 0,1 0-1 0 0,0 0 0 0 0,0 1 0 0 0,3-2-1 0 0,7 1 22 0 0,-15 3-24 0 0,0 1 1 0 0,0-1-1 0 0,-1 1 1 0 0,1-1 0 0 0,0 1-1 0 0,0-1 1 0 0,0 1-1 0 0,-1 0 1 0 0,1-1-1 0 0,0 1 1 0 0,0 0-1 0 0,0 0 1 0 0,0 0-1 0 0,0 0 1 0 0,0-1 0 0 0,0 1-1 0 0,-1 1 1 0 0,1-1-1 0 0,0 0 1 0 0,0 0-1 0 0,0 0 1 0 0,0 0-1 0 0,0 1 1 0 0,0-1 0 0 0,-1 0-1 0 0,1 1 1 0 0,0-1-1 0 0,0 0 1 0 0,0 1-1 0 0,-1-1 1 0 0,1 1-1 0 0,0 0 1 0 0,-1-1-1 0 0,1 1 1 0 0,0 0 0 0 0,-1-1-1 0 0,1 1 1 0 0,-1 0-1 0 0,1-1 1 0 0,-1 1-1 0 0,1 0 1 0 0,-1 0-1 0 0,0 0 1 0 0,1 0-1 0 0,-1-1 1 0 0,0 1 0 0 0,1 0-1 0 0,-1 0 1 0 0,0 0-1 0 0,0 0 1 0 0,0 0-1 0 0,0 0 1 0 0,0 0-1 0 0,0-1 1 0 0,0 1 0 0 0,0 0-1 0 0,-1 0 2 0 0,3 12-570 0 0,13 58 1276 0 0,-4-51-3649 0 0,5-4-4155 0 0,-11-13-4475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10226 0 0,'0'0'2419'0'0,"0"0"-866"0"0,0 0-522 0 0,0 0-135 0 0,0 0 9 0 0,0 0 85 0 0,0 0 21 0 0,0 0-136 0 0,0 0-155 0 0,0 0-132 0 0,0 0-153 0 0,0 0-90 0 0,0 0-65 0 0,21 0-56 0 0,109-3 251 0 0,-125 2-434 0 0,-4 1-33 0 0,0 0 1 0 0,0-1 0 0 0,0 1 0 0 0,0 0-1 0 0,-1 0 1 0 0,1 0 0 0 0,0 0 0 0 0,0-1-1 0 0,0 1 1 0 0,0 0 0 0 0,0 1 0 0 0,0-1-1 0 0,0 0 1 0 0,0 0 0 0 0,0 0 0 0 0,-1 0-1 0 0,1 1 1 0 0,0-1 0 0 0,0 0 0 0 0,0 1-1 0 0,0-1 1 0 0,-1 1 0 0 0,1-1 0 0 0,0 1-1 0 0,0-1 1 0 0,-1 1 0 0 0,1-1 0 0 0,0 1-1 0 0,-1 0 1 0 0,1 0 0 0 0,-1-1 0 0 0,1 1-1 0 0,-1 0 1 0 0,1 0 0 0 0,-1-1 0 0 0,1 1-1 0 0,-1 0 1 0 0,0 0 0 0 0,0 0 0 0 0,1 0-1 0 0,-1 0 1 0 0,0 0 0 0 0,0-1 0 0 0,0 1 0 0 0,0 0-1 0 0,0 0 1 0 0,0 0 0 0 0,0 0 0 0 0,0 0-1 0 0,0 0 1 0 0,-1 0 0 0 0,1 0 0 0 0,0-1-1 0 0,0 1-8 0 0,-1 7 68 0 0,0-1 0 0 0,-1 1-1 0 0,1-1 1 0 0,-1 0 0 0 0,-1 0-1 0 0,1 0 1 0 0,-1 0 0 0 0,-1 0-1 0 0,1-1 1 0 0,-1 1 0 0 0,0-1-1 0 0,-1 1-67 0 0,-23 45 234 0 0,27-51-225 0 0,1 0 1 0 0,-1 1-1 0 0,1-1 0 0 0,-1 0 0 0 0,1 0 1 0 0,0 1-1 0 0,-1-1 0 0 0,1 0 1 0 0,0 1-1 0 0,0-1 0 0 0,0 0 0 0 0,0 1 1 0 0,0-1-1 0 0,0 0 0 0 0,0 0 1 0 0,1 1-1 0 0,-1-1 0 0 0,0 0 0 0 0,1 1 1 0 0,-1-1-1 0 0,1 0 0 0 0,-1 0 1 0 0,1 0-1 0 0,0 0 0 0 0,-1 1 0 0 0,1-1 1 0 0,0 0-1 0 0,0 0 0 0 0,0 0 1 0 0,0 0-1 0 0,0-1 0 0 0,0 1 1 0 0,0 0-1 0 0,0 0 0 0 0,0-1 0 0 0,0 1 1 0 0,0 0-1 0 0,1-1 0 0 0,-1 1 1 0 0,0-1-1 0 0,0 0 0 0 0,1 1 0 0 0,-1-1 1 0 0,0 0-1 0 0,1 0 0 0 0,-1 0 1 0 0,0 0-1 0 0,1 0 0 0 0,-1 0 0 0 0,0 0 1 0 0,1 0-1 0 0,0-1-9 0 0,70-13 913 0 0,-60 9-1676 0 0,31-19 2041 0 0,-33 13-4747 0 0,-7-2-4499 0 0,-3 9-3717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7330 0 0,'0'0'2005'0'0,"0"0"-290"0"0,0 0-37 0 0,0 0 2 0 0,0 0-147 0 0,0 0-268 0 0,0 0-318 0 0,0 0-329 0 0,0 0-225 0 0,0 0-13 0 0,0 0 138 0 0,0 0 155 0 0,4 1 123 0 0,27 2-30 0 0,0-2 0 0 0,-1-1 0 0 0,1-1 0 0 0,0-1 0 0 0,8-4-766 0 0,28-1 478 0 0,72 3-91 0 0,-139 4-357 0 0,0 0 24 0 0,0 0 43 0 0,0 0 50 0 0,0 0 30 0 0,0 0 30 0 0,0 0 23 0 0,0 0 11 0 0,-26-15 361 0 0,15 9-590 0 0,0 0-1 0 0,0 0 0 0 0,0-1 1 0 0,0-1-1 0 0,1 1 0 0 0,0-2 1 0 0,1 1-1 0 0,0-2 0 0 0,0 1 1 0 0,1-1-1 0 0,1 0 0 0 0,-1-1 1 0 0,1 1-1 0 0,-4-11-11 0 0,9-17-1807 0 0,10 29-2355 0 0,4 4-4453 0 0,-3 2-3627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1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212 832 2641 0 0,'0'0'3395'0'0,"0"0"-1247"0"0,0 0-478 0 0,0 0-78 0 0,0 0 22 0 0,0 0-80 0 0,0 0-198 0 0,0 0-256 0 0,0 0-186 0 0,0 0-194 0 0,0 0-143 0 0,0 0-91 0 0,0 0-118 0 0,-9 1-53 0 0,-28 5-39 0 0,33-4-205 0 0,0-1-1 0 0,1 1 1 0 0,-1 0 0 0 0,1 0 0 0 0,0 1-1 0 0,0-1 1 0 0,0 1 0 0 0,0-1 0 0 0,0 1 0 0 0,0 0-1 0 0,1 0 1 0 0,-1 0 0 0 0,1 0 0 0 0,0 1-1 0 0,0-1 1 0 0,0 1 0 0 0,0 0-51 0 0,-2 2 60 0 0,-2 4-16 0 0,0 0-1 0 0,0 1 1 0 0,1 0 0 0 0,0-1 0 0 0,1 2 0 0 0,0-1 0 0 0,1 0 0 0 0,0 1 0 0 0,1-1 0 0 0,0 1 0 0 0,1 0 0 0 0,1 0 0 0 0,-1 0-1 0 0,2 0 1 0 0,1 10-44 0 0,-1-18 28 0 0,0-1 0 0 0,1 1 0 0 0,-1 0 0 0 0,1-1 0 0 0,0 0 0 0 0,0 1 0 0 0,0-1 0 0 0,0 0-1 0 0,1 0 1 0 0,-1 0 0 0 0,1 0 0 0 0,0-1 0 0 0,0 1 0 0 0,0-1 0 0 0,0 0 0 0 0,0 0 0 0 0,0 0 0 0 0,1 0-1 0 0,-1 0 1 0 0,1-1 0 0 0,-1 1 0 0 0,1-1 0 0 0,0 0 0 0 0,-1 0 0 0 0,1 0 0 0 0,0-1 0 0 0,0 1 0 0 0,3-1-28 0 0,1 1 153 0 0,0-1 0 0 0,-1 0 0 0 0,1 0 1 0 0,0-1-1 0 0,0 0 0 0 0,0 0 1 0 0,0-1-1 0 0,-1 0 0 0 0,1-1 0 0 0,-1 1 1 0 0,0-1-1 0 0,1-1 0 0 0,4-2-153 0 0,-6 1 71 0 0,0 0 0 0 0,-1 0 0 0 0,0 0 0 0 0,0-1 0 0 0,0 0 0 0 0,-1 0 0 0 0,0 0 0 0 0,0 0 0 0 0,0-1 0 0 0,-1 1 0 0 0,0-1 0 0 0,0 0 0 0 0,-1 0 0 0 0,1 0 0 0 0,-2 0 0 0 0,1-1 0 0 0,-1 1 0 0 0,0 0 0 0 0,-1-1 0 0 0,1 1 0 0 0,-1-1 0 0 0,-1 1 0 0 0,0 0 0 0 0,0-1 0 0 0,0 1 0 0 0,-1 0 0 0 0,0 0 0 0 0,0 0 0 0 0,-1 0 0 0 0,0 0 0 0 0,0 0-1 0 0,-3-4-70 0 0,1 2-36 0 0,-1 1 0 0 0,0-1 0 0 0,0 1-1 0 0,-1 0 1 0 0,0 1 0 0 0,0 0 0 0 0,-1 0-1 0 0,0 0 1 0 0,0 1 0 0 0,-3-1 36 0 0,-60-27-1154 0 0,87 29 1103 0 0,0-1 0 0 0,-1 0 0 0 0,0-1-1 0 0,0-1 1 0 0,-1 0 0 0 0,0-1 0 0 0,-1-1 0 0 0,6-5 51 0 0,8-3 121 0 0,-1-1 1 0 0,-1-2 0 0 0,-1 0-1 0 0,-1-2 1 0 0,-1-1-1 0 0,-1 0 1 0 0,-1-2 0 0 0,-1 0-1 0 0,-1-1 1 0 0,-2-1-1 0 0,-1 0 1 0 0,-1-1 0 0 0,-1-1-1 0 0,-2 0 1 0 0,0-1 0 0 0,-3 0-1 0 0,0-1 1 0 0,-2 1-1 0 0,-2-1 1 0 0,-1 0 0 0 0,-1-23-122 0 0,-2 49 14 0 0,0 1 0 0 0,0 0 0 0 0,-1 0 0 0 0,0 0 0 0 0,0-1 0 0 0,0 1 0 0 0,-1 0 0 0 0,0 0 0 0 0,0 1 0 0 0,0-1 0 0 0,0 0 1 0 0,-1 1-1 0 0,0-1 0 0 0,0 1 0 0 0,0 0 0 0 0,0 0 0 0 0,-1 0 0 0 0,-1-2-14 0 0,-17 44-186 0 0,21-35 179 0 0,-6 37 5 0 0,2 1 0 0 0,2-1 0 0 0,1 1 1 0 0,3-1-1 0 0,1 1 0 0 0,1-1 0 0 0,3 0 1 0 0,1 0-1 0 0,2 0 0 0 0,2-1 0 0 0,2 0 1 0 0,1-1-1 0 0,8 13 2 0 0,12 35 3 0 0,-8-27-4 0 0,-2 2 0 0 0,-3 0 0 0 0,-3 1-1 0 0,-3 1 1 0 0,-2 0 0 0 0,-1 19 1 0 0,-8-58 5 0 0,-2-1 1 0 0,0 1-1 0 0,-1-1 0 0 0,-2 1 1 0 0,0 0-1 0 0,-2-1 0 0 0,-1 1 1 0 0,0-1-1 0 0,-2 0 0 0 0,0-1 1 0 0,-2 1-1 0 0,0-1 0 0 0,-2-1 1 0 0,0 1-1 0 0,-2-2 0 0 0,0 1 1 0 0,-9 9-6 0 0,15-22 8 0 0,0-1 1 0 0,0 0-1 0 0,-1 0 1 0 0,0-1-1 0 0,0 1 1 0 0,-1-2-1 0 0,0 1 1 0 0,0-1-1 0 0,0 0 1 0 0,0-1-1 0 0,-1 0 1 0 0,0 0-1 0 0,1-1 1 0 0,-1 0-1 0 0,-1 0 1 0 0,1-1-1 0 0,0-1 1 0 0,-2 1-9 0 0,9-2 14 0 0,0 0-1 0 0,0 0 1 0 0,-1 1 0 0 0,1-2-1 0 0,0 1 1 0 0,-1 0-1 0 0,1 0 1 0 0,0-1 0 0 0,0 1-1 0 0,0-1 1 0 0,-1 0 0 0 0,1 0-1 0 0,0 0 1 0 0,0 0-1 0 0,0 0 1 0 0,0 0 0 0 0,0 0-1 0 0,0-1 1 0 0,1 1 0 0 0,-1 0-1 0 0,0-1 1 0 0,1 0 0 0 0,-1 1-1 0 0,1-1 1 0 0,-1 0-1 0 0,1 0 1 0 0,0 0 0 0 0,0 0-1 0 0,0 0 1 0 0,0 0 0 0 0,0 0-1 0 0,0 0 1 0 0,1-1-1 0 0,-1 1 1 0 0,1 0 0 0 0,-1-1-14 0 0,-1-14 18 0 0,0-1 0 0 0,1 0 0 0 0,0 0 1 0 0,2 0-1 0 0,0 0 0 0 0,1 0 0 0 0,1 0 0 0 0,0 0 1 0 0,2 1-1 0 0,0-1 0 0 0,1 1 0 0 0,0 1 0 0 0,8-14-18 0 0,-11 22 1 0 0,43-102-1002 0 0,5 1-1 0 0,23-29 1002 0 0,-59 113-1709 0 0,-2 6-5697 0 0,-8 11-4621 0 0</inkml:trace>
  <inkml:trace contextRef="#ctx0" brushRef="#br0" timeOffset="764.873">1714 754 2072 0 0,'0'0'2433'0'0,"0"0"-497"0"0,0 0-53 0 0,0 0 79 0 0,0 0 84 0 0,0 0-62 0 0,0 0-270 0 0,0 0-278 0 0,0 0-247 0 0,0 0-212 0 0,0 0-129 0 0,0 0-75 0 0,-5-10-56 0 0,-14-32-61 0 0,18 39-529 0 0,-1 1-1 0 0,1 0 1 0 0,-1-1 0 0 0,0 1-1 0 0,0 0 1 0 0,0 0 0 0 0,0 1-1 0 0,0-1 1 0 0,0 0 0 0 0,-1 1-1 0 0,1-1 1 0 0,0 1 0 0 0,-1-1-1 0 0,1 1 1 0 0,-1 0 0 0 0,0 0-1 0 0,1 1 1 0 0,-1-1 0 0 0,0 0-1 0 0,1 1 1 0 0,-1-1 0 0 0,0 1-1 0 0,0 0 1 0 0,1 0 0 0 0,-1 0-1 0 0,-1 1-126 0 0,4-1 1 0 0,-7 0 38 0 0,-1 1-1 0 0,0 0 1 0 0,1 1 0 0 0,-1 0-1 0 0,1 0 1 0 0,-1 1 0 0 0,1 0-1 0 0,0 0 1 0 0,0 0 0 0 0,1 1-1 0 0,-1 0 1 0 0,1 1-1 0 0,-1-1 1 0 0,1 1 0 0 0,1 0-1 0 0,-1 1 1 0 0,1-1 0 0 0,0 1-1 0 0,0 0 1 0 0,0 0 0 0 0,1 1-1 0 0,0 0 1 0 0,0-1-1 0 0,1 1 1 0 0,0 1 0 0 0,0-1-1 0 0,1 0 1 0 0,0 1 0 0 0,0-1-1 0 0,1 1 1 0 0,-1-1 0 0 0,2 1-1 0 0,-1 0 1 0 0,1 1-39 0 0,0-2 8 0 0,0 1 0 0 0,0-1 0 0 0,0 0 0 0 0,1 1 0 0 0,0-1 0 0 0,0 0 0 0 0,1 0 0 0 0,0 0 0 0 0,1 0 0 0 0,-1 0 0 0 0,1-1 0 0 0,0 1 0 0 0,1-1 0 0 0,0 1 0 0 0,0-1 0 0 0,0 0 0 0 0,1-1 0 0 0,-1 1 0 0 0,1-1 0 0 0,1 0 0 0 0,-1 0 0 0 0,1-1-8 0 0,7 7 80 0 0,0-2-1 0 0,1 0 1 0 0,0 0 0 0 0,1-2 0 0 0,0 1-1 0 0,0-2 1 0 0,1 0 0 0 0,-1-1 0 0 0,1-1-1 0 0,14 3-79 0 0,-27-7 7 0 0,-3 1 1 0 0,1-1 0 0 0,0 1 0 0 0,0-1 0 0 0,0 1 0 0 0,0-1 0 0 0,0 0 0 0 0,0 0 0 0 0,0 1 0 0 0,0-1 0 0 0,0 0 0 0 0,0 0 1 0 0,0 0-1 0 0,0 0 0 0 0,0 0 0 0 0,0 0 0 0 0,0 0 0 0 0,0 0 0 0 0,0-1 0 0 0,0 1 0 0 0,0 0 0 0 0,0-1 0 0 0,0 1 0 0 0,0 0 1 0 0,0-1-1 0 0,0 1 0 0 0,-1-1 0 0 0,1 0 0 0 0,0 1 0 0 0,0-1 0 0 0,0 1 0 0 0,-1-1 0 0 0,1 0 0 0 0,0 0 0 0 0,-1 0 0 0 0,1 1 0 0 0,-1-1 1 0 0,1 0-1 0 0,-1 0 0 0 0,1-1-8 0 0,2-7-2380 0 0,-1 8-1948 0 0,0 0-3679 0 0,-1 1-3911 0 0</inkml:trace>
  <inkml:trace contextRef="#ctx0" brushRef="#br0" timeOffset="1301.402">2172 235 15611 0 0,'0'0'1962'0'0,"0"0"-394"0"0,0 0-305 0 0,0 0-200 0 0,0 0-160 0 0,0 0-149 0 0,0 0-114 0 0,0 0-93 0 0,0 0-50 0 0,0 0-37 0 0,0 0-47 0 0,0 0-32 0 0,0 0-41 0 0,-17 31-31 0 0,-55 97-30 0 0,53-55 120 0 0,21-58-299 0 0,29 243 852 0 0,-18 80-712 0 0,-13-336-236 0 0,-1-1 0 0 0,1 1 0 0 0,-1 0 0 0 0,1 0 1 0 0,0 0-1 0 0,0 0 0 0 0,0 0 0 0 0,0 0 0 0 0,0 0 0 0 0,0-1 0 0 0,0 1 1 0 0,1 0-1 0 0,-1 0 0 0 0,1 0 0 0 0,-1 0 0 0 0,1-1 0 0 0,0 1 0 0 0,0 0 1 0 0,0 0-1 0 0,0-1 0 0 0,0 1 0 0 0,0-1 0 0 0,0 1 0 0 0,0-1 1 0 0,1 1-1 0 0,-1-1 0 0 0,0 0 0 0 0,1 0 0 0 0,-1 0 0 0 0,1 1 0 0 0,0-1 1 0 0,-1-1-1 0 0,1 1 0 0 0,0 0 0 0 0,0 0 0 0 0,-1-1 0 0 0,1 1 0 0 0,0-1 1 0 0,0 1-1 0 0,0-1 0 0 0,0 0 0 0 0,0 0 0 0 0,-1 0 0 0 0,1 0 0 0 0,1 0-3 0 0,65-69 569 0 0,171-169 28 0 0,-238 237-599 0 0,0-1 1 0 0,0 1 0 0 0,0 1 0 0 0,0-1-1 0 0,0 0 1 0 0,0 0 0 0 0,0 0-1 0 0,0 0 1 0 0,0 1 0 0 0,1-1 0 0 0,-1 1-1 0 0,0-1 1 0 0,1 1 0 0 0,-1-1-1 0 0,0 1 1 0 0,1-1 0 0 0,-1 1 0 0 0,0 0-1 0 0,1 0 1 0 0,-1 0 0 0 0,0 0-1 0 0,1 0 1 0 0,-1 0 0 0 0,1 0 0 0 0,-1 1-1 0 0,0-1 1 0 0,1 0 0 0 0,0 1 0 0 0,11 174 65 0 0,2-106-210 0 0,14-75-5695 0 0,-22 0 987 0 0,-5 1-6992 0 0</inkml:trace>
  <inkml:trace contextRef="#ctx0" brushRef="#br0" timeOffset="1718.389">2970 802 11490 0 0,'0'0'2724'0'0,"0"0"-554"0"0,0 0-242 0 0,0 0-177 0 0,0 0-265 0 0,0 0-327 0 0,0 0-321 0 0,0 0-218 0 0,0 0-137 0 0,0 0-71 0 0,0 0-18 0 0,0 0-33 0 0,-8 4-31 0 0,-26 11 127 0 0,2 1 1 0 0,0 2 0 0 0,1 1 0 0 0,-24 20-458 0 0,49-34 8 0 0,0 0 0 0 0,0 0 1 0 0,1 1-1 0 0,0 0 0 0 0,0 0 1 0 0,0 0-1 0 0,1 0 0 0 0,-1 1 1 0 0,2 0-1 0 0,-1 0 1 0 0,1 0-1 0 0,0 0 0 0 0,0 0 1 0 0,1 1-1 0 0,0-1 0 0 0,0 1 1 0 0,1-1-1 0 0,0 1 0 0 0,0 7-8 0 0,1-14 4 0 0,0 1 0 0 0,0 0 0 0 0,0 0 0 0 0,0-1-1 0 0,1 1 1 0 0,-1 0 0 0 0,0 0 0 0 0,1-1 0 0 0,-1 1 0 0 0,1 0-1 0 0,0-1 1 0 0,-1 1 0 0 0,1-1 0 0 0,0 1 0 0 0,0-1 0 0 0,0 1-1 0 0,0-1 1 0 0,0 0 0 0 0,1 1 0 0 0,-1-1 0 0 0,0 0 0 0 0,0 0-1 0 0,1 0 1 0 0,-1 0 0 0 0,1 0 0 0 0,-1 0 0 0 0,1 0 0 0 0,-1 0-1 0 0,1-1 1 0 0,0 1 0 0 0,-1-1 0 0 0,1 1 0 0 0,0-1 0 0 0,0 0-1 0 0,-1 1 1 0 0,1-1 0 0 0,0 0 0 0 0,0 0 0 0 0,-1 0 0 0 0,1-1-1 0 0,0 1 1 0 0,0 0 0 0 0,-1 0 0 0 0,1-1 0 0 0,0 0 0 0 0,-1 1-1 0 0,2-1-3 0 0,9-3 93 0 0,0 0 0 0 0,0 0-1 0 0,0-1 1 0 0,-1 0 0 0 0,0-1-1 0 0,0 0 1 0 0,0-1 0 0 0,-1 0 0 0 0,0-1-1 0 0,0 0 1 0 0,6-8-93 0 0,21-14 202 0 0,-32 26-175 0 0,7-6 5 0 0,0 0 0 0 0,1 0 0 0 0,-1 1 0 0 0,2 1 0 0 0,-1 0 0 0 0,1 1 0 0 0,0 1 0 0 0,1 0 0 0 0,0 1 0 0 0,0 0 0 0 0,0 1 0 0 0,0 1 0 0 0,16-2-32 0 0,-16 42-1047 0 0,-13-22 108 0 0,5 9-1893 0 0,-5-16-435 0 0,1 0-3385 0 0,1 0-5566 0 0</inkml:trace>
  <inkml:trace contextRef="#ctx0" brushRef="#br0" timeOffset="2134.143">3282 1075 16740 0 0,'0'0'2116'0'0,"0"0"-665"0"0,0 0-343 0 0,0 0-160 0 0,0 0-167 0 0,0 0-104 0 0,0 0-87 0 0,0 0-65 0 0,0 0-37 0 0,0 0-32 0 0,0 0-32 0 0,0 0-36 0 0,0 0-46 0 0,17-26-42 0 0,50-80-76 0 0,11-13 480 0 0,-79 156-1045 0 0,-1-15 305 0 0,2 57-71 0 0,0-77 110 0 0,0 0 0 0 0,1 0 0 0 0,-1 1 0 0 0,1-1-1 0 0,0 0 1 0 0,0-1 0 0 0,-1 1 0 0 0,1 0-1 0 0,1 0 1 0 0,-1 0 0 0 0,0 0 0 0 0,0-1 0 0 0,1 1-1 0 0,-1-1 1 0 0,1 1 0 0 0,-1-1 0 0 0,1 1-1 0 0,-1-1 1 0 0,1 0 0 0 0,0 0 0 0 0,0 0-1 0 0,0 0 1 0 0,0 0 0 0 0,0 0 0 0 0,0-1 0 0 0,0 1-1 0 0,0 0 1 0 0,0-1 0 0 0,0 0 0 0 0,0 1-1 0 0,0-1 1 0 0,0 0 0 0 0,2 0-3 0 0,3 0 85 0 0,0-1 0 0 0,0 1 1 0 0,0-1-1 0 0,0 0 0 0 0,0-1 0 0 0,0 0 0 0 0,0 0 1 0 0,-1 0-1 0 0,1-1 0 0 0,-1 0 0 0 0,1 0 0 0 0,-1-1 1 0 0,0 1-1 0 0,-1-2 0 0 0,1 1 0 0 0,-1 0 1 0 0,1-1-1 0 0,-1 0 0 0 0,0 0-85 0 0,3-5 42 0 0,1 1 0 0 0,-1-1 0 0 0,-1 0 0 0 0,0-1 0 0 0,0 1 0 0 0,-1-1 0 0 0,0-1 0 0 0,-1 1 0 0 0,0-1 0 0 0,-1 0 0 0 0,0 0 0 0 0,-1 0 0 0 0,-1-1 0 0 0,0 1 0 0 0,0-1 0 0 0,-1-6-42 0 0,-8 11-1926 0 0,2 8-1601 0 0,1 0-1331 0 0,2 0-7622 0 0</inkml:trace>
  <inkml:trace contextRef="#ctx0" brushRef="#br0" timeOffset="3122.259">4092 762 14747 0 0,'0'0'2169'0'0,"0"0"-632"0"0,0 0-239 0 0,0 0-26 0 0,0 0-74 0 0,0 0-129 0 0,0 0-120 0 0,0 0-123 0 0,0 0-81 0 0,0 0-79 0 0,0 0-92 0 0,0 0-91 0 0,0 0-133 0 0,-2-7-106 0 0,-9-19-62 0 0,-22 36 90 0 0,17 0-261 0 0,1 1 1 0 0,0 0-1 0 0,0 1 0 0 0,1 0 1 0 0,1 1-1 0 0,0 1 1 0 0,0 0-1 0 0,2 1 1 0 0,0 1-1 0 0,1-1 1 0 0,0 2-1 0 0,1-1 0 0 0,1 1 1 0 0,-2 7-12 0 0,-5 62-260 0 0,17-85 266 0 0,0 0 0 0 0,0 0 0 0 0,0 0 0 0 0,0-1 0 0 0,1 1 0 0 0,-1-1 1 0 0,0 0-1 0 0,0 1 0 0 0,0-1 0 0 0,1 0 0 0 0,-1 0 0 0 0,0 0 0 0 0,0-1 0 0 0,1 1 1 0 0,-1-1-1 0 0,0 1 0 0 0,0-1 0 0 0,0 1 0 0 0,0-1 0 0 0,0 0 0 0 0,0 0 0 0 0,0 0 0 0 0,0-1 1 0 0,0 1-1 0 0,0 0 0 0 0,0-1 0 0 0,-1 1 0 0 0,1-1 0 0 0,0 0-6 0 0,261-232 1034 0 0,-261 231-1030 0 0,-1 1 0 0 0,1 0 0 0 0,0 0 0 0 0,0 0 0 0 0,0 0 0 0 0,0 0 0 0 0,0 1 0 0 0,0-1 0 0 0,0 0 0 0 0,1 1 0 0 0,-1 0 0 0 0,0-1 0 0 0,1 1 0 0 0,-1 0 0 0 0,1 0 0 0 0,0 1 0 0 0,-1-1 0 0 0,1 1 0 0 0,0-1 0 0 0,-1 1 0 0 0,1 0 0 0 0,0 0 0 0 0,-1 0 0 0 0,1 0 0 0 0,0 0 0 0 0,-1 0 0 0 0,1 1 0 0 0,0 0 0 0 0,-1-1 0 0 0,1 1 1 0 0,0 0-1 0 0,-1 0 0 0 0,0 0 0 0 0,1 1 0 0 0,-1-1 0 0 0,0 1 0 0 0,1-1 0 0 0,-1 1 0 0 0,0 0 0 0 0,0 0 0 0 0,0 0 0 0 0,-1 0 0 0 0,1 0 0 0 0,0 0 0 0 0,-1 0 0 0 0,1 1 0 0 0,-1-1 0 0 0,0 0 0 0 0,0 1 0 0 0,0-1 0 0 0,0 2-4 0 0,9 33 16 0 0,-1 0-1 0 0,-3 0 1 0 0,0 1 0 0 0,-3 0-1 0 0,-1 0 1 0 0,-2 0-1 0 0,-3 14-15 0 0,0-30 2 0 0,-2 0-1 0 0,-1 0 0 0 0,0 0 0 0 0,-2-1 0 0 0,0 0 0 0 0,-1-1 1 0 0,-1 0-1 0 0,-5 5-1 0 0,9-15 0 0 0,-1 0 0 0 0,0 0 0 0 0,-1-1 0 0 0,0 0 0 0 0,-1 0 0 0 0,0 0 0 0 0,0-2 1 0 0,-1 1-1 0 0,0-1 0 0 0,0 0 0 0 0,0-1 0 0 0,-1 0 0 0 0,-3 0 0 0 0,-26-1-95 0 0,40-5 67 0 0,1-6 2 0 0,1 0-1 0 0,-1 0 1 0 0,1 1-1 0 0,1-1 0 0 0,-1 0 1 0 0,1 1-1 0 0,0-1 1 0 0,1 1-1 0 0,-1 0 0 0 0,1 0 1 0 0,0 1-1 0 0,0-1 1 0 0,0 1-1 0 0,1-1 1 0 0,0 1-1 0 0,0 1 0 0 0,0-1 27 0 0,24-24-89 0 0,36-42 116 0 0,3 2 0 0 0,4 3 0 0 0,22-12-27 0 0,98-99 159 0 0,-177 163-141 0 0,-2-1 1 0 0,0-1-1 0 0,0 0 1 0 0,-2-1-1 0 0,0 0 0 0 0,0 0 1 0 0,-2-1-1 0 0,0-1 1 0 0,-1 1-1 0 0,3-11-18 0 0,-10 25 1 0 0,0 0-1 0 0,-1-1 1 0 0,1 1-1 0 0,0 0 1 0 0,-1-1-1 0 0,0 1 1 0 0,0-1-1 0 0,0 1 1 0 0,0 0-1 0 0,-1-1 1 0 0,1 1-1 0 0,-1 0 1 0 0,0-1-1 0 0,0 1 1 0 0,0 0-1 0 0,0 0 1 0 0,-1-1-1 0 0,1 1 1 0 0,-1 0-1 0 0,0 1 1 0 0,0-1-1 0 0,0 0 1 0 0,0 0-1 0 0,0 1 1 0 0,0-1-1 0 0,-1 1 1 0 0,0 0-1 0 0,1 0 1 0 0,-1 0-1 0 0,0 0 1 0 0,0 0-1 0 0,0 1 1 0 0,0-1-1 0 0,0 1 1 0 0,0 0-1 0 0,0 0 1 0 0,-1 0-1 0 0,1 0 1 0 0,0 0-1 0 0,-1 1 1 0 0,1 0-1 0 0,-1-1 1 0 0,1 1-1 0 0,0 0 1 0 0,-1 1-1 0 0,1-1 1 0 0,0 1-1 0 0,-3 0 0 0 0,-6 2-2 0 0,0 1 0 0 0,0 0 0 0 0,0 1 0 0 0,1 0 0 0 0,-1 1-1 0 0,1 0 1 0 0,1 1 0 0 0,-1 0 0 0 0,1 0 0 0 0,0 1 0 0 0,1 1 0 0 0,0 0 0 0 0,0 0 0 0 0,1 0 0 0 0,0 1-1 0 0,1 1 1 0 0,0-1 0 0 0,0 1 0 0 0,1 0 0 0 0,1 1 0 0 0,0-1 0 0 0,1 1 0 0 0,0 0 0 0 0,0 0-1 0 0,1 1 1 0 0,1-1 0 0 0,0 1 0 0 0,1-1 0 0 0,0 1 0 0 0,1 0 0 0 0,1-1 0 0 0,0 1 0 0 0,1 6 2 0 0,3-6 41 0 0,-1 0 0 0 0,2-1 1 0 0,0 1-1 0 0,1-1 1 0 0,0-1-1 0 0,0 1 1 0 0,1-1-1 0 0,1 0 0 0 0,0-1 1 0 0,0 0-1 0 0,1-1 1 0 0,0 0-1 0 0,1 0 0 0 0,0-1 1 0 0,0 0-1 0 0,1-1 1 0 0,0 0-1 0 0,0-1 0 0 0,1-1 1 0 0,0 0-1 0 0,0 0 1 0 0,1-1-42 0 0,-3-1 19 0 0,1 1 0 0 0,0-2 0 0 0,0 0 1 0 0,0 0-1 0 0,0-1 0 0 0,0-1 0 0 0,0 0 0 0 0,0 0 1 0 0,0-1-1 0 0,0-1 0 0 0,0 0 0 0 0,0-1 1 0 0,0 0-1 0 0,-1-1 0 0 0,1 0 0 0 0,-1-1 1 0 0,0 0-1 0 0,-1 0 0 0 0,1-1 0 0 0,-1-1 1 0 0,1-1-20 0 0,-5-15-4070 0 0,-7 18 210 0 0,1 0-8743 0 0</inkml:trace>
  <inkml:trace contextRef="#ctx0" brushRef="#br0" timeOffset="16591.476">4 2632 10338 0 0,'0'0'1817'0'0,"0"0"-320"0"0,0 0-42 0 0,0 0 144 0 0,0 0 58 0 0,0 0-176 0 0,0 0-297 0 0,0 0-243 0 0,0 0-168 0 0,0 0-95 0 0,0 0-73 0 0,0 0-97 0 0,-1-20-66 0 0,-1-61-80 0 0,14 5 679 0 0,-7 59-976 0 0,2 1 0 0 0,-1 0 0 0 0,2 0 0 0 0,0 1 0 0 0,1 0 0 0 0,1 0 0 0 0,0 1 0 0 0,0 0 0 0 0,2 1 0 0 0,0 0 1 0 0,0 1-1 0 0,1 0 0 0 0,1 1 0 0 0,0 1 0 0 0,0 0 0 0 0,1 0 0 0 0,0 2 0 0 0,1 0 0 0 0,-1 1 0 0 0,6-1-65 0 0,-20 7 0 0 0,-1 0 0 0 0,1 1 0 0 0,-1-1 0 0 0,1 1 0 0 0,0-1 1 0 0,-1 1-1 0 0,1 0 0 0 0,0-1 0 0 0,-1 1 0 0 0,1 0 0 0 0,0-1 0 0 0,0 1 0 0 0,-1 0 0 0 0,1 0 0 0 0,0-1 0 0 0,0 1 0 0 0,-1 0 0 0 0,1 0 0 0 0,0 0 0 0 0,0 0 0 0 0,0 0 0 0 0,-1 0 0 0 0,1 0 0 0 0,0 1 0 0 0,0-1 1 0 0,-1 0-1 0 0,1 0 0 0 0,0 1 0 0 0,0-1 0 0 0,-1 0 0 0 0,1 1 0 0 0,0-1 0 0 0,-1 0 0 0 0,1 1 0 0 0,0-1 0 0 0,-1 1 0 0 0,1-1 0 0 0,-1 1 0 0 0,1 0 0 0 0,-1-1 0 0 0,1 1 0 0 0,-1 0 0 0 0,1-1 0 0 0,-1 1 0 0 0,0 0 0 0 0,1-1 1 0 0,-1 1-1 0 0,0 0 0 0 0,0 0 0 0 0,1-1 0 0 0,-1 1 0 0 0,0 0 0 0 0,0 0 0 0 0,0 0 0 0 0,-14 164 323 0 0,10-44-438 0 0,21-129 74 0 0,18-29 72 0 0,1 1 0 0 0,1 2-1 0 0,2 2 1 0 0,1 2 0 0 0,29-16-31 0 0,35-9 14 0 0,-102 54-15 0 0,-1 0 0 0 0,1 1 0 0 0,-1-1 0 0 0,1 1 0 0 0,-1 0 0 0 0,1-1 0 0 0,-1 1 0 0 0,1 0 0 0 0,0 0 0 0 0,-1 0 0 0 0,1 0 0 0 0,-1 0 0 0 0,1 1 0 0 0,-1-1 0 0 0,1 0 0 0 0,-1 1 0 0 0,1-1 0 0 0,-1 1 0 0 0,1-1 0 0 0,-1 1 0 0 0,1 0 0 0 0,-1 0 0 0 0,0 0 0 0 0,1-1 0 0 0,-1 1 1 0 0,0 0-1 0 0,0 1 0 0 0,0-1 0 0 0,1 0 1 0 0,18 73 126 0 0,-36 165-203 0 0,14-195-1741 0 0,14-44-3188 0 0,-7 0-142 0 0,2-3-6437 0 0</inkml:trace>
  <inkml:trace contextRef="#ctx0" brushRef="#br0" timeOffset="16888.964">1112 2216 11386 0 0,'0'0'1463'0'0,"0"0"-345"0"0,0 0-23 0 0,0 0 84 0 0,0 0-28 0 0,0 0-184 0 0,0 0-215 0 0,-23 34-176 0 0,-71 108-127 0 0,70-83 70 0 0,25-50-370 0 0,1-5-69 0 0,1 0 0 0 0,-1-1 0 0 0,0 1-1 0 0,1 0 1 0 0,0-1 0 0 0,0 1-1 0 0,0-1 1 0 0,0 0 0 0 0,1 0-1 0 0,-1 0 1 0 0,1-1 0 0 0,-1 1 0 0 0,1-1-1 0 0,0 0 1 0 0,0 0 0 0 0,0 0-1 0 0,0-1 1 0 0,1 1 0 0 0,-1-1 0 0 0,0 0-1 0 0,1 0 1 0 0,-1 0 0 0 0,1-1-1 0 0,-1 0 1 0 0,0 0 0 0 0,1 0-1 0 0,-1 0 1 0 0,1 0 0 0 0,-1-1 0 0 0,1 0-1 0 0,-1 0 1 0 0,0 0 0 0 0,0-1-1 0 0,3-1-79 0 0,3 1 163 0 0,-1-1-1 0 0,1 0 0 0 0,-1-1 0 0 0,0 0 0 0 0,0-1 1 0 0,0 1-1 0 0,-1-2 0 0 0,0 1 0 0 0,0-1 0 0 0,0-1 1 0 0,-1 1-1 0 0,1-1 0 0 0,-2 0 0 0 0,1-1 0 0 0,-1 0 1 0 0,0 0-1 0 0,-1 0 0 0 0,0-1 0 0 0,0 0 1 0 0,0 1-1 0 0,-2-2 0 0 0,1 1 0 0 0,-1 0 0 0 0,0-1 1 0 0,-1 0-1 0 0,0 0 0 0 0,0-9-162 0 0,-2 15 4 0 0,0 0 0 0 0,0 0 1 0 0,0 0-1 0 0,-1 1 0 0 0,1-1 0 0 0,-1 0 1 0 0,0 0-1 0 0,0 0 0 0 0,-1 1 0 0 0,1-1 0 0 0,-1 0 1 0 0,0 1-1 0 0,0 0 0 0 0,0-1 0 0 0,0 1 1 0 0,-1 0-1 0 0,1 0 0 0 0,-1 0 0 0 0,0 0 1 0 0,0 1-1 0 0,0-1 0 0 0,0 1 0 0 0,0 0 0 0 0,0 0 1 0 0,-1 0-1 0 0,1 0 0 0 0,-1 0 0 0 0,1 1 1 0 0,-4-1-5 0 0,-68-5-1135 0 0,33 30-6400 0 0,34-15-4234 0 0</inkml:trace>
  <inkml:trace contextRef="#ctx0" brushRef="#br0" timeOffset="17424.864">1436 2592 17052 0 0,'0'0'1659'0'0,"0"0"-452"0"0,0 0-161 0 0,0 0 4 0 0,0 0-79 0 0,0 0-172 0 0,0 0-216 0 0,0 0-82 0 0,10-34-49 0 0,31-102-26 0 0,3 44 622 0 0,-40 84-995 0 0,1 0 1 0 0,0 1-1 0 0,0 0 0 0 0,0-1 1 0 0,1 2-1 0 0,0-1 1 0 0,1 1-1 0 0,-1 0 1 0 0,1 0-1 0 0,0 0 1 0 0,1 1-1 0 0,-1 0 0 0 0,1 1 1 0 0,4-2-54 0 0,-10 7 0 0 0,0 0-1 0 0,0-1 1 0 0,0 1 0 0 0,0 0-1 0 0,0 0 1 0 0,0 1 0 0 0,0-1-1 0 0,0 0 1 0 0,-1 1-1 0 0,1-1 1 0 0,-1 1 0 0 0,1-1-1 0 0,-1 1 1 0 0,1 0 0 0 0,-1 0-1 0 0,0 0 1 0 0,0-1 0 0 0,0 1-1 0 0,0 0 1 0 0,0 1 0 0 0,0-1-1 0 0,-1 0 1 0 0,1 0 0 0 0,-1 0-1 0 0,1 0 1 0 0,-1 0 0 0 0,0 1-1 0 0,0-1 1 0 0,0 0 0 0 0,0 0-1 0 0,0 0 1 0 0,0 1 0 0 0,-1-1-1 0 0,1 0 1 0 0,-1 0 0 0 0,0 0-1 0 0,1 0 1 0 0,-1 0 0 0 0,-1 1 0 0 0,2 9 25 0 0,0 87-4 0 0,1-98-19 0 0,-1 0 0 0 0,0 0 0 0 0,0 0 0 0 0,0 0 0 0 0,0 0 0 0 0,1 0 0 0 0,-1-1 0 0 0,0 1 0 0 0,1 0 0 0 0,-1 0 0 0 0,1 0 0 0 0,-1 0 0 0 0,1-1 0 0 0,0 1 0 0 0,-1 0 0 0 0,1 0 0 0 0,0-1 0 0 0,-1 1 0 0 0,1 0 0 0 0,0-1 0 0 0,0 1 0 0 0,-1-1 0 0 0,1 1 0 0 0,0-1 0 0 0,0 0 0 0 0,0 1 0 0 0,0-1 0 0 0,0 0 0 0 0,0 1 0 0 0,0-1-1 0 0,0 0 1 0 0,0 0 0 0 0,0 0 0 0 0,0 0 0 0 0,0 0 0 0 0,0 0 0 0 0,-1 0 0 0 0,1 0 0 0 0,0 0 0 0 0,0-1 0 0 0,0 1 0 0 0,0 0 0 0 0,0-1 0 0 0,0 1 0 0 0,0 0 0 0 0,0-1 0 0 0,0 1 0 0 0,0-1-2 0 0,39-27 197 0 0,154-155 362 0 0,-186 175-551 0 0,0 0 0 0 0,0 1 0 0 0,1 0 0 0 0,0 1 0 0 0,0 0 0 0 0,1 0 0 0 0,0 1 0 0 0,0 0 0 0 0,9-3-8 0 0,-17 9 1 0 0,0 0 1 0 0,0 1-1 0 0,-1-1 0 0 0,1 1 0 0 0,-1-1 1 0 0,1 1-1 0 0,-1 0 0 0 0,1 0 0 0 0,-1 0 1 0 0,0 0-1 0 0,0-1 0 0 0,0 2 0 0 0,0-1 0 0 0,0 0 1 0 0,0 0-1 0 0,-1 0 0 0 0,1 0 0 0 0,-1 0 1 0 0,1 1-1 0 0,-1-1 0 0 0,0 0 0 0 0,0 0 1 0 0,0 1-1 0 0,0-1 0 0 0,0 0 0 0 0,-1 0 1 0 0,1 1-1 0 0,-1-1 0 0 0,1 0 0 0 0,-1 0 1 0 0,0 0-1 0 0,0 1-1 0 0,0 7 17 0 0,-39 167 5 0 0,36-82-346 0 0,5-94 281 0 0,-1-1 0 0 0,0 1 1 0 0,0-1-1 0 0,0 1 0 0 0,1-1 1 0 0,-1 1-1 0 0,0-1 0 0 0,0 1 1 0 0,1-1-1 0 0,-1 1 1 0 0,1-1-1 0 0,-1 1 0 0 0,0-1 1 0 0,1 0-1 0 0,-1 1 0 0 0,1-1 1 0 0,-1 0-1 0 0,1 1 0 0 0,-1-1 1 0 0,1 0-1 0 0,-1 0 0 0 0,1 0 1 0 0,-1 1-1 0 0,1-1 0 0 0,-1 0 1 0 0,1 0-1 0 0,-1 0 0 0 0,1 0 1 0 0,-1 0-1 0 0,1 0 1 0 0,-1 0-1 0 0,1 0 0 0 0,0 0 1 0 0,-1 0-1 0 0,1 0 0 0 0,-1 0 1 0 0,1-1-1 0 0,-1 1 0 0 0,1 0 1 0 0,-1 0-1 0 0,1 0 0 0 0,-1-1 1 0 0,1 1-1 0 0,-1 0 0 0 0,1-1 1 0 0,-1 1-1 0 0,0 0 0 0 0,1-1 1 0 0,-1 1-1 0 0,1-1 1 0 0,-1 1-1 0 0,0 0 0 0 0,1-1 1 0 0,-1 0 42 0 0,14-11-6945 0 0,-10 7-4786 0 0</inkml:trace>
  <inkml:trace contextRef="#ctx0" brushRef="#br0" timeOffset="17787.506">2272 2437 9946 0 0,'0'0'2773'0'0,"0"0"-349"0"0,0 0-177 0 0,0 0-256 0 0,0 0-337 0 0,0 0-266 0 0,0 0-230 0 0,0 0-228 0 0,32-10-189 0 0,100-34-153 0 0,-65 10 268 0 0,-62 32-773 0 0,-1 0 0 0 0,0-1 0 0 0,0 0 0 0 0,0 1 0 0 0,0-1 0 0 0,0-1 0 0 0,-1 1 0 0 0,1-1 0 0 0,-1 1 0 0 0,0-1 0 0 0,0 0 0 0 0,-1 0 0 0 0,1 0 0 0 0,-1-1 0 0 0,0 1 0 0 0,0 0 0 0 0,0-1 1 0 0,0 0-1 0 0,-1 1 0 0 0,0-1 0 0 0,0 0 0 0 0,0 0 0 0 0,-1 1 0 0 0,1-1 0 0 0,-1 0 0 0 0,0 0 0 0 0,-1 0 0 0 0,1 0 0 0 0,-1-1-83 0 0,-2 3 3 0 0,0 0 0 0 0,0 1 0 0 0,0-1 0 0 0,0 0 0 0 0,0 1 0 0 0,-1 0 0 0 0,1 0 0 0 0,-1 0 0 0 0,1 0 0 0 0,-1 1 0 0 0,0-1 0 0 0,1 1 0 0 0,-1 0 0 0 0,0 0 0 0 0,0 0 1 0 0,0 1-1 0 0,0-1 0 0 0,0 1 0 0 0,0 0 0 0 0,0 0 0 0 0,0 1 0 0 0,0-1 0 0 0,0 1 0 0 0,0 0 0 0 0,0 0 0 0 0,0 0 0 0 0,-2 1-3 0 0,-5 3-39 0 0,0 0-1 0 0,1 1 1 0 0,-1 0-1 0 0,1 1 1 0 0,1 0-1 0 0,-1 1 1 0 0,1 0-1 0 0,1 0 1 0 0,-1 1-1 0 0,1 0 1 0 0,1 0 0 0 0,0 1-1 0 0,0 0 1 0 0,1 1-1 0 0,-4 7 40 0 0,4-8-82 0 0,0 1-1 0 0,0 1 1 0 0,1-1-1 0 0,0 1 1 0 0,1 0-1 0 0,0 0 1 0 0,1 0-1 0 0,1 1 1 0 0,0-1-1 0 0,0 1 1 0 0,1-1-1 0 0,1 1 1 0 0,0 8 82 0 0,2-17-47 0 0,1-1 0 0 0,-1 0 0 0 0,0 1 0 0 0,1-1-1 0 0,0 0 1 0 0,0-1 0 0 0,-1 1 0 0 0,2 0 0 0 0,-1-1 0 0 0,0 0 0 0 0,0 1 0 0 0,1-1 0 0 0,-1-1 0 0 0,1 1 0 0 0,0 0 0 0 0,0-1 0 0 0,-1 0-1 0 0,1 0 1 0 0,0 0 0 0 0,0 0 0 0 0,0-1 0 0 0,0 1 0 0 0,0-1 0 0 0,0 0 0 0 0,0 0 0 0 0,0-1 0 0 0,0 1 0 0 0,0-1 0 0 0,2-1 47 0 0,-3 2-57 0 0,76-17-2512 0 0,-47 3-1919 0 0,-9 5-2294 0 0,-7 2-5015 0 0</inkml:trace>
  <inkml:trace contextRef="#ctx0" brushRef="#br0" timeOffset="18210.388">2660 2522 6153 0 0,'0'0'2745'0'0,"0"0"-1261"0"0,0 0-149 0 0,0 0 451 0 0,0 0 372 0 0,0 0 47 0 0,0 0-284 0 0,0 0-391 0 0,0 0-402 0 0,0 0-287 0 0,0 0-147 0 0,0 0-75 0 0,20-16-71 0 0,60-51-40 0 0,12-39 1085 0 0,-14 1-1199 0 0,-74 163-1173 0 0,-4-57 777 0 0,-5 109-168 0 0,6-107 172 0 0,-1 1 0 0 0,1-1 0 0 0,0 0 0 0 0,-1 0 0 0 0,1 0 0 0 0,1 0 1 0 0,-1 0-1 0 0,0 0 0 0 0,1 0 0 0 0,0 0 0 0 0,-1 0 0 0 0,1-1 0 0 0,0 1 1 0 0,1-1-1 0 0,-1 1 0 0 0,0-1 0 0 0,1 0 0 0 0,-1 0 0 0 0,1 0 0 0 0,0 0 1 0 0,-1 0-1 0 0,1-1 0 0 0,0 1 0 0 0,0-1 0 0 0,0 0 0 0 0,0 0 0 0 0,0 0 1 0 0,1 0-1 0 0,-1 0 0 0 0,0-1 0 0 0,0 1 0 0 0,1-1-2 0 0,5 1 78 0 0,1-1-1 0 0,0 0 1 0 0,-1-1-1 0 0,1 0 1 0 0,0 0-1 0 0,-1-1 1 0 0,1 0 0 0 0,-1 0-1 0 0,0-1 1 0 0,0-1-1 0 0,0 0 1 0 0,0 0-1 0 0,-1 0 1 0 0,1-1-1 0 0,-1 0 1 0 0,0-1 0 0 0,-1 0-1 0 0,1 0 1 0 0,2-4-78 0 0,-5 5 42 0 0,4-1-11 0 0,-1-1-1 0 0,0 0 1 0 0,-1-1 0 0 0,0 0-1 0 0,0 0 1 0 0,-1-1 0 0 0,0 0 0 0 0,0 0-1 0 0,-1 0 1 0 0,0 0 0 0 0,1-5-31 0 0,10-23-927 0 0,-9 23-1778 0 0,-1 0-3533 0 0,-4 6-6032 0 0</inkml:trace>
  <inkml:trace contextRef="#ctx0" brushRef="#br0" timeOffset="18472.369">3665 1675 21333 0 0,'0'0'948'0'0,"0"0"-291"0"0,0 0 11 0 0,0 0 170 0 0,0 0 110 0 0,0 0-64 0 0,0 0-166 0 0,0 0-130 0 0,0 0-97 0 0,1 31-73 0 0,1 99-29 0 0,-1-80-104 0 0,-2 0 1 0 0,-3 0 0 0 0,-2-1 0 0 0,-2 0 0 0 0,-2 4-286 0 0,8-48 4 0 0,-30 113 59 0 0,22-90-579 0 0,2 1 0 0 0,0 0 0 0 0,2 1-1 0 0,2-1 1 0 0,-2 29 516 0 0,2-54-2922 0 0,1-4-2186 0 0,1-1-4635 0 0,0-2-279 0 0</inkml:trace>
  <inkml:trace contextRef="#ctx0" brushRef="#br0" timeOffset="18695.55">3248 2120 17796 0 0,'0'0'1336'0'0,"0"0"-310"0"0,0 0-21 0 0,0 0 90 0 0,0 0-56 0 0,0 0-184 0 0,0 0-186 0 0,0 0-173 0 0,0 0-110 0 0,34-9-87 0 0,112-28-74 0 0,-50 18 54 0 0,60 7-161 0 0,-89 12-3680 0 0,-42 0 700 0 0,-12 0-5776 0 0</inkml:trace>
  <inkml:trace contextRef="#ctx0" brushRef="#br0" timeOffset="19028.314">3824 2065 17348 0 0,'0'0'1556'0'0,"0"0"-510"0"0,0 0-185 0 0,0 0-29 0 0,0 0-40 0 0,0 0-43 0 0,0 0-144 0 0,0 0-141 0 0,0 0-108 0 0,0 0-102 0 0,0 0-52 0 0,-9 33-32 0 0,-28 103-46 0 0,35-133-112 0 0,0 0 0 0 0,1 0 1 0 0,0 0-1 0 0,-1-1 0 0 0,1 1 0 0 0,0 0 1 0 0,1 1-1 0 0,-1-1 0 0 0,0 0 1 0 0,1 0-1 0 0,0 0 0 0 0,0 0 0 0 0,0 0 1 0 0,0 0-1 0 0,0 1 0 0 0,1-1 1 0 0,-1 0-1 0 0,1 0 0 0 0,0 0 0 0 0,0 0 1 0 0,0 0-1 0 0,0 0 0 0 0,0 0 1 0 0,1-1-1 0 0,-1 1 0 0 0,1 0 0 0 0,0-1 1 0 0,0 1-1 0 0,1 1-12 0 0,6 5 63 0 0,-3-4 40 0 0,0-1 0 0 0,1 0 0 0 0,-1 0 1 0 0,1-1-1 0 0,-1 0 0 0 0,1 0 0 0 0,0-1 1 0 0,0 1-1 0 0,0-2 0 0 0,1 1 1 0 0,-1-1-1 0 0,0 0 0 0 0,1 0 0 0 0,-1-1 1 0 0,1 0-1 0 0,-1 0 0 0 0,0-1 0 0 0,1 0 1 0 0,-1 0-1 0 0,0-1 0 0 0,0 0 1 0 0,0 0-1 0 0,0-1 0 0 0,0 0 0 0 0,6-3-103 0 0,-1 1 37 0 0,-2 1-1 0 0,1-2 1 0 0,0 1-1 0 0,-1-2 1 0 0,0 1-1 0 0,0-1 1 0 0,-1-1-1 0 0,0 1 0 0 0,0-2 1 0 0,-1 1-1 0 0,0-1 1 0 0,0-1-1 0 0,-1 1 1 0 0,-1-1-1 0 0,1 0 1 0 0,-2-1-1 0 0,1 1 1 0 0,-1-1-1 0 0,-1 0 0 0 0,0-1 1 0 0,-1 1-1 0 0,0-1 1 0 0,0 0-1 0 0,-1-6-36 0 0,-2-7-1704 0 0,0 17-1314 0 0,0 0-3596 0 0,0 4-6163 0 0</inkml:trace>
  <inkml:trace contextRef="#ctx0" brushRef="#br0" timeOffset="19640.174">4277 2363 17140 0 0,'0'0'875'0'0,"0"0"-111"0"0,0 0 292 0 0,0 0 302 0 0,0 0 74 0 0,0 0-176 0 0,0 0-382 0 0,0 0-306 0 0,0 0-170 0 0,0 0-68 0 0,0 0 9 0 0,0 0 7 0 0,0 0 6 0 0,6-11-17 0 0,51-86 731 0 0,-11 35-819 0 0,2 2 1 0 0,4 1 0 0 0,1 3-248 0 0,-53 57-5 0 0,0-1 1 0 0,0 0 0 0 0,0 1 0 0 0,-1-1-1 0 0,1 1 1 0 0,0-1 0 0 0,0 0 0 0 0,0 1-1 0 0,0-1 1 0 0,0 0 0 0 0,0 1 0 0 0,0-1-1 0 0,0 0 1 0 0,0 1 0 0 0,0-1 0 0 0,0 1-1 0 0,0-1 1 0 0,0 0 0 0 0,0 1 0 0 0,0-1-1 0 0,1 0 1 0 0,-1 1 0 0 0,0-1 0 0 0,0 0-1 0 0,0 1 1 0 0,0-1 0 0 0,1 0 0 0 0,-1 1-1 0 0,0-1 1 0 0,0 0 0 0 0,1 0 0 0 0,-1 1-1 0 0,0-1 1 0 0,0 0 0 0 0,1 0 0 0 0,-1 0-1 0 0,0 1 1 0 0,1-1 0 0 0,-1 0 0 0 0,0 0-1 0 0,1 0 1 0 0,-1 0 0 0 0,1 0 0 0 0,-1 0-1 0 0,0 1 1 0 0,1-1 0 0 0,-1 0 0 0 0,0 0-1 0 0,1 0 1 0 0,-1 0 0 0 0,1 0 0 0 0,-1 0-1 0 0,0-1 1 0 0,1 1 0 0 0,-1 0 0 0 0,0 0 4 0 0,-9 37 52 0 0,0-16-40 0 0,5-13-15 0 0,0-1 1 0 0,1 1 0 0 0,0 0-1 0 0,0 0 1 0 0,1 0 0 0 0,0 0-1 0 0,0 1 1 0 0,1-1 0 0 0,0 0-1 0 0,1 1 1 0 0,-1-1 0 0 0,2 1-1 0 0,-1-1 1 0 0,1 1 2 0 0,1-8 5 0 0,1 0 0 0 0,-1 0 0 0 0,0 0 0 0 0,1 0 0 0 0,-1 0 0 0 0,1 0 0 0 0,-1-1 0 0 0,1 1 0 0 0,-1-1 0 0 0,1 0 0 0 0,-1 1 0 0 0,1-1 0 0 0,-1 0 0 0 0,1-1-1 0 0,-1 1 1 0 0,1 0 0 0 0,-1-1 0 0 0,1 1 0 0 0,-1-1 0 0 0,0 0 0 0 0,1 0 0 0 0,-1 0 0 0 0,0 0 0 0 0,1 0 0 0 0,-1-1 0 0 0,2 0-5 0 0,149-120 374 0 0,-117 100-410 0 0,-27 56 49 0 0,-18 211 72 0 0,9-245-102 0 0,0 0-1 0 0,0-1 1 0 0,1 1-1 0 0,-1-1 1 0 0,0 1-1 0 0,0 0 1 0 0,0-1-1 0 0,1 1 1 0 0,-1 0-1 0 0,0-1 1 0 0,1 1-1 0 0,-1 0 1 0 0,0-1-1 0 0,1 1 1 0 0,-1 0-1 0 0,0 0 1 0 0,1-1-1 0 0,-1 1 1 0 0,0 0-1 0 0,1 0 1 0 0,-1 0-1 0 0,1 0 1 0 0,-1-1-1 0 0,1 1 1 0 0,-1 0-1 0 0,0 0 1 0 0,1 0-1 0 0,-1 0 1 0 0,1 0-1 0 0,-1 0 1 0 0,1 0-1 0 0,-1 0 1 0 0,0 0-1 0 0,1 1 1 0 0,-1-1-1 0 0,1 0 1 0 0,-1 0-1 0 0,1 0 1 0 0,-1 0 0 0 0,0 0-1 0 0,1 1 1 0 0,-1-1-1 0 0,0 0 1 0 0,1 0-1 0 0,-1 1 1 0 0,0-1-1 0 0,1 0 1 0 0,-1 1-1 0 0,0-1 1 0 0,1 0-1 0 0,-1 1 1 0 0,0-1-1 0 0,0 0 1 0 0,0 1-1 0 0,1-1 1 0 0,-1 1-1 0 0,0-1 1 0 0,0 0-1 0 0,0 1 1 0 0,0-1-1 0 0,0 1 1 0 0,0-1-1 0 0,0 1 1 0 0,0-1 17 0 0,10-20-4250 0 0,-8 12-4008 0 0,0 1-4816 0 0</inkml:trace>
  <inkml:trace contextRef="#ctx0" brushRef="#br0" timeOffset="26860.275">4862 77 872 0 0,'0'0'1591'0'0,"0"0"215"0"0,0 0 329 0 0,0 0 266 0 0,0 0 22 0 0,0 0-215 0 0,0 0-355 0 0,0 0-384 0 0,0 0-313 0 0,0 0-207 0 0,0 0-136 0 0,1-5-95 0 0,3-15-72 0 0,-4 15-75 0 0,0 5-93 0 0,0 0-76 0 0,0 0-63 0 0,0 0-75 0 0,0 0-49 0 0,150-3 2780 0 0,-138 5-2967 0 0,0 0 0 0 0,0 1-1 0 0,-1 0 1 0 0,1 1 0 0 0,-1 0 0 0 0,0 1-1 0 0,0 1 1 0 0,0-1 0 0 0,-1 2 0 0 0,6 4-28 0 0,29 14 112 0 0,34 30 65 0 0,-72-47-113 0 0,0 0 1 0 0,0 0-1 0 0,-1 0 1 0 0,0 1-1 0 0,-1-1 0 0 0,0 2 1 0 0,-1-1-1 0 0,0 0 0 0 0,0 1 1 0 0,0 0-1 0 0,-2 0 0 0 0,1 0 1 0 0,-1 0-1 0 0,-1 0 0 0 0,0 0 1 0 0,0 1-1 0 0,-1-1 1 0 0,0 0-1 0 0,-1 1 0 0 0,0-1 1 0 0,-2 8-65 0 0,2 23 92 0 0,-20 77 223 0 0,-52 51 195 0 0,64-146-466 0 0,1 0 1 0 0,0 0 0 0 0,2 1-1 0 0,0 0 1 0 0,2 0 0 0 0,1 0-1 0 0,1 0 1 0 0,0 6-45 0 0,17 98 99 0 0,26 100 167 0 0,-39-220-234 0 0,1 1 0 0 0,0-1-1 0 0,1 0 1 0 0,0 0-1 0 0,0 0 1 0 0,0 0-1 0 0,1-1 1 0 0,1 0-1 0 0,-1 0 1 0 0,1 0 0 0 0,0-1-1 0 0,0 0 1 0 0,1 0-1 0 0,0 0 1 0 0,0-1-1 0 0,0 0 1 0 0,1 0 0 0 0,0-1-1 0 0,-1 0 1 0 0,2 0-1 0 0,2 0-31 0 0,30 21 106 0 0,-5 9 7 0 0,-10-20-53 0 0,-28-6 305 0 0,-23 6-209 0 0,-97 30 3 0 0,79-21-80 0 0,39-17-80 0 0,0 0-1 0 0,0-1 1 0 0,0 2 0 0 0,1-1 0 0 0,0 0 0 0 0,0 1-1 0 0,1-1 1 0 0,0 1 0 0 0,0 0 0 0 0,1 0 0 0 0,-1 0-1 0 0,1 0 1 0 0,1 0 0 0 0,0 0 0 0 0,0 0 0 0 0,0 0-1 0 0,1 0 1 0 0,-1 0 0 0 0,2 3 1 0 0,-1 16-8 0 0,28 228 19 0 0,-20-200-2 0 0,1 171 58 0 0,-40-107 39 0 0,-46-29 139 0 0,-2-8-113 0 0,26-26-94 0 0,43-48-19 0 0,0 0 0 0 0,0 0-1 0 0,-1-1 1 0 0,0 0 0 0 0,0-1-1 0 0,0 0 1 0 0,-1-1 0 0 0,1 0 0 0 0,-1-1-1 0 0,-10 3-18 0 0,16-5 11 0 0,-58 8 154 0 0,42-5 95 0 0,23-31-2745 0 0,4 14-1727 0 0,-4 8-41 0 0,2-2-8878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13019 0 0,'0'0'1420'0'0,"0"0"-444"0"0,0 0-254 0 0,0 0 83 0 0,0 0 224 0 0,0 0 155 0 0,0 0-48 0 0,0 0-206 0 0,0 0-194 0 0,0 0-144 0 0,0 0-95 0 0,2 37-55 0 0,11 118-64 0 0,9-16 591 0 0,-13-91-641 0 0,0-13-239 0 0,-1 1 0 0 0,-3 0 0 0 0,0 0 0 0 0,-3 0 0 0 0,0 1 0 0 0,-3-1 0 0 0,-1 1 0 0 0,-3 11-89 0 0,-14 6-286 0 0,19-54 144 0 0,0 0-81 0 0,0 0-110 0 0,0 0-227 0 0,0 0-250 0 0,1-23-3863 0 0,7 2 575 0 0,0 1-3104 0 0,-6 11-346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7026 0 0,'0'0'2941'0'0,"0"0"-1618"0"0,0 0-504 0 0,0 0 219 0 0,0 0 297 0 0,0 0 141 0 0,0 0-42 0 0,0 0-223 0 0,0 0-238 0 0,0 0-173 0 0,0 0-121 0 0,34-2-85 0 0,104-5-66 0 0,-15-3 733 0 0,75 7-650 0 0,-179 21-2397 0 0,-21-10-1687 0 0,-5 0-3478 0 0,1-4-4248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5713 0 0,'0'0'4736'0'0,"0"0"-2528"0"0,0 0-729 0 0,0 0-68 0 0,0 0-156 0 0,0 0-155 0 0,0 0-139 0 0,0 0-177 0 0,0 0-205 0 0,36 0-165 0 0,114-3-127 0 0,-21-16-99 0 0,-93 13-583 0 0,13-3-1133 0 0,-18 0-5659 0 0,-20 5-3674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12171 0 0,'0'0'2041'0'0,"0"0"-483"0"0,0 0-422 0 0,0 0-177 0 0,0 0-41 0 0,0 0-10 0 0,0 0 41 0 0,0 0-51 0 0,0 0-89 0 0,0 0-55 0 0,0 0-153 0 0,0 0-134 0 0,0 0-80 0 0,29-2-52 0 0,93-8-22 0 0,188-23 1217 0 0,-206 28-573 0 0,-116 3-919 0 0,1-2 0 0 0,-1 1 1 0 0,1-1-1 0 0,0-1 0 0 0,0 0 0 0 0,1-1 0 0 0,-1 0 0 0 0,1 0 0 0 0,1-1 0 0 0,-1-1 0 0 0,1 0 0 0 0,1 0 0 0 0,-1 0 1 0 0,1-1-1 0 0,1 0 0 0 0,-6-8-38 0 0,-32-79-95 0 0,45 95-21 0 0,0 1-1 0 0,0-1 1 0 0,0 0-1 0 0,0 0 1 0 0,0 0 0 0 0,0 1-1 0 0,0-1 1 0 0,1 0-1 0 0,-1 0 1 0 0,0 1 0 0 0,0-1-1 0 0,1 0 1 0 0,-1 1-1 0 0,1-1 1 0 0,-1 0 0 0 0,1 1-1 0 0,-1-1 1 0 0,1 1-1 0 0,-1-1 1 0 0,1 1 0 0 0,-1-1-1 0 0,1 1 1 0 0,0-1-1 0 0,-1 1 1 0 0,1-1 0 0 0,0 1-1 0 0,-1 0 1 0 0,1-1-1 0 0,0 1 1 0 0,-1 0 0 0 0,1 0-1 0 0,0 0 1 0 0,0-1-1 0 0,-1 1 1 0 0,1 0 0 0 0,0 0-1 0 0,0 0 1 0 0,0 0-1 0 0,-1 0 1 0 0,1 0 0 0 0,0 1-1 0 0,0-1 1 0 0,-1 0-1 0 0,1 0 1 0 0,0 0 0 0 0,0 1-1 0 0,-1-1 1 0 0,1 0-1 0 0,0 1 117 0 0,4-1-2487 0 0,6 0-9310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58 11362 0 0,'0'0'1973'0'0,"0"0"-582"0"0,0 0-347 0 0,0 0-45 0 0,0 0 58 0 0,0 0 22 0 0,0 0-116 0 0,0 0-252 0 0,0 0-236 0 0,0 0-142 0 0,0 0-59 0 0,0 0-12 0 0,0 0-4 0 0,-15 27 789 0 0,76-85 1345 0 0,-36 32-1642 0 0,-25 25-522 0 0,0 1 8 0 0,0 0 13 0 0,0 0-14 0 0,-26 12 192 0 0,-13 41-1565 0 0,60-53-3208 0 0,-9-4-1777 0 0,-5-3-5902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3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108 637 16043 0 0,'0'0'1886'0'0,"0"0"-570"0"0,0 0-339 0 0,0 0-161 0 0,0 0-137 0 0,0 0-131 0 0,0 0-96 0 0,0 0-132 0 0,0 0-132 0 0,0 0-79 0 0,0 0-45 0 0,0 0-36 0 0,-18 24-16 0 0,-51 76-2 0 0,49-42-35 0 0,21-47 15 0 0,-2-6 3 0 0,1 0 1 0 0,0 1-1 0 0,0-1 1 0 0,0 0-1 0 0,1 1 1 0 0,-1-1-1 0 0,1 0 1 0 0,1 0-1 0 0,-1 0 1 0 0,1 0-1 0 0,0 0 1 0 0,0 0-1 0 0,0 0 1 0 0,0 0-1 0 0,1-1 1 0 0,0 1-1 0 0,0-1 0 0 0,0 0 1 0 0,1 0-1 0 0,0 0 1 0 0,-1 0-1 0 0,1-1 1 0 0,0 0-1 0 0,1 1 1 0 0,-1-1-1 0 0,0-1 1 0 0,1 1-1 0 0,0-1 1 0 0,4 2 6 0 0,-2-2 60 0 0,-1-1 1 0 0,0 1 0 0 0,1-1 0 0 0,0-1 0 0 0,-1 0-1 0 0,1 1 1 0 0,-1-2 0 0 0,1 1 0 0 0,-1-1 0 0 0,1 0-1 0 0,-1-1 1 0 0,1 1 0 0 0,-1-1 0 0 0,0 0 0 0 0,0-1 0 0 0,0 0-1 0 0,0 0 1 0 0,0 0 0 0 0,0 0 0 0 0,-1-1 0 0 0,0 0-1 0 0,0 0 1 0 0,0-1 0 0 0,2-1-61 0 0,9-11 267 0 0,-1 0 0 0 0,-1-1 0 0 0,0 0 0 0 0,-2-1-1 0 0,0-1 1 0 0,5-11-267 0 0,-6 7 83 0 0,-1-1 0 0 0,-1-1 0 0 0,-1 0 0 0 0,-2 0 1 0 0,0 0-1 0 0,-2-1 0 0 0,0 1 0 0 0,-2-1 0 0 0,-1 0 0 0 0,-2 0 0 0 0,-2-23-83 0 0,0 30-10 0 0,0 0 0 0 0,-1 0 0 0 0,-1 0 0 0 0,-1 1-1 0 0,0 0 1 0 0,-2 0 0 0 0,0 0 0 0 0,-1 1 0 0 0,-1 1 0 0 0,-1-1 0 0 0,-4-4 10 0 0,14 19-12 0 0,-1 0 0 0 0,0 0 0 0 0,0 0 0 0 0,0 0 0 0 0,0 1 0 0 0,-1-1 0 0 0,1 1 0 0 0,-1-1 0 0 0,1 1 0 0 0,-1 0 0 0 0,0 0 0 0 0,0 0 0 0 0,0 0 0 0 0,0 0 0 0 0,-1 1 0 0 0,1-1 0 0 0,0 1 0 0 0,0 0 0 0 0,-1 0 0 0 0,1 0 0 0 0,-1 1 0 0 0,1-1 0 0 0,-1 1 0 0 0,1 0 0 0 0,-1 0 0 0 0,1 0 0 0 0,-1 0 0 0 0,0 1 0 0 0,1-1 0 0 0,0 1 0 0 0,-1 0 0 0 0,1 0 0 0 0,-1 0 0 0 0,1 0 0 0 0,0 1 0 0 0,0 0 12 0 0,-4 4-16 0 0,0 2 1 0 0,1-1-1 0 0,0 1 0 0 0,1 0 1 0 0,0 0-1 0 0,0 1 0 0 0,0 0 1 0 0,1-1-1 0 0,1 1 0 0 0,-1 1 1 0 0,2-1-1 0 0,-1 0 0 0 0,1 1 1 0 0,1 0-1 0 0,-1-1 0 0 0,2 1 1 0 0,-1 0-1 0 0,2 9 16 0 0,0-1-5 0 0,0 0 0 0 0,2 0 0 0 0,0 0 0 0 0,1 0-1 0 0,1 0 1 0 0,0-1 0 0 0,1 0 0 0 0,1 0 0 0 0,8 13 5 0 0,2-2-19 0 0,2 0 1 0 0,1-1-1 0 0,1-1 0 0 0,2-1 1 0 0,0-1-1 0 0,1-1 0 0 0,2-1 1 0 0,0-1-1 0 0,1-2 0 0 0,12 7 19 0 0,20-3-1004 0 0,-18-18-6039 0 0,-29-5-4617 0 0</inkml:trace>
  <inkml:trace contextRef="#ctx0" brushRef="#br0" timeOffset="418.049">855 714 1864 0 0,'0'0'3529'0'0,"0"0"-1795"0"0,0 0-562 0 0,0 0 48 0 0,0 0 77 0 0,0 0 32 0 0,0 0-26 0 0,4 33-139 0 0,12 101-173 0 0,7-50 1206 0 0,-8-43-690 0 0,-5-51 1988 0 0,-3-172-439 0 0,-7 172-2988 0 0,0-16 83 0 0,0 1 0 0 0,2-1 0 0 0,1 1 0 0 0,0 0 0 0 0,2 0 0 0 0,1 0-1 0 0,1 1 1 0 0,1 0 0 0 0,2-2-151 0 0,-9 24 16 0 0,-1 1-17 0 0,0 0 1 0 0,0 0-1 0 0,0 1 1 0 0,0-1-1 0 0,0 0 1 0 0,0 0 0 0 0,0 1-1 0 0,0-1 1 0 0,1 0-1 0 0,-1 0 1 0 0,0 1-1 0 0,0-1 1 0 0,1 0-1 0 0,-1 0 1 0 0,0 1-1 0 0,1-1 1 0 0,-1 0-1 0 0,1 1 1 0 0,-1-1 0 0 0,1 0-1 0 0,-1 1 1 0 0,1-1-1 0 0,-1 1 1 0 0,1-1-1 0 0,-1 1 1 0 0,1-1-1 0 0,0 1 1 0 0,-1 0-1 0 0,1-1 1 0 0,0 1 0 0 0,0 0-1 0 0,-1-1 1 0 0,1 1-1 0 0,0 0 1 0 0,0 0-1 0 0,-1 0 1 0 0,1-1-1 0 0,0 1 1 0 0,0 0-1 0 0,-1 0 1 0 0,1 0 0 0 0,0 0-1 0 0,0 1 1 0 0,0-1-1 0 0,0 0 1 0 0,43 87-51 0 0,-22-58-2075 0 0,-14-27-2934 0 0,1-1-4237 0 0,-7-1-1448 0 0</inkml:trace>
  <inkml:trace contextRef="#ctx0" brushRef="#br0" timeOffset="6684.04">1061 653 0 0 0,'0'0'213'0'0,"0"0"202"0"0,0 0 19 0 0,0 0 60 0 0,0 0 110 0 0,-4-3 106 0 0,-21-10 1804 0 0,22 9 11318 0 0,8-4-6757 0 0,-2 4-7447 0 0,8-30 676 0 0,6 42-217 0 0,3 34 43 0 0,-5-19-38 0 0,27 19 132 0 0,-40-45 211 0 0,2-8-6588 0 0,-2 8 1801 0 0,0 1-7517 0 0</inkml:trace>
  <inkml:trace contextRef="#ctx0" brushRef="#br0" timeOffset="7647.732">626 221 0 0 0,'0'0'1162'0'0,"0"0"730"0"0,0 0 123 0 0,0 0-127 0 0,0 0-187 0 0,0 0-151 0 0,0 0-134 0 0,0 0-187 0 0,0 0-162 0 0,0 0-102 0 0,0 0-143 0 0,0 0-67 0 0,0 0-40 0 0,17 0-42 0 0,49 0 17 0 0,-46 8 5694 0 0,236 0-2949 0 0,-162-5-3096 0 0,-49 1-121 0 0,-50 0 1707 0 0,-13-26-1773 0 0,0 1-104 0 0,-93-140 155 0 0,66 118-223 0 0,48 50-5430 0 0,2-3-696 0 0,0-3-6184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2000 0 0,'0'0'1814'0'0,"0"0"-151"0"0,0 0 63 0 0,0 0 125 0 0,0 0 27 0 0,0 0-94 0 0,0 0-217 0 0,0 0-273 0 0,0 0-253 0 0,0 0-197 0 0,0 0-138 0 0,0 0-110 0 0,6 11 4474 0 0,86-2-2153 0 0,-65-9-2532 0 0,145-24 852 0 0,-145 24-1109 0 0,-18-1-83 0 0,1 0 1 0 0,-1 1-1 0 0,1 1 1 0 0,-1-1-1 0 0,0 1 1 0 0,1 1-1 0 0,-1 0 1 0 0,0 0-1 0 0,1 1 1 0 0,5 3-46 0 0,27 3 218 0 0,-41-9-36 0 0,5 0-937 0 0,-7 0-3332 0 0,-14 6-12327 0 0,12-5 8314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2521 0 0,'0'0'3283'0'0,"0"0"-460"0"0,0 0-232 0 0,0 0-191 0 0,0 0-257 0 0,0 0-334 0 0,0 0-343 0 0,0 0-334 0 0,0 0-296 0 0,0 0-198 0 0,0 0-113 0 0,0 0-40 0 0,-2 15 2504 0 0,61 20-525 0 0,72-23-1080 0 0,-96-13-1209 0 0,80-10 121 0 0,-114 11-336 0 0,-1 0-6 0 0,0 0-24 0 0,0 0-56 0 0,-6 0-3725 0 0,2 0-1730 0 0,0 0-6767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0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324 254 0 0 0,'0'0'689'0'0,"0"0"1063"0"0,0 0 527 0 0,0 0 147 0 0,5 0-41 0 0,16 0-168 0 0,-15-10 3936 0 0,-12-10-4131 0 0,6 20-1806 0 0,-41-97 4416 0 0,26 69-4249 0 0,12 21-310 0 0,0 1-1 0 0,-1-1 1 0 0,0 1 0 0 0,0-1 0 0 0,0 1-1 0 0,-1 1 1 0 0,0-1 0 0 0,0 0 0 0 0,0 1-1 0 0,-1 0 1 0 0,0 1 0 0 0,0-1 0 0 0,0 1-1 0 0,-2-1-72 0 0,-96-10 618 0 0,101 17-608 0 0,0-1 0 0 0,-1 1 0 0 0,1 1 0 0 0,0-1 0 0 0,0 0 1 0 0,0 1-1 0 0,1-1 0 0 0,-1 1 0 0 0,1 0 0 0 0,-1 0 0 0 0,1 0 0 0 0,0 0 0 0 0,0 0 1 0 0,0 0-1 0 0,1 1 0 0 0,-1-1 0 0 0,1 1 0 0 0,0-1 0 0 0,0 1 0 0 0,-1 2-10 0 0,0 25 68 0 0,1-1-1 0 0,2 0 0 0 0,0 1 0 0 0,2-1 0 0 0,2 0 0 0 0,1 0 0 0 0,1-1 1 0 0,1 0-1 0 0,2 0 0 0 0,1-1 0 0 0,5 9-67 0 0,-9-17 40 0 0,181 432 780 0 0,-171-397-735 0 0,-2 1 0 0 0,-3 1 0 0 0,-3 0 0 0 0,-1 1 0 0 0,-4 0 0 0 0,-2 0-1 0 0,-2 0 1 0 0,-4 5-85 0 0,4-52 14 0 0,-1 0 0 0 0,0 0 0 0 0,-1-1-1 0 0,0 1 1 0 0,-1 0 0 0 0,0-1 0 0 0,0 0-1 0 0,-2 0 1 0 0,1 0 0 0 0,-1 0 0 0 0,0 0-1 0 0,-1-1 1 0 0,0 0 0 0 0,-1 0 0 0 0,0-1-1 0 0,0 0 1 0 0,0 0 0 0 0,-1-1 0 0 0,-1 1-1 0 0,1-2 1 0 0,-1 1 0 0 0,0-1 0 0 0,-1-1-1 0 0,1 0 1 0 0,-1 0 0 0 0,0-1 0 0 0,0 0-1 0 0,-1 0 1 0 0,1-1 0 0 0,-1-1 0 0 0,1 0-1 0 0,-9 1-13 0 0,14-3-4 0 0,-1 0-1 0 0,1 0 0 0 0,-1 0 1 0 0,1-1-1 0 0,-1 1 1 0 0,1-1-1 0 0,-1-1 0 0 0,1 1 1 0 0,0-1-1 0 0,0 0 0 0 0,-1 0 1 0 0,1 0-1 0 0,1-1 0 0 0,-1 0 1 0 0,0 0-1 0 0,1 0 0 0 0,-1 0 1 0 0,1-1-1 0 0,0 0 1 0 0,0 0-1 0 0,0 0 0 0 0,1 0 1 0 0,-2-3 4 0 0,-2-4-135 0 0,1 0 0 0 0,0-1 1 0 0,1 0-1 0 0,0 0 0 0 0,1 0 0 0 0,1 0 1 0 0,0-1-1 0 0,0 1 0 0 0,1-1 1 0 0,1 0-1 0 0,0 1 0 0 0,1-1 1 0 0,0 0-1 0 0,2-11 135 0 0,12-24-3548 0 0,-4 30-3460 0 0,-4 10-5065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302 672 11442 0 0,'0'0'2668'0'0,"0"0"-1184"0"0,0 0-309 0 0,0 0 69 0 0,0 0-25 0 0,0 0-121 0 0,0 0-203 0 0,0 0-255 0 0,0 0-254 0 0,0 0-184 0 0,0 0-76 0 0,0 0-48 0 0,-32 6-23 0 0,-101 21-5 0 0,129-27-50 0 0,1 1 0 0 0,-1-1 0 0 0,1 1 0 0 0,-1 0 0 0 0,1 0 0 0 0,0 0 0 0 0,-1 1 0 0 0,1-1 0 0 0,0 1 0 0 0,0 0 0 0 0,0 0 0 0 0,0 0 0 0 0,0 0 0 0 0,1 0 0 0 0,-1 1 0 0 0,1-1 0 0 0,-1 1 0 0 0,1 0 0 0 0,0-1 0 0 0,0 1 0 0 0,0 0 0 0 0,0 1 0 0 0,-5 8-8 0 0,-1-1-29 0 0,0 1 0 0 0,1 0 0 0 0,1 0 0 0 0,0 1 0 0 0,0 0 0 0 0,1 0 0 0 0,1 0 0 0 0,0 0 0 0 0,1 1 0 0 0,0-1 0 0 0,1 1 0 0 0,1 0-1 0 0,0 0 1 0 0,1 9 37 0 0,0-19-13 0 0,1 0-1 0 0,0 1 0 0 0,-1-1 0 0 0,1 0 0 0 0,0 0 0 0 0,1 0 1 0 0,-1-1-1 0 0,1 1 0 0 0,0 0 0 0 0,0 0 0 0 0,0-1 1 0 0,0 1-1 0 0,1-1 0 0 0,-1 0 0 0 0,1 0 0 0 0,0 0 0 0 0,0 0 1 0 0,0 0-1 0 0,0-1 0 0 0,1 1 0 0 0,-1-1 0 0 0,1 0 0 0 0,-1 0 1 0 0,1 0-1 0 0,0 0 0 0 0,0-1 0 0 0,0 1 0 0 0,0-1 1 0 0,0 0-1 0 0,0 0 0 0 0,0-1 0 0 0,0 1 0 0 0,1-1 14 0 0,8 2 22 0 0,1-1-1 0 0,-1-1 1 0 0,1 0-1 0 0,-1-1 1 0 0,0 0-1 0 0,1-1 1 0 0,-1-1-1 0 0,0 0 1 0 0,10-4-22 0 0,-1-3 272 0 0,-1-2 0 0 0,0-1 0 0 0,0 0 1 0 0,-1-2-1 0 0,-1 0 0 0 0,0-1 0 0 0,-2-1 1 0 0,0-1-1 0 0,0 0 0 0 0,-2-1 0 0 0,0-1 1 0 0,-1 0-1 0 0,-2-1 0 0 0,11-21-272 0 0,98-259 1106 0 0,-112 277-1118 0 0,-2-1 1 0 0,-1 0 0 0 0,-1 0 0 0 0,-1 0-1 0 0,-1-1 1 0 0,-1 0 0 0 0,-1 1 0 0 0,-2-1-1 0 0,-2-18 12 0 0,2 35-1 0 0,0 0-1 0 0,-1 0 1 0 0,0-1-1 0 0,-1 1 0 0 0,0 0 1 0 0,0 1-1 0 0,-1-1 0 0 0,0 1 1 0 0,0-1-1 0 0,-1 1 0 0 0,0 0 1 0 0,-1 1-1 0 0,1-1 1 0 0,-1 1-1 0 0,-1 0 0 0 0,0 1 1 0 0,0-1-1 0 0,0 1 0 0 0,0 1 1 0 0,-1-1-1 0 0,0 2 1 0 0,0-1-1 0 0,-1 1 0 0 0,1 0 1 0 0,-1 0-1 0 0,0 1 0 0 0,-7-2 2 0 0,1 3-1 0 0,1 0-1 0 0,0 1 1 0 0,-1 0-1 0 0,1 1 1 0 0,-1 0-1 0 0,1 2 0 0 0,0 0 1 0 0,-1 0-1 0 0,1 1 1 0 0,0 1-1 0 0,0 0 1 0 0,1 1-1 0 0,-1 0 0 0 0,1 2 1 0 0,0-1-1 0 0,1 1 1 0 0,0 1-1 0 0,0 0 1 0 0,0 1-1 0 0,1 0 0 0 0,-3 5 2 0 0,5-6 1 0 0,0 0 0 0 0,1 1 1 0 0,0 0-1 0 0,1 0 0 0 0,0 0 0 0 0,0 1 0 0 0,1 1 0 0 0,0-1 0 0 0,1 1 0 0 0,0-1 0 0 0,1 2 0 0 0,0-1 0 0 0,1 0 0 0 0,0 1 0 0 0,1-1 0 0 0,0 1 0 0 0,1 0 1 0 0,0 0-1 0 0,1 0 0 0 0,0-1 0 0 0,1 1 0 0 0,1 0 0 0 0,-1 0 0 0 0,2-1 0 0 0,0 1 0 0 0,0 1-1 0 0,15 22 18 0 0,1 0 0 0 0,2-1 0 0 0,1-1 0 0 0,1-2 0 0 0,2 0 0 0 0,1-1 0 0 0,1-1 0 0 0,2-2 0 0 0,1-1 0 0 0,24 16-18 0 0,153 108-544 0 0,-189-143-929 0 0,-4-6-5169 0 0,-8-1-4584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2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35 542 0 0 0,'0'0'994'0'0,"0"0"50"0"0,0 0 53 0 0,0 0-24 0 0,0 0-19 0 0,0 0-16 0 0,-2-9-36 0 0,-10-26-52 0 0,-8 21 4493 0 0,28 10 193 0 0,33-8-4964 0 0,240-36 1027 0 0,-43 9-912 0 0,0 10 276 0 0,143 6-1063 0 0,19 22 349 0 0,47 16 51 0 0,-112-8-86 0 0,-311-7-292 0 0,216-1 336 0 0,72-16-358 0 0,243-9 150 0 0,173-11-6 0 0,-322 48-69 0 0,-48-10-116 0 0,229-16 133 0 0,727 15-6 0 0,-404 18-79 0 0,-221-29 22 0 0,-193-7 38 0 0,283-7 22 0 0,-420 17-47 0 0,1185-29-57 0 0,-1236 20 29 0 0,715-21 80 0 0,-20 56-114 0 0,-61-36 30 0 0,-333-5 71 0 0,186 17-1 0 0,-504 16-53 0 0,496 1 199 0 0,-464-26-120 0 0,-63 4-69 0 0,793-36 122 0 0,-413 29-33 0 0,-79 7-28 0 0,311 10 106 0 0,-35 23 8 0 0,279-18 417 0 0,-609-30 291 0 0,-336 22-499 0 0,41-7-281 0 0,-211 11-126 0 0,-1 0 14 0 0,0 0-24 0 0,0 0 2 0 0,0 0-22 0 0,0 0 5 0 0,0 0 22 0 0,0 0-13 0 0,0 0 22 0 0,0 0-6 0 0,44-3 4 0 0,76 3-1307 0 0,-118 7-5710 0 0,3-3-4721 0 0</inkml:trace>
  <inkml:trace contextRef="#ctx0" brushRef="#br0" timeOffset="1982.981">799 976 0 0 0,'0'0'1132'0'0,"0"0"-113"0"0,0 0 152 0 0,0 0 360 0 0,0 0 385 0 0,0 0 266 0 0,0 0 32 0 0,0 0-194 0 0,0 0-278 0 0,0 0-268 0 0,0 0-235 0 0,-5-24-128 0 0,-18-71-48 0 0,13 71 3269 0 0,6 62-2023 0 0,2 43-2137 0 0,3 0 0 0 0,4 0 0 0 0,3 0 0 0 0,4-1 0 0 0,3 0 0 0 0,4-1 0 0 0,22 59-172 0 0,-39-132 16 0 0,0 1-1 0 0,1-1 0 0 0,0 0 0 0 0,0 0 1 0 0,0 0-1 0 0,1 0 0 0 0,0 0 1 0 0,0-1-1 0 0,0 1 0 0 0,1-1 1 0 0,-1 0-1 0 0,1-1 0 0 0,1 1 0 0 0,-1-1 1 0 0,1 0-1 0 0,-1 0 0 0 0,1-1 1 0 0,0 1-1 0 0,3-1-15 0 0,-6-2 37 0 0,0 0 1 0 0,1 0-1 0 0,-1-1 0 0 0,0 1 0 0 0,1-1 1 0 0,-1 0-1 0 0,1 0 0 0 0,-1-1 1 0 0,0 1-1 0 0,1 0 0 0 0,-1-1 0 0 0,0 0 1 0 0,1 0-1 0 0,-1 0 0 0 0,0 0 1 0 0,0-1-1 0 0,0 1 0 0 0,0-1 0 0 0,0 0 1 0 0,0 0-1 0 0,0 0 0 0 0,-1 0 1 0 0,1 0-1 0 0,0-1-37 0 0,11-13 69 0 0,0-1 0 0 0,-1 0 1 0 0,-1-1-1 0 0,-1 0 0 0 0,-1-1 1 0 0,0 0-1 0 0,-1-1 0 0 0,-1 0 0 0 0,1-8-69 0 0,12-22 78 0 0,17-75-12 0 0,-27 195-541 0 0,-10-54 467 0 0,0 0-1 0 0,0 0 1 0 0,2 0-1 0 0,0 0 1 0 0,0 0 0 0 0,2-1-1 0 0,0 1 1 0 0,1-1-1 0 0,0-1 1 0 0,1 1 0 0 0,1-1-1 0 0,0 0 1 0 0,1-1 0 0 0,0 0-1 0 0,1 0 1 0 0,1-1-1 0 0,0 0 1 0 0,0-1 0 0 0,1 0-1 0 0,1-1 1 0 0,6 4 8 0 0,-16-13 8 0 0,0 0 1 0 0,1 1 0 0 0,-1-1-1 0 0,1-1 1 0 0,-1 1-1 0 0,1 0 1 0 0,-1-1 0 0 0,1 0-1 0 0,-1 0 1 0 0,1 0-1 0 0,-1 0 1 0 0,1 0 0 0 0,-1-1-1 0 0,1 0 1 0 0,-1 1-1 0 0,1-1 1 0 0,-1-1 0 0 0,0 1-1 0 0,1 0 1 0 0,-1-1-1 0 0,0 0 1 0 0,0 1 0 0 0,0-1-1 0 0,0 0 1 0 0,0-1-1 0 0,-1 1 1 0 0,1-1 0 0 0,0 1-9 0 0,58-85 308 0 0,-57 80-292 0 0,28-48 112 0 0,-2-2 0 0 0,-3-1 0 0 0,-2-1 0 0 0,-3 0 0 0 0,-3-2-1 0 0,-2-1 1 0 0,-3 0 0 0 0,1-24-128 0 0,-13 24 151 0 0,-2 61-140 0 0,0 1-42 0 0,0 0-64 0 0,0 0-157 0 0,0 0-209 0 0,0 11-1249 0 0,0 24-1891 0 0,0-12-5029 0 0,0-8-4156 0 0</inkml:trace>
  <inkml:trace contextRef="#ctx0" brushRef="#br0" timeOffset="2417.104">1882 1488 12771 0 0,'0'0'2094'0'0,"0"0"-1233"0"0,0 0-258 0 0,0 0 326 0 0,0 0 313 0 0,0 0 124 0 0,0 0-109 0 0,0 0-157 0 0,0 0-175 0 0,0 0-181 0 0,0 0-116 0 0,0 0-79 0 0,26-5-50 0 0,83-19-35 0 0,-60 1 378 0 0,-43 19-753 0 0,-1 1 1 0 0,0-1-1 0 0,1-1 0 0 0,-2 1 1 0 0,1-1-1 0 0,0 0 1 0 0,-1 0-1 0 0,0 0 0 0 0,0-1 1 0 0,-1 1-1 0 0,1-1 1 0 0,-1 0-1 0 0,-1 0 0 0 0,1 0 1 0 0,-1-1-1 0 0,0 1 1 0 0,0 0-1 0 0,-1-1 0 0 0,0 1 1 0 0,0-1-1 0 0,0 0 1 0 0,-1 1-1 0 0,0-1 0 0 0,0 1 1 0 0,-1-1-1 0 0,0 0 1 0 0,0 1-1 0 0,-1-3-89 0 0,0 6-1 0 0,0 0 1 0 0,0 1-1 0 0,0-1 0 0 0,0 0 1 0 0,-1 1-1 0 0,1 0 1 0 0,-1-1-1 0 0,1 1 0 0 0,-1 0 1 0 0,0 0-1 0 0,0 1 0 0 0,0-1 1 0 0,0 0-1 0 0,0 1 1 0 0,0 0-1 0 0,-1 0 0 0 0,1 0 1 0 0,0 0-1 0 0,-1 0 0 0 0,1 1 1 0 0,0-1-1 0 0,-1 1 1 0 0,1 0-1 0 0,-1 0 0 0 0,1 0 1 0 0,-1 1-1 0 0,1-1 0 0 0,0 1 1 0 0,-1 0-1 0 0,1 0 1 0 0,0 0-1 0 0,0 0 0 0 0,-1 1 1 0 0,1-1-1 0 0,0 1 0 0 0,0 0 1 0 0,1-1-1 0 0,-1 1 1 0 0,0 1-1 0 0,1-1 0 0 0,-1 0 1 0 0,1 1-1 0 0,-1-1 0 0 0,1 1 1 0 0,0 0-1 0 0,0 0 1 0 0,0 0 0 0 0,-10 11-10 0 0,0 0 0 0 0,1 0 0 0 0,1 1 0 0 0,0 1 0 0 0,1 0 0 0 0,1 0 0 0 0,0 0 0 0 0,1 1 0 0 0,1 0 0 0 0,0 1 0 0 0,2-1 0 0 0,0 1 1 0 0,1 0-1 0 0,0 0 0 0 0,2 0 0 0 0,0 1 0 0 0,1-1 0 0 0,1 2 10 0 0,0-13 6 0 0,1 0 0 0 0,0-1-1 0 0,0 1 1 0 0,1 0 0 0 0,-1-1 0 0 0,2 0 0 0 0,-1 0 0 0 0,1 1 0 0 0,-1-2-1 0 0,2 1 1 0 0,-1 0 0 0 0,1-1 0 0 0,-1 0 0 0 0,1 0 0 0 0,1-1-1 0 0,-1 1 1 0 0,1-1 0 0 0,0 0 0 0 0,0 0 0 0 0,0-1 0 0 0,0 0 0 0 0,0 0-1 0 0,1-1 1 0 0,0 1 0 0 0,-1-1 0 0 0,3 0-6 0 0,1 1-13 0 0,0-1 0 0 0,0 0 1 0 0,0-1-1 0 0,1 0 0 0 0,-1 0 1 0 0,0-1-1 0 0,0-1 0 0 0,0 1 1 0 0,0-2-1 0 0,0 1 0 0 0,0-1 0 0 0,0-1 1 0 0,0 0-1 0 0,0 0 0 0 0,-1-1 1 0 0,0 0-1 0 0,9-6 13 0 0,0-1-425 0 0,-2 0-1122 0 0,-5 4-2376 0 0,-3 0-8429 0 0</inkml:trace>
  <inkml:trace contextRef="#ctx0" brushRef="#br0" timeOffset="3433.805">2964 1772 0 0 0,'0'0'1490'0'0,"0"0"283"0"0,0 0 317 0 0,0 0 203 0 0,0 0-49 0 0,0 0-217 0 0,0 0-270 0 0,0 0-272 0 0,0 0-178 0 0,0 0-132 0 0,0 0-180 0 0,0 0-158 0 0,0 0-158 0 0,-6 3-148 0 0,-20 13-67 0 0,37-34 6593 0 0,30-69-6404 0 0,90-177-220 0 0,-126 258-817 0 0,-6 27 157 0 0,9 46 260 0 0,-7-48-30 0 0,0 1-1 0 0,1-1 1 0 0,1-1-1 0 0,1 1 1 0 0,0 0-1 0 0,2-1 1 0 0,0 0-1 0 0,1 0 1 0 0,1 0-1 0 0,0-1 1 0 0,2-1-1 0 0,1 3-2 0 0,-10-17 16 0 0,1 1-1 0 0,0-1 1 0 0,0 0-1 0 0,0 0 1 0 0,0 1-1 0 0,0-1 1 0 0,0-1-1 0 0,0 1 1 0 0,1 0 0 0 0,-1 0-1 0 0,1-1 1 0 0,0 1-1 0 0,-1-1 1 0 0,1 0-1 0 0,0 0 1 0 0,0 0-1 0 0,-1 0 1 0 0,1-1-1 0 0,0 1 1 0 0,0-1-1 0 0,0 1 1 0 0,0-1-1 0 0,0 0 1 0 0,0 0 0 0 0,0-1-1 0 0,0 1 1 0 0,0 0-1 0 0,0-1 1 0 0,0 0-1 0 0,-1 0 1 0 0,1 0-1 0 0,0 0 1 0 0,0 0-1 0 0,-1 0 1 0 0,1-1-1 0 0,-1 1 1 0 0,1-1 0 0 0,-1 0-1 0 0,0 0 1 0 0,1 0-16 0 0,18-18 185 0 0,0-2 1 0 0,-2 0 0 0 0,-1 0 0 0 0,0-2 0 0 0,-2 0 0 0 0,-1-1 0 0 0,-1-1 0 0 0,10-23-186 0 0,-18 33 46 0 0,1 1 4 0 0,-1 0-1 0 0,0 0 1 0 0,-2-1 0 0 0,1 0 0 0 0,-2 0-1 0 0,0 0 1 0 0,-1-1 0 0 0,0-10-50 0 0,-2 21-2884 0 0,0 18-9881 0 0,3-8 168 0 0</inkml:trace>
  <inkml:trace contextRef="#ctx0" brushRef="#br0" timeOffset="3752.174">3887 1311 16444 0 0,'0'0'1776'0'0,"0"0"-469"0"0,0 0-328 0 0,0 0-112 0 0,0 0-87 0 0,0 0-85 0 0,0 0-126 0 0,0 0-152 0 0,0 0-114 0 0,0 0-85 0 0,0 0-82 0 0,0 0-4 0 0,-29 28-27 0 0,-85 87-26 0 0,111-113-75 0 0,0 0 1 0 0,0 0 0 0 0,1 0-1 0 0,-1 0 1 0 0,1 1 0 0 0,-1-1-1 0 0,1 1 1 0 0,0-1 0 0 0,0 1 0 0 0,0 0-1 0 0,1 0 1 0 0,-1 0 0 0 0,0 0-1 0 0,1 0 1 0 0,0 1 0 0 0,0-1-1 0 0,0 0 1 0 0,0 0 0 0 0,1 1-1 0 0,-1-1 1 0 0,1 1 0 0 0,0 0-5 0 0,0 8 14 0 0,-1-7 0 0 0,0 0 1 0 0,0 0-1 0 0,0 0 1 0 0,0 1-1 0 0,1-1 1 0 0,0 0-1 0 0,0 0 1 0 0,1 1-1 0 0,-1-1 1 0 0,1 0-1 0 0,0 0 1 0 0,1 0-1 0 0,-1 0 1 0 0,1 0-1 0 0,0 0 1 0 0,0 0-1 0 0,1 0 1 0 0,-1-1-1 0 0,1 1 1 0 0,0-1-1 0 0,0 0 1 0 0,0 0-1 0 0,1 0 1 0 0,0 0-1 0 0,0-1 1 0 0,0 1-1 0 0,0-1 1 0 0,0 0-1 0 0,0 0 1 0 0,1 0-1 0 0,0-1 1 0 0,-1 0-1 0 0,1 0 1 0 0,0 0-1 0 0,0 0 1 0 0,0-1-1 0 0,0 0 1 0 0,1 0-1 0 0,1 0-14 0 0,2 0 123 0 0,0 0-1 0 0,0-1 0 0 0,0 0 1 0 0,1-1-1 0 0,-1 0 0 0 0,0-1 1 0 0,0 0-1 0 0,0 0 0 0 0,-1 0 0 0 0,1-2 1 0 0,0 1-1 0 0,-1-1 0 0 0,0 0 1 0 0,0 0-1 0 0,0-1 0 0 0,0 0 1 0 0,-1-1-1 0 0,0 0 0 0 0,0 0 1 0 0,-1 0-1 0 0,1-1 0 0 0,-1 0 0 0 0,-1 0 1 0 0,5-7-123 0 0,-2 2 91 0 0,-1 0 0 0 0,-1-1-1 0 0,0 1 1 0 0,0-2 0 0 0,-1 1 0 0 0,-1 0 0 0 0,0-1 0 0 0,-1 0 0 0 0,0 0 0 0 0,-1 0 0 0 0,-1 0 0 0 0,0-2-91 0 0,-1 8-52 0 0,1 0 1 0 0,-2 1-1 0 0,1-1 1 0 0,-1 0-1 0 0,0 0 1 0 0,-1 1-1 0 0,1-1 1 0 0,-2 0-1 0 0,1 1 1 0 0,-1 0-1 0 0,0-1 1 0 0,-1 1-1 0 0,1 0 1 0 0,-1 1-1 0 0,-1-1 1 0 0,1 1-1 0 0,-1 0 1 0 0,0 0-1 0 0,-1 0 1 0 0,1 1-1 0 0,-7-5 52 0 0,-10 2-1375 0 0,4 8-4163 0 0,9 0-6181 0 0</inkml:trace>
  <inkml:trace contextRef="#ctx0" brushRef="#br0" timeOffset="8856.821">4306 1418 3465 0 0,'0'0'2279'0'0,"0"0"-132"0"0,0 0-28 0 0,0 0-10 0 0,0 0-73 0 0,0 0-160 0 0,0 0-290 0 0,0 0-327 0 0,0 0-259 0 0,0 0-224 0 0,0 0-141 0 0,-3-2-55 0 0,-8-5-50 0 0,9 5-54 0 0,2 2-67 0 0,0 0-71 0 0,0 0-88 0 0,0 0-48 0 0,0 0-41 0 0,0 0-50 0 0,0 0-8 0 0,0 0-27 0 0,0 20 538 0 0,-8 118 1091 0 0,7-131-1689 0 0,0 0 1 0 0,0 0-1 0 0,1 0 1 0 0,-1 0-1 0 0,2 0 0 0 0,-1 0 1 0 0,1 0-1 0 0,0 0 1 0 0,0 0-1 0 0,1-1 1 0 0,0 1-1 0 0,0 0 1 0 0,0-1-1 0 0,1 0 1 0 0,0 1-1 0 0,1-1 1 0 0,-1 0-1 0 0,1 0 0 0 0,0-1 1 0 0,0 1-1 0 0,1-1 1 0 0,0 0-1 0 0,0 0 1 0 0,0-1-1 0 0,0 1 1 0 0,1-1-1 0 0,0 0 1 0 0,0-1-1 0 0,0 1 1 0 0,0-1-1 0 0,0 0 0 0 0,1-1 1 0 0,0 0-1 0 0,-1 0 1 0 0,5 1-17 0 0,-2-4 57 0 0,0 0 1 0 0,-1 0-1 0 0,0-1 1 0 0,1 0 0 0 0,-1-1-1 0 0,0 0 1 0 0,0 0-1 0 0,0-1 1 0 0,-1 0-1 0 0,1 0 1 0 0,-1-1-1 0 0,0 0 1 0 0,0 0 0 0 0,-1 0-1 0 0,1-1 1 0 0,-1 0-1 0 0,0 0 1 0 0,-1-1-1 0 0,2-2-57 0 0,8-11 114 0 0,0-1-1 0 0,-2-1 0 0 0,0 0 1 0 0,-1-1-1 0 0,8-23-113 0 0,-7-38 502 0 0,-13 84-460 0 0,0 0-20 0 0,0 0 4 0 0,-6 40-416 0 0,7-32 389 0 0,-1 1 1 0 0,1-1 0 0 0,0 0 0 0 0,1 0-1 0 0,0 1 1 0 0,0-1 0 0 0,1-1-1 0 0,0 1 1 0 0,0 0 0 0 0,1-1 0 0 0,0 1-1 0 0,0-1 1 0 0,1 0 0 0 0,0-1 0 0 0,5 7 0 0 0,10 10 13 0 0,-16-16-13 0 0,1 0 1 0 0,0 0-1 0 0,1-1 1 0 0,-1 1-1 0 0,1-1 0 0 0,0 0 1 0 0,1-1-1 0 0,0 0 0 0 0,-1 0 1 0 0,2 0-1 0 0,-1-1 1 0 0,0 0-1 0 0,1 0 0 0 0,0-1 1 0 0,0 0-1 0 0,0 0 0 0 0,0-1 1 0 0,0 0-1 0 0,1 0 1 0 0,-1-1-1 0 0,3 0 0 0 0,58-17 248 0 0,-57 8-163 0 0,1-2 1 0 0,-2 0-1 0 0,1 0 1 0 0,-1-1-1 0 0,-1-1 1 0 0,0 0-1 0 0,-1 0 1 0 0,0-1-1 0 0,-1 0 1 0 0,0 0-1 0 0,-1-1 1 0 0,0 0-1 0 0,-2-1 1 0 0,1 1-1 0 0,-2-1 1 0 0,0 0-1 0 0,-1 0 1 0 0,0 0-1 0 0,-1-1 1 0 0,0-13-86 0 0,-6 23-100 0 0,6 1-7897 0 0,3 5-3671 0 0</inkml:trace>
  <inkml:trace contextRef="#ctx0" brushRef="#br0" timeOffset="10057.138">6254 1219 3777 0 0,'0'0'3311'0'0,"0"0"-724"0"0,0 0-374 0 0,0 0-137 0 0,0 0-101 0 0,0 0-137 0 0,0 0-186 0 0,0 0-299 0 0,0 0-322 0 0,0 0-278 0 0,0 0-189 0 0,0 0-108 0 0,0 0-32 0 0,-5-3-25 0 0,-16-8-52 0 0,6 41 1047 0 0,-7 150-425 0 0,22-170-947 0 0,14 189 380 0 0,-12-188-391 0 0,1 0-1 0 0,0 0 0 0 0,0 0 0 0 0,1-1 1 0 0,0 1-1 0 0,1-1 0 0 0,0 0 0 0 0,1 0 1 0 0,0 0-1 0 0,1-1 0 0 0,0 0 0 0 0,0-1 1 0 0,1 1-1 0 0,0-1 0 0 0,0-1 0 0 0,5 4-10 0 0,-10-9 28 0 0,0 1 0 0 0,1-1 0 0 0,-1 0 0 0 0,0-1 0 0 0,1 1 0 0 0,0 0 0 0 0,-1-1-1 0 0,1 0 1 0 0,0 0 0 0 0,0 0 0 0 0,0-1 0 0 0,-1 1 0 0 0,1-1 0 0 0,0 0 0 0 0,0 0 0 0 0,0 0 0 0 0,0 0 0 0 0,0-1-1 0 0,0 1 1 0 0,-1-1 0 0 0,1 0 0 0 0,0-1 0 0 0,0 1 0 0 0,-1-1 0 0 0,1 1 0 0 0,1-2-28 0 0,20-20 96 0 0,-1-1 1 0 0,-1 0 0 0 0,-1-2-1 0 0,-1-1 1 0 0,-2 0 0 0 0,-1-2 0 0 0,-1 0-1 0 0,6-15-96 0 0,-17 29-69 0 0,-3 6-67 0 0,1 21 47 0 0,50 120 99 0 0,-50-122-8 0 0,0-1 0 0 0,1-1-1 0 0,0 1 1 0 0,1-1 0 0 0,0 1-1 0 0,0-2 1 0 0,1 1 0 0 0,-1-1 0 0 0,2 0-1 0 0,-1 0 1 0 0,1-1 0 0 0,0 0-1 0 0,0 0 1 0 0,1-1 0 0 0,0 0-1 0 0,0 0 1 0 0,0-1 0 0 0,0-1 0 0 0,1 1-1 0 0,-1-1 1 0 0,1-1 0 0 0,0 0-1 0 0,0 0 1 0 0,0-1 0 0 0,4 0-2 0 0,-8-4 41 0 0,0 0 0 0 0,-1 0-1 0 0,1-1 1 0 0,-1 1 0 0 0,0-1 0 0 0,0-1 0 0 0,0 1-1 0 0,-1-1 1 0 0,0 1 0 0 0,1-1 0 0 0,-2-1 0 0 0,1 1 0 0 0,2-4-41 0 0,74-162 898 0 0,-59 118-767 0 0,25-93 43 0 0,-46 145-213 0 0,0 1-41 0 0,0 0-95 0 0,0 0-121 0 0,0 0-207 0 0,0 5-1292 0 0,11 24-2636 0 0,-3-17-1247 0 0,-5-7 1686 0 0,4 3-8246 0 0</inkml:trace>
  <inkml:trace contextRef="#ctx0" brushRef="#br0" timeOffset="10550.043">7771 1422 11891 0 0,'0'0'3114'0'0,"0"0"-1270"0"0,0 0-417 0 0,0 0-33 0 0,0 0-41 0 0,0 0-87 0 0,0 0-169 0 0,0 0-224 0 0,0 0-179 0 0,0 0-150 0 0,0 0-79 0 0,0 0-37 0 0,0 0-47 0 0,-11-4-50 0 0,-34-14-24 0 0,41 18-275 0 0,1-1 0 0 0,0 0 0 0 0,0 1 0 0 0,0-1 0 0 0,-1 1 0 0 0,1 0 0 0 0,0 0 1 0 0,-1 0-1 0 0,1 1 0 0 0,0-1 0 0 0,0 1 0 0 0,-1 0 0 0 0,1 0 0 0 0,0 0 1 0 0,0 0-1 0 0,0 0 0 0 0,0 1 0 0 0,0 0 0 0 0,1-1 0 0 0,-1 1 0 0 0,-1 1-32 0 0,-9 5 80 0 0,-7 2-47 0 0,1 0-1 0 0,1 2 1 0 0,0 0-1 0 0,0 1 0 0 0,2 1 1 0 0,-1 1-1 0 0,2 0 0 0 0,0 1 1 0 0,1 0-1 0 0,0 1 1 0 0,2 1-1 0 0,0 0 0 0 0,1 1 1 0 0,-7 15-33 0 0,15-25-8 0 0,-1 0-1 0 0,1 0 1 0 0,1 0 0 0 0,0 1 0 0 0,0-1 0 0 0,1 1 0 0 0,0-1-1 0 0,1 1 1 0 0,0-1 0 0 0,0 1 0 0 0,1-1 0 0 0,0 1-1 0 0,1-1 1 0 0,0 0 0 0 0,2 6 8 0 0,-1-12 15 0 0,0 1 0 0 0,0-1 0 0 0,1 0 0 0 0,0 0 0 0 0,0 0 0 0 0,-1-1 0 0 0,1 0 0 0 0,1 1 0 0 0,-1-1 0 0 0,0 0 0 0 0,0-1 0 0 0,1 1 0 0 0,-1-1 0 0 0,1 0 0 0 0,0 0 0 0 0,-1-1 0 0 0,1 1 0 0 0,0-1 0 0 0,-1 0 1 0 0,1 0-1 0 0,0 0 0 0 0,-1-1 0 0 0,1 0 0 0 0,-1 0 0 0 0,1 0 0 0 0,-1 0 0 0 0,1-1 0 0 0,-1 1 0 0 0,0-1 0 0 0,1 0 0 0 0,-1-1 0 0 0,0 1 0 0 0,-1-1 0 0 0,1 0 0 0 0,0 0 0 0 0,-1 0 0 0 0,1 0 0 0 0,2-4-15 0 0,30-30 215 0 0,-1-2 0 0 0,-2-1 0 0 0,-1-1 1 0 0,-3-2-1 0 0,4-11-215 0 0,9-9 147 0 0,4 0-49 0 0,-46 62-83 0 0,0 1-24 0 0,0 0-34 0 0,1 12-185 0 0,33 71-27 0 0,25 0-1566 0 0,-7-40-2652 0 0,-49-40 4043 0 0,19 9-5440 0 0,-15-8 1114 0 0,3 3-7040 0 0</inkml:trace>
  <inkml:trace contextRef="#ctx0" brushRef="#br0" timeOffset="10937.979">8170 1856 14019 0 0,'0'0'3435'0'0,"0"0"-1317"0"0,0 0-552 0 0,0 0-261 0 0,0 0-224 0 0,0 0-149 0 0,0 0-191 0 0,0 0-148 0 0,0 0-113 0 0,0 0-120 0 0,0 0-52 0 0,0 0 4 0 0,0 0-19 0 0,4-21-26 0 0,14-68 1 0 0,20-18 452 0 0,30-25-476 0 0,-68 132-236 0 0,19-21-157 0 0,-9 39-394 0 0,-10-14 534 0 0,1 16-21 0 0,0-1 0 0 0,0 0 0 0 0,2 0 0 0 0,1 0 0 0 0,0 0 0 0 0,1 0 0 0 0,1-1 0 0 0,1 0 0 0 0,1 1 30 0 0,-5-14 12 0 0,0-1 1 0 0,0 0-1 0 0,1-1 0 0 0,-1 1 0 0 0,1 0 0 0 0,0-1 0 0 0,0 0 0 0 0,0 0 0 0 0,1 0 1 0 0,-1 0-1 0 0,0-1 0 0 0,1 0 0 0 0,0 0 0 0 0,0 0 0 0 0,-1 0 0 0 0,1-1 0 0 0,0 0 1 0 0,0 0-1 0 0,0 0 0 0 0,0-1 0 0 0,1 1 0 0 0,-1-1 0 0 0,0-1 0 0 0,0 1 0 0 0,0-1 1 0 0,0 1-1 0 0,0-1 0 0 0,0-1 0 0 0,0 1 0 0 0,0-1 0 0 0,-1 0 0 0 0,1 0 0 0 0,3-2-12 0 0,18-13-162 0 0,0-1-1 0 0,-2-1 0 0 0,0-1 0 0 0,-1-2 0 0 0,-1 0 0 0 0,-1-1 0 0 0,-2-1 0 0 0,0-1 0 0 0,14-25 163 0 0,-17 28-1122 0 0,-4 3-1548 0 0,-5 6-2663 0 0,-1 1-6722 0 0</inkml:trace>
  <inkml:trace contextRef="#ctx0" brushRef="#br0" timeOffset="11237.365">9155 682 19044 0 0,'0'0'2162'0'0,"0"0"-995"0"0,0 0-396 0 0,0 0-15 0 0,0 0 69 0 0,0 0 34 0 0,0 0-80 0 0,0 0-163 0 0,-1 31-92 0 0,-3 99-85 0 0,22 22 640 0 0,-8-84-965 0 0,-3 0 1 0 0,-3 0-1 0 0,-3 1 0 0 0,-7 59-114 0 0,3-101-99 0 0,-1 1 0 0 0,-2-1 0 0 0,0 0-1 0 0,-2 0 1 0 0,-1-1 0 0 0,-1 0 0 0 0,-1-1 0 0 0,-2 0-1 0 0,0-1 1 0 0,-5 5 99 0 0,17-29-217 0 0,0 1-1 0 0,-1-1 1 0 0,1 1-1 0 0,-1-1 1 0 0,1 0 0 0 0,-1 0-1 0 0,1 0 1 0 0,0 0-1 0 0,-1 0 1 0 0,1 0-1 0 0,-1 0 1 0 0,1-1 0 0 0,-1 1-1 0 0,1 0 1 0 0,0-1-1 0 0,-1 1 1 0 0,1-1-1 0 0,0 1 1 0 0,-1-1 0 0 0,1 0-1 0 0,0 0 1 0 0,0 1-1 0 0,-1-1 1 0 0,1 0-1 0 0,0 0 1 0 0,0 0 0 0 0,0 0-1 0 0,0-1 1 0 0,0 1-1 0 0,1 0 1 0 0,-1 0-1 0 0,0 0 1 0 0,1-1 0 0 0,-1 1-1 0 0,0 0 1 0 0,1-1-1 0 0,-1 1 1 0 0,1-1-1 0 0,0 1 1 0 0,0 0 0 0 0,-1-1-1 0 0,1 1 1 0 0,0-1-1 0 0,0 1 1 0 0,0-1-1 0 0,0 1 1 0 0,1-1 0 0 0,-1 0 217 0 0,-3-7-4219 0 0,-1-2-6899 0 0</inkml:trace>
  <inkml:trace contextRef="#ctx0" brushRef="#br0" timeOffset="11488.969">8748 1345 15635 0 0,'0'0'2162'0'0,"0"0"-788"0"0,0 0-538 0 0,0 0-76 0 0,0 0 159 0 0,0 0 151 0 0,0 0 59 0 0,0 0-113 0 0,0 0-178 0 0,0 0-159 0 0,0 0-118 0 0,35-2-73 0 0,108-4-62 0 0,1-16 487 0 0,-79 9-1029 0 0,58-9 316 0 0,-40 17-6605 0 0,-74 5-5686 0 0</inkml:trace>
  <inkml:trace contextRef="#ctx0" brushRef="#br0" timeOffset="12119.049">10552 859 10810 0 0,'0'0'2166'0'0,"0"0"-244"0"0,0 0-218 0 0,0 0-47 0 0,0 0-36 0 0,0 0-140 0 0,0 0-189 0 0,0 0-245 0 0,0 0-171 0 0,0 0-135 0 0,0 0-120 0 0,0 0-56 0 0,0 0-72 0 0,0-7-51 0 0,-3-17-21 0 0,-7 52 1082 0 0,-5 75-1128 0 0,3 1 0 0 0,6 0 1 0 0,4 1-1 0 0,5 15-375 0 0,28 207 125 0 0,-31-326-230 0 0,0 0 1 0 0,1-1-1 0 0,-1 1 1 0 0,0 0-1 0 0,1 0 0 0 0,-1 0 1 0 0,0 0-1 0 0,0 0 0 0 0,0 0 1 0 0,0 0-1 0 0,0 0 1 0 0,0-1-1 0 0,0 1 0 0 0,0 0 1 0 0,0 0-1 0 0,-1 0 1 0 0,1 0-1 0 0,0 0 0 0 0,-1 0 1 0 0,1 0-1 0 0,0-1 0 0 0,-1 1 1 0 0,1 0-1 0 0,-1 0 1 0 0,1-1-1 0 0,-1 1 0 0 0,1 0 1 0 0,-1 0-1 0 0,0-1 1 0 0,1 1-1 0 0,-1-1 0 0 0,0 1 1 0 0,0-1-1 0 0,1 1 1 0 0,-1-1-1 0 0,0 1 0 0 0,0-1 1 0 0,0 0-1 0 0,0 1 0 0 0,0-1 1 0 0,1 0-1 0 0,-1 0 1 0 0,0 1-1 0 0,0-1 0 0 0,0 0 1 0 0,0 0-1 0 0,0 0 1 0 0,0 0-1 0 0,0 0 0 0 0,0-1 1 0 0,0 1-1 0 0,1 0 1 0 0,-1 0-1 0 0,0-1 0 0 0,0 1 1 0 0,0 0-1 0 0,0-1 0 0 0,0 1 1 0 0,1-1-1 0 0,-1 1 1 0 0,0-1 104 0 0,-13-2-2118 0 0,4 0-2669 0 0,1-1-6682 0 0</inkml:trace>
  <inkml:trace contextRef="#ctx0" brushRef="#br0" timeOffset="12573.089">10241 1426 16083 0 0,'0'0'1451'0'0,"0"0"-422"0"0,0 0-147 0 0,0 0 112 0 0,0 0 130 0 0,0 0-14 0 0,0 0-189 0 0,0 0-219 0 0,0 0-110 0 0,0 0-85 0 0,36-6-98 0 0,113-17-70 0 0,-60 8-406 0 0,0 3 1 0 0,1 5-1 0 0,28 3 67 0 0,-11 4-1795 0 0,126 0-12786 0 0,-232 0 16919 0 0,-1 0 345 0 0,-5 0 2375 0 0,-13 4-3303 0 0,9 0-1527 0 0,0 0 1 0 0,0 1 0 0 0,1 0 0 0 0,0 1-1 0 0,0 0 1 0 0,0 0 0 0 0,1 0 0 0 0,0 1-1 0 0,0 0 1 0 0,0 1 0 0 0,1 0 0 0 0,0 0-1 0 0,1 0 1 0 0,0 0 0 0 0,-2 6-229 0 0,5-9 20 0 0,0-1 0 0 0,1 1-1 0 0,-1-1 1 0 0,1 1 0 0 0,0-1 0 0 0,1 1-1 0 0,-1 0 1 0 0,1-1 0 0 0,0 1 0 0 0,0 0-1 0 0,0-1 1 0 0,1 1 0 0 0,0 0 0 0 0,0-1 0 0 0,0 1-1 0 0,0-1 1 0 0,1 1 0 0 0,0-1 0 0 0,0 1-1 0 0,0-1 1 0 0,0 0 0 0 0,0 0 0 0 0,1 0 0 0 0,0-1-1 0 0,0 1 1 0 0,0 0 0 0 0,0-1 0 0 0,1 0-1 0 0,-1 0 1 0 0,1 0 0 0 0,0 0 0 0 0,0-1 0 0 0,0 1-1 0 0,0-1 1 0 0,1 0-20 0 0,6 2 125 0 0,1-1 0 0 0,-1 0-1 0 0,1-1 1 0 0,-1-1 0 0 0,1 0-1 0 0,0 0 1 0 0,-1-1 0 0 0,1-1-1 0 0,0 0 1 0 0,-1 0 0 0 0,1-1-1 0 0,-1-1 1 0 0,1 0 0 0 0,-1 0 0 0 0,0-1-1 0 0,0-1 1 0 0,-1 0 0 0 0,1 0-1 0 0,-1-1 1 0 0,0 0 0 0 0,0-1-1 0 0,-1 0 1 0 0,0-1 0 0 0,0 0-1 0 0,-1 0 1 0 0,0-1-125 0 0,-3 5 38 0 0,-1 0 0 0 0,0-1 0 0 0,0 1 0 0 0,-1-1 0 0 0,1 0 0 0 0,-1 0 0 0 0,0 0 0 0 0,-1 0 0 0 0,1-1 0 0 0,-1 1 0 0 0,0-1 0 0 0,0 0 1 0 0,-1 1-1 0 0,1-1 0 0 0,-1 0 0 0 0,-1 0 0 0 0,1 0 0 0 0,-1 0 0 0 0,0 0 0 0 0,0 0 0 0 0,-1 0 0 0 0,0 0 0 0 0,0 1 0 0 0,0-1 0 0 0,0 0 0 0 0,-1 0 0 0 0,0 1 0 0 0,-1-1 0 0 0,1 1 0 0 0,-1 0 0 0 0,0-1 0 0 0,0 1 0 0 0,-3-2-38 0 0,-5 0-122 0 0,0 1 0 0 0,0 1 0 0 0,-1 0 1 0 0,1 1-1 0 0,-1 0 0 0 0,0 0 0 0 0,-1 2 0 0 0,1-1 0 0 0,0 2 0 0 0,-1-1 1 0 0,1 2-1 0 0,-12 0 122 0 0,-45 20-7881 0 0,59-13-4387 0 0</inkml:trace>
  <inkml:trace contextRef="#ctx0" brushRef="#br0" timeOffset="14541.068">12539 1208 1448 0 0,'0'0'1365'0'0,"0"0"92"0"0,0 0 229 0 0,0 0 184 0 0,0 0-5 0 0,0 0-202 0 0,0 0-258 0 0,0 0-180 0 0,0 0-104 0 0,0 0-37 0 0,0 0-49 0 0,0 0-99 0 0,0 0-89 0 0,0 0-110 0 0,0 0-75 0 0,0 0-46 0 0,0 0-44 0 0,0 0-56 0 0,0 0-41 0 0,0 0-32 0 0,0 0-39 0 0,0 0-2 0 0,0 0-13 0 0,0 0-35 0 0,0 0-32 0 0,-25-14 883 0 0,16 10-1144 0 0,0 1 0 0 0,-1 0 0 0 0,1 1 0 0 0,-1 0 0 0 0,0 0 0 0 0,0 1 0 0 0,1 1-1 0 0,-1-1 1 0 0,0 2 0 0 0,0-1 0 0 0,0 1 0 0 0,1 1 0 0 0,-1 0 0 0 0,0 0 0 0 0,-8 4-61 0 0,-24 26 172 0 0,42-31-134 0 0,0-1 0 0 0,0 0 2 0 0,0 30 79 0 0,-1-25-105 0 0,1 0 0 0 0,0 0 0 0 0,0 0 1 0 0,1 0-1 0 0,-1 0 0 0 0,1 0 1 0 0,0 0-1 0 0,1 0 0 0 0,-1 0 0 0 0,1 0 1 0 0,0-1-1 0 0,0 1 0 0 0,0-1 1 0 0,4 5-15 0 0,91 86 193 0 0,-78-80-151 0 0,-15-13-24 0 0,0 1-1 0 0,0-1 1 0 0,0 1-1 0 0,0 0 0 0 0,-1 0 1 0 0,1 0-1 0 0,-1 1 1 0 0,0-1-1 0 0,0 1 0 0 0,0 0 1 0 0,-1 0-1 0 0,1 0 1 0 0,-1 0-1 0 0,0 0 1 0 0,0 0-1 0 0,0 1 0 0 0,-1-1 1 0 0,1 1-1 0 0,-1-1 1 0 0,0 1-1 0 0,0 3-17 0 0,-2-3 40 0 0,1 0 0 0 0,-1-1-1 0 0,0 1 1 0 0,0 0 0 0 0,-1-1-1 0 0,0 1 1 0 0,1-1 0 0 0,-2 1 0 0 0,1-1-1 0 0,0 0 1 0 0,-1 0 0 0 0,0 0 0 0 0,0 0-1 0 0,0 0 1 0 0,0-1 0 0 0,0 1-1 0 0,-1-1 1 0 0,0 0 0 0 0,0 0 0 0 0,0 0-1 0 0,0-1 1 0 0,0 1 0 0 0,0-1 0 0 0,-1 0-1 0 0,1 0 1 0 0,-3 0-40 0 0,-127 25 121 0 0,87-44-293 0 0,41-17-2752 0 0,24 11-2199 0 0,-14 20 2405 0 0,1-1-8876 0 0</inkml:trace>
  <inkml:trace contextRef="#ctx0" brushRef="#br0" timeOffset="15090.286">12791 1477 3129 0 0,'0'0'3855'0'0,"0"0"-818"0"0,0 0-341 0 0,0 0-427 0 0,0 0-433 0 0,0 0-330 0 0,0 0-252 0 0,0 0-164 0 0,0 0-152 0 0,0 0-121 0 0,33-8-116 0 0,101-29-147 0 0,-73 12 279 0 0,-58 24-782 0 0,0 0 0 0 0,-1 0 0 0 0,1 0 0 0 0,0-1 0 0 0,-1 1 0 0 0,1-1 0 0 0,-1 0 1 0 0,0 1-1 0 0,1-1 0 0 0,-1 0 0 0 0,0-1 0 0 0,0 1 0 0 0,0 0 0 0 0,0 0 0 0 0,-1-1 1 0 0,1 1-1 0 0,-1-1 0 0 0,1 0 0 0 0,-1 1 0 0 0,0-1 0 0 0,0 0 0 0 0,0 0 0 0 0,0 0 0 0 0,-1 0 1 0 0,1 0-1 0 0,-1 0 0 0 0,0 0 0 0 0,1 0 0 0 0,-1 0 0 0 0,-1 0 0 0 0,1 0 0 0 0,0 1 1 0 0,-1-1-1 0 0,0 0 0 0 0,1 0 0 0 0,-1 0 0 0 0,0 0 0 0 0,0 0 0 0 0,-1 1 0 0 0,1-1 1 0 0,-1 0-1 0 0,1 1 0 0 0,-1 0 0 0 0,0-1 0 0 0,0 1 0 0 0,0 0 0 0 0,0 0 0 0 0,-1-1-51 0 0,-9-1-12 0 0,0-1-1 0 0,0 1 0 0 0,-1 1 0 0 0,1 0 1 0 0,-1 1-1 0 0,0 1 0 0 0,0 0 1 0 0,1 0-1 0 0,-1 1 0 0 0,0 1 0 0 0,0 0 1 0 0,0 1-1 0 0,0 0 0 0 0,1 1 0 0 0,-1 1 1 0 0,1 0-1 0 0,0 0 0 0 0,0 1 0 0 0,0 1 1 0 0,1 0-1 0 0,0 0 0 0 0,0 1 0 0 0,0 1 1 0 0,1 0-1 0 0,0 0 0 0 0,1 1 1 0 0,0 0-1 0 0,0 1 0 0 0,-2 3 13 0 0,7-8 11 0 0,1 1 0 0 0,-1-1 1 0 0,1 1-1 0 0,1-1 0 0 0,-1 1 0 0 0,1 0 0 0 0,-1 0 0 0 0,2 0 1 0 0,-1 0-1 0 0,1 0 0 0 0,0 1 0 0 0,0-1 0 0 0,1 0 1 0 0,-1 1-1 0 0,1-1 0 0 0,1 0 0 0 0,-1 1 0 0 0,1-1 0 0 0,1 0 1 0 0,-1 0-1 0 0,1 0 0 0 0,0 0 0 0 0,0 0 0 0 0,0 0 1 0 0,1 0-1 0 0,3 5-11 0 0,5 2 91 0 0,0 0 0 0 0,1-1 0 0 0,0 0 0 0 0,1-1 0 0 0,0 0 0 0 0,0-1 0 0 0,1-1 0 0 0,1 0 1 0 0,0-1-1 0 0,2 1-91 0 0,-6-6 145 0 0,-1 0 1 0 0,0-1 0 0 0,1 0 0 0 0,-1 0 0 0 0,1-1-1 0 0,0-1 1 0 0,-1 0 0 0 0,1 0 0 0 0,0-1 0 0 0,-1-1 0 0 0,1 0-1 0 0,9-2-145 0 0,53-36 422 0 0,-73 36-1408 0 0,-5 3-3163 0 0,3 1 534 0 0,0 0-6829 0 0</inkml:trace>
  <inkml:trace contextRef="#ctx0" brushRef="#br0" timeOffset="15572.201">13253 1488 9202 0 0,'0'0'2505'0'0,"0"0"-801"0"0,0 0-463 0 0,0 0-170 0 0,0 0-106 0 0,0 0-112 0 0,0 0-86 0 0,0 0-36 0 0,0 0 28 0 0,0 0-27 0 0,0 0-61 0 0,0 0-66 0 0,0 0-36 0 0,17 4 1 0 0,56 11-19 0 0,-62-14-367 0 0,-1 1 0 0 0,0-1 0 0 0,1-1 0 0 0,-1 0 0 0 0,0 0 0 0 0,1-1 0 0 0,-1-1 0 0 0,0 1 0 0 0,0-2-1 0 0,0 1 1 0 0,0-2 0 0 0,0 1 0 0 0,-1-1 0 0 0,1 0 0 0 0,-1-1 0 0 0,0 0 0 0 0,0-1 0 0 0,-1 0 0 0 0,0 0 0 0 0,0-1 0 0 0,0 0 0 0 0,-1 0 0 0 0,5-6-184 0 0,-8 8 60 0 0,1 0 0 0 0,-1 0 0 0 0,0-1 0 0 0,0 1 0 0 0,0-1 0 0 0,-1 0 0 0 0,0 0 0 0 0,0 0 0 0 0,-1 0 0 0 0,1-1 0 0 0,-1 1 0 0 0,-1-1-1 0 0,1 1 1 0 0,-1-1 0 0 0,0 0 0 0 0,-1 1 0 0 0,0-1 0 0 0,0-5-60 0 0,-2 9 1 0 0,-1-1 0 0 0,1 1 0 0 0,-1 0 0 0 0,1-1 0 0 0,-1 1 0 0 0,0 1 0 0 0,-1-1-1 0 0,1 0 1 0 0,0 1 0 0 0,-1 0 0 0 0,1-1 0 0 0,-1 1 0 0 0,0 1 0 0 0,0-1 0 0 0,1 0 0 0 0,-1 1 0 0 0,0 0 0 0 0,0 0 0 0 0,-1 0 0 0 0,1 1-1 0 0,0-1 1 0 0,0 1 0 0 0,0 0 0 0 0,0 0 0 0 0,0 0 0 0 0,-1 1 0 0 0,1 0 0 0 0,-2 0-1 0 0,6-1-1 0 0,-12 2-15 0 0,0 0 0 0 0,0 1 0 0 0,0 0 0 0 0,0 1 0 0 0,1 1 0 0 0,-1-1 0 0 0,1 2 0 0 0,0 0 0 0 0,1 0-1 0 0,0 1 1 0 0,0 0 0 0 0,-9 8 16 0 0,3-3-8 0 0,9-8 4 0 0,0 1 0 0 0,-1 0 0 0 0,1 0 0 0 0,1 1 0 0 0,-1 0 0 0 0,1 0 0 0 0,0 1 0 0 0,1 0 0 0 0,-1 0 0 0 0,1 0 0 0 0,1 0 0 0 0,-1 1 0 0 0,2 0 0 0 0,-1 0 0 0 0,1 0 0 0 0,0 0 0 0 0,0 1 0 0 0,1-1 0 0 0,0 1 0 0 0,1 0 0 0 0,0-1 0 0 0,0 1 0 0 0,1 0 0 0 0,0 0 0 0 0,0 0 0 0 0,1-1 0 0 0,0 1 0 0 0,1 0 0 0 0,0-1 0 0 0,0 1 0 0 0,1-1 0 0 0,0 0 0 0 0,1 0 0 0 0,2 5 4 0 0,3-3 16 0 0,0-1-1 0 0,0 0 0 0 0,1 0 1 0 0,0-1-1 0 0,1-1 1 0 0,0 0-1 0 0,0 0 1 0 0,1-1-1 0 0,-1 0 0 0 0,1-1 1 0 0,1-1-1 0 0,-1 0 1 0 0,1 0-1 0 0,-1-1 1 0 0,7 0-16 0 0,200 11 335 0 0,-189-15-304 0 0,155-28-2199 0 0,-172 25-2514 0 0,-6-3-7694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0 14227 0 0,'0'0'3378'0'0,"0"0"-1754"0"0,0 0-535 0 0,0 0 43 0 0,0 0 42 0 0,0 0-8 0 0,0 0-135 0 0,0 0-256 0 0,0 0-245 0 0,0 0-184 0 0,-20 36-95 0 0,-63 114-70 0 0,-23 60 59 0 0,55-90-2129 0 0,38-112-1692 0 0,6-8-5596 0 0,2 0-2568 0 0</inkml:trace>
  <inkml:trace contextRef="#ctx0" brushRef="#br0" timeOffset="255.118">0 15 15395 0 0,'0'0'1325'0'0,"0"0"-440"0"0,0 0-113 0 0,0 0 114 0 0,0 0 166 0 0,0 0 43 0 0,0 0-104 0 0,0 0-182 0 0,0 0-114 0 0,0 0-44 0 0,0 0-48 0 0,0 0-51 0 0,24 36-79 0 0,73 113-81 0 0,-18-37 401 0 0,58 84-460 0 0,-136-194-1201 0 0,9 14 2241 0 0,-8-11-4789 0 0,-1 0-5434 0 0,-1-5-3298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121 101 12827 0 0,'0'0'2144'0'0,"0"0"-321"0"0,0 0-233 0 0,0 0-162 0 0,0 0-115 0 0,0 0-163 0 0,0 0-271 0 0,0 0-281 0 0,0 0-179 0 0,0 0-71 0 0,0 0-3 0 0,0 0 4 0 0,0 0-29 0 0,-2 28-11 0 0,-11 91-24 0 0,-29 311 798 0 0,26-279-1073 0 0,-8-74-148 0 0,19-70 561 0 0,5-7-617 0 0,0 0-1 0 0,0-1 1 0 0,0 1 0 0 0,0 0-1 0 0,0-1 1 0 0,-1 1-1 0 0,1 0 1 0 0,0-1-1 0 0,0 1 1 0 0,0 0 0 0 0,0-1-1 0 0,-1 1 1 0 0,1 0-1 0 0,0 0 1 0 0,0-1-1 0 0,-1 1 1 0 0,1 0 0 0 0,0 0-1 0 0,0-1 1 0 0,-1 1-1 0 0,1 0 1 0 0,0 0-1 0 0,-1 0 1 0 0,1-1-1 0 0,0 1 1 0 0,-1 0 0 0 0,1 0-1 0 0,0 0 1 0 0,-1 0-1 0 0,1 0 1 0 0,0 0-1 0 0,-1 0 1 0 0,1 0 0 0 0,0 0-1 0 0,-1 0 1 0 0,1 0 194 0 0,0-11-3030 0 0,0 3-2433 0 0,0 0-5398 0 0</inkml:trace>
  <inkml:trace contextRef="#ctx0" brushRef="#br0" timeOffset="245.948">4 28 11018 0 0,'0'0'1734'0'0,"0"0"-331"0"0,0 0-357 0 0,0 0-210 0 0,0 0-13 0 0,0 0 201 0 0,0 0 107 0 0,0 0-7 0 0,0 0-50 0 0,0 0-186 0 0,0 0-148 0 0,0 0-87 0 0,29 1-83 0 0,90 4-82 0 0,43-22 679 0 0,-119 9-1063 0 0,10 0-506 0 0,-53 8 65 0 0,0 0-224 0 0,-1 6-2817 0 0,-1-3-1433 0 0,-2 3-6722 0 0</inkml:trace>
  <inkml:trace contextRef="#ctx0" brushRef="#br0" timeOffset="427.732">0 440 9826 0 0,'0'0'2057'0'0,"0"0"7"0"0,0 0-208 0 0,0 0-263 0 0,0 0-265 0 0,0 0-192 0 0,0 0-248 0 0,0 0-303 0 0,0 0-249 0 0,0 0-144 0 0,206-15-128 0 0,-181 11-128 0 0,-2 0-128 0 0,-3 4-248 0 0,-1 0-529 0 0,-4 0-1527 0 0,-5 0-6970 0 0</inkml:trace>
  <inkml:trace contextRef="#ctx0" brushRef="#br0" timeOffset="662.599">484 706 12203 0 0,'0'0'1836'0'0,"0"0"-684"0"0,0 0-256 0 0,0 0 67 0 0,0 0 72 0 0,0 0-45 0 0,0 0-183 0 0,0 0-251 0 0,-21 34-256 0 0,-65 105-162 0 0,35-51-54 0 0,47-82-1074 0 0,-20 22 1656 0 0,15-25-5569 0 0,-1-8-6154 0 0,7 1 6381 0 0</inkml:trace>
  <inkml:trace contextRef="#ctx0" brushRef="#br0" timeOffset="911.247">216 625 6473 0 0,'0'0'2246'0'0,"0"0"-411"0"0,0 0-336 0 0,0 0-262 0 0,0 0-39 0 0,0 0 73 0 0,0 0-38 0 0,0 0-86 0 0,0 0-153 0 0,0 0-193 0 0,0 0-105 0 0,0 0-47 0 0,15 21-29 0 0,48 68-13 0 0,-45-65-93 0 0,0-1 0 0 0,2 0 0 0 0,0-2 0 0 0,1 0 0 0 0,23 16-514 0 0,-13-11 125 0 0,29 12-643 0 0,-50-37-1494 0 0,-5-1-3146 0 0,-3 0-6410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47 3513 0 0,'0'0'1343'0'0,"0"0"-203"0"0,0 0 119 0 0,0 0 364 0 0,0 0 329 0 0,0 0 97 0 0,0 0-230 0 0,0 0-392 0 0,0 0-311 0 0,0 0-132 0 0,0 0-28 0 0,0 0-1 0 0,0 0-21 0 0,8 4 2179 0 0,-41 55-872 0 0,-60 151-1629 0 0,10-57-641 0 0,59-132-1687 0 0,20-41-1968 0 0,3-7-2094 0 0,2 12-912 0 0,-1 3-2449 0 0</inkml:trace>
  <inkml:trace contextRef="#ctx0" brushRef="#br0" timeOffset="246.233">1 0 6561 0 0,'0'0'2098'0'0,"0"0"-157"0"0,0 0-54 0 0,0 0-47 0 0,0 0-160 0 0,0 0-275 0 0,0 0-406 0 0,0 0-387 0 0,0 0-148 0 0,0 0 44 0 0,0 0 127 0 0,0 0 122 0 0,3 7 9 0 0,67 98 2480 0 0,-54-83-3045 0 0,0 0 0 0 0,-1 2 0 0 0,-2-1 0 0 0,0 2 0 0 0,6 17-201 0 0,24 58-2079 0 0,-36-90-370 0 0,-1-5-5187 0 0,-4-4-3963 0 0</inkml:trace>
  <inkml:trace contextRef="#ctx0" brushRef="#br0" timeOffset="666.085">363 235 10810 0 0,'0'0'2001'0'0,"0"0"-353"0"0,0 0-253 0 0,0 0-241 0 0,0 0-174 0 0,0 0-112 0 0,0 0-114 0 0,0 0-105 0 0,0 0-53 0 0,0 0 3 0 0,0 0-12 0 0,0 0-95 0 0,0 0-99 0 0,17 3-83 0 0,104 10 331 0 0,-44 7-235 0 0,-75-18-385 0 0,-1 1 1 0 0,0 0 0 0 0,0 0 0 0 0,-1 0 0 0 0,1 0 0 0 0,0 0-1 0 0,-1 0 1 0 0,0 0 0 0 0,0 0 0 0 0,0 0 0 0 0,0 0 0 0 0,0 0 0 0 0,-1 0-1 0 0,1 0 1 0 0,-1-1 0 0 0,0 1 0 0 0,0 0 0 0 0,0 0 0 0 0,0 0-1 0 0,0-1 1 0 0,-1 1-22 0 0,-16 21 183 0 0,7-11-82 0 0,0 1 0 0 0,1 1 0 0 0,0-1 1 0 0,2 2-1 0 0,-1-1 0 0 0,2 1 0 0 0,-2 4-101 0 0,8-17 27 0 0,0-1 0 0 0,0 0 0 0 0,0 0 0 0 0,0 1 0 0 0,1-1 0 0 0,-1 1 0 0 0,0-1 0 0 0,1 1-1 0 0,0-1 1 0 0,0 1 0 0 0,0-1 0 0 0,0 1 0 0 0,0-1 0 0 0,0 1 0 0 0,0-1 0 0 0,1 1 0 0 0,-1-1 0 0 0,1 1 0 0 0,0-1 0 0 0,0 1 0 0 0,0-1 0 0 0,0 0-1 0 0,0 0 1 0 0,1 1 0 0 0,-1-1 0 0 0,0 0 0 0 0,1 0 0 0 0,0 0 0 0 0,-1 0 0 0 0,1-1 0 0 0,0 1 0 0 0,0 0 0 0 0,0-1 0 0 0,0 0 0 0 0,0 1 0 0 0,1-1-1 0 0,-1 0 1 0 0,0 0 0 0 0,1 0 0 0 0,-1 0 0 0 0,0 0 0 0 0,1-1-27 0 0,10 2-29 0 0,0-2-1 0 0,0 0 1 0 0,0 0 0 0 0,-1-1 0 0 0,1-1-1 0 0,0 0 1 0 0,-1-1 0 0 0,1 0-1 0 0,10-5 30 0 0,13-2-3822 0 0,-30 10-2525 0 0,-1 0-5814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93 7762 0 0,'0'0'5298'0'0,"0"0"-3357"0"0,0 0-1225 0 0,0 0-116 0 0,0 0 195 0 0,0 0 252 0 0,0 0 165 0 0,0 0-83 0 0,0 0-250 0 0,0 0-236 0 0,0 0-134 0 0,0 0-28 0 0,3 20 1063 0 0,-73 130 902 0 0,15-42-2145 0 0,23-55-324 0 0,22-48-3953 0 0,4-8-2155 0 0,1-2-3394 0 0,1 1 1877 0 0</inkml:trace>
  <inkml:trace contextRef="#ctx0" brushRef="#br0" timeOffset="297.587">8 1 7378 0 0,'0'0'2978'0'0,"0"0"-986"0"0,0 0-629 0 0,0 0-207 0 0,0 0-22 0 0,0 0 10 0 0,0 0-73 0 0,0 0-174 0 0,0 0-111 0 0,0 0-19 0 0,0 0 33 0 0,0 0 47 0 0,0 0-48 0 0,2 15-71 0 0,9 49-45 0 0,-8-50-405 0 0,1-1 1 0 0,0 0 0 0 0,1 0 0 0 0,0 0 0 0 0,1-1-1 0 0,1 1 1 0 0,0-1 0 0 0,0-1 0 0 0,1 0 0 0 0,1 0-1 0 0,1 1-278 0 0,39 61 466 0 0,-15 8-374 0 0,-34-81-145 0 0,0 0-46 0 0,0 0-65 0 0,0 0-89 0 0,0 0-133 0 0,0 0-228 0 0,-4 0-2839 0 0,2 0-1347 0 0,-1 0-7148 0 0</inkml:trace>
  <inkml:trace contextRef="#ctx0" brushRef="#br0" timeOffset="1078.359">295 332 4441 0 0,'0'0'3242'0'0,"0"0"-724"0"0,0 0-428 0 0,0 0-190 0 0,0 0-96 0 0,0 0-250 0 0,0 0-326 0 0,0 0-339 0 0,0 0-291 0 0,0 0-168 0 0,0 0-57 0 0,0 0-11 0 0,2-4 742 0 0,2 185 2589 0 0,-4-181-3763 0 0,0 0 1 0 0,0-1 0 0 0,0 1 0 0 0,0 0-1 0 0,1 0 1 0 0,-1 0 0 0 0,0 0-1 0 0,0 0 1 0 0,0 0 0 0 0,0 0 0 0 0,1 0-1 0 0,-1 0 1 0 0,0 0 0 0 0,0 0-1 0 0,0 0 1 0 0,1 0 0 0 0,-1 1 0 0 0,0-1-1 0 0,0 0 1 0 0,0 0 0 0 0,0 0 0 0 0,1 0-1 0 0,-1 0 1 0 0,0 0 0 0 0,0 0-1 0 0,0 0 1 0 0,0 1 0 0 0,0-1 0 0 0,0 0 69 0 0,7-23-9330 0 0,-7 22 8353 0 0,2-7-10556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8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1 328 0 0,'0'0'1390'0'0,"0"0"-89"0"0,0 0 58 0 0,0 0 80 0 0,0 0 114 0 0,0 0 42 0 0,0 0-72 0 0,0 0-156 0 0,0 0-206 0 0,0 0-203 0 0,0 0-174 0 0,-4 2-131 0 0,-16 3-93 0 0,15-4-55 0 0,5-1-52 0 0,0 0-52 0 0,0 0-23 0 0,0 0-37 0 0,0 0-18 0 0,0 0 0 0 0,0 0 14 0 0,0 0 20 0 0,0 0 12 0 0,12 10 6074 0 0,49-4-5795 0 0,-58-6-279 0 0,197-12 803 0 0,-19 0-484 0 0,-181 12-692 0 0,0 0 19 0 0,0 0 12 0 0,0 0-9 0 0,0 0-2 0 0,0 0-1 0 0,0 0 2 0 0,0 0 26 0 0,0 0-10 0 0,0 0 7 0 0,0 0-14 0 0,0 0-12 0 0,0 0 12 0 0,0 0-9 0 0,-9 0-3995 0 0,-3 0-8797 0 0,6 0 1403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70 512 0 0,'0'0'3226'0'0,"0"0"-976"0"0,0 0-339 0 0,0 0-85 0 0,0 0-51 0 0,0 0-99 0 0,0 0-197 0 0,0 0-269 0 0,0 0-315 0 0,0 0-230 0 0,0 0-157 0 0,0 0-84 0 0,0 0-13 0 0,-5 3-14 0 0,-17 10 0 0 0,20-7 5578 0 0,2-5-6500 0 0,0-1 625 0 0,0 0-20 0 0,0 0 5 0 0,0 0-1 0 0,0 0-9 0 0,0 0 20 0 0,0 0-3 0 0,0 0 5 0 0,0 0 13 0 0,0 0-1 0 0,0 0-13 0 0,0 0-13 0 0,0 0-6 0 0,0 0-10 0 0,0 0 2 0 0,0 0 20 0 0,0 0-7 0 0,0 0-28 0 0,0 0 14 0 0,0 0-13 0 0,0 0 5 0 0,0 0 15 0 0,0 0-29 0 0,0 0-14 0 0,0 0-5 0 0,0 0 2 0 0,0 0-2 0 0,0 0 4 0 0,0 0 1 0 0,0 0-2 0 0,0 0-7 0 0,0 0-10 0 0,9 0 95 0 0,180-4 1074 0 0,240-49-66 0 0,-351 52-886 0 0,-77 1-209 0 0,-1 0 12 0 0,0 0 17 0 0,0 0-4 0 0,0 0 10 0 0,0 0-8 0 0,-1-4 253 0 0,2-15-6644 0 0,4 12-200 0 0,-1 3-5913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2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17 1856 0 0,'0'0'1483'0'0,"0"0"6"0"0,0 0 102 0 0,0 0 20 0 0,0 0-83 0 0,0 0-193 0 0,0 0-228 0 0,0 0-234 0 0,0 0-154 0 0,0 0-77 0 0,0 0-57 0 0,10-3-39 0 0,30-10-2 0 0,-77 23 6148 0 0,-34 5-4704 0 0,-41 11-1949 0 0,63-16 592 0 0,48-9-502 0 0,1-1-13 0 0,0 0-31 0 0,0 0-37 0 0,0 0-9 0 0,0 0-6 0 0,0 0-3 0 0,0 0-19 0 0,0 0-34 0 0,22 0 50 0 0,124-23 453 0 0,-85 19-467 0 0,-61 4-18 0 0,0 0 19 0 0,0 0 17 0 0,0 0 10 0 0,0 0 18 0 0,0 0 24 0 0,0 0 10 0 0,0 0 24 0 0,-22 0 479 0 0,-162 7-421 0 0,184-7-273 0 0,0 0 1 0 0,0 0-1 0 0,0-1 0 0 0,0 1 0 0 0,0 0 0 0 0,0 0 1 0 0,0-1-1 0 0,0 1 0 0 0,0 0 0 0 0,0 0 0 0 0,0-1 1 0 0,0 1 97 0 0,42-9-2742 0 0,-27 4-911 0 0,-3 0-3470 0 0,-4 1-4517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78 1416 0 0,'0'0'1386'0'0,"0"0"-116"0"0,0 0 55 0 0,0 0 282 0 0,0 0 200 0 0,0 0 7 0 0,0 0-207 0 0,0 0-388 0 0,0 0-334 0 0,0 0-203 0 0,0 0-74 0 0,0 0-15 0 0,-2 2 0 0 0,-2 0-763 0 0,4-2 256 0 0,1 0 0 0 0,-1 0 0 0 0,0 0 0 0 0,0 0 0 0 0,1 0 0 0 0,-1 1 0 0 0,0-1 1 0 0,0 0-1 0 0,0 0 0 0 0,1 0 0 0 0,-1 0 0 0 0,0 0 0 0 0,0 1 0 0 0,0-1 0 0 0,0 0 0 0 0,1 0 1 0 0,-1 0-1 0 0,0 0 0 0 0,0 1 0 0 0,0-1 0 0 0,0 0 0 0 0,0 0 0 0 0,0 1 0 0 0,0-1 1 0 0,0 0-1 0 0,1 0 0 0 0,-1 0 0 0 0,0 1 0 0 0,0-1 0 0 0,0 0 0 0 0,0 0 0 0 0,0 1 1 0 0,0-1-1 0 0,0 0 0 0 0,0 0 0 0 0,-1 1 0 0 0,1-1 0 0 0,0 0 0 0 0,0 0-86 0 0,12 1 738 0 0,-3-1-431 0 0,0 1 0 0 0,0-1-1 0 0,0-1 1 0 0,0 0 0 0 0,0 0-1 0 0,0 0 1 0 0,0-1 0 0 0,-1-1-1 0 0,1 0 1 0 0,-1 0 0 0 0,1 0 0 0 0,4-4-307 0 0,87-58 1044 0 0,-95 134 52 0 0,1 55-411 0 0,-6 0 0 0 0,-14 113-685 0 0,-27 203 186 0 0,40-427-176 0 0,-1 1-1 0 0,-1-1 0 0 0,0 0 0 0 0,-1 0 0 0 0,0 0 0 0 0,-1-1 1 0 0,0 1-1 0 0,-4 6-9 0 0,0-8 7 0 0,13-22-95 0 0,4-13-93 0 0,48-168-4230 0 0,-29 111-13 0 0,-5 28-5354 0 0,-13 33 464 0 0</inkml:trace>
  <inkml:trace contextRef="#ctx0" brushRef="#br0" timeOffset="701.242">552 201 2465 0 0,'0'0'1887'0'0,"0"0"-262"0"0,0 0-31 0 0,0 0 149 0 0,0 0 84 0 0,0 0-77 0 0,0 0-230 0 0,0 0-302 0 0,0 0-225 0 0,0 0-105 0 0,0 0-65 0 0,0 0-8 0 0,8-8-5 0 0,25-25-34 0 0,-34 35 991 0 0,-42 53 751 0 0,-37 45-1226 0 0,-24 45-589 0 0,-8-6-408 0 0,111-138-258 0 0,1 0 1 0 0,-1 0-1 0 0,1 0 1 0 0,-1 0-1 0 0,1 0 1 0 0,-1 0-1 0 0,1 0 1 0 0,0 0-1 0 0,-1 0 1 0 0,1 1-1 0 0,0-1 1 0 0,0 0-1 0 0,0 0 1 0 0,0 0 0 0 0,0 1-1 0 0,0-1 1 0 0,0 0-1 0 0,0 0 1 0 0,1 0-1 0 0,-1 0 1 0 0,0 0-1 0 0,1 1 1 0 0,-1-1-1 0 0,1 0 1 0 0,-1 0-1 0 0,1 0 1 0 0,0 0 0 0 0,-1 0-1 0 0,1 0 1 0 0,0 0-1 0 0,0-1 1 0 0,-1 1-1 0 0,1 0 1 0 0,0 0-1 0 0,0 0 1 0 0,0-1-1 0 0,0 1 1 0 0,0-1-1 0 0,0 1 1 0 0,0-1-1 0 0,0 1 1 0 0,0-1 0 0 0,1 1-1 0 0,-1-1 1 0 0,0 0-1 0 0,0 0 1 0 0,0 1-1 0 0,1-1-37 0 0,30 17 215 0 0,0 1 0 0 0,-2 1-1 0 0,0 2 1 0 0,-1 1 0 0 0,-1 2-1 0 0,15 17-214 0 0,-35-29 45 0 0,0 1-1 0 0,-2-1 1 0 0,1 1-1 0 0,-2 1 0 0 0,1-1 1 0 0,-2 1-1 0 0,0 0 0 0 0,-1 0 1 0 0,0 0-1 0 0,-1 1 0 0 0,-1-1 1 0 0,0 0-1 0 0,-1 1 0 0 0,0-1 1 0 0,-1 1-1 0 0,-2 4-44 0 0,3 27 160 0 0,0-46-168 0 0,0 0 15 0 0,0 0-11 0 0,0 0 0 0 0,0 0 10 0 0,-1-20-743 0 0,-3-2-600 0 0,0-1-2251 0 0,3 8-3442 0 0,1 7-5478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5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332 660 1136 0 0,'0'0'1591'0'0,"0"0"46"0"0,0 0 71 0 0,0 0-44 0 0,0 0-147 0 0,0 0-218 0 0,0 0-237 0 0,0 0-163 0 0,0 0-60 0 0,0 0 21 0 0,0 0 61 0 0,0 0 91 0 0,0 0 72 0 0,0 0 22 0 0,0 0-6 0 0,0 0-83 0 0,0 0-95 0 0,0 0-82 0 0,0 0-56 0 0,0 0-73 0 0,0 0-55 0 0,0 0-58 0 0,0 0-92 0 0,0 0-59 0 0,0 0-56 0 0,0 0-68 0 0,-11-11 166 0 0,0-1-369 0 0,0 0-47 0 0,-1 0 0 0 0,0 0 0 0 0,0 1 0 0 0,-1 1 0 0 0,-1 0 0 0 0,1 1-1 0 0,-2 0 1 0 0,1 1 0 0 0,-16-6-73 0 0,-38 10 323 0 0,35 65-212 0 0,27-37-44 0 0,0-1 1 0 0,1 1-1 0 0,2 1 1 0 0,0-1-1 0 0,2 0 1 0 0,0 1-1 0 0,2-1 1 0 0,3 22-68 0 0,45 155 355 0 0,-28-133-205 0 0,73 282 533 0 0,-33 55-136 0 0,-58-251-312 0 0,-5-141-217 0 0,-1 0 1 0 0,-1 0 0 0 0,0-1-1 0 0,0 1 1 0 0,-2-1 0 0 0,1 0-1 0 0,-2 0 1 0 0,1-1 0 0 0,-2 0-1 0 0,-7 10-18 0 0,10-15 13 0 0,1-1-1 0 0,-1 0 0 0 0,0 0 0 0 0,0 0 1 0 0,0 0-1 0 0,-1-1 0 0 0,0 0 1 0 0,0 0-1 0 0,0 0 0 0 0,0-1 0 0 0,-1 0 1 0 0,1 0-1 0 0,-1-1 0 0 0,1 0 1 0 0,-1 0-1 0 0,0 0 0 0 0,0-1 0 0 0,0 0 1 0 0,0 0-1 0 0,0-1 0 0 0,0 0 0 0 0,0 0 1 0 0,-1-1-1 0 0,-2 0-12 0 0,8 1 3 0 0,0-1 0 0 0,-1 1 0 0 0,1-1 0 0 0,0 0 0 0 0,0 0-1 0 0,0 0 1 0 0,0 0 0 0 0,0 0 0 0 0,1 0 0 0 0,-1 0 0 0 0,0-1 0 0 0,0 1 0 0 0,1 0 0 0 0,-1-1-1 0 0,1 0 1 0 0,-1 1 0 0 0,1-1 0 0 0,0 0 0 0 0,0 0 0 0 0,-1 0 0 0 0,1 0 0 0 0,1 1 0 0 0,-2-3-3 0 0,2 3-18 0 0,0 1 10 0 0,0 0 8 0 0,0 0-12 0 0,0 0 15 0 0,0 0-10 0 0,0 0 25 0 0,0 0-29 0 0,0 0 26 0 0,0 0 7 0 0,0 0-8 0 0,0 0-18 0 0,0 0-12 0 0,0 0-19 0 0,0 0 40 0 0,0 0 1 0 0,0 0 14 0 0,0 0-38 0 0,0 0 1 0 0,0 0 10 0 0,0 0 14 0 0,0 0 2 0 0,0 0-14 0 0,0 0 12 0 0,0 0-5 0 0,0 0 20 0 0,0 0-25 0 0,0 0-48 0 0,0 0 57 0 0,0 0 47 0 0,0 0-48 0 0,0 0-19 0 0,0 0 2 0 0,0 0 13 0 0,0 0-2 0 0,0 0 7 0 0,0 0-12 0 0,0 0 11 0 0,0 0 8 0 0,0 0-9 0 0,0 0-20 0 0,0 0 12 0 0,0 0 27 0 0,0 0-10 0 0,0 0-23 0 0,0 0-1 0 0,0 0 18 0 0,0 0-11 0 0,0 0 0 0 0,0 0 14 0 0,0 0-3 0 0,0 0-14 0 0,0 0-7 0 0,0 0 2 0 0,0 0 16 0 0,0 0 1 0 0,0 0-10 0 0,0 0-1 0 0,0 0 9 0 0,0 0-4 0 0,0 0 11 0 0,0 0-4 0 0,0 0-17 0 0,0 0 6 0 0,0 0 9 0 0,0 0-22 0 0,0 0 16 0 0,0 0-6 0 0,0 0 13 0 0,0 0 8 0 0,0 0-3 0 0,0 0-5 0 0,0 0-10 0 0,0 0-5 0 0,0 0-3 0 0,0 0 6 0 0,0 0 10 0 0,0 0-6 0 0,0 0 9 0 0,0 0 4 0 0,0 0 5 0 0,0 0-19 0 0,0 0 9 0 0,0 0-10 0 0,0 0 14 0 0,0 0-2 0 0,0 0-14 0 0,0 0-7 0 0,0 0-2 0 0,0 0 1 0 0,0 0 8 0 0,0 0 13 0 0,0 0 4 0 0,0 0 10 0 0,0 0-9 0 0,0 0-26 0 0,0 0 10 0 0,0 0 21 0 0,0 0-5 0 0,0 0-6 0 0,0 0-13 0 0,0 0-8 0 0,0 0 16 0 0,0 0 0 0 0,0 0 13 0 0,0 0-17 0 0,0 0-9 0 0,0 0 2 0 0,0 0-2 0 0,0 0 6 0 0,0 0 14 0 0,0 0 8 0 0,0 0-5 0 0,0 0-19 0 0,0 0 2 0 0,0 0 10 0 0,0 0-8 0 0,0 0-3 0 0,0 0-6 0 0,0 0-12 0 0,0 0 23 0 0,0 0 0 0 0,0 0 6 0 0,0 0-8 0 0,0 0-5 0 0,0 0-4 0 0,0 0 6 0 0,0 0 29 0 0,0 0-10 0 0,0 0-34 0 0,0 0-1 0 0,0 0 7 0 0,0 0 1 0 0,0 0 0 0 0,0 0 1 0 0,0 0 11 0 0,0 0 17 0 0,0 0-18 0 0,0 0-15 0 0,0 0 4 0 0,0 0 5 0 0,0 0-3 0 0,0 0-5 0 0,0 0-10 0 0,0 0 5 0 0,-6-7-4294 0 0,4 3-3610 0 0,2 3-2759 0 0</inkml:trace>
  <inkml:trace contextRef="#ctx0" brushRef="#br0" timeOffset="506.227">725 1881 13035 0 0,'0'0'2018'0'0,"0"0"-563"0"0,0 0-347 0 0,0 0-17 0 0,0 0 105 0 0,0 0 51 0 0,0 0-94 0 0,0 0-247 0 0,0 0-279 0 0,0 0-167 0 0,0 0-85 0 0,0 0-42 0 0,0 0-16 0 0,-9 19-22 0 0,-42 89 179 0 0,26-73-258 0 0,-1-1 0 0 0,-1-1 1 0 0,-2-2-1 0 0,-1-1 0 0 0,-8 5-216 0 0,-14 13 35 0 0,50-79-5972 0 0,3 15 1873 0 0,3-1-4250 0 0,-2 9-577 0 0</inkml:trace>
  <inkml:trace contextRef="#ctx0" brushRef="#br0" timeOffset="823.574">461 1839 8594 0 0,'0'0'2378'0'0,"0"0"-485"0"0,0 0-286 0 0,0 0-94 0 0,0 0-60 0 0,0 0-75 0 0,0 0-238 0 0,0 0-314 0 0,0 0-270 0 0,0 0-143 0 0,0 0 41 0 0,0 0 126 0 0,0 0 116 0 0,2 6 55 0 0,88 169 2998 0 0,-28-41-3247 0 0,-55-123-442 0 0,-4-10-4309 0 0,-1-1-4535 0 0,-1 0-3013 0 0</inkml:trace>
  <inkml:trace contextRef="#ctx0" brushRef="#br0" timeOffset="1090.611">919 2051 12995 0 0,'0'0'2316'0'0,"0"0"-907"0"0,0 0-411 0 0,0 0 139 0 0,0 0 167 0 0,0 0 86 0 0,0 0-107 0 0,0 0-305 0 0,0 0-257 0 0,0 0-160 0 0,0 0-73 0 0,0 0-58 0 0,0 0-76 0 0,-11 27-88 0 0,-36 83-65 0 0,34-49 55 0 0,13-21-360 0 0,17-44-3237 0 0,-2-11-5881 0 0,-10 8-2693 0 0</inkml:trace>
  <inkml:trace contextRef="#ctx0" brushRef="#br0" timeOffset="1920.944">798 1 0 0 0,'0'0'2543'0'0,"0"0"-610"0"0,0 0-133 0 0,0 0 43 0 0,0 0-28 0 0,0 0-161 0 0,0 0-269 0 0,0 0-287 0 0,0 0-180 0 0,0 0-85 0 0,0 0 14 0 0,0 0 74 0 0,0 0 36 0 0,9 11 3374 0 0,-34 24-1588 0 0,-98 147-2024 0 0,-7-10-800 0 0,41-90-1102 0 0,73-77-520 0 0,13-4-2675 0 0,2 0-4257 0 0,1-5-1725 0 0</inkml:trace>
  <inkml:trace contextRef="#ctx0" brushRef="#br0" timeOffset="2237.772">445 109 4697 0 0,'0'0'1936'0'0,"0"0"-17"0"0,0 0 46 0 0,0 0-38 0 0,0 0-185 0 0,0 0-325 0 0,0 0-364 0 0,0 0-308 0 0,0 0-202 0 0,0 0-87 0 0,0 0-33 0 0,0 0 22 0 0,0 0 202 0 0,2 2 116 0 0,75 63 3060 0 0,-29-31-2799 0 0,-37-25-897 0 0,0 1-1 0 0,-1 0 0 0 0,-1 0 0 0 0,0 1 0 0 0,0 1 0 0 0,-1-1 0 0 0,0 1 0 0 0,-1 1 0 0 0,5 11-126 0 0,20 72-556 0 0,-32-95 108 0 0,0-1-231 0 0,0 0-321 0 0,0 0-452 0 0,0 0-727 0 0,0 0-2414 0 0,0 0-5271 0 0</inkml:trace>
  <inkml:trace contextRef="#ctx0" brushRef="#br0" timeOffset="2653.544">962 344 11346 0 0,'0'0'2202'0'0,"0"0"-635"0"0,0 0-303 0 0,0 0-135 0 0,0 0-73 0 0,0 0-105 0 0,0 0-186 0 0,0 0-187 0 0,0 0-82 0 0,0 0-23 0 0,0 0-19 0 0,0 0-69 0 0,0 0-99 0 0,15-1-81 0 0,116-2 287 0 0,-129 2-491 0 0,-1 1 0 0 0,0 0 1 0 0,1-1-1 0 0,-1 1 0 0 0,0 0 0 0 0,1 0 0 0 0,-1 0 0 0 0,0-1 0 0 0,1 2 1 0 0,-1-1-1 0 0,0 0 0 0 0,1 0 0 0 0,-1 0 0 0 0,1 0 0 0 0,-1 1 1 0 0,0-1-1 0 0,0 1 0 0 0,1-1 0 0 0,-1 1 0 0 0,0 0 0 0 0,0-1 1 0 0,0 1-1 0 0,1 0 0 0 0,-1 0 0 0 0,0 0 0 0 0,0 0 0 0 0,0 0 1 0 0,0 0-1 0 0,-1 0 0 0 0,1 0 0 0 0,0 0 0 0 0,0 0 0 0 0,-1 0 0 0 0,1 0 1 0 0,0 1-1 0 0,-1-1 0 0 0,1 0 0 0 0,-1 1 0 0 0,0-1 0 0 0,1 0 1 0 0,-1 1-1 0 0,0-1 0 0 0,0 0 0 0 0,0 1 0 0 0,0-1 0 0 0,0 0 1 0 0,0 1-1 0 0,0-1 0 0 0,-1 1 0 0 0,1-1 0 0 0,0 0 0 0 0,-1 0 1 0 0,1 1-1 0 0,-1-1-1 0 0,-66 88 421 0 0,24-43-259 0 0,40-44-146 0 0,1 0 1 0 0,-1 0 0 0 0,1 1 0 0 0,-1-1 0 0 0,1 1 0 0 0,0-1 0 0 0,0 1 0 0 0,0 0 0 0 0,0-1 0 0 0,0 1 0 0 0,1 0 0 0 0,-1 0 0 0 0,1 1 0 0 0,0-1 0 0 0,0 0 0 0 0,0 0-1 0 0,0 1 1 0 0,1-1 0 0 0,-1 0 0 0 0,1 1 0 0 0,0-1 0 0 0,0 0 0 0 0,0 1 0 0 0,1-1 0 0 0,-1 0 0 0 0,1 1 0 0 0,-1-1 0 0 0,1 0 0 0 0,0 0 0 0 0,0 1 0 0 0,1-1 0 0 0,-1 0-1 0 0,1 0 1 0 0,0 0 0 0 0,-1-1 0 0 0,1 1 0 0 0,0 0 0 0 0,1-1 0 0 0,-1 1 0 0 0,0-1-17 0 0,107 24 940 0 0,-59-25-5135 0 0,-47-1 3677 0 0,-1 0-6529 0 0,0 3-5121 0 0</inkml:trace>
  <inkml:trace contextRef="#ctx0" brushRef="#br0" timeOffset="3172.111">1594 1018 9618 0 0,'0'0'3505'0'0,"0"0"-1359"0"0,0 0-511 0 0,0 0-47 0 0,0 0-81 0 0,0 0-147 0 0,0 0-244 0 0,0 0-250 0 0,0 0-231 0 0,0 0-176 0 0,0 0-107 0 0,0 0-31 0 0,-17 8-12 0 0,-51 27-17 0 0,15 24 327 0 0,44-41-476 0 0,-52 88 401 0 0,33-55-485 0 0,-1-1-1 0 0,-3-1 0 0 0,-2-1 0 0 0,-3-1-58 0 0,16-22-543 0 0,-27 25 563 0 0,4-37-9031 0 0,40-14 2998 0 0,1-2-5120 0 0</inkml:trace>
  <inkml:trace contextRef="#ctx0" brushRef="#br0" timeOffset="3901.44">1039 976 11346 0 0,'0'0'2441'0'0,"0"0"-522"0"0,0 0-433 0 0,0 0-218 0 0,0 0-173 0 0,0 0-114 0 0,0 0-83 0 0,0 0-114 0 0,0 0-126 0 0,0 0-50 0 0,0 0-79 0 0,0 0-45 0 0,3 24 4 0 0,11 78-12 0 0,11-45 227 0 0,-17-47-535 0 0,159 150 1543 0 0,-129-129-1504 0 0,-6-5-87 0 0,-20-17-77 0 0,0 1-1 0 0,0-1 0 0 0,-1 2 0 0 0,0 0 1 0 0,-1 0-1 0 0,0 1 0 0 0,-1 0 1 0 0,8 13-43 0 0,15 26 97 0 0,-28-59-811 0 0,0-3-2931 0 0,2 2-5376 0 0,-2 5-3292 0 0</inkml:trace>
  <inkml:trace contextRef="#ctx0" brushRef="#br0" timeOffset="6306.592">2143 1276 5457 0 0,'0'0'2125'0'0,"0"0"-340"0"0,0 0-112 0 0,0 0-85 0 0,0 0-70 0 0,0 0-147 0 0,0 0-216 0 0,0 0-217 0 0,0 0-184 0 0,0 0-113 0 0,0 0-83 0 0,-6-9-61 0 0,-16-27-53 0 0,-15 27 803 0 0,27 11-1153 0 0,-1 1 0 0 0,1 0 0 0 0,1 0 0 0 0,-1 1 0 0 0,1 0 0 0 0,-1 0 1 0 0,1 1-1 0 0,0 1 0 0 0,1-1 0 0 0,-1 1 0 0 0,-3 5-94 0 0,-2-2 86 0 0,0-2-66 0 0,1 0 0 0 0,0 1 0 0 0,0 0 0 0 0,1 1 0 0 0,0 0 0 0 0,1 1 0 0 0,0 1 1 0 0,0-1-1 0 0,1 2 0 0 0,1-1 0 0 0,0 2 0 0 0,0-1 0 0 0,1 1 0 0 0,1 0 0 0 0,0 1 1 0 0,1-1-1 0 0,1 2 0 0 0,0-1 0 0 0,0 0 0 0 0,2 1 0 0 0,0 0 0 0 0,-1 10-20 0 0,6-22 12 0 0,-1 1-1 0 0,1-1 0 0 0,0 1 1 0 0,1-1-1 0 0,-1 0 0 0 0,1 1 1 0 0,-1-1-1 0 0,1 0 1 0 0,0-1-1 0 0,0 1 0 0 0,0 0 1 0 0,0-1-1 0 0,1 0 0 0 0,-1 0 1 0 0,1 0-1 0 0,-1 0 0 0 0,1 0 1 0 0,0-1-1 0 0,-1 0 0 0 0,1 0 1 0 0,0 0-1 0 0,0 0 1 0 0,0 0-1 0 0,0-1 0 0 0,0 1 1 0 0,0-1-1 0 0,0 0 0 0 0,0-1 1 0 0,0 1-1 0 0,0-1 0 0 0,1 0-11 0 0,24-3 162 0 0,0-2-1 0 0,-1-1 0 0 0,0-1 0 0 0,0-1 0 0 0,-1-1 0 0 0,0-2 0 0 0,-1-1 1 0 0,0-1-1 0 0,-1-1 0 0 0,-1-1 0 0 0,-1-1 0 0 0,6-6-161 0 0,-5 8 59 0 0,-1-2 1 0 0,-1 0-1 0 0,0-1 0 0 0,-2-2 1 0 0,0 0-1 0 0,-1-1 0 0 0,-1-1 0 0 0,-1 0 1 0 0,-1-1-1 0 0,-1-1 0 0 0,-1-1 1 0 0,-1 0-1 0 0,-1-1 0 0 0,-2 0 0 0 0,0-1 1 0 0,-2 0-1 0 0,-1 0 0 0 0,-1-1 1 0 0,-1 0-1 0 0,-2 0 0 0 0,0 0 0 0 0,-2-28-59 0 0,-2 43-4 0 0,-1 1-1 0 0,1 0 0 0 0,-2 0 1 0 0,0 0-1 0 0,0 0 0 0 0,-1 0 0 0 0,-1 0 1 0 0,0 1-1 0 0,0 0 0 0 0,-1 0 0 0 0,-1 0 1 0 0,1 1-1 0 0,-2 0 0 0 0,1 0 1 0 0,-2 1-1 0 0,1 0 0 0 0,-1 0 0 0 0,0 1 1 0 0,-1 1-1 0 0,0-1 0 0 0,0 1 0 0 0,-1 1 1 0 0,0 0-1 0 0,0 0 0 0 0,0 1 1 0 0,-1 1-1 0 0,0 0 0 0 0,1 0 0 0 0,-2 1 1 0 0,1 1-1 0 0,0 0 0 0 0,0 1 1 0 0,-1 0-1 0 0,1 0 0 0 0,-9 2 5 0 0,12 2 0 0 0,-1 1 1 0 0,1 0-1 0 0,0 0 1 0 0,0 1-1 0 0,0 0 0 0 0,1 0 1 0 0,0 1-1 0 0,0 0 0 0 0,0 1 1 0 0,0-1-1 0 0,1 2 1 0 0,1-1-1 0 0,-1 1 0 0 0,1 0 1 0 0,0 0-1 0 0,1 1 1 0 0,0-1-1 0 0,0 1 0 0 0,1 0 1 0 0,0 1-1 0 0,1-1 0 0 0,0 1 1 0 0,0 0-1 0 0,1 0 1 0 0,0-1-1 0 0,1 1 0 0 0,0 1 1 0 0,1 9-1 0 0,-2-1 16 0 0,2 0 0 0 0,0 1 1 0 0,1-1-1 0 0,1 0 1 0 0,1 1-1 0 0,1-1 0 0 0,0 0 1 0 0,2-1-1 0 0,0 1 0 0 0,1-1 1 0 0,3 6-17 0 0,138 180 357 0 0,-30-51 278 0 0,-37-11 37 0 0,-75-124-348 0 0,-6-19-320 0 0,0 1-16 0 0,3-27-2546 0 0,11 8-2536 0 0,-11 15 1186 0 0,2 0-7945 0 0</inkml:trace>
  <inkml:trace contextRef="#ctx0" brushRef="#br0" timeOffset="6626.4">3063 1114 13907 0 0,'0'0'1852'0'0,"0"0"-606"0"0,0 0-299 0 0,0 0 82 0 0,0 0 114 0 0,0 0 72 0 0,0 0-51 0 0,0 0-161 0 0,0 0-196 0 0,0 0-161 0 0,0 0-109 0 0,-26 35-111 0 0,-83 107-82 0 0,65-65 144 0 0,23-1-104 0 0,17-56-394 0 0,-1-1-1 0 0,-1 0 1 0 0,-1-1-1 0 0,0 0 1 0 0,-1 0-1 0 0,-9 14 11 0 0,-25 15-1301 0 0,15-38-1948 0 0,2-27-3321 0 0,11-42-8385 0 0,12 48 13955 0 0</inkml:trace>
  <inkml:trace contextRef="#ctx0" brushRef="#br0" timeOffset="6973.381">2724 1153 0 0 0,'0'0'1904'0'0,"0"0"1264"0"0,0 0 207 0 0,0 0-274 0 0,0 0-475 0 0,0 0-479 0 0,0 0-339 0 0,0 0-297 0 0,0 0-267 0 0,0 0-243 0 0,0 0-234 0 0,0 0-199 0 0,-8-18-142 0 0,-24-53-55 0 0,32 72-354 0 0,0-1-1 0 0,0 0 1 0 0,0 0 0 0 0,0 0 0 0 0,0 1-1 0 0,-1-1 1 0 0,1 0 0 0 0,0 0-1 0 0,0 0 1 0 0,0 0 0 0 0,0 1-1 0 0,-1-1 1 0 0,1 0 0 0 0,0 0-1 0 0,0 0 1 0 0,0 0 0 0 0,0 0-1 0 0,-1 0 1 0 0,1 0 0 0 0,0 1-1 0 0,0-1 1 0 0,-1 0 0 0 0,1 0-1 0 0,0 0 1 0 0,0 0 0 0 0,0 0-1 0 0,-1 0 1 0 0,1 0 0 0 0,0 0-1 0 0,0 0 1 0 0,-1 0 0 0 0,1 0-1 0 0,0 0 1 0 0,0-1 0 0 0,0 1 0 0 0,-1 0-1 0 0,1 0 1 0 0,0 0 0 0 0,0 0-1 0 0,0 0 1 0 0,-1 0 0 0 0,1 0-1 0 0,0-1 1 0 0,0 1 0 0 0,0 0-1 0 0,0 0 1 0 0,-1 0 0 0 0,1 0-1 0 0,0-1-16 0 0,-1 29 566 0 0,1-25-450 0 0,3 9 98 0 0,0 1 0 0 0,0-1 0 0 0,1 1-1 0 0,1-1 1 0 0,0 0 0 0 0,0-1 0 0 0,1 1 0 0 0,1-1 0 0 0,0-1-1 0 0,1 1 1 0 0,0-1 0 0 0,0 0 0 0 0,9 7-214 0 0,11 17 442 0 0,60 70 449 0 0,137 149 184 0 0,-198-210-1036 0 0,-24-75-4027 0 0,-2 15-3567 0 0,-1 12-4491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5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6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14659 0 0,'0'0'2662'0'0,"0"0"-355"0"0,0 0-353 0 0,0 0-324 0 0,0 0-313 0 0,0 0-346 0 0,0 0-328 0 0,0 0-226 0 0,0 0-105 0 0,0 0-66 0 0,0 0-18 0 0,0 0-12 0 0,0 0 13 0 0,5-1 15 0 0,308-5 1565 0 0,-204 9-1645 0 0,-85 1-111 0 0,-24-4-24 0 0,0 0-15 0 0,0 0 2 0 0,0 0 4 0 0,0 0-10 0 0,0 0 9 0 0,0 0 38 0 0,0 0 2 0 0,0 0 28 0 0,0 0 22 0 0,0 0-11 0 0,0 0 10 0 0,0 0 1 0 0,0 0-13 0 0,0 0-9 0 0,0 0 11 0 0,0 0 1 0 0,-11-12 350 0 0,-25-32-377 0 0,-86-95 83 0 0,121 138-210 0 0,-1-1 0 0 0,1 1 0 0 0,0-1 0 0 0,0 1 0 0 0,0-1 0 0 0,0 0 0 0 0,0 0 0 0 0,0 0 0 0 0,1 1 0 0 0,-1-1 0 0 0,1 0 0 0 0,-1 0 0 0 0,1 0 0 0 0,0 0 0 0 0,0 0 0 0 0,0 0 0 0 0,0 0 0 0 0,0 0 0 0 0,0 0 0 0 0,0 0 0 0 0,0 0 0 0 0,1 0 0 0 0,-1 1 0 0 0,1-1 0 0 0,0 0 0 0 0,0 0 55 0 0,9-11-4440 0 0,5 2-5152 0 0,-7 6-3805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3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1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4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5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5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527 133 6097 0 0,'0'0'1582'0'0,"0"0"-216"0"0,0 0-87 0 0,0 0 85 0 0,0 0 156 0 0,0 0 102 0 0,0 0-62 0 0,0 0-162 0 0,0 0-197 0 0,0 0-208 0 0,0 0-156 0 0,4-22-141 0 0,12-68-109 0 0,-17 70 815 0 0,-5 30-1122 0 0,-43 136 977 0 0,31-70-884 0 0,4 0-1 0 0,4 1 1 0 0,2 10-373 0 0,-2 9 161 0 0,-83 481 107 0 0,72-458-1404 0 0,21-118 633 0 0,15-7-2297 0 0,13-31-1847 0 0,-13 9-1191 0 0,-9 19 2297 0 0,1-7-4582 0 0</inkml:trace>
  <inkml:trace contextRef="#ctx0" brushRef="#br0" timeOffset="442.877">948 18 10498 0 0,'0'0'2361'0'0,"0"0"-882"0"0,0 0-663 0 0,0 0-167 0 0,0 0 85 0 0,0 0 182 0 0,0 0 95 0 0,0 0-56 0 0,0 0-136 0 0,-8 37-130 0 0,-27 121-91 0 0,18 6 982 0 0,18-123-1204 0 0,37 322 799 0 0,-38-339-1102 0 0,0 0 0 0 0,-2 0 0 0 0,-1 0 1 0 0,-1 0-1 0 0,-1 0 0 0 0,-1-1 0 0 0,-1 0 0 0 0,-2 2-73 0 0,9-25 31 0 0,0 1-1 0 0,0-1 0 0 0,0 1 0 0 0,-1-1 0 0 0,1 1 1 0 0,0-1-1 0 0,0 1 0 0 0,0-1 0 0 0,0 1 0 0 0,-1-1 0 0 0,1 1 1 0 0,0-1-1 0 0,0 1 0 0 0,-1-1 0 0 0,1 1 0 0 0,0-1 1 0 0,-1 0-1 0 0,1 1 0 0 0,-1-1 0 0 0,1 0 0 0 0,0 1 1 0 0,-1-1-1 0 0,1 0 0 0 0,-1 1 0 0 0,1-1 0 0 0,-1 0 0 0 0,1 0 1 0 0,-1 1-1 0 0,1-1 0 0 0,-1 0 0 0 0,1 0 0 0 0,-1 0 1 0 0,1 0-1 0 0,-1 0 0 0 0,1 0 0 0 0,-1 0 0 0 0,1 0 0 0 0,-1 0 1 0 0,0 0-1 0 0,1 0 0 0 0,-1 0 0 0 0,1 0 0 0 0,-1 0 1 0 0,1-1-1 0 0,-1 1 0 0 0,1 0 0 0 0,-1 0 0 0 0,1-1 1 0 0,-1 1-1 0 0,1 0 0 0 0,0-1 0 0 0,-1 1 0 0 0,1 0 0 0 0,-1-1 1 0 0,1 1-1 0 0,0 0 0 0 0,-1-1 0 0 0,1 1 0 0 0,0-1 1 0 0,-1 1-1 0 0,1-1 0 0 0,0 1 0 0 0,0-1 0 0 0,0 1 1 0 0,-1-1-1 0 0,1 1 0 0 0,0-1 0 0 0,0 1 0 0 0,0-1-30 0 0,-19-44 222 0 0,17 39-134 0 0,-11-29-24 0 0,-1 1 0 0 0,-2 0 0 0 0,-1 1 0 0 0,-2 1 0 0 0,-1 1 0 0 0,-1 0 0 0 0,-1 2 0 0 0,-2 0 0 0 0,-1 2 0 0 0,-2 1 0 0 0,0 1 0 0 0,-17-12-64 0 0,30 29-7 0 0,-1 0 0 0 0,0 0-1 0 0,0 1 1 0 0,0 1 0 0 0,-1 1 0 0 0,0 0-1 0 0,0 1 1 0 0,0 1 0 0 0,0 0 0 0 0,-1 1-1 0 0,1 1 1 0 0,-1 0 0 0 0,1 2 0 0 0,-3 0 7 0 0,4 0-85 0 0,0 0 1 0 0,1 2 0 0 0,-1-1-1 0 0,1 2 1 0 0,0 0-1 0 0,0 1 1 0 0,0 0 0 0 0,1 1-1 0 0,0 0 1 0 0,0 2-1 0 0,0-1 1 0 0,1 1 0 0 0,0 1-1 0 0,0 0 1 0 0,1 1 0 0 0,1 0-1 0 0,0 1 1 0 0,0 0-1 0 0,1 0 1 0 0,0 1 0 0 0,1 0-1 0 0,0 1 1 0 0,1 0-1 0 0,0 0 1 0 0,2 0 0 0 0,-1 1-1 0 0,1 0 1 0 0,1 0 0 0 0,-1 9 84 0 0,15 44-3325 0 0,13-29-4569 0 0,-11-22-3540 0 0</inkml:trace>
  <inkml:trace contextRef="#ctx0" brushRef="#br0" timeOffset="1443.988">1099 827 5537 0 0,'0'0'1706'0'0,"0"0"-302"0"0,0 0-120 0 0,0 0 106 0 0,0 0 124 0 0,0 0 46 0 0,0 0-48 0 0,0 0-133 0 0,0 0-160 0 0,0 0-122 0 0,0 0-113 0 0,0 0-104 0 0,37 1-84 0 0,115 2-116 0 0,-148-3-632 0 0,0 1-1 0 0,0-1 1 0 0,0 0-1 0 0,0 0 1 0 0,0 0 0 0 0,0-1-1 0 0,0 1 1 0 0,0-1-1 0 0,0 0 1 0 0,-1 0-1 0 0,1-1 1 0 0,0 1 0 0 0,0-1-1 0 0,-1 1 1 0 0,1-1-1 0 0,-1 0 1 0 0,0-1-1 0 0,1 1 1 0 0,0-1-48 0 0,4-5 176 0 0,3 1-72 0 0,0 0 0 0 0,0-1-1 0 0,-1-1 1 0 0,0 1 0 0 0,-1-2-1 0 0,0 1 1 0 0,0-1 0 0 0,-1-1-1 0 0,-1 1 1 0 0,0-1 0 0 0,0-1-1 0 0,-1 1 1 0 0,0-1-1 0 0,-1 0 1 0 0,0-1 0 0 0,-1 1-1 0 0,-1-1 1 0 0,0 0 0 0 0,-1 0-1 0 0,0 0 1 0 0,-1 0-104 0 0,-2 9-11 0 0,-1 0 0 0 0,-1 1-1 0 0,1-1 1 0 0,0 1 0 0 0,-1 0 0 0 0,0 0 0 0 0,1 0 0 0 0,-1 0-1 0 0,0 0 1 0 0,-1 1 0 0 0,1-1 0 0 0,0 1 0 0 0,-1 0 0 0 0,1 0 0 0 0,-1 0-1 0 0,0 1 1 0 0,0-1 0 0 0,0 1 0 0 0,0 0 0 0 0,0 0 0 0 0,0 0-1 0 0,0 0 1 0 0,0 1 0 0 0,0 0 0 0 0,0-1 0 0 0,0 2 0 0 0,0-1-1 0 0,0 0 1 0 0,0 1 0 0 0,0 0 0 0 0,0 0 0 0 0,0 0 0 0 0,0 0 0 0 0,0 1-1 0 0,0-1 1 0 0,1 1 0 0 0,-1 0 0 0 0,-3 2 11 0 0,-8 7-55 0 0,-1 0 0 0 0,2 0 1 0 0,0 1-1 0 0,0 1 0 0 0,1 1 0 0 0,0 0 1 0 0,1 0-1 0 0,1 1 0 0 0,1 1 0 0 0,0 0 1 0 0,0 0-1 0 0,2 1 0 0 0,0 0 0 0 0,1 0 0 0 0,1 1 1 0 0,1 0-1 0 0,-2 7 55 0 0,6-19-3 0 0,0-1-1 0 0,0 1 1 0 0,0 0-1 0 0,0 0 1 0 0,1-1-1 0 0,0 1 1 0 0,0 0-1 0 0,0 0 1 0 0,1-1 0 0 0,0 1-1 0 0,0 0 1 0 0,1-1-1 0 0,-1 1 1 0 0,1-1-1 0 0,1 0 1 0 0,-1 1-1 0 0,1-1 1 0 0,-1 0 0 0 0,1 0-1 0 0,1 0 1 0 0,-1-1-1 0 0,1 1 1 0 0,0-1-1 0 0,0 0 1 0 0,0 0-1 0 0,0 0 1 0 0,1-1 0 0 0,0 1-1 0 0,-1-1 1 0 0,1 0-1 0 0,0-1 1 0 0,1 1-1 0 0,-1-1 1 0 0,0 0-1 0 0,1 0 1 0 0,3 0 3 0 0,10 2 46 0 0,0-1 1 0 0,1-1 0 0 0,-1-1-1 0 0,1-1 1 0 0,-1-1-1 0 0,1 0 1 0 0,-1-1-1 0 0,0-1 1 0 0,0-1-1 0 0,0-1 1 0 0,0-1-1 0 0,-1 0 1 0 0,0-1-1 0 0,10-6-46 0 0,15-9 157 0 0,-1-2-1 0 0,-1-2 1 0 0,-1-1-1 0 0,-2-2 1 0 0,12-13-157 0 0,-20 16 33 0 0,-1-1 1 0 0,-1-1 0 0 0,-2-2 0 0 0,0-1 0 0 0,-3-1-1 0 0,0 0 1 0 0,-2-2 0 0 0,-2-1 0 0 0,9-21-34 0 0,-26 53-1 0 0,0 1 1 0 0,0-1 0 0 0,0 1-1 0 0,-1-1 1 0 0,1 0 0 0 0,-1 0-1 0 0,0 0 1 0 0,0 0 0 0 0,0 0-1 0 0,0 0 1 0 0,0 0-1 0 0,0 0 1 0 0,-1 0 0 0 0,0 0-1 0 0,0-1 1 0 0,0 1 0 0 0,0 0-1 0 0,0 0 1 0 0,0 0 0 0 0,-1 0-1 0 0,0 0 1 0 0,1-1 0 0 0,-1 1-1 0 0,0 0 1 0 0,-1 0 0 0 0,1 1-1 0 0,0-1 1 0 0,-1 0 0 0 0,0 0-1 0 0,1 1 1 0 0,-1-1-1 0 0,0 1 1 0 0,-1-1 0 0 0,1 1-1 0 0,0 0 1 0 0,-1 0 0 0 0,1 0-1 0 0,-1 0 1 0 0,1 0 0 0 0,-1 1-1 0 0,0-1 1 0 0,0 1 0 0 0,-9 2-24 0 0,1 1 0 0 0,-1 1 0 0 0,1 0 1 0 0,-1 0-1 0 0,1 1 0 0 0,0 0 0 0 0,0 1 0 0 0,1 0 0 0 0,0 1 0 0 0,0 1 1 0 0,0-1-1 0 0,0 1 0 0 0,1 1 0 0 0,0 0 0 0 0,1 0 0 0 0,0 1 1 0 0,-5 6 23 0 0,6-9-10 0 0,1 0-10 0 0,0 0 0 0 0,0 0-1 0 0,0 1 1 0 0,0-1 0 0 0,1 1-1 0 0,0 0 1 0 0,1 1 0 0 0,0-1-1 0 0,0 1 1 0 0,0 0 0 0 0,1 0-1 0 0,0 0 1 0 0,1 0 0 0 0,0 1-1 0 0,0-1 1 0 0,0 2 20 0 0,4-7-3 0 0,-1 0 1 0 0,1-1-1 0 0,0 0 1 0 0,0 1-1 0 0,0-1 1 0 0,0 0-1 0 0,0 0 1 0 0,0 0-1 0 0,0 0 1 0 0,1-1-1 0 0,-1 1 0 0 0,1 0 1 0 0,-1-1-1 0 0,1 0 1 0 0,0 0-1 0 0,0 0 1 0 0,0 0-1 0 0,-1 0 1 0 0,1 0-1 0 0,0-1 1 0 0,0 1-1 0 0,0-1 1 0 0,0 0-1 0 0,0 0 1 0 0,0 0-1 0 0,0 0 1 0 0,0 0-1 0 0,0-1 0 0 0,0 0 1 0 0,0 1-1 0 0,1-2 3 0 0,8 2 13 0 0,288-62 102 0 0,-293 62-126 0 0,-6 0 9 0 0,-1 0 0 0 0,1-1 1 0 0,0 1-1 0 0,0 0 0 0 0,-1 0 0 0 0,1 0 0 0 0,0 0 0 0 0,0 0 1 0 0,-1 0-1 0 0,1 0 0 0 0,0 0 0 0 0,0 0 0 0 0,-1 0 0 0 0,1 0 0 0 0,0 0 1 0 0,-1 1-1 0 0,1-1 0 0 0,0 0 0 0 0,0 0 0 0 0,-1 1 0 0 0,1-1 1 0 0,-1 0-1 0 0,1 1 0 0 0,0-1 0 0 0,-1 1 0 0 0,1-1 0 0 0,-1 1 0 0 0,1-1 1 0 0,-1 1-1 0 0,1 0 0 0 0,-1-1 0 0 0,1 1 0 0 0,-1-1 0 0 0,0 1 1 0 0,1 0-1 0 0,-1 0 0 0 0,0-1 0 0 0,1 1 0 0 0,-1 0 0 0 0,0-1 1 0 0,0 1-1 0 0,0 0 0 0 0,0 0 0 0 0,0-1 0 0 0,0 1 0 0 0,0 0 0 0 0,0 0 1 0 0,0-1-1 0 0,0 2 2 0 0,-56 220-206 0 0,58-217 198 0 0,0-1 1 0 0,1 0-1 0 0,-1 1 0 0 0,1-1 0 0 0,0 0 0 0 0,0-1 0 0 0,0 1 0 0 0,1 0 0 0 0,-1-1 0 0 0,1 0 0 0 0,0 0 0 0 0,0 0 0 0 0,0 0 0 0 0,0-1 0 0 0,0 0 0 0 0,0 1 0 0 0,1-1 0 0 0,0-1 0 0 0,-1 1 0 0 0,1-1 0 0 0,0 0 0 0 0,-1 0 0 0 0,1 0 0 0 0,0-1 1 0 0,0 1-1 0 0,0-1 0 0 0,0 0 0 0 0,0-1 0 0 0,-1 1 0 0 0,4-1 8 0 0,14 1 17 0 0,0-1 0 0 0,0-1 1 0 0,0-1-1 0 0,0-1 0 0 0,0-1 1 0 0,-1 0-1 0 0,0-2 0 0 0,0 0 1 0 0,0-2-1 0 0,4-3-17 0 0,-6 4 58 0 0,-1-2 0 0 0,0 0 0 0 0,-1 0-1 0 0,-1-2 1 0 0,1 0 0 0 0,-2-1 0 0 0,0-1 0 0 0,0 0 0 0 0,-1-1 0 0 0,-1 0-1 0 0,-1-1 1 0 0,0-1 0 0 0,-1 0 0 0 0,-1 0 0 0 0,0-1 0 0 0,1-6-58 0 0,-9 21 1 0 0,0 0 1 0 0,0-1-1 0 0,-1 1 1 0 0,1 0-1 0 0,-1-1 1 0 0,0 1-1 0 0,0-1 0 0 0,0 1 1 0 0,0-1-1 0 0,-1 1 1 0 0,0-1-1 0 0,1 0 1 0 0,-1 1-1 0 0,-1-1 1 0 0,1 0-1 0 0,0 1 1 0 0,-1-1-1 0 0,0 0 1 0 0,0 1-1 0 0,0-1 1 0 0,0 1-1 0 0,0 0 1 0 0,-1-1-1 0 0,1 1 1 0 0,-1 0-1 0 0,0 0 1 0 0,0 0-1 0 0,0 0 1 0 0,-1 0-1 0 0,1 0 1 0 0,-1 1-1 0 0,1-1 1 0 0,-1 1-1 0 0,0 0 1 0 0,0-1-1 0 0,0 1 1 0 0,0 1-1 0 0,-1-1 1 0 0,1 0-1 0 0,0 1 0 0 0,-1 0 1 0 0,1-1-1 0 0,-1 1 1 0 0,-2 0-2 0 0,-7 2-16 0 0,-1 0 1 0 0,1 2-1 0 0,0-1 1 0 0,1 1-1 0 0,-1 1 1 0 0,0 0-1 0 0,1 1 1 0 0,0 1-1 0 0,0-1 1 0 0,0 2-1 0 0,1 0 1 0 0,0 0-1 0 0,0 1 1 0 0,1 0-1 0 0,0 1 1 0 0,1 0-1 0 0,-1 1 1 0 0,2 0-1 0 0,-1 0 1 0 0,2 1-1 0 0,-1 0 1 0 0,1 0-1 0 0,1 1 1 0 0,0 0-1 0 0,1 0 1 0 0,0 0-1 0 0,0 3 16 0 0,1-5-13 0 0,0 0 0 0 0,1 1 0 0 0,0 0-1 0 0,0 0 1 0 0,1 0 0 0 0,0 0 0 0 0,1 0 0 0 0,1 0-1 0 0,-1 1 1 0 0,2-1 0 0 0,0 0 0 0 0,0 0 0 0 0,1 0-1 0 0,0 0 1 0 0,1 0 0 0 0,0 0 0 0 0,1 0 0 0 0,0-1-1 0 0,1 0 1 0 0,2 4 13 0 0,4-2 7 0 0,0 1 1 0 0,1-2-1 0 0,0 0 0 0 0,1 0 0 0 0,1-1 1 0 0,-1 0-1 0 0,1-2 0 0 0,1 1 0 0 0,0-2 0 0 0,0 0 1 0 0,1-1-1 0 0,-1 0 0 0 0,1-1 0 0 0,0-1 1 0 0,3 0-8 0 0,20 3-84 0 0,0-2 0 0 0,0-1 1 0 0,1-2-1 0 0,-1-1 1 0 0,35-5 83 0 0,-4-8-1934 0 0,-25-2-7295 0 0,-24 6-3211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0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174 536 11234 0 0,'0'0'2057'0'0,"0"0"-423"0"0,0 0-260 0 0,0 0-65 0 0,0 0 0 0 0,0 0-47 0 0,0 0-151 0 0,0 0-235 0 0,0 0-229 0 0,0 0-182 0 0,0 0-99 0 0,0 51 1609 0 0,0-20-1928 0 0,2 43 196 0 0,-3 0 0 0 0,-4 1 0 0 0,-3-1 0 0 0,-3-1-1 0 0,-10 34-242 0 0,-5-7-198 0 0,24-84 159 0 0,3-18-3187 0 0,10-41-2102 0 0,-1 15-5435 0 0,-4 19 3437 0 0</inkml:trace>
  <inkml:trace contextRef="#ctx0" brushRef="#br0" timeOffset="318.409">85 432 8426 0 0,'0'0'1824'0'0,"0"0"-605"0"0,0 0-235 0 0,0 0 122 0 0,0 0 245 0 0,0 0 184 0 0,0 0-112 0 0,0 0-194 0 0,0 0-194 0 0,0 0-147 0 0,0 0-94 0 0,36 0-58 0 0,116 2-84 0 0,-8-20 707 0 0,-96 7-999 0 0,172-21 227 0 0,-219 32-582 0 0,0 0-27 0 0,-1-1-1 0 0,1 0 1 0 0,0 1 0 0 0,0-1 0 0 0,0 1 0 0 0,-1 0 0 0 0,1-1-1 0 0,0 1 1 0 0,0 0 0 0 0,0-1 0 0 0,0 1 0 0 0,0 0-1 0 0,0 0 1 0 0,0 0 0 0 0,0 0 0 0 0,0 0 0 0 0,0 0-1 0 0,0 0 1 0 0,-1 0 0 0 0,1 0 0 0 0,0 0 0 0 0,0 1-1 0 0,0-1 1 0 0,0 0 0 0 0,0 1 0 0 0,0-1 0 0 0,0 1-1 0 0,-1-1 1 0 0,1 1 0 0 0,0-1 0 0 0,0 1 0 0 0,-1-1-1 0 0,1 1 1 0 0,0 0 0 0 0,-1-1 0 0 0,1 1 0 0 0,0 0-1 0 0,-1-1 1 0 0,1 1 0 0 0,-1 0 0 0 0,0 0 0 0 0,1 0 0 0 0,-1 0-1 0 0,1 0 1 0 0,-1-1 0 0 0,0 1 0 0 0,0 0 0 0 0,0 0-1 0 0,1 0 1 0 0,-1 0 0 0 0,0 0 0 0 0,0 0 0 0 0,0 0-1 0 0,0 0 1 0 0,-1 0 0 0 0,1 0 0 0 0,0 0 0 0 0,0-1-1 0 0,0 1 1 0 0,-1 1 22 0 0,-20 25-2873 0 0,1-12-1822 0 0,7-5-2353 0 0,4-5-2517 0 0</inkml:trace>
  <inkml:trace contextRef="#ctx0" brushRef="#br0" timeOffset="565.444">29 748 7066 0 0,'0'0'4815'0'0,"0"0"-2968"0"0,0 0-1032 0 0,0 0 52 0 0,0 0 285 0 0,0 0 245 0 0,0 0 16 0 0,0 0-193 0 0,0 0-223 0 0,0 0-220 0 0,0 0-150 0 0,36-1-128 0 0,110-2-143 0 0,-1-9 127 0 0,-113 10-941 0 0,34-5 465 0 0,-25-4-9347 0 0,-37 8-1831 0 0</inkml:trace>
  <inkml:trace contextRef="#ctx0" brushRef="#br0" timeOffset="1147.697">0 266 7090 0 0,'0'0'2223'0'0,"0"0"-351"0"0,0 0-196 0 0,0 0-89 0 0,0 0-100 0 0,0 0-237 0 0,0 0-302 0 0,0 0-313 0 0,0 0-228 0 0,0 0-16 0 0,0 0 99 0 0,0 0 149 0 0,0 0 104 0 0,9-2 12 0 0,274-34 3147 0 0,-80 28-3578 0 0,-179 15-80 0 0,-32-7 762 0 0,-53-50-665 0 0,4-18-136 0 0,-8-7-257 0 0,65 74-56 0 0,-1 0 0 0 0,1 0 0 0 0,0 1 0 0 0,0-1 0 0 0,0 0 0 0 0,-1 0 0 0 0,1 0-1 0 0,0 1 1 0 0,0-1 0 0 0,0 0 0 0 0,0 0 0 0 0,1 1 0 0 0,-1-1 0 0 0,0 0 0 0 0,0 0 0 0 0,0 0-1 0 0,1 1 1 0 0,-1-1 0 0 0,0 0 0 0 0,1 0 0 0 0,-1 1 0 0 0,0-1 0 0 0,1 0 0 0 0,-1 1 0 0 0,1-1-1 0 0,-1 1 1 0 0,1-1 0 0 0,0 0 0 0 0,-1 1 0 0 0,1-1 0 0 0,-1 1 0 0 0,1 0 0 0 0,0-1 0 0 0,-1 1 0 0 0,1-1-1 0 0,0 1 1 0 0,0 0 0 0 0,-1 0 0 0 0,1-1 0 0 0,0 1 0 0 0,0 0 0 0 0,0 0 0 0 0,-1 0 0 0 0,1 0-1 0 0,0 0 1 0 0,0 0 0 0 0,0 0 108 0 0,17-3-4878 0 0,-10 1 176 0 0,-1-1-6888 0 0</inkml:trace>
  <inkml:trace contextRef="#ctx0" brushRef="#br0" timeOffset="1566.428">942 555 4665 0 0,'0'0'4038'0'0,"0"0"-2167"0"0,0 0-837 0 0,0 0-97 0 0,0 0 108 0 0,0 0 163 0 0,0 0 149 0 0,0 0-60 0 0,0 0-178 0 0,0 0-203 0 0,0 0-201 0 0,0 0-119 0 0,14 3-48 0 0,96 25 1514 0 0,30-24 356 0 0,-40-31-2050 0 0,-69 16-2002 0 0,-29 10 695 0 0,0 0-1177 0 0,-2-1-4389 0 0,0 1 5881 0 0,0 1-10591 0 0</inkml:trace>
  <inkml:trace contextRef="#ctx0" brushRef="#br0" timeOffset="1813.327">983 817 10922 0 0,'0'0'2090'0'0,"0"0"-738"0"0,0 0-286 0 0,0 0 176 0 0,0 0 213 0 0,0 0 0 0 0,0 0-142 0 0,0 0-247 0 0,0 0-250 0 0,0 0-187 0 0,0 0-173 0 0,0 0-139 0 0,0 0-112 0 0,31 6-85 0 0,98 17-73 0 0,-46-17-461 0 0,-52-8-917 0 0,-11-1-3887 0 0,-10 0-6185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6657 0 0,'0'0'2113'0'0,"0"0"-125"0"0,0 0-14 0 0,0 0 10 0 0,0 0-30 0 0,0 0-204 0 0,0 0-326 0 0,0 0-357 0 0,0 0-265 0 0,0 0-140 0 0,0 0-76 0 0,0 0-34 0 0,-3 0 2773 0 0,210 16-1334 0 0,-68 7-1676 0 0,-133-21-2973 0 0,-12-5-9296 0 0,4 0-9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8 127 13139 0 0,'0'0'1363'0'0,"0"0"-404"0"0,0 0-335 0 0,0 0-27 0 0,0 0 161 0 0,0 0 186 0 0,0 0 51 0 0,0 0-156 0 0,0 0-163 0 0,0 0 11 0 0,0 0 50 0 0,0 0 49 0 0,4 9-12 0 0,21 71 936 0 0,-18-14-945 0 0,-3 0-1 0 0,-3 0 1 0 0,-6 57-765 0 0,-39 334 105 0 0,44-396-1408 0 0,0-60 705 0 0,30-35-16957 0 0,-27 25 9024 0 0</inkml:trace>
  <inkml:trace contextRef="#ctx0" brushRef="#br0" timeOffset="414.921">428 424 7017 0 0,'0'0'1580'0'0,"0"0"-272"0"0,0 0-137 0 0,0 0 89 0 0,0 0 68 0 0,0 0-62 0 0,0 0-187 0 0,-32 24-248 0 0,-102 74-241 0 0,10-8 981 0 0,40-29 1129 0 0,124-33-575 0 0,51 56 225 0 0,20-22-871 0 0,-101-58-1400 0 0,0 1 0 0 0,-1 0 0 0 0,0 1 0 0 0,0 0-1 0 0,-1 0 1 0 0,0 1 0 0 0,0 0 0 0 0,0 1 0 0 0,-1-1-1 0 0,3 5-78 0 0,-8-9-89 0 0,0 0-1 0 0,0 0 1 0 0,-1 0-1 0 0,1 0 1 0 0,-1 0-1 0 0,0 0 1 0 0,0 0 0 0 0,0 0-1 0 0,0 1 1 0 0,0-1-1 0 0,-1 0 1 0 0,1 1-1 0 0,-1-1 1 0 0,0 1-1 0 0,0-1 1 0 0,0 0-1 0 0,-1 1 1 0 0,1-1-1 0 0,-1 1 1 0 0,0 0 89 0 0,0-1-1623 0 0,2-2-1181 0 0,-1-1-3541 0 0,0 0-5320 0 0</inkml:trace>
  <inkml:trace contextRef="#ctx0" brushRef="#br0" timeOffset="662.705">1013 524 15411 0 0,'0'0'927'0'0,"0"0"-211"0"0,0 0 80 0 0,0 0 313 0 0,0 0 234 0 0,0 0 9 0 0,0 0-205 0 0,0 0-290 0 0,0 0-250 0 0,-17 35-168 0 0,-56 112-99 0 0,-27 26 316 0 0,40-74-1089 0 0,42-88-1286 0 0,11-10-1908 0 0,-1-1-3905 0 0,4 0-3737 0 0</inkml:trace>
  <inkml:trace contextRef="#ctx0" brushRef="#br0" timeOffset="915.728">672 532 8178 0 0,'0'0'2918'0'0,"0"0"-650"0"0,0 0-454 0 0,0 0-336 0 0,0 0-274 0 0,0 0-196 0 0,0 0-29 0 0,0 0-83 0 0,0 0-36 0 0,0 0-17 0 0,0 0-159 0 0,0 0-92 0 0,0 0-53 0 0,22 20-9 0 0,68 63-6 0 0,37 42 1181 0 0,10-3-1224 0 0,-127-112-1036 0 0,9 6 1046 0 0,-13-12-4846 0 0,0-3-4331 0 0,-6-1-3021 0 0</inkml:trace>
  <inkml:trace contextRef="#ctx0" brushRef="#br0" timeOffset="1385.77">1607 505 7762 0 0,'0'0'3178'0'0,"0"0"-1186"0"0,0 0-588 0 0,0 0-181 0 0,0 0-36 0 0,0 0 16 0 0,0 0-45 0 0,0 0-146 0 0,0 0-196 0 0,0 0-125 0 0,0 0-50 0 0,0 0-84 0 0,-2 11-87 0 0,-38 140 964 0 0,-58 64-937 0 0,97-212-487 0 0,1 1-1 0 0,-1 0 0 0 0,1-1 0 0 0,0 1 0 0 0,0-1 0 0 0,0 1 0 0 0,1 0 1 0 0,-1-1-1 0 0,1 1 0 0 0,0-1 0 0 0,0 1 0 0 0,0-1 0 0 0,0 1 1 0 0,0-1-1 0 0,1 0 0 0 0,0 0 0 0 0,-1 0 0 0 0,1 1 0 0 0,1-2 0 0 0,-1 1 1 0 0,0 0-1 0 0,1 0 0 0 0,-1-1 0 0 0,1 1 0 0 0,0-1 0 0 0,0 0 1 0 0,0 0-1 0 0,0 0 0 0 0,0 0 0 0 0,0 0 0 0 0,0-1 0 0 0,1 0 0 0 0,-1 1 1 0 0,1-1-1 0 0,-1 0 0 0 0,1-1 0 0 0,-1 1 0 0 0,1-1 0 0 0,-1 1 1 0 0,1-1-1 0 0,0 0 0 0 0,-1-1 0 0 0,1 1 0 0 0,2-1-9 0 0,116-7 688 0 0,-108-22-1365 0 0,-14 1-3974 0 0,-1 16-1674 0 0,1 5-5009 0 0</inkml:trace>
  <inkml:trace contextRef="#ctx0" brushRef="#br0" timeOffset="1836.766">1260 347 8834 0 0,'0'0'2679'0'0,"0"0"-924"0"0,0 0-291 0 0,0 0 85 0 0,0 0 39 0 0,0 0-52 0 0,0 0-166 0 0,0 0-214 0 0,0 0-194 0 0,0 0-157 0 0,0 0-155 0 0,0 0-139 0 0,0 0-86 0 0,34-31-77 0 0,106-95-12 0 0,-81 63 243 0 0,30-64 500 0 0,-86 127-1064 0 0,-1 0 0 0 0,1 1 0 0 0,-1-1 0 0 0,1 0 1 0 0,-1 1-1 0 0,1 0 0 0 0,-1-1 0 0 0,1 1 0 0 0,-1 0 0 0 0,0 0 0 0 0,1 1 1 0 0,-1-1-1 0 0,0 0 0 0 0,0 1 0 0 0,0-1 0 0 0,0 1 0 0 0,0 0 0 0 0,0 0 1 0 0,0-1-1 0 0,-1 1 0 0 0,1 1 0 0 0,-1-1 0 0 0,1 0 0 0 0,-1 0 0 0 0,0 0 1 0 0,0 1-1 0 0,0-1 0 0 0,0 0 0 0 0,0 1 0 0 0,-1-1 0 0 0,1 3-15 0 0,134 291 781 0 0,-130-282-1076 0 0,7 12 590 0 0,-4-19-7572 0 0,-8-7-4208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3329 0 0,'0'0'3114'0'0,"0"0"-810"0"0,0 0-402 0 0,0 0-154 0 0,0 0-67 0 0,0 0-117 0 0,0 0-166 0 0,0 0-251 0 0,0 0-282 0 0,0 0-237 0 0,0 0-162 0 0,11-4 943 0 0,385-8 3803 0 0,-101 4-4525 0 0,-273 5-714 0 0,-22 3 30 0 0,0 0 1 0 0,0 0-17 0 0,-8-12-4288 0 0,6 11 3472 0 0,-7-4-2626 0 0,3 3-5383 0 0,0 2-1160 0 0</inkml:trace>
  <inkml:trace contextRef="#ctx0" brushRef="#br0" timeOffset="273.28">37 525 9458 0 0,'0'0'3109'0'0,"0"0"-1416"0"0,0 0-807 0 0,0 0-141 0 0,0 0 84 0 0,0 0 148 0 0,0 0 97 0 0,0 0-70 0 0,0 0-121 0 0,0 0-110 0 0,0 0-83 0 0,0 0-69 0 0,0 0-53 0 0,26 8-70 0 0,86 26-45 0 0,-15-26 326 0 0,117-36 313 0 0,-80 5-1097 0 0,-107 18-33 0 0,-5 0-1546 0 0,-7 4-4061 0 0,-15 1-1399 0 0,0 0-4644 0 0</inkml:trace>
  <inkml:trace contextRef="#ctx0" brushRef="#br0" timeOffset="1556.911">318 16 3041 0 0,'0'0'1851'0'0,"0"0"-278"0"0,0 0-178 0 0,0 0 30 0 0,0 0 92 0 0,0 0 62 0 0,0 0 31 0 0,0 0-94 0 0,0 0-158 0 0,0 0-232 0 0,0 0-224 0 0,0 0-181 0 0,0 0-129 0 0,-6-2-50 0 0,-2-1-322 0 0,-16-7 2566 0 0,26 37-1180 0 0,4-14-1437 0 0,1-1 0 0 0,0-1 0 0 0,0 1 0 0 0,2-1 0 0 0,-1-1 0 0 0,1 1 0 0 0,1-2 0 0 0,-1 1 0 0 0,2-1 0 0 0,9 6-169 0 0,36 29 230 0 0,2-3-1 0 0,1-3 1 0 0,49 23-230 0 0,29 9 96 0 0,-137-69-77 0 0,1 0 0 0 0,-1 0 0 0 0,0 0 0 0 0,0 0 0 0 0,0 0 0 0 0,0 0 0 0 0,0-1 0 0 0,0 1-1 0 0,0 0 1 0 0,0 0 0 0 0,0 0 0 0 0,-1 0 0 0 0,1 0 0 0 0,0 0 0 0 0,-1-1 0 0 0,1 1 0 0 0,0 0 0 0 0,-1 0 0 0 0,1 0-1 0 0,-1-1 1 0 0,1 1 0 0 0,-1 0 0 0 0,1-1 0 0 0,-1 1 0 0 0,0 0 0 0 0,1-1 0 0 0,-1 1 0 0 0,0-1 0 0 0,0 1 0 0 0,1-1-1 0 0,-1 1 1 0 0,0-1 0 0 0,0 1 0 0 0,0-1 0 0 0,0 0 0 0 0,1 0 0 0 0,-1 1 0 0 0,0-1 0 0 0,0 0 0 0 0,0 0 0 0 0,0 0-1 0 0,0 0 1 0 0,0 0 0 0 0,0 0 0 0 0,0 0 0 0 0,1 0 0 0 0,-2-1-19 0 0,-1 2 21 0 0,-13 7-6 0 0,1 1 1 0 0,0 0 0 0 0,0 1-1 0 0,1 0 1 0 0,0 1 0 0 0,0 1-1 0 0,1 0 1 0 0,-5 8-16 0 0,-106 130 164 0 0,-32-1 107 0 0,153-148-1692 0 0,3-9-4534 0 0,1 1 1102 0 0,-1 3-7014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240 137 3521 0 0,'0'0'2439'0'0,"0"0"-424"0"0,0 0-240 0 0,0 0-43 0 0,0 0 27 0 0,0 0-11 0 0,0 0-100 0 0,0 0-210 0 0,0 0-257 0 0,0 0-281 0 0,0 0-217 0 0,-1-6-196 0 0,-2-4-679 0 0,0 2 1600 0 0,-6 24-344 0 0,-44 107-653 0 0,6 1-1 0 0,5 2 0 0 0,-24 125-410 0 0,61-228 5 0 0,1 0 0 0 0,0 1 0 0 0,2-1 0 0 0,1 1 0 0 0,1 0 0 0 0,1-1 0 0 0,2 6-5 0 0,-2-24 2 0 0,1 0 1 0 0,-1 0-1 0 0,1 0 1 0 0,0 0-1 0 0,1 0 1 0 0,-1 0-1 0 0,1-1 1 0 0,0 1-1 0 0,0-1 1 0 0,0 0-1 0 0,1 0 0 0 0,-1 0 1 0 0,1 0-1 0 0,0-1 1 0 0,0 1-1 0 0,1-1 1 0 0,-1 0-1 0 0,1 0 1 0 0,-1 0-1 0 0,1-1 1 0 0,0 0-1 0 0,0 0 0 0 0,0 0 1 0 0,0 0-1 0 0,0-1 1 0 0,0 0-1 0 0,1 0 1 0 0,-1-1-3 0 0,9 3 33 0 0,0-2 0 0 0,0 0 0 0 0,0-1 0 0 0,0 0 0 0 0,0-1 0 0 0,0-1 0 0 0,0 0 0 0 0,0-1 0 0 0,0 0 0 0 0,4-3-33 0 0,5-6 49 0 0,-1-1 1 0 0,0-2 0 0 0,-1 0-1 0 0,-1-1 1 0 0,-1-1 0 0 0,0-1-1 0 0,-1-1 1 0 0,-1 0-1 0 0,0-1 1 0 0,-2-1 0 0 0,0-1-1 0 0,-2 0 1 0 0,0 0 0 0 0,1-7-50 0 0,2 2 28 0 0,134-262 162 0 0,-118 226-111 0 0,-4-1-1 0 0,-2-1 1 0 0,-3-2-1 0 0,-3 0 0 0 0,4-31-78 0 0,-21 88 328 0 0,-6 30-246 0 0,-34 122 143 0 0,-25 146 485 0 0,51-190-414 0 0,-1-11-144 0 0,4 0-1 0 0,5 0 0 0 0,3 34-151 0 0,35-21 28 0 0,-25-86-33 0 0,-7-16-1767 0 0,-7-8-3561 0 0,4 8-442 0 0,0-1-5958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25 7690 0 0,'0'0'3452'0'0,"0"0"-1264"0"0,0 0-553 0 0,0 0-12 0 0,0 0 58 0 0,0 0-102 0 0,0 0-313 0 0,0 0-333 0 0,0 0-224 0 0,0 0-105 0 0,0 0-11 0 0,0 0-11 0 0,-5 11 2698 0 0,67 7-1957 0 0,144-6-227 0 0,-152-13-938 0 0,41-13 85 0 0,-95 14-274 0 0,0-3-1828 0 0,0 9-11939 0 0,-2-2 1804 0 0</inkml:trace>
  <inkml:trace contextRef="#ctx0" brushRef="#br0" timeOffset="249.936">64 272 10354 0 0,'0'0'6787'0'0,"0"0"-4234"0"0,0 0-1335 0 0,0 0 27 0 0,0 0 95 0 0,0 0-92 0 0,0 0-207 0 0,0 0-244 0 0,0 0-173 0 0,0 0-81 0 0,0 0-115 0 0,0 0-79 0 0,0 0-47 0 0,27-4-51 0 0,79-11-45 0 0,30 12-711 0 0,-117 5-781 0 0,-2-1-6086 0 0,-14-1-4821 0 0</inkml:trace>
  <inkml:trace contextRef="#ctx0" brushRef="#br0" timeOffset="1135.879">733 478 0 0 0,'0'0'2090'0'0,"0"0"-75"0"0,0 0 71 0 0,0 0 133 0 0,0 0-15 0 0,0 0-233 0 0,0 0-322 0 0,0 0-294 0 0,0 0-210 0 0,0 0-67 0 0,0 0-42 0 0,0 0-26 0 0,0 0-24 0 0,-4 8-37 0 0,-12 27-37 0 0,12-27-53 0 0,4-8-24 0 0,0 0-35 0 0,3-4 2799 0 0,10-22-2755 0 0,9-29-514 0 0,3 1-1 0 0,1 1 1 0 0,4 1-1 0 0,15-20-329 0 0,-26 47 22 0 0,1 0 0 0 0,2 1 0 0 0,0 1 1 0 0,2 2-1 0 0,0 0 0 0 0,1 1 0 0 0,1 1 0 0 0,7-1-22 0 0,-32 18-3 0 0,0 1 0 0 0,-1 0 0 0 0,2 0 0 0 0,-1 0 0 0 0,0 0 0 0 0,0 0-1 0 0,0 1 1 0 0,0-1 0 0 0,1 0 0 0 0,-1 0 0 0 0,0 1 0 0 0,0-1 0 0 0,1 1-1 0 0,-1-1 1 0 0,1 1 0 0 0,-1-1 0 0 0,0 1 0 0 0,1 0 0 0 0,-1 0 0 0 0,1 0 0 0 0,-1 0-1 0 0,1 0 1 0 0,-1 0 0 0 0,1 0 0 0 0,-1 0 0 0 0,0 1 0 0 0,1-1 0 0 0,-1 1 0 0 0,1-1-1 0 0,-1 1 1 0 0,0-1 0 0 0,1 1 0 0 0,-1 0 0 0 0,0-1 0 0 0,0 1 0 0 0,0 0-1 0 0,1 0 1 0 0,-1 0 0 0 0,0 0 0 0 0,0 0 0 0 0,0 0 0 0 0,0 0 0 0 0,-1 0 0 0 0,1 1-1 0 0,0-1 1 0 0,0 0 0 0 0,-1 1 0 0 0,1-1 0 0 0,0 1 3 0 0,6 18 5 0 0,0-1-1 0 0,-1 1 1 0 0,-1 0-1 0 0,-1 0 1 0 0,-1 1 0 0 0,-1-1-1 0 0,0 19-4 0 0,5 33-64 0 0,-4-35 93 0 0,-2-37-43 0 0,0 0-21 0 0,30-26 172 0 0,10-19-135 0 0,3 1 0 0 0,0 3 0 0 0,3 1 0 0 0,19-11-2 0 0,-32 33-37 0 0,-34 18 30 0 0,0 0 7 0 0,0 0-17 0 0,0 0-2 0 0,4 26-117 0 0,6 36 178 0 0,-6 53-16 0 0,-8-95-53 0 0,0 0 0 0 0,-1 0 0 0 0,-2 0 0 0 0,0-1 0 0 0,0 0 1 0 0,-2 0-1 0 0,-7 10 27 0 0,13-23-50 0 0,4-5-113 0 0,-1-1 1 0 0,0 1-1 0 0,1-1 1 0 0,-1 1 0 0 0,1-1-1 0 0,-1 1 1 0 0,1-1-1 0 0,-1 1 1 0 0,1-1 0 0 0,0 1-1 0 0,-1-1 1 0 0,1 1 0 0 0,-1-1-1 0 0,1 0 1 0 0,0 0-1 0 0,-1 1 1 0 0,1-1 0 0 0,0 0-1 0 0,0 0 1 0 0,-1 0-1 0 0,1 0 1 0 0,0 1 0 0 0,-1-1-1 0 0,1 0 1 0 0,0 0-1 0 0,0 0 1 0 0,-1-1 0 0 0,1 1-1 0 0,0 0 1 0 0,-1 0 0 0 0,1 0-1 0 0,0-1 1 0 0,-1 1-1 0 0,1 0 1 0 0,0 0 0 0 0,-1-1-1 0 0,1 1 1 0 0,-1-1-1 0 0,1 1 1 0 0,0 0 0 0 0,-1-1-1 0 0,1 1 1 0 0,-1-1-1 0 0,1 0 1 0 0,-1 1 0 0 0,0-1-1 0 0,1 1 1 0 0,-1-1 0 0 0,1 0-1 0 0,-1 1 1 0 0,0-1-1 0 0,0 0 163 0 0,3 0-1666 0 0,6-5-10352 0 0</inkml:trace>
  <inkml:trace contextRef="#ctx0" brushRef="#br0" timeOffset="1818.751">2126 10 6265 0 0,'0'0'2648'0'0,"0"0"-841"0"0,0 0-86 0 0,0 0 82 0 0,0 0-54 0 0,0 0-244 0 0,0 0-330 0 0,0 0-185 0 0,0 0-105 0 0,0 0-114 0 0,0 0-59 0 0,0 0-62 0 0,0 0-15 0 0,-24 0 3930 0 0,-16-2-3060 0 0,35 1-1468 0 0,-1 0 0 0 0,0 0 0 0 0,0 1-1 0 0,0 0 1 0 0,0 0 0 0 0,0 0 0 0 0,1 1 0 0 0,-1 0 0 0 0,0 0 0 0 0,0 0 0 0 0,1 1 0 0 0,-1 0 0 0 0,1 0 0 0 0,-1 1 0 0 0,1-1 0 0 0,0 1 0 0 0,0 0-1 0 0,-4 3-36 0 0,3-1 0 0 0,-7 4 1 0 0,0 1 0 0 0,1 1 1 0 0,0 0-1 0 0,0 0 1 0 0,1 1-1 0 0,1 1 1 0 0,0 0-1 0 0,0 0 0 0 0,2 1 1 0 0,-1 1-2 0 0,2-2-18 0 0,0 0 0 0 0,1 0 1 0 0,1 1-1 0 0,0-1 0 0 0,1 1 0 0 0,0 0 1 0 0,1 1-1 0 0,1-1 0 0 0,0 0 0 0 0,1 1 1 0 0,1-1-1 0 0,0 1 0 0 0,1 2 18 0 0,1-14 6 0 0,-1 1 0 0 0,1-1 0 0 0,1 0 1 0 0,-1 0-1 0 0,0 0 0 0 0,1 0 0 0 0,0 0 0 0 0,-1 0 0 0 0,1-1 1 0 0,0 1-1 0 0,1-1 0 0 0,-1 0 0 0 0,0 0 0 0 0,0 0 0 0 0,1 0 0 0 0,0-1 1 0 0,-1 1-1 0 0,1-1 0 0 0,0 0 0 0 0,-1 0 0 0 0,1-1 0 0 0,0 1 0 0 0,0-1 1 0 0,0 1-1 0 0,0-1 0 0 0,-1 0 0 0 0,1-1 0 0 0,0 1 0 0 0,0-1 0 0 0,0 1 1 0 0,0-1-1 0 0,-1 0 0 0 0,1-1 0 0 0,0 1 0 0 0,-1-1 0 0 0,1 1 1 0 0,-1-1-1 0 0,0 0 0 0 0,0-1 0 0 0,1 1 0 0 0,-1-1-6 0 0,28-18 93 0 0,0-2 1 0 0,-2-1-1 0 0,-1-2 1 0 0,0 0-1 0 0,-3-2 0 0 0,0-1 1 0 0,14-23-94 0 0,7-5 22 0 0,-17 16 133 0 0,-33 107-328 0 0,2-50 173 0 0,1-1 0 0 0,1 0 0 0 0,0 1 0 0 0,1-1 0 0 0,1 0 0 0 0,1 1 0 0 0,0-1 0 0 0,2 6 0 0 0,-3-16 0 0 0,0 0 0 0 0,0 1 0 0 0,0-1 0 0 0,0 0 0 0 0,1-1-1 0 0,0 1 1 0 0,0 0 0 0 0,0-1 0 0 0,1 1 0 0 0,0-1 0 0 0,-1 0 0 0 0,2-1-1 0 0,-1 1 1 0 0,0 0 0 0 0,1-1 0 0 0,-1 0 0 0 0,1 0 0 0 0,0-1 0 0 0,0 1-1 0 0,0-1 1 0 0,0 0 0 0 0,1 0 0 0 0,-1-1 0 0 0,5 1 0 0 0,-7-1-104 0 0,-1-1 1 0 0,0 1-1 0 0,1-1 0 0 0,-1 0 0 0 0,1 0 1 0 0,-1 0-1 0 0,1 0 0 0 0,-1-1 1 0 0,0 1-1 0 0,1 0 0 0 0,-1-1 1 0 0,0 0-1 0 0,1 0 0 0 0,-1 0 1 0 0,0 0-1 0 0,0 0 0 0 0,0 0 1 0 0,0 0-1 0 0,0-1 0 0 0,0 1 0 0 0,0-1 1 0 0,1-1 103 0 0,16-51-6710 0 0,-19 47-5717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14195 0 0,'0'0'1486'0'0,"0"0"-455"0"0,0 0-197 0 0,0 0 89 0 0,0 0 142 0 0,0 0 77 0 0,0 0-93 0 0,0 0-245 0 0,0 0-213 0 0,0 0-137 0 0,0 0-83 0 0,0 0-39 0 0,0 0-42 0 0,1 33-42 0 0,3 102-36 0 0,4 44 591 0 0,-8 5-643 0 0,9-164-679 0 0,-8-20 336 0 0,7-12-2273 0 0,7-26-3275 0 0,-9 24-552 0 0,-1 5-4535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6961 0 0,'0'0'3516'0'0,"0"0"-1114"0"0,0 0-713 0 0,0 0-370 0 0,0 0-224 0 0,0 0-144 0 0,0 0-115 0 0,0 0-54 0 0,0 0-97 0 0,0 0-47 0 0,0 0-7 0 0,0 0-86 0 0,11 3-64 0 0,6 1-163 0 0,-1-1 0 0 0,1-1-1 0 0,0 0 1 0 0,0-1-1 0 0,0-1 1 0 0,0-1 0 0 0,8-1-318 0 0,187-17 860 0 0,-317-40 996 0 0,59 0-1405 0 0,45 57-367 0 0,1 2-1 0 0,0 0-23 0 0,0 0-15 0 0,0 0-25 0 0,0 0-33 0 0,0 0-1 0 0,0 0-7 0 0,0 16-70 0 0,12 207 253 0 0,1-126-114 0 0,-12-97-31 0 0,0 0 0 0 0,15-35 363 0 0,49-79-368 0 0,-49 82-3172 0 0,-13 28-7999 0 0,-3 4-720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4865 0 0,'0'0'3764'0'0,"0"0"-1105"0"0,0 0-504 0 0,0 0-113 0 0,0 0-138 0 0,0 0-225 0 0,0 0-289 0 0,0 0-327 0 0,0 0-263 0 0,0 0-172 0 0,0 0-97 0 0,0 0-49 0 0,0 0-55 0 0,0-3-37 0 0,2-1-278 0 0,1 0-1 0 0,-1 0 1 0 0,1 0 0 0 0,0 0 0 0 0,0 0 0 0 0,1 0 0 0 0,-1 1 0 0 0,1 0 0 0 0,0-1 0 0 0,0 1 0 0 0,0 1-1 0 0,0-1 1 0 0,0 1 0 0 0,1-1 0 0 0,-1 1 0 0 0,1 0 0 0 0,-1 1 0 0 0,1-1 0 0 0,0 1 0 0 0,0 0 0 0 0,4 0-112 0 0,6-4 151 0 0,116-19 632 0 0,-130 25-777 0 0,0-1 0 0 0,1 0 0 0 0,-1 0 1 0 0,0 1-1 0 0,1-1 0 0 0,-1 1 0 0 0,0-1 0 0 0,1 1 0 0 0,-1-1 0 0 0,0 1 0 0 0,0 0 0 0 0,1 0 0 0 0,-1-1 0 0 0,0 1 0 0 0,0 0 0 0 0,0 0 0 0 0,0 0 0 0 0,0 0 0 0 0,0 0 0 0 0,-1 1 0 0 0,1-1 0 0 0,0 0 0 0 0,0 0 1 0 0,-1 0-1 0 0,1 1 0 0 0,-1-1 0 0 0,1 0 0 0 0,-1 1 0 0 0,0-1 0 0 0,1 1 0 0 0,-1-1 0 0 0,0 0 0 0 0,0 1 0 0 0,0-1 0 0 0,0 1 0 0 0,0-1 0 0 0,0 0 0 0 0,-1 1 0 0 0,1-1 0 0 0,0 1-6 0 0,-15 57 162 0 0,-49 33-46 0 0,52-79-97 0 0,1 0 0 0 0,1 1 0 0 0,1 0-1 0 0,0 1 1 0 0,0 0 0 0 0,2 1 0 0 0,-3 6-19 0 0,9-18-1 0 0,-1-1 0 0 0,1 0 0 0 0,0 1 0 0 0,0 0 0 0 0,1-1 0 0 0,-1 1 0 0 0,1-1 0 0 0,-1 1 0 0 0,1 0 0 0 0,0-1 0 0 0,1 1 0 0 0,-1 0 0 0 0,1-1 0 0 0,-1 1 0 0 0,1 0 0 0 0,0-1 0 0 0,1 1 0 0 0,-1-1 0 0 0,1 0 0 0 0,-1 1 0 0 0,1-1 0 0 0,0 0 0 0 0,0 0 0 0 0,0 0 0 0 0,0 0 0 0 0,1 0 0 0 0,-1-1 0 0 0,1 1 0 0 0,2 1 1 0 0,1 0 38 0 0,0 1 0 0 0,0-1 0 0 0,1 1 0 0 0,-1-2 0 0 0,1 1 0 0 0,0-1 0 0 0,0 0 0 0 0,1-1-1 0 0,-1 1 1 0 0,0-1 0 0 0,1-1 0 0 0,0 0 0 0 0,-1 0 0 0 0,1 0 0 0 0,0-1 0 0 0,4 0-38 0 0,-3-1-1 0 0,-1 0 0 0 0,1-1 0 0 0,-1 0 0 0 0,0 0 0 0 0,1-1 0 0 0,-1 0 0 0 0,0 0 0 0 0,0-1 0 0 0,-1 0 0 0 0,1-1 0 0 0,-1 1 0 0 0,0-2 0 0 0,0 1 0 0 0,-1-1 0 0 0,1 1 0 0 0,-1-2 0 0 0,-1 1 0 0 0,1-1 0 0 0,-1 0 1 0 0,0 0-1 0 0,-1 0 0 0 0,1-3 1 0 0,5-11-1494 0 0,-5 7-3411 0 0,-3 10-4133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5065 0 0,'0'0'2494'0'0,"0"0"-147"0"0,0 0-78 0 0,0 0-97 0 0,0 0-224 0 0,0 0-313 0 0,0 0-365 0 0,0 0-308 0 0,0 0-222 0 0,0 0-171 0 0,0 0-94 0 0,0 0-59 0 0,0 0-25 0 0,-7 8 4695 0 0,97 0-3639 0 0,169-8-588 0 0,-207 8-712 0 0,-40-8-591 0 0,-12 0 212 0 0,-1-20-3725 0 0,0 13-143 0 0,-2 3-1628 0 0,0 4-5982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4561 0 0,'0'0'1854'0'0,"0"0"-330"0"0,0 0-37 0 0,0 0 200 0 0,0 0 201 0 0,0 0 29 0 0,0 0-205 0 0,0 0-334 0 0,0 0-295 0 0,0 0-159 0 0,0 0-43 0 0,0 0 16 0 0,0 0 18 0 0,1 3-15 0 0,2 1-697 0 0,0 0 1 0 0,0 0-1 0 0,1 0 1 0 0,0 0 0 0 0,0-1-1 0 0,0 0 1 0 0,0 0-1 0 0,0 0 1 0 0,1 0-1 0 0,-1-1 1 0 0,1 1 0 0 0,-1-1-1 0 0,1 0 1 0 0,0-1-1 0 0,0 1 1 0 0,0-1 0 0 0,0 0-1 0 0,0 0 1 0 0,0-1-1 0 0,1 1 1 0 0,-1-1-1 0 0,0 0 1 0 0,0-1 0 0 0,0 1-1 0 0,0-1 1 0 0,0 0-1 0 0,0 0 1 0 0,3-2-204 0 0,25 2 360 0 0,164-37 539 0 0,-149 34-2498 0 0,-48 2 59 0 0,0 0-72 0 0,0 2-4286 0 0,0 0-6690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438 325 1640 0 0,'0'0'3206'0'0,"0"0"-1031"0"0,0 0-482 0 0,0 0-55 0 0,0 0 21 0 0,0 0-8 0 0,0 0-98 0 0,0 0-236 0 0,0 0-268 0 0,0 0-194 0 0,0 0-142 0 0,-12-21-90 0 0,-52-105 468 0 0,61 116-844 0 0,0-1 0 0 0,-1 1-1 0 0,-1 0 1 0 0,1 0 0 0 0,-2 0-1 0 0,1 0 1 0 0,-1 1 0 0 0,-1 0 0 0 0,0 0-1 0 0,0 1 1 0 0,-1 0 0 0 0,0 0-1 0 0,0 1 1 0 0,0 0 0 0 0,-1 0 0 0 0,0 1-1 0 0,-1 0 1 0 0,0 1 0 0 0,-8-4-247 0 0,13 7 42 0 0,0 0 0 0 0,0 1 0 0 0,0 0 1 0 0,0 0-1 0 0,0 0 0 0 0,0 1 0 0 0,-1 0 0 0 0,1-1 1 0 0,0 2-1 0 0,0-1 0 0 0,0 1 0 0 0,0 0 0 0 0,0 0 1 0 0,0 0-1 0 0,0 1 0 0 0,0-1 0 0 0,0 1 0 0 0,0 0 0 0 0,1 1 1 0 0,-1-1-1 0 0,1 1 0 0 0,-1 0 0 0 0,1 0 0 0 0,0 1 1 0 0,0-1-1 0 0,1 1 0 0 0,-1-1 0 0 0,1 1 0 0 0,0 1 1 0 0,0-1-1 0 0,0 0 0 0 0,0 1 0 0 0,1-1 0 0 0,0 1 1 0 0,0 0-1 0 0,-1 1-42 0 0,-1 15 37 0 0,0 0 0 0 0,1 0 0 0 0,1 1 0 0 0,1-1 0 0 0,0 1 0 0 0,2-1 0 0 0,1 1 1 0 0,0-1-1 0 0,2 0 0 0 0,0 0 0 0 0,2 0 0 0 0,0-1 0 0 0,1 1 0 0 0,1-1 0 0 0,1-1 0 0 0,10 16-37 0 0,21 49 148 0 0,3-1-1 0 0,41 54-147 0 0,-48-87 64 0 0,-3 0 0 0 0,-2 2 1 0 0,-2 2-1 0 0,-3 1 0 0 0,-2 0 0 0 0,-2 2 0 0 0,-3 1 0 0 0,-3 1-64 0 0,-11-26 78 0 0,-1-1-1 0 0,-2 1 0 0 0,-1 0 1 0 0,-1 0-1 0 0,-4 14-77 0 0,3-34 18 0 0,-2 1 0 0 0,0-1-1 0 0,0 0 1 0 0,-1 0 0 0 0,-1 0 0 0 0,0 0-1 0 0,-1-1 1 0 0,0 0 0 0 0,-1 0 0 0 0,0-1-1 0 0,-1 1 1 0 0,-1-2 0 0 0,1 1 0 0 0,-2-1-1 0 0,1 0 1 0 0,-1-1 0 0 0,-1 0 0 0 0,1-1-1 0 0,-2 0 1 0 0,1-1 0 0 0,-1 0-1 0 0,0-1 1 0 0,0 0 0 0 0,-1-1 0 0 0,0 0-1 0 0,0-1 1 0 0,0-1 0 0 0,0 0 0 0 0,-1 0-1 0 0,1-2 1 0 0,-1 1 0 0 0,1-2 0 0 0,-9 0-18 0 0,12 1-11 0 0,-1-1 1 0 0,0-1-1 0 0,1 1 1 0 0,-1-2-1 0 0,1 1 1 0 0,0-1 0 0 0,-1-1-1 0 0,1 0 1 0 0,0 0-1 0 0,0-1 1 0 0,1-1-1 0 0,-1 1 1 0 0,1-1 0 0 0,0-1-1 0 0,0 0 1 0 0,1 0-1 0 0,-6-6 11 0 0,12 10-79 0 0,0 0 0 0 0,1-1 0 0 0,-1 1 0 0 0,1-1 0 0 0,-1 0 0 0 0,1 1-1 0 0,0-1 1 0 0,0 0 0 0 0,0 0 0 0 0,0 0 0 0 0,1 0 0 0 0,-1 1 0 0 0,1-1 0 0 0,-1 0 0 0 0,1 0-1 0 0,0 0 1 0 0,0 0 0 0 0,1 0 0 0 0,-1 0 0 0 0,1 0 0 0 0,-1 0 0 0 0,1 0 0 0 0,0 0 0 0 0,0 0-1 0 0,0 1 1 0 0,0-1 0 0 0,1 0 0 0 0,-1 1 0 0 0,1-1 79 0 0,33-43-7692 0 0,-22 37-4290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47 117 7226 0 0,'0'0'1604'0'0,"0"0"-351"0"0,0 0-108 0 0,0 0 143 0 0,0 0 136 0 0,0 0 5 0 0,0 0-154 0 0,0 0-269 0 0,0 0-271 0 0,0 0-176 0 0,0 0-126 0 0,-1 34-100 0 0,0 102-57 0 0,-15 2 985 0 0,16-138-1198 0 0,0 0 0 0 0,0-1-1 0 0,0 1 1 0 0,0 0 0 0 0,-1 0 0 0 0,1 0-1 0 0,0-1 1 0 0,0 1 0 0 0,0 0 0 0 0,-1 0 0 0 0,1 0-1 0 0,0 0 1 0 0,0-1 0 0 0,0 1 0 0 0,-1 0-1 0 0,1 0 1 0 0,0 0 0 0 0,0 0 0 0 0,-1 0-1 0 0,1 0 1 0 0,0 0 0 0 0,0 0 0 0 0,-1 0-1 0 0,1 0 1 0 0,0 0 0 0 0,-1 0 0 0 0,1 0-1 0 0,0 0 1 0 0,0 0 0 0 0,-1 0 0 0 0,1 0-1 0 0,0 0 1 0 0,0 0 0 0 0,0 0 0 0 0,-1 1-1 0 0,1-1 1 0 0,0 0 0 0 0,0 0 0 0 0,-1 0-1 0 0,1 0 1 0 0,0 0 0 0 0,0 1 0 0 0,0-1-1 0 0,0 0 1 0 0,-1 0 0 0 0,1 0 0 0 0,0 1-1 0 0,0-1 1 0 0,0 0 0 0 0,0 0 0 0 0,0 1-63 0 0,-13-25 488 0 0,11 10-372 0 0,0 1 0 0 0,1 0 0 0 0,0-1 0 0 0,1 0 1 0 0,1 1-1 0 0,0-1 0 0 0,1 1 0 0 0,0 0 0 0 0,1-1 0 0 0,1 1 0 0 0,0 0 0 0 0,0 1 0 0 0,2-1 0 0 0,-1 1 1 0 0,2 0-1 0 0,-1 0 0 0 0,8-8-116 0 0,-1-1 102 0 0,2-1 0 0 0,1 2 0 0 0,0 0 1 0 0,2 1-1 0 0,0 1 0 0 0,19-15-102 0 0,-36 32 2 0 0,0 1-1 0 0,-1-1 0 0 0,1 1 1 0 0,0-1-1 0 0,0 0 0 0 0,-1 1 1 0 0,1 0-1 0 0,0-1 0 0 0,0 1 1 0 0,0 0-1 0 0,0-1 1 0 0,0 1-1 0 0,-1 0 0 0 0,1 0 1 0 0,0 0-1 0 0,0 0 0 0 0,0 0 1 0 0,0 0-1 0 0,0 0 0 0 0,0 0 1 0 0,0 0-1 0 0,0 0 1 0 0,0 0-1 0 0,-1 0 0 0 0,1 1 1 0 0,0-1-1 0 0,0 0 0 0 0,0 1 1 0 0,0-1-1 0 0,-1 1 0 0 0,1-1 1 0 0,0 1-1 0 0,0-1 0 0 0,-1 1 1 0 0,1-1-1 0 0,0 1 1 0 0,-1 0-1 0 0,1-1 0 0 0,-1 1 1 0 0,1 0-1 0 0,-1 0 0 0 0,1 0 1 0 0,-1-1-1 0 0,1 1 0 0 0,-1 0 1 0 0,0 0-1 0 0,1 0 1 0 0,-1 0-1 0 0,0 0 0 0 0,0-1 1 0 0,0 1-1 0 0,0 0 0 0 0,0 0 1 0 0,0 0-1 0 0,0 0 0 0 0,0 0 1 0 0,0 0-1 0 0,0 0 1 0 0,0 0-1 0 0,0-1 0 0 0,-1 1 1 0 0,1 0-2 0 0,3 10 33 0 0,29 89-220 0 0,-10-80-1802 0 0,-4-16-8319 0 0,-17-4-1272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13427 0 0,'0'0'2356'0'0,"0"0"-1158"0"0,0 0-347 0 0,0 0 118 0 0,0 0 152 0 0,0 0 30 0 0,0 0-118 0 0,0 0-254 0 0,0 0-331 0 0,0 0-209 0 0,0 0-106 0 0,0 0-41 0 0,0 0-39 0 0,2 27-25 0 0,7 111-218 0 0,-9-137-57 0 0,0-1-233 0 0,0 0-415 0 0,2-7-10315 0 0,-2 6 354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8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3441 0 0,'0'0'2952'0'0,"0"0"-879"0"0,0 0-424 0 0,0 0-140 0 0,0 0-32 0 0,0 0 0 0 0,0 0-73 0 0,0 0-197 0 0,0 0-217 0 0,0 0-157 0 0,0 0-101 0 0,0 0-74 0 0,4-8 2701 0 0,38 9-2449 0 0,126-13 289 0 0,-66-8-1038 0 0,-102 20-153 0 0,0 0 12 0 0,0 0 17 0 0,0 0-13 0 0,0 0 6 0 0,0 0 7 0 0,0 0 24 0 0,0 0 18 0 0,0 0 13 0 0,0 0 20 0 0,0 0-5 0 0,0 0-5 0 0,0 0-10 0 0,0 0-10 0 0,0 0 44 0 0,0 0 26 0 0,-8-19 629 0 0,-77-82-669 0 0,71 67-1558 0 0,12 22-1770 0 0,1-1-3515 0 0,1 8-5640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9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4961 0 0,'0'0'1730'0'0,"0"0"-263"0"0,0 0-83 0 0,0 0 114 0 0,0 0 93 0 0,0 0 37 0 0,0 0-134 0 0,0 0-265 0 0,0 0-238 0 0,0 0-209 0 0,0 0-129 0 0,0 0-110 0 0,0 36-82 0 0,1 110-49 0 0,20 8 1022 0 0,-11-83-1155 0 0,-7-54 3042 0 0,-20-79-2875 0 0,15 43-416 0 0,0 0 0 0 0,1 0 0 0 0,2 0 1 0 0,0 0-1 0 0,0 0 0 0 0,2 0 0 0 0,0 0 0 0 0,2 1 0 0 0,0-1 0 0 0,1 1 0 0 0,0 0 0 0 0,2 1 0 0 0,8-15-30 0 0,-8 17 2 0 0,-5 9-1 0 0,0 0 0 0 0,0 0 0 0 0,0 0 1 0 0,1 0-1 0 0,0 1 0 0 0,0-1 0 0 0,0 1 1 0 0,1 0-1 0 0,0 0 0 0 0,0 1 0 0 0,0-1 0 0 0,0 1 1 0 0,1 0-1 0 0,0 0 0 0 0,0 1 0 0 0,3-2-1 0 0,7 1 22 0 0,-15 3-24 0 0,0 1 1 0 0,0-1-1 0 0,-1 1 1 0 0,1-1 0 0 0,0 1-1 0 0,0-1 1 0 0,0 1-1 0 0,-1 0 1 0 0,1-1-1 0 0,0 1 1 0 0,0 0-1 0 0,0 0 1 0 0,0 0-1 0 0,0 0 1 0 0,0-1 0 0 0,0 1-1 0 0,-1 1 1 0 0,1-1-1 0 0,0 0 1 0 0,0 0-1 0 0,0 0 1 0 0,0 0-1 0 0,0 1 1 0 0,0-1 0 0 0,-1 0-1 0 0,1 1 1 0 0,0-1-1 0 0,0 0 1 0 0,0 1-1 0 0,-1-1 1 0 0,1 1-1 0 0,0 0 1 0 0,-1-1-1 0 0,1 1 1 0 0,0 0 0 0 0,-1-1-1 0 0,1 1 1 0 0,-1 0-1 0 0,1-1 1 0 0,-1 1-1 0 0,1 0 1 0 0,-1 0-1 0 0,0 0 1 0 0,1 0-1 0 0,-1-1 1 0 0,0 1 0 0 0,1 0-1 0 0,-1 0 1 0 0,0 0-1 0 0,0 0 1 0 0,0 0-1 0 0,0 0 1 0 0,0 0-1 0 0,0-1 1 0 0,0 1 0 0 0,0 0-1 0 0,-1 0 2 0 0,3 12-570 0 0,13 58 1276 0 0,-4-51-3649 0 0,5-4-4155 0 0,-11-13-4475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3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341 991 0 0 0,'0'0'1319'0'0,"0"0"1280"0"0,0 0 549 0 0,0 0-165 0 0,0 0-575 0 0,0 0-683 0 0,0 0-510 0 0,0 0-152 0 0,0 0-26 0 0,0 0-47 0 0,0 0-50 0 0,0 0-96 0 0,0 0-115 0 0,-5 0-86 0 0,-8-1-274 0 0,4 1-15 0 0,0-1 0 0 0,1 1 0 0 0,-1 1-1 0 0,0 0 1 0 0,1 0 0 0 0,-1 0 0 0 0,1 1 0 0 0,-1 1 0 0 0,1-1 0 0 0,-7 4-354 0 0,-3 5 119 0 0,-117 82 381 0 0,129-87-496 0 0,0-1 0 0 0,0 1 0 0 0,1 1 0 0 0,-1-1 0 0 0,2 1 0 0 0,-1 0 0 0 0,1 0 0 0 0,0 1 0 0 0,0-1 0 0 0,1 1 0 0 0,0 0 0 0 0,0-1 1 0 0,1 2-1 0 0,0-1 0 0 0,0 0 0 0 0,1 0 0 0 0,0 0 0 0 0,1 3-4 0 0,-1-6-20 0 0,1 1 1 0 0,0-1-1 0 0,0 1 1 0 0,0 0-1 0 0,1-1 1 0 0,-1 1-1 0 0,2-1 1 0 0,-1 1-1 0 0,0-1 1 0 0,1 0-1 0 0,0 0 1 0 0,0 0-1 0 0,1 0 1 0 0,-1 0-1 0 0,1 0 1 0 0,0 0-1 0 0,1-1 1 0 0,-1 1-1 0 0,1-1 1 0 0,-1 0-1 0 0,1 0 1 0 0,1 0 19 0 0,5 4-128 0 0,1 0 0 0 0,0-1 1 0 0,0-1-1 0 0,0 0 1 0 0,0 0-1 0 0,1-1 1 0 0,0-1-1 0 0,0 0 1 0 0,12 2 127 0 0,22 2-2975 0 0,0-6-3833 0 0,-31-2-4370 0 0</inkml:trace>
  <inkml:trace contextRef="#ctx0" brushRef="#br0" timeOffset="667.535">786 1079 9346 0 0,'0'0'1616'0'0,"0"0"-470"0"0,0 0-178 0 0,0 0 103 0 0,0 0 124 0 0,0 0 19 0 0,0 0-101 0 0,0 0-197 0 0,0 0-168 0 0,-34 26-134 0 0,-106 84-103 0 0,63-35 355 0 0,64-55-599 0 0,11-18-242 0 0,0-1 0 0 0,0 1 1 0 0,1-1-1 0 0,-1 1 0 0 0,1 0 0 0 0,0-1 0 0 0,-1 1 0 0 0,1 0 0 0 0,0 0 0 0 0,0 0 0 0 0,0 0 1 0 0,0 0-1 0 0,0 0 0 0 0,1 0 0 0 0,-1 1 0 0 0,1-1 0 0 0,-1 0 0 0 0,1 0 0 0 0,0 0 0 0 0,0 1 1 0 0,0-1-1 0 0,0 0 0 0 0,0 0 0 0 0,0 1 0 0 0,1-1 0 0 0,-1 0 0 0 0,1 0 0 0 0,-1 0 0 0 0,1 0 1 0 0,0 1-1 0 0,0-1 0 0 0,0 0 0 0 0,0 0 0 0 0,0-1 0 0 0,0 1 0 0 0,1 0 0 0 0,-1 0 0 0 0,1-1 1 0 0,-1 1-1 0 0,1 0 0 0 0,0-1 0 0 0,0 0 0 0 0,-1 1 0 0 0,1-1 0 0 0,0 0 0 0 0,0 0 0 0 0,0 0 0 0 0,0 0 1 0 0,0 0-1 0 0,1-1 0 0 0,-1 1 0 0 0,1-1-25 0 0,14-2 165 0 0,1 0-1 0 0,-1-2 1 0 0,1 0-1 0 0,-1-1 1 0 0,0-1 0 0 0,-1-1-1 0 0,1 0 1 0 0,-1-1 0 0 0,-1 0-1 0 0,1-2 1 0 0,-2 0-1 0 0,1 0 1 0 0,-1-2 0 0 0,-1 1-1 0 0,0-2 1 0 0,-1 0 0 0 0,0 0-1 0 0,9-15-164 0 0,33-22 79 0 0,-51 83-591 0 0,-4 6 516 0 0,-1-31-6 0 0,1-1 1 0 0,0 1 0 0 0,0 0 0 0 0,1-1 0 0 0,0 1-1 0 0,0 0 1 0 0,1 0 0 0 0,0-1 0 0 0,0 1-1 0 0,0-1 1 0 0,1 1 0 0 0,1-1 0 0 0,-1 1 0 0 0,1-1-1 0 0,0 0 1 0 0,1 0 0 0 0,0 0 0 0 0,0-1 0 0 0,0 1-1 0 0,1-1 1 0 0,0 0 0 0 0,0-1 0 0 0,3 4 1 0 0,-3-7 26 0 0,-1 0 0 0 0,1 0 0 0 0,0 0 0 0 0,-1 0 0 0 0,1-1 0 0 0,0 1 0 0 0,0-1 0 0 0,0-1 0 0 0,0 1 0 0 0,0-1 0 0 0,1 0 0 0 0,-1 0 0 0 0,0 0 0 0 0,0-1-1 0 0,0 1 1 0 0,0-1 0 0 0,0-1 0 0 0,0 1 0 0 0,0-1 0 0 0,-1 1 0 0 0,1-1 0 0 0,0-1 0 0 0,-1 1 0 0 0,0-1 0 0 0,1 0 0 0 0,2-2-26 0 0,100-97 796 0 0,-102 97-786 0 0,45-52 167 0 0,-3-1 0 0 0,-2-3-1 0 0,-3-1 1 0 0,-2-3-177 0 0,-25 38-2 0 0,-2 0 1 0 0,0-1-1 0 0,-2 0 0 0 0,-1-1 1 0 0,-1 0-1 0 0,-2 0 0 0 0,-1-1 1 0 0,-1 0-1 0 0,-1 0 0 0 0,-2-1 1 0 0,-1-10 1 0 0,-1 38-8 0 0,0 0 0 0 0,0 0 0 0 0,0 0 0 0 0,-1 0 0 0 0,1 0 1 0 0,-1-1-1 0 0,0 1 0 0 0,1 0 0 0 0,-1 0 0 0 0,-1 1 1 0 0,1-1-1 0 0,0 0 0 0 0,-1 0 0 0 0,0 1 0 0 0,1-1 0 0 0,-1 1 1 0 0,0-1-1 0 0,0 1 0 0 0,0 0 0 0 0,-1-1 0 0 0,1 1 1 0 0,-1 0-1 0 0,1 1 0 0 0,-1-1 0 0 0,1 0 0 0 0,-1 1 0 0 0,0 0 1 0 0,0-1-1 0 0,0 1 0 0 0,0 0 0 0 0,0 0 0 0 0,0 1 0 0 0,0-1 1 0 0,0 1-1 0 0,0-1 0 0 0,-3 1 8 0 0,-4 0-39 0 0,1 0-1 0 0,-1 1 1 0 0,0 0 0 0 0,1 1 0 0 0,-1 0-1 0 0,1 0 1 0 0,-1 1 0 0 0,1 1 0 0 0,0-1-1 0 0,0 1 1 0 0,-4 3 39 0 0,-3 4 1 0 0,1 0 0 0 0,0 0-1 0 0,0 2 1 0 0,1-1 0 0 0,1 2 0 0 0,0 0 0 0 0,1 1-1 0 0,1 0 1 0 0,0 0 0 0 0,1 1 0 0 0,1 1 0 0 0,0 0-1 0 0,1 0 1 0 0,1 1 0 0 0,1 0 0 0 0,0 0-1 0 0,1 0 1 0 0,1 1 0 0 0,1-1 0 0 0,1 1 0 0 0,0 0-1 0 0,2 19 0 0 0,-1-7 35 0 0,2 1 0 0 0,1 0 0 0 0,2-1 0 0 0,0 0 0 0 0,3 1 0 0 0,0-2-1 0 0,3 5-34 0 0,1-4 21 0 0,-6-11-36 0 0,1-1 0 0 0,1 0 0 0 0,1 0 0 0 0,0 0 0 0 0,2-1 0 0 0,0 0 0 0 0,1-1-1 0 0,4 5 16 0 0,-13-20-89 0 0,0-1 0 0 0,0 1 0 0 0,1 0 0 0 0,-1 0-1 0 0,1-1 1 0 0,-1 1 0 0 0,1-1 0 0 0,-1 0 0 0 0,1 0-1 0 0,0 0 1 0 0,0 0 0 0 0,-1 0 0 0 0,1-1 0 0 0,0 1-1 0 0,0-1 1 0 0,0 0 0 0 0,0 0 0 0 0,0 0 0 0 0,-1 0-1 0 0,1 0 1 0 0,3-1 89 0 0,15-5-3704 0 0,-1-3-3976 0 0,-14 2-4043 0 0</inkml:trace>
  <inkml:trace contextRef="#ctx0" brushRef="#br0" timeOffset="1015.944">1804 1131 13307 0 0,'0'0'2171'0'0,"0"0"-653"0"0,0 0-254 0 0,0 0-32 0 0,0 0-56 0 0,0 0-135 0 0,0 0-185 0 0,0 0-176 0 0,0 0-109 0 0,0 0-84 0 0,0 0-77 0 0,0 0-42 0 0,0 0-62 0 0,-22-4-65 0 0,-70-10-55 0 0,46 21 67 0 0,38-3-217 0 0,-1 0 0 0 0,1 1 0 0 0,0 1-1 0 0,1-1 1 0 0,0 1 0 0 0,0 1 0 0 0,0-1 0 0 0,0 1 0 0 0,1 0 0 0 0,0 1 0 0 0,1 0 0 0 0,-5 7-36 0 0,6-9-6 0 0,0 1 1 0 0,1-1-1 0 0,-1 1 1 0 0,1 0 0 0 0,1 0-1 0 0,-1 0 1 0 0,1 0 0 0 0,0 0-1 0 0,1 1 1 0 0,0-1-1 0 0,0 0 1 0 0,0 1 0 0 0,1-1-1 0 0,0 1 1 0 0,1-1-1 0 0,0 1 1 0 0,0-1 0 0 0,0 0-1 0 0,1 1 1 0 0,0-1-1 0 0,1 0 1 0 0,-1 0 0 0 0,1 0-1 0 0,2 2 6 0 0,0-5 5 0 0,1 0-1 0 0,0-1 0 0 0,0 1 1 0 0,1-1-1 0 0,-1 0 0 0 0,1-1 1 0 0,-1 1-1 0 0,1-1 0 0 0,0-1 1 0 0,0 1-1 0 0,0-1 0 0 0,0-1 1 0 0,0 1-1 0 0,0-1 0 0 0,0 0 1 0 0,0 0-1 0 0,0-1 0 0 0,2-1-4 0 0,16 2-98 0 0,53-16-1178 0 0,-54 5-2146 0 0,-2-2-4053 0 0,-15 9-3787 0 0</inkml:trace>
  <inkml:trace contextRef="#ctx0" brushRef="#br0" timeOffset="1897.588">2016 1108 10866 0 0,'0'0'1323'0'0,"0"0"-177"0"0,0 0 121 0 0,0 0 145 0 0,0 0-68 0 0,0 0-245 0 0,0 0-280 0 0,0 0-196 0 0,0 0-112 0 0,0 0-67 0 0,0 0-49 0 0,0 0-66 0 0,-5 32-64 0 0,-12 95-53 0 0,22-73 54 0 0,0-50-213 0 0,-2 0 20 0 0,0 0 0 0 0,1 0 0 0 0,-1-1 0 0 0,1 1 0 0 0,0-1 0 0 0,0 0 0 0 0,0 0 0 0 0,1 0 0 0 0,-1-1 0 0 0,1 0 0 0 0,-1 1 0 0 0,1-2-1 0 0,0 1 1 0 0,0 0 0 0 0,0-1 0 0 0,0 0 0 0 0,0 0 0 0 0,0-1 0 0 0,0 1 0 0 0,0-1 0 0 0,0 0 0 0 0,0 0 0 0 0,0-1 0 0 0,0 0 0 0 0,0 1 0 0 0,0-2 0 0 0,0 1 0 0 0,0-1 0 0 0,0 1 0 0 0,2-2-73 0 0,7-3 162 0 0,1-1 0 0 0,-1 0 0 0 0,-1 0 0 0 0,0-1 0 0 0,0-1 0 0 0,0 0 0 0 0,-1-1 0 0 0,0-1 1 0 0,4-5-163 0 0,63-94 374 0 0,-79 109-404 0 0,0 1-13 0 0,0 0-56 0 0,0 0-82 0 0,-1 28-870 0 0,0-24 1005 0 0,0 0-1 0 0,1 0 1 0 0,-1 0-1 0 0,1 1 1 0 0,0-1-1 0 0,0 0 1 0 0,1 0-1 0 0,-1 0 1 0 0,1 0-1 0 0,0 1 1 0 0,0-1-1 0 0,0 0 1 0 0,1 0-1 0 0,-1-1 1 0 0,1 1-1 0 0,0 0 1 0 0,0 0-1 0 0,0-1 0 0 0,1 1 1 0 0,-1-1-1 0 0,1 0 1 0 0,0 0-1 0 0,1 2 47 0 0,5-1 30 0 0,-1 1-1 0 0,1-2 0 0 0,0 1 0 0 0,0-1 1 0 0,0 0-1 0 0,0-1 0 0 0,0 0 0 0 0,1 0 1 0 0,-1-1-1 0 0,1 0 0 0 0,-1-1 0 0 0,1 0 1 0 0,0-1-1 0 0,-1 0 0 0 0,0 0 0 0 0,1-1 1 0 0,-1 0-1 0 0,0 0 0 0 0,0-1 0 0 0,0-1 1 0 0,0 0-1 0 0,0 0 0 0 0,-1 0 0 0 0,0-1 1 0 0,0 0-1 0 0,0-1 0 0 0,0 0 0 0 0,-1 0 1 0 0,0-1-1 0 0,4-5-29 0 0,9-8 421 0 0,-1-1 1 0 0,-1 0-1 0 0,-1-2 1 0 0,-1 0-1 0 0,9-17-421 0 0,-8 7 131 0 0,-1 0 0 0 0,-2-2 0 0 0,-1 0 0 0 0,-1-1 0 0 0,-3 0 0 0 0,0 0 0 0 0,-3-1 0 0 0,-1 0 0 0 0,-1 0-1 0 0,-3 0 1 0 0,-2-36-131 0 0,-1 63 0 0 0,0 1 0 0 0,0-1 1 0 0,-1 1-1 0 0,0 0 0 0 0,-1 0 0 0 0,0 0 0 0 0,0 0 0 0 0,-1 1 0 0 0,0-1 0 0 0,-5-4 0 0 0,9 10-14 0 0,-1 1 0 0 0,0-1 0 0 0,0 1-1 0 0,1 0 1 0 0,-1 0 0 0 0,-1 0 0 0 0,1 0 0 0 0,0 0 0 0 0,0 0 0 0 0,-1 1 0 0 0,1-1 0 0 0,-1 1 0 0 0,0 0 0 0 0,1-1-1 0 0,-1 1 1 0 0,0 0 0 0 0,0 1 0 0 0,0-1 0 0 0,1 0 0 0 0,-1 1 0 0 0,0 0 0 0 0,0 0 0 0 0,0-1 0 0 0,0 2 0 0 0,0-1 0 0 0,0 0-1 0 0,0 1 1 0 0,0-1 0 0 0,1 1 0 0 0,-1 0 0 0 0,0 0 0 0 0,0 0 0 0 0,1 0 0 0 0,-1 0 0 0 0,0 1 0 0 0,-1 1 14 0 0,-4 2-21 0 0,1 1 1 0 0,0 1 0 0 0,1 0-1 0 0,-1-1 1 0 0,1 2 0 0 0,1-1 0 0 0,-1 1-1 0 0,1 0 1 0 0,1 0 0 0 0,-1 1 0 0 0,1-1-1 0 0,1 1 1 0 0,0 0 0 0 0,0 0-1 0 0,1 0 1 0 0,0 0 0 0 0,0 0 0 0 0,1 1-1 0 0,0 6 21 0 0,11 185 87 0 0,-9-188-78 0 0,62 304 545 0 0,-5-159-322 0 0,-56-155-608 0 0,3 13 1096 0 0,-4-2-5468 0 0,1-14-4709 0 0,0 0-2466 0 0</inkml:trace>
  <inkml:trace contextRef="#ctx0" brushRef="#br0" timeOffset="2253.379">3014 1090 13387 0 0,'0'0'2100'0'0,"0"0"-418"0"0,0 0-192 0 0,0 0-131 0 0,0 0-251 0 0,0 0-360 0 0,0 0-364 0 0,0 0-216 0 0,0 0-72 0 0,0 0 16 0 0,0 0 23 0 0,0 0-11 0 0,0 0-4 0 0,-2 20-4 0 0,-6 61-19 0 0,8-75-71 0 0,-1 0 1 0 0,1 0-1 0 0,1 0 0 0 0,-1 0 0 0 0,1 1 0 0 0,0-1 1 0 0,0 0-1 0 0,0 0 0 0 0,1 0 0 0 0,0-1 0 0 0,1 1 0 0 0,-1 0 1 0 0,1-1-1 0 0,0 1 0 0 0,0-1 0 0 0,1 0 0 0 0,-1 0 1 0 0,1 0-1 0 0,0-1 0 0 0,1 1 0 0 0,-1-1 0 0 0,1 0 0 0 0,0 0 1 0 0,0-1-1 0 0,0 1 0 0 0,0-1 0 0 0,4 2-26 0 0,-2-4 160 0 0,0 1-1 0 0,0-1 1 0 0,0 0 0 0 0,0-1-1 0 0,0 1 1 0 0,0-2 0 0 0,0 1-1 0 0,0-1 1 0 0,0 0 0 0 0,0 0-1 0 0,0-1 1 0 0,0 1 0 0 0,0-2-1 0 0,-1 1 1 0 0,1-1 0 0 0,-1 0-1 0 0,1 0 1 0 0,-1-1 0 0 0,0 0-1 0 0,-1 0 1 0 0,1 0-1 0 0,-1-1 1 0 0,1 0 0 0 0,-1 0-1 0 0,-1 0 1 0 0,1-1 0 0 0,-1 1-1 0 0,3-6-159 0 0,1-1-14 0 0,-1 1 0 0 0,-1-1 0 0 0,0 0 0 0 0,0 0 0 0 0,-2 0 0 0 0,1-1 0 0 0,-1 0 0 0 0,-1 0 0 0 0,-1 0-1 0 0,0 0 1 0 0,0 0 0 0 0,-1 0 0 0 0,-1-1 0 0 0,0-2 14 0 0,2 8-1561 0 0,1 2-4256 0 0,-3 2-4273 0 0</inkml:trace>
  <inkml:trace contextRef="#ctx0" brushRef="#br0" timeOffset="2631.656">3720 1024 16996 0 0,'0'0'2260'0'0,"0"0"-397"0"0,0 0-257 0 0,0 0-255 0 0,0 0-234 0 0,0 0-282 0 0,0 0-241 0 0,0 0-152 0 0,0 0-89 0 0,0 0-83 0 0,0 0-68 0 0,0 0-30 0 0,0 0-114 0 0,-4-4-86 0 0,3 3 20 0 0,-1 0 0 0 0,1 0 0 0 0,-1 0 1 0 0,1 0-1 0 0,-1 0 0 0 0,1 0 0 0 0,-1 0 0 0 0,1 1 0 0 0,-1-1 0 0 0,0 0 0 0 0,1 1 0 0 0,-1-1 0 0 0,0 1 0 0 0,1 0 0 0 0,-1 0 0 0 0,0 0 0 0 0,0 0 0 0 0,1 0 0 0 0,-1 0 0 0 0,0 0 0 0 0,0 0 0 0 0,1 1 0 0 0,-1-1 0 0 0,0 1 0 0 0,0-1 0 0 0,1 1 0 0 0,-1 0 0 0 0,1-1 1 0 0,-1 1-1 0 0,1 0 0 0 0,-1 0 8 0 0,-3 2-14 0 0,2-3-3 0 0,1 1 1 0 0,-1 0-1 0 0,0-1 1 0 0,0 1-1 0 0,1 1 1 0 0,-1-1-1 0 0,0 0 1 0 0,1 1-1 0 0,-1-1 1 0 0,1 1 0 0 0,0 0-1 0 0,-1 0 1 0 0,1 0-1 0 0,0 0 1 0 0,0 0-1 0 0,0 0 1 0 0,1 1-1 0 0,-1-1 1 0 0,1 1-1 0 0,-1-1 1 0 0,1 1-1 0 0,0 0 1 0 0,0-1-1 0 0,0 1 1 0 0,0 0-1 0 0,0 0 1 0 0,0 0-1 0 0,1-1 1 0 0,0 1 0 0 0,-1 2 16 0 0,52 28-163 0 0,-44-30 175 0 0,0-2 5 0 0,1 1 0 0 0,0 1 0 0 0,-1-1 0 0 0,1 1 0 0 0,-1 1 0 0 0,0-1 0 0 0,0 1-1 0 0,0 0 1 0 0,-1 1 0 0 0,1 0 0 0 0,-1 0 0 0 0,0 0 0 0 0,-1 1 0 0 0,1-1-1 0 0,-1 1 1 0 0,0 1 0 0 0,-1-1 0 0 0,1 1 0 0 0,-1 0 0 0 0,0 0 0 0 0,-1 0 0 0 0,0 0-1 0 0,0 1 1 0 0,-1-1 0 0 0,1 1 0 0 0,-2 0 0 0 0,1 1-17 0 0,-4-2 50 0 0,-1-1 0 0 0,0 0-1 0 0,0 1 1 0 0,-1-1 0 0 0,1 0 0 0 0,-1 0 0 0 0,-1-1 0 0 0,1 1-1 0 0,-1-1 1 0 0,0 0 0 0 0,0 0 0 0 0,0-1 0 0 0,-1 1-1 0 0,0-1 1 0 0,0-1 0 0 0,0 1 0 0 0,0-1 0 0 0,0 0 0 0 0,-1 0-1 0 0,0-1 1 0 0,1 1 0 0 0,-6 0-50 0 0,9-2-117 0 0,1 0-1 0 0,-1 0 1 0 0,1-1-1 0 0,-1 1 1 0 0,0 0-1 0 0,1-1 1 0 0,-1 0-1 0 0,0 1 1 0 0,1-1-1 0 0,-1 0 1 0 0,0 0-1 0 0,0-1 1 0 0,1 1-1 0 0,-1-1 1 0 0,0 1-1 0 0,1-1 1 0 0,-1 0 0 0 0,1 0-1 0 0,-1 0 1 0 0,1 0-1 0 0,-1 0 1 0 0,-1-2 117 0 0,4 2-325 0 0,-3-6-885 0 0,-1 1-3809 0 0,1-1-6843 0 0</inkml:trace>
  <inkml:trace contextRef="#ctx0" brushRef="#br0" timeOffset="3469.687">3816 96 6161 0 0,'0'0'3458'0'0,"0"0"-1136"0"0,0 0-507 0 0,0 0-160 0 0,0 0-108 0 0,0 0-136 0 0,0 0-206 0 0,0 0-256 0 0,0 0-201 0 0,0 0-141 0 0,0 0-108 0 0,0 0-4 0 0,8-9 6 0 0,80-56 1150 0 0,-81 62-1539 0 0,1-1-1 0 0,0 1 1 0 0,0 0 0 0 0,0 1 0 0 0,0 0-1 0 0,0 0 1 0 0,1 1 0 0 0,-1 0-1 0 0,0 1 1 0 0,1 0 0 0 0,-1 0-1 0 0,1 0 1 0 0,-1 1 0 0 0,0 1 0 0 0,1-1-1 0 0,-1 1 1 0 0,0 1 0 0 0,0-1-1 0 0,0 1 1 0 0,0 1 0 0 0,-1 0-1 0 0,1 0 1 0 0,-1 0 0 0 0,0 1 0 0 0,4 3-112 0 0,3 16 113 0 0,-2 0 1 0 0,-1 0 0 0 0,-1 1-1 0 0,-1 0 1 0 0,-1 1 0 0 0,-1 0-1 0 0,-1 0 1 0 0,-2 1 0 0 0,0-1 0 0 0,-2 8-114 0 0,4 7 74 0 0,10 79 34 0 0,-5 0 0 0 0,-5 37-108 0 0,-9 290 92 0 0,-33-13 241 0 0,5-258-68 0 0,2-72-37 0 0,28-98-188 0 0,1-5 6 0 0,0-1 14 0 0,0 0 28 0 0,0 0 31 0 0,0 0 22 0 0,0 0 11 0 0,0 0 8 0 0,0 0 0 0 0,0 0-23 0 0,0 0 1 0 0,0 0-20 0 0,0 0-20 0 0,0 0 2 0 0,0 0-35 0 0,0 0-33 0 0,0 0-11 0 0,0 0-26 0 0,-19 0 312 0 0,-177 18-320 0 0,-13 8-712 0 0,204-31-2484 0 0,5 3 329 0 0,0-2-9749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10226 0 0,'0'0'2419'0'0,"0"0"-866"0"0,0 0-522 0 0,0 0-135 0 0,0 0 9 0 0,0 0 85 0 0,0 0 21 0 0,0 0-136 0 0,0 0-155 0 0,0 0-132 0 0,0 0-153 0 0,0 0-90 0 0,0 0-65 0 0,21 0-56 0 0,109-3 251 0 0,-125 2-434 0 0,-4 1-33 0 0,0 0 1 0 0,0-1 0 0 0,0 1 0 0 0,0 0-1 0 0,-1 0 1 0 0,1 0 0 0 0,0 0 0 0 0,0-1-1 0 0,0 1 1 0 0,0 0 0 0 0,0 1 0 0 0,0-1-1 0 0,0 0 1 0 0,0 0 0 0 0,0 0 0 0 0,-1 0-1 0 0,1 1 1 0 0,0-1 0 0 0,0 0 0 0 0,0 1-1 0 0,0-1 1 0 0,-1 1 0 0 0,1-1 0 0 0,0 1-1 0 0,0-1 1 0 0,-1 1 0 0 0,1-1 0 0 0,0 1-1 0 0,-1 0 1 0 0,1 0 0 0 0,-1-1 0 0 0,1 1-1 0 0,-1 0 1 0 0,1 0 0 0 0,-1-1 0 0 0,1 1-1 0 0,-1 0 1 0 0,0 0 0 0 0,0 0 0 0 0,1 0-1 0 0,-1 0 1 0 0,0 0 0 0 0,0-1 0 0 0,0 1 0 0 0,0 0-1 0 0,0 0 1 0 0,0 0 0 0 0,0 0 0 0 0,0 0-1 0 0,0 0 1 0 0,-1 0 0 0 0,1 0 0 0 0,0-1-1 0 0,0 1-8 0 0,-1 7 68 0 0,0-1 0 0 0,-1 1-1 0 0,1-1 1 0 0,-1 0 0 0 0,-1 0-1 0 0,1 0 1 0 0,-1 0 0 0 0,-1 0-1 0 0,1-1 1 0 0,-1 1 0 0 0,0-1-1 0 0,-1 1-67 0 0,-23 45 234 0 0,27-51-225 0 0,1 0 1 0 0,-1 1-1 0 0,1-1 0 0 0,-1 0 0 0 0,1 0 1 0 0,0 1-1 0 0,-1-1 0 0 0,1 0 1 0 0,0 1-1 0 0,0-1 0 0 0,0 0 0 0 0,0 1 1 0 0,0-1-1 0 0,0 0 0 0 0,0 0 1 0 0,1 1-1 0 0,-1-1 0 0 0,0 0 0 0 0,1 1 1 0 0,-1-1-1 0 0,1 0 0 0 0,-1 0 1 0 0,1 0-1 0 0,0 0 0 0 0,-1 1 0 0 0,1-1 1 0 0,0 0-1 0 0,0 0 0 0 0,0 0 1 0 0,0 0-1 0 0,0-1 0 0 0,0 1 1 0 0,0 0-1 0 0,0 0 0 0 0,0-1 0 0 0,0 1 1 0 0,0 0-1 0 0,1-1 0 0 0,-1 1 1 0 0,0-1-1 0 0,0 0 0 0 0,1 1 0 0 0,-1-1 1 0 0,0 0-1 0 0,1 0 0 0 0,-1 0 1 0 0,0 0-1 0 0,1 0 0 0 0,-1 0 0 0 0,0 0 1 0 0,1 0-1 0 0,0-1-9 0 0,70-13 913 0 0,-60 9-1676 0 0,31-19 2041 0 0,-33 13-4747 0 0,-7-2-4499 0 0,-3 9-3717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7330 0 0,'0'0'2005'0'0,"0"0"-290"0"0,0 0-37 0 0,0 0 2 0 0,0 0-147 0 0,0 0-268 0 0,0 0-318 0 0,0 0-329 0 0,0 0-225 0 0,0 0-13 0 0,0 0 138 0 0,0 0 155 0 0,4 1 123 0 0,27 2-30 0 0,0-2 0 0 0,-1-1 0 0 0,1-1 0 0 0,0-1 0 0 0,8-4-766 0 0,28-1 478 0 0,72 3-91 0 0,-139 4-357 0 0,0 0 24 0 0,0 0 43 0 0,0 0 50 0 0,0 0 30 0 0,0 0 30 0 0,0 0 23 0 0,0 0 11 0 0,-26-15 361 0 0,15 9-590 0 0,0 0-1 0 0,0 0 0 0 0,0-1 1 0 0,0-1-1 0 0,1 1 0 0 0,0-2 1 0 0,1 1-1 0 0,0-2 0 0 0,0 1 1 0 0,1-1-1 0 0,1 0 0 0 0,-1-1 1 0 0,1 1-1 0 0,-4-11-11 0 0,9-17-1807 0 0,10 29-2355 0 0,4 4-4453 0 0,-3 2-3627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13019 0 0,'0'0'1420'0'0,"0"0"-444"0"0,0 0-254 0 0,0 0 83 0 0,0 0 224 0 0,0 0 155 0 0,0 0-48 0 0,0 0-206 0 0,0 0-194 0 0,0 0-144 0 0,0 0-95 0 0,2 37-55 0 0,11 118-64 0 0,9-16 591 0 0,-13-91-641 0 0,0-13-239 0 0,-1 1 0 0 0,-3 0 0 0 0,0 0 0 0 0,-3 0 0 0 0,0 1 0 0 0,-3-1 0 0 0,-1 1 0 0 0,-3 11-89 0 0,-14 6-286 0 0,19-54 144 0 0,0 0-81 0 0,0 0-110 0 0,0 0-227 0 0,0 0-250 0 0,1-23-3863 0 0,7 2 575 0 0,0 1-3104 0 0,-6 11-346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7026 0 0,'0'0'2941'0'0,"0"0"-1618"0"0,0 0-504 0 0,0 0 219 0 0,0 0 297 0 0,0 0 141 0 0,0 0-42 0 0,0 0-223 0 0,0 0-238 0 0,0 0-173 0 0,0 0-121 0 0,34-2-85 0 0,104-5-66 0 0,-15-3 733 0 0,75 7-650 0 0,-179 21-2397 0 0,-21-10-1687 0 0,-5 0-3478 0 0,1-4-4248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5713 0 0,'0'0'4736'0'0,"0"0"-2528"0"0,0 0-729 0 0,0 0-68 0 0,0 0-156 0 0,0 0-155 0 0,0 0-139 0 0,0 0-177 0 0,0 0-205 0 0,36 0-165 0 0,114-3-127 0 0,-21-16-99 0 0,-93 13-583 0 0,13-3-1133 0 0,-18 0-5659 0 0,-20 5-3674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12171 0 0,'0'0'2041'0'0,"0"0"-483"0"0,0 0-422 0 0,0 0-177 0 0,0 0-41 0 0,0 0-10 0 0,0 0 41 0 0,0 0-51 0 0,0 0-89 0 0,0 0-55 0 0,0 0-153 0 0,0 0-134 0 0,0 0-80 0 0,29-2-52 0 0,93-8-22 0 0,188-23 1217 0 0,-206 28-573 0 0,-116 3-919 0 0,1-2 0 0 0,-1 1 1 0 0,1-1-1 0 0,0-1 0 0 0,0 0 0 0 0,1-1 0 0 0,-1 0 0 0 0,1 0 0 0 0,1-1 0 0 0,-1-1 0 0 0,1 0 0 0 0,1 0 0 0 0,-1 0 1 0 0,1-1-1 0 0,1 0 0 0 0,-6-8-38 0 0,-32-79-95 0 0,45 95-21 0 0,0 1-1 0 0,0-1 1 0 0,0 0-1 0 0,0 0 1 0 0,0 0 0 0 0,0 1-1 0 0,0-1 1 0 0,1 0-1 0 0,-1 0 1 0 0,0 1 0 0 0,0-1-1 0 0,1 0 1 0 0,-1 1-1 0 0,1-1 1 0 0,-1 0 0 0 0,1 1-1 0 0,-1-1 1 0 0,1 1-1 0 0,-1-1 1 0 0,1 1 0 0 0,-1-1-1 0 0,1 1 1 0 0,0-1-1 0 0,-1 1 1 0 0,1-1 0 0 0,0 1-1 0 0,-1 0 1 0 0,1-1-1 0 0,0 1 1 0 0,-1 0 0 0 0,1 0-1 0 0,0 0 1 0 0,0-1-1 0 0,-1 1 1 0 0,1 0 0 0 0,0 0-1 0 0,0 0 1 0 0,0 0-1 0 0,-1 0 1 0 0,1 0 0 0 0,0 1-1 0 0,0-1 1 0 0,-1 0-1 0 0,1 0 1 0 0,0 0 0 0 0,0 1-1 0 0,-1-1 1 0 0,1 0-1 0 0,0 1 117 0 0,4-1-2487 0 0,6 0-9310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58 11362 0 0,'0'0'1973'0'0,"0"0"-582"0"0,0 0-347 0 0,0 0-45 0 0,0 0 58 0 0,0 0 22 0 0,0 0-116 0 0,0 0-252 0 0,0 0-236 0 0,0 0-142 0 0,0 0-59 0 0,0 0-12 0 0,0 0-4 0 0,-15 27 789 0 0,76-85 1345 0 0,-36 32-1642 0 0,-25 25-522 0 0,0 1 8 0 0,0 0 13 0 0,0 0-14 0 0,-26 12 192 0 0,-13 41-1565 0 0,60-53-3208 0 0,-9-4-1777 0 0,-5-3-5902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3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108 637 16043 0 0,'0'0'1886'0'0,"0"0"-570"0"0,0 0-339 0 0,0 0-161 0 0,0 0-137 0 0,0 0-131 0 0,0 0-96 0 0,0 0-132 0 0,0 0-132 0 0,0 0-79 0 0,0 0-45 0 0,0 0-36 0 0,-18 24-16 0 0,-51 76-2 0 0,49-42-35 0 0,21-47 15 0 0,-2-6 3 0 0,1 0 1 0 0,0 1-1 0 0,0-1 1 0 0,0 0-1 0 0,1 1 1 0 0,-1-1-1 0 0,1 0 1 0 0,1 0-1 0 0,-1 0 1 0 0,1 0-1 0 0,0 0 1 0 0,0 0-1 0 0,0 0 1 0 0,0 0-1 0 0,1-1 1 0 0,0 1-1 0 0,0-1 0 0 0,0 0 1 0 0,1 0-1 0 0,0 0 1 0 0,-1 0-1 0 0,1-1 1 0 0,0 0-1 0 0,1 1 1 0 0,-1-1-1 0 0,0-1 1 0 0,1 1-1 0 0,0-1 1 0 0,4 2 6 0 0,-2-2 60 0 0,-1-1 1 0 0,0 1 0 0 0,1-1 0 0 0,0-1 0 0 0,-1 0-1 0 0,1 1 1 0 0,-1-2 0 0 0,1 1 0 0 0,-1-1 0 0 0,1 0-1 0 0,-1-1 1 0 0,1 1 0 0 0,-1-1 0 0 0,0 0 0 0 0,0-1 0 0 0,0 0-1 0 0,0 0 1 0 0,0 0 0 0 0,0 0 0 0 0,-1-1 0 0 0,0 0-1 0 0,0 0 1 0 0,0-1 0 0 0,2-1-61 0 0,9-11 267 0 0,-1 0 0 0 0,-1-1 0 0 0,0 0 0 0 0,-2-1-1 0 0,0-1 1 0 0,5-11-267 0 0,-6 7 83 0 0,-1-1 0 0 0,-1-1 0 0 0,-1 0 0 0 0,-2 0 1 0 0,0 0-1 0 0,-2-1 0 0 0,0 1 0 0 0,-2-1 0 0 0,-1 0 0 0 0,-2 0 0 0 0,-2-23-83 0 0,0 30-10 0 0,0 0 0 0 0,-1 0 0 0 0,-1 0 0 0 0,-1 1-1 0 0,0 0 1 0 0,-2 0 0 0 0,0 0 0 0 0,-1 1 0 0 0,-1 1 0 0 0,-1-1 0 0 0,-4-4 10 0 0,14 19-12 0 0,-1 0 0 0 0,0 0 0 0 0,0 0 0 0 0,0 0 0 0 0,0 1 0 0 0,-1-1 0 0 0,1 1 0 0 0,-1-1 0 0 0,1 1 0 0 0,-1 0 0 0 0,0 0 0 0 0,0 0 0 0 0,0 0 0 0 0,0 0 0 0 0,-1 1 0 0 0,1-1 0 0 0,0 1 0 0 0,0 0 0 0 0,-1 0 0 0 0,1 0 0 0 0,-1 1 0 0 0,1-1 0 0 0,-1 1 0 0 0,1 0 0 0 0,-1 0 0 0 0,1 0 0 0 0,-1 0 0 0 0,0 1 0 0 0,1-1 0 0 0,0 1 0 0 0,-1 0 0 0 0,1 0 0 0 0,-1 0 0 0 0,1 0 0 0 0,0 1 0 0 0,0 0 12 0 0,-4 4-16 0 0,0 2 1 0 0,1-1-1 0 0,0 1 0 0 0,1 0 1 0 0,0 0-1 0 0,0 1 0 0 0,0 0 1 0 0,1-1-1 0 0,1 1 0 0 0,-1 1 1 0 0,2-1-1 0 0,-1 0 0 0 0,1 1 1 0 0,1 0-1 0 0,-1-1 0 0 0,2 1 1 0 0,-1 0-1 0 0,2 9 16 0 0,0-1-5 0 0,0 0 0 0 0,2 0 0 0 0,0 0 0 0 0,1 0-1 0 0,1 0 1 0 0,0-1 0 0 0,1 0 0 0 0,1 0 0 0 0,8 13 5 0 0,2-2-19 0 0,2 0 1 0 0,1-1-1 0 0,1-1 0 0 0,2-1 1 0 0,0-1-1 0 0,1-1 0 0 0,2-1 1 0 0,0-1-1 0 0,1-2 0 0 0,12 7 19 0 0,20-3-1004 0 0,-18-18-6039 0 0,-29-5-4617 0 0</inkml:trace>
  <inkml:trace contextRef="#ctx0" brushRef="#br0" timeOffset="418.049">855 714 1864 0 0,'0'0'3529'0'0,"0"0"-1795"0"0,0 0-562 0 0,0 0 48 0 0,0 0 77 0 0,0 0 32 0 0,0 0-26 0 0,4 33-139 0 0,12 101-173 0 0,7-50 1206 0 0,-8-43-690 0 0,-5-51 1988 0 0,-3-172-439 0 0,-7 172-2988 0 0,0-16 83 0 0,0 1 0 0 0,2-1 0 0 0,1 1 0 0 0,0 0 0 0 0,2 0 0 0 0,1 0-1 0 0,1 1 1 0 0,1 0 0 0 0,2-2-151 0 0,-9 24 16 0 0,-1 1-17 0 0,0 0 1 0 0,0 0-1 0 0,0 1 1 0 0,0-1-1 0 0,0 0 1 0 0,0 0 0 0 0,0 1-1 0 0,0-1 1 0 0,1 0-1 0 0,-1 0 1 0 0,0 1-1 0 0,0-1 1 0 0,1 0-1 0 0,-1 0 1 0 0,0 1-1 0 0,1-1 1 0 0,-1 0-1 0 0,1 1 1 0 0,-1-1 0 0 0,1 0-1 0 0,-1 1 1 0 0,1-1-1 0 0,-1 1 1 0 0,1-1-1 0 0,-1 1 1 0 0,1-1-1 0 0,0 1 1 0 0,-1 0-1 0 0,1-1 1 0 0,0 1 0 0 0,0 0-1 0 0,-1-1 1 0 0,1 1-1 0 0,0 0 1 0 0,0 0-1 0 0,-1 0 1 0 0,1-1-1 0 0,0 1 1 0 0,0 0-1 0 0,-1 0 1 0 0,1 0 0 0 0,0 0-1 0 0,0 1 1 0 0,0-1-1 0 0,0 0 1 0 0,43 87-51 0 0,-22-58-2075 0 0,-14-27-2934 0 0,1-1-4237 0 0,-7-1-1448 0 0</inkml:trace>
  <inkml:trace contextRef="#ctx0" brushRef="#br0" timeOffset="6684.04">1061 653 0 0 0,'0'0'213'0'0,"0"0"202"0"0,0 0 19 0 0,0 0 60 0 0,0 0 110 0 0,-4-3 106 0 0,-21-10 1804 0 0,22 9 11318 0 0,8-4-6757 0 0,-2 4-7447 0 0,8-30 676 0 0,6 42-217 0 0,3 34 43 0 0,-5-19-38 0 0,27 19 132 0 0,-40-45 211 0 0,2-8-6588 0 0,-2 8 1801 0 0,0 1-7517 0 0</inkml:trace>
  <inkml:trace contextRef="#ctx0" brushRef="#br0" timeOffset="7647.732">626 221 0 0 0,'0'0'1162'0'0,"0"0"730"0"0,0 0 123 0 0,0 0-127 0 0,0 0-187 0 0,0 0-151 0 0,0 0-134 0 0,0 0-187 0 0,0 0-162 0 0,0 0-102 0 0,0 0-143 0 0,0 0-67 0 0,0 0-40 0 0,17 0-42 0 0,49 0 17 0 0,-46 8 5694 0 0,236 0-2949 0 0,-162-5-3096 0 0,-49 1-121 0 0,-50 0 1707 0 0,-13-26-1773 0 0,0 1-104 0 0,-93-140 155 0 0,66 118-223 0 0,48 50-5430 0 0,2-3-696 0 0,0-3-6184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2000 0 0,'0'0'1814'0'0,"0"0"-151"0"0,0 0 63 0 0,0 0 125 0 0,0 0 27 0 0,0 0-94 0 0,0 0-217 0 0,0 0-273 0 0,0 0-253 0 0,0 0-197 0 0,0 0-138 0 0,0 0-110 0 0,6 11 4474 0 0,86-2-2153 0 0,-65-9-2532 0 0,145-24 852 0 0,-145 24-1109 0 0,-18-1-83 0 0,1 0 1 0 0,-1 1-1 0 0,1 1 1 0 0,-1-1-1 0 0,0 1 1 0 0,1 1-1 0 0,-1 0 1 0 0,0 0-1 0 0,1 1 1 0 0,5 3-46 0 0,27 3 218 0 0,-41-9-36 0 0,5 0-937 0 0,-7 0-3332 0 0,-14 6-12327 0 0,12-5 8314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2521 0 0,'0'0'3283'0'0,"0"0"-460"0"0,0 0-232 0 0,0 0-191 0 0,0 0-257 0 0,0 0-334 0 0,0 0-343 0 0,0 0-334 0 0,0 0-296 0 0,0 0-198 0 0,0 0-113 0 0,0 0-40 0 0,-2 15 2504 0 0,61 20-525 0 0,72-23-1080 0 0,-96-13-1209 0 0,80-10 121 0 0,-114 11-336 0 0,-1 0-6 0 0,0 0-24 0 0,0 0-56 0 0,-6 0-3725 0 0,2 0-1730 0 0,0 0-6767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9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227 538 9866 0 0,'0'0'1869'0'0,"0"0"-210"0"0,0 0-48 0 0,0 0 49 0 0,0 0 39 0 0,0 0-151 0 0,0 0-337 0 0,0 0-271 0 0,0 0-218 0 0,0 0-161 0 0,0 0-74 0 0,-6 0 280 0 0,5 0 3534 0 0,131-22-3481 0 0,69 6-351 0 0,-147 3-266 0 0,-85 3-3423 0 0,8 1-7484 0 0,21 9-1012 0 0</inkml:trace>
  <inkml:trace contextRef="#ctx0" brushRef="#br0" timeOffset="370.626">412 203 11274 0 0,'0'0'1203'0'0,"0"0"-100"0"0,0 0 212 0 0,0 0 270 0 0,0 0 39 0 0,0 0-301 0 0,0 0-399 0 0,0 0-264 0 0,0 0-82 0 0,0 0 0 0 0,0 0 41 0 0,0 0-3 0 0,-2 13-20 0 0,-4 42-39 0 0,28 50 2459 0 0,-2 193-1514 0 0,-6-125-1313 0 0,-5-126-202 0 0,-9-46-31 0 0,0-1-20 0 0,0 0-37 0 0,0 0-9 0 0,2-5-3715 0 0,-3 1-4691 0 0,1-2-4032 0 0</inkml:trace>
  <inkml:trace contextRef="#ctx0" brushRef="#br0" timeOffset="1372.762">522 70 0 0 0,'0'0'1439'0'0,"0"0"11"0"0,0 0 237 0 0,0 0 298 0 0,0 0 167 0 0,0 0-83 0 0,0 0-251 0 0,-34-5-318 0 0,-105-14-239 0 0,55 14 1565 0 0,73 7-2610 0 0,1 0 1 0 0,0 1 0 0 0,1 0-1 0 0,-1 1 1 0 0,0 0 0 0 0,1 0-1 0 0,0 1 1 0 0,0 0 0 0 0,0 0 0 0 0,1 1-1 0 0,0 1 1 0 0,0-1 0 0 0,0 1-1 0 0,1 0 1 0 0,0 1 0 0 0,0 0-1 0 0,1 0 1 0 0,0 1 0 0 0,0-1-1 0 0,1 1 1 0 0,0 0 0 0 0,0 4-217 0 0,-8 14 115 0 0,2 1 0 0 0,1 1 0 0 0,1-1 0 0 0,2 1 0 0 0,0 1 1 0 0,2-1-1 0 0,1 5-115 0 0,-2-6 72 0 0,2 0 1 0 0,1 0 0 0 0,1 1-1 0 0,1-1 1 0 0,1 0-1 0 0,2 1 1 0 0,1-1 0 0 0,1 0-1 0 0,1 0 1 0 0,2 0-1 0 0,0-1 1 0 0,2 0 0 0 0,2 0-1 0 0,0-1 1 0 0,1 0-1 0 0,12 17-72 0 0,-8-26 110 0 0,0-1-1 0 0,2-1 0 0 0,-1-1 1 0 0,2 0-1 0 0,0-1 0 0 0,0-1 1 0 0,1-1-1 0 0,0-1 1 0 0,1 0-1 0 0,1-2 0 0 0,-1 0 1 0 0,1-1-1 0 0,0-2 0 0 0,1 0 1 0 0,-1-1-1 0 0,1-2 0 0 0,0 0 1 0 0,0-1-1 0 0,19-3-109 0 0,-21 3 131 0 0,1-2 1 0 0,0 0-1 0 0,-1-1 0 0 0,1-1 0 0 0,-1-2 1 0 0,0 0-1 0 0,11-4-131 0 0,-14 1 120 0 0,0 0 0 0 0,0-1 1 0 0,-1 0-1 0 0,0-2 0 0 0,-1 0 0 0 0,0-1 0 0 0,-1 0 1 0 0,-1-1-1 0 0,0-1 0 0 0,0 0 0 0 0,-1-1 0 0 0,-1-1 1 0 0,-1 0-1 0 0,8-13-120 0 0,-10 13 66 0 0,-1 0 0 0 0,-1-1 0 0 0,0 1 0 0 0,-1-1 0 0 0,-1-1 0 0 0,-1 1 0 0 0,0-1 0 0 0,-1 1 0 0 0,-1-1 0 0 0,0-9-66 0 0,-1 8 12 0 0,-2 1-1 0 0,1 0 1 0 0,-2-1 0 0 0,-1 1-1 0 0,0 0 1 0 0,-1 0 0 0 0,-1 1-1 0 0,0-1 1 0 0,-1 1 0 0 0,-2 0-1 0 0,-6-12-11 0 0,-1 3-111 0 0,-1 1 0 0 0,-1 1-1 0 0,-1 0 1 0 0,-1 1 0 0 0,-1 1 0 0 0,-1 1-1 0 0,-1 0 1 0 0,-1 2 0 0 0,-1 1-1 0 0,0 1 1 0 0,-1 0 0 0 0,-1 2 0 0 0,-1 2-1 0 0,0 0 1 0 0,0 1 0 0 0,-7 0 111 0 0,-2 1-561 0 0,0 1 0 0 0,-1 1-1 0 0,0 3 1 0 0,0 1 0 0 0,-1 1 0 0 0,1 2 0 0 0,-1 2 0 0 0,-27 4 561 0 0,5 13-2605 0 0,26 4-3811 0 0,22-10-4794 0 0</inkml:trace>
  <inkml:trace contextRef="#ctx0" brushRef="#br0" timeOffset="2054.283">1078 19 7378 0 0,'0'0'4060'0'0,"0"0"-1810"0"0,0 0-596 0 0,0 0-86 0 0,0 0-21 0 0,0 0-136 0 0,0 0-352 0 0,0 0-425 0 0,0 0-306 0 0,0 0-126 0 0,0 0 17 0 0,0 0 64 0 0,0 0 98 0 0,7 3 55 0 0,2 1-261 0 0,-1 0 0 0 0,0 1-1 0 0,-1 0 1 0 0,1 0 0 0 0,-1 1 0 0 0,0 0-1 0 0,0 1 1 0 0,-1-1 0 0 0,0 1-1 0 0,0 0 1 0 0,0 2-175 0 0,19 34 204 0 0,-2 2-1 0 0,-3 0 0 0 0,-1 1 1 0 0,-2 1-1 0 0,-2 1 1 0 0,7 47-204 0 0,21 61 94 0 0,21 28 21 0 0,-58-199 1612 0 0,100-517-464 0 0,-42 299-1275 0 0,-45 251-5477 0 0,-13-7 511 0 0,1-3-6949 0 0</inkml:trace>
  <inkml:trace contextRef="#ctx0" brushRef="#br0" timeOffset="2508.165">1882 707 5537 0 0,'0'0'2898'0'0,"0"0"77"0"0,0 0-266 0 0,0 0-431 0 0,0 0-412 0 0,0 0-323 0 0,0 0-247 0 0,0 0-228 0 0,0 0-202 0 0,31-7-160 0 0,97-24-128 0 0,-55 0 406 0 0,-58 19-683 0 0,-8 7-197 0 0,0 1-1 0 0,0-1 0 0 0,-1 0 0 0 0,0-1 0 0 0,0 0 0 0 0,0 0 0 0 0,0 0 0 0 0,-1 0 0 0 0,0-1 0 0 0,-1 0 1 0 0,0 0-1 0 0,0 0 0 0 0,0-1 0 0 0,-1 1 0 0 0,0-1 0 0 0,0 0 0 0 0,-1 0 0 0 0,0 0 0 0 0,0 0 0 0 0,-1 0 0 0 0,0 0 1 0 0,0 0-1 0 0,-1-2-103 0 0,-3 6 0 0 0,0 0 0 0 0,0 0 0 0 0,0 0 1 0 0,0 1-1 0 0,-1-1 0 0 0,0 1 0 0 0,1 0 0 0 0,-1 0 1 0 0,0 1-1 0 0,-1-1 0 0 0,1 1 0 0 0,0 0 0 0 0,-1 0 1 0 0,1 0-1 0 0,-1 0 0 0 0,0 1 0 0 0,1 0 1 0 0,-1 0-1 0 0,0 0 0 0 0,0 0 0 0 0,0 1 0 0 0,0 0 1 0 0,0 0-1 0 0,1 0 0 0 0,-1 1 0 0 0,0 0 0 0 0,0 0 1 0 0,0 0-1 0 0,1 0 0 0 0,-1 1 0 0 0,-3 1 0 0 0,-6 3-27 0 0,0 0-1 0 0,1 1 1 0 0,0 1 0 0 0,0 0-1 0 0,1 1 1 0 0,0 0-1 0 0,1 0 1 0 0,0 2-1 0 0,0-1 1 0 0,1 1 0 0 0,0 1-1 0 0,1 0 1 0 0,0 0-1 0 0,0 4 28 0 0,5-11-10 0 0,0 0 0 0 0,0 0 0 0 0,1 1 0 0 0,0-1 0 0 0,0 1 0 0 0,1 0 0 0 0,0-1 1 0 0,0 1-1 0 0,0 0 0 0 0,0 0 0 0 0,1 1 0 0 0,0-1 0 0 0,1 0 0 0 0,-1 0 0 0 0,1 0 0 0 0,0 1 0 0 0,1-1 0 0 0,-1 0 0 0 0,1 0 0 0 0,1 0 0 0 0,-1 1 0 0 0,1-1 0 0 0,0 0 0 0 0,0-1 0 0 0,1 1 0 0 0,-1 0 0 0 0,1-1 0 0 0,1 1 0 0 0,-1-1 0 0 0,1 0 0 0 0,0 0 0 0 0,0-1 0 0 0,0 1 0 0 0,1-1 0 0 0,-1 0 1 0 0,5 3 8 0 0,2-2-24 0 0,1-1 0 0 0,-1 0-1 0 0,1 0 1 0 0,0-1-1 0 0,0-1 1 0 0,0 0 0 0 0,0-1-1 0 0,0 0 1 0 0,1-1-1 0 0,-1 0 1 0 0,0-1-1 0 0,0 0 1 0 0,1-1 0 0 0,-1 0-1 0 0,-1-1 1 0 0,12-4 25 0 0,111-50-5225 0 0,-109 44 1975 0 0,-1 2-3746 0 0,-20 9 5499 0 0,12-6-8369 0 0</inkml:trace>
  <inkml:trace contextRef="#ctx0" brushRef="#br0" timeOffset="2787.449">2735 427 11763 0 0,'0'0'2781'0'0,"0"0"-643"0"0,0 0-427 0 0,0 0-306 0 0,0 0-275 0 0,0 0-217 0 0,0 0-183 0 0,0 0-175 0 0,0 0-103 0 0,0 0-72 0 0,0 0-67 0 0,0 0-17 0 0,0 0-35 0 0,-19 11-54 0 0,-59 37-58 0 0,73-45-135 0 0,0 0 1 0 0,0 1-1 0 0,0 0 0 0 0,0 0 0 0 0,1 1 1 0 0,-1-1-1 0 0,1 1 0 0 0,0 0 1 0 0,1 0-1 0 0,-1 0 0 0 0,1 1 0 0 0,0-1 1 0 0,0 1-1 0 0,1 0 0 0 0,-1-1 1 0 0,1 1-1 0 0,0 2-14 0 0,-4 10 6 0 0,3-13-8 0 0,1 0-1 0 0,0 0 1 0 0,0 0 0 0 0,0 0-1 0 0,0 1 1 0 0,1-1-1 0 0,0 1 1 0 0,0-1-1 0 0,0 1 1 0 0,1-1-1 0 0,0 1 1 0 0,0-1-1 0 0,0 1 1 0 0,1-1-1 0 0,-1 1 1 0 0,1-1-1 0 0,1 1 1 0 0,-1-1-1 0 0,1 0 1 0 0,0 0 0 0 0,0 1-1 0 0,1-1 1 0 0,-1-1-1 0 0,1 1 1 0 0,0 0-1 0 0,0-1 1 0 0,1 1-1 0 0,0-1 1 0 0,-1 0-1 0 0,1 0 1 0 0,1-1-1 0 0,-1 1 1 0 0,0-1-1 0 0,4 2 3 0 0,7 1 52 0 0,1-1-1 0 0,0-1 0 0 0,0 0 0 0 0,1-1 0 0 0,-1-1 0 0 0,1-1 0 0 0,-1 0 0 0 0,1-1 1 0 0,0-1-1 0 0,-1 0 0 0 0,1-1 0 0 0,4-2-51 0 0,-7 2-17 0 0,0 0-1 0 0,0 0 1 0 0,0-2 0 0 0,-1 1 0 0 0,1-2-1 0 0,-1 0 1 0 0,0 0 0 0 0,0-2 0 0 0,-1 1-1 0 0,0-2 1 0 0,0 1 0 0 0,0-2 0 0 0,-1 1-1 0 0,5-6 18 0 0,-6 0-1574 0 0,-5 6-3094 0 0,-5 3-6921 0 0</inkml:trace>
  <inkml:trace contextRef="#ctx0" brushRef="#br0" timeOffset="3135.685">3510 0 17780 0 0,'0'0'3206'0'0,"0"0"-1475"0"0,0 0-487 0 0,0 0-165 0 0,0 0-168 0 0,0 0-172 0 0,0 0-255 0 0,0 0-157 0 0,0 0-65 0 0,0 0-20 0 0,0 0-5 0 0,0 0 15 0 0,0 0-4 0 0,-10 27-30 0 0,-29 87-12 0 0,29-26 74 0 0,24 150 15 0 0,3-5-450 0 0,-16-220-7 0 0,0 33-2955 0 0,-8-40-1134 0 0,1-5-3810 0 0,2-1-4158 0 0</inkml:trace>
  <inkml:trace contextRef="#ctx0" brushRef="#br0" timeOffset="3584.68">3224 453 16067 0 0,'0'0'2534'0'0,"0"0"-548"0"0,0 0-396 0 0,0 0-285 0 0,0 0-292 0 0,0 0-288 0 0,0 0-293 0 0,0 0-258 0 0,0 0-104 0 0,0 0-24 0 0,0 0 34 0 0,0 0 36 0 0,0 0-8 0 0,18-2-14 0 0,127-11-11 0 0,45 9-1133 0 0,-65-3-3429 0 0,-39-9 173 0 0,-34-4 5295 0 0,-50 23 7278 0 0,-15 16-7797 0 0,6-12-474 0 0,1 0 0 0 0,0 0 0 0 0,1 1 1 0 0,0 0-1 0 0,0 0 0 0 0,1 1 0 0 0,-1 0 1 0 0,2-1-1 0 0,0 1 0 0 0,0 0 0 0 0,0 0 1 0 0,1 1-1 0 0,1-1 0 0 0,-1 1 0 0 0,2-1 1 0 0,-1 0-1 0 0,1 1 0 0 0,1-1 0 0 0,-1 1 1 0 0,2-1-1 0 0,1 10 4 0 0,2-13 21 0 0,1 1 0 0 0,-1-1 0 0 0,1 0 0 0 0,0 0 0 0 0,1-1 0 0 0,-1 1 0 0 0,1-1 0 0 0,0-1 0 0 0,0 1 0 0 0,1-1 0 0 0,-1-1 0 0 0,1 1 0 0 0,0-2 0 0 0,0 1 0 0 0,0-1 0 0 0,0 0 0 0 0,0 0 0 0 0,1-1 0 0 0,-1 0 0 0 0,1 0 0 0 0,-1-1 0 0 0,0-1 0 0 0,1 1 0 0 0,-1-1 0 0 0,1-1 0 0 0,-1 1 0 0 0,4-2-21 0 0,-4 2 105 0 0,-1-1 1 0 0,1 1-1 0 0,-1-1 1 0 0,1 0-1 0 0,-1-1 1 0 0,1 0-1 0 0,-1 0 1 0 0,0 0-1 0 0,-1-1 1 0 0,1 0-1 0 0,0-1 1 0 0,-1 1-1 0 0,0-1 1 0 0,0 0-1 0 0,-1-1 1 0 0,1 0-1 0 0,-1 1 1 0 0,0-2-1 0 0,-1 1 1 0 0,0 0-1 0 0,0-1 1 0 0,0 0 0 0 0,0 0-1 0 0,-1 0 1 0 0,-1 0-1 0 0,1-1 1 0 0,-1 1-1 0 0,0-1 1 0 0,-1 0-1 0 0,0 1 1 0 0,0-1-1 0 0,0 0 1 0 0,-1 0-1 0 0,-1-6-105 0 0,0 9-50 0 0,-1-1-1 0 0,0 1 1 0 0,0-1-1 0 0,-1 1 1 0 0,1 0-1 0 0,-1 0 0 0 0,0 0 1 0 0,-1 0-1 0 0,1 0 1 0 0,-1 1-1 0 0,0-1 1 0 0,0 1-1 0 0,0 0 1 0 0,-1 0-1 0 0,1 1 1 0 0,-1 0-1 0 0,0-1 1 0 0,0 1-1 0 0,0 1 1 0 0,0-1-1 0 0,-1 1 1 0 0,1 0-1 0 0,-1 0 1 0 0,1 1-1 0 0,-1-1 0 0 0,0 1 1 0 0,0 0-1 0 0,1 1 1 0 0,-1 0-1 0 0,0 0 1 0 0,0 0-1 0 0,0 0 1 0 0,1 1-1 0 0,-1 0 1 0 0,-1 0 50 0 0,-33 15-2437 0 0,15 0-3677 0 0,11-5-6122 0 0</inkml:trace>
  <inkml:trace contextRef="#ctx0" brushRef="#br0" timeOffset="3907.277">4327 759 15075 0 0,'0'0'3137'0'0,"0"0"-1095"0"0,0 0-185 0 0,0 0-42 0 0,0 0-249 0 0,0 0-340 0 0,0 0-366 0 0,0 0-284 0 0,0 0-104 0 0,0 0-41 0 0,0 0-60 0 0,0 0-38 0 0,0 0-62 0 0,1-17-42 0 0,2-84 163 0 0,-3 90-352 0 0,0 1 0 0 0,1 0 0 0 0,1-1 0 0 0,-1 1-1 0 0,2 0 1 0 0,-1 0 0 0 0,1 0 0 0 0,1 0 0 0 0,0 1-1 0 0,0-1 1 0 0,1 1 0 0 0,0 0 0 0 0,1 0 0 0 0,0 1 0 0 0,0-1-1 0 0,1 1 1 0 0,0 1 0 0 0,0-1 0 0 0,1 1 0 0 0,0 0 0 0 0,0 1-1 0 0,5-3-39 0 0,78-38 7 0 0,-52 28-32 0 0,-23 30-2748 0 0,-6 4-5971 0 0,-6-11-3448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0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324 254 0 0 0,'0'0'689'0'0,"0"0"1063"0"0,0 0 527 0 0,0 0 147 0 0,5 0-41 0 0,16 0-168 0 0,-15-10 3936 0 0,-12-10-4131 0 0,6 20-1806 0 0,-41-97 4416 0 0,26 69-4249 0 0,12 21-310 0 0,0 1-1 0 0,-1-1 1 0 0,0 1 0 0 0,0-1 0 0 0,0 1-1 0 0,-1 1 1 0 0,0-1 0 0 0,0 0 0 0 0,0 1-1 0 0,-1 0 1 0 0,0 1 0 0 0,0-1 0 0 0,0 1-1 0 0,-2-1-72 0 0,-96-10 618 0 0,101 17-608 0 0,0-1 0 0 0,-1 1 0 0 0,1 1 0 0 0,0-1 0 0 0,0 0 1 0 0,0 1-1 0 0,1-1 0 0 0,-1 1 0 0 0,1 0 0 0 0,-1 0 0 0 0,1 0 0 0 0,0 0 0 0 0,0 0 1 0 0,0 0-1 0 0,1 1 0 0 0,-1-1 0 0 0,1 1 0 0 0,0-1 0 0 0,0 1 0 0 0,-1 2-10 0 0,0 25 68 0 0,1-1-1 0 0,2 0 0 0 0,0 1 0 0 0,2-1 0 0 0,2 0 0 0 0,1 0 0 0 0,1-1 1 0 0,1 0-1 0 0,2 0 0 0 0,1-1 0 0 0,5 9-67 0 0,-9-17 40 0 0,181 432 780 0 0,-171-397-735 0 0,-2 1 0 0 0,-3 1 0 0 0,-3 0 0 0 0,-1 1 0 0 0,-4 0 0 0 0,-2 0-1 0 0,-2 0 1 0 0,-4 5-85 0 0,4-52 14 0 0,-1 0 0 0 0,0 0 0 0 0,-1-1-1 0 0,0 1 1 0 0,-1 0 0 0 0,0-1 0 0 0,0 0-1 0 0,-2 0 1 0 0,1 0 0 0 0,-1 0 0 0 0,0 0-1 0 0,-1-1 1 0 0,0 0 0 0 0,-1 0 0 0 0,0-1-1 0 0,0 0 1 0 0,0 0 0 0 0,-1-1 0 0 0,-1 1-1 0 0,1-2 1 0 0,-1 1 0 0 0,0-1 0 0 0,-1-1-1 0 0,1 0 1 0 0,-1 0 0 0 0,0-1 0 0 0,0 0-1 0 0,-1 0 1 0 0,1-1 0 0 0,-1-1 0 0 0,1 0-1 0 0,-9 1-13 0 0,14-3-4 0 0,-1 0-1 0 0,1 0 0 0 0,-1 0 1 0 0,1-1-1 0 0,-1 1 1 0 0,1-1-1 0 0,-1-1 0 0 0,1 1 1 0 0,0-1-1 0 0,0 0 0 0 0,-1 0 1 0 0,1 0-1 0 0,1-1 0 0 0,-1 0 1 0 0,0 0-1 0 0,1 0 0 0 0,-1 0 1 0 0,1-1-1 0 0,0 0 1 0 0,0 0-1 0 0,0 0 0 0 0,1 0 1 0 0,-2-3 4 0 0,-2-4-135 0 0,1 0 0 0 0,0-1 1 0 0,1 0-1 0 0,0 0 0 0 0,1 0 0 0 0,1 0 1 0 0,0-1-1 0 0,0 1 0 0 0,1-1 1 0 0,1 0-1 0 0,0 1 0 0 0,1-1 1 0 0,0 0-1 0 0,2-11 135 0 0,12-24-3548 0 0,-4 30-3460 0 0,-4 10-5065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302 672 11442 0 0,'0'0'2668'0'0,"0"0"-1184"0"0,0 0-309 0 0,0 0 69 0 0,0 0-25 0 0,0 0-121 0 0,0 0-203 0 0,0 0-255 0 0,0 0-254 0 0,0 0-184 0 0,0 0-76 0 0,0 0-48 0 0,-32 6-23 0 0,-101 21-5 0 0,129-27-50 0 0,1 1 0 0 0,-1-1 0 0 0,1 1 0 0 0,-1 0 0 0 0,1 0 0 0 0,0 0 0 0 0,-1 1 0 0 0,1-1 0 0 0,0 1 0 0 0,0 0 0 0 0,0 0 0 0 0,0 0 0 0 0,0 0 0 0 0,1 0 0 0 0,-1 1 0 0 0,1-1 0 0 0,-1 1 0 0 0,1 0 0 0 0,0-1 0 0 0,0 1 0 0 0,0 0 0 0 0,0 1 0 0 0,-5 8-8 0 0,-1-1-29 0 0,0 1 0 0 0,1 0 0 0 0,1 0 0 0 0,0 1 0 0 0,0 0 0 0 0,1 0 0 0 0,1 0 0 0 0,0 0 0 0 0,1 1 0 0 0,0-1 0 0 0,1 1 0 0 0,1 0-1 0 0,0 0 1 0 0,1 9 37 0 0,0-19-13 0 0,1 0-1 0 0,0 1 0 0 0,-1-1 0 0 0,1 0 0 0 0,0 0 0 0 0,1 0 1 0 0,-1-1-1 0 0,1 1 0 0 0,0 0 0 0 0,0 0 0 0 0,0-1 1 0 0,0 1-1 0 0,1-1 0 0 0,-1 0 0 0 0,1 0 0 0 0,0 0 0 0 0,0 0 1 0 0,0 0-1 0 0,0-1 0 0 0,1 1 0 0 0,-1-1 0 0 0,1 0 0 0 0,-1 0 1 0 0,1 0-1 0 0,0 0 0 0 0,0-1 0 0 0,0 1 0 0 0,0-1 1 0 0,0 0-1 0 0,0 0 0 0 0,0-1 0 0 0,0 1 0 0 0,1-1 14 0 0,8 2 22 0 0,1-1-1 0 0,-1-1 1 0 0,1 0-1 0 0,-1-1 1 0 0,0 0-1 0 0,1-1 1 0 0,-1-1-1 0 0,0 0 1 0 0,10-4-22 0 0,-1-3 272 0 0,-1-2 0 0 0,0-1 0 0 0,0 0 1 0 0,-1-2-1 0 0,-1 0 0 0 0,0-1 0 0 0,-2-1 1 0 0,0-1-1 0 0,0 0 0 0 0,-2-1 0 0 0,0-1 1 0 0,-1 0-1 0 0,-2-1 0 0 0,11-21-272 0 0,98-259 1106 0 0,-112 277-1118 0 0,-2-1 1 0 0,-1 0 0 0 0,-1 0 0 0 0,-1 0-1 0 0,-1-1 1 0 0,-1 0 0 0 0,-1 1 0 0 0,-2-1-1 0 0,-2-18 12 0 0,2 35-1 0 0,0 0-1 0 0,-1 0 1 0 0,0-1-1 0 0,-1 1 0 0 0,0 0 1 0 0,0 1-1 0 0,-1-1 0 0 0,0 1 1 0 0,0-1-1 0 0,-1 1 0 0 0,0 0 1 0 0,-1 1-1 0 0,1-1 1 0 0,-1 1-1 0 0,-1 0 0 0 0,0 1 1 0 0,0-1-1 0 0,0 1 0 0 0,0 1 1 0 0,-1-1-1 0 0,0 2 1 0 0,0-1-1 0 0,-1 1 0 0 0,1 0 1 0 0,-1 0-1 0 0,0 1 0 0 0,-7-2 2 0 0,1 3-1 0 0,1 0-1 0 0,0 1 1 0 0,-1 0-1 0 0,1 1 1 0 0,-1 0-1 0 0,1 2 0 0 0,0 0 1 0 0,-1 0-1 0 0,1 1 1 0 0,0 1-1 0 0,0 0 1 0 0,1 1-1 0 0,-1 0 0 0 0,1 2 1 0 0,0-1-1 0 0,1 1 1 0 0,0 1-1 0 0,0 0 1 0 0,0 1-1 0 0,1 0 0 0 0,-3 5 2 0 0,5-6 1 0 0,0 0 0 0 0,1 1 1 0 0,0 0-1 0 0,1 0 0 0 0,0 0 0 0 0,0 1 0 0 0,1 1 0 0 0,0-1 0 0 0,1 1 0 0 0,0-1 0 0 0,1 2 0 0 0,0-1 0 0 0,1 0 0 0 0,0 1 0 0 0,1-1 0 0 0,0 1 0 0 0,1 0 1 0 0,0 0-1 0 0,1 0 0 0 0,0-1 0 0 0,1 1 0 0 0,1 0 0 0 0,-1 0 0 0 0,2-1 0 0 0,0 1 0 0 0,0 1-1 0 0,15 22 18 0 0,1 0 0 0 0,2-1 0 0 0,1-1 0 0 0,1-2 0 0 0,2 0 0 0 0,1-1 0 0 0,1-1 0 0 0,2-2 0 0 0,1-1 0 0 0,24 16-18 0 0,153 108-544 0 0,-189-143-929 0 0,-4-6-5169 0 0,-8-1-4584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0 14227 0 0,'0'0'3378'0'0,"0"0"-1754"0"0,0 0-535 0 0,0 0 43 0 0,0 0 42 0 0,0 0-8 0 0,0 0-135 0 0,0 0-256 0 0,0 0-245 0 0,0 0-184 0 0,-20 36-95 0 0,-63 114-70 0 0,-23 60 59 0 0,55-90-2129 0 0,38-112-1692 0 0,6-8-5596 0 0,2 0-2568 0 0</inkml:trace>
  <inkml:trace contextRef="#ctx0" brushRef="#br0" timeOffset="255.118">0 15 15395 0 0,'0'0'1325'0'0,"0"0"-440"0"0,0 0-113 0 0,0 0 114 0 0,0 0 166 0 0,0 0 43 0 0,0 0-104 0 0,0 0-182 0 0,0 0-114 0 0,0 0-44 0 0,0 0-48 0 0,0 0-51 0 0,24 36-79 0 0,73 113-81 0 0,-18-37 401 0 0,58 84-460 0 0,-136-194-1201 0 0,9 14 2241 0 0,-8-11-4789 0 0,-1 0-5434 0 0,-1-5-3298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121 101 12827 0 0,'0'0'2144'0'0,"0"0"-321"0"0,0 0-233 0 0,0 0-162 0 0,0 0-115 0 0,0 0-163 0 0,0 0-271 0 0,0 0-281 0 0,0 0-179 0 0,0 0-71 0 0,0 0-3 0 0,0 0 4 0 0,0 0-29 0 0,-2 28-11 0 0,-11 91-24 0 0,-29 311 798 0 0,26-279-1073 0 0,-8-74-148 0 0,19-70 561 0 0,5-7-617 0 0,0 0-1 0 0,0-1 1 0 0,0 1 0 0 0,0 0-1 0 0,0-1 1 0 0,-1 1-1 0 0,1 0 1 0 0,0-1-1 0 0,0 1 1 0 0,0 0 0 0 0,0-1-1 0 0,-1 1 1 0 0,1 0-1 0 0,0 0 1 0 0,0-1-1 0 0,-1 1 1 0 0,1 0 0 0 0,0 0-1 0 0,0-1 1 0 0,-1 1-1 0 0,1 0 1 0 0,0 0-1 0 0,-1 0 1 0 0,1-1-1 0 0,0 1 1 0 0,-1 0 0 0 0,1 0-1 0 0,0 0 1 0 0,-1 0-1 0 0,1 0 1 0 0,0 0-1 0 0,-1 0 1 0 0,1 0 0 0 0,0 0-1 0 0,-1 0 1 0 0,1 0 194 0 0,0-11-3030 0 0,0 3-2433 0 0,0 0-5398 0 0</inkml:trace>
  <inkml:trace contextRef="#ctx0" brushRef="#br0" timeOffset="245.948">4 28 11018 0 0,'0'0'1734'0'0,"0"0"-331"0"0,0 0-357 0 0,0 0-210 0 0,0 0-13 0 0,0 0 201 0 0,0 0 107 0 0,0 0-7 0 0,0 0-50 0 0,0 0-186 0 0,0 0-148 0 0,0 0-87 0 0,29 1-83 0 0,90 4-82 0 0,43-22 679 0 0,-119 9-1063 0 0,10 0-506 0 0,-53 8 65 0 0,0 0-224 0 0,-1 6-2817 0 0,-1-3-1433 0 0,-2 3-6722 0 0</inkml:trace>
  <inkml:trace contextRef="#ctx0" brushRef="#br0" timeOffset="427.732">0 440 9826 0 0,'0'0'2057'0'0,"0"0"7"0"0,0 0-208 0 0,0 0-263 0 0,0 0-265 0 0,0 0-192 0 0,0 0-248 0 0,0 0-303 0 0,0 0-249 0 0,0 0-144 0 0,206-15-128 0 0,-181 11-128 0 0,-2 0-128 0 0,-3 4-248 0 0,-1 0-529 0 0,-4 0-1527 0 0,-5 0-6970 0 0</inkml:trace>
  <inkml:trace contextRef="#ctx0" brushRef="#br0" timeOffset="662.599">484 706 12203 0 0,'0'0'1836'0'0,"0"0"-684"0"0,0 0-256 0 0,0 0 67 0 0,0 0 72 0 0,0 0-45 0 0,0 0-183 0 0,0 0-251 0 0,-21 34-256 0 0,-65 105-162 0 0,35-51-54 0 0,47-82-1074 0 0,-20 22 1656 0 0,15-25-5569 0 0,-1-8-6154 0 0,7 1 6381 0 0</inkml:trace>
  <inkml:trace contextRef="#ctx0" brushRef="#br0" timeOffset="911.247">216 625 6473 0 0,'0'0'2246'0'0,"0"0"-411"0"0,0 0-336 0 0,0 0-262 0 0,0 0-39 0 0,0 0 73 0 0,0 0-38 0 0,0 0-86 0 0,0 0-153 0 0,0 0-193 0 0,0 0-105 0 0,0 0-47 0 0,15 21-29 0 0,48 68-13 0 0,-45-65-93 0 0,0-1 0 0 0,2 0 0 0 0,0-2 0 0 0,1 0 0 0 0,23 16-514 0 0,-13-11 125 0 0,29 12-643 0 0,-50-37-1494 0 0,-5-1-3146 0 0,-3 0-6410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47 3513 0 0,'0'0'1343'0'0,"0"0"-203"0"0,0 0 119 0 0,0 0 364 0 0,0 0 329 0 0,0 0 97 0 0,0 0-230 0 0,0 0-392 0 0,0 0-311 0 0,0 0-132 0 0,0 0-28 0 0,0 0-1 0 0,0 0-21 0 0,8 4 2179 0 0,-41 55-872 0 0,-60 151-1629 0 0,10-57-641 0 0,59-132-1687 0 0,20-41-1968 0 0,3-7-2094 0 0,2 12-912 0 0,-1 3-2449 0 0</inkml:trace>
  <inkml:trace contextRef="#ctx0" brushRef="#br0" timeOffset="246.233">1 0 6561 0 0,'0'0'2098'0'0,"0"0"-157"0"0,0 0-54 0 0,0 0-47 0 0,0 0-160 0 0,0 0-275 0 0,0 0-406 0 0,0 0-387 0 0,0 0-148 0 0,0 0 44 0 0,0 0 127 0 0,0 0 122 0 0,3 7 9 0 0,67 98 2480 0 0,-54-83-3045 0 0,0 0 0 0 0,-1 2 0 0 0,-2-1 0 0 0,0 2 0 0 0,6 17-201 0 0,24 58-2079 0 0,-36-90-370 0 0,-1-5-5187 0 0,-4-4-3963 0 0</inkml:trace>
  <inkml:trace contextRef="#ctx0" brushRef="#br0" timeOffset="666.085">363 235 10810 0 0,'0'0'2001'0'0,"0"0"-353"0"0,0 0-253 0 0,0 0-241 0 0,0 0-174 0 0,0 0-112 0 0,0 0-114 0 0,0 0-105 0 0,0 0-53 0 0,0 0 3 0 0,0 0-12 0 0,0 0-95 0 0,0 0-99 0 0,17 3-83 0 0,104 10 331 0 0,-44 7-235 0 0,-75-18-385 0 0,-1 1 1 0 0,0 0 0 0 0,0 0 0 0 0,-1 0 0 0 0,1 0 0 0 0,0 0-1 0 0,-1 0 1 0 0,0 0 0 0 0,0 0 0 0 0,0 0 0 0 0,0 0 0 0 0,0 0 0 0 0,-1 0-1 0 0,1 0 1 0 0,-1-1 0 0 0,0 1 0 0 0,0 0 0 0 0,0 0 0 0 0,0 0-1 0 0,0-1 1 0 0,-1 1-22 0 0,-16 21 183 0 0,7-11-82 0 0,0 1 0 0 0,1 1 0 0 0,0-1 1 0 0,2 2-1 0 0,-1-1 0 0 0,2 1 0 0 0,-2 4-101 0 0,8-17 27 0 0,0-1 0 0 0,0 0 0 0 0,0 0 0 0 0,0 1 0 0 0,1-1 0 0 0,-1 1 0 0 0,0-1 0 0 0,1 1-1 0 0,0-1 1 0 0,0 1 0 0 0,0-1 0 0 0,0 1 0 0 0,0-1 0 0 0,0 1 0 0 0,0-1 0 0 0,1 1 0 0 0,-1-1 0 0 0,1 1 0 0 0,0-1 0 0 0,0 1 0 0 0,0-1 0 0 0,0 0-1 0 0,0 0 1 0 0,1 1 0 0 0,-1-1 0 0 0,0 0 0 0 0,1 0 0 0 0,0 0 0 0 0,-1 0 0 0 0,1-1 0 0 0,0 1 0 0 0,0 0 0 0 0,0-1 0 0 0,0 0 0 0 0,0 1 0 0 0,1-1-1 0 0,-1 0 1 0 0,0 0 0 0 0,1 0 0 0 0,-1 0 0 0 0,0 0 0 0 0,1-1-27 0 0,10 2-29 0 0,0-2-1 0 0,0 0 1 0 0,0 0 0 0 0,-1-1 0 0 0,1-1-1 0 0,0 0 1 0 0,-1-1 0 0 0,1 0-1 0 0,10-5 30 0 0,13-2-3822 0 0,-30 10-2525 0 0,-1 0-5814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93 7762 0 0,'0'0'5298'0'0,"0"0"-3357"0"0,0 0-1225 0 0,0 0-116 0 0,0 0 195 0 0,0 0 252 0 0,0 0 165 0 0,0 0-83 0 0,0 0-250 0 0,0 0-236 0 0,0 0-134 0 0,0 0-28 0 0,3 20 1063 0 0,-73 130 902 0 0,15-42-2145 0 0,23-55-324 0 0,22-48-3953 0 0,4-8-2155 0 0,1-2-3394 0 0,1 1 1877 0 0</inkml:trace>
  <inkml:trace contextRef="#ctx0" brushRef="#br0" timeOffset="297.587">8 1 7378 0 0,'0'0'2978'0'0,"0"0"-986"0"0,0 0-629 0 0,0 0-207 0 0,0 0-22 0 0,0 0 10 0 0,0 0-73 0 0,0 0-174 0 0,0 0-111 0 0,0 0-19 0 0,0 0 33 0 0,0 0 47 0 0,0 0-48 0 0,2 15-71 0 0,9 49-45 0 0,-8-50-405 0 0,1-1 1 0 0,0 0 0 0 0,1 0 0 0 0,0 0 0 0 0,1-1-1 0 0,1 1 1 0 0,0-1 0 0 0,0-1 0 0 0,1 0 0 0 0,1 0-1 0 0,1 1-278 0 0,39 61 466 0 0,-15 8-374 0 0,-34-81-145 0 0,0 0-46 0 0,0 0-65 0 0,0 0-89 0 0,0 0-133 0 0,0 0-228 0 0,-4 0-2839 0 0,2 0-1347 0 0,-1 0-7148 0 0</inkml:trace>
  <inkml:trace contextRef="#ctx0" brushRef="#br0" timeOffset="1078.359">295 332 4441 0 0,'0'0'3242'0'0,"0"0"-724"0"0,0 0-428 0 0,0 0-190 0 0,0 0-96 0 0,0 0-250 0 0,0 0-326 0 0,0 0-339 0 0,0 0-291 0 0,0 0-168 0 0,0 0-57 0 0,0 0-11 0 0,2-4 742 0 0,2 185 2589 0 0,-4-181-3763 0 0,0 0 1 0 0,0-1 0 0 0,0 1 0 0 0,0 0-1 0 0,1 0 1 0 0,-1 0 0 0 0,0 0-1 0 0,0 0 1 0 0,0 0 0 0 0,0 0 0 0 0,1 0-1 0 0,-1 0 1 0 0,0 0 0 0 0,0 0-1 0 0,0 0 1 0 0,1 0 0 0 0,-1 1 0 0 0,0-1-1 0 0,0 0 1 0 0,0 0 0 0 0,0 0 0 0 0,1 0-1 0 0,-1 0 1 0 0,0 0 0 0 0,0 0-1 0 0,0 0 1 0 0,0 1 0 0 0,0-1 0 0 0,0 0 69 0 0,7-23-9330 0 0,-7 22 8353 0 0,2-7-10556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8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1 328 0 0,'0'0'1390'0'0,"0"0"-89"0"0,0 0 58 0 0,0 0 80 0 0,0 0 114 0 0,0 0 42 0 0,0 0-72 0 0,0 0-156 0 0,0 0-206 0 0,0 0-203 0 0,0 0-174 0 0,-4 2-131 0 0,-16 3-93 0 0,15-4-55 0 0,5-1-52 0 0,0 0-52 0 0,0 0-23 0 0,0 0-37 0 0,0 0-18 0 0,0 0 0 0 0,0 0 14 0 0,0 0 20 0 0,0 0 12 0 0,12 10 6074 0 0,49-4-5795 0 0,-58-6-279 0 0,197-12 803 0 0,-19 0-484 0 0,-181 12-692 0 0,0 0 19 0 0,0 0 12 0 0,0 0-9 0 0,0 0-2 0 0,0 0-1 0 0,0 0 2 0 0,0 0 26 0 0,0 0-10 0 0,0 0 7 0 0,0 0-14 0 0,0 0-12 0 0,0 0 12 0 0,0 0-9 0 0,-9 0-3995 0 0,-3 0-8797 0 0,6 0 1403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70 512 0 0,'0'0'3226'0'0,"0"0"-976"0"0,0 0-339 0 0,0 0-85 0 0,0 0-51 0 0,0 0-99 0 0,0 0-197 0 0,0 0-269 0 0,0 0-315 0 0,0 0-230 0 0,0 0-157 0 0,0 0-84 0 0,0 0-13 0 0,-5 3-14 0 0,-17 10 0 0 0,20-7 5578 0 0,2-5-6500 0 0,0-1 625 0 0,0 0-20 0 0,0 0 5 0 0,0 0-1 0 0,0 0-9 0 0,0 0 20 0 0,0 0-3 0 0,0 0 5 0 0,0 0 13 0 0,0 0-1 0 0,0 0-13 0 0,0 0-13 0 0,0 0-6 0 0,0 0-10 0 0,0 0 2 0 0,0 0 20 0 0,0 0-7 0 0,0 0-28 0 0,0 0 14 0 0,0 0-13 0 0,0 0 5 0 0,0 0 15 0 0,0 0-29 0 0,0 0-14 0 0,0 0-5 0 0,0 0 2 0 0,0 0-2 0 0,0 0 4 0 0,0 0 1 0 0,0 0-2 0 0,0 0-7 0 0,0 0-10 0 0,9 0 95 0 0,180-4 1074 0 0,240-49-66 0 0,-351 52-886 0 0,-77 1-209 0 0,-1 0 12 0 0,0 0 17 0 0,0 0-4 0 0,0 0 10 0 0,0 0-8 0 0,-1-4 253 0 0,2-15-6644 0 0,4 12-200 0 0,-1 3-5913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2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17 1856 0 0,'0'0'1483'0'0,"0"0"6"0"0,0 0 102 0 0,0 0 20 0 0,0 0-83 0 0,0 0-193 0 0,0 0-228 0 0,0 0-234 0 0,0 0-154 0 0,0 0-77 0 0,0 0-57 0 0,10-3-39 0 0,30-10-2 0 0,-77 23 6148 0 0,-34 5-4704 0 0,-41 11-1949 0 0,63-16 592 0 0,48-9-502 0 0,1-1-13 0 0,0 0-31 0 0,0 0-37 0 0,0 0-9 0 0,0 0-6 0 0,0 0-3 0 0,0 0-19 0 0,0 0-34 0 0,22 0 50 0 0,124-23 453 0 0,-85 19-467 0 0,-61 4-18 0 0,0 0 19 0 0,0 0 17 0 0,0 0 10 0 0,0 0 18 0 0,0 0 24 0 0,0 0 10 0 0,0 0 24 0 0,-22 0 479 0 0,-162 7-421 0 0,184-7-273 0 0,0 0 1 0 0,0 0-1 0 0,0-1 0 0 0,0 1 0 0 0,0 0 0 0 0,0 0 1 0 0,0-1-1 0 0,0 1 0 0 0,0 0 0 0 0,0 0 0 0 0,0-1 1 0 0,0 1 97 0 0,42-9-2742 0 0,-27 4-911 0 0,-3 0-3470 0 0,-4 1-4517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78 1416 0 0,'0'0'1386'0'0,"0"0"-116"0"0,0 0 55 0 0,0 0 282 0 0,0 0 200 0 0,0 0 7 0 0,0 0-207 0 0,0 0-388 0 0,0 0-334 0 0,0 0-203 0 0,0 0-74 0 0,0 0-15 0 0,-2 2 0 0 0,-2 0-763 0 0,4-2 256 0 0,1 0 0 0 0,-1 0 0 0 0,0 0 0 0 0,0 0 0 0 0,1 0 0 0 0,-1 1 0 0 0,0-1 1 0 0,0 0-1 0 0,0 0 0 0 0,1 0 0 0 0,-1 0 0 0 0,0 0 0 0 0,0 1 0 0 0,0-1 0 0 0,0 0 0 0 0,1 0 1 0 0,-1 0-1 0 0,0 0 0 0 0,0 1 0 0 0,0-1 0 0 0,0 0 0 0 0,0 0 0 0 0,0 1 0 0 0,0-1 1 0 0,0 0-1 0 0,1 0 0 0 0,-1 0 0 0 0,0 1 0 0 0,0-1 0 0 0,0 0 0 0 0,0 0 0 0 0,0 1 1 0 0,0-1-1 0 0,0 0 0 0 0,0 0 0 0 0,-1 1 0 0 0,1-1 0 0 0,0 0 0 0 0,0 0-86 0 0,12 1 738 0 0,-3-1-431 0 0,0 1 0 0 0,0-1-1 0 0,0-1 1 0 0,0 0 0 0 0,0 0-1 0 0,0 0 1 0 0,0-1 0 0 0,-1-1-1 0 0,1 0 1 0 0,-1 0 0 0 0,1 0 0 0 0,4-4-307 0 0,87-58 1044 0 0,-95 134 52 0 0,1 55-411 0 0,-6 0 0 0 0,-14 113-685 0 0,-27 203 186 0 0,40-427-176 0 0,-1 1-1 0 0,-1-1 0 0 0,0 0 0 0 0,-1 0 0 0 0,0 0 0 0 0,-1-1 1 0 0,0 1-1 0 0,-4 6-9 0 0,0-8 7 0 0,13-22-95 0 0,4-13-93 0 0,48-168-4230 0 0,-29 111-13 0 0,-5 28-5354 0 0,-13 33 464 0 0</inkml:trace>
  <inkml:trace contextRef="#ctx0" brushRef="#br0" timeOffset="701.242">552 201 2465 0 0,'0'0'1887'0'0,"0"0"-262"0"0,0 0-31 0 0,0 0 149 0 0,0 0 84 0 0,0 0-77 0 0,0 0-230 0 0,0 0-302 0 0,0 0-225 0 0,0 0-105 0 0,0 0-65 0 0,0 0-8 0 0,8-8-5 0 0,25-25-34 0 0,-34 35 991 0 0,-42 53 751 0 0,-37 45-1226 0 0,-24 45-589 0 0,-8-6-408 0 0,111-138-258 0 0,1 0 1 0 0,-1 0-1 0 0,1 0 1 0 0,-1 0-1 0 0,1 0 1 0 0,-1 0-1 0 0,1 0 1 0 0,0 0-1 0 0,-1 0 1 0 0,1 1-1 0 0,0-1 1 0 0,0 0-1 0 0,0 0 1 0 0,0 0 0 0 0,0 1-1 0 0,0-1 1 0 0,0 0-1 0 0,0 0 1 0 0,1 0-1 0 0,-1 0 1 0 0,0 0-1 0 0,1 1 1 0 0,-1-1-1 0 0,1 0 1 0 0,-1 0-1 0 0,1 0 1 0 0,0 0 0 0 0,-1 0-1 0 0,1 0 1 0 0,0 0-1 0 0,0-1 1 0 0,-1 1-1 0 0,1 0 1 0 0,0 0-1 0 0,0 0 1 0 0,0-1-1 0 0,0 1 1 0 0,0-1-1 0 0,0 1 1 0 0,0-1-1 0 0,0 1 1 0 0,0-1 0 0 0,1 1-1 0 0,-1-1 1 0 0,0 0-1 0 0,0 0 1 0 0,0 1-1 0 0,1-1-37 0 0,30 17 215 0 0,0 1 0 0 0,-2 1-1 0 0,0 2 1 0 0,-1 1 0 0 0,-1 2-1 0 0,15 17-214 0 0,-35-29 45 0 0,0 1-1 0 0,-2-1 1 0 0,1 1-1 0 0,-2 1 0 0 0,1-1 1 0 0,-2 1-1 0 0,0 0 0 0 0,-1 0 1 0 0,0 0-1 0 0,-1 1 0 0 0,-1-1 1 0 0,0 0-1 0 0,-1 1 0 0 0,0-1 1 0 0,-1 1-1 0 0,-2 4-44 0 0,3 27 160 0 0,0-46-168 0 0,0 0 15 0 0,0 0-11 0 0,0 0 0 0 0,0 0 10 0 0,-1-20-743 0 0,-3-2-600 0 0,0-1-2251 0 0,3 8-3442 0 0,1 7-5478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1198 621 11827 0 0,'0'0'2619'0'0,"0"0"-843"0"0,0 0-412 0 0,0 0-47 0 0,0 0 12 0 0,0 0-158 0 0,0 0-309 0 0,0 0-294 0 0,0 0-171 0 0,0 0-46 0 0,0 0 36 0 0,4 11 3207 0 0,-116 18-2735 0 0,-154 45-650 0 0,-41 28-41 0 0,127-34 323 0 0,173-47-471 0 0,7-21-19 0 0,0 0-13 0 0,0 0 56 0 0,0 0-38 0 0,0 0 4 0 0,0 0 1 0 0,0 0-20 0 0,0 0-2 0 0,15 18 176 0 0,49 12 187 0 0,101 11 40 0 0,-69-23-259 0 0,224 37 49 0 0,-223-33-175 0 0,-97-22 4 0 0,-1 0 0 0 0,1 0 0 0 0,0 0 0 0 0,0 0 0 0 0,0 0 0 0 0,-1 0 0 0 0,1 0 0 0 0,0 0 0 0 0,0 0 0 0 0,0 0 0 0 0,-1 1 0 0 0,1-1 0 0 0,0 0 1 0 0,0 0-1 0 0,0 0 0 0 0,0 0 0 0 0,0 0 0 0 0,-1 1 0 0 0,1-1 0 0 0,0 0 0 0 0,0 0 0 0 0,0 0 0 0 0,0 1 0 0 0,0-1 0 0 0,0 0 0 0 0,0 0 0 0 0,0 0 0 0 0,0 1 0 0 0,0-1 0 0 0,0 0 0 0 0,0 0 0 0 0,-1 0 0 0 0,1 1 1 0 0,1-1-1 0 0,-1 0 0 0 0,0 0 0 0 0,0 0 0 0 0,0 1 0 0 0,0-1 0 0 0,0 0 0 0 0,0 0-11 0 0,-23 2 340 0 0,-7-2-309 0 0,0 2 0 0 0,-1 1 0 0 0,1 2 0 0 0,1 0 0 0 0,-1 2 0 0 0,-3 3-31 0 0,-307 116 66 0 0,199-78-90 0 0,103-26 3 0 0,83 0-62 0 0,85 7 213 0 0,37-14-26 0 0,102-1 20 0 0,-124-3-68 0 0,-148-9-816 0 0,0-5-3119 0 0,2-2-3423 0 0,1 5-5803 0 0</inkml:trace>
  <inkml:trace contextRef="#ctx0" brushRef="#br0" timeOffset="5798.148">1519 300 560 0 0,'0'0'1631'0'0,"0"0"-233"0"0,0 0-37 0 0,0 0 178 0 0,0 0 174 0 0,0 0 64 0 0,0 0-28 0 0,0 0-198 0 0,0 0-168 0 0,0 0-112 0 0,0 0-147 0 0,0 0-90 0 0,0 0-105 0 0,-8 0-125 0 0,-21-3-96 0 0,22 3-129 0 0,7 0-128 0 0,0 0-116 0 0,0 0-95 0 0,0 0-10 0 0,0 0-22 0 0,0 0-23 0 0,0 0-4 0 0,0 0-30 0 0,30 3 2485 0 0,184-18 201 0 0,-23 8-967 0 0,-192 7-1737 0 0,-19-4 946 0 0,-80-62-961 0 0,11-4-74 0 0,79 57-1085 0 0,22 8-10492 0 0,-6 5-1125 0 0</inkml:trace>
  <inkml:trace contextRef="#ctx0" brushRef="#br0" timeOffset="602.17">1646 657 3697 0 0,'0'0'4123'0'0,"0"0"-1442"0"0,0 0-405 0 0,0 0 16 0 0,0 0-15 0 0,0 0-176 0 0,0 0-397 0 0,0 0-369 0 0,0 0-285 0 0,0 0-215 0 0,0 0-125 0 0,0 0-78 0 0,0-10-77 0 0,0-32-95 0 0,0 32-88 0 0,-4 29 409 0 0,-40 518 779 0 0,9-361-1443 0 0,33-159-398 0 0,2-29-855 0 0,22-42-2669 0 0,-7 23-3930 0 0,-11 19-3985 0 0</inkml:trace>
  <inkml:trace contextRef="#ctx0" brushRef="#br0" timeOffset="937.673">1539 683 11779 0 0,'0'0'2292'0'0,"0"0"-245"0"0,0 0-201 0 0,0 0-50 0 0,0 0-117 0 0,0 0-353 0 0,0 0-370 0 0,0 0-288 0 0,0 0-242 0 0,0 0-84 0 0,0 0-50 0 0,0 0-56 0 0,0 0-19 0 0,7-3 220 0 0,77 10 990 0 0,281 5 409 0 0,-263-13-1756 0 0,-119 2-6522 0 0,12 5 5107 0 0,-5 5-5659 0 0,1-7-4484 0 0</inkml:trace>
  <inkml:trace contextRef="#ctx0" brushRef="#br0" timeOffset="1154.146">1589 1007 11594 0 0,'0'0'3010'0'0,"0"0"-786"0"0,0 0-461 0 0,0 0-302 0 0,0 0-226 0 0,0 0-257 0 0,0 0-226 0 0,0 0-59 0 0,0 0 22 0 0,0 0 89 0 0,0 0 33 0 0,0 0-93 0 0,0 0-123 0 0,22 5-122 0 0,70 14-87 0 0,-82-18-342 0 0,-1 0 0 0 0,0 0 0 0 0,1-1 0 0 0,-1 0 0 0 0,1-1 0 0 0,-1 0 0 0 0,0 0 0 0 0,0-1 0 0 0,0 0 0 0 0,8-4-70 0 0,22-4 122 0 0,129-23-781 0 0,-152 27-562 0 0,-6 2-2857 0 0,-5 3-8214 0 0</inkml:trace>
  <inkml:trace contextRef="#ctx0" brushRef="#br0" timeOffset="16821.313">475 65 4337 0 0,'0'0'1280'0'0,"0"0"-82"0"0,0 0 205 0 0,0 0 322 0 0,0 0 283 0 0,0 0 67 0 0,0 0-198 0 0,0 0-386 0 0,0 0-312 0 0,0 0-244 0 0,0 0-196 0 0,-16-11-36 0 0,-50-31-30 0 0,63 41-587 0 0,1-1 0 0 0,-2 1 0 0 0,1-1 0 0 0,0 1 0 0 0,0 0 0 0 0,0 0 0 0 0,-1 1 0 0 0,1-1 0 0 0,0 0 0 0 0,-1 1 0 0 0,1 0 0 0 0,0 0 0 0 0,-1 0 0 0 0,1 0 0 0 0,0 1 0 0 0,-1-1 0 0 0,1 1 0 0 0,0 0 0 0 0,-1 0 0 0 0,1 0 0 0 0,0 0 0 0 0,0 1 0 0 0,-2 0-86 0 0,-8 4 263 0 0,-8 1 73 0 0,0 2 1 0 0,1 0-1 0 0,0 2 1 0 0,1 0 0 0 0,0 1-1 0 0,1 1 1 0 0,0 0-1 0 0,-7 8-336 0 0,11-3 51 0 0,1 0-1 0 0,0 1 0 0 0,2 1 0 0 0,0-1 1 0 0,1 2-1 0 0,1-1 0 0 0,1 1 0 0 0,1 1 0 0 0,0 0 1 0 0,2-1-1 0 0,1 2 0 0 0,0-1 0 0 0,2 0 1 0 0,1 1-1 0 0,0 5-50 0 0,2 49 100 0 0,2-1 1 0 0,4 1-1 0 0,3-1 1 0 0,4 0-1 0 0,2-1 1 0 0,15 35-101 0 0,28 144 398 0 0,-54-236-351 0 0,-1 0 0 0 0,-1 0 0 0 0,0 0 1 0 0,-1 0-1 0 0,-2 0 0 0 0,0 1 0 0 0,0-1 0 0 0,-2 0 0 0 0,0 0 0 0 0,-1 0 0 0 0,-1 0 0 0 0,-1 0 0 0 0,-1-1 0 0 0,0 1 0 0 0,-8 14-47 0 0,-27 42 433 0 0,38-23-201 0 0,3-51-206 0 0,0 30 1077 0 0,-2 14-985 0 0,0 0 470 0 0,43-48-545 0 0,281-29 322 0 0,-199 26-299 0 0,-118 2-525 0 0,-4 3-7731 0 0,-1 2-4406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5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332 660 1136 0 0,'0'0'1591'0'0,"0"0"46"0"0,0 0 71 0 0,0 0-44 0 0,0 0-147 0 0,0 0-218 0 0,0 0-237 0 0,0 0-163 0 0,0 0-60 0 0,0 0 21 0 0,0 0 61 0 0,0 0 91 0 0,0 0 72 0 0,0 0 22 0 0,0 0-6 0 0,0 0-83 0 0,0 0-95 0 0,0 0-82 0 0,0 0-56 0 0,0 0-73 0 0,0 0-55 0 0,0 0-58 0 0,0 0-92 0 0,0 0-59 0 0,0 0-56 0 0,0 0-68 0 0,-11-11 166 0 0,0-1-369 0 0,0 0-47 0 0,-1 0 0 0 0,0 0 0 0 0,0 1 0 0 0,-1 1 0 0 0,-1 0 0 0 0,1 1-1 0 0,-2 0 1 0 0,1 1 0 0 0,-16-6-73 0 0,-38 10 323 0 0,35 65-212 0 0,27-37-44 0 0,0-1 1 0 0,1 1-1 0 0,2 1 1 0 0,0-1-1 0 0,2 0 1 0 0,0 1-1 0 0,2-1 1 0 0,3 22-68 0 0,45 155 355 0 0,-28-133-205 0 0,73 282 533 0 0,-33 55-136 0 0,-58-251-312 0 0,-5-141-217 0 0,-1 0 1 0 0,-1 0 0 0 0,0-1-1 0 0,0 1 1 0 0,-2-1 0 0 0,1 0-1 0 0,-2 0 1 0 0,1-1 0 0 0,-2 0-1 0 0,-7 10-18 0 0,10-15 13 0 0,1-1-1 0 0,-1 0 0 0 0,0 0 0 0 0,0 0 1 0 0,0 0-1 0 0,-1-1 0 0 0,0 0 1 0 0,0 0-1 0 0,0 0 0 0 0,0-1 0 0 0,-1 0 1 0 0,1 0-1 0 0,-1-1 0 0 0,1 0 1 0 0,-1 0-1 0 0,0 0 0 0 0,0-1 0 0 0,0 0 1 0 0,0 0-1 0 0,0-1 0 0 0,0 0 0 0 0,0 0 1 0 0,-1-1-1 0 0,-2 0-12 0 0,8 1 3 0 0,0-1 0 0 0,-1 1 0 0 0,1-1 0 0 0,0 0 0 0 0,0 0-1 0 0,0 0 1 0 0,0 0 0 0 0,0 0 0 0 0,1 0 0 0 0,-1 0 0 0 0,0-1 0 0 0,0 1 0 0 0,1 0 0 0 0,-1-1-1 0 0,1 0 1 0 0,-1 1 0 0 0,1-1 0 0 0,0 0 0 0 0,0 0 0 0 0,-1 0 0 0 0,1 0 0 0 0,1 1 0 0 0,-2-3-3 0 0,2 3-18 0 0,0 1 10 0 0,0 0 8 0 0,0 0-12 0 0,0 0 15 0 0,0 0-10 0 0,0 0 25 0 0,0 0-29 0 0,0 0 26 0 0,0 0 7 0 0,0 0-8 0 0,0 0-18 0 0,0 0-12 0 0,0 0-19 0 0,0 0 40 0 0,0 0 1 0 0,0 0 14 0 0,0 0-38 0 0,0 0 1 0 0,0 0 10 0 0,0 0 14 0 0,0 0 2 0 0,0 0-14 0 0,0 0 12 0 0,0 0-5 0 0,0 0 20 0 0,0 0-25 0 0,0 0-48 0 0,0 0 57 0 0,0 0 47 0 0,0 0-48 0 0,0 0-19 0 0,0 0 2 0 0,0 0 13 0 0,0 0-2 0 0,0 0 7 0 0,0 0-12 0 0,0 0 11 0 0,0 0 8 0 0,0 0-9 0 0,0 0-20 0 0,0 0 12 0 0,0 0 27 0 0,0 0-10 0 0,0 0-23 0 0,0 0-1 0 0,0 0 18 0 0,0 0-11 0 0,0 0 0 0 0,0 0 14 0 0,0 0-3 0 0,0 0-14 0 0,0 0-7 0 0,0 0 2 0 0,0 0 16 0 0,0 0 1 0 0,0 0-10 0 0,0 0-1 0 0,0 0 9 0 0,0 0-4 0 0,0 0 11 0 0,0 0-4 0 0,0 0-17 0 0,0 0 6 0 0,0 0 9 0 0,0 0-22 0 0,0 0 16 0 0,0 0-6 0 0,0 0 13 0 0,0 0 8 0 0,0 0-3 0 0,0 0-5 0 0,0 0-10 0 0,0 0-5 0 0,0 0-3 0 0,0 0 6 0 0,0 0 10 0 0,0 0-6 0 0,0 0 9 0 0,0 0 4 0 0,0 0 5 0 0,0 0-19 0 0,0 0 9 0 0,0 0-10 0 0,0 0 14 0 0,0 0-2 0 0,0 0-14 0 0,0 0-7 0 0,0 0-2 0 0,0 0 1 0 0,0 0 8 0 0,0 0 13 0 0,0 0 4 0 0,0 0 10 0 0,0 0-9 0 0,0 0-26 0 0,0 0 10 0 0,0 0 21 0 0,0 0-5 0 0,0 0-6 0 0,0 0-13 0 0,0 0-8 0 0,0 0 16 0 0,0 0 0 0 0,0 0 13 0 0,0 0-17 0 0,0 0-9 0 0,0 0 2 0 0,0 0-2 0 0,0 0 6 0 0,0 0 14 0 0,0 0 8 0 0,0 0-5 0 0,0 0-19 0 0,0 0 2 0 0,0 0 10 0 0,0 0-8 0 0,0 0-3 0 0,0 0-6 0 0,0 0-12 0 0,0 0 23 0 0,0 0 0 0 0,0 0 6 0 0,0 0-8 0 0,0 0-5 0 0,0 0-4 0 0,0 0 6 0 0,0 0 29 0 0,0 0-10 0 0,0 0-34 0 0,0 0-1 0 0,0 0 7 0 0,0 0 1 0 0,0 0 0 0 0,0 0 1 0 0,0 0 11 0 0,0 0 17 0 0,0 0-18 0 0,0 0-15 0 0,0 0 4 0 0,0 0 5 0 0,0 0-3 0 0,0 0-5 0 0,0 0-10 0 0,0 0 5 0 0,-6-7-4294 0 0,4 3-3610 0 0,2 3-2759 0 0</inkml:trace>
  <inkml:trace contextRef="#ctx0" brushRef="#br0" timeOffset="506.227">725 1881 13035 0 0,'0'0'2018'0'0,"0"0"-563"0"0,0 0-347 0 0,0 0-17 0 0,0 0 105 0 0,0 0 51 0 0,0 0-94 0 0,0 0-247 0 0,0 0-279 0 0,0 0-167 0 0,0 0-85 0 0,0 0-42 0 0,0 0-16 0 0,-9 19-22 0 0,-42 89 179 0 0,26-73-258 0 0,-1-1 0 0 0,-1-1 1 0 0,-2-2-1 0 0,-1-1 0 0 0,-8 5-216 0 0,-14 13 35 0 0,50-79-5972 0 0,3 15 1873 0 0,3-1-4250 0 0,-2 9-577 0 0</inkml:trace>
  <inkml:trace contextRef="#ctx0" brushRef="#br0" timeOffset="823.574">461 1839 8594 0 0,'0'0'2378'0'0,"0"0"-485"0"0,0 0-286 0 0,0 0-94 0 0,0 0-60 0 0,0 0-75 0 0,0 0-238 0 0,0 0-314 0 0,0 0-270 0 0,0 0-143 0 0,0 0 41 0 0,0 0 126 0 0,0 0 116 0 0,2 6 55 0 0,88 169 2998 0 0,-28-41-3247 0 0,-55-123-442 0 0,-4-10-4309 0 0,-1-1-4535 0 0,-1 0-3013 0 0</inkml:trace>
  <inkml:trace contextRef="#ctx0" brushRef="#br0" timeOffset="1090.611">919 2051 12995 0 0,'0'0'2316'0'0,"0"0"-907"0"0,0 0-411 0 0,0 0 139 0 0,0 0 167 0 0,0 0 86 0 0,0 0-107 0 0,0 0-305 0 0,0 0-257 0 0,0 0-160 0 0,0 0-73 0 0,0 0-58 0 0,0 0-76 0 0,-11 27-88 0 0,-36 83-65 0 0,34-49 55 0 0,13-21-360 0 0,17-44-3237 0 0,-2-11-5881 0 0,-10 8-2693 0 0</inkml:trace>
  <inkml:trace contextRef="#ctx0" brushRef="#br0" timeOffset="1920.944">798 1 0 0 0,'0'0'2543'0'0,"0"0"-610"0"0,0 0-133 0 0,0 0 43 0 0,0 0-28 0 0,0 0-161 0 0,0 0-269 0 0,0 0-287 0 0,0 0-180 0 0,0 0-85 0 0,0 0 14 0 0,0 0 74 0 0,0 0 36 0 0,9 11 3374 0 0,-34 24-1588 0 0,-98 147-2024 0 0,-7-10-800 0 0,41-90-1102 0 0,73-77-520 0 0,13-4-2675 0 0,2 0-4257 0 0,1-5-1725 0 0</inkml:trace>
  <inkml:trace contextRef="#ctx0" brushRef="#br0" timeOffset="2237.772">445 109 4697 0 0,'0'0'1936'0'0,"0"0"-17"0"0,0 0 46 0 0,0 0-38 0 0,0 0-185 0 0,0 0-325 0 0,0 0-364 0 0,0 0-308 0 0,0 0-202 0 0,0 0-87 0 0,0 0-33 0 0,0 0 22 0 0,0 0 202 0 0,2 2 116 0 0,75 63 3060 0 0,-29-31-2799 0 0,-37-25-897 0 0,0 1-1 0 0,-1 0 0 0 0,-1 0 0 0 0,0 1 0 0 0,0 1 0 0 0,-1-1 0 0 0,0 1 0 0 0,-1 1 0 0 0,5 11-126 0 0,20 72-556 0 0,-32-95 108 0 0,0-1-231 0 0,0 0-321 0 0,0 0-452 0 0,0 0-727 0 0,0 0-2414 0 0,0 0-5271 0 0</inkml:trace>
  <inkml:trace contextRef="#ctx0" brushRef="#br0" timeOffset="2653.544">962 344 11346 0 0,'0'0'2202'0'0,"0"0"-635"0"0,0 0-303 0 0,0 0-135 0 0,0 0-73 0 0,0 0-105 0 0,0 0-186 0 0,0 0-187 0 0,0 0-82 0 0,0 0-23 0 0,0 0-19 0 0,0 0-69 0 0,0 0-99 0 0,15-1-81 0 0,116-2 287 0 0,-129 2-491 0 0,-1 1 0 0 0,0 0 1 0 0,1-1-1 0 0,-1 1 0 0 0,0 0 0 0 0,1 0 0 0 0,-1 0 0 0 0,0-1 0 0 0,1 2 1 0 0,-1-1-1 0 0,0 0 0 0 0,1 0 0 0 0,-1 0 0 0 0,1 0 0 0 0,-1 1 1 0 0,0-1-1 0 0,0 1 0 0 0,1-1 0 0 0,-1 1 0 0 0,0 0 0 0 0,0-1 1 0 0,0 1-1 0 0,1 0 0 0 0,-1 0 0 0 0,0 0 0 0 0,0 0 0 0 0,0 0 1 0 0,0 0-1 0 0,-1 0 0 0 0,1 0 0 0 0,0 0 0 0 0,0 0 0 0 0,-1 0 0 0 0,1 0 1 0 0,0 1-1 0 0,-1-1 0 0 0,1 0 0 0 0,-1 1 0 0 0,0-1 0 0 0,1 0 1 0 0,-1 1-1 0 0,0-1 0 0 0,0 0 0 0 0,0 1 0 0 0,0-1 0 0 0,0 0 1 0 0,0 1-1 0 0,0-1 0 0 0,-1 1 0 0 0,1-1 0 0 0,0 0 0 0 0,-1 0 1 0 0,1 1-1 0 0,-1-1-1 0 0,-66 88 421 0 0,24-43-259 0 0,40-44-146 0 0,1 0 1 0 0,-1 0 0 0 0,1 1 0 0 0,-1-1 0 0 0,1 1 0 0 0,0-1 0 0 0,0 1 0 0 0,0 0 0 0 0,0-1 0 0 0,0 1 0 0 0,1 0 0 0 0,-1 0 0 0 0,1 1 0 0 0,0-1 0 0 0,0 0 0 0 0,0 0-1 0 0,0 1 1 0 0,1-1 0 0 0,-1 0 0 0 0,1 1 0 0 0,0-1 0 0 0,0 0 0 0 0,0 1 0 0 0,1-1 0 0 0,-1 0 0 0 0,1 1 0 0 0,-1-1 0 0 0,1 0 0 0 0,0 0 0 0 0,0 1 0 0 0,1-1 0 0 0,-1 0-1 0 0,1 0 1 0 0,0 0 0 0 0,-1-1 0 0 0,1 1 0 0 0,0 0 0 0 0,1-1 0 0 0,-1 1 0 0 0,0-1-17 0 0,107 24 940 0 0,-59-25-5135 0 0,-47-1 3677 0 0,-1 0-6529 0 0,0 3-5121 0 0</inkml:trace>
  <inkml:trace contextRef="#ctx0" brushRef="#br0" timeOffset="3172.111">1594 1018 9618 0 0,'0'0'3505'0'0,"0"0"-1359"0"0,0 0-511 0 0,0 0-47 0 0,0 0-81 0 0,0 0-147 0 0,0 0-244 0 0,0 0-250 0 0,0 0-231 0 0,0 0-176 0 0,0 0-107 0 0,0 0-31 0 0,-17 8-12 0 0,-51 27-17 0 0,15 24 327 0 0,44-41-476 0 0,-52 88 401 0 0,33-55-485 0 0,-1-1-1 0 0,-3-1 0 0 0,-2-1 0 0 0,-3-1-58 0 0,16-22-543 0 0,-27 25 563 0 0,4-37-9031 0 0,40-14 2998 0 0,1-2-5120 0 0</inkml:trace>
  <inkml:trace contextRef="#ctx0" brushRef="#br0" timeOffset="3901.44">1039 976 11346 0 0,'0'0'2441'0'0,"0"0"-522"0"0,0 0-433 0 0,0 0-218 0 0,0 0-173 0 0,0 0-114 0 0,0 0-83 0 0,0 0-114 0 0,0 0-126 0 0,0 0-50 0 0,0 0-79 0 0,0 0-45 0 0,3 24 4 0 0,11 78-12 0 0,11-45 227 0 0,-17-47-535 0 0,159 150 1543 0 0,-129-129-1504 0 0,-6-5-87 0 0,-20-17-77 0 0,0 1-1 0 0,0-1 0 0 0,-1 2 0 0 0,0 0 1 0 0,-1 0-1 0 0,0 1 0 0 0,-1 0 1 0 0,8 13-43 0 0,15 26 97 0 0,-28-59-811 0 0,0-3-2931 0 0,2 2-5376 0 0,-2 5-3292 0 0</inkml:trace>
  <inkml:trace contextRef="#ctx0" brushRef="#br0" timeOffset="6306.592">2143 1276 5457 0 0,'0'0'2125'0'0,"0"0"-340"0"0,0 0-112 0 0,0 0-85 0 0,0 0-70 0 0,0 0-147 0 0,0 0-216 0 0,0 0-217 0 0,0 0-184 0 0,0 0-113 0 0,0 0-83 0 0,-6-9-61 0 0,-16-27-53 0 0,-15 27 803 0 0,27 11-1153 0 0,-1 1 0 0 0,1 0 0 0 0,1 0 0 0 0,-1 1 0 0 0,1 0 0 0 0,-1 0 1 0 0,1 1-1 0 0,0 1 0 0 0,1-1 0 0 0,-1 1 0 0 0,-3 5-94 0 0,-2-2 86 0 0,0-2-66 0 0,1 0 0 0 0,0 1 0 0 0,0 0 0 0 0,1 1 0 0 0,0 0 0 0 0,1 1 0 0 0,0 1 1 0 0,0-1-1 0 0,1 2 0 0 0,1-1 0 0 0,0 2 0 0 0,0-1 0 0 0,1 1 0 0 0,1 0 0 0 0,0 1 1 0 0,1-1-1 0 0,1 2 0 0 0,0-1 0 0 0,0 0 0 0 0,2 1 0 0 0,0 0 0 0 0,-1 10-20 0 0,6-22 12 0 0,-1 1-1 0 0,1-1 0 0 0,0 1 1 0 0,1-1-1 0 0,-1 0 0 0 0,1 1 1 0 0,-1-1-1 0 0,1 0 1 0 0,0-1-1 0 0,0 1 0 0 0,0 0 1 0 0,0-1-1 0 0,1 0 0 0 0,-1 0 1 0 0,1 0-1 0 0,-1 0 0 0 0,1 0 1 0 0,0-1-1 0 0,-1 0 0 0 0,1 0 1 0 0,0 0-1 0 0,0 0 1 0 0,0 0-1 0 0,0-1 0 0 0,0 1 1 0 0,0-1-1 0 0,0 0 0 0 0,0-1 1 0 0,0 1-1 0 0,0-1 0 0 0,1 0-11 0 0,24-3 162 0 0,0-2-1 0 0,-1-1 0 0 0,0-1 0 0 0,0-1 0 0 0,-1-1 0 0 0,0-2 0 0 0,-1-1 1 0 0,0-1-1 0 0,-1-1 0 0 0,-1-1 0 0 0,-1-1 0 0 0,6-6-161 0 0,-5 8 59 0 0,-1-2 1 0 0,-1 0-1 0 0,0-1 0 0 0,-2-2 1 0 0,0 0-1 0 0,-1-1 0 0 0,-1-1 0 0 0,-1 0 1 0 0,-1-1-1 0 0,-1-1 0 0 0,-1-1 1 0 0,-1 0-1 0 0,-1-1 0 0 0,-2 0 0 0 0,0-1 1 0 0,-2 0-1 0 0,-1 0 0 0 0,-1-1 1 0 0,-1 0-1 0 0,-2 0 0 0 0,0 0 0 0 0,-2-28-59 0 0,-2 43-4 0 0,-1 1-1 0 0,1 0 0 0 0,-2 0 1 0 0,0 0-1 0 0,0 0 0 0 0,-1 0 0 0 0,-1 0 1 0 0,0 1-1 0 0,0 0 0 0 0,-1 0 0 0 0,-1 0 1 0 0,1 1-1 0 0,-2 0 0 0 0,1 0 1 0 0,-2 1-1 0 0,1 0 0 0 0,-1 0 0 0 0,0 1 1 0 0,-1 1-1 0 0,0-1 0 0 0,0 1 0 0 0,-1 1 1 0 0,0 0-1 0 0,0 0 0 0 0,0 1 1 0 0,-1 1-1 0 0,0 0 0 0 0,1 0 0 0 0,-2 1 1 0 0,1 1-1 0 0,0 0 0 0 0,0 1 1 0 0,-1 0-1 0 0,1 0 0 0 0,-9 2 5 0 0,12 2 0 0 0,-1 1 1 0 0,1 0-1 0 0,0 0 1 0 0,0 1-1 0 0,0 0 0 0 0,1 0 1 0 0,0 1-1 0 0,0 0 0 0 0,0 1 1 0 0,0-1-1 0 0,1 2 1 0 0,1-1-1 0 0,-1 1 0 0 0,1 0 1 0 0,0 0-1 0 0,1 1 1 0 0,0-1-1 0 0,0 1 0 0 0,1 0 1 0 0,0 1-1 0 0,1-1 0 0 0,0 1 1 0 0,0 0-1 0 0,1 0 1 0 0,0-1-1 0 0,1 1 0 0 0,0 1 1 0 0,1 9-1 0 0,-2-1 16 0 0,2 0 0 0 0,0 1 1 0 0,1-1-1 0 0,1 0 1 0 0,1 1-1 0 0,1-1 0 0 0,0 0 1 0 0,2-1-1 0 0,0 1 0 0 0,1-1 1 0 0,3 6-17 0 0,138 180 357 0 0,-30-51 278 0 0,-37-11 37 0 0,-75-124-348 0 0,-6-19-320 0 0,0 1-16 0 0,3-27-2546 0 0,11 8-2536 0 0,-11 15 1186 0 0,2 0-7945 0 0</inkml:trace>
  <inkml:trace contextRef="#ctx0" brushRef="#br0" timeOffset="6626.4">3063 1114 13907 0 0,'0'0'1852'0'0,"0"0"-606"0"0,0 0-299 0 0,0 0 82 0 0,0 0 114 0 0,0 0 72 0 0,0 0-51 0 0,0 0-161 0 0,0 0-196 0 0,0 0-161 0 0,0 0-109 0 0,-26 35-111 0 0,-83 107-82 0 0,65-65 144 0 0,23-1-104 0 0,17-56-394 0 0,-1-1-1 0 0,-1 0 1 0 0,-1-1-1 0 0,0 0 1 0 0,-1 0-1 0 0,-9 14 11 0 0,-25 15-1301 0 0,15-38-1948 0 0,2-27-3321 0 0,11-42-8385 0 0,12 48 13955 0 0</inkml:trace>
  <inkml:trace contextRef="#ctx0" brushRef="#br0" timeOffset="6973.381">2724 1153 0 0 0,'0'0'1904'0'0,"0"0"1264"0"0,0 0 207 0 0,0 0-274 0 0,0 0-475 0 0,0 0-479 0 0,0 0-339 0 0,0 0-297 0 0,0 0-267 0 0,0 0-243 0 0,0 0-234 0 0,0 0-199 0 0,-8-18-142 0 0,-24-53-55 0 0,32 72-354 0 0,0-1-1 0 0,0 0 1 0 0,0 0 0 0 0,0 0 0 0 0,0 1-1 0 0,-1-1 1 0 0,1 0 0 0 0,0 0-1 0 0,0 0 1 0 0,0 0 0 0 0,0 1-1 0 0,-1-1 1 0 0,1 0 0 0 0,0 0-1 0 0,0 0 1 0 0,0 0 0 0 0,0 0-1 0 0,-1 0 1 0 0,1 0 0 0 0,0 1-1 0 0,0-1 1 0 0,-1 0 0 0 0,1 0-1 0 0,0 0 1 0 0,0 0 0 0 0,0 0-1 0 0,-1 0 1 0 0,1 0 0 0 0,0 0-1 0 0,0 0 1 0 0,-1 0 0 0 0,1 0-1 0 0,0 0 1 0 0,0-1 0 0 0,0 1 0 0 0,-1 0-1 0 0,1 0 1 0 0,0 0 0 0 0,0 0-1 0 0,0 0 1 0 0,-1 0 0 0 0,1 0-1 0 0,0-1 1 0 0,0 1 0 0 0,0 0-1 0 0,0 0 1 0 0,-1 0 0 0 0,1 0-1 0 0,0-1-16 0 0,-1 29 566 0 0,1-25-450 0 0,3 9 98 0 0,0 1 0 0 0,0-1 0 0 0,1 1-1 0 0,1-1 1 0 0,0 0 0 0 0,0-1 0 0 0,1 1 0 0 0,1-1 0 0 0,0-1-1 0 0,1 1 1 0 0,0-1 0 0 0,0 0 0 0 0,9 7-214 0 0,11 17 442 0 0,60 70 449 0 0,137 149 184 0 0,-198-210-1036 0 0,-24-75-4027 0 0,-2 15-3567 0 0,-1 12-4491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28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0,'0'0'777'0'0,"0"0"157"0"0,0 0 1 0 0,0 0-27 0 0,0 0-33 0 0,0 0-18 0 0,0 0 36 0 0,0 0 104 0 0,2 1 11785 0 0,3 0-6413 0 0,28 4-5323 0 0,126-4 657 0 0,286-1-583 0 0,-413 6-950 0 0,-32-4-5312 0 0,-25 1-7467 0 0,19 1 890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28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4593 0 0,'0'0'3513'0'0,"0"0"-1206"0"0,0 0-625 0 0,0 0-107 0 0,0 0-40 0 0,0 0-94 0 0,0 0-163 0 0,0 0-195 0 0,0 0-206 0 0,0 0-147 0 0,0 0-105 0 0,0 0-105 0 0,0 0-49 0 0,-7 8-35 0 0,-21 23-16 0 0,21-24-1 0 0,7-7-23 0 0,0 0-45 0 0,0 0-50 0 0,0 0-37 0 0,12 16 1341 0 0,-1-12-1391 0 0,0 1 0 0 0,0-2 0 0 0,0 0 0 0 0,0 0 0 0 0,1-1 0 0 0,-1 0 0 0 0,1-1 0 0 0,-1 0 0 0 0,1-1 0 0 0,0-1 0 0 0,-1 0 0 0 0,5-1-214 0 0,25 1 320 0 0,296-14 1059 0 0,-252 11-1189 0 0,-84 4-209 0 0,-1 0-8 0 0,0 0 3 0 0,0 0-28 0 0,-11 0-901 0 0,-14 0-970 0 0,7 0-4657 0 0,14 0-5535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1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0 289 13531 0 0,'0'0'1281'0'0,"0"0"-446"0"0,0 0-323 0 0,0 0 157 0 0,0 0 279 0 0,0 0 232 0 0,0 0 47 0 0,0 0-140 0 0,0 0-182 0 0,0 0-162 0 0,0 0-100 0 0,37 4-74 0 0,115 9-60 0 0,144 1 1644 0 0,-121-16-1508 0 0,-22 0-2327 0 0,-226 15-5577 0 0,43-3 408 0 0,16-6-1241 0 0</inkml:trace>
  <inkml:trace contextRef="#ctx0" brushRef="#br0" timeOffset="233.668">99 513 5001 0 0,'0'0'2797'0'0,"0"0"-310"0"0,0 0-261 0 0,0 0-259 0 0,0 0-282 0 0,0 0-320 0 0,0 0-317 0 0,0 0-281 0 0,0 0-136 0 0,0 0-13 0 0,0 0 33 0 0,0 0 56 0 0,8 7-20 0 0,0 0-506 0 0,-5-4-111 0 0,0 0-1 0 0,1 0 1 0 0,-1-1-1 0 0,1 1 1 0 0,0-1-1 0 0,0 1 1 0 0,0-1-1 0 0,0 0 1 0 0,0-1 0 0 0,0 1-1 0 0,0-1 1 0 0,0 1-1 0 0,1-1 1 0 0,-1-1-1 0 0,3 1-69 0 0,91 5 1366 0 0,-1-5 1 0 0,92-10-1367 0 0,-57-2 234 0 0,-18 3-438 0 0,-92 7-720 0 0,-21 1 285 0 0,-3-5-3864 0 0,0 1-2500 0 0,0-3-4600 0 0</inkml:trace>
  <inkml:trace contextRef="#ctx0" brushRef="#br0" timeOffset="753.702">503 0 5369 0 0,'0'0'3224'0'0,"0"0"-1072"0"0,0 0-414 0 0,0 0-23 0 0,0 0-60 0 0,0 0-111 0 0,0 0-228 0 0,0 0-311 0 0,0 0-252 0 0,0 0-209 0 0,0 0-133 0 0,0 0-67 0 0,0 0-16 0 0,-27 12 25 0 0,-81 37 36 0 0,107-49-378 0 0,0 0 1 0 0,0 0 0 0 0,1 1-1 0 0,-1-1 1 0 0,0 0 0 0 0,0 0-1 0 0,0 0 1 0 0,0 1 0 0 0,0-1-1 0 0,0 0 1 0 0,1 1 0 0 0,-1-1-1 0 0,0 1 1 0 0,0-1 0 0 0,1 1-1 0 0,-1-1 1 0 0,0 1 0 0 0,1 0-1 0 0,-1-1 1 0 0,0 1 0 0 0,1 0-1 0 0,-1-1 1 0 0,1 1 0 0 0,-1 0-1 0 0,1 0 1 0 0,-1 0 0 0 0,1-1 0 0 0,0 1-1 0 0,-1 0 1 0 0,1 0 0 0 0,0 0-1 0 0,0 0 1 0 0,0 0 0 0 0,0 0-1 0 0,0 0 1 0 0,0 0 0 0 0,0-1-1 0 0,0 1 1 0 0,0 0 0 0 0,0 0-1 0 0,0 0 1 0 0,0 0 0 0 0,1 0-1 0 0,-1 0 1 0 0,0 0 0 0 0,1-1-1 0 0,-1 1 1 0 0,0 0 0 0 0,1 0-1 0 0,-1 0 1 0 0,1-1 0 0 0,0 1-1 0 0,-1 0 1 0 0,1-1 0 0 0,-1 1-1 0 0,1 0 1 0 0,0-1 0 0 0,0 1 0 0 0,-1-1-1 0 0,2 1-11 0 0,2 3 130 0 0,24 20 201 0 0,2-2 0 0 0,0-1 0 0 0,1-1 0 0 0,1-2 0 0 0,1-1 0 0 0,1-1 0 0 0,0-2 0 0 0,1-2 0 0 0,16 3-331 0 0,-27-6 97 0 0,204 84 433 0 0,-224-91-520 0 0,-1 0 0 0 0,1 0-1 0 0,0 0 1 0 0,-1 1-1 0 0,0-1 1 0 0,0 1 0 0 0,0 0-1 0 0,0-1 1 0 0,0 1-1 0 0,0 1 1 0 0,-1-1 0 0 0,1 0-1 0 0,-1 1 1 0 0,0-1-1 0 0,0 1 1 0 0,0 0 0 0 0,-1 0-1 0 0,1 0 1 0 0,-1-1-1 0 0,0 1 1 0 0,0 1 0 0 0,0-1-1 0 0,0 0 1 0 0,-1 0-1 0 0,0 0 1 0 0,0 0 0 0 0,0 0-1 0 0,0 0 1 0 0,-1 1-1 0 0,0-1 1 0 0,0 2-10 0 0,-3 2 30 0 0,0 0 1 0 0,0 0-1 0 0,-1 0 0 0 0,0-1 1 0 0,-1 0-1 0 0,1 0 0 0 0,-1 0 1 0 0,-1-1-1 0 0,1 0 1 0 0,-1 0-1 0 0,0 0 0 0 0,0-1 1 0 0,-5 2-31 0 0,-326 240 646 0 0,219-167-463 0 0,72-50-168 0 0,46-29-86 0 0,1 0-46 0 0,0 0-1 0 0,0-1 1 0 0,0 1-1 0 0,0 0 0 0 0,0 0 1 0 0,0-1-1 0 0,0 1 1 0 0,0 0-1 0 0,0 0 1 0 0,1-1-1 0 0,-1 1 1 0 0,0 0-1 0 0,0 0 1 0 0,1-1-1 0 0,-1 1 1 0 0,0 0-1 0 0,1-1 1 0 0,-1 1-1 0 0,1 0 1 0 0,-1-1-1 0 0,1 1 0 0 0,-1-1 1 0 0,1 1-1 0 0,-1-1 1 0 0,1 1-1 0 0,0-1 1 0 0,-1 1-1 0 0,1-1 1 0 0,0 0-1 0 0,-1 1 1 0 0,1-1-1 0 0,0 0 1 0 0,-1 1-1 0 0,1-1 1 0 0,0 0-1 0 0,0 0 0 0 0,-1 0 1 0 0,1 0-1 0 0,0 0 1 0 0,0 0-1 0 0,-1 0 1 0 0,1 0-1 0 0,0 0 1 0 0,0 0-1 0 0,-1 0 1 0 0,1 0-1 0 0,0-1 1 0 0,0 1-1 0 0,-1 0 1 0 0,1 0 117 0 0,9-1-2687 0 0,-2 1-4995 0 0,-1-4-4463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67 1312 0 0,'0'0'2658'0'0,"0"0"-755"0"0,0 0-254 0 0,0 0 102 0 0,0 0 158 0 0,0 0 78 0 0,0 0-19 0 0,0 0-156 0 0,0 0-256 0 0,0 0-254 0 0,0 0-222 0 0,8-10-176 0 0,24-27-136 0 0,-32 37-746 0 0,-1 1-1 0 0,1-1 0 0 0,0 0 0 0 0,0 0 1 0 0,-1 0-1 0 0,1 0 0 0 0,0 1 0 0 0,0-1 1 0 0,0 0-1 0 0,0 0 0 0 0,-1 1 0 0 0,1-1 1 0 0,0 0-1 0 0,0 0 0 0 0,0 1 0 0 0,0-1 0 0 0,0 0 1 0 0,0 0-1 0 0,-1 1 0 0 0,1-1 0 0 0,0 0 1 0 0,0 1-1 0 0,0-1 0 0 0,0 0 0 0 0,0 0 1 0 0,0 1-1 0 0,0-1 0 0 0,0 0 0 0 0,1 1 1 0 0,-1-1-1 0 0,0 0 0 0 0,0 0 0 0 0,0 1 1 0 0,0-1-1 0 0,0 0 0 0 0,0 1 0 0 0,0-1 0 0 0,1 0 1 0 0,-1 0-1 0 0,0 0 0 0 0,0 1 0 0 0,0-1 1 0 0,1 0-1 0 0,-1 0 0 0 0,0 0 0 0 0,0 1 1 0 0,1-1-1 0 0,-1 0 0 0 0,0 0 0 0 0,0 0 1 0 0,1 0-1 0 0,-1 0-21 0 0,-39 63 413 0 0,2 0 1 0 0,3 3 0 0 0,3 0 0 0 0,-6 27-414 0 0,21-49 31 0 0,2 0 1 0 0,2 1-1 0 0,1 0 1 0 0,3 1 0 0 0,2 0-1 0 0,0 31-31 0 0,4-68-1 0 0,1 0 1 0 0,1 0-1 0 0,0 0 1 0 0,0 0-1 0 0,1 0 0 0 0,0 1 1 0 0,0-1-1 0 0,1 0 0 0 0,0-1 1 0 0,1 1-1 0 0,0 0 0 0 0,0-1 1 0 0,1 1-1 0 0,0-1 0 0 0,0 0 1 0 0,1 0-1 0 0,0-1 1 0 0,0 1-1 0 0,1-1 0 0 0,0 0 1 0 0,0-1-1 0 0,1 0 0 0 0,0 0 1 0 0,0 0-1 0 0,0 0 0 0 0,1-1 1 0 0,1 0 0 0 0,-3-2 19 0 0,1-1 0 0 0,-1 0-1 0 0,0-1 1 0 0,0 1 0 0 0,1-1 0 0 0,-1-1 0 0 0,1 1 0 0 0,-1-1 0 0 0,1 0 0 0 0,-1 0-1 0 0,0-1 1 0 0,1 0 0 0 0,-1 0 0 0 0,1-1 0 0 0,-1 1 0 0 0,0-1 0 0 0,0-1 0 0 0,0 1-1 0 0,0-1 1 0 0,-1 0 0 0 0,1 0 0 0 0,-1-1 0 0 0,1 0 0 0 0,-1 0 0 0 0,0 0 0 0 0,-1 0-1 0 0,2-2-18 0 0,14-16 172 0 0,0 0-1 0 0,-2-2 0 0 0,-1 0 0 0 0,0-1 0 0 0,4-10-171 0 0,-12 18 42 0 0,56-95 112 0 0,-5-3 0 0 0,-6-2 0 0 0,-4-3 0 0 0,-4-6-154 0 0,2-27 144 0 0,-106 386 401 0 0,42-128-304 0 0,4-1 0 0 0,2 88-241 0 0,21 255 237 0 0,-8-410-489 0 0,9-37-3521 0 0,-5-3-2272 0 0,-1-1-4613 0 0</inkml:trace>
  <inkml:trace contextRef="#ctx0" brushRef="#br0" timeOffset="232.35">1004 776 17356 0 0,'0'0'1253'0'0,"0"0"-254"0"0,0 0-111 0 0,0 0 105 0 0,0 0 57 0 0,0 0-91 0 0,0 0-202 0 0,0 0-267 0 0,-8 34-234 0 0,-22 106-102 0 0,10-44-2 0 0,12-29-251 0 0,8-52-4561 0 0,0 0-4866 0 0,0-12-1496 0 0</inkml:trace>
  <inkml:trace contextRef="#ctx0" brushRef="#br0" timeOffset="906.943">1164 876 8666 0 0,'0'0'2684'0'0,"0"0"-718"0"0,0 0-428 0 0,0 0-134 0 0,0 0-84 0 0,0 0-34 0 0,0 0-84 0 0,0 0-186 0 0,0 0-196 0 0,0 0-141 0 0,0 0-96 0 0,0 0-67 0 0,19-1-70 0 0,129-5 821 0 0,12 20-424 0 0,-110-13-703 0 0,-50-1-76 0 0,0-16 331 0 0,-1 11-376 0 0,0 1 0 0 0,0 0 0 0 0,0-1 0 0 0,0 1 0 0 0,-1 0-1 0 0,0 0 1 0 0,0 0 0 0 0,0 0 0 0 0,-1 0 0 0 0,1 0 0 0 0,-1 0 0 0 0,0 1 0 0 0,0 0 0 0 0,0-1 0 0 0,0 1 0 0 0,-1 0-1 0 0,1 0 1 0 0,-1 1 0 0 0,0-1-19 0 0,-7-7 21 0 0,-77-29 63 0 0,87 38-83 0 0,-1 1-1 0 0,0 0 1 0 0,1 0-1 0 0,-1 0 1 0 0,1 0 0 0 0,-1 0-1 0 0,0 0 1 0 0,1 1-1 0 0,-1-1 1 0 0,0 1-1 0 0,1-1 1 0 0,-1 1 0 0 0,1-1-1 0 0,-1 1 1 0 0,1 0-1 0 0,-1 0 1 0 0,1 0-1 0 0,0 0 1 0 0,-1 0 0 0 0,1 0-1 0 0,0 0 1 0 0,0 0-1 0 0,0 0 1 0 0,0 0-1 0 0,0 1 1 0 0,0-1 0 0 0,0 1-1 0 0,0-1 1 0 0,0 0-1 0 0,1 1 1 0 0,-1-1-1 0 0,1 1 1 0 0,-1 0-1 0 0,1-1 1 0 0,-1 1 0 0 0,1-1-1 0 0,0 1 1 0 0,0 0-1 0 0,0-1 1 0 0,0 1-1 0 0,0 0 1 0 0,0-1 0 0 0,0 1-1 0 0,1 0 1 0 0,-1-1-1 0 0,0 1 1 0 0,1 0-1 0 0,-14 222 57 0 0,9-109 10 0 0,19-142 146 0 0,107-142 157 0 0,-54 85-512 0 0,-49 61-1168 0 0,-10 18-9164 0 0,-9 5-1680 0 0</inkml:trace>
  <inkml:trace contextRef="#ctx0" brushRef="#br0" timeOffset="1268.677">1726 691 14259 0 0,'0'0'2060'0'0,"0"0"-529"0"0,0 0-265 0 0,0 0-71 0 0,0 0-35 0 0,0 0-46 0 0,0 0-117 0 0,0 0-168 0 0,0 0-164 0 0,0 0-144 0 0,0 0-102 0 0,0 0-81 0 0,0 0-69 0 0,33-4-45 0 0,99-10-41 0 0,-83 17 26 0 0,-46 1-172 0 0,0 2-5 0 0,1 1-1 0 0,-1 0 1 0 0,-1 0-1 0 0,1 0 0 0 0,-1 0 1 0 0,-1 0-1 0 0,1 1 0 0 0,-1-1 1 0 0,0 0-1 0 0,-1 1 0 0 0,0-1 1 0 0,0 1-1 0 0,0-1 0 0 0,-1 1 1 0 0,0-1-1 0 0,-1 0 0 0 0,0 0 1 0 0,0 1-1 0 0,0-1 0 0 0,-1 0 1 0 0,0-1-1 0 0,0 1 0 0 0,-1 0 1 0 0,0-1-1 0 0,0 0 0 0 0,-4 4-31 0 0,-32 58 88 0 0,28-51-81 0 0,1 1 0 0 0,0 0-1 0 0,2 1 1 0 0,0 0 0 0 0,1 1-1 0 0,1 0 1 0 0,0 3-7 0 0,6-21 3 0 0,0 0 0 0 0,0 0 0 0 0,0 1 1 0 0,0-1-1 0 0,1 1 0 0 0,-1-1 0 0 0,1 1 0 0 0,-1-1 0 0 0,1 0 0 0 0,0 1 1 0 0,0-1-1 0 0,0 1 0 0 0,1-1 0 0 0,-1 1 0 0 0,0-1 0 0 0,1 1 0 0 0,0-1 0 0 0,0 1 1 0 0,-1-1-1 0 0,1 0 0 0 0,1 0 0 0 0,-1 1 0 0 0,0-1 0 0 0,0 0 0 0 0,1 0 1 0 0,-1 0-1 0 0,1 0 0 0 0,0 0 0 0 0,0-1 0 0 0,-1 1 0 0 0,1 0 0 0 0,0-1 0 0 0,0 0 1 0 0,1 1-1 0 0,-1-1 0 0 0,0 0 0 0 0,0 0 0 0 0,1 0 0 0 0,-1 0 0 0 0,1 0-3 0 0,9 1 63 0 0,0-1 0 0 0,1 0 0 0 0,-1 0 0 0 0,0-1 0 0 0,0-1 0 0 0,0 0 0 0 0,0-1-1 0 0,0 0 1 0 0,0-1 0 0 0,0 0 0 0 0,-1-1 0 0 0,1 0 0 0 0,8-5-63 0 0,43-42-4929 0 0,-26 15-2379 0 0,-30 31-5663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6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 4985 0 0,'0'0'1978'0'0,"0"0"-284"0"0,0 0-170 0 0,0 0 111 0 0,0 0 196 0 0,0 0 91 0 0,0 0-146 0 0,0 0-324 0 0,0 0-355 0 0,0 0-276 0 0,0 0-162 0 0,-6-4 1745 0 0,219 50 1655 0 0,-23-34-3325 0 0,-158-16-755 0 0,-32 4 57 0 0,0 0-44 0 0,0 0-32 0 0,-18-10-2873 0 0,0 6-2144 0 0,13 3 770 0 0,0 0-7745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7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11490 0 0,'0'0'1470'0'0,"0"0"-255"0"0,0 0-124 0 0,0 0 64 0 0,0 0 125 0 0,0 0 46 0 0,0 0-93 0 0,0 0-174 0 0,0 0-173 0 0,0 0-149 0 0,0 0-129 0 0,0 0-97 0 0,0 0-79 0 0,9-5-12 0 0,27-13 19 0 0,-36 19-411 0 0,1 0 0 0 0,0-1-1 0 0,-1 1 1 0 0,1 0 0 0 0,0-1-1 0 0,-1 1 1 0 0,1 0 0 0 0,-1 0-1 0 0,1 0 1 0 0,-1 0 0 0 0,1-1 0 0 0,-1 1-1 0 0,0 0 1 0 0,0 0 0 0 0,1 0-1 0 0,-1 0 1 0 0,0 0 0 0 0,0 0 0 0 0,0 0-1 0 0,0 0 1 0 0,0 0 0 0 0,0 0-1 0 0,0 0 1 0 0,0 0 0 0 0,0 0-1 0 0,-1 0 1 0 0,1-1 0 0 0,0 1 0 0 0,-1 0-1 0 0,1 0 1 0 0,0 0 0 0 0,-1 0-1 0 0,1 0 1 0 0,-1-1 0 0 0,1 1 0 0 0,-1 0-1 0 0,0 0-27 0 0,-2 9 198 0 0,-4 38 75 0 0,2 1 0 0 0,3-1 0 0 0,1 1-1 0 0,2-1 1 0 0,8 42-273 0 0,-8-76-20 0 0,18 44-196 0 0,6-55-2572 0 0,-13-13-6352 0 0,-10 6 2547 0 0,2 4-2589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6865 0 0,'0'0'3800'0'0,"0"0"-2322"0"0,0 0-708 0 0,0 0 167 0 0,0 0 283 0 0,0 0 150 0 0,0 0-58 0 0,0 0-196 0 0,0 0-224 0 0,0 0-168 0 0,36-3-105 0 0,110-11-84 0 0,107 4 759 0 0,-188 24-2303 0 0,-43-1-4013 0 0,-20-10-1007 0 0,-2-2-4843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8626 0 0,'0'0'1838'0'0,"0"0"-697"0"0,0 0-461 0 0,0 0-41 0 0,0 0 129 0 0,0 0 139 0 0,0 0 87 0 0,0 0 50 0 0,0 0-53 0 0,0 0-51 0 0,0 0-63 0 0,0 0-168 0 0,0 0-87 0 0,15 3-31 0 0,113 14 1380 0 0,-114-17-1705 0 0,-6-1-197 0 0,0 0 1 0 0,-1 1-1 0 0,1 0 1 0 0,0 1-1 0 0,-1 0 1 0 0,1 0-1 0 0,-1 0 0 0 0,1 1 1 0 0,-1 0-1 0 0,0 1 1 0 0,0 0-1 0 0,0 0 0 0 0,0 0 1 0 0,2 2-70 0 0,-8-2 29 0 0,1 0 1 0 0,-1 0-1 0 0,0 0 0 0 0,0 0 0 0 0,0 0 1 0 0,0 0-1 0 0,-1 0 0 0 0,1 1 1 0 0,-1-1-1 0 0,0 0 0 0 0,1 0 1 0 0,-2 1-1 0 0,1-1 0 0 0,0 0 1 0 0,-1 0-1 0 0,1 1 0 0 0,-1-1 1 0 0,0 0-1 0 0,0 0 0 0 0,0 0 0 0 0,-1 0 1 0 0,1 0-1 0 0,-1 0 0 0 0,1 0 1 0 0,-1-1-1 0 0,0 1 0 0 0,0 0 1 0 0,0-1-1 0 0,-1 0 0 0 0,1 1 1 0 0,-1-1-1 0 0,1 0-29 0 0,-3 5 43 0 0,-64 80 272 0 0,-35 57 77 0 0,102-141-366 0 0,1 0-1 0 0,-1 0 0 0 0,0 0 1 0 0,1 1-1 0 0,0-1 1 0 0,0 0-1 0 0,0 1 0 0 0,0-1 1 0 0,1 1-1 0 0,-1-1 1 0 0,1 1-1 0 0,0-1 0 0 0,0 1 1 0 0,0-1-1 0 0,0 1 1 0 0,1-1-1 0 0,-1 1 0 0 0,1-1 1 0 0,0 1-1 0 0,0-1 1 0 0,0 0-1 0 0,1 1 0 0 0,-1-1 1 0 0,1 0-1 0 0,1 2-25 0 0,8-1 68 0 0,-1 0 0 0 0,1-2 0 0 0,-1 1 0 0 0,1-1 1 0 0,0-1-1 0 0,0 0 0 0 0,0 0 0 0 0,0-1 0 0 0,0 0 0 0 0,0-1 0 0 0,0-1 0 0 0,0 1 0 0 0,0-2 1 0 0,0 1-1 0 0,5-4-68 0 0,43-13-2258 0 0,18-31-6859 0 0,-71 42-2844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8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14243 0 0,'0'0'1515'0'0,"0"0"-209"0"0,0 0-283 0 0,0 0-83 0 0,0 0-1 0 0,0 0 43 0 0,0 0 20 0 0,0 0-112 0 0,0 0-153 0 0,0 0-90 0 0,0 0-76 0 0,0 0-63 0 0,0 0-53 0 0,-5 29-81 0 0,-16 91-54 0 0,26-41 211 0 0,14 194 416 0 0,-30-57-879 0 0,-8-59-184 0 0,17-149-3845 0 0,5-30-225 0 0,7-9-623 0 0,-2 12-1950 0 0,0 7-1408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3:12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85 383 0 0 0,'0'0'1056'0'0,"0"0"245"0"0,0 0 159 0 0,0 0 113 0 0,0 0 18 0 0,0 0 33 0 0,0 0 75 0 0,0 0-3 0 0,-8-2-88 0 0,-23-5-215 0 0,24 5-207 0 0,7 2-147 0 0,0 0-100 0 0,0 0-67 0 0,0 0-105 0 0,0 0-67 0 0,0 0-74 0 0,0 0-89 0 0,0 0-33 0 0,0 0-51 0 0,0 0-75 0 0,0 0-66 0 0,16 1 615 0 0,36 6-374 0 0,1-2 0 0 0,0-2 0 0 0,-1-3 0 0 0,1-2 0 0 0,-1-2-1 0 0,1-2 1 0 0,28-9-553 0 0,170-21 635 0 0,-82 28-327 0 0,-169 8-288 0 0,0 0-26 0 0,0 0 42 0 0,-1-4 2232 0 0,0 4-3533 0 0,-4 7-11420 0 0,5-7 1456 0 0</inkml:trace>
  <inkml:trace contextRef="#ctx0" brushRef="#br0" timeOffset="680.672">20 630 1272 0 0,'0'0'1350'0'0,"0"0"178"0"0,0 0 199 0 0,0 0 240 0 0,0 0 160 0 0,0 0-85 0 0,0 0-195 0 0,0 0-304 0 0,0 0-309 0 0,0 0-197 0 0,0 0-110 0 0,0 0-68 0 0,0 0-59 0 0,-3 0-86 0 0,-11 0-91 0 0,11 0-91 0 0,7 1 3190 0 0,21 6-3119 0 0,45-4 22 0 0,1-3 0 0 0,0-2 0 0 0,-1-4 0 0 0,0-3 0 0 0,21-7-625 0 0,31-3 301 0 0,210-25 183 0 0,-256 33-2302 0 0,-92 7-668 0 0,6 2-404 0 0,0 1-3939 0 0,1 1-5255 0 0</inkml:trace>
  <inkml:trace contextRef="#ctx0" brushRef="#br0" timeOffset="1313.827">486 0 13387 0 0,'0'0'1759'0'0,"0"0"-293"0"0,0 0-184 0 0,0 0 24 0 0,0 0 40 0 0,0 0-117 0 0,0 0-279 0 0,0 0-283 0 0,0 0-223 0 0,0 0-140 0 0,0 0-37 0 0,0 0-26 0 0,16 15 954 0 0,235 106 2087 0 0,-81-43-2715 0 0,-100-40-437 0 0,-1 3 0 0 0,-2 2 0 0 0,37 34-130 0 0,-63-29 90 0 0,-41-46-96 0 0,0-1 26 0 0,0-1-4 0 0,0 0 14 0 0,0 0 4 0 0,0 0-6 0 0,-49 37 1054 0 0,-316 250-909 0 0,88-86-38 0 0,206-148-60 0 0,68-50-1837 0 0,10-6-6334 0 0,-4 3-4331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8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 10466 0 0,'0'0'1445'0'0,"0"0"-336"0"0,0 0-177 0 0,0 0 78 0 0,0 0 126 0 0,0 0 68 0 0,0 0-78 0 0,0 0-211 0 0,-37 33-223 0 0,-115 105-193 0 0,52-55 138 0 0,-40 33 1070 0 0,139-116-1692 0 0,0 0-1 0 0,0 1 1 0 0,0-1-1 0 0,0 1 1 0 0,0-1-1 0 0,1 1 1 0 0,-1-1-1 0 0,0 1 1 0 0,0 0-1 0 0,1-1 1 0 0,-1 1-1 0 0,1 0 1 0 0,-1-1-1 0 0,0 1 1 0 0,1 0-1 0 0,-1 0 1 0 0,1 0-1 0 0,0 0 1 0 0,-1 0-1 0 0,1-1 1 0 0,0 1-1 0 0,-1 0 1 0 0,1 0-1 0 0,0 0 1 0 0,0 0-1 0 0,0 0 1 0 0,0 0-1 0 0,0 0 1 0 0,0 0-1 0 0,0 0 1 0 0,0 0-1 0 0,0 0 1 0 0,1 0-1 0 0,-1 0 1 0 0,0 0-1 0 0,0 0 1 0 0,1-1-1 0 0,-1 1 1 0 0,1 0-1 0 0,-1 0 1 0 0,1 0-1 0 0,-1 0 1 0 0,1-1-1 0 0,-1 1 1 0 0,1 0-1 0 0,0 0-14 0 0,106 23 975 0 0,-96-24-877 0 0,-1 0 0 0 0,1 1 0 0 0,-1 0 0 0 0,0 0 0 0 0,1 1 0 0 0,-1 1 0 0 0,0 0 0 0 0,0 0 0 0 0,-1 1 0 0 0,1 0 0 0 0,-1 1 0 0 0,1 0 0 0 0,-2 0 0 0 0,1 1 0 0 0,0 0 0 0 0,-1 1 0 0 0,0-1 0 0 0,-1 2 0 0 0,0-1 0 0 0,0 1 0 0 0,0 0 0 0 0,-1 1 0 0 0,0-1 0 0 0,-1 1 0 0 0,4 8-98 0 0,21 101 692 0 0,-30-117-727 0 0,1 0-1 0 0,0 0 1 0 0,0 1 0 0 0,0-1-1 0 0,1 0 1 0 0,-1 0 0 0 0,0-1-1 0 0,0 1 1 0 0,0 0 0 0 0,1 0 0 0 0,-1 0-1 0 0,0-1 1 0 0,1 1 0 0 0,-1-1-1 0 0,1 1 1 0 0,-1-1 0 0 0,1 0-1 0 0,-1 1 1 0 0,1-1 0 0 0,-1 0-1 0 0,1 0 1 0 0,-1 0 0 0 0,1 0-1 0 0,-1 0 1 0 0,1 0 0 0 0,-1-1 0 0 0,0 1-1 0 0,1 0 1 0 0,-1-1 0 0 0,1 1-1 0 0,-1-1 1 0 0,1 1 0 0 0,-1-1-1 0 0,0 0 1 0 0,0 0 0 0 0,1 0 35 0 0,33-18-5202 0 0,-29 15 2797 0 0,5-4-9442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54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8130 0 0,'0'0'3559'0'0,"0"0"-797"0"0,0 0-597 0 0,0 0-402 0 0,0 0-255 0 0,0 0-154 0 0,0 0-173 0 0,0 0-223 0 0,0 0-240 0 0,0 0-200 0 0,0 0-123 0 0,0 0-26 0 0,0 0 31 0 0,4 5 38 0 0,5 2-288 0 0,-1-1 0 0 0,1 0 0 0 0,0 0 0 0 0,0 0 0 0 0,1-1 0 0 0,0-1 0 0 0,0 0-1 0 0,0 0 1 0 0,0-1 0 0 0,1 0 0 0 0,-1-1 0 0 0,1 0 0 0 0,0-1 0 0 0,-1 0 0 0 0,11 0-150 0 0,26 0 183 0 0,114-14-219 0 0,-61-16-848 0 0,-36 4-6639 0 0,-50 18-4570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5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681 451 9850 0 0,'0'0'1703'0'0,"0"0"-176"0"0,0 0-75 0 0,0 0 33 0 0,0 0 3 0 0,0 0-132 0 0,0 0-185 0 0,0 0-195 0 0,0 0-134 0 0,0 0-113 0 0,0 0-95 0 0,0 0-67 0 0,-32 14-83 0 0,-97 44-41 0 0,76-14 186 0 0,48-32-452 0 0,-78 152 1339 0 0,-16 22-1054 0 0,78-156-481 0 0,-1-2 0 0 0,-2 0-1 0 0,0-1 1 0 0,-2-2 0 0 0,-1-1-1 0 0,-21 15 20 0 0,-25 10-1269 0 0,69-75-14758 0 0,4 18 5948 0 0</inkml:trace>
  <inkml:trace contextRef="#ctx0" brushRef="#br0" timeOffset="395.935">5 428 7130 0 0,'0'0'3380'0'0,"0"0"-1338"0"0,0 0-364 0 0,0 0 18 0 0,0 0-46 0 0,0 0-73 0 0,0 0-228 0 0,0 0-310 0 0,0 0-283 0 0,0 0-211 0 0,0 0-119 0 0,0 0-68 0 0,0 0-56 0 0,-1-4-39 0 0,-2-8 31 0 0,9 20 438 0 0,16 20 542 0 0,54 46 318 0 0,-3 4-1 0 0,23 36-1591 0 0,-45-43 212 0 0,-4 3 0 0 0,-2 1 0 0 0,2 14-212 0 0,4 5 12 0 0,-14-36 86 0 0,-38-58-170 0 0,1 0 0 0 0,0-1 0 0 0,-1 1 0 0 0,1 0 0 0 0,0-1 0 0 0,0 1 0 0 0,-1 0 0 0 0,1-1 0 0 0,0 1 0 0 0,0 0 0 0 0,0-1 0 0 0,-1 1 0 0 0,1-1-1 0 0,0 1 1 0 0,0-1 0 0 0,0 1 0 0 0,0 0 0 0 0,0-1 0 0 0,0 1 0 0 0,0-1 0 0 0,0 1 0 0 0,0-1 0 0 0,0 1 0 0 0,0 0 0 0 0,0-1 0 0 0,0 1 0 0 0,0-1 0 0 0,0 1 0 0 0,0-1 0 0 0,1 1 0 0 0,-1 0 0 0 0,0-1 0 0 0,0 1 0 0 0,0 0 0 0 0,1-1 0 0 0,-1 1 0 0 0,0 0 0 0 0,1-1 0 0 0,-1 1 0 0 0,0 0 0 0 0,0-1 0 0 0,1 1 0 0 0,-1 0 0 0 0,1 0 0 0 0,-1-1 0 0 0,0 1 0 0 0,1 0 0 0 0,-1 0 0 0 0,1 0 0 0 0,-1 0 0 0 0,0-1 0 0 0,1 1-1 0 0,-1 0 1 0 0,1 0 0 0 0,-1 0 0 0 0,1 0 0 0 0,-1 0 0 0 0,0 0 0 0 0,1 0 0 0 0,-1 0 0 0 0,1 0 0 0 0,-1 0 0 0 0,1 1 0 0 0,-1-1 0 0 0,0 0 0 0 0,1 0 0 0 0,-1 0 0 0 0,1 0 72 0 0,4-21-3689 0 0,-2 14-2571 0 0,-3 3-5744 0 0</inkml:trace>
  <inkml:trace contextRef="#ctx0" brushRef="#br0" timeOffset="692.772">806 979 13931 0 0,'0'0'2164'0'0,"0"0"-276"0"0,0 0-233 0 0,0 0-159 0 0,0 0-171 0 0,0 0-168 0 0,0 0-226 0 0,0 0-263 0 0,0 0-147 0 0,0 0-45 0 0,0 0-9 0 0,0 0-7 0 0,0 0-48 0 0,0 20-45 0 0,-3 122 464 0 0,6 58-252 0 0,-14-204-1945 0 0,-10-56-4959 0 0,17 33-2637 0 0,4 14-2681 0 0</inkml:trace>
  <inkml:trace contextRef="#ctx0" brushRef="#br0" timeOffset="1178.02">857 236 7034 0 0,'0'0'3216'0'0,"0"0"-1131"0"0,0 0-329 0 0,0 0-20 0 0,0 0-47 0 0,0 0-105 0 0,0 0-182 0 0,0 0-207 0 0,0 0-139 0 0,0 0-120 0 0,0 0-122 0 0,0 0-132 0 0,0 0-115 0 0,-3-8-92 0 0,-8-24-96 0 0,28 11 400 0 0,-14 20-722 0 0,14-6 20 0 0,0 2 1 0 0,0 0-1 0 0,1 0 1 0 0,0 2-1 0 0,0 0 1 0 0,0 1-1 0 0,0 1 1 0 0,0 1-1 0 0,3 0-77 0 0,-20 0 4 0 0,1 0 0 0 0,0 0 0 0 0,0 0 0 0 0,-1 1 0 0 0,1-1 0 0 0,0 0-1 0 0,-1 1 1 0 0,1-1 0 0 0,0 1 0 0 0,-1 0 0 0 0,1-1 0 0 0,-1 1 0 0 0,1 0 0 0 0,-1 0-1 0 0,1 0 1 0 0,-1 0 0 0 0,0 0 0 0 0,1 0 0 0 0,-1 1 0 0 0,0-1 0 0 0,0 0 0 0 0,0 1-1 0 0,0-1 1 0 0,0 1 0 0 0,0-1 0 0 0,0 1 0 0 0,-1-1 0 0 0,1 1 0 0 0,0-1 0 0 0,-1 1-1 0 0,1 0 1 0 0,-1-1 0 0 0,0 1 0 0 0,0 0 0 0 0,1 0 0 0 0,-1-1 0 0 0,0 1 0 0 0,0 0-1 0 0,-1-1 1 0 0,1 1-4 0 0,-22 68 184 0 0,-142 79 63 0 0,163-148-247 0 0,0 0 1 0 0,0 0-1 0 0,0 0 1 0 0,0 0-1 0 0,0 0 1 0 0,0 0-1 0 0,0 0 1 0 0,1 1-1 0 0,-1-1 1 0 0,0 0-1 0 0,1 0 1 0 0,-1 1-1 0 0,0-1 1 0 0,1 0-1 0 0,0 1 1 0 0,-1-1-1 0 0,1 1 0 0 0,0-1 1 0 0,0 0-1 0 0,0 1 1 0 0,0-1-1 0 0,0 1 1 0 0,0-1-1 0 0,0 0 1 0 0,0 1-1 0 0,0-1 1 0 0,1 1-1 0 0,-1-1 1 0 0,1 0-1 0 0,-1 1 1 0 0,1-1-1 0 0,-1 0 1 0 0,1 0-1 0 0,0 1 1 0 0,0-1-1 0 0,0 0 1 0 0,-1 0-1 0 0,1 0 1 0 0,0 0-1 0 0,0 0 1 0 0,0 0-1 0 0,1 0 1 0 0,-1 0-1 0 0,0-1 1 0 0,0 1-1 0 0,0 0 0 0 0,1-1 1 0 0,-1 1-1 0 0,0 0 1 0 0,1-1-1 0 0,-1 0 1 0 0,0 1-1 0 0,1-1 1 0 0,-1 0-1 0 0,1 0 0 0 0,83 15 111 0 0,77-15 133 0 0,-161 0-265 0 0,-1 0-11 0 0,0 0-23 0 0,0 0-77 0 0,0 0-91 0 0,0 0-153 0 0,-5-1-3974 0 0,0-1-3982 0 0,3 1-3828 0 0</inkml:trace>
  <inkml:trace contextRef="#ctx0" brushRef="#br0" timeOffset="1518.002">1251 1 11418 0 0,'0'0'1918'0'0,"0"0"-81"0"0,0 0-62 0 0,0 0-94 0 0,0 0-127 0 0,0 0-160 0 0,0 0-281 0 0,0 0-299 0 0,0 0-265 0 0,0 0-191 0 0,0 0-82 0 0,0 0 102 0 0,0 0 114 0 0,3 9 71 0 0,82 171 1804 0 0,-31-80-1720 0 0,-21-33-511 0 0,-3 0 0 0 0,-3 2 0 0 0,-3 2 0 0 0,-4 0 0 0 0,-2 1 0 0 0,-3 0 0 0 0,-4 1 0 0 0,-3 1 0 0 0,-1 72-136 0 0,-8-125-23 0 0,-1 1 0 0 0,-1-1 0 0 0,-1 0-1 0 0,-1 0 1 0 0,0 0 0 0 0,-2-1-1 0 0,0 1 1 0 0,-2-1 0 0 0,0-1-1 0 0,-1 0 1 0 0,-1 0 0 0 0,0-1-1 0 0,-2-1 1 0 0,0 0 0 0 0,-1 0 0 0 0,-1-2-1 0 0,0 1 1 0 0,-1-2 0 0 0,0 0-1 0 0,-2-1 1 0 0,1-1 0 0 0,-1 0-1 0 0,-8 2 24 0 0,-82 27-2417 0 0,57-36-7704 0 0,38-5-2402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5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399 106 0 0 0,'0'0'983'0'0,"0"0"397"0"0,0 0 314 0 0,0 0 149 0 0,0 0 8 0 0,0 0-120 0 0,0 0-112 0 0,0 0-136 0 0,2-16-192 0 0,6-48-185 0 0,-7 63-1012 0 0,-1 0 0 0 0,0 1 0 0 0,0-1 1 0 0,0 0-1 0 0,1 0 0 0 0,-1 0 1 0 0,0 1-1 0 0,0-1 0 0 0,0 0 1 0 0,0 0-1 0 0,-1 0 0 0 0,1 0 1 0 0,0 1-1 0 0,0-1 0 0 0,0 0 1 0 0,-1 0-1 0 0,1 1 0 0 0,0-1 1 0 0,-1 0-1 0 0,1 0 0 0 0,-1 1 1 0 0,1-1-1 0 0,-1 0 0 0 0,1 1 0 0 0,-1-1 1 0 0,1 0-1 0 0,-1 1 0 0 0,0-1 1 0 0,1 1-1 0 0,-1-1 0 0 0,0 1 1 0 0,1 0-1 0 0,-1-1 0 0 0,0 1 1 0 0,0 0-1 0 0,1-1 0 0 0,-1 1 1 0 0,0 0-1 0 0,0 0 0 0 0,0 0 1 0 0,0-1-1 0 0,1 1 0 0 0,-1 0 0 0 0,0 0 1 0 0,0 0-1 0 0,0 1 0 0 0,1-1 1 0 0,-1 0-1 0 0,0 0 0 0 0,0 0 1 0 0,0 0-1 0 0,0 1-94 0 0,-1-1 323 0 0,-9 3-101 0 0,1 1 0 0 0,0 0-1 0 0,0 0 1 0 0,1 1 0 0 0,-1 0-1 0 0,1 1 1 0 0,0 0-1 0 0,0 1 1 0 0,1-1 0 0 0,0 2-1 0 0,0-1 1 0 0,1 1 0 0 0,0 0-1 0 0,0 1 1 0 0,1-1 0 0 0,0 1-1 0 0,0 1 1 0 0,1-1-1 0 0,0 1 1 0 0,1 0 0 0 0,0 0-1 0 0,1 1-221 0 0,-13 18 360 0 0,-14 22-106 0 0,3 1-1 0 0,2 2 1 0 0,3 0 0 0 0,2 2-1 0 0,2 0 1 0 0,3 1 0 0 0,3 0-1 0 0,1 1 1 0 0,4 1-1 0 0,2-1 1 0 0,2 55-254 0 0,5-93 89 0 0,0 1 1 0 0,0 0-1 0 0,2 0 1 0 0,1-1-1 0 0,1 0 1 0 0,0 0-1 0 0,2-1 0 0 0,0 1 1 0 0,1-1-1 0 0,1-1 1 0 0,0 0-1 0 0,2 0 1 0 0,0-1-1 0 0,1-1 0 0 0,0 0 1 0 0,2-1-1 0 0,0 0 1 0 0,0-1-1 0 0,6 3-89 0 0,-15-13 45 0 0,1 0-1 0 0,-1 0 1 0 0,1-1-1 0 0,0 0 1 0 0,0 0-1 0 0,0 0 1 0 0,0-1-1 0 0,0 0 1 0 0,0-1-1 0 0,1 0 1 0 0,-1 0-1 0 0,1 0 1 0 0,3-1-45 0 0,-10 0 25 0 0,-1 0 9 0 0,0 0-13 0 0,0 0 3 0 0,0 0 9 0 0,0 0 13 0 0,0 0-2 0 0,0 0-31 0 0,0 0-69 0 0,0 0-45 0 0,0 0-34 0 0,0 0-63 0 0,0 0-91 0 0,1-11-2420 0 0,25-14-2558 0 0,-13 19-3175 0 0,-3 2-3657 0 0</inkml:trace>
  <inkml:trace contextRef="#ctx0" brushRef="#br0" timeOffset="751.839">1040 592 4833 0 0,'0'0'3339'0'0,"0"0"-1237"0"0,0 0-553 0 0,0 0-60 0 0,0 0 86 0 0,0 0 28 0 0,0 0-68 0 0,0 0-195 0 0,0 0-254 0 0,0 0-194 0 0,0 0-88 0 0,0 0-26 0 0,0 0-34 0 0,1-3-26 0 0,-66 72 2808 0 0,-41 143-2283 0 0,-61 56-1095 0 0,87-156-419 0 0,83-143-3201 0 0,26-115-4037 0 0,-25-4-4506 0 0,-4 135 10596 0 0,-14-118-2880 0 0,-7 70 7382 0 0,-15 8 4737 0 0,32 49-5860 0 0,-3-1 1081 0 0,0 5 5833 0 0,15 26-7432 0 0,170 215 1140 0 0,32 80-2055 0 0,-190-288-602 0 0,-20-31 54 0 0,0 0 14 0 0,0 0 31 0 0,0 0-44 0 0,16-96-5225 0 0,-2 57-4013 0 0,-9 27-2475 0 0</inkml:trace>
  <inkml:trace contextRef="#ctx0" brushRef="#br0" timeOffset="2040.828">1192 395 8306 0 0,'0'0'3016'0'0,"0"0"-630"0"0,0 0-389 0 0,0 0-196 0 0,0 0-187 0 0,0 0-174 0 0,0 0-179 0 0,0 0-228 0 0,0 0-226 0 0,0 0-184 0 0,0 0-114 0 0,0 0-70 0 0,0 0-35 0 0,-6 0-17 0 0,-11 1-270 0 0,27-5 1558 0 0,-2 2-1588 0 0,170-42 809 0 0,-143 43-794 0 0,-35 28 31 0 0,-15 18 272 0 0,15-44-383 0 0,0-1-8 0 0,0 0 14 0 0,-3 20 1025 0 0,-51 72-929 0 0,-23 8-20 0 0,53-65-54 0 0,50-35-14 0 0,96-11 258 0 0,-97 3-329 0 0,-25 8-350 0 0,-4 0-3445 0 0,3 0-7149 0 0,1 0-1722 0 0</inkml:trace>
  <inkml:trace contextRef="#ctx0" brushRef="#br0" timeOffset="3112.844">1279 1104 0 0 0,'0'0'743'0'0,"0"0"625"0"0,0 0 256 0 0,0 0 94 0 0,0 0 60 0 0,0 0-8 0 0,0 0-67 0 0,0 0-143 0 0,0 0-153 0 0,0 0-124 0 0,0 0-104 0 0,0 0-86 0 0,-3 2-70 0 0,15 3 5973 0 0,59-4-6434 0 0,-53-1-38 0 0,-10 47 249 0 0,-11-40-723 0 0,0 0 0 0 0,0 1 0 0 0,-1-1 0 0 0,1-1 0 0 0,-1 1-1 0 0,-1-1 1 0 0,0 1 0 0 0,1-1 0 0 0,-2 0 0 0 0,1-1 0 0 0,-4 4-50 0 0,-5 5 49 0 0,-10 11 21 0 0,-34 54 100 0 0,58-77-152 0 0,-1 0-1 0 0,1-1 1 0 0,-1 1 0 0 0,1 0-1 0 0,0 0 1 0 0,0 0 0 0 0,0 0-1 0 0,0 0 1 0 0,0-1 0 0 0,0 1-1 0 0,0 0 1 0 0,1 0 0 0 0,-1 0-1 0 0,1 0 1 0 0,-1-1 0 0 0,1 1-1 0 0,0 0 1 0 0,0 0 0 0 0,0-1 0 0 0,0 1-1 0 0,0-1 1 0 0,0 1 0 0 0,0-1-1 0 0,0 1 1 0 0,0-1 0 0 0,1 0-1 0 0,-1 1 1 0 0,1-1 0 0 0,-1 0-1 0 0,1 0 1 0 0,-1 0 0 0 0,1 0-1 0 0,0 0 1 0 0,-1-1 0 0 0,1 1-1 0 0,0 0 1 0 0,0-1 0 0 0,0 1-1 0 0,-1-1 1 0 0,1 0 0 0 0,0 1-1 0 0,0-1 1 0 0,0 0 0 0 0,0 0-1 0 0,0 0 1 0 0,0-1 0 0 0,-1 1-1 0 0,1 0 1 0 0,0-1 0 0 0,0 1 0 0 0,1-1-19 0 0,91-11 878 0 0,-45-3-707 0 0,-22 7-434 0 0,-11-11-1738 0 0,-11 10-2064 0 0,0 2-4908 0 0,0 3-3770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09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2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2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5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0 317,'37'32,"88"332,-26-58,-98-303,-1 0,1 0,0 0,1 0,-1 0,0 0,1 0,0 0,-1 0,1-1,0 1,0-1,1 1,-1-1,1 0,-1 0,1 0,-1 0,1 0,0-1,0 1,0-1,0 0,0 0,0 0,1 0,-1 0,0-1,0 1,0-1,1 0,-1 0,0 0,1-1,-1 1,0-1,0 0,0 1,0-2,1 1,-1 0,398-124,596-140,-258 86,-596 139,-156-31,1 43,-2-303,9 296</inkml:trace>
  <inkml:trace contextRef="#ctx0" brushRef="#br0" timeOffset="17167.49">677 1986,'1'0,"-1"-1,1 1,-1-1,1 1,-1-1,1 1,-1-1,1 1,-1-1,1 0,-1 1,0-1,1 0,-1 1,0-1,0 0,1 1,-1-1,0 0,0 0,0 1,0-1,0 0,0 0,0 1,0-1,0 0,-1 1,1-1,0 0,0 1,-1-1,1 0,0 1,-1-1,1 0,0 1,-1-1,1 1,-1-1,1 0,-1 1,1 0,-1-1,0 1,1-1,-1 1,0 0,1-1,-1 1,0 0,1 0,-1-1,0 1,0 0,1 0,-1 0,0 0,1 0,-1 0,0 0,0 0,1 0,-1 0,0 1,0-1,-7 3,-1 0,1 1,0 0,0 1,0 0,0 0,1 1,0-1,0 2,0-1,1 1,0 0,0 0,0 2,-4 2,-16 20,1 1,2 1,1 1,1 0,2 2,2 1,1 0,2 1,2 0,1 1,2 0,-2 23,10-55,-1 1,2-1,-1 1,1-1,0 1,0-1,1 1,0-1,0 1,1-1,0 0,0 1,1-1,0 0,0-1,0 1,1 0,0-1,0 0,1 0,0 0,0-1,0 1,1-1,0-1,0 1,0-1,0 0,1 0,0-1,-1 1,1-2,0 1,1-1,-1 0,0 0,1-1,-1 0,1 0,2-1,21-3,1-1,-1-1,1-2,-2-1,1-2,-1-1,-1-1,0-1,-1-2,0 0,-1-2,-1-2,0 0,-2-1,0-2,0-3,2-4,-8 4</inkml:trace>
  <inkml:trace contextRef="#ctx0" brushRef="#br0" timeOffset="17522.592">1210 2228,'-34'80,"30"-68,0 0,1 1,0-1,2 1,-1 0,1-1,1 1,0 0,1 0,1 0,0 4,-1-12,0-1,0 1,1-1,-1 0,1 1,0-1,0 0,0 0,0 0,1 0,0-1,0 1,0-1,0 1,0-1,1 0,-1 0,1-1,0 1,0-1,0 0,0 0,0 0,0 0,1-1,-1 0,1 1,-1-2,1 1,-1 0,1-1,-1 0,2 0,5-3,-1 0,0 0,0-1,0 0,0 0,0-1,-1-1,0 0,0 0,-1-1,1 0,-1 0,-1-1,0 0,0 0,0 0,-1-1,0 0,-1-1,0 1,0-1,-1 0,-1 0,0-1,0 1,-1-1,0 1,0-1,-1 0,-1 0,0 1,-1-1,0 0,0 0,-1 1,0-1,-1 1,0 0,-1-1,0 2,-1-1,2 6,1 1,-1-1,0 1,-1 0,1 0,0 1,-1-1,1 1,-1 0,0-1,0 2,0-1,0 0,0 1,0 0,-1 0,1 0,0 0,0 1,-1 0,1-1,0 2,-1-1,1 0,0 1,-1 0,1 0,0 0,0 1,0-1,0 1,0 0,0 0,0 0,1 1,-1-1,1 1,0 0,-1 0,2 0,-1 1,0-1,0 0,1 1,-1 2,-9 10</inkml:trace>
  <inkml:trace contextRef="#ctx0" brushRef="#br0" timeOffset="17958.621">1645 2374,'91'-169,"-49"55,19 137,-56-19,0-1,0 0,0 0,0 0,1-1,-1 0,1 0,0 0,0-1,-1 0,1 0,0 0,0-1,0 1,0-2,0 1,0-1,0 1,0-2,0 1,-1-1,1 0,0 0,-1 0,0-1,1 0,-1 0,0 0,0-1,-1 1,1-1,-1 0,0-1,0 1,0-1,-1 0,1 0,-1 0,0 0,1-4,-3-38,-4 25</inkml:trace>
  <inkml:trace contextRef="#ctx0" brushRef="#br0" timeOffset="18457.417">2516 1599,'-10'1,"0"1,0 1,0 0,1 0,-1 1,1 0,0 0,0 1,0 1,1-1,0 2,0-1,0 1,1 0,0 0,0 1,1 0,0 0,0 1,1-1,0 1,1 0,0 1,0-1,-1 8,4-14,0 1,1-1,-1 1,1-1,0 1,0-1,0 1,1-1,-1 1,1-1,0 1,-1-1,2 0,-1 1,0-1,1 0,-1 0,1 0,0 0,0 0,0 0,1-1,-1 1,1 0,-1-1,1 0,0 0,0 0,0 0,0 0,0-1,0 1,0-1,1 0,-1 0,1 0,-1 0,1 0,-1-1,1 0,-1 0,1 0,-1 0,1 0,-1-1,1 1,-1-1,0 0,1 0,-1-1,0 1,3-2,-4 2,0-1,1 1,-1 0,1 0,-1 0,1 0,-1 0,1 0,0 1,-1-1,1 1,0 0,-1 0,1 0,0 0,-1 0,1 1,0-1,-1 1,1 0,0-1,-1 1,1 1,-1-1,0 0,1 0,-1 1,0-1,0 1,0 0,0 0,0 0,0 0,0 0,-1 0,1 0,-1 0,0 1,1-1,-1 1,0-1,0 1,-1-1,1 1,0 0,-1-1,0 1,0 0,1 0,-98 121,22-64,64-58</inkml:trace>
  <inkml:trace contextRef="#ctx0" brushRef="#br0" timeOffset="19099.281">2540 1914,'2'3,"0"1,0-1,0 0,0 0,1-1,-1 1,1 0,0-1,0 0,0 1,0-1,0 0,0-1,0 1,1 0,-1-1,1 0,-1 0,1 0,0 0,-1-1,1 1,0-1,-1 0,1 0,0 0,0-1,-1 1,1-1,0 0,-1 0,1 0,0-1,3-1,0 0,-1-1,1 0,-1 0,0-1,0 1,0-1,-1-1,1 1,-1-1,-1 0,1 0,-1-1,0 1,0-1,-1 0,0 0,0 0,-1 0,0 0,0-1,0 1,-1-1,0 0,-1 1,0-1,0 0,-1-1,-1 7,1 0,-1 0,0 0,-1 1,1-1,0 1,0 0,-1-1,1 1,-1 0,1 0,-1 0,1 1,-1-1,1 1,-1-1,0 1,1 0,-1 0,0 0,1 0,-1 1,0-1,1 1,-1 0,1-1,-1 1,1 0,-1 0,1 1,0-1,-1 0,1 1,0 0,0-1,0 1,0 0,1 0,-1 0,0 0,1 0,-1 1,1-1,0 0,0 1,0-1,0 1,0-1,0 1,1-1,-1 1,1 0,0 0,-1 2,0 1,0 0,1-1,0 1,0 0,0-1,1 1,0-1,0 1,1-1,-1 1,1-1,0 0,1 1,-1-1,1 0,0-1,0 1,0 0,1-1,0 0,0 0,0 0,0 0,1-1,-1 1,1-1,0 0,0-1,0 1,0-1,0 0,1 0,-1-1,1 0,-1 1,1-2,-1 1,1-1,0 0,-1 0,1 0,0-1,-1 0,1 0,4-2,7-1,0-1,-1-1,0 0,0-1,0 0,-1-2,0 0,-1 0,0-2,0 1,-1-2,-1 0,0 0,-1-1,0-1,-1 0,0 0,-1-1,-1 0,0-1,-1 0,-1 0,0 0,-1-1,-1 0,-1 0,0 0,-1-2,-1 14,-1 1,0-1,1 1,-2-1,1 0,0 1,-1-1,0 1,0 0,0-1,-1 1,1 0,-1-1,0 1,0 0,-1 0,1 1,-1-1,0 0,0 1,0 0,0-1,-1 1,1 1,-1-1,0 0,0 1,0 0,0 0,0 0,0 0,-1 1,1 0,0-1,-1 2,1-1,-1 0,1 1,-1 0,0 0,1 0,-1 1,1 0,-1-1,1 2,0-1,-1 0,1 1,-1 0,2-1,0 0,0 1,0-1,0 1,0-1,0 1,0 0,1 0,-1 1,1-1,-1 0,1 1,0-1,0 1,0 0,0 0,1 0,-1 0,1 0,-1 0,1 0,0 0,1 1,-1-1,0 0,1 1,0-1,0 0,0 1,0-1,0 0,1 1,-1-1,1 0,0 0,0 1,0-1,0 0,1 0,0 0,-1 0,1 0,0-1,0 1,0 0,1-1,-1 0,1 1,-1-1,1 0,0 0,0-1,0 1,0 0,2 0,213-12,-215 11,-1 1,1 0,-1 0,1 0,-1 1,0-1,0 1,0-1,0 1,0 0,0-1,-1 1,1 0,-1 0,0 0,0 0,0 0,0 1,-1-1,1 0,-1 0,0 1,0-1,0 0,0 0,-1 1,1-1,-1 0,0 0,12 61,-2-52</inkml:trace>
  <inkml:trace contextRef="#ctx0" brushRef="#br0" timeOffset="19699.893">3339 1430,'90'168,"-89"-166,68 93,-68-94,1 1,-1-1,1 1,-1-1,1 0,0 1,0-1,-1 0,1 0,0 0,0-1,0 1,0 0,0-1,0 1,0-1,0 0,0 1,0-1,0 0,0 0,1 0,-1-1,0 1,0-1,0 1,0-1,0 1,0-1,0 0,-1 0,1 0,0 0,0 0,-1-1,1 1,-1 0,1-1,-1 1,1-1,-1 0,0 1,0-1,0 0,0 0,0 0,0 0,0 1,-1-1,1 0,-1-1,1 0,9-25,-1-1,-1 0,-2 0,0-1,-2 1,-2-1,-1 0,-1-1,-1 1,-3-11,4 29,0 7</inkml:trace>
  <inkml:trace contextRef="#ctx0" brushRef="#br0" timeOffset="20353.301">3919 1334,'12'-10,"-32"25,4 2,1 0,1 2,1-1,0 2,1-1,1 2,1 0,1 0,1 0,-5 21,13-39,0 0,1-1,-1 1,1-1,0 1,-1-1,1 1,0-1,1 1,-1-1,0 0,1 0,-1 0,1 0,-1 0,1 0,0 0,0 0,0-1,0 1,0-1,1 1,-1-1,0 0,1 0,-1 0,1 0,-1 0,1-1,-1 1,1-1,0 1,-1-1,1 0,-1 0,1 0,0-1,-1 1,1 0,-1-1,1 0,-1 0,1 0,-1 0,1 0,-1 0,0 0,0-1,0 1,0-1,0 0,0 0,0 0,0 1,-1-2,1 1,-1 0,1 0,-1 0,0-1,1-1,218-276,-218 279,0 0,0 0,1 0,-1 0,0 0,0 0,0 1,1-1,-1 1,0-1,1 1,-1 0,0 0,1 0,-1 1,0-1,1 0,-1 1,0 0,1-1,-1 1,0 0,0 0,0 0,0 0,0 1,0-1,0 0,0 1,-1 0,1-1,0 1,-1 0,1 0,-1 0,0 0,0 0,0 0,0 0,0 0,0 0,0 1,-1-1,1 0,-1 1,0-1,0 0,1 1,-2 1,44 56,-39-59,0 0,0 0,0 0,1-1,-1 1,0-1,0 0,0 0,1 0,-1-1,0 1,0-1,0 0,0-1,0 1,0 0,0-1,0 0,-1 0,1 0,0-1,-1 1,0-1,0 0,0 0,0 0,0 0,0 0,-1-1,75-103,-61 71,-2-1,-1-1,-2 0,-2 0,-1-1,-2 0,-2-1,-1 1,-2-1,-2 0,-2 1,-1-1,-2 1,-2 0,-1 1,-10-25,18 59,0-3,1 1,-1-1,0 0,-1 0,1 1,-1-1,-1 1,1-1,-1 1,0 0,-1 0,1 0,-1 1,0-1,-1 1,1 0,-1 0,0 0,0 1,-1 0,1 0,-1 0,0 1,0-1,0 1,-1 1,1-1,1 8,0-1,1 1,0-1,0 1,0 1,1-1,-1 0,1 1,0 0,1-1,0 1,0 0,0 0,0 1,1-1,0 0,1 1,-1-1,1 0,0 1,1-1,-1 0,1 1,1-1,-1 0,1 0,0 0,0 0,3 4,8 33,2-1,2-1,2 0,1-1,3-1,0-2,3 0,1-1,1-2,2-1,2-1,1-2,1-1,21 13,-17-3,-69-36,13-6</inkml:trace>
  <inkml:trace contextRef="#ctx0" brushRef="#br0" timeOffset="20607.654">4234 994,'144'-63,"-92"48,-1-3,-9 2,-1 2,2 1,0 3,0 1,1 3,26-1,-46 7</inkml:trace>
  <inkml:trace contextRef="#ctx0" brushRef="#br0" timeOffset="20858.06">5080 849,'0'16,"0"10,0 5,5 1,0-1,4-6,5-7,-1-6</inkml:trace>
  <inkml:trace contextRef="#ctx0" brushRef="#br0" timeOffset="20859.06">5031 680,'-12'-17,"-4"-9,-4-4,2-2,4 5</inkml:trace>
  <inkml:trace contextRef="#ctx0" brushRef="#br0" timeOffset="21172.279">5346 656,'-16'-5,"16"5,-1-1,1 1,-1 0,1-1,-1 1,1-1,-1 1,0 0,1 0,-1-1,0 1,1 0,-1 0,1 0,-1 0,0 0,1 0,-1 0,0 0,1 0,-1 0,0 0,1 0,-1 0,0 0,1 1,-1-1,0 0,1 1,-1-1,1 0,-1 1,1-1,-1 0,1 1,-1-1,1 1,-1-1,1 1,0-1,-1 1,1 0,0-1,-1 1,1-1,0 1,0 0,-1-1,1 1,0 0,0-1,0 1,0 0,0-1,0 1,-1 3,0 0,0 0,0 1,1-1,-1 0,1 0,0 1,0-1,1 0,-1 0,1 1,0-1,0 0,1 0,-1 0,1 0,0 0,0 0,0-1,0 1,1-1,-1 1,1-1,0 0,0 0,0 0,0 0,1-1,-1 1,1-1,0 0,0 0,-1 0,1-1,0 1,0-1,1 0,-1 0,0-1,0 1,0-1,1 1,-1-2,0 1,1 0,-1-1,0 0,0 0,0 0,0 0,0 0,0-1,0 0,0 0,-1 0,1 0,0-1,-1 0,0 1,0-1,0 0,0 0,0-1,-1 1,1-1,-1 1,0-1,1-3,-1 0,0 0,-1-1,0 0,-1 1,0-1,0 1,0-1,-1 0,0 1,-1-1,0 1,0 0,0-1,-1 1,0 0,0 0,-1 1,0-1,0 1,-1 0,1 0,-1 0,-1 1,1-1,-1 1,0 0,0 1,0 0,-1 0,0 0,-14-9</inkml:trace>
  <inkml:trace contextRef="#ctx0" brushRef="#br0" timeOffset="21535.657">5757 608,'4'0,"0"0,1 0,-1 0,0 0,0-1,0 0,1 0,-1 0,0 0,0-1,-1 1,1-1,0 0,0 0,-1-1,1 1,-1-1,0 1,0-1,0 0,2-3,3-1,109-99,-115 105,0 0,0 1,1 0,-1-1,0 1,0 0,1 0,-1 1,0-1,0 0,1 1,-1-1,0 1,0 0,0-1,0 1,0 0,0 1,0-1,0 0,0 0,0 1,0-1,-1 1,1 0,-1-1,1 1,-1 0,0 0,0 0,1 2,43 29,-36-34,0 0,0-1,0-1,0 1,0-2,-1 1,1-1,-1 0,0-1,0 0,0 0,-1-1,0 0,0 0,0 0,-1-1,0 0,0 0,-1-1,0 0,0 0,-1 0,0 0,0-1,-1 0,0 0,-1 0,0 0,1-4,-1-76,-7 65</inkml:trace>
  <inkml:trace contextRef="#ctx0" brushRef="#br0" timeOffset="22696.927">2878 2809,'-15'10,"0"1,1 0,0 2,1-1,0 1,1 1,1 0,0 1,1 0,0 1,2 0,0 1,0-1,2 1,0 1,-4 16,13 94,-2-125,1 0,0 0,-1 0,1 0,0 0,0-1,0 1,1-1,-1 1,1-1,-1 0,1 0,0 0,0 0,0 0,0-1,0 1,0-1,0 0,0 0,0 0,1-1,-1 1,1-1,-1 1,0-1,1 0,-1 0,0-1,1 1,-1-1,0 1,1-1,-1 0,0-1,1 1,10-4,0-1,0 0,-1 0,0-2,0 0,0 0,-1-1,-1 0,1-1,-1-1,-1 0,0 0,-1-1,0 0,-1-1,0 0,-1 0,0 0,-1-1,-1 0,0 0,-1-1,0 0,-1 1,-1-1,-1 0,1-8,-4 17,0 0,0 0,0 0,-1 0,1 0,-1 1,-1-1,1 1,-1 0,0 0,0 0,0 0,-1 1,0 0,0 0,0 0,0 0,-1 1,1 0,-1 0,0 1,0-1,0 1,0 0,0 1,0-1,0 1,-1 1,1-1,-1 1,1 0,0 1,-1-1,1 1,0 0,0 1,-1 0,1 0,0 0,1 0,-1 1,0 0,1 1,-1-1,1 1,0 0,1 0,-1 0,0 1,0 2,5-8,1 0,0 0,0 1,0-1,0 0,0 1,0-1,1 1,-1-1,0 1,0 0,0-1,0 1,1 0,-1 0,0 0,0 0,0 0,1 0,-1 0,0 0,0 0,0 1,1-1,-1 0,0 1,0-1,0 1,0-1,0 1,0 0,0-1,0 1,0 0,0 0,0 0,-1 0,1 0,0 0,0 0,-1 0,1 0,-1 0,1 0,-1 0,1 0,-1 0,0 0,0 1,1-1,-1 0,0 0,0 0,0 1,0-1,0 0,-1 0,1 0,0 1,0-1,-1 0,1 0,-1 0,1 0,-1 0,0 0,1 1,26-13,0-2,0 0,-1-1,-1-2,0-1,-1 0,-1-2,-1 0,-1-2,0 0,-2-1,0-1,-2-1,0 0,-2-1,-1-1,0 0,-7 12,-1 0,0 0,-1-1,0 1,-2-1,1 0,-2 0,0 0,0 0,-2 0,0 0,-1 0,0 0,-1 0,0 1,-5-10,2 42,93 227,179 500,-253-704,-1 0,-2 2,-2-1,-2 1,-2 0,-1 0,-3 0,-1 0,-7 42,8-82,1 0,-1 0,0 0,0 0,0 0,0 0,-1 0,1 0,-1 0,0 0,0-1,0 1,0 0,0 0,-1-1,1 1,-1 0,1-1,-1 0,0 1,0-1,0 0,-1 0,1 0,0 0,-1 0,1-1,-1 1,0-1,1 0,-1 0,0 0,0 0,0 0,0 0,0-1,0 1,0-1,0 0,0 0,0 0,0 0,0-1,0 1,0-1,1 0,-1 0,0 0,0 0,0 0,1-1,-1 1,0-1,1 1,-2-2,-6-14,0 0,1 0,1-1,1 0,0 0,1-1,1 1,1-1,1-1,0 1,1 0,2-1,0 1,1-1,0 1,2 0,0-1,4-6,55-195,-45 178</inkml:trace>
  <inkml:trace contextRef="#ctx0" brushRef="#br0" timeOffset="23687.168">4234 2688,'1'1,"1"1,0-1,0 1,0-1,0 0,0 0,0 0,0 0,0 0,0 0,0-1,0 1,1-1,-1 0,0 1,0-1,1 0,-1 0,0 0,1-1,-1 1,0-1,0 1,0-1,1 1,-1-1,0 0,0 0,0 0,0-1,1 0,11-7,-2-1,1-1,-1 1,-1-2,0 0,-1 0,0-1,-1 0,0-1,-1 0,0 0,-2-1,1 1,2-13,-7 24,0 0,0 0,0 0,-1 0,1-1,-1 1,0-1,0 1,0-1,0 0,0 1,-1-1,0 0,0 0,0 1,0-1,0 0,-1 1,1-1,-1 0,0 1,-1-1,1 1,0-1,-1 1,0 0,0 0,0-1,0 1,0 1,-1-1,1 0,-1 0,0 1,0 0,0-1,0 1,0 0,0 1,-1-1,1 0,0 1,-1 0,0 0,1 0,-1 0,0 1,1-1,-1 1,0 0,1 0,-1 0,0 1,1-1,-1 1,-2 0,-7 7,0 0,1 1,0 0,1 0,0 1,0 1,1 0,0 0,1 1,1 1,0-1,0 1,1 0,1 1,0 0,1 0,1 0,0 1,1-1,0 1,1 0,1 0,0 0,1-1,1 1,0 0,1 0,3 9,-4-18,1-1,0 1,0-1,0 1,1-1,0 0,0 0,0 0,1-1,-1 1,1-1,0 0,0 0,1 0,-1 0,1-1,0 0,0 0,0 0,0 0,0-1,1 0,-1 0,1-1,0 1,-1-1,1 0,0-1,0 1,-1-1,1 0,0-1,0 0,4 0,6-2,0 0,-1 0,1-2,-1 0,0 0,0-2,0 0,-1 0,0-2,-1 1,0-2,1-1,76-101,-79 89</inkml:trace>
  <inkml:trace contextRef="#ctx0" brushRef="#br0" timeOffset="24105.056">4693 2640,'0'-1,"1"1,-1 0,0-1,0 1,1 0,-1 0,0-1,1 1,-1 0,0 0,1-1,-1 1,1 0,-1 0,0 0,1 0,-1-1,1 1,-1 0,1 0,-1 0,0 0,1 0,-1 0,1 0,-1 0,1 0,-1 1,0-1,1 0,-1 0,1 0,-1 0,0 1,1-1,-1 0,1 0,-1 1,0-1,1 0,-1 0,0 1,0-1,1 0,-1 1,0-1,0 1,1-1,-1 0,0 1,0-1,0 1,0-1,0 0,0 1,0-1,0 1,0-1,0 1,22-34,-3-16,-2 1,-3-2,-2 0,-2-1,-1-4,33 179,-40-120,1 1,-1-1,1 0,0 0,0 0,1 0,-1-1,1 1,0-1,0 0,0 0,0 0,1-1,-1 1,1-1,-1 0,1 0,0-1,0 0,0 1,0-1,0-1,0 1,0-1,0 0,0 0,0-1,0 1,0-1,0 0,0-1,0 1,0-1,-1 0,1 0,0 0,1-2,5-2,0 0,0-1,0 0,-1-1,0-1,-1 1,0-2,0 1,-1-1,0 0,0-1,-1 0,-1 0,3-6,-4-1,0-1,-1 1,-1-1,0 0,-1-1,-2 1,0 0,-2-17,1 15</inkml:trace>
  <inkml:trace contextRef="#ctx0" brushRef="#br0" timeOffset="24734.39">5322 2300,'9'-3,"1"0,0-1,-1-1,0 0,0 0,0 0,-1-1,0-1,0 1,0-1,-1-1,6-7,74-106,-85 117,1 0,-1 0,0-1,-1 1,1 0,-1-1,1 1,-1 0,-1-1,1 0,-1 1,1-1,-1 1,0-1,-1 0,1 1,-1-1,0 1,0-1,-1 1,1 0,-1-1,0 1,0 0,0 0,-1 0,0 0,1 1,-1-1,-2-1,4 4,-1-1,0 1,0 0,1-1,-1 1,0 0,0 0,0 0,0 1,0-1,-1 0,1 1,0-1,0 1,0 0,-1 0,1 0,0 0,0 0,0 0,-1 0,1 1,0-1,0 1,0 0,0 0,0-1,0 1,0 0,0 1,0-1,0 0,0 1,1-1,-1 1,1-1,-1 1,1 0,0-1,-1 1,0 2,-36 84,36-81,0 0,0-1,1 1,0 0,0 0,1 0,0-1,0 1,0 0,1 0,0 0,0 0,1-1,0 1,0-1,1 1,-1-1,2 0,-1 0,0 0,1 0,0 0,1-1,-1 0,1 0,0 0,0-1,1 1,-1-1,1 0,0-1,0 0,0 0,0 0,1 0,-1-1,1 0,-1-1,1 1,4-1,1-2,0 0,0-1,0-1,0 0,-1 0,1-1,-1-1,0 0,0-1,-1 0,1 0,-1-1,-1 0,1-1,-1 0,-1-1,1 1,-2-2,1 1,-1-1,3-5,4-7,-1 0,-1-1,-1 0,-1-1,-2 0,0-1,-1 1,-1-1,1-20,-5 31,-1-1,0 1,-1-1,-1 0,0 0,-1 1,-1-1,0 1,-1 0,-2-5,5 17,-1 1,1 0,-1 0,1-1,-1 1,1 0,-1 0,1 1,-1-1,0 0,0 0,1 1,-1-1,0 1,0 0,0-1,0 1,0 0,1 0,-1 0,0 0,0 1,0-1,0 0,0 1,1-1,-1 1,0 0,1 0,-1 0,0-1,1 1,-1 1,1-1,-1 0,1 0,-1 1,1-1,0 0,0 1,0-1,0 1,0 0,0-1,0 1,0 0,1-1,-1 1,1 0,-1 0,1 0,0 0,0 0,0-1,0 1,0 0,0 0,0 0,0 0,1 0,-1-1,1 2,-2 1,0 0,0 0,0 0,0 0,0 0,1 0,0 0,0 0,0 0,0 0,1 0,-1 0,1 0,0 0,0 0,1 0,-1 0,1 0,0-1,0 1,0-1,0 1,1-1,-1 0,1 0,0 0,0 0,0 0,0-1,1 0,-1 1,1-1,-1 0,1-1,0 1,0-1,-1 1,1-1,4 0,140-32,-76 5,-68 26,0 0,-1 1,1-1,0 1,-1 0,1 0,-1 0,1 1,-1-1,1 1,-1 0,0 0,0 0,0 0,0 0,0 1,-1 0,1-1,-1 1,1 0,-1 0,0 0,0 0,0 1,-1-1,1 1,-1-1,0 1,0-1,0 1,0-1,-1 1,1 0,-1 0,0-1,0 1,0 0,-1 0,1-1,-1 1,0 0,0-1,0 1,-1-1,0 2,1 18</inkml:trace>
  <inkml:trace contextRef="#ctx0" brushRef="#br0" timeOffset="25312.609">6387 1527,'-5'0,"1"1,-1 0,1 0,-1 0,1 1,-1 0,1-1,0 2,0-1,0 0,0 1,1 0,-1 0,0 0,1 0,0 0,0 1,0-1,0 1,1 0,-1 0,1 0,0 0,0 1,1-1,-1 0,1 1,0-1,0 2,-11 137,60-36,-46-105,0 0,0 0,0 0,0 0,1-1,-1 1,1-1,-1 1,1-1,-1 0,1 0,0 0,-1 0,1-1,0 1,0-1,0 1,0-1,-1 0,1 0,0 0,0-1,0 1,0-1,-1 0,1 1,0-1,-1 0,1-1,0 1,-1 0,0-1,1 1,-1-1,0 0,1 0,-1 0,0 0,0-1,14-14,-2-1,0-1,-1 0,0-1,-2 0,-1 0,0-1,-1-1,-2 0,2-8,47-105,-55 134,-1 0,0 0,1-1,-1 1,1 0,-1 0,1 0,-1 1,1-1,0 0,0 0,-1 0,1 0,0 1,0-1,0 0,0 1,0-1,0 0,0 1,0 0,0-1,0 1,0-1,0 1,0 0,1 0,-1 0,0 0,0 0,0 0,0 0,0 0,0 0,1 0,-1 1,0-1,0 0,0 1,0-1,0 1,0-1,0 1,0 0,0-1,0 1,-1 0,1-1,0 1,0 0,-1 0,1 0,0 0,-1 0,1 0,-1 0,1 0,-1 0,1 0,-1 0,0 0,0 0,1 1,28 72,123 336,-145-396,12 23,-2 1,-1 1,-2 0,-2 1,-2 1,-1-1,-2 2,-1 6,-38 80,31-125,-1 0,1 0,-1 0,0 1,0-2,0 1,0 0,0 0,-1-1,1 1,-1-1,0 1,0-1,0 0,0 0,0-1,0 1,0-1,0 1,-1-1,1 0,-1 0,1-1,-1 1,1-1,-1 1,1-1,-1 0,1-1,-1 1,1 0,-1-1,1 0,-1 0,0 0,-3-5,0 0,0-1,1 0,0 0,1 0,-1-1,1 1,1-1,-1 0,2-1,-1 1,1-1,0 0,1 1,0-1,0-1,1 1,0 0,1 0,-1 0,2 0,0-1,0 0,-1 4,0-60,3 0,3 1,3-1,2 1,4 1,2 0,3 1,17-34,-25 70</inkml:trace>
  <inkml:trace contextRef="#ctx0" brushRef="#br0" timeOffset="25931.518">7039 1284,'-1'38,"-1"-30,0 1,1 0,0 0,0-1,1 1,0 0,1 0,0 0,0 0,1-1,0 1,0-1,1 1,0-1,1 0,0 0,0 0,1 0,0-1,0 0,0 0,1 0,0-1,1 0,3 3,-8-8,1-1,-1 1,1-1,-1 0,0 0,1 0,-1 0,1 0,-1-1,0 1,1-1,-1 1,0-1,1 0,-1 0,0 0,0 0,0 0,0-1,0 1,0-1,0 1,0-1,-1 0,1 0,-1 0,1 1,-1-2,1 1,-1 0,0 0,0 0,0 0,-1-1,1 1,0 0,-1-1,0 1,26-95,9-83,-35 177,1 1,0 0,0 0,0 0,0 0,0 0,0 0,0 0,1 0,-1 1,1-1,-1 0,1 1,0-1,-1 1,1 0,0-1,0 1,0 0,0 0,0 0,1 1,-1-1,0 0,0 1,0-1,1 1,-1 0,0 0,0 0,1 0,-1 0,0 0,0 1,1-1,-1 1,0 0,0-1,0 1,0 0,0 0,0 0,0 1,0-1,0 0,0 1,-1-1,2 2,85 82,-85-81,35 39,-3 3,-1 0,-3 2,-1 2,-3 0,-2 2,-2 1,-3 1,-2 0,-2 2,-3 0,-2 0,-3 1,-3 0,-1 1,-4-1,-4 41,3-90,0 3,1 1,-1-1,-1 0,0 0,-1 0,0-1,-1 1,0 0,0-1,-1 0,-1 0,1-1,-2 1,1-1,-1-1,-1 1,-5 4,11-12,0 0,1 0,-1 0,0-1,0 1,0 0,0-1,0 0,0 1,0-1,0 0,0 0,0 0,0-1,0 1,0 0,0-1,0 1,0-1,1 1,-1-1,0 0,0 0,0 0,1 0,-1 0,0 0,1-1,-1 1,1-1,0 1,-1-1,1 1,0-1,0 0,0 1,0-1,0 0,0 0,1 0,-1-1,-22-84,20 37,2 1,2-1,2 1,2-1,3 1,2 1,2 0,2 0,2 1,2 1,12-20,-8 34,1 1,1 2,2 0,1 2,1 0,1 2,2 2,0 0,1 3,1 0,1 2,1 1,0 2,1 2,1 1,30-5,31-20,-44 17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5:29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13619 0 0,'0'0'4632'0'0,"0"0"-2436"0"0,0 0-848 0 0,0 0-105 0 0,0 0-50 0 0,0 0-105 0 0,0 0-223 0 0,0 0-293 0 0,0 0-241 0 0,0 0-142 0 0,0 0-59 0 0,0 0-2 0 0,0 0 41 0 0,0 11 50 0 0,-5 182 969 0 0,13 114-566 0 0,0 157-641 0 0,-14-420-341 0 0,7-58-5934 0 0,2-8 3467 0 0,7-7-4990 0 0,-5 18-1877 0 0</inkml:trace>
  <inkml:trace contextRef="#ctx0" brushRef="#br0" timeOffset="487.641">450 265 11939 0 0,'0'0'4774'0'0,"0"0"-2575"0"0,0 0-936 0 0,0 0-245 0 0,0 0-172 0 0,0 0-131 0 0,0 0-112 0 0,0 0-88 0 0,0 0-38 0 0,0 0-21 0 0,0 0-73 0 0,0 0-62 0 0,-25 24-48 0 0,-82 76-43 0 0,-151 134 480 0 0,198-183-634 0 0,92-44-14 0 0,172-25 1405 0 0,-193 17-1402 0 0,0 1-1 0 0,-1 0 0 0 0,1 1 0 0 0,-1 0 0 0 0,1 1 0 0 0,-1 0 1 0 0,1 1-1 0 0,-1 0 0 0 0,0 0 0 0 0,0 1 0 0 0,0 1 0 0 0,-1 0 1 0 0,1 0-1 0 0,-1 0 0 0 0,0 1 0 0 0,-1 1 0 0 0,0 0 0 0 0,0 0 1 0 0,0 0-1 0 0,-1 1 0 0 0,0 0 0 0 0,0 0 0 0 0,-1 1 0 0 0,0 0 1 0 0,0 0-1 0 0,0 3-64 0 0,52 192 1043 0 0,-25-136-937 0 0,-33-66-119 0 0,7 1-869 0 0,-16-18-2573 0 0,5 9-25 0 0,1 2-3306 0 0,-3 0-6270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4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1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1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7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5:27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0 7658 0 0,'0'0'2847'0'0,"0"0"-679"0"0,0 0-439 0 0,0 0-176 0 0,0 0-74 0 0,0 0-120 0 0,0 0-237 0 0,0 0-279 0 0,0 0-236 0 0,0 0-186 0 0,0 0-116 0 0,-14 11-55 0 0,-42 33-9 0 0,54-42-213 0 0,0 0 0 0 0,0 0 0 0 0,0 0 0 0 0,0 0 0 0 0,1 0-1 0 0,-1 0 1 0 0,1 0 0 0 0,-1 1 0 0 0,1-1 0 0 0,0 1 0 0 0,0-1 0 0 0,0 1-1 0 0,0-1 1 0 0,0 1 0 0 0,0 0 0 0 0,1-1 0 0 0,0 1 0 0 0,-1 0 0 0 0,1 0 0 0 0,0-1-1 0 0,0 1 1 0 0,0 0-28 0 0,0 11 186 0 0,-5 40 270 0 0,2 0-1 0 0,3 0 1 0 0,2 0-1 0 0,2-1 1 0 0,11 50-456 0 0,-10-69 134 0 0,2 0 1 0 0,2 0-1 0 0,1 0 1 0 0,1-1-1 0 0,8 12-134 0 0,-15-35 25 0 0,0-1-1 0 0,1 0 1 0 0,1-1-1 0 0,-1 1 1 0 0,1-1-1 0 0,1 0 1 0 0,0 0-1 0 0,0-1 0 0 0,0 0 1 0 0,1 0-1 0 0,0-1 1 0 0,0 0-1 0 0,0 0 1 0 0,1-1-1 0 0,0 0 1 0 0,0-1-1 0 0,1 0 1 0 0,-1 0-1 0 0,1-1 0 0 0,6 2-24 0 0,-1-5 94 0 0,-1-1-1 0 0,1 0 0 0 0,-1-1 0 0 0,1 0 0 0 0,-1-1 1 0 0,0-1-1 0 0,0 0 0 0 0,-1-1 0 0 0,1-1 1 0 0,-1 0-1 0 0,0 0 0 0 0,0-2 0 0 0,-1 1 0 0 0,0-2 1 0 0,0 0-1 0 0,-1 0 0 0 0,-1-1 0 0 0,1 0 0 0 0,5-8-93 0 0,29-26 145 0 0,-2-1 0 0 0,-2-3 0 0 0,-3-1-1 0 0,-1-2 1 0 0,-3-1 0 0 0,-2-2-1 0 0,-2-1 1 0 0,2-13-145 0 0,-3-13 544 0 0,-31 166-772 0 0,-1-56 215 0 0,2-1 0 0 0,1 1 0 0 0,1 0 0 0 0,2-1 0 0 0,0 1 0 0 0,2-1 0 0 0,1 0 0 0 0,2 0 0 0 0,3 9 13 0 0,-6-22-1 0 0,1 0 1 0 0,0 0 0 0 0,0-1-1 0 0,2 0 1 0 0,-1 0 0 0 0,2 0 0 0 0,0-1-1 0 0,1-1 1 0 0,0 1 0 0 0,1-1-1 0 0,0-1 1 0 0,0 0 0 0 0,2-1-1 0 0,-1 0 1 0 0,1-1 0 0 0,1 0-1 0 0,-1-1 1 0 0,2-1 0 0 0,-1 0-1 0 0,1-1 1 0 0,0-1 0 0 0,0 0-1 0 0,0 0 1 0 0,1-2 0 0 0,3 1 0 0 0,-7-4 22 0 0,-1 0 1 0 0,1-1-1 0 0,-1 0 0 0 0,1-1 1 0 0,-1 0-1 0 0,0-1 1 0 0,0 0-1 0 0,0-1 1 0 0,0 0-1 0 0,0-1 1 0 0,-1 0-1 0 0,0-1 0 0 0,0 0 1 0 0,0 0-1 0 0,-1-1 1 0 0,0 0-1 0 0,8-8-22 0 0,12-15 84 0 0,-1-2-1 0 0,-1 0 0 0 0,-2-2 1 0 0,-1 0-1 0 0,-2-2 1 0 0,-2-1-1 0 0,-1 0 1 0 0,-1-2-1 0 0,11-37-83 0 0,-17 45 2 0 0,0-1-1 0 0,-3 0 1 0 0,0 0 0 0 0,-2-1-1 0 0,-1 0 1 0 0,-2 0 0 0 0,-2 0-1 0 0,0-23-1 0 0,-21 26-1515 0 0,3 43-6354 0 0,14-5-4470 0 0</inkml:trace>
  <inkml:trace contextRef="#ctx0" brushRef="#br0" timeOffset="452.614">2185 365 12955 0 0,'0'0'1596'0'0,"0"0"-234"0"0,0 0-9 0 0,0 0 128 0 0,0 0-22 0 0,0 0-239 0 0,0 0-299 0 0,0 0-283 0 0,0 0-223 0 0,0 0-166 0 0,0 0-80 0 0,0 0-22 0 0,0 0-2 0 0,-21 13 5 0 0,-65 45-14 0 0,82-55-124 0 0,0 1 0 0 0,0-1 0 0 0,0 0 0 0 0,0 1 0 0 0,0 0 0 0 0,1 0 1 0 0,0 0-1 0 0,-1 0 0 0 0,2 1 0 0 0,-1-1 0 0 0,0 1 0 0 0,1 0 0 0 0,0 0 0 0 0,-2 4-12 0 0,-2 8 24 0 0,1-6-20 0 0,1-1 0 0 0,0 1 0 0 0,1 0 0 0 0,0 0 0 0 0,1 0 0 0 0,0 0-1 0 0,1 0 1 0 0,0 0 0 0 0,1 1 0 0 0,0-1 0 0 0,2 11-4 0 0,-1-19 16 0 0,0 1 1 0 0,0 0-1 0 0,1-1 1 0 0,0 1-1 0 0,-1-1 0 0 0,1 0 1 0 0,1 0-1 0 0,-1 1 1 0 0,0-1-1 0 0,1-1 1 0 0,-1 1-1 0 0,1 0 0 0 0,0-1 1 0 0,0 1-1 0 0,0-1 1 0 0,0 0-1 0 0,1 0 1 0 0,-1 0-1 0 0,1 0 0 0 0,-1-1 1 0 0,1 1-1 0 0,-1-1 1 0 0,1 0-1 0 0,0 0 1 0 0,-1 0-1 0 0,1 0 0 0 0,0-1 1 0 0,0 0-1 0 0,0 0-16 0 0,5 1 128 0 0,1 0 1 0 0,-1-1-1 0 0,0-1 0 0 0,1 1 0 0 0,-1-1 0 0 0,0-1 0 0 0,0 0 0 0 0,0 0 0 0 0,0-1 1 0 0,0 0-1 0 0,4-3-128 0 0,2-2 143 0 0,-1-2 0 0 0,0 0 0 0 0,0 0 1 0 0,-1-2-1 0 0,0 1 0 0 0,-1-2 1 0 0,-1 1-1 0 0,0-2 0 0 0,0 0 0 0 0,-1 0 1 0 0,-1 0-1 0 0,-1-1 0 0 0,0-1 1 0 0,-1 1-1 0 0,0-1 0 0 0,-1-1 0 0 0,-1 1 1 0 0,-1-1-1 0 0,0 0 0 0 0,-1 0 0 0 0,-1 0 1 0 0,-1 0-1 0 0,0-2-143 0 0,-1 14-10 0 0,1 1 0 0 0,-1-1 0 0 0,0 0-1 0 0,0 0 1 0 0,0 0 0 0 0,-1 0 0 0 0,0 0 0 0 0,0 0 0 0 0,0 1 0 0 0,0-1-1 0 0,-1 0 1 0 0,0 1 0 0 0,0-1 0 0 0,0 1 0 0 0,-1 0 0 0 0,1 0 0 0 0,-1 0-1 0 0,0 0 1 0 0,0 0 0 0 0,0 0 0 0 0,-1 1 0 0 0,1-1 0 0 0,-1 1 0 0 0,0 0-1 0 0,0 0 1 0 0,0 1 0 0 0,0-1 0 0 0,-1 1 0 0 0,1 0 0 0 0,0 0 0 0 0,-1 0-1 0 0,0 1 1 0 0,-2-1 10 0 0,2 1-139 0 0,1 0 0 0 0,-1 1 0 0 0,0 0-1 0 0,0 0 1 0 0,0 0 0 0 0,0 1 0 0 0,0-1 0 0 0,0 1-1 0 0,0 1 1 0 0,1-1 0 0 0,-1 0 0 0 0,0 1 0 0 0,1 0-1 0 0,-1 0 1 0 0,1 1 0 0 0,-2 0 139 0 0,-37 34-9291 0 0,33-25-2956 0 0</inkml:trace>
  <inkml:trace contextRef="#ctx0" brushRef="#br0" timeOffset="853.925">2559 711 16532 0 0,'0'0'1445'0'0,"0"0"-637"0"0,0 0-57 0 0,0 0 257 0 0,0 0 211 0 0,0 0 67 0 0,0 0-136 0 0,0 0-202 0 0,0 0-123 0 0,0 0-63 0 0,0 0-63 0 0,0 0-113 0 0,0 0-122 0 0,6-10-141 0 0,39-98 540 0 0,-36 63-722 0 0,2 1 0 0 0,2 1 1 0 0,2 0-1 0 0,1 1 0 0 0,3 1 0 0 0,1 0 0 0 0,2 1 1 0 0,24-32-142 0 0,-36 69-732 0 0,-8 20 309 0 0,36 30-960 0 0,-19-39-2206 0 0,2-5-4619 0 0,-13-3-4143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09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2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2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4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1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1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5:31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59 0 0 0,'-75'-7'0'0'0,"16"-7"2084"0"0,59 13-1706 0 0,0 1 97 0 0,-3-3 2381 0 0,1 2 981 0 0,2 1 2816 0 0,-1 0 4735 0 0,1 0-11202 0 0,0 0-33 0 0,0 0-20 0 0,0 0-10 0 0,0 0-47 0 0,0 0-16 0 0,291-15 1319 0 0,-112 5-860 0 0,-179 8-1151 0 0,-1-3-3342 0 0,-4 9-4694 0 0,3 2-2645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7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5:31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15 2184 0 0,'0'0'1023'0'0,"0"0"254"0"0,0 0 398 0 0,0 0 448 0 0,0 0 212 0 0,0 0-139 0 0,0 0-283 0 0,0 0-372 0 0,0 0-298 0 0,0 0-221 0 0,0 0-150 0 0,0 0-101 0 0,-4 1-79 0 0,-14 4-62 0 0,17-2 4257 0 0,21-1-4003 0 0,253-17 1716 0 0,-111 8-2144 0 0,-162 7-440 0 0,0 0-4 0 0,0 0 2 0 0,-3-3-2626 0 0,3 2 1114 0 0,0 1-1248 0 0,0 0-3822 0 0,0 0-5741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4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2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1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5:35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2424 538 0 0 0,'0'0'299'0'0,"0"0"826"0"0,0 0 472 0 0,0 0 447 0 0,0 0 347 0 0,0 0 35 0 0,0 0-292 0 0,0 0-415 0 0,0 0-355 0 0,0 0-229 0 0,0 0-85 0 0,5 0 1303 0 0,-5 0 1646 0 0,-23-8-3002 0 0,-28 1-121 0 0,34 7-735 0 0,-104 15 893 0 0,101-8-974 0 0,1-1-1 0 0,0 2 0 0 0,0 1 1 0 0,1 0-1 0 0,0 1 0 0 0,1 1 0 0 0,0 1 1 0 0,0 1-1 0 0,2 0 0 0 0,-1 0 1 0 0,2 2-1 0 0,0 0 0 0 0,0 1 1 0 0,2 0-1 0 0,0 1 0 0 0,1 0 0 0 0,0 1 1 0 0,2 0-1 0 0,0 1 0 0 0,1 0 1 0 0,1 0-1 0 0,1 1 0 0 0,0-1 0 0 0,2 1 1 0 0,0 1-1 0 0,0 4-59 0 0,3-13 40 0 0,0 0 0 0 0,0 0-1 0 0,1 0 1 0 0,1 0 0 0 0,0 0 0 0 0,1 0 0 0 0,0 0-1 0 0,0 0 1 0 0,2-1 0 0 0,-1 1 0 0 0,1-1-1 0 0,1 0 1 0 0,0 0 0 0 0,1 0 0 0 0,0-1 0 0 0,0 0-1 0 0,1 0 1 0 0,2 1-40 0 0,2 0 74 0 0,0-1-1 0 0,1-1 1 0 0,0 0 0 0 0,1-1-1 0 0,0-1 1 0 0,0 1-1 0 0,1-2 1 0 0,0 0 0 0 0,0-1-1 0 0,0 0 1 0 0,0-1 0 0 0,1 0-1 0 0,0-2 1 0 0,0 0-1 0 0,0 0 1 0 0,0-1 0 0 0,0-1-1 0 0,0-1 1 0 0,0 0-1 0 0,0 0-73 0 0,12-5 117 0 0,1-1-1 0 0,-1-1 1 0 0,0-1-1 0 0,-1-1 1 0 0,0-1-1 0 0,-1-2 0 0 0,5-3-116 0 0,23-14 312 0 0,-42 49-6581 0 0,-3-13-1262 0 0,-5-5-4249 0 0</inkml:trace>
  <inkml:trace contextRef="#ctx0" brushRef="#br0" timeOffset="617.898">2908 365 11939 0 0,'0'0'2600'0'0,"0"0"-706"0"0,0 0-331 0 0,0 0-147 0 0,0 0-101 0 0,0 0-115 0 0,0 0-237 0 0,0 0-247 0 0,0 0-196 0 0,0 0-171 0 0,0 0-119 0 0,0 0-63 0 0,0 0-2 0 0,-3-2 1 0 0,2 2-150 0 0,0-1 0 0 0,1 1 1 0 0,-1 0-1 0 0,1 0 0 0 0,-1-1 1 0 0,0 1-1 0 0,1 0 0 0 0,-1 0 1 0 0,0 0-1 0 0,1 0 0 0 0,-1 0 1 0 0,0 0-1 0 0,0 0 1 0 0,1 0-1 0 0,-1 0 0 0 0,0 0 1 0 0,1 0-1 0 0,-1 0 0 0 0,0 1 1 0 0,1-1-1 0 0,-1 0 0 0 0,1 1 1 0 0,-1-1-1 0 0,0 0 0 0 0,1 1 1 0 0,-1-1-1 0 0,1 0 0 0 0,-1 1 1 0 0,1-1-1 0 0,-1 1 0 0 0,1-1 1 0 0,-1 1-1 0 0,1-1 0 0 0,0 1 1 0 0,-1 0-1 0 0,1-1 0 0 0,0 1 1 0 0,-1-1-1 0 0,1 1 0 0 0,0 0 1 0 0,0-1-1 0 0,-1 1 0 0 0,1 0 1 0 0,0-1-1 0 0,0 1 1 0 0,0 0-1 0 0,0-1 0 0 0,0 1 1 0 0,0 0-1 0 0,0 0 0 0 0,0-1 1 0 0,0 1-1 0 0,1 0 0 0 0,-1-1 1 0 0,0 1-1 0 0,0 0 0 0 0,0-1 1 0 0,1 1-1 0 0,-1-1 0 0 0,0 1 1 0 0,1 0-1 0 0,-1-1-16 0 0,0 16 207 0 0,-3 52 424 0 0,3 0 1 0 0,3 0-1 0 0,7 29-631 0 0,-7-63 112 0 0,5 69 119 0 0,-5-45-152 0 0,2 0 1 0 0,3-1-1 0 0,3 0 0 0 0,3 4-79 0 0,16-7 53 0 0,-28-54-29 0 0,-1 1-1 0 0,1-1 0 0 0,0 0 1 0 0,0-1-1 0 0,-1 1 0 0 0,1 0 1 0 0,0 0-1 0 0,-1-1 0 0 0,1 1 1 0 0,0-1-1 0 0,-1 1 0 0 0,1-1 1 0 0,-1 0-1 0 0,1 0 0 0 0,-1 0 1 0 0,1 0-1 0 0,-1 0 0 0 0,1 0 1 0 0,-1 0-1 0 0,0 0 0 0 0,0 0 0 0 0,1-1 1 0 0,-1 1-1 0 0,0 0 0 0 0,0-1 1 0 0,0 1-1 0 0,-1-1 0 0 0,1 1 1 0 0,0-2-24 0 0,6-5 95 0 0,60-66 226 0 0,-38 39-283 0 0,2 3 0 0 0,1 0 1 0 0,1 2-1 0 0,33-23-38 0 0,-14 34-192 0 0,-32 85 202 0 0,-2 26 34 0 0,1-14-984 0 0,5-73-2123 0 0,-6-12-2501 0 0,-14 4 3193 0 0,2 0-9396 0 0</inkml:trace>
  <inkml:trace contextRef="#ctx0" brushRef="#br0" timeOffset="1138.277">3981 770 9866 0 0,'0'0'2674'0'0,"0"0"-708"0"0,0 0-198 0 0,0 0 19 0 0,0 0-142 0 0,0 0-242 0 0,0 0-373 0 0,0 0-284 0 0,0 0-130 0 0,0 0-87 0 0,0 0-56 0 0,0 0-67 0 0,-13 3-19 0 0,-112 38 1044 0 0,109-31-1392 0 0,1 1-1 0 0,0 0 1 0 0,1 1 0 0 0,1 0-1 0 0,0 2 1 0 0,1-1 0 0 0,0 1-1 0 0,1 1 1 0 0,0 0 0 0 0,1 1-1 0 0,1 0 1 0 0,1 0 0 0 0,0 1-1 0 0,1 0 1 0 0,1 1 0 0 0,0-1 0 0 0,0 11-39 0 0,4-26 0 0 0,1 1 0 0 0,0 0 0 0 0,0-1 0 0 0,0 1 0 0 0,0 0 0 0 0,0 0 0 0 0,1 0 0 0 0,-1-1 0 0 0,1 1 0 0 0,0 0 0 0 0,0 0 0 0 0,0 0 0 0 0,0 0 0 0 0,0 0 0 0 0,1 0 0 0 0,-1 0 1 0 0,1-1-1 0 0,0 1 0 0 0,0 0 0 0 0,0 0 0 0 0,0-1 0 0 0,0 1 0 0 0,1 0 0 0 0,-1-1 0 0 0,1 0 0 0 0,-1 1 0 0 0,1-1 0 0 0,0 0 0 0 0,0 0 0 0 0,0 0 0 0 0,1 0 0 0 0,-1 0 0 0 0,0 0 1 0 0,1-1-1 0 0,-1 1 0 0 0,1-1 0 0 0,-1 1 0 0 0,1-1 0 0 0,0 0 0 0 0,-1 0 0 0 0,1 0 0 0 0,0-1 0 0 0,0 1 0 0 0,0-1 0 0 0,2 1 0 0 0,6-4 69 0 0,0 1 1 0 0,0-2-1 0 0,0 1 0 0 0,-1-2 1 0 0,0 1-1 0 0,0-1 0 0 0,0-1 1 0 0,0 0-1 0 0,-1 0 0 0 0,0-1 0 0 0,0 0 1 0 0,-1-1-1 0 0,0 1 0 0 0,0-2 1 0 0,-1 1-1 0 0,0-1 0 0 0,5-8-69 0 0,6-4 66 0 0,115-132 244 0 0,-86 86-239 0 0,-33 156-258 0 0,-12-81 143 0 0,0 0 1 0 0,0 0-1 0 0,1 0 1 0 0,1 0-1 0 0,-1-1 1 0 0,1 1 0 0 0,0-1-1 0 0,1 0 1 0 0,0 0-1 0 0,0 0 1 0 0,0-1-1 0 0,1 1 1 0 0,0-1-1 0 0,0-1 1 0 0,1 1-1 0 0,-1-1 1 0 0,2 0 43 0 0,57 11-4961 0 0,-53-16-582 0 0,-4 0-6398 0 0</inkml:trace>
  <inkml:trace contextRef="#ctx0" brushRef="#br0" timeOffset="1621.204">4311 1142 9810 0 0,'0'0'2030'0'0,"0"0"-661"0"0,0 0-172 0 0,0 0 98 0 0,0 0 26 0 0,0 0-46 0 0,0 0-128 0 0,0 0-84 0 0,0 0 13 0 0,0 0 6 0 0,0 0-70 0 0,0 0-130 0 0,0 0-142 0 0,9-8-152 0 0,60-66 505 0 0,47-102 78 0 0,-90 129-1040 0 0,-25 46-132 0 0,-1 1 7 0 0,0 0 4 0 0,0 0-20 0 0,0 0-4 0 0,0 0-29 0 0,0 0-37 0 0,-1 6 79 0 0,1 0 1 0 0,-1 0-1 0 0,1 0 1 0 0,1 0-1 0 0,-1 0 1 0 0,1 0-1 0 0,0 0 0 0 0,1 0 1 0 0,-1 0-1 0 0,1 0 1 0 0,0 0-1 0 0,1-1 0 0 0,-1 1 1 0 0,1-1-1 0 0,0 0 1 0 0,0 1-1 0 0,1-1 1 0 0,0-1-1 0 0,0 1 0 0 0,0-1 1 0 0,0 1-1 0 0,1-1 1 0 0,-1 0-1 0 0,1-1 0 0 0,0 1 1 0 0,0-1-1 0 0,1 0 1 0 0,-1 0-1 0 0,1-1 0 0 0,-1 1 1 0 0,1-1-1 0 0,3 0 1 0 0,-4-1 78 0 0,-1 0 0 0 0,1 0 0 0 0,-1-1 0 0 0,1 0 0 0 0,-1 0 0 0 0,1 0 0 0 0,-1 0 0 0 0,1-1 0 0 0,-1 0-1 0 0,1 0 1 0 0,-1 0 0 0 0,1 0 0 0 0,-1-1 0 0 0,0 1 0 0 0,0-1 0 0 0,0 0 0 0 0,0-1 0 0 0,0 1 0 0 0,0-1 0 0 0,-1 1 0 0 0,1-1-1 0 0,-1 0 1 0 0,0-1 0 0 0,0 1 0 0 0,0 0 0 0 0,1-3-78 0 0,8-6 76 0 0,-1-1 1 0 0,-1-1-1 0 0,0 0 0 0 0,-1 0 1 0 0,0-1-1 0 0,-2 0 0 0 0,1 0 0 0 0,-2-1 1 0 0,0 1-1 0 0,4-17-76 0 0,-17 27-5245 0 0,0 14-2070 0 0,7-8 5332 0 0,-3 3-10593 0 0</inkml:trace>
  <inkml:trace contextRef="#ctx0" brushRef="#br0" timeOffset="2644.183">5246 854 12243 0 0,'0'0'4505'0'0,"0"0"-2321"0"0,0 0-893 0 0,0 0-155 0 0,0 0-118 0 0,0 0-117 0 0,0 0-95 0 0,0 0-114 0 0,0 0-161 0 0,0 0-139 0 0,0 0-52 0 0,0 0-67 0 0,-5-3-43 0 0,5 3-227 0 0,-2-1 13 0 0,1-1-1 0 0,-1 1 1 0 0,0 0 0 0 0,0 0 0 0 0,0 0 0 0 0,0 0 0 0 0,0 0 0 0 0,0 0 0 0 0,0 0 0 0 0,0 1 0 0 0,0-1 0 0 0,0 1 0 0 0,0-1 0 0 0,0 1 0 0 0,0 0 0 0 0,-1 0 0 0 0,1 0 0 0 0,0 0 0 0 0,0 0-1 0 0,0 1 1 0 0,0-1 0 0 0,0 1 0 0 0,0-1 0 0 0,0 1 0 0 0,-1 0 0 0 0,2-1 0 0 0,-3 2-16 0 0,-9 6 3 0 0,-1 0-1 0 0,1 1 1 0 0,1 0-1 0 0,-1 1 1 0 0,2 1-1 0 0,-1-1 1 0 0,1 2-1 0 0,1 0 1 0 0,0 0-1 0 0,1 1 0 0 0,0 0 1 0 0,1 1-1 0 0,1-1 1 0 0,0 2-1 0 0,0-1-2 0 0,3-3-12 0 0,1 0-1 0 0,-1 1 0 0 0,2-1 0 0 0,-1 1 0 0 0,2-1 0 0 0,-1 1 0 0 0,2-1 0 0 0,-1 1 0 0 0,2 3 13 0 0,0-14 20 0 0,0 1 0 0 0,0-1 0 0 0,1 1 0 0 0,-1-1 0 0 0,1 0 0 0 0,-1 0 0 0 0,1 1 0 0 0,-1-1 0 0 0,1 0 0 0 0,0 0 0 0 0,0-1 0 0 0,-1 1 0 0 0,1 0 0 0 0,0 0 0 0 0,0-1 0 0 0,0 1 0 0 0,0-1 0 0 0,0 0 0 0 0,0 0 0 0 0,-1 1 0 0 0,1-1 0 0 0,0 0 0 0 0,0-1 0 0 0,0 1 0 0 0,0 0 0 0 0,0-1 0 0 0,0 1 0 0 0,0-1 0 0 0,0 1 0 0 0,-1-1-1 0 0,1 0 1 0 0,0 0 0 0 0,0 0 0 0 0,-1 0 0 0 0,1 0 0 0 0,0 0 0 0 0,-1 0 0 0 0,1 0 0 0 0,-1-1 0 0 0,1 0-20 0 0,45-30 546 0 0,-1-2 0 0 0,-2-3 0 0 0,29-31-546 0 0,30-25 357 0 0,-101 90-356 0 0,0 0 0 0 0,1 0 1 0 0,0 0-1 0 0,-1 0 0 0 0,1 1 0 0 0,0 0 0 0 0,0-1 0 0 0,0 1 0 0 0,1 0 0 0 0,-1 0 0 0 0,1 1 0 0 0,-1-1 0 0 0,1 1 0 0 0,-1-1 0 0 0,1 1 1 0 0,0 0-1 0 0,-1 1 0 0 0,1-1 0 0 0,0 1 0 0 0,0-1 0 0 0,0 1 0 0 0,0 0 0 0 0,-1 1 0 0 0,1-1 0 0 0,0 1 0 0 0,0-1 0 0 0,0 1 0 0 0,-1 0 0 0 0,1 1 1 0 0,-1-1-1 0 0,1 1 0 0 0,-1-1 0 0 0,1 1 0 0 0,-1 0 0 0 0,0 0 0 0 0,3 3-1 0 0,46 120 17 0 0,-40-90-8 0 0,-2 1 0 0 0,-1 0 0 0 0,-2 0 0 0 0,-2 1 0 0 0,-1 0 0 0 0,-1 17-9 0 0,-3-28 14 0 0,-2 0 0 0 0,0 1-1 0 0,-1-1 1 0 0,-2 0 0 0 0,0 0 0 0 0,-2-1 0 0 0,-1 1 0 0 0,-1-1 0 0 0,-12 21-14 0 0,19-39-1 0 0,-2 0 0 0 0,1 0 0 0 0,-1-1 1 0 0,0 0-1 0 0,0 0 0 0 0,-1 0 0 0 0,1 0 0 0 0,-2-1 0 0 0,1 1 0 0 0,0-1 0 0 0,-1-1 1 0 0,0 1-1 0 0,0-1 0 0 0,0 0 0 0 0,-1 0 0 0 0,1-1 0 0 0,-1 0 0 0 0,0 0 0 0 0,0 0 1 0 0,0-1-1 0 0,0 0 0 0 0,-1-1 0 0 0,1 1 0 0 0,0-1 0 0 0,-1-1 0 0 0,1 0 0 0 0,-1 0 1 0 0,1 0-1 0 0,-8-1 1 0 0,11-2-17 0 0,0 0 1 0 0,1 0 0 0 0,-1 0-1 0 0,1-1 1 0 0,-1 1-1 0 0,1-1 1 0 0,0 0-1 0 0,0 1 1 0 0,0-1 0 0 0,1-1-1 0 0,-1 1 1 0 0,1 0-1 0 0,0-1 1 0 0,1 1 0 0 0,-1-1-1 0 0,1 1 1 0 0,-1-1-1 0 0,1 0 1 0 0,1 0 0 0 0,-1 1-1 0 0,1-1 1 0 0,0 0-1 0 0,0 0 1 0 0,0 0 0 0 0,1 0-1 0 0,-1 1 1 0 0,1-1-1 0 0,0 0 1 0 0,1 0 0 0 0,-1 1-1 0 0,1-1 1 0 0,0 1-1 0 0,0-1 1 0 0,0 1 0 0 0,1 0-1 0 0,0 0 1 0 0,0 0-1 0 0,0 0 1 0 0,0 1 0 0 0,0-1 16 0 0,89-87-63 0 0,40 8 100 0 0,-88 58 12 0 0,-2-2 1 0 0,0-2-1 0 0,-2-2 1 0 0,25-24-50 0 0,-48 38 26 0 0,0 2-8 0 0,-1 0 1 0 0,0-1-1 0 0,-1-1 1 0 0,-1 0-1 0 0,0-1 1 0 0,-2-1-1 0 0,0 0 1 0 0,-1 0-1 0 0,-1-2 1 0 0,0 1-1 0 0,0-7-18 0 0,-7-64 59 0 0,-5 89-62 0 0,0-1 1 0 0,-1 1 0 0 0,0 0 0 0 0,1 0 0 0 0,-1 0-1 0 0,0 0 1 0 0,0 0 0 0 0,0 1 0 0 0,0 0-1 0 0,0-1 1 0 0,0 1 0 0 0,-1 0 0 0 0,1 0 0 0 0,0 1-1 0 0,-1-1 1 0 0,1 1 0 0 0,0-1 0 0 0,-1 1-1 0 0,1 0 1 0 0,-1 1 0 0 0,1-1 0 0 0,0 0 0 0 0,-1 1-1 0 0,1 0 1 0 0,0 0 0 0 0,0 0 0 0 0,-1 0-1 0 0,1 0 1 0 0,0 1 0 0 0,-1 0 2 0 0,-5 1-1 0 0,-1 1 0 0 0,1 1 0 0 0,0-1 0 0 0,0 2 0 0 0,0-1 1 0 0,1 1-1 0 0,-1 0 0 0 0,1 1 0 0 0,1 0 0 0 0,0 0 0 0 0,0 1 0 0 0,0 0 0 0 0,1 0 0 0 0,0 0 0 0 0,0 1 1 0 0,1 0-1 0 0,0 0 0 0 0,1 0 0 0 0,0 1 0 0 0,0 0 0 0 0,1-1 0 0 0,1 1 0 0 0,-1 0 0 0 0,2 1 0 0 0,-1 3 1 0 0,4-2 44 0 0,0 0-1 0 0,1 0 1 0 0,1 0-1 0 0,0-1 1 0 0,0 1 0 0 0,2-1-1 0 0,-1 0 1 0 0,1-1-1 0 0,1 1 1 0 0,0-1-1 0 0,0 0 1 0 0,1-1-1 0 0,0 1 1 0 0,0-2-1 0 0,1 1 1 0 0,1-1-1 0 0,-1 0 1 0 0,1-1 0 0 0,1-1-1 0 0,-1 1 1 0 0,1-1-1 0 0,0-1 1 0 0,0 0-1 0 0,1-1 1 0 0,0 0-1 0 0,-1-1 1 0 0,1 0-1 0 0,0-1 1 0 0,1 0-1 0 0,-1-1 1 0 0,1 0-44 0 0,19 2 143 0 0,86-7 51 0 0,-91-14-986 0 0,-24 11-2674 0 0,-2 1-3286 0 0,-1 2-6433 0 0</inkml:trace>
  <inkml:trace contextRef="#ctx0" brushRef="#br0" timeOffset="8267.324">7172 865 6129 0 0,'0'0'2625'0'0,"0"0"-177"0"0,0 0-127 0 0,0 0-143 0 0,0 0-211 0 0,0 0-344 0 0,0 0-346 0 0,0 0-312 0 0,0 0-273 0 0,0 0-181 0 0,0 0-127 0 0,-4 20 919 0 0,4 20-227 0 0,-13 142 831 0 0,-20-82-1720 0 0,31-95-74 0 0,-1-6-7451 0 0,5-5 3799 0 0,-1 2-7801 0 0</inkml:trace>
  <inkml:trace contextRef="#ctx0" brushRef="#br0" timeOffset="8505.235">7151 453 9386 0 0,'0'0'4914'0'0,"0"0"-2353"0"0,0 0-943 0 0,0 0-214 0 0,0 0-84 0 0,0 0-132 0 0,0 0-293 0 0,0 0-352 0 0,0 0-299 0 0,0 0-255 0 0,0 0-189 0 0,0 0-122 0 0,0 0-22 0 0,-1-10 21 0 0,0-28-19 0 0,36 60-2622 0 0,-21-11-1804 0 0,-7-3-6174 0 0</inkml:trace>
  <inkml:trace contextRef="#ctx0" brushRef="#br0" timeOffset="8991.873">7501 1164 1048 0 0,'0'0'2906'0'0,"0"0"182"0"0,0 0 194 0 0,0 0-150 0 0,0 0-423 0 0,0 0-542 0 0,0 0-504 0 0,0 0-368 0 0,0 0-303 0 0,0 0-256 0 0,0 0-204 0 0,0 0-129 0 0,4-9-47 0 0,31-78 786 0 0,37-56-69 0 0,-19 80-926 0 0,-39 103-651 0 0,-7-25 481 0 0,-4-3 21 0 0,2-1 0 0 0,-1 0 0 0 0,2 0 0 0 0,-1 0 0 0 0,2 0 1 0 0,-1-1-1 0 0,1 0 0 0 0,1 0 0 0 0,0-1 0 0 0,0 0 1 0 0,1-1-1 0 0,0 1 0 0 0,0-2 0 0 0,1 1 0 0 0,1 0 2 0 0,0-3 20 0 0,0 0 1 0 0,0 0-1 0 0,1-1 0 0 0,0 0 0 0 0,-1-1 1 0 0,1-1-1 0 0,0 0 0 0 0,0 0 0 0 0,1-1 1 0 0,-1-1-1 0 0,4 0-20 0 0,-9-2 94 0 0,0 0 0 0 0,0-1 1 0 0,0 0-1 0 0,-1 0 0 0 0,1 0 0 0 0,-1-1 0 0 0,0 0 1 0 0,0 0-1 0 0,0-1 0 0 0,0 0 0 0 0,-1 0 0 0 0,0 0 1 0 0,0 0-1 0 0,0-1 0 0 0,-1 0 0 0 0,0 0 0 0 0,0 0 0 0 0,0 0 1 0 0,0-3-95 0 0,8-14 101 0 0,-1-1 0 0 0,-1 0 1 0 0,-1-1-1 0 0,-1 1 0 0 0,-1-2 1 0 0,-1 1-1 0 0,-1-1 1 0 0,-2 0-1 0 0,-1 0 0 0 0,0 0 1 0 0,-2 0-1 0 0,-1 0-101 0 0,-3 25-7827 0 0,4 1-4617 0 0</inkml:trace>
  <inkml:trace contextRef="#ctx0" brushRef="#br0" timeOffset="14488.384">4778 2497 16123 0 0,'0'0'1860'0'0,"0"0"-491"0"0,0 0-70 0 0,0 0 9 0 0,0 0-137 0 0,0 0-180 0 0,0 0-235 0 0,0 0-172 0 0,0 0-47 0 0,0 0-71 0 0,0 0-47 0 0,0 0-67 0 0,0 0-101 0 0,-4 4-95 0 0,-44 43-49 0 0,38-41-100 0 0,1 1-1 0 0,1 0 0 0 0,-1 1 1 0 0,1 0-1 0 0,0 1 1 0 0,1-1-1 0 0,0 1 0 0 0,1 1 1 0 0,-1-1-1 0 0,2 1 0 0 0,0 0 1 0 0,0 1-1 0 0,0-1 0 0 0,1 1 1 0 0,1 0-1 0 0,0 0 0 0 0,1 0 1 0 0,0 0-1 0 0,0 3-6 0 0,2-10 9 0 0,0 0-1 0 0,0 1 1 0 0,0-1-1 0 0,1 0 1 0 0,-1 0 0 0 0,1 0-1 0 0,0 1 1 0 0,0-1-1 0 0,1 0 1 0 0,-1 0 0 0 0,1-1-1 0 0,0 1 1 0 0,0 0-1 0 0,0-1 1 0 0,1 1 0 0 0,-1-1-1 0 0,1 1 1 0 0,0-1-1 0 0,0 0 1 0 0,0 0 0 0 0,0-1-1 0 0,1 1 1 0 0,-1 0 0 0 0,1-1-1 0 0,-1 0 1 0 0,1 0-1 0 0,0 0 1 0 0,0-1 0 0 0,0 1-1 0 0,0-1 1 0 0,0 0-1 0 0,0 0 1 0 0,4 1-9 0 0,12-1 42 0 0,0 0 0 0 0,1-1-1 0 0,-1-1 1 0 0,1-1 0 0 0,-1 0 0 0 0,0-2 0 0 0,0-1 0 0 0,0 0-1 0 0,0-1 1 0 0,13-7-42 0 0,19-4-1138 0 0,-33 11-1596 0 0,-7 2-3730 0 0,-5 0-6355 0 0</inkml:trace>
  <inkml:trace contextRef="#ctx0" brushRef="#br0" timeOffset="12741.856">2157 2828 2721 0 0,'0'0'2381'0'0,"0"0"-57"0"0,0 0 185 0 0,0 0 113 0 0,0 0-122 0 0,0 0-340 0 0,0 0-454 0 0,0 0-389 0 0,0 0-264 0 0,0 0-160 0 0,0 0-114 0 0,0 0-94 0 0,0 5-66 0 0,2 11 171 0 0,-2-16-583 0 0,-4-14 419 0 0,0 0-601 0 0,1 1 1 0 0,0 0-1 0 0,1-1 0 0 0,1 1 1 0 0,0-1-1 0 0,0 0 0 0 0,2 0 0 0 0,0 1 1 0 0,0-1-1 0 0,1 1 0 0 0,1-1 1 0 0,0 1-1 0 0,1 0 0 0 0,1 0 0 0 0,0 0 1 0 0,0 0-1 0 0,1 1 0 0 0,1 0 1 0 0,0 0-1 0 0,1 1 0 0 0,0 0 0 0 0,0 0 1 0 0,1 1-1 0 0,7-5-25 0 0,-16 14-14 0 0,1 0-1 0 0,0 1 1 0 0,0-1 0 0 0,0 1-1 0 0,-1-1 1 0 0,1 1 0 0 0,0 0-1 0 0,0-1 1 0 0,0 1-1 0 0,0 0 1 0 0,0 0 0 0 0,0-1-1 0 0,0 1 1 0 0,0 0 0 0 0,0 0-1 0 0,0 0 1 0 0,0 0 0 0 0,0 0-1 0 0,-1 0 1 0 0,1 1 0 0 0,0-1-1 0 0,0 0 1 0 0,0 0-1 0 0,0 1 1 0 0,0-1 0 0 0,0 1-1 0 0,0-1 1 0 0,0 0 0 0 0,-1 1-1 0 0,1 0 1 0 0,0-1 0 0 0,0 1-1 0 0,-1-1 1 0 0,1 1 0 0 0,0 0-1 0 0,-1 0 1 0 0,1-1 0 0 0,-1 1-1 0 0,1 0 1 0 0,-1 0-1 0 0,1 0 1 0 0,-1 0 0 0 0,0-1-1 0 0,1 1 1 0 0,-1 0 0 0 0,0 0-1 0 0,1 0 1 0 0,-1 0 0 0 0,0 0-1 0 0,0 0 1 0 0,0 0 0 0 0,0 0-1 0 0,0 0 1 0 0,0 0-1 0 0,0 0 1 0 0,-1 0 0 0 0,1 0-1 0 0,0 0 1 0 0,0-1 0 0 0,-1 1-1 0 0,1 0 1 0 0,0 0 0 0 0,-1 0-1 0 0,0 0 15 0 0,3 10 175 0 0,-1 2-156 0 0,2 0 0 0 0,-1 0 0 0 0,2 0 0 0 0,-1 0 0 0 0,2 0 1 0 0,0-1-1 0 0,0 0 0 0 0,1 0 0 0 0,0 0 0 0 0,1-1 0 0 0,1 0 0 0 0,2 2-19 0 0,-7-10 58 0 0,0-1-1 0 0,0 1 1 0 0,1-1-1 0 0,-1 0 0 0 0,1 0 1 0 0,0 0-1 0 0,0-1 1 0 0,0 1-1 0 0,-1-1 1 0 0,1 0-1 0 0,0 0 1 0 0,0 0-1 0 0,1-1 1 0 0,-1 1-1 0 0,0-1 0 0 0,0 0 1 0 0,0 0-1 0 0,0-1 1 0 0,0 1-1 0 0,0-1 1 0 0,0 0-1 0 0,0 0 1 0 0,0 0-1 0 0,0 0 1 0 0,2-1-58 0 0,8-8 177 0 0,-1-1 0 0 0,0 0 1 0 0,0 0-1 0 0,-1-1 1 0 0,0-1-1 0 0,-1 0 1 0 0,-1-1-1 0 0,0 0 1 0 0,-1 0-1 0 0,0-1 1 0 0,-1 0-1 0 0,-1-1 1 0 0,0 0-1 0 0,0-2-177 0 0,0-44 153 0 0,-7 61-190 0 0,-2 30-6311 0 0,4-17-2116 0 0,0-5-3712 0 0</inkml:trace>
  <inkml:trace contextRef="#ctx0" brushRef="#br0" timeOffset="13176.147">2853 2703 584 0 0,'0'0'2994'0'0,"0"0"-63"0"0,0 0-65 0 0,0 0-204 0 0,0 0-356 0 0,0 0-420 0 0,0 0-338 0 0,0 0-260 0 0,0 0-198 0 0,0 0-130 0 0,0 0-133 0 0,0 0-95 0 0,0 0-70 0 0,31 0-77 0 0,95-2-66 0 0,-75-13 226 0 0,-47 10-581 0 0,1 1-43 0 0,-1-1 1 0 0,1 1-1 0 0,-2-1 0 0 0,1 1 0 0 0,0-1 0 0 0,-1 0 0 0 0,0 0 0 0 0,0-1 0 0 0,0 1 0 0 0,-1-1 0 0 0,0 1 1 0 0,0-1-1 0 0,0 0 0 0 0,-1 0 0 0 0,1 0 0 0 0,-2 0 0 0 0,1 0 0 0 0,-1 0 0 0 0,1 0 0 0 0,-2-6-121 0 0,0 10 14 0 0,1-1 0 0 0,-1 1 0 0 0,0 0 1 0 0,0-1-1 0 0,0 1 0 0 0,-1 0 0 0 0,1 0 0 0 0,0 0 0 0 0,-1 0 0 0 0,1 0 0 0 0,-1 0 0 0 0,0 0 0 0 0,0 1 0 0 0,0-1 0 0 0,0 0 0 0 0,0 1 0 0 0,0 0 0 0 0,0-1 1 0 0,0 1-1 0 0,0 0 0 0 0,-1 0 0 0 0,1 0 0 0 0,0 0 0 0 0,-1 1 0 0 0,1-1 0 0 0,-1 1 0 0 0,1-1 0 0 0,-1 1 0 0 0,1 0 0 0 0,-1 0 0 0 0,0 0-14 0 0,-78 12-117 0 0,70-6 103 0 0,1 0 0 0 0,-1 0-1 0 0,2 1 1 0 0,-1 0 0 0 0,1 1 0 0 0,0 0 0 0 0,1 0-1 0 0,0 1 1 0 0,0 0 0 0 0,1 0 0 0 0,0 1 0 0 0,0 0 0 0 0,1 0-1 0 0,1 1 1 0 0,-1-1 0 0 0,2 1 0 0 0,0 1 0 0 0,0-1-1 0 0,1 0 1 0 0,0 1 0 0 0,1 0 0 0 0,0 0 0 0 0,1-1-1 0 0,1 1 1 0 0,0 4 14 0 0,1-12 5 0 0,0 1-1 0 0,0-1 1 0 0,0 1-1 0 0,1-1 1 0 0,0 0 0 0 0,0 0-1 0 0,0 0 1 0 0,0 0-1 0 0,1 0 1 0 0,0 0-1 0 0,-1 0 1 0 0,1-1-1 0 0,1 1 1 0 0,-1-1-1 0 0,0 0 1 0 0,1 0 0 0 0,0 0-1 0 0,-1-1 1 0 0,1 1-1 0 0,0-1 1 0 0,0 0-1 0 0,1 0 1 0 0,-1 0-1 0 0,0-1 1 0 0,1 1-1 0 0,-1-1 1 0 0,1 0-5 0 0,126 11 126 0 0,-128-12-127 0 0,17-2-254 0 0,0 0 0 0 0,-1-2-1 0 0,1 0 1 0 0,-1-2 0 0 0,0 0-1 0 0,0-1 1 0 0,-1 0 0 0 0,0-2-1 0 0,0 0 1 0 0,-1-1 0 0 0,1-2 255 0 0,-2 0-2341 0 0,1 0-4727 0 0,-7 7-5097 0 0</inkml:trace>
  <inkml:trace contextRef="#ctx0" brushRef="#br0" timeOffset="13608.146">3736 2029 16964 0 0,'0'0'1736'0'0,"0"0"-258"0"0,0 0-81 0 0,0 0-38 0 0,0 0-101 0 0,0 0-222 0 0,0 0-298 0 0,0 0-204 0 0,0 0-106 0 0,0 0-37 0 0,0 0-9 0 0,0 0-45 0 0,0 0-45 0 0,0 2-40 0 0,11 181 1139 0 0,6-43-1279 0 0,-7 1 0 0 0,-5 48-112 0 0,4-42 31 0 0,-5-132 492 0 0,-3 0-3203 0 0,-22-23-2313 0 0,14 4 3156 0 0,-5-2-5585 0 0,5 2-4181 0 0</inkml:trace>
  <inkml:trace contextRef="#ctx0" brushRef="#br0" timeOffset="13853.542">3464 2544 11058 0 0,'0'0'5123'0'0,"0"0"-3121"0"0,0 0-1204 0 0,0 0-8 0 0,0 0 214 0 0,0 0 223 0 0,0 0 61 0 0,0 0-155 0 0,0 0-189 0 0,0 0-171 0 0,0 0-110 0 0,0 0-71 0 0,37 2-61 0 0,114 6-56 0 0,62-2 848 0 0,41 26-1510 0 0,-251-32-482 0 0,8 3 230 0 0,-4-2-8283 0 0,-6-1-3487 0 0</inkml:trace>
  <inkml:trace contextRef="#ctx0" brushRef="#br0" timeOffset="14087.84">4274 2600 18772 0 0,'0'0'1120'0'0,"0"0"-576"0"0,0 0-105 0 0,0 0 171 0 0,0 0 90 0 0,0 0-68 0 0,0 0-191 0 0,0 0-194 0 0,0 0-126 0 0,0 0-67 0 0,0 0-37 0 0,6 31-32 0 0,17 96-50 0 0,-7-76-218 0 0,-6-35-911 0 0,-4-13-6998 0 0,-4-3-3027 0 0</inkml:trace>
  <inkml:trace contextRef="#ctx0" brushRef="#br0" timeOffset="14244.539">4302 2397 13795 0 0,'0'0'2769'0'0,"0"0"-1105"0"0,0 0-368 0 0,0 0-176 0 0,0 0-207 0 0,0 0-289 0 0,0 0-336 0 0,0 0-480 0 0,0 0-320 0 0,0 0-80 0 0,0 0-9 0 0,0 0 41 0 0,0 0-408 0 0,0 0-1424 0 0,14-48-3954 0 0,-8 56-3960 0 0</inkml:trace>
  <inkml:trace contextRef="#ctx0" brushRef="#br0" timeOffset="11072.202">721 2103 2160 0 0,'0'0'554'0'0,"0"0"-477"0"0,0 0 97 0 0,0 0 566 0 0,0 0 747 0 0,0 0 557 0 0,0 0 111 0 0,0 0-185 0 0,0 0-338 0 0,0 0-390 0 0,0 0-255 0 0,12 4-142 0 0,38 17-84 0 0,-45-20-579 0 0,1 0 1 0 0,0 0 0 0 0,-1 0-1 0 0,1 0 1 0 0,0-1 0 0 0,-1 0-1 0 0,1-1 1 0 0,0 1 0 0 0,0-1-1 0 0,-1 0 1 0 0,1 0 0 0 0,-1-1-1 0 0,1 1 1 0 0,-1-1 0 0 0,1-1-1 0 0,-1 1 1 0 0,0-1 0 0 0,0 0-1 0 0,0 0 1 0 0,-1 0 0 0 0,1-1-1 0 0,-1 1 1 0 0,0-1 0 0 0,0 0-1 0 0,0-1 1 0 0,0 1 0 0 0,-1-1-1 0 0,1 1 1 0 0,-1-1 0 0 0,0 0-1 0 0,-1 0 1 0 0,1 0 0 0 0,-1-1-1 0 0,0 1 1 0 0,-1-1 0 0 0,1-1-183 0 0,7-9 185 0 0,3-7-11 0 0,-1 1 0 0 0,-1-1-1 0 0,-2-1 1 0 0,0 0 0 0 0,-2 0 0 0 0,0-1-1 0 0,0-12-173 0 0,10-36 671 0 0,-13 154 304 0 0,11 151-388 0 0,1 437 276 0 0,-15-645-832 0 0,-2 0 1 0 0,0 0 0 0 0,-1 0-1 0 0,-2 0 1 0 0,0-1 0 0 0,-2 0 0 0 0,-1 0-1 0 0,0 0 1 0 0,-9 15-32 0 0,-7-5 31 0 0,24-32-54 0 0,0-1 2 0 0,0 0-29 0 0,0 0 2 0 0,-2-134-11138 0 0,4 113 4050 0 0,-2 3-2617 0 0</inkml:trace>
  <inkml:trace contextRef="#ctx0" brushRef="#br0" timeOffset="11638.231">1351 2025 11787 0 0,'0'0'1446'0'0,"0"0"-845"0"0,0 0-43 0 0,0 0 427 0 0,0 0 354 0 0,0 0 121 0 0,0 0-179 0 0,0 0-316 0 0,0 0-277 0 0,0 0-179 0 0,0 0-75 0 0,-25 32-44 0 0,-77 96-16 0 0,30-44 555 0 0,-37 33 177 0 0,108-116-1098 0 0,0 0 0 0 0,0 0 0 0 0,0 0 0 0 0,0 0 0 0 0,1 0 0 0 0,-1 0 0 0 0,0 0 0 0 0,1 0 0 0 0,-1 0 0 0 0,1 0-1 0 0,-1 0 1 0 0,1 1 0 0 0,0-1 0 0 0,-1 0 0 0 0,1 0 0 0 0,0 1 0 0 0,0-1 0 0 0,0 0 0 0 0,0 0 0 0 0,0 1 0 0 0,0-1 0 0 0,0 0 0 0 0,0 0 0 0 0,1 0 0 0 0,-1 1 0 0 0,0-1 0 0 0,1 0 0 0 0,-1 0 0 0 0,1 0 0 0 0,-1 0 0 0 0,1 0 0 0 0,0 1-1 0 0,-1-1 1 0 0,1 0 0 0 0,0 0 0 0 0,0-1 0 0 0,0 1 0 0 0,0 0 0 0 0,0 0 0 0 0,0 0 0 0 0,0-1 0 0 0,0 1 0 0 0,0 0 0 0 0,0-1 0 0 0,0 1 0 0 0,0-1 0 0 0,1 1-8 0 0,56 24 789 0 0,29 5 194 0 0,-77-29-913 0 0,0 1-1 0 0,-1 1 1 0 0,1-1 0 0 0,0 2 0 0 0,-1-1 0 0 0,0 1 0 0 0,0 1-1 0 0,0-1 1 0 0,0 2 0 0 0,-1-1 0 0 0,0 1 0 0 0,0 0-1 0 0,0 1 1 0 0,-1 0 0 0 0,0 0 0 0 0,0 1 0 0 0,-1 0 0 0 0,0 0-1 0 0,0 0 1 0 0,-1 1 0 0 0,0-1 0 0 0,-1 1 0 0 0,0 1 0 0 0,0-1-1 0 0,-1 0 1 0 0,0 1 0 0 0,-1 0 0 0 0,1 3-70 0 0,-2 167 925 0 0,-1-177-917 0 0,0 0-1 0 0,1-1 0 0 0,-1 1 0 0 0,0 0 1 0 0,1 0-1 0 0,0-1 0 0 0,0 1 1 0 0,0 0-1 0 0,0-1 0 0 0,0 1 0 0 0,1-1 1 0 0,-1 1-1 0 0,1-1 0 0 0,-1 0 0 0 0,1 0 1 0 0,0 0-1 0 0,0 1 0 0 0,0-2 0 0 0,0 1 1 0 0,0 0-1 0 0,0 0 0 0 0,1-1 0 0 0,-1 1 1 0 0,0-1-1 0 0,1 0 0 0 0,0 1 1 0 0,-1-1-1 0 0,1-1 0 0 0,1 2-7 0 0,-4-2 16 0 0,0 0-13 0 0,0 0-1 0 0,0 0-40 0 0,0 0 55 0 0,0 0 34 0 0,0 0 9 0 0,0 0-54 0 0,0 0-16 0 0,0-12-745 0 0,2-20-3451 0 0,7 13-7421 0 0,-7 15 364 0 0</inkml:trace>
  <inkml:trace contextRef="#ctx0" brushRef="#br0" timeOffset="11954.145">1791 2703 14731 0 0,'0'0'2185'0'0,"0"0"-741"0"0,0 0-304 0 0,0 0 35 0 0,0 0 25 0 0,0 0-110 0 0,0 0-273 0 0,0 0-331 0 0,0 0-209 0 0,0 0-83 0 0,0 0-12 0 0,0 0 53 0 0,0 0 40 0 0,-1 10 5 0 0,-15 98 372 0 0,-10-24-1942 0 0,16-74-1840 0 0,3-9-7308 0 0,2-1-987 0 0</inkml:trace>
  <inkml:trace contextRef="#ctx0" brushRef="#br0" timeOffset="12155.904">1660 2165 15971 0 0,'0'0'1593'0'0,"0"0"-300"0"0,0 0-252 0 0,0 0-144 0 0,0 0-155 0 0,0 0-218 0 0,0 0-275 0 0,0 0-252 0 0,0 0-125 0 0,0 0-53 0 0,0 0-7 0 0,0 0-24 0 0,0 0-79 0 0,-2 10-112 0 0,-2 32-187 0 0,19-12-1089 0 0,0-17-2220 0 0,-10-9 787 0 0,5 4-7672 0 0</inkml:trace>
  <inkml:trace contextRef="#ctx0" brushRef="#br0" timeOffset="23642.533">5806 2533 152 0 0,'0'0'1928'0'0,"0"0"129"0"0,0 0 159 0 0,0 0 36 0 0,0 0-172 0 0,0 0-345 0 0,0 0-391 0 0,0 0-282 0 0,0 0-158 0 0,0 0-66 0 0,0 0-34 0 0,0 4-60 0 0,0 21 1376 0 0,27-6 920 0 0,41-16-961 0 0,-52-6-1927 0 0,-1-1 0 0 0,0 0 0 0 0,-1-2 0 0 0,1 1 1 0 0,-1-2-1 0 0,0 0 0 0 0,-1 0 0 0 0,0-2 0 0 0,1 0-152 0 0,-5 4 64 0 0,0 0 0 0 0,0-1-1 0 0,-1 0 1 0 0,1 0 0 0 0,-1-1-1 0 0,-1 0 1 0 0,0 0 0 0 0,0-1-1 0 0,0 0 1 0 0,-1 0 0 0 0,0-1 0 0 0,0 0-1 0 0,-1 0 1 0 0,0 0 0 0 0,-1 0-1 0 0,1-3-63 0 0,-5 10 4 0 0,0-1 0 0 0,0 1 0 0 0,0-1 0 0 0,0 1 1 0 0,0-1-1 0 0,-1 1 0 0 0,1-1 0 0 0,-1 1 0 0 0,0 0 0 0 0,1-1 0 0 0,-1 1 0 0 0,0 0 0 0 0,0-1 0 0 0,-1 1 0 0 0,1 0 0 0 0,0 0 0 0 0,-1 0 0 0 0,1 0 0 0 0,-1 0 0 0 0,0 0 0 0 0,0 1 0 0 0,1-1 0 0 0,-1 0 1 0 0,0 1-1 0 0,-1-1 0 0 0,1 1 0 0 0,0 0 0 0 0,0 0 0 0 0,0 0 0 0 0,-1 0 0 0 0,1 0 0 0 0,-1 0 0 0 0,1 1 0 0 0,0-1 0 0 0,-1 1 0 0 0,1 0 0 0 0,-1-1 0 0 0,-1 1-4 0 0,-101 6-210 0 0,81-1 204 0 0,0 1 0 0 0,1 2-1 0 0,-1 0 1 0 0,2 1 0 0 0,-1 2 0 0 0,1 0-1 0 0,-17 12 7 0 0,30-17 16 0 0,0 0 0 0 0,0 1 1 0 0,0 0-1 0 0,1 1 0 0 0,0 0 0 0 0,1 0 0 0 0,0 0 0 0 0,0 1 0 0 0,0 0 0 0 0,1 1 1 0 0,-2 4-17 0 0,-23 82 356 0 0,49-4 256 0 0,-11-78-528 0 0,0-1 1 0 0,1 1-1 0 0,1-1 0 0 0,0-1 1 0 0,1 0-1 0 0,0 0 1 0 0,1-1-1 0 0,0 0 0 0 0,0-1 1 0 0,2 0-1 0 0,-1-1 1 0 0,1 0-1 0 0,0-1 0 0 0,1-1 1 0 0,0 0-1 0 0,0 0 0 0 0,0-2 1 0 0,1 0-1 0 0,0 0 1 0 0,0-2-1 0 0,0 0 0 0 0,1 0 1 0 0,-1-1-1 0 0,1-1 1 0 0,4-1-85 0 0,7-1 117 0 0,-1-1 0 0 0,1-1 0 0 0,-1-1 0 0 0,0-2 0 0 0,-1 0 1 0 0,1-2-1 0 0,4-3-117 0 0,45-11 292 0 0,-74 22-275 0 0,-1 0-3 0 0,0 0 7 0 0,0 0 2 0 0,0 0-5 0 0,0 0 4 0 0,0 0-4 0 0,-6-2-3375 0 0,5 1-1016 0 0,2 1-4374 0 0,-1 0-4119 0 0</inkml:trace>
  <inkml:trace contextRef="#ctx0" brushRef="#br0" timeOffset="27060.229">6680 2357 0 0 0,'0'0'551'0'0,"0"0"973"0"0,0 0 335 0 0,0 0 123 0 0,0 0 86 0 0,0 0-29 0 0,0 0-95 0 0,0 0-227 0 0,0 0-228 0 0,0 0-177 0 0,0 0-92 0 0,0 0-41 0 0,0-5-87 0 0,0-15-112 0 0,0 15-105 0 0,0 5-124 0 0,0 0-131 0 0,0 0-112 0 0,0 23 1809 0 0,-28 75-1225 0 0,-93 285-428 0 0,108-313-756 0 0,13-69 70 0 0,0-1-9 0 0,0 0 2 0 0,0 0 9 0 0,0 0-3 0 0,0 0 0 0 0,0 0 1 0 0,0 0-20 0 0,0 0 0 0 0,0 0-5 0 0,0 0 3 0 0,0 0 8 0 0,0 0-32 0 0,0 0-31 0 0,0 0-41 0 0,-5-64-8408 0 0,6 33 3402 0 0,2 1-3975 0 0,-2 18 4933 0 0</inkml:trace>
  <inkml:trace contextRef="#ctx0" brushRef="#br0" timeOffset="27661.315">6592 2504 736 0 0,'0'0'1559'0'0,"0"0"-21"0"0,0 0 337 0 0,0 0 237 0 0,0 0-81 0 0,0 0-414 0 0,0 0-594 0 0,0 0-279 0 0,0 0 107 0 0,0 0 149 0 0,0 0 48 0 0,0 0-94 0 0,8-17-125 0 0,26-50-123 0 0,-14 44 3437 0 0,-19 47-1309 0 0,-2-18-3391 0 0,3 19 761 0 0,2-1 1 0 0,0 0-1 0 0,1 0 1 0 0,1 0-1 0 0,2-1 1 0 0,0 0-1 0 0,8 15-204 0 0,20 59 233 0 0,18 31-133 0 0,-53-124-79 0 0,1-1 0 0 0,0 0 0 0 0,0 0 1 0 0,1 0-1 0 0,-1 0 0 0 0,1 0 0 0 0,-1-1 0 0 0,1 1 0 0 0,0-1 0 0 0,0 1 0 0 0,0-1 1 0 0,0 0-1 0 0,0 0 0 0 0,1-1 0 0 0,-1 1 0 0 0,0-1 0 0 0,1 1 0 0 0,-1-1 0 0 0,1 0 1 0 0,0 0-1 0 0,-1-1 0 0 0,1 1 0 0 0,0-1 0 0 0,0 0 0 0 0,0 0-21 0 0,56-48 983 0 0,-46 29-910 0 0,-1-1-1 0 0,0 0 0 0 0,-1 0 1 0 0,-2-1-1 0 0,0-1 1 0 0,-1 0-1 0 0,-1 0 1 0 0,-1-1-1 0 0,-1 0 1 0 0,-1 0-1 0 0,-1 0 1 0 0,-1-5-73 0 0,-7-123 146 0 0,3 118-450 0 0,1 32 218 0 0,0 1-39 0 0,9-11-1233 0 0,33-1-2826 0 0,-28 10-323 0 0,0 1-4075 0 0,-9 1-1606 0 0</inkml:trace>
  <inkml:trace contextRef="#ctx0" brushRef="#br0" timeOffset="28768.128">7168 2644 128 0 0,'0'0'2184'0'0,"0"0"42"0"0,0 0 310 0 0,0 0 116 0 0,0 0-257 0 0,0 0-422 0 0,0 0-448 0 0,0 0-375 0 0,0 0-261 0 0,0 0-159 0 0,0 0-95 0 0,0 0-36 0 0,27-3-7 0 0,82-8-27 0 0,-26-13 1341 0 0,-65 14-1459 0 0,-10 7-354 0 0,-1 0 0 0 0,1-1 1 0 0,-1 0-1 0 0,0 0 0 0 0,0-1 1 0 0,-1 0-1 0 0,0 0 0 0 0,0 0 1 0 0,0-1-1 0 0,0 0 0 0 0,-1 0 1 0 0,0 0-1 0 0,0-1 1 0 0,0 0-1 0 0,-1 0 0 0 0,0 0 1 0 0,-1 0-1 0 0,0-1 0 0 0,0 1 1 0 0,0-1-1 0 0,-1 0 0 0 0,0 0 1 0 0,0 0-1 0 0,-1 0 0 0 0,0 0 1 0 0,-1 0-1 0 0,0 0 0 0 0,0 0 1 0 0,-1-3-94 0 0,-3 7-23 0 0,0 1 0 0 0,0 0 0 0 0,-1-1 0 0 0,1 2 0 0 0,-1-1 0 0 0,0 0 0 0 0,0 1 0 0 0,0 0 0 0 0,0 0 0 0 0,0 1 0 0 0,0-1 0 0 0,-1 1 1 0 0,1 0-1 0 0,0 1 0 0 0,-1-1 0 0 0,1 1 0 0 0,-1 0 0 0 0,1 1 0 0 0,0-1 0 0 0,-1 1 0 0 0,1 0 0 0 0,0 0 0 0 0,-1 0 0 0 0,-3 3 23 0 0,-3-1-17 0 0,0 1 0 0 0,0 1 0 0 0,0 0-1 0 0,0 1 1 0 0,1 0 0 0 0,0 1 0 0 0,0 0 0 0 0,1 1-1 0 0,0 0 1 0 0,0 0 0 0 0,1 1 0 0 0,0 1 0 0 0,0-1-1 0 0,1 1 1 0 0,0 1 0 0 0,1-1 0 0 0,0 1 0 0 0,1 1-1 0 0,1-1 1 0 0,-1 1 0 0 0,2 0 0 0 0,-1 0 0 0 0,2 1 0 0 0,0-1-1 0 0,0 1 1 0 0,1 0 0 0 0,0 12 17 0 0,2-16 11 0 0,0 1 0 0 0,1 0 0 0 0,0-1 0 0 0,1 1 0 0 0,0-1 0 0 0,0 1 0 0 0,1-1 0 0 0,0 0 0 0 0,0 0 0 0 0,1 0 0 0 0,1 0 0 0 0,-1-1 0 0 0,1 0 1 0 0,1 0-1 0 0,0 0 0 0 0,0 0 0 0 0,0-1 0 0 0,7 6-11 0 0,-1-4 91 0 0,0-1 1 0 0,1 0-1 0 0,-1-1 1 0 0,2-1-1 0 0,-1 0 0 0 0,1 0 1 0 0,-1-2-1 0 0,1 1 1 0 0,1-2-1 0 0,-1 0 1 0 0,0 0-1 0 0,1-2 1 0 0,0 0-1 0 0,-1 0 1 0 0,1-2-1 0 0,0 1 1 0 0,12-4-92 0 0,-10 1 103 0 0,0-1 0 0 0,-1-1 0 0 0,0-1 0 0 0,0 0 0 0 0,0-1 0 0 0,-1-1-1 0 0,0 0 1 0 0,0-1 0 0 0,-1-1 0 0 0,-1 0 0 0 0,1-1 0 0 0,-2 0 0 0 0,1-1 0 0 0,0-3-103 0 0,3 0 55 0 0,-1-1-1 0 0,-1-1 1 0 0,-1 0-1 0 0,0 0 1 0 0,-1-2-1 0 0,-1 1 1 0 0,-1-2-1 0 0,4-10-54 0 0,-5 10 21 0 0,-2-1 0 0 0,0 1-1 0 0,-2-1 1 0 0,0 0 0 0 0,-1 0-1 0 0,-1-1 1 0 0,-1 1 0 0 0,-1-6-21 0 0,-2 24-7 0 0,0 0 1 0 0,0 1-1 0 0,0-1 1 0 0,0 0 0 0 0,-1 1-1 0 0,1 0 1 0 0,-1-1-1 0 0,0 1 1 0 0,1 0 0 0 0,-1-1-1 0 0,0 1 1 0 0,0 0-1 0 0,0 1 1 0 0,-1-1-1 0 0,1 0 1 0 0,0 1 0 0 0,-1-1-1 0 0,1 1 1 0 0,-1-1-1 0 0,0 1 1 0 0,1 0-1 0 0,-1 0 1 0 0,0 1 0 0 0,1-1-1 0 0,-1 0 1 0 0,0 1-1 0 0,0 0 1 0 0,0-1-1 0 0,0 1 1 0 0,0 1 0 0 0,1-1-1 0 0,-1 0 1 0 0,0 0-1 0 0,0 1 1 0 0,0 0-1 0 0,0 0 7 0 0,-4-1-27 0 0,4 0 23 0 0,0 0-1 0 0,0 0 1 0 0,1 1 0 0 0,-1-1-1 0 0,0 1 1 0 0,0 0 0 0 0,1-1-1 0 0,-1 1 1 0 0,0 0 0 0 0,1 1-1 0 0,-1-1 1 0 0,1 0 0 0 0,0 1-1 0 0,-1 0 1 0 0,1-1 0 0 0,0 1-1 0 0,0 0 1 0 0,0 0 0 0 0,0 0-1 0 0,0 0 1 0 0,1 0 0 0 0,-1 1-1 0 0,0-1 1 0 0,1 1 0 0 0,0-1-1 0 0,0 1 1 0 0,-1-1 0 0 0,2 1-1 0 0,-1 0 1 0 0,0-1 0 0 0,0 1-1 0 0,1 1 5 0 0,0-1 0 0 0,0-1 0 0 0,0 1 0 0 0,0 0 1 0 0,1 0-1 0 0,-1 0 0 0 0,1-1 0 0 0,0 1 0 0 0,0 0 0 0 0,0 0 0 0 0,0-1 0 0 0,0 1 0 0 0,1-1 0 0 0,-1 1 0 0 0,1-1 0 0 0,-1 0 0 0 0,1 0 0 0 0,0 1 0 0 0,0-1 0 0 0,0 0 0 0 0,0-1 0 0 0,0 1 0 0 0,1 0 0 0 0,-1-1 0 0 0,0 1 0 0 0,1-1 1 0 0,0 1-1 0 0,-1-1 0 0 0,1 0 0 0 0,-1 0 0 0 0,2-1 0 0 0,134 37 154 0 0,-134-33-139 0 0,0 1 0 0 0,1-1 0 0 0,-1 1-1 0 0,-1 0 1 0 0,1 0 0 0 0,-1 0-1 0 0,0 0 1 0 0,0 0 0 0 0,0 1 0 0 0,-1 0-1 0 0,0-1 1 0 0,0 1 0 0 0,0 0-1 0 0,-1 0 1 0 0,0 0 0 0 0,0 0 0 0 0,0 0-1 0 0,-1 0 1 0 0,0 0 0 0 0,0 1-1 0 0,-1-1 1 0 0,0 0 0 0 0,0 0 0 0 0,0 0-1 0 0,-1 3-14 0 0,1 5 38 0 0,-6 148 85 0 0,8-150-253 0 0,-1-10-3524 0 0,0-9-6699 0 0,0 4-1497 0 0</inkml:trace>
  <inkml:trace contextRef="#ctx0" brushRef="#br0" timeOffset="29967.058">8427 2408 2593 0 0,'0'0'1847'0'0,"0"0"36"0"0,0 0 173 0 0,0 0 45 0 0,0 0-162 0 0,0 0-214 0 0,0 0-278 0 0,0 0-248 0 0,0 0-147 0 0,0 0-102 0 0,0 0-86 0 0,0 0-104 0 0,0 0-81 0 0,-8-3-77 0 0,-72-16 1966 0 0,75 19-2491 0 0,-1 0 0 0 0,1 1 0 0 0,0-1 0 0 0,0 1 0 0 0,0 0 0 0 0,0 1 0 0 0,0-1 0 0 0,0 1 0 0 0,0 0 0 0 0,0 0 0 0 0,1 0 0 0 0,-1 1 0 0 0,1 0 0 0 0,0 0 0 0 0,-1 0 0 0 0,1 0 0 0 0,1 0 0 0 0,-2 3-77 0 0,-4 2 11 0 0,0 1 1 0 0,1 0-1 0 0,0 1 1 0 0,1 0-1 0 0,0 0 1 0 0,0 1 0 0 0,1 0-1 0 0,1 0 1 0 0,0 0-1 0 0,1 1 1 0 0,0 0-1 0 0,0 0 1 0 0,1 0-1 0 0,1 0 1 0 0,0 0-1 0 0,1 0 1 0 0,-1 13-12 0 0,1-20-2 0 0,1-1-1 0 0,-1 1 1 0 0,1 0-1 0 0,0 0 1 0 0,0 0 0 0 0,0 0-1 0 0,1 0 1 0 0,-1-1 0 0 0,1 1-1 0 0,0 0 1 0 0,1 0 0 0 0,-1-1-1 0 0,1 1 1 0 0,0-1 0 0 0,0 1-1 0 0,0-1 1 0 0,1 0 0 0 0,0 0-1 0 0,0 0 1 0 0,0 0 0 0 0,0 0-1 0 0,0-1 1 0 0,1 1 0 0 0,-1-1-1 0 0,1 0 1 0 0,0 0 0 0 0,0-1-1 0 0,0 1 1 0 0,4 1 2 0 0,-4-2 44 0 0,0 0 0 0 0,1 0 1 0 0,0-1-1 0 0,-1 0 0 0 0,1 0 1 0 0,0 0-1 0 0,0 0 0 0 0,0-1 1 0 0,-1 1-1 0 0,1-1 0 0 0,0 0 1 0 0,0-1-1 0 0,0 1 0 0 0,0-1 0 0 0,0 0 1 0 0,-1-1-1 0 0,1 1 0 0 0,1-1-44 0 0,13-13 162 0 0,-1-1 0 0 0,-1 0-1 0 0,-1-1 1 0 0,0-1 0 0 0,-1 0-1 0 0,-1-1 1 0 0,-1-1 0 0 0,-1 0-1 0 0,-1-1 1 0 0,0 0 0 0 0,5-18-162 0 0,-1 10 66 0 0,12-55 389 0 0,-27 83-407 0 0,0 1-12 0 0,0 0 2 0 0,0 0 1 0 0,0 0-7 0 0,0 0-8 0 0,0 0-11 0 0,0 26-186 0 0,2 176 356 0 0,18-72-146 0 0,-18-123-37 0 0,17 57-4 0 0,-3 2 0 0 0,-3 0 0 0 0,-3 1 0 0 0,-2 0 0 0 0,-4 3 4 0 0,-4-50 2 0 0,-1 0 1 0 0,-1 0-1 0 0,-1 0 1 0 0,0-1-1 0 0,-2 1 0 0 0,0-1 1 0 0,-1 0-1 0 0,-1-1 0 0 0,-1 1 1 0 0,-9 16-3 0 0,9-22 14 0 0,3-2-13 0 0,-1-1 0 0 0,0 0 0 0 0,-1 0 1 0 0,0-1-1 0 0,0 0 0 0 0,-1 0 0 0 0,0 0 0 0 0,-1-1 0 0 0,0 0-1 0 0,6-8 0 0 0,0 0 0 0 0,0 0 0 0 0,0 0 0 0 0,1-1 0 0 0,-1 1 0 0 0,0-1 0 0 0,0 0 0 0 0,1 0 0 0 0,-1 0 0 0 0,0 0-1 0 0,1 0 1 0 0,-1 0 0 0 0,1-1 0 0 0,0 1 0 0 0,-1-1 0 0 0,1 0 0 0 0,0 1 0 0 0,0-1 0 0 0,0 0 0 0 0,0 0 0 0 0,0-1 0 0 0,0 1 0 0 0,1 0 0 0 0,-1-1 0 0 0,1 1 0 0 0,0 0 0 0 0,-1-1 0 0 0,1 0 0 0 0,0 1 0 0 0,0-1 0 0 0,1 0 0 0 0,-1 0 0 0 0,1 1 0 0 0,-1-1 0 0 0,1-1 0 0 0,-8-25-9 0 0,1-1 1 0 0,2 1 0 0 0,1-1 0 0 0,1 0 0 0 0,2 0-1 0 0,1 0 1 0 0,1-1 8 0 0,0 16-9 0 0,2 0 1 0 0,0 0-1 0 0,0 1 0 0 0,1-1 0 0 0,1 1 1 0 0,1 0-1 0 0,0 0 0 0 0,1 0 0 0 0,0 1 0 0 0,1 0 1 0 0,0 1-1 0 0,9-11 9 0 0,87-66-732 0 0,-98 85 20 0 0,3-3-2909 0 0,-4 0-6724 0 0,-3 3-1710 0 0</inkml:trace>
  <inkml:trace contextRef="#ctx0" brushRef="#br0" timeOffset="31065.63">8806 2456 7282 0 0,'0'0'2866'0'0,"0"0"-787"0"0,0 0-403 0 0,0 0-74 0 0,0 0-163 0 0,0 0-182 0 0,0 0-210 0 0,0 0-235 0 0,0 0-150 0 0,0 0-65 0 0,0 0 1 0 0,0 0 3 0 0,0 0 2 0 0,0-2-26 0 0,-1-8-50 0 0,0 7-36 0 0,1 3-47 0 0,0 0-40 0 0,0 0-53 0 0,0 0-62 0 0,0 0-58 0 0,-3 30 521 0 0,8 183-422 0 0,-5-208-331 0 0,0 0 0 0 0,1 0 0 0 0,0 0 0 0 0,-1 0 0 0 0,1 0 0 0 0,1 0 0 0 0,-1 0 0 0 0,1-1 1 0 0,0 1-1 0 0,0-1 0 0 0,0 1 0 0 0,1-1 0 0 0,-1 0 0 0 0,1 0 0 0 0,0 0 0 0 0,0 0 0 0 0,1 0 1 0 0,-1-1-1 0 0,1 1 0 0 0,0-1 0 0 0,0 0 0 0 0,0 0 0 0 0,0 0 0 0 0,0-1 0 0 0,1 0 0 0 0,-1 1 1 0 0,1-2-1 0 0,0 1 0 0 0,-1 0 0 0 0,3-1 1 0 0,3-3 56 0 0,0-1 0 0 0,0 0 1 0 0,-1 0-1 0 0,1-1 0 0 0,-1-1 0 0 0,0 0 1 0 0,0 0-1 0 0,-1 0 0 0 0,1-1 1 0 0,-1-1-1 0 0,-1 1 0 0 0,1-1 0 0 0,-1-1 1 0 0,0 1-1 0 0,-1-1 0 0 0,1 0 0 0 0,-2-1 1 0 0,1 0-1 0 0,-1 0 0 0 0,-1 0 0 0 0,3-6-56 0 0,15-29 263 0 0,-11 19-195 0 0,1 0 0 0 0,1 1 0 0 0,2 0-1 0 0,0 1 1 0 0,2 1 0 0 0,3-3-68 0 0,5-6 176 0 0,-26 134 937 0 0,4-66-982 0 0,29 121 24 0 0,7-15-116 0 0,-26-104-19 0 0,-2 0 0 0 0,-1 1 1 0 0,-2 1-1 0 0,-2-1 0 0 0,0 34-20 0 0,-5-38 3 0 0,-2 0 1 0 0,-1 0-1 0 0,-2-1 1 0 0,-2 1-1 0 0,-1-1 1 0 0,-1 0-1 0 0,-2-1 1 0 0,-13 30-4 0 0,21-60-11 0 0,0 3 5 0 0,0 1-1 0 0,0-1 1 0 0,0 0-1 0 0,-1-1 1 0 0,0 1 0 0 0,-1 0-1 0 0,0-1 1 0 0,0 0-1 0 0,0 1 1 0 0,0-2-1 0 0,-1 1 1 0 0,0 0-1 0 0,-1-1 1 0 0,1 0-1 0 0,-1 0 1 0 0,0-1-1 0 0,0 0 1 0 0,0 0-1 0 0,-1 0 1 0 0,1-1-1 0 0,-1 1 1 0 0,0-2-1 0 0,0 1 1 0 0,0-1 0 0 0,0 0-1 0 0,0 0 1 0 0,-3-1 6 0 0,-5 0-28 0 0,-39-13-126 0 0,50 7 148 0 0,1-1 1 0 0,-1 0-1 0 0,1 0 0 0 0,0 0 1 0 0,0-1-1 0 0,0 1 0 0 0,1-1 0 0 0,0 1 1 0 0,1-1-1 0 0,-1 0 0 0 0,1 0 0 0 0,1 0 1 0 0,-1 0-1 0 0,1 1 0 0 0,0-1 0 0 0,1 0 1 0 0,-1 0-1 0 0,2 0 0 0 0,-1 0 1 0 0,1 1-1 0 0,-1-1 0 0 0,2 0 0 0 0,0 0 6 0 0,5-15 1 0 0,1 0 0 0 0,2 0 1 0 0,0 1-1 0 0,1 0 0 0 0,1 1 0 0 0,3-3-1 0 0,11-13-29 0 0,1 0 0 0 0,2 2 0 0 0,1 1 0 0 0,35-28 29 0 0,-13 10-438 0 0,-40 43-735 0 0,0 2-3273 0 0,-7-2-5985 0 0,-4 5-2197 0 0</inkml:trace>
  <inkml:trace contextRef="#ctx0" brushRef="#br0" timeOffset="33932.645">763 37 2441 0 0,'0'0'1077'0'0,"0"0"-54"0"0,0 0 79 0 0,0 0 128 0 0,0 0 193 0 0,0 0 83 0 0,0 0-64 0 0,0 0-98 0 0,0 0-141 0 0,0 0-184 0 0,0 0-132 0 0,-7-2-148 0 0,-117-30 4219 0 0,103 30-4744 0 0,0 1-1 0 0,0 1 1 0 0,0 1 0 0 0,-1 1-1 0 0,1 1 1 0 0,0 0 0 0 0,1 2 0 0 0,-1 0-1 0 0,1 2 1 0 0,0 0 0 0 0,0 1-1 0 0,-4 3-213 0 0,13-6 58 0 0,1 1 0 0 0,0 0 0 0 0,1 0-1 0 0,0 1 1 0 0,0 0 0 0 0,0 1 0 0 0,1 0-1 0 0,0 0 1 0 0,0 1 0 0 0,1 0 0 0 0,0 0-1 0 0,1 0 1 0 0,0 1 0 0 0,0 0 0 0 0,1 1-1 0 0,0-1 1 0 0,-1 6-58 0 0,3 8 68 0 0,0 0 1 0 0,1 1-1 0 0,1-1 0 0 0,2 1 1 0 0,0-1-1 0 0,2 1 0 0 0,0-1 1 0 0,2 0-1 0 0,1 0 1 0 0,0-1-1 0 0,2 1 0 0 0,1-2 1 0 0,1 1-1 0 0,9 16-68 0 0,41 129 378 0 0,-52-128-163 0 0,-2 1 0 0 0,-2 0 0 0 0,-2 0 0 0 0,-1 0 0 0 0,-6 41-215 0 0,2-60 89 0 0,-2 0 0 0 0,-1 0 1 0 0,0-1-1 0 0,-2 1 0 0 0,-1-2 1 0 0,0 1-1 0 0,-1-1 0 0 0,-1-1 1 0 0,-1 0-1 0 0,-1 0 0 0 0,-2 0-89 0 0,-10 19 133 0 0,-61 58 176 0 0,73-83-275 0 0,0-1 0 0 0,-1 0 0 0 0,-1-1 0 0 0,0-1-1 0 0,0 0 1 0 0,-1-1 0 0 0,0-1 0 0 0,-7 2-34 0 0,50-9-63 0 0,15 17 174 0 0,-36-15-104 0 0,12 5-39 0 0,-10 7 122 0 0,34 59-51 0 0,-30-48-8 0 0,0 1 0 0 0,-2 0-1 0 0,-1 1 1 0 0,-2 0 0 0 0,0 0 0 0 0,-2 0 0 0 0,-1 1 0 0 0,0 18-31 0 0,-5-25 50 0 0,0 1 1 0 0,-2-1 0 0 0,0 0 0 0 0,-2 1 0 0 0,0-2 0 0 0,-2 1 0 0 0,0-1-1 0 0,-9 17-50 0 0,-22 54 171 0 0,4 1 0 0 0,-11 59-171 0 0,40-135 10 0 0,1 0 0 0 0,1 0 0 0 0,0 0 0 0 0,2 0 0 0 0,0 0 0 0 0,0 0 0 0 0,2 9-10 0 0,2-18 18 0 0,0-1 0 0 0,1 1 0 0 0,-1-1 0 0 0,1 0 0 0 0,0-1 0 0 0,1 1 0 0 0,0-1 0 0 0,0 1 0 0 0,0-2 0 0 0,1 1 0 0 0,0 0 0 0 0,0-1 0 0 0,0 0 0 0 0,1-1 0 0 0,0 1 0 0 0,0-1 0 0 0,0-1 0 0 0,0 1 0 0 0,0-1 0 0 0,1 0-1 0 0,0-1 1 0 0,-1 0 0 0 0,1 0 0 0 0,0-1 0 0 0,0 1 0 0 0,3-2-18 0 0,224 12 631 0 0,-193-16-1180 0 0,-42 3-127 0 0,0-1-3593 0 0,2 1-3500 0 0,3 1-5359 0 0</inkml:trace>
  <inkml:trace contextRef="#ctx0" brushRef="#br0" timeOffset="42171.098">9314 530 360 0 0,'0'0'1551'0'0,"0"0"-277"0"0,0 0 25 0 0,0 0 190 0 0,0 0 186 0 0,0 0 30 0 0,0 0-180 0 0,0 0-288 0 0,0 0-275 0 0,0 0-179 0 0,0 0-87 0 0,0 0-6 0 0,0 0 13 0 0,0 0 1 0 0,0 0-31 0 0,0 0-35 0 0,0 0-47 0 0,0 0-46 0 0,0 0-17 0 0,0 0-32 0 0,0 0-9 0 0,0 0-8 0 0,0 0-14 0 0,0 0-14 0 0,0 0-35 0 0,0 0-40 0 0,0 0-40 0 0,0 0-37 0 0,3 1 2653 0 0,12 2-2855 0 0,60-22 131 0 0,66 5 24 0 0,-73 28-236 0 0,-8 31-50 0 0,-57-41 55 0 0,1 1 0 0 0,-1 0 0 0 0,0 0 1 0 0,0 0-1 0 0,0 0 0 0 0,-1 0 0 0 0,0 1 0 0 0,0-1 0 0 0,0 1 0 0 0,-1 0 0 0 0,0-1 0 0 0,0 1 0 0 0,0 0 0 0 0,-1 0 0 0 0,0-1 0 0 0,0 1 0 0 0,-1 2-21 0 0,3 227 333 0 0,2-183-311 0 0,-7 52 115 0 0,-5 54-1 0 0,-1 52 23 0 0,11-195-144 0 0,0 0 0 0 0,1-1 0 0 0,1 0 0 0 0,0 0 0 0 0,1 0 0 0 0,1 0 0 0 0,0-1 0 0 0,1 1 0 0 0,0-2 0 0 0,1 1 0 0 0,0-1 0 0 0,7 7-15 0 0,-7-10 41 0 0,0-1 0 0 0,0 1 0 0 0,0-2 1 0 0,1 1-1 0 0,0-1 0 0 0,0-1 0 0 0,1 0 0 0 0,0 0 1 0 0,0-1-1 0 0,6 2-41 0 0,87 15 563 0 0,-57-11-493 0 0,-24-3 1264 0 0,-59 0-1085 0 0,-92 28-209 0 0,124-31-43 0 0,0-1 0 0 0,0 1 0 0 0,1-1 0 0 0,-1 1 0 0 0,1 1 0 0 0,0-1 0 0 0,0 0 0 0 0,1 1-1 0 0,0 0 1 0 0,0 0 0 0 0,0 0 0 0 0,1 0 0 0 0,-1 1 0 0 0,2-1 0 0 0,-1 0 0 0 0,1 1 0 0 0,0 0 0 0 0,0-1 0 0 0,0 1-1 0 0,1-1 1 0 0,1 7 3 0 0,-2-7 1 0 0,-1 68-13 0 0,12-20-10 0 0,13 5 30 0 0,27 52-7 0 0,-17-15 47 0 0,-17-45-28 0 0,16 122 53 0 0,-31-126-55 0 0,1-33-6 0 0,-2 0 0 0 0,1 0 0 0 0,-2 1 1 0 0,0-1-1 0 0,-1 0 0 0 0,0 0 0 0 0,-1 0 0 0 0,0 0 0 0 0,-2 0-12 0 0,-25 63 115 0 0,25-70-66 0 0,-1 0 1 0 0,0-1-1 0 0,-1 1 0 0 0,1-2 1 0 0,-1 1-1 0 0,0-1 1 0 0,-1 0-1 0 0,1 0 1 0 0,-1-1-1 0 0,0 0 1 0 0,0-1-1 0 0,0 1 0 0 0,-1-2 1 0 0,-1 1-50 0 0,-96 2 333 0 0,105-5-343 0 0,1 0-4 0 0,0 0 29 0 0,0 0-23 0 0,0 0-9 0 0,0 0-3 0 0,0 0 9 0 0,0 0 2 0 0,0 0-9 0 0,0 0-10 0 0,0 0 6 0 0,0 0 10 0 0,0 0-4 0 0,0 0-8 0 0,0 0-7 0 0,0 0 0 0 0,0 0 4 0 0,0 0-7 0 0,0 0-28 0 0,0 0-32 0 0,0 0 19 0 0,0 0-4 0 0,-41-4-2843 0 0,32 4 1567 0 0,-3 0-6946 0 0,8 0-4229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09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2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2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4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1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1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7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4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2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1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1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09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2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2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4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1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1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7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7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4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2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1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1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09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2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2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4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1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1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7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4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2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1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1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09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2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2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4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1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1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6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713 292,'2'1,"-1"-1,0 1,0-1,0 1,0-1,0 1,0 0,0-1,0 1,0 0,0 0,0 0,0 0,0 0,0 0,-1 0,1 0,-1 0,1 0,0 0,-1 0,0 0,1 1,-1-1,0 0,0 0,1 0,-1 1,0-1,0 0,0 0,-1 1,1-1,0 0,0 0,-1 1,1-1,0 0,-1 0,1 0,-1 0,0 0,1 0,-1 0,0 1,-86 365,86-364,0 1,0-1,0 0,0 1,1-1,-1 1,1-1,0 1,0-1,0 1,1-1,-1 1,1-1,0 1,0-1,0 0,0 1,1-1,-1 0,1 0,0 0,0 0,0 0,0-1,1 1,-1 0,1-1,-1 0,1 1,0-1,0 0,0-1,0 1,0 0,0-1,1 0,-1 0,0 0,1 0,-1 0,1-1,-1 1,1-1,-1 0,1 0,-1-1,1 1,-1 0,1-1,242-14,-225 16</inkml:trace>
  <inkml:trace contextRef="#ctx0" brushRef="#br0" timeOffset="636.053">1511 292,'-50'19,"46"-16,0 2,0-1,0 0,0 1,1-1,0 1,0 0,0 0,0 1,1-1,0 0,0 1,0 0,1-1,0 1,0 0,0 0,1-1,0 1,0 0,1 0,-1 0,1-1,0 1,1 0,-1-1,1 1,0-1,1 1,-1-1,1 0,0 0,0 0,1 0,0-1,-1 1,2-1,-1 0,0 0,1-1,-1 1,1-1,0 0,0 0,1-1,-1 1,1-1,3 1,6-2,0-1,0 0,1-1,-1 0,0-1,-1-1,1-1,0 0,-1-1,0 0,0-1,0 0,-1-2,0 1,0-2,-1 1,0-2,0 0,-1 0,-1-1,0 0,0-1,4-7,-12 13,0 0,0 0,-1 0,1 0,-1 0,-1 0,1-1,-1 1,0 0,-1 0,1-1,-1 1,0 0,-1 0,0 0,0 0,0 0,0 1,-1-1,0 1,0-1,-1 1,1 0,-1 0,0 0,-1 1,1 0,-1-1,0 1,0 1,0-1,0 1,-1 0,1 0,-1 1,0-1,0 1,0 1,0-1,0 1,0 0,0 0,-1 1,1 0,0 0,0 0,-2 1,-13-1,0 0,-1 2,1 0,1 2,-1 0,0 1,1 1,0 1,0 1,1 0,0 2,1 0,-14 10,-2 5</inkml:trace>
  <inkml:trace contextRef="#ctx0" brushRef="#br0" timeOffset="1261.315">1608 535,'-11'2,"0"0,0 1,0 1,1 0,-1 0,1 1,0 0,0 1,1 0,0 1,0 0,0 0,1 1,0 0,0 0,1 1,0 0,1 1,0-1,0 1,1 0,1 0,-1 1,2 0,-1-1,1 1,1 1,0-1,1 0,0 1,1-8,0 1,0-1,1 0,-1 0,1 0,0 0,0 0,0 0,1-1,-1 1,1 0,0-1,0 1,0-1,1 1,-1-1,1 0,0 0,0 0,0-1,0 1,0-1,1 1,-1-1,1 0,-1 0,1-1,0 1,0-1,0 0,0 0,0 0,0 0,0-1,0 1,0-1,0 0,2-1,156-32,-147 25,-1 0,0-1,-1-1,0 0,0-1,-1 0,-1-1,0-1,0 1,1-4,-9 12,0 0,0 0,-1 0,1 0,-1 0,0-1,0 1,0-1,-1 1,1-1,-1 0,0 1,-1-1,1 0,-1 0,0 0,0 1,0-1,-1 0,0 0,0 0,0 1,0-1,-1 1,0-1,0 1,0-1,0 1,-1 0,1 0,-1 0,0 0,-1 1,1-1,0 1,-2-1,-6-1,-1 1,0 0,0 0,0 1,-1 1,1 0,0 1,-1 0,0 1,1 0,-1 1,1 0,-1 1,1 1,0 0,0 0,0 1,0 1,1 0,-1 0,1 1,1 1,-1 0,1 0,-2 4,-16 9</inkml:trace>
  <inkml:trace contextRef="#ctx0" brushRef="#br0" timeOffset="4000.126">302 99,'-1'-1,"0"0,0 0,0 0,0 0,0 0,0 0,0 0,0 1,0-1,-1 0,1 1,0-1,-1 1,1-1,0 1,-1 0,1-1,-1 1,1 0,0 0,-1 0,1 0,-1 0,1 0,0 1,-1-1,1 0,0 1,-1-1,1 1,0-1,-1 1,1 0,0-1,0 1,0 0,0 0,0 0,0 0,0 0,0 0,0 0,0 0,0 0,1 1,-1 0,-10 16,2 0,0 1,1 0,1 0,1 1,1 0,0 0,2 1,0-1,1 1,2 13,-8 40,-8 13,-4 0,-3-2,-22 51,-21 78,66-212,0-1,0 1,-1 0,1 0,0 0,0 0,1 0,-1 0,0 0,1 0,-1 0,1 0,-1-1,1 1,0 0,0 0,0-1,0 1,0 0,0-1,1 1,-1-1,0 0,1 1,-1-1,1 0,-1 0,1 0,0 0,-1 0,1 0,0 0,0-1,0 1,0-1,-1 1,1-1,0 0,0 0,1 1,91 1,-77-2,255 22,22-31,0-12,114-31,141 36,-546 16,0 0,0 0,1 0,-1 0,0-1,0 1,0-1,0 0,0 0,0 0,0 0,0 0,-1-1,1 0,0 1,-1-1,1 0,-1 0,0 0,0 0,1-1,-1 1,-1-1,1 1,0-1,-1 0,1 0,-1 1,0-1,0 0,0 0,0 0,0 0,-1-1,0 1,1 0,-1 0,0 0,-1 0,1 0,0 0,-1 0,0-1,0 1,5-56,2 0,3 0,3 1,14-42,2-17,53-257,-75 347,-5 25,0 0,0 1,0-1,0 0,0 1,0-1,-1 0,1 0,-1 0,1 1,-1-1,0 0,0 0,0 0,0 0,0 0,0 0,0 0,0 1,-1-1,1 0,-1 0,0 0,1 0,-1 1,0-1,0 0,0 1,0-1,0 1,-1-1,1 1,0 0,-1-1,1 1,-1 0,1 0,-1 0,0 0,1 0,-1 0,0 1,0-1,1 0,-1 1,0-1,-2 1,-221 26,25-1,-1-8,-4-10,-110 17,-187-25,349 11,18 3,115-12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7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4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2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1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1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29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09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2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2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4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1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1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7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4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2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1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1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1,'1'0,"0"1,0 0,0-1,0 1,0 0,0 0,0-1,0 1,-1 0,1 0,0 0,-1 0,1 0,0 0,-1 0,1 0,-1 0,0 1,1-1,-1 0,0 0,0 0,1 0,-1 1,0-1,0 0,0 0,-1 0,1 1,0-1,0 0,-1 0,1 0,0 0,-1 0,1 0,-1 1,0-1,1 0,-1 0,0-1,0 1,1 0,-1 0,0 0,0 0,-18 43,-1 0,-2-1,-2-1,-1-1,-3-2,-14 16,32-44,3-5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19 101 0 0 0,'10'-61'88'0'0,"-14"52"5757"0"0,4 9-5386 0 0,0 0 162 0 0,0 0 149 0 0,0 0 201 0 0,0 0 188 0 0,0 0 132 0 0,0 0 48 0 0,0 0-63 0 0,0 0-142 0 0,0 0-186 0 0,0 0-137 0 0,0 0-79 0 0,0 0-44 0 0,0 0-16 0 0,0 0-39 0 0,0 0-43 0 0,0 0-53 0 0,0 0-48 0 0,0 0-47 0 0,0 0-32 0 0,20 1 2861 0 0,17 4-2497 0 0,0-1-1 0 0,1-3 1 0 0,-1 0-1 0 0,32-6-773 0 0,101-9 728 0 0,-36-5-356 0 0,-93 15-1300 0 0,-97 4-8649 0 0,31 11 4952 0 0,6-3-2391 0 0,12-4-208 0 0</inkml:trace>
  <inkml:trace contextRef="#ctx0" brushRef="#br0" timeOffset="353.984">38 209 0 0 0,'0'0'1274'0'0,"0"0"201"0"0,0 0 65 0 0,0 0 7 0 0,0 0-3 0 0,0 0-69 0 0,0 0-106 0 0,0 0-117 0 0,0 0-124 0 0,0 0-92 0 0,0 0-57 0 0,0 0-16 0 0,-8 6-8 0 0,-22 20 52 0 0,30-25-860 0 0,1 0 0 0 0,-1 0 1 0 0,0 0-1 0 0,0 0 0 0 0,1 0 1 0 0,-1 0-1 0 0,1 0 0 0 0,-1 0 1 0 0,1 0-1 0 0,-1 0 0 0 0,1 0 0 0 0,-1 0 1 0 0,1-1-1 0 0,0 1 0 0 0,-1 0 1 0 0,1-1-1 0 0,0 1 0 0 0,0 0 1 0 0,0-1-1 0 0,0 1 0 0 0,-1-1 1 0 0,1 1-1 0 0,0-1 0 0 0,0 1 0 0 0,0-1 1 0 0,0 0-1 0 0,0 1 0 0 0,0-1 1 0 0,0 0-1 0 0,0 0 0 0 0,0 0 1 0 0,0 0-1 0 0,0 0 0 0 0,0 0 1 0 0,1 0-148 0 0,61 4 2912 0 0,108-4-653 0 0,-19-19-1649 0 0,-120 8-1650 0 0,-24 5-1295 0 0,-4 3-522 0 0,-1 0-3842 0 0,-1-1-5378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9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281 583 0 0 0,'0'0'2018'0'0,"0"0"205"0"0,0 0 75 0 0,0 0-46 0 0,0 0-158 0 0,0 0-260 0 0,0 0-305 0 0,0 0-272 0 0,0 0-150 0 0,0 0-123 0 0,0 0-63 0 0,0 0-53 0 0,10-3-99 0 0,50-17 454 0 0,72 20 1394 0 0,-78 14-2398 0 0,-52-13-207 0 0,-2-1 58 0 0,-52 19 836 0 0,-53-3-748 0 0,75-16 183 0 0,42 0 259 0 0,145-20-88 0 0,-97 31-1489 0 0,-58-10 826 0 0,0-1-1692 0 0,-2 1-5092 0 0,0 2-4658 0 0</inkml:trace>
  <inkml:trace contextRef="#ctx0" brushRef="#br0" timeOffset="1311.149">822 918 0 0 0,'0'0'835'0'0,"0"0"1108"0"0,0 0 435 0 0,0 0 22 0 0,0 0-169 0 0,0 0-295 0 0,0 0-287 0 0,0 0-231 0 0,0 0-179 0 0,0 0-156 0 0,0 0-187 0 0,0 0-128 0 0,1-3-81 0 0,10-87 4227 0 0,-5 69-4729 0 0,0 0 0 0 0,1 0-1 0 0,1 0 1 0 0,2 1-1 0 0,0 0 1 0 0,0 1 0 0 0,2 0-1 0 0,1 1 1 0 0,0 0 0 0 0,1 1-1 0 0,1 0 1 0 0,0 2 0 0 0,17-14-185 0 0,53-29 109 0 0,-84 58-111 0 0,1 0 0 0 0,0 0-1 0 0,-1 0 1 0 0,1 1 0 0 0,-1-1 0 0 0,1 0 0 0 0,-1 1-1 0 0,1-1 1 0 0,0 1 0 0 0,-1 0 0 0 0,0-1-1 0 0,1 1 1 0 0,-1 0 0 0 0,1 0 0 0 0,-1 0 0 0 0,0 0-1 0 0,0 0 1 0 0,0 0 0 0 0,1 1 0 0 0,-1-1-1 0 0,0 0 1 0 0,0 0 0 0 0,-1 1 0 0 0,1-1 0 0 0,0 1-1 0 0,0-1 1 0 0,-1 1 0 0 0,1-1 0 0 0,-1 1-1 0 0,1-1 1 0 0,-1 1 0 0 0,0 0 0 0 0,1-1 0 0 0,-1 1-1 0 0,0-1 1 0 0,0 1 0 0 0,0 0 0 0 0,0-1-1 0 0,-1 1 1 0 0,1-1 0 0 0,0 1 0 0 0,-1 0 0 0 0,1-1-1 0 0,-1 1 1 0 0,0 0 2 0 0,-6 221 81 0 0,7-222-95 0 0,8-1-30 0 0,19-33 38 0 0,1 2 0 0 0,2 1 0 0 0,1 1 0 0 0,1 1 0 0 0,1 2 0 0 0,1 2 0 0 0,6-2 6 0 0,81-24-9 0 0,-119 51 11 0 0,0 1-1 0 0,0-1 1 0 0,0 1-1 0 0,0 0 1 0 0,0 0-1 0 0,0 0 1 0 0,-1 0 0 0 0,1 0-1 0 0,-1 0 1 0 0,1 0-1 0 0,-1 0 1 0 0,0 1-1 0 0,0-1 1 0 0,0 0 0 0 0,0 1-1 0 0,0-1 1 0 0,0 1-1 0 0,-1-1 1 0 0,1 1-1 0 0,-1 0 1 0 0,0-1 0 0 0,0 1-1 0 0,0-1 1 0 0,0 1-1 0 0,0 0 1 0 0,0-1-1 0 0,-1 1 1 0 0,1-1 0 0 0,-1 1-1 0 0,0-1 1 0 0,0 1-1 0 0,0-1-1 0 0,0 11 11 0 0,-33 187 40 0 0,34-199-233 0 0,0-1 0 0 0,1 1 0 0 0,-1-1 0 0 0,0 0 0 0 0,1 1 0 0 0,-1-1 0 0 0,0 0 0 0 0,1 1 0 0 0,-1-1 0 0 0,1 0 0 0 0,-1 1-1 0 0,0-1 1 0 0,1 0 0 0 0,-1 0 0 0 0,1 1 0 0 0,-1-1 0 0 0,1 0 0 0 0,-1 0 0 0 0,1 0 0 0 0,-1 0 0 0 0,1 0 0 0 0,-1 0 0 0 0,1 0 0 0 0,-1 0 0 0 0,1 0 0 0 0,-1 0 0 0 0,1 0 0 0 0,-1 0 0 0 0,1 0 0 0 0,-1 0 0 0 0,1 0 0 0 0,-1-1-1 0 0,1 1 1 0 0,-1 0 0 0 0,1 0 0 0 0,-1 0 0 0 0,1-1 0 0 0,-1 1 0 0 0,0 0 0 0 0,1-1 0 0 0,-1 1 0 0 0,1 0 0 0 0,-1-1 0 0 0,0 1 0 0 0,1-1 0 0 0,-1 1 0 0 0,0 0 0 0 0,0-1 0 0 0,1 1 0 0 0,-1-1 0 0 0,0 1 0 0 0,0-1-1 0 0,0 1 1 0 0,1-1 182 0 0,5-3-5684 0 0,-1 0-5576 0 0</inkml:trace>
  <inkml:trace contextRef="#ctx0" brushRef="#br0" timeOffset="1946.437">2049 548 3921 0 0,'0'0'3362'0'0,"0"0"-1063"0"0,0 0-413 0 0,0 0 30 0 0,0 0-23 0 0,0 0-314 0 0,0 0-404 0 0,0 0-411 0 0,0 0-330 0 0,0 0-64 0 0,0 0-34 0 0,0 0-64 0 0,0 0-33 0 0,-13 1-1 0 0,-104 22 701 0 0,108-20-912 0 0,0 0-1 0 0,1 1 1 0 0,0 0-1 0 0,0 1 1 0 0,0 0-1 0 0,1 0 1 0 0,-1 1 0 0 0,1 0-1 0 0,0 0 1 0 0,1 0-1 0 0,0 1 1 0 0,0 0-1 0 0,0 0 1 0 0,1 1-1 0 0,0 0 1 0 0,0 0-1 0 0,1 0 1 0 0,0 0-1 0 0,0 1 1 0 0,1-1-1 0 0,0 1 1 0 0,1 0-1 0 0,0 0 1 0 0,0 0 0 0 0,1 0-1 0 0,0 0 1 0 0,0 0-1 0 0,2 4-26 0 0,1-7 95 0 0,0 0-1 0 0,1 0 0 0 0,0 0 1 0 0,0-1-1 0 0,0 1 1 0 0,1-1-1 0 0,0 0 0 0 0,0 0 1 0 0,1 0-1 0 0,-1-1 1 0 0,1 1-1 0 0,0-1 0 0 0,0 0 1 0 0,0-1-1 0 0,1 1 1 0 0,-1-1-1 0 0,1 0 0 0 0,0 0 1 0 0,0-1-1 0 0,0 1 1 0 0,0-2-1 0 0,0 1 0 0 0,0 0 1 0 0,1-1-1 0 0,-1-1 1 0 0,0 1-1 0 0,1-1 0 0 0,-1 0 1 0 0,1 0-1 0 0,-1 0 1 0 0,0-1-1 0 0,1 0 0 0 0,-1-1 1 0 0,0 1-1 0 0,0-1 1 0 0,0-1-1 0 0,0 1 1 0 0,1-1-95 0 0,19-8 207 0 0,0-2 1 0 0,-1 0 0 0 0,0-2-1 0 0,-1 0 1 0 0,10-10-208 0 0,-23 17 51 0 0,57-19 153 0 0,-51 58-189 0 0,-2 11-11 0 0,-2 1 1 0 0,-2 1-1 0 0,-2 0 0 0 0,-2 1 1 0 0,-1 0-1 0 0,-3 0 0 0 0,-2 31-4 0 0,-3-60 1 0 0,0-1 0 0 0,-2 0 0 0 0,0 0 0 0 0,0-1 0 0 0,-1 1-1 0 0,-1-1 1 0 0,0 0 0 0 0,-1-1 0 0 0,-1 1 0 0 0,0-1-1 0 0,-1-1 1 0 0,0 1 0 0 0,-1-2 0 0 0,0 1 0 0 0,-1-1 0 0 0,0-1-1 0 0,-1 0 1 0 0,-12 8-1 0 0,16-12 4 0 0,-1-1 0 0 0,0 0 0 0 0,-1 0 0 0 0,1-1 0 0 0,-1 0 0 0 0,0 0 0 0 0,0-1 0 0 0,0-1-1 0 0,0 1 1 0 0,-1-2 0 0 0,1 1 0 0 0,-1-2 0 0 0,1 1 0 0 0,-1-1 0 0 0,1-1 0 0 0,0 0 0 0 0,-2-1-4 0 0,7 0-7 0 0,1-1-1 0 0,-1-1 1 0 0,1 1 0 0 0,0-1-1 0 0,0 1 1 0 0,0-1 0 0 0,0 0-1 0 0,1-1 1 0 0,-1 1 0 0 0,1-1 0 0 0,0 1-1 0 0,0-1 1 0 0,1 0 0 0 0,0 0-1 0 0,0 0 1 0 0,0 0 0 0 0,0-1-1 0 0,1 1 1 0 0,0 0 0 0 0,0-1-1 0 0,0 0 8 0 0,-1-6-6 0 0,0-1 0 0 0,1 1 0 0 0,0-1 0 0 0,1 0 0 0 0,1 1 0 0 0,0-1 0 0 0,0 0 0 0 0,2 1 0 0 0,-1 0 0 0 0,2-1 0 0 0,-1 1 0 0 0,2 0 0 0 0,-1 1 0 0 0,2-1 0 0 0,0 1 0 0 0,4-7 6 0 0,130-160-3951 0 0,-109 144 1234 0 0,-18 21-2772 0 0,-6 5-5981 0 0</inkml:trace>
  <inkml:trace contextRef="#ctx0" brushRef="#br0" timeOffset="2269.917">2410 217 13779 0 0,'0'0'2034'0'0,"0"0"-527"0"0,0 0-464 0 0,0 0-150 0 0,0 0 13 0 0,0 0 81 0 0,0 0 110 0 0,0 0 14 0 0,0 0-68 0 0,0 0-68 0 0,0 0-156 0 0,0 0-158 0 0,18 11-97 0 0,132 86 766 0 0,-117-78-1009 0 0,-18-12-270 0 0,0 1 0 0 0,0 1 0 0 0,0 0 0 0 0,-1 1 1 0 0,0 0-1 0 0,-1 1 0 0 0,0 1 0 0 0,-1 0 0 0 0,0 1 1 0 0,-1 0-1 0 0,-1 0 0 0 0,0 1 0 0 0,0 1 0 0 0,6 14-51 0 0,-9-11-10 0 0,0 1-1 0 0,-1-1 1 0 0,-1 1-1 0 0,-1 0 1 0 0,0 0-1 0 0,-2 1 0 0 0,0-1 1 0 0,-1 1-1 0 0,-1-1 1 0 0,-1 1-1 0 0,-1-1 1 0 0,0 0-1 0 0,-2 1 1 0 0,0-1-1 0 0,-1 0 1 0 0,-1-1-1 0 0,-1 0 0 0 0,0 1 1 0 0,-1-2-1 0 0,-1 0 1 0 0,-1 0-1 0 0,-1 0 1 0 0,-1 1 10 0 0,-15 9-549 0 0,0 0 0 0 0,-2-2 0 0 0,0-1 0 0 0,-2-1 1 0 0,-11 4 548 0 0,39-24-110 0 0,-47 27-2427 0 0,16-13-4175 0 0,17-8-5272 0 0</inkml:trace>
  <inkml:trace contextRef="#ctx0" brushRef="#br0" timeOffset="2951.712">294 1 0 0 0,'0'0'1082'0'0,"0"0"-69"0"0,0 0 315 0 0,0 0 654 0 0,0 0 503 0 0,0 0 57 0 0,0 0-378 0 0,0 0-629 0 0,0 0-495 0 0,0 0-189 0 0,0 0-49 0 0,0 0-26 0 0,0 0-27 0 0,-25 24-37 0 0,-79 80-43 0 0,36-12 457 0 0,52-60-926 0 0,1 0-1 0 0,2 1 0 0 0,1 1 0 0 0,2-1 0 0 0,1 2 1 0 0,2 0-1 0 0,1 0 0 0 0,2 0 0 0 0,1 0 0 0 0,2 1 1 0 0,2 24-200 0 0,1-45 28 0 0,1-1 1 0 0,0 1 0 0 0,0-1 0 0 0,1 1-1 0 0,1-1 1 0 0,1 0 0 0 0,0-1 0 0 0,1 0 0 0 0,0 0-1 0 0,1 0 1 0 0,0-1 0 0 0,1 0 0 0 0,0 0-1 0 0,1-1 1 0 0,1 0 0 0 0,0-1 0 0 0,0 0-1 0 0,0-1 1 0 0,11 6-29 0 0,119 57-1957 0 0,6-41-6406 0 0,-123-31-2599 0 0</inkml:trace>
  <inkml:trace contextRef="#ctx0" brushRef="#br0" timeOffset="3860.464">1947 571 0 0 0,'0'0'1446'0'0,"0"0"283"0"0,0 0-35 0 0,0 0-107 0 0,0 0-172 0 0,0 0-171 0 0,0 0-199 0 0,0 0-260 0 0,0 0-153 0 0,0 0-21 0 0,0 0 36 0 0,0 0 17 0 0,6-1 29 0 0,0-1-327 0 0,5-2-197 0 0,2 3 4934 0 0,44 25-1817 0 0,29 10-1613 0 0,-82-30-1633 0 0,0-1 0 0 0,0 1 0 0 0,-1 0 0 0 0,1 0 0 0 0,-1 1 0 0 0,0-1 0 0 0,0 1 0 0 0,-1-1 0 0 0,1 1 0 0 0,-1 0 0 0 0,0 0 0 0 0,0 0 0 0 0,0 0 0 0 0,-1 0 0 0 0,0 1 0 0 0,0-1 0 0 0,0 0 0 0 0,-1 1 0 0 0,0-1 0 0 0,0 0 0 0 0,0 1 0 0 0,-1-1 0 0 0,0 5-40 0 0,1-6 6 0 0,-9 10-1245 0 0,6-13-2572 0 0,1-4-3706 0 0,2 2-3943 0 0</inkml:trace>
  <inkml:trace contextRef="#ctx0" brushRef="#br0" timeOffset="8485.912">3267 82 0 0 0,'0'0'273'0'0,"0"0"952"0"0,0 0 291 0 0,0 0-50 0 0,0 0-149 0 0,0 0-193 0 0,0 0-125 0 0,0 0 11 0 0,0 0 43 0 0,2-4 40 0 0,6-11 34 0 0,-7 11-32 0 0,-1 4-62 0 0,0 0-90 0 0,0 0-107 0 0,0 0-114 0 0,0 0-81 0 0,0 0-59 0 0,0 0-36 0 0,0 0-16 0 0,-56 35 1592 0 0,41-20-1951 0 0,-1 0 0 0 0,2 1 0 0 0,0 1 0 0 0,1 0 0 0 0,1 1 0 0 0,1 0 1 0 0,0 1-1 0 0,1 0 0 0 0,1 1 0 0 0,1 0 0 0 0,1 0 0 0 0,1 1 0 0 0,1 0 1 0 0,0 0-1 0 0,0 13-171 0 0,-2-10 120 0 0,2 0 0 0 0,0 1 0 0 0,2-1 0 0 0,1 1 1 0 0,0-1-1 0 0,2 1 0 0 0,1 0 0 0 0,1-1 0 0 0,1 1 0 0 0,5 16-120 0 0,-2-19 128 0 0,2-1-1 0 0,0 0 1 0 0,1 0-1 0 0,1 0 1 0 0,1-1-1 0 0,1-1 1 0 0,1 0-1 0 0,0 0 1 0 0,2-2-1 0 0,0 1 1 0 0,1-2-1 0 0,3 3-127 0 0,24 13 439 0 0,-37-45-922 0 0,13-28-3886 0 0,-8 25-2395 0 0,-6 9-4737 0 0</inkml:trace>
  <inkml:trace contextRef="#ctx0" brushRef="#br0" timeOffset="9098.296">3356 552 3433 0 0,'0'0'2455'0'0,"0"0"-863"0"0,0 0-439 0 0,0 0-83 0 0,0 0 57 0 0,0 0 55 0 0,0 0-62 0 0,0 0-252 0 0,0 0-322 0 0,0 0-207 0 0,0 0 53 0 0,0 0 150 0 0,0 0 184 0 0,3 1 139 0 0,135 5 3678 0 0,-133-5-4363 0 0,9 1-344 0 0,-22-1 2483 0 0,-116-1-2023 0 0,105 2-205 0 0,34 0-18 0 0,117-9 328 0 0,-41-3-784 0 0,-72 8-4112 0 0,1 2-4504 0 0,-16 0-2273 0 0</inkml:trace>
  <inkml:trace contextRef="#ctx0" brushRef="#br0" timeOffset="9997.938">3602 926 2937 0 0,'0'0'2176'0'0,"0"0"-878"0"0,0 0-57 0 0,0 0 490 0 0,0 0 398 0 0,0 0-17 0 0,0 0-283 0 0,0 0-396 0 0,0 0-348 0 0,0 0-219 0 0,0 0-137 0 0,36-13-92 0 0,111-38-58 0 0,-25-5 898 0 0,-109 49-1317 0 0,0 0 0 0 0,-1 0 1 0 0,0-1-1 0 0,0-1 0 0 0,-1 0 0 0 0,0 0 0 0 0,0-1 0 0 0,-1 0 0 0 0,0-1 0 0 0,-1 0 0 0 0,0-1 0 0 0,-1 0 0 0 0,3-7-160 0 0,-7 7 46 0 0,0 0 0 0 0,-1-1 0 0 0,0 1-1 0 0,-1-1 1 0 0,0 0 0 0 0,-1 0 0 0 0,-1 0 0 0 0,0 1 0 0 0,-1-1 0 0 0,0 0 0 0 0,-1 0 0 0 0,0 1 0 0 0,-1-1 0 0 0,-1 1-1 0 0,0 0 1 0 0,0 0 0 0 0,-1 0 0 0 0,-1 0 0 0 0,0 1 0 0 0,0 0 0 0 0,-1 0 0 0 0,-1 1 0 0 0,0-1 0 0 0,0 2 0 0 0,-1-1-1 0 0,-1 0-45 0 0,5 6-3 0 0,1 1 0 0 0,0-1 0 0 0,-1 1 0 0 0,1 0 0 0 0,-1 0 0 0 0,0 0 0 0 0,0 1 0 0 0,0 0 0 0 0,-1 0 0 0 0,1 0-1 0 0,0 1 1 0 0,-1-1 0 0 0,1 1 0 0 0,-1 1 0 0 0,1-1 0 0 0,-1 1 0 0 0,0 0 0 0 0,1 0 0 0 0,-4 1 3 0 0,5 1-9 0 0,1 1 1 0 0,-1 0-1 0 0,1 0 1 0 0,0 0-1 0 0,0 0 1 0 0,0 0-1 0 0,1 0 1 0 0,-1 1-1 0 0,1 0 1 0 0,0-1-1 0 0,0 1 1 0 0,0 0-1 0 0,0 0 1 0 0,0 0-1 0 0,1 0 1 0 0,0 0-1 0 0,0 1 1 0 0,0-1-1 0 0,1 0 0 0 0,-1 0 1 0 0,1 1-1 0 0,0-1 1 0 0,0 0-1 0 0,0 1 1 0 0,1-1-1 0 0,0 3 9 0 0,1 12 24 0 0,0-1 0 0 0,1 1 0 0 0,0 0 0 0 0,2-1 0 0 0,0 0 0 0 0,1 0 0 0 0,1-1 0 0 0,1 1 0 0 0,0-1 0 0 0,1-1 0 0 0,1 0 0 0 0,7 8-24 0 0,59 111 619 0 0,-48-81-460 0 0,-18-45-133 0 0,0-1 89 0 0,62 63 313 0 0,-45-54-354 0 0,-27-17-69 0 0,0 0 8 0 0,0 0-2 0 0,0 0-2 0 0,0 0-26 0 0,0 0-36 0 0,0-26-2581 0 0,0 10-4636 0 0,0 12-4387 0 0</inkml:trace>
  <inkml:trace contextRef="#ctx0" brushRef="#br0" timeOffset="10450.314">4244 120 8490 0 0,'0'0'1870'0'0,"0"0"-61"0"0,0 0 45 0 0,0 0 5 0 0,0 0-136 0 0,0 0-239 0 0,0 0-310 0 0,0 0-252 0 0,0 0-238 0 0,0 0-155 0 0,0 0-90 0 0,0 0-43 0 0,0 0 4 0 0,-5-2-12 0 0,-14-8-13 0 0,20 19 808 0 0,37 41 434 0 0,118 146 129 0 0,-153-192-1729 0 0,9 13 35 0 0,0 1-1 0 0,-1 0 1 0 0,-1 1-1 0 0,-1-1 1 0 0,0 2 0 0 0,-2-1-1 0 0,0 1 1 0 0,-1 1-1 0 0,-1-1 1 0 0,-1 1-1 0 0,1 15-51 0 0,-4-21 29 0 0,-1-1 0 0 0,0 1-1 0 0,-1-1 1 0 0,0 1 0 0 0,-1-1-1 0 0,-1 0 1 0 0,-1 1 0 0 0,-1 4-29 0 0,-10 14-62 0 0,-1-1 1 0 0,-2-1-1 0 0,-1 0 0 0 0,-1-1 1 0 0,-1-1-1 0 0,-2-2 1 0 0,-1 0-1 0 0,-1-1 1 0 0,-1-1-1 0 0,-1-2 0 0 0,-2-1 1 0 0,-10 6 61 0 0,24-20-827 0 0,8-7-8756 0 0,7-1-2591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294 412 9266 0 0,'0'0'1712'0'0,"0"0"-483"0"0,0 0-84 0 0,0 0 234 0 0,0 0 156 0 0,0 0 11 0 0,0 0-210 0 0,0 0-310 0 0,0 0-265 0 0,0 0-138 0 0,0 0-68 0 0,0 0-90 0 0,0 0-37 0 0,-16 11-33 0 0,-99 63 635 0 0,104-69-978 0 0,1 0 0 0 0,-1 1 0 0 0,1 1 1 0 0,1-1-1 0 0,-1 1 0 0 0,1 1 0 0 0,0 0 0 0 0,1 0 1 0 0,0 1-1 0 0,0 0 0 0 0,1 0 0 0 0,0 1 1 0 0,1 0-1 0 0,0 0 0 0 0,0 1 0 0 0,1-1 1 0 0,1 1-1 0 0,0 0 0 0 0,0 1 0 0 0,1-1 1 0 0,0 0-1 0 0,1 1 0 0 0,0 6-52 0 0,2-15 19 0 0,1 0 0 0 0,0 1 0 0 0,0-1 0 0 0,0 1 0 0 0,0-1 0 0 0,0 0 0 0 0,1 0 0 0 0,-1 0 0 0 0,1 0 0 0 0,0 0 0 0 0,0 0 0 0 0,0 0 0 0 0,0 0 0 0 0,0-1 0 0 0,1 1 0 0 0,-1-1 0 0 0,1 1 0 0 0,0-1 0 0 0,0 0 0 0 0,0 0 1 0 0,0-1-1 0 0,0 1 0 0 0,0 0 0 0 0,0-1 0 0 0,0 0 0 0 0,1 0 0 0 0,-1 0 0 0 0,0 0 0 0 0,1 0 0 0 0,-1-1 0 0 0,1 0 0 0 0,-1 1 0 0 0,1-1 0 0 0,-1-1 0 0 0,1 1 0 0 0,-1 0 0 0 0,1-1 0 0 0,-1 0 0 0 0,0 1 0 0 0,2-2-19 0 0,30-10 469 0 0,18-18-117 0 0,-2-4 0 0 0,-1-1 0 0 0,-1-3 0 0 0,33-34-352 0 0,-72 63 22 0 0,-1 0-1 0 0,1 1 1 0 0,1 0 0 0 0,-1 0-1 0 0,1 1 1 0 0,1 1-1 0 0,-1 0 1 0 0,1 0 0 0 0,0 1-1 0 0,1 1 1 0 0,-1 0 0 0 0,1 1-1 0 0,-1 0 1 0 0,9 0-22 0 0,-6 39 65 0 0,-13 186 226 0 0,-3-191-297 0 0,3 31-2 0 0,-3-1 0 0 0,-3 1-1 0 0,-2-1 1 0 0,-3 0 0 0 0,-3-1-1 0 0,-2 0 1 0 0,-3 0 0 0 0,-17 38 8 0 0,28-83 5 0 0,-1 1 0 0 0,-1-1 0 0 0,0 0 0 0 0,-1-1 0 0 0,0 0 0 0 0,-1-1 0 0 0,-1 0-1 0 0,0 0 1 0 0,-1-1 0 0 0,0 0 0 0 0,0-1 0 0 0,-2-1 0 0 0,1 0 0 0 0,-1-1-5 0 0,6-5 0 0 0,0-1 0 0 0,0 0 0 0 0,0-1 0 0 0,-1 0 0 0 0,1 0 0 0 0,-1-1 0 0 0,1 0-1 0 0,0-1 1 0 0,-1 1 0 0 0,1-2 0 0 0,-1 1 0 0 0,1-1 0 0 0,-1 0 0 0 0,-7-3 0 0 0,12 1-5 0 0,-1 1 0 0 0,1-2 0 0 0,0 1-1 0 0,0 0 1 0 0,0-1 0 0 0,0 1 0 0 0,1-1 0 0 0,-1 0 0 0 0,1 0 0 0 0,0-1 0 0 0,1 1 0 0 0,-1-1 0 0 0,1 1 0 0 0,-1-1-1 0 0,1 0 1 0 0,1 0 0 0 0,-1 0 0 0 0,1 0 0 0 0,0 0 0 0 0,0 0 0 0 0,0-1 0 0 0,1-1 5 0 0,-1-5-13 0 0,0 0 0 0 0,1 0-1 0 0,1 0 1 0 0,0 0 0 0 0,1 0 0 0 0,0 0 0 0 0,0 0 0 0 0,2 0 0 0 0,-1 1 0 0 0,2-1-1 0 0,-1 1 1 0 0,2 0 0 0 0,-1 0 0 0 0,1 1 0 0 0,1 0 0 0 0,0 0 0 0 0,0 0 0 0 0,1 1-1 0 0,2-1 14 0 0,227-232-1237 0 0,-186 198-243 0 0,-23 20-1289 0 0,-1 0-4935 0 0,-13 11-4572 0 0</inkml:trace>
  <inkml:trace contextRef="#ctx0" brushRef="#br0" timeOffset="520.938">825 767 2417 0 0,'0'0'2567'0'0,"0"0"-595"0"0,0 0-185 0 0,0 0 11 0 0,0 0-108 0 0,0 0-66 0 0,0 0-112 0 0,0 0-142 0 0,0 0-83 0 0,0 0-70 0 0,0 0-67 0 0,0 0-72 0 0,0 0-62 0 0,21 4-87 0 0,67 9-87 0 0,-83-12-739 0 0,0-1 0 0 0,0 0 0 0 0,1 0 0 0 0,-1-1 0 0 0,0 0 0 0 0,0 1 0 0 0,-1-1 0 0 0,1-1 0 0 0,0 1 0 0 0,0-1 0 0 0,0 0 1 0 0,-1 0-1 0 0,1 0 0 0 0,-1-1 0 0 0,0 0 0 0 0,2 0-103 0 0,11-8 325 0 0,9-1-168 0 0,-1-2 1 0 0,0-1 0 0 0,-1-1 0 0 0,-1-1 0 0 0,-1-2-1 0 0,0 0 1 0 0,-1-1 0 0 0,-1 0 0 0 0,-1-2 0 0 0,-1-1 0 0 0,-1 0-1 0 0,-1-1 1 0 0,-2-1 0 0 0,0 0 0 0 0,-1-1 0 0 0,-1 0-1 0 0,-2-1 1 0 0,3-12-158 0 0,50-195-2 0 0,-61 232-1 0 0,-1 0 0 0 0,1-1 1 0 0,-1 1-1 0 0,0-1 1 0 0,1 1-1 0 0,-1-1 0 0 0,0 0 1 0 0,-1 0-1 0 0,1 1 1 0 0,0-1-1 0 0,-1 0 1 0 0,0 0-1 0 0,1 0 0 0 0,-1 0 1 0 0,0 1-1 0 0,-1-1 1 0 0,1 0-1 0 0,0 0 0 0 0,-1 0 1 0 0,0 0-1 0 0,1 1 1 0 0,-1-1-1 0 0,0 0 1 0 0,0 1-1 0 0,-1-1 0 0 0,1 1 1 0 0,-1-1-1 0 0,1 1 1 0 0,-1-1-1 0 0,0 1 1 0 0,1 0-1 0 0,-1 0 0 0 0,-1 0 1 0 0,1 0-1 0 0,0 0 1 0 0,0 1-1 0 0,-1-1 0 0 0,1 0 1 0 0,-1 1-1 0 0,1 0 1 0 0,-1 0-1 0 0,1 0 1 0 0,-1 0-1 0 0,0 0 0 0 0,0 0 1 0 0,1 1-1 0 0,-2-1 3 0 0,-7 4-15 0 0,1 0 0 0 0,0 1 0 0 0,1 0-1 0 0,-1 0 1 0 0,1 1 0 0 0,0 1 0 0 0,0-1-1 0 0,0 2 1 0 0,1-1 0 0 0,0 1 0 0 0,0 0 0 0 0,1 1-1 0 0,0-1 1 0 0,0 2 0 0 0,0-1 0 0 0,1 1-1 0 0,-1 3 16 0 0,-6 6 0 0 0,0 1-1 0 0,1 0 0 0 0,2 1 1 0 0,0 0-1 0 0,1 1 0 0 0,0 0 1 0 0,2 0-1 0 0,1 1 0 0 0,0 0 1 0 0,2 0-1 0 0,1 1 0 0 0,0-1 1 0 0,2 1-1 0 0,0-1 0 0 0,2 1 1 0 0,2 13 0 0 0,1-20 8 0 0,1 0 1 0 0,1 0-1 0 0,0 0 0 0 0,2-1 1 0 0,-1 0-1 0 0,2 0 0 0 0,0-1 1 0 0,1 0-1 0 0,0-1 0 0 0,1 0 1 0 0,0-1-1 0 0,1 0 0 0 0,1 0 1 0 0,0-1-1 0 0,2 0-8 0 0,4 4 23 0 0,-9-6-27 0 0,1 0 0 0 0,0-1 0 0 0,1-1 0 0 0,0 1 0 0 0,0-2 0 0 0,0 0 0 0 0,1 0 0 0 0,9 2 4 0 0,-2-16-1849 0 0,-20-11-2753 0 0,-1 7-551 0 0,1 4-6867 0 0</inkml:trace>
  <inkml:trace contextRef="#ctx0" brushRef="#br0" timeOffset="1236.379">612 559 0 0 0,'-40'-39'0'0'0,"8"17"0"0"0,17 10 0 0 0,-1 4 134 0 0,19 1 6936 0 0,-3 7-7064 0 0,4-2 3987 0 0,2-7 13155 0 0,-6 5-15775 0 0,-3-1-4461 0 0,-3-1 3135 0 0,1 0 0 0 0,-1 1 0 0 0,0-1 1 0 0,-1 1-1 0 0,1 1 0 0 0,-1-1 0 0 0,0 1 0 0 0,0 0 0 0 0,0 1 0 0 0,-1 0 0 0 0,1 0 0 0 0,-1 0 0 0 0,0 1 0 0 0,0 0 0 0 0,0 1 0 0 0,0 0 0 0 0,0 0 0 0 0,0 0 0 0 0,0 1 0 0 0,0 1 0 0 0,0-1 0 0 0,-7 2-47 0 0,-2-2 1 0 0,-1 1-1 0 0,0 1 1 0 0,0 0-1 0 0,1 2 1 0 0,-1 0-1 0 0,1 1 1 0 0,0 0-1 0 0,0 1 1 0 0,1 1-1 0 0,0 1 1 0 0,-10 6-1 0 0,27-14-32 0 0,0 0 1 0 0,0 1 0 0 0,-1-1 0 0 0,1 0 0 0 0,0 0-1 0 0,-1 1 1 0 0,1-1 0 0 0,0 1 0 0 0,-1-1 0 0 0,1 1-1 0 0,0-1 1 0 0,-1 1 0 0 0,1-1 0 0 0,-1 1 0 0 0,1-1-1 0 0,-1 1 1 0 0,1 0 0 0 0,-1-1 0 0 0,1 1 0 0 0,-1 0-1 0 0,0-1 1 0 0,1 1 0 0 0,-1 0 0 0 0,0 0 0 0 0,0-1-1 0 0,0 1 1 0 0,1 0 0 0 0,-1 0 0 0 0,0-1 0 0 0,0 1-1 0 0,0 0 1 0 0,0 0 0 0 0,0 0 0 0 0,0-1 0 0 0,-1 1-1 0 0,1 0 1 0 0,0 0 0 0 0,0-1 0 0 0,0 1-1 0 0,-1 0 1 0 0,1 0 0 0 0,0-1 0 0 0,-1 1 0 0 0,1 0-1 0 0,-1-1 1 0 0,1 1 0 0 0,-1 0 0 0 0,1-1 0 0 0,-1 1-1 0 0,1-1 1 0 0,-1 1 0 0 0,0-1 0 0 0,1 1 0 0 0,-1-1-1 0 0,0 0 1 0 0,1 1 0 0 0,-1-1 0 0 0,0 1 31 0 0,36-5-1881 0 0,-13 0-2940 0 0,-9 0-6934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27 116 0 0 0,'0'0'870'0'0,"0"0"71"0"0,0 0 107 0 0,0 0 110 0 0,0 0 94 0 0,-3 0 5928 0 0,-17 0-1509 0 0,17 0 1964 0 0,129-4-4635 0 0,-125 4-2970 0 0,-1 0 3 0 0,1 0-14 0 0,-1 0-9 0 0,0 0 8 0 0,0 0 9 0 0,0 0-7 0 0,0 0 0 0 0,0 0-8 0 0,0 0 5 0 0,0 0 8 0 0,0 0-10 0 0,0 0 4 0 0,0 0-7 0 0,0 0 5 0 0,0 0 10 0 0,0 0-6 0 0,0 0 6 0 0,0 0-7 0 0,1 0 1 0 0,0 0-8 0 0,-1 0-18 0 0,0 0-6 0 0,0 0 15 0 0,0 0 10 0 0,193-23 516 0 0,-98 15-394 0 0,-38 0-48 0 0,-40 7 26 0 0,-28-1-792 0 0,-31 4-646 0 0,21-1-1704 0 0,-1-1-7458 0 0,18 0-1157 0 0</inkml:trace>
  <inkml:trace contextRef="#ctx0" brushRef="#br0" timeOffset="452.352">93 270 1384 0 0,'0'0'1871'0'0,"0"0"-52"0"0,0 0 63 0 0,0 0 44 0 0,0 0-94 0 0,0 0-225 0 0,0 0-284 0 0,0 0-263 0 0,0 0-165 0 0,0 0-80 0 0,0 0-35 0 0,0 0-11 0 0,0 2-413 0 0,0 8 7403 0 0,146-3-5054 0 0,134-22-1404 0 0,-280 10-1938 0 0,0 0-2222 0 0,0 3-5409 0 0,0 2-4219 0 0</inkml:trace>
  <inkml:trace contextRef="#ctx0" brushRef="#br0" timeOffset="1853.038">796 474 24 0 0,'0'0'1947'0'0,"0"0"11"0"0,0 0 150 0 0,0 0 139 0 0,0 0-33 0 0,0 0-220 0 0,0 0-304 0 0,0 0-263 0 0,0 0-159 0 0,0 0-68 0 0,0 0-72 0 0,0 0-58 0 0,0 0-92 0 0,-3 7 536 0 0,2-7 1898 0 0,-8-80-2021 0 0,9 70-1336 0 0,1-1 0 0 0,0 1 0 0 0,0 0 0 0 0,1 0 0 0 0,1 0 0 0 0,0 0 0 0 0,0 0 0 0 0,1 0 0 0 0,0 1 0 0 0,1-1 0 0 0,0 1 0 0 0,0 0 0 0 0,1 1 0 0 0,0 0 0 0 0,1-1 0 0 0,1 1-55 0 0,13-13 27 0 0,1 1 0 0 0,0 1-1 0 0,2 1 1 0 0,0 1 0 0 0,1 1 0 0 0,1 1 0 0 0,0 2 0 0 0,1 0-1 0 0,1 2 1 0 0,14-4-27 0 0,45-4-8 0 0,-86 19-7 0 0,-1 0 5 0 0,0 0-5 0 0,0 0 0 0 0,-2 327 182 0 0,2-327-183 0 0,0 0 4 0 0,29-27 39 0 0,47-51-15 0 0,4 3 1 0 0,3 4-1 0 0,24-12-12 0 0,-102 79-10 0 0,0 0 1 0 0,0 0-1 0 0,0 1 0 0 0,0 0 1 0 0,1 0-1 0 0,0 0 0 0 0,-1 1 0 0 0,1 0 1 0 0,0 0-1 0 0,0 0 0 0 0,0 1 1 0 0,0 0-1 0 0,0 0 0 0 0,1 0 10 0 0,7 44 19 0 0,-29 165 82 0 0,-22-89-166 0 0,37-119-47 0 0,0 0-46 0 0,0 0-60 0 0,0 0-80 0 0,0 0-107 0 0,3-11-2534 0 0,17-12-2248 0 0,-6 8-3303 0 0,-3 6-2480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09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2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2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4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1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1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7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4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2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1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1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29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0,'-5'111,"-5"-2,-5 1,-11 34,-25 103,48-217,6-33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19 101 0 0 0,'10'-61'88'0'0,"-14"52"5757"0"0,4 9-5386 0 0,0 0 162 0 0,0 0 149 0 0,0 0 201 0 0,0 0 188 0 0,0 0 132 0 0,0 0 48 0 0,0 0-63 0 0,0 0-142 0 0,0 0-186 0 0,0 0-137 0 0,0 0-79 0 0,0 0-44 0 0,0 0-16 0 0,0 0-39 0 0,0 0-43 0 0,0 0-53 0 0,0 0-48 0 0,0 0-47 0 0,0 0-32 0 0,20 1 2861 0 0,17 4-2497 0 0,0-1-1 0 0,1-3 1 0 0,-1 0-1 0 0,32-6-773 0 0,101-9 728 0 0,-36-5-356 0 0,-93 15-1300 0 0,-97 4-8649 0 0,31 11 4952 0 0,6-3-2391 0 0,12-4-208 0 0</inkml:trace>
  <inkml:trace contextRef="#ctx0" brushRef="#br0" timeOffset="353.984">38 209 0 0 0,'0'0'1274'0'0,"0"0"201"0"0,0 0 65 0 0,0 0 7 0 0,0 0-3 0 0,0 0-69 0 0,0 0-106 0 0,0 0-117 0 0,0 0-124 0 0,0 0-92 0 0,0 0-57 0 0,0 0-16 0 0,-8 6-8 0 0,-22 20 52 0 0,30-25-860 0 0,1 0 0 0 0,-1 0 1 0 0,0 0-1 0 0,0 0 0 0 0,1 0 1 0 0,-1 0-1 0 0,1 0 0 0 0,-1 0 1 0 0,1 0-1 0 0,-1 0 0 0 0,1 0 0 0 0,-1 0 1 0 0,1-1-1 0 0,0 1 0 0 0,-1 0 1 0 0,1-1-1 0 0,0 1 0 0 0,0 0 1 0 0,0-1-1 0 0,0 1 0 0 0,-1-1 1 0 0,1 1-1 0 0,0-1 0 0 0,0 1 0 0 0,0-1 1 0 0,0 0-1 0 0,0 1 0 0 0,0-1 1 0 0,0 0-1 0 0,0 0 0 0 0,0 0 1 0 0,0 0-1 0 0,0 0 0 0 0,0 0 1 0 0,1 0-148 0 0,61 4 2912 0 0,108-4-653 0 0,-19-19-1649 0 0,-120 8-1650 0 0,-24 5-1295 0 0,-4 3-522 0 0,-1 0-3842 0 0,-1-1-5378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9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281 583 0 0 0,'0'0'2018'0'0,"0"0"205"0"0,0 0 75 0 0,0 0-46 0 0,0 0-158 0 0,0 0-260 0 0,0 0-305 0 0,0 0-272 0 0,0 0-150 0 0,0 0-123 0 0,0 0-63 0 0,0 0-53 0 0,10-3-99 0 0,50-17 454 0 0,72 20 1394 0 0,-78 14-2398 0 0,-52-13-207 0 0,-2-1 58 0 0,-52 19 836 0 0,-53-3-748 0 0,75-16 183 0 0,42 0 259 0 0,145-20-88 0 0,-97 31-1489 0 0,-58-10 826 0 0,0-1-1692 0 0,-2 1-5092 0 0,0 2-4658 0 0</inkml:trace>
  <inkml:trace contextRef="#ctx0" brushRef="#br0" timeOffset="1311.149">822 918 0 0 0,'0'0'835'0'0,"0"0"1108"0"0,0 0 435 0 0,0 0 22 0 0,0 0-169 0 0,0 0-295 0 0,0 0-287 0 0,0 0-231 0 0,0 0-179 0 0,0 0-156 0 0,0 0-187 0 0,0 0-128 0 0,1-3-81 0 0,10-87 4227 0 0,-5 69-4729 0 0,0 0 0 0 0,1 0-1 0 0,1 0 1 0 0,2 1-1 0 0,0 0 1 0 0,0 1 0 0 0,2 0-1 0 0,1 1 1 0 0,0 0 0 0 0,1 1-1 0 0,1 0 1 0 0,0 2 0 0 0,17-14-185 0 0,53-29 109 0 0,-84 58-111 0 0,1 0 0 0 0,0 0-1 0 0,-1 0 1 0 0,1 1 0 0 0,-1-1 0 0 0,1 0 0 0 0,-1 1-1 0 0,1-1 1 0 0,0 1 0 0 0,-1 0 0 0 0,0-1-1 0 0,1 1 1 0 0,-1 0 0 0 0,1 0 0 0 0,-1 0 0 0 0,0 0-1 0 0,0 0 1 0 0,0 0 0 0 0,1 1 0 0 0,-1-1-1 0 0,0 0 1 0 0,0 0 0 0 0,-1 1 0 0 0,1-1 0 0 0,0 1-1 0 0,0-1 1 0 0,-1 1 0 0 0,1-1 0 0 0,-1 1-1 0 0,1-1 1 0 0,-1 1 0 0 0,0 0 0 0 0,1-1 0 0 0,-1 1-1 0 0,0-1 1 0 0,0 1 0 0 0,0 0 0 0 0,0-1-1 0 0,-1 1 1 0 0,1-1 0 0 0,0 1 0 0 0,-1 0 0 0 0,1-1-1 0 0,-1 1 1 0 0,0 0 2 0 0,-6 221 81 0 0,7-222-95 0 0,8-1-30 0 0,19-33 38 0 0,1 2 0 0 0,2 1 0 0 0,1 1 0 0 0,1 1 0 0 0,1 2 0 0 0,1 2 0 0 0,6-2 6 0 0,81-24-9 0 0,-119 51 11 0 0,0 1-1 0 0,0-1 1 0 0,0 1-1 0 0,0 0 1 0 0,0 0-1 0 0,0 0 1 0 0,-1 0 0 0 0,1 0-1 0 0,-1 0 1 0 0,1 0-1 0 0,-1 0 1 0 0,0 1-1 0 0,0-1 1 0 0,0 0 0 0 0,0 1-1 0 0,0-1 1 0 0,0 1-1 0 0,-1-1 1 0 0,1 1-1 0 0,-1 0 1 0 0,0-1 0 0 0,0 1-1 0 0,0-1 1 0 0,0 1-1 0 0,0 0 1 0 0,0-1-1 0 0,-1 1 1 0 0,1-1 0 0 0,-1 1-1 0 0,0-1 1 0 0,0 1-1 0 0,0-1-1 0 0,0 11 11 0 0,-33 187 40 0 0,34-199-233 0 0,0-1 0 0 0,1 1 0 0 0,-1-1 0 0 0,0 0 0 0 0,1 1 0 0 0,-1-1 0 0 0,0 0 0 0 0,1 1 0 0 0,-1-1 0 0 0,1 0 0 0 0,-1 1-1 0 0,0-1 1 0 0,1 0 0 0 0,-1 0 0 0 0,1 1 0 0 0,-1-1 0 0 0,1 0 0 0 0,-1 0 0 0 0,1 0 0 0 0,-1 0 0 0 0,1 0 0 0 0,-1 0 0 0 0,1 0 0 0 0,-1 0 0 0 0,1 0 0 0 0,-1 0 0 0 0,1 0 0 0 0,-1 0 0 0 0,1 0 0 0 0,-1 0 0 0 0,1 0 0 0 0,-1-1-1 0 0,1 1 1 0 0,-1 0 0 0 0,1 0 0 0 0,-1 0 0 0 0,1-1 0 0 0,-1 1 0 0 0,0 0 0 0 0,1-1 0 0 0,-1 1 0 0 0,1 0 0 0 0,-1-1 0 0 0,0 1 0 0 0,1-1 0 0 0,-1 1 0 0 0,0 0 0 0 0,0-1 0 0 0,1 1 0 0 0,-1-1 0 0 0,0 1 0 0 0,0-1-1 0 0,0 1 1 0 0,1-1 182 0 0,5-3-5684 0 0,-1 0-5576 0 0</inkml:trace>
  <inkml:trace contextRef="#ctx0" brushRef="#br0" timeOffset="1946.437">2049 548 3921 0 0,'0'0'3362'0'0,"0"0"-1063"0"0,0 0-413 0 0,0 0 30 0 0,0 0-23 0 0,0 0-314 0 0,0 0-404 0 0,0 0-411 0 0,0 0-330 0 0,0 0-64 0 0,0 0-34 0 0,0 0-64 0 0,0 0-33 0 0,-13 1-1 0 0,-104 22 701 0 0,108-20-912 0 0,0 0-1 0 0,1 1 1 0 0,0 0-1 0 0,0 1 1 0 0,0 0-1 0 0,1 0 1 0 0,-1 1 0 0 0,1 0-1 0 0,0 0 1 0 0,1 0-1 0 0,0 1 1 0 0,0 0-1 0 0,0 0 1 0 0,1 1-1 0 0,0 0 1 0 0,0 0-1 0 0,1 0 1 0 0,0 0-1 0 0,0 1 1 0 0,1-1-1 0 0,0 1 1 0 0,1 0-1 0 0,0 0 1 0 0,0 0 0 0 0,1 0-1 0 0,0 0 1 0 0,0 0-1 0 0,2 4-26 0 0,1-7 95 0 0,0 0-1 0 0,1 0 0 0 0,0 0 1 0 0,0-1-1 0 0,0 1 1 0 0,1-1-1 0 0,0 0 0 0 0,0 0 1 0 0,1 0-1 0 0,-1-1 1 0 0,1 1-1 0 0,0-1 0 0 0,0 0 1 0 0,0-1-1 0 0,1 1 1 0 0,-1-1-1 0 0,1 0 0 0 0,0 0 1 0 0,0-1-1 0 0,0 1 1 0 0,0-2-1 0 0,0 1 0 0 0,0 0 1 0 0,1-1-1 0 0,-1-1 1 0 0,0 1-1 0 0,1-1 0 0 0,-1 0 1 0 0,1 0-1 0 0,-1 0 1 0 0,0-1-1 0 0,1 0 0 0 0,-1-1 1 0 0,0 1-1 0 0,0-1 1 0 0,0-1-1 0 0,0 1 1 0 0,1-1-95 0 0,19-8 207 0 0,0-2 1 0 0,-1 0 0 0 0,0-2-1 0 0,-1 0 1 0 0,10-10-208 0 0,-23 17 51 0 0,57-19 153 0 0,-51 58-189 0 0,-2 11-11 0 0,-2 1 1 0 0,-2 1-1 0 0,-2 0 0 0 0,-2 1 1 0 0,-1 0-1 0 0,-3 0 0 0 0,-2 31-4 0 0,-3-60 1 0 0,0-1 0 0 0,-2 0 0 0 0,0 0 0 0 0,0-1 0 0 0,-1 1-1 0 0,-1-1 1 0 0,0 0 0 0 0,-1-1 0 0 0,-1 1 0 0 0,0-1-1 0 0,-1-1 1 0 0,0 1 0 0 0,-1-2 0 0 0,0 1 0 0 0,-1-1 0 0 0,0-1-1 0 0,-1 0 1 0 0,-12 8-1 0 0,16-12 4 0 0,-1-1 0 0 0,0 0 0 0 0,-1 0 0 0 0,1-1 0 0 0,-1 0 0 0 0,0 0 0 0 0,0-1 0 0 0,0-1-1 0 0,0 1 1 0 0,-1-2 0 0 0,1 1 0 0 0,-1-2 0 0 0,1 1 0 0 0,-1-1 0 0 0,1-1 0 0 0,0 0 0 0 0,-2-1-4 0 0,7 0-7 0 0,1-1-1 0 0,-1-1 1 0 0,1 1 0 0 0,0-1-1 0 0,0 1 1 0 0,0-1 0 0 0,0 0-1 0 0,1-1 1 0 0,-1 1 0 0 0,1-1 0 0 0,0 1-1 0 0,0-1 1 0 0,1 0 0 0 0,0 0-1 0 0,0 0 1 0 0,0 0 0 0 0,0-1-1 0 0,1 1 1 0 0,0 0 0 0 0,0-1-1 0 0,0 0 8 0 0,-1-6-6 0 0,0-1 0 0 0,1 1 0 0 0,0-1 0 0 0,1 0 0 0 0,1 1 0 0 0,0-1 0 0 0,0 0 0 0 0,2 1 0 0 0,-1 0 0 0 0,2-1 0 0 0,-1 1 0 0 0,2 0 0 0 0,-1 1 0 0 0,2-1 0 0 0,0 1 0 0 0,4-7 6 0 0,130-160-3951 0 0,-109 144 1234 0 0,-18 21-2772 0 0,-6 5-5981 0 0</inkml:trace>
  <inkml:trace contextRef="#ctx0" brushRef="#br0" timeOffset="2269.917">2410 217 13779 0 0,'0'0'2034'0'0,"0"0"-527"0"0,0 0-464 0 0,0 0-150 0 0,0 0 13 0 0,0 0 81 0 0,0 0 110 0 0,0 0 14 0 0,0 0-68 0 0,0 0-68 0 0,0 0-156 0 0,0 0-158 0 0,18 11-97 0 0,132 86 766 0 0,-117-78-1009 0 0,-18-12-270 0 0,0 1 0 0 0,0 1 0 0 0,0 0 0 0 0,-1 1 1 0 0,0 0-1 0 0,-1 1 0 0 0,0 1 0 0 0,-1 0 0 0 0,0 1 1 0 0,-1 0-1 0 0,-1 0 0 0 0,0 1 0 0 0,0 1 0 0 0,6 14-51 0 0,-9-11-10 0 0,0 1-1 0 0,-1-1 1 0 0,-1 1-1 0 0,-1 0 1 0 0,0 0-1 0 0,-2 1 0 0 0,0-1 1 0 0,-1 1-1 0 0,-1-1 1 0 0,-1 1-1 0 0,-1-1 1 0 0,0 0-1 0 0,-2 1 1 0 0,0-1-1 0 0,-1 0 1 0 0,-1-1-1 0 0,-1 0 0 0 0,0 1 1 0 0,-1-2-1 0 0,-1 0 1 0 0,-1 0-1 0 0,-1 0 1 0 0,-1 1 10 0 0,-15 9-549 0 0,0 0 0 0 0,-2-2 0 0 0,0-1 0 0 0,-2-1 1 0 0,-11 4 548 0 0,39-24-110 0 0,-47 27-2427 0 0,16-13-4175 0 0,17-8-5272 0 0</inkml:trace>
  <inkml:trace contextRef="#ctx0" brushRef="#br0" timeOffset="2951.712">294 1 0 0 0,'0'0'1082'0'0,"0"0"-69"0"0,0 0 315 0 0,0 0 654 0 0,0 0 503 0 0,0 0 57 0 0,0 0-378 0 0,0 0-629 0 0,0 0-495 0 0,0 0-189 0 0,0 0-49 0 0,0 0-26 0 0,0 0-27 0 0,-25 24-37 0 0,-79 80-43 0 0,36-12 457 0 0,52-60-926 0 0,1 0-1 0 0,2 1 0 0 0,1 1 0 0 0,2-1 0 0 0,1 2 1 0 0,2 0-1 0 0,1 0 0 0 0,2 0 0 0 0,1 0 0 0 0,2 1 1 0 0,2 24-200 0 0,1-45 28 0 0,1-1 1 0 0,0 1 0 0 0,0-1 0 0 0,1 1-1 0 0,1-1 1 0 0,1 0 0 0 0,0-1 0 0 0,1 0 0 0 0,0 0-1 0 0,1 0 1 0 0,0-1 0 0 0,1 0 0 0 0,0 0-1 0 0,1-1 1 0 0,1 0 0 0 0,0-1 0 0 0,0 0-1 0 0,0-1 1 0 0,11 6-29 0 0,119 57-1957 0 0,6-41-6406 0 0,-123-31-2599 0 0</inkml:trace>
  <inkml:trace contextRef="#ctx0" brushRef="#br0" timeOffset="3860.464">1947 571 0 0 0,'0'0'1446'0'0,"0"0"283"0"0,0 0-35 0 0,0 0-107 0 0,0 0-172 0 0,0 0-171 0 0,0 0-199 0 0,0 0-260 0 0,0 0-153 0 0,0 0-21 0 0,0 0 36 0 0,0 0 17 0 0,6-1 29 0 0,0-1-327 0 0,5-2-197 0 0,2 3 4934 0 0,44 25-1817 0 0,29 10-1613 0 0,-82-30-1633 0 0,0-1 0 0 0,0 1 0 0 0,-1 0 0 0 0,1 0 0 0 0,-1 1 0 0 0,0-1 0 0 0,0 1 0 0 0,-1-1 0 0 0,1 1 0 0 0,-1 0 0 0 0,0 0 0 0 0,0 0 0 0 0,0 0 0 0 0,-1 0 0 0 0,0 1 0 0 0,0-1 0 0 0,0 0 0 0 0,-1 1 0 0 0,0-1 0 0 0,0 0 0 0 0,0 1 0 0 0,-1-1 0 0 0,0 5-40 0 0,1-6 6 0 0,-9 10-1245 0 0,6-13-2572 0 0,1-4-3706 0 0,2 2-3943 0 0</inkml:trace>
  <inkml:trace contextRef="#ctx0" brushRef="#br0" timeOffset="8485.912">3267 82 0 0 0,'0'0'273'0'0,"0"0"952"0"0,0 0 291 0 0,0 0-50 0 0,0 0-149 0 0,0 0-193 0 0,0 0-125 0 0,0 0 11 0 0,0 0 43 0 0,2-4 40 0 0,6-11 34 0 0,-7 11-32 0 0,-1 4-62 0 0,0 0-90 0 0,0 0-107 0 0,0 0-114 0 0,0 0-81 0 0,0 0-59 0 0,0 0-36 0 0,0 0-16 0 0,-56 35 1592 0 0,41-20-1951 0 0,-1 0 0 0 0,2 1 0 0 0,0 1 0 0 0,1 0 0 0 0,1 1 0 0 0,1 0 1 0 0,0 1-1 0 0,1 0 0 0 0,1 1 0 0 0,1 0 0 0 0,1 0 0 0 0,1 1 0 0 0,1 0 1 0 0,0 0-1 0 0,0 13-171 0 0,-2-10 120 0 0,2 0 0 0 0,0 1 0 0 0,2-1 0 0 0,1 1 1 0 0,0-1-1 0 0,2 1 0 0 0,1 0 0 0 0,1-1 0 0 0,1 1 0 0 0,5 16-120 0 0,-2-19 128 0 0,2-1-1 0 0,0 0 1 0 0,1 0-1 0 0,1 0 1 0 0,1-1-1 0 0,1-1 1 0 0,1 0-1 0 0,0 0 1 0 0,2-2-1 0 0,0 1 1 0 0,1-2-1 0 0,3 3-127 0 0,24 13 439 0 0,-37-45-922 0 0,13-28-3886 0 0,-8 25-2395 0 0,-6 9-4737 0 0</inkml:trace>
  <inkml:trace contextRef="#ctx0" brushRef="#br0" timeOffset="9098.296">3356 552 3433 0 0,'0'0'2455'0'0,"0"0"-863"0"0,0 0-439 0 0,0 0-83 0 0,0 0 57 0 0,0 0 55 0 0,0 0-62 0 0,0 0-252 0 0,0 0-322 0 0,0 0-207 0 0,0 0 53 0 0,0 0 150 0 0,0 0 184 0 0,3 1 139 0 0,135 5 3678 0 0,-133-5-4363 0 0,9 1-344 0 0,-22-1 2483 0 0,-116-1-2023 0 0,105 2-205 0 0,34 0-18 0 0,117-9 328 0 0,-41-3-784 0 0,-72 8-4112 0 0,1 2-4504 0 0,-16 0-2273 0 0</inkml:trace>
  <inkml:trace contextRef="#ctx0" brushRef="#br0" timeOffset="9997.938">3602 926 2937 0 0,'0'0'2176'0'0,"0"0"-878"0"0,0 0-57 0 0,0 0 490 0 0,0 0 398 0 0,0 0-17 0 0,0 0-283 0 0,0 0-396 0 0,0 0-348 0 0,0 0-219 0 0,0 0-137 0 0,36-13-92 0 0,111-38-58 0 0,-25-5 898 0 0,-109 49-1317 0 0,0 0 0 0 0,-1 0 1 0 0,0-1-1 0 0,0-1 0 0 0,-1 0 0 0 0,0 0 0 0 0,0-1 0 0 0,-1 0 0 0 0,0-1 0 0 0,-1 0 0 0 0,0-1 0 0 0,-1 0 0 0 0,3-7-160 0 0,-7 7 46 0 0,0 0 0 0 0,-1-1 0 0 0,0 1-1 0 0,-1-1 1 0 0,0 0 0 0 0,-1 0 0 0 0,-1 0 0 0 0,0 1 0 0 0,-1-1 0 0 0,0 0 0 0 0,-1 0 0 0 0,0 1 0 0 0,-1-1 0 0 0,-1 1-1 0 0,0 0 1 0 0,0 0 0 0 0,-1 0 0 0 0,-1 0 0 0 0,0 1 0 0 0,0 0 0 0 0,-1 0 0 0 0,-1 1 0 0 0,0-1 0 0 0,0 2 0 0 0,-1-1-1 0 0,-1 0-45 0 0,5 6-3 0 0,1 1 0 0 0,0-1 0 0 0,-1 1 0 0 0,1 0 0 0 0,-1 0 0 0 0,0 0 0 0 0,0 1 0 0 0,0 0 0 0 0,-1 0 0 0 0,1 0-1 0 0,0 1 1 0 0,-1-1 0 0 0,1 1 0 0 0,-1 1 0 0 0,1-1 0 0 0,-1 1 0 0 0,0 0 0 0 0,1 0 0 0 0,-4 1 3 0 0,5 1-9 0 0,1 1 1 0 0,-1 0-1 0 0,1 0 1 0 0,0 0-1 0 0,0 0 1 0 0,0 0-1 0 0,1 0 1 0 0,-1 1-1 0 0,1 0 1 0 0,0-1-1 0 0,0 1 1 0 0,0 0-1 0 0,0 0 1 0 0,0 0-1 0 0,1 0 1 0 0,0 0-1 0 0,0 1 1 0 0,0-1-1 0 0,1 0 0 0 0,-1 0 1 0 0,1 1-1 0 0,0-1 1 0 0,0 0-1 0 0,0 1 1 0 0,1-1-1 0 0,0 3 9 0 0,1 12 24 0 0,0-1 0 0 0,1 1 0 0 0,0 0 0 0 0,2-1 0 0 0,0 0 0 0 0,1 0 0 0 0,1-1 0 0 0,1 1 0 0 0,0-1 0 0 0,1-1 0 0 0,1 0 0 0 0,7 8-24 0 0,59 111 619 0 0,-48-81-460 0 0,-18-45-133 0 0,0-1 89 0 0,62 63 313 0 0,-45-54-354 0 0,-27-17-69 0 0,0 0 8 0 0,0 0-2 0 0,0 0-2 0 0,0 0-26 0 0,0 0-36 0 0,0-26-2581 0 0,0 10-4636 0 0,0 12-4387 0 0</inkml:trace>
  <inkml:trace contextRef="#ctx0" brushRef="#br0" timeOffset="10450.314">4244 120 8490 0 0,'0'0'1870'0'0,"0"0"-61"0"0,0 0 45 0 0,0 0 5 0 0,0 0-136 0 0,0 0-239 0 0,0 0-310 0 0,0 0-252 0 0,0 0-238 0 0,0 0-155 0 0,0 0-90 0 0,0 0-43 0 0,0 0 4 0 0,-5-2-12 0 0,-14-8-13 0 0,20 19 808 0 0,37 41 434 0 0,118 146 129 0 0,-153-192-1729 0 0,9 13 35 0 0,0 1-1 0 0,-1 0 1 0 0,-1 1-1 0 0,-1-1 1 0 0,0 2 0 0 0,-2-1-1 0 0,0 1 1 0 0,-1 1-1 0 0,-1-1 1 0 0,-1 1-1 0 0,1 15-51 0 0,-4-21 29 0 0,-1-1 0 0 0,0 1-1 0 0,-1-1 1 0 0,0 1 0 0 0,-1-1-1 0 0,-1 0 1 0 0,-1 1 0 0 0,-1 4-29 0 0,-10 14-62 0 0,-1-1 1 0 0,-2-1-1 0 0,-1 0 0 0 0,-1-1 1 0 0,-1-1-1 0 0,-2-2 1 0 0,-1 0-1 0 0,-1-1 1 0 0,-1-1-1 0 0,-1-2 0 0 0,-2-1 1 0 0,-10 6 61 0 0,24-20-827 0 0,8-7-8756 0 0,7-1-2591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294 412 9266 0 0,'0'0'1712'0'0,"0"0"-483"0"0,0 0-84 0 0,0 0 234 0 0,0 0 156 0 0,0 0 11 0 0,0 0-210 0 0,0 0-310 0 0,0 0-265 0 0,0 0-138 0 0,0 0-68 0 0,0 0-90 0 0,0 0-37 0 0,-16 11-33 0 0,-99 63 635 0 0,104-69-978 0 0,1 0 0 0 0,-1 1 0 0 0,1 1 1 0 0,1-1-1 0 0,-1 1 0 0 0,1 1 0 0 0,0 0 0 0 0,1 0 1 0 0,0 1-1 0 0,0 0 0 0 0,1 0 0 0 0,0 1 1 0 0,1 0-1 0 0,0 0 0 0 0,0 1 0 0 0,1-1 1 0 0,1 1-1 0 0,0 0 0 0 0,0 1 0 0 0,1-1 1 0 0,0 0-1 0 0,1 1 0 0 0,0 6-52 0 0,2-15 19 0 0,1 0 0 0 0,0 1 0 0 0,0-1 0 0 0,0 1 0 0 0,0-1 0 0 0,0 0 0 0 0,1 0 0 0 0,-1 0 0 0 0,1 0 0 0 0,0 0 0 0 0,0 0 0 0 0,0 0 0 0 0,0 0 0 0 0,0-1 0 0 0,1 1 0 0 0,-1-1 0 0 0,1 1 0 0 0,0-1 0 0 0,0 0 0 0 0,0 0 1 0 0,0-1-1 0 0,0 1 0 0 0,0 0 0 0 0,0-1 0 0 0,0 0 0 0 0,1 0 0 0 0,-1 0 0 0 0,0 0 0 0 0,1 0 0 0 0,-1-1 0 0 0,1 0 0 0 0,-1 1 0 0 0,1-1 0 0 0,-1-1 0 0 0,1 1 0 0 0,-1 0 0 0 0,1-1 0 0 0,-1 0 0 0 0,0 1 0 0 0,2-2-19 0 0,30-10 469 0 0,18-18-117 0 0,-2-4 0 0 0,-1-1 0 0 0,-1-3 0 0 0,33-34-352 0 0,-72 63 22 0 0,-1 0-1 0 0,1 1 1 0 0,1 0 0 0 0,-1 0-1 0 0,1 1 1 0 0,1 1-1 0 0,-1 0 1 0 0,1 0 0 0 0,0 1-1 0 0,1 1 1 0 0,-1 0 0 0 0,1 1-1 0 0,-1 0 1 0 0,9 0-22 0 0,-6 39 65 0 0,-13 186 226 0 0,-3-191-297 0 0,3 31-2 0 0,-3-1 0 0 0,-3 1-1 0 0,-2-1 1 0 0,-3 0 0 0 0,-3-1-1 0 0,-2 0 1 0 0,-3 0 0 0 0,-17 38 8 0 0,28-83 5 0 0,-1 1 0 0 0,-1-1 0 0 0,0 0 0 0 0,-1-1 0 0 0,0 0 0 0 0,-1-1 0 0 0,-1 0-1 0 0,0 0 1 0 0,-1-1 0 0 0,0 0 0 0 0,0-1 0 0 0,-2-1 0 0 0,1 0 0 0 0,-1-1-5 0 0,6-5 0 0 0,0-1 0 0 0,0 0 0 0 0,0-1 0 0 0,-1 0 0 0 0,1 0 0 0 0,-1-1 0 0 0,1 0-1 0 0,0-1 1 0 0,-1 1 0 0 0,1-2 0 0 0,-1 1 0 0 0,1-1 0 0 0,-1 0 0 0 0,-7-3 0 0 0,12 1-5 0 0,-1 1 0 0 0,1-2 0 0 0,0 1-1 0 0,0 0 1 0 0,0-1 0 0 0,0 1 0 0 0,1-1 0 0 0,-1 0 0 0 0,1 0 0 0 0,0-1 0 0 0,1 1 0 0 0,-1-1 0 0 0,1 1 0 0 0,-1-1-1 0 0,1 0 1 0 0,1 0 0 0 0,-1 0 0 0 0,1 0 0 0 0,0 0 0 0 0,0 0 0 0 0,0-1 0 0 0,1-1 5 0 0,-1-5-13 0 0,0 0 0 0 0,1 0-1 0 0,1 0 1 0 0,0 0 0 0 0,1 0 0 0 0,0 0 0 0 0,0 0 0 0 0,2 0 0 0 0,-1 1 0 0 0,2-1-1 0 0,-1 1 1 0 0,2 0 0 0 0,-1 0 0 0 0,1 1 0 0 0,1 0 0 0 0,0 0 0 0 0,0 0 0 0 0,1 1-1 0 0,2-1 14 0 0,227-232-1237 0 0,-186 198-243 0 0,-23 20-1289 0 0,-1 0-4935 0 0,-13 11-4572 0 0</inkml:trace>
  <inkml:trace contextRef="#ctx0" brushRef="#br0" timeOffset="520.938">825 767 2417 0 0,'0'0'2567'0'0,"0"0"-595"0"0,0 0-185 0 0,0 0 11 0 0,0 0-108 0 0,0 0-66 0 0,0 0-112 0 0,0 0-142 0 0,0 0-83 0 0,0 0-70 0 0,0 0-67 0 0,0 0-72 0 0,0 0-62 0 0,21 4-87 0 0,67 9-87 0 0,-83-12-739 0 0,0-1 0 0 0,0 0 0 0 0,1 0 0 0 0,-1-1 0 0 0,0 0 0 0 0,0 1 0 0 0,-1-1 0 0 0,1-1 0 0 0,0 1 0 0 0,0-1 0 0 0,0 0 1 0 0,-1 0-1 0 0,1 0 0 0 0,-1-1 0 0 0,0 0 0 0 0,2 0-103 0 0,11-8 325 0 0,9-1-168 0 0,-1-2 1 0 0,0-1 0 0 0,-1-1 0 0 0,-1-1 0 0 0,-1-2-1 0 0,0 0 1 0 0,-1-1 0 0 0,-1 0 0 0 0,-1-2 0 0 0,-1-1 0 0 0,-1 0-1 0 0,-1-1 1 0 0,-2-1 0 0 0,0 0 0 0 0,-1-1 0 0 0,-1 0-1 0 0,-2-1 1 0 0,3-12-158 0 0,50-195-2 0 0,-61 232-1 0 0,-1 0 0 0 0,1-1 1 0 0,-1 1-1 0 0,0-1 1 0 0,1 1-1 0 0,-1-1 0 0 0,0 0 1 0 0,-1 0-1 0 0,1 1 1 0 0,0-1-1 0 0,-1 0 1 0 0,0 0-1 0 0,1 0 0 0 0,-1 0 1 0 0,0 1-1 0 0,-1-1 1 0 0,1 0-1 0 0,0 0 0 0 0,-1 0 1 0 0,0 0-1 0 0,1 1 1 0 0,-1-1-1 0 0,0 0 1 0 0,0 1-1 0 0,-1-1 0 0 0,1 1 1 0 0,-1-1-1 0 0,1 1 1 0 0,-1-1-1 0 0,0 1 1 0 0,1 0-1 0 0,-1 0 0 0 0,-1 0 1 0 0,1 0-1 0 0,0 0 1 0 0,0 1-1 0 0,-1-1 0 0 0,1 0 1 0 0,-1 1-1 0 0,1 0 1 0 0,-1 0-1 0 0,1 0 1 0 0,-1 0-1 0 0,0 0 0 0 0,0 0 1 0 0,1 1-1 0 0,-2-1 3 0 0,-7 4-15 0 0,1 0 0 0 0,0 1 0 0 0,1 0-1 0 0,-1 0 1 0 0,1 1 0 0 0,0 1 0 0 0,0-1-1 0 0,0 2 1 0 0,1-1 0 0 0,0 1 0 0 0,0 0 0 0 0,1 1-1 0 0,0-1 1 0 0,0 2 0 0 0,0-1 0 0 0,1 1-1 0 0,-1 3 16 0 0,-6 6 0 0 0,0 1-1 0 0,1 0 0 0 0,2 1 1 0 0,0 0-1 0 0,1 1 0 0 0,0 0 1 0 0,2 0-1 0 0,1 1 0 0 0,0 0 1 0 0,2 0-1 0 0,1 1 0 0 0,0-1 1 0 0,2 1-1 0 0,0-1 0 0 0,2 1 1 0 0,2 13 0 0 0,1-20 8 0 0,1 0 1 0 0,1 0-1 0 0,0 0 0 0 0,2-1 1 0 0,-1 0-1 0 0,2 0 0 0 0,0-1 1 0 0,1 0-1 0 0,0-1 0 0 0,1 0 1 0 0,0-1-1 0 0,1 0 0 0 0,1 0 1 0 0,0-1-1 0 0,2 0-8 0 0,4 4 23 0 0,-9-6-27 0 0,1 0 0 0 0,0-1 0 0 0,1-1 0 0 0,0 1 0 0 0,0-2 0 0 0,0 0 0 0 0,1 0 0 0 0,9 2 4 0 0,-2-16-1849 0 0,-20-11-2753 0 0,-1 7-551 0 0,1 4-6867 0 0</inkml:trace>
  <inkml:trace contextRef="#ctx0" brushRef="#br0" timeOffset="1236.379">612 559 0 0 0,'-40'-39'0'0'0,"8"17"0"0"0,17 10 0 0 0,-1 4 134 0 0,19 1 6936 0 0,-3 7-7064 0 0,4-2 3987 0 0,2-7 13155 0 0,-6 5-15775 0 0,-3-1-4461 0 0,-3-1 3135 0 0,1 0 0 0 0,-1 1 0 0 0,0-1 1 0 0,-1 1-1 0 0,1 1 0 0 0,-1-1 0 0 0,0 1 0 0 0,0 0 0 0 0,0 1 0 0 0,-1 0 0 0 0,1 0 0 0 0,-1 0 0 0 0,0 1 0 0 0,0 0 0 0 0,0 1 0 0 0,0 0 0 0 0,0 0 0 0 0,0 0 0 0 0,0 1 0 0 0,0 1 0 0 0,0-1 0 0 0,-7 2-47 0 0,-2-2 1 0 0,-1 1-1 0 0,0 1 1 0 0,0 0-1 0 0,1 2 1 0 0,-1 0-1 0 0,1 1 1 0 0,0 0-1 0 0,0 1 1 0 0,1 1-1 0 0,0 1 1 0 0,-10 6-1 0 0,27-14-32 0 0,0 0 1 0 0,0 1 0 0 0,-1-1 0 0 0,1 0 0 0 0,0 0-1 0 0,-1 1 1 0 0,1-1 0 0 0,0 1 0 0 0,-1-1 0 0 0,1 1-1 0 0,0-1 1 0 0,-1 1 0 0 0,1-1 0 0 0,-1 1 0 0 0,1-1-1 0 0,-1 1 1 0 0,1 0 0 0 0,-1-1 0 0 0,1 1 0 0 0,-1 0-1 0 0,0-1 1 0 0,1 1 0 0 0,-1 0 0 0 0,0 0 0 0 0,0-1-1 0 0,0 1 1 0 0,1 0 0 0 0,-1 0 0 0 0,0-1 0 0 0,0 1-1 0 0,0 0 1 0 0,0 0 0 0 0,0 0 0 0 0,0-1 0 0 0,-1 1-1 0 0,1 0 1 0 0,0 0 0 0 0,0-1 0 0 0,0 1-1 0 0,-1 0 1 0 0,1 0 0 0 0,0-1 0 0 0,-1 1 0 0 0,1 0-1 0 0,-1-1 1 0 0,1 1 0 0 0,-1 0 0 0 0,1-1 0 0 0,-1 1-1 0 0,1-1 1 0 0,-1 1 0 0 0,0-1 0 0 0,1 1 0 0 0,-1-1-1 0 0,0 0 1 0 0,1 1 0 0 0,-1-1 0 0 0,0 1 31 0 0,36-5-1881 0 0,-13 0-2940 0 0,-9 0-6934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27 116 0 0 0,'0'0'870'0'0,"0"0"71"0"0,0 0 107 0 0,0 0 110 0 0,0 0 94 0 0,-3 0 5928 0 0,-17 0-1509 0 0,17 0 1964 0 0,129-4-4635 0 0,-125 4-2970 0 0,-1 0 3 0 0,1 0-14 0 0,-1 0-9 0 0,0 0 8 0 0,0 0 9 0 0,0 0-7 0 0,0 0 0 0 0,0 0-8 0 0,0 0 5 0 0,0 0 8 0 0,0 0-10 0 0,0 0 4 0 0,0 0-7 0 0,0 0 5 0 0,0 0 10 0 0,0 0-6 0 0,0 0 6 0 0,0 0-7 0 0,1 0 1 0 0,0 0-8 0 0,-1 0-18 0 0,0 0-6 0 0,0 0 15 0 0,0 0 10 0 0,193-23 516 0 0,-98 15-394 0 0,-38 0-48 0 0,-40 7 26 0 0,-28-1-792 0 0,-31 4-646 0 0,21-1-1704 0 0,-1-1-7458 0 0,18 0-1157 0 0</inkml:trace>
  <inkml:trace contextRef="#ctx0" brushRef="#br0" timeOffset="452.352">93 270 1384 0 0,'0'0'1871'0'0,"0"0"-52"0"0,0 0 63 0 0,0 0 44 0 0,0 0-94 0 0,0 0-225 0 0,0 0-284 0 0,0 0-263 0 0,0 0-165 0 0,0 0-80 0 0,0 0-35 0 0,0 0-11 0 0,0 2-413 0 0,0 8 7403 0 0,146-3-5054 0 0,134-22-1404 0 0,-280 10-1938 0 0,0 0-2222 0 0,0 3-5409 0 0,0 2-4219 0 0</inkml:trace>
  <inkml:trace contextRef="#ctx0" brushRef="#br0" timeOffset="1853.038">796 474 24 0 0,'0'0'1947'0'0,"0"0"11"0"0,0 0 150 0 0,0 0 139 0 0,0 0-33 0 0,0 0-220 0 0,0 0-304 0 0,0 0-263 0 0,0 0-159 0 0,0 0-68 0 0,0 0-72 0 0,0 0-58 0 0,0 0-92 0 0,-3 7 536 0 0,2-7 1898 0 0,-8-80-2021 0 0,9 70-1336 0 0,1-1 0 0 0,0 1 0 0 0,0 0 0 0 0,1 0 0 0 0,1 0 0 0 0,0 0 0 0 0,0 0 0 0 0,1 0 0 0 0,0 1 0 0 0,1-1 0 0 0,0 1 0 0 0,0 0 0 0 0,1 1 0 0 0,0 0 0 0 0,1-1 0 0 0,1 1-55 0 0,13-13 27 0 0,1 1 0 0 0,0 1-1 0 0,2 1 1 0 0,0 1 0 0 0,1 1 0 0 0,1 1 0 0 0,0 2 0 0 0,1 0-1 0 0,1 2 1 0 0,14-4-27 0 0,45-4-8 0 0,-86 19-7 0 0,-1 0 5 0 0,0 0-5 0 0,0 0 0 0 0,-2 327 182 0 0,2-327-183 0 0,0 0 4 0 0,29-27 39 0 0,47-51-15 0 0,4 3 1 0 0,3 4-1 0 0,24-12-12 0 0,-102 79-10 0 0,0 0 1 0 0,0 0-1 0 0,0 1 0 0 0,0 0 1 0 0,1 0-1 0 0,0 0 0 0 0,-1 1 0 0 0,1 0 1 0 0,0 0-1 0 0,0 0 0 0 0,0 1 1 0 0,0 0-1 0 0,0 0 0 0 0,1 0 10 0 0,7 44 19 0 0,-29 165 82 0 0,-22-89-166 0 0,37-119-47 0 0,0 0-46 0 0,0 0-60 0 0,0 0-80 0 0,0 0-107 0 0,3-11-2534 0 0,17-12-2248 0 0,-6 8-3303 0 0,-3 6-2480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0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490 317 0 0 0,'0'0'1118'0'0,"0"0"751"0"0,0 0 268 0 0,0 0-93 0 0,0 0-189 0 0,0 0-209 0 0,0 0-216 0 0,0 0-185 0 0,0 0-122 0 0,0 0-95 0 0,3 0-77 0 0,10 0-75 0 0,-10 0-59 0 0,-3 0-56 0 0,0 0-50 0 0,0 0-54 0 0,0 0-49 0 0,0 0-46 0 0,0 0-42 0 0,0 0-39 0 0,0 0-28 0 0,0 0-20 0 0,0 0-36 0 0,0 0-27 0 0,0 0-55 0 0,-15-1 162 0 0,-21-4-326 0 0,0 2-1 0 0,0 1 1 0 0,0 1 0 0 0,-37 6-151 0 0,48-2 98 0 0,-1 1 0 0 0,1 1 0 0 0,1 1-1 0 0,-1 1 1 0 0,1 2 0 0 0,0 0 0 0 0,-6 5-98 0 0,28-12 11 0 0,0-1-1 0 0,1 1 0 0 0,-1 1 1 0 0,0-1-1 0 0,1 0 0 0 0,-1 0 1 0 0,1 0-1 0 0,0 1 0 0 0,0-1 1 0 0,0 1-1 0 0,0-1 0 0 0,0 1 1 0 0,0-1-1 0 0,1 1 1 0 0,-1 0-1 0 0,1-1 0 0 0,0 1 1 0 0,0 0-1 0 0,0-1 0 0 0,0 1 1 0 0,0 0-1 0 0,0-1 0 0 0,1 1 1 0 0,-1-1-1 0 0,2 3-10 0 0,-1-2 11 0 0,1 0-1 0 0,0 0 1 0 0,0 0 0 0 0,1 0-1 0 0,-1-1 1 0 0,0 1 0 0 0,1 0-1 0 0,0-1 1 0 0,0 0 0 0 0,0 0-1 0 0,0 0 1 0 0,0 0 0 0 0,0 0-1 0 0,0 0 1 0 0,0-1 0 0 0,1 0-1 0 0,-1 1 1 0 0,3-1-11 0 0,207 34 535 0 0,-174-15-438 0 0,-93 22 390 0 0,-48 5-259 0 0,-54 33-111 0 0,152-77-119 0 0,1-1 0 0 0,-1 1-1 0 0,0 0 1 0 0,1 0-1 0 0,0 0 1 0 0,0 0 0 0 0,0 1-1 0 0,0-1 1 0 0,0 1 0 0 0,1 0-1 0 0,0 0 1 0 0,-1 0-1 0 0,1 0 1 0 0,1 0 0 0 0,-1 1-1 0 0,1-1 1 0 0,-1 0 0 0 0,1 1-1 0 0,1-1 1 0 0,-1 1-1 0 0,1-1 1 0 0,-1 1 0 0 0,1 1 2 0 0,1 1 6 0 0,0 0-1 0 0,0 1 1 0 0,0-1 0 0 0,1 0 0 0 0,0 0 0 0 0,0 0 0 0 0,1 0 0 0 0,0 0 0 0 0,0-1 0 0 0,0 1-1 0 0,1-1 1 0 0,0 0 0 0 0,1 0 0 0 0,-1 0 0 0 0,1-1 0 0 0,0 1 0 0 0,0-1 0 0 0,1 0 0 0 0,0-1 0 0 0,-1 1-1 0 0,2-1 1 0 0,-1 0 0 0 0,0-1 0 0 0,1 0 0 0 0,-1 0 0 0 0,1 0 0 0 0,0 0 0 0 0,0-1 0 0 0,0-1-1 0 0,1 1 1 0 0,6 0-6 0 0,-8-1-207 0 0,61-2 359 0 0,-66 0-374 0 0,0 1 1 0 0,1-1-1 0 0,-1 0 0 0 0,0 0 0 0 0,0 1 0 0 0,1-1 1 0 0,-1 0-1 0 0,0 0 0 0 0,0 0 0 0 0,0-1 0 0 0,0 1 1 0 0,0 0-1 0 0,0 0 0 0 0,-1 0 0 0 0,1-1 0 0 0,0 1 1 0 0,-1 0-1 0 0,1-1 0 0 0,-1 1 0 0 0,1-1 1 0 0,-1 1-1 0 0,1-1 0 0 0,-1 1 0 0 0,0-1 0 0 0,0 1 1 0 0,0-1-1 0 0,0 1 0 0 0,0-2 222 0 0,0-2-1517 0 0,0-4-2439 0 0,0 2-2796 0 0,0-1-2973 0 0</inkml:trace>
  <inkml:trace contextRef="#ctx0" brushRef="#br0" timeOffset="402.612">158 1 6649 0 0,'0'0'2144'0'0,"0"0"-283"0"0,0 0-135 0 0,0 0-3 0 0,0 0-87 0 0,0 0-131 0 0,0 0-260 0 0,0 0-297 0 0,0 0-257 0 0,0 0-107 0 0,0 0 71 0 0,0 0 76 0 0,0 0 60 0 0,3 7-28 0 0,55 137 2111 0 0,-42-74-2540 0 0,-4 0 0 0 0,-3 1 1 0 0,-3 0-1 0 0,-3 0 0 0 0,-3 1 0 0 0,-6 34-334 0 0,-15 133 139 0 0,-14-31-130 0 0,16-188-1053 0 0,11-33-5492 0 0,8 6-175 0 0,0 3-5365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1 462 5089 0 0,'0'0'1900'0'0,"0"0"-203"0"0,0 0-169 0 0,0 0-90 0 0,0 0-83 0 0,0 0-95 0 0,0 0-189 0 0,0 0-272 0 0,0 0-240 0 0,0 0-125 0 0,0 0 2 0 0,15 7 2648 0 0,12 6-1245 0 0,89 25 1251 0 0,-100-36-2899 0 0,-6-1-67 0 0,1 0-1 0 0,0 0 1 0 0,-1-1-1 0 0,1 0 1 0 0,-1-1 0 0 0,1 0-1 0 0,-1 0 1 0 0,1-1-1 0 0,-1-1 1 0 0,9-3-124 0 0,26-19 176 0 0,-1-2 0 0 0,-1-1 0 0 0,-1-3 0 0 0,-2-1 0 0 0,-1-2 0 0 0,-2-2 0 0 0,-1-2 0 0 0,-2 0 0 0 0,1-7-176 0 0,120-131 339 0 0,-154 176-339 0 0,1 0 1 0 0,0 0-1 0 0,0 1 1 0 0,0-1 0 0 0,0 1-1 0 0,0-1 1 0 0,-1 1-1 0 0,1 0 1 0 0,0 0-1 0 0,-1 0 1 0 0,1 0-1 0 0,0 0 1 0 0,-1 0-1 0 0,1 0 1 0 0,-1 0-1 0 0,0 1 1 0 0,1-1-1 0 0,-1 1 1 0 0,0-1 0 0 0,0 1-1 0 0,0-1 1 0 0,0 1-1 0 0,0 0 1 0 0,0-1-1 0 0,0 3 0 0 0,0-4 0 0 0,76 163 146 0 0,-72-149-126 0 0,-1 1-1 0 0,-1 0 1 0 0,0 0 0 0 0,-1 1 0 0 0,-1-1 0 0 0,0 1 0 0 0,-1-1 0 0 0,-1 0 0 0 0,0 1 0 0 0,-1-1 0 0 0,-1 0 0 0 0,0 0 0 0 0,-1 0 0 0 0,0 0 0 0 0,-2-1 0 0 0,0 1 0 0 0,0-1 0 0 0,-1-1 0 0 0,-1 1 0 0 0,0-1 0 0 0,-1-1 0 0 0,0 1 0 0 0,-1-1 0 0 0,-1-1-1 0 0,1 0 1 0 0,-2-1 0 0 0,0 0 0 0 0,-6 4-20 0 0,3-6-25 0 0,-1-1 0 0 0,-1-1 0 0 0,1-1-1 0 0,-1 0 1 0 0,0-1 0 0 0,-1-1-1 0 0,1 0 1 0 0,0-1 0 0 0,-1-1 0 0 0,1-1-1 0 0,-1-1 1 0 0,1 0 0 0 0,-1-1 0 0 0,1-1-1 0 0,0 0 1 0 0,0-1 0 0 0,0-2-1 0 0,1 1 1 0 0,-1-2 0 0 0,1 0 25 0 0,13 7-62 0 0,-1-1 0 0 0,1 1 0 0 0,0-1 0 0 0,-1 0 0 0 0,1 0-1 0 0,0 0 1 0 0,-1-1 0 0 0,1 1 0 0 0,0-1 0 0 0,0 1 0 0 0,0-1 0 0 0,0 0 0 0 0,1 0 0 0 0,-1-1 0 0 0,0 1 0 0 0,1 0 0 0 0,-1-1 0 0 0,1 0-1 0 0,0 1 1 0 0,0-1 0 0 0,0 0 0 0 0,1 0 0 0 0,-1 0 0 0 0,0-1 0 0 0,1 1 0 0 0,0 0 0 0 0,0 0 0 0 0,0-1 0 0 0,0 1 0 0 0,1-1 0 0 0,-1 1 0 0 0,1-1-1 0 0,0-2 63 0 0,2 2-230 0 0,1 0 0 0 0,0 0-1 0 0,0 0 1 0 0,0 0 0 0 0,0 1-1 0 0,1-1 1 0 0,0 1 0 0 0,-1 0-1 0 0,1 0 1 0 0,0 0 0 0 0,1 0-1 0 0,-1 1 1 0 0,0 0 0 0 0,4-2 230 0 0,7-4-1357 0 0,5-6-3448 0 0,-4 5-6748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12219 0 0,'0'0'2193'0'0,"0"0"-268"0"0,0 0-315 0 0,0 0-326 0 0,0 0-275 0 0,0 0-241 0 0,0 0-286 0 0,0 0-249 0 0,0 0-161 0 0,0 0-94 0 0,0 0-22 0 0,0 0-20 0 0,-3 3-34 0 0,2-2 31 0 0,1 0-1 0 0,-1 0 1 0 0,0 0-1 0 0,1 0 0 0 0,-1 1 1 0 0,1-1-1 0 0,-1 0 1 0 0,1 0-1 0 0,0 0 0 0 0,-1 1 1 0 0,1-1-1 0 0,0 0 1 0 0,0 0-1 0 0,0 1 0 0 0,0-1 1 0 0,0 0-1 0 0,0 0 1 0 0,0 1-1 0 0,0-1 1 0 0,1 0-1 0 0,-1 0 0 0 0,0 0 1 0 0,1 1-1 0 0,-1-1 1 0 0,1 0-1 0 0,-1 0 0 0 0,1 0 1 0 0,0 0-1 0 0,-1 0 1 0 0,1 0-1 0 0,0 0 0 0 0,0 0 1 0 0,0 0-1 0 0,0 0 1 0 0,0 0-1 0 0,0-1 1 0 0,0 1-1 0 0,0 0 0 0 0,0-1 1 0 0,0 1-1 0 0,0 0 1 0 0,0-1-1 0 0,0 0 0 0 0,0 1 1 0 0,1-1-1 0 0,-1 0 1 0 0,0 1-1 0 0,0-1 0 0 0,1 0 1 0 0,-1 0 67 0 0,6 3-4592 0 0,-2-2-6147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22 118 9722 0 0,'0'0'2442'0'0,"0"0"-471"0"0,0 0-221 0 0,0 0-61 0 0,0 0-156 0 0,0 0-118 0 0,0 0-230 0 0,0 0-278 0 0,0 0-227 0 0,0 0-129 0 0,0 0-24 0 0,0 0-8 0 0,0 7-25 0 0,6 89 801 0 0,-6 98-488 0 0,-19-95-723 0 0,14-84 3 0 0,3-7-1740 0 0,1-19-323 0 0,1-12-1783 0 0,0 8-3683 0 0,0 7-4122 0 0</inkml:trace>
  <inkml:trace contextRef="#ctx0" brushRef="#br0" timeOffset="751.771">189 495 5121 0 0,'0'0'3369'0'0,"0"0"-1435"0"0,0 0-586 0 0,0 0-76 0 0,0 0 24 0 0,0 0-11 0 0,0 0 12 0 0,0 0-14 0 0,0 0-80 0 0,0 0-113 0 0,0 0-123 0 0,0 0-165 0 0,0 0-173 0 0,17-17-99 0 0,53-53-62 0 0,3-40 907 0 0,31-101-562 0 0,-104 211-795 0 0,0 0-6 0 0,0 0-24 0 0,0 0-12 0 0,0 0-10 0 0,0 0-18 0 0,4 19-44 0 0,16 108 233 0 0,-16-109-131 0 0,-2-5 5 0 0,1-1 1 0 0,0 0 0 0 0,1 0-1 0 0,0-1 1 0 0,0 1-1 0 0,2-1 1 0 0,-1 0 0 0 0,1 0-1 0 0,1 0 1 0 0,0-1-1 0 0,6 7-11 0 0,-8-14 86 0 0,1 0 0 0 0,-1 0-1 0 0,1 0 1 0 0,0-1 0 0 0,-1 0-1 0 0,1 0 1 0 0,0-1-1 0 0,0 0 1 0 0,0 0 0 0 0,1 0-1 0 0,-1-1 1 0 0,0 1 0 0 0,0-2-1 0 0,0 1 1 0 0,0-1 0 0 0,0 1-1 0 0,0-2 1 0 0,0 1 0 0 0,0-1-1 0 0,0 0 1 0 0,0 0 0 0 0,-1 0-1 0 0,1-1 1 0 0,-1 0 0 0 0,0 0-1 0 0,1-1 1 0 0,-1 1 0 0 0,-1-1-1 0 0,1 0 1 0 0,-1 0-1 0 0,4-5-85 0 0,5-4 71 0 0,-1-2-1 0 0,0 1 0 0 0,-1-2 0 0 0,-1 1 1 0 0,0-2-1 0 0,-2 1 0 0 0,0-1 0 0 0,0 0 0 0 0,-2-1 1 0 0,0 0-1 0 0,-1 0 0 0 0,0 0 0 0 0,-2 0 0 0 0,0-1 1 0 0,-2 0-1 0 0,0 1 0 0 0,-1-14-70 0 0,0 31-50 0 0,0 0-1 0 0,0 0 1 0 0,0-1-1 0 0,-1 1 1 0 0,1 0-1 0 0,0 0 1 0 0,-1 0-1 0 0,1 0 1 0 0,-1 0-1 0 0,1 0 1 0 0,-1 0-1 0 0,1 1 1 0 0,-1-1 0 0 0,0 0-1 0 0,1 0 1 0 0,-1 0-1 0 0,0 0 1 0 0,0 1-1 0 0,0-1 1 0 0,1 0-1 0 0,-1 1 1 0 0,0-1-1 0 0,0 1 1 0 0,0-1-1 0 0,0 1 1 0 0,0-1-1 0 0,0 1 1 0 0,0 0 0 0 0,0 0-1 0 0,-1-1 1 0 0,1 1-1 0 0,0 0 1 0 0,0 0-1 0 0,0 0 1 0 0,0 0-1 0 0,0 0 1 0 0,0 0-1 0 0,0 0 1 0 0,0 1-1 0 0,0-1 1 0 0,0 0-1 0 0,0 1 1 0 0,0-1 0 0 0,0 0-1 0 0,0 1 1 0 0,0-1-1 0 0,0 1 1 0 0,0 0-1 0 0,0-1 1 0 0,0 1-1 0 0,0 0 1 0 0,0-1-1 0 0,1 1 1 0 0,-1 0-1 0 0,0 0 1 0 0,1 0-1 0 0,-1 0 51 0 0,-14 27-3484 0 0,10-7-5678 0 0,4-13-2943 0 0</inkml:trace>
  <inkml:trace contextRef="#ctx0" brushRef="#br0" timeOffset="1126.009">1334 71 11883 0 0,'0'0'2544'0'0,"0"0"-393"0"0,0 0-304 0 0,0 0-288 0 0,0 0-244 0 0,0 0-147 0 0,0 0-182 0 0,0 0-192 0 0,0 0-178 0 0,0 0-128 0 0,0 0-63 0 0,0 0-54 0 0,0 0 0 0 0,-10-3-37 0 0,-31-9-46 0 0,39 11-254 0 0,-1 1-1 0 0,0 0 1 0 0,1 0-1 0 0,-1 0 0 0 0,0 0 1 0 0,1 1-1 0 0,-1-1 0 0 0,0 1 1 0 0,1-1-1 0 0,-1 1 1 0 0,1 0-1 0 0,-1 0 0 0 0,1 0 1 0 0,0 1-1 0 0,-1-1 0 0 0,1 0 1 0 0,0 1-1 0 0,0-1 1 0 0,0 1-1 0 0,-2 1-33 0 0,-10 7 173 0 0,2-3-148 0 0,1 0 0 0 0,1 1 0 0 0,-1-1 1 0 0,1 2-1 0 0,1 0 0 0 0,-1 0 1 0 0,2 1-1 0 0,-1 0 0 0 0,1 0 0 0 0,1 1 1 0 0,0 0-1 0 0,0 0 0 0 0,1 1 1 0 0,1-1-1 0 0,0 2 0 0 0,0-1 0 0 0,1 0 1 0 0,1 1-1 0 0,0 0 0 0 0,1 0 1 0 0,0 0-1 0 0,1 0 0 0 0,0 12-25 0 0,1-19 2 0 0,1 0 0 0 0,0 0 0 0 0,-1 0 0 0 0,2 0-1 0 0,-1-1 1 0 0,1 1 0 0 0,0 0 0 0 0,0-1 0 0 0,0 1 0 0 0,1-1 0 0 0,0 0 0 0 0,0 1-1 0 0,0-1 1 0 0,1-1 0 0 0,0 1 0 0 0,0-1 0 0 0,0 1 0 0 0,0-1 0 0 0,1 0 0 0 0,0 0-1 0 0,-1-1 1 0 0,1 0 0 0 0,0 0 0 0 0,1 0 0 0 0,-1 0 0 0 0,1-1 0 0 0,-1 0 0 0 0,1 0-1 0 0,0 0 1 0 0,-1-1 0 0 0,1 1 0 0 0,0-2 0 0 0,0 1 0 0 0,0-1 0 0 0,0 0 0 0 0,0 0-1 0 0,5-1-1 0 0,0 1-28 0 0,1-2 0 0 0,-1 1 0 0 0,1-2 0 0 0,-1 0 0 0 0,0 0-1 0 0,0-1 1 0 0,0 0 0 0 0,-1 0 0 0 0,1-2 0 0 0,-1 1 0 0 0,0-1-1 0 0,-1-1 1 0 0,0 0 0 0 0,0 0 0 0 0,0 0 0 0 0,4-6 28 0 0,16-19-3606 0 0,-5-3-3447 0 0,-21 26-5028 0 0</inkml:trace>
  <inkml:trace contextRef="#ctx0" brushRef="#br0" timeOffset="1541.117">1532 295 4905 0 0,'0'0'3290'0'0,"0"0"-1447"0"0,0 0-389 0 0,0 0 50 0 0,0 0-18 0 0,0 0-65 0 0,0 0-114 0 0,0 0-157 0 0,0 0-185 0 0,0 0-95 0 0,0 0-18 0 0,0 0 7 0 0,22 11-11 0 0,67 36-30 0 0,-27-36 562 0 0,-47-10-1050 0 0,1-2-1 0 0,-1 1 1 0 0,0-2-1 0 0,0 0 1 0 0,0-1-1 0 0,0-1 1 0 0,0 0 0 0 0,8-3-330 0 0,-13 2 91 0 0,0 1 0 0 0,1-1 0 0 0,-2-1 0 0 0,1 0 0 0 0,-1 0 1 0 0,1-1-1 0 0,-2 0 0 0 0,1-1 0 0 0,-1 0 0 0 0,0 0 0 0 0,-1 0 0 0 0,0-1 1 0 0,0 0-1 0 0,-1-1 0 0 0,0 0 0 0 0,-1 0 0 0 0,3-7-91 0 0,-3 8 30 0 0,0-1-1 0 0,-1 0 1 0 0,0 0-1 0 0,-1-1 1 0 0,0 1 0 0 0,-1 0-1 0 0,0-1 1 0 0,-1 0-1 0 0,0 1 1 0 0,0-1-1 0 0,-1 0 1 0 0,-2-8-30 0 0,0 16-3 0 0,0-1 1 0 0,0 0-1 0 0,-1 0 0 0 0,0 1 1 0 0,0 0-1 0 0,0-1 0 0 0,0 1 1 0 0,0 0-1 0 0,-1 0 0 0 0,1 1 1 0 0,-1-1-1 0 0,0 1 0 0 0,0 0 1 0 0,0 0-1 0 0,0 0 0 0 0,0 0 1 0 0,0 1-1 0 0,-1 0 0 0 0,1 0 1 0 0,0 0-1 0 0,-1 0 0 0 0,1 0 1 0 0,-1 1-1 0 0,1 0 0 0 0,-1 0 1 0 0,1 0-1 0 0,0 1 0 0 0,-1-1 1 0 0,1 1-1 0 0,-1 0 0 0 0,1 1 1 0 0,0-1-1 0 0,0 1 0 0 0,0-1 1 0 0,0 1-1 0 0,-1 1 3 0 0,-16 7-19 0 0,-1 0-1 0 0,2 2 1 0 0,0 0-1 0 0,0 2 1 0 0,1 0 0 0 0,1 1-1 0 0,0 1 1 0 0,1 0-1 0 0,1 2 1 0 0,1 0 0 0 0,0 0-1 0 0,1 2 1 0 0,-9 17 19 0 0,18-32-2 0 0,1 2 1 0 0,0-1-1 0 0,0 0 0 0 0,1 1 1 0 0,-1-1-1 0 0,1 1 0 0 0,1 0 1 0 0,-1 0-1 0 0,1 0 1 0 0,1 1-1 0 0,-1-1 0 0 0,1 0 1 0 0,0 1-1 0 0,1-1 0 0 0,0 1 1 0 0,0-1-1 0 0,1 0 0 0 0,0 1 1 0 0,0-1-1 0 0,0 0 0 0 0,1 1 1 0 0,0-1-1 0 0,1 0 1 0 0,-1 0-1 0 0,1 0 0 0 0,1-1 1 0 0,-1 1-1 0 0,1-1 0 0 0,0 0 1 0 0,1 0-1 0 0,0 0 0 0 0,0-1 1 0 0,0 1-1 0 0,0-1 1 0 0,4 2 1 0 0,17 6 21 0 0,0-2 0 0 0,1 0 0 0 0,0-2 1 0 0,0-1-1 0 0,1-2 0 0 0,0 0 0 0 0,0-2 1 0 0,1-1-1 0 0,-1-1 0 0 0,1-2 0 0 0,0-1 1 0 0,5-1-22 0 0,-10 2 10 0 0,-10 0-41 0 0,-1-1 0 0 0,1-1 0 0 0,0 0 0 0 0,-1 0-1 0 0,1-1 1 0 0,-1-1 0 0 0,0-1 0 0 0,0 1 0 0 0,-1-2 0 0 0,3-1 31 0 0,34-34-8488 0 0,-41 33-4184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52 151 0 0 0,'0'0'1383'0'0,"0"0"201"0"0,0 0 138 0 0,0 0 130 0 0,0 0-39 0 0,0 0-142 0 0,0 0-199 0 0,0 0-228 0 0,0 0-186 0 0,0 0-155 0 0,0-3-91 0 0,-3 15 7957 0 0,-9 53-8921 0 0,8-39 802 0 0,-18 167-296 0 0,12 42-168 0 0,12-228-183 0 0,0 0 1 0 0,0 0-1 0 0,1-1 0 0 0,-1 1 0 0 0,2 0 0 0 0,-1-1 0 0 0,1 0 0 0 0,0 0 0 0 0,0 0 0 0 0,1 0 0 0 0,-1 0 0 0 0,1-1 0 0 0,1 0 1 0 0,-1 0-1 0 0,1-1 0 0 0,-1 1 0 0 0,1-1 0 0 0,1 0 0 0 0,-1-1 0 0 0,1 0 0 0 0,-1 0 0 0 0,1 0 0 0 0,0-1 0 0 0,0 1 0 0 0,0-2 0 0 0,3 1-3 0 0,-2 0 21 0 0,1-1-1 0 0,-1-1 1 0 0,1 1-1 0 0,-1-2 0 0 0,1 1 1 0 0,-1-1-1 0 0,0 0 1 0 0,1-1-1 0 0,-1 0 0 0 0,0 0 1 0 0,0-1-1 0 0,0 0 1 0 0,-1 0-1 0 0,1-1 0 0 0,-1 0 1 0 0,1 0-1 0 0,-1-1 1 0 0,0 1-1 0 0,0-3-20 0 0,113-115 265 0 0,-100 95-237 0 0,-2-1 0 0 0,-1-1 0 0 0,-2 0 0 0 0,0-1 0 0 0,-2-1 0 0 0,-1 0 0 0 0,-2-1 0 0 0,-1 0 0 0 0,-1-1 0 0 0,-2 0 0 0 0,-2 0 0 0 0,0 0 0 0 0,-3 0 0 0 0,0-3-28 0 0,-1 9 12 0 0,1 18 13 0 0,0 1 1 0 0,0-1 0 0 0,-1 1-1 0 0,0-1 1 0 0,-1 1 0 0 0,0-1-1 0 0,0 1 1 0 0,-1 0 0 0 0,0-1-1 0 0,0 1 1 0 0,-1 0 0 0 0,0 0-1 0 0,-1 1 1 0 0,1-1-1 0 0,-1 0 1 0 0,-1 1 0 0 0,0-1-26 0 0,4 8 5 0 0,0 0 1 0 0,0 0 0 0 0,1 0-1 0 0,-1 0 1 0 0,0 0-1 0 0,0 0 1 0 0,0 1 0 0 0,0-1-1 0 0,0 0 1 0 0,1 0 0 0 0,-1 1-1 0 0,0-1 1 0 0,0 0-1 0 0,1 1 1 0 0,-1-1 0 0 0,0 0-1 0 0,0 1 1 0 0,1-1 0 0 0,-1 1-1 0 0,0 0 1 0 0,1-1-1 0 0,-1 1 1 0 0,1-1 0 0 0,-1 1-1 0 0,1 0 1 0 0,-1-1 0 0 0,1 1-1 0 0,-1 0 1 0 0,1 0-1 0 0,0 0 1 0 0,-1-1 0 0 0,1 1-1 0 0,0 0 1 0 0,0 0 0 0 0,0 0-1 0 0,-1-1 1 0 0,1 1-1 0 0,0 0 1 0 0,0 0 0 0 0,0 0-1 0 0,0 0 1 0 0,0 0 0 0 0,1-1-1 0 0,-1 1 1 0 0,0 0-1 0 0,0 0 1 0 0,1 0 0 0 0,-1 0-6 0 0,-2 7 20 0 0,-8 28 16 0 0,2 1 0 0 0,1-1 0 0 0,2 1 0 0 0,1 0 0 0 0,2 0 0 0 0,1 0 0 0 0,3 1 0 0 0,0-1-1 0 0,3 0 1 0 0,1-1 0 0 0,4 12-36 0 0,42 210 506 0 0,-44-134-382 0 0,-8-124-151 0 0,0 0-6 0 0,0 0-9 0 0,0 0-12 0 0,0 0-9 0 0,0 0-5 0 0,0 0-13 0 0,0 0-1 0 0,0 0-24 0 0,0 0-20 0 0,31-27-4148 0 0,-24 22 2731 0 0,6-5-5843 0 0,-8 2-4321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4249 0 0,'0'0'5713'0'0,"0"0"-2859"0"0,0 0-1030 0 0,0 0-239 0 0,0 0-164 0 0,0 0-131 0 0,0 0-144 0 0,0 0-233 0 0,0 0-242 0 0,0 0-174 0 0,0 0 2 0 0,0 0 45 0 0,0 7 16 0 0,11 148 1784 0 0,-1 67-1942 0 0,-10-221-500 0 0,0-1-17 0 0,0 0-50 0 0,0 0-55 0 0,19-27-3042 0 0,-7 7-606 0 0,-4 6-3367 0 0,-2 6-3962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4137 0 0,'0'0'3081'0'0,"0"0"-484"0"0,0 0-303 0 0,0 0-304 0 0,0 0-327 0 0,0 0-313 0 0,0 0-339 0 0,0 0-293 0 0,0 0-211 0 0,0 0-140 0 0,0 0-39 0 0,0 0 97 0 0,0 0 105 0 0,6 0 97 0 0,166-7 2372 0 0,-5-17-2583 0 0,-160 22-559 0 0,-7 2 164 0 0,1 1 0 0 0,0-1-1 0 0,-1 1 1 0 0,1-1 0 0 0,0 0-1 0 0,-1 0 1 0 0,1 1 0 0 0,0-1-1 0 0,-1 0 1 0 0,1 0-1 0 0,0 0 1 0 0,0 1 0 0 0,-1-1-1 0 0,1 0 1 0 0,0 0 0 0 0,0 0-1 0 0,-1 0 1 0 0,1-1-1 0 0,0 1 1 0 0,0 0 0 0 0,-1 0-1 0 0,1 0 1 0 0,0-1 0 0 0,-1 1-1 0 0,1 0 1 0 0,0-1-1 0 0,-1 1 1 0 0,1 0 0 0 0,0-1-1 0 0,-1 1 1 0 0,1-1 0 0 0,-1 1-1 0 0,1-1 1 0 0,-1 1 0 0 0,1-1-1 0 0,-1 1 1 0 0,1-1-1 0 0,-1 0 1 0 0,0 1 0 0 0,1-1-1 0 0,-1 0 1 0 0,0 1 0 0 0,1-1-1 0 0,-1 0 1 0 0,0 1-1 0 0,0-1 1 0 0,0 0 0 0 0,0 0-1 0 0,1 1 1 0 0,-1-1 0 0 0,0 0-1 0 0,0 0 1 0 0,-1 1-1 0 0,1-1 1 0 0,0 0 0 0 0,0 0-1 0 0,0 1 1 0 0,0-1 0 0 0,-1 0-1 0 0,1 1 1 0 0,0-1 0 0 0,-1 0-1 0 0,1 1 1 0 0,0-1-1 0 0,-1 0 1 0 0,1 1 0 0 0,-1-1-1 0 0,1 1-20 0 0,-107-43 42 0 0,36 17 23 0 0,74 52-72 0 0,2-11 39 0 0,0-1 0 0 0,-1 1 1 0 0,-1 0-1 0 0,-1 0 0 0 0,0 1 0 0 0,-1-1 0 0 0,-1 0 0 0 0,0 0 0 0 0,-2 10-32 0 0,2 11 29 0 0,-8 103 8 0 0,8-138-30 0 0,0-1-18 0 0,0 0 4 0 0,0 0 13 0 0,0 0 4 0 0,0 0 13 0 0,84-124 378 0 0,-29-26-333 0 0,-53 143 312 0 0,0 3 510 0 0,-1 1-3277 0 0,-1 0-2720 0 0,0 1-3776 0 0,0 2-2414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39 0 0 0,'0'0'1059'0'0,"0"0"307"0"0,0 0 121 0 0,0 0 66 0 0,0 0 9 0 0,0 0-50 0 0,0 0-102 0 0,0 0-58 0 0,0 0-68 0 0,0 0-59 0 0,0 0-62 0 0,-7-3-73 0 0,-23-13-44 0 0,23 12-74 0 0,7 4-72 0 0,0 0-87 0 0,0 0-101 0 0,0 0-68 0 0,0 0-52 0 0,0 0-77 0 0,0 0-74 0 0,0 0-66 0 0,0 0-62 0 0,0 0-26 0 0,0 0-23 0 0,9 0 791 0 0,144-4 1491 0 0,-7-7-1990 0 0,-149 39-523 0 0,-152 140 286 0 0,148-159-318 0 0,2-4 5 0 0,0 0-1 0 0,1 0 1 0 0,0 1 0 0 0,-1-1-1 0 0,2 1 1 0 0,-1 1-1 0 0,1-1 1 0 0,0 0 0 0 0,0 1-1 0 0,0-1 1 0 0,1 1-1 0 0,0 0 1 0 0,1 0 0 0 0,-1 0-1 0 0,1 0 1 0 0,1 5-6 0 0,1-9 28 0 0,1 0 0 0 0,0 0 0 0 0,0 0 1 0 0,0 0-1 0 0,1-1 0 0 0,-1 1 0 0 0,1-1 0 0 0,0 1 1 0 0,-1-1-1 0 0,1 0 0 0 0,0 0 0 0 0,0 0 0 0 0,0 0 1 0 0,1-1-1 0 0,-1 1 0 0 0,0-1 0 0 0,1 0 0 0 0,-1 0 1 0 0,1 0-1 0 0,2 0-28 0 0,12 2 129 0 0,0-1 1 0 0,-1-1-1 0 0,1-1 0 0 0,-1 0 1 0 0,1-1-1 0 0,0-1 0 0 0,-1-1 1 0 0,5-1-130 0 0,38-4-1383 0 0,-47 3 276 0 0,2-2-1802 0 0,-6 3-4743 0 0,-7 0-4456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5921 0 0,'0'0'3565'0'0,"0"0"-739"0"0,0 0-546 0 0,0 0-328 0 0,0 0-272 0 0,0 0-250 0 0,0 0-210 0 0,0 0-229 0 0,0 0-176 0 0,0 0-126 0 0,0 0-76 0 0,0 0-46 0 0,6-3 951 0 0,85 30 1144 0 0,-40-17-2302 0 0,-1-2 1 0 0,2-3-1 0 0,-1-2 0 0 0,34-2-360 0 0,45-18 32 0 0,-66-17-1761 0 0,-62 28 941 0 0,-2 5-3691 0 0,-2 1-4572 0 0,0 0-2319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12539 0 0,'0'0'2492'0'0,"0"0"-735"0"0,0 0-512 0 0,0 0-203 0 0,0 0-102 0 0,0 0-29 0 0,0 0 29 0 0,0 0-4 0 0,0 0-14 0 0,0 0-33 0 0,0 0-122 0 0,0 0-147 0 0,0 0-124 0 0,20 5-90 0 0,64 11-88 0 0,-2-25 140 0 0,170-49-1190 0 0,-184 39-1467 0 0,-25 3-6509 0 0,-29 9-3410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 14371 0 0,'0'0'2007'0'0,"0"0"-392"0"0,0 0-243 0 0,0 0-113 0 0,0 0-110 0 0,0 0-117 0 0,0 0-181 0 0,0 0-223 0 0,0 0-213 0 0,0 0-97 0 0,0 0-60 0 0,0 0-20 0 0,0 0 16 0 0,-6 9 11 0 0,-30 47 227 0 0,-13 23-60 0 0,-5-1 1 0 0,-57 64-433 0 0,-100 56 44 0 0,198-183-12 0 0,13-14-43 0 0,0-1-10 0 0,0 0-15 0 0,40 7 232 0 0,107 5 177 0 0,212-1-309 0 0,-270-7-19 0 0,-88-4-18 0 0,-1 0 14 0 0,0 0 35 0 0,0 0-1 0 0,0 0 4 0 0,0 0 18 0 0,5-43 481 0 0,-9 13-537 0 0,-1 1 0 0 0,-1-1 0 0 0,-2 1 0 0 0,-1 0 0 0 0,-2 1 0 0 0,0 0 0 0 0,-2 1 0 0 0,-1 0 1 0 0,-1 1-1 0 0,-1 1 0 0 0,-2 0 0 0 0,0 1-41 0 0,3 3-64 0 0,0 0-1 0 0,-1 2 1 0 0,-1 0-1 0 0,-1 0 1 0 0,-1 2-1 0 0,-13-10 65 0 0,33 27-55 0 0,-1 0 0 0 0,1-1 0 0 0,-1 1 0 0 0,0 0 0 0 0,1 0 0 0 0,-1-1 0 0 0,1 1 0 0 0,-1 0 0 0 0,1-1 0 0 0,-1 1 0 0 0,0 0 0 0 0,1-1 0 0 0,-1 1 0 0 0,0-1 0 0 0,1 1 0 0 0,-1 0 0 0 0,0-1 0 0 0,0 1 0 0 0,1-1 0 0 0,-1 1 0 0 0,0-1 0 0 0,0 1 0 0 0,0-1 0 0 0,0 1 0 0 0,0-1 0 0 0,0 1 0 0 0,1-1 0 0 0,-1 1-1 0 0,0-1 1 0 0,-1 1 0 0 0,1-1 0 0 0,0 1 0 0 0,0-1 0 0 0,0 1 0 0 0,0-1 0 0 0,0 1 0 0 0,0-1 0 0 0,-1 1 0 0 0,1-1 0 0 0,0 1 0 0 0,0-1 0 0 0,-1 1 0 0 0,1-1 0 0 0,0 1 0 0 0,-1-1 0 0 0,1 1 0 0 0,0 0 0 0 0,-1-1 0 0 0,1 1 0 0 0,-1 0 0 0 0,1-1 0 0 0,0 1 0 0 0,-1 0 0 0 0,1 0 0 0 0,-1 0 0 0 0,1-1 0 0 0,-1 1 0 0 0,1 0 0 0 0,-1 0 0 0 0,1 0 0 0 0,-1 0 0 0 0,1 0 0 0 0,-1 0 0 0 0,1 0 0 0 0,-1 0 0 0 0,1 0 0 0 0,-1 0-1 0 0,1 0 1 0 0,-1 0 55 0 0,34 0-3685 0 0,-12 0-2889 0 0,-6 0-5227 0 0</inkml:trace>
  <inkml:trace contextRef="#ctx0" brushRef="#br0" timeOffset="426.819">1118 78 7866 0 0,'0'0'3052'0'0,"0"0"-470"0"0,0 0-416 0 0,0 0-259 0 0,0 0-287 0 0,0 0-218 0 0,0 0-172 0 0,0 0-201 0 0,0 0-182 0 0,0 0-143 0 0,0 0-105 0 0,0 0-96 0 0,0 0-70 0 0,-6-11 477 0 0,-15 130 553 0 0,-2 104-690 0 0,15-19-819 0 0,8-204 0 0 0,0 0-20 0 0,0 0-40 0 0,0 0-43 0 0,0 0-45 0 0,0 0-70 0 0,0-27-2731 0 0,1 6 939 0 0,-2-30-3006 0 0,-7 19-3850 0 0,3 21-278 0 0</inkml:trace>
  <inkml:trace contextRef="#ctx0" brushRef="#br0" timeOffset="695.824">797 85 3233 0 0,'0'0'2944'0'0,"0"0"-60"0"0,0 0-160 0 0,0 0-202 0 0,0 0-257 0 0,0 0-358 0 0,0 0-370 0 0,0 0-338 0 0,0 0-241 0 0,0 0-183 0 0,0 0-121 0 0,0 0-98 0 0,-5-2-49 0 0,-3-1-462 0 0,19-4 2285 0 0,279-31 428 0 0,-56 19-1572 0 0,-184 19-4355 0 0,0 0-3959 0 0,-26 0 1839 0 0,-21 0-7676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09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2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2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4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1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1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7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4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2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1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1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19 101 0 0 0,'10'-61'88'0'0,"-14"52"5757"0"0,4 9-5386 0 0,0 0 162 0 0,0 0 149 0 0,0 0 201 0 0,0 0 188 0 0,0 0 132 0 0,0 0 48 0 0,0 0-63 0 0,0 0-142 0 0,0 0-186 0 0,0 0-137 0 0,0 0-79 0 0,0 0-44 0 0,0 0-16 0 0,0 0-39 0 0,0 0-43 0 0,0 0-53 0 0,0 0-48 0 0,0 0-47 0 0,0 0-32 0 0,20 1 2861 0 0,17 4-2497 0 0,0-1-1 0 0,1-3 1 0 0,-1 0-1 0 0,32-6-773 0 0,101-9 728 0 0,-36-5-356 0 0,-93 15-1300 0 0,-97 4-8649 0 0,31 11 4952 0 0,6-3-2391 0 0,12-4-208 0 0</inkml:trace>
  <inkml:trace contextRef="#ctx0" brushRef="#br0" timeOffset="353.984">38 209 0 0 0,'0'0'1274'0'0,"0"0"201"0"0,0 0 65 0 0,0 0 7 0 0,0 0-3 0 0,0 0-69 0 0,0 0-106 0 0,0 0-117 0 0,0 0-124 0 0,0 0-92 0 0,0 0-57 0 0,0 0-16 0 0,-8 6-8 0 0,-22 20 52 0 0,30-25-860 0 0,1 0 0 0 0,-1 0 1 0 0,0 0-1 0 0,0 0 0 0 0,1 0 1 0 0,-1 0-1 0 0,1 0 0 0 0,-1 0 1 0 0,1 0-1 0 0,-1 0 0 0 0,1 0 0 0 0,-1 0 1 0 0,1-1-1 0 0,0 1 0 0 0,-1 0 1 0 0,1-1-1 0 0,0 1 0 0 0,0 0 1 0 0,0-1-1 0 0,0 1 0 0 0,-1-1 1 0 0,1 1-1 0 0,0-1 0 0 0,0 1 0 0 0,0-1 1 0 0,0 0-1 0 0,0 1 0 0 0,0-1 1 0 0,0 0-1 0 0,0 0 0 0 0,0 0 1 0 0,0 0-1 0 0,0 0 0 0 0,0 0 1 0 0,1 0-148 0 0,61 4 2912 0 0,108-4-653 0 0,-19-19-1649 0 0,-120 8-1650 0 0,-24 5-1295 0 0,-4 3-522 0 0,-1 0-3842 0 0,-1-1-5378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9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281 583 0 0 0,'0'0'2018'0'0,"0"0"205"0"0,0 0 75 0 0,0 0-46 0 0,0 0-158 0 0,0 0-260 0 0,0 0-305 0 0,0 0-272 0 0,0 0-150 0 0,0 0-123 0 0,0 0-63 0 0,0 0-53 0 0,10-3-99 0 0,50-17 454 0 0,72 20 1394 0 0,-78 14-2398 0 0,-52-13-207 0 0,-2-1 58 0 0,-52 19 836 0 0,-53-3-748 0 0,75-16 183 0 0,42 0 259 0 0,145-20-88 0 0,-97 31-1489 0 0,-58-10 826 0 0,0-1-1692 0 0,-2 1-5092 0 0,0 2-4658 0 0</inkml:trace>
  <inkml:trace contextRef="#ctx0" brushRef="#br0" timeOffset="1311.149">822 918 0 0 0,'0'0'835'0'0,"0"0"1108"0"0,0 0 435 0 0,0 0 22 0 0,0 0-169 0 0,0 0-295 0 0,0 0-287 0 0,0 0-231 0 0,0 0-179 0 0,0 0-156 0 0,0 0-187 0 0,0 0-128 0 0,1-3-81 0 0,10-87 4227 0 0,-5 69-4729 0 0,0 0 0 0 0,1 0-1 0 0,1 0 1 0 0,2 1-1 0 0,0 0 1 0 0,0 1 0 0 0,2 0-1 0 0,1 1 1 0 0,0 0 0 0 0,1 1-1 0 0,1 0 1 0 0,0 2 0 0 0,17-14-185 0 0,53-29 109 0 0,-84 58-111 0 0,1 0 0 0 0,0 0-1 0 0,-1 0 1 0 0,1 1 0 0 0,-1-1 0 0 0,1 0 0 0 0,-1 1-1 0 0,1-1 1 0 0,0 1 0 0 0,-1 0 0 0 0,0-1-1 0 0,1 1 1 0 0,-1 0 0 0 0,1 0 0 0 0,-1 0 0 0 0,0 0-1 0 0,0 0 1 0 0,0 0 0 0 0,1 1 0 0 0,-1-1-1 0 0,0 0 1 0 0,0 0 0 0 0,-1 1 0 0 0,1-1 0 0 0,0 1-1 0 0,0-1 1 0 0,-1 1 0 0 0,1-1 0 0 0,-1 1-1 0 0,1-1 1 0 0,-1 1 0 0 0,0 0 0 0 0,1-1 0 0 0,-1 1-1 0 0,0-1 1 0 0,0 1 0 0 0,0 0 0 0 0,0-1-1 0 0,-1 1 1 0 0,1-1 0 0 0,0 1 0 0 0,-1 0 0 0 0,1-1-1 0 0,-1 1 1 0 0,0 0 2 0 0,-6 221 81 0 0,7-222-95 0 0,8-1-30 0 0,19-33 38 0 0,1 2 0 0 0,2 1 0 0 0,1 1 0 0 0,1 1 0 0 0,1 2 0 0 0,1 2 0 0 0,6-2 6 0 0,81-24-9 0 0,-119 51 11 0 0,0 1-1 0 0,0-1 1 0 0,0 1-1 0 0,0 0 1 0 0,0 0-1 0 0,0 0 1 0 0,-1 0 0 0 0,1 0-1 0 0,-1 0 1 0 0,1 0-1 0 0,-1 0 1 0 0,0 1-1 0 0,0-1 1 0 0,0 0 0 0 0,0 1-1 0 0,0-1 1 0 0,0 1-1 0 0,-1-1 1 0 0,1 1-1 0 0,-1 0 1 0 0,0-1 0 0 0,0 1-1 0 0,0-1 1 0 0,0 1-1 0 0,0 0 1 0 0,0-1-1 0 0,-1 1 1 0 0,1-1 0 0 0,-1 1-1 0 0,0-1 1 0 0,0 1-1 0 0,0-1-1 0 0,0 11 11 0 0,-33 187 40 0 0,34-199-233 0 0,0-1 0 0 0,1 1 0 0 0,-1-1 0 0 0,0 0 0 0 0,1 1 0 0 0,-1-1 0 0 0,0 0 0 0 0,1 1 0 0 0,-1-1 0 0 0,1 0 0 0 0,-1 1-1 0 0,0-1 1 0 0,1 0 0 0 0,-1 0 0 0 0,1 1 0 0 0,-1-1 0 0 0,1 0 0 0 0,-1 0 0 0 0,1 0 0 0 0,-1 0 0 0 0,1 0 0 0 0,-1 0 0 0 0,1 0 0 0 0,-1 0 0 0 0,1 0 0 0 0,-1 0 0 0 0,1 0 0 0 0,-1 0 0 0 0,1 0 0 0 0,-1 0 0 0 0,1 0 0 0 0,-1-1-1 0 0,1 1 1 0 0,-1 0 0 0 0,1 0 0 0 0,-1 0 0 0 0,1-1 0 0 0,-1 1 0 0 0,0 0 0 0 0,1-1 0 0 0,-1 1 0 0 0,1 0 0 0 0,-1-1 0 0 0,0 1 0 0 0,1-1 0 0 0,-1 1 0 0 0,0 0 0 0 0,0-1 0 0 0,1 1 0 0 0,-1-1 0 0 0,0 1 0 0 0,0-1-1 0 0,0 1 1 0 0,1-1 182 0 0,5-3-5684 0 0,-1 0-5576 0 0</inkml:trace>
  <inkml:trace contextRef="#ctx0" brushRef="#br0" timeOffset="1946.437">2049 548 3921 0 0,'0'0'3362'0'0,"0"0"-1063"0"0,0 0-413 0 0,0 0 30 0 0,0 0-23 0 0,0 0-314 0 0,0 0-404 0 0,0 0-411 0 0,0 0-330 0 0,0 0-64 0 0,0 0-34 0 0,0 0-64 0 0,0 0-33 0 0,-13 1-1 0 0,-104 22 701 0 0,108-20-912 0 0,0 0-1 0 0,1 1 1 0 0,0 0-1 0 0,0 1 1 0 0,0 0-1 0 0,1 0 1 0 0,-1 1 0 0 0,1 0-1 0 0,0 0 1 0 0,1 0-1 0 0,0 1 1 0 0,0 0-1 0 0,0 0 1 0 0,1 1-1 0 0,0 0 1 0 0,0 0-1 0 0,1 0 1 0 0,0 0-1 0 0,0 1 1 0 0,1-1-1 0 0,0 1 1 0 0,1 0-1 0 0,0 0 1 0 0,0 0 0 0 0,1 0-1 0 0,0 0 1 0 0,0 0-1 0 0,2 4-26 0 0,1-7 95 0 0,0 0-1 0 0,1 0 0 0 0,0 0 1 0 0,0-1-1 0 0,0 1 1 0 0,1-1-1 0 0,0 0 0 0 0,0 0 1 0 0,1 0-1 0 0,-1-1 1 0 0,1 1-1 0 0,0-1 0 0 0,0 0 1 0 0,0-1-1 0 0,1 1 1 0 0,-1-1-1 0 0,1 0 0 0 0,0 0 1 0 0,0-1-1 0 0,0 1 1 0 0,0-2-1 0 0,0 1 0 0 0,0 0 1 0 0,1-1-1 0 0,-1-1 1 0 0,0 1-1 0 0,1-1 0 0 0,-1 0 1 0 0,1 0-1 0 0,-1 0 1 0 0,0-1-1 0 0,1 0 0 0 0,-1-1 1 0 0,0 1-1 0 0,0-1 1 0 0,0-1-1 0 0,0 1 1 0 0,1-1-95 0 0,19-8 207 0 0,0-2 1 0 0,-1 0 0 0 0,0-2-1 0 0,-1 0 1 0 0,10-10-208 0 0,-23 17 51 0 0,57-19 153 0 0,-51 58-189 0 0,-2 11-11 0 0,-2 1 1 0 0,-2 1-1 0 0,-2 0 0 0 0,-2 1 1 0 0,-1 0-1 0 0,-3 0 0 0 0,-2 31-4 0 0,-3-60 1 0 0,0-1 0 0 0,-2 0 0 0 0,0 0 0 0 0,0-1 0 0 0,-1 1-1 0 0,-1-1 1 0 0,0 0 0 0 0,-1-1 0 0 0,-1 1 0 0 0,0-1-1 0 0,-1-1 1 0 0,0 1 0 0 0,-1-2 0 0 0,0 1 0 0 0,-1-1 0 0 0,0-1-1 0 0,-1 0 1 0 0,-12 8-1 0 0,16-12 4 0 0,-1-1 0 0 0,0 0 0 0 0,-1 0 0 0 0,1-1 0 0 0,-1 0 0 0 0,0 0 0 0 0,0-1 0 0 0,0-1-1 0 0,0 1 1 0 0,-1-2 0 0 0,1 1 0 0 0,-1-2 0 0 0,1 1 0 0 0,-1-1 0 0 0,1-1 0 0 0,0 0 0 0 0,-2-1-4 0 0,7 0-7 0 0,1-1-1 0 0,-1-1 1 0 0,1 1 0 0 0,0-1-1 0 0,0 1 1 0 0,0-1 0 0 0,0 0-1 0 0,1-1 1 0 0,-1 1 0 0 0,1-1 0 0 0,0 1-1 0 0,0-1 1 0 0,1 0 0 0 0,0 0-1 0 0,0 0 1 0 0,0 0 0 0 0,0-1-1 0 0,1 1 1 0 0,0 0 0 0 0,0-1-1 0 0,0 0 8 0 0,-1-6-6 0 0,0-1 0 0 0,1 1 0 0 0,0-1 0 0 0,1 0 0 0 0,1 1 0 0 0,0-1 0 0 0,0 0 0 0 0,2 1 0 0 0,-1 0 0 0 0,2-1 0 0 0,-1 1 0 0 0,2 0 0 0 0,-1 1 0 0 0,2-1 0 0 0,0 1 0 0 0,4-7 6 0 0,130-160-3951 0 0,-109 144 1234 0 0,-18 21-2772 0 0,-6 5-5981 0 0</inkml:trace>
  <inkml:trace contextRef="#ctx0" brushRef="#br0" timeOffset="2269.917">2410 217 13779 0 0,'0'0'2034'0'0,"0"0"-527"0"0,0 0-464 0 0,0 0-150 0 0,0 0 13 0 0,0 0 81 0 0,0 0 110 0 0,0 0 14 0 0,0 0-68 0 0,0 0-68 0 0,0 0-156 0 0,0 0-158 0 0,18 11-97 0 0,132 86 766 0 0,-117-78-1009 0 0,-18-12-270 0 0,0 1 0 0 0,0 1 0 0 0,0 0 0 0 0,-1 1 1 0 0,0 0-1 0 0,-1 1 0 0 0,0 1 0 0 0,-1 0 0 0 0,0 1 1 0 0,-1 0-1 0 0,-1 0 0 0 0,0 1 0 0 0,0 1 0 0 0,6 14-51 0 0,-9-11-10 0 0,0 1-1 0 0,-1-1 1 0 0,-1 1-1 0 0,-1 0 1 0 0,0 0-1 0 0,-2 1 0 0 0,0-1 1 0 0,-1 1-1 0 0,-1-1 1 0 0,-1 1-1 0 0,-1-1 1 0 0,0 0-1 0 0,-2 1 1 0 0,0-1-1 0 0,-1 0 1 0 0,-1-1-1 0 0,-1 0 0 0 0,0 1 1 0 0,-1-2-1 0 0,-1 0 1 0 0,-1 0-1 0 0,-1 0 1 0 0,-1 1 10 0 0,-15 9-549 0 0,0 0 0 0 0,-2-2 0 0 0,0-1 0 0 0,-2-1 1 0 0,-11 4 548 0 0,39-24-110 0 0,-47 27-2427 0 0,16-13-4175 0 0,17-8-5272 0 0</inkml:trace>
  <inkml:trace contextRef="#ctx0" brushRef="#br0" timeOffset="2951.712">294 1 0 0 0,'0'0'1082'0'0,"0"0"-69"0"0,0 0 315 0 0,0 0 654 0 0,0 0 503 0 0,0 0 57 0 0,0 0-378 0 0,0 0-629 0 0,0 0-495 0 0,0 0-189 0 0,0 0-49 0 0,0 0-26 0 0,0 0-27 0 0,-25 24-37 0 0,-79 80-43 0 0,36-12 457 0 0,52-60-926 0 0,1 0-1 0 0,2 1 0 0 0,1 1 0 0 0,2-1 0 0 0,1 2 1 0 0,2 0-1 0 0,1 0 0 0 0,2 0 0 0 0,1 0 0 0 0,2 1 1 0 0,2 24-200 0 0,1-45 28 0 0,1-1 1 0 0,0 1 0 0 0,0-1 0 0 0,1 1-1 0 0,1-1 1 0 0,1 0 0 0 0,0-1 0 0 0,1 0 0 0 0,0 0-1 0 0,1 0 1 0 0,0-1 0 0 0,1 0 0 0 0,0 0-1 0 0,1-1 1 0 0,1 0 0 0 0,0-1 0 0 0,0 0-1 0 0,0-1 1 0 0,11 6-29 0 0,119 57-1957 0 0,6-41-6406 0 0,-123-31-2599 0 0</inkml:trace>
  <inkml:trace contextRef="#ctx0" brushRef="#br0" timeOffset="3860.464">1947 571 0 0 0,'0'0'1446'0'0,"0"0"283"0"0,0 0-35 0 0,0 0-107 0 0,0 0-172 0 0,0 0-171 0 0,0 0-199 0 0,0 0-260 0 0,0 0-153 0 0,0 0-21 0 0,0 0 36 0 0,0 0 17 0 0,6-1 29 0 0,0-1-327 0 0,5-2-197 0 0,2 3 4934 0 0,44 25-1817 0 0,29 10-1613 0 0,-82-30-1633 0 0,0-1 0 0 0,0 1 0 0 0,-1 0 0 0 0,1 0 0 0 0,-1 1 0 0 0,0-1 0 0 0,0 1 0 0 0,-1-1 0 0 0,1 1 0 0 0,-1 0 0 0 0,0 0 0 0 0,0 0 0 0 0,0 0 0 0 0,-1 0 0 0 0,0 1 0 0 0,0-1 0 0 0,0 0 0 0 0,-1 1 0 0 0,0-1 0 0 0,0 0 0 0 0,0 1 0 0 0,-1-1 0 0 0,0 5-40 0 0,1-6 6 0 0,-9 10-1245 0 0,6-13-2572 0 0,1-4-3706 0 0,2 2-3943 0 0</inkml:trace>
  <inkml:trace contextRef="#ctx0" brushRef="#br0" timeOffset="8485.912">3267 82 0 0 0,'0'0'273'0'0,"0"0"952"0"0,0 0 291 0 0,0 0-50 0 0,0 0-149 0 0,0 0-193 0 0,0 0-125 0 0,0 0 11 0 0,0 0 43 0 0,2-4 40 0 0,6-11 34 0 0,-7 11-32 0 0,-1 4-62 0 0,0 0-90 0 0,0 0-107 0 0,0 0-114 0 0,0 0-81 0 0,0 0-59 0 0,0 0-36 0 0,0 0-16 0 0,-56 35 1592 0 0,41-20-1951 0 0,-1 0 0 0 0,2 1 0 0 0,0 1 0 0 0,1 0 0 0 0,1 1 0 0 0,1 0 1 0 0,0 1-1 0 0,1 0 0 0 0,1 1 0 0 0,1 0 0 0 0,1 0 0 0 0,1 1 0 0 0,1 0 1 0 0,0 0-1 0 0,0 13-171 0 0,-2-10 120 0 0,2 0 0 0 0,0 1 0 0 0,2-1 0 0 0,1 1 1 0 0,0-1-1 0 0,2 1 0 0 0,1 0 0 0 0,1-1 0 0 0,1 1 0 0 0,5 16-120 0 0,-2-19 128 0 0,2-1-1 0 0,0 0 1 0 0,1 0-1 0 0,1 0 1 0 0,1-1-1 0 0,1-1 1 0 0,1 0-1 0 0,0 0 1 0 0,2-2-1 0 0,0 1 1 0 0,1-2-1 0 0,3 3-127 0 0,24 13 439 0 0,-37-45-922 0 0,13-28-3886 0 0,-8 25-2395 0 0,-6 9-4737 0 0</inkml:trace>
  <inkml:trace contextRef="#ctx0" brushRef="#br0" timeOffset="9098.296">3356 552 3433 0 0,'0'0'2455'0'0,"0"0"-863"0"0,0 0-439 0 0,0 0-83 0 0,0 0 57 0 0,0 0 55 0 0,0 0-62 0 0,0 0-252 0 0,0 0-322 0 0,0 0-207 0 0,0 0 53 0 0,0 0 150 0 0,0 0 184 0 0,3 1 139 0 0,135 5 3678 0 0,-133-5-4363 0 0,9 1-344 0 0,-22-1 2483 0 0,-116-1-2023 0 0,105 2-205 0 0,34 0-18 0 0,117-9 328 0 0,-41-3-784 0 0,-72 8-4112 0 0,1 2-4504 0 0,-16 0-2273 0 0</inkml:trace>
  <inkml:trace contextRef="#ctx0" brushRef="#br0" timeOffset="9997.938">3602 926 2937 0 0,'0'0'2176'0'0,"0"0"-878"0"0,0 0-57 0 0,0 0 490 0 0,0 0 398 0 0,0 0-17 0 0,0 0-283 0 0,0 0-396 0 0,0 0-348 0 0,0 0-219 0 0,0 0-137 0 0,36-13-92 0 0,111-38-58 0 0,-25-5 898 0 0,-109 49-1317 0 0,0 0 0 0 0,-1 0 1 0 0,0-1-1 0 0,0-1 0 0 0,-1 0 0 0 0,0 0 0 0 0,0-1 0 0 0,-1 0 0 0 0,0-1 0 0 0,-1 0 0 0 0,0-1 0 0 0,-1 0 0 0 0,3-7-160 0 0,-7 7 46 0 0,0 0 0 0 0,-1-1 0 0 0,0 1-1 0 0,-1-1 1 0 0,0 0 0 0 0,-1 0 0 0 0,-1 0 0 0 0,0 1 0 0 0,-1-1 0 0 0,0 0 0 0 0,-1 0 0 0 0,0 1 0 0 0,-1-1 0 0 0,-1 1-1 0 0,0 0 1 0 0,0 0 0 0 0,-1 0 0 0 0,-1 0 0 0 0,0 1 0 0 0,0 0 0 0 0,-1 0 0 0 0,-1 1 0 0 0,0-1 0 0 0,0 2 0 0 0,-1-1-1 0 0,-1 0-45 0 0,5 6-3 0 0,1 1 0 0 0,0-1 0 0 0,-1 1 0 0 0,1 0 0 0 0,-1 0 0 0 0,0 0 0 0 0,0 1 0 0 0,0 0 0 0 0,-1 0 0 0 0,1 0-1 0 0,0 1 1 0 0,-1-1 0 0 0,1 1 0 0 0,-1 1 0 0 0,1-1 0 0 0,-1 1 0 0 0,0 0 0 0 0,1 0 0 0 0,-4 1 3 0 0,5 1-9 0 0,1 1 1 0 0,-1 0-1 0 0,1 0 1 0 0,0 0-1 0 0,0 0 1 0 0,0 0-1 0 0,1 0 1 0 0,-1 1-1 0 0,1 0 1 0 0,0-1-1 0 0,0 1 1 0 0,0 0-1 0 0,0 0 1 0 0,0 0-1 0 0,1 0 1 0 0,0 0-1 0 0,0 1 1 0 0,0-1-1 0 0,1 0 0 0 0,-1 0 1 0 0,1 1-1 0 0,0-1 1 0 0,0 0-1 0 0,0 1 1 0 0,1-1-1 0 0,0 3 9 0 0,1 12 24 0 0,0-1 0 0 0,1 1 0 0 0,0 0 0 0 0,2-1 0 0 0,0 0 0 0 0,1 0 0 0 0,1-1 0 0 0,1 1 0 0 0,0-1 0 0 0,1-1 0 0 0,1 0 0 0 0,7 8-24 0 0,59 111 619 0 0,-48-81-460 0 0,-18-45-133 0 0,0-1 89 0 0,62 63 313 0 0,-45-54-354 0 0,-27-17-69 0 0,0 0 8 0 0,0 0-2 0 0,0 0-2 0 0,0 0-26 0 0,0 0-36 0 0,0-26-2581 0 0,0 10-4636 0 0,0 12-4387 0 0</inkml:trace>
  <inkml:trace contextRef="#ctx0" brushRef="#br0" timeOffset="10450.314">4244 120 8490 0 0,'0'0'1870'0'0,"0"0"-61"0"0,0 0 45 0 0,0 0 5 0 0,0 0-136 0 0,0 0-239 0 0,0 0-310 0 0,0 0-252 0 0,0 0-238 0 0,0 0-155 0 0,0 0-90 0 0,0 0-43 0 0,0 0 4 0 0,-5-2-12 0 0,-14-8-13 0 0,20 19 808 0 0,37 41 434 0 0,118 146 129 0 0,-153-192-1729 0 0,9 13 35 0 0,0 1-1 0 0,-1 0 1 0 0,-1 1-1 0 0,-1-1 1 0 0,0 2 0 0 0,-2-1-1 0 0,0 1 1 0 0,-1 1-1 0 0,-1-1 1 0 0,-1 1-1 0 0,1 15-51 0 0,-4-21 29 0 0,-1-1 0 0 0,0 1-1 0 0,-1-1 1 0 0,0 1 0 0 0,-1-1-1 0 0,-1 0 1 0 0,-1 1 0 0 0,-1 4-29 0 0,-10 14-62 0 0,-1-1 1 0 0,-2-1-1 0 0,-1 0 0 0 0,-1-1 1 0 0,-1-1-1 0 0,-2-2 1 0 0,-1 0-1 0 0,-1-1 1 0 0,-1-1-1 0 0,-1-2 0 0 0,-2-1 1 0 0,-10 6 61 0 0,24-20-827 0 0,8-7-8756 0 0,7-1-2591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294 412 9266 0 0,'0'0'1712'0'0,"0"0"-483"0"0,0 0-84 0 0,0 0 234 0 0,0 0 156 0 0,0 0 11 0 0,0 0-210 0 0,0 0-310 0 0,0 0-265 0 0,0 0-138 0 0,0 0-68 0 0,0 0-90 0 0,0 0-37 0 0,-16 11-33 0 0,-99 63 635 0 0,104-69-978 0 0,1 0 0 0 0,-1 1 0 0 0,1 1 1 0 0,1-1-1 0 0,-1 1 0 0 0,1 1 0 0 0,0 0 0 0 0,1 0 1 0 0,0 1-1 0 0,0 0 0 0 0,1 0 0 0 0,0 1 1 0 0,1 0-1 0 0,0 0 0 0 0,0 1 0 0 0,1-1 1 0 0,1 1-1 0 0,0 0 0 0 0,0 1 0 0 0,1-1 1 0 0,0 0-1 0 0,1 1 0 0 0,0 6-52 0 0,2-15 19 0 0,1 0 0 0 0,0 1 0 0 0,0-1 0 0 0,0 1 0 0 0,0-1 0 0 0,0 0 0 0 0,1 0 0 0 0,-1 0 0 0 0,1 0 0 0 0,0 0 0 0 0,0 0 0 0 0,0 0 0 0 0,0 0 0 0 0,0-1 0 0 0,1 1 0 0 0,-1-1 0 0 0,1 1 0 0 0,0-1 0 0 0,0 0 0 0 0,0 0 1 0 0,0-1-1 0 0,0 1 0 0 0,0 0 0 0 0,0-1 0 0 0,0 0 0 0 0,1 0 0 0 0,-1 0 0 0 0,0 0 0 0 0,1 0 0 0 0,-1-1 0 0 0,1 0 0 0 0,-1 1 0 0 0,1-1 0 0 0,-1-1 0 0 0,1 1 0 0 0,-1 0 0 0 0,1-1 0 0 0,-1 0 0 0 0,0 1 0 0 0,2-2-19 0 0,30-10 469 0 0,18-18-117 0 0,-2-4 0 0 0,-1-1 0 0 0,-1-3 0 0 0,33-34-352 0 0,-72 63 22 0 0,-1 0-1 0 0,1 1 1 0 0,1 0 0 0 0,-1 0-1 0 0,1 1 1 0 0,1 1-1 0 0,-1 0 1 0 0,1 0 0 0 0,0 1-1 0 0,1 1 1 0 0,-1 0 0 0 0,1 1-1 0 0,-1 0 1 0 0,9 0-22 0 0,-6 39 65 0 0,-13 186 226 0 0,-3-191-297 0 0,3 31-2 0 0,-3-1 0 0 0,-3 1-1 0 0,-2-1 1 0 0,-3 0 0 0 0,-3-1-1 0 0,-2 0 1 0 0,-3 0 0 0 0,-17 38 8 0 0,28-83 5 0 0,-1 1 0 0 0,-1-1 0 0 0,0 0 0 0 0,-1-1 0 0 0,0 0 0 0 0,-1-1 0 0 0,-1 0-1 0 0,0 0 1 0 0,-1-1 0 0 0,0 0 0 0 0,0-1 0 0 0,-2-1 0 0 0,1 0 0 0 0,-1-1-5 0 0,6-5 0 0 0,0-1 0 0 0,0 0 0 0 0,0-1 0 0 0,-1 0 0 0 0,1 0 0 0 0,-1-1 0 0 0,1 0-1 0 0,0-1 1 0 0,-1 1 0 0 0,1-2 0 0 0,-1 1 0 0 0,1-1 0 0 0,-1 0 0 0 0,-7-3 0 0 0,12 1-5 0 0,-1 1 0 0 0,1-2 0 0 0,0 1-1 0 0,0 0 1 0 0,0-1 0 0 0,0 1 0 0 0,1-1 0 0 0,-1 0 0 0 0,1 0 0 0 0,0-1 0 0 0,1 1 0 0 0,-1-1 0 0 0,1 1 0 0 0,-1-1-1 0 0,1 0 1 0 0,1 0 0 0 0,-1 0 0 0 0,1 0 0 0 0,0 0 0 0 0,0 0 0 0 0,0-1 0 0 0,1-1 5 0 0,-1-5-13 0 0,0 0 0 0 0,1 0-1 0 0,1 0 1 0 0,0 0 0 0 0,1 0 0 0 0,0 0 0 0 0,0 0 0 0 0,2 0 0 0 0,-1 1 0 0 0,2-1-1 0 0,-1 1 1 0 0,2 0 0 0 0,-1 0 0 0 0,1 1 0 0 0,1 0 0 0 0,0 0 0 0 0,0 0 0 0 0,1 1-1 0 0,2-1 14 0 0,227-232-1237 0 0,-186 198-243 0 0,-23 20-1289 0 0,-1 0-4935 0 0,-13 11-4572 0 0</inkml:trace>
  <inkml:trace contextRef="#ctx0" brushRef="#br0" timeOffset="520.938">825 767 2417 0 0,'0'0'2567'0'0,"0"0"-595"0"0,0 0-185 0 0,0 0 11 0 0,0 0-108 0 0,0 0-66 0 0,0 0-112 0 0,0 0-142 0 0,0 0-83 0 0,0 0-70 0 0,0 0-67 0 0,0 0-72 0 0,0 0-62 0 0,21 4-87 0 0,67 9-87 0 0,-83-12-739 0 0,0-1 0 0 0,0 0 0 0 0,1 0 0 0 0,-1-1 0 0 0,0 0 0 0 0,0 1 0 0 0,-1-1 0 0 0,1-1 0 0 0,0 1 0 0 0,0-1 0 0 0,0 0 1 0 0,-1 0-1 0 0,1 0 0 0 0,-1-1 0 0 0,0 0 0 0 0,2 0-103 0 0,11-8 325 0 0,9-1-168 0 0,-1-2 1 0 0,0-1 0 0 0,-1-1 0 0 0,-1-1 0 0 0,-1-2-1 0 0,0 0 1 0 0,-1-1 0 0 0,-1 0 0 0 0,-1-2 0 0 0,-1-1 0 0 0,-1 0-1 0 0,-1-1 1 0 0,-2-1 0 0 0,0 0 0 0 0,-1-1 0 0 0,-1 0-1 0 0,-2-1 1 0 0,3-12-158 0 0,50-195-2 0 0,-61 232-1 0 0,-1 0 0 0 0,1-1 1 0 0,-1 1-1 0 0,0-1 1 0 0,1 1-1 0 0,-1-1 0 0 0,0 0 1 0 0,-1 0-1 0 0,1 1 1 0 0,0-1-1 0 0,-1 0 1 0 0,0 0-1 0 0,1 0 0 0 0,-1 0 1 0 0,0 1-1 0 0,-1-1 1 0 0,1 0-1 0 0,0 0 0 0 0,-1 0 1 0 0,0 0-1 0 0,1 1 1 0 0,-1-1-1 0 0,0 0 1 0 0,0 1-1 0 0,-1-1 0 0 0,1 1 1 0 0,-1-1-1 0 0,1 1 1 0 0,-1-1-1 0 0,0 1 1 0 0,1 0-1 0 0,-1 0 0 0 0,-1 0 1 0 0,1 0-1 0 0,0 0 1 0 0,0 1-1 0 0,-1-1 0 0 0,1 0 1 0 0,-1 1-1 0 0,1 0 1 0 0,-1 0-1 0 0,1 0 1 0 0,-1 0-1 0 0,0 0 0 0 0,0 0 1 0 0,1 1-1 0 0,-2-1 3 0 0,-7 4-15 0 0,1 0 0 0 0,0 1 0 0 0,1 0-1 0 0,-1 0 1 0 0,1 1 0 0 0,0 1 0 0 0,0-1-1 0 0,0 2 1 0 0,1-1 0 0 0,0 1 0 0 0,0 0 0 0 0,1 1-1 0 0,0-1 1 0 0,0 2 0 0 0,0-1 0 0 0,1 1-1 0 0,-1 3 16 0 0,-6 6 0 0 0,0 1-1 0 0,1 0 0 0 0,2 1 1 0 0,0 0-1 0 0,1 1 0 0 0,0 0 1 0 0,2 0-1 0 0,1 1 0 0 0,0 0 1 0 0,2 0-1 0 0,1 1 0 0 0,0-1 1 0 0,2 1-1 0 0,0-1 0 0 0,2 1 1 0 0,2 13 0 0 0,1-20 8 0 0,1 0 1 0 0,1 0-1 0 0,0 0 0 0 0,2-1 1 0 0,-1 0-1 0 0,2 0 0 0 0,0-1 1 0 0,1 0-1 0 0,0-1 0 0 0,1 0 1 0 0,0-1-1 0 0,1 0 0 0 0,1 0 1 0 0,0-1-1 0 0,2 0-8 0 0,4 4 23 0 0,-9-6-27 0 0,1 0 0 0 0,0-1 0 0 0,1-1 0 0 0,0 1 0 0 0,0-2 0 0 0,0 0 0 0 0,1 0 0 0 0,9 2 4 0 0,-2-16-1849 0 0,-20-11-2753 0 0,-1 7-551 0 0,1 4-6867 0 0</inkml:trace>
  <inkml:trace contextRef="#ctx0" brushRef="#br0" timeOffset="1236.379">612 559 0 0 0,'-40'-39'0'0'0,"8"17"0"0"0,17 10 0 0 0,-1 4 134 0 0,19 1 6936 0 0,-3 7-7064 0 0,4-2 3987 0 0,2-7 13155 0 0,-6 5-15775 0 0,-3-1-4461 0 0,-3-1 3135 0 0,1 0 0 0 0,-1 1 0 0 0,0-1 1 0 0,-1 1-1 0 0,1 1 0 0 0,-1-1 0 0 0,0 1 0 0 0,0 0 0 0 0,0 1 0 0 0,-1 0 0 0 0,1 0 0 0 0,-1 0 0 0 0,0 1 0 0 0,0 0 0 0 0,0 1 0 0 0,0 0 0 0 0,0 0 0 0 0,0 0 0 0 0,0 1 0 0 0,0 1 0 0 0,0-1 0 0 0,-7 2-47 0 0,-2-2 1 0 0,-1 1-1 0 0,0 1 1 0 0,0 0-1 0 0,1 2 1 0 0,-1 0-1 0 0,1 1 1 0 0,0 0-1 0 0,0 1 1 0 0,1 1-1 0 0,0 1 1 0 0,-10 6-1 0 0,27-14-32 0 0,0 0 1 0 0,0 1 0 0 0,-1-1 0 0 0,1 0 0 0 0,0 0-1 0 0,-1 1 1 0 0,1-1 0 0 0,0 1 0 0 0,-1-1 0 0 0,1 1-1 0 0,0-1 1 0 0,-1 1 0 0 0,1-1 0 0 0,-1 1 0 0 0,1-1-1 0 0,-1 1 1 0 0,1 0 0 0 0,-1-1 0 0 0,1 1 0 0 0,-1 0-1 0 0,0-1 1 0 0,1 1 0 0 0,-1 0 0 0 0,0 0 0 0 0,0-1-1 0 0,0 1 1 0 0,1 0 0 0 0,-1 0 0 0 0,0-1 0 0 0,0 1-1 0 0,0 0 1 0 0,0 0 0 0 0,0 0 0 0 0,0-1 0 0 0,-1 1-1 0 0,1 0 1 0 0,0 0 0 0 0,0-1 0 0 0,0 1-1 0 0,-1 0 1 0 0,1 0 0 0 0,0-1 0 0 0,-1 1 0 0 0,1 0-1 0 0,-1-1 1 0 0,1 1 0 0 0,-1 0 0 0 0,1-1 0 0 0,-1 1-1 0 0,1-1 1 0 0,-1 1 0 0 0,0-1 0 0 0,1 1 0 0 0,-1-1-1 0 0,0 0 1 0 0,1 1 0 0 0,-1-1 0 0 0,0 1 31 0 0,36-5-1881 0 0,-13 0-2940 0 0,-9 0-6934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27 116 0 0 0,'0'0'870'0'0,"0"0"71"0"0,0 0 107 0 0,0 0 110 0 0,0 0 94 0 0,-3 0 5928 0 0,-17 0-1509 0 0,17 0 1964 0 0,129-4-4635 0 0,-125 4-2970 0 0,-1 0 3 0 0,1 0-14 0 0,-1 0-9 0 0,0 0 8 0 0,0 0 9 0 0,0 0-7 0 0,0 0 0 0 0,0 0-8 0 0,0 0 5 0 0,0 0 8 0 0,0 0-10 0 0,0 0 4 0 0,0 0-7 0 0,0 0 5 0 0,0 0 10 0 0,0 0-6 0 0,0 0 6 0 0,0 0-7 0 0,1 0 1 0 0,0 0-8 0 0,-1 0-18 0 0,0 0-6 0 0,0 0 15 0 0,0 0 10 0 0,193-23 516 0 0,-98 15-394 0 0,-38 0-48 0 0,-40 7 26 0 0,-28-1-792 0 0,-31 4-646 0 0,21-1-1704 0 0,-1-1-7458 0 0,18 0-1157 0 0</inkml:trace>
  <inkml:trace contextRef="#ctx0" brushRef="#br0" timeOffset="452.352">93 270 1384 0 0,'0'0'1871'0'0,"0"0"-52"0"0,0 0 63 0 0,0 0 44 0 0,0 0-94 0 0,0 0-225 0 0,0 0-284 0 0,0 0-263 0 0,0 0-165 0 0,0 0-80 0 0,0 0-35 0 0,0 0-11 0 0,0 2-413 0 0,0 8 7403 0 0,146-3-5054 0 0,134-22-1404 0 0,-280 10-1938 0 0,0 0-2222 0 0,0 3-5409 0 0,0 2-4219 0 0</inkml:trace>
  <inkml:trace contextRef="#ctx0" brushRef="#br0" timeOffset="1853.038">796 474 24 0 0,'0'0'1947'0'0,"0"0"11"0"0,0 0 150 0 0,0 0 139 0 0,0 0-33 0 0,0 0-220 0 0,0 0-304 0 0,0 0-263 0 0,0 0-159 0 0,0 0-68 0 0,0 0-72 0 0,0 0-58 0 0,0 0-92 0 0,-3 7 536 0 0,2-7 1898 0 0,-8-80-2021 0 0,9 70-1336 0 0,1-1 0 0 0,0 1 0 0 0,0 0 0 0 0,1 0 0 0 0,1 0 0 0 0,0 0 0 0 0,0 0 0 0 0,1 0 0 0 0,0 1 0 0 0,1-1 0 0 0,0 1 0 0 0,0 0 0 0 0,1 1 0 0 0,0 0 0 0 0,1-1 0 0 0,1 1-55 0 0,13-13 27 0 0,1 1 0 0 0,0 1-1 0 0,2 1 1 0 0,0 1 0 0 0,1 1 0 0 0,1 1 0 0 0,0 2 0 0 0,1 0-1 0 0,1 2 1 0 0,14-4-27 0 0,45-4-8 0 0,-86 19-7 0 0,-1 0 5 0 0,0 0-5 0 0,0 0 0 0 0,-2 327 182 0 0,2-327-183 0 0,0 0 4 0 0,29-27 39 0 0,47-51-15 0 0,4 3 1 0 0,3 4-1 0 0,24-12-12 0 0,-102 79-10 0 0,0 0 1 0 0,0 0-1 0 0,0 1 0 0 0,0 0 1 0 0,1 0-1 0 0,0 0 0 0 0,-1 1 0 0 0,1 0 1 0 0,0 0-1 0 0,0 0 0 0 0,0 1 1 0 0,0 0-1 0 0,0 0 0 0 0,1 0 10 0 0,7 44 19 0 0,-29 165 82 0 0,-22-89-166 0 0,37-119-47 0 0,0 0-46 0 0,0 0-60 0 0,0 0-80 0 0,0 0-107 0 0,3-11-2534 0 0,17-12-2248 0 0,-6 8-3303 0 0,-3 6-2480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0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490 317 0 0 0,'0'0'1118'0'0,"0"0"751"0"0,0 0 268 0 0,0 0-93 0 0,0 0-189 0 0,0 0-209 0 0,0 0-216 0 0,0 0-185 0 0,0 0-122 0 0,0 0-95 0 0,3 0-77 0 0,10 0-75 0 0,-10 0-59 0 0,-3 0-56 0 0,0 0-50 0 0,0 0-54 0 0,0 0-49 0 0,0 0-46 0 0,0 0-42 0 0,0 0-39 0 0,0 0-28 0 0,0 0-20 0 0,0 0-36 0 0,0 0-27 0 0,0 0-55 0 0,-15-1 162 0 0,-21-4-326 0 0,0 2-1 0 0,0 1 1 0 0,0 1 0 0 0,-37 6-151 0 0,48-2 98 0 0,-1 1 0 0 0,1 1 0 0 0,1 1-1 0 0,-1 1 1 0 0,1 2 0 0 0,0 0 0 0 0,-6 5-98 0 0,28-12 11 0 0,0-1-1 0 0,1 1 0 0 0,-1 1 1 0 0,0-1-1 0 0,1 0 0 0 0,-1 0 1 0 0,1 0-1 0 0,0 1 0 0 0,0-1 1 0 0,0 1-1 0 0,0-1 0 0 0,0 1 1 0 0,0-1-1 0 0,1 1 1 0 0,-1 0-1 0 0,1-1 0 0 0,0 1 1 0 0,0 0-1 0 0,0-1 0 0 0,0 1 1 0 0,0 0-1 0 0,0-1 0 0 0,1 1 1 0 0,-1-1-1 0 0,2 3-10 0 0,-1-2 11 0 0,1 0-1 0 0,0 0 1 0 0,0 0 0 0 0,1 0-1 0 0,-1-1 1 0 0,0 1 0 0 0,1 0-1 0 0,0-1 1 0 0,0 0 0 0 0,0 0-1 0 0,0 0 1 0 0,0 0 0 0 0,0 0-1 0 0,0 0 1 0 0,0-1 0 0 0,1 0-1 0 0,-1 1 1 0 0,3-1-11 0 0,207 34 535 0 0,-174-15-438 0 0,-93 22 390 0 0,-48 5-259 0 0,-54 33-111 0 0,152-77-119 0 0,1-1 0 0 0,-1 1-1 0 0,0 0 1 0 0,1 0-1 0 0,0 0 1 0 0,0 0 0 0 0,0 1-1 0 0,0-1 1 0 0,0 1 0 0 0,1 0-1 0 0,0 0 1 0 0,-1 0-1 0 0,1 0 1 0 0,1 0 0 0 0,-1 1-1 0 0,1-1 1 0 0,-1 0 0 0 0,1 1-1 0 0,1-1 1 0 0,-1 1-1 0 0,1-1 1 0 0,-1 1 0 0 0,1 1 2 0 0,1 1 6 0 0,0 0-1 0 0,0 1 1 0 0,0-1 0 0 0,1 0 0 0 0,0 0 0 0 0,0 0 0 0 0,1 0 0 0 0,0 0 0 0 0,0-1 0 0 0,0 1-1 0 0,1-1 1 0 0,0 0 0 0 0,1 0 0 0 0,-1 0 0 0 0,1-1 0 0 0,0 1 0 0 0,0-1 0 0 0,1 0 0 0 0,0-1 0 0 0,-1 1-1 0 0,2-1 1 0 0,-1 0 0 0 0,0-1 0 0 0,1 0 0 0 0,-1 0 0 0 0,1 0 0 0 0,0 0 0 0 0,0-1 0 0 0,0-1-1 0 0,1 1 1 0 0,6 0-6 0 0,-8-1-207 0 0,61-2 359 0 0,-66 0-374 0 0,0 1 1 0 0,1-1-1 0 0,-1 0 0 0 0,0 0 0 0 0,0 1 0 0 0,1-1 1 0 0,-1 0-1 0 0,0 0 0 0 0,0 0 0 0 0,0-1 0 0 0,0 1 1 0 0,0 0-1 0 0,0 0 0 0 0,-1 0 0 0 0,1-1 0 0 0,0 1 1 0 0,-1 0-1 0 0,1-1 0 0 0,-1 1 0 0 0,1-1 1 0 0,-1 1-1 0 0,1-1 0 0 0,-1 1 0 0 0,0-1 0 0 0,0 1 1 0 0,0-1-1 0 0,0 1 0 0 0,0-2 222 0 0,0-2-1517 0 0,0-4-2439 0 0,0 2-2796 0 0,0-1-2973 0 0</inkml:trace>
  <inkml:trace contextRef="#ctx0" brushRef="#br0" timeOffset="402.612">158 1 6649 0 0,'0'0'2144'0'0,"0"0"-283"0"0,0 0-135 0 0,0 0-3 0 0,0 0-87 0 0,0 0-131 0 0,0 0-260 0 0,0 0-297 0 0,0 0-257 0 0,0 0-107 0 0,0 0 71 0 0,0 0 76 0 0,0 0 60 0 0,3 7-28 0 0,55 137 2111 0 0,-42-74-2540 0 0,-4 0 0 0 0,-3 1 1 0 0,-3 0-1 0 0,-3 0 0 0 0,-3 1 0 0 0,-6 34-334 0 0,-15 133 139 0 0,-14-31-130 0 0,16-188-1053 0 0,11-33-5492 0 0,8 6-175 0 0,0 3-5365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1 462 5089 0 0,'0'0'1900'0'0,"0"0"-203"0"0,0 0-169 0 0,0 0-90 0 0,0 0-83 0 0,0 0-95 0 0,0 0-189 0 0,0 0-272 0 0,0 0-240 0 0,0 0-125 0 0,0 0 2 0 0,15 7 2648 0 0,12 6-1245 0 0,89 25 1251 0 0,-100-36-2899 0 0,-6-1-67 0 0,1 0-1 0 0,0 0 1 0 0,-1-1-1 0 0,1 0 1 0 0,-1-1 0 0 0,1 0-1 0 0,-1 0 1 0 0,1-1-1 0 0,-1-1 1 0 0,9-3-124 0 0,26-19 176 0 0,-1-2 0 0 0,-1-1 0 0 0,-1-3 0 0 0,-2-1 0 0 0,-1-2 0 0 0,-2-2 0 0 0,-1-2 0 0 0,-2 0 0 0 0,1-7-176 0 0,120-131 339 0 0,-154 176-339 0 0,1 0 1 0 0,0 0-1 0 0,0 1 1 0 0,0-1 0 0 0,0 1-1 0 0,0-1 1 0 0,-1 1-1 0 0,1 0 1 0 0,0 0-1 0 0,-1 0 1 0 0,1 0-1 0 0,0 0 1 0 0,-1 0-1 0 0,1 0 1 0 0,-1 0-1 0 0,0 1 1 0 0,1-1-1 0 0,-1 1 1 0 0,0-1 0 0 0,0 1-1 0 0,0-1 1 0 0,0 1-1 0 0,0 0 1 0 0,0-1-1 0 0,0 3 0 0 0,0-4 0 0 0,76 163 146 0 0,-72-149-126 0 0,-1 1-1 0 0,-1 0 1 0 0,0 0 0 0 0,-1 1 0 0 0,-1-1 0 0 0,0 1 0 0 0,-1-1 0 0 0,-1 0 0 0 0,0 1 0 0 0,-1-1 0 0 0,-1 0 0 0 0,0 0 0 0 0,-1 0 0 0 0,0 0 0 0 0,-2-1 0 0 0,0 1 0 0 0,0-1 0 0 0,-1-1 0 0 0,-1 1 0 0 0,0-1 0 0 0,-1-1 0 0 0,0 1 0 0 0,-1-1 0 0 0,-1-1-1 0 0,1 0 1 0 0,-2-1 0 0 0,0 0 0 0 0,-6 4-20 0 0,3-6-25 0 0,-1-1 0 0 0,-1-1 0 0 0,1-1-1 0 0,-1 0 1 0 0,0-1 0 0 0,-1-1-1 0 0,1 0 1 0 0,0-1 0 0 0,-1-1 0 0 0,1-1-1 0 0,-1-1 1 0 0,1 0 0 0 0,-1-1 0 0 0,1-1-1 0 0,0 0 1 0 0,0-1 0 0 0,0-2-1 0 0,1 1 1 0 0,-1-2 0 0 0,1 0 25 0 0,13 7-62 0 0,-1-1 0 0 0,1 1 0 0 0,0-1 0 0 0,-1 0 0 0 0,1 0-1 0 0,0 0 1 0 0,-1-1 0 0 0,1 1 0 0 0,0-1 0 0 0,0 1 0 0 0,0-1 0 0 0,0 0 0 0 0,1 0 0 0 0,-1-1 0 0 0,0 1 0 0 0,1 0 0 0 0,-1-1 0 0 0,1 0-1 0 0,0 1 1 0 0,0-1 0 0 0,0 0 0 0 0,1 0 0 0 0,-1 0 0 0 0,0-1 0 0 0,1 1 0 0 0,0 0 0 0 0,0 0 0 0 0,0-1 0 0 0,0 1 0 0 0,1-1 0 0 0,-1 1 0 0 0,1-1-1 0 0,0-2 63 0 0,2 2-230 0 0,1 0 0 0 0,0 0-1 0 0,0 0 1 0 0,0 0 0 0 0,0 1-1 0 0,1-1 1 0 0,0 1 0 0 0,-1 0-1 0 0,1 0 1 0 0,0 0 0 0 0,1 0-1 0 0,-1 1 1 0 0,0 0 0 0 0,4-2 230 0 0,7-4-1357 0 0,5-6-3448 0 0,-4 5-6748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12219 0 0,'0'0'2193'0'0,"0"0"-268"0"0,0 0-315 0 0,0 0-326 0 0,0 0-275 0 0,0 0-241 0 0,0 0-286 0 0,0 0-249 0 0,0 0-161 0 0,0 0-94 0 0,0 0-22 0 0,0 0-20 0 0,-3 3-34 0 0,2-2 31 0 0,1 0-1 0 0,-1 0 1 0 0,0 0-1 0 0,1 0 0 0 0,-1 1 1 0 0,1-1-1 0 0,-1 0 1 0 0,1 0-1 0 0,0 0 0 0 0,-1 1 1 0 0,1-1-1 0 0,0 0 1 0 0,0 0-1 0 0,0 1 0 0 0,0-1 1 0 0,0 0-1 0 0,0 0 1 0 0,0 1-1 0 0,0-1 1 0 0,1 0-1 0 0,-1 0 0 0 0,0 0 1 0 0,1 1-1 0 0,-1-1 1 0 0,1 0-1 0 0,-1 0 0 0 0,1 0 1 0 0,0 0-1 0 0,-1 0 1 0 0,1 0-1 0 0,0 0 0 0 0,0 0 1 0 0,0 0-1 0 0,0 0 1 0 0,0 0-1 0 0,0-1 1 0 0,0 1-1 0 0,0 0 0 0 0,0-1 1 0 0,0 1-1 0 0,0 0 1 0 0,0-1-1 0 0,0 0 0 0 0,0 1 1 0 0,1-1-1 0 0,-1 0 1 0 0,0 1-1 0 0,0-1 0 0 0,1 0 1 0 0,-1 0 67 0 0,6 3-4592 0 0,-2-2-6147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22 118 9722 0 0,'0'0'2442'0'0,"0"0"-471"0"0,0 0-221 0 0,0 0-61 0 0,0 0-156 0 0,0 0-118 0 0,0 0-230 0 0,0 0-278 0 0,0 0-227 0 0,0 0-129 0 0,0 0-24 0 0,0 0-8 0 0,0 7-25 0 0,6 89 801 0 0,-6 98-488 0 0,-19-95-723 0 0,14-84 3 0 0,3-7-1740 0 0,1-19-323 0 0,1-12-1783 0 0,0 8-3683 0 0,0 7-4122 0 0</inkml:trace>
  <inkml:trace contextRef="#ctx0" brushRef="#br0" timeOffset="751.771">189 495 5121 0 0,'0'0'3369'0'0,"0"0"-1435"0"0,0 0-586 0 0,0 0-76 0 0,0 0 24 0 0,0 0-11 0 0,0 0 12 0 0,0 0-14 0 0,0 0-80 0 0,0 0-113 0 0,0 0-123 0 0,0 0-165 0 0,0 0-173 0 0,17-17-99 0 0,53-53-62 0 0,3-40 907 0 0,31-101-562 0 0,-104 211-795 0 0,0 0-6 0 0,0 0-24 0 0,0 0-12 0 0,0 0-10 0 0,0 0-18 0 0,4 19-44 0 0,16 108 233 0 0,-16-109-131 0 0,-2-5 5 0 0,1-1 1 0 0,0 0 0 0 0,1 0-1 0 0,0-1 1 0 0,0 1-1 0 0,2-1 1 0 0,-1 0 0 0 0,1 0-1 0 0,1 0 1 0 0,0-1-1 0 0,6 7-11 0 0,-8-14 86 0 0,1 0 0 0 0,-1 0-1 0 0,1 0 1 0 0,0-1 0 0 0,-1 0-1 0 0,1 0 1 0 0,0-1-1 0 0,0 0 1 0 0,0 0 0 0 0,1 0-1 0 0,-1-1 1 0 0,0 1 0 0 0,0-2-1 0 0,0 1 1 0 0,0-1 0 0 0,0 1-1 0 0,0-2 1 0 0,0 1 0 0 0,0-1-1 0 0,0 0 1 0 0,0 0 0 0 0,-1 0-1 0 0,1-1 1 0 0,-1 0 0 0 0,0 0-1 0 0,1-1 1 0 0,-1 1 0 0 0,-1-1-1 0 0,1 0 1 0 0,-1 0-1 0 0,4-5-85 0 0,5-4 71 0 0,-1-2-1 0 0,0 1 0 0 0,-1-2 0 0 0,-1 1 1 0 0,0-2-1 0 0,-2 1 0 0 0,0-1 0 0 0,0 0 0 0 0,-2-1 1 0 0,0 0-1 0 0,-1 0 0 0 0,0 0 0 0 0,-2 0 0 0 0,0-1 1 0 0,-2 0-1 0 0,0 1 0 0 0,-1-14-70 0 0,0 31-50 0 0,0 0-1 0 0,0 0 1 0 0,0-1-1 0 0,-1 1 1 0 0,1 0-1 0 0,0 0 1 0 0,-1 0-1 0 0,1 0 1 0 0,-1 0-1 0 0,1 0 1 0 0,-1 0-1 0 0,1 1 1 0 0,-1-1 0 0 0,0 0-1 0 0,1 0 1 0 0,-1 0-1 0 0,0 0 1 0 0,0 1-1 0 0,0-1 1 0 0,1 0-1 0 0,-1 1 1 0 0,0-1-1 0 0,0 1 1 0 0,0-1-1 0 0,0 1 1 0 0,0-1-1 0 0,0 1 1 0 0,0 0 0 0 0,0 0-1 0 0,-1-1 1 0 0,1 1-1 0 0,0 0 1 0 0,0 0-1 0 0,0 0 1 0 0,0 0-1 0 0,0 0 1 0 0,0 0-1 0 0,0 0 1 0 0,0 1-1 0 0,0-1 1 0 0,0 0-1 0 0,0 1 1 0 0,0-1 0 0 0,0 0-1 0 0,0 1 1 0 0,0-1-1 0 0,0 1 1 0 0,0 0-1 0 0,0-1 1 0 0,0 1-1 0 0,0 0 1 0 0,0-1-1 0 0,1 1 1 0 0,-1 0-1 0 0,0 0 1 0 0,1 0-1 0 0,-1 0 51 0 0,-14 27-3484 0 0,10-7-5678 0 0,4-13-2943 0 0</inkml:trace>
  <inkml:trace contextRef="#ctx0" brushRef="#br0" timeOffset="1126.009">1334 71 11883 0 0,'0'0'2544'0'0,"0"0"-393"0"0,0 0-304 0 0,0 0-288 0 0,0 0-244 0 0,0 0-147 0 0,0 0-182 0 0,0 0-192 0 0,0 0-178 0 0,0 0-128 0 0,0 0-63 0 0,0 0-54 0 0,0 0 0 0 0,-10-3-37 0 0,-31-9-46 0 0,39 11-254 0 0,-1 1-1 0 0,0 0 1 0 0,1 0-1 0 0,-1 0 0 0 0,0 0 1 0 0,1 1-1 0 0,-1-1 0 0 0,0 1 1 0 0,1-1-1 0 0,-1 1 1 0 0,1 0-1 0 0,-1 0 0 0 0,1 0 1 0 0,0 1-1 0 0,-1-1 0 0 0,1 0 1 0 0,0 1-1 0 0,0-1 1 0 0,0 1-1 0 0,-2 1-33 0 0,-10 7 173 0 0,2-3-148 0 0,1 0 0 0 0,1 1 0 0 0,-1-1 1 0 0,1 2-1 0 0,1 0 0 0 0,-1 0 1 0 0,2 1-1 0 0,-1 0 0 0 0,1 0 0 0 0,1 1 1 0 0,0 0-1 0 0,0 0 0 0 0,1 1 1 0 0,1-1-1 0 0,0 2 0 0 0,0-1 0 0 0,1 0 1 0 0,1 1-1 0 0,0 0 0 0 0,1 0 1 0 0,0 0-1 0 0,1 0 0 0 0,0 12-25 0 0,1-19 2 0 0,1 0 0 0 0,0 0 0 0 0,-1 0 0 0 0,2 0-1 0 0,-1-1 1 0 0,1 1 0 0 0,0 0 0 0 0,0-1 0 0 0,0 1 0 0 0,1-1 0 0 0,0 0 0 0 0,0 1-1 0 0,0-1 1 0 0,1-1 0 0 0,0 1 0 0 0,0-1 0 0 0,0 1 0 0 0,0-1 0 0 0,1 0 0 0 0,0 0-1 0 0,-1-1 1 0 0,1 0 0 0 0,0 0 0 0 0,1 0 0 0 0,-1 0 0 0 0,1-1 0 0 0,-1 0 0 0 0,1 0-1 0 0,0 0 1 0 0,-1-1 0 0 0,1 1 0 0 0,0-2 0 0 0,0 1 0 0 0,0-1 0 0 0,0 0 0 0 0,0 0-1 0 0,5-1-1 0 0,0 1-28 0 0,1-2 0 0 0,-1 1 0 0 0,1-2 0 0 0,-1 0 0 0 0,0 0-1 0 0,0-1 1 0 0,0 0 0 0 0,-1 0 0 0 0,1-2 0 0 0,-1 1 0 0 0,0-1-1 0 0,-1-1 1 0 0,0 0 0 0 0,0 0 0 0 0,0 0 0 0 0,4-6 28 0 0,16-19-3606 0 0,-5-3-3447 0 0,-21 26-5028 0 0</inkml:trace>
  <inkml:trace contextRef="#ctx0" brushRef="#br0" timeOffset="1541.117">1532 295 4905 0 0,'0'0'3290'0'0,"0"0"-1447"0"0,0 0-389 0 0,0 0 50 0 0,0 0-18 0 0,0 0-65 0 0,0 0-114 0 0,0 0-157 0 0,0 0-185 0 0,0 0-95 0 0,0 0-18 0 0,0 0 7 0 0,22 11-11 0 0,67 36-30 0 0,-27-36 562 0 0,-47-10-1050 0 0,1-2-1 0 0,-1 1 1 0 0,0-2-1 0 0,0 0 1 0 0,0-1-1 0 0,0-1 1 0 0,0 0 0 0 0,8-3-330 0 0,-13 2 91 0 0,0 1 0 0 0,1-1 0 0 0,-2-1 0 0 0,1 0 0 0 0,-1 0 1 0 0,1-1-1 0 0,-2 0 0 0 0,1-1 0 0 0,-1 0 0 0 0,0 0 0 0 0,-1 0 0 0 0,0-1 1 0 0,0 0-1 0 0,-1-1 0 0 0,0 0 0 0 0,-1 0 0 0 0,3-7-91 0 0,-3 8 30 0 0,0-1-1 0 0,-1 0 1 0 0,0 0-1 0 0,-1-1 1 0 0,0 1 0 0 0,-1 0-1 0 0,0-1 1 0 0,-1 0-1 0 0,0 1 1 0 0,0-1-1 0 0,-1 0 1 0 0,-2-8-30 0 0,0 16-3 0 0,0-1 1 0 0,0 0-1 0 0,-1 0 0 0 0,0 1 1 0 0,0 0-1 0 0,0-1 0 0 0,0 1 1 0 0,0 0-1 0 0,-1 0 0 0 0,1 1 1 0 0,-1-1-1 0 0,0 1 0 0 0,0 0 1 0 0,0 0-1 0 0,0 0 0 0 0,0 0 1 0 0,0 1-1 0 0,-1 0 0 0 0,1 0 1 0 0,0 0-1 0 0,-1 0 0 0 0,1 0 1 0 0,-1 1-1 0 0,1 0 0 0 0,-1 0 1 0 0,1 0-1 0 0,0 1 0 0 0,-1-1 1 0 0,1 1-1 0 0,-1 0 0 0 0,1 1 1 0 0,0-1-1 0 0,0 1 0 0 0,0-1 1 0 0,0 1-1 0 0,-1 1 3 0 0,-16 7-19 0 0,-1 0-1 0 0,2 2 1 0 0,0 0-1 0 0,0 2 1 0 0,1 0 0 0 0,1 1-1 0 0,0 1 1 0 0,1 0-1 0 0,1 2 1 0 0,1 0 0 0 0,0 0-1 0 0,1 2 1 0 0,-9 17 19 0 0,18-32-2 0 0,1 2 1 0 0,0-1-1 0 0,0 0 0 0 0,1 1 1 0 0,-1-1-1 0 0,1 1 0 0 0,1 0 1 0 0,-1 0-1 0 0,1 0 1 0 0,1 1-1 0 0,-1-1 0 0 0,1 0 1 0 0,0 1-1 0 0,1-1 0 0 0,0 1 1 0 0,0-1-1 0 0,1 0 0 0 0,0 1 1 0 0,0-1-1 0 0,0 0 0 0 0,1 1 1 0 0,0-1-1 0 0,1 0 1 0 0,-1 0-1 0 0,1 0 0 0 0,1-1 1 0 0,-1 1-1 0 0,1-1 0 0 0,0 0 1 0 0,1 0-1 0 0,0 0 0 0 0,0-1 1 0 0,0 1-1 0 0,0-1 1 0 0,4 2 1 0 0,17 6 21 0 0,0-2 0 0 0,1 0 0 0 0,0-2 1 0 0,0-1-1 0 0,1-2 0 0 0,0 0 0 0 0,0-2 1 0 0,1-1-1 0 0,-1-1 0 0 0,1-2 0 0 0,0-1 1 0 0,5-1-22 0 0,-10 2 10 0 0,-10 0-41 0 0,-1-1 0 0 0,1-1 0 0 0,0 0 0 0 0,-1 0-1 0 0,1-1 1 0 0,-1-1 0 0 0,0-1 0 0 0,0 1 0 0 0,-1-2 0 0 0,3-1 31 0 0,34-34-8488 0 0,-41 33-4184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70,'55'-38,"102"7,-153 30,0 1,0 0,0 0,0 1,0-1,0 1,0 0,0 0,0 0,0 0,0 1,-1-1,1 1,0 0,-1 0,0 1,1-1,-1 1,0-1,0 1,-1 0,1 0,0 1,-1-1,0 0,0 1,0-1,0 1,-1 0,1-1,-1 1,0 0,0 0,0 0,-1 0,1 0,-1 0,0 1,-2 6,1 1,-2 0,0-1,0 0,-1 1,-1-1,0-1,0 1,-1-1,0 0,-1 0,0-1,0 1,-1-2,-5 5,-63 107,76-116,1-1,0 1,-1 0,1 0,0-1,1 1,-1 0,1-1,0 1,0-1,0 0,0 0,0 1,1-1,-1-1,1 1,0 0,0-1,0 1,0-1,0 0,1 0,-1 0,1-1,-1 1,1-1,0 0,-1 0,1 0,0 0,0 0,0-1,-1 0,1 0,0 0,0 0,0-1,0 0,0 1,-1-1,1-1,0 1,26 4,96 43,-123-44,0 0,-1 0,1 0,-1 1,1-1,-1 0,0 1,0 0,0-1,0 1,0 0,0 0,-1 0,0 0,1 1,-1-1,0 0,-1 0,1 1,-1-1,1 1,-1-1,0 0,0 1,0-1,-1 1,1-1,-1 0,0 0,0 1,0-1,0 0,-1 0,1 0,-1 0,0 0,0 1,-11 14,-1 0,0-1,-1 0,-1-1,0-1,-1 0,-1-2,0 0,-1 0,0-2,-1-1,0 0,-1-1,0-1,-20 4,16-7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52 151 0 0 0,'0'0'1383'0'0,"0"0"201"0"0,0 0 138 0 0,0 0 130 0 0,0 0-39 0 0,0 0-142 0 0,0 0-199 0 0,0 0-228 0 0,0 0-186 0 0,0 0-155 0 0,0-3-91 0 0,-3 15 7957 0 0,-9 53-8921 0 0,8-39 802 0 0,-18 167-296 0 0,12 42-168 0 0,12-228-183 0 0,0 0 1 0 0,0 0-1 0 0,1-1 0 0 0,-1 1 0 0 0,2 0 0 0 0,-1-1 0 0 0,1 0 0 0 0,0 0 0 0 0,0 0 0 0 0,1 0 0 0 0,-1 0 0 0 0,1-1 0 0 0,1 0 1 0 0,-1 0-1 0 0,1-1 0 0 0,-1 1 0 0 0,1-1 0 0 0,1 0 0 0 0,-1-1 0 0 0,1 0 0 0 0,-1 0 0 0 0,1 0 0 0 0,0-1 0 0 0,0 1 0 0 0,0-2 0 0 0,3 1-3 0 0,-2 0 21 0 0,1-1-1 0 0,-1-1 1 0 0,1 1-1 0 0,-1-2 0 0 0,1 1 1 0 0,-1-1-1 0 0,0 0 1 0 0,1-1-1 0 0,-1 0 0 0 0,0 0 1 0 0,0-1-1 0 0,0 0 1 0 0,-1 0-1 0 0,1-1 0 0 0,-1 0 1 0 0,1 0-1 0 0,-1-1 1 0 0,0 1-1 0 0,0-3-20 0 0,113-115 265 0 0,-100 95-237 0 0,-2-1 0 0 0,-1-1 0 0 0,-2 0 0 0 0,0-1 0 0 0,-2-1 0 0 0,-1 0 0 0 0,-2-1 0 0 0,-1 0 0 0 0,-1-1 0 0 0,-2 0 0 0 0,-2 0 0 0 0,0 0 0 0 0,-3 0 0 0 0,0-3-28 0 0,-1 9 12 0 0,1 18 13 0 0,0 1 1 0 0,0-1 0 0 0,-1 1-1 0 0,0-1 1 0 0,-1 1 0 0 0,0-1-1 0 0,0 1 1 0 0,-1 0 0 0 0,0-1-1 0 0,0 1 1 0 0,-1 0 0 0 0,0 0-1 0 0,-1 1 1 0 0,1-1-1 0 0,-1 0 1 0 0,-1 1 0 0 0,0-1-26 0 0,4 8 5 0 0,0 0 1 0 0,0 0 0 0 0,1 0-1 0 0,-1 0 1 0 0,0 0-1 0 0,0 0 1 0 0,0 1 0 0 0,0-1-1 0 0,0 0 1 0 0,1 0 0 0 0,-1 1-1 0 0,0-1 1 0 0,0 0-1 0 0,1 1 1 0 0,-1-1 0 0 0,0 0-1 0 0,0 1 1 0 0,1-1 0 0 0,-1 1-1 0 0,0 0 1 0 0,1-1-1 0 0,-1 1 1 0 0,1-1 0 0 0,-1 1-1 0 0,1 0 1 0 0,-1-1 0 0 0,1 1-1 0 0,-1 0 1 0 0,1 0-1 0 0,0 0 1 0 0,-1-1 0 0 0,1 1-1 0 0,0 0 1 0 0,0 0 0 0 0,0 0-1 0 0,-1-1 1 0 0,1 1-1 0 0,0 0 1 0 0,0 0 0 0 0,0 0-1 0 0,0 0 1 0 0,0 0 0 0 0,1-1-1 0 0,-1 1 1 0 0,0 0-1 0 0,0 0 1 0 0,1 0 0 0 0,-1 0-6 0 0,-2 7 20 0 0,-8 28 16 0 0,2 1 0 0 0,1-1 0 0 0,2 1 0 0 0,1 0 0 0 0,2 0 0 0 0,1 0 0 0 0,3 1 0 0 0,0-1-1 0 0,3 0 1 0 0,1-1 0 0 0,4 12-36 0 0,42 210 506 0 0,-44-134-382 0 0,-8-124-151 0 0,0 0-6 0 0,0 0-9 0 0,0 0-12 0 0,0 0-9 0 0,0 0-5 0 0,0 0-13 0 0,0 0-1 0 0,0 0-24 0 0,0 0-20 0 0,31-27-4148 0 0,-24 22 2731 0 0,6-5-5843 0 0,-8 2-4321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4249 0 0,'0'0'5713'0'0,"0"0"-2859"0"0,0 0-1030 0 0,0 0-239 0 0,0 0-164 0 0,0 0-131 0 0,0 0-144 0 0,0 0-233 0 0,0 0-242 0 0,0 0-174 0 0,0 0 2 0 0,0 0 45 0 0,0 7 16 0 0,11 148 1784 0 0,-1 67-1942 0 0,-10-221-500 0 0,0-1-17 0 0,0 0-50 0 0,0 0-55 0 0,19-27-3042 0 0,-7 7-606 0 0,-4 6-3367 0 0,-2 6-3962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4137 0 0,'0'0'3081'0'0,"0"0"-484"0"0,0 0-303 0 0,0 0-304 0 0,0 0-327 0 0,0 0-313 0 0,0 0-339 0 0,0 0-293 0 0,0 0-211 0 0,0 0-140 0 0,0 0-39 0 0,0 0 97 0 0,0 0 105 0 0,6 0 97 0 0,166-7 2372 0 0,-5-17-2583 0 0,-160 22-559 0 0,-7 2 164 0 0,1 1 0 0 0,0-1-1 0 0,-1 1 1 0 0,1-1 0 0 0,0 0-1 0 0,-1 0 1 0 0,1 1 0 0 0,0-1-1 0 0,-1 0 1 0 0,1 0-1 0 0,0 0 1 0 0,0 1 0 0 0,-1-1-1 0 0,1 0 1 0 0,0 0 0 0 0,0 0-1 0 0,-1 0 1 0 0,1-1-1 0 0,0 1 1 0 0,0 0 0 0 0,-1 0-1 0 0,1 0 1 0 0,0-1 0 0 0,-1 1-1 0 0,1 0 1 0 0,0-1-1 0 0,-1 1 1 0 0,1 0 0 0 0,0-1-1 0 0,-1 1 1 0 0,1-1 0 0 0,-1 1-1 0 0,1-1 1 0 0,-1 1 0 0 0,1-1-1 0 0,-1 1 1 0 0,1-1-1 0 0,-1 0 1 0 0,0 1 0 0 0,1-1-1 0 0,-1 0 1 0 0,0 1 0 0 0,1-1-1 0 0,-1 0 1 0 0,0 1-1 0 0,0-1 1 0 0,0 0 0 0 0,0 0-1 0 0,1 1 1 0 0,-1-1 0 0 0,0 0-1 0 0,0 0 1 0 0,-1 1-1 0 0,1-1 1 0 0,0 0 0 0 0,0 0-1 0 0,0 1 1 0 0,0-1 0 0 0,-1 0-1 0 0,1 1 1 0 0,0-1 0 0 0,-1 0-1 0 0,1 1 1 0 0,0-1-1 0 0,-1 0 1 0 0,1 1 0 0 0,-1-1-1 0 0,1 1-20 0 0,-107-43 42 0 0,36 17 23 0 0,74 52-72 0 0,2-11 39 0 0,0-1 0 0 0,-1 1 1 0 0,-1 0-1 0 0,-1 0 0 0 0,0 1 0 0 0,-1-1 0 0 0,-1 0 0 0 0,0 0 0 0 0,-2 10-32 0 0,2 11 29 0 0,-8 103 8 0 0,8-138-30 0 0,0-1-18 0 0,0 0 4 0 0,0 0 13 0 0,0 0 4 0 0,0 0 13 0 0,84-124 378 0 0,-29-26-333 0 0,-53 143 312 0 0,0 3 510 0 0,-1 1-3277 0 0,-1 0-2720 0 0,0 1-3776 0 0,0 2-2414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39 0 0 0,'0'0'1059'0'0,"0"0"307"0"0,0 0 121 0 0,0 0 66 0 0,0 0 9 0 0,0 0-50 0 0,0 0-102 0 0,0 0-58 0 0,0 0-68 0 0,0 0-59 0 0,0 0-62 0 0,-7-3-73 0 0,-23-13-44 0 0,23 12-74 0 0,7 4-72 0 0,0 0-87 0 0,0 0-101 0 0,0 0-68 0 0,0 0-52 0 0,0 0-77 0 0,0 0-74 0 0,0 0-66 0 0,0 0-62 0 0,0 0-26 0 0,0 0-23 0 0,9 0 791 0 0,144-4 1491 0 0,-7-7-1990 0 0,-149 39-523 0 0,-152 140 286 0 0,148-159-318 0 0,2-4 5 0 0,0 0-1 0 0,1 0 1 0 0,0 1 0 0 0,-1-1-1 0 0,2 1 1 0 0,-1 1-1 0 0,1-1 1 0 0,0 0 0 0 0,0 1-1 0 0,0-1 1 0 0,1 1-1 0 0,0 0 1 0 0,1 0 0 0 0,-1 0-1 0 0,1 0 1 0 0,1 5-6 0 0,1-9 28 0 0,1 0 0 0 0,0 0 0 0 0,0 0 1 0 0,0 0-1 0 0,1-1 0 0 0,-1 1 0 0 0,1-1 0 0 0,0 1 1 0 0,-1-1-1 0 0,1 0 0 0 0,0 0 0 0 0,0 0 0 0 0,0 0 1 0 0,1-1-1 0 0,-1 1 0 0 0,0-1 0 0 0,1 0 0 0 0,-1 0 1 0 0,1 0-1 0 0,2 0-28 0 0,12 2 129 0 0,0-1 1 0 0,-1-1-1 0 0,1-1 0 0 0,-1 0 1 0 0,1-1-1 0 0,0-1 0 0 0,-1-1 1 0 0,5-1-130 0 0,38-4-1383 0 0,-47 3 276 0 0,2-2-1802 0 0,-6 3-4743 0 0,-7 0-4456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5921 0 0,'0'0'3565'0'0,"0"0"-739"0"0,0 0-546 0 0,0 0-328 0 0,0 0-272 0 0,0 0-250 0 0,0 0-210 0 0,0 0-229 0 0,0 0-176 0 0,0 0-126 0 0,0 0-76 0 0,0 0-46 0 0,6-3 951 0 0,85 30 1144 0 0,-40-17-2302 0 0,-1-2 1 0 0,2-3-1 0 0,-1-2 0 0 0,34-2-360 0 0,45-18 32 0 0,-66-17-1761 0 0,-62 28 941 0 0,-2 5-3691 0 0,-2 1-4572 0 0,0 0-2319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12539 0 0,'0'0'2492'0'0,"0"0"-735"0"0,0 0-512 0 0,0 0-203 0 0,0 0-102 0 0,0 0-29 0 0,0 0 29 0 0,0 0-4 0 0,0 0-14 0 0,0 0-33 0 0,0 0-122 0 0,0 0-147 0 0,0 0-124 0 0,20 5-90 0 0,64 11-88 0 0,-2-25 140 0 0,170-49-1190 0 0,-184 39-1467 0 0,-25 3-6509 0 0,-29 9-3410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 14371 0 0,'0'0'2007'0'0,"0"0"-392"0"0,0 0-243 0 0,0 0-113 0 0,0 0-110 0 0,0 0-117 0 0,0 0-181 0 0,0 0-223 0 0,0 0-213 0 0,0 0-97 0 0,0 0-60 0 0,0 0-20 0 0,0 0 16 0 0,-6 9 11 0 0,-30 47 227 0 0,-13 23-60 0 0,-5-1 1 0 0,-57 64-433 0 0,-100 56 44 0 0,198-183-12 0 0,13-14-43 0 0,0-1-10 0 0,0 0-15 0 0,40 7 232 0 0,107 5 177 0 0,212-1-309 0 0,-270-7-19 0 0,-88-4-18 0 0,-1 0 14 0 0,0 0 35 0 0,0 0-1 0 0,0 0 4 0 0,0 0 18 0 0,5-43 481 0 0,-9 13-537 0 0,-1 1 0 0 0,-1-1 0 0 0,-2 1 0 0 0,-1 0 0 0 0,-2 1 0 0 0,0 0 0 0 0,-2 1 0 0 0,-1 0 1 0 0,-1 1-1 0 0,-1 1 0 0 0,-2 0 0 0 0,0 1-41 0 0,3 3-64 0 0,0 0-1 0 0,-1 2 1 0 0,-1 0-1 0 0,-1 0 1 0 0,-1 2-1 0 0,-13-10 65 0 0,33 27-55 0 0,-1 0 0 0 0,1-1 0 0 0,-1 1 0 0 0,0 0 0 0 0,1 0 0 0 0,-1-1 0 0 0,1 1 0 0 0,-1 0 0 0 0,1-1 0 0 0,-1 1 0 0 0,0 0 0 0 0,1-1 0 0 0,-1 1 0 0 0,0-1 0 0 0,1 1 0 0 0,-1 0 0 0 0,0-1 0 0 0,0 1 0 0 0,1-1 0 0 0,-1 1 0 0 0,0-1 0 0 0,0 1 0 0 0,0-1 0 0 0,0 1 0 0 0,0-1 0 0 0,0 1 0 0 0,1-1 0 0 0,-1 1-1 0 0,0-1 1 0 0,-1 1 0 0 0,1-1 0 0 0,0 1 0 0 0,0-1 0 0 0,0 1 0 0 0,0-1 0 0 0,0 1 0 0 0,0-1 0 0 0,-1 1 0 0 0,1-1 0 0 0,0 1 0 0 0,0-1 0 0 0,-1 1 0 0 0,1-1 0 0 0,0 1 0 0 0,-1-1 0 0 0,1 1 0 0 0,0 0 0 0 0,-1-1 0 0 0,1 1 0 0 0,-1 0 0 0 0,1-1 0 0 0,0 1 0 0 0,-1 0 0 0 0,1 0 0 0 0,-1 0 0 0 0,1-1 0 0 0,-1 1 0 0 0,1 0 0 0 0,-1 0 0 0 0,1 0 0 0 0,-1 0 0 0 0,1 0 0 0 0,-1 0 0 0 0,1 0 0 0 0,-1 0 0 0 0,1 0 0 0 0,-1 0-1 0 0,1 0 1 0 0,-1 0 55 0 0,34 0-3685 0 0,-12 0-2889 0 0,-6 0-5227 0 0</inkml:trace>
  <inkml:trace contextRef="#ctx0" brushRef="#br0" timeOffset="426.819">1118 78 7866 0 0,'0'0'3052'0'0,"0"0"-470"0"0,0 0-416 0 0,0 0-259 0 0,0 0-287 0 0,0 0-218 0 0,0 0-172 0 0,0 0-201 0 0,0 0-182 0 0,0 0-143 0 0,0 0-105 0 0,0 0-96 0 0,0 0-70 0 0,-6-11 477 0 0,-15 130 553 0 0,-2 104-690 0 0,15-19-819 0 0,8-204 0 0 0,0 0-20 0 0,0 0-40 0 0,0 0-43 0 0,0 0-45 0 0,0 0-70 0 0,0-27-2731 0 0,1 6 939 0 0,-2-30-3006 0 0,-7 19-3850 0 0,3 21-278 0 0</inkml:trace>
  <inkml:trace contextRef="#ctx0" brushRef="#br0" timeOffset="695.824">797 85 3233 0 0,'0'0'2944'0'0,"0"0"-60"0"0,0 0-160 0 0,0 0-202 0 0,0 0-257 0 0,0 0-358 0 0,0 0-370 0 0,0 0-338 0 0,0 0-241 0 0,0 0-183 0 0,0 0-121 0 0,0 0-98 0 0,-5-2-49 0 0,-3-1-462 0 0,19-4 2285 0 0,279-31 428 0 0,-56 19-1572 0 0,-184 19-4355 0 0,0 0-3959 0 0,-26 0 1839 0 0,-21 0-7676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5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8 7482 0 0,'0'0'2257'0'0,"0"0"-394"0"0,0 0-277 0 0,0 0-39 0 0,0 0 13 0 0,0 0-47 0 0,0 0-201 0 0,0 0-288 0 0,0 0-256 0 0,0 0-174 0 0,0 0-115 0 0,10-7 1446 0 0,-6 20-1650 0 0,0 0 1 0 0,-1 1-1 0 0,0-1 0 0 0,-1 0 0 0 0,0 1 0 0 0,-1 0 0 0 0,0-1 0 0 0,-2 1 0 0 0,1 1-275 0 0,-1-2 114 0 0,0 110 161 0 0,-6-1-1 0 0,-5 0 0 0 0,-8 9-274 0 0,-1 7-63 0 0,20-122 185 0 0,0-9-1802 0 0,1-22-784 0 0,7-31-2514 0 0,-2 27 475 0 0,-2 8 547 0 0,1-1-5845 0 0</inkml:trace>
  <inkml:trace contextRef="#ctx0" brushRef="#br0" timeOffset="262.019">1 417 10834 0 0,'0'0'2405'0'0,"0"0"-733"0"0,0 0-597 0 0,0 0-109 0 0,0 0 161 0 0,0 0 138 0 0,0 0-13 0 0,0 0-151 0 0,0 0-261 0 0,0 0-181 0 0,0 0-110 0 0,0 0-77 0 0,0 0-73 0 0,35-7-79 0 0,110-23-80 0 0,-2-10 85 0 0,-45 21-881 0 0,-66 16-1885 0 0,2 2-3317 0 0,-27 1-4 0 0,-4 0-5086 0 0</inkml:trace>
  <inkml:trace contextRef="#ctx0" brushRef="#br0" timeOffset="762.681">633 1 10570 0 0,'0'0'2133'0'0,"0"0"-493"0"0,0 0-496 0 0,0 0-193 0 0,0 0 24 0 0,0 0 44 0 0,0 0-24 0 0,0 0-114 0 0,0 0-189 0 0,0 0-95 0 0,0 0-51 0 0,0 0-25 0 0,-5 32-9 0 0,-11 101-56 0 0,16 19 768 0 0,5-103-980 0 0,15 224 239 0 0,-11-170-439 0 0,-8-102-43 0 0,0 0-1 0 0,0-1 1 0 0,0 1 0 0 0,0-1 0 0 0,1 1 0 0 0,-1-1-1 0 0,0 1 1 0 0,0-1 0 0 0,0 1 0 0 0,0-1 0 0 0,1 0-1 0 0,-1 0 1 0 0,0 0 0 0 0,0 1 0 0 0,1-1 0 0 0,-1 0-1 0 0,0-1 1 0 0,0 1 0 0 0,0 0 0 0 0,1 0 0 0 0,-1 0-1 0 0,0-1 1 0 0,0 1 0 0 0,0-1 0 0 0,1 1 0 0 0,-1-1-1 0 0,0 1 1 0 0,0-1 0 0 0,0 0 0 0 0,0 1 0 0 0,0-1-1 0 0,0 0 1 0 0,0 0 0 0 0,-1 0 0 0 0,1 0 0 0 0,0 0-1 0 0,0 0 1 0 0,-1 0 0 0 0,1 0 0 0 0,0 0 0 0 0,-1 0-1 0 0,1 0 1 0 0,-1 0 0 0 0,0 0 0 0 0,1-1 0 0 0,-1 1-1 0 0,0 0 1 0 0,0 0 0 0 0,1-1-1 0 0,5-4 29 0 0,25-27 68 0 0,2 1 0 0 0,1 2 0 0 0,2 2 0 0 0,33-21-97 0 0,5 25 20 0 0,-72 26-10 0 0,0 0 0 0 0,-1 0 0 0 0,0 0 0 0 0,1 0 0 0 0,-1 0 0 0 0,0 0 0 0 0,0 1 0 0 0,0-1 0 0 0,-1 0 0 0 0,1 1 1 0 0,0-1-1 0 0,-1 1 0 0 0,0-1 0 0 0,1 1 0 0 0,-1-1 0 0 0,0 1 0 0 0,0-1 0 0 0,0 1 0 0 0,-1-1 0 0 0,1 1 0 0 0,-1 0-10 0 0,1 3 25 0 0,-7 133 350 0 0,6-135-412 0 0,0-3 9 0 0,1 1-1 0 0,-1-1 1 0 0,0 1 0 0 0,0-1-1 0 0,1 1 1 0 0,-1-1 0 0 0,1 1-1 0 0,-1 0 1 0 0,1-1-1 0 0,0 1 1 0 0,0 0 0 0 0,0-1-1 0 0,0 1 1 0 0,0 0 0 0 0,0-1-1 0 0,0 1 1 0 0,0 0 0 0 0,1-1-1 0 0,-1 1 1 0 0,0-1 0 0 0,1 1-1 0 0,0 0 1 0 0,-1-1-1 0 0,1 1 1 0 0,0-1 0 0 0,0 0-1 0 0,0 1 1 0 0,0-1 0 0 0,0 0-1 0 0,0 1 1 0 0,0-1 0 0 0,0 0-1 0 0,0 0 1 0 0,1 0 0 0 0,-1 0-1 0 0,1 0 1 0 0,-1 0-1 0 0,0 0 1 0 0,1-1 0 0 0,-1 1-1 0 0,1 0 1 0 0,0-1 0 0 0,-1 1-1 0 0,1-1 1 0 0,-1 0 0 0 0,1 1-1 0 0,0-1 1 0 0,-1 0-1 0 0,1 0 1 0 0,0 0 0 0 0,1 0 28 0 0,27-23-3719 0 0,-19 11-1719 0 0,-9 10 4279 0 0,7-6-10387 0 0</inkml:trace>
  <inkml:trace contextRef="#ctx0" brushRef="#br0" timeOffset="1129.35">1226 679 7506 0 0,'0'0'2304'0'0,"0"0"-230"0"0,0 0-92 0 0,0 0-82 0 0,0 0-194 0 0,0 0-222 0 0,0 0-236 0 0,0 0-230 0 0,0 0-185 0 0,0 0-135 0 0,0 0-121 0 0,35-1-106 0 0,106-2-76 0 0,-79-9 258 0 0,-58 11-608 0 0,-1 0 0 0 0,0 0 0 0 0,0-1 0 0 0,0 0-1 0 0,-1 0 1 0 0,1 1 0 0 0,0-2 0 0 0,-1 1 0 0 0,1 0-1 0 0,-1 0 1 0 0,0-1 0 0 0,1 1 0 0 0,-1-1 0 0 0,-1 0-1 0 0,1 0 1 0 0,0 0 0 0 0,-1 1 0 0 0,1-2 0 0 0,-1 1-1 0 0,0 0 1 0 0,0 0 0 0 0,0 0 0 0 0,0 0 0 0 0,-1-1-1 0 0,1 1 1 0 0,-1 0 0 0 0,0-1 0 0 0,0 1 0 0 0,0 0-1 0 0,0-1 1 0 0,-1 1 0 0 0,1 0 0 0 0,-1-1 0 0 0,0 1-1 0 0,0 0 1 0 0,0 0 0 0 0,0 0 0 0 0,-1 0 0 0 0,1 0-1 0 0,-1 0 1 0 0,0 0 0 0 0,0 0-45 0 0,-6-2-32 0 0,0 0 1 0 0,0 1-1 0 0,-1 0 1 0 0,0 1-1 0 0,1 0 0 0 0,-1 0 1 0 0,0 0-1 0 0,0 2 1 0 0,0-1-1 0 0,-1 1 0 0 0,1 0 1 0 0,0 1-1 0 0,-1 0 1 0 0,1 0-1 0 0,0 1 0 0 0,0 1 1 0 0,0-1-1 0 0,0 2 1 0 0,0-1-1 0 0,0 1 0 0 0,0 0 1 0 0,1 1-1 0 0,-9 4 32 0 0,9-4-25 0 0,0 1-1 0 0,0 0 1 0 0,1 0 0 0 0,-1 1-1 0 0,1 0 1 0 0,0 0-1 0 0,1 1 1 0 0,0-1 0 0 0,0 2-1 0 0,0-1 1 0 0,1 0-1 0 0,0 1 1 0 0,0 0 0 0 0,1 1-1 0 0,0-1 1 0 0,0 1-1 0 0,1-1 1 0 0,0 1 0 0 0,1 0-1 0 0,0 0 1 0 0,0 0-1 0 0,0 5 26 0 0,3-11-18 0 0,-1 1-1 0 0,1-1 0 0 0,-1 0 0 0 0,1 0 0 0 0,0 0 0 0 0,0 1 0 0 0,1-1 1 0 0,-1 0-1 0 0,1 0 0 0 0,-1-1 0 0 0,1 1 0 0 0,0 0 0 0 0,0 0 0 0 0,0-1 0 0 0,0 1 1 0 0,1-1-1 0 0,-1 0 0 0 0,1 0 0 0 0,-1 0 0 0 0,1 0 0 0 0,0 0 0 0 0,0 0 1 0 0,0-1-1 0 0,0 1 0 0 0,0-1 0 0 0,0 0 0 0 0,2 1 19 0 0,91 14-1444 0 0,-60-15-43 0 0,63-3-2287 0 0,-36-4-3161 0 0,-44 2-3193 0 0</inkml:trace>
  <inkml:trace contextRef="#ctx0" brushRef="#br0" timeOffset="1594.86">1630 825 2977 0 0,'0'0'3154'0'0,"0"0"-139"0"0,0 0-149 0 0,0 0-299 0 0,0 0-360 0 0,0 0-318 0 0,0 0-326 0 0,0 0-279 0 0,0 0-219 0 0,0 0-171 0 0,0 0-70 0 0,0 0-102 0 0,0 0-109 0 0,20-8-89 0 0,60-27-89 0 0,-39 1 288 0 0,-30 21-574 0 0,0-2 0 0 0,0 1 0 0 0,-1-1 0 0 0,-1 0-1 0 0,-1-1 1 0 0,0 0 0 0 0,-1-1 0 0 0,-1 0 0 0 0,2-7-149 0 0,-1 2 3 0 0,-7 21-15 0 0,0 1-10 0 0,0 0-35 0 0,0 0-44 0 0,-2 16-431 0 0,2 70 267 0 0,2-80 269 0 0,-1-2 1 0 0,1 1-1 0 0,0 0 0 0 0,0 0 0 0 0,0 0 0 0 0,1-1 0 0 0,-1 1 0 0 0,1-1 0 0 0,0 0 1 0 0,1 0-1 0 0,-1 0 0 0 0,1 0 0 0 0,-1-1 0 0 0,1 1 0 0 0,0-1 0 0 0,0 0 0 0 0,1 0 1 0 0,-1-1-1 0 0,1 1 0 0 0,-1-1 0 0 0,1 0 0 0 0,0 0 0 0 0,0 0 0 0 0,2 0-4 0 0,2-1 93 0 0,1 1 1 0 0,-1-1-1 0 0,1-1 0 0 0,-1 1 0 0 0,1-2 1 0 0,0 1-1 0 0,-1-1 0 0 0,1-1 0 0 0,-1 0 0 0 0,1 0 1 0 0,-1-1-1 0 0,7-3-93 0 0,-4 0 97 0 0,0 0 0 0 0,0-1 1 0 0,-1 0-1 0 0,0-1 0 0 0,0 0 0 0 0,0-1 1 0 0,-1 0-1 0 0,-1-1 0 0 0,0 0 1 0 0,0 0-1 0 0,-1-1 0 0 0,0 0 0 0 0,3-6-97 0 0,-2 3-27 0 0,-6 10-29 0 0,0 0 1 0 0,0 0-1 0 0,-1 0 1 0 0,1 0-1 0 0,-1 0 0 0 0,0-1 1 0 0,0 1-1 0 0,0-1 1 0 0,-1 0-1 0 0,1 1 1 0 0,-1-1-1 0 0,0 0 1 0 0,-1 0-1 0 0,1 1 0 0 0,-1-1 1 0 0,0 0-1 0 0,0-2 56 0 0,-9-4-2451 0 0,3 7-3194 0 0,2 4-6859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16 452 0 0 0,'0'0'1378'0'0,"0"0"491"0"0,0 0 184 0 0,0 0 157 0 0,0 0 57 0 0,0 0-128 0 0,0 0-245 0 0,0 0-347 0 0,0 0-283 0 0,0 0-183 0 0,0 0-86 0 0,0 0-30 0 0,-2 3-31 0 0,-11 13 837 0 0,13-16-993 0 0,0 0-79 0 0,0 0-90 0 0,0 0-55 0 0,0 0-37 0 0,0 0-19 0 0,13-12 2816 0 0,-5-14-3237 0 0,1-1 0 0 0,2 1 1 0 0,0 1-1 0 0,1 0 0 0 0,2 1 1 0 0,0 0-1 0 0,2 1 0 0 0,1 0 1 0 0,0 2-1 0 0,6-5-77 0 0,127-135 79 0 0,-119 134-29 0 0,-30 27-34 0 0,-1 0-24 0 0,0 0-12 0 0,4 28-90 0 0,1 178 132 0 0,-2-94-30 0 0,-2-111 6 0 0,1-1 0 0 0,-1 1 0 0 0,1-1 0 0 0,0 1 0 0 0,-1-1 0 0 0,1 0 0 0 0,0 0 0 0 0,-1 0 0 0 0,1 0 0 0 0,-1 0-1 0 0,1 0 1 0 0,0 0 0 0 0,-1 0 0 0 0,1 0 0 0 0,0-1 0 0 0,-1 1 0 0 0,1-1 0 0 0,-1 1 0 0 0,1-1 0 0 0,-1 0 0 0 0,1 0-1 0 0,-1 1 1 0 0,0-1 0 0 0,1 0 0 0 0,-1 0 0 0 0,0 0 0 0 0,0-1 0 0 0,1 1 0 0 0,-1 0 0 0 0,0-1 2 0 0,199-140-4 0 0,-170 122-1 0 0,1 2 0 0 0,1 1 0 0 0,0 2-1 0 0,1 1 1 0 0,31-8 5 0 0,-62 21-1 0 0,-1 1 0 0 0,1 0 0 0 0,-1 0 0 0 0,1-1 0 0 0,-1 1 0 0 0,1 0 0 0 0,-1 0 0 0 0,1 1 0 0 0,-1-1 0 0 0,1 0 0 0 0,-1 0 0 0 0,1 1 0 0 0,-1-1 0 0 0,1 1 0 0 0,-1-1 0 0 0,0 1 0 0 0,1-1 0 0 0,-1 1-1 0 0,0 0 1 0 0,1 0 0 0 0,-1 0 0 0 0,0 0 0 0 0,0 0 0 0 0,0 0 0 0 0,0 0 0 0 0,0 0 0 0 0,0 0 0 0 0,0 0 0 0 0,0 1 0 0 0,0-1 0 0 0,-1 0 0 0 0,1 1 0 0 0,0-1 0 0 0,-1 0 0 0 0,1 1 0 0 0,-1-1 0 0 0,0 1 0 0 0,1-1 0 0 0,-1 1-1 0 0,0-1 1 0 0,0 1 0 0 0,0-1 0 0 0,0 1 0 0 0,0-1 0 0 0,0 1 0 0 0,0-1 0 0 0,-1 1 0 0 0,1-1 0 0 0,0 1 0 0 0,-1-1 0 0 0,0 1 0 0 0,1-1 0 0 0,-1 0 0 0 0,0 1 1 0 0,1 12-5 0 0,-48 192-8 0 0,53-188-1968 0 0,19-19-8780 0 0,-21-3 1789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8890 0 0,'0'0'2973'0'0,"0"0"-425"0"0,0 0-386 0 0,0 0-406 0 0,0 0-386 0 0,0 0-306 0 0,0 0-248 0 0,0 0-188 0 0,0 0-89 0 0,0 0-31 0 0,0 0-33 0 0,0 0-13 0 0,0 0 34 0 0,13 7 1127 0 0,11-2-1260 0 0,0-1 0 0 0,1 0 1 0 0,0-2-1 0 0,-1-1 0 0 0,1-1 1 0 0,0-1-1 0 0,0-1 0 0 0,-1-1 1 0 0,19-5-364 0 0,-6 3-84 0 0,-37 5 235 0 0,4-4-2551 0 0,-3 1-2773 0 0,-4 2-3278 0 0,1 1-3396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16339 0 0,'0'0'1706'0'0,"0"0"-195"0"0,0 0-1 0 0,0 0-182 0 0,0 0-209 0 0,0 0-184 0 0,0 0-215 0 0,0 0-215 0 0,0 0-171 0 0,37 2-135 0 0,115 4-98 0 0,-60-21-189 0 0,-70 9-516 0 0,29-9-1170 0 0,-20 2-8165 0 0,-23 8-2203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17732 0 0,'0'0'1753'0'0,"0"0"-595"0"0,0 0-354 0 0,0 0 3 0 0,0 0 91 0 0,0 0 51 0 0,0 0-47 0 0,0 0-153 0 0,0 0-189 0 0,0 0-94 0 0,0 0-37 0 0,0 0-39 0 0,4 30-54 0 0,11 95-54 0 0,-11 9 413 0 0,-22 8-73 0 0,6-77-1603 0 0,7-7-3990 0 0,10-86 493 0 0,-2 18 712 0 0,-1-1-3432 0 0,0 3-940 0 0</inkml:trace>
  <inkml:trace contextRef="#ctx0" brushRef="#br0" timeOffset="229.975">1 24 13219 0 0,'0'0'2795'0'0,"0"0"-706"0"0,0 0-524 0 0,0 0-339 0 0,0 0-213 0 0,0 0-62 0 0,0 0-96 0 0,0 0-123 0 0,0 0-136 0 0,0 0-124 0 0,0 0-113 0 0,0 0-77 0 0,35-4-41 0 0,110-11-44 0 0,7 11 331 0 0,-49 18-1536 0 0,-83-4-2822 0 0,-1 4-3451 0 0,-15-10-4863 0 0</inkml:trace>
  <inkml:trace contextRef="#ctx0" brushRef="#br0" timeOffset="665.572">419 444 17844 0 0,'0'0'1674'0'0,"0"0"-242"0"0,0 0-44 0 0,0 0-98 0 0,0 0-187 0 0,0 0-199 0 0,0 0-172 0 0,0 0-172 0 0,0 0-133 0 0,0 0-88 0 0,0 0-89 0 0,0 0-51 0 0,0 0-43 0 0,33 0-31 0 0,99 0-37 0 0,-84 7 7 0 0,-47-7-89 0 0,0 1-1 0 0,1 0 1 0 0,-1 0-1 0 0,0-1 1 0 0,0 1-1 0 0,0 0 0 0 0,0 0 1 0 0,0 1-1 0 0,0-1 1 0 0,0 0-1 0 0,0 0 1 0 0,-1 0-1 0 0,1 0 1 0 0,0 1-1 0 0,-1-1 1 0 0,1 0-1 0 0,-1 1 1 0 0,1-1-1 0 0,-1 1 1 0 0,0-1-1 0 0,1 0 1 0 0,-1 1-1 0 0,0-1 1 0 0,0 1-1 0 0,0-1 1 0 0,0 1-1 0 0,0-1 1 0 0,0 0-1 0 0,-1 1 1 0 0,1-1-1 0 0,0 1 1 0 0,-1-1-1 0 0,1 0 1 0 0,-1 1-1 0 0,0-1 0 0 0,0 1-5 0 0,-94 95 215 0 0,94-95-206 0 0,-1-1-1 0 0,0 0 1 0 0,0 0-1 0 0,1 1 1 0 0,-1-1-1 0 0,1 1 1 0 0,-1 0-1 0 0,1-1 1 0 0,-1 1-1 0 0,1 0 1 0 0,0 0-1 0 0,0 0 1 0 0,0 0-1 0 0,0 0 1 0 0,1 0-1 0 0,-1 0 1 0 0,0 0-1 0 0,1 0 1 0 0,-1 0-1 0 0,1 0 1 0 0,0 0-1 0 0,0 1 1 0 0,0-1-1 0 0,0 0 0 0 0,0 0 1 0 0,0 0-1 0 0,0 0 1 0 0,1 1-1 0 0,-1-1 1 0 0,1 0-1 0 0,0 0 1 0 0,0 0-1 0 0,-1 0 1 0 0,1 0-1 0 0,0 0 1 0 0,1 0-1 0 0,-1-1 1 0 0,0 1-1 0 0,1 0 1 0 0,-1 0-1 0 0,0-1 1 0 0,1 1-1 0 0,0-1 1 0 0,-1 0-1 0 0,1 1 1 0 0,0-1-1 0 0,0 0 1 0 0,0 0-1 0 0,0 0-8 0 0,147 14 1054 0 0,-43-39-1326 0 0,-88 11-4034 0 0,-6-4-4272 0 0,-11 14-4537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305 244 13171 0 0,'0'0'1887'0'0,"0"0"-377"0"0,0 0-45 0 0,0 0 12 0 0,0 0-123 0 0,0 0-211 0 0,0 0-261 0 0,0 0-247 0 0,0 0-157 0 0,0 0-80 0 0,0 0-81 0 0,0 0-79 0 0,0 0-28 0 0,-13 1-7 0 0,-44 6-19 0 0,-17 33 374 0 0,62-30-492 0 0,0-1-59 0 0,0 1 0 0 0,0 0 0 0 0,1 1 0 0 0,0 0-1 0 0,1 1 1 0 0,0 0 0 0 0,1 0 0 0 0,1 1 0 0 0,0 0-1 0 0,0 1 1 0 0,1 0 0 0 0,1 0 0 0 0,1 1 0 0 0,0-1-1 0 0,0 1 1 0 0,2 0 0 0 0,0 1 0 0 0,0 4-7 0 0,3-18 4 0 0,0 0 0 0 0,0 1 0 0 0,1-1 0 0 0,-1 0 0 0 0,1 1 0 0 0,0-1 0 0 0,-1 0 0 0 0,1 0 0 0 0,0 1 0 0 0,0-1 0 0 0,0 0 0 0 0,1 0 0 0 0,-1 0 0 0 0,0 0 0 0 0,1 0 1 0 0,0-1-1 0 0,-1 1 0 0 0,1 0 0 0 0,0-1 0 0 0,0 1 0 0 0,0-1 0 0 0,0 1 0 0 0,0-1 0 0 0,0 0 0 0 0,0 0 0 0 0,0 0 0 0 0,0 0 0 0 0,1-1 0 0 0,-1 1 0 0 0,0 0 0 0 0,0-1 0 0 0,1 1 0 0 0,-1-1 0 0 0,1 0 0 0 0,0 0-4 0 0,85-13 740 0 0,90-105 359 0 0,-46 8-677 0 0,-116 97-360 0 0,-12 9-46 0 0,0 1-1 0 0,0 0 0 0 0,1-1 1 0 0,-1 1-1 0 0,0 1 0 0 0,1-1 1 0 0,0 1-1 0 0,0 0 0 0 0,0 0 1 0 0,0 0-1 0 0,0 0 1 0 0,0 1-1 0 0,0 0 0 0 0,1 0-15 0 0,11 44-17 0 0,-14 29 21 0 0,-2 1 0 0 0,-4-1 1 0 0,-8 35-5 0 0,-1 55 24 0 0,10-125-20 0 0,2-9-9 0 0,-1 0 0 0 0,-2 0 0 0 0,0 0 0 0 0,-2 0 0 0 0,-1-1 0 0 0,-8 22 5 0 0,11-42-2 0 0,-1 1 0 0 0,0-1 0 0 0,0 0 0 0 0,-1 0 1 0 0,0-1-1 0 0,0 1 0 0 0,0-1 0 0 0,-1 0 1 0 0,0 0-1 0 0,0-1 0 0 0,-1 0 0 0 0,1 0 0 0 0,-1 0 1 0 0,0-1-1 0 0,0 0 0 0 0,-1 0 0 0 0,1-1 1 0 0,-1 0-1 0 0,0 0 0 0 0,0-1 0 0 0,0 0 0 0 0,0 0 1 0 0,0-1-1 0 0,0 0 2 0 0,3 0-2 0 0,1 0 0 0 0,-1-1 0 0 0,1 1 0 0 0,-1-1 0 0 0,1 0 0 0 0,-1 0 0 0 0,1 0 0 0 0,-1-1 0 0 0,1 0 0 0 0,-1 0 1 0 0,1 0-1 0 0,0 0 0 0 0,-1-1 0 0 0,1 1 0 0 0,0-1 0 0 0,0 0 0 0 0,0 0 0 0 0,0-1 0 0 0,0 1 0 0 0,1-1 0 0 0,-1 0 0 0 0,1 0 0 0 0,0 0 0 0 0,0 0 0 0 0,0-1 0 0 0,0 1 0 0 0,0-1 1 0 0,1 0-1 0 0,0 0 0 0 0,-1 0 0 0 0,1 0 0 0 0,1 0 0 0 0,-1-1 2 0 0,-2-11-91 0 0,2-1 1 0 0,0 1-1 0 0,1-1 0 0 0,0 0 1 0 0,1 1-1 0 0,1-1 0 0 0,1 1 1 0 0,0-1-1 0 0,1 1 1 0 0,1-1-1 0 0,1 1 0 0 0,0 0 1 0 0,1 1-1 0 0,0 0 1 0 0,2 0-1 0 0,0 0 0 0 0,0 0 1 0 0,1 2-1 0 0,1-1 0 0 0,0 1 1 0 0,11-10 90 0 0,36-39-2630 0 0,-37 43-547 0 0,0-1-3296 0 0,-7 8-5512 0 0</inkml:trace>
  <inkml:trace contextRef="#ctx0" brushRef="#br0" timeOffset="520.223">706 591 7034 0 0,'0'0'3312'0'0,"0"0"-1277"0"0,0 0-554 0 0,0 0-85 0 0,0 0-6 0 0,0 0-3 0 0,0 0-90 0 0,0 0-135 0 0,0 0-127 0 0,0 0-86 0 0,0 0-83 0 0,0 0-81 0 0,23 0-79 0 0,73-2-101 0 0,-90 2-518 0 0,1-1-1 0 0,0 0 0 0 0,-1 0 1 0 0,1 0-1 0 0,0-1 1 0 0,-1 0-1 0 0,1 0 1 0 0,-1 0-1 0 0,0-1 0 0 0,0 0 1 0 0,0 0-1 0 0,0-1 1 0 0,0 0-87 0 0,11-7 226 0 0,8-1-37 0 0,-1-1 0 0 0,0-1 1 0 0,-2-1-1 0 0,0-1 1 0 0,0-1-1 0 0,-1-1 0 0 0,-2-1 1 0 0,0-1-1 0 0,-1 0 0 0 0,9-14-189 0 0,-16 16 12 0 0,0-1 0 0 0,-1 0 0 0 0,-1 0 0 0 0,0-1 0 0 0,-2 0 0 0 0,-1-1 0 0 0,0 0 0 0 0,-1 0-1 0 0,-2 0 1 0 0,0 0 0 0 0,-1-1 0 0 0,-1-15-12 0 0,-1 34-12 0 0,0-1 0 0 0,-1 1 1 0 0,1 0-1 0 0,-1 0 0 0 0,0 0 0 0 0,0 0 0 0 0,0 0 0 0 0,0 0 1 0 0,-1 0-1 0 0,1 0 0 0 0,-1 0 0 0 0,0 0 0 0 0,0 1 0 0 0,0-1 1 0 0,0 1-1 0 0,0-1 0 0 0,0 1 0 0 0,-1 0 0 0 0,1 0 0 0 0,-1 0 0 0 0,1 0 1 0 0,-1 0-1 0 0,0 1 0 0 0,0-1 0 0 0,0 1 0 0 0,0 0 0 0 0,0 0 1 0 0,0 0-1 0 0,0 0 0 0 0,0 0 0 0 0,0 1 0 0 0,-1-1 0 0 0,1 1 0 0 0,0 0 1 0 0,0 0-1 0 0,-1 0 0 0 0,1 1 0 0 0,0-1 0 0 0,0 1 0 0 0,0-1 1 0 0,0 1-1 0 0,0 0 0 0 0,-1 0 0 0 0,2 1 0 0 0,-1-1 0 0 0,0 1 1 0 0,0-1-1 0 0,0 1 0 0 0,1 0 0 0 0,-2 1 12 0 0,-8 6-8 0 0,0 0 0 0 0,0 0 0 0 0,1 1 1 0 0,1 1-1 0 0,0 0 0 0 0,0 0 0 0 0,1 1 0 0 0,1 1 0 0 0,0-1 0 0 0,0 1 0 0 0,1 0 1 0 0,1 1-1 0 0,0 0 0 0 0,1 0 0 0 0,1 0 0 0 0,0 0 0 0 0,1 1 0 0 0,0 0 1 0 0,1-1-1 0 0,1 7 8 0 0,0-11 12 0 0,0 0 1 0 0,1-1-1 0 0,1 1 1 0 0,-1 0 0 0 0,2-1-1 0 0,-1 1 1 0 0,1-1 0 0 0,1 0-1 0 0,-1 1 1 0 0,2-1-1 0 0,2 6-12 0 0,8 10 55 0 0,1-1 0 0 0,1-1-1 0 0,1-1 1 0 0,1 0 0 0 0,1-2-1 0 0,0 0 1 0 0,2 0 0 0 0,0-2-1 0 0,6 2-54 0 0,-21-16-198 0 0,40 21-1956 0 0,-46-34-3321 0 0,0 6-1079 0 0,0-1-5772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09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2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2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4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1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1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7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4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2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1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1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29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19 101 0 0 0,'10'-61'88'0'0,"-14"52"5757"0"0,4 9-5386 0 0,0 0 162 0 0,0 0 149 0 0,0 0 201 0 0,0 0 188 0 0,0 0 132 0 0,0 0 48 0 0,0 0-63 0 0,0 0-142 0 0,0 0-186 0 0,0 0-137 0 0,0 0-79 0 0,0 0-44 0 0,0 0-16 0 0,0 0-39 0 0,0 0-43 0 0,0 0-53 0 0,0 0-48 0 0,0 0-47 0 0,0 0-32 0 0,20 1 2861 0 0,17 4-2497 0 0,0-1-1 0 0,1-3 1 0 0,-1 0-1 0 0,32-6-773 0 0,101-9 728 0 0,-36-5-356 0 0,-93 15-1300 0 0,-97 4-8649 0 0,31 11 4952 0 0,6-3-2391 0 0,12-4-208 0 0</inkml:trace>
  <inkml:trace contextRef="#ctx0" brushRef="#br0" timeOffset="353.984">38 209 0 0 0,'0'0'1274'0'0,"0"0"201"0"0,0 0 65 0 0,0 0 7 0 0,0 0-3 0 0,0 0-69 0 0,0 0-106 0 0,0 0-117 0 0,0 0-124 0 0,0 0-92 0 0,0 0-57 0 0,0 0-16 0 0,-8 6-8 0 0,-22 20 52 0 0,30-25-860 0 0,1 0 0 0 0,-1 0 1 0 0,0 0-1 0 0,0 0 0 0 0,1 0 1 0 0,-1 0-1 0 0,1 0 0 0 0,-1 0 1 0 0,1 0-1 0 0,-1 0 0 0 0,1 0 0 0 0,-1 0 1 0 0,1-1-1 0 0,0 1 0 0 0,-1 0 1 0 0,1-1-1 0 0,0 1 0 0 0,0 0 1 0 0,0-1-1 0 0,0 1 0 0 0,-1-1 1 0 0,1 1-1 0 0,0-1 0 0 0,0 1 0 0 0,0-1 1 0 0,0 0-1 0 0,0 1 0 0 0,0-1 1 0 0,0 0-1 0 0,0 0 0 0 0,0 0 1 0 0,0 0-1 0 0,0 0 0 0 0,0 0 1 0 0,1 0-148 0 0,61 4 2912 0 0,108-4-653 0 0,-19-19-1649 0 0,-120 8-1650 0 0,-24 5-1295 0 0,-4 3-522 0 0,-1 0-3842 0 0,-1-1-5378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9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281 583 0 0 0,'0'0'2018'0'0,"0"0"205"0"0,0 0 75 0 0,0 0-46 0 0,0 0-158 0 0,0 0-260 0 0,0 0-305 0 0,0 0-272 0 0,0 0-150 0 0,0 0-123 0 0,0 0-63 0 0,0 0-53 0 0,10-3-99 0 0,50-17 454 0 0,72 20 1394 0 0,-78 14-2398 0 0,-52-13-207 0 0,-2-1 58 0 0,-52 19 836 0 0,-53-3-748 0 0,75-16 183 0 0,42 0 259 0 0,145-20-88 0 0,-97 31-1489 0 0,-58-10 826 0 0,0-1-1692 0 0,-2 1-5092 0 0,0 2-4658 0 0</inkml:trace>
  <inkml:trace contextRef="#ctx0" brushRef="#br0" timeOffset="1311.149">822 918 0 0 0,'0'0'835'0'0,"0"0"1108"0"0,0 0 435 0 0,0 0 22 0 0,0 0-169 0 0,0 0-295 0 0,0 0-287 0 0,0 0-231 0 0,0 0-179 0 0,0 0-156 0 0,0 0-187 0 0,0 0-128 0 0,1-3-81 0 0,10-87 4227 0 0,-5 69-4729 0 0,0 0 0 0 0,1 0-1 0 0,1 0 1 0 0,2 1-1 0 0,0 0 1 0 0,0 1 0 0 0,2 0-1 0 0,1 1 1 0 0,0 0 0 0 0,1 1-1 0 0,1 0 1 0 0,0 2 0 0 0,17-14-185 0 0,53-29 109 0 0,-84 58-111 0 0,1 0 0 0 0,0 0-1 0 0,-1 0 1 0 0,1 1 0 0 0,-1-1 0 0 0,1 0 0 0 0,-1 1-1 0 0,1-1 1 0 0,0 1 0 0 0,-1 0 0 0 0,0-1-1 0 0,1 1 1 0 0,-1 0 0 0 0,1 0 0 0 0,-1 0 0 0 0,0 0-1 0 0,0 0 1 0 0,0 0 0 0 0,1 1 0 0 0,-1-1-1 0 0,0 0 1 0 0,0 0 0 0 0,-1 1 0 0 0,1-1 0 0 0,0 1-1 0 0,0-1 1 0 0,-1 1 0 0 0,1-1 0 0 0,-1 1-1 0 0,1-1 1 0 0,-1 1 0 0 0,0 0 0 0 0,1-1 0 0 0,-1 1-1 0 0,0-1 1 0 0,0 1 0 0 0,0 0 0 0 0,0-1-1 0 0,-1 1 1 0 0,1-1 0 0 0,0 1 0 0 0,-1 0 0 0 0,1-1-1 0 0,-1 1 1 0 0,0 0 2 0 0,-6 221 81 0 0,7-222-95 0 0,8-1-30 0 0,19-33 38 0 0,1 2 0 0 0,2 1 0 0 0,1 1 0 0 0,1 1 0 0 0,1 2 0 0 0,1 2 0 0 0,6-2 6 0 0,81-24-9 0 0,-119 51 11 0 0,0 1-1 0 0,0-1 1 0 0,0 1-1 0 0,0 0 1 0 0,0 0-1 0 0,0 0 1 0 0,-1 0 0 0 0,1 0-1 0 0,-1 0 1 0 0,1 0-1 0 0,-1 0 1 0 0,0 1-1 0 0,0-1 1 0 0,0 0 0 0 0,0 1-1 0 0,0-1 1 0 0,0 1-1 0 0,-1-1 1 0 0,1 1-1 0 0,-1 0 1 0 0,0-1 0 0 0,0 1-1 0 0,0-1 1 0 0,0 1-1 0 0,0 0 1 0 0,0-1-1 0 0,-1 1 1 0 0,1-1 0 0 0,-1 1-1 0 0,0-1 1 0 0,0 1-1 0 0,0-1-1 0 0,0 11 11 0 0,-33 187 40 0 0,34-199-233 0 0,0-1 0 0 0,1 1 0 0 0,-1-1 0 0 0,0 0 0 0 0,1 1 0 0 0,-1-1 0 0 0,0 0 0 0 0,1 1 0 0 0,-1-1 0 0 0,1 0 0 0 0,-1 1-1 0 0,0-1 1 0 0,1 0 0 0 0,-1 0 0 0 0,1 1 0 0 0,-1-1 0 0 0,1 0 0 0 0,-1 0 0 0 0,1 0 0 0 0,-1 0 0 0 0,1 0 0 0 0,-1 0 0 0 0,1 0 0 0 0,-1 0 0 0 0,1 0 0 0 0,-1 0 0 0 0,1 0 0 0 0,-1 0 0 0 0,1 0 0 0 0,-1 0 0 0 0,1 0 0 0 0,-1-1-1 0 0,1 1 1 0 0,-1 0 0 0 0,1 0 0 0 0,-1 0 0 0 0,1-1 0 0 0,-1 1 0 0 0,0 0 0 0 0,1-1 0 0 0,-1 1 0 0 0,1 0 0 0 0,-1-1 0 0 0,0 1 0 0 0,1-1 0 0 0,-1 1 0 0 0,0 0 0 0 0,0-1 0 0 0,1 1 0 0 0,-1-1 0 0 0,0 1 0 0 0,0-1-1 0 0,0 1 1 0 0,1-1 182 0 0,5-3-5684 0 0,-1 0-5576 0 0</inkml:trace>
  <inkml:trace contextRef="#ctx0" brushRef="#br0" timeOffset="1946.437">2049 548 3921 0 0,'0'0'3362'0'0,"0"0"-1063"0"0,0 0-413 0 0,0 0 30 0 0,0 0-23 0 0,0 0-314 0 0,0 0-404 0 0,0 0-411 0 0,0 0-330 0 0,0 0-64 0 0,0 0-34 0 0,0 0-64 0 0,0 0-33 0 0,-13 1-1 0 0,-104 22 701 0 0,108-20-912 0 0,0 0-1 0 0,1 1 1 0 0,0 0-1 0 0,0 1 1 0 0,0 0-1 0 0,1 0 1 0 0,-1 1 0 0 0,1 0-1 0 0,0 0 1 0 0,1 0-1 0 0,0 1 1 0 0,0 0-1 0 0,0 0 1 0 0,1 1-1 0 0,0 0 1 0 0,0 0-1 0 0,1 0 1 0 0,0 0-1 0 0,0 1 1 0 0,1-1-1 0 0,0 1 1 0 0,1 0-1 0 0,0 0 1 0 0,0 0 0 0 0,1 0-1 0 0,0 0 1 0 0,0 0-1 0 0,2 4-26 0 0,1-7 95 0 0,0 0-1 0 0,1 0 0 0 0,0 0 1 0 0,0-1-1 0 0,0 1 1 0 0,1-1-1 0 0,0 0 0 0 0,0 0 1 0 0,1 0-1 0 0,-1-1 1 0 0,1 1-1 0 0,0-1 0 0 0,0 0 1 0 0,0-1-1 0 0,1 1 1 0 0,-1-1-1 0 0,1 0 0 0 0,0 0 1 0 0,0-1-1 0 0,0 1 1 0 0,0-2-1 0 0,0 1 0 0 0,0 0 1 0 0,1-1-1 0 0,-1-1 1 0 0,0 1-1 0 0,1-1 0 0 0,-1 0 1 0 0,1 0-1 0 0,-1 0 1 0 0,0-1-1 0 0,1 0 0 0 0,-1-1 1 0 0,0 1-1 0 0,0-1 1 0 0,0-1-1 0 0,0 1 1 0 0,1-1-95 0 0,19-8 207 0 0,0-2 1 0 0,-1 0 0 0 0,0-2-1 0 0,-1 0 1 0 0,10-10-208 0 0,-23 17 51 0 0,57-19 153 0 0,-51 58-189 0 0,-2 11-11 0 0,-2 1 1 0 0,-2 1-1 0 0,-2 0 0 0 0,-2 1 1 0 0,-1 0-1 0 0,-3 0 0 0 0,-2 31-4 0 0,-3-60 1 0 0,0-1 0 0 0,-2 0 0 0 0,0 0 0 0 0,0-1 0 0 0,-1 1-1 0 0,-1-1 1 0 0,0 0 0 0 0,-1-1 0 0 0,-1 1 0 0 0,0-1-1 0 0,-1-1 1 0 0,0 1 0 0 0,-1-2 0 0 0,0 1 0 0 0,-1-1 0 0 0,0-1-1 0 0,-1 0 1 0 0,-12 8-1 0 0,16-12 4 0 0,-1-1 0 0 0,0 0 0 0 0,-1 0 0 0 0,1-1 0 0 0,-1 0 0 0 0,0 0 0 0 0,0-1 0 0 0,0-1-1 0 0,0 1 1 0 0,-1-2 0 0 0,1 1 0 0 0,-1-2 0 0 0,1 1 0 0 0,-1-1 0 0 0,1-1 0 0 0,0 0 0 0 0,-2-1-4 0 0,7 0-7 0 0,1-1-1 0 0,-1-1 1 0 0,1 1 0 0 0,0-1-1 0 0,0 1 1 0 0,0-1 0 0 0,0 0-1 0 0,1-1 1 0 0,-1 1 0 0 0,1-1 0 0 0,0 1-1 0 0,0-1 1 0 0,1 0 0 0 0,0 0-1 0 0,0 0 1 0 0,0 0 0 0 0,0-1-1 0 0,1 1 1 0 0,0 0 0 0 0,0-1-1 0 0,0 0 8 0 0,-1-6-6 0 0,0-1 0 0 0,1 1 0 0 0,0-1 0 0 0,1 0 0 0 0,1 1 0 0 0,0-1 0 0 0,0 0 0 0 0,2 1 0 0 0,-1 0 0 0 0,2-1 0 0 0,-1 1 0 0 0,2 0 0 0 0,-1 1 0 0 0,2-1 0 0 0,0 1 0 0 0,4-7 6 0 0,130-160-3951 0 0,-109 144 1234 0 0,-18 21-2772 0 0,-6 5-5981 0 0</inkml:trace>
  <inkml:trace contextRef="#ctx0" brushRef="#br0" timeOffset="2269.917">2410 217 13779 0 0,'0'0'2034'0'0,"0"0"-527"0"0,0 0-464 0 0,0 0-150 0 0,0 0 13 0 0,0 0 81 0 0,0 0 110 0 0,0 0 14 0 0,0 0-68 0 0,0 0-68 0 0,0 0-156 0 0,0 0-158 0 0,18 11-97 0 0,132 86 766 0 0,-117-78-1009 0 0,-18-12-270 0 0,0 1 0 0 0,0 1 0 0 0,0 0 0 0 0,-1 1 1 0 0,0 0-1 0 0,-1 1 0 0 0,0 1 0 0 0,-1 0 0 0 0,0 1 1 0 0,-1 0-1 0 0,-1 0 0 0 0,0 1 0 0 0,0 1 0 0 0,6 14-51 0 0,-9-11-10 0 0,0 1-1 0 0,-1-1 1 0 0,-1 1-1 0 0,-1 0 1 0 0,0 0-1 0 0,-2 1 0 0 0,0-1 1 0 0,-1 1-1 0 0,-1-1 1 0 0,-1 1-1 0 0,-1-1 1 0 0,0 0-1 0 0,-2 1 1 0 0,0-1-1 0 0,-1 0 1 0 0,-1-1-1 0 0,-1 0 0 0 0,0 1 1 0 0,-1-2-1 0 0,-1 0 1 0 0,-1 0-1 0 0,-1 0 1 0 0,-1 1 10 0 0,-15 9-549 0 0,0 0 0 0 0,-2-2 0 0 0,0-1 0 0 0,-2-1 1 0 0,-11 4 548 0 0,39-24-110 0 0,-47 27-2427 0 0,16-13-4175 0 0,17-8-5272 0 0</inkml:trace>
  <inkml:trace contextRef="#ctx0" brushRef="#br0" timeOffset="2951.712">294 1 0 0 0,'0'0'1082'0'0,"0"0"-69"0"0,0 0 315 0 0,0 0 654 0 0,0 0 503 0 0,0 0 57 0 0,0 0-378 0 0,0 0-629 0 0,0 0-495 0 0,0 0-189 0 0,0 0-49 0 0,0 0-26 0 0,0 0-27 0 0,-25 24-37 0 0,-79 80-43 0 0,36-12 457 0 0,52-60-926 0 0,1 0-1 0 0,2 1 0 0 0,1 1 0 0 0,2-1 0 0 0,1 2 1 0 0,2 0-1 0 0,1 0 0 0 0,2 0 0 0 0,1 0 0 0 0,2 1 1 0 0,2 24-200 0 0,1-45 28 0 0,1-1 1 0 0,0 1 0 0 0,0-1 0 0 0,1 1-1 0 0,1-1 1 0 0,1 0 0 0 0,0-1 0 0 0,1 0 0 0 0,0 0-1 0 0,1 0 1 0 0,0-1 0 0 0,1 0 0 0 0,0 0-1 0 0,1-1 1 0 0,1 0 0 0 0,0-1 0 0 0,0 0-1 0 0,0-1 1 0 0,11 6-29 0 0,119 57-1957 0 0,6-41-6406 0 0,-123-31-2599 0 0</inkml:trace>
  <inkml:trace contextRef="#ctx0" brushRef="#br0" timeOffset="3860.464">1947 571 0 0 0,'0'0'1446'0'0,"0"0"283"0"0,0 0-35 0 0,0 0-107 0 0,0 0-172 0 0,0 0-171 0 0,0 0-199 0 0,0 0-260 0 0,0 0-153 0 0,0 0-21 0 0,0 0 36 0 0,0 0 17 0 0,6-1 29 0 0,0-1-327 0 0,5-2-197 0 0,2 3 4934 0 0,44 25-1817 0 0,29 10-1613 0 0,-82-30-1633 0 0,0-1 0 0 0,0 1 0 0 0,-1 0 0 0 0,1 0 0 0 0,-1 1 0 0 0,0-1 0 0 0,0 1 0 0 0,-1-1 0 0 0,1 1 0 0 0,-1 0 0 0 0,0 0 0 0 0,0 0 0 0 0,0 0 0 0 0,-1 0 0 0 0,0 1 0 0 0,0-1 0 0 0,0 0 0 0 0,-1 1 0 0 0,0-1 0 0 0,0 0 0 0 0,0 1 0 0 0,-1-1 0 0 0,0 5-40 0 0,1-6 6 0 0,-9 10-1245 0 0,6-13-2572 0 0,1-4-3706 0 0,2 2-3943 0 0</inkml:trace>
  <inkml:trace contextRef="#ctx0" brushRef="#br0" timeOffset="8485.912">3267 82 0 0 0,'0'0'273'0'0,"0"0"952"0"0,0 0 291 0 0,0 0-50 0 0,0 0-149 0 0,0 0-193 0 0,0 0-125 0 0,0 0 11 0 0,0 0 43 0 0,2-4 40 0 0,6-11 34 0 0,-7 11-32 0 0,-1 4-62 0 0,0 0-90 0 0,0 0-107 0 0,0 0-114 0 0,0 0-81 0 0,0 0-59 0 0,0 0-36 0 0,0 0-16 0 0,-56 35 1592 0 0,41-20-1951 0 0,-1 0 0 0 0,2 1 0 0 0,0 1 0 0 0,1 0 0 0 0,1 1 0 0 0,1 0 1 0 0,0 1-1 0 0,1 0 0 0 0,1 1 0 0 0,1 0 0 0 0,1 0 0 0 0,1 1 0 0 0,1 0 1 0 0,0 0-1 0 0,0 13-171 0 0,-2-10 120 0 0,2 0 0 0 0,0 1 0 0 0,2-1 0 0 0,1 1 1 0 0,0-1-1 0 0,2 1 0 0 0,1 0 0 0 0,1-1 0 0 0,1 1 0 0 0,5 16-120 0 0,-2-19 128 0 0,2-1-1 0 0,0 0 1 0 0,1 0-1 0 0,1 0 1 0 0,1-1-1 0 0,1-1 1 0 0,1 0-1 0 0,0 0 1 0 0,2-2-1 0 0,0 1 1 0 0,1-2-1 0 0,3 3-127 0 0,24 13 439 0 0,-37-45-922 0 0,13-28-3886 0 0,-8 25-2395 0 0,-6 9-4737 0 0</inkml:trace>
  <inkml:trace contextRef="#ctx0" brushRef="#br0" timeOffset="9098.296">3356 552 3433 0 0,'0'0'2455'0'0,"0"0"-863"0"0,0 0-439 0 0,0 0-83 0 0,0 0 57 0 0,0 0 55 0 0,0 0-62 0 0,0 0-252 0 0,0 0-322 0 0,0 0-207 0 0,0 0 53 0 0,0 0 150 0 0,0 0 184 0 0,3 1 139 0 0,135 5 3678 0 0,-133-5-4363 0 0,9 1-344 0 0,-22-1 2483 0 0,-116-1-2023 0 0,105 2-205 0 0,34 0-18 0 0,117-9 328 0 0,-41-3-784 0 0,-72 8-4112 0 0,1 2-4504 0 0,-16 0-2273 0 0</inkml:trace>
  <inkml:trace contextRef="#ctx0" brushRef="#br0" timeOffset="9997.938">3602 926 2937 0 0,'0'0'2176'0'0,"0"0"-878"0"0,0 0-57 0 0,0 0 490 0 0,0 0 398 0 0,0 0-17 0 0,0 0-283 0 0,0 0-396 0 0,0 0-348 0 0,0 0-219 0 0,0 0-137 0 0,36-13-92 0 0,111-38-58 0 0,-25-5 898 0 0,-109 49-1317 0 0,0 0 0 0 0,-1 0 1 0 0,0-1-1 0 0,0-1 0 0 0,-1 0 0 0 0,0 0 0 0 0,0-1 0 0 0,-1 0 0 0 0,0-1 0 0 0,-1 0 0 0 0,0-1 0 0 0,-1 0 0 0 0,3-7-160 0 0,-7 7 46 0 0,0 0 0 0 0,-1-1 0 0 0,0 1-1 0 0,-1-1 1 0 0,0 0 0 0 0,-1 0 0 0 0,-1 0 0 0 0,0 1 0 0 0,-1-1 0 0 0,0 0 0 0 0,-1 0 0 0 0,0 1 0 0 0,-1-1 0 0 0,-1 1-1 0 0,0 0 1 0 0,0 0 0 0 0,-1 0 0 0 0,-1 0 0 0 0,0 1 0 0 0,0 0 0 0 0,-1 0 0 0 0,-1 1 0 0 0,0-1 0 0 0,0 2 0 0 0,-1-1-1 0 0,-1 0-45 0 0,5 6-3 0 0,1 1 0 0 0,0-1 0 0 0,-1 1 0 0 0,1 0 0 0 0,-1 0 0 0 0,0 0 0 0 0,0 1 0 0 0,0 0 0 0 0,-1 0 0 0 0,1 0-1 0 0,0 1 1 0 0,-1-1 0 0 0,1 1 0 0 0,-1 1 0 0 0,1-1 0 0 0,-1 1 0 0 0,0 0 0 0 0,1 0 0 0 0,-4 1 3 0 0,5 1-9 0 0,1 1 1 0 0,-1 0-1 0 0,1 0 1 0 0,0 0-1 0 0,0 0 1 0 0,0 0-1 0 0,1 0 1 0 0,-1 1-1 0 0,1 0 1 0 0,0-1-1 0 0,0 1 1 0 0,0 0-1 0 0,0 0 1 0 0,0 0-1 0 0,1 0 1 0 0,0 0-1 0 0,0 1 1 0 0,0-1-1 0 0,1 0 0 0 0,-1 0 1 0 0,1 1-1 0 0,0-1 1 0 0,0 0-1 0 0,0 1 1 0 0,1-1-1 0 0,0 3 9 0 0,1 12 24 0 0,0-1 0 0 0,1 1 0 0 0,0 0 0 0 0,2-1 0 0 0,0 0 0 0 0,1 0 0 0 0,1-1 0 0 0,1 1 0 0 0,0-1 0 0 0,1-1 0 0 0,1 0 0 0 0,7 8-24 0 0,59 111 619 0 0,-48-81-460 0 0,-18-45-133 0 0,0-1 89 0 0,62 63 313 0 0,-45-54-354 0 0,-27-17-69 0 0,0 0 8 0 0,0 0-2 0 0,0 0-2 0 0,0 0-26 0 0,0 0-36 0 0,0-26-2581 0 0,0 10-4636 0 0,0 12-4387 0 0</inkml:trace>
  <inkml:trace contextRef="#ctx0" brushRef="#br0" timeOffset="10450.314">4244 120 8490 0 0,'0'0'1870'0'0,"0"0"-61"0"0,0 0 45 0 0,0 0 5 0 0,0 0-136 0 0,0 0-239 0 0,0 0-310 0 0,0 0-252 0 0,0 0-238 0 0,0 0-155 0 0,0 0-90 0 0,0 0-43 0 0,0 0 4 0 0,-5-2-12 0 0,-14-8-13 0 0,20 19 808 0 0,37 41 434 0 0,118 146 129 0 0,-153-192-1729 0 0,9 13 35 0 0,0 1-1 0 0,-1 0 1 0 0,-1 1-1 0 0,-1-1 1 0 0,0 2 0 0 0,-2-1-1 0 0,0 1 1 0 0,-1 1-1 0 0,-1-1 1 0 0,-1 1-1 0 0,1 15-51 0 0,-4-21 29 0 0,-1-1 0 0 0,0 1-1 0 0,-1-1 1 0 0,0 1 0 0 0,-1-1-1 0 0,-1 0 1 0 0,-1 1 0 0 0,-1 4-29 0 0,-10 14-62 0 0,-1-1 1 0 0,-2-1-1 0 0,-1 0 0 0 0,-1-1 1 0 0,-1-1-1 0 0,-2-2 1 0 0,-1 0-1 0 0,-1-1 1 0 0,-1-1-1 0 0,-1-2 0 0 0,-2-1 1 0 0,-10 6 61 0 0,24-20-827 0 0,8-7-8756 0 0,7-1-2591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294 412 9266 0 0,'0'0'1712'0'0,"0"0"-483"0"0,0 0-84 0 0,0 0 234 0 0,0 0 156 0 0,0 0 11 0 0,0 0-210 0 0,0 0-310 0 0,0 0-265 0 0,0 0-138 0 0,0 0-68 0 0,0 0-90 0 0,0 0-37 0 0,-16 11-33 0 0,-99 63 635 0 0,104-69-978 0 0,1 0 0 0 0,-1 1 0 0 0,1 1 1 0 0,1-1-1 0 0,-1 1 0 0 0,1 1 0 0 0,0 0 0 0 0,1 0 1 0 0,0 1-1 0 0,0 0 0 0 0,1 0 0 0 0,0 1 1 0 0,1 0-1 0 0,0 0 0 0 0,0 1 0 0 0,1-1 1 0 0,1 1-1 0 0,0 0 0 0 0,0 1 0 0 0,1-1 1 0 0,0 0-1 0 0,1 1 0 0 0,0 6-52 0 0,2-15 19 0 0,1 0 0 0 0,0 1 0 0 0,0-1 0 0 0,0 1 0 0 0,0-1 0 0 0,0 0 0 0 0,1 0 0 0 0,-1 0 0 0 0,1 0 0 0 0,0 0 0 0 0,0 0 0 0 0,0 0 0 0 0,0 0 0 0 0,0-1 0 0 0,1 1 0 0 0,-1-1 0 0 0,1 1 0 0 0,0-1 0 0 0,0 0 0 0 0,0 0 1 0 0,0-1-1 0 0,0 1 0 0 0,0 0 0 0 0,0-1 0 0 0,0 0 0 0 0,1 0 0 0 0,-1 0 0 0 0,0 0 0 0 0,1 0 0 0 0,-1-1 0 0 0,1 0 0 0 0,-1 1 0 0 0,1-1 0 0 0,-1-1 0 0 0,1 1 0 0 0,-1 0 0 0 0,1-1 0 0 0,-1 0 0 0 0,0 1 0 0 0,2-2-19 0 0,30-10 469 0 0,18-18-117 0 0,-2-4 0 0 0,-1-1 0 0 0,-1-3 0 0 0,33-34-352 0 0,-72 63 22 0 0,-1 0-1 0 0,1 1 1 0 0,1 0 0 0 0,-1 0-1 0 0,1 1 1 0 0,1 1-1 0 0,-1 0 1 0 0,1 0 0 0 0,0 1-1 0 0,1 1 1 0 0,-1 0 0 0 0,1 1-1 0 0,-1 0 1 0 0,9 0-22 0 0,-6 39 65 0 0,-13 186 226 0 0,-3-191-297 0 0,3 31-2 0 0,-3-1 0 0 0,-3 1-1 0 0,-2-1 1 0 0,-3 0 0 0 0,-3-1-1 0 0,-2 0 1 0 0,-3 0 0 0 0,-17 38 8 0 0,28-83 5 0 0,-1 1 0 0 0,-1-1 0 0 0,0 0 0 0 0,-1-1 0 0 0,0 0 0 0 0,-1-1 0 0 0,-1 0-1 0 0,0 0 1 0 0,-1-1 0 0 0,0 0 0 0 0,0-1 0 0 0,-2-1 0 0 0,1 0 0 0 0,-1-1-5 0 0,6-5 0 0 0,0-1 0 0 0,0 0 0 0 0,0-1 0 0 0,-1 0 0 0 0,1 0 0 0 0,-1-1 0 0 0,1 0-1 0 0,0-1 1 0 0,-1 1 0 0 0,1-2 0 0 0,-1 1 0 0 0,1-1 0 0 0,-1 0 0 0 0,-7-3 0 0 0,12 1-5 0 0,-1 1 0 0 0,1-2 0 0 0,0 1-1 0 0,0 0 1 0 0,0-1 0 0 0,0 1 0 0 0,1-1 0 0 0,-1 0 0 0 0,1 0 0 0 0,0-1 0 0 0,1 1 0 0 0,-1-1 0 0 0,1 1 0 0 0,-1-1-1 0 0,1 0 1 0 0,1 0 0 0 0,-1 0 0 0 0,1 0 0 0 0,0 0 0 0 0,0 0 0 0 0,0-1 0 0 0,1-1 5 0 0,-1-5-13 0 0,0 0 0 0 0,1 0-1 0 0,1 0 1 0 0,0 0 0 0 0,1 0 0 0 0,0 0 0 0 0,0 0 0 0 0,2 0 0 0 0,-1 1 0 0 0,2-1-1 0 0,-1 1 1 0 0,2 0 0 0 0,-1 0 0 0 0,1 1 0 0 0,1 0 0 0 0,0 0 0 0 0,0 0 0 0 0,1 1-1 0 0,2-1 14 0 0,227-232-1237 0 0,-186 198-243 0 0,-23 20-1289 0 0,-1 0-4935 0 0,-13 11-4572 0 0</inkml:trace>
  <inkml:trace contextRef="#ctx0" brushRef="#br0" timeOffset="520.938">825 767 2417 0 0,'0'0'2567'0'0,"0"0"-595"0"0,0 0-185 0 0,0 0 11 0 0,0 0-108 0 0,0 0-66 0 0,0 0-112 0 0,0 0-142 0 0,0 0-83 0 0,0 0-70 0 0,0 0-67 0 0,0 0-72 0 0,0 0-62 0 0,21 4-87 0 0,67 9-87 0 0,-83-12-739 0 0,0-1 0 0 0,0 0 0 0 0,1 0 0 0 0,-1-1 0 0 0,0 0 0 0 0,0 1 0 0 0,-1-1 0 0 0,1-1 0 0 0,0 1 0 0 0,0-1 0 0 0,0 0 1 0 0,-1 0-1 0 0,1 0 0 0 0,-1-1 0 0 0,0 0 0 0 0,2 0-103 0 0,11-8 325 0 0,9-1-168 0 0,-1-2 1 0 0,0-1 0 0 0,-1-1 0 0 0,-1-1 0 0 0,-1-2-1 0 0,0 0 1 0 0,-1-1 0 0 0,-1 0 0 0 0,-1-2 0 0 0,-1-1 0 0 0,-1 0-1 0 0,-1-1 1 0 0,-2-1 0 0 0,0 0 0 0 0,-1-1 0 0 0,-1 0-1 0 0,-2-1 1 0 0,3-12-158 0 0,50-195-2 0 0,-61 232-1 0 0,-1 0 0 0 0,1-1 1 0 0,-1 1-1 0 0,0-1 1 0 0,1 1-1 0 0,-1-1 0 0 0,0 0 1 0 0,-1 0-1 0 0,1 1 1 0 0,0-1-1 0 0,-1 0 1 0 0,0 0-1 0 0,1 0 0 0 0,-1 0 1 0 0,0 1-1 0 0,-1-1 1 0 0,1 0-1 0 0,0 0 0 0 0,-1 0 1 0 0,0 0-1 0 0,1 1 1 0 0,-1-1-1 0 0,0 0 1 0 0,0 1-1 0 0,-1-1 0 0 0,1 1 1 0 0,-1-1-1 0 0,1 1 1 0 0,-1-1-1 0 0,0 1 1 0 0,1 0-1 0 0,-1 0 0 0 0,-1 0 1 0 0,1 0-1 0 0,0 0 1 0 0,0 1-1 0 0,-1-1 0 0 0,1 0 1 0 0,-1 1-1 0 0,1 0 1 0 0,-1 0-1 0 0,1 0 1 0 0,-1 0-1 0 0,0 0 0 0 0,0 0 1 0 0,1 1-1 0 0,-2-1 3 0 0,-7 4-15 0 0,1 0 0 0 0,0 1 0 0 0,1 0-1 0 0,-1 0 1 0 0,1 1 0 0 0,0 1 0 0 0,0-1-1 0 0,0 2 1 0 0,1-1 0 0 0,0 1 0 0 0,0 0 0 0 0,1 1-1 0 0,0-1 1 0 0,0 2 0 0 0,0-1 0 0 0,1 1-1 0 0,-1 3 16 0 0,-6 6 0 0 0,0 1-1 0 0,1 0 0 0 0,2 1 1 0 0,0 0-1 0 0,1 1 0 0 0,0 0 1 0 0,2 0-1 0 0,1 1 0 0 0,0 0 1 0 0,2 0-1 0 0,1 1 0 0 0,0-1 1 0 0,2 1-1 0 0,0-1 0 0 0,2 1 1 0 0,2 13 0 0 0,1-20 8 0 0,1 0 1 0 0,1 0-1 0 0,0 0 0 0 0,2-1 1 0 0,-1 0-1 0 0,2 0 0 0 0,0-1 1 0 0,1 0-1 0 0,0-1 0 0 0,1 0 1 0 0,0-1-1 0 0,1 0 0 0 0,1 0 1 0 0,0-1-1 0 0,2 0-8 0 0,4 4 23 0 0,-9-6-27 0 0,1 0 0 0 0,0-1 0 0 0,1-1 0 0 0,0 1 0 0 0,0-2 0 0 0,0 0 0 0 0,1 0 0 0 0,9 2 4 0 0,-2-16-1849 0 0,-20-11-2753 0 0,-1 7-551 0 0,1 4-6867 0 0</inkml:trace>
  <inkml:trace contextRef="#ctx0" brushRef="#br0" timeOffset="1236.379">612 559 0 0 0,'-40'-39'0'0'0,"8"17"0"0"0,17 10 0 0 0,-1 4 134 0 0,19 1 6936 0 0,-3 7-7064 0 0,4-2 3987 0 0,2-7 13155 0 0,-6 5-15775 0 0,-3-1-4461 0 0,-3-1 3135 0 0,1 0 0 0 0,-1 1 0 0 0,0-1 1 0 0,-1 1-1 0 0,1 1 0 0 0,-1-1 0 0 0,0 1 0 0 0,0 0 0 0 0,0 1 0 0 0,-1 0 0 0 0,1 0 0 0 0,-1 0 0 0 0,0 1 0 0 0,0 0 0 0 0,0 1 0 0 0,0 0 0 0 0,0 0 0 0 0,0 0 0 0 0,0 1 0 0 0,0 1 0 0 0,0-1 0 0 0,-7 2-47 0 0,-2-2 1 0 0,-1 1-1 0 0,0 1 1 0 0,0 0-1 0 0,1 2 1 0 0,-1 0-1 0 0,1 1 1 0 0,0 0-1 0 0,0 1 1 0 0,1 1-1 0 0,0 1 1 0 0,-10 6-1 0 0,27-14-32 0 0,0 0 1 0 0,0 1 0 0 0,-1-1 0 0 0,1 0 0 0 0,0 0-1 0 0,-1 1 1 0 0,1-1 0 0 0,0 1 0 0 0,-1-1 0 0 0,1 1-1 0 0,0-1 1 0 0,-1 1 0 0 0,1-1 0 0 0,-1 1 0 0 0,1-1-1 0 0,-1 1 1 0 0,1 0 0 0 0,-1-1 0 0 0,1 1 0 0 0,-1 0-1 0 0,0-1 1 0 0,1 1 0 0 0,-1 0 0 0 0,0 0 0 0 0,0-1-1 0 0,0 1 1 0 0,1 0 0 0 0,-1 0 0 0 0,0-1 0 0 0,0 1-1 0 0,0 0 1 0 0,0 0 0 0 0,0 0 0 0 0,0-1 0 0 0,-1 1-1 0 0,1 0 1 0 0,0 0 0 0 0,0-1 0 0 0,0 1-1 0 0,-1 0 1 0 0,1 0 0 0 0,0-1 0 0 0,-1 1 0 0 0,1 0-1 0 0,-1-1 1 0 0,1 1 0 0 0,-1 0 0 0 0,1-1 0 0 0,-1 1-1 0 0,1-1 1 0 0,-1 1 0 0 0,0-1 0 0 0,1 1 0 0 0,-1-1-1 0 0,0 0 1 0 0,1 1 0 0 0,-1-1 0 0 0,0 1 31 0 0,36-5-1881 0 0,-13 0-2940 0 0,-9 0-6934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27 116 0 0 0,'0'0'870'0'0,"0"0"71"0"0,0 0 107 0 0,0 0 110 0 0,0 0 94 0 0,-3 0 5928 0 0,-17 0-1509 0 0,17 0 1964 0 0,129-4-4635 0 0,-125 4-2970 0 0,-1 0 3 0 0,1 0-14 0 0,-1 0-9 0 0,0 0 8 0 0,0 0 9 0 0,0 0-7 0 0,0 0 0 0 0,0 0-8 0 0,0 0 5 0 0,0 0 8 0 0,0 0-10 0 0,0 0 4 0 0,0 0-7 0 0,0 0 5 0 0,0 0 10 0 0,0 0-6 0 0,0 0 6 0 0,0 0-7 0 0,1 0 1 0 0,0 0-8 0 0,-1 0-18 0 0,0 0-6 0 0,0 0 15 0 0,0 0 10 0 0,193-23 516 0 0,-98 15-394 0 0,-38 0-48 0 0,-40 7 26 0 0,-28-1-792 0 0,-31 4-646 0 0,21-1-1704 0 0,-1-1-7458 0 0,18 0-1157 0 0</inkml:trace>
  <inkml:trace contextRef="#ctx0" brushRef="#br0" timeOffset="452.352">93 270 1384 0 0,'0'0'1871'0'0,"0"0"-52"0"0,0 0 63 0 0,0 0 44 0 0,0 0-94 0 0,0 0-225 0 0,0 0-284 0 0,0 0-263 0 0,0 0-165 0 0,0 0-80 0 0,0 0-35 0 0,0 0-11 0 0,0 2-413 0 0,0 8 7403 0 0,146-3-5054 0 0,134-22-1404 0 0,-280 10-1938 0 0,0 0-2222 0 0,0 3-5409 0 0,0 2-4219 0 0</inkml:trace>
  <inkml:trace contextRef="#ctx0" brushRef="#br0" timeOffset="1853.038">796 474 24 0 0,'0'0'1947'0'0,"0"0"11"0"0,0 0 150 0 0,0 0 139 0 0,0 0-33 0 0,0 0-220 0 0,0 0-304 0 0,0 0-263 0 0,0 0-159 0 0,0 0-68 0 0,0 0-72 0 0,0 0-58 0 0,0 0-92 0 0,-3 7 536 0 0,2-7 1898 0 0,-8-80-2021 0 0,9 70-1336 0 0,1-1 0 0 0,0 1 0 0 0,0 0 0 0 0,1 0 0 0 0,1 0 0 0 0,0 0 0 0 0,0 0 0 0 0,1 0 0 0 0,0 1 0 0 0,1-1 0 0 0,0 1 0 0 0,0 0 0 0 0,1 1 0 0 0,0 0 0 0 0,1-1 0 0 0,1 1-55 0 0,13-13 27 0 0,1 1 0 0 0,0 1-1 0 0,2 1 1 0 0,0 1 0 0 0,1 1 0 0 0,1 1 0 0 0,0 2 0 0 0,1 0-1 0 0,1 2 1 0 0,14-4-27 0 0,45-4-8 0 0,-86 19-7 0 0,-1 0 5 0 0,0 0-5 0 0,0 0 0 0 0,-2 327 182 0 0,2-327-183 0 0,0 0 4 0 0,29-27 39 0 0,47-51-15 0 0,4 3 1 0 0,3 4-1 0 0,24-12-12 0 0,-102 79-10 0 0,0 0 1 0 0,0 0-1 0 0,0 1 0 0 0,0 0 1 0 0,1 0-1 0 0,0 0 0 0 0,-1 1 0 0 0,1 0 1 0 0,0 0-1 0 0,0 0 0 0 0,0 1 1 0 0,0 0-1 0 0,0 0 0 0 0,1 0 10 0 0,7 44 19 0 0,-29 165 82 0 0,-22-89-166 0 0,37-119-47 0 0,0 0-46 0 0,0 0-60 0 0,0 0-80 0 0,0 0-107 0 0,3-11-2534 0 0,17-12-2248 0 0,-6 8-3303 0 0,-3 6-2480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0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490 317 0 0 0,'0'0'1118'0'0,"0"0"751"0"0,0 0 268 0 0,0 0-93 0 0,0 0-189 0 0,0 0-209 0 0,0 0-216 0 0,0 0-185 0 0,0 0-122 0 0,0 0-95 0 0,3 0-77 0 0,10 0-75 0 0,-10 0-59 0 0,-3 0-56 0 0,0 0-50 0 0,0 0-54 0 0,0 0-49 0 0,0 0-46 0 0,0 0-42 0 0,0 0-39 0 0,0 0-28 0 0,0 0-20 0 0,0 0-36 0 0,0 0-27 0 0,0 0-55 0 0,-15-1 162 0 0,-21-4-326 0 0,0 2-1 0 0,0 1 1 0 0,0 1 0 0 0,-37 6-151 0 0,48-2 98 0 0,-1 1 0 0 0,1 1 0 0 0,1 1-1 0 0,-1 1 1 0 0,1 2 0 0 0,0 0 0 0 0,-6 5-98 0 0,28-12 11 0 0,0-1-1 0 0,1 1 0 0 0,-1 1 1 0 0,0-1-1 0 0,1 0 0 0 0,-1 0 1 0 0,1 0-1 0 0,0 1 0 0 0,0-1 1 0 0,0 1-1 0 0,0-1 0 0 0,0 1 1 0 0,0-1-1 0 0,1 1 1 0 0,-1 0-1 0 0,1-1 0 0 0,0 1 1 0 0,0 0-1 0 0,0-1 0 0 0,0 1 1 0 0,0 0-1 0 0,0-1 0 0 0,1 1 1 0 0,-1-1-1 0 0,2 3-10 0 0,-1-2 11 0 0,1 0-1 0 0,0 0 1 0 0,0 0 0 0 0,1 0-1 0 0,-1-1 1 0 0,0 1 0 0 0,1 0-1 0 0,0-1 1 0 0,0 0 0 0 0,0 0-1 0 0,0 0 1 0 0,0 0 0 0 0,0 0-1 0 0,0 0 1 0 0,0-1 0 0 0,1 0-1 0 0,-1 1 1 0 0,3-1-11 0 0,207 34 535 0 0,-174-15-438 0 0,-93 22 390 0 0,-48 5-259 0 0,-54 33-111 0 0,152-77-119 0 0,1-1 0 0 0,-1 1-1 0 0,0 0 1 0 0,1 0-1 0 0,0 0 1 0 0,0 0 0 0 0,0 1-1 0 0,0-1 1 0 0,0 1 0 0 0,1 0-1 0 0,0 0 1 0 0,-1 0-1 0 0,1 0 1 0 0,1 0 0 0 0,-1 1-1 0 0,1-1 1 0 0,-1 0 0 0 0,1 1-1 0 0,1-1 1 0 0,-1 1-1 0 0,1-1 1 0 0,-1 1 0 0 0,1 1 2 0 0,1 1 6 0 0,0 0-1 0 0,0 1 1 0 0,0-1 0 0 0,1 0 0 0 0,0 0 0 0 0,0 0 0 0 0,1 0 0 0 0,0 0 0 0 0,0-1 0 0 0,0 1-1 0 0,1-1 1 0 0,0 0 0 0 0,1 0 0 0 0,-1 0 0 0 0,1-1 0 0 0,0 1 0 0 0,0-1 0 0 0,1 0 0 0 0,0-1 0 0 0,-1 1-1 0 0,2-1 1 0 0,-1 0 0 0 0,0-1 0 0 0,1 0 0 0 0,-1 0 0 0 0,1 0 0 0 0,0 0 0 0 0,0-1 0 0 0,0-1-1 0 0,1 1 1 0 0,6 0-6 0 0,-8-1-207 0 0,61-2 359 0 0,-66 0-374 0 0,0 1 1 0 0,1-1-1 0 0,-1 0 0 0 0,0 0 0 0 0,0 1 0 0 0,1-1 1 0 0,-1 0-1 0 0,0 0 0 0 0,0 0 0 0 0,0-1 0 0 0,0 1 1 0 0,0 0-1 0 0,0 0 0 0 0,-1 0 0 0 0,1-1 0 0 0,0 1 1 0 0,-1 0-1 0 0,1-1 0 0 0,-1 1 0 0 0,1-1 1 0 0,-1 1-1 0 0,1-1 0 0 0,-1 1 0 0 0,0-1 0 0 0,0 1 1 0 0,0-1-1 0 0,0 1 0 0 0,0-2 222 0 0,0-2-1517 0 0,0-4-2439 0 0,0 2-2796 0 0,0-1-2973 0 0</inkml:trace>
  <inkml:trace contextRef="#ctx0" brushRef="#br0" timeOffset="402.612">158 1 6649 0 0,'0'0'2144'0'0,"0"0"-283"0"0,0 0-135 0 0,0 0-3 0 0,0 0-87 0 0,0 0-131 0 0,0 0-260 0 0,0 0-297 0 0,0 0-257 0 0,0 0-107 0 0,0 0 71 0 0,0 0 76 0 0,0 0 60 0 0,3 7-28 0 0,55 137 2111 0 0,-42-74-2540 0 0,-4 0 0 0 0,-3 1 1 0 0,-3 0-1 0 0,-3 0 0 0 0,-3 1 0 0 0,-6 34-334 0 0,-15 133 139 0 0,-14-31-130 0 0,16-188-1053 0 0,11-33-5492 0 0,8 6-175 0 0,0 3-5365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1 462 5089 0 0,'0'0'1900'0'0,"0"0"-203"0"0,0 0-169 0 0,0 0-90 0 0,0 0-83 0 0,0 0-95 0 0,0 0-189 0 0,0 0-272 0 0,0 0-240 0 0,0 0-125 0 0,0 0 2 0 0,15 7 2648 0 0,12 6-1245 0 0,89 25 1251 0 0,-100-36-2899 0 0,-6-1-67 0 0,1 0-1 0 0,0 0 1 0 0,-1-1-1 0 0,1 0 1 0 0,-1-1 0 0 0,1 0-1 0 0,-1 0 1 0 0,1-1-1 0 0,-1-1 1 0 0,9-3-124 0 0,26-19 176 0 0,-1-2 0 0 0,-1-1 0 0 0,-1-3 0 0 0,-2-1 0 0 0,-1-2 0 0 0,-2-2 0 0 0,-1-2 0 0 0,-2 0 0 0 0,1-7-176 0 0,120-131 339 0 0,-154 176-339 0 0,1 0 1 0 0,0 0-1 0 0,0 1 1 0 0,0-1 0 0 0,0 1-1 0 0,0-1 1 0 0,-1 1-1 0 0,1 0 1 0 0,0 0-1 0 0,-1 0 1 0 0,1 0-1 0 0,0 0 1 0 0,-1 0-1 0 0,1 0 1 0 0,-1 0-1 0 0,0 1 1 0 0,1-1-1 0 0,-1 1 1 0 0,0-1 0 0 0,0 1-1 0 0,0-1 1 0 0,0 1-1 0 0,0 0 1 0 0,0-1-1 0 0,0 3 0 0 0,0-4 0 0 0,76 163 146 0 0,-72-149-126 0 0,-1 1-1 0 0,-1 0 1 0 0,0 0 0 0 0,-1 1 0 0 0,-1-1 0 0 0,0 1 0 0 0,-1-1 0 0 0,-1 0 0 0 0,0 1 0 0 0,-1-1 0 0 0,-1 0 0 0 0,0 0 0 0 0,-1 0 0 0 0,0 0 0 0 0,-2-1 0 0 0,0 1 0 0 0,0-1 0 0 0,-1-1 0 0 0,-1 1 0 0 0,0-1 0 0 0,-1-1 0 0 0,0 1 0 0 0,-1-1 0 0 0,-1-1-1 0 0,1 0 1 0 0,-2-1 0 0 0,0 0 0 0 0,-6 4-20 0 0,3-6-25 0 0,-1-1 0 0 0,-1-1 0 0 0,1-1-1 0 0,-1 0 1 0 0,0-1 0 0 0,-1-1-1 0 0,1 0 1 0 0,0-1 0 0 0,-1-1 0 0 0,1-1-1 0 0,-1-1 1 0 0,1 0 0 0 0,-1-1 0 0 0,1-1-1 0 0,0 0 1 0 0,0-1 0 0 0,0-2-1 0 0,1 1 1 0 0,-1-2 0 0 0,1 0 25 0 0,13 7-62 0 0,-1-1 0 0 0,1 1 0 0 0,0-1 0 0 0,-1 0 0 0 0,1 0-1 0 0,0 0 1 0 0,-1-1 0 0 0,1 1 0 0 0,0-1 0 0 0,0 1 0 0 0,0-1 0 0 0,0 0 0 0 0,1 0 0 0 0,-1-1 0 0 0,0 1 0 0 0,1 0 0 0 0,-1-1 0 0 0,1 0-1 0 0,0 1 1 0 0,0-1 0 0 0,0 0 0 0 0,1 0 0 0 0,-1 0 0 0 0,0-1 0 0 0,1 1 0 0 0,0 0 0 0 0,0 0 0 0 0,0-1 0 0 0,0 1 0 0 0,1-1 0 0 0,-1 1 0 0 0,1-1-1 0 0,0-2 63 0 0,2 2-230 0 0,1 0 0 0 0,0 0-1 0 0,0 0 1 0 0,0 0 0 0 0,0 1-1 0 0,1-1 1 0 0,0 1 0 0 0,-1 0-1 0 0,1 0 1 0 0,0 0 0 0 0,1 0-1 0 0,-1 1 1 0 0,0 0 0 0 0,4-2 230 0 0,7-4-1357 0 0,5-6-3448 0 0,-4 5-6748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12219 0 0,'0'0'2193'0'0,"0"0"-268"0"0,0 0-315 0 0,0 0-326 0 0,0 0-275 0 0,0 0-241 0 0,0 0-286 0 0,0 0-249 0 0,0 0-161 0 0,0 0-94 0 0,0 0-22 0 0,0 0-20 0 0,-3 3-34 0 0,2-2 31 0 0,1 0-1 0 0,-1 0 1 0 0,0 0-1 0 0,1 0 0 0 0,-1 1 1 0 0,1-1-1 0 0,-1 0 1 0 0,1 0-1 0 0,0 0 0 0 0,-1 1 1 0 0,1-1-1 0 0,0 0 1 0 0,0 0-1 0 0,0 1 0 0 0,0-1 1 0 0,0 0-1 0 0,0 0 1 0 0,0 1-1 0 0,0-1 1 0 0,1 0-1 0 0,-1 0 0 0 0,0 0 1 0 0,1 1-1 0 0,-1-1 1 0 0,1 0-1 0 0,-1 0 0 0 0,1 0 1 0 0,0 0-1 0 0,-1 0 1 0 0,1 0-1 0 0,0 0 0 0 0,0 0 1 0 0,0 0-1 0 0,0 0 1 0 0,0 0-1 0 0,0-1 1 0 0,0 1-1 0 0,0 0 0 0 0,0-1 1 0 0,0 1-1 0 0,0 0 1 0 0,0-1-1 0 0,0 0 0 0 0,0 1 1 0 0,1-1-1 0 0,-1 0 1 0 0,0 1-1 0 0,0-1 0 0 0,1 0 1 0 0,-1 0 67 0 0,6 3-4592 0 0,-2-2-6147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22 118 9722 0 0,'0'0'2442'0'0,"0"0"-471"0"0,0 0-221 0 0,0 0-61 0 0,0 0-156 0 0,0 0-118 0 0,0 0-230 0 0,0 0-278 0 0,0 0-227 0 0,0 0-129 0 0,0 0-24 0 0,0 0-8 0 0,0 7-25 0 0,6 89 801 0 0,-6 98-488 0 0,-19-95-723 0 0,14-84 3 0 0,3-7-1740 0 0,1-19-323 0 0,1-12-1783 0 0,0 8-3683 0 0,0 7-4122 0 0</inkml:trace>
  <inkml:trace contextRef="#ctx0" brushRef="#br0" timeOffset="751.771">189 495 5121 0 0,'0'0'3369'0'0,"0"0"-1435"0"0,0 0-586 0 0,0 0-76 0 0,0 0 24 0 0,0 0-11 0 0,0 0 12 0 0,0 0-14 0 0,0 0-80 0 0,0 0-113 0 0,0 0-123 0 0,0 0-165 0 0,0 0-173 0 0,17-17-99 0 0,53-53-62 0 0,3-40 907 0 0,31-101-562 0 0,-104 211-795 0 0,0 0-6 0 0,0 0-24 0 0,0 0-12 0 0,0 0-10 0 0,0 0-18 0 0,4 19-44 0 0,16 108 233 0 0,-16-109-131 0 0,-2-5 5 0 0,1-1 1 0 0,0 0 0 0 0,1 0-1 0 0,0-1 1 0 0,0 1-1 0 0,2-1 1 0 0,-1 0 0 0 0,1 0-1 0 0,1 0 1 0 0,0-1-1 0 0,6 7-11 0 0,-8-14 86 0 0,1 0 0 0 0,-1 0-1 0 0,1 0 1 0 0,0-1 0 0 0,-1 0-1 0 0,1 0 1 0 0,0-1-1 0 0,0 0 1 0 0,0 0 0 0 0,1 0-1 0 0,-1-1 1 0 0,0 1 0 0 0,0-2-1 0 0,0 1 1 0 0,0-1 0 0 0,0 1-1 0 0,0-2 1 0 0,0 1 0 0 0,0-1-1 0 0,0 0 1 0 0,0 0 0 0 0,-1 0-1 0 0,1-1 1 0 0,-1 0 0 0 0,0 0-1 0 0,1-1 1 0 0,-1 1 0 0 0,-1-1-1 0 0,1 0 1 0 0,-1 0-1 0 0,4-5-85 0 0,5-4 71 0 0,-1-2-1 0 0,0 1 0 0 0,-1-2 0 0 0,-1 1 1 0 0,0-2-1 0 0,-2 1 0 0 0,0-1 0 0 0,0 0 0 0 0,-2-1 1 0 0,0 0-1 0 0,-1 0 0 0 0,0 0 0 0 0,-2 0 0 0 0,0-1 1 0 0,-2 0-1 0 0,0 1 0 0 0,-1-14-70 0 0,0 31-50 0 0,0 0-1 0 0,0 0 1 0 0,0-1-1 0 0,-1 1 1 0 0,1 0-1 0 0,0 0 1 0 0,-1 0-1 0 0,1 0 1 0 0,-1 0-1 0 0,1 0 1 0 0,-1 0-1 0 0,1 1 1 0 0,-1-1 0 0 0,0 0-1 0 0,1 0 1 0 0,-1 0-1 0 0,0 0 1 0 0,0 1-1 0 0,0-1 1 0 0,1 0-1 0 0,-1 1 1 0 0,0-1-1 0 0,0 1 1 0 0,0-1-1 0 0,0 1 1 0 0,0-1-1 0 0,0 1 1 0 0,0 0 0 0 0,0 0-1 0 0,-1-1 1 0 0,1 1-1 0 0,0 0 1 0 0,0 0-1 0 0,0 0 1 0 0,0 0-1 0 0,0 0 1 0 0,0 0-1 0 0,0 0 1 0 0,0 1-1 0 0,0-1 1 0 0,0 0-1 0 0,0 1 1 0 0,0-1 0 0 0,0 0-1 0 0,0 1 1 0 0,0-1-1 0 0,0 1 1 0 0,0 0-1 0 0,0-1 1 0 0,0 1-1 0 0,0 0 1 0 0,0-1-1 0 0,1 1 1 0 0,-1 0-1 0 0,0 0 1 0 0,1 0-1 0 0,-1 0 51 0 0,-14 27-3484 0 0,10-7-5678 0 0,4-13-2943 0 0</inkml:trace>
  <inkml:trace contextRef="#ctx0" brushRef="#br0" timeOffset="1126.009">1334 71 11883 0 0,'0'0'2544'0'0,"0"0"-393"0"0,0 0-304 0 0,0 0-288 0 0,0 0-244 0 0,0 0-147 0 0,0 0-182 0 0,0 0-192 0 0,0 0-178 0 0,0 0-128 0 0,0 0-63 0 0,0 0-54 0 0,0 0 0 0 0,-10-3-37 0 0,-31-9-46 0 0,39 11-254 0 0,-1 1-1 0 0,0 0 1 0 0,1 0-1 0 0,-1 0 0 0 0,0 0 1 0 0,1 1-1 0 0,-1-1 0 0 0,0 1 1 0 0,1-1-1 0 0,-1 1 1 0 0,1 0-1 0 0,-1 0 0 0 0,1 0 1 0 0,0 1-1 0 0,-1-1 0 0 0,1 0 1 0 0,0 1-1 0 0,0-1 1 0 0,0 1-1 0 0,-2 1-33 0 0,-10 7 173 0 0,2-3-148 0 0,1 0 0 0 0,1 1 0 0 0,-1-1 1 0 0,1 2-1 0 0,1 0 0 0 0,-1 0 1 0 0,2 1-1 0 0,-1 0 0 0 0,1 0 0 0 0,1 1 1 0 0,0 0-1 0 0,0 0 0 0 0,1 1 1 0 0,1-1-1 0 0,0 2 0 0 0,0-1 0 0 0,1 0 1 0 0,1 1-1 0 0,0 0 0 0 0,1 0 1 0 0,0 0-1 0 0,1 0 0 0 0,0 12-25 0 0,1-19 2 0 0,1 0 0 0 0,0 0 0 0 0,-1 0 0 0 0,2 0-1 0 0,-1-1 1 0 0,1 1 0 0 0,0 0 0 0 0,0-1 0 0 0,0 1 0 0 0,1-1 0 0 0,0 0 0 0 0,0 1-1 0 0,0-1 1 0 0,1-1 0 0 0,0 1 0 0 0,0-1 0 0 0,0 1 0 0 0,0-1 0 0 0,1 0 0 0 0,0 0-1 0 0,-1-1 1 0 0,1 0 0 0 0,0 0 0 0 0,1 0 0 0 0,-1 0 0 0 0,1-1 0 0 0,-1 0 0 0 0,1 0-1 0 0,0 0 1 0 0,-1-1 0 0 0,1 1 0 0 0,0-2 0 0 0,0 1 0 0 0,0-1 0 0 0,0 0 0 0 0,0 0-1 0 0,5-1-1 0 0,0 1-28 0 0,1-2 0 0 0,-1 1 0 0 0,1-2 0 0 0,-1 0 0 0 0,0 0-1 0 0,0-1 1 0 0,0 0 0 0 0,-1 0 0 0 0,1-2 0 0 0,-1 1 0 0 0,0-1-1 0 0,-1-1 1 0 0,0 0 0 0 0,0 0 0 0 0,0 0 0 0 0,4-6 28 0 0,16-19-3606 0 0,-5-3-3447 0 0,-21 26-5028 0 0</inkml:trace>
  <inkml:trace contextRef="#ctx0" brushRef="#br0" timeOffset="1541.117">1532 295 4905 0 0,'0'0'3290'0'0,"0"0"-1447"0"0,0 0-389 0 0,0 0 50 0 0,0 0-18 0 0,0 0-65 0 0,0 0-114 0 0,0 0-157 0 0,0 0-185 0 0,0 0-95 0 0,0 0-18 0 0,0 0 7 0 0,22 11-11 0 0,67 36-30 0 0,-27-36 562 0 0,-47-10-1050 0 0,1-2-1 0 0,-1 1 1 0 0,0-2-1 0 0,0 0 1 0 0,0-1-1 0 0,0-1 1 0 0,0 0 0 0 0,8-3-330 0 0,-13 2 91 0 0,0 1 0 0 0,1-1 0 0 0,-2-1 0 0 0,1 0 0 0 0,-1 0 1 0 0,1-1-1 0 0,-2 0 0 0 0,1-1 0 0 0,-1 0 0 0 0,0 0 0 0 0,-1 0 0 0 0,0-1 1 0 0,0 0-1 0 0,-1-1 0 0 0,0 0 0 0 0,-1 0 0 0 0,3-7-91 0 0,-3 8 30 0 0,0-1-1 0 0,-1 0 1 0 0,0 0-1 0 0,-1-1 1 0 0,0 1 0 0 0,-1 0-1 0 0,0-1 1 0 0,-1 0-1 0 0,0 1 1 0 0,0-1-1 0 0,-1 0 1 0 0,-2-8-30 0 0,0 16-3 0 0,0-1 1 0 0,0 0-1 0 0,-1 0 0 0 0,0 1 1 0 0,0 0-1 0 0,0-1 0 0 0,0 1 1 0 0,0 0-1 0 0,-1 0 0 0 0,1 1 1 0 0,-1-1-1 0 0,0 1 0 0 0,0 0 1 0 0,0 0-1 0 0,0 0 0 0 0,0 0 1 0 0,0 1-1 0 0,-1 0 0 0 0,1 0 1 0 0,0 0-1 0 0,-1 0 0 0 0,1 0 1 0 0,-1 1-1 0 0,1 0 0 0 0,-1 0 1 0 0,1 0-1 0 0,0 1 0 0 0,-1-1 1 0 0,1 1-1 0 0,-1 0 0 0 0,1 1 1 0 0,0-1-1 0 0,0 1 0 0 0,0-1 1 0 0,0 1-1 0 0,-1 1 3 0 0,-16 7-19 0 0,-1 0-1 0 0,2 2 1 0 0,0 0-1 0 0,0 2 1 0 0,1 0 0 0 0,1 1-1 0 0,0 1 1 0 0,1 0-1 0 0,1 2 1 0 0,1 0 0 0 0,0 0-1 0 0,1 2 1 0 0,-9 17 19 0 0,18-32-2 0 0,1 2 1 0 0,0-1-1 0 0,0 0 0 0 0,1 1 1 0 0,-1-1-1 0 0,1 1 0 0 0,1 0 1 0 0,-1 0-1 0 0,1 0 1 0 0,1 1-1 0 0,-1-1 0 0 0,1 0 1 0 0,0 1-1 0 0,1-1 0 0 0,0 1 1 0 0,0-1-1 0 0,1 0 0 0 0,0 1 1 0 0,0-1-1 0 0,0 0 0 0 0,1 1 1 0 0,0-1-1 0 0,1 0 1 0 0,-1 0-1 0 0,1 0 0 0 0,1-1 1 0 0,-1 1-1 0 0,1-1 0 0 0,0 0 1 0 0,1 0-1 0 0,0 0 0 0 0,0-1 1 0 0,0 1-1 0 0,0-1 1 0 0,4 2 1 0 0,17 6 21 0 0,0-2 0 0 0,1 0 0 0 0,0-2 1 0 0,0-1-1 0 0,1-2 0 0 0,0 0 0 0 0,0-2 1 0 0,1-1-1 0 0,-1-1 0 0 0,1-2 0 0 0,0-1 1 0 0,5-1-22 0 0,-10 2 10 0 0,-10 0-41 0 0,-1-1 0 0 0,1-1 0 0 0,0 0 0 0 0,-1 0-1 0 0,1-1 1 0 0,-1-1 0 0 0,0-1 0 0 0,0 1 0 0 0,-1-2 0 0 0,3-1 31 0 0,34-34-8488 0 0,-41 33-4184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52 151 0 0 0,'0'0'1383'0'0,"0"0"201"0"0,0 0 138 0 0,0 0 130 0 0,0 0-39 0 0,0 0-142 0 0,0 0-199 0 0,0 0-228 0 0,0 0-186 0 0,0 0-155 0 0,0-3-91 0 0,-3 15 7957 0 0,-9 53-8921 0 0,8-39 802 0 0,-18 167-296 0 0,12 42-168 0 0,12-228-183 0 0,0 0 1 0 0,0 0-1 0 0,1-1 0 0 0,-1 1 0 0 0,2 0 0 0 0,-1-1 0 0 0,1 0 0 0 0,0 0 0 0 0,0 0 0 0 0,1 0 0 0 0,-1 0 0 0 0,1-1 0 0 0,1 0 1 0 0,-1 0-1 0 0,1-1 0 0 0,-1 1 0 0 0,1-1 0 0 0,1 0 0 0 0,-1-1 0 0 0,1 0 0 0 0,-1 0 0 0 0,1 0 0 0 0,0-1 0 0 0,0 1 0 0 0,0-2 0 0 0,3 1-3 0 0,-2 0 21 0 0,1-1-1 0 0,-1-1 1 0 0,1 1-1 0 0,-1-2 0 0 0,1 1 1 0 0,-1-1-1 0 0,0 0 1 0 0,1-1-1 0 0,-1 0 0 0 0,0 0 1 0 0,0-1-1 0 0,0 0 1 0 0,-1 0-1 0 0,1-1 0 0 0,-1 0 1 0 0,1 0-1 0 0,-1-1 1 0 0,0 1-1 0 0,0-3-20 0 0,113-115 265 0 0,-100 95-237 0 0,-2-1 0 0 0,-1-1 0 0 0,-2 0 0 0 0,0-1 0 0 0,-2-1 0 0 0,-1 0 0 0 0,-2-1 0 0 0,-1 0 0 0 0,-1-1 0 0 0,-2 0 0 0 0,-2 0 0 0 0,0 0 0 0 0,-3 0 0 0 0,0-3-28 0 0,-1 9 12 0 0,1 18 13 0 0,0 1 1 0 0,0-1 0 0 0,-1 1-1 0 0,0-1 1 0 0,-1 1 0 0 0,0-1-1 0 0,0 1 1 0 0,-1 0 0 0 0,0-1-1 0 0,0 1 1 0 0,-1 0 0 0 0,0 0-1 0 0,-1 1 1 0 0,1-1-1 0 0,-1 0 1 0 0,-1 1 0 0 0,0-1-26 0 0,4 8 5 0 0,0 0 1 0 0,0 0 0 0 0,1 0-1 0 0,-1 0 1 0 0,0 0-1 0 0,0 0 1 0 0,0 1 0 0 0,0-1-1 0 0,0 0 1 0 0,1 0 0 0 0,-1 1-1 0 0,0-1 1 0 0,0 0-1 0 0,1 1 1 0 0,-1-1 0 0 0,0 0-1 0 0,0 1 1 0 0,1-1 0 0 0,-1 1-1 0 0,0 0 1 0 0,1-1-1 0 0,-1 1 1 0 0,1-1 0 0 0,-1 1-1 0 0,1 0 1 0 0,-1-1 0 0 0,1 1-1 0 0,-1 0 1 0 0,1 0-1 0 0,0 0 1 0 0,-1-1 0 0 0,1 1-1 0 0,0 0 1 0 0,0 0 0 0 0,0 0-1 0 0,-1-1 1 0 0,1 1-1 0 0,0 0 1 0 0,0 0 0 0 0,0 0-1 0 0,0 0 1 0 0,0 0 0 0 0,1-1-1 0 0,-1 1 1 0 0,0 0-1 0 0,0 0 1 0 0,1 0 0 0 0,-1 0-6 0 0,-2 7 20 0 0,-8 28 16 0 0,2 1 0 0 0,1-1 0 0 0,2 1 0 0 0,1 0 0 0 0,2 0 0 0 0,1 0 0 0 0,3 1 0 0 0,0-1-1 0 0,3 0 1 0 0,1-1 0 0 0,4 12-36 0 0,42 210 506 0 0,-44-134-382 0 0,-8-124-151 0 0,0 0-6 0 0,0 0-9 0 0,0 0-12 0 0,0 0-9 0 0,0 0-5 0 0,0 0-13 0 0,0 0-1 0 0,0 0-24 0 0,0 0-20 0 0,31-27-4148 0 0,-24 22 2731 0 0,6-5-5843 0 0,-8 2-4321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4249 0 0,'0'0'5713'0'0,"0"0"-2859"0"0,0 0-1030 0 0,0 0-239 0 0,0 0-164 0 0,0 0-131 0 0,0 0-144 0 0,0 0-233 0 0,0 0-242 0 0,0 0-174 0 0,0 0 2 0 0,0 0 45 0 0,0 7 16 0 0,11 148 1784 0 0,-1 67-1942 0 0,-10-221-500 0 0,0-1-17 0 0,0 0-50 0 0,0 0-55 0 0,19-27-3042 0 0,-7 7-606 0 0,-4 6-3367 0 0,-2 6-3962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4137 0 0,'0'0'3081'0'0,"0"0"-484"0"0,0 0-303 0 0,0 0-304 0 0,0 0-327 0 0,0 0-313 0 0,0 0-339 0 0,0 0-293 0 0,0 0-211 0 0,0 0-140 0 0,0 0-39 0 0,0 0 97 0 0,0 0 105 0 0,6 0 97 0 0,166-7 2372 0 0,-5-17-2583 0 0,-160 22-559 0 0,-7 2 164 0 0,1 1 0 0 0,0-1-1 0 0,-1 1 1 0 0,1-1 0 0 0,0 0-1 0 0,-1 0 1 0 0,1 1 0 0 0,0-1-1 0 0,-1 0 1 0 0,1 0-1 0 0,0 0 1 0 0,0 1 0 0 0,-1-1-1 0 0,1 0 1 0 0,0 0 0 0 0,0 0-1 0 0,-1 0 1 0 0,1-1-1 0 0,0 1 1 0 0,0 0 0 0 0,-1 0-1 0 0,1 0 1 0 0,0-1 0 0 0,-1 1-1 0 0,1 0 1 0 0,0-1-1 0 0,-1 1 1 0 0,1 0 0 0 0,0-1-1 0 0,-1 1 1 0 0,1-1 0 0 0,-1 1-1 0 0,1-1 1 0 0,-1 1 0 0 0,1-1-1 0 0,-1 1 1 0 0,1-1-1 0 0,-1 0 1 0 0,0 1 0 0 0,1-1-1 0 0,-1 0 1 0 0,0 1 0 0 0,1-1-1 0 0,-1 0 1 0 0,0 1-1 0 0,0-1 1 0 0,0 0 0 0 0,0 0-1 0 0,1 1 1 0 0,-1-1 0 0 0,0 0-1 0 0,0 0 1 0 0,-1 1-1 0 0,1-1 1 0 0,0 0 0 0 0,0 0-1 0 0,0 1 1 0 0,0-1 0 0 0,-1 0-1 0 0,1 1 1 0 0,0-1 0 0 0,-1 0-1 0 0,1 1 1 0 0,0-1-1 0 0,-1 0 1 0 0,1 1 0 0 0,-1-1-1 0 0,1 1-20 0 0,-107-43 42 0 0,36 17 23 0 0,74 52-72 0 0,2-11 39 0 0,0-1 0 0 0,-1 1 1 0 0,-1 0-1 0 0,-1 0 0 0 0,0 1 0 0 0,-1-1 0 0 0,-1 0 0 0 0,0 0 0 0 0,-2 10-32 0 0,2 11 29 0 0,-8 103 8 0 0,8-138-30 0 0,0-1-18 0 0,0 0 4 0 0,0 0 13 0 0,0 0 4 0 0,0 0 13 0 0,84-124 378 0 0,-29-26-333 0 0,-53 143 312 0 0,0 3 510 0 0,-1 1-3277 0 0,-1 0-2720 0 0,0 1-3776 0 0,0 2-2414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39 0 0 0,'0'0'1059'0'0,"0"0"307"0"0,0 0 121 0 0,0 0 66 0 0,0 0 9 0 0,0 0-50 0 0,0 0-102 0 0,0 0-58 0 0,0 0-68 0 0,0 0-59 0 0,0 0-62 0 0,-7-3-73 0 0,-23-13-44 0 0,23 12-74 0 0,7 4-72 0 0,0 0-87 0 0,0 0-101 0 0,0 0-68 0 0,0 0-52 0 0,0 0-77 0 0,0 0-74 0 0,0 0-66 0 0,0 0-62 0 0,0 0-26 0 0,0 0-23 0 0,9 0 791 0 0,144-4 1491 0 0,-7-7-1990 0 0,-149 39-523 0 0,-152 140 286 0 0,148-159-318 0 0,2-4 5 0 0,0 0-1 0 0,1 0 1 0 0,0 1 0 0 0,-1-1-1 0 0,2 1 1 0 0,-1 1-1 0 0,1-1 1 0 0,0 0 0 0 0,0 1-1 0 0,0-1 1 0 0,1 1-1 0 0,0 0 1 0 0,1 0 0 0 0,-1 0-1 0 0,1 0 1 0 0,1 5-6 0 0,1-9 28 0 0,1 0 0 0 0,0 0 0 0 0,0 0 1 0 0,0 0-1 0 0,1-1 0 0 0,-1 1 0 0 0,1-1 0 0 0,0 1 1 0 0,-1-1-1 0 0,1 0 0 0 0,0 0 0 0 0,0 0 0 0 0,0 0 1 0 0,1-1-1 0 0,-1 1 0 0 0,0-1 0 0 0,1 0 0 0 0,-1 0 1 0 0,1 0-1 0 0,2 0-28 0 0,12 2 129 0 0,0-1 1 0 0,-1-1-1 0 0,1-1 0 0 0,-1 0 1 0 0,1-1-1 0 0,0-1 0 0 0,-1-1 1 0 0,5-1-130 0 0,38-4-1383 0 0,-47 3 276 0 0,2-2-1802 0 0,-6 3-4743 0 0,-7 0-4456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5921 0 0,'0'0'3565'0'0,"0"0"-739"0"0,0 0-546 0 0,0 0-328 0 0,0 0-272 0 0,0 0-250 0 0,0 0-210 0 0,0 0-229 0 0,0 0-176 0 0,0 0-126 0 0,0 0-76 0 0,0 0-46 0 0,6-3 951 0 0,85 30 1144 0 0,-40-17-2302 0 0,-1-2 1 0 0,2-3-1 0 0,-1-2 0 0 0,34-2-360 0 0,45-18 32 0 0,-66-17-1761 0 0,-62 28 941 0 0,-2 5-3691 0 0,-2 1-4572 0 0,0 0-2319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12539 0 0,'0'0'2492'0'0,"0"0"-735"0"0,0 0-512 0 0,0 0-203 0 0,0 0-102 0 0,0 0-29 0 0,0 0 29 0 0,0 0-4 0 0,0 0-14 0 0,0 0-33 0 0,0 0-122 0 0,0 0-147 0 0,0 0-124 0 0,20 5-90 0 0,64 11-88 0 0,-2-25 140 0 0,170-49-1190 0 0,-184 39-1467 0 0,-25 3-6509 0 0,-29 9-3410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 14371 0 0,'0'0'2007'0'0,"0"0"-392"0"0,0 0-243 0 0,0 0-113 0 0,0 0-110 0 0,0 0-117 0 0,0 0-181 0 0,0 0-223 0 0,0 0-213 0 0,0 0-97 0 0,0 0-60 0 0,0 0-20 0 0,0 0 16 0 0,-6 9 11 0 0,-30 47 227 0 0,-13 23-60 0 0,-5-1 1 0 0,-57 64-433 0 0,-100 56 44 0 0,198-183-12 0 0,13-14-43 0 0,0-1-10 0 0,0 0-15 0 0,40 7 232 0 0,107 5 177 0 0,212-1-309 0 0,-270-7-19 0 0,-88-4-18 0 0,-1 0 14 0 0,0 0 35 0 0,0 0-1 0 0,0 0 4 0 0,0 0 18 0 0,5-43 481 0 0,-9 13-537 0 0,-1 1 0 0 0,-1-1 0 0 0,-2 1 0 0 0,-1 0 0 0 0,-2 1 0 0 0,0 0 0 0 0,-2 1 0 0 0,-1 0 1 0 0,-1 1-1 0 0,-1 1 0 0 0,-2 0 0 0 0,0 1-41 0 0,3 3-64 0 0,0 0-1 0 0,-1 2 1 0 0,-1 0-1 0 0,-1 0 1 0 0,-1 2-1 0 0,-13-10 65 0 0,33 27-55 0 0,-1 0 0 0 0,1-1 0 0 0,-1 1 0 0 0,0 0 0 0 0,1 0 0 0 0,-1-1 0 0 0,1 1 0 0 0,-1 0 0 0 0,1-1 0 0 0,-1 1 0 0 0,0 0 0 0 0,1-1 0 0 0,-1 1 0 0 0,0-1 0 0 0,1 1 0 0 0,-1 0 0 0 0,0-1 0 0 0,0 1 0 0 0,1-1 0 0 0,-1 1 0 0 0,0-1 0 0 0,0 1 0 0 0,0-1 0 0 0,0 1 0 0 0,0-1 0 0 0,0 1 0 0 0,1-1 0 0 0,-1 1-1 0 0,0-1 1 0 0,-1 1 0 0 0,1-1 0 0 0,0 1 0 0 0,0-1 0 0 0,0 1 0 0 0,0-1 0 0 0,0 1 0 0 0,0-1 0 0 0,-1 1 0 0 0,1-1 0 0 0,0 1 0 0 0,0-1 0 0 0,-1 1 0 0 0,1-1 0 0 0,0 1 0 0 0,-1-1 0 0 0,1 1 0 0 0,0 0 0 0 0,-1-1 0 0 0,1 1 0 0 0,-1 0 0 0 0,1-1 0 0 0,0 1 0 0 0,-1 0 0 0 0,1 0 0 0 0,-1 0 0 0 0,1-1 0 0 0,-1 1 0 0 0,1 0 0 0 0,-1 0 0 0 0,1 0 0 0 0,-1 0 0 0 0,1 0 0 0 0,-1 0 0 0 0,1 0 0 0 0,-1 0 0 0 0,1 0 0 0 0,-1 0-1 0 0,1 0 1 0 0,-1 0 55 0 0,34 0-3685 0 0,-12 0-2889 0 0,-6 0-5227 0 0</inkml:trace>
  <inkml:trace contextRef="#ctx0" brushRef="#br0" timeOffset="426.819">1118 78 7866 0 0,'0'0'3052'0'0,"0"0"-470"0"0,0 0-416 0 0,0 0-259 0 0,0 0-287 0 0,0 0-218 0 0,0 0-172 0 0,0 0-201 0 0,0 0-182 0 0,0 0-143 0 0,0 0-105 0 0,0 0-96 0 0,0 0-70 0 0,-6-11 477 0 0,-15 130 553 0 0,-2 104-690 0 0,15-19-819 0 0,8-204 0 0 0,0 0-20 0 0,0 0-40 0 0,0 0-43 0 0,0 0-45 0 0,0 0-70 0 0,0-27-2731 0 0,1 6 939 0 0,-2-30-3006 0 0,-7 19-3850 0 0,3 21-278 0 0</inkml:trace>
  <inkml:trace contextRef="#ctx0" brushRef="#br0" timeOffset="695.824">797 85 3233 0 0,'0'0'2944'0'0,"0"0"-60"0"0,0 0-160 0 0,0 0-202 0 0,0 0-257 0 0,0 0-358 0 0,0 0-370 0 0,0 0-338 0 0,0 0-241 0 0,0 0-183 0 0,0 0-121 0 0,0 0-98 0 0,-5-2-49 0 0,-3-1-462 0 0,19-4 2285 0 0,279-31 428 0 0,-56 19-1572 0 0,-184 19-4355 0 0,0 0-3959 0 0,-26 0 1839 0 0,-21 0-7676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5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8 7482 0 0,'0'0'2257'0'0,"0"0"-394"0"0,0 0-277 0 0,0 0-39 0 0,0 0 13 0 0,0 0-47 0 0,0 0-201 0 0,0 0-288 0 0,0 0-256 0 0,0 0-174 0 0,0 0-115 0 0,10-7 1446 0 0,-6 20-1650 0 0,0 0 1 0 0,-1 1-1 0 0,0-1 0 0 0,-1 0 0 0 0,0 1 0 0 0,-1 0 0 0 0,0-1 0 0 0,-2 1 0 0 0,1 1-275 0 0,-1-2 114 0 0,0 110 161 0 0,-6-1-1 0 0,-5 0 0 0 0,-8 9-274 0 0,-1 7-63 0 0,20-122 185 0 0,0-9-1802 0 0,1-22-784 0 0,7-31-2514 0 0,-2 27 475 0 0,-2 8 547 0 0,1-1-5845 0 0</inkml:trace>
  <inkml:trace contextRef="#ctx0" brushRef="#br0" timeOffset="262.019">1 417 10834 0 0,'0'0'2405'0'0,"0"0"-733"0"0,0 0-597 0 0,0 0-109 0 0,0 0 161 0 0,0 0 138 0 0,0 0-13 0 0,0 0-151 0 0,0 0-261 0 0,0 0-181 0 0,0 0-110 0 0,0 0-77 0 0,0 0-73 0 0,35-7-79 0 0,110-23-80 0 0,-2-10 85 0 0,-45 21-881 0 0,-66 16-1885 0 0,2 2-3317 0 0,-27 1-4 0 0,-4 0-5086 0 0</inkml:trace>
  <inkml:trace contextRef="#ctx0" brushRef="#br0" timeOffset="762.681">633 1 10570 0 0,'0'0'2133'0'0,"0"0"-493"0"0,0 0-496 0 0,0 0-193 0 0,0 0 24 0 0,0 0 44 0 0,0 0-24 0 0,0 0-114 0 0,0 0-189 0 0,0 0-95 0 0,0 0-51 0 0,0 0-25 0 0,-5 32-9 0 0,-11 101-56 0 0,16 19 768 0 0,5-103-980 0 0,15 224 239 0 0,-11-170-439 0 0,-8-102-43 0 0,0 0-1 0 0,0-1 1 0 0,0 1 0 0 0,0-1 0 0 0,1 1 0 0 0,-1-1-1 0 0,0 1 1 0 0,0-1 0 0 0,0 1 0 0 0,0-1 0 0 0,1 0-1 0 0,-1 0 1 0 0,0 0 0 0 0,0 1 0 0 0,1-1 0 0 0,-1 0-1 0 0,0-1 1 0 0,0 1 0 0 0,0 0 0 0 0,1 0 0 0 0,-1 0-1 0 0,0-1 1 0 0,0 1 0 0 0,0-1 0 0 0,1 1 0 0 0,-1-1-1 0 0,0 1 1 0 0,0-1 0 0 0,0 0 0 0 0,0 1 0 0 0,0-1-1 0 0,0 0 1 0 0,0 0 0 0 0,-1 0 0 0 0,1 0 0 0 0,0 0-1 0 0,0 0 1 0 0,-1 0 0 0 0,1 0 0 0 0,0 0 0 0 0,-1 0-1 0 0,1 0 1 0 0,-1 0 0 0 0,0 0 0 0 0,1-1 0 0 0,-1 1-1 0 0,0 0 1 0 0,0 0 0 0 0,1-1-1 0 0,5-4 29 0 0,25-27 68 0 0,2 1 0 0 0,1 2 0 0 0,2 2 0 0 0,33-21-97 0 0,5 25 20 0 0,-72 26-10 0 0,0 0 0 0 0,-1 0 0 0 0,0 0 0 0 0,1 0 0 0 0,-1 0 0 0 0,0 0 0 0 0,0 1 0 0 0,0-1 0 0 0,-1 0 0 0 0,1 1 1 0 0,0-1-1 0 0,-1 1 0 0 0,0-1 0 0 0,1 1 0 0 0,-1-1 0 0 0,0 1 0 0 0,0-1 0 0 0,0 1 0 0 0,-1-1 0 0 0,1 1 0 0 0,-1 0-10 0 0,1 3 25 0 0,-7 133 350 0 0,6-135-412 0 0,0-3 9 0 0,1 1-1 0 0,-1-1 1 0 0,0 1 0 0 0,0-1-1 0 0,1 1 1 0 0,-1-1 0 0 0,1 1-1 0 0,-1 0 1 0 0,1-1-1 0 0,0 1 1 0 0,0 0 0 0 0,0-1-1 0 0,0 1 1 0 0,0 0 0 0 0,0-1-1 0 0,0 1 1 0 0,0 0 0 0 0,1-1-1 0 0,-1 1 1 0 0,0-1 0 0 0,1 1-1 0 0,0 0 1 0 0,-1-1-1 0 0,1 1 1 0 0,0-1 0 0 0,0 0-1 0 0,0 1 1 0 0,0-1 0 0 0,0 0-1 0 0,0 1 1 0 0,0-1 0 0 0,0 0-1 0 0,0 0 1 0 0,1 0 0 0 0,-1 0-1 0 0,1 0 1 0 0,-1 0-1 0 0,0 0 1 0 0,1-1 0 0 0,-1 1-1 0 0,1 0 1 0 0,0-1 0 0 0,-1 1-1 0 0,1-1 1 0 0,-1 0 0 0 0,1 1-1 0 0,0-1 1 0 0,-1 0-1 0 0,1 0 1 0 0,0 0 0 0 0,1 0 28 0 0,27-23-3719 0 0,-19 11-1719 0 0,-9 10 4279 0 0,7-6-10387 0 0</inkml:trace>
  <inkml:trace contextRef="#ctx0" brushRef="#br0" timeOffset="1129.35">1226 679 7506 0 0,'0'0'2304'0'0,"0"0"-230"0"0,0 0-92 0 0,0 0-82 0 0,0 0-194 0 0,0 0-222 0 0,0 0-236 0 0,0 0-230 0 0,0 0-185 0 0,0 0-135 0 0,0 0-121 0 0,35-1-106 0 0,106-2-76 0 0,-79-9 258 0 0,-58 11-608 0 0,-1 0 0 0 0,0 0 0 0 0,0-1 0 0 0,0 0-1 0 0,-1 0 1 0 0,1 1 0 0 0,0-2 0 0 0,-1 1 0 0 0,1 0-1 0 0,-1 0 1 0 0,0-1 0 0 0,1 1 0 0 0,-1-1 0 0 0,-1 0-1 0 0,1 0 1 0 0,0 0 0 0 0,-1 1 0 0 0,1-2 0 0 0,-1 1-1 0 0,0 0 1 0 0,0 0 0 0 0,0 0 0 0 0,0 0 0 0 0,-1-1-1 0 0,1 1 1 0 0,-1 0 0 0 0,0-1 0 0 0,0 1 0 0 0,0 0-1 0 0,0-1 1 0 0,-1 1 0 0 0,1 0 0 0 0,-1-1 0 0 0,0 1-1 0 0,0 0 1 0 0,0 0 0 0 0,0 0 0 0 0,-1 0 0 0 0,1 0-1 0 0,-1 0 1 0 0,0 0 0 0 0,0 0-45 0 0,-6-2-32 0 0,0 0 1 0 0,0 1-1 0 0,-1 0 1 0 0,0 1-1 0 0,1 0 0 0 0,-1 0 1 0 0,0 0-1 0 0,0 2 1 0 0,0-1-1 0 0,-1 1 0 0 0,1 0 1 0 0,0 1-1 0 0,-1 0 1 0 0,1 0-1 0 0,0 1 0 0 0,0 1 1 0 0,0-1-1 0 0,0 2 1 0 0,0-1-1 0 0,0 1 0 0 0,0 0 1 0 0,1 1-1 0 0,-9 4 32 0 0,9-4-25 0 0,0 1-1 0 0,0 0 1 0 0,1 0 0 0 0,-1 1-1 0 0,1 0 1 0 0,0 0-1 0 0,1 1 1 0 0,0-1 0 0 0,0 2-1 0 0,0-1 1 0 0,1 0-1 0 0,0 1 1 0 0,0 0 0 0 0,1 1-1 0 0,0-1 1 0 0,0 1-1 0 0,1-1 1 0 0,0 1 0 0 0,1 0-1 0 0,0 0 1 0 0,0 0-1 0 0,0 5 26 0 0,3-11-18 0 0,-1 1-1 0 0,1-1 0 0 0,-1 0 0 0 0,1 0 0 0 0,0 0 0 0 0,0 1 0 0 0,1-1 1 0 0,-1 0-1 0 0,1 0 0 0 0,-1-1 0 0 0,1 1 0 0 0,0 0 0 0 0,0 0 0 0 0,0-1 0 0 0,0 1 1 0 0,1-1-1 0 0,-1 0 0 0 0,1 0 0 0 0,-1 0 0 0 0,1 0 0 0 0,0 0 0 0 0,0 0 1 0 0,0-1-1 0 0,0 1 0 0 0,0-1 0 0 0,0 0 0 0 0,2 1 19 0 0,91 14-1444 0 0,-60-15-43 0 0,63-3-2287 0 0,-36-4-3161 0 0,-44 2-3193 0 0</inkml:trace>
  <inkml:trace contextRef="#ctx0" brushRef="#br0" timeOffset="1594.86">1630 825 2977 0 0,'0'0'3154'0'0,"0"0"-139"0"0,0 0-149 0 0,0 0-299 0 0,0 0-360 0 0,0 0-318 0 0,0 0-326 0 0,0 0-279 0 0,0 0-219 0 0,0 0-171 0 0,0 0-70 0 0,0 0-102 0 0,0 0-109 0 0,20-8-89 0 0,60-27-89 0 0,-39 1 288 0 0,-30 21-574 0 0,0-2 0 0 0,0 1 0 0 0,-1-1 0 0 0,-1 0-1 0 0,-1-1 1 0 0,0 0 0 0 0,-1-1 0 0 0,-1 0 0 0 0,2-7-149 0 0,-1 2 3 0 0,-7 21-15 0 0,0 1-10 0 0,0 0-35 0 0,0 0-44 0 0,-2 16-431 0 0,2 70 267 0 0,2-80 269 0 0,-1-2 1 0 0,1 1-1 0 0,0 0 0 0 0,0 0 0 0 0,0 0 0 0 0,1-1 0 0 0,-1 1 0 0 0,1-1 0 0 0,0 0 1 0 0,1 0-1 0 0,-1 0 0 0 0,1 0 0 0 0,-1-1 0 0 0,1 1 0 0 0,0-1 0 0 0,0 0 0 0 0,1 0 1 0 0,-1-1-1 0 0,1 1 0 0 0,-1-1 0 0 0,1 0 0 0 0,0 0 0 0 0,0 0 0 0 0,2 0-4 0 0,2-1 93 0 0,1 1 1 0 0,-1-1-1 0 0,1-1 0 0 0,-1 1 0 0 0,1-2 1 0 0,0 1-1 0 0,-1-1 0 0 0,1-1 0 0 0,-1 0 0 0 0,1 0 1 0 0,-1-1-1 0 0,7-3-93 0 0,-4 0 97 0 0,0 0 0 0 0,0-1 1 0 0,-1 0-1 0 0,0-1 0 0 0,0 0 0 0 0,0-1 1 0 0,-1 0-1 0 0,-1-1 0 0 0,0 0 1 0 0,0 0-1 0 0,-1-1 0 0 0,0 0 0 0 0,3-6-97 0 0,-2 3-27 0 0,-6 10-29 0 0,0 0 1 0 0,0 0-1 0 0,-1 0 1 0 0,1 0-1 0 0,-1 0 0 0 0,0-1 1 0 0,0 1-1 0 0,0-1 1 0 0,-1 0-1 0 0,1 1 1 0 0,-1-1-1 0 0,0 0 1 0 0,-1 0-1 0 0,1 1 0 0 0,-1-1 1 0 0,0 0-1 0 0,0-2 56 0 0,-9-4-2451 0 0,3 7-3194 0 0,2 4-6859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16 452 0 0 0,'0'0'1378'0'0,"0"0"491"0"0,0 0 184 0 0,0 0 157 0 0,0 0 57 0 0,0 0-128 0 0,0 0-245 0 0,0 0-347 0 0,0 0-283 0 0,0 0-183 0 0,0 0-86 0 0,0 0-30 0 0,-2 3-31 0 0,-11 13 837 0 0,13-16-993 0 0,0 0-79 0 0,0 0-90 0 0,0 0-55 0 0,0 0-37 0 0,0 0-19 0 0,13-12 2816 0 0,-5-14-3237 0 0,1-1 0 0 0,2 1 1 0 0,0 1-1 0 0,1 0 0 0 0,2 1 1 0 0,0 0-1 0 0,2 1 0 0 0,1 0 1 0 0,0 2-1 0 0,6-5-77 0 0,127-135 79 0 0,-119 134-29 0 0,-30 27-34 0 0,-1 0-24 0 0,0 0-12 0 0,4 28-90 0 0,1 178 132 0 0,-2-94-30 0 0,-2-111 6 0 0,1-1 0 0 0,-1 1 0 0 0,1-1 0 0 0,0 1 0 0 0,-1-1 0 0 0,1 0 0 0 0,0 0 0 0 0,-1 0 0 0 0,1 0 0 0 0,-1 0-1 0 0,1 0 1 0 0,0 0 0 0 0,-1 0 0 0 0,1 0 0 0 0,0-1 0 0 0,-1 1 0 0 0,1-1 0 0 0,-1 1 0 0 0,1-1 0 0 0,-1 0 0 0 0,1 0-1 0 0,-1 1 1 0 0,0-1 0 0 0,1 0 0 0 0,-1 0 0 0 0,0 0 0 0 0,0-1 0 0 0,1 1 0 0 0,-1 0 0 0 0,0-1 2 0 0,199-140-4 0 0,-170 122-1 0 0,1 2 0 0 0,1 1 0 0 0,0 2-1 0 0,1 1 1 0 0,31-8 5 0 0,-62 21-1 0 0,-1 1 0 0 0,1 0 0 0 0,-1 0 0 0 0,1-1 0 0 0,-1 1 0 0 0,1 0 0 0 0,-1 0 0 0 0,1 1 0 0 0,-1-1 0 0 0,1 0 0 0 0,-1 0 0 0 0,1 1 0 0 0,-1-1 0 0 0,1 1 0 0 0,-1-1 0 0 0,0 1 0 0 0,1-1 0 0 0,-1 1-1 0 0,0 0 1 0 0,1 0 0 0 0,-1 0 0 0 0,0 0 0 0 0,0 0 0 0 0,0 0 0 0 0,0 0 0 0 0,0 0 0 0 0,0 0 0 0 0,0 0 0 0 0,0 1 0 0 0,0-1 0 0 0,-1 0 0 0 0,1 1 0 0 0,0-1 0 0 0,-1 0 0 0 0,1 1 0 0 0,-1-1 0 0 0,0 1 0 0 0,1-1 0 0 0,-1 1-1 0 0,0-1 1 0 0,0 1 0 0 0,0-1 0 0 0,0 1 0 0 0,0-1 0 0 0,0 1 0 0 0,0-1 0 0 0,-1 1 0 0 0,1-1 0 0 0,0 1 0 0 0,-1-1 0 0 0,0 1 0 0 0,1-1 0 0 0,-1 0 0 0 0,0 1 1 0 0,1 12-5 0 0,-48 192-8 0 0,53-188-1968 0 0,19-19-8780 0 0,-21-3 1789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94 459,'-4'4,"-2"5,-3 2,-1 3,2 2,-2 0,1 1,1 1,-1-2,1 0,1 1,2-1</inkml:trace>
  <inkml:trace contextRef="#ctx0" brushRef="#br0" timeOffset="485.503">239 192,'3'-8,"1"0,-1 1,2-1,-1 1,1-1,0 1,0 1,1-1,0 1,0 0,1 0,0 1,0-1,0 2,0-1,1 1,0 0,3-1,-6 2,8-6,-1 1,1 0,1 0,-1 2,1-1,1 2,-1 0,1 1,-1 0,1 1,1 1,-1 0,0 1,0 1,0 0,1 1,-1 1,10 3,-22-4,-1 1,0 0,0 0,0 0,0 0,0 0,0 0,0 0,-1 1,1-1,-1 1,0-1,0 1,0 0,0-1,0 1,-1 0,1 0,-1-1,1 1,-1 0,0 0,0 0,0 0,-1-1,1 1,-1 0,0 0,1 0,-1-1,0 1,-1-1,1 1,0-1,-1 1,0 0,-56 93,-17-3,42-55,2 0,1 2,2 1,2 1,2 2,-7 19,30-58,-1-1,1 0,0 1,0-1,0 1,1-1,0 1,0-1,0 1,0-1,1 1,-1-1,1 1,0-1,1 1,-1-1,1 0,0 0,0 0,0 0,0 0,1 0,0-1,0 1,0-1,0 1,0-1,1 0,-1-1,1 1,0 0,-1-1,1 0,1 0,-1 0,0-1,0 1,1-1,-1 0,1 0,-1 0,1-1,-1 0,1 0,-1 0,4 0,48-3,0-1,0-3,-1-3,0-2,0-2,-2-3,24-11,-30 13,101-41,-125 47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8890 0 0,'0'0'2973'0'0,"0"0"-425"0"0,0 0-386 0 0,0 0-406 0 0,0 0-386 0 0,0 0-306 0 0,0 0-248 0 0,0 0-188 0 0,0 0-89 0 0,0 0-31 0 0,0 0-33 0 0,0 0-13 0 0,0 0 34 0 0,13 7 1127 0 0,11-2-1260 0 0,0-1 0 0 0,1 0 1 0 0,0-2-1 0 0,-1-1 0 0 0,1-1 1 0 0,0-1-1 0 0,0-1 0 0 0,-1-1 1 0 0,19-5-364 0 0,-6 3-84 0 0,-37 5 235 0 0,4-4-2551 0 0,-3 1-2773 0 0,-4 2-3278 0 0,1 1-3396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16339 0 0,'0'0'1706'0'0,"0"0"-195"0"0,0 0-1 0 0,0 0-182 0 0,0 0-209 0 0,0 0-184 0 0,0 0-215 0 0,0 0-215 0 0,0 0-171 0 0,37 2-135 0 0,115 4-98 0 0,-60-21-189 0 0,-70 9-516 0 0,29-9-1170 0 0,-20 2-8165 0 0,-23 8-2203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17732 0 0,'0'0'1753'0'0,"0"0"-595"0"0,0 0-354 0 0,0 0 3 0 0,0 0 91 0 0,0 0 51 0 0,0 0-47 0 0,0 0-153 0 0,0 0-189 0 0,0 0-94 0 0,0 0-37 0 0,0 0-39 0 0,4 30-54 0 0,11 95-54 0 0,-11 9 413 0 0,-22 8-73 0 0,6-77-1603 0 0,7-7-3990 0 0,10-86 493 0 0,-2 18 712 0 0,-1-1-3432 0 0,0 3-940 0 0</inkml:trace>
  <inkml:trace contextRef="#ctx0" brushRef="#br0" timeOffset="229.975">1 24 13219 0 0,'0'0'2795'0'0,"0"0"-706"0"0,0 0-524 0 0,0 0-339 0 0,0 0-213 0 0,0 0-62 0 0,0 0-96 0 0,0 0-123 0 0,0 0-136 0 0,0 0-124 0 0,0 0-113 0 0,0 0-77 0 0,35-4-41 0 0,110-11-44 0 0,7 11 331 0 0,-49 18-1536 0 0,-83-4-2822 0 0,-1 4-3451 0 0,-15-10-4863 0 0</inkml:trace>
  <inkml:trace contextRef="#ctx0" brushRef="#br0" timeOffset="665.572">419 444 17844 0 0,'0'0'1674'0'0,"0"0"-242"0"0,0 0-44 0 0,0 0-98 0 0,0 0-187 0 0,0 0-199 0 0,0 0-172 0 0,0 0-172 0 0,0 0-133 0 0,0 0-88 0 0,0 0-89 0 0,0 0-51 0 0,0 0-43 0 0,33 0-31 0 0,99 0-37 0 0,-84 7 7 0 0,-47-7-89 0 0,0 1-1 0 0,1 0 1 0 0,-1 0-1 0 0,0-1 1 0 0,0 1-1 0 0,0 0 0 0 0,0 0 1 0 0,0 1-1 0 0,0-1 1 0 0,0 0-1 0 0,0 0 1 0 0,-1 0-1 0 0,1 0 1 0 0,0 1-1 0 0,-1-1 1 0 0,1 0-1 0 0,-1 1 1 0 0,1-1-1 0 0,-1 1 1 0 0,0-1-1 0 0,1 0 1 0 0,-1 1-1 0 0,0-1 1 0 0,0 1-1 0 0,0-1 1 0 0,0 1-1 0 0,0-1 1 0 0,0 0-1 0 0,-1 1 1 0 0,1-1-1 0 0,0 1 1 0 0,-1-1-1 0 0,1 0 1 0 0,-1 1-1 0 0,0-1 0 0 0,0 1-5 0 0,-94 95 215 0 0,94-95-206 0 0,-1-1-1 0 0,0 0 1 0 0,0 0-1 0 0,1 1 1 0 0,-1-1-1 0 0,1 1 1 0 0,-1 0-1 0 0,1-1 1 0 0,-1 1-1 0 0,1 0 1 0 0,0 0-1 0 0,0 0 1 0 0,0 0-1 0 0,0 0 1 0 0,1 0-1 0 0,-1 0 1 0 0,0 0-1 0 0,1 0 1 0 0,-1 0-1 0 0,1 0 1 0 0,0 0-1 0 0,0 1 1 0 0,0-1-1 0 0,0 0 0 0 0,0 0 1 0 0,0 0-1 0 0,0 0 1 0 0,1 1-1 0 0,-1-1 1 0 0,1 0-1 0 0,0 0 1 0 0,0 0-1 0 0,-1 0 1 0 0,1 0-1 0 0,0 0 1 0 0,1 0-1 0 0,-1-1 1 0 0,0 1-1 0 0,1 0 1 0 0,-1 0-1 0 0,0-1 1 0 0,1 1-1 0 0,0-1 1 0 0,-1 0-1 0 0,1 1 1 0 0,0-1-1 0 0,0 0 1 0 0,0 0-1 0 0,0 0-8 0 0,147 14 1054 0 0,-43-39-1326 0 0,-88 11-4034 0 0,-6-4-4272 0 0,-11 14-4537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305 244 13171 0 0,'0'0'1887'0'0,"0"0"-377"0"0,0 0-45 0 0,0 0 12 0 0,0 0-123 0 0,0 0-211 0 0,0 0-261 0 0,0 0-247 0 0,0 0-157 0 0,0 0-80 0 0,0 0-81 0 0,0 0-79 0 0,0 0-28 0 0,-13 1-7 0 0,-44 6-19 0 0,-17 33 374 0 0,62-30-492 0 0,0-1-59 0 0,0 1 0 0 0,0 0 0 0 0,1 1 0 0 0,0 0-1 0 0,1 1 1 0 0,0 0 0 0 0,1 0 0 0 0,1 1 0 0 0,0 0-1 0 0,0 1 1 0 0,1 0 0 0 0,1 0 0 0 0,1 1 0 0 0,0-1-1 0 0,0 1 1 0 0,2 0 0 0 0,0 1 0 0 0,0 4-7 0 0,3-18 4 0 0,0 0 0 0 0,0 1 0 0 0,1-1 0 0 0,-1 0 0 0 0,1 1 0 0 0,0-1 0 0 0,-1 0 0 0 0,1 0 0 0 0,0 1 0 0 0,0-1 0 0 0,0 0 0 0 0,1 0 0 0 0,-1 0 0 0 0,0 0 0 0 0,1 0 1 0 0,0-1-1 0 0,-1 1 0 0 0,1 0 0 0 0,0-1 0 0 0,0 1 0 0 0,0-1 0 0 0,0 1 0 0 0,0-1 0 0 0,0 0 0 0 0,0 0 0 0 0,0 0 0 0 0,0 0 0 0 0,1-1 0 0 0,-1 1 0 0 0,0 0 0 0 0,0-1 0 0 0,1 1 0 0 0,-1-1 0 0 0,1 0 0 0 0,0 0-4 0 0,85-13 740 0 0,90-105 359 0 0,-46 8-677 0 0,-116 97-360 0 0,-12 9-46 0 0,0 1-1 0 0,0 0 0 0 0,1-1 1 0 0,-1 1-1 0 0,0 1 0 0 0,1-1 1 0 0,0 1-1 0 0,0 0 0 0 0,0 0 1 0 0,0 0-1 0 0,0 0 1 0 0,0 1-1 0 0,0 0 0 0 0,1 0-15 0 0,11 44-17 0 0,-14 29 21 0 0,-2 1 0 0 0,-4-1 1 0 0,-8 35-5 0 0,-1 55 24 0 0,10-125-20 0 0,2-9-9 0 0,-1 0 0 0 0,-2 0 0 0 0,0 0 0 0 0,-2 0 0 0 0,-1-1 0 0 0,-8 22 5 0 0,11-42-2 0 0,-1 1 0 0 0,0-1 0 0 0,0 0 0 0 0,-1 0 1 0 0,0-1-1 0 0,0 1 0 0 0,0-1 0 0 0,-1 0 1 0 0,0 0-1 0 0,0-1 0 0 0,-1 0 0 0 0,1 0 0 0 0,-1 0 1 0 0,0-1-1 0 0,0 0 0 0 0,-1 0 0 0 0,1-1 1 0 0,-1 0-1 0 0,0 0 0 0 0,0-1 0 0 0,0 0 0 0 0,0 0 1 0 0,0-1-1 0 0,0 0 2 0 0,3 0-2 0 0,1 0 0 0 0,-1-1 0 0 0,1 1 0 0 0,-1-1 0 0 0,1 0 0 0 0,-1 0 0 0 0,1 0 0 0 0,-1-1 0 0 0,1 0 0 0 0,-1 0 1 0 0,1 0-1 0 0,0 0 0 0 0,-1-1 0 0 0,1 1 0 0 0,0-1 0 0 0,0 0 0 0 0,0 0 0 0 0,0-1 0 0 0,0 1 0 0 0,1-1 0 0 0,-1 0 0 0 0,1 0 0 0 0,0 0 0 0 0,0 0 0 0 0,0-1 0 0 0,0 1 0 0 0,0-1 1 0 0,1 0-1 0 0,0 0 0 0 0,-1 0 0 0 0,1 0 0 0 0,1 0 0 0 0,-1-1 2 0 0,-2-11-91 0 0,2-1 1 0 0,0 1-1 0 0,1-1 0 0 0,0 0 1 0 0,1 1-1 0 0,1-1 0 0 0,1 1 1 0 0,0-1-1 0 0,1 1 1 0 0,1-1-1 0 0,1 1 0 0 0,0 0 1 0 0,1 1-1 0 0,0 0 1 0 0,2 0-1 0 0,0 0 0 0 0,0 0 1 0 0,1 2-1 0 0,1-1 0 0 0,0 1 1 0 0,11-10 90 0 0,36-39-2630 0 0,-37 43-547 0 0,0-1-3296 0 0,-7 8-5512 0 0</inkml:trace>
  <inkml:trace contextRef="#ctx0" brushRef="#br0" timeOffset="520.223">706 591 7034 0 0,'0'0'3312'0'0,"0"0"-1277"0"0,0 0-554 0 0,0 0-85 0 0,0 0-6 0 0,0 0-3 0 0,0 0-90 0 0,0 0-135 0 0,0 0-127 0 0,0 0-86 0 0,0 0-83 0 0,0 0-81 0 0,23 0-79 0 0,73-2-101 0 0,-90 2-518 0 0,1-1-1 0 0,0 0 0 0 0,-1 0 1 0 0,1 0-1 0 0,0-1 1 0 0,-1 0-1 0 0,1 0 1 0 0,-1 0-1 0 0,0-1 0 0 0,0 0 1 0 0,0 0-1 0 0,0-1 1 0 0,0 0-87 0 0,11-7 226 0 0,8-1-37 0 0,-1-1 0 0 0,0-1 1 0 0,-2-1-1 0 0,0-1 1 0 0,0-1-1 0 0,-1-1 0 0 0,-2-1 1 0 0,0-1-1 0 0,-1 0 0 0 0,9-14-189 0 0,-16 16 12 0 0,0-1 0 0 0,-1 0 0 0 0,-1 0 0 0 0,0-1 0 0 0,-2 0 0 0 0,-1-1 0 0 0,0 0 0 0 0,-1 0-1 0 0,-2 0 1 0 0,0 0 0 0 0,-1-1 0 0 0,-1-15-12 0 0,-1 34-12 0 0,0-1 0 0 0,-1 1 1 0 0,1 0-1 0 0,-1 0 0 0 0,0 0 0 0 0,0 0 0 0 0,0 0 0 0 0,0 0 1 0 0,-1 0-1 0 0,1 0 0 0 0,-1 0 0 0 0,0 0 0 0 0,0 1 0 0 0,0-1 1 0 0,0 1-1 0 0,0-1 0 0 0,0 1 0 0 0,-1 0 0 0 0,1 0 0 0 0,-1 0 0 0 0,1 0 1 0 0,-1 0-1 0 0,0 1 0 0 0,0-1 0 0 0,0 1 0 0 0,0 0 0 0 0,0 0 1 0 0,0 0-1 0 0,0 0 0 0 0,0 0 0 0 0,0 1 0 0 0,-1-1 0 0 0,1 1 0 0 0,0 0 1 0 0,0 0-1 0 0,-1 0 0 0 0,1 1 0 0 0,0-1 0 0 0,0 1 0 0 0,0-1 1 0 0,0 1-1 0 0,0 0 0 0 0,-1 0 0 0 0,2 1 0 0 0,-1-1 0 0 0,0 1 1 0 0,0-1-1 0 0,0 1 0 0 0,1 0 0 0 0,-2 1 12 0 0,-8 6-8 0 0,0 0 0 0 0,0 0 0 0 0,1 1 1 0 0,1 1-1 0 0,0 0 0 0 0,0 0 0 0 0,1 1 0 0 0,1 1 0 0 0,0-1 0 0 0,0 1 0 0 0,1 0 1 0 0,1 1-1 0 0,0 0 0 0 0,1 0 0 0 0,1 0 0 0 0,0 0 0 0 0,1 1 0 0 0,0 0 1 0 0,1-1-1 0 0,1 7 8 0 0,0-11 12 0 0,0 0 1 0 0,1-1-1 0 0,1 1 1 0 0,-1 0 0 0 0,2-1-1 0 0,-1 1 1 0 0,1-1 0 0 0,1 0-1 0 0,-1 1 1 0 0,2-1-1 0 0,2 6-12 0 0,8 10 55 0 0,1-1 0 0 0,1-1-1 0 0,1-1 1 0 0,1 0 0 0 0,1-2-1 0 0,0 0 1 0 0,2 0 0 0 0,0-2-1 0 0,6 2-54 0 0,-21-16-198 0 0,40 21-1956 0 0,-46-34-3321 0 0,0 6-1079 0 0,0-1-5772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4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309 268 3193 0 0,'0'0'2028'0'0,"0"0"-174"0"0,0 0 2 0 0,0 0 194 0 0,0 0 129 0 0,0 0-105 0 0,0 0-316 0 0,0 0-374 0 0,0 0-280 0 0,0 0-204 0 0,0 0-113 0 0,3-7-81 0 0,9-29 537 0 0,-12 36-690 0 0,0 0-50 0 0,0 0-56 0 0,0 0-66 0 0,0 0-76 0 0,0 0-62 0 0,0 40 809 0 0,-2 344-93 0 0,0-366-967 0 0,1 9-36 0 0,-1-1 0 0 0,-1 0 0 0 0,-2 0-1 0 0,-1 0 1 0 0,-1 0 0 0 0,-1-1 0 0 0,-6 13 44 0 0,8-40-4684 0 0,5-30 169 0 0,1 31 4002 0 0,0-16-2723 0 0,0 5-2036 0 0,0 0-3750 0 0</inkml:trace>
  <inkml:trace contextRef="#ctx0" brushRef="#br0" timeOffset="254.44">1 295 8898 0 0,'0'0'2494'0'0,"0"0"-979"0"0,0 0-342 0 0,0 0 222 0 0,0 0 251 0 0,0 0 34 0 0,0 0-194 0 0,0 0-323 0 0,0 0-258 0 0,0 0-166 0 0,0 0-136 0 0,37-7-119 0 0,117-22-102 0 0,-29 11 168 0 0,7 18-1471 0 0,-110 10-1992 0 0,-11-1-7465 0 0,-9-5-523 0 0</inkml:trace>
  <inkml:trace contextRef="#ctx0" brushRef="#br0" timeOffset="733.723">390 776 7017 0 0,'0'0'2238'0'0,"0"0"-659"0"0,0 0-317 0 0,0 0-58 0 0,0 0-14 0 0,0 0 39 0 0,0 0-54 0 0,0 0-110 0 0,0 0-112 0 0,0 0-173 0 0,0 0-105 0 0,0 0-47 0 0,20 0-54 0 0,143 0 1282 0 0,-161 0-1834 0 0,-1 0 1 0 0,0-1-1 0 0,1 1 1 0 0,-1 0-1 0 0,1 0 0 0 0,-1 0 1 0 0,1 0-1 0 0,-1 0 0 0 0,1 0 1 0 0,-1 0-1 0 0,0 1 1 0 0,1-1-1 0 0,-1 0 0 0 0,1 1 1 0 0,-1-1-1 0 0,0 1 0 0 0,1 0 1 0 0,-1-1-1 0 0,0 1 1 0 0,0 0-1 0 0,1 0 0 0 0,-1 0 1 0 0,0 0-1 0 0,0 0 1 0 0,0 0-1 0 0,0 0 0 0 0,0 0 1 0 0,0 0-1 0 0,-1 0 0 0 0,1 1 1 0 0,0-1-1 0 0,-1 0 1 0 0,1 0-1 0 0,0 1 0 0 0,-1-1 1 0 0,0 1-1 0 0,1-1 0 0 0,-1 0 1 0 0,0 1-1 0 0,0-1 1 0 0,1 1-1 0 0,-1-1 0 0 0,0 1 1 0 0,-1-1-1 0 0,1 1 0 0 0,0-1 1 0 0,0 1-1 0 0,-1-1 1 0 0,1 0-1 0 0,0 1 0 0 0,-1-1 1 0 0,0 0-1 0 0,1 1 1 0 0,-1-1-1 0 0,0 1-22 0 0,-34 42 489 0 0,30-40-453 0 0,1 0 1 0 0,0 0-1 0 0,0 1 1 0 0,0-1-1 0 0,0 1 1 0 0,1 0-1 0 0,0 0 1 0 0,0 0-1 0 0,0 1 1 0 0,1-1-1 0 0,0 1 1 0 0,0-1-1 0 0,0 1 1 0 0,1 0-1 0 0,-1 0 1 0 0,1-1 0 0 0,1 3-37 0 0,40 11 696 0 0,82-26 93 0 0,-115 5-1435 0 0,14-6-1295 0 0,-15-5-9013 0 0,-6 9-564 0 0</inkml:trace>
  <inkml:trace contextRef="#ctx0" brushRef="#br0" timeOffset="1036.352">858 553 12483 0 0,'0'0'2321'0'0,"0"0"-637"0"0,0 0-315 0 0,0 0-133 0 0,0 0-138 0 0,0 0-171 0 0,0 0-168 0 0,0 0-98 0 0,0 0-17 0 0,0 0 36 0 0,0 0-1 0 0,0 0-75 0 0,0 0-73 0 0,21 1-59 0 0,65 4-57 0 0,80-19 661 0 0,-98 14-2575 0 0,-65 9-2118 0 0,-4-2-5302 0 0,-1-4-2092 0 0</inkml:trace>
  <inkml:trace contextRef="#ctx0" brushRef="#br0" timeOffset="1285.266">935 792 7258 0 0,'0'0'3614'0'0,"0"0"-1745"0"0,0 0-648 0 0,0 0 146 0 0,0 0 145 0 0,0 0-86 0 0,0 0-238 0 0,0 0-296 0 0,0 0-252 0 0,0 0-190 0 0,0 0-117 0 0,0 0-109 0 0,35-3-104 0 0,112-11-77 0 0,2-9-1685 0 0,-111 16-1122 0 0,-15 1-4286 0 0,-14 5-3651 0 0</inkml:trace>
  <inkml:trace contextRef="#ctx0" brushRef="#br0" timeOffset="1601.865">1644 71 9794 0 0,'0'0'2479'0'0,"0"0"-345"0"0,0 0-171 0 0,0 0-94 0 0,0 0-225 0 0,0 0-354 0 0,0 0-342 0 0,0 0-291 0 0,0 0-167 0 0,0 0-74 0 0,0 0-54 0 0,0 0-44 0 0,0-4 301 0 0,33 273 1580 0 0,-13-211-3592 0 0,-10-52-3203 0 0,4-3-4105 0 0,-12-3-2407 0 0</inkml:trace>
  <inkml:trace contextRef="#ctx0" brushRef="#br0" timeOffset="1821.149">1403 491 12931 0 0,'0'0'1796'0'0,"0"0"-422"0"0,0 0-34 0 0,0 0 132 0 0,0 0-111 0 0,0 0-244 0 0,0 0-261 0 0,0 0-219 0 0,38-7-159 0 0,119-26-115 0 0,25 1 151 0 0,-91 30-1615 0 0,-55 3-3498 0 0,-29 5-6537 0 0,-7-4 3733 0 0</inkml:trace>
  <inkml:trace contextRef="#ctx0" brushRef="#br0" timeOffset="2235.419">1540 692 10898 0 0,'0'0'1454'0'0,"0"0"-240"0"0,0 0 195 0 0,0 0 173 0 0,0 0-135 0 0,0 0-276 0 0,0 0-308 0 0,0 0-262 0 0,0 0-151 0 0,0 0-108 0 0,0 0-59 0 0,0 0-88 0 0,24-1-58 0 0,117-2 86 0 0,-140 2-217 0 0,0 1 1 0 0,0 0-1 0 0,0 0 1 0 0,1 0-1 0 0,-1 0 1 0 0,0 0-1 0 0,0 0 1 0 0,0 0-1 0 0,0 1 0 0 0,1-1 1 0 0,-1 0-1 0 0,0 1 1 0 0,0-1-1 0 0,0 1 1 0 0,0-1-1 0 0,0 1 1 0 0,0-1-1 0 0,0 1 1 0 0,0 0-1 0 0,0-1 1 0 0,0 1-1 0 0,0 0 1 0 0,0 0-1 0 0,-1 0 0 0 0,1 0 1 0 0,0 0-1 0 0,-1 0 1 0 0,1 0-1 0 0,0 0 1 0 0,-1 0-1 0 0,1 0 1 0 0,-1 0-1 0 0,0 0 1 0 0,1 0-1 0 0,-1 0 1 0 0,0 0-1 0 0,1 1 1 0 0,-1-1-1 0 0,0 0 0 0 0,0 0 1 0 0,0 0-1 0 0,0 0 1 0 0,0 1-1 0 0,-1-1 1 0 0,1 0-1 0 0,0 0 1 0 0,-1 0-7 0 0,-45 53 703 0 0,-69 54 121 0 0,112-105-774 0 0,0-1-1 0 0,0 0 1 0 0,1 1 0 0 0,-1 0-1 0 0,1 0 1 0 0,-1 0 0 0 0,1 0-1 0 0,0 0 1 0 0,0 0 0 0 0,1 1-1 0 0,-1-1 1 0 0,1 1 0 0 0,-1-1 0 0 0,1 1-1 0 0,0-1 1 0 0,1 1 0 0 0,-1 0-1 0 0,0-1 1 0 0,1 2-50 0 0,50 14 900 0 0,77-26-1300 0 0,-112 1-1932 0 0,-7 1-5502 0 0,-6 1-3831 0 0</inkml:trace>
  <inkml:trace contextRef="#ctx0" brushRef="#br0" timeOffset="2868.362">1891 853 10850 0 0,'0'0'2146'0'0,"0"0"-831"0"0,0 0-164 0 0,0 0 259 0 0,0 0 161 0 0,0 0-38 0 0,0 0-168 0 0,0 0-260 0 0,0 0-222 0 0,0 0-143 0 0,0 0-130 0 0,0 0-86 0 0,0 0-36 0 0,18-22-52 0 0,56-72-47 0 0,58-109 716 0 0,-95 161-1072 0 0,-33 87-475 0 0,-4 78 390 0 0,2-122 53 0 0,-1 1-1 0 0,1-1 0 0 0,-1 0 0 0 0,1 0 0 0 0,-1 0 0 0 0,1 0 0 0 0,0 0 0 0 0,-1 0 0 0 0,1 0 0 0 0,0 0 0 0 0,0-1 0 0 0,0 1 1 0 0,0-1-1 0 0,-1 1 0 0 0,1-1 0 0 0,0 0 0 0 0,0 0 0 0 0,0 0 0 0 0,0 0 0 0 0,0 0 0 0 0,0 0 0 0 0,0-1 0 0 0,0 1 0 0 0,0 0 0 0 0,-1-1 1 0 0,1 0-1 0 0,0 1 0 0 0,0-1 0 0 0,0 0 0 0 0,-1 0 0 0 0,1 0 0 0 0,-1 0 0 0 0,1 0 0 0 0,15-13 21 0 0,0 0 1 0 0,-2-2-1 0 0,0 1 0 0 0,0-2 1 0 0,-2 0-1 0 0,11-17-21 0 0,-4 8-1 0 0,0 9-75 0 0,-20 17 46 0 0,15 23 21 0 0,7 108 101 0 0,-22-124-162 0 0,1-1 1 0 0,0 1-1 0 0,0-1 0 0 0,0 0 0 0 0,1 0 1 0 0,0 1-1 0 0,1-1 0 0 0,-1 0 0 0 0,1-1 1 0 0,0 1-1 0 0,0 0 0 0 0,1-1 0 0 0,2 4 70 0 0,31-16-6734 0 0,-31 0 1778 0 0,-2 3-5425 0 0</inkml:trace>
  <inkml:trace contextRef="#ctx0" brushRef="#br0" timeOffset="3319.7">2646 241 6321 0 0,'0'0'3857'0'0,"0"0"-1088"0"0,0 0-530 0 0,0 0-197 0 0,0 0-333 0 0,0 0-347 0 0,0 0-303 0 0,0 0-264 0 0,0 0-176 0 0,0 0-91 0 0,0 0 6 0 0,0 0-4 0 0,0 0-15 0 0,0 7-46 0 0,7 59 511 0 0,12 0-685 0 0,-3 1 1 0 0,-4 0-1 0 0,3 45-295 0 0,-5-36-16 0 0,-10-75 34 0 0,0-1 9 0 0,0 0-3 0 0,0 0 22 0 0,0 0 20 0 0,6-24 404 0 0,46-138-313 0 0,-6 24-212 0 0,-17 47-2785 0 0,-28 90 1994 0 0,0 1-6233 0 0,-1 0-1753 0 0</inkml:trace>
  <inkml:trace contextRef="#ctx0" brushRef="#br0" timeOffset="3784.693">2835 680 8298 0 0,'0'0'5366'0'0,"0"0"-2939"0"0,0 0-1178 0 0,0 0-222 0 0,0 0-98 0 0,0 0-83 0 0,0 0 14 0 0,0 0-21 0 0,0 0-87 0 0,0 0-68 0 0,0 0-149 0 0,0 0-115 0 0,13-1-81 0 0,114-6 546 0 0,-127 7-898 0 0,0 0-10 0 0,-10 16 211 0 0,-89 80 360 0 0,99-95-540 0 0,-1 0 0 0 0,0 0 1 0 0,0 0-1 0 0,0 0 0 0 0,1 0 0 0 0,-1 0 0 0 0,1 0 0 0 0,-1 0 0 0 0,1 0 0 0 0,-1 0 1 0 0,1 0-1 0 0,0 1 0 0 0,-1-1 0 0 0,1 0 0 0 0,0 0 0 0 0,0 0 0 0 0,0 1 0 0 0,0-1 0 0 0,0 0 1 0 0,0 0-1 0 0,0 0 0 0 0,0 1 0 0 0,0-1 0 0 0,1 0 0 0 0,-1 0 0 0 0,1 0 0 0 0,-1 0 0 0 0,1 0 1 0 0,-1 1-1 0 0,1-1 0 0 0,-1 0 0 0 0,1 0 0 0 0,0 0 0 0 0,0 0 0 0 0,-1-1 0 0 0,1 1 1 0 0,0 0-1 0 0,0 0 0 0 0,0 0 0 0 0,0-1 0 0 0,0 1 0 0 0,0 0 0 0 0,0-1 0 0 0,0 1 0 0 0,0-1 1 0 0,0 1-1 0 0,1-1 0 0 0,-1 0 0 0 0,0 1 0 0 0,0-1 0 0 0,1 0-8 0 0,67 6 774 0 0,-62-6-736 0 0,-2 0-607 0 0,56-7 1669 0 0,-47-4-5216 0 0,-8-6-6255 0 0,-6 13-1279 0 0</inkml:trace>
  <inkml:trace contextRef="#ctx0" brushRef="#br0" timeOffset="4306.244">2929 29 3353 0 0,'0'0'2798'0'0,"0"0"-284"0"0,0 0-190 0 0,0 0-272 0 0,0 0-270 0 0,0 0-294 0 0,0 0-271 0 0,0 0-250 0 0,0 0-182 0 0,0 0-114 0 0,0 0-54 0 0,0 0-56 0 0,0 0-36 0 0,-2-3-40 0 0,1 3-435 0 0,1 0-1 0 0,0-1 1 0 0,-1 1-1 0 0,1-1 1 0 0,0 1-1 0 0,-1-1 1 0 0,1 1-1 0 0,0 0 1 0 0,0-1-1 0 0,0 1 1 0 0,-1-1-1 0 0,1 1 1 0 0,0-1-1 0 0,0 1 1 0 0,0-1-1 0 0,0 1 1 0 0,0-1-1 0 0,0 0 1 0 0,0 1-1 0 0,0-1 0 0 0,0 1 1 0 0,0-1-1 0 0,0 1 1 0 0,0-1-1 0 0,0 1 1 0 0,0-1-1 0 0,1 1 1 0 0,-1-1-1 0 0,0 1 1 0 0,0-1-1 0 0,1 1 1 0 0,-1 0-1 0 0,0-1 1 0 0,1 1-1 0 0,-1-1 1 0 0,0 1-1 0 0,1 0 1 0 0,-1-1-1 0 0,0 1 1 0 0,1 0-1 0 0,-1-1 1 0 0,1 1-1 0 0,-1 0 0 0 0,1-1 1 0 0,-1 1-1 0 0,1 0 1 0 0,-1 0-1 0 0,1 0 1 0 0,-1 0-1 0 0,1 0 1 0 0,-1-1-1 0 0,1 1 1 0 0,-1 0-1 0 0,1 0 1 0 0,-1 0-1 0 0,1 0 1 0 0,-1 0-1 0 0,1 0 1 0 0,-1 1-1 0 0,1-1 1 0 0,-1 0-1 0 0,1 0 1 0 0,-1 0-1 0 0,1 0 1 0 0,-1 1-1 0 0,1-1 0 0 0,-1 0 1 0 0,1 0-1 0 0,-1 1 1 0 0,1-1-50 0 0,11-2 26 0 0,-9 1-8 0 0,0 0-1 0 0,0 0 1 0 0,0 1-1 0 0,0-1 1 0 0,0 1-1 0 0,0-1 1 0 0,0 1-1 0 0,1 0 1 0 0,-1 0-1 0 0,0 0 1 0 0,0 1-1 0 0,0-1 1 0 0,0 1-1 0 0,0-1 0 0 0,0 1 1 0 0,0 0-1 0 0,0 0 1 0 0,0 1-1 0 0,0-1 1 0 0,-1 1-1 0 0,1-1 1 0 0,0 1-1 0 0,-1 0 1 0 0,1 0-1 0 0,-1 0 1 0 0,0 0-1 0 0,1 0 0 0 0,-1 1 1 0 0,0-1-1 0 0,-1 1 1 0 0,1-1-1 0 0,0 1 1 0 0,-1 0-1 0 0,1-1 1 0 0,-1 1-1 0 0,0 0 1 0 0,0 0-1 0 0,0 0 1 0 0,0 0-1 0 0,-1 0 1 0 0,1 0-1 0 0,-1 2-17 0 0,-30 95 495 0 0,31-98-463 0 0,0 0 1 0 0,0 0-1 0 0,1 0 1 0 0,-1 0-1 0 0,0 0 1 0 0,1 0 0 0 0,0 0-1 0 0,-1 0 1 0 0,1 0-1 0 0,0-1 1 0 0,0 1-1 0 0,0-1 1 0 0,0 1-1 0 0,0-1 1 0 0,0 0 0 0 0,1 0-1 0 0,-1 0 1 0 0,0 0-1 0 0,1 0 1 0 0,-1 0-1 0 0,0-1 1 0 0,1 1-1 0 0,-1-1 1 0 0,1 0-1 0 0,-1 1 1 0 0,1-1 0 0 0,-1 0-1 0 0,1-1 1 0 0,-1 1-1 0 0,1 0 1 0 0,-1-1-1 0 0,0 1 1 0 0,1-1-1 0 0,-1 0 1 0 0,0 0 0 0 0,1 0-1 0 0,0-1-32 0 0,14 2 100 0 0,25 0-1732 0 0,-41 3-4891 0 0,-1 1-5594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0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58 0 0 0,'0'0'1483'0'0,"0"0"-67"0"0,0 0 103 0 0,0 0 259 0 0,0 0 256 0 0,0 0 156 0 0,0 0-126 0 0,0 0-232 0 0,0 0-274 0 0,0 0-276 0 0,0 0-210 0 0,-4-7-183 0 0,-12-19-142 0 0,13 20-109 0 0,3 6-54 0 0,0 0-43 0 0,0 0-49 0 0,0 9 585 0 0,11 148 1288 0 0,-3-96-2207 0 0,-3 1 0 0 0,-3 1-1 0 0,-5 51-157 0 0,2-102-2 0 0,-38 207-1569 0 0,38-218 758 0 0,0 9-1156 0 0,0-8-3437 0 0,0-4-5059 0 0,0-5 4657 0 0</inkml:trace>
  <inkml:trace contextRef="#ctx0" brushRef="#br0" timeOffset="523.015">1 254 5169 0 0,'0'0'3846'0'0,"0"0"-1420"0"0,0 0-755 0 0,0 0-229 0 0,0 0-17 0 0,0 0-50 0 0,0 0-144 0 0,0 0-197 0 0,0 0-186 0 0,0 0-113 0 0,0 0-66 0 0,0 0-39 0 0,35-31-45 0 0,114-95-41 0 0,-52 70 193 0 0,-76 49-555 0 0,-8 1-127 0 0,1 1 0 0 0,-1 0 0 0 0,1 0 0 0 0,0 2-1 0 0,0-1 1 0 0,1 2 0 0 0,-1 0 0 0 0,0 1 0 0 0,1 0 0 0 0,-1 1-1 0 0,1 1 1 0 0,-1 0 0 0 0,0 1 0 0 0,1 0 0 0 0,-1 2-1 0 0,0-1 1 0 0,0 2 0 0 0,11 4-55 0 0,-21-6-6 0 0,0 0 0 0 0,0 1 0 0 0,-1-1 0 0 0,0 1 0 0 0,1-1 0 0 0,-1 1 0 0 0,0 0 0 0 0,-1 0 0 0 0,1 1 0 0 0,-1-1 0 0 0,1 0 0 0 0,-1 1 0 0 0,-1-1 0 0 0,1 1 0 0 0,-1 0 0 0 0,0 0 0 0 0,0 0 0 0 0,0-1 0 0 0,0 1 0 0 0,-1 0 0 0 0,0 0 0 0 0,0 0 0 0 0,0 0 0 0 0,-1 0-1 0 0,0 0 1 0 0,0 0 0 0 0,0 0 0 0 0,0-1 0 0 0,-2 5 6 0 0,-4 9-3 0 0,-1-1 0 0 0,0 0-1 0 0,-2 0 1 0 0,0 0-1 0 0,0-1 1 0 0,-2-1-1 0 0,0 1 4 0 0,-151 138 1 0 0,68-73 65 0 0,94-80-66 0 0,0-1-1 0 0,0 1 1 0 0,0-1-1 0 0,0 0 1 0 0,0 1-1 0 0,0 0 1 0 0,0-1-1 0 0,0 1 1 0 0,0 0-1 0 0,0-1 1 0 0,0 1-1 0 0,0 0 1 0 0,0 0-1 0 0,1 0 1 0 0,-1 0-1 0 0,0 0 1 0 0,1 0-1 0 0,-1 0 1 0 0,0 0 0 0 0,1 0-1 0 0,0 0 1 0 0,-1 0-1 0 0,1 0 1 0 0,-1 0-1 0 0,1 1 1 0 0,0-1-1 0 0,0 0 1 0 0,0 0-1 0 0,0 0 1 0 0,0 0-1 0 0,0 1 1 0 0,0-1-1 0 0,0 0 1 0 0,0 0-1 0 0,1 0 1 0 0,-1 0-1 0 0,0 1 1 0 0,1-1-1 0 0,-1 0 1 0 0,1 0-1 0 0,-1 0 1 0 0,1 0 0 0 0,-1 0-1 0 0,1 0 1 0 0,0 0-1 0 0,0 0 1 0 0,-1 0-1 0 0,1-1 1 0 0,0 1-1 0 0,0 0 1 0 0,0 0-1 0 0,0-1 1 0 0,0 1-1 0 0,0 0 1 0 0,0-1-1 0 0,0 1 1 0 0,0-1-1 0 0,0 0 1 0 0,0 1-1 0 0,0-1 1 0 0,1 0-1 0 0,-1 0 1 0 0,0 1-1 0 0,0-1 1 0 0,145 4 178 0 0,128 1-156 0 0,-270-5-16 0 0,0 0-1 0 0,0 1 0 0 0,-1-1 0 0 0,1 1 0 0 0,0 0 1 0 0,0 0-1 0 0,0 0 0 0 0,-1 1 0 0 0,1-1 0 0 0,-1 1 1 0 0,1 0-1 0 0,-1 0 0 0 0,1 0 0 0 0,-1 1 0 0 0,0-1 0 0 0,0 1 1 0 0,0 0-1 0 0,-1 0 0 0 0,1 0 0 0 0,-1 0 0 0 0,1 0 1 0 0,-1 0-1 0 0,0 1 0 0 0,0-1 0 0 0,-1 1 0 0 0,1-1 1 0 0,-1 1-1 0 0,1 0 0 0 0,-1-1 0 0 0,0 1 0 0 0,-1 0 1 0 0,1 0-1 0 0,-1 0 0 0 0,1 0 0 0 0,-1 0 0 0 0,0 0 0 0 0,-1 0 1 0 0,1 0-1 0 0,-1 0 0 0 0,0 0 0 0 0,0-1 0 0 0,0 1 1 0 0,0 0-1 0 0,0 0 0 0 0,-1-1 0 0 0,-1 3-5 0 0,-17 20 83 0 0,0 0 1 0 0,-2-1-1 0 0,-1-1 0 0 0,-1-1 0 0 0,-1-1 1 0 0,-1-1-1 0 0,0-2 0 0 0,-2 0 0 0 0,0-2 1 0 0,-1-1-1 0 0,-1-1 0 0 0,-3-1-83 0 0,15-6 2 0 0,0-2 0 0 0,0 0-1 0 0,0-2 1 0 0,-1 1 0 0 0,1-2 0 0 0,-1-1 0 0 0,0 0-1 0 0,0-2 1 0 0,-2 0-2 0 0,20 0-70 0 0,-1 0 0 0 0,1-1-1 0 0,-1 1 1 0 0,1-1 0 0 0,0 1 0 0 0,-1-1 0 0 0,1 0-1 0 0,0 1 1 0 0,-1-1 0 0 0,1 0 0 0 0,0 0 0 0 0,0 0-1 0 0,0 0 1 0 0,-1 0 0 0 0,1 0 0 0 0,0 0 0 0 0,1-1-1 0 0,-1 1 1 0 0,0 0 0 0 0,0 0 0 0 0,0-1 0 0 0,1 1-1 0 0,-1 0 1 0 0,1-1 0 0 0,-1 1 0 0 0,1-1 0 0 0,0 1-1 0 0,-1-1 1 0 0,1 1 0 0 0,0-1 0 0 0,0 1 0 0 0,0-1-1 0 0,0 1 1 0 0,0-1 0 0 0,0 1 0 0 0,1-1-1 0 0,-1 1 1 0 0,0-1 0 0 0,1 1 0 0 0,-1-1 0 0 0,1 1 70 0 0,11-38-8940 0 0,-6 30-2516 0 0</inkml:trace>
  <inkml:trace contextRef="#ctx0" brushRef="#br0" timeOffset="2540.612">264 620 0 0 0,'0'0'1000'0'0,"0"0"195"0"0,0 0 56 0 0,0 0-12 0 0,0 0-36 0 0,0 0-88 0 0,0 0-92 0 0,0 0-102 0 0,0 0-114 0 0,3-1-57 0 0,-2 1-521 0 0,0 0 1 0 0,-1 0-1 0 0,1 0 1 0 0,0 0-1 0 0,0 0 1 0 0,-1 0 0 0 0,1 0-1 0 0,0 0 1 0 0,0 0-1 0 0,-1 0 1 0 0,1 0-1 0 0,0 1 1 0 0,0-1 0 0 0,-1 0-1 0 0,1 1 1 0 0,0-1-1 0 0,-1 0 1 0 0,1 1-1 0 0,0-1 1 0 0,-1 1 0 0 0,1-1-1 0 0,-1 1 1 0 0,1-1-1 0 0,0 1 1 0 0,-1-1-1 0 0,0 1 1 0 0,1-1 0 0 0,-1 1-1 0 0,1 0 1 0 0,-1-1-1 0 0,0 1 1 0 0,1 0-1 0 0,-1 0 1 0 0,0-1 0 0 0,0 1-1 0 0,1 0 1 0 0,-1 0-1 0 0,0-1 1 0 0,0 1 0 0 0,0 0-1 0 0,0 0 1 0 0,0-1-1 0 0,0 1 1 0 0,0 0-230 0 0,2 11 57 0 0,-2-11-207 0 0,23 268 2946 0 0,-21-182-2715 0 0,-2-50-3490 0 0,0-31 2378 0 0,0-5-1329 0 0,0-1-1658 0 0,0 0-1948 0 0,0 0-639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2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72 580 5401 0 0,'0'0'2693'0'0,"0"0"-724"0"0,0 0-271 0 0,0 0 89 0 0,0 0-102 0 0,0 0-153 0 0,0 0-248 0 0,0 0-249 0 0,0 0-200 0 0,0 0-168 0 0,0 0-126 0 0,0 0-114 0 0,0 0-72 0 0,-6 2-46 0 0,-21 8 1071 0 0,27-10-1145 0 0,10 4 4978 0 0,-35 92-5141 0 0,21-86-72 0 0,0-1-1 0 0,1 1 1 0 0,0 0 0 0 0,0 0-1 0 0,1 0 1 0 0,0 0-1 0 0,1 1 1 0 0,0-1 0 0 0,1 0-1 0 0,0 1 1 0 0,2-8-2 0 0,0 0 0 0 0,1 0 0 0 0,-1 0 0 0 0,1-1-1 0 0,-1 1 1 0 0,1-1 0 0 0,0 0 0 0 0,0 0 0 0 0,0 0-1 0 0,0 0 1 0 0,1 0 0 0 0,-1-1 0 0 0,0 1 0 0 0,1-1 0 0 0,-1 0-1 0 0,1 0 1 0 0,0 0 0 0 0,-1-1 0 0 0,1 1 0 0 0,-1-1-1 0 0,1 0 1 0 0,0 0 0 0 0,-1 0 0 0 0,1 0 0 0 0,0-1 0 0 0,-1 0-1 0 0,1 1 1 0 0,-1-1 0 0 0,1-1 0 0 0,1 1 2 0 0,17-5 6 0 0,0 0 0 0 0,0-2 0 0 0,-1 0 0 0 0,0-1 0 0 0,0-1 0 0 0,-1-1-1 0 0,0-1 1 0 0,-1-1 0 0 0,0 0 0 0 0,-1-2 0 0 0,12-13-6 0 0,-25 24 4 0 0,0 0 0 0 0,-1-1-1 0 0,1 0 1 0 0,-1 0 0 0 0,0-1-1 0 0,-1 1 1 0 0,0-1 0 0 0,1 1-1 0 0,-2-1 1 0 0,1 0 0 0 0,-1 0 0 0 0,0 0-1 0 0,1-4-3 0 0,-3 9 26 0 0,0 1-8 0 0,0 0-10 0 0,0 0-33 0 0,0 0-18 0 0,0 0-18 0 0,-10 20-343 0 0,10-17 401 0 0,-1 1 0 0 0,0-1 0 0 0,1 1 1 0 0,0-1-1 0 0,0 1 0 0 0,0-1 0 0 0,0 1 0 0 0,0-1 1 0 0,1 1-1 0 0,0-1 0 0 0,0 0 0 0 0,0 1 1 0 0,0-1-1 0 0,0 0 0 0 0,0 0 0 0 0,1 0 0 0 0,0 1 1 0 0,-1-2-1 0 0,1 1 0 0 0,0 0 0 0 0,1 0 0 0 0,-1-1 1 0 0,0 1-1 0 0,1-1 0 0 0,0 1 0 0 0,-1-1 0 0 0,1 0 1 0 0,0 0-1 0 0,0 0 0 0 0,0-1 0 0 0,0 1 0 0 0,0-1 1 0 0,1 0-1 0 0,-1 0 0 0 0,0 0 0 0 0,1 0 1 0 0,-1 0-1 0 0,0-1 0 0 0,1 1 0 0 0,-1-1 0 0 0,1 0 1 0 0,-1 0-1 0 0,1 0 3 0 0,11 0 27 0 0,0-1 0 0 0,0 0 0 0 0,0-1 0 0 0,0-1 0 0 0,-1 0 0 0 0,1-1 0 0 0,-1 0 0 0 0,0-1 0 0 0,0-1 0 0 0,0 0 0 0 0,9-7-27 0 0,8-3 32 0 0,-2-2-1 0 0,-1-1 0 0 0,0-2 1 0 0,-1 0-1 0 0,-1-2 1 0 0,-2-1-1 0 0,0 0 0 0 0,-1-2 1 0 0,-2-1-1 0 0,0-1 1 0 0,-2 0-1 0 0,-2-2 0 0 0,0 0 1 0 0,-2-1-1 0 0,-1 0 1 0 0,-2-1-1 0 0,-1 0 0 0 0,-1-1 1 0 0,-2-1-1 0 0,-1 1 1 0 0,-2-1-1 0 0,0-16-31 0 0,-5 49-2 0 0,0-1-1 0 0,1 1 1 0 0,-1-1 0 0 0,0 1-1 0 0,-1-1 1 0 0,1 1-1 0 0,0-1 1 0 0,0 1 0 0 0,-1-1-1 0 0,1 1 1 0 0,-1-1 0 0 0,1 1-1 0 0,-1-1 1 0 0,1 1 0 0 0,-1 0-1 0 0,0-1 1 0 0,0 1-1 0 0,0 0 1 0 0,0 0 0 0 0,0-1-1 0 0,0 1 1 0 0,0 0 0 0 0,0 0-1 0 0,0 0 1 0 0,0 0 0 0 0,-1 0-1 0 0,1 1 1 0 0,0-1-1 0 0,-1 0 1 0 0,1 1 0 0 0,-1-1-1 0 0,1 0 1 0 0,0 1 0 0 0,-1 0-1 0 0,1-1 1 0 0,-1 1 0 0 0,0 0-1 0 0,1 0 1 0 0,-1 0-1 0 0,1 0 1 0 0,-1 0 0 0 0,1 0-1 0 0,-1 0 1 0 0,1 1 0 0 0,-1-1-1 0 0,1 0 1 0 0,-1 1 0 0 0,1-1-1 0 0,-1 1 1 0 0,1 0-1 0 0,0-1 1 0 0,-1 1 0 0 0,1 0-1 0 0,0 0 1 0 0,0 0 0 0 0,0 0-1 0 0,-1 1 3 0 0,-9 8-2 0 0,1 1-1 0 0,1 1 1 0 0,0 0-1 0 0,0 1 1 0 0,1-1-1 0 0,1 2 1 0 0,0-1-1 0 0,1 1 0 0 0,0 0 1 0 0,1 0-1 0 0,1 0 1 0 0,0 1-1 0 0,1 0 1 0 0,0 0-1 0 0,1 0 1 0 0,1 0-1 0 0,1 0 1 0 0,0 0-1 0 0,1 0 1 0 0,0 4 2 0 0,2-2 3 0 0,1 0 0 0 0,0-1 1 0 0,1 1-1 0 0,0-1 1 0 0,2 0-1 0 0,0 0 1 0 0,0-1-1 0 0,2 0 0 0 0,0 0 1 0 0,0-1-1 0 0,2 0-3 0 0,43 79 60 0 0,-46-76-70 0 0,-1 1 0 0 0,-1 0 0 0 0,0 1 0 0 0,-1-1 0 0 0,-1 1 0 0 0,-1 0-1 0 0,-1 0 1 0 0,0 0 0 0 0,-2 10 10 0 0,-1-28-111 0 0,1 0 0 0 0,-1-1 0 0 0,-1 1 0 0 0,1 0-1 0 0,0-1 1 0 0,0 1 0 0 0,0-1 0 0 0,0 1 0 0 0,0-1-1 0 0,0 0 1 0 0,-1 1 0 0 0,1-1 0 0 0,0 0 0 0 0,0 0-1 0 0,0 0 1 0 0,-1 0 0 0 0,1 0 0 0 0,0 0 0 0 0,0 0 0 0 0,0 0-1 0 0,-1-1 1 0 0,1 1 0 0 0,0 0 0 0 0,0-1 0 0 0,0 1-1 0 0,0-1 1 0 0,0 1 0 0 0,0-1 0 0 0,0 0 0 0 0,0 1 0 0 0,0-1-1 0 0,0 0 1 0 0,0 0 0 0 0,0 0 0 0 0,0 1 0 0 0,0-1-1 0 0,1 0 1 0 0,-1 0 0 0 0,0 0 0 0 0,1 0 0 0 0,-1 0-1 0 0,0-1 1 0 0,1 1 111 0 0,-20-52-4984 0 0,11 17-1735 0 0,6 23 2384 0 0,0 4-4216 0 0</inkml:trace>
  <inkml:trace contextRef="#ctx0" brushRef="#br0" timeOffset="250.918">794 303 6761 0 0,'0'0'3276'0'0,"0"0"-1034"0"0,0 0-702 0 0,0 0-141 0 0,0 0 39 0 0,0 0 89 0 0,0 0-20 0 0,0 0-257 0 0,0 0-304 0 0,0 0-195 0 0,0 0-110 0 0,0 0-85 0 0,35-1-69 0 0,113-5-65 0 0,59-18 813 0 0,-125 8-1506 0 0,-58 13 22 0 0,-4 0-2434 0 0,-7 2-6696 0 0,-10 1-2425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2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09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2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2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7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4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1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1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7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1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4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2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1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1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19 101 0 0 0,'10'-61'88'0'0,"-14"52"5757"0"0,4 9-5386 0 0,0 0 162 0 0,0 0 149 0 0,0 0 201 0 0,0 0 188 0 0,0 0 132 0 0,0 0 48 0 0,0 0-63 0 0,0 0-142 0 0,0 0-186 0 0,0 0-137 0 0,0 0-79 0 0,0 0-44 0 0,0 0-16 0 0,0 0-39 0 0,0 0-43 0 0,0 0-53 0 0,0 0-48 0 0,0 0-47 0 0,0 0-32 0 0,20 1 2861 0 0,17 4-2497 0 0,0-1-1 0 0,1-3 1 0 0,-1 0-1 0 0,32-6-773 0 0,101-9 728 0 0,-36-5-356 0 0,-93 15-1300 0 0,-97 4-8649 0 0,31 11 4952 0 0,6-3-2391 0 0,12-4-208 0 0</inkml:trace>
  <inkml:trace contextRef="#ctx0" brushRef="#br0" timeOffset="353.984">38 209 0 0 0,'0'0'1274'0'0,"0"0"201"0"0,0 0 65 0 0,0 0 7 0 0,0 0-3 0 0,0 0-69 0 0,0 0-106 0 0,0 0-117 0 0,0 0-124 0 0,0 0-92 0 0,0 0-57 0 0,0 0-16 0 0,-8 6-8 0 0,-22 20 52 0 0,30-25-860 0 0,1 0 0 0 0,-1 0 1 0 0,0 0-1 0 0,0 0 0 0 0,1 0 1 0 0,-1 0-1 0 0,1 0 0 0 0,-1 0 1 0 0,1 0-1 0 0,-1 0 0 0 0,1 0 0 0 0,-1 0 1 0 0,1-1-1 0 0,0 1 0 0 0,-1 0 1 0 0,1-1-1 0 0,0 1 0 0 0,0 0 1 0 0,0-1-1 0 0,0 1 0 0 0,-1-1 1 0 0,1 1-1 0 0,0-1 0 0 0,0 1 0 0 0,0-1 1 0 0,0 0-1 0 0,0 1 0 0 0,0-1 1 0 0,0 0-1 0 0,0 0 0 0 0,0 0 1 0 0,0 0-1 0 0,0 0 0 0 0,0 0 1 0 0,1 0-148 0 0,61 4 2912 0 0,108-4-653 0 0,-19-19-1649 0 0,-120 8-1650 0 0,-24 5-1295 0 0,-4 3-522 0 0,-1 0-3842 0 0,-1-1-5378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9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281 583 0 0 0,'0'0'2018'0'0,"0"0"205"0"0,0 0 75 0 0,0 0-46 0 0,0 0-158 0 0,0 0-260 0 0,0 0-305 0 0,0 0-272 0 0,0 0-150 0 0,0 0-123 0 0,0 0-63 0 0,0 0-53 0 0,10-3-99 0 0,50-17 454 0 0,72 20 1394 0 0,-78 14-2398 0 0,-52-13-207 0 0,-2-1 58 0 0,-52 19 836 0 0,-53-3-748 0 0,75-16 183 0 0,42 0 259 0 0,145-20-88 0 0,-97 31-1489 0 0,-58-10 826 0 0,0-1-1692 0 0,-2 1-5092 0 0,0 2-4658 0 0</inkml:trace>
  <inkml:trace contextRef="#ctx0" brushRef="#br0" timeOffset="1311.149">822 918 0 0 0,'0'0'835'0'0,"0"0"1108"0"0,0 0 435 0 0,0 0 22 0 0,0 0-169 0 0,0 0-295 0 0,0 0-287 0 0,0 0-231 0 0,0 0-179 0 0,0 0-156 0 0,0 0-187 0 0,0 0-128 0 0,1-3-81 0 0,10-87 4227 0 0,-5 69-4729 0 0,0 0 0 0 0,1 0-1 0 0,1 0 1 0 0,2 1-1 0 0,0 0 1 0 0,0 1 0 0 0,2 0-1 0 0,1 1 1 0 0,0 0 0 0 0,1 1-1 0 0,1 0 1 0 0,0 2 0 0 0,17-14-185 0 0,53-29 109 0 0,-84 58-111 0 0,1 0 0 0 0,0 0-1 0 0,-1 0 1 0 0,1 1 0 0 0,-1-1 0 0 0,1 0 0 0 0,-1 1-1 0 0,1-1 1 0 0,0 1 0 0 0,-1 0 0 0 0,0-1-1 0 0,1 1 1 0 0,-1 0 0 0 0,1 0 0 0 0,-1 0 0 0 0,0 0-1 0 0,0 0 1 0 0,0 0 0 0 0,1 1 0 0 0,-1-1-1 0 0,0 0 1 0 0,0 0 0 0 0,-1 1 0 0 0,1-1 0 0 0,0 1-1 0 0,0-1 1 0 0,-1 1 0 0 0,1-1 0 0 0,-1 1-1 0 0,1-1 1 0 0,-1 1 0 0 0,0 0 0 0 0,1-1 0 0 0,-1 1-1 0 0,0-1 1 0 0,0 1 0 0 0,0 0 0 0 0,0-1-1 0 0,-1 1 1 0 0,1-1 0 0 0,0 1 0 0 0,-1 0 0 0 0,1-1-1 0 0,-1 1 1 0 0,0 0 2 0 0,-6 221 81 0 0,7-222-95 0 0,8-1-30 0 0,19-33 38 0 0,1 2 0 0 0,2 1 0 0 0,1 1 0 0 0,1 1 0 0 0,1 2 0 0 0,1 2 0 0 0,6-2 6 0 0,81-24-9 0 0,-119 51 11 0 0,0 1-1 0 0,0-1 1 0 0,0 1-1 0 0,0 0 1 0 0,0 0-1 0 0,0 0 1 0 0,-1 0 0 0 0,1 0-1 0 0,-1 0 1 0 0,1 0-1 0 0,-1 0 1 0 0,0 1-1 0 0,0-1 1 0 0,0 0 0 0 0,0 1-1 0 0,0-1 1 0 0,0 1-1 0 0,-1-1 1 0 0,1 1-1 0 0,-1 0 1 0 0,0-1 0 0 0,0 1-1 0 0,0-1 1 0 0,0 1-1 0 0,0 0 1 0 0,0-1-1 0 0,-1 1 1 0 0,1-1 0 0 0,-1 1-1 0 0,0-1 1 0 0,0 1-1 0 0,0-1-1 0 0,0 11 11 0 0,-33 187 40 0 0,34-199-233 0 0,0-1 0 0 0,1 1 0 0 0,-1-1 0 0 0,0 0 0 0 0,1 1 0 0 0,-1-1 0 0 0,0 0 0 0 0,1 1 0 0 0,-1-1 0 0 0,1 0 0 0 0,-1 1-1 0 0,0-1 1 0 0,1 0 0 0 0,-1 0 0 0 0,1 1 0 0 0,-1-1 0 0 0,1 0 0 0 0,-1 0 0 0 0,1 0 0 0 0,-1 0 0 0 0,1 0 0 0 0,-1 0 0 0 0,1 0 0 0 0,-1 0 0 0 0,1 0 0 0 0,-1 0 0 0 0,1 0 0 0 0,-1 0 0 0 0,1 0 0 0 0,-1 0 0 0 0,1 0 0 0 0,-1-1-1 0 0,1 1 1 0 0,-1 0 0 0 0,1 0 0 0 0,-1 0 0 0 0,1-1 0 0 0,-1 1 0 0 0,0 0 0 0 0,1-1 0 0 0,-1 1 0 0 0,1 0 0 0 0,-1-1 0 0 0,0 1 0 0 0,1-1 0 0 0,-1 1 0 0 0,0 0 0 0 0,0-1 0 0 0,1 1 0 0 0,-1-1 0 0 0,0 1 0 0 0,0-1-1 0 0,0 1 1 0 0,1-1 182 0 0,5-3-5684 0 0,-1 0-5576 0 0</inkml:trace>
  <inkml:trace contextRef="#ctx0" brushRef="#br0" timeOffset="1946.437">2049 548 3921 0 0,'0'0'3362'0'0,"0"0"-1063"0"0,0 0-413 0 0,0 0 30 0 0,0 0-23 0 0,0 0-314 0 0,0 0-404 0 0,0 0-411 0 0,0 0-330 0 0,0 0-64 0 0,0 0-34 0 0,0 0-64 0 0,0 0-33 0 0,-13 1-1 0 0,-104 22 701 0 0,108-20-912 0 0,0 0-1 0 0,1 1 1 0 0,0 0-1 0 0,0 1 1 0 0,0 0-1 0 0,1 0 1 0 0,-1 1 0 0 0,1 0-1 0 0,0 0 1 0 0,1 0-1 0 0,0 1 1 0 0,0 0-1 0 0,0 0 1 0 0,1 1-1 0 0,0 0 1 0 0,0 0-1 0 0,1 0 1 0 0,0 0-1 0 0,0 1 1 0 0,1-1-1 0 0,0 1 1 0 0,1 0-1 0 0,0 0 1 0 0,0 0 0 0 0,1 0-1 0 0,0 0 1 0 0,0 0-1 0 0,2 4-26 0 0,1-7 95 0 0,0 0-1 0 0,1 0 0 0 0,0 0 1 0 0,0-1-1 0 0,0 1 1 0 0,1-1-1 0 0,0 0 0 0 0,0 0 1 0 0,1 0-1 0 0,-1-1 1 0 0,1 1-1 0 0,0-1 0 0 0,0 0 1 0 0,0-1-1 0 0,1 1 1 0 0,-1-1-1 0 0,1 0 0 0 0,0 0 1 0 0,0-1-1 0 0,0 1 1 0 0,0-2-1 0 0,0 1 0 0 0,0 0 1 0 0,1-1-1 0 0,-1-1 1 0 0,0 1-1 0 0,1-1 0 0 0,-1 0 1 0 0,1 0-1 0 0,-1 0 1 0 0,0-1-1 0 0,1 0 0 0 0,-1-1 1 0 0,0 1-1 0 0,0-1 1 0 0,0-1-1 0 0,0 1 1 0 0,1-1-95 0 0,19-8 207 0 0,0-2 1 0 0,-1 0 0 0 0,0-2-1 0 0,-1 0 1 0 0,10-10-208 0 0,-23 17 51 0 0,57-19 153 0 0,-51 58-189 0 0,-2 11-11 0 0,-2 1 1 0 0,-2 1-1 0 0,-2 0 0 0 0,-2 1 1 0 0,-1 0-1 0 0,-3 0 0 0 0,-2 31-4 0 0,-3-60 1 0 0,0-1 0 0 0,-2 0 0 0 0,0 0 0 0 0,0-1 0 0 0,-1 1-1 0 0,-1-1 1 0 0,0 0 0 0 0,-1-1 0 0 0,-1 1 0 0 0,0-1-1 0 0,-1-1 1 0 0,0 1 0 0 0,-1-2 0 0 0,0 1 0 0 0,-1-1 0 0 0,0-1-1 0 0,-1 0 1 0 0,-12 8-1 0 0,16-12 4 0 0,-1-1 0 0 0,0 0 0 0 0,-1 0 0 0 0,1-1 0 0 0,-1 0 0 0 0,0 0 0 0 0,0-1 0 0 0,0-1-1 0 0,0 1 1 0 0,-1-2 0 0 0,1 1 0 0 0,-1-2 0 0 0,1 1 0 0 0,-1-1 0 0 0,1-1 0 0 0,0 0 0 0 0,-2-1-4 0 0,7 0-7 0 0,1-1-1 0 0,-1-1 1 0 0,1 1 0 0 0,0-1-1 0 0,0 1 1 0 0,0-1 0 0 0,0 0-1 0 0,1-1 1 0 0,-1 1 0 0 0,1-1 0 0 0,0 1-1 0 0,0-1 1 0 0,1 0 0 0 0,0 0-1 0 0,0 0 1 0 0,0 0 0 0 0,0-1-1 0 0,1 1 1 0 0,0 0 0 0 0,0-1-1 0 0,0 0 8 0 0,-1-6-6 0 0,0-1 0 0 0,1 1 0 0 0,0-1 0 0 0,1 0 0 0 0,1 1 0 0 0,0-1 0 0 0,0 0 0 0 0,2 1 0 0 0,-1 0 0 0 0,2-1 0 0 0,-1 1 0 0 0,2 0 0 0 0,-1 1 0 0 0,2-1 0 0 0,0 1 0 0 0,4-7 6 0 0,130-160-3951 0 0,-109 144 1234 0 0,-18 21-2772 0 0,-6 5-5981 0 0</inkml:trace>
  <inkml:trace contextRef="#ctx0" brushRef="#br0" timeOffset="2269.917">2410 217 13779 0 0,'0'0'2034'0'0,"0"0"-527"0"0,0 0-464 0 0,0 0-150 0 0,0 0 13 0 0,0 0 81 0 0,0 0 110 0 0,0 0 14 0 0,0 0-68 0 0,0 0-68 0 0,0 0-156 0 0,0 0-158 0 0,18 11-97 0 0,132 86 766 0 0,-117-78-1009 0 0,-18-12-270 0 0,0 1 0 0 0,0 1 0 0 0,0 0 0 0 0,-1 1 1 0 0,0 0-1 0 0,-1 1 0 0 0,0 1 0 0 0,-1 0 0 0 0,0 1 1 0 0,-1 0-1 0 0,-1 0 0 0 0,0 1 0 0 0,0 1 0 0 0,6 14-51 0 0,-9-11-10 0 0,0 1-1 0 0,-1-1 1 0 0,-1 1-1 0 0,-1 0 1 0 0,0 0-1 0 0,-2 1 0 0 0,0-1 1 0 0,-1 1-1 0 0,-1-1 1 0 0,-1 1-1 0 0,-1-1 1 0 0,0 0-1 0 0,-2 1 1 0 0,0-1-1 0 0,-1 0 1 0 0,-1-1-1 0 0,-1 0 0 0 0,0 1 1 0 0,-1-2-1 0 0,-1 0 1 0 0,-1 0-1 0 0,-1 0 1 0 0,-1 1 10 0 0,-15 9-549 0 0,0 0 0 0 0,-2-2 0 0 0,0-1 0 0 0,-2-1 1 0 0,-11 4 548 0 0,39-24-110 0 0,-47 27-2427 0 0,16-13-4175 0 0,17-8-5272 0 0</inkml:trace>
  <inkml:trace contextRef="#ctx0" brushRef="#br0" timeOffset="2951.712">294 1 0 0 0,'0'0'1082'0'0,"0"0"-69"0"0,0 0 315 0 0,0 0 654 0 0,0 0 503 0 0,0 0 57 0 0,0 0-378 0 0,0 0-629 0 0,0 0-495 0 0,0 0-189 0 0,0 0-49 0 0,0 0-26 0 0,0 0-27 0 0,-25 24-37 0 0,-79 80-43 0 0,36-12 457 0 0,52-60-926 0 0,1 0-1 0 0,2 1 0 0 0,1 1 0 0 0,2-1 0 0 0,1 2 1 0 0,2 0-1 0 0,1 0 0 0 0,2 0 0 0 0,1 0 0 0 0,2 1 1 0 0,2 24-200 0 0,1-45 28 0 0,1-1 1 0 0,0 1 0 0 0,0-1 0 0 0,1 1-1 0 0,1-1 1 0 0,1 0 0 0 0,0-1 0 0 0,1 0 0 0 0,0 0-1 0 0,1 0 1 0 0,0-1 0 0 0,1 0 0 0 0,0 0-1 0 0,1-1 1 0 0,1 0 0 0 0,0-1 0 0 0,0 0-1 0 0,0-1 1 0 0,11 6-29 0 0,119 57-1957 0 0,6-41-6406 0 0,-123-31-2599 0 0</inkml:trace>
  <inkml:trace contextRef="#ctx0" brushRef="#br0" timeOffset="3860.464">1947 571 0 0 0,'0'0'1446'0'0,"0"0"283"0"0,0 0-35 0 0,0 0-107 0 0,0 0-172 0 0,0 0-171 0 0,0 0-199 0 0,0 0-260 0 0,0 0-153 0 0,0 0-21 0 0,0 0 36 0 0,0 0 17 0 0,6-1 29 0 0,0-1-327 0 0,5-2-197 0 0,2 3 4934 0 0,44 25-1817 0 0,29 10-1613 0 0,-82-30-1633 0 0,0-1 0 0 0,0 1 0 0 0,-1 0 0 0 0,1 0 0 0 0,-1 1 0 0 0,0-1 0 0 0,0 1 0 0 0,-1-1 0 0 0,1 1 0 0 0,-1 0 0 0 0,0 0 0 0 0,0 0 0 0 0,0 0 0 0 0,-1 0 0 0 0,0 1 0 0 0,0-1 0 0 0,0 0 0 0 0,-1 1 0 0 0,0-1 0 0 0,0 0 0 0 0,0 1 0 0 0,-1-1 0 0 0,0 5-40 0 0,1-6 6 0 0,-9 10-1245 0 0,6-13-2572 0 0,1-4-3706 0 0,2 2-3943 0 0</inkml:trace>
  <inkml:trace contextRef="#ctx0" brushRef="#br0" timeOffset="8485.912">3267 82 0 0 0,'0'0'273'0'0,"0"0"952"0"0,0 0 291 0 0,0 0-50 0 0,0 0-149 0 0,0 0-193 0 0,0 0-125 0 0,0 0 11 0 0,0 0 43 0 0,2-4 40 0 0,6-11 34 0 0,-7 11-32 0 0,-1 4-62 0 0,0 0-90 0 0,0 0-107 0 0,0 0-114 0 0,0 0-81 0 0,0 0-59 0 0,0 0-36 0 0,0 0-16 0 0,-56 35 1592 0 0,41-20-1951 0 0,-1 0 0 0 0,2 1 0 0 0,0 1 0 0 0,1 0 0 0 0,1 1 0 0 0,1 0 1 0 0,0 1-1 0 0,1 0 0 0 0,1 1 0 0 0,1 0 0 0 0,1 0 0 0 0,1 1 0 0 0,1 0 1 0 0,0 0-1 0 0,0 13-171 0 0,-2-10 120 0 0,2 0 0 0 0,0 1 0 0 0,2-1 0 0 0,1 1 1 0 0,0-1-1 0 0,2 1 0 0 0,1 0 0 0 0,1-1 0 0 0,1 1 0 0 0,5 16-120 0 0,-2-19 128 0 0,2-1-1 0 0,0 0 1 0 0,1 0-1 0 0,1 0 1 0 0,1-1-1 0 0,1-1 1 0 0,1 0-1 0 0,0 0 1 0 0,2-2-1 0 0,0 1 1 0 0,1-2-1 0 0,3 3-127 0 0,24 13 439 0 0,-37-45-922 0 0,13-28-3886 0 0,-8 25-2395 0 0,-6 9-4737 0 0</inkml:trace>
  <inkml:trace contextRef="#ctx0" brushRef="#br0" timeOffset="9098.296">3356 552 3433 0 0,'0'0'2455'0'0,"0"0"-863"0"0,0 0-439 0 0,0 0-83 0 0,0 0 57 0 0,0 0 55 0 0,0 0-62 0 0,0 0-252 0 0,0 0-322 0 0,0 0-207 0 0,0 0 53 0 0,0 0 150 0 0,0 0 184 0 0,3 1 139 0 0,135 5 3678 0 0,-133-5-4363 0 0,9 1-344 0 0,-22-1 2483 0 0,-116-1-2023 0 0,105 2-205 0 0,34 0-18 0 0,117-9 328 0 0,-41-3-784 0 0,-72 8-4112 0 0,1 2-4504 0 0,-16 0-2273 0 0</inkml:trace>
  <inkml:trace contextRef="#ctx0" brushRef="#br0" timeOffset="9997.938">3602 926 2937 0 0,'0'0'2176'0'0,"0"0"-878"0"0,0 0-57 0 0,0 0 490 0 0,0 0 398 0 0,0 0-17 0 0,0 0-283 0 0,0 0-396 0 0,0 0-348 0 0,0 0-219 0 0,0 0-137 0 0,36-13-92 0 0,111-38-58 0 0,-25-5 898 0 0,-109 49-1317 0 0,0 0 0 0 0,-1 0 1 0 0,0-1-1 0 0,0-1 0 0 0,-1 0 0 0 0,0 0 0 0 0,0-1 0 0 0,-1 0 0 0 0,0-1 0 0 0,-1 0 0 0 0,0-1 0 0 0,-1 0 0 0 0,3-7-160 0 0,-7 7 46 0 0,0 0 0 0 0,-1-1 0 0 0,0 1-1 0 0,-1-1 1 0 0,0 0 0 0 0,-1 0 0 0 0,-1 0 0 0 0,0 1 0 0 0,-1-1 0 0 0,0 0 0 0 0,-1 0 0 0 0,0 1 0 0 0,-1-1 0 0 0,-1 1-1 0 0,0 0 1 0 0,0 0 0 0 0,-1 0 0 0 0,-1 0 0 0 0,0 1 0 0 0,0 0 0 0 0,-1 0 0 0 0,-1 1 0 0 0,0-1 0 0 0,0 2 0 0 0,-1-1-1 0 0,-1 0-45 0 0,5 6-3 0 0,1 1 0 0 0,0-1 0 0 0,-1 1 0 0 0,1 0 0 0 0,-1 0 0 0 0,0 0 0 0 0,0 1 0 0 0,0 0 0 0 0,-1 0 0 0 0,1 0-1 0 0,0 1 1 0 0,-1-1 0 0 0,1 1 0 0 0,-1 1 0 0 0,1-1 0 0 0,-1 1 0 0 0,0 0 0 0 0,1 0 0 0 0,-4 1 3 0 0,5 1-9 0 0,1 1 1 0 0,-1 0-1 0 0,1 0 1 0 0,0 0-1 0 0,0 0 1 0 0,0 0-1 0 0,1 0 1 0 0,-1 1-1 0 0,1 0 1 0 0,0-1-1 0 0,0 1 1 0 0,0 0-1 0 0,0 0 1 0 0,0 0-1 0 0,1 0 1 0 0,0 0-1 0 0,0 1 1 0 0,0-1-1 0 0,1 0 0 0 0,-1 0 1 0 0,1 1-1 0 0,0-1 1 0 0,0 0-1 0 0,0 1 1 0 0,1-1-1 0 0,0 3 9 0 0,1 12 24 0 0,0-1 0 0 0,1 1 0 0 0,0 0 0 0 0,2-1 0 0 0,0 0 0 0 0,1 0 0 0 0,1-1 0 0 0,1 1 0 0 0,0-1 0 0 0,1-1 0 0 0,1 0 0 0 0,7 8-24 0 0,59 111 619 0 0,-48-81-460 0 0,-18-45-133 0 0,0-1 89 0 0,62 63 313 0 0,-45-54-354 0 0,-27-17-69 0 0,0 0 8 0 0,0 0-2 0 0,0 0-2 0 0,0 0-26 0 0,0 0-36 0 0,0-26-2581 0 0,0 10-4636 0 0,0 12-4387 0 0</inkml:trace>
  <inkml:trace contextRef="#ctx0" brushRef="#br0" timeOffset="10450.314">4244 120 8490 0 0,'0'0'1870'0'0,"0"0"-61"0"0,0 0 45 0 0,0 0 5 0 0,0 0-136 0 0,0 0-239 0 0,0 0-310 0 0,0 0-252 0 0,0 0-238 0 0,0 0-155 0 0,0 0-90 0 0,0 0-43 0 0,0 0 4 0 0,-5-2-12 0 0,-14-8-13 0 0,20 19 808 0 0,37 41 434 0 0,118 146 129 0 0,-153-192-1729 0 0,9 13 35 0 0,0 1-1 0 0,-1 0 1 0 0,-1 1-1 0 0,-1-1 1 0 0,0 2 0 0 0,-2-1-1 0 0,0 1 1 0 0,-1 1-1 0 0,-1-1 1 0 0,-1 1-1 0 0,1 15-51 0 0,-4-21 29 0 0,-1-1 0 0 0,0 1-1 0 0,-1-1 1 0 0,0 1 0 0 0,-1-1-1 0 0,-1 0 1 0 0,-1 1 0 0 0,-1 4-29 0 0,-10 14-62 0 0,-1-1 1 0 0,-2-1-1 0 0,-1 0 0 0 0,-1-1 1 0 0,-1-1-1 0 0,-2-2 1 0 0,-1 0-1 0 0,-1-1 1 0 0,-1-1-1 0 0,-1-2 0 0 0,-2-1 1 0 0,-10 6 61 0 0,24-20-827 0 0,8-7-8756 0 0,7-1-2591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294 412 9266 0 0,'0'0'1712'0'0,"0"0"-483"0"0,0 0-84 0 0,0 0 234 0 0,0 0 156 0 0,0 0 11 0 0,0 0-210 0 0,0 0-310 0 0,0 0-265 0 0,0 0-138 0 0,0 0-68 0 0,0 0-90 0 0,0 0-37 0 0,-16 11-33 0 0,-99 63 635 0 0,104-69-978 0 0,1 0 0 0 0,-1 1 0 0 0,1 1 1 0 0,1-1-1 0 0,-1 1 0 0 0,1 1 0 0 0,0 0 0 0 0,1 0 1 0 0,0 1-1 0 0,0 0 0 0 0,1 0 0 0 0,0 1 1 0 0,1 0-1 0 0,0 0 0 0 0,0 1 0 0 0,1-1 1 0 0,1 1-1 0 0,0 0 0 0 0,0 1 0 0 0,1-1 1 0 0,0 0-1 0 0,1 1 0 0 0,0 6-52 0 0,2-15 19 0 0,1 0 0 0 0,0 1 0 0 0,0-1 0 0 0,0 1 0 0 0,0-1 0 0 0,0 0 0 0 0,1 0 0 0 0,-1 0 0 0 0,1 0 0 0 0,0 0 0 0 0,0 0 0 0 0,0 0 0 0 0,0 0 0 0 0,0-1 0 0 0,1 1 0 0 0,-1-1 0 0 0,1 1 0 0 0,0-1 0 0 0,0 0 0 0 0,0 0 1 0 0,0-1-1 0 0,0 1 0 0 0,0 0 0 0 0,0-1 0 0 0,0 0 0 0 0,1 0 0 0 0,-1 0 0 0 0,0 0 0 0 0,1 0 0 0 0,-1-1 0 0 0,1 0 0 0 0,-1 1 0 0 0,1-1 0 0 0,-1-1 0 0 0,1 1 0 0 0,-1 0 0 0 0,1-1 0 0 0,-1 0 0 0 0,0 1 0 0 0,2-2-19 0 0,30-10 469 0 0,18-18-117 0 0,-2-4 0 0 0,-1-1 0 0 0,-1-3 0 0 0,33-34-352 0 0,-72 63 22 0 0,-1 0-1 0 0,1 1 1 0 0,1 0 0 0 0,-1 0-1 0 0,1 1 1 0 0,1 1-1 0 0,-1 0 1 0 0,1 0 0 0 0,0 1-1 0 0,1 1 1 0 0,-1 0 0 0 0,1 1-1 0 0,-1 0 1 0 0,9 0-22 0 0,-6 39 65 0 0,-13 186 226 0 0,-3-191-297 0 0,3 31-2 0 0,-3-1 0 0 0,-3 1-1 0 0,-2-1 1 0 0,-3 0 0 0 0,-3-1-1 0 0,-2 0 1 0 0,-3 0 0 0 0,-17 38 8 0 0,28-83 5 0 0,-1 1 0 0 0,-1-1 0 0 0,0 0 0 0 0,-1-1 0 0 0,0 0 0 0 0,-1-1 0 0 0,-1 0-1 0 0,0 0 1 0 0,-1-1 0 0 0,0 0 0 0 0,0-1 0 0 0,-2-1 0 0 0,1 0 0 0 0,-1-1-5 0 0,6-5 0 0 0,0-1 0 0 0,0 0 0 0 0,0-1 0 0 0,-1 0 0 0 0,1 0 0 0 0,-1-1 0 0 0,1 0-1 0 0,0-1 1 0 0,-1 1 0 0 0,1-2 0 0 0,-1 1 0 0 0,1-1 0 0 0,-1 0 0 0 0,-7-3 0 0 0,12 1-5 0 0,-1 1 0 0 0,1-2 0 0 0,0 1-1 0 0,0 0 1 0 0,0-1 0 0 0,0 1 0 0 0,1-1 0 0 0,-1 0 0 0 0,1 0 0 0 0,0-1 0 0 0,1 1 0 0 0,-1-1 0 0 0,1 1 0 0 0,-1-1-1 0 0,1 0 1 0 0,1 0 0 0 0,-1 0 0 0 0,1 0 0 0 0,0 0 0 0 0,0 0 0 0 0,0-1 0 0 0,1-1 5 0 0,-1-5-13 0 0,0 0 0 0 0,1 0-1 0 0,1 0 1 0 0,0 0 0 0 0,1 0 0 0 0,0 0 0 0 0,0 0 0 0 0,2 0 0 0 0,-1 1 0 0 0,2-1-1 0 0,-1 1 1 0 0,2 0 0 0 0,-1 0 0 0 0,1 1 0 0 0,1 0 0 0 0,0 0 0 0 0,0 0 0 0 0,1 1-1 0 0,2-1 14 0 0,227-232-1237 0 0,-186 198-243 0 0,-23 20-1289 0 0,-1 0-4935 0 0,-13 11-4572 0 0</inkml:trace>
  <inkml:trace contextRef="#ctx0" brushRef="#br0" timeOffset="520.938">825 767 2417 0 0,'0'0'2567'0'0,"0"0"-595"0"0,0 0-185 0 0,0 0 11 0 0,0 0-108 0 0,0 0-66 0 0,0 0-112 0 0,0 0-142 0 0,0 0-83 0 0,0 0-70 0 0,0 0-67 0 0,0 0-72 0 0,0 0-62 0 0,21 4-87 0 0,67 9-87 0 0,-83-12-739 0 0,0-1 0 0 0,0 0 0 0 0,1 0 0 0 0,-1-1 0 0 0,0 0 0 0 0,0 1 0 0 0,-1-1 0 0 0,1-1 0 0 0,0 1 0 0 0,0-1 0 0 0,0 0 1 0 0,-1 0-1 0 0,1 0 0 0 0,-1-1 0 0 0,0 0 0 0 0,2 0-103 0 0,11-8 325 0 0,9-1-168 0 0,-1-2 1 0 0,0-1 0 0 0,-1-1 0 0 0,-1-1 0 0 0,-1-2-1 0 0,0 0 1 0 0,-1-1 0 0 0,-1 0 0 0 0,-1-2 0 0 0,-1-1 0 0 0,-1 0-1 0 0,-1-1 1 0 0,-2-1 0 0 0,0 0 0 0 0,-1-1 0 0 0,-1 0-1 0 0,-2-1 1 0 0,3-12-158 0 0,50-195-2 0 0,-61 232-1 0 0,-1 0 0 0 0,1-1 1 0 0,-1 1-1 0 0,0-1 1 0 0,1 1-1 0 0,-1-1 0 0 0,0 0 1 0 0,-1 0-1 0 0,1 1 1 0 0,0-1-1 0 0,-1 0 1 0 0,0 0-1 0 0,1 0 0 0 0,-1 0 1 0 0,0 1-1 0 0,-1-1 1 0 0,1 0-1 0 0,0 0 0 0 0,-1 0 1 0 0,0 0-1 0 0,1 1 1 0 0,-1-1-1 0 0,0 0 1 0 0,0 1-1 0 0,-1-1 0 0 0,1 1 1 0 0,-1-1-1 0 0,1 1 1 0 0,-1-1-1 0 0,0 1 1 0 0,1 0-1 0 0,-1 0 0 0 0,-1 0 1 0 0,1 0-1 0 0,0 0 1 0 0,0 1-1 0 0,-1-1 0 0 0,1 0 1 0 0,-1 1-1 0 0,1 0 1 0 0,-1 0-1 0 0,1 0 1 0 0,-1 0-1 0 0,0 0 0 0 0,0 0 1 0 0,1 1-1 0 0,-2-1 3 0 0,-7 4-15 0 0,1 0 0 0 0,0 1 0 0 0,1 0-1 0 0,-1 0 1 0 0,1 1 0 0 0,0 1 0 0 0,0-1-1 0 0,0 2 1 0 0,1-1 0 0 0,0 1 0 0 0,0 0 0 0 0,1 1-1 0 0,0-1 1 0 0,0 2 0 0 0,0-1 0 0 0,1 1-1 0 0,-1 3 16 0 0,-6 6 0 0 0,0 1-1 0 0,1 0 0 0 0,2 1 1 0 0,0 0-1 0 0,1 1 0 0 0,0 0 1 0 0,2 0-1 0 0,1 1 0 0 0,0 0 1 0 0,2 0-1 0 0,1 1 0 0 0,0-1 1 0 0,2 1-1 0 0,0-1 0 0 0,2 1 1 0 0,2 13 0 0 0,1-20 8 0 0,1 0 1 0 0,1 0-1 0 0,0 0 0 0 0,2-1 1 0 0,-1 0-1 0 0,2 0 0 0 0,0-1 1 0 0,1 0-1 0 0,0-1 0 0 0,1 0 1 0 0,0-1-1 0 0,1 0 0 0 0,1 0 1 0 0,0-1-1 0 0,2 0-8 0 0,4 4 23 0 0,-9-6-27 0 0,1 0 0 0 0,0-1 0 0 0,1-1 0 0 0,0 1 0 0 0,0-2 0 0 0,0 0 0 0 0,1 0 0 0 0,9 2 4 0 0,-2-16-1849 0 0,-20-11-2753 0 0,-1 7-551 0 0,1 4-6867 0 0</inkml:trace>
  <inkml:trace contextRef="#ctx0" brushRef="#br0" timeOffset="1236.379">612 559 0 0 0,'-40'-39'0'0'0,"8"17"0"0"0,17 10 0 0 0,-1 4 134 0 0,19 1 6936 0 0,-3 7-7064 0 0,4-2 3987 0 0,2-7 13155 0 0,-6 5-15775 0 0,-3-1-4461 0 0,-3-1 3135 0 0,1 0 0 0 0,-1 1 0 0 0,0-1 1 0 0,-1 1-1 0 0,1 1 0 0 0,-1-1 0 0 0,0 1 0 0 0,0 0 0 0 0,0 1 0 0 0,-1 0 0 0 0,1 0 0 0 0,-1 0 0 0 0,0 1 0 0 0,0 0 0 0 0,0 1 0 0 0,0 0 0 0 0,0 0 0 0 0,0 0 0 0 0,0 1 0 0 0,0 1 0 0 0,0-1 0 0 0,-7 2-47 0 0,-2-2 1 0 0,-1 1-1 0 0,0 1 1 0 0,0 0-1 0 0,1 2 1 0 0,-1 0-1 0 0,1 1 1 0 0,0 0-1 0 0,0 1 1 0 0,1 1-1 0 0,0 1 1 0 0,-10 6-1 0 0,27-14-32 0 0,0 0 1 0 0,0 1 0 0 0,-1-1 0 0 0,1 0 0 0 0,0 0-1 0 0,-1 1 1 0 0,1-1 0 0 0,0 1 0 0 0,-1-1 0 0 0,1 1-1 0 0,0-1 1 0 0,-1 1 0 0 0,1-1 0 0 0,-1 1 0 0 0,1-1-1 0 0,-1 1 1 0 0,1 0 0 0 0,-1-1 0 0 0,1 1 0 0 0,-1 0-1 0 0,0-1 1 0 0,1 1 0 0 0,-1 0 0 0 0,0 0 0 0 0,0-1-1 0 0,0 1 1 0 0,1 0 0 0 0,-1 0 0 0 0,0-1 0 0 0,0 1-1 0 0,0 0 1 0 0,0 0 0 0 0,0 0 0 0 0,0-1 0 0 0,-1 1-1 0 0,1 0 1 0 0,0 0 0 0 0,0-1 0 0 0,0 1-1 0 0,-1 0 1 0 0,1 0 0 0 0,0-1 0 0 0,-1 1 0 0 0,1 0-1 0 0,-1-1 1 0 0,1 1 0 0 0,-1 0 0 0 0,1-1 0 0 0,-1 1-1 0 0,1-1 1 0 0,-1 1 0 0 0,0-1 0 0 0,1 1 0 0 0,-1-1-1 0 0,0 0 1 0 0,1 1 0 0 0,-1-1 0 0 0,0 1 31 0 0,36-5-1881 0 0,-13 0-2940 0 0,-9 0-6934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27 116 0 0 0,'0'0'870'0'0,"0"0"71"0"0,0 0 107 0 0,0 0 110 0 0,0 0 94 0 0,-3 0 5928 0 0,-17 0-1509 0 0,17 0 1964 0 0,129-4-4635 0 0,-125 4-2970 0 0,-1 0 3 0 0,1 0-14 0 0,-1 0-9 0 0,0 0 8 0 0,0 0 9 0 0,0 0-7 0 0,0 0 0 0 0,0 0-8 0 0,0 0 5 0 0,0 0 8 0 0,0 0-10 0 0,0 0 4 0 0,0 0-7 0 0,0 0 5 0 0,0 0 10 0 0,0 0-6 0 0,0 0 6 0 0,0 0-7 0 0,1 0 1 0 0,0 0-8 0 0,-1 0-18 0 0,0 0-6 0 0,0 0 15 0 0,0 0 10 0 0,193-23 516 0 0,-98 15-394 0 0,-38 0-48 0 0,-40 7 26 0 0,-28-1-792 0 0,-31 4-646 0 0,21-1-1704 0 0,-1-1-7458 0 0,18 0-1157 0 0</inkml:trace>
  <inkml:trace contextRef="#ctx0" brushRef="#br0" timeOffset="452.352">93 270 1384 0 0,'0'0'1871'0'0,"0"0"-52"0"0,0 0 63 0 0,0 0 44 0 0,0 0-94 0 0,0 0-225 0 0,0 0-284 0 0,0 0-263 0 0,0 0-165 0 0,0 0-80 0 0,0 0-35 0 0,0 0-11 0 0,0 2-413 0 0,0 8 7403 0 0,146-3-5054 0 0,134-22-1404 0 0,-280 10-1938 0 0,0 0-2222 0 0,0 3-5409 0 0,0 2-4219 0 0</inkml:trace>
  <inkml:trace contextRef="#ctx0" brushRef="#br0" timeOffset="1853.038">796 474 24 0 0,'0'0'1947'0'0,"0"0"11"0"0,0 0 150 0 0,0 0 139 0 0,0 0-33 0 0,0 0-220 0 0,0 0-304 0 0,0 0-263 0 0,0 0-159 0 0,0 0-68 0 0,0 0-72 0 0,0 0-58 0 0,0 0-92 0 0,-3 7 536 0 0,2-7 1898 0 0,-8-80-2021 0 0,9 70-1336 0 0,1-1 0 0 0,0 1 0 0 0,0 0 0 0 0,1 0 0 0 0,1 0 0 0 0,0 0 0 0 0,0 0 0 0 0,1 0 0 0 0,0 1 0 0 0,1-1 0 0 0,0 1 0 0 0,0 0 0 0 0,1 1 0 0 0,0 0 0 0 0,1-1 0 0 0,1 1-55 0 0,13-13 27 0 0,1 1 0 0 0,0 1-1 0 0,2 1 1 0 0,0 1 0 0 0,1 1 0 0 0,1 1 0 0 0,0 2 0 0 0,1 0-1 0 0,1 2 1 0 0,14-4-27 0 0,45-4-8 0 0,-86 19-7 0 0,-1 0 5 0 0,0 0-5 0 0,0 0 0 0 0,-2 327 182 0 0,2-327-183 0 0,0 0 4 0 0,29-27 39 0 0,47-51-15 0 0,4 3 1 0 0,3 4-1 0 0,24-12-12 0 0,-102 79-10 0 0,0 0 1 0 0,0 0-1 0 0,0 1 0 0 0,0 0 1 0 0,1 0-1 0 0,0 0 0 0 0,-1 1 0 0 0,1 0 1 0 0,0 0-1 0 0,0 0 0 0 0,0 1 1 0 0,0 0-1 0 0,0 0 0 0 0,1 0 10 0 0,7 44 19 0 0,-29 165 82 0 0,-22-89-166 0 0,37-119-47 0 0,0 0-46 0 0,0 0-60 0 0,0 0-80 0 0,0 0-107 0 0,3-11-2534 0 0,17-12-2248 0 0,-6 8-3303 0 0,-3 6-2480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0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490 317 0 0 0,'0'0'1118'0'0,"0"0"751"0"0,0 0 268 0 0,0 0-93 0 0,0 0-189 0 0,0 0-209 0 0,0 0-216 0 0,0 0-185 0 0,0 0-122 0 0,0 0-95 0 0,3 0-77 0 0,10 0-75 0 0,-10 0-59 0 0,-3 0-56 0 0,0 0-50 0 0,0 0-54 0 0,0 0-49 0 0,0 0-46 0 0,0 0-42 0 0,0 0-39 0 0,0 0-28 0 0,0 0-20 0 0,0 0-36 0 0,0 0-27 0 0,0 0-55 0 0,-15-1 162 0 0,-21-4-326 0 0,0 2-1 0 0,0 1 1 0 0,0 1 0 0 0,-37 6-151 0 0,48-2 98 0 0,-1 1 0 0 0,1 1 0 0 0,1 1-1 0 0,-1 1 1 0 0,1 2 0 0 0,0 0 0 0 0,-6 5-98 0 0,28-12 11 0 0,0-1-1 0 0,1 1 0 0 0,-1 1 1 0 0,0-1-1 0 0,1 0 0 0 0,-1 0 1 0 0,1 0-1 0 0,0 1 0 0 0,0-1 1 0 0,0 1-1 0 0,0-1 0 0 0,0 1 1 0 0,0-1-1 0 0,1 1 1 0 0,-1 0-1 0 0,1-1 0 0 0,0 1 1 0 0,0 0-1 0 0,0-1 0 0 0,0 1 1 0 0,0 0-1 0 0,0-1 0 0 0,1 1 1 0 0,-1-1-1 0 0,2 3-10 0 0,-1-2 11 0 0,1 0-1 0 0,0 0 1 0 0,0 0 0 0 0,1 0-1 0 0,-1-1 1 0 0,0 1 0 0 0,1 0-1 0 0,0-1 1 0 0,0 0 0 0 0,0 0-1 0 0,0 0 1 0 0,0 0 0 0 0,0 0-1 0 0,0 0 1 0 0,0-1 0 0 0,1 0-1 0 0,-1 1 1 0 0,3-1-11 0 0,207 34 535 0 0,-174-15-438 0 0,-93 22 390 0 0,-48 5-259 0 0,-54 33-111 0 0,152-77-119 0 0,1-1 0 0 0,-1 1-1 0 0,0 0 1 0 0,1 0-1 0 0,0 0 1 0 0,0 0 0 0 0,0 1-1 0 0,0-1 1 0 0,0 1 0 0 0,1 0-1 0 0,0 0 1 0 0,-1 0-1 0 0,1 0 1 0 0,1 0 0 0 0,-1 1-1 0 0,1-1 1 0 0,-1 0 0 0 0,1 1-1 0 0,1-1 1 0 0,-1 1-1 0 0,1-1 1 0 0,-1 1 0 0 0,1 1 2 0 0,1 1 6 0 0,0 0-1 0 0,0 1 1 0 0,0-1 0 0 0,1 0 0 0 0,0 0 0 0 0,0 0 0 0 0,1 0 0 0 0,0 0 0 0 0,0-1 0 0 0,0 1-1 0 0,1-1 1 0 0,0 0 0 0 0,1 0 0 0 0,-1 0 0 0 0,1-1 0 0 0,0 1 0 0 0,0-1 0 0 0,1 0 0 0 0,0-1 0 0 0,-1 1-1 0 0,2-1 1 0 0,-1 0 0 0 0,0-1 0 0 0,1 0 0 0 0,-1 0 0 0 0,1 0 0 0 0,0 0 0 0 0,0-1 0 0 0,0-1-1 0 0,1 1 1 0 0,6 0-6 0 0,-8-1-207 0 0,61-2 359 0 0,-66 0-374 0 0,0 1 1 0 0,1-1-1 0 0,-1 0 0 0 0,0 0 0 0 0,0 1 0 0 0,1-1 1 0 0,-1 0-1 0 0,0 0 0 0 0,0 0 0 0 0,0-1 0 0 0,0 1 1 0 0,0 0-1 0 0,0 0 0 0 0,-1 0 0 0 0,1-1 0 0 0,0 1 1 0 0,-1 0-1 0 0,1-1 0 0 0,-1 1 0 0 0,1-1 1 0 0,-1 1-1 0 0,1-1 0 0 0,-1 1 0 0 0,0-1 0 0 0,0 1 1 0 0,0-1-1 0 0,0 1 0 0 0,0-2 222 0 0,0-2-1517 0 0,0-4-2439 0 0,0 2-2796 0 0,0-1-2973 0 0</inkml:trace>
  <inkml:trace contextRef="#ctx0" brushRef="#br0" timeOffset="402.612">158 1 6649 0 0,'0'0'2144'0'0,"0"0"-283"0"0,0 0-135 0 0,0 0-3 0 0,0 0-87 0 0,0 0-131 0 0,0 0-260 0 0,0 0-297 0 0,0 0-257 0 0,0 0-107 0 0,0 0 71 0 0,0 0 76 0 0,0 0 60 0 0,3 7-28 0 0,55 137 2111 0 0,-42-74-2540 0 0,-4 0 0 0 0,-3 1 1 0 0,-3 0-1 0 0,-3 0 0 0 0,-3 1 0 0 0,-6 34-334 0 0,-15 133 139 0 0,-14-31-130 0 0,16-188-1053 0 0,11-33-5492 0 0,8 6-175 0 0,0 3-5365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1 462 5089 0 0,'0'0'1900'0'0,"0"0"-203"0"0,0 0-169 0 0,0 0-90 0 0,0 0-83 0 0,0 0-95 0 0,0 0-189 0 0,0 0-272 0 0,0 0-240 0 0,0 0-125 0 0,0 0 2 0 0,15 7 2648 0 0,12 6-1245 0 0,89 25 1251 0 0,-100-36-2899 0 0,-6-1-67 0 0,1 0-1 0 0,0 0 1 0 0,-1-1-1 0 0,1 0 1 0 0,-1-1 0 0 0,1 0-1 0 0,-1 0 1 0 0,1-1-1 0 0,-1-1 1 0 0,9-3-124 0 0,26-19 176 0 0,-1-2 0 0 0,-1-1 0 0 0,-1-3 0 0 0,-2-1 0 0 0,-1-2 0 0 0,-2-2 0 0 0,-1-2 0 0 0,-2 0 0 0 0,1-7-176 0 0,120-131 339 0 0,-154 176-339 0 0,1 0 1 0 0,0 0-1 0 0,0 1 1 0 0,0-1 0 0 0,0 1-1 0 0,0-1 1 0 0,-1 1-1 0 0,1 0 1 0 0,0 0-1 0 0,-1 0 1 0 0,1 0-1 0 0,0 0 1 0 0,-1 0-1 0 0,1 0 1 0 0,-1 0-1 0 0,0 1 1 0 0,1-1-1 0 0,-1 1 1 0 0,0-1 0 0 0,0 1-1 0 0,0-1 1 0 0,0 1-1 0 0,0 0 1 0 0,0-1-1 0 0,0 3 0 0 0,0-4 0 0 0,76 163 146 0 0,-72-149-126 0 0,-1 1-1 0 0,-1 0 1 0 0,0 0 0 0 0,-1 1 0 0 0,-1-1 0 0 0,0 1 0 0 0,-1-1 0 0 0,-1 0 0 0 0,0 1 0 0 0,-1-1 0 0 0,-1 0 0 0 0,0 0 0 0 0,-1 0 0 0 0,0 0 0 0 0,-2-1 0 0 0,0 1 0 0 0,0-1 0 0 0,-1-1 0 0 0,-1 1 0 0 0,0-1 0 0 0,-1-1 0 0 0,0 1 0 0 0,-1-1 0 0 0,-1-1-1 0 0,1 0 1 0 0,-2-1 0 0 0,0 0 0 0 0,-6 4-20 0 0,3-6-25 0 0,-1-1 0 0 0,-1-1 0 0 0,1-1-1 0 0,-1 0 1 0 0,0-1 0 0 0,-1-1-1 0 0,1 0 1 0 0,0-1 0 0 0,-1-1 0 0 0,1-1-1 0 0,-1-1 1 0 0,1 0 0 0 0,-1-1 0 0 0,1-1-1 0 0,0 0 1 0 0,0-1 0 0 0,0-2-1 0 0,1 1 1 0 0,-1-2 0 0 0,1 0 25 0 0,13 7-62 0 0,-1-1 0 0 0,1 1 0 0 0,0-1 0 0 0,-1 0 0 0 0,1 0-1 0 0,0 0 1 0 0,-1-1 0 0 0,1 1 0 0 0,0-1 0 0 0,0 1 0 0 0,0-1 0 0 0,0 0 0 0 0,1 0 0 0 0,-1-1 0 0 0,0 1 0 0 0,1 0 0 0 0,-1-1 0 0 0,1 0-1 0 0,0 1 1 0 0,0-1 0 0 0,0 0 0 0 0,1 0 0 0 0,-1 0 0 0 0,0-1 0 0 0,1 1 0 0 0,0 0 0 0 0,0 0 0 0 0,0-1 0 0 0,0 1 0 0 0,1-1 0 0 0,-1 1 0 0 0,1-1-1 0 0,0-2 63 0 0,2 2-230 0 0,1 0 0 0 0,0 0-1 0 0,0 0 1 0 0,0 0 0 0 0,0 1-1 0 0,1-1 1 0 0,0 1 0 0 0,-1 0-1 0 0,1 0 1 0 0,0 0 0 0 0,1 0-1 0 0,-1 1 1 0 0,0 0 0 0 0,4-2 230 0 0,7-4-1357 0 0,5-6-3448 0 0,-4 5-6748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12219 0 0,'0'0'2193'0'0,"0"0"-268"0"0,0 0-315 0 0,0 0-326 0 0,0 0-275 0 0,0 0-241 0 0,0 0-286 0 0,0 0-249 0 0,0 0-161 0 0,0 0-94 0 0,0 0-22 0 0,0 0-20 0 0,-3 3-34 0 0,2-2 31 0 0,1 0-1 0 0,-1 0 1 0 0,0 0-1 0 0,1 0 0 0 0,-1 1 1 0 0,1-1-1 0 0,-1 0 1 0 0,1 0-1 0 0,0 0 0 0 0,-1 1 1 0 0,1-1-1 0 0,0 0 1 0 0,0 0-1 0 0,0 1 0 0 0,0-1 1 0 0,0 0-1 0 0,0 0 1 0 0,0 1-1 0 0,0-1 1 0 0,1 0-1 0 0,-1 0 0 0 0,0 0 1 0 0,1 1-1 0 0,-1-1 1 0 0,1 0-1 0 0,-1 0 0 0 0,1 0 1 0 0,0 0-1 0 0,-1 0 1 0 0,1 0-1 0 0,0 0 0 0 0,0 0 1 0 0,0 0-1 0 0,0 0 1 0 0,0 0-1 0 0,0-1 1 0 0,0 1-1 0 0,0 0 0 0 0,0-1 1 0 0,0 1-1 0 0,0 0 1 0 0,0-1-1 0 0,0 0 0 0 0,0 1 1 0 0,1-1-1 0 0,-1 0 1 0 0,0 1-1 0 0,0-1 0 0 0,1 0 1 0 0,-1 0 67 0 0,6 3-4592 0 0,-2-2-6147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22 118 9722 0 0,'0'0'2442'0'0,"0"0"-471"0"0,0 0-221 0 0,0 0-61 0 0,0 0-156 0 0,0 0-118 0 0,0 0-230 0 0,0 0-278 0 0,0 0-227 0 0,0 0-129 0 0,0 0-24 0 0,0 0-8 0 0,0 7-25 0 0,6 89 801 0 0,-6 98-488 0 0,-19-95-723 0 0,14-84 3 0 0,3-7-1740 0 0,1-19-323 0 0,1-12-1783 0 0,0 8-3683 0 0,0 7-4122 0 0</inkml:trace>
  <inkml:trace contextRef="#ctx0" brushRef="#br0" timeOffset="751.771">189 495 5121 0 0,'0'0'3369'0'0,"0"0"-1435"0"0,0 0-586 0 0,0 0-76 0 0,0 0 24 0 0,0 0-11 0 0,0 0 12 0 0,0 0-14 0 0,0 0-80 0 0,0 0-113 0 0,0 0-123 0 0,0 0-165 0 0,0 0-173 0 0,17-17-99 0 0,53-53-62 0 0,3-40 907 0 0,31-101-562 0 0,-104 211-795 0 0,0 0-6 0 0,0 0-24 0 0,0 0-12 0 0,0 0-10 0 0,0 0-18 0 0,4 19-44 0 0,16 108 233 0 0,-16-109-131 0 0,-2-5 5 0 0,1-1 1 0 0,0 0 0 0 0,1 0-1 0 0,0-1 1 0 0,0 1-1 0 0,2-1 1 0 0,-1 0 0 0 0,1 0-1 0 0,1 0 1 0 0,0-1-1 0 0,6 7-11 0 0,-8-14 86 0 0,1 0 0 0 0,-1 0-1 0 0,1 0 1 0 0,0-1 0 0 0,-1 0-1 0 0,1 0 1 0 0,0-1-1 0 0,0 0 1 0 0,0 0 0 0 0,1 0-1 0 0,-1-1 1 0 0,0 1 0 0 0,0-2-1 0 0,0 1 1 0 0,0-1 0 0 0,0 1-1 0 0,0-2 1 0 0,0 1 0 0 0,0-1-1 0 0,0 0 1 0 0,0 0 0 0 0,-1 0-1 0 0,1-1 1 0 0,-1 0 0 0 0,0 0-1 0 0,1-1 1 0 0,-1 1 0 0 0,-1-1-1 0 0,1 0 1 0 0,-1 0-1 0 0,4-5-85 0 0,5-4 71 0 0,-1-2-1 0 0,0 1 0 0 0,-1-2 0 0 0,-1 1 1 0 0,0-2-1 0 0,-2 1 0 0 0,0-1 0 0 0,0 0 0 0 0,-2-1 1 0 0,0 0-1 0 0,-1 0 0 0 0,0 0 0 0 0,-2 0 0 0 0,0-1 1 0 0,-2 0-1 0 0,0 1 0 0 0,-1-14-70 0 0,0 31-50 0 0,0 0-1 0 0,0 0 1 0 0,0-1-1 0 0,-1 1 1 0 0,1 0-1 0 0,0 0 1 0 0,-1 0-1 0 0,1 0 1 0 0,-1 0-1 0 0,1 0 1 0 0,-1 0-1 0 0,1 1 1 0 0,-1-1 0 0 0,0 0-1 0 0,1 0 1 0 0,-1 0-1 0 0,0 0 1 0 0,0 1-1 0 0,0-1 1 0 0,1 0-1 0 0,-1 1 1 0 0,0-1-1 0 0,0 1 1 0 0,0-1-1 0 0,0 1 1 0 0,0-1-1 0 0,0 1 1 0 0,0 0 0 0 0,0 0-1 0 0,-1-1 1 0 0,1 1-1 0 0,0 0 1 0 0,0 0-1 0 0,0 0 1 0 0,0 0-1 0 0,0 0 1 0 0,0 0-1 0 0,0 0 1 0 0,0 1-1 0 0,0-1 1 0 0,0 0-1 0 0,0 1 1 0 0,0-1 0 0 0,0 0-1 0 0,0 1 1 0 0,0-1-1 0 0,0 1 1 0 0,0 0-1 0 0,0-1 1 0 0,0 1-1 0 0,0 0 1 0 0,0-1-1 0 0,1 1 1 0 0,-1 0-1 0 0,0 0 1 0 0,1 0-1 0 0,-1 0 51 0 0,-14 27-3484 0 0,10-7-5678 0 0,4-13-2943 0 0</inkml:trace>
  <inkml:trace contextRef="#ctx0" brushRef="#br0" timeOffset="1126.009">1334 71 11883 0 0,'0'0'2544'0'0,"0"0"-393"0"0,0 0-304 0 0,0 0-288 0 0,0 0-244 0 0,0 0-147 0 0,0 0-182 0 0,0 0-192 0 0,0 0-178 0 0,0 0-128 0 0,0 0-63 0 0,0 0-54 0 0,0 0 0 0 0,-10-3-37 0 0,-31-9-46 0 0,39 11-254 0 0,-1 1-1 0 0,0 0 1 0 0,1 0-1 0 0,-1 0 0 0 0,0 0 1 0 0,1 1-1 0 0,-1-1 0 0 0,0 1 1 0 0,1-1-1 0 0,-1 1 1 0 0,1 0-1 0 0,-1 0 0 0 0,1 0 1 0 0,0 1-1 0 0,-1-1 0 0 0,1 0 1 0 0,0 1-1 0 0,0-1 1 0 0,0 1-1 0 0,-2 1-33 0 0,-10 7 173 0 0,2-3-148 0 0,1 0 0 0 0,1 1 0 0 0,-1-1 1 0 0,1 2-1 0 0,1 0 0 0 0,-1 0 1 0 0,2 1-1 0 0,-1 0 0 0 0,1 0 0 0 0,1 1 1 0 0,0 0-1 0 0,0 0 0 0 0,1 1 1 0 0,1-1-1 0 0,0 2 0 0 0,0-1 0 0 0,1 0 1 0 0,1 1-1 0 0,0 0 0 0 0,1 0 1 0 0,0 0-1 0 0,1 0 0 0 0,0 12-25 0 0,1-19 2 0 0,1 0 0 0 0,0 0 0 0 0,-1 0 0 0 0,2 0-1 0 0,-1-1 1 0 0,1 1 0 0 0,0 0 0 0 0,0-1 0 0 0,0 1 0 0 0,1-1 0 0 0,0 0 0 0 0,0 1-1 0 0,0-1 1 0 0,1-1 0 0 0,0 1 0 0 0,0-1 0 0 0,0 1 0 0 0,0-1 0 0 0,1 0 0 0 0,0 0-1 0 0,-1-1 1 0 0,1 0 0 0 0,0 0 0 0 0,1 0 0 0 0,-1 0 0 0 0,1-1 0 0 0,-1 0 0 0 0,1 0-1 0 0,0 0 1 0 0,-1-1 0 0 0,1 1 0 0 0,0-2 0 0 0,0 1 0 0 0,0-1 0 0 0,0 0 0 0 0,0 0-1 0 0,5-1-1 0 0,0 1-28 0 0,1-2 0 0 0,-1 1 0 0 0,1-2 0 0 0,-1 0 0 0 0,0 0-1 0 0,0-1 1 0 0,0 0 0 0 0,-1 0 0 0 0,1-2 0 0 0,-1 1 0 0 0,0-1-1 0 0,-1-1 1 0 0,0 0 0 0 0,0 0 0 0 0,0 0 0 0 0,4-6 28 0 0,16-19-3606 0 0,-5-3-3447 0 0,-21 26-5028 0 0</inkml:trace>
  <inkml:trace contextRef="#ctx0" brushRef="#br0" timeOffset="1541.117">1532 295 4905 0 0,'0'0'3290'0'0,"0"0"-1447"0"0,0 0-389 0 0,0 0 50 0 0,0 0-18 0 0,0 0-65 0 0,0 0-114 0 0,0 0-157 0 0,0 0-185 0 0,0 0-95 0 0,0 0-18 0 0,0 0 7 0 0,22 11-11 0 0,67 36-30 0 0,-27-36 562 0 0,-47-10-1050 0 0,1-2-1 0 0,-1 1 1 0 0,0-2-1 0 0,0 0 1 0 0,0-1-1 0 0,0-1 1 0 0,0 0 0 0 0,8-3-330 0 0,-13 2 91 0 0,0 1 0 0 0,1-1 0 0 0,-2-1 0 0 0,1 0 0 0 0,-1 0 1 0 0,1-1-1 0 0,-2 0 0 0 0,1-1 0 0 0,-1 0 0 0 0,0 0 0 0 0,-1 0 0 0 0,0-1 1 0 0,0 0-1 0 0,-1-1 0 0 0,0 0 0 0 0,-1 0 0 0 0,3-7-91 0 0,-3 8 30 0 0,0-1-1 0 0,-1 0 1 0 0,0 0-1 0 0,-1-1 1 0 0,0 1 0 0 0,-1 0-1 0 0,0-1 1 0 0,-1 0-1 0 0,0 1 1 0 0,0-1-1 0 0,-1 0 1 0 0,-2-8-30 0 0,0 16-3 0 0,0-1 1 0 0,0 0-1 0 0,-1 0 0 0 0,0 1 1 0 0,0 0-1 0 0,0-1 0 0 0,0 1 1 0 0,0 0-1 0 0,-1 0 0 0 0,1 1 1 0 0,-1-1-1 0 0,0 1 0 0 0,0 0 1 0 0,0 0-1 0 0,0 0 0 0 0,0 0 1 0 0,0 1-1 0 0,-1 0 0 0 0,1 0 1 0 0,0 0-1 0 0,-1 0 0 0 0,1 0 1 0 0,-1 1-1 0 0,1 0 0 0 0,-1 0 1 0 0,1 0-1 0 0,0 1 0 0 0,-1-1 1 0 0,1 1-1 0 0,-1 0 0 0 0,1 1 1 0 0,0-1-1 0 0,0 1 0 0 0,0-1 1 0 0,0 1-1 0 0,-1 1 3 0 0,-16 7-19 0 0,-1 0-1 0 0,2 2 1 0 0,0 0-1 0 0,0 2 1 0 0,1 0 0 0 0,1 1-1 0 0,0 1 1 0 0,1 0-1 0 0,1 2 1 0 0,1 0 0 0 0,0 0-1 0 0,1 2 1 0 0,-9 17 19 0 0,18-32-2 0 0,1 2 1 0 0,0-1-1 0 0,0 0 0 0 0,1 1 1 0 0,-1-1-1 0 0,1 1 0 0 0,1 0 1 0 0,-1 0-1 0 0,1 0 1 0 0,1 1-1 0 0,-1-1 0 0 0,1 0 1 0 0,0 1-1 0 0,1-1 0 0 0,0 1 1 0 0,0-1-1 0 0,1 0 0 0 0,0 1 1 0 0,0-1-1 0 0,0 0 0 0 0,1 1 1 0 0,0-1-1 0 0,1 0 1 0 0,-1 0-1 0 0,1 0 0 0 0,1-1 1 0 0,-1 1-1 0 0,1-1 0 0 0,0 0 1 0 0,1 0-1 0 0,0 0 0 0 0,0-1 1 0 0,0 1-1 0 0,0-1 1 0 0,4 2 1 0 0,17 6 21 0 0,0-2 0 0 0,1 0 0 0 0,0-2 1 0 0,0-1-1 0 0,1-2 0 0 0,0 0 0 0 0,0-2 1 0 0,1-1-1 0 0,-1-1 0 0 0,1-2 0 0 0,0-1 1 0 0,5-1-22 0 0,-10 2 10 0 0,-10 0-41 0 0,-1-1 0 0 0,1-1 0 0 0,0 0 0 0 0,-1 0-1 0 0,1-1 1 0 0,-1-1 0 0 0,0-1 0 0 0,0 1 0 0 0,-1-2 0 0 0,3-1 31 0 0,34-34-8488 0 0,-41 33-4184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52 151 0 0 0,'0'0'1383'0'0,"0"0"201"0"0,0 0 138 0 0,0 0 130 0 0,0 0-39 0 0,0 0-142 0 0,0 0-199 0 0,0 0-228 0 0,0 0-186 0 0,0 0-155 0 0,0-3-91 0 0,-3 15 7957 0 0,-9 53-8921 0 0,8-39 802 0 0,-18 167-296 0 0,12 42-168 0 0,12-228-183 0 0,0 0 1 0 0,0 0-1 0 0,1-1 0 0 0,-1 1 0 0 0,2 0 0 0 0,-1-1 0 0 0,1 0 0 0 0,0 0 0 0 0,0 0 0 0 0,1 0 0 0 0,-1 0 0 0 0,1-1 0 0 0,1 0 1 0 0,-1 0-1 0 0,1-1 0 0 0,-1 1 0 0 0,1-1 0 0 0,1 0 0 0 0,-1-1 0 0 0,1 0 0 0 0,-1 0 0 0 0,1 0 0 0 0,0-1 0 0 0,0 1 0 0 0,0-2 0 0 0,3 1-3 0 0,-2 0 21 0 0,1-1-1 0 0,-1-1 1 0 0,1 1-1 0 0,-1-2 0 0 0,1 1 1 0 0,-1-1-1 0 0,0 0 1 0 0,1-1-1 0 0,-1 0 0 0 0,0 0 1 0 0,0-1-1 0 0,0 0 1 0 0,-1 0-1 0 0,1-1 0 0 0,-1 0 1 0 0,1 0-1 0 0,-1-1 1 0 0,0 1-1 0 0,0-3-20 0 0,113-115 265 0 0,-100 95-237 0 0,-2-1 0 0 0,-1-1 0 0 0,-2 0 0 0 0,0-1 0 0 0,-2-1 0 0 0,-1 0 0 0 0,-2-1 0 0 0,-1 0 0 0 0,-1-1 0 0 0,-2 0 0 0 0,-2 0 0 0 0,0 0 0 0 0,-3 0 0 0 0,0-3-28 0 0,-1 9 12 0 0,1 18 13 0 0,0 1 1 0 0,0-1 0 0 0,-1 1-1 0 0,0-1 1 0 0,-1 1 0 0 0,0-1-1 0 0,0 1 1 0 0,-1 0 0 0 0,0-1-1 0 0,0 1 1 0 0,-1 0 0 0 0,0 0-1 0 0,-1 1 1 0 0,1-1-1 0 0,-1 0 1 0 0,-1 1 0 0 0,0-1-26 0 0,4 8 5 0 0,0 0 1 0 0,0 0 0 0 0,1 0-1 0 0,-1 0 1 0 0,0 0-1 0 0,0 0 1 0 0,0 1 0 0 0,0-1-1 0 0,0 0 1 0 0,1 0 0 0 0,-1 1-1 0 0,0-1 1 0 0,0 0-1 0 0,1 1 1 0 0,-1-1 0 0 0,0 0-1 0 0,0 1 1 0 0,1-1 0 0 0,-1 1-1 0 0,0 0 1 0 0,1-1-1 0 0,-1 1 1 0 0,1-1 0 0 0,-1 1-1 0 0,1 0 1 0 0,-1-1 0 0 0,1 1-1 0 0,-1 0 1 0 0,1 0-1 0 0,0 0 1 0 0,-1-1 0 0 0,1 1-1 0 0,0 0 1 0 0,0 0 0 0 0,0 0-1 0 0,-1-1 1 0 0,1 1-1 0 0,0 0 1 0 0,0 0 0 0 0,0 0-1 0 0,0 0 1 0 0,0 0 0 0 0,1-1-1 0 0,-1 1 1 0 0,0 0-1 0 0,0 0 1 0 0,1 0 0 0 0,-1 0-6 0 0,-2 7 20 0 0,-8 28 16 0 0,2 1 0 0 0,1-1 0 0 0,2 1 0 0 0,1 0 0 0 0,2 0 0 0 0,1 0 0 0 0,3 1 0 0 0,0-1-1 0 0,3 0 1 0 0,1-1 0 0 0,4 12-36 0 0,42 210 506 0 0,-44-134-382 0 0,-8-124-151 0 0,0 0-6 0 0,0 0-9 0 0,0 0-12 0 0,0 0-9 0 0,0 0-5 0 0,0 0-13 0 0,0 0-1 0 0,0 0-24 0 0,0 0-20 0 0,31-27-4148 0 0,-24 22 2731 0 0,6-5-5843 0 0,-8 2-4321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4249 0 0,'0'0'5713'0'0,"0"0"-2859"0"0,0 0-1030 0 0,0 0-239 0 0,0 0-164 0 0,0 0-131 0 0,0 0-144 0 0,0 0-233 0 0,0 0-242 0 0,0 0-174 0 0,0 0 2 0 0,0 0 45 0 0,0 7 16 0 0,11 148 1784 0 0,-1 67-1942 0 0,-10-221-500 0 0,0-1-17 0 0,0 0-50 0 0,0 0-55 0 0,19-27-3042 0 0,-7 7-606 0 0,-4 6-3367 0 0,-2 6-3962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4137 0 0,'0'0'3081'0'0,"0"0"-484"0"0,0 0-303 0 0,0 0-304 0 0,0 0-327 0 0,0 0-313 0 0,0 0-339 0 0,0 0-293 0 0,0 0-211 0 0,0 0-140 0 0,0 0-39 0 0,0 0 97 0 0,0 0 105 0 0,6 0 97 0 0,166-7 2372 0 0,-5-17-2583 0 0,-160 22-559 0 0,-7 2 164 0 0,1 1 0 0 0,0-1-1 0 0,-1 1 1 0 0,1-1 0 0 0,0 0-1 0 0,-1 0 1 0 0,1 1 0 0 0,0-1-1 0 0,-1 0 1 0 0,1 0-1 0 0,0 0 1 0 0,0 1 0 0 0,-1-1-1 0 0,1 0 1 0 0,0 0 0 0 0,0 0-1 0 0,-1 0 1 0 0,1-1-1 0 0,0 1 1 0 0,0 0 0 0 0,-1 0-1 0 0,1 0 1 0 0,0-1 0 0 0,-1 1-1 0 0,1 0 1 0 0,0-1-1 0 0,-1 1 1 0 0,1 0 0 0 0,0-1-1 0 0,-1 1 1 0 0,1-1 0 0 0,-1 1-1 0 0,1-1 1 0 0,-1 1 0 0 0,1-1-1 0 0,-1 1 1 0 0,1-1-1 0 0,-1 0 1 0 0,0 1 0 0 0,1-1-1 0 0,-1 0 1 0 0,0 1 0 0 0,1-1-1 0 0,-1 0 1 0 0,0 1-1 0 0,0-1 1 0 0,0 0 0 0 0,0 0-1 0 0,1 1 1 0 0,-1-1 0 0 0,0 0-1 0 0,0 0 1 0 0,-1 1-1 0 0,1-1 1 0 0,0 0 0 0 0,0 0-1 0 0,0 1 1 0 0,0-1 0 0 0,-1 0-1 0 0,1 1 1 0 0,0-1 0 0 0,-1 0-1 0 0,1 1 1 0 0,0-1-1 0 0,-1 0 1 0 0,1 1 0 0 0,-1-1-1 0 0,1 1-20 0 0,-107-43 42 0 0,36 17 23 0 0,74 52-72 0 0,2-11 39 0 0,0-1 0 0 0,-1 1 1 0 0,-1 0-1 0 0,-1 0 0 0 0,0 1 0 0 0,-1-1 0 0 0,-1 0 0 0 0,0 0 0 0 0,-2 10-32 0 0,2 11 29 0 0,-8 103 8 0 0,8-138-30 0 0,0-1-18 0 0,0 0 4 0 0,0 0 13 0 0,0 0 4 0 0,0 0 13 0 0,84-124 378 0 0,-29-26-333 0 0,-53 143 312 0 0,0 3 510 0 0,-1 1-3277 0 0,-1 0-2720 0 0,0 1-3776 0 0,0 2-2414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39 0 0 0,'0'0'1059'0'0,"0"0"307"0"0,0 0 121 0 0,0 0 66 0 0,0 0 9 0 0,0 0-50 0 0,0 0-102 0 0,0 0-58 0 0,0 0-68 0 0,0 0-59 0 0,0 0-62 0 0,-7-3-73 0 0,-23-13-44 0 0,23 12-74 0 0,7 4-72 0 0,0 0-87 0 0,0 0-101 0 0,0 0-68 0 0,0 0-52 0 0,0 0-77 0 0,0 0-74 0 0,0 0-66 0 0,0 0-62 0 0,0 0-26 0 0,0 0-23 0 0,9 0 791 0 0,144-4 1491 0 0,-7-7-1990 0 0,-149 39-523 0 0,-152 140 286 0 0,148-159-318 0 0,2-4 5 0 0,0 0-1 0 0,1 0 1 0 0,0 1 0 0 0,-1-1-1 0 0,2 1 1 0 0,-1 1-1 0 0,1-1 1 0 0,0 0 0 0 0,0 1-1 0 0,0-1 1 0 0,1 1-1 0 0,0 0 1 0 0,1 0 0 0 0,-1 0-1 0 0,1 0 1 0 0,1 5-6 0 0,1-9 28 0 0,1 0 0 0 0,0 0 0 0 0,0 0 1 0 0,0 0-1 0 0,1-1 0 0 0,-1 1 0 0 0,1-1 0 0 0,0 1 1 0 0,-1-1-1 0 0,1 0 0 0 0,0 0 0 0 0,0 0 0 0 0,0 0 1 0 0,1-1-1 0 0,-1 1 0 0 0,0-1 0 0 0,1 0 0 0 0,-1 0 1 0 0,1 0-1 0 0,2 0-28 0 0,12 2 129 0 0,0-1 1 0 0,-1-1-1 0 0,1-1 0 0 0,-1 0 1 0 0,1-1-1 0 0,0-1 0 0 0,-1-1 1 0 0,5-1-130 0 0,38-4-1383 0 0,-47 3 276 0 0,2-2-1802 0 0,-6 3-4743 0 0,-7 0-4456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5921 0 0,'0'0'3565'0'0,"0"0"-739"0"0,0 0-546 0 0,0 0-328 0 0,0 0-272 0 0,0 0-250 0 0,0 0-210 0 0,0 0-229 0 0,0 0-176 0 0,0 0-126 0 0,0 0-76 0 0,0 0-46 0 0,6-3 951 0 0,85 30 1144 0 0,-40-17-2302 0 0,-1-2 1 0 0,2-3-1 0 0,-1-2 0 0 0,34-2-360 0 0,45-18 32 0 0,-66-17-1761 0 0,-62 28 941 0 0,-2 5-3691 0 0,-2 1-4572 0 0,0 0-2319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12539 0 0,'0'0'2492'0'0,"0"0"-735"0"0,0 0-512 0 0,0 0-203 0 0,0 0-102 0 0,0 0-29 0 0,0 0 29 0 0,0 0-4 0 0,0 0-14 0 0,0 0-33 0 0,0 0-122 0 0,0 0-147 0 0,0 0-124 0 0,20 5-90 0 0,64 11-88 0 0,-2-25 140 0 0,170-49-1190 0 0,-184 39-1467 0 0,-25 3-6509 0 0,-29 9-3410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 14371 0 0,'0'0'2007'0'0,"0"0"-392"0"0,0 0-243 0 0,0 0-113 0 0,0 0-110 0 0,0 0-117 0 0,0 0-181 0 0,0 0-223 0 0,0 0-213 0 0,0 0-97 0 0,0 0-60 0 0,0 0-20 0 0,0 0 16 0 0,-6 9 11 0 0,-30 47 227 0 0,-13 23-60 0 0,-5-1 1 0 0,-57 64-433 0 0,-100 56 44 0 0,198-183-12 0 0,13-14-43 0 0,0-1-10 0 0,0 0-15 0 0,40 7 232 0 0,107 5 177 0 0,212-1-309 0 0,-270-7-19 0 0,-88-4-18 0 0,-1 0 14 0 0,0 0 35 0 0,0 0-1 0 0,0 0 4 0 0,0 0 18 0 0,5-43 481 0 0,-9 13-537 0 0,-1 1 0 0 0,-1-1 0 0 0,-2 1 0 0 0,-1 0 0 0 0,-2 1 0 0 0,0 0 0 0 0,-2 1 0 0 0,-1 0 1 0 0,-1 1-1 0 0,-1 1 0 0 0,-2 0 0 0 0,0 1-41 0 0,3 3-64 0 0,0 0-1 0 0,-1 2 1 0 0,-1 0-1 0 0,-1 0 1 0 0,-1 2-1 0 0,-13-10 65 0 0,33 27-55 0 0,-1 0 0 0 0,1-1 0 0 0,-1 1 0 0 0,0 0 0 0 0,1 0 0 0 0,-1-1 0 0 0,1 1 0 0 0,-1 0 0 0 0,1-1 0 0 0,-1 1 0 0 0,0 0 0 0 0,1-1 0 0 0,-1 1 0 0 0,0-1 0 0 0,1 1 0 0 0,-1 0 0 0 0,0-1 0 0 0,0 1 0 0 0,1-1 0 0 0,-1 1 0 0 0,0-1 0 0 0,0 1 0 0 0,0-1 0 0 0,0 1 0 0 0,0-1 0 0 0,0 1 0 0 0,1-1 0 0 0,-1 1-1 0 0,0-1 1 0 0,-1 1 0 0 0,1-1 0 0 0,0 1 0 0 0,0-1 0 0 0,0 1 0 0 0,0-1 0 0 0,0 1 0 0 0,0-1 0 0 0,-1 1 0 0 0,1-1 0 0 0,0 1 0 0 0,0-1 0 0 0,-1 1 0 0 0,1-1 0 0 0,0 1 0 0 0,-1-1 0 0 0,1 1 0 0 0,0 0 0 0 0,-1-1 0 0 0,1 1 0 0 0,-1 0 0 0 0,1-1 0 0 0,0 1 0 0 0,-1 0 0 0 0,1 0 0 0 0,-1 0 0 0 0,1-1 0 0 0,-1 1 0 0 0,1 0 0 0 0,-1 0 0 0 0,1 0 0 0 0,-1 0 0 0 0,1 0 0 0 0,-1 0 0 0 0,1 0 0 0 0,-1 0 0 0 0,1 0 0 0 0,-1 0-1 0 0,1 0 1 0 0,-1 0 55 0 0,34 0-3685 0 0,-12 0-2889 0 0,-6 0-5227 0 0</inkml:trace>
  <inkml:trace contextRef="#ctx0" brushRef="#br0" timeOffset="426.819">1118 78 7866 0 0,'0'0'3052'0'0,"0"0"-470"0"0,0 0-416 0 0,0 0-259 0 0,0 0-287 0 0,0 0-218 0 0,0 0-172 0 0,0 0-201 0 0,0 0-182 0 0,0 0-143 0 0,0 0-105 0 0,0 0-96 0 0,0 0-70 0 0,-6-11 477 0 0,-15 130 553 0 0,-2 104-690 0 0,15-19-819 0 0,8-204 0 0 0,0 0-20 0 0,0 0-40 0 0,0 0-43 0 0,0 0-45 0 0,0 0-70 0 0,0-27-2731 0 0,1 6 939 0 0,-2-30-3006 0 0,-7 19-3850 0 0,3 21-278 0 0</inkml:trace>
  <inkml:trace contextRef="#ctx0" brushRef="#br0" timeOffset="695.824">797 85 3233 0 0,'0'0'2944'0'0,"0"0"-60"0"0,0 0-160 0 0,0 0-202 0 0,0 0-257 0 0,0 0-358 0 0,0 0-370 0 0,0 0-338 0 0,0 0-241 0 0,0 0-183 0 0,0 0-121 0 0,0 0-98 0 0,-5-2-49 0 0,-3-1-462 0 0,19-4 2285 0 0,279-31 428 0 0,-56 19-1572 0 0,-184 19-4355 0 0,0 0-3959 0 0,-26 0 1839 0 0,-21 0-7676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5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8 7482 0 0,'0'0'2257'0'0,"0"0"-394"0"0,0 0-277 0 0,0 0-39 0 0,0 0 13 0 0,0 0-47 0 0,0 0-201 0 0,0 0-288 0 0,0 0-256 0 0,0 0-174 0 0,0 0-115 0 0,10-7 1446 0 0,-6 20-1650 0 0,0 0 1 0 0,-1 1-1 0 0,0-1 0 0 0,-1 0 0 0 0,0 1 0 0 0,-1 0 0 0 0,0-1 0 0 0,-2 1 0 0 0,1 1-275 0 0,-1-2 114 0 0,0 110 161 0 0,-6-1-1 0 0,-5 0 0 0 0,-8 9-274 0 0,-1 7-63 0 0,20-122 185 0 0,0-9-1802 0 0,1-22-784 0 0,7-31-2514 0 0,-2 27 475 0 0,-2 8 547 0 0,1-1-5845 0 0</inkml:trace>
  <inkml:trace contextRef="#ctx0" brushRef="#br0" timeOffset="262.019">1 417 10834 0 0,'0'0'2405'0'0,"0"0"-733"0"0,0 0-597 0 0,0 0-109 0 0,0 0 161 0 0,0 0 138 0 0,0 0-13 0 0,0 0-151 0 0,0 0-261 0 0,0 0-181 0 0,0 0-110 0 0,0 0-77 0 0,0 0-73 0 0,35-7-79 0 0,110-23-80 0 0,-2-10 85 0 0,-45 21-881 0 0,-66 16-1885 0 0,2 2-3317 0 0,-27 1-4 0 0,-4 0-5086 0 0</inkml:trace>
  <inkml:trace contextRef="#ctx0" brushRef="#br0" timeOffset="762.681">633 1 10570 0 0,'0'0'2133'0'0,"0"0"-493"0"0,0 0-496 0 0,0 0-193 0 0,0 0 24 0 0,0 0 44 0 0,0 0-24 0 0,0 0-114 0 0,0 0-189 0 0,0 0-95 0 0,0 0-51 0 0,0 0-25 0 0,-5 32-9 0 0,-11 101-56 0 0,16 19 768 0 0,5-103-980 0 0,15 224 239 0 0,-11-170-439 0 0,-8-102-43 0 0,0 0-1 0 0,0-1 1 0 0,0 1 0 0 0,0-1 0 0 0,1 1 0 0 0,-1-1-1 0 0,0 1 1 0 0,0-1 0 0 0,0 1 0 0 0,0-1 0 0 0,1 0-1 0 0,-1 0 1 0 0,0 0 0 0 0,0 1 0 0 0,1-1 0 0 0,-1 0-1 0 0,0-1 1 0 0,0 1 0 0 0,0 0 0 0 0,1 0 0 0 0,-1 0-1 0 0,0-1 1 0 0,0 1 0 0 0,0-1 0 0 0,1 1 0 0 0,-1-1-1 0 0,0 1 1 0 0,0-1 0 0 0,0 0 0 0 0,0 1 0 0 0,0-1-1 0 0,0 0 1 0 0,0 0 0 0 0,-1 0 0 0 0,1 0 0 0 0,0 0-1 0 0,0 0 1 0 0,-1 0 0 0 0,1 0 0 0 0,0 0 0 0 0,-1 0-1 0 0,1 0 1 0 0,-1 0 0 0 0,0 0 0 0 0,1-1 0 0 0,-1 1-1 0 0,0 0 1 0 0,0 0 0 0 0,1-1-1 0 0,5-4 29 0 0,25-27 68 0 0,2 1 0 0 0,1 2 0 0 0,2 2 0 0 0,33-21-97 0 0,5 25 20 0 0,-72 26-10 0 0,0 0 0 0 0,-1 0 0 0 0,0 0 0 0 0,1 0 0 0 0,-1 0 0 0 0,0 0 0 0 0,0 1 0 0 0,0-1 0 0 0,-1 0 0 0 0,1 1 1 0 0,0-1-1 0 0,-1 1 0 0 0,0-1 0 0 0,1 1 0 0 0,-1-1 0 0 0,0 1 0 0 0,0-1 0 0 0,0 1 0 0 0,-1-1 0 0 0,1 1 0 0 0,-1 0-10 0 0,1 3 25 0 0,-7 133 350 0 0,6-135-412 0 0,0-3 9 0 0,1 1-1 0 0,-1-1 1 0 0,0 1 0 0 0,0-1-1 0 0,1 1 1 0 0,-1-1 0 0 0,1 1-1 0 0,-1 0 1 0 0,1-1-1 0 0,0 1 1 0 0,0 0 0 0 0,0-1-1 0 0,0 1 1 0 0,0 0 0 0 0,0-1-1 0 0,0 1 1 0 0,0 0 0 0 0,1-1-1 0 0,-1 1 1 0 0,0-1 0 0 0,1 1-1 0 0,0 0 1 0 0,-1-1-1 0 0,1 1 1 0 0,0-1 0 0 0,0 0-1 0 0,0 1 1 0 0,0-1 0 0 0,0 0-1 0 0,0 1 1 0 0,0-1 0 0 0,0 0-1 0 0,0 0 1 0 0,1 0 0 0 0,-1 0-1 0 0,1 0 1 0 0,-1 0-1 0 0,0 0 1 0 0,1-1 0 0 0,-1 1-1 0 0,1 0 1 0 0,0-1 0 0 0,-1 1-1 0 0,1-1 1 0 0,-1 0 0 0 0,1 1-1 0 0,0-1 1 0 0,-1 0-1 0 0,1 0 1 0 0,0 0 0 0 0,1 0 28 0 0,27-23-3719 0 0,-19 11-1719 0 0,-9 10 4279 0 0,7-6-10387 0 0</inkml:trace>
  <inkml:trace contextRef="#ctx0" brushRef="#br0" timeOffset="1129.35">1226 679 7506 0 0,'0'0'2304'0'0,"0"0"-230"0"0,0 0-92 0 0,0 0-82 0 0,0 0-194 0 0,0 0-222 0 0,0 0-236 0 0,0 0-230 0 0,0 0-185 0 0,0 0-135 0 0,0 0-121 0 0,35-1-106 0 0,106-2-76 0 0,-79-9 258 0 0,-58 11-608 0 0,-1 0 0 0 0,0 0 0 0 0,0-1 0 0 0,0 0-1 0 0,-1 0 1 0 0,1 1 0 0 0,0-2 0 0 0,-1 1 0 0 0,1 0-1 0 0,-1 0 1 0 0,0-1 0 0 0,1 1 0 0 0,-1-1 0 0 0,-1 0-1 0 0,1 0 1 0 0,0 0 0 0 0,-1 1 0 0 0,1-2 0 0 0,-1 1-1 0 0,0 0 1 0 0,0 0 0 0 0,0 0 0 0 0,0 0 0 0 0,-1-1-1 0 0,1 1 1 0 0,-1 0 0 0 0,0-1 0 0 0,0 1 0 0 0,0 0-1 0 0,0-1 1 0 0,-1 1 0 0 0,1 0 0 0 0,-1-1 0 0 0,0 1-1 0 0,0 0 1 0 0,0 0 0 0 0,0 0 0 0 0,-1 0 0 0 0,1 0-1 0 0,-1 0 1 0 0,0 0 0 0 0,0 0-45 0 0,-6-2-32 0 0,0 0 1 0 0,0 1-1 0 0,-1 0 1 0 0,0 1-1 0 0,1 0 0 0 0,-1 0 1 0 0,0 0-1 0 0,0 2 1 0 0,0-1-1 0 0,-1 1 0 0 0,1 0 1 0 0,0 1-1 0 0,-1 0 1 0 0,1 0-1 0 0,0 1 0 0 0,0 1 1 0 0,0-1-1 0 0,0 2 1 0 0,0-1-1 0 0,0 1 0 0 0,0 0 1 0 0,1 1-1 0 0,-9 4 32 0 0,9-4-25 0 0,0 1-1 0 0,0 0 1 0 0,1 0 0 0 0,-1 1-1 0 0,1 0 1 0 0,0 0-1 0 0,1 1 1 0 0,0-1 0 0 0,0 2-1 0 0,0-1 1 0 0,1 0-1 0 0,0 1 1 0 0,0 0 0 0 0,1 1-1 0 0,0-1 1 0 0,0 1-1 0 0,1-1 1 0 0,0 1 0 0 0,1 0-1 0 0,0 0 1 0 0,0 0-1 0 0,0 5 26 0 0,3-11-18 0 0,-1 1-1 0 0,1-1 0 0 0,-1 0 0 0 0,1 0 0 0 0,0 0 0 0 0,0 1 0 0 0,1-1 1 0 0,-1 0-1 0 0,1 0 0 0 0,-1-1 0 0 0,1 1 0 0 0,0 0 0 0 0,0 0 0 0 0,0-1 0 0 0,0 1 1 0 0,1-1-1 0 0,-1 0 0 0 0,1 0 0 0 0,-1 0 0 0 0,1 0 0 0 0,0 0 0 0 0,0 0 1 0 0,0-1-1 0 0,0 1 0 0 0,0-1 0 0 0,0 0 0 0 0,2 1 19 0 0,91 14-1444 0 0,-60-15-43 0 0,63-3-2287 0 0,-36-4-3161 0 0,-44 2-3193 0 0</inkml:trace>
  <inkml:trace contextRef="#ctx0" brushRef="#br0" timeOffset="1594.86">1630 825 2977 0 0,'0'0'3154'0'0,"0"0"-139"0"0,0 0-149 0 0,0 0-299 0 0,0 0-360 0 0,0 0-318 0 0,0 0-326 0 0,0 0-279 0 0,0 0-219 0 0,0 0-171 0 0,0 0-70 0 0,0 0-102 0 0,0 0-109 0 0,20-8-89 0 0,60-27-89 0 0,-39 1 288 0 0,-30 21-574 0 0,0-2 0 0 0,0 1 0 0 0,-1-1 0 0 0,-1 0-1 0 0,-1-1 1 0 0,0 0 0 0 0,-1-1 0 0 0,-1 0 0 0 0,2-7-149 0 0,-1 2 3 0 0,-7 21-15 0 0,0 1-10 0 0,0 0-35 0 0,0 0-44 0 0,-2 16-431 0 0,2 70 267 0 0,2-80 269 0 0,-1-2 1 0 0,1 1-1 0 0,0 0 0 0 0,0 0 0 0 0,0 0 0 0 0,1-1 0 0 0,-1 1 0 0 0,1-1 0 0 0,0 0 1 0 0,1 0-1 0 0,-1 0 0 0 0,1 0 0 0 0,-1-1 0 0 0,1 1 0 0 0,0-1 0 0 0,0 0 0 0 0,1 0 1 0 0,-1-1-1 0 0,1 1 0 0 0,-1-1 0 0 0,1 0 0 0 0,0 0 0 0 0,0 0 0 0 0,2 0-4 0 0,2-1 93 0 0,1 1 1 0 0,-1-1-1 0 0,1-1 0 0 0,-1 1 0 0 0,1-2 1 0 0,0 1-1 0 0,-1-1 0 0 0,1-1 0 0 0,-1 0 0 0 0,1 0 1 0 0,-1-1-1 0 0,7-3-93 0 0,-4 0 97 0 0,0 0 0 0 0,0-1 1 0 0,-1 0-1 0 0,0-1 0 0 0,0 0 0 0 0,0-1 1 0 0,-1 0-1 0 0,-1-1 0 0 0,0 0 1 0 0,0 0-1 0 0,-1-1 0 0 0,0 0 0 0 0,3-6-97 0 0,-2 3-27 0 0,-6 10-29 0 0,0 0 1 0 0,0 0-1 0 0,-1 0 1 0 0,1 0-1 0 0,-1 0 0 0 0,0-1 1 0 0,0 1-1 0 0,0-1 1 0 0,-1 0-1 0 0,1 1 1 0 0,-1-1-1 0 0,0 0 1 0 0,-1 0-1 0 0,1 1 0 0 0,-1-1 1 0 0,0 0-1 0 0,0-2 56 0 0,-9-4-2451 0 0,3 7-3194 0 0,2 4-6859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16 452 0 0 0,'0'0'1378'0'0,"0"0"491"0"0,0 0 184 0 0,0 0 157 0 0,0 0 57 0 0,0 0-128 0 0,0 0-245 0 0,0 0-347 0 0,0 0-283 0 0,0 0-183 0 0,0 0-86 0 0,0 0-30 0 0,-2 3-31 0 0,-11 13 837 0 0,13-16-993 0 0,0 0-79 0 0,0 0-90 0 0,0 0-55 0 0,0 0-37 0 0,0 0-19 0 0,13-12 2816 0 0,-5-14-3237 0 0,1-1 0 0 0,2 1 1 0 0,0 1-1 0 0,1 0 0 0 0,2 1 1 0 0,0 0-1 0 0,2 1 0 0 0,1 0 1 0 0,0 2-1 0 0,6-5-77 0 0,127-135 79 0 0,-119 134-29 0 0,-30 27-34 0 0,-1 0-24 0 0,0 0-12 0 0,4 28-90 0 0,1 178 132 0 0,-2-94-30 0 0,-2-111 6 0 0,1-1 0 0 0,-1 1 0 0 0,1-1 0 0 0,0 1 0 0 0,-1-1 0 0 0,1 0 0 0 0,0 0 0 0 0,-1 0 0 0 0,1 0 0 0 0,-1 0-1 0 0,1 0 1 0 0,0 0 0 0 0,-1 0 0 0 0,1 0 0 0 0,0-1 0 0 0,-1 1 0 0 0,1-1 0 0 0,-1 1 0 0 0,1-1 0 0 0,-1 0 0 0 0,1 0-1 0 0,-1 1 1 0 0,0-1 0 0 0,1 0 0 0 0,-1 0 0 0 0,0 0 0 0 0,0-1 0 0 0,1 1 0 0 0,-1 0 0 0 0,0-1 2 0 0,199-140-4 0 0,-170 122-1 0 0,1 2 0 0 0,1 1 0 0 0,0 2-1 0 0,1 1 1 0 0,31-8 5 0 0,-62 21-1 0 0,-1 1 0 0 0,1 0 0 0 0,-1 0 0 0 0,1-1 0 0 0,-1 1 0 0 0,1 0 0 0 0,-1 0 0 0 0,1 1 0 0 0,-1-1 0 0 0,1 0 0 0 0,-1 0 0 0 0,1 1 0 0 0,-1-1 0 0 0,1 1 0 0 0,-1-1 0 0 0,0 1 0 0 0,1-1 0 0 0,-1 1-1 0 0,0 0 1 0 0,1 0 0 0 0,-1 0 0 0 0,0 0 0 0 0,0 0 0 0 0,0 0 0 0 0,0 0 0 0 0,0 0 0 0 0,0 0 0 0 0,0 0 0 0 0,0 1 0 0 0,0-1 0 0 0,-1 0 0 0 0,1 1 0 0 0,0-1 0 0 0,-1 0 0 0 0,1 1 0 0 0,-1-1 0 0 0,0 1 0 0 0,1-1 0 0 0,-1 1-1 0 0,0-1 1 0 0,0 1 0 0 0,0-1 0 0 0,0 1 0 0 0,0-1 0 0 0,0 1 0 0 0,0-1 0 0 0,-1 1 0 0 0,1-1 0 0 0,0 1 0 0 0,-1-1 0 0 0,0 1 0 0 0,1-1 0 0 0,-1 0 0 0 0,0 1 1 0 0,1 12-5 0 0,-48 192-8 0 0,53-188-1968 0 0,19-19-8780 0 0,-21-3 1789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8890 0 0,'0'0'2973'0'0,"0"0"-425"0"0,0 0-386 0 0,0 0-406 0 0,0 0-386 0 0,0 0-306 0 0,0 0-248 0 0,0 0-188 0 0,0 0-89 0 0,0 0-31 0 0,0 0-33 0 0,0 0-13 0 0,0 0 34 0 0,13 7 1127 0 0,11-2-1260 0 0,0-1 0 0 0,1 0 1 0 0,0-2-1 0 0,-1-1 0 0 0,1-1 1 0 0,0-1-1 0 0,0-1 0 0 0,-1-1 1 0 0,19-5-364 0 0,-6 3-84 0 0,-37 5 235 0 0,4-4-2551 0 0,-3 1-2773 0 0,-4 2-3278 0 0,1 1-3396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16339 0 0,'0'0'1706'0'0,"0"0"-195"0"0,0 0-1 0 0,0 0-182 0 0,0 0-209 0 0,0 0-184 0 0,0 0-215 0 0,0 0-215 0 0,0 0-171 0 0,37 2-135 0 0,115 4-98 0 0,-60-21-189 0 0,-70 9-516 0 0,29-9-1170 0 0,-20 2-8165 0 0,-23 8-2203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17732 0 0,'0'0'1753'0'0,"0"0"-595"0"0,0 0-354 0 0,0 0 3 0 0,0 0 91 0 0,0 0 51 0 0,0 0-47 0 0,0 0-153 0 0,0 0-189 0 0,0 0-94 0 0,0 0-37 0 0,0 0-39 0 0,4 30-54 0 0,11 95-54 0 0,-11 9 413 0 0,-22 8-73 0 0,6-77-1603 0 0,7-7-3990 0 0,10-86 493 0 0,-2 18 712 0 0,-1-1-3432 0 0,0 3-940 0 0</inkml:trace>
  <inkml:trace contextRef="#ctx0" brushRef="#br0" timeOffset="229.975">1 24 13219 0 0,'0'0'2795'0'0,"0"0"-706"0"0,0 0-524 0 0,0 0-339 0 0,0 0-213 0 0,0 0-62 0 0,0 0-96 0 0,0 0-123 0 0,0 0-136 0 0,0 0-124 0 0,0 0-113 0 0,0 0-77 0 0,35-4-41 0 0,110-11-44 0 0,7 11 331 0 0,-49 18-1536 0 0,-83-4-2822 0 0,-1 4-3451 0 0,-15-10-4863 0 0</inkml:trace>
  <inkml:trace contextRef="#ctx0" brushRef="#br0" timeOffset="665.572">419 444 17844 0 0,'0'0'1674'0'0,"0"0"-242"0"0,0 0-44 0 0,0 0-98 0 0,0 0-187 0 0,0 0-199 0 0,0 0-172 0 0,0 0-172 0 0,0 0-133 0 0,0 0-88 0 0,0 0-89 0 0,0 0-51 0 0,0 0-43 0 0,33 0-31 0 0,99 0-37 0 0,-84 7 7 0 0,-47-7-89 0 0,0 1-1 0 0,1 0 1 0 0,-1 0-1 0 0,0-1 1 0 0,0 1-1 0 0,0 0 0 0 0,0 0 1 0 0,0 1-1 0 0,0-1 1 0 0,0 0-1 0 0,0 0 1 0 0,-1 0-1 0 0,1 0 1 0 0,0 1-1 0 0,-1-1 1 0 0,1 0-1 0 0,-1 1 1 0 0,1-1-1 0 0,-1 1 1 0 0,0-1-1 0 0,1 0 1 0 0,-1 1-1 0 0,0-1 1 0 0,0 1-1 0 0,0-1 1 0 0,0 1-1 0 0,0-1 1 0 0,0 0-1 0 0,-1 1 1 0 0,1-1-1 0 0,0 1 1 0 0,-1-1-1 0 0,1 0 1 0 0,-1 1-1 0 0,0-1 0 0 0,0 1-5 0 0,-94 95 215 0 0,94-95-206 0 0,-1-1-1 0 0,0 0 1 0 0,0 0-1 0 0,1 1 1 0 0,-1-1-1 0 0,1 1 1 0 0,-1 0-1 0 0,1-1 1 0 0,-1 1-1 0 0,1 0 1 0 0,0 0-1 0 0,0 0 1 0 0,0 0-1 0 0,0 0 1 0 0,1 0-1 0 0,-1 0 1 0 0,0 0-1 0 0,1 0 1 0 0,-1 0-1 0 0,1 0 1 0 0,0 0-1 0 0,0 1 1 0 0,0-1-1 0 0,0 0 0 0 0,0 0 1 0 0,0 0-1 0 0,0 0 1 0 0,1 1-1 0 0,-1-1 1 0 0,1 0-1 0 0,0 0 1 0 0,0 0-1 0 0,-1 0 1 0 0,1 0-1 0 0,0 0 1 0 0,1 0-1 0 0,-1-1 1 0 0,0 1-1 0 0,1 0 1 0 0,-1 0-1 0 0,0-1 1 0 0,1 1-1 0 0,0-1 1 0 0,-1 0-1 0 0,1 1 1 0 0,0-1-1 0 0,0 0 1 0 0,0 0-1 0 0,0 0-8 0 0,147 14 1054 0 0,-43-39-1326 0 0,-88 11-4034 0 0,-6-4-4272 0 0,-11 14-4537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305 244 13171 0 0,'0'0'1887'0'0,"0"0"-377"0"0,0 0-45 0 0,0 0 12 0 0,0 0-123 0 0,0 0-211 0 0,0 0-261 0 0,0 0-247 0 0,0 0-157 0 0,0 0-80 0 0,0 0-81 0 0,0 0-79 0 0,0 0-28 0 0,-13 1-7 0 0,-44 6-19 0 0,-17 33 374 0 0,62-30-492 0 0,0-1-59 0 0,0 1 0 0 0,0 0 0 0 0,1 1 0 0 0,0 0-1 0 0,1 1 1 0 0,0 0 0 0 0,1 0 0 0 0,1 1 0 0 0,0 0-1 0 0,0 1 1 0 0,1 0 0 0 0,1 0 0 0 0,1 1 0 0 0,0-1-1 0 0,0 1 1 0 0,2 0 0 0 0,0 1 0 0 0,0 4-7 0 0,3-18 4 0 0,0 0 0 0 0,0 1 0 0 0,1-1 0 0 0,-1 0 0 0 0,1 1 0 0 0,0-1 0 0 0,-1 0 0 0 0,1 0 0 0 0,0 1 0 0 0,0-1 0 0 0,0 0 0 0 0,1 0 0 0 0,-1 0 0 0 0,0 0 0 0 0,1 0 1 0 0,0-1-1 0 0,-1 1 0 0 0,1 0 0 0 0,0-1 0 0 0,0 1 0 0 0,0-1 0 0 0,0 1 0 0 0,0-1 0 0 0,0 0 0 0 0,0 0 0 0 0,0 0 0 0 0,0 0 0 0 0,1-1 0 0 0,-1 1 0 0 0,0 0 0 0 0,0-1 0 0 0,1 1 0 0 0,-1-1 0 0 0,1 0 0 0 0,0 0-4 0 0,85-13 740 0 0,90-105 359 0 0,-46 8-677 0 0,-116 97-360 0 0,-12 9-46 0 0,0 1-1 0 0,0 0 0 0 0,1-1 1 0 0,-1 1-1 0 0,0 1 0 0 0,1-1 1 0 0,0 1-1 0 0,0 0 0 0 0,0 0 1 0 0,0 0-1 0 0,0 0 1 0 0,0 1-1 0 0,0 0 0 0 0,1 0-15 0 0,11 44-17 0 0,-14 29 21 0 0,-2 1 0 0 0,-4-1 1 0 0,-8 35-5 0 0,-1 55 24 0 0,10-125-20 0 0,2-9-9 0 0,-1 0 0 0 0,-2 0 0 0 0,0 0 0 0 0,-2 0 0 0 0,-1-1 0 0 0,-8 22 5 0 0,11-42-2 0 0,-1 1 0 0 0,0-1 0 0 0,0 0 0 0 0,-1 0 1 0 0,0-1-1 0 0,0 1 0 0 0,0-1 0 0 0,-1 0 1 0 0,0 0-1 0 0,0-1 0 0 0,-1 0 0 0 0,1 0 0 0 0,-1 0 1 0 0,0-1-1 0 0,0 0 0 0 0,-1 0 0 0 0,1-1 1 0 0,-1 0-1 0 0,0 0 0 0 0,0-1 0 0 0,0 0 0 0 0,0 0 1 0 0,0-1-1 0 0,0 0 2 0 0,3 0-2 0 0,1 0 0 0 0,-1-1 0 0 0,1 1 0 0 0,-1-1 0 0 0,1 0 0 0 0,-1 0 0 0 0,1 0 0 0 0,-1-1 0 0 0,1 0 0 0 0,-1 0 1 0 0,1 0-1 0 0,0 0 0 0 0,-1-1 0 0 0,1 1 0 0 0,0-1 0 0 0,0 0 0 0 0,0 0 0 0 0,0-1 0 0 0,0 1 0 0 0,1-1 0 0 0,-1 0 0 0 0,1 0 0 0 0,0 0 0 0 0,0 0 0 0 0,0-1 0 0 0,0 1 0 0 0,0-1 1 0 0,1 0-1 0 0,0 0 0 0 0,-1 0 0 0 0,1 0 0 0 0,1 0 0 0 0,-1-1 2 0 0,-2-11-91 0 0,2-1 1 0 0,0 1-1 0 0,1-1 0 0 0,0 0 1 0 0,1 1-1 0 0,1-1 0 0 0,1 1 1 0 0,0-1-1 0 0,1 1 1 0 0,1-1-1 0 0,1 1 0 0 0,0 0 1 0 0,1 1-1 0 0,0 0 1 0 0,2 0-1 0 0,0 0 0 0 0,0 0 1 0 0,1 2-1 0 0,1-1 0 0 0,0 1 1 0 0,11-10 90 0 0,36-39-2630 0 0,-37 43-547 0 0,0-1-3296 0 0,-7 8-5512 0 0</inkml:trace>
  <inkml:trace contextRef="#ctx0" brushRef="#br0" timeOffset="520.223">706 591 7034 0 0,'0'0'3312'0'0,"0"0"-1277"0"0,0 0-554 0 0,0 0-85 0 0,0 0-6 0 0,0 0-3 0 0,0 0-90 0 0,0 0-135 0 0,0 0-127 0 0,0 0-86 0 0,0 0-83 0 0,0 0-81 0 0,23 0-79 0 0,73-2-101 0 0,-90 2-518 0 0,1-1-1 0 0,0 0 0 0 0,-1 0 1 0 0,1 0-1 0 0,0-1 1 0 0,-1 0-1 0 0,1 0 1 0 0,-1 0-1 0 0,0-1 0 0 0,0 0 1 0 0,0 0-1 0 0,0-1 1 0 0,0 0-87 0 0,11-7 226 0 0,8-1-37 0 0,-1-1 0 0 0,0-1 1 0 0,-2-1-1 0 0,0-1 1 0 0,0-1-1 0 0,-1-1 0 0 0,-2-1 1 0 0,0-1-1 0 0,-1 0 0 0 0,9-14-189 0 0,-16 16 12 0 0,0-1 0 0 0,-1 0 0 0 0,-1 0 0 0 0,0-1 0 0 0,-2 0 0 0 0,-1-1 0 0 0,0 0 0 0 0,-1 0-1 0 0,-2 0 1 0 0,0 0 0 0 0,-1-1 0 0 0,-1-15-12 0 0,-1 34-12 0 0,0-1 0 0 0,-1 1 1 0 0,1 0-1 0 0,-1 0 0 0 0,0 0 0 0 0,0 0 0 0 0,0 0 0 0 0,0 0 1 0 0,-1 0-1 0 0,1 0 0 0 0,-1 0 0 0 0,0 0 0 0 0,0 1 0 0 0,0-1 1 0 0,0 1-1 0 0,0-1 0 0 0,0 1 0 0 0,-1 0 0 0 0,1 0 0 0 0,-1 0 0 0 0,1 0 1 0 0,-1 0-1 0 0,0 1 0 0 0,0-1 0 0 0,0 1 0 0 0,0 0 0 0 0,0 0 1 0 0,0 0-1 0 0,0 0 0 0 0,0 0 0 0 0,0 1 0 0 0,-1-1 0 0 0,1 1 0 0 0,0 0 1 0 0,0 0-1 0 0,-1 0 0 0 0,1 1 0 0 0,0-1 0 0 0,0 1 0 0 0,0-1 1 0 0,0 1-1 0 0,0 0 0 0 0,-1 0 0 0 0,2 1 0 0 0,-1-1 0 0 0,0 1 1 0 0,0-1-1 0 0,0 1 0 0 0,1 0 0 0 0,-2 1 12 0 0,-8 6-8 0 0,0 0 0 0 0,0 0 0 0 0,1 1 1 0 0,1 1-1 0 0,0 0 0 0 0,0 0 0 0 0,1 1 0 0 0,1 1 0 0 0,0-1 0 0 0,0 1 0 0 0,1 0 1 0 0,1 1-1 0 0,0 0 0 0 0,1 0 0 0 0,1 0 0 0 0,0 0 0 0 0,1 1 0 0 0,0 0 1 0 0,1-1-1 0 0,1 7 8 0 0,0-11 12 0 0,0 0 1 0 0,1-1-1 0 0,1 1 1 0 0,-1 0 0 0 0,2-1-1 0 0,-1 1 1 0 0,1-1 0 0 0,1 0-1 0 0,-1 1 1 0 0,2-1-1 0 0,2 6-12 0 0,8 10 55 0 0,1-1 0 0 0,1-1-1 0 0,1-1 1 0 0,1 0 0 0 0,1-2-1 0 0,0 0 1 0 0,2 0 0 0 0,0-2-1 0 0,6 2-54 0 0,-21-16-198 0 0,40 21-1956 0 0,-46-34-3321 0 0,0 6-1079 0 0,0-1-5772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4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309 268 3193 0 0,'0'0'2028'0'0,"0"0"-174"0"0,0 0 2 0 0,0 0 194 0 0,0 0 129 0 0,0 0-105 0 0,0 0-316 0 0,0 0-374 0 0,0 0-280 0 0,0 0-204 0 0,0 0-113 0 0,3-7-81 0 0,9-29 537 0 0,-12 36-690 0 0,0 0-50 0 0,0 0-56 0 0,0 0-66 0 0,0 0-76 0 0,0 0-62 0 0,0 40 809 0 0,-2 344-93 0 0,0-366-967 0 0,1 9-36 0 0,-1-1 0 0 0,-1 0 0 0 0,-2 0-1 0 0,-1 0 1 0 0,-1 0 0 0 0,-1-1 0 0 0,-6 13 44 0 0,8-40-4684 0 0,5-30 169 0 0,1 31 4002 0 0,0-16-2723 0 0,0 5-2036 0 0,0 0-3750 0 0</inkml:trace>
  <inkml:trace contextRef="#ctx0" brushRef="#br0" timeOffset="254.44">1 295 8898 0 0,'0'0'2494'0'0,"0"0"-979"0"0,0 0-342 0 0,0 0 222 0 0,0 0 251 0 0,0 0 34 0 0,0 0-194 0 0,0 0-323 0 0,0 0-258 0 0,0 0-166 0 0,0 0-136 0 0,37-7-119 0 0,117-22-102 0 0,-29 11 168 0 0,7 18-1471 0 0,-110 10-1992 0 0,-11-1-7465 0 0,-9-5-523 0 0</inkml:trace>
  <inkml:trace contextRef="#ctx0" brushRef="#br0" timeOffset="733.723">390 776 7017 0 0,'0'0'2238'0'0,"0"0"-659"0"0,0 0-317 0 0,0 0-58 0 0,0 0-14 0 0,0 0 39 0 0,0 0-54 0 0,0 0-110 0 0,0 0-112 0 0,0 0-173 0 0,0 0-105 0 0,0 0-47 0 0,20 0-54 0 0,143 0 1282 0 0,-161 0-1834 0 0,-1 0 1 0 0,0-1-1 0 0,1 1 1 0 0,-1 0-1 0 0,1 0 0 0 0,-1 0 1 0 0,1 0-1 0 0,-1 0 0 0 0,1 0 1 0 0,-1 0-1 0 0,0 1 1 0 0,1-1-1 0 0,-1 0 0 0 0,1 1 1 0 0,-1-1-1 0 0,0 1 0 0 0,1 0 1 0 0,-1-1-1 0 0,0 1 1 0 0,0 0-1 0 0,1 0 0 0 0,-1 0 1 0 0,0 0-1 0 0,0 0 1 0 0,0 0-1 0 0,0 0 0 0 0,0 0 1 0 0,0 0-1 0 0,-1 0 0 0 0,1 1 1 0 0,0-1-1 0 0,-1 0 1 0 0,1 0-1 0 0,0 1 0 0 0,-1-1 1 0 0,0 1-1 0 0,1-1 0 0 0,-1 0 1 0 0,0 1-1 0 0,0-1 1 0 0,1 1-1 0 0,-1-1 0 0 0,0 1 1 0 0,-1-1-1 0 0,1 1 0 0 0,0-1 1 0 0,0 1-1 0 0,-1-1 1 0 0,1 0-1 0 0,0 1 0 0 0,-1-1 1 0 0,0 0-1 0 0,1 1 1 0 0,-1-1-1 0 0,0 1-22 0 0,-34 42 489 0 0,30-40-453 0 0,1 0 1 0 0,0 0-1 0 0,0 1 1 0 0,0-1-1 0 0,0 1 1 0 0,1 0-1 0 0,0 0 1 0 0,0 0-1 0 0,0 1 1 0 0,1-1-1 0 0,0 1 1 0 0,0-1-1 0 0,0 1 1 0 0,1 0-1 0 0,-1 0 1 0 0,1-1 0 0 0,1 3-37 0 0,40 11 696 0 0,82-26 93 0 0,-115 5-1435 0 0,14-6-1295 0 0,-15-5-9013 0 0,-6 9-564 0 0</inkml:trace>
  <inkml:trace contextRef="#ctx0" brushRef="#br0" timeOffset="1036.352">858 553 12483 0 0,'0'0'2321'0'0,"0"0"-637"0"0,0 0-315 0 0,0 0-133 0 0,0 0-138 0 0,0 0-171 0 0,0 0-168 0 0,0 0-98 0 0,0 0-17 0 0,0 0 36 0 0,0 0-1 0 0,0 0-75 0 0,0 0-73 0 0,21 1-59 0 0,65 4-57 0 0,80-19 661 0 0,-98 14-2575 0 0,-65 9-2118 0 0,-4-2-5302 0 0,-1-4-2092 0 0</inkml:trace>
  <inkml:trace contextRef="#ctx0" brushRef="#br0" timeOffset="1285.266">935 792 7258 0 0,'0'0'3614'0'0,"0"0"-1745"0"0,0 0-648 0 0,0 0 146 0 0,0 0 145 0 0,0 0-86 0 0,0 0-238 0 0,0 0-296 0 0,0 0-252 0 0,0 0-190 0 0,0 0-117 0 0,0 0-109 0 0,35-3-104 0 0,112-11-77 0 0,2-9-1685 0 0,-111 16-1122 0 0,-15 1-4286 0 0,-14 5-3651 0 0</inkml:trace>
  <inkml:trace contextRef="#ctx0" brushRef="#br0" timeOffset="1601.865">1644 71 9794 0 0,'0'0'2479'0'0,"0"0"-345"0"0,0 0-171 0 0,0 0-94 0 0,0 0-225 0 0,0 0-354 0 0,0 0-342 0 0,0 0-291 0 0,0 0-167 0 0,0 0-74 0 0,0 0-54 0 0,0 0-44 0 0,0-4 301 0 0,33 273 1580 0 0,-13-211-3592 0 0,-10-52-3203 0 0,4-3-4105 0 0,-12-3-2407 0 0</inkml:trace>
  <inkml:trace contextRef="#ctx0" brushRef="#br0" timeOffset="1821.149">1403 491 12931 0 0,'0'0'1796'0'0,"0"0"-422"0"0,0 0-34 0 0,0 0 132 0 0,0 0-111 0 0,0 0-244 0 0,0 0-261 0 0,0 0-219 0 0,38-7-159 0 0,119-26-115 0 0,25 1 151 0 0,-91 30-1615 0 0,-55 3-3498 0 0,-29 5-6537 0 0,-7-4 3733 0 0</inkml:trace>
  <inkml:trace contextRef="#ctx0" brushRef="#br0" timeOffset="2235.419">1540 692 10898 0 0,'0'0'1454'0'0,"0"0"-240"0"0,0 0 195 0 0,0 0 173 0 0,0 0-135 0 0,0 0-276 0 0,0 0-308 0 0,0 0-262 0 0,0 0-151 0 0,0 0-108 0 0,0 0-59 0 0,0 0-88 0 0,24-1-58 0 0,117-2 86 0 0,-140 2-217 0 0,0 1 1 0 0,0 0-1 0 0,0 0 1 0 0,1 0-1 0 0,-1 0 1 0 0,0 0-1 0 0,0 0 1 0 0,0 0-1 0 0,0 1 0 0 0,1-1 1 0 0,-1 0-1 0 0,0 1 1 0 0,0-1-1 0 0,0 1 1 0 0,0-1-1 0 0,0 1 1 0 0,0-1-1 0 0,0 1 1 0 0,0 0-1 0 0,0-1 1 0 0,0 1-1 0 0,0 0 1 0 0,0 0-1 0 0,-1 0 0 0 0,1 0 1 0 0,0 0-1 0 0,-1 0 1 0 0,1 0-1 0 0,0 0 1 0 0,-1 0-1 0 0,1 0 1 0 0,-1 0-1 0 0,0 0 1 0 0,1 0-1 0 0,-1 0 1 0 0,0 0-1 0 0,1 1 1 0 0,-1-1-1 0 0,0 0 0 0 0,0 0 1 0 0,0 0-1 0 0,0 0 1 0 0,0 1-1 0 0,-1-1 1 0 0,1 0-1 0 0,0 0 1 0 0,-1 0-7 0 0,-45 53 703 0 0,-69 54 121 0 0,112-105-774 0 0,0-1-1 0 0,0 0 1 0 0,1 1 0 0 0,-1 0-1 0 0,1 0 1 0 0,-1 0 0 0 0,1 0-1 0 0,0 0 1 0 0,0 0 0 0 0,1 1-1 0 0,-1-1 1 0 0,1 1 0 0 0,-1-1 0 0 0,1 1-1 0 0,0-1 1 0 0,1 1 0 0 0,-1 0-1 0 0,0-1 1 0 0,1 2-50 0 0,50 14 900 0 0,77-26-1300 0 0,-112 1-1932 0 0,-7 1-5502 0 0,-6 1-3831 0 0</inkml:trace>
  <inkml:trace contextRef="#ctx0" brushRef="#br0" timeOffset="2868.362">1891 853 10850 0 0,'0'0'2146'0'0,"0"0"-831"0"0,0 0-164 0 0,0 0 259 0 0,0 0 161 0 0,0 0-38 0 0,0 0-168 0 0,0 0-260 0 0,0 0-222 0 0,0 0-143 0 0,0 0-130 0 0,0 0-86 0 0,0 0-36 0 0,18-22-52 0 0,56-72-47 0 0,58-109 716 0 0,-95 161-1072 0 0,-33 87-475 0 0,-4 78 390 0 0,2-122 53 0 0,-1 1-1 0 0,1-1 0 0 0,-1 0 0 0 0,1 0 0 0 0,-1 0 0 0 0,1 0 0 0 0,0 0 0 0 0,-1 0 0 0 0,1 0 0 0 0,0 0 0 0 0,0-1 0 0 0,0 1 1 0 0,0-1-1 0 0,-1 1 0 0 0,1-1 0 0 0,0 0 0 0 0,0 0 0 0 0,0 0 0 0 0,0 0 0 0 0,0 0 0 0 0,0 0 0 0 0,0-1 0 0 0,0 1 0 0 0,0 0 0 0 0,-1-1 1 0 0,1 0-1 0 0,0 1 0 0 0,0-1 0 0 0,0 0 0 0 0,-1 0 0 0 0,1 0 0 0 0,-1 0 0 0 0,1 0 0 0 0,15-13 21 0 0,0 0 1 0 0,-2-2-1 0 0,0 1 0 0 0,0-2 1 0 0,-2 0-1 0 0,11-17-21 0 0,-4 8-1 0 0,0 9-75 0 0,-20 17 46 0 0,15 23 21 0 0,7 108 101 0 0,-22-124-162 0 0,1-1 1 0 0,0 1-1 0 0,0-1 0 0 0,0 0 0 0 0,1 0 1 0 0,0 1-1 0 0,1-1 0 0 0,-1 0 0 0 0,1-1 1 0 0,0 1-1 0 0,0 0 0 0 0,1-1 0 0 0,2 4 70 0 0,31-16-6734 0 0,-31 0 1778 0 0,-2 3-5425 0 0</inkml:trace>
  <inkml:trace contextRef="#ctx0" brushRef="#br0" timeOffset="3319.7">2646 241 6321 0 0,'0'0'3857'0'0,"0"0"-1088"0"0,0 0-530 0 0,0 0-197 0 0,0 0-333 0 0,0 0-347 0 0,0 0-303 0 0,0 0-264 0 0,0 0-176 0 0,0 0-91 0 0,0 0 6 0 0,0 0-4 0 0,0 0-15 0 0,0 7-46 0 0,7 59 511 0 0,12 0-685 0 0,-3 1 1 0 0,-4 0-1 0 0,3 45-295 0 0,-5-36-16 0 0,-10-75 34 0 0,0-1 9 0 0,0 0-3 0 0,0 0 22 0 0,0 0 20 0 0,6-24 404 0 0,46-138-313 0 0,-6 24-212 0 0,-17 47-2785 0 0,-28 90 1994 0 0,0 1-6233 0 0,-1 0-1753 0 0</inkml:trace>
  <inkml:trace contextRef="#ctx0" brushRef="#br0" timeOffset="3784.693">2835 680 8298 0 0,'0'0'5366'0'0,"0"0"-2939"0"0,0 0-1178 0 0,0 0-222 0 0,0 0-98 0 0,0 0-83 0 0,0 0 14 0 0,0 0-21 0 0,0 0-87 0 0,0 0-68 0 0,0 0-149 0 0,0 0-115 0 0,13-1-81 0 0,114-6 546 0 0,-127 7-898 0 0,0 0-10 0 0,-10 16 211 0 0,-89 80 360 0 0,99-95-540 0 0,-1 0 0 0 0,0 0 1 0 0,0 0-1 0 0,0 0 0 0 0,1 0 0 0 0,-1 0 0 0 0,1 0 0 0 0,-1 0 0 0 0,1 0 0 0 0,-1 0 1 0 0,1 0-1 0 0,0 1 0 0 0,-1-1 0 0 0,1 0 0 0 0,0 0 0 0 0,0 0 0 0 0,0 1 0 0 0,0-1 0 0 0,0 0 1 0 0,0 0-1 0 0,0 0 0 0 0,0 1 0 0 0,0-1 0 0 0,1 0 0 0 0,-1 0 0 0 0,1 0 0 0 0,-1 0 0 0 0,1 0 1 0 0,-1 1-1 0 0,1-1 0 0 0,-1 0 0 0 0,1 0 0 0 0,0 0 0 0 0,0 0 0 0 0,-1-1 0 0 0,1 1 1 0 0,0 0-1 0 0,0 0 0 0 0,0 0 0 0 0,0-1 0 0 0,0 1 0 0 0,0 0 0 0 0,0-1 0 0 0,0 1 0 0 0,0-1 1 0 0,0 1-1 0 0,1-1 0 0 0,-1 0 0 0 0,0 1 0 0 0,0-1 0 0 0,1 0-8 0 0,67 6 774 0 0,-62-6-736 0 0,-2 0-607 0 0,56-7 1669 0 0,-47-4-5216 0 0,-8-6-6255 0 0,-6 13-1279 0 0</inkml:trace>
  <inkml:trace contextRef="#ctx0" brushRef="#br0" timeOffset="4306.244">2929 29 3353 0 0,'0'0'2798'0'0,"0"0"-284"0"0,0 0-190 0 0,0 0-272 0 0,0 0-270 0 0,0 0-294 0 0,0 0-271 0 0,0 0-250 0 0,0 0-182 0 0,0 0-114 0 0,0 0-54 0 0,0 0-56 0 0,0 0-36 0 0,-2-3-40 0 0,1 3-435 0 0,1 0-1 0 0,0-1 1 0 0,-1 1-1 0 0,1-1 1 0 0,0 1-1 0 0,-1-1 1 0 0,1 1-1 0 0,0 0 1 0 0,0-1-1 0 0,0 1 1 0 0,-1-1-1 0 0,1 1 1 0 0,0-1-1 0 0,0 1 1 0 0,0-1-1 0 0,0 1 1 0 0,0-1-1 0 0,0 0 1 0 0,0 1-1 0 0,0-1 0 0 0,0 1 1 0 0,0-1-1 0 0,0 1 1 0 0,0-1-1 0 0,0 1 1 0 0,0-1-1 0 0,1 1 1 0 0,-1-1-1 0 0,0 1 1 0 0,0-1-1 0 0,1 1 1 0 0,-1 0-1 0 0,0-1 1 0 0,1 1-1 0 0,-1-1 1 0 0,0 1-1 0 0,1 0 1 0 0,-1-1-1 0 0,0 1 1 0 0,1 0-1 0 0,-1-1 1 0 0,1 1-1 0 0,-1 0 0 0 0,1-1 1 0 0,-1 1-1 0 0,1 0 1 0 0,-1 0-1 0 0,1 0 1 0 0,-1 0-1 0 0,1 0 1 0 0,-1-1-1 0 0,1 1 1 0 0,-1 0-1 0 0,1 0 1 0 0,-1 0-1 0 0,1 0 1 0 0,-1 0-1 0 0,1 0 1 0 0,-1 1-1 0 0,1-1 1 0 0,-1 0-1 0 0,1 0 1 0 0,-1 0-1 0 0,1 0 1 0 0,-1 1-1 0 0,1-1 0 0 0,-1 0 1 0 0,1 0-1 0 0,-1 1 1 0 0,1-1-50 0 0,11-2 26 0 0,-9 1-8 0 0,0 0-1 0 0,0 0 1 0 0,0 1-1 0 0,0-1 1 0 0,0 1-1 0 0,0-1 1 0 0,0 1-1 0 0,1 0 1 0 0,-1 0-1 0 0,0 0 1 0 0,0 1-1 0 0,0-1 1 0 0,0 1-1 0 0,0-1 0 0 0,0 1 1 0 0,0 0-1 0 0,0 0 1 0 0,0 1-1 0 0,0-1 1 0 0,-1 1-1 0 0,1-1 1 0 0,0 1-1 0 0,-1 0 1 0 0,1 0-1 0 0,-1 0 1 0 0,0 0-1 0 0,1 0 0 0 0,-1 1 1 0 0,0-1-1 0 0,-1 1 1 0 0,1-1-1 0 0,0 1 1 0 0,-1 0-1 0 0,1-1 1 0 0,-1 1-1 0 0,0 0 1 0 0,0 0-1 0 0,0 0 1 0 0,0 0-1 0 0,-1 0 1 0 0,1 0-1 0 0,-1 2-17 0 0,-30 95 495 0 0,31-98-463 0 0,0 0 1 0 0,0 0-1 0 0,1 0 1 0 0,-1 0-1 0 0,0 0 1 0 0,1 0 0 0 0,0 0-1 0 0,-1 0 1 0 0,1 0-1 0 0,0-1 1 0 0,0 1-1 0 0,0-1 1 0 0,0 1-1 0 0,0-1 1 0 0,0 0 0 0 0,1 0-1 0 0,-1 0 1 0 0,0 0-1 0 0,1 0 1 0 0,-1 0-1 0 0,0-1 1 0 0,1 1-1 0 0,-1-1 1 0 0,1 0-1 0 0,-1 1 1 0 0,1-1 0 0 0,-1 0-1 0 0,1-1 1 0 0,-1 1-1 0 0,1 0 1 0 0,-1-1-1 0 0,0 1 1 0 0,1-1-1 0 0,-1 0 1 0 0,0 0 0 0 0,1 0-1 0 0,0-1-32 0 0,14 2 100 0 0,25 0-1732 0 0,-41 3-4891 0 0,-1 1-5594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0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58 0 0 0,'0'0'1483'0'0,"0"0"-67"0"0,0 0 103 0 0,0 0 259 0 0,0 0 256 0 0,0 0 156 0 0,0 0-126 0 0,0 0-232 0 0,0 0-274 0 0,0 0-276 0 0,0 0-210 0 0,-4-7-183 0 0,-12-19-142 0 0,13 20-109 0 0,3 6-54 0 0,0 0-43 0 0,0 0-49 0 0,0 9 585 0 0,11 148 1288 0 0,-3-96-2207 0 0,-3 1 0 0 0,-3 1-1 0 0,-5 51-157 0 0,2-102-2 0 0,-38 207-1569 0 0,38-218 758 0 0,0 9-1156 0 0,0-8-3437 0 0,0-4-5059 0 0,0-5 4657 0 0</inkml:trace>
  <inkml:trace contextRef="#ctx0" brushRef="#br0" timeOffset="523.015">1 254 5169 0 0,'0'0'3846'0'0,"0"0"-1420"0"0,0 0-755 0 0,0 0-229 0 0,0 0-17 0 0,0 0-50 0 0,0 0-144 0 0,0 0-197 0 0,0 0-186 0 0,0 0-113 0 0,0 0-66 0 0,0 0-39 0 0,35-31-45 0 0,114-95-41 0 0,-52 70 193 0 0,-76 49-555 0 0,-8 1-127 0 0,1 1 0 0 0,-1 0 0 0 0,1 0 0 0 0,0 2-1 0 0,0-1 1 0 0,1 2 0 0 0,-1 0 0 0 0,0 1 0 0 0,1 0 0 0 0,-1 1-1 0 0,1 1 1 0 0,-1 0 0 0 0,0 1 0 0 0,1 0 0 0 0,-1 2-1 0 0,0-1 1 0 0,0 2 0 0 0,11 4-55 0 0,-21-6-6 0 0,0 0 0 0 0,0 1 0 0 0,-1-1 0 0 0,0 1 0 0 0,1-1 0 0 0,-1 1 0 0 0,0 0 0 0 0,-1 0 0 0 0,1 1 0 0 0,-1-1 0 0 0,1 0 0 0 0,-1 1 0 0 0,-1-1 0 0 0,1 1 0 0 0,-1 0 0 0 0,0 0 0 0 0,0 0 0 0 0,0-1 0 0 0,0 1 0 0 0,-1 0 0 0 0,0 0 0 0 0,0 0 0 0 0,0 0 0 0 0,-1 0-1 0 0,0 0 1 0 0,0 0 0 0 0,0 0 0 0 0,0-1 0 0 0,-2 5 6 0 0,-4 9-3 0 0,-1-1 0 0 0,0 0-1 0 0,-2 0 1 0 0,0 0-1 0 0,0-1 1 0 0,-2-1-1 0 0,0 1 4 0 0,-151 138 1 0 0,68-73 65 0 0,94-80-66 0 0,0-1-1 0 0,0 1 1 0 0,0-1-1 0 0,0 0 1 0 0,0 1-1 0 0,0 0 1 0 0,0-1-1 0 0,0 1 1 0 0,0 0-1 0 0,0-1 1 0 0,0 1-1 0 0,0 0 1 0 0,0 0-1 0 0,1 0 1 0 0,-1 0-1 0 0,0 0 1 0 0,1 0-1 0 0,-1 0 1 0 0,0 0 0 0 0,1 0-1 0 0,0 0 1 0 0,-1 0-1 0 0,1 0 1 0 0,-1 0-1 0 0,1 1 1 0 0,0-1-1 0 0,0 0 1 0 0,0 0-1 0 0,0 0 1 0 0,0 0-1 0 0,0 1 1 0 0,0-1-1 0 0,0 0 1 0 0,0 0-1 0 0,1 0 1 0 0,-1 0-1 0 0,0 1 1 0 0,1-1-1 0 0,-1 0 1 0 0,1 0-1 0 0,-1 0 1 0 0,1 0 0 0 0,-1 0-1 0 0,1 0 1 0 0,0 0-1 0 0,0 0 1 0 0,-1 0-1 0 0,1-1 1 0 0,0 1-1 0 0,0 0 1 0 0,0 0-1 0 0,0-1 1 0 0,0 1-1 0 0,0 0 1 0 0,0-1-1 0 0,0 1 1 0 0,0-1-1 0 0,0 0 1 0 0,0 1-1 0 0,0-1 1 0 0,1 0-1 0 0,-1 0 1 0 0,0 1-1 0 0,0-1 1 0 0,145 4 178 0 0,128 1-156 0 0,-270-5-16 0 0,0 0-1 0 0,0 1 0 0 0,-1-1 0 0 0,1 1 0 0 0,0 0 1 0 0,0 0-1 0 0,0 0 0 0 0,-1 1 0 0 0,1-1 0 0 0,-1 1 1 0 0,1 0-1 0 0,-1 0 0 0 0,1 0 0 0 0,-1 1 0 0 0,0-1 0 0 0,0 1 1 0 0,0 0-1 0 0,-1 0 0 0 0,1 0 0 0 0,-1 0 0 0 0,1 0 1 0 0,-1 0-1 0 0,0 1 0 0 0,0-1 0 0 0,-1 1 0 0 0,1-1 1 0 0,-1 1-1 0 0,1 0 0 0 0,-1-1 0 0 0,0 1 0 0 0,-1 0 1 0 0,1 0-1 0 0,-1 0 0 0 0,1 0 0 0 0,-1 0 0 0 0,0 0 0 0 0,-1 0 1 0 0,1 0-1 0 0,-1 0 0 0 0,0 0 0 0 0,0-1 0 0 0,0 1 1 0 0,0 0-1 0 0,0 0 0 0 0,-1-1 0 0 0,-1 3-5 0 0,-17 20 83 0 0,0 0 1 0 0,-2-1-1 0 0,-1-1 0 0 0,-1-1 0 0 0,-1-1 1 0 0,-1-1-1 0 0,0-2 0 0 0,-2 0 0 0 0,0-2 1 0 0,-1-1-1 0 0,-1-1 0 0 0,-3-1-83 0 0,15-6 2 0 0,0-2 0 0 0,0 0-1 0 0,0-2 1 0 0,-1 1 0 0 0,1-2 0 0 0,-1-1 0 0 0,0 0-1 0 0,0-2 1 0 0,-2 0-2 0 0,20 0-70 0 0,-1 0 0 0 0,1-1-1 0 0,-1 1 1 0 0,1-1 0 0 0,0 1 0 0 0,-1-1 0 0 0,1 0-1 0 0,0 1 1 0 0,-1-1 0 0 0,1 0 0 0 0,0 0 0 0 0,0 0-1 0 0,0 0 1 0 0,-1 0 0 0 0,1 0 0 0 0,0 0 0 0 0,1-1-1 0 0,-1 1 1 0 0,0 0 0 0 0,0 0 0 0 0,0-1 0 0 0,1 1-1 0 0,-1 0 1 0 0,1-1 0 0 0,-1 1 0 0 0,1-1 0 0 0,0 1-1 0 0,-1-1 1 0 0,1 1 0 0 0,0-1 0 0 0,0 1 0 0 0,0-1-1 0 0,0 1 1 0 0,0-1 0 0 0,0 1 0 0 0,1-1-1 0 0,-1 1 1 0 0,0-1 0 0 0,1 1 0 0 0,-1-1 0 0 0,1 1 70 0 0,11-38-8940 0 0,-6 30-2516 0 0</inkml:trace>
  <inkml:trace contextRef="#ctx0" brushRef="#br0" timeOffset="2540.612">264 620 0 0 0,'0'0'1000'0'0,"0"0"195"0"0,0 0 56 0 0,0 0-12 0 0,0 0-36 0 0,0 0-88 0 0,0 0-92 0 0,0 0-102 0 0,0 0-114 0 0,3-1-57 0 0,-2 1-521 0 0,0 0 1 0 0,-1 0-1 0 0,1 0 1 0 0,0 0-1 0 0,0 0 1 0 0,-1 0 0 0 0,1 0-1 0 0,0 0 1 0 0,0 0-1 0 0,-1 0 1 0 0,1 0-1 0 0,0 1 1 0 0,0-1 0 0 0,-1 0-1 0 0,1 1 1 0 0,0-1-1 0 0,-1 0 1 0 0,1 1-1 0 0,0-1 1 0 0,-1 1 0 0 0,1-1-1 0 0,-1 1 1 0 0,1-1-1 0 0,0 1 1 0 0,-1-1-1 0 0,0 1 1 0 0,1-1 0 0 0,-1 1-1 0 0,1 0 1 0 0,-1-1-1 0 0,0 1 1 0 0,1 0-1 0 0,-1 0 1 0 0,0-1 0 0 0,0 1-1 0 0,1 0 1 0 0,-1 0-1 0 0,0-1 1 0 0,0 1 0 0 0,0 0-1 0 0,0 0 1 0 0,0-1-1 0 0,0 1 1 0 0,0 0-230 0 0,2 11 57 0 0,-2-11-207 0 0,23 268 2946 0 0,-21-182-2715 0 0,-2-50-3490 0 0,0-31 2378 0 0,0-5-1329 0 0,0-1-1658 0 0,0 0-1948 0 0,0 0-639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1,'1'0,"0"1,0 0,0-1,0 1,0 0,0 0,0-1,0 1,-1 0,1 0,0 0,-1 0,1 0,0 0,-1 0,1 0,-1 0,0 1,1-1,-1 0,0 0,0 0,1 0,-1 1,0-1,0 0,0 0,-1 0,1 1,0-1,0 0,-1 0,1 0,0 0,-1 0,1 0,-1 1,0-1,1 0,-1 0,0-1,0 1,1 0,-1 0,0 0,0 0,-18 43,-1 0,-2-1,-2-1,-1-1,-3-2,-14 16,32-44,3-5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26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2768 510,'1'1,"-1"0,1 0,0 0,0 0,-1 0,1 0,0 0,-1 1,0-1,1 0,-1 0,1 0,-1 1,0-1,0 0,0 0,0 1,0-1,0 0,0 0,0 1,0-1,-1 0,1 0,0 0,-1 1,1-1,-1 0,1 0,-1 0,0 0,1 0,-1 0,0 0,0 0,0 0,0 0,0-1,0 1,0 0,0-1,0 1,0 0,0-1,0 1,-1-1,1 0,0 1,0-1,0 0,-1 0,1 0,0 0,0 0,-1 0,1 0,0 0,0 0,-1-1,1 1,5 2,0-1,0 1,0 0,0 1,-1-1,1 1,0-1,-1 1,0 0,0 0,0 1,0-1,0 1,-1-1,1 1,-1 0,0 0,0 0,-1 0,1 0,-1 0,0 1,0-1,0 0,-1 1,1-1,-1 1,0-1,0 1,-1-1,1 0,-1 1,0-1,-1 0,1 1,0-1,-1 0,-2 3,0 0,-1 0,0 1,-1-2,0 1,0 0,0-1,-1-1,0 1,0-1,0 0,-1 0,1-1,-1 0,0-1,-1 1,1-2,-1 1,1-1,-1 0,0-1,-11 1</inkml:trace>
  <inkml:trace contextRef="#ctx0" brushRef="#br0" timeOffset="-2295.784">517 220,'-21'127,"14"13,7-72,-4 1,-2-1,-4 0,-2 0,-3-1,-16 38,21-81,-1-4</inkml:trace>
  <inkml:trace contextRef="#ctx0" brushRef="#br0" timeOffset="-2020.77">10 414,'-2'-3,"1"-1,-1 0,1 0,0-1,0 1,1 0,-1 0,1 0,0 0,0-1,0 1,1 0,-1 0,1 0,0 0,0 0,0 0,1 0,0 0,-1 0,1 0,1 1,-1-1,0 1,1-1,0 1,0 0,0 0,0 0,1 0,108-73,-29 36,1 4,1 3,2 4,1 4,1 4,1 4,9 3,-50 9,-39 5</inkml:trace>
  <inkml:trace contextRef="#ctx0" brushRef="#br0" timeOffset="-1301.928">1001 3,'-71'765,"76"-677,-5-86,0-1,0 1,1-1,-1 1,1-1,-1 1,1-1,0 0,0 1,-1-1,1 0,0 0,0 1,0-1,0 0,0 0,1 0,-1 0,0 0,0-1,1 1,-1 0,0-1,1 1,-1 0,1-1,-1 0,1 1,-1-1,1 0,-1 0,1 0,-1 0,1 0,-1 0,1 0,-1 0,1-1,-1 1,1-1,-1 1,1-1,-1 1,0-1,1 0,-1 0,0 0,0 0,1 0,-1 0,0 0,0 0,1-1,167-206,-168 207,-1 0,1 0,0 0,0 0,0 0,0 1,0-1,0 0,0 0,0 1,0-1,0 1,0-1,0 1,1 0,-1-1,0 1,0 0,0 0,1-1,-1 1,0 0,0 0,0 1,1-1,-1 0,0 0,0 1,0-1,1 0,-1 1,0-1,0 1,0 0,0-1,0 1,0 0,0-1,0 1,0 0,-1 0,1 0,0 0,0 0,-1 0,1 0,0 0,-1 0,1 0,-1 1,0-1,1 0,-1 0,0 0,0 0,0 1,0-1,0 1,5 81,-6-75,3 162,-1-168,-1-1,1 0,-1 1,1-1,0 0,0 1,0-1,0 0,0 0,0 0,0 1,0-1,1-1,-1 1,0 0,0 0,1 0,-1-1,1 1,-1 0,1-1,-1 0,1 1,-1-1,1 0,-1 0,1 1,-1-1,1-1,-1 1,1 0,-1 0,1 0,0-1,-1 1,0-1,1 1,-1-1,1 0,-1 1,1-2,13-8</inkml:trace>
  <inkml:trace contextRef="#ctx0" brushRef="#br0" timeOffset="-421.299">1485 681,'0'14,"-1"0,2 0,0-1,0 1,2 0,0 0,0-1,1 1,1-1,0 0,0 0,2-1,-1 0,2 0,0 0,0-1,1 0,6 6,-12-16,0 1,0 0,0-1,0 1,0-1,0 0,1 0,-1 0,0-1,1 1,-1-1,0 0,1 0,-1 0,0 0,1 0,-1-1,0 0,1 0,-1 1,0-2,0 1,0 0,0-1,0 1,0-1,0 0,0 0,-1 0,1 0,-1-1,1 1,0-2,74-103,-59 77,-7 13,5-11,-12 45,-4-12,-1-1,1 0,0 1,0-1,1 1,-1-1,1 1,0-1,0 0,0 1,1-1,-1 0,1 0,0 0,0 0,1 0,-1 0,1-1,0 1,0-1,0 0,0 0,1 0,-1 0,1-1,-1 1,1-1,0 0,0 0,0 0,1 0,-1-1,0 0,0 0,1 0,-1 0,1-1,-1 0,1 0,-1 0,1 0,-1-1,0 1,1-1,-1 0,0-1,1 1,-1-1,0 0,0 0,3-2,6-1,0-2,-1 1,1-2,-1 1,-1-2,0 1,0-2,0 1,-1-2,-1 1,0-1,0-1,-1 1,-1-2,0 1,0-1,-1 0,-1 0,0 0,-1-1,0 0,-2 0,1 0,-1 0,-1-9,-1 25,0 0,0 0,0 0,0 0,-1 0,1 0,-1 0,1 0,-1 0,0 0,0 0,0-1,0 1,0 0,0 0,0-1,-1 1,1-1,0 1,-1-1,0 0,1 1,-1-1,0 0,1 0,-1 0,0 0,0 0,0-1,0 1,0-1,0 1,0-1,0 1,0-1,0 0,0 0,0 0,0 0,0-1,0 1,0-1,0 1,0-1,0 1,0-1,0 0,0 0,1 0,-1 0,0 0,0-1,1 1,-1 0,1-1,0 1,-1-1,1 1,0-1,0 0,0 0,0 0,0 1,0-1,0 0,1 0,-1 0,1-1,3 7,0 0,0-1,0 1,0-1,1 0,0 0,0 0,0 0,0-1,0 0,0 0,1 0,-1 0,1-1,-1 1,1-1,-1 0,1-1,0 1,0-1,-1 0,1 0,0 0,0-1,0 0,43 7,-44-4,0 0,0 0,-1 0,1 1,-1-1,1 1,-1 0,0 0,0 0,-1 0,1 1,-1-1,1 1,-1 0,0-1,0 1,-1 0,1 0,-1 0,0 0,0 1,0-1,-1 0,1 0,-1 1,0-1,0 0,-1 0,1 1,-1-1,0 0,-1 2,5 51,1-41</inkml:trace>
  <inkml:trace contextRef="#ctx0" brushRef="#br0" timeOffset="1146.204">3420 584,'-2'-5,"-1"2,0-1,-1 0,1 1,-1-1,1 1,-1 0,0 0,0 0,0 1,-1 0,1-1,0 1,-1 1,0-1,1 1,-1 0,0 0,0 0,1 0,-1 1,0 0,0 0,0 1,0-1,-4 2,-3 0,-1 0,1 2,0-1,0 1,1 1,-1 0,1 1,0 0,1 1,-1 0,1 1,0 0,1 0,0 1,1 0,-1 1,2-1,-1 2,2-1,-1 1,1 0,1 0,0 1,1 0,0 0,0 0,2 0,-1 0,0 12,3-20,0 0,0 0,0 0,0 0,1 0,0 0,-1-1,1 1,1 0,-1 0,0-1,1 1,0-1,0 1,0-1,0 0,0 0,1 0,0 0,-1 0,1 0,0-1,0 1,0-1,1 0,-1 0,1 0,-1-1,1 1,-1-1,1 0,0 0,0 0,0 0,-1-1,1 1,2-1,145-25,-128 14,0-1,-1-1,0-1,-1-1,-1-1,-1-1,0 0,-1-2,-1 0,-1-1,0 0,-2-2,0 0,-2 0,6-14,-10 20,-1 0,-1 0,0 0,-1-1,-1 1,-1-1,0 0,-1-1,-1 1,-1 0,0-1,-1 1,-1 0,0 0,-2 0,0 0,-1 0,0 1,-1 0,-1 0,-1 1,0-1,-6-5,11 15,0 1,0 0,-1 0,0 0,0 0,-1 1,1 0,-1 0,0 0,0 0,0 1,0 0,-1 0,1 0,-1 0,0 1,0 0,0 1,0-1,0 1,0 0,0 0,0 1,0 0,-1 0,1 1,0-1,0 1,0 1,0-1,0 1,0 0,0 0,0 1,1 0,-1 0,1 0,0 0,0 1,0 0,1 0,-1 0,1 1,0 0,0 0,0 0,1 0,-3 5,2 2,-1 1,2 0,0 0,0 0,1 0,1 1,0-1,1 0,0 1,1-1,1 0,0 1,0-1,2 0,-1 0,2-1,0 1,2 3,127 208,-130-219,14 22,-15-19,1-1,0 1,1-1,-1 0,2 0,-1 0,1-1,-1 0,2 0,-1-1,1 1,0-1,0-1,0 1,0-1,1 0,0-1,0 0,0 0,2 0,10-5</inkml:trace>
  <inkml:trace contextRef="#ctx0" brushRef="#br0" timeOffset="2128.248">3929 414,'-13'4,"-1"0,2 1,-1 1,0 0,1 0,0 1,1 1,-1 0,2 1,-1 0,1 0,0 1,1 0,0 1,1 0,0 1,1-1,0 1,1 1,0-1,1 1,1 0,0 1,0-1,-1 13,4-22,-1 0,1 0,0 0,0 0,0 0,0 0,0 0,1 0,0 0,0 0,0 1,1-1,-1 0,1 0,0 0,0 0,0 0,1 0,-1 0,1-1,0 1,0 0,0-1,1 1,-1-1,1 0,0 0,0 0,0 0,0-1,0 1,1-1,-1 1,1-1,0-1,-1 1,1 0,0-1,0 0,0 0,0 0,0 0,1 0,-1-1,0 0,0 0,0 0,0-1,0 1,1-1,-1 0,0 0,0 0,-1-1,1 1,0-1,3-2,16-11,0-1,-1-2,-1 0,-1-1,-1-1,0-1,-1 0,-2-2,2-3,4-2,46-77,-62 162,7 68,-12-121,0-1,0 0,1 0,-1 0,1 0,0 0,0 0,0-1,0 1,0 0,1-1,-1 0,1 0,0 0,-1 0,1 0,0 0,0 0,0-1,0 0,1 0,-1 0,0 0,1 0,-1 0,0-1,1 0,-1 0,1 0,-1 0,0 0,1 0,-1-1,0 0,2 0,9-6,-1 0,-1-1,1-1,-2 0,1 0,-1-1,0-1,-1 0,0 0,-1-1,-1 0,1 0,-2-1,0-1,0 1,-2-1,4-9,-4 12,2 1,-13 36,4-9,-2-5,1 1,0-1,1 1,0 0,1 0,0 0,1 0,1 0,0 0,1 0,0 0,1 0,0 0,1-1,1 0,0 0,0 0,1 0,8 10,-11-22,0 0,0-1,0 1,0-1,0 1,0-1,0 0,0 0,0-1,0 1,0 0,-1-1,1 0,0 0,-1 1,0-2,1 1,-1 0,0 0,0-1,0 1,-1-1,1 1,0-1,-1 0,0 0,1 0,-1 0,-1 0,1 0,0 0,-1 0,1 0,-1 0,4-6,151-283,-155 291,0-1,0 1,0-1,1 1,-1-1,1 1,-1 0,1-1,-1 1,1 0,0-1,-1 1,1 0,0 0,0-1,0 1,0 0,0 0,0 0,1 0,-1 0,0 1,0-1,1 0,-1 1,0-1,1 0,-1 1,1 0,-1-1,1 1,-1 0,1 0,-1 0,1 0,-1 0,1 0,-1 0,0 0,1 0,-1 1,1-1,-1 1,1-1,-1 1,0 0,1-1,-1 1,0 0,0 0,0 0,1 0,-1 0,0 0,0 0,0 0,-1 1,1-1,0 0,0 0,-1 1,1-1,-1 1,1-1,-1 0,1 1,-1-1,0 1,0-1,0 2,81 311,37 96,-115-404,0 0,-1 1,0 0,-1-1,1 1,-1 0,0 0,-1 0,0 0,0 0,0 0,-1-1,0 1,0 0,-1 0,0-1,0 1,0 0,-1-1,0 0,0 0,-1 0,0 0,0 0,0-1,-1 0,1 0,-1 0,-1 0,1-1,-1 0,1 0,-1 0,0-1,-5 2,6-2,0-1,0 0,0 0,0-1,0 1,-1-1,1 0,-1-1,1 1,-1-1,1 0,0 0,-1-1,1 0,-1 0,1 0,0 0,0-1,0 0,0 0,0-1,0 1,0-1,1 0,-1 0,1 0,0-1,0 0,0 0,0 0,1 0,-1 0,1-1,1 1,-1-1,0 0,1 0,0 0,0 0,1 0,-1-1,1 1,0 0,1-1,-1 1,1-1,0 1,0-1,1 1,0 0,0-1,13-21,1 2,1-1,1 2,1 1,1 0,1 1,2 1,0 1,0 1,2 1,1 1,0 1,0 1,2 1,16-5,3-7,234-108,-233 113</inkml:trace>
  <inkml:trace contextRef="#ctx0" brushRef="#br0" timeOffset="2633.695">10 1406,'191'-23,"283"-2,4 21,308-12,402-83,505-22,-1260 107,-324 9</inkml:trace>
  <inkml:trace contextRef="#ctx0" brushRef="#br0" timeOffset="3987.078">5791 365,'4'0,"-3"0,-1 0</inkml:trace>
  <inkml:trace contextRef="#ctx0" brushRef="#br0" timeOffset="4236.571">5816 656,'4'0,"1"4,0 6,4 0,3 0,1-3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2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72 580 5401 0 0,'0'0'2693'0'0,"0"0"-724"0"0,0 0-271 0 0,0 0 89 0 0,0 0-102 0 0,0 0-153 0 0,0 0-248 0 0,0 0-249 0 0,0 0-200 0 0,0 0-168 0 0,0 0-126 0 0,0 0-114 0 0,0 0-72 0 0,-6 2-46 0 0,-21 8 1071 0 0,27-10-1145 0 0,10 4 4978 0 0,-35 92-5141 0 0,21-86-72 0 0,0-1-1 0 0,1 1 1 0 0,0 0 0 0 0,0 0-1 0 0,1 0 1 0 0,0 0-1 0 0,1 1 1 0 0,0-1 0 0 0,1 0-1 0 0,0 1 1 0 0,2-8-2 0 0,0 0 0 0 0,1 0 0 0 0,-1 0 0 0 0,1-1-1 0 0,-1 1 1 0 0,1-1 0 0 0,0 0 0 0 0,0 0 0 0 0,0 0-1 0 0,0 0 1 0 0,1 0 0 0 0,-1-1 0 0 0,0 1 0 0 0,1-1 0 0 0,-1 0-1 0 0,1 0 1 0 0,0 0 0 0 0,-1-1 0 0 0,1 1 0 0 0,-1-1-1 0 0,1 0 1 0 0,0 0 0 0 0,-1 0 0 0 0,1 0 0 0 0,0-1 0 0 0,-1 0-1 0 0,1 1 1 0 0,-1-1 0 0 0,1-1 0 0 0,1 1 2 0 0,17-5 6 0 0,0 0 0 0 0,0-2 0 0 0,-1 0 0 0 0,0-1 0 0 0,0-1 0 0 0,-1-1-1 0 0,0-1 1 0 0,-1-1 0 0 0,0 0 0 0 0,-1-2 0 0 0,12-13-6 0 0,-25 24 4 0 0,0 0 0 0 0,-1-1-1 0 0,1 0 1 0 0,-1 0 0 0 0,0-1-1 0 0,-1 1 1 0 0,0-1 0 0 0,1 1-1 0 0,-2-1 1 0 0,1 0 0 0 0,-1 0 0 0 0,0 0-1 0 0,1-4-3 0 0,-3 9 26 0 0,0 1-8 0 0,0 0-10 0 0,0 0-33 0 0,0 0-18 0 0,0 0-18 0 0,-10 20-343 0 0,10-17 401 0 0,-1 1 0 0 0,0-1 0 0 0,1 1 1 0 0,0-1-1 0 0,0 1 0 0 0,0-1 0 0 0,0 1 0 0 0,0-1 1 0 0,1 1-1 0 0,0-1 0 0 0,0 0 0 0 0,0 1 1 0 0,0-1-1 0 0,0 0 0 0 0,0 0 0 0 0,1 0 0 0 0,0 1 1 0 0,-1-2-1 0 0,1 1 0 0 0,0 0 0 0 0,1 0 0 0 0,-1-1 1 0 0,0 1-1 0 0,1-1 0 0 0,0 1 0 0 0,-1-1 0 0 0,1 0 1 0 0,0 0-1 0 0,0 0 0 0 0,0-1 0 0 0,0 1 0 0 0,0-1 1 0 0,1 0-1 0 0,-1 0 0 0 0,0 0 0 0 0,1 0 1 0 0,-1 0-1 0 0,0-1 0 0 0,1 1 0 0 0,-1-1 0 0 0,1 0 1 0 0,-1 0-1 0 0,1 0 3 0 0,11 0 27 0 0,0-1 0 0 0,0 0 0 0 0,0-1 0 0 0,0-1 0 0 0,-1 0 0 0 0,1-1 0 0 0,-1 0 0 0 0,0-1 0 0 0,0-1 0 0 0,0 0 0 0 0,9-7-27 0 0,8-3 32 0 0,-2-2-1 0 0,-1-1 0 0 0,0-2 1 0 0,-1 0-1 0 0,-1-2 1 0 0,-2-1-1 0 0,0 0 0 0 0,-1-2 1 0 0,-2-1-1 0 0,0-1 1 0 0,-2 0-1 0 0,-2-2 0 0 0,0 0 1 0 0,-2-1-1 0 0,-1 0 1 0 0,-2-1-1 0 0,-1 0 0 0 0,-1-1 1 0 0,-2-1-1 0 0,-1 1 1 0 0,-2-1-1 0 0,0-16-31 0 0,-5 49-2 0 0,0-1-1 0 0,1 1 1 0 0,-1-1 0 0 0,0 1-1 0 0,-1-1 1 0 0,1 1-1 0 0,0-1 1 0 0,0 1 0 0 0,-1-1-1 0 0,1 1 1 0 0,-1-1 0 0 0,1 1-1 0 0,-1-1 1 0 0,1 1 0 0 0,-1 0-1 0 0,0-1 1 0 0,0 1-1 0 0,0 0 1 0 0,0 0 0 0 0,0-1-1 0 0,0 1 1 0 0,0 0 0 0 0,0 0-1 0 0,0 0 1 0 0,0 0 0 0 0,-1 0-1 0 0,1 1 1 0 0,0-1-1 0 0,-1 0 1 0 0,1 1 0 0 0,-1-1-1 0 0,1 0 1 0 0,0 1 0 0 0,-1 0-1 0 0,1-1 1 0 0,-1 1 0 0 0,0 0-1 0 0,1 0 1 0 0,-1 0-1 0 0,1 0 1 0 0,-1 0 0 0 0,1 0-1 0 0,-1 0 1 0 0,1 1 0 0 0,-1-1-1 0 0,1 0 1 0 0,-1 1 0 0 0,1-1-1 0 0,-1 1 1 0 0,1 0-1 0 0,0-1 1 0 0,-1 1 0 0 0,1 0-1 0 0,0 0 1 0 0,0 0 0 0 0,0 0-1 0 0,-1 1 3 0 0,-9 8-2 0 0,1 1-1 0 0,1 1 1 0 0,0 0-1 0 0,0 1 1 0 0,1-1-1 0 0,1 2 1 0 0,0-1-1 0 0,1 1 0 0 0,0 0 1 0 0,1 0-1 0 0,1 0 1 0 0,0 1-1 0 0,1 0 1 0 0,0 0-1 0 0,1 0 1 0 0,1 0-1 0 0,1 0 1 0 0,0 0-1 0 0,1 0 1 0 0,0 4 2 0 0,2-2 3 0 0,1 0 0 0 0,0-1 1 0 0,1 1-1 0 0,0-1 1 0 0,2 0-1 0 0,0 0 1 0 0,0-1-1 0 0,2 0 0 0 0,0 0 1 0 0,0-1-1 0 0,2 0-3 0 0,43 79 60 0 0,-46-76-70 0 0,-1 1 0 0 0,-1 0 0 0 0,0 1 0 0 0,-1-1 0 0 0,-1 1 0 0 0,-1 0-1 0 0,-1 0 1 0 0,0 0 0 0 0,-2 10 10 0 0,-1-28-111 0 0,1 0 0 0 0,-1-1 0 0 0,-1 1 0 0 0,1 0-1 0 0,0-1 1 0 0,0 1 0 0 0,0-1 0 0 0,0 1 0 0 0,0-1-1 0 0,0 0 1 0 0,-1 1 0 0 0,1-1 0 0 0,0 0 0 0 0,0 0-1 0 0,0 0 1 0 0,-1 0 0 0 0,1 0 0 0 0,0 0 0 0 0,0 0 0 0 0,0 0-1 0 0,-1-1 1 0 0,1 1 0 0 0,0 0 0 0 0,0-1 0 0 0,0 1-1 0 0,0-1 1 0 0,0 1 0 0 0,0-1 0 0 0,0 0 0 0 0,0 1 0 0 0,0-1-1 0 0,0 0 1 0 0,0 0 0 0 0,0 0 0 0 0,0 1 0 0 0,0-1-1 0 0,1 0 1 0 0,-1 0 0 0 0,0 0 0 0 0,1 0 0 0 0,-1 0-1 0 0,0-1 1 0 0,1 1 111 0 0,-20-52-4984 0 0,11 17-1735 0 0,6 23 2384 0 0,0 4-4216 0 0</inkml:trace>
  <inkml:trace contextRef="#ctx0" brushRef="#br0" timeOffset="250.918">794 303 6761 0 0,'0'0'3276'0'0,"0"0"-1034"0"0,0 0-702 0 0,0 0-141 0 0,0 0 39 0 0,0 0 89 0 0,0 0-20 0 0,0 0-257 0 0,0 0-304 0 0,0 0-195 0 0,0 0-110 0 0,0 0-85 0 0,35-1-69 0 0,113-5-65 0 0,59-18 813 0 0,-125 8-1506 0 0,-58 13 22 0 0,-4 0-2434 0 0,-7 2-6696 0 0,-10 1-2425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5:09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1 540 3977 0 0,'0'0'2274'0'0,"0"0"-638"0"0,0 0-372 0 0,0 0 123 0 0,0 0 222 0 0,0 0 108 0 0,0 0-132 0 0,0 0-272 0 0,0 0-242 0 0,0 0-169 0 0,0 0-126 0 0,15 2-87 0 0,49 3-82 0 0,19 11 2817 0 0,-30-30-1864 0 0,80-154-225 0 0,-26 27-1179 0 0,-58 91-124 0 0,3 1 1 0 0,2 3-1 0 0,12-6-32 0 0,-60 47 2 0 0,1 0 0 0 0,0 1 0 0 0,0 0 0 0 0,1 0 0 0 0,-1 0 0 0 0,1 1 0 0 0,0 0 0 0 0,0 1 0 0 0,0-1 0 0 0,0 1 0 0 0,0 1 0 0 0,0 0 0 0 0,1 0-2 0 0,-7 2 1 0 0,0 0 0 0 0,0 1 0 0 0,0-1 0 0 0,0 0 0 0 0,0 1 0 0 0,0 0 0 0 0,0-1 0 0 0,-1 1 0 0 0,1 0 0 0 0,0 0 0 0 0,-1 0 0 0 0,0 0 0 0 0,1 0 0 0 0,-1 0 0 0 0,0 1 0 0 0,0-1 0 0 0,0 0 0 0 0,-1 1 0 0 0,1-1 0 0 0,0 0 0 0 0,-1 1 0 0 0,0-1 0 0 0,1 1 0 0 0,-1-1 0 0 0,0 1 0 0 0,0-1 0 0 0,0 0 0 0 0,-1 1 0 0 0,1 0-1 0 0,0 5 9 0 0,0 23 16 0 0,-1-1-1 0 0,-2 1 0 0 0,0-1 1 0 0,-3 0-1 0 0,0 0 0 0 0,-2-1 1 0 0,-1 1-1 0 0,-2-2 0 0 0,0 1 1 0 0,-2-2-1 0 0,-1 1 0 0 0,-12 15-24 0 0,21-32-77 0 0,-1 0-1 0 0,0 0 0 0 0,0 0 1 0 0,-1-1-1 0 0,-1 0 0 0 0,0 0 1 0 0,0-1-1 0 0,-1 0 0 0 0,0 0 1 0 0,-1-1-1 0 0,0 0 1 0 0,0-1-1 0 0,0 0 0 0 0,-1 0 1 0 0,0-1-1 0 0,-1-1 0 0 0,1 0 1 0 0,-1-1-1 0 0,0 0 0 0 0,0 0 1 0 0,0-1-1 0 0,-1-1 1 0 0,-7 1 77 0 0,-81-19-2733 0 0,50-11-810 0 0,20 5-4698 0 0,22 13-2664 0 0</inkml:trace>
  <inkml:trace contextRef="#ctx0" brushRef="#br0" timeOffset="384.399">1182 194 6593 0 0,'0'0'4625'0'0,"0"0"-2141"0"0,0 0-903 0 0,0 0-182 0 0,0 0-141 0 0,0 0-147 0 0,0 0-159 0 0,0 0-189 0 0,-32 32-180 0 0,-99 107-145 0 0,51-25 130 0 0,71-101-548 0 0,1 1-1 0 0,1-1 1 0 0,1 2 0 0 0,0-1-1 0 0,1 1 1 0 0,0 0-1 0 0,1 0 1 0 0,1 0-1 0 0,0 1 1 0 0,1-1-1 0 0,1 5-19 0 0,1-17-8 0 0,0 1 0 0 0,1-1 0 0 0,-1 1 0 0 0,1-1 0 0 0,0 1 0 0 0,1-1-1 0 0,-1 0 1 0 0,0 1 0 0 0,1-1 0 0 0,0 0 0 0 0,0 0 0 0 0,0 0 0 0 0,0 0 0 0 0,0 0 0 0 0,0-1 0 0 0,1 1 0 0 0,0-1-1 0 0,-1 1 1 0 0,1-1 0 0 0,0 0 0 0 0,0 0 0 0 0,0 0 0 0 0,0-1 0 0 0,0 1 0 0 0,1-1 0 0 0,-1 1 0 0 0,1-1-1 0 0,-1 0 1 0 0,0 0 0 0 0,1-1 0 0 0,1 1 8 0 0,114-1 561 0 0,-99-7-351 0 0,0 0 0 0 0,0-2 0 0 0,-1 0 0 0 0,-1-1 0 0 0,1-1 1 0 0,-2 0-1 0 0,1-2 0 0 0,-2 0 0 0 0,0 0 0 0 0,1-3-210 0 0,-4 6 100 0 0,-1-1-1 0 0,0-1 0 0 0,-1 0 1 0 0,0 0-1 0 0,-1-1 1 0 0,0 0-1 0 0,-1 0 0 0 0,-1-2 1 0 0,0 1-1 0 0,-1-1 1 0 0,0 0-1 0 0,-1 0 0 0 0,-1 0 1 0 0,0-1-1 0 0,-1 0 1 0 0,-1 0-1 0 0,-1 0 0 0 0,0 0 1 0 0,-1-1-1 0 0,-1 1 0 0 0,-1-9-99 0 0,0 21-29 0 0,0-1-1 0 0,0 1 0 0 0,0 0 1 0 0,-1-1-1 0 0,0 1 0 0 0,0 0 1 0 0,0 0-1 0 0,0 0 0 0 0,-1 0 1 0 0,0 1-1 0 0,1-1 0 0 0,-1 0 1 0 0,-1 1-1 0 0,1 0 0 0 0,0 0 1 0 0,-1 0-1 0 0,0 0 0 0 0,1 1 1 0 0,-1-1-1 0 0,0 1 0 0 0,0 0 1 0 0,-1 0-1 0 0,1 0 0 0 0,0 1 1 0 0,-1 0-1 0 0,1-1 0 0 0,-1 2 1 0 0,-1-1 29 0 0,-40-4-2829 0 0,3 8-3644 0 0,26 4-5406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5:22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6025 0 0,'0'0'4481'0'0,"0"0"-1810"0"0,0 0-913 0 0,0 0-273 0 0,0 0-109 0 0,0 0-61 0 0,0 0-88 0 0,0 0-146 0 0,0 0-154 0 0,0 0-145 0 0,0 0-88 0 0,0 0-55 0 0,0 0-73 0 0,28-3-37 0 0,90-13-46 0 0,55 12 1037 0 0,-98 5-1303 0 0,0-3-1 0 0,0-4 1 0 0,66-13-217 0 0,-110 13-67 0 0,56-23-852 0 0,-88 29 806 0 0,1 0 0 0 0,-1 0 1 0 0,1 0-1 0 0,-1 0 0 0 0,1 0 0 0 0,0 0 0 0 0,-1 0 0 0 0,1 0 1 0 0,-1 0-1 0 0,1 0 0 0 0,-1 0 0 0 0,1 0 0 0 0,0 0 0 0 0,-1-1 0 0 0,1 1 1 0 0,-1 0-1 0 0,1 0 0 0 0,0 0 0 0 0,-1-1 0 0 0,1 1 0 0 0,0 0 0 0 0,-1 0 1 0 0,1-1-1 0 0,0 1 0 0 0,-1 0 0 0 0,1-1 0 0 0,0 1 0 0 0,0 0 1 0 0,-1-1-1 0 0,1 1 0 0 0,0 0 0 0 0,0-1 0 0 0,0 1 0 0 0,-1 0 0 0 0,1-1 1 0 0,0 1-1 0 0,0-1 0 0 0,0 1 0 0 0,0-1 0 0 0,0 1 0 0 0,0 0 1 0 0,0-1-1 0 0,0 1 0 0 0,0-1 0 0 0,0 1 0 0 0,0-1 0 0 0,0 1 0 0 0,0 0 1 0 0,0-1-1 0 0,0 1 0 0 0,1-1 0 0 0,-1 1 0 0 0,0 0 0 0 0,0-1 1 0 0,0 1-1 0 0,1 0 0 0 0,-1-1 0 0 0,0 1 0 0 0,0 0 0 0 0,1-1 0 0 0,-1 1 1 0 0,0 0-1 0 0,1-1 0 0 0,-1 1 0 0 0,0 0 0 0 0,1 0 113 0 0,-23-2-10117 0 0,21 2 9100 0 0,-10 0-7624 0 0</inkml:trace>
  <inkml:trace contextRef="#ctx0" brushRef="#br0" timeOffset="293.626">69 490 7290 0 0,'0'0'3808'0'0,"0"0"-1468"0"0,0 0-847 0 0,0 0-166 0 0,0 0-48 0 0,0 0-15 0 0,0 0-14 0 0,0 0-152 0 0,0 0-149 0 0,0 0-115 0 0,0 0-101 0 0,0 0-78 0 0,27 3-72 0 0,86 7-53 0 0,39-15 691 0 0,255-26-268 0 0,-314 23-3513 0 0,-93 8 1551 0 0,0 0-213 0 0,0 0-449 0 0,-2 0-7057 0 0,0 0-2513 0 0</inkml:trace>
  <inkml:trace contextRef="#ctx0" brushRef="#br0" timeOffset="754.975">451 8 7530 0 0,'0'0'3255'0'0,"0"0"-776"0"0,0 0-473 0 0,0 0-214 0 0,0 0-183 0 0,0 0-214 0 0,0 0-218 0 0,0 0-239 0 0,0 0-231 0 0,0 0-187 0 0,0 0-159 0 0,0 0-84 0 0,0 0-23 0 0,-10-2 61 0 0,-27-3 62 0 0,54 43 850 0 0,2-20-989 0 0,1-1 0 0 0,1-1 1 0 0,0-1-1 0 0,1-1 0 0 0,1-1 0 0 0,0-1 0 0 0,0-1 1 0 0,16 4-239 0 0,221 104 468 0 0,-237-106-431 0 0,-18-12-34 0 0,-1 1 0 0 0,0 0 0 0 0,0 0 0 0 0,0 0 0 0 0,-1 0 0 0 0,1 1-1 0 0,0-1 1 0 0,-1 1 0 0 0,0 0 0 0 0,1 0 0 0 0,-1 0 0 0 0,0 1-1 0 0,-1-1 1 0 0,1 1 0 0 0,-1-1 0 0 0,1 1 0 0 0,-1 0 0 0 0,0 0-1 0 0,-1 0 1 0 0,1 0 0 0 0,0 2-3 0 0,-1 0 8 0 0,0 0 1 0 0,0-1-1 0 0,-1 1 0 0 0,1 0 0 0 0,-1 0 1 0 0,-1-1-1 0 0,1 1 0 0 0,-1 0 0 0 0,0-1 1 0 0,0 1-1 0 0,-1-1 0 0 0,0 1 0 0 0,0-1 0 0 0,0 0 1 0 0,0 1-1 0 0,-1-1 0 0 0,0 0-8 0 0,-16 21 23 0 0,-2-1 1 0 0,0-1-1 0 0,-2-1 0 0 0,0 0 1 0 0,-2-2-1 0 0,0-1 0 0 0,-1-1 1 0 0,-1-1-1 0 0,-1-2 0 0 0,-1 0 1 0 0,0-2-1 0 0,0-1 0 0 0,-2-2 1 0 0,1-1-1 0 0,-5 0-23 0 0,-26 14-47 0 0,61-24-1 0 0,-1 0-1 0 0,1 0 1 0 0,-1 0 0 0 0,0 0 0 0 0,1 0 0 0 0,-1 0-1 0 0,1 0 1 0 0,-1 0 0 0 0,1 0 0 0 0,-1 0-1 0 0,1 1 1 0 0,-1-1 0 0 0,0 0 0 0 0,1 0 0 0 0,-1 1-1 0 0,1-1 1 0 0,0 0 0 0 0,-1 1 0 0 0,1-1 0 0 0,-1 1-1 0 0,1-1 1 0 0,-1 0 0 0 0,1 1 0 0 0,0-1-1 0 0,-1 1 1 0 0,1-1 0 0 0,0 1 0 0 0,0-1 0 0 0,-1 1-1 0 0,1-1 1 0 0,0 1 0 0 0,0 0 0 0 0,0-1-1 0 0,0 1 1 0 0,-1-1 0 0 0,1 1 0 0 0,0-1 0 0 0,0 1-1 0 0,0 0 1 0 0,0-1 0 0 0,0 1 0 0 0,1-1-1 0 0,-1 1 1 0 0,0-1 0 0 0,0 1 0 0 0,0 0 0 0 0,0-1-1 0 0,1 1 1 0 0,-1-1 0 0 0,0 1 48 0 0,19 9-8549 0 0,-12-9-3167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5:14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62 0 0 0,'0'0'1628'0'0,"0"0"526"0"0,0 0 229 0 0,0 0-50 0 0,0 0-170 0 0,0 0-195 0 0,0 0-242 0 0,0 0-192 0 0,2-11-121 0 0,3-32-90 0 0,-3 36 3625 0 0,-2 8-3890 0 0,-3 10-905 0 0,-37 97 845 0 0,29 14-592 0 0,19 9-324 0 0,-8-130-121 0 0,0 0 1 0 0,0 0 0 0 0,0 0 0 0 0,0-1 0 0 0,0 1 0 0 0,1 0-1 0 0,-1 0 1 0 0,0-1 0 0 0,1 1 0 0 0,-1 0 0 0 0,0 0-1 0 0,1-1 1 0 0,-1 1 0 0 0,1 0 0 0 0,-1-1 0 0 0,1 1 0 0 0,-1-1-1 0 0,1 1 1 0 0,0-1 0 0 0,-1 1 0 0 0,1-1 0 0 0,0 1-1 0 0,-1-1 1 0 0,1 1 0 0 0,0-1 0 0 0,0 0 0 0 0,-1 0 0 0 0,1 1-1 0 0,0-1 1 0 0,0 0 0 0 0,-1 0 0 0 0,1 0 0 0 0,0 0-1 0 0,0 0 1 0 0,0 0 0 0 0,-1 0 0 0 0,1 0 0 0 0,0 0 0 0 0,0 0-1 0 0,0 0 1 0 0,-1 0 0 0 0,1-1 0 0 0,0 1 0 0 0,0 0-1 0 0,-1-1 1 0 0,1 1 0 0 0,0 0 0 0 0,0-1 0 0 0,-1 1 0 0 0,1-1-1 0 0,0 1 1 0 0,-1-1 0 0 0,1 1 0 0 0,-1-1 38 0 0,8-12-1216 0 0,2-8-2797 0 0,-6 5-3976 0 0,-3 8-2625 0 0</inkml:trace>
  <inkml:trace contextRef="#ctx0" brushRef="#br0" timeOffset="331.436">1 417 9474 0 0,'0'0'1863'0'0,"0"0"-644"0"0,0 0-255 0 0,0 0 72 0 0,0 0 97 0 0,0 0 28 0 0,0 0-54 0 0,0 0-119 0 0,0 0-98 0 0,0 0-42 0 0,0 0-93 0 0,0 0-119 0 0,0 0-73 0 0,17 2-51 0 0,112 7 868 0 0,142-16 85 0 0,-220 6-2119 0 0,-39 1-3289 0 0,0 1-4135 0 0,-11-1-1408 0 0</inkml:trace>
  <inkml:trace contextRef="#ctx0" brushRef="#br0" timeOffset="898.116">136 636 10162 0 0,'0'0'2490'0'0,"0"0"-691"0"0,0 0-527 0 0,0 0-185 0 0,0 0-28 0 0,0 0-11 0 0,0 0-83 0 0,0 0-156 0 0,0 0-185 0 0,0 0-140 0 0,0 0-57 0 0,0 0-59 0 0,0 0-64 0 0,12-5-54 0 0,39-16-22 0 0,28 8 512 0 0,-60 14-673 0 0,-18-1-63 0 0,1 0 0 0 0,-1 0 0 0 0,1 0 1 0 0,-1 0-1 0 0,1 0 0 0 0,-1 0 1 0 0,0 0-1 0 0,1 1 0 0 0,-1-1 0 0 0,1 1 1 0 0,-1-1-1 0 0,0 1 0 0 0,0 0 1 0 0,1-1-1 0 0,-1 1 0 0 0,0 0 0 0 0,0 0 1 0 0,0 0-1 0 0,0 0 0 0 0,0 0 1 0 0,0 0-1 0 0,0 0 0 0 0,0 0 0 0 0,0 0 1 0 0,0 0-1 0 0,0 1 0 0 0,-1-1 1 0 0,1 0-1 0 0,-1 0 0 0 0,1 1 0 0 0,-1-1 1 0 0,1 1-1 0 0,-1-1 0 0 0,0 0 1 0 0,0 1-1 0 0,1-1 0 0 0,-1 1 0 0 0,0-1 1 0 0,0 1-1 0 0,-1-1 0 0 0,1 0 1 0 0,0 1-1 0 0,0-1 0 0 0,-1 1 0 0 0,1-1-4 0 0,-24 63 376 0 0,-74 102 181 0 0,94-159-460 0 0,0 0 0 0 0,1 0 0 0 0,0 1 0 0 0,1-1 0 0 0,0 1 0 0 0,0-1-1 0 0,0 1 1 0 0,1-1 0 0 0,0 1 0 0 0,1 0 0 0 0,0 0 0 0 0,0 6-97 0 0,52 6 1156 0 0,-51-20-1173 0 0,14 1 124 0 0,1-1 0 0 0,0-1-1 0 0,0 0 1 0 0,0-1 0 0 0,0 0 0 0 0,-1-1 0 0 0,1-1 0 0 0,-1-1-1 0 0,5-2-106 0 0,35-39-6385 0 0,-51 39 801 0 0,-4 3-6281 0 0</inkml:trace>
  <inkml:trace contextRef="#ctx0" brushRef="#br0" timeOffset="1617.785">615 790 7017 0 0,'0'0'4862'0'0,"0"0"-2413"0"0,0 0-1100 0 0,0 0-269 0 0,0 0 11 0 0,0 0 54 0 0,0 0-19 0 0,0 0-124 0 0,0 0-181 0 0,0 0-106 0 0,0 0-64 0 0,0 0-25 0 0,0 0-44 0 0,12-12-86 0 0,79-107 971 0 0,37-96 5 0 0,-58 142-1429 0 0,-51 99-214 0 0,-2 35 257 0 0,-16-52-78 0 0,0-1 0 0 0,1 1 0 0 0,1 0 0 0 0,0 0 0 0 0,0-1 1 0 0,0 0-1 0 0,1 1 0 0 0,0-1 0 0 0,1-1 0 0 0,4 6-8 0 0,-8-10 1 0 0,1-1 0 0 0,1 0 1 0 0,-1-1-1 0 0,0 1 0 0 0,0 0 0 0 0,1-1 0 0 0,-1 1 1 0 0,1-1-1 0 0,-1 0 0 0 0,1 0 0 0 0,0 0 0 0 0,-1 0 1 0 0,1 0-1 0 0,0 0 0 0 0,0-1 0 0 0,-1 1 0 0 0,1-1 1 0 0,0 0-1 0 0,0 0 0 0 0,0 0 0 0 0,0 0 0 0 0,-1-1 1 0 0,1 1-1 0 0,0-1 0 0 0,0 1 0 0 0,0-1 0 0 0,-1 0 1 0 0,1 0-1 0 0,-1 0 0 0 0,1-1 0 0 0,-1 1 0 0 0,1-1 0 0 0,-1 1 1 0 0,1-1-1 0 0,-1 0 0 0 0,0 0 0 0 0,0 0 0 0 0,0 0 1 0 0,0 0-2 0 0,111-127 101 0 0,-42 53-113 0 0,-56 121-96 0 0,36 198 7 0 0,-46-232-1945 0 0,3-7-6671 0 0,-6-4-2924 0 0</inkml:trace>
  <inkml:trace contextRef="#ctx0" brushRef="#br0" timeOffset="2196.127">1546 290 9594 0 0,'0'0'2331'0'0,"0"0"-453"0"0,0 0-298 0 0,0 0-67 0 0,0 0-44 0 0,0 0-128 0 0,0 0-223 0 0,0 0-321 0 0,0 0-280 0 0,0 0-173 0 0,0 0-108 0 0,0 0-22 0 0,0 0 91 0 0,3 17 1010 0 0,87 224 999 0 0,-45-76-2209 0 0,-44-165-94 0 0,-1 0 0 0 0,1 1-1 0 0,-1-1 1 0 0,0 0 0 0 0,1 1-1 0 0,-1-1 1 0 0,1 0 0 0 0,-1 0 0 0 0,1 1-1 0 0,-1-1 1 0 0,1 0 0 0 0,-1 0 0 0 0,1 0-1 0 0,-1 0 1 0 0,1 0 0 0 0,-1 0-1 0 0,1 0 1 0 0,-1 0 0 0 0,1 0 0 0 0,-1 0-1 0 0,1 0 1 0 0,-1 0 0 0 0,1 0 0 0 0,-1 0-1 0 0,1 0 1 0 0,-1-1 0 0 0,1 1-1 0 0,-1 0 1 0 0,1 0 0 0 0,-1-1 0 0 0,1 1-1 0 0,-1 0 1 0 0,1-1 0 0 0,-1 1 0 0 0,0 0-1 0 0,1-1 1 0 0,-1 1 0 0 0,0 0-1 0 0,1-1 1 0 0,-1 1 0 0 0,0-1 0 0 0,0 1-1 0 0,1-1 1 0 0,-1 1 0 0 0,0-1 0 0 0,0 1-1 0 0,0-1 1 0 0,1 1 0 0 0,-1-1 0 0 0,0 1-1 0 0,0-1 1 0 0,0 1 0 0 0,0-1-1 0 0,0 1 1 0 0,0-1 0 0 0,0 1 0 0 0,0-1-1 0 0,0 1 1 0 0,-1-1 0 0 0,1 1 0 0 0,0-1-1 0 0,0 1 1 0 0,0-1 0 0 0,-1 1-1 0 0,1-1 1 0 0,0 1 0 0 0,0-1 0 0 0,-1 1-11 0 0,73-161 788 0 0,26-132-559 0 0,-88 286-2374 0 0,-3 33-9706 0 0,-7-18-6 0 0</inkml:trace>
  <inkml:trace contextRef="#ctx0" brushRef="#br0" timeOffset="3136.372">1874 625 1936 0 0,'0'0'2328'0'0,"0"0"-160"0"0,0 0-138 0 0,0 0-62 0 0,0 0-129 0 0,0 0-250 0 0,0 0-290 0 0,0 0-269 0 0,0 0-191 0 0,0 0-109 0 0,0 0-54 0 0,0 0-28 0 0,0 0-29 0 0,-5 4 1341 0 0,32-10 1206 0 0,5 0-2419 0 0,-31 6-737 0 0,0 0 1 0 0,0 0-1 0 0,0 0 0 0 0,0 0 0 0 0,0 0 1 0 0,0 0-1 0 0,0 1 0 0 0,0-1 0 0 0,0 0 1 0 0,0 1-1 0 0,0-1 0 0 0,0 1 0 0 0,0-1 1 0 0,0 1-1 0 0,0-1 0 0 0,0 1 1 0 0,-1-1-1 0 0,1 1 0 0 0,0 0 0 0 0,0 0 1 0 0,-1-1-1 0 0,1 1 0 0 0,0 0 0 0 0,-1 0 1 0 0,1 0-1 0 0,-1 0 0 0 0,1 0 0 0 0,-1-1 1 0 0,1 1-1 0 0,-1 0 0 0 0,0 0 0 0 0,1 0 1 0 0,-1 0-1 0 0,0 1 0 0 0,0-1 0 0 0,0 0 1 0 0,0 0-1 0 0,0 0 0 0 0,0 0 0 0 0,0 0 1 0 0,0 0-1 0 0,0 0 0 0 0,-1 0 0 0 0,1 0 1 0 0,0 0-1 0 0,-1 0 0 0 0,1 0 0 0 0,0 0 1 0 0,-1 0-1 0 0,1 0 0 0 0,-2 0-10 0 0,-25 53 386 0 0,27-53-385 0 0,-12 17 102 0 0,8-13-89 0 0,0 0 0 0 0,0 0 0 0 0,0 0-1 0 0,1 0 1 0 0,0 1 0 0 0,0 0 0 0 0,1-1 0 0 0,-1 1 0 0 0,1 0 0 0 0,1 0-1 0 0,-1 0 1 0 0,1 1 0 0 0,0-1 0 0 0,0 0 0 0 0,1 0 0 0 0,0 1-1 0 0,0 0-13 0 0,2-5 46 0 0,-1-1-1 0 0,1 1 0 0 0,0-1 0 0 0,0 1 0 0 0,0-1 0 0 0,0 0 0 0 0,1 0 0 0 0,-1 0 1 0 0,0 0-1 0 0,0 0 0 0 0,1 0 0 0 0,-1-1 0 0 0,0 1 0 0 0,1-1 0 0 0,-1 0 0 0 0,1 1 1 0 0,-1-1-1 0 0,0 0 0 0 0,1 0 0 0 0,-1-1 0 0 0,1 1 0 0 0,0-1-45 0 0,1 1 40 0 0,6 0 25 0 0,-7 1-66 0 0,-1-1 0 0 0,1 0 1 0 0,-1 1-1 0 0,1-1 0 0 0,-1 0 1 0 0,1-1-1 0 0,0 1 1 0 0,-1 0-1 0 0,1-1 0 0 0,-1 0 1 0 0,1 1-1 0 0,-1-1 1 0 0,1 0-1 0 0,-1 0 0 0 0,0-1 1 0 0,0 1-1 0 0,1 0 0 0 0,-1-1 1 0 0,0 1-1 0 0,0-1 1 0 0,0 0 0 0 0,5-7-922 0 0,7-9-1983 0 0,-8 2-6256 0 0,-6 13-2467 0 0</inkml:trace>
  <inkml:trace contextRef="#ctx0" brushRef="#br0" timeOffset="3678.503">2058 116 6961 0 0,'0'0'3020'0'0,"0"0"-584"0"0,0 0-362 0 0,0 0-219 0 0,0 0-229 0 0,0 0-218 0 0,0 0-265 0 0,0 0-243 0 0,0 0-186 0 0,0 0-155 0 0,0 0-87 0 0,0 0-46 0 0,-3-2-56 0 0,0-1-451 0 0,4 3 109 0 0,-1 0 0 0 0,0 0 0 0 0,1 0 0 0 0,-1 0 0 0 0,0 0 0 0 0,1 0 0 0 0,-1 0 0 0 0,0 0 0 0 0,1 0 1 0 0,-1-1-1 0 0,0 1 0 0 0,1 0 0 0 0,-1 0 0 0 0,0 0 0 0 0,1 0 0 0 0,-1-1 0 0 0,0 1 0 0 0,0 0 0 0 0,1 0 0 0 0,-1-1 0 0 0,0 1 0 0 0,0 0 0 0 0,0-1 0 0 0,1 1 1 0 0,-1 0-1 0 0,0-1 0 0 0,0 1 0 0 0,0 0 0 0 0,0-1 0 0 0,0 1 0 0 0,1 0 0 0 0,-1-1 0 0 0,0 1 0 0 0,0 0 0 0 0,0-1 0 0 0,0 1 0 0 0,0 0 0 0 0,0-1 1 0 0,0 1-1 0 0,0 0 0 0 0,-1-1 0 0 0,1 1 0 0 0,0 0 0 0 0,0-1 0 0 0,0 1 0 0 0,0 0 0 0 0,0-1 0 0 0,-1 1 0 0 0,1 0 0 0 0,0-1 0 0 0,0 1 0 0 0,0 0 0 0 0,-1 0 1 0 0,1-1-1 0 0,0 1 0 0 0,0 0 0 0 0,-1 0 0 0 0,1-1-28 0 0,19-3 441 0 0,-13 2-387 0 0,0 0 0 0 0,-1 1 0 0 0,1 0 0 0 0,0 0-1 0 0,0 0 1 0 0,0 0 0 0 0,0 1 0 0 0,0 0 0 0 0,0 0 0 0 0,0 1 0 0 0,0 0 0 0 0,-1 0 0 0 0,1 0 0 0 0,0 1 0 0 0,0-1-1 0 0,-1 2 1 0 0,5 1-54 0 0,-8 0 18 0 0,0-1 0 0 0,-1 1-1 0 0,1 0 1 0 0,-1 0-1 0 0,0 0 1 0 0,0 0 0 0 0,0 0-1 0 0,-1 0 1 0 0,0 0 0 0 0,1 0-1 0 0,-1 0 1 0 0,-1 1-1 0 0,1-1 1 0 0,-1 0 0 0 0,1 0-1 0 0,-1 0 1 0 0,0 0-1 0 0,-1 0 1 0 0,1-1 0 0 0,-1 1-1 0 0,1 0 1 0 0,-1 0 0 0 0,-1-1-1 0 0,0 3-17 0 0,-11 17 123 0 0,11-20-92 0 0,1 1 0 0 0,-1-1 0 0 0,1 1 0 0 0,0 0 0 0 0,0 0 0 0 0,0 0 0 0 0,1 0 0 0 0,-1 0 1 0 0,1 0-1 0 0,0 1 0 0 0,0-1 0 0 0,0 0 0 0 0,1 1 0 0 0,-1-1 0 0 0,1 0 0 0 0,0 1 0 0 0,1-1-31 0 0,0-2 23 0 0,1 0 1 0 0,-1-1-1 0 0,1 1 0 0 0,0-1 1 0 0,-1 0-1 0 0,1 0 0 0 0,0 1 0 0 0,0-1 1 0 0,0 0-1 0 0,0-1 0 0 0,0 1 1 0 0,0 0-1 0 0,0 0 0 0 0,0-1 1 0 0,0 1-1 0 0,1-1 0 0 0,-1 0 1 0 0,0 0-1 0 0,0 0 0 0 0,0 0 0 0 0,1 0 1 0 0,-1 0-1 0 0,0-1 0 0 0,0 1 1 0 0,2-1-24 0 0,5 1 100 0 0,87-11 512 0 0,-26-6-2457 0 0,-41 7-8663 0 0,-25 9-1647 0 0</inkml:trace>
  <inkml:trace contextRef="#ctx0" brushRef="#br0" timeOffset="4287.223">2590 474 800 0 0,'0'0'1967'0'0,"0"0"-158"0"0,0 0 3 0 0,0 0 110 0 0,0 0 121 0 0,0 0-49 0 0,0 0-238 0 0,0 0-353 0 0,0 0-249 0 0,0 0-108 0 0,0 0-25 0 0,0 0-41 0 0,0 0-89 0 0,5 0-92 0 0,65 4 3033 0 0,-44-2-3250 0 0,-1-1-1 0 0,0-1 1 0 0,0-1 0 0 0,1-1 0 0 0,22-5-582 0 0,-2-2 160 0 0,-1 1 1 0 0,1 2-1 0 0,0 3 0 0 0,0 1 1 0 0,1 3-161 0 0,-46-1-117 0 0,-1 0 0 0 0,1 1 1 0 0,-1-1-1 0 0,1 0 1 0 0,-1 1-1 0 0,1-1 0 0 0,-1 0 1 0 0,1 1-1 0 0,-1-1 1 0 0,1 1-1 0 0,-1-1 0 0 0,0 1 1 0 0,1-1-1 0 0,-1 1 1 0 0,0-1-1 0 0,1 1 0 0 0,-1 0 1 0 0,0-1-1 0 0,0 1 1 0 0,0-1-1 0 0,1 1 0 0 0,-1 0 1 0 0,0-1-1 0 0,0 1 1 0 0,0-1-1 0 0,0 1 1 0 0,0 0-1 0 0,0-1 0 0 0,0 1 1 0 0,0 0-1 0 0,0-1 1 0 0,-1 1-1 0 0,1-1 0 0 0,0 1 1 0 0,0 0-1 0 0,-1-1 1 0 0,1 1-1 0 0,0-1 0 0 0,0 1 1 0 0,-1-1-1 0 0,1 1 1 0 0,-1-1-1 0 0,1 1 0 0 0,0-1 1 0 0,-1 1-1 0 0,1-1 1 0 0,-1 0-1 0 0,1 1 1 0 0,-1-1-1 0 0,1 0 0 0 0,-1 1 1 0 0,0-1-1 0 0,1 0 1 0 0,-1 1 116 0 0,-13 6-7897 0 0,10-7-3521 0 0</inkml:trace>
  <inkml:trace contextRef="#ctx0" brushRef="#br0" timeOffset="4568.298">2683 683 13043 0 0,'0'0'2606'0'0,"0"0"-819"0"0,0 0-626 0 0,0 0-232 0 0,0 0-53 0 0,0 0 7 0 0,0 0-30 0 0,0 0-30 0 0,0 0-58 0 0,0 0-35 0 0,0 0-17 0 0,0 0-95 0 0,0 0-103 0 0,20 1-63 0 0,129 9 604 0 0,0-22-329 0 0,-51-7-1511 0 0,-64 8-977 0 0,-14 0-5210 0 0,-13 6-5057 0 0</inkml:trace>
  <inkml:trace contextRef="#ctx0" brushRef="#br0" timeOffset="6101.322">3351 898 0 0 0,'0'0'452'0'0,"0"0"1258"0"0,0 0 417 0 0,0 0 39 0 0,0 0-95 0 0,0 0-161 0 0,0 0-179 0 0,0 0-174 0 0,0 0-174 0 0,0 0-143 0 0,0 0-109 0 0,0 0-114 0 0,0 0-95 0 0,2-4 2532 0 0,6-19-2623 0 0,6-16-109 0 0,2 0-1 0 0,2 0 1 0 0,2 2-1 0 0,21-33-721 0 0,-10 21 225 0 0,-13 20-139 0 0,0 0 0 0 0,2 1 1 0 0,1 2-1 0 0,2 0 0 0 0,6-5-86 0 0,-25 27-2 0 0,0 0 0 0 0,0 1 0 0 0,1 0 0 0 0,0 0 0 0 0,0 0-1 0 0,0 0 1 0 0,0 1 0 0 0,0 0 0 0 0,0 0 0 0 0,1 0-1 0 0,-1 1 1 0 0,1 0 0 0 0,-1 0 0 0 0,6 0 2 0 0,6 37-59 0 0,2 106 152 0 0,-18-137-91 0 0,-2 3-3 0 0,2 0 0 0 0,-1 0 0 0 0,1 0 0 0 0,0 0 0 0 0,1 0 1 0 0,0 0-1 0 0,0-1 0 0 0,1 1 0 0 0,0-1 0 0 0,0 1 0 0 0,1-1 0 0 0,0 0 0 0 0,0 0 0 0 0,1 0 0 0 0,-1-1 0 0 0,3 2 1 0 0,41-8 23 0 0,18-50 128 0 0,23-49-82 0 0,80-75-49 0 0,-147 155-12 0 0,-18 14-13 0 0,1 0 1 0 0,-1 1-1 0 0,1 0 0 0 0,0-1 1 0 0,1 2-1 0 0,-1-1 1 0 0,1 1-1 0 0,-1-1 1 0 0,1 2-1 0 0,0-1 1 0 0,0 1-1 0 0,1-1 0 0 0,-1 2 1 0 0,2-1 4 0 0,16 56 25 0 0,-6 123 314 0 0,-18-31-404 0 0,-1-122-144 0 0,-1 3-3373 0 0,4-24-43 0 0,2-3-3265 0 0,-1 0-4561 0 0</inkml:trace>
  <inkml:trace contextRef="#ctx0" brushRef="#br0" timeOffset="6735.756">4885 332 12235 0 0,'0'0'2397'0'0,"0"0"-890"0"0,0 0-534 0 0,0 0-134 0 0,0 0-37 0 0,0 0-25 0 0,0 0-64 0 0,0 0-100 0 0,0 0-100 0 0,0 0-56 0 0,0 0-90 0 0,0 0-74 0 0,-28 20-54 0 0,-88 67-70 0 0,47-25 107 0 0,60-54-269 0 0,-1 0 0 0 0,1 0 0 0 0,1 1 0 0 0,0 1 0 0 0,0-1 1 0 0,0 1-1 0 0,1 0 0 0 0,1 1 0 0 0,0 0 0 0 0,0 0 0 0 0,1 0 0 0 0,1 1 0 0 0,0 0 0 0 0,0 0 0 0 0,1 0 0 0 0,1 0 0 0 0,0 0 0 0 0,0 8-7 0 0,2-17 3 0 0,1-1-1 0 0,-1 1 1 0 0,1-1-1 0 0,-1 1 1 0 0,1-1 0 0 0,0 1-1 0 0,0-1 1 0 0,0 1-1 0 0,1-1 1 0 0,-1 0 0 0 0,0 1-1 0 0,1-1 1 0 0,-1 0-1 0 0,1 0 1 0 0,0 0 0 0 0,0 0-1 0 0,0-1 1 0 0,0 1 0 0 0,0 0-1 0 0,0-1 1 0 0,0 1-1 0 0,1-1 1 0 0,-1 0 0 0 0,0 0-1 0 0,1 0 1 0 0,-1 0-1 0 0,1 0 1 0 0,0 0 0 0 0,-1-1-1 0 0,1 1 1 0 0,-1-1-1 0 0,1 0 1 0 0,1 0-3 0 0,88-9 994 0 0,-70-4-718 0 0,-1-1 0 0 0,0 0 0 0 0,-1-1 0 0 0,0-2 0 0 0,-2 0 0 0 0,0-1 0 0 0,0-1 0 0 0,8-13-276 0 0,-6 8 162 0 0,1 1 0 0 0,1 1 0 0 0,2 0 0 0 0,0 2 0 0 0,11-7-162 0 0,-18 16 52 0 0,31-17 52 0 0,-11 21-44 0 0,-34 9-54 0 0,0 1 0 0 0,-1 0 0 0 0,1-1 0 0 0,-1 1 0 0 0,0 0 0 0 0,0 0 0 0 0,0 0 0 0 0,-1 1 0 0 0,1-1 0 0 0,-1 0 0 0 0,1 1 0 0 0,-1-1 0 0 0,0 1 0 0 0,0-1 0 0 0,-1 1 0 0 0,1 0 0 0 0,-1 1-6 0 0,1-2 5 0 0,64 346 119 0 0,-50-174-133 0 0,-15-162 3 0 0,2 1 13 0 0,-2-1-1 0 0,0 1 1 0 0,-1 0 0 0 0,0 0-1 0 0,-1-1 1 0 0,0 1 0 0 0,-2-1-1 0 0,1 0 1 0 0,-1 1 0 0 0,-1-2 0 0 0,-1 1-1 0 0,-4 9-6 0 0,0-10 3 0 0,1 0-1 0 0,-2 0 1 0 0,1-1 0 0 0,-2-1-1 0 0,1 0 1 0 0,-1 0-1 0 0,-1-1 1 0 0,0-1 0 0 0,0 0-1 0 0,0-1 1 0 0,-1 0-1 0 0,0-1 1 0 0,-1-1-1 0 0,1 0 1 0 0,-1-1 0 0 0,-7 1-3 0 0,20-4-3 0 0,0 0 1 0 0,-1-1 0 0 0,1 1 0 0 0,0-1 0 0 0,-1 0-1 0 0,1 0 1 0 0,0 0 0 0 0,-1 0 0 0 0,1 0 0 0 0,0 0-1 0 0,-1 0 1 0 0,1-1 0 0 0,0 1 0 0 0,0-1 0 0 0,-1 0-1 0 0,1 0 1 0 0,0 0 0 0 0,0 0 0 0 0,0 0 0 0 0,0 0-1 0 0,0 0 1 0 0,0-1 0 0 0,0 1 0 0 0,1-1 0 0 0,-1 1 0 0 0,0-1-1 0 0,1 0 1 0 0,-1 0 0 0 0,1 1 0 0 0,0-1 0 0 0,-1 0-1 0 0,1 0 1 0 0,0-1 0 0 0,0 1 0 0 0,1 0 0 0 0,-1 0-1 0 0,0 0 1 0 0,1-1 0 0 0,-1 1 0 0 0,1 0 0 0 0,0-1-1 0 0,-1 1 1 0 0,1 0 0 0 0,0-1 0 0 0,1 1 0 0 0,-1 0-1 0 0,0 0 1 0 0,1-1 0 0 0,-1 1 0 0 0,1 0 0 0 0,0-1 2 0 0,2-36-132 0 0,2-1 0 0 0,1 2 1 0 0,3-1-1 0 0,0 1 0 0 0,3 0 1 0 0,1 1-1 0 0,17-32 132 0 0,40-74-3710 0 0,-52 114-941 0 0,1 1-3497 0 0,-9 16-2258 0 0</inkml:trace>
  <inkml:trace contextRef="#ctx0" brushRef="#br0" timeOffset="7200.779">5422 667 7842 0 0,'0'0'2256'0'0,"0"0"-450"0"0,0 0-255 0 0,0 0-87 0 0,0 0-32 0 0,0 0-38 0 0,0 0-87 0 0,0 0-83 0 0,0 0-149 0 0,0 0-96 0 0,0 0-72 0 0,0 0-83 0 0,0 0-69 0 0,31 8-100 0 0,98 21-72 0 0,-126-28-552 0 0,-1 0 1 0 0,1 0 0 0 0,0-1 0 0 0,0 1-1 0 0,0-1 1 0 0,0 1 0 0 0,0-1 0 0 0,0 0 0 0 0,0 0-1 0 0,0-1 1 0 0,0 1 0 0 0,0 0 0 0 0,0-1 0 0 0,0 0-1 0 0,0 0 1 0 0,0 0 0 0 0,-1 0 0 0 0,1 0-1 0 0,0 0 1 0 0,-1-1 0 0 0,1 1 0 0 0,0-1 0 0 0,0-1-32 0 0,6-4 139 0 0,154-113 1173 0 0,-154 112-1295 0 0,-1 0 1 0 0,-1-1-1 0 0,0 0 0 0 0,0 0 1 0 0,-1-1-1 0 0,0 0 0 0 0,0 0 0 0 0,-1 0 1 0 0,-1-1-1 0 0,0 0 0 0 0,0 0 1 0 0,-1 0-1 0 0,0 0 0 0 0,-1 0 0 0 0,0-1 1 0 0,-1-4-18 0 0,0 7-17 0 0,0-1 1 0 0,-1 1 0 0 0,0 0-1 0 0,0-1 1 0 0,-1 1 0 0 0,-1 0-1 0 0,1-1 1 0 0,-1 1 0 0 0,-1 0 0 0 0,0 0-1 0 0,0 0 1 0 0,-1 1 0 0 0,0-1-1 0 0,-1 1 1 0 0,1 0 0 0 0,-1 0-1 0 0,-1 0 1 0 0,0 1 0 0 0,0 0-1 0 0,0 0 1 0 0,-1 1 0 0 0,0-1-1 0 0,0 1 1 0 0,-1 1 0 0 0,-5-4 16 0 0,9 8-27 0 0,0 0 0 0 0,0 0 0 0 0,0 0 0 0 0,0 1 0 0 0,0-1 0 0 0,-1 1 0 0 0,1 0 0 0 0,0 0 0 0 0,0 0 0 0 0,0 1 0 0 0,-1 0 0 0 0,1-1 0 0 0,0 1 0 0 0,0 1 0 0 0,0-1 0 0 0,0 1 0 0 0,1-1 0 0 0,-1 1 0 0 0,0 0 0 0 0,1 1 1 0 0,-1-1-1 0 0,1 1 0 0 0,0-1 0 0 0,0 1 0 0 0,0 0 0 0 0,0 0 0 0 0,0 0 0 0 0,-1 2 27 0 0,-60 102-144 0 0,55-83 144 0 0,1 1-1 0 0,0 0 1 0 0,2 1 0 0 0,1 0 0 0 0,1 0-1 0 0,1 0 1 0 0,1 0 0 0 0,2 0 0 0 0,0 0-1 0 0,2 1 1 0 0,1 2 0 0 0,0-14 20 0 0,0 0 0 0 0,1-1 0 0 0,1 1 0 0 0,0-1 1 0 0,1 0-1 0 0,0 0 0 0 0,1 0 0 0 0,1-1 0 0 0,0 0 0 0 0,1-1 0 0 0,0 0 0 0 0,1 0 0 0 0,0-1 0 0 0,1 0 0 0 0,0-1 0 0 0,0 0 0 0 0,2 0 1 0 0,-1-2-1 0 0,8 5-20 0 0,-8-8-83 0 0,0 0 0 0 0,0 0 0 0 0,0-2 0 0 0,0 1 1 0 0,0-2-1 0 0,1 0 0 0 0,-1 0 0 0 0,1-1 0 0 0,-1 0 1 0 0,1-1-1 0 0,0-1 0 0 0,-1 0 0 0 0,4-1 83 0 0,23-11-2586 0 0,-14 0-6010 0 0,-12 5-3825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5:26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12179 0 0,'0'0'1815'0'0,"0"0"-376"0"0,0 0-288 0 0,0 0-61 0 0,0 0 19 0 0,0 0-44 0 0,0 0-166 0 0,0 0-271 0 0,0 0-262 0 0,0 0-182 0 0,0 0-56 0 0,0 9 301 0 0,34 56 1292 0 0,-7 11-866 0 0,-3 1 1 0 0,12 75-856 0 0,15 66 253 0 0,-32-169-242 0 0,3-32 363 0 0,-21-17-260 0 0,-1 0 27 0 0,3-20 1259 0 0,55-200-981 0 0,-25-6-270 0 0,3 22-247 0 0,-20 158-278 0 0,-16 45 148 0 0,0 1-92 0 0,0 0-147 0 0,0 0-136 0 0,0 0-216 0 0,0 0-182 0 0,1 20-5065 0 0,0-13-2838 0 0,-1-3-989 0 0</inkml:trace>
  <inkml:trace contextRef="#ctx0" brushRef="#br0" timeOffset="632.584">369 574 1792 0 0,'0'0'3953'0'0,"0"0"-1612"0"0,0 0-702 0 0,0 0-138 0 0,0 0-51 0 0,0 0-64 0 0,0 0-163 0 0,0 0-235 0 0,0 0-260 0 0,0 0-132 0 0,0 0-28 0 0,0 0 74 0 0,0 0 54 0 0,3 0-16 0 0,98-11 4005 0 0,6 7-3830 0 0,-106 4-861 0 0,-1 0 2 0 0,-39 64 756 0 0,27-51-641 0 0,1 0-67 0 0,7-9-20 0 0,1-1 0 0 0,-1 1 0 0 0,1 0 0 0 0,-1 0 0 0 0,1 1 0 0 0,0-1 0 0 0,1 1 0 0 0,-1-1 0 0 0,1 1 0 0 0,0 0 0 0 0,0 0 0 0 0,0 0 0 0 0,1 0 0 0 0,0 0 0 0 0,0 1 0 0 0,0-1 0 0 0,0 0 0 0 0,1 0 0 0 0,0 1-24 0 0,47 18 703 0 0,5-16 71 0 0,30-15-303 0 0,-39 2-443 0 0,11-15-1125 0 0,-45 13 273 0 0,6-7-1722 0 0,-9-1-8089 0 0,-4 13-1099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5:2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0 617 12083 0 0,'0'0'2588'0'0,"0"0"-726"0"0,0 0-469 0 0,0 0-170 0 0,0 0-89 0 0,0 0-79 0 0,0 0-159 0 0,0 0-228 0 0,0 0-186 0 0,0 0-120 0 0,0 0-27 0 0,0 0 17 0 0,0 0 35 0 0,24-4 1560 0 0,222 15 1066 0 0,-47-34-2789 0 0,-144 16 274 0 0,-28 3-1737 0 0,-27 4-3125 0 0,-5-1 1570 0 0,-5 1-2397 0 0,5 1-1876 0 0,0 2-2780 0 0</inkml:trace>
  <inkml:trace contextRef="#ctx0" brushRef="#br0" timeOffset="249.54">160 836 5297 0 0,'0'0'3406'0'0,"0"0"-824"0"0,0 0-527 0 0,0 0-242 0 0,0 0-242 0 0,0 0-222 0 0,0 0-135 0 0,0 0-127 0 0,0 0-114 0 0,0 0-42 0 0,0 0-69 0 0,0 0-66 0 0,0 0-69 0 0,10 8-51 0 0,32 23-63 0 0,-38-30-534 0 0,0 1-1 0 0,-1-1 0 0 0,1 0 1 0 0,0 0-1 0 0,0 0 0 0 0,0 0 1 0 0,1 0-1 0 0,-1-1 1 0 0,0 0-1 0 0,0 0 0 0 0,0 0 1 0 0,0-1-1 0 0,0 1 1 0 0,0-1-1 0 0,0 0 0 0 0,0 0 1 0 0,0 0-1 0 0,0-1 0 0 0,0 1 1 0 0,1-2-79 0 0,13-3 265 0 0,147-43 779 0 0,-98 40-2187 0 0,-66 9 321 0 0,-1 0-497 0 0,0 3-7093 0 0,0-2-3768 0 0</inkml:trace>
  <inkml:trace contextRef="#ctx0" brushRef="#br0" timeOffset="11050.244">1025 512 2593 0 0,'0'0'1919'0'0,"0"0"-94"0"0,0 0 26 0 0,0 0 79 0 0,0 0-31 0 0,0 0-194 0 0,0 0-308 0 0,0 0-259 0 0,0 0-171 0 0,0 0-118 0 0,0 0-82 0 0,-5-3-111 0 0,-19-10-108 0 0,19 10-60 0 0,5 3-45 0 0,0 0-35 0 0,0 0-36 0 0,0 0-50 0 0,0 0-46 0 0,22-16 1116 0 0,4 2-1295 0 0,2 1 1 0 0,-1 1-1 0 0,2 2 0 0 0,-1 0 1 0 0,1 2-1 0 0,1 2 1 0 0,-1 0-1 0 0,1 2 0 0 0,0 1 1 0 0,12 1-98 0 0,-41 3 8 0 0,0 0 0 0 0,0 0 0 0 0,0 1 0 0 0,0-1 0 0 0,0 0 0 0 0,0 0 1 0 0,0 1-1 0 0,-1-1 0 0 0,1 1 0 0 0,0-1 0 0 0,-1 1 0 0 0,1-1 0 0 0,-1 1 1 0 0,1-1-1 0 0,-1 1 0 0 0,0-1 0 0 0,0 1 0 0 0,0-1 0 0 0,0 1 0 0 0,0 0 1 0 0,0-1-1 0 0,0 1 0 0 0,0-1 0 0 0,-1 1 0 0 0,1-1 0 0 0,0 1 0 0 0,-1-1 1 0 0,0 1-1 0 0,1-1 0 0 0,-1 1 0 0 0,0-1 0 0 0,0 0 0 0 0,1 1 0 0 0,-1-1 1 0 0,0 0-1 0 0,0 0 0 0 0,0 0 0 0 0,-1 1-8 0 0,-82 97 465 0 0,70-86-451 0 0,0 1 0 0 0,2 0 1 0 0,-1 1-1 0 0,2 1 0 0 0,0 0 1 0 0,0 0-1 0 0,2 1 0 0 0,0 0 0 0 0,-3 11-14 0 0,-7 91 165 0 0,18-116-141 0 0,1-1 0 0 0,0 1 0 0 0,-1-1 1 0 0,1 1-1 0 0,0-1 0 0 0,1 1 1 0 0,-1-1-1 0 0,0 1 0 0 0,1-1 1 0 0,-1 1-1 0 0,1-1 0 0 0,0 0 1 0 0,0 1-1 0 0,0-1 0 0 0,0 0 1 0 0,0 1-1 0 0,1-1 0 0 0,-1 0 1 0 0,1 0-1 0 0,-1 0 0 0 0,1 0 1 0 0,0-1-1 0 0,-1 1 0 0 0,1 0 1 0 0,0-1-1 0 0,0 1 0 0 0,0-1 1 0 0,1 0-1 0 0,-1 1 0 0 0,0-1 0 0 0,0 0 1 0 0,1 0-1 0 0,-1-1 0 0 0,0 1 1 0 0,1 0-1 0 0,-1-1 0 0 0,1 0 1 0 0,1 1-25 0 0,17-3 191 0 0,0-1-1 0 0,0 0 1 0 0,0-2 0 0 0,0 0 0 0 0,-1-2 0 0 0,18-7-191 0 0,42-13 122 0 0,-77 27-789 0 0,19-7 2037 0 0,-17 4-3966 0 0,-15 2-6999 0 0,8 1-2101 0 0</inkml:trace>
  <inkml:trace contextRef="#ctx0" brushRef="#br0" timeOffset="12111.569">1858 597 0 0 0,'0'0'1264'0'0,"0"0"319"0"0,0 0 174 0 0,0 0-96 0 0,0 0-207 0 0,0 0-167 0 0,0 0-104 0 0,0 0-4 0 0,0 0 22 0 0,0 0-16 0 0,0 0-97 0 0,3-6-139 0 0,13-17-120 0 0,-12 18-92 0 0,-42-3 3007 0 0,28 7-3651 0 0,1 2 1 0 0,0-1 0 0 0,0 1 0 0 0,0 0 0 0 0,0 1 0 0 0,0 0-1 0 0,0 0 1 0 0,1 1 0 0 0,-1 0 0 0 0,1 0 0 0 0,-5 4-94 0 0,3-3 13 0 0,0 1 0 0 0,0 0 1 0 0,1 1-1 0 0,0 0 0 0 0,0 1 1 0 0,0 0-1 0 0,1 0 0 0 0,0 1 1 0 0,0 0-1 0 0,1 0 0 0 0,0 1 1 0 0,1 0-1 0 0,0 0 0 0 0,0 1 1 0 0,1-1-1 0 0,0 1 0 0 0,0 1-13 0 0,-15 101-40 0 0,20-109 55 0 0,0 1 0 0 0,0-1 0 0 0,1 0-1 0 0,-1 1 1 0 0,1-1 0 0 0,0 0-1 0 0,0 1 1 0 0,0-1 0 0 0,0 0 0 0 0,0 0-1 0 0,1 0 1 0 0,0 0 0 0 0,-1 0-1 0 0,1-1 1 0 0,0 1 0 0 0,0 0 0 0 0,1-1-1 0 0,-1 1 1 0 0,0-1 0 0 0,1 0-1 0 0,0 0 1 0 0,-1 0 0 0 0,1 0-1 0 0,0 0 1 0 0,0-1 0 0 0,0 1 0 0 0,0-1-1 0 0,0 0 1 0 0,0 1 0 0 0,1-2-1 0 0,-1 1 1 0 0,2 0-15 0 0,5 0 165 0 0,1 0 0 0 0,-1-1 0 0 0,1 0 0 0 0,-1-1 0 0 0,1 0 0 0 0,-1-1 0 0 0,0 0 0 0 0,1 0 0 0 0,-1-1 0 0 0,0-1 0 0 0,-1 1 0 0 0,1-2 0 0 0,-1 1 0 0 0,1-1 0 0 0,-1-1 0 0 0,3-2-165 0 0,125-117 1241 0 0,-119 103-1060 0 0,0-1 0 0 0,-2-1 0 0 0,-1 0-1 0 0,-1-1 1 0 0,9-25-181 0 0,-16 27 334 0 0,-7 22-202 0 0,0 1-23 0 0,0 0-17 0 0,-7 12-48 0 0,-3 7-42 0 0,1 1 0 0 0,1-1 0 0 0,1 2 0 0 0,0-1 0 0 0,1 1 0 0 0,2 0 0 0 0,0 0 0 0 0,1 0 0 0 0,1 0 0 0 0,1 1 0 0 0,1-1 0 0 0,1 1-2 0 0,34 104 33 0 0,-11-62-25 0 0,-18-44-1 0 0,0 1 0 0 0,-2-1 0 0 0,0 1 0 0 0,-1 0 0 0 0,-2 0 0 0 0,0 1-1 0 0,-1 5-6 0 0,-3-17 2 0 0,-1-1-1 0 0,0 0 0 0 0,0 0 0 0 0,-1 0 1 0 0,0-1-1 0 0,0 0 0 0 0,-1 0 1 0 0,0 0-1 0 0,-1 0 0 0 0,0-1 0 0 0,0 0 1 0 0,0-1-1 0 0,-1 1 0 0 0,0-1 1 0 0,0-1-1 0 0,-1 0 0 0 0,1 0 0 0 0,-1 0 1 0 0,0-1-1 0 0,0-1 0 0 0,-1 1 0 0 0,-7 0-1 0 0,14-2-4 0 0,0 0-1 0 0,-1-1 0 0 0,1 0 0 0 0,0 1 0 0 0,-1-1 1 0 0,1 0-1 0 0,0-1 0 0 0,-1 1 0 0 0,1-1 1 0 0,-1 1-1 0 0,1-1 0 0 0,-1 0 0 0 0,0-1 0 0 0,1 1 1 0 0,-1 0-1 0 0,1-1 0 0 0,0 0 0 0 0,-1 0 0 0 0,1 0 1 0 0,0 0-1 0 0,-1 0 0 0 0,1-1 0 0 0,0 0 1 0 0,0 1-1 0 0,0-1 0 0 0,0 0 0 0 0,0-1 0 0 0,1 1 1 0 0,-1 0-1 0 0,1-1 0 0 0,-1 1 0 0 0,1-1 1 0 0,0 0-1 0 0,-2-2 5 0 0,2-1-9 0 0,1 0 1 0 0,-1 1-1 0 0,1-1 1 0 0,0 0-1 0 0,0 0 1 0 0,0 0 0 0 0,1 0-1 0 0,0 0 1 0 0,0 0-1 0 0,1 0 1 0 0,0 0-1 0 0,0 0 1 0 0,0 0-1 0 0,1 0 1 0 0,-1 0 0 0 0,1 1-1 0 0,1-1 1 0 0,-1 1-1 0 0,1-1 1 0 0,0 1-1 0 0,1-1 9 0 0,175-235-1671 0 0,-114 175-2244 0 0,-42 41-1967 0 0,-17 19 1707 0 0,1-2-7557 0 0</inkml:trace>
  <inkml:trace contextRef="#ctx0" brushRef="#br0" timeOffset="12612.646">2281 813 2320 0 0,'0'0'3659'0'0,"0"0"-857"0"0,0 0-611 0 0,0 0-323 0 0,0 0-250 0 0,0 0-210 0 0,0 0-194 0 0,0 0-170 0 0,0 0-125 0 0,0 0-36 0 0,0 0-39 0 0,0 0-56 0 0,0 0-47 0 0,11 10-47 0 0,35 28-37 0 0,-43-36-579 0 0,0-1-1 0 0,0 1 1 0 0,0-1-1 0 0,0 0 0 0 0,0 0 1 0 0,0 0-1 0 0,0 0 0 0 0,0 0 1 0 0,0-1-1 0 0,1 1 0 0 0,-1-1 1 0 0,0 0-1 0 0,0 0 1 0 0,1 0-1 0 0,-1-1 0 0 0,0 1 1 0 0,0-1-1 0 0,1 0 0 0 0,-1 1 1 0 0,1-2-78 0 0,3 0 129 0 0,14-4 68 0 0,0-2 0 0 0,0-1 1 0 0,-1 0-1 0 0,0-2 1 0 0,-1 0-1 0 0,0-1 0 0 0,-1-1 1 0 0,0 0-1 0 0,-1-2 0 0 0,-1 0 1 0 0,0-1-1 0 0,4-7-197 0 0,-11 14 27 0 0,-1 0 0 0 0,-1-1-1 0 0,0 0 1 0 0,0-1 0 0 0,-1 1-1 0 0,-1-1 1 0 0,1 0 0 0 0,-2-1-1 0 0,0 1 1 0 0,0-1 0 0 0,-1 0-1 0 0,0 0 1 0 0,-1 0 0 0 0,0 0-1 0 0,-1 0 1 0 0,-1-12-27 0 0,0 1-11 0 0,1 11-8 0 0,0 1-1 0 0,-1-1 1 0 0,0 0-1 0 0,-1 1 1 0 0,0-1-1 0 0,-1 1 0 0 0,-1-1 1 0 0,0 1-1 0 0,0 0 1 0 0,-1 0-1 0 0,0 0 1 0 0,-4-5 19 0 0,6 13-27 0 0,0 0 0 0 0,-1 1 1 0 0,1-1-1 0 0,-1 1 0 0 0,1 0 0 0 0,-1 0 1 0 0,0 0-1 0 0,0 0 0 0 0,0 0 1 0 0,0 1-1 0 0,0-1 0 0 0,-1 1 1 0 0,1 0-1 0 0,0 0 0 0 0,-1 0 0 0 0,1 0 1 0 0,0 1-1 0 0,-1-1 0 0 0,1 1 1 0 0,-1 0-1 0 0,1 0 0 0 0,-1 0 0 0 0,1 1 1 0 0,-1-1-1 0 0,1 1 0 0 0,0 0 1 0 0,-1 0-1 0 0,1 0 0 0 0,-1 0 27 0 0,-88 50-316 0 0,82-42 321 0 0,0 1 0 0 0,1 0 1 0 0,0 0-1 0 0,1 0 0 0 0,0 1 0 0 0,0 1 1 0 0,1-1-1 0 0,1 1 0 0 0,0 0 1 0 0,1 1-1 0 0,0-1 0 0 0,1 1 0 0 0,0 0 1 0 0,1 0-1 0 0,0 0 0 0 0,1 1 0 0 0,1-1 1 0 0,0 0-1 0 0,1 1 0 0 0,0-1 1 0 0,1 1-1 0 0,1-1 0 0 0,0 1 0 0 0,1-1-5 0 0,4 6 49 0 0,1 1 0 0 0,2-2 0 0 0,-1 1 0 0 0,2-1-1 0 0,1-1 1 0 0,0 0 0 0 0,1 0 0 0 0,0-1-1 0 0,2-1 1 0 0,0-1 0 0 0,0 0 0 0 0,1 0-1 0 0,1-2 1 0 0,12 7-49 0 0,-13-8 26 0 0,1-1 0 0 0,-1-1 0 0 0,2 0 0 0 0,-1-1 0 0 0,1-1-1 0 0,1-1 1 0 0,-1 0 0 0 0,1-1 0 0 0,0-2 0 0 0,2 1-26 0 0,15-3-625 0 0,-25-4-1882 0 0,-4-2-3380 0 0,-6 1-6123 0 0</inkml:trace>
  <inkml:trace contextRef="#ctx0" brushRef="#br0" timeOffset="14299.849">318 200 4281 0 0,'0'0'1892'0'0,"0"0"-317"0"0,0 0-108 0 0,0 0 96 0 0,0 0 98 0 0,0 0-113 0 0,0 0-322 0 0,0 0-420 0 0,0 0-295 0 0,0 0-141 0 0,0 0 20 0 0,0 0 69 0 0,0 0 27 0 0,10-11 34 0 0,33-37 32 0 0,10 22 675 0 0,-40 23-998 0 0,104-9 746 0 0,-114 14-946 0 0,-1 0-1 0 0,1-1 1 0 0,-1 1-1 0 0,0 0 1 0 0,0 0 0 0 0,0 1-1 0 0,0-1 1 0 0,0 0-1 0 0,0 1 1 0 0,0-1 0 0 0,-1 1-1 0 0,1 0 1 0 0,-1-1-1 0 0,0 1 1 0 0,0 0 0 0 0,0 0-1 0 0,0 0 1 0 0,0 0 0 0 0,-1 0-1 0 0,1 0 1 0 0,-1 0-1 0 0,0 0 1 0 0,0 0 0 0 0,0 0-1 0 0,0 0 1 0 0,-1 0-1 0 0,1 0 1 0 0,-1 0 0 0 0,1 0-1 0 0,-2 1-28 0 0,3 11 105 0 0,2 109 194 0 0,6 0-1 0 0,6-1 1 0 0,8 16-299 0 0,-5-56 36 0 0,-4 0 0 0 0,-3 0 0 0 0,-4 1 0 0 0,-4 4-36 0 0,-3-84 1 0 0,1 7 11 0 0,-1 0 0 0 0,0 1 0 0 0,-1-1 0 0 0,0 0 0 0 0,-1 1 0 0 0,-1-1-1 0 0,1 0 1 0 0,-2 0 0 0 0,-2 7-12 0 0,-14 20 330 0 0,20-37-269 0 0,0-1 15 0 0,0 0 25 0 0,0 0 2 0 0,0 0 42 0 0,-2-23 798 0 0,-12-43-723 0 0,8-46-186 0 0,6 0 1 0 0,4 0-1 0 0,6-7-34 0 0,37-242 29 0 0,-46 349-33 0 0,1 1 0 0 0,1-1 0 0 0,0 1 0 0 0,1-1 0 0 0,0 1 0 0 0,0 0 0 0 0,1 0 0 0 0,1 1-1 0 0,0 0 1 0 0,0 0 0 0 0,1 0 0 0 0,0 1 0 0 0,1-1 0 0 0,0 2 0 0 0,0-1 0 0 0,7-4 4 0 0,10 0 19 0 0,0 3-1 0 0,1 0 1 0 0,-1 1 0 0 0,2 1 0 0 0,-1 2 0 0 0,1 1-1 0 0,0 1 1 0 0,0 1 0 0 0,0 1 0 0 0,1 2 0 0 0,-1 0-1 0 0,0 2 1 0 0,3 1-19 0 0,107-2 299 0 0,505-65 247 0 0,-370 52-500 0 0,-196 9 2 0 0,108-18 30 0 0,35-6 0 0 0,-80 20-133 0 0,-24 3 104 0 0,-115 4-25 0 0,0 0-4 0 0,25-3 67 0 0,-20 38 843 0 0,2 140-865 0 0,-10-170-877 0 0,0-5-1987 0 0,1 0-1521 0 0,2 0-7901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6:44.126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16 232 0 0 0,'-15'-54'123'0'0,"15"54"30"0"0,0 0-57 0 0,0 0-112 0 0,0 0-117 0 0,231 0 938 0 0,698-44-221 0 0,129-12-1230 0 0,-416-17 429 0 0,-277 69-532 0 0,-346 7 777 0 0,-17-2 200 0 0,-2-1 387 0 0,0 0 90 0 0,-9 0 234 0 0,-310 8-2207 0 0,-190 18 21 0 0,-316 6 1247 0 0,-95 17 0 0 0,868-45 0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6:47.295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468 321 0 0 0,'208'-63'0'0'0,"-62"37"0"0"0,130 5 0 0 0,255 14 0 0 0,-332 8 0 0 0,1268-32 0 0 0,-1267 21 0 0 0,219-12 0 0 0,209-46 0 0 0,-353 13 0 0 0,-259 45 547 0 0,-25 6 424 0 0,-122 0-1281 0 0,-388 39-870 0 0,-1318 15 1152 0 0,1829-50 28 0 0,-890 23 0 0 0,719-17 0 0 0,-148 27 0 0 0,130 12 0 0 0,171-29 0 0 0,73-8 0 0 0,254-5 0 0 0,354-30 0 0 0,904-22 0 0 0,-141 45 2147 0 0,-1417 4-1340 0 0,-10 0 628 0 0,-408 12-976 0 0,-910 95-1230 0 0,-629 8 521 0 0,1181-111 1672 0 0,752-5-1460 0 0,69-2-384 0 0,682-16 485 0 0,-145 5 157 0 0,1371-44-299 0 0,-1190 45-381 0 0,-426-1 412 0 0,-307 13 516 0 0,-48-6 360 0 0,-136 2-1157 0 0,0 6 0 0 0,0 7 1 0 0,-37 12 328 0 0,172-18-35 0 0,-2747 237-592 0 0,2244-189 999 0 0,274-34-153 0 0,555-36-1060 0 0,1646-100 1763 0 0,-244 109-1116 0 0,-1213 11 1854 0 0,-1041 2-1102 0 0,-1699 154-2291 0 0,1633-111 1832 0 0,-622 32 961 0 0,990-75 877 0 0,316-15-1631 0 0,592-70 2297 0 0,482 10-2603 0 0,97 84-285 0 0,-449 39-138 0 0,-685-40 338 0 0,82 7-457 0 0,177 41 542 0 0,-371-58 4 0 0,1 0 0 0 0,0 0 0 0 0,0 0 0 0 0,0 1 0 0 0,-1-1 0 0 0,1 0-1 0 0,0 0 1 0 0,0 1 0 0 0,0-1 0 0 0,0 0 0 0 0,0 0 0 0 0,0 1 0 0 0,-1-1 0 0 0,1 0 0 0 0,0 1 0 0 0,0-1-1 0 0,0 0 1 0 0,0 1 0 0 0,0-1 0 0 0,0 0 0 0 0,0 0 0 0 0,0 1 0 0 0,0-1 0 0 0,0 0 0 0 0,0 1 0 0 0,1-1-1 0 0,-1 0-3 0 0,-1045 23-1321 0 0,-1437 4 1764 0 0,2186-23-317 0 0,726-4-232 0 0,1457 0-615 0 0,-880 4-1140 0 0,-826-12 1834 0 0,-174 2 592 0 0,-26 1-394 0 0,-194 1-820 0 0,-852 53-2071 0 0,709-25 2995 0 0,-1696 127 4370 0 0,1616-105-3802 0 0,420-41-1160 0 0,38-3 133 0 0,274-11 716 0 0,12-14-532 0 0,672-45 864 0 0,105 41-864 0 0,34 58-558 0 0,-636-8 657 0 0,-475-21-71 0 0,-24 0-1 0 0,-225 4-157 0 0,-118 17-255 0 0,38-1 117 0 0,-1804 55 1112 0 0,1026-74 624 0 0,1857-34-1401 0 0,340 24 45 0 0,253 37-1700 0 0,-758-45 844 0 0,-508 0 1386 0 0,-85 15-625 0 0,0 1 0 0 0,-1-1 0 0 0,1 0 0 0 0,0 0-1 0 0,0 0 1 0 0,-1 0 0 0 0,1 0 0 0 0,0 0-1 0 0,-1 0 1 0 0,1 0 0 0 0,0 0 0 0 0,-1 0-1 0 0,1 0 1 0 0,0 0 0 0 0,-1 0 0 0 0,1 0-1 0 0,0 0 1 0 0,-1 0 0 0 0,1 0 0 0 0,0 0-1 0 0,-1 0 1 0 0,1 0 0 0 0,0 0 0 0 0,0-1-1 0 0,-1 1 1 0 0,1 0 0 0 0,0 0 0 0 0,-1 0-1 0 0,1 0 1 0 0,0-1 0 0 0,0 1 0 0 0,0 0-1 0 0,-1 0 1 0 0,1-1 0 0 0,0 1 0 0 0,0 0 0 0 0,0-1-1 0 0,-1 1 1 0 0,1 0 0 0 0,0 0 0 0 0,0-1-1 0 0,0 1 1 0 0,0 0 0 0 0,0-1 0 0 0,0 1-1 0 0,0 0 1 0 0,0-1 0 0 0,0 1 0 0 0,0 0-1 0 0,0-1 1 0 0,0 1 0 0 0,0 0 0 0 0,0-1-1 0 0,0 1 1 0 0,0 0 0 0 0,0-1 0 0 0,0 1-1 0 0,0 0 1 0 0,1 0 0 0 0,-1-1 0 0 0,0 1-1 0 0,0 0 1 0 0,0-1 0 0 0,0 1 0 0 0,1 0-1 0 0,-1 0 1 0 0,0-1 0 0 0,0 1 0 0 0,1 0-17 0 0,-41-6-48 0 0,0 1 0 0 0,0 2 0 0 0,1 2 0 0 0,-27 3 48 0 0,-2-1-23 0 0,-374 15-204 0 0,-896 96 478 0 0,1082-90-126 0 0,-549 25 43 0 0,1221-64-384 0 0,280-29 251 0 0,469 36-35 0 0,-433 37-235 0 0,-524-20 1332 0 0,-539 9-1067 0 0,9 22-80 0 0,-518 46-844 0 0,504-79 1251 0 0,353-17-1263 0 0,333-31-49 0 0,3 14 1 0 0,28 16 954 0 0,237 14-2007 0 0,-602 0 2159 0 0,63 3-573 0 0,-38 2 3057 0 0,-115-19-2359 0 0,-1 4 0 0 0,-1 4 0 0 0,1 2-1 0 0,-1 4 1 0 0,1 4 0 0 0,-47 8-277 0 0,-50 1-71 0 0,-395 6 307 0 0,517-24 249 0 0,58-4-482 0 0,145-14-850 0 0,343-29-10 0 0,453 14 857 0 0,-483 32 202 0 0,-981 36 588 0 0,-116-3-552 0 0,394-25-7300 0 0,253-3 3313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6:49.1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170 101 0 0 0,'0'0'400'0'0,"0"0"74"0"0,0 0 64 0 0,0 0 46 0 0,0 0-41 0 0,0 0-48 0 0,0 0-83 0 0,0 0-93 0 0,-21-12-44 0 0,-64-37-50 0 0,31 26 454 0 0,45 21-1016 0 0,23 3 123 0 0,274-5 186 0 0,-204-7 239 0 0,-83 11-43 0 0,-1 0 140 0 0,0 0 133 0 0,0 0 11 0 0,-20 0-1 0 0,0 0-368 0 0,-1 2 0 0 0,1 0 0 0 0,0 1-1 0 0,0 1 1 0 0,0 0 0 0 0,1 2 0 0 0,-1 1 0 0 0,-6 3-83 0 0,9-4 26 0 0,15-6-56 0 0,0 0-1 0 0,-1 1 1 0 0,1-1 0 0 0,0 1 0 0 0,0-1-1 0 0,0 1 1 0 0,0 0 0 0 0,0 0 0 0 0,0-1-1 0 0,0 2 1 0 0,0-1 0 0 0,0 0 0 0 0,1 0-1 0 0,-1 1 1 0 0,0-1 0 0 0,1 1 0 0 0,-1-1 0 0 0,1 1-1 0 0,-1 0 1 0 0,1-1 0 0 0,0 1 0 0 0,0 0-1 0 0,0 0 1 0 0,0 0 0 0 0,0 0 0 0 0,0 0 30 0 0,33 17-391 0 0,99 16-1167 0 0,-129-35 1455 0 0,0 0-1 0 0,-1 1 1 0 0,1-1-1 0 0,0 1 0 0 0,0-1 1 0 0,-1 1-1 0 0,1-1 1 0 0,0 1-1 0 0,-1 0 0 0 0,1 0 1 0 0,-1 0-1 0 0,1 0 1 0 0,-1 0-1 0 0,1 0 1 0 0,-1 0-1 0 0,0 1 0 0 0,0-1 1 0 0,1 0-1 0 0,-1 1 1 0 0,0-1-1 0 0,0 1 1 0 0,0-1-1 0 0,-1 1 0 0 0,1 0 1 0 0,0-1-1 0 0,-1 1 1 0 0,1 0-1 0 0,-1-1 1 0 0,1 1-1 0 0,-1 0 0 0 0,0 0 1 0 0,1-1-1 0 0,-1 1 1 0 0,0 0-1 0 0,0 0 0 0 0,-1 0 1 0 0,1-1-1 0 0,0 1 1 0 0,-1 0-1 0 0,1 0 1 0 0,-1-1-1 0 0,0 3 104 0 0,-2 0 0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6:52.60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1285 254 400 0 0,'0'0'1039'0'0,"0"0"-851"0"0,0 0-389 0 0,0 0-75 0 0,0 0-4 0 0,0 0 59 0 0,0 0 61 0 0,0 0 52 0 0,0 0 34 0 0,0 0 26 0 0,0 0 56 0 0,-22-7 68 0 0,-71-24 76 0 0,-70-53 1379 0 0,130 81-1700 0 0,-1 1 0 0 0,0 2 1 0 0,1 1-1 0 0,-1 2 0 0 0,1 1 1 0 0,0 2-1 0 0,-29 8 169 0 0,-74 11-356 0 0,-126-9 1119 0 0,260-16-695 0 0,1 0-9 0 0,0 0 0 0 0,0 1 0 0 0,0-1 0 0 0,0 0 0 0 0,0 0-1 0 0,0 0 1 0 0,0 0 0 0 0,0 0 0 0 0,0 0 0 0 0,0 0 0 0 0,0 0 0 0 0,0 0 0 0 0,0 0 0 0 0,0-1 0 0 0,0 1 0 0 0,1 0-1 0 0,-1-1 1 0 0,0 1 0 0 0,0-1 0 0 0,0 1 0 0 0,0-1 0 0 0,0 1 0 0 0,1-1 0 0 0,-1 0 0 0 0,0 1 0 0 0,1-1-1 0 0,-1 0 1 0 0,0 1 0 0 0,1-1 0 0 0,-1 0 0 0 0,1 0 0 0 0,-1 0 0 0 0,1 0 0 0 0,-1 1 0 0 0,1-1 0 0 0,0 0-1 0 0,-1-1-58 0 0,41-21 300 0 0,-1 8-350 0 0,2 2-1 0 0,-1 2 0 0 0,2 1 0 0 0,-1 3 0 0 0,1 1 0 0 0,0 2 0 0 0,23 1 51 0 0,-8 2-114 0 0,-36-1 35 0 0,1 1 0 0 0,-1 1-1 0 0,1 0 1 0 0,-1 2 0 0 0,1 1-1 0 0,-1 0 1 0 0,0 2 0 0 0,0 0-1 0 0,15 7 80 0 0,-37-12-19 0 0,1 0 0 0 0,-1 0 1 0 0,0 0-1 0 0,0 1 0 0 0,0-1 0 0 0,0 0 0 0 0,0 0 0 0 0,1 1 0 0 0,-1-1 0 0 0,0 0 1 0 0,0 1-1 0 0,0-1 0 0 0,1 1 0 0 0,-1-1 0 0 0,0 1 0 0 0,1-1 0 0 0,-1 1 0 0 0,0-1 0 0 0,1 1 1 0 0,-1 0-1 0 0,1-1 0 0 0,-1 1 0 0 0,1 0 0 0 0,-1-1 0 0 0,1 1 0 0 0,-1 0 0 0 0,1 0 1 0 0,0 0-1 0 0,-1-1 0 0 0,1 1 0 0 0,0 0 0 0 0,0 0 0 0 0,0 0 0 0 0,0 0 0 0 0,0 0 1 0 0,0-1-1 0 0,0 1 0 0 0,0 0 0 0 0,0 0 0 0 0,0 0 0 0 0,0 0 0 0 0,0 0 0 0 0,1-1 0 0 0,-1 1 1 0 0,0 0-1 0 0,1 0 0 0 0,-1 0 0 0 0,0-1 0 0 0,1 1 0 0 0,-1 0 0 0 0,1-1 0 0 0,-1 1 1 0 0,1 0-1 0 0,0-1 0 0 0,-1 1 0 0 0,1 0 0 0 0,0-1 0 0 0,-1 1 0 0 0,1-1 0 0 0,0 1 1 0 0,-1-1-1 0 0,1 0 0 0 0,0 1 0 0 0,0-1 0 0 0,0 0 0 0 0,0 1 0 0 0,-1-1 0 0 0,1 0 0 0 0,0 0 1 0 0,1 0 18 0 0,-125 41-212 0 0,-175 10 966 0 0,216-31-447 0 0,103-5-1144 0 0,33-7 505 0 0,-1-2 0 0 0,1-3 0 0 0,0-2 1 0 0,20-3 331 0 0,10 1 21 0 0,276 13-21 0 0,-338-11 0 0 0,49 17 0 0 0,-71-17 0 0 0,1 0 0 0 0,-1 0 0 0 0,0 0 0 0 0,1 0 0 0 0,-1 0 0 0 0,0 0 0 0 0,0 0 0 0 0,0 0 0 0 0,1 0 0 0 0,-1 0 0 0 0,0 0 0 0 0,-1 0 0 0 0,1 0 0 0 0,0 0 0 0 0,0 0 0 0 0,0 0 0 0 0,0 0 0 0 0,-1 0 0 0 0,1-1 0 0 0,-1 1 0 0 0,1 0 0 0 0,0 0 0 0 0,-1 0 0 0 0,0 0 0 0 0,1 0 0 0 0,-1 0 0 0 0,1-1 0 0 0,-1 1 0 0 0,0 0 0 0 0,0-1 0 0 0,1 1 0 0 0,-1 0 0 0 0,0-1 0 0 0,0 1 0 0 0,0-1 0 0 0,0 1 0 0 0,0-1 0 0 0,0 0 0 0 0,0 1 0 0 0,0-1 0 0 0,1 0 0 0 0,-1 1 0 0 0,0-1 0 0 0,0 0 0 0 0,-1 0 0 0 0,1 0 0 0 0,-1 1 0 0 0,-171 56 0 0 0,-285 43 0 0 0,-123-4 280 0 0,571-94-212 0 0,8-2-74 0 0,-1 0 0 0 0,1 0 0 0 0,0 0 0 0 0,-1 0 0 0 0,1 1 0 0 0,0-1 0 0 0,0 1 0 0 0,-1-1 0 0 0,1 1 0 0 0,0 0-1 0 0,0-1 1 0 0,0 1 0 0 0,0 0 0 0 0,0 1 0 0 0,0-1 0 0 0,0 0 0 0 0,0 1 0 0 0,0-1 0 0 0,1 1 0 0 0,-1-1 0 0 0,1 1 0 0 0,-1 0 0 0 0,1-1-1 0 0,-1 1 1 0 0,1 0 0 0 0,0 0 0 0 0,0 0 0 0 0,0 0 0 0 0,0 1 6 0 0,2 0-8 0 0,1-1-1 0 0,0 0 1 0 0,0 1-1 0 0,0-1 1 0 0,0 0-1 0 0,1 0 1 0 0,-1 0 0 0 0,1 0-1 0 0,-1-1 1 0 0,1 1-1 0 0,-1-1 1 0 0,1 1-1 0 0,0-1 1 0 0,0 0-1 0 0,-1 0 1 0 0,1 0 0 0 0,0-1-1 0 0,0 1 1 0 0,3 0 8 0 0,2 1-12 0 0,60 15 12 0 0,-1-4 0 0 0,1-3 0 0 0,31 0 0 0 0,451 40 0 0 0,-307-30 0 0 0,-156-1 0 0 0,-86-19 0 0 0,-1 0 0 0 0,1 1 0 0 0,-1-1 0 0 0,1 1 0 0 0,-1-1 0 0 0,1 0 0 0 0,-1 1 0 0 0,1-1 0 0 0,-1 1 0 0 0,0-1 0 0 0,1 1 0 0 0,-1-1 0 0 0,0 1 0 0 0,1-1 0 0 0,-1 1 0 0 0,0-1 0 0 0,0 1 0 0 0,1-1 0 0 0,-1 1 0 0 0,0 0 0 0 0,0-1 0 0 0,0 1 0 0 0,0 0 0 0 0,0-1 0 0 0,0 1 0 0 0,0-1 0 0 0,0 1 0 0 0,0 0 0 0 0,0-1 0 0 0,0 1 0 0 0,0-1 0 0 0,0 1 0 0 0,0 0 0 0 0,-1-1 0 0 0,1 1 0 0 0,0-1 0 0 0,0 1 0 0 0,-1-1 0 0 0,1 1 0 0 0,0-1 0 0 0,-1 1 0 0 0,1-1 0 0 0,-1 1 0 0 0,1-1 0 0 0,-1 1 0 0 0,1-1 0 0 0,-1 1 0 0 0,1-1 0 0 0,-1 0 0 0 0,1 0 0 0 0,-1 1 0 0 0,1-1 0 0 0,-1 0 0 0 0,1 0 0 0 0,-1 1 0 0 0,0-1 0 0 0,1 0 0 0 0,-1 0 0 0 0,1 0 0 0 0,-2 0 0 0 0,-38 15 0 0 0,-575 85 3793 0 0,586-95-3665 0 0,21-4-131 0 0,0 0-1 0 0,0 0 1 0 0,0 1 0 0 0,1 0 0 0 0,-1 0-1 0 0,1 1 1 0 0,-1 0 0 0 0,1 0-1 0 0,0 1 1 0 0,0-1 0 0 0,-6 6 3 0 0,12-7-54 0 0,0 0 1 0 0,0-1-1 0 0,1 1 1 0 0,-1 0-1 0 0,1 0 0 0 0,0 0 1 0 0,-1 0-1 0 0,1 0 1 0 0,0 0-1 0 0,0-1 1 0 0,0 1-1 0 0,0 0 0 0 0,1 0 1 0 0,-1 0-1 0 0,0 0 1 0 0,1 0-1 0 0,-1 0 1 0 0,1 0-1 0 0,0-1 0 0 0,0 1 1 0 0,-1 0-1 0 0,1-1 1 0 0,0 1-1 0 0,1 0 1 0 0,-1-1-1 0 0,0 1 1 0 0,0-1-1 0 0,1 0 0 0 0,-1 1 1 0 0,1 0 53 0 0,14 7-59 0 0,0 1 0 0 0,1-2 1 0 0,0 0-1 0 0,1-1 0 0 0,-1-1 1 0 0,1-1-1 0 0,0 0 0 0 0,1-1 0 0 0,-1-1 1 0 0,1-1-1 0 0,-1-1 0 0 0,1 0 0 0 0,0-1 1 0 0,12-2 58 0 0,12 3 28 0 0,90-1 159 0 0,-80-2-105 0 0,1 3-1 0 0,-1 2 1 0 0,-1 2 0 0 0,12 4-82 0 0,-63-9-2 0 0,0 0 0 0 0,0-1 1 0 0,0 1-1 0 0,0 0 0 0 0,0 0 1 0 0,0 0-1 0 0,0 0 0 0 0,0 0 0 0 0,0 0 1 0 0,0 0-1 0 0,0 0 0 0 0,0 0 1 0 0,0 0-1 0 0,0 0 0 0 0,0 1 1 0 0,0-1-1 0 0,0 0 0 0 0,0 1 0 0 0,0-1 1 0 0,0 1-1 0 0,0-1 0 0 0,-1 1 1 0 0,1-1-1 0 0,0 1 0 0 0,0 0 1 0 0,0-1-1 0 0,-1 1 0 0 0,1 0 0 0 0,0 0 1 0 0,-1 0-1 0 0,1-1 0 0 0,-1 1 1 0 0,1 0-1 0 0,-1 0 0 0 0,1 0 1 0 0,-1 0-1 0 0,0 0 0 0 0,1 0 0 0 0,-1 0 1 0 0,0 0-1 0 0,0 0 0 0 0,0 0 1 0 0,0 0-1 0 0,0 0 0 0 0,0 0 1 0 0,0 0-1 0 0,0 0 0 0 0,0 0 0 0 0,0 0 1 0 0,0 0-1 0 0,-1 0 0 0 0,1 0 1 0 0,0 0-1 0 0,-1 0 0 0 0,1 0 1 0 0,-1 0-1 0 0,1 0 0 0 0,-1 0 1 0 0,1-1-1 0 0,-1 1 0 0 0,0 0 0 0 0,0 0 2 0 0,-162 48-28 0 0,9-15 885 0 0,-1-8-1 0 0,-1-6 0 0 0,-41-5-856 0 0,182-14 149 0 0,-7 3 58 0 0,33 0-385 0 0,38 0 240 0 0,303-22 93 0 0,155-29 3 0 0,-162 22 1352 0 0,28 15-1510 0 0,-279 18-100 0 0,-93-5 68 0 0,-1-2 129 0 0,-96 25 339 0 0,7-7-1282 0 0,0-5-1 0 0,-1-3 0 0 0,-1-4 0 0 0,-16-4 847 0 0,-108-2-905 0 0,151-10 893 0 0,65 9 0 0 0,-1 0 0 0 0,0 0 0 0 0,0 0 0 0 0,1-1 0 0 0,-1 1 0 0 0,0 0 1 0 0,1 0-1 0 0,-1 0 0 0 0,0-1 0 0 0,0 1 0 0 0,1 0 0 0 0,-1 0 1 0 0,0-1-1 0 0,0 1 0 0 0,0 0 0 0 0,0 0 0 0 0,1-1 0 0 0,-1 1 0 0 0,0 0 1 0 0,0-1-1 0 0,0 1 0 0 0,0 0 0 0 0,0-1 0 0 0,0 1 0 0 0,0 0 1 0 0,0-1-1 0 0,0 1 0 0 0,0 0 0 0 0,0-1 0 0 0,0 1 0 0 0,0 0 0 0 0,0 0 1 0 0,0-1-1 0 0,0 1 0 0 0,0 0 0 0 0,0-1 0 0 0,0 1 0 0 0,0 0 1 0 0,-1-1-1 0 0,1 1 0 0 0,0 0 0 0 0,0 0 0 0 0,0-1 0 0 0,-1 1 0 0 0,1 0 1 0 0,0 0-1 0 0,0-1 0 0 0,0 1 0 0 0,-1 0 0 0 0,1 0 0 0 0,0 0 0 0 0,-1-1 1 0 0,1 1-1 0 0,0 0 0 0 0,-1 0 12 0 0,33-12-854 0 0,321-81-233 0 0,-204 54 1087 0 0,-2-7 0 0 0,-2-6 0 0 0,-3-7 0 0 0,47-30 0 0 0,24-41 8 0 0,-206 125 80 0 0,0 1 1 0 0,-1-1-1 0 0,0-1 1 0 0,0 1-1 0 0,0-1 1 0 0,-1 0-1 0 0,0-1 1 0 0,0 1-1 0 0,0-1 1 0 0,-1 0-1 0 0,0 0 1 0 0,0 0-1 0 0,-1-1 0 0 0,0 1 1 0 0,2-8-89 0 0,-7 10 34 0 0,1 0-1 0 0,0 1 1 0 0,-1-1 0 0 0,0 0-1 0 0,0 1 1 0 0,-1 0 0 0 0,1-1-1 0 0,-1 1 1 0 0,0 0 0 0 0,0 0-1 0 0,0 0 1 0 0,-1 1 0 0 0,1-1-1 0 0,-1 1 1 0 0,0 0 0 0 0,0 0 0 0 0,0 0-1 0 0,0 0 1 0 0,-1 1 0 0 0,1 0-1 0 0,-1 0 1 0 0,1 0 0 0 0,-1 0-1 0 0,0 1 1 0 0,0 0 0 0 0,0 0-1 0 0,1 0 1 0 0,-1 0 0 0 0,0 1-1 0 0,-3 0-33 0 0,-2-3-6 0 0,-70-14-177 0 0,-1 3 0 0 0,0 4-1 0 0,-1 4 1 0 0,-71 3 183 0 0,-5-2 68 0 0,-50-3 207 0 0,-5 1 1838 0 0,1-9 0 0 0,-125-28-2113 0 0,309 38 261 0 0,15 5-85 0 0,1 0 0 0 0,0-1 0 0 0,-1-1 0 0 0,1 0-1 0 0,0-1 1 0 0,0 0 0 0 0,1 0 0 0 0,-1-2 0 0 0,1 1-1 0 0,0-1 1 0 0,1-1 0 0 0,-1 0 0 0 0,-8-8-176 0 0,18 13 19 0 0,0 0 0 0 0,-1 0-1 0 0,1 1 1 0 0,0-1 0 0 0,0 0 0 0 0,1 0 0 0 0,-1 0 0 0 0,0 0-1 0 0,1 0 1 0 0,-1 0 0 0 0,1 0 0 0 0,-1 0 0 0 0,1 0 0 0 0,0-1-1 0 0,0 1 1 0 0,0 0 0 0 0,0 0 0 0 0,1 0 0 0 0,-1 0 0 0 0,0 0-1 0 0,1 0 1 0 0,0 0 0 0 0,-1 0 0 0 0,1 0 0 0 0,0 0 0 0 0,0 0-1 0 0,0 0 1 0 0,0 0 0 0 0,0 1 0 0 0,1-1 0 0 0,-1 0 0 0 0,1 0-19 0 0,56-51-102 0 0,-43 42 148 0 0,24-19-35 0 0,2 1 0 0 0,1 2 1 0 0,1 1-1 0 0,1 3 1 0 0,1 2-1 0 0,1 1 0 0 0,1 3 1 0 0,1 2-1 0 0,0 2 1 0 0,1 1-1 0 0,0 4 0 0 0,0 1 1 0 0,9 2-12 0 0,138 9 68 0 0,-90 7 224 0 0,1-4 1 0 0,51-6-293 0 0,-52-13 172 0 0,-27-2-1101 0 0,-190 48 107 0 0,0-8 515 0 0,-2-5-1 0 0,0-5 1 0 0,-1-5 0 0 0,-76-4 307 0 0,83-3 680 0 0,105-4-587 0 0,24 0-408 0 0,293-12 331 0 0,1183 15-201 0 0,-1432-3 196 0 0,263 5 147 0 0,325-40-158 0 0,-478 17 198 0 0,-234 13-73 0 0,-274 21-882 0 0,283-10 420 0 0,-148 34-3899 0 0,196-40 4185 0 0,1 0 0 0 0,-1 0 1 0 0,0 0-1 0 0,0 0 1 0 0,1 0-1 0 0,-1 1 1 0 0,0-1-1 0 0,0 0 0 0 0,1 0 1 0 0,-1 0-1 0 0,0 1 1 0 0,0-1-1 0 0,1 0 0 0 0,-1 1 1 0 0,0-1-1 0 0,1 1 1 0 0,-1-1-1 0 0,0 1 1 0 0,1-1-1 0 0,-1 1 0 0 0,1-1 1 0 0,-1 1-1 0 0,1-1 1 0 0,-1 1-1 0 0,1 0 0 0 0,-1-1 1 0 0,1 1-1 0 0,0 0 1 0 0,-1-1-1 0 0,1 1 1 0 0,0 0-1 0 0,0 0 0 0 0,0-1 1 0 0,-1 1-1 0 0,1 0 1 0 0,0 0-1 0 0,0-1 0 0 0,0 1 1 0 0,0 0-1 0 0,0 0 1 0 0,0 0-1 0 0,0-1 1 0 0,1 1-1 0 0,-1 0 0 0 0,0 0 1 0 0,0-1-1 0 0,1 1 1 0 0,-1 0-1 0 0,0 0 51 0 0,35 18-234 0 0,-17-15 234 0 0,1 0 0 0 0,-1-2 0 0 0,1 0 0 0 0,0-1 0 0 0,0-1 0 0 0,-1 0 0 0 0,1-2 0 0 0,0 0 0 0 0,-1-1 0 0 0,1-1 0 0 0,5-2 0 0 0,39-32 71 0 0,-62 37 57 0 0,-1-1 1 0 0,1 1 0 0 0,-1 0 0 0 0,1 0 0 0 0,-1 0 0 0 0,0 0-1 0 0,0-1 1 0 0,1 1 0 0 0,-1 0 0 0 0,0 0 0 0 0,0-1-1 0 0,0 1 1 0 0,0 0 0 0 0,0 0 0 0 0,-1-1 0 0 0,1 1 0 0 0,0 0-1 0 0,-1 0 1 0 0,1 0 0 0 0,0-1 0 0 0,-1 1 0 0 0,0 0-1 0 0,1 0 1 0 0,-1 0 0 0 0,1 0 0 0 0,-1 0 0 0 0,0 0 0 0 0,0 0-1 0 0,0 0 1 0 0,0 0 0 0 0,0 1 0 0 0,0-1 0 0 0,0 0-1 0 0,0 0 1 0 0,0 1 0 0 0,0-1 0 0 0,0 1 0 0 0,0-1 0 0 0,0 1-1 0 0,0-1 1 0 0,-1 1 0 0 0,1 0 0 0 0,0-1 0 0 0,0 1-1 0 0,0 0 1 0 0,-1 0 0 0 0,1 0 0 0 0,0 0 0 0 0,-1 0-129 0 0,-36 0 290 0 0,37 0-192 0 0,1 0-30 0 0,18 0 165 0 0,219-26-465 0 0,80 29-6491 0 0,-291-3 6606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9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7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1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9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7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1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49">2517 305 11490 0 0,'0'0'4055'0'0,"0"0"-1970"0"0,0 0-748 0 0,0 0-65 0 0,0 0-41 0 0,0 0-112 0 0,0 0-106 0 0,0 0-122 0 0,33 2-179 0 0,105 7-173 0 0,4 11 524 0 0,77 4-614 0 0,-125-21-7761 0 0,-85-3-4790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5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9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7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1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49">2517 305 11490 0 0,'0'0'4055'0'0,"0"0"-1970"0"0,0 0-748 0 0,0 0-65 0 0,0 0-41 0 0,0 0-112 0 0,0 0-106 0 0,0 0-122 0 0,33 2-179 0 0,105 7-173 0 0,4 11 524 0 0,77 4-614 0 0,-125-21-7761 0 0,-85-3-4790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5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9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7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1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49">2517 305 11490 0 0,'0'0'4055'0'0,"0"0"-1970"0"0,0 0-748 0 0,0 0-65 0 0,0 0-41 0 0,0 0-112 0 0,0 0-106 0 0,0 0-122 0 0,33 2-179 0 0,105 7-173 0 0,4 11 524 0 0,77 4-614 0 0,-125-21-7761 0 0,-85-3-4790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5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9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7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1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29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49">2517 305 11490 0 0,'0'0'4055'0'0,"0"0"-1970"0"0,0 0-748 0 0,0 0-65 0 0,0 0-41 0 0,0 0-112 0 0,0 0-106 0 0,0 0-122 0 0,33 2-179 0 0,105 7-173 0 0,4 11 524 0 0,77 4-614 0 0,-125-21-7761 0 0,-85-3-4790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5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9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7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1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49">2517 305 11490 0 0,'0'0'4055'0'0,"0"0"-1970"0"0,0 0-748 0 0,0 0-65 0 0,0 0-41 0 0,0 0-112 0 0,0 0-106 0 0,0 0-122 0 0,33 2-179 0 0,105 7-173 0 0,4 11 524 0 0,77 4-614 0 0,-125-21-7761 0 0,-85-3-4790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5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4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1,'4'0,"1"4,-3 1,-4 4,-4 5,-2 4,-4 3,1 2,-2 1,-3 1,1 0,-1 0,2 0,0-5,2-1,3-4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5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378 802 0 0 0,'0'0'860'0'0,"0"0"-102"0"0,0 0-126 0 0,0 0-93 0 0,0 0-62 0 0,0 0 0 0 0,6-4 40 0 0,14-8 60 0 0,-15 8 78 0 0,-5 4 100 0 0,0 0 86 0 0,0 0 90 0 0,0 0 89 0 0,0 0 50 0 0,2 3 8443 0 0,-5-1-5142 0 0,-17 4-5602 0 0,14-5 2241 0 0,-215 49-285 0 0,167-42 113 0 0,54-8-702 0 0,0 0-31 0 0,0 0-32 0 0,0 0-25 0 0,0 0-18 0 0,0 0-2 0 0,0 0-7 0 0,0 0 5 0 0,0 0-13 0 0,0 0 7 0 0,0 0 20 0 0,0 0-1 0 0,0 0 13 0 0,0 0 8 0 0,0 0 17 0 0,0 0 10 0 0,0 0 3 0 0,0 0 6 0 0,0 0-14 0 0,0 0 7 0 0,0 0-9 0 0,0 0-13 0 0,0 0-9 0 0,0 0-20 0 0,0 0-6 0 0,0 0-4 0 0,0 0-16 0 0,0 0-3 0 0,20 0-1 0 0,225-11 359 0 0,31-5 134 0 0,-55 20-286 0 0,-155-16 789 0 0,-68 39-1033 0 0,-9 112 48 0 0,-5 153 38 0 0,11-10 87 0 0,3-135-51 0 0,-15-32 26 0 0,9-37 70 0 0,5-51 485 0 0,-3-30-660 0 0,1 0 1 0 0,-1 1 0 0 0,0 0 0 0 0,0 0-1 0 0,0 0 1 0 0,0 1 0 0 0,0 0-1 0 0,0 0 1 0 0,-1 1 0 0 0,1 0-1 0 0,0 0 1 0 0,0 0 0 0 0,-1 1-15 0 0,2-1 13 0 0,-210 0-52 0 0,125 11 39 0 0,-60 1 44 0 0,-12-16-32 0 0,60 8 35 0 0,80 3 0 0 0,21-7-59 0 0,1 0 2 0 0,0 0 0 0 0,0 0 10 0 0,0 0-8 0 0,0 0 13 0 0,0 0 6 0 0,0 0 5 0 0,0 0 60 0 0,0 0-60 0 0,0 0-70 0 0,0 0 32 0 0,0 0 26 0 0,0 0 4 0 0,0 0 1 0 0,0 0 4 0 0,0 0-2 0 0,0 0 6 0 0,0 0 13 0 0,0 0 2 0 0,0 0-4 0 0,0 0-16 0 0,0 0-4 0 0,-2-258 190 0 0,2 130-184 0 0,-17 56-12 0 0,13-125-3 0 0,-9 66 4 0 0,11-115-78 0 0,2 246 60 0 0,0 0-5 0 0,0 0 15 0 0,0 0 22 0 0,0 0-1 0 0,0 0-9 0 0,0 0-12 0 0,0 0-6 0 0,0 0-8 0 0,0 0 9 0 0,0 0 7 0 0,0 0 19 0 0,0 0-13 0 0,0 0-30 0 0,0 0 10 0 0,0 0-9 0 0,0 0 16 0 0,0 0 23 0 0,0 0-26 0 0,0 0 17 0 0,0 0-3 0 0,22-12-165 0 0,45 1 116 0 0,50 11 19 0 0,-112-2 919 0 0,-2 0-3536 0 0,1 2-7056 0 0,-3 0-2129 0 0</inkml:trace>
  <inkml:trace contextRef="#ctx0" brushRef="#br0" timeOffset="3717.925">103 1611 0 0 0,'0'0'839'0'0,"0"0"193"0"0,0 0 92 0 0,0 0 73 0 0,0 0-29 0 0,0 0-63 0 0,0 9-92 0 0,0 36 742 0 0,1-41 7572 0 0,2-7-5032 0 0,4-17-3022 0 0,13-150 521 0 0,-15 151-1767 0 0,-2 8 6 0 0,0-1-1 0 0,0 0 0 0 0,1 1 0 0 0,1 0 1 0 0,0 0-1 0 0,0 0 0 0 0,1 1 0 0 0,0 0 1 0 0,1 0-1 0 0,0 0 0 0 0,1 1 0 0 0,4-5-32 0 0,-7 11-4 0 0,0-1-1 0 0,1 1 1 0 0,-1 0-1 0 0,1 1 1 0 0,-1-1-1 0 0,1 1 1 0 0,0 0-1 0 0,0 1 1 0 0,0-1 0 0 0,0 1-1 0 0,0 0 1 0 0,0 1-1 0 0,1-1 1 0 0,1 1 4 0 0,3 50 33 0 0,-9 173-6 0 0,-2-222-35 0 0,0-1 0 0 0,0 0 2 0 0,1 0 6 0 0,1 0-14 0 0,2-1 19 0 0,-1 0 0 0 0,0 0 0 0 0,0-1 0 0 0,-1 1 0 0 0,1-1 0 0 0,0 1 0 0 0,0-1 0 0 0,-1 0 0 0 0,1 0 0 0 0,-1 0 0 0 0,1 0 0 0 0,-1-1 0 0 0,0 1 0 0 0,0-1 0 0 0,0 1 0 0 0,0-1 0 0 0,-1 0 0 0 0,1 0 0 0 0,-1 0 0 0 0,1 0 0 0 0,-1 0 0 0 0,0 0 1 0 0,0-1-6 0 0,7-12 6 0 0,104-161 53 0 0,-110 175-62 0 0,-1 0 0 0 0,1 0 1 0 0,0 0-1 0 0,-1 0 0 0 0,1 0 0 0 0,0 0 0 0 0,0 1 1 0 0,0-1-1 0 0,0 1 0 0 0,1-1 0 0 0,-1 1 0 0 0,0 0 0 0 0,0 0 1 0 0,1 0-1 0 0,-1 0 0 0 0,1 0 0 0 0,-1 0 0 0 0,1 1 1 0 0,-1-1-1 0 0,1 1 0 0 0,-1 0 0 0 0,1 0 0 0 0,0 0 1 0 0,-1 0-1 0 0,1 0 0 0 0,-1 0 0 0 0,1 1 0 0 0,1 0 3 0 0,-1 2 2 0 0,1 0-1 0 0,-1 1 1 0 0,1 0 0 0 0,-1 0-1 0 0,0 0 1 0 0,0 0-1 0 0,-1 0 1 0 0,1 0-1 0 0,-1 1 1 0 0,0-1 0 0 0,0 1-1 0 0,0-1 1 0 0,-1 1-1 0 0,0 0 1 0 0,0 0-1 0 0,0 0 1 0 0,0 0 0 0 0,-1 0-1 0 0,0 0 1 0 0,0 0-1 0 0,0 0 1 0 0,-1-1-1 0 0,1 1 1 0 0,-2 2-2 0 0,2 2-7 0 0,-9 119-488 0 0,9-109-1637 0 0,2-16-2326 0 0,1-2-3786 0 0,-1-1-2858 0 0</inkml:trace>
  <inkml:trace contextRef="#ctx0" brushRef="#br0" timeOffset="4531.625">704 1503 0 0 0,'0'0'1046'0'0,"0"0"477"0"0,0 0 156 0 0,0 0 36 0 0,0 0-10 0 0,0 0-108 0 0,0 0-148 0 0,0 0-132 0 0,0 0-80 0 0,0 0-50 0 0,0 0-67 0 0,0 0-77 0 0,0 0-95 0 0,4-3 7320 0 0,0 1-8842 0 0,72-23 1522 0 0,-76 24-941 0 0,0 1 0 0 0,1-1 0 0 0,-1 1 0 0 0,1 0 0 0 0,0-1 0 0 0,-1 1 0 0 0,1-1 0 0 0,-1 1 1 0 0,1 0-1 0 0,0 0 0 0 0,-1-1 0 0 0,1 1 0 0 0,-1 0 0 0 0,1 0 0 0 0,0 0 0 0 0,-1 0 0 0 0,1 0 0 0 0,0 0 0 0 0,-1 0 0 0 0,1 0 0 0 0,0 0 0 0 0,-1 0 0 0 0,1 0 0 0 0,0 0 0 0 0,-1 0 0 0 0,1 0 0 0 0,0 1 0 0 0,-1-1 0 0 0,1 0 0 0 0,-1 1 0 0 0,1-1 0 0 0,0 0 0 0 0,-1 1 0 0 0,1-1 0 0 0,-1 1 0 0 0,1-1 0 0 0,-1 0 0 0 0,1 1 0 0 0,-1-1 0 0 0,0 1 0 0 0,1 0 0 0 0,-1-1 0 0 0,0 1 0 0 0,1-1 0 0 0,-1 1 1 0 0,0 0-1 0 0,0-1 0 0 0,1 1 0 0 0,-1-1 0 0 0,0 1 0 0 0,0 0 0 0 0,0-1 0 0 0,0 1 0 0 0,0 0 0 0 0,0-1 0 0 0,0 1 0 0 0,0 0 0 0 0,0-1 0 0 0,0 1 0 0 0,0 0 0 0 0,0-1 0 0 0,-1 1 0 0 0,1 0 0 0 0,0-1 0 0 0,0 1 0 0 0,-1 0-7 0 0,-20 41 391 0 0,2-16-330 0 0,-43 84 214 0 0,62-109-263 0 0,-1 1-1 0 0,1 0 1 0 0,0-1-1 0 0,-1 1 1 0 0,1 0 0 0 0,0 0-1 0 0,0-1 1 0 0,0 1-1 0 0,1 0 1 0 0,-1 0-1 0 0,0-1 1 0 0,1 1-1 0 0,-1 0 1 0 0,1-1 0 0 0,-1 1-1 0 0,1-1 1 0 0,0 1-1 0 0,0 0 1 0 0,0-1-1 0 0,0 1 1 0 0,0-1 0 0 0,0 0-1 0 0,0 1 1 0 0,0-1-1 0 0,0 0 1 0 0,1 0-1 0 0,-1 0 1 0 0,0 0-1 0 0,1 0 1 0 0,-1 0 0 0 0,1 0-1 0 0,0 0 1 0 0,-1-1-1 0 0,1 1 1 0 0,-1 0-1 0 0,1-1 1 0 0,0 0-1 0 0,-1 1 1 0 0,2-1-12 0 0,75 7 553 0 0,-67-8-453 0 0,49-14 443 0 0,-60 15-528 0 0,0 0-4 0 0,0 0-2 0 0,0 0-16 0 0,0 0 11 0 0,0 0-4 0 0,0 0-41 0 0,-2-6-3813 0 0,0 4-4137 0 0,2-2-4576 0 0</inkml:trace>
  <inkml:trace contextRef="#ctx0" brushRef="#br0" timeOffset="7832.296">357 73 0 0 0,'-15'-24'0'0'0,"14"23"0"0"0,4-12 0 0 0,-3 2-724 0 0,0-4 14585 0 0,0 14-13142 0 0,-6-6 8938 0 0,-23 57-8245 0 0,4 65-877 0 0,31 300 679 0 0,-4-364-1017 0 0,-2-51-182 0 0,-9 19-395 0 0,-9-28-5717 0 0,14 0-129 0 0,2 5 1072 0 0,0 3-3875 0 0</inkml:trace>
  <inkml:trace contextRef="#ctx0" brushRef="#br0" timeOffset="8655.562">257 43 2256 0 0,'0'0'1311'0'0,"0"0"-446"0"0,0 0-167 0 0,0 0 217 0 0,0 0 396 0 0,0 0 284 0 0,0 0 23 0 0,0 0-260 0 0,0 0-362 0 0,0 0-237 0 0,0 0-74 0 0,0 0 31 0 0,0 0 114 0 0,4 7 3259 0 0,-27 17-2634 0 0,-104 95 769 0 0,61-77-1381 0 0,113-28 381 0 0,66-8-760 0 0,212-14 419 0 0,-324 8-859 0 0,-1 0 4 0 0,0 0-7 0 0,0 0 6 0 0,0 0-8 0 0,0 0-2 0 0,0 0 10 0 0,0 0 11 0 0,-58-27 1373 0 0,-46-39-1343 0 0,7-15-72 0 0,69 58-1541 0 0,40 23-3154 0 0,-5 0-2425 0 0,-1 0-4918 0 0</inkml:trace>
  <inkml:trace contextRef="#ctx0" brushRef="#br0" timeOffset="9766.814">1147 193 0 0 0,'0'0'416'0'0,"-1"-3"252"0"0,1 2-442 0 0,-5-13 295 0 0,3 2 7238 0 0,2 11-5996 0 0,0 1-53 0 0,0 0-118 0 0,-1-3 8202 0 0,1 7-9268 0 0,-1 461 1699 0 0,-12-376-2110 0 0,12-89-221 0 0,0 0 1 0 0,0 0-1 0 0,-1 0 0 0 0,1 0 0 0 0,0-1 1 0 0,-1 1-1 0 0,1 0 0 0 0,0-1 1 0 0,0 1-1 0 0,0-1 0 0 0,0 1 0 0 0,-1-1 1 0 0,1 1-1 0 0,0-1 0 0 0,0 0 0 0 0,0 0 1 0 0,0 1-1 0 0,0-1 0 0 0,0 0 0 0 0,1 0 1 0 0,-1 0-1 0 0,0 0 0 0 0,0 0 0 0 0,1 0 1 0 0,-1 0-1 0 0,0-1 0 0 0,1 1 1 0 0,-1 0-1 0 0,1 0 0 0 0,0 0 0 0 0,-1-1 1 0 0,1 1-1 0 0,0 0 0 0 0,0 0 0 0 0,0-1 106 0 0,-5-31-5400 0 0,4 18-2220 0 0,0 10-2974 0 0</inkml:trace>
  <inkml:trace contextRef="#ctx0" brushRef="#br0" timeOffset="10156.693">835 216 3673 0 0,'0'0'2276'0'0,"0"0"-359"0"0,0 0-176 0 0,0 0 8 0 0,0 0 39 0 0,0 0-26 0 0,0 0-150 0 0,0 0-257 0 0,0 0-288 0 0,0 0-244 0 0,0 0-196 0 0,0 0-135 0 0,0 0-72 0 0,-5-1-45 0 0,-7-1-254 0 0,4 0 347 0 0,24-1 444 0 0,101-9 1235 0 0,0 5 0 0 0,66 7-2147 0 0,-102 0 250 0 0,40 28-62 0 0,-85-10-1039 0 0,-32-16-401 0 0,2 0-5614 0 0,-5-2-4937 0 0</inkml:trace>
  <inkml:trace contextRef="#ctx0" brushRef="#br0" timeOffset="13970.451">377 2015 0 0 0,'0'0'1454'0'0,"0"0"325"0"0,0 0 137 0 0,0 0-14 0 0,0 0-92 0 0,0 0-162 0 0,0 0-173 0 0,0 0-167 0 0,-2-1-950 0 0,-2-2 10471 0 0,4 3-9522 0 0,0 1-1177 0 0,0-1-11 0 0,-10 238 1117 0 0,10-22-996 0 0,-21-66-28 0 0,19-126-90 0 0,2-24-112 0 0,0 0 9 0 0,0 0 13 0 0,0 0-11 0 0,0 0 2 0 0,0 0-4 0 0,0 0-17 0 0,0 0 16 0 0,0 0 0 0 0,0 0 6 0 0,0 0 7 0 0,0 0 2 0 0,0 0 2 0 0,0 0-12 0 0,0 0 7 0 0,0 0 13 0 0,0 0 20 0 0,0 0 18 0 0,0 0 11 0 0,-11-20 40 0 0,-2 3-148 0 0,-1 0 1 0 0,-1 1-1 0 0,0 1 0 0 0,-1 0 0 0 0,-1 2 1 0 0,0 0-1 0 0,-1 0 0 0 0,-1 2 0 0 0,-12-7 16 0 0,2 1-6 0 0,-23-30-35 0 0,51 45 38 0 0,1 0 0 0 0,1 0-1 0 0,-1 0 1 0 0,0 0 0 0 0,0 0 0 0 0,1 0 0 0 0,-1 0 0 0 0,1 0 0 0 0,0 0 0 0 0,-1 0-1 0 0,1 1 1 0 0,0-1 0 0 0,0 0 0 0 0,0 0 0 0 0,1 1 0 0 0,-1-1 0 0 0,0 1 0 0 0,0-1 0 0 0,1 1-1 0 0,-1 0 1 0 0,1-1 0 0 0,-1 1 0 0 0,1 0 0 0 0,0 0 0 0 0,0 0 0 0 0,-1 0 0 0 0,1 0 0 0 0,0 0-1 0 0,0 1 1 0 0,0-1 0 0 0,0 1 0 0 0,0-1 0 0 0,0 1 0 0 0,0 0 0 0 0,0 0 0 0 0,0-1-1 0 0,0 1 1 0 0,0 1 0 0 0,0-1 0 0 0,-1 0 0 0 0,3 1 3 0 0,10-4-7 0 0,23-6 7 0 0,1 3 0 0 0,0 1 1 0 0,0 1-1 0 0,0 3 0 0 0,1 1 0 0 0,-1 1 0 0 0,18 5 0 0 0,15 8-24 0 0,-70-14 38 0 0,-1 0-4 0 0,0 0 1 0 0,-47 46 186 0 0,-136 77-278 0 0,147-96-87 0 0,35-27 51 0 0,1 1 0 0 0,0-1-1 0 0,0 1 1 0 0,0-1 0 0 0,0 1 0 0 0,0-1 0 0 0,0 1 0 0 0,0-1-1 0 0,0 1 1 0 0,0-1 0 0 0,0 1 0 0 0,0-1 0 0 0,0 1 0 0 0,0-1-1 0 0,0 1 1 0 0,0-1 0 0 0,1 1 0 0 0,-1-1 0 0 0,0 1-1 0 0,0-1 1 0 0,1 0 0 0 0,-1 1 0 0 0,0-1 0 0 0,0 1 0 0 0,1-1-1 0 0,-1 0 1 0 0,1 1 0 0 0,-1-1 0 0 0,0 0 0 0 0,1 1-1 0 0,-1-1 1 0 0,1 0 0 0 0,-1 1 0 0 0,0-1 0 0 0,1 0 0 0 0,-1 0-1 0 0,1 0 1 0 0,-1 0 0 0 0,1 1 0 0 0,-1-1 0 0 0,1 0-1 0 0,-1 0 1 0 0,1 0 0 0 0,-1 0 0 0 0,1 0 0 0 0,-1 0 0 0 0,1 0-1 0 0,-1 0 1 0 0,1 0 0 0 0,-1-1 0 0 0,1 1 0 0 0,-1 0-1 0 0,1 0 1 0 0,-1 0 0 0 0,1 0 0 0 0,-1-1 0 0 0,1 1 0 0 0,-1 0-1 0 0,1-1 1 0 0,-1 1 0 0 0,0 0 0 0 0,1-1 0 0 0,-1 1 0 0 0,0 0-1 0 0,1-1 1 0 0,-1 1 0 0 0,0-1 0 0 0,1 1 0 0 0,-1 0-1 0 0,0-1 118 0 0,6 1-4481 0 0,3 0-7368 0 0</inkml:trace>
  <inkml:trace contextRef="#ctx0" brushRef="#br0" timeOffset="15322.707">598 2597 0 0 0,'0'0'951'0'0,"0"0"781"0"0,0 0 250 0 0,0 0-63 0 0,0 0-107 0 0,0 0-127 0 0,0 0-160 0 0,0 0-190 0 0,0 0-149 0 0,0 0-147 0 0,0 0-79 0 0,0 0-13 0 0,-3 2-43 0 0,1-1-491 0 0,-5 6-351 0 0,0-5 3309 0 0,9-30-1485 0 0,4 8-1713 0 0,1 1-1 0 0,1 0 0 0 0,1 0 1 0 0,1 1-1 0 0,0 0 1 0 0,2 0-1 0 0,0 1 1 0 0,0 1-1 0 0,13-12-172 0 0,11-18 196 0 0,-12 19 0 0 0,-6 62-148 0 0,16 76 159 0 0,-26-100-183 0 0,12-29-10 0 0,-4-5 12 0 0,6-8-17 0 0,1 0 0 0 0,2 2 0 0 0,1 0 1 0 0,1 2-1 0 0,1 1 0 0 0,18-13-9 0 0,-19 34 22 0 0,-23 38 64 0 0,-8 122 298 0 0,4-154-396 0 0,0-1 0 0 0,-1 1-1 0 0,1 0 1 0 0,0-1 0 0 0,0 1 0 0 0,0-1 0 0 0,0 1-1 0 0,0-1 1 0 0,0 1 0 0 0,0 0 0 0 0,0-1 0 0 0,0 1-1 0 0,0-1 1 0 0,1 1 0 0 0,-1-1 0 0 0,0 1 0 0 0,0 0-1 0 0,0-1 1 0 0,1 1 0 0 0,-1-1 0 0 0,0 1 0 0 0,1-1-1 0 0,-1 1 1 0 0,0-1 0 0 0,1 0 0 0 0,-1 1 0 0 0,1-1-1 0 0,-1 1 1 0 0,1-1 0 0 0,-1 0 0 0 0,1 1 0 0 0,-1-1 0 0 0,1 0-1 0 0,-1 0 1 0 0,1 1 0 0 0,-1-1 0 0 0,1 0 0 0 0,-1 0-1 0 0,1 0 1 0 0,-1 0 0 0 0,1 0 0 0 0,0 1 0 0 0,-1-1-1 0 0,1 0 1 0 0,-1 0 0 0 0,1-1 0 0 0,0 1 0 0 0,-1 0-1 0 0,1 0 1 0 0,-1 0 0 0 0,1 0 0 0 0,-1 0 0 0 0,1-1-1 0 0,-1 1 1 0 0,1 0 0 0 0,-1 0 0 0 0,1-1 0 0 0,-1 1-1 0 0,1 0 1 0 0,-1-1 0 0 0,1 1 0 0 0,-1-1 0 0 0,1 1-1 0 0,-1 0 1 0 0,0-1 0 0 0,1 0 12 0 0,17-15-2619 0 0,-6 2-4369 0 0,-8 7-4726 0 0</inkml:trace>
  <inkml:trace contextRef="#ctx0" brushRef="#br0" timeOffset="15835.201">1234 2420 6073 0 0,'0'0'3329'0'0,"0"0"-1157"0"0,0 0-549 0 0,0 0-104 0 0,0 0-84 0 0,0 0-121 0 0,0 0-175 0 0,0 0-276 0 0,0 0-314 0 0,0 0-214 0 0,0 0-83 0 0,0 0 25 0 0,0 0 73 0 0,12 8 1084 0 0,98-35 1298 0 0,-109 27-2718 0 0,0 0 0 0 0,0-1-1 0 0,0 1 1 0 0,-1 1 0 0 0,1-1-1 0 0,0 0 1 0 0,0 0 0 0 0,-1 0 0 0 0,1 0-1 0 0,0 0 1 0 0,0 1 0 0 0,-1-1-1 0 0,1 0 1 0 0,0 1 0 0 0,-1-1 0 0 0,1 0-1 0 0,0 1 1 0 0,-1-1 0 0 0,1 1-1 0 0,-1-1 1 0 0,1 1 0 0 0,-1-1 0 0 0,1 1-1 0 0,-1 0 1 0 0,1-1 0 0 0,-1 1-1 0 0,1-1 1 0 0,-1 1 0 0 0,0 0 0 0 0,1 0-1 0 0,-1-1 1 0 0,0 1 0 0 0,0 0-1 0 0,1-1 1 0 0,-1 1 0 0 0,0 0 0 0 0,0 0-1 0 0,0-1 1 0 0,0 1 0 0 0,0 0-1 0 0,0 0 1 0 0,0 0 0 0 0,0-1 0 0 0,0 1-1 0 0,-1 0 1 0 0,1 0 0 0 0,0-1-1 0 0,0 1 1 0 0,-1 0 0 0 0,1-1 0 0 0,0 1-1 0 0,-1 0 1 0 0,1-1 0 0 0,-1 1-1 0 0,1 0 1 0 0,-1-1 0 0 0,1 1 0 0 0,-1-1-1 0 0,1 1 1 0 0,-1-1 0 0 0,0 1 0 0 0,1-1-1 0 0,-1 0 1 0 0,0 1 0 0 0,1-1-1 0 0,-1 0 1 0 0,0 1 0 0 0,0-1 0 0 0,1 0-1 0 0,-1 0-13 0 0,-112 134 496 0 0,95-83-292 0 0,20-49-198 0 0,0 0-1 0 0,1 0 0 0 0,-1 0 0 0 0,0 0 0 0 0,1-1 0 0 0,-1 1 0 0 0,1-1 0 0 0,-1 0 0 0 0,1 0 0 0 0,0 0 0 0 0,0 0 0 0 0,-1 0 0 0 0,1 0 1 0 0,0-1-1 0 0,0 1 0 0 0,0-1 0 0 0,0 0 0 0 0,0 0 0 0 0,0 0 0 0 0,0 0 0 0 0,-1-1 0 0 0,1 1 0 0 0,0-1 0 0 0,0 0 0 0 0,0 1 0 0 0,1-2-5 0 0,75-44-2149 0 0,-55 28-2029 0 0,-2-2-4274 0 0,-15 11-3309 0 0</inkml:trace>
  <inkml:trace contextRef="#ctx0" brushRef="#br0" timeOffset="16489.204">1781 2200 6985 0 0,'0'0'2364'0'0,"0"0"-372"0"0,0 0-197 0 0,0 0-32 0 0,0 0-114 0 0,0 0-150 0 0,0 0-186 0 0,0 0-246 0 0,0 0-241 0 0,0 0-190 0 0,0 0-130 0 0,0 0-104 0 0,0 0-89 0 0,-26 21-49 0 0,-80 64-38 0 0,60-40 103 0 0,42-39-308 0 0,0 0 0 0 0,1 0 0 0 0,-1 1 0 0 0,2-1 0 0 0,-1 1 0 0 0,1 0 0 0 0,0-1 0 0 0,0 1 0 0 0,0 0 0 0 0,1 0 0 0 0,1 0 0 0 0,-1 0 1 0 0,1 2-22 0 0,1-7 12 0 0,0 0 0 0 0,0 0 1 0 0,1-1-1 0 0,-1 1 0 0 0,1-1 1 0 0,-1 1-1 0 0,1-1 0 0 0,0 1 1 0 0,-1-1-1 0 0,1 0 0 0 0,0 0 1 0 0,0 0-1 0 0,0 0 0 0 0,0 0 1 0 0,0 0-1 0 0,0 0 0 0 0,0-1 1 0 0,0 1-1 0 0,0-1 1 0 0,0 0-1 0 0,0 1 0 0 0,0-1 1 0 0,0 0-1 0 0,1 0 0 0 0,-1 0 1 0 0,0-1-1 0 0,0 1 0 0 0,0 0 1 0 0,0-1-1 0 0,0 0 0 0 0,0 1 1 0 0,0-1-1 0 0,0 0 0 0 0,0 0 1 0 0,0 0-1 0 0,0 0 0 0 0,0 0 1 0 0,-1 0-1 0 0,1-1 1 0 0,0 1-1 0 0,-1-1 0 0 0,1 0-12 0 0,35-29 416 0 0,-1-2-1 0 0,-2-1 0 0 0,-1-2 1 0 0,-2-1-1 0 0,2-7-415 0 0,-6 10 400 0 0,-2 14 49 0 0,-10 48-414 0 0,26 260 1 0 0,-30-102-53 0 0,-14-176 1 0 0,-1-1 0 0 0,0 1 1 0 0,-1-1-1 0 0,0 0 0 0 0,0 0 1 0 0,-1 0-1 0 0,0-1 0 0 0,-1 0 1 0 0,1 0-1 0 0,-2-1 0 0 0,1 0 1 0 0,-1 0-1 0 0,0-1 0 0 0,0 0 1 0 0,-1 0-1 0 0,0-1 0 0 0,0 0 0 0 0,0 0 1 0 0,-1-1-1 0 0,1 0 0 0 0,-1-1 1 0 0,-10 2 15 0 0,18-4-9 0 0,-125 30-363 0 0,139-50 145 0 0,148-119 257 0 0,-118 102-297 0 0,38-34 533 0 0,-35 18-6057 0 0,-39 44-1800 0 0,0 4-4724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12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1776 0 0,'0'0'1939'0'0,"0"0"-689"0"0,0 0-394 0 0,0 0-12 0 0,0 0 183 0 0,0 0 268 0 0,0 0 170 0 0,0 0-84 0 0,0 0-310 0 0,0 0-372 0 0,0 0-278 0 0,46 12 4050 0 0,82 7-1569 0 0,47-4-1438 0 0,-23 11-804 0 0,-144 49 1875 0 0,5 395-1896 0 0,-20-270-396 0 0,-3 46 334 0 0,11-233 343 0 0,-1-46-554 0 0,-4 21-366 0 0,-1 1 0 0 0,0-1 0 0 0,-1 1 0 0 0,0 0 1 0 0,0 0-1 0 0,-1 1 0 0 0,-1 0 0 0 0,0 0 0 0 0,-7-7 0 0 0,2 5-13 0 0,-1 0 1 0 0,0 1-1 0 0,-1 0 0 0 0,0 1 0 0 0,0 0 0 0 0,-1 2 0 0 0,0 0 1 0 0,-1 0-1 0 0,0 2 0 0 0,0 0 0 0 0,0 1 0 0 0,-1 1 0 0 0,-5-1 13 0 0,1-5-14 0 0,22 9-22 0 0,10-6-107 0 0,150-27 127 0 0,-14 19 5 0 0,60-1 62 0 0,-39 15-48 0 0,-166 1 19 0 0,-1 0-3 0 0,0 0-4 0 0,-66 42 281 0 0,-114 59-248 0 0,136-73-44 0 0,30-19-14 0 0,-1 0 0 0 0,2 0 0 0 0,-1 1 0 0 0,1 1 0 0 0,1 1 0 0 0,0 0 1 0 0,-6 7 9 0 0,9-12-66 0 0,2-1-3171 0 0,6 4-5684 0 0,1-6-3194 0 0</inkml:trace>
  <inkml:trace contextRef="#ctx0" brushRef="#br0" timeOffset="948.974">39 1203 888 0 0,'0'0'1399'0'0,"0"0"-121"0"0,0 0 46 0 0,0 0 190 0 0,0 0 255 0 0,0 0 136 0 0,0 0-91 0 0,0 0-199 0 0,0 0-262 0 0,0 0-203 0 0,0 0-157 0 0,0 0-109 0 0,-1-5-86 0 0,0-17 558 0 0,1 22-774 0 0,0 0-45 0 0,0 0-31 0 0,0 0-32 0 0,0 0-55 0 0,0 16 467 0 0,9 127 431 0 0,9 6-863 0 0,-18-148-443 0 0,-1 0 0 0 0,1 0 0 0 0,0 0 1 0 0,0 0-1 0 0,-1 0 0 0 0,1 0 0 0 0,0 0 1 0 0,0 1-1 0 0,0-1 0 0 0,0 0 0 0 0,0 0 1 0 0,0 0-1 0 0,1 0 0 0 0,-1 0 0 0 0,0 0 1 0 0,0 0-1 0 0,1 0 0 0 0,-1 0 0 0 0,1 0 1 0 0,-1 0-1 0 0,1 0 0 0 0,-1 0 0 0 0,1 0 0 0 0,0-1 1 0 0,-1 1-1 0 0,1 0 0 0 0,0 0 0 0 0,0-1 1 0 0,-1 1-1 0 0,1 0 0 0 0,0-1 0 0 0,0 1 1 0 0,0-1-1 0 0,0 1 0 0 0,0-1 0 0 0,0 1 1 0 0,0-1-1 0 0,0 0 0 0 0,0 1 0 0 0,0-1 1 0 0,0 0-1 0 0,0 0 0 0 0,0 0 0 0 0,0 0 1 0 0,0 0-1 0 0,0 0 0 0 0,0 0 0 0 0,0 0 0 0 0,0 0 1 0 0,1 0-1 0 0,-1-1 0 0 0,0 1 0 0 0,0 0 1 0 0,0-1-1 0 0,-1 1 0 0 0,2-1-11 0 0,78-168 836 0 0,-41 92-770 0 0,-24 93-109 0 0,45 107 152 0 0,-36-65-74 0 0,-4 0 0 0 0,-2 2-1 0 0,-2 0 1 0 0,0 20-35 0 0,-6-16 17 0 0,-2 0 0 0 0,-4 0 0 0 0,-2 1 0 0 0,-3 15-17 0 0,0-65 1 0 0,-1-1 0 0 0,-1 0-1 0 0,0 1 1 0 0,-1-1 0 0 0,0 0 0 0 0,-2 0-1 0 0,1-1 1 0 0,-1 0 0 0 0,-1 0 0 0 0,-1 0-1 0 0,0 0 0 0 0,5-8 1 0 0,0 0 0 0 0,-1 0-1 0 0,0 0 1 0 0,0-1-1 0 0,0 1 1 0 0,0-1 0 0 0,-1 0-1 0 0,0 0 1 0 0,1-1-1 0 0,-1 0 1 0 0,-1 1-1 0 0,1-2 1 0 0,0 1 0 0 0,-1 0-1 0 0,0-1 1 0 0,1 0-1 0 0,-1-1 1 0 0,0 1-1 0 0,0-1 1 0 0,0 0 0 0 0,0 0-1 0 0,0-1 1 0 0,0 0-1 0 0,0 0 1 0 0,0 0 0 0 0,0-1-1 0 0,-4-1 0 0 0,5-1 2 0 0,-1 0 0 0 0,1-1 0 0 0,1 1-1 0 0,-1-1 1 0 0,1 0 0 0 0,-1-1 0 0 0,1 1 0 0 0,0-1-1 0 0,1 0 1 0 0,-1 1 0 0 0,1-2 0 0 0,0 1 0 0 0,0 0-1 0 0,1-1 1 0 0,-1 1 0 0 0,1-1 0 0 0,0 0 0 0 0,1 0 0 0 0,0 1-1 0 0,-1-1 1 0 0,2 0 0 0 0,-1 0 0 0 0,1 0 0 0 0,0-1-1 0 0,0-2-1 0 0,1-7 5 0 0,0-1 0 0 0,0 1 0 0 0,1 0 0 0 0,1 0 0 0 0,1 0 0 0 0,0 0 0 0 0,2 1 0 0 0,-1 0 0 0 0,2 0 0 0 0,0 0 0 0 0,0 1 0 0 0,2 0-1 0 0,5-8-4 0 0,10-12-69 0 0,1 0 0 0 0,2 2 0 0 0,0 1 0 0 0,3 1 0 0 0,0 2 0 0 0,29-21 69 0 0,-27 33-1376 0 0,-14 8-5742 0 0,-10 4-4901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9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7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1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49">2517 305 11490 0 0,'0'0'4055'0'0,"0"0"-1970"0"0,0 0-748 0 0,0 0-65 0 0,0 0-41 0 0,0 0-112 0 0,0 0-106 0 0,0 0-122 0 0,33 2-179 0 0,105 7-173 0 0,4 11 524 0 0,77 4-614 0 0,-125-21-7761 0 0,-85-3-4790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5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1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5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378 802 0 0 0,'0'0'860'0'0,"0"0"-102"0"0,0 0-126 0 0,0 0-93 0 0,0 0-62 0 0,0 0 0 0 0,6-4 40 0 0,14-8 60 0 0,-15 8 78 0 0,-5 4 100 0 0,0 0 86 0 0,0 0 90 0 0,0 0 89 0 0,0 0 50 0 0,2 3 8443 0 0,-5-1-5142 0 0,-17 4-5602 0 0,14-5 2241 0 0,-215 49-285 0 0,167-42 113 0 0,54-8-702 0 0,0 0-31 0 0,0 0-32 0 0,0 0-25 0 0,0 0-18 0 0,0 0-2 0 0,0 0-7 0 0,0 0 5 0 0,0 0-13 0 0,0 0 7 0 0,0 0 20 0 0,0 0-1 0 0,0 0 13 0 0,0 0 8 0 0,0 0 17 0 0,0 0 10 0 0,0 0 3 0 0,0 0 6 0 0,0 0-14 0 0,0 0 7 0 0,0 0-9 0 0,0 0-13 0 0,0 0-9 0 0,0 0-20 0 0,0 0-6 0 0,0 0-4 0 0,0 0-16 0 0,0 0-3 0 0,20 0-1 0 0,225-11 359 0 0,31-5 134 0 0,-55 20-286 0 0,-155-16 789 0 0,-68 39-1033 0 0,-9 112 48 0 0,-5 153 38 0 0,11-10 87 0 0,3-135-51 0 0,-15-32 26 0 0,9-37 70 0 0,5-51 485 0 0,-3-30-660 0 0,1 0 1 0 0,-1 1 0 0 0,0 0 0 0 0,0 0-1 0 0,0 0 1 0 0,0 1 0 0 0,0 0-1 0 0,0 0 1 0 0,-1 1 0 0 0,1 0-1 0 0,0 0 1 0 0,0 0 0 0 0,-1 1-15 0 0,2-1 13 0 0,-210 0-52 0 0,125 11 39 0 0,-60 1 44 0 0,-12-16-32 0 0,60 8 35 0 0,80 3 0 0 0,21-7-59 0 0,1 0 2 0 0,0 0 0 0 0,0 0 10 0 0,0 0-8 0 0,0 0 13 0 0,0 0 6 0 0,0 0 5 0 0,0 0 60 0 0,0 0-60 0 0,0 0-70 0 0,0 0 32 0 0,0 0 26 0 0,0 0 4 0 0,0 0 1 0 0,0 0 4 0 0,0 0-2 0 0,0 0 6 0 0,0 0 13 0 0,0 0 2 0 0,0 0-4 0 0,0 0-16 0 0,0 0-4 0 0,-2-258 190 0 0,2 130-184 0 0,-17 56-12 0 0,13-125-3 0 0,-9 66 4 0 0,11-115-78 0 0,2 246 60 0 0,0 0-5 0 0,0 0 15 0 0,0 0 22 0 0,0 0-1 0 0,0 0-9 0 0,0 0-12 0 0,0 0-6 0 0,0 0-8 0 0,0 0 9 0 0,0 0 7 0 0,0 0 19 0 0,0 0-13 0 0,0 0-30 0 0,0 0 10 0 0,0 0-9 0 0,0 0 16 0 0,0 0 23 0 0,0 0-26 0 0,0 0 17 0 0,0 0-3 0 0,22-12-165 0 0,45 1 116 0 0,50 11 19 0 0,-112-2 919 0 0,-2 0-3536 0 0,1 2-7056 0 0,-3 0-2129 0 0</inkml:trace>
  <inkml:trace contextRef="#ctx0" brushRef="#br0" timeOffset="3717.925">103 1611 0 0 0,'0'0'839'0'0,"0"0"193"0"0,0 0 92 0 0,0 0 73 0 0,0 0-29 0 0,0 0-63 0 0,0 9-92 0 0,0 36 742 0 0,1-41 7572 0 0,2-7-5032 0 0,4-17-3022 0 0,13-150 521 0 0,-15 151-1767 0 0,-2 8 6 0 0,0-1-1 0 0,0 0 0 0 0,1 1 0 0 0,1 0 1 0 0,0 0-1 0 0,0 0 0 0 0,1 1 0 0 0,0 0 1 0 0,1 0-1 0 0,0 0 0 0 0,1 1 0 0 0,4-5-32 0 0,-7 11-4 0 0,0-1-1 0 0,1 1 1 0 0,-1 0-1 0 0,1 1 1 0 0,-1-1-1 0 0,1 1 1 0 0,0 0-1 0 0,0 1 1 0 0,0-1 0 0 0,0 1-1 0 0,0 0 1 0 0,0 1-1 0 0,1-1 1 0 0,1 1 4 0 0,3 50 33 0 0,-9 173-6 0 0,-2-222-35 0 0,0-1 0 0 0,0 0 2 0 0,1 0 6 0 0,1 0-14 0 0,2-1 19 0 0,-1 0 0 0 0,0 0 0 0 0,0-1 0 0 0,-1 1 0 0 0,1-1 0 0 0,0 1 0 0 0,0-1 0 0 0,-1 0 0 0 0,1 0 0 0 0,-1 0 0 0 0,1 0 0 0 0,-1-1 0 0 0,0 1 0 0 0,0-1 0 0 0,0 1 0 0 0,0-1 0 0 0,-1 0 0 0 0,1 0 0 0 0,-1 0 0 0 0,1 0 0 0 0,-1 0 0 0 0,0 0 1 0 0,0-1-6 0 0,7-12 6 0 0,104-161 53 0 0,-110 175-62 0 0,-1 0 0 0 0,1 0 1 0 0,0 0-1 0 0,-1 0 0 0 0,1 0 0 0 0,0 0 0 0 0,0 1 1 0 0,0-1-1 0 0,0 1 0 0 0,1-1 0 0 0,-1 1 0 0 0,0 0 0 0 0,0 0 1 0 0,1 0-1 0 0,-1 0 0 0 0,1 0 0 0 0,-1 0 0 0 0,1 1 1 0 0,-1-1-1 0 0,1 1 0 0 0,-1 0 0 0 0,1 0 0 0 0,0 0 1 0 0,-1 0-1 0 0,1 0 0 0 0,-1 0 0 0 0,1 1 0 0 0,1 0 3 0 0,-1 2 2 0 0,1 0-1 0 0,-1 1 1 0 0,1 0 0 0 0,-1 0-1 0 0,0 0 1 0 0,0 0-1 0 0,-1 0 1 0 0,1 0-1 0 0,-1 1 1 0 0,0-1 0 0 0,0 1-1 0 0,0-1 1 0 0,-1 1-1 0 0,0 0 1 0 0,0 0-1 0 0,0 0 1 0 0,0 0 0 0 0,-1 0-1 0 0,0 0 1 0 0,0 0-1 0 0,0 0 1 0 0,-1-1-1 0 0,1 1 1 0 0,-2 2-2 0 0,2 2-7 0 0,-9 119-488 0 0,9-109-1637 0 0,2-16-2326 0 0,1-2-3786 0 0,-1-1-2858 0 0</inkml:trace>
  <inkml:trace contextRef="#ctx0" brushRef="#br0" timeOffset="4531.625">704 1503 0 0 0,'0'0'1046'0'0,"0"0"477"0"0,0 0 156 0 0,0 0 36 0 0,0 0-10 0 0,0 0-108 0 0,0 0-148 0 0,0 0-132 0 0,0 0-80 0 0,0 0-50 0 0,0 0-67 0 0,0 0-77 0 0,0 0-95 0 0,4-3 7320 0 0,0 1-8842 0 0,72-23 1522 0 0,-76 24-941 0 0,0 1 0 0 0,1-1 0 0 0,-1 1 0 0 0,1 0 0 0 0,0-1 0 0 0,-1 1 0 0 0,1-1 0 0 0,-1 1 1 0 0,1 0-1 0 0,0 0 0 0 0,-1-1 0 0 0,1 1 0 0 0,-1 0 0 0 0,1 0 0 0 0,0 0 0 0 0,-1 0 0 0 0,1 0 0 0 0,0 0 0 0 0,-1 0 0 0 0,1 0 0 0 0,0 0 0 0 0,-1 0 0 0 0,1 0 0 0 0,0 0 0 0 0,-1 0 0 0 0,1 0 0 0 0,0 1 0 0 0,-1-1 0 0 0,1 0 0 0 0,-1 1 0 0 0,1-1 0 0 0,0 0 0 0 0,-1 1 0 0 0,1-1 0 0 0,-1 1 0 0 0,1-1 0 0 0,-1 0 0 0 0,1 1 0 0 0,-1-1 0 0 0,0 1 0 0 0,1 0 0 0 0,-1-1 0 0 0,0 1 0 0 0,1-1 0 0 0,-1 1 1 0 0,0 0-1 0 0,0-1 0 0 0,1 1 0 0 0,-1-1 0 0 0,0 1 0 0 0,0 0 0 0 0,0-1 0 0 0,0 1 0 0 0,0 0 0 0 0,0-1 0 0 0,0 1 0 0 0,0 0 0 0 0,0-1 0 0 0,0 1 0 0 0,0 0 0 0 0,0-1 0 0 0,-1 1 0 0 0,1 0 0 0 0,0-1 0 0 0,0 1 0 0 0,-1 0-7 0 0,-20 41 391 0 0,2-16-330 0 0,-43 84 214 0 0,62-109-263 0 0,-1 1-1 0 0,1 0 1 0 0,0-1-1 0 0,-1 1 1 0 0,1 0 0 0 0,0 0-1 0 0,0-1 1 0 0,0 1-1 0 0,1 0 1 0 0,-1 0-1 0 0,0-1 1 0 0,1 1-1 0 0,-1 0 1 0 0,1-1 0 0 0,-1 1-1 0 0,1-1 1 0 0,0 1-1 0 0,0 0 1 0 0,0-1-1 0 0,0 1 1 0 0,0-1 0 0 0,0 0-1 0 0,0 1 1 0 0,0-1-1 0 0,0 0 1 0 0,1 0-1 0 0,-1 0 1 0 0,0 0-1 0 0,1 0 1 0 0,-1 0 0 0 0,1 0-1 0 0,0 0 1 0 0,-1-1-1 0 0,1 1 1 0 0,-1 0-1 0 0,1-1 1 0 0,0 0-1 0 0,-1 1 1 0 0,2-1-12 0 0,75 7 553 0 0,-67-8-453 0 0,49-14 443 0 0,-60 15-528 0 0,0 0-4 0 0,0 0-2 0 0,0 0-16 0 0,0 0 11 0 0,0 0-4 0 0,0 0-41 0 0,-2-6-3813 0 0,0 4-4137 0 0,2-2-4576 0 0</inkml:trace>
  <inkml:trace contextRef="#ctx0" brushRef="#br0" timeOffset="7832.296">357 73 0 0 0,'-15'-24'0'0'0,"14"23"0"0"0,4-12 0 0 0,-3 2-724 0 0,0-4 14585 0 0,0 14-13142 0 0,-6-6 8938 0 0,-23 57-8245 0 0,4 65-877 0 0,31 300 679 0 0,-4-364-1017 0 0,-2-51-182 0 0,-9 19-395 0 0,-9-28-5717 0 0,14 0-129 0 0,2 5 1072 0 0,0 3-3875 0 0</inkml:trace>
  <inkml:trace contextRef="#ctx0" brushRef="#br0" timeOffset="8655.562">257 43 2256 0 0,'0'0'1311'0'0,"0"0"-446"0"0,0 0-167 0 0,0 0 217 0 0,0 0 396 0 0,0 0 284 0 0,0 0 23 0 0,0 0-260 0 0,0 0-362 0 0,0 0-237 0 0,0 0-74 0 0,0 0 31 0 0,0 0 114 0 0,4 7 3259 0 0,-27 17-2634 0 0,-104 95 769 0 0,61-77-1381 0 0,113-28 381 0 0,66-8-760 0 0,212-14 419 0 0,-324 8-859 0 0,-1 0 4 0 0,0 0-7 0 0,0 0 6 0 0,0 0-8 0 0,0 0-2 0 0,0 0 10 0 0,0 0 11 0 0,-58-27 1373 0 0,-46-39-1343 0 0,7-15-72 0 0,69 58-1541 0 0,40 23-3154 0 0,-5 0-2425 0 0,-1 0-4918 0 0</inkml:trace>
  <inkml:trace contextRef="#ctx0" brushRef="#br0" timeOffset="9766.814">1147 193 0 0 0,'0'0'416'0'0,"-1"-3"252"0"0,1 2-442 0 0,-5-13 295 0 0,3 2 7238 0 0,2 11-5996 0 0,0 1-53 0 0,0 0-118 0 0,-1-3 8202 0 0,1 7-9268 0 0,-1 461 1699 0 0,-12-376-2110 0 0,12-89-221 0 0,0 0 1 0 0,0 0-1 0 0,-1 0 0 0 0,1 0 0 0 0,0-1 1 0 0,-1 1-1 0 0,1 0 0 0 0,0-1 1 0 0,0 1-1 0 0,0-1 0 0 0,0 1 0 0 0,-1-1 1 0 0,1 1-1 0 0,0-1 0 0 0,0 0 0 0 0,0 0 1 0 0,0 1-1 0 0,0-1 0 0 0,0 0 0 0 0,1 0 1 0 0,-1 0-1 0 0,0 0 0 0 0,0 0 0 0 0,1 0 1 0 0,-1 0-1 0 0,0-1 0 0 0,1 1 1 0 0,-1 0-1 0 0,1 0 0 0 0,0 0 0 0 0,-1-1 1 0 0,1 1-1 0 0,0 0 0 0 0,0 0 0 0 0,0-1 106 0 0,-5-31-5400 0 0,4 18-2220 0 0,0 10-2974 0 0</inkml:trace>
  <inkml:trace contextRef="#ctx0" brushRef="#br0" timeOffset="10156.693">835 216 3673 0 0,'0'0'2276'0'0,"0"0"-359"0"0,0 0-176 0 0,0 0 8 0 0,0 0 39 0 0,0 0-26 0 0,0 0-150 0 0,0 0-257 0 0,0 0-288 0 0,0 0-244 0 0,0 0-196 0 0,0 0-135 0 0,0 0-72 0 0,-5-1-45 0 0,-7-1-254 0 0,4 0 347 0 0,24-1 444 0 0,101-9 1235 0 0,0 5 0 0 0,66 7-2147 0 0,-102 0 250 0 0,40 28-62 0 0,-85-10-1039 0 0,-32-16-401 0 0,2 0-5614 0 0,-5-2-4937 0 0</inkml:trace>
  <inkml:trace contextRef="#ctx0" brushRef="#br0" timeOffset="13970.451">377 2015 0 0 0,'0'0'1454'0'0,"0"0"325"0"0,0 0 137 0 0,0 0-14 0 0,0 0-92 0 0,0 0-162 0 0,0 0-173 0 0,0 0-167 0 0,-2-1-950 0 0,-2-2 10471 0 0,4 3-9522 0 0,0 1-1177 0 0,0-1-11 0 0,-10 238 1117 0 0,10-22-996 0 0,-21-66-28 0 0,19-126-90 0 0,2-24-112 0 0,0 0 9 0 0,0 0 13 0 0,0 0-11 0 0,0 0 2 0 0,0 0-4 0 0,0 0-17 0 0,0 0 16 0 0,0 0 0 0 0,0 0 6 0 0,0 0 7 0 0,0 0 2 0 0,0 0 2 0 0,0 0-12 0 0,0 0 7 0 0,0 0 13 0 0,0 0 20 0 0,0 0 18 0 0,0 0 11 0 0,-11-20 40 0 0,-2 3-148 0 0,-1 0 1 0 0,-1 1-1 0 0,0 1 0 0 0,-1 0 0 0 0,-1 2 1 0 0,0 0-1 0 0,-1 0 0 0 0,-1 2 0 0 0,-12-7 16 0 0,2 1-6 0 0,-23-30-35 0 0,51 45 38 0 0,1 0 0 0 0,1 0-1 0 0,-1 0 1 0 0,0 0 0 0 0,0 0 0 0 0,1 0 0 0 0,-1 0 0 0 0,1 0 0 0 0,0 0 0 0 0,-1 0-1 0 0,1 1 1 0 0,0-1 0 0 0,0 0 0 0 0,0 0 0 0 0,1 1 0 0 0,-1-1 0 0 0,0 1 0 0 0,0-1 0 0 0,1 1-1 0 0,-1 0 1 0 0,1-1 0 0 0,-1 1 0 0 0,1 0 0 0 0,0 0 0 0 0,0 0 0 0 0,-1 0 0 0 0,1 0 0 0 0,0 0-1 0 0,0 1 1 0 0,0-1 0 0 0,0 1 0 0 0,0-1 0 0 0,0 1 0 0 0,0 0 0 0 0,0 0 0 0 0,0-1-1 0 0,0 1 1 0 0,0 1 0 0 0,0-1 0 0 0,-1 0 0 0 0,3 1 3 0 0,10-4-7 0 0,23-6 7 0 0,1 3 0 0 0,0 1 1 0 0,0 1-1 0 0,0 3 0 0 0,1 1 0 0 0,-1 1 0 0 0,18 5 0 0 0,15 8-24 0 0,-70-14 38 0 0,-1 0-4 0 0,0 0 1 0 0,-47 46 186 0 0,-136 77-278 0 0,147-96-87 0 0,35-27 51 0 0,1 1 0 0 0,0-1-1 0 0,0 1 1 0 0,0-1 0 0 0,0 1 0 0 0,0-1 0 0 0,0 1 0 0 0,0-1-1 0 0,0 1 1 0 0,0-1 0 0 0,0 1 0 0 0,0-1 0 0 0,0 1 0 0 0,0-1-1 0 0,0 1 1 0 0,0-1 0 0 0,1 1 0 0 0,-1-1 0 0 0,0 1-1 0 0,0-1 1 0 0,1 0 0 0 0,-1 1 0 0 0,0-1 0 0 0,0 1 0 0 0,1-1-1 0 0,-1 0 1 0 0,1 1 0 0 0,-1-1 0 0 0,0 0 0 0 0,1 1-1 0 0,-1-1 1 0 0,1 0 0 0 0,-1 1 0 0 0,0-1 0 0 0,1 0 0 0 0,-1 0-1 0 0,1 0 1 0 0,-1 0 0 0 0,1 1 0 0 0,-1-1 0 0 0,1 0-1 0 0,-1 0 1 0 0,1 0 0 0 0,-1 0 0 0 0,1 0 0 0 0,-1 0 0 0 0,1 0-1 0 0,-1 0 1 0 0,1 0 0 0 0,-1-1 0 0 0,1 1 0 0 0,-1 0-1 0 0,1 0 1 0 0,-1 0 0 0 0,1 0 0 0 0,-1-1 0 0 0,1 1 0 0 0,-1 0-1 0 0,1-1 1 0 0,-1 1 0 0 0,0 0 0 0 0,1-1 0 0 0,-1 1 0 0 0,0 0-1 0 0,1-1 1 0 0,-1 1 0 0 0,0-1 0 0 0,1 1 0 0 0,-1 0-1 0 0,0-1 118 0 0,6 1-4481 0 0,3 0-7368 0 0</inkml:trace>
  <inkml:trace contextRef="#ctx0" brushRef="#br0" timeOffset="15322.707">598 2597 0 0 0,'0'0'951'0'0,"0"0"781"0"0,0 0 250 0 0,0 0-63 0 0,0 0-107 0 0,0 0-127 0 0,0 0-160 0 0,0 0-190 0 0,0 0-149 0 0,0 0-147 0 0,0 0-79 0 0,0 0-13 0 0,-3 2-43 0 0,1-1-491 0 0,-5 6-351 0 0,0-5 3309 0 0,9-30-1485 0 0,4 8-1713 0 0,1 1-1 0 0,1 0 0 0 0,1 0 1 0 0,1 1-1 0 0,0 0 1 0 0,2 0-1 0 0,0 1 1 0 0,0 1-1 0 0,13-12-172 0 0,11-18 196 0 0,-12 19 0 0 0,-6 62-148 0 0,16 76 159 0 0,-26-100-183 0 0,12-29-10 0 0,-4-5 12 0 0,6-8-17 0 0,1 0 0 0 0,2 2 0 0 0,1 0 1 0 0,1 2-1 0 0,1 1 0 0 0,18-13-9 0 0,-19 34 22 0 0,-23 38 64 0 0,-8 122 298 0 0,4-154-396 0 0,0-1 0 0 0,-1 1-1 0 0,1 0 1 0 0,0-1 0 0 0,0 1 0 0 0,0-1 0 0 0,0 1-1 0 0,0-1 1 0 0,0 1 0 0 0,0 0 0 0 0,0-1 0 0 0,0 1-1 0 0,0-1 1 0 0,1 1 0 0 0,-1-1 0 0 0,0 1 0 0 0,0 0-1 0 0,0-1 1 0 0,1 1 0 0 0,-1-1 0 0 0,0 1 0 0 0,1-1-1 0 0,-1 1 1 0 0,0-1 0 0 0,1 0 0 0 0,-1 1 0 0 0,1-1-1 0 0,-1 1 1 0 0,1-1 0 0 0,-1 0 0 0 0,1 1 0 0 0,-1-1 0 0 0,1 0-1 0 0,-1 0 1 0 0,1 1 0 0 0,-1-1 0 0 0,1 0 0 0 0,-1 0-1 0 0,1 0 1 0 0,-1 0 0 0 0,1 0 0 0 0,0 1 0 0 0,-1-1-1 0 0,1 0 1 0 0,-1 0 0 0 0,1-1 0 0 0,0 1 0 0 0,-1 0-1 0 0,1 0 1 0 0,-1 0 0 0 0,1 0 0 0 0,-1 0 0 0 0,1-1-1 0 0,-1 1 1 0 0,1 0 0 0 0,-1 0 0 0 0,1-1 0 0 0,-1 1-1 0 0,1 0 1 0 0,-1-1 0 0 0,1 1 0 0 0,-1-1 0 0 0,1 1-1 0 0,-1 0 1 0 0,0-1 0 0 0,1 0 12 0 0,17-15-2619 0 0,-6 2-4369 0 0,-8 7-4726 0 0</inkml:trace>
  <inkml:trace contextRef="#ctx0" brushRef="#br0" timeOffset="15835.201">1234 2420 6073 0 0,'0'0'3329'0'0,"0"0"-1157"0"0,0 0-549 0 0,0 0-104 0 0,0 0-84 0 0,0 0-121 0 0,0 0-175 0 0,0 0-276 0 0,0 0-314 0 0,0 0-214 0 0,0 0-83 0 0,0 0 25 0 0,0 0 73 0 0,12 8 1084 0 0,98-35 1298 0 0,-109 27-2718 0 0,0 0 0 0 0,0-1-1 0 0,0 1 1 0 0,-1 1 0 0 0,1-1-1 0 0,0 0 1 0 0,0 0 0 0 0,-1 0 0 0 0,1 0-1 0 0,0 0 1 0 0,0 1 0 0 0,-1-1-1 0 0,1 0 1 0 0,0 1 0 0 0,-1-1 0 0 0,1 0-1 0 0,0 1 1 0 0,-1-1 0 0 0,1 1-1 0 0,-1-1 1 0 0,1 1 0 0 0,-1-1 0 0 0,1 1-1 0 0,-1 0 1 0 0,1-1 0 0 0,-1 1-1 0 0,1-1 1 0 0,-1 1 0 0 0,0 0 0 0 0,1 0-1 0 0,-1-1 1 0 0,0 1 0 0 0,0 0-1 0 0,1-1 1 0 0,-1 1 0 0 0,0 0 0 0 0,0 0-1 0 0,0-1 1 0 0,0 1 0 0 0,0 0-1 0 0,0 0 1 0 0,0 0 0 0 0,0-1 0 0 0,0 1-1 0 0,-1 0 1 0 0,1 0 0 0 0,0-1-1 0 0,0 1 1 0 0,-1 0 0 0 0,1-1 0 0 0,0 1-1 0 0,-1 0 1 0 0,1-1 0 0 0,-1 1-1 0 0,1 0 1 0 0,-1-1 0 0 0,1 1 0 0 0,-1-1-1 0 0,1 1 1 0 0,-1-1 0 0 0,0 1 0 0 0,1-1-1 0 0,-1 0 1 0 0,0 1 0 0 0,1-1-1 0 0,-1 0 1 0 0,0 1 0 0 0,0-1 0 0 0,1 0-1 0 0,-1 0-13 0 0,-112 134 496 0 0,95-83-292 0 0,20-49-198 0 0,0 0-1 0 0,1 0 0 0 0,-1 0 0 0 0,0 0 0 0 0,1-1 0 0 0,-1 1 0 0 0,1-1 0 0 0,-1 0 0 0 0,1 0 0 0 0,0 0 0 0 0,0 0 0 0 0,-1 0 0 0 0,1 0 1 0 0,0-1-1 0 0,0 1 0 0 0,0-1 0 0 0,0 0 0 0 0,0 0 0 0 0,0 0 0 0 0,0 0 0 0 0,-1-1 0 0 0,1 1 0 0 0,0-1 0 0 0,0 0 0 0 0,0 1 0 0 0,1-2-5 0 0,75-44-2149 0 0,-55 28-2029 0 0,-2-2-4274 0 0,-15 11-3309 0 0</inkml:trace>
  <inkml:trace contextRef="#ctx0" brushRef="#br0" timeOffset="16489.204">1781 2200 6985 0 0,'0'0'2364'0'0,"0"0"-372"0"0,0 0-197 0 0,0 0-32 0 0,0 0-114 0 0,0 0-150 0 0,0 0-186 0 0,0 0-246 0 0,0 0-241 0 0,0 0-190 0 0,0 0-130 0 0,0 0-104 0 0,0 0-89 0 0,-26 21-49 0 0,-80 64-38 0 0,60-40 103 0 0,42-39-308 0 0,0 0 0 0 0,1 0 0 0 0,-1 1 0 0 0,2-1 0 0 0,-1 1 0 0 0,1 0 0 0 0,0-1 0 0 0,0 1 0 0 0,0 0 0 0 0,1 0 0 0 0,1 0 0 0 0,-1 0 1 0 0,1 2-22 0 0,1-7 12 0 0,0 0 0 0 0,0 0 1 0 0,1-1-1 0 0,-1 1 0 0 0,1-1 1 0 0,-1 1-1 0 0,1-1 0 0 0,0 1 1 0 0,-1-1-1 0 0,1 0 0 0 0,0 0 1 0 0,0 0-1 0 0,0 0 0 0 0,0 0 1 0 0,0 0-1 0 0,0 0 0 0 0,0-1 1 0 0,0 1-1 0 0,0-1 1 0 0,0 0-1 0 0,0 1 0 0 0,0-1 1 0 0,0 0-1 0 0,1 0 0 0 0,-1 0 1 0 0,0-1-1 0 0,0 1 0 0 0,0 0 1 0 0,0-1-1 0 0,0 0 0 0 0,0 1 1 0 0,0-1-1 0 0,0 0 0 0 0,0 0 1 0 0,0 0-1 0 0,0 0 0 0 0,0 0 1 0 0,-1 0-1 0 0,1-1 1 0 0,0 1-1 0 0,-1-1 0 0 0,1 0-12 0 0,35-29 416 0 0,-1-2-1 0 0,-2-1 0 0 0,-1-2 1 0 0,-2-1-1 0 0,2-7-415 0 0,-6 10 400 0 0,-2 14 49 0 0,-10 48-414 0 0,26 260 1 0 0,-30-102-53 0 0,-14-176 1 0 0,-1-1 0 0 0,0 1 1 0 0,-1-1-1 0 0,0 0 0 0 0,0 0 1 0 0,-1 0-1 0 0,0-1 0 0 0,-1 0 1 0 0,1 0-1 0 0,-2-1 0 0 0,1 0 1 0 0,-1 0-1 0 0,0-1 0 0 0,0 0 1 0 0,-1 0-1 0 0,0-1 0 0 0,0 0 0 0 0,0 0 1 0 0,-1-1-1 0 0,1 0 0 0 0,-1-1 1 0 0,-10 2 15 0 0,18-4-9 0 0,-125 30-363 0 0,139-50 145 0 0,148-119 257 0 0,-118 102-297 0 0,38-34 533 0 0,-35 18-6057 0 0,-39 44-1800 0 0,0 4-4724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12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1776 0 0,'0'0'1939'0'0,"0"0"-689"0"0,0 0-394 0 0,0 0-12 0 0,0 0 183 0 0,0 0 268 0 0,0 0 170 0 0,0 0-84 0 0,0 0-310 0 0,0 0-372 0 0,0 0-278 0 0,46 12 4050 0 0,82 7-1569 0 0,47-4-1438 0 0,-23 11-804 0 0,-144 49 1875 0 0,5 395-1896 0 0,-20-270-396 0 0,-3 46 334 0 0,11-233 343 0 0,-1-46-554 0 0,-4 21-366 0 0,-1 1 0 0 0,0-1 0 0 0,-1 1 0 0 0,0 0 1 0 0,0 0-1 0 0,-1 1 0 0 0,-1 0 0 0 0,0 0 0 0 0,-7-7 0 0 0,2 5-13 0 0,-1 0 1 0 0,0 1-1 0 0,-1 0 0 0 0,0 1 0 0 0,0 0 0 0 0,-1 2 0 0 0,0 0 1 0 0,-1 0-1 0 0,0 2 0 0 0,0 0 0 0 0,0 1 0 0 0,-1 1 0 0 0,-5-1 13 0 0,1-5-14 0 0,22 9-22 0 0,10-6-107 0 0,150-27 127 0 0,-14 19 5 0 0,60-1 62 0 0,-39 15-48 0 0,-166 1 19 0 0,-1 0-3 0 0,0 0-4 0 0,-66 42 281 0 0,-114 59-248 0 0,136-73-44 0 0,30-19-14 0 0,-1 0 0 0 0,2 0 0 0 0,-1 1 0 0 0,1 1 0 0 0,1 1 0 0 0,0 0 1 0 0,-6 7 9 0 0,9-12-66 0 0,2-1-3171 0 0,6 4-5684 0 0,1-6-3194 0 0</inkml:trace>
  <inkml:trace contextRef="#ctx0" brushRef="#br0" timeOffset="948.974">39 1203 888 0 0,'0'0'1399'0'0,"0"0"-121"0"0,0 0 46 0 0,0 0 190 0 0,0 0 255 0 0,0 0 136 0 0,0 0-91 0 0,0 0-199 0 0,0 0-262 0 0,0 0-203 0 0,0 0-157 0 0,0 0-109 0 0,-1-5-86 0 0,0-17 558 0 0,1 22-774 0 0,0 0-45 0 0,0 0-31 0 0,0 0-32 0 0,0 0-55 0 0,0 16 467 0 0,9 127 431 0 0,9 6-863 0 0,-18-148-443 0 0,-1 0 0 0 0,1 0 0 0 0,0 0 1 0 0,0 0-1 0 0,-1 0 0 0 0,1 0 0 0 0,0 0 1 0 0,0 1-1 0 0,0-1 0 0 0,0 0 0 0 0,0 0 1 0 0,0 0-1 0 0,1 0 0 0 0,-1 0 0 0 0,0 0 1 0 0,0 0-1 0 0,1 0 0 0 0,-1 0 0 0 0,1 0 1 0 0,-1 0-1 0 0,1 0 0 0 0,-1 0 0 0 0,1 0 0 0 0,0-1 1 0 0,-1 1-1 0 0,1 0 0 0 0,0 0 0 0 0,0-1 1 0 0,-1 1-1 0 0,1 0 0 0 0,0-1 0 0 0,0 1 1 0 0,0-1-1 0 0,0 1 0 0 0,0-1 0 0 0,0 1 1 0 0,0-1-1 0 0,0 0 0 0 0,0 1 0 0 0,0-1 1 0 0,0 0-1 0 0,0 0 0 0 0,0 0 0 0 0,0 0 1 0 0,0 0-1 0 0,0 0 0 0 0,0 0 0 0 0,0 0 0 0 0,0 0 1 0 0,1 0-1 0 0,-1-1 0 0 0,0 1 0 0 0,0 0 1 0 0,0-1-1 0 0,-1 1 0 0 0,2-1-11 0 0,78-168 836 0 0,-41 92-770 0 0,-24 93-109 0 0,45 107 152 0 0,-36-65-74 0 0,-4 0 0 0 0,-2 2-1 0 0,-2 0 1 0 0,0 20-35 0 0,-6-16 17 0 0,-2 0 0 0 0,-4 0 0 0 0,-2 1 0 0 0,-3 15-17 0 0,0-65 1 0 0,-1-1 0 0 0,-1 0-1 0 0,0 1 1 0 0,-1-1 0 0 0,0 0 0 0 0,-2 0-1 0 0,1-1 1 0 0,-1 0 0 0 0,-1 0 0 0 0,-1 0-1 0 0,0 0 0 0 0,5-8 1 0 0,0 0 0 0 0,-1 0-1 0 0,0 0 1 0 0,0-1-1 0 0,0 1 1 0 0,0-1 0 0 0,-1 0-1 0 0,0 0 1 0 0,1-1-1 0 0,-1 0 1 0 0,-1 1-1 0 0,1-2 1 0 0,0 1 0 0 0,-1 0-1 0 0,0-1 1 0 0,1 0-1 0 0,-1-1 1 0 0,0 1-1 0 0,0-1 1 0 0,0 0 0 0 0,0 0-1 0 0,0-1 1 0 0,0 0-1 0 0,0 0 1 0 0,0 0 0 0 0,0-1-1 0 0,-4-1 0 0 0,5-1 2 0 0,-1 0 0 0 0,1-1 0 0 0,1 1-1 0 0,-1-1 1 0 0,1 0 0 0 0,-1-1 0 0 0,1 1 0 0 0,0-1-1 0 0,1 0 1 0 0,-1 1 0 0 0,1-2 0 0 0,0 1 0 0 0,0 0-1 0 0,1-1 1 0 0,-1 1 0 0 0,1-1 0 0 0,0 0 0 0 0,1 0 0 0 0,0 1-1 0 0,-1-1 1 0 0,2 0 0 0 0,-1 0 0 0 0,1 0 0 0 0,0-1-1 0 0,0-2-1 0 0,1-7 5 0 0,0-1 0 0 0,0 1 0 0 0,1 0 0 0 0,1 0 0 0 0,1 0 0 0 0,0 0 0 0 0,2 1 0 0 0,-1 0 0 0 0,2 0 0 0 0,0 0 0 0 0,0 1 0 0 0,2 0-1 0 0,5-8-4 0 0,10-12-69 0 0,1 0 0 0 0,2 2 0 0 0,0 1 0 0 0,3 1 0 0 0,0 2 0 0 0,29-21 69 0 0,-27 33-1376 0 0,-14 8-5742 0 0,-10 4-4901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12 0 0 0,'0'0'1188'0'0,"0"0"902"0"0,0 0 157 0 0,0 0-144 0 0,0 0-132 0 0,0 0-125 0 0,0 0-198 0 0,0 0-321 0 0,0 0-294 0 0,-8-11 1028 0 0,-8 11-1674 0 0,0 2 0 0 0,0 0 0 0 0,0 1-1 0 0,0 1 1 0 0,1 0 0 0 0,-1 1 0 0 0,1 1-1 0 0,1 0 1 0 0,-8 5-387 0 0,-330 161 1347 0 0,310-145-847 0 0,61-3-400 0 0,126 38 302 0 0,-88-43-317 0 0,-11-3-2 0 0,-27-11-49 0 0,-1 1 1 0 0,0 0 0 0 0,-1 2-1 0 0,0 0 1 0 0,0 1 0 0 0,-1 0-1 0 0,0 1 1 0 0,0 1 0 0 0,4 5-35 0 0,-18-14 39 0 0,0 1 1 0 0,0-1 0 0 0,0 0 0 0 0,0 1-1 0 0,-1 0 1 0 0,1-1 0 0 0,-1 1-1 0 0,1 0 1 0 0,-1 0 0 0 0,0 0 0 0 0,0 0-1 0 0,-1 0 1 0 0,1 0 0 0 0,-1 0-1 0 0,1 0 1 0 0,-1 0 0 0 0,0 0 0 0 0,0 0-1 0 0,0 0 1 0 0,0 0 0 0 0,-1 0-1 0 0,1 0 1 0 0,-1 0 0 0 0,0 0-1 0 0,0 0 1 0 0,0 0 0 0 0,0 0 0 0 0,-1 0-1 0 0,1 0 1 0 0,-1-1 0 0 0,1 1-1 0 0,-1-1 1 0 0,0 1 0 0 0,0-1 0 0 0,0 1-40 0 0,-85 73 773 0 0,35-49-678 0 0,0-2-1 0 0,-2-2 1 0 0,0-2 0 0 0,-2-3-1 0 0,-49 9-94 0 0,19-18-350 0 0,85-9 42 0 0,7-6-770 0 0,137-88-5345 0 0,-109 72 167 0 0,-9 5-5053 0 0</inkml:trace>
  <inkml:trace contextRef="#ctx0" brushRef="#br0" timeOffset="269.65">1212 97 9250 0 0,'0'0'1996'0'0,"0"0"-805"0"0,0 0-392 0 0,0 0 33 0 0,0 0 254 0 0,0 0 257 0 0,-37 36 128 0 0,-115 116-39 0 0,74-48 358 0 0,68-85-1458 0 0,5-11-248 0 0,0 1 0 0 0,0-1 1 0 0,1 1-1 0 0,0 0 0 0 0,1 0 0 0 0,0 0 0 0 0,0 1 1 0 0,1-1-1 0 0,0 1 0 0 0,1 0 0 0 0,0-1 0 0 0,1 1 1 0 0,-1 0-1 0 0,2-1 0 0 0,0 1 0 0 0,0 0 0 0 0,0-1 1 0 0,1 1-1 0 0,1-1 0 0 0,0 0 0 0 0,0 1 0 0 0,2 2-84 0 0,0-4 44 0 0,1-1 0 0 0,0-1 0 0 0,0 1 0 0 0,0-1 0 0 0,1 0 0 0 0,0 0 0 0 0,0-1-1 0 0,0 0 1 0 0,1 0 0 0 0,-1-1 0 0 0,1 0 0 0 0,0 0 0 0 0,1-1 0 0 0,-1 0 0 0 0,1 0 0 0 0,-1-1 0 0 0,1 0-1 0 0,0-1 1 0 0,-1 0 0 0 0,1 0 0 0 0,0-1 0 0 0,0 0 0 0 0,4-1-44 0 0,-1 1 93 0 0,0 0 1 0 0,0-1 0 0 0,0 0-1 0 0,-1-1 1 0 0,1-1-1 0 0,0 0 1 0 0,-1 0-1 0 0,0-1 1 0 0,0-1 0 0 0,0 0-1 0 0,0 0 1 0 0,-1-1-1 0 0,0-1 1 0 0,0 1-1 0 0,0-2 1 0 0,-1 1-1 0 0,0-1 1 0 0,-1-1 0 0 0,5-5-94 0 0,-1 0 107 0 0,0-1 0 0 0,-1 0 1 0 0,0-1-1 0 0,-2 0 1 0 0,0-1-1 0 0,0 0 0 0 0,-2 0 1 0 0,0-1-1 0 0,2-11-107 0 0,-7 22 9 0 0,0 0-1 0 0,0 0 1 0 0,-1-1-1 0 0,0 1 1 0 0,-1 0 0 0 0,0-1-1 0 0,0 1 1 0 0,0 0-1 0 0,-1-1 1 0 0,0 1-1 0 0,-1 0 1 0 0,0 0-1 0 0,0 0 1 0 0,0 0-1 0 0,-1 0 1 0 0,0 0 0 0 0,0 1-1 0 0,0-1 1 0 0,-1 1-1 0 0,0 0 1 0 0,0 0-1 0 0,-1 0 1 0 0,0 1-1 0 0,0 0 1 0 0,-5-5-9 0 0,3 5-149 0 0,0-1-1 0 0,-1 1 1 0 0,0 0 0 0 0,0 1 0 0 0,0 0 0 0 0,0 0 0 0 0,0 1-1 0 0,-1 0 1 0 0,0 1 0 0 0,1 0 0 0 0,-1 0 0 0 0,0 0-1 0 0,0 1 1 0 0,0 1 0 0 0,0 0 0 0 0,0 0 0 0 0,0 0-1 0 0,0 1 1 0 0,0 1 0 0 0,0 0 0 0 0,0 0 0 0 0,0 0-1 0 0,-5 3 150 0 0,-11 9-2287 0 0,9-3-3139 0 0,7-2-6242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9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933 21 80 0 0,'0'0'2027'0'0,"0"0"-388"0"0,0 0-287 0 0,0 0-90 0 0,0 0 65 0 0,0 0 101 0 0,0 0 13 0 0,0 0-90 0 0,0 0-177 0 0,0 0-188 0 0,0 0-136 0 0,0 0-53 0 0,0 0-10 0 0,0 0 2 0 0,0 0-7 0 0,0 0-26 0 0,0 0-49 0 0,0 0-67 0 0,0 0-45 0 0,0 0-51 0 0,0 0-20 0 0,0 0 0 0 0,0 0-9 0 0,0 0-20 0 0,-17-1 744 0 0,3-4-1138 0 0,1 1 1 0 0,-1 1 0 0 0,0 0 0 0 0,0 1 0 0 0,0 1-1 0 0,-1 0 1 0 0,1 1 0 0 0,-11 1-102 0 0,13-1 55 0 0,-63-2 200 0 0,1 4 1 0 0,0 3-1 0 0,0 3 0 0 0,0 3 0 0 0,-47 15-255 0 0,24 0 260 0 0,84-18-188 0 0,13-7-72 0 0,0-1 8 0 0,0 0 8 0 0,0 0-16 0 0,0 0 6 0 0,0 3 2 0 0,0-3 0 0 0,0 0 1 0 0,0 0 6 0 0,0 0-1 0 0,33 28 404 0 0,-15-19-310 0 0,0-2 1 0 0,1 0-1 0 0,0 0 1 0 0,1-2-1 0 0,-1-1 0 0 0,1 0 1 0 0,-1-1-109 0 0,313 28 492 0 0,-160 4-371 0 0,-171-35-119 0 0,1 0 0 0 0,-1 0 0 0 0,0 0 1 0 0,1 0-1 0 0,-1 0 0 0 0,1 0 0 0 0,-1 0 0 0 0,1 1 0 0 0,-1-1 0 0 0,0 0 0 0 0,1 1 0 0 0,-1-1 0 0 0,0 1 1 0 0,1 0-1 0 0,-1-1 0 0 0,0 1 0 0 0,0 0 0 0 0,1 0 0 0 0,-1 0 0 0 0,0 0 0 0 0,0 0 0 0 0,0 0 0 0 0,0 0 1 0 0,0 0-1 0 0,-1 1 0 0 0,1-1 0 0 0,0 0 0 0 0,0 0 0 0 0,-1 1 0 0 0,1-1 0 0 0,-1 0 0 0 0,1 1 0 0 0,-1-1 1 0 0,0 1-1 0 0,1-1 0 0 0,-1 1 0 0 0,0-1 0 0 0,0 0 0 0 0,0 1 0 0 0,0-1 0 0 0,0 1 0 0 0,-1-1 0 0 0,1 1 1 0 0,0-1-1 0 0,-1 0 0 0 0,1 1 0 0 0,0-1 0 0 0,-1 1 0 0 0,0-1 0 0 0,1 0 0 0 0,-1 0 0 0 0,0 1 0 0 0,0-1 1 0 0,0 0-1 0 0,0 0 0 0 0,0 0 0 0 0,0 0 0 0 0,0 0 0 0 0,0 0 0 0 0,0 0 0 0 0,0 0-2 0 0,-142 49 304 0 0,-142 35-181 0 0,49 7-86 0 0,50-18-43 0 0,160-62-69 0 0,97 18 62 0 0,15-11 65 0 0,-33-11-54 0 0,26-1 84 0 0,480-7 196 0 0,-493 12-230 0 0,-77-6-2047 0 0,-12 16-968 0 0,14-11-977 0 0,4-8-1042 0 0,0-3-6347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0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23 7642 0 0,'0'0'2275'0'0,"0"0"-287"0"0,0 0-385 0 0,0 0-220 0 0,0 0 1 0 0,0 0 43 0 0,0 0-12 0 0,0 0-162 0 0,0 0-244 0 0,0 0-250 0 0,0 0-232 0 0,0 0-143 0 0,0 0-105 0 0,-10 2-43 0 0,-34 5-18 0 0,16 29 353 0 0,26-30-515 0 0,-13 46 245 0 0,3 0 0 0 0,1 0-1 0 0,3 2 1 0 0,3-1 0 0 0,1 8-301 0 0,-7 61 186 0 0,-4 70-47 0 0,14-145-162 0 0,-23-55-4253 0 0,20-5 128 0 0,4 3-3265 0 0,0 3-2965 0 0</inkml:trace>
  <inkml:trace contextRef="#ctx0" brushRef="#br0" timeOffset="299.629">12 70 9458 0 0,'0'0'1823'0'0,"0"0"-309"0"0,0 0-406 0 0,0 0-196 0 0,0 0-29 0 0,0 0 83 0 0,0 0 132 0 0,0 0 47 0 0,0 0-37 0 0,0 0-56 0 0,0 0-140 0 0,0 0-177 0 0,35-3-125 0 0,111-8-98 0 0,156-18 1584 0 0,-109 3-1578 0 0,-166 25-461 0 0,-27 1-109 0 0,0 0-9 0 0,0 0-35 0 0,-15 5-751 0 0,-4 5-359 0 0,-34 19-2380 0 0,18-8-6433 0 0,21-13-621 0 0</inkml:trace>
  <inkml:trace contextRef="#ctx0" brushRef="#br0" timeOffset="548.487">1 540 10514 0 0,'0'0'2075'0'0,"0"0"-825"0"0,0 0-447 0 0,0 0 49 0 0,0 0 288 0 0,0 0 222 0 0,0 0 53 0 0,0 0-104 0 0,0 0-230 0 0,0 0-242 0 0,0 0-205 0 0,32 0-157 0 0,103 3-120 0 0,-104-2-226 0 0,0 0-1 0 0,-1-3 0 0 0,1 0 0 0 0,0-2 0 0 0,18-5-130 0 0,33-1-1307 0 0,-65 9-2554 0 0,0 1-3412 0 0,-12 0-4399 0 0</inkml:trace>
  <inkml:trace contextRef="#ctx0" brushRef="#br0" timeOffset="1205.27">629 567 7658 0 0,'0'0'3279'0'0,"0"0"-1127"0"0,0 0-557 0 0,0 0-182 0 0,0 0-14 0 0,0 0-27 0 0,0 0-106 0 0,0 0-242 0 0,0 0-373 0 0,0 0-309 0 0,0 0-178 0 0,0 0-64 0 0,0 0 2 0 0,-3 7 3 0 0,-23 113 279 0 0,25-99-354 0 0,11 57 94 0 0,-6-73-81 0 0,-4-4-13 0 0,0 0 0 0 0,1 0 1 0 0,-1-1-1 0 0,1 1 0 0 0,-1 0 0 0 0,1 0 1 0 0,0 0-1 0 0,-1 0 0 0 0,1 0 0 0 0,0-1 0 0 0,-1 1 1 0 0,1 0-1 0 0,0-1 0 0 0,0 1 0 0 0,0-1 1 0 0,-1 1-1 0 0,1-1 0 0 0,0 1 0 0 0,0-1 1 0 0,0 1-1 0 0,0-1 0 0 0,0 0 0 0 0,0 1 1 0 0,0-1-1 0 0,0 0 0 0 0,0 0 0 0 0,0 0 0 0 0,0 0 1 0 0,0 0-1 0 0,0 0 0 0 0,0 0 0 0 0,0 0 1 0 0,0 0-1 0 0,0-1 0 0 0,0 1 0 0 0,0 0 1 0 0,0-1-1 0 0,0 1 0 0 0,0-1 0 0 0,0 1 1 0 0,0-1-1 0 0,0 1 0 0 0,0-1 0 0 0,0 0-30 0 0,184-206 2174 0 0,-142 173-1897 0 0,-37 50-341 0 0,1 121 114 0 0,-8-87-53 0 0,-2 2-13 0 0,-3-1 0 0 0,-1 0 0 0 0,-3-1 0 0 0,-12 37 16 0 0,16-61 0 0 0,5-22 0 0 0,0 1 1 0 0,0 0-1 0 0,0-1 0 0 0,-1 1 0 0 0,1-1 0 0 0,-1 1 1 0 0,0-1-1 0 0,-1 0 0 0 0,1 0 0 0 0,-1 0 1 0 0,1 0-1 0 0,-1 0 0 0 0,0-1 0 0 0,-1 1 1 0 0,1-1-1 0 0,-1 0 0 0 0,1 0 0 0 0,-1 0 1 0 0,0 0-1 0 0,0-1 0 0 0,0 1 0 0 0,0-1 0 0 0,-1 0 1 0 0,1 0-1 0 0,-1-1 0 0 0,1 1 0 0 0,-1-1 1 0 0,1 0-1 0 0,-1 0 0 0 0,0-1 0 0 0,1 1 1 0 0,-1-1-1 0 0,0 0 0 0 0,0-1 0 0 0,2-1 3 0 0,0-1 1 0 0,0-1-1 0 0,0 1 1 0 0,0 0-1 0 0,1-1 0 0 0,-1 1 1 0 0,1-1-1 0 0,0 0 0 0 0,0 0 1 0 0,0 0-1 0 0,1 0 0 0 0,-1 0 1 0 0,1 0-1 0 0,0 0 1 0 0,0-1-1 0 0,0 1 0 0 0,1 0 1 0 0,0-1-1 0 0,0 1 0 0 0,0 0 1 0 0,0-1-1 0 0,0 1 0 0 0,2-3-3 0 0,-3-8-52 0 0,2-1-1 0 0,0 0 0 0 0,0 1 1 0 0,2-1-1 0 0,0 1 0 0 0,0 0 1 0 0,2 0-1 0 0,0 0 0 0 0,1 1 1 0 0,0-1-1 0 0,1 1 0 0 0,0 1 1 0 0,1-1-1 0 0,2 0 53 0 0,29-34-2245 0 0,-12 19-5782 0 0,-20 21-3527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2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10026 0 0,'0'0'2289'0'0,"0"0"-517"0"0,0 0-410 0 0,0 0-175 0 0,0 0-21 0 0,0 0 44 0 0,0 0 48 0 0,0 0-95 0 0,0 0-119 0 0,0 0-116 0 0,0 0-165 0 0,0 0-132 0 0,0 0-87 0 0,23 3-53 0 0,72 10-63 0 0,73-10 1057 0 0,-22-19-1115 0 0,-91 1-529 0 0,-58 8-3435 0 0,-13 7-3679 0 0,9 0 57 0 0,1 0-2659 0 0</inkml:trace>
  <inkml:trace contextRef="#ctx0" brushRef="#br0" timeOffset="245.64">37 463 3593 0 0,'0'0'5857'0'0,"0"0"-3068"0"0,0 0-1152 0 0,0 0-223 0 0,0 0 61 0 0,0 0 52 0 0,0 0-31 0 0,0 0-78 0 0,0 0-198 0 0,0 0-201 0 0,0 0-153 0 0,0 0-136 0 0,0 0-120 0 0,34 8-110 0 0,105 25-92 0 0,-132-30-350 0 0,1-2 1 0 0,-1 1-1 0 0,0-1 0 0 0,0 0 1 0 0,1 0-1 0 0,-1-1 0 0 0,0 0 1 0 0,1 0-1 0 0,-1-1 1 0 0,1 0-1 0 0,-1 0 0 0 0,0-1 1 0 0,0 0-1 0 0,1-1-58 0 0,28-6 231 0 0,19 1-404 0 0,-55 7 799 0 0,0-1-4739 0 0,-3 1-6258 0 0,0 1-1949 0 0</inkml:trace>
  <inkml:trace contextRef="#ctx0" brushRef="#br0" timeOffset="2966.632">648 663 0 0 0,'0'0'1548'0'0,"0"0"150"0"0,0 0 45 0 0,0 0-71 0 0,0 0-159 0 0,0 0-181 0 0,0 0-82 0 0,0 0-77 0 0,2 0 7309 0 0,31-122-5215 0 0,-22 87-3013 0 0,1 1 0 0 0,1 0 0 0 0,2 1 0 0 0,1 0 0 0 0,2 1 0 0 0,1 1 0 0 0,3 0-254 0 0,30-31 403 0 0,-9 31-247 0 0,-43 31-172 0 0,0 0-19 0 0,0 0 19 0 0,28 1 64 0 0,-23 2-39 0 0,-1 1-1 0 0,1 0 1 0 0,-1 0 0 0 0,0 1-1 0 0,0-1 1 0 0,0 1-1 0 0,-1-1 1 0 0,0 1-1 0 0,0 0 1 0 0,0 1 0 0 0,0-1-1 0 0,-1 0 1 0 0,0 1-1 0 0,0-1 1 0 0,-1 1-1 0 0,1 0 1 0 0,-1 0 0 0 0,0-1-1 0 0,-1 1 1 0 0,1 0-1 0 0,-1 4-8 0 0,4 229 340 0 0,11-259-214 0 0,202-260 368 0 0,-45 87-438 0 0,-116 147-1 0 0,-53 45-35 0 0,-2 1-15 0 0,-1 0-15 0 0,2 17 75 0 0,23 155 553 0 0,4 94-56 0 0,-27-220-526 0 0,-2-46-44 0 0,0 0 2 0 0,0 0 4 0 0,-2 30-1998 0 0,2-24-996 0 0,0-3-4450 0 0,0-3-4278 0 0</inkml:trace>
  <inkml:trace contextRef="#ctx0" brushRef="#br0" timeOffset="3465.927">1757 447 9442 0 0,'0'0'2138'0'0,"0"0"-482"0"0,0 0-277 0 0,0 0-89 0 0,0 0-23 0 0,0 0-11 0 0,0 0-82 0 0,0 0-270 0 0,0 0-324 0 0,0 0-231 0 0,0 0-87 0 0,0 0 75 0 0,4 0 95 0 0,156-30 2941 0 0,-106 29-2958 0 0,-54 1-390 0 0,0 0 7 0 0,-1 6 108 0 0,-4 8-53 0 0,-1-1 1 0 0,-1 1-1 0 0,-1-1 0 0 0,0 0 1 0 0,0-1-1 0 0,-1 0 0 0 0,-1 0 0 0 0,-2 1-87 0 0,-5 8 61 0 0,2-2-15 0 0,2-5-28 0 0,2 1 0 0 0,-1 0 0 0 0,2 0 0 0 0,0 2 0 0 0,1-1 0 0 0,1 1 0 0 0,-5 12-18 0 0,12-27 4 0 0,0-1-1 0 0,0 1 1 0 0,1 0 0 0 0,-1-1-1 0 0,0 1 1 0 0,1 0 0 0 0,0-1-1 0 0,-1 1 1 0 0,1 0 0 0 0,0 0-1 0 0,0-1 1 0 0,-1 1 0 0 0,1 0-1 0 0,1 0 1 0 0,-1-1 0 0 0,0 1 0 0 0,0 0-1 0 0,1 0 1 0 0,-1-1 0 0 0,1 1-1 0 0,-1 0 1 0 0,1-1 0 0 0,0 1-1 0 0,0-1 1 0 0,0 1 0 0 0,0-1-1 0 0,0 1 1 0 0,0-1 0 0 0,0 1-1 0 0,0-1 1 0 0,0 0 0 0 0,1 0 0 0 0,-1 0-1 0 0,0 1 1 0 0,1-1 0 0 0,-1-1-1 0 0,1 1 1 0 0,0 0 0 0 0,-1 0-1 0 0,1 0 1 0 0,0-1 0 0 0,-1 1-1 0 0,1-1 1 0 0,0 0 0 0 0,-1 1-1 0 0,1-1 1 0 0,0 0 0 0 0,0 0 0 0 0,-1 0-1 0 0,1 0 1 0 0,1 0-4 0 0,8-1-19 0 0,-1 0 0 0 0,1-1 0 0 0,-1 0 0 0 0,1-1 0 0 0,-1 0 0 0 0,0 0 0 0 0,0-1 0 0 0,0-1 0 0 0,0 1 0 0 0,-1-2 0 0 0,0 1 0 0 0,7-6 19 0 0,23-19-4123 0 0,-2-1-5772 0 0,-29 22-1965 0 0</inkml:trace>
  <inkml:trace contextRef="#ctx0" brushRef="#br0" timeOffset="4202.001">2724 139 10154 0 0,'0'0'2325'0'0,"0"0"-384"0"0,0 0-267 0 0,0 0-48 0 0,0 0-81 0 0,0 0-170 0 0,0 0-164 0 0,0 0-261 0 0,0 0-255 0 0,0 0-183 0 0,0 0-125 0 0,0 0-74 0 0,-17-8-53 0 0,-54-26-32 0 0,67 33-196 0 0,1-1 0 0 0,-1 0 0 0 0,0 1 0 0 0,0 0 0 0 0,0 0 0 0 0,0 0 0 0 0,1 0 0 0 0,-1 1 0 0 0,0-1 0 0 0,0 1 0 0 0,0 0 1 0 0,0 1-1 0 0,0-1 0 0 0,0 1 0 0 0,0-1 0 0 0,0 1 0 0 0,-3 1-32 0 0,-2 0 79 0 0,-13 5 35 0 0,-1 1-1 0 0,2 1 0 0 0,-1 1 1 0 0,1 1-1 0 0,1 0 0 0 0,0 2 1 0 0,-9 7-114 0 0,18-11 3 0 0,0 0 0 0 0,1 1 1 0 0,0 0-1 0 0,0 0 0 0 0,1 1 1 0 0,1 1-1 0 0,0-1 0 0 0,0 1 0 0 0,2 1 1 0 0,-1-1-1 0 0,1 1 0 0 0,1 0 1 0 0,0 1-1 0 0,1-1 0 0 0,1 1 1 0 0,0 0-1 0 0,1 0 0 0 0,0 0 0 0 0,1 0 1 0 0,1 0-1 0 0,0 6-3 0 0,0-15 4 0 0,1-1 1 0 0,-1 0-1 0 0,1 1 1 0 0,0-1-1 0 0,0 0 0 0 0,1 0 1 0 0,-1 0-1 0 0,1 0 0 0 0,0 0 1 0 0,0 0-1 0 0,0 0 1 0 0,1-1-1 0 0,-1 1 0 0 0,1-1 1 0 0,0 1-1 0 0,0-1 0 0 0,0 0 1 0 0,0 0-1 0 0,1 0 1 0 0,-1-1-1 0 0,1 1 0 0 0,-1-1 1 0 0,1 0-1 0 0,0 0 0 0 0,0 0 1 0 0,0 0-1 0 0,0-1 1 0 0,1 0-1 0 0,-1 0 0 0 0,0 0 1 0 0,1 0-5 0 0,6 1 19 0 0,0-1 0 0 0,0 1 0 0 0,0-2 0 0 0,0 0 0 0 0,0 0 0 0 0,1-1 0 0 0,-1 0 0 0 0,0-1 0 0 0,0-1 0 0 0,-1 1 0 0 0,10-5-19 0 0,22-15 236 0 0,-1-1-1 0 0,-2-2 1 0 0,0-2-1 0 0,-2-1 1 0 0,-1-2-1 0 0,-1-2 1 0 0,-2-1-1 0 0,-1-1 1 0 0,9-15-236 0 0,-35 42 45 0 0,16-17 338 0 0,-21 23-271 0 0,-1 1 2 0 0,0 0-19 0 0,0 16 2 0 0,-4 89 36 0 0,8 111 138 0 0,28-129-97 0 0,-28-110-2581 0 0,-3 1-7197 0 0,2 17-2380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8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0,'0'0'1559'0'0,"0"0"155"0"0,0 0 46 0 0,0 0 31 0 0,0 0-6 0 0,0 0-68 0 0,0 0-171 0 0,0 0-261 0 0,0 0-200 0 0,0 0-188 0 0,0 0-142 0 0,0 0-85 0 0,3 1-53 0 0,-2-1-567 0 0,-1 0-1 0 0,1 1 1 0 0,0-1-1 0 0,-1 0 1 0 0,1 1 0 0 0,0-1-1 0 0,-1 0 1 0 0,1 1-1 0 0,-1-1 1 0 0,1 1 0 0 0,0-1-1 0 0,-1 1 1 0 0,0-1 0 0 0,1 1-1 0 0,-1-1 1 0 0,1 1-1 0 0,-1-1 1 0 0,1 1 0 0 0,-1 0-1 0 0,0-1 1 0 0,0 1-1 0 0,1 0 1 0 0,-1-1 0 0 0,0 1-1 0 0,0 0 1 0 0,0-1-1 0 0,1 1 1 0 0,-1 0 0 0 0,0 0-1 0 0,0-1 1 0 0,0 1-1 0 0,0 0 1 0 0,-1-1 0 0 0,1 1-1 0 0,0 0 1 0 0,0 0-1 0 0,0-1 1 0 0,0 1 0 0 0,-1 0-1 0 0,1-1 1 0 0,0 1 0 0 0,-1 0-1 0 0,1-1 1 0 0,-1 1-1 0 0,1 0-49 0 0,-4 18 687 0 0,2 7 67 0 0,0-16-607 0 0,0 0 0 0 0,1 0 0 0 0,0 0-1 0 0,1 1 1 0 0,0-1 0 0 0,1 0 0 0 0,0 0-1 0 0,0 1 1 0 0,1-1 0 0 0,1 0 0 0 0,-1 0-1 0 0,2-1 1 0 0,-1 1 0 0 0,5 7-147 0 0,-6-16 44 0 0,0 1-1 0 0,0-1 1 0 0,0 1 0 0 0,0-1-1 0 0,0 0 1 0 0,1 0 0 0 0,-1 0 0 0 0,0-1-1 0 0,1 1 1 0 0,-1 0 0 0 0,0-1-1 0 0,1 1 1 0 0,-1-1 0 0 0,1 0-1 0 0,-1 0 1 0 0,0 0 0 0 0,1 0 0 0 0,-1 0-1 0 0,1-1 1 0 0,-1 1 0 0 0,0-1-1 0 0,1 0 1 0 0,-1 1 0 0 0,0-1-1 0 0,1 0 1 0 0,-1 0 0 0 0,0 0 0 0 0,0-1-1 0 0,0 1 1 0 0,0 0 0 0 0,0-1-1 0 0,0 0 1 0 0,-1 1 0 0 0,1-1 0 0 0,0-1-44 0 0,137-169 1030 0 0,-76 76-842 0 0,-61 97-180 0 0,0 0-1 0 0,0 0 0 0 0,-1 1 1 0 0,1-1-1 0 0,0 1 0 0 0,-1-1 1 0 0,1 1-1 0 0,0 0 0 0 0,-1-1 1 0 0,0 1-1 0 0,0 0 0 0 0,1 0 0 0 0,-1 0 1 0 0,0 0-1 0 0,0 0 0 0 0,-1 0 1 0 0,1 0-1 0 0,0 0 0 0 0,-1 1 1 0 0,1-1-1 0 0,-1 0 0 0 0,0 0 0 0 0,0 1-7 0 0,1-1 11 0 0,11 45 85 0 0,-1 0 0 0 0,-3 0-1 0 0,-2 1 1 0 0,-2 0 0 0 0,-2 34-96 0 0,1-39 9 0 0,-3 1 1 0 0,-1-1-1 0 0,-2 1 0 0 0,-2-1 1 0 0,-2 0-1 0 0,-2-1 0 0 0,-2 0 1 0 0,-4 7-10 0 0,4-20 1 0 0,-1 0 0 0 0,-2 0 1 0 0,0-1-1 0 0,-2-1 0 0 0,-1-1 1 0 0,-3 2-2 0 0,19-26 1 0 0,1-1 1 0 0,-1 1 0 0 0,0-1-1 0 0,0 0 1 0 0,0 1 0 0 0,0-1 0 0 0,0 0-1 0 0,0 1 1 0 0,0-1 0 0 0,-1 0-1 0 0,1 0 1 0 0,0 0 0 0 0,0 0 0 0 0,-1 0-1 0 0,1 0 1 0 0,-1-1 0 0 0,1 1-1 0 0,-1 0 1 0 0,1-1 0 0 0,-1 1-1 0 0,0-1 1 0 0,1 1 0 0 0,-1-1 0 0 0,0 0-1 0 0,1 0 1 0 0,-1 0 0 0 0,1 0-1 0 0,-1 0 1 0 0,0 0 0 0 0,1 0 0 0 0,-1-1-1 0 0,0 1 1 0 0,1 0 0 0 0,-1-1-1 0 0,1 1 1 0 0,-1-1 0 0 0,1 0 0 0 0,-1 0-1 0 0,1 1 1 0 0,-1-1 0 0 0,1 0-1 0 0,0 0 1 0 0,-1 0 0 0 0,1 0-1 0 0,0-1 1 0 0,0 1 0 0 0,0 0 0 0 0,0 0-1 0 0,0-1 1 0 0,-1 0-2 0 0,-1-17 0 0 0,1 0 0 0 0,1 0 0 0 0,0 0 0 0 0,2 0 0 0 0,0 0 0 0 0,1 1 0 0 0,1-1 0 0 0,0 0 0 0 0,2 1 0 0 0,0 0 0 0 0,1 0 0 0 0,1 0 0 0 0,0 1 0 0 0,9-13 0 0 0,19-47-819 0 0,3 2-1 0 0,4 1 1 0 0,12-12 819 0 0,-36 63-4930 0 0,-16 19 2555 0 0,5-4-9304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9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7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1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49">2517 305 11490 0 0,'0'0'4055'0'0,"0"0"-1970"0"0,0 0-748 0 0,0 0-65 0 0,0 0-41 0 0,0 0-112 0 0,0 0-106 0 0,0 0-122 0 0,33 2-179 0 0,105 7-173 0 0,4 11 524 0 0,77 4-614 0 0,-125-21-7761 0 0,-85-3-4790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5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5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378 802 0 0 0,'0'0'860'0'0,"0"0"-102"0"0,0 0-126 0 0,0 0-93 0 0,0 0-62 0 0,0 0 0 0 0,6-4 40 0 0,14-8 60 0 0,-15 8 78 0 0,-5 4 100 0 0,0 0 86 0 0,0 0 90 0 0,0 0 89 0 0,0 0 50 0 0,2 3 8443 0 0,-5-1-5142 0 0,-17 4-5602 0 0,14-5 2241 0 0,-215 49-285 0 0,167-42 113 0 0,54-8-702 0 0,0 0-31 0 0,0 0-32 0 0,0 0-25 0 0,0 0-18 0 0,0 0-2 0 0,0 0-7 0 0,0 0 5 0 0,0 0-13 0 0,0 0 7 0 0,0 0 20 0 0,0 0-1 0 0,0 0 13 0 0,0 0 8 0 0,0 0 17 0 0,0 0 10 0 0,0 0 3 0 0,0 0 6 0 0,0 0-14 0 0,0 0 7 0 0,0 0-9 0 0,0 0-13 0 0,0 0-9 0 0,0 0-20 0 0,0 0-6 0 0,0 0-4 0 0,0 0-16 0 0,0 0-3 0 0,20 0-1 0 0,225-11 359 0 0,31-5 134 0 0,-55 20-286 0 0,-155-16 789 0 0,-68 39-1033 0 0,-9 112 48 0 0,-5 153 38 0 0,11-10 87 0 0,3-135-51 0 0,-15-32 26 0 0,9-37 70 0 0,5-51 485 0 0,-3-30-660 0 0,1 0 1 0 0,-1 1 0 0 0,0 0 0 0 0,0 0-1 0 0,0 0 1 0 0,0 1 0 0 0,0 0-1 0 0,0 0 1 0 0,-1 1 0 0 0,1 0-1 0 0,0 0 1 0 0,0 0 0 0 0,-1 1-15 0 0,2-1 13 0 0,-210 0-52 0 0,125 11 39 0 0,-60 1 44 0 0,-12-16-32 0 0,60 8 35 0 0,80 3 0 0 0,21-7-59 0 0,1 0 2 0 0,0 0 0 0 0,0 0 10 0 0,0 0-8 0 0,0 0 13 0 0,0 0 6 0 0,0 0 5 0 0,0 0 60 0 0,0 0-60 0 0,0 0-70 0 0,0 0 32 0 0,0 0 26 0 0,0 0 4 0 0,0 0 1 0 0,0 0 4 0 0,0 0-2 0 0,0 0 6 0 0,0 0 13 0 0,0 0 2 0 0,0 0-4 0 0,0 0-16 0 0,0 0-4 0 0,-2-258 190 0 0,2 130-184 0 0,-17 56-12 0 0,13-125-3 0 0,-9 66 4 0 0,11-115-78 0 0,2 246 60 0 0,0 0-5 0 0,0 0 15 0 0,0 0 22 0 0,0 0-1 0 0,0 0-9 0 0,0 0-12 0 0,0 0-6 0 0,0 0-8 0 0,0 0 9 0 0,0 0 7 0 0,0 0 19 0 0,0 0-13 0 0,0 0-30 0 0,0 0 10 0 0,0 0-9 0 0,0 0 16 0 0,0 0 23 0 0,0 0-26 0 0,0 0 17 0 0,0 0-3 0 0,22-12-165 0 0,45 1 116 0 0,50 11 19 0 0,-112-2 919 0 0,-2 0-3536 0 0,1 2-7056 0 0,-3 0-2129 0 0</inkml:trace>
  <inkml:trace contextRef="#ctx0" brushRef="#br0" timeOffset="3717.925">103 1611 0 0 0,'0'0'839'0'0,"0"0"193"0"0,0 0 92 0 0,0 0 73 0 0,0 0-29 0 0,0 0-63 0 0,0 9-92 0 0,0 36 742 0 0,1-41 7572 0 0,2-7-5032 0 0,4-17-3022 0 0,13-150 521 0 0,-15 151-1767 0 0,-2 8 6 0 0,0-1-1 0 0,0 0 0 0 0,1 1 0 0 0,1 0 1 0 0,0 0-1 0 0,0 0 0 0 0,1 1 0 0 0,0 0 1 0 0,1 0-1 0 0,0 0 0 0 0,1 1 0 0 0,4-5-32 0 0,-7 11-4 0 0,0-1-1 0 0,1 1 1 0 0,-1 0-1 0 0,1 1 1 0 0,-1-1-1 0 0,1 1 1 0 0,0 0-1 0 0,0 1 1 0 0,0-1 0 0 0,0 1-1 0 0,0 0 1 0 0,0 1-1 0 0,1-1 1 0 0,1 1 4 0 0,3 50 33 0 0,-9 173-6 0 0,-2-222-35 0 0,0-1 0 0 0,0 0 2 0 0,1 0 6 0 0,1 0-14 0 0,2-1 19 0 0,-1 0 0 0 0,0 0 0 0 0,0-1 0 0 0,-1 1 0 0 0,1-1 0 0 0,0 1 0 0 0,0-1 0 0 0,-1 0 0 0 0,1 0 0 0 0,-1 0 0 0 0,1 0 0 0 0,-1-1 0 0 0,0 1 0 0 0,0-1 0 0 0,0 1 0 0 0,0-1 0 0 0,-1 0 0 0 0,1 0 0 0 0,-1 0 0 0 0,1 0 0 0 0,-1 0 0 0 0,0 0 1 0 0,0-1-6 0 0,7-12 6 0 0,104-161 53 0 0,-110 175-62 0 0,-1 0 0 0 0,1 0 1 0 0,0 0-1 0 0,-1 0 0 0 0,1 0 0 0 0,0 0 0 0 0,0 1 1 0 0,0-1-1 0 0,0 1 0 0 0,1-1 0 0 0,-1 1 0 0 0,0 0 0 0 0,0 0 1 0 0,1 0-1 0 0,-1 0 0 0 0,1 0 0 0 0,-1 0 0 0 0,1 1 1 0 0,-1-1-1 0 0,1 1 0 0 0,-1 0 0 0 0,1 0 0 0 0,0 0 1 0 0,-1 0-1 0 0,1 0 0 0 0,-1 0 0 0 0,1 1 0 0 0,1 0 3 0 0,-1 2 2 0 0,1 0-1 0 0,-1 1 1 0 0,1 0 0 0 0,-1 0-1 0 0,0 0 1 0 0,0 0-1 0 0,-1 0 1 0 0,1 0-1 0 0,-1 1 1 0 0,0-1 0 0 0,0 1-1 0 0,0-1 1 0 0,-1 1-1 0 0,0 0 1 0 0,0 0-1 0 0,0 0 1 0 0,0 0 0 0 0,-1 0-1 0 0,0 0 1 0 0,0 0-1 0 0,0 0 1 0 0,-1-1-1 0 0,1 1 1 0 0,-2 2-2 0 0,2 2-7 0 0,-9 119-488 0 0,9-109-1637 0 0,2-16-2326 0 0,1-2-3786 0 0,-1-1-2858 0 0</inkml:trace>
  <inkml:trace contextRef="#ctx0" brushRef="#br0" timeOffset="4531.625">704 1503 0 0 0,'0'0'1046'0'0,"0"0"477"0"0,0 0 156 0 0,0 0 36 0 0,0 0-10 0 0,0 0-108 0 0,0 0-148 0 0,0 0-132 0 0,0 0-80 0 0,0 0-50 0 0,0 0-67 0 0,0 0-77 0 0,0 0-95 0 0,4-3 7320 0 0,0 1-8842 0 0,72-23 1522 0 0,-76 24-941 0 0,0 1 0 0 0,1-1 0 0 0,-1 1 0 0 0,1 0 0 0 0,0-1 0 0 0,-1 1 0 0 0,1-1 0 0 0,-1 1 1 0 0,1 0-1 0 0,0 0 0 0 0,-1-1 0 0 0,1 1 0 0 0,-1 0 0 0 0,1 0 0 0 0,0 0 0 0 0,-1 0 0 0 0,1 0 0 0 0,0 0 0 0 0,-1 0 0 0 0,1 0 0 0 0,0 0 0 0 0,-1 0 0 0 0,1 0 0 0 0,0 0 0 0 0,-1 0 0 0 0,1 0 0 0 0,0 1 0 0 0,-1-1 0 0 0,1 0 0 0 0,-1 1 0 0 0,1-1 0 0 0,0 0 0 0 0,-1 1 0 0 0,1-1 0 0 0,-1 1 0 0 0,1-1 0 0 0,-1 0 0 0 0,1 1 0 0 0,-1-1 0 0 0,0 1 0 0 0,1 0 0 0 0,-1-1 0 0 0,0 1 0 0 0,1-1 0 0 0,-1 1 1 0 0,0 0-1 0 0,0-1 0 0 0,1 1 0 0 0,-1-1 0 0 0,0 1 0 0 0,0 0 0 0 0,0-1 0 0 0,0 1 0 0 0,0 0 0 0 0,0-1 0 0 0,0 1 0 0 0,0 0 0 0 0,0-1 0 0 0,0 1 0 0 0,0 0 0 0 0,0-1 0 0 0,-1 1 0 0 0,1 0 0 0 0,0-1 0 0 0,0 1 0 0 0,-1 0-7 0 0,-20 41 391 0 0,2-16-330 0 0,-43 84 214 0 0,62-109-263 0 0,-1 1-1 0 0,1 0 1 0 0,0-1-1 0 0,-1 1 1 0 0,1 0 0 0 0,0 0-1 0 0,0-1 1 0 0,0 1-1 0 0,1 0 1 0 0,-1 0-1 0 0,0-1 1 0 0,1 1-1 0 0,-1 0 1 0 0,1-1 0 0 0,-1 1-1 0 0,1-1 1 0 0,0 1-1 0 0,0 0 1 0 0,0-1-1 0 0,0 1 1 0 0,0-1 0 0 0,0 0-1 0 0,0 1 1 0 0,0-1-1 0 0,0 0 1 0 0,1 0-1 0 0,-1 0 1 0 0,0 0-1 0 0,1 0 1 0 0,-1 0 0 0 0,1 0-1 0 0,0 0 1 0 0,-1-1-1 0 0,1 1 1 0 0,-1 0-1 0 0,1-1 1 0 0,0 0-1 0 0,-1 1 1 0 0,2-1-12 0 0,75 7 553 0 0,-67-8-453 0 0,49-14 443 0 0,-60 15-528 0 0,0 0-4 0 0,0 0-2 0 0,0 0-16 0 0,0 0 11 0 0,0 0-4 0 0,0 0-41 0 0,-2-6-3813 0 0,0 4-4137 0 0,2-2-4576 0 0</inkml:trace>
  <inkml:trace contextRef="#ctx0" brushRef="#br0" timeOffset="7832.296">357 73 0 0 0,'-15'-24'0'0'0,"14"23"0"0"0,4-12 0 0 0,-3 2-724 0 0,0-4 14585 0 0,0 14-13142 0 0,-6-6 8938 0 0,-23 57-8245 0 0,4 65-877 0 0,31 300 679 0 0,-4-364-1017 0 0,-2-51-182 0 0,-9 19-395 0 0,-9-28-5717 0 0,14 0-129 0 0,2 5 1072 0 0,0 3-3875 0 0</inkml:trace>
  <inkml:trace contextRef="#ctx0" brushRef="#br0" timeOffset="8655.562">257 43 2256 0 0,'0'0'1311'0'0,"0"0"-446"0"0,0 0-167 0 0,0 0 217 0 0,0 0 396 0 0,0 0 284 0 0,0 0 23 0 0,0 0-260 0 0,0 0-362 0 0,0 0-237 0 0,0 0-74 0 0,0 0 31 0 0,0 0 114 0 0,4 7 3259 0 0,-27 17-2634 0 0,-104 95 769 0 0,61-77-1381 0 0,113-28 381 0 0,66-8-760 0 0,212-14 419 0 0,-324 8-859 0 0,-1 0 4 0 0,0 0-7 0 0,0 0 6 0 0,0 0-8 0 0,0 0-2 0 0,0 0 10 0 0,0 0 11 0 0,-58-27 1373 0 0,-46-39-1343 0 0,7-15-72 0 0,69 58-1541 0 0,40 23-3154 0 0,-5 0-2425 0 0,-1 0-4918 0 0</inkml:trace>
  <inkml:trace contextRef="#ctx0" brushRef="#br0" timeOffset="9766.814">1147 193 0 0 0,'0'0'416'0'0,"-1"-3"252"0"0,1 2-442 0 0,-5-13 295 0 0,3 2 7238 0 0,2 11-5996 0 0,0 1-53 0 0,0 0-118 0 0,-1-3 8202 0 0,1 7-9268 0 0,-1 461 1699 0 0,-12-376-2110 0 0,12-89-221 0 0,0 0 1 0 0,0 0-1 0 0,-1 0 0 0 0,1 0 0 0 0,0-1 1 0 0,-1 1-1 0 0,1 0 0 0 0,0-1 1 0 0,0 1-1 0 0,0-1 0 0 0,0 1 0 0 0,-1-1 1 0 0,1 1-1 0 0,0-1 0 0 0,0 0 0 0 0,0 0 1 0 0,0 1-1 0 0,0-1 0 0 0,0 0 0 0 0,1 0 1 0 0,-1 0-1 0 0,0 0 0 0 0,0 0 0 0 0,1 0 1 0 0,-1 0-1 0 0,0-1 0 0 0,1 1 1 0 0,-1 0-1 0 0,1 0 0 0 0,0 0 0 0 0,-1-1 1 0 0,1 1-1 0 0,0 0 0 0 0,0 0 0 0 0,0-1 106 0 0,-5-31-5400 0 0,4 18-2220 0 0,0 10-2974 0 0</inkml:trace>
  <inkml:trace contextRef="#ctx0" brushRef="#br0" timeOffset="10156.693">835 216 3673 0 0,'0'0'2276'0'0,"0"0"-359"0"0,0 0-176 0 0,0 0 8 0 0,0 0 39 0 0,0 0-26 0 0,0 0-150 0 0,0 0-257 0 0,0 0-288 0 0,0 0-244 0 0,0 0-196 0 0,0 0-135 0 0,0 0-72 0 0,-5-1-45 0 0,-7-1-254 0 0,4 0 347 0 0,24-1 444 0 0,101-9 1235 0 0,0 5 0 0 0,66 7-2147 0 0,-102 0 250 0 0,40 28-62 0 0,-85-10-1039 0 0,-32-16-401 0 0,2 0-5614 0 0,-5-2-4937 0 0</inkml:trace>
  <inkml:trace contextRef="#ctx0" brushRef="#br0" timeOffset="13970.451">377 2015 0 0 0,'0'0'1454'0'0,"0"0"325"0"0,0 0 137 0 0,0 0-14 0 0,0 0-92 0 0,0 0-162 0 0,0 0-173 0 0,0 0-167 0 0,-2-1-950 0 0,-2-2 10471 0 0,4 3-9522 0 0,0 1-1177 0 0,0-1-11 0 0,-10 238 1117 0 0,10-22-996 0 0,-21-66-28 0 0,19-126-90 0 0,2-24-112 0 0,0 0 9 0 0,0 0 13 0 0,0 0-11 0 0,0 0 2 0 0,0 0-4 0 0,0 0-17 0 0,0 0 16 0 0,0 0 0 0 0,0 0 6 0 0,0 0 7 0 0,0 0 2 0 0,0 0 2 0 0,0 0-12 0 0,0 0 7 0 0,0 0 13 0 0,0 0 20 0 0,0 0 18 0 0,0 0 11 0 0,-11-20 40 0 0,-2 3-148 0 0,-1 0 1 0 0,-1 1-1 0 0,0 1 0 0 0,-1 0 0 0 0,-1 2 1 0 0,0 0-1 0 0,-1 0 0 0 0,-1 2 0 0 0,-12-7 16 0 0,2 1-6 0 0,-23-30-35 0 0,51 45 38 0 0,1 0 0 0 0,1 0-1 0 0,-1 0 1 0 0,0 0 0 0 0,0 0 0 0 0,1 0 0 0 0,-1 0 0 0 0,1 0 0 0 0,0 0 0 0 0,-1 0-1 0 0,1 1 1 0 0,0-1 0 0 0,0 0 0 0 0,0 0 0 0 0,1 1 0 0 0,-1-1 0 0 0,0 1 0 0 0,0-1 0 0 0,1 1-1 0 0,-1 0 1 0 0,1-1 0 0 0,-1 1 0 0 0,1 0 0 0 0,0 0 0 0 0,0 0 0 0 0,-1 0 0 0 0,1 0 0 0 0,0 0-1 0 0,0 1 1 0 0,0-1 0 0 0,0 1 0 0 0,0-1 0 0 0,0 1 0 0 0,0 0 0 0 0,0 0 0 0 0,0-1-1 0 0,0 1 1 0 0,0 1 0 0 0,0-1 0 0 0,-1 0 0 0 0,3 1 3 0 0,10-4-7 0 0,23-6 7 0 0,1 3 0 0 0,0 1 1 0 0,0 1-1 0 0,0 3 0 0 0,1 1 0 0 0,-1 1 0 0 0,18 5 0 0 0,15 8-24 0 0,-70-14 38 0 0,-1 0-4 0 0,0 0 1 0 0,-47 46 186 0 0,-136 77-278 0 0,147-96-87 0 0,35-27 51 0 0,1 1 0 0 0,0-1-1 0 0,0 1 1 0 0,0-1 0 0 0,0 1 0 0 0,0-1 0 0 0,0 1 0 0 0,0-1-1 0 0,0 1 1 0 0,0-1 0 0 0,0 1 0 0 0,0-1 0 0 0,0 1 0 0 0,0-1-1 0 0,0 1 1 0 0,0-1 0 0 0,1 1 0 0 0,-1-1 0 0 0,0 1-1 0 0,0-1 1 0 0,1 0 0 0 0,-1 1 0 0 0,0-1 0 0 0,0 1 0 0 0,1-1-1 0 0,-1 0 1 0 0,1 1 0 0 0,-1-1 0 0 0,0 0 0 0 0,1 1-1 0 0,-1-1 1 0 0,1 0 0 0 0,-1 1 0 0 0,0-1 0 0 0,1 0 0 0 0,-1 0-1 0 0,1 0 1 0 0,-1 0 0 0 0,1 1 0 0 0,-1-1 0 0 0,1 0-1 0 0,-1 0 1 0 0,1 0 0 0 0,-1 0 0 0 0,1 0 0 0 0,-1 0 0 0 0,1 0-1 0 0,-1 0 1 0 0,1 0 0 0 0,-1-1 0 0 0,1 1 0 0 0,-1 0-1 0 0,1 0 1 0 0,-1 0 0 0 0,1 0 0 0 0,-1-1 0 0 0,1 1 0 0 0,-1 0-1 0 0,1-1 1 0 0,-1 1 0 0 0,0 0 0 0 0,1-1 0 0 0,-1 1 0 0 0,0 0-1 0 0,1-1 1 0 0,-1 1 0 0 0,0-1 0 0 0,1 1 0 0 0,-1 0-1 0 0,0-1 118 0 0,6 1-4481 0 0,3 0-7368 0 0</inkml:trace>
  <inkml:trace contextRef="#ctx0" brushRef="#br0" timeOffset="15322.707">598 2597 0 0 0,'0'0'951'0'0,"0"0"781"0"0,0 0 250 0 0,0 0-63 0 0,0 0-107 0 0,0 0-127 0 0,0 0-160 0 0,0 0-190 0 0,0 0-149 0 0,0 0-147 0 0,0 0-79 0 0,0 0-13 0 0,-3 2-43 0 0,1-1-491 0 0,-5 6-351 0 0,0-5 3309 0 0,9-30-1485 0 0,4 8-1713 0 0,1 1-1 0 0,1 0 0 0 0,1 0 1 0 0,1 1-1 0 0,0 0 1 0 0,2 0-1 0 0,0 1 1 0 0,0 1-1 0 0,13-12-172 0 0,11-18 196 0 0,-12 19 0 0 0,-6 62-148 0 0,16 76 159 0 0,-26-100-183 0 0,12-29-10 0 0,-4-5 12 0 0,6-8-17 0 0,1 0 0 0 0,2 2 0 0 0,1 0 1 0 0,1 2-1 0 0,1 1 0 0 0,18-13-9 0 0,-19 34 22 0 0,-23 38 64 0 0,-8 122 298 0 0,4-154-396 0 0,0-1 0 0 0,-1 1-1 0 0,1 0 1 0 0,0-1 0 0 0,0 1 0 0 0,0-1 0 0 0,0 1-1 0 0,0-1 1 0 0,0 1 0 0 0,0 0 0 0 0,0-1 0 0 0,0 1-1 0 0,0-1 1 0 0,1 1 0 0 0,-1-1 0 0 0,0 1 0 0 0,0 0-1 0 0,0-1 1 0 0,1 1 0 0 0,-1-1 0 0 0,0 1 0 0 0,1-1-1 0 0,-1 1 1 0 0,0-1 0 0 0,1 0 0 0 0,-1 1 0 0 0,1-1-1 0 0,-1 1 1 0 0,1-1 0 0 0,-1 0 0 0 0,1 1 0 0 0,-1-1 0 0 0,1 0-1 0 0,-1 0 1 0 0,1 1 0 0 0,-1-1 0 0 0,1 0 0 0 0,-1 0-1 0 0,1 0 1 0 0,-1 0 0 0 0,1 0 0 0 0,0 1 0 0 0,-1-1-1 0 0,1 0 1 0 0,-1 0 0 0 0,1-1 0 0 0,0 1 0 0 0,-1 0-1 0 0,1 0 1 0 0,-1 0 0 0 0,1 0 0 0 0,-1 0 0 0 0,1-1-1 0 0,-1 1 1 0 0,1 0 0 0 0,-1 0 0 0 0,1-1 0 0 0,-1 1-1 0 0,1 0 1 0 0,-1-1 0 0 0,1 1 0 0 0,-1-1 0 0 0,1 1-1 0 0,-1 0 1 0 0,0-1 0 0 0,1 0 12 0 0,17-15-2619 0 0,-6 2-4369 0 0,-8 7-4726 0 0</inkml:trace>
  <inkml:trace contextRef="#ctx0" brushRef="#br0" timeOffset="15835.201">1234 2420 6073 0 0,'0'0'3329'0'0,"0"0"-1157"0"0,0 0-549 0 0,0 0-104 0 0,0 0-84 0 0,0 0-121 0 0,0 0-175 0 0,0 0-276 0 0,0 0-314 0 0,0 0-214 0 0,0 0-83 0 0,0 0 25 0 0,0 0 73 0 0,12 8 1084 0 0,98-35 1298 0 0,-109 27-2718 0 0,0 0 0 0 0,0-1-1 0 0,0 1 1 0 0,-1 1 0 0 0,1-1-1 0 0,0 0 1 0 0,0 0 0 0 0,-1 0 0 0 0,1 0-1 0 0,0 0 1 0 0,0 1 0 0 0,-1-1-1 0 0,1 0 1 0 0,0 1 0 0 0,-1-1 0 0 0,1 0-1 0 0,0 1 1 0 0,-1-1 0 0 0,1 1-1 0 0,-1-1 1 0 0,1 1 0 0 0,-1-1 0 0 0,1 1-1 0 0,-1 0 1 0 0,1-1 0 0 0,-1 1-1 0 0,1-1 1 0 0,-1 1 0 0 0,0 0 0 0 0,1 0-1 0 0,-1-1 1 0 0,0 1 0 0 0,0 0-1 0 0,1-1 1 0 0,-1 1 0 0 0,0 0 0 0 0,0 0-1 0 0,0-1 1 0 0,0 1 0 0 0,0 0-1 0 0,0 0 1 0 0,0 0 0 0 0,0-1 0 0 0,0 1-1 0 0,-1 0 1 0 0,1 0 0 0 0,0-1-1 0 0,0 1 1 0 0,-1 0 0 0 0,1-1 0 0 0,0 1-1 0 0,-1 0 1 0 0,1-1 0 0 0,-1 1-1 0 0,1 0 1 0 0,-1-1 0 0 0,1 1 0 0 0,-1-1-1 0 0,1 1 1 0 0,-1-1 0 0 0,0 1 0 0 0,1-1-1 0 0,-1 0 1 0 0,0 1 0 0 0,1-1-1 0 0,-1 0 1 0 0,0 1 0 0 0,0-1 0 0 0,1 0-1 0 0,-1 0-13 0 0,-112 134 496 0 0,95-83-292 0 0,20-49-198 0 0,0 0-1 0 0,1 0 0 0 0,-1 0 0 0 0,0 0 0 0 0,1-1 0 0 0,-1 1 0 0 0,1-1 0 0 0,-1 0 0 0 0,1 0 0 0 0,0 0 0 0 0,0 0 0 0 0,-1 0 0 0 0,1 0 1 0 0,0-1-1 0 0,0 1 0 0 0,0-1 0 0 0,0 0 0 0 0,0 0 0 0 0,0 0 0 0 0,0 0 0 0 0,-1-1 0 0 0,1 1 0 0 0,0-1 0 0 0,0 0 0 0 0,0 1 0 0 0,1-2-5 0 0,75-44-2149 0 0,-55 28-2029 0 0,-2-2-4274 0 0,-15 11-3309 0 0</inkml:trace>
  <inkml:trace contextRef="#ctx0" brushRef="#br0" timeOffset="16489.204">1781 2200 6985 0 0,'0'0'2364'0'0,"0"0"-372"0"0,0 0-197 0 0,0 0-32 0 0,0 0-114 0 0,0 0-150 0 0,0 0-186 0 0,0 0-246 0 0,0 0-241 0 0,0 0-190 0 0,0 0-130 0 0,0 0-104 0 0,0 0-89 0 0,-26 21-49 0 0,-80 64-38 0 0,60-40 103 0 0,42-39-308 0 0,0 0 0 0 0,1 0 0 0 0,-1 1 0 0 0,2-1 0 0 0,-1 1 0 0 0,1 0 0 0 0,0-1 0 0 0,0 1 0 0 0,0 0 0 0 0,1 0 0 0 0,1 0 0 0 0,-1 0 1 0 0,1 2-22 0 0,1-7 12 0 0,0 0 0 0 0,0 0 1 0 0,1-1-1 0 0,-1 1 0 0 0,1-1 1 0 0,-1 1-1 0 0,1-1 0 0 0,0 1 1 0 0,-1-1-1 0 0,1 0 0 0 0,0 0 1 0 0,0 0-1 0 0,0 0 0 0 0,0 0 1 0 0,0 0-1 0 0,0 0 0 0 0,0-1 1 0 0,0 1-1 0 0,0-1 1 0 0,0 0-1 0 0,0 1 0 0 0,0-1 1 0 0,0 0-1 0 0,1 0 0 0 0,-1 0 1 0 0,0-1-1 0 0,0 1 0 0 0,0 0 1 0 0,0-1-1 0 0,0 0 0 0 0,0 1 1 0 0,0-1-1 0 0,0 0 0 0 0,0 0 1 0 0,0 0-1 0 0,0 0 0 0 0,0 0 1 0 0,-1 0-1 0 0,1-1 1 0 0,0 1-1 0 0,-1-1 0 0 0,1 0-12 0 0,35-29 416 0 0,-1-2-1 0 0,-2-1 0 0 0,-1-2 1 0 0,-2-1-1 0 0,2-7-415 0 0,-6 10 400 0 0,-2 14 49 0 0,-10 48-414 0 0,26 260 1 0 0,-30-102-53 0 0,-14-176 1 0 0,-1-1 0 0 0,0 1 1 0 0,-1-1-1 0 0,0 0 0 0 0,0 0 1 0 0,-1 0-1 0 0,0-1 0 0 0,-1 0 1 0 0,1 0-1 0 0,-2-1 0 0 0,1 0 1 0 0,-1 0-1 0 0,0-1 0 0 0,0 0 1 0 0,-1 0-1 0 0,0-1 0 0 0,0 0 0 0 0,0 0 1 0 0,-1-1-1 0 0,1 0 0 0 0,-1-1 1 0 0,-10 2 15 0 0,18-4-9 0 0,-125 30-363 0 0,139-50 145 0 0,148-119 257 0 0,-118 102-297 0 0,38-34 533 0 0,-35 18-6057 0 0,-39 44-1800 0 0,0 4-4724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12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1776 0 0,'0'0'1939'0'0,"0"0"-689"0"0,0 0-394 0 0,0 0-12 0 0,0 0 183 0 0,0 0 268 0 0,0 0 170 0 0,0 0-84 0 0,0 0-310 0 0,0 0-372 0 0,0 0-278 0 0,46 12 4050 0 0,82 7-1569 0 0,47-4-1438 0 0,-23 11-804 0 0,-144 49 1875 0 0,5 395-1896 0 0,-20-270-396 0 0,-3 46 334 0 0,11-233 343 0 0,-1-46-554 0 0,-4 21-366 0 0,-1 1 0 0 0,0-1 0 0 0,-1 1 0 0 0,0 0 1 0 0,0 0-1 0 0,-1 1 0 0 0,-1 0 0 0 0,0 0 0 0 0,-7-7 0 0 0,2 5-13 0 0,-1 0 1 0 0,0 1-1 0 0,-1 0 0 0 0,0 1 0 0 0,0 0 0 0 0,-1 2 0 0 0,0 0 1 0 0,-1 0-1 0 0,0 2 0 0 0,0 0 0 0 0,0 1 0 0 0,-1 1 0 0 0,-5-1 13 0 0,1-5-14 0 0,22 9-22 0 0,10-6-107 0 0,150-27 127 0 0,-14 19 5 0 0,60-1 62 0 0,-39 15-48 0 0,-166 1 19 0 0,-1 0-3 0 0,0 0-4 0 0,-66 42 281 0 0,-114 59-248 0 0,136-73-44 0 0,30-19-14 0 0,-1 0 0 0 0,2 0 0 0 0,-1 1 0 0 0,1 1 0 0 0,1 1 0 0 0,0 0 1 0 0,-6 7 9 0 0,9-12-66 0 0,2-1-3171 0 0,6 4-5684 0 0,1-6-3194 0 0</inkml:trace>
  <inkml:trace contextRef="#ctx0" brushRef="#br0" timeOffset="948.974">39 1203 888 0 0,'0'0'1399'0'0,"0"0"-121"0"0,0 0 46 0 0,0 0 190 0 0,0 0 255 0 0,0 0 136 0 0,0 0-91 0 0,0 0-199 0 0,0 0-262 0 0,0 0-203 0 0,0 0-157 0 0,0 0-109 0 0,-1-5-86 0 0,0-17 558 0 0,1 22-774 0 0,0 0-45 0 0,0 0-31 0 0,0 0-32 0 0,0 0-55 0 0,0 16 467 0 0,9 127 431 0 0,9 6-863 0 0,-18-148-443 0 0,-1 0 0 0 0,1 0 0 0 0,0 0 1 0 0,0 0-1 0 0,-1 0 0 0 0,1 0 0 0 0,0 0 1 0 0,0 1-1 0 0,0-1 0 0 0,0 0 0 0 0,0 0 1 0 0,0 0-1 0 0,1 0 0 0 0,-1 0 0 0 0,0 0 1 0 0,0 0-1 0 0,1 0 0 0 0,-1 0 0 0 0,1 0 1 0 0,-1 0-1 0 0,1 0 0 0 0,-1 0 0 0 0,1 0 0 0 0,0-1 1 0 0,-1 1-1 0 0,1 0 0 0 0,0 0 0 0 0,0-1 1 0 0,-1 1-1 0 0,1 0 0 0 0,0-1 0 0 0,0 1 1 0 0,0-1-1 0 0,0 1 0 0 0,0-1 0 0 0,0 1 1 0 0,0-1-1 0 0,0 0 0 0 0,0 1 0 0 0,0-1 1 0 0,0 0-1 0 0,0 0 0 0 0,0 0 0 0 0,0 0 1 0 0,0 0-1 0 0,0 0 0 0 0,0 0 0 0 0,0 0 0 0 0,0 0 1 0 0,1 0-1 0 0,-1-1 0 0 0,0 1 0 0 0,0 0 1 0 0,0-1-1 0 0,-1 1 0 0 0,2-1-11 0 0,78-168 836 0 0,-41 92-770 0 0,-24 93-109 0 0,45 107 152 0 0,-36-65-74 0 0,-4 0 0 0 0,-2 2-1 0 0,-2 0 1 0 0,0 20-35 0 0,-6-16 17 0 0,-2 0 0 0 0,-4 0 0 0 0,-2 1 0 0 0,-3 15-17 0 0,0-65 1 0 0,-1-1 0 0 0,-1 0-1 0 0,0 1 1 0 0,-1-1 0 0 0,0 0 0 0 0,-2 0-1 0 0,1-1 1 0 0,-1 0 0 0 0,-1 0 0 0 0,-1 0-1 0 0,0 0 0 0 0,5-8 1 0 0,0 0 0 0 0,-1 0-1 0 0,0 0 1 0 0,0-1-1 0 0,0 1 1 0 0,0-1 0 0 0,-1 0-1 0 0,0 0 1 0 0,1-1-1 0 0,-1 0 1 0 0,-1 1-1 0 0,1-2 1 0 0,0 1 0 0 0,-1 0-1 0 0,0-1 1 0 0,1 0-1 0 0,-1-1 1 0 0,0 1-1 0 0,0-1 1 0 0,0 0 0 0 0,0 0-1 0 0,0-1 1 0 0,0 0-1 0 0,0 0 1 0 0,0 0 0 0 0,0-1-1 0 0,-4-1 0 0 0,5-1 2 0 0,-1 0 0 0 0,1-1 0 0 0,1 1-1 0 0,-1-1 1 0 0,1 0 0 0 0,-1-1 0 0 0,1 1 0 0 0,0-1-1 0 0,1 0 1 0 0,-1 1 0 0 0,1-2 0 0 0,0 1 0 0 0,0 0-1 0 0,1-1 1 0 0,-1 1 0 0 0,1-1 0 0 0,0 0 0 0 0,1 0 0 0 0,0 1-1 0 0,-1-1 1 0 0,2 0 0 0 0,-1 0 0 0 0,1 0 0 0 0,0-1-1 0 0,0-2-1 0 0,1-7 5 0 0,0-1 0 0 0,0 1 0 0 0,1 0 0 0 0,1 0 0 0 0,1 0 0 0 0,0 0 0 0 0,2 1 0 0 0,-1 0 0 0 0,2 0 0 0 0,0 0 0 0 0,0 1 0 0 0,2 0-1 0 0,5-8-4 0 0,10-12-69 0 0,1 0 0 0 0,2 2 0 0 0,0 1 0 0 0,3 1 0 0 0,0 2 0 0 0,29-21 69 0 0,-27 33-1376 0 0,-14 8-5742 0 0,-10 4-4901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12 0 0 0,'0'0'1188'0'0,"0"0"902"0"0,0 0 157 0 0,0 0-144 0 0,0 0-132 0 0,0 0-125 0 0,0 0-198 0 0,0 0-321 0 0,0 0-294 0 0,-8-11 1028 0 0,-8 11-1674 0 0,0 2 0 0 0,0 0 0 0 0,0 1-1 0 0,0 1 1 0 0,1 0 0 0 0,-1 1 0 0 0,1 1-1 0 0,1 0 1 0 0,-8 5-387 0 0,-330 161 1347 0 0,310-145-847 0 0,61-3-400 0 0,126 38 302 0 0,-88-43-317 0 0,-11-3-2 0 0,-27-11-49 0 0,-1 1 1 0 0,0 0 0 0 0,-1 2-1 0 0,0 0 1 0 0,0 1 0 0 0,-1 0-1 0 0,0 1 1 0 0,0 1 0 0 0,4 5-35 0 0,-18-14 39 0 0,0 1 1 0 0,0-1 0 0 0,0 0 0 0 0,0 1-1 0 0,-1 0 1 0 0,1-1 0 0 0,-1 1-1 0 0,1 0 1 0 0,-1 0 0 0 0,0 0 0 0 0,0 0-1 0 0,-1 0 1 0 0,1 0 0 0 0,-1 0-1 0 0,1 0 1 0 0,-1 0 0 0 0,0 0 0 0 0,0 0-1 0 0,0 0 1 0 0,0 0 0 0 0,-1 0-1 0 0,1 0 1 0 0,-1 0 0 0 0,0 0-1 0 0,0 0 1 0 0,0 0 0 0 0,0 0 0 0 0,-1 0-1 0 0,1 0 1 0 0,-1-1 0 0 0,1 1-1 0 0,-1-1 1 0 0,0 1 0 0 0,0-1 0 0 0,0 1-40 0 0,-85 73 773 0 0,35-49-678 0 0,0-2-1 0 0,-2-2 1 0 0,0-2 0 0 0,-2-3-1 0 0,-49 9-94 0 0,19-18-350 0 0,85-9 42 0 0,7-6-770 0 0,137-88-5345 0 0,-109 72 167 0 0,-9 5-5053 0 0</inkml:trace>
  <inkml:trace contextRef="#ctx0" brushRef="#br0" timeOffset="269.65">1212 97 9250 0 0,'0'0'1996'0'0,"0"0"-805"0"0,0 0-392 0 0,0 0 33 0 0,0 0 254 0 0,0 0 257 0 0,-37 36 128 0 0,-115 116-39 0 0,74-48 358 0 0,68-85-1458 0 0,5-11-248 0 0,0 1 0 0 0,0-1 1 0 0,1 1-1 0 0,0 0 0 0 0,1 0 0 0 0,0 0 0 0 0,0 1 1 0 0,1-1-1 0 0,0 1 0 0 0,1 0 0 0 0,0-1 0 0 0,1 1 1 0 0,-1 0-1 0 0,2-1 0 0 0,0 1 0 0 0,0 0 0 0 0,0-1 1 0 0,1 1-1 0 0,1-1 0 0 0,0 0 0 0 0,0 1 0 0 0,2 2-84 0 0,0-4 44 0 0,1-1 0 0 0,0-1 0 0 0,0 1 0 0 0,0-1 0 0 0,1 0 0 0 0,0 0 0 0 0,0-1-1 0 0,0 0 1 0 0,1 0 0 0 0,-1-1 0 0 0,1 0 0 0 0,0 0 0 0 0,1-1 0 0 0,-1 0 0 0 0,1 0 0 0 0,-1-1 0 0 0,1 0-1 0 0,0-1 1 0 0,-1 0 0 0 0,1 0 0 0 0,0-1 0 0 0,0 0 0 0 0,4-1-44 0 0,-1 1 93 0 0,0 0 1 0 0,0-1 0 0 0,0 0-1 0 0,-1-1 1 0 0,1-1-1 0 0,0 0 1 0 0,-1 0-1 0 0,0-1 1 0 0,0-1 0 0 0,0 0-1 0 0,0 0 1 0 0,-1-1-1 0 0,0-1 1 0 0,0 1-1 0 0,0-2 1 0 0,-1 1-1 0 0,0-1 1 0 0,-1-1 0 0 0,5-5-94 0 0,-1 0 107 0 0,0-1 0 0 0,-1 0 1 0 0,0-1-1 0 0,-2 0 1 0 0,0-1-1 0 0,0 0 0 0 0,-2 0 1 0 0,0-1-1 0 0,2-11-107 0 0,-7 22 9 0 0,0 0-1 0 0,0 0 1 0 0,-1-1-1 0 0,0 1 1 0 0,-1 0 0 0 0,0-1-1 0 0,0 1 1 0 0,0 0-1 0 0,-1-1 1 0 0,0 1-1 0 0,-1 0 1 0 0,0 0-1 0 0,0 0 1 0 0,0 0-1 0 0,-1 0 1 0 0,0 0 0 0 0,0 1-1 0 0,0-1 1 0 0,-1 1-1 0 0,0 0 1 0 0,0 0-1 0 0,-1 0 1 0 0,0 1-1 0 0,0 0 1 0 0,-5-5-9 0 0,3 5-149 0 0,0-1-1 0 0,-1 1 1 0 0,0 0 0 0 0,0 1 0 0 0,0 0 0 0 0,0 0 0 0 0,0 1-1 0 0,-1 0 1 0 0,0 1 0 0 0,1 0 0 0 0,-1 0 0 0 0,0 0-1 0 0,0 1 1 0 0,0 1 0 0 0,0 0 0 0 0,0 0 0 0 0,0 0-1 0 0,0 1 1 0 0,0 1 0 0 0,0 0 0 0 0,0 0 0 0 0,0 0-1 0 0,-5 3 150 0 0,-11 9-2287 0 0,9-3-3139 0 0,7-2-6242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9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933 21 80 0 0,'0'0'2027'0'0,"0"0"-388"0"0,0 0-287 0 0,0 0-90 0 0,0 0 65 0 0,0 0 101 0 0,0 0 13 0 0,0 0-90 0 0,0 0-177 0 0,0 0-188 0 0,0 0-136 0 0,0 0-53 0 0,0 0-10 0 0,0 0 2 0 0,0 0-7 0 0,0 0-26 0 0,0 0-49 0 0,0 0-67 0 0,0 0-45 0 0,0 0-51 0 0,0 0-20 0 0,0 0 0 0 0,0 0-9 0 0,0 0-20 0 0,-17-1 744 0 0,3-4-1138 0 0,1 1 1 0 0,-1 1 0 0 0,0 0 0 0 0,0 1 0 0 0,0 1-1 0 0,-1 0 1 0 0,1 1 0 0 0,-11 1-102 0 0,13-1 55 0 0,-63-2 200 0 0,1 4 1 0 0,0 3-1 0 0,0 3 0 0 0,0 3 0 0 0,-47 15-255 0 0,24 0 260 0 0,84-18-188 0 0,13-7-72 0 0,0-1 8 0 0,0 0 8 0 0,0 0-16 0 0,0 0 6 0 0,0 3 2 0 0,0-3 0 0 0,0 0 1 0 0,0 0 6 0 0,0 0-1 0 0,33 28 404 0 0,-15-19-310 0 0,0-2 1 0 0,1 0-1 0 0,0 0 1 0 0,1-2-1 0 0,-1-1 0 0 0,1 0 1 0 0,-1-1-109 0 0,313 28 492 0 0,-160 4-371 0 0,-171-35-119 0 0,1 0 0 0 0,-1 0 0 0 0,0 0 1 0 0,1 0-1 0 0,-1 0 0 0 0,1 0 0 0 0,-1 0 0 0 0,1 1 0 0 0,-1-1 0 0 0,0 0 0 0 0,1 1 0 0 0,-1-1 0 0 0,0 1 1 0 0,1 0-1 0 0,-1-1 0 0 0,0 1 0 0 0,0 0 0 0 0,1 0 0 0 0,-1 0 0 0 0,0 0 0 0 0,0 0 0 0 0,0 0 0 0 0,0 0 1 0 0,0 0-1 0 0,-1 1 0 0 0,1-1 0 0 0,0 0 0 0 0,0 0 0 0 0,-1 1 0 0 0,1-1 0 0 0,-1 0 0 0 0,1 1 0 0 0,-1-1 1 0 0,0 1-1 0 0,1-1 0 0 0,-1 1 0 0 0,0-1 0 0 0,0 0 0 0 0,0 1 0 0 0,0-1 0 0 0,0 1 0 0 0,-1-1 0 0 0,1 1 1 0 0,0-1-1 0 0,-1 0 0 0 0,1 1 0 0 0,0-1 0 0 0,-1 1 0 0 0,0-1 0 0 0,1 0 0 0 0,-1 0 0 0 0,0 1 0 0 0,0-1 1 0 0,0 0-1 0 0,0 0 0 0 0,0 0 0 0 0,0 0 0 0 0,0 0 0 0 0,0 0 0 0 0,0 0 0 0 0,0 0-2 0 0,-142 49 304 0 0,-142 35-181 0 0,49 7-86 0 0,50-18-43 0 0,160-62-69 0 0,97 18 62 0 0,15-11 65 0 0,-33-11-54 0 0,26-1 84 0 0,480-7 196 0 0,-493 12-230 0 0,-77-6-2047 0 0,-12 16-968 0 0,14-11-977 0 0,4-8-1042 0 0,0-3-6347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0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23 7642 0 0,'0'0'2275'0'0,"0"0"-287"0"0,0 0-385 0 0,0 0-220 0 0,0 0 1 0 0,0 0 43 0 0,0 0-12 0 0,0 0-162 0 0,0 0-244 0 0,0 0-250 0 0,0 0-232 0 0,0 0-143 0 0,0 0-105 0 0,-10 2-43 0 0,-34 5-18 0 0,16 29 353 0 0,26-30-515 0 0,-13 46 245 0 0,3 0 0 0 0,1 0-1 0 0,3 2 1 0 0,3-1 0 0 0,1 8-301 0 0,-7 61 186 0 0,-4 70-47 0 0,14-145-162 0 0,-23-55-4253 0 0,20-5 128 0 0,4 3-3265 0 0,0 3-2965 0 0</inkml:trace>
  <inkml:trace contextRef="#ctx0" brushRef="#br0" timeOffset="299.629">12 70 9458 0 0,'0'0'1823'0'0,"0"0"-309"0"0,0 0-406 0 0,0 0-196 0 0,0 0-29 0 0,0 0 83 0 0,0 0 132 0 0,0 0 47 0 0,0 0-37 0 0,0 0-56 0 0,0 0-140 0 0,0 0-177 0 0,35-3-125 0 0,111-8-98 0 0,156-18 1584 0 0,-109 3-1578 0 0,-166 25-461 0 0,-27 1-109 0 0,0 0-9 0 0,0 0-35 0 0,-15 5-751 0 0,-4 5-359 0 0,-34 19-2380 0 0,18-8-6433 0 0,21-13-621 0 0</inkml:trace>
  <inkml:trace contextRef="#ctx0" brushRef="#br0" timeOffset="548.487">1 540 10514 0 0,'0'0'2075'0'0,"0"0"-825"0"0,0 0-447 0 0,0 0 49 0 0,0 0 288 0 0,0 0 222 0 0,0 0 53 0 0,0 0-104 0 0,0 0-230 0 0,0 0-242 0 0,0 0-205 0 0,32 0-157 0 0,103 3-120 0 0,-104-2-226 0 0,0 0-1 0 0,-1-3 0 0 0,1 0 0 0 0,0-2 0 0 0,18-5-130 0 0,33-1-1307 0 0,-65 9-2554 0 0,0 1-3412 0 0,-12 0-4399 0 0</inkml:trace>
  <inkml:trace contextRef="#ctx0" brushRef="#br0" timeOffset="1205.27">629 567 7658 0 0,'0'0'3279'0'0,"0"0"-1127"0"0,0 0-557 0 0,0 0-182 0 0,0 0-14 0 0,0 0-27 0 0,0 0-106 0 0,0 0-242 0 0,0 0-373 0 0,0 0-309 0 0,0 0-178 0 0,0 0-64 0 0,0 0 2 0 0,-3 7 3 0 0,-23 113 279 0 0,25-99-354 0 0,11 57 94 0 0,-6-73-81 0 0,-4-4-13 0 0,0 0 0 0 0,1 0 1 0 0,-1-1-1 0 0,1 1 0 0 0,-1 0 0 0 0,1 0 1 0 0,0 0-1 0 0,-1 0 0 0 0,1 0 0 0 0,0-1 0 0 0,-1 1 1 0 0,1 0-1 0 0,0-1 0 0 0,0 1 0 0 0,0-1 1 0 0,-1 1-1 0 0,1-1 0 0 0,0 1 0 0 0,0-1 1 0 0,0 1-1 0 0,0-1 0 0 0,0 0 0 0 0,0 1 1 0 0,0-1-1 0 0,0 0 0 0 0,0 0 0 0 0,0 0 0 0 0,0 0 1 0 0,0 0-1 0 0,0 0 0 0 0,0 0 0 0 0,0 0 1 0 0,0 0-1 0 0,0-1 0 0 0,0 1 0 0 0,0 0 1 0 0,0-1-1 0 0,0 1 0 0 0,0-1 0 0 0,0 1 1 0 0,0-1-1 0 0,0 1 0 0 0,0-1 0 0 0,0 0-30 0 0,184-206 2174 0 0,-142 173-1897 0 0,-37 50-341 0 0,1 121 114 0 0,-8-87-53 0 0,-2 2-13 0 0,-3-1 0 0 0,-1 0 0 0 0,-3-1 0 0 0,-12 37 16 0 0,16-61 0 0 0,5-22 0 0 0,0 1 1 0 0,0 0-1 0 0,0-1 0 0 0,-1 1 0 0 0,1-1 0 0 0,-1 1 1 0 0,0-1-1 0 0,-1 0 0 0 0,1 0 0 0 0,-1 0 1 0 0,1 0-1 0 0,-1 0 0 0 0,0-1 0 0 0,-1 1 1 0 0,1-1-1 0 0,-1 0 0 0 0,1 0 0 0 0,-1 0 1 0 0,0 0-1 0 0,0-1 0 0 0,0 1 0 0 0,0-1 0 0 0,-1 0 1 0 0,1 0-1 0 0,-1-1 0 0 0,1 1 0 0 0,-1-1 1 0 0,1 0-1 0 0,-1 0 0 0 0,0-1 0 0 0,1 1 1 0 0,-1-1-1 0 0,0 0 0 0 0,0-1 0 0 0,2-1 3 0 0,0-1 1 0 0,0-1-1 0 0,0 1 1 0 0,0 0-1 0 0,1-1 0 0 0,-1 1 1 0 0,1-1-1 0 0,0 0 0 0 0,0 0 1 0 0,0 0-1 0 0,1 0 0 0 0,-1 0 1 0 0,1 0-1 0 0,0 0 1 0 0,0-1-1 0 0,0 1 0 0 0,1 0 1 0 0,0-1-1 0 0,0 1 0 0 0,0 0 1 0 0,0-1-1 0 0,0 1 0 0 0,2-3-3 0 0,-3-8-52 0 0,2-1-1 0 0,0 0 0 0 0,0 1 1 0 0,2-1-1 0 0,0 1 0 0 0,0 0 1 0 0,2 0-1 0 0,0 0 0 0 0,1 1 1 0 0,0-1-1 0 0,1 1 0 0 0,0 1 1 0 0,1-1-1 0 0,2 0 53 0 0,29-34-2245 0 0,-12 19-5782 0 0,-20 21-3527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2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10026 0 0,'0'0'2289'0'0,"0"0"-517"0"0,0 0-410 0 0,0 0-175 0 0,0 0-21 0 0,0 0 44 0 0,0 0 48 0 0,0 0-95 0 0,0 0-119 0 0,0 0-116 0 0,0 0-165 0 0,0 0-132 0 0,0 0-87 0 0,23 3-53 0 0,72 10-63 0 0,73-10 1057 0 0,-22-19-1115 0 0,-91 1-529 0 0,-58 8-3435 0 0,-13 7-3679 0 0,9 0 57 0 0,1 0-2659 0 0</inkml:trace>
  <inkml:trace contextRef="#ctx0" brushRef="#br0" timeOffset="245.64">37 463 3593 0 0,'0'0'5857'0'0,"0"0"-3068"0"0,0 0-1152 0 0,0 0-223 0 0,0 0 61 0 0,0 0 52 0 0,0 0-31 0 0,0 0-78 0 0,0 0-198 0 0,0 0-201 0 0,0 0-153 0 0,0 0-136 0 0,0 0-120 0 0,34 8-110 0 0,105 25-92 0 0,-132-30-350 0 0,1-2 1 0 0,-1 1-1 0 0,0-1 0 0 0,0 0 1 0 0,1 0-1 0 0,-1-1 0 0 0,0 0 1 0 0,1 0-1 0 0,-1-1 1 0 0,1 0-1 0 0,-1 0 0 0 0,0-1 1 0 0,0 0-1 0 0,1-1-58 0 0,28-6 231 0 0,19 1-404 0 0,-55 7 799 0 0,0-1-4739 0 0,-3 1-6258 0 0,0 1-1949 0 0</inkml:trace>
  <inkml:trace contextRef="#ctx0" brushRef="#br0" timeOffset="2966.632">648 663 0 0 0,'0'0'1548'0'0,"0"0"150"0"0,0 0 45 0 0,0 0-71 0 0,0 0-159 0 0,0 0-181 0 0,0 0-82 0 0,0 0-77 0 0,2 0 7309 0 0,31-122-5215 0 0,-22 87-3013 0 0,1 1 0 0 0,1 0 0 0 0,2 1 0 0 0,1 0 0 0 0,2 1 0 0 0,1 1 0 0 0,3 0-254 0 0,30-31 403 0 0,-9 31-247 0 0,-43 31-172 0 0,0 0-19 0 0,0 0 19 0 0,28 1 64 0 0,-23 2-39 0 0,-1 1-1 0 0,1 0 1 0 0,-1 0 0 0 0,0 1-1 0 0,0-1 1 0 0,0 1-1 0 0,-1-1 1 0 0,0 1-1 0 0,0 0 1 0 0,0 1 0 0 0,0-1-1 0 0,-1 0 1 0 0,0 1-1 0 0,0-1 1 0 0,-1 1-1 0 0,1 0 1 0 0,-1 0 0 0 0,0-1-1 0 0,-1 1 1 0 0,1 0-1 0 0,-1 4-8 0 0,4 229 340 0 0,11-259-214 0 0,202-260 368 0 0,-45 87-438 0 0,-116 147-1 0 0,-53 45-35 0 0,-2 1-15 0 0,-1 0-15 0 0,2 17 75 0 0,23 155 553 0 0,4 94-56 0 0,-27-220-526 0 0,-2-46-44 0 0,0 0 2 0 0,0 0 4 0 0,-2 30-1998 0 0,2-24-996 0 0,0-3-4450 0 0,0-3-4278 0 0</inkml:trace>
  <inkml:trace contextRef="#ctx0" brushRef="#br0" timeOffset="3465.927">1757 447 9442 0 0,'0'0'2138'0'0,"0"0"-482"0"0,0 0-277 0 0,0 0-89 0 0,0 0-23 0 0,0 0-11 0 0,0 0-82 0 0,0 0-270 0 0,0 0-324 0 0,0 0-231 0 0,0 0-87 0 0,0 0 75 0 0,4 0 95 0 0,156-30 2941 0 0,-106 29-2958 0 0,-54 1-390 0 0,0 0 7 0 0,-1 6 108 0 0,-4 8-53 0 0,-1-1 1 0 0,-1 1-1 0 0,-1-1 0 0 0,0 0 1 0 0,0-1-1 0 0,-1 0 0 0 0,-1 0 0 0 0,-2 1-87 0 0,-5 8 61 0 0,2-2-15 0 0,2-5-28 0 0,2 1 0 0 0,-1 0 0 0 0,2 0 0 0 0,0 2 0 0 0,1-1 0 0 0,1 1 0 0 0,-5 12-18 0 0,12-27 4 0 0,0-1-1 0 0,0 1 1 0 0,1 0 0 0 0,-1-1-1 0 0,0 1 1 0 0,1 0 0 0 0,0-1-1 0 0,-1 1 1 0 0,1 0 0 0 0,0 0-1 0 0,0-1 1 0 0,-1 1 0 0 0,1 0-1 0 0,1 0 1 0 0,-1-1 0 0 0,0 1 0 0 0,0 0-1 0 0,1 0 1 0 0,-1-1 0 0 0,1 1-1 0 0,-1 0 1 0 0,1-1 0 0 0,0 1-1 0 0,0-1 1 0 0,0 1 0 0 0,0-1-1 0 0,0 1 1 0 0,0-1 0 0 0,0 1-1 0 0,0-1 1 0 0,0 0 0 0 0,1 0 0 0 0,-1 0-1 0 0,0 1 1 0 0,1-1 0 0 0,-1-1-1 0 0,1 1 1 0 0,0 0 0 0 0,-1 0-1 0 0,1 0 1 0 0,0-1 0 0 0,-1 1-1 0 0,1-1 1 0 0,0 0 0 0 0,-1 1-1 0 0,1-1 1 0 0,0 0 0 0 0,0 0 0 0 0,-1 0-1 0 0,1 0 1 0 0,1 0-4 0 0,8-1-19 0 0,-1 0 0 0 0,1-1 0 0 0,-1 0 0 0 0,1-1 0 0 0,-1 0 0 0 0,0 0 0 0 0,0-1 0 0 0,0-1 0 0 0,0 1 0 0 0,-1-2 0 0 0,0 1 0 0 0,7-6 19 0 0,23-19-4123 0 0,-2-1-5772 0 0,-29 22-1965 0 0</inkml:trace>
  <inkml:trace contextRef="#ctx0" brushRef="#br0" timeOffset="4202.001">2724 139 10154 0 0,'0'0'2325'0'0,"0"0"-384"0"0,0 0-267 0 0,0 0-48 0 0,0 0-81 0 0,0 0-170 0 0,0 0-164 0 0,0 0-261 0 0,0 0-255 0 0,0 0-183 0 0,0 0-125 0 0,0 0-74 0 0,-17-8-53 0 0,-54-26-32 0 0,67 33-196 0 0,1-1 0 0 0,-1 0 0 0 0,0 1 0 0 0,0 0 0 0 0,0 0 0 0 0,0 0 0 0 0,1 0 0 0 0,-1 1 0 0 0,0-1 0 0 0,0 1 0 0 0,0 0 1 0 0,0 1-1 0 0,0-1 0 0 0,0 1 0 0 0,0-1 0 0 0,0 1 0 0 0,-3 1-32 0 0,-2 0 79 0 0,-13 5 35 0 0,-1 1-1 0 0,2 1 0 0 0,-1 1 1 0 0,1 1-1 0 0,1 0 0 0 0,0 2 1 0 0,-9 7-114 0 0,18-11 3 0 0,0 0 0 0 0,1 1 1 0 0,0 0-1 0 0,0 0 0 0 0,1 1 1 0 0,1 1-1 0 0,0-1 0 0 0,0 1 0 0 0,2 1 1 0 0,-1-1-1 0 0,1 1 0 0 0,1 0 1 0 0,0 1-1 0 0,1-1 0 0 0,1 1 1 0 0,0 0-1 0 0,1 0 0 0 0,0 0 0 0 0,1 0 1 0 0,1 0-1 0 0,0 6-3 0 0,0-15 4 0 0,1-1 1 0 0,-1 0-1 0 0,1 1 1 0 0,0-1-1 0 0,0 0 0 0 0,1 0 1 0 0,-1 0-1 0 0,1 0 0 0 0,0 0 1 0 0,0 0-1 0 0,0 0 1 0 0,1-1-1 0 0,-1 1 0 0 0,1-1 1 0 0,0 1-1 0 0,0-1 0 0 0,0 0 1 0 0,0 0-1 0 0,1 0 1 0 0,-1-1-1 0 0,1 1 0 0 0,-1-1 1 0 0,1 0-1 0 0,0 0 0 0 0,0 0 1 0 0,0 0-1 0 0,0-1 1 0 0,1 0-1 0 0,-1 0 0 0 0,0 0 1 0 0,1 0-5 0 0,6 1 19 0 0,0-1 0 0 0,0 1 0 0 0,0-2 0 0 0,0 0 0 0 0,0 0 0 0 0,1-1 0 0 0,-1 0 0 0 0,0-1 0 0 0,0-1 0 0 0,-1 1 0 0 0,10-5-19 0 0,22-15 236 0 0,-1-1-1 0 0,-2-2 1 0 0,0-2-1 0 0,-2-1 1 0 0,-1-2-1 0 0,-1-2 1 0 0,-2-1-1 0 0,-1-1 1 0 0,9-15-236 0 0,-35 42 45 0 0,16-17 338 0 0,-21 23-271 0 0,-1 1 2 0 0,0 0-19 0 0,0 16 2 0 0,-4 89 36 0 0,8 111 138 0 0,28-129-97 0 0,-28-110-2581 0 0,-3 1-7197 0 0,2 17-2380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8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0,'0'0'1559'0'0,"0"0"155"0"0,0 0 46 0 0,0 0 31 0 0,0 0-6 0 0,0 0-68 0 0,0 0-171 0 0,0 0-261 0 0,0 0-200 0 0,0 0-188 0 0,0 0-142 0 0,0 0-85 0 0,3 1-53 0 0,-2-1-567 0 0,-1 0-1 0 0,1 1 1 0 0,0-1-1 0 0,-1 0 1 0 0,1 1 0 0 0,0-1-1 0 0,-1 0 1 0 0,1 1-1 0 0,-1-1 1 0 0,1 1 0 0 0,0-1-1 0 0,-1 1 1 0 0,0-1 0 0 0,1 1-1 0 0,-1-1 1 0 0,1 1-1 0 0,-1-1 1 0 0,1 1 0 0 0,-1 0-1 0 0,0-1 1 0 0,0 1-1 0 0,1 0 1 0 0,-1-1 0 0 0,0 1-1 0 0,0 0 1 0 0,0-1-1 0 0,1 1 1 0 0,-1 0 0 0 0,0 0-1 0 0,0-1 1 0 0,0 1-1 0 0,0 0 1 0 0,-1-1 0 0 0,1 1-1 0 0,0 0 1 0 0,0 0-1 0 0,0-1 1 0 0,0 1 0 0 0,-1 0-1 0 0,1-1 1 0 0,0 1 0 0 0,-1 0-1 0 0,1-1 1 0 0,-1 1-1 0 0,1 0-49 0 0,-4 18 687 0 0,2 7 67 0 0,0-16-607 0 0,0 0 0 0 0,1 0 0 0 0,0 0-1 0 0,1 1 1 0 0,0-1 0 0 0,1 0 0 0 0,0 0-1 0 0,0 1 1 0 0,1-1 0 0 0,1 0 0 0 0,-1 0-1 0 0,2-1 1 0 0,-1 1 0 0 0,5 7-147 0 0,-6-16 44 0 0,0 1-1 0 0,0-1 1 0 0,0 1 0 0 0,0-1-1 0 0,0 0 1 0 0,1 0 0 0 0,-1 0 0 0 0,0-1-1 0 0,1 1 1 0 0,-1 0 0 0 0,0-1-1 0 0,1 1 1 0 0,-1-1 0 0 0,1 0-1 0 0,-1 0 1 0 0,0 0 0 0 0,1 0 0 0 0,-1 0-1 0 0,1-1 1 0 0,-1 1 0 0 0,0-1-1 0 0,1 0 1 0 0,-1 1 0 0 0,0-1-1 0 0,1 0 1 0 0,-1 0 0 0 0,0 0 0 0 0,0-1-1 0 0,0 1 1 0 0,0 0 0 0 0,0-1-1 0 0,0 0 1 0 0,-1 1 0 0 0,1-1 0 0 0,0-1-44 0 0,137-169 1030 0 0,-76 76-842 0 0,-61 97-180 0 0,0 0-1 0 0,0 0 0 0 0,-1 1 1 0 0,1-1-1 0 0,0 1 0 0 0,-1-1 1 0 0,1 1-1 0 0,0 0 0 0 0,-1-1 1 0 0,0 1-1 0 0,0 0 0 0 0,1 0 0 0 0,-1 0 1 0 0,0 0-1 0 0,0 0 0 0 0,-1 0 1 0 0,1 0-1 0 0,0 0 0 0 0,-1 1 1 0 0,1-1-1 0 0,-1 0 0 0 0,0 0 0 0 0,0 1-7 0 0,1-1 11 0 0,11 45 85 0 0,-1 0 0 0 0,-3 0-1 0 0,-2 1 1 0 0,-2 0 0 0 0,-2 34-96 0 0,1-39 9 0 0,-3 1 1 0 0,-1-1-1 0 0,-2 1 0 0 0,-2-1 1 0 0,-2 0-1 0 0,-2-1 0 0 0,-2 0 1 0 0,-4 7-10 0 0,4-20 1 0 0,-1 0 0 0 0,-2 0 1 0 0,0-1-1 0 0,-2-1 0 0 0,-1-1 1 0 0,-3 2-2 0 0,19-26 1 0 0,1-1 1 0 0,-1 1 0 0 0,0-1-1 0 0,0 0 1 0 0,0 1 0 0 0,0-1 0 0 0,0 0-1 0 0,0 1 1 0 0,0-1 0 0 0,-1 0-1 0 0,1 0 1 0 0,0 0 0 0 0,0 0 0 0 0,-1 0-1 0 0,1 0 1 0 0,-1-1 0 0 0,1 1-1 0 0,-1 0 1 0 0,1-1 0 0 0,-1 1-1 0 0,0-1 1 0 0,1 1 0 0 0,-1-1 0 0 0,0 0-1 0 0,1 0 1 0 0,-1 0 0 0 0,1 0-1 0 0,-1 0 1 0 0,0 0 0 0 0,1 0 0 0 0,-1-1-1 0 0,0 1 1 0 0,1 0 0 0 0,-1-1-1 0 0,1 1 1 0 0,-1-1 0 0 0,1 0 0 0 0,-1 0-1 0 0,1 1 1 0 0,-1-1 0 0 0,1 0-1 0 0,0 0 1 0 0,-1 0 0 0 0,1 0-1 0 0,0-1 1 0 0,0 1 0 0 0,0 0 0 0 0,0 0-1 0 0,0-1 1 0 0,-1 0-2 0 0,-1-17 0 0 0,1 0 0 0 0,1 0 0 0 0,0 0 0 0 0,2 0 0 0 0,0 0 0 0 0,1 1 0 0 0,1-1 0 0 0,0 0 0 0 0,2 1 0 0 0,0 0 0 0 0,1 0 0 0 0,1 0 0 0 0,0 1 0 0 0,9-13 0 0 0,19-47-819 0 0,3 2-1 0 0,4 1 1 0 0,12-12 819 0 0,-36 63-4930 0 0,-16 19 2555 0 0,5-4-9304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2937 0 0,'0'0'3022'0'0,"0"0"-897"0"0,0 0-436 0 0,0 0-96 0 0,0 0 36 0 0,0 0-10 0 0,0 0-135 0 0,0 0-273 0 0,0 0-311 0 0,0 0-252 0 0,0 0-158 0 0,2 5 2910 0 0,6 5-2485 0 0,18 0-489 0 0,1-2-1 0 0,1-1 1 0 0,0-1 0 0 0,0-1-1 0 0,0-1 1 0 0,0-2-1 0 0,0-1 1 0 0,1-1-1 0 0,20-3-425 0 0,13 2 302 0 0,24-1-83 0 0,149 11 261 0 0,-203-5-370 0 0,-32-4-148 0 0,0 0 42 0 0,0 0 4 0 0,0 0 29 0 0,0 0-20 0 0,0 0 1 0 0,0 0 12 0 0,0 0 6 0 0,0 0-10 0 0,0 0-6 0 0,0 0 5 0 0,0 0-9 0 0,0 0 13 0 0,0 0 7 0 0,0 0-5 0 0,0 0 8 0 0,0 0-19 0 0,0 0-16 0 0,0 0-21 0 0,0 0 3 0 0,0 0 22 0 0,0 0 14 0 0,0 0-24 0 0,11 0-235 0 0,28 0 202 0 0,-39 0 19 0 0,10 0 44 0 0,-70 13-6646 0 0,36-3-2371 0 0,15-6-2078 0 0</inkml:trace>
  <inkml:trace contextRef="#ctx0" brushRef="#br0" timeOffset="545.15">30 552 7146 0 0,'0'0'2360'0'0,"0"0"-565"0"0,0 0-359 0 0,0 0-122 0 0,0 0-18 0 0,0 0-13 0 0,0 0-85 0 0,0 0-179 0 0,0 0-208 0 0,0 0-163 0 0,0 0-107 0 0,0 0-49 0 0,0 2-33 0 0,1 1-246 0 0,1 0-1 0 0,0 0 1 0 0,0 0 0 0 0,1 0-1 0 0,-1 0 1 0 0,0-1 0 0 0,1 1-1 0 0,0-1 1 0 0,-1 0 0 0 0,1 0-1 0 0,0 0 1 0 0,0 0 0 0 0,0 0-1 0 0,0-1 1 0 0,1 1 0 0 0,-1-1-1 0 0,0 0 1 0 0,1 0 0 0 0,-1 0-1 0 0,1-1 1 0 0,0 1-213 0 0,8 3 316 0 0,18 4 32 0 0,1-1 0 0 0,0-1-1 0 0,1-2 1 0 0,-1-2 0 0 0,1 0 0 0 0,0-2-1 0 0,21-3-347 0 0,22 1 251 0 0,151 6 153 0 0,-188 0-357 0 0,-37-4-49 0 0,-1 0 10 0 0,0 0-12 0 0,0 0 0 0 0,0 0 16 0 0,0 0 7 0 0,0 0 6 0 0,0 0-13 0 0,0 0-1 0 0,0 0-4 0 0,0 0-45 0 0,0 0 34 0 0,0 0 15 0 0,0 0 8 0 0,0 0-13 0 0,0 0-16 0 0,0 0 6 0 0,0 0 17 0 0,0 0-17 0 0,0 0-19 0 0,0 0-33 0 0,0 0-13 0 0,0 0-26 0 0,0 0-21 0 0,-16-9-6580 0 0,12 3 3969 0 0,1 1-2725 0 0,1 2-5846 0 0</inkml:trace>
  <inkml:trace contextRef="#ctx0" brushRef="#br0" timeOffset="1444.101">496 1 3881 0 0,'0'0'2727'0'0,"0"0"-960"0"0,0 0-311 0 0,0 0 143 0 0,0 0 243 0 0,0 0 57 0 0,0 0-113 0 0,0 0-304 0 0,0 0-378 0 0,0 0-279 0 0,0 0-173 0 0,0 0-101 0 0,0 0-55 0 0,-6 4-26 0 0,-28 26 342 0 0,32-26-630 0 0,1 0-1 0 0,0 1 1 0 0,0-1-1 0 0,0 1 1 0 0,1-1-1 0 0,0 0 1 0 0,0 1-1 0 0,0-1 1 0 0,0 1-1 0 0,1-1 1 0 0,-1 1-1 0 0,1-1 1 0 0,0 0-1 0 0,1 1 1 0 0,-1-1-1 0 0,1 0 1 0 0,0 0-1 0 0,2 4-181 0 0,8 9 190 0 0,0 0 1 0 0,1 0-1 0 0,1-2 0 0 0,1 0 0 0 0,0 0 0 0 0,1-1 0 0 0,0-1 0 0 0,1-1 0 0 0,13 8-190 0 0,140 90 384 0 0,-162-106-374 0 0,0 1 0 0 0,-1-1-1 0 0,0 1 1 0 0,0 1 0 0 0,0 0-1 0 0,-1 0 1 0 0,0 0 0 0 0,0 0-1 0 0,0 1 1 0 0,-1 0 0 0 0,0 0-1 0 0,0 1 1 0 0,0 0-10 0 0,-43 34 933 0 0,-10-6-807 0 0,2 2-1 0 0,1 3 0 0 0,-35 41-125 0 0,-19 45 71 0 0,69-86-10 0 0,30-40-46 0 0,0-1-2 0 0,0 1 13 0 0,0 2-9 0 0,0-3-18 0 0,0 0-31 0 0,0 0 40 0 0,0 0 12 0 0,0 0 25 0 0,0 0-28 0 0,0 0-6 0 0,0 0 8 0 0,0 0-8 0 0,0 0-3 0 0,0 0-4 0 0,0 0-10 0 0,0 0 22 0 0,0 0 2 0 0,0 0-1 0 0,0 0 4 0 0,0 0-9 0 0,-34 31 103 0 0,-1 7 41 0 0,35-37-168 0 0,0-1 11 0 0,0 0-7 0 0,0 0 9 0 0,0 0-8 0 0,0 0-6 0 0,0 0 6 0 0,0 0 9 0 0,0 0-17 0 0,0 0-16 0 0,0 0-13 0 0,0 0-22 0 0,0 0-9 0 0,0 0-16 0 0,8-24-3211 0 0,-1 13 688 0 0,-3 3-3366 0 0,2 0-6508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44 805 0 0 0,'0'0'1479'0'0,"0"0"336"0"0,0 0 44 0 0,0 0-27 0 0,0 0-64 0 0,0 0-48 0 0,0 0-141 0 0,0 0-219 0 0,0 0-226 0 0,0 0-197 0 0,0 0-142 0 0,-5 3-77 0 0,-17 10-17 0 0,5-3 4315 0 0,17-9-4596 0 0,0-1-44 0 0,0 0-44 0 0,0 0-29 0 0,0 0-28 0 0,0 0-21 0 0,0 0-18 0 0,0 0-8 0 0,0 0-14 0 0,0 0 0 0 0,0 0 3 0 0,0 0-5 0 0,0 0-16 0 0,0 0-3 0 0,0 0 3 0 0,0 0-8 0 0,0 0-1 0 0,0 0-17 0 0,0 0-10 0 0,0 0-2 0 0,0 0 15 0 0,0 0 3 0 0,0 0-21 0 0,2-17 636 0 0,-2-14-683 0 0,-1 8-78 0 0,1 0 1 0 0,1 0-1 0 0,1 0 1 0 0,1 0-1 0 0,1 0 1 0 0,3-9-31 0 0,93-187 24 0 0,-61 144 29 0 0,-27 54-43 0 0,1 2 0 0 0,1 0 0 0 0,1 0 0 0 0,1 2 0 0 0,0 0 0 0 0,3-1-10 0 0,-18 17 0 0 0,5-5-3 0 0,0 1 0 0 0,0 0 1 0 0,1 1-1 0 0,0-1 0 0 0,-1 1 0 0 0,1 0 1 0 0,1 1-1 0 0,-1 0 0 0 0,0 0 1 0 0,1 1-1 0 0,0 0 0 0 0,-1 0 0 0 0,1 0 1 0 0,0 1-1 0 0,0 1 0 0 0,0-1 0 0 0,0 1 1 0 0,0 0-1 0 0,0 1 0 0 0,0 0 3 0 0,-3 1-1 0 0,-1 1 0 0 0,0 0 0 0 0,0 0 0 0 0,0 0 0 0 0,0 0 0 0 0,-1 0 0 0 0,1 1-1 0 0,-1-1 1 0 0,0 1 0 0 0,0 0 0 0 0,0 0 0 0 0,-1 0 0 0 0,1 1 0 0 0,-1-1 0 0 0,0 0 0 0 0,0 1 0 0 0,-1 0 1 0 0,7 28-5 0 0,-1 0 0 0 0,-2 0 0 0 0,-2 1 0 0 0,-1 0 1 0 0,-1 0-1 0 0,-2-1 0 0 0,-1 1 0 0 0,-2 0 1 0 0,-1-1-1 0 0,-2 1 0 0 0,-1-2 0 0 0,-5 13 5 0 0,1 4-212 0 0,12-48 180 0 0,0-1 11 0 0,0 0 33 0 0,0 0-24 0 0,0 0 4 0 0,0 0 13 0 0,11-19-30 0 0,188-247 23 0 0,-30 63 30 0 0,-159 191-33 0 0,0 1-1 0 0,1 0 0 0 0,0 0 1 0 0,0 1-1 0 0,2 1 0 0 0,-1 0 0 0 0,1 1 1 0 0,0 0-1 0 0,1 1 0 0 0,13-6 6 0 0,-24 14 1 0 0,0 1 0 0 0,0-1 0 0 0,0 0 0 0 0,0 1 0 0 0,0-1 0 0 0,0 1 0 0 0,-1 0 0 0 0,1 0 0 0 0,-1 0 0 0 0,1 0 0 0 0,-1 0 0 0 0,0 1 0 0 0,0-1 0 0 0,0 1 0 0 0,0-1 0 0 0,0 1 0 0 0,0 0 0 0 0,-1 0 0 0 0,1 0-1 0 0,-1 0 1 0 0,0 0 0 0 0,0 0 0 0 0,0 0 0 0 0,0 0 0 0 0,-1 0 0 0 0,1 0 0 0 0,-1 1 0 0 0,0-1 0 0 0,0 0 0 0 0,0 0 0 0 0,0 1 0 0 0,-1-1 0 0 0,1 1-1 0 0,1 6 5 0 0,3 35 53 0 0,-3 0-1 0 0,-1 0 0 0 0,-2 0 0 0 0,-7 34-57 0 0,3-20 38 0 0,-3 84-188 0 0,9-142 104 0 0,0-1-21 0 0,0 0-39 0 0,0 0-68 0 0,0 0-124 0 0,0 0-153 0 0,15-9-5198 0 0,-4 2-3048 0 0,-5 3-3327 0 0</inkml:trace>
  <inkml:trace contextRef="#ctx0" brushRef="#br0" timeOffset="682.93">1254 616 3241 0 0,'0'0'2843'0'0,"0"0"-932"0"0,0 0-392 0 0,0 0 28 0 0,0 0 61 0 0,0 0-2 0 0,0 0-142 0 0,0 0-270 0 0,0 0-310 0 0,0 0-242 0 0,0 0-120 0 0,0 0-51 0 0,0 0-27 0 0,-1 4 1426 0 0,195-4 2586 0 0,-192 2-4412 0 0,-1-1 0 0 0,0 1 0 0 0,0 0-1 0 0,0-1 1 0 0,1 1 0 0 0,-2 0 0 0 0,1 0 0 0 0,0 0 0 0 0,0 0 0 0 0,0 0 0 0 0,-1 0 0 0 0,0 0 0 0 0,1 0 0 0 0,-1 0 0 0 0,0 0 0 0 0,0 0 0 0 0,0 0 0 0 0,0 0 0 0 0,0 1 0 0 0,0-1 0 0 0,-1 0 0 0 0,1 0 0 0 0,-1 0 0 0 0,1 0 0 0 0,-1 0 0 0 0,0 0 0 0 0,0 0 0 0 0,0-1 0 0 0,0 1 0 0 0,0 0 0 0 0,0 0 0 0 0,0-1 0 0 0,-1 1 0 0 0,1-1 0 0 0,-1 2-44 0 0,-163 179 669 0 0,151-132-502 0 0,68-32 174 0 0,-39-17-288 0 0,0 0-1 0 0,1-2 0 0 0,-1 0 1 0 0,0 0-1 0 0,0-2 0 0 0,0 1 1 0 0,0-2-1 0 0,14-5-52 0 0,-8-14-867 0 0,-19 12-1921 0 0,-2-1-3314 0 0,0 9-5880 0 0</inkml:trace>
  <inkml:trace contextRef="#ctx0" brushRef="#br0" timeOffset="2066.937">2092 165 0 0 0,'0'0'456'0'0,"0"0"991"0"0,0 0 320 0 0,0 0-161 0 0,0 0-135 0 0,0 0-67 0 0,0 0-86 0 0,0 0-57 0 0,0 0-79 0 0,0 0-70 0 0,0 0-56 0 0,-6-1-21 0 0,-26-12 960 0 0,-21 12 4816 0 0,-42 40-4866 0 0,40 4-1400 0 0,42-34-497 0 0,0 0-1 0 0,1 1 1 0 0,0 1-1 0 0,1 0 1 0 0,0 0-1 0 0,1 1 1 0 0,0 1-1 0 0,1 0 1 0 0,1 0-1 0 0,-1 1 1 0 0,-1 5-48 0 0,4 73 106 0 0,8-88-95 0 0,-1 0 0 0 0,2 0-1 0 0,-1 0 1 0 0,0-1-1 0 0,1 1 1 0 0,-1-1-1 0 0,1 1 1 0 0,0-1-1 0 0,0 0 1 0 0,1 0-1 0 0,-1-1 1 0 0,1 1 0 0 0,-1 0-1 0 0,1-1 1 0 0,0 0-1 0 0,0 0 1 0 0,-1 0-1 0 0,2-1 1 0 0,-1 1-1 0 0,0-1 1 0 0,0 0-1 0 0,0 0 1 0 0,1 0 0 0 0,-1-1-1 0 0,0 0 1 0 0,1 1-1 0 0,-1-2 1 0 0,0 1-1 0 0,1 0 1 0 0,-1-1-1 0 0,0 0 1 0 0,3 0-11 0 0,6-2 68 0 0,0-1-1 0 0,-1 0 1 0 0,0 0 0 0 0,1-1-1 0 0,-1-1 1 0 0,-1 0 0 0 0,1-1 0 0 0,-1 0-1 0 0,-1 0 1 0 0,1-1 0 0 0,-1-1 0 0 0,0 0-1 0 0,-1 0 1 0 0,2-4-68 0 0,1 2 80 0 0,0 0 0 0 0,-1-1 0 0 0,0-1-1 0 0,-1 0 1 0 0,-1 0 0 0 0,0-1 0 0 0,0 0 0 0 0,-2-1 0 0 0,0 0 0 0 0,0 0-1 0 0,-2 0 1 0 0,0-1 0 0 0,0 0 0 0 0,-2 0 0 0 0,0 0 0 0 0,0-1-80 0 0,-21 87-60 0 0,6-11 63 0 0,3 2 0 0 0,2-1 0 0 0,3 1 0 0 0,2 0 0 0 0,4 13-3 0 0,-8 150-9 0 0,-8-62-40 0 0,5-84 44 0 0,7-49 2 0 0,-1-1 0 0 0,-1-1-1 0 0,-2 1 1 0 0,-1-1 0 0 0,-1 1 0 0 0,-3 4 3 0 0,8-26-5 0 0,0 1-1 0 0,-1-1 1 0 0,1 0 0 0 0,-2 0 0 0 0,1 0-1 0 0,0 0 1 0 0,-1-1 0 0 0,0 0-1 0 0,-1 0 1 0 0,1 0 0 0 0,-1-1 0 0 0,0 1-1 0 0,0-1 1 0 0,0-1 0 0 0,0 1 0 0 0,-1-1-1 0 0,0 0 1 0 0,1-1 0 0 0,-1 1-1 0 0,0-1 1 0 0,0-1 0 0 0,0 1 0 0 0,-1-1-1 0 0,-2 0 6 0 0,7-3-3 0 0,1 1 0 0 0,-1-1 0 0 0,1 1 0 0 0,0-1-1 0 0,0 0 1 0 0,0 1 0 0 0,0-1 0 0 0,0 0 0 0 0,0-1-1 0 0,0 1 1 0 0,1 0 0 0 0,-1 0 0 0 0,1-1 0 0 0,-1 1 0 0 0,1-1-1 0 0,0 1 1 0 0,0-1 0 0 0,0 0 0 0 0,1 1 0 0 0,-1-1 0 0 0,1 0-1 0 0,-1 0 1 0 0,1 1 0 0 0,0-1 0 0 0,0 0 0 0 0,0 0-1 0 0,0 1 1 0 0,0-1 0 0 0,1 0 0 0 0,0 0 0 0 0,-1 1 0 0 0,2-3 3 0 0,-2-5 0 0 0,2-9 0 0 0,2 0 0 0 0,0 0 1 0 0,1 0-1 0 0,1 1 0 0 0,0-1 1 0 0,2 1-1 0 0,0 1 0 0 0,1-1 0 0 0,1 2 1 0 0,7-11-1 0 0,2-6 0 0 0,-5 11-1 0 0,1 0 1 0 0,1 0-1 0 0,1 2 1 0 0,1 0-1 0 0,1 1 1 0 0,1 0-1 0 0,0 2 1 0 0,20-13 0 0 0,2 17 26 0 0,-41 13-18 0 0,-1 0-8 0 0,0 0 11 0 0,0 0 0 0 0,0 0-2 0 0,0 0-16 0 0,0 0 9 0 0,0 0-2 0 0,0 0 18 0 0,0 0 5 0 0,0 0-3 0 0,0 0 7 0 0,0 0-13 0 0,0 0-15 0 0,0 0 8 0 0,0 0 7 0 0,0 0 2 0 0,0 0 0 0 0,0 0 3 0 0,0 0 6 0 0,0 0-15 0 0,0 0-13 0 0,0 0 10 0 0,0 0 1 0 0,0 0-23 0 0,0 0 10 0 0,0 0 21 0 0,0 0-3 0 0,0 0 7 0 0,0 0-7 0 0,0 0-13 0 0,0 0 11 0 0,0 0 4 0 0,0 0 14 0 0,0 0-20 0 0,0 0-17 0 0,0 0 8 0 0,0 0-8 0 0,0 0 14 0 0,0 0 8 0 0,0 0-2 0 0,0 0-12 0 0,0 0 8 0 0,0 0-12 0 0,0 0-1 0 0,0 0 6 0 0,0 0-11 0 0,0 0 3 0 0,0 0 6 0 0,0 0-18 0 0,0 0 20 0 0,0 0 14 0 0,0 0 16 0 0,0 0-42 0 0,0 0-17 0 0,0 0 45 0 0,0 0-17 0 0,0 0-8 0 0,0 0 0 0 0,0 0 0 0 0,0 0-5 0 0,0 0-18 0 0,0 0 5 0 0,0 0-29 0 0,0 0-29 0 0,0 0-24 0 0,-1-4-1631 0 0,-1-2-1685 0 0,5 1-3845 0 0,0 5-4771 0 0</inkml:trace>
  <inkml:trace contextRef="#ctx0" brushRef="#br0" timeOffset="3835.658">2483 427 1400 0 0,'0'0'2117'0'0,"0"0"-242"0"0,0 0-177 0 0,0 0 7 0 0,0 0 40 0 0,0 0-40 0 0,0 0-122 0 0,0 0-186 0 0,0 0-232 0 0,0 0-189 0 0,0 0-170 0 0,-6 0-137 0 0,-2-1-422 0 0,-16-1 2798 0 0,39 14-1800 0 0,-6-8-1037 0 0,0-1-1 0 0,1 1 1 0 0,0-2-1 0 0,-1 1 1 0 0,1-1-1 0 0,0-1 1 0 0,0 0-1 0 0,0 0 1 0 0,0-1-1 0 0,0 0 1 0 0,9-2-208 0 0,7 1 270 0 0,113-2 317 0 0,-139 3-602 0 0,0 0 3 0 0,0 0-11 0 0,0 0-11 0 0,0 0-18 0 0,36-4-1421 0 0,-22 0-1996 0 0,1-1-5014 0 0,-11 2-3010 0 0</inkml:trace>
  <inkml:trace contextRef="#ctx0" brushRef="#br0" timeOffset="4301.964">3196 4 8074 0 0,'0'0'2391'0'0,"0"0"-837"0"0,0 0-433 0 0,0 0 39 0 0,0 0 191 0 0,0 0 187 0 0,0 0-31 0 0,0 0-249 0 0,0 0-372 0 0,0 0-331 0 0,0 0-173 0 0,0 0-74 0 0,0 0-11 0 0,0-4 1299 0 0,19 154 1013 0 0,-33 46-2089 0 0,-28 90-432 0 0,39-210-461 0 0,3-75 258 0 0,0-1-21 0 0,0 0-21 0 0,0 0-47 0 0,0 0-72 0 0,0 0-97 0 0,0-27-3839 0 0,2 7-172 0 0,-1 10-932 0 0,-1 1-5413 0 0</inkml:trace>
  <inkml:trace contextRef="#ctx0" brushRef="#br0" timeOffset="5182.946">2859 27 552 0 0,'0'0'1947'0'0,"0"0"-120"0"0,0 0-18 0 0,0 0 79 0 0,0 0 19 0 0,0 0 3 0 0,0 0-135 0 0,0 0-212 0 0,0 0-237 0 0,0 0-206 0 0,0 0-135 0 0,0 0-100 0 0,0 0-59 0 0,-1-4 4294 0 0,434-8-2029 0 0,-243 8-2772 0 0,-167 8-252 0 0,-23-4-55 0 0,0 0-15 0 0,0 0-2 0 0,0 0 12 0 0,0 0 3 0 0,0 0-11 0 0,0 0 8 0 0,0 0 3 0 0,0 0-11 0 0,0 0 6 0 0,0 0 3 0 0,0 0 0 0 0,0 0-2 0 0,0 0-12 0 0,0 0 2 0 0,0 0 19 0 0,0 0 10 0 0,0 0-15 0 0,0 0-17 0 0,0 0-2 0 0,0 0 15 0 0,0 0-7 0 0,0 0 4 0 0,0 0-5 0 0,0 0 10 0 0,0 0-8 0 0,0 0 6 0 0,0 0-21 0 0,0 0 8 0 0,0 0 19 0 0,0 0 4 0 0,0 0 0 0 0,0 0-4 0 0,0 0-16 0 0,0 0-1 0 0,0 0 8 0 0,0 0-6 0 0,0 0 4 0 0,0 0-9 0 0,0 0 10 0 0,0 0-8 0 0,0 0 1 0 0,0 0 10 0 0,0 0-1 0 0,0 0-16 0 0,0 0-2 0 0,0 0 7 0 0,0 0 14 0 0,0 0 3 0 0,0 0-8 0 0,0 0 14 0 0,0 0-11 0 0,0 0-18 0 0,0 0 17 0 0,0 0 6 0 0,0 0-15 0 0,0 0-11 0 0,0 0-1 0 0,0 0 17 0 0,0 0-3 0 0,0 0 4 0 0,0 0-13 0 0,0 0-8 0 0,0 0-17 0 0,0 0-10 0 0,0 0-9 0 0,-3 0-756 0 0,0 0-2206 0 0,2 0-6027 0 0,1 0-2589 0 0</inkml:trace>
  <inkml:trace contextRef="#ctx0" brushRef="#br0" timeOffset="8634.199">3784 270 40 0 0,'0'0'1747'0'0,"0"0"-317"0"0,0 0-103 0 0,0 0 33 0 0,0 0 96 0 0,0 0 142 0 0,0 0 9 0 0,0 0-180 0 0,0 0-218 0 0,0 0-243 0 0,0 0-232 0 0,-13 5-122 0 0,-37 15-103 0 0,38-11 307 0 0,12-9-461 0 0,0 0-19 0 0,0 0-13 0 0,0 0-11 0 0,0 0-37 0 0,0 0-30 0 0,0 0-12 0 0,0 0-5 0 0,21 9 2038 0 0,172 2 1237 0 0,-136-12-3188 0 0,105 1 554 0 0,-160-3-604 0 0,-3 3-4509 0 0,0 0-4601 0 0,1 0-2076 0 0</inkml:trace>
  <inkml:trace contextRef="#ctx0" brushRef="#br0" timeOffset="9083.545">3703 555 0 0 0,'0'0'1650'0'0,"0"0"-179"0"0,0 0-114 0 0,0 0 106 0 0,0 0 219 0 0,0 0 120 0 0,0 0-58 0 0,0 0-224 0 0,0 0-270 0 0,0 0-199 0 0,0 0-139 0 0,0 0-118 0 0,0 0-85 0 0,25 7 3323 0 0,205-7-92 0 0,-79-7-3350 0 0,-151 7-574 0 0,0 0 27 0 0,0 0-39 0 0,0 0-15 0 0,0 0-12 0 0,0 0-7 0 0,0 0-1 0 0,0 0 3 0 0,0 0-15 0 0,0 0-22 0 0,0 0-2 0 0,0 0-5 0 0,0 0-19 0 0,0 0-69 0 0,2 2-2706 0 0,0-1-7425 0 0,0-1-1417 0 0</inkml:trace>
  <inkml:trace contextRef="#ctx0" brushRef="#br0" timeOffset="10623.554">4229 693 0 0 0,'0'0'980'0'0,"0"0"659"0"0,0 0 179 0 0,0 0 5 0 0,0 0-53 0 0,0 0-59 0 0,0 0-167 0 0,0 0-258 0 0,0 0-281 0 0,0 0-243 0 0,0 0-159 0 0,0 0-90 0 0,-8 6 165 0 0,6-5 7139 0 0,24-76-5731 0 0,42-88-1011 0 0,55-29-647 0 0,-43 100-269 0 0,-33 61-147 0 0,-42 30-14 0 0,1 1 0 0 0,0-1 1 0 0,0 1-1 0 0,0-1 1 0 0,-1 1-1 0 0,1 0 0 0 0,0-1 1 0 0,0 1-1 0 0,0 0 0 0 0,0 1 1 0 0,-1-1-1 0 0,1 0 1 0 0,0 0-1 0 0,0 1 0 0 0,0-1 1 0 0,-1 1-1 0 0,1-1 0 0 0,0 1 1 0 0,-1 0-1 0 0,1 0 1 0 0,0 0-1 0 0,-1 0 0 0 0,1 0 1 0 0,-1 0-1 0 0,1 0 1 0 0,-1 0-1 0 0,0 1 0 0 0,1-1 1 0 0,-1 0-1 0 0,0 1 0 0 0,0-1 1 0 0,0 1-1 0 0,0 0 2 0 0,7 21 4 0 0,-1 0-1 0 0,-1 0 0 0 0,-1 0 0 0 0,-1 1 1 0 0,-1 0-1 0 0,-1 0 0 0 0,-1-1 1 0 0,-1 1-1 0 0,-3 20-3 0 0,2 13-30 0 0,-1 34-63 0 0,2-90 77 0 0,0-1-8 0 0,0 0 11 0 0,0 0-1 0 0,0 0 5 0 0,5-16-20 0 0,70-94 26 0 0,120-156 35 0 0,-188 258-33 0 0,1-1 0 0 0,-1 1 0 0 0,1 0 0 0 0,1 1 0 0 0,-1 0 0 0 0,1 0 0 0 0,1 1 0 0 0,-1 0 0 0 0,1 1 0 0 0,0 0 0 0 0,2 0 1 0 0,-10 5 1 0 0,0 1-1 0 0,1 0 0 0 0,-1 0 0 0 0,0 0 1 0 0,0 0-1 0 0,1 0 0 0 0,-1 1 1 0 0,0-1-1 0 0,0 1 0 0 0,0-1 1 0 0,-1 1-1 0 0,1 0 0 0 0,0-1 1 0 0,0 1-1 0 0,-1 0 0 0 0,0 0 1 0 0,1 0-1 0 0,-1 1 0 0 0,0-1 1 0 0,0 0-1 0 0,0 0 0 0 0,0 1 1 0 0,0-1-1 0 0,-1 0 0 0 0,1 1 1 0 0,-1-1-1 0 0,1 1 0 0 0,-1-1 0 0 0,0 1 1 0 0,0-1-1 0 0,0 1 0 0 0,3 10 1 0 0,7 22 262 0 0,-3 1 1 0 0,-1-1 0 0 0,-1 1-1 0 0,-2 0 1 0 0,-1 17-264 0 0,-2-4-2513 0 0,0 1-3638 0 0,0-10-2068 0 0,0-40-3414 0 0</inkml:trace>
  <inkml:trace contextRef="#ctx0" brushRef="#br0" timeOffset="11133.068">5167 489 7850 0 0,'0'0'1988'0'0,"0"0"-533"0"0,0 0-265 0 0,0 0 5 0 0,0 0 54 0 0,0 0-2 0 0,0 0-179 0 0,0 0-333 0 0,0 0-233 0 0,0 0-22 0 0,0 0 58 0 0,0 0 71 0 0,0 0 13 0 0,7 0-93 0 0,140-4 2098 0 0,-146 5-2604 0 0,0 0 0 0 0,1 1 0 0 0,-1-1 0 0 0,0 0 0 0 0,0 0 0 0 0,0 1 0 0 0,1-1 0 0 0,-2 0 0 0 0,1 1 0 0 0,0-1 0 0 0,0 1 0 0 0,0 0 0 0 0,-1-1 0 0 0,1 1 0 0 0,-1-1 0 0 0,1 1 0 0 0,-1 0 0 0 0,0-1 0 0 0,1 1 0 0 0,-1 0 0 0 0,0 0 0 0 0,0-1 0 0 0,0 1 0 0 0,0 0 0 0 0,-1 0 0 0 0,1-1 0 0 0,0 1 0 0 0,-1 0 0 0 0,1-1 0 0 0,-1 1 0 0 0,0-1 0 0 0,0 1 0 0 0,1 0 0 0 0,-1-1 0 0 0,0 0 0 0 0,0 1 0 0 0,0-1 0 0 0,0 1 0 0 0,-2 0-23 0 0,-29 39 301 0 0,19-26-219 0 0,0 0 0 0 0,2 0 0 0 0,0 1 0 0 0,1 1 0 0 0,0 0 0 0 0,2 0 0 0 0,-1 3-82 0 0,8-17 20 0 0,0-1-1 0 0,0 0 1 0 0,0 1-1 0 0,1-1 1 0 0,-1 1-1 0 0,1-1 1 0 0,-1 1-1 0 0,1-1 1 0 0,0 1-1 0 0,0 0 1 0 0,0-1-1 0 0,0 1 1 0 0,0-1-1 0 0,1 1 1 0 0,-1-1-1 0 0,1 1 1 0 0,0-1-1 0 0,0 1 1 0 0,0-1-1 0 0,0 0 1 0 0,0 1-1 0 0,0-1 1 0 0,1 0-1 0 0,-1 0 1 0 0,1 0-1 0 0,-1 0 1 0 0,1 0-1 0 0,0 0 1 0 0,0 0-1 0 0,0-1 1 0 0,0 1 0 0 0,0-1-1 0 0,0 1 1 0 0,0-1-1 0 0,0 0 1 0 0,1 0-1 0 0,-1 0 1 0 0,0 0-1 0 0,1 0 1 0 0,-1 0-1 0 0,1-1 1 0 0,-1 1-1 0 0,1-1 1 0 0,1 0-20 0 0,7 2 117 0 0,0-1 0 0 0,0 0-1 0 0,0-1 1 0 0,0 0 0 0 0,0-1 0 0 0,0 0 0 0 0,0-1 0 0 0,0 0 0 0 0,10-4-117 0 0,-18 5-58 0 0,43-20 60 0 0,-24-7-3006 0 0,-20 24 2130 0 0,1 0-846 0 0,-1 1-2242 0 0,-2-1-7604 0 0</inkml:trace>
  <inkml:trace contextRef="#ctx0" brushRef="#br0" timeOffset="14119.944">5972 262 0 0 0,'0'0'1074'0'0,"0"0"120"0"0,0 0 135 0 0,0 0 163 0 0,0 0 168 0 0,0 0 70 0 0,0 0-65 0 0,0 0-192 0 0,0 0-234 0 0,0 0-211 0 0,0 0-168 0 0,-4-7-87 0 0,-11-19-83 0 0,12 24-469 0 0,1-1 0 0 0,-1 1 0 0 0,1 0 0 0 0,-1 0 0 0 0,0 0 0 0 0,0 0 0 0 0,1 0 0 0 0,-2 0 0 0 0,1 1 0 0 0,0 0 0 0 0,0 0 0 0 0,0-1 0 0 0,0 2 0 0 0,-1-1 0 0 0,1 0 0 0 0,-1 1 0 0 0,1 0 0 0 0,0-1 0 0 0,-1 1 0 0 0,1 0 0 0 0,-1 1 0 0 0,1-1 0 0 0,-1 1-221 0 0,-4-1 169 0 0,-6 3-105 0 0,1 0-1 0 0,0 1 0 0 0,0 1 1 0 0,0 0-1 0 0,0 0 0 0 0,1 2 0 0 0,0-1 1 0 0,0 2-1 0 0,1-1 0 0 0,0 1 1 0 0,0 1-1 0 0,1 0 0 0 0,0 1 1 0 0,-2 3-64 0 0,9-10 5 0 0,-7 5 7 0 0,-1 1 0 0 0,2 0-1 0 0,-1 0 1 0 0,1 1-1 0 0,1 1 1 0 0,0 0-1 0 0,0 0 1 0 0,1 0 0 0 0,0 1-1 0 0,1 0 1 0 0,1 0-1 0 0,0 0 1 0 0,0 1 0 0 0,1 0-1 0 0,1 0 1 0 0,0 0-1 0 0,1 0 1 0 0,0 0-1 0 0,1 1 1 0 0,1-1 0 0 0,0 1-1 0 0,1 2-11 0 0,1-11 35 0 0,-1 1-1 0 0,1-1 1 0 0,0 0-1 0 0,1 0 1 0 0,-1 0-1 0 0,1 0 1 0 0,0 0-1 0 0,0-1 1 0 0,1 1 0 0 0,-1-1-1 0 0,1 0 1 0 0,0 0-1 0 0,0 0 1 0 0,1-1-1 0 0,-1 1 1 0 0,1-1-1 0 0,0 0 1 0 0,-1 0-1 0 0,1-1 1 0 0,0 0 0 0 0,1 1-1 0 0,-1-2 1 0 0,0 1-1 0 0,1 0 1 0 0,-1-1-1 0 0,1 0 1 0 0,-1-1-1 0 0,1 1 1 0 0,-1-1-1 0 0,3 0-34 0 0,1 0 80 0 0,-1 0-1 0 0,0 0 0 0 0,1-1 1 0 0,-1 0-1 0 0,0-1 0 0 0,0 1 1 0 0,1-2-1 0 0,-1 1 0 0 0,-1-1 0 0 0,1 0 1 0 0,0-1-1 0 0,-1 0 0 0 0,1 0 1 0 0,-1-1-1 0 0,6-4-79 0 0,7-11 122 0 0,0 0 0 0 0,-1-1 0 0 0,-1-1 0 0 0,-1-1 0 0 0,-1 0 0 0 0,3-9-122 0 0,11-14 133 0 0,22-63 168 0 0,-52 117 2169 0 0,-5 19-2633 0 0,-34 170 174 0 0,36-171 0 0 0,1 107 25 0 0,2-127-37 0 0,1 0 0 0 0,0-1 0 0 0,0 1-1 0 0,0 0 1 0 0,1-1 0 0 0,0 1 0 0 0,0-1-1 0 0,0 0 1 0 0,1 0 0 0 0,0 0 0 0 0,0 0-1 0 0,0 0 1 0 0,1 0 0 0 0,-1-1 0 0 0,1 0-1 0 0,0 1 1 0 0,3 0 1 0 0,-2-2 4 0 0,0-2 1 0 0,1 1-1 0 0,-1 0 1 0 0,1-1-1 0 0,-1 0 1 0 0,1 0-1 0 0,-1-1 0 0 0,1 0 1 0 0,-1 0-1 0 0,1 0 1 0 0,0-1-1 0 0,-1 1 0 0 0,1-1 1 0 0,-1 0-1 0 0,1-1 1 0 0,-1 0-5 0 0,23-15-206 0 0,-34 0-3464 0 0,5 17 3509 0 0,-5-4-2380 0 0,2 1-3448 0 0,2 3-5976 0 0</inkml:trace>
  <inkml:trace contextRef="#ctx0" brushRef="#br0" timeOffset="14882.892">6242 639 6345 0 0,'0'0'2170'0'0,"0"0"-850"0"0,0 0-405 0 0,0 0 27 0 0,0 0 177 0 0,0 0 169 0 0,0 0 26 0 0,0 0-201 0 0,0 0-290 0 0,0 0-235 0 0,0 0-157 0 0,0 0-80 0 0,0 11-35 0 0,0 97 1039 0 0,0-92-1046 0 0,-1-14-265 0 0,0 0 0 0 0,0 0 0 0 0,1 1 0 0 0,-1-1-1 0 0,1 0 1 0 0,-1 0 0 0 0,1 1 0 0 0,0-1 0 0 0,0 0-1 0 0,0 1 1 0 0,0-1 0 0 0,1 0 0 0 0,-1 1-1 0 0,0-1 1 0 0,1 0 0 0 0,0 1 0 0 0,0-1 0 0 0,0 0-1 0 0,0 0 1 0 0,0 0 0 0 0,0 0 0 0 0,0 0 0 0 0,0 0-1 0 0,1 0 1 0 0,-1 0 0 0 0,1 0 0 0 0,0-1 0 0 0,-1 1-1 0 0,1-1 1 0 0,0 1 0 0 0,0-1 0 0 0,0 0-1 0 0,0 0 1 0 0,0 1 0 0 0,0-1 0 0 0,0-1 0 0 0,0 1-1 0 0,3 0-43 0 0,-1-2 120 0 0,1-1 0 0 0,-1 1-1 0 0,1-1 1 0 0,-1-1 0 0 0,1 1-1 0 0,-1-1 1 0 0,0 1 0 0 0,0-1-1 0 0,0 0 1 0 0,-1-1-1 0 0,1 1 1 0 0,-1-1 0 0 0,0 1-1 0 0,0-1 1 0 0,0 0 0 0 0,2-3-120 0 0,10-12 233 0 0,52-84 644 0 0,-66 102-851 0 0,-1 1-25 0 0,0 0 0 0 0,0 1 1 0 0,0-1-1 0 0,0 1 0 0 0,0-1 1 0 0,-1 0-1 0 0,1 1 0 0 0,0-1 1 0 0,0 1-1 0 0,0-1 0 0 0,0 0 1 0 0,0 1-1 0 0,1-1 0 0 0,-1 1 1 0 0,0-1-1 0 0,0 0 0 0 0,0 1 1 0 0,0-1-1 0 0,0 1 0 0 0,0-1 1 0 0,1 0-1 0 0,-1 1 0 0 0,0-1 1 0 0,0 0-1 0 0,1 1 0 0 0,-1-1 1 0 0,0 0-1 0 0,0 0 0 0 0,1 1 1 0 0,-1-1-1 0 0,0 0 0 0 0,1 0 1 0 0,-1 1-1 0 0,0-1 0 0 0,1 0 1 0 0,-1 0-1 0 0,0 0 0 0 0,1 1 0 0 0,-1-1 1 0 0,1 0-1 0 0,-1 0 0 0 0,0 0 1 0 0,1 0-1 0 0,-1 0 0 0 0,1 0 1 0 0,-1 0-1 0 0,0 0 0 0 0,1 0 1 0 0,-1 0-1 0 0,1 0 0 0 0,-1 0 1 0 0,0 0-1 0 0,1-1 0 0 0,-1 1 1 0 0,1 0-1 0 0,-1 0 0 0 0,0 0 1 0 0,1 0-1 0 0,-1-1 0 0 0,0 1 1 0 0,1 0-1 0 0,-1 0 0 0 0,0-1 1 0 0,1 1-1 0 0,-1 0 0 0 0,0-1 1 0 0,1 1-2 0 0,14 44 29 0 0,-1 1 1 0 0,-2 1 0 0 0,-3 0-1 0 0,-1 1 1 0 0,-2 0 0 0 0,-3 0-1 0 0,-1 0 1 0 0,-3 6-30 0 0,-1-35 6 0 0,-1-1 0 0 0,0 0-1 0 0,-1 0 1 0 0,-1-1 0 0 0,-1 1 0 0 0,-1-1-1 0 0,0 0 1 0 0,-1 0 0 0 0,0-1 0 0 0,-3 3-6 0 0,7-12 8 0 0,0 0 0 0 0,0 0 0 0 0,0-1 0 0 0,-1 1 0 0 0,1-1 0 0 0,-1 0 0 0 0,-1 0 0 0 0,1-1 0 0 0,-1 1 0 0 0,0-1 0 0 0,0 0 0 0 0,0-1 0 0 0,0 0 0 0 0,0 0 0 0 0,-1 0 0 0 0,0 0 0 0 0,1-1 0 0 0,-1 0 0 0 0,0-1 0 0 0,0 0 0 0 0,0 0 0 0 0,0 0 0 0 0,0-1 0 0 0,-1 0 0 0 0,1 0-8 0 0,5-2 6 0 0,-1 0 1 0 0,1 0 0 0 0,0 0-1 0 0,0 0 1 0 0,1 0 0 0 0,-1-1-1 0 0,0 1 1 0 0,1-1 0 0 0,-1 1-1 0 0,1-1 1 0 0,0 1 0 0 0,0-1-1 0 0,0 0 1 0 0,0 1 0 0 0,1-1-1 0 0,-1 0 1 0 0,0 0 0 0 0,1 0-1 0 0,0 0 1 0 0,0 0 0 0 0,0 1-1 0 0,0-1 1 0 0,0 0 0 0 0,1 0-1 0 0,-1 0 1 0 0,1 0 0 0 0,0 1-1 0 0,0-3-6 0 0,4-7 7 0 0,0 0 0 0 0,1 0-1 0 0,0 0 1 0 0,1 0 0 0 0,0 1-1 0 0,0 0 1 0 0,1 1 0 0 0,1 0-1 0 0,0 0 1 0 0,0 0 0 0 0,6-3-7 0 0,7-10 22 0 0,192-168 98 0 0,-116 129-372 0 0,-69 60-2738 0 0,-19 3-5918 0 0,-4-1-3150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9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7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1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49">2517 305 11490 0 0,'0'0'4055'0'0,"0"0"-1970"0"0,0 0-748 0 0,0 0-65 0 0,0 0-41 0 0,0 0-112 0 0,0 0-106 0 0,0 0-122 0 0,33 2-179 0 0,105 7-173 0 0,4 11 524 0 0,77 4-614 0 0,-125-21-7761 0 0,-85-3-4790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5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4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40 646,'0'5,"0"4,-4 2,-2 3,1 3,-4-2,1 1,1-2</inkml:trace>
  <inkml:trace contextRef="#ctx0" brushRef="#br0" timeOffset="643.099">281 163,'4'-10,"0"1,0-1,1 1,1 0,-1 1,1-1,1 1,0 1,0-1,0 1,1 0,0 0,1 1,-1 1,1-1,0 1,1 1,-1-1,1 2,0-1,0 1,0 1,0 0,1 0,135-5,-142 8,-1-1,0 1,0 1,1-1,-1 0,0 1,0 0,0-1,-1 1,1 1,0-1,-1 0,1 0,-1 1,0 0,0-1,0 1,0 0,0 0,-1 0,1 0,-1 0,0 0,0 1,0-1,0 0,0 1,-1-1,0 0,1 1,-1-1,-1 1,1-1,0 0,-1 1,0-1,0 0,0 1,0-1,-1 3,-143 225,145-223,0 0,1-1,0 1,0-1,0 1,1-1,0 0,1 1,-1-1,1 0,1 0,-1-1,1 1,0-1,1 0,0 0,0 0,0-1,0 1,1-1,0-1,0 1,1-1,-1 0,1 0,0-1,0 0,0 0,0 0,0-1,1 0,1-1,25 17,-20-10,0 1,-1 0,0 0,-1 1,0 1,-1 0,0 1,-1 0,0 0,0 2,-7-10,-1 1,1-1,-1 0,0 1,0 0,0-1,-1 1,0 0,0 0,0 0,-1 0,1 0,-1 0,0 0,-1 0,1 0,-1-1,0 1,0 0,0 0,-1 0,0-1,0 1,0-1,0 1,-1-1,0 0,0 0,0 0,0 0,0-1,-1 1,-4 2,-11 7,-1 0,-1-2,0 0,-1-2,0 0,0-2,0 0,-1-1,-1-1,1-2,0 0,-23-1,41-1,1 0,-1-1,0 0,1 1,-1-2,0 1,1 0,-1-1,0 0,1 0,-1-1,1 1,0-1,-1 0,1 0,0 0,0 0,0-1,0 0,1 0,-2-1,-5-11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5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378 802 0 0 0,'0'0'860'0'0,"0"0"-102"0"0,0 0-126 0 0,0 0-93 0 0,0 0-62 0 0,0 0 0 0 0,6-4 40 0 0,14-8 60 0 0,-15 8 78 0 0,-5 4 100 0 0,0 0 86 0 0,0 0 90 0 0,0 0 89 0 0,0 0 50 0 0,2 3 8443 0 0,-5-1-5142 0 0,-17 4-5602 0 0,14-5 2241 0 0,-215 49-285 0 0,167-42 113 0 0,54-8-702 0 0,0 0-31 0 0,0 0-32 0 0,0 0-25 0 0,0 0-18 0 0,0 0-2 0 0,0 0-7 0 0,0 0 5 0 0,0 0-13 0 0,0 0 7 0 0,0 0 20 0 0,0 0-1 0 0,0 0 13 0 0,0 0 8 0 0,0 0 17 0 0,0 0 10 0 0,0 0 3 0 0,0 0 6 0 0,0 0-14 0 0,0 0 7 0 0,0 0-9 0 0,0 0-13 0 0,0 0-9 0 0,0 0-20 0 0,0 0-6 0 0,0 0-4 0 0,0 0-16 0 0,0 0-3 0 0,20 0-1 0 0,225-11 359 0 0,31-5 134 0 0,-55 20-286 0 0,-155-16 789 0 0,-68 39-1033 0 0,-9 112 48 0 0,-5 153 38 0 0,11-10 87 0 0,3-135-51 0 0,-15-32 26 0 0,9-37 70 0 0,5-51 485 0 0,-3-30-660 0 0,1 0 1 0 0,-1 1 0 0 0,0 0 0 0 0,0 0-1 0 0,0 0 1 0 0,0 1 0 0 0,0 0-1 0 0,0 0 1 0 0,-1 1 0 0 0,1 0-1 0 0,0 0 1 0 0,0 0 0 0 0,-1 1-15 0 0,2-1 13 0 0,-210 0-52 0 0,125 11 39 0 0,-60 1 44 0 0,-12-16-32 0 0,60 8 35 0 0,80 3 0 0 0,21-7-59 0 0,1 0 2 0 0,0 0 0 0 0,0 0 10 0 0,0 0-8 0 0,0 0 13 0 0,0 0 6 0 0,0 0 5 0 0,0 0 60 0 0,0 0-60 0 0,0 0-70 0 0,0 0 32 0 0,0 0 26 0 0,0 0 4 0 0,0 0 1 0 0,0 0 4 0 0,0 0-2 0 0,0 0 6 0 0,0 0 13 0 0,0 0 2 0 0,0 0-4 0 0,0 0-16 0 0,0 0-4 0 0,-2-258 190 0 0,2 130-184 0 0,-17 56-12 0 0,13-125-3 0 0,-9 66 4 0 0,11-115-78 0 0,2 246 60 0 0,0 0-5 0 0,0 0 15 0 0,0 0 22 0 0,0 0-1 0 0,0 0-9 0 0,0 0-12 0 0,0 0-6 0 0,0 0-8 0 0,0 0 9 0 0,0 0 7 0 0,0 0 19 0 0,0 0-13 0 0,0 0-30 0 0,0 0 10 0 0,0 0-9 0 0,0 0 16 0 0,0 0 23 0 0,0 0-26 0 0,0 0 17 0 0,0 0-3 0 0,22-12-165 0 0,45 1 116 0 0,50 11 19 0 0,-112-2 919 0 0,-2 0-3536 0 0,1 2-7056 0 0,-3 0-2129 0 0</inkml:trace>
  <inkml:trace contextRef="#ctx0" brushRef="#br0" timeOffset="3717.925">103 1611 0 0 0,'0'0'839'0'0,"0"0"193"0"0,0 0 92 0 0,0 0 73 0 0,0 0-29 0 0,0 0-63 0 0,0 9-92 0 0,0 36 742 0 0,1-41 7572 0 0,2-7-5032 0 0,4-17-3022 0 0,13-150 521 0 0,-15 151-1767 0 0,-2 8 6 0 0,0-1-1 0 0,0 0 0 0 0,1 1 0 0 0,1 0 1 0 0,0 0-1 0 0,0 0 0 0 0,1 1 0 0 0,0 0 1 0 0,1 0-1 0 0,0 0 0 0 0,1 1 0 0 0,4-5-32 0 0,-7 11-4 0 0,0-1-1 0 0,1 1 1 0 0,-1 0-1 0 0,1 1 1 0 0,-1-1-1 0 0,1 1 1 0 0,0 0-1 0 0,0 1 1 0 0,0-1 0 0 0,0 1-1 0 0,0 0 1 0 0,0 1-1 0 0,1-1 1 0 0,1 1 4 0 0,3 50 33 0 0,-9 173-6 0 0,-2-222-35 0 0,0-1 0 0 0,0 0 2 0 0,1 0 6 0 0,1 0-14 0 0,2-1 19 0 0,-1 0 0 0 0,0 0 0 0 0,0-1 0 0 0,-1 1 0 0 0,1-1 0 0 0,0 1 0 0 0,0-1 0 0 0,-1 0 0 0 0,1 0 0 0 0,-1 0 0 0 0,1 0 0 0 0,-1-1 0 0 0,0 1 0 0 0,0-1 0 0 0,0 1 0 0 0,0-1 0 0 0,-1 0 0 0 0,1 0 0 0 0,-1 0 0 0 0,1 0 0 0 0,-1 0 0 0 0,0 0 1 0 0,0-1-6 0 0,7-12 6 0 0,104-161 53 0 0,-110 175-62 0 0,-1 0 0 0 0,1 0 1 0 0,0 0-1 0 0,-1 0 0 0 0,1 0 0 0 0,0 0 0 0 0,0 1 1 0 0,0-1-1 0 0,0 1 0 0 0,1-1 0 0 0,-1 1 0 0 0,0 0 0 0 0,0 0 1 0 0,1 0-1 0 0,-1 0 0 0 0,1 0 0 0 0,-1 0 0 0 0,1 1 1 0 0,-1-1-1 0 0,1 1 0 0 0,-1 0 0 0 0,1 0 0 0 0,0 0 1 0 0,-1 0-1 0 0,1 0 0 0 0,-1 0 0 0 0,1 1 0 0 0,1 0 3 0 0,-1 2 2 0 0,1 0-1 0 0,-1 1 1 0 0,1 0 0 0 0,-1 0-1 0 0,0 0 1 0 0,0 0-1 0 0,-1 0 1 0 0,1 0-1 0 0,-1 1 1 0 0,0-1 0 0 0,0 1-1 0 0,0-1 1 0 0,-1 1-1 0 0,0 0 1 0 0,0 0-1 0 0,0 0 1 0 0,0 0 0 0 0,-1 0-1 0 0,0 0 1 0 0,0 0-1 0 0,0 0 1 0 0,-1-1-1 0 0,1 1 1 0 0,-2 2-2 0 0,2 2-7 0 0,-9 119-488 0 0,9-109-1637 0 0,2-16-2326 0 0,1-2-3786 0 0,-1-1-2858 0 0</inkml:trace>
  <inkml:trace contextRef="#ctx0" brushRef="#br0" timeOffset="4531.625">704 1503 0 0 0,'0'0'1046'0'0,"0"0"477"0"0,0 0 156 0 0,0 0 36 0 0,0 0-10 0 0,0 0-108 0 0,0 0-148 0 0,0 0-132 0 0,0 0-80 0 0,0 0-50 0 0,0 0-67 0 0,0 0-77 0 0,0 0-95 0 0,4-3 7320 0 0,0 1-8842 0 0,72-23 1522 0 0,-76 24-941 0 0,0 1 0 0 0,1-1 0 0 0,-1 1 0 0 0,1 0 0 0 0,0-1 0 0 0,-1 1 0 0 0,1-1 0 0 0,-1 1 1 0 0,1 0-1 0 0,0 0 0 0 0,-1-1 0 0 0,1 1 0 0 0,-1 0 0 0 0,1 0 0 0 0,0 0 0 0 0,-1 0 0 0 0,1 0 0 0 0,0 0 0 0 0,-1 0 0 0 0,1 0 0 0 0,0 0 0 0 0,-1 0 0 0 0,1 0 0 0 0,0 0 0 0 0,-1 0 0 0 0,1 0 0 0 0,0 1 0 0 0,-1-1 0 0 0,1 0 0 0 0,-1 1 0 0 0,1-1 0 0 0,0 0 0 0 0,-1 1 0 0 0,1-1 0 0 0,-1 1 0 0 0,1-1 0 0 0,-1 0 0 0 0,1 1 0 0 0,-1-1 0 0 0,0 1 0 0 0,1 0 0 0 0,-1-1 0 0 0,0 1 0 0 0,1-1 0 0 0,-1 1 1 0 0,0 0-1 0 0,0-1 0 0 0,1 1 0 0 0,-1-1 0 0 0,0 1 0 0 0,0 0 0 0 0,0-1 0 0 0,0 1 0 0 0,0 0 0 0 0,0-1 0 0 0,0 1 0 0 0,0 0 0 0 0,0-1 0 0 0,0 1 0 0 0,0 0 0 0 0,0-1 0 0 0,-1 1 0 0 0,1 0 0 0 0,0-1 0 0 0,0 1 0 0 0,-1 0-7 0 0,-20 41 391 0 0,2-16-330 0 0,-43 84 214 0 0,62-109-263 0 0,-1 1-1 0 0,1 0 1 0 0,0-1-1 0 0,-1 1 1 0 0,1 0 0 0 0,0 0-1 0 0,0-1 1 0 0,0 1-1 0 0,1 0 1 0 0,-1 0-1 0 0,0-1 1 0 0,1 1-1 0 0,-1 0 1 0 0,1-1 0 0 0,-1 1-1 0 0,1-1 1 0 0,0 1-1 0 0,0 0 1 0 0,0-1-1 0 0,0 1 1 0 0,0-1 0 0 0,0 0-1 0 0,0 1 1 0 0,0-1-1 0 0,0 0 1 0 0,1 0-1 0 0,-1 0 1 0 0,0 0-1 0 0,1 0 1 0 0,-1 0 0 0 0,1 0-1 0 0,0 0 1 0 0,-1-1-1 0 0,1 1 1 0 0,-1 0-1 0 0,1-1 1 0 0,0 0-1 0 0,-1 1 1 0 0,2-1-12 0 0,75 7 553 0 0,-67-8-453 0 0,49-14 443 0 0,-60 15-528 0 0,0 0-4 0 0,0 0-2 0 0,0 0-16 0 0,0 0 11 0 0,0 0-4 0 0,0 0-41 0 0,-2-6-3813 0 0,0 4-4137 0 0,2-2-4576 0 0</inkml:trace>
  <inkml:trace contextRef="#ctx0" brushRef="#br0" timeOffset="7832.296">357 73 0 0 0,'-15'-24'0'0'0,"14"23"0"0"0,4-12 0 0 0,-3 2-724 0 0,0-4 14585 0 0,0 14-13142 0 0,-6-6 8938 0 0,-23 57-8245 0 0,4 65-877 0 0,31 300 679 0 0,-4-364-1017 0 0,-2-51-182 0 0,-9 19-395 0 0,-9-28-5717 0 0,14 0-129 0 0,2 5 1072 0 0,0 3-3875 0 0</inkml:trace>
  <inkml:trace contextRef="#ctx0" brushRef="#br0" timeOffset="8655.562">257 43 2256 0 0,'0'0'1311'0'0,"0"0"-446"0"0,0 0-167 0 0,0 0 217 0 0,0 0 396 0 0,0 0 284 0 0,0 0 23 0 0,0 0-260 0 0,0 0-362 0 0,0 0-237 0 0,0 0-74 0 0,0 0 31 0 0,0 0 114 0 0,4 7 3259 0 0,-27 17-2634 0 0,-104 95 769 0 0,61-77-1381 0 0,113-28 381 0 0,66-8-760 0 0,212-14 419 0 0,-324 8-859 0 0,-1 0 4 0 0,0 0-7 0 0,0 0 6 0 0,0 0-8 0 0,0 0-2 0 0,0 0 10 0 0,0 0 11 0 0,-58-27 1373 0 0,-46-39-1343 0 0,7-15-72 0 0,69 58-1541 0 0,40 23-3154 0 0,-5 0-2425 0 0,-1 0-4918 0 0</inkml:trace>
  <inkml:trace contextRef="#ctx0" brushRef="#br0" timeOffset="9766.814">1147 193 0 0 0,'0'0'416'0'0,"-1"-3"252"0"0,1 2-442 0 0,-5-13 295 0 0,3 2 7238 0 0,2 11-5996 0 0,0 1-53 0 0,0 0-118 0 0,-1-3 8202 0 0,1 7-9268 0 0,-1 461 1699 0 0,-12-376-2110 0 0,12-89-221 0 0,0 0 1 0 0,0 0-1 0 0,-1 0 0 0 0,1 0 0 0 0,0-1 1 0 0,-1 1-1 0 0,1 0 0 0 0,0-1 1 0 0,0 1-1 0 0,0-1 0 0 0,0 1 0 0 0,-1-1 1 0 0,1 1-1 0 0,0-1 0 0 0,0 0 0 0 0,0 0 1 0 0,0 1-1 0 0,0-1 0 0 0,0 0 0 0 0,1 0 1 0 0,-1 0-1 0 0,0 0 0 0 0,0 0 0 0 0,1 0 1 0 0,-1 0-1 0 0,0-1 0 0 0,1 1 1 0 0,-1 0-1 0 0,1 0 0 0 0,0 0 0 0 0,-1-1 1 0 0,1 1-1 0 0,0 0 0 0 0,0 0 0 0 0,0-1 106 0 0,-5-31-5400 0 0,4 18-2220 0 0,0 10-2974 0 0</inkml:trace>
  <inkml:trace contextRef="#ctx0" brushRef="#br0" timeOffset="10156.693">835 216 3673 0 0,'0'0'2276'0'0,"0"0"-359"0"0,0 0-176 0 0,0 0 8 0 0,0 0 39 0 0,0 0-26 0 0,0 0-150 0 0,0 0-257 0 0,0 0-288 0 0,0 0-244 0 0,0 0-196 0 0,0 0-135 0 0,0 0-72 0 0,-5-1-45 0 0,-7-1-254 0 0,4 0 347 0 0,24-1 444 0 0,101-9 1235 0 0,0 5 0 0 0,66 7-2147 0 0,-102 0 250 0 0,40 28-62 0 0,-85-10-1039 0 0,-32-16-401 0 0,2 0-5614 0 0,-5-2-4937 0 0</inkml:trace>
  <inkml:trace contextRef="#ctx0" brushRef="#br0" timeOffset="13970.451">377 2015 0 0 0,'0'0'1454'0'0,"0"0"325"0"0,0 0 137 0 0,0 0-14 0 0,0 0-92 0 0,0 0-162 0 0,0 0-173 0 0,0 0-167 0 0,-2-1-950 0 0,-2-2 10471 0 0,4 3-9522 0 0,0 1-1177 0 0,0-1-11 0 0,-10 238 1117 0 0,10-22-996 0 0,-21-66-28 0 0,19-126-90 0 0,2-24-112 0 0,0 0 9 0 0,0 0 13 0 0,0 0-11 0 0,0 0 2 0 0,0 0-4 0 0,0 0-17 0 0,0 0 16 0 0,0 0 0 0 0,0 0 6 0 0,0 0 7 0 0,0 0 2 0 0,0 0 2 0 0,0 0-12 0 0,0 0 7 0 0,0 0 13 0 0,0 0 20 0 0,0 0 18 0 0,0 0 11 0 0,-11-20 40 0 0,-2 3-148 0 0,-1 0 1 0 0,-1 1-1 0 0,0 1 0 0 0,-1 0 0 0 0,-1 2 1 0 0,0 0-1 0 0,-1 0 0 0 0,-1 2 0 0 0,-12-7 16 0 0,2 1-6 0 0,-23-30-35 0 0,51 45 38 0 0,1 0 0 0 0,1 0-1 0 0,-1 0 1 0 0,0 0 0 0 0,0 0 0 0 0,1 0 0 0 0,-1 0 0 0 0,1 0 0 0 0,0 0 0 0 0,-1 0-1 0 0,1 1 1 0 0,0-1 0 0 0,0 0 0 0 0,0 0 0 0 0,1 1 0 0 0,-1-1 0 0 0,0 1 0 0 0,0-1 0 0 0,1 1-1 0 0,-1 0 1 0 0,1-1 0 0 0,-1 1 0 0 0,1 0 0 0 0,0 0 0 0 0,0 0 0 0 0,-1 0 0 0 0,1 0 0 0 0,0 0-1 0 0,0 1 1 0 0,0-1 0 0 0,0 1 0 0 0,0-1 0 0 0,0 1 0 0 0,0 0 0 0 0,0 0 0 0 0,0-1-1 0 0,0 1 1 0 0,0 1 0 0 0,0-1 0 0 0,-1 0 0 0 0,3 1 3 0 0,10-4-7 0 0,23-6 7 0 0,1 3 0 0 0,0 1 1 0 0,0 1-1 0 0,0 3 0 0 0,1 1 0 0 0,-1 1 0 0 0,18 5 0 0 0,15 8-24 0 0,-70-14 38 0 0,-1 0-4 0 0,0 0 1 0 0,-47 46 186 0 0,-136 77-278 0 0,147-96-87 0 0,35-27 51 0 0,1 1 0 0 0,0-1-1 0 0,0 1 1 0 0,0-1 0 0 0,0 1 0 0 0,0-1 0 0 0,0 1 0 0 0,0-1-1 0 0,0 1 1 0 0,0-1 0 0 0,0 1 0 0 0,0-1 0 0 0,0 1 0 0 0,0-1-1 0 0,0 1 1 0 0,0-1 0 0 0,1 1 0 0 0,-1-1 0 0 0,0 1-1 0 0,0-1 1 0 0,1 0 0 0 0,-1 1 0 0 0,0-1 0 0 0,0 1 0 0 0,1-1-1 0 0,-1 0 1 0 0,1 1 0 0 0,-1-1 0 0 0,0 0 0 0 0,1 1-1 0 0,-1-1 1 0 0,1 0 0 0 0,-1 1 0 0 0,0-1 0 0 0,1 0 0 0 0,-1 0-1 0 0,1 0 1 0 0,-1 0 0 0 0,1 1 0 0 0,-1-1 0 0 0,1 0-1 0 0,-1 0 1 0 0,1 0 0 0 0,-1 0 0 0 0,1 0 0 0 0,-1 0 0 0 0,1 0-1 0 0,-1 0 1 0 0,1 0 0 0 0,-1-1 0 0 0,1 1 0 0 0,-1 0-1 0 0,1 0 1 0 0,-1 0 0 0 0,1 0 0 0 0,-1-1 0 0 0,1 1 0 0 0,-1 0-1 0 0,1-1 1 0 0,-1 1 0 0 0,0 0 0 0 0,1-1 0 0 0,-1 1 0 0 0,0 0-1 0 0,1-1 1 0 0,-1 1 0 0 0,0-1 0 0 0,1 1 0 0 0,-1 0-1 0 0,0-1 118 0 0,6 1-4481 0 0,3 0-7368 0 0</inkml:trace>
  <inkml:trace contextRef="#ctx0" brushRef="#br0" timeOffset="15322.707">598 2597 0 0 0,'0'0'951'0'0,"0"0"781"0"0,0 0 250 0 0,0 0-63 0 0,0 0-107 0 0,0 0-127 0 0,0 0-160 0 0,0 0-190 0 0,0 0-149 0 0,0 0-147 0 0,0 0-79 0 0,0 0-13 0 0,-3 2-43 0 0,1-1-491 0 0,-5 6-351 0 0,0-5 3309 0 0,9-30-1485 0 0,4 8-1713 0 0,1 1-1 0 0,1 0 0 0 0,1 0 1 0 0,1 1-1 0 0,0 0 1 0 0,2 0-1 0 0,0 1 1 0 0,0 1-1 0 0,13-12-172 0 0,11-18 196 0 0,-12 19 0 0 0,-6 62-148 0 0,16 76 159 0 0,-26-100-183 0 0,12-29-10 0 0,-4-5 12 0 0,6-8-17 0 0,1 0 0 0 0,2 2 0 0 0,1 0 1 0 0,1 2-1 0 0,1 1 0 0 0,18-13-9 0 0,-19 34 22 0 0,-23 38 64 0 0,-8 122 298 0 0,4-154-396 0 0,0-1 0 0 0,-1 1-1 0 0,1 0 1 0 0,0-1 0 0 0,0 1 0 0 0,0-1 0 0 0,0 1-1 0 0,0-1 1 0 0,0 1 0 0 0,0 0 0 0 0,0-1 0 0 0,0 1-1 0 0,0-1 1 0 0,1 1 0 0 0,-1-1 0 0 0,0 1 0 0 0,0 0-1 0 0,0-1 1 0 0,1 1 0 0 0,-1-1 0 0 0,0 1 0 0 0,1-1-1 0 0,-1 1 1 0 0,0-1 0 0 0,1 0 0 0 0,-1 1 0 0 0,1-1-1 0 0,-1 1 1 0 0,1-1 0 0 0,-1 0 0 0 0,1 1 0 0 0,-1-1 0 0 0,1 0-1 0 0,-1 0 1 0 0,1 1 0 0 0,-1-1 0 0 0,1 0 0 0 0,-1 0-1 0 0,1 0 1 0 0,-1 0 0 0 0,1 0 0 0 0,0 1 0 0 0,-1-1-1 0 0,1 0 1 0 0,-1 0 0 0 0,1-1 0 0 0,0 1 0 0 0,-1 0-1 0 0,1 0 1 0 0,-1 0 0 0 0,1 0 0 0 0,-1 0 0 0 0,1-1-1 0 0,-1 1 1 0 0,1 0 0 0 0,-1 0 0 0 0,1-1 0 0 0,-1 1-1 0 0,1 0 1 0 0,-1-1 0 0 0,1 1 0 0 0,-1-1 0 0 0,1 1-1 0 0,-1 0 1 0 0,0-1 0 0 0,1 0 12 0 0,17-15-2619 0 0,-6 2-4369 0 0,-8 7-4726 0 0</inkml:trace>
  <inkml:trace contextRef="#ctx0" brushRef="#br0" timeOffset="15835.201">1234 2420 6073 0 0,'0'0'3329'0'0,"0"0"-1157"0"0,0 0-549 0 0,0 0-104 0 0,0 0-84 0 0,0 0-121 0 0,0 0-175 0 0,0 0-276 0 0,0 0-314 0 0,0 0-214 0 0,0 0-83 0 0,0 0 25 0 0,0 0 73 0 0,12 8 1084 0 0,98-35 1298 0 0,-109 27-2718 0 0,0 0 0 0 0,0-1-1 0 0,0 1 1 0 0,-1 1 0 0 0,1-1-1 0 0,0 0 1 0 0,0 0 0 0 0,-1 0 0 0 0,1 0-1 0 0,0 0 1 0 0,0 1 0 0 0,-1-1-1 0 0,1 0 1 0 0,0 1 0 0 0,-1-1 0 0 0,1 0-1 0 0,0 1 1 0 0,-1-1 0 0 0,1 1-1 0 0,-1-1 1 0 0,1 1 0 0 0,-1-1 0 0 0,1 1-1 0 0,-1 0 1 0 0,1-1 0 0 0,-1 1-1 0 0,1-1 1 0 0,-1 1 0 0 0,0 0 0 0 0,1 0-1 0 0,-1-1 1 0 0,0 1 0 0 0,0 0-1 0 0,1-1 1 0 0,-1 1 0 0 0,0 0 0 0 0,0 0-1 0 0,0-1 1 0 0,0 1 0 0 0,0 0-1 0 0,0 0 1 0 0,0 0 0 0 0,0-1 0 0 0,0 1-1 0 0,-1 0 1 0 0,1 0 0 0 0,0-1-1 0 0,0 1 1 0 0,-1 0 0 0 0,1-1 0 0 0,0 1-1 0 0,-1 0 1 0 0,1-1 0 0 0,-1 1-1 0 0,1 0 1 0 0,-1-1 0 0 0,1 1 0 0 0,-1-1-1 0 0,1 1 1 0 0,-1-1 0 0 0,0 1 0 0 0,1-1-1 0 0,-1 0 1 0 0,0 1 0 0 0,1-1-1 0 0,-1 0 1 0 0,0 1 0 0 0,0-1 0 0 0,1 0-1 0 0,-1 0-13 0 0,-112 134 496 0 0,95-83-292 0 0,20-49-198 0 0,0 0-1 0 0,1 0 0 0 0,-1 0 0 0 0,0 0 0 0 0,1-1 0 0 0,-1 1 0 0 0,1-1 0 0 0,-1 0 0 0 0,1 0 0 0 0,0 0 0 0 0,0 0 0 0 0,-1 0 0 0 0,1 0 1 0 0,0-1-1 0 0,0 1 0 0 0,0-1 0 0 0,0 0 0 0 0,0 0 0 0 0,0 0 0 0 0,0 0 0 0 0,-1-1 0 0 0,1 1 0 0 0,0-1 0 0 0,0 0 0 0 0,0 1 0 0 0,1-2-5 0 0,75-44-2149 0 0,-55 28-2029 0 0,-2-2-4274 0 0,-15 11-3309 0 0</inkml:trace>
  <inkml:trace contextRef="#ctx0" brushRef="#br0" timeOffset="16489.204">1781 2200 6985 0 0,'0'0'2364'0'0,"0"0"-372"0"0,0 0-197 0 0,0 0-32 0 0,0 0-114 0 0,0 0-150 0 0,0 0-186 0 0,0 0-246 0 0,0 0-241 0 0,0 0-190 0 0,0 0-130 0 0,0 0-104 0 0,0 0-89 0 0,-26 21-49 0 0,-80 64-38 0 0,60-40 103 0 0,42-39-308 0 0,0 0 0 0 0,1 0 0 0 0,-1 1 0 0 0,2-1 0 0 0,-1 1 0 0 0,1 0 0 0 0,0-1 0 0 0,0 1 0 0 0,0 0 0 0 0,1 0 0 0 0,1 0 0 0 0,-1 0 1 0 0,1 2-22 0 0,1-7 12 0 0,0 0 0 0 0,0 0 1 0 0,1-1-1 0 0,-1 1 0 0 0,1-1 1 0 0,-1 1-1 0 0,1-1 0 0 0,0 1 1 0 0,-1-1-1 0 0,1 0 0 0 0,0 0 1 0 0,0 0-1 0 0,0 0 0 0 0,0 0 1 0 0,0 0-1 0 0,0 0 0 0 0,0-1 1 0 0,0 1-1 0 0,0-1 1 0 0,0 0-1 0 0,0 1 0 0 0,0-1 1 0 0,0 0-1 0 0,1 0 0 0 0,-1 0 1 0 0,0-1-1 0 0,0 1 0 0 0,0 0 1 0 0,0-1-1 0 0,0 0 0 0 0,0 1 1 0 0,0-1-1 0 0,0 0 0 0 0,0 0 1 0 0,0 0-1 0 0,0 0 0 0 0,0 0 1 0 0,-1 0-1 0 0,1-1 1 0 0,0 1-1 0 0,-1-1 0 0 0,1 0-12 0 0,35-29 416 0 0,-1-2-1 0 0,-2-1 0 0 0,-1-2 1 0 0,-2-1-1 0 0,2-7-415 0 0,-6 10 400 0 0,-2 14 49 0 0,-10 48-414 0 0,26 260 1 0 0,-30-102-53 0 0,-14-176 1 0 0,-1-1 0 0 0,0 1 1 0 0,-1-1-1 0 0,0 0 0 0 0,0 0 1 0 0,-1 0-1 0 0,0-1 0 0 0,-1 0 1 0 0,1 0-1 0 0,-2-1 0 0 0,1 0 1 0 0,-1 0-1 0 0,0-1 0 0 0,0 0 1 0 0,-1 0-1 0 0,0-1 0 0 0,0 0 0 0 0,0 0 1 0 0,-1-1-1 0 0,1 0 0 0 0,-1-1 1 0 0,-10 2 15 0 0,18-4-9 0 0,-125 30-363 0 0,139-50 145 0 0,148-119 257 0 0,-118 102-297 0 0,38-34 533 0 0,-35 18-6057 0 0,-39 44-1800 0 0,0 4-4724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12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1776 0 0,'0'0'1939'0'0,"0"0"-689"0"0,0 0-394 0 0,0 0-12 0 0,0 0 183 0 0,0 0 268 0 0,0 0 170 0 0,0 0-84 0 0,0 0-310 0 0,0 0-372 0 0,0 0-278 0 0,46 12 4050 0 0,82 7-1569 0 0,47-4-1438 0 0,-23 11-804 0 0,-144 49 1875 0 0,5 395-1896 0 0,-20-270-396 0 0,-3 46 334 0 0,11-233 343 0 0,-1-46-554 0 0,-4 21-366 0 0,-1 1 0 0 0,0-1 0 0 0,-1 1 0 0 0,0 0 1 0 0,0 0-1 0 0,-1 1 0 0 0,-1 0 0 0 0,0 0 0 0 0,-7-7 0 0 0,2 5-13 0 0,-1 0 1 0 0,0 1-1 0 0,-1 0 0 0 0,0 1 0 0 0,0 0 0 0 0,-1 2 0 0 0,0 0 1 0 0,-1 0-1 0 0,0 2 0 0 0,0 0 0 0 0,0 1 0 0 0,-1 1 0 0 0,-5-1 13 0 0,1-5-14 0 0,22 9-22 0 0,10-6-107 0 0,150-27 127 0 0,-14 19 5 0 0,60-1 62 0 0,-39 15-48 0 0,-166 1 19 0 0,-1 0-3 0 0,0 0-4 0 0,-66 42 281 0 0,-114 59-248 0 0,136-73-44 0 0,30-19-14 0 0,-1 0 0 0 0,2 0 0 0 0,-1 1 0 0 0,1 1 0 0 0,1 1 0 0 0,0 0 1 0 0,-6 7 9 0 0,9-12-66 0 0,2-1-3171 0 0,6 4-5684 0 0,1-6-3194 0 0</inkml:trace>
  <inkml:trace contextRef="#ctx0" brushRef="#br0" timeOffset="948.974">39 1203 888 0 0,'0'0'1399'0'0,"0"0"-121"0"0,0 0 46 0 0,0 0 190 0 0,0 0 255 0 0,0 0 136 0 0,0 0-91 0 0,0 0-199 0 0,0 0-262 0 0,0 0-203 0 0,0 0-157 0 0,0 0-109 0 0,-1-5-86 0 0,0-17 558 0 0,1 22-774 0 0,0 0-45 0 0,0 0-31 0 0,0 0-32 0 0,0 0-55 0 0,0 16 467 0 0,9 127 431 0 0,9 6-863 0 0,-18-148-443 0 0,-1 0 0 0 0,1 0 0 0 0,0 0 1 0 0,0 0-1 0 0,-1 0 0 0 0,1 0 0 0 0,0 0 1 0 0,0 1-1 0 0,0-1 0 0 0,0 0 0 0 0,0 0 1 0 0,0 0-1 0 0,1 0 0 0 0,-1 0 0 0 0,0 0 1 0 0,0 0-1 0 0,1 0 0 0 0,-1 0 0 0 0,1 0 1 0 0,-1 0-1 0 0,1 0 0 0 0,-1 0 0 0 0,1 0 0 0 0,0-1 1 0 0,-1 1-1 0 0,1 0 0 0 0,0 0 0 0 0,0-1 1 0 0,-1 1-1 0 0,1 0 0 0 0,0-1 0 0 0,0 1 1 0 0,0-1-1 0 0,0 1 0 0 0,0-1 0 0 0,0 1 1 0 0,0-1-1 0 0,0 0 0 0 0,0 1 0 0 0,0-1 1 0 0,0 0-1 0 0,0 0 0 0 0,0 0 0 0 0,0 0 1 0 0,0 0-1 0 0,0 0 0 0 0,0 0 0 0 0,0 0 0 0 0,0 0 1 0 0,1 0-1 0 0,-1-1 0 0 0,0 1 0 0 0,0 0 1 0 0,0-1-1 0 0,-1 1 0 0 0,2-1-11 0 0,78-168 836 0 0,-41 92-770 0 0,-24 93-109 0 0,45 107 152 0 0,-36-65-74 0 0,-4 0 0 0 0,-2 2-1 0 0,-2 0 1 0 0,0 20-35 0 0,-6-16 17 0 0,-2 0 0 0 0,-4 0 0 0 0,-2 1 0 0 0,-3 15-17 0 0,0-65 1 0 0,-1-1 0 0 0,-1 0-1 0 0,0 1 1 0 0,-1-1 0 0 0,0 0 0 0 0,-2 0-1 0 0,1-1 1 0 0,-1 0 0 0 0,-1 0 0 0 0,-1 0-1 0 0,0 0 0 0 0,5-8 1 0 0,0 0 0 0 0,-1 0-1 0 0,0 0 1 0 0,0-1-1 0 0,0 1 1 0 0,0-1 0 0 0,-1 0-1 0 0,0 0 1 0 0,1-1-1 0 0,-1 0 1 0 0,-1 1-1 0 0,1-2 1 0 0,0 1 0 0 0,-1 0-1 0 0,0-1 1 0 0,1 0-1 0 0,-1-1 1 0 0,0 1-1 0 0,0-1 1 0 0,0 0 0 0 0,0 0-1 0 0,0-1 1 0 0,0 0-1 0 0,0 0 1 0 0,0 0 0 0 0,0-1-1 0 0,-4-1 0 0 0,5-1 2 0 0,-1 0 0 0 0,1-1 0 0 0,1 1-1 0 0,-1-1 1 0 0,1 0 0 0 0,-1-1 0 0 0,1 1 0 0 0,0-1-1 0 0,1 0 1 0 0,-1 1 0 0 0,1-2 0 0 0,0 1 0 0 0,0 0-1 0 0,1-1 1 0 0,-1 1 0 0 0,1-1 0 0 0,0 0 0 0 0,1 0 0 0 0,0 1-1 0 0,-1-1 1 0 0,2 0 0 0 0,-1 0 0 0 0,1 0 0 0 0,0-1-1 0 0,0-2-1 0 0,1-7 5 0 0,0-1 0 0 0,0 1 0 0 0,1 0 0 0 0,1 0 0 0 0,1 0 0 0 0,0 0 0 0 0,2 1 0 0 0,-1 0 0 0 0,2 0 0 0 0,0 0 0 0 0,0 1 0 0 0,2 0-1 0 0,5-8-4 0 0,10-12-69 0 0,1 0 0 0 0,2 2 0 0 0,0 1 0 0 0,3 1 0 0 0,0 2 0 0 0,29-21 69 0 0,-27 33-1376 0 0,-14 8-5742 0 0,-10 4-4901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12 0 0 0,'0'0'1188'0'0,"0"0"902"0"0,0 0 157 0 0,0 0-144 0 0,0 0-132 0 0,0 0-125 0 0,0 0-198 0 0,0 0-321 0 0,0 0-294 0 0,-8-11 1028 0 0,-8 11-1674 0 0,0 2 0 0 0,0 0 0 0 0,0 1-1 0 0,0 1 1 0 0,1 0 0 0 0,-1 1 0 0 0,1 1-1 0 0,1 0 1 0 0,-8 5-387 0 0,-330 161 1347 0 0,310-145-847 0 0,61-3-400 0 0,126 38 302 0 0,-88-43-317 0 0,-11-3-2 0 0,-27-11-49 0 0,-1 1 1 0 0,0 0 0 0 0,-1 2-1 0 0,0 0 1 0 0,0 1 0 0 0,-1 0-1 0 0,0 1 1 0 0,0 1 0 0 0,4 5-35 0 0,-18-14 39 0 0,0 1 1 0 0,0-1 0 0 0,0 0 0 0 0,0 1-1 0 0,-1 0 1 0 0,1-1 0 0 0,-1 1-1 0 0,1 0 1 0 0,-1 0 0 0 0,0 0 0 0 0,0 0-1 0 0,-1 0 1 0 0,1 0 0 0 0,-1 0-1 0 0,1 0 1 0 0,-1 0 0 0 0,0 0 0 0 0,0 0-1 0 0,0 0 1 0 0,0 0 0 0 0,-1 0-1 0 0,1 0 1 0 0,-1 0 0 0 0,0 0-1 0 0,0 0 1 0 0,0 0 0 0 0,0 0 0 0 0,-1 0-1 0 0,1 0 1 0 0,-1-1 0 0 0,1 1-1 0 0,-1-1 1 0 0,0 1 0 0 0,0-1 0 0 0,0 1-40 0 0,-85 73 773 0 0,35-49-678 0 0,0-2-1 0 0,-2-2 1 0 0,0-2 0 0 0,-2-3-1 0 0,-49 9-94 0 0,19-18-350 0 0,85-9 42 0 0,7-6-770 0 0,137-88-5345 0 0,-109 72 167 0 0,-9 5-5053 0 0</inkml:trace>
  <inkml:trace contextRef="#ctx0" brushRef="#br0" timeOffset="269.65">1212 97 9250 0 0,'0'0'1996'0'0,"0"0"-805"0"0,0 0-392 0 0,0 0 33 0 0,0 0 254 0 0,0 0 257 0 0,-37 36 128 0 0,-115 116-39 0 0,74-48 358 0 0,68-85-1458 0 0,5-11-248 0 0,0 1 0 0 0,0-1 1 0 0,1 1-1 0 0,0 0 0 0 0,1 0 0 0 0,0 0 0 0 0,0 1 1 0 0,1-1-1 0 0,0 1 0 0 0,1 0 0 0 0,0-1 0 0 0,1 1 1 0 0,-1 0-1 0 0,2-1 0 0 0,0 1 0 0 0,0 0 0 0 0,0-1 1 0 0,1 1-1 0 0,1-1 0 0 0,0 0 0 0 0,0 1 0 0 0,2 2-84 0 0,0-4 44 0 0,1-1 0 0 0,0-1 0 0 0,0 1 0 0 0,0-1 0 0 0,1 0 0 0 0,0 0 0 0 0,0-1-1 0 0,0 0 1 0 0,1 0 0 0 0,-1-1 0 0 0,1 0 0 0 0,0 0 0 0 0,1-1 0 0 0,-1 0 0 0 0,1 0 0 0 0,-1-1 0 0 0,1 0-1 0 0,0-1 1 0 0,-1 0 0 0 0,1 0 0 0 0,0-1 0 0 0,0 0 0 0 0,4-1-44 0 0,-1 1 93 0 0,0 0 1 0 0,0-1 0 0 0,0 0-1 0 0,-1-1 1 0 0,1-1-1 0 0,0 0 1 0 0,-1 0-1 0 0,0-1 1 0 0,0-1 0 0 0,0 0-1 0 0,0 0 1 0 0,-1-1-1 0 0,0-1 1 0 0,0 1-1 0 0,0-2 1 0 0,-1 1-1 0 0,0-1 1 0 0,-1-1 0 0 0,5-5-94 0 0,-1 0 107 0 0,0-1 0 0 0,-1 0 1 0 0,0-1-1 0 0,-2 0 1 0 0,0-1-1 0 0,0 0 0 0 0,-2 0 1 0 0,0-1-1 0 0,2-11-107 0 0,-7 22 9 0 0,0 0-1 0 0,0 0 1 0 0,-1-1-1 0 0,0 1 1 0 0,-1 0 0 0 0,0-1-1 0 0,0 1 1 0 0,0 0-1 0 0,-1-1 1 0 0,0 1-1 0 0,-1 0 1 0 0,0 0-1 0 0,0 0 1 0 0,0 0-1 0 0,-1 0 1 0 0,0 0 0 0 0,0 1-1 0 0,0-1 1 0 0,-1 1-1 0 0,0 0 1 0 0,0 0-1 0 0,-1 0 1 0 0,0 1-1 0 0,0 0 1 0 0,-5-5-9 0 0,3 5-149 0 0,0-1-1 0 0,-1 1 1 0 0,0 0 0 0 0,0 1 0 0 0,0 0 0 0 0,0 0 0 0 0,0 1-1 0 0,-1 0 1 0 0,0 1 0 0 0,1 0 0 0 0,-1 0 0 0 0,0 0-1 0 0,0 1 1 0 0,0 1 0 0 0,0 0 0 0 0,0 0 0 0 0,0 0-1 0 0,0 1 1 0 0,0 1 0 0 0,0 0 0 0 0,0 0 0 0 0,0 0-1 0 0,-5 3 150 0 0,-11 9-2287 0 0,9-3-3139 0 0,7-2-6242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9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933 21 80 0 0,'0'0'2027'0'0,"0"0"-388"0"0,0 0-287 0 0,0 0-90 0 0,0 0 65 0 0,0 0 101 0 0,0 0 13 0 0,0 0-90 0 0,0 0-177 0 0,0 0-188 0 0,0 0-136 0 0,0 0-53 0 0,0 0-10 0 0,0 0 2 0 0,0 0-7 0 0,0 0-26 0 0,0 0-49 0 0,0 0-67 0 0,0 0-45 0 0,0 0-51 0 0,0 0-20 0 0,0 0 0 0 0,0 0-9 0 0,0 0-20 0 0,-17-1 744 0 0,3-4-1138 0 0,1 1 1 0 0,-1 1 0 0 0,0 0 0 0 0,0 1 0 0 0,0 1-1 0 0,-1 0 1 0 0,1 1 0 0 0,-11 1-102 0 0,13-1 55 0 0,-63-2 200 0 0,1 4 1 0 0,0 3-1 0 0,0 3 0 0 0,0 3 0 0 0,-47 15-255 0 0,24 0 260 0 0,84-18-188 0 0,13-7-72 0 0,0-1 8 0 0,0 0 8 0 0,0 0-16 0 0,0 0 6 0 0,0 3 2 0 0,0-3 0 0 0,0 0 1 0 0,0 0 6 0 0,0 0-1 0 0,33 28 404 0 0,-15-19-310 0 0,0-2 1 0 0,1 0-1 0 0,0 0 1 0 0,1-2-1 0 0,-1-1 0 0 0,1 0 1 0 0,-1-1-109 0 0,313 28 492 0 0,-160 4-371 0 0,-171-35-119 0 0,1 0 0 0 0,-1 0 0 0 0,0 0 1 0 0,1 0-1 0 0,-1 0 0 0 0,1 0 0 0 0,-1 0 0 0 0,1 1 0 0 0,-1-1 0 0 0,0 0 0 0 0,1 1 0 0 0,-1-1 0 0 0,0 1 1 0 0,1 0-1 0 0,-1-1 0 0 0,0 1 0 0 0,0 0 0 0 0,1 0 0 0 0,-1 0 0 0 0,0 0 0 0 0,0 0 0 0 0,0 0 0 0 0,0 0 1 0 0,0 0-1 0 0,-1 1 0 0 0,1-1 0 0 0,0 0 0 0 0,0 0 0 0 0,-1 1 0 0 0,1-1 0 0 0,-1 0 0 0 0,1 1 0 0 0,-1-1 1 0 0,0 1-1 0 0,1-1 0 0 0,-1 1 0 0 0,0-1 0 0 0,0 0 0 0 0,0 1 0 0 0,0-1 0 0 0,0 1 0 0 0,-1-1 0 0 0,1 1 1 0 0,0-1-1 0 0,-1 0 0 0 0,1 1 0 0 0,0-1 0 0 0,-1 1 0 0 0,0-1 0 0 0,1 0 0 0 0,-1 0 0 0 0,0 1 0 0 0,0-1 1 0 0,0 0-1 0 0,0 0 0 0 0,0 0 0 0 0,0 0 0 0 0,0 0 0 0 0,0 0 0 0 0,0 0 0 0 0,0 0-2 0 0,-142 49 304 0 0,-142 35-181 0 0,49 7-86 0 0,50-18-43 0 0,160-62-69 0 0,97 18 62 0 0,15-11 65 0 0,-33-11-54 0 0,26-1 84 0 0,480-7 196 0 0,-493 12-230 0 0,-77-6-2047 0 0,-12 16-968 0 0,14-11-977 0 0,4-8-1042 0 0,0-3-6347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0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23 7642 0 0,'0'0'2275'0'0,"0"0"-287"0"0,0 0-385 0 0,0 0-220 0 0,0 0 1 0 0,0 0 43 0 0,0 0-12 0 0,0 0-162 0 0,0 0-244 0 0,0 0-250 0 0,0 0-232 0 0,0 0-143 0 0,0 0-105 0 0,-10 2-43 0 0,-34 5-18 0 0,16 29 353 0 0,26-30-515 0 0,-13 46 245 0 0,3 0 0 0 0,1 0-1 0 0,3 2 1 0 0,3-1 0 0 0,1 8-301 0 0,-7 61 186 0 0,-4 70-47 0 0,14-145-162 0 0,-23-55-4253 0 0,20-5 128 0 0,4 3-3265 0 0,0 3-2965 0 0</inkml:trace>
  <inkml:trace contextRef="#ctx0" brushRef="#br0" timeOffset="299.629">12 70 9458 0 0,'0'0'1823'0'0,"0"0"-309"0"0,0 0-406 0 0,0 0-196 0 0,0 0-29 0 0,0 0 83 0 0,0 0 132 0 0,0 0 47 0 0,0 0-37 0 0,0 0-56 0 0,0 0-140 0 0,0 0-177 0 0,35-3-125 0 0,111-8-98 0 0,156-18 1584 0 0,-109 3-1578 0 0,-166 25-461 0 0,-27 1-109 0 0,0 0-9 0 0,0 0-35 0 0,-15 5-751 0 0,-4 5-359 0 0,-34 19-2380 0 0,18-8-6433 0 0,21-13-621 0 0</inkml:trace>
  <inkml:trace contextRef="#ctx0" brushRef="#br0" timeOffset="548.487">1 540 10514 0 0,'0'0'2075'0'0,"0"0"-825"0"0,0 0-447 0 0,0 0 49 0 0,0 0 288 0 0,0 0 222 0 0,0 0 53 0 0,0 0-104 0 0,0 0-230 0 0,0 0-242 0 0,0 0-205 0 0,32 0-157 0 0,103 3-120 0 0,-104-2-226 0 0,0 0-1 0 0,-1-3 0 0 0,1 0 0 0 0,0-2 0 0 0,18-5-130 0 0,33-1-1307 0 0,-65 9-2554 0 0,0 1-3412 0 0,-12 0-4399 0 0</inkml:trace>
  <inkml:trace contextRef="#ctx0" brushRef="#br0" timeOffset="1205.27">629 567 7658 0 0,'0'0'3279'0'0,"0"0"-1127"0"0,0 0-557 0 0,0 0-182 0 0,0 0-14 0 0,0 0-27 0 0,0 0-106 0 0,0 0-242 0 0,0 0-373 0 0,0 0-309 0 0,0 0-178 0 0,0 0-64 0 0,0 0 2 0 0,-3 7 3 0 0,-23 113 279 0 0,25-99-354 0 0,11 57 94 0 0,-6-73-81 0 0,-4-4-13 0 0,0 0 0 0 0,1 0 1 0 0,-1-1-1 0 0,1 1 0 0 0,-1 0 0 0 0,1 0 1 0 0,0 0-1 0 0,-1 0 0 0 0,1 0 0 0 0,0-1 0 0 0,-1 1 1 0 0,1 0-1 0 0,0-1 0 0 0,0 1 0 0 0,0-1 1 0 0,-1 1-1 0 0,1-1 0 0 0,0 1 0 0 0,0-1 1 0 0,0 1-1 0 0,0-1 0 0 0,0 0 0 0 0,0 1 1 0 0,0-1-1 0 0,0 0 0 0 0,0 0 0 0 0,0 0 0 0 0,0 0 1 0 0,0 0-1 0 0,0 0 0 0 0,0 0 0 0 0,0 0 1 0 0,0 0-1 0 0,0-1 0 0 0,0 1 0 0 0,0 0 1 0 0,0-1-1 0 0,0 1 0 0 0,0-1 0 0 0,0 1 1 0 0,0-1-1 0 0,0 1 0 0 0,0-1 0 0 0,0 0-30 0 0,184-206 2174 0 0,-142 173-1897 0 0,-37 50-341 0 0,1 121 114 0 0,-8-87-53 0 0,-2 2-13 0 0,-3-1 0 0 0,-1 0 0 0 0,-3-1 0 0 0,-12 37 16 0 0,16-61 0 0 0,5-22 0 0 0,0 1 1 0 0,0 0-1 0 0,0-1 0 0 0,-1 1 0 0 0,1-1 0 0 0,-1 1 1 0 0,0-1-1 0 0,-1 0 0 0 0,1 0 0 0 0,-1 0 1 0 0,1 0-1 0 0,-1 0 0 0 0,0-1 0 0 0,-1 1 1 0 0,1-1-1 0 0,-1 0 0 0 0,1 0 0 0 0,-1 0 1 0 0,0 0-1 0 0,0-1 0 0 0,0 1 0 0 0,0-1 0 0 0,-1 0 1 0 0,1 0-1 0 0,-1-1 0 0 0,1 1 0 0 0,-1-1 1 0 0,1 0-1 0 0,-1 0 0 0 0,0-1 0 0 0,1 1 1 0 0,-1-1-1 0 0,0 0 0 0 0,0-1 0 0 0,2-1 3 0 0,0-1 1 0 0,0-1-1 0 0,0 1 1 0 0,0 0-1 0 0,1-1 0 0 0,-1 1 1 0 0,1-1-1 0 0,0 0 0 0 0,0 0 1 0 0,0 0-1 0 0,1 0 0 0 0,-1 0 1 0 0,1 0-1 0 0,0 0 1 0 0,0-1-1 0 0,0 1 0 0 0,1 0 1 0 0,0-1-1 0 0,0 1 0 0 0,0 0 1 0 0,0-1-1 0 0,0 1 0 0 0,2-3-3 0 0,-3-8-52 0 0,2-1-1 0 0,0 0 0 0 0,0 1 1 0 0,2-1-1 0 0,0 1 0 0 0,0 0 1 0 0,2 0-1 0 0,0 0 0 0 0,1 1 1 0 0,0-1-1 0 0,1 1 0 0 0,0 1 1 0 0,1-1-1 0 0,2 0 53 0 0,29-34-2245 0 0,-12 19-5782 0 0,-20 21-3527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2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10026 0 0,'0'0'2289'0'0,"0"0"-517"0"0,0 0-410 0 0,0 0-175 0 0,0 0-21 0 0,0 0 44 0 0,0 0 48 0 0,0 0-95 0 0,0 0-119 0 0,0 0-116 0 0,0 0-165 0 0,0 0-132 0 0,0 0-87 0 0,23 3-53 0 0,72 10-63 0 0,73-10 1057 0 0,-22-19-1115 0 0,-91 1-529 0 0,-58 8-3435 0 0,-13 7-3679 0 0,9 0 57 0 0,1 0-2659 0 0</inkml:trace>
  <inkml:trace contextRef="#ctx0" brushRef="#br0" timeOffset="245.64">37 463 3593 0 0,'0'0'5857'0'0,"0"0"-3068"0"0,0 0-1152 0 0,0 0-223 0 0,0 0 61 0 0,0 0 52 0 0,0 0-31 0 0,0 0-78 0 0,0 0-198 0 0,0 0-201 0 0,0 0-153 0 0,0 0-136 0 0,0 0-120 0 0,34 8-110 0 0,105 25-92 0 0,-132-30-350 0 0,1-2 1 0 0,-1 1-1 0 0,0-1 0 0 0,0 0 1 0 0,1 0-1 0 0,-1-1 0 0 0,0 0 1 0 0,1 0-1 0 0,-1-1 1 0 0,1 0-1 0 0,-1 0 0 0 0,0-1 1 0 0,0 0-1 0 0,1-1-58 0 0,28-6 231 0 0,19 1-404 0 0,-55 7 799 0 0,0-1-4739 0 0,-3 1-6258 0 0,0 1-1949 0 0</inkml:trace>
  <inkml:trace contextRef="#ctx0" brushRef="#br0" timeOffset="2966.632">648 663 0 0 0,'0'0'1548'0'0,"0"0"150"0"0,0 0 45 0 0,0 0-71 0 0,0 0-159 0 0,0 0-181 0 0,0 0-82 0 0,0 0-77 0 0,2 0 7309 0 0,31-122-5215 0 0,-22 87-3013 0 0,1 1 0 0 0,1 0 0 0 0,2 1 0 0 0,1 0 0 0 0,2 1 0 0 0,1 1 0 0 0,3 0-254 0 0,30-31 403 0 0,-9 31-247 0 0,-43 31-172 0 0,0 0-19 0 0,0 0 19 0 0,28 1 64 0 0,-23 2-39 0 0,-1 1-1 0 0,1 0 1 0 0,-1 0 0 0 0,0 1-1 0 0,0-1 1 0 0,0 1-1 0 0,-1-1 1 0 0,0 1-1 0 0,0 0 1 0 0,0 1 0 0 0,0-1-1 0 0,-1 0 1 0 0,0 1-1 0 0,0-1 1 0 0,-1 1-1 0 0,1 0 1 0 0,-1 0 0 0 0,0-1-1 0 0,-1 1 1 0 0,1 0-1 0 0,-1 4-8 0 0,4 229 340 0 0,11-259-214 0 0,202-260 368 0 0,-45 87-438 0 0,-116 147-1 0 0,-53 45-35 0 0,-2 1-15 0 0,-1 0-15 0 0,2 17 75 0 0,23 155 553 0 0,4 94-56 0 0,-27-220-526 0 0,-2-46-44 0 0,0 0 2 0 0,0 0 4 0 0,-2 30-1998 0 0,2-24-996 0 0,0-3-4450 0 0,0-3-4278 0 0</inkml:trace>
  <inkml:trace contextRef="#ctx0" brushRef="#br0" timeOffset="3465.927">1757 447 9442 0 0,'0'0'2138'0'0,"0"0"-482"0"0,0 0-277 0 0,0 0-89 0 0,0 0-23 0 0,0 0-11 0 0,0 0-82 0 0,0 0-270 0 0,0 0-324 0 0,0 0-231 0 0,0 0-87 0 0,0 0 75 0 0,4 0 95 0 0,156-30 2941 0 0,-106 29-2958 0 0,-54 1-390 0 0,0 0 7 0 0,-1 6 108 0 0,-4 8-53 0 0,-1-1 1 0 0,-1 1-1 0 0,-1-1 0 0 0,0 0 1 0 0,0-1-1 0 0,-1 0 0 0 0,-1 0 0 0 0,-2 1-87 0 0,-5 8 61 0 0,2-2-15 0 0,2-5-28 0 0,2 1 0 0 0,-1 0 0 0 0,2 0 0 0 0,0 2 0 0 0,1-1 0 0 0,1 1 0 0 0,-5 12-18 0 0,12-27 4 0 0,0-1-1 0 0,0 1 1 0 0,1 0 0 0 0,-1-1-1 0 0,0 1 1 0 0,1 0 0 0 0,0-1-1 0 0,-1 1 1 0 0,1 0 0 0 0,0 0-1 0 0,0-1 1 0 0,-1 1 0 0 0,1 0-1 0 0,1 0 1 0 0,-1-1 0 0 0,0 1 0 0 0,0 0-1 0 0,1 0 1 0 0,-1-1 0 0 0,1 1-1 0 0,-1 0 1 0 0,1-1 0 0 0,0 1-1 0 0,0-1 1 0 0,0 1 0 0 0,0-1-1 0 0,0 1 1 0 0,0-1 0 0 0,0 1-1 0 0,0-1 1 0 0,0 0 0 0 0,1 0 0 0 0,-1 0-1 0 0,0 1 1 0 0,1-1 0 0 0,-1-1-1 0 0,1 1 1 0 0,0 0 0 0 0,-1 0-1 0 0,1 0 1 0 0,0-1 0 0 0,-1 1-1 0 0,1-1 1 0 0,0 0 0 0 0,-1 1-1 0 0,1-1 1 0 0,0 0 0 0 0,0 0 0 0 0,-1 0-1 0 0,1 0 1 0 0,1 0-4 0 0,8-1-19 0 0,-1 0 0 0 0,1-1 0 0 0,-1 0 0 0 0,1-1 0 0 0,-1 0 0 0 0,0 0 0 0 0,0-1 0 0 0,0-1 0 0 0,0 1 0 0 0,-1-2 0 0 0,0 1 0 0 0,7-6 19 0 0,23-19-4123 0 0,-2-1-5772 0 0,-29 22-1965 0 0</inkml:trace>
  <inkml:trace contextRef="#ctx0" brushRef="#br0" timeOffset="4202.001">2724 139 10154 0 0,'0'0'2325'0'0,"0"0"-384"0"0,0 0-267 0 0,0 0-48 0 0,0 0-81 0 0,0 0-170 0 0,0 0-164 0 0,0 0-261 0 0,0 0-255 0 0,0 0-183 0 0,0 0-125 0 0,0 0-74 0 0,-17-8-53 0 0,-54-26-32 0 0,67 33-196 0 0,1-1 0 0 0,-1 0 0 0 0,0 1 0 0 0,0 0 0 0 0,0 0 0 0 0,0 0 0 0 0,1 0 0 0 0,-1 1 0 0 0,0-1 0 0 0,0 1 0 0 0,0 0 1 0 0,0 1-1 0 0,0-1 0 0 0,0 1 0 0 0,0-1 0 0 0,0 1 0 0 0,-3 1-32 0 0,-2 0 79 0 0,-13 5 35 0 0,-1 1-1 0 0,2 1 0 0 0,-1 1 1 0 0,1 1-1 0 0,1 0 0 0 0,0 2 1 0 0,-9 7-114 0 0,18-11 3 0 0,0 0 0 0 0,1 1 1 0 0,0 0-1 0 0,0 0 0 0 0,1 1 1 0 0,1 1-1 0 0,0-1 0 0 0,0 1 0 0 0,2 1 1 0 0,-1-1-1 0 0,1 1 0 0 0,1 0 1 0 0,0 1-1 0 0,1-1 0 0 0,1 1 1 0 0,0 0-1 0 0,1 0 0 0 0,0 0 0 0 0,1 0 1 0 0,1 0-1 0 0,0 6-3 0 0,0-15 4 0 0,1-1 1 0 0,-1 0-1 0 0,1 1 1 0 0,0-1-1 0 0,0 0 0 0 0,1 0 1 0 0,-1 0-1 0 0,1 0 0 0 0,0 0 1 0 0,0 0-1 0 0,0 0 1 0 0,1-1-1 0 0,-1 1 0 0 0,1-1 1 0 0,0 1-1 0 0,0-1 0 0 0,0 0 1 0 0,0 0-1 0 0,1 0 1 0 0,-1-1-1 0 0,1 1 0 0 0,-1-1 1 0 0,1 0-1 0 0,0 0 0 0 0,0 0 1 0 0,0 0-1 0 0,0-1 1 0 0,1 0-1 0 0,-1 0 0 0 0,0 0 1 0 0,1 0-5 0 0,6 1 19 0 0,0-1 0 0 0,0 1 0 0 0,0-2 0 0 0,0 0 0 0 0,0 0 0 0 0,1-1 0 0 0,-1 0 0 0 0,0-1 0 0 0,0-1 0 0 0,-1 1 0 0 0,10-5-19 0 0,22-15 236 0 0,-1-1-1 0 0,-2-2 1 0 0,0-2-1 0 0,-2-1 1 0 0,-1-2-1 0 0,-1-2 1 0 0,-2-1-1 0 0,-1-1 1 0 0,9-15-236 0 0,-35 42 45 0 0,16-17 338 0 0,-21 23-271 0 0,-1 1 2 0 0,0 0-19 0 0,0 16 2 0 0,-4 89 36 0 0,8 111 138 0 0,28-129-97 0 0,-28-110-2581 0 0,-3 1-7197 0 0,2 17-2380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8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0,'0'0'1559'0'0,"0"0"155"0"0,0 0 46 0 0,0 0 31 0 0,0 0-6 0 0,0 0-68 0 0,0 0-171 0 0,0 0-261 0 0,0 0-200 0 0,0 0-188 0 0,0 0-142 0 0,0 0-85 0 0,3 1-53 0 0,-2-1-567 0 0,-1 0-1 0 0,1 1 1 0 0,0-1-1 0 0,-1 0 1 0 0,1 1 0 0 0,0-1-1 0 0,-1 0 1 0 0,1 1-1 0 0,-1-1 1 0 0,1 1 0 0 0,0-1-1 0 0,-1 1 1 0 0,0-1 0 0 0,1 1-1 0 0,-1-1 1 0 0,1 1-1 0 0,-1-1 1 0 0,1 1 0 0 0,-1 0-1 0 0,0-1 1 0 0,0 1-1 0 0,1 0 1 0 0,-1-1 0 0 0,0 1-1 0 0,0 0 1 0 0,0-1-1 0 0,1 1 1 0 0,-1 0 0 0 0,0 0-1 0 0,0-1 1 0 0,0 1-1 0 0,0 0 1 0 0,-1-1 0 0 0,1 1-1 0 0,0 0 1 0 0,0 0-1 0 0,0-1 1 0 0,0 1 0 0 0,-1 0-1 0 0,1-1 1 0 0,0 1 0 0 0,-1 0-1 0 0,1-1 1 0 0,-1 1-1 0 0,1 0-49 0 0,-4 18 687 0 0,2 7 67 0 0,0-16-607 0 0,0 0 0 0 0,1 0 0 0 0,0 0-1 0 0,1 1 1 0 0,0-1 0 0 0,1 0 0 0 0,0 0-1 0 0,0 1 1 0 0,1-1 0 0 0,1 0 0 0 0,-1 0-1 0 0,2-1 1 0 0,-1 1 0 0 0,5 7-147 0 0,-6-16 44 0 0,0 1-1 0 0,0-1 1 0 0,0 1 0 0 0,0-1-1 0 0,0 0 1 0 0,1 0 0 0 0,-1 0 0 0 0,0-1-1 0 0,1 1 1 0 0,-1 0 0 0 0,0-1-1 0 0,1 1 1 0 0,-1-1 0 0 0,1 0-1 0 0,-1 0 1 0 0,0 0 0 0 0,1 0 0 0 0,-1 0-1 0 0,1-1 1 0 0,-1 1 0 0 0,0-1-1 0 0,1 0 1 0 0,-1 1 0 0 0,0-1-1 0 0,1 0 1 0 0,-1 0 0 0 0,0 0 0 0 0,0-1-1 0 0,0 1 1 0 0,0 0 0 0 0,0-1-1 0 0,0 0 1 0 0,-1 1 0 0 0,1-1 0 0 0,0-1-44 0 0,137-169 1030 0 0,-76 76-842 0 0,-61 97-180 0 0,0 0-1 0 0,0 0 0 0 0,-1 1 1 0 0,1-1-1 0 0,0 1 0 0 0,-1-1 1 0 0,1 1-1 0 0,0 0 0 0 0,-1-1 1 0 0,0 1-1 0 0,0 0 0 0 0,1 0 0 0 0,-1 0 1 0 0,0 0-1 0 0,0 0 0 0 0,-1 0 1 0 0,1 0-1 0 0,0 0 0 0 0,-1 1 1 0 0,1-1-1 0 0,-1 0 0 0 0,0 0 0 0 0,0 1-7 0 0,1-1 11 0 0,11 45 85 0 0,-1 0 0 0 0,-3 0-1 0 0,-2 1 1 0 0,-2 0 0 0 0,-2 34-96 0 0,1-39 9 0 0,-3 1 1 0 0,-1-1-1 0 0,-2 1 0 0 0,-2-1 1 0 0,-2 0-1 0 0,-2-1 0 0 0,-2 0 1 0 0,-4 7-10 0 0,4-20 1 0 0,-1 0 0 0 0,-2 0 1 0 0,0-1-1 0 0,-2-1 0 0 0,-1-1 1 0 0,-3 2-2 0 0,19-26 1 0 0,1-1 1 0 0,-1 1 0 0 0,0-1-1 0 0,0 0 1 0 0,0 1 0 0 0,0-1 0 0 0,0 0-1 0 0,0 1 1 0 0,0-1 0 0 0,-1 0-1 0 0,1 0 1 0 0,0 0 0 0 0,0 0 0 0 0,-1 0-1 0 0,1 0 1 0 0,-1-1 0 0 0,1 1-1 0 0,-1 0 1 0 0,1-1 0 0 0,-1 1-1 0 0,0-1 1 0 0,1 1 0 0 0,-1-1 0 0 0,0 0-1 0 0,1 0 1 0 0,-1 0 0 0 0,1 0-1 0 0,-1 0 1 0 0,0 0 0 0 0,1 0 0 0 0,-1-1-1 0 0,0 1 1 0 0,1 0 0 0 0,-1-1-1 0 0,1 1 1 0 0,-1-1 0 0 0,1 0 0 0 0,-1 0-1 0 0,1 1 1 0 0,-1-1 0 0 0,1 0-1 0 0,0 0 1 0 0,-1 0 0 0 0,1 0-1 0 0,0-1 1 0 0,0 1 0 0 0,0 0 0 0 0,0 0-1 0 0,0-1 1 0 0,-1 0-2 0 0,-1-17 0 0 0,1 0 0 0 0,1 0 0 0 0,0 0 0 0 0,2 0 0 0 0,0 0 0 0 0,1 1 0 0 0,1-1 0 0 0,0 0 0 0 0,2 1 0 0 0,0 0 0 0 0,1 0 0 0 0,1 0 0 0 0,0 1 0 0 0,9-13 0 0 0,19-47-819 0 0,3 2-1 0 0,4 1 1 0 0,12-12 819 0 0,-36 63-4930 0 0,-16 19 2555 0 0,5-4-9304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2937 0 0,'0'0'3022'0'0,"0"0"-897"0"0,0 0-436 0 0,0 0-96 0 0,0 0 36 0 0,0 0-10 0 0,0 0-135 0 0,0 0-273 0 0,0 0-311 0 0,0 0-252 0 0,0 0-158 0 0,2 5 2910 0 0,6 5-2485 0 0,18 0-489 0 0,1-2-1 0 0,1-1 1 0 0,0-1 0 0 0,0-1-1 0 0,0-1 1 0 0,0-2-1 0 0,0-1 1 0 0,1-1-1 0 0,20-3-425 0 0,13 2 302 0 0,24-1-83 0 0,149 11 261 0 0,-203-5-370 0 0,-32-4-148 0 0,0 0 42 0 0,0 0 4 0 0,0 0 29 0 0,0 0-20 0 0,0 0 1 0 0,0 0 12 0 0,0 0 6 0 0,0 0-10 0 0,0 0-6 0 0,0 0 5 0 0,0 0-9 0 0,0 0 13 0 0,0 0 7 0 0,0 0-5 0 0,0 0 8 0 0,0 0-19 0 0,0 0-16 0 0,0 0-21 0 0,0 0 3 0 0,0 0 22 0 0,0 0 14 0 0,0 0-24 0 0,11 0-235 0 0,28 0 202 0 0,-39 0 19 0 0,10 0 44 0 0,-70 13-6646 0 0,36-3-2371 0 0,15-6-2078 0 0</inkml:trace>
  <inkml:trace contextRef="#ctx0" brushRef="#br0" timeOffset="545.15">30 552 7146 0 0,'0'0'2360'0'0,"0"0"-565"0"0,0 0-359 0 0,0 0-122 0 0,0 0-18 0 0,0 0-13 0 0,0 0-85 0 0,0 0-179 0 0,0 0-208 0 0,0 0-163 0 0,0 0-107 0 0,0 0-49 0 0,0 2-33 0 0,1 1-246 0 0,1 0-1 0 0,0 0 1 0 0,0 0 0 0 0,1 0-1 0 0,-1 0 1 0 0,0-1 0 0 0,1 1-1 0 0,0-1 1 0 0,-1 0 0 0 0,1 0-1 0 0,0 0 1 0 0,0 0 0 0 0,0 0-1 0 0,0-1 1 0 0,1 1 0 0 0,-1-1-1 0 0,0 0 1 0 0,1 0 0 0 0,-1 0-1 0 0,1-1 1 0 0,0 1-213 0 0,8 3 316 0 0,18 4 32 0 0,1-1 0 0 0,0-1-1 0 0,1-2 1 0 0,-1-2 0 0 0,1 0 0 0 0,0-2-1 0 0,21-3-347 0 0,22 1 251 0 0,151 6 153 0 0,-188 0-357 0 0,-37-4-49 0 0,-1 0 10 0 0,0 0-12 0 0,0 0 0 0 0,0 0 16 0 0,0 0 7 0 0,0 0 6 0 0,0 0-13 0 0,0 0-1 0 0,0 0-4 0 0,0 0-45 0 0,0 0 34 0 0,0 0 15 0 0,0 0 8 0 0,0 0-13 0 0,0 0-16 0 0,0 0 6 0 0,0 0 17 0 0,0 0-17 0 0,0 0-19 0 0,0 0-33 0 0,0 0-13 0 0,0 0-26 0 0,0 0-21 0 0,-16-9-6580 0 0,12 3 3969 0 0,1 1-2725 0 0,1 2-5846 0 0</inkml:trace>
  <inkml:trace contextRef="#ctx0" brushRef="#br0" timeOffset="1444.101">496 1 3881 0 0,'0'0'2727'0'0,"0"0"-960"0"0,0 0-311 0 0,0 0 143 0 0,0 0 243 0 0,0 0 57 0 0,0 0-113 0 0,0 0-304 0 0,0 0-378 0 0,0 0-279 0 0,0 0-173 0 0,0 0-101 0 0,0 0-55 0 0,-6 4-26 0 0,-28 26 342 0 0,32-26-630 0 0,1 0-1 0 0,0 1 1 0 0,0-1-1 0 0,0 1 1 0 0,1-1-1 0 0,0 0 1 0 0,0 1-1 0 0,0-1 1 0 0,0 1-1 0 0,1-1 1 0 0,-1 1-1 0 0,1-1 1 0 0,0 0-1 0 0,1 1 1 0 0,-1-1-1 0 0,1 0 1 0 0,0 0-1 0 0,2 4-181 0 0,8 9 190 0 0,0 0 1 0 0,1 0-1 0 0,1-2 0 0 0,1 0 0 0 0,0 0 0 0 0,1-1 0 0 0,0-1 0 0 0,1-1 0 0 0,13 8-190 0 0,140 90 384 0 0,-162-106-374 0 0,0 1 0 0 0,-1-1-1 0 0,0 1 1 0 0,0 1 0 0 0,0 0-1 0 0,-1 0 1 0 0,0 0 0 0 0,0 0-1 0 0,0 1 1 0 0,-1 0 0 0 0,0 0-1 0 0,0 1 1 0 0,0 0-10 0 0,-43 34 933 0 0,-10-6-807 0 0,2 2-1 0 0,1 3 0 0 0,-35 41-125 0 0,-19 45 71 0 0,69-86-10 0 0,30-40-46 0 0,0-1-2 0 0,0 1 13 0 0,0 2-9 0 0,0-3-18 0 0,0 0-31 0 0,0 0 40 0 0,0 0 12 0 0,0 0 25 0 0,0 0-28 0 0,0 0-6 0 0,0 0 8 0 0,0 0-8 0 0,0 0-3 0 0,0 0-4 0 0,0 0-10 0 0,0 0 22 0 0,0 0 2 0 0,0 0-1 0 0,0 0 4 0 0,0 0-9 0 0,-34 31 103 0 0,-1 7 41 0 0,35-37-168 0 0,0-1 11 0 0,0 0-7 0 0,0 0 9 0 0,0 0-8 0 0,0 0-6 0 0,0 0 6 0 0,0 0 9 0 0,0 0-17 0 0,0 0-16 0 0,0 0-13 0 0,0 0-22 0 0,0 0-9 0 0,0 0-16 0 0,8-24-3211 0 0,-1 13 688 0 0,-3 3-3366 0 0,2 0-6508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44 805 0 0 0,'0'0'1479'0'0,"0"0"336"0"0,0 0 44 0 0,0 0-27 0 0,0 0-64 0 0,0 0-48 0 0,0 0-141 0 0,0 0-219 0 0,0 0-226 0 0,0 0-197 0 0,0 0-142 0 0,-5 3-77 0 0,-17 10-17 0 0,5-3 4315 0 0,17-9-4596 0 0,0-1-44 0 0,0 0-44 0 0,0 0-29 0 0,0 0-28 0 0,0 0-21 0 0,0 0-18 0 0,0 0-8 0 0,0 0-14 0 0,0 0 0 0 0,0 0 3 0 0,0 0-5 0 0,0 0-16 0 0,0 0-3 0 0,0 0 3 0 0,0 0-8 0 0,0 0-1 0 0,0 0-17 0 0,0 0-10 0 0,0 0-2 0 0,0 0 15 0 0,0 0 3 0 0,0 0-21 0 0,2-17 636 0 0,-2-14-683 0 0,-1 8-78 0 0,1 0 1 0 0,1 0-1 0 0,1 0 1 0 0,1 0-1 0 0,1 0 1 0 0,3-9-31 0 0,93-187 24 0 0,-61 144 29 0 0,-27 54-43 0 0,1 2 0 0 0,1 0 0 0 0,1 0 0 0 0,1 2 0 0 0,0 0 0 0 0,3-1-10 0 0,-18 17 0 0 0,5-5-3 0 0,0 1 0 0 0,0 0 1 0 0,1 1-1 0 0,0-1 0 0 0,-1 1 0 0 0,1 0 1 0 0,1 1-1 0 0,-1 0 0 0 0,0 0 1 0 0,1 1-1 0 0,0 0 0 0 0,-1 0 0 0 0,1 0 1 0 0,0 1-1 0 0,0 1 0 0 0,0-1 0 0 0,0 1 1 0 0,0 0-1 0 0,0 1 0 0 0,0 0 3 0 0,-3 1-1 0 0,-1 1 0 0 0,0 0 0 0 0,0 0 0 0 0,0 0 0 0 0,0 0 0 0 0,-1 0 0 0 0,1 1-1 0 0,-1-1 1 0 0,0 1 0 0 0,0 0 0 0 0,0 0 0 0 0,-1 0 0 0 0,1 1 0 0 0,-1-1 0 0 0,0 0 0 0 0,0 1 0 0 0,-1 0 1 0 0,7 28-5 0 0,-1 0 0 0 0,-2 0 0 0 0,-2 1 0 0 0,-1 0 1 0 0,-1 0-1 0 0,-2-1 0 0 0,-1 1 0 0 0,-2 0 1 0 0,-1-1-1 0 0,-2 1 0 0 0,-1-2 0 0 0,-5 13 5 0 0,1 4-212 0 0,12-48 180 0 0,0-1 11 0 0,0 0 33 0 0,0 0-24 0 0,0 0 4 0 0,0 0 13 0 0,11-19-30 0 0,188-247 23 0 0,-30 63 30 0 0,-159 191-33 0 0,0 1-1 0 0,1 0 0 0 0,0 0 1 0 0,0 1-1 0 0,2 1 0 0 0,-1 0 0 0 0,1 1 1 0 0,0 0-1 0 0,1 1 0 0 0,13-6 6 0 0,-24 14 1 0 0,0 1 0 0 0,0-1 0 0 0,0 0 0 0 0,0 1 0 0 0,0-1 0 0 0,0 1 0 0 0,-1 0 0 0 0,1 0 0 0 0,-1 0 0 0 0,1 0 0 0 0,-1 0 0 0 0,0 1 0 0 0,0-1 0 0 0,0 1 0 0 0,0-1 0 0 0,0 1 0 0 0,0 0 0 0 0,-1 0 0 0 0,1 0-1 0 0,-1 0 1 0 0,0 0 0 0 0,0 0 0 0 0,0 0 0 0 0,0 0 0 0 0,-1 0 0 0 0,1 0 0 0 0,-1 1 0 0 0,0-1 0 0 0,0 0 0 0 0,0 0 0 0 0,0 1 0 0 0,-1-1 0 0 0,1 1-1 0 0,1 6 5 0 0,3 35 53 0 0,-3 0-1 0 0,-1 0 0 0 0,-2 0 0 0 0,-7 34-57 0 0,3-20 38 0 0,-3 84-188 0 0,9-142 104 0 0,0-1-21 0 0,0 0-39 0 0,0 0-68 0 0,0 0-124 0 0,0 0-153 0 0,15-9-5198 0 0,-4 2-3048 0 0,-5 3-3327 0 0</inkml:trace>
  <inkml:trace contextRef="#ctx0" brushRef="#br0" timeOffset="682.93">1254 616 3241 0 0,'0'0'2843'0'0,"0"0"-932"0"0,0 0-392 0 0,0 0 28 0 0,0 0 61 0 0,0 0-2 0 0,0 0-142 0 0,0 0-270 0 0,0 0-310 0 0,0 0-242 0 0,0 0-120 0 0,0 0-51 0 0,0 0-27 0 0,-1 4 1426 0 0,195-4 2586 0 0,-192 2-4412 0 0,-1-1 0 0 0,0 1 0 0 0,0 0-1 0 0,0-1 1 0 0,1 1 0 0 0,-2 0 0 0 0,1 0 0 0 0,0 0 0 0 0,0 0 0 0 0,0 0 0 0 0,-1 0 0 0 0,0 0 0 0 0,1 0 0 0 0,-1 0 0 0 0,0 0 0 0 0,0 0 0 0 0,0 0 0 0 0,0 0 0 0 0,0 1 0 0 0,0-1 0 0 0,-1 0 0 0 0,1 0 0 0 0,-1 0 0 0 0,1 0 0 0 0,-1 0 0 0 0,0 0 0 0 0,0 0 0 0 0,0-1 0 0 0,0 1 0 0 0,0 0 0 0 0,0 0 0 0 0,0-1 0 0 0,-1 1 0 0 0,1-1 0 0 0,-1 2-44 0 0,-163 179 669 0 0,151-132-502 0 0,68-32 174 0 0,-39-17-288 0 0,0 0-1 0 0,1-2 0 0 0,-1 0 1 0 0,0 0-1 0 0,0-2 0 0 0,0 1 1 0 0,0-2-1 0 0,14-5-52 0 0,-8-14-867 0 0,-19 12-1921 0 0,-2-1-3314 0 0,0 9-5880 0 0</inkml:trace>
  <inkml:trace contextRef="#ctx0" brushRef="#br0" timeOffset="2066.937">2092 165 0 0 0,'0'0'456'0'0,"0"0"991"0"0,0 0 320 0 0,0 0-161 0 0,0 0-135 0 0,0 0-67 0 0,0 0-86 0 0,0 0-57 0 0,0 0-79 0 0,0 0-70 0 0,0 0-56 0 0,-6-1-21 0 0,-26-12 960 0 0,-21 12 4816 0 0,-42 40-4866 0 0,40 4-1400 0 0,42-34-497 0 0,0 0-1 0 0,1 1 1 0 0,0 1-1 0 0,1 0 1 0 0,0 0-1 0 0,1 1 1 0 0,0 1-1 0 0,1 0 1 0 0,1 0-1 0 0,-1 1 1 0 0,-1 5-48 0 0,4 73 106 0 0,8-88-95 0 0,-1 0 0 0 0,2 0-1 0 0,-1 0 1 0 0,0-1-1 0 0,1 1 1 0 0,-1-1-1 0 0,1 1 1 0 0,0-1-1 0 0,0 0 1 0 0,1 0-1 0 0,-1-1 1 0 0,1 1 0 0 0,-1 0-1 0 0,1-1 1 0 0,0 0-1 0 0,0 0 1 0 0,-1 0-1 0 0,2-1 1 0 0,-1 1-1 0 0,0-1 1 0 0,0 0-1 0 0,0 0 1 0 0,1 0 0 0 0,-1-1-1 0 0,0 0 1 0 0,1 1-1 0 0,-1-2 1 0 0,0 1-1 0 0,1 0 1 0 0,-1-1-1 0 0,0 0 1 0 0,3 0-11 0 0,6-2 68 0 0,0-1-1 0 0,-1 0 1 0 0,0 0 0 0 0,1-1-1 0 0,-1-1 1 0 0,-1 0 0 0 0,1-1 0 0 0,-1 0-1 0 0,-1 0 1 0 0,1-1 0 0 0,-1-1 0 0 0,0 0-1 0 0,-1 0 1 0 0,2-4-68 0 0,1 2 80 0 0,0 0 0 0 0,-1-1 0 0 0,0-1-1 0 0,-1 0 1 0 0,-1 0 0 0 0,0-1 0 0 0,0 0 0 0 0,-2-1 0 0 0,0 0 0 0 0,0 0-1 0 0,-2 0 1 0 0,0-1 0 0 0,0 0 0 0 0,-2 0 0 0 0,0 0 0 0 0,0-1-80 0 0,-21 87-60 0 0,6-11 63 0 0,3 2 0 0 0,2-1 0 0 0,3 1 0 0 0,2 0 0 0 0,4 13-3 0 0,-8 150-9 0 0,-8-62-40 0 0,5-84 44 0 0,7-49 2 0 0,-1-1 0 0 0,-1-1-1 0 0,-2 1 1 0 0,-1-1 0 0 0,-1 1 0 0 0,-3 4 3 0 0,8-26-5 0 0,0 1-1 0 0,-1-1 1 0 0,1 0 0 0 0,-2 0 0 0 0,1 0-1 0 0,0 0 1 0 0,-1-1 0 0 0,0 0-1 0 0,-1 0 1 0 0,1 0 0 0 0,-1-1 0 0 0,0 1-1 0 0,0-1 1 0 0,0-1 0 0 0,0 1 0 0 0,-1-1-1 0 0,0 0 1 0 0,1-1 0 0 0,-1 1-1 0 0,0-1 1 0 0,0-1 0 0 0,0 1 0 0 0,-1-1-1 0 0,-2 0 6 0 0,7-3-3 0 0,1 1 0 0 0,-1-1 0 0 0,1 1 0 0 0,0-1-1 0 0,0 0 1 0 0,0 1 0 0 0,0-1 0 0 0,0 0 0 0 0,0-1-1 0 0,0 1 1 0 0,1 0 0 0 0,-1 0 0 0 0,1-1 0 0 0,-1 1 0 0 0,1-1-1 0 0,0 1 1 0 0,0-1 0 0 0,0 0 0 0 0,1 1 0 0 0,-1-1 0 0 0,1 0-1 0 0,-1 0 1 0 0,1 1 0 0 0,0-1 0 0 0,0 0 0 0 0,0 0-1 0 0,0 1 1 0 0,0-1 0 0 0,1 0 0 0 0,0 0 0 0 0,-1 1 0 0 0,2-3 3 0 0,-2-5 0 0 0,2-9 0 0 0,2 0 0 0 0,0 0 1 0 0,1 0-1 0 0,1 1 0 0 0,0-1 1 0 0,2 1-1 0 0,0 1 0 0 0,1-1 0 0 0,1 2 1 0 0,7-11-1 0 0,2-6 0 0 0,-5 11-1 0 0,1 0 1 0 0,1 0-1 0 0,1 2 1 0 0,1 0-1 0 0,1 1 1 0 0,1 0-1 0 0,0 2 1 0 0,20-13 0 0 0,2 17 26 0 0,-41 13-18 0 0,-1 0-8 0 0,0 0 11 0 0,0 0 0 0 0,0 0-2 0 0,0 0-16 0 0,0 0 9 0 0,0 0-2 0 0,0 0 18 0 0,0 0 5 0 0,0 0-3 0 0,0 0 7 0 0,0 0-13 0 0,0 0-15 0 0,0 0 8 0 0,0 0 7 0 0,0 0 2 0 0,0 0 0 0 0,0 0 3 0 0,0 0 6 0 0,0 0-15 0 0,0 0-13 0 0,0 0 10 0 0,0 0 1 0 0,0 0-23 0 0,0 0 10 0 0,0 0 21 0 0,0 0-3 0 0,0 0 7 0 0,0 0-7 0 0,0 0-13 0 0,0 0 11 0 0,0 0 4 0 0,0 0 14 0 0,0 0-20 0 0,0 0-17 0 0,0 0 8 0 0,0 0-8 0 0,0 0 14 0 0,0 0 8 0 0,0 0-2 0 0,0 0-12 0 0,0 0 8 0 0,0 0-12 0 0,0 0-1 0 0,0 0 6 0 0,0 0-11 0 0,0 0 3 0 0,0 0 6 0 0,0 0-18 0 0,0 0 20 0 0,0 0 14 0 0,0 0 16 0 0,0 0-42 0 0,0 0-17 0 0,0 0 45 0 0,0 0-17 0 0,0 0-8 0 0,0 0 0 0 0,0 0 0 0 0,0 0-5 0 0,0 0-18 0 0,0 0 5 0 0,0 0-29 0 0,0 0-29 0 0,0 0-24 0 0,-1-4-1631 0 0,-1-2-1685 0 0,5 1-3845 0 0,0 5-4771 0 0</inkml:trace>
  <inkml:trace contextRef="#ctx0" brushRef="#br0" timeOffset="3835.658">2483 427 1400 0 0,'0'0'2117'0'0,"0"0"-242"0"0,0 0-177 0 0,0 0 7 0 0,0 0 40 0 0,0 0-40 0 0,0 0-122 0 0,0 0-186 0 0,0 0-232 0 0,0 0-189 0 0,0 0-170 0 0,-6 0-137 0 0,-2-1-422 0 0,-16-1 2798 0 0,39 14-1800 0 0,-6-8-1037 0 0,0-1-1 0 0,1 1 1 0 0,0-2-1 0 0,-1 1 1 0 0,1-1-1 0 0,0-1 1 0 0,0 0-1 0 0,0 0 1 0 0,0-1-1 0 0,0 0 1 0 0,9-2-208 0 0,7 1 270 0 0,113-2 317 0 0,-139 3-602 0 0,0 0 3 0 0,0 0-11 0 0,0 0-11 0 0,0 0-18 0 0,36-4-1421 0 0,-22 0-1996 0 0,1-1-5014 0 0,-11 2-3010 0 0</inkml:trace>
  <inkml:trace contextRef="#ctx0" brushRef="#br0" timeOffset="4301.964">3196 4 8074 0 0,'0'0'2391'0'0,"0"0"-837"0"0,0 0-433 0 0,0 0 39 0 0,0 0 191 0 0,0 0 187 0 0,0 0-31 0 0,0 0-249 0 0,0 0-372 0 0,0 0-331 0 0,0 0-173 0 0,0 0-74 0 0,0 0-11 0 0,0-4 1299 0 0,19 154 1013 0 0,-33 46-2089 0 0,-28 90-432 0 0,39-210-461 0 0,3-75 258 0 0,0-1-21 0 0,0 0-21 0 0,0 0-47 0 0,0 0-72 0 0,0 0-97 0 0,0-27-3839 0 0,2 7-172 0 0,-1 10-932 0 0,-1 1-5413 0 0</inkml:trace>
  <inkml:trace contextRef="#ctx0" brushRef="#br0" timeOffset="5182.946">2859 27 552 0 0,'0'0'1947'0'0,"0"0"-120"0"0,0 0-18 0 0,0 0 79 0 0,0 0 19 0 0,0 0 3 0 0,0 0-135 0 0,0 0-212 0 0,0 0-237 0 0,0 0-206 0 0,0 0-135 0 0,0 0-100 0 0,0 0-59 0 0,-1-4 4294 0 0,434-8-2029 0 0,-243 8-2772 0 0,-167 8-252 0 0,-23-4-55 0 0,0 0-15 0 0,0 0-2 0 0,0 0 12 0 0,0 0 3 0 0,0 0-11 0 0,0 0 8 0 0,0 0 3 0 0,0 0-11 0 0,0 0 6 0 0,0 0 3 0 0,0 0 0 0 0,0 0-2 0 0,0 0-12 0 0,0 0 2 0 0,0 0 19 0 0,0 0 10 0 0,0 0-15 0 0,0 0-17 0 0,0 0-2 0 0,0 0 15 0 0,0 0-7 0 0,0 0 4 0 0,0 0-5 0 0,0 0 10 0 0,0 0-8 0 0,0 0 6 0 0,0 0-21 0 0,0 0 8 0 0,0 0 19 0 0,0 0 4 0 0,0 0 0 0 0,0 0-4 0 0,0 0-16 0 0,0 0-1 0 0,0 0 8 0 0,0 0-6 0 0,0 0 4 0 0,0 0-9 0 0,0 0 10 0 0,0 0-8 0 0,0 0 1 0 0,0 0 10 0 0,0 0-1 0 0,0 0-16 0 0,0 0-2 0 0,0 0 7 0 0,0 0 14 0 0,0 0 3 0 0,0 0-8 0 0,0 0 14 0 0,0 0-11 0 0,0 0-18 0 0,0 0 17 0 0,0 0 6 0 0,0 0-15 0 0,0 0-11 0 0,0 0-1 0 0,0 0 17 0 0,0 0-3 0 0,0 0 4 0 0,0 0-13 0 0,0 0-8 0 0,0 0-17 0 0,0 0-10 0 0,0 0-9 0 0,-3 0-756 0 0,0 0-2206 0 0,2 0-6027 0 0,1 0-2589 0 0</inkml:trace>
  <inkml:trace contextRef="#ctx0" brushRef="#br0" timeOffset="8634.199">3784 270 40 0 0,'0'0'1747'0'0,"0"0"-317"0"0,0 0-103 0 0,0 0 33 0 0,0 0 96 0 0,0 0 142 0 0,0 0 9 0 0,0 0-180 0 0,0 0-218 0 0,0 0-243 0 0,0 0-232 0 0,-13 5-122 0 0,-37 15-103 0 0,38-11 307 0 0,12-9-461 0 0,0 0-19 0 0,0 0-13 0 0,0 0-11 0 0,0 0-37 0 0,0 0-30 0 0,0 0-12 0 0,0 0-5 0 0,21 9 2038 0 0,172 2 1237 0 0,-136-12-3188 0 0,105 1 554 0 0,-160-3-604 0 0,-3 3-4509 0 0,0 0-4601 0 0,1 0-2076 0 0</inkml:trace>
  <inkml:trace contextRef="#ctx0" brushRef="#br0" timeOffset="9083.545">3703 555 0 0 0,'0'0'1650'0'0,"0"0"-179"0"0,0 0-114 0 0,0 0 106 0 0,0 0 219 0 0,0 0 120 0 0,0 0-58 0 0,0 0-224 0 0,0 0-270 0 0,0 0-199 0 0,0 0-139 0 0,0 0-118 0 0,0 0-85 0 0,25 7 3323 0 0,205-7-92 0 0,-79-7-3350 0 0,-151 7-574 0 0,0 0 27 0 0,0 0-39 0 0,0 0-15 0 0,0 0-12 0 0,0 0-7 0 0,0 0-1 0 0,0 0 3 0 0,0 0-15 0 0,0 0-22 0 0,0 0-2 0 0,0 0-5 0 0,0 0-19 0 0,0 0-69 0 0,2 2-2706 0 0,0-1-7425 0 0,0-1-1417 0 0</inkml:trace>
  <inkml:trace contextRef="#ctx0" brushRef="#br0" timeOffset="10623.554">4229 693 0 0 0,'0'0'980'0'0,"0"0"659"0"0,0 0 179 0 0,0 0 5 0 0,0 0-53 0 0,0 0-59 0 0,0 0-167 0 0,0 0-258 0 0,0 0-281 0 0,0 0-243 0 0,0 0-159 0 0,0 0-90 0 0,-8 6 165 0 0,6-5 7139 0 0,24-76-5731 0 0,42-88-1011 0 0,55-29-647 0 0,-43 100-269 0 0,-33 61-147 0 0,-42 30-14 0 0,1 1 0 0 0,0-1 1 0 0,0 1-1 0 0,0-1 1 0 0,-1 1-1 0 0,1 0 0 0 0,0-1 1 0 0,0 1-1 0 0,0 0 0 0 0,0 1 1 0 0,-1-1-1 0 0,1 0 1 0 0,0 0-1 0 0,0 1 0 0 0,0-1 1 0 0,-1 1-1 0 0,1-1 0 0 0,0 1 1 0 0,-1 0-1 0 0,1 0 1 0 0,0 0-1 0 0,-1 0 0 0 0,1 0 1 0 0,-1 0-1 0 0,1 0 1 0 0,-1 0-1 0 0,0 1 0 0 0,1-1 1 0 0,-1 0-1 0 0,0 1 0 0 0,0-1 1 0 0,0 1-1 0 0,0 0 2 0 0,7 21 4 0 0,-1 0-1 0 0,-1 0 0 0 0,-1 0 0 0 0,-1 1 1 0 0,-1 0-1 0 0,-1 0 0 0 0,-1-1 1 0 0,-1 1-1 0 0,-3 20-3 0 0,2 13-30 0 0,-1 34-63 0 0,2-90 77 0 0,0-1-8 0 0,0 0 11 0 0,0 0-1 0 0,0 0 5 0 0,5-16-20 0 0,70-94 26 0 0,120-156 35 0 0,-188 258-33 0 0,1-1 0 0 0,-1 1 0 0 0,1 0 0 0 0,1 1 0 0 0,-1 0 0 0 0,1 0 0 0 0,1 1 0 0 0,-1 0 0 0 0,1 1 0 0 0,0 0 0 0 0,2 0 1 0 0,-10 5 1 0 0,0 1-1 0 0,1 0 0 0 0,-1 0 0 0 0,0 0 1 0 0,0 0-1 0 0,1 0 0 0 0,-1 1 1 0 0,0-1-1 0 0,0 1 0 0 0,0-1 1 0 0,-1 1-1 0 0,1 0 0 0 0,0-1 1 0 0,0 1-1 0 0,-1 0 0 0 0,0 0 1 0 0,1 0-1 0 0,-1 1 0 0 0,0-1 1 0 0,0 0-1 0 0,0 0 0 0 0,0 1 1 0 0,0-1-1 0 0,-1 0 0 0 0,1 1 1 0 0,-1-1-1 0 0,1 1 0 0 0,-1-1 0 0 0,0 1 1 0 0,0-1-1 0 0,0 1 0 0 0,3 10 1 0 0,7 22 262 0 0,-3 1 1 0 0,-1-1 0 0 0,-1 1-1 0 0,-2 0 1 0 0,-1 17-264 0 0,-2-4-2513 0 0,0 1-3638 0 0,0-10-2068 0 0,0-40-3414 0 0</inkml:trace>
  <inkml:trace contextRef="#ctx0" brushRef="#br0" timeOffset="11133.068">5167 489 7850 0 0,'0'0'1988'0'0,"0"0"-533"0"0,0 0-265 0 0,0 0 5 0 0,0 0 54 0 0,0 0-2 0 0,0 0-179 0 0,0 0-333 0 0,0 0-233 0 0,0 0-22 0 0,0 0 58 0 0,0 0 71 0 0,0 0 13 0 0,7 0-93 0 0,140-4 2098 0 0,-146 5-2604 0 0,0 0 0 0 0,1 1 0 0 0,-1-1 0 0 0,0 0 0 0 0,0 0 0 0 0,0 1 0 0 0,1-1 0 0 0,-2 0 0 0 0,1 1 0 0 0,0-1 0 0 0,0 1 0 0 0,0 0 0 0 0,-1-1 0 0 0,1 1 0 0 0,-1-1 0 0 0,1 1 0 0 0,-1 0 0 0 0,0-1 0 0 0,1 1 0 0 0,-1 0 0 0 0,0 0 0 0 0,0-1 0 0 0,0 1 0 0 0,0 0 0 0 0,-1 0 0 0 0,1-1 0 0 0,0 1 0 0 0,-1 0 0 0 0,1-1 0 0 0,-1 1 0 0 0,0-1 0 0 0,0 1 0 0 0,1 0 0 0 0,-1-1 0 0 0,0 0 0 0 0,0 1 0 0 0,0-1 0 0 0,0 1 0 0 0,-2 0-23 0 0,-29 39 301 0 0,19-26-219 0 0,0 0 0 0 0,2 0 0 0 0,0 1 0 0 0,1 1 0 0 0,0 0 0 0 0,2 0 0 0 0,-1 3-82 0 0,8-17 20 0 0,0-1-1 0 0,0 0 1 0 0,0 1-1 0 0,1-1 1 0 0,-1 1-1 0 0,1-1 1 0 0,-1 1-1 0 0,1-1 1 0 0,0 1-1 0 0,0 0 1 0 0,0-1-1 0 0,0 1 1 0 0,0-1-1 0 0,1 1 1 0 0,-1-1-1 0 0,1 1 1 0 0,0-1-1 0 0,0 1 1 0 0,0-1-1 0 0,0 0 1 0 0,0 1-1 0 0,0-1 1 0 0,1 0-1 0 0,-1 0 1 0 0,1 0-1 0 0,-1 0 1 0 0,1 0-1 0 0,0 0 1 0 0,0 0-1 0 0,0-1 1 0 0,0 1 0 0 0,0-1-1 0 0,0 1 1 0 0,0-1-1 0 0,0 0 1 0 0,1 0-1 0 0,-1 0 1 0 0,0 0-1 0 0,1 0 1 0 0,-1 0-1 0 0,1-1 1 0 0,-1 1-1 0 0,1-1 1 0 0,1 0-20 0 0,7 2 117 0 0,0-1 0 0 0,0 0-1 0 0,0-1 1 0 0,0 0 0 0 0,0-1 0 0 0,0 0 0 0 0,0-1 0 0 0,0 0 0 0 0,10-4-117 0 0,-18 5-58 0 0,43-20 60 0 0,-24-7-3006 0 0,-20 24 2130 0 0,1 0-846 0 0,-1 1-2242 0 0,-2-1-7604 0 0</inkml:trace>
  <inkml:trace contextRef="#ctx0" brushRef="#br0" timeOffset="14119.944">5972 262 0 0 0,'0'0'1074'0'0,"0"0"120"0"0,0 0 135 0 0,0 0 163 0 0,0 0 168 0 0,0 0 70 0 0,0 0-65 0 0,0 0-192 0 0,0 0-234 0 0,0 0-211 0 0,0 0-168 0 0,-4-7-87 0 0,-11-19-83 0 0,12 24-469 0 0,1-1 0 0 0,-1 1 0 0 0,1 0 0 0 0,-1 0 0 0 0,0 0 0 0 0,0 0 0 0 0,1 0 0 0 0,-2 0 0 0 0,1 1 0 0 0,0 0 0 0 0,0 0 0 0 0,0-1 0 0 0,0 2 0 0 0,-1-1 0 0 0,1 0 0 0 0,-1 1 0 0 0,1 0 0 0 0,0-1 0 0 0,-1 1 0 0 0,1 0 0 0 0,-1 1 0 0 0,1-1 0 0 0,-1 1-221 0 0,-4-1 169 0 0,-6 3-105 0 0,1 0-1 0 0,0 1 0 0 0,0 1 1 0 0,0 0-1 0 0,0 0 0 0 0,1 2 0 0 0,0-1 1 0 0,0 2-1 0 0,1-1 0 0 0,0 1 1 0 0,0 1-1 0 0,1 0 0 0 0,0 1 1 0 0,-2 3-64 0 0,9-10 5 0 0,-7 5 7 0 0,-1 1 0 0 0,2 0-1 0 0,-1 0 1 0 0,1 1-1 0 0,1 1 1 0 0,0 0-1 0 0,0 0 1 0 0,1 0 0 0 0,0 1-1 0 0,1 0 1 0 0,1 0-1 0 0,0 0 1 0 0,0 1 0 0 0,1 0-1 0 0,1 0 1 0 0,0 0-1 0 0,1 0 1 0 0,0 0-1 0 0,1 1 1 0 0,1-1 0 0 0,0 1-1 0 0,1 2-11 0 0,1-11 35 0 0,-1 1-1 0 0,1-1 1 0 0,0 0-1 0 0,1 0 1 0 0,-1 0-1 0 0,1 0 1 0 0,0 0-1 0 0,0-1 1 0 0,1 1 0 0 0,-1-1-1 0 0,1 0 1 0 0,0 0-1 0 0,0 0 1 0 0,1-1-1 0 0,-1 1 1 0 0,1-1-1 0 0,0 0 1 0 0,-1 0-1 0 0,1-1 1 0 0,0 0 0 0 0,1 1-1 0 0,-1-2 1 0 0,0 1-1 0 0,1 0 1 0 0,-1-1-1 0 0,1 0 1 0 0,-1-1-1 0 0,1 1 1 0 0,-1-1-1 0 0,3 0-34 0 0,1 0 80 0 0,-1 0-1 0 0,0 0 0 0 0,1-1 1 0 0,-1 0-1 0 0,0-1 0 0 0,0 1 1 0 0,1-2-1 0 0,-1 1 0 0 0,-1-1 0 0 0,1 0 1 0 0,0-1-1 0 0,-1 0 0 0 0,1 0 1 0 0,-1-1-1 0 0,6-4-79 0 0,7-11 122 0 0,0 0 0 0 0,-1-1 0 0 0,-1-1 0 0 0,-1-1 0 0 0,-1 0 0 0 0,3-9-122 0 0,11-14 133 0 0,22-63 168 0 0,-52 117 2169 0 0,-5 19-2633 0 0,-34 170 174 0 0,36-171 0 0 0,1 107 25 0 0,2-127-37 0 0,1 0 0 0 0,0-1 0 0 0,0 1-1 0 0,0 0 1 0 0,1-1 0 0 0,0 1 0 0 0,0-1-1 0 0,0 0 1 0 0,1 0 0 0 0,0 0 0 0 0,0 0-1 0 0,0 0 1 0 0,1 0 0 0 0,-1-1 0 0 0,1 0-1 0 0,0 1 1 0 0,3 0 1 0 0,-2-2 4 0 0,0-2 1 0 0,1 1-1 0 0,-1 0 1 0 0,1-1-1 0 0,-1 0 1 0 0,1 0-1 0 0,-1-1 0 0 0,1 0 1 0 0,-1 0-1 0 0,1 0 1 0 0,0-1-1 0 0,-1 1 0 0 0,1-1 1 0 0,-1 0-1 0 0,1-1 1 0 0,-1 0-5 0 0,23-15-206 0 0,-34 0-3464 0 0,5 17 3509 0 0,-5-4-2380 0 0,2 1-3448 0 0,2 3-5976 0 0</inkml:trace>
  <inkml:trace contextRef="#ctx0" brushRef="#br0" timeOffset="14882.892">6242 639 6345 0 0,'0'0'2170'0'0,"0"0"-850"0"0,0 0-405 0 0,0 0 27 0 0,0 0 177 0 0,0 0 169 0 0,0 0 26 0 0,0 0-201 0 0,0 0-290 0 0,0 0-235 0 0,0 0-157 0 0,0 0-80 0 0,0 11-35 0 0,0 97 1039 0 0,0-92-1046 0 0,-1-14-265 0 0,0 0 0 0 0,0 0 0 0 0,1 1 0 0 0,-1-1-1 0 0,1 0 1 0 0,-1 0 0 0 0,1 1 0 0 0,0-1 0 0 0,0 0-1 0 0,0 1 1 0 0,0-1 0 0 0,1 0 0 0 0,-1 1-1 0 0,0-1 1 0 0,1 0 0 0 0,0 1 0 0 0,0-1 0 0 0,0 0-1 0 0,0 0 1 0 0,0 0 0 0 0,0 0 0 0 0,0 0 0 0 0,0 0-1 0 0,1 0 1 0 0,-1 0 0 0 0,1 0 0 0 0,0-1 0 0 0,-1 1-1 0 0,1-1 1 0 0,0 1 0 0 0,0-1 0 0 0,0 0-1 0 0,0 0 1 0 0,0 1 0 0 0,0-1 0 0 0,0-1 0 0 0,0 1-1 0 0,3 0-43 0 0,-1-2 120 0 0,1-1 0 0 0,-1 1-1 0 0,1-1 1 0 0,-1-1 0 0 0,1 1-1 0 0,-1-1 1 0 0,0 1 0 0 0,0-1-1 0 0,0 0 1 0 0,-1-1-1 0 0,1 1 1 0 0,-1-1 0 0 0,0 1-1 0 0,0-1 1 0 0,0 0 0 0 0,2-3-120 0 0,10-12 233 0 0,52-84 644 0 0,-66 102-851 0 0,-1 1-25 0 0,0 0 0 0 0,0 1 1 0 0,0-1-1 0 0,0 1 0 0 0,0-1 1 0 0,-1 0-1 0 0,1 1 0 0 0,0-1 1 0 0,0 1-1 0 0,0-1 0 0 0,0 0 1 0 0,0 1-1 0 0,1-1 0 0 0,-1 1 1 0 0,0-1-1 0 0,0 0 0 0 0,0 1 1 0 0,0-1-1 0 0,0 1 0 0 0,0-1 1 0 0,1 0-1 0 0,-1 1 0 0 0,0-1 1 0 0,0 0-1 0 0,1 1 0 0 0,-1-1 1 0 0,0 0-1 0 0,0 0 0 0 0,1 1 1 0 0,-1-1-1 0 0,0 0 0 0 0,1 0 1 0 0,-1 1-1 0 0,0-1 0 0 0,1 0 1 0 0,-1 0-1 0 0,0 0 0 0 0,1 1 0 0 0,-1-1 1 0 0,1 0-1 0 0,-1 0 0 0 0,0 0 1 0 0,1 0-1 0 0,-1 0 0 0 0,1 0 1 0 0,-1 0-1 0 0,0 0 0 0 0,1 0 1 0 0,-1 0-1 0 0,1 0 0 0 0,-1 0 1 0 0,0 0-1 0 0,1-1 0 0 0,-1 1 1 0 0,1 0-1 0 0,-1 0 0 0 0,0 0 1 0 0,1 0-1 0 0,-1-1 0 0 0,0 1 1 0 0,1 0-1 0 0,-1 0 0 0 0,0-1 1 0 0,1 1-1 0 0,-1 0 0 0 0,0-1 1 0 0,1 1-2 0 0,14 44 29 0 0,-1 1 1 0 0,-2 1 0 0 0,-3 0-1 0 0,-1 1 1 0 0,-2 0 0 0 0,-3 0-1 0 0,-1 0 1 0 0,-3 6-30 0 0,-1-35 6 0 0,-1-1 0 0 0,0 0-1 0 0,-1 0 1 0 0,-1-1 0 0 0,-1 1 0 0 0,-1-1-1 0 0,0 0 1 0 0,-1 0 0 0 0,0-1 0 0 0,-3 3-6 0 0,7-12 8 0 0,0 0 0 0 0,0 0 0 0 0,0-1 0 0 0,-1 1 0 0 0,1-1 0 0 0,-1 0 0 0 0,-1 0 0 0 0,1-1 0 0 0,-1 1 0 0 0,0-1 0 0 0,0 0 0 0 0,0-1 0 0 0,0 0 0 0 0,0 0 0 0 0,-1 0 0 0 0,0 0 0 0 0,1-1 0 0 0,-1 0 0 0 0,0-1 0 0 0,0 0 0 0 0,0 0 0 0 0,0 0 0 0 0,0-1 0 0 0,-1 0 0 0 0,1 0-8 0 0,5-2 6 0 0,-1 0 1 0 0,1 0 0 0 0,0 0-1 0 0,0 0 1 0 0,1 0 0 0 0,-1-1-1 0 0,0 1 1 0 0,1-1 0 0 0,-1 1-1 0 0,1-1 1 0 0,0 1 0 0 0,0-1-1 0 0,0 0 1 0 0,0 1 0 0 0,1-1-1 0 0,-1 0 1 0 0,0 0 0 0 0,1 0-1 0 0,0 0 1 0 0,0 0 0 0 0,0 1-1 0 0,0-1 1 0 0,0 0 0 0 0,1 0-1 0 0,-1 0 1 0 0,1 0 0 0 0,0 1-1 0 0,0-3-6 0 0,4-7 7 0 0,0 0 0 0 0,1 0-1 0 0,0 0 1 0 0,1 0 0 0 0,0 1-1 0 0,0 0 1 0 0,1 1 0 0 0,1 0-1 0 0,0 0 1 0 0,0 0 0 0 0,6-3-7 0 0,7-10 22 0 0,192-168 98 0 0,-116 129-372 0 0,-69 60-2738 0 0,-19 3-5918 0 0,-4-1-3150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7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0 272 0 0,'0'0'1908'0'0,"0"0"-213"0"0,0 0-182 0 0,0 0 42 0 0,0 0 192 0 0,0 0 156 0 0,0 0-40 0 0,0 0-203 0 0,0 0-298 0 0,0 0-260 0 0,0 0-157 0 0,8 1 1429 0 0,-35 62-442 0 0,-112 233-994 0 0,-84 126-702 0 0,212-403-229 0 0,10-18-30 0 0,1-1 0 0 0,2-5 47 0 0,79-146 620 0 0,25-24-403 0 0,-46 80-78 0 0,-4-3 1 0 0,-4-2-1 0 0,0-15-163 0 0,-29 61 338 0 0,-26 81 440 0 0,-10 155-267 0 0,14-145-453 0 0,-1-14-43 0 0,2 1 0 0 0,0-1 0 0 0,2-1 0 0 0,0 1 0 0 0,2 0 0 0 0,0-1 0 0 0,2 0 0 0 0,0 0 0 0 0,1-1 0 0 0,2 0 0 0 0,6 10-15 0 0,-16-29 25 0 0,1 1-1 0 0,-1-1 1 0 0,1 1 0 0 0,-1-1-1 0 0,1 0 1 0 0,0 0 0 0 0,-1 0 0 0 0,1 0-1 0 0,0 0 1 0 0,0 0 0 0 0,1-1-1 0 0,-1 1 1 0 0,0-1 0 0 0,1 1 0 0 0,-1-1-1 0 0,0 0 1 0 0,1 0 0 0 0,0 0-1 0 0,-1 0 1 0 0,1 0 0 0 0,0-1 0 0 0,-1 1-1 0 0,1-1 1 0 0,0 0 0 0 0,-1 1-1 0 0,1-1 1 0 0,0-1 0 0 0,0 1 0 0 0,-1 0-1 0 0,1-1 1 0 0,0 1 0 0 0,-1-1-1 0 0,1 0 1 0 0,0 0 0 0 0,-1 0 0 0 0,1 0-1 0 0,-1 0 1 0 0,0-1 0 0 0,1 1-1 0 0,-1-1 1 0 0,0 1 0 0 0,0-1 0 0 0,0 0-1 0 0,0 0 1 0 0,0 0 0 0 0,0 0-1 0 0,-1 0 1 0 0,1 0 0 0 0,0-1-25 0 0,18-29 173 0 0,-2 0 0 0 0,-1-2 0 0 0,-1 0 0 0 0,-2 0-1 0 0,-2-1 1 0 0,-1-1 0 0 0,-1 0 0 0 0,-2-1 0 0 0,-1-10-173 0 0,-6-7 12 0 0,-1 53-86 0 0,0 1-61 0 0,0 0-153 0 0,0 0-202 0 0,0 0-295 0 0,0 2-342 0 0,0 3 246 0 0,1 13-2848 0 0,0-5-4145 0 0,1-4-4273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7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69 264 5929 0 0,'0'0'2621'0'0,"0"0"-286"0"0,0 0-288 0 0,0 0-249 0 0,0 0-155 0 0,0 0-212 0 0,0 0-226 0 0,0 0-187 0 0,0 0-223 0 0,0 0-176 0 0,0 0-95 0 0,0 0-83 0 0,0 0-54 0 0,-11 18-68 0 0,-34 58-75 0 0,32-10 116 0 0,15-49-283 0 0,-2-11-34 0 0,1 1 0 0 0,1 0 1 0 0,-1 0-1 0 0,1-1 0 0 0,0 1 0 0 0,0-1 0 0 0,1 0 1 0 0,0 0-1 0 0,0 0 0 0 0,0 0 0 0 0,1 0 0 0 0,0 0 0 0 0,0-1 1 0 0,1 0-1 0 0,-1 0 0 0 0,1 0 0 0 0,0-1 0 0 0,0 1 1 0 0,1-1-1 0 0,-1 0 0 0 0,1-1 0 0 0,0 1 0 0 0,0-1 0 0 0,0 0 1 0 0,0-1-1 0 0,1 1 0 0 0,-1-1 0 0 0,1-1 0 0 0,0 1 1 0 0,-1-1-1 0 0,1 0 0 0 0,0-1 0 0 0,0 1 0 0 0,-1-1 0 0 0,1-1 1 0 0,0 1-1 0 0,6-2-43 0 0,-8 0 95 0 0,-1 1 0 0 0,0-1 0 0 0,1 0 0 0 0,-1 0 0 0 0,0 0 0 0 0,0 0 0 0 0,0-1 0 0 0,0 0 1 0 0,-1 0-1 0 0,1 0 0 0 0,-1 0 0 0 0,1 0 0 0 0,-1-1 0 0 0,0 1 0 0 0,-1-1 0 0 0,1 0 0 0 0,0 0 0 0 0,-1 0 0 0 0,0 0 0 0 0,0-1 1 0 0,0 1-1 0 0,-1 0 0 0 0,0-1 0 0 0,1 1 0 0 0,-1-5-95 0 0,1-1 60 0 0,0 0 1 0 0,-1 0 0 0 0,0 0-1 0 0,-1-1 1 0 0,0 1-1 0 0,0 0 1 0 0,-1 0-1 0 0,-1 0 1 0 0,0 0 0 0 0,0 0-1 0 0,-2-4-60 0 0,1 7-63 0 0,0 0 0 0 0,0 0-1 0 0,0 1 1 0 0,-1-1 0 0 0,0 1 0 0 0,-1 0 0 0 0,1 0 0 0 0,-1 1-1 0 0,0 0 1 0 0,-1-1 0 0 0,1 1 0 0 0,-1 1 0 0 0,0-1-1 0 0,-1 1 64 0 0,-36 4-9907 0 0,36 4-1886 0 0</inkml:trace>
  <inkml:trace contextRef="#ctx0" brushRef="#br0" timeOffset="1">393 387 6785 0 0,'0'0'3925'0'0,"0"0"-1454"0"0,0 0-723 0 0,0 0-151 0 0,0 0-66 0 0,0 0-42 0 0,0 0-144 0 0,0 0-325 0 0,0 0-277 0 0,0 0-191 0 0,0 0-126 0 0,0 0-57 0 0,-4 17-63 0 0,-13 52-66 0 0,16-66-209 0 0,0 0 0 0 0,0 0 0 0 0,1 0 0 0 0,-1 0-1 0 0,1 0 1 0 0,-1-1 0 0 0,1 1 0 0 0,0 0 0 0 0,0 0 0 0 0,1 0 0 0 0,-1 0 0 0 0,0 0 0 0 0,1 0 0 0 0,0 0 0 0 0,0 0 0 0 0,-1-1 0 0 0,2 1 0 0 0,-1 0 0 0 0,0-1 0 0 0,1 1 0 0 0,-1 0 0 0 0,1-1 0 0 0,0 0 0 0 0,-1 1 0 0 0,1-1 0 0 0,0 0 0 0 0,1 0 0 0 0,-1 0 0 0 0,0 0 0 0 0,1-1 0 0 0,-1 1 0 0 0,1 0 0 0 0,-1-1 0 0 0,1 0 0 0 0,0 0 0 0 0,-1 0 0 0 0,1 0 0 0 0,0 0 0 0 0,0 0 0 0 0,0-1 0 0 0,0 1 0 0 0,0-1 0 0 0,-1 0 0 0 0,1 0 0 0 0,0 0 0 0 0,0 0 0 0 0,0 0 0 0 0,0-1 0 0 0,0 1 0 0 0,0-1 0 0 0,0 0 0 0 0,-1 0 0 0 0,1 0-31 0 0,3 1 73 0 0,8-2 54 0 0,0 0 1 0 0,0-1 0 0 0,0 0 0 0 0,-1-1 0 0 0,1 0 0 0 0,-1-1 0 0 0,0-1-1 0 0,-1 0 1 0 0,1-1 0 0 0,-1 0 0 0 0,0-1 0 0 0,-1 0 0 0 0,0-1-1 0 0,3-4-127 0 0,37-23 235 0 0,-51 35-236 0 0,1 1 0 0 0,0-1 0 0 0,-1 0 0 0 0,1 1 0 0 0,0-1 0 0 0,-1 1 0 0 0,1-1 0 0 0,0 0 0 0 0,0 1 0 0 0,-1 0 1 0 0,1-1-1 0 0,0 1 0 0 0,0-1 0 0 0,0 1 0 0 0,0 0 0 0 0,0 0 0 0 0,-1 0 0 0 0,1-1 0 0 0,0 1 0 0 0,0 0 0 0 0,0 0 0 0 0,0 0 0 0 0,0 0 0 0 0,0 0 0 0 0,0 1 0 0 0,0-1 0 0 0,0 0 0 0 0,-1 0 0 0 0,1 1 0 0 0,0-1 0 0 0,0 0 0 0 0,0 1 1 0 0,0-1-1 0 0,-1 1 0 0 0,1-1 0 0 0,0 1 0 0 0,0-1 0 0 0,-1 1 0 0 0,1-1 0 0 0,0 1 0 0 0,-1 0 0 0 0,1 0 0 0 0,-1-1 0 0 0,1 1 0 0 0,-1 0 0 0 0,1 0 0 0 0,-1-1 0 0 0,0 1 0 0 0,1 0 0 0 0,-1 0 0 0 0,0 0 0 0 0,1 0 0 0 0,-1 0 0 0 0,0 0 1 0 0,0 0-1 0 0,0-1 0 0 0,0 1 0 0 0,0 0 0 0 0,0 0 0 0 0,0 0 0 0 0,0 0 0 0 0,-1 0 1 0 0,4 8-4 0 0,-1-3 10 0 0,-1-1 0 0 0,1 0 0 0 0,0 0 0 0 0,1 0 0 0 0,-1 0 0 0 0,1 0 0 0 0,0-1 0 0 0,0 1 0 0 0,0-1 0 0 0,1 0 0 0 0,-1 0-1 0 0,1 0 1 0 0,0 0 0 0 0,0-1 0 0 0,1 1 0 0 0,-1-1 0 0 0,1 0 0 0 0,-1-1 0 0 0,1 1 0 0 0,0-1 0 0 0,0 0 0 0 0,0 0 0 0 0,1 0 0 0 0,-1-1-1 0 0,0 0 1 0 0,1 0 0 0 0,-1 0 0 0 0,0 0 0 0 0,1-1 0 0 0,-1 0 0 0 0,1 0 0 0 0,-1-1 0 0 0,1 0 0 0 0,4-1-6 0 0,-4-2 101 0 0,-1 0 1 0 0,1-1 0 0 0,-1 1 0 0 0,0-1-1 0 0,0 0 1 0 0,-1-1 0 0 0,0 1-1 0 0,0-1 1 0 0,0 0 0 0 0,0 0-1 0 0,-1 0 1 0 0,0-1 0 0 0,0 1 0 0 0,-1-1-1 0 0,1-3-101 0 0,10-20 319 0 0,3-58-478 0 0,-20 87-1921 0 0,2 1-3677 0 0,2 0-6658 0 0</inkml:trace>
  <inkml:trace contextRef="#ctx0" brushRef="#br0" timeOffset="2">1930 118 0 0 0,'0'0'1392'0'0,"0"0"327"0"0,0 0 402 0 0,0 0 295 0 0,0 0 29 0 0,0 0-299 0 0,0 0-490 0 0,0 0-404 0 0,0 0-248 0 0,0 0-130 0 0,0 0-75 0 0,0 0-70 0 0,8-4 2344 0 0,-25 124-1634 0 0,-10 271-559 0 0,26-385-876 0 0,1 0 0 0 0,-1-1-1 0 0,2 1 1 0 0,-1 0 0 0 0,0 0 0 0 0,1 0-1 0 0,0 0 1 0 0,1-1 0 0 0,-1 1-1 0 0,1-1 1 0 0,0 1 0 0 0,1-1 0 0 0,-1 1-1 0 0,1-1 1 0 0,0 0 0 0 0,0 0 0 0 0,1-1-1 0 0,-1 1 1 0 0,1-1 0 0 0,0 1 0 0 0,0-1-1 0 0,1 0 1 0 0,-1-1 0 0 0,1 1-1 0 0,1 0-3 0 0,-1-4 41 0 0,0-1-1 0 0,1 1 0 0 0,-1-1 1 0 0,0 0-1 0 0,0-1 0 0 0,0 1 1 0 0,1-1-1 0 0,-2 0 0 0 0,1 0 1 0 0,0 0-1 0 0,0-1 0 0 0,-1 0 1 0 0,1 0-1 0 0,-1 0 0 0 0,0 0 0 0 0,0-1 1 0 0,0 0-1 0 0,0 1 0 0 0,-1-2 1 0 0,0 1-1 0 0,1 0 0 0 0,-1 0 1 0 0,-1-1-1 0 0,1 0 0 0 0,-1 0 1 0 0,1 0-41 0 0,8-11 78 0 0,32-48 122 0 0,-3-3 0 0 0,-3-1 1 0 0,-3-1-1 0 0,16-51-200 0 0,-38 94 59 0 0,-2 0 1 0 0,-1-1 0 0 0,-1 0-1 0 0,-1-1 1 0 0,-1 1 0 0 0,-2-1-1 0 0,-1-1 1 0 0,0-8-60 0 0,-5 16 255 0 0,-5 28 67 0 0,-31 138-286 0 0,15 168 435 0 0,23-255-410 0 0,2-1-1 0 0,3 1 0 0 0,2-1 1 0 0,12 40-61 0 0,12 33 33 0 0,-27-121 163 0 0,-4-9-336 0 0,0 0 0 0 0,0 0 0 0 0,1 0 0 0 0,-1-1 0 0 0,0 1 0 0 0,0 0 0 0 0,0 0 0 0 0,1 0 0 0 0,-1 0 0 0 0,0 0 0 0 0,0-1 0 0 0,1 1 0 0 0,-1 0 0 0 0,0 0 0 0 0,0 0 0 0 0,1 0 0 0 0,-1 0 0 0 0,0 0 0 0 0,1 0 0 0 0,-1 0-1 0 0,0 0 1 0 0,0 0 0 0 0,1 0 0 0 0,-1 0 0 0 0,0 0 0 0 0,0 0 0 0 0,1 1 0 0 0,-1-1 0 0 0,0 0 0 0 0,1 0 140 0 0,0-11-2154 0 0,1 3-2621 0 0,2 1-6604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8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18 9026 0 0,'0'0'2172'0'0,"0"0"-351"0"0,0 0-150 0 0,0 0-14 0 0,0 0 24 0 0,0 0-67 0 0,0 0-250 0 0,0 0-383 0 0,0 0-331 0 0,0 0-203 0 0,0 0-101 0 0,0 0-10 0 0,0 0 2 0 0,0 5-21 0 0,-19 243 1288 0 0,4-97-1893 0 0,15-151 83 0 0,0 0-95 0 0,0 0-136 0 0,0 0-216 0 0,4-15-3078 0 0,2 2 846 0 0,-1 4-2604 0 0,-1 4-5467 0 0</inkml:trace>
  <inkml:trace contextRef="#ctx0" brushRef="#br0" timeOffset="676.607">197 164 6481 0 0,'0'0'2362'0'0,"0"0"-548"0"0,0 0-306 0 0,0 0-90 0 0,0 0-10 0 0,0 0-73 0 0,0 0-149 0 0,0 0-123 0 0,0 0-76 0 0,0 0-29 0 0,0 0-44 0 0,0 0-131 0 0,0 0-119 0 0,13 1-83 0 0,132-2 1289 0 0,48-33-975 0 0,-163 33-832 0 0,-30 1-65 0 0,0 0 10 0 0,0 0 18 0 0,0 0 24 0 0,0 0 38 0 0,0 0 42 0 0,0 0 38 0 0,0 0 13 0 0,0 0 22 0 0,-17-7 332 0 0,-63-39-457 0 0,23-5-12 0 0,57 52-70 0 0,0-1 1 0 0,0 0 0 0 0,-1 1-1 0 0,1-1 1 0 0,0 0 0 0 0,-1 1-1 0 0,1-1 1 0 0,0 0 0 0 0,-1 1-1 0 0,1-1 1 0 0,-1 0 0 0 0,1 0-1 0 0,0 1 1 0 0,-1-1 0 0 0,1 0-1 0 0,-1 0 1 0 0,1 0 0 0 0,-1 0-1 0 0,1 0 1 0 0,-1 0 0 0 0,1 0-1 0 0,0 0 1 0 0,-1 0 0 0 0,1 0-1 0 0,-1 0 1 0 0,1 0 0 0 0,-1 0-1 0 0,1 0 1 0 0,-1 0 0 0 0,1 0-1 0 0,-1 0 1 0 0,1 0 0 0 0,0-1-1 0 0,-1 1 1 0 0,1 0 0 0 0,-1 0-1 0 0,1-1 1 0 0,0 1 0 0 0,-1 0-1 0 0,1 0 1 0 0,0-1 0 0 0,-1 1 3 0 0,5 100 2 0 0,-1-67 6 0 0,-1 0-1 0 0,-2-1 0 0 0,-2 1 1 0 0,0 0-1 0 0,-3 0 0 0 0,0 0-7 0 0,59-102 167 0 0,20-39-214 0 0,-73 104-276 0 0,2-2 178 0 0,-1 4-9250 0 0,-2 2-1315 0 0</inkml:trace>
  <inkml:trace contextRef="#ctx0" brushRef="#br0" timeOffset="1180.668">746 29 11594 0 0,'0'0'2298'0'0,"0"0"-379"0"0,0 0-234 0 0,0 0-144 0 0,0 0-164 0 0,0 0-169 0 0,0 0-267 0 0,0 0-318 0 0,0 0-244 0 0,0 0-112 0 0,0 0-35 0 0,0 0 13 0 0,0 0 37 0 0,4-3 12 0 0,3-1-197 0 0,0 0 0 0 0,0 1-1 0 0,1 0 1 0 0,0 0 0 0 0,-1 1-1 0 0,1 0 1 0 0,0 0-1 0 0,0 1 1 0 0,0 0 0 0 0,1 1-1 0 0,-1-1 1 0 0,0 2 0 0 0,0-1-1 0 0,2 1-96 0 0,3-1 86 0 0,-11 1-65 0 0,1 1 0 0 0,-1-1 0 0 0,1 0 0 0 0,-1 1 0 0 0,0 0 0 0 0,1-1 0 0 0,-1 1 0 0 0,0 0 0 0 0,0 0 0 0 0,-1 0 0 0 0,1 1 0 0 0,0-1 0 0 0,-1 0-1 0 0,1 0 1 0 0,-1 1 0 0 0,0-1 0 0 0,0 1 0 0 0,0 0 0 0 0,0-1 0 0 0,0 1 0 0 0,0 0 0 0 0,-1-1 0 0 0,1 1 0 0 0,-1 0 0 0 0,0 0 0 0 0,0 0 0 0 0,0-1 0 0 0,0 1 0 0 0,0 0 0 0 0,-1 0 0 0 0,1-1 0 0 0,-1 1-1 0 0,0 2-20 0 0,1 3 75 0 0,-2 2-27 0 0,0 0 0 0 0,0 0 1 0 0,-1 0-1 0 0,0-1 1 0 0,-1 1-1 0 0,0-1 0 0 0,0 0 1 0 0,-1 0-1 0 0,0 0 0 0 0,-1 0 1 0 0,-2 2-49 0 0,-20 36 184 0 0,25-41-149 0 0,0 0 0 0 0,0 0 0 0 0,0 0-1 0 0,1 1 1 0 0,0-1 0 0 0,0 1 0 0 0,0-1 0 0 0,1 1 0 0 0,0 0 0 0 0,1-1 0 0 0,-1 1-1 0 0,1 0 1 0 0,1 1-35 0 0,0-6 44 0 0,1 1-1 0 0,0-1 1 0 0,0 0-1 0 0,0 0 1 0 0,0 0-1 0 0,1 0 0 0 0,-1 0 1 0 0,0-1-1 0 0,1 1 1 0 0,0-1-1 0 0,-1 0 1 0 0,1 1-1 0 0,0-1 1 0 0,-1 0-1 0 0,1-1 1 0 0,0 1-1 0 0,0 0 0 0 0,0-1 1 0 0,0 1-1 0 0,0-1 1 0 0,0 0-1 0 0,-1 0 1 0 0,1 0-1 0 0,0-1 1 0 0,0 1-1 0 0,1-1-43 0 0,3 1 50 0 0,0 0 0 0 0,1 0 0 0 0,-1 0 0 0 0,0-1 1 0 0,1-1-1 0 0,-1 1 0 0 0,0-1 0 0 0,0 0 0 0 0,0-1 0 0 0,0 0 0 0 0,0 0 0 0 0,3-2-50 0 0,-9 4-33 0 0,-1-1-1795 0 0,0 0-2873 0 0,-2-1-3492 0 0,0 2-4521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493 190 7706 0 0,'0'0'2184'0'0,"0"0"-294"0"0,0 0-231 0 0,0 0-99 0 0,0 0-82 0 0,0 0-139 0 0,0 0-204 0 0,0 0-223 0 0,0 0-209 0 0,0 0-147 0 0,0 0-109 0 0,0 0-69 0 0,0 0-22 0 0,-21-22-19 0 0,-66-67-1 0 0,18 35 582 0 0,59 50-795 0 0,-1-1 0 0 0,1 2 0 0 0,-1 0 0 0 0,0 0 0 0 0,0 1 0 0 0,0 0 0 0 0,0 0 0 0 0,0 2 0 0 0,0-1 0 0 0,0 1 0 0 0,-4 1-123 0 0,1-1 100 0 0,11 1-92 0 0,1-1 1 0 0,-1 0 0 0 0,1 1 0 0 0,-1-1-1 0 0,0 1 1 0 0,1 0 0 0 0,-1 0-1 0 0,1 0 1 0 0,0 0 0 0 0,-1 0-1 0 0,1 1 1 0 0,0-1 0 0 0,0 1-1 0 0,0-1 1 0 0,0 1 0 0 0,0 0 0 0 0,0 0-1 0 0,0 0 1 0 0,0 0 0 0 0,1 0-1 0 0,-1 0 1 0 0,1 1 0 0 0,0-1-1 0 0,-1 0 1 0 0,1 1 0 0 0,0-1-1 0 0,0 1 1 0 0,1-1 0 0 0,-1 1 0 0 0,1-1-1 0 0,-1 2-8 0 0,-7 86 101 0 0,8-83-83 0 0,2 21 34 0 0,2-1 0 0 0,1 1 0 0 0,1-1 0 0 0,1 0 0 0 0,2-1 0 0 0,6 16-52 0 0,1 4 99 0 0,57 169 319 0 0,-2 23-90 0 0,-31-86-181 0 0,-24-100-19 0 0,-3 0 0 0 0,-1 1 0 0 0,-3 1 0 0 0,-2 0 0 0 0,-2 19-128 0 0,-5-67 20 0 0,0 0-1 0 0,-1 0 0 0 0,0 0 1 0 0,0 0-1 0 0,-1 0 0 0 0,0-1 1 0 0,0 1-1 0 0,0 0 1 0 0,0-1-1 0 0,-1 0 0 0 0,0 1 1 0 0,0-1-1 0 0,0 0 0 0 0,-1-1 1 0 0,0 1-1 0 0,0-1 0 0 0,0 1 1 0 0,0-1-1 0 0,-1 0 0 0 0,1-1 1 0 0,-1 1-1 0 0,0-1 1 0 0,0 0-1 0 0,-1 0 0 0 0,1 0 1 0 0,-1-1-1 0 0,1 0 0 0 0,-4 1-19 0 0,-12 3 1 0 0,0 0 0 0 0,0-1 1 0 0,-1-1-1 0 0,0-1 0 0 0,0-1 0 0 0,0-1 0 0 0,-4-1-1 0 0,22 1-49 0 0,-1 0 1 0 0,1 0-1 0 0,-1-1 0 0 0,0 1 1 0 0,1-1-1 0 0,-1 0 1 0 0,0-1-1 0 0,1 1 1 0 0,-1-1-1 0 0,0 0 1 0 0,1 0-1 0 0,-1 0 0 0 0,1-1 1 0 0,0 1-1 0 0,-1-1 1 0 0,1 0-1 0 0,0 0 1 0 0,0-1-1 0 0,0 1 1 0 0,0-1-1 0 0,1 0 0 0 0,-1 0 1 0 0,1 0-1 0 0,0-1 1 0 0,0 1-1 0 0,0-1 1 0 0,0 0-1 0 0,0 0 1 0 0,1 0-1 0 0,0 0 0 0 0,0 0 1 0 0,0 0-1 0 0,0 0 1 0 0,0-1-1 0 0,1 1 1 0 0,0-1-1 0 0,0 1 1 0 0,0-1-1 0 0,1 0 0 0 0,0 1 1 0 0,-1-1-1 0 0,2 0 1 0 0,-1 1-1 0 0,1-4 49 0 0,47-64-3067 0 0,-20 46-1402 0 0,-22 21 2965 0 0,12-11-9939 0 0</inkml:trace>
  <inkml:trace contextRef="#ctx0" brushRef="#br0" timeOffset="769.221">1092 468 4801 0 0,'0'0'1330'0'0,"0"0"-135"0"0,0 0 249 0 0,0 0 467 0 0,0 0 348 0 0,0 0 32 0 0,0 0-354 0 0,0 0-493 0 0,0 0-350 0 0,0 0-220 0 0,0 0-147 0 0,0 0-113 0 0,0 0-105 0 0,-3 0-49 0 0,-90 11 2142 0 0,-25 13-1458 0 0,3 18-624 0 0,90-24-293 0 0,25-17-221 0 0,8 23-33 0 0,-1-20 33 0 0,0 0-1 0 0,0 0 1 0 0,0 0 0 0 0,0-1 0 0 0,1 0-1 0 0,-1 0 1 0 0,1-1 0 0 0,0 0 0 0 0,0-1-1 0 0,0 1 1 0 0,0-1 0 0 0,0-1-1 0 0,3 0-5 0 0,0 1 22 0 0,82 14 94 0 0,-93-14-98 0 0,1 0 1 0 0,0 0-1 0 0,-1 1 1 0 0,1-1-1 0 0,-1 0 1 0 0,1 0-1 0 0,-1 1 1 0 0,1-1-1 0 0,-1 1 1 0 0,0-1-1 0 0,0 0 1 0 0,0 1-1 0 0,0-1 1 0 0,0 1-1 0 0,0-1 1 0 0,0 0-1 0 0,0 1 1 0 0,-1-1-1 0 0,1 1 1 0 0,0-1-1 0 0,-1 0 1 0 0,1 1-1 0 0,-1-1 1 0 0,0 0-1 0 0,1 0 1 0 0,-1 1-1 0 0,0-1 1 0 0,0 0-1 0 0,0 0 1 0 0,0 0-1 0 0,0 0 1 0 0,0 0-1 0 0,0 0 1 0 0,0 0-1 0 0,0 0 1 0 0,0-1-1 0 0,-1 1-18 0 0,-252 199 476 0 0,208-161-468 0 0,40-36-7 0 0,-1 1-1 0 0,1 1 1 0 0,0-1 0 0 0,0 1 0 0 0,1 0-1 0 0,-1 1 1 0 0,1-1 0 0 0,0 1 0 0 0,0 0 0 0 0,1 0-1 0 0,0 0 1 0 0,0 1 0 0 0,1 0 0 0 0,-1 0-1 0 0,1 0 1 0 0,1 0 0 0 0,-1 0 0 0 0,1 0 0 0 0,1 1-1 0 0,-1-1 1 0 0,1 7-1 0 0,1-12 5 0 0,0 0 0 0 0,0 0 0 0 0,1-1 1 0 0,-1 1-1 0 0,1 0 0 0 0,0 0 0 0 0,-1 0 0 0 0,1-1 0 0 0,0 1 0 0 0,0 0 0 0 0,0-1 1 0 0,0 1-1 0 0,0-1 0 0 0,1 1 0 0 0,-1-1 0 0 0,0 0 0 0 0,1 0 0 0 0,-1 1 0 0 0,1-1 0 0 0,-1 0 1 0 0,1 0-1 0 0,0 0 0 0 0,-1 0 0 0 0,1-1 0 0 0,0 1 0 0 0,-1 0 0 0 0,1-1 0 0 0,0 1 0 0 0,0-1 1 0 0,0 0-1 0 0,0 1 0 0 0,1-1-5 0 0,72 3 321 0 0,-58-4-204 0 0,21 1 102 0 0,0-2 1 0 0,0-2 0 0 0,0-2 0 0 0,-1-1 0 0 0,24-8-220 0 0,-34 7 108 0 0,-26 8-120 0 0,-1 0-23 0 0,0 0-36 0 0,0-6-2665 0 0,0 4-4369 0 0,0 2-4861 0 0</inkml:trace>
  <inkml:trace contextRef="#ctx0" brushRef="#br0" timeOffset="1087.62">1379 545 13323 0 0,'0'0'2331'0'0,"0"0"-868"0"0,0 0-391 0 0,0 0-21 0 0,0 0 108 0 0,0 0 119 0 0,0 0-43 0 0,0 0-202 0 0,0 0-245 0 0,0 0-189 0 0,-13 32-113 0 0,-41 105-78 0 0,27-23 437 0 0,25-81-648 0 0,-10 200 152 0 0,11-212-876 0 0,0-26-4036 0 0,2-15 620 0 0,0 7-2414 0 0,-1 5-4510 0 0</inkml:trace>
  <inkml:trace contextRef="#ctx0" brushRef="#br0" timeOffset="1335.158">1260 556 7914 0 0,'0'0'2883'0'0,"0"0"-1097"0"0,0 0-606 0 0,0 0-117 0 0,0 0 140 0 0,0 0 174 0 0,0 0 52 0 0,0 0-148 0 0,0 0-284 0 0,0 0-224 0 0,0 0-138 0 0,0 0-76 0 0,33-7-39 0 0,101-25-31 0 0,-33 14 613 0 0,8 10-1230 0 0,-109 8-202 0 0,-23 25-7134 0 0,22-25 6260 0 0,-7 6-10324 0 0</inkml:trace>
  <inkml:trace contextRef="#ctx0" brushRef="#br0" timeOffset="1585.825">1229 834 5721 0 0,'0'0'3710'0'0,"0"0"-1330"0"0,0 0-273 0 0,0 0-138 0 0,0 0-238 0 0,0 0-212 0 0,0 0-206 0 0,0 0-218 0 0,0 0-247 0 0,36-4-217 0 0,110-12-190 0 0,-48-5 6 0 0,-79 12-454 0 0,8-5-24 0 0,0 0-2363 0 0,-10 8-6179 0 0,-11 5-3006 0 0</inkml:trace>
  <inkml:trace contextRef="#ctx0" brushRef="#br0" timeOffset="2157.388">1266 294 8554 0 0,'0'0'2624'0'0,"0"0"-547"0"0,0 0-425 0 0,0 0-209 0 0,0 0-87 0 0,0 0-46 0 0,0 0-174 0 0,0 0-318 0 0,0 0-295 0 0,0 0-191 0 0,0 0-80 0 0,0 0 5 0 0,0 0 93 0 0,11 4 658 0 0,99 3 1674 0 0,25 5-1777 0 0,-53-12-701 0 0,-81 0-154 0 0,-1 0 38 0 0,0 0 40 0 0,0 0 38 0 0,0 0 32 0 0,0 0 18 0 0,0 0 5 0 0,-13-19 186 0 0,-134-111-150 0 0,139 121-640 0 0,7 8 212 0 0,0 1 0 0 0,0 0 0 0 0,0-1 0 0 0,0 1 0 0 0,0-1 0 0 0,1 1 0 0 0,-1-1 0 0 0,0 0 0 0 0,0 1-1 0 0,1-1 1 0 0,-1 0 0 0 0,0 1 0 0 0,1-1 0 0 0,-1 0 0 0 0,0 0 0 0 0,1 0 0 0 0,0 1 0 0 0,-1-1 0 0 0,1 0 0 0 0,-1 0 0 0 0,1 0 0 0 0,0 0 0 0 0,0 0-1 0 0,-1 0 1 0 0,1 0 0 0 0,0 0 0 0 0,0 0 0 0 0,0 0 0 0 0,0 0 0 0 0,0 0 0 0 0,0 0 0 0 0,0 0 0 0 0,1 0 0 0 0,-1 0 0 0 0,0 0 0 0 0,0 1-1 0 0,1-1 1 0 0,-1 0 0 0 0,1 0 0 0 0,-1 0 0 0 0,1 0 0 0 0,-1 0 0 0 0,1 1 0 0 0,-1-1 0 0 0,1 0 0 0 0,0 0 171 0 0,6-3-11952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1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8666 0 0,'0'0'2114'0'0,"0"0"-350"0"0,0 0-370 0 0,0 0-193 0 0,0 0 9 0 0,0 0 31 0 0,0 0-74 0 0,0 0-193 0 0,0 0-302 0 0,0 0-248 0 0,0 0-137 0 0,16-5 844 0 0,359-40 3899 0 0,-269 38-4565 0 0,-83 6-5506 0 0,0 1-5514 0 0,-23 0-893 0 0</inkml:trace>
  <inkml:trace contextRef="#ctx0" brushRef="#br0" timeOffset="216.397">86 274 8978 0 0,'0'0'2975'0'0,"0"0"-960"0"0,0 0-742 0 0,0 0-308 0 0,0 0-91 0 0,0 0 2 0 0,0 0 12 0 0,0 0 19 0 0,0 0-55 0 0,0 0-46 0 0,0 0-21 0 0,0 0-131 0 0,20-1-166 0 0,65-3-138 0 0,26-22 70 0 0,4-16-714 0 0,-45 14-4870 0 0,-51 21-1811 0 0,-6-1-4650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9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6001 0 0,'0'0'2788'0'0,"0"0"-297"0"0,0 0-216 0 0,0 0-357 0 0,0 0-323 0 0,0 0-299 0 0,0 0-317 0 0,0 0-263 0 0,0 0-157 0 0,0 0-71 0 0,0 0-17 0 0,0 0 10 0 0,0 0-9 0 0,-2 7 1771 0 0,189 1 1950 0 0,-129-8-3768 0 0,-19 0-582 0 0,-41-1-1053 0 0,-3-1-3604 0 0,2 1-3589 0 0,1 1-3347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10890 0 0,'0'0'2270'0'0,"0"0"-551"0"0,0 0-232 0 0,0 0 31 0 0,0 0 85 0 0,0 0 23 0 0,0 0-181 0 0,0 0-257 0 0,0 0-209 0 0,0 0-151 0 0,0 0-123 0 0,0 0-115 0 0,25 3-84 0 0,74 6-77 0 0,-14-17 566 0 0,-57 3-791 0 0,-24-1-2626 0 0,-4 5-1832 0 0,0 1-7866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37 367 5433 0 0,'0'0'3196'0'0,"0"0"-1263"0"0,0 0-368 0 0,0 0 155 0 0,0 0 191 0 0,0 0 41 0 0,0 0-210 0 0,0 0-394 0 0,0 0-378 0 0,0 0-217 0 0,0 0-70 0 0,0 0-11 0 0,0 0-31 0 0,7 15 908 0 0,-50 31-486 0 0,75-84-579 0 0,-25 35 583 0 0,-46 44-835 0 0,61-32-3648 0 0,-10-11-6609 0 0,-6-1-2671 0 0</inkml:trace>
  <inkml:trace contextRef="#ctx0" brushRef="#br0" timeOffset="2146.121">290 509 7138 0 0,'0'0'1896'0'0,"0"0"-240"0"0,0 0-123 0 0,0 0-42 0 0,0 0-80 0 0,0 0-185 0 0,0 0-171 0 0,0 0-277 0 0,0 0-255 0 0,0 0-166 0 0,0 0-109 0 0,-15 1-42 0 0,-45 3-34 0 0,58-4-155 0 0,0 0 0 0 0,0 1 0 0 0,0-1 1 0 0,0 1-1 0 0,-1-1 0 0 0,1 1 0 0 0,0 0 1 0 0,0 0-1 0 0,0 0 0 0 0,0 0 0 0 0,1 0 1 0 0,-1 0-1 0 0,0 1 0 0 0,0-1 0 0 0,1 1 1 0 0,-1-1-1 0 0,1 1 0 0 0,-1-1 0 0 0,1 1 0 0 0,0 0 1 0 0,-1 0-1 0 0,1 0 0 0 0,0 0 0 0 0,0 0 1 0 0,1 0-1 0 0,-1 1-17 0 0,-5 7 96 0 0,0 0-74 0 0,0 1 0 0 0,0 0 0 0 0,1 0 0 0 0,0 0 0 0 0,1 1 0 0 0,0-1 0 0 0,1 1 0 0 0,0 0 1 0 0,1 0-1 0 0,0 0 0 0 0,1 1 0 0 0,1-1 0 0 0,0 0 0 0 0,1 7-22 0 0,-1-16 9 0 0,1 1-1 0 0,0 0 1 0 0,0-1 0 0 0,1 1-1 0 0,-1-1 1 0 0,1 1 0 0 0,0-1-1 0 0,0 0 1 0 0,0 0 0 0 0,0 1-1 0 0,0-1 1 0 0,1-1 0 0 0,-1 1-1 0 0,1 0 1 0 0,0-1 0 0 0,-1 1-1 0 0,2-1 1 0 0,-1 0 0 0 0,0 0-1 0 0,0 0 1 0 0,0 0 0 0 0,1-1-1 0 0,-1 1 1 0 0,1-1 0 0 0,-1 0-1 0 0,1 0 1 0 0,0 0 0 0 0,0-1-1 0 0,1 1-8 0 0,4 0 130 0 0,0 1 0 0 0,0-2-1 0 0,0 1 1 0 0,1-1 0 0 0,-1-1-1 0 0,0 0 1 0 0,0 0 0 0 0,0 0-1 0 0,0-1 1 0 0,0-1 0 0 0,5-2-130 0 0,9-7 195 0 0,-1-1 0 0 0,-1-1 1 0 0,0 0-1 0 0,-1-2 0 0 0,-1-1 0 0 0,0 0 1 0 0,-1-1-1 0 0,-1-1 0 0 0,-1-1 0 0 0,-1 0 1 0 0,0-1-1 0 0,-2-1 0 0 0,0 0 1 0 0,-2 0-1 0 0,0-1 0 0 0,-2-1 0 0 0,0 0 1 0 0,-2 0-1 0 0,4-18-195 0 0,-7 23 46 0 0,-1 1 0 0 0,0-1 0 0 0,-2 0 0 0 0,0 0-1 0 0,0 0 1 0 0,-2 1 0 0 0,-2-13-46 0 0,3 27 1 0 0,-1 0 1 0 0,0 0-1 0 0,1 1 0 0 0,-1-1 0 0 0,-1 0 0 0 0,1 0 1 0 0,0 0-1 0 0,-1 1 0 0 0,0-1 0 0 0,0 1 0 0 0,0-1 1 0 0,0 1-1 0 0,-1 0 0 0 0,1 0 0 0 0,-1 0 0 0 0,0 0 1 0 0,0 0-1 0 0,0 1 0 0 0,0-1 0 0 0,0 1 0 0 0,0 0 0 0 0,-1 0 1 0 0,1 0-1 0 0,-1 0 0 0 0,0 1 0 0 0,1-1 0 0 0,-1 1 1 0 0,0 0-1 0 0,0 0 0 0 0,0 0 0 0 0,0 1 0 0 0,0 0 1 0 0,0-1-1 0 0,0 1 0 0 0,0 0 0 0 0,0 1 0 0 0,0-1 1 0 0,1 1-1 0 0,-1 0 0 0 0,0 0 0 0 0,0 0 0 0 0,0 0 1 0 0,1 1-1 0 0,-1-1 0 0 0,0 1 0 0 0,1 0 0 0 0,-3 2-1 0 0,-3 5-10 0 0,0 0 0 0 0,0 1-1 0 0,1 0 1 0 0,1 1-1 0 0,0 0 1 0 0,0 0 0 0 0,1 0-1 0 0,0 1 1 0 0,1 0 0 0 0,1 0-1 0 0,-1 0 1 0 0,2 1-1 0 0,0 0 1 0 0,1-1 0 0 0,0 1-1 0 0,0 0 1 0 0,2 0 0 0 0,0 10 10 0 0,1-8 4 0 0,0 1 0 0 0,2-1 0 0 0,-1 0 0 0 0,2 0 0 0 0,0 0 0 0 0,1-1 0 0 0,1 1 0 0 0,0-1 0 0 0,1 0 0 0 0,0-1 0 0 0,1 1 0 0 0,0-2 0 0 0,2 1 0 0 0,-1-1 0 0 0,1 0 0 0 0,1-1 0 0 0,0 0 0 0 0,0-1 0 0 0,1-1 0 0 0,1 1 0 0 0,10 4-4 0 0,-18-11-182 0 0,0 0 0 0 0,0 0 0 0 0,0-1 0 0 0,1 0 1 0 0,-1 0-1 0 0,1-1 0 0 0,-1 0 0 0 0,1 0 0 0 0,-1 0 0 0 0,1 0 1 0 0,0-1-1 0 0,0 0 0 0 0,-1 0 0 0 0,1 0 0 0 0,0-1 1 0 0,-1 0-1 0 0,1 0 0 0 0,-1-1 0 0 0,1 1 0 0 0,-1-1 0 0 0,1 0 1 0 0,-1-1-1 0 0,0 1 0 0 0,2-3 182 0 0,6-2-3248 0 0,-4 3-1957 0 0,-9 4 5044 0 0,7-4-11083 0 0</inkml:trace>
  <inkml:trace contextRef="#ctx0" brushRef="#br0" timeOffset="2600.785">885 532 5489 0 0,'0'0'2778'0'0,"0"0"-759"0"0,0 0-297 0 0,0 0-47 0 0,0 0-51 0 0,0 0-110 0 0,0 0-218 0 0,0 0-269 0 0,0 0-249 0 0,0 0-173 0 0,0 0-124 0 0,0 0-84 0 0,-9 35-88 0 0,-25 106-68 0 0,25-81 122 0 0,11 11 211 0 0,7-89 2049 0 0,72-244-1695 0 0,-2 74-677 0 0,-70 177-233 0 0,-8 10-38 0 0,-1 21 16 0 0,0 153 23 0 0,0-172-60 0 0,0 0 0 0 0,1 0 1 0 0,-1 0-1 0 0,0 0 0 0 0,1 0 0 0 0,-1 0 0 0 0,1 0 1 0 0,-1 0-1 0 0,1 0 0 0 0,-1 0 0 0 0,1 0 0 0 0,0 0 1 0 0,-1-1-1 0 0,1 1 0 0 0,0 0 0 0 0,0 0 0 0 0,0-1 1 0 0,0 1-1 0 0,0 0 0 0 0,0-1 0 0 0,0 1 0 0 0,0-1 1 0 0,0 1-1 0 0,0-1 0 0 0,0 0 0 0 0,0 1 0 0 0,0-1 0 0 0,0 0 1 0 0,0 0-1 0 0,0 0 0 0 0,0 0 0 0 0,0 0 0 0 0,0 0 1 0 0,0 0-1 0 0,1 0 0 0 0,-1 0 0 0 0,0 0 0 0 0,0 0 1 0 0,0-1-1 0 0,0 1 41 0 0,27-13-5285 0 0,-21 6 87 0 0,-3 3-5921 0 0</inkml:trace>
  <inkml:trace contextRef="#ctx0" brushRef="#br0" timeOffset="2978.374">854 247 5737 0 0,'0'0'3848'0'0,"0"0"-1361"0"0,0 0-544 0 0,0 0-265 0 0,0 0-257 0 0,0 0-178 0 0,0 0-199 0 0,0 0-251 0 0,0 0-124 0 0,0 0 2 0 0,0 0 53 0 0,0 0 47 0 0,0 0-68 0 0,13-4-100 0 0,84-30 743 0 0,52 11 1282 0 0,-154 23-2607 0 0,0 0 1 0 0,-1-1-1 0 0,1 1 0 0 0,-1-1 1 0 0,1 0-1 0 0,0-1 1 0 0,0 1-1 0 0,-1-1 1 0 0,1 0-1 0 0,0 0 1 0 0,1-1-1 0 0,-1 1 0 0 0,0-1 1 0 0,1 0-1 0 0,-1 0 1 0 0,1-1-1 0 0,0 1 1 0 0,0-1-1 0 0,0 0 1 0 0,1 0-1 0 0,-1 0 0 0 0,1-1 1 0 0,0 1-1 0 0,0-1 1 0 0,-1-2-22 0 0,2 4-93 0 0,1 0 0 0 0,-1 0-1 0 0,1 0 1 0 0,0-1 0 0 0,0 1 0 0 0,0 0 0 0 0,0 0 0 0 0,0-1 0 0 0,1 1-1 0 0,-1-1 1 0 0,1 1 0 0 0,0 0 0 0 0,0-1 0 0 0,0 1 0 0 0,1-1-1 0 0,-1 1 1 0 0,1 0 0 0 0,0-1 0 0 0,0 1 0 0 0,0 0 0 0 0,0 0 0 0 0,0-1-1 0 0,1 1 1 0 0,-1 0 0 0 0,1 1 0 0 0,0-1 0 0 0,0 0 0 0 0,0 0 0 0 0,0 1-1 0 0,1-1 1 0 0,-1 1 0 0 0,2-1 93 0 0,5-1-1013 0 0,6-3-4275 0 0,-3 6-6481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335 229 0 0 0,'0'0'978'0'0,"0"0"911"0"0,0 0 236 0 0,0 0-154 0 0,0 0-196 0 0,0 0-193 0 0,0 0-61 0 0,0 0-72 0 0,0 0-160 0 0,-3-15-125 0 0,-11-49-151 0 0,-20 8 1906 0 0,28 48-2664 0 0,-2-1 1 0 0,1 2-1 0 0,-1-1 1 0 0,0 1-1 0 0,-1 0 1 0 0,1 0-1 0 0,-2 1 1 0 0,1 0-1 0 0,0 1 1 0 0,-1 0-1 0 0,0 1 1 0 0,-11-4-256 0 0,15 6 72 0 0,-1 1-1 0 0,1-1 1 0 0,-1 1 0 0 0,1 1-1 0 0,-1-1 1 0 0,0 1 0 0 0,0 1-1 0 0,1-1 1 0 0,-1 1 0 0 0,1 0 0 0 0,-1 0-1 0 0,1 1 1 0 0,-1 0 0 0 0,1 0-1 0 0,0 1 1 0 0,-1-1 0 0 0,-1 3-72 0 0,5-3 26 0 0,0 0 1 0 0,0 0-1 0 0,0 0 0 0 0,0 0 1 0 0,1 1-1 0 0,-1-1 1 0 0,1 1-1 0 0,0 0 1 0 0,0-1-1 0 0,-1 1 0 0 0,2 0 1 0 0,-1 1-1 0 0,0-1 1 0 0,1 0-1 0 0,-1 0 0 0 0,1 1 1 0 0,0-1-1 0 0,0 1 1 0 0,1-1-1 0 0,-1 1 1 0 0,0 2-27 0 0,1 14 68 0 0,1-1 0 0 0,0 1 0 0 0,2 0 0 0 0,0-1 1 0 0,1 1-1 0 0,1-1 0 0 0,1 0 0 0 0,0-1 0 0 0,2 1 1 0 0,0-1-1 0 0,1-1 0 0 0,0 0 0 0 0,9 10-68 0 0,0 7 107 0 0,120 200 572 0 0,-119-196-595 0 0,-2 1 1 0 0,-2 1-1 0 0,-1 1 0 0 0,-2 0 1 0 0,-1 0-1 0 0,-3 1 0 0 0,-1 0 0 0 0,-3 1 1 0 0,0 33-85 0 0,-3-63 36 0 0,-1 1 0 0 0,0-1 1 0 0,-1 1-1 0 0,-1-1 0 0 0,0 1 1 0 0,-1-1-1 0 0,0 0 0 0 0,-1 0 1 0 0,0 0-1 0 0,-1 0 0 0 0,-1-1 1 0 0,0 0-1 0 0,-1 0 0 0 0,0 0 1 0 0,-1-1-1 0 0,0 0 0 0 0,0 0 1 0 0,-1-1-1 0 0,-1-1 0 0 0,0 1 1 0 0,-2 0-37 0 0,7-5 11 0 0,-1-1 0 0 0,0 0 0 0 0,0 0 1 0 0,0-1-1 0 0,-1 1 0 0 0,0-1 1 0 0,1-1-1 0 0,-1 1 0 0 0,0-1 1 0 0,0 0-1 0 0,0-1 0 0 0,0 0 0 0 0,0 0 1 0 0,-1 0-1 0 0,1-1 0 0 0,0 0 1 0 0,0-1-1 0 0,0 1 0 0 0,-2-2-11 0 0,6 0-53 0 0,0 0 0 0 0,0 0-1 0 0,1-1 1 0 0,-1 1 0 0 0,1-1-1 0 0,-1 1 1 0 0,1-1 0 0 0,0 0 0 0 0,0 0-1 0 0,1 0 1 0 0,-1 0 0 0 0,1-1-1 0 0,-1 1 1 0 0,1 0 0 0 0,0-1-1 0 0,0 1 1 0 0,0 0 0 0 0,1-1-1 0 0,-1 1 1 0 0,1-1 0 0 0,0 0 0 0 0,0 1-1 0 0,0-1 1 0 0,0 1 0 0 0,1-1-1 0 0,0 1 1 0 0,-1-1 0 0 0,1 1-1 0 0,0 0 1 0 0,1-1 0 0 0,-1 1-1 0 0,0 0 1 0 0,1 0 0 0 0,0 0 0 0 0,1-2 53 0 0,40-49-4593 0 0,-27 35-2617 0 0,-4 7-4709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173 466 12043 0 0,'0'0'2257'0'0,"0"0"-462"0"0,0 0-353 0 0,0 0-250 0 0,0 0-179 0 0,0 0-183 0 0,0 0-192 0 0,0 0-195 0 0,0 0-149 0 0,0 0-100 0 0,0 0-57 0 0,0 0-40 0 0,0 0-33 0 0,-25 30-25 0 0,-76 95-7 0 0,64-63-30 0 0,35-52-7 0 0,1-5 0 0 0,-1 0 0 0 0,1 1-1 0 0,0-1 1 0 0,0 1-1 0 0,0-1 1 0 0,1 1-1 0 0,0-1 1 0 0,0 1-1 0 0,0-1 1 0 0,1 1-1 0 0,0-1 1 0 0,0 1-1 0 0,0-1 1 0 0,1 0-1 0 0,0 1 1 0 0,0-1 0 0 0,0 0-1 0 0,0 0 1 0 0,1 0-1 0 0,0 0 1 0 0,0-1-1 0 0,0 1 1 0 0,1-1-1 0 0,0 0 1 0 0,-1 0-1 0 0,1 0 1 0 0,1 0-1 0 0,-1-1 1 0 0,0 0-1 0 0,1 1 1 0 0,0-2-1 0 0,0 1 1 0 0,0 0 0 0 0,0-1-1 0 0,0 0 1 0 0,0 0-1 0 0,1-1 1 0 0,-1 0-1 0 0,0 0 1 0 0,5 1 5 0 0,-4-2 106 0 0,1 0 1 0 0,-1-1-1 0 0,1 0 0 0 0,0 0 1 0 0,-1 0-1 0 0,0-1 0 0 0,1 0 1 0 0,-1 0-1 0 0,0-1 0 0 0,0 1 1 0 0,0-1-1 0 0,0-1 1 0 0,-1 1-1 0 0,1-1 0 0 0,-1 0 1 0 0,0 0-1 0 0,0 0 0 0 0,0-1 1 0 0,-1 0-1 0 0,0 0 1 0 0,2-2-107 0 0,6-9 218 0 0,-1-1 1 0 0,0 0-1 0 0,-1-1 1 0 0,0 0 0 0 0,-2-1-1 0 0,0 0 1 0 0,-1 0-1 0 0,-2-1 1 0 0,1 1 0 0 0,-2-1-1 0 0,-1-1-218 0 0,12-60 28 0 0,-4 0-1 0 0,-4 0 1 0 0,-3-29-28 0 0,-4 95-27 0 0,-1 1 0 0 0,0-1 1 0 0,-2 1-1 0 0,1 0 0 0 0,-2 0 0 0 0,0 0 1 0 0,-1 0-1 0 0,-5-12 27 0 0,8 21-4 0 0,-1-1 1 0 0,0 1-1 0 0,0 0 0 0 0,0 0 0 0 0,0 0 1 0 0,-1 1-1 0 0,0-1 0 0 0,0 1 0 0 0,0 0 1 0 0,0 0-1 0 0,-1 0 0 0 0,1 1 0 0 0,-1-1 0 0 0,0 1 1 0 0,0 0-1 0 0,0 1 0 0 0,-1-1 0 0 0,1 1 1 0 0,-1 0-1 0 0,1 0 0 0 0,-1 1 0 0 0,0-1 1 0 0,-1 1 3 0 0,0 3-7 0 0,0 0 0 0 0,0 0 0 0 0,0 0 1 0 0,1 1-1 0 0,-1 0 0 0 0,1 1 0 0 0,-1-1 1 0 0,1 1-1 0 0,0 0 0 0 0,0 1 0 0 0,1-1 0 0 0,0 1 1 0 0,-1 0-1 0 0,1 1 0 0 0,1-1 0 0 0,-1 1 1 0 0,1 0-1 0 0,0 0 0 0 0,1 0 0 0 0,-1 1 1 0 0,1-1-1 0 0,0 1 0 0 0,1 0 0 0 0,0 0 1 0 0,0 0-1 0 0,0 0 0 0 0,1 0 7 0 0,-9 22 10 0 0,2-1 0 0 0,1 1 1 0 0,2 0-1 0 0,1 1 0 0 0,1-1 0 0 0,1 1 0 0 0,1 0 0 0 0,3 5-10 0 0,1-8 3 0 0,2-1 0 0 0,1 1 0 0 0,1-2-1 0 0,2 1 1 0 0,0-1 0 0 0,1 0 0 0 0,2-1-1 0 0,1 0 1 0 0,0-1 0 0 0,2-1 0 0 0,0 0-1 0 0,2-1 1 0 0,0 0 0 0 0,2-2 0 0 0,0 0-1 0 0,14 11-2 0 0,-15-13-65 0 0,-13-11 13 0 0,0 1 0 0 0,1-2 1 0 0,0 1-1 0 0,0 0 0 0 0,0-1 0 0 0,0-1 1 0 0,1 1-1 0 0,0-1 0 0 0,0 0 0 0 0,0 0 1 0 0,1-1-1 0 0,-1 0 0 0 0,1 0 0 0 0,-1-1 1 0 0,1 0-1 0 0,3 0 52 0 0,6-12-3193 0 0,-13 1-1202 0 0,-3 5 1210 0 0,3-4-8528 0 0</inkml:trace>
  <inkml:trace contextRef="#ctx0" brushRef="#br0" timeOffset="250.697">805 551 14867 0 0,'0'0'1697'0'0,"0"0"-262"0"0,0 0 59 0 0,0 0 115 0 0,0 0-82 0 0,0 0-264 0 0,0 0-346 0 0,0 0-362 0 0,0 0-219 0 0,0 0-117 0 0,0 0-78 0 0,-10 36-27 0 0,-31 111-37 0 0,5-53-18 0 0,-10 6-1664 0 0,38-93-4226 0 0,7-7 3593 0 0,-1 1-9029 0 0</inkml:trace>
  <inkml:trace contextRef="#ctx0" brushRef="#br0" timeOffset="520.465">514 516 13131 0 0,'0'0'1601'0'0,"0"0"-346"0"0,0 0 64 0 0,0 0 176 0 0,0 0 94 0 0,0 0-118 0 0,0 0-259 0 0,0 0-249 0 0,0 0-163 0 0,0 0-108 0 0,0 0-80 0 0,0 0-70 0 0,28 35-106 0 0,85 110-96 0 0,-57-67 111 0 0,26 42-109 0 0,-55-75-1817 0 0,-26-44-109 0 0,-1-1-3049 0 0,1 0-7412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1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36 12979 0 0,'0'0'1419'0'0,"0"0"-354"0"0,0 0-98 0 0,0 0 169 0 0,0 0 217 0 0,0 0 51 0 0,0 0-170 0 0,0 0-270 0 0,0 0-249 0 0,0 0-159 0 0,2 35-92 0 0,8 115-79 0 0,10 103 691 0 0,-17-64-861 0 0,-18-120-831 0 0,14-68 324 0 0,1-1-115 0 0,0 0-134 0 0,-3-23-7345 0 0,3 19 3377 0 0,-1-4-6380 0 0</inkml:trace>
  <inkml:trace contextRef="#ctx0" brushRef="#br0" timeOffset="251.186">1 16 3065 0 0,'0'0'2207'0'0,"0"0"-209"0"0,0 0 123 0 0,0 0-60 0 0,0 0-206 0 0,0 0-208 0 0,0 0-235 0 0,0 0-225 0 0,0 0-207 0 0,36-2-193 0 0,110-9-208 0 0,26 9 185 0 0,-121 8-1578 0 0,-38 3-8697 0 0,-11-9-827 0 0</inkml:trace>
  <inkml:trace contextRef="#ctx0" brushRef="#br0" timeOffset="495.894">65 336 2889 0 0,'0'0'2774'0'0,"0"0"-829"0"0,0 0-250 0 0,0 0 58 0 0,0 0-53 0 0,0 0-170 0 0,0 0-237 0 0,0 0-306 0 0,0 0-268 0 0,0 0-200 0 0,0 0-179 0 0,0 0-128 0 0,33 5-97 0 0,102 16-78 0 0,-64-22-166 0 0,-55-5-87 0 0,21-4-1609 0 0,-22 5-2610 0 0,-5 1-5764 0 0</inkml:trace>
  <inkml:trace contextRef="#ctx0" brushRef="#br0" timeOffset="662.853">606 471 7266 0 0,'0'0'2025'0'0,"0"0"-188"0"0,0 0-73 0 0,0 0-92 0 0,0 0-186 0 0,0 0-287 0 0,0 0-339 0 0,0 0-314 0 0,0 0-226 0 0,-20 34-135 0 0,-63 104-78 0 0,34-56-491 0 0,47-79 119 0 0,-2 1-1763 0 0,0-3-3009 0 0,2-1-5092 0 0</inkml:trace>
  <inkml:trace contextRef="#ctx0" brushRef="#br0" timeOffset="911.576">321 386 10082 0 0,'0'0'1819'0'0,"0"0"-731"0"0,0 0-282 0 0,0 0 161 0 0,0 0 232 0 0,0 0 180 0 0,0 0-56 0 0,0 0-296 0 0,0 0-258 0 0,0 0-159 0 0,0 0-101 0 0,0 0-68 0 0,0 0-66 0 0,20 28-93 0 0,64 85-70 0 0,-19-43 53 0 0,11-13-494 0 0,-39-43-7072 0 0,-30-11-3753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4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3665 0 0,'0'0'2990'0'0,"0"0"-438"0"0,0 0-314 0 0,0 0-268 0 0,0 0-263 0 0,0 0-259 0 0,0 0-290 0 0,0 0-309 0 0,0 0-287 0 0,0 0-185 0 0,0 0-15 0 0,0 0 87 0 0,0 0 116 0 0,3 0 117 0 0,30 3 235 0 0,0-1 0 0 0,-1-2-1 0 0,1-1 1 0 0,0-2 0 0 0,22-5-917 0 0,32-1 509 0 0,11-5-389 0 0,-88 12-447 0 0,10-6-528 0 0,-16-9-8096 0 0,-4 16-2598 0 0</inkml:trace>
  <inkml:trace contextRef="#ctx0" brushRef="#br0" timeOffset="220.425">172 0 9514 0 0,'0'0'1422'0'0,"0"0"-229"0"0,0 0-4 0 0,0 0 139 0 0,0 0 127 0 0,0 0-26 0 0,-3 36-150 0 0,-8 111-252 0 0,14 33 638 0 0,12-81-2564 0 0,-6-86-1149 0 0,-4-10-2410 0 0,-2-2 1400 0 0,-1 2-7980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5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411 212 1296 0 0,'0'0'1551'0'0,"0"0"56"0"0,0 0 286 0 0,0 0 234 0 0,0 0 39 0 0,0 0-203 0 0,0 0-371 0 0,0 0-310 0 0,0 0-257 0 0,0 0-150 0 0,0 0-108 0 0,0 0-70 0 0,-13-29-27 0 0,-39-91-35 0 0,20 79 247 0 0,25 38-656 0 0,3 1-124 0 0,0-1 0 0 0,-1 1 0 0 0,1 0 0 0 0,-1 0-1 0 0,1 0 1 0 0,-1 1 0 0 0,0-1 0 0 0,1 1 0 0 0,-1 0 0 0 0,0 1 0 0 0,0-1 0 0 0,0 1 0 0 0,0 0 0 0 0,1 0 0 0 0,-1 1-1 0 0,0-1 1 0 0,0 1 0 0 0,0 0 0 0 0,0 0 0 0 0,1 1 0 0 0,-1-1 0 0 0,1 1 0 0 0,-1 0 0 0 0,-2 2-102 0 0,3 0 42 0 0,0 1-1 0 0,0 0 1 0 0,0 0 0 0 0,1 0 0 0 0,0 1 0 0 0,0-1 0 0 0,0 1 0 0 0,1-1-1 0 0,0 1 1 0 0,0 0 0 0 0,0 0 0 0 0,1 0 0 0 0,0 0 0 0 0,0 0-1 0 0,0 0 1 0 0,1 0 0 0 0,0 0 0 0 0,0 1 0 0 0,0-1 0 0 0,1 0 0 0 0,2 6-42 0 0,-2 19 146 0 0,31 186 648 0 0,21 83 109 0 0,-45-225-722 0 0,2 6 3 0 0,-4-1 1 0 0,-3 1-1 0 0,-5 37-184 0 0,0-99 31 0 0,-1 0-1 0 0,0 0 1 0 0,-2-1-1 0 0,0 0 1 0 0,-1 0-1 0 0,-1 0 0 0 0,-1 0 1 0 0,0-1-1 0 0,-1-1 1 0 0,-1 1-1 0 0,-1-2 0 0 0,0 1 1 0 0,-1-1-1 0 0,0-1 1 0 0,-12 10-31 0 0,23-22 1 0 0,-1 0 1 0 0,0 0 0 0 0,0 0 0 0 0,0-1 0 0 0,0 1 0 0 0,0 0-1 0 0,0-1 1 0 0,-1 1 0 0 0,1-1 0 0 0,0 0 0 0 0,-1 0-1 0 0,1 0 1 0 0,-1 0 0 0 0,1 0 0 0 0,-1-1 0 0 0,1 1 0 0 0,-1-1-1 0 0,0 1 1 0 0,1-1 0 0 0,-1 0 0 0 0,1 0 0 0 0,-1 0-1 0 0,0-1 1 0 0,1 1 0 0 0,-1 0 0 0 0,0-1 0 0 0,1 0 0 0 0,-1 0-1 0 0,1 0 1 0 0,-1 0 0 0 0,1 0 0 0 0,0 0 0 0 0,-1 0 0 0 0,1-1-1 0 0,0 1 1 0 0,0-1 0 0 0,0 0 0 0 0,0 0 0 0 0,0 1-1 0 0,0-1 1 0 0,0-1-2 0 0,-3-9-200 0 0,0 0-1 0 0,1-1 1 0 0,0 1-1 0 0,1-1 1 0 0,0 0-1 0 0,1 0 0 0 0,0 0 1 0 0,1 0-1 0 0,1-13 201 0 0,12-67-8557 0 0,-7 76-2831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91 164 9322 0 0,'0'0'3471'0'0,"0"0"-1534"0"0,0 0-741 0 0,0 0-162 0 0,0 0 61 0 0,0 0 170 0 0,0 0 101 0 0,0 0-94 0 0,0 0-273 0 0,0 0-243 0 0,0 0-168 0 0,0 0-101 0 0,0 0-68 0 0,2 34-75 0 0,7 108-52 0 0,-7-2 287 0 0,-5-113-533 0 0,-1-1 0 0 0,-1 0 0 0 0,-1 0 0 0 0,-1 0 0 0 0,-2-1 0 0 0,-9 20-46 0 0,-14 47-20 0 0,12-35-496 0 0,20-56 256 0 0,0-1-107 0 0,0 0-192 0 0,0 0-271 0 0,17-31-6384 0 0,-11 20 918 0 0,-2 3-4340 0 0</inkml:trace>
  <inkml:trace contextRef="#ctx0" brushRef="#br0" timeOffset="246.01">48 87 8082 0 0,'0'0'1436'0'0,"0"0"-290"0"0,0 0 149 0 0,0 0 245 0 0,0 0-5 0 0,0 0-155 0 0,0 0-252 0 0,0 0-249 0 0,33-1-159 0 0,104-4-127 0 0,127 4 397 0 0,-240 6-1958 0 0,-19 5-4618 0 0,-5-6-4511 0 0</inkml:trace>
  <inkml:trace contextRef="#ctx0" brushRef="#br0" timeOffset="478.989">0 492 3497 0 0,'0'0'1792'0'0,"0"0"-224"0"0,0 0 249 0 0,0 0-81 0 0,0 0-151 0 0,0 0-289 0 0,0 0-344 0 0,0 0-336 0 0,0 0-264 0 0,0 0-176 0 0,0 0-160 0 0,0 0-160 0 0,0 0-320 0 0,0 0-680 0 0,208-12-3137 0 0,-198 12-5089 0 0</inkml:trace>
  <inkml:trace contextRef="#ctx0" brushRef="#br0" timeOffset="912.198">280 627 3129 0 0,'0'0'1896'0'0,"0"0"-410"0"0,0 0-59 0 0,0 0 113 0 0,0 0 59 0 0,0 0-88 0 0,0 0-255 0 0,0 0-306 0 0,0 0-242 0 0,0 0-133 0 0,0 0-48 0 0,0 0 1 0 0,7 18 38 0 0,26 57 41 0 0,-33-74-568 0 0,1 0 1 0 0,-1 0-1 0 0,0 0 0 0 0,1 0 0 0 0,-1 0 0 0 0,1 0 0 0 0,-1 0 0 0 0,1 0 0 0 0,0 0 1 0 0,-1 0-1 0 0,1 0 0 0 0,0 0 0 0 0,-1-1 0 0 0,1 1 0 0 0,0 0 0 0 0,0 0 0 0 0,0-1 1 0 0,0 1-1 0 0,0-1 0 0 0,0 1 0 0 0,0-1 0 0 0,0 1 0 0 0,0-1 0 0 0,0 1 0 0 0,0-1 1 0 0,0 0-1 0 0,0 0 0 0 0,1 0 0 0 0,-1 1 0 0 0,0-1 0 0 0,0 0 0 0 0,0 0 1 0 0,0-1-1 0 0,0 1 0 0 0,0 0 0 0 0,0 0 0 0 0,1 0 0 0 0,-1-1 0 0 0,0 1 0 0 0,0-1 1 0 0,0 1-1 0 0,0-1 0 0 0,0 0-39 0 0,4 0 235 0 0,8-5 172 0 0,0 0 1 0 0,-1 0-1 0 0,0-1 1 0 0,0 0-1 0 0,-1-1 1 0 0,0-1-1 0 0,0 0 1 0 0,-1 0-1 0 0,1-2-407 0 0,43-53 1218 0 0,-37 64-1102 0 0,-8 18-86 0 0,0 1 0 0 0,-2-1 0 0 0,0 1 0 0 0,-1 1 0 0 0,-1-1 0 0 0,0 1 0 0 0,-2 0 0 0 0,0 0 0 0 0,-2 0-1 0 0,0 1 1 0 0,-1-1 0 0 0,-1 0 0 0 0,-3 18-30 0 0,3-18 18 0 0,1-4-18 0 0,-1 0 1 0 0,-1 0-1 0 0,-1 0 1 0 0,0 0-1 0 0,-1 0 1 0 0,0-1-1 0 0,-2 1 1 0 0,0-1-1 0 0,0 0 1 0 0,-1-1-1 0 0,-1 0 0 0 0,-1 0 1 0 0,0 0-1 0 0,0-1 1 0 0,-1-1-1 0 0,-1 1 1 0 0,-10 8-1 0 0,-51-5 139 0 0,64-16-137 0 0,6-1 1 0 0,0-1 1 0 0,1 1-1 0 0,-1 0 0 0 0,0-1 1 0 0,1 0-1 0 0,-1 1 0 0 0,1-1 1 0 0,0 0-1 0 0,0 0 0 0 0,0 0 0 0 0,-1 0 1 0 0,2 0-1 0 0,-1 0 0 0 0,0 0 1 0 0,0 0-1 0 0,1 0 0 0 0,-1 0 0 0 0,1 0 1 0 0,-1 0-1 0 0,1-1 0 0 0,0 1 1 0 0,0 0-1 0 0,0 0 0 0 0,0 0 1 0 0,1-1-1 0 0,-1 0-3 0 0,0-1-12 0 0,0-18-213 0 0,1 0 1 0 0,0 0-1 0 0,2 0 1 0 0,1 0-1 0 0,0 0 1 0 0,2 1-1 0 0,0-1 1 0 0,2 2 0 0 0,0-1-1 0 0,11-18 225 0 0,9-10-4416 0 0,3 3-3540 0 0,-17 29-3281 0 0</inkml:trace>
  <inkml:trace contextRef="#ctx0" brushRef="#br0" timeOffset="1497.521">921 526 520 0 0,'0'0'2707'0'0,"0"0"-489"0"0,0 0-195 0 0,0 0 12 0 0,0 0 100 0 0,0 0 30 0 0,0 0-217 0 0,0 0-362 0 0,0 0-304 0 0,0 0-193 0 0,0 0-73 0 0,0 0-69 0 0,0 0-160 0 0,-4-11 473 0 0,-2 11-1182 0 0,1 0-1 0 0,0 1 0 0 0,0-1 0 0 0,0 1 0 0 0,-1 0 1 0 0,1 1-1 0 0,0-1 0 0 0,0 1 0 0 0,1 0 0 0 0,-1 1 1 0 0,0-1-1 0 0,1 1 0 0 0,-1-1 0 0 0,1 1 0 0 0,0 1 0 0 0,0-1 1 0 0,-1 2-78 0 0,-59 68 164 0 0,60-64-170 0 0,-1 1 0 0 0,2 0-1 0 0,-1 0 1 0 0,1 0 0 0 0,1 1 0 0 0,0-1 0 0 0,0 1 0 0 0,1-1 0 0 0,1 1 0 0 0,-1 0 0 0 0,2 4 6 0 0,-1-11-2 0 0,1 0 0 0 0,-1 0 0 0 0,1 0 0 0 0,0 0 0 0 0,0 0 0 0 0,0-1 0 0 0,1 1 0 0 0,0 0 0 0 0,-1 0 0 0 0,1-1 1 0 0,0 1-1 0 0,1-1 0 0 0,-1 0 0 0 0,1 0 0 0 0,-1 0 0 0 0,1 0 0 0 0,0 0 0 0 0,0 0 0 0 0,0-1 0 0 0,0 1 0 0 0,1-1 0 0 0,-1 0 0 0 0,1 0 0 0 0,-1 0 1 0 0,1-1-1 0 0,0 1 0 0 0,0-1 0 0 0,-1 0 0 0 0,1 0 0 0 0,0 0 0 0 0,1 0 2 0 0,6 0 72 0 0,0 0 0 0 0,0 0 1 0 0,0-1-1 0 0,0-1 0 0 0,0 1 0 0 0,0-2 1 0 0,0 0-1 0 0,0 0 0 0 0,0-1 0 0 0,-1 0 0 0 0,0-1 1 0 0,1 0-1 0 0,-1 0 0 0 0,0-1 0 0 0,-1-1 1 0 0,1 1-1 0 0,-1-2 0 0 0,-1 1 0 0 0,1-1 0 0 0,-1-1 1 0 0,0 1-1 0 0,0-2 0 0 0,-1 1 0 0 0,-1-1 1 0 0,1 0-1 0 0,1-4-72 0 0,68-87 636 0 0,-53 73-598 0 0,-1 0 0 0 0,-2-2 0 0 0,0 0 0 0 0,-2-1 0 0 0,-2-1 0 0 0,0 0 0 0 0,-2-1 0 0 0,9-32-38 0 0,-19 51-10 0 0,1 0 0 0 0,-2-1-1 0 0,0 1 1 0 0,0-1 0 0 0,-1 0 0 0 0,-1 0 0 0 0,-1 0-1 0 0,0 0 1 0 0,0 1 0 0 0,-1-1 0 0 0,-1 0 0 0 0,-1 0-1 0 0,0 0 1 0 0,0 1 0 0 0,-1 0 0 0 0,-1-1 0 0 0,-1 2-1 0 0,1-1 1 0 0,-2 1 0 0 0,-1-3 10 0 0,2 11 0 0 0,1 0-1 0 0,-1 1 1 0 0,0-1 0 0 0,0 1-1 0 0,0 0 1 0 0,0 1 0 0 0,0 0-1 0 0,-1 0 1 0 0,1 0 0 0 0,-1 1-1 0 0,1 0 1 0 0,-1 0 0 0 0,1 0-1 0 0,-1 1 1 0 0,0 0 0 0 0,0 0 0 0 0,1 1-1 0 0,-1 0 1 0 0,1 0 0 0 0,-1 1-1 0 0,1-1 1 0 0,-1 1 0 0 0,1 1-1 0 0,0-1 1 0 0,0 1 0 0 0,0 0-1 0 0,0 1 1 0 0,1-1 0 0 0,-1 1-1 0 0,1 0 1 0 0,0 1 0 0 0,0-1-1 0 0,0 1 1 0 0,1 0 0 0 0,-1 0 0 0 0,1 0-1 0 0,1 1 1 0 0,-1 0 0 0 0,-5 7 1 0 0,0 0-1 0 0,1 0 1 0 0,1 0-1 0 0,0 1 1 0 0,1 0 0 0 0,1 1-1 0 0,0-1 1 0 0,1 1-1 0 0,0 0 1 0 0,1 0 0 0 0,1 0-1 0 0,0 0 1 0 0,1 1-1 0 0,1-1 1 0 0,1 1 0 0 0,0-1-1 0 0,1 0 1 0 0,0 0-1 0 0,1 0 1 0 0,1 0 0 0 0,0 0-1 0 0,2 2 0 0 0,45 90-213 0 0,-39-86 110 0 0,2 0 0 0 0,0 0 0 0 0,1-2-1 0 0,1 0 1 0 0,1 0 0 0 0,2 0 103 0 0,26 7-3131 0 0,-29-21-1109 0 0,-1-4-3995 0 0,-8-1-3010 0 0</inkml:trace>
  <inkml:trace contextRef="#ctx0" brushRef="#br0" timeOffset="2048.077">1432 534 6801 0 0,'0'0'2730'0'0,"0"0"-571"0"0,0 0-302 0 0,0 0-235 0 0,0 0-249 0 0,0 0-226 0 0,0 0-213 0 0,0 0-214 0 0,0 0-171 0 0,0 0-103 0 0,0 0-61 0 0,0 0-10 0 0,0 0 20 0 0,-9 31 7 0 0,-23 94 14 0 0,29-88 11 0 0,7-33-299 0 0,-1-1-1 0 0,1 0 1 0 0,-1 0 0 0 0,1-1-1 0 0,0 1 1 0 0,0-1-1 0 0,0 0 1 0 0,0 0 0 0 0,0 0-1 0 0,1-1 1 0 0,-1 1-1 0 0,1-1 1 0 0,-1 0-1 0 0,1 0 1 0 0,-1-1 0 0 0,1 1-1 0 0,-1-1 1 0 0,1 0-1 0 0,0 0 1 0 0,-1-1 0 0 0,1 1-1 0 0,-1-1 1 0 0,1 0-1 0 0,-1 0 1 0 0,1-1 0 0 0,-1 1-1 0 0,0-1 1 0 0,0 0-1 0 0,1 0 1 0 0,-1-1-1 0 0,-1 1 1 0 0,4-3-128 0 0,8-5 145 0 0,0 0 1 0 0,-1-1-1 0 0,0-1 1 0 0,-1 0-1 0 0,0-1 1 0 0,-1 0-1 0 0,-1-1 1 0 0,0-1-146 0 0,36-50 458 0 0,-43 87-522 0 0,24 190 107 0 0,-19-175-41 0 0,-2-1-1 0 0,-2 1 1 0 0,-1 1-1 0 0,-2-1 1 0 0,-1 0 0 0 0,-2 1-1 0 0,-2-1 1 0 0,-1 0-1 0 0,-2 0 1 0 0,-3 4-2 0 0,7-34 2 0 0,0 0-1 0 0,0-1 1 0 0,-1 1-1 0 0,0-1 1 0 0,-1 0-1 0 0,1 0 1 0 0,-1 0-1 0 0,0 0 1 0 0,-1-1-1 0 0,1 1 1 0 0,-1-1 0 0 0,0 0-1 0 0,-1-1 1 0 0,1 1-1 0 0,-1-1 1 0 0,0 0-1 0 0,0 0 1 0 0,0-1-1 0 0,0 0 1 0 0,0 0-1 0 0,-1 0 1 0 0,0-1 0 0 0,1 0-1 0 0,-1 0 1 0 0,0-1-1 0 0,0 0 1 0 0,0 0-1 0 0,0-1 1 0 0,0 1-1 0 0,0-2 1 0 0,0 1-1 0 0,0-1-1 0 0,4-1 4 0 0,0 0 0 0 0,0 0 0 0 0,0-1 0 0 0,0 0 0 0 0,1 1 0 0 0,-1-1 0 0 0,1 0 0 0 0,-1 0 0 0 0,1 0 0 0 0,0-1 0 0 0,0 1 0 0 0,1 0 0 0 0,-1-1 0 0 0,1 1 0 0 0,0-1 0 0 0,0 0 0 0 0,0 1 0 0 0,0-1 0 0 0,0 0 0 0 0,1 0 0 0 0,0 1 0 0 0,0-1-1 0 0,0 0 1 0 0,0 0 0 0 0,0 0 0 0 0,1 1 0 0 0,0-1 0 0 0,0 0 0 0 0,0 1 0 0 0,0-1 0 0 0,0 1 0 0 0,1-1-4 0 0,4-11 5 0 0,1 0 0 0 0,0 1-1 0 0,1 0 1 0 0,1 0 0 0 0,0 1 0 0 0,1 0 0 0 0,0 1-1 0 0,1 0 1 0 0,5-4-5 0 0,1-2 2 0 0,182-185-1581 0 0,-185 191 538 0 0,-5 4-1036 0 0,-3 1-2186 0 0,1-1-7562 0 0</inkml:trace>
  <inkml:trace contextRef="#ctx0" brushRef="#br0" timeOffset="2861.079">228 519 0 0 0,'0'0'986'0'0,"0"0"551"0"0,0 0 293 0 0,0 0 157 0 0,0 0 141 0 0,0 0 25 0 0,0 0-231 0 0,0 0-343 0 0,0 0-336 0 0,0 0-251 0 0,-4 3-83 0 0,1 0-617 0 0,-1-1-1 0 0,0 0 1 0 0,-1 1-1 0 0,1-1 1 0 0,0-1-1 0 0,0 1 1 0 0,-1-1-1 0 0,1 1 1 0 0,-1-1-1 0 0,1-1 1 0 0,-1 1-1 0 0,0 0 1 0 0,1-1-1 0 0,-1 0 1 0 0,0 0-1 0 0,-2-1-291 0 0,-50 1 1448 0 0,36 0-1280 0 0,28 0-1068 0 0,23-1-570 0 0,-11-1-3161 0 0,-5 1-6465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9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7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1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49">2517 305 11490 0 0,'0'0'4055'0'0,"0"0"-1970"0"0,0 0-748 0 0,0 0-65 0 0,0 0-41 0 0,0 0-112 0 0,0 0-106 0 0,0 0-122 0 0,33 2-179 0 0,105 7-173 0 0,4 11 524 0 0,77 4-614 0 0,-125-21-7761 0 0,-85-3-4790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5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5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378 802 0 0 0,'0'0'860'0'0,"0"0"-102"0"0,0 0-126 0 0,0 0-93 0 0,0 0-62 0 0,0 0 0 0 0,6-4 40 0 0,14-8 60 0 0,-15 8 78 0 0,-5 4 100 0 0,0 0 86 0 0,0 0 90 0 0,0 0 89 0 0,0 0 50 0 0,2 3 8443 0 0,-5-1-5142 0 0,-17 4-5602 0 0,14-5 2241 0 0,-215 49-285 0 0,167-42 113 0 0,54-8-702 0 0,0 0-31 0 0,0 0-32 0 0,0 0-25 0 0,0 0-18 0 0,0 0-2 0 0,0 0-7 0 0,0 0 5 0 0,0 0-13 0 0,0 0 7 0 0,0 0 20 0 0,0 0-1 0 0,0 0 13 0 0,0 0 8 0 0,0 0 17 0 0,0 0 10 0 0,0 0 3 0 0,0 0 6 0 0,0 0-14 0 0,0 0 7 0 0,0 0-9 0 0,0 0-13 0 0,0 0-9 0 0,0 0-20 0 0,0 0-6 0 0,0 0-4 0 0,0 0-16 0 0,0 0-3 0 0,20 0-1 0 0,225-11 359 0 0,31-5 134 0 0,-55 20-286 0 0,-155-16 789 0 0,-68 39-1033 0 0,-9 112 48 0 0,-5 153 38 0 0,11-10 87 0 0,3-135-51 0 0,-15-32 26 0 0,9-37 70 0 0,5-51 485 0 0,-3-30-660 0 0,1 0 1 0 0,-1 1 0 0 0,0 0 0 0 0,0 0-1 0 0,0 0 1 0 0,0 1 0 0 0,0 0-1 0 0,0 0 1 0 0,-1 1 0 0 0,1 0-1 0 0,0 0 1 0 0,0 0 0 0 0,-1 1-15 0 0,2-1 13 0 0,-210 0-52 0 0,125 11 39 0 0,-60 1 44 0 0,-12-16-32 0 0,60 8 35 0 0,80 3 0 0 0,21-7-59 0 0,1 0 2 0 0,0 0 0 0 0,0 0 10 0 0,0 0-8 0 0,0 0 13 0 0,0 0 6 0 0,0 0 5 0 0,0 0 60 0 0,0 0-60 0 0,0 0-70 0 0,0 0 32 0 0,0 0 26 0 0,0 0 4 0 0,0 0 1 0 0,0 0 4 0 0,0 0-2 0 0,0 0 6 0 0,0 0 13 0 0,0 0 2 0 0,0 0-4 0 0,0 0-16 0 0,0 0-4 0 0,-2-258 190 0 0,2 130-184 0 0,-17 56-12 0 0,13-125-3 0 0,-9 66 4 0 0,11-115-78 0 0,2 246 60 0 0,0 0-5 0 0,0 0 15 0 0,0 0 22 0 0,0 0-1 0 0,0 0-9 0 0,0 0-12 0 0,0 0-6 0 0,0 0-8 0 0,0 0 9 0 0,0 0 7 0 0,0 0 19 0 0,0 0-13 0 0,0 0-30 0 0,0 0 10 0 0,0 0-9 0 0,0 0 16 0 0,0 0 23 0 0,0 0-26 0 0,0 0 17 0 0,0 0-3 0 0,22-12-165 0 0,45 1 116 0 0,50 11 19 0 0,-112-2 919 0 0,-2 0-3536 0 0,1 2-7056 0 0,-3 0-2129 0 0</inkml:trace>
  <inkml:trace contextRef="#ctx0" brushRef="#br0" timeOffset="3717.925">103 1611 0 0 0,'0'0'839'0'0,"0"0"193"0"0,0 0 92 0 0,0 0 73 0 0,0 0-29 0 0,0 0-63 0 0,0 9-92 0 0,0 36 742 0 0,1-41 7572 0 0,2-7-5032 0 0,4-17-3022 0 0,13-150 521 0 0,-15 151-1767 0 0,-2 8 6 0 0,0-1-1 0 0,0 0 0 0 0,1 1 0 0 0,1 0 1 0 0,0 0-1 0 0,0 0 0 0 0,1 1 0 0 0,0 0 1 0 0,1 0-1 0 0,0 0 0 0 0,1 1 0 0 0,4-5-32 0 0,-7 11-4 0 0,0-1-1 0 0,1 1 1 0 0,-1 0-1 0 0,1 1 1 0 0,-1-1-1 0 0,1 1 1 0 0,0 0-1 0 0,0 1 1 0 0,0-1 0 0 0,0 1-1 0 0,0 0 1 0 0,0 1-1 0 0,1-1 1 0 0,1 1 4 0 0,3 50 33 0 0,-9 173-6 0 0,-2-222-35 0 0,0-1 0 0 0,0 0 2 0 0,1 0 6 0 0,1 0-14 0 0,2-1 19 0 0,-1 0 0 0 0,0 0 0 0 0,0-1 0 0 0,-1 1 0 0 0,1-1 0 0 0,0 1 0 0 0,0-1 0 0 0,-1 0 0 0 0,1 0 0 0 0,-1 0 0 0 0,1 0 0 0 0,-1-1 0 0 0,0 1 0 0 0,0-1 0 0 0,0 1 0 0 0,0-1 0 0 0,-1 0 0 0 0,1 0 0 0 0,-1 0 0 0 0,1 0 0 0 0,-1 0 0 0 0,0 0 1 0 0,0-1-6 0 0,7-12 6 0 0,104-161 53 0 0,-110 175-62 0 0,-1 0 0 0 0,1 0 1 0 0,0 0-1 0 0,-1 0 0 0 0,1 0 0 0 0,0 0 0 0 0,0 1 1 0 0,0-1-1 0 0,0 1 0 0 0,1-1 0 0 0,-1 1 0 0 0,0 0 0 0 0,0 0 1 0 0,1 0-1 0 0,-1 0 0 0 0,1 0 0 0 0,-1 0 0 0 0,1 1 1 0 0,-1-1-1 0 0,1 1 0 0 0,-1 0 0 0 0,1 0 0 0 0,0 0 1 0 0,-1 0-1 0 0,1 0 0 0 0,-1 0 0 0 0,1 1 0 0 0,1 0 3 0 0,-1 2 2 0 0,1 0-1 0 0,-1 1 1 0 0,1 0 0 0 0,-1 0-1 0 0,0 0 1 0 0,0 0-1 0 0,-1 0 1 0 0,1 0-1 0 0,-1 1 1 0 0,0-1 0 0 0,0 1-1 0 0,0-1 1 0 0,-1 1-1 0 0,0 0 1 0 0,0 0-1 0 0,0 0 1 0 0,0 0 0 0 0,-1 0-1 0 0,0 0 1 0 0,0 0-1 0 0,0 0 1 0 0,-1-1-1 0 0,1 1 1 0 0,-2 2-2 0 0,2 2-7 0 0,-9 119-488 0 0,9-109-1637 0 0,2-16-2326 0 0,1-2-3786 0 0,-1-1-2858 0 0</inkml:trace>
  <inkml:trace contextRef="#ctx0" brushRef="#br0" timeOffset="4531.625">704 1503 0 0 0,'0'0'1046'0'0,"0"0"477"0"0,0 0 156 0 0,0 0 36 0 0,0 0-10 0 0,0 0-108 0 0,0 0-148 0 0,0 0-132 0 0,0 0-80 0 0,0 0-50 0 0,0 0-67 0 0,0 0-77 0 0,0 0-95 0 0,4-3 7320 0 0,0 1-8842 0 0,72-23 1522 0 0,-76 24-941 0 0,0 1 0 0 0,1-1 0 0 0,-1 1 0 0 0,1 0 0 0 0,0-1 0 0 0,-1 1 0 0 0,1-1 0 0 0,-1 1 1 0 0,1 0-1 0 0,0 0 0 0 0,-1-1 0 0 0,1 1 0 0 0,-1 0 0 0 0,1 0 0 0 0,0 0 0 0 0,-1 0 0 0 0,1 0 0 0 0,0 0 0 0 0,-1 0 0 0 0,1 0 0 0 0,0 0 0 0 0,-1 0 0 0 0,1 0 0 0 0,0 0 0 0 0,-1 0 0 0 0,1 0 0 0 0,0 1 0 0 0,-1-1 0 0 0,1 0 0 0 0,-1 1 0 0 0,1-1 0 0 0,0 0 0 0 0,-1 1 0 0 0,1-1 0 0 0,-1 1 0 0 0,1-1 0 0 0,-1 0 0 0 0,1 1 0 0 0,-1-1 0 0 0,0 1 0 0 0,1 0 0 0 0,-1-1 0 0 0,0 1 0 0 0,1-1 0 0 0,-1 1 1 0 0,0 0-1 0 0,0-1 0 0 0,1 1 0 0 0,-1-1 0 0 0,0 1 0 0 0,0 0 0 0 0,0-1 0 0 0,0 1 0 0 0,0 0 0 0 0,0-1 0 0 0,0 1 0 0 0,0 0 0 0 0,0-1 0 0 0,0 1 0 0 0,0 0 0 0 0,0-1 0 0 0,-1 1 0 0 0,1 0 0 0 0,0-1 0 0 0,0 1 0 0 0,-1 0-7 0 0,-20 41 391 0 0,2-16-330 0 0,-43 84 214 0 0,62-109-263 0 0,-1 1-1 0 0,1 0 1 0 0,0-1-1 0 0,-1 1 1 0 0,1 0 0 0 0,0 0-1 0 0,0-1 1 0 0,0 1-1 0 0,1 0 1 0 0,-1 0-1 0 0,0-1 1 0 0,1 1-1 0 0,-1 0 1 0 0,1-1 0 0 0,-1 1-1 0 0,1-1 1 0 0,0 1-1 0 0,0 0 1 0 0,0-1-1 0 0,0 1 1 0 0,0-1 0 0 0,0 0-1 0 0,0 1 1 0 0,0-1-1 0 0,0 0 1 0 0,1 0-1 0 0,-1 0 1 0 0,0 0-1 0 0,1 0 1 0 0,-1 0 0 0 0,1 0-1 0 0,0 0 1 0 0,-1-1-1 0 0,1 1 1 0 0,-1 0-1 0 0,1-1 1 0 0,0 0-1 0 0,-1 1 1 0 0,2-1-12 0 0,75 7 553 0 0,-67-8-453 0 0,49-14 443 0 0,-60 15-528 0 0,0 0-4 0 0,0 0-2 0 0,0 0-16 0 0,0 0 11 0 0,0 0-4 0 0,0 0-41 0 0,-2-6-3813 0 0,0 4-4137 0 0,2-2-4576 0 0</inkml:trace>
  <inkml:trace contextRef="#ctx0" brushRef="#br0" timeOffset="7832.296">357 73 0 0 0,'-15'-24'0'0'0,"14"23"0"0"0,4-12 0 0 0,-3 2-724 0 0,0-4 14585 0 0,0 14-13142 0 0,-6-6 8938 0 0,-23 57-8245 0 0,4 65-877 0 0,31 300 679 0 0,-4-364-1017 0 0,-2-51-182 0 0,-9 19-395 0 0,-9-28-5717 0 0,14 0-129 0 0,2 5 1072 0 0,0 3-3875 0 0</inkml:trace>
  <inkml:trace contextRef="#ctx0" brushRef="#br0" timeOffset="8655.562">257 43 2256 0 0,'0'0'1311'0'0,"0"0"-446"0"0,0 0-167 0 0,0 0 217 0 0,0 0 396 0 0,0 0 284 0 0,0 0 23 0 0,0 0-260 0 0,0 0-362 0 0,0 0-237 0 0,0 0-74 0 0,0 0 31 0 0,0 0 114 0 0,4 7 3259 0 0,-27 17-2634 0 0,-104 95 769 0 0,61-77-1381 0 0,113-28 381 0 0,66-8-760 0 0,212-14 419 0 0,-324 8-859 0 0,-1 0 4 0 0,0 0-7 0 0,0 0 6 0 0,0 0-8 0 0,0 0-2 0 0,0 0 10 0 0,0 0 11 0 0,-58-27 1373 0 0,-46-39-1343 0 0,7-15-72 0 0,69 58-1541 0 0,40 23-3154 0 0,-5 0-2425 0 0,-1 0-4918 0 0</inkml:trace>
  <inkml:trace contextRef="#ctx0" brushRef="#br0" timeOffset="9766.814">1147 193 0 0 0,'0'0'416'0'0,"-1"-3"252"0"0,1 2-442 0 0,-5-13 295 0 0,3 2 7238 0 0,2 11-5996 0 0,0 1-53 0 0,0 0-118 0 0,-1-3 8202 0 0,1 7-9268 0 0,-1 461 1699 0 0,-12-376-2110 0 0,12-89-221 0 0,0 0 1 0 0,0 0-1 0 0,-1 0 0 0 0,1 0 0 0 0,0-1 1 0 0,-1 1-1 0 0,1 0 0 0 0,0-1 1 0 0,0 1-1 0 0,0-1 0 0 0,0 1 0 0 0,-1-1 1 0 0,1 1-1 0 0,0-1 0 0 0,0 0 0 0 0,0 0 1 0 0,0 1-1 0 0,0-1 0 0 0,0 0 0 0 0,1 0 1 0 0,-1 0-1 0 0,0 0 0 0 0,0 0 0 0 0,1 0 1 0 0,-1 0-1 0 0,0-1 0 0 0,1 1 1 0 0,-1 0-1 0 0,1 0 0 0 0,0 0 0 0 0,-1-1 1 0 0,1 1-1 0 0,0 0 0 0 0,0 0 0 0 0,0-1 106 0 0,-5-31-5400 0 0,4 18-2220 0 0,0 10-2974 0 0</inkml:trace>
  <inkml:trace contextRef="#ctx0" brushRef="#br0" timeOffset="10156.693">835 216 3673 0 0,'0'0'2276'0'0,"0"0"-359"0"0,0 0-176 0 0,0 0 8 0 0,0 0 39 0 0,0 0-26 0 0,0 0-150 0 0,0 0-257 0 0,0 0-288 0 0,0 0-244 0 0,0 0-196 0 0,0 0-135 0 0,0 0-72 0 0,-5-1-45 0 0,-7-1-254 0 0,4 0 347 0 0,24-1 444 0 0,101-9 1235 0 0,0 5 0 0 0,66 7-2147 0 0,-102 0 250 0 0,40 28-62 0 0,-85-10-1039 0 0,-32-16-401 0 0,2 0-5614 0 0,-5-2-4937 0 0</inkml:trace>
  <inkml:trace contextRef="#ctx0" brushRef="#br0" timeOffset="13970.451">377 2015 0 0 0,'0'0'1454'0'0,"0"0"325"0"0,0 0 137 0 0,0 0-14 0 0,0 0-92 0 0,0 0-162 0 0,0 0-173 0 0,0 0-167 0 0,-2-1-950 0 0,-2-2 10471 0 0,4 3-9522 0 0,0 1-1177 0 0,0-1-11 0 0,-10 238 1117 0 0,10-22-996 0 0,-21-66-28 0 0,19-126-90 0 0,2-24-112 0 0,0 0 9 0 0,0 0 13 0 0,0 0-11 0 0,0 0 2 0 0,0 0-4 0 0,0 0-17 0 0,0 0 16 0 0,0 0 0 0 0,0 0 6 0 0,0 0 7 0 0,0 0 2 0 0,0 0 2 0 0,0 0-12 0 0,0 0 7 0 0,0 0 13 0 0,0 0 20 0 0,0 0 18 0 0,0 0 11 0 0,-11-20 40 0 0,-2 3-148 0 0,-1 0 1 0 0,-1 1-1 0 0,0 1 0 0 0,-1 0 0 0 0,-1 2 1 0 0,0 0-1 0 0,-1 0 0 0 0,-1 2 0 0 0,-12-7 16 0 0,2 1-6 0 0,-23-30-35 0 0,51 45 38 0 0,1 0 0 0 0,1 0-1 0 0,-1 0 1 0 0,0 0 0 0 0,0 0 0 0 0,1 0 0 0 0,-1 0 0 0 0,1 0 0 0 0,0 0 0 0 0,-1 0-1 0 0,1 1 1 0 0,0-1 0 0 0,0 0 0 0 0,0 0 0 0 0,1 1 0 0 0,-1-1 0 0 0,0 1 0 0 0,0-1 0 0 0,1 1-1 0 0,-1 0 1 0 0,1-1 0 0 0,-1 1 0 0 0,1 0 0 0 0,0 0 0 0 0,0 0 0 0 0,-1 0 0 0 0,1 0 0 0 0,0 0-1 0 0,0 1 1 0 0,0-1 0 0 0,0 1 0 0 0,0-1 0 0 0,0 1 0 0 0,0 0 0 0 0,0 0 0 0 0,0-1-1 0 0,0 1 1 0 0,0 1 0 0 0,0-1 0 0 0,-1 0 0 0 0,3 1 3 0 0,10-4-7 0 0,23-6 7 0 0,1 3 0 0 0,0 1 1 0 0,0 1-1 0 0,0 3 0 0 0,1 1 0 0 0,-1 1 0 0 0,18 5 0 0 0,15 8-24 0 0,-70-14 38 0 0,-1 0-4 0 0,0 0 1 0 0,-47 46 186 0 0,-136 77-278 0 0,147-96-87 0 0,35-27 51 0 0,1 1 0 0 0,0-1-1 0 0,0 1 1 0 0,0-1 0 0 0,0 1 0 0 0,0-1 0 0 0,0 1 0 0 0,0-1-1 0 0,0 1 1 0 0,0-1 0 0 0,0 1 0 0 0,0-1 0 0 0,0 1 0 0 0,0-1-1 0 0,0 1 1 0 0,0-1 0 0 0,1 1 0 0 0,-1-1 0 0 0,0 1-1 0 0,0-1 1 0 0,1 0 0 0 0,-1 1 0 0 0,0-1 0 0 0,0 1 0 0 0,1-1-1 0 0,-1 0 1 0 0,1 1 0 0 0,-1-1 0 0 0,0 0 0 0 0,1 1-1 0 0,-1-1 1 0 0,1 0 0 0 0,-1 1 0 0 0,0-1 0 0 0,1 0 0 0 0,-1 0-1 0 0,1 0 1 0 0,-1 0 0 0 0,1 1 0 0 0,-1-1 0 0 0,1 0-1 0 0,-1 0 1 0 0,1 0 0 0 0,-1 0 0 0 0,1 0 0 0 0,-1 0 0 0 0,1 0-1 0 0,-1 0 1 0 0,1 0 0 0 0,-1-1 0 0 0,1 1 0 0 0,-1 0-1 0 0,1 0 1 0 0,-1 0 0 0 0,1 0 0 0 0,-1-1 0 0 0,1 1 0 0 0,-1 0-1 0 0,1-1 1 0 0,-1 1 0 0 0,0 0 0 0 0,1-1 0 0 0,-1 1 0 0 0,0 0-1 0 0,1-1 1 0 0,-1 1 0 0 0,0-1 0 0 0,1 1 0 0 0,-1 0-1 0 0,0-1 118 0 0,6 1-4481 0 0,3 0-7368 0 0</inkml:trace>
  <inkml:trace contextRef="#ctx0" brushRef="#br0" timeOffset="15322.707">598 2597 0 0 0,'0'0'951'0'0,"0"0"781"0"0,0 0 250 0 0,0 0-63 0 0,0 0-107 0 0,0 0-127 0 0,0 0-160 0 0,0 0-190 0 0,0 0-149 0 0,0 0-147 0 0,0 0-79 0 0,0 0-13 0 0,-3 2-43 0 0,1-1-491 0 0,-5 6-351 0 0,0-5 3309 0 0,9-30-1485 0 0,4 8-1713 0 0,1 1-1 0 0,1 0 0 0 0,1 0 1 0 0,1 1-1 0 0,0 0 1 0 0,2 0-1 0 0,0 1 1 0 0,0 1-1 0 0,13-12-172 0 0,11-18 196 0 0,-12 19 0 0 0,-6 62-148 0 0,16 76 159 0 0,-26-100-183 0 0,12-29-10 0 0,-4-5 12 0 0,6-8-17 0 0,1 0 0 0 0,2 2 0 0 0,1 0 1 0 0,1 2-1 0 0,1 1 0 0 0,18-13-9 0 0,-19 34 22 0 0,-23 38 64 0 0,-8 122 298 0 0,4-154-396 0 0,0-1 0 0 0,-1 1-1 0 0,1 0 1 0 0,0-1 0 0 0,0 1 0 0 0,0-1 0 0 0,0 1-1 0 0,0-1 1 0 0,0 1 0 0 0,0 0 0 0 0,0-1 0 0 0,0 1-1 0 0,0-1 1 0 0,1 1 0 0 0,-1-1 0 0 0,0 1 0 0 0,0 0-1 0 0,0-1 1 0 0,1 1 0 0 0,-1-1 0 0 0,0 1 0 0 0,1-1-1 0 0,-1 1 1 0 0,0-1 0 0 0,1 0 0 0 0,-1 1 0 0 0,1-1-1 0 0,-1 1 1 0 0,1-1 0 0 0,-1 0 0 0 0,1 1 0 0 0,-1-1 0 0 0,1 0-1 0 0,-1 0 1 0 0,1 1 0 0 0,-1-1 0 0 0,1 0 0 0 0,-1 0-1 0 0,1 0 1 0 0,-1 0 0 0 0,1 0 0 0 0,0 1 0 0 0,-1-1-1 0 0,1 0 1 0 0,-1 0 0 0 0,1-1 0 0 0,0 1 0 0 0,-1 0-1 0 0,1 0 1 0 0,-1 0 0 0 0,1 0 0 0 0,-1 0 0 0 0,1-1-1 0 0,-1 1 1 0 0,1 0 0 0 0,-1 0 0 0 0,1-1 0 0 0,-1 1-1 0 0,1 0 1 0 0,-1-1 0 0 0,1 1 0 0 0,-1-1 0 0 0,1 1-1 0 0,-1 0 1 0 0,0-1 0 0 0,1 0 12 0 0,17-15-2619 0 0,-6 2-4369 0 0,-8 7-4726 0 0</inkml:trace>
  <inkml:trace contextRef="#ctx0" brushRef="#br0" timeOffset="15835.201">1234 2420 6073 0 0,'0'0'3329'0'0,"0"0"-1157"0"0,0 0-549 0 0,0 0-104 0 0,0 0-84 0 0,0 0-121 0 0,0 0-175 0 0,0 0-276 0 0,0 0-314 0 0,0 0-214 0 0,0 0-83 0 0,0 0 25 0 0,0 0 73 0 0,12 8 1084 0 0,98-35 1298 0 0,-109 27-2718 0 0,0 0 0 0 0,0-1-1 0 0,0 1 1 0 0,-1 1 0 0 0,1-1-1 0 0,0 0 1 0 0,0 0 0 0 0,-1 0 0 0 0,1 0-1 0 0,0 0 1 0 0,0 1 0 0 0,-1-1-1 0 0,1 0 1 0 0,0 1 0 0 0,-1-1 0 0 0,1 0-1 0 0,0 1 1 0 0,-1-1 0 0 0,1 1-1 0 0,-1-1 1 0 0,1 1 0 0 0,-1-1 0 0 0,1 1-1 0 0,-1 0 1 0 0,1-1 0 0 0,-1 1-1 0 0,1-1 1 0 0,-1 1 0 0 0,0 0 0 0 0,1 0-1 0 0,-1-1 1 0 0,0 1 0 0 0,0 0-1 0 0,1-1 1 0 0,-1 1 0 0 0,0 0 0 0 0,0 0-1 0 0,0-1 1 0 0,0 1 0 0 0,0 0-1 0 0,0 0 1 0 0,0 0 0 0 0,0-1 0 0 0,0 1-1 0 0,-1 0 1 0 0,1 0 0 0 0,0-1-1 0 0,0 1 1 0 0,-1 0 0 0 0,1-1 0 0 0,0 1-1 0 0,-1 0 1 0 0,1-1 0 0 0,-1 1-1 0 0,1 0 1 0 0,-1-1 0 0 0,1 1 0 0 0,-1-1-1 0 0,1 1 1 0 0,-1-1 0 0 0,0 1 0 0 0,1-1-1 0 0,-1 0 1 0 0,0 1 0 0 0,1-1-1 0 0,-1 0 1 0 0,0 1 0 0 0,0-1 0 0 0,1 0-1 0 0,-1 0-13 0 0,-112 134 496 0 0,95-83-292 0 0,20-49-198 0 0,0 0-1 0 0,1 0 0 0 0,-1 0 0 0 0,0 0 0 0 0,1-1 0 0 0,-1 1 0 0 0,1-1 0 0 0,-1 0 0 0 0,1 0 0 0 0,0 0 0 0 0,0 0 0 0 0,-1 0 0 0 0,1 0 1 0 0,0-1-1 0 0,0 1 0 0 0,0-1 0 0 0,0 0 0 0 0,0 0 0 0 0,0 0 0 0 0,0 0 0 0 0,-1-1 0 0 0,1 1 0 0 0,0-1 0 0 0,0 0 0 0 0,0 1 0 0 0,1-2-5 0 0,75-44-2149 0 0,-55 28-2029 0 0,-2-2-4274 0 0,-15 11-3309 0 0</inkml:trace>
  <inkml:trace contextRef="#ctx0" brushRef="#br0" timeOffset="16489.204">1781 2200 6985 0 0,'0'0'2364'0'0,"0"0"-372"0"0,0 0-197 0 0,0 0-32 0 0,0 0-114 0 0,0 0-150 0 0,0 0-186 0 0,0 0-246 0 0,0 0-241 0 0,0 0-190 0 0,0 0-130 0 0,0 0-104 0 0,0 0-89 0 0,-26 21-49 0 0,-80 64-38 0 0,60-40 103 0 0,42-39-308 0 0,0 0 0 0 0,1 0 0 0 0,-1 1 0 0 0,2-1 0 0 0,-1 1 0 0 0,1 0 0 0 0,0-1 0 0 0,0 1 0 0 0,0 0 0 0 0,1 0 0 0 0,1 0 0 0 0,-1 0 1 0 0,1 2-22 0 0,1-7 12 0 0,0 0 0 0 0,0 0 1 0 0,1-1-1 0 0,-1 1 0 0 0,1-1 1 0 0,-1 1-1 0 0,1-1 0 0 0,0 1 1 0 0,-1-1-1 0 0,1 0 0 0 0,0 0 1 0 0,0 0-1 0 0,0 0 0 0 0,0 0 1 0 0,0 0-1 0 0,0 0 0 0 0,0-1 1 0 0,0 1-1 0 0,0-1 1 0 0,0 0-1 0 0,0 1 0 0 0,0-1 1 0 0,0 0-1 0 0,1 0 0 0 0,-1 0 1 0 0,0-1-1 0 0,0 1 0 0 0,0 0 1 0 0,0-1-1 0 0,0 0 0 0 0,0 1 1 0 0,0-1-1 0 0,0 0 0 0 0,0 0 1 0 0,0 0-1 0 0,0 0 0 0 0,0 0 1 0 0,-1 0-1 0 0,1-1 1 0 0,0 1-1 0 0,-1-1 0 0 0,1 0-12 0 0,35-29 416 0 0,-1-2-1 0 0,-2-1 0 0 0,-1-2 1 0 0,-2-1-1 0 0,2-7-415 0 0,-6 10 400 0 0,-2 14 49 0 0,-10 48-414 0 0,26 260 1 0 0,-30-102-53 0 0,-14-176 1 0 0,-1-1 0 0 0,0 1 1 0 0,-1-1-1 0 0,0 0 0 0 0,0 0 1 0 0,-1 0-1 0 0,0-1 0 0 0,-1 0 1 0 0,1 0-1 0 0,-2-1 0 0 0,1 0 1 0 0,-1 0-1 0 0,0-1 0 0 0,0 0 1 0 0,-1 0-1 0 0,0-1 0 0 0,0 0 0 0 0,0 0 1 0 0,-1-1-1 0 0,1 0 0 0 0,-1-1 1 0 0,-10 2 15 0 0,18-4-9 0 0,-125 30-363 0 0,139-50 145 0 0,148-119 257 0 0,-118 102-297 0 0,38-34 533 0 0,-35 18-6057 0 0,-39 44-1800 0 0,0 4-4724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12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1776 0 0,'0'0'1939'0'0,"0"0"-689"0"0,0 0-394 0 0,0 0-12 0 0,0 0 183 0 0,0 0 268 0 0,0 0 170 0 0,0 0-84 0 0,0 0-310 0 0,0 0-372 0 0,0 0-278 0 0,46 12 4050 0 0,82 7-1569 0 0,47-4-1438 0 0,-23 11-804 0 0,-144 49 1875 0 0,5 395-1896 0 0,-20-270-396 0 0,-3 46 334 0 0,11-233 343 0 0,-1-46-554 0 0,-4 21-366 0 0,-1 1 0 0 0,0-1 0 0 0,-1 1 0 0 0,0 0 1 0 0,0 0-1 0 0,-1 1 0 0 0,-1 0 0 0 0,0 0 0 0 0,-7-7 0 0 0,2 5-13 0 0,-1 0 1 0 0,0 1-1 0 0,-1 0 0 0 0,0 1 0 0 0,0 0 0 0 0,-1 2 0 0 0,0 0 1 0 0,-1 0-1 0 0,0 2 0 0 0,0 0 0 0 0,0 1 0 0 0,-1 1 0 0 0,-5-1 13 0 0,1-5-14 0 0,22 9-22 0 0,10-6-107 0 0,150-27 127 0 0,-14 19 5 0 0,60-1 62 0 0,-39 15-48 0 0,-166 1 19 0 0,-1 0-3 0 0,0 0-4 0 0,-66 42 281 0 0,-114 59-248 0 0,136-73-44 0 0,30-19-14 0 0,-1 0 0 0 0,2 0 0 0 0,-1 1 0 0 0,1 1 0 0 0,1 1 0 0 0,0 0 1 0 0,-6 7 9 0 0,9-12-66 0 0,2-1-3171 0 0,6 4-5684 0 0,1-6-3194 0 0</inkml:trace>
  <inkml:trace contextRef="#ctx0" brushRef="#br0" timeOffset="948.974">39 1203 888 0 0,'0'0'1399'0'0,"0"0"-121"0"0,0 0 46 0 0,0 0 190 0 0,0 0 255 0 0,0 0 136 0 0,0 0-91 0 0,0 0-199 0 0,0 0-262 0 0,0 0-203 0 0,0 0-157 0 0,0 0-109 0 0,-1-5-86 0 0,0-17 558 0 0,1 22-774 0 0,0 0-45 0 0,0 0-31 0 0,0 0-32 0 0,0 0-55 0 0,0 16 467 0 0,9 127 431 0 0,9 6-863 0 0,-18-148-443 0 0,-1 0 0 0 0,1 0 0 0 0,0 0 1 0 0,0 0-1 0 0,-1 0 0 0 0,1 0 0 0 0,0 0 1 0 0,0 1-1 0 0,0-1 0 0 0,0 0 0 0 0,0 0 1 0 0,0 0-1 0 0,1 0 0 0 0,-1 0 0 0 0,0 0 1 0 0,0 0-1 0 0,1 0 0 0 0,-1 0 0 0 0,1 0 1 0 0,-1 0-1 0 0,1 0 0 0 0,-1 0 0 0 0,1 0 0 0 0,0-1 1 0 0,-1 1-1 0 0,1 0 0 0 0,0 0 0 0 0,0-1 1 0 0,-1 1-1 0 0,1 0 0 0 0,0-1 0 0 0,0 1 1 0 0,0-1-1 0 0,0 1 0 0 0,0-1 0 0 0,0 1 1 0 0,0-1-1 0 0,0 0 0 0 0,0 1 0 0 0,0-1 1 0 0,0 0-1 0 0,0 0 0 0 0,0 0 0 0 0,0 0 1 0 0,0 0-1 0 0,0 0 0 0 0,0 0 0 0 0,0 0 0 0 0,0 0 1 0 0,1 0-1 0 0,-1-1 0 0 0,0 1 0 0 0,0 0 1 0 0,0-1-1 0 0,-1 1 0 0 0,2-1-11 0 0,78-168 836 0 0,-41 92-770 0 0,-24 93-109 0 0,45 107 152 0 0,-36-65-74 0 0,-4 0 0 0 0,-2 2-1 0 0,-2 0 1 0 0,0 20-35 0 0,-6-16 17 0 0,-2 0 0 0 0,-4 0 0 0 0,-2 1 0 0 0,-3 15-17 0 0,0-65 1 0 0,-1-1 0 0 0,-1 0-1 0 0,0 1 1 0 0,-1-1 0 0 0,0 0 0 0 0,-2 0-1 0 0,1-1 1 0 0,-1 0 0 0 0,-1 0 0 0 0,-1 0-1 0 0,0 0 0 0 0,5-8 1 0 0,0 0 0 0 0,-1 0-1 0 0,0 0 1 0 0,0-1-1 0 0,0 1 1 0 0,0-1 0 0 0,-1 0-1 0 0,0 0 1 0 0,1-1-1 0 0,-1 0 1 0 0,-1 1-1 0 0,1-2 1 0 0,0 1 0 0 0,-1 0-1 0 0,0-1 1 0 0,1 0-1 0 0,-1-1 1 0 0,0 1-1 0 0,0-1 1 0 0,0 0 0 0 0,0 0-1 0 0,0-1 1 0 0,0 0-1 0 0,0 0 1 0 0,0 0 0 0 0,0-1-1 0 0,-4-1 0 0 0,5-1 2 0 0,-1 0 0 0 0,1-1 0 0 0,1 1-1 0 0,-1-1 1 0 0,1 0 0 0 0,-1-1 0 0 0,1 1 0 0 0,0-1-1 0 0,1 0 1 0 0,-1 1 0 0 0,1-2 0 0 0,0 1 0 0 0,0 0-1 0 0,1-1 1 0 0,-1 1 0 0 0,1-1 0 0 0,0 0 0 0 0,1 0 0 0 0,0 1-1 0 0,-1-1 1 0 0,2 0 0 0 0,-1 0 0 0 0,1 0 0 0 0,0-1-1 0 0,0-2-1 0 0,1-7 5 0 0,0-1 0 0 0,0 1 0 0 0,1 0 0 0 0,1 0 0 0 0,1 0 0 0 0,0 0 0 0 0,2 1 0 0 0,-1 0 0 0 0,2 0 0 0 0,0 0 0 0 0,0 1 0 0 0,2 0-1 0 0,5-8-4 0 0,10-12-69 0 0,1 0 0 0 0,2 2 0 0 0,0 1 0 0 0,3 1 0 0 0,0 2 0 0 0,29-21 69 0 0,-27 33-1376 0 0,-14 8-5742 0 0,-10 4-4901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12 0 0 0,'0'0'1188'0'0,"0"0"902"0"0,0 0 157 0 0,0 0-144 0 0,0 0-132 0 0,0 0-125 0 0,0 0-198 0 0,0 0-321 0 0,0 0-294 0 0,-8-11 1028 0 0,-8 11-1674 0 0,0 2 0 0 0,0 0 0 0 0,0 1-1 0 0,0 1 1 0 0,1 0 0 0 0,-1 1 0 0 0,1 1-1 0 0,1 0 1 0 0,-8 5-387 0 0,-330 161 1347 0 0,310-145-847 0 0,61-3-400 0 0,126 38 302 0 0,-88-43-317 0 0,-11-3-2 0 0,-27-11-49 0 0,-1 1 1 0 0,0 0 0 0 0,-1 2-1 0 0,0 0 1 0 0,0 1 0 0 0,-1 0-1 0 0,0 1 1 0 0,0 1 0 0 0,4 5-35 0 0,-18-14 39 0 0,0 1 1 0 0,0-1 0 0 0,0 0 0 0 0,0 1-1 0 0,-1 0 1 0 0,1-1 0 0 0,-1 1-1 0 0,1 0 1 0 0,-1 0 0 0 0,0 0 0 0 0,0 0-1 0 0,-1 0 1 0 0,1 0 0 0 0,-1 0-1 0 0,1 0 1 0 0,-1 0 0 0 0,0 0 0 0 0,0 0-1 0 0,0 0 1 0 0,0 0 0 0 0,-1 0-1 0 0,1 0 1 0 0,-1 0 0 0 0,0 0-1 0 0,0 0 1 0 0,0 0 0 0 0,0 0 0 0 0,-1 0-1 0 0,1 0 1 0 0,-1-1 0 0 0,1 1-1 0 0,-1-1 1 0 0,0 1 0 0 0,0-1 0 0 0,0 1-40 0 0,-85 73 773 0 0,35-49-678 0 0,0-2-1 0 0,-2-2 1 0 0,0-2 0 0 0,-2-3-1 0 0,-49 9-94 0 0,19-18-350 0 0,85-9 42 0 0,7-6-770 0 0,137-88-5345 0 0,-109 72 167 0 0,-9 5-5053 0 0</inkml:trace>
  <inkml:trace contextRef="#ctx0" brushRef="#br0" timeOffset="269.65">1212 97 9250 0 0,'0'0'1996'0'0,"0"0"-805"0"0,0 0-392 0 0,0 0 33 0 0,0 0 254 0 0,0 0 257 0 0,-37 36 128 0 0,-115 116-39 0 0,74-48 358 0 0,68-85-1458 0 0,5-11-248 0 0,0 1 0 0 0,0-1 1 0 0,1 1-1 0 0,0 0 0 0 0,1 0 0 0 0,0 0 0 0 0,0 1 1 0 0,1-1-1 0 0,0 1 0 0 0,1 0 0 0 0,0-1 0 0 0,1 1 1 0 0,-1 0-1 0 0,2-1 0 0 0,0 1 0 0 0,0 0 0 0 0,0-1 1 0 0,1 1-1 0 0,1-1 0 0 0,0 0 0 0 0,0 1 0 0 0,2 2-84 0 0,0-4 44 0 0,1-1 0 0 0,0-1 0 0 0,0 1 0 0 0,0-1 0 0 0,1 0 0 0 0,0 0 0 0 0,0-1-1 0 0,0 0 1 0 0,1 0 0 0 0,-1-1 0 0 0,1 0 0 0 0,0 0 0 0 0,1-1 0 0 0,-1 0 0 0 0,1 0 0 0 0,-1-1 0 0 0,1 0-1 0 0,0-1 1 0 0,-1 0 0 0 0,1 0 0 0 0,0-1 0 0 0,0 0 0 0 0,4-1-44 0 0,-1 1 93 0 0,0 0 1 0 0,0-1 0 0 0,0 0-1 0 0,-1-1 1 0 0,1-1-1 0 0,0 0 1 0 0,-1 0-1 0 0,0-1 1 0 0,0-1 0 0 0,0 0-1 0 0,0 0 1 0 0,-1-1-1 0 0,0-1 1 0 0,0 1-1 0 0,0-2 1 0 0,-1 1-1 0 0,0-1 1 0 0,-1-1 0 0 0,5-5-94 0 0,-1 0 107 0 0,0-1 0 0 0,-1 0 1 0 0,0-1-1 0 0,-2 0 1 0 0,0-1-1 0 0,0 0 0 0 0,-2 0 1 0 0,0-1-1 0 0,2-11-107 0 0,-7 22 9 0 0,0 0-1 0 0,0 0 1 0 0,-1-1-1 0 0,0 1 1 0 0,-1 0 0 0 0,0-1-1 0 0,0 1 1 0 0,0 0-1 0 0,-1-1 1 0 0,0 1-1 0 0,-1 0 1 0 0,0 0-1 0 0,0 0 1 0 0,0 0-1 0 0,-1 0 1 0 0,0 0 0 0 0,0 1-1 0 0,0-1 1 0 0,-1 1-1 0 0,0 0 1 0 0,0 0-1 0 0,-1 0 1 0 0,0 1-1 0 0,0 0 1 0 0,-5-5-9 0 0,3 5-149 0 0,0-1-1 0 0,-1 1 1 0 0,0 0 0 0 0,0 1 0 0 0,0 0 0 0 0,0 0 0 0 0,0 1-1 0 0,-1 0 1 0 0,0 1 0 0 0,1 0 0 0 0,-1 0 0 0 0,0 0-1 0 0,0 1 1 0 0,0 1 0 0 0,0 0 0 0 0,0 0 0 0 0,0 0-1 0 0,0 1 1 0 0,0 1 0 0 0,0 0 0 0 0,0 0 0 0 0,0 0-1 0 0,-5 3 150 0 0,-11 9-2287 0 0,9-3-3139 0 0,7-2-6242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9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933 21 80 0 0,'0'0'2027'0'0,"0"0"-388"0"0,0 0-287 0 0,0 0-90 0 0,0 0 65 0 0,0 0 101 0 0,0 0 13 0 0,0 0-90 0 0,0 0-177 0 0,0 0-188 0 0,0 0-136 0 0,0 0-53 0 0,0 0-10 0 0,0 0 2 0 0,0 0-7 0 0,0 0-26 0 0,0 0-49 0 0,0 0-67 0 0,0 0-45 0 0,0 0-51 0 0,0 0-20 0 0,0 0 0 0 0,0 0-9 0 0,0 0-20 0 0,-17-1 744 0 0,3-4-1138 0 0,1 1 1 0 0,-1 1 0 0 0,0 0 0 0 0,0 1 0 0 0,0 1-1 0 0,-1 0 1 0 0,1 1 0 0 0,-11 1-102 0 0,13-1 55 0 0,-63-2 200 0 0,1 4 1 0 0,0 3-1 0 0,0 3 0 0 0,0 3 0 0 0,-47 15-255 0 0,24 0 260 0 0,84-18-188 0 0,13-7-72 0 0,0-1 8 0 0,0 0 8 0 0,0 0-16 0 0,0 0 6 0 0,0 3 2 0 0,0-3 0 0 0,0 0 1 0 0,0 0 6 0 0,0 0-1 0 0,33 28 404 0 0,-15-19-310 0 0,0-2 1 0 0,1 0-1 0 0,0 0 1 0 0,1-2-1 0 0,-1-1 0 0 0,1 0 1 0 0,-1-1-109 0 0,313 28 492 0 0,-160 4-371 0 0,-171-35-119 0 0,1 0 0 0 0,-1 0 0 0 0,0 0 1 0 0,1 0-1 0 0,-1 0 0 0 0,1 0 0 0 0,-1 0 0 0 0,1 1 0 0 0,-1-1 0 0 0,0 0 0 0 0,1 1 0 0 0,-1-1 0 0 0,0 1 1 0 0,1 0-1 0 0,-1-1 0 0 0,0 1 0 0 0,0 0 0 0 0,1 0 0 0 0,-1 0 0 0 0,0 0 0 0 0,0 0 0 0 0,0 0 0 0 0,0 0 1 0 0,0 0-1 0 0,-1 1 0 0 0,1-1 0 0 0,0 0 0 0 0,0 0 0 0 0,-1 1 0 0 0,1-1 0 0 0,-1 0 0 0 0,1 1 0 0 0,-1-1 1 0 0,0 1-1 0 0,1-1 0 0 0,-1 1 0 0 0,0-1 0 0 0,0 0 0 0 0,0 1 0 0 0,0-1 0 0 0,0 1 0 0 0,-1-1 0 0 0,1 1 1 0 0,0-1-1 0 0,-1 0 0 0 0,1 1 0 0 0,0-1 0 0 0,-1 1 0 0 0,0-1 0 0 0,1 0 0 0 0,-1 0 0 0 0,0 1 0 0 0,0-1 1 0 0,0 0-1 0 0,0 0 0 0 0,0 0 0 0 0,0 0 0 0 0,0 0 0 0 0,0 0 0 0 0,0 0 0 0 0,0 0-2 0 0,-142 49 304 0 0,-142 35-181 0 0,49 7-86 0 0,50-18-43 0 0,160-62-69 0 0,97 18 62 0 0,15-11 65 0 0,-33-11-54 0 0,26-1 84 0 0,480-7 196 0 0,-493 12-230 0 0,-77-6-2047 0 0,-12 16-968 0 0,14-11-977 0 0,4-8-1042 0 0,0-3-6347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0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23 7642 0 0,'0'0'2275'0'0,"0"0"-287"0"0,0 0-385 0 0,0 0-220 0 0,0 0 1 0 0,0 0 43 0 0,0 0-12 0 0,0 0-162 0 0,0 0-244 0 0,0 0-250 0 0,0 0-232 0 0,0 0-143 0 0,0 0-105 0 0,-10 2-43 0 0,-34 5-18 0 0,16 29 353 0 0,26-30-515 0 0,-13 46 245 0 0,3 0 0 0 0,1 0-1 0 0,3 2 1 0 0,3-1 0 0 0,1 8-301 0 0,-7 61 186 0 0,-4 70-47 0 0,14-145-162 0 0,-23-55-4253 0 0,20-5 128 0 0,4 3-3265 0 0,0 3-2965 0 0</inkml:trace>
  <inkml:trace contextRef="#ctx0" brushRef="#br0" timeOffset="299.629">12 70 9458 0 0,'0'0'1823'0'0,"0"0"-309"0"0,0 0-406 0 0,0 0-196 0 0,0 0-29 0 0,0 0 83 0 0,0 0 132 0 0,0 0 47 0 0,0 0-37 0 0,0 0-56 0 0,0 0-140 0 0,0 0-177 0 0,35-3-125 0 0,111-8-98 0 0,156-18 1584 0 0,-109 3-1578 0 0,-166 25-461 0 0,-27 1-109 0 0,0 0-9 0 0,0 0-35 0 0,-15 5-751 0 0,-4 5-359 0 0,-34 19-2380 0 0,18-8-6433 0 0,21-13-621 0 0</inkml:trace>
  <inkml:trace contextRef="#ctx0" brushRef="#br0" timeOffset="548.487">1 540 10514 0 0,'0'0'2075'0'0,"0"0"-825"0"0,0 0-447 0 0,0 0 49 0 0,0 0 288 0 0,0 0 222 0 0,0 0 53 0 0,0 0-104 0 0,0 0-230 0 0,0 0-242 0 0,0 0-205 0 0,32 0-157 0 0,103 3-120 0 0,-104-2-226 0 0,0 0-1 0 0,-1-3 0 0 0,1 0 0 0 0,0-2 0 0 0,18-5-130 0 0,33-1-1307 0 0,-65 9-2554 0 0,0 1-3412 0 0,-12 0-4399 0 0</inkml:trace>
  <inkml:trace contextRef="#ctx0" brushRef="#br0" timeOffset="1205.27">629 567 7658 0 0,'0'0'3279'0'0,"0"0"-1127"0"0,0 0-557 0 0,0 0-182 0 0,0 0-14 0 0,0 0-27 0 0,0 0-106 0 0,0 0-242 0 0,0 0-373 0 0,0 0-309 0 0,0 0-178 0 0,0 0-64 0 0,0 0 2 0 0,-3 7 3 0 0,-23 113 279 0 0,25-99-354 0 0,11 57 94 0 0,-6-73-81 0 0,-4-4-13 0 0,0 0 0 0 0,1 0 1 0 0,-1-1-1 0 0,1 1 0 0 0,-1 0 0 0 0,1 0 1 0 0,0 0-1 0 0,-1 0 0 0 0,1 0 0 0 0,0-1 0 0 0,-1 1 1 0 0,1 0-1 0 0,0-1 0 0 0,0 1 0 0 0,0-1 1 0 0,-1 1-1 0 0,1-1 0 0 0,0 1 0 0 0,0-1 1 0 0,0 1-1 0 0,0-1 0 0 0,0 0 0 0 0,0 1 1 0 0,0-1-1 0 0,0 0 0 0 0,0 0 0 0 0,0 0 0 0 0,0 0 1 0 0,0 0-1 0 0,0 0 0 0 0,0 0 0 0 0,0 0 1 0 0,0 0-1 0 0,0-1 0 0 0,0 1 0 0 0,0 0 1 0 0,0-1-1 0 0,0 1 0 0 0,0-1 0 0 0,0 1 1 0 0,0-1-1 0 0,0 1 0 0 0,0-1 0 0 0,0 0-30 0 0,184-206 2174 0 0,-142 173-1897 0 0,-37 50-341 0 0,1 121 114 0 0,-8-87-53 0 0,-2 2-13 0 0,-3-1 0 0 0,-1 0 0 0 0,-3-1 0 0 0,-12 37 16 0 0,16-61 0 0 0,5-22 0 0 0,0 1 1 0 0,0 0-1 0 0,0-1 0 0 0,-1 1 0 0 0,1-1 0 0 0,-1 1 1 0 0,0-1-1 0 0,-1 0 0 0 0,1 0 0 0 0,-1 0 1 0 0,1 0-1 0 0,-1 0 0 0 0,0-1 0 0 0,-1 1 1 0 0,1-1-1 0 0,-1 0 0 0 0,1 0 0 0 0,-1 0 1 0 0,0 0-1 0 0,0-1 0 0 0,0 1 0 0 0,0-1 0 0 0,-1 0 1 0 0,1 0-1 0 0,-1-1 0 0 0,1 1 0 0 0,-1-1 1 0 0,1 0-1 0 0,-1 0 0 0 0,0-1 0 0 0,1 1 1 0 0,-1-1-1 0 0,0 0 0 0 0,0-1 0 0 0,2-1 3 0 0,0-1 1 0 0,0-1-1 0 0,0 1 1 0 0,0 0-1 0 0,1-1 0 0 0,-1 1 1 0 0,1-1-1 0 0,0 0 0 0 0,0 0 1 0 0,0 0-1 0 0,1 0 0 0 0,-1 0 1 0 0,1 0-1 0 0,0 0 1 0 0,0-1-1 0 0,0 1 0 0 0,1 0 1 0 0,0-1-1 0 0,0 1 0 0 0,0 0 1 0 0,0-1-1 0 0,0 1 0 0 0,2-3-3 0 0,-3-8-52 0 0,2-1-1 0 0,0 0 0 0 0,0 1 1 0 0,2-1-1 0 0,0 1 0 0 0,0 0 1 0 0,2 0-1 0 0,0 0 0 0 0,1 1 1 0 0,0-1-1 0 0,1 1 0 0 0,0 1 1 0 0,1-1-1 0 0,2 0 53 0 0,29-34-2245 0 0,-12 19-5782 0 0,-20 21-3527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2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10026 0 0,'0'0'2289'0'0,"0"0"-517"0"0,0 0-410 0 0,0 0-175 0 0,0 0-21 0 0,0 0 44 0 0,0 0 48 0 0,0 0-95 0 0,0 0-119 0 0,0 0-116 0 0,0 0-165 0 0,0 0-132 0 0,0 0-87 0 0,23 3-53 0 0,72 10-63 0 0,73-10 1057 0 0,-22-19-1115 0 0,-91 1-529 0 0,-58 8-3435 0 0,-13 7-3679 0 0,9 0 57 0 0,1 0-2659 0 0</inkml:trace>
  <inkml:trace contextRef="#ctx0" brushRef="#br0" timeOffset="245.64">37 463 3593 0 0,'0'0'5857'0'0,"0"0"-3068"0"0,0 0-1152 0 0,0 0-223 0 0,0 0 61 0 0,0 0 52 0 0,0 0-31 0 0,0 0-78 0 0,0 0-198 0 0,0 0-201 0 0,0 0-153 0 0,0 0-136 0 0,0 0-120 0 0,34 8-110 0 0,105 25-92 0 0,-132-30-350 0 0,1-2 1 0 0,-1 1-1 0 0,0-1 0 0 0,0 0 1 0 0,1 0-1 0 0,-1-1 0 0 0,0 0 1 0 0,1 0-1 0 0,-1-1 1 0 0,1 0-1 0 0,-1 0 0 0 0,0-1 1 0 0,0 0-1 0 0,1-1-58 0 0,28-6 231 0 0,19 1-404 0 0,-55 7 799 0 0,0-1-4739 0 0,-3 1-6258 0 0,0 1-1949 0 0</inkml:trace>
  <inkml:trace contextRef="#ctx0" brushRef="#br0" timeOffset="2966.632">648 663 0 0 0,'0'0'1548'0'0,"0"0"150"0"0,0 0 45 0 0,0 0-71 0 0,0 0-159 0 0,0 0-181 0 0,0 0-82 0 0,0 0-77 0 0,2 0 7309 0 0,31-122-5215 0 0,-22 87-3013 0 0,1 1 0 0 0,1 0 0 0 0,2 1 0 0 0,1 0 0 0 0,2 1 0 0 0,1 1 0 0 0,3 0-254 0 0,30-31 403 0 0,-9 31-247 0 0,-43 31-172 0 0,0 0-19 0 0,0 0 19 0 0,28 1 64 0 0,-23 2-39 0 0,-1 1-1 0 0,1 0 1 0 0,-1 0 0 0 0,0 1-1 0 0,0-1 1 0 0,0 1-1 0 0,-1-1 1 0 0,0 1-1 0 0,0 0 1 0 0,0 1 0 0 0,0-1-1 0 0,-1 0 1 0 0,0 1-1 0 0,0-1 1 0 0,-1 1-1 0 0,1 0 1 0 0,-1 0 0 0 0,0-1-1 0 0,-1 1 1 0 0,1 0-1 0 0,-1 4-8 0 0,4 229 340 0 0,11-259-214 0 0,202-260 368 0 0,-45 87-438 0 0,-116 147-1 0 0,-53 45-35 0 0,-2 1-15 0 0,-1 0-15 0 0,2 17 75 0 0,23 155 553 0 0,4 94-56 0 0,-27-220-526 0 0,-2-46-44 0 0,0 0 2 0 0,0 0 4 0 0,-2 30-1998 0 0,2-24-996 0 0,0-3-4450 0 0,0-3-4278 0 0</inkml:trace>
  <inkml:trace contextRef="#ctx0" brushRef="#br0" timeOffset="3465.927">1757 447 9442 0 0,'0'0'2138'0'0,"0"0"-482"0"0,0 0-277 0 0,0 0-89 0 0,0 0-23 0 0,0 0-11 0 0,0 0-82 0 0,0 0-270 0 0,0 0-324 0 0,0 0-231 0 0,0 0-87 0 0,0 0 75 0 0,4 0 95 0 0,156-30 2941 0 0,-106 29-2958 0 0,-54 1-390 0 0,0 0 7 0 0,-1 6 108 0 0,-4 8-53 0 0,-1-1 1 0 0,-1 1-1 0 0,-1-1 0 0 0,0 0 1 0 0,0-1-1 0 0,-1 0 0 0 0,-1 0 0 0 0,-2 1-87 0 0,-5 8 61 0 0,2-2-15 0 0,2-5-28 0 0,2 1 0 0 0,-1 0 0 0 0,2 0 0 0 0,0 2 0 0 0,1-1 0 0 0,1 1 0 0 0,-5 12-18 0 0,12-27 4 0 0,0-1-1 0 0,0 1 1 0 0,1 0 0 0 0,-1-1-1 0 0,0 1 1 0 0,1 0 0 0 0,0-1-1 0 0,-1 1 1 0 0,1 0 0 0 0,0 0-1 0 0,0-1 1 0 0,-1 1 0 0 0,1 0-1 0 0,1 0 1 0 0,-1-1 0 0 0,0 1 0 0 0,0 0-1 0 0,1 0 1 0 0,-1-1 0 0 0,1 1-1 0 0,-1 0 1 0 0,1-1 0 0 0,0 1-1 0 0,0-1 1 0 0,0 1 0 0 0,0-1-1 0 0,0 1 1 0 0,0-1 0 0 0,0 1-1 0 0,0-1 1 0 0,0 0 0 0 0,1 0 0 0 0,-1 0-1 0 0,0 1 1 0 0,1-1 0 0 0,-1-1-1 0 0,1 1 1 0 0,0 0 0 0 0,-1 0-1 0 0,1 0 1 0 0,0-1 0 0 0,-1 1-1 0 0,1-1 1 0 0,0 0 0 0 0,-1 1-1 0 0,1-1 1 0 0,0 0 0 0 0,0 0 0 0 0,-1 0-1 0 0,1 0 1 0 0,1 0-4 0 0,8-1-19 0 0,-1 0 0 0 0,1-1 0 0 0,-1 0 0 0 0,1-1 0 0 0,-1 0 0 0 0,0 0 0 0 0,0-1 0 0 0,0-1 0 0 0,0 1 0 0 0,-1-2 0 0 0,0 1 0 0 0,7-6 19 0 0,23-19-4123 0 0,-2-1-5772 0 0,-29 22-1965 0 0</inkml:trace>
  <inkml:trace contextRef="#ctx0" brushRef="#br0" timeOffset="4202.001">2724 139 10154 0 0,'0'0'2325'0'0,"0"0"-384"0"0,0 0-267 0 0,0 0-48 0 0,0 0-81 0 0,0 0-170 0 0,0 0-164 0 0,0 0-261 0 0,0 0-255 0 0,0 0-183 0 0,0 0-125 0 0,0 0-74 0 0,-17-8-53 0 0,-54-26-32 0 0,67 33-196 0 0,1-1 0 0 0,-1 0 0 0 0,0 1 0 0 0,0 0 0 0 0,0 0 0 0 0,0 0 0 0 0,1 0 0 0 0,-1 1 0 0 0,0-1 0 0 0,0 1 0 0 0,0 0 1 0 0,0 1-1 0 0,0-1 0 0 0,0 1 0 0 0,0-1 0 0 0,0 1 0 0 0,-3 1-32 0 0,-2 0 79 0 0,-13 5 35 0 0,-1 1-1 0 0,2 1 0 0 0,-1 1 1 0 0,1 1-1 0 0,1 0 0 0 0,0 2 1 0 0,-9 7-114 0 0,18-11 3 0 0,0 0 0 0 0,1 1 1 0 0,0 0-1 0 0,0 0 0 0 0,1 1 1 0 0,1 1-1 0 0,0-1 0 0 0,0 1 0 0 0,2 1 1 0 0,-1-1-1 0 0,1 1 0 0 0,1 0 1 0 0,0 1-1 0 0,1-1 0 0 0,1 1 1 0 0,0 0-1 0 0,1 0 0 0 0,0 0 0 0 0,1 0 1 0 0,1 0-1 0 0,0 6-3 0 0,0-15 4 0 0,1-1 1 0 0,-1 0-1 0 0,1 1 1 0 0,0-1-1 0 0,0 0 0 0 0,1 0 1 0 0,-1 0-1 0 0,1 0 0 0 0,0 0 1 0 0,0 0-1 0 0,0 0 1 0 0,1-1-1 0 0,-1 1 0 0 0,1-1 1 0 0,0 1-1 0 0,0-1 0 0 0,0 0 1 0 0,0 0-1 0 0,1 0 1 0 0,-1-1-1 0 0,1 1 0 0 0,-1-1 1 0 0,1 0-1 0 0,0 0 0 0 0,0 0 1 0 0,0 0-1 0 0,0-1 1 0 0,1 0-1 0 0,-1 0 0 0 0,0 0 1 0 0,1 0-5 0 0,6 1 19 0 0,0-1 0 0 0,0 1 0 0 0,0-2 0 0 0,0 0 0 0 0,0 0 0 0 0,1-1 0 0 0,-1 0 0 0 0,0-1 0 0 0,0-1 0 0 0,-1 1 0 0 0,10-5-19 0 0,22-15 236 0 0,-1-1-1 0 0,-2-2 1 0 0,0-2-1 0 0,-2-1 1 0 0,-1-2-1 0 0,-1-2 1 0 0,-2-1-1 0 0,-1-1 1 0 0,9-15-236 0 0,-35 42 45 0 0,16-17 338 0 0,-21 23-271 0 0,-1 1 2 0 0,0 0-19 0 0,0 16 2 0 0,-4 89 36 0 0,8 111 138 0 0,28-129-97 0 0,-28-110-2581 0 0,-3 1-7197 0 0,2 17-2380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8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0,'0'0'1559'0'0,"0"0"155"0"0,0 0 46 0 0,0 0 31 0 0,0 0-6 0 0,0 0-68 0 0,0 0-171 0 0,0 0-261 0 0,0 0-200 0 0,0 0-188 0 0,0 0-142 0 0,0 0-85 0 0,3 1-53 0 0,-2-1-567 0 0,-1 0-1 0 0,1 1 1 0 0,0-1-1 0 0,-1 0 1 0 0,1 1 0 0 0,0-1-1 0 0,-1 0 1 0 0,1 1-1 0 0,-1-1 1 0 0,1 1 0 0 0,0-1-1 0 0,-1 1 1 0 0,0-1 0 0 0,1 1-1 0 0,-1-1 1 0 0,1 1-1 0 0,-1-1 1 0 0,1 1 0 0 0,-1 0-1 0 0,0-1 1 0 0,0 1-1 0 0,1 0 1 0 0,-1-1 0 0 0,0 1-1 0 0,0 0 1 0 0,0-1-1 0 0,1 1 1 0 0,-1 0 0 0 0,0 0-1 0 0,0-1 1 0 0,0 1-1 0 0,0 0 1 0 0,-1-1 0 0 0,1 1-1 0 0,0 0 1 0 0,0 0-1 0 0,0-1 1 0 0,0 1 0 0 0,-1 0-1 0 0,1-1 1 0 0,0 1 0 0 0,-1 0-1 0 0,1-1 1 0 0,-1 1-1 0 0,1 0-49 0 0,-4 18 687 0 0,2 7 67 0 0,0-16-607 0 0,0 0 0 0 0,1 0 0 0 0,0 0-1 0 0,1 1 1 0 0,0-1 0 0 0,1 0 0 0 0,0 0-1 0 0,0 1 1 0 0,1-1 0 0 0,1 0 0 0 0,-1 0-1 0 0,2-1 1 0 0,-1 1 0 0 0,5 7-147 0 0,-6-16 44 0 0,0 1-1 0 0,0-1 1 0 0,0 1 0 0 0,0-1-1 0 0,0 0 1 0 0,1 0 0 0 0,-1 0 0 0 0,0-1-1 0 0,1 1 1 0 0,-1 0 0 0 0,0-1-1 0 0,1 1 1 0 0,-1-1 0 0 0,1 0-1 0 0,-1 0 1 0 0,0 0 0 0 0,1 0 0 0 0,-1 0-1 0 0,1-1 1 0 0,-1 1 0 0 0,0-1-1 0 0,1 0 1 0 0,-1 1 0 0 0,0-1-1 0 0,1 0 1 0 0,-1 0 0 0 0,0 0 0 0 0,0-1-1 0 0,0 1 1 0 0,0 0 0 0 0,0-1-1 0 0,0 0 1 0 0,-1 1 0 0 0,1-1 0 0 0,0-1-44 0 0,137-169 1030 0 0,-76 76-842 0 0,-61 97-180 0 0,0 0-1 0 0,0 0 0 0 0,-1 1 1 0 0,1-1-1 0 0,0 1 0 0 0,-1-1 1 0 0,1 1-1 0 0,0 0 0 0 0,-1-1 1 0 0,0 1-1 0 0,0 0 0 0 0,1 0 0 0 0,-1 0 1 0 0,0 0-1 0 0,0 0 0 0 0,-1 0 1 0 0,1 0-1 0 0,0 0 0 0 0,-1 1 1 0 0,1-1-1 0 0,-1 0 0 0 0,0 0 0 0 0,0 1-7 0 0,1-1 11 0 0,11 45 85 0 0,-1 0 0 0 0,-3 0-1 0 0,-2 1 1 0 0,-2 0 0 0 0,-2 34-96 0 0,1-39 9 0 0,-3 1 1 0 0,-1-1-1 0 0,-2 1 0 0 0,-2-1 1 0 0,-2 0-1 0 0,-2-1 0 0 0,-2 0 1 0 0,-4 7-10 0 0,4-20 1 0 0,-1 0 0 0 0,-2 0 1 0 0,0-1-1 0 0,-2-1 0 0 0,-1-1 1 0 0,-3 2-2 0 0,19-26 1 0 0,1-1 1 0 0,-1 1 0 0 0,0-1-1 0 0,0 0 1 0 0,0 1 0 0 0,0-1 0 0 0,0 0-1 0 0,0 1 1 0 0,0-1 0 0 0,-1 0-1 0 0,1 0 1 0 0,0 0 0 0 0,0 0 0 0 0,-1 0-1 0 0,1 0 1 0 0,-1-1 0 0 0,1 1-1 0 0,-1 0 1 0 0,1-1 0 0 0,-1 1-1 0 0,0-1 1 0 0,1 1 0 0 0,-1-1 0 0 0,0 0-1 0 0,1 0 1 0 0,-1 0 0 0 0,1 0-1 0 0,-1 0 1 0 0,0 0 0 0 0,1 0 0 0 0,-1-1-1 0 0,0 1 1 0 0,1 0 0 0 0,-1-1-1 0 0,1 1 1 0 0,-1-1 0 0 0,1 0 0 0 0,-1 0-1 0 0,1 1 1 0 0,-1-1 0 0 0,1 0-1 0 0,0 0 1 0 0,-1 0 0 0 0,1 0-1 0 0,0-1 1 0 0,0 1 0 0 0,0 0 0 0 0,0 0-1 0 0,0-1 1 0 0,-1 0-2 0 0,-1-17 0 0 0,1 0 0 0 0,1 0 0 0 0,0 0 0 0 0,2 0 0 0 0,0 0 0 0 0,1 1 0 0 0,1-1 0 0 0,0 0 0 0 0,2 1 0 0 0,0 0 0 0 0,1 0 0 0 0,1 0 0 0 0,0 1 0 0 0,9-13 0 0 0,19-47-819 0 0,3 2-1 0 0,4 1 1 0 0,12-12 819 0 0,-36 63-4930 0 0,-16 19 2555 0 0,5-4-9304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2937 0 0,'0'0'3022'0'0,"0"0"-897"0"0,0 0-436 0 0,0 0-96 0 0,0 0 36 0 0,0 0-10 0 0,0 0-135 0 0,0 0-273 0 0,0 0-311 0 0,0 0-252 0 0,0 0-158 0 0,2 5 2910 0 0,6 5-2485 0 0,18 0-489 0 0,1-2-1 0 0,1-1 1 0 0,0-1 0 0 0,0-1-1 0 0,0-1 1 0 0,0-2-1 0 0,0-1 1 0 0,1-1-1 0 0,20-3-425 0 0,13 2 302 0 0,24-1-83 0 0,149 11 261 0 0,-203-5-370 0 0,-32-4-148 0 0,0 0 42 0 0,0 0 4 0 0,0 0 29 0 0,0 0-20 0 0,0 0 1 0 0,0 0 12 0 0,0 0 6 0 0,0 0-10 0 0,0 0-6 0 0,0 0 5 0 0,0 0-9 0 0,0 0 13 0 0,0 0 7 0 0,0 0-5 0 0,0 0 8 0 0,0 0-19 0 0,0 0-16 0 0,0 0-21 0 0,0 0 3 0 0,0 0 22 0 0,0 0 14 0 0,0 0-24 0 0,11 0-235 0 0,28 0 202 0 0,-39 0 19 0 0,10 0 44 0 0,-70 13-6646 0 0,36-3-2371 0 0,15-6-2078 0 0</inkml:trace>
  <inkml:trace contextRef="#ctx0" brushRef="#br0" timeOffset="545.15">30 552 7146 0 0,'0'0'2360'0'0,"0"0"-565"0"0,0 0-359 0 0,0 0-122 0 0,0 0-18 0 0,0 0-13 0 0,0 0-85 0 0,0 0-179 0 0,0 0-208 0 0,0 0-163 0 0,0 0-107 0 0,0 0-49 0 0,0 2-33 0 0,1 1-246 0 0,1 0-1 0 0,0 0 1 0 0,0 0 0 0 0,1 0-1 0 0,-1 0 1 0 0,0-1 0 0 0,1 1-1 0 0,0-1 1 0 0,-1 0 0 0 0,1 0-1 0 0,0 0 1 0 0,0 0 0 0 0,0 0-1 0 0,0-1 1 0 0,1 1 0 0 0,-1-1-1 0 0,0 0 1 0 0,1 0 0 0 0,-1 0-1 0 0,1-1 1 0 0,0 1-213 0 0,8 3 316 0 0,18 4 32 0 0,1-1 0 0 0,0-1-1 0 0,1-2 1 0 0,-1-2 0 0 0,1 0 0 0 0,0-2-1 0 0,21-3-347 0 0,22 1 251 0 0,151 6 153 0 0,-188 0-357 0 0,-37-4-49 0 0,-1 0 10 0 0,0 0-12 0 0,0 0 0 0 0,0 0 16 0 0,0 0 7 0 0,0 0 6 0 0,0 0-13 0 0,0 0-1 0 0,0 0-4 0 0,0 0-45 0 0,0 0 34 0 0,0 0 15 0 0,0 0 8 0 0,0 0-13 0 0,0 0-16 0 0,0 0 6 0 0,0 0 17 0 0,0 0-17 0 0,0 0-19 0 0,0 0-33 0 0,0 0-13 0 0,0 0-26 0 0,0 0-21 0 0,-16-9-6580 0 0,12 3 3969 0 0,1 1-2725 0 0,1 2-5846 0 0</inkml:trace>
  <inkml:trace contextRef="#ctx0" brushRef="#br0" timeOffset="1444.101">496 1 3881 0 0,'0'0'2727'0'0,"0"0"-960"0"0,0 0-311 0 0,0 0 143 0 0,0 0 243 0 0,0 0 57 0 0,0 0-113 0 0,0 0-304 0 0,0 0-378 0 0,0 0-279 0 0,0 0-173 0 0,0 0-101 0 0,0 0-55 0 0,-6 4-26 0 0,-28 26 342 0 0,32-26-630 0 0,1 0-1 0 0,0 1 1 0 0,0-1-1 0 0,0 1 1 0 0,1-1-1 0 0,0 0 1 0 0,0 1-1 0 0,0-1 1 0 0,0 1-1 0 0,1-1 1 0 0,-1 1-1 0 0,1-1 1 0 0,0 0-1 0 0,1 1 1 0 0,-1-1-1 0 0,1 0 1 0 0,0 0-1 0 0,2 4-181 0 0,8 9 190 0 0,0 0 1 0 0,1 0-1 0 0,1-2 0 0 0,1 0 0 0 0,0 0 0 0 0,1-1 0 0 0,0-1 0 0 0,1-1 0 0 0,13 8-190 0 0,140 90 384 0 0,-162-106-374 0 0,0 1 0 0 0,-1-1-1 0 0,0 1 1 0 0,0 1 0 0 0,0 0-1 0 0,-1 0 1 0 0,0 0 0 0 0,0 0-1 0 0,0 1 1 0 0,-1 0 0 0 0,0 0-1 0 0,0 1 1 0 0,0 0-10 0 0,-43 34 933 0 0,-10-6-807 0 0,2 2-1 0 0,1 3 0 0 0,-35 41-125 0 0,-19 45 71 0 0,69-86-10 0 0,30-40-46 0 0,0-1-2 0 0,0 1 13 0 0,0 2-9 0 0,0-3-18 0 0,0 0-31 0 0,0 0 40 0 0,0 0 12 0 0,0 0 25 0 0,0 0-28 0 0,0 0-6 0 0,0 0 8 0 0,0 0-8 0 0,0 0-3 0 0,0 0-4 0 0,0 0-10 0 0,0 0 22 0 0,0 0 2 0 0,0 0-1 0 0,0 0 4 0 0,0 0-9 0 0,-34 31 103 0 0,-1 7 41 0 0,35-37-168 0 0,0-1 11 0 0,0 0-7 0 0,0 0 9 0 0,0 0-8 0 0,0 0-6 0 0,0 0 6 0 0,0 0 9 0 0,0 0-17 0 0,0 0-16 0 0,0 0-13 0 0,0 0-22 0 0,0 0-9 0 0,0 0-16 0 0,8-24-3211 0 0,-1 13 688 0 0,-3 3-3366 0 0,2 0-6508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44 805 0 0 0,'0'0'1479'0'0,"0"0"336"0"0,0 0 44 0 0,0 0-27 0 0,0 0-64 0 0,0 0-48 0 0,0 0-141 0 0,0 0-219 0 0,0 0-226 0 0,0 0-197 0 0,0 0-142 0 0,-5 3-77 0 0,-17 10-17 0 0,5-3 4315 0 0,17-9-4596 0 0,0-1-44 0 0,0 0-44 0 0,0 0-29 0 0,0 0-28 0 0,0 0-21 0 0,0 0-18 0 0,0 0-8 0 0,0 0-14 0 0,0 0 0 0 0,0 0 3 0 0,0 0-5 0 0,0 0-16 0 0,0 0-3 0 0,0 0 3 0 0,0 0-8 0 0,0 0-1 0 0,0 0-17 0 0,0 0-10 0 0,0 0-2 0 0,0 0 15 0 0,0 0 3 0 0,0 0-21 0 0,2-17 636 0 0,-2-14-683 0 0,-1 8-78 0 0,1 0 1 0 0,1 0-1 0 0,1 0 1 0 0,1 0-1 0 0,1 0 1 0 0,3-9-31 0 0,93-187 24 0 0,-61 144 29 0 0,-27 54-43 0 0,1 2 0 0 0,1 0 0 0 0,1 0 0 0 0,1 2 0 0 0,0 0 0 0 0,3-1-10 0 0,-18 17 0 0 0,5-5-3 0 0,0 1 0 0 0,0 0 1 0 0,1 1-1 0 0,0-1 0 0 0,-1 1 0 0 0,1 0 1 0 0,1 1-1 0 0,-1 0 0 0 0,0 0 1 0 0,1 1-1 0 0,0 0 0 0 0,-1 0 0 0 0,1 0 1 0 0,0 1-1 0 0,0 1 0 0 0,0-1 0 0 0,0 1 1 0 0,0 0-1 0 0,0 1 0 0 0,0 0 3 0 0,-3 1-1 0 0,-1 1 0 0 0,0 0 0 0 0,0 0 0 0 0,0 0 0 0 0,0 0 0 0 0,-1 0 0 0 0,1 1-1 0 0,-1-1 1 0 0,0 1 0 0 0,0 0 0 0 0,0 0 0 0 0,-1 0 0 0 0,1 1 0 0 0,-1-1 0 0 0,0 0 0 0 0,0 1 0 0 0,-1 0 1 0 0,7 28-5 0 0,-1 0 0 0 0,-2 0 0 0 0,-2 1 0 0 0,-1 0 1 0 0,-1 0-1 0 0,-2-1 0 0 0,-1 1 0 0 0,-2 0 1 0 0,-1-1-1 0 0,-2 1 0 0 0,-1-2 0 0 0,-5 13 5 0 0,1 4-212 0 0,12-48 180 0 0,0-1 11 0 0,0 0 33 0 0,0 0-24 0 0,0 0 4 0 0,0 0 13 0 0,11-19-30 0 0,188-247 23 0 0,-30 63 30 0 0,-159 191-33 0 0,0 1-1 0 0,1 0 0 0 0,0 0 1 0 0,0 1-1 0 0,2 1 0 0 0,-1 0 0 0 0,1 1 1 0 0,0 0-1 0 0,1 1 0 0 0,13-6 6 0 0,-24 14 1 0 0,0 1 0 0 0,0-1 0 0 0,0 0 0 0 0,0 1 0 0 0,0-1 0 0 0,0 1 0 0 0,-1 0 0 0 0,1 0 0 0 0,-1 0 0 0 0,1 0 0 0 0,-1 0 0 0 0,0 1 0 0 0,0-1 0 0 0,0 1 0 0 0,0-1 0 0 0,0 1 0 0 0,0 0 0 0 0,-1 0 0 0 0,1 0-1 0 0,-1 0 1 0 0,0 0 0 0 0,0 0 0 0 0,0 0 0 0 0,0 0 0 0 0,-1 0 0 0 0,1 0 0 0 0,-1 1 0 0 0,0-1 0 0 0,0 0 0 0 0,0 0 0 0 0,0 1 0 0 0,-1-1 0 0 0,1 1-1 0 0,1 6 5 0 0,3 35 53 0 0,-3 0-1 0 0,-1 0 0 0 0,-2 0 0 0 0,-7 34-57 0 0,3-20 38 0 0,-3 84-188 0 0,9-142 104 0 0,0-1-21 0 0,0 0-39 0 0,0 0-68 0 0,0 0-124 0 0,0 0-153 0 0,15-9-5198 0 0,-4 2-3048 0 0,-5 3-3327 0 0</inkml:trace>
  <inkml:trace contextRef="#ctx0" brushRef="#br0" timeOffset="682.93">1254 616 3241 0 0,'0'0'2843'0'0,"0"0"-932"0"0,0 0-392 0 0,0 0 28 0 0,0 0 61 0 0,0 0-2 0 0,0 0-142 0 0,0 0-270 0 0,0 0-310 0 0,0 0-242 0 0,0 0-120 0 0,0 0-51 0 0,0 0-27 0 0,-1 4 1426 0 0,195-4 2586 0 0,-192 2-4412 0 0,-1-1 0 0 0,0 1 0 0 0,0 0-1 0 0,0-1 1 0 0,1 1 0 0 0,-2 0 0 0 0,1 0 0 0 0,0 0 0 0 0,0 0 0 0 0,0 0 0 0 0,-1 0 0 0 0,0 0 0 0 0,1 0 0 0 0,-1 0 0 0 0,0 0 0 0 0,0 0 0 0 0,0 0 0 0 0,0 0 0 0 0,0 1 0 0 0,0-1 0 0 0,-1 0 0 0 0,1 0 0 0 0,-1 0 0 0 0,1 0 0 0 0,-1 0 0 0 0,0 0 0 0 0,0 0 0 0 0,0-1 0 0 0,0 1 0 0 0,0 0 0 0 0,0 0 0 0 0,0-1 0 0 0,-1 1 0 0 0,1-1 0 0 0,-1 2-44 0 0,-163 179 669 0 0,151-132-502 0 0,68-32 174 0 0,-39-17-288 0 0,0 0-1 0 0,1-2 0 0 0,-1 0 1 0 0,0 0-1 0 0,0-2 0 0 0,0 1 1 0 0,0-2-1 0 0,14-5-52 0 0,-8-14-867 0 0,-19 12-1921 0 0,-2-1-3314 0 0,0 9-5880 0 0</inkml:trace>
  <inkml:trace contextRef="#ctx0" brushRef="#br0" timeOffset="2066.937">2092 165 0 0 0,'0'0'456'0'0,"0"0"991"0"0,0 0 320 0 0,0 0-161 0 0,0 0-135 0 0,0 0-67 0 0,0 0-86 0 0,0 0-57 0 0,0 0-79 0 0,0 0-70 0 0,0 0-56 0 0,-6-1-21 0 0,-26-12 960 0 0,-21 12 4816 0 0,-42 40-4866 0 0,40 4-1400 0 0,42-34-497 0 0,0 0-1 0 0,1 1 1 0 0,0 1-1 0 0,1 0 1 0 0,0 0-1 0 0,1 1 1 0 0,0 1-1 0 0,1 0 1 0 0,1 0-1 0 0,-1 1 1 0 0,-1 5-48 0 0,4 73 106 0 0,8-88-95 0 0,-1 0 0 0 0,2 0-1 0 0,-1 0 1 0 0,0-1-1 0 0,1 1 1 0 0,-1-1-1 0 0,1 1 1 0 0,0-1-1 0 0,0 0 1 0 0,1 0-1 0 0,-1-1 1 0 0,1 1 0 0 0,-1 0-1 0 0,1-1 1 0 0,0 0-1 0 0,0 0 1 0 0,-1 0-1 0 0,2-1 1 0 0,-1 1-1 0 0,0-1 1 0 0,0 0-1 0 0,0 0 1 0 0,1 0 0 0 0,-1-1-1 0 0,0 0 1 0 0,1 1-1 0 0,-1-2 1 0 0,0 1-1 0 0,1 0 1 0 0,-1-1-1 0 0,0 0 1 0 0,3 0-11 0 0,6-2 68 0 0,0-1-1 0 0,-1 0 1 0 0,0 0 0 0 0,1-1-1 0 0,-1-1 1 0 0,-1 0 0 0 0,1-1 0 0 0,-1 0-1 0 0,-1 0 1 0 0,1-1 0 0 0,-1-1 0 0 0,0 0-1 0 0,-1 0 1 0 0,2-4-68 0 0,1 2 80 0 0,0 0 0 0 0,-1-1 0 0 0,0-1-1 0 0,-1 0 1 0 0,-1 0 0 0 0,0-1 0 0 0,0 0 0 0 0,-2-1 0 0 0,0 0 0 0 0,0 0-1 0 0,-2 0 1 0 0,0-1 0 0 0,0 0 0 0 0,-2 0 0 0 0,0 0 0 0 0,0-1-80 0 0,-21 87-60 0 0,6-11 63 0 0,3 2 0 0 0,2-1 0 0 0,3 1 0 0 0,2 0 0 0 0,4 13-3 0 0,-8 150-9 0 0,-8-62-40 0 0,5-84 44 0 0,7-49 2 0 0,-1-1 0 0 0,-1-1-1 0 0,-2 1 1 0 0,-1-1 0 0 0,-1 1 0 0 0,-3 4 3 0 0,8-26-5 0 0,0 1-1 0 0,-1-1 1 0 0,1 0 0 0 0,-2 0 0 0 0,1 0-1 0 0,0 0 1 0 0,-1-1 0 0 0,0 0-1 0 0,-1 0 1 0 0,1 0 0 0 0,-1-1 0 0 0,0 1-1 0 0,0-1 1 0 0,0-1 0 0 0,0 1 0 0 0,-1-1-1 0 0,0 0 1 0 0,1-1 0 0 0,-1 1-1 0 0,0-1 1 0 0,0-1 0 0 0,0 1 0 0 0,-1-1-1 0 0,-2 0 6 0 0,7-3-3 0 0,1 1 0 0 0,-1-1 0 0 0,1 1 0 0 0,0-1-1 0 0,0 0 1 0 0,0 1 0 0 0,0-1 0 0 0,0 0 0 0 0,0-1-1 0 0,0 1 1 0 0,1 0 0 0 0,-1 0 0 0 0,1-1 0 0 0,-1 1 0 0 0,1-1-1 0 0,0 1 1 0 0,0-1 0 0 0,0 0 0 0 0,1 1 0 0 0,-1-1 0 0 0,1 0-1 0 0,-1 0 1 0 0,1 1 0 0 0,0-1 0 0 0,0 0 0 0 0,0 0-1 0 0,0 1 1 0 0,0-1 0 0 0,1 0 0 0 0,0 0 0 0 0,-1 1 0 0 0,2-3 3 0 0,-2-5 0 0 0,2-9 0 0 0,2 0 0 0 0,0 0 1 0 0,1 0-1 0 0,1 1 0 0 0,0-1 1 0 0,2 1-1 0 0,0 1 0 0 0,1-1 0 0 0,1 2 1 0 0,7-11-1 0 0,2-6 0 0 0,-5 11-1 0 0,1 0 1 0 0,1 0-1 0 0,1 2 1 0 0,1 0-1 0 0,1 1 1 0 0,1 0-1 0 0,0 2 1 0 0,20-13 0 0 0,2 17 26 0 0,-41 13-18 0 0,-1 0-8 0 0,0 0 11 0 0,0 0 0 0 0,0 0-2 0 0,0 0-16 0 0,0 0 9 0 0,0 0-2 0 0,0 0 18 0 0,0 0 5 0 0,0 0-3 0 0,0 0 7 0 0,0 0-13 0 0,0 0-15 0 0,0 0 8 0 0,0 0 7 0 0,0 0 2 0 0,0 0 0 0 0,0 0 3 0 0,0 0 6 0 0,0 0-15 0 0,0 0-13 0 0,0 0 10 0 0,0 0 1 0 0,0 0-23 0 0,0 0 10 0 0,0 0 21 0 0,0 0-3 0 0,0 0 7 0 0,0 0-7 0 0,0 0-13 0 0,0 0 11 0 0,0 0 4 0 0,0 0 14 0 0,0 0-20 0 0,0 0-17 0 0,0 0 8 0 0,0 0-8 0 0,0 0 14 0 0,0 0 8 0 0,0 0-2 0 0,0 0-12 0 0,0 0 8 0 0,0 0-12 0 0,0 0-1 0 0,0 0 6 0 0,0 0-11 0 0,0 0 3 0 0,0 0 6 0 0,0 0-18 0 0,0 0 20 0 0,0 0 14 0 0,0 0 16 0 0,0 0-42 0 0,0 0-17 0 0,0 0 45 0 0,0 0-17 0 0,0 0-8 0 0,0 0 0 0 0,0 0 0 0 0,0 0-5 0 0,0 0-18 0 0,0 0 5 0 0,0 0-29 0 0,0 0-29 0 0,0 0-24 0 0,-1-4-1631 0 0,-1-2-1685 0 0,5 1-3845 0 0,0 5-4771 0 0</inkml:trace>
  <inkml:trace contextRef="#ctx0" brushRef="#br0" timeOffset="3835.658">2483 427 1400 0 0,'0'0'2117'0'0,"0"0"-242"0"0,0 0-177 0 0,0 0 7 0 0,0 0 40 0 0,0 0-40 0 0,0 0-122 0 0,0 0-186 0 0,0 0-232 0 0,0 0-189 0 0,0 0-170 0 0,-6 0-137 0 0,-2-1-422 0 0,-16-1 2798 0 0,39 14-1800 0 0,-6-8-1037 0 0,0-1-1 0 0,1 1 1 0 0,0-2-1 0 0,-1 1 1 0 0,1-1-1 0 0,0-1 1 0 0,0 0-1 0 0,0 0 1 0 0,0-1-1 0 0,0 0 1 0 0,9-2-208 0 0,7 1 270 0 0,113-2 317 0 0,-139 3-602 0 0,0 0 3 0 0,0 0-11 0 0,0 0-11 0 0,0 0-18 0 0,36-4-1421 0 0,-22 0-1996 0 0,1-1-5014 0 0,-11 2-3010 0 0</inkml:trace>
  <inkml:trace contextRef="#ctx0" brushRef="#br0" timeOffset="4301.964">3196 4 8074 0 0,'0'0'2391'0'0,"0"0"-837"0"0,0 0-433 0 0,0 0 39 0 0,0 0 191 0 0,0 0 187 0 0,0 0-31 0 0,0 0-249 0 0,0 0-372 0 0,0 0-331 0 0,0 0-173 0 0,0 0-74 0 0,0 0-11 0 0,0-4 1299 0 0,19 154 1013 0 0,-33 46-2089 0 0,-28 90-432 0 0,39-210-461 0 0,3-75 258 0 0,0-1-21 0 0,0 0-21 0 0,0 0-47 0 0,0 0-72 0 0,0 0-97 0 0,0-27-3839 0 0,2 7-172 0 0,-1 10-932 0 0,-1 1-5413 0 0</inkml:trace>
  <inkml:trace contextRef="#ctx0" brushRef="#br0" timeOffset="5182.946">2859 27 552 0 0,'0'0'1947'0'0,"0"0"-120"0"0,0 0-18 0 0,0 0 79 0 0,0 0 19 0 0,0 0 3 0 0,0 0-135 0 0,0 0-212 0 0,0 0-237 0 0,0 0-206 0 0,0 0-135 0 0,0 0-100 0 0,0 0-59 0 0,-1-4 4294 0 0,434-8-2029 0 0,-243 8-2772 0 0,-167 8-252 0 0,-23-4-55 0 0,0 0-15 0 0,0 0-2 0 0,0 0 12 0 0,0 0 3 0 0,0 0-11 0 0,0 0 8 0 0,0 0 3 0 0,0 0-11 0 0,0 0 6 0 0,0 0 3 0 0,0 0 0 0 0,0 0-2 0 0,0 0-12 0 0,0 0 2 0 0,0 0 19 0 0,0 0 10 0 0,0 0-15 0 0,0 0-17 0 0,0 0-2 0 0,0 0 15 0 0,0 0-7 0 0,0 0 4 0 0,0 0-5 0 0,0 0 10 0 0,0 0-8 0 0,0 0 6 0 0,0 0-21 0 0,0 0 8 0 0,0 0 19 0 0,0 0 4 0 0,0 0 0 0 0,0 0-4 0 0,0 0-16 0 0,0 0-1 0 0,0 0 8 0 0,0 0-6 0 0,0 0 4 0 0,0 0-9 0 0,0 0 10 0 0,0 0-8 0 0,0 0 1 0 0,0 0 10 0 0,0 0-1 0 0,0 0-16 0 0,0 0-2 0 0,0 0 7 0 0,0 0 14 0 0,0 0 3 0 0,0 0-8 0 0,0 0 14 0 0,0 0-11 0 0,0 0-18 0 0,0 0 17 0 0,0 0 6 0 0,0 0-15 0 0,0 0-11 0 0,0 0-1 0 0,0 0 17 0 0,0 0-3 0 0,0 0 4 0 0,0 0-13 0 0,0 0-8 0 0,0 0-17 0 0,0 0-10 0 0,0 0-9 0 0,-3 0-756 0 0,0 0-2206 0 0,2 0-6027 0 0,1 0-2589 0 0</inkml:trace>
  <inkml:trace contextRef="#ctx0" brushRef="#br0" timeOffset="8634.199">3784 270 40 0 0,'0'0'1747'0'0,"0"0"-317"0"0,0 0-103 0 0,0 0 33 0 0,0 0 96 0 0,0 0 142 0 0,0 0 9 0 0,0 0-180 0 0,0 0-218 0 0,0 0-243 0 0,0 0-232 0 0,-13 5-122 0 0,-37 15-103 0 0,38-11 307 0 0,12-9-461 0 0,0 0-19 0 0,0 0-13 0 0,0 0-11 0 0,0 0-37 0 0,0 0-30 0 0,0 0-12 0 0,0 0-5 0 0,21 9 2038 0 0,172 2 1237 0 0,-136-12-3188 0 0,105 1 554 0 0,-160-3-604 0 0,-3 3-4509 0 0,0 0-4601 0 0,1 0-2076 0 0</inkml:trace>
  <inkml:trace contextRef="#ctx0" brushRef="#br0" timeOffset="9083.545">3703 555 0 0 0,'0'0'1650'0'0,"0"0"-179"0"0,0 0-114 0 0,0 0 106 0 0,0 0 219 0 0,0 0 120 0 0,0 0-58 0 0,0 0-224 0 0,0 0-270 0 0,0 0-199 0 0,0 0-139 0 0,0 0-118 0 0,0 0-85 0 0,25 7 3323 0 0,205-7-92 0 0,-79-7-3350 0 0,-151 7-574 0 0,0 0 27 0 0,0 0-39 0 0,0 0-15 0 0,0 0-12 0 0,0 0-7 0 0,0 0-1 0 0,0 0 3 0 0,0 0-15 0 0,0 0-22 0 0,0 0-2 0 0,0 0-5 0 0,0 0-19 0 0,0 0-69 0 0,2 2-2706 0 0,0-1-7425 0 0,0-1-1417 0 0</inkml:trace>
  <inkml:trace contextRef="#ctx0" brushRef="#br0" timeOffset="10623.554">4229 693 0 0 0,'0'0'980'0'0,"0"0"659"0"0,0 0 179 0 0,0 0 5 0 0,0 0-53 0 0,0 0-59 0 0,0 0-167 0 0,0 0-258 0 0,0 0-281 0 0,0 0-243 0 0,0 0-159 0 0,0 0-90 0 0,-8 6 165 0 0,6-5 7139 0 0,24-76-5731 0 0,42-88-1011 0 0,55-29-647 0 0,-43 100-269 0 0,-33 61-147 0 0,-42 30-14 0 0,1 1 0 0 0,0-1 1 0 0,0 1-1 0 0,0-1 1 0 0,-1 1-1 0 0,1 0 0 0 0,0-1 1 0 0,0 1-1 0 0,0 0 0 0 0,0 1 1 0 0,-1-1-1 0 0,1 0 1 0 0,0 0-1 0 0,0 1 0 0 0,0-1 1 0 0,-1 1-1 0 0,1-1 0 0 0,0 1 1 0 0,-1 0-1 0 0,1 0 1 0 0,0 0-1 0 0,-1 0 0 0 0,1 0 1 0 0,-1 0-1 0 0,1 0 1 0 0,-1 0-1 0 0,0 1 0 0 0,1-1 1 0 0,-1 0-1 0 0,0 1 0 0 0,0-1 1 0 0,0 1-1 0 0,0 0 2 0 0,7 21 4 0 0,-1 0-1 0 0,-1 0 0 0 0,-1 0 0 0 0,-1 1 1 0 0,-1 0-1 0 0,-1 0 0 0 0,-1-1 1 0 0,-1 1-1 0 0,-3 20-3 0 0,2 13-30 0 0,-1 34-63 0 0,2-90 77 0 0,0-1-8 0 0,0 0 11 0 0,0 0-1 0 0,0 0 5 0 0,5-16-20 0 0,70-94 26 0 0,120-156 35 0 0,-188 258-33 0 0,1-1 0 0 0,-1 1 0 0 0,1 0 0 0 0,1 1 0 0 0,-1 0 0 0 0,1 0 0 0 0,1 1 0 0 0,-1 0 0 0 0,1 1 0 0 0,0 0 0 0 0,2 0 1 0 0,-10 5 1 0 0,0 1-1 0 0,1 0 0 0 0,-1 0 0 0 0,0 0 1 0 0,0 0-1 0 0,1 0 0 0 0,-1 1 1 0 0,0-1-1 0 0,0 1 0 0 0,0-1 1 0 0,-1 1-1 0 0,1 0 0 0 0,0-1 1 0 0,0 1-1 0 0,-1 0 0 0 0,0 0 1 0 0,1 0-1 0 0,-1 1 0 0 0,0-1 1 0 0,0 0-1 0 0,0 0 0 0 0,0 1 1 0 0,0-1-1 0 0,-1 0 0 0 0,1 1 1 0 0,-1-1-1 0 0,1 1 0 0 0,-1-1 0 0 0,0 1 1 0 0,0-1-1 0 0,0 1 0 0 0,3 10 1 0 0,7 22 262 0 0,-3 1 1 0 0,-1-1 0 0 0,-1 1-1 0 0,-2 0 1 0 0,-1 17-264 0 0,-2-4-2513 0 0,0 1-3638 0 0,0-10-2068 0 0,0-40-3414 0 0</inkml:trace>
  <inkml:trace contextRef="#ctx0" brushRef="#br0" timeOffset="11133.068">5167 489 7850 0 0,'0'0'1988'0'0,"0"0"-533"0"0,0 0-265 0 0,0 0 5 0 0,0 0 54 0 0,0 0-2 0 0,0 0-179 0 0,0 0-333 0 0,0 0-233 0 0,0 0-22 0 0,0 0 58 0 0,0 0 71 0 0,0 0 13 0 0,7 0-93 0 0,140-4 2098 0 0,-146 5-2604 0 0,0 0 0 0 0,1 1 0 0 0,-1-1 0 0 0,0 0 0 0 0,0 0 0 0 0,0 1 0 0 0,1-1 0 0 0,-2 0 0 0 0,1 1 0 0 0,0-1 0 0 0,0 1 0 0 0,0 0 0 0 0,-1-1 0 0 0,1 1 0 0 0,-1-1 0 0 0,1 1 0 0 0,-1 0 0 0 0,0-1 0 0 0,1 1 0 0 0,-1 0 0 0 0,0 0 0 0 0,0-1 0 0 0,0 1 0 0 0,0 0 0 0 0,-1 0 0 0 0,1-1 0 0 0,0 1 0 0 0,-1 0 0 0 0,1-1 0 0 0,-1 1 0 0 0,0-1 0 0 0,0 1 0 0 0,1 0 0 0 0,-1-1 0 0 0,0 0 0 0 0,0 1 0 0 0,0-1 0 0 0,0 1 0 0 0,-2 0-23 0 0,-29 39 301 0 0,19-26-219 0 0,0 0 0 0 0,2 0 0 0 0,0 1 0 0 0,1 1 0 0 0,0 0 0 0 0,2 0 0 0 0,-1 3-82 0 0,8-17 20 0 0,0-1-1 0 0,0 0 1 0 0,0 1-1 0 0,1-1 1 0 0,-1 1-1 0 0,1-1 1 0 0,-1 1-1 0 0,1-1 1 0 0,0 1-1 0 0,0 0 1 0 0,0-1-1 0 0,0 1 1 0 0,0-1-1 0 0,1 1 1 0 0,-1-1-1 0 0,1 1 1 0 0,0-1-1 0 0,0 1 1 0 0,0-1-1 0 0,0 0 1 0 0,0 1-1 0 0,0-1 1 0 0,1 0-1 0 0,-1 0 1 0 0,1 0-1 0 0,-1 0 1 0 0,1 0-1 0 0,0 0 1 0 0,0 0-1 0 0,0-1 1 0 0,0 1 0 0 0,0-1-1 0 0,0 1 1 0 0,0-1-1 0 0,0 0 1 0 0,1 0-1 0 0,-1 0 1 0 0,0 0-1 0 0,1 0 1 0 0,-1 0-1 0 0,1-1 1 0 0,-1 1-1 0 0,1-1 1 0 0,1 0-20 0 0,7 2 117 0 0,0-1 0 0 0,0 0-1 0 0,0-1 1 0 0,0 0 0 0 0,0-1 0 0 0,0 0 0 0 0,0-1 0 0 0,0 0 0 0 0,10-4-117 0 0,-18 5-58 0 0,43-20 60 0 0,-24-7-3006 0 0,-20 24 2130 0 0,1 0-846 0 0,-1 1-2242 0 0,-2-1-7604 0 0</inkml:trace>
  <inkml:trace contextRef="#ctx0" brushRef="#br0" timeOffset="14119.944">5972 262 0 0 0,'0'0'1074'0'0,"0"0"120"0"0,0 0 135 0 0,0 0 163 0 0,0 0 168 0 0,0 0 70 0 0,0 0-65 0 0,0 0-192 0 0,0 0-234 0 0,0 0-211 0 0,0 0-168 0 0,-4-7-87 0 0,-11-19-83 0 0,12 24-469 0 0,1-1 0 0 0,-1 1 0 0 0,1 0 0 0 0,-1 0 0 0 0,0 0 0 0 0,0 0 0 0 0,1 0 0 0 0,-2 0 0 0 0,1 1 0 0 0,0 0 0 0 0,0 0 0 0 0,0-1 0 0 0,0 2 0 0 0,-1-1 0 0 0,1 0 0 0 0,-1 1 0 0 0,1 0 0 0 0,0-1 0 0 0,-1 1 0 0 0,1 0 0 0 0,-1 1 0 0 0,1-1 0 0 0,-1 1-221 0 0,-4-1 169 0 0,-6 3-105 0 0,1 0-1 0 0,0 1 0 0 0,0 1 1 0 0,0 0-1 0 0,0 0 0 0 0,1 2 0 0 0,0-1 1 0 0,0 2-1 0 0,1-1 0 0 0,0 1 1 0 0,0 1-1 0 0,1 0 0 0 0,0 1 1 0 0,-2 3-64 0 0,9-10 5 0 0,-7 5 7 0 0,-1 1 0 0 0,2 0-1 0 0,-1 0 1 0 0,1 1-1 0 0,1 1 1 0 0,0 0-1 0 0,0 0 1 0 0,1 0 0 0 0,0 1-1 0 0,1 0 1 0 0,1 0-1 0 0,0 0 1 0 0,0 1 0 0 0,1 0-1 0 0,1 0 1 0 0,0 0-1 0 0,1 0 1 0 0,0 0-1 0 0,1 1 1 0 0,1-1 0 0 0,0 1-1 0 0,1 2-11 0 0,1-11 35 0 0,-1 1-1 0 0,1-1 1 0 0,0 0-1 0 0,1 0 1 0 0,-1 0-1 0 0,1 0 1 0 0,0 0-1 0 0,0-1 1 0 0,1 1 0 0 0,-1-1-1 0 0,1 0 1 0 0,0 0-1 0 0,0 0 1 0 0,1-1-1 0 0,-1 1 1 0 0,1-1-1 0 0,0 0 1 0 0,-1 0-1 0 0,1-1 1 0 0,0 0 0 0 0,1 1-1 0 0,-1-2 1 0 0,0 1-1 0 0,1 0 1 0 0,-1-1-1 0 0,1 0 1 0 0,-1-1-1 0 0,1 1 1 0 0,-1-1-1 0 0,3 0-34 0 0,1 0 80 0 0,-1 0-1 0 0,0 0 0 0 0,1-1 1 0 0,-1 0-1 0 0,0-1 0 0 0,0 1 1 0 0,1-2-1 0 0,-1 1 0 0 0,-1-1 0 0 0,1 0 1 0 0,0-1-1 0 0,-1 0 0 0 0,1 0 1 0 0,-1-1-1 0 0,6-4-79 0 0,7-11 122 0 0,0 0 0 0 0,-1-1 0 0 0,-1-1 0 0 0,-1-1 0 0 0,-1 0 0 0 0,3-9-122 0 0,11-14 133 0 0,22-63 168 0 0,-52 117 2169 0 0,-5 19-2633 0 0,-34 170 174 0 0,36-171 0 0 0,1 107 25 0 0,2-127-37 0 0,1 0 0 0 0,0-1 0 0 0,0 1-1 0 0,0 0 1 0 0,1-1 0 0 0,0 1 0 0 0,0-1-1 0 0,0 0 1 0 0,1 0 0 0 0,0 0 0 0 0,0 0-1 0 0,0 0 1 0 0,1 0 0 0 0,-1-1 0 0 0,1 0-1 0 0,0 1 1 0 0,3 0 1 0 0,-2-2 4 0 0,0-2 1 0 0,1 1-1 0 0,-1 0 1 0 0,1-1-1 0 0,-1 0 1 0 0,1 0-1 0 0,-1-1 0 0 0,1 0 1 0 0,-1 0-1 0 0,1 0 1 0 0,0-1-1 0 0,-1 1 0 0 0,1-1 1 0 0,-1 0-1 0 0,1-1 1 0 0,-1 0-5 0 0,23-15-206 0 0,-34 0-3464 0 0,5 17 3509 0 0,-5-4-2380 0 0,2 1-3448 0 0,2 3-5976 0 0</inkml:trace>
  <inkml:trace contextRef="#ctx0" brushRef="#br0" timeOffset="14882.892">6242 639 6345 0 0,'0'0'2170'0'0,"0"0"-850"0"0,0 0-405 0 0,0 0 27 0 0,0 0 177 0 0,0 0 169 0 0,0 0 26 0 0,0 0-201 0 0,0 0-290 0 0,0 0-235 0 0,0 0-157 0 0,0 0-80 0 0,0 11-35 0 0,0 97 1039 0 0,0-92-1046 0 0,-1-14-265 0 0,0 0 0 0 0,0 0 0 0 0,1 1 0 0 0,-1-1-1 0 0,1 0 1 0 0,-1 0 0 0 0,1 1 0 0 0,0-1 0 0 0,0 0-1 0 0,0 1 1 0 0,0-1 0 0 0,1 0 0 0 0,-1 1-1 0 0,0-1 1 0 0,1 0 0 0 0,0 1 0 0 0,0-1 0 0 0,0 0-1 0 0,0 0 1 0 0,0 0 0 0 0,0 0 0 0 0,0 0 0 0 0,0 0-1 0 0,1 0 1 0 0,-1 0 0 0 0,1 0 0 0 0,0-1 0 0 0,-1 1-1 0 0,1-1 1 0 0,0 1 0 0 0,0-1 0 0 0,0 0-1 0 0,0 0 1 0 0,0 1 0 0 0,0-1 0 0 0,0-1 0 0 0,0 1-1 0 0,3 0-43 0 0,-1-2 120 0 0,1-1 0 0 0,-1 1-1 0 0,1-1 1 0 0,-1-1 0 0 0,1 1-1 0 0,-1-1 1 0 0,0 1 0 0 0,0-1-1 0 0,0 0 1 0 0,-1-1-1 0 0,1 1 1 0 0,-1-1 0 0 0,0 1-1 0 0,0-1 1 0 0,0 0 0 0 0,2-3-120 0 0,10-12 233 0 0,52-84 644 0 0,-66 102-851 0 0,-1 1-25 0 0,0 0 0 0 0,0 1 1 0 0,0-1-1 0 0,0 1 0 0 0,0-1 1 0 0,-1 0-1 0 0,1 1 0 0 0,0-1 1 0 0,0 1-1 0 0,0-1 0 0 0,0 0 1 0 0,0 1-1 0 0,1-1 0 0 0,-1 1 1 0 0,0-1-1 0 0,0 0 0 0 0,0 1 1 0 0,0-1-1 0 0,0 1 0 0 0,0-1 1 0 0,1 0-1 0 0,-1 1 0 0 0,0-1 1 0 0,0 0-1 0 0,1 1 0 0 0,-1-1 1 0 0,0 0-1 0 0,0 0 0 0 0,1 1 1 0 0,-1-1-1 0 0,0 0 0 0 0,1 0 1 0 0,-1 1-1 0 0,0-1 0 0 0,1 0 1 0 0,-1 0-1 0 0,0 0 0 0 0,1 1 0 0 0,-1-1 1 0 0,1 0-1 0 0,-1 0 0 0 0,0 0 1 0 0,1 0-1 0 0,-1 0 0 0 0,1 0 1 0 0,-1 0-1 0 0,0 0 0 0 0,1 0 1 0 0,-1 0-1 0 0,1 0 0 0 0,-1 0 1 0 0,0 0-1 0 0,1-1 0 0 0,-1 1 1 0 0,1 0-1 0 0,-1 0 0 0 0,0 0 1 0 0,1 0-1 0 0,-1-1 0 0 0,0 1 1 0 0,1 0-1 0 0,-1 0 0 0 0,0-1 1 0 0,1 1-1 0 0,-1 0 0 0 0,0-1 1 0 0,1 1-2 0 0,14 44 29 0 0,-1 1 1 0 0,-2 1 0 0 0,-3 0-1 0 0,-1 1 1 0 0,-2 0 0 0 0,-3 0-1 0 0,-1 0 1 0 0,-3 6-30 0 0,-1-35 6 0 0,-1-1 0 0 0,0 0-1 0 0,-1 0 1 0 0,-1-1 0 0 0,-1 1 0 0 0,-1-1-1 0 0,0 0 1 0 0,-1 0 0 0 0,0-1 0 0 0,-3 3-6 0 0,7-12 8 0 0,0 0 0 0 0,0 0 0 0 0,0-1 0 0 0,-1 1 0 0 0,1-1 0 0 0,-1 0 0 0 0,-1 0 0 0 0,1-1 0 0 0,-1 1 0 0 0,0-1 0 0 0,0 0 0 0 0,0-1 0 0 0,0 0 0 0 0,0 0 0 0 0,-1 0 0 0 0,0 0 0 0 0,1-1 0 0 0,-1 0 0 0 0,0-1 0 0 0,0 0 0 0 0,0 0 0 0 0,0 0 0 0 0,0-1 0 0 0,-1 0 0 0 0,1 0-8 0 0,5-2 6 0 0,-1 0 1 0 0,1 0 0 0 0,0 0-1 0 0,0 0 1 0 0,1 0 0 0 0,-1-1-1 0 0,0 1 1 0 0,1-1 0 0 0,-1 1-1 0 0,1-1 1 0 0,0 1 0 0 0,0-1-1 0 0,0 0 1 0 0,0 1 0 0 0,1-1-1 0 0,-1 0 1 0 0,0 0 0 0 0,1 0-1 0 0,0 0 1 0 0,0 0 0 0 0,0 1-1 0 0,0-1 1 0 0,0 0 0 0 0,1 0-1 0 0,-1 0 1 0 0,1 0 0 0 0,0 1-1 0 0,0-3-6 0 0,4-7 7 0 0,0 0 0 0 0,1 0-1 0 0,0 0 1 0 0,1 0 0 0 0,0 1-1 0 0,0 0 1 0 0,1 1 0 0 0,1 0-1 0 0,0 0 1 0 0,0 0 0 0 0,6-3-7 0 0,7-10 22 0 0,192-168 98 0 0,-116 129-372 0 0,-69 60-2738 0 0,-19 3-5918 0 0,-4-1-3150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7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0 272 0 0,'0'0'1908'0'0,"0"0"-213"0"0,0 0-182 0 0,0 0 42 0 0,0 0 192 0 0,0 0 156 0 0,0 0-40 0 0,0 0-203 0 0,0 0-298 0 0,0 0-260 0 0,0 0-157 0 0,8 1 1429 0 0,-35 62-442 0 0,-112 233-994 0 0,-84 126-702 0 0,212-403-229 0 0,10-18-30 0 0,1-1 0 0 0,2-5 47 0 0,79-146 620 0 0,25-24-403 0 0,-46 80-78 0 0,-4-3 1 0 0,-4-2-1 0 0,0-15-163 0 0,-29 61 338 0 0,-26 81 440 0 0,-10 155-267 0 0,14-145-453 0 0,-1-14-43 0 0,2 1 0 0 0,0-1 0 0 0,2-1 0 0 0,0 1 0 0 0,2 0 0 0 0,0-1 0 0 0,2 0 0 0 0,0 0 0 0 0,1-1 0 0 0,2 0 0 0 0,6 10-15 0 0,-16-29 25 0 0,1 1-1 0 0,-1-1 1 0 0,1 1 0 0 0,-1-1-1 0 0,1 0 1 0 0,0 0 0 0 0,-1 0 0 0 0,1 0-1 0 0,0 0 1 0 0,0 0 0 0 0,1-1-1 0 0,-1 1 1 0 0,0-1 0 0 0,1 1 0 0 0,-1-1-1 0 0,0 0 1 0 0,1 0 0 0 0,0 0-1 0 0,-1 0 1 0 0,1 0 0 0 0,0-1 0 0 0,-1 1-1 0 0,1-1 1 0 0,0 0 0 0 0,-1 1-1 0 0,1-1 1 0 0,0-1 0 0 0,0 1 0 0 0,-1 0-1 0 0,1-1 1 0 0,0 1 0 0 0,-1-1-1 0 0,1 0 1 0 0,0 0 0 0 0,-1 0 0 0 0,1 0-1 0 0,-1 0 1 0 0,0-1 0 0 0,1 1-1 0 0,-1-1 1 0 0,0 1 0 0 0,0-1 0 0 0,0 0-1 0 0,0 0 1 0 0,0 0 0 0 0,0 0-1 0 0,-1 0 1 0 0,1 0 0 0 0,0-1-25 0 0,18-29 173 0 0,-2 0 0 0 0,-1-2 0 0 0,-1 0 0 0 0,-2 0-1 0 0,-2-1 1 0 0,-1-1 0 0 0,-1 0 0 0 0,-2-1 0 0 0,-1-10-173 0 0,-6-7 12 0 0,-1 53-86 0 0,0 1-61 0 0,0 0-153 0 0,0 0-202 0 0,0 0-295 0 0,0 2-342 0 0,0 3 246 0 0,1 13-2848 0 0,0-5-4145 0 0,1-4-4273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7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69 264 5929 0 0,'0'0'2621'0'0,"0"0"-286"0"0,0 0-288 0 0,0 0-249 0 0,0 0-155 0 0,0 0-212 0 0,0 0-226 0 0,0 0-187 0 0,0 0-223 0 0,0 0-176 0 0,0 0-95 0 0,0 0-83 0 0,0 0-54 0 0,-11 18-68 0 0,-34 58-75 0 0,32-10 116 0 0,15-49-283 0 0,-2-11-34 0 0,1 1 0 0 0,1 0 1 0 0,-1 0-1 0 0,1-1 0 0 0,0 1 0 0 0,0-1 0 0 0,1 0 1 0 0,0 0-1 0 0,0 0 0 0 0,0 0 0 0 0,1 0 0 0 0,0 0 0 0 0,0-1 1 0 0,1 0-1 0 0,-1 0 0 0 0,1 0 0 0 0,0-1 0 0 0,0 1 1 0 0,1-1-1 0 0,-1 0 0 0 0,1-1 0 0 0,0 1 0 0 0,0-1 0 0 0,0 0 1 0 0,0-1-1 0 0,1 1 0 0 0,-1-1 0 0 0,1-1 0 0 0,0 1 1 0 0,-1-1-1 0 0,1 0 0 0 0,0-1 0 0 0,0 1 0 0 0,-1-1 0 0 0,1-1 1 0 0,0 1-1 0 0,6-2-43 0 0,-8 0 95 0 0,-1 1 0 0 0,0-1 0 0 0,1 0 0 0 0,-1 0 0 0 0,0 0 0 0 0,0 0 0 0 0,0-1 0 0 0,0 0 1 0 0,-1 0-1 0 0,1 0 0 0 0,-1 0 0 0 0,1 0 0 0 0,-1-1 0 0 0,0 1 0 0 0,-1-1 0 0 0,1 0 0 0 0,0 0 0 0 0,-1 0 0 0 0,0 0 0 0 0,0-1 1 0 0,0 1-1 0 0,-1 0 0 0 0,0-1 0 0 0,1 1 0 0 0,-1-5-95 0 0,1-1 60 0 0,0 0 1 0 0,-1 0 0 0 0,0 0-1 0 0,-1-1 1 0 0,0 1-1 0 0,0 0 1 0 0,-1 0-1 0 0,-1 0 1 0 0,0 0 0 0 0,0 0-1 0 0,-2-4-60 0 0,1 7-63 0 0,0 0 0 0 0,0 0-1 0 0,0 1 1 0 0,-1-1 0 0 0,0 1 0 0 0,-1 0 0 0 0,1 0 0 0 0,-1 1-1 0 0,0 0 1 0 0,-1-1 0 0 0,1 1 0 0 0,-1 1 0 0 0,0-1-1 0 0,-1 1 64 0 0,-36 4-9907 0 0,36 4-1886 0 0</inkml:trace>
  <inkml:trace contextRef="#ctx0" brushRef="#br0" timeOffset="1">393 387 6785 0 0,'0'0'3925'0'0,"0"0"-1454"0"0,0 0-723 0 0,0 0-151 0 0,0 0-66 0 0,0 0-42 0 0,0 0-144 0 0,0 0-325 0 0,0 0-277 0 0,0 0-191 0 0,0 0-126 0 0,0 0-57 0 0,-4 17-63 0 0,-13 52-66 0 0,16-66-209 0 0,0 0 0 0 0,0 0 0 0 0,1 0 0 0 0,-1 0-1 0 0,1 0 1 0 0,-1-1 0 0 0,1 1 0 0 0,0 0 0 0 0,0 0 0 0 0,1 0 0 0 0,-1 0 0 0 0,0 0 0 0 0,1 0 0 0 0,0 0 0 0 0,0 0 0 0 0,-1-1 0 0 0,2 1 0 0 0,-1 0 0 0 0,0-1 0 0 0,1 1 0 0 0,-1 0 0 0 0,1-1 0 0 0,0 0 0 0 0,-1 1 0 0 0,1-1 0 0 0,0 0 0 0 0,1 0 0 0 0,-1 0 0 0 0,0 0 0 0 0,1-1 0 0 0,-1 1 0 0 0,1 0 0 0 0,-1-1 0 0 0,1 0 0 0 0,0 0 0 0 0,-1 0 0 0 0,1 0 0 0 0,0 0 0 0 0,0 0 0 0 0,0-1 0 0 0,0 1 0 0 0,0-1 0 0 0,-1 0 0 0 0,1 0 0 0 0,0 0 0 0 0,0 0 0 0 0,0 0 0 0 0,0-1 0 0 0,0 1 0 0 0,0-1 0 0 0,0 0 0 0 0,-1 0 0 0 0,1 0-31 0 0,3 1 73 0 0,8-2 54 0 0,0 0 1 0 0,0-1 0 0 0,0 0 0 0 0,-1-1 0 0 0,1 0 0 0 0,-1-1 0 0 0,0-1-1 0 0,-1 0 1 0 0,1-1 0 0 0,-1 0 0 0 0,0-1 0 0 0,-1 0 0 0 0,0-1-1 0 0,3-4-127 0 0,37-23 235 0 0,-51 35-236 0 0,1 1 0 0 0,0-1 0 0 0,-1 0 0 0 0,1 1 0 0 0,0-1 0 0 0,-1 1 0 0 0,1-1 0 0 0,0 0 0 0 0,0 1 0 0 0,-1 0 1 0 0,1-1-1 0 0,0 1 0 0 0,0-1 0 0 0,0 1 0 0 0,0 0 0 0 0,0 0 0 0 0,-1 0 0 0 0,1-1 0 0 0,0 1 0 0 0,0 0 0 0 0,0 0 0 0 0,0 0 0 0 0,0 0 0 0 0,0 0 0 0 0,0 1 0 0 0,0-1 0 0 0,0 0 0 0 0,-1 0 0 0 0,1 1 0 0 0,0-1 0 0 0,0 0 0 0 0,0 1 1 0 0,0-1-1 0 0,-1 1 0 0 0,1-1 0 0 0,0 1 0 0 0,0-1 0 0 0,-1 1 0 0 0,1-1 0 0 0,0 1 0 0 0,-1 0 0 0 0,1 0 0 0 0,-1-1 0 0 0,1 1 0 0 0,-1 0 0 0 0,1 0 0 0 0,-1-1 0 0 0,0 1 0 0 0,1 0 0 0 0,-1 0 0 0 0,0 0 0 0 0,1 0 0 0 0,-1 0 0 0 0,0 0 1 0 0,0 0-1 0 0,0-1 0 0 0,0 1 0 0 0,0 0 0 0 0,0 0 0 0 0,0 0 0 0 0,0 0 0 0 0,-1 0 1 0 0,4 8-4 0 0,-1-3 10 0 0,-1-1 0 0 0,1 0 0 0 0,0 0 0 0 0,1 0 0 0 0,-1 0 0 0 0,1 0 0 0 0,0-1 0 0 0,0 1 0 0 0,0-1 0 0 0,1 0 0 0 0,-1 0-1 0 0,1 0 1 0 0,0 0 0 0 0,0-1 0 0 0,1 1 0 0 0,-1-1 0 0 0,1 0 0 0 0,-1-1 0 0 0,1 1 0 0 0,0-1 0 0 0,0 0 0 0 0,0 0 0 0 0,1 0 0 0 0,-1-1-1 0 0,0 0 1 0 0,1 0 0 0 0,-1 0 0 0 0,0 0 0 0 0,1-1 0 0 0,-1 0 0 0 0,1 0 0 0 0,-1-1 0 0 0,1 0 0 0 0,4-1-6 0 0,-4-2 101 0 0,-1 0 1 0 0,1-1 0 0 0,-1 1 0 0 0,0-1-1 0 0,0 0 1 0 0,-1-1 0 0 0,0 1-1 0 0,0-1 1 0 0,0 0 0 0 0,0 0-1 0 0,-1 0 1 0 0,0-1 0 0 0,0 1 0 0 0,-1-1-1 0 0,1-3-101 0 0,10-20 319 0 0,3-58-478 0 0,-20 87-1921 0 0,2 1-3677 0 0,2 0-6658 0 0</inkml:trace>
  <inkml:trace contextRef="#ctx0" brushRef="#br0" timeOffset="2">1930 118 0 0 0,'0'0'1392'0'0,"0"0"327"0"0,0 0 402 0 0,0 0 295 0 0,0 0 29 0 0,0 0-299 0 0,0 0-490 0 0,0 0-404 0 0,0 0-248 0 0,0 0-130 0 0,0 0-75 0 0,0 0-70 0 0,8-4 2344 0 0,-25 124-1634 0 0,-10 271-559 0 0,26-385-876 0 0,1 0 0 0 0,-1-1-1 0 0,2 1 1 0 0,-1 0 0 0 0,0 0 0 0 0,1 0-1 0 0,0 0 1 0 0,1-1 0 0 0,-1 1-1 0 0,1-1 1 0 0,0 1 0 0 0,1-1 0 0 0,-1 1-1 0 0,1-1 1 0 0,0 0 0 0 0,0 0 0 0 0,1-1-1 0 0,-1 1 1 0 0,1-1 0 0 0,0 1 0 0 0,0-1-1 0 0,1 0 1 0 0,-1-1 0 0 0,1 1-1 0 0,1 0-3 0 0,-1-4 41 0 0,0-1-1 0 0,1 1 0 0 0,-1-1 1 0 0,0 0-1 0 0,0-1 0 0 0,0 1 1 0 0,1-1-1 0 0,-2 0 0 0 0,1 0 1 0 0,0 0-1 0 0,0-1 0 0 0,-1 0 1 0 0,1 0-1 0 0,-1 0 0 0 0,0 0 0 0 0,0-1 1 0 0,0 0-1 0 0,0 1 0 0 0,-1-2 1 0 0,0 1-1 0 0,1 0 0 0 0,-1 0 1 0 0,-1-1-1 0 0,1 0 0 0 0,-1 0 1 0 0,1 0-41 0 0,8-11 78 0 0,32-48 122 0 0,-3-3 0 0 0,-3-1 1 0 0,-3-1-1 0 0,16-51-200 0 0,-38 94 59 0 0,-2 0 1 0 0,-1-1 0 0 0,-1 0-1 0 0,-1-1 1 0 0,-1 1 0 0 0,-2-1-1 0 0,-1-1 1 0 0,0-8-60 0 0,-5 16 255 0 0,-5 28 67 0 0,-31 138-286 0 0,15 168 435 0 0,23-255-410 0 0,2-1-1 0 0,3 1 0 0 0,2-1 1 0 0,12 40-61 0 0,12 33 33 0 0,-27-121 163 0 0,-4-9-336 0 0,0 0 0 0 0,0 0 0 0 0,1 0 0 0 0,-1-1 0 0 0,0 1 0 0 0,0 0 0 0 0,0 0 0 0 0,1 0 0 0 0,-1 0 0 0 0,0 0 0 0 0,0-1 0 0 0,1 1 0 0 0,-1 0 0 0 0,0 0 0 0 0,0 0 0 0 0,1 0 0 0 0,-1 0 0 0 0,0 0 0 0 0,1 0 0 0 0,-1 0-1 0 0,0 0 1 0 0,0 0 0 0 0,1 0 0 0 0,-1 0 0 0 0,0 0 0 0 0,0 0 0 0 0,1 1 0 0 0,-1-1 0 0 0,0 0 0 0 0,1 0 140 0 0,0-11-2154 0 0,1 3-2621 0 0,2 1-6604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8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18 9026 0 0,'0'0'2172'0'0,"0"0"-351"0"0,0 0-150 0 0,0 0-14 0 0,0 0 24 0 0,0 0-67 0 0,0 0-250 0 0,0 0-383 0 0,0 0-331 0 0,0 0-203 0 0,0 0-101 0 0,0 0-10 0 0,0 0 2 0 0,0 5-21 0 0,-19 243 1288 0 0,4-97-1893 0 0,15-151 83 0 0,0 0-95 0 0,0 0-136 0 0,0 0-216 0 0,4-15-3078 0 0,2 2 846 0 0,-1 4-2604 0 0,-1 4-5467 0 0</inkml:trace>
  <inkml:trace contextRef="#ctx0" brushRef="#br0" timeOffset="676.607">197 164 6481 0 0,'0'0'2362'0'0,"0"0"-548"0"0,0 0-306 0 0,0 0-90 0 0,0 0-10 0 0,0 0-73 0 0,0 0-149 0 0,0 0-123 0 0,0 0-76 0 0,0 0-29 0 0,0 0-44 0 0,0 0-131 0 0,0 0-119 0 0,13 1-83 0 0,132-2 1289 0 0,48-33-975 0 0,-163 33-832 0 0,-30 1-65 0 0,0 0 10 0 0,0 0 18 0 0,0 0 24 0 0,0 0 38 0 0,0 0 42 0 0,0 0 38 0 0,0 0 13 0 0,0 0 22 0 0,-17-7 332 0 0,-63-39-457 0 0,23-5-12 0 0,57 52-70 0 0,0-1 1 0 0,0 0 0 0 0,-1 1-1 0 0,1-1 1 0 0,0 0 0 0 0,-1 1-1 0 0,1-1 1 0 0,0 0 0 0 0,-1 1-1 0 0,1-1 1 0 0,-1 0 0 0 0,1 0-1 0 0,0 1 1 0 0,-1-1 0 0 0,1 0-1 0 0,-1 0 1 0 0,1 0 0 0 0,-1 0-1 0 0,1 0 1 0 0,-1 0 0 0 0,1 0-1 0 0,0 0 1 0 0,-1 0 0 0 0,1 0-1 0 0,-1 0 1 0 0,1 0 0 0 0,-1 0-1 0 0,1 0 1 0 0,-1 0 0 0 0,1 0-1 0 0,-1 0 1 0 0,1 0 0 0 0,0-1-1 0 0,-1 1 1 0 0,1 0 0 0 0,-1 0-1 0 0,1-1 1 0 0,0 1 0 0 0,-1 0-1 0 0,1 0 1 0 0,0-1 0 0 0,-1 1 3 0 0,5 100 2 0 0,-1-67 6 0 0,-1 0-1 0 0,-2-1 0 0 0,-2 1 1 0 0,0 0-1 0 0,-3 0 0 0 0,0 0-7 0 0,59-102 167 0 0,20-39-214 0 0,-73 104-276 0 0,2-2 178 0 0,-1 4-9250 0 0,-2 2-1315 0 0</inkml:trace>
  <inkml:trace contextRef="#ctx0" brushRef="#br0" timeOffset="1180.668">746 29 11594 0 0,'0'0'2298'0'0,"0"0"-379"0"0,0 0-234 0 0,0 0-144 0 0,0 0-164 0 0,0 0-169 0 0,0 0-267 0 0,0 0-318 0 0,0 0-244 0 0,0 0-112 0 0,0 0-35 0 0,0 0 13 0 0,0 0 37 0 0,4-3 12 0 0,3-1-197 0 0,0 0 0 0 0,0 1-1 0 0,1 0 1 0 0,0 0 0 0 0,-1 1-1 0 0,1 0 1 0 0,0 0-1 0 0,0 1 1 0 0,0 0 0 0 0,1 1-1 0 0,-1-1 1 0 0,0 2 0 0 0,0-1-1 0 0,2 1-96 0 0,3-1 86 0 0,-11 1-65 0 0,1 1 0 0 0,-1-1 0 0 0,1 0 0 0 0,-1 1 0 0 0,0 0 0 0 0,1-1 0 0 0,-1 1 0 0 0,0 0 0 0 0,0 0 0 0 0,-1 0 0 0 0,1 1 0 0 0,0-1 0 0 0,-1 0-1 0 0,1 0 1 0 0,-1 1 0 0 0,0-1 0 0 0,0 1 0 0 0,0 0 0 0 0,0-1 0 0 0,0 1 0 0 0,0 0 0 0 0,-1-1 0 0 0,1 1 0 0 0,-1 0 0 0 0,0 0 0 0 0,0 0 0 0 0,0-1 0 0 0,0 1 0 0 0,0 0 0 0 0,-1 0 0 0 0,1-1 0 0 0,-1 1-1 0 0,0 2-20 0 0,1 3 75 0 0,-2 2-27 0 0,0 0 0 0 0,0 0 1 0 0,-1 0-1 0 0,0-1 1 0 0,-1 1-1 0 0,0-1 0 0 0,0 0 1 0 0,-1 0-1 0 0,0 0 0 0 0,-1 0 1 0 0,-2 2-49 0 0,-20 36 184 0 0,25-41-149 0 0,0 0 0 0 0,0 0 0 0 0,0 0-1 0 0,1 1 1 0 0,0-1 0 0 0,0 1 0 0 0,0-1 0 0 0,1 1 0 0 0,0 0 0 0 0,1-1 0 0 0,-1 1-1 0 0,1 0 1 0 0,1 1-35 0 0,0-6 44 0 0,1 1-1 0 0,0-1 1 0 0,0 0-1 0 0,0 0 1 0 0,0 0-1 0 0,1 0 0 0 0,-1 0 1 0 0,0-1-1 0 0,1 1 1 0 0,0-1-1 0 0,-1 0 1 0 0,1 1-1 0 0,0-1 1 0 0,-1 0-1 0 0,1-1 1 0 0,0 1-1 0 0,0 0 0 0 0,0-1 1 0 0,0 1-1 0 0,0-1 1 0 0,0 0-1 0 0,-1 0 1 0 0,1 0-1 0 0,0-1 1 0 0,0 1-1 0 0,1-1-43 0 0,3 1 50 0 0,0 0 0 0 0,1 0 0 0 0,-1 0 0 0 0,0-1 1 0 0,1-1-1 0 0,-1 1 0 0 0,0-1 0 0 0,0 0 0 0 0,0-1 0 0 0,0 0 0 0 0,0 0 0 0 0,3-2-50 0 0,-9 4-33 0 0,-1-1-1795 0 0,0 0-2873 0 0,-2-1-3492 0 0,0 2-4521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493 190 7706 0 0,'0'0'2184'0'0,"0"0"-294"0"0,0 0-231 0 0,0 0-99 0 0,0 0-82 0 0,0 0-139 0 0,0 0-204 0 0,0 0-223 0 0,0 0-209 0 0,0 0-147 0 0,0 0-109 0 0,0 0-69 0 0,0 0-22 0 0,-21-22-19 0 0,-66-67-1 0 0,18 35 582 0 0,59 50-795 0 0,-1-1 0 0 0,1 2 0 0 0,-1 0 0 0 0,0 0 0 0 0,0 1 0 0 0,0 0 0 0 0,0 0 0 0 0,0 2 0 0 0,0-1 0 0 0,0 1 0 0 0,-4 1-123 0 0,1-1 100 0 0,11 1-92 0 0,1-1 1 0 0,-1 0 0 0 0,1 1 0 0 0,-1-1-1 0 0,0 1 1 0 0,1 0 0 0 0,-1 0-1 0 0,1 0 1 0 0,0 0 0 0 0,-1 0-1 0 0,1 1 1 0 0,0-1 0 0 0,0 1-1 0 0,0-1 1 0 0,0 1 0 0 0,0 0 0 0 0,0 0-1 0 0,0 0 1 0 0,0 0 0 0 0,1 0-1 0 0,-1 0 1 0 0,1 1 0 0 0,0-1-1 0 0,-1 0 1 0 0,1 1 0 0 0,0-1-1 0 0,0 1 1 0 0,1-1 0 0 0,-1 1 0 0 0,1-1-1 0 0,-1 2-8 0 0,-7 86 101 0 0,8-83-83 0 0,2 21 34 0 0,2-1 0 0 0,1 1 0 0 0,1-1 0 0 0,1 0 0 0 0,2-1 0 0 0,6 16-52 0 0,1 4 99 0 0,57 169 319 0 0,-2 23-90 0 0,-31-86-181 0 0,-24-100-19 0 0,-3 0 0 0 0,-1 1 0 0 0,-3 1 0 0 0,-2 0 0 0 0,-2 19-128 0 0,-5-67 20 0 0,0 0-1 0 0,-1 0 0 0 0,0 0 1 0 0,0 0-1 0 0,-1 0 0 0 0,0-1 1 0 0,0 1-1 0 0,0 0 1 0 0,0-1-1 0 0,-1 0 0 0 0,0 1 1 0 0,0-1-1 0 0,0 0 0 0 0,-1-1 1 0 0,0 1-1 0 0,0-1 0 0 0,0 1 1 0 0,0-1-1 0 0,-1 0 0 0 0,1-1 1 0 0,-1 1-1 0 0,0-1 1 0 0,0 0-1 0 0,-1 0 0 0 0,1 0 1 0 0,-1-1-1 0 0,1 0 0 0 0,-4 1-19 0 0,-12 3 1 0 0,0 0 0 0 0,0-1 1 0 0,-1-1-1 0 0,0-1 0 0 0,0-1 0 0 0,0-1 0 0 0,-4-1-1 0 0,22 1-49 0 0,-1 0 1 0 0,1 0-1 0 0,-1-1 0 0 0,0 1 1 0 0,1-1-1 0 0,-1 0 1 0 0,0-1-1 0 0,1 1 1 0 0,-1-1-1 0 0,0 0 1 0 0,1 0-1 0 0,-1 0 0 0 0,1-1 1 0 0,0 1-1 0 0,-1-1 1 0 0,1 0-1 0 0,0 0 1 0 0,0-1-1 0 0,0 1 1 0 0,0-1-1 0 0,1 0 0 0 0,-1 0 1 0 0,1 0-1 0 0,0-1 1 0 0,0 1-1 0 0,0-1 1 0 0,0 0-1 0 0,0 0 1 0 0,1 0-1 0 0,0 0 0 0 0,0 0 1 0 0,0 0-1 0 0,0 0 1 0 0,0-1-1 0 0,1 1 1 0 0,0-1-1 0 0,0 1 1 0 0,0-1-1 0 0,1 0 0 0 0,0 1 1 0 0,-1-1-1 0 0,2 0 1 0 0,-1 1-1 0 0,1-4 49 0 0,47-64-3067 0 0,-20 46-1402 0 0,-22 21 2965 0 0,12-11-9939 0 0</inkml:trace>
  <inkml:trace contextRef="#ctx0" brushRef="#br0" timeOffset="769.221">1092 468 4801 0 0,'0'0'1330'0'0,"0"0"-135"0"0,0 0 249 0 0,0 0 467 0 0,0 0 348 0 0,0 0 32 0 0,0 0-354 0 0,0 0-493 0 0,0 0-350 0 0,0 0-220 0 0,0 0-147 0 0,0 0-113 0 0,0 0-105 0 0,-3 0-49 0 0,-90 11 2142 0 0,-25 13-1458 0 0,3 18-624 0 0,90-24-293 0 0,25-17-221 0 0,8 23-33 0 0,-1-20 33 0 0,0 0-1 0 0,0 0 1 0 0,0 0 0 0 0,0-1 0 0 0,1 0-1 0 0,-1 0 1 0 0,1-1 0 0 0,0 0 0 0 0,0-1-1 0 0,0 1 1 0 0,0-1 0 0 0,0-1-1 0 0,3 0-5 0 0,0 1 22 0 0,82 14 94 0 0,-93-14-98 0 0,1 0 1 0 0,0 0-1 0 0,-1 1 1 0 0,1-1-1 0 0,-1 0 1 0 0,1 0-1 0 0,-1 1 1 0 0,1-1-1 0 0,-1 1 1 0 0,0-1-1 0 0,0 0 1 0 0,0 1-1 0 0,0-1 1 0 0,0 1-1 0 0,0-1 1 0 0,0 0-1 0 0,0 1 1 0 0,-1-1-1 0 0,1 1 1 0 0,0-1-1 0 0,-1 0 1 0 0,1 1-1 0 0,-1-1 1 0 0,0 0-1 0 0,1 0 1 0 0,-1 1-1 0 0,0-1 1 0 0,0 0-1 0 0,0 0 1 0 0,0 0-1 0 0,0 0 1 0 0,0 0-1 0 0,0 0 1 0 0,0 0-1 0 0,0 0 1 0 0,0-1-1 0 0,-1 1-18 0 0,-252 199 476 0 0,208-161-468 0 0,40-36-7 0 0,-1 1-1 0 0,1 1 1 0 0,0-1 0 0 0,0 1 0 0 0,1 0-1 0 0,-1 1 1 0 0,1-1 0 0 0,0 1 0 0 0,0 0 0 0 0,1 0-1 0 0,0 0 1 0 0,0 1 0 0 0,1 0 0 0 0,-1 0-1 0 0,1 0 1 0 0,1 0 0 0 0,-1 0 0 0 0,1 0 0 0 0,1 1-1 0 0,-1-1 1 0 0,1 7-1 0 0,1-12 5 0 0,0 0 0 0 0,0 0 0 0 0,1-1 1 0 0,-1 1-1 0 0,1 0 0 0 0,0 0 0 0 0,-1 0 0 0 0,1-1 0 0 0,0 1 0 0 0,0 0 0 0 0,0-1 1 0 0,0 1-1 0 0,0-1 0 0 0,1 1 0 0 0,-1-1 0 0 0,0 0 0 0 0,1 0 0 0 0,-1 1 0 0 0,1-1 0 0 0,-1 0 1 0 0,1 0-1 0 0,0 0 0 0 0,-1 0 0 0 0,1-1 0 0 0,0 1 0 0 0,-1 0 0 0 0,1-1 0 0 0,0 1 0 0 0,0-1 1 0 0,0 0-1 0 0,0 1 0 0 0,1-1-5 0 0,72 3 321 0 0,-58-4-204 0 0,21 1 102 0 0,0-2 1 0 0,0-2 0 0 0,0-2 0 0 0,-1-1 0 0 0,24-8-220 0 0,-34 7 108 0 0,-26 8-120 0 0,-1 0-23 0 0,0 0-36 0 0,0-6-2665 0 0,0 4-4369 0 0,0 2-4861 0 0</inkml:trace>
  <inkml:trace contextRef="#ctx0" brushRef="#br0" timeOffset="1087.62">1379 545 13323 0 0,'0'0'2331'0'0,"0"0"-868"0"0,0 0-391 0 0,0 0-21 0 0,0 0 108 0 0,0 0 119 0 0,0 0-43 0 0,0 0-202 0 0,0 0-245 0 0,0 0-189 0 0,-13 32-113 0 0,-41 105-78 0 0,27-23 437 0 0,25-81-648 0 0,-10 200 152 0 0,11-212-876 0 0,0-26-4036 0 0,2-15 620 0 0,0 7-2414 0 0,-1 5-4510 0 0</inkml:trace>
  <inkml:trace contextRef="#ctx0" brushRef="#br0" timeOffset="1335.158">1260 556 7914 0 0,'0'0'2883'0'0,"0"0"-1097"0"0,0 0-606 0 0,0 0-117 0 0,0 0 140 0 0,0 0 174 0 0,0 0 52 0 0,0 0-148 0 0,0 0-284 0 0,0 0-224 0 0,0 0-138 0 0,0 0-76 0 0,33-7-39 0 0,101-25-31 0 0,-33 14 613 0 0,8 10-1230 0 0,-109 8-202 0 0,-23 25-7134 0 0,22-25 6260 0 0,-7 6-10324 0 0</inkml:trace>
  <inkml:trace contextRef="#ctx0" brushRef="#br0" timeOffset="1585.825">1229 834 5721 0 0,'0'0'3710'0'0,"0"0"-1330"0"0,0 0-273 0 0,0 0-138 0 0,0 0-238 0 0,0 0-212 0 0,0 0-206 0 0,0 0-218 0 0,0 0-247 0 0,36-4-217 0 0,110-12-190 0 0,-48-5 6 0 0,-79 12-454 0 0,8-5-24 0 0,0 0-2363 0 0,-10 8-6179 0 0,-11 5-3006 0 0</inkml:trace>
  <inkml:trace contextRef="#ctx0" brushRef="#br0" timeOffset="2157.388">1266 294 8554 0 0,'0'0'2624'0'0,"0"0"-547"0"0,0 0-425 0 0,0 0-209 0 0,0 0-87 0 0,0 0-46 0 0,0 0-174 0 0,0 0-318 0 0,0 0-295 0 0,0 0-191 0 0,0 0-80 0 0,0 0 5 0 0,0 0 93 0 0,11 4 658 0 0,99 3 1674 0 0,25 5-1777 0 0,-53-12-701 0 0,-81 0-154 0 0,-1 0 38 0 0,0 0 40 0 0,0 0 38 0 0,0 0 32 0 0,0 0 18 0 0,0 0 5 0 0,-13-19 186 0 0,-134-111-150 0 0,139 121-640 0 0,7 8 212 0 0,0 1 0 0 0,0 0 0 0 0,0-1 0 0 0,0 1 0 0 0,0-1 0 0 0,1 1 0 0 0,-1-1 0 0 0,0 0 0 0 0,0 1-1 0 0,1-1 1 0 0,-1 0 0 0 0,0 1 0 0 0,1-1 0 0 0,-1 0 0 0 0,0 0 0 0 0,1 0 0 0 0,0 1 0 0 0,-1-1 0 0 0,1 0 0 0 0,-1 0 0 0 0,1 0 0 0 0,0 0 0 0 0,0 0-1 0 0,-1 0 1 0 0,1 0 0 0 0,0 0 0 0 0,0 0 0 0 0,0 0 0 0 0,0 0 0 0 0,0 0 0 0 0,0 0 0 0 0,0 0 0 0 0,1 0 0 0 0,-1 0 0 0 0,0 0 0 0 0,0 1-1 0 0,1-1 1 0 0,-1 0 0 0 0,1 0 0 0 0,-1 0 0 0 0,1 0 0 0 0,-1 0 0 0 0,1 1 0 0 0,-1-1 0 0 0,1 0 0 0 0,0 0 171 0 0,6-3-11952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1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8666 0 0,'0'0'2114'0'0,"0"0"-350"0"0,0 0-370 0 0,0 0-193 0 0,0 0 9 0 0,0 0 31 0 0,0 0-74 0 0,0 0-193 0 0,0 0-302 0 0,0 0-248 0 0,0 0-137 0 0,16-5 844 0 0,359-40 3899 0 0,-269 38-4565 0 0,-83 6-5506 0 0,0 1-5514 0 0,-23 0-893 0 0</inkml:trace>
  <inkml:trace contextRef="#ctx0" brushRef="#br0" timeOffset="216.397">86 274 8978 0 0,'0'0'2975'0'0,"0"0"-960"0"0,0 0-742 0 0,0 0-308 0 0,0 0-91 0 0,0 0 2 0 0,0 0 12 0 0,0 0 19 0 0,0 0-55 0 0,0 0-46 0 0,0 0-21 0 0,0 0-131 0 0,20-1-166 0 0,65-3-138 0 0,26-22 70 0 0,4-16-714 0 0,-45 14-4870 0 0,-51 21-1811 0 0,-6-1-4650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9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6001 0 0,'0'0'2788'0'0,"0"0"-297"0"0,0 0-216 0 0,0 0-357 0 0,0 0-323 0 0,0 0-299 0 0,0 0-317 0 0,0 0-263 0 0,0 0-157 0 0,0 0-71 0 0,0 0-17 0 0,0 0 10 0 0,0 0-9 0 0,-2 7 1771 0 0,189 1 1950 0 0,-129-8-3768 0 0,-19 0-582 0 0,-41-1-1053 0 0,-3-1-3604 0 0,2 1-3589 0 0,1 1-3347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10890 0 0,'0'0'2270'0'0,"0"0"-551"0"0,0 0-232 0 0,0 0 31 0 0,0 0 85 0 0,0 0 23 0 0,0 0-181 0 0,0 0-257 0 0,0 0-209 0 0,0 0-151 0 0,0 0-123 0 0,0 0-115 0 0,25 3-84 0 0,74 6-77 0 0,-14-17 566 0 0,-57 3-791 0 0,-24-1-2626 0 0,-4 5-1832 0 0,0 1-7866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37 367 5433 0 0,'0'0'3196'0'0,"0"0"-1263"0"0,0 0-368 0 0,0 0 155 0 0,0 0 191 0 0,0 0 41 0 0,0 0-210 0 0,0 0-394 0 0,0 0-378 0 0,0 0-217 0 0,0 0-70 0 0,0 0-11 0 0,0 0-31 0 0,7 15 908 0 0,-50 31-486 0 0,75-84-579 0 0,-25 35 583 0 0,-46 44-835 0 0,61-32-3648 0 0,-10-11-6609 0 0,-6-1-2671 0 0</inkml:trace>
  <inkml:trace contextRef="#ctx0" brushRef="#br0" timeOffset="2146.121">290 509 7138 0 0,'0'0'1896'0'0,"0"0"-240"0"0,0 0-123 0 0,0 0-42 0 0,0 0-80 0 0,0 0-185 0 0,0 0-171 0 0,0 0-277 0 0,0 0-255 0 0,0 0-166 0 0,0 0-109 0 0,-15 1-42 0 0,-45 3-34 0 0,58-4-155 0 0,0 0 0 0 0,0 1 0 0 0,0-1 1 0 0,0 1-1 0 0,-1-1 0 0 0,1 1 0 0 0,0 0 1 0 0,0 0-1 0 0,0 0 0 0 0,0 0 0 0 0,1 0 1 0 0,-1 0-1 0 0,0 1 0 0 0,0-1 0 0 0,1 1 1 0 0,-1-1-1 0 0,1 1 0 0 0,-1-1 0 0 0,1 1 0 0 0,0 0 1 0 0,-1 0-1 0 0,1 0 0 0 0,0 0 0 0 0,0 0 1 0 0,1 0-1 0 0,-1 1-17 0 0,-5 7 96 0 0,0 0-74 0 0,0 1 0 0 0,0 0 0 0 0,1 0 0 0 0,0 0 0 0 0,1 1 0 0 0,0-1 0 0 0,1 1 0 0 0,0 0 1 0 0,1 0-1 0 0,0 0 0 0 0,1 1 0 0 0,1-1 0 0 0,0 0 0 0 0,1 7-22 0 0,-1-16 9 0 0,1 1-1 0 0,0 0 1 0 0,0-1 0 0 0,1 1-1 0 0,-1-1 1 0 0,1 1 0 0 0,0-1-1 0 0,0 0 1 0 0,0 0 0 0 0,0 1-1 0 0,0-1 1 0 0,1-1 0 0 0,-1 1-1 0 0,1 0 1 0 0,0-1 0 0 0,-1 1-1 0 0,2-1 1 0 0,-1 0 0 0 0,0 0-1 0 0,0 0 1 0 0,0 0 0 0 0,1-1-1 0 0,-1 1 1 0 0,1-1 0 0 0,-1 0-1 0 0,1 0 1 0 0,0 0 0 0 0,0-1-1 0 0,1 1-8 0 0,4 0 130 0 0,0 1 0 0 0,0-2-1 0 0,0 1 1 0 0,1-1 0 0 0,-1-1-1 0 0,0 0 1 0 0,0 0 0 0 0,0 0-1 0 0,0-1 1 0 0,0-1 0 0 0,5-2-130 0 0,9-7 195 0 0,-1-1 0 0 0,-1-1 1 0 0,0 0-1 0 0,-1-2 0 0 0,-1-1 0 0 0,0 0 1 0 0,-1-1-1 0 0,-1-1 0 0 0,-1-1 0 0 0,-1 0 1 0 0,0-1-1 0 0,-2-1 0 0 0,0 0 1 0 0,-2 0-1 0 0,0-1 0 0 0,-2-1 0 0 0,0 0 1 0 0,-2 0-1 0 0,4-18-195 0 0,-7 23 46 0 0,-1 1 0 0 0,0-1 0 0 0,-2 0 0 0 0,0 0-1 0 0,0 0 1 0 0,-2 1 0 0 0,-2-13-46 0 0,3 27 1 0 0,-1 0 1 0 0,0 0-1 0 0,1 1 0 0 0,-1-1 0 0 0,-1 0 0 0 0,1 0 1 0 0,0 0-1 0 0,-1 1 0 0 0,0-1 0 0 0,0 1 0 0 0,0-1 1 0 0,0 1-1 0 0,-1 0 0 0 0,1 0 0 0 0,-1 0 0 0 0,0 0 1 0 0,0 0-1 0 0,0 1 0 0 0,0-1 0 0 0,0 1 0 0 0,0 0 0 0 0,-1 0 1 0 0,1 0-1 0 0,-1 0 0 0 0,0 1 0 0 0,1-1 0 0 0,-1 1 1 0 0,0 0-1 0 0,0 0 0 0 0,0 0 0 0 0,0 1 0 0 0,0 0 1 0 0,0-1-1 0 0,0 1 0 0 0,0 0 0 0 0,0 1 0 0 0,0-1 1 0 0,1 1-1 0 0,-1 0 0 0 0,0 0 0 0 0,0 0 0 0 0,0 0 1 0 0,1 1-1 0 0,-1-1 0 0 0,0 1 0 0 0,1 0 0 0 0,-3 2-1 0 0,-3 5-10 0 0,0 0 0 0 0,0 1-1 0 0,1 0 1 0 0,1 1-1 0 0,0 0 1 0 0,0 0 0 0 0,1 0-1 0 0,0 1 1 0 0,1 0 0 0 0,1 0-1 0 0,-1 0 1 0 0,2 1-1 0 0,0 0 1 0 0,1-1 0 0 0,0 1-1 0 0,0 0 1 0 0,2 0 0 0 0,0 10 10 0 0,1-8 4 0 0,0 1 0 0 0,2-1 0 0 0,-1 0 0 0 0,2 0 0 0 0,0 0 0 0 0,1-1 0 0 0,1 1 0 0 0,0-1 0 0 0,1 0 0 0 0,0-1 0 0 0,1 1 0 0 0,0-2 0 0 0,2 1 0 0 0,-1-1 0 0 0,1 0 0 0 0,1-1 0 0 0,0 0 0 0 0,0-1 0 0 0,1-1 0 0 0,1 1 0 0 0,10 4-4 0 0,-18-11-182 0 0,0 0 0 0 0,0 0 0 0 0,0-1 0 0 0,1 0 1 0 0,-1 0-1 0 0,1-1 0 0 0,-1 0 0 0 0,1 0 0 0 0,-1 0 0 0 0,1 0 1 0 0,0-1-1 0 0,0 0 0 0 0,-1 0 0 0 0,1 0 0 0 0,0-1 1 0 0,-1 0-1 0 0,1 0 0 0 0,-1-1 0 0 0,1 1 0 0 0,-1-1 0 0 0,1 0 1 0 0,-1-1-1 0 0,0 1 0 0 0,2-3 182 0 0,6-2-3248 0 0,-4 3-1957 0 0,-9 4 5044 0 0,7-4-11083 0 0</inkml:trace>
  <inkml:trace contextRef="#ctx0" brushRef="#br0" timeOffset="2600.785">885 532 5489 0 0,'0'0'2778'0'0,"0"0"-759"0"0,0 0-297 0 0,0 0-47 0 0,0 0-51 0 0,0 0-110 0 0,0 0-218 0 0,0 0-269 0 0,0 0-249 0 0,0 0-173 0 0,0 0-124 0 0,0 0-84 0 0,-9 35-88 0 0,-25 106-68 0 0,25-81 122 0 0,11 11 211 0 0,7-89 2049 0 0,72-244-1695 0 0,-2 74-677 0 0,-70 177-233 0 0,-8 10-38 0 0,-1 21 16 0 0,0 153 23 0 0,0-172-60 0 0,0 0 0 0 0,1 0 1 0 0,-1 0-1 0 0,0 0 0 0 0,1 0 0 0 0,-1 0 0 0 0,1 0 1 0 0,-1 0-1 0 0,1 0 0 0 0,-1 0 0 0 0,1 0 0 0 0,0 0 1 0 0,-1-1-1 0 0,1 1 0 0 0,0 0 0 0 0,0 0 0 0 0,0-1 1 0 0,0 1-1 0 0,0 0 0 0 0,0-1 0 0 0,0 1 0 0 0,0-1 1 0 0,0 1-1 0 0,0-1 0 0 0,0 0 0 0 0,0 1 0 0 0,0-1 0 0 0,0 0 1 0 0,0 0-1 0 0,0 0 0 0 0,0 0 0 0 0,0 0 0 0 0,0 0 1 0 0,0 0-1 0 0,1 0 0 0 0,-1 0 0 0 0,0 0 0 0 0,0 0 1 0 0,0-1-1 0 0,0 1 41 0 0,27-13-5285 0 0,-21 6 87 0 0,-3 3-5921 0 0</inkml:trace>
  <inkml:trace contextRef="#ctx0" brushRef="#br0" timeOffset="2978.374">854 247 5737 0 0,'0'0'3848'0'0,"0"0"-1361"0"0,0 0-544 0 0,0 0-265 0 0,0 0-257 0 0,0 0-178 0 0,0 0-199 0 0,0 0-251 0 0,0 0-124 0 0,0 0 2 0 0,0 0 53 0 0,0 0 47 0 0,0 0-68 0 0,13-4-100 0 0,84-30 743 0 0,52 11 1282 0 0,-154 23-2607 0 0,0 0 1 0 0,-1-1-1 0 0,1 1 0 0 0,-1-1 1 0 0,1 0-1 0 0,0-1 1 0 0,0 1-1 0 0,-1-1 1 0 0,1 0-1 0 0,0 0 1 0 0,1-1-1 0 0,-1 1 0 0 0,0-1 1 0 0,1 0-1 0 0,-1 0 1 0 0,1-1-1 0 0,0 1 1 0 0,0-1-1 0 0,0 0 1 0 0,1 0-1 0 0,-1 0 0 0 0,1-1 1 0 0,0 1-1 0 0,0-1 1 0 0,-1-2-22 0 0,2 4-93 0 0,1 0 0 0 0,-1 0-1 0 0,1 0 1 0 0,0-1 0 0 0,0 1 0 0 0,0 0 0 0 0,0 0 0 0 0,0-1 0 0 0,1 1-1 0 0,-1-1 1 0 0,1 1 0 0 0,0 0 0 0 0,0-1 0 0 0,0 1 0 0 0,1-1-1 0 0,-1 1 1 0 0,1 0 0 0 0,0-1 0 0 0,0 1 0 0 0,0 0 0 0 0,0 0 0 0 0,0-1-1 0 0,1 1 1 0 0,-1 0 0 0 0,1 1 0 0 0,0-1 0 0 0,0 0 0 0 0,0 0 0 0 0,0 1-1 0 0,1-1 1 0 0,-1 1 0 0 0,2-1 93 0 0,5-1-1013 0 0,6-3-4275 0 0,-3 6-6481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335 229 0 0 0,'0'0'978'0'0,"0"0"911"0"0,0 0 236 0 0,0 0-154 0 0,0 0-196 0 0,0 0-193 0 0,0 0-61 0 0,0 0-72 0 0,0 0-160 0 0,-3-15-125 0 0,-11-49-151 0 0,-20 8 1906 0 0,28 48-2664 0 0,-2-1 1 0 0,1 2-1 0 0,-1-1 1 0 0,0 1-1 0 0,-1 0 1 0 0,1 0-1 0 0,-2 1 1 0 0,1 0-1 0 0,0 1 1 0 0,-1 0-1 0 0,0 1 1 0 0,-11-4-256 0 0,15 6 72 0 0,-1 1-1 0 0,1-1 1 0 0,-1 1 0 0 0,1 1-1 0 0,-1-1 1 0 0,0 1 0 0 0,0 1-1 0 0,1-1 1 0 0,-1 1 0 0 0,1 0 0 0 0,-1 0-1 0 0,1 1 1 0 0,-1 0 0 0 0,1 0-1 0 0,0 1 1 0 0,-1-1 0 0 0,-1 3-72 0 0,5-3 26 0 0,0 0 1 0 0,0 0-1 0 0,0 0 0 0 0,0 0 1 0 0,1 1-1 0 0,-1-1 1 0 0,1 1-1 0 0,0 0 1 0 0,0-1-1 0 0,-1 1 0 0 0,2 0 1 0 0,-1 1-1 0 0,0-1 1 0 0,1 0-1 0 0,-1 0 0 0 0,1 1 1 0 0,0-1-1 0 0,0 1 1 0 0,1-1-1 0 0,-1 1 1 0 0,0 2-27 0 0,1 14 68 0 0,1-1 0 0 0,0 1 0 0 0,2 0 0 0 0,0-1 1 0 0,1 1-1 0 0,1-1 0 0 0,1 0 0 0 0,0-1 0 0 0,2 1 1 0 0,0-1-1 0 0,1-1 0 0 0,0 0 0 0 0,9 10-68 0 0,0 7 107 0 0,120 200 572 0 0,-119-196-595 0 0,-2 1 1 0 0,-2 1-1 0 0,-1 1 0 0 0,-2 0 1 0 0,-1 0-1 0 0,-3 1 0 0 0,-1 0 0 0 0,-3 1 1 0 0,0 33-85 0 0,-3-63 36 0 0,-1 1 0 0 0,0-1 1 0 0,-1 1-1 0 0,-1-1 0 0 0,0 1 1 0 0,-1-1-1 0 0,0 0 0 0 0,-1 0 1 0 0,0 0-1 0 0,-1 0 0 0 0,-1-1 1 0 0,0 0-1 0 0,-1 0 0 0 0,0 0 1 0 0,-1-1-1 0 0,0 0 0 0 0,0 0 1 0 0,-1-1-1 0 0,-1-1 0 0 0,0 1 1 0 0,-2 0-37 0 0,7-5 11 0 0,-1-1 0 0 0,0 0 0 0 0,0 0 1 0 0,0-1-1 0 0,-1 1 0 0 0,0-1 1 0 0,1-1-1 0 0,-1 1 0 0 0,0-1 1 0 0,0 0-1 0 0,0-1 0 0 0,0 0 0 0 0,0 0 1 0 0,-1 0-1 0 0,1-1 0 0 0,0 0 1 0 0,0-1-1 0 0,0 1 0 0 0,-2-2-11 0 0,6 0-53 0 0,0 0 0 0 0,0 0-1 0 0,1-1 1 0 0,-1 1 0 0 0,1-1-1 0 0,-1 1 1 0 0,1-1 0 0 0,0 0 0 0 0,0 0-1 0 0,1 0 1 0 0,-1 0 0 0 0,1-1-1 0 0,-1 1 1 0 0,1 0 0 0 0,0-1-1 0 0,0 1 1 0 0,0 0 0 0 0,1-1-1 0 0,-1 1 1 0 0,1-1 0 0 0,0 0 0 0 0,0 1-1 0 0,0-1 1 0 0,0 1 0 0 0,1-1-1 0 0,0 1 1 0 0,-1-1 0 0 0,1 1-1 0 0,0 0 1 0 0,1-1 0 0 0,-1 1-1 0 0,0 0 1 0 0,1 0 0 0 0,0 0 0 0 0,1-2 53 0 0,40-49-4593 0 0,-27 35-2617 0 0,-4 7-4709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173 466 12043 0 0,'0'0'2257'0'0,"0"0"-462"0"0,0 0-353 0 0,0 0-250 0 0,0 0-179 0 0,0 0-183 0 0,0 0-192 0 0,0 0-195 0 0,0 0-149 0 0,0 0-100 0 0,0 0-57 0 0,0 0-40 0 0,0 0-33 0 0,-25 30-25 0 0,-76 95-7 0 0,64-63-30 0 0,35-52-7 0 0,1-5 0 0 0,-1 0 0 0 0,1 1-1 0 0,0-1 1 0 0,0 1-1 0 0,0-1 1 0 0,1 1-1 0 0,0-1 1 0 0,0 1-1 0 0,0-1 1 0 0,1 1-1 0 0,0-1 1 0 0,0 1-1 0 0,0-1 1 0 0,1 0-1 0 0,0 1 1 0 0,0-1 0 0 0,0 0-1 0 0,0 0 1 0 0,1 0-1 0 0,0 0 1 0 0,0-1-1 0 0,0 1 1 0 0,1-1-1 0 0,0 0 1 0 0,-1 0-1 0 0,1 0 1 0 0,1 0-1 0 0,-1-1 1 0 0,0 0-1 0 0,1 1 1 0 0,0-2-1 0 0,0 1 1 0 0,0 0 0 0 0,0-1-1 0 0,0 0 1 0 0,0 0-1 0 0,1-1 1 0 0,-1 0-1 0 0,0 0 1 0 0,5 1 5 0 0,-4-2 106 0 0,1 0 1 0 0,-1-1-1 0 0,1 0 0 0 0,0 0 1 0 0,-1 0-1 0 0,0-1 0 0 0,1 0 1 0 0,-1 0-1 0 0,0-1 0 0 0,0 1 1 0 0,0-1-1 0 0,0-1 1 0 0,-1 1-1 0 0,1-1 0 0 0,-1 0 1 0 0,0 0-1 0 0,0 0 0 0 0,0-1 1 0 0,-1 0-1 0 0,0 0 1 0 0,2-2-107 0 0,6-9 218 0 0,-1-1 1 0 0,0 0-1 0 0,-1-1 1 0 0,0 0 0 0 0,-2-1-1 0 0,0 0 1 0 0,-1 0-1 0 0,-2-1 1 0 0,1 1 0 0 0,-2-1-1 0 0,-1-1-218 0 0,12-60 28 0 0,-4 0-1 0 0,-4 0 1 0 0,-3-29-28 0 0,-4 95-27 0 0,-1 1 0 0 0,0-1 1 0 0,-2 1-1 0 0,1 0 0 0 0,-2 0 0 0 0,0 0 1 0 0,-1 0-1 0 0,-5-12 27 0 0,8 21-4 0 0,-1-1 1 0 0,0 1-1 0 0,0 0 0 0 0,0 0 0 0 0,0 0 1 0 0,-1 1-1 0 0,0-1 0 0 0,0 1 0 0 0,0 0 1 0 0,0 0-1 0 0,-1 0 0 0 0,1 1 0 0 0,-1-1 0 0 0,0 1 1 0 0,0 0-1 0 0,0 1 0 0 0,-1-1 0 0 0,1 1 1 0 0,-1 0-1 0 0,1 0 0 0 0,-1 1 0 0 0,0-1 1 0 0,-1 1 3 0 0,0 3-7 0 0,0 0 0 0 0,0 0 0 0 0,0 0 1 0 0,1 1-1 0 0,-1 0 0 0 0,1 1 0 0 0,-1-1 1 0 0,1 1-1 0 0,0 0 0 0 0,0 1 0 0 0,1-1 0 0 0,0 1 1 0 0,-1 0-1 0 0,1 1 0 0 0,1-1 0 0 0,-1 1 1 0 0,1 0-1 0 0,0 0 0 0 0,1 0 0 0 0,-1 1 1 0 0,1-1-1 0 0,0 1 0 0 0,1 0 0 0 0,0 0 1 0 0,0 0-1 0 0,0 0 0 0 0,1 0 7 0 0,-9 22 10 0 0,2-1 0 0 0,1 1 1 0 0,2 0-1 0 0,1 1 0 0 0,1-1 0 0 0,1 1 0 0 0,1 0 0 0 0,3 5-10 0 0,1-8 3 0 0,2-1 0 0 0,1 1 0 0 0,1-2-1 0 0,2 1 1 0 0,0-1 0 0 0,1 0 0 0 0,2-1-1 0 0,1 0 1 0 0,0-1 0 0 0,2-1 0 0 0,0 0-1 0 0,2-1 1 0 0,0 0 0 0 0,2-2 0 0 0,0 0-1 0 0,14 11-2 0 0,-15-13-65 0 0,-13-11 13 0 0,0 1 0 0 0,1-2 1 0 0,0 1-1 0 0,0 0 0 0 0,0-1 0 0 0,0-1 1 0 0,1 1-1 0 0,0-1 0 0 0,0 0 0 0 0,0 0 1 0 0,1-1-1 0 0,-1 0 0 0 0,1 0 0 0 0,-1-1 1 0 0,1 0-1 0 0,3 0 52 0 0,6-12-3193 0 0,-13 1-1202 0 0,-3 5 1210 0 0,3-4-8528 0 0</inkml:trace>
  <inkml:trace contextRef="#ctx0" brushRef="#br0" timeOffset="250.697">805 551 14867 0 0,'0'0'1697'0'0,"0"0"-262"0"0,0 0 59 0 0,0 0 115 0 0,0 0-82 0 0,0 0-264 0 0,0 0-346 0 0,0 0-362 0 0,0 0-219 0 0,0 0-117 0 0,0 0-78 0 0,-10 36-27 0 0,-31 111-37 0 0,5-53-18 0 0,-10 6-1664 0 0,38-93-4226 0 0,7-7 3593 0 0,-1 1-9029 0 0</inkml:trace>
  <inkml:trace contextRef="#ctx0" brushRef="#br0" timeOffset="520.465">514 516 13131 0 0,'0'0'1601'0'0,"0"0"-346"0"0,0 0 64 0 0,0 0 176 0 0,0 0 94 0 0,0 0-118 0 0,0 0-259 0 0,0 0-249 0 0,0 0-163 0 0,0 0-108 0 0,0 0-80 0 0,0 0-70 0 0,28 35-106 0 0,85 110-96 0 0,-57-67 111 0 0,26 42-109 0 0,-55-75-1817 0 0,-26-44-109 0 0,-1-1-3049 0 0,1 0-7412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1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36 12979 0 0,'0'0'1419'0'0,"0"0"-354"0"0,0 0-98 0 0,0 0 169 0 0,0 0 217 0 0,0 0 51 0 0,0 0-170 0 0,0 0-270 0 0,0 0-249 0 0,0 0-159 0 0,2 35-92 0 0,8 115-79 0 0,10 103 691 0 0,-17-64-861 0 0,-18-120-831 0 0,14-68 324 0 0,1-1-115 0 0,0 0-134 0 0,-3-23-7345 0 0,3 19 3377 0 0,-1-4-6380 0 0</inkml:trace>
  <inkml:trace contextRef="#ctx0" brushRef="#br0" timeOffset="251.186">1 16 3065 0 0,'0'0'2207'0'0,"0"0"-209"0"0,0 0 123 0 0,0 0-60 0 0,0 0-206 0 0,0 0-208 0 0,0 0-235 0 0,0 0-225 0 0,0 0-207 0 0,36-2-193 0 0,110-9-208 0 0,26 9 185 0 0,-121 8-1578 0 0,-38 3-8697 0 0,-11-9-827 0 0</inkml:trace>
  <inkml:trace contextRef="#ctx0" brushRef="#br0" timeOffset="495.894">65 336 2889 0 0,'0'0'2774'0'0,"0"0"-829"0"0,0 0-250 0 0,0 0 58 0 0,0 0-53 0 0,0 0-170 0 0,0 0-237 0 0,0 0-306 0 0,0 0-268 0 0,0 0-200 0 0,0 0-179 0 0,0 0-128 0 0,33 5-97 0 0,102 16-78 0 0,-64-22-166 0 0,-55-5-87 0 0,21-4-1609 0 0,-22 5-2610 0 0,-5 1-5764 0 0</inkml:trace>
  <inkml:trace contextRef="#ctx0" brushRef="#br0" timeOffset="662.853">606 471 7266 0 0,'0'0'2025'0'0,"0"0"-188"0"0,0 0-73 0 0,0 0-92 0 0,0 0-186 0 0,0 0-287 0 0,0 0-339 0 0,0 0-314 0 0,0 0-226 0 0,-20 34-135 0 0,-63 104-78 0 0,34-56-491 0 0,47-79 119 0 0,-2 1-1763 0 0,0-3-3009 0 0,2-1-5092 0 0</inkml:trace>
  <inkml:trace contextRef="#ctx0" brushRef="#br0" timeOffset="911.576">321 386 10082 0 0,'0'0'1819'0'0,"0"0"-731"0"0,0 0-282 0 0,0 0 161 0 0,0 0 232 0 0,0 0 180 0 0,0 0-56 0 0,0 0-296 0 0,0 0-258 0 0,0 0-159 0 0,0 0-101 0 0,0 0-68 0 0,0 0-66 0 0,20 28-93 0 0,64 85-70 0 0,-19-43 53 0 0,11-13-494 0 0,-39-43-7072 0 0,-30-11-3753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4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3665 0 0,'0'0'2990'0'0,"0"0"-438"0"0,0 0-314 0 0,0 0-268 0 0,0 0-263 0 0,0 0-259 0 0,0 0-290 0 0,0 0-309 0 0,0 0-287 0 0,0 0-185 0 0,0 0-15 0 0,0 0 87 0 0,0 0 116 0 0,3 0 117 0 0,30 3 235 0 0,0-1 0 0 0,-1-2-1 0 0,1-1 1 0 0,0-2 0 0 0,22-5-917 0 0,32-1 509 0 0,11-5-389 0 0,-88 12-447 0 0,10-6-528 0 0,-16-9-8096 0 0,-4 16-2598 0 0</inkml:trace>
  <inkml:trace contextRef="#ctx0" brushRef="#br0" timeOffset="220.425">172 0 9514 0 0,'0'0'1422'0'0,"0"0"-229"0"0,0 0-4 0 0,0 0 139 0 0,0 0 127 0 0,0 0-26 0 0,-3 36-150 0 0,-8 111-252 0 0,14 33 638 0 0,12-81-2564 0 0,-6-86-1149 0 0,-4-10-2410 0 0,-2-2 1400 0 0,-1 2-7980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5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411 212 1296 0 0,'0'0'1551'0'0,"0"0"56"0"0,0 0 286 0 0,0 0 234 0 0,0 0 39 0 0,0 0-203 0 0,0 0-371 0 0,0 0-310 0 0,0 0-257 0 0,0 0-150 0 0,0 0-108 0 0,0 0-70 0 0,-13-29-27 0 0,-39-91-35 0 0,20 79 247 0 0,25 38-656 0 0,3 1-124 0 0,0-1 0 0 0,-1 1 0 0 0,1 0 0 0 0,-1 0-1 0 0,1 0 1 0 0,-1 1 0 0 0,0-1 0 0 0,1 1 0 0 0,-1 0 0 0 0,0 1 0 0 0,0-1 0 0 0,0 1 0 0 0,0 0 0 0 0,1 0 0 0 0,-1 1-1 0 0,0-1 1 0 0,0 1 0 0 0,0 0 0 0 0,0 0 0 0 0,1 1 0 0 0,-1-1 0 0 0,1 1 0 0 0,-1 0 0 0 0,-2 2-102 0 0,3 0 42 0 0,0 1-1 0 0,0 0 1 0 0,0 0 0 0 0,1 0 0 0 0,0 1 0 0 0,0-1 0 0 0,0 1 0 0 0,1-1-1 0 0,0 1 1 0 0,0 0 0 0 0,0 0 0 0 0,1 0 0 0 0,0 0 0 0 0,0 0-1 0 0,0 0 1 0 0,1 0 0 0 0,0 0 0 0 0,0 1 0 0 0,0-1 0 0 0,1 0 0 0 0,2 6-42 0 0,-2 19 146 0 0,31 186 648 0 0,21 83 109 0 0,-45-225-722 0 0,2 6 3 0 0,-4-1 1 0 0,-3 1-1 0 0,-5 37-184 0 0,0-99 31 0 0,-1 0-1 0 0,0 0 1 0 0,-2-1-1 0 0,0 0 1 0 0,-1 0-1 0 0,-1 0 0 0 0,-1 0 1 0 0,0-1-1 0 0,-1-1 1 0 0,-1 1-1 0 0,-1-2 0 0 0,0 1 1 0 0,-1-1-1 0 0,0-1 1 0 0,-12 10-31 0 0,23-22 1 0 0,-1 0 1 0 0,0 0 0 0 0,0 0 0 0 0,0-1 0 0 0,0 1 0 0 0,0 0-1 0 0,0-1 1 0 0,-1 1 0 0 0,1-1 0 0 0,0 0 0 0 0,-1 0-1 0 0,1 0 1 0 0,-1 0 0 0 0,1 0 0 0 0,-1-1 0 0 0,1 1 0 0 0,-1-1-1 0 0,0 1 1 0 0,1-1 0 0 0,-1 0 0 0 0,1 0 0 0 0,-1 0-1 0 0,0-1 1 0 0,1 1 0 0 0,-1 0 0 0 0,0-1 0 0 0,1 0 0 0 0,-1 0-1 0 0,1 0 1 0 0,-1 0 0 0 0,1 0 0 0 0,0 0 0 0 0,-1 0 0 0 0,1-1-1 0 0,0 1 1 0 0,0-1 0 0 0,0 0 0 0 0,0 0 0 0 0,0 1-1 0 0,0-1 1 0 0,0-1-2 0 0,-3-9-200 0 0,0 0-1 0 0,1-1 1 0 0,0 1-1 0 0,1-1 1 0 0,0 0-1 0 0,1 0 0 0 0,0 0 1 0 0,1 0-1 0 0,1-13 201 0 0,12-67-8557 0 0,-7 76-2831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91 164 9322 0 0,'0'0'3471'0'0,"0"0"-1534"0"0,0 0-741 0 0,0 0-162 0 0,0 0 61 0 0,0 0 170 0 0,0 0 101 0 0,0 0-94 0 0,0 0-273 0 0,0 0-243 0 0,0 0-168 0 0,0 0-101 0 0,0 0-68 0 0,2 34-75 0 0,7 108-52 0 0,-7-2 287 0 0,-5-113-533 0 0,-1-1 0 0 0,-1 0 0 0 0,-1 0 0 0 0,-1 0 0 0 0,-2-1 0 0 0,-9 20-46 0 0,-14 47-20 0 0,12-35-496 0 0,20-56 256 0 0,0-1-107 0 0,0 0-192 0 0,0 0-271 0 0,17-31-6384 0 0,-11 20 918 0 0,-2 3-4340 0 0</inkml:trace>
  <inkml:trace contextRef="#ctx0" brushRef="#br0" timeOffset="246.01">48 87 8082 0 0,'0'0'1436'0'0,"0"0"-290"0"0,0 0 149 0 0,0 0 245 0 0,0 0-5 0 0,0 0-155 0 0,0 0-252 0 0,0 0-249 0 0,33-1-159 0 0,104-4-127 0 0,127 4 397 0 0,-240 6-1958 0 0,-19 5-4618 0 0,-5-6-4511 0 0</inkml:trace>
  <inkml:trace contextRef="#ctx0" brushRef="#br0" timeOffset="478.989">0 492 3497 0 0,'0'0'1792'0'0,"0"0"-224"0"0,0 0 249 0 0,0 0-81 0 0,0 0-151 0 0,0 0-289 0 0,0 0-344 0 0,0 0-336 0 0,0 0-264 0 0,0 0-176 0 0,0 0-160 0 0,0 0-160 0 0,0 0-320 0 0,0 0-680 0 0,208-12-3137 0 0,-198 12-5089 0 0</inkml:trace>
  <inkml:trace contextRef="#ctx0" brushRef="#br0" timeOffset="912.198">280 627 3129 0 0,'0'0'1896'0'0,"0"0"-410"0"0,0 0-59 0 0,0 0 113 0 0,0 0 59 0 0,0 0-88 0 0,0 0-255 0 0,0 0-306 0 0,0 0-242 0 0,0 0-133 0 0,0 0-48 0 0,0 0 1 0 0,7 18 38 0 0,26 57 41 0 0,-33-74-568 0 0,1 0 1 0 0,-1 0-1 0 0,0 0 0 0 0,1 0 0 0 0,-1 0 0 0 0,1 0 0 0 0,-1 0 0 0 0,1 0 0 0 0,0 0 1 0 0,-1 0-1 0 0,1 0 0 0 0,0 0 0 0 0,-1-1 0 0 0,1 1 0 0 0,0 0 0 0 0,0 0 0 0 0,0-1 1 0 0,0 1-1 0 0,0-1 0 0 0,0 1 0 0 0,0-1 0 0 0,0 1 0 0 0,0-1 0 0 0,0 1 0 0 0,0-1 1 0 0,0 0-1 0 0,0 0 0 0 0,1 0 0 0 0,-1 1 0 0 0,0-1 0 0 0,0 0 0 0 0,0 0 1 0 0,0-1-1 0 0,0 1 0 0 0,0 0 0 0 0,0 0 0 0 0,1 0 0 0 0,-1-1 0 0 0,0 1 0 0 0,0-1 1 0 0,0 1-1 0 0,0-1 0 0 0,0 0-39 0 0,4 0 235 0 0,8-5 172 0 0,0 0 1 0 0,-1 0-1 0 0,0-1 1 0 0,0 0-1 0 0,-1-1 1 0 0,0-1-1 0 0,0 0 1 0 0,-1 0-1 0 0,1-2-407 0 0,43-53 1218 0 0,-37 64-1102 0 0,-8 18-86 0 0,0 1 0 0 0,-2-1 0 0 0,0 1 0 0 0,-1 1 0 0 0,-1-1 0 0 0,0 1 0 0 0,-2 0 0 0 0,0 0 0 0 0,-2 0-1 0 0,0 1 1 0 0,-1-1 0 0 0,-1 0 0 0 0,-3 18-30 0 0,3-18 18 0 0,1-4-18 0 0,-1 0 1 0 0,-1 0-1 0 0,-1 0 1 0 0,0 0-1 0 0,-1 0 1 0 0,0-1-1 0 0,-2 1 1 0 0,0-1-1 0 0,0 0 1 0 0,-1-1-1 0 0,-1 0 0 0 0,-1 0 1 0 0,0 0-1 0 0,0-1 1 0 0,-1-1-1 0 0,-1 1 1 0 0,-10 8-1 0 0,-51-5 139 0 0,64-16-137 0 0,6-1 1 0 0,0-1 1 0 0,1 1-1 0 0,-1 0 0 0 0,0-1 1 0 0,1 0-1 0 0,-1 1 0 0 0,1-1 1 0 0,0 0-1 0 0,0 0 0 0 0,0 0 0 0 0,-1 0 1 0 0,2 0-1 0 0,-1 0 0 0 0,0 0 1 0 0,0 0-1 0 0,1 0 0 0 0,-1 0 0 0 0,1 0 1 0 0,-1 0-1 0 0,1-1 0 0 0,0 1 1 0 0,0 0-1 0 0,0 0 0 0 0,0 0 1 0 0,1-1-1 0 0,-1 0-3 0 0,0-1-12 0 0,0-18-213 0 0,1 0 1 0 0,0 0-1 0 0,2 0 1 0 0,1 0-1 0 0,0 0 1 0 0,2 1-1 0 0,0-1 1 0 0,2 2 0 0 0,0-1-1 0 0,11-18 225 0 0,9-10-4416 0 0,3 3-3540 0 0,-17 29-3281 0 0</inkml:trace>
  <inkml:trace contextRef="#ctx0" brushRef="#br0" timeOffset="1497.521">921 526 520 0 0,'0'0'2707'0'0,"0"0"-489"0"0,0 0-195 0 0,0 0 12 0 0,0 0 100 0 0,0 0 30 0 0,0 0-217 0 0,0 0-362 0 0,0 0-304 0 0,0 0-193 0 0,0 0-73 0 0,0 0-69 0 0,0 0-160 0 0,-4-11 473 0 0,-2 11-1182 0 0,1 0-1 0 0,0 1 0 0 0,0-1 0 0 0,0 1 0 0 0,-1 0 1 0 0,1 1-1 0 0,0-1 0 0 0,0 1 0 0 0,1 0 0 0 0,-1 1 1 0 0,0-1-1 0 0,1 1 0 0 0,-1-1 0 0 0,1 1 0 0 0,0 1 0 0 0,0-1 1 0 0,-1 2-78 0 0,-59 68 164 0 0,60-64-170 0 0,-1 1 0 0 0,2 0-1 0 0,-1 0 1 0 0,1 0 0 0 0,1 1 0 0 0,0-1 0 0 0,0 1 0 0 0,1-1 0 0 0,1 1 0 0 0,-1 0 0 0 0,2 4 6 0 0,-1-11-2 0 0,1 0 0 0 0,-1 0 0 0 0,1 0 0 0 0,0 0 0 0 0,0 0 0 0 0,0-1 0 0 0,1 1 0 0 0,0 0 0 0 0,-1 0 0 0 0,1-1 1 0 0,0 1-1 0 0,1-1 0 0 0,-1 0 0 0 0,1 0 0 0 0,-1 0 0 0 0,1 0 0 0 0,0 0 0 0 0,0 0 0 0 0,0-1 0 0 0,0 1 0 0 0,1-1 0 0 0,-1 0 0 0 0,1 0 0 0 0,-1 0 1 0 0,1-1-1 0 0,0 1 0 0 0,0-1 0 0 0,-1 0 0 0 0,1 0 0 0 0,0 0 0 0 0,1 0 2 0 0,6 0 72 0 0,0 0 0 0 0,0 0 1 0 0,0-1-1 0 0,0-1 0 0 0,0 1 0 0 0,0-2 1 0 0,0 0-1 0 0,0 0 0 0 0,0-1 0 0 0,-1 0 0 0 0,0-1 1 0 0,1 0-1 0 0,-1 0 0 0 0,0-1 0 0 0,-1-1 1 0 0,1 1-1 0 0,-1-2 0 0 0,-1 1 0 0 0,1-1 0 0 0,-1-1 1 0 0,0 1-1 0 0,0-2 0 0 0,-1 1 0 0 0,-1-1 1 0 0,1 0-1 0 0,1-4-72 0 0,68-87 636 0 0,-53 73-598 0 0,-1 0 0 0 0,-2-2 0 0 0,0 0 0 0 0,-2-1 0 0 0,-2-1 0 0 0,0 0 0 0 0,-2-1 0 0 0,9-32-38 0 0,-19 51-10 0 0,1 0 0 0 0,-2-1-1 0 0,0 1 1 0 0,0-1 0 0 0,-1 0 0 0 0,-1 0 0 0 0,-1 0-1 0 0,0 0 1 0 0,0 1 0 0 0,-1-1 0 0 0,-1 0 0 0 0,-1 0-1 0 0,0 0 1 0 0,0 1 0 0 0,-1 0 0 0 0,-1-1 0 0 0,-1 2-1 0 0,1-1 1 0 0,-2 1 0 0 0,-1-3 10 0 0,2 11 0 0 0,1 0-1 0 0,-1 1 1 0 0,0-1 0 0 0,0 1-1 0 0,0 0 1 0 0,0 1 0 0 0,0 0-1 0 0,-1 0 1 0 0,1 0 0 0 0,-1 1-1 0 0,1 0 1 0 0,-1 0 0 0 0,1 0-1 0 0,-1 1 1 0 0,0 0 0 0 0,0 0 0 0 0,1 1-1 0 0,-1 0 1 0 0,1 0 0 0 0,-1 1-1 0 0,1-1 1 0 0,-1 1 0 0 0,1 1-1 0 0,0-1 1 0 0,0 1 0 0 0,0 0-1 0 0,0 1 1 0 0,1-1 0 0 0,-1 1-1 0 0,1 0 1 0 0,0 1 0 0 0,0-1-1 0 0,0 1 1 0 0,1 0 0 0 0,-1 0 0 0 0,1 0-1 0 0,1 1 1 0 0,-1 0 0 0 0,-5 7 1 0 0,0 0-1 0 0,1 0 1 0 0,1 0-1 0 0,0 1 1 0 0,1 0 0 0 0,1 1-1 0 0,0-1 1 0 0,1 1-1 0 0,0 0 1 0 0,1 0 0 0 0,1 0-1 0 0,0 0 1 0 0,1 1-1 0 0,1-1 1 0 0,1 1 0 0 0,0-1-1 0 0,1 0 1 0 0,0 0-1 0 0,1 0 1 0 0,1 0 0 0 0,0 0-1 0 0,2 2 0 0 0,45 90-213 0 0,-39-86 110 0 0,2 0 0 0 0,0 0 0 0 0,1-2-1 0 0,1 0 1 0 0,1 0 0 0 0,2 0 103 0 0,26 7-3131 0 0,-29-21-1109 0 0,-1-4-3995 0 0,-8-1-3010 0 0</inkml:trace>
  <inkml:trace contextRef="#ctx0" brushRef="#br0" timeOffset="2048.077">1432 534 6801 0 0,'0'0'2730'0'0,"0"0"-571"0"0,0 0-302 0 0,0 0-235 0 0,0 0-249 0 0,0 0-226 0 0,0 0-213 0 0,0 0-214 0 0,0 0-171 0 0,0 0-103 0 0,0 0-61 0 0,0 0-10 0 0,0 0 20 0 0,-9 31 7 0 0,-23 94 14 0 0,29-88 11 0 0,7-33-299 0 0,-1-1-1 0 0,1 0 1 0 0,-1 0 0 0 0,1-1-1 0 0,0 1 1 0 0,0-1-1 0 0,0 0 1 0 0,0 0 0 0 0,0 0-1 0 0,1-1 1 0 0,-1 1-1 0 0,1-1 1 0 0,-1 0-1 0 0,1 0 1 0 0,-1-1 0 0 0,1 1-1 0 0,-1-1 1 0 0,1 0-1 0 0,0 0 1 0 0,-1-1 0 0 0,1 1-1 0 0,-1-1 1 0 0,1 0-1 0 0,-1 0 1 0 0,1-1 0 0 0,-1 1-1 0 0,0-1 1 0 0,0 0-1 0 0,1 0 1 0 0,-1-1-1 0 0,-1 1 1 0 0,4-3-128 0 0,8-5 145 0 0,0 0 1 0 0,-1-1-1 0 0,0-1 1 0 0,-1 0-1 0 0,0-1 1 0 0,-1 0-1 0 0,-1-1 1 0 0,0-1-146 0 0,36-50 458 0 0,-43 87-522 0 0,24 190 107 0 0,-19-175-41 0 0,-2-1-1 0 0,-2 1 1 0 0,-1 1-1 0 0,-2-1 1 0 0,-1 0 0 0 0,-2 1-1 0 0,-2-1 1 0 0,-1 0-1 0 0,-2 0 1 0 0,-3 4-2 0 0,7-34 2 0 0,0 0-1 0 0,0-1 1 0 0,-1 1-1 0 0,0-1 1 0 0,-1 0-1 0 0,1 0 1 0 0,-1 0-1 0 0,0 0 1 0 0,-1-1-1 0 0,1 1 1 0 0,-1-1 0 0 0,0 0-1 0 0,-1-1 1 0 0,1 1-1 0 0,-1-1 1 0 0,0 0-1 0 0,0 0 1 0 0,0-1-1 0 0,0 0 1 0 0,0 0-1 0 0,-1 0 1 0 0,0-1 0 0 0,1 0-1 0 0,-1 0 1 0 0,0-1-1 0 0,0 0 1 0 0,0 0-1 0 0,0-1 1 0 0,0 1-1 0 0,0-2 1 0 0,0 1-1 0 0,0-1-1 0 0,4-1 4 0 0,0 0 0 0 0,0 0 0 0 0,0-1 0 0 0,0 0 0 0 0,1 1 0 0 0,-1-1 0 0 0,1 0 0 0 0,-1 0 0 0 0,1 0 0 0 0,0-1 0 0 0,0 1 0 0 0,1 0 0 0 0,-1-1 0 0 0,1 1 0 0 0,0-1 0 0 0,0 0 0 0 0,0 1 0 0 0,0-1 0 0 0,0 0 0 0 0,1 0 0 0 0,0 1 0 0 0,0-1-1 0 0,0 0 1 0 0,0 0 0 0 0,0 0 0 0 0,1 1 0 0 0,0-1 0 0 0,0 0 0 0 0,0 1 0 0 0,0-1 0 0 0,0 1 0 0 0,1-1-4 0 0,4-11 5 0 0,1 0 0 0 0,0 1-1 0 0,1 0 1 0 0,1 0 0 0 0,0 1 0 0 0,1 0 0 0 0,0 1-1 0 0,1 0 1 0 0,5-4-5 0 0,1-2 2 0 0,182-185-1581 0 0,-185 191 538 0 0,-5 4-1036 0 0,-3 1-2186 0 0,1-1-7562 0 0</inkml:trace>
  <inkml:trace contextRef="#ctx0" brushRef="#br0" timeOffset="2861.079">228 519 0 0 0,'0'0'986'0'0,"0"0"551"0"0,0 0 293 0 0,0 0 157 0 0,0 0 141 0 0,0 0 25 0 0,0 0-231 0 0,0 0-343 0 0,0 0-336 0 0,0 0-251 0 0,-4 3-83 0 0,1 0-617 0 0,-1-1-1 0 0,0 0 1 0 0,-1 1-1 0 0,1-1 1 0 0,0-1-1 0 0,0 1 1 0 0,-1-1-1 0 0,1 1 1 0 0,-1-1-1 0 0,1-1 1 0 0,-1 1-1 0 0,0 0 1 0 0,1-1-1 0 0,-1 0 1 0 0,0 0-1 0 0,-2-1-291 0 0,-50 1 1448 0 0,36 0-1280 0 0,28 0-1068 0 0,23-1-570 0 0,-11-1-3161 0 0,-5 1-6465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37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8074 0 0,'0'0'2920'0'0,"0"0"-722"0"0,0 0-559 0 0,0 0-384 0 0,0 0-181 0 0,0 0-27 0 0,0 0-42 0 0,0 0 9 0 0,0 0-30 0 0,0 0 28 0 0,0 0 40 0 0,0 0-134 0 0,12 2-110 0 0,92 11 984 0 0,57-26 334 0 0,-55-9-1700 0 0,-39 7-570 0 0,-66 15 33 0 0,-1 0-45 0 0,0 0-91 0 0,0 0-104 0 0,0 0-146 0 0,-20 4-5944 0 0,14 0 301 0 0,-1 0-5708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3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6721 0 0,'0'0'5000'0'0,"0"0"-2353"0"0,0 0-714 0 0,0 0 75 0 0,0 0-67 0 0,0 0-233 0 0,0 0-276 0 0,0 0-274 0 0,0 0-237 0 0,37-2-164 0 0,118-4-156 0 0,-29-17 442 0 0,-46 3-60 0 0,-40 11-2651 0 0,-1-1-7356 0 0,-33 6-3416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35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187 160 1032 0 0,'0'0'4136'0'0,"0"0"-1372"0"0,0 0-536 0 0,0 0-44 0 0,0 0-48 0 0,0 0-88 0 0,0 0-228 0 0,0 0-398 0 0,0 0-438 0 0,0 0-375 0 0,0 0-210 0 0,0 0-76 0 0,-12 23-3 0 0,-37 76 27 0 0,28-52-58 0 0,1 1 0 0 0,3 1 0 0 0,2 1 0 0 0,2 0 0 0 0,2 0 1 0 0,-1 26-290 0 0,4-9 90 0 0,2-1 1 0 0,3 1 0 0 0,6 53-91 0 0,-4-114 1 0 0,2-1 0 0 0,-1 1 0 0 0,1-1 0 0 0,-1 1 0 0 0,1-1 0 0 0,1 0 0 0 0,-1 1 0 0 0,1-1 0 0 0,0 0 0 0 0,0 0 0 0 0,1 0 0 0 0,-1 0 0 0 0,1 0 0 0 0,0-1 0 0 0,0 1 0 0 0,1-1 0 0 0,-1 0 0 0 0,1 0 0 0 0,0 0 0 0 0,0 0 0 0 0,1-1 0 0 0,-1 0 0 0 0,1 0 0 0 0,-1 0 0 0 0,1 0 0 0 0,0-1 0 0 0,0 1 0 0 0,0-1 0 0 0,1 0 0 0 0,-1-1 0 0 0,0 0 0 0 0,1 1 0 0 0,3-1-1 0 0,5-4 36 0 0,1 0 0 0 0,-1-1 0 0 0,0-1-1 0 0,0 0 1 0 0,-1-1 0 0 0,0 0 0 0 0,0-1 0 0 0,0-1 0 0 0,-1 0 0 0 0,0 0-1 0 0,0-1 1 0 0,-1-1 0 0 0,0 0 0 0 0,-1 0 0 0 0,0-1 0 0 0,-1-1 0 0 0,0 1-1 0 0,3-8-35 0 0,31-37 43 0 0,-3-1 0 0 0,-2-2-1 0 0,-3-2 1 0 0,-3-1-1 0 0,-2-2 1 0 0,-3-1-1 0 0,-3-1 1 0 0,-3 0-1 0 0,-3-2 1 0 0,5-37-43 0 0,-15-108 387 0 0,-13 206-9 0 0,-2 29-331 0 0,-37 205 446 0 0,10 2 1 0 0,9 15-494 0 0,19 56 207 0 0,25-204-301 0 0,3-65-1102 0 0,-10-33-8219 0 0,-10 1-2316 0 0</inkml:trace>
  <inkml:trace contextRef="#ctx0" brushRef="#br0" timeOffset="265.417">969 738 13867 0 0,'0'0'1666'0'0,"0"0"-299"0"0,0 0-124 0 0,0 0 55 0 0,0 0 115 0 0,0 0-73 0 0,0 0-238 0 0,0 0-316 0 0,0 0-307 0 0,-5 35-163 0 0,-16 112-121 0 0,12-87-101 0 0,-35 148-345 0 0,28-173-1946 0 0,7-23-5946 0 0,5-8-3247 0 0</inkml:trace>
  <inkml:trace contextRef="#ctx0" brushRef="#br0" timeOffset="818.313">1110 938 5649 0 0,'0'0'2553'0'0,"0"0"-1177"0"0,0 0-492 0 0,0 0 34 0 0,0 0 231 0 0,0 0 262 0 0,0 0 28 0 0,0 0-166 0 0,0 0-225 0 0,0 0-195 0 0,0 0-159 0 0,0 0-131 0 0,33 0-117 0 0,106 0-111 0 0,-37-4 265 0 0,26 4-232 0 0,-138-18 1185 0 0,-62-22-1496 0 0,59 31-24 0 0,0 1 1 0 0,0-2-1 0 0,1 0 1 0 0,1-1-1 0 0,0 0 1 0 0,0 0 0 0 0,1-1-1 0 0,-6-10-33 0 0,10 13 119 0 0,5 14 393 0 0,2 0-535 0 0,20 99 317 0 0,-15 180-216 0 0,-6-283-72 0 0,0-1 7 0 0,3-12 68 0 0,83-122 111 0 0,-35 65-156 0 0,30-43-1920 0 0,-74 107-680 0 0,0 2-7308 0 0,-1 2-553 0 0</inkml:trace>
  <inkml:trace contextRef="#ctx0" brushRef="#br0" timeOffset="1187.639">1720 842 12459 0 0,'0'0'2616'0'0,"0"0"-769"0"0,0 0-466 0 0,0 0-208 0 0,0 0-103 0 0,0 0 53 0 0,0 0-48 0 0,0 0-189 0 0,0 0-183 0 0,0 0-147 0 0,0 0-120 0 0,0 0-98 0 0,0 0-87 0 0,34-10-74 0 0,103-28-57 0 0,-85 29 57 0 0,-51 10-167 0 0,1 0-1 0 0,-1 1 0 0 0,1-1 1 0 0,-1 1-1 0 0,0 0 1 0 0,0-1-1 0 0,0 1 0 0 0,0 0 1 0 0,0 0-1 0 0,0 0 0 0 0,0-1 1 0 0,-1 1-1 0 0,1 0 0 0 0,-1 0 1 0 0,1 0-1 0 0,-1 0 1 0 0,0 0-1 0 0,1 0 0 0 0,-1 0 1 0 0,-1 0-1 0 0,1 0 0 0 0,0 0 1 0 0,0 0-1 0 0,-1 0 1 0 0,1 0-1 0 0,-1 0 0 0 0,1 0 1 0 0,-1 0-1 0 0,0 0 0 0 0,0 0 1 0 0,0 0-1 0 0,0-1 0 0 0,0 1 1 0 0,0 0-1 0 0,0-1 1 0 0,-1 1-1 0 0,1-1 0 0 0,-1 1 1 0 0,-1 0-10 0 0,-94 102 184 0 0,71-79-167 0 0,1 0-1 0 0,2 2 0 0 0,1 1 0 0 0,-19 28-16 0 0,39-54 0 0 0,1 0 1 0 0,-1 1-1 0 0,1-1 0 0 0,-1 0 1 0 0,1 0-1 0 0,0 1 0 0 0,-1-1 0 0 0,1 1 1 0 0,0-1-1 0 0,1 1 0 0 0,-1-1 1 0 0,0 1-1 0 0,1 0 0 0 0,-1-1 0 0 0,1 1 1 0 0,0 0-1 0 0,0-1 0 0 0,0 1 1 0 0,0 0-1 0 0,1-1 0 0 0,-1 1 0 0 0,1 0 1 0 0,-1-1-1 0 0,1 1 0 0 0,0-1 1 0 0,0 1-1 0 0,0-1 0 0 0,1 0 0 0 0,-1 1 1 0 0,0-1-1 0 0,1 0 0 0 0,-1 0 1 0 0,1 0-1 0 0,0 0 0 0 0,0 0 0 0 0,0 0 1 0 0,0 0-1 0 0,0 0 0 0 0,0-1 1 0 0,0 1-1 0 0,1-1 0 0 0,-1 0 0 0 0,1 0 1 0 0,-1 0-1 0 0,1 0 0 0 0,-1 0 1 0 0,1 0-1 0 0,-1-1 0 0 0,1 1 0 0 0,0-1 1 0 0,1 0-1 0 0,14 2 5 0 0,1-2 0 0 0,-1 0 0 0 0,0-2 0 0 0,0 0 0 0 0,0 0 0 0 0,-1-2 1 0 0,1 0-1 0 0,-1-1 0 0 0,0-1 0 0 0,0-1 0 0 0,0 0 0 0 0,6-5-5 0 0,17-22-1324 0 0,-26 15-5924 0 0,-12 14-4618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1 416 12499 0 0,'0'0'1337'0'0,"0"0"-414"0"0,0 0-201 0 0,0 0 176 0 0,0 0 352 0 0,0 0 310 0 0,0 0 98 0 0,0 0-147 0 0,0 0-261 0 0,0 0-258 0 0,0 0-191 0 0,38 7-155 0 0,126 18-101 0 0,-21-19 310 0 0,438-51 603 0 0,-579 45-1459 0 0,0-1-21 0 0,0 0 1 0 0,0 1-1 0 0,1-1 1 0 0,-1 1-1 0 0,0 0 1 0 0,1 0-1 0 0,-1 0 1 0 0,0 0 0 0 0,0 0-1 0 0,1 0 1 0 0,-1 1-1 0 0,0-1 1 0 0,0 1-1 0 0,1-1 1 0 0,-1 1-1 0 0,0 0 1 0 0,0 0-1 0 0,0 0 1 0 0,0 0 0 0 0,0 0-1 0 0,0 0 1 0 0,0 1-1 0 0,-1-1 1 0 0,1 1-1 0 0,0-1 1 0 0,-1 1-1 0 0,1 0 1 0 0,-1 0-1 0 0,1-1 1 0 0,-1 1 0 0 0,0 0-1 0 0,0 0 1 0 0,0 0-1 0 0,0 0 1 0 0,0 1-1 0 0,0-1 22 0 0,-10 34-4229 0 0,-13-22-6468 0 0,16-10-1060 0 0</inkml:trace>
  <inkml:trace contextRef="#ctx0" brushRef="#br0" timeOffset="249.993">159 620 5369 0 0,'0'0'4368'0'0,"0"0"-2198"0"0,0 0-711 0 0,0 0 58 0 0,0 0 134 0 0,0 0-77 0 0,0 0-286 0 0,0 0-293 0 0,0 0-239 0 0,0 0-61 0 0,0 0 65 0 0,0 0-24 0 0,0 0-36 0 0,18 12-66 0 0,-8-5-528 0 0,-1-1-29 0 0,0 0-1 0 0,0 0 1 0 0,0-1 0 0 0,1 0 0 0 0,-1-1-1 0 0,1 0 1 0 0,0-1 0 0 0,0 0-1 0 0,1 0 1 0 0,-1-1 0 0 0,1 0-1 0 0,-1-1 1 0 0,4 0-77 0 0,471-31 1189 0 0,-379 26-4180 0 0,-106 4 2895 0 0,4-2-2977 0 0,-4 0-4013 0 0,0 1-5112 0 0</inkml:trace>
  <inkml:trace contextRef="#ctx0" brushRef="#br0" timeOffset="652.391">613 0 11642 0 0,'0'0'1776'0'0,"0"0"-245"0"0,0 0-247 0 0,0 0-101 0 0,0 0-59 0 0,0 0-44 0 0,0 0-185 0 0,0 0-303 0 0,0 0-230 0 0,0 0-56 0 0,0 0 85 0 0,0 0 100 0 0,0 0 56 0 0,15 12-35 0 0,49 37-55 0 0,73 24 732 0 0,-79-49-932 0 0,-6 1-122 0 0,-1 2-1 0 0,-2 2 1 0 0,38 29-135 0 0,-80-53 10 0 0,-1 0 1 0 0,1 1 0 0 0,-1-1-1 0 0,-1 1 1 0 0,1 1-1 0 0,-1-1 1 0 0,0 1 0 0 0,-1 0-1 0 0,1 0 1 0 0,-1 0-1 0 0,-1 1 1 0 0,1 0 0 0 0,-2-1-1 0 0,1 1 1 0 0,-1 0-1 0 0,0 0 1 0 0,0 0-1 0 0,-1 1 1 0 0,0-1 0 0 0,-1 0-1 0 0,1 1 1 0 0,-2-1-1 0 0,1 0 1 0 0,-1 0 0 0 0,-1 1-1 0 0,1-1 1 0 0,-1 0-1 0 0,-1 0 1 0 0,1 0-1 0 0,-1-1 1 0 0,-1 1 0 0 0,-3 5-11 0 0,-13 18 63 0 0,-1-1 0 0 0,-2-1 0 0 0,-1-1 0 0 0,-1-1 0 0 0,-2-1 0 0 0,0-1 0 0 0,-2-2 0 0 0,-23 15-63 0 0,14-12 43 0 0,-1-1 1 0 0,-1-3 0 0 0,-2-1-1 0 0,-14 4-43 0 0,53-24 2 0 0,-73 27-402 0 0,75-28 60 0 0,1 0-337 0 0,0 0-589 0 0,0 0-1343 0 0,0 0-3767 0 0,0 0-5661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43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1 925 0 0 0,'0'0'1224'0'0,"0"0"542"0"0,0 0 130 0 0,0 0 54 0 0,0 0 164 0 0,0 0 97 0 0,0 0-109 0 0,0 0-320 0 0,0 0-363 0 0,0 0-285 0 0,0 0-112 0 0,0 8 6914 0 0,139-12-5476 0 0,-76-12-2121 0 0,-21 4-192 0 0,0 3-1 0 0,0 1 0 0 0,1 2 0 0 0,0 2 0 0 0,3 1-146 0 0,-45 3-4 0 0,-1 0 7 0 0,-2 9-54 0 0,-39 33-410 0 0,16-20-2600 0 0,27-21-11706 0 0,2-1 3022 0 0</inkml:trace>
  <inkml:trace contextRef="#ctx0" brushRef="#br0" timeOffset="284.316">774 675 8202 0 0,'0'0'2075'0'0,"0"0"-301"0"0,0 0-6 0 0,0 0 195 0 0,0 0 155 0 0,0 0 14 0 0,0 0-234 0 0,0 0-364 0 0,0 0-334 0 0,0 0-289 0 0,0 0-164 0 0,0 0-123 0 0,0 0-112 0 0,5 33-87 0 0,16 103-94 0 0,-6-8 368 0 0,13 152-356 0 0,-29-253-1728 0 0,-4-28-3379 0 0,-4-13-3313 0 0,7 7-448 0 0</inkml:trace>
  <inkml:trace contextRef="#ctx0" brushRef="#br0" timeOffset="533.374">419 633 8154 0 0,'0'0'3467'0'0,"0"0"-1137"0"0,0 0-687 0 0,0 0-344 0 0,0 0-156 0 0,0 0-60 0 0,0 0-22 0 0,0 0 17 0 0,0 0-43 0 0,0 0-44 0 0,0 0-39 0 0,0 0-131 0 0,21 3-149 0 0,122 13 447 0 0,109-27 504 0 0,-53-4-1348 0 0,-114 14-3680 0 0,-80 2-1397 0 0,-3 2-7383 0 0</inkml:trace>
  <inkml:trace contextRef="#ctx0" brushRef="#br0" timeOffset="2853.251">1749 567 0 0 0,'0'0'613'0'0,"0"0"289"0"0,0 0 30 0 0,0 0 196 0 0,0 0 342 0 0,0 0 293 0 0,0 0 116 0 0,0 0-116 0 0,0 0-186 0 0,0 0-172 0 0,0 0-86 0 0,0 0-64 0 0,0 0-36 0 0,7-8 2786 0 0,-8-3-3833 0 0,-1 0-1 0 0,0 1 1 0 0,-1 0 0 0 0,0-1 0 0 0,0 1 0 0 0,-1 0 0 0 0,-1 0-1 0 0,0 1 1 0 0,0-1 0 0 0,0 1 0 0 0,-2 0 0 0 0,1 1-1 0 0,-1-1 1 0 0,0 1 0 0 0,-1 1 0 0 0,1-1 0 0 0,-2 1 0 0 0,1 1-1 0 0,-1 0 1 0 0,0 0 0 0 0,0 0 0 0 0,0 1 0 0 0,-1 0-1 0 0,-6-1-171 0 0,-60-2 810 0 0,54 43-701 0 0,-6 91 119 0 0,25-82-137 0 0,1-1 0 0 0,3 1 1 0 0,1 0-1 0 0,2-1 0 0 0,2 0 0 0 0,2 0 0 0 0,11 31-91 0 0,116 331 681 0 0,-127-371-562 0 0,-1 1-1 0 0,-2-1 1 0 0,-2 2-1 0 0,-1-1 1 0 0,-2 0-1 0 0,-3 28-118 0 0,2-55 24 0 0,-1 0 0 0 0,0 0-1 0 0,0 0 1 0 0,-1-1 0 0 0,0 1 0 0 0,-1-1 0 0 0,0 1-1 0 0,0-1 1 0 0,0 0 0 0 0,-1-1 0 0 0,0 1 0 0 0,0-1-1 0 0,0 0 1 0 0,-1 0 0 0 0,0-1 0 0 0,-1 1 0 0 0,1-1-1 0 0,-1-1 1 0 0,0 1 0 0 0,0-1 0 0 0,0 0-1 0 0,0-1 1 0 0,-1 0 0 0 0,0 0 0 0 0,1 0 0 0 0,-1-1-1 0 0,0 0 1 0 0,0-1 0 0 0,0 0 0 0 0,-1 0 0 0 0,-6-1-24 0 0,14 0-12 0 0,-98-16-76 0 0,97 15 23 0 0,0-1 0 0 0,0 1 1 0 0,0-1-1 0 0,0 0 0 0 0,0 0 1 0 0,0 0-1 0 0,0 0 1 0 0,1 0-1 0 0,-1 0 0 0 0,1 0 1 0 0,-1-1-1 0 0,1 1 0 0 0,0 0 1 0 0,0-1-1 0 0,0 1 1 0 0,0-1-1 0 0,1 0 0 0 0,-1 1 1 0 0,1-1-1 0 0,-1 1 0 0 0,1-1 1 0 0,0 0-1 0 0,0 1 1 0 0,0-2 64 0 0,9-28-2700 0 0,4 15-2249 0 0,-6 8-5073 0 0</inkml:trace>
  <inkml:trace contextRef="#ctx0" brushRef="#br0" timeOffset="3188.243">1993 1430 6273 0 0,'0'0'4048'0'0,"0"0"-1897"0"0,0 0-705 0 0,0 0 45 0 0,0 0 178 0 0,0 0 72 0 0,0 0-60 0 0,0 0-184 0 0,0 0-281 0 0,0 0-299 0 0,0 0-182 0 0,0 0-139 0 0,0 0-157 0 0,-4 12-85 0 0,-36 62 154 0 0,-44 64 213 0 0,35-26-1069 0 0,44-105-3 0 0,-12 11-1911 0 0,3-13-6458 0 0,13-5 2644 0 0,0-4-3650 0 0</inkml:trace>
  <inkml:trace contextRef="#ctx0" brushRef="#br0" timeOffset="3453.621">1745 1334 7690 0 0,'0'0'2618'0'0,"0"0"-629"0"0,0 0-430 0 0,0 0-310 0 0,0 0-145 0 0,0 0-45 0 0,0 0 34 0 0,0 0-74 0 0,0 0-83 0 0,0 0-51 0 0,0 0-159 0 0,0 0-98 0 0,0 0-54 0 0,8 18-39 0 0,53 114 728 0 0,-37-68-594 0 0,-17-43-593 0 0,0 0-1 0 0,2 0 1 0 0,0-1-1 0 0,2 0 1 0 0,0-1 0 0 0,13 18-76 0 0,10-13-992 0 0,-21-21-2555 0 0,1-2-4509 0 0,-9-1-3399 0 0</inkml:trace>
  <inkml:trace contextRef="#ctx0" brushRef="#br0" timeOffset="3820.312">2178 1642 5401 0 0,'0'0'3940'0'0,"0"0"-1369"0"0,0 0-733 0 0,0 0-214 0 0,0 0-150 0 0,0 0-94 0 0,0 0-123 0 0,0 0-240 0 0,0 0-228 0 0,0 0-154 0 0,0 0-106 0 0,0 0-111 0 0,0 0-90 0 0,-6 25-109 0 0,-20 74-93 0 0,26-39 77 0 0,5-40-1010 0 0,-3-25-5032 0 0,-1 3 757 0 0,0 2-6211 0 0</inkml:trace>
  <inkml:trace contextRef="#ctx0" brushRef="#br0" timeOffset="4295.593">2153 1 6505 0 0,'0'0'2027'0'0,"0"0"-642"0"0,0 0-316 0 0,0 0 29 0 0,0 0 76 0 0,0 0 98 0 0,0 0-4 0 0,0 0-105 0 0,0 0-103 0 0,0 0-42 0 0,0 0-21 0 0,0 0-133 0 0,0 0-215 0 0,-5 20-192 0 0,-15 66-142 0 0,13-60-224 0 0,-1-1 1 0 0,-2 0 0 0 0,0-1-1 0 0,-2 0 1 0 0,0-1 0 0 0,-2 0-1 0 0,0-1 1 0 0,-4 3-92 0 0,10-13-1 0 0,6-10-23 0 0,-80 106-129 0 0,11-53-2917 0 0,55-51-181 0 0,4-4-4105 0 0,10 0 4684 0 0,0 0-3855 0 0</inkml:trace>
  <inkml:trace contextRef="#ctx0" brushRef="#br0" timeOffset="4555.171">1849 116 1608 0 0,'0'0'2886'0'0,"0"0"-393"0"0,0 0-255 0 0,0 0-245 0 0,0 0-279 0 0,0 0-295 0 0,0 0-349 0 0,0 0-329 0 0,0 0-142 0 0,0 0-47 0 0,0 0 59 0 0,0 0 58 0 0,9-2-62 0 0,29-7-44 0 0,-36 9-509 0 0,0 0 0 0 0,0 0 0 0 0,0 1 0 0 0,1-1 0 0 0,-1 1 0 0 0,0-1 0 0 0,0 1 0 0 0,0 0 0 0 0,-1 0 0 0 0,1 0 0 0 0,0 0 0 0 0,0 0 0 0 0,0 0 0 0 0,-1 1 0 0 0,1-1 1 0 0,0 1-1 0 0,-1-1 0 0 0,0 1 0 0 0,1-1 0 0 0,-1 1 0 0 0,0 0 0 0 0,0 0 0 0 0,0-1 0 0 0,0 1 0 0 0,0 0 0 0 0,1 1-54 0 0,7 11 294 0 0,114 152 319 0 0,-65-118-1971 0 0,-35-38-2994 0 0,1-3-5538 0 0,-16-7 3415 0 0</inkml:trace>
  <inkml:trace contextRef="#ctx0" brushRef="#br0" timeOffset="4834.117">2203 355 8010 0 0,'0'0'2524'0'0,"0"0"-759"0"0,0 0-492 0 0,0 0-206 0 0,0 0-65 0 0,0 0 55 0 0,0 0 26 0 0,0 0-207 0 0,0 0-209 0 0,0 0-151 0 0,0 0-109 0 0,0 0-54 0 0,0 0-59 0 0,30-6-47 0 0,93-21-51 0 0,-27 18 141 0 0,-95 10-316 0 0,0 1 0 0 0,0-1 1 0 0,0 1-1 0 0,-1 0 0 0 0,1-1 0 0 0,0 1 1 0 0,-1 0-1 0 0,1 0 0 0 0,-1-1 0 0 0,1 1 1 0 0,-1 0-1 0 0,0 0 0 0 0,0 0 0 0 0,0 0 1 0 0,0 0-1 0 0,0-1 0 0 0,0 1 0 0 0,0 0 1 0 0,-1 0-1 0 0,1 0 0 0 0,-1-1 0 0 0,1 1 1 0 0,-1 0-1 0 0,0 0 0 0 0,1-1 0 0 0,-1 1 1 0 0,0 0-1 0 0,-1 0-21 0 0,-63 79 565 0 0,55-72-514 0 0,0 1 1 0 0,1 0-1 0 0,1 1 0 0 0,-1-1 1 0 0,2 2-1 0 0,-1-1 1 0 0,2 1-1 0 0,-6 13-51 0 0,11-23 10 0 0,0 1 0 0 0,0 0 0 0 0,0-1 0 0 0,0 1 0 0 0,0 0 0 0 0,1-1 0 0 0,-1 1 0 0 0,1 0 0 0 0,0 0 0 0 0,0-1-1 0 0,0 1 1 0 0,0 0 0 0 0,0 0 0 0 0,1-1 0 0 0,-1 1 0 0 0,1 0 0 0 0,0-1 0 0 0,0 1 0 0 0,0 0 0 0 0,0-1 0 0 0,0 1 0 0 0,1-1 0 0 0,-1 1 0 0 0,1-1 0 0 0,-1 0 0 0 0,1 0 0 0 0,0 0 0 0 0,0 0 0 0 0,0 0 0 0 0,0 0 0 0 0,0 0 0 0 0,0-1 0 0 0,1 1-1 0 0,-1-1 1 0 0,0 1 0 0 0,1-1 0 0 0,-1 0 0 0 0,1 0 0 0 0,0 0 0 0 0,-1 0 0 0 0,1-1 0 0 0,0 1 0 0 0,0-1-10 0 0,116-5-27 0 0,-68-8-7277 0 0,-45 13-3869 0 0</inkml:trace>
  <inkml:trace contextRef="#ctx0" brushRef="#br0" timeOffset="5470.061">2589 1053 3009 0 0,'0'0'2902'0'0,"0"0"-459"0"0,0 0-135 0 0,0 0-121 0 0,0 0-220 0 0,0 0-237 0 0,0 0-316 0 0,0 0-299 0 0,0 0-218 0 0,0 0-186 0 0,0 0-152 0 0,0 0-122 0 0,0 0-114 0 0,-9-7-67 0 0,4 3-201 0 0,4 2-43 0 0,0 1-1 0 0,0 0 0 0 0,0-1 0 0 0,0 1 1 0 0,-1 0-1 0 0,1 0 0 0 0,0 0 0 0 0,-1 0 0 0 0,1 0 1 0 0,-1 0-1 0 0,1 0 0 0 0,-1 0 0 0 0,0 1 0 0 0,1-1 1 0 0,-1 0-1 0 0,0 1 0 0 0,1 0 0 0 0,-1-1 1 0 0,0 1-1 0 0,0 0 0 0 0,1 0 0 0 0,-1 0 0 0 0,0 0 1 0 0,0 0-1 0 0,1 0 0 0 0,-1 1 0 0 0,0-1 0 0 0,0 0 1 0 0,1 1-1 0 0,-1-1 0 0 0,0 1 0 0 0,1 0 0 0 0,-2 0-10 0 0,-8 7 37 0 0,1 0 1 0 0,0 1-1 0 0,0 0 1 0 0,1 0-1 0 0,0 1 1 0 0,1 0-1 0 0,0 0 1 0 0,1 1-1 0 0,0 0 1 0 0,0 1-1 0 0,1 0 1 0 0,1-1-1 0 0,0 2 1 0 0,0-1-1 0 0,2 1 1 0 0,-1-1-1 0 0,2 1 1 0 0,-1 3-39 0 0,3-13-2 0 0,-1 0 0 0 0,1 1 0 0 0,0-1-1 0 0,0 1 1 0 0,0-1 0 0 0,0 1 0 0 0,1-1 0 0 0,-1 1 0 0 0,1-1 0 0 0,0 1-1 0 0,0-1 1 0 0,0 0 0 0 0,0 0 0 0 0,1 1 0 0 0,-1-1 0 0 0,1 0-1 0 0,0 0 1 0 0,0 0 0 0 0,0-1 0 0 0,0 1 0 0 0,1 0 0 0 0,-1-1 0 0 0,1 0-1 0 0,0 1 1 0 0,-1-1 0 0 0,1 0 0 0 0,0 0 0 0 0,0-1 0 0 0,0 1 0 0 0,0-1-1 0 0,1 1 1 0 0,-1-1 0 0 0,0 0 0 0 0,1 0 0 0 0,-1 0 0 0 0,3 0 2 0 0,5 0 52 0 0,0-1 1 0 0,1 1-1 0 0,-1-2 0 0 0,0 0 1 0 0,1 0-1 0 0,-1-1 1 0 0,0 0-1 0 0,0-1 0 0 0,0 0 1 0 0,0-1-1 0 0,0 0 1 0 0,-1-1-1 0 0,0 0 1 0 0,0 0-1 0 0,0-1 0 0 0,-1-1 1 0 0,1 1-1 0 0,0-3-52 0 0,15-12 363 0 0,0-2 0 0 0,-1-1 0 0 0,-2 0 0 0 0,0-2 0 0 0,11-18-363 0 0,-16 18 55 0 0,0-1 0 0 0,-1-1 0 0 0,-2 0 0 0 0,-1-1 0 0 0,-2-1 0 0 0,0 0 0 0 0,-2 0 0 0 0,-1-1 0 0 0,-2 0 0 0 0,-1 0 0 0 0,-1-1 0 0 0,-2 1 0 0 0,-1-1 0 0 0,-2 0 0 0 0,-4-30-55 0 0,3 48-12 0 0,-1-1-1 0 0,0 1 0 0 0,-1 0 1 0 0,-1 0-1 0 0,0 0 1 0 0,-1 0-1 0 0,-1 1 1 0 0,0 0-1 0 0,-5-6 13 0 0,10 15-3 0 0,0 1 1 0 0,-1-1-1 0 0,1 1 0 0 0,-1 0 1 0 0,0 0-1 0 0,0 0 0 0 0,0 0 1 0 0,0 0-1 0 0,-1 1 0 0 0,1 0 1 0 0,-1-1-1 0 0,1 1 0 0 0,-1 0 1 0 0,0 1-1 0 0,0-1 0 0 0,0 1 1 0 0,0-1-1 0 0,0 1 0 0 0,0 1 1 0 0,0-1-1 0 0,0 0 0 0 0,-1 1 1 0 0,1 0-1 0 0,0 0 0 0 0,0 0 0 0 0,0 1 1 0 0,-1-1-1 0 0,1 1 0 0 0,0 0 1 0 0,0 0-1 0 0,0 0 0 0 0,0 1 1 0 0,0 0-1 0 0,-3 1 3 0 0,1 1-2 0 0,-1 0 1 0 0,1 0-1 0 0,0 1 0 0 0,1-1 1 0 0,-1 1-1 0 0,1 1 0 0 0,0-1 1 0 0,0 1-1 0 0,0 0 0 0 0,1 0 1 0 0,0 0-1 0 0,0 0 1 0 0,1 1-1 0 0,0 0 0 0 0,0 0 1 0 0,0 0-1 0 0,1 0 0 0 0,0 0 1 0 0,0 0-1 0 0,1 2 2 0 0,-8 152 46 0 0,9-148-46 0 0,4 20 29 0 0,1-1 0 0 0,1 1 0 0 0,2-1 0 0 0,1 0 0 0 0,2-1-1 0 0,1 0 1 0 0,1 0 0 0 0,2-2 0 0 0,1 0 0 0 0,1 0 0 0 0,4 2-29 0 0,-2-2 33 0 0,1-1 0 0 0,2 0 1 0 0,1-2-1 0 0,1 0 0 0 0,1-2 1 0 0,15 11-34 0 0,-32-47-3382 0 0,-8-5-2315 0 0,0 14 1765 0 0,0-6-8211 0 0</inkml:trace>
  <inkml:trace contextRef="#ctx0" brushRef="#br0" timeOffset="5789.028">3361 914 14131 0 0,'0'0'1782'0'0,"0"0"-403"0"0,0 0-106 0 0,0 0 98 0 0,0 0 38 0 0,0 0-53 0 0,0 0-228 0 0,0 0-336 0 0,0 0-242 0 0,0 0-112 0 0,0 0-11 0 0,0 0-43 0 0,0 0-65 0 0,-3 5-88 0 0,-93 140 712 0 0,25 36-939 0 0,44-149-782 0 0,13-30-3145 0 0,-2-1-5237 0 0,10-1-2479 0 0</inkml:trace>
  <inkml:trace contextRef="#ctx0" brushRef="#br0" timeOffset="6151.406">3038 848 11018 0 0,'0'0'3610'0'0,"0"0"-1608"0"0,0 0-699 0 0,0 0-99 0 0,0 0 49 0 0,0 0 123 0 0,0 0-62 0 0,0 0-203 0 0,0 0-221 0 0,0 0-163 0 0,0 0-99 0 0,0 0-90 0 0,0 0-58 0 0,24 35-52 0 0,76 109-61 0 0,-26-30 441 0 0,38 79-59 0 0,-102-182-4839 0 0,-13-34-4443 0 0,2 16 5854 0 0,0 3-9264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51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21 259 752 0 0,'0'0'996'0'0,"0"0"-13"0"0,0 0 295 0 0,0 0 289 0 0,0 0 172 0 0,0 0-21 0 0,0 0-290 0 0,0 0-357 0 0,0 0-302 0 0,0 0-154 0 0,0 0-48 0 0,-5 4 141 0 0,-11 14 158 0 0,52-6 5179 0 0,-15-10-5364 0 0,-1-1 1 0 0,1-2 0 0 0,0 1-1 0 0,0-2 1 0 0,0-1-1 0 0,0-1 1 0 0,7-3-682 0 0,2 2 358 0 0,173-33 415 0 0,-194 37-1982 0 0,8 0 3814 0 0,-9-1-4908 0 0,-10 2-2990 0 0,-5 0-4051 0 0,5 0-2116 0 0</inkml:trace>
  <inkml:trace contextRef="#ctx0" brushRef="#br0" timeOffset="248.469">273 1 9962 0 0,'0'0'840'0'0,"0"0"-389"0"0,0 0-39 0 0,0 0 404 0 0,0 0 509 0 0,0 0 299 0 0,0 0-5 0 0,0 0-349 0 0,0 0-438 0 0,0 0-224 0 0,0 0-124 0 0,0 0-61 0 0,0 0-31 0 0,-2 37-53 0 0,-6 117-53 0 0,-5 106 202 0 0,13-254-873 0 0,6 47-118 0 0,3-38-2846 0 0,6-5-4117 0 0,-12-10-3002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1 2160 0 0,'0'0'1788'0'0,"0"0"-236"0"0,0 0 24 0 0,0 0 199 0 0,0 0 111 0 0,0 0-28 0 0,0 0-215 0 0,0 0-283 0 0,0 0-192 0 0,0 0-124 0 0,0 0-78 0 0,0 0-110 0 0,0 0-122 0 0,-34 29-125 0 0,-103 91-90 0 0,92-65-86 0 0,34-28-247 0 0,2 0 0 0 0,0 0-1 0 0,2 1 1 0 0,2 0 0 0 0,0 1-1 0 0,2-1 1 0 0,1 1-1 0 0,1-1 1 0 0,1 1 0 0 0,2 6-186 0 0,1-14 28 0 0,0 1 1 0 0,2-1 0 0 0,0 0-1 0 0,1 0 1 0 0,1-1 0 0 0,1 0-1 0 0,1 0 1 0 0,1 0 0 0 0,0-1-1 0 0,13 16-28 0 0,-19-30-42 0 0,0 0 0 0 0,0 0 0 0 0,0-1 0 0 0,1 1 0 0 0,-1-1 0 0 0,1 0 0 0 0,1 0 0 0 0,-1-1 0 0 0,0 1 0 0 0,1-1 0 0 0,-1 0 0 0 0,1-1 0 0 0,0 1 0 0 0,0-1 0 0 0,0 0 0 0 0,0-1 0 0 0,4 1 42 0 0,42-2-4648 0 0,-42-3-617 0 0,-4-1-5785 0 0</inkml:trace>
  <inkml:trace contextRef="#ctx0" brushRef="#br0" timeOffset="648.673">207 825 2913 0 0,'0'0'1280'0'0,"0"0"-211"0"0,0 0 201 0 0,0 0 444 0 0,0 0 378 0 0,0 0 145 0 0,0 0-97 0 0,0 0-233 0 0,0 0-289 0 0,0 0-243 0 0,0 0-276 0 0,0 0-310 0 0,0 0-191 0 0,14-22-101 0 0,45-69-47 0 0,37-99 1278 0 0,-78 148-1537 0 0,-14 29-169 0 0,0 0 0 0 0,1 1 0 0 0,0 0 0 0 0,1 0 1 0 0,0 0-1 0 0,1 1 0 0 0,0 0 0 0 0,1 0 0 0 0,0 1 1 0 0,1 0-1 0 0,0 0 0 0 0,0 1 0 0 0,1 0 0 0 0,1 1 1 0 0,-1 0-1 0 0,1 0 0 0 0,8-3-22 0 0,-18 11-5 0 0,0 0 0 0 0,0 0 0 0 0,0 0 0 0 0,0 0 1 0 0,0-1-1 0 0,1 2 0 0 0,-1-1 0 0 0,0 0 0 0 0,0 0 0 0 0,0 0 0 0 0,0 0 0 0 0,0 1 0 0 0,1-1 1 0 0,-1 1-1 0 0,0-1 0 0 0,0 1 0 0 0,0-1 0 0 0,0 1 0 0 0,0-1 0 0 0,0 1 0 0 0,0 0 0 0 0,-1 0 1 0 0,1-1-1 0 0,0 1 0 0 0,0 0 0 0 0,0 0 0 0 0,-1 0 0 0 0,1 0 0 0 0,-1 0 0 0 0,1 0 0 0 0,0 0 0 0 0,-1 0 1 0 0,0 0-1 0 0,1 0 0 0 0,-1 0 0 0 0,0 1 0 0 0,1-1 0 0 0,-1 0 0 0 0,0 0 0 0 0,0 0 0 0 0,0 0 1 0 0,0 1 4 0 0,4 59 72 0 0,-4-53-52 0 0,11 173 104 0 0,-7-164-123 0 0,-4-13-2 0 0,0 1 1 0 0,1-1-1 0 0,-1 1 1 0 0,1-1 0 0 0,0 1-1 0 0,1-1 1 0 0,-1 1 0 0 0,1-1-1 0 0,0 0 1 0 0,0 0 0 0 0,0 0-1 0 0,1 0 1 0 0,-1 0 0 0 0,1-1-1 0 0,0 1 1 0 0,0-1 0 0 0,0 0-1 0 0,0 1 1 0 0,1-1-1 0 0,0-1 1 0 0,0 2 0 0 0,2-5 22 0 0,0 0 1 0 0,0 0-1 0 0,1-1 0 0 0,-2 0 1 0 0,1 0-1 0 0,0 0 0 0 0,0-1 0 0 0,-1 0 1 0 0,1 0-1 0 0,-1 0 0 0 0,0 0 1 0 0,0-1-1 0 0,0 0 0 0 0,0 0 0 0 0,-1-1 1 0 0,0 1-1 0 0,0-1 0 0 0,0 0 1 0 0,0 0-1 0 0,-1 0 0 0 0,0 0 0 0 0,0-1 1 0 0,0 1-1 0 0,0-4-22 0 0,6-3 39 0 0,125-195 29 0 0,-83 130-55 0 0,-41 61 6 0 0,-9 16-11 0 0,-30 188 148 0 0,27-161-151 0 0,2 1 1 0 0,1 0 0 0 0,0 0 0 0 0,2-1 0 0 0,2 1 0 0 0,0-1 0 0 0,5 11-6 0 0,-10-36-37 0 0,1-1 1 0 0,0 1-1 0 0,-1 0 1 0 0,1-1-1 0 0,0 1 0 0 0,0-1 1 0 0,-1 1-1 0 0,1-1 0 0 0,1 0 1 0 0,-1 1-1 0 0,0-1 1 0 0,0 0-1 0 0,0 1 0 0 0,1-1 1 0 0,-1 0-1 0 0,0 0 1 0 0,1 0-1 0 0,-1 0 0 0 0,1-1 1 0 0,-1 1-1 0 0,1 0 1 0 0,0-1-1 0 0,-1 1 0 0 0,1-1 1 0 0,0 1-1 0 0,-1-1 1 0 0,1 0 36 0 0,15 1-3727 0 0,0-4-4821 0 0,-8 3-3296 0 0</inkml:trace>
  <inkml:trace contextRef="#ctx0" brushRef="#br0" timeOffset="2054.127">1174 660 0 0 0,'0'0'729'0'0,"0"0"598"0"0,0 0-41 0 0,0 0-79 0 0,0 0 49 0 0,0 0 73 0 0,0 0 51 0 0,0 0-33 0 0,0 0-84 0 0,0 0-130 0 0,0 0-138 0 0,8 3 11544 0 0,-5-3-12544 0 0,-2 0 9 0 0,-1 0 6 0 0,92-10 618 0 0,-26 5-474 0 0,-73 28 60 0 0,-90 88 312 0 0,84-98-511 0 0,10-11-14 0 0,0 0 1 0 0,1 0-1 0 0,-1 0 0 0 0,1 1 1 0 0,0-1-1 0 0,-1 1 0 0 0,1-1 1 0 0,0 1-1 0 0,1 0 1 0 0,-1 0-1 0 0,0-1 0 0 0,1 1 1 0 0,-1 1-1 0 0,1-1 0 0 0,0 0 1 0 0,0 0-1 0 0,0 0 1 0 0,1 0-1 0 0,-1 1 0 0 0,1-1 1 0 0,0 0-1 0 0,0 1 1 0 0,0 0-2 0 0,54 11 157 0 0,41-15-92 0 0,-45-37-4261 0 0,-39 25-1527 0 0,-4 7-5988 0 0</inkml:trace>
  <inkml:trace contextRef="#ctx0" brushRef="#br0" timeOffset="2799.567">1873 332 7898 0 0,'0'0'1731'0'0,"0"0"-135"0"0,0 0 147 0 0,0 0 40 0 0,0 0-144 0 0,0 0-244 0 0,0 0-344 0 0,0 0-255 0 0,0 0-165 0 0,0 0-84 0 0,0 0-35 0 0,0 0-52 0 0,-8-9-47 0 0,-27-27-50 0 0,33 33-308 0 0,-1 1-1 0 0,0 0 1 0 0,1 0-1 0 0,-1 0 1 0 0,0 1-1 0 0,0-1 1 0 0,0 1-1 0 0,0 0 1 0 0,-1-1-1 0 0,1 2 1 0 0,0-1-1 0 0,0 0 1 0 0,-1 0-1 0 0,1 1 1 0 0,0 0-1 0 0,-1 0 1 0 0,1 0-1 0 0,0 0 1 0 0,-3 0-55 0 0,-2 1 104 0 0,-72 13 502 0 0,74-11-601 0 0,1 1 0 0 0,-1-1 0 0 0,1 1 0 0 0,-1 0 0 0 0,1 1-1 0 0,0-1 1 0 0,1 1 0 0 0,-1 0 0 0 0,1 0 0 0 0,0 0 0 0 0,0 1 0 0 0,1-1 0 0 0,0 1 0 0 0,0 0 0 0 0,0 0 0 0 0,0 0 0 0 0,1 0 0 0 0,0 1 0 0 0,1-1 0 0 0,-1 1 0 0 0,1-1 0 0 0,0 1-1 0 0,1-1 1 0 0,-1 1 0 0 0,1 0 0 0 0,1-1 0 0 0,0 5-5 0 0,-1-7 30 0 0,0 1 1 0 0,0 0-1 0 0,1 0 0 0 0,-1-1 0 0 0,1 1 0 0 0,0 0 0 0 0,0-1 0 0 0,1 1 1 0 0,0-1-1 0 0,-1 1 0 0 0,1-1 0 0 0,1 0 0 0 0,-1 0 0 0 0,1 0 0 0 0,-1 0 1 0 0,1 0-1 0 0,0 0 0 0 0,1-1 0 0 0,-1 0 0 0 0,1 1 0 0 0,-1-1 0 0 0,1-1 1 0 0,0 1-1 0 0,0 0 0 0 0,0-1 0 0 0,0 0 0 0 0,1 0 0 0 0,-1 0 0 0 0,1 0 1 0 0,-1-1-1 0 0,1 0 0 0 0,-1 0 0 0 0,1 0 0 0 0,0 0 0 0 0,0-1 0 0 0,-1 0 1 0 0,1 0-1 0 0,0 0 0 0 0,0-1 0 0 0,-1 1 0 0 0,1-1 0 0 0,0 0 0 0 0,-1-1 1 0 0,1 1-1 0 0,-1-1 0 0 0,1 1 0 0 0,-1-2 0 0 0,2 0-30 0 0,24-22 266 0 0,-2 0 0 0 0,-1-2 0 0 0,-1-2 0 0 0,16-23-266 0 0,48-50 254 0 0,-35 41-185 0 0,-53 84 14 0 0,-37 191 148 0 0,-12 179-166 0 0,-6-27-90 0 0,50-346 29 0 0,0 0 1 0 0,-1-1 0 0 0,-2 1-1 0 0,0-1 1 0 0,-1-1 0 0 0,0 1-1 0 0,-2-1 1 0 0,-3 5-5 0 0,11-20 2 0 0,-1-1 1 0 0,1 0-1 0 0,0 0 0 0 0,0 0 1 0 0,-1 0-1 0 0,1 0 1 0 0,-1 0-1 0 0,0-1 0 0 0,0 1 1 0 0,1 0-1 0 0,-1-1 0 0 0,0 0 1 0 0,0 1-1 0 0,-1-1 1 0 0,1 0-1 0 0,0 0 0 0 0,0 0 1 0 0,0 0-1 0 0,-1 0 0 0 0,1-1 1 0 0,-1 1-1 0 0,1-1 1 0 0,0 1-1 0 0,-1-1 0 0 0,1 0 1 0 0,-1 0-1 0 0,1 0 1 0 0,0 0-1 0 0,-1-1 0 0 0,1 1 1 0 0,-1-1-1 0 0,1 1 0 0 0,0-1 1 0 0,-1 0-1 0 0,1 0 1 0 0,0 0-1 0 0,0 0 0 0 0,0 0 1 0 0,0 0-1 0 0,0-1 0 0 0,0 1 1 0 0,0-1-1 0 0,0 1 1 0 0,0-1-1 0 0,1 0 0 0 0,-1 0 1 0 0,0 0-1 0 0,1 0 0 0 0,0 0 1 0 0,0 0-1 0 0,-2-2-2 0 0,-2-13-1 0 0,-1 0 0 0 0,2 0-1 0 0,0-1 1 0 0,1 0 0 0 0,1 0-1 0 0,1 0 1 0 0,0 0 0 0 0,2 1-1 0 0,0-1 1 0 0,0 0 0 0 0,2 0-1 0 0,0 0 1 0 0,1 1 0 0 0,1-1-1 0 0,1 1 1 0 0,0 1 0 0 0,1-1-1 0 0,1 1 1 0 0,1-2 1 0 0,9-17-75 0 0,2 0 0 0 0,1 2 0 0 0,1 0 0 0 0,2 1 0 0 0,1 1 1 0 0,24-21 74 0 0,-45 48-43 0 0,5-4-2961 0 0,-3 16-9521 0 0,-6-4 788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55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11298 0 0,'0'0'2518'0'0,"0"0"-864"0"0,0 0-248 0 0,0 0 189 0 0,0 0 93 0 0,0 0-150 0 0,0 0-305 0 0,0 0-354 0 0,0 0-247 0 0,0 0-204 0 0,0 0-146 0 0,34-4-98 0 0,105-15-83 0 0,-23-4-680 0 0,-96 15-3452 0 0,-14 5-934 0 0,-3 3-6423 0 0</inkml:trace>
  <inkml:trace contextRef="#ctx0" brushRef="#br0" timeOffset="332.669">540 297 6681 0 0,'0'0'4729'0'0,"0"0"-2135"0"0,0 0-856 0 0,0 0-92 0 0,0 0-79 0 0,0 0-116 0 0,0 0-198 0 0,0 0-302 0 0,0 0-255 0 0,0 0-144 0 0,0 0 2 0 0,0 0 33 0 0,0 0 7 0 0,1 6-31 0 0,4 34-33 0 0,-1 1 0 0 0,-3 0 0 0 0,-1 0 1 0 0,-4 30-531 0 0,0 1 56 0 0,-11 149-38 0 0,13-188-508 0 0,2-33 247 0 0,0 0-116 0 0,0 0-156 0 0,-2-20-3651 0 0,-2-9-1456 0 0,-1 10-3514 0 0,3 10 1316 0 0</inkml:trace>
  <inkml:trace contextRef="#ctx0" brushRef="#br0" timeOffset="578.825">268 320 9738 0 0,'0'0'2530'0'0,"0"0"-367"0"0,0 0-359 0 0,0 0-370 0 0,0 0-211 0 0,0 0-107 0 0,0 0-82 0 0,0 0-105 0 0,0 0-94 0 0,0 0-63 0 0,0 0-95 0 0,0 0-88 0 0,0 0-61 0 0,23-4-64 0 0,146-30 468 0 0,42 14-1020 0 0,-196 27-1117 0 0,-7 1-6876 0 0,-8-7-3672 0 0</inkml:trace>
  <inkml:trace contextRef="#ctx0" brushRef="#br0" timeOffset="934.786">671 0 11146 0 0,'0'0'2408'0'0,"0"0"-297"0"0,0 0-239 0 0,0 0-218 0 0,0 0-266 0 0,0 0-306 0 0,0 0-360 0 0,0 0-289 0 0,0 0-97 0 0,0 0 45 0 0,0 0 94 0 0,0 0 86 0 0,12 4-6 0 0,95 48 832 0 0,-83-34-1272 0 0,-1 2 1 0 0,-1 1-1 0 0,-1 1 1 0 0,0 0-1 0 0,-2 2 0 0 0,-1 0 1 0 0,-1 1-1 0 0,-1 1 1 0 0,-1 1-1 0 0,-1 0 0 0 0,-2 0 1 0 0,0 2-1 0 0,-2-1 1 0 0,-2 1-1 0 0,0 1 0 0 0,-2 0 1 0 0,-1 0-1 0 0,-2 0 0 0 0,1 30-115 0 0,-5-36 3 0 0,-1 0 0 0 0,-1 0 0 0 0,-1 0 0 0 0,-1 0 0 0 0,-1-1 0 0 0,-1 0 0 0 0,-1 0 0 0 0,-1-1-1 0 0,-1 0 1 0 0,-1 0 0 0 0,-1-1 0 0 0,-1 0 0 0 0,-1-1 0 0 0,0-1 0 0 0,-2 0 0 0 0,0-1 0 0 0,-1-1-1 0 0,-13 10-2 0 0,14-12-891 0 0,-56 41 1351 0 0,45-44-4301 0 0,-1-7-4769 0 0,24-5-3550 0 0</inkml:trace>
  <inkml:trace contextRef="#ctx0" brushRef="#br0" timeOffset="1705.949">586 278 0 0 0,'0'0'924'0'0,"0"0"376"0"0,0 0-5 0 0,0 0-53 0 0,0 0 30 0 0,0 0 29 0 0,0 0-61 0 0,0 0-115 0 0,0 0-126 0 0,0 0-89 0 0,0 0-31 0 0,0 0-24 0 0,0 0-33 0 0,0 0-41 0 0,0 0-68 0 0,0 0-90 0 0,0 0-78 0 0,0 0-82 0 0,32 7 4485 0 0,87-6-3000 0 0,-82-2-1820 0 0,-36 1-141 0 0,-1 0 21 0 0,0 0-4 0 0,0 0-24 0 0,0 0-19 0 0,0 0-40 0 0,0 0-49 0 0,0 0-93 0 0,-7 3-2380 0 0,5-1-2921 0 0,1 1-5803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59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402 401 288 0 0,'0'0'2173'0'0,"0"0"-325"0"0,0 0 3 0 0,0 0 171 0 0,0 0 29 0 0,0 0-140 0 0,0 0-263 0 0,0 0-357 0 0,0 0-277 0 0,0 0-141 0 0,0 0-93 0 0,-14 0-47 0 0,-80 0 1606 0 0,25-23-241 0 0,55 15-1896 0 0,0 1 0 0 0,-1 0 0 0 0,0 1 0 0 0,0 1 0 0 0,-1 0 1 0 0,0 2-1 0 0,0-1 0 0 0,0 2 0 0 0,0 0 0 0 0,-8 1-202 0 0,24 1 72 0 0,-9 13 128 0 0,3 6-143 0 0,1 1-1 0 0,1 1 1 0 0,1-1-1 0 0,1 1 1 0 0,0-1-1 0 0,2 1 1 0 0,2 19-57 0 0,-2-4 116 0 0,4 1-16 0 0,1-1 0 0 0,3 1-1 0 0,0-1 1 0 0,3-1-1 0 0,0 0 1 0 0,3 0 0 0 0,0-1-1 0 0,3-1 1 0 0,0 0-1 0 0,3-1 1 0 0,15 20-100 0 0,74 145 466 0 0,-100-178-421 0 0,-1 0-1 0 0,0 1 1 0 0,-2-1-1 0 0,0 1 1 0 0,-2 1-1 0 0,0-1 1 0 0,-1 1-1 0 0,-1 5-44 0 0,-1-19 23 0 0,0 0 0 0 0,-1 0-1 0 0,0 0 1 0 0,0 0 0 0 0,-1 0-1 0 0,0 0 1 0 0,0 0 0 0 0,0 0-1 0 0,-1-1 1 0 0,0 1 0 0 0,-1 0-1 0 0,1-1 1 0 0,-1 1 0 0 0,0-1-1 0 0,-1 0 1 0 0,0 0 0 0 0,0 0-1 0 0,0-1 1 0 0,0 1 0 0 0,-1-1-1 0 0,0 0 1 0 0,0 0 0 0 0,-1-1-1 0 0,1 0 1 0 0,-1 0 0 0 0,0 0-1 0 0,0 0 1 0 0,0-1 0 0 0,-3 1-23 0 0,1 0-27 0 0,1-1 1 0 0,0 0-1 0 0,-1-1 1 0 0,0 0-1 0 0,0 0 1 0 0,0-1-1 0 0,0 1 1 0 0,0-2-1 0 0,0 1 1 0 0,0-1-1 0 0,0 0 1 0 0,0-1 0 0 0,0 0-1 0 0,1 0 1 0 0,-1-1-1 0 0,0 0 1 0 0,0 0-1 0 0,1-1 1 0 0,-1 0-1 0 0,1 0 1 0 0,0-1-1 0 0,0 0 1 0 0,0 0-1 0 0,0-1 1 0 0,1 0-1 0 0,0 0 1 0 0,0 0-1 0 0,0-1 1 0 0,0 0-1 0 0,1 0 1 0 0,0 0-1 0 0,1-1 1 0 0,-1 1 0 0 0,0-4 26 0 0,10-51-3325 0 0,18 27-7243 0 0,-16 25-1356 0 0</inkml:trace>
  <inkml:trace contextRef="#ctx0" brushRef="#br0" timeOffset="669.544">512 1245 9114 0 0,'0'0'2420'0'0,"0"0"-362"0"0,0 0-220 0 0,0 0-186 0 0,0 0-234 0 0,0 0-258 0 0,0 0-325 0 0,0 0-340 0 0,0 0-218 0 0,0 0-41 0 0,0 0 12 0 0,0 0 14 0 0,0 0-2 0 0,-3 16-22 0 0,-11 122 427 0 0,29-15-268 0 0,-15-122-387 0 0,1 0 0 0 0,-1 0 0 0 0,0 0 0 0 0,0 0-1 0 0,1 0 1 0 0,-1 0 0 0 0,0 0 0 0 0,1-1 0 0 0,-1 1 0 0 0,1 0 0 0 0,-1 0 0 0 0,1 0 0 0 0,-1-1-1 0 0,1 1 1 0 0,0 0 0 0 0,-1-1 0 0 0,1 1 0 0 0,0 0 0 0 0,0-1 0 0 0,0 1 0 0 0,-1-1-1 0 0,1 1 1 0 0,0-1 0 0 0,0 0 0 0 0,0 1 0 0 0,0-1 0 0 0,0 0 0 0 0,0 1 0 0 0,0-1 0 0 0,-1 0-1 0 0,1 0 1 0 0,0 0 0 0 0,0 0 0 0 0,0 0 0 0 0,0 0 0 0 0,0 0 0 0 0,0 0 0 0 0,0-1 0 0 0,0 1-1 0 0,0 0 1 0 0,0 0 0 0 0,0-1 0 0 0,0 1 0 0 0,-1-1 0 0 0,1 1 0 0 0,0-1 0 0 0,0 1-1 0 0,0-1 1 0 0,-1 1 0 0 0,1-1-10 0 0,42-33 622 0 0,-40 31-615 0 0,140-174 961 0 0,-130 165-889 0 0,-11 35-39 0 0,22 175 191 0 0,-15 44-57 0 0,-9-229-160 0 0,0 0 0 0 0,-1 0 0 0 0,-1 1-1 0 0,0-1 1 0 0,0 0 0 0 0,-1 0 0 0 0,-1-1 0 0 0,0 1-1 0 0,-1-1 1 0 0,-1 0 0 0 0,1 0 0 0 0,-6 7-14 0 0,8-15-6 0 0,-1 0 0 0 0,0 0-1 0 0,0-1 1 0 0,0 1 0 0 0,0-1 0 0 0,-1 0 0 0 0,1 0 0 0 0,-1 0 0 0 0,0-1 0 0 0,0 0 0 0 0,0 0 0 0 0,0 0 0 0 0,0 0 0 0 0,0-1 0 0 0,0 0 0 0 0,-1 0 0 0 0,1 0 0 0 0,0-1 0 0 0,-1 1 0 0 0,1-1 0 0 0,0-1 0 0 0,-1 1 0 0 0,1-1-1 0 0,0 0 1 0 0,-1 0 0 0 0,1 0 0 0 0,0-1 0 0 0,-5-2 6 0 0,8 3-22 0 0,1 0 0 0 0,-1 0 0 0 0,0 0 0 0 0,1 0 0 0 0,-1 0 0 0 0,0 0 0 0 0,1 0 0 0 0,0-1 0 0 0,-1 1 0 0 0,1 0 0 0 0,0-1 0 0 0,-1 0-1 0 0,1 1 1 0 0,0-1 0 0 0,0 0 0 0 0,1 1 0 0 0,-1-1 0 0 0,0 0 0 0 0,0 0 0 0 0,1 0 0 0 0,-1 0 0 0 0,1 1 0 0 0,0-1 0 0 0,-1 0 0 0 0,1 0 0 0 0,0 0 0 0 0,0 0 0 0 0,0 0-1 0 0,1 0 1 0 0,-1 0 0 0 0,0 0 0 0 0,1 0 0 0 0,-1 0 0 0 0,1 0 0 0 0,0 1 0 0 0,0-3 22 0 0,41-57-5460 0 0,-32 50-578 0 0,-2 3-5501 0 0</inkml:trace>
  <inkml:trace contextRef="#ctx0" brushRef="#br0" timeOffset="916.55">919 1657 11106 0 0,'0'0'2250'0'0,"0"0"-449"0"0,0 0-126 0 0,0 0 22 0 0,0 0-91 0 0,0 0-192 0 0,0 0-306 0 0,0 0-312 0 0,0 0-269 0 0,0 0-171 0 0,0 0-119 0 0,0 0-65 0 0,0 0-68 0 0,6 32-57 0 0,20 98-10 0 0,-20-91-251 0 0,-9-39-3037 0 0,0-1-2444 0 0,2 1-6277 0 0</inkml:trace>
  <inkml:trace contextRef="#ctx0" brushRef="#br0" timeOffset="2133.565">560 73 0 0 0,'0'0'476'0'0,"0"0"1008"0"0,0 0 359 0 0,0 0-14 0 0,0 0-13 0 0,0 0-134 0 0,0 0-222 0 0,0 0-217 0 0,0 0-187 0 0,0 0-111 0 0,0 0-64 0 0,0 0-57 0 0,-5 6-81 0 0,-16 19-61 0 0,1 33 2078 0 0,14-36-2551 0 0,1 1-1 0 0,0-1 0 0 0,2 1 1 0 0,1 0-1 0 0,0 0 1 0 0,2 0-1 0 0,2 22-208 0 0,-2-43 31 0 0,0 0 0 0 0,0 0 0 0 0,0 0 0 0 0,1 0 0 0 0,-1 1 0 0 0,0-1 0 0 0,1 0 0 0 0,0 0 0 0 0,-1 0 0 0 0,1 0 0 0 0,0 0 0 0 0,0 0 0 0 0,0 0 0 0 0,0 0 0 0 0,1-1 0 0 0,-1 1 0 0 0,0 0 0 0 0,1-1 0 0 0,-1 1 0 0 0,1-1 0 0 0,-1 1 0 0 0,1-1 0 0 0,0 0 0 0 0,0 0 0 0 0,0 1 0 0 0,0-1 0 0 0,0 0 0 0 0,0-1 0 0 0,0 1 0 0 0,0 0 0 0 0,0-1 0 0 0,0 1 0 0 0,0-1 0 0 0,0 0 0 0 0,0 1 0 0 0,0-1 0 0 0,1 0 0 0 0,-1 0 0 0 0,0 0 0 0 0,0-1 0 0 0,0 1 0 0 0,0-1 0 0 0,0 1 0 0 0,1-1 0 0 0,-1 1 1 0 0,0-1-1 0 0,0 0 0 0 0,0-1-31 0 0,75-72 1064 0 0,-52 39-1002 0 0,-1-1 1 0 0,-2 0 0 0 0,-2-2-1 0 0,-1-1 1 0 0,-1 0 0 0 0,9-37-63 0 0,-17 38 227 0 0,-10 37-115 0 0,0 1-6 0 0,0 0-12 0 0,-31 109-114 0 0,23-58 52 0 0,1 1 1 0 0,3 0 0 0 0,2 0 0 0 0,3 0 0 0 0,5 38-33 0 0,12 211-54 0 0,-17-297 59 0 0,-1 0-1 0 0,1 0 0 0 0,-1-1 0 0 0,0 1 0 0 0,0 0 1 0 0,-1 0-1 0 0,1 0 0 0 0,-1-1 0 0 0,1 1 1 0 0,-1 0-1 0 0,-1-1 0 0 0,1 1 0 0 0,0 0 1 0 0,-1-1-1 0 0,0 0 0 0 0,1 1 0 0 0,-1-1 0 0 0,-1 0 1 0 0,1 0-1 0 0,0 0 0 0 0,-1 0 0 0 0,1 0 1 0 0,-1-1-1 0 0,0 1 0 0 0,0-1 0 0 0,0 0 1 0 0,0 1-1 0 0,-1-2 0 0 0,1 1 0 0 0,-1 0 0 0 0,1-1 1 0 0,-1 1-1 0 0,1-1 0 0 0,-1 0 0 0 0,-2 0-4 0 0,4 0-3 0 0,-1-1 0 0 0,0 0-1 0 0,0 0 1 0 0,1 0 0 0 0,-1-1-1 0 0,0 1 1 0 0,1-1-1 0 0,-1 1 1 0 0,0-1 0 0 0,1 0-1 0 0,-1 0 1 0 0,1 0 0 0 0,-1 0-1 0 0,1-1 1 0 0,-1 1 0 0 0,1 0-1 0 0,0-1 1 0 0,0 0 0 0 0,0 0-1 0 0,0 1 1 0 0,0-1 0 0 0,0 0-1 0 0,0-1 1 0 0,1 1-1 0 0,-1 0 1 0 0,1 0 0 0 0,-1-1-1 0 0,1 1 1 0 0,0-1 0 0 0,0 1-1 0 0,0-1 1 0 0,1 0 0 0 0,-1 1-1 0 0,0-1 1 0 0,1 0 3 0 0,-2-11-7 0 0,0-1 0 0 0,1 1 1 0 0,0-1-1 0 0,2 0 0 0 0,0 1 1 0 0,0-1-1 0 0,1 0 0 0 0,1 1 0 0 0,0 0 1 0 0,1 0-1 0 0,1 0 0 0 0,0 0 0 0 0,1 0 1 0 0,1 1-1 0 0,0 0 0 0 0,0 1 0 0 0,8-10 7 0 0,56-71-9520 0 0,-65 85-1664 0 0</inkml:trace>
  <inkml:trace contextRef="#ctx0" brushRef="#br0" timeOffset="2550.17">996 351 8250 0 0,'0'0'2552'0'0,"0"0"-355"0"0,0 0-285 0 0,0 0-318 0 0,0 0-270 0 0,0 0-252 0 0,0 0-285 0 0,0 0-172 0 0,0 0-42 0 0,0 0 36 0 0,0 0 16 0 0,0 0-99 0 0,0 0-116 0 0,14-2-120 0 0,114-8 358 0 0,-127 10-643 0 0,-1 0 1 0 0,1 0-1 0 0,0 0 1 0 0,0 0-1 0 0,-1 0 0 0 0,1 1 1 0 0,0-1-1 0 0,-1 0 1 0 0,1 0-1 0 0,0 0 1 0 0,-1 1-1 0 0,1-1 1 0 0,-1 0-1 0 0,1 1 0 0 0,0-1 1 0 0,-1 1-1 0 0,1-1 1 0 0,-1 1-1 0 0,1-1 1 0 0,-1 1-1 0 0,1-1 1 0 0,-1 1-1 0 0,1-1 0 0 0,-1 1 1 0 0,0-1-1 0 0,1 1 1 0 0,-1 0-1 0 0,0-1 1 0 0,1 1-1 0 0,-1 0 1 0 0,0-1-1 0 0,0 1 0 0 0,0 0 1 0 0,0-1-1 0 0,0 1 1 0 0,1 0-1 0 0,-1-1 1 0 0,-1 1-1 0 0,1 0 1 0 0,0 0-1 0 0,0-1 0 0 0,0 1 1 0 0,0 0-1 0 0,0-1 1 0 0,0 1-1 0 0,-1 0 1 0 0,1-1-1 0 0,0 1 1 0 0,-1 0-1 0 0,1-1 0 0 0,0 1 1 0 0,-1-1-1 0 0,1 1 1 0 0,-1-1-1 0 0,1 1 1 0 0,-1-1-1 0 0,1 1 0 0 0,-1-1 1 0 0,1 1-1 0 0,-1-1 1 0 0,0 0-6 0 0,-50 54 345 0 0,32-33-240 0 0,15-19-91 0 0,1 1 0 0 0,0 0 0 0 0,0 0 0 0 0,0 0 0 0 0,0 1 0 0 0,1-1 0 0 0,-1 1 0 0 0,1-1 0 0 0,0 1 0 0 0,0 0 0 0 0,0 0-1 0 0,1 0 1 0 0,-1 0 0 0 0,1 0 0 0 0,0 0 0 0 0,0 1 0 0 0,1-1 0 0 0,-1 0-14 0 0,1-2 15 0 0,0 0-1 0 0,0 0 1 0 0,1 0-1 0 0,-1 0 1 0 0,1 0-1 0 0,-1 0 1 0 0,1 0-1 0 0,-1 0 0 0 0,1-1 1 0 0,0 1-1 0 0,0 0 1 0 0,0 0-1 0 0,0-1 1 0 0,0 1-1 0 0,0-1 1 0 0,1 1-1 0 0,-1-1 1 0 0,1 1-1 0 0,-1-1 0 0 0,1 0 1 0 0,-1 1-1 0 0,1-1 1 0 0,-1 0-1 0 0,1 0 1 0 0,0 0-1 0 0,0-1 1 0 0,0 1-1 0 0,-1 0 1 0 0,1-1-1 0 0,0 1 0 0 0,1-1-14 0 0,111 5 1146 0 0,-110-5-1167 0 0,-1 0 0 0 0,1 1 0 0 0,0-1 0 0 0,-1-1-1 0 0,1 1 1 0 0,-1-1 0 0 0,1 1 0 0 0,0-1 0 0 0,-1 0 0 0 0,0 0 0 0 0,1-1-1 0 0,-1 1 1 0 0,0-1 0 0 0,1 1 0 0 0,-1-1 0 0 0,0 0 0 0 0,0 0 0 0 0,0-1 0 0 0,1-1 21 0 0,-3 4-607 0 0,-1 0-643 0 0,0 0-1682 0 0,0 0-4342 0 0,0 0-5025 0 0</inkml:trace>
  <inkml:trace contextRef="#ctx0" brushRef="#br0" timeOffset="3169.525">1549 840 2457 0 0,'0'0'4758'0'0,"0"0"-1737"0"0,0 0-846 0 0,0 0-378 0 0,0 0-342 0 0,0 0-284 0 0,0 0-135 0 0,0 0-98 0 0,0 0-138 0 0,0 0-93 0 0,0 0-98 0 0,0 0-90 0 0,-35 21-71 0 0,-108 64-89 0 0,24 5 325 0 0,100-70-602 0 0,13-14-74 0 0,1 1 0 0 0,0 0 1 0 0,0 0-1 0 0,0 0 0 0 0,1 1 1 0 0,0-1-1 0 0,0 1 0 0 0,1 0 0 0 0,0 0 1 0 0,1 0-1 0 0,-2 7-8 0 0,3-12-1 0 0,1 0 0 0 0,-1 0 0 0 0,1 0 0 0 0,0 0 1 0 0,0 0-1 0 0,0 0 0 0 0,0 0 0 0 0,0 0 0 0 0,1 0 0 0 0,-1 0 0 0 0,1 0 0 0 0,0 0 0 0 0,0 0 0 0 0,0 0 0 0 0,0 0 0 0 0,1 0 1 0 0,-1-1-1 0 0,1 1 0 0 0,0-1 0 0 0,-1 1 0 0 0,1-1 0 0 0,0 1 0 0 0,1-1 0 0 0,-1 0 0 0 0,0 0 0 0 0,1 0 0 0 0,-1 0 1 0 0,1-1-1 0 0,-1 1 0 0 0,1 0 0 0 0,0-1 0 0 0,0 0 0 0 0,2 1 1 0 0,7 1 114 0 0,-1-1 0 0 0,1 0 0 0 0,1 0 0 0 0,-1-2 0 0 0,0 1 0 0 0,0-1 0 0 0,0-1 0 0 0,0-1 0 0 0,0 1 0 0 0,0-2 0 0 0,0 0 0 0 0,-1 0 0 0 0,1-1 0 0 0,-1 0 0 0 0,0-1 0 0 0,4-2-114 0 0,12-8 169 0 0,0 0 0 0 0,-1-2-1 0 0,0-1 1 0 0,-1-2-1 0 0,-2 0 1 0 0,0-1 0 0 0,-1-1-1 0 0,-1-1 1 0 0,-1-1-1 0 0,-1-1 1 0 0,-1-1 0 0 0,-2 0-1 0 0,0-1 1 0 0,-2-2-169 0 0,11-22-15 0 0,-3-1 1 0 0,-3-1-1 0 0,-1-1 1 0 0,-3 0-1 0 0,-2-1 1 0 0,-3-1-1 0 0,-2 0 1 0 0,-3 0-1 0 0,-2-40 15 0 0,-2 91-7 0 0,0 1 0 0 0,-1-1 1 0 0,1 0-1 0 0,-1 0 0 0 0,0 0 0 0 0,-1 0 0 0 0,1 0 0 0 0,-1 0 0 0 0,0 0 0 0 0,-1 1 1 0 0,1-1-1 0 0,-1 0 0 0 0,1 1 0 0 0,-2-1 0 0 0,1 1 0 0 0,0 0 0 0 0,-1-1 0 0 0,0 1 1 0 0,0 0-1 0 0,0 1 0 0 0,0-1 0 0 0,-1 0 0 0 0,1 1 0 0 0,-1 0 0 0 0,0 0 0 0 0,0 0 1 0 0,0 0-1 0 0,0 1 0 0 0,-1 0 0 0 0,1-1 0 0 0,-1 1 0 0 0,1 1 0 0 0,-3-1 7 0 0,-2 1-13 0 0,-1 0 0 0 0,1 1-1 0 0,-1 0 1 0 0,1 1-1 0 0,0 0 1 0 0,-1 0 0 0 0,1 1-1 0 0,0 0 1 0 0,0 1-1 0 0,0 0 1 0 0,0 0-1 0 0,0 1 1 0 0,1 0 0 0 0,0 1-1 0 0,0 0 1 0 0,0 0-1 0 0,0 1 1 0 0,1 0 0 0 0,-1 1 13 0 0,-8 6-2 0 0,1 1 1 0 0,0 1 0 0 0,2 1 0 0 0,0 0 0 0 0,0 0 0 0 0,1 2 0 0 0,2-1-1 0 0,-4 8 2 0 0,5-6 13 0 0,0 0 1 0 0,2 0-1 0 0,0 1 0 0 0,2 0 0 0 0,0 0 0 0 0,1 0 0 0 0,1 0 0 0 0,1 1 0 0 0,0 0 1 0 0,2-1-1 0 0,1 1 0 0 0,0 0 0 0 0,1-1 0 0 0,1 1 0 0 0,2-1 0 0 0,0 0 1 0 0,0 0-1 0 0,2-1 0 0 0,2 4-13 0 0,2 2 34 0 0,1-1 0 0 0,1 0 0 0 0,1-1 0 0 0,1-1 0 0 0,1-1 0 0 0,0 0 0 0 0,2 0 0 0 0,1-2 1 0 0,0 0-1 0 0,1-2 0 0 0,1 0 0 0 0,1-1 0 0 0,0-1 0 0 0,1-1 0 0 0,0-1 0 0 0,13 4-34 0 0,-5-15-911 0 0,-24-8-3055 0 0,-3-5-4674 0 0,-3 7-3694 0 0</inkml:trace>
  <inkml:trace contextRef="#ctx0" brushRef="#br0" timeOffset="3804.951">2046 859 14419 0 0,'0'0'2207'0'0,"0"0"-568"0"0,0 0-357 0 0,0 0-203 0 0,0 0-254 0 0,0 0-175 0 0,0 0-150 0 0,0 0-157 0 0,0 0-126 0 0,0 0-68 0 0,0 0-17 0 0,0 0-44 0 0,0 0-21 0 0,-10 28-14 0 0,-28 85-35 0 0,28-57 22 0 0,10-54-36 0 0,-1 0 0 0 0,1 1 0 0 0,0-1 1 0 0,0 0-1 0 0,0 0 0 0 0,1 0 0 0 0,-1 1 1 0 0,0-1-1 0 0,1 0 0 0 0,0 0 0 0 0,-1 0 1 0 0,1 0-1 0 0,0 0 0 0 0,0 0 0 0 0,0 0 1 0 0,0 0-1 0 0,0 0 0 0 0,1 0 0 0 0,-1-1 1 0 0,1 1-1 0 0,-1 0 0 0 0,1-1 0 0 0,-1 0 1 0 0,1 1-1 0 0,0-1 0 0 0,0 0 0 0 0,0 1 1 0 0,0-1-1 0 0,0 0 0 0 0,0-1 0 0 0,0 1 1 0 0,0 0-1 0 0,0 0 0 0 0,0-1 0 0 0,0 0 1 0 0,1 1-1 0 0,-1-1 0 0 0,0 0 0 0 0,0 0 0 0 0,0 0 1 0 0,1 0-1 0 0,-1 0 0 0 0,0-1 0 0 0,1 1-4 0 0,9-3 80 0 0,-1-1 0 0 0,1 0 0 0 0,-1 0 0 0 0,0-1 0 0 0,0-1 0 0 0,0 0 0 0 0,-1 0 0 0 0,0-1 0 0 0,0-1 0 0 0,-1 1 0 0 0,0-1 0 0 0,0-1 0 0 0,-1 0 0 0 0,0 0 0 0 0,0-1 0 0 0,-1 0 0 0 0,2-5-80 0 0,5-2 161 0 0,91-108 656 0 0,-73 96-451 0 0,-32 46-313 0 0,-37 131 326 0 0,-109 519-345 0 0,145-661-28 0 0,1 0-1 0 0,-1 0 0 0 0,0-1 0 0 0,0 1 1 0 0,-1 0-1 0 0,1-1 0 0 0,-1 1 0 0 0,0-1 1 0 0,-1 0-1 0 0,0 0 0 0 0,1 0 0 0 0,-2 0 1 0 0,1 0-1 0 0,0-1 0 0 0,-1 1 0 0 0,0-1 1 0 0,0 0-1 0 0,0 0 0 0 0,-1 0 0 0 0,1-1 1 0 0,-1 1-1 0 0,0-1 0 0 0,0 0 0 0 0,0-1 1 0 0,0 1-1 0 0,-1-1 0 0 0,1 0 0 0 0,-1 0 1 0 0,1-1-1 0 0,-2 1-5 0 0,4-3 4 0 0,1 1 0 0 0,-1 0 0 0 0,0-1 0 0 0,1 1 0 0 0,-1-1 0 0 0,1 0 0 0 0,-1 0 0 0 0,1 0 0 0 0,0 0 0 0 0,-1 0 0 0 0,1-1 0 0 0,0 1 0 0 0,0-1 0 0 0,0 1 0 0 0,0-1 0 0 0,0 0 0 0 0,0 0-1 0 0,0 0 1 0 0,0 0 0 0 0,1 0 0 0 0,-1 0 0 0 0,1-1 0 0 0,0 1 0 0 0,0 0 0 0 0,0-1 0 0 0,0 1 0 0 0,0-1 0 0 0,0 1 0 0 0,0-1 0 0 0,1 1 0 0 0,-1-1 0 0 0,1 0 0 0 0,0 1 0 0 0,0-3-4 0 0,6-95 124 0 0,3 75-135 0 0,0-1 1 0 0,2 2 0 0 0,1-1 0 0 0,1 2-1 0 0,1 0 1 0 0,0 0 0 0 0,2 1-1 0 0,1 1 1 0 0,1 1 0 0 0,0 0 0 0 0,2 1-1 0 0,0 1 1 0 0,19-12 10 0 0,40-2-640 0 0,-41 29-9414 0 0,-34 3-1694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08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7106 0 0,'0'0'1947'0'0,"0"0"-795"0"0,0 0-485 0 0,0 0-191 0 0,0 0-37 0 0,0 0 246 0 0,0 0 373 0 0,0 0 286 0 0,0 0 135 0 0,0 0-146 0 0,0 0-212 0 0,34 2-186 0 0,113 6-169 0 0,254-3 1748 0 0,616-44-825 0 0,-768 37-1716 0 0,-183 17-142 0 0,-93 23 391 0 0,-235 170 120 0 0,50-38-346 0 0,182-128-211 0 0,78-23 187 0 0,236-32 457 0 0,-140-1-343 0 0,410 7 671 0 0,-391 15-429 0 0,-130-1 448 0 0,-33-6-784 0 0,0 1 3 0 0,0-1-7 0 0,0-1 8 0 0,0 0 21 0 0,0 0-5 0 0,0 0-21 0 0,0 0-2 0 0,0 0 6 0 0,0 0 25 0 0,0 0-31 0 0,0 0 3 0 0,0 0 19 0 0,0 0 16 0 0,0 0-22 0 0,0 0-1 0 0,0 0-47 0 0,0 0 18 0 0,0 0 25 0 0,0 0 0 0 0,0 0 17 0 0,0 0 1 0 0,0 0-8 0 0,0 0-14 0 0,-7-1 650 0 0,-98-63-541 0 0,10-13-143 0 0,87 66 58 0 0,8 11-27 0 0,0 0-1 0 0,0 1 0 0 0,0-1 1 0 0,0 0-1 0 0,0 0 1 0 0,0 0-1 0 0,0 0 1 0 0,-1 1-1 0 0,1-1 0 0 0,0 0 1 0 0,0 0-1 0 0,0 0 1 0 0,0 0-1 0 0,0 1 1 0 0,-1-1-1 0 0,1 0 1 0 0,0 0-1 0 0,0 0 0 0 0,0 0 1 0 0,-1 0-1 0 0,1 0 1 0 0,0 0-1 0 0,0 0 1 0 0,0 1-1 0 0,-1-1 0 0 0,1 0 1 0 0,0 0-1 0 0,0 0 1 0 0,-1 0-1 0 0,1 0 1 0 0,0 0-1 0 0,0 0 0 0 0,0 0 1 0 0,-1-1-1 0 0,1 1 1 0 0,0 0-1 0 0,0 0 1 0 0,0 0-1 0 0,-1 0 0 0 0,1 0 1 0 0,0 0-1 0 0,0 0 8 0 0,-10 49 37 0 0,-1 0 0 0 0,-2 0 0 0 0,-3-1 0 0 0,-2 1-37 0 0,8-24-20 0 0,-85 171 80 0 0,78-175-38 0 0,24-35 194 0 0,26-22-196 0 0,0 0 0 0 0,3 2 0 0 0,1 2 0 0 0,1 1 0 0 0,1 2 0 0 0,11-4-20 0 0,65-50-47 0 0,-54 33-1436 0 0,-58 50 934 0 0,-3 0-6168 0 0,0 0 6689 0 0,0 0-11471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4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288 187 4489 0 0,'0'0'2961'0'0,"0"0"-984"0"0,0 0-343 0 0,0 0-79 0 0,0 0-52 0 0,0 0-159 0 0,0 0-243 0 0,0 0-236 0 0,0 0-179 0 0,0 0-106 0 0,0 0-24 0 0,-22 29 63 0 0,-63 91 58 0 0,86-121-660 0 0,0 1 1 0 0,-1-1-1 0 0,1 1 1 0 0,0 0-1 0 0,0-1 0 0 0,0 1 1 0 0,0 0-1 0 0,0-1 0 0 0,0 1 1 0 0,0 0-1 0 0,0 0 0 0 0,0 0 1 0 0,0 0-1 0 0,0 0 1 0 0,0 0-1 0 0,0 0 0 0 0,0 1 1 0 0,0-1-1 0 0,0 0 0 0 0,-1 0 1 0 0,1 1-1 0 0,0-1 0 0 0,0 1 1 0 0,0-1-1 0 0,0 0 1 0 0,0 1-1 0 0,-1 0 0 0 0,1-1 1 0 0,0 1-1 0 0,0-1 0 0 0,-1 1 1 0 0,1 0-1 0 0,0 0 0 0 0,-1-1 1 0 0,1 1-1 0 0,-1 0 1 0 0,1 0-1 0 0,-1 0 0 0 0,1 0 1 0 0,-1 0-1 0 0,0-1 0 0 0,0 1 1 0 0,1 0-1 0 0,-1 0 0 0 0,0 0 1 0 0,0 0-1 0 0,0 0 1 0 0,0 0-1 0 0,0 0 0 0 0,0 0 1 0 0,0 0-1 0 0,0 0 0 0 0,0 0 1 0 0,0 0-1 0 0,-1 0 0 0 0,1 0 1 0 0,0 0-1 0 0,-1 0 1 0 0,1-1-1 0 0,-1 1 0 0 0,1 0 1 0 0,-1 0-1 0 0,1 0 0 0 0,-1 0 1 0 0,1-1-1 0 0,-1 1 0 0 0,0 0 1 0 0,0-1-1 0 0,0 1-17 0 0,10-1 200 0 0,26-5 8 0 0,0-2 0 0 0,0-1 1 0 0,-1-1-1 0 0,0-3 1 0 0,0 0-1 0 0,-2-2 0 0 0,1-1 1 0 0,-2-2-1 0 0,0-1 0 0 0,-1-2 1 0 0,-1 0-1 0 0,-1-2 1 0 0,-1-2-1 0 0,-1 0 0 0 0,-1-2 1 0 0,1-2-209 0 0,-21 23 60 0 0,0 1 1 0 0,0-1 0 0 0,-1 0-1 0 0,1-1 1 0 0,-1 1 0 0 0,0-1-1 0 0,-1 0 1 0 0,0 0 0 0 0,1 0 0 0 0,-2 0-1 0 0,1-1 1 0 0,-1 1 0 0 0,0-1-1 0 0,0-2-60 0 0,-3 8 16 0 0,0 1 0 0 0,-1 0 0 0 0,1 0-1 0 0,0 0 1 0 0,0 0 0 0 0,-1 0 0 0 0,1 0 0 0 0,0 0-1 0 0,0 1 1 0 0,0-1 0 0 0,-1 0 0 0 0,1 1 0 0 0,0-1-1 0 0,0 1 1 0 0,0-1 0 0 0,0 1 0 0 0,-1-1-1 0 0,1 1 1 0 0,0 0 0 0 0,0-1 0 0 0,0 1 0 0 0,1 0-1 0 0,-1 0 1 0 0,0 0 0 0 0,0 0 0 0 0,0 0 0 0 0,1 0-1 0 0,-1 0 1 0 0,0 0 0 0 0,1 0 0 0 0,-1 0-16 0 0,-14 23 0 0 0,0 0 1 0 0,2 1 0 0 0,0 0-1 0 0,2 1 1 0 0,1 0 0 0 0,1 1-1 0 0,1 0 1 0 0,2 0 0 0 0,0 1-1 0 0,2 1 0 0 0,-16 283 28 0 0,21-162-60 0 0,2-72-25 0 0,-4 0-1 0 0,-2 0 0 0 0,-5 0 1 0 0,-11 46 57 0 0,14-102-108 0 0,-2 0 0 0 0,0 0 0 0 0,-2-1 0 0 0,0 0 1 0 0,-1-1-1 0 0,-1 0 0 0 0,-1 0 0 0 0,-1-1 0 0 0,-1-1 1 0 0,-8 9 107 0 0,13-17-174 0 0,1-1 0 0 0,-2 0 0 0 0,1-1 0 0 0,-1 0 0 0 0,-1-1 0 0 0,1 0 0 0 0,-1 0 0 0 0,0-1 0 0 0,-1-1 1 0 0,1 0-1 0 0,-1 0 0 0 0,0-1 0 0 0,-1-1 0 0 0,1 0 0 0 0,0 0 0 0 0,-1-2 0 0 0,0 1 0 0 0,1-2 0 0 0,-9 0 174 0 0,11-1-97 0 0,1-1 0 0 0,-1 0 0 0 0,1 0 0 0 0,0-1-1 0 0,0 0 1 0 0,1-1 0 0 0,-1 0 0 0 0,1-1 0 0 0,-1 0-1 0 0,2 0 1 0 0,-1 0 0 0 0,0-1 0 0 0,1 0 0 0 0,0-1-1 0 0,0 0 1 0 0,1 0 0 0 0,0 0 0 0 0,-5-8 97 0 0,-1-2-5 0 0,1 0 1 0 0,0-2-1 0 0,1 1 1 0 0,1-1-1 0 0,1-1 1 0 0,1 1-1 0 0,0-2 1 0 0,1-2 4 0 0,2 7 129 0 0,1 0 1 0 0,0 0 0 0 0,1 0-1 0 0,1 0 1 0 0,1 0 0 0 0,0 0-1 0 0,1 0 1 0 0,1 0-1 0 0,0 0 1 0 0,1 0 0 0 0,1 0-1 0 0,1 1 1 0 0,0-1 0 0 0,1 1-1 0 0,0 1 1 0 0,1-1 0 0 0,1 1-1 0 0,0 0 1 0 0,10-11-130 0 0,0 1 218 0 0,2 1 1 0 0,0 1 0 0 0,2 0-1 0 0,0 2 1 0 0,1 1-1 0 0,1 1 1 0 0,1 0 0 0 0,1 2-1 0 0,0 1 1 0 0,1 1-1 0 0,0 2 1 0 0,10-3-219 0 0,2-2 42 0 0,1 2 0 0 0,0 2 0 0 0,1 1 0 0 0,0 2 0 0 0,1 2 0 0 0,0 2 0 0 0,0 2 0 0 0,35 1-42 0 0,5 29-1419 0 0,-58-10-1533 0 0,-2 2-3486 0 0,-13-10-5116 0 0</inkml:trace>
  <inkml:trace contextRef="#ctx0" brushRef="#br0" timeOffset="239.102">1055 1084 0 0 0,'0'0'1814'0'0,"0"0"848"0"0,0 0 329 0 0,0 0 70 0 0,0 0-150 0 0,0 0-343 0 0,0 0-428 0 0,0 0-385 0 0,0 0-300 0 0,0 0-270 0 0,0 0-205 0 0,0 0-203 0 0,0 0-189 0 0,0-7-107 0 0,0-2-391 0 0,1 0 0 0 0,0 0 0 0 0,1 0 0 0 0,0 1 0 0 0,0-1 1 0 0,1 0-1 0 0,0 1 0 0 0,0 0 0 0 0,1 0 0 0 0,0 0 0 0 0,3-3-90 0 0,23-44 151 0 0,2 1 0 0 0,3 2 0 0 0,2 2 0 0 0,30-31-151 0 0,-9 41-1200 0 0,-35 36-2255 0 0,-1 9-4283 0 0,-17-1-3703 0 0</inkml:trace>
  <inkml:trace contextRef="#ctx0" brushRef="#br0" timeOffset="507.503">1649 676 8578 0 0,'0'0'2572'0'0,"0"0"-649"0"0,0 0-397 0 0,0 0-168 0 0,0 0-190 0 0,0 0-252 0 0,0 0-209 0 0,0 0-150 0 0,0 0-110 0 0,0 0-75 0 0,0 0-54 0 0,0 0-60 0 0,-30 29-46 0 0,-90 92-33 0 0,116-119-169 0 0,1 1 0 0 0,0-1-1 0 0,0 1 1 0 0,0 0 0 0 0,0 0 0 0 0,0 1-1 0 0,1-1 1 0 0,-1 0 0 0 0,1 1 0 0 0,0 0-1 0 0,0-1 1 0 0,0 1 0 0 0,1 0 0 0 0,-1 0-1 0 0,1 0 1 0 0,0 0 0 0 0,0 0-1 0 0,0 0 1 0 0,1 1-10 0 0,-1 6 30 0 0,0-9 6 0 0,0 1 0 0 0,0 0 1 0 0,1 0-1 0 0,-1 0 0 0 0,1 0 0 0 0,-1 0 0 0 0,1-1 1 0 0,0 1-1 0 0,0 0 0 0 0,1 0 0 0 0,-1 0 0 0 0,0 0 1 0 0,1 0-1 0 0,0 0 0 0 0,-1 0 0 0 0,1 0 0 0 0,0-1 1 0 0,1 1-1 0 0,-1 0 0 0 0,0-1 0 0 0,1 1 0 0 0,0-1 1 0 0,-1 0-1 0 0,1 1 0 0 0,0-1 0 0 0,0 0 1 0 0,0 0-1 0 0,1 0 0 0 0,-1 0 0 0 0,0 0 0 0 0,1-1 1 0 0,-1 1-1 0 0,1-1 0 0 0,0 0 0 0 0,-1 1 0 0 0,1-1 1 0 0,0 0-1 0 0,0-1 0 0 0,-1 1 0 0 0,4 0-36 0 0,-1 0 114 0 0,0-1-1 0 0,0 0 1 0 0,0 0-1 0 0,0 0 1 0 0,0-1 0 0 0,0 1-1 0 0,0-1 1 0 0,0 0-1 0 0,0-1 1 0 0,0 1-1 0 0,0-1 1 0 0,0 0 0 0 0,-1 0-1 0 0,1-1 1 0 0,-1 1-1 0 0,0-1 1 0 0,0 0-1 0 0,0 0 1 0 0,0 0 0 0 0,0-1-1 0 0,-1 1 1 0 0,1-1-1 0 0,-1 0 1 0 0,0 0-1 0 0,0 0 1 0 0,0 0 0 0 0,-1-1-1 0 0,0 1 1 0 0,0-1-1 0 0,0 0 1 0 0,0 1-1 0 0,0-3-113 0 0,3-8-111 0 0,-1 0-1 0 0,-1 0 1 0 0,0 0 0 0 0,-1-1-1 0 0,-1 0 1 0 0,0 1-1 0 0,-1-1 1 0 0,-1 1 0 0 0,0-1-1 0 0,-1 0 1 0 0,-1-1 111 0 0,0-2-2328 0 0,2 7-5029 0 0,1 7-4520 0 0</inkml:trace>
  <inkml:trace contextRef="#ctx0" brushRef="#br0" timeOffset="923.92">1835 1042 13275 0 0,'0'0'3094'0'0,"0"0"-1283"0"0,0 0-530 0 0,0 0-64 0 0,0 0-80 0 0,0 0-128 0 0,0 0-176 0 0,0 0-195 0 0,0 0-144 0 0,0 0-95 0 0,0 0-55 0 0,28-33-28 0 0,84-101-62 0 0,-49 66 122 0 0,30 0-70 0 0,-91 68-314 0 0,0 1 0 0 0,0-1 0 0 0,-1 0 0 0 0,1 1 0 0 0,0 0 0 0 0,-1-1 0 0 0,1 1 0 0 0,-1 0 0 0 0,1 0 0 0 0,-1 0 0 0 0,1 0 0 0 0,-1 0 0 0 0,1 0 0 0 0,-1 0 0 0 0,0 1 0 0 0,0-1 0 0 0,0 0 0 0 0,0 1 0 0 0,0-1 0 0 0,0 1 0 0 0,0-1 0 0 0,0 1 0 0 0,0-1 0 0 0,-1 1 0 0 0,1 0-1 0 0,-1-1 1 0 0,1 1 0 0 0,-1 0 0 0 0,0 0 0 0 0,1-1 0 0 0,-1 1 0 0 0,0 0 0 0 0,0 0 0 0 0,0-1 0 0 0,-1 1 0 0 0,1 0 0 0 0,0 0 0 0 0,-1-1 0 0 0,1 1 0 0 0,-1 0 0 0 0,1-1 0 0 0,-1 1 0 0 0,0 0 0 0 0,0-1 0 0 0,0 2 8 0 0,0 10 15 0 0,0-12-13 0 0,1 1 0 0 0,-1-1 1 0 0,1 1-1 0 0,0 0 1 0 0,-1-1-1 0 0,1 1 0 0 0,0 0 1 0 0,0-1-1 0 0,0 1 0 0 0,0 0 1 0 0,0 0-1 0 0,0-1 1 0 0,0 1-1 0 0,1-1 0 0 0,-1 1 1 0 0,1 0-1 0 0,-1-1 0 0 0,1 1 1 0 0,0-1-1 0 0,-1 1 1 0 0,1-1-1 0 0,0 1 0 0 0,0-1 1 0 0,0 1-1 0 0,0-1 0 0 0,0 0 1 0 0,1 0-1 0 0,-1 0 1 0 0,0 0-1 0 0,0 1 0 0 0,1-2 1 0 0,-1 1-1 0 0,1 0 1 0 0,-1 0-1 0 0,1 0 0 0 0,-1-1 1 0 0,1 1-1 0 0,-1-1 0 0 0,1 1 1 0 0,0-1-1 0 0,-1 1 1 0 0,1-1-1 0 0,0 0 0 0 0,-1 0 1 0 0,1 0-1 0 0,0 0 0 0 0,-1 0 1 0 0,1 0-1 0 0,0-1 1 0 0,-1 1-1 0 0,2-1-2 0 0,72-48 359 0 0,-69 45-328 0 0,-1-1 10 0 0,0 1 0 0 0,0 1 1 0 0,0-1-1 0 0,0 1 0 0 0,1 0 1 0 0,0 0-1 0 0,0 0 0 0 0,0 1 1 0 0,0 0-1 0 0,0 0 0 0 0,0 0 1 0 0,6 0-42 0 0,-10 4 12 0 0,0 0 1 0 0,-1 0-1 0 0,1 0 1 0 0,-1 1 0 0 0,1-1-1 0 0,-1 0 1 0 0,0 0-1 0 0,0 1 1 0 0,0-1 0 0 0,0 1-1 0 0,0-1 1 0 0,0 1-1 0 0,-1 0 1 0 0,1-1 0 0 0,-1 1-1 0 0,0 0 1 0 0,1-1 0 0 0,-1 1-1 0 0,-1 0 1 0 0,1-1-1 0 0,0 2-12 0 0,1 10 32 0 0,0-6-9 0 0,-1-2-37 0 0,1-1 0 0 0,0 1 0 0 0,0 0 0 0 0,0 0 1 0 0,0-1-1 0 0,1 1 0 0 0,0-1 0 0 0,0 1 0 0 0,1-1 0 0 0,-1 0 0 0 0,1 0 0 0 0,0 0 0 0 0,1 0 0 0 0,-1 0 0 0 0,1-1 0 0 0,0 1 0 0 0,1 0 14 0 0,48 1-3421 0 0,-39-7-1095 0 0,-5 1-7456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 0 0 0,'0'0'1294'0'0,"0"0"987"0"0,0 0 233 0 0,0 0-201 0 0,0 0-274 0 0,0 0-245 0 0,0 0-202 0 0,0 0-210 0 0,0 0-276 0 0,-5 0 1498 0 0,-22-4 774 0 0,38 0-4297 0 0,-5 1-6880 0 0,-6 2-3363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0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75 14867 0 0,'0'0'3158'0'0,"0"0"-981"0"0,0 0-568 0 0,0 0-291 0 0,0 0-285 0 0,0 0-214 0 0,0 0-155 0 0,0 0-137 0 0,0 0-100 0 0,0 0-56 0 0,0 0-69 0 0,0 0-81 0 0,0 0-93 0 0,7-13-63 0 0,17-41-45 0 0,-24 54-20 0 0,-1-1 0 0 0,1 0 0 0 0,-1 1 0 0 0,0-1 0 0 0,1 1 0 0 0,-1-1 0 0 0,0 1 0 0 0,0-1 0 0 0,1 1 0 0 0,-1-1 0 0 0,0 1 0 0 0,0 0 0 0 0,0-1 0 0 0,1 1 0 0 0,-1 0 0 0 0,0 0 0 0 0,0 0-1 0 0,0 0 1 0 0,0 0 0 0 0,0 0 0 0 0,0 0 0 0 0,1 0 0 0 0,-1 0 0 0 0,0 0 0 0 0,0 0 0 0 0,0 0 0 0 0,0 1 0 0 0,0-1 0 0 0,1 0 0 0 0,-1 1 0 0 0,0-1 0 0 0,0 0 0 0 0,0 1 0 0 0,1-1 0 0 0,-1 1 0 0 0,0-1 0 0 0,1 1 0 0 0,-1 0 0 0 0,0-1 0 0 0,1 1 0 0 0,-1 0 0 0 0,1-1 0 0 0,-1 1 0 0 0,1 0 0 0 0,-1 0 0 0 0,1-1 0 0 0,0 1 0 0 0,-1 0 0 0 0,1 0 0 0 0,-3 1-3 0 0,-2 1 1 0 0,2-3-1 0 0,1 1 0 0 0,-1-1 0 0 0,1 1 0 0 0,-1 0 0 0 0,0 0-1 0 0,1 0 1 0 0,0 0 0 0 0,-1 0 0 0 0,1 0 0 0 0,0 1 0 0 0,-1-1 0 0 0,1 1-1 0 0,0 0 1 0 0,0 0 0 0 0,0-1 0 0 0,1 1 0 0 0,-1 1 0 0 0,0-1 0 0 0,1 0-1 0 0,-1 0 1 0 0,1 1 0 0 0,0-1 0 0 0,0 0 0 0 0,-1 1 0 0 0,2-1 0 0 0,-1 1 0 0 0,0 0-1 0 0,1-1 1 0 0,-1 1 0 0 0,1-1 0 0 0,-1 1 0 0 0,1 0 0 0 0,0 0 0 0 0,1-1-1 0 0,-1 1 1 0 0,0 0 0 0 0,1-1 0 0 0,-1 1 0 0 0,1-1 0 0 0,0 1 0 0 0,0 0 0 0 0,0 0 3 0 0,44 37 37 0 0,-39-37-27 0 0,0 1 0 0 0,-1 0 0 0 0,1 0 0 0 0,-1 1 0 0 0,0-1 0 0 0,-1 1 1 0 0,1 0-1 0 0,-1 0 0 0 0,0 1 0 0 0,0-1 0 0 0,-1 1 0 0 0,1 0 0 0 0,-1 0 0 0 0,-1 0 0 0 0,1 1 0 0 0,-1-1 0 0 0,0 0 0 0 0,1 7-10 0 0,-4-6 43 0 0,0 1 1 0 0,0 0-1 0 0,0-1 0 0 0,-1 1 0 0 0,0-1 0 0 0,-1 0 0 0 0,0 1 1 0 0,0-1-1 0 0,0 0 0 0 0,-1-1 0 0 0,0 1 0 0 0,0 0 0 0 0,-1-1 1 0 0,0 0-1 0 0,0 0 0 0 0,0-1 0 0 0,-1 1 0 0 0,0-1 1 0 0,0 0-1 0 0,0-1 0 0 0,0 0 0 0 0,-1 0 0 0 0,0 0 0 0 0,0 0 1 0 0,0-1-1 0 0,0-1 0 0 0,-1 1-43 0 0,4-2-33 0 0,1 0 0 0 0,0 0 0 0 0,0 0-1 0 0,0 0 1 0 0,-1-1 0 0 0,1 0 0 0 0,0 0 0 0 0,-1 0 0 0 0,1 0 0 0 0,0 0 0 0 0,-1 0-1 0 0,1-1 1 0 0,0 0 0 0 0,0 0 0 0 0,-1 0 0 0 0,1 0 0 0 0,0 0 0 0 0,-1-1 33 0 0,-21-11-5295 0 0,21 10 3648 0 0,-2-1-10502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2777 0 0,'0'0'1572'0'0,"0"0"-134"0"0,0 0 37 0 0,0 0 168 0 0,0 0 62 0 0,0 0-162 0 0,0 0-286 0 0,0 0-319 0 0,0 0-227 0 0,0 0-100 0 0,0 0 2 0 0,9-13 38 0 0,62-89 1348 0 0,-57 82-1350 0 0,33-41 680 0 0,-3-2-1 0 0,-2-2 1 0 0,1-11-1329 0 0,-20 18 1089 0 0,-9 136-633 0 0,35 199-164 0 0,-30-112 18 0 0,-5 123-310 0 0,-13-280 5 0 0,-1 0 1 0 0,-1 0 0 0 0,0 0-1 0 0,0 0 1 0 0,0 0-1 0 0,-1-1 1 0 0,0 1 0 0 0,0 0-1 0 0,-1-1 1 0 0,0 0-1 0 0,-1 0 1 0 0,1 0 0 0 0,-1 0-1 0 0,-1 0 1 0 0,-3 4-6 0 0,6-9 14 0 0,-1-1 0 0 0,1 1 0 0 0,-1 0 0 0 0,0-1 1 0 0,0 1-1 0 0,0-1 0 0 0,0 0 0 0 0,0 0 0 0 0,0 0 0 0 0,0-1 1 0 0,0 1-1 0 0,0-1 0 0 0,-1 1 0 0 0,1-1 0 0 0,0 0 0 0 0,0 0 1 0 0,0 0-1 0 0,0-1 0 0 0,-1 1 0 0 0,1-1 0 0 0,0 0 0 0 0,0 0 1 0 0,0 0-1 0 0,0 0 0 0 0,0 0 0 0 0,1-1 0 0 0,-1 1 0 0 0,0-1 0 0 0,1 0 1 0 0,-1 0-1 0 0,1 0 0 0 0,-1 0 0 0 0,1 0 0 0 0,-1-1-14 0 0,-4-10 3 0 0,0 0-1 0 0,1 0 0 0 0,0 0 0 0 0,1-1 1 0 0,1 0-1 0 0,0 0 0 0 0,1 0 0 0 0,0 0 1 0 0,1-1-1 0 0,1 1 0 0 0,0-1 0 0 0,1 0 1 0 0,1 1-1 0 0,0-1 0 0 0,1 1 0 0 0,3-13-2 0 0,5-13-8 0 0,2-1-1 0 0,2 2 0 0 0,2 0 0 0 0,2 1 1 0 0,1 0-1 0 0,1 2 0 0 0,2 0 0 0 0,2 2 1 0 0,1 0-1 0 0,2 2 0 0 0,25-24 9 0 0,-32 33 1 0 0,1 1 1 0 0,1 1-1 0 0,1 1 0 0 0,0 1 0 0 0,1 1 0 0 0,2 1 0 0 0,-1 1 0 0 0,2 1 0 0 0,0 2 1 0 0,1 0-1 0 0,0 2 0 0 0,0 1 0 0 0,7 0-1 0 0,-33 9-2 0 0,0 0 0 0 0,0 0 0 0 0,0 1 0 0 0,-1-1 0 0 0,1 0 0 0 0,0 1 0 0 0,0-1 0 0 0,0 1 0 0 0,0 0 0 0 0,0 0 0 0 0,0 0 0 0 0,0 0 0 0 0,1 0 0 0 0,-1 0 0 0 0,0 0 0 0 0,0 1 0 0 0,0-1 0 0 0,0 1 0 0 0,-1-1 0 0 0,1 1 0 0 0,0 0 0 0 0,0 0 0 0 0,0-1 0 0 0,0 2 0 0 0,-1-1 0 0 0,1 0 0 0 0,0 0 0 0 0,-1 0 0 0 0,1 1 0 0 0,-1-1 0 0 0,0 1 0 0 0,1-1 0 0 0,-1 1 0 0 0,0 0 0 0 0,0-1 0 0 0,0 1 0 0 0,0 0 0 0 0,0 0 0 0 0,0 0 0 0 0,-1 0 0 0 0,1 0 0 0 0,0-1 0 0 0,-1 1 0 0 0,0 0 0 0 0,1 0 0 0 0,-1 1 0 0 0,0-1 0 0 0,0 1 2 0 0,-1 10 5 0 0,0-1 0 0 0,0 1 0 0 0,-1 0 0 0 0,-1 0 0 0 0,0-1-1 0 0,-1 1 1 0 0,0-1 0 0 0,-1 0 0 0 0,0 0 0 0 0,-1-1 0 0 0,0 0 0 0 0,-1 0 0 0 0,-1 0 0 0 0,1-1 0 0 0,-3 2-5 0 0,-140 139 30 0 0,134-137-30 0 0,-161 122-265 0 0,114-113-1416 0 0,70-43-3659 0 0,17-9-4776 0 0,-13 17 1275 0 0</inkml:trace>
  <inkml:trace contextRef="#ctx0" brushRef="#br0" timeOffset="586.796">937 561 3273 0 0,'0'0'3451'0'0,"0"0"-1210"0"0,0 0-552 0 0,0 0-22 0 0,0 0-24 0 0,0 0-148 0 0,0 0-166 0 0,0 0-221 0 0,0 0-204 0 0,0 0-130 0 0,0 0-88 0 0,0 0-54 0 0,0 0-47 0 0,17-7-49 0 0,57-26-48 0 0,-59 26-247 0 0,0-2 0 0 0,-1 1-1 0 0,1-2 1 0 0,-2 0 0 0 0,1 0 0 0 0,-2-1 0 0 0,12-13-241 0 0,6-5 340 0 0,-17 19-271 0 0,-1-1 1 0 0,-1-1 0 0 0,1 0 0 0 0,-2-1 0 0 0,0 0-1 0 0,0-1 1 0 0,-1 0 0 0 0,-1 0 0 0 0,-1-1 0 0 0,0 0 0 0 0,0 0-1 0 0,-2-1 1 0 0,0 0 0 0 0,0 0 0 0 0,-2 0 0 0 0,0 0-1 0 0,0-11-69 0 0,-3 24-3 0 0,-1 0 0 0 0,1 1 0 0 0,-1-1 0 0 0,0 1 0 0 0,0 0 0 0 0,0-1 0 0 0,0 1 0 0 0,0 0 0 0 0,-1-1 0 0 0,1 1 0 0 0,0 0-1 0 0,-1 0 1 0 0,0 0 0 0 0,0 0 0 0 0,1 0 0 0 0,-1 1 0 0 0,0-1 0 0 0,0 1 0 0 0,-1-1 0 0 0,1 1 0 0 0,0-1 0 0 0,0 1 0 0 0,-1 0-1 0 0,1 0 1 0 0,0 0 0 0 0,-1 1 0 0 0,1-1 0 0 0,-1 0 0 0 0,0 1 0 0 0,1 0 0 0 0,-1 0 0 0 0,1-1 0 0 0,-1 1 0 0 0,1 1 0 0 0,-1-1-1 0 0,0 0 1 0 0,1 1 0 0 0,-1-1 0 0 0,1 1 0 0 0,-1 0 0 0 0,1 0 0 0 0,0 0 0 0 0,-1 0 0 0 0,1 0 0 0 0,0 0 0 0 0,0 1 0 0 0,-1-1-1 0 0,1 1 4 0 0,-72 53-148 0 0,71-53 140 0 0,1 0 0 0 0,-1 0 1 0 0,1 1-1 0 0,0-1 1 0 0,0 1-1 0 0,0 0 1 0 0,0 0-1 0 0,1 0 1 0 0,-1 0-1 0 0,1 0 0 0 0,0 0 1 0 0,0 0-1 0 0,0 0 1 0 0,0 0-1 0 0,0 1 1 0 0,1-1-1 0 0,-1 0 1 0 0,1 0-1 0 0,0 1 0 0 0,0-1 1 0 0,0 0-1 0 0,0 1 1 0 0,1-1-1 0 0,-1 0 1 0 0,1 1-1 0 0,1 2 8 0 0,3-2 6 0 0,-1 0 1 0 0,1 0-1 0 0,0 0 1 0 0,1-1-1 0 0,-1 1 1 0 0,1-1-1 0 0,-1 0 1 0 0,1-1-1 0 0,0 0 1 0 0,0 0-1 0 0,0 0 0 0 0,0 0 1 0 0,0-1-1 0 0,1 0 1 0 0,-1-1-1 0 0,0 1 1 0 0,1-1-1 0 0,4 0-6 0 0,33 1 53 0 0,-28-1-21 0 0,0 0 1 0 0,0 2-1 0 0,0-1 0 0 0,0 2 0 0 0,0 0 1 0 0,-1 1-1 0 0,14 5-32 0 0,-27-6 27 0 0,-1-1-1 0 0,1 1 1 0 0,-1 0 0 0 0,1 0-1 0 0,-1-1 1 0 0,0 1 0 0 0,0 0 0 0 0,-1 0-1 0 0,1 0 1 0 0,-1 0 0 0 0,1 0 0 0 0,-1 0-1 0 0,0 0 1 0 0,0 0 0 0 0,0 0-1 0 0,0 0 1 0 0,-1 1 0 0 0,1-1 0 0 0,-2 2-27 0 0,2-3 12 0 0,-21 135 307 0 0,21-132-312 0 0,0 0-3 0 0,-1 0 1 0 0,1 0-1 0 0,0-1 1 0 0,0 1 0 0 0,1 0-1 0 0,0 0 1 0 0,-1-1-1 0 0,1 1 1 0 0,1 0-1 0 0,-1-1 1 0 0,1 1 0 0 0,0-1-1 0 0,0 1 1 0 0,0-1-1 0 0,0 0 1 0 0,1 0-1 0 0,0 0 1 0 0,1 2-5 0 0,-2-4-269 0 0,45 27-532 0 0,-35-31-3499 0 0,2-3-3756 0 0,-11 4-3733 0 0</inkml:trace>
  <inkml:trace contextRef="#ctx0" brushRef="#br0" timeOffset="979.034">1726 419 0 0 0,'0'0'2008'0'0,"0"0"296"0"0,0 0 215 0 0,0 0 0 0 0,0 0-158 0 0,0 0-261 0 0,0 0-313 0 0,0 0-264 0 0,0 0-172 0 0,0 0-124 0 0,0 0-111 0 0,0 0-122 0 0,0 0-125 0 0,24 8-139 0 0,74 20-158 0 0,-96-27-548 0 0,0 0 1 0 0,-1 0-1 0 0,1-1 1 0 0,0 1-1 0 0,0-1 1 0 0,-1 0-1 0 0,1 1 0 0 0,0-1 1 0 0,0 0-1 0 0,0 0 1 0 0,0 0-1 0 0,-1 0 1 0 0,1 0-1 0 0,0-1 1 0 0,0 1-1 0 0,0-1 1 0 0,-1 1-1 0 0,1-1 1 0 0,0 1-1 0 0,0-1 0 0 0,-1 0 1 0 0,1 0-1 0 0,-1 0 1 0 0,1 0-1 0 0,-1 0 1 0 0,1 0-1 0 0,-1-1 1 0 0,1 0-25 0 0,3-3 110 0 0,3 0-56 0 0,-1-1 1 0 0,-1 0 0 0 0,1 0-1 0 0,-1 0 1 0 0,0-1 0 0 0,-1 0-1 0 0,0 0 1 0 0,0-1 0 0 0,0 1-1 0 0,-1-1 1 0 0,0 0 0 0 0,0-1-1 0 0,-1 1 1 0 0,0 0 0 0 0,-1-1-1 0 0,0 0 1 0 0,0 0 0 0 0,-1 1 0 0 0,0-1-1 0 0,0 0 1 0 0,-1-8-55 0 0,-1 13-9 0 0,0 1 1 0 0,-1-1 0 0 0,1 1-1 0 0,-1 0 1 0 0,1-1-1 0 0,-1 1 1 0 0,0 0-1 0 0,0 0 1 0 0,-1 0-1 0 0,1 0 1 0 0,0 1-1 0 0,-1-1 1 0 0,0 1-1 0 0,0-1 1 0 0,0 1 0 0 0,0 0-1 0 0,0 0 1 0 0,0 0-1 0 0,0 0 1 0 0,0 1-1 0 0,-1 0 1 0 0,1-1-1 0 0,-1 1 1 0 0,1 0-1 0 0,-1 0 1 0 0,0 1 0 0 0,1-1-1 0 0,-1 1 1 0 0,0 0-1 0 0,1 0 1 0 0,-1 0-1 0 0,0 1 1 0 0,1-1-1 0 0,-1 1 1 0 0,1-1-1 0 0,-1 1 1 0 0,0 1 0 0 0,1-1-1 0 0,0 0 1 0 0,-1 1-1 0 0,1 0 1 0 0,0-1-1 0 0,0 1 1 0 0,-1 2 8 0 0,-7 3-20 0 0,0 1 0 0 0,1 1 1 0 0,0 0-1 0 0,1 0 0 0 0,0 1 1 0 0,0 0-1 0 0,1 1 0 0 0,1-1 1 0 0,0 2-1 0 0,0-1 0 0 0,1 1 1 0 0,0 0-1 0 0,1 0 0 0 0,1 1 1 0 0,0-1-1 0 0,0 1 0 0 0,2 0 1 0 0,-1 0-1 0 0,2 0 0 0 0,-1 0 1 0 0,2 1-1 0 0,0-1 0 0 0,0 0 1 0 0,2 3 19 0 0,-1-11-9 0 0,0 0 1 0 0,0 0 0 0 0,1 0-1 0 0,-1 0 1 0 0,1-1 0 0 0,0 1 0 0 0,1 0-1 0 0,-1-1 1 0 0,1 0 0 0 0,0 1-1 0 0,0-1 1 0 0,0 0 0 0 0,0 0-1 0 0,1-1 1 0 0,0 1 0 0 0,0-1 0 0 0,0 0-1 0 0,0 0 1 0 0,0 0 0 0 0,1 0-1 0 0,-1-1 1 0 0,1 0 0 0 0,-1 0-1 0 0,1 0 1 0 0,0 0 0 0 0,0-1 0 0 0,0 0-1 0 0,3 1 9 0 0,2-1-128 0 0,0 1 0 0 0,0-2 0 0 0,0 1 0 0 0,0-2 0 0 0,0 1 0 0 0,0-1 0 0 0,0 0-1 0 0,0-1 1 0 0,-1-1 0 0 0,1 1 0 0 0,0-1 0 0 0,-1-1 0 0 0,0 0 0 0 0,2-1 128 0 0,8-5-1054 0 0,41-25-3266 0 0,-23 7-5789 0 0,-29 20 2539 0 0</inkml:trace>
  <inkml:trace contextRef="#ctx0" brushRef="#br0" timeOffset="1387.351">2208 238 5297 0 0,'0'0'2487'0'0,"0"0"-973"0"0,0 0-367 0 0,0 0 85 0 0,0 0 119 0 0,0 0 80 0 0,0 0-59 0 0,0 0-202 0 0,0 0-131 0 0,0 0-80 0 0,0 0-80 0 0,0 0-87 0 0,0 0-89 0 0,6 9-90 0 0,39 70 1414 0 0,-7 217-820 0 0,-38-295-1182 0 0,0 0 1 0 0,0 0-1 0 0,1 0 0 0 0,-1 0 1 0 0,0-1-1 0 0,1 1 0 0 0,-1 0 1 0 0,1 0-1 0 0,-1-1 0 0 0,1 1 1 0 0,-1 0-1 0 0,1-1 0 0 0,0 1 1 0 0,-1 0-1 0 0,1-1 0 0 0,0 1 1 0 0,-1-1-1 0 0,1 1 0 0 0,0-1 1 0 0,0 1-1 0 0,0-1 0 0 0,-1 0 1 0 0,1 1-1 0 0,0-1 0 0 0,0 0 1 0 0,0 0-1 0 0,0 0 0 0 0,0 0 1 0 0,-1 0-1 0 0,1 1 0 0 0,0-1 1 0 0,0-1-1 0 0,0 1 0 0 0,0 0 1 0 0,0 0-1 0 0,0 0 0 0 0,-1 0 1 0 0,1-1-1 0 0,0 1 0 0 0,0 0 1 0 0,0-1-1 0 0,-1 1 0 0 0,1-1 1 0 0,0 1-1 0 0,0-1 0 0 0,-1 1 1 0 0,1-1-1 0 0,0 1 0 0 0,-1-1 1 0 0,1 0-1 0 0,-1 1 0 0 0,1-1 1 0 0,-1 0-1 0 0,1 1 0 0 0,0-2-25 0 0,35-42 1046 0 0,-2-15-640 0 0,-2-1-1 0 0,-3-2 1 0 0,-3-1-1 0 0,3-14-405 0 0,-1 7-281 0 0,-28 70 99 0 0,0 0-113 0 0,0 0-159 0 0,0 0-202 0 0,0 20-6901 0 0,0-18 3747 0 0,0 3-8355 0 0</inkml:trace>
  <inkml:trace contextRef="#ctx0" brushRef="#br0" timeOffset="1637.992">2863 276 17028 0 0,'0'0'1495'0'0,"0"0"-524"0"0,0 0-129 0 0,0 0 108 0 0,0 0 2 0 0,0 0-165 0 0,0 0-243 0 0,0 0-220 0 0,-6 32-173 0 0,-20 101-77 0 0,18-12-566 0 0,8-97-2009 0 0,0-15-3213 0 0,0-4-5872 0 0</inkml:trace>
  <inkml:trace contextRef="#ctx0" brushRef="#br0" timeOffset="1883.524">2765 68 16956 0 0,'0'0'1800'0'0,"0"0"-456"0"0,0 0-335 0 0,0 0-281 0 0,0 0-280 0 0,0 0-200 0 0,0 0-216 0 0,0 0-104 0 0,0 0-88 0 0,0 0 8 0 0,0 0-16 0 0,0 0-112 0 0,0 0-272 0 0,0 0-497 0 0,58 43-1159 0 0,-47-28-4146 0 0,-3-3-5216 0 0</inkml:trace>
  <inkml:trace contextRef="#ctx0" brushRef="#br0" timeOffset="2080.273">3183 219 7138 0 0,'0'0'3476'0'0,"0"0"-901"0"0,0 0-475 0 0,0 0-312 0 0,0 0-305 0 0,0 0-243 0 0,0 0-245 0 0,0 0-205 0 0,0 0-180 0 0,0 0-179 0 0,0 0-127 0 0,0 0-105 0 0,0 0-76 0 0,-14 0-51 0 0,-44 5-18 0 0,56-4-52 0 0,0-1 0 0 0,1 0 0 0 0,-1 1 0 0 0,1-1 0 0 0,-1 1 1 0 0,1 0-1 0 0,-1-1 0 0 0,1 1 0 0 0,0 0 0 0 0,-1 0 0 0 0,1 0 0 0 0,0 0 0 0 0,0 0 0 0 0,-1 0 0 0 0,1 0 0 0 0,0 1 0 0 0,0-1 0 0 0,0 0 0 0 0,1 1 0 0 0,-1-1 0 0 0,0 0 0 0 0,0 1 0 0 0,1-1 0 0 0,-1 1 0 0 0,1-1 0 0 0,-1 1 0 0 0,1-1-2 0 0,-3 7 9 0 0,-3 5 3 0 0,2 0 0 0 0,-1 1 0 0 0,2 0-1 0 0,0 0 1 0 0,0 0 0 0 0,1 0-1 0 0,1 0 1 0 0,0 0 0 0 0,1 1 0 0 0,1 0-12 0 0,-1-10 10 0 0,0 0 0 0 0,0 0 0 0 0,1 0-1 0 0,-1 0 1 0 0,1 0 0 0 0,1 0 0 0 0,-1-1 0 0 0,0 1 0 0 0,1 0 0 0 0,0-1 0 0 0,0 1 0 0 0,1-1 0 0 0,-1 1 0 0 0,1-1 0 0 0,0 0 0 0 0,0 0 0 0 0,0 0 0 0 0,1-1 0 0 0,-1 1 0 0 0,1-1-1 0 0,0 0 1 0 0,0 0 0 0 0,0 0 0 0 0,0 0 0 0 0,1-1 0 0 0,-1 0 0 0 0,1 0 0 0 0,-1 0 0 0 0,1 0 0 0 0,0-1 0 0 0,0 0 0 0 0,0 0 0 0 0,2 0-10 0 0,-2 0 109 0 0,0-1 0 0 0,1 0 0 0 0,-1-1 0 0 0,0 1 0 0 0,1-1 0 0 0,-1 0 0 0 0,0 0 0 0 0,0-1 0 0 0,0 0 0 0 0,0 0 0 0 0,0 0 0 0 0,0 0 0 0 0,0-1 0 0 0,-1 0 0 0 0,1 0 0 0 0,-1 0 0 0 0,0 0 0 0 0,0-1 0 0 0,0 1 0 0 0,-1-1 0 0 0,1 0 0 0 0,-1 0 0 0 0,0-1 0 0 0,1 0-109 0 0,1-4 38 0 0,0 1 0 0 0,-1-1 0 0 0,0 1 0 0 0,-1-1-1 0 0,0-1 1 0 0,0 1 0 0 0,-1 0 0 0 0,0-1 0 0 0,-1 1-1 0 0,0-1 1 0 0,0 1 0 0 0,-1-1 0 0 0,0 1 0 0 0,-1-1-1 0 0,0 1 1 0 0,-1-1 0 0 0,1 1 0 0 0,-2-1 0 0 0,0 1 0 0 0,0 0-1 0 0,0 0 1 0 0,-1 0 0 0 0,0 1 0 0 0,-1-1 0 0 0,0 1-1 0 0,0 0 1 0 0,-1 0 0 0 0,0 1 0 0 0,-1 0 0 0 0,1 0-1 0 0,-1 0 1 0 0,0 1 0 0 0,-1 0 0 0 0,-1-1-38 0 0,-39 4-2312 0 0,23 19-5645 0 0,18-11-3835 0 0</inkml:trace>
  <inkml:trace contextRef="#ctx0" brushRef="#br0" timeOffset="2385.406">3491 330 16932 0 0,'0'0'1911'0'0,"0"0"-584"0"0,0 0-318 0 0,0 0-242 0 0,0 0-226 0 0,0 0-118 0 0,0 0-108 0 0,0 0-38 0 0,0 0-5 0 0,0 0-24 0 0,0 0-14 0 0,0 0-57 0 0,0 0-30 0 0,12 21-6 0 0,40 66 14 0 0,-51-84-129 0 0,1 0 0 0 0,-1-1 1 0 0,1 1-1 0 0,0 0 0 0 0,-1-1 0 0 0,1 0 1 0 0,0 1-1 0 0,0-1 0 0 0,1 0 0 0 0,-1 0 1 0 0,0 0-1 0 0,1 0 0 0 0,-1 0 1 0 0,1-1-1 0 0,0 1 0 0 0,0-1 0 0 0,-1 0 1 0 0,1 0-1 0 0,0 0 0 0 0,0 0 0 0 0,0 0 1 0 0,0-1-1 0 0,0 1 0 0 0,0-1 0 0 0,0 0 1 0 0,0 0-1 0 0,1 0 0 0 0,1 0-26 0 0,5 0 136 0 0,1-2-23 0 0,-1 1 1 0 0,0-1-1 0 0,0-1 1 0 0,0 0-1 0 0,0 0 1 0 0,0-1-1 0 0,-1 0 1 0 0,1-1-1 0 0,-1 0 1 0 0,0 0-1 0 0,-1-1 1 0 0,1 0-1 0 0,-1-1 1 0 0,-1 0-1 0 0,1 0 1 0 0,-1-1-1 0 0,0 1 1 0 0,-1-2-1 0 0,1 1 1 0 0,-2-1-1 0 0,1 0 1 0 0,-1 0-1 0 0,-1 0 1 0 0,0-1-1 0 0,0 1 1 0 0,0-1-1 0 0,-2 0 1 0 0,3-10-114 0 0,-4 17-23 0 0,0 0 1 0 0,-1 0 0 0 0,1-1-1 0 0,0 1 1 0 0,-1 0-1 0 0,0 0 1 0 0,0-1-1 0 0,0 1 1 0 0,0 0-1 0 0,0-1 1 0 0,-1 1 0 0 0,1 0-1 0 0,-1 0 1 0 0,0 0-1 0 0,0-1 1 0 0,0 1-1 0 0,-1 0 1 0 0,0-2 22 0 0,-24-5-8859 0 0,21 10-3201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2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579 4 0 0 0,'0'0'2147'0'0,"0"0"448"0"0,0 0-218 0 0,0 0-318 0 0,0 0-259 0 0,0 0-263 0 0,0 0-217 0 0,0 0-230 0 0,0 0-217 0 0,0 0-138 0 0,0 0-98 0 0,0 0-78 0 0,0 0-5 0 0,-8-1-38 0 0,-25-1-42 0 0,0 20 1609 0 0,21-6-1590 0 0,-169 57 1267 0 0,65-34-886 0 0,117-35-865 0 0,-1 0 1 0 0,1 0 0 0 0,0 0 0 0 0,0 0 0 0 0,-1 1 0 0 0,1-1 0 0 0,0 0 0 0 0,-1 0 0 0 0,1 1 0 0 0,0-1 0 0 0,-1 1 0 0 0,1-1-1 0 0,0 0 1 0 0,-1 1 0 0 0,1-1 0 0 0,-1 1 0 0 0,1 0 0 0 0,-1-1 0 0 0,1 1 0 0 0,-1-1 0 0 0,1 1 0 0 0,-1 0 0 0 0,0-1-1 0 0,1 1 1 0 0,-1 0 0 0 0,0-1 0 0 0,1 1 0 0 0,-1 0 0 0 0,0 0 0 0 0,0-1 0 0 0,0 1 0 0 0,0 0 0 0 0,0 0 0 0 0,0-1-1 0 0,0 1 1 0 0,0 0 0 0 0,0 0 0 0 0,0-1 0 0 0,0 1 0 0 0,0 0 0 0 0,-1 0 0 0 0,1-1 0 0 0,0 1 0 0 0,0 0 0 0 0,-1-1 0 0 0,1 1-1 0 0,-1 0 1 0 0,1-1 0 0 0,0 1 0 0 0,-1-1 0 0 0,1 1 0 0 0,-1 0 0 0 0,0-1 0 0 0,1 1 0 0 0,-1-1 0 0 0,1 1 0 0 0,-1-1-1 0 0,0 0 1 0 0,1 1 0 0 0,-1-1 0 0 0,0 0 0 0 0,1 1 0 0 0,-1-1 0 0 0,0 0 0 0 0,0 0 0 0 0,1 0 0 0 0,-1 0-10 0 0,156 61 845 0 0,-56-29-653 0 0,-84-26-160 0 0,47 31 135 0 0,-63-34-144 0 0,1 0-1 0 0,0 0 1 0 0,-1 0 0 0 0,1 0 0 0 0,-1 0-1 0 0,0 0 1 0 0,0 0 0 0 0,0-1-1 0 0,0 1 1 0 0,-1 0 0 0 0,1 0 0 0 0,-1-1-1 0 0,0 1 1 0 0,0-1 0 0 0,1 0-1 0 0,-1 1 1 0 0,-1-1 0 0 0,1 0 0 0 0,0 0-1 0 0,-1 0 1 0 0,1-1 0 0 0,-1 1-1 0 0,1 0 1 0 0,-1-1 0 0 0,0 0 0 0 0,1 1-1 0 0,-1-1 1 0 0,0-1 0 0 0,0 1 0 0 0,0 0-1 0 0,0 0 1 0 0,-3-1-23 0 0,-4 4 28 0 0,-32 13 12 0 0,-1-3-1 0 0,-1-2 1 0 0,-1-2 0 0 0,1-1-1 0 0,-1-3 1 0 0,-1-1 0 0 0,1-3-1 0 0,-1-1 1 0 0,-6-3-40 0 0,70-21-1967 0 0,-14 21 1507 0 0,24-9-2491 0 0,-8 4-4882 0 0,-9 3-4427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0 0 0 0,'0'0'2802'0'0,"0"0"-523"0"0,0 0-304 0 0,0 0-17 0 0,0 0 5 0 0,0 0-104 0 0,0 0-223 0 0,0 0-290 0 0,0 0-294 0 0,0 0-246 0 0,0 0-118 0 0,0 0-43 0 0,0 0 29 0 0,-2 7 69 0 0,-4 25 108 0 0,1 0 0 0 0,2 1 0 0 0,1-1 0 0 0,2 1 0 0 0,1-1 0 0 0,4 19-851 0 0,-1 62 808 0 0,-44 185-126 0 0,26-194-628 0 0,14-104-64 0 0,0 0 10 0 0,0 0-12 0 0,0 0-4 0 0,0 0-6 0 0,0 0-18 0 0,0 0 4 0 0,0 0-16 0 0,3-23-1545 0 0,12-4-2279 0 0,-7 16-478 0 0,-2 0-3897 0 0,-3 2-559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13923 0 0,'0'0'1496'0'0,"0"0"-576"0"0,0 0 1 0 0,0 0 127 0 0,0 0 24 0 0,0 0-120 0 0,0 0-280 0 0,0 0-287 0 0,0 0-193 0 0,0 0-104 0 0,0 0-40 0 0,0 0-64 0 0,0 0-56 0 0,0 0-136 0 0,14 158-361 0 0,-1-158-687 0 0,-7-4-2017 0 0,2 0-9169 0 0</inkml:trace>
  <inkml:trace contextRef="#ctx0" brushRef="#br0" timeOffset="153.897">52 143 17260 0 0,'0'0'1464'0'0,"0"0"-584"0"0,0 0-376 0 0,0 0-128 0 0,0 0-168 0 0,0 0-160 0 0,0 0-104 0 0,0 0-64 0 0,0 0-96 0 0,0 0-64 0 0,0 0-200 0 0,0 0-464 0 0,0 0-1369 0 0,0 0-9769 0 0</inkml:trace>
  <inkml:trace contextRef="#ctx0" brushRef="#br0" timeOffset="575.309">515 486 10706 0 0,'0'0'2421'0'0,"0"0"-790"0"0,0 0-323 0 0,0 0 8 0 0,0 0-57 0 0,0 0-101 0 0,0 0-99 0 0,-37 9-152 0 0,-118 29-181 0 0,76-6 100 0 0,67-23-685 0 0,6-5-121 0 0,-1 0-1 0 0,1 0 0 0 0,0 1 0 0 0,1-1 0 0 0,-1 1 0 0 0,1 0 1 0 0,0 1-1 0 0,0-1 0 0 0,1 1 0 0 0,-1 0 0 0 0,1 0 1 0 0,1 1-1 0 0,-1-1 0 0 0,1 1 0 0 0,0 0 0 0 0,1 0 0 0 0,-1 0 1 0 0,1 0-1 0 0,1 0 0 0 0,-1 0 0 0 0,1 1 0 0 0,1-1 1 0 0,-1 0-1 0 0,1 1 0 0 0,0-1 0 0 0,1 3-19 0 0,1-6 2 0 0,-1 0 0 0 0,1 0 0 0 0,-1 0 1 0 0,1 0-1 0 0,1 0 0 0 0,-1 0 0 0 0,0 0 0 0 0,1-1 0 0 0,0 1 0 0 0,0-1 0 0 0,0 0 1 0 0,0 0-1 0 0,0 0 0 0 0,1 0 0 0 0,0-1 0 0 0,-1 1 0 0 0,1-1 0 0 0,0 0 0 0 0,0 0 1 0 0,0 0-1 0 0,0-1 0 0 0,0 1 0 0 0,1-1 0 0 0,-1 0 0 0 0,0 0 0 0 0,2 0-2 0 0,116 6 85 0 0,-97-11 53 0 0,1-2-1 0 0,-1-1 1 0 0,0-1 0 0 0,0-1-1 0 0,-1-1 1 0 0,-1-1 0 0 0,1-1-1 0 0,-2-1 1 0 0,0-1 0 0 0,0-1-1 0 0,-2-1 1 0 0,1-1 0 0 0,-2 0-1 0 0,8-11-137 0 0,0 1 179 0 0,-1-1-1 0 0,-1-1 0 0 0,-2-2 1 0 0,0 0-1 0 0,-3-1 0 0 0,0-1 1 0 0,-3-1-1 0 0,12-29-178 0 0,-22 44 2 0 0,-1-1 0 0 0,-1 1-1 0 0,-1-1 1 0 0,-1 0 0 0 0,-1 0-1 0 0,0 0 1 0 0,-1-1 0 0 0,-2 1-1 0 0,0 0 1 0 0,-1 0 0 0 0,-3-12-2 0 0,5 28-1 0 0,-1 0 0 0 0,0 1 0 0 0,0-1 0 0 0,0 0 0 0 0,-1 1 0 0 0,1-1 0 0 0,-1 1 0 0 0,0-1 1 0 0,0 1-1 0 0,0 0 0 0 0,0-1 0 0 0,0 1 0 0 0,-1 1 0 0 0,1-1 0 0 0,-1 0 0 0 0,0 0 0 0 0,0 1 0 0 0,0 0 0 0 0,0-1 0 0 0,0 1 0 0 0,-1 1 0 0 0,1-1 0 0 0,-1 0 1 0 0,1 1-1 0 0,-1-1 0 0 0,0 1 0 0 0,1 0 0 0 0,-1 1 0 0 0,0-1 0 0 0,0 1 0 0 0,0-1 0 0 0,0 1 0 0 0,-2 0 1 0 0,-1 0-7 0 0,0 1-1 0 0,0-1 1 0 0,0 1-1 0 0,0 0 0 0 0,1 1 1 0 0,-1 0-1 0 0,0 0 1 0 0,1 0-1 0 0,-1 1 1 0 0,1 0-1 0 0,-1 0 1 0 0,1 1-1 0 0,1 0 0 0 0,-1 0 1 0 0,0 0-1 0 0,1 1 1 0 0,0-1-1 0 0,-1 2 8 0 0,-9 7-26 0 0,1 0 1 0 0,0 1-1 0 0,1 1 0 0 0,0 1 0 0 0,1-1 1 0 0,1 2-1 0 0,0-1 0 0 0,2 2 0 0 0,0-1 1 0 0,0 1-1 0 0,2 1 0 0 0,0-1 0 0 0,2 1 1 0 0,0 1-1 0 0,1-1 0 0 0,-2 18 26 0 0,6-30-80 0 0,-1 1-1 0 0,1 0 1 0 0,1 0-1 0 0,0-1 1 0 0,0 1-1 0 0,0-1 1 0 0,1 1-1 0 0,0-1 1 0 0,0 1-1 0 0,1-1 1 0 0,0 0 0 0 0,0 0-1 0 0,1 0 1 0 0,0-1-1 0 0,0 1 1 0 0,1-1-1 0 0,-1 0 1 0 0,1 0-1 0 0,1 0 1 0 0,-1-1-1 0 0,3 2 81 0 0,90 46-3653 0 0,-28-36-5207 0 0,-52-13-2004 0 0</inkml:trace>
  <inkml:trace contextRef="#ctx0" brushRef="#br0" timeOffset="9408.064">977 659 0 0 0,'0'0'2142'0'0,"0"0"266"0"0,0 0-6 0 0,0 0-200 0 0,0 0-306 0 0,0 0-289 0 0,0 0-244 0 0,0 0-182 0 0,0 0-116 0 0,0 0-63 0 0,29 5-54 0 0,91 16-68 0 0,-7-16 2210 0 0,-103-6-2945 0 0,-1-1 0 0 0,1 0-1 0 0,-1-1 1 0 0,0 1 0 0 0,0-2 0 0 0,0 1 0 0 0,-1-1-1 0 0,1-1 1 0 0,-1 0 0 0 0,0 0 0 0 0,0 0-1 0 0,-1-1 1 0 0,1 0 0 0 0,-1-1 0 0 0,-1 1 0 0 0,1-1-1 0 0,-1-1 1 0 0,0 1 0 0 0,-1-1 0 0 0,0 0 0 0 0,0 0-1 0 0,-1-1 1 0 0,1 0-145 0 0,-4 6 6 0 0,0 0 0 0 0,1 0 0 0 0,-1-1 0 0 0,0 1 0 0 0,-1 0 0 0 0,1 0 0 0 0,-1 0 0 0 0,1-1 0 0 0,-1 1 0 0 0,0 0 0 0 0,0 0-1 0 0,0-1 1 0 0,-1 1 0 0 0,1 0 0 0 0,-1 0 0 0 0,0 0 0 0 0,0-1 0 0 0,0 1 0 0 0,0 0 0 0 0,0 0 0 0 0,-1 0 0 0 0,1 1 0 0 0,-1-1 0 0 0,0 0 0 0 0,0 0 0 0 0,0 1 0 0 0,0-1 0 0 0,-1 1 0 0 0,1 0 0 0 0,0 0-1 0 0,-1 0 1 0 0,0 0 0 0 0,1 0 0 0 0,-1 0 0 0 0,0 1 0 0 0,-2-2-6 0 0,-1 1-16 0 0,0-1-1 0 0,1 1 0 0 0,-1 0 1 0 0,0 0-1 0 0,0 1 0 0 0,0 0 0 0 0,0 0 1 0 0,-1 0-1 0 0,1 1 0 0 0,0-1 1 0 0,0 2-1 0 0,0-1 0 0 0,0 1 1 0 0,-1 0-1 0 0,1 0 0 0 0,0 0 1 0 0,0 1-1 0 0,1 0 0 0 0,-2 1 17 0 0,-6 4-4 0 0,-1 1-1 0 0,1 1 0 0 0,1 0 1 0 0,0 1-1 0 0,0 0 0 0 0,1 1 1 0 0,0 0-1 0 0,1 1 0 0 0,0 0 1 0 0,1 1-1 0 0,0 0 0 0 0,1 0 1 0 0,1 1-1 0 0,0 0 0 0 0,1 0 1 0 0,0 0-1 0 0,1 1 0 0 0,1 0 1 0 0,0 0-1 0 0,1 0 0 0 0,1 1 1 0 0,0-1-1 0 0,1 1 0 0 0,1 13 5 0 0,1-24 21 0 0,0 1 0 0 0,0-1 0 0 0,1 1-1 0 0,-1-1 1 0 0,1 0 0 0 0,0 1 0 0 0,1-1-1 0 0,-1 0 1 0 0,1 0 0 0 0,0-1 0 0 0,0 1-1 0 0,1-1 1 0 0,-1 1 0 0 0,1-1 0 0 0,0 0-1 0 0,0 0 1 0 0,0-1 0 0 0,1 1 0 0 0,-1-1-1 0 0,1 0 1 0 0,0 0 0 0 0,0-1 0 0 0,0 1-1 0 0,0-1 1 0 0,0 0 0 0 0,1 0-21 0 0,12 4 123 0 0,0-1 0 0 0,0-1 0 0 0,0 0 0 0 0,1-1 1 0 0,-1-1-1 0 0,1-1 0 0 0,6-1-123 0 0,-12 0-15 0 0,0-1 1 0 0,0-1-1 0 0,-1 0 0 0 0,1-1 1 0 0,0 0-1 0 0,-1 0 0 0 0,0-2 1 0 0,0 0-1 0 0,4-2 15 0 0,6-10-1288 0 0,-15 10-1740 0 0,-2 1-3560 0 0,-3 2-5414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 6305 0 0,'0'0'2762'0'0,"0"0"-847"0"0,0 0-417 0 0,0 0-102 0 0,0 0-57 0 0,0 0-108 0 0,0 0-141 0 0,0 0-195 0 0,0 0-183 0 0,0 0-164 0 0,0 0-111 0 0,0 0-73 0 0,0 0-41 0 0,-21 18-3 0 0,-69 59-12 0 0,52-11 207 0 0,33-50-358 0 0,-11 45 376 0 0,3 0 0 0 0,3 0-1 0 0,2 2 1 0 0,1 36-533 0 0,0-9 261 0 0,3 110 45 0 0,4-196-288 0 0,1 0 0 0 0,0-1 0 0 0,0 1 0 0 0,0 0 0 0 0,0 0 0 0 0,0-1 0 0 0,1 1 0 0 0,0-1 0 0 0,-1 1 0 0 0,1-1 0 0 0,0 0-1 0 0,1 0 1 0 0,-1 0 0 0 0,1 0 0 0 0,-1 0 0 0 0,1 0 0 0 0,0-1 0 0 0,0 1 0 0 0,0-1 0 0 0,0 0 0 0 0,0 0 0 0 0,1 0 0 0 0,-1 0 0 0 0,1-1 0 0 0,-1 1 0 0 0,1-1-1 0 0,0 0 1 0 0,-1 0 0 0 0,1 0 0 0 0,0-1 0 0 0,0 1 0 0 0,0-1 0 0 0,-1 0 0 0 0,1 0 0 0 0,0 0 0 0 0,0-1 0 0 0,0 1 0 0 0,0-1 0 0 0,-1 0 0 0 0,1 0 0 0 0,0 0-1 0 0,-1 0 1 0 0,1-1 0 0 0,-1 0 0 0 0,1 1 0 0 0,-1-1 0 0 0,2-2-18 0 0,41-25 140 0 0,-1-2 0 0 0,-2-1 0 0 0,-1-3 0 0 0,-2-2 0 0 0,-1-1 0 0 0,-2-2 0 0 0,-2-1 0 0 0,15-26-140 0 0,-20 32 23 0 0,-2-1-1 0 0,-2-2 1 0 0,-1-1-1 0 0,-2 0 1 0 0,-2-2 0 0 0,-2-1-1 0 0,-1 0 1 0 0,-3-1-1 0 0,5-23-22 0 0,-13-38 247 0 0,-8 104-244 0 0,0-1 0 0 0,0 1 0 0 0,1-1 0 0 0,-1 1 1 0 0,0 0-1 0 0,0 0 0 0 0,0-1 0 0 0,0 1 0 0 0,0 0 0 0 0,0 0 1 0 0,0 0-1 0 0,0 0 0 0 0,0 0 0 0 0,0 0 0 0 0,1 0 1 0 0,-1 1-1 0 0,0-1 0 0 0,0 0 0 0 0,0 0 0 0 0,0 1 0 0 0,0-1 1 0 0,0 0-1 0 0,1 1 0 0 0,-1-1 0 0 0,0 1 0 0 0,0-1 0 0 0,0 1 1 0 0,1 0-1 0 0,-1-1 0 0 0,0 1 0 0 0,1 0 0 0 0,-1-1 0 0 0,1 1 1 0 0,-1 0-1 0 0,1 0 0 0 0,-1-1 0 0 0,1 1 0 0 0,-1 0 0 0 0,1 0 1 0 0,0 0-1 0 0,0 0 0 0 0,-1 0 0 0 0,1-1 0 0 0,0 1 0 0 0,0 0 1 0 0,0 0-1 0 0,0 0 0 0 0,0 0-3 0 0,-20 35 71 0 0,3 0 1 0 0,1 1 0 0 0,1 1-1 0 0,2 1 1 0 0,2 0-1 0 0,2 0 1 0 0,1 1-1 0 0,2 0 1 0 0,2 0 0 0 0,1 1-1 0 0,3-1 1 0 0,2 26-72 0 0,2-33 99 0 0,1-1 0 0 0,1 0 0 0 0,1 0 0 0 0,2-1 0 0 0,2 0 0 0 0,0 0 0 0 0,12 20-99 0 0,12 18 31 0 0,-34-66-3442 0 0,1-2-6568 0 0,-2-1-1527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8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9082 0 0,'0'0'2575'0'0,"0"0"-373"0"0,0 0-167 0 0,0 0-119 0 0,0 0-255 0 0,0 0-277 0 0,0 0-277 0 0,0 0-269 0 0,0 0-145 0 0,0 0-65 0 0,0 0-58 0 0,0 0-33 0 0,0 0-46 0 0,0 0-54 0 0,0 0-75 0 0,0 0-26 0 0,0 0-42 0 0,0 0-37 0 0,18 3 1015 0 0,151 2 79 0 0,-128-6-1339 0 0,37 2-2214 0 0,-109 12-2242 0 0,18-7-2289 0 0,5-2-5407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15699 0 0,'0'0'1734'0'0,"0"0"-307"0"0,0 0 36 0 0,0 0 93 0 0,0 0-101 0 0,0 0-218 0 0,0 0-241 0 0,0 0-195 0 0,0 0-167 0 0,0 0-125 0 0,0 0-93 0 0,0 0-89 0 0,0 0-90 0 0,28 5-66 0 0,90 12-48 0 0,-54-23-19 0 0,-32 2-662 0 0,-18 4-7130 0 0,-12 0-4385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6841 0 0,'0'0'3657'0'0,"0"0"-1188"0"0,0 0-549 0 0,0 0-71 0 0,0 0-117 0 0,0 0-225 0 0,0 0-279 0 0,0 0-321 0 0,0 0-269 0 0,0 0-166 0 0,0 0-102 0 0,0 0-46 0 0,0 0-2 0 0,0 4 59 0 0,0 24 504 0 0,1 56 612 0 0,-4 0 1 0 0,-12 67-1498 0 0,7-94-140 0 0,8-59-5837 0 0,-1-3 4256 0 0,0 2-3359 0 0,1 2-6394 0 0</inkml:trace>
  <inkml:trace contextRef="#ctx0" brushRef="#br0" timeOffset="578.959">178 232 6265 0 0,'0'0'3281'0'0,"0"0"-956"0"0,0 0-489 0 0,0 0-182 0 0,0 0-142 0 0,0 0-90 0 0,0 0-119 0 0,0 0-142 0 0,0 0-171 0 0,0 0-184 0 0,0 0-149 0 0,0 0-107 0 0,20 0-71 0 0,129 0 888 0 0,-66-12-580 0 0,-89-7-219 0 0,-88-85-397 0 0,73 88 101 0 0,19 41-247 0 0,23 208 82 0 0,-19-152-90 0 0,-2-81-25 0 0,0 0 23 0 0,0 0 22 0 0,0 0 22 0 0,2-25 362 0 0,3 8-431 0 0,1 1-1 0 0,0 0 0 0 0,1 1 0 0 0,1 0 0 0 0,0 0 1 0 0,1 0-1 0 0,1 1 0 0 0,0 1 0 0 0,1-1 0 0 0,1 2 1 0 0,0-1 10 0 0,5-2-790 0 0,-4 11-4192 0 0,-12 4-246 0 0,-1 0-6516 0 0</inkml:trace>
  <inkml:trace contextRef="#ctx0" brushRef="#br0" timeOffset="966.248">623 139 11450 0 0,'0'0'2750'0'0,"0"0"-620"0"0,0 0-315 0 0,0 0-212 0 0,0 0-220 0 0,0 0-179 0 0,0 0-210 0 0,0 0-213 0 0,0 0-172 0 0,0 0-105 0 0,0 0-86 0 0,0 0-69 0 0,0 0-51 0 0,25-10-39 0 0,77-28-51 0 0,-47 28 207 0 0,-53 12-405 0 0,0 0 0 0 0,0 0 0 0 0,-1 0 1 0 0,1 0-1 0 0,-1 0 0 0 0,1 0 0 0 0,-1 0 0 0 0,0 0 1 0 0,0 0-1 0 0,0 1 0 0 0,0-1 0 0 0,0 1 0 0 0,0-1 1 0 0,-1 1-1 0 0,1-1 0 0 0,-1 1 0 0 0,0-1 0 0 0,0 1 1 0 0,0-1-1 0 0,0 1 0 0 0,0-1 0 0 0,0 1 0 0 0,-1-1 1 0 0,1 1-1 0 0,-1-1 0 0 0,0 1 0 0 0,1-1 0 0 0,-1 0 1 0 0,0 1-1 0 0,-1-1 0 0 0,1 0 0 0 0,0 0 0 0 0,-1 0 1 0 0,0 2-11 0 0,-156 169 230 0 0,158-172-225 0 0,-1 0 0 0 0,0 0 0 0 0,0 0 0 0 0,0 0 0 0 0,0 0 0 0 0,1 1 0 0 0,-1-1 0 0 0,1 0 0 0 0,-1 0 0 0 0,1 1-1 0 0,-1-1 1 0 0,1 0 0 0 0,0 1 0 0 0,0-1 0 0 0,-1 1 0 0 0,1-1 0 0 0,0 0 0 0 0,0 1 0 0 0,1-1 0 0 0,-1 1 0 0 0,0-1 0 0 0,0 0 0 0 0,1 1 0 0 0,-1-1-1 0 0,0 0 1 0 0,1 1 0 0 0,0-1 0 0 0,-1 0 0 0 0,1 0 0 0 0,0 1 0 0 0,-1-1 0 0 0,1 0 0 0 0,0 0 0 0 0,0 0 0 0 0,0 0 0 0 0,0 0 0 0 0,0 0 0 0 0,0 0-1 0 0,0 0 1 0 0,1-1 0 0 0,-1 1 0 0 0,0 0 0 0 0,0-1 0 0 0,1 1 0 0 0,-1-1 0 0 0,0 1 0 0 0,1-1 0 0 0,-1 0 0 0 0,0 1 0 0 0,1-1 0 0 0,-1 0-1 0 0,0 0 1 0 0,1 0 0 0 0,-1 0 0 0 0,1 0-5 0 0,82-1 481 0 0,2-21-843 0 0,-81 16-1209 0 0,-4 4-5538 0 0,0 2-4826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1025 4217 0 0,'0'0'2202'0'0,"0"0"-369"0"0,0 0-38 0 0,0 0 63 0 0,0 0-24 0 0,0 0-194 0 0,0 0-342 0 0,0 0-330 0 0,0 0-270 0 0,0 0-184 0 0,0 0-112 0 0,-1-2-58 0 0,5-1-151 0 0,0-1 0 0 0,1 0 0 0 0,0 1 0 0 0,0 0 0 0 0,0 0 0 0 0,0 0 0 0 0,0 1 0 0 0,1 0 0 0 0,-1 0 0 0 0,1 0 0 0 0,-1 1 0 0 0,1-1 0 0 0,0 1 0 0 0,0 1 0 0 0,-1-1 1 0 0,5 1-194 0 0,110-12 822 0 0,-120 12-827 0 0,0 0 36 0 0,0 0 45 0 0,0 0 57 0 0,-20 8 589 0 0,-119 19 416 0 0,138-27-1018 0 0,1 0 9 0 0,0 0-15 0 0,21 3-49 0 0,0-1 0 0 0,1-1 0 0 0,-1-1 0 0 0,0 0 0 0 0,0-2 0 0 0,0 0 0 0 0,3-2-65 0 0,82-6 45 0 0,28 11-487 0 0,-117 7-377 0 0,-11 3-6602 0 0,-5-7-4136 0 0</inkml:trace>
  <inkml:trace contextRef="#ctx0" brushRef="#br0" timeOffset="369.316">856 563 13131 0 0,'0'0'900'0'0,"0"0"-488"0"0,0 0-21 0 0,0 0 361 0 0,0 0 400 0 0,0 0 266 0 0,0 0 38 0 0,0 0-196 0 0,0 0-239 0 0,0 0-165 0 0,0 0-137 0 0,0 0-105 0 0,0 26-72 0 0,4 168 668 0 0,-5 156-62 0 0,1-343-1161 0 0,0 1 0 0 0,-1 0 0 0 0,0 0 0 0 0,-1-1 1 0 0,0 1-1 0 0,0-1 0 0 0,0 1 0 0 0,-1-1 0 0 0,0 0 0 0 0,0 0 0 0 0,-3 3 13 0 0,-10-3-2179 0 0,9-25-5477 0 0,7 11 1165 0 0,0-1-4023 0 0</inkml:trace>
  <inkml:trace contextRef="#ctx0" brushRef="#br0" timeOffset="623.328">607 578 9570 0 0,'0'0'1768'0'0,"0"0"-362"0"0,0 0-255 0 0,0 0-84 0 0,0 0-127 0 0,0 0-94 0 0,0 0 43 0 0,0 0 30 0 0,0 0 40 0 0,0 0 12 0 0,0 0-114 0 0,0 0-159 0 0,0 0-126 0 0,30 6-103 0 0,96 14-103 0 0,8-15 232 0 0,-86-5-660 0 0,153 8-2800 0 0,-173-5-560 0 0,-10-2-3153 0 0,-6-1-4550 0 0</inkml:trace>
  <inkml:trace contextRef="#ctx0" brushRef="#br0" timeOffset="1151.039">1603 559 3833 0 0,'0'0'2112'0'0,"0"0"-214"0"0,0 0-11 0 0,0 0 25 0 0,0 0-104 0 0,0 0-252 0 0,0 0-229 0 0,0 0-194 0 0,0 0-179 0 0,0 0-117 0 0,0 0-96 0 0,0 0-57 0 0,0 0-64 0 0,-2-14-75 0 0,-6-44-43 0 0,8 55-397 0 0,-1 0 1 0 0,1 0 0 0 0,-1 0 0 0 0,0 0-1 0 0,0-1 1 0 0,0 1 0 0 0,0 0-1 0 0,0 1 1 0 0,-1-1 0 0 0,1 0-1 0 0,-1 0 1 0 0,0 1 0 0 0,0-1-1 0 0,0 1 1 0 0,0-1 0 0 0,0 1-1 0 0,-1 0 1 0 0,1 0 0 0 0,-3-2-106 0 0,-3-3 358 0 0,4 4-302 0 0,0 1 0 0 0,0-1 0 0 0,-1 1 0 0 0,1-1 0 0 0,0 1 0 0 0,-1 1 1 0 0,0-1-1 0 0,1 0 0 0 0,-1 1 0 0 0,0 0 0 0 0,0 0 0 0 0,1 1 0 0 0,-1-1 0 0 0,0 1 1 0 0,0 0-1 0 0,0 0 0 0 0,0 1 0 0 0,0 0 0 0 0,1 0 0 0 0,-1 0 0 0 0,0 0 0 0 0,0 0 1 0 0,1 1-1 0 0,-1 0 0 0 0,1 0 0 0 0,0 0 0 0 0,-1 1 0 0 0,1 0 0 0 0,0-1 0 0 0,0 1 1 0 0,1 1-1 0 0,-1-1 0 0 0,1 0 0 0 0,-1 1-56 0 0,-2 5 15 0 0,0 0 0 0 0,0 0 0 0 0,1 1 0 0 0,0-1 0 0 0,0 1 0 0 0,1 0 0 0 0,1 0 0 0 0,-1 1 0 0 0,2-1 0 0 0,-1 1 0 0 0,2 0 0 0 0,-1 0 0 0 0,1 7-15 0 0,1 9 64 0 0,1 0 0 0 0,2-1 0 0 0,0 1 0 0 0,2 0 1 0 0,1-1-1 0 0,1 0 0 0 0,1 0 0 0 0,1-1 0 0 0,3 4-64 0 0,111 243 754 0 0,-113-249-689 0 0,-2 0-1 0 0,0 1 1 0 0,-1 0 0 0 0,-1 1 0 0 0,-1-1 0 0 0,-2 1 0 0 0,0 0 0 0 0,-2 0 0 0 0,-1 23-65 0 0,-3-35 30 0 0,0-1 1 0 0,-1 1 0 0 0,-1-1-1 0 0,0 0 1 0 0,0 0-1 0 0,-1 0 1 0 0,-1-1-1 0 0,0 0 1 0 0,-1 0 0 0 0,0-1-1 0 0,0 0 1 0 0,-1 0-1 0 0,0-1 1 0 0,-1 0 0 0 0,-7 4-31 0 0,9-6-5 0 0,0-1 1 0 0,0 0 0 0 0,-1 0 0 0 0,0-1-1 0 0,0 0 1 0 0,0-1 0 0 0,-1 0 0 0 0,1 0 0 0 0,-1-1-1 0 0,0 0 1 0 0,0-1 0 0 0,0 0 0 0 0,0-1-1 0 0,-1 0 1 0 0,1 0 0 0 0,0-1 0 0 0,0 0 0 0 0,-2-1 4 0 0,10 0-130 0 0,1 0 0 0 0,-1-1 0 0 0,0 1 0 0 0,1 0 0 0 0,-1 0 0 0 0,1-1 1 0 0,-1 1-1 0 0,1-1 0 0 0,0 0 0 0 0,0 1 0 0 0,-1-1 0 0 0,1 0 0 0 0,0 0 0 0 0,1 1 1 0 0,-1-1-1 0 0,0 0 0 0 0,0 0 0 0 0,1 0 0 0 0,-1 0 0 0 0,1 0 0 0 0,0 0 1 0 0,-1 0-1 0 0,1 0 0 0 0,0 0 0 0 0,0 0 0 0 0,1 0 0 0 0,-1 0 0 0 0,0-1 0 0 0,1 1 1 0 0,-1 0-1 0 0,1 1 0 0 0,-1-1 0 0 0,1 0 0 0 0,0 0 0 0 0,0 0 0 0 0,0 0 1 0 0,1-1 129 0 0,9-12-3441 0 0,-3 6-2093 0 0,-6 7 3179 0 0,5-7-10034 0 0</inkml:trace>
  <inkml:trace contextRef="#ctx0" brushRef="#br0" timeOffset="1818.065">1800 1384 3705 0 0,'0'0'2815'0'0,"0"0"-524"0"0,0 0-169 0 0,0 0-100 0 0,0 0-215 0 0,0 0-252 0 0,0 0-276 0 0,0 0-278 0 0,0 0-231 0 0,0 0-179 0 0,0 0-131 0 0,0 0-70 0 0,0 0-29 0 0,-5 4-17 0 0,-30 30 737 0 0,-11 20 589 0 0,-39 50-1091 0 0,80-97-798 0 0,0-3-2531 0 0,-3-3-5414 0 0,8-1-153 0 0</inkml:trace>
  <inkml:trace contextRef="#ctx0" brushRef="#br0" timeOffset="2076.545">1624 1295 7370 0 0,'0'0'1271'0'0,"0"0"-250"0"0,0 0 163 0 0,0 0 322 0 0,0 0 194 0 0,0 0-77 0 0,0 0-285 0 0,0 0-272 0 0,0 0-184 0 0,0 0-119 0 0,0 0-111 0 0,0 0-138 0 0,0 0-91 0 0,12 30-109 0 0,33 94-99 0 0,-14-47 41 0 0,16-20-945 0 0,-30-49-4769 0 0,-15-7-2259 0 0</inkml:trace>
  <inkml:trace contextRef="#ctx0" brushRef="#br0" timeOffset="2256.958">1931 1488 7482 0 0,'0'0'1672'0'0,"0"0"-237"0"0,0 0 17 0 0,0 0 10 0 0,0 0-190 0 0,0 0-305 0 0,0 0-350 0 0,0 0-295 0 0,0 0-175 0 0,0 0-107 0 0,0 0-88 0 0,0 0-59 0 0,-3 23-80 0 0,-7 69-184 0 0,11-68-7381 0 0,-1-24-651 0 0</inkml:trace>
  <inkml:trace contextRef="#ctx0" brushRef="#br0" timeOffset="2723.381">1981 1 5001 0 0,'0'0'2463'0'0,"0"0"-310"0"0,0 0-154 0 0,0 0-91 0 0,0 0-190 0 0,0 0-323 0 0,0 0-351 0 0,0 0-248 0 0,0 0-104 0 0,0 0-25 0 0,0 0-15 0 0,0 0-67 0 0,-15 26-108 0 0,-46 87-97 0 0,45-83-197 0 0,2-1 0 0 0,1 2 0 0 0,2 0 0 0 0,0 0 0 0 0,-2 18-183 0 0,4-13 35 0 0,0 4-20 0 0,-32 71-560 0 0,21-100-2919 0 0,5-11-8554 0 0,10-3 5150 0 0</inkml:trace>
  <inkml:trace contextRef="#ctx0" brushRef="#br0" timeOffset="2970.094">1684 178 7690 0 0,'0'0'2313'0'0,"0"0"-473"0"0,0 0-403 0 0,0 0-282 0 0,0 0-261 0 0,0 0-170 0 0,0 0-92 0 0,0 0-32 0 0,0 0 47 0 0,0 0 64 0 0,0 0-31 0 0,0 0-69 0 0,0 0-122 0 0,16 16-122 0 0,79 79 52 0 0,22 2-255 0 0,-59-65-5340 0 0,-50-27-979 0 0,-3-4-3887 0 0</inkml:trace>
  <inkml:trace contextRef="#ctx0" brushRef="#br0" timeOffset="3305.103">2042 401 6409 0 0,'0'0'2234'0'0,"0"0"-389"0"0,0 0-166 0 0,0 0-166 0 0,0 0-216 0 0,0 0-137 0 0,0 0-123 0 0,0 0-159 0 0,0 0-147 0 0,0 0-129 0 0,0 0-109 0 0,0 0-97 0 0,0 0-104 0 0,21 0-90 0 0,93 0 8 0 0,-112 2-190 0 0,0 0 0 0 0,-1 0 1 0 0,1 0-1 0 0,0 0 0 0 0,-1 0 1 0 0,1 0-1 0 0,-1 0 0 0 0,0 1 1 0 0,0-1-1 0 0,0 0 0 0 0,0 1 0 0 0,0-1 1 0 0,-1 1-1 0 0,1-1 0 0 0,-1 1 1 0 0,1-1-1 0 0,-1 1 0 0 0,0-1 1 0 0,0 1-1 0 0,0 0 0 0 0,0-1 1 0 0,0 1-1 0 0,-1-1 0 0 0,0 1 0 0 0,1-1 1 0 0,-1 1-1 0 0,0-1 0 0 0,0 1 1 0 0,0-1-1 0 0,0 0 0 0 0,-1 2-20 0 0,-4 7 101 0 0,3-7-72 0 0,1-1 1 0 0,-1 1-1 0 0,1 0 1 0 0,0 0-1 0 0,1 0 1 0 0,-1 0-1 0 0,1 0 1 0 0,-1 1-1 0 0,1-1 0 0 0,0 0 1 0 0,1 1-1 0 0,-1-1 1 0 0,1 1-1 0 0,0-1 1 0 0,0 1-1 0 0,0-1 1 0 0,1 0-1 0 0,0 2-29 0 0,2-3 74 0 0,0-1 0 0 0,1 0 0 0 0,-1 0 0 0 0,1 0 0 0 0,-1 0 0 0 0,1-1 0 0 0,0 1 0 0 0,0-1 0 0 0,0 0 0 0 0,0 0-1 0 0,0 0 1 0 0,0-1 0 0 0,0 1 0 0 0,0-1 0 0 0,0 0 0 0 0,0 0 0 0 0,0 0 0 0 0,0-1-74 0 0,76-10 802 0 0,-72 11-2526 0 0,-8 7-4037 0 0,-1-3-5540 0 0</inkml:trace>
  <inkml:trace contextRef="#ctx0" brushRef="#br0" timeOffset="3852.096">2187 1022 8786 0 0,'0'0'2356'0'0,"0"0"-565"0"0,0 0-292 0 0,0 0-113 0 0,0 0-167 0 0,0 0-161 0 0,0 0-213 0 0,0 0-222 0 0,0 0-172 0 0,0 0-161 0 0,0 0-88 0 0,0 0-60 0 0,-24 27-32 0 0,-70 84-29 0 0,68-60 50 0 0,27-44-91 0 0,-1-4-3 0 0,1-1-1 0 0,-1 0 1 0 0,0 1 0 0 0,1-1 0 0 0,-1 1 0 0 0,1-1-1 0 0,0 0 1 0 0,0 1 0 0 0,0-1 0 0 0,0 0 0 0 0,0 0-1 0 0,1 0 1 0 0,-1 0 0 0 0,0 0 0 0 0,1 0 0 0 0,0 0-1 0 0,-1 0 1 0 0,1 0 0 0 0,0-1 0 0 0,0 1-1 0 0,0-1 1 0 0,0 0 0 0 0,0 1 0 0 0,0-1 0 0 0,1 0-1 0 0,-1 0 1 0 0,0 0 0 0 0,0 0 0 0 0,1-1 0 0 0,-1 1-1 0 0,1-1 1 0 0,-1 1 0 0 0,1-1 0 0 0,-1 0 0 0 0,1 0-1 0 0,-1 0 1 0 0,1 0-37 0 0,95-18 1727 0 0,-78 9-1532 0 0,-1-1 0 0 0,0 0 0 0 0,-1-2 0 0 0,0 0 0 0 0,0-1 0 0 0,-2 0 0 0 0,0-2 0 0 0,0 0 0 0 0,-1 0 0 0 0,-1-2 0 0 0,-1 0 0 0 0,6-9-195 0 0,-6 6 54 0 0,-2 0 0 0 0,1-1 0 0 0,-2 0 0 0 0,-1-1 0 0 0,-1 0 0 0 0,-1 0 0 0 0,0-1 0 0 0,-2 1 0 0 0,0-5-54 0 0,-2 13-30 0 0,0 0 0 0 0,-1 0-1 0 0,0 0 1 0 0,-1 0 0 0 0,-1 0-1 0 0,0-1 1 0 0,-1 1 0 0 0,0 0-1 0 0,-1 0 1 0 0,-1 0 0 0 0,0 0-1 0 0,-1 0 1 0 0,0 1 0 0 0,-2 0-1 0 0,1 0 1 0 0,-7-11 30 0 0,10 22-23 0 0,-1 0 0 0 0,1 0 0 0 0,0 0 0 0 0,-1 0 0 0 0,0 0 0 0 0,1 0 0 0 0,-1 1 0 0 0,0-1 0 0 0,0 1 0 0 0,0 0 0 0 0,0 0 0 0 0,0 0 0 0 0,0 0 0 0 0,0 1 0 0 0,0-1-1 0 0,0 1 1 0 0,0 0 0 0 0,-1 0 0 0 0,1 0 0 0 0,0 0 0 0 0,0 0 0 0 0,0 1 0 0 0,0 0 0 0 0,0-1 0 0 0,0 1 0 0 0,0 0 0 0 0,0 0 0 0 0,0 1 0 0 0,-3 0 23 0 0,-72 58-275 0 0,70-50 276 0 0,1 0 0 0 0,1 0 0 0 0,0 1-1 0 0,0-1 1 0 0,1 1 0 0 0,1 0 0 0 0,0 1 0 0 0,0-1-1 0 0,1 1 1 0 0,0 0 0 0 0,1 0 0 0 0,1 0 0 0 0,0 0-1 0 0,0 0 1 0 0,1 8-1 0 0,0-9 8 0 0,0 0 0 0 0,0 1 0 0 0,1-1 0 0 0,1 0 0 0 0,0 0-1 0 0,0 0 1 0 0,1 0 0 0 0,1 0 0 0 0,-1-1 0 0 0,2 1 0 0 0,4 8-8 0 0,-1-5-127 0 0,0-1 0 0 0,1 0 0 0 0,0 0 0 0 0,1-1-1 0 0,0 0 1 0 0,1-1 0 0 0,0 0 0 0 0,1-1 0 0 0,0 0 0 0 0,1-1 0 0 0,0 0 0 0 0,0-1 0 0 0,1 0 0 0 0,0-2 0 0 0,1 1 0 0 0,-1-2 0 0 0,1 0 0 0 0,11 2 127 0 0,5-8-4761 0 0,-13-5-4901 0 0,-11 3 777 0 0</inkml:trace>
  <inkml:trace contextRef="#ctx0" brushRef="#br0" timeOffset="4101.432">2850 891 6033 0 0,'0'0'2261'0'0,"0"0"-299"0"0,0 0-63 0 0,0 0-62 0 0,0 0-184 0 0,0 0-237 0 0,0 0-262 0 0,0 0-233 0 0,-23 32-214 0 0,-68 104-198 0 0,16 7 177 0 0,55-76-835 0 0,19-52-3275 0 0,1 1-3543 0 0,0-13-3531 0 0</inkml:trace>
  <inkml:trace contextRef="#ctx0" brushRef="#br0" timeOffset="4395.229">2582 825 12803 0 0,'0'0'4091'0'0,"0"0"-2369"0"0,0 0-870 0 0,0 0-18 0 0,0 0 138 0 0,0 0 125 0 0,0 0-74 0 0,0 0-184 0 0,0 0-165 0 0,0 0-117 0 0,11 34-78 0 0,37 107-58 0 0,-7-58 167 0 0,68 58-114 0 0,-56-86-3228 0 0,-50-54-4244 0 0,-2-1-4715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4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21 219,'19'27,"-13"282,-47 35,37-330,8-23</inkml:trace>
  <inkml:trace contextRef="#ctx0" brushRef="#br0" timeOffset="515.903">287 267,'-1'-1,"0"0,0 0,0-1,1 1,-1 0,1 0,-1-1,1 1,-1 0,1-1,0 1,-1 0,1-1,0 1,0-1,0 1,0 0,0-1,1 1,-1-1,0 1,1 0,-1-1,1 1,-1 0,1-1,-1 1,1 0,0 0,0 0,0 0,0 0,0 0,0 0,0 0,0 0,0 0,0 0,15-15,-1 2,2-1,0 2,0 0,1 1,1 1,0 1,1 0,0 2,1 0,13-8,160-54,-193 69,1 1,0 0,-1-1,1 1,-1 0,1-1,0 1,-1 0,1 0,0 1,-1-1,1 0,0 0,-1 1,1-1,-1 1,1-1,-1 1,1 0,-1 0,1-1,-1 1,0 0,1 0,-1 1,0-1,0 0,0 0,0 0,0 1,0-1,0 1,0-1,-1 1,1-1,0 1,-1-1,1 1,-1-1,0 1,1 0,-1-1,0 1,0 0,0-1,0 1,-1 0,1-1,0 1,-1-1,1 1,-1 0,1-1,-1 1,-41 84,-24-11,55-65,0 1,0 0,1 0,0 1,1 1,1-1,0 1,0 1,2 0,-6 14,13-23,-1 0,2 0,-1 0,0-1,1 1,0 0,0-1,0 1,1-1,0 1,0-1,0 0,0 0,0-1,1 1,0-1,-1 1,1-1,1 0,-1-1,0 1,1-1,-1 1,1-2,0 1,0 0,-1-1,1 0,0 0,0 0,0-1,1 0,-1 0,0 0,0 0,0-1,0 0,31 8,-31-7,0-1,-1 1,1 1,0-1,0 0,-1 1,1 0,0 0,-1 1,1-1,-1 1,0 0,1 0,-1 1,0-1,0 1,0 0,-1 0,1 0,-1 0,0 1,0 0,0-1,0 1,0 0,-1 0,0 0,0 1,0-1,0 1,-1-1,1 1,-1-1,0 1,-1 0,1 0,-1-1,0 1,0 0,-1 0,1-1,-1 1,0 0,0-1,0 1,-1-1,-1 4,-10 6,0 0,0-2,-2 1,1-2,-1 0,-1 0,0-2,-1 0,1-1,-2 0,1-2,-1 0,0 0,0-2,-12 1,9-3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6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1 224 1968 0 0,'0'0'2726'0'0,"0"0"-86"0"0,0 0-79 0 0,0 0-113 0 0,0 0-316 0 0,0 0-362 0 0,0 0-291 0 0,0 0-228 0 0,0 0-144 0 0,0 0-114 0 0,0 0-105 0 0,0 0-99 0 0,0 0-88 0 0,3 7 4900 0 0,-2-7-5491 0 0,-1 0-8 0 0,0 0 6 0 0,0 0-24 0 0,138-3 1143 0 0,99-17-823 0 0,-237 20-397 0 0,0 0-43 0 0,0 0 37 0 0,0 0 11 0 0,0 0 7 0 0,0 0-12 0 0,0 0-11 0 0,0 0 21 0 0,0 0-14 0 0,0 0 9 0 0,0 0 0 0 0,0 0-14 0 0,0 0 8 0 0,0 0 3 0 0,0 0 2 0 0,0 0-10 0 0,0 0 15 0 0,0 0-11 0 0,0 0-17 0 0,0 0 28 0 0,0 0 26 0 0,0 0-24 0 0,0 0 2 0 0,0 0-4 0 0,0 0-9 0 0,0 0-8 0 0,0 0 14 0 0,0 0 2 0 0,0 0-23 0 0,0 0 18 0 0,0 0-16 0 0,0 0-14 0 0,0 0 26 0 0,0 0 1 0 0,0 0-15 0 0,0 0-11 0 0,0 0 7 0 0,0 0-4 0 0,-43-4-6770 0 0,37 4 2837 0 0,1 0-7375 0 0</inkml:trace>
  <inkml:trace contextRef="#ctx0" brushRef="#br0" timeOffset="268.018">165 0 14939 0 0,'0'0'1232'0'0,"0"0"-394"0"0,0 0 30 0 0,0 0 252 0 0,0 0 194 0 0,0 0 45 0 0,0 0-157 0 0,0 0-248 0 0,0 0-200 0 0,0 0-117 0 0,0 0-74 0 0,0 0-57 0 0,9 34-56 0 0,31 104-72 0 0,-31-108-457 0 0,-1 1 1 0 0,-2 0 0 0 0,0 1-1 0 0,-3-1 1 0 0,0 1 0 0 0,-2 0 0 0 0,-2 1 78 0 0,1-21-490 0 0,-1-9-1967 0 0,-2-3-7608 0 0,2 0-2297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3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1 852 2849 0 0,'0'0'3688'0'0,"0"0"-268"0"0,0 0-564 0 0,0 0-524 0 0,0 0-447 0 0,0 0-371 0 0,0 0-303 0 0,0 0-207 0 0,0 0-136 0 0,0 0-105 0 0,0 0-85 0 0,0 0-61 0 0,3 0-55 0 0,8 0-62 0 0,-8 0-3 0 0,-3 0-36 0 0,5 8 3460 0 0,75-1-2978 0 0,110-7-383 0 0,-189 0-538 0 0,-1 0 2 0 0,0 0-2 0 0,0 0 0 0 0,0 0 18 0 0,0 0 17 0 0,0 0-5 0 0,0 0 3 0 0,0 0-1 0 0,0 0-4 0 0,0 0 2 0 0,-3 3 381 0 0,2-2-4816 0 0,1-1-4781 0 0,0 0-2948 0 0</inkml:trace>
  <inkml:trace contextRef="#ctx0" brushRef="#br0" timeOffset="392.068">635 459 7538 0 0,'0'0'6460'0'0,"0"0"-4097"0"0,0 0-1282 0 0,0 0 28 0 0,0 0 51 0 0,0 0-60 0 0,0 0-105 0 0,0 0-129 0 0,0 0-125 0 0,0 0-97 0 0,0 0-73 0 0,0 0-58 0 0,0 0-49 0 0,10 14-49 0 0,33 43-48 0 0,-32-5 339 0 0,-12-39-507 0 0,-31 125 748 0 0,-20 108-695 0 0,46-165-1165 0 0,14-89-727 0 0,2-17-1334 0 0,1 0-2296 0 0,-6 7-1970 0 0,-3 9-3214 0 0</inkml:trace>
  <inkml:trace contextRef="#ctx0" brushRef="#br0" timeOffset="645.723">423 405 11194 0 0,'0'0'2120'0'0,"0"0"-371"0"0,0 0-155 0 0,0 0-134 0 0,0 0-229 0 0,0 0-169 0 0,0 0-150 0 0,0 0-107 0 0,0 0-44 0 0,0 0-49 0 0,0 0-107 0 0,0 0-85 0 0,0 0-42 0 0,23 6-117 0 0,74 18-71 0 0,128 12-18 0 0,-222-36-548 0 0,33 10-716 0 0,-12-2-7655 0 0,-20-7-2819 0 0</inkml:trace>
  <inkml:trace contextRef="#ctx0" brushRef="#br0" timeOffset="1016.19">866 243 8338 0 0,'0'0'2834'0'0,"0"0"-375"0"0,0 0-237 0 0,0 0-258 0 0,0 0-417 0 0,0 0-457 0 0,0 0-369 0 0,0 0-213 0 0,0 0-26 0 0,0 0 85 0 0,0 0 102 0 0,0 0-2 0 0,5 18-46 0 0,44 130 853 0 0,-28-110-1319 0 0,-2 1 0 0 0,-1 0-1 0 0,-2 1 1 0 0,-2 1 0 0 0,-2 1 0 0 0,-1 0 0 0 0,-3 0-1 0 0,-1 1 1 0 0,-2 0 0 0 0,-2 1 0 0 0,-2 35-155 0 0,-3-66-46 0 0,-1-1-1 0 0,0 1 1 0 0,-1 0-1 0 0,-1-1 1 0 0,0 0 0 0 0,0 0-1 0 0,-1 0 1 0 0,-1-1-1 0 0,0 0 1 0 0,0 0 0 0 0,-1-1-1 0 0,-1 0 1 0 0,1 0-1 0 0,-2-1 1 0 0,1 0 0 0 0,-1 0-1 0 0,-1-1 1 0 0,1-1-1 0 0,-9 5 47 0 0,-41 18-2646 0 0,18-19-5406 0 0,31-10-2793 0 0</inkml:trace>
  <inkml:trace contextRef="#ctx0" brushRef="#br0" timeOffset="1615.535">1261 220 2473 0 0,'0'0'3182'0'0,"0"0"-499"0"0,0 0-160 0 0,0 0-72 0 0,0 0-230 0 0,0 0-318 0 0,0 0-322 0 0,0 0-258 0 0,0 0-193 0 0,0 0-149 0 0,0 0-136 0 0,0 0-96 0 0,0 0-97 0 0,-9-15-108 0 0,-28-48-85 0 0,37 62-401 0 0,-1 0-1 0 0,1-1 1 0 0,-1 1-1 0 0,0 0 1 0 0,1-1-1 0 0,-1 1 1 0 0,0 0-1 0 0,0 0 1 0 0,0 0-1 0 0,0 0 1 0 0,0 0-1 0 0,0 0 1 0 0,0 0-1 0 0,0 0 1 0 0,0 0-1 0 0,0 0 1 0 0,-1 0-1 0 0,1 1 1 0 0,0-1 0 0 0,0 0-1 0 0,-1 1 1 0 0,1-1-1 0 0,-1 1 1 0 0,1 0-1 0 0,0-1 1 0 0,-1 1-1 0 0,1 0 1 0 0,-1 0-1 0 0,1 0 1 0 0,-1 0-1 0 0,1 0 1 0 0,-1 0-1 0 0,1 0 1 0 0,-1 1-58 0 0,-7 0 177 0 0,5 1-165 0 0,1 1 1 0 0,0 0 0 0 0,0-1 0 0 0,0 1 0 0 0,1 0 0 0 0,-1 0 0 0 0,1 1 0 0 0,-1-1-1 0 0,1 1 1 0 0,0-1 0 0 0,0 1 0 0 0,1-1 0 0 0,-1 1 0 0 0,1 0 0 0 0,0 0-1 0 0,0 0 1 0 0,-1 2-13 0 0,1 106 59 0 0,29 18 53 0 0,80 283 471 0 0,-91-337-488 0 0,-4 1-1 0 0,-3 0 1 0 0,0 67-95 0 0,-9-120 11 0 0,0-1 1 0 0,-1 1-1 0 0,-2-1 0 0 0,0 1 1 0 0,-1-1-1 0 0,-2 0 1 0 0,0 0-1 0 0,-2 0 0 0 0,0-1 1 0 0,-2 0-1 0 0,-9 19-11 0 0,13-35-10 0 0,1-1-1 0 0,-1 1 1 0 0,0-1-1 0 0,0-1 1 0 0,-1 1 0 0 0,1-1-1 0 0,-1 0 1 0 0,0 0-1 0 0,0-1 1 0 0,-1 0-1 0 0,1 0 1 0 0,-1 0-1 0 0,1-1 1 0 0,-1 1-1 0 0,0-2 1 0 0,0 1 0 0 0,0-1-1 0 0,0 0 1 0 0,0-1-1 0 0,0 1 1 0 0,0-1-1 0 0,0-1 1 0 0,0 1-1 0 0,0-1 1 0 0,-4-2 10 0 0,6 2-176 0 0,0 0 0 0 0,0-1 0 0 0,1 0 1 0 0,-1 0-1 0 0,1 0 0 0 0,0-1 0 0 0,-1 0 0 0 0,1 1 0 0 0,0-1 1 0 0,1-1-1 0 0,-1 1 0 0 0,0-1 0 0 0,1 1 0 0 0,0-1 0 0 0,0 0 1 0 0,0 0-1 0 0,-1-3 176 0 0,-4-11-4443 0 0,4-1-3418 0 0,3 8-4487 0 0</inkml:trace>
  <inkml:trace contextRef="#ctx0" brushRef="#br0" timeOffset="2301.555">1413 1253 8282 0 0,'0'0'6057'0'0,"0"0"-4033"0"0,0 0-1353 0 0,0 0-13 0 0,0 0 127 0 0,0 0 93 0 0,0 0-11 0 0,0 0-127 0 0,0 0-185 0 0,0 0-149 0 0,0 0-100 0 0,0 0-53 0 0,0 0-29 0 0,5 15-52 0 0,16 48-40 0 0,1-3 246 0 0,-20-59-326 0 0,0-1 0 0 0,0 1 1 0 0,0-1-1 0 0,0 1 0 0 0,0-1 1 0 0,0 0-1 0 0,0 0 0 0 0,1 0 0 0 0,-1 0 1 0 0,0 0-1 0 0,0 0 0 0 0,0-1 1 0 0,0 1-1 0 0,0-1 0 0 0,0 1 1 0 0,0-1-1 0 0,0 0 0 0 0,0 0 0 0 0,0 0 1 0 0,-1 0-1 0 0,1 0 0 0 0,0 0 1 0 0,0 0-1 0 0,-1 0 0 0 0,1-1 1 0 0,-1 1-1 0 0,1-1 0 0 0,-1 1 1 0 0,0-1-1 0 0,1 0 0 0 0,-1 0 0 0 0,0 1 1 0 0,0-1-1 0 0,0 0 0 0 0,0 0 1 0 0,-1 0-1 0 0,1 0 0 0 0,-1 0 1 0 0,1 0-53 0 0,6-7 67 0 0,59-46 726 0 0,-64 56-779 0 0,0-1 1 0 0,0 1-1 0 0,1 0 0 0 0,-1 0 0 0 0,-1 1 0 0 0,1-1 1 0 0,0 0-1 0 0,0 1 0 0 0,0-1 0 0 0,-1 1 0 0 0,1-1 1 0 0,-1 1-1 0 0,1 0 0 0 0,-1 0 0 0 0,1-1 0 0 0,-1 1 0 0 0,0 0 1 0 0,0 0-1 0 0,0 0 0 0 0,0 1 0 0 0,-1-1 0 0 0,1 0 1 0 0,0 0-1 0 0,-1 0 0 0 0,0 1 0 0 0,1-1 0 0 0,-1 0 0 0 0,0 0 1 0 0,0 1-1 0 0,0-1 0 0 0,-1 0 0 0 0,1 0 0 0 0,-1 2-14 0 0,19 241 178 0 0,-20-234-170 0 0,1-1 0 0 0,-2 1 0 0 0,1-1 0 0 0,-2 0 0 0 0,1 1 0 0 0,-1-1 0 0 0,-1-1 0 0 0,0 1 0 0 0,0-1 1 0 0,-1 0-1 0 0,0 0 0 0 0,-1 0 0 0 0,0-1 0 0 0,0 0 0 0 0,-1 0 0 0 0,1-1 0 0 0,-6 3-8 0 0,11-8 7 0 0,-1 0-1 0 0,0 0 1 0 0,0 0-1 0 0,1-1 0 0 0,-1 1 1 0 0,0-1-1 0 0,0 0 1 0 0,0 0-1 0 0,-1 0 1 0 0,1 0-1 0 0,0-1 1 0 0,0 1-1 0 0,0-1 1 0 0,-1 0-1 0 0,1 0 1 0 0,0 0-1 0 0,0 0 1 0 0,-1-1-1 0 0,1 1 1 0 0,0-1-1 0 0,0 0 0 0 0,0 0 1 0 0,0 0-1 0 0,0 0 1 0 0,0 0-1 0 0,0-1 1 0 0,-2-1-7 0 0,2-1-198 0 0,1 1 1 0 0,0-1-1 0 0,0 0 0 0 0,0 0 1 0 0,1 0-1 0 0,-1 0 1 0 0,1 0-1 0 0,0 0 0 0 0,0 0 1 0 0,1 0-1 0 0,-1-1 0 0 0,1 1 1 0 0,0 0-1 0 0,0 0 1 0 0,0-1-1 0 0,1 1 0 0 0,-1 0 1 0 0,1 0-1 0 0,0 0 0 0 0,0 0 1 0 0,1 0-1 0 0,-1 0 1 0 0,1 0-1 0 0,0 0 0 0 0,0 0 1 0 0,0 0-1 0 0,0 1 1 0 0,1-1-1 0 0,-1 1 0 0 0,1 0 1 0 0,0 0-1 0 0,0 0 0 0 0,0 0 198 0 0,6-5-7537 0 0,-4 1-4682 0 0</inkml:trace>
  <inkml:trace contextRef="#ctx0" brushRef="#br0" timeOffset="2526.103">1764 1515 19444 0 0,'0'0'1248'0'0,"0"0"-355"0"0,0 0 47 0 0,0 0 153 0 0,0 0-4 0 0,0 0-143 0 0,0 0-192 0 0,0 0-210 0 0,0 0-145 0 0,0 0-104 0 0,0 0-89 0 0,0 0-46 0 0,0 0-82 0 0,3 26-42 0 0,13 81-18 0 0,-15-105-34 0 0,0-1 0 0 0,0 1 0 0 0,0-1 0 0 0,0 1 0 0 0,-1-1 0 0 0,1 1 0 0 0,0-1 0 0 0,-1 1 0 0 0,1 0-1 0 0,-1-1 1 0 0,0 1 0 0 0,1 0 0 0 0,-1 0 0 0 0,0-1 0 0 0,0 1 0 0 0,0 0 0 0 0,0 0 0 0 0,0-1 0 0 0,-1 1 0 0 0,1 0 0 0 0,-1 0-1 0 0,1-1 1 0 0,-1 1 0 0 0,1-1 0 0 0,-1 1 0 0 0,0 0 0 0 0,0-1 0 0 0,0 1 0 0 0,1-1 0 0 0,-2 0 0 0 0,1 1 0 0 0,0-1 0 0 0,0 0-1 0 0,0 1 1 0 0,-2 0 16 0 0,1-1-153 0 0,-6 0-2812 0 0,6-2-1835 0 0,0 1-6684 0 0</inkml:trace>
  <inkml:trace contextRef="#ctx0" brushRef="#br0" timeOffset="3430.836">1417 4 1192 0 0,'0'0'5103'0'0,"0"0"-2459"0"0,0 0-783 0 0,0 0-41 0 0,0 0-89 0 0,0 0-212 0 0,0 0-299 0 0,0 0-289 0 0,0 0-228 0 0,0 0-143 0 0,0 0-65 0 0,0 0-44 0 0,0 0 5 0 0,4-2 41 0 0,-2 1-496 0 0,-2 1 29 0 0,-1 1 0 0 0,1-1-1 0 0,0 1 1 0 0,0-1 0 0 0,-1 1 0 0 0,1 0 0 0 0,0-1 0 0 0,0 1 0 0 0,0-1-1 0 0,-1 1 1 0 0,1 0 0 0 0,0-1 0 0 0,0 1 0 0 0,0 0 0 0 0,0-1 0 0 0,0 1-1 0 0,0-1 1 0 0,1 1 0 0 0,-1 0 0 0 0,0-1 0 0 0,0 1 0 0 0,0-1 0 0 0,1 1 0 0 0,-1 0-1 0 0,0-1 1 0 0,0 1 0 0 0,1-1 0 0 0,-1 1 0 0 0,0-1 0 0 0,1 1 0 0 0,-1-1-1 0 0,1 1 1 0 0,-1-1 0 0 0,1 0 0 0 0,-1 1 0 0 0,1-1 0 0 0,-1 1 0 0 0,1-1-1 0 0,-1 0 1 0 0,1 0 0 0 0,-1 1 0 0 0,1-1 0 0 0,0 0 0 0 0,-1 0 0 0 0,1 0 0 0 0,-1 0-1 0 0,1 1 1 0 0,0-1 0 0 0,-1 0 0 0 0,1 0 0 0 0,0 0 0 0 0,-1 0 0 0 0,1-1-1 0 0,-1 1 1 0 0,1 0 0 0 0,0 0 0 0 0,-1 0 0 0 0,1 0 0 0 0,-1-1 0 0 0,1 1 0 0 0,0 0-1 0 0,-1 0 1 0 0,1-1 0 0 0,-1 1 0 0 0,1-1-30 0 0,-30 198 1451 0 0,29-192-1444 0 0,-1-5 9 0 0,1 1 1 0 0,-1 0-1 0 0,1 0 1 0 0,0 0-1 0 0,-1-1 0 0 0,1 1 1 0 0,0 0-1 0 0,-1 0 0 0 0,1 0 1 0 0,0 0-1 0 0,0 0 0 0 0,0 0 1 0 0,0 0-1 0 0,0-1 0 0 0,0 1 1 0 0,0 0-1 0 0,0 0 0 0 0,0 0 1 0 0,1 0-1 0 0,-1 0 1 0 0,0 0-1 0 0,0-1 0 0 0,1 1 1 0 0,-1 0-1 0 0,1 0 0 0 0,-1 0 1 0 0,1-1-1 0 0,-1 1 0 0 0,1 0 1 0 0,-1 0-1 0 0,1-1 0 0 0,-1 1 1 0 0,1-1-1 0 0,0 1 1 0 0,0 0-1 0 0,-1-1 0 0 0,1 1 1 0 0,0-1-1 0 0,0 0 0 0 0,0 1 1 0 0,-1-1-1 0 0,1 0 0 0 0,0 1 1 0 0,0-1-1 0 0,0 0 0 0 0,0 0 1 0 0,0 0-1 0 0,0 0 0 0 0,-1 0 1 0 0,1 0-1 0 0,0 0 1 0 0,0 0-1 0 0,0 0 0 0 0,0 0 1 0 0,0 0-1 0 0,0 0 0 0 0,0-1 1 0 0,-1 1-1 0 0,1 0 0 0 0,0-1 1 0 0,0 1-1 0 0,0-1 0 0 0,0 0-16 0 0,57-68 1089 0 0,-45 46-971 0 0,54-119 233 0 0,-67 142-353 0 0,0 1 0 0 0,0-1 0 0 0,0 1 0 0 0,0-1 0 0 0,0 1 0 0 0,0-1 0 0 0,1 1 0 0 0,-1-1 0 0 0,0 1 0 0 0,0-1 0 0 0,0 1 0 0 0,1-1 0 0 0,-1 1 0 0 0,0-1-1 0 0,0 0 1 0 0,1 1 0 0 0,-1-1 0 0 0,0 1 0 0 0,1-1 0 0 0,-1 0 0 0 0,0 1 0 0 0,1-1 0 0 0,-1 0 0 0 0,1 0 0 0 0,-1 1 0 0 0,0-1 0 0 0,1 0 0 0 0,-1 0 0 0 0,1 0 0 0 0,-1 1 0 0 0,1-1 0 0 0,-1 0 0 0 0,1 0 0 0 0,-1 0 0 0 0,1 0 0 0 0,-1 0 0 0 0,1 0 0 0 0,-1 0-1 0 0,1 0 1 0 0,-1 0 0 0 0,1 0 0 0 0,-1 0 0 0 0,1 0 0 0 0,-1-1 0 0 0,1 1 0 0 0,-1 0 0 0 0,1 0 0 0 0,-1 0 0 0 0,0-1 0 0 0,1 1 0 0 0,-1 0 0 0 0,1 0 0 0 0,-1-1 0 0 0,0 1 0 0 0,1 0 0 0 0,-1-1 0 0 0,0 1 0 0 0,1-1 0 0 0,-1 1 0 0 0,0 0 0 0 0,1-1-1 0 0,-1 1 1 0 0,0-1 0 0 0,0 0 2 0 0,24 109 76 0 0,-3 0-13 0 0,-15-69-56 0 0,-2 1-1 0 0,-1 0 0 0 0,-2 0 1 0 0,-2 0-1 0 0,-2 3-6 0 0,2-34 1 0 0,0 1-1 0 0,0 0 1 0 0,-1-1 0 0 0,0 1-1 0 0,-1-1 1 0 0,0 0 0 0 0,0 0-1 0 0,-1 0 1 0 0,-1 0 0 0 0,-3 6-1 0 0,7-15-13 0 0,0 1 0 0 0,0-1 0 0 0,0 1 0 0 0,-1-1 0 0 0,1 1 0 0 0,0-1 0 0 0,0 0 1 0 0,-1 1-1 0 0,1-1 0 0 0,0 0 0 0 0,-1 0 0 0 0,1 0 0 0 0,0 0 0 0 0,-1 0 0 0 0,1 0 0 0 0,0 0 0 0 0,-1-1 0 0 0,1 1 1 0 0,0 0-1 0 0,0-1 0 0 0,-1 1 0 0 0,1-1 0 0 0,0 1 0 0 0,0-1 0 0 0,0 0 0 0 0,0 0 0 0 0,-1 1 0 0 0,1-1 0 0 0,0 0 1 0 0,0 0-1 0 0,1 0 0 0 0,-1 0 0 0 0,0 0 0 0 0,0 0 0 0 0,0 0 0 0 0,1 0 0 0 0,-1-1 0 0 0,0 1 0 0 0,1 0 1 0 0,-1 0-1 0 0,1-1 0 0 0,0 1 0 0 0,-1 0 0 0 0,1 0 0 0 0,0-1 0 0 0,0 1 0 0 0,0 0 0 0 0,0-1 0 0 0,0 1 0 0 0,0 0 1 0 0,0-1-1 0 0,0 1 0 0 0,1-1 13 0 0,-6-129-2258 0 0,9 76-3374 0 0,-1 18-3169 0 0,-2 24-1042 0 0</inkml:trace>
  <inkml:trace contextRef="#ctx0" brushRef="#br0" timeOffset="3830.81">1785 278 14507 0 0,'0'0'2219'0'0,"0"0"-597"0"0,0 0-126 0 0,0 0 59 0 0,0 0-172 0 0,0 0-271 0 0,0 0-277 0 0,0 0-251 0 0,0 0-165 0 0,0 0-73 0 0,0 0-52 0 0,0 0-55 0 0,0 0-59 0 0,12-5-47 0 0,36-13-50 0 0,-47 18-83 0 0,0-1-1 0 0,1 1 1 0 0,-1-1 0 0 0,0 1-1 0 0,1-1 1 0 0,-1 1 0 0 0,0-1-1 0 0,1 1 1 0 0,-1 0 0 0 0,1 0-1 0 0,-1 0 1 0 0,1 0-1 0 0,-1 0 1 0 0,1 0 0 0 0,-1 0-1 0 0,0 1 1 0 0,1-1 0 0 0,-1 0-1 0 0,0 1 1 0 0,1-1 0 0 0,-1 1-1 0 0,0-1 1 0 0,1 1 0 0 0,-1 0-1 0 0,0 0 1 0 0,0 0-1 0 0,0-1 1 0 0,1 1 0 0 0,-1 0-1 0 0,0 0 1 0 0,0 0 0 0 0,-1 1-1 0 0,1-1 1 0 0,0 0 0 0 0,0 0-1 0 0,0 0 1 0 0,-1 1 0 0 0,1-1-1 0 0,-1 0 1 0 0,1 1-1 0 0,-1-1 1 0 0,1 0 0 0 0,-1 1-1 0 0,0-1 1 0 0,0 1 0 0 0,0-1-1 0 0,0 1 1 0 0,0-1 0 0 0,0 0-1 0 0,0 1 1 0 0,0-1 0 0 0,0 1-1 0 0,-1-1 1 0 0,1 0-1 0 0,0 1 1 0 0,-1-1 0 0 0,1 1-1 0 0,-1-1 1 0 0,0 0 0 0 0,0 0-1 0 0,1 1 1 0 0,-1-1 0 0 0,0 0-1 0 0,0 0 1 0 0,0 0 0 0 0,0 0-1 0 0,-1 0 1 0 0,-66 96 109 0 0,67-96-96 0 0,0 1 0 0 0,0 0 0 0 0,0 0 0 0 0,0 0 0 0 0,0-1 0 0 0,1 1 0 0 0,-1 0 0 0 0,1 0 0 0 0,0 0 0 0 0,-1 0 0 0 0,1 0 0 0 0,0 0 0 0 0,0 0 0 0 0,0 0 0 0 0,0 0 0 0 0,1 0 0 0 0,-1 0 0 0 0,0 0 0 0 0,1 0 0 0 0,0 0 0 0 0,-1 0 0 0 0,1-1 0 0 0,0 1 0 0 0,0 0-1 0 0,0 0 1 0 0,0-1 0 0 0,0 1 0 0 0,0-1 0 0 0,0 1 0 0 0,1-1 0 0 0,-1 1 0 0 0,1-1 0 0 0,-1 0 0 0 0,1 1 0 0 0,-1-1 0 0 0,1 0 0 0 0,0 0 0 0 0,0 0 0 0 0,-1 0 0 0 0,1-1 0 0 0,0 1 0 0 0,0 0 0 0 0,0-1 0 0 0,0 1 0 0 0,0-1-13 0 0,93 18 697 0 0,-88-19-971 0 0,4 3-730 0 0,-7 4-6951 0 0,-4-2-4392 0 0</inkml:trace>
  <inkml:trace contextRef="#ctx0" brushRef="#br0" timeOffset="4347.411">1779 848 11795 0 0,'0'0'2076'0'0,"0"0"-718"0"0,0 0-294 0 0,0 0-49 0 0,0 0-118 0 0,0 0-141 0 0,0 0-157 0 0,0 0-156 0 0,0 0-112 0 0,0 0-87 0 0,0 0-60 0 0,0 0-27 0 0,0 0-23 0 0,-7 28-5 0 0,-20 84 12 0 0,26-111-130 0 0,1 1-1 0 0,-1-1 0 0 0,0 1 1 0 0,1-1-1 0 0,-1 0 0 0 0,1 1 1 0 0,-1-1-1 0 0,1 1 0 0 0,0-1 1 0 0,0 1-1 0 0,-1-1 0 0 0,1 1 1 0 0,0-1-1 0 0,0 1 0 0 0,1-1 1 0 0,-1 1-1 0 0,0-1 0 0 0,0 1 1 0 0,1-1-1 0 0,-1 1 0 0 0,1-1 1 0 0,-1 1-1 0 0,1-1 0 0 0,0 0 1 0 0,-1 1-1 0 0,1-1 0 0 0,0 0 1 0 0,0 0-1 0 0,0 1 0 0 0,0-1 1 0 0,1 1-11 0 0,2 0 87 0 0,-1 1 55 0 0,1 0-1 0 0,-1-1 1 0 0,1 0-1 0 0,0 0 1 0 0,0 0-1 0 0,0 0 1 0 0,0-1-1 0 0,0 1 1 0 0,0-1-1 0 0,0 0 1 0 0,1 0-1 0 0,-1 0 1 0 0,0-1-1 0 0,1 0 0 0 0,-1 0 1 0 0,0 0-1 0 0,1 0 1 0 0,-1-1-1 0 0,0 1 1 0 0,1-1-1 0 0,-1 0 1 0 0,0 0-1 0 0,0-1 1 0 0,0 1-1 0 0,0-1 1 0 0,1-1-142 0 0,97-61 2269 0 0,-77 40-2114 0 0,-1-1 0 0 0,-1-2-1 0 0,-1 0 1 0 0,-2-1 0 0 0,0-1-1 0 0,-2-1 1 0 0,-2-1 0 0 0,0 0 0 0 0,-2-1-1 0 0,-2-1 1 0 0,7-25-155 0 0,-10 33-60 0 0,0 0 0 0 0,-2-1 0 0 0,-1 0 0 0 0,-1 0 0 0 0,-1 0 0 0 0,-1-1 0 0 0,-1 0 0 0 0,-2 1 0 0 0,-1-1 0 0 0,-1-3 60 0 0,1 23-31 0 0,0 1 0 0 0,-1-1 1 0 0,0 0-1 0 0,0 1 0 0 0,0-1 1 0 0,-1 1-1 0 0,0 0 0 0 0,0 0 1 0 0,-1 0-1 0 0,0 0 0 0 0,0 1 1 0 0,0-1-1 0 0,0 1 0 0 0,-1 0 1 0 0,0 0-1 0 0,0 1 0 0 0,-1 0 1 0 0,1 0-1 0 0,-1 0 0 0 0,0 0 1 0 0,0 1-1 0 0,0 0 0 0 0,0 0 1 0 0,0 0-1 0 0,-1 1 0 0 0,1 0 1 0 0,-7-1 30 0 0,5 3-11 0 0,0-1 0 0 0,0 1 0 0 0,0 1 0 0 0,0-1 0 0 0,0 1 0 0 0,0 1 0 0 0,0 0 0 0 0,1 0 0 0 0,-1 0 0 0 0,1 1 0 0 0,-1 0 0 0 0,1 0 0 0 0,0 1 0 0 0,0 0 0 0 0,0 0 0 0 0,1 1 1 0 0,-1 0-1 0 0,1 0 0 0 0,1 0 0 0 0,-1 1 0 0 0,1 0 0 0 0,-1 0 0 0 0,2 0 0 0 0,-2 2 11 0 0,0 4 10 0 0,0 0 0 0 0,0 1 0 0 0,1-1 0 0 0,1 1-1 0 0,0 1 1 0 0,1-1 0 0 0,0 0 0 0 0,1 1 0 0 0,1 0 0 0 0,0-1 0 0 0,1 1 0 0 0,0 0 0 0 0,1-1 0 0 0,1 1 0 0 0,0-1 0 0 0,1 1-1 0 0,0-1 1 0 0,1 0 0 0 0,0 0 0 0 0,1 0 0 0 0,1 0 0 0 0,0-1 0 0 0,1 0-10 0 0,110 161 179 0 0,15-30-757 0 0,-121-133-778 0 0,-7-5-5454 0 0,-2-4-5069 0 0</inkml:trace>
  <inkml:trace contextRef="#ctx0" brushRef="#br0" timeOffset="4926.629">2289 717 11130 0 0,'0'0'1815'0'0,"0"0"-533"0"0,0 0-40 0 0,0 0 166 0 0,0 0 75 0 0,0 0-132 0 0,0 0-212 0 0,0 0-214 0 0,0 0-201 0 0,0 0-123 0 0,0 0-96 0 0,0 0-62 0 0,-5 21-66 0 0,-18 62-26 0 0,22-82-318 0 0,1 0-1 0 0,-1 0 1 0 0,1 0 0 0 0,-1 0-1 0 0,1 0 1 0 0,-1 0-1 0 0,1-1 1 0 0,0 1 0 0 0,-1 0-1 0 0,1 0 1 0 0,0 1 0 0 0,0-1-1 0 0,0 0 1 0 0,0 0 0 0 0,0 0-1 0 0,0 0 1 0 0,0 0-1 0 0,0 0 1 0 0,0 0 0 0 0,0 0-1 0 0,1 0 1 0 0,-1 0 0 0 0,0 0-1 0 0,1 0 1 0 0,-1 0 0 0 0,1 0-1 0 0,-1-1 1 0 0,1 1-1 0 0,-1 0 1 0 0,1 0 0 0 0,0 0-1 0 0,-1 0 1 0 0,1-1 0 0 0,0 1-1 0 0,0 0 1 0 0,0-1 0 0 0,-1 1-1 0 0,1-1 1 0 0,0 1-1 0 0,0-1 1 0 0,0 1 0 0 0,0-1-1 0 0,0 1 1 0 0,0-1 0 0 0,0 0-1 0 0,0 0 1 0 0,0 1 0 0 0,0-1-1 0 0,0 0 1 0 0,0 0-1 0 0,0 0 1 0 0,0 0 0 0 0,0 0-1 0 0,0 0 1 0 0,0-1 0 0 0,0 1-1 0 0,0 0 1 0 0,0 0 0 0 0,0-1-1 0 0,0 1 1 0 0,0-1-1 0 0,0 1-31 0 0,5-1 255 0 0,0-1-159 0 0,-1 0 0 0 0,0-1 0 0 0,0 1-1 0 0,0-1 1 0 0,0 0 0 0 0,0-1-1 0 0,0 1 1 0 0,-1-1 0 0 0,0 0 0 0 0,0 0-1 0 0,0 0 1 0 0,0 0 0 0 0,0-1-1 0 0,-1 0 1 0 0,2-2-97 0 0,6-7 163 0 0,60-70 573 0 0,-71 83-731 0 0,1 0 0 0 0,-1 1-1 0 0,1-1 1 0 0,-1 0-1 0 0,1 1 1 0 0,-1-1 0 0 0,1 1-1 0 0,-1-1 1 0 0,1 1-1 0 0,0-1 1 0 0,-1 1 0 0 0,1-1-1 0 0,0 1 1 0 0,-1 0-1 0 0,1-1 1 0 0,0 1 0 0 0,0 0-1 0 0,-1 0 1 0 0,1-1 0 0 0,0 1-1 0 0,0 0 1 0 0,-1 0-1 0 0,1 0 1 0 0,0 0 0 0 0,0 0-1 0 0,0 0 1 0 0,-1 0-1 0 0,1 0 1 0 0,0 1 0 0 0,0-1-1 0 0,-1 0 1 0 0,1 0-1 0 0,0 1 1 0 0,0-1 0 0 0,-1 0-1 0 0,1 1 1 0 0,0-1 0 0 0,-1 0-1 0 0,1 1 1 0 0,-1-1-1 0 0,1 1 1 0 0,0-1 0 0 0,-1 1-1 0 0,1 0 1 0 0,-1-1-1 0 0,1 1 1 0 0,-1 0 0 0 0,0-1-1 0 0,1 1 1 0 0,-1 0-1 0 0,0-1 1 0 0,1 1 0 0 0,-1 0-1 0 0,0 0 1 0 0,0-1-5 0 0,12 47-17 0 0,-12-45 28 0 0,-3 203 92 0 0,-5-74-118 0 0,7 181 21 0 0,0-303-7 0 0,-1 0 0 0 0,0 0 0 0 0,-1 0 0 0 0,0 0 0 0 0,0-1 1 0 0,-1 0-1 0 0,0 1 0 0 0,0-1 0 0 0,-1-1 0 0 0,0 1 0 0 0,-1-1 1 0 0,0 0-1 0 0,0 0 0 0 0,0 0 0 0 0,-1-1 0 0 0,0 0 0 0 0,0-1 1 0 0,0 1-1 0 0,-6 2 1 0 0,3-4 2 0 0,1-1 0 0 0,-1-1 0 0 0,0 1 0 0 0,0-1 0 0 0,0-1 0 0 0,0 0 0 0 0,0 0 0 0 0,0-1 0 0 0,0-1 0 0 0,0 1 0 0 0,0-2 0 0 0,-3 0-2 0 0,8 1-4 0 0,0 0 1 0 0,0-1 0 0 0,1 0 0 0 0,-1 0-1 0 0,1 0 1 0 0,0 0 0 0 0,-1-1-1 0 0,1 1 1 0 0,0-1 0 0 0,0 0 0 0 0,1-1-1 0 0,-1 1 1 0 0,1-1 0 0 0,-1 1-1 0 0,1-1 1 0 0,0 0 0 0 0,1 0 0 0 0,-1 0-1 0 0,1-1 1 0 0,0 1 0 0 0,0-1-1 0 0,0 1 1 0 0,0-1 0 0 0,1 0 0 0 0,0 1-1 0 0,-1-3 4 0 0,5-5-5 0 0,0 1-1 0 0,1 0 1 0 0,0 1-1 0 0,0-1 1 0 0,1 1-1 0 0,0-1 1 0 0,1 1-1 0 0,1 1 1 0 0,-1-1-1 0 0,1 1 1 0 0,1 0-1 0 0,0 1 1 0 0,0 0-1 0 0,1 0 1 0 0,0 1-1 0 0,0 0 1 0 0,7-4 5 0 0,154-83-972 0 0,-159 89 454 0 0,23-9-641 0 0,-12 7-4679 0 0,-14 7-5930 0 0</inkml:trace>
  <inkml:trace contextRef="#ctx0" brushRef="#br0" timeOffset="5533.713">1671 891 104 0 0,'0'0'2379'0'0,"0"0"106"0"0,0 0-2 0 0,0 0-143 0 0,0 0-287 0 0,0 0-361 0 0,0 0-349 0 0,0 0-288 0 0,0 0-143 0 0,0 0-38 0 0,0 0 14 0 0,0 0 20 0 0,0 0-4 0 0,10-5-51 0 0,81-28 1643 0 0,-67 24-2066 0 0,87-40-995 0 0,-107 48-9321 0 0,-3 1-2262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7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0 4313 0 0,'0'0'1747'0'0,"0"0"-412"0"0,0 0 40 0 0,0 0 239 0 0,0 0 113 0 0,0 0-100 0 0,0 0-227 0 0,0 0-232 0 0,0 0-148 0 0,0 0-54 0 0,0 0-53 0 0,0 0-75 0 0,0 0-66 0 0,-26 14-74 0 0,-82 47-70 0 0,54-13 272 0 0,46-35-680 0 0,-16 30 63 0 0,1 0 0 0 0,2 1 0 0 0,2 2 0 0 0,2 0 0 0 0,2 1 0 0 0,2 0 0 0 0,3 1 0 0 0,1 0 0 0 0,0 19-283 0 0,7 92 119 0 0,1-153-148 0 0,2 1-1 0 0,-1-1 1 0 0,1 1 0 0 0,0-1 0 0 0,0 0-1 0 0,0 1 1 0 0,1-1 0 0 0,0 0 0 0 0,1 0-1 0 0,-1 0 1 0 0,1 0 0 0 0,0-1 0 0 0,1 1-1 0 0,-1-1 1 0 0,1 0 0 0 0,0 1 0 0 0,0-2-1 0 0,1 1 1 0 0,-1 0 0 0 0,1-1 0 0 0,0 0-1 0 0,1 0 1 0 0,-1-1 0 0 0,1 1 0 0 0,-1-1-1 0 0,1 0 1 0 0,0-1 0 0 0,0 0 0 0 0,0 1-1 0 0,6 0 30 0 0,4-3-1039 0 0,7 0-1803 0 0,-9-1-2393 0 0,-6-2-6137 0 0</inkml:trace>
  <inkml:trace contextRef="#ctx0" brushRef="#br0" timeOffset="615.971">191 840 7498 0 0,'0'0'2691'0'0,"0"0"-327"0"0,0 0-153 0 0,0 0-97 0 0,0 0-273 0 0,0 0-328 0 0,0 0-340 0 0,0 0-280 0 0,0 0-173 0 0,0 0-104 0 0,0 0-41 0 0,0 0-57 0 0,0 0-48 0 0,9-24-44 0 0,43-118 282 0 0,51-97 656 0 0,-93 222-1353 0 0,2-1-1 0 0,0 2 0 0 0,0 0 0 0 0,2 0 1 0 0,0 1-1 0 0,0 1 0 0 0,2-1-10 0 0,-16 15-2 0 0,1 0 0 0 0,-1-1 0 0 0,1 1 0 0 0,-1 0-1 0 0,1 0 1 0 0,-1 0 0 0 0,0-1 0 0 0,1 1 0 0 0,-1 0-1 0 0,1 0 1 0 0,-1 0 0 0 0,1 0 0 0 0,-1 0 0 0 0,1 0-1 0 0,-1 0 1 0 0,1 0 0 0 0,-1 0 0 0 0,1 0 0 0 0,-1 0 0 0 0,1 0-1 0 0,-1 0 1 0 0,1 0 0 0 0,-1 1 0 0 0,1-1 0 0 0,-1 0-1 0 0,0 0 1 0 0,1 1 0 0 0,-1-1 0 0 0,1 0 0 0 0,-1 0-1 0 0,0 1 1 0 0,1-1 0 0 0,-1 0 0 0 0,0 1 0 0 0,1-1 0 0 0,-1 0-1 0 0,0 1 1 0 0,1-1 0 0 0,-1 1 0 0 0,0-1 0 0 0,0 1-1 0 0,0-1 1 0 0,1 1 0 0 0,-1-1 0 0 0,0 0 0 0 0,0 1-1 0 0,0-1 1 0 0,0 1 0 0 0,0-1 0 0 0,0 1 0 0 0,0-1 0 0 0,0 1-1 0 0,0-1 1 0 0,0 1 0 0 0,0-1 0 0 0,0 1 0 0 0,0-1-1 0 0,-1 1 1 0 0,1-1 0 0 0,0 1 2 0 0,0 42 23 0 0,0-34-23 0 0,-28 218 46 0 0,28-225-41 0 0,1 0 0 0 0,-1 1 0 0 0,1-1 1 0 0,0 0-1 0 0,0 0 0 0 0,0 0 1 0 0,0 0-1 0 0,0-1 0 0 0,0 1 0 0 0,0 0 1 0 0,1 0-1 0 0,-1-1 0 0 0,1 1 1 0 0,-1 0-1 0 0,1-1 0 0 0,0 0 0 0 0,0 1 1 0 0,-1-1-1 0 0,1 0 0 0 0,0 0 1 0 0,0 0-1 0 0,0 0 0 0 0,0 0 1 0 0,0 0-1 0 0,0-1 0 0 0,1 1 0 0 0,-1-1 1 0 0,0 0-1 0 0,0 1 0 0 0,0-1 1 0 0,1 0-1 0 0,-1 0 0 0 0,0 0 0 0 0,0-1 1 0 0,0 1-1 0 0,1 0 0 0 0,-1-1 1 0 0,0 1-1 0 0,0-1 0 0 0,0 0 0 0 0,0 0 1 0 0,0 0-1 0 0,0 0 0 0 0,0 0 1 0 0,0 0-1 0 0,-1-1 0 0 0,1 1 0 0 0,0 0 1 0 0,-1-1-1 0 0,1 0 0 0 0,-1 1 1 0 0,1-1-1 0 0,-1 0 0 0 0,0 0 0 0 0,0 1 1 0 0,0-1-1 0 0,0 0 0 0 0,0 0 1 0 0,1-2-6 0 0,152-206 218 0 0,-107 163-244 0 0,-40 74-169 0 0,-10 138 227 0 0,-4-61-31 0 0,13 23-1378 0 0,4-115-1358 0 0,-5-9-4689 0 0,-3-1 2107 0 0,2 1-5877 0 0</inkml:trace>
  <inkml:trace contextRef="#ctx0" brushRef="#br0" timeOffset="982.733">852 674 9450 0 0,'0'0'2374'0'0,"0"0"-551"0"0,0 0-268 0 0,0 0-180 0 0,0 0-250 0 0,0 0-142 0 0,0 0-58 0 0,0 0-41 0 0,0 0 25 0 0,0 0-15 0 0,0 0-97 0 0,0 0-103 0 0,16 0-131 0 0,112-7 997 0 0,-127 6-1537 0 0,1 1 1 0 0,-1-1-1 0 0,1 0 0 0 0,-1 1 1 0 0,1-1-1 0 0,0 1 1 0 0,-1-1-1 0 0,1 1 0 0 0,-1 0 1 0 0,1 0-1 0 0,0 0 1 0 0,-1 0-1 0 0,1 0 0 0 0,0 0 1 0 0,-1 0-1 0 0,1 0 0 0 0,0 1 1 0 0,-1-1-1 0 0,1 1 1 0 0,-1-1-1 0 0,1 1 0 0 0,-1 0 1 0 0,1-1-1 0 0,-1 1 1 0 0,1 0-1 0 0,-1 0 0 0 0,0 0 1 0 0,0 0-1 0 0,1 0 1 0 0,-1 0-1 0 0,0 1 0 0 0,0-1 1 0 0,0 0-1 0 0,0 1 0 0 0,0-1 1 0 0,0 0-1 0 0,-1 1 1 0 0,1-1-1 0 0,0 1 0 0 0,-1-1 1 0 0,1 2-24 0 0,-3 5 47 0 0,0 1 0 0 0,-1-1 0 0 0,1 1 0 0 0,-2-1 0 0 0,1 0 0 0 0,-1 0 0 0 0,-1 0 0 0 0,1-1 0 0 0,-1 0 1 0 0,-1 0-1 0 0,1 0 0 0 0,-1 0 0 0 0,-1-1 0 0 0,1 0 0 0 0,-1 0 0 0 0,-1 0-47 0 0,-24 27 163 0 0,32-33-159 0 0,-1 1 0 0 0,0 0 0 0 0,0 0 0 0 0,1-1-1 0 0,-1 1 1 0 0,0 0 0 0 0,1 0 0 0 0,-1 0 0 0 0,1 0 0 0 0,-1 0 0 0 0,1 0 0 0 0,-1 0 0 0 0,1 0 0 0 0,0 0 0 0 0,0 0-1 0 0,-1 0 1 0 0,1 0 0 0 0,0 0 0 0 0,0 0 0 0 0,0 0 0 0 0,0 0 0 0 0,0 0 0 0 0,0 0 0 0 0,0 0 0 0 0,1 0 0 0 0,-1 0-1 0 0,0 0 1 0 0,0 0 0 0 0,1 0 0 0 0,-1 0 0 0 0,1 0 0 0 0,-1 0 0 0 0,1 0 0 0 0,-1 0 0 0 0,1-1 0 0 0,0 1 0 0 0,-1 0 0 0 0,1 0-1 0 0,0 0 1 0 0,0-1 0 0 0,-1 1 0 0 0,1 0 0 0 0,0-1 0 0 0,0 1 0 0 0,0-1 0 0 0,0 1 0 0 0,0-1 0 0 0,0 0 0 0 0,0 1-1 0 0,0-1 1 0 0,0 0 0 0 0,0 0 0 0 0,0 1 0 0 0,0-1 0 0 0,0 0 0 0 0,0 0 0 0 0,0 0 0 0 0,0 0-4 0 0,7 1-76 0 0,0 0 0 0 0,1 0 0 0 0,-1-1 0 0 0,0 0 1 0 0,0 0-1 0 0,0-1 0 0 0,0 0 0 0 0,0 0 0 0 0,0-1 0 0 0,0 0 1 0 0,7-3 75 0 0,16-9-3263 0 0,-2-5-3893 0 0,-20 14-4187 0 0</inkml:trace>
  <inkml:trace contextRef="#ctx0" brushRef="#br0" timeOffset="1482.482">1437 389 9210 0 0,'0'0'3014'0'0,"0"0"-806"0"0,0 0-443 0 0,0 0-184 0 0,0 0-184 0 0,0 0-176 0 0,0 0-159 0 0,0 0-189 0 0,0 0-158 0 0,0 0-137 0 0,-35 22-126 0 0,-109 69-109 0 0,90-39 17 0 0,50-41-267 0 0,1-5-41 0 0,0 0 0 0 0,1 0 1 0 0,-1 0-1 0 0,1 1 0 0 0,0-1 0 0 0,1 0 0 0 0,-1 1 0 0 0,1-1 1 0 0,1 1-1 0 0,-1 0 0 0 0,1-1 0 0 0,0 1 0 0 0,1 0 1 0 0,0-1-1 0 0,1 7-52 0 0,1-10 55 0 0,1 0 0 0 0,-1-1 0 0 0,1 1 0 0 0,0-1-1 0 0,0 0 1 0 0,0 0 0 0 0,0 0 0 0 0,0 0 0 0 0,1-1 0 0 0,-1 1 0 0 0,1-1 0 0 0,-1 0 0 0 0,1 0 0 0 0,-1-1 0 0 0,1 0 0 0 0,-1 1 0 0 0,1-2-1 0 0,-1 1 1 0 0,1 0 0 0 0,-1-1 0 0 0,1 0 0 0 0,-1 0 0 0 0,1 0 0 0 0,-1-1 0 0 0,0 1 0 0 0,0-1 0 0 0,2-1-55 0 0,164-99 783 0 0,-168 100-781 0 0,-1 0 0 0 0,1 1 1 0 0,1-1-1 0 0,-1 1 0 0 0,0-1 1 0 0,0 1-1 0 0,0 0 0 0 0,1 0 1 0 0,-1 0-1 0 0,1 0 0 0 0,-1 0 1 0 0,1 1-1 0 0,-1-1 0 0 0,1 1 1 0 0,-1-1-1 0 0,1 1 0 0 0,-1 0 1 0 0,1 0-1 0 0,0 0 0 0 0,-1 0 1 0 0,1 1-1 0 0,-1-1 0 0 0,1 1 1 0 0,-1-1-1 0 0,1 1 0 0 0,-1 0 1 0 0,1 0-1 0 0,-1 0 0 0 0,0 0 1 0 0,0 1-1 0 0,1-1 0 0 0,-1 1 1 0 0,0-1-1 0 0,0 1 0 0 0,0 0 1 0 0,-1 0-1 0 0,1-1 0 0 0,0 1 1 0 0,-1 1-1 0 0,1 0-2 0 0,3 24-1 0 0,-3 1-1 0 0,0 0 1 0 0,-1 0 0 0 0,-2-1-1 0 0,-1 1 1 0 0,-1 0 0 0 0,-2-1-1 0 0,0 1 1 0 0,-2-1 0 0 0,-1-1 0 0 0,-8 19 1 0 0,0 9-49 0 0,3-7 42 0 0,9-26 6 0 0,-1 0-1 0 0,0 0 1 0 0,-2-1 0 0 0,-1 0 0 0 0,0 0-1 0 0,-2-1 1 0 0,0 0 0 0 0,-1 0 0 0 0,-13 15 1 0 0,20-29-3 0 0,0-1 0 0 0,0 1 0 0 0,-1-1 0 0 0,1 0 1 0 0,-1-1-1 0 0,0 1 0 0 0,0-1 0 0 0,-1 0 1 0 0,1 0-1 0 0,-1-1 0 0 0,1 0 0 0 0,-1 0 0 0 0,0 0 1 0 0,0 0-1 0 0,0-1 0 0 0,0 0 0 0 0,0 0 0 0 0,0-1 1 0 0,0 0-1 0 0,0 0 0 0 0,0 0 0 0 0,-4-1 3 0 0,6-3-9 0 0,0 1 0 0 0,1-1 0 0 0,-1 0 1 0 0,1 0-1 0 0,0-1 0 0 0,0 1 0 0 0,1-1 0 0 0,-1 1 0 0 0,1-1 0 0 0,0 0 0 0 0,0 0 0 0 0,0 0 0 0 0,1 0 0 0 0,0 0 0 0 0,0 0 0 0 0,0 0 0 0 0,1 0 0 0 0,-1 0 0 0 0,1-1 1 0 0,1 1-1 0 0,-1 0 0 0 0,1 0 0 0 0,0 0 0 0 0,0-1 0 0 0,0 1 0 0 0,1 0 0 0 0,1-4 9 0 0,4-8-101 0 0,0 1 0 0 0,1-1-1 0 0,1 1 1 0 0,1 1 0 0 0,0 0 0 0 0,1 0 0 0 0,1 1 0 0 0,4-4 101 0 0,24-22-2832 0 0,0 4-3800 0 0,-28 24-5164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4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288 187 4489 0 0,'0'0'2961'0'0,"0"0"-984"0"0,0 0-343 0 0,0 0-79 0 0,0 0-52 0 0,0 0-159 0 0,0 0-243 0 0,0 0-236 0 0,0 0-179 0 0,0 0-106 0 0,0 0-24 0 0,-22 29 63 0 0,-63 91 58 0 0,86-121-660 0 0,0 1 1 0 0,-1-1-1 0 0,1 1 1 0 0,0 0-1 0 0,0-1 0 0 0,0 1 1 0 0,0 0-1 0 0,0-1 0 0 0,0 1 1 0 0,0 0-1 0 0,0 0 0 0 0,0 0 1 0 0,0 0-1 0 0,0 0 1 0 0,0 0-1 0 0,0 0 0 0 0,0 1 1 0 0,0-1-1 0 0,0 0 0 0 0,-1 0 1 0 0,1 1-1 0 0,0-1 0 0 0,0 1 1 0 0,0-1-1 0 0,0 0 1 0 0,0 1-1 0 0,-1 0 0 0 0,1-1 1 0 0,0 1-1 0 0,0-1 0 0 0,-1 1 1 0 0,1 0-1 0 0,0 0 0 0 0,-1-1 1 0 0,1 1-1 0 0,-1 0 1 0 0,1 0-1 0 0,-1 0 0 0 0,1 0 1 0 0,-1 0-1 0 0,0-1 0 0 0,0 1 1 0 0,1 0-1 0 0,-1 0 0 0 0,0 0 1 0 0,0 0-1 0 0,0 0 1 0 0,0 0-1 0 0,0 0 0 0 0,0 0 1 0 0,0 0-1 0 0,0 0 0 0 0,0 0 1 0 0,0 0-1 0 0,-1 0 0 0 0,1 0 1 0 0,0 0-1 0 0,-1 0 1 0 0,1-1-1 0 0,-1 1 0 0 0,1 0 1 0 0,-1 0-1 0 0,1 0 0 0 0,-1 0 1 0 0,1-1-1 0 0,-1 1 0 0 0,0 0 1 0 0,0-1-1 0 0,0 1-17 0 0,10-1 200 0 0,26-5 8 0 0,0-2 0 0 0,0-1 1 0 0,-1-1-1 0 0,0-3 1 0 0,0 0-1 0 0,-2-2 0 0 0,1-1 1 0 0,-2-2-1 0 0,0-1 0 0 0,-1-2 1 0 0,-1 0-1 0 0,-1-2 1 0 0,-1-2-1 0 0,-1 0 0 0 0,-1-2 1 0 0,1-2-209 0 0,-21 23 60 0 0,0 1 1 0 0,0-1 0 0 0,-1 0-1 0 0,1-1 1 0 0,-1 1 0 0 0,0-1-1 0 0,-1 0 1 0 0,0 0 0 0 0,1 0 0 0 0,-2 0-1 0 0,1-1 1 0 0,-1 1 0 0 0,0-1-1 0 0,0-2-60 0 0,-3 8 16 0 0,0 1 0 0 0,-1 0 0 0 0,1 0-1 0 0,0 0 1 0 0,0 0 0 0 0,-1 0 0 0 0,1 0 0 0 0,0 0-1 0 0,0 1 1 0 0,0-1 0 0 0,-1 0 0 0 0,1 1 0 0 0,0-1-1 0 0,0 1 1 0 0,0-1 0 0 0,0 1 0 0 0,-1-1-1 0 0,1 1 1 0 0,0 0 0 0 0,0-1 0 0 0,0 1 0 0 0,1 0-1 0 0,-1 0 1 0 0,0 0 0 0 0,0 0 0 0 0,0 0 0 0 0,1 0-1 0 0,-1 0 1 0 0,0 0 0 0 0,1 0 0 0 0,-1 0-16 0 0,-14 23 0 0 0,0 0 1 0 0,2 1 0 0 0,0 0-1 0 0,2 1 1 0 0,1 0 0 0 0,1 1-1 0 0,1 0 1 0 0,2 0 0 0 0,0 1-1 0 0,2 1 0 0 0,-16 283 28 0 0,21-162-60 0 0,2-72-25 0 0,-4 0-1 0 0,-2 0 0 0 0,-5 0 1 0 0,-11 46 57 0 0,14-102-108 0 0,-2 0 0 0 0,0 0 0 0 0,-2-1 0 0 0,0 0 1 0 0,-1-1-1 0 0,-1 0 0 0 0,-1 0 0 0 0,-1-1 0 0 0,-1-1 1 0 0,-8 9 107 0 0,13-17-174 0 0,1-1 0 0 0,-2 0 0 0 0,1-1 0 0 0,-1 0 0 0 0,-1-1 0 0 0,1 0 0 0 0,-1 0 0 0 0,0-1 0 0 0,-1-1 1 0 0,1 0-1 0 0,-1 0 0 0 0,0-1 0 0 0,-1-1 0 0 0,1 0 0 0 0,0 0 0 0 0,-1-2 0 0 0,0 1 0 0 0,1-2 0 0 0,-9 0 174 0 0,11-1-97 0 0,1-1 0 0 0,-1 0 0 0 0,1 0 0 0 0,0-1-1 0 0,0 0 1 0 0,1-1 0 0 0,-1 0 0 0 0,1-1 0 0 0,-1 0-1 0 0,2 0 1 0 0,-1 0 0 0 0,0-1 0 0 0,1 0 0 0 0,0-1-1 0 0,0 0 1 0 0,1 0 0 0 0,0 0 0 0 0,-5-8 97 0 0,-1-2-5 0 0,1 0 1 0 0,0-2-1 0 0,1 1 1 0 0,1-1-1 0 0,1-1 1 0 0,1 1-1 0 0,0-2 1 0 0,1-2 4 0 0,2 7 129 0 0,1 0 1 0 0,0 0 0 0 0,1 0-1 0 0,1 0 1 0 0,1 0 0 0 0,0 0-1 0 0,1 0 1 0 0,1 0-1 0 0,0 0 1 0 0,1 0 0 0 0,1 0-1 0 0,1 1 1 0 0,0-1 0 0 0,1 1-1 0 0,0 1 1 0 0,1-1 0 0 0,1 1-1 0 0,0 0 1 0 0,10-11-130 0 0,0 1 218 0 0,2 1 1 0 0,0 1 0 0 0,2 0-1 0 0,0 2 1 0 0,1 1-1 0 0,1 1 1 0 0,1 0 0 0 0,1 2-1 0 0,0 1 1 0 0,1 1-1 0 0,0 2 1 0 0,10-3-219 0 0,2-2 42 0 0,1 2 0 0 0,0 2 0 0 0,1 1 0 0 0,0 2 0 0 0,1 2 0 0 0,0 2 0 0 0,0 2 0 0 0,35 1-42 0 0,5 29-1419 0 0,-58-10-1533 0 0,-2 2-3486 0 0,-13-10-5116 0 0</inkml:trace>
  <inkml:trace contextRef="#ctx0" brushRef="#br0" timeOffset="239.102">1055 1084 0 0 0,'0'0'1814'0'0,"0"0"848"0"0,0 0 329 0 0,0 0 70 0 0,0 0-150 0 0,0 0-343 0 0,0 0-428 0 0,0 0-385 0 0,0 0-300 0 0,0 0-270 0 0,0 0-205 0 0,0 0-203 0 0,0 0-189 0 0,0-7-107 0 0,0-2-391 0 0,1 0 0 0 0,0 0 0 0 0,1 0 0 0 0,0 1 0 0 0,0-1 1 0 0,1 0-1 0 0,0 1 0 0 0,0 0 0 0 0,1 0 0 0 0,0 0 0 0 0,3-3-90 0 0,23-44 151 0 0,2 1 0 0 0,3 2 0 0 0,2 2 0 0 0,30-31-151 0 0,-9 41-1200 0 0,-35 36-2255 0 0,-1 9-4283 0 0,-17-1-3703 0 0</inkml:trace>
  <inkml:trace contextRef="#ctx0" brushRef="#br0" timeOffset="507.503">1649 676 8578 0 0,'0'0'2572'0'0,"0"0"-649"0"0,0 0-397 0 0,0 0-168 0 0,0 0-190 0 0,0 0-252 0 0,0 0-209 0 0,0 0-150 0 0,0 0-110 0 0,0 0-75 0 0,0 0-54 0 0,0 0-60 0 0,-30 29-46 0 0,-90 92-33 0 0,116-119-169 0 0,1 1 0 0 0,0-1-1 0 0,0 1 1 0 0,0 0 0 0 0,0 0 0 0 0,0 1-1 0 0,1-1 1 0 0,-1 0 0 0 0,1 1 0 0 0,0 0-1 0 0,0-1 1 0 0,0 1 0 0 0,1 0 0 0 0,-1 0-1 0 0,1 0 1 0 0,0 0 0 0 0,0 0-1 0 0,0 0 1 0 0,1 1-10 0 0,-1 6 30 0 0,0-9 6 0 0,0 1 0 0 0,0 0 1 0 0,1 0-1 0 0,-1 0 0 0 0,1 0 0 0 0,-1 0 0 0 0,1-1 1 0 0,0 1-1 0 0,0 0 0 0 0,1 0 0 0 0,-1 0 0 0 0,0 0 1 0 0,1 0-1 0 0,0 0 0 0 0,-1 0 0 0 0,1 0 0 0 0,0-1 1 0 0,1 1-1 0 0,-1 0 0 0 0,0-1 0 0 0,1 1 0 0 0,0-1 1 0 0,-1 0-1 0 0,1 1 0 0 0,0-1 0 0 0,0 0 1 0 0,0 0-1 0 0,1 0 0 0 0,-1 0 0 0 0,0 0 0 0 0,1-1 1 0 0,-1 1-1 0 0,1-1 0 0 0,0 0 0 0 0,-1 1 0 0 0,1-1 1 0 0,0 0-1 0 0,0-1 0 0 0,-1 1 0 0 0,4 0-36 0 0,-1 0 114 0 0,0-1-1 0 0,0 0 1 0 0,0 0-1 0 0,0 0 1 0 0,0-1 0 0 0,0 1-1 0 0,0-1 1 0 0,0 0-1 0 0,0-1 1 0 0,0 1-1 0 0,0-1 1 0 0,0 0 0 0 0,-1 0-1 0 0,1-1 1 0 0,-1 1-1 0 0,0-1 1 0 0,0 0-1 0 0,0 0 1 0 0,0 0 0 0 0,0-1-1 0 0,-1 1 1 0 0,1-1-1 0 0,-1 0 1 0 0,0 0-1 0 0,0 0 1 0 0,0 0 0 0 0,-1-1-1 0 0,0 1 1 0 0,0-1-1 0 0,0 0 1 0 0,0 1-1 0 0,0-3-113 0 0,3-8-111 0 0,-1 0-1 0 0,-1 0 1 0 0,0 0 0 0 0,-1-1-1 0 0,-1 0 1 0 0,0 1-1 0 0,-1-1 1 0 0,-1 1 0 0 0,0-1-1 0 0,-1 0 1 0 0,-1-1 111 0 0,0-2-2328 0 0,2 7-5029 0 0,1 7-4520 0 0</inkml:trace>
  <inkml:trace contextRef="#ctx0" brushRef="#br0" timeOffset="923.92">1835 1042 13275 0 0,'0'0'3094'0'0,"0"0"-1283"0"0,0 0-530 0 0,0 0-64 0 0,0 0-80 0 0,0 0-128 0 0,0 0-176 0 0,0 0-195 0 0,0 0-144 0 0,0 0-95 0 0,0 0-55 0 0,28-33-28 0 0,84-101-62 0 0,-49 66 122 0 0,30 0-70 0 0,-91 68-314 0 0,0 1 0 0 0,0-1 0 0 0,-1 0 0 0 0,1 1 0 0 0,0 0 0 0 0,-1-1 0 0 0,1 1 0 0 0,-1 0 0 0 0,1 0 0 0 0,-1 0 0 0 0,1 0 0 0 0,-1 0 0 0 0,1 0 0 0 0,-1 0 0 0 0,0 1 0 0 0,0-1 0 0 0,0 0 0 0 0,0 1 0 0 0,0-1 0 0 0,0 1 0 0 0,0-1 0 0 0,0 1 0 0 0,0-1 0 0 0,-1 1 0 0 0,1 0-1 0 0,-1-1 1 0 0,1 1 0 0 0,-1 0 0 0 0,0 0 0 0 0,1-1 0 0 0,-1 1 0 0 0,0 0 0 0 0,0 0 0 0 0,0-1 0 0 0,-1 1 0 0 0,1 0 0 0 0,0 0 0 0 0,-1-1 0 0 0,1 1 0 0 0,-1 0 0 0 0,1-1 0 0 0,-1 1 0 0 0,0 0 0 0 0,0-1 0 0 0,0 2 8 0 0,0 10 15 0 0,0-12-13 0 0,1 1 0 0 0,-1-1 1 0 0,1 1-1 0 0,0 0 1 0 0,-1-1-1 0 0,1 1 0 0 0,0 0 1 0 0,0-1-1 0 0,0 1 0 0 0,0 0 1 0 0,0 0-1 0 0,0-1 1 0 0,0 1-1 0 0,1-1 0 0 0,-1 1 1 0 0,1 0-1 0 0,-1-1 0 0 0,1 1 1 0 0,0-1-1 0 0,-1 1 1 0 0,1-1-1 0 0,0 1 0 0 0,0-1 1 0 0,0 1-1 0 0,0-1 0 0 0,0 0 1 0 0,1 0-1 0 0,-1 0 1 0 0,0 0-1 0 0,0 1 0 0 0,1-2 1 0 0,-1 1-1 0 0,1 0 1 0 0,-1 0-1 0 0,1 0 0 0 0,-1-1 1 0 0,1 1-1 0 0,-1-1 0 0 0,1 1 1 0 0,0-1-1 0 0,-1 1 1 0 0,1-1-1 0 0,0 0 0 0 0,-1 0 1 0 0,1 0-1 0 0,0 0 0 0 0,-1 0 1 0 0,1 0-1 0 0,0-1 1 0 0,-1 1-1 0 0,2-1-2 0 0,72-48 359 0 0,-69 45-328 0 0,-1-1 10 0 0,0 1 0 0 0,0 1 1 0 0,0-1-1 0 0,0 1 0 0 0,1 0 1 0 0,0 0-1 0 0,0 0 0 0 0,0 1 1 0 0,0 0-1 0 0,0 0 0 0 0,0 0 1 0 0,6 0-42 0 0,-10 4 12 0 0,0 0 1 0 0,-1 0-1 0 0,1 0 1 0 0,-1 1 0 0 0,1-1-1 0 0,-1 0 1 0 0,0 0-1 0 0,0 1 1 0 0,0-1 0 0 0,0 1-1 0 0,0-1 1 0 0,0 1-1 0 0,-1 0 1 0 0,1-1 0 0 0,-1 1-1 0 0,0 0 1 0 0,1-1 0 0 0,-1 1-1 0 0,-1 0 1 0 0,1-1-1 0 0,0 2-12 0 0,1 10 32 0 0,0-6-9 0 0,-1-2-37 0 0,1-1 0 0 0,0 1 0 0 0,0 0 0 0 0,0 0 1 0 0,0-1-1 0 0,1 1 0 0 0,0-1 0 0 0,0 1 0 0 0,1-1 0 0 0,-1 0 0 0 0,1 0 0 0 0,0 0 0 0 0,1 0 0 0 0,-1 0 0 0 0,1-1 0 0 0,0 1 0 0 0,1 0 14 0 0,48 1-3421 0 0,-39-7-1095 0 0,-5 1-7456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 0 0 0,'0'0'1294'0'0,"0"0"987"0"0,0 0 233 0 0,0 0-201 0 0,0 0-274 0 0,0 0-245 0 0,0 0-202 0 0,0 0-210 0 0,0 0-276 0 0,-5 0 1498 0 0,-22-4 774 0 0,38 0-4297 0 0,-5 1-6880 0 0,-6 2-3363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0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75 14867 0 0,'0'0'3158'0'0,"0"0"-981"0"0,0 0-568 0 0,0 0-291 0 0,0 0-285 0 0,0 0-214 0 0,0 0-155 0 0,0 0-137 0 0,0 0-100 0 0,0 0-56 0 0,0 0-69 0 0,0 0-81 0 0,0 0-93 0 0,7-13-63 0 0,17-41-45 0 0,-24 54-20 0 0,-1-1 0 0 0,1 0 0 0 0,-1 1 0 0 0,0-1 0 0 0,1 1 0 0 0,-1-1 0 0 0,0 1 0 0 0,0-1 0 0 0,1 1 0 0 0,-1-1 0 0 0,0 1 0 0 0,0 0 0 0 0,0-1 0 0 0,1 1 0 0 0,-1 0 0 0 0,0 0 0 0 0,0 0-1 0 0,0 0 1 0 0,0 0 0 0 0,0 0 0 0 0,0 0 0 0 0,1 0 0 0 0,-1 0 0 0 0,0 0 0 0 0,0 0 0 0 0,0 0 0 0 0,0 1 0 0 0,0-1 0 0 0,1 0 0 0 0,-1 1 0 0 0,0-1 0 0 0,0 0 0 0 0,0 1 0 0 0,1-1 0 0 0,-1 1 0 0 0,0-1 0 0 0,1 1 0 0 0,-1 0 0 0 0,0-1 0 0 0,1 1 0 0 0,-1 0 0 0 0,1-1 0 0 0,-1 1 0 0 0,1 0 0 0 0,-1 0 0 0 0,1-1 0 0 0,0 1 0 0 0,-1 0 0 0 0,1 0 0 0 0,-3 1-3 0 0,-2 1 1 0 0,2-3-1 0 0,1 1 0 0 0,-1-1 0 0 0,1 1 0 0 0,-1 0 0 0 0,0 0-1 0 0,1 0 1 0 0,0 0 0 0 0,-1 0 0 0 0,1 0 0 0 0,0 1 0 0 0,-1-1 0 0 0,1 1-1 0 0,0 0 1 0 0,0 0 0 0 0,0-1 0 0 0,1 1 0 0 0,-1 1 0 0 0,0-1 0 0 0,1 0-1 0 0,-1 0 1 0 0,1 1 0 0 0,0-1 0 0 0,0 0 0 0 0,-1 1 0 0 0,2-1 0 0 0,-1 1 0 0 0,0 0-1 0 0,1-1 1 0 0,-1 1 0 0 0,1-1 0 0 0,-1 1 0 0 0,1 0 0 0 0,0 0 0 0 0,1-1-1 0 0,-1 1 1 0 0,0 0 0 0 0,1-1 0 0 0,-1 1 0 0 0,1-1 0 0 0,0 1 0 0 0,0 0 0 0 0,0 0 3 0 0,44 37 37 0 0,-39-37-27 0 0,0 1 0 0 0,-1 0 0 0 0,1 0 0 0 0,-1 1 0 0 0,0-1 0 0 0,-1 1 1 0 0,1 0-1 0 0,-1 0 0 0 0,0 1 0 0 0,0-1 0 0 0,-1 1 0 0 0,1 0 0 0 0,-1 0 0 0 0,-1 0 0 0 0,1 1 0 0 0,-1-1 0 0 0,0 0 0 0 0,1 7-10 0 0,-4-6 43 0 0,0 1 1 0 0,0 0-1 0 0,0-1 0 0 0,-1 1 0 0 0,0-1 0 0 0,-1 0 0 0 0,0 1 1 0 0,0-1-1 0 0,0 0 0 0 0,-1-1 0 0 0,0 1 0 0 0,0 0 0 0 0,-1-1 1 0 0,0 0-1 0 0,0 0 0 0 0,0-1 0 0 0,-1 1 0 0 0,0-1 1 0 0,0 0-1 0 0,0-1 0 0 0,0 0 0 0 0,-1 0 0 0 0,0 0 0 0 0,0 0 1 0 0,0-1-1 0 0,0-1 0 0 0,-1 1-43 0 0,4-2-33 0 0,1 0 0 0 0,0 0 0 0 0,0 0-1 0 0,0 0 1 0 0,-1-1 0 0 0,1 0 0 0 0,0 0 0 0 0,-1 0 0 0 0,1 0 0 0 0,0 0 0 0 0,-1 0-1 0 0,1-1 1 0 0,0 0 0 0 0,0 0 0 0 0,-1 0 0 0 0,1 0 0 0 0,0 0 0 0 0,-1-1 33 0 0,-21-11-5295 0 0,21 10 3648 0 0,-2-1-10502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2777 0 0,'0'0'1572'0'0,"0"0"-134"0"0,0 0 37 0 0,0 0 168 0 0,0 0 62 0 0,0 0-162 0 0,0 0-286 0 0,0 0-319 0 0,0 0-227 0 0,0 0-100 0 0,0 0 2 0 0,9-13 38 0 0,62-89 1348 0 0,-57 82-1350 0 0,33-41 680 0 0,-3-2-1 0 0,-2-2 1 0 0,1-11-1329 0 0,-20 18 1089 0 0,-9 136-633 0 0,35 199-164 0 0,-30-112 18 0 0,-5 123-310 0 0,-13-280 5 0 0,-1 0 1 0 0,-1 0 0 0 0,0 0-1 0 0,0 0 1 0 0,0 0-1 0 0,-1-1 1 0 0,0 1 0 0 0,0 0-1 0 0,-1-1 1 0 0,0 0-1 0 0,-1 0 1 0 0,1 0 0 0 0,-1 0-1 0 0,-1 0 1 0 0,-3 4-6 0 0,6-9 14 0 0,-1-1 0 0 0,1 1 0 0 0,-1 0 0 0 0,0-1 1 0 0,0 1-1 0 0,0-1 0 0 0,0 0 0 0 0,0 0 0 0 0,0 0 0 0 0,0-1 1 0 0,0 1-1 0 0,0-1 0 0 0,-1 1 0 0 0,1-1 0 0 0,0 0 0 0 0,0 0 1 0 0,0 0-1 0 0,0-1 0 0 0,-1 1 0 0 0,1-1 0 0 0,0 0 0 0 0,0 0 1 0 0,0 0-1 0 0,0 0 0 0 0,0 0 0 0 0,1-1 0 0 0,-1 1 0 0 0,0-1 0 0 0,1 0 1 0 0,-1 0-1 0 0,1 0 0 0 0,-1 0 0 0 0,1 0 0 0 0,-1-1-14 0 0,-4-10 3 0 0,0 0-1 0 0,1 0 0 0 0,0 0 0 0 0,1-1 1 0 0,1 0-1 0 0,0 0 0 0 0,1 0 0 0 0,0 0 1 0 0,1-1-1 0 0,1 1 0 0 0,0-1 0 0 0,1 0 1 0 0,1 1-1 0 0,0-1 0 0 0,1 1 0 0 0,3-13-2 0 0,5-13-8 0 0,2-1-1 0 0,2 2 0 0 0,2 0 0 0 0,2 1 1 0 0,1 0-1 0 0,1 2 0 0 0,2 0 0 0 0,2 2 1 0 0,1 0-1 0 0,2 2 0 0 0,25-24 9 0 0,-32 33 1 0 0,1 1 1 0 0,1 1-1 0 0,1 1 0 0 0,0 1 0 0 0,1 1 0 0 0,2 1 0 0 0,-1 1 0 0 0,2 1 0 0 0,0 2 1 0 0,1 0-1 0 0,0 2 0 0 0,0 1 0 0 0,7 0-1 0 0,-33 9-2 0 0,0 0 0 0 0,0 0 0 0 0,0 1 0 0 0,-1-1 0 0 0,1 0 0 0 0,0 1 0 0 0,0-1 0 0 0,0 1 0 0 0,0 0 0 0 0,0 0 0 0 0,0 0 0 0 0,0 0 0 0 0,1 0 0 0 0,-1 0 0 0 0,0 0 0 0 0,0 1 0 0 0,0-1 0 0 0,0 1 0 0 0,-1-1 0 0 0,1 1 0 0 0,0 0 0 0 0,0 0 0 0 0,0-1 0 0 0,0 2 0 0 0,-1-1 0 0 0,1 0 0 0 0,0 0 0 0 0,-1 0 0 0 0,1 1 0 0 0,-1-1 0 0 0,0 1 0 0 0,1-1 0 0 0,-1 1 0 0 0,0 0 0 0 0,0-1 0 0 0,0 1 0 0 0,0 0 0 0 0,0 0 0 0 0,0 0 0 0 0,-1 0 0 0 0,1 0 0 0 0,0-1 0 0 0,-1 1 0 0 0,0 0 0 0 0,1 0 0 0 0,-1 1 0 0 0,0-1 0 0 0,0 1 2 0 0,-1 10 5 0 0,0-1 0 0 0,0 1 0 0 0,-1 0 0 0 0,-1 0 0 0 0,0-1-1 0 0,-1 1 1 0 0,0-1 0 0 0,-1 0 0 0 0,0 0 0 0 0,-1-1 0 0 0,0 0 0 0 0,-1 0 0 0 0,-1 0 0 0 0,1-1 0 0 0,-3 2-5 0 0,-140 139 30 0 0,134-137-30 0 0,-161 122-265 0 0,114-113-1416 0 0,70-43-3659 0 0,17-9-4776 0 0,-13 17 1275 0 0</inkml:trace>
  <inkml:trace contextRef="#ctx0" brushRef="#br0" timeOffset="586.796">937 561 3273 0 0,'0'0'3451'0'0,"0"0"-1210"0"0,0 0-552 0 0,0 0-22 0 0,0 0-24 0 0,0 0-148 0 0,0 0-166 0 0,0 0-221 0 0,0 0-204 0 0,0 0-130 0 0,0 0-88 0 0,0 0-54 0 0,0 0-47 0 0,17-7-49 0 0,57-26-48 0 0,-59 26-247 0 0,0-2 0 0 0,-1 1-1 0 0,1-2 1 0 0,-2 0 0 0 0,1 0 0 0 0,-2-1 0 0 0,12-13-241 0 0,6-5 340 0 0,-17 19-271 0 0,-1-1 1 0 0,-1-1 0 0 0,1 0 0 0 0,-2-1 0 0 0,0 0-1 0 0,0-1 1 0 0,-1 0 0 0 0,-1 0 0 0 0,-1-1 0 0 0,0 0 0 0 0,0 0-1 0 0,-2-1 1 0 0,0 0 0 0 0,0 0 0 0 0,-2 0 0 0 0,0 0-1 0 0,0-11-69 0 0,-3 24-3 0 0,-1 0 0 0 0,1 1 0 0 0,-1-1 0 0 0,0 1 0 0 0,0 0 0 0 0,0-1 0 0 0,0 1 0 0 0,0 0 0 0 0,-1-1 0 0 0,1 1 0 0 0,0 0-1 0 0,-1 0 1 0 0,0 0 0 0 0,0 0 0 0 0,1 0 0 0 0,-1 1 0 0 0,0-1 0 0 0,0 1 0 0 0,-1-1 0 0 0,1 1 0 0 0,0-1 0 0 0,0 1 0 0 0,-1 0-1 0 0,1 0 1 0 0,0 0 0 0 0,-1 1 0 0 0,1-1 0 0 0,-1 0 0 0 0,0 1 0 0 0,1 0 0 0 0,-1 0 0 0 0,1-1 0 0 0,-1 1 0 0 0,1 1 0 0 0,-1-1-1 0 0,0 0 1 0 0,1 1 0 0 0,-1-1 0 0 0,1 1 0 0 0,-1 0 0 0 0,1 0 0 0 0,0 0 0 0 0,-1 0 0 0 0,1 0 0 0 0,0 0 0 0 0,0 1 0 0 0,-1-1-1 0 0,1 1 4 0 0,-72 53-148 0 0,71-53 140 0 0,1 0 0 0 0,-1 0 1 0 0,1 1-1 0 0,0-1 1 0 0,0 1-1 0 0,0 0 1 0 0,0 0-1 0 0,1 0 1 0 0,-1 0-1 0 0,1 0 0 0 0,0 0 1 0 0,0 0-1 0 0,0 0 1 0 0,0 0-1 0 0,0 1 1 0 0,1-1-1 0 0,-1 0 1 0 0,1 0-1 0 0,0 1 0 0 0,0-1 1 0 0,0 0-1 0 0,0 1 1 0 0,1-1-1 0 0,-1 0 1 0 0,1 1-1 0 0,1 2 8 0 0,3-2 6 0 0,-1 0 1 0 0,1 0-1 0 0,0 0 1 0 0,1-1-1 0 0,-1 1 1 0 0,1-1-1 0 0,-1 0 1 0 0,1-1-1 0 0,0 0 1 0 0,0 0-1 0 0,0 0 0 0 0,0 0 1 0 0,0-1-1 0 0,1 0 1 0 0,-1-1-1 0 0,0 1 1 0 0,1-1-1 0 0,4 0-6 0 0,33 1 53 0 0,-28-1-21 0 0,0 0 1 0 0,0 2-1 0 0,0-1 0 0 0,0 2 0 0 0,0 0 1 0 0,-1 1-1 0 0,14 5-32 0 0,-27-6 27 0 0,-1-1-1 0 0,1 1 1 0 0,-1 0 0 0 0,1 0-1 0 0,-1-1 1 0 0,0 1 0 0 0,0 0 0 0 0,-1 0-1 0 0,1 0 1 0 0,-1 0 0 0 0,1 0 0 0 0,-1 0-1 0 0,0 0 1 0 0,0 0 0 0 0,0 0-1 0 0,0 0 1 0 0,-1 1 0 0 0,1-1 0 0 0,-2 2-27 0 0,2-3 12 0 0,-21 135 307 0 0,21-132-312 0 0,0 0-3 0 0,-1 0 1 0 0,1 0-1 0 0,0-1 1 0 0,0 1 0 0 0,1 0-1 0 0,0 0 1 0 0,-1-1-1 0 0,1 1 1 0 0,1 0-1 0 0,-1-1 1 0 0,1 1 0 0 0,0-1-1 0 0,0 1 1 0 0,0-1-1 0 0,0 0 1 0 0,1 0-1 0 0,0 0 1 0 0,1 2-5 0 0,-2-4-269 0 0,45 27-532 0 0,-35-31-3499 0 0,2-3-3756 0 0,-11 4-3733 0 0</inkml:trace>
  <inkml:trace contextRef="#ctx0" brushRef="#br0" timeOffset="979.034">1726 419 0 0 0,'0'0'2008'0'0,"0"0"296"0"0,0 0 215 0 0,0 0 0 0 0,0 0-158 0 0,0 0-261 0 0,0 0-313 0 0,0 0-264 0 0,0 0-172 0 0,0 0-124 0 0,0 0-111 0 0,0 0-122 0 0,0 0-125 0 0,24 8-139 0 0,74 20-158 0 0,-96-27-548 0 0,0 0 1 0 0,-1 0-1 0 0,1-1 1 0 0,0 1-1 0 0,0-1 1 0 0,-1 0-1 0 0,1 1 0 0 0,0-1 1 0 0,0 0-1 0 0,0 0 1 0 0,0 0-1 0 0,-1 0 1 0 0,1 0-1 0 0,0-1 1 0 0,0 1-1 0 0,0-1 1 0 0,-1 1-1 0 0,1-1 1 0 0,0 1-1 0 0,0-1 0 0 0,-1 0 1 0 0,1 0-1 0 0,-1 0 1 0 0,1 0-1 0 0,-1 0 1 0 0,1 0-1 0 0,-1-1 1 0 0,1 0-25 0 0,3-3 110 0 0,3 0-56 0 0,-1-1 1 0 0,-1 0 0 0 0,1 0-1 0 0,-1 0 1 0 0,0-1 0 0 0,-1 0-1 0 0,0 0 1 0 0,0-1 0 0 0,0 1-1 0 0,-1-1 1 0 0,0 0 0 0 0,0-1-1 0 0,-1 1 1 0 0,0 0 0 0 0,-1-1-1 0 0,0 0 1 0 0,0 0 0 0 0,-1 1 0 0 0,0-1-1 0 0,0 0 1 0 0,-1-8-55 0 0,-1 13-9 0 0,0 1 1 0 0,-1-1 0 0 0,1 1-1 0 0,-1 0 1 0 0,1-1-1 0 0,-1 1 1 0 0,0 0-1 0 0,0 0 1 0 0,-1 0-1 0 0,1 0 1 0 0,0 1-1 0 0,-1-1 1 0 0,0 1-1 0 0,0-1 1 0 0,0 1 0 0 0,0 0-1 0 0,0 0 1 0 0,0 0-1 0 0,0 0 1 0 0,0 1-1 0 0,-1 0 1 0 0,1-1-1 0 0,-1 1 1 0 0,1 0-1 0 0,-1 0 1 0 0,0 1 0 0 0,1-1-1 0 0,-1 1 1 0 0,0 0-1 0 0,1 0 1 0 0,-1 0-1 0 0,0 1 1 0 0,1-1-1 0 0,-1 1 1 0 0,1-1-1 0 0,-1 1 1 0 0,0 1 0 0 0,1-1-1 0 0,0 0 1 0 0,-1 1-1 0 0,1 0 1 0 0,0-1-1 0 0,0 1 1 0 0,-1 2 8 0 0,-7 3-20 0 0,0 1 0 0 0,1 1 1 0 0,0 0-1 0 0,1 0 0 0 0,0 1 1 0 0,0 0-1 0 0,1 1 0 0 0,1-1 1 0 0,0 2-1 0 0,0-1 0 0 0,1 1 1 0 0,0 0-1 0 0,1 0 0 0 0,1 1 1 0 0,0-1-1 0 0,0 1 0 0 0,2 0 1 0 0,-1 0-1 0 0,2 0 0 0 0,-1 0 1 0 0,2 1-1 0 0,0-1 0 0 0,0 0 1 0 0,2 3 19 0 0,-1-11-9 0 0,0 0 1 0 0,0 0 0 0 0,1 0-1 0 0,-1 0 1 0 0,1-1 0 0 0,0 1 0 0 0,1 0-1 0 0,-1-1 1 0 0,1 0 0 0 0,0 1-1 0 0,0-1 1 0 0,0 0 0 0 0,0 0-1 0 0,1-1 1 0 0,0 1 0 0 0,0-1 0 0 0,0 0-1 0 0,0 0 1 0 0,0 0 0 0 0,1 0-1 0 0,-1-1 1 0 0,1 0 0 0 0,-1 0-1 0 0,1 0 1 0 0,0 0 0 0 0,0-1 0 0 0,0 0-1 0 0,3 1 9 0 0,2-1-128 0 0,0 1 0 0 0,0-2 0 0 0,0 1 0 0 0,0-2 0 0 0,0 1 0 0 0,0-1 0 0 0,0 0-1 0 0,0-1 1 0 0,-1-1 0 0 0,1 1 0 0 0,0-1 0 0 0,-1-1 0 0 0,0 0 0 0 0,2-1 128 0 0,8-5-1054 0 0,41-25-3266 0 0,-23 7-5789 0 0,-29 20 2539 0 0</inkml:trace>
  <inkml:trace contextRef="#ctx0" brushRef="#br0" timeOffset="1387.351">2208 238 5297 0 0,'0'0'2487'0'0,"0"0"-973"0"0,0 0-367 0 0,0 0 85 0 0,0 0 119 0 0,0 0 80 0 0,0 0-59 0 0,0 0-202 0 0,0 0-131 0 0,0 0-80 0 0,0 0-80 0 0,0 0-87 0 0,0 0-89 0 0,6 9-90 0 0,39 70 1414 0 0,-7 217-820 0 0,-38-295-1182 0 0,0 0 1 0 0,0 0-1 0 0,1 0 0 0 0,-1 0 1 0 0,0-1-1 0 0,1 1 0 0 0,-1 0 1 0 0,1 0-1 0 0,-1-1 0 0 0,1 1 1 0 0,-1 0-1 0 0,1-1 0 0 0,0 1 1 0 0,-1 0-1 0 0,1-1 0 0 0,0 1 1 0 0,-1-1-1 0 0,1 1 0 0 0,0-1 1 0 0,0 1-1 0 0,0-1 0 0 0,-1 0 1 0 0,1 1-1 0 0,0-1 0 0 0,0 0 1 0 0,0 0-1 0 0,0 0 0 0 0,0 0 1 0 0,-1 0-1 0 0,1 1 0 0 0,0-1 1 0 0,0-1-1 0 0,0 1 0 0 0,0 0 1 0 0,0 0-1 0 0,0 0 0 0 0,-1 0 1 0 0,1-1-1 0 0,0 1 0 0 0,0 0 1 0 0,0-1-1 0 0,-1 1 0 0 0,1-1 1 0 0,0 1-1 0 0,0-1 0 0 0,-1 1 1 0 0,1-1-1 0 0,0 1 0 0 0,-1-1 1 0 0,1 0-1 0 0,-1 1 0 0 0,1-1 1 0 0,-1 0-1 0 0,1 1 0 0 0,0-2-25 0 0,35-42 1046 0 0,-2-15-640 0 0,-2-1-1 0 0,-3-2 1 0 0,-3-1-1 0 0,3-14-405 0 0,-1 7-281 0 0,-28 70 99 0 0,0 0-113 0 0,0 0-159 0 0,0 0-202 0 0,0 20-6901 0 0,0-18 3747 0 0,0 3-8355 0 0</inkml:trace>
  <inkml:trace contextRef="#ctx0" brushRef="#br0" timeOffset="1637.992">2863 276 17028 0 0,'0'0'1495'0'0,"0"0"-524"0"0,0 0-129 0 0,0 0 108 0 0,0 0 2 0 0,0 0-165 0 0,0 0-243 0 0,0 0-220 0 0,-6 32-173 0 0,-20 101-77 0 0,18-12-566 0 0,8-97-2009 0 0,0-15-3213 0 0,0-4-5872 0 0</inkml:trace>
  <inkml:trace contextRef="#ctx0" brushRef="#br0" timeOffset="1883.524">2765 68 16956 0 0,'0'0'1800'0'0,"0"0"-456"0"0,0 0-335 0 0,0 0-281 0 0,0 0-280 0 0,0 0-200 0 0,0 0-216 0 0,0 0-104 0 0,0 0-88 0 0,0 0 8 0 0,0 0-16 0 0,0 0-112 0 0,0 0-272 0 0,0 0-497 0 0,58 43-1159 0 0,-47-28-4146 0 0,-3-3-5216 0 0</inkml:trace>
  <inkml:trace contextRef="#ctx0" brushRef="#br0" timeOffset="2080.273">3183 219 7138 0 0,'0'0'3476'0'0,"0"0"-901"0"0,0 0-475 0 0,0 0-312 0 0,0 0-305 0 0,0 0-243 0 0,0 0-245 0 0,0 0-205 0 0,0 0-180 0 0,0 0-179 0 0,0 0-127 0 0,0 0-105 0 0,0 0-76 0 0,-14 0-51 0 0,-44 5-18 0 0,56-4-52 0 0,0-1 0 0 0,1 0 0 0 0,-1 1 0 0 0,1-1 0 0 0,-1 1 1 0 0,1 0-1 0 0,-1-1 0 0 0,1 1 0 0 0,0 0 0 0 0,-1 0 0 0 0,1 0 0 0 0,0 0 0 0 0,0 0 0 0 0,-1 0 0 0 0,1 0 0 0 0,0 1 0 0 0,0-1 0 0 0,0 0 0 0 0,1 1 0 0 0,-1-1 0 0 0,0 0 0 0 0,0 1 0 0 0,1-1 0 0 0,-1 1 0 0 0,1-1 0 0 0,-1 1 0 0 0,1-1-2 0 0,-3 7 9 0 0,-3 5 3 0 0,2 0 0 0 0,-1 1 0 0 0,2 0-1 0 0,0 0 1 0 0,0 0 0 0 0,1 0-1 0 0,1 0 1 0 0,0 0 0 0 0,1 1 0 0 0,1 0-12 0 0,-1-10 10 0 0,0 0 0 0 0,0 0 0 0 0,1 0-1 0 0,-1 0 1 0 0,1 0 0 0 0,1 0 0 0 0,-1-1 0 0 0,0 1 0 0 0,1 0 0 0 0,0-1 0 0 0,0 1 0 0 0,1-1 0 0 0,-1 1 0 0 0,1-1 0 0 0,0 0 0 0 0,0 0 0 0 0,0 0 0 0 0,1-1 0 0 0,-1 1 0 0 0,1-1-1 0 0,0 0 1 0 0,0 0 0 0 0,0 0 0 0 0,0 0 0 0 0,1-1 0 0 0,-1 0 0 0 0,1 0 0 0 0,-1 0 0 0 0,1 0 0 0 0,0-1 0 0 0,0 0 0 0 0,0 0 0 0 0,2 0-10 0 0,-2 0 109 0 0,0-1 0 0 0,1 0 0 0 0,-1-1 0 0 0,0 1 0 0 0,1-1 0 0 0,-1 0 0 0 0,0 0 0 0 0,0-1 0 0 0,0 0 0 0 0,0 0 0 0 0,0 0 0 0 0,0 0 0 0 0,0-1 0 0 0,-1 0 0 0 0,1 0 0 0 0,-1 0 0 0 0,0 0 0 0 0,0-1 0 0 0,0 1 0 0 0,-1-1 0 0 0,1 0 0 0 0,-1 0 0 0 0,0-1 0 0 0,1 0-109 0 0,1-4 38 0 0,0 1 0 0 0,-1-1 0 0 0,0 1 0 0 0,-1-1-1 0 0,0-1 1 0 0,0 1 0 0 0,-1 0 0 0 0,0-1 0 0 0,-1 1-1 0 0,0-1 1 0 0,0 1 0 0 0,-1-1 0 0 0,0 1 0 0 0,-1-1-1 0 0,0 1 1 0 0,-1-1 0 0 0,1 1 0 0 0,-2-1 0 0 0,0 1 0 0 0,0 0-1 0 0,0 0 1 0 0,-1 0 0 0 0,0 1 0 0 0,-1-1 0 0 0,0 1-1 0 0,0 0 1 0 0,-1 0 0 0 0,0 1 0 0 0,-1 0 0 0 0,1 0-1 0 0,-1 0 1 0 0,0 1 0 0 0,-1 0 0 0 0,-1-1-38 0 0,-39 4-2312 0 0,23 19-5645 0 0,18-11-3835 0 0</inkml:trace>
  <inkml:trace contextRef="#ctx0" brushRef="#br0" timeOffset="2385.406">3491 330 16932 0 0,'0'0'1911'0'0,"0"0"-584"0"0,0 0-318 0 0,0 0-242 0 0,0 0-226 0 0,0 0-118 0 0,0 0-108 0 0,0 0-38 0 0,0 0-5 0 0,0 0-24 0 0,0 0-14 0 0,0 0-57 0 0,0 0-30 0 0,12 21-6 0 0,40 66 14 0 0,-51-84-129 0 0,1 0 0 0 0,-1-1 1 0 0,1 1-1 0 0,0 0 0 0 0,-1-1 0 0 0,1 0 1 0 0,0 1-1 0 0,0-1 0 0 0,1 0 0 0 0,-1 0 1 0 0,0 0-1 0 0,1 0 0 0 0,-1 0 1 0 0,1-1-1 0 0,0 1 0 0 0,0-1 0 0 0,-1 0 1 0 0,1 0-1 0 0,0 0 0 0 0,0 0 0 0 0,0 0 1 0 0,0-1-1 0 0,0 1 0 0 0,0-1 0 0 0,0 0 1 0 0,0 0-1 0 0,1 0 0 0 0,1 0-26 0 0,5 0 136 0 0,1-2-23 0 0,-1 1 1 0 0,0-1-1 0 0,0-1 1 0 0,0 0-1 0 0,0 0 1 0 0,0-1-1 0 0,-1 0 1 0 0,1-1-1 0 0,-1 0 1 0 0,0 0-1 0 0,-1-1 1 0 0,1 0-1 0 0,-1-1 1 0 0,-1 0-1 0 0,1 0 1 0 0,-1-1-1 0 0,0 1 1 0 0,-1-2-1 0 0,1 1 1 0 0,-2-1-1 0 0,1 0 1 0 0,-1 0-1 0 0,-1 0 1 0 0,0-1-1 0 0,0 1 1 0 0,0-1-1 0 0,-2 0 1 0 0,3-10-114 0 0,-4 17-23 0 0,0 0 1 0 0,-1 0 0 0 0,1-1-1 0 0,0 1 1 0 0,-1 0-1 0 0,0 0 1 0 0,0-1-1 0 0,0 1 1 0 0,0 0-1 0 0,0-1 1 0 0,-1 1 0 0 0,1 0-1 0 0,-1 0 1 0 0,0 0-1 0 0,0-1 1 0 0,0 1-1 0 0,-1 0 1 0 0,0-2 22 0 0,-24-5-8859 0 0,21 10-3201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2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579 4 0 0 0,'0'0'2147'0'0,"0"0"448"0"0,0 0-218 0 0,0 0-318 0 0,0 0-259 0 0,0 0-263 0 0,0 0-217 0 0,0 0-230 0 0,0 0-217 0 0,0 0-138 0 0,0 0-98 0 0,0 0-78 0 0,0 0-5 0 0,-8-1-38 0 0,-25-1-42 0 0,0 20 1609 0 0,21-6-1590 0 0,-169 57 1267 0 0,65-34-886 0 0,117-35-865 0 0,-1 0 1 0 0,1 0 0 0 0,0 0 0 0 0,0 0 0 0 0,-1 1 0 0 0,1-1 0 0 0,0 0 0 0 0,-1 0 0 0 0,1 1 0 0 0,0-1 0 0 0,-1 1 0 0 0,1-1-1 0 0,0 0 1 0 0,-1 1 0 0 0,1-1 0 0 0,-1 1 0 0 0,1 0 0 0 0,-1-1 0 0 0,1 1 0 0 0,-1-1 0 0 0,1 1 0 0 0,-1 0 0 0 0,0-1-1 0 0,1 1 1 0 0,-1 0 0 0 0,0-1 0 0 0,1 1 0 0 0,-1 0 0 0 0,0 0 0 0 0,0-1 0 0 0,0 1 0 0 0,0 0 0 0 0,0 0 0 0 0,0-1-1 0 0,0 1 1 0 0,0 0 0 0 0,0 0 0 0 0,0-1 0 0 0,0 1 0 0 0,0 0 0 0 0,-1 0 0 0 0,1-1 0 0 0,0 1 0 0 0,0 0 0 0 0,-1-1 0 0 0,1 1-1 0 0,-1 0 1 0 0,1-1 0 0 0,0 1 0 0 0,-1-1 0 0 0,1 1 0 0 0,-1 0 0 0 0,0-1 0 0 0,1 1 0 0 0,-1-1 0 0 0,1 1 0 0 0,-1-1-1 0 0,0 0 1 0 0,1 1 0 0 0,-1-1 0 0 0,0 0 0 0 0,1 1 0 0 0,-1-1 0 0 0,0 0 0 0 0,0 0 0 0 0,1 0 0 0 0,-1 0-10 0 0,156 61 845 0 0,-56-29-653 0 0,-84-26-160 0 0,47 31 135 0 0,-63-34-144 0 0,1 0-1 0 0,0 0 1 0 0,-1 0 0 0 0,1 0 0 0 0,-1 0-1 0 0,0 0 1 0 0,0 0 0 0 0,0-1-1 0 0,0 1 1 0 0,-1 0 0 0 0,1 0 0 0 0,-1-1-1 0 0,0 1 1 0 0,0-1 0 0 0,1 0-1 0 0,-1 1 1 0 0,-1-1 0 0 0,1 0 0 0 0,0 0-1 0 0,-1 0 1 0 0,1-1 0 0 0,-1 1-1 0 0,1 0 1 0 0,-1-1 0 0 0,0 0 0 0 0,1 1-1 0 0,-1-1 1 0 0,0-1 0 0 0,0 1 0 0 0,0 0-1 0 0,0 0 1 0 0,-3-1-23 0 0,-4 4 28 0 0,-32 13 12 0 0,-1-3-1 0 0,-1-2 1 0 0,-1-2 0 0 0,1-1-1 0 0,-1-3 1 0 0,-1-1 0 0 0,1-3-1 0 0,-1-1 1 0 0,-6-3-40 0 0,70-21-1967 0 0,-14 21 1507 0 0,24-9-2491 0 0,-8 4-4882 0 0,-9 3-4427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0 0 0 0,'0'0'2802'0'0,"0"0"-523"0"0,0 0-304 0 0,0 0-17 0 0,0 0 5 0 0,0 0-104 0 0,0 0-223 0 0,0 0-290 0 0,0 0-294 0 0,0 0-246 0 0,0 0-118 0 0,0 0-43 0 0,0 0 29 0 0,-2 7 69 0 0,-4 25 108 0 0,1 0 0 0 0,2 1 0 0 0,1-1 0 0 0,2 1 0 0 0,1-1 0 0 0,4 19-851 0 0,-1 62 808 0 0,-44 185-126 0 0,26-194-628 0 0,14-104-64 0 0,0 0 10 0 0,0 0-12 0 0,0 0-4 0 0,0 0-6 0 0,0 0-18 0 0,0 0 4 0 0,0 0-16 0 0,3-23-1545 0 0,12-4-2279 0 0,-7 16-478 0 0,-2 0-3897 0 0,-3 2-559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13923 0 0,'0'0'1496'0'0,"0"0"-576"0"0,0 0 1 0 0,0 0 127 0 0,0 0 24 0 0,0 0-120 0 0,0 0-280 0 0,0 0-287 0 0,0 0-193 0 0,0 0-104 0 0,0 0-40 0 0,0 0-64 0 0,0 0-56 0 0,0 0-136 0 0,14 158-361 0 0,-1-158-687 0 0,-7-4-2017 0 0,2 0-9169 0 0</inkml:trace>
  <inkml:trace contextRef="#ctx0" brushRef="#br0" timeOffset="153.897">52 143 17260 0 0,'0'0'1464'0'0,"0"0"-584"0"0,0 0-376 0 0,0 0-128 0 0,0 0-168 0 0,0 0-160 0 0,0 0-104 0 0,0 0-64 0 0,0 0-96 0 0,0 0-64 0 0,0 0-200 0 0,0 0-464 0 0,0 0-1369 0 0,0 0-9769 0 0</inkml:trace>
  <inkml:trace contextRef="#ctx0" brushRef="#br0" timeOffset="575.309">515 486 10706 0 0,'0'0'2421'0'0,"0"0"-790"0"0,0 0-323 0 0,0 0 8 0 0,0 0-57 0 0,0 0-101 0 0,0 0-99 0 0,-37 9-152 0 0,-118 29-181 0 0,76-6 100 0 0,67-23-685 0 0,6-5-121 0 0,-1 0-1 0 0,1 0 0 0 0,0 1 0 0 0,1-1 0 0 0,-1 1 0 0 0,1 0 1 0 0,0 1-1 0 0,0-1 0 0 0,1 1 0 0 0,-1 0 0 0 0,1 0 1 0 0,1 1-1 0 0,-1-1 0 0 0,1 1 0 0 0,0 0 0 0 0,1 0 0 0 0,-1 0 1 0 0,1 0-1 0 0,1 0 0 0 0,-1 0 0 0 0,1 1 0 0 0,1-1 1 0 0,-1 0-1 0 0,1 1 0 0 0,0-1 0 0 0,1 3-19 0 0,1-6 2 0 0,-1 0 0 0 0,1 0 0 0 0,-1 0 1 0 0,1 0-1 0 0,1 0 0 0 0,-1 0 0 0 0,0 0 0 0 0,1-1 0 0 0,0 1 0 0 0,0-1 0 0 0,0 0 1 0 0,0 0-1 0 0,0 0 0 0 0,1 0 0 0 0,0-1 0 0 0,-1 1 0 0 0,1-1 0 0 0,0 0 0 0 0,0 0 1 0 0,0 0-1 0 0,0-1 0 0 0,0 1 0 0 0,1-1 0 0 0,-1 0 0 0 0,0 0 0 0 0,2 0-2 0 0,116 6 85 0 0,-97-11 53 0 0,1-2-1 0 0,-1-1 1 0 0,0-1 0 0 0,0-1-1 0 0,-1-1 1 0 0,-1-1 0 0 0,1-1-1 0 0,-2-1 1 0 0,0-1 0 0 0,0-1-1 0 0,-2-1 1 0 0,1-1 0 0 0,-2 0-1 0 0,8-11-137 0 0,0 1 179 0 0,-1-1-1 0 0,-1-1 0 0 0,-2-2 1 0 0,0 0-1 0 0,-3-1 0 0 0,0-1 1 0 0,-3-1-1 0 0,12-29-178 0 0,-22 44 2 0 0,-1-1 0 0 0,-1 1-1 0 0,-1-1 1 0 0,-1 0 0 0 0,-1 0-1 0 0,0 0 1 0 0,-1-1 0 0 0,-2 1-1 0 0,0 0 1 0 0,-1 0 0 0 0,-3-12-2 0 0,5 28-1 0 0,-1 0 0 0 0,0 1 0 0 0,0-1 0 0 0,0 0 0 0 0,-1 1 0 0 0,1-1 0 0 0,-1 1 0 0 0,0-1 1 0 0,0 1-1 0 0,0 0 0 0 0,0-1 0 0 0,0 1 0 0 0,-1 1 0 0 0,1-1 0 0 0,-1 0 0 0 0,0 0 0 0 0,0 1 0 0 0,0 0 0 0 0,0-1 0 0 0,0 1 0 0 0,-1 1 0 0 0,1-1 0 0 0,-1 0 1 0 0,1 1-1 0 0,-1-1 0 0 0,0 1 0 0 0,1 0 0 0 0,-1 1 0 0 0,0-1 0 0 0,0 1 0 0 0,0-1 0 0 0,0 1 0 0 0,-2 0 1 0 0,-1 0-7 0 0,0 1-1 0 0,0-1 1 0 0,0 1-1 0 0,0 0 0 0 0,1 1 1 0 0,-1 0-1 0 0,0 0 1 0 0,1 0-1 0 0,-1 1 1 0 0,1 0-1 0 0,-1 0 1 0 0,1 1-1 0 0,1 0 0 0 0,-1 0 1 0 0,0 0-1 0 0,1 1 1 0 0,0-1-1 0 0,-1 2 8 0 0,-9 7-26 0 0,1 0 1 0 0,0 1-1 0 0,1 1 0 0 0,0 1 0 0 0,1-1 1 0 0,1 2-1 0 0,0-1 0 0 0,2 2 0 0 0,0-1 1 0 0,0 1-1 0 0,2 1 0 0 0,0-1 0 0 0,2 1 1 0 0,0 1-1 0 0,1-1 0 0 0,-2 18 26 0 0,6-30-80 0 0,-1 1-1 0 0,1 0 1 0 0,1 0-1 0 0,0-1 1 0 0,0 1-1 0 0,0-1 1 0 0,1 1-1 0 0,0-1 1 0 0,0 1-1 0 0,1-1 1 0 0,0 0 0 0 0,0 0-1 0 0,1 0 1 0 0,0-1-1 0 0,0 1 1 0 0,1-1-1 0 0,-1 0 1 0 0,1 0-1 0 0,1 0 1 0 0,-1-1-1 0 0,3 2 81 0 0,90 46-3653 0 0,-28-36-5207 0 0,-52-13-2004 0 0</inkml:trace>
  <inkml:trace contextRef="#ctx0" brushRef="#br0" timeOffset="9408.064">977 659 0 0 0,'0'0'2142'0'0,"0"0"266"0"0,0 0-6 0 0,0 0-200 0 0,0 0-306 0 0,0 0-289 0 0,0 0-244 0 0,0 0-182 0 0,0 0-116 0 0,0 0-63 0 0,29 5-54 0 0,91 16-68 0 0,-7-16 2210 0 0,-103-6-2945 0 0,-1-1 0 0 0,1 0-1 0 0,-1-1 1 0 0,0 1 0 0 0,0-2 0 0 0,0 1 0 0 0,-1-1-1 0 0,1-1 1 0 0,-1 0 0 0 0,0 0 0 0 0,0 0-1 0 0,-1-1 1 0 0,1 0 0 0 0,-1-1 0 0 0,-1 1 0 0 0,1-1-1 0 0,-1-1 1 0 0,0 1 0 0 0,-1-1 0 0 0,0 0 0 0 0,0 0-1 0 0,-1-1 1 0 0,1 0-145 0 0,-4 6 6 0 0,0 0 0 0 0,1 0 0 0 0,-1-1 0 0 0,0 1 0 0 0,-1 0 0 0 0,1 0 0 0 0,-1 0 0 0 0,1-1 0 0 0,-1 1 0 0 0,0 0 0 0 0,0 0-1 0 0,0-1 1 0 0,-1 1 0 0 0,1 0 0 0 0,-1 0 0 0 0,0 0 0 0 0,0-1 0 0 0,0 1 0 0 0,0 0 0 0 0,0 0 0 0 0,-1 0 0 0 0,1 1 0 0 0,-1-1 0 0 0,0 0 0 0 0,0 0 0 0 0,0 1 0 0 0,0-1 0 0 0,-1 1 0 0 0,1 0 0 0 0,0 0-1 0 0,-1 0 1 0 0,0 0 0 0 0,1 0 0 0 0,-1 0 0 0 0,0 1 0 0 0,-2-2-6 0 0,-1 1-16 0 0,0-1-1 0 0,1 1 0 0 0,-1 0 1 0 0,0 0-1 0 0,0 1 0 0 0,0 0 0 0 0,0 0 1 0 0,-1 0-1 0 0,1 1 0 0 0,0-1 1 0 0,0 2-1 0 0,0-1 0 0 0,0 1 1 0 0,-1 0-1 0 0,1 0 0 0 0,0 0 1 0 0,0 1-1 0 0,1 0 0 0 0,-2 1 17 0 0,-6 4-4 0 0,-1 1-1 0 0,1 1 0 0 0,1 0 1 0 0,0 1-1 0 0,0 0 0 0 0,1 1 1 0 0,0 0-1 0 0,1 1 0 0 0,0 0 1 0 0,1 1-1 0 0,0 0 0 0 0,1 0 1 0 0,1 1-1 0 0,0 0 0 0 0,1 0 1 0 0,0 0-1 0 0,1 1 0 0 0,1 0 1 0 0,0 0-1 0 0,1 0 0 0 0,1 1 1 0 0,0-1-1 0 0,1 1 0 0 0,1 13 5 0 0,1-24 21 0 0,0 1 0 0 0,0-1 0 0 0,1 1-1 0 0,-1-1 1 0 0,1 0 0 0 0,0 1 0 0 0,1-1-1 0 0,-1 0 1 0 0,1 0 0 0 0,0-1 0 0 0,0 1-1 0 0,1-1 1 0 0,-1 1 0 0 0,1-1 0 0 0,0 0-1 0 0,0 0 1 0 0,0-1 0 0 0,1 1 0 0 0,-1-1-1 0 0,1 0 1 0 0,0 0 0 0 0,0-1 0 0 0,0 1-1 0 0,0-1 1 0 0,0 0 0 0 0,1 0-21 0 0,12 4 123 0 0,0-1 0 0 0,0-1 0 0 0,0 0 0 0 0,1-1 1 0 0,-1-1-1 0 0,1-1 0 0 0,6-1-123 0 0,-12 0-15 0 0,0-1 1 0 0,0-1-1 0 0,-1 0 0 0 0,1-1 1 0 0,0 0-1 0 0,-1 0 0 0 0,0-2 1 0 0,0 0-1 0 0,4-2 15 0 0,6-10-1288 0 0,-15 10-1740 0 0,-2 1-3560 0 0,-3 2-5414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 6305 0 0,'0'0'2762'0'0,"0"0"-847"0"0,0 0-417 0 0,0 0-102 0 0,0 0-57 0 0,0 0-108 0 0,0 0-141 0 0,0 0-195 0 0,0 0-183 0 0,0 0-164 0 0,0 0-111 0 0,0 0-73 0 0,0 0-41 0 0,-21 18-3 0 0,-69 59-12 0 0,52-11 207 0 0,33-50-358 0 0,-11 45 376 0 0,3 0 0 0 0,3 0-1 0 0,2 2 1 0 0,1 36-533 0 0,0-9 261 0 0,3 110 45 0 0,4-196-288 0 0,1 0 0 0 0,0-1 0 0 0,0 1 0 0 0,0 0 0 0 0,0 0 0 0 0,0-1 0 0 0,1 1 0 0 0,0-1 0 0 0,-1 1 0 0 0,1-1 0 0 0,0 0-1 0 0,1 0 1 0 0,-1 0 0 0 0,1 0 0 0 0,-1 0 0 0 0,1 0 0 0 0,0-1 0 0 0,0 1 0 0 0,0-1 0 0 0,0 0 0 0 0,0 0 0 0 0,1 0 0 0 0,-1 0 0 0 0,1-1 0 0 0,-1 1 0 0 0,1-1-1 0 0,0 0 1 0 0,-1 0 0 0 0,1 0 0 0 0,0-1 0 0 0,0 1 0 0 0,0-1 0 0 0,-1 0 0 0 0,1 0 0 0 0,0 0 0 0 0,0-1 0 0 0,0 1 0 0 0,0-1 0 0 0,-1 0 0 0 0,1 0 0 0 0,0 0-1 0 0,-1 0 1 0 0,1-1 0 0 0,-1 0 0 0 0,1 1 0 0 0,-1-1 0 0 0,2-2-18 0 0,41-25 140 0 0,-1-2 0 0 0,-2-1 0 0 0,-1-3 0 0 0,-2-2 0 0 0,-1-1 0 0 0,-2-2 0 0 0,-2-1 0 0 0,15-26-140 0 0,-20 32 23 0 0,-2-1-1 0 0,-2-2 1 0 0,-1-1-1 0 0,-2 0 1 0 0,-2-2 0 0 0,-2-1-1 0 0,-1 0 1 0 0,-3-1-1 0 0,5-23-22 0 0,-13-38 247 0 0,-8 104-244 0 0,0-1 0 0 0,0 1 0 0 0,1-1 0 0 0,-1 1 1 0 0,0 0-1 0 0,0 0 0 0 0,0-1 0 0 0,0 1 0 0 0,0 0 0 0 0,0 0 1 0 0,0 0-1 0 0,0 0 0 0 0,0 0 0 0 0,0 0 0 0 0,1 0 1 0 0,-1 1-1 0 0,0-1 0 0 0,0 0 0 0 0,0 0 0 0 0,0 1 0 0 0,0-1 1 0 0,0 0-1 0 0,1 1 0 0 0,-1-1 0 0 0,0 1 0 0 0,0-1 0 0 0,0 1 1 0 0,1 0-1 0 0,-1-1 0 0 0,0 1 0 0 0,1 0 0 0 0,-1-1 0 0 0,1 1 1 0 0,-1 0-1 0 0,1 0 0 0 0,-1-1 0 0 0,1 1 0 0 0,-1 0 0 0 0,1 0 1 0 0,0 0-1 0 0,0 0 0 0 0,-1 0 0 0 0,1-1 0 0 0,0 1 0 0 0,0 0 1 0 0,0 0-1 0 0,0 0 0 0 0,0 0-3 0 0,-20 35 71 0 0,3 0 1 0 0,1 1 0 0 0,1 1-1 0 0,2 1 1 0 0,2 0-1 0 0,2 0 1 0 0,1 1-1 0 0,2 0 1 0 0,2 0 0 0 0,1 1-1 0 0,3-1 1 0 0,2 26-72 0 0,2-33 99 0 0,1-1 0 0 0,1 0 0 0 0,1 0 0 0 0,2-1 0 0 0,2 0 0 0 0,0 0 0 0 0,12 20-99 0 0,12 18 31 0 0,-34-66-3442 0 0,1-2-6568 0 0,-2-1-1527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8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9082 0 0,'0'0'2575'0'0,"0"0"-373"0"0,0 0-167 0 0,0 0-119 0 0,0 0-255 0 0,0 0-277 0 0,0 0-277 0 0,0 0-269 0 0,0 0-145 0 0,0 0-65 0 0,0 0-58 0 0,0 0-33 0 0,0 0-46 0 0,0 0-54 0 0,0 0-75 0 0,0 0-26 0 0,0 0-42 0 0,0 0-37 0 0,18 3 1015 0 0,151 2 79 0 0,-128-6-1339 0 0,37 2-2214 0 0,-109 12-2242 0 0,18-7-2289 0 0,5-2-5407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15699 0 0,'0'0'1734'0'0,"0"0"-307"0"0,0 0 36 0 0,0 0 93 0 0,0 0-101 0 0,0 0-218 0 0,0 0-241 0 0,0 0-195 0 0,0 0-167 0 0,0 0-125 0 0,0 0-93 0 0,0 0-89 0 0,0 0-90 0 0,28 5-66 0 0,90 12-48 0 0,-54-23-19 0 0,-32 2-662 0 0,-18 4-7130 0 0,-12 0-4385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6841 0 0,'0'0'3657'0'0,"0"0"-1188"0"0,0 0-549 0 0,0 0-71 0 0,0 0-117 0 0,0 0-225 0 0,0 0-279 0 0,0 0-321 0 0,0 0-269 0 0,0 0-166 0 0,0 0-102 0 0,0 0-46 0 0,0 0-2 0 0,0 4 59 0 0,0 24 504 0 0,1 56 612 0 0,-4 0 1 0 0,-12 67-1498 0 0,7-94-140 0 0,8-59-5837 0 0,-1-3 4256 0 0,0 2-3359 0 0,1 2-6394 0 0</inkml:trace>
  <inkml:trace contextRef="#ctx0" brushRef="#br0" timeOffset="578.959">178 232 6265 0 0,'0'0'3281'0'0,"0"0"-956"0"0,0 0-489 0 0,0 0-182 0 0,0 0-142 0 0,0 0-90 0 0,0 0-119 0 0,0 0-142 0 0,0 0-171 0 0,0 0-184 0 0,0 0-149 0 0,0 0-107 0 0,20 0-71 0 0,129 0 888 0 0,-66-12-580 0 0,-89-7-219 0 0,-88-85-397 0 0,73 88 101 0 0,19 41-247 0 0,23 208 82 0 0,-19-152-90 0 0,-2-81-25 0 0,0 0 23 0 0,0 0 22 0 0,0 0 22 0 0,2-25 362 0 0,3 8-431 0 0,1 1-1 0 0,0 0 0 0 0,1 1 0 0 0,1 0 0 0 0,0 0 1 0 0,1 0-1 0 0,1 1 0 0 0,0 1 0 0 0,1-1 0 0 0,1 2 1 0 0,0-1 10 0 0,5-2-790 0 0,-4 11-4192 0 0,-12 4-246 0 0,-1 0-6516 0 0</inkml:trace>
  <inkml:trace contextRef="#ctx0" brushRef="#br0" timeOffset="966.248">623 139 11450 0 0,'0'0'2750'0'0,"0"0"-620"0"0,0 0-315 0 0,0 0-212 0 0,0 0-220 0 0,0 0-179 0 0,0 0-210 0 0,0 0-213 0 0,0 0-172 0 0,0 0-105 0 0,0 0-86 0 0,0 0-69 0 0,0 0-51 0 0,25-10-39 0 0,77-28-51 0 0,-47 28 207 0 0,-53 12-405 0 0,0 0 0 0 0,0 0 0 0 0,-1 0 1 0 0,1 0-1 0 0,-1 0 0 0 0,1 0 0 0 0,-1 0 0 0 0,0 0 1 0 0,0 0-1 0 0,0 1 0 0 0,0-1 0 0 0,0 1 0 0 0,0-1 1 0 0,-1 1-1 0 0,1-1 0 0 0,-1 1 0 0 0,0-1 0 0 0,0 1 1 0 0,0-1-1 0 0,0 1 0 0 0,0-1 0 0 0,0 1 0 0 0,-1-1 1 0 0,1 1-1 0 0,-1-1 0 0 0,0 1 0 0 0,1-1 0 0 0,-1 0 1 0 0,0 1-1 0 0,-1-1 0 0 0,1 0 0 0 0,0 0 0 0 0,-1 0 1 0 0,0 2-11 0 0,-156 169 230 0 0,158-172-225 0 0,-1 0 0 0 0,0 0 0 0 0,0 0 0 0 0,0 0 0 0 0,0 0 0 0 0,1 1 0 0 0,-1-1 0 0 0,1 0 0 0 0,-1 0 0 0 0,1 1-1 0 0,-1-1 1 0 0,1 0 0 0 0,0 1 0 0 0,0-1 0 0 0,-1 1 0 0 0,1-1 0 0 0,0 0 0 0 0,0 1 0 0 0,1-1 0 0 0,-1 1 0 0 0,0-1 0 0 0,0 0 0 0 0,1 1 0 0 0,-1-1-1 0 0,0 0 1 0 0,1 1 0 0 0,0-1 0 0 0,-1 0 0 0 0,1 0 0 0 0,0 1 0 0 0,-1-1 0 0 0,1 0 0 0 0,0 0 0 0 0,0 0 0 0 0,0 0 0 0 0,0 0 0 0 0,0 0 0 0 0,0 0-1 0 0,0 0 1 0 0,1-1 0 0 0,-1 1 0 0 0,0 0 0 0 0,0-1 0 0 0,1 1 0 0 0,-1-1 0 0 0,0 1 0 0 0,1-1 0 0 0,-1 0 0 0 0,0 1 0 0 0,1-1 0 0 0,-1 0-1 0 0,0 0 1 0 0,1 0 0 0 0,-1 0 0 0 0,1 0-5 0 0,82-1 481 0 0,2-21-843 0 0,-81 16-1209 0 0,-4 4-5538 0 0,0 2-4826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1025 4217 0 0,'0'0'2202'0'0,"0"0"-369"0"0,0 0-38 0 0,0 0 63 0 0,0 0-24 0 0,0 0-194 0 0,0 0-342 0 0,0 0-330 0 0,0 0-270 0 0,0 0-184 0 0,0 0-112 0 0,-1-2-58 0 0,5-1-151 0 0,0-1 0 0 0,1 0 0 0 0,0 1 0 0 0,0 0 0 0 0,0 0 0 0 0,0 0 0 0 0,0 1 0 0 0,1 0 0 0 0,-1 0 0 0 0,1 0 0 0 0,-1 1 0 0 0,1-1 0 0 0,0 1 0 0 0,0 1 0 0 0,-1-1 1 0 0,5 1-194 0 0,110-12 822 0 0,-120 12-827 0 0,0 0 36 0 0,0 0 45 0 0,0 0 57 0 0,-20 8 589 0 0,-119 19 416 0 0,138-27-1018 0 0,1 0 9 0 0,0 0-15 0 0,21 3-49 0 0,0-1 0 0 0,1-1 0 0 0,-1-1 0 0 0,0 0 0 0 0,0-2 0 0 0,0 0 0 0 0,3-2-65 0 0,82-6 45 0 0,28 11-487 0 0,-117 7-377 0 0,-11 3-6602 0 0,-5-7-4136 0 0</inkml:trace>
  <inkml:trace contextRef="#ctx0" brushRef="#br0" timeOffset="369.316">856 563 13131 0 0,'0'0'900'0'0,"0"0"-488"0"0,0 0-21 0 0,0 0 361 0 0,0 0 400 0 0,0 0 266 0 0,0 0 38 0 0,0 0-196 0 0,0 0-239 0 0,0 0-165 0 0,0 0-137 0 0,0 0-105 0 0,0 26-72 0 0,4 168 668 0 0,-5 156-62 0 0,1-343-1161 0 0,0 1 0 0 0,-1 0 0 0 0,0 0 0 0 0,-1-1 1 0 0,0 1-1 0 0,0-1 0 0 0,0 1 0 0 0,-1-1 0 0 0,0 0 0 0 0,0 0 0 0 0,-3 3 13 0 0,-10-3-2179 0 0,9-25-5477 0 0,7 11 1165 0 0,0-1-4023 0 0</inkml:trace>
  <inkml:trace contextRef="#ctx0" brushRef="#br0" timeOffset="623.328">607 578 9570 0 0,'0'0'1768'0'0,"0"0"-362"0"0,0 0-255 0 0,0 0-84 0 0,0 0-127 0 0,0 0-94 0 0,0 0 43 0 0,0 0 30 0 0,0 0 40 0 0,0 0 12 0 0,0 0-114 0 0,0 0-159 0 0,0 0-126 0 0,30 6-103 0 0,96 14-103 0 0,8-15 232 0 0,-86-5-660 0 0,153 8-2800 0 0,-173-5-560 0 0,-10-2-3153 0 0,-6-1-4550 0 0</inkml:trace>
  <inkml:trace contextRef="#ctx0" brushRef="#br0" timeOffset="1151.039">1603 559 3833 0 0,'0'0'2112'0'0,"0"0"-214"0"0,0 0-11 0 0,0 0 25 0 0,0 0-104 0 0,0 0-252 0 0,0 0-229 0 0,0 0-194 0 0,0 0-179 0 0,0 0-117 0 0,0 0-96 0 0,0 0-57 0 0,0 0-64 0 0,-2-14-75 0 0,-6-44-43 0 0,8 55-397 0 0,-1 0 1 0 0,1 0 0 0 0,-1 0 0 0 0,0 0-1 0 0,0-1 1 0 0,0 1 0 0 0,0 0-1 0 0,0 1 1 0 0,-1-1 0 0 0,1 0-1 0 0,-1 0 1 0 0,0 1 0 0 0,0-1-1 0 0,0 1 1 0 0,0-1 0 0 0,0 1-1 0 0,-1 0 1 0 0,1 0 0 0 0,-3-2-106 0 0,-3-3 358 0 0,4 4-302 0 0,0 1 0 0 0,0-1 0 0 0,-1 1 0 0 0,1-1 0 0 0,0 1 0 0 0,-1 1 1 0 0,0-1-1 0 0,1 0 0 0 0,-1 1 0 0 0,0 0 0 0 0,0 0 0 0 0,1 1 0 0 0,-1-1 0 0 0,0 1 1 0 0,0 0-1 0 0,0 0 0 0 0,0 1 0 0 0,0 0 0 0 0,1 0 0 0 0,-1 0 0 0 0,0 0 0 0 0,0 0 1 0 0,1 1-1 0 0,-1 0 0 0 0,1 0 0 0 0,0 0 0 0 0,-1 1 0 0 0,1 0 0 0 0,0-1 0 0 0,0 1 1 0 0,1 1-1 0 0,-1-1 0 0 0,1 0 0 0 0,-1 1-56 0 0,-2 5 15 0 0,0 0 0 0 0,0 0 0 0 0,1 1 0 0 0,0-1 0 0 0,0 1 0 0 0,1 0 0 0 0,1 0 0 0 0,-1 1 0 0 0,2-1 0 0 0,-1 1 0 0 0,2 0 0 0 0,-1 0 0 0 0,1 7-15 0 0,1 9 64 0 0,1 0 0 0 0,2-1 0 0 0,0 1 0 0 0,2 0 1 0 0,1-1-1 0 0,1 0 0 0 0,1 0 0 0 0,1-1 0 0 0,3 4-64 0 0,111 243 754 0 0,-113-249-689 0 0,-2 0-1 0 0,0 1 1 0 0,-1 0 0 0 0,-1 1 0 0 0,-1-1 0 0 0,-2 1 0 0 0,0 0 0 0 0,-2 0 0 0 0,-1 23-65 0 0,-3-35 30 0 0,0-1 1 0 0,-1 1 0 0 0,-1-1-1 0 0,0 0 1 0 0,0 0-1 0 0,-1 0 1 0 0,-1-1-1 0 0,0 0 1 0 0,-1 0 0 0 0,0-1-1 0 0,0 0 1 0 0,-1 0-1 0 0,0-1 1 0 0,-1 0 0 0 0,-7 4-31 0 0,9-6-5 0 0,0-1 1 0 0,0 0 0 0 0,-1 0 0 0 0,0-1-1 0 0,0 0 1 0 0,0-1 0 0 0,-1 0 0 0 0,1 0 0 0 0,-1-1-1 0 0,0 0 1 0 0,0-1 0 0 0,0 0 0 0 0,0-1-1 0 0,-1 0 1 0 0,1 0 0 0 0,0-1 0 0 0,0 0 0 0 0,-2-1 4 0 0,10 0-130 0 0,1 0 0 0 0,-1-1 0 0 0,0 1 0 0 0,1 0 0 0 0,-1 0 0 0 0,1-1 1 0 0,-1 1-1 0 0,1-1 0 0 0,0 0 0 0 0,0 1 0 0 0,-1-1 0 0 0,1 0 0 0 0,0 0 0 0 0,1 1 1 0 0,-1-1-1 0 0,0 0 0 0 0,0 0 0 0 0,1 0 0 0 0,-1 0 0 0 0,1 0 0 0 0,0 0 1 0 0,-1 0-1 0 0,1 0 0 0 0,0 0 0 0 0,0 0 0 0 0,1 0 0 0 0,-1 0 0 0 0,0-1 0 0 0,1 1 1 0 0,-1 0-1 0 0,1 1 0 0 0,-1-1 0 0 0,1 0 0 0 0,0 0 0 0 0,0 0 0 0 0,0 0 1 0 0,1-1 129 0 0,9-12-3441 0 0,-3 6-2093 0 0,-6 7 3179 0 0,5-7-10034 0 0</inkml:trace>
  <inkml:trace contextRef="#ctx0" brushRef="#br0" timeOffset="1818.065">1800 1384 3705 0 0,'0'0'2815'0'0,"0"0"-524"0"0,0 0-169 0 0,0 0-100 0 0,0 0-215 0 0,0 0-252 0 0,0 0-276 0 0,0 0-278 0 0,0 0-231 0 0,0 0-179 0 0,0 0-131 0 0,0 0-70 0 0,0 0-29 0 0,-5 4-17 0 0,-30 30 737 0 0,-11 20 589 0 0,-39 50-1091 0 0,80-97-798 0 0,0-3-2531 0 0,-3-3-5414 0 0,8-1-153 0 0</inkml:trace>
  <inkml:trace contextRef="#ctx0" brushRef="#br0" timeOffset="2076.545">1624 1295 7370 0 0,'0'0'1271'0'0,"0"0"-250"0"0,0 0 163 0 0,0 0 322 0 0,0 0 194 0 0,0 0-77 0 0,0 0-285 0 0,0 0-272 0 0,0 0-184 0 0,0 0-119 0 0,0 0-111 0 0,0 0-138 0 0,0 0-91 0 0,12 30-109 0 0,33 94-99 0 0,-14-47 41 0 0,16-20-945 0 0,-30-49-4769 0 0,-15-7-2259 0 0</inkml:trace>
  <inkml:trace contextRef="#ctx0" brushRef="#br0" timeOffset="2256.958">1931 1488 7482 0 0,'0'0'1672'0'0,"0"0"-237"0"0,0 0 17 0 0,0 0 10 0 0,0 0-190 0 0,0 0-305 0 0,0 0-350 0 0,0 0-295 0 0,0 0-175 0 0,0 0-107 0 0,0 0-88 0 0,0 0-59 0 0,-3 23-80 0 0,-7 69-184 0 0,11-68-7381 0 0,-1-24-651 0 0</inkml:trace>
  <inkml:trace contextRef="#ctx0" brushRef="#br0" timeOffset="2723.381">1981 1 5001 0 0,'0'0'2463'0'0,"0"0"-310"0"0,0 0-154 0 0,0 0-91 0 0,0 0-190 0 0,0 0-323 0 0,0 0-351 0 0,0 0-248 0 0,0 0-104 0 0,0 0-25 0 0,0 0-15 0 0,0 0-67 0 0,-15 26-108 0 0,-46 87-97 0 0,45-83-197 0 0,2-1 0 0 0,1 2 0 0 0,2 0 0 0 0,0 0 0 0 0,-2 18-183 0 0,4-13 35 0 0,0 4-20 0 0,-32 71-560 0 0,21-100-2919 0 0,5-11-8554 0 0,10-3 5150 0 0</inkml:trace>
  <inkml:trace contextRef="#ctx0" brushRef="#br0" timeOffset="2970.094">1684 178 7690 0 0,'0'0'2313'0'0,"0"0"-473"0"0,0 0-403 0 0,0 0-282 0 0,0 0-261 0 0,0 0-170 0 0,0 0-92 0 0,0 0-32 0 0,0 0 47 0 0,0 0 64 0 0,0 0-31 0 0,0 0-69 0 0,0 0-122 0 0,16 16-122 0 0,79 79 52 0 0,22 2-255 0 0,-59-65-5340 0 0,-50-27-979 0 0,-3-4-3887 0 0</inkml:trace>
  <inkml:trace contextRef="#ctx0" brushRef="#br0" timeOffset="3305.103">2042 401 6409 0 0,'0'0'2234'0'0,"0"0"-389"0"0,0 0-166 0 0,0 0-166 0 0,0 0-216 0 0,0 0-137 0 0,0 0-123 0 0,0 0-159 0 0,0 0-147 0 0,0 0-129 0 0,0 0-109 0 0,0 0-97 0 0,0 0-104 0 0,21 0-90 0 0,93 0 8 0 0,-112 2-190 0 0,0 0 0 0 0,-1 0 1 0 0,1 0-1 0 0,0 0 0 0 0,-1 0 1 0 0,1 0-1 0 0,-1 0 0 0 0,0 1 1 0 0,0-1-1 0 0,0 0 0 0 0,0 1 0 0 0,0-1 1 0 0,-1 1-1 0 0,1-1 0 0 0,-1 1 1 0 0,1-1-1 0 0,-1 1 0 0 0,0-1 1 0 0,0 1-1 0 0,0 0 0 0 0,0-1 1 0 0,0 1-1 0 0,-1-1 0 0 0,0 1 0 0 0,1-1 1 0 0,-1 1-1 0 0,0-1 0 0 0,0 1 1 0 0,0-1-1 0 0,0 0 0 0 0,-1 2-20 0 0,-4 7 101 0 0,3-7-72 0 0,1-1 1 0 0,-1 1-1 0 0,1 0 1 0 0,0 0-1 0 0,1 0 1 0 0,-1 0-1 0 0,1 0 1 0 0,-1 1-1 0 0,1-1 0 0 0,0 0 1 0 0,1 1-1 0 0,-1-1 1 0 0,1 1-1 0 0,0-1 1 0 0,0 1-1 0 0,0-1 1 0 0,1 0-1 0 0,0 2-29 0 0,2-3 74 0 0,0-1 0 0 0,1 0 0 0 0,-1 0 0 0 0,1 0 0 0 0,-1 0 0 0 0,1-1 0 0 0,0 1 0 0 0,0-1 0 0 0,0 0 0 0 0,0 0-1 0 0,0 0 1 0 0,0-1 0 0 0,0 1 0 0 0,0-1 0 0 0,0 0 0 0 0,0 0 0 0 0,0 0 0 0 0,0-1-74 0 0,76-10 802 0 0,-72 11-2526 0 0,-8 7-4037 0 0,-1-3-5540 0 0</inkml:trace>
  <inkml:trace contextRef="#ctx0" brushRef="#br0" timeOffset="3852.096">2187 1022 8786 0 0,'0'0'2356'0'0,"0"0"-565"0"0,0 0-292 0 0,0 0-113 0 0,0 0-167 0 0,0 0-161 0 0,0 0-213 0 0,0 0-222 0 0,0 0-172 0 0,0 0-161 0 0,0 0-88 0 0,0 0-60 0 0,-24 27-32 0 0,-70 84-29 0 0,68-60 50 0 0,27-44-91 0 0,-1-4-3 0 0,1-1-1 0 0,-1 0 1 0 0,0 1 0 0 0,1-1 0 0 0,-1 1 0 0 0,1-1-1 0 0,0 0 1 0 0,0 1 0 0 0,0-1 0 0 0,0 0 0 0 0,0 0-1 0 0,1 0 1 0 0,-1 0 0 0 0,0 0 0 0 0,1 0 0 0 0,0 0-1 0 0,-1 0 1 0 0,1 0 0 0 0,0-1 0 0 0,0 1-1 0 0,0-1 1 0 0,0 0 0 0 0,0 1 0 0 0,0-1 0 0 0,1 0-1 0 0,-1 0 1 0 0,0 0 0 0 0,0 0 0 0 0,1-1 0 0 0,-1 1-1 0 0,1-1 1 0 0,-1 1 0 0 0,1-1 0 0 0,-1 0 0 0 0,1 0-1 0 0,-1 0 1 0 0,1 0-37 0 0,95-18 1727 0 0,-78 9-1532 0 0,-1-1 0 0 0,0 0 0 0 0,-1-2 0 0 0,0 0 0 0 0,0-1 0 0 0,-2 0 0 0 0,0-2 0 0 0,0 0 0 0 0,-1 0 0 0 0,-1-2 0 0 0,-1 0 0 0 0,6-9-195 0 0,-6 6 54 0 0,-2 0 0 0 0,1-1 0 0 0,-2 0 0 0 0,-1-1 0 0 0,-1 0 0 0 0,-1 0 0 0 0,0-1 0 0 0,-2 1 0 0 0,0-5-54 0 0,-2 13-30 0 0,0 0 0 0 0,-1 0-1 0 0,0 0 1 0 0,-1 0 0 0 0,-1 0-1 0 0,0-1 1 0 0,-1 1 0 0 0,0 0-1 0 0,-1 0 1 0 0,-1 0 0 0 0,0 0-1 0 0,-1 0 1 0 0,0 1 0 0 0,-2 0-1 0 0,1 0 1 0 0,-7-11 30 0 0,10 22-23 0 0,-1 0 0 0 0,1 0 0 0 0,0 0 0 0 0,-1 0 0 0 0,0 0 0 0 0,1 0 0 0 0,-1 1 0 0 0,0-1 0 0 0,0 1 0 0 0,0 0 0 0 0,0 0 0 0 0,0 0 0 0 0,0 0 0 0 0,0 1 0 0 0,0-1-1 0 0,0 1 1 0 0,0 0 0 0 0,-1 0 0 0 0,1 0 0 0 0,0 0 0 0 0,0 0 0 0 0,0 1 0 0 0,0 0 0 0 0,0-1 0 0 0,0 1 0 0 0,0 0 0 0 0,0 0 0 0 0,0 1 0 0 0,-3 0 23 0 0,-72 58-275 0 0,70-50 276 0 0,1 0 0 0 0,1 0 0 0 0,0 1-1 0 0,0-1 1 0 0,1 1 0 0 0,1 0 0 0 0,0 1 0 0 0,0-1-1 0 0,1 1 1 0 0,0 0 0 0 0,1 0 0 0 0,1 0 0 0 0,0 0-1 0 0,0 0 1 0 0,1 8-1 0 0,0-9 8 0 0,0 0 0 0 0,0 1 0 0 0,1-1 0 0 0,1 0 0 0 0,0 0-1 0 0,0 0 1 0 0,1 0 0 0 0,1 0 0 0 0,-1-1 0 0 0,2 1 0 0 0,4 8-8 0 0,-1-5-127 0 0,0-1 0 0 0,1 0 0 0 0,0 0 0 0 0,1-1-1 0 0,0 0 1 0 0,1-1 0 0 0,0 0 0 0 0,1-1 0 0 0,0 0 0 0 0,1-1 0 0 0,0 0 0 0 0,0-1 0 0 0,1 0 0 0 0,0-2 0 0 0,1 1 0 0 0,-1-2 0 0 0,1 0 0 0 0,11 2 127 0 0,5-8-4761 0 0,-13-5-4901 0 0,-11 3 777 0 0</inkml:trace>
  <inkml:trace contextRef="#ctx0" brushRef="#br0" timeOffset="4101.432">2850 891 6033 0 0,'0'0'2261'0'0,"0"0"-299"0"0,0 0-63 0 0,0 0-62 0 0,0 0-184 0 0,0 0-237 0 0,0 0-262 0 0,0 0-233 0 0,-23 32-214 0 0,-68 104-198 0 0,16 7 177 0 0,55-76-835 0 0,19-52-3275 0 0,1 1-3543 0 0,0-13-3531 0 0</inkml:trace>
  <inkml:trace contextRef="#ctx0" brushRef="#br0" timeOffset="4395.229">2582 825 12803 0 0,'0'0'4091'0'0,"0"0"-2369"0"0,0 0-870 0 0,0 0-18 0 0,0 0 138 0 0,0 0 125 0 0,0 0-74 0 0,0 0-184 0 0,0 0-165 0 0,0 0-117 0 0,11 34-78 0 0,37 107-58 0 0,-7-58 167 0 0,68 58-114 0 0,-56-86-3228 0 0,-50-54-4244 0 0,-2-1-4715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6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1 224 1968 0 0,'0'0'2726'0'0,"0"0"-86"0"0,0 0-79 0 0,0 0-113 0 0,0 0-316 0 0,0 0-362 0 0,0 0-291 0 0,0 0-228 0 0,0 0-144 0 0,0 0-114 0 0,0 0-105 0 0,0 0-99 0 0,0 0-88 0 0,3 7 4900 0 0,-2-7-5491 0 0,-1 0-8 0 0,0 0 6 0 0,0 0-24 0 0,138-3 1143 0 0,99-17-823 0 0,-237 20-397 0 0,0 0-43 0 0,0 0 37 0 0,0 0 11 0 0,0 0 7 0 0,0 0-12 0 0,0 0-11 0 0,0 0 21 0 0,0 0-14 0 0,0 0 9 0 0,0 0 0 0 0,0 0-14 0 0,0 0 8 0 0,0 0 3 0 0,0 0 2 0 0,0 0-10 0 0,0 0 15 0 0,0 0-11 0 0,0 0-17 0 0,0 0 28 0 0,0 0 26 0 0,0 0-24 0 0,0 0 2 0 0,0 0-4 0 0,0 0-9 0 0,0 0-8 0 0,0 0 14 0 0,0 0 2 0 0,0 0-23 0 0,0 0 18 0 0,0 0-16 0 0,0 0-14 0 0,0 0 26 0 0,0 0 1 0 0,0 0-15 0 0,0 0-11 0 0,0 0 7 0 0,0 0-4 0 0,-43-4-6770 0 0,37 4 2837 0 0,1 0-7375 0 0</inkml:trace>
  <inkml:trace contextRef="#ctx0" brushRef="#br0" timeOffset="268.018">165 0 14939 0 0,'0'0'1232'0'0,"0"0"-394"0"0,0 0 30 0 0,0 0 252 0 0,0 0 194 0 0,0 0 45 0 0,0 0-157 0 0,0 0-248 0 0,0 0-200 0 0,0 0-117 0 0,0 0-74 0 0,0 0-57 0 0,9 34-56 0 0,31 104-72 0 0,-31-108-457 0 0,-1 1 1 0 0,-2 0 0 0 0,0 1-1 0 0,-3-1 1 0 0,0 1 0 0 0,-2 0 0 0 0,-2 1 78 0 0,1-21-490 0 0,-1-9-1967 0 0,-2-3-7608 0 0,2 0-2297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3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1 852 2849 0 0,'0'0'3688'0'0,"0"0"-268"0"0,0 0-564 0 0,0 0-524 0 0,0 0-447 0 0,0 0-371 0 0,0 0-303 0 0,0 0-207 0 0,0 0-136 0 0,0 0-105 0 0,0 0-85 0 0,0 0-61 0 0,3 0-55 0 0,8 0-62 0 0,-8 0-3 0 0,-3 0-36 0 0,5 8 3460 0 0,75-1-2978 0 0,110-7-383 0 0,-189 0-538 0 0,-1 0 2 0 0,0 0-2 0 0,0 0 0 0 0,0 0 18 0 0,0 0 17 0 0,0 0-5 0 0,0 0 3 0 0,0 0-1 0 0,0 0-4 0 0,0 0 2 0 0,-3 3 381 0 0,2-2-4816 0 0,1-1-4781 0 0,0 0-2948 0 0</inkml:trace>
  <inkml:trace contextRef="#ctx0" brushRef="#br0" timeOffset="392.068">635 459 7538 0 0,'0'0'6460'0'0,"0"0"-4097"0"0,0 0-1282 0 0,0 0 28 0 0,0 0 51 0 0,0 0-60 0 0,0 0-105 0 0,0 0-129 0 0,0 0-125 0 0,0 0-97 0 0,0 0-73 0 0,0 0-58 0 0,0 0-49 0 0,10 14-49 0 0,33 43-48 0 0,-32-5 339 0 0,-12-39-507 0 0,-31 125 748 0 0,-20 108-695 0 0,46-165-1165 0 0,14-89-727 0 0,2-17-1334 0 0,1 0-2296 0 0,-6 7-1970 0 0,-3 9-3214 0 0</inkml:trace>
  <inkml:trace contextRef="#ctx0" brushRef="#br0" timeOffset="645.723">423 405 11194 0 0,'0'0'2120'0'0,"0"0"-371"0"0,0 0-155 0 0,0 0-134 0 0,0 0-229 0 0,0 0-169 0 0,0 0-150 0 0,0 0-107 0 0,0 0-44 0 0,0 0-49 0 0,0 0-107 0 0,0 0-85 0 0,0 0-42 0 0,23 6-117 0 0,74 18-71 0 0,128 12-18 0 0,-222-36-548 0 0,33 10-716 0 0,-12-2-7655 0 0,-20-7-2819 0 0</inkml:trace>
  <inkml:trace contextRef="#ctx0" brushRef="#br0" timeOffset="1016.19">866 243 8338 0 0,'0'0'2834'0'0,"0"0"-375"0"0,0 0-237 0 0,0 0-258 0 0,0 0-417 0 0,0 0-457 0 0,0 0-369 0 0,0 0-213 0 0,0 0-26 0 0,0 0 85 0 0,0 0 102 0 0,0 0-2 0 0,5 18-46 0 0,44 130 853 0 0,-28-110-1319 0 0,-2 1 0 0 0,-1 0-1 0 0,-2 1 1 0 0,-2 1 0 0 0,-2 1 0 0 0,-1 0 0 0 0,-3 0-1 0 0,-1 1 1 0 0,-2 0 0 0 0,-2 1 0 0 0,-2 35-155 0 0,-3-66-46 0 0,-1-1-1 0 0,0 1 1 0 0,-1 0-1 0 0,-1-1 1 0 0,0 0 0 0 0,0 0-1 0 0,-1 0 1 0 0,-1-1-1 0 0,0 0 1 0 0,0 0 0 0 0,-1-1-1 0 0,-1 0 1 0 0,1 0-1 0 0,-2-1 1 0 0,1 0 0 0 0,-1 0-1 0 0,-1-1 1 0 0,1-1-1 0 0,-9 5 47 0 0,-41 18-2646 0 0,18-19-5406 0 0,31-10-2793 0 0</inkml:trace>
  <inkml:trace contextRef="#ctx0" brushRef="#br0" timeOffset="1615.535">1261 220 2473 0 0,'0'0'3182'0'0,"0"0"-499"0"0,0 0-160 0 0,0 0-72 0 0,0 0-230 0 0,0 0-318 0 0,0 0-322 0 0,0 0-258 0 0,0 0-193 0 0,0 0-149 0 0,0 0-136 0 0,0 0-96 0 0,0 0-97 0 0,-9-15-108 0 0,-28-48-85 0 0,37 62-401 0 0,-1 0-1 0 0,1-1 1 0 0,-1 1-1 0 0,0 0 1 0 0,1-1-1 0 0,-1 1 1 0 0,0 0-1 0 0,0 0 1 0 0,0 0-1 0 0,0 0 1 0 0,0 0-1 0 0,0 0 1 0 0,0 0-1 0 0,0 0 1 0 0,0 0-1 0 0,0 0 1 0 0,-1 0-1 0 0,1 1 1 0 0,0-1 0 0 0,0 0-1 0 0,-1 1 1 0 0,1-1-1 0 0,-1 1 1 0 0,1 0-1 0 0,0-1 1 0 0,-1 1-1 0 0,1 0 1 0 0,-1 0-1 0 0,1 0 1 0 0,-1 0-1 0 0,1 0 1 0 0,-1 0-1 0 0,1 0 1 0 0,-1 1-58 0 0,-7 0 177 0 0,5 1-165 0 0,1 1 1 0 0,0 0 0 0 0,0-1 0 0 0,0 1 0 0 0,1 0 0 0 0,-1 0 0 0 0,1 1 0 0 0,-1-1-1 0 0,1 1 1 0 0,0-1 0 0 0,0 1 0 0 0,1-1 0 0 0,-1 1 0 0 0,1 0 0 0 0,0 0-1 0 0,0 0 1 0 0,-1 2-13 0 0,1 106 59 0 0,29 18 53 0 0,80 283 471 0 0,-91-337-488 0 0,-4 1-1 0 0,-3 0 1 0 0,0 67-95 0 0,-9-120 11 0 0,0-1 1 0 0,-1 1-1 0 0,-2-1 0 0 0,0 1 1 0 0,-1-1-1 0 0,-2 0 1 0 0,0 0-1 0 0,-2 0 0 0 0,0-1 1 0 0,-2 0-1 0 0,-9 19-11 0 0,13-35-10 0 0,1-1-1 0 0,-1 1 1 0 0,0-1-1 0 0,0-1 1 0 0,-1 1 0 0 0,1-1-1 0 0,-1 0 1 0 0,0 0-1 0 0,0-1 1 0 0,-1 0-1 0 0,1 0 1 0 0,-1 0-1 0 0,1-1 1 0 0,-1 1-1 0 0,0-2 1 0 0,0 1 0 0 0,0-1-1 0 0,0 0 1 0 0,0-1-1 0 0,0 1 1 0 0,0-1-1 0 0,0-1 1 0 0,0 1-1 0 0,0-1 1 0 0,-4-2 10 0 0,6 2-176 0 0,0 0 0 0 0,0-1 0 0 0,1 0 1 0 0,-1 0-1 0 0,1 0 0 0 0,0-1 0 0 0,-1 0 0 0 0,1 1 0 0 0,0-1 1 0 0,1-1-1 0 0,-1 1 0 0 0,0-1 0 0 0,1 1 0 0 0,0-1 0 0 0,0 0 1 0 0,0 0-1 0 0,-1-3 176 0 0,-4-11-4443 0 0,4-1-3418 0 0,3 8-4487 0 0</inkml:trace>
  <inkml:trace contextRef="#ctx0" brushRef="#br0" timeOffset="2301.555">1413 1253 8282 0 0,'0'0'6057'0'0,"0"0"-4033"0"0,0 0-1353 0 0,0 0-13 0 0,0 0 127 0 0,0 0 93 0 0,0 0-11 0 0,0 0-127 0 0,0 0-185 0 0,0 0-149 0 0,0 0-100 0 0,0 0-53 0 0,0 0-29 0 0,5 15-52 0 0,16 48-40 0 0,1-3 246 0 0,-20-59-326 0 0,0-1 0 0 0,0 1 1 0 0,0-1-1 0 0,0 1 0 0 0,0-1 1 0 0,0 0-1 0 0,0 0 0 0 0,1 0 0 0 0,-1 0 1 0 0,0 0-1 0 0,0 0 0 0 0,0-1 1 0 0,0 1-1 0 0,0-1 0 0 0,0 1 1 0 0,0-1-1 0 0,0 0 0 0 0,0 0 0 0 0,0 0 1 0 0,-1 0-1 0 0,1 0 0 0 0,0 0 1 0 0,0 0-1 0 0,-1 0 0 0 0,1-1 1 0 0,-1 1-1 0 0,1-1 0 0 0,-1 1 1 0 0,0-1-1 0 0,1 0 0 0 0,-1 0 0 0 0,0 1 1 0 0,0-1-1 0 0,0 0 0 0 0,0 0 1 0 0,-1 0-1 0 0,1 0 0 0 0,-1 0 1 0 0,1 0-53 0 0,6-7 67 0 0,59-46 726 0 0,-64 56-779 0 0,0-1 1 0 0,0 1-1 0 0,1 0 0 0 0,-1 0 0 0 0,-1 1 0 0 0,1-1 1 0 0,0 0-1 0 0,0 1 0 0 0,0-1 0 0 0,-1 1 0 0 0,1-1 1 0 0,-1 1-1 0 0,1 0 0 0 0,-1 0 0 0 0,1-1 0 0 0,-1 1 0 0 0,0 0 1 0 0,0 0-1 0 0,0 0 0 0 0,0 1 0 0 0,-1-1 0 0 0,1 0 1 0 0,0 0-1 0 0,-1 0 0 0 0,0 1 0 0 0,1-1 0 0 0,-1 0 0 0 0,0 0 1 0 0,0 1-1 0 0,0-1 0 0 0,-1 0 0 0 0,1 0 0 0 0,-1 2-14 0 0,19 241 178 0 0,-20-234-170 0 0,1-1 0 0 0,-2 1 0 0 0,1-1 0 0 0,-2 0 0 0 0,1 1 0 0 0,-1-1 0 0 0,-1-1 0 0 0,0 1 0 0 0,0-1 1 0 0,-1 0-1 0 0,0 0 0 0 0,-1 0 0 0 0,0-1 0 0 0,0 0 0 0 0,-1 0 0 0 0,1-1 0 0 0,-6 3-8 0 0,11-8 7 0 0,-1 0-1 0 0,0 0 1 0 0,0 0-1 0 0,1-1 0 0 0,-1 1 1 0 0,0-1-1 0 0,0 0 1 0 0,0 0-1 0 0,-1 0 1 0 0,1 0-1 0 0,0-1 1 0 0,0 1-1 0 0,0-1 1 0 0,-1 0-1 0 0,1 0 1 0 0,0 0-1 0 0,0 0 1 0 0,-1-1-1 0 0,1 1 1 0 0,0-1-1 0 0,0 0 0 0 0,0 0 1 0 0,0 0-1 0 0,0 0 1 0 0,0 0-1 0 0,0-1 1 0 0,-2-1-7 0 0,2-1-198 0 0,1 1 1 0 0,0-1-1 0 0,0 0 0 0 0,0 0 1 0 0,1 0-1 0 0,-1 0 1 0 0,1 0-1 0 0,0 0 0 0 0,0 0 1 0 0,1 0-1 0 0,-1-1 0 0 0,1 1 1 0 0,0 0-1 0 0,0 0 1 0 0,0-1-1 0 0,1 1 0 0 0,-1 0 1 0 0,1 0-1 0 0,0 0 0 0 0,0 0 1 0 0,1 0-1 0 0,-1 0 1 0 0,1 0-1 0 0,0 0 0 0 0,0 0 1 0 0,0 0-1 0 0,0 1 1 0 0,1-1-1 0 0,-1 1 0 0 0,1 0 1 0 0,0 0-1 0 0,0 0 0 0 0,0 0 198 0 0,6-5-7537 0 0,-4 1-4682 0 0</inkml:trace>
  <inkml:trace contextRef="#ctx0" brushRef="#br0" timeOffset="2526.103">1764 1515 19444 0 0,'0'0'1248'0'0,"0"0"-355"0"0,0 0 47 0 0,0 0 153 0 0,0 0-4 0 0,0 0-143 0 0,0 0-192 0 0,0 0-210 0 0,0 0-145 0 0,0 0-104 0 0,0 0-89 0 0,0 0-46 0 0,0 0-82 0 0,3 26-42 0 0,13 81-18 0 0,-15-105-34 0 0,0-1 0 0 0,0 1 0 0 0,0-1 0 0 0,0 1 0 0 0,-1-1 0 0 0,1 1 0 0 0,0-1 0 0 0,-1 1 0 0 0,1 0-1 0 0,-1-1 1 0 0,0 1 0 0 0,1 0 0 0 0,-1 0 0 0 0,0-1 0 0 0,0 1 0 0 0,0 0 0 0 0,0 0 0 0 0,0-1 0 0 0,-1 1 0 0 0,1 0 0 0 0,-1 0-1 0 0,1-1 1 0 0,-1 1 0 0 0,1-1 0 0 0,-1 1 0 0 0,0 0 0 0 0,0-1 0 0 0,0 1 0 0 0,1-1 0 0 0,-2 0 0 0 0,1 1 0 0 0,0-1 0 0 0,0 0-1 0 0,0 1 1 0 0,-2 0 16 0 0,1-1-153 0 0,-6 0-2812 0 0,6-2-1835 0 0,0 1-6684 0 0</inkml:trace>
  <inkml:trace contextRef="#ctx0" brushRef="#br0" timeOffset="3430.836">1417 4 1192 0 0,'0'0'5103'0'0,"0"0"-2459"0"0,0 0-783 0 0,0 0-41 0 0,0 0-89 0 0,0 0-212 0 0,0 0-299 0 0,0 0-289 0 0,0 0-228 0 0,0 0-143 0 0,0 0-65 0 0,0 0-44 0 0,0 0 5 0 0,4-2 41 0 0,-2 1-496 0 0,-2 1 29 0 0,-1 1 0 0 0,1-1-1 0 0,0 1 1 0 0,0-1 0 0 0,-1 1 0 0 0,1 0 0 0 0,0-1 0 0 0,0 1 0 0 0,0-1-1 0 0,-1 1 1 0 0,1 0 0 0 0,0-1 0 0 0,0 1 0 0 0,0 0 0 0 0,0-1 0 0 0,0 1-1 0 0,0-1 1 0 0,1 1 0 0 0,-1 0 0 0 0,0-1 0 0 0,0 1 0 0 0,0-1 0 0 0,1 1 0 0 0,-1 0-1 0 0,0-1 1 0 0,0 1 0 0 0,1-1 0 0 0,-1 1 0 0 0,0-1 0 0 0,1 1 0 0 0,-1-1-1 0 0,1 1 1 0 0,-1-1 0 0 0,1 0 0 0 0,-1 1 0 0 0,1-1 0 0 0,-1 1 0 0 0,1-1-1 0 0,-1 0 1 0 0,1 0 0 0 0,-1 1 0 0 0,1-1 0 0 0,0 0 0 0 0,-1 0 0 0 0,1 0 0 0 0,-1 0-1 0 0,1 1 1 0 0,0-1 0 0 0,-1 0 0 0 0,1 0 0 0 0,0 0 0 0 0,-1 0 0 0 0,1-1-1 0 0,-1 1 1 0 0,1 0 0 0 0,0 0 0 0 0,-1 0 0 0 0,1 0 0 0 0,-1-1 0 0 0,1 1 0 0 0,0 0-1 0 0,-1 0 1 0 0,1-1 0 0 0,-1 1 0 0 0,1-1-30 0 0,-30 198 1451 0 0,29-192-1444 0 0,-1-5 9 0 0,1 1 1 0 0,-1 0-1 0 0,1 0 1 0 0,0 0-1 0 0,-1-1 0 0 0,1 1 1 0 0,0 0-1 0 0,-1 0 0 0 0,1 0 1 0 0,0 0-1 0 0,0 0 0 0 0,0 0 1 0 0,0 0-1 0 0,0-1 0 0 0,0 1 1 0 0,0 0-1 0 0,0 0 0 0 0,0 0 1 0 0,1 0-1 0 0,-1 0 1 0 0,0 0-1 0 0,0-1 0 0 0,1 1 1 0 0,-1 0-1 0 0,1 0 0 0 0,-1 0 1 0 0,1-1-1 0 0,-1 1 0 0 0,1 0 1 0 0,-1 0-1 0 0,1-1 0 0 0,-1 1 1 0 0,1-1-1 0 0,0 1 1 0 0,0 0-1 0 0,-1-1 0 0 0,1 1 1 0 0,0-1-1 0 0,0 0 0 0 0,0 1 1 0 0,-1-1-1 0 0,1 0 0 0 0,0 1 1 0 0,0-1-1 0 0,0 0 0 0 0,0 0 1 0 0,0 0-1 0 0,0 0 0 0 0,-1 0 1 0 0,1 0-1 0 0,0 0 1 0 0,0 0-1 0 0,0 0 0 0 0,0 0 1 0 0,0 0-1 0 0,0 0 0 0 0,0-1 1 0 0,-1 1-1 0 0,1 0 0 0 0,0-1 1 0 0,0 1-1 0 0,0-1 0 0 0,0 0-16 0 0,57-68 1089 0 0,-45 46-971 0 0,54-119 233 0 0,-67 142-353 0 0,0 1 0 0 0,0-1 0 0 0,0 1 0 0 0,0-1 0 0 0,0 1 0 0 0,0-1 0 0 0,1 1 0 0 0,-1-1 0 0 0,0 1 0 0 0,0-1 0 0 0,0 1 0 0 0,1-1 0 0 0,-1 1 0 0 0,0-1-1 0 0,0 0 1 0 0,1 1 0 0 0,-1-1 0 0 0,0 1 0 0 0,1-1 0 0 0,-1 0 0 0 0,0 1 0 0 0,1-1 0 0 0,-1 0 0 0 0,1 0 0 0 0,-1 1 0 0 0,0-1 0 0 0,1 0 0 0 0,-1 0 0 0 0,1 0 0 0 0,-1 1 0 0 0,1-1 0 0 0,-1 0 0 0 0,1 0 0 0 0,-1 0 0 0 0,1 0 0 0 0,-1 0 0 0 0,1 0 0 0 0,-1 0-1 0 0,1 0 1 0 0,-1 0 0 0 0,1 0 0 0 0,-1 0 0 0 0,1 0 0 0 0,-1-1 0 0 0,1 1 0 0 0,-1 0 0 0 0,1 0 0 0 0,-1 0 0 0 0,0-1 0 0 0,1 1 0 0 0,-1 0 0 0 0,1 0 0 0 0,-1-1 0 0 0,0 1 0 0 0,1 0 0 0 0,-1-1 0 0 0,0 1 0 0 0,1-1 0 0 0,-1 1 0 0 0,0 0 0 0 0,1-1-1 0 0,-1 1 1 0 0,0-1 0 0 0,0 0 2 0 0,24 109 76 0 0,-3 0-13 0 0,-15-69-56 0 0,-2 1-1 0 0,-1 0 0 0 0,-2 0 1 0 0,-2 0-1 0 0,-2 3-6 0 0,2-34 1 0 0,0 1-1 0 0,0 0 1 0 0,-1-1 0 0 0,0 1-1 0 0,-1-1 1 0 0,0 0 0 0 0,0 0-1 0 0,-1 0 1 0 0,-1 0 0 0 0,-3 6-1 0 0,7-15-13 0 0,0 1 0 0 0,0-1 0 0 0,0 1 0 0 0,-1-1 0 0 0,1 1 0 0 0,0-1 0 0 0,0 0 1 0 0,-1 1-1 0 0,1-1 0 0 0,0 0 0 0 0,-1 0 0 0 0,1 0 0 0 0,0 0 0 0 0,-1 0 0 0 0,1 0 0 0 0,0 0 0 0 0,-1-1 0 0 0,1 1 1 0 0,0 0-1 0 0,0-1 0 0 0,-1 1 0 0 0,1-1 0 0 0,0 1 0 0 0,0-1 0 0 0,0 0 0 0 0,0 0 0 0 0,-1 1 0 0 0,1-1 0 0 0,0 0 1 0 0,0 0-1 0 0,1 0 0 0 0,-1 0 0 0 0,0 0 0 0 0,0 0 0 0 0,0 0 0 0 0,1 0 0 0 0,-1-1 0 0 0,0 1 0 0 0,1 0 1 0 0,-1 0-1 0 0,1-1 0 0 0,0 1 0 0 0,-1 0 0 0 0,1 0 0 0 0,0-1 0 0 0,0 1 0 0 0,0 0 0 0 0,0-1 0 0 0,0 1 0 0 0,0 0 1 0 0,0-1-1 0 0,0 1 0 0 0,1-1 13 0 0,-6-129-2258 0 0,9 76-3374 0 0,-1 18-3169 0 0,-2 24-1042 0 0</inkml:trace>
  <inkml:trace contextRef="#ctx0" brushRef="#br0" timeOffset="3830.81">1785 278 14507 0 0,'0'0'2219'0'0,"0"0"-597"0"0,0 0-126 0 0,0 0 59 0 0,0 0-172 0 0,0 0-271 0 0,0 0-277 0 0,0 0-251 0 0,0 0-165 0 0,0 0-73 0 0,0 0-52 0 0,0 0-55 0 0,0 0-59 0 0,12-5-47 0 0,36-13-50 0 0,-47 18-83 0 0,0-1-1 0 0,1 1 1 0 0,-1-1 0 0 0,0 1-1 0 0,1-1 1 0 0,-1 1 0 0 0,0-1-1 0 0,1 1 1 0 0,-1 0 0 0 0,1 0-1 0 0,-1 0 1 0 0,1 0-1 0 0,-1 0 1 0 0,1 0 0 0 0,-1 0-1 0 0,0 1 1 0 0,1-1 0 0 0,-1 0-1 0 0,0 1 1 0 0,1-1 0 0 0,-1 1-1 0 0,0-1 1 0 0,1 1 0 0 0,-1 0-1 0 0,0 0 1 0 0,0 0-1 0 0,0-1 1 0 0,1 1 0 0 0,-1 0-1 0 0,0 0 1 0 0,0 0 0 0 0,-1 1-1 0 0,1-1 1 0 0,0 0 0 0 0,0 0-1 0 0,0 0 1 0 0,-1 1 0 0 0,1-1-1 0 0,-1 0 1 0 0,1 1-1 0 0,-1-1 1 0 0,1 0 0 0 0,-1 1-1 0 0,0-1 1 0 0,0 1 0 0 0,0-1-1 0 0,0 1 1 0 0,0-1 0 0 0,0 0-1 0 0,0 1 1 0 0,0-1 0 0 0,0 1-1 0 0,-1-1 1 0 0,1 0-1 0 0,0 1 1 0 0,-1-1 0 0 0,1 1-1 0 0,-1-1 1 0 0,0 0 0 0 0,0 0-1 0 0,1 1 1 0 0,-1-1 0 0 0,0 0-1 0 0,0 0 1 0 0,0 0 0 0 0,0 0-1 0 0,-1 0 1 0 0,-66 96 109 0 0,67-96-96 0 0,0 1 0 0 0,0 0 0 0 0,0 0 0 0 0,0 0 0 0 0,0-1 0 0 0,1 1 0 0 0,-1 0 0 0 0,1 0 0 0 0,0 0 0 0 0,-1 0 0 0 0,1 0 0 0 0,0 0 0 0 0,0 0 0 0 0,0 0 0 0 0,0 0 0 0 0,1 0 0 0 0,-1 0 0 0 0,0 0 0 0 0,1 0 0 0 0,0 0 0 0 0,-1 0 0 0 0,1-1 0 0 0,0 1 0 0 0,0 0-1 0 0,0 0 1 0 0,0-1 0 0 0,0 1 0 0 0,0-1 0 0 0,0 1 0 0 0,1-1 0 0 0,-1 1 0 0 0,1-1 0 0 0,-1 0 0 0 0,1 1 0 0 0,-1-1 0 0 0,1 0 0 0 0,0 0 0 0 0,0 0 0 0 0,-1 0 0 0 0,1-1 0 0 0,0 1 0 0 0,0 0 0 0 0,0-1 0 0 0,0 1 0 0 0,0-1-13 0 0,93 18 697 0 0,-88-19-971 0 0,4 3-730 0 0,-7 4-6951 0 0,-4-2-4392 0 0</inkml:trace>
  <inkml:trace contextRef="#ctx0" brushRef="#br0" timeOffset="4347.411">1779 848 11795 0 0,'0'0'2076'0'0,"0"0"-718"0"0,0 0-294 0 0,0 0-49 0 0,0 0-118 0 0,0 0-141 0 0,0 0-157 0 0,0 0-156 0 0,0 0-112 0 0,0 0-87 0 0,0 0-60 0 0,0 0-27 0 0,0 0-23 0 0,-7 28-5 0 0,-20 84 12 0 0,26-111-130 0 0,1 1-1 0 0,-1-1 0 0 0,0 1 1 0 0,1-1-1 0 0,-1 0 0 0 0,1 1 1 0 0,-1-1-1 0 0,1 1 0 0 0,0-1 1 0 0,0 1-1 0 0,-1-1 0 0 0,1 1 1 0 0,0-1-1 0 0,0 1 0 0 0,1-1 1 0 0,-1 1-1 0 0,0-1 0 0 0,0 1 1 0 0,1-1-1 0 0,-1 1 0 0 0,1-1 1 0 0,-1 1-1 0 0,1-1 0 0 0,0 0 1 0 0,-1 1-1 0 0,1-1 0 0 0,0 0 1 0 0,0 0-1 0 0,0 1 0 0 0,0-1 1 0 0,1 1-11 0 0,2 0 87 0 0,-1 1 55 0 0,1 0-1 0 0,-1-1 1 0 0,1 0-1 0 0,0 0 1 0 0,0 0-1 0 0,0 0 1 0 0,0-1-1 0 0,0 1 1 0 0,0-1-1 0 0,0 0 1 0 0,1 0-1 0 0,-1 0 1 0 0,0-1-1 0 0,1 0 0 0 0,-1 0 1 0 0,0 0-1 0 0,1 0 1 0 0,-1-1-1 0 0,0 1 1 0 0,1-1-1 0 0,-1 0 1 0 0,0 0-1 0 0,0-1 1 0 0,0 1-1 0 0,0-1 1 0 0,1-1-142 0 0,97-61 2269 0 0,-77 40-2114 0 0,-1-1 0 0 0,-1-2-1 0 0,-1 0 1 0 0,-2-1 0 0 0,0-1-1 0 0,-2-1 1 0 0,-2-1 0 0 0,0 0 0 0 0,-2-1-1 0 0,-2-1 1 0 0,7-25-155 0 0,-10 33-60 0 0,0 0 0 0 0,-2-1 0 0 0,-1 0 0 0 0,-1 0 0 0 0,-1 0 0 0 0,-1-1 0 0 0,-1 0 0 0 0,-2 1 0 0 0,-1-1 0 0 0,-1-3 60 0 0,1 23-31 0 0,0 1 0 0 0,-1-1 1 0 0,0 0-1 0 0,0 1 0 0 0,0-1 1 0 0,-1 1-1 0 0,0 0 0 0 0,0 0 1 0 0,-1 0-1 0 0,0 0 0 0 0,0 1 1 0 0,0-1-1 0 0,0 1 0 0 0,-1 0 1 0 0,0 0-1 0 0,0 1 0 0 0,-1 0 1 0 0,1 0-1 0 0,-1 0 0 0 0,0 0 1 0 0,0 1-1 0 0,0 0 0 0 0,0 0 1 0 0,0 0-1 0 0,-1 1 0 0 0,1 0 1 0 0,-7-1 30 0 0,5 3-11 0 0,0-1 0 0 0,0 1 0 0 0,0 1 0 0 0,0-1 0 0 0,0 1 0 0 0,0 1 0 0 0,0 0 0 0 0,1 0 0 0 0,-1 0 0 0 0,1 1 0 0 0,-1 0 0 0 0,1 0 0 0 0,0 1 0 0 0,0 0 0 0 0,0 0 0 0 0,1 1 1 0 0,-1 0-1 0 0,1 0 0 0 0,1 0 0 0 0,-1 1 0 0 0,1 0 0 0 0,-1 0 0 0 0,2 0 0 0 0,-2 2 11 0 0,0 4 10 0 0,0 0 0 0 0,0 1 0 0 0,1-1 0 0 0,1 1-1 0 0,0 1 1 0 0,1-1 0 0 0,0 0 0 0 0,1 1 0 0 0,1 0 0 0 0,0-1 0 0 0,1 1 0 0 0,0 0 0 0 0,1-1 0 0 0,1 1 0 0 0,0-1 0 0 0,1 1-1 0 0,0-1 1 0 0,1 0 0 0 0,0 0 0 0 0,1 0 0 0 0,1 0 0 0 0,0-1 0 0 0,1 0-10 0 0,110 161 179 0 0,15-30-757 0 0,-121-133-778 0 0,-7-5-5454 0 0,-2-4-5069 0 0</inkml:trace>
  <inkml:trace contextRef="#ctx0" brushRef="#br0" timeOffset="4926.629">2289 717 11130 0 0,'0'0'1815'0'0,"0"0"-533"0"0,0 0-40 0 0,0 0 166 0 0,0 0 75 0 0,0 0-132 0 0,0 0-212 0 0,0 0-214 0 0,0 0-201 0 0,0 0-123 0 0,0 0-96 0 0,0 0-62 0 0,-5 21-66 0 0,-18 62-26 0 0,22-82-318 0 0,1 0-1 0 0,-1 0 1 0 0,1 0 0 0 0,-1 0-1 0 0,1 0 1 0 0,-1 0-1 0 0,1-1 1 0 0,0 1 0 0 0,-1 0-1 0 0,1 0 1 0 0,0 1 0 0 0,0-1-1 0 0,0 0 1 0 0,0 0 0 0 0,0 0-1 0 0,0 0 1 0 0,0 0-1 0 0,0 0 1 0 0,0 0 0 0 0,0 0-1 0 0,1 0 1 0 0,-1 0 0 0 0,0 0-1 0 0,1 0 1 0 0,-1 0 0 0 0,1 0-1 0 0,-1-1 1 0 0,1 1-1 0 0,-1 0 1 0 0,1 0 0 0 0,0 0-1 0 0,-1 0 1 0 0,1-1 0 0 0,0 1-1 0 0,0 0 1 0 0,0-1 0 0 0,-1 1-1 0 0,1-1 1 0 0,0 1-1 0 0,0-1 1 0 0,0 1 0 0 0,0-1-1 0 0,0 1 1 0 0,0-1 0 0 0,0 0-1 0 0,0 0 1 0 0,0 1 0 0 0,0-1-1 0 0,0 0 1 0 0,0 0-1 0 0,0 0 1 0 0,0 0 0 0 0,0 0-1 0 0,0 0 1 0 0,0-1 0 0 0,0 1-1 0 0,0 0 1 0 0,0 0 0 0 0,0-1-1 0 0,0 1 1 0 0,0-1-1 0 0,0 1-31 0 0,5-1 255 0 0,0-1-159 0 0,-1 0 0 0 0,0-1 0 0 0,0 1-1 0 0,0-1 1 0 0,0 0 0 0 0,0-1-1 0 0,0 1 1 0 0,-1-1 0 0 0,0 0 0 0 0,0 0-1 0 0,0 0 1 0 0,0 0 0 0 0,0-1-1 0 0,-1 0 1 0 0,2-2-97 0 0,6-7 163 0 0,60-70 573 0 0,-71 83-731 0 0,1 0 0 0 0,-1 1-1 0 0,1-1 1 0 0,-1 0-1 0 0,1 1 1 0 0,-1-1 0 0 0,1 1-1 0 0,-1-1 1 0 0,1 1-1 0 0,0-1 1 0 0,-1 1 0 0 0,1-1-1 0 0,0 1 1 0 0,-1 0-1 0 0,1-1 1 0 0,0 1 0 0 0,0 0-1 0 0,-1 0 1 0 0,1-1 0 0 0,0 1-1 0 0,0 0 1 0 0,-1 0-1 0 0,1 0 1 0 0,0 0 0 0 0,0 0-1 0 0,0 0 1 0 0,-1 0-1 0 0,1 0 1 0 0,0 1 0 0 0,0-1-1 0 0,-1 0 1 0 0,1 0-1 0 0,0 1 1 0 0,0-1 0 0 0,-1 0-1 0 0,1 1 1 0 0,0-1 0 0 0,-1 0-1 0 0,1 1 1 0 0,-1-1-1 0 0,1 1 1 0 0,0-1 0 0 0,-1 1-1 0 0,1 0 1 0 0,-1-1-1 0 0,1 1 1 0 0,-1 0 0 0 0,0-1-1 0 0,1 1 1 0 0,-1 0-1 0 0,0-1 1 0 0,1 1 0 0 0,-1 0-1 0 0,0 0 1 0 0,0-1-5 0 0,12 47-17 0 0,-12-45 28 0 0,-3 203 92 0 0,-5-74-118 0 0,7 181 21 0 0,0-303-7 0 0,-1 0 0 0 0,0 0 0 0 0,-1 0 0 0 0,0 0 0 0 0,0-1 1 0 0,-1 0-1 0 0,0 1 0 0 0,0-1 0 0 0,-1-1 0 0 0,0 1 0 0 0,-1-1 1 0 0,0 0-1 0 0,0 0 0 0 0,0 0 0 0 0,-1-1 0 0 0,0 0 0 0 0,0-1 1 0 0,0 1-1 0 0,-6 2 1 0 0,3-4 2 0 0,1-1 0 0 0,-1-1 0 0 0,0 1 0 0 0,0-1 0 0 0,0-1 0 0 0,0 0 0 0 0,0 0 0 0 0,0-1 0 0 0,0-1 0 0 0,0 1 0 0 0,0-2 0 0 0,-3 0-2 0 0,8 1-4 0 0,0 0 1 0 0,0-1 0 0 0,1 0 0 0 0,-1 0-1 0 0,1 0 1 0 0,0 0 0 0 0,-1-1-1 0 0,1 1 1 0 0,0-1 0 0 0,0 0 0 0 0,1-1-1 0 0,-1 1 1 0 0,1-1 0 0 0,-1 1-1 0 0,1-1 1 0 0,0 0 0 0 0,1 0 0 0 0,-1 0-1 0 0,1-1 1 0 0,0 1 0 0 0,0-1-1 0 0,0 1 1 0 0,0-1 0 0 0,1 0 0 0 0,0 1-1 0 0,-1-3 4 0 0,5-5-5 0 0,0 1-1 0 0,1 0 1 0 0,0 1-1 0 0,0-1 1 0 0,1 1-1 0 0,0-1 1 0 0,1 1-1 0 0,1 1 1 0 0,-1-1-1 0 0,1 1 1 0 0,1 0-1 0 0,0 1 1 0 0,0 0-1 0 0,1 0 1 0 0,0 1-1 0 0,0 0 1 0 0,7-4 5 0 0,154-83-972 0 0,-159 89 454 0 0,23-9-641 0 0,-12 7-4679 0 0,-14 7-5930 0 0</inkml:trace>
  <inkml:trace contextRef="#ctx0" brushRef="#br0" timeOffset="5533.713">1671 891 104 0 0,'0'0'2379'0'0,"0"0"106"0"0,0 0-2 0 0,0 0-143 0 0,0 0-287 0 0,0 0-361 0 0,0 0-349 0 0,0 0-288 0 0,0 0-143 0 0,0 0-38 0 0,0 0 14 0 0,0 0 20 0 0,0 0-4 0 0,10-5-51 0 0,81-28 1643 0 0,-67 24-2066 0 0,87-40-995 0 0,-107 48-9321 0 0,-3 1-2262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7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0 4313 0 0,'0'0'1747'0'0,"0"0"-412"0"0,0 0 40 0 0,0 0 239 0 0,0 0 113 0 0,0 0-100 0 0,0 0-227 0 0,0 0-232 0 0,0 0-148 0 0,0 0-54 0 0,0 0-53 0 0,0 0-75 0 0,0 0-66 0 0,-26 14-74 0 0,-82 47-70 0 0,54-13 272 0 0,46-35-680 0 0,-16 30 63 0 0,1 0 0 0 0,2 1 0 0 0,2 2 0 0 0,2 0 0 0 0,2 1 0 0 0,2 0 0 0 0,3 1 0 0 0,1 0 0 0 0,0 19-283 0 0,7 92 119 0 0,1-153-148 0 0,2 1-1 0 0,-1-1 1 0 0,1 1 0 0 0,0-1 0 0 0,0 0-1 0 0,0 1 1 0 0,1-1 0 0 0,0 0 0 0 0,1 0-1 0 0,-1 0 1 0 0,1 0 0 0 0,0-1 0 0 0,1 1-1 0 0,-1-1 1 0 0,1 0 0 0 0,0 1 0 0 0,0-2-1 0 0,1 1 1 0 0,-1 0 0 0 0,1-1 0 0 0,0 0-1 0 0,1 0 1 0 0,-1-1 0 0 0,1 1 0 0 0,-1-1-1 0 0,1 0 1 0 0,0-1 0 0 0,0 0 0 0 0,0 1-1 0 0,6 0 30 0 0,4-3-1039 0 0,7 0-1803 0 0,-9-1-2393 0 0,-6-2-6137 0 0</inkml:trace>
  <inkml:trace contextRef="#ctx0" brushRef="#br0" timeOffset="615.971">191 840 7498 0 0,'0'0'2691'0'0,"0"0"-327"0"0,0 0-153 0 0,0 0-97 0 0,0 0-273 0 0,0 0-328 0 0,0 0-340 0 0,0 0-280 0 0,0 0-173 0 0,0 0-104 0 0,0 0-41 0 0,0 0-57 0 0,0 0-48 0 0,9-24-44 0 0,43-118 282 0 0,51-97 656 0 0,-93 222-1353 0 0,2-1-1 0 0,0 2 0 0 0,0 0 0 0 0,2 0 1 0 0,0 1-1 0 0,0 1 0 0 0,2-1-10 0 0,-16 15-2 0 0,1 0 0 0 0,-1-1 0 0 0,1 1 0 0 0,-1 0-1 0 0,1 0 1 0 0,-1 0 0 0 0,0-1 0 0 0,1 1 0 0 0,-1 0-1 0 0,1 0 1 0 0,-1 0 0 0 0,1 0 0 0 0,-1 0 0 0 0,1 0-1 0 0,-1 0 1 0 0,1 0 0 0 0,-1 0 0 0 0,1 0 0 0 0,-1 0 0 0 0,1 0-1 0 0,-1 0 1 0 0,1 0 0 0 0,-1 1 0 0 0,1-1 0 0 0,-1 0-1 0 0,0 0 1 0 0,1 1 0 0 0,-1-1 0 0 0,1 0 0 0 0,-1 0-1 0 0,0 1 1 0 0,1-1 0 0 0,-1 0 0 0 0,0 1 0 0 0,1-1 0 0 0,-1 0-1 0 0,0 1 1 0 0,1-1 0 0 0,-1 1 0 0 0,0-1 0 0 0,0 1-1 0 0,0-1 1 0 0,1 1 0 0 0,-1-1 0 0 0,0 0 0 0 0,0 1-1 0 0,0-1 1 0 0,0 1 0 0 0,0-1 0 0 0,0 1 0 0 0,0-1 0 0 0,0 1-1 0 0,0-1 1 0 0,0 1 0 0 0,0-1 0 0 0,0 1 0 0 0,0-1-1 0 0,-1 1 1 0 0,1-1 0 0 0,0 1 2 0 0,0 42 23 0 0,0-34-23 0 0,-28 218 46 0 0,28-225-41 0 0,1 0 0 0 0,-1 1 0 0 0,1-1 1 0 0,0 0-1 0 0,0 0 0 0 0,0 0 1 0 0,0 0-1 0 0,0-1 0 0 0,0 1 0 0 0,0 0 1 0 0,1 0-1 0 0,-1-1 0 0 0,1 1 1 0 0,-1 0-1 0 0,1-1 0 0 0,0 0 0 0 0,0 1 1 0 0,-1-1-1 0 0,1 0 0 0 0,0 0 1 0 0,0 0-1 0 0,0 0 0 0 0,0 0 1 0 0,0 0-1 0 0,0-1 0 0 0,1 1 0 0 0,-1-1 1 0 0,0 0-1 0 0,0 1 0 0 0,0-1 1 0 0,1 0-1 0 0,-1 0 0 0 0,0 0 0 0 0,0-1 1 0 0,0 1-1 0 0,1 0 0 0 0,-1-1 1 0 0,0 1-1 0 0,0-1 0 0 0,0 0 0 0 0,0 0 1 0 0,0 0-1 0 0,0 0 0 0 0,0 0 1 0 0,0 0-1 0 0,-1-1 0 0 0,1 1 0 0 0,0 0 1 0 0,-1-1-1 0 0,1 0 0 0 0,-1 1 1 0 0,1-1-1 0 0,-1 0 0 0 0,0 0 0 0 0,0 1 1 0 0,0-1-1 0 0,0 0 0 0 0,0 0 1 0 0,1-2-6 0 0,152-206 218 0 0,-107 163-244 0 0,-40 74-169 0 0,-10 138 227 0 0,-4-61-31 0 0,13 23-1378 0 0,4-115-1358 0 0,-5-9-4689 0 0,-3-1 2107 0 0,2 1-5877 0 0</inkml:trace>
  <inkml:trace contextRef="#ctx0" brushRef="#br0" timeOffset="982.733">852 674 9450 0 0,'0'0'2374'0'0,"0"0"-551"0"0,0 0-268 0 0,0 0-180 0 0,0 0-250 0 0,0 0-142 0 0,0 0-58 0 0,0 0-41 0 0,0 0 25 0 0,0 0-15 0 0,0 0-97 0 0,0 0-103 0 0,16 0-131 0 0,112-7 997 0 0,-127 6-1537 0 0,1 1 1 0 0,-1-1-1 0 0,1 0 0 0 0,-1 1 1 0 0,1-1-1 0 0,0 1 1 0 0,-1-1-1 0 0,1 1 0 0 0,-1 0 1 0 0,1 0-1 0 0,0 0 1 0 0,-1 0-1 0 0,1 0 0 0 0,0 0 1 0 0,-1 0-1 0 0,1 0 0 0 0,0 1 1 0 0,-1-1-1 0 0,1 1 1 0 0,-1-1-1 0 0,1 1 0 0 0,-1 0 1 0 0,1-1-1 0 0,-1 1 1 0 0,1 0-1 0 0,-1 0 0 0 0,0 0 1 0 0,0 0-1 0 0,1 0 1 0 0,-1 0-1 0 0,0 1 0 0 0,0-1 1 0 0,0 0-1 0 0,0 1 0 0 0,0-1 1 0 0,0 0-1 0 0,-1 1 1 0 0,1-1-1 0 0,0 1 0 0 0,-1-1 1 0 0,1 2-24 0 0,-3 5 47 0 0,0 1 0 0 0,-1-1 0 0 0,1 1 0 0 0,-2-1 0 0 0,1 0 0 0 0,-1 0 0 0 0,-1 0 0 0 0,1-1 0 0 0,-1 0 1 0 0,-1 0-1 0 0,1 0 0 0 0,-1 0 0 0 0,-1-1 0 0 0,1 0 0 0 0,-1 0 0 0 0,-1 0-47 0 0,-24 27 163 0 0,32-33-159 0 0,-1 1 0 0 0,0 0 0 0 0,0 0 0 0 0,1-1-1 0 0,-1 1 1 0 0,0 0 0 0 0,1 0 0 0 0,-1 0 0 0 0,1 0 0 0 0,-1 0 0 0 0,1 0 0 0 0,-1 0 0 0 0,1 0 0 0 0,0 0 0 0 0,0 0-1 0 0,-1 0 1 0 0,1 0 0 0 0,0 0 0 0 0,0 0 0 0 0,0 0 0 0 0,0 0 0 0 0,0 0 0 0 0,0 0 0 0 0,0 0 0 0 0,1 0 0 0 0,-1 0-1 0 0,0 0 1 0 0,0 0 0 0 0,1 0 0 0 0,-1 0 0 0 0,1 0 0 0 0,-1 0 0 0 0,1 0 0 0 0,-1 0 0 0 0,1-1 0 0 0,0 1 0 0 0,-1 0 0 0 0,1 0-1 0 0,0 0 1 0 0,0-1 0 0 0,-1 1 0 0 0,1 0 0 0 0,0-1 0 0 0,0 1 0 0 0,0-1 0 0 0,0 1 0 0 0,0-1 0 0 0,0 0 0 0 0,0 1-1 0 0,0-1 1 0 0,0 0 0 0 0,0 0 0 0 0,0 1 0 0 0,0-1 0 0 0,0 0 0 0 0,0 0 0 0 0,0 0 0 0 0,0 0-4 0 0,7 1-76 0 0,0 0 0 0 0,1 0 0 0 0,-1-1 0 0 0,0 0 1 0 0,0 0-1 0 0,0-1 0 0 0,0 0 0 0 0,0 0 0 0 0,0-1 0 0 0,0 0 1 0 0,7-3 75 0 0,16-9-3263 0 0,-2-5-3893 0 0,-20 14-4187 0 0</inkml:trace>
  <inkml:trace contextRef="#ctx0" brushRef="#br0" timeOffset="1482.482">1437 389 9210 0 0,'0'0'3014'0'0,"0"0"-806"0"0,0 0-443 0 0,0 0-184 0 0,0 0-184 0 0,0 0-176 0 0,0 0-159 0 0,0 0-189 0 0,0 0-158 0 0,0 0-137 0 0,-35 22-126 0 0,-109 69-109 0 0,90-39 17 0 0,50-41-267 0 0,1-5-41 0 0,0 0 0 0 0,1 0 1 0 0,-1 0-1 0 0,1 1 0 0 0,0-1 0 0 0,1 0 0 0 0,-1 1 0 0 0,1-1 1 0 0,1 1-1 0 0,-1 0 0 0 0,1-1 0 0 0,0 1 0 0 0,1 0 1 0 0,0-1-1 0 0,1 7-52 0 0,1-10 55 0 0,1 0 0 0 0,-1-1 0 0 0,1 1 0 0 0,0-1-1 0 0,0 0 1 0 0,0 0 0 0 0,0 0 0 0 0,0 0 0 0 0,1-1 0 0 0,-1 1 0 0 0,1-1 0 0 0,-1 0 0 0 0,1 0 0 0 0,-1-1 0 0 0,1 0 0 0 0,-1 1 0 0 0,1-2-1 0 0,-1 1 1 0 0,1 0 0 0 0,-1-1 0 0 0,1 0 0 0 0,-1 0 0 0 0,1 0 0 0 0,-1-1 0 0 0,0 1 0 0 0,0-1 0 0 0,2-1-55 0 0,164-99 783 0 0,-168 100-781 0 0,-1 0 0 0 0,1 1 1 0 0,1-1-1 0 0,-1 1 0 0 0,0-1 1 0 0,0 1-1 0 0,0 0 0 0 0,1 0 1 0 0,-1 0-1 0 0,1 0 0 0 0,-1 0 1 0 0,1 1-1 0 0,-1-1 0 0 0,1 1 1 0 0,-1-1-1 0 0,1 1 0 0 0,-1 0 1 0 0,1 0-1 0 0,0 0 0 0 0,-1 0 1 0 0,1 1-1 0 0,-1-1 0 0 0,1 1 1 0 0,-1-1-1 0 0,1 1 0 0 0,-1 0 1 0 0,1 0-1 0 0,-1 0 0 0 0,0 0 1 0 0,0 1-1 0 0,1-1 0 0 0,-1 1 1 0 0,0-1-1 0 0,0 1 0 0 0,0 0 1 0 0,-1 0-1 0 0,1-1 0 0 0,0 1 1 0 0,-1 1-1 0 0,1 0-2 0 0,3 24-1 0 0,-3 1-1 0 0,0 0 1 0 0,-1 0 0 0 0,-2-1-1 0 0,-1 1 1 0 0,-1 0 0 0 0,-2-1-1 0 0,0 1 1 0 0,-2-1 0 0 0,-1-1 0 0 0,-8 19 1 0 0,0 9-49 0 0,3-7 42 0 0,9-26 6 0 0,-1 0-1 0 0,0 0 1 0 0,-2-1 0 0 0,-1 0 0 0 0,0 0-1 0 0,-2-1 1 0 0,0 0 0 0 0,-1 0 0 0 0,-13 15 1 0 0,20-29-3 0 0,0-1 0 0 0,0 1 0 0 0,-1-1 0 0 0,1 0 1 0 0,-1-1-1 0 0,0 1 0 0 0,0-1 0 0 0,-1 0 1 0 0,1 0-1 0 0,-1-1 0 0 0,1 0 0 0 0,-1 0 0 0 0,0 0 1 0 0,0 0-1 0 0,0-1 0 0 0,0 0 0 0 0,0 0 0 0 0,0-1 1 0 0,0 0-1 0 0,0 0 0 0 0,0 0 0 0 0,-4-1 3 0 0,6-3-9 0 0,0 1 0 0 0,1-1 0 0 0,-1 0 1 0 0,1 0-1 0 0,0-1 0 0 0,0 1 0 0 0,1-1 0 0 0,-1 1 0 0 0,1-1 0 0 0,0 0 0 0 0,0 0 0 0 0,0 0 0 0 0,1 0 0 0 0,0 0 0 0 0,0 0 0 0 0,0 0 0 0 0,1 0 0 0 0,-1 0 0 0 0,1-1 1 0 0,1 1-1 0 0,-1 0 0 0 0,1 0 0 0 0,0 0 0 0 0,0-1 0 0 0,0 1 0 0 0,1 0 0 0 0,1-4 9 0 0,4-8-101 0 0,0 1 0 0 0,1-1-1 0 0,1 1 1 0 0,1 1 0 0 0,0 0 0 0 0,1 0 0 0 0,1 1 0 0 0,4-4 101 0 0,24-22-2832 0 0,0 4-3800 0 0,-28 24-5164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0 375 8338 0 0,'0'0'2366'0'0,"0"0"-278"0"0,0 0-117 0 0,0 0-72 0 0,0 0-176 0 0,0 0-281 0 0,0 0-294 0 0,0 0-264 0 0,0 0-190 0 0,0 0-86 0 0,0 0-31 0 0,14-4-22 0 0,103-15 988 0 0,265 19 1018 0 0,-152-28-2373 0 0,-205 19-1264 0 0,-41 3-7632 0 0,8 6 1413 0 0,0 0-4211 0 0</inkml:trace>
  <inkml:trace contextRef="#ctx0" brushRef="#br0" timeOffset="249.68">35 648 8898 0 0,'0'0'3765'0'0,"0"0"-1762"0"0,0 0-712 0 0,0 0 93 0 0,0 0 212 0 0,0 0 74 0 0,0 0-116 0 0,0 0-243 0 0,0 0-259 0 0,0 0-200 0 0,0 0-141 0 0,0 0-127 0 0,37 2-91 0 0,118 2-72 0 0,5-18 356 0 0,102-19-1540 0 0,-213 25-4103 0 0,-43 7 3008 0 0,0 0-1095 0 0,-2-2-3479 0 0,-1-1-5058 0 0</inkml:trace>
  <inkml:trace contextRef="#ctx0" brushRef="#br0" timeOffset="815.73">374 1 9882 0 0,'0'0'2118'0'0,"0"0"-431"0"0,0 0-379 0 0,0 0-142 0 0,0 0-89 0 0,0 0-158 0 0,0 0-155 0 0,0 0-37 0 0,0 0 32 0 0,0 0 96 0 0,0 0 72 0 0,0 0-60 0 0,11 13-86 0 0,34 43-89 0 0,-39-50-524 0 0,0 0 0 0 0,0 0 0 0 0,0-1 0 0 0,1 0 0 0 0,-1 0 0 0 0,1 0 0 0 0,1-1 0 0 0,-1 0 0 0 0,1-1 0 0 0,-1 0 0 0 0,1 0 0 0 0,1 0-168 0 0,20 9 453 0 0,297 119 1214 0 0,-320-129-1666 0 0,-1 1 0 0 0,1-1 1 0 0,-1 1-1 0 0,0 0 0 0 0,1 0 0 0 0,-1 1 1 0 0,-1-1-1 0 0,1 1 0 0 0,-1 0 1 0 0,1 1-1 0 0,-1-1 0 0 0,0 1 0 0 0,-1 0 1 0 0,1-1-1 0 0,-1 2 0 0 0,0-1 1 0 0,0 0-1 0 0,-1 1 0 0 0,1-1 0 0 0,-1 1 1 0 0,-1 0-1 0 0,1-1 0 0 0,-1 1 1 0 0,0 0-1 0 0,0 3-1 0 0,-3 2 15 0 0,-1 0 0 0 0,-1-1 0 0 0,0 1 0 0 0,0-1 1 0 0,-1 0-1 0 0,0 0 0 0 0,-1-1 0 0 0,0 0 0 0 0,0 0 0 0 0,-1 0 1 0 0,-1-1-1 0 0,1 1 0 0 0,-1-2 0 0 0,-1 1 0 0 0,1-1 1 0 0,-7 3-16 0 0,-280 230 385 0 0,169-129-224 0 0,119-92-2096 0 0,23-35-246 0 0,-7 0-2050 0 0,-7 11 1260 0 0,-1 3-2408 0 0,0-1-5594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0,'0'0'2918'0'0,"0"0"-336"0"0,0 0-150 0 0,0 0-231 0 0,0 0-275 0 0,0 0-283 0 0,0 0-282 0 0,0 0-283 0 0,0 0-198 0 0,0 0-136 0 0,0 0-90 0 0,0 0-63 0 0,0 0-62 0 0,19 4 3732 0 0,410 0-2559 0 0,-428-4-1694 0 0,-1 0-24 0 0,0 0 25 0 0,0 0 11 0 0,0 0-13 0 0,0 0-23 0 0,0 0-18 0 0,0 0 9 0 0,0 0 6 0 0,0 0-1 0 0,0 0 2 0 0,0 0-33 0 0,0 0-22 0 0,0 0-22 0 0,-23 4-3698 0 0,2 7-430 0 0,10-4-3308 0 0,4-2-4869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14355 0 0,'0'0'2350'0'0,"0"0"-942"0"0,0 0-329 0 0,0 0 135 0 0,0 0 149 0 0,0 0 57 0 0,0 0-94 0 0,0 0-225 0 0,0 0-229 0 0,0 0-202 0 0,0 0-118 0 0,0 0-95 0 0,0 0-78 0 0,36-1-44 0 0,111-2-64 0 0,-27-13 233 0 0,-19-3-436 0 0,-98 18 407 0 0,2-1-3260 0 0,-7 6-6892 0 0,0-1-2283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71 162 7514 0 0,'0'0'1789'0'0,"0"0"-307"0"0,0 0-95 0 0,0 0 65 0 0,0 0 47 0 0,0 0 14 0 0,0 0-124 0 0,0 0-193 0 0,0 0-195 0 0,0 0-215 0 0,0 0-172 0 0,0-7-143 0 0,-2-21-137 0 0,-24 61 301 0 0,16-7-589 0 0,2 1 0 0 0,1 1 0 0 0,1-1-1 0 0,1 1 1 0 0,2 0 0 0 0,1 0 0 0 0,1 0-1 0 0,1 1 1 0 0,1-1 0 0 0,2 0 0 0 0,1 0-1 0 0,1-1 1 0 0,1 1 0 0 0,2-1 0 0 0,0 0-1 0 0,5 7-45 0 0,0-2 70 0 0,-10-20-32 0 0,1 1 1 0 0,0-1-1 0 0,1 0 1 0 0,0-1 0 0 0,1 1-1 0 0,0-1 1 0 0,1 0-1 0 0,1-1 1 0 0,-1 1 0 0 0,2-1-1 0 0,-1-1 1 0 0,1 0-1 0 0,1 0 1 0 0,0-1 0 0 0,1 1-39 0 0,-7-9 70 0 0,0 0 1 0 0,1-1 0 0 0,-1 1 0 0 0,0-1-1 0 0,0 0 1 0 0,1 0 0 0 0,-1 0 0 0 0,0 0-1 0 0,0-1 1 0 0,0 0 0 0 0,0 0 0 0 0,-1 0-1 0 0,1 0 1 0 0,0-1 0 0 0,-1 1 0 0 0,1-1-1 0 0,-1 0 1 0 0,0 0 0 0 0,0 0 0 0 0,0 0 0 0 0,-1-1-1 0 0,1 1 1 0 0,-1-1 0 0 0,0 1 0 0 0,0-1-1 0 0,0 0 1 0 0,0 0 0 0 0,0 0 0 0 0,-1 0-1 0 0,1-3-70 0 0,5-5 38 0 0,23-47 43 0 0,-2-2 0 0 0,-3 0-1 0 0,14-53-80 0 0,-19 55 33 0 0,-3 9-28 0 0,-3-1 0 0 0,-2 0-1 0 0,-3 0 1 0 0,-2-1 0 0 0,-2 0 0 0 0,-1-34-5 0 0,-4 86-41 0 0,-4 23-194 0 0,-11 62 350 0 0,5 1 1 0 0,0 74-116 0 0,11-103 94 0 0,1 1 0 0 0,4 0 0 0 0,2-1 0 0 0,2 0 1 0 0,17 53-95 0 0,-22-94 9 0 0,8 27 25 0 0,1-2 0 0 0,2 0 0 0 0,2-1 0 0 0,17 28-34 0 0,-11-36-9 0 0,-27-55-729 0 0,-12-12-1635 0 0,7 24-945 0 0,0 3-3331 0 0,4 4-4901 0 0</inkml:trace>
  <inkml:trace contextRef="#ctx0" brushRef="#br0" timeOffset="498.133">836 582 0 0 0,'0'0'1895'0'0,"0"0"694"0"0,0 0 150 0 0,0 0-57 0 0,0 0-218 0 0,0 0-286 0 0,0 0-288 0 0,0 0-264 0 0,0 0-200 0 0,0 0-195 0 0,0 0-168 0 0,0 0-138 0 0,0 0-145 0 0,1-3-131 0 0,3-10-115 0 0,-4 10-94 0 0,0 3-86 0 0,0 0-73 0 0,0 0-72 0 0,0 0-60 0 0,4 20 219 0 0,4 44 148 0 0,-7 36-185 0 0,-2-53-195 0 0,1 61-260 0 0,0-108 44 0 0,0 0-57 0 0,0 0-77 0 0,0 0-103 0 0,0 0-140 0 0,0 0-206 0 0,0 0-323 0 0,0-7-8192 0 0,0 3-2144 0 0</inkml:trace>
  <inkml:trace contextRef="#ctx0" brushRef="#br0" timeOffset="1181.562">1082 710 10146 0 0,'0'0'2325'0'0,"0"0"-324"0"0,0 0-184 0 0,0 0-197 0 0,0 0-214 0 0,0 0-173 0 0,0 0-191 0 0,0 0-209 0 0,0 0-146 0 0,0 0-129 0 0,0 0-104 0 0,0 0-68 0 0,0 0-53 0 0,37-6-29 0 0,112-18-30 0 0,-8 7 295 0 0,-67 10-387 0 0,-45 3-88 0 0,-29 4-58 0 0,0 0-1 0 0,0 0 36 0 0,0 0 23 0 0,-15-4 452 0 0,-154-51-454 0 0,134 34 2 0 0,30 89 213 0 0,2 205-113 0 0,3-272-198 0 0,0-1 6 0 0,0 0-4 0 0,0 0 10 0 0,0 0 14 0 0,0 0 17 0 0,0 0 29 0 0,0 0 0 0 0,0 0 27 0 0,0 0 2 0 0,0 0 7 0 0,8-16 259 0 0,120-181-261 0 0,-116 156-1335 0 0,-12 41 605 0 0,0 0-362 0 0,-4 3-8132 0 0,2 1-2567 0 0</inkml:trace>
  <inkml:trace contextRef="#ctx0" brushRef="#br0" timeOffset="1629.979">1722 636 7826 0 0,'0'0'4765'0'0,"0"0"-2141"0"0,0 0-834 0 0,0 0-150 0 0,0 0-95 0 0,0 0-133 0 0,0 0-162 0 0,0 0-213 0 0,0 0-269 0 0,0 0-182 0 0,0 0-124 0 0,0 0-95 0 0,0 0-17 0 0,18-9-33 0 0,57-31-24 0 0,22 12 568 0 0,-67 25-616 0 0,70-1 154 0 0,-99 5-399 0 0,0-1 0 0 0,0 1 1 0 0,0 0-1 0 0,0 1 0 0 0,1-1 0 0 0,-2 0 1 0 0,1 0-1 0 0,0 0 0 0 0,0 1 0 0 0,0-1 1 0 0,0 0-1 0 0,-1 1 0 0 0,1-1 1 0 0,-1 0-1 0 0,1 1 0 0 0,-1-1 0 0 0,0 1 1 0 0,1-1-1 0 0,-1 1 0 0 0,0-1 1 0 0,0 1-1 0 0,0-1 0 0 0,0 1 0 0 0,0-1 1 0 0,0 1-1 0 0,-1-1 0 0 0,1 1 0 0 0,0-1 1 0 0,-1 1-1 0 0,1-1 0 0 0,-1 1 1 0 0,1-1-1 0 0,-1 0 0 0 0,0 1 0 0 0,0-1 1 0 0,0 0-1 0 0,0 0 0 0 0,1 0 0 0 0,-2 1 1 0 0,1-1-1 0 0,0 0 0 0 0,0 0 1 0 0,0 0-1 0 0,0-1 0 0 0,-134 138 196 0 0,132-135-195 0 0,-1 0 1 0 0,0 1 0 0 0,1 0-1 0 0,-1-1 1 0 0,1 1-1 0 0,0 0 1 0 0,0 1 0 0 0,1-1-1 0 0,-1 0 1 0 0,1 1-1 0 0,0-1 1 0 0,0 1 0 0 0,1 0-1 0 0,-1 0 1 0 0,1 0-1 0 0,0 0 1 0 0,0 0 0 0 0,1 0-1 0 0,-1 0 1 0 0,1 0-1 0 0,0 0 1 0 0,1 0 0 0 0,-1 0-1 0 0,1 0 1 0 0,1 4-2 0 0,2-7 27 0 0,-1 1-1 0 0,1-1 1 0 0,0 1 0 0 0,0-1 0 0 0,0 0-1 0 0,0-1 1 0 0,0 1 0 0 0,0-1 0 0 0,0 0-1 0 0,1 0 1 0 0,-1 0 0 0 0,1 0 0 0 0,-1-1-1 0 0,0 1 1 0 0,1-1 0 0 0,-1-1 0 0 0,1 1-1 0 0,-1 0 1 0 0,1-1 0 0 0,0 0-27 0 0,14 0 92 0 0,82-33-1911 0 0,-87 29-94 0 0,-2 1-3499 0 0,-6 1-6022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16 0 0 0,'0'0'2275'0'0,"0"0"-130"0"0,0 0-58 0 0,0 0 100 0 0,0 0 40 0 0,0 0-175 0 0,0 0-298 0 0,0 0-314 0 0,0 0-285 0 0,0 0-181 0 0,0 0-166 0 0,-11-2-162 0 0,-2-1-879 0 0,-16-4 2226 0 0,47 15 495 0 0,123 1 195 0 0,-92-10-2345 0 0,-31-1-81 0 0,-26-1 346 0 0,-30-3-319 0 0,-133 16-360 0 0,152-6 70 0 0,26-4-190 0 0,132-20-2370 0 0,-109 18-1728 0 0,1 2-3427 0 0,-19 0-4095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55 14699 0 0,'0'0'1925'0'0,"0"0"-368"0"0,0 0-206 0 0,0 0-55 0 0,0 0-122 0 0,0 0-172 0 0,0 0-246 0 0,0 0-263 0 0,0 0-82 0 0,0 0 12 0 0,0 0 50 0 0,0 0 51 0 0,0 0-9 0 0,-1 21-70 0 0,-2 146 625 0 0,-10 99 78 0 0,-32 15-1081 0 0,40-267-574 0 0,2-24-2130 0 0,1-25-1534 0 0,2-1-79 0 0,0 12-2949 0 0,0 8-3366 0 0</inkml:trace>
  <inkml:trace contextRef="#ctx0" brushRef="#br0" timeOffset="246.798">0 39 7306 0 0,'0'0'2799'0'0,"0"0"-416"0"0,0 0-352 0 0,0 0-205 0 0,0 0-212 0 0,0 0-257 0 0,0 0-246 0 0,0 0-239 0 0,0 0-173 0 0,0 0-24 0 0,0 0 22 0 0,0 0 22 0 0,11 0-20 0 0,169-11 1701 0 0,141-16-1917 0 0,-242 51-3269 0 0,-49-2-7743 0 0,-21-14-1811 0 0</inkml:trace>
  <inkml:trace contextRef="#ctx0" brushRef="#br0" timeOffset="817.76">854 278 16724 0 0,'0'0'1724'0'0,"0"0"-358"0"0,0 0-177 0 0,0 0-54 0 0,0 0-137 0 0,0 0-176 0 0,0 0-179 0 0,0 0-159 0 0,0 0-96 0 0,0 0-38 0 0,0 0-35 0 0,0 0-25 0 0,0 0-18 0 0,-15 15-46 0 0,-46 47-46 0 0,-88 123 519 0 0,72-101-491 0 0,76-84-204 0 0,1 1-1 0 0,0-1 1 0 0,-1 0 0 0 0,1 0 0 0 0,-1 1 0 0 0,1-1 0 0 0,-1 0 0 0 0,1 1 0 0 0,0-1 0 0 0,-1 0 0 0 0,1 1-1 0 0,0-1 1 0 0,-1 1 0 0 0,1-1 0 0 0,0 0 0 0 0,-1 1 0 0 0,1-1 0 0 0,0 1 0 0 0,0-1 0 0 0,0 1 0 0 0,0-1-1 0 0,-1 1 1 0 0,1-1 0 0 0,0 1 0 0 0,0-1 0 0 0,0 1 0 0 0,0-1 0 0 0,0 1 0 0 0,0-1 0 0 0,0 1 0 0 0,0-1-1 0 0,0 1 1 0 0,1-1 0 0 0,-1 1 0 0 0,0-1 0 0 0,0 1 0 0 0,0-1 0 0 0,0 1 0 0 0,1-1 0 0 0,-1 1-1 0 0,0-1 1 0 0,1 1 0 0 0,-1-1 0 0 0,0 0 0 0 0,1 1 0 0 0,-1-1 0 0 0,0 1 0 0 0,1-1 0 0 0,-1 0 0 0 0,1 0-1 0 0,-1 1 1 0 0,1-1 0 0 0,-1 0 0 0 0,0 0 0 0 0,1 1 0 0 0,-1-1 0 0 0,1 0-4 0 0,37 7 469 0 0,-22-5-368 0 0,182 24 286 0 0,-122-14-323 0 0,-85-73 737 0 0,-87-170-670 0 0,26 108-134 0 0,60 80-642 0 0,34 43-1581 0 0,23 4-1141 0 0,-17 6-6280 0 0,-19-5-2685 0 0</inkml:trace>
  <inkml:trace contextRef="#ctx0" brushRef="#br0" timeOffset="1233.009">1328 224 9162 0 0,'0'0'3645'0'0,"0"0"-1259"0"0,0 0-545 0 0,0 0-106 0 0,0 0-85 0 0,0 0-187 0 0,0 0-248 0 0,0 0-262 0 0,0 0-246 0 0,0 0-195 0 0,0 0-142 0 0,0 0-93 0 0,0 0-53 0 0,-11 6 246 0 0,-29 74 1042 0 0,20-43-1213 0 0,-1 6-217 0 0,-2-1 0 0 0,-2-2 0 0 0,-1 0 0 0 0,-2-1 0 0 0,-2-2 0 0 0,-1-1 1 0 0,-23 19-83 0 0,9-28-401 0 0,44-27 213 0 0,1 0-77 0 0,0 0-74 0 0,19-120-8897 0 0,-2 67 3149 0 0,-3 0-4582 0 0,-12 36 8858 0 0</inkml:trace>
  <inkml:trace contextRef="#ctx0" brushRef="#br0" timeOffset="1843.486">1045 259 0 0 0,'0'0'4430'0'0,"0"0"-150"0"0,0 0-585 0 0,0 0-797 0 0,0 0-715 0 0,0 0-489 0 0,0 0-346 0 0,0 0-270 0 0,0 0-241 0 0,0 0-227 0 0,0 0-159 0 0,0 0-118 0 0,-1-5-48 0 0,0 5-244 0 0,1 0 0 0 0,0 0 0 0 0,-1 1-1 0 0,1-1 1 0 0,-1 0 0 0 0,1 0-1 0 0,0 0 1 0 0,-1 0 0 0 0,1 0-1 0 0,-1 0 1 0 0,1 0 0 0 0,0 1 0 0 0,-1-1-1 0 0,1 0 1 0 0,-1 0 0 0 0,1 0-1 0 0,0-1 1 0 0,-1 1 0 0 0,1 0-1 0 0,-1 0 1 0 0,1 0 0 0 0,0 0-1 0 0,-1 0 1 0 0,1 0 0 0 0,-1-1 0 0 0,1 1-1 0 0,0 0 1 0 0,-1 0 0 0 0,1 0-1 0 0,0-1 1 0 0,-1 1 0 0 0,1 0-1 0 0,0-1 1 0 0,0 1 0 0 0,-1 0-1 0 0,1-1 1 0 0,0 1-41 0 0,1 18 262 0 0,0-1 0 0 0,2 1 0 0 0,0-1-1 0 0,1 0 1 0 0,0 0 0 0 0,1 0 0 0 0,2-1 0 0 0,-1 0 0 0 0,2 0 0 0 0,0 0-1 0 0,1-1 1 0 0,0 0 0 0 0,1-1 0 0 0,1 0 0 0 0,0-1 0 0 0,1 0-1 0 0,4 3-261 0 0,3 7 203 0 0,108 120 240 0 0,-106-116-395 0 0,-20-27-50 0 0,-1 0 12 0 0,0 0 8 0 0,0 0 22 0 0,0 0-39 0 0,0 0-52 0 0,0 0 46 0 0,0 0 16 0 0,0 0-3 0 0,0 0 34 0 0,0 0-24 0 0,0 0-10 0 0,0 0 0 0 0,0 0-6 0 0,0 0-14 0 0,0 0 18 0 0,0 0-10 0 0,0 0 4 0 0,0 0 22 0 0,0 0-24 0 0,0 0 6 0 0,0 0 0 0 0,0 0-11 0 0,0 0 18 0 0,0 0-6 0 0,0 0-32 0 0,0 0 33 0 0,0 0 6 0 0,0 0-18 0 0,0 0-4 0 0,0 0 10 0 0,0 0-8 0 0,0 0 9 0 0,0 0 0 0 0,0 0 18 0 0,0 0-18 0 0,0 0-2 0 0,0 0-20 0 0,0 0 9 0 0,0 0-2 0 0,0 0-12 0 0,0 0 23 0 0,0 0-4 0 0,0 0-2 0 0,0 0 12 0 0,0 0-25 0 0,0 0 8 0 0,0 0 15 0 0,0 0-6 0 0,0 0-6 0 0,0 0-10 0 0,0 0-7 0 0,0 0-16 0 0,0 0-3 0 0,0 0-1 0 0,0 0-28 0 0,0 0-24 0 0,0 0-39 0 0,0 0-53 0 0,0 0-63 0 0,-5-9-3612 0 0,0 3-3128 0 0,3 5-5076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 5593 0 0,'0'0'3130'0'0,"0"0"-831"0"0,0 0-365 0 0,0 0-150 0 0,0 0-145 0 0,0 0-188 0 0,0 0-220 0 0,0 0-228 0 0,0 0-217 0 0,0 0-199 0 0,0 0-145 0 0,0 0-87 0 0,0 0-55 0 0,-9 2-2 0 0,-64 24 583 0 0,-122 166 778 0 0,152-143-1153 0 0,43-48-476 0 0,29 7 700 0 0,138 12 78 0 0,-9 17-712 0 0,-146-33-234 0 0,-12-4 157 0 0,1 0 0 0 0,-1 1 0 0 0,0-1 0 0 0,1 0 0 0 0,-1 0 0 0 0,1 0 0 0 0,-1 1 1 0 0,0-1-1 0 0,1 0 0 0 0,-1 0 0 0 0,1 0 0 0 0,-1 0 0 0 0,1 0 0 0 0,-1 0 0 0 0,0 0 0 0 0,1 0 0 0 0,-1 0 0 0 0,1 0 0 0 0,-1 0 0 0 0,1 0 0 0 0,-1 0 0 0 0,0 0 1 0 0,1 0-1 0 0,-1-1 0 0 0,1 1 0 0 0,-1 0 0 0 0,0 0 0 0 0,1 0 0 0 0,-1-1 0 0 0,1 1 0 0 0,-1 0 0 0 0,0 0 0 0 0,1-1 0 0 0,-1 1 0 0 0,0 0 0 0 0,0-1 0 0 0,1 1 0 0 0,-1 0 1 0 0,0-1-1 0 0,0 1 0 0 0,1 0 0 0 0,-1-1 0 0 0,0 1 0 0 0,0-1 0 0 0,0 1 0 0 0,0-1 0 0 0,0 1 0 0 0,0 0 0 0 0,1-1 0 0 0,-1 1 0 0 0,0-1 0 0 0,0 1 0 0 0,0-1 0 0 0,0 1 1 0 0,-1 0-1 0 0,1-1 0 0 0,0 1 0 0 0,0-1 0 0 0,0 1 0 0 0,0-1 0 0 0,0 1 0 0 0,-1 0 0 0 0,1-1 0 0 0,0 1 0 0 0,0 0 0 0 0,0-1 0 0 0,-1 1 0 0 0,1-1 0 0 0,0 1-19 0 0,-26-69 243 0 0,-61-139 29 0 0,65 165-481 0 0,21 41 197 0 0,-2-3-2603 0 0,12 8-5499 0 0,-7-3-3609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8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31 8698 0 0,'0'0'3335'0'0,"0"0"-1306"0"0,0 0-526 0 0,0 0-48 0 0,0 0-27 0 0,0 0-150 0 0,0 0-228 0 0,0 0-259 0 0,0 0-261 0 0,0 0-204 0 0,0 0-84 0 0,0 0 9 0 0,-5 3 42 0 0,3-2-255 0 0,0 0-1 0 0,0 0 1 0 0,1 0-1 0 0,-1 0 1 0 0,1 0-1 0 0,-1 1 1 0 0,1-1 0 0 0,-1 1-1 0 0,1-1 1 0 0,0 1-1 0 0,0-1 1 0 0,-1 1 0 0 0,1 0-1 0 0,1 0 1 0 0,-1-1-1 0 0,0 1 1 0 0,0 0 0 0 0,1 0-1 0 0,-1 0 1 0 0,1 0-1 0 0,-1 0 1 0 0,1 0 0 0 0,0 0-1 0 0,0 0 1 0 0,0 0-1 0 0,0 0 1 0 0,0 1-38 0 0,0 10 98 0 0,0 0 0 0 0,0 0 1 0 0,2-1-1 0 0,-1 1 0 0 0,2-1 1 0 0,0 1-1 0 0,0-1 0 0 0,1 0 1 0 0,1 0-1 0 0,0-1 0 0 0,0 1 0 0 0,1-1 1 0 0,1 0-1 0 0,0-1 0 0 0,0 1 1 0 0,1-1-1 0 0,1 0-98 0 0,-5-8 63 0 0,-1 0 0 0 0,1 0 1 0 0,0-1-1 0 0,0 0 0 0 0,0 1 0 0 0,0-1 1 0 0,1-1-1 0 0,-1 1 0 0 0,0-1 0 0 0,0 1 1 0 0,1-1-1 0 0,-1-1 0 0 0,0 1 0 0 0,0 0 0 0 0,0-1 1 0 0,1 0-1 0 0,-1 0 0 0 0,0 0 0 0 0,0-1 1 0 0,0 1-1 0 0,0-1 0 0 0,-1 0 0 0 0,1 0 1 0 0,0 0-1 0 0,-1-1 0 0 0,1 1 0 0 0,-1-1 1 0 0,0 0-1 0 0,0 0 0 0 0,0 0 0 0 0,2-3-63 0 0,13-13 74 0 0,-1 0 0 0 0,-1-1-1 0 0,-1 0 1 0 0,-1-2-1 0 0,-1 1 1 0 0,0-2 0 0 0,-2 0-1 0 0,6-16-73 0 0,11-20 47 0 0,-22 71-146 0 0,-8 49 96 0 0,-50 342 117 0 0,12-132-50 0 0,35-250-63 0 0,3-11 1 0 0,1-1 0 0 0,-1 1-1 0 0,-1-1 1 0 0,0 0 0 0 0,0 0 0 0 0,-1 0-1 0 0,0 0 1 0 0,-1 0 0 0 0,0-1 0 0 0,0 0-1 0 0,-1 0 1 0 0,0 0 0 0 0,0-1 0 0 0,-4 3-2 0 0,9-8 4 0 0,-1-1 0 0 0,0 0 0 0 0,0 1 0 0 0,0-1 0 0 0,0 0 0 0 0,-1 0 0 0 0,1 0 0 0 0,0 0 0 0 0,0 0 0 0 0,-1 0 0 0 0,1-1 0 0 0,0 1 0 0 0,-1-1 0 0 0,1 0 0 0 0,-1 1 0 0 0,1-1 0 0 0,0 0 0 0 0,-1-1 0 0 0,1 1 0 0 0,-1 0 0 0 0,1-1 0 0 0,0 1 0 0 0,-1-1 1 0 0,1 0-1 0 0,0 0 0 0 0,0 0 0 0 0,-1 0 0 0 0,1 0 0 0 0,0 0 0 0 0,0 0 0 0 0,0-1 0 0 0,0 1 0 0 0,0-1 0 0 0,1 0 0 0 0,-1 1 0 0 0,0-1 0 0 0,1 0 0 0 0,-1 0 0 0 0,1 0 0 0 0,0 0 0 0 0,0 0 0 0 0,0 0 0 0 0,0-1 0 0 0,0 1 0 0 0,-1-2-4 0 0,-1-7 3 0 0,1 1 1 0 0,0-1-1 0 0,0 1 0 0 0,1-1 0 0 0,0 1 1 0 0,1-1-1 0 0,0 0 0 0 0,0 0 0 0 0,2 1 1 0 0,-1-1-1 0 0,1 1 0 0 0,1-1 0 0 0,0 1 1 0 0,0 0-1 0 0,1 0 0 0 0,3-7-3 0 0,3-2-157 0 0,1 1-1 0 0,0 0 0 0 0,1 0 1 0 0,1 1-1 0 0,1 1 0 0 0,0 0 1 0 0,1 1-1 0 0,8-6 158 0 0,12-3-4769 0 0,2 5-4501 0 0,-28 15-2968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1 378 3513 0 0,'0'0'3942'0'0,"0"0"-1280"0"0,0 0-542 0 0,0 0-178 0 0,0 0-219 0 0,0 0-228 0 0,0 0-225 0 0,0 0-206 0 0,0 0-193 0 0,0 0-156 0 0,0 0-106 0 0,0 0-80 0 0,0 0-40 0 0,2 0 6260 0 0,-1 0-7184 0 0,217-31 1443 0 0,-142 16-819 0 0,-56 14-216 0 0,-19 1 22 0 0,-1 0-5 0 0,0 0-5 0 0,0 0-6 0 0,-18 4-968 0 0,-3 8-2427 0 0,14-9-2888 0 0,5-2-5898 0 0</inkml:trace>
  <inkml:trace contextRef="#ctx0" brushRef="#br0" timeOffset="405.904">744 85 14043 0 0,'0'0'1732'0'0,"0"0"-482"0"0,0 0-184 0 0,0 0 0 0 0,0 0-28 0 0,0 0-63 0 0,0 0-104 0 0,0 0-107 0 0,0 0-63 0 0,0 0-63 0 0,0 0-74 0 0,0 0-63 0 0,0 0-65 0 0,-10 27-49 0 0,-31 85-36 0 0,15-2 465 0 0,19-57-562 0 0,2 0 0 0 0,2 0 0 0 0,4 43-254 0 0,0-31-114 0 0,-5-77-3605 0 0,-4-17-2228 0 0,8 18 1003 0 0,0 6-5668 0 0</inkml:trace>
  <inkml:trace contextRef="#ctx0" brushRef="#br0" timeOffset="620.925">498 62 13051 0 0,'0'0'2571'0'0,"0"0"-875"0"0,0 0-394 0 0,0 0 54 0 0,0 0 70 0 0,0 0-26 0 0,0 0-150 0 0,0 0-229 0 0,0 0-208 0 0,33-1-152 0 0,107-2-108 0 0,17-13 702 0 0,35-22-405 0 0,-186 37-1262 0 0,20-2 120 0 0,-18 11-7499 0 0,-8-5-4213 0 0</inkml:trace>
  <inkml:trace contextRef="#ctx0" brushRef="#br0" timeOffset="1498.891">1502 131 4969 0 0,'0'0'3749'0'0,"0"0"-1582"0"0,0 0-608 0 0,0 0 19 0 0,0 0 43 0 0,0 0-78 0 0,0 0-166 0 0,0 0-265 0 0,0 0-241 0 0,0 0-163 0 0,0 0-79 0 0,0 0-5 0 0,0 0-67 0 0,1 4 3165 0 0,-3 4-3630 0 0,0 1 1 0 0,-1-1-1 0 0,0 0 1 0 0,0 0-1 0 0,-1 0 1 0 0,0-1 0 0 0,0 1-1 0 0,-1-1 1 0 0,0 0-1 0 0,-1 0 1 0 0,1 0-1 0 0,-7 4-92 0 0,9-6 31 0 0,-283 256 328 0 0,266-226-303 0 0,41-31 191 0 0,77 7 270 0 0,35 16-443 0 0,-35 0-86 0 0,-51-12-16 0 0,-45-16 43 0 0,-1 0 0 0 0,0-1 1 0 0,0 1-1 0 0,0-1 1 0 0,0 1-1 0 0,0-1 0 0 0,0 1 1 0 0,0-1-1 0 0,-1 0 1 0 0,1 1-1 0 0,-1-1 0 0 0,1 0 1 0 0,-1 0-1 0 0,0 1 1 0 0,1-1-1 0 0,-1 0 0 0 0,0 0 1 0 0,0 0-1 0 0,0 1 1 0 0,0-1-1 0 0,-1 0 0 0 0,1 0 1 0 0,0 0-1 0 0,-1 1 1 0 0,1-1-1 0 0,-1 0 0 0 0,0 1 1 0 0,0-1-1 0 0,1 0 0 0 0,-1 1 1 0 0,0-1-1 0 0,0 1 1 0 0,-1-2-16 0 0,-124-259 206 0 0,104 212-1159 0 0,39 54-2283 0 0,0 4-3022 0 0,-13-4-5507 0 0</inkml:trace>
  <inkml:trace contextRef="#ctx0" brushRef="#br0" timeOffset="2246.817">1762 185 13179 0 0,'0'0'2463'0'0,"0"0"-755"0"0,0 0-351 0 0,0 0-29 0 0,0 0-54 0 0,0 0-142 0 0,0 0-220 0 0,0 0-280 0 0,0 0-218 0 0,0 0-142 0 0,0 0-88 0 0,0 0-44 0 0,0 0-15 0 0,-1 2 11 0 0,-7 21 45 0 0,1-1 1 0 0,1 1-1 0 0,2 0 1 0 0,0 0-1 0 0,1 1 0 0 0,2-1 1 0 0,0 10-182 0 0,0-30 27 0 0,0 0 1 0 0,1 0-1 0 0,-1 0 1 0 0,1 0 0 0 0,0 0-1 0 0,0 0 1 0 0,0 0 0 0 0,0 0-1 0 0,0 0 1 0 0,1 0-1 0 0,-1 0 1 0 0,1-1 0 0 0,0 1-1 0 0,0 0 1 0 0,0 0-1 0 0,0 0 1 0 0,0-1 0 0 0,1 1-1 0 0,-1-1 1 0 0,1 1-1 0 0,0-1 1 0 0,-1 1 0 0 0,1-1-1 0 0,0 0 1 0 0,0 0-1 0 0,1 0 1 0 0,-1 0 0 0 0,0 0-1 0 0,1-1 1 0 0,-1 1-1 0 0,1-1 1 0 0,0 1 0 0 0,-1-1-1 0 0,1 0 1 0 0,0 0 0 0 0,0 0-1 0 0,0 0 1 0 0,0-1-1 0 0,-1 1 1 0 0,2-1-28 0 0,3 0 59 0 0,-1 0 0 0 0,1 0-1 0 0,0-1 1 0 0,0 0 0 0 0,0-1 0 0 0,-1 1 0 0 0,1-1 0 0 0,-1 0-1 0 0,1-1 1 0 0,-1 0 0 0 0,0 0 0 0 0,0 0 0 0 0,0 0-1 0 0,0-1 1 0 0,-1 0 0 0 0,1-1 0 0 0,-1 1 0 0 0,0-1-59 0 0,6-5 35 0 0,20-19-30 0 0,1 1 1 0 0,1 2-1 0 0,1 1 1 0 0,2 2-1 0 0,34-17-5 0 0,3 17-104 0 0,-67 50-20 0 0,-4-6 123 0 0,-1 0 0 0 0,-1-1-1 0 0,-1 1 1 0 0,-1 0-1 0 0,-1 0 1 0 0,0-1 0 0 0,-2 0-1 0 0,0 0 1 0 0,-6 15 1 0 0,-6 25 31 0 0,16-54-33 0 0,-28 112 23 0 0,5 1 0 0 0,-6 101-21 0 0,29-184 1 0 0,-2 1-1 0 0,-2-1 1 0 0,-1 0 0 0 0,-2-1-1 0 0,-1 0 1 0 0,-7 15-1 0 0,15-48 14 0 0,1 0-1 0 0,-1-1 0 0 0,0 1 1 0 0,1-1-1 0 0,-1 1 1 0 0,0-1-1 0 0,0 1 1 0 0,0-1-1 0 0,0 0 1 0 0,0 1-1 0 0,0-1 1 0 0,-1 0-1 0 0,1 0 1 0 0,0 0-1 0 0,-1 0 1 0 0,1 0-1 0 0,0 0 0 0 0,-1 0 1 0 0,1 0-1 0 0,-1-1 1 0 0,0 1-1 0 0,1 0 1 0 0,-1-1-1 0 0,1 0 1 0 0,-1 1-1 0 0,0-1 1 0 0,0 0-1 0 0,1 0 1 0 0,-1 0-1 0 0,0 0 0 0 0,1 0 1 0 0,-1 0-1 0 0,0 0 1 0 0,1-1-1 0 0,-1 1 1 0 0,0 0-1 0 0,1-1 1 0 0,-1 0-1 0 0,1 1 1 0 0,-1-1-1 0 0,1 0 1 0 0,-1 0-1 0 0,1 0 0 0 0,-1 0 1 0 0,1 0-1 0 0,0 0 1 0 0,-1 0-1 0 0,1 0 1 0 0,0-1-1 0 0,0 1 1 0 0,0 0-1 0 0,0-1 1 0 0,0 1-1 0 0,0-1 1 0 0,1 1-1 0 0,-1-1 0 0 0,0 1 1 0 0,1-1-1 0 0,-1 0 1 0 0,1 1-1 0 0,0-1 1 0 0,-1 0-1 0 0,1 0-13 0 0,-4-10 62 0 0,1 0 1 0 0,0-1-1 0 0,1 1 0 0 0,1 0 0 0 0,0-1 0 0 0,0 1 1 0 0,1-1-1 0 0,1 1 0 0 0,0-1 0 0 0,1 1 0 0 0,0-1 0 0 0,0 1 1 0 0,2 0-1 0 0,-1 0 0 0 0,2 0 0 0 0,5-10-62 0 0,0-2-73 0 0,2 0 0 0 0,0 1 0 0 0,1 1-1 0 0,2 0 1 0 0,0 1 0 0 0,1 1 0 0 0,1 0-1 0 0,1 1 1 0 0,1 1 0 0 0,10-8 73 0 0,16 2-1591 0 0,-35 22-3085 0 0,0 1-4338 0 0,-9 1-3642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0 400 2625 0 0,'0'0'4627'0'0,"0"0"-1894"0"0,0 0-806 0 0,0 0-204 0 0,0 0-103 0 0,0 0-86 0 0,0 0-132 0 0,0 0-169 0 0,0 0-162 0 0,0 0-131 0 0,0 0-109 0 0,12 0-109 0 0,208-17 2140 0 0,-9 8-2133 0 0,-211 9-850 0 0,0 0-43 0 0,0 0-83 0 0,0 0-89 0 0,0 0-100 0 0,-14 0-4206 0 0,9 0-1556 0 0,-1 0-5148 0 0</inkml:trace>
  <inkml:trace contextRef="#ctx0" brushRef="#br0" timeOffset="246.218">145 200 10274 0 0,'0'0'1518'0'0,"0"0"-378"0"0,0 0-105 0 0,0 0 192 0 0,0 0 160 0 0,0 0-20 0 0,0 0-136 0 0,0 0-191 0 0,0 0-192 0 0,0 0-157 0 0,0 0-142 0 0,0 0-136 0 0,0 0-96 0 0,4 35-92 0 0,11 110-83 0 0,-9-51-52 0 0,-6-91-382 0 0,2 63-153 0 0,2-45-3287 0 0,1 0-5140 0 0,-3-17-1281 0 0</inkml:trace>
  <inkml:trace contextRef="#ctx0" brushRef="#br0" timeOffset="881.604">440 578 10122 0 0,'0'0'5079'0'0,"0"0"-2488"0"0,0 0-918 0 0,0 0-143 0 0,0 0-143 0 0,0 0-181 0 0,0 0-197 0 0,0 0-191 0 0,0 0-178 0 0,0 0-127 0 0,0 0-69 0 0,0 0-109 0 0,0 0-48 0 0,9-29-56 0 0,30-90-39 0 0,-7 54 120 0 0,-18 44-273 0 0,0 1 1 0 0,0 0 0 0 0,2 1-1 0 0,1 1 1 0 0,0 0 0 0 0,1 2-1 0 0,1 0 1 0 0,0 1 0 0 0,1 0-1 0 0,1 2 1 0 0,6-3-40 0 0,52-4-116 0 0,-67 55 13 0 0,-20 77 148 0 0,6-27-35 0 0,3-84-9 0 0,-1 0 0 0 0,1 0 0 0 0,-1 0 0 0 0,1 0 1 0 0,-1 0-1 0 0,1 0 0 0 0,0 0 0 0 0,0 0 0 0 0,0 0 0 0 0,-1 0 1 0 0,1 0-1 0 0,0 0 0 0 0,0 0 0 0 0,0-1 0 0 0,0 1 0 0 0,1 0 0 0 0,-1-1 1 0 0,0 1-1 0 0,0-1 0 0 0,0 1 0 0 0,0-1 0 0 0,1 0 0 0 0,-1 1 1 0 0,0-1-1 0 0,0 0 0 0 0,0 0 0 0 0,1 0 0 0 0,-1 0 0 0 0,0 0 1 0 0,0 0-1 0 0,1 0 0 0 0,-1 0 0 0 0,0-1 0 0 0,0 1 0 0 0,1 0 0 0 0,-1-1 1 0 0,0 1-1 0 0,0-1 0 0 0,0 1 0 0 0,0-1 0 0 0,0 0 0 0 0,0 1 1 0 0,0-1-1 0 0,0 0 0 0 0,0 0 0 0 0,0 0 0 0 0,0 0 0 0 0,0 0 1 0 0,-1 0-1 0 0,1 0 0 0 0,0 0 0 0 0,-1 0 0 0 0,1 0-1 0 0,293-300 115 0 0,-200 229-142 0 0,-93 74 32 0 0,1-1-1 0 0,0 1 1 0 0,-1 0 0 0 0,1-1-1 0 0,-1 1 1 0 0,1 0-1 0 0,-1 0 1 0 0,0 0-1 0 0,0 0 1 0 0,0 0 0 0 0,0 0-1 0 0,0 0 1 0 0,0 0-1 0 0,-1 0 1 0 0,1 1 0 0 0,-1-1-1 0 0,1 0 1 0 0,-1 0-1 0 0,0 1 1 0 0,0-1-1 0 0,0 0 1 0 0,0 1 0 0 0,0-1-1 0 0,0 0 1 0 0,-1 0-1 0 0,1 1 1 0 0,-1-1 0 0 0,0 0-1 0 0,0 1-4 0 0,0 2 14 0 0,-33 223 190 0 0,34-155-779 0 0,16-62-1988 0 0,-2-10-6799 0 0,-13-1 8452 0 0,3 0-10948 0 0</inkml:trace>
  <inkml:trace contextRef="#ctx0" brushRef="#br0" timeOffset="1473.38">1420 289 11386 0 0,'0'0'3134'0'0,"0"0"-941"0"0,0 0-381 0 0,0 0-129 0 0,0 0-188 0 0,0 0-190 0 0,0 0-225 0 0,0 0-253 0 0,0 0-206 0 0,0 0-129 0 0,0 0-66 0 0,0 0-53 0 0,0 0-57 0 0,13-3-45 0 0,105-18 526 0 0,-59 18-433 0 0,-57 53-316 0 0,-72 66 159 0 0,69-114-200 0 0,0-1 1 0 0,0 1-1 0 0,1 0 0 0 0,-1 0 0 0 0,1 0 0 0 0,-1 0 1 0 0,1-1-1 0 0,0 1 0 0 0,0 0 0 0 0,-1 0 0 0 0,1 0 1 0 0,1 0-1 0 0,-1 0 0 0 0,0 0 0 0 0,0-1 0 0 0,1 1 0 0 0,-1 0 1 0 0,1 0-1 0 0,-1 0 0 0 0,1 0 0 0 0,0-1 0 0 0,0 1 1 0 0,0 0-1 0 0,0-1 0 0 0,0 1 0 0 0,0-1 0 0 0,0 1 1 0 0,0-1-1 0 0,1 0 0 0 0,-1 1 0 0 0,1-1 0 0 0,-1 0 1 0 0,1 0-1 0 0,-1 0 0 0 0,1 0 0 0 0,0 0 0 0 0,-1 0 1 0 0,1 0-1 0 0,0-1 0 0 0,0 1 0 0 0,0-1 0 0 0,-1 1 1 0 0,1-1-1 0 0,0 0 0 0 0,0 0 0 0 0,0 1 0 0 0,0-1 1 0 0,2-1-8 0 0,75 2 504 0 0,-42-5-388 0 0,-47 2-2072 0 0,3 1-1721 0 0,1 0-3372 0 0,2 1-4840 0 0</inkml:trace>
  <inkml:trace contextRef="#ctx0" brushRef="#br0" timeOffset="3418.411">2198 31 9786 0 0,'0'0'1831'0'0,"0"0"-401"0"0,0 0-133 0 0,0 0 33 0 0,0 0-40 0 0,0 0-111 0 0,0 0-194 0 0,0 0-173 0 0,0 0-149 0 0,0 0-147 0 0,0 0-122 0 0,-17-5-76 0 0,-53-12-39 0 0,25 25 301 0 0,37-2-404 0 0,-2 0-87 0 0,0 0 0 0 0,1 1 0 0 0,-1 0 0 0 0,2 0 0 0 0,-1 1 0 0 0,1 1-1 0 0,1-1 1 0 0,-1 1 0 0 0,1 0 0 0 0,1 1 0 0 0,0 0 0 0 0,0 0 0 0 0,1 0 0 0 0,0 0 0 0 0,1 1-1 0 0,0 0 1 0 0,1 0 0 0 0,0 0 0 0 0,0 1 0 0 0,2-1 0 0 0,-1 0 0 0 0,1 1 0 0 0,1 6-89 0 0,0-14 43 0 0,1-1 0 0 0,0 0 0 0 0,-1 0 1 0 0,1 0-1 0 0,0 0 0 0 0,1 0 0 0 0,-1 0 0 0 0,0 0 1 0 0,1 0-1 0 0,0 0 0 0 0,0-1 0 0 0,0 1 0 0 0,0-1 1 0 0,0 1-1 0 0,0-1 0 0 0,0 0 0 0 0,1 0 1 0 0,-1 0-1 0 0,1 0 0 0 0,0 0 0 0 0,0 0 0 0 0,-1-1 1 0 0,1 1-1 0 0,0-1 0 0 0,0 0 0 0 0,0 0 0 0 0,1 0 1 0 0,-1 0-1 0 0,0-1 0 0 0,2 1-43 0 0,1 0 111 0 0,0 1-1 0 0,1-1 1 0 0,-1 0-1 0 0,0-1 1 0 0,1 0 0 0 0,-1 0-1 0 0,1 0 1 0 0,-1-1-1 0 0,0 0 1 0 0,1 0 0 0 0,-1-1-1 0 0,0 1 1 0 0,0-1-1 0 0,0-1 1 0 0,1 1-111 0 0,117-95 887 0 0,-22-21-631 0 0,-69 83-213 0 0,-32 34-43 0 0,-1 1-10 0 0,0 0-15 0 0,0 0 1 0 0,0 21-63 0 0,29 440 193 0 0,-29-433-112 0 0,1-1-2 0 0,-1 0-1 0 0,-1 0 1 0 0,-1-1 0 0 0,-1 1 0 0 0,-1-1 0 0 0,-2 1 0 0 0,-1-1 0 0 0,-4 10 8 0 0,6-24-4 0 0,1-1 0 0 0,-2 0 0 0 0,0 0 0 0 0,0-1 0 0 0,-1 0 0 0 0,0 0 0 0 0,0 0 0 0 0,-1-1 0 0 0,-1 0 0 0 0,0 0 0 0 0,0-1 0 0 0,0-1 0 0 0,-1 1 0 0 0,0-1 0 0 0,-1-1 0 0 0,-7 4 4 0 0,10-6-7 0 0,0-1 1 0 0,0 1-1 0 0,0-1 1 0 0,-1-1 0 0 0,1 1-1 0 0,-1-2 1 0 0,0 1-1 0 0,1-1 1 0 0,-1 0-1 0 0,0-1 1 0 0,0 0-1 0 0,0 0 1 0 0,0-1 6 0 0,6-2-5 0 0,0-1 0 0 0,-1 1 0 0 0,1-1 0 0 0,0 1 0 0 0,1-1 0 0 0,-1 0-1 0 0,1 0 1 0 0,-1 0 0 0 0,1 0 0 0 0,0-1 0 0 0,1 1 0 0 0,-1-1 0 0 0,1 1 0 0 0,0-1 0 0 0,0 1 0 0 0,0-1 0 0 0,1 0 0 0 0,0 1 0 0 0,0-1 0 0 0,0 0 0 0 0,0 1 0 0 0,1-1 0 0 0,-1 0 0 0 0,1 1 0 0 0,0-1 0 0 0,1 1 0 0 0,-1-1-1 0 0,2-2 6 0 0,6-20-268 0 0,0 1 0 0 0,2 0 0 0 0,0 0 0 0 0,2 1-1 0 0,1 1 1 0 0,0 0 0 0 0,2 1 0 0 0,8-8 268 0 0,22-22-2893 0 0,-30 36-619 0 0,1 0-3641 0 0,-5 5-4931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0 0 0,'0'0'2673'0'0,"0"0"307"0"0,0 0-7 0 0,0 0-243 0 0,0 0-399 0 0,0 0-445 0 0,0 0-410 0 0,0 0-306 0 0,0 0-218 0 0,0 0-184 0 0,24 8 4257 0 0,75-1-2003 0 0,118-18-1751 0 0,-54-1-908 0 0,-156 20-326 0 0,-7-8-40 0 0,0 0-2 0 0,0 0 5 0 0,0 0-21 0 0,0 0-15 0 0,0 0-4 0 0,0 0-28 0 0,0 0-27 0 0,0 0-46 0 0,0 0-50 0 0,0 0-73 0 0,-4-8-3634 0 0,0 8 1789 0 0,1 0-3613 0 0,1 0-6133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11082 0 0,'0'0'1953'0'0,"0"0"-538"0"0,0 0-207 0 0,0 0 75 0 0,0 0 53 0 0,0 0-19 0 0,0 0-40 0 0,0 0-110 0 0,0 0-129 0 0,0 0-124 0 0,0 0-161 0 0,0 0-143 0 0,0 0-111 0 0,24 2-65 0 0,77 6-57 0 0,29-18 567 0 0,-111 7-1614 0 0,17 0 1515 0 0,-24 2-4642 0 0,0 1-4165 0 0,-11 0-4076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24 4521 0 0,'0'0'3227'0'0,"0"0"-856"0"0,0 0-467 0 0,0 0-88 0 0,0 0-36 0 0,0 0-109 0 0,0 0-228 0 0,0 0-277 0 0,0 0-281 0 0,0 0-218 0 0,0 0-152 0 0,0-8 2544 0 0,24 359-449 0 0,-11-70-2116 0 0,-35-208-289 0 0,21-73-193 0 0,1 0 12 0 0,0 0-12 0 0,0 0 3 0 0,0 0 19 0 0,0 0-15 0 0,0 0 9 0 0,0 0 0 0 0,0 0-16 0 0,0 0-4 0 0,0 0 1 0 0,0 0 1 0 0,0 0-21 0 0,0 0 0 0 0,0 0 17 0 0,-10-31-1513 0 0,2 14-411 0 0,3 7-645 0 0,3 0-3627 0 0,2 5-3095 0 0</inkml:trace>
  <inkml:trace contextRef="#ctx0" brushRef="#br0" timeOffset="436.006">60 24 4601 0 0,'0'0'1806'0'0,"0"0"-291"0"0,0 0-11 0 0,0 0 150 0 0,0 0 73 0 0,0 0-74 0 0,0 0-206 0 0,0 0-238 0 0,0 0-224 0 0,0 0-154 0 0,0 0-137 0 0,0 0-106 0 0,0 0-59 0 0,-10-1-61 0 0,-30-1-24 0 0,30 1-21 0 0,10 1-8 0 0,0 0-36 0 0,30 7 1817 0 0,128-7 221 0 0,70-23-1315 0 0,-96 20-870 0 0,-108 8-181 0 0,-12-1-1576 0 0,2-2-3381 0 0,-7-2 5 0 0,-3 0-6764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29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139 120 0 0 0,'0'0'720'0'0,"0"0"180"0"0,0 0 7 0 0,0 0 15 0 0,0 0 17 0 0,0 0 41 0 0,0 0 4 0 0,0-11-5 0 0,0-46 441 0 0,0 25 3099 0 0,-17 13 3247 0 0,16 19-7253 0 0,1 0-47 0 0,0 0-38 0 0,0 0-47 0 0,0 0-43 0 0,0 0-50 0 0,0 0-29 0 0,0 0-42 0 0,0 0-35 0 0,0 0-18 0 0,0 0-24 0 0,0 0-15 0 0,0 0-17 0 0,0 0-6 0 0,0 0-14 0 0,0 0-16 0 0,2 91 1119 0 0,-22 46-559 0 0,17-119-550 0 0,-86 341 528 0 0,78-252-531 0 0,11-106-57 0 0,0-1-3 0 0,0 0-2 0 0,35 7 543 0 0,210-41 399 0 0,-188 22-787 0 0,16 4 39 0 0,-73 8-219 0 0,0 0 0 0 0,0 0 24 0 0,0 0 5 0 0,0 0 11 0 0,0 0-12 0 0,0 0-2 0 0,0 0 7 0 0,0 0 7 0 0,0 0-16 0 0,0 0 3 0 0,0 0-7 0 0,0 0 2 0 0,0 0 4 0 0,0 0 4 0 0,0 0 0 0 0,0 0-12 0 0,0 0 0 0 0,0 0 3 0 0,0 0 0 0 0,0 0 14 0 0,0 0-7 0 0,0-10-1435 0 0,-1 3-1384 0 0,1 1-3644 0 0,0 2-5571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35 0 0 0,'0'0'1588'0'0,"0"0"515"0"0,0 0 205 0 0,0 0 23 0 0,0 0-80 0 0,0 0-145 0 0,0 0-243 0 0,0 0-259 0 0,0 0-214 0 0,0 0-201 0 0,0 0-151 0 0,0 0-145 0 0,0 0-119 0 0,-4 1 440 0 0,-2 1 5928 0 0,6-1-7124 0 0,0-1-8 0 0,0 0-4 0 0,0 0-9 0 0,0 0 10 0 0,0 0 3 0 0,0 0-11 0 0,0 0 4 0 0,0 0-9 0 0,0 0-3 0 0,0 0-4 0 0,48-1 26 0 0,175-25 110 0 0,-167 22 15 0 0,-56 4-120 0 0,0 0-2 0 0,0 0 14 0 0,0 0-7 0 0,0 0 8 0 0,0 0 6 0 0,0 0-6 0 0,0 0-11 0 0,0 0 4 0 0,0 0 0 0 0,0 0-22 0 0,0 0 9 0 0,0 0-4 0 0,0 0-9 0 0,0 0 10 0 0,0 0-16 0 0,0 0-21 0 0,0 0-14 0 0,5-7-10096 0 0,1 6 2715 0 0,-1 1-4583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33 12267 0 0,'0'0'1880'0'0,"0"0"-428"0"0,0 0-133 0 0,0 0 68 0 0,0 0 26 0 0,0 0-96 0 0,0 0-227 0 0,0 0-279 0 0,0 0-257 0 0,0 0-155 0 0,0 0-52 0 0,0 0-35 0 0,0 0 27 0 0,0 3 41 0 0,-13 118 1879 0 0,-24 153-931 0 0,-12-86-1085 0 0,27-131-188 0 0,22-57-134 0 0,-1 0 1 0 0,1 0-1 0 0,0-1 1 0 0,0 1 0 0 0,0 0-1 0 0,0 0 1 0 0,-1 0-1 0 0,1 0 1 0 0,0 0 0 0 0,0 0-1 0 0,0 0 1 0 0,-1 0-1 0 0,1-1 1 0 0,0 1-1 0 0,0 0 1 0 0,0 0 0 0 0,-1 0-1 0 0,1 0 1 0 0,0 0-1 0 0,0 0 1 0 0,0 0 0 0 0,-1 0-1 0 0,1 0 1 0 0,0 1-1 0 0,0-1 1 0 0,0 0 0 0 0,-1 0-1 0 0,1 0 1 0 0,0 0 78 0 0,2-26-3124 0 0,5-3 295 0 0,3-10-5199 0 0,-6 27-740 0 0</inkml:trace>
  <inkml:trace contextRef="#ctx0" brushRef="#br0" timeOffset="270.994">0 99 6193 0 0,'0'0'3162'0'0,"0"0"-674"0"0,0 0-453 0 0,0 0-144 0 0,0 0-122 0 0,0 0-184 0 0,0 0-205 0 0,0 0-222 0 0,0 0-221 0 0,0 0-149 0 0,0 0-112 0 0,0 0-85 0 0,0 0-61 0 0,23-8-82 0 0,75-23-80 0 0,14 23 492 0 0,107 23-169 0 0,-178-11-2320 0 0,-24-3-7612 0 0,-16-1-2158 0 0</inkml:trace>
  <inkml:trace contextRef="#ctx0" brushRef="#br0" timeOffset="741.989">690 6 14651 0 0,'0'0'1910'0'0,"0"0"-463"0"0,0 0-135 0 0,0 0-21 0 0,0 0-31 0 0,0 0-126 0 0,0 0-219 0 0,0 0-216 0 0,0 0-166 0 0,0 0-125 0 0,0 0-77 0 0,0 0-39 0 0,11-1-63 0 0,33-4-21 0 0,-43 6-189 0 0,0-1-1 0 0,1 0 1 0 0,-1 1-1 0 0,0-1 0 0 0,0 1 1 0 0,0-1-1 0 0,0 1 1 0 0,0-1-1 0 0,0 1 0 0 0,0 0 1 0 0,0 0-1 0 0,0-1 1 0 0,0 1-1 0 0,0 0 0 0 0,0 0 1 0 0,-1 0-1 0 0,1 0 1 0 0,0 0-1 0 0,-1 0 0 0 0,1 0 1 0 0,0 0-1 0 0,-1 0 1 0 0,0 1-1 0 0,1-1 0 0 0,-1 0 1 0 0,0 0-1 0 0,1 0 1 0 0,-1 1-1 0 0,0-1 1 0 0,0 0-1 0 0,0 0 0 0 0,0 0 1 0 0,0 1-1 0 0,0-1 1 0 0,0 0-1 0 0,-1 0 0 0 0,1 1 1 0 0,0-1-19 0 0,0 3 61 0 0,2 13 18 0 0,-1 0 1 0 0,0 0 0 0 0,-2 0 0 0 0,0 0 0 0 0,0 0 0 0 0,-2 0 0 0 0,0 0 0 0 0,-1-1 0 0 0,-1 1 0 0 0,0-1-1 0 0,-1 0 1 0 0,-4 6-80 0 0,-27 50 74 0 0,25-53-64 0 0,1 0 1 0 0,1 0 0 0 0,1 1-1 0 0,0 0 1 0 0,2 1 0 0 0,0 0-1 0 0,1 0 1 0 0,1 1 0 0 0,1-1-1 0 0,1 1 1 0 0,1 0 0 0 0,1 18-11 0 0,4-37 39 0 0,-1 0 0 0 0,1 0 0 0 0,0 0 0 0 0,0-1 0 0 0,1 1 1 0 0,-1-1-1 0 0,0 0 0 0 0,1 0 0 0 0,0 0 0 0 0,-1 0 0 0 0,1 0 0 0 0,0-1 1 0 0,0 0-1 0 0,0 1 0 0 0,0-2 0 0 0,0 1 0 0 0,0 0 0 0 0,0-1 0 0 0,0 0 1 0 0,0 0-1 0 0,0 0 0 0 0,0 0 0 0 0,1-1-39 0 0,200-17 771 0 0,-170 18-676 0 0,-9 2-2006 0 0,-11-6-3713 0 0,-11 2-2223 0 0,-3 1-4846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18 571 3801 0 0,'0'0'2284'0'0,"0"0"-483"0"0,0 0-201 0 0,0 0-37 0 0,0 0-24 0 0,0 0-87 0 0,0 0-158 0 0,0 0-218 0 0,0 0-237 0 0,0 0-207 0 0,0 0-152 0 0,0 0-73 0 0,0 0-15 0 0,-3 1 52 0 0,-11 1 56 0 0,15 3 6435 0 0,16 2-5953 0 0,12-1-673 0 0,0-2 1 0 0,0-1-1 0 0,0-1 1 0 0,1-2-1 0 0,21-2-309 0 0,9 1 182 0 0,30-7 118 0 0,-89 8-281 0 0,-1 0-3 0 0,0 0-9 0 0,0 0-13 0 0,0 0-2 0 0,0 0 0 0 0,0 0 0 0 0,0 0 3 0 0,0 0 6 0 0,0 0-7 0 0,0 0 12 0 0,0 0-11 0 0,0 0-12 0 0,0 0-9 0 0,0 0 12 0 0,0 0-9 0 0,0 0-4 0 0,0 0 9 0 0,-10-16-4585 0 0,3 5-2010 0 0,3 8 816 0 0,2-1-5406 0 0</inkml:trace>
  <inkml:trace contextRef="#ctx0" brushRef="#br0" timeOffset="702.012">171 413 0 0 0,'0'0'1040'0'0,"0"0"873"0"0,0 0 386 0 0,0 0 112 0 0,0 0-13 0 0,0 0-138 0 0,0 0-266 0 0,0 0-287 0 0,0 0-268 0 0,0 0-227 0 0,0 0-169 0 0,0 0-135 0 0,0 0-85 0 0,-9 0 1862 0 0,10 0-2154 0 0,-1 0-47 0 0,0 0-60 0 0,4 9 2706 0 0,-12 275-2150 0 0,0-165-707 0 0,8-119-261 0 0,0 0 3 0 0,0 0-6 0 0,0 0-3 0 0,0 0-5 0 0,0 0 22 0 0,0 0-3 0 0,0 0-6 0 0,0 0-23 0 0,0 0 18 0 0,0 0 3 0 0,0 0-10 0 0,0 0 10 0 0,0 0-23 0 0,0 0-4 0 0,0 0 25 0 0,0 0-14 0 0,0 0 14 0 0,0 0 1 0 0,0 0-22 0 0,0 0-3 0 0,0 0 2 0 0,0 0-11 0 0,0 0-9 0 0,0 0-11 0 0,0 0-27 0 0,0 0-37 0 0,0 0 23 0 0,0 0-25 0 0,7-15-2611 0 0,10 4 590 0 0,-8 5-492 0 0,1 0-3559 0 0,-5 2-5333 0 0</inkml:trace>
  <inkml:trace contextRef="#ctx0" brushRef="#br0" timeOffset="2633.38">644 926 4169 0 0,'0'0'2803'0'0,"0"0"-721"0"0,0 0-275 0 0,0 0 7 0 0,0 0-27 0 0,0 0-63 0 0,0 0-174 0 0,0 0-214 0 0,0 0-214 0 0,0 0-201 0 0,0 0-153 0 0,-11-13-108 0 0,-34-37-79 0 0,33 7 576 0 0,13 32-845 0 0,-1-5-46 0 0,0 0-1 0 0,2 0 0 0 0,0 0 1 0 0,0 0-1 0 0,2 0 1 0 0,0 0-1 0 0,1 1 0 0 0,0-1-265 0 0,6-11 138 0 0,1 0-1 0 0,1 1 1 0 0,1 1-1 0 0,1 0 1 0 0,2 1 0 0 0,0 0-1 0 0,2 2 1 0 0,17-18-138 0 0,-22 28 66 0 0,-13 11-71 0 0,-1 1-14 0 0,0 0-37 0 0,0 0 10 0 0,1 5-48 0 0,26 157 161 0 0,-24-125-48 0 0,26 47-23 0 0,-26-82 14 0 0,0-2 0 0 0,0 1 1 0 0,0 0-1 0 0,0-1 0 0 0,0 1 1 0 0,0-1-1 0 0,0 0 1 0 0,0 0-1 0 0,0 0 0 0 0,0 0 1 0 0,0-1-1 0 0,0 1 0 0 0,0-1 1 0 0,0 0-1 0 0,0 0 0 0 0,0 0 1 0 0,0 0-1 0 0,0 0 1 0 0,-1-1-1 0 0,1 1 0 0 0,0-1 1 0 0,-1 0-1 0 0,1 0 0 0 0,-1 0 1 0 0,0 0-1 0 0,0 0 1 0 0,1 0-1 0 0,-2-1 0 0 0,1 1 1 0 0,0-1-1 0 0,0 1 0 0 0,0-2-10 0 0,3-1 7 0 0,69-69 112 0 0,-38 36-94 0 0,1 2 0 0 0,2 1 0 0 0,1 3 0 0 0,22-14-25 0 0,-61 45-2 0 0,0 0 0 0 0,0 0 0 0 0,0 0-1 0 0,1-1 1 0 0,-1 1 0 0 0,0 1 0 0 0,1-1 0 0 0,-1 0 0 0 0,1 0-1 0 0,-1 0 1 0 0,1 1 0 0 0,-1-1 0 0 0,1 1 0 0 0,-1-1 0 0 0,1 1-1 0 0,0 0 1 0 0,-1-1 0 0 0,1 1 0 0 0,0 0 0 0 0,-1 0 0 0 0,1 0-1 0 0,0 1 1 0 0,-1-1 0 0 0,1 0 0 0 0,-1 0 0 0 0,1 1 0 0 0,0-1-1 0 0,-1 1 1 0 0,1 0 0 0 0,-1-1 0 0 0,1 1 0 0 0,-1 0 0 0 0,0 0-1 0 0,1 0 1 0 0,-1 0 0 0 0,0 0 0 0 0,1 0 0 0 0,-1 0 0 0 0,0 0-1 0 0,0 1 1 0 0,0-1 0 0 0,0 0 0 0 0,0 1 0 0 0,-1-1-1 0 0,1 1 1 0 0,0-1 0 0 0,0 1 0 0 0,-1-1 0 0 0,1 1 0 0 0,-1-1-1 0 0,0 1 1 0 0,1 0 0 0 0,-1-1 0 0 0,0 1 0 0 0,0-1 0 0 0,0 3 2 0 0,2 168-913 0 0,-2-171 517 0 0,5 2-2143 0 0,4 1-1608 0 0,0-3-2591 0 0,-5-1-4710 0 0</inkml:trace>
  <inkml:trace contextRef="#ctx0" brushRef="#br0" timeOffset="3216.993">1823 405 7778 0 0,'0'0'1621'0'0,"0"0"-246"0"0,0 0 35 0 0,0 0 102 0 0,0 0-11 0 0,0 0-122 0 0,0 0-171 0 0,0 0-203 0 0,-34 17-182 0 0,-110 54-151 0 0,58-9 301 0 0,68-44-698 0 0,7-10-162 0 0,2 0 1 0 0,-1 1-1 0 0,1 0 0 0 0,0 1 1 0 0,1 0-1 0 0,0 0 0 0 0,1 1 0 0 0,0 0 1 0 0,0 1-1 0 0,2-1 0 0 0,-1 1 1 0 0,1 0-1 0 0,0 3-113 0 0,4-13 32 0 0,1-1 0 0 0,-1 0 1 0 0,1 1-1 0 0,-1-1 0 0 0,1 1 0 0 0,-1-1 0 0 0,1 0 1 0 0,0 1-1 0 0,0-1 0 0 0,0 1 0 0 0,0-1 1 0 0,0 1-1 0 0,0-1 0 0 0,0 1 0 0 0,0-1 0 0 0,0 1 1 0 0,1-1-1 0 0,-1 0 0 0 0,1 1 0 0 0,-1-1 1 0 0,1 1-1 0 0,-1-1 0 0 0,1 0 0 0 0,0 0 0 0 0,0 1 1 0 0,0-1-1 0 0,0 0 0 0 0,0 0 0 0 0,0 0 1 0 0,0 0-1 0 0,0 0 0 0 0,0 0 0 0 0,0 0 0 0 0,0 0 1 0 0,1 0-1 0 0,-1-1 0 0 0,0 1 0 0 0,1-1 0 0 0,-1 1 1 0 0,0-1-1 0 0,1 1 0 0 0,-1-1 0 0 0,1 0 1 0 0,-1 1-1 0 0,1-1 0 0 0,-1 0 0 0 0,0 0 0 0 0,1 0 1 0 0,-1 0-1 0 0,2-1-32 0 0,13-1 207 0 0,0-1 0 0 0,0-1 0 0 0,-1-1 0 0 0,1 0 0 0 0,-1-1 0 0 0,-1-1-1 0 0,1 0 1 0 0,-1-1 0 0 0,0-1 0 0 0,-1 0 0 0 0,10-8-207 0 0,16-9 158 0 0,140-80 230 0 0,-177 104-386 0 0,-1 1 0 0 0,1-1 0 0 0,0 1-1 0 0,0-1 1 0 0,0 1 0 0 0,0 0 0 0 0,0 0 0 0 0,0 0 0 0 0,0 0 0 0 0,0 0 0 0 0,0 0 0 0 0,0 1 0 0 0,1-1 0 0 0,-1 1-1 0 0,0-1 1 0 0,0 1 0 0 0,1 0 0 0 0,-1 0 0 0 0,0 0 0 0 0,1 0 0 0 0,-1 0 0 0 0,0 1 0 0 0,0-1 0 0 0,1 1-1 0 0,-1-1 1 0 0,0 1 0 0 0,0 0 0 0 0,0 0 0 0 0,0 0 0 0 0,0 0 0 0 0,0 0 0 0 0,0 0 0 0 0,0 1 0 0 0,0-1 0 0 0,0 0-1 0 0,-1 1 1 0 0,1 0 0 0 0,0-1 0 0 0,-1 1 0 0 0,0 0 0 0 0,1 0 0 0 0,0 1-2 0 0,9 147 93 0 0,-11-126-89 0 0,-4 42 4 0 0,-3-1 0 0 0,-3 0 0 0 0,-10 35-8 0 0,17-83 1 0 0,-1-1 0 0 0,0 1 0 0 0,-1 0-1 0 0,-1-1 1 0 0,-1 0 0 0 0,0-1 0 0 0,-1 0-1 0 0,-1 0 1 0 0,0 0 0 0 0,-1-1 0 0 0,-1 0 0 0 0,-6 6-1 0 0,9-15 7 0 0,1-1 0 0 0,-1-1 0 0 0,0 1 1 0 0,1-1-1 0 0,-2 0 0 0 0,1-1 0 0 0,0 0 1 0 0,0 0-1 0 0,-1-1 0 0 0,1 0 0 0 0,-1 0 1 0 0,1-1-1 0 0,-1 0 0 0 0,1-1 0 0 0,-1 0 1 0 0,0 0-8 0 0,5-1 0 0 0,0 0 0 0 0,0 0 0 0 0,0-1 0 0 0,1 1 0 0 0,-1-1 0 0 0,1 0 0 0 0,0 0 0 0 0,0 0 0 0 0,0 0 0 0 0,0 0 0 0 0,0-1 0 0 0,1 0 0 0 0,-1 1 0 0 0,1-1 0 0 0,0 0 0 0 0,0 0 0 0 0,1 0 0 0 0,-1 0 0 0 0,1 0 0 0 0,0-1 0 0 0,0 1 0 0 0,0 0 0 0 0,0-1 0 0 0,1 1 0 0 0,0 0 0 0 0,0-1 0 0 0,0 1 1 0 0,0-1-1 0 0,1 1 0 0 0,0 0 0 0 0,0-1 0 0 0,0 1 0 0 0,0 0 0 0 0,0 0 0 0 0,1 0 0 0 0,0 0 0 0 0,0 0 0 0 0,0 0 0 0 0,2-1 0 0 0,10-19-6 0 0,2 1 0 0 0,1 1 0 0 0,0 0 0 0 0,2 1 0 0 0,0 1 0 0 0,2 1 0 0 0,0 0 0 0 0,15-8 6 0 0,89-73-1383 0 0,-113 87-2705 0 0,-10 8-6663 0 0,0 4-617 0 0</inkml:trace>
  <inkml:trace contextRef="#ctx0" brushRef="#br0" timeOffset="5786.719">2392 43 0 0 0,'0'0'1162'0'0,"0"0"885"0"0,0 0 279 0 0,0 0-29 0 0,0 0-166 0 0,0 0-186 0 0,0 0-195 0 0,0 0-231 0 0,0 0-204 0 0,0 0-153 0 0,0 0-116 0 0,4-7-68 0 0,11-21-82 0 0,-11 21-95 0 0,-4 7-114 0 0,0 0-99 0 0,0 0-100 0 0,0 0-68 0 0,0 0-53 0 0,0 0-77 0 0,0 0-50 0 0,0 0-44 0 0,-8 116 1777 0 0,-30 53-1216 0 0,-109 227-355 0 0,107-307-320 0 0,40-88-74 0 0,0 0 1 0 0,0 0-1 0 0,0 0 1 0 0,0 0-1 0 0,-1 0 1 0 0,1 0-1 0 0,0 0 1 0 0,1 0 0 0 0,-1 0-1 0 0,0 0 1 0 0,0 0-1 0 0,0 0 1 0 0,1 0-1 0 0,-1 0 1 0 0,0 0-1 0 0,1 0 1 0 0,-1 0-1 0 0,1 0 1 0 0,-1 0 0 0 0,1 0-1 0 0,-1-1 1 0 0,1 1-1 0 0,0 0 1 0 0,-1 0-1 0 0,1-1 1 0 0,0 1-1 0 0,0 0 1 0 0,-1-1-1 0 0,1 1 1 0 0,0-1 0 0 0,0 1-1 0 0,0-1 1 0 0,0 1-1 0 0,0-1 1 0 0,0 0-1 0 0,0 0 1 0 0,0 1-1 0 0,0-1 1 0 0,0 0-1 0 0,0 0 1 0 0,0 0-1 0 0,0 0 1 0 0,0 0 0 0 0,0 0-1 0 0,0 0 1 0 0,0 0-1 0 0,0 0 1 0 0,-1-1-1 0 0,1 1 1 0 0,0 0-1 0 0,0-1 1 0 0,0 1-1 0 0,0 0 1 0 0,0-1 0 0 0,0 1-1 0 0,0-1 1 0 0,-1 0-1 0 0,2 0-8 0 0,11 1 95 0 0,258-7 712 0 0,-204 6-608 0 0,-67 1-186 0 0,0 0-14 0 0,0 0 9 0 0,0 0 12 0 0,0 0 0 0 0,0 0 5 0 0,0 0-13 0 0,0 0-4 0 0,0 0 7 0 0,-25-5-2149 0 0,20 0-37 0 0,4 3-5187 0 0,1-2-4831 0 0</inkml:trace>
  <inkml:trace contextRef="#ctx0" brushRef="#br0" timeOffset="13069.488">1178 883 0 0 0,'0'0'996'0'0,"0"0"467"0"0,0 0 290 0 0,0 0 206 0 0,0 0 33 0 0,0 0-102 0 0,0 0-248 0 0,0 0-310 0 0,0 0-312 0 0,0 0-222 0 0,0 0-141 0 0,1-8 2178 0 0,59-13 848 0 0,37 12-2329 0 0,-98 43-922 0 0,-69 108 290 0 0,70-142-711 0 0,-1 1-1 0 0,1-1 1 0 0,-1 0 0 0 0,1 0 0 0 0,0 1-1 0 0,-1-1 1 0 0,1 0 0 0 0,-1 1 0 0 0,1-1-1 0 0,-1 0 1 0 0,1 1 0 0 0,0-1 0 0 0,-1 0 0 0 0,1 1-1 0 0,0-1 1 0 0,-1 1 0 0 0,1-1 0 0 0,0 1-1 0 0,0-1 1 0 0,-1 1 0 0 0,1-1 0 0 0,0 1-1 0 0,0-1 1 0 0,0 1 0 0 0,0-1 0 0 0,0 1-1 0 0,0-1 1 0 0,0 1 0 0 0,0-1 0 0 0,0 1-1 0 0,0-1 1 0 0,0 1 0 0 0,0-1 0 0 0,0 1-1 0 0,0-1 1 0 0,0 1 0 0 0,0 0 0 0 0,1-1-1 0 0,-1 0 1 0 0,0 1 0 0 0,0-1 0 0 0,1 1-1 0 0,-1-1 1 0 0,0 1 0 0 0,1-1 0 0 0,-1 1 0 0 0,0-1-1 0 0,1 0 1 0 0,-1 1 0 0 0,1-1 0 0 0,-1 0-1 0 0,0 1 1 0 0,1-1 0 0 0,-1 0 0 0 0,1 0-1 0 0,-1 1 1 0 0,1-1 0 0 0,-1 0 0 0 0,1 0-1 0 0,-1 0 1 0 0,1 0 0 0 0,-1 0 0 0 0,1 0-1 0 0,0 0 1 0 0,-1 0 0 0 0,1 0 0 0 0,-1 0-1 0 0,1 0-10 0 0,46 1 843 0 0,-37-2-749 0 0,13 1-10 0 0,18 0-1248 0 0,-16 3-5477 0 0,-17-2-2256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4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288 187 4489 0 0,'0'0'2961'0'0,"0"0"-984"0"0,0 0-343 0 0,0 0-79 0 0,0 0-52 0 0,0 0-159 0 0,0 0-243 0 0,0 0-236 0 0,0 0-179 0 0,0 0-106 0 0,0 0-24 0 0,-22 29 63 0 0,-63 91 58 0 0,86-121-660 0 0,0 1 1 0 0,-1-1-1 0 0,1 1 1 0 0,0 0-1 0 0,0-1 0 0 0,0 1 1 0 0,0 0-1 0 0,0-1 0 0 0,0 1 1 0 0,0 0-1 0 0,0 0 0 0 0,0 0 1 0 0,0 0-1 0 0,0 0 1 0 0,0 0-1 0 0,0 0 0 0 0,0 1 1 0 0,0-1-1 0 0,0 0 0 0 0,-1 0 1 0 0,1 1-1 0 0,0-1 0 0 0,0 1 1 0 0,0-1-1 0 0,0 0 1 0 0,0 1-1 0 0,-1 0 0 0 0,1-1 1 0 0,0 1-1 0 0,0-1 0 0 0,-1 1 1 0 0,1 0-1 0 0,0 0 0 0 0,-1-1 1 0 0,1 1-1 0 0,-1 0 1 0 0,1 0-1 0 0,-1 0 0 0 0,1 0 1 0 0,-1 0-1 0 0,0-1 0 0 0,0 1 1 0 0,1 0-1 0 0,-1 0 0 0 0,0 0 1 0 0,0 0-1 0 0,0 0 1 0 0,0 0-1 0 0,0 0 0 0 0,0 0 1 0 0,0 0-1 0 0,0 0 0 0 0,0 0 1 0 0,0 0-1 0 0,-1 0 0 0 0,1 0 1 0 0,0 0-1 0 0,-1 0 1 0 0,1-1-1 0 0,-1 1 0 0 0,1 0 1 0 0,-1 0-1 0 0,1 0 0 0 0,-1 0 1 0 0,1-1-1 0 0,-1 1 0 0 0,0 0 1 0 0,0-1-1 0 0,0 1-17 0 0,10-1 200 0 0,26-5 8 0 0,0-2 0 0 0,0-1 1 0 0,-1-1-1 0 0,0-3 1 0 0,0 0-1 0 0,-2-2 0 0 0,1-1 1 0 0,-2-2-1 0 0,0-1 0 0 0,-1-2 1 0 0,-1 0-1 0 0,-1-2 1 0 0,-1-2-1 0 0,-1 0 0 0 0,-1-2 1 0 0,1-2-209 0 0,-21 23 60 0 0,0 1 1 0 0,0-1 0 0 0,-1 0-1 0 0,1-1 1 0 0,-1 1 0 0 0,0-1-1 0 0,-1 0 1 0 0,0 0 0 0 0,1 0 0 0 0,-2 0-1 0 0,1-1 1 0 0,-1 1 0 0 0,0-1-1 0 0,0-2-60 0 0,-3 8 16 0 0,0 1 0 0 0,-1 0 0 0 0,1 0-1 0 0,0 0 1 0 0,0 0 0 0 0,-1 0 0 0 0,1 0 0 0 0,0 0-1 0 0,0 1 1 0 0,0-1 0 0 0,-1 0 0 0 0,1 1 0 0 0,0-1-1 0 0,0 1 1 0 0,0-1 0 0 0,0 1 0 0 0,-1-1-1 0 0,1 1 1 0 0,0 0 0 0 0,0-1 0 0 0,0 1 0 0 0,1 0-1 0 0,-1 0 1 0 0,0 0 0 0 0,0 0 0 0 0,0 0 0 0 0,1 0-1 0 0,-1 0 1 0 0,0 0 0 0 0,1 0 0 0 0,-1 0-16 0 0,-14 23 0 0 0,0 0 1 0 0,2 1 0 0 0,0 0-1 0 0,2 1 1 0 0,1 0 0 0 0,1 1-1 0 0,1 0 1 0 0,2 0 0 0 0,0 1-1 0 0,2 1 0 0 0,-16 283 28 0 0,21-162-60 0 0,2-72-25 0 0,-4 0-1 0 0,-2 0 0 0 0,-5 0 1 0 0,-11 46 57 0 0,14-102-108 0 0,-2 0 0 0 0,0 0 0 0 0,-2-1 0 0 0,0 0 1 0 0,-1-1-1 0 0,-1 0 0 0 0,-1 0 0 0 0,-1-1 0 0 0,-1-1 1 0 0,-8 9 107 0 0,13-17-174 0 0,1-1 0 0 0,-2 0 0 0 0,1-1 0 0 0,-1 0 0 0 0,-1-1 0 0 0,1 0 0 0 0,-1 0 0 0 0,0-1 0 0 0,-1-1 1 0 0,1 0-1 0 0,-1 0 0 0 0,0-1 0 0 0,-1-1 0 0 0,1 0 0 0 0,0 0 0 0 0,-1-2 0 0 0,0 1 0 0 0,1-2 0 0 0,-9 0 174 0 0,11-1-97 0 0,1-1 0 0 0,-1 0 0 0 0,1 0 0 0 0,0-1-1 0 0,0 0 1 0 0,1-1 0 0 0,-1 0 0 0 0,1-1 0 0 0,-1 0-1 0 0,2 0 1 0 0,-1 0 0 0 0,0-1 0 0 0,1 0 0 0 0,0-1-1 0 0,0 0 1 0 0,1 0 0 0 0,0 0 0 0 0,-5-8 97 0 0,-1-2-5 0 0,1 0 1 0 0,0-2-1 0 0,1 1 1 0 0,1-1-1 0 0,1-1 1 0 0,1 1-1 0 0,0-2 1 0 0,1-2 4 0 0,2 7 129 0 0,1 0 1 0 0,0 0 0 0 0,1 0-1 0 0,1 0 1 0 0,1 0 0 0 0,0 0-1 0 0,1 0 1 0 0,1 0-1 0 0,0 0 1 0 0,1 0 0 0 0,1 0-1 0 0,1 1 1 0 0,0-1 0 0 0,1 1-1 0 0,0 1 1 0 0,1-1 0 0 0,1 1-1 0 0,0 0 1 0 0,10-11-130 0 0,0 1 218 0 0,2 1 1 0 0,0 1 0 0 0,2 0-1 0 0,0 2 1 0 0,1 1-1 0 0,1 1 1 0 0,1 0 0 0 0,1 2-1 0 0,0 1 1 0 0,1 1-1 0 0,0 2 1 0 0,10-3-219 0 0,2-2 42 0 0,1 2 0 0 0,0 2 0 0 0,1 1 0 0 0,0 2 0 0 0,1 2 0 0 0,0 2 0 0 0,0 2 0 0 0,35 1-42 0 0,5 29-1419 0 0,-58-10-1533 0 0,-2 2-3486 0 0,-13-10-5116 0 0</inkml:trace>
  <inkml:trace contextRef="#ctx0" brushRef="#br0" timeOffset="239.102">1055 1084 0 0 0,'0'0'1814'0'0,"0"0"848"0"0,0 0 329 0 0,0 0 70 0 0,0 0-150 0 0,0 0-343 0 0,0 0-428 0 0,0 0-385 0 0,0 0-300 0 0,0 0-270 0 0,0 0-205 0 0,0 0-203 0 0,0 0-189 0 0,0-7-107 0 0,0-2-391 0 0,1 0 0 0 0,0 0 0 0 0,1 0 0 0 0,0 1 0 0 0,0-1 1 0 0,1 0-1 0 0,0 1 0 0 0,0 0 0 0 0,1 0 0 0 0,0 0 0 0 0,3-3-90 0 0,23-44 151 0 0,2 1 0 0 0,3 2 0 0 0,2 2 0 0 0,30-31-151 0 0,-9 41-1200 0 0,-35 36-2255 0 0,-1 9-4283 0 0,-17-1-3703 0 0</inkml:trace>
  <inkml:trace contextRef="#ctx0" brushRef="#br0" timeOffset="507.503">1649 676 8578 0 0,'0'0'2572'0'0,"0"0"-649"0"0,0 0-397 0 0,0 0-168 0 0,0 0-190 0 0,0 0-252 0 0,0 0-209 0 0,0 0-150 0 0,0 0-110 0 0,0 0-75 0 0,0 0-54 0 0,0 0-60 0 0,-30 29-46 0 0,-90 92-33 0 0,116-119-169 0 0,1 1 0 0 0,0-1-1 0 0,0 1 1 0 0,0 0 0 0 0,0 0 0 0 0,0 1-1 0 0,1-1 1 0 0,-1 0 0 0 0,1 1 0 0 0,0 0-1 0 0,0-1 1 0 0,0 1 0 0 0,1 0 0 0 0,-1 0-1 0 0,1 0 1 0 0,0 0 0 0 0,0 0-1 0 0,0 0 1 0 0,1 1-10 0 0,-1 6 30 0 0,0-9 6 0 0,0 1 0 0 0,0 0 1 0 0,1 0-1 0 0,-1 0 0 0 0,1 0 0 0 0,-1 0 0 0 0,1-1 1 0 0,0 1-1 0 0,0 0 0 0 0,1 0 0 0 0,-1 0 0 0 0,0 0 1 0 0,1 0-1 0 0,0 0 0 0 0,-1 0 0 0 0,1 0 0 0 0,0-1 1 0 0,1 1-1 0 0,-1 0 0 0 0,0-1 0 0 0,1 1 0 0 0,0-1 1 0 0,-1 0-1 0 0,1 1 0 0 0,0-1 0 0 0,0 0 1 0 0,0 0-1 0 0,1 0 0 0 0,-1 0 0 0 0,0 0 0 0 0,1-1 1 0 0,-1 1-1 0 0,1-1 0 0 0,0 0 0 0 0,-1 1 0 0 0,1-1 1 0 0,0 0-1 0 0,0-1 0 0 0,-1 1 0 0 0,4 0-36 0 0,-1 0 114 0 0,0-1-1 0 0,0 0 1 0 0,0 0-1 0 0,0 0 1 0 0,0-1 0 0 0,0 1-1 0 0,0-1 1 0 0,0 0-1 0 0,0-1 1 0 0,0 1-1 0 0,0-1 1 0 0,0 0 0 0 0,-1 0-1 0 0,1-1 1 0 0,-1 1-1 0 0,0-1 1 0 0,0 0-1 0 0,0 0 1 0 0,0 0 0 0 0,0-1-1 0 0,-1 1 1 0 0,1-1-1 0 0,-1 0 1 0 0,0 0-1 0 0,0 0 1 0 0,0 0 0 0 0,-1-1-1 0 0,0 1 1 0 0,0-1-1 0 0,0 0 1 0 0,0 1-1 0 0,0-3-113 0 0,3-8-111 0 0,-1 0-1 0 0,-1 0 1 0 0,0 0 0 0 0,-1-1-1 0 0,-1 0 1 0 0,0 1-1 0 0,-1-1 1 0 0,-1 1 0 0 0,0-1-1 0 0,-1 0 1 0 0,-1-1 111 0 0,0-2-2328 0 0,2 7-5029 0 0,1 7-4520 0 0</inkml:trace>
  <inkml:trace contextRef="#ctx0" brushRef="#br0" timeOffset="923.92">1835 1042 13275 0 0,'0'0'3094'0'0,"0"0"-1283"0"0,0 0-530 0 0,0 0-64 0 0,0 0-80 0 0,0 0-128 0 0,0 0-176 0 0,0 0-195 0 0,0 0-144 0 0,0 0-95 0 0,0 0-55 0 0,28-33-28 0 0,84-101-62 0 0,-49 66 122 0 0,30 0-70 0 0,-91 68-314 0 0,0 1 0 0 0,0-1 0 0 0,-1 0 0 0 0,1 1 0 0 0,0 0 0 0 0,-1-1 0 0 0,1 1 0 0 0,-1 0 0 0 0,1 0 0 0 0,-1 0 0 0 0,1 0 0 0 0,-1 0 0 0 0,1 0 0 0 0,-1 0 0 0 0,0 1 0 0 0,0-1 0 0 0,0 0 0 0 0,0 1 0 0 0,0-1 0 0 0,0 1 0 0 0,0-1 0 0 0,0 1 0 0 0,0-1 0 0 0,-1 1 0 0 0,1 0-1 0 0,-1-1 1 0 0,1 1 0 0 0,-1 0 0 0 0,0 0 0 0 0,1-1 0 0 0,-1 1 0 0 0,0 0 0 0 0,0 0 0 0 0,0-1 0 0 0,-1 1 0 0 0,1 0 0 0 0,0 0 0 0 0,-1-1 0 0 0,1 1 0 0 0,-1 0 0 0 0,1-1 0 0 0,-1 1 0 0 0,0 0 0 0 0,0-1 0 0 0,0 2 8 0 0,0 10 15 0 0,0-12-13 0 0,1 1 0 0 0,-1-1 1 0 0,1 1-1 0 0,0 0 1 0 0,-1-1-1 0 0,1 1 0 0 0,0 0 1 0 0,0-1-1 0 0,0 1 0 0 0,0 0 1 0 0,0 0-1 0 0,0-1 1 0 0,0 1-1 0 0,1-1 0 0 0,-1 1 1 0 0,1 0-1 0 0,-1-1 0 0 0,1 1 1 0 0,0-1-1 0 0,-1 1 1 0 0,1-1-1 0 0,0 1 0 0 0,0-1 1 0 0,0 1-1 0 0,0-1 0 0 0,0 0 1 0 0,1 0-1 0 0,-1 0 1 0 0,0 0-1 0 0,0 1 0 0 0,1-2 1 0 0,-1 1-1 0 0,1 0 1 0 0,-1 0-1 0 0,1 0 0 0 0,-1-1 1 0 0,1 1-1 0 0,-1-1 0 0 0,1 1 1 0 0,0-1-1 0 0,-1 1 1 0 0,1-1-1 0 0,0 0 0 0 0,-1 0 1 0 0,1 0-1 0 0,0 0 0 0 0,-1 0 1 0 0,1 0-1 0 0,0-1 1 0 0,-1 1-1 0 0,2-1-2 0 0,72-48 359 0 0,-69 45-328 0 0,-1-1 10 0 0,0 1 0 0 0,0 1 1 0 0,0-1-1 0 0,0 1 0 0 0,1 0 1 0 0,0 0-1 0 0,0 0 0 0 0,0 1 1 0 0,0 0-1 0 0,0 0 0 0 0,0 0 1 0 0,6 0-42 0 0,-10 4 12 0 0,0 0 1 0 0,-1 0-1 0 0,1 0 1 0 0,-1 1 0 0 0,1-1-1 0 0,-1 0 1 0 0,0 0-1 0 0,0 1 1 0 0,0-1 0 0 0,0 1-1 0 0,0-1 1 0 0,0 1-1 0 0,-1 0 1 0 0,1-1 0 0 0,-1 1-1 0 0,0 0 1 0 0,1-1 0 0 0,-1 1-1 0 0,-1 0 1 0 0,1-1-1 0 0,0 2-12 0 0,1 10 32 0 0,0-6-9 0 0,-1-2-37 0 0,1-1 0 0 0,0 1 0 0 0,0 0 0 0 0,0 0 1 0 0,0-1-1 0 0,1 1 0 0 0,0-1 0 0 0,0 1 0 0 0,1-1 0 0 0,-1 0 0 0 0,1 0 0 0 0,0 0 0 0 0,1 0 0 0 0,-1 0 0 0 0,1-1 0 0 0,0 1 0 0 0,1 0 14 0 0,48 1-3421 0 0,-39-7-1095 0 0,-5 1-7456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 0 0 0,'0'0'1294'0'0,"0"0"987"0"0,0 0 233 0 0,0 0-201 0 0,0 0-274 0 0,0 0-245 0 0,0 0-202 0 0,0 0-210 0 0,0 0-276 0 0,-5 0 1498 0 0,-22-4 774 0 0,38 0-4297 0 0,-5 1-6880 0 0,-6 2-3363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0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75 14867 0 0,'0'0'3158'0'0,"0"0"-981"0"0,0 0-568 0 0,0 0-291 0 0,0 0-285 0 0,0 0-214 0 0,0 0-155 0 0,0 0-137 0 0,0 0-100 0 0,0 0-56 0 0,0 0-69 0 0,0 0-81 0 0,0 0-93 0 0,7-13-63 0 0,17-41-45 0 0,-24 54-20 0 0,-1-1 0 0 0,1 0 0 0 0,-1 1 0 0 0,0-1 0 0 0,1 1 0 0 0,-1-1 0 0 0,0 1 0 0 0,0-1 0 0 0,1 1 0 0 0,-1-1 0 0 0,0 1 0 0 0,0 0 0 0 0,0-1 0 0 0,1 1 0 0 0,-1 0 0 0 0,0 0 0 0 0,0 0-1 0 0,0 0 1 0 0,0 0 0 0 0,0 0 0 0 0,0 0 0 0 0,1 0 0 0 0,-1 0 0 0 0,0 0 0 0 0,0 0 0 0 0,0 0 0 0 0,0 1 0 0 0,0-1 0 0 0,1 0 0 0 0,-1 1 0 0 0,0-1 0 0 0,0 0 0 0 0,0 1 0 0 0,1-1 0 0 0,-1 1 0 0 0,0-1 0 0 0,1 1 0 0 0,-1 0 0 0 0,0-1 0 0 0,1 1 0 0 0,-1 0 0 0 0,1-1 0 0 0,-1 1 0 0 0,1 0 0 0 0,-1 0 0 0 0,1-1 0 0 0,0 1 0 0 0,-1 0 0 0 0,1 0 0 0 0,-3 1-3 0 0,-2 1 1 0 0,2-3-1 0 0,1 1 0 0 0,-1-1 0 0 0,1 1 0 0 0,-1 0 0 0 0,0 0-1 0 0,1 0 1 0 0,0 0 0 0 0,-1 0 0 0 0,1 0 0 0 0,0 1 0 0 0,-1-1 0 0 0,1 1-1 0 0,0 0 1 0 0,0 0 0 0 0,0-1 0 0 0,1 1 0 0 0,-1 1 0 0 0,0-1 0 0 0,1 0-1 0 0,-1 0 1 0 0,1 1 0 0 0,0-1 0 0 0,0 0 0 0 0,-1 1 0 0 0,2-1 0 0 0,-1 1 0 0 0,0 0-1 0 0,1-1 1 0 0,-1 1 0 0 0,1-1 0 0 0,-1 1 0 0 0,1 0 0 0 0,0 0 0 0 0,1-1-1 0 0,-1 1 1 0 0,0 0 0 0 0,1-1 0 0 0,-1 1 0 0 0,1-1 0 0 0,0 1 0 0 0,0 0 0 0 0,0 0 3 0 0,44 37 37 0 0,-39-37-27 0 0,0 1 0 0 0,-1 0 0 0 0,1 0 0 0 0,-1 1 0 0 0,0-1 0 0 0,-1 1 1 0 0,1 0-1 0 0,-1 0 0 0 0,0 1 0 0 0,0-1 0 0 0,-1 1 0 0 0,1 0 0 0 0,-1 0 0 0 0,-1 0 0 0 0,1 1 0 0 0,-1-1 0 0 0,0 0 0 0 0,1 7-10 0 0,-4-6 43 0 0,0 1 1 0 0,0 0-1 0 0,0-1 0 0 0,-1 1 0 0 0,0-1 0 0 0,-1 0 0 0 0,0 1 1 0 0,0-1-1 0 0,0 0 0 0 0,-1-1 0 0 0,0 1 0 0 0,0 0 0 0 0,-1-1 1 0 0,0 0-1 0 0,0 0 0 0 0,0-1 0 0 0,-1 1 0 0 0,0-1 1 0 0,0 0-1 0 0,0-1 0 0 0,0 0 0 0 0,-1 0 0 0 0,0 0 0 0 0,0 0 1 0 0,0-1-1 0 0,0-1 0 0 0,-1 1-43 0 0,4-2-33 0 0,1 0 0 0 0,0 0 0 0 0,0 0-1 0 0,0 0 1 0 0,-1-1 0 0 0,1 0 0 0 0,0 0 0 0 0,-1 0 0 0 0,1 0 0 0 0,0 0 0 0 0,-1 0-1 0 0,1-1 1 0 0,0 0 0 0 0,0 0 0 0 0,-1 0 0 0 0,1 0 0 0 0,0 0 0 0 0,-1-1 33 0 0,-21-11-5295 0 0,21 10 3648 0 0,-2-1-10502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2777 0 0,'0'0'1572'0'0,"0"0"-134"0"0,0 0 37 0 0,0 0 168 0 0,0 0 62 0 0,0 0-162 0 0,0 0-286 0 0,0 0-319 0 0,0 0-227 0 0,0 0-100 0 0,0 0 2 0 0,9-13 38 0 0,62-89 1348 0 0,-57 82-1350 0 0,33-41 680 0 0,-3-2-1 0 0,-2-2 1 0 0,1-11-1329 0 0,-20 18 1089 0 0,-9 136-633 0 0,35 199-164 0 0,-30-112 18 0 0,-5 123-310 0 0,-13-280 5 0 0,-1 0 1 0 0,-1 0 0 0 0,0 0-1 0 0,0 0 1 0 0,0 0-1 0 0,-1-1 1 0 0,0 1 0 0 0,0 0-1 0 0,-1-1 1 0 0,0 0-1 0 0,-1 0 1 0 0,1 0 0 0 0,-1 0-1 0 0,-1 0 1 0 0,-3 4-6 0 0,6-9 14 0 0,-1-1 0 0 0,1 1 0 0 0,-1 0 0 0 0,0-1 1 0 0,0 1-1 0 0,0-1 0 0 0,0 0 0 0 0,0 0 0 0 0,0 0 0 0 0,0-1 1 0 0,0 1-1 0 0,0-1 0 0 0,-1 1 0 0 0,1-1 0 0 0,0 0 0 0 0,0 0 1 0 0,0 0-1 0 0,0-1 0 0 0,-1 1 0 0 0,1-1 0 0 0,0 0 0 0 0,0 0 1 0 0,0 0-1 0 0,0 0 0 0 0,0 0 0 0 0,1-1 0 0 0,-1 1 0 0 0,0-1 0 0 0,1 0 1 0 0,-1 0-1 0 0,1 0 0 0 0,-1 0 0 0 0,1 0 0 0 0,-1-1-14 0 0,-4-10 3 0 0,0 0-1 0 0,1 0 0 0 0,0 0 0 0 0,1-1 1 0 0,1 0-1 0 0,0 0 0 0 0,1 0 0 0 0,0 0 1 0 0,1-1-1 0 0,1 1 0 0 0,0-1 0 0 0,1 0 1 0 0,1 1-1 0 0,0-1 0 0 0,1 1 0 0 0,3-13-2 0 0,5-13-8 0 0,2-1-1 0 0,2 2 0 0 0,2 0 0 0 0,2 1 1 0 0,1 0-1 0 0,1 2 0 0 0,2 0 0 0 0,2 2 1 0 0,1 0-1 0 0,2 2 0 0 0,25-24 9 0 0,-32 33 1 0 0,1 1 1 0 0,1 1-1 0 0,1 1 0 0 0,0 1 0 0 0,1 1 0 0 0,2 1 0 0 0,-1 1 0 0 0,2 1 0 0 0,0 2 1 0 0,1 0-1 0 0,0 2 0 0 0,0 1 0 0 0,7 0-1 0 0,-33 9-2 0 0,0 0 0 0 0,0 0 0 0 0,0 1 0 0 0,-1-1 0 0 0,1 0 0 0 0,0 1 0 0 0,0-1 0 0 0,0 1 0 0 0,0 0 0 0 0,0 0 0 0 0,0 0 0 0 0,0 0 0 0 0,1 0 0 0 0,-1 0 0 0 0,0 0 0 0 0,0 1 0 0 0,0-1 0 0 0,0 1 0 0 0,-1-1 0 0 0,1 1 0 0 0,0 0 0 0 0,0 0 0 0 0,0-1 0 0 0,0 2 0 0 0,-1-1 0 0 0,1 0 0 0 0,0 0 0 0 0,-1 0 0 0 0,1 1 0 0 0,-1-1 0 0 0,0 1 0 0 0,1-1 0 0 0,-1 1 0 0 0,0 0 0 0 0,0-1 0 0 0,0 1 0 0 0,0 0 0 0 0,0 0 0 0 0,0 0 0 0 0,-1 0 0 0 0,1 0 0 0 0,0-1 0 0 0,-1 1 0 0 0,0 0 0 0 0,1 0 0 0 0,-1 1 0 0 0,0-1 0 0 0,0 1 2 0 0,-1 10 5 0 0,0-1 0 0 0,0 1 0 0 0,-1 0 0 0 0,-1 0 0 0 0,0-1-1 0 0,-1 1 1 0 0,0-1 0 0 0,-1 0 0 0 0,0 0 0 0 0,-1-1 0 0 0,0 0 0 0 0,-1 0 0 0 0,-1 0 0 0 0,1-1 0 0 0,-3 2-5 0 0,-140 139 30 0 0,134-137-30 0 0,-161 122-265 0 0,114-113-1416 0 0,70-43-3659 0 0,17-9-4776 0 0,-13 17 1275 0 0</inkml:trace>
  <inkml:trace contextRef="#ctx0" brushRef="#br0" timeOffset="586.796">937 561 3273 0 0,'0'0'3451'0'0,"0"0"-1210"0"0,0 0-552 0 0,0 0-22 0 0,0 0-24 0 0,0 0-148 0 0,0 0-166 0 0,0 0-221 0 0,0 0-204 0 0,0 0-130 0 0,0 0-88 0 0,0 0-54 0 0,0 0-47 0 0,17-7-49 0 0,57-26-48 0 0,-59 26-247 0 0,0-2 0 0 0,-1 1-1 0 0,1-2 1 0 0,-2 0 0 0 0,1 0 0 0 0,-2-1 0 0 0,12-13-241 0 0,6-5 340 0 0,-17 19-271 0 0,-1-1 1 0 0,-1-1 0 0 0,1 0 0 0 0,-2-1 0 0 0,0 0-1 0 0,0-1 1 0 0,-1 0 0 0 0,-1 0 0 0 0,-1-1 0 0 0,0 0 0 0 0,0 0-1 0 0,-2-1 1 0 0,0 0 0 0 0,0 0 0 0 0,-2 0 0 0 0,0 0-1 0 0,0-11-69 0 0,-3 24-3 0 0,-1 0 0 0 0,1 1 0 0 0,-1-1 0 0 0,0 1 0 0 0,0 0 0 0 0,0-1 0 0 0,0 1 0 0 0,0 0 0 0 0,-1-1 0 0 0,1 1 0 0 0,0 0-1 0 0,-1 0 1 0 0,0 0 0 0 0,0 0 0 0 0,1 0 0 0 0,-1 1 0 0 0,0-1 0 0 0,0 1 0 0 0,-1-1 0 0 0,1 1 0 0 0,0-1 0 0 0,0 1 0 0 0,-1 0-1 0 0,1 0 1 0 0,0 0 0 0 0,-1 1 0 0 0,1-1 0 0 0,-1 0 0 0 0,0 1 0 0 0,1 0 0 0 0,-1 0 0 0 0,1-1 0 0 0,-1 1 0 0 0,1 1 0 0 0,-1-1-1 0 0,0 0 1 0 0,1 1 0 0 0,-1-1 0 0 0,1 1 0 0 0,-1 0 0 0 0,1 0 0 0 0,0 0 0 0 0,-1 0 0 0 0,1 0 0 0 0,0 0 0 0 0,0 1 0 0 0,-1-1-1 0 0,1 1 4 0 0,-72 53-148 0 0,71-53 140 0 0,1 0 0 0 0,-1 0 1 0 0,1 1-1 0 0,0-1 1 0 0,0 1-1 0 0,0 0 1 0 0,0 0-1 0 0,1 0 1 0 0,-1 0-1 0 0,1 0 0 0 0,0 0 1 0 0,0 0-1 0 0,0 0 1 0 0,0 0-1 0 0,0 1 1 0 0,1-1-1 0 0,-1 0 1 0 0,1 0-1 0 0,0 1 0 0 0,0-1 1 0 0,0 0-1 0 0,0 1 1 0 0,1-1-1 0 0,-1 0 1 0 0,1 1-1 0 0,1 2 8 0 0,3-2 6 0 0,-1 0 1 0 0,1 0-1 0 0,0 0 1 0 0,1-1-1 0 0,-1 1 1 0 0,1-1-1 0 0,-1 0 1 0 0,1-1-1 0 0,0 0 1 0 0,0 0-1 0 0,0 0 0 0 0,0 0 1 0 0,0-1-1 0 0,1 0 1 0 0,-1-1-1 0 0,0 1 1 0 0,1-1-1 0 0,4 0-6 0 0,33 1 53 0 0,-28-1-21 0 0,0 0 1 0 0,0 2-1 0 0,0-1 0 0 0,0 2 0 0 0,0 0 1 0 0,-1 1-1 0 0,14 5-32 0 0,-27-6 27 0 0,-1-1-1 0 0,1 1 1 0 0,-1 0 0 0 0,1 0-1 0 0,-1-1 1 0 0,0 1 0 0 0,0 0 0 0 0,-1 0-1 0 0,1 0 1 0 0,-1 0 0 0 0,1 0 0 0 0,-1 0-1 0 0,0 0 1 0 0,0 0 0 0 0,0 0-1 0 0,0 0 1 0 0,-1 1 0 0 0,1-1 0 0 0,-2 2-27 0 0,2-3 12 0 0,-21 135 307 0 0,21-132-312 0 0,0 0-3 0 0,-1 0 1 0 0,1 0-1 0 0,0-1 1 0 0,0 1 0 0 0,1 0-1 0 0,0 0 1 0 0,-1-1-1 0 0,1 1 1 0 0,1 0-1 0 0,-1-1 1 0 0,1 1 0 0 0,0-1-1 0 0,0 1 1 0 0,0-1-1 0 0,0 0 1 0 0,1 0-1 0 0,0 0 1 0 0,1 2-5 0 0,-2-4-269 0 0,45 27-532 0 0,-35-31-3499 0 0,2-3-3756 0 0,-11 4-3733 0 0</inkml:trace>
  <inkml:trace contextRef="#ctx0" brushRef="#br0" timeOffset="979.034">1726 419 0 0 0,'0'0'2008'0'0,"0"0"296"0"0,0 0 215 0 0,0 0 0 0 0,0 0-158 0 0,0 0-261 0 0,0 0-313 0 0,0 0-264 0 0,0 0-172 0 0,0 0-124 0 0,0 0-111 0 0,0 0-122 0 0,0 0-125 0 0,24 8-139 0 0,74 20-158 0 0,-96-27-548 0 0,0 0 1 0 0,-1 0-1 0 0,1-1 1 0 0,0 1-1 0 0,0-1 1 0 0,-1 0-1 0 0,1 1 0 0 0,0-1 1 0 0,0 0-1 0 0,0 0 1 0 0,0 0-1 0 0,-1 0 1 0 0,1 0-1 0 0,0-1 1 0 0,0 1-1 0 0,0-1 1 0 0,-1 1-1 0 0,1-1 1 0 0,0 1-1 0 0,0-1 0 0 0,-1 0 1 0 0,1 0-1 0 0,-1 0 1 0 0,1 0-1 0 0,-1 0 1 0 0,1 0-1 0 0,-1-1 1 0 0,1 0-25 0 0,3-3 110 0 0,3 0-56 0 0,-1-1 1 0 0,-1 0 0 0 0,1 0-1 0 0,-1 0 1 0 0,0-1 0 0 0,-1 0-1 0 0,0 0 1 0 0,0-1 0 0 0,0 1-1 0 0,-1-1 1 0 0,0 0 0 0 0,0-1-1 0 0,-1 1 1 0 0,0 0 0 0 0,-1-1-1 0 0,0 0 1 0 0,0 0 0 0 0,-1 1 0 0 0,0-1-1 0 0,0 0 1 0 0,-1-8-55 0 0,-1 13-9 0 0,0 1 1 0 0,-1-1 0 0 0,1 1-1 0 0,-1 0 1 0 0,1-1-1 0 0,-1 1 1 0 0,0 0-1 0 0,0 0 1 0 0,-1 0-1 0 0,1 0 1 0 0,0 1-1 0 0,-1-1 1 0 0,0 1-1 0 0,0-1 1 0 0,0 1 0 0 0,0 0-1 0 0,0 0 1 0 0,0 0-1 0 0,0 0 1 0 0,0 1-1 0 0,-1 0 1 0 0,1-1-1 0 0,-1 1 1 0 0,1 0-1 0 0,-1 0 1 0 0,0 1 0 0 0,1-1-1 0 0,-1 1 1 0 0,0 0-1 0 0,1 0 1 0 0,-1 0-1 0 0,0 1 1 0 0,1-1-1 0 0,-1 1 1 0 0,1-1-1 0 0,-1 1 1 0 0,0 1 0 0 0,1-1-1 0 0,0 0 1 0 0,-1 1-1 0 0,1 0 1 0 0,0-1-1 0 0,0 1 1 0 0,-1 2 8 0 0,-7 3-20 0 0,0 1 0 0 0,1 1 1 0 0,0 0-1 0 0,1 0 0 0 0,0 1 1 0 0,0 0-1 0 0,1 1 0 0 0,1-1 1 0 0,0 2-1 0 0,0-1 0 0 0,1 1 1 0 0,0 0-1 0 0,1 0 0 0 0,1 1 1 0 0,0-1-1 0 0,0 1 0 0 0,2 0 1 0 0,-1 0-1 0 0,2 0 0 0 0,-1 0 1 0 0,2 1-1 0 0,0-1 0 0 0,0 0 1 0 0,2 3 19 0 0,-1-11-9 0 0,0 0 1 0 0,0 0 0 0 0,1 0-1 0 0,-1 0 1 0 0,1-1 0 0 0,0 1 0 0 0,1 0-1 0 0,-1-1 1 0 0,1 0 0 0 0,0 1-1 0 0,0-1 1 0 0,0 0 0 0 0,0 0-1 0 0,1-1 1 0 0,0 1 0 0 0,0-1 0 0 0,0 0-1 0 0,0 0 1 0 0,0 0 0 0 0,1 0-1 0 0,-1-1 1 0 0,1 0 0 0 0,-1 0-1 0 0,1 0 1 0 0,0 0 0 0 0,0-1 0 0 0,0 0-1 0 0,3 1 9 0 0,2-1-128 0 0,0 1 0 0 0,0-2 0 0 0,0 1 0 0 0,0-2 0 0 0,0 1 0 0 0,0-1 0 0 0,0 0-1 0 0,0-1 1 0 0,-1-1 0 0 0,1 1 0 0 0,0-1 0 0 0,-1-1 0 0 0,0 0 0 0 0,2-1 128 0 0,8-5-1054 0 0,41-25-3266 0 0,-23 7-5789 0 0,-29 20 2539 0 0</inkml:trace>
  <inkml:trace contextRef="#ctx0" brushRef="#br0" timeOffset="1387.351">2208 238 5297 0 0,'0'0'2487'0'0,"0"0"-973"0"0,0 0-367 0 0,0 0 85 0 0,0 0 119 0 0,0 0 80 0 0,0 0-59 0 0,0 0-202 0 0,0 0-131 0 0,0 0-80 0 0,0 0-80 0 0,0 0-87 0 0,0 0-89 0 0,6 9-90 0 0,39 70 1414 0 0,-7 217-820 0 0,-38-295-1182 0 0,0 0 1 0 0,0 0-1 0 0,1 0 0 0 0,-1 0 1 0 0,0-1-1 0 0,1 1 0 0 0,-1 0 1 0 0,1 0-1 0 0,-1-1 0 0 0,1 1 1 0 0,-1 0-1 0 0,1-1 0 0 0,0 1 1 0 0,-1 0-1 0 0,1-1 0 0 0,0 1 1 0 0,-1-1-1 0 0,1 1 0 0 0,0-1 1 0 0,0 1-1 0 0,0-1 0 0 0,-1 0 1 0 0,1 1-1 0 0,0-1 0 0 0,0 0 1 0 0,0 0-1 0 0,0 0 0 0 0,0 0 1 0 0,-1 0-1 0 0,1 1 0 0 0,0-1 1 0 0,0-1-1 0 0,0 1 0 0 0,0 0 1 0 0,0 0-1 0 0,0 0 0 0 0,-1 0 1 0 0,1-1-1 0 0,0 1 0 0 0,0 0 1 0 0,0-1-1 0 0,-1 1 0 0 0,1-1 1 0 0,0 1-1 0 0,0-1 0 0 0,-1 1 1 0 0,1-1-1 0 0,0 1 0 0 0,-1-1 1 0 0,1 0-1 0 0,-1 1 0 0 0,1-1 1 0 0,-1 0-1 0 0,1 1 0 0 0,0-2-25 0 0,35-42 1046 0 0,-2-15-640 0 0,-2-1-1 0 0,-3-2 1 0 0,-3-1-1 0 0,3-14-405 0 0,-1 7-281 0 0,-28 70 99 0 0,0 0-113 0 0,0 0-159 0 0,0 0-202 0 0,0 20-6901 0 0,0-18 3747 0 0,0 3-8355 0 0</inkml:trace>
  <inkml:trace contextRef="#ctx0" brushRef="#br0" timeOffset="1637.992">2863 276 17028 0 0,'0'0'1495'0'0,"0"0"-524"0"0,0 0-129 0 0,0 0 108 0 0,0 0 2 0 0,0 0-165 0 0,0 0-243 0 0,0 0-220 0 0,-6 32-173 0 0,-20 101-77 0 0,18-12-566 0 0,8-97-2009 0 0,0-15-3213 0 0,0-4-5872 0 0</inkml:trace>
  <inkml:trace contextRef="#ctx0" brushRef="#br0" timeOffset="1883.524">2765 68 16956 0 0,'0'0'1800'0'0,"0"0"-456"0"0,0 0-335 0 0,0 0-281 0 0,0 0-280 0 0,0 0-200 0 0,0 0-216 0 0,0 0-104 0 0,0 0-88 0 0,0 0 8 0 0,0 0-16 0 0,0 0-112 0 0,0 0-272 0 0,0 0-497 0 0,58 43-1159 0 0,-47-28-4146 0 0,-3-3-5216 0 0</inkml:trace>
  <inkml:trace contextRef="#ctx0" brushRef="#br0" timeOffset="2080.273">3183 219 7138 0 0,'0'0'3476'0'0,"0"0"-901"0"0,0 0-475 0 0,0 0-312 0 0,0 0-305 0 0,0 0-243 0 0,0 0-245 0 0,0 0-205 0 0,0 0-180 0 0,0 0-179 0 0,0 0-127 0 0,0 0-105 0 0,0 0-76 0 0,-14 0-51 0 0,-44 5-18 0 0,56-4-52 0 0,0-1 0 0 0,1 0 0 0 0,-1 1 0 0 0,1-1 0 0 0,-1 1 1 0 0,1 0-1 0 0,-1-1 0 0 0,1 1 0 0 0,0 0 0 0 0,-1 0 0 0 0,1 0 0 0 0,0 0 0 0 0,0 0 0 0 0,-1 0 0 0 0,1 0 0 0 0,0 1 0 0 0,0-1 0 0 0,0 0 0 0 0,1 1 0 0 0,-1-1 0 0 0,0 0 0 0 0,0 1 0 0 0,1-1 0 0 0,-1 1 0 0 0,1-1 0 0 0,-1 1 0 0 0,1-1-2 0 0,-3 7 9 0 0,-3 5 3 0 0,2 0 0 0 0,-1 1 0 0 0,2 0-1 0 0,0 0 1 0 0,0 0 0 0 0,1 0-1 0 0,1 0 1 0 0,0 0 0 0 0,1 1 0 0 0,1 0-12 0 0,-1-10 10 0 0,0 0 0 0 0,0 0 0 0 0,1 0-1 0 0,-1 0 1 0 0,1 0 0 0 0,1 0 0 0 0,-1-1 0 0 0,0 1 0 0 0,1 0 0 0 0,0-1 0 0 0,0 1 0 0 0,1-1 0 0 0,-1 1 0 0 0,1-1 0 0 0,0 0 0 0 0,0 0 0 0 0,0 0 0 0 0,1-1 0 0 0,-1 1 0 0 0,1-1-1 0 0,0 0 1 0 0,0 0 0 0 0,0 0 0 0 0,0 0 0 0 0,1-1 0 0 0,-1 0 0 0 0,1 0 0 0 0,-1 0 0 0 0,1 0 0 0 0,0-1 0 0 0,0 0 0 0 0,0 0 0 0 0,2 0-10 0 0,-2 0 109 0 0,0-1 0 0 0,1 0 0 0 0,-1-1 0 0 0,0 1 0 0 0,1-1 0 0 0,-1 0 0 0 0,0 0 0 0 0,0-1 0 0 0,0 0 0 0 0,0 0 0 0 0,0 0 0 0 0,0 0 0 0 0,0-1 0 0 0,-1 0 0 0 0,1 0 0 0 0,-1 0 0 0 0,0 0 0 0 0,0-1 0 0 0,0 1 0 0 0,-1-1 0 0 0,1 0 0 0 0,-1 0 0 0 0,0-1 0 0 0,1 0-109 0 0,1-4 38 0 0,0 1 0 0 0,-1-1 0 0 0,0 1 0 0 0,-1-1-1 0 0,0-1 1 0 0,0 1 0 0 0,-1 0 0 0 0,0-1 0 0 0,-1 1-1 0 0,0-1 1 0 0,0 1 0 0 0,-1-1 0 0 0,0 1 0 0 0,-1-1-1 0 0,0 1 1 0 0,-1-1 0 0 0,1 1 0 0 0,-2-1 0 0 0,0 1 0 0 0,0 0-1 0 0,0 0 1 0 0,-1 0 0 0 0,0 1 0 0 0,-1-1 0 0 0,0 1-1 0 0,0 0 1 0 0,-1 0 0 0 0,0 1 0 0 0,-1 0 0 0 0,1 0-1 0 0,-1 0 1 0 0,0 1 0 0 0,-1 0 0 0 0,-1-1-38 0 0,-39 4-2312 0 0,23 19-5645 0 0,18-11-3835 0 0</inkml:trace>
  <inkml:trace contextRef="#ctx0" brushRef="#br0" timeOffset="2385.406">3491 330 16932 0 0,'0'0'1911'0'0,"0"0"-584"0"0,0 0-318 0 0,0 0-242 0 0,0 0-226 0 0,0 0-118 0 0,0 0-108 0 0,0 0-38 0 0,0 0-5 0 0,0 0-24 0 0,0 0-14 0 0,0 0-57 0 0,0 0-30 0 0,12 21-6 0 0,40 66 14 0 0,-51-84-129 0 0,1 0 0 0 0,-1-1 1 0 0,1 1-1 0 0,0 0 0 0 0,-1-1 0 0 0,1 0 1 0 0,0 1-1 0 0,0-1 0 0 0,1 0 0 0 0,-1 0 1 0 0,0 0-1 0 0,1 0 0 0 0,-1 0 1 0 0,1-1-1 0 0,0 1 0 0 0,0-1 0 0 0,-1 0 1 0 0,1 0-1 0 0,0 0 0 0 0,0 0 0 0 0,0 0 1 0 0,0-1-1 0 0,0 1 0 0 0,0-1 0 0 0,0 0 1 0 0,0 0-1 0 0,1 0 0 0 0,1 0-26 0 0,5 0 136 0 0,1-2-23 0 0,-1 1 1 0 0,0-1-1 0 0,0-1 1 0 0,0 0-1 0 0,0 0 1 0 0,0-1-1 0 0,-1 0 1 0 0,1-1-1 0 0,-1 0 1 0 0,0 0-1 0 0,-1-1 1 0 0,1 0-1 0 0,-1-1 1 0 0,-1 0-1 0 0,1 0 1 0 0,-1-1-1 0 0,0 1 1 0 0,-1-2-1 0 0,1 1 1 0 0,-2-1-1 0 0,1 0 1 0 0,-1 0-1 0 0,-1 0 1 0 0,0-1-1 0 0,0 1 1 0 0,0-1-1 0 0,-2 0 1 0 0,3-10-114 0 0,-4 17-23 0 0,0 0 1 0 0,-1 0 0 0 0,1-1-1 0 0,0 1 1 0 0,-1 0-1 0 0,0 0 1 0 0,0-1-1 0 0,0 1 1 0 0,0 0-1 0 0,0-1 1 0 0,-1 1 0 0 0,1 0-1 0 0,-1 0 1 0 0,0 0-1 0 0,0-1 1 0 0,0 1-1 0 0,-1 0 1 0 0,0-2 22 0 0,-24-5-8859 0 0,21 10-3201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2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579 4 0 0 0,'0'0'2147'0'0,"0"0"448"0"0,0 0-218 0 0,0 0-318 0 0,0 0-259 0 0,0 0-263 0 0,0 0-217 0 0,0 0-230 0 0,0 0-217 0 0,0 0-138 0 0,0 0-98 0 0,0 0-78 0 0,0 0-5 0 0,-8-1-38 0 0,-25-1-42 0 0,0 20 1609 0 0,21-6-1590 0 0,-169 57 1267 0 0,65-34-886 0 0,117-35-865 0 0,-1 0 1 0 0,1 0 0 0 0,0 0 0 0 0,0 0 0 0 0,-1 1 0 0 0,1-1 0 0 0,0 0 0 0 0,-1 0 0 0 0,1 1 0 0 0,0-1 0 0 0,-1 1 0 0 0,1-1-1 0 0,0 0 1 0 0,-1 1 0 0 0,1-1 0 0 0,-1 1 0 0 0,1 0 0 0 0,-1-1 0 0 0,1 1 0 0 0,-1-1 0 0 0,1 1 0 0 0,-1 0 0 0 0,0-1-1 0 0,1 1 1 0 0,-1 0 0 0 0,0-1 0 0 0,1 1 0 0 0,-1 0 0 0 0,0 0 0 0 0,0-1 0 0 0,0 1 0 0 0,0 0 0 0 0,0 0 0 0 0,0-1-1 0 0,0 1 1 0 0,0 0 0 0 0,0 0 0 0 0,0-1 0 0 0,0 1 0 0 0,0 0 0 0 0,-1 0 0 0 0,1-1 0 0 0,0 1 0 0 0,0 0 0 0 0,-1-1 0 0 0,1 1-1 0 0,-1 0 1 0 0,1-1 0 0 0,0 1 0 0 0,-1-1 0 0 0,1 1 0 0 0,-1 0 0 0 0,0-1 0 0 0,1 1 0 0 0,-1-1 0 0 0,1 1 0 0 0,-1-1-1 0 0,0 0 1 0 0,1 1 0 0 0,-1-1 0 0 0,0 0 0 0 0,1 1 0 0 0,-1-1 0 0 0,0 0 0 0 0,0 0 0 0 0,1 0 0 0 0,-1 0-10 0 0,156 61 845 0 0,-56-29-653 0 0,-84-26-160 0 0,47 31 135 0 0,-63-34-144 0 0,1 0-1 0 0,0 0 1 0 0,-1 0 0 0 0,1 0 0 0 0,-1 0-1 0 0,0 0 1 0 0,0 0 0 0 0,0-1-1 0 0,0 1 1 0 0,-1 0 0 0 0,1 0 0 0 0,-1-1-1 0 0,0 1 1 0 0,0-1 0 0 0,1 0-1 0 0,-1 1 1 0 0,-1-1 0 0 0,1 0 0 0 0,0 0-1 0 0,-1 0 1 0 0,1-1 0 0 0,-1 1-1 0 0,1 0 1 0 0,-1-1 0 0 0,0 0 0 0 0,1 1-1 0 0,-1-1 1 0 0,0-1 0 0 0,0 1 0 0 0,0 0-1 0 0,0 0 1 0 0,-3-1-23 0 0,-4 4 28 0 0,-32 13 12 0 0,-1-3-1 0 0,-1-2 1 0 0,-1-2 0 0 0,1-1-1 0 0,-1-3 1 0 0,-1-1 0 0 0,1-3-1 0 0,-1-1 1 0 0,-6-3-40 0 0,70-21-1967 0 0,-14 21 1507 0 0,24-9-2491 0 0,-8 4-4882 0 0,-9 3-4427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0 0 0 0,'0'0'2802'0'0,"0"0"-523"0"0,0 0-304 0 0,0 0-17 0 0,0 0 5 0 0,0 0-104 0 0,0 0-223 0 0,0 0-290 0 0,0 0-294 0 0,0 0-246 0 0,0 0-118 0 0,0 0-43 0 0,0 0 29 0 0,-2 7 69 0 0,-4 25 108 0 0,1 0 0 0 0,2 1 0 0 0,1-1 0 0 0,2 1 0 0 0,1-1 0 0 0,4 19-851 0 0,-1 62 808 0 0,-44 185-126 0 0,26-194-628 0 0,14-104-64 0 0,0 0 10 0 0,0 0-12 0 0,0 0-4 0 0,0 0-6 0 0,0 0-18 0 0,0 0 4 0 0,0 0-16 0 0,3-23-1545 0 0,12-4-2279 0 0,-7 16-478 0 0,-2 0-3897 0 0,-3 2-559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13923 0 0,'0'0'1496'0'0,"0"0"-576"0"0,0 0 1 0 0,0 0 127 0 0,0 0 24 0 0,0 0-120 0 0,0 0-280 0 0,0 0-287 0 0,0 0-193 0 0,0 0-104 0 0,0 0-40 0 0,0 0-64 0 0,0 0-56 0 0,0 0-136 0 0,14 158-361 0 0,-1-158-687 0 0,-7-4-2017 0 0,2 0-9169 0 0</inkml:trace>
  <inkml:trace contextRef="#ctx0" brushRef="#br0" timeOffset="153.897">52 143 17260 0 0,'0'0'1464'0'0,"0"0"-584"0"0,0 0-376 0 0,0 0-128 0 0,0 0-168 0 0,0 0-160 0 0,0 0-104 0 0,0 0-64 0 0,0 0-96 0 0,0 0-64 0 0,0 0-200 0 0,0 0-464 0 0,0 0-1369 0 0,0 0-9769 0 0</inkml:trace>
  <inkml:trace contextRef="#ctx0" brushRef="#br0" timeOffset="575.309">515 486 10706 0 0,'0'0'2421'0'0,"0"0"-790"0"0,0 0-323 0 0,0 0 8 0 0,0 0-57 0 0,0 0-101 0 0,0 0-99 0 0,-37 9-152 0 0,-118 29-181 0 0,76-6 100 0 0,67-23-685 0 0,6-5-121 0 0,-1 0-1 0 0,1 0 0 0 0,0 1 0 0 0,1-1 0 0 0,-1 1 0 0 0,1 0 1 0 0,0 1-1 0 0,0-1 0 0 0,1 1 0 0 0,-1 0 0 0 0,1 0 1 0 0,1 1-1 0 0,-1-1 0 0 0,1 1 0 0 0,0 0 0 0 0,1 0 0 0 0,-1 0 1 0 0,1 0-1 0 0,1 0 0 0 0,-1 0 0 0 0,1 1 0 0 0,1-1 1 0 0,-1 0-1 0 0,1 1 0 0 0,0-1 0 0 0,1 3-19 0 0,1-6 2 0 0,-1 0 0 0 0,1 0 0 0 0,-1 0 1 0 0,1 0-1 0 0,1 0 0 0 0,-1 0 0 0 0,0 0 0 0 0,1-1 0 0 0,0 1 0 0 0,0-1 0 0 0,0 0 1 0 0,0 0-1 0 0,0 0 0 0 0,1 0 0 0 0,0-1 0 0 0,-1 1 0 0 0,1-1 0 0 0,0 0 0 0 0,0 0 1 0 0,0 0-1 0 0,0-1 0 0 0,0 1 0 0 0,1-1 0 0 0,-1 0 0 0 0,0 0 0 0 0,2 0-2 0 0,116 6 85 0 0,-97-11 53 0 0,1-2-1 0 0,-1-1 1 0 0,0-1 0 0 0,0-1-1 0 0,-1-1 1 0 0,-1-1 0 0 0,1-1-1 0 0,-2-1 1 0 0,0-1 0 0 0,0-1-1 0 0,-2-1 1 0 0,1-1 0 0 0,-2 0-1 0 0,8-11-137 0 0,0 1 179 0 0,-1-1-1 0 0,-1-1 0 0 0,-2-2 1 0 0,0 0-1 0 0,-3-1 0 0 0,0-1 1 0 0,-3-1-1 0 0,12-29-178 0 0,-22 44 2 0 0,-1-1 0 0 0,-1 1-1 0 0,-1-1 1 0 0,-1 0 0 0 0,-1 0-1 0 0,0 0 1 0 0,-1-1 0 0 0,-2 1-1 0 0,0 0 1 0 0,-1 0 0 0 0,-3-12-2 0 0,5 28-1 0 0,-1 0 0 0 0,0 1 0 0 0,0-1 0 0 0,0 0 0 0 0,-1 1 0 0 0,1-1 0 0 0,-1 1 0 0 0,0-1 1 0 0,0 1-1 0 0,0 0 0 0 0,0-1 0 0 0,0 1 0 0 0,-1 1 0 0 0,1-1 0 0 0,-1 0 0 0 0,0 0 0 0 0,0 1 0 0 0,0 0 0 0 0,0-1 0 0 0,0 1 0 0 0,-1 1 0 0 0,1-1 0 0 0,-1 0 1 0 0,1 1-1 0 0,-1-1 0 0 0,0 1 0 0 0,1 0 0 0 0,-1 1 0 0 0,0-1 0 0 0,0 1 0 0 0,0-1 0 0 0,0 1 0 0 0,-2 0 1 0 0,-1 0-7 0 0,0 1-1 0 0,0-1 1 0 0,0 1-1 0 0,0 0 0 0 0,1 1 1 0 0,-1 0-1 0 0,0 0 1 0 0,1 0-1 0 0,-1 1 1 0 0,1 0-1 0 0,-1 0 1 0 0,1 1-1 0 0,1 0 0 0 0,-1 0 1 0 0,0 0-1 0 0,1 1 1 0 0,0-1-1 0 0,-1 2 8 0 0,-9 7-26 0 0,1 0 1 0 0,0 1-1 0 0,1 1 0 0 0,0 1 0 0 0,1-1 1 0 0,1 2-1 0 0,0-1 0 0 0,2 2 0 0 0,0-1 1 0 0,0 1-1 0 0,2 1 0 0 0,0-1 0 0 0,2 1 1 0 0,0 1-1 0 0,1-1 0 0 0,-2 18 26 0 0,6-30-80 0 0,-1 1-1 0 0,1 0 1 0 0,1 0-1 0 0,0-1 1 0 0,0 1-1 0 0,0-1 1 0 0,1 1-1 0 0,0-1 1 0 0,0 1-1 0 0,1-1 1 0 0,0 0 0 0 0,0 0-1 0 0,1 0 1 0 0,0-1-1 0 0,0 1 1 0 0,1-1-1 0 0,-1 0 1 0 0,1 0-1 0 0,1 0 1 0 0,-1-1-1 0 0,3 2 81 0 0,90 46-3653 0 0,-28-36-5207 0 0,-52-13-2004 0 0</inkml:trace>
  <inkml:trace contextRef="#ctx0" brushRef="#br0" timeOffset="9408.064">977 659 0 0 0,'0'0'2142'0'0,"0"0"266"0"0,0 0-6 0 0,0 0-200 0 0,0 0-306 0 0,0 0-289 0 0,0 0-244 0 0,0 0-182 0 0,0 0-116 0 0,0 0-63 0 0,29 5-54 0 0,91 16-68 0 0,-7-16 2210 0 0,-103-6-2945 0 0,-1-1 0 0 0,1 0-1 0 0,-1-1 1 0 0,0 1 0 0 0,0-2 0 0 0,0 1 0 0 0,-1-1-1 0 0,1-1 1 0 0,-1 0 0 0 0,0 0 0 0 0,0 0-1 0 0,-1-1 1 0 0,1 0 0 0 0,-1-1 0 0 0,-1 1 0 0 0,1-1-1 0 0,-1-1 1 0 0,0 1 0 0 0,-1-1 0 0 0,0 0 0 0 0,0 0-1 0 0,-1-1 1 0 0,1 0-145 0 0,-4 6 6 0 0,0 0 0 0 0,1 0 0 0 0,-1-1 0 0 0,0 1 0 0 0,-1 0 0 0 0,1 0 0 0 0,-1 0 0 0 0,1-1 0 0 0,-1 1 0 0 0,0 0 0 0 0,0 0-1 0 0,0-1 1 0 0,-1 1 0 0 0,1 0 0 0 0,-1 0 0 0 0,0 0 0 0 0,0-1 0 0 0,0 1 0 0 0,0 0 0 0 0,0 0 0 0 0,-1 0 0 0 0,1 1 0 0 0,-1-1 0 0 0,0 0 0 0 0,0 0 0 0 0,0 1 0 0 0,0-1 0 0 0,-1 1 0 0 0,1 0 0 0 0,0 0-1 0 0,-1 0 1 0 0,0 0 0 0 0,1 0 0 0 0,-1 0 0 0 0,0 1 0 0 0,-2-2-6 0 0,-1 1-16 0 0,0-1-1 0 0,1 1 0 0 0,-1 0 1 0 0,0 0-1 0 0,0 1 0 0 0,0 0 0 0 0,0 0 1 0 0,-1 0-1 0 0,1 1 0 0 0,0-1 1 0 0,0 2-1 0 0,0-1 0 0 0,0 1 1 0 0,-1 0-1 0 0,1 0 0 0 0,0 0 1 0 0,0 1-1 0 0,1 0 0 0 0,-2 1 17 0 0,-6 4-4 0 0,-1 1-1 0 0,1 1 0 0 0,1 0 1 0 0,0 1-1 0 0,0 0 0 0 0,1 1 1 0 0,0 0-1 0 0,1 1 0 0 0,0 0 1 0 0,1 1-1 0 0,0 0 0 0 0,1 0 1 0 0,1 1-1 0 0,0 0 0 0 0,1 0 1 0 0,0 0-1 0 0,1 1 0 0 0,1 0 1 0 0,0 0-1 0 0,1 0 0 0 0,1 1 1 0 0,0-1-1 0 0,1 1 0 0 0,1 13 5 0 0,1-24 21 0 0,0 1 0 0 0,0-1 0 0 0,1 1-1 0 0,-1-1 1 0 0,1 0 0 0 0,0 1 0 0 0,1-1-1 0 0,-1 0 1 0 0,1 0 0 0 0,0-1 0 0 0,0 1-1 0 0,1-1 1 0 0,-1 1 0 0 0,1-1 0 0 0,0 0-1 0 0,0 0 1 0 0,0-1 0 0 0,1 1 0 0 0,-1-1-1 0 0,1 0 1 0 0,0 0 0 0 0,0-1 0 0 0,0 1-1 0 0,0-1 1 0 0,0 0 0 0 0,1 0-21 0 0,12 4 123 0 0,0-1 0 0 0,0-1 0 0 0,0 0 0 0 0,1-1 1 0 0,-1-1-1 0 0,1-1 0 0 0,6-1-123 0 0,-12 0-15 0 0,0-1 1 0 0,0-1-1 0 0,-1 0 0 0 0,1-1 1 0 0,0 0-1 0 0,-1 0 0 0 0,0-2 1 0 0,0 0-1 0 0,4-2 15 0 0,6-10-1288 0 0,-15 10-1740 0 0,-2 1-3560 0 0,-3 2-5414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 6305 0 0,'0'0'2762'0'0,"0"0"-847"0"0,0 0-417 0 0,0 0-102 0 0,0 0-57 0 0,0 0-108 0 0,0 0-141 0 0,0 0-195 0 0,0 0-183 0 0,0 0-164 0 0,0 0-111 0 0,0 0-73 0 0,0 0-41 0 0,-21 18-3 0 0,-69 59-12 0 0,52-11 207 0 0,33-50-358 0 0,-11 45 376 0 0,3 0 0 0 0,3 0-1 0 0,2 2 1 0 0,1 36-533 0 0,0-9 261 0 0,3 110 45 0 0,4-196-288 0 0,1 0 0 0 0,0-1 0 0 0,0 1 0 0 0,0 0 0 0 0,0 0 0 0 0,0-1 0 0 0,1 1 0 0 0,0-1 0 0 0,-1 1 0 0 0,1-1 0 0 0,0 0-1 0 0,1 0 1 0 0,-1 0 0 0 0,1 0 0 0 0,-1 0 0 0 0,1 0 0 0 0,0-1 0 0 0,0 1 0 0 0,0-1 0 0 0,0 0 0 0 0,0 0 0 0 0,1 0 0 0 0,-1 0 0 0 0,1-1 0 0 0,-1 1 0 0 0,1-1-1 0 0,0 0 1 0 0,-1 0 0 0 0,1 0 0 0 0,0-1 0 0 0,0 1 0 0 0,0-1 0 0 0,-1 0 0 0 0,1 0 0 0 0,0 0 0 0 0,0-1 0 0 0,0 1 0 0 0,0-1 0 0 0,-1 0 0 0 0,1 0 0 0 0,0 0-1 0 0,-1 0 1 0 0,1-1 0 0 0,-1 0 0 0 0,1 1 0 0 0,-1-1 0 0 0,2-2-18 0 0,41-25 140 0 0,-1-2 0 0 0,-2-1 0 0 0,-1-3 0 0 0,-2-2 0 0 0,-1-1 0 0 0,-2-2 0 0 0,-2-1 0 0 0,15-26-140 0 0,-20 32 23 0 0,-2-1-1 0 0,-2-2 1 0 0,-1-1-1 0 0,-2 0 1 0 0,-2-2 0 0 0,-2-1-1 0 0,-1 0 1 0 0,-3-1-1 0 0,5-23-22 0 0,-13-38 247 0 0,-8 104-244 0 0,0-1 0 0 0,0 1 0 0 0,1-1 0 0 0,-1 1 1 0 0,0 0-1 0 0,0 0 0 0 0,0-1 0 0 0,0 1 0 0 0,0 0 0 0 0,0 0 1 0 0,0 0-1 0 0,0 0 0 0 0,0 0 0 0 0,0 0 0 0 0,1 0 1 0 0,-1 1-1 0 0,0-1 0 0 0,0 0 0 0 0,0 0 0 0 0,0 1 0 0 0,0-1 1 0 0,0 0-1 0 0,1 1 0 0 0,-1-1 0 0 0,0 1 0 0 0,0-1 0 0 0,0 1 1 0 0,1 0-1 0 0,-1-1 0 0 0,0 1 0 0 0,1 0 0 0 0,-1-1 0 0 0,1 1 1 0 0,-1 0-1 0 0,1 0 0 0 0,-1-1 0 0 0,1 1 0 0 0,-1 0 0 0 0,1 0 1 0 0,0 0-1 0 0,0 0 0 0 0,-1 0 0 0 0,1-1 0 0 0,0 1 0 0 0,0 0 1 0 0,0 0-1 0 0,0 0 0 0 0,0 0-3 0 0,-20 35 71 0 0,3 0 1 0 0,1 1 0 0 0,1 1-1 0 0,2 1 1 0 0,2 0-1 0 0,2 0 1 0 0,1 1-1 0 0,2 0 1 0 0,2 0 0 0 0,1 1-1 0 0,3-1 1 0 0,2 26-72 0 0,2-33 99 0 0,1-1 0 0 0,1 0 0 0 0,1 0 0 0 0,2-1 0 0 0,2 0 0 0 0,0 0 0 0 0,12 20-99 0 0,12 18 31 0 0,-34-66-3442 0 0,1-2-6568 0 0,-2-1-1527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8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9082 0 0,'0'0'2575'0'0,"0"0"-373"0"0,0 0-167 0 0,0 0-119 0 0,0 0-255 0 0,0 0-277 0 0,0 0-277 0 0,0 0-269 0 0,0 0-145 0 0,0 0-65 0 0,0 0-58 0 0,0 0-33 0 0,0 0-46 0 0,0 0-54 0 0,0 0-75 0 0,0 0-26 0 0,0 0-42 0 0,0 0-37 0 0,18 3 1015 0 0,151 2 79 0 0,-128-6-1339 0 0,37 2-2214 0 0,-109 12-2242 0 0,18-7-2289 0 0,5-2-5407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15699 0 0,'0'0'1734'0'0,"0"0"-307"0"0,0 0 36 0 0,0 0 93 0 0,0 0-101 0 0,0 0-218 0 0,0 0-241 0 0,0 0-195 0 0,0 0-167 0 0,0 0-125 0 0,0 0-93 0 0,0 0-89 0 0,0 0-90 0 0,28 5-66 0 0,90 12-48 0 0,-54-23-19 0 0,-32 2-662 0 0,-18 4-7130 0 0,-12 0-4385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6841 0 0,'0'0'3657'0'0,"0"0"-1188"0"0,0 0-549 0 0,0 0-71 0 0,0 0-117 0 0,0 0-225 0 0,0 0-279 0 0,0 0-321 0 0,0 0-269 0 0,0 0-166 0 0,0 0-102 0 0,0 0-46 0 0,0 0-2 0 0,0 4 59 0 0,0 24 504 0 0,1 56 612 0 0,-4 0 1 0 0,-12 67-1498 0 0,7-94-140 0 0,8-59-5837 0 0,-1-3 4256 0 0,0 2-3359 0 0,1 2-6394 0 0</inkml:trace>
  <inkml:trace contextRef="#ctx0" brushRef="#br0" timeOffset="578.959">178 232 6265 0 0,'0'0'3281'0'0,"0"0"-956"0"0,0 0-489 0 0,0 0-182 0 0,0 0-142 0 0,0 0-90 0 0,0 0-119 0 0,0 0-142 0 0,0 0-171 0 0,0 0-184 0 0,0 0-149 0 0,0 0-107 0 0,20 0-71 0 0,129 0 888 0 0,-66-12-580 0 0,-89-7-219 0 0,-88-85-397 0 0,73 88 101 0 0,19 41-247 0 0,23 208 82 0 0,-19-152-90 0 0,-2-81-25 0 0,0 0 23 0 0,0 0 22 0 0,0 0 22 0 0,2-25 362 0 0,3 8-431 0 0,1 1-1 0 0,0 0 0 0 0,1 1 0 0 0,1 0 0 0 0,0 0 1 0 0,1 0-1 0 0,1 1 0 0 0,0 1 0 0 0,1-1 0 0 0,1 2 1 0 0,0-1 10 0 0,5-2-790 0 0,-4 11-4192 0 0,-12 4-246 0 0,-1 0-6516 0 0</inkml:trace>
  <inkml:trace contextRef="#ctx0" brushRef="#br0" timeOffset="966.248">623 139 11450 0 0,'0'0'2750'0'0,"0"0"-620"0"0,0 0-315 0 0,0 0-212 0 0,0 0-220 0 0,0 0-179 0 0,0 0-210 0 0,0 0-213 0 0,0 0-172 0 0,0 0-105 0 0,0 0-86 0 0,0 0-69 0 0,0 0-51 0 0,25-10-39 0 0,77-28-51 0 0,-47 28 207 0 0,-53 12-405 0 0,0 0 0 0 0,0 0 0 0 0,-1 0 1 0 0,1 0-1 0 0,-1 0 0 0 0,1 0 0 0 0,-1 0 0 0 0,0 0 1 0 0,0 0-1 0 0,0 1 0 0 0,0-1 0 0 0,0 1 0 0 0,0-1 1 0 0,-1 1-1 0 0,1-1 0 0 0,-1 1 0 0 0,0-1 0 0 0,0 1 1 0 0,0-1-1 0 0,0 1 0 0 0,0-1 0 0 0,0 1 0 0 0,-1-1 1 0 0,1 1-1 0 0,-1-1 0 0 0,0 1 0 0 0,1-1 0 0 0,-1 0 1 0 0,0 1-1 0 0,-1-1 0 0 0,1 0 0 0 0,0 0 0 0 0,-1 0 1 0 0,0 2-11 0 0,-156 169 230 0 0,158-172-225 0 0,-1 0 0 0 0,0 0 0 0 0,0 0 0 0 0,0 0 0 0 0,0 0 0 0 0,1 1 0 0 0,-1-1 0 0 0,1 0 0 0 0,-1 0 0 0 0,1 1-1 0 0,-1-1 1 0 0,1 0 0 0 0,0 1 0 0 0,0-1 0 0 0,-1 1 0 0 0,1-1 0 0 0,0 0 0 0 0,0 1 0 0 0,1-1 0 0 0,-1 1 0 0 0,0-1 0 0 0,0 0 0 0 0,1 1 0 0 0,-1-1-1 0 0,0 0 1 0 0,1 1 0 0 0,0-1 0 0 0,-1 0 0 0 0,1 0 0 0 0,0 1 0 0 0,-1-1 0 0 0,1 0 0 0 0,0 0 0 0 0,0 0 0 0 0,0 0 0 0 0,0 0 0 0 0,0 0 0 0 0,0 0-1 0 0,0 0 1 0 0,1-1 0 0 0,-1 1 0 0 0,0 0 0 0 0,0-1 0 0 0,1 1 0 0 0,-1-1 0 0 0,0 1 0 0 0,1-1 0 0 0,-1 0 0 0 0,0 1 0 0 0,1-1 0 0 0,-1 0-1 0 0,0 0 1 0 0,1 0 0 0 0,-1 0 0 0 0,1 0-5 0 0,82-1 481 0 0,2-21-843 0 0,-81 16-1209 0 0,-4 4-5538 0 0,0 2-4826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1025 4217 0 0,'0'0'2202'0'0,"0"0"-369"0"0,0 0-38 0 0,0 0 63 0 0,0 0-24 0 0,0 0-194 0 0,0 0-342 0 0,0 0-330 0 0,0 0-270 0 0,0 0-184 0 0,0 0-112 0 0,-1-2-58 0 0,5-1-151 0 0,0-1 0 0 0,1 0 0 0 0,0 1 0 0 0,0 0 0 0 0,0 0 0 0 0,0 0 0 0 0,0 1 0 0 0,1 0 0 0 0,-1 0 0 0 0,1 0 0 0 0,-1 1 0 0 0,1-1 0 0 0,0 1 0 0 0,0 1 0 0 0,-1-1 1 0 0,5 1-194 0 0,110-12 822 0 0,-120 12-827 0 0,0 0 36 0 0,0 0 45 0 0,0 0 57 0 0,-20 8 589 0 0,-119 19 416 0 0,138-27-1018 0 0,1 0 9 0 0,0 0-15 0 0,21 3-49 0 0,0-1 0 0 0,1-1 0 0 0,-1-1 0 0 0,0 0 0 0 0,0-2 0 0 0,0 0 0 0 0,3-2-65 0 0,82-6 45 0 0,28 11-487 0 0,-117 7-377 0 0,-11 3-6602 0 0,-5-7-4136 0 0</inkml:trace>
  <inkml:trace contextRef="#ctx0" brushRef="#br0" timeOffset="369.316">856 563 13131 0 0,'0'0'900'0'0,"0"0"-488"0"0,0 0-21 0 0,0 0 361 0 0,0 0 400 0 0,0 0 266 0 0,0 0 38 0 0,0 0-196 0 0,0 0-239 0 0,0 0-165 0 0,0 0-137 0 0,0 0-105 0 0,0 26-72 0 0,4 168 668 0 0,-5 156-62 0 0,1-343-1161 0 0,0 1 0 0 0,-1 0 0 0 0,0 0 0 0 0,-1-1 1 0 0,0 1-1 0 0,0-1 0 0 0,0 1 0 0 0,-1-1 0 0 0,0 0 0 0 0,0 0 0 0 0,-3 3 13 0 0,-10-3-2179 0 0,9-25-5477 0 0,7 11 1165 0 0,0-1-4023 0 0</inkml:trace>
  <inkml:trace contextRef="#ctx0" brushRef="#br0" timeOffset="623.328">607 578 9570 0 0,'0'0'1768'0'0,"0"0"-362"0"0,0 0-255 0 0,0 0-84 0 0,0 0-127 0 0,0 0-94 0 0,0 0 43 0 0,0 0 30 0 0,0 0 40 0 0,0 0 12 0 0,0 0-114 0 0,0 0-159 0 0,0 0-126 0 0,30 6-103 0 0,96 14-103 0 0,8-15 232 0 0,-86-5-660 0 0,153 8-2800 0 0,-173-5-560 0 0,-10-2-3153 0 0,-6-1-4550 0 0</inkml:trace>
  <inkml:trace contextRef="#ctx0" brushRef="#br0" timeOffset="1151.039">1603 559 3833 0 0,'0'0'2112'0'0,"0"0"-214"0"0,0 0-11 0 0,0 0 25 0 0,0 0-104 0 0,0 0-252 0 0,0 0-229 0 0,0 0-194 0 0,0 0-179 0 0,0 0-117 0 0,0 0-96 0 0,0 0-57 0 0,0 0-64 0 0,-2-14-75 0 0,-6-44-43 0 0,8 55-397 0 0,-1 0 1 0 0,1 0 0 0 0,-1 0 0 0 0,0 0-1 0 0,0-1 1 0 0,0 1 0 0 0,0 0-1 0 0,0 1 1 0 0,-1-1 0 0 0,1 0-1 0 0,-1 0 1 0 0,0 1 0 0 0,0-1-1 0 0,0 1 1 0 0,0-1 0 0 0,0 1-1 0 0,-1 0 1 0 0,1 0 0 0 0,-3-2-106 0 0,-3-3 358 0 0,4 4-302 0 0,0 1 0 0 0,0-1 0 0 0,-1 1 0 0 0,1-1 0 0 0,0 1 0 0 0,-1 1 1 0 0,0-1-1 0 0,1 0 0 0 0,-1 1 0 0 0,0 0 0 0 0,0 0 0 0 0,1 1 0 0 0,-1-1 0 0 0,0 1 1 0 0,0 0-1 0 0,0 0 0 0 0,0 1 0 0 0,0 0 0 0 0,1 0 0 0 0,-1 0 0 0 0,0 0 0 0 0,0 0 1 0 0,1 1-1 0 0,-1 0 0 0 0,1 0 0 0 0,0 0 0 0 0,-1 1 0 0 0,1 0 0 0 0,0-1 0 0 0,0 1 1 0 0,1 1-1 0 0,-1-1 0 0 0,1 0 0 0 0,-1 1-56 0 0,-2 5 15 0 0,0 0 0 0 0,0 0 0 0 0,1 1 0 0 0,0-1 0 0 0,0 1 0 0 0,1 0 0 0 0,1 0 0 0 0,-1 1 0 0 0,2-1 0 0 0,-1 1 0 0 0,2 0 0 0 0,-1 0 0 0 0,1 7-15 0 0,1 9 64 0 0,1 0 0 0 0,2-1 0 0 0,0 1 0 0 0,2 0 1 0 0,1-1-1 0 0,1 0 0 0 0,1 0 0 0 0,1-1 0 0 0,3 4-64 0 0,111 243 754 0 0,-113-249-689 0 0,-2 0-1 0 0,0 1 1 0 0,-1 0 0 0 0,-1 1 0 0 0,-1-1 0 0 0,-2 1 0 0 0,0 0 0 0 0,-2 0 0 0 0,-1 23-65 0 0,-3-35 30 0 0,0-1 1 0 0,-1 1 0 0 0,-1-1-1 0 0,0 0 1 0 0,0 0-1 0 0,-1 0 1 0 0,-1-1-1 0 0,0 0 1 0 0,-1 0 0 0 0,0-1-1 0 0,0 0 1 0 0,-1 0-1 0 0,0-1 1 0 0,-1 0 0 0 0,-7 4-31 0 0,9-6-5 0 0,0-1 1 0 0,0 0 0 0 0,-1 0 0 0 0,0-1-1 0 0,0 0 1 0 0,0-1 0 0 0,-1 0 0 0 0,1 0 0 0 0,-1-1-1 0 0,0 0 1 0 0,0-1 0 0 0,0 0 0 0 0,0-1-1 0 0,-1 0 1 0 0,1 0 0 0 0,0-1 0 0 0,0 0 0 0 0,-2-1 4 0 0,10 0-130 0 0,1 0 0 0 0,-1-1 0 0 0,0 1 0 0 0,1 0 0 0 0,-1 0 0 0 0,1-1 1 0 0,-1 1-1 0 0,1-1 0 0 0,0 0 0 0 0,0 1 0 0 0,-1-1 0 0 0,1 0 0 0 0,0 0 0 0 0,1 1 1 0 0,-1-1-1 0 0,0 0 0 0 0,0 0 0 0 0,1 0 0 0 0,-1 0 0 0 0,1 0 0 0 0,0 0 1 0 0,-1 0-1 0 0,1 0 0 0 0,0 0 0 0 0,0 0 0 0 0,1 0 0 0 0,-1 0 0 0 0,0-1 0 0 0,1 1 1 0 0,-1 0-1 0 0,1 1 0 0 0,-1-1 0 0 0,1 0 0 0 0,0 0 0 0 0,0 0 0 0 0,0 0 1 0 0,1-1 129 0 0,9-12-3441 0 0,-3 6-2093 0 0,-6 7 3179 0 0,5-7-10034 0 0</inkml:trace>
  <inkml:trace contextRef="#ctx0" brushRef="#br0" timeOffset="1818.065">1800 1384 3705 0 0,'0'0'2815'0'0,"0"0"-524"0"0,0 0-169 0 0,0 0-100 0 0,0 0-215 0 0,0 0-252 0 0,0 0-276 0 0,0 0-278 0 0,0 0-231 0 0,0 0-179 0 0,0 0-131 0 0,0 0-70 0 0,0 0-29 0 0,-5 4-17 0 0,-30 30 737 0 0,-11 20 589 0 0,-39 50-1091 0 0,80-97-798 0 0,0-3-2531 0 0,-3-3-5414 0 0,8-1-153 0 0</inkml:trace>
  <inkml:trace contextRef="#ctx0" brushRef="#br0" timeOffset="2076.545">1624 1295 7370 0 0,'0'0'1271'0'0,"0"0"-250"0"0,0 0 163 0 0,0 0 322 0 0,0 0 194 0 0,0 0-77 0 0,0 0-285 0 0,0 0-272 0 0,0 0-184 0 0,0 0-119 0 0,0 0-111 0 0,0 0-138 0 0,0 0-91 0 0,12 30-109 0 0,33 94-99 0 0,-14-47 41 0 0,16-20-945 0 0,-30-49-4769 0 0,-15-7-2259 0 0</inkml:trace>
  <inkml:trace contextRef="#ctx0" brushRef="#br0" timeOffset="2256.958">1931 1488 7482 0 0,'0'0'1672'0'0,"0"0"-237"0"0,0 0 17 0 0,0 0 10 0 0,0 0-190 0 0,0 0-305 0 0,0 0-350 0 0,0 0-295 0 0,0 0-175 0 0,0 0-107 0 0,0 0-88 0 0,0 0-59 0 0,-3 23-80 0 0,-7 69-184 0 0,11-68-7381 0 0,-1-24-651 0 0</inkml:trace>
  <inkml:trace contextRef="#ctx0" brushRef="#br0" timeOffset="2723.381">1981 1 5001 0 0,'0'0'2463'0'0,"0"0"-310"0"0,0 0-154 0 0,0 0-91 0 0,0 0-190 0 0,0 0-323 0 0,0 0-351 0 0,0 0-248 0 0,0 0-104 0 0,0 0-25 0 0,0 0-15 0 0,0 0-67 0 0,-15 26-108 0 0,-46 87-97 0 0,45-83-197 0 0,2-1 0 0 0,1 2 0 0 0,2 0 0 0 0,0 0 0 0 0,-2 18-183 0 0,4-13 35 0 0,0 4-20 0 0,-32 71-560 0 0,21-100-2919 0 0,5-11-8554 0 0,10-3 5150 0 0</inkml:trace>
  <inkml:trace contextRef="#ctx0" brushRef="#br0" timeOffset="2970.094">1684 178 7690 0 0,'0'0'2313'0'0,"0"0"-473"0"0,0 0-403 0 0,0 0-282 0 0,0 0-261 0 0,0 0-170 0 0,0 0-92 0 0,0 0-32 0 0,0 0 47 0 0,0 0 64 0 0,0 0-31 0 0,0 0-69 0 0,0 0-122 0 0,16 16-122 0 0,79 79 52 0 0,22 2-255 0 0,-59-65-5340 0 0,-50-27-979 0 0,-3-4-3887 0 0</inkml:trace>
  <inkml:trace contextRef="#ctx0" brushRef="#br0" timeOffset="3305.103">2042 401 6409 0 0,'0'0'2234'0'0,"0"0"-389"0"0,0 0-166 0 0,0 0-166 0 0,0 0-216 0 0,0 0-137 0 0,0 0-123 0 0,0 0-159 0 0,0 0-147 0 0,0 0-129 0 0,0 0-109 0 0,0 0-97 0 0,0 0-104 0 0,21 0-90 0 0,93 0 8 0 0,-112 2-190 0 0,0 0 0 0 0,-1 0 1 0 0,1 0-1 0 0,0 0 0 0 0,-1 0 1 0 0,1 0-1 0 0,-1 0 0 0 0,0 1 1 0 0,0-1-1 0 0,0 0 0 0 0,0 1 0 0 0,0-1 1 0 0,-1 1-1 0 0,1-1 0 0 0,-1 1 1 0 0,1-1-1 0 0,-1 1 0 0 0,0-1 1 0 0,0 1-1 0 0,0 0 0 0 0,0-1 1 0 0,0 1-1 0 0,-1-1 0 0 0,0 1 0 0 0,1-1 1 0 0,-1 1-1 0 0,0-1 0 0 0,0 1 1 0 0,0-1-1 0 0,0 0 0 0 0,-1 2-20 0 0,-4 7 101 0 0,3-7-72 0 0,1-1 1 0 0,-1 1-1 0 0,1 0 1 0 0,0 0-1 0 0,1 0 1 0 0,-1 0-1 0 0,1 0 1 0 0,-1 1-1 0 0,1-1 0 0 0,0 0 1 0 0,1 1-1 0 0,-1-1 1 0 0,1 1-1 0 0,0-1 1 0 0,0 1-1 0 0,0-1 1 0 0,1 0-1 0 0,0 2-29 0 0,2-3 74 0 0,0-1 0 0 0,1 0 0 0 0,-1 0 0 0 0,1 0 0 0 0,-1 0 0 0 0,1-1 0 0 0,0 1 0 0 0,0-1 0 0 0,0 0 0 0 0,0 0-1 0 0,0 0 1 0 0,0-1 0 0 0,0 1 0 0 0,0-1 0 0 0,0 0 0 0 0,0 0 0 0 0,0 0 0 0 0,0-1-74 0 0,76-10 802 0 0,-72 11-2526 0 0,-8 7-4037 0 0,-1-3-5540 0 0</inkml:trace>
  <inkml:trace contextRef="#ctx0" brushRef="#br0" timeOffset="3852.096">2187 1022 8786 0 0,'0'0'2356'0'0,"0"0"-565"0"0,0 0-292 0 0,0 0-113 0 0,0 0-167 0 0,0 0-161 0 0,0 0-213 0 0,0 0-222 0 0,0 0-172 0 0,0 0-161 0 0,0 0-88 0 0,0 0-60 0 0,-24 27-32 0 0,-70 84-29 0 0,68-60 50 0 0,27-44-91 0 0,-1-4-3 0 0,1-1-1 0 0,-1 0 1 0 0,0 1 0 0 0,1-1 0 0 0,-1 1 0 0 0,1-1-1 0 0,0 0 1 0 0,0 1 0 0 0,0-1 0 0 0,0 0 0 0 0,0 0-1 0 0,1 0 1 0 0,-1 0 0 0 0,0 0 0 0 0,1 0 0 0 0,0 0-1 0 0,-1 0 1 0 0,1 0 0 0 0,0-1 0 0 0,0 1-1 0 0,0-1 1 0 0,0 0 0 0 0,0 1 0 0 0,0-1 0 0 0,1 0-1 0 0,-1 0 1 0 0,0 0 0 0 0,0 0 0 0 0,1-1 0 0 0,-1 1-1 0 0,1-1 1 0 0,-1 1 0 0 0,1-1 0 0 0,-1 0 0 0 0,1 0-1 0 0,-1 0 1 0 0,1 0-37 0 0,95-18 1727 0 0,-78 9-1532 0 0,-1-1 0 0 0,0 0 0 0 0,-1-2 0 0 0,0 0 0 0 0,0-1 0 0 0,-2 0 0 0 0,0-2 0 0 0,0 0 0 0 0,-1 0 0 0 0,-1-2 0 0 0,-1 0 0 0 0,6-9-195 0 0,-6 6 54 0 0,-2 0 0 0 0,1-1 0 0 0,-2 0 0 0 0,-1-1 0 0 0,-1 0 0 0 0,-1 0 0 0 0,0-1 0 0 0,-2 1 0 0 0,0-5-54 0 0,-2 13-30 0 0,0 0 0 0 0,-1 0-1 0 0,0 0 1 0 0,-1 0 0 0 0,-1 0-1 0 0,0-1 1 0 0,-1 1 0 0 0,0 0-1 0 0,-1 0 1 0 0,-1 0 0 0 0,0 0-1 0 0,-1 0 1 0 0,0 1 0 0 0,-2 0-1 0 0,1 0 1 0 0,-7-11 30 0 0,10 22-23 0 0,-1 0 0 0 0,1 0 0 0 0,0 0 0 0 0,-1 0 0 0 0,0 0 0 0 0,1 0 0 0 0,-1 1 0 0 0,0-1 0 0 0,0 1 0 0 0,0 0 0 0 0,0 0 0 0 0,0 0 0 0 0,0 0 0 0 0,0 1 0 0 0,0-1-1 0 0,0 1 1 0 0,0 0 0 0 0,-1 0 0 0 0,1 0 0 0 0,0 0 0 0 0,0 0 0 0 0,0 1 0 0 0,0 0 0 0 0,0-1 0 0 0,0 1 0 0 0,0 0 0 0 0,0 0 0 0 0,0 1 0 0 0,-3 0 23 0 0,-72 58-275 0 0,70-50 276 0 0,1 0 0 0 0,1 0 0 0 0,0 1-1 0 0,0-1 1 0 0,1 1 0 0 0,1 0 0 0 0,0 1 0 0 0,0-1-1 0 0,1 1 1 0 0,0 0 0 0 0,1 0 0 0 0,1 0 0 0 0,0 0-1 0 0,0 0 1 0 0,1 8-1 0 0,0-9 8 0 0,0 0 0 0 0,0 1 0 0 0,1-1 0 0 0,1 0 0 0 0,0 0-1 0 0,0 0 1 0 0,1 0 0 0 0,1 0 0 0 0,-1-1 0 0 0,2 1 0 0 0,4 8-8 0 0,-1-5-127 0 0,0-1 0 0 0,1 0 0 0 0,0 0 0 0 0,1-1-1 0 0,0 0 1 0 0,1-1 0 0 0,0 0 0 0 0,1-1 0 0 0,0 0 0 0 0,1-1 0 0 0,0 0 0 0 0,0-1 0 0 0,1 0 0 0 0,0-2 0 0 0,1 1 0 0 0,-1-2 0 0 0,1 0 0 0 0,11 2 127 0 0,5-8-4761 0 0,-13-5-4901 0 0,-11 3 777 0 0</inkml:trace>
  <inkml:trace contextRef="#ctx0" brushRef="#br0" timeOffset="4101.432">2850 891 6033 0 0,'0'0'2261'0'0,"0"0"-299"0"0,0 0-63 0 0,0 0-62 0 0,0 0-184 0 0,0 0-237 0 0,0 0-262 0 0,0 0-233 0 0,-23 32-214 0 0,-68 104-198 0 0,16 7 177 0 0,55-76-835 0 0,19-52-3275 0 0,1 1-3543 0 0,0-13-3531 0 0</inkml:trace>
  <inkml:trace contextRef="#ctx0" brushRef="#br0" timeOffset="4395.229">2582 825 12803 0 0,'0'0'4091'0'0,"0"0"-2369"0"0,0 0-870 0 0,0 0-18 0 0,0 0 138 0 0,0 0 125 0 0,0 0-74 0 0,0 0-184 0 0,0 0-165 0 0,0 0-117 0 0,11 34-78 0 0,37 107-58 0 0,-7-58 167 0 0,68 58-114 0 0,-56-86-3228 0 0,-50-54-4244 0 0,-2-1-4715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6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1 224 1968 0 0,'0'0'2726'0'0,"0"0"-86"0"0,0 0-79 0 0,0 0-113 0 0,0 0-316 0 0,0 0-362 0 0,0 0-291 0 0,0 0-228 0 0,0 0-144 0 0,0 0-114 0 0,0 0-105 0 0,0 0-99 0 0,0 0-88 0 0,3 7 4900 0 0,-2-7-5491 0 0,-1 0-8 0 0,0 0 6 0 0,0 0-24 0 0,138-3 1143 0 0,99-17-823 0 0,-237 20-397 0 0,0 0-43 0 0,0 0 37 0 0,0 0 11 0 0,0 0 7 0 0,0 0-12 0 0,0 0-11 0 0,0 0 21 0 0,0 0-14 0 0,0 0 9 0 0,0 0 0 0 0,0 0-14 0 0,0 0 8 0 0,0 0 3 0 0,0 0 2 0 0,0 0-10 0 0,0 0 15 0 0,0 0-11 0 0,0 0-17 0 0,0 0 28 0 0,0 0 26 0 0,0 0-24 0 0,0 0 2 0 0,0 0-4 0 0,0 0-9 0 0,0 0-8 0 0,0 0 14 0 0,0 0 2 0 0,0 0-23 0 0,0 0 18 0 0,0 0-16 0 0,0 0-14 0 0,0 0 26 0 0,0 0 1 0 0,0 0-15 0 0,0 0-11 0 0,0 0 7 0 0,0 0-4 0 0,-43-4-6770 0 0,37 4 2837 0 0,1 0-7375 0 0</inkml:trace>
  <inkml:trace contextRef="#ctx0" brushRef="#br0" timeOffset="268.018">165 0 14939 0 0,'0'0'1232'0'0,"0"0"-394"0"0,0 0 30 0 0,0 0 252 0 0,0 0 194 0 0,0 0 45 0 0,0 0-157 0 0,0 0-248 0 0,0 0-200 0 0,0 0-117 0 0,0 0-74 0 0,0 0-57 0 0,9 34-56 0 0,31 104-72 0 0,-31-108-457 0 0,-1 1 1 0 0,-2 0 0 0 0,0 1-1 0 0,-3-1 1 0 0,0 1 0 0 0,-2 0 0 0 0,-2 1 78 0 0,1-21-490 0 0,-1-9-1967 0 0,-2-3-7608 0 0,2 0-2297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3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1 852 2849 0 0,'0'0'3688'0'0,"0"0"-268"0"0,0 0-564 0 0,0 0-524 0 0,0 0-447 0 0,0 0-371 0 0,0 0-303 0 0,0 0-207 0 0,0 0-136 0 0,0 0-105 0 0,0 0-85 0 0,0 0-61 0 0,3 0-55 0 0,8 0-62 0 0,-8 0-3 0 0,-3 0-36 0 0,5 8 3460 0 0,75-1-2978 0 0,110-7-383 0 0,-189 0-538 0 0,-1 0 2 0 0,0 0-2 0 0,0 0 0 0 0,0 0 18 0 0,0 0 17 0 0,0 0-5 0 0,0 0 3 0 0,0 0-1 0 0,0 0-4 0 0,0 0 2 0 0,-3 3 381 0 0,2-2-4816 0 0,1-1-4781 0 0,0 0-2948 0 0</inkml:trace>
  <inkml:trace contextRef="#ctx0" brushRef="#br0" timeOffset="392.068">635 459 7538 0 0,'0'0'6460'0'0,"0"0"-4097"0"0,0 0-1282 0 0,0 0 28 0 0,0 0 51 0 0,0 0-60 0 0,0 0-105 0 0,0 0-129 0 0,0 0-125 0 0,0 0-97 0 0,0 0-73 0 0,0 0-58 0 0,0 0-49 0 0,10 14-49 0 0,33 43-48 0 0,-32-5 339 0 0,-12-39-507 0 0,-31 125 748 0 0,-20 108-695 0 0,46-165-1165 0 0,14-89-727 0 0,2-17-1334 0 0,1 0-2296 0 0,-6 7-1970 0 0,-3 9-3214 0 0</inkml:trace>
  <inkml:trace contextRef="#ctx0" brushRef="#br0" timeOffset="645.723">423 405 11194 0 0,'0'0'2120'0'0,"0"0"-371"0"0,0 0-155 0 0,0 0-134 0 0,0 0-229 0 0,0 0-169 0 0,0 0-150 0 0,0 0-107 0 0,0 0-44 0 0,0 0-49 0 0,0 0-107 0 0,0 0-85 0 0,0 0-42 0 0,23 6-117 0 0,74 18-71 0 0,128 12-18 0 0,-222-36-548 0 0,33 10-716 0 0,-12-2-7655 0 0,-20-7-2819 0 0</inkml:trace>
  <inkml:trace contextRef="#ctx0" brushRef="#br0" timeOffset="1016.19">866 243 8338 0 0,'0'0'2834'0'0,"0"0"-375"0"0,0 0-237 0 0,0 0-258 0 0,0 0-417 0 0,0 0-457 0 0,0 0-369 0 0,0 0-213 0 0,0 0-26 0 0,0 0 85 0 0,0 0 102 0 0,0 0-2 0 0,5 18-46 0 0,44 130 853 0 0,-28-110-1319 0 0,-2 1 0 0 0,-1 0-1 0 0,-2 1 1 0 0,-2 1 0 0 0,-2 1 0 0 0,-1 0 0 0 0,-3 0-1 0 0,-1 1 1 0 0,-2 0 0 0 0,-2 1 0 0 0,-2 35-155 0 0,-3-66-46 0 0,-1-1-1 0 0,0 1 1 0 0,-1 0-1 0 0,-1-1 1 0 0,0 0 0 0 0,0 0-1 0 0,-1 0 1 0 0,-1-1-1 0 0,0 0 1 0 0,0 0 0 0 0,-1-1-1 0 0,-1 0 1 0 0,1 0-1 0 0,-2-1 1 0 0,1 0 0 0 0,-1 0-1 0 0,-1-1 1 0 0,1-1-1 0 0,-9 5 47 0 0,-41 18-2646 0 0,18-19-5406 0 0,31-10-2793 0 0</inkml:trace>
  <inkml:trace contextRef="#ctx0" brushRef="#br0" timeOffset="1615.535">1261 220 2473 0 0,'0'0'3182'0'0,"0"0"-499"0"0,0 0-160 0 0,0 0-72 0 0,0 0-230 0 0,0 0-318 0 0,0 0-322 0 0,0 0-258 0 0,0 0-193 0 0,0 0-149 0 0,0 0-136 0 0,0 0-96 0 0,0 0-97 0 0,-9-15-108 0 0,-28-48-85 0 0,37 62-401 0 0,-1 0-1 0 0,1-1 1 0 0,-1 1-1 0 0,0 0 1 0 0,1-1-1 0 0,-1 1 1 0 0,0 0-1 0 0,0 0 1 0 0,0 0-1 0 0,0 0 1 0 0,0 0-1 0 0,0 0 1 0 0,0 0-1 0 0,0 0 1 0 0,0 0-1 0 0,0 0 1 0 0,-1 0-1 0 0,1 1 1 0 0,0-1 0 0 0,0 0-1 0 0,-1 1 1 0 0,1-1-1 0 0,-1 1 1 0 0,1 0-1 0 0,0-1 1 0 0,-1 1-1 0 0,1 0 1 0 0,-1 0-1 0 0,1 0 1 0 0,-1 0-1 0 0,1 0 1 0 0,-1 0-1 0 0,1 0 1 0 0,-1 1-58 0 0,-7 0 177 0 0,5 1-165 0 0,1 1 1 0 0,0 0 0 0 0,0-1 0 0 0,0 1 0 0 0,1 0 0 0 0,-1 0 0 0 0,1 1 0 0 0,-1-1-1 0 0,1 1 1 0 0,0-1 0 0 0,0 1 0 0 0,1-1 0 0 0,-1 1 0 0 0,1 0 0 0 0,0 0-1 0 0,0 0 1 0 0,-1 2-13 0 0,1 106 59 0 0,29 18 53 0 0,80 283 471 0 0,-91-337-488 0 0,-4 1-1 0 0,-3 0 1 0 0,0 67-95 0 0,-9-120 11 0 0,0-1 1 0 0,-1 1-1 0 0,-2-1 0 0 0,0 1 1 0 0,-1-1-1 0 0,-2 0 1 0 0,0 0-1 0 0,-2 0 0 0 0,0-1 1 0 0,-2 0-1 0 0,-9 19-11 0 0,13-35-10 0 0,1-1-1 0 0,-1 1 1 0 0,0-1-1 0 0,0-1 1 0 0,-1 1 0 0 0,1-1-1 0 0,-1 0 1 0 0,0 0-1 0 0,0-1 1 0 0,-1 0-1 0 0,1 0 1 0 0,-1 0-1 0 0,1-1 1 0 0,-1 1-1 0 0,0-2 1 0 0,0 1 0 0 0,0-1-1 0 0,0 0 1 0 0,0-1-1 0 0,0 1 1 0 0,0-1-1 0 0,0-1 1 0 0,0 1-1 0 0,0-1 1 0 0,-4-2 10 0 0,6 2-176 0 0,0 0 0 0 0,0-1 0 0 0,1 0 1 0 0,-1 0-1 0 0,1 0 0 0 0,0-1 0 0 0,-1 0 0 0 0,1 1 0 0 0,0-1 1 0 0,1-1-1 0 0,-1 1 0 0 0,0-1 0 0 0,1 1 0 0 0,0-1 0 0 0,0 0 1 0 0,0 0-1 0 0,-1-3 176 0 0,-4-11-4443 0 0,4-1-3418 0 0,3 8-4487 0 0</inkml:trace>
  <inkml:trace contextRef="#ctx0" brushRef="#br0" timeOffset="2301.555">1413 1253 8282 0 0,'0'0'6057'0'0,"0"0"-4033"0"0,0 0-1353 0 0,0 0-13 0 0,0 0 127 0 0,0 0 93 0 0,0 0-11 0 0,0 0-127 0 0,0 0-185 0 0,0 0-149 0 0,0 0-100 0 0,0 0-53 0 0,0 0-29 0 0,5 15-52 0 0,16 48-40 0 0,1-3 246 0 0,-20-59-326 0 0,0-1 0 0 0,0 1 1 0 0,0-1-1 0 0,0 1 0 0 0,0-1 1 0 0,0 0-1 0 0,0 0 0 0 0,1 0 0 0 0,-1 0 1 0 0,0 0-1 0 0,0 0 0 0 0,0-1 1 0 0,0 1-1 0 0,0-1 0 0 0,0 1 1 0 0,0-1-1 0 0,0 0 0 0 0,0 0 0 0 0,0 0 1 0 0,-1 0-1 0 0,1 0 0 0 0,0 0 1 0 0,0 0-1 0 0,-1 0 0 0 0,1-1 1 0 0,-1 1-1 0 0,1-1 0 0 0,-1 1 1 0 0,0-1-1 0 0,1 0 0 0 0,-1 0 0 0 0,0 1 1 0 0,0-1-1 0 0,0 0 0 0 0,0 0 1 0 0,-1 0-1 0 0,1 0 0 0 0,-1 0 1 0 0,1 0-53 0 0,6-7 67 0 0,59-46 726 0 0,-64 56-779 0 0,0-1 1 0 0,0 1-1 0 0,1 0 0 0 0,-1 0 0 0 0,-1 1 0 0 0,1-1 1 0 0,0 0-1 0 0,0 1 0 0 0,0-1 0 0 0,-1 1 0 0 0,1-1 1 0 0,-1 1-1 0 0,1 0 0 0 0,-1 0 0 0 0,1-1 0 0 0,-1 1 0 0 0,0 0 1 0 0,0 0-1 0 0,0 0 0 0 0,0 1 0 0 0,-1-1 0 0 0,1 0 1 0 0,0 0-1 0 0,-1 0 0 0 0,0 1 0 0 0,1-1 0 0 0,-1 0 0 0 0,0 0 1 0 0,0 1-1 0 0,0-1 0 0 0,-1 0 0 0 0,1 0 0 0 0,-1 2-14 0 0,19 241 178 0 0,-20-234-170 0 0,1-1 0 0 0,-2 1 0 0 0,1-1 0 0 0,-2 0 0 0 0,1 1 0 0 0,-1-1 0 0 0,-1-1 0 0 0,0 1 0 0 0,0-1 1 0 0,-1 0-1 0 0,0 0 0 0 0,-1 0 0 0 0,0-1 0 0 0,0 0 0 0 0,-1 0 0 0 0,1-1 0 0 0,-6 3-8 0 0,11-8 7 0 0,-1 0-1 0 0,0 0 1 0 0,0 0-1 0 0,1-1 0 0 0,-1 1 1 0 0,0-1-1 0 0,0 0 1 0 0,0 0-1 0 0,-1 0 1 0 0,1 0-1 0 0,0-1 1 0 0,0 1-1 0 0,0-1 1 0 0,-1 0-1 0 0,1 0 1 0 0,0 0-1 0 0,0 0 1 0 0,-1-1-1 0 0,1 1 1 0 0,0-1-1 0 0,0 0 0 0 0,0 0 1 0 0,0 0-1 0 0,0 0 1 0 0,0 0-1 0 0,0-1 1 0 0,-2-1-7 0 0,2-1-198 0 0,1 1 1 0 0,0-1-1 0 0,0 0 0 0 0,0 0 1 0 0,1 0-1 0 0,-1 0 1 0 0,1 0-1 0 0,0 0 0 0 0,0 0 1 0 0,1 0-1 0 0,-1-1 0 0 0,1 1 1 0 0,0 0-1 0 0,0 0 1 0 0,0-1-1 0 0,1 1 0 0 0,-1 0 1 0 0,1 0-1 0 0,0 0 0 0 0,0 0 1 0 0,1 0-1 0 0,-1 0 1 0 0,1 0-1 0 0,0 0 0 0 0,0 0 1 0 0,0 0-1 0 0,0 1 1 0 0,1-1-1 0 0,-1 1 0 0 0,1 0 1 0 0,0 0-1 0 0,0 0 0 0 0,0 0 198 0 0,6-5-7537 0 0,-4 1-4682 0 0</inkml:trace>
  <inkml:trace contextRef="#ctx0" brushRef="#br0" timeOffset="2526.103">1764 1515 19444 0 0,'0'0'1248'0'0,"0"0"-355"0"0,0 0 47 0 0,0 0 153 0 0,0 0-4 0 0,0 0-143 0 0,0 0-192 0 0,0 0-210 0 0,0 0-145 0 0,0 0-104 0 0,0 0-89 0 0,0 0-46 0 0,0 0-82 0 0,3 26-42 0 0,13 81-18 0 0,-15-105-34 0 0,0-1 0 0 0,0 1 0 0 0,0-1 0 0 0,0 1 0 0 0,-1-1 0 0 0,1 1 0 0 0,0-1 0 0 0,-1 1 0 0 0,1 0-1 0 0,-1-1 1 0 0,0 1 0 0 0,1 0 0 0 0,-1 0 0 0 0,0-1 0 0 0,0 1 0 0 0,0 0 0 0 0,0 0 0 0 0,0-1 0 0 0,-1 1 0 0 0,1 0 0 0 0,-1 0-1 0 0,1-1 1 0 0,-1 1 0 0 0,1-1 0 0 0,-1 1 0 0 0,0 0 0 0 0,0-1 0 0 0,0 1 0 0 0,1-1 0 0 0,-2 0 0 0 0,1 1 0 0 0,0-1 0 0 0,0 0-1 0 0,0 1 1 0 0,-2 0 16 0 0,1-1-153 0 0,-6 0-2812 0 0,6-2-1835 0 0,0 1-6684 0 0</inkml:trace>
  <inkml:trace contextRef="#ctx0" brushRef="#br0" timeOffset="3430.836">1417 4 1192 0 0,'0'0'5103'0'0,"0"0"-2459"0"0,0 0-783 0 0,0 0-41 0 0,0 0-89 0 0,0 0-212 0 0,0 0-299 0 0,0 0-289 0 0,0 0-228 0 0,0 0-143 0 0,0 0-65 0 0,0 0-44 0 0,0 0 5 0 0,4-2 41 0 0,-2 1-496 0 0,-2 1 29 0 0,-1 1 0 0 0,1-1-1 0 0,0 1 1 0 0,0-1 0 0 0,-1 1 0 0 0,1 0 0 0 0,0-1 0 0 0,0 1 0 0 0,0-1-1 0 0,-1 1 1 0 0,1 0 0 0 0,0-1 0 0 0,0 1 0 0 0,0 0 0 0 0,0-1 0 0 0,0 1-1 0 0,0-1 1 0 0,1 1 0 0 0,-1 0 0 0 0,0-1 0 0 0,0 1 0 0 0,0-1 0 0 0,1 1 0 0 0,-1 0-1 0 0,0-1 1 0 0,0 1 0 0 0,1-1 0 0 0,-1 1 0 0 0,0-1 0 0 0,1 1 0 0 0,-1-1-1 0 0,1 1 1 0 0,-1-1 0 0 0,1 0 0 0 0,-1 1 0 0 0,1-1 0 0 0,-1 1 0 0 0,1-1-1 0 0,-1 0 1 0 0,1 0 0 0 0,-1 1 0 0 0,1-1 0 0 0,0 0 0 0 0,-1 0 0 0 0,1 0 0 0 0,-1 0-1 0 0,1 1 1 0 0,0-1 0 0 0,-1 0 0 0 0,1 0 0 0 0,0 0 0 0 0,-1 0 0 0 0,1-1-1 0 0,-1 1 1 0 0,1 0 0 0 0,0 0 0 0 0,-1 0 0 0 0,1 0 0 0 0,-1-1 0 0 0,1 1 0 0 0,0 0-1 0 0,-1 0 1 0 0,1-1 0 0 0,-1 1 0 0 0,1-1-30 0 0,-30 198 1451 0 0,29-192-1444 0 0,-1-5 9 0 0,1 1 1 0 0,-1 0-1 0 0,1 0 1 0 0,0 0-1 0 0,-1-1 0 0 0,1 1 1 0 0,0 0-1 0 0,-1 0 0 0 0,1 0 1 0 0,0 0-1 0 0,0 0 0 0 0,0 0 1 0 0,0 0-1 0 0,0-1 0 0 0,0 1 1 0 0,0 0-1 0 0,0 0 0 0 0,0 0 1 0 0,1 0-1 0 0,-1 0 1 0 0,0 0-1 0 0,0-1 0 0 0,1 1 1 0 0,-1 0-1 0 0,1 0 0 0 0,-1 0 1 0 0,1-1-1 0 0,-1 1 0 0 0,1 0 1 0 0,-1 0-1 0 0,1-1 0 0 0,-1 1 1 0 0,1-1-1 0 0,0 1 1 0 0,0 0-1 0 0,-1-1 0 0 0,1 1 1 0 0,0-1-1 0 0,0 0 0 0 0,0 1 1 0 0,-1-1-1 0 0,1 0 0 0 0,0 1 1 0 0,0-1-1 0 0,0 0 0 0 0,0 0 1 0 0,0 0-1 0 0,0 0 0 0 0,-1 0 1 0 0,1 0-1 0 0,0 0 1 0 0,0 0-1 0 0,0 0 0 0 0,0 0 1 0 0,0 0-1 0 0,0 0 0 0 0,0-1 1 0 0,-1 1-1 0 0,1 0 0 0 0,0-1 1 0 0,0 1-1 0 0,0-1 0 0 0,0 0-16 0 0,57-68 1089 0 0,-45 46-971 0 0,54-119 233 0 0,-67 142-353 0 0,0 1 0 0 0,0-1 0 0 0,0 1 0 0 0,0-1 0 0 0,0 1 0 0 0,0-1 0 0 0,1 1 0 0 0,-1-1 0 0 0,0 1 0 0 0,0-1 0 0 0,0 1 0 0 0,1-1 0 0 0,-1 1 0 0 0,0-1-1 0 0,0 0 1 0 0,1 1 0 0 0,-1-1 0 0 0,0 1 0 0 0,1-1 0 0 0,-1 0 0 0 0,0 1 0 0 0,1-1 0 0 0,-1 0 0 0 0,1 0 0 0 0,-1 1 0 0 0,0-1 0 0 0,1 0 0 0 0,-1 0 0 0 0,1 0 0 0 0,-1 1 0 0 0,1-1 0 0 0,-1 0 0 0 0,1 0 0 0 0,-1 0 0 0 0,1 0 0 0 0,-1 0 0 0 0,1 0 0 0 0,-1 0-1 0 0,1 0 1 0 0,-1 0 0 0 0,1 0 0 0 0,-1 0 0 0 0,1 0 0 0 0,-1-1 0 0 0,1 1 0 0 0,-1 0 0 0 0,1 0 0 0 0,-1 0 0 0 0,0-1 0 0 0,1 1 0 0 0,-1 0 0 0 0,1 0 0 0 0,-1-1 0 0 0,0 1 0 0 0,1 0 0 0 0,-1-1 0 0 0,0 1 0 0 0,1-1 0 0 0,-1 1 0 0 0,0 0 0 0 0,1-1-1 0 0,-1 1 1 0 0,0-1 0 0 0,0 0 2 0 0,24 109 76 0 0,-3 0-13 0 0,-15-69-56 0 0,-2 1-1 0 0,-1 0 0 0 0,-2 0 1 0 0,-2 0-1 0 0,-2 3-6 0 0,2-34 1 0 0,0 1-1 0 0,0 0 1 0 0,-1-1 0 0 0,0 1-1 0 0,-1-1 1 0 0,0 0 0 0 0,0 0-1 0 0,-1 0 1 0 0,-1 0 0 0 0,-3 6-1 0 0,7-15-13 0 0,0 1 0 0 0,0-1 0 0 0,0 1 0 0 0,-1-1 0 0 0,1 1 0 0 0,0-1 0 0 0,0 0 1 0 0,-1 1-1 0 0,1-1 0 0 0,0 0 0 0 0,-1 0 0 0 0,1 0 0 0 0,0 0 0 0 0,-1 0 0 0 0,1 0 0 0 0,0 0 0 0 0,-1-1 0 0 0,1 1 1 0 0,0 0-1 0 0,0-1 0 0 0,-1 1 0 0 0,1-1 0 0 0,0 1 0 0 0,0-1 0 0 0,0 0 0 0 0,0 0 0 0 0,-1 1 0 0 0,1-1 0 0 0,0 0 1 0 0,0 0-1 0 0,1 0 0 0 0,-1 0 0 0 0,0 0 0 0 0,0 0 0 0 0,0 0 0 0 0,1 0 0 0 0,-1-1 0 0 0,0 1 0 0 0,1 0 1 0 0,-1 0-1 0 0,1-1 0 0 0,0 1 0 0 0,-1 0 0 0 0,1 0 0 0 0,0-1 0 0 0,0 1 0 0 0,0 0 0 0 0,0-1 0 0 0,0 1 0 0 0,0 0 1 0 0,0-1-1 0 0,0 1 0 0 0,1-1 13 0 0,-6-129-2258 0 0,9 76-3374 0 0,-1 18-3169 0 0,-2 24-1042 0 0</inkml:trace>
  <inkml:trace contextRef="#ctx0" brushRef="#br0" timeOffset="3830.81">1785 278 14507 0 0,'0'0'2219'0'0,"0"0"-597"0"0,0 0-126 0 0,0 0 59 0 0,0 0-172 0 0,0 0-271 0 0,0 0-277 0 0,0 0-251 0 0,0 0-165 0 0,0 0-73 0 0,0 0-52 0 0,0 0-55 0 0,0 0-59 0 0,12-5-47 0 0,36-13-50 0 0,-47 18-83 0 0,0-1-1 0 0,1 1 1 0 0,-1-1 0 0 0,0 1-1 0 0,1-1 1 0 0,-1 1 0 0 0,0-1-1 0 0,1 1 1 0 0,-1 0 0 0 0,1 0-1 0 0,-1 0 1 0 0,1 0-1 0 0,-1 0 1 0 0,1 0 0 0 0,-1 0-1 0 0,0 1 1 0 0,1-1 0 0 0,-1 0-1 0 0,0 1 1 0 0,1-1 0 0 0,-1 1-1 0 0,0-1 1 0 0,1 1 0 0 0,-1 0-1 0 0,0 0 1 0 0,0 0-1 0 0,0-1 1 0 0,1 1 0 0 0,-1 0-1 0 0,0 0 1 0 0,0 0 0 0 0,-1 1-1 0 0,1-1 1 0 0,0 0 0 0 0,0 0-1 0 0,0 0 1 0 0,-1 1 0 0 0,1-1-1 0 0,-1 0 1 0 0,1 1-1 0 0,-1-1 1 0 0,1 0 0 0 0,-1 1-1 0 0,0-1 1 0 0,0 1 0 0 0,0-1-1 0 0,0 1 1 0 0,0-1 0 0 0,0 0-1 0 0,0 1 1 0 0,0-1 0 0 0,0 1-1 0 0,-1-1 1 0 0,1 0-1 0 0,0 1 1 0 0,-1-1 0 0 0,1 1-1 0 0,-1-1 1 0 0,0 0 0 0 0,0 0-1 0 0,1 1 1 0 0,-1-1 0 0 0,0 0-1 0 0,0 0 1 0 0,0 0 0 0 0,0 0-1 0 0,-1 0 1 0 0,-66 96 109 0 0,67-96-96 0 0,0 1 0 0 0,0 0 0 0 0,0 0 0 0 0,0 0 0 0 0,0-1 0 0 0,1 1 0 0 0,-1 0 0 0 0,1 0 0 0 0,0 0 0 0 0,-1 0 0 0 0,1 0 0 0 0,0 0 0 0 0,0 0 0 0 0,0 0 0 0 0,0 0 0 0 0,1 0 0 0 0,-1 0 0 0 0,0 0 0 0 0,1 0 0 0 0,0 0 0 0 0,-1 0 0 0 0,1-1 0 0 0,0 1 0 0 0,0 0-1 0 0,0 0 1 0 0,0-1 0 0 0,0 1 0 0 0,0-1 0 0 0,0 1 0 0 0,1-1 0 0 0,-1 1 0 0 0,1-1 0 0 0,-1 0 0 0 0,1 1 0 0 0,-1-1 0 0 0,1 0 0 0 0,0 0 0 0 0,0 0 0 0 0,-1 0 0 0 0,1-1 0 0 0,0 1 0 0 0,0 0 0 0 0,0-1 0 0 0,0 1 0 0 0,0-1-13 0 0,93 18 697 0 0,-88-19-971 0 0,4 3-730 0 0,-7 4-6951 0 0,-4-2-4392 0 0</inkml:trace>
  <inkml:trace contextRef="#ctx0" brushRef="#br0" timeOffset="4347.411">1779 848 11795 0 0,'0'0'2076'0'0,"0"0"-718"0"0,0 0-294 0 0,0 0-49 0 0,0 0-118 0 0,0 0-141 0 0,0 0-157 0 0,0 0-156 0 0,0 0-112 0 0,0 0-87 0 0,0 0-60 0 0,0 0-27 0 0,0 0-23 0 0,-7 28-5 0 0,-20 84 12 0 0,26-111-130 0 0,1 1-1 0 0,-1-1 0 0 0,0 1 1 0 0,1-1-1 0 0,-1 0 0 0 0,1 1 1 0 0,-1-1-1 0 0,1 1 0 0 0,0-1 1 0 0,0 1-1 0 0,-1-1 0 0 0,1 1 1 0 0,0-1-1 0 0,0 1 0 0 0,1-1 1 0 0,-1 1-1 0 0,0-1 0 0 0,0 1 1 0 0,1-1-1 0 0,-1 1 0 0 0,1-1 1 0 0,-1 1-1 0 0,1-1 0 0 0,0 0 1 0 0,-1 1-1 0 0,1-1 0 0 0,0 0 1 0 0,0 0-1 0 0,0 1 0 0 0,0-1 1 0 0,1 1-11 0 0,2 0 87 0 0,-1 1 55 0 0,1 0-1 0 0,-1-1 1 0 0,1 0-1 0 0,0 0 1 0 0,0 0-1 0 0,0 0 1 0 0,0-1-1 0 0,0 1 1 0 0,0-1-1 0 0,0 0 1 0 0,1 0-1 0 0,-1 0 1 0 0,0-1-1 0 0,1 0 0 0 0,-1 0 1 0 0,0 0-1 0 0,1 0 1 0 0,-1-1-1 0 0,0 1 1 0 0,1-1-1 0 0,-1 0 1 0 0,0 0-1 0 0,0-1 1 0 0,0 1-1 0 0,0-1 1 0 0,1-1-142 0 0,97-61 2269 0 0,-77 40-2114 0 0,-1-1 0 0 0,-1-2-1 0 0,-1 0 1 0 0,-2-1 0 0 0,0-1-1 0 0,-2-1 1 0 0,-2-1 0 0 0,0 0 0 0 0,-2-1-1 0 0,-2-1 1 0 0,7-25-155 0 0,-10 33-60 0 0,0 0 0 0 0,-2-1 0 0 0,-1 0 0 0 0,-1 0 0 0 0,-1 0 0 0 0,-1-1 0 0 0,-1 0 0 0 0,-2 1 0 0 0,-1-1 0 0 0,-1-3 60 0 0,1 23-31 0 0,0 1 0 0 0,-1-1 1 0 0,0 0-1 0 0,0 1 0 0 0,0-1 1 0 0,-1 1-1 0 0,0 0 0 0 0,0 0 1 0 0,-1 0-1 0 0,0 0 0 0 0,0 1 1 0 0,0-1-1 0 0,0 1 0 0 0,-1 0 1 0 0,0 0-1 0 0,0 1 0 0 0,-1 0 1 0 0,1 0-1 0 0,-1 0 0 0 0,0 0 1 0 0,0 1-1 0 0,0 0 0 0 0,0 0 1 0 0,0 0-1 0 0,-1 1 0 0 0,1 0 1 0 0,-7-1 30 0 0,5 3-11 0 0,0-1 0 0 0,0 1 0 0 0,0 1 0 0 0,0-1 0 0 0,0 1 0 0 0,0 1 0 0 0,0 0 0 0 0,1 0 0 0 0,-1 0 0 0 0,1 1 0 0 0,-1 0 0 0 0,1 0 0 0 0,0 1 0 0 0,0 0 0 0 0,0 0 0 0 0,1 1 1 0 0,-1 0-1 0 0,1 0 0 0 0,1 0 0 0 0,-1 1 0 0 0,1 0 0 0 0,-1 0 0 0 0,2 0 0 0 0,-2 2 11 0 0,0 4 10 0 0,0 0 0 0 0,0 1 0 0 0,1-1 0 0 0,1 1-1 0 0,0 1 1 0 0,1-1 0 0 0,0 0 0 0 0,1 1 0 0 0,1 0 0 0 0,0-1 0 0 0,1 1 0 0 0,0 0 0 0 0,1-1 0 0 0,1 1 0 0 0,0-1 0 0 0,1 1-1 0 0,0-1 1 0 0,1 0 0 0 0,0 0 0 0 0,1 0 0 0 0,1 0 0 0 0,0-1 0 0 0,1 0-10 0 0,110 161 179 0 0,15-30-757 0 0,-121-133-778 0 0,-7-5-5454 0 0,-2-4-5069 0 0</inkml:trace>
  <inkml:trace contextRef="#ctx0" brushRef="#br0" timeOffset="4926.629">2289 717 11130 0 0,'0'0'1815'0'0,"0"0"-533"0"0,0 0-40 0 0,0 0 166 0 0,0 0 75 0 0,0 0-132 0 0,0 0-212 0 0,0 0-214 0 0,0 0-201 0 0,0 0-123 0 0,0 0-96 0 0,0 0-62 0 0,-5 21-66 0 0,-18 62-26 0 0,22-82-318 0 0,1 0-1 0 0,-1 0 1 0 0,1 0 0 0 0,-1 0-1 0 0,1 0 1 0 0,-1 0-1 0 0,1-1 1 0 0,0 1 0 0 0,-1 0-1 0 0,1 0 1 0 0,0 1 0 0 0,0-1-1 0 0,0 0 1 0 0,0 0 0 0 0,0 0-1 0 0,0 0 1 0 0,0 0-1 0 0,0 0 1 0 0,0 0 0 0 0,0 0-1 0 0,1 0 1 0 0,-1 0 0 0 0,0 0-1 0 0,1 0 1 0 0,-1 0 0 0 0,1 0-1 0 0,-1-1 1 0 0,1 1-1 0 0,-1 0 1 0 0,1 0 0 0 0,0 0-1 0 0,-1 0 1 0 0,1-1 0 0 0,0 1-1 0 0,0 0 1 0 0,0-1 0 0 0,-1 1-1 0 0,1-1 1 0 0,0 1-1 0 0,0-1 1 0 0,0 1 0 0 0,0-1-1 0 0,0 1 1 0 0,0-1 0 0 0,0 0-1 0 0,0 0 1 0 0,0 1 0 0 0,0-1-1 0 0,0 0 1 0 0,0 0-1 0 0,0 0 1 0 0,0 0 0 0 0,0 0-1 0 0,0 0 1 0 0,0-1 0 0 0,0 1-1 0 0,0 0 1 0 0,0 0 0 0 0,0-1-1 0 0,0 1 1 0 0,0-1-1 0 0,0 1-31 0 0,5-1 255 0 0,0-1-159 0 0,-1 0 0 0 0,0-1 0 0 0,0 1-1 0 0,0-1 1 0 0,0 0 0 0 0,0-1-1 0 0,0 1 1 0 0,-1-1 0 0 0,0 0 0 0 0,0 0-1 0 0,0 0 1 0 0,0 0 0 0 0,0-1-1 0 0,-1 0 1 0 0,2-2-97 0 0,6-7 163 0 0,60-70 573 0 0,-71 83-731 0 0,1 0 0 0 0,-1 1-1 0 0,1-1 1 0 0,-1 0-1 0 0,1 1 1 0 0,-1-1 0 0 0,1 1-1 0 0,-1-1 1 0 0,1 1-1 0 0,0-1 1 0 0,-1 1 0 0 0,1-1-1 0 0,0 1 1 0 0,-1 0-1 0 0,1-1 1 0 0,0 1 0 0 0,0 0-1 0 0,-1 0 1 0 0,1-1 0 0 0,0 1-1 0 0,0 0 1 0 0,-1 0-1 0 0,1 0 1 0 0,0 0 0 0 0,0 0-1 0 0,0 0 1 0 0,-1 0-1 0 0,1 0 1 0 0,0 1 0 0 0,0-1-1 0 0,-1 0 1 0 0,1 0-1 0 0,0 1 1 0 0,0-1 0 0 0,-1 0-1 0 0,1 1 1 0 0,0-1 0 0 0,-1 0-1 0 0,1 1 1 0 0,-1-1-1 0 0,1 1 1 0 0,0-1 0 0 0,-1 1-1 0 0,1 0 1 0 0,-1-1-1 0 0,1 1 1 0 0,-1 0 0 0 0,0-1-1 0 0,1 1 1 0 0,-1 0-1 0 0,0-1 1 0 0,1 1 0 0 0,-1 0-1 0 0,0 0 1 0 0,0-1-5 0 0,12 47-17 0 0,-12-45 28 0 0,-3 203 92 0 0,-5-74-118 0 0,7 181 21 0 0,0-303-7 0 0,-1 0 0 0 0,0 0 0 0 0,-1 0 0 0 0,0 0 0 0 0,0-1 1 0 0,-1 0-1 0 0,0 1 0 0 0,0-1 0 0 0,-1-1 0 0 0,0 1 0 0 0,-1-1 1 0 0,0 0-1 0 0,0 0 0 0 0,0 0 0 0 0,-1-1 0 0 0,0 0 0 0 0,0-1 1 0 0,0 1-1 0 0,-6 2 1 0 0,3-4 2 0 0,1-1 0 0 0,-1-1 0 0 0,0 1 0 0 0,0-1 0 0 0,0-1 0 0 0,0 0 0 0 0,0 0 0 0 0,0-1 0 0 0,0-1 0 0 0,0 1 0 0 0,0-2 0 0 0,-3 0-2 0 0,8 1-4 0 0,0 0 1 0 0,0-1 0 0 0,1 0 0 0 0,-1 0-1 0 0,1 0 1 0 0,0 0 0 0 0,-1-1-1 0 0,1 1 1 0 0,0-1 0 0 0,0 0 0 0 0,1-1-1 0 0,-1 1 1 0 0,1-1 0 0 0,-1 1-1 0 0,1-1 1 0 0,0 0 0 0 0,1 0 0 0 0,-1 0-1 0 0,1-1 1 0 0,0 1 0 0 0,0-1-1 0 0,0 1 1 0 0,0-1 0 0 0,1 0 0 0 0,0 1-1 0 0,-1-3 4 0 0,5-5-5 0 0,0 1-1 0 0,1 0 1 0 0,0 1-1 0 0,0-1 1 0 0,1 1-1 0 0,0-1 1 0 0,1 1-1 0 0,1 1 1 0 0,-1-1-1 0 0,1 1 1 0 0,1 0-1 0 0,0 1 1 0 0,0 0-1 0 0,1 0 1 0 0,0 1-1 0 0,0 0 1 0 0,7-4 5 0 0,154-83-972 0 0,-159 89 454 0 0,23-9-641 0 0,-12 7-4679 0 0,-14 7-5930 0 0</inkml:trace>
  <inkml:trace contextRef="#ctx0" brushRef="#br0" timeOffset="5533.713">1671 891 104 0 0,'0'0'2379'0'0,"0"0"106"0"0,0 0-2 0 0,0 0-143 0 0,0 0-287 0 0,0 0-361 0 0,0 0-349 0 0,0 0-288 0 0,0 0-143 0 0,0 0-38 0 0,0 0 14 0 0,0 0 20 0 0,0 0-4 0 0,10-5-51 0 0,81-28 1643 0 0,-67 24-2066 0 0,87-40-995 0 0,-107 48-9321 0 0,-3 1-2262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7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0 4313 0 0,'0'0'1747'0'0,"0"0"-412"0"0,0 0 40 0 0,0 0 239 0 0,0 0 113 0 0,0 0-100 0 0,0 0-227 0 0,0 0-232 0 0,0 0-148 0 0,0 0-54 0 0,0 0-53 0 0,0 0-75 0 0,0 0-66 0 0,-26 14-74 0 0,-82 47-70 0 0,54-13 272 0 0,46-35-680 0 0,-16 30 63 0 0,1 0 0 0 0,2 1 0 0 0,2 2 0 0 0,2 0 0 0 0,2 1 0 0 0,2 0 0 0 0,3 1 0 0 0,1 0 0 0 0,0 19-283 0 0,7 92 119 0 0,1-153-148 0 0,2 1-1 0 0,-1-1 1 0 0,1 1 0 0 0,0-1 0 0 0,0 0-1 0 0,0 1 1 0 0,1-1 0 0 0,0 0 0 0 0,1 0-1 0 0,-1 0 1 0 0,1 0 0 0 0,0-1 0 0 0,1 1-1 0 0,-1-1 1 0 0,1 0 0 0 0,0 1 0 0 0,0-2-1 0 0,1 1 1 0 0,-1 0 0 0 0,1-1 0 0 0,0 0-1 0 0,1 0 1 0 0,-1-1 0 0 0,1 1 0 0 0,-1-1-1 0 0,1 0 1 0 0,0-1 0 0 0,0 0 0 0 0,0 1-1 0 0,6 0 30 0 0,4-3-1039 0 0,7 0-1803 0 0,-9-1-2393 0 0,-6-2-6137 0 0</inkml:trace>
  <inkml:trace contextRef="#ctx0" brushRef="#br0" timeOffset="615.971">191 840 7498 0 0,'0'0'2691'0'0,"0"0"-327"0"0,0 0-153 0 0,0 0-97 0 0,0 0-273 0 0,0 0-328 0 0,0 0-340 0 0,0 0-280 0 0,0 0-173 0 0,0 0-104 0 0,0 0-41 0 0,0 0-57 0 0,0 0-48 0 0,9-24-44 0 0,43-118 282 0 0,51-97 656 0 0,-93 222-1353 0 0,2-1-1 0 0,0 2 0 0 0,0 0 0 0 0,2 0 1 0 0,0 1-1 0 0,0 1 0 0 0,2-1-10 0 0,-16 15-2 0 0,1 0 0 0 0,-1-1 0 0 0,1 1 0 0 0,-1 0-1 0 0,1 0 1 0 0,-1 0 0 0 0,0-1 0 0 0,1 1 0 0 0,-1 0-1 0 0,1 0 1 0 0,-1 0 0 0 0,1 0 0 0 0,-1 0 0 0 0,1 0-1 0 0,-1 0 1 0 0,1 0 0 0 0,-1 0 0 0 0,1 0 0 0 0,-1 0 0 0 0,1 0-1 0 0,-1 0 1 0 0,1 0 0 0 0,-1 1 0 0 0,1-1 0 0 0,-1 0-1 0 0,0 0 1 0 0,1 1 0 0 0,-1-1 0 0 0,1 0 0 0 0,-1 0-1 0 0,0 1 1 0 0,1-1 0 0 0,-1 0 0 0 0,0 1 0 0 0,1-1 0 0 0,-1 0-1 0 0,0 1 1 0 0,1-1 0 0 0,-1 1 0 0 0,0-1 0 0 0,0 1-1 0 0,0-1 1 0 0,1 1 0 0 0,-1-1 0 0 0,0 0 0 0 0,0 1-1 0 0,0-1 1 0 0,0 1 0 0 0,0-1 0 0 0,0 1 0 0 0,0-1 0 0 0,0 1-1 0 0,0-1 1 0 0,0 1 0 0 0,0-1 0 0 0,0 1 0 0 0,0-1-1 0 0,-1 1 1 0 0,1-1 0 0 0,0 1 2 0 0,0 42 23 0 0,0-34-23 0 0,-28 218 46 0 0,28-225-41 0 0,1 0 0 0 0,-1 1 0 0 0,1-1 1 0 0,0 0-1 0 0,0 0 0 0 0,0 0 1 0 0,0 0-1 0 0,0-1 0 0 0,0 1 0 0 0,0 0 1 0 0,1 0-1 0 0,-1-1 0 0 0,1 1 1 0 0,-1 0-1 0 0,1-1 0 0 0,0 0 0 0 0,0 1 1 0 0,-1-1-1 0 0,1 0 0 0 0,0 0 1 0 0,0 0-1 0 0,0 0 0 0 0,0 0 1 0 0,0 0-1 0 0,0-1 0 0 0,1 1 0 0 0,-1-1 1 0 0,0 0-1 0 0,0 1 0 0 0,0-1 1 0 0,1 0-1 0 0,-1 0 0 0 0,0 0 0 0 0,0-1 1 0 0,0 1-1 0 0,1 0 0 0 0,-1-1 1 0 0,0 1-1 0 0,0-1 0 0 0,0 0 0 0 0,0 0 1 0 0,0 0-1 0 0,0 0 0 0 0,0 0 1 0 0,0 0-1 0 0,-1-1 0 0 0,1 1 0 0 0,0 0 1 0 0,-1-1-1 0 0,1 0 0 0 0,-1 1 1 0 0,1-1-1 0 0,-1 0 0 0 0,0 0 0 0 0,0 1 1 0 0,0-1-1 0 0,0 0 0 0 0,0 0 1 0 0,1-2-6 0 0,152-206 218 0 0,-107 163-244 0 0,-40 74-169 0 0,-10 138 227 0 0,-4-61-31 0 0,13 23-1378 0 0,4-115-1358 0 0,-5-9-4689 0 0,-3-1 2107 0 0,2 1-5877 0 0</inkml:trace>
  <inkml:trace contextRef="#ctx0" brushRef="#br0" timeOffset="982.733">852 674 9450 0 0,'0'0'2374'0'0,"0"0"-551"0"0,0 0-268 0 0,0 0-180 0 0,0 0-250 0 0,0 0-142 0 0,0 0-58 0 0,0 0-41 0 0,0 0 25 0 0,0 0-15 0 0,0 0-97 0 0,0 0-103 0 0,16 0-131 0 0,112-7 997 0 0,-127 6-1537 0 0,1 1 1 0 0,-1-1-1 0 0,1 0 0 0 0,-1 1 1 0 0,1-1-1 0 0,0 1 1 0 0,-1-1-1 0 0,1 1 0 0 0,-1 0 1 0 0,1 0-1 0 0,0 0 1 0 0,-1 0-1 0 0,1 0 0 0 0,0 0 1 0 0,-1 0-1 0 0,1 0 0 0 0,0 1 1 0 0,-1-1-1 0 0,1 1 1 0 0,-1-1-1 0 0,1 1 0 0 0,-1 0 1 0 0,1-1-1 0 0,-1 1 1 0 0,1 0-1 0 0,-1 0 0 0 0,0 0 1 0 0,0 0-1 0 0,1 0 1 0 0,-1 0-1 0 0,0 1 0 0 0,0-1 1 0 0,0 0-1 0 0,0 1 0 0 0,0-1 1 0 0,0 0-1 0 0,-1 1 1 0 0,1-1-1 0 0,0 1 0 0 0,-1-1 1 0 0,1 2-24 0 0,-3 5 47 0 0,0 1 0 0 0,-1-1 0 0 0,1 1 0 0 0,-2-1 0 0 0,1 0 0 0 0,-1 0 0 0 0,-1 0 0 0 0,1-1 0 0 0,-1 0 1 0 0,-1 0-1 0 0,1 0 0 0 0,-1 0 0 0 0,-1-1 0 0 0,1 0 0 0 0,-1 0 0 0 0,-1 0-47 0 0,-24 27 163 0 0,32-33-159 0 0,-1 1 0 0 0,0 0 0 0 0,0 0 0 0 0,1-1-1 0 0,-1 1 1 0 0,0 0 0 0 0,1 0 0 0 0,-1 0 0 0 0,1 0 0 0 0,-1 0 0 0 0,1 0 0 0 0,-1 0 0 0 0,1 0 0 0 0,0 0 0 0 0,0 0-1 0 0,-1 0 1 0 0,1 0 0 0 0,0 0 0 0 0,0 0 0 0 0,0 0 0 0 0,0 0 0 0 0,0 0 0 0 0,0 0 0 0 0,0 0 0 0 0,1 0 0 0 0,-1 0-1 0 0,0 0 1 0 0,0 0 0 0 0,1 0 0 0 0,-1 0 0 0 0,1 0 0 0 0,-1 0 0 0 0,1 0 0 0 0,-1 0 0 0 0,1-1 0 0 0,0 1 0 0 0,-1 0 0 0 0,1 0-1 0 0,0 0 1 0 0,0-1 0 0 0,-1 1 0 0 0,1 0 0 0 0,0-1 0 0 0,0 1 0 0 0,0-1 0 0 0,0 1 0 0 0,0-1 0 0 0,0 0 0 0 0,0 1-1 0 0,0-1 1 0 0,0 0 0 0 0,0 0 0 0 0,0 1 0 0 0,0-1 0 0 0,0 0 0 0 0,0 0 0 0 0,0 0 0 0 0,0 0-4 0 0,7 1-76 0 0,0 0 0 0 0,1 0 0 0 0,-1-1 0 0 0,0 0 1 0 0,0 0-1 0 0,0-1 0 0 0,0 0 0 0 0,0 0 0 0 0,0-1 0 0 0,0 0 1 0 0,7-3 75 0 0,16-9-3263 0 0,-2-5-3893 0 0,-20 14-4187 0 0</inkml:trace>
  <inkml:trace contextRef="#ctx0" brushRef="#br0" timeOffset="1482.482">1437 389 9210 0 0,'0'0'3014'0'0,"0"0"-806"0"0,0 0-443 0 0,0 0-184 0 0,0 0-184 0 0,0 0-176 0 0,0 0-159 0 0,0 0-189 0 0,0 0-158 0 0,0 0-137 0 0,-35 22-126 0 0,-109 69-109 0 0,90-39 17 0 0,50-41-267 0 0,1-5-41 0 0,0 0 0 0 0,1 0 1 0 0,-1 0-1 0 0,1 1 0 0 0,0-1 0 0 0,1 0 0 0 0,-1 1 0 0 0,1-1 1 0 0,1 1-1 0 0,-1 0 0 0 0,1-1 0 0 0,0 1 0 0 0,1 0 1 0 0,0-1-1 0 0,1 7-52 0 0,1-10 55 0 0,1 0 0 0 0,-1-1 0 0 0,1 1 0 0 0,0-1-1 0 0,0 0 1 0 0,0 0 0 0 0,0 0 0 0 0,0 0 0 0 0,1-1 0 0 0,-1 1 0 0 0,1-1 0 0 0,-1 0 0 0 0,1 0 0 0 0,-1-1 0 0 0,1 0 0 0 0,-1 1 0 0 0,1-2-1 0 0,-1 1 1 0 0,1 0 0 0 0,-1-1 0 0 0,1 0 0 0 0,-1 0 0 0 0,1 0 0 0 0,-1-1 0 0 0,0 1 0 0 0,0-1 0 0 0,2-1-55 0 0,164-99 783 0 0,-168 100-781 0 0,-1 0 0 0 0,1 1 1 0 0,1-1-1 0 0,-1 1 0 0 0,0-1 1 0 0,0 1-1 0 0,0 0 0 0 0,1 0 1 0 0,-1 0-1 0 0,1 0 0 0 0,-1 0 1 0 0,1 1-1 0 0,-1-1 0 0 0,1 1 1 0 0,-1-1-1 0 0,1 1 0 0 0,-1 0 1 0 0,1 0-1 0 0,0 0 0 0 0,-1 0 1 0 0,1 1-1 0 0,-1-1 0 0 0,1 1 1 0 0,-1-1-1 0 0,1 1 0 0 0,-1 0 1 0 0,1 0-1 0 0,-1 0 0 0 0,0 0 1 0 0,0 1-1 0 0,1-1 0 0 0,-1 1 1 0 0,0-1-1 0 0,0 1 0 0 0,0 0 1 0 0,-1 0-1 0 0,1-1 0 0 0,0 1 1 0 0,-1 1-1 0 0,1 0-2 0 0,3 24-1 0 0,-3 1-1 0 0,0 0 1 0 0,-1 0 0 0 0,-2-1-1 0 0,-1 1 1 0 0,-1 0 0 0 0,-2-1-1 0 0,0 1 1 0 0,-2-1 0 0 0,-1-1 0 0 0,-8 19 1 0 0,0 9-49 0 0,3-7 42 0 0,9-26 6 0 0,-1 0-1 0 0,0 0 1 0 0,-2-1 0 0 0,-1 0 0 0 0,0 0-1 0 0,-2-1 1 0 0,0 0 0 0 0,-1 0 0 0 0,-13 15 1 0 0,20-29-3 0 0,0-1 0 0 0,0 1 0 0 0,-1-1 0 0 0,1 0 1 0 0,-1-1-1 0 0,0 1 0 0 0,0-1 0 0 0,-1 0 1 0 0,1 0-1 0 0,-1-1 0 0 0,1 0 0 0 0,-1 0 0 0 0,0 0 1 0 0,0 0-1 0 0,0-1 0 0 0,0 0 0 0 0,0 0 0 0 0,0-1 1 0 0,0 0-1 0 0,0 0 0 0 0,0 0 0 0 0,-4-1 3 0 0,6-3-9 0 0,0 1 0 0 0,1-1 0 0 0,-1 0 1 0 0,1 0-1 0 0,0-1 0 0 0,0 1 0 0 0,1-1 0 0 0,-1 1 0 0 0,1-1 0 0 0,0 0 0 0 0,0 0 0 0 0,0 0 0 0 0,1 0 0 0 0,0 0 0 0 0,0 0 0 0 0,0 0 0 0 0,1 0 0 0 0,-1 0 0 0 0,1-1 1 0 0,1 1-1 0 0,-1 0 0 0 0,1 0 0 0 0,0 0 0 0 0,0-1 0 0 0,0 1 0 0 0,1 0 0 0 0,1-4 9 0 0,4-8-101 0 0,0 1 0 0 0,1-1-1 0 0,1 1 1 0 0,1 1 0 0 0,0 0 0 0 0,1 0 0 0 0,1 1 0 0 0,4-4 101 0 0,24-22-2832 0 0,0 4-3800 0 0,-28 24-5164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0 375 8338 0 0,'0'0'2366'0'0,"0"0"-278"0"0,0 0-117 0 0,0 0-72 0 0,0 0-176 0 0,0 0-281 0 0,0 0-294 0 0,0 0-264 0 0,0 0-190 0 0,0 0-86 0 0,0 0-31 0 0,14-4-22 0 0,103-15 988 0 0,265 19 1018 0 0,-152-28-2373 0 0,-205 19-1264 0 0,-41 3-7632 0 0,8 6 1413 0 0,0 0-4211 0 0</inkml:trace>
  <inkml:trace contextRef="#ctx0" brushRef="#br0" timeOffset="249.68">35 648 8898 0 0,'0'0'3765'0'0,"0"0"-1762"0"0,0 0-712 0 0,0 0 93 0 0,0 0 212 0 0,0 0 74 0 0,0 0-116 0 0,0 0-243 0 0,0 0-259 0 0,0 0-200 0 0,0 0-141 0 0,0 0-127 0 0,37 2-91 0 0,118 2-72 0 0,5-18 356 0 0,102-19-1540 0 0,-213 25-4103 0 0,-43 7 3008 0 0,0 0-1095 0 0,-2-2-3479 0 0,-1-1-5058 0 0</inkml:trace>
  <inkml:trace contextRef="#ctx0" brushRef="#br0" timeOffset="815.73">374 1 9882 0 0,'0'0'2118'0'0,"0"0"-431"0"0,0 0-379 0 0,0 0-142 0 0,0 0-89 0 0,0 0-158 0 0,0 0-155 0 0,0 0-37 0 0,0 0 32 0 0,0 0 96 0 0,0 0 72 0 0,0 0-60 0 0,11 13-86 0 0,34 43-89 0 0,-39-50-524 0 0,0 0 0 0 0,0 0 0 0 0,0-1 0 0 0,1 0 0 0 0,-1 0 0 0 0,1 0 0 0 0,1-1 0 0 0,-1 0 0 0 0,1-1 0 0 0,-1 0 0 0 0,1 0 0 0 0,1 0-168 0 0,20 9 453 0 0,297 119 1214 0 0,-320-129-1666 0 0,-1 1 0 0 0,1-1 1 0 0,-1 1-1 0 0,0 0 0 0 0,1 0 0 0 0,-1 1 1 0 0,-1-1-1 0 0,1 1 0 0 0,-1 0 1 0 0,1 1-1 0 0,-1-1 0 0 0,0 1 0 0 0,-1 0 1 0 0,1-1-1 0 0,-1 2 0 0 0,0-1 1 0 0,0 0-1 0 0,-1 1 0 0 0,1-1 0 0 0,-1 1 1 0 0,-1 0-1 0 0,1-1 0 0 0,-1 1 1 0 0,0 0-1 0 0,0 3-1 0 0,-3 2 15 0 0,-1 0 0 0 0,-1-1 0 0 0,0 1 0 0 0,0-1 1 0 0,-1 0-1 0 0,0 0 0 0 0,-1-1 0 0 0,0 0 0 0 0,0 0 0 0 0,-1 0 1 0 0,-1-1-1 0 0,1 1 0 0 0,-1-2 0 0 0,-1 1 0 0 0,1-1 1 0 0,-7 3-16 0 0,-280 230 385 0 0,169-129-224 0 0,119-92-2096 0 0,23-35-246 0 0,-7 0-2050 0 0,-7 11 1260 0 0,-1 3-2408 0 0,0-1-5594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0,'0'0'2918'0'0,"0"0"-336"0"0,0 0-150 0 0,0 0-231 0 0,0 0-275 0 0,0 0-283 0 0,0 0-282 0 0,0 0-283 0 0,0 0-198 0 0,0 0-136 0 0,0 0-90 0 0,0 0-63 0 0,0 0-62 0 0,19 4 3732 0 0,410 0-2559 0 0,-428-4-1694 0 0,-1 0-24 0 0,0 0 25 0 0,0 0 11 0 0,0 0-13 0 0,0 0-23 0 0,0 0-18 0 0,0 0 9 0 0,0 0 6 0 0,0 0-1 0 0,0 0 2 0 0,0 0-33 0 0,0 0-22 0 0,0 0-22 0 0,-23 4-3698 0 0,2 7-430 0 0,10-4-3308 0 0,4-2-4869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14355 0 0,'0'0'2350'0'0,"0"0"-942"0"0,0 0-329 0 0,0 0 135 0 0,0 0 149 0 0,0 0 57 0 0,0 0-94 0 0,0 0-225 0 0,0 0-229 0 0,0 0-202 0 0,0 0-118 0 0,0 0-95 0 0,0 0-78 0 0,36-1-44 0 0,111-2-64 0 0,-27-13 233 0 0,-19-3-436 0 0,-98 18 407 0 0,2-1-3260 0 0,-7 6-6892 0 0,0-1-2283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71 162 7514 0 0,'0'0'1789'0'0,"0"0"-307"0"0,0 0-95 0 0,0 0 65 0 0,0 0 47 0 0,0 0 14 0 0,0 0-124 0 0,0 0-193 0 0,0 0-195 0 0,0 0-215 0 0,0 0-172 0 0,0-7-143 0 0,-2-21-137 0 0,-24 61 301 0 0,16-7-589 0 0,2 1 0 0 0,1 1 0 0 0,1-1-1 0 0,1 1 1 0 0,2 0 0 0 0,1 0 0 0 0,1 0-1 0 0,1 1 1 0 0,1-1 0 0 0,2 0 0 0 0,1 0-1 0 0,1-1 1 0 0,1 1 0 0 0,2-1 0 0 0,0 0-1 0 0,5 7-45 0 0,0-2 70 0 0,-10-20-32 0 0,1 1 1 0 0,0-1-1 0 0,1 0 1 0 0,0-1 0 0 0,1 1-1 0 0,0-1 1 0 0,1 0-1 0 0,1-1 1 0 0,-1 1 0 0 0,2-1-1 0 0,-1-1 1 0 0,1 0-1 0 0,1 0 1 0 0,0-1 0 0 0,1 1-39 0 0,-7-9 70 0 0,0 0 1 0 0,1-1 0 0 0,-1 1 0 0 0,0-1-1 0 0,0 0 1 0 0,1 0 0 0 0,-1 0 0 0 0,0 0-1 0 0,0-1 1 0 0,0 0 0 0 0,0 0 0 0 0,-1 0-1 0 0,1 0 1 0 0,0-1 0 0 0,-1 1 0 0 0,1-1-1 0 0,-1 0 1 0 0,0 0 0 0 0,0 0 0 0 0,0 0 0 0 0,-1-1-1 0 0,1 1 1 0 0,-1-1 0 0 0,0 1 0 0 0,0-1-1 0 0,0 0 1 0 0,0 0 0 0 0,0 0 0 0 0,-1 0-1 0 0,1-3-70 0 0,5-5 38 0 0,23-47 43 0 0,-2-2 0 0 0,-3 0-1 0 0,14-53-80 0 0,-19 55 33 0 0,-3 9-28 0 0,-3-1 0 0 0,-2 0-1 0 0,-3 0 1 0 0,-2-1 0 0 0,-2 0 0 0 0,-1-34-5 0 0,-4 86-41 0 0,-4 23-194 0 0,-11 62 350 0 0,5 1 1 0 0,0 74-116 0 0,11-103 94 0 0,1 1 0 0 0,4 0 0 0 0,2-1 0 0 0,2 0 1 0 0,17 53-95 0 0,-22-94 9 0 0,8 27 25 0 0,1-2 0 0 0,2 0 0 0 0,2-1 0 0 0,17 28-34 0 0,-11-36-9 0 0,-27-55-729 0 0,-12-12-1635 0 0,7 24-945 0 0,0 3-3331 0 0,4 4-4901 0 0</inkml:trace>
  <inkml:trace contextRef="#ctx0" brushRef="#br0" timeOffset="498.133">836 582 0 0 0,'0'0'1895'0'0,"0"0"694"0"0,0 0 150 0 0,0 0-57 0 0,0 0-218 0 0,0 0-286 0 0,0 0-288 0 0,0 0-264 0 0,0 0-200 0 0,0 0-195 0 0,0 0-168 0 0,0 0-138 0 0,0 0-145 0 0,1-3-131 0 0,3-10-115 0 0,-4 10-94 0 0,0 3-86 0 0,0 0-73 0 0,0 0-72 0 0,0 0-60 0 0,4 20 219 0 0,4 44 148 0 0,-7 36-185 0 0,-2-53-195 0 0,1 61-260 0 0,0-108 44 0 0,0 0-57 0 0,0 0-77 0 0,0 0-103 0 0,0 0-140 0 0,0 0-206 0 0,0 0-323 0 0,0-7-8192 0 0,0 3-2144 0 0</inkml:trace>
  <inkml:trace contextRef="#ctx0" brushRef="#br0" timeOffset="1181.562">1082 710 10146 0 0,'0'0'2325'0'0,"0"0"-324"0"0,0 0-184 0 0,0 0-197 0 0,0 0-214 0 0,0 0-173 0 0,0 0-191 0 0,0 0-209 0 0,0 0-146 0 0,0 0-129 0 0,0 0-104 0 0,0 0-68 0 0,0 0-53 0 0,37-6-29 0 0,112-18-30 0 0,-8 7 295 0 0,-67 10-387 0 0,-45 3-88 0 0,-29 4-58 0 0,0 0-1 0 0,0 0 36 0 0,0 0 23 0 0,-15-4 452 0 0,-154-51-454 0 0,134 34 2 0 0,30 89 213 0 0,2 205-113 0 0,3-272-198 0 0,0-1 6 0 0,0 0-4 0 0,0 0 10 0 0,0 0 14 0 0,0 0 17 0 0,0 0 29 0 0,0 0 0 0 0,0 0 27 0 0,0 0 2 0 0,0 0 7 0 0,8-16 259 0 0,120-181-261 0 0,-116 156-1335 0 0,-12 41 605 0 0,0 0-362 0 0,-4 3-8132 0 0,2 1-2567 0 0</inkml:trace>
  <inkml:trace contextRef="#ctx0" brushRef="#br0" timeOffset="1629.979">1722 636 7826 0 0,'0'0'4765'0'0,"0"0"-2141"0"0,0 0-834 0 0,0 0-150 0 0,0 0-95 0 0,0 0-133 0 0,0 0-162 0 0,0 0-213 0 0,0 0-269 0 0,0 0-182 0 0,0 0-124 0 0,0 0-95 0 0,0 0-17 0 0,18-9-33 0 0,57-31-24 0 0,22 12 568 0 0,-67 25-616 0 0,70-1 154 0 0,-99 5-399 0 0,0-1 0 0 0,0 1 1 0 0,0 0-1 0 0,0 1 0 0 0,1-1 0 0 0,-2 0 1 0 0,1 0-1 0 0,0 0 0 0 0,0 1 0 0 0,0-1 1 0 0,0 0-1 0 0,-1 1 0 0 0,1-1 1 0 0,-1 0-1 0 0,1 1 0 0 0,-1-1 0 0 0,0 1 1 0 0,1-1-1 0 0,-1 1 0 0 0,0-1 1 0 0,0 1-1 0 0,0-1 0 0 0,0 1 0 0 0,0-1 1 0 0,0 1-1 0 0,-1-1 0 0 0,1 1 0 0 0,0-1 1 0 0,-1 1-1 0 0,1-1 0 0 0,-1 1 1 0 0,1-1-1 0 0,-1 0 0 0 0,0 1 0 0 0,0-1 1 0 0,0 0-1 0 0,0 0 0 0 0,1 0 0 0 0,-2 1 1 0 0,1-1-1 0 0,0 0 0 0 0,0 0 1 0 0,0 0-1 0 0,0-1 0 0 0,-134 138 196 0 0,132-135-195 0 0,-1 0 1 0 0,0 1 0 0 0,1 0-1 0 0,-1-1 1 0 0,1 1-1 0 0,0 0 1 0 0,0 1 0 0 0,1-1-1 0 0,-1 0 1 0 0,1 1-1 0 0,0-1 1 0 0,0 1 0 0 0,1 0-1 0 0,-1 0 1 0 0,1 0-1 0 0,0 0 1 0 0,0 0 0 0 0,1 0-1 0 0,-1 0 1 0 0,1 0-1 0 0,0 0 1 0 0,1 0 0 0 0,-1 0-1 0 0,1 0 1 0 0,1 4-2 0 0,2-7 27 0 0,-1 1-1 0 0,1-1 1 0 0,0 1 0 0 0,0-1 0 0 0,0 0-1 0 0,0-1 1 0 0,0 1 0 0 0,0-1 0 0 0,0 0-1 0 0,1 0 1 0 0,-1 0 0 0 0,1 0 0 0 0,-1-1-1 0 0,0 1 1 0 0,1-1 0 0 0,-1-1 0 0 0,1 1-1 0 0,-1 0 1 0 0,1-1 0 0 0,0 0-27 0 0,14 0 92 0 0,82-33-1911 0 0,-87 29-94 0 0,-2 1-3499 0 0,-6 1-6022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16 0 0 0,'0'0'2275'0'0,"0"0"-130"0"0,0 0-58 0 0,0 0 100 0 0,0 0 40 0 0,0 0-175 0 0,0 0-298 0 0,0 0-314 0 0,0 0-285 0 0,0 0-181 0 0,0 0-166 0 0,-11-2-162 0 0,-2-1-879 0 0,-16-4 2226 0 0,47 15 495 0 0,123 1 195 0 0,-92-10-2345 0 0,-31-1-81 0 0,-26-1 346 0 0,-30-3-319 0 0,-133 16-360 0 0,152-6 70 0 0,26-4-190 0 0,132-20-2370 0 0,-109 18-1728 0 0,1 2-3427 0 0,-19 0-4095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55 14699 0 0,'0'0'1925'0'0,"0"0"-368"0"0,0 0-206 0 0,0 0-55 0 0,0 0-122 0 0,0 0-172 0 0,0 0-246 0 0,0 0-263 0 0,0 0-82 0 0,0 0 12 0 0,0 0 50 0 0,0 0 51 0 0,0 0-9 0 0,-1 21-70 0 0,-2 146 625 0 0,-10 99 78 0 0,-32 15-1081 0 0,40-267-574 0 0,2-24-2130 0 0,1-25-1534 0 0,2-1-79 0 0,0 12-2949 0 0,0 8-3366 0 0</inkml:trace>
  <inkml:trace contextRef="#ctx0" brushRef="#br0" timeOffset="246.798">0 39 7306 0 0,'0'0'2799'0'0,"0"0"-416"0"0,0 0-352 0 0,0 0-205 0 0,0 0-212 0 0,0 0-257 0 0,0 0-246 0 0,0 0-239 0 0,0 0-173 0 0,0 0-24 0 0,0 0 22 0 0,0 0 22 0 0,11 0-20 0 0,169-11 1701 0 0,141-16-1917 0 0,-242 51-3269 0 0,-49-2-7743 0 0,-21-14-1811 0 0</inkml:trace>
  <inkml:trace contextRef="#ctx0" brushRef="#br0" timeOffset="817.76">854 278 16724 0 0,'0'0'1724'0'0,"0"0"-358"0"0,0 0-177 0 0,0 0-54 0 0,0 0-137 0 0,0 0-176 0 0,0 0-179 0 0,0 0-159 0 0,0 0-96 0 0,0 0-38 0 0,0 0-35 0 0,0 0-25 0 0,0 0-18 0 0,-15 15-46 0 0,-46 47-46 0 0,-88 123 519 0 0,72-101-491 0 0,76-84-204 0 0,1 1-1 0 0,0-1 1 0 0,-1 0 0 0 0,1 0 0 0 0,-1 1 0 0 0,1-1 0 0 0,-1 0 0 0 0,1 1 0 0 0,0-1 0 0 0,-1 0 0 0 0,1 1-1 0 0,0-1 1 0 0,-1 1 0 0 0,1-1 0 0 0,0 0 0 0 0,-1 1 0 0 0,1-1 0 0 0,0 1 0 0 0,0-1 0 0 0,0 1 0 0 0,0-1-1 0 0,-1 1 1 0 0,1-1 0 0 0,0 1 0 0 0,0-1 0 0 0,0 1 0 0 0,0-1 0 0 0,0 1 0 0 0,0-1 0 0 0,0 1 0 0 0,0-1-1 0 0,0 1 1 0 0,1-1 0 0 0,-1 1 0 0 0,0-1 0 0 0,0 1 0 0 0,0-1 0 0 0,0 1 0 0 0,1-1 0 0 0,-1 1-1 0 0,0-1 1 0 0,1 1 0 0 0,-1-1 0 0 0,0 0 0 0 0,1 1 0 0 0,-1-1 0 0 0,0 1 0 0 0,1-1 0 0 0,-1 0 0 0 0,1 0-1 0 0,-1 1 1 0 0,1-1 0 0 0,-1 0 0 0 0,0 0 0 0 0,1 1 0 0 0,-1-1 0 0 0,1 0-4 0 0,37 7 469 0 0,-22-5-368 0 0,182 24 286 0 0,-122-14-323 0 0,-85-73 737 0 0,-87-170-670 0 0,26 108-134 0 0,60 80-642 0 0,34 43-1581 0 0,23 4-1141 0 0,-17 6-6280 0 0,-19-5-2685 0 0</inkml:trace>
  <inkml:trace contextRef="#ctx0" brushRef="#br0" timeOffset="1233.009">1328 224 9162 0 0,'0'0'3645'0'0,"0"0"-1259"0"0,0 0-545 0 0,0 0-106 0 0,0 0-85 0 0,0 0-187 0 0,0 0-248 0 0,0 0-262 0 0,0 0-246 0 0,0 0-195 0 0,0 0-142 0 0,0 0-93 0 0,0 0-53 0 0,-11 6 246 0 0,-29 74 1042 0 0,20-43-1213 0 0,-1 6-217 0 0,-2-1 0 0 0,-2-2 0 0 0,-1 0 0 0 0,-2-1 0 0 0,-2-2 0 0 0,-1-1 1 0 0,-23 19-83 0 0,9-28-401 0 0,44-27 213 0 0,1 0-77 0 0,0 0-74 0 0,19-120-8897 0 0,-2 67 3149 0 0,-3 0-4582 0 0,-12 36 8858 0 0</inkml:trace>
  <inkml:trace contextRef="#ctx0" brushRef="#br0" timeOffset="1843.486">1045 259 0 0 0,'0'0'4430'0'0,"0"0"-150"0"0,0 0-585 0 0,0 0-797 0 0,0 0-715 0 0,0 0-489 0 0,0 0-346 0 0,0 0-270 0 0,0 0-241 0 0,0 0-227 0 0,0 0-159 0 0,0 0-118 0 0,-1-5-48 0 0,0 5-244 0 0,1 0 0 0 0,0 0 0 0 0,-1 1-1 0 0,1-1 1 0 0,-1 0 0 0 0,1 0-1 0 0,0 0 1 0 0,-1 0 0 0 0,1 0-1 0 0,-1 0 1 0 0,1 0 0 0 0,0 1 0 0 0,-1-1-1 0 0,1 0 1 0 0,-1 0 0 0 0,1 0-1 0 0,0-1 1 0 0,-1 1 0 0 0,1 0-1 0 0,-1 0 1 0 0,1 0 0 0 0,0 0-1 0 0,-1 0 1 0 0,1 0 0 0 0,-1-1 0 0 0,1 1-1 0 0,0 0 1 0 0,-1 0 0 0 0,1 0-1 0 0,0-1 1 0 0,-1 1 0 0 0,1 0-1 0 0,0-1 1 0 0,0 1 0 0 0,-1 0-1 0 0,1-1 1 0 0,0 1-41 0 0,1 18 262 0 0,0-1 0 0 0,2 1 0 0 0,0-1-1 0 0,1 0 1 0 0,0 0 0 0 0,1 0 0 0 0,2-1 0 0 0,-1 0 0 0 0,2 0 0 0 0,0 0-1 0 0,1-1 1 0 0,0 0 0 0 0,1-1 0 0 0,1 0 0 0 0,0-1 0 0 0,1 0-1 0 0,4 3-261 0 0,3 7 203 0 0,108 120 240 0 0,-106-116-395 0 0,-20-27-50 0 0,-1 0 12 0 0,0 0 8 0 0,0 0 22 0 0,0 0-39 0 0,0 0-52 0 0,0 0 46 0 0,0 0 16 0 0,0 0-3 0 0,0 0 34 0 0,0 0-24 0 0,0 0-10 0 0,0 0 0 0 0,0 0-6 0 0,0 0-14 0 0,0 0 18 0 0,0 0-10 0 0,0 0 4 0 0,0 0 22 0 0,0 0-24 0 0,0 0 6 0 0,0 0 0 0 0,0 0-11 0 0,0 0 18 0 0,0 0-6 0 0,0 0-32 0 0,0 0 33 0 0,0 0 6 0 0,0 0-18 0 0,0 0-4 0 0,0 0 10 0 0,0 0-8 0 0,0 0 9 0 0,0 0 0 0 0,0 0 18 0 0,0 0-18 0 0,0 0-2 0 0,0 0-20 0 0,0 0 9 0 0,0 0-2 0 0,0 0-12 0 0,0 0 23 0 0,0 0-4 0 0,0 0-2 0 0,0 0 12 0 0,0 0-25 0 0,0 0 8 0 0,0 0 15 0 0,0 0-6 0 0,0 0-6 0 0,0 0-10 0 0,0 0-7 0 0,0 0-16 0 0,0 0-3 0 0,0 0-1 0 0,0 0-28 0 0,0 0-24 0 0,0 0-39 0 0,0 0-53 0 0,0 0-63 0 0,-5-9-3612 0 0,0 3-3128 0 0,3 5-5076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 5593 0 0,'0'0'3130'0'0,"0"0"-831"0"0,0 0-365 0 0,0 0-150 0 0,0 0-145 0 0,0 0-188 0 0,0 0-220 0 0,0 0-228 0 0,0 0-217 0 0,0 0-199 0 0,0 0-145 0 0,0 0-87 0 0,0 0-55 0 0,-9 2-2 0 0,-64 24 583 0 0,-122 166 778 0 0,152-143-1153 0 0,43-48-476 0 0,29 7 700 0 0,138 12 78 0 0,-9 17-712 0 0,-146-33-234 0 0,-12-4 157 0 0,1 0 0 0 0,-1 1 0 0 0,0-1 0 0 0,1 0 0 0 0,-1 0 0 0 0,1 0 0 0 0,-1 1 1 0 0,0-1-1 0 0,1 0 0 0 0,-1 0 0 0 0,1 0 0 0 0,-1 0 0 0 0,1 0 0 0 0,-1 0 0 0 0,0 0 0 0 0,1 0 0 0 0,-1 0 0 0 0,1 0 0 0 0,-1 0 0 0 0,1 0 0 0 0,-1 0 0 0 0,0 0 1 0 0,1 0-1 0 0,-1-1 0 0 0,1 1 0 0 0,-1 0 0 0 0,0 0 0 0 0,1 0 0 0 0,-1-1 0 0 0,1 1 0 0 0,-1 0 0 0 0,0 0 0 0 0,1-1 0 0 0,-1 1 0 0 0,0 0 0 0 0,0-1 0 0 0,1 1 0 0 0,-1 0 1 0 0,0-1-1 0 0,0 1 0 0 0,1 0 0 0 0,-1-1 0 0 0,0 1 0 0 0,0-1 0 0 0,0 1 0 0 0,0-1 0 0 0,0 1 0 0 0,0 0 0 0 0,1-1 0 0 0,-1 1 0 0 0,0-1 0 0 0,0 1 0 0 0,0-1 0 0 0,0 1 1 0 0,-1 0-1 0 0,1-1 0 0 0,0 1 0 0 0,0-1 0 0 0,0 1 0 0 0,0-1 0 0 0,0 1 0 0 0,-1 0 0 0 0,1-1 0 0 0,0 1 0 0 0,0 0 0 0 0,0-1 0 0 0,-1 1 0 0 0,1-1 0 0 0,0 1-19 0 0,-26-69 243 0 0,-61-139 29 0 0,65 165-481 0 0,21 41 197 0 0,-2-3-2603 0 0,12 8-5499 0 0,-7-3-3609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8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31 8698 0 0,'0'0'3335'0'0,"0"0"-1306"0"0,0 0-526 0 0,0 0-48 0 0,0 0-27 0 0,0 0-150 0 0,0 0-228 0 0,0 0-259 0 0,0 0-261 0 0,0 0-204 0 0,0 0-84 0 0,0 0 9 0 0,-5 3 42 0 0,3-2-255 0 0,0 0-1 0 0,0 0 1 0 0,1 0-1 0 0,-1 0 1 0 0,1 0-1 0 0,-1 1 1 0 0,1-1 0 0 0,-1 1-1 0 0,1-1 1 0 0,0 1-1 0 0,0-1 1 0 0,-1 1 0 0 0,1 0-1 0 0,1 0 1 0 0,-1-1-1 0 0,0 1 1 0 0,0 0 0 0 0,1 0-1 0 0,-1 0 1 0 0,1 0-1 0 0,-1 0 1 0 0,1 0 0 0 0,0 0-1 0 0,0 0 1 0 0,0 0-1 0 0,0 0 1 0 0,0 1-38 0 0,0 10 98 0 0,0 0 0 0 0,0 0 1 0 0,2-1-1 0 0,-1 1 0 0 0,2-1 1 0 0,0 1-1 0 0,0-1 0 0 0,1 0 1 0 0,1 0-1 0 0,0-1 0 0 0,0 1 0 0 0,1-1 1 0 0,1 0-1 0 0,0-1 0 0 0,0 1 1 0 0,1-1-1 0 0,1 0-98 0 0,-5-8 63 0 0,-1 0 0 0 0,1 0 1 0 0,0-1-1 0 0,0 0 0 0 0,0 1 0 0 0,0-1 1 0 0,1-1-1 0 0,-1 1 0 0 0,0-1 0 0 0,0 1 1 0 0,1-1-1 0 0,-1-1 0 0 0,0 1 0 0 0,0 0 0 0 0,0-1 1 0 0,1 0-1 0 0,-1 0 0 0 0,0 0 0 0 0,0-1 1 0 0,0 1-1 0 0,0-1 0 0 0,-1 0 0 0 0,1 0 1 0 0,0 0-1 0 0,-1-1 0 0 0,1 1 0 0 0,-1-1 1 0 0,0 0-1 0 0,0 0 0 0 0,0 0 0 0 0,2-3-63 0 0,13-13 74 0 0,-1 0 0 0 0,-1-1-1 0 0,-1 0 1 0 0,-1-2-1 0 0,-1 1 1 0 0,0-2 0 0 0,-2 0-1 0 0,6-16-73 0 0,11-20 47 0 0,-22 71-146 0 0,-8 49 96 0 0,-50 342 117 0 0,12-132-50 0 0,35-250-63 0 0,3-11 1 0 0,1-1 0 0 0,-1 1-1 0 0,-1-1 1 0 0,0 0 0 0 0,0 0 0 0 0,-1 0-1 0 0,0 0 1 0 0,-1 0 0 0 0,0-1 0 0 0,0 0-1 0 0,-1 0 1 0 0,0 0 0 0 0,0-1 0 0 0,-4 3-2 0 0,9-8 4 0 0,-1-1 0 0 0,0 0 0 0 0,0 1 0 0 0,0-1 0 0 0,0 0 0 0 0,-1 0 0 0 0,1 0 0 0 0,0 0 0 0 0,0 0 0 0 0,-1 0 0 0 0,1-1 0 0 0,0 1 0 0 0,-1-1 0 0 0,1 0 0 0 0,-1 1 0 0 0,1-1 0 0 0,0 0 0 0 0,-1-1 0 0 0,1 1 0 0 0,-1 0 0 0 0,1-1 0 0 0,0 1 0 0 0,-1-1 1 0 0,1 0-1 0 0,0 0 0 0 0,0 0 0 0 0,-1 0 0 0 0,1 0 0 0 0,0 0 0 0 0,0 0 0 0 0,0-1 0 0 0,0 1 0 0 0,0-1 0 0 0,1 0 0 0 0,-1 1 0 0 0,0-1 0 0 0,1 0 0 0 0,-1 0 0 0 0,1 0 0 0 0,0 0 0 0 0,0 0 0 0 0,0 0 0 0 0,0-1 0 0 0,0 1 0 0 0,-1-2-4 0 0,-1-7 3 0 0,1 1 1 0 0,0-1-1 0 0,0 1 0 0 0,1-1 0 0 0,0 1 1 0 0,1-1-1 0 0,0 0 0 0 0,0 0 0 0 0,2 1 1 0 0,-1-1-1 0 0,1 1 0 0 0,1-1 0 0 0,0 1 1 0 0,0 0-1 0 0,1 0 0 0 0,3-7-3 0 0,3-2-157 0 0,1 1-1 0 0,0 0 0 0 0,1 0 1 0 0,1 1-1 0 0,1 1 0 0 0,0 0 1 0 0,1 1-1 0 0,8-6 158 0 0,12-3-4769 0 0,2 5-4501 0 0,-28 15-2968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1 378 3513 0 0,'0'0'3942'0'0,"0"0"-1280"0"0,0 0-542 0 0,0 0-178 0 0,0 0-219 0 0,0 0-228 0 0,0 0-225 0 0,0 0-206 0 0,0 0-193 0 0,0 0-156 0 0,0 0-106 0 0,0 0-80 0 0,0 0-40 0 0,2 0 6260 0 0,-1 0-7184 0 0,217-31 1443 0 0,-142 16-819 0 0,-56 14-216 0 0,-19 1 22 0 0,-1 0-5 0 0,0 0-5 0 0,0 0-6 0 0,-18 4-968 0 0,-3 8-2427 0 0,14-9-2888 0 0,5-2-5898 0 0</inkml:trace>
  <inkml:trace contextRef="#ctx0" brushRef="#br0" timeOffset="405.904">744 85 14043 0 0,'0'0'1732'0'0,"0"0"-482"0"0,0 0-184 0 0,0 0 0 0 0,0 0-28 0 0,0 0-63 0 0,0 0-104 0 0,0 0-107 0 0,0 0-63 0 0,0 0-63 0 0,0 0-74 0 0,0 0-63 0 0,0 0-65 0 0,-10 27-49 0 0,-31 85-36 0 0,15-2 465 0 0,19-57-562 0 0,2 0 0 0 0,2 0 0 0 0,4 43-254 0 0,0-31-114 0 0,-5-77-3605 0 0,-4-17-2228 0 0,8 18 1003 0 0,0 6-5668 0 0</inkml:trace>
  <inkml:trace contextRef="#ctx0" brushRef="#br0" timeOffset="620.925">498 62 13051 0 0,'0'0'2571'0'0,"0"0"-875"0"0,0 0-394 0 0,0 0 54 0 0,0 0 70 0 0,0 0-26 0 0,0 0-150 0 0,0 0-229 0 0,0 0-208 0 0,33-1-152 0 0,107-2-108 0 0,17-13 702 0 0,35-22-405 0 0,-186 37-1262 0 0,20-2 120 0 0,-18 11-7499 0 0,-8-5-4213 0 0</inkml:trace>
  <inkml:trace contextRef="#ctx0" brushRef="#br0" timeOffset="1498.891">1502 131 4969 0 0,'0'0'3749'0'0,"0"0"-1582"0"0,0 0-608 0 0,0 0 19 0 0,0 0 43 0 0,0 0-78 0 0,0 0-166 0 0,0 0-265 0 0,0 0-241 0 0,0 0-163 0 0,0 0-79 0 0,0 0-5 0 0,0 0-67 0 0,1 4 3165 0 0,-3 4-3630 0 0,0 1 1 0 0,-1-1-1 0 0,0 0 1 0 0,0 0-1 0 0,-1 0 1 0 0,0-1 0 0 0,0 1-1 0 0,-1-1 1 0 0,0 0-1 0 0,-1 0 1 0 0,1 0-1 0 0,-7 4-92 0 0,9-6 31 0 0,-283 256 328 0 0,266-226-303 0 0,41-31 191 0 0,77 7 270 0 0,35 16-443 0 0,-35 0-86 0 0,-51-12-16 0 0,-45-16 43 0 0,-1 0 0 0 0,0-1 1 0 0,0 1-1 0 0,0-1 1 0 0,0 1-1 0 0,0-1 0 0 0,0 1 1 0 0,0-1-1 0 0,-1 0 1 0 0,1 1-1 0 0,-1-1 0 0 0,1 0 1 0 0,-1 0-1 0 0,0 1 1 0 0,1-1-1 0 0,-1 0 0 0 0,0 0 1 0 0,0 0-1 0 0,0 1 1 0 0,0-1-1 0 0,-1 0 0 0 0,1 0 1 0 0,0 0-1 0 0,-1 1 1 0 0,1-1-1 0 0,-1 0 0 0 0,0 1 1 0 0,0-1-1 0 0,1 0 0 0 0,-1 1 1 0 0,0-1-1 0 0,0 1 1 0 0,-1-2-16 0 0,-124-259 206 0 0,104 212-1159 0 0,39 54-2283 0 0,0 4-3022 0 0,-13-4-5507 0 0</inkml:trace>
  <inkml:trace contextRef="#ctx0" brushRef="#br0" timeOffset="2246.817">1762 185 13179 0 0,'0'0'2463'0'0,"0"0"-755"0"0,0 0-351 0 0,0 0-29 0 0,0 0-54 0 0,0 0-142 0 0,0 0-220 0 0,0 0-280 0 0,0 0-218 0 0,0 0-142 0 0,0 0-88 0 0,0 0-44 0 0,0 0-15 0 0,-1 2 11 0 0,-7 21 45 0 0,1-1 1 0 0,1 1-1 0 0,2 0 1 0 0,0 0-1 0 0,1 1 0 0 0,2-1 1 0 0,0 10-182 0 0,0-30 27 0 0,0 0 1 0 0,1 0-1 0 0,-1 0 1 0 0,1 0 0 0 0,0 0-1 0 0,0 0 1 0 0,0 0 0 0 0,0 0-1 0 0,0 0 1 0 0,1 0-1 0 0,-1 0 1 0 0,1-1 0 0 0,0 1-1 0 0,0 0 1 0 0,0 0-1 0 0,0 0 1 0 0,0-1 0 0 0,1 1-1 0 0,-1-1 1 0 0,1 1-1 0 0,0-1 1 0 0,-1 1 0 0 0,1-1-1 0 0,0 0 1 0 0,0 0-1 0 0,1 0 1 0 0,-1 0 0 0 0,0 0-1 0 0,1-1 1 0 0,-1 1-1 0 0,1-1 1 0 0,0 1 0 0 0,-1-1-1 0 0,1 0 1 0 0,0 0 0 0 0,0 0-1 0 0,0 0 1 0 0,0-1-1 0 0,-1 1 1 0 0,2-1-28 0 0,3 0 59 0 0,-1 0 0 0 0,1 0-1 0 0,0-1 1 0 0,0 0 0 0 0,0-1 0 0 0,-1 1 0 0 0,1-1 0 0 0,-1 0-1 0 0,1-1 1 0 0,-1 0 0 0 0,0 0 0 0 0,0 0 0 0 0,0 0-1 0 0,0-1 1 0 0,-1 0 0 0 0,1-1 0 0 0,-1 1 0 0 0,0-1-59 0 0,6-5 35 0 0,20-19-30 0 0,1 1 1 0 0,1 2-1 0 0,1 1 1 0 0,2 2-1 0 0,34-17-5 0 0,3 17-104 0 0,-67 50-20 0 0,-4-6 123 0 0,-1 0 0 0 0,-1-1-1 0 0,-1 1 1 0 0,-1 0-1 0 0,-1 0 1 0 0,0-1 0 0 0,-2 0-1 0 0,0 0 1 0 0,-6 15 1 0 0,-6 25 31 0 0,16-54-33 0 0,-28 112 23 0 0,5 1 0 0 0,-6 101-21 0 0,29-184 1 0 0,-2 1-1 0 0,-2-1 1 0 0,-1 0 0 0 0,-2-1-1 0 0,-1 0 1 0 0,-7 15-1 0 0,15-48 14 0 0,1 0-1 0 0,-1-1 0 0 0,0 1 1 0 0,1-1-1 0 0,-1 1 1 0 0,0-1-1 0 0,0 1 1 0 0,0-1-1 0 0,0 0 1 0 0,0 1-1 0 0,0-1 1 0 0,-1 0-1 0 0,1 0 1 0 0,0 0-1 0 0,-1 0 1 0 0,1 0-1 0 0,0 0 0 0 0,-1 0 1 0 0,1 0-1 0 0,-1-1 1 0 0,0 1-1 0 0,1 0 1 0 0,-1-1-1 0 0,1 0 1 0 0,-1 1-1 0 0,0-1 1 0 0,0 0-1 0 0,1 0 1 0 0,-1 0-1 0 0,0 0 0 0 0,1 0 1 0 0,-1 0-1 0 0,0 0 1 0 0,1-1-1 0 0,-1 1 1 0 0,0 0-1 0 0,1-1 1 0 0,-1 0-1 0 0,1 1 1 0 0,-1-1-1 0 0,1 0 1 0 0,-1 0-1 0 0,1 0 0 0 0,-1 0 1 0 0,1 0-1 0 0,0 0 1 0 0,-1 0-1 0 0,1 0 1 0 0,0-1-1 0 0,0 1 1 0 0,0 0-1 0 0,0-1 1 0 0,0 1-1 0 0,0-1 1 0 0,1 1-1 0 0,-1-1 0 0 0,0 1 1 0 0,1-1-1 0 0,-1 0 1 0 0,1 1-1 0 0,0-1 1 0 0,-1 0-1 0 0,1 0-13 0 0,-4-10 62 0 0,1 0 1 0 0,0-1-1 0 0,1 1 0 0 0,1 0 0 0 0,0-1 0 0 0,0 1 1 0 0,1-1-1 0 0,1 1 0 0 0,0-1 0 0 0,1 1 0 0 0,0-1 0 0 0,0 1 1 0 0,2 0-1 0 0,-1 0 0 0 0,2 0 0 0 0,5-10-62 0 0,0-2-73 0 0,2 0 0 0 0,0 1 0 0 0,1 1-1 0 0,2 0 1 0 0,0 1 0 0 0,1 1 0 0 0,1 0-1 0 0,1 1 1 0 0,1 1 0 0 0,10-8 73 0 0,16 2-1591 0 0,-35 22-3085 0 0,0 1-4338 0 0,-9 1-3642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0 400 2625 0 0,'0'0'4627'0'0,"0"0"-1894"0"0,0 0-806 0 0,0 0-204 0 0,0 0-103 0 0,0 0-86 0 0,0 0-132 0 0,0 0-169 0 0,0 0-162 0 0,0 0-131 0 0,0 0-109 0 0,12 0-109 0 0,208-17 2140 0 0,-9 8-2133 0 0,-211 9-850 0 0,0 0-43 0 0,0 0-83 0 0,0 0-89 0 0,0 0-100 0 0,-14 0-4206 0 0,9 0-1556 0 0,-1 0-5148 0 0</inkml:trace>
  <inkml:trace contextRef="#ctx0" brushRef="#br0" timeOffset="246.218">145 200 10274 0 0,'0'0'1518'0'0,"0"0"-378"0"0,0 0-105 0 0,0 0 192 0 0,0 0 160 0 0,0 0-20 0 0,0 0-136 0 0,0 0-191 0 0,0 0-192 0 0,0 0-157 0 0,0 0-142 0 0,0 0-136 0 0,0 0-96 0 0,4 35-92 0 0,11 110-83 0 0,-9-51-52 0 0,-6-91-382 0 0,2 63-153 0 0,2-45-3287 0 0,1 0-5140 0 0,-3-17-1281 0 0</inkml:trace>
  <inkml:trace contextRef="#ctx0" brushRef="#br0" timeOffset="881.604">440 578 10122 0 0,'0'0'5079'0'0,"0"0"-2488"0"0,0 0-918 0 0,0 0-143 0 0,0 0-143 0 0,0 0-181 0 0,0 0-197 0 0,0 0-191 0 0,0 0-178 0 0,0 0-127 0 0,0 0-69 0 0,0 0-109 0 0,0 0-48 0 0,9-29-56 0 0,30-90-39 0 0,-7 54 120 0 0,-18 44-273 0 0,0 1 1 0 0,0 0 0 0 0,2 1-1 0 0,1 1 1 0 0,0 0 0 0 0,1 2-1 0 0,1 0 1 0 0,0 1 0 0 0,1 0-1 0 0,1 2 1 0 0,6-3-40 0 0,52-4-116 0 0,-67 55 13 0 0,-20 77 148 0 0,6-27-35 0 0,3-84-9 0 0,-1 0 0 0 0,1 0 0 0 0,-1 0 0 0 0,1 0 1 0 0,-1 0-1 0 0,1 0 0 0 0,0 0 0 0 0,0 0 0 0 0,0 0 0 0 0,-1 0 1 0 0,1 0-1 0 0,0 0 0 0 0,0 0 0 0 0,0-1 0 0 0,0 1 0 0 0,1 0 0 0 0,-1-1 1 0 0,0 1-1 0 0,0-1 0 0 0,0 1 0 0 0,0-1 0 0 0,1 0 0 0 0,-1 1 1 0 0,0-1-1 0 0,0 0 0 0 0,0 0 0 0 0,1 0 0 0 0,-1 0 0 0 0,0 0 1 0 0,0 0-1 0 0,1 0 0 0 0,-1 0 0 0 0,0-1 0 0 0,0 1 0 0 0,1 0 0 0 0,-1-1 1 0 0,0 1-1 0 0,0-1 0 0 0,0 1 0 0 0,0-1 0 0 0,0 0 0 0 0,0 1 1 0 0,0-1-1 0 0,0 0 0 0 0,0 0 0 0 0,0 0 0 0 0,0 0 0 0 0,0 0 1 0 0,-1 0-1 0 0,1 0 0 0 0,0 0 0 0 0,-1 0 0 0 0,1 0-1 0 0,293-300 115 0 0,-200 229-142 0 0,-93 74 32 0 0,1-1-1 0 0,0 1 1 0 0,-1 0 0 0 0,1-1-1 0 0,-1 1 1 0 0,1 0-1 0 0,-1 0 1 0 0,0 0-1 0 0,0 0 1 0 0,0 0 0 0 0,0 0-1 0 0,0 0 1 0 0,0 0-1 0 0,-1 0 1 0 0,1 1 0 0 0,-1-1-1 0 0,1 0 1 0 0,-1 0-1 0 0,0 1 1 0 0,0-1-1 0 0,0 0 1 0 0,0 1 0 0 0,0-1-1 0 0,0 0 1 0 0,-1 0-1 0 0,1 1 1 0 0,-1-1 0 0 0,0 0-1 0 0,0 1-4 0 0,0 2 14 0 0,-33 223 190 0 0,34-155-779 0 0,16-62-1988 0 0,-2-10-6799 0 0,-13-1 8452 0 0,3 0-10948 0 0</inkml:trace>
  <inkml:trace contextRef="#ctx0" brushRef="#br0" timeOffset="1473.38">1420 289 11386 0 0,'0'0'3134'0'0,"0"0"-941"0"0,0 0-381 0 0,0 0-129 0 0,0 0-188 0 0,0 0-190 0 0,0 0-225 0 0,0 0-253 0 0,0 0-206 0 0,0 0-129 0 0,0 0-66 0 0,0 0-53 0 0,0 0-57 0 0,13-3-45 0 0,105-18 526 0 0,-59 18-433 0 0,-57 53-316 0 0,-72 66 159 0 0,69-114-200 0 0,0-1 1 0 0,0 1-1 0 0,1 0 0 0 0,-1 0 0 0 0,1 0 0 0 0,-1 0 1 0 0,1-1-1 0 0,0 1 0 0 0,0 0 0 0 0,-1 0 0 0 0,1 0 1 0 0,1 0-1 0 0,-1 0 0 0 0,0 0 0 0 0,0-1 0 0 0,1 1 0 0 0,-1 0 1 0 0,1 0-1 0 0,-1 0 0 0 0,1 0 0 0 0,0-1 0 0 0,0 1 1 0 0,0 0-1 0 0,0-1 0 0 0,0 1 0 0 0,0-1 0 0 0,0 1 1 0 0,0-1-1 0 0,1 0 0 0 0,-1 1 0 0 0,1-1 0 0 0,-1 0 1 0 0,1 0-1 0 0,-1 0 0 0 0,1 0 0 0 0,0 0 0 0 0,-1 0 1 0 0,1 0-1 0 0,0-1 0 0 0,0 1 0 0 0,0-1 0 0 0,-1 1 1 0 0,1-1-1 0 0,0 0 0 0 0,0 0 0 0 0,0 1 0 0 0,0-1 1 0 0,2-1-8 0 0,75 2 504 0 0,-42-5-388 0 0,-47 2-2072 0 0,3 1-1721 0 0,1 0-3372 0 0,2 1-4840 0 0</inkml:trace>
  <inkml:trace contextRef="#ctx0" brushRef="#br0" timeOffset="3418.411">2198 31 9786 0 0,'0'0'1831'0'0,"0"0"-401"0"0,0 0-133 0 0,0 0 33 0 0,0 0-40 0 0,0 0-111 0 0,0 0-194 0 0,0 0-173 0 0,0 0-149 0 0,0 0-147 0 0,0 0-122 0 0,-17-5-76 0 0,-53-12-39 0 0,25 25 301 0 0,37-2-404 0 0,-2 0-87 0 0,0 0 0 0 0,1 1 0 0 0,-1 0 0 0 0,2 0 0 0 0,-1 1 0 0 0,1 1-1 0 0,1-1 1 0 0,-1 1 0 0 0,1 0 0 0 0,1 1 0 0 0,0 0 0 0 0,0 0 0 0 0,1 0 0 0 0,0 0 0 0 0,1 1-1 0 0,0 0 1 0 0,1 0 0 0 0,0 0 0 0 0,0 1 0 0 0,2-1 0 0 0,-1 0 0 0 0,1 1 0 0 0,1 6-89 0 0,0-14 43 0 0,1-1 0 0 0,0 0 0 0 0,-1 0 1 0 0,1 0-1 0 0,0 0 0 0 0,1 0 0 0 0,-1 0 0 0 0,0 0 1 0 0,1 0-1 0 0,0 0 0 0 0,0-1 0 0 0,0 1 0 0 0,0-1 1 0 0,0 1-1 0 0,0-1 0 0 0,0 0 0 0 0,1 0 1 0 0,-1 0-1 0 0,1 0 0 0 0,0 0 0 0 0,0 0 0 0 0,-1-1 1 0 0,1 1-1 0 0,0-1 0 0 0,0 0 0 0 0,0 0 0 0 0,1 0 1 0 0,-1 0-1 0 0,0-1 0 0 0,2 1-43 0 0,1 0 111 0 0,0 1-1 0 0,1-1 1 0 0,-1 0-1 0 0,0-1 1 0 0,1 0 0 0 0,-1 0-1 0 0,1 0 1 0 0,-1-1-1 0 0,0 0 1 0 0,1 0 0 0 0,-1-1-1 0 0,0 1 1 0 0,0-1-1 0 0,0-1 1 0 0,1 1-111 0 0,117-95 887 0 0,-22-21-631 0 0,-69 83-213 0 0,-32 34-43 0 0,-1 1-10 0 0,0 0-15 0 0,0 0 1 0 0,0 21-63 0 0,29 440 193 0 0,-29-433-112 0 0,1-1-2 0 0,-1 0-1 0 0,-1 0 1 0 0,-1-1 0 0 0,-1 1 0 0 0,-1-1 0 0 0,-2 1 0 0 0,-1-1 0 0 0,-4 10 8 0 0,6-24-4 0 0,1-1 0 0 0,-2 0 0 0 0,0 0 0 0 0,0-1 0 0 0,-1 0 0 0 0,0 0 0 0 0,0 0 0 0 0,-1-1 0 0 0,-1 0 0 0 0,0 0 0 0 0,0-1 0 0 0,0-1 0 0 0,-1 1 0 0 0,0-1 0 0 0,-1-1 0 0 0,-7 4 4 0 0,10-6-7 0 0,0-1 1 0 0,0 1-1 0 0,0-1 1 0 0,-1-1 0 0 0,1 1-1 0 0,-1-2 1 0 0,0 1-1 0 0,1-1 1 0 0,-1 0-1 0 0,0-1 1 0 0,0 0-1 0 0,0 0 1 0 0,0-1 6 0 0,6-2-5 0 0,0-1 0 0 0,-1 1 0 0 0,1-1 0 0 0,0 1 0 0 0,1-1 0 0 0,-1 0-1 0 0,1 0 1 0 0,-1 0 0 0 0,1 0 0 0 0,0-1 0 0 0,1 1 0 0 0,-1-1 0 0 0,1 1 0 0 0,0-1 0 0 0,0 1 0 0 0,0-1 0 0 0,1 0 0 0 0,0 1 0 0 0,0-1 0 0 0,0 0 0 0 0,0 1 0 0 0,1-1 0 0 0,-1 0 0 0 0,1 1 0 0 0,0-1 0 0 0,1 1 0 0 0,-1-1-1 0 0,2-2 6 0 0,6-20-268 0 0,0 1 0 0 0,2 0 0 0 0,0 0 0 0 0,2 1-1 0 0,1 1 1 0 0,0 0 0 0 0,2 1 0 0 0,8-8 268 0 0,22-22-2893 0 0,-30 36-619 0 0,1 0-3641 0 0,-5 5-4931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0 0 0,'0'0'2673'0'0,"0"0"307"0"0,0 0-7 0 0,0 0-243 0 0,0 0-399 0 0,0 0-445 0 0,0 0-410 0 0,0 0-306 0 0,0 0-218 0 0,0 0-184 0 0,24 8 4257 0 0,75-1-2003 0 0,118-18-1751 0 0,-54-1-908 0 0,-156 20-326 0 0,-7-8-40 0 0,0 0-2 0 0,0 0 5 0 0,0 0-21 0 0,0 0-15 0 0,0 0-4 0 0,0 0-28 0 0,0 0-27 0 0,0 0-46 0 0,0 0-50 0 0,0 0-73 0 0,-4-8-3634 0 0,0 8 1789 0 0,1 0-3613 0 0,1 0-6133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11082 0 0,'0'0'1953'0'0,"0"0"-538"0"0,0 0-207 0 0,0 0 75 0 0,0 0 53 0 0,0 0-19 0 0,0 0-40 0 0,0 0-110 0 0,0 0-129 0 0,0 0-124 0 0,0 0-161 0 0,0 0-143 0 0,0 0-111 0 0,24 2-65 0 0,77 6-57 0 0,29-18 567 0 0,-111 7-1614 0 0,17 0 1515 0 0,-24 2-4642 0 0,0 1-4165 0 0,-11 0-4076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24 4521 0 0,'0'0'3227'0'0,"0"0"-856"0"0,0 0-467 0 0,0 0-88 0 0,0 0-36 0 0,0 0-109 0 0,0 0-228 0 0,0 0-277 0 0,0 0-281 0 0,0 0-218 0 0,0 0-152 0 0,0-8 2544 0 0,24 359-449 0 0,-11-70-2116 0 0,-35-208-289 0 0,21-73-193 0 0,1 0 12 0 0,0 0-12 0 0,0 0 3 0 0,0 0 19 0 0,0 0-15 0 0,0 0 9 0 0,0 0 0 0 0,0 0-16 0 0,0 0-4 0 0,0 0 1 0 0,0 0 1 0 0,0 0-21 0 0,0 0 0 0 0,0 0 17 0 0,-10-31-1513 0 0,2 14-411 0 0,3 7-645 0 0,3 0-3627 0 0,2 5-3095 0 0</inkml:trace>
  <inkml:trace contextRef="#ctx0" brushRef="#br0" timeOffset="436.006">60 24 4601 0 0,'0'0'1806'0'0,"0"0"-291"0"0,0 0-11 0 0,0 0 150 0 0,0 0 73 0 0,0 0-74 0 0,0 0-206 0 0,0 0-238 0 0,0 0-224 0 0,0 0-154 0 0,0 0-137 0 0,0 0-106 0 0,0 0-59 0 0,-10-1-61 0 0,-30-1-24 0 0,30 1-21 0 0,10 1-8 0 0,0 0-36 0 0,30 7 1817 0 0,128-7 221 0 0,70-23-1315 0 0,-96 20-870 0 0,-108 8-181 0 0,-12-1-1576 0 0,2-2-3381 0 0,-7-2 5 0 0,-3 0-6764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29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139 120 0 0 0,'0'0'720'0'0,"0"0"180"0"0,0 0 7 0 0,0 0 15 0 0,0 0 17 0 0,0 0 41 0 0,0 0 4 0 0,0-11-5 0 0,0-46 441 0 0,0 25 3099 0 0,-17 13 3247 0 0,16 19-7253 0 0,1 0-47 0 0,0 0-38 0 0,0 0-47 0 0,0 0-43 0 0,0 0-50 0 0,0 0-29 0 0,0 0-42 0 0,0 0-35 0 0,0 0-18 0 0,0 0-24 0 0,0 0-15 0 0,0 0-17 0 0,0 0-6 0 0,0 0-14 0 0,0 0-16 0 0,2 91 1119 0 0,-22 46-559 0 0,17-119-550 0 0,-86 341 528 0 0,78-252-531 0 0,11-106-57 0 0,0-1-3 0 0,0 0-2 0 0,35 7 543 0 0,210-41 399 0 0,-188 22-787 0 0,16 4 39 0 0,-73 8-219 0 0,0 0 0 0 0,0 0 24 0 0,0 0 5 0 0,0 0 11 0 0,0 0-12 0 0,0 0-2 0 0,0 0 7 0 0,0 0 7 0 0,0 0-16 0 0,0 0 3 0 0,0 0-7 0 0,0 0 2 0 0,0 0 4 0 0,0 0 4 0 0,0 0 0 0 0,0 0-12 0 0,0 0 0 0 0,0 0 3 0 0,0 0 0 0 0,0 0 14 0 0,0 0-7 0 0,0-10-1435 0 0,-1 3-1384 0 0,1 1-3644 0 0,0 2-5571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35 0 0 0,'0'0'1588'0'0,"0"0"515"0"0,0 0 205 0 0,0 0 23 0 0,0 0-80 0 0,0 0-145 0 0,0 0-243 0 0,0 0-259 0 0,0 0-214 0 0,0 0-201 0 0,0 0-151 0 0,0 0-145 0 0,0 0-119 0 0,-4 1 440 0 0,-2 1 5928 0 0,6-1-7124 0 0,0-1-8 0 0,0 0-4 0 0,0 0-9 0 0,0 0 10 0 0,0 0 3 0 0,0 0-11 0 0,0 0 4 0 0,0 0-9 0 0,0 0-3 0 0,0 0-4 0 0,48-1 26 0 0,175-25 110 0 0,-167 22 15 0 0,-56 4-120 0 0,0 0-2 0 0,0 0 14 0 0,0 0-7 0 0,0 0 8 0 0,0 0 6 0 0,0 0-6 0 0,0 0-11 0 0,0 0 4 0 0,0 0 0 0 0,0 0-22 0 0,0 0 9 0 0,0 0-4 0 0,0 0-9 0 0,0 0 10 0 0,0 0-16 0 0,0 0-21 0 0,0 0-14 0 0,5-7-10096 0 0,1 6 2715 0 0,-1 1-4583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33 12267 0 0,'0'0'1880'0'0,"0"0"-428"0"0,0 0-133 0 0,0 0 68 0 0,0 0 26 0 0,0 0-96 0 0,0 0-227 0 0,0 0-279 0 0,0 0-257 0 0,0 0-155 0 0,0 0-52 0 0,0 0-35 0 0,0 0 27 0 0,0 3 41 0 0,-13 118 1879 0 0,-24 153-931 0 0,-12-86-1085 0 0,27-131-188 0 0,22-57-134 0 0,-1 0 1 0 0,1 0-1 0 0,0-1 1 0 0,0 1 0 0 0,0 0-1 0 0,0 0 1 0 0,-1 0-1 0 0,1 0 1 0 0,0 0 0 0 0,0 0-1 0 0,0 0 1 0 0,-1 0-1 0 0,1-1 1 0 0,0 1-1 0 0,0 0 1 0 0,0 0 0 0 0,-1 0-1 0 0,1 0 1 0 0,0 0-1 0 0,0 0 1 0 0,0 0 0 0 0,-1 0-1 0 0,1 0 1 0 0,0 1-1 0 0,0-1 1 0 0,0 0 0 0 0,-1 0-1 0 0,1 0 1 0 0,0 0 78 0 0,2-26-3124 0 0,5-3 295 0 0,3-10-5199 0 0,-6 27-740 0 0</inkml:trace>
  <inkml:trace contextRef="#ctx0" brushRef="#br0" timeOffset="270.994">0 99 6193 0 0,'0'0'3162'0'0,"0"0"-674"0"0,0 0-453 0 0,0 0-144 0 0,0 0-122 0 0,0 0-184 0 0,0 0-205 0 0,0 0-222 0 0,0 0-221 0 0,0 0-149 0 0,0 0-112 0 0,0 0-85 0 0,0 0-61 0 0,23-8-82 0 0,75-23-80 0 0,14 23 492 0 0,107 23-169 0 0,-178-11-2320 0 0,-24-3-7612 0 0,-16-1-2158 0 0</inkml:trace>
  <inkml:trace contextRef="#ctx0" brushRef="#br0" timeOffset="741.989">690 6 14651 0 0,'0'0'1910'0'0,"0"0"-463"0"0,0 0-135 0 0,0 0-21 0 0,0 0-31 0 0,0 0-126 0 0,0 0-219 0 0,0 0-216 0 0,0 0-166 0 0,0 0-125 0 0,0 0-77 0 0,0 0-39 0 0,11-1-63 0 0,33-4-21 0 0,-43 6-189 0 0,0-1-1 0 0,1 0 1 0 0,-1 1-1 0 0,0-1 0 0 0,0 1 1 0 0,0-1-1 0 0,0 1 1 0 0,0-1-1 0 0,0 1 0 0 0,0 0 1 0 0,0 0-1 0 0,0-1 1 0 0,0 1-1 0 0,0 0 0 0 0,0 0 1 0 0,-1 0-1 0 0,1 0 1 0 0,0 0-1 0 0,-1 0 0 0 0,1 0 1 0 0,0 0-1 0 0,-1 0 1 0 0,0 1-1 0 0,1-1 0 0 0,-1 0 1 0 0,0 0-1 0 0,1 0 1 0 0,-1 1-1 0 0,0-1 1 0 0,0 0-1 0 0,0 0 0 0 0,0 0 1 0 0,0 1-1 0 0,0-1 1 0 0,0 0-1 0 0,-1 0 0 0 0,1 1 1 0 0,0-1-19 0 0,0 3 61 0 0,2 13 18 0 0,-1 0 1 0 0,0 0 0 0 0,-2 0 0 0 0,0 0 0 0 0,0 0 0 0 0,-2 0 0 0 0,0 0 0 0 0,-1-1 0 0 0,-1 1 0 0 0,0-1-1 0 0,-1 0 1 0 0,-4 6-80 0 0,-27 50 74 0 0,25-53-64 0 0,1 0 1 0 0,1 0 0 0 0,1 1-1 0 0,0 0 1 0 0,2 1 0 0 0,0 0-1 0 0,1 0 1 0 0,1 1 0 0 0,1-1-1 0 0,1 1 1 0 0,1 0 0 0 0,1 18-11 0 0,4-37 39 0 0,-1 0 0 0 0,1 0 0 0 0,0 0 0 0 0,0-1 0 0 0,1 1 1 0 0,-1-1-1 0 0,0 0 0 0 0,1 0 0 0 0,0 0 0 0 0,-1 0 0 0 0,1 0 0 0 0,0-1 1 0 0,0 0-1 0 0,0 1 0 0 0,0-2 0 0 0,0 1 0 0 0,0 0 0 0 0,0-1 0 0 0,0 0 1 0 0,0 0-1 0 0,0 0 0 0 0,0 0 0 0 0,1-1-39 0 0,200-17 771 0 0,-170 18-676 0 0,-9 2-2006 0 0,-11-6-3713 0 0,-11 2-2223 0 0,-3 1-4846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18 571 3801 0 0,'0'0'2284'0'0,"0"0"-483"0"0,0 0-201 0 0,0 0-37 0 0,0 0-24 0 0,0 0-87 0 0,0 0-158 0 0,0 0-218 0 0,0 0-237 0 0,0 0-207 0 0,0 0-152 0 0,0 0-73 0 0,0 0-15 0 0,-3 1 52 0 0,-11 1 56 0 0,15 3 6435 0 0,16 2-5953 0 0,12-1-673 0 0,0-2 1 0 0,0-1-1 0 0,0-1 1 0 0,1-2-1 0 0,21-2-309 0 0,9 1 182 0 0,30-7 118 0 0,-89 8-281 0 0,-1 0-3 0 0,0 0-9 0 0,0 0-13 0 0,0 0-2 0 0,0 0 0 0 0,0 0 0 0 0,0 0 3 0 0,0 0 6 0 0,0 0-7 0 0,0 0 12 0 0,0 0-11 0 0,0 0-12 0 0,0 0-9 0 0,0 0 12 0 0,0 0-9 0 0,0 0-4 0 0,0 0 9 0 0,-10-16-4585 0 0,3 5-2010 0 0,3 8 816 0 0,2-1-5406 0 0</inkml:trace>
  <inkml:trace contextRef="#ctx0" brushRef="#br0" timeOffset="702.012">171 413 0 0 0,'0'0'1040'0'0,"0"0"873"0"0,0 0 386 0 0,0 0 112 0 0,0 0-13 0 0,0 0-138 0 0,0 0-266 0 0,0 0-287 0 0,0 0-268 0 0,0 0-227 0 0,0 0-169 0 0,0 0-135 0 0,0 0-85 0 0,-9 0 1862 0 0,10 0-2154 0 0,-1 0-47 0 0,0 0-60 0 0,4 9 2706 0 0,-12 275-2150 0 0,0-165-707 0 0,8-119-261 0 0,0 0 3 0 0,0 0-6 0 0,0 0-3 0 0,0 0-5 0 0,0 0 22 0 0,0 0-3 0 0,0 0-6 0 0,0 0-23 0 0,0 0 18 0 0,0 0 3 0 0,0 0-10 0 0,0 0 10 0 0,0 0-23 0 0,0 0-4 0 0,0 0 25 0 0,0 0-14 0 0,0 0 14 0 0,0 0 1 0 0,0 0-22 0 0,0 0-3 0 0,0 0 2 0 0,0 0-11 0 0,0 0-9 0 0,0 0-11 0 0,0 0-27 0 0,0 0-37 0 0,0 0 23 0 0,0 0-25 0 0,7-15-2611 0 0,10 4 590 0 0,-8 5-492 0 0,1 0-3559 0 0,-5 2-5333 0 0</inkml:trace>
  <inkml:trace contextRef="#ctx0" brushRef="#br0" timeOffset="2633.38">644 926 4169 0 0,'0'0'2803'0'0,"0"0"-721"0"0,0 0-275 0 0,0 0 7 0 0,0 0-27 0 0,0 0-63 0 0,0 0-174 0 0,0 0-214 0 0,0 0-214 0 0,0 0-201 0 0,0 0-153 0 0,-11-13-108 0 0,-34-37-79 0 0,33 7 576 0 0,13 32-845 0 0,-1-5-46 0 0,0 0-1 0 0,2 0 0 0 0,0 0 1 0 0,0 0-1 0 0,2 0 1 0 0,0 0-1 0 0,1 1 0 0 0,0-1-265 0 0,6-11 138 0 0,1 0-1 0 0,1 1 1 0 0,1 1-1 0 0,1 0 1 0 0,2 1 0 0 0,0 0-1 0 0,2 2 1 0 0,17-18-138 0 0,-22 28 66 0 0,-13 11-71 0 0,-1 1-14 0 0,0 0-37 0 0,0 0 10 0 0,1 5-48 0 0,26 157 161 0 0,-24-125-48 0 0,26 47-23 0 0,-26-82 14 0 0,0-2 0 0 0,0 1 1 0 0,0 0-1 0 0,0-1 0 0 0,0 1 1 0 0,0-1-1 0 0,0 0 1 0 0,0 0-1 0 0,0 0 0 0 0,0 0 1 0 0,0-1-1 0 0,0 1 0 0 0,0-1 1 0 0,0 0-1 0 0,0 0 0 0 0,0 0 1 0 0,0 0-1 0 0,0 0 1 0 0,-1-1-1 0 0,1 1 0 0 0,0-1 1 0 0,-1 0-1 0 0,1 0 0 0 0,-1 0 1 0 0,0 0-1 0 0,0 0 1 0 0,1 0-1 0 0,-2-1 0 0 0,1 1 1 0 0,0-1-1 0 0,0 1 0 0 0,0-2-10 0 0,3-1 7 0 0,69-69 112 0 0,-38 36-94 0 0,1 2 0 0 0,2 1 0 0 0,1 3 0 0 0,22-14-25 0 0,-61 45-2 0 0,0 0 0 0 0,0 0 0 0 0,0 0-1 0 0,1-1 1 0 0,-1 1 0 0 0,0 1 0 0 0,1-1 0 0 0,-1 0 0 0 0,1 0-1 0 0,-1 0 1 0 0,1 1 0 0 0,-1-1 0 0 0,1 1 0 0 0,-1-1 0 0 0,1 1-1 0 0,0 0 1 0 0,-1-1 0 0 0,1 1 0 0 0,0 0 0 0 0,-1 0 0 0 0,1 0-1 0 0,0 1 1 0 0,-1-1 0 0 0,1 0 0 0 0,-1 0 0 0 0,1 1 0 0 0,0-1-1 0 0,-1 1 1 0 0,1 0 0 0 0,-1-1 0 0 0,1 1 0 0 0,-1 0 0 0 0,0 0-1 0 0,1 0 1 0 0,-1 0 0 0 0,0 0 0 0 0,1 0 0 0 0,-1 0 0 0 0,0 0-1 0 0,0 1 1 0 0,0-1 0 0 0,0 0 0 0 0,0 1 0 0 0,-1-1-1 0 0,1 1 1 0 0,0-1 0 0 0,0 1 0 0 0,-1-1 0 0 0,1 1 0 0 0,-1-1-1 0 0,0 1 1 0 0,1 0 0 0 0,-1-1 0 0 0,0 1 0 0 0,0-1 0 0 0,0 3 2 0 0,2 168-913 0 0,-2-171 517 0 0,5 2-2143 0 0,4 1-1608 0 0,0-3-2591 0 0,-5-1-4710 0 0</inkml:trace>
  <inkml:trace contextRef="#ctx0" brushRef="#br0" timeOffset="3216.993">1823 405 7778 0 0,'0'0'1621'0'0,"0"0"-246"0"0,0 0 35 0 0,0 0 102 0 0,0 0-11 0 0,0 0-122 0 0,0 0-171 0 0,0 0-203 0 0,-34 17-182 0 0,-110 54-151 0 0,58-9 301 0 0,68-44-698 0 0,7-10-162 0 0,2 0 1 0 0,-1 1-1 0 0,1 0 0 0 0,0 1 1 0 0,1 0-1 0 0,0 0 0 0 0,1 1 0 0 0,0 0 1 0 0,0 1-1 0 0,2-1 0 0 0,-1 1 1 0 0,1 0-1 0 0,0 3-113 0 0,4-13 32 0 0,1-1 0 0 0,-1 0 1 0 0,1 1-1 0 0,-1-1 0 0 0,1 1 0 0 0,-1-1 0 0 0,1 0 1 0 0,0 1-1 0 0,0-1 0 0 0,0 1 0 0 0,0-1 1 0 0,0 1-1 0 0,0-1 0 0 0,0 1 0 0 0,0-1 0 0 0,0 1 1 0 0,1-1-1 0 0,-1 0 0 0 0,1 1 0 0 0,-1-1 1 0 0,1 1-1 0 0,-1-1 0 0 0,1 0 0 0 0,0 0 0 0 0,0 1 1 0 0,0-1-1 0 0,0 0 0 0 0,0 0 0 0 0,0 0 1 0 0,0 0-1 0 0,0 0 0 0 0,0 0 0 0 0,0 0 0 0 0,0 0 1 0 0,1 0-1 0 0,-1-1 0 0 0,0 1 0 0 0,1-1 0 0 0,-1 1 1 0 0,0-1-1 0 0,1 1 0 0 0,-1-1 0 0 0,1 0 1 0 0,-1 1-1 0 0,1-1 0 0 0,-1 0 0 0 0,0 0 0 0 0,1 0 1 0 0,-1 0-1 0 0,2-1-32 0 0,13-1 207 0 0,0-1 0 0 0,0-1 0 0 0,-1-1 0 0 0,1 0 0 0 0,-1-1 0 0 0,-1-1-1 0 0,1 0 1 0 0,-1-1 0 0 0,0-1 0 0 0,-1 0 0 0 0,10-8-207 0 0,16-9 158 0 0,140-80 230 0 0,-177 104-386 0 0,-1 1 0 0 0,1-1 0 0 0,0 1-1 0 0,0-1 1 0 0,0 1 0 0 0,0 0 0 0 0,0 0 0 0 0,0 0 0 0 0,0 0 0 0 0,0 0 0 0 0,0 0 0 0 0,0 1 0 0 0,1-1 0 0 0,-1 1-1 0 0,0-1 1 0 0,0 1 0 0 0,1 0 0 0 0,-1 0 0 0 0,0 0 0 0 0,1 0 0 0 0,-1 0 0 0 0,0 1 0 0 0,0-1 0 0 0,1 1-1 0 0,-1-1 1 0 0,0 1 0 0 0,0 0 0 0 0,0 0 0 0 0,0 0 0 0 0,0 0 0 0 0,0 0 0 0 0,0 0 0 0 0,0 1 0 0 0,0-1 0 0 0,0 0-1 0 0,-1 1 1 0 0,1 0 0 0 0,0-1 0 0 0,-1 1 0 0 0,0 0 0 0 0,1 0 0 0 0,0 1-2 0 0,9 147 93 0 0,-11-126-89 0 0,-4 42 4 0 0,-3-1 0 0 0,-3 0 0 0 0,-10 35-8 0 0,17-83 1 0 0,-1-1 0 0 0,0 1 0 0 0,-1 0-1 0 0,-1-1 1 0 0,-1 0 0 0 0,0-1 0 0 0,-1 0-1 0 0,-1 0 1 0 0,0 0 0 0 0,-1-1 0 0 0,-1 0 0 0 0,-6 6-1 0 0,9-15 7 0 0,1-1 0 0 0,-1-1 0 0 0,0 1 1 0 0,1-1-1 0 0,-2 0 0 0 0,1-1 0 0 0,0 0 1 0 0,0 0-1 0 0,-1-1 0 0 0,1 0 0 0 0,-1 0 1 0 0,1-1-1 0 0,-1 0 0 0 0,1-1 0 0 0,-1 0 1 0 0,0 0-8 0 0,5-1 0 0 0,0 0 0 0 0,0 0 0 0 0,0-1 0 0 0,1 1 0 0 0,-1-1 0 0 0,1 0 0 0 0,0 0 0 0 0,0 0 0 0 0,0 0 0 0 0,0 0 0 0 0,0-1 0 0 0,1 0 0 0 0,-1 1 0 0 0,1-1 0 0 0,0 0 0 0 0,0 0 0 0 0,1 0 0 0 0,-1 0 0 0 0,1 0 0 0 0,0-1 0 0 0,0 1 0 0 0,0 0 0 0 0,0-1 0 0 0,1 1 0 0 0,0 0 0 0 0,0-1 0 0 0,0 1 1 0 0,0-1-1 0 0,1 1 0 0 0,0 0 0 0 0,0-1 0 0 0,0 1 0 0 0,0 0 0 0 0,0 0 0 0 0,1 0 0 0 0,0 0 0 0 0,0 0 0 0 0,0 0 0 0 0,2-1 0 0 0,10-19-6 0 0,2 1 0 0 0,1 1 0 0 0,0 0 0 0 0,2 1 0 0 0,0 1 0 0 0,2 1 0 0 0,0 0 0 0 0,15-8 6 0 0,89-73-1383 0 0,-113 87-2705 0 0,-10 8-6663 0 0,0 4-617 0 0</inkml:trace>
  <inkml:trace contextRef="#ctx0" brushRef="#br0" timeOffset="5786.719">2392 43 0 0 0,'0'0'1162'0'0,"0"0"885"0"0,0 0 279 0 0,0 0-29 0 0,0 0-166 0 0,0 0-186 0 0,0 0-195 0 0,0 0-231 0 0,0 0-204 0 0,0 0-153 0 0,0 0-116 0 0,4-7-68 0 0,11-21-82 0 0,-11 21-95 0 0,-4 7-114 0 0,0 0-99 0 0,0 0-100 0 0,0 0-68 0 0,0 0-53 0 0,0 0-77 0 0,0 0-50 0 0,0 0-44 0 0,-8 116 1777 0 0,-30 53-1216 0 0,-109 227-355 0 0,107-307-320 0 0,40-88-74 0 0,0 0 1 0 0,0 0-1 0 0,0 0 1 0 0,0 0-1 0 0,-1 0 1 0 0,1 0-1 0 0,0 0 1 0 0,1 0 0 0 0,-1 0-1 0 0,0 0 1 0 0,0 0-1 0 0,0 0 1 0 0,1 0-1 0 0,-1 0 1 0 0,0 0-1 0 0,1 0 1 0 0,-1 0-1 0 0,1 0 1 0 0,-1 0 0 0 0,1 0-1 0 0,-1-1 1 0 0,1 1-1 0 0,0 0 1 0 0,-1 0-1 0 0,1-1 1 0 0,0 1-1 0 0,0 0 1 0 0,-1-1-1 0 0,1 1 1 0 0,0-1 0 0 0,0 1-1 0 0,0-1 1 0 0,0 1-1 0 0,0-1 1 0 0,0 0-1 0 0,0 0 1 0 0,0 1-1 0 0,0-1 1 0 0,0 0-1 0 0,0 0 1 0 0,0 0-1 0 0,0 0 1 0 0,0 0 0 0 0,0 0-1 0 0,0 0 1 0 0,0 0-1 0 0,0 0 1 0 0,-1-1-1 0 0,1 1 1 0 0,0 0-1 0 0,0-1 1 0 0,0 1-1 0 0,0 0 1 0 0,0-1 0 0 0,0 1-1 0 0,0-1 1 0 0,-1 0-1 0 0,2 0-8 0 0,11 1 95 0 0,258-7 712 0 0,-204 6-608 0 0,-67 1-186 0 0,0 0-14 0 0,0 0 9 0 0,0 0 12 0 0,0 0 0 0 0,0 0 5 0 0,0 0-13 0 0,0 0-4 0 0,0 0 7 0 0,-25-5-2149 0 0,20 0-37 0 0,4 3-5187 0 0,1-2-4831 0 0</inkml:trace>
  <inkml:trace contextRef="#ctx0" brushRef="#br0" timeOffset="13069.488">1178 883 0 0 0,'0'0'996'0'0,"0"0"467"0"0,0 0 290 0 0,0 0 206 0 0,0 0 33 0 0,0 0-102 0 0,0 0-248 0 0,0 0-310 0 0,0 0-312 0 0,0 0-222 0 0,0 0-141 0 0,1-8 2178 0 0,59-13 848 0 0,37 12-2329 0 0,-98 43-922 0 0,-69 108 290 0 0,70-142-711 0 0,-1 1-1 0 0,1-1 1 0 0,-1 0 0 0 0,1 0 0 0 0,0 1-1 0 0,-1-1 1 0 0,1 0 0 0 0,-1 1 0 0 0,1-1-1 0 0,-1 0 1 0 0,1 1 0 0 0,0-1 0 0 0,-1 0 0 0 0,1 1-1 0 0,0-1 1 0 0,-1 1 0 0 0,1-1 0 0 0,0 1-1 0 0,0-1 1 0 0,-1 1 0 0 0,1-1 0 0 0,0 1-1 0 0,0-1 1 0 0,0 1 0 0 0,0-1 0 0 0,0 1-1 0 0,0-1 1 0 0,0 1 0 0 0,0-1 0 0 0,0 1-1 0 0,0-1 1 0 0,0 1 0 0 0,0-1 0 0 0,0 1-1 0 0,0-1 1 0 0,0 1 0 0 0,0 0 0 0 0,1-1-1 0 0,-1 0 1 0 0,0 1 0 0 0,0-1 0 0 0,1 1-1 0 0,-1-1 1 0 0,0 1 0 0 0,1-1 0 0 0,-1 1 0 0 0,0-1-1 0 0,1 0 1 0 0,-1 1 0 0 0,1-1 0 0 0,-1 0-1 0 0,0 1 1 0 0,1-1 0 0 0,-1 0 0 0 0,1 0-1 0 0,-1 1 1 0 0,1-1 0 0 0,-1 0 0 0 0,1 0-1 0 0,-1 0 1 0 0,1 0 0 0 0,-1 0 0 0 0,1 0-1 0 0,0 0 1 0 0,-1 0 0 0 0,1 0 0 0 0,-1 0-1 0 0,1 0-10 0 0,46 1 843 0 0,-37-2-749 0 0,13 1-10 0 0,18 0-1248 0 0,-16 3-5477 0 0,-17-2-2256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4065 0 0,'0'0'1767'0'0,"0"0"-291"0"0,0 0-30 0 0,0 0 153 0 0,0 0 113 0 0,0 0-55 0 0,0 0-221 0 0,0 0-260 0 0,0 0-229 0 0,0 0-193 0 0,0 0-120 0 0,-5 8 3232 0 0,92 0-250 0 0,131-11-2131 0 0,-73-5-1123 0 0,-45 3-254 0 0,-99 5-140 0 0,-1 0 13 0 0,0 0 6 0 0,0 0-15 0 0,0 0-8 0 0,0 0-24 0 0,-22 0-2091 0 0,-7 2-2960 0 0,11 4-4517 0 0,11-2-1400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10530 0 0,'0'0'2441'0'0,"0"0"-854"0"0,0 0-510 0 0,0 0 61 0 0,0 0 264 0 0,0 0 230 0 0,0 0 44 0 0,0 0-210 0 0,0 0-315 0 0,0 0-291 0 0,0 0-228 0 0,38 2-173 0 0,117 5-123 0 0,-48-19 53 0 0,117-8-2201 0 0,-198 20-2380 0 0,-7 0-7690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1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 11402 0 0,'0'0'2324'0'0,"0"0"-689"0"0,0 0-390 0 0,0 0-45 0 0,0 0 6 0 0,0 0-54 0 0,0 0-127 0 0,0 0-140 0 0,0 0-107 0 0,0 0-61 0 0,0 0-51 0 0,0 0-125 0 0,0 0-93 0 0,2 19-73 0 0,4 61-47 0 0,-6-71-240 0 0,1 1 0 0 0,-2-1 0 0 0,1 0 1 0 0,-1 0-1 0 0,-1 1 0 0 0,0-1 0 0 0,0 0 0 0 0,0 0 0 0 0,-1-1 1 0 0,-1 1-1 0 0,-3 6-88 0 0,-2 6 110 0 0,-93 159 260 0 0,41-83-322 0 0,27-42-41 0 0,22-38-5 0 0,1 1 1 0 0,0 0 0 0 0,1 0 0 0 0,1 1-1 0 0,1 1 1 0 0,1-1 0 0 0,0 1 0 0 0,1 3-3 0 0,6-21 9 0 0,-1 0 0 0 0,1 0 0 0 0,0 0 0 0 0,0 0-1 0 0,0 0 1 0 0,0 0 0 0 0,0 0 0 0 0,1 0 0 0 0,-1 0 0 0 0,0 0 0 0 0,1 0 0 0 0,0 0 0 0 0,-1 0 0 0 0,1 0 0 0 0,0 0 0 0 0,0 0 0 0 0,0-1-1 0 0,0 1 1 0 0,0 0 0 0 0,0-1 0 0 0,1 1 0 0 0,-1-1 0 0 0,0 1 0 0 0,1-1 0 0 0,-1 0 0 0 0,1 0 0 0 0,0 1 0 0 0,-1-1 0 0 0,1 0 0 0 0,0 0-1 0 0,0-1 1 0 0,0 1 0 0 0,0 0 0 0 0,-1-1 0 0 0,1 1 0 0 0,0-1 0 0 0,1 1-9 0 0,83 5 474 0 0,-67-7-422 0 0,217-25 979 0 0,-152 32-920 0 0,-53 3-94 0 0,-26-16-2686 0 0,-10-8-6337 0 0,5 13-2899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29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7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1 612 4329 0 0,'0'0'2272'0'0,"0"0"-787"0"0,0 0-366 0 0,0 0 100 0 0,0 0 245 0 0,0 0 204 0 0,0 0 55 0 0,0 0-101 0 0,0 0-164 0 0,0 0-133 0 0,0 0-101 0 0,0 0-91 0 0,0 0-80 0 0,0 4-82 0 0,3 6 1326 0 0,10-42-152 0 0,-10 23-2394 0 0,13-32 419 0 0,1 1 0 0 0,2 1 0 0 0,2 0 0 0 0,2 1 0 0 0,1 2 0 0 0,26-31-170 0 0,-6 19 28 0 0,1 1 0 0 0,3 2-1 0 0,1 3 1 0 0,3 1 0 0 0,2 2-28 0 0,-53 38-1 0 0,0 1-1 0 0,-1-1 1 0 0,1 1-1 0 0,0-1 1 0 0,0 1-1 0 0,-1 0 1 0 0,1-1 0 0 0,0 1-1 0 0,0 0 1 0 0,-1-1-1 0 0,1 1 1 0 0,0 0-1 0 0,0 0 1 0 0,0 0 0 0 0,0 0-1 0 0,-1 0 1 0 0,1 0-1 0 0,0 0 1 0 0,0 0-1 0 0,0 0 1 0 0,0 0 0 0 0,-1 0-1 0 0,1 1 1 0 0,0-1-1 0 0,0 0 1 0 0,0 1-1 0 0,-1-1 1 0 0,1 0 0 0 0,0 1-1 0 0,0-1 1 0 0,-1 1-1 0 0,1-1 1 0 0,0 1-1 0 0,-1-1 1 0 0,1 1 0 0 0,-1 0-1 0 0,1-1 1 0 0,-1 1-1 0 0,1 0 1 0 0,-1-1-1 0 0,1 1 1 0 0,-1 0 0 0 0,0 0-1 0 0,1 0 1 0 0,-1-1-1 0 0,0 1 1 0 0,0 0-1 0 0,0 0 1 0 0,1 0 0 0 0,-1-1-1 0 0,0 2 2 0 0,7 50 20 0 0,-7-44-4 0 0,0 288 42 0 0,26-325-36 0 0,36-38-14 0 0,187-180 69 0 0,-160 197-140 0 0,-88 52 62 0 0,1-1-1 0 0,0 1 0 0 0,-1-1 0 0 0,1 1 1 0 0,-1 0-1 0 0,1 0 0 0 0,-1-1 1 0 0,0 1-1 0 0,0 0 0 0 0,0 0 0 0 0,0 0 1 0 0,0 0-1 0 0,0 1 0 0 0,0-1 1 0 0,-1 0-1 0 0,1 0 0 0 0,-1 0 0 0 0,0 1 1 0 0,1-1-1 0 0,-1 0 0 0 0,0 0 0 0 0,0 1 1 0 0,-1-1-1 0 0,1 0 0 0 0,-1 1 2 0 0,2 2 3 0 0,-27 311 69 0 0,26-220-2414 0 0,7-89-1533 0 0,-2-7-1746 0 0,-4 0 3935 0 0,1 0-10127 0 0</inkml:trace>
  <inkml:trace contextRef="#ctx0" brushRef="#br0" timeOffset="393.214">1146 323 11891 0 0,'0'0'2080'0'0,"0"0"-341"0"0,0 0-159 0 0,0 0-9 0 0,0 0-72 0 0,0 0-128 0 0,0 0-197 0 0,0 0-246 0 0,0 0-206 0 0,0 0-121 0 0,0 0-58 0 0,0 0-26 0 0,0 0-35 0 0,11 0-74 0 0,199-30 696 0 0,-108 26-1008 0 0,-102 46-68 0 0,-72 40 23 0 0,59-71-49 0 0,-28 22 14 0 0,29-26-8 0 0,1 1 1 0 0,0 1-1 0 0,1 0 1 0 0,0 0-1 0 0,1 1 1 0 0,-1 0-1 0 0,2 1 1 0 0,0 0-1 0 0,0 0 0 0 0,-3 7-8 0 0,11-17 1 0 0,-1 0-1 0 0,0-1 0 0 0,1 1 1 0 0,-1 0-1 0 0,1 0 0 0 0,-1 0 1 0 0,1 0-1 0 0,0 0 0 0 0,-1 0 1 0 0,1 0-1 0 0,0 0 0 0 0,0 0 1 0 0,-1 0-1 0 0,1 0 0 0 0,0 0 1 0 0,0 0-1 0 0,0 0 0 0 0,0 0 1 0 0,0 0-1 0 0,0 0 0 0 0,1 0 1 0 0,-1 0-1 0 0,0 0 0 0 0,1 0 1 0 0,-1 0-1 0 0,0-1 0 0 0,1 1 1 0 0,-1 0-1 0 0,1 0 0 0 0,-1 0 1 0 0,1 0-1 0 0,0 0 0 0 0,-1-1 1 0 0,1 1-1 0 0,0 0 0 0 0,-1 0 1 0 0,1-1-1 0 0,0 1 0 0 0,0-1 1 0 0,0 1-1 0 0,0-1 0 0 0,-1 1 1 0 0,1-1-1 0 0,0 1 0 0 0,0-1 1 0 0,0 0-1 0 0,0 0 0 0 0,0 1 0 0 0,0-1 1 0 0,0 0-1 0 0,0 0 0 0 0,0 0 1 0 0,0 0-1 0 0,0 0 0 0 0,0 0 1 0 0,0 0-1 0 0,1-1 0 0 0,11 0-124 0 0,0-2-1 0 0,-1 0 1 0 0,1 0-1 0 0,0-2 1 0 0,-1 1 0 0 0,0-1-1 0 0,0-1 1 0 0,0 0-1 0 0,-1-1 1 0 0,0 0 0 0 0,0-1-1 0 0,-1 0 1 0 0,4-4 124 0 0,38-24-5040 0 0,-30 19-4442 0 0,-19 15 7072 0 0,7-3-7547 0 0</inkml:trace>
  <inkml:trace contextRef="#ctx0" brushRef="#br0" timeOffset="3839.333">2096 192 0 0 0,'0'0'1036'0'0,"0"0"945"0"0,0 0 79 0 0,0 0-216 0 0,0 0-241 0 0,0 0-249 0 0,0 0-192 0 0,0 0-178 0 0,0 0-85 0 0,0 0-46 0 0,5-8-21 0 0,18-25-17 0 0,-22 32-745 0 0,-1 0 0 0 0,0 1-1 0 0,0-1 1 0 0,0 0 0 0 0,0 0 0 0 0,0 1-1 0 0,0-1 1 0 0,0 0 0 0 0,0 1-1 0 0,0-1 1 0 0,-1 0 0 0 0,1 1-1 0 0,0-1 1 0 0,0 0 0 0 0,-1 1 0 0 0,1-1-1 0 0,0 1 1 0 0,-1-1 0 0 0,1 0-1 0 0,0 1 1 0 0,-1-1 0 0 0,1 1-1 0 0,-1-1 1 0 0,1 1 0 0 0,-1-1 0 0 0,1 1-1 0 0,-1-1 1 0 0,0 1 0 0 0,1 0-1 0 0,-1-1 1 0 0,1 1 0 0 0,-1 0-1 0 0,0 0 1 0 0,1-1 0 0 0,-1 1 0 0 0,0 0-1 0 0,1 0 1 0 0,-1 0 0 0 0,0 0-1 0 0,1 0 1 0 0,-1 0 0 0 0,0 0-1 0 0,0 0 1 0 0,1 0 0 0 0,-1 0 0 0 0,0 0-1 0 0,1 0 1 0 0,-1 0 0 0 0,0 1-1 0 0,1-1 1 0 0,-1 0 0 0 0,1 0-1 0 0,-1 1 1 0 0,0-1 0 0 0,1 1 0 0 0,-1-1-70 0 0,-1 1 260 0 0,-11-1-45 0 0,1 0-1 0 0,0 2 1 0 0,0-1 0 0 0,0 1 0 0 0,0 1 0 0 0,1 1 0 0 0,-1-1-1 0 0,1 2 1 0 0,0-1 0 0 0,0 2 0 0 0,0-1 0 0 0,-1 3-215 0 0,1-3 49 0 0,0 0-1 0 0,0 1 1 0 0,1 1 0 0 0,-1 0 0 0 0,2 0-1 0 0,-1 1 1 0 0,1 0 0 0 0,0 1 0 0 0,1 0 0 0 0,0 0-1 0 0,0 1 1 0 0,1 0 0 0 0,0 0 0 0 0,1 1 0 0 0,0 0-1 0 0,1 0 1 0 0,0 0 0 0 0,1 1 0 0 0,0-1-1 0 0,0 1 1 0 0,2 0 0 0 0,-1 0 0 0 0,2 1 0 0 0,-1 3-49 0 0,4-12 56 0 0,1-1 1 0 0,-1 1-1 0 0,1-1 1 0 0,0 0-1 0 0,0 0 0 0 0,0 0 1 0 0,0 0-1 0 0,0 0 1 0 0,1-1-1 0 0,-1 0 1 0 0,1 1-1 0 0,0-1 1 0 0,0-1-1 0 0,0 1 1 0 0,0 0-1 0 0,0-1 1 0 0,0 0-1 0 0,0 0 1 0 0,0 0-1 0 0,0-1 1 0 0,0 1-1 0 0,1-1 0 0 0,-1 0 1 0 0,0 0-1 0 0,0 0 1 0 0,1-1-1 0 0,-1 0 1 0 0,0 1-1 0 0,0-1 1 0 0,0-1-1 0 0,0 1 1 0 0,0-1-57 0 0,14-4 161 0 0,0-1 0 0 0,-1 0 1 0 0,0-2-1 0 0,-1 0 0 0 0,1 0 0 0 0,-2-2 1 0 0,0 0-1 0 0,3-3-161 0 0,2 0 110 0 0,281-218 950 0 0,-300 231-1058 0 0,0 0 0 0 0,0 0-1 0 0,-1 0 1 0 0,1 1 0 0 0,0-1 0 0 0,0 0-1 0 0,0 0 1 0 0,0 0 0 0 0,0 1-1 0 0,0-1 1 0 0,0 0 0 0 0,0 1 0 0 0,0-1-1 0 0,1 1 1 0 0,-1-1 0 0 0,0 1 0 0 0,0 0-1 0 0,0 0 1 0 0,1-1 0 0 0,-1 1-1 0 0,0 0 1 0 0,0 0 0 0 0,1 0 0 0 0,-1 0-1 0 0,0 0 1 0 0,0 0 0 0 0,0 1 0 0 0,1-1-1 0 0,-1 0 1 0 0,0 1 0 0 0,0-1-1 0 0,0 1 1 0 0,0-1 0 0 0,0 1 0 0 0,1-1-1 0 0,-1 1 1 0 0,0 0 0 0 0,0 0-1 0 0,-1-1 1 0 0,1 1 0 0 0,0 0 0 0 0,0 0-1 0 0,0 0 1 0 0,0 0 0 0 0,-1 0 0 0 0,1 0-1 0 0,0 0 1 0 0,-1 0 0 0 0,1 0-1 0 0,-1 1 1 0 0,0-1 0 0 0,1 0 0 0 0,-1 0-1 0 0,0 0 1 0 0,1 1 0 0 0,-1-1 0 0 0,0 0-1 0 0,0 1-1 0 0,2 190 199 0 0,-6-130-195 0 0,-3 0 0 0 0,-2 0-1 0 0,-3-1 1 0 0,-8 19-4 0 0,16-64 2 0 0,-9 32 8 0 0,-2-1 0 0 0,-2-1 0 0 0,-2-1-1 0 0,-2 0 1 0 0,-2-2 0 0 0,-2 0 0 0 0,-1-2 0 0 0,-3 0-1 0 0,-1-2-9 0 0,21-26 0 0 0,-1 0 0 0 0,0-1 0 0 0,-1 0 0 0 0,-1-1 0 0 0,0 0 0 0 0,0-1-1 0 0,-1 0 1 0 0,0-1 0 0 0,-1 0 0 0 0,0-1 0 0 0,-11 5 0 0 0,23-13 2 0 0,0 1 0 0 0,0 0 0 0 0,1-1 0 0 0,-1 1 0 0 0,0-1 0 0 0,0 1 0 0 0,0-1 0 0 0,0 0 0 0 0,0 0 0 0 0,0 0 0 0 0,0 0 0 0 0,0 0 0 0 0,0 0 0 0 0,0-1 0 0 0,0 1 0 0 0,1-1 0 0 0,-1 1 0 0 0,0-1 1 0 0,0 1-1 0 0,0-1 0 0 0,1 0 0 0 0,-1 0 0 0 0,0 0 0 0 0,1 0 0 0 0,-1-1 0 0 0,1 1 0 0 0,-1 0 0 0 0,1 0 0 0 0,-1-1 0 0 0,1 1 0 0 0,0-1 0 0 0,0 0 0 0 0,0 1 0 0 0,0-1 0 0 0,0 0-2 0 0,-9-70 16 0 0,14 46-15 0 0,1-1 1 0 0,1 1 0 0 0,1 1 0 0 0,1-1-1 0 0,2 1 1 0 0,0 1 0 0 0,2-1 0 0 0,0 2-1 0 0,2 0 1 0 0,0 0 0 0 0,5-2-2 0 0,-19 24-1 0 0,26-42-104 0 0,1 2 1 0 0,2 1-1 0 0,1 1 0 0 0,3 1 0 0 0,1 2 0 0 0,11-8 105 0 0,1 22-2846 0 0,-24 21-8826 0 0,-19 1-356 0 0</inkml:trace>
  <inkml:trace contextRef="#ctx0" brushRef="#br0" timeOffset="5739.701">1452 504 0 0 0,'0'0'693'0'0,"0"0"380"0"0,0 0-10 0 0,0 0-38 0 0,0 0 2 0 0,0 0-77 0 0,0 0-108 0 0,0 0-96 0 0,0 0-83 0 0,0 0-51 0 0,7-2 7513 0 0,25-11-6304 0 0,68-25 222 0 0,-93 38-98 0 0,-86 31-1757 0 0,-3 0 18 0 0,70-24-268 0 0,22-6-1634 0 0,4-2-3274 0 0,-11 1-5971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8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97 420 5473 0 0,'0'0'1446'0'0,"0"0"-514"0"0,0 0-321 0 0,0 0 45 0 0,0 0 276 0 0,0 0 303 0 0,0 0 147 0 0,0 0-62 0 0,0 0-146 0 0,0 0-186 0 0,0 0-141 0 0,16-7-109 0 0,49-21-111 0 0,18 21 1734 0 0,154-9 1352 0 0,-78-11-2777 0 0,-42 12-608 0 0,-72 11-342 0 0,-45 4-12 0 0,0 0-16 0 0,0 0-20 0 0,0 0-24 0 0,0 0-46 0 0,0 0-66 0 0,-23 26-5610 0 0,10-17-2486 0 0,7-1-2743 0 0</inkml:trace>
  <inkml:trace contextRef="#ctx0" brushRef="#br0" timeOffset="262.722">1 702 9530 0 0,'0'0'1174'0'0,"0"0"-366"0"0,0 0-35 0 0,0 0 326 0 0,0 0 337 0 0,0 0 144 0 0,0 0-87 0 0,0 0-182 0 0,34-3-225 0 0,108-8-211 0 0,192-10 1658 0 0,-245 17-6543 0 0,-89 3-511 0 0,0-1-361 0 0,0 1-5403 0 0</inkml:trace>
  <inkml:trace contextRef="#ctx0" brushRef="#br0" timeOffset="1060.439">353 0 0 0 0,'0'0'697'0'0,"0"0"1373"0"0,0 0 400 0 0,0 0-132 0 0,0 0-240 0 0,0 0-254 0 0,0 0-258 0 0,0 0-218 0 0,0 0-168 0 0,0 0-127 0 0,0 0-119 0 0,0 0-103 0 0,0 0-111 0 0,0 0-173 0 0,0 0-136 0 0,0 0-126 0 0,0 0-111 0 0,0 0-74 0 0,4 11 75 0 0,37 40 910 0 0,138 99 659 0 0,-126-108-1505 0 0,1-3-1 0 0,2-2 1 0 0,1-2-1 0 0,10 1-258 0 0,-2-1 233 0 0,-65-35-212 0 0,1 0-1 0 0,0 0 1 0 0,-1 0-1 0 0,1 0 1 0 0,-1 0-1 0 0,1 0 1 0 0,-1 1-1 0 0,1-1 1 0 0,-1 0-1 0 0,1 0 1 0 0,-1 1-1 0 0,0-1 1 0 0,1 0-1 0 0,-1 1 1 0 0,1-1-1 0 0,-1 0 1 0 0,1 1-1 0 0,-1-1 1 0 0,0 0-1 0 0,1 1 1 0 0,-1-1-1 0 0,0 1 1 0 0,0-1-1 0 0,1 1 1 0 0,-1-1-1 0 0,0 1 1 0 0,0-1-1 0 0,0 1 1 0 0,1-1-1 0 0,-1 1 1 0 0,0-1-1 0 0,0 1 1 0 0,0-1-1 0 0,0 1 1 0 0,0-1-1 0 0,0 1 1 0 0,0-1-1 0 0,0 1 1 0 0,0 0-1 0 0,0-1 1 0 0,-1 1-1 0 0,1-1 1 0 0,0 1-1 0 0,0-1 1 0 0,0 1-1 0 0,-1-1 1 0 0,1 1-1 0 0,0-1 1 0 0,-1 0-1 0 0,1 1 1 0 0,0-1-1 0 0,-1 1 1 0 0,1-1-1 0 0,0 0 1 0 0,-1 1-1 0 0,1-1 1 0 0,-1 0-21 0 0,-32 22 494 0 0,19-15-460 0 0,-15 13 25 0 0,0 0 0 0 0,1 2 0 0 0,1 1 0 0 0,2 1 0 0 0,0 2 0 0 0,1 0 0 0 0,-12 20-59 0 0,-69 107 147 0 0,35-51 13 0 0,37-49-1874 0 0,27-49-538 0 0,2-1-1200 0 0,1-2-3627 0 0,1-1-4926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02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119 154 4865 0 0,'0'0'1326'0'0,"0"0"-23"0"0,0 0-38 0 0,0 0 63 0 0,0 0 111 0 0,0 0 67 0 0,0 0-40 0 0,0 0-226 0 0,0 0-332 0 0,0 0-333 0 0,0 0-202 0 0,-11 11-102 0 0,-34 37-25 0 0,16 27 234 0 0,25-50-348 0 0,-24 221 664 0 0,26 34-480 0 0,3-270-299 0 0,0 0 0 0 0,1-1 0 0 0,0 1 0 0 0,1-1 0 0 0,0 1 0 0 0,0-1-1 0 0,1 0 1 0 0,0 0 0 0 0,1 0 0 0 0,4 5-17 0 0,-7-12 39 0 0,-1 1 0 0 0,1-1 0 0 0,1 1 0 0 0,-1-1 0 0 0,0 0-1 0 0,1 0 1 0 0,-1 0 0 0 0,1-1 0 0 0,-1 1 0 0 0,1-1 0 0 0,0 1-1 0 0,0-1 1 0 0,0 0 0 0 0,-1 0 0 0 0,1 0 0 0 0,0 0 0 0 0,1 0 0 0 0,-1-1-1 0 0,0 0 1 0 0,0 1 0 0 0,0-1 0 0 0,0 0 0 0 0,0 0 0 0 0,0-1 0 0 0,0 1-1 0 0,0-1 1 0 0,0 1 0 0 0,0-1 0 0 0,0 0 0 0 0,0 0 0 0 0,0-1-1 0 0,0 1 1 0 0,1-1-39 0 0,86-61 1041 0 0,-43 15-850 0 0,-2-2 0 0 0,-3-1 0 0 0,-2-3-1 0 0,-2-1 1 0 0,-2-2 0 0 0,3-13-191 0 0,-20 35 58 0 0,-2-1 1 0 0,-2 0-1 0 0,-1-2 0 0 0,-2 1 1 0 0,-1-2-1 0 0,-2 1 1 0 0,-2-1-1 0 0,-2 0 1 0 0,-1-1-1 0 0,-2 0 0 0 0,-3-23-58 0 0,-10 23 439 0 0,-2 61-401 0 0,-4 44 150 0 0,4 1 1 0 0,2 0 0 0 0,3 1-1 0 0,3 0 1 0 0,3 0 0 0 0,6 54-189 0 0,1-21 393 0 0,5-1 1 0 0,20 86-394 0 0,5-73-18 0 0,-31-103-952 0 0,-4-16-6473 0 0,0 1 1937 0 0,0 2-6083 0 0</inkml:trace>
  <inkml:trace contextRef="#ctx0" brushRef="#br0" timeOffset="244.09">851 678 12475 0 0,'0'0'1628'0'0,"0"0"-661"0"0,0 0-288 0 0,0 0 77 0 0,0 0 232 0 0,0 0 175 0 0,0 0-9 0 0,0 0-160 0 0,0 0-261 0 0,-6 34-253 0 0,-16 105-174 0 0,28-69-5 0 0,27 30-1271 0 0,-32-94-598 0 0,-1-5-4679 0 0,0-1-4015 0 0</inkml:trace>
  <inkml:trace contextRef="#ctx0" brushRef="#br0" timeOffset="913.585">982 774 9898 0 0,'0'0'1518'0'0,"0"0"-507"0"0,0 0-286 0 0,0 0 66 0 0,0 0 160 0 0,0 0 136 0 0,0 0 18 0 0,0 0-67 0 0,0 0-106 0 0,0 0-145 0 0,0 0-116 0 0,0 0-111 0 0,0 0-101 0 0,29-5-63 0 0,92-16-67 0 0,99-11 779 0 0,-205 32-712 0 0,-22-2 700 0 0,-19-3-803 0 0,-85-49-109 0 0,110 53-182 0 0,1 1 0 0 0,-1-1 1 0 0,1 1-1 0 0,-1-1 0 0 0,1 1 0 0 0,-1 0 1 0 0,1-1-1 0 0,-1 1 0 0 0,1-1 1 0 0,-1 1-1 0 0,0 0 0 0 0,1 0 0 0 0,-1-1 1 0 0,1 1-1 0 0,-1 0 0 0 0,0 0 0 0 0,1 0 1 0 0,-1 0-1 0 0,0 0 0 0 0,1 0 1 0 0,-1 0-1 0 0,0 0 0 0 0,1 0 0 0 0,-1 0 1 0 0,0 0-1 0 0,1 0 0 0 0,-1 0 1 0 0,0 1-1 0 0,1-1 0 0 0,-1 0 0 0 0,0 1 1 0 0,1-1-1 0 0,-1 0 0 0 0,1 1 1 0 0,-1-1-1 0 0,1 0 0 0 0,-1 1 0 0 0,1-1 1 0 0,-1 1-1 0 0,1-1 0 0 0,-1 1 0 0 0,1-1 1 0 0,0 1-1 0 0,-1-1 0 0 0,1 1 1 0 0,0 0-1 0 0,-1-1 0 0 0,1 1 0 0 0,0 0 1 0 0,0-1-1 0 0,0 1 0 0 0,-1-1 1 0 0,1 1-1 0 0,0 0 0 0 0,0 0-2 0 0,-2 45 49 0 0,3-34-11 0 0,16 163 173 0 0,-9-132 346 0 0,23-116 526 0 0,74-85-987 0 0,-67 108-189 0 0,-48 80-5641 0 0,6-15-2909 0 0,2-6-3525 0 0</inkml:trace>
  <inkml:trace contextRef="#ctx0" brushRef="#br0" timeOffset="1334.659">1600 697 12419 0 0,'0'0'1843'0'0,"0"0"-426"0"0,0 0-287 0 0,0 0 21 0 0,0 0 90 0 0,0 0-10 0 0,0 0-114 0 0,0 0-191 0 0,0 0-212 0 0,0 0-126 0 0,0 0-110 0 0,0 0-88 0 0,34-21-55 0 0,104-65-55 0 0,-68 54 167 0 0,-3 25 177 0 0,-66 8-605 0 0,1 0 0 0 0,-1 1 1 0 0,0-1-1 0 0,1 1 0 0 0,-1 0 0 0 0,0-1 1 0 0,0 1-1 0 0,0 0 0 0 0,0-1 0 0 0,0 1 1 0 0,-1 0-1 0 0,1 0 0 0 0,0 0 0 0 0,-1 0 1 0 0,1 0-1 0 0,-1 0 0 0 0,0 0 0 0 0,0 0 1 0 0,0 0-1 0 0,0 0 0 0 0,0 0 0 0 0,0 0 0 0 0,0 0 1 0 0,-1 0-1 0 0,1 0 0 0 0,-1 0 0 0 0,0 1-19 0 0,1 3 60 0 0,-3 5-11 0 0,0 0-1 0 0,-1 0 1 0 0,0-1 0 0 0,0 1 0 0 0,-1-1 0 0 0,0 0 0 0 0,-1 0 0 0 0,-1-1-1 0 0,1 0 1 0 0,-3 3-49 0 0,-3 5 36 0 0,-41 49 47 0 0,42-56-65 0 0,1 1 1 0 0,0 1 0 0 0,1 0-1 0 0,1 0 1 0 0,0 1-1 0 0,0 0 1 0 0,1 0-1 0 0,1 0 1 0 0,0 1-1 0 0,1 0 1 0 0,-1 5-19 0 0,6-17 9 0 0,-1 0 0 0 0,1 0 0 0 0,0 0 0 0 0,0 0 0 0 0,0 0 0 0 0,1 0 0 0 0,-1 0 0 0 0,0 0 0 0 0,1 0 0 0 0,-1 0 0 0 0,1 0 0 0 0,0 0 0 0 0,0 0 1 0 0,0-1-1 0 0,0 1 0 0 0,0 0 0 0 0,0 0 0 0 0,0-1 0 0 0,0 1 0 0 0,1-1 0 0 0,-1 1 0 0 0,0-1 0 0 0,1 1 0 0 0,0-1 0 0 0,-1 0 0 0 0,1 0 0 0 0,0 0 1 0 0,-1 0-1 0 0,1 0 0 0 0,0 0 0 0 0,0 0 0 0 0,0-1 0 0 0,0 1 0 0 0,0-1 0 0 0,0 1 0 0 0,0-1 0 0 0,0 0 0 0 0,0 0 0 0 0,0 0 0 0 0,0 0-9 0 0,85-4 511 0 0,65-49-64 0 0,-123 41-488 0 0,4 0-664 0 0,-22 10-3818 0 0,1 1-3722 0 0,-11 1-4705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3.6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1 189 0 0 0,'0'0'796'0'0,"0"0"539"0"0,0 0 296 0 0,0 0 4 0 0,0 0-240 0 0,0 0-357 0 0,0 0-298 0 0,0 0-148 0 0,0 0-21 0 0,3-1 16 0 0,105 10 4534 0 0,177-25-66 0 0,335-84-1866 0 0,-124 27-1989 0 0,-405 65-850 0 0,-74 35-1160 0 0,-3-26-3244 0 0,-8-2-3942 0 0,-1 1-3859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4.6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0 267 0 0 0,'0'0'831'0'0,"0"0"-16"0"0,0 0-142 0 0,0 0 115 0 0,0 0 362 0 0,0 0 390 0 0,0 0 217 0 0,0 0 22 0 0,0 0-86 0 0,33-4-171 0 0,106-13-182 0 0,195-41 3627 0 0,-243 42-4088 0 0,835-124 2981 0 0,-475 116-3095 0 0,-450 24-659 0 0,-1 0 72 0 0,0 0 67 0 0,-23 0 655 0 0,-56-7-602 0 0,79 7-284 0 0,0 0-3 0 0,0 0 0 0 0,0 0-13 0 0,0 0 8 0 0,0 0 2 0 0,0 0-3 0 0,0 0-8 0 0,0 0 10 0 0,0 0 4 0 0,0 0-13 0 0,0 0 8 0 0,0 0 2 0 0,0 0 1 0 0,0 0 0 0 0,0 0-18 0 0,0 0 2 0 0,0 0 9 0 0,0 0-10 0 0,0 0 5 0 0,0 0-22 0 0,0 0-3 0 0,0 0 10 0 0,0 0-12 0 0,0 0 6 0 0,0 0-11 0 0,0 0-1 0 0,0 0-19 0 0,-11 27-5611 0 0,6-20-296 0 0,2-3-5909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4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288 187 4489 0 0,'0'0'2961'0'0,"0"0"-984"0"0,0 0-343 0 0,0 0-79 0 0,0 0-52 0 0,0 0-159 0 0,0 0-243 0 0,0 0-236 0 0,0 0-179 0 0,0 0-106 0 0,0 0-24 0 0,-22 29 63 0 0,-63 91 58 0 0,86-121-660 0 0,0 1 1 0 0,-1-1-1 0 0,1 1 1 0 0,0 0-1 0 0,0-1 0 0 0,0 1 1 0 0,0 0-1 0 0,0-1 0 0 0,0 1 1 0 0,0 0-1 0 0,0 0 0 0 0,0 0 1 0 0,0 0-1 0 0,0 0 1 0 0,0 0-1 0 0,0 0 0 0 0,0 1 1 0 0,0-1-1 0 0,0 0 0 0 0,-1 0 1 0 0,1 1-1 0 0,0-1 0 0 0,0 1 1 0 0,0-1-1 0 0,0 0 1 0 0,0 1-1 0 0,-1 0 0 0 0,1-1 1 0 0,0 1-1 0 0,0-1 0 0 0,-1 1 1 0 0,1 0-1 0 0,0 0 0 0 0,-1-1 1 0 0,1 1-1 0 0,-1 0 1 0 0,1 0-1 0 0,-1 0 0 0 0,1 0 1 0 0,-1 0-1 0 0,0-1 0 0 0,0 1 1 0 0,1 0-1 0 0,-1 0 0 0 0,0 0 1 0 0,0 0-1 0 0,0 0 1 0 0,0 0-1 0 0,0 0 0 0 0,0 0 1 0 0,0 0-1 0 0,0 0 0 0 0,0 0 1 0 0,0 0-1 0 0,-1 0 0 0 0,1 0 1 0 0,0 0-1 0 0,-1 0 1 0 0,1-1-1 0 0,-1 1 0 0 0,1 0 1 0 0,-1 0-1 0 0,1 0 0 0 0,-1 0 1 0 0,1-1-1 0 0,-1 1 0 0 0,0 0 1 0 0,0-1-1 0 0,0 1-17 0 0,10-1 200 0 0,26-5 8 0 0,0-2 0 0 0,0-1 1 0 0,-1-1-1 0 0,0-3 1 0 0,0 0-1 0 0,-2-2 0 0 0,1-1 1 0 0,-2-2-1 0 0,0-1 0 0 0,-1-2 1 0 0,-1 0-1 0 0,-1-2 1 0 0,-1-2-1 0 0,-1 0 0 0 0,-1-2 1 0 0,1-2-209 0 0,-21 23 60 0 0,0 1 1 0 0,0-1 0 0 0,-1 0-1 0 0,1-1 1 0 0,-1 1 0 0 0,0-1-1 0 0,-1 0 1 0 0,0 0 0 0 0,1 0 0 0 0,-2 0-1 0 0,1-1 1 0 0,-1 1 0 0 0,0-1-1 0 0,0-2-60 0 0,-3 8 16 0 0,0 1 0 0 0,-1 0 0 0 0,1 0-1 0 0,0 0 1 0 0,0 0 0 0 0,-1 0 0 0 0,1 0 0 0 0,0 0-1 0 0,0 1 1 0 0,0-1 0 0 0,-1 0 0 0 0,1 1 0 0 0,0-1-1 0 0,0 1 1 0 0,0-1 0 0 0,0 1 0 0 0,-1-1-1 0 0,1 1 1 0 0,0 0 0 0 0,0-1 0 0 0,0 1 0 0 0,1 0-1 0 0,-1 0 1 0 0,0 0 0 0 0,0 0 0 0 0,0 0 0 0 0,1 0-1 0 0,-1 0 1 0 0,0 0 0 0 0,1 0 0 0 0,-1 0-16 0 0,-14 23 0 0 0,0 0 1 0 0,2 1 0 0 0,0 0-1 0 0,2 1 1 0 0,1 0 0 0 0,1 1-1 0 0,1 0 1 0 0,2 0 0 0 0,0 1-1 0 0,2 1 0 0 0,-16 283 28 0 0,21-162-60 0 0,2-72-25 0 0,-4 0-1 0 0,-2 0 0 0 0,-5 0 1 0 0,-11 46 57 0 0,14-102-108 0 0,-2 0 0 0 0,0 0 0 0 0,-2-1 0 0 0,0 0 1 0 0,-1-1-1 0 0,-1 0 0 0 0,-1 0 0 0 0,-1-1 0 0 0,-1-1 1 0 0,-8 9 107 0 0,13-17-174 0 0,1-1 0 0 0,-2 0 0 0 0,1-1 0 0 0,-1 0 0 0 0,-1-1 0 0 0,1 0 0 0 0,-1 0 0 0 0,0-1 0 0 0,-1-1 1 0 0,1 0-1 0 0,-1 0 0 0 0,0-1 0 0 0,-1-1 0 0 0,1 0 0 0 0,0 0 0 0 0,-1-2 0 0 0,0 1 0 0 0,1-2 0 0 0,-9 0 174 0 0,11-1-97 0 0,1-1 0 0 0,-1 0 0 0 0,1 0 0 0 0,0-1-1 0 0,0 0 1 0 0,1-1 0 0 0,-1 0 0 0 0,1-1 0 0 0,-1 0-1 0 0,2 0 1 0 0,-1 0 0 0 0,0-1 0 0 0,1 0 0 0 0,0-1-1 0 0,0 0 1 0 0,1 0 0 0 0,0 0 0 0 0,-5-8 97 0 0,-1-2-5 0 0,1 0 1 0 0,0-2-1 0 0,1 1 1 0 0,1-1-1 0 0,1-1 1 0 0,1 1-1 0 0,0-2 1 0 0,1-2 4 0 0,2 7 129 0 0,1 0 1 0 0,0 0 0 0 0,1 0-1 0 0,1 0 1 0 0,1 0 0 0 0,0 0-1 0 0,1 0 1 0 0,1 0-1 0 0,0 0 1 0 0,1 0 0 0 0,1 0-1 0 0,1 1 1 0 0,0-1 0 0 0,1 1-1 0 0,0 1 1 0 0,1-1 0 0 0,1 1-1 0 0,0 0 1 0 0,10-11-130 0 0,0 1 218 0 0,2 1 1 0 0,0 1 0 0 0,2 0-1 0 0,0 2 1 0 0,1 1-1 0 0,1 1 1 0 0,1 0 0 0 0,1 2-1 0 0,0 1 1 0 0,1 1-1 0 0,0 2 1 0 0,10-3-219 0 0,2-2 42 0 0,1 2 0 0 0,0 2 0 0 0,1 1 0 0 0,0 2 0 0 0,1 2 0 0 0,0 2 0 0 0,0 2 0 0 0,35 1-42 0 0,5 29-1419 0 0,-58-10-1533 0 0,-2 2-3486 0 0,-13-10-5116 0 0</inkml:trace>
  <inkml:trace contextRef="#ctx0" brushRef="#br0" timeOffset="239.102">1055 1084 0 0 0,'0'0'1814'0'0,"0"0"848"0"0,0 0 329 0 0,0 0 70 0 0,0 0-150 0 0,0 0-343 0 0,0 0-428 0 0,0 0-385 0 0,0 0-300 0 0,0 0-270 0 0,0 0-205 0 0,0 0-203 0 0,0 0-189 0 0,0-7-107 0 0,0-2-391 0 0,1 0 0 0 0,0 0 0 0 0,1 0 0 0 0,0 1 0 0 0,0-1 1 0 0,1 0-1 0 0,0 1 0 0 0,0 0 0 0 0,1 0 0 0 0,0 0 0 0 0,3-3-90 0 0,23-44 151 0 0,2 1 0 0 0,3 2 0 0 0,2 2 0 0 0,30-31-151 0 0,-9 41-1200 0 0,-35 36-2255 0 0,-1 9-4283 0 0,-17-1-3703 0 0</inkml:trace>
  <inkml:trace contextRef="#ctx0" brushRef="#br0" timeOffset="507.503">1649 676 8578 0 0,'0'0'2572'0'0,"0"0"-649"0"0,0 0-397 0 0,0 0-168 0 0,0 0-190 0 0,0 0-252 0 0,0 0-209 0 0,0 0-150 0 0,0 0-110 0 0,0 0-75 0 0,0 0-54 0 0,0 0-60 0 0,-30 29-46 0 0,-90 92-33 0 0,116-119-169 0 0,1 1 0 0 0,0-1-1 0 0,0 1 1 0 0,0 0 0 0 0,0 0 0 0 0,0 1-1 0 0,1-1 1 0 0,-1 0 0 0 0,1 1 0 0 0,0 0-1 0 0,0-1 1 0 0,0 1 0 0 0,1 0 0 0 0,-1 0-1 0 0,1 0 1 0 0,0 0 0 0 0,0 0-1 0 0,0 0 1 0 0,1 1-10 0 0,-1 6 30 0 0,0-9 6 0 0,0 1 0 0 0,0 0 1 0 0,1 0-1 0 0,-1 0 0 0 0,1 0 0 0 0,-1 0 0 0 0,1-1 1 0 0,0 1-1 0 0,0 0 0 0 0,1 0 0 0 0,-1 0 0 0 0,0 0 1 0 0,1 0-1 0 0,0 0 0 0 0,-1 0 0 0 0,1 0 0 0 0,0-1 1 0 0,1 1-1 0 0,-1 0 0 0 0,0-1 0 0 0,1 1 0 0 0,0-1 1 0 0,-1 0-1 0 0,1 1 0 0 0,0-1 0 0 0,0 0 1 0 0,0 0-1 0 0,1 0 0 0 0,-1 0 0 0 0,0 0 0 0 0,1-1 1 0 0,-1 1-1 0 0,1-1 0 0 0,0 0 0 0 0,-1 1 0 0 0,1-1 1 0 0,0 0-1 0 0,0-1 0 0 0,-1 1 0 0 0,4 0-36 0 0,-1 0 114 0 0,0-1-1 0 0,0 0 1 0 0,0 0-1 0 0,0 0 1 0 0,0-1 0 0 0,0 1-1 0 0,0-1 1 0 0,0 0-1 0 0,0-1 1 0 0,0 1-1 0 0,0-1 1 0 0,0 0 0 0 0,-1 0-1 0 0,1-1 1 0 0,-1 1-1 0 0,0-1 1 0 0,0 0-1 0 0,0 0 1 0 0,0 0 0 0 0,0-1-1 0 0,-1 1 1 0 0,1-1-1 0 0,-1 0 1 0 0,0 0-1 0 0,0 0 1 0 0,0 0 0 0 0,-1-1-1 0 0,0 1 1 0 0,0-1-1 0 0,0 0 1 0 0,0 1-1 0 0,0-3-113 0 0,3-8-111 0 0,-1 0-1 0 0,-1 0 1 0 0,0 0 0 0 0,-1-1-1 0 0,-1 0 1 0 0,0 1-1 0 0,-1-1 1 0 0,-1 1 0 0 0,0-1-1 0 0,-1 0 1 0 0,-1-1 111 0 0,0-2-2328 0 0,2 7-5029 0 0,1 7-4520 0 0</inkml:trace>
  <inkml:trace contextRef="#ctx0" brushRef="#br0" timeOffset="923.92">1835 1042 13275 0 0,'0'0'3094'0'0,"0"0"-1283"0"0,0 0-530 0 0,0 0-64 0 0,0 0-80 0 0,0 0-128 0 0,0 0-176 0 0,0 0-195 0 0,0 0-144 0 0,0 0-95 0 0,0 0-55 0 0,28-33-28 0 0,84-101-62 0 0,-49 66 122 0 0,30 0-70 0 0,-91 68-314 0 0,0 1 0 0 0,0-1 0 0 0,-1 0 0 0 0,1 1 0 0 0,0 0 0 0 0,-1-1 0 0 0,1 1 0 0 0,-1 0 0 0 0,1 0 0 0 0,-1 0 0 0 0,1 0 0 0 0,-1 0 0 0 0,1 0 0 0 0,-1 0 0 0 0,0 1 0 0 0,0-1 0 0 0,0 0 0 0 0,0 1 0 0 0,0-1 0 0 0,0 1 0 0 0,0-1 0 0 0,0 1 0 0 0,0-1 0 0 0,-1 1 0 0 0,1 0-1 0 0,-1-1 1 0 0,1 1 0 0 0,-1 0 0 0 0,0 0 0 0 0,1-1 0 0 0,-1 1 0 0 0,0 0 0 0 0,0 0 0 0 0,0-1 0 0 0,-1 1 0 0 0,1 0 0 0 0,0 0 0 0 0,-1-1 0 0 0,1 1 0 0 0,-1 0 0 0 0,1-1 0 0 0,-1 1 0 0 0,0 0 0 0 0,0-1 0 0 0,0 2 8 0 0,0 10 15 0 0,0-12-13 0 0,1 1 0 0 0,-1-1 1 0 0,1 1-1 0 0,0 0 1 0 0,-1-1-1 0 0,1 1 0 0 0,0 0 1 0 0,0-1-1 0 0,0 1 0 0 0,0 0 1 0 0,0 0-1 0 0,0-1 1 0 0,0 1-1 0 0,1-1 0 0 0,-1 1 1 0 0,1 0-1 0 0,-1-1 0 0 0,1 1 1 0 0,0-1-1 0 0,-1 1 1 0 0,1-1-1 0 0,0 1 0 0 0,0-1 1 0 0,0 1-1 0 0,0-1 0 0 0,0 0 1 0 0,1 0-1 0 0,-1 0 1 0 0,0 0-1 0 0,0 1 0 0 0,1-2 1 0 0,-1 1-1 0 0,1 0 1 0 0,-1 0-1 0 0,1 0 0 0 0,-1-1 1 0 0,1 1-1 0 0,-1-1 0 0 0,1 1 1 0 0,0-1-1 0 0,-1 1 1 0 0,1-1-1 0 0,0 0 0 0 0,-1 0 1 0 0,1 0-1 0 0,0 0 0 0 0,-1 0 1 0 0,1 0-1 0 0,0-1 1 0 0,-1 1-1 0 0,2-1-2 0 0,72-48 359 0 0,-69 45-328 0 0,-1-1 10 0 0,0 1 0 0 0,0 1 1 0 0,0-1-1 0 0,0 1 0 0 0,1 0 1 0 0,0 0-1 0 0,0 0 0 0 0,0 1 1 0 0,0 0-1 0 0,0 0 0 0 0,0 0 1 0 0,6 0-42 0 0,-10 4 12 0 0,0 0 1 0 0,-1 0-1 0 0,1 0 1 0 0,-1 1 0 0 0,1-1-1 0 0,-1 0 1 0 0,0 0-1 0 0,0 1 1 0 0,0-1 0 0 0,0 1-1 0 0,0-1 1 0 0,0 1-1 0 0,-1 0 1 0 0,1-1 0 0 0,-1 1-1 0 0,0 0 1 0 0,1-1 0 0 0,-1 1-1 0 0,-1 0 1 0 0,1-1-1 0 0,0 2-12 0 0,1 10 32 0 0,0-6-9 0 0,-1-2-37 0 0,1-1 0 0 0,0 1 0 0 0,0 0 0 0 0,0 0 1 0 0,0-1-1 0 0,1 1 0 0 0,0-1 0 0 0,0 1 0 0 0,1-1 0 0 0,-1 0 0 0 0,1 0 0 0 0,0 0 0 0 0,1 0 0 0 0,-1 0 0 0 0,1-1 0 0 0,0 1 0 0 0,1 0 14 0 0,48 1-3421 0 0,-39-7-1095 0 0,-5 1-7456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 0 0 0,'0'0'1294'0'0,"0"0"987"0"0,0 0 233 0 0,0 0-201 0 0,0 0-274 0 0,0 0-245 0 0,0 0-202 0 0,0 0-210 0 0,0 0-276 0 0,-5 0 1498 0 0,-22-4 774 0 0,38 0-4297 0 0,-5 1-6880 0 0,-6 2-3363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0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75 14867 0 0,'0'0'3158'0'0,"0"0"-981"0"0,0 0-568 0 0,0 0-291 0 0,0 0-285 0 0,0 0-214 0 0,0 0-155 0 0,0 0-137 0 0,0 0-100 0 0,0 0-56 0 0,0 0-69 0 0,0 0-81 0 0,0 0-93 0 0,7-13-63 0 0,17-41-45 0 0,-24 54-20 0 0,-1-1 0 0 0,1 0 0 0 0,-1 1 0 0 0,0-1 0 0 0,1 1 0 0 0,-1-1 0 0 0,0 1 0 0 0,0-1 0 0 0,1 1 0 0 0,-1-1 0 0 0,0 1 0 0 0,0 0 0 0 0,0-1 0 0 0,1 1 0 0 0,-1 0 0 0 0,0 0 0 0 0,0 0-1 0 0,0 0 1 0 0,0 0 0 0 0,0 0 0 0 0,0 0 0 0 0,1 0 0 0 0,-1 0 0 0 0,0 0 0 0 0,0 0 0 0 0,0 0 0 0 0,0 1 0 0 0,0-1 0 0 0,1 0 0 0 0,-1 1 0 0 0,0-1 0 0 0,0 0 0 0 0,0 1 0 0 0,1-1 0 0 0,-1 1 0 0 0,0-1 0 0 0,1 1 0 0 0,-1 0 0 0 0,0-1 0 0 0,1 1 0 0 0,-1 0 0 0 0,1-1 0 0 0,-1 1 0 0 0,1 0 0 0 0,-1 0 0 0 0,1-1 0 0 0,0 1 0 0 0,-1 0 0 0 0,1 0 0 0 0,-3 1-3 0 0,-2 1 1 0 0,2-3-1 0 0,1 1 0 0 0,-1-1 0 0 0,1 1 0 0 0,-1 0 0 0 0,0 0-1 0 0,1 0 1 0 0,0 0 0 0 0,-1 0 0 0 0,1 0 0 0 0,0 1 0 0 0,-1-1 0 0 0,1 1-1 0 0,0 0 1 0 0,0 0 0 0 0,0-1 0 0 0,1 1 0 0 0,-1 1 0 0 0,0-1 0 0 0,1 0-1 0 0,-1 0 1 0 0,1 1 0 0 0,0-1 0 0 0,0 0 0 0 0,-1 1 0 0 0,2-1 0 0 0,-1 1 0 0 0,0 0-1 0 0,1-1 1 0 0,-1 1 0 0 0,1-1 0 0 0,-1 1 0 0 0,1 0 0 0 0,0 0 0 0 0,1-1-1 0 0,-1 1 1 0 0,0 0 0 0 0,1-1 0 0 0,-1 1 0 0 0,1-1 0 0 0,0 1 0 0 0,0 0 0 0 0,0 0 3 0 0,44 37 37 0 0,-39-37-27 0 0,0 1 0 0 0,-1 0 0 0 0,1 0 0 0 0,-1 1 0 0 0,0-1 0 0 0,-1 1 1 0 0,1 0-1 0 0,-1 0 0 0 0,0 1 0 0 0,0-1 0 0 0,-1 1 0 0 0,1 0 0 0 0,-1 0 0 0 0,-1 0 0 0 0,1 1 0 0 0,-1-1 0 0 0,0 0 0 0 0,1 7-10 0 0,-4-6 43 0 0,0 1 1 0 0,0 0-1 0 0,0-1 0 0 0,-1 1 0 0 0,0-1 0 0 0,-1 0 0 0 0,0 1 1 0 0,0-1-1 0 0,0 0 0 0 0,-1-1 0 0 0,0 1 0 0 0,0 0 0 0 0,-1-1 1 0 0,0 0-1 0 0,0 0 0 0 0,0-1 0 0 0,-1 1 0 0 0,0-1 1 0 0,0 0-1 0 0,0-1 0 0 0,0 0 0 0 0,-1 0 0 0 0,0 0 0 0 0,0 0 1 0 0,0-1-1 0 0,0-1 0 0 0,-1 1-43 0 0,4-2-33 0 0,1 0 0 0 0,0 0 0 0 0,0 0-1 0 0,0 0 1 0 0,-1-1 0 0 0,1 0 0 0 0,0 0 0 0 0,-1 0 0 0 0,1 0 0 0 0,0 0 0 0 0,-1 0-1 0 0,1-1 1 0 0,0 0 0 0 0,0 0 0 0 0,-1 0 0 0 0,1 0 0 0 0,0 0 0 0 0,-1-1 33 0 0,-21-11-5295 0 0,21 10 3648 0 0,-2-1-10502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2777 0 0,'0'0'1572'0'0,"0"0"-134"0"0,0 0 37 0 0,0 0 168 0 0,0 0 62 0 0,0 0-162 0 0,0 0-286 0 0,0 0-319 0 0,0 0-227 0 0,0 0-100 0 0,0 0 2 0 0,9-13 38 0 0,62-89 1348 0 0,-57 82-1350 0 0,33-41 680 0 0,-3-2-1 0 0,-2-2 1 0 0,1-11-1329 0 0,-20 18 1089 0 0,-9 136-633 0 0,35 199-164 0 0,-30-112 18 0 0,-5 123-310 0 0,-13-280 5 0 0,-1 0 1 0 0,-1 0 0 0 0,0 0-1 0 0,0 0 1 0 0,0 0-1 0 0,-1-1 1 0 0,0 1 0 0 0,0 0-1 0 0,-1-1 1 0 0,0 0-1 0 0,-1 0 1 0 0,1 0 0 0 0,-1 0-1 0 0,-1 0 1 0 0,-3 4-6 0 0,6-9 14 0 0,-1-1 0 0 0,1 1 0 0 0,-1 0 0 0 0,0-1 1 0 0,0 1-1 0 0,0-1 0 0 0,0 0 0 0 0,0 0 0 0 0,0 0 0 0 0,0-1 1 0 0,0 1-1 0 0,0-1 0 0 0,-1 1 0 0 0,1-1 0 0 0,0 0 0 0 0,0 0 1 0 0,0 0-1 0 0,0-1 0 0 0,-1 1 0 0 0,1-1 0 0 0,0 0 0 0 0,0 0 1 0 0,0 0-1 0 0,0 0 0 0 0,0 0 0 0 0,1-1 0 0 0,-1 1 0 0 0,0-1 0 0 0,1 0 1 0 0,-1 0-1 0 0,1 0 0 0 0,-1 0 0 0 0,1 0 0 0 0,-1-1-14 0 0,-4-10 3 0 0,0 0-1 0 0,1 0 0 0 0,0 0 0 0 0,1-1 1 0 0,1 0-1 0 0,0 0 0 0 0,1 0 0 0 0,0 0 1 0 0,1-1-1 0 0,1 1 0 0 0,0-1 0 0 0,1 0 1 0 0,1 1-1 0 0,0-1 0 0 0,1 1 0 0 0,3-13-2 0 0,5-13-8 0 0,2-1-1 0 0,2 2 0 0 0,2 0 0 0 0,2 1 1 0 0,1 0-1 0 0,1 2 0 0 0,2 0 0 0 0,2 2 1 0 0,1 0-1 0 0,2 2 0 0 0,25-24 9 0 0,-32 33 1 0 0,1 1 1 0 0,1 1-1 0 0,1 1 0 0 0,0 1 0 0 0,1 1 0 0 0,2 1 0 0 0,-1 1 0 0 0,2 1 0 0 0,0 2 1 0 0,1 0-1 0 0,0 2 0 0 0,0 1 0 0 0,7 0-1 0 0,-33 9-2 0 0,0 0 0 0 0,0 0 0 0 0,0 1 0 0 0,-1-1 0 0 0,1 0 0 0 0,0 1 0 0 0,0-1 0 0 0,0 1 0 0 0,0 0 0 0 0,0 0 0 0 0,0 0 0 0 0,0 0 0 0 0,1 0 0 0 0,-1 0 0 0 0,0 0 0 0 0,0 1 0 0 0,0-1 0 0 0,0 1 0 0 0,-1-1 0 0 0,1 1 0 0 0,0 0 0 0 0,0 0 0 0 0,0-1 0 0 0,0 2 0 0 0,-1-1 0 0 0,1 0 0 0 0,0 0 0 0 0,-1 0 0 0 0,1 1 0 0 0,-1-1 0 0 0,0 1 0 0 0,1-1 0 0 0,-1 1 0 0 0,0 0 0 0 0,0-1 0 0 0,0 1 0 0 0,0 0 0 0 0,0 0 0 0 0,0 0 0 0 0,-1 0 0 0 0,1 0 0 0 0,0-1 0 0 0,-1 1 0 0 0,0 0 0 0 0,1 0 0 0 0,-1 1 0 0 0,0-1 0 0 0,0 1 2 0 0,-1 10 5 0 0,0-1 0 0 0,0 1 0 0 0,-1 0 0 0 0,-1 0 0 0 0,0-1-1 0 0,-1 1 1 0 0,0-1 0 0 0,-1 0 0 0 0,0 0 0 0 0,-1-1 0 0 0,0 0 0 0 0,-1 0 0 0 0,-1 0 0 0 0,1-1 0 0 0,-3 2-5 0 0,-140 139 30 0 0,134-137-30 0 0,-161 122-265 0 0,114-113-1416 0 0,70-43-3659 0 0,17-9-4776 0 0,-13 17 1275 0 0</inkml:trace>
  <inkml:trace contextRef="#ctx0" brushRef="#br0" timeOffset="586.796">937 561 3273 0 0,'0'0'3451'0'0,"0"0"-1210"0"0,0 0-552 0 0,0 0-22 0 0,0 0-24 0 0,0 0-148 0 0,0 0-166 0 0,0 0-221 0 0,0 0-204 0 0,0 0-130 0 0,0 0-88 0 0,0 0-54 0 0,0 0-47 0 0,17-7-49 0 0,57-26-48 0 0,-59 26-247 0 0,0-2 0 0 0,-1 1-1 0 0,1-2 1 0 0,-2 0 0 0 0,1 0 0 0 0,-2-1 0 0 0,12-13-241 0 0,6-5 340 0 0,-17 19-271 0 0,-1-1 1 0 0,-1-1 0 0 0,1 0 0 0 0,-2-1 0 0 0,0 0-1 0 0,0-1 1 0 0,-1 0 0 0 0,-1 0 0 0 0,-1-1 0 0 0,0 0 0 0 0,0 0-1 0 0,-2-1 1 0 0,0 0 0 0 0,0 0 0 0 0,-2 0 0 0 0,0 0-1 0 0,0-11-69 0 0,-3 24-3 0 0,-1 0 0 0 0,1 1 0 0 0,-1-1 0 0 0,0 1 0 0 0,0 0 0 0 0,0-1 0 0 0,0 1 0 0 0,0 0 0 0 0,-1-1 0 0 0,1 1 0 0 0,0 0-1 0 0,-1 0 1 0 0,0 0 0 0 0,0 0 0 0 0,1 0 0 0 0,-1 1 0 0 0,0-1 0 0 0,0 1 0 0 0,-1-1 0 0 0,1 1 0 0 0,0-1 0 0 0,0 1 0 0 0,-1 0-1 0 0,1 0 1 0 0,0 0 0 0 0,-1 1 0 0 0,1-1 0 0 0,-1 0 0 0 0,0 1 0 0 0,1 0 0 0 0,-1 0 0 0 0,1-1 0 0 0,-1 1 0 0 0,1 1 0 0 0,-1-1-1 0 0,0 0 1 0 0,1 1 0 0 0,-1-1 0 0 0,1 1 0 0 0,-1 0 0 0 0,1 0 0 0 0,0 0 0 0 0,-1 0 0 0 0,1 0 0 0 0,0 0 0 0 0,0 1 0 0 0,-1-1-1 0 0,1 1 4 0 0,-72 53-148 0 0,71-53 140 0 0,1 0 0 0 0,-1 0 1 0 0,1 1-1 0 0,0-1 1 0 0,0 1-1 0 0,0 0 1 0 0,0 0-1 0 0,1 0 1 0 0,-1 0-1 0 0,1 0 0 0 0,0 0 1 0 0,0 0-1 0 0,0 0 1 0 0,0 0-1 0 0,0 1 1 0 0,1-1-1 0 0,-1 0 1 0 0,1 0-1 0 0,0 1 0 0 0,0-1 1 0 0,0 0-1 0 0,0 1 1 0 0,1-1-1 0 0,-1 0 1 0 0,1 1-1 0 0,1 2 8 0 0,3-2 6 0 0,-1 0 1 0 0,1 0-1 0 0,0 0 1 0 0,1-1-1 0 0,-1 1 1 0 0,1-1-1 0 0,-1 0 1 0 0,1-1-1 0 0,0 0 1 0 0,0 0-1 0 0,0 0 0 0 0,0 0 1 0 0,0-1-1 0 0,1 0 1 0 0,-1-1-1 0 0,0 1 1 0 0,1-1-1 0 0,4 0-6 0 0,33 1 53 0 0,-28-1-21 0 0,0 0 1 0 0,0 2-1 0 0,0-1 0 0 0,0 2 0 0 0,0 0 1 0 0,-1 1-1 0 0,14 5-32 0 0,-27-6 27 0 0,-1-1-1 0 0,1 1 1 0 0,-1 0 0 0 0,1 0-1 0 0,-1-1 1 0 0,0 1 0 0 0,0 0 0 0 0,-1 0-1 0 0,1 0 1 0 0,-1 0 0 0 0,1 0 0 0 0,-1 0-1 0 0,0 0 1 0 0,0 0 0 0 0,0 0-1 0 0,0 0 1 0 0,-1 1 0 0 0,1-1 0 0 0,-2 2-27 0 0,2-3 12 0 0,-21 135 307 0 0,21-132-312 0 0,0 0-3 0 0,-1 0 1 0 0,1 0-1 0 0,0-1 1 0 0,0 1 0 0 0,1 0-1 0 0,0 0 1 0 0,-1-1-1 0 0,1 1 1 0 0,1 0-1 0 0,-1-1 1 0 0,1 1 0 0 0,0-1-1 0 0,0 1 1 0 0,0-1-1 0 0,0 0 1 0 0,1 0-1 0 0,0 0 1 0 0,1 2-5 0 0,-2-4-269 0 0,45 27-532 0 0,-35-31-3499 0 0,2-3-3756 0 0,-11 4-3733 0 0</inkml:trace>
  <inkml:trace contextRef="#ctx0" brushRef="#br0" timeOffset="979.034">1726 419 0 0 0,'0'0'2008'0'0,"0"0"296"0"0,0 0 215 0 0,0 0 0 0 0,0 0-158 0 0,0 0-261 0 0,0 0-313 0 0,0 0-264 0 0,0 0-172 0 0,0 0-124 0 0,0 0-111 0 0,0 0-122 0 0,0 0-125 0 0,24 8-139 0 0,74 20-158 0 0,-96-27-548 0 0,0 0 1 0 0,-1 0-1 0 0,1-1 1 0 0,0 1-1 0 0,0-1 1 0 0,-1 0-1 0 0,1 1 0 0 0,0-1 1 0 0,0 0-1 0 0,0 0 1 0 0,0 0-1 0 0,-1 0 1 0 0,1 0-1 0 0,0-1 1 0 0,0 1-1 0 0,0-1 1 0 0,-1 1-1 0 0,1-1 1 0 0,0 1-1 0 0,0-1 0 0 0,-1 0 1 0 0,1 0-1 0 0,-1 0 1 0 0,1 0-1 0 0,-1 0 1 0 0,1 0-1 0 0,-1-1 1 0 0,1 0-25 0 0,3-3 110 0 0,3 0-56 0 0,-1-1 1 0 0,-1 0 0 0 0,1 0-1 0 0,-1 0 1 0 0,0-1 0 0 0,-1 0-1 0 0,0 0 1 0 0,0-1 0 0 0,0 1-1 0 0,-1-1 1 0 0,0 0 0 0 0,0-1-1 0 0,-1 1 1 0 0,0 0 0 0 0,-1-1-1 0 0,0 0 1 0 0,0 0 0 0 0,-1 1 0 0 0,0-1-1 0 0,0 0 1 0 0,-1-8-55 0 0,-1 13-9 0 0,0 1 1 0 0,-1-1 0 0 0,1 1-1 0 0,-1 0 1 0 0,1-1-1 0 0,-1 1 1 0 0,0 0-1 0 0,0 0 1 0 0,-1 0-1 0 0,1 0 1 0 0,0 1-1 0 0,-1-1 1 0 0,0 1-1 0 0,0-1 1 0 0,0 1 0 0 0,0 0-1 0 0,0 0 1 0 0,0 0-1 0 0,0 0 1 0 0,0 1-1 0 0,-1 0 1 0 0,1-1-1 0 0,-1 1 1 0 0,1 0-1 0 0,-1 0 1 0 0,0 1 0 0 0,1-1-1 0 0,-1 1 1 0 0,0 0-1 0 0,1 0 1 0 0,-1 0-1 0 0,0 1 1 0 0,1-1-1 0 0,-1 1 1 0 0,1-1-1 0 0,-1 1 1 0 0,0 1 0 0 0,1-1-1 0 0,0 0 1 0 0,-1 1-1 0 0,1 0 1 0 0,0-1-1 0 0,0 1 1 0 0,-1 2 8 0 0,-7 3-20 0 0,0 1 0 0 0,1 1 1 0 0,0 0-1 0 0,1 0 0 0 0,0 1 1 0 0,0 0-1 0 0,1 1 0 0 0,1-1 1 0 0,0 2-1 0 0,0-1 0 0 0,1 1 1 0 0,0 0-1 0 0,1 0 0 0 0,1 1 1 0 0,0-1-1 0 0,0 1 0 0 0,2 0 1 0 0,-1 0-1 0 0,2 0 0 0 0,-1 0 1 0 0,2 1-1 0 0,0-1 0 0 0,0 0 1 0 0,2 3 19 0 0,-1-11-9 0 0,0 0 1 0 0,0 0 0 0 0,1 0-1 0 0,-1 0 1 0 0,1-1 0 0 0,0 1 0 0 0,1 0-1 0 0,-1-1 1 0 0,1 0 0 0 0,0 1-1 0 0,0-1 1 0 0,0 0 0 0 0,0 0-1 0 0,1-1 1 0 0,0 1 0 0 0,0-1 0 0 0,0 0-1 0 0,0 0 1 0 0,0 0 0 0 0,1 0-1 0 0,-1-1 1 0 0,1 0 0 0 0,-1 0-1 0 0,1 0 1 0 0,0 0 0 0 0,0-1 0 0 0,0 0-1 0 0,3 1 9 0 0,2-1-128 0 0,0 1 0 0 0,0-2 0 0 0,0 1 0 0 0,0-2 0 0 0,0 1 0 0 0,0-1 0 0 0,0 0-1 0 0,0-1 1 0 0,-1-1 0 0 0,1 1 0 0 0,0-1 0 0 0,-1-1 0 0 0,0 0 0 0 0,2-1 128 0 0,8-5-1054 0 0,41-25-3266 0 0,-23 7-5789 0 0,-29 20 2539 0 0</inkml:trace>
  <inkml:trace contextRef="#ctx0" brushRef="#br0" timeOffset="1387.351">2208 238 5297 0 0,'0'0'2487'0'0,"0"0"-973"0"0,0 0-367 0 0,0 0 85 0 0,0 0 119 0 0,0 0 80 0 0,0 0-59 0 0,0 0-202 0 0,0 0-131 0 0,0 0-80 0 0,0 0-80 0 0,0 0-87 0 0,0 0-89 0 0,6 9-90 0 0,39 70 1414 0 0,-7 217-820 0 0,-38-295-1182 0 0,0 0 1 0 0,0 0-1 0 0,1 0 0 0 0,-1 0 1 0 0,0-1-1 0 0,1 1 0 0 0,-1 0 1 0 0,1 0-1 0 0,-1-1 0 0 0,1 1 1 0 0,-1 0-1 0 0,1-1 0 0 0,0 1 1 0 0,-1 0-1 0 0,1-1 0 0 0,0 1 1 0 0,-1-1-1 0 0,1 1 0 0 0,0-1 1 0 0,0 1-1 0 0,0-1 0 0 0,-1 0 1 0 0,1 1-1 0 0,0-1 0 0 0,0 0 1 0 0,0 0-1 0 0,0 0 0 0 0,0 0 1 0 0,-1 0-1 0 0,1 1 0 0 0,0-1 1 0 0,0-1-1 0 0,0 1 0 0 0,0 0 1 0 0,0 0-1 0 0,0 0 0 0 0,-1 0 1 0 0,1-1-1 0 0,0 1 0 0 0,0 0 1 0 0,0-1-1 0 0,-1 1 0 0 0,1-1 1 0 0,0 1-1 0 0,0-1 0 0 0,-1 1 1 0 0,1-1-1 0 0,0 1 0 0 0,-1-1 1 0 0,1 0-1 0 0,-1 1 0 0 0,1-1 1 0 0,-1 0-1 0 0,1 1 0 0 0,0-2-25 0 0,35-42 1046 0 0,-2-15-640 0 0,-2-1-1 0 0,-3-2 1 0 0,-3-1-1 0 0,3-14-405 0 0,-1 7-281 0 0,-28 70 99 0 0,0 0-113 0 0,0 0-159 0 0,0 0-202 0 0,0 20-6901 0 0,0-18 3747 0 0,0 3-8355 0 0</inkml:trace>
  <inkml:trace contextRef="#ctx0" brushRef="#br0" timeOffset="1637.992">2863 276 17028 0 0,'0'0'1495'0'0,"0"0"-524"0"0,0 0-129 0 0,0 0 108 0 0,0 0 2 0 0,0 0-165 0 0,0 0-243 0 0,0 0-220 0 0,-6 32-173 0 0,-20 101-77 0 0,18-12-566 0 0,8-97-2009 0 0,0-15-3213 0 0,0-4-5872 0 0</inkml:trace>
  <inkml:trace contextRef="#ctx0" brushRef="#br0" timeOffset="1883.524">2765 68 16956 0 0,'0'0'1800'0'0,"0"0"-456"0"0,0 0-335 0 0,0 0-281 0 0,0 0-280 0 0,0 0-200 0 0,0 0-216 0 0,0 0-104 0 0,0 0-88 0 0,0 0 8 0 0,0 0-16 0 0,0 0-112 0 0,0 0-272 0 0,0 0-497 0 0,58 43-1159 0 0,-47-28-4146 0 0,-3-3-5216 0 0</inkml:trace>
  <inkml:trace contextRef="#ctx0" brushRef="#br0" timeOffset="2080.273">3183 219 7138 0 0,'0'0'3476'0'0,"0"0"-901"0"0,0 0-475 0 0,0 0-312 0 0,0 0-305 0 0,0 0-243 0 0,0 0-245 0 0,0 0-205 0 0,0 0-180 0 0,0 0-179 0 0,0 0-127 0 0,0 0-105 0 0,0 0-76 0 0,-14 0-51 0 0,-44 5-18 0 0,56-4-52 0 0,0-1 0 0 0,1 0 0 0 0,-1 1 0 0 0,1-1 0 0 0,-1 1 1 0 0,1 0-1 0 0,-1-1 0 0 0,1 1 0 0 0,0 0 0 0 0,-1 0 0 0 0,1 0 0 0 0,0 0 0 0 0,0 0 0 0 0,-1 0 0 0 0,1 0 0 0 0,0 1 0 0 0,0-1 0 0 0,0 0 0 0 0,1 1 0 0 0,-1-1 0 0 0,0 0 0 0 0,0 1 0 0 0,1-1 0 0 0,-1 1 0 0 0,1-1 0 0 0,-1 1 0 0 0,1-1-2 0 0,-3 7 9 0 0,-3 5 3 0 0,2 0 0 0 0,-1 1 0 0 0,2 0-1 0 0,0 0 1 0 0,0 0 0 0 0,1 0-1 0 0,1 0 1 0 0,0 0 0 0 0,1 1 0 0 0,1 0-12 0 0,-1-10 10 0 0,0 0 0 0 0,0 0 0 0 0,1 0-1 0 0,-1 0 1 0 0,1 0 0 0 0,1 0 0 0 0,-1-1 0 0 0,0 1 0 0 0,1 0 0 0 0,0-1 0 0 0,0 1 0 0 0,1-1 0 0 0,-1 1 0 0 0,1-1 0 0 0,0 0 0 0 0,0 0 0 0 0,0 0 0 0 0,1-1 0 0 0,-1 1 0 0 0,1-1-1 0 0,0 0 1 0 0,0 0 0 0 0,0 0 0 0 0,0 0 0 0 0,1-1 0 0 0,-1 0 0 0 0,1 0 0 0 0,-1 0 0 0 0,1 0 0 0 0,0-1 0 0 0,0 0 0 0 0,0 0 0 0 0,2 0-10 0 0,-2 0 109 0 0,0-1 0 0 0,1 0 0 0 0,-1-1 0 0 0,0 1 0 0 0,1-1 0 0 0,-1 0 0 0 0,0 0 0 0 0,0-1 0 0 0,0 0 0 0 0,0 0 0 0 0,0 0 0 0 0,0 0 0 0 0,0-1 0 0 0,-1 0 0 0 0,1 0 0 0 0,-1 0 0 0 0,0 0 0 0 0,0-1 0 0 0,0 1 0 0 0,-1-1 0 0 0,1 0 0 0 0,-1 0 0 0 0,0-1 0 0 0,1 0-109 0 0,1-4 38 0 0,0 1 0 0 0,-1-1 0 0 0,0 1 0 0 0,-1-1-1 0 0,0-1 1 0 0,0 1 0 0 0,-1 0 0 0 0,0-1 0 0 0,-1 1-1 0 0,0-1 1 0 0,0 1 0 0 0,-1-1 0 0 0,0 1 0 0 0,-1-1-1 0 0,0 1 1 0 0,-1-1 0 0 0,1 1 0 0 0,-2-1 0 0 0,0 1 0 0 0,0 0-1 0 0,0 0 1 0 0,-1 0 0 0 0,0 1 0 0 0,-1-1 0 0 0,0 1-1 0 0,0 0 1 0 0,-1 0 0 0 0,0 1 0 0 0,-1 0 0 0 0,1 0-1 0 0,-1 0 1 0 0,0 1 0 0 0,-1 0 0 0 0,-1-1-38 0 0,-39 4-2312 0 0,23 19-5645 0 0,18-11-3835 0 0</inkml:trace>
  <inkml:trace contextRef="#ctx0" brushRef="#br0" timeOffset="2385.406">3491 330 16932 0 0,'0'0'1911'0'0,"0"0"-584"0"0,0 0-318 0 0,0 0-242 0 0,0 0-226 0 0,0 0-118 0 0,0 0-108 0 0,0 0-38 0 0,0 0-5 0 0,0 0-24 0 0,0 0-14 0 0,0 0-57 0 0,0 0-30 0 0,12 21-6 0 0,40 66 14 0 0,-51-84-129 0 0,1 0 0 0 0,-1-1 1 0 0,1 1-1 0 0,0 0 0 0 0,-1-1 0 0 0,1 0 1 0 0,0 1-1 0 0,0-1 0 0 0,1 0 0 0 0,-1 0 1 0 0,0 0-1 0 0,1 0 0 0 0,-1 0 1 0 0,1-1-1 0 0,0 1 0 0 0,0-1 0 0 0,-1 0 1 0 0,1 0-1 0 0,0 0 0 0 0,0 0 0 0 0,0 0 1 0 0,0-1-1 0 0,0 1 0 0 0,0-1 0 0 0,0 0 1 0 0,0 0-1 0 0,1 0 0 0 0,1 0-26 0 0,5 0 136 0 0,1-2-23 0 0,-1 1 1 0 0,0-1-1 0 0,0-1 1 0 0,0 0-1 0 0,0 0 1 0 0,0-1-1 0 0,-1 0 1 0 0,1-1-1 0 0,-1 0 1 0 0,0 0-1 0 0,-1-1 1 0 0,1 0-1 0 0,-1-1 1 0 0,-1 0-1 0 0,1 0 1 0 0,-1-1-1 0 0,0 1 1 0 0,-1-2-1 0 0,1 1 1 0 0,-2-1-1 0 0,1 0 1 0 0,-1 0-1 0 0,-1 0 1 0 0,0-1-1 0 0,0 1 1 0 0,0-1-1 0 0,-2 0 1 0 0,3-10-114 0 0,-4 17-23 0 0,0 0 1 0 0,-1 0 0 0 0,1-1-1 0 0,0 1 1 0 0,-1 0-1 0 0,0 0 1 0 0,0-1-1 0 0,0 1 1 0 0,0 0-1 0 0,0-1 1 0 0,-1 1 0 0 0,1 0-1 0 0,-1 0 1 0 0,0 0-1 0 0,0-1 1 0 0,0 1-1 0 0,-1 0 1 0 0,0-2 22 0 0,-24-5-8859 0 0,21 10-3201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2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579 4 0 0 0,'0'0'2147'0'0,"0"0"448"0"0,0 0-218 0 0,0 0-318 0 0,0 0-259 0 0,0 0-263 0 0,0 0-217 0 0,0 0-230 0 0,0 0-217 0 0,0 0-138 0 0,0 0-98 0 0,0 0-78 0 0,0 0-5 0 0,-8-1-38 0 0,-25-1-42 0 0,0 20 1609 0 0,21-6-1590 0 0,-169 57 1267 0 0,65-34-886 0 0,117-35-865 0 0,-1 0 1 0 0,1 0 0 0 0,0 0 0 0 0,0 0 0 0 0,-1 1 0 0 0,1-1 0 0 0,0 0 0 0 0,-1 0 0 0 0,1 1 0 0 0,0-1 0 0 0,-1 1 0 0 0,1-1-1 0 0,0 0 1 0 0,-1 1 0 0 0,1-1 0 0 0,-1 1 0 0 0,1 0 0 0 0,-1-1 0 0 0,1 1 0 0 0,-1-1 0 0 0,1 1 0 0 0,-1 0 0 0 0,0-1-1 0 0,1 1 1 0 0,-1 0 0 0 0,0-1 0 0 0,1 1 0 0 0,-1 0 0 0 0,0 0 0 0 0,0-1 0 0 0,0 1 0 0 0,0 0 0 0 0,0 0 0 0 0,0-1-1 0 0,0 1 1 0 0,0 0 0 0 0,0 0 0 0 0,0-1 0 0 0,0 1 0 0 0,0 0 0 0 0,-1 0 0 0 0,1-1 0 0 0,0 1 0 0 0,0 0 0 0 0,-1-1 0 0 0,1 1-1 0 0,-1 0 1 0 0,1-1 0 0 0,0 1 0 0 0,-1-1 0 0 0,1 1 0 0 0,-1 0 0 0 0,0-1 0 0 0,1 1 0 0 0,-1-1 0 0 0,1 1 0 0 0,-1-1-1 0 0,0 0 1 0 0,1 1 0 0 0,-1-1 0 0 0,0 0 0 0 0,1 1 0 0 0,-1-1 0 0 0,0 0 0 0 0,0 0 0 0 0,1 0 0 0 0,-1 0-10 0 0,156 61 845 0 0,-56-29-653 0 0,-84-26-160 0 0,47 31 135 0 0,-63-34-144 0 0,1 0-1 0 0,0 0 1 0 0,-1 0 0 0 0,1 0 0 0 0,-1 0-1 0 0,0 0 1 0 0,0 0 0 0 0,0-1-1 0 0,0 1 1 0 0,-1 0 0 0 0,1 0 0 0 0,-1-1-1 0 0,0 1 1 0 0,0-1 0 0 0,1 0-1 0 0,-1 1 1 0 0,-1-1 0 0 0,1 0 0 0 0,0 0-1 0 0,-1 0 1 0 0,1-1 0 0 0,-1 1-1 0 0,1 0 1 0 0,-1-1 0 0 0,0 0 0 0 0,1 1-1 0 0,-1-1 1 0 0,0-1 0 0 0,0 1 0 0 0,0 0-1 0 0,0 0 1 0 0,-3-1-23 0 0,-4 4 28 0 0,-32 13 12 0 0,-1-3-1 0 0,-1-2 1 0 0,-1-2 0 0 0,1-1-1 0 0,-1-3 1 0 0,-1-1 0 0 0,1-3-1 0 0,-1-1 1 0 0,-6-3-40 0 0,70-21-1967 0 0,-14 21 1507 0 0,24-9-2491 0 0,-8 4-4882 0 0,-9 3-4427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0 0 0 0,'0'0'2802'0'0,"0"0"-523"0"0,0 0-304 0 0,0 0-17 0 0,0 0 5 0 0,0 0-104 0 0,0 0-223 0 0,0 0-290 0 0,0 0-294 0 0,0 0-246 0 0,0 0-118 0 0,0 0-43 0 0,0 0 29 0 0,-2 7 69 0 0,-4 25 108 0 0,1 0 0 0 0,2 1 0 0 0,1-1 0 0 0,2 1 0 0 0,1-1 0 0 0,4 19-851 0 0,-1 62 808 0 0,-44 185-126 0 0,26-194-628 0 0,14-104-64 0 0,0 0 10 0 0,0 0-12 0 0,0 0-4 0 0,0 0-6 0 0,0 0-18 0 0,0 0 4 0 0,0 0-16 0 0,3-23-1545 0 0,12-4-2279 0 0,-7 16-478 0 0,-2 0-3897 0 0,-3 2-559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13923 0 0,'0'0'1496'0'0,"0"0"-576"0"0,0 0 1 0 0,0 0 127 0 0,0 0 24 0 0,0 0-120 0 0,0 0-280 0 0,0 0-287 0 0,0 0-193 0 0,0 0-104 0 0,0 0-40 0 0,0 0-64 0 0,0 0-56 0 0,0 0-136 0 0,14 158-361 0 0,-1-158-687 0 0,-7-4-2017 0 0,2 0-9169 0 0</inkml:trace>
  <inkml:trace contextRef="#ctx0" brushRef="#br0" timeOffset="153.897">52 143 17260 0 0,'0'0'1464'0'0,"0"0"-584"0"0,0 0-376 0 0,0 0-128 0 0,0 0-168 0 0,0 0-160 0 0,0 0-104 0 0,0 0-64 0 0,0 0-96 0 0,0 0-64 0 0,0 0-200 0 0,0 0-464 0 0,0 0-1369 0 0,0 0-9769 0 0</inkml:trace>
  <inkml:trace contextRef="#ctx0" brushRef="#br0" timeOffset="575.309">515 486 10706 0 0,'0'0'2421'0'0,"0"0"-790"0"0,0 0-323 0 0,0 0 8 0 0,0 0-57 0 0,0 0-101 0 0,0 0-99 0 0,-37 9-152 0 0,-118 29-181 0 0,76-6 100 0 0,67-23-685 0 0,6-5-121 0 0,-1 0-1 0 0,1 0 0 0 0,0 1 0 0 0,1-1 0 0 0,-1 1 0 0 0,1 0 1 0 0,0 1-1 0 0,0-1 0 0 0,1 1 0 0 0,-1 0 0 0 0,1 0 1 0 0,1 1-1 0 0,-1-1 0 0 0,1 1 0 0 0,0 0 0 0 0,1 0 0 0 0,-1 0 1 0 0,1 0-1 0 0,1 0 0 0 0,-1 0 0 0 0,1 1 0 0 0,1-1 1 0 0,-1 0-1 0 0,1 1 0 0 0,0-1 0 0 0,1 3-19 0 0,1-6 2 0 0,-1 0 0 0 0,1 0 0 0 0,-1 0 1 0 0,1 0-1 0 0,1 0 0 0 0,-1 0 0 0 0,0 0 0 0 0,1-1 0 0 0,0 1 0 0 0,0-1 0 0 0,0 0 1 0 0,0 0-1 0 0,0 0 0 0 0,1 0 0 0 0,0-1 0 0 0,-1 1 0 0 0,1-1 0 0 0,0 0 0 0 0,0 0 1 0 0,0 0-1 0 0,0-1 0 0 0,0 1 0 0 0,1-1 0 0 0,-1 0 0 0 0,0 0 0 0 0,2 0-2 0 0,116 6 85 0 0,-97-11 53 0 0,1-2-1 0 0,-1-1 1 0 0,0-1 0 0 0,0-1-1 0 0,-1-1 1 0 0,-1-1 0 0 0,1-1-1 0 0,-2-1 1 0 0,0-1 0 0 0,0-1-1 0 0,-2-1 1 0 0,1-1 0 0 0,-2 0-1 0 0,8-11-137 0 0,0 1 179 0 0,-1-1-1 0 0,-1-1 0 0 0,-2-2 1 0 0,0 0-1 0 0,-3-1 0 0 0,0-1 1 0 0,-3-1-1 0 0,12-29-178 0 0,-22 44 2 0 0,-1-1 0 0 0,-1 1-1 0 0,-1-1 1 0 0,-1 0 0 0 0,-1 0-1 0 0,0 0 1 0 0,-1-1 0 0 0,-2 1-1 0 0,0 0 1 0 0,-1 0 0 0 0,-3-12-2 0 0,5 28-1 0 0,-1 0 0 0 0,0 1 0 0 0,0-1 0 0 0,0 0 0 0 0,-1 1 0 0 0,1-1 0 0 0,-1 1 0 0 0,0-1 1 0 0,0 1-1 0 0,0 0 0 0 0,0-1 0 0 0,0 1 0 0 0,-1 1 0 0 0,1-1 0 0 0,-1 0 0 0 0,0 0 0 0 0,0 1 0 0 0,0 0 0 0 0,0-1 0 0 0,0 1 0 0 0,-1 1 0 0 0,1-1 0 0 0,-1 0 1 0 0,1 1-1 0 0,-1-1 0 0 0,0 1 0 0 0,1 0 0 0 0,-1 1 0 0 0,0-1 0 0 0,0 1 0 0 0,0-1 0 0 0,0 1 0 0 0,-2 0 1 0 0,-1 0-7 0 0,0 1-1 0 0,0-1 1 0 0,0 1-1 0 0,0 0 0 0 0,1 1 1 0 0,-1 0-1 0 0,0 0 1 0 0,1 0-1 0 0,-1 1 1 0 0,1 0-1 0 0,-1 0 1 0 0,1 1-1 0 0,1 0 0 0 0,-1 0 1 0 0,0 0-1 0 0,1 1 1 0 0,0-1-1 0 0,-1 2 8 0 0,-9 7-26 0 0,1 0 1 0 0,0 1-1 0 0,1 1 0 0 0,0 1 0 0 0,1-1 1 0 0,1 2-1 0 0,0-1 0 0 0,2 2 0 0 0,0-1 1 0 0,0 1-1 0 0,2 1 0 0 0,0-1 0 0 0,2 1 1 0 0,0 1-1 0 0,1-1 0 0 0,-2 18 26 0 0,6-30-80 0 0,-1 1-1 0 0,1 0 1 0 0,1 0-1 0 0,0-1 1 0 0,0 1-1 0 0,0-1 1 0 0,1 1-1 0 0,0-1 1 0 0,0 1-1 0 0,1-1 1 0 0,0 0 0 0 0,0 0-1 0 0,1 0 1 0 0,0-1-1 0 0,0 1 1 0 0,1-1-1 0 0,-1 0 1 0 0,1 0-1 0 0,1 0 1 0 0,-1-1-1 0 0,3 2 81 0 0,90 46-3653 0 0,-28-36-5207 0 0,-52-13-2004 0 0</inkml:trace>
  <inkml:trace contextRef="#ctx0" brushRef="#br0" timeOffset="9408.064">977 659 0 0 0,'0'0'2142'0'0,"0"0"266"0"0,0 0-6 0 0,0 0-200 0 0,0 0-306 0 0,0 0-289 0 0,0 0-244 0 0,0 0-182 0 0,0 0-116 0 0,0 0-63 0 0,29 5-54 0 0,91 16-68 0 0,-7-16 2210 0 0,-103-6-2945 0 0,-1-1 0 0 0,1 0-1 0 0,-1-1 1 0 0,0 1 0 0 0,0-2 0 0 0,0 1 0 0 0,-1-1-1 0 0,1-1 1 0 0,-1 0 0 0 0,0 0 0 0 0,0 0-1 0 0,-1-1 1 0 0,1 0 0 0 0,-1-1 0 0 0,-1 1 0 0 0,1-1-1 0 0,-1-1 1 0 0,0 1 0 0 0,-1-1 0 0 0,0 0 0 0 0,0 0-1 0 0,-1-1 1 0 0,1 0-145 0 0,-4 6 6 0 0,0 0 0 0 0,1 0 0 0 0,-1-1 0 0 0,0 1 0 0 0,-1 0 0 0 0,1 0 0 0 0,-1 0 0 0 0,1-1 0 0 0,-1 1 0 0 0,0 0 0 0 0,0 0-1 0 0,0-1 1 0 0,-1 1 0 0 0,1 0 0 0 0,-1 0 0 0 0,0 0 0 0 0,0-1 0 0 0,0 1 0 0 0,0 0 0 0 0,0 0 0 0 0,-1 0 0 0 0,1 1 0 0 0,-1-1 0 0 0,0 0 0 0 0,0 0 0 0 0,0 1 0 0 0,0-1 0 0 0,-1 1 0 0 0,1 0 0 0 0,0 0-1 0 0,-1 0 1 0 0,0 0 0 0 0,1 0 0 0 0,-1 0 0 0 0,0 1 0 0 0,-2-2-6 0 0,-1 1-16 0 0,0-1-1 0 0,1 1 0 0 0,-1 0 1 0 0,0 0-1 0 0,0 1 0 0 0,0 0 0 0 0,0 0 1 0 0,-1 0-1 0 0,1 1 0 0 0,0-1 1 0 0,0 2-1 0 0,0-1 0 0 0,0 1 1 0 0,-1 0-1 0 0,1 0 0 0 0,0 0 1 0 0,0 1-1 0 0,1 0 0 0 0,-2 1 17 0 0,-6 4-4 0 0,-1 1-1 0 0,1 1 0 0 0,1 0 1 0 0,0 1-1 0 0,0 0 0 0 0,1 1 1 0 0,0 0-1 0 0,1 1 0 0 0,0 0 1 0 0,1 1-1 0 0,0 0 0 0 0,1 0 1 0 0,1 1-1 0 0,0 0 0 0 0,1 0 1 0 0,0 0-1 0 0,1 1 0 0 0,1 0 1 0 0,0 0-1 0 0,1 0 0 0 0,1 1 1 0 0,0-1-1 0 0,1 1 0 0 0,1 13 5 0 0,1-24 21 0 0,0 1 0 0 0,0-1 0 0 0,1 1-1 0 0,-1-1 1 0 0,1 0 0 0 0,0 1 0 0 0,1-1-1 0 0,-1 0 1 0 0,1 0 0 0 0,0-1 0 0 0,0 1-1 0 0,1-1 1 0 0,-1 1 0 0 0,1-1 0 0 0,0 0-1 0 0,0 0 1 0 0,0-1 0 0 0,1 1 0 0 0,-1-1-1 0 0,1 0 1 0 0,0 0 0 0 0,0-1 0 0 0,0 1-1 0 0,0-1 1 0 0,0 0 0 0 0,1 0-21 0 0,12 4 123 0 0,0-1 0 0 0,0-1 0 0 0,0 0 0 0 0,1-1 1 0 0,-1-1-1 0 0,1-1 0 0 0,6-1-123 0 0,-12 0-15 0 0,0-1 1 0 0,0-1-1 0 0,-1 0 0 0 0,1-1 1 0 0,0 0-1 0 0,-1 0 0 0 0,0-2 1 0 0,0 0-1 0 0,4-2 15 0 0,6-10-1288 0 0,-15 10-1740 0 0,-2 1-3560 0 0,-3 2-5414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 6305 0 0,'0'0'2762'0'0,"0"0"-847"0"0,0 0-417 0 0,0 0-102 0 0,0 0-57 0 0,0 0-108 0 0,0 0-141 0 0,0 0-195 0 0,0 0-183 0 0,0 0-164 0 0,0 0-111 0 0,0 0-73 0 0,0 0-41 0 0,-21 18-3 0 0,-69 59-12 0 0,52-11 207 0 0,33-50-358 0 0,-11 45 376 0 0,3 0 0 0 0,3 0-1 0 0,2 2 1 0 0,1 36-533 0 0,0-9 261 0 0,3 110 45 0 0,4-196-288 0 0,1 0 0 0 0,0-1 0 0 0,0 1 0 0 0,0 0 0 0 0,0 0 0 0 0,0-1 0 0 0,1 1 0 0 0,0-1 0 0 0,-1 1 0 0 0,1-1 0 0 0,0 0-1 0 0,1 0 1 0 0,-1 0 0 0 0,1 0 0 0 0,-1 0 0 0 0,1 0 0 0 0,0-1 0 0 0,0 1 0 0 0,0-1 0 0 0,0 0 0 0 0,0 0 0 0 0,1 0 0 0 0,-1 0 0 0 0,1-1 0 0 0,-1 1 0 0 0,1-1-1 0 0,0 0 1 0 0,-1 0 0 0 0,1 0 0 0 0,0-1 0 0 0,0 1 0 0 0,0-1 0 0 0,-1 0 0 0 0,1 0 0 0 0,0 0 0 0 0,0-1 0 0 0,0 1 0 0 0,0-1 0 0 0,-1 0 0 0 0,1 0 0 0 0,0 0-1 0 0,-1 0 1 0 0,1-1 0 0 0,-1 0 0 0 0,1 1 0 0 0,-1-1 0 0 0,2-2-18 0 0,41-25 140 0 0,-1-2 0 0 0,-2-1 0 0 0,-1-3 0 0 0,-2-2 0 0 0,-1-1 0 0 0,-2-2 0 0 0,-2-1 0 0 0,15-26-140 0 0,-20 32 23 0 0,-2-1-1 0 0,-2-2 1 0 0,-1-1-1 0 0,-2 0 1 0 0,-2-2 0 0 0,-2-1-1 0 0,-1 0 1 0 0,-3-1-1 0 0,5-23-22 0 0,-13-38 247 0 0,-8 104-244 0 0,0-1 0 0 0,0 1 0 0 0,1-1 0 0 0,-1 1 1 0 0,0 0-1 0 0,0 0 0 0 0,0-1 0 0 0,0 1 0 0 0,0 0 0 0 0,0 0 1 0 0,0 0-1 0 0,0 0 0 0 0,0 0 0 0 0,0 0 0 0 0,1 0 1 0 0,-1 1-1 0 0,0-1 0 0 0,0 0 0 0 0,0 0 0 0 0,0 1 0 0 0,0-1 1 0 0,0 0-1 0 0,1 1 0 0 0,-1-1 0 0 0,0 1 0 0 0,0-1 0 0 0,0 1 1 0 0,1 0-1 0 0,-1-1 0 0 0,0 1 0 0 0,1 0 0 0 0,-1-1 0 0 0,1 1 1 0 0,-1 0-1 0 0,1 0 0 0 0,-1-1 0 0 0,1 1 0 0 0,-1 0 0 0 0,1 0 1 0 0,0 0-1 0 0,0 0 0 0 0,-1 0 0 0 0,1-1 0 0 0,0 1 0 0 0,0 0 1 0 0,0 0-1 0 0,0 0 0 0 0,0 0-3 0 0,-20 35 71 0 0,3 0 1 0 0,1 1 0 0 0,1 1-1 0 0,2 1 1 0 0,2 0-1 0 0,2 0 1 0 0,1 1-1 0 0,2 0 1 0 0,2 0 0 0 0,1 1-1 0 0,3-1 1 0 0,2 26-72 0 0,2-33 99 0 0,1-1 0 0 0,1 0 0 0 0,1 0 0 0 0,2-1 0 0 0,2 0 0 0 0,0 0 0 0 0,12 20-99 0 0,12 18 31 0 0,-34-66-3442 0 0,1-2-6568 0 0,-2-1-1527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8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9082 0 0,'0'0'2575'0'0,"0"0"-373"0"0,0 0-167 0 0,0 0-119 0 0,0 0-255 0 0,0 0-277 0 0,0 0-277 0 0,0 0-269 0 0,0 0-145 0 0,0 0-65 0 0,0 0-58 0 0,0 0-33 0 0,0 0-46 0 0,0 0-54 0 0,0 0-75 0 0,0 0-26 0 0,0 0-42 0 0,0 0-37 0 0,18 3 1015 0 0,151 2 79 0 0,-128-6-1339 0 0,37 2-2214 0 0,-109 12-2242 0 0,18-7-2289 0 0,5-2-5407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15699 0 0,'0'0'1734'0'0,"0"0"-307"0"0,0 0 36 0 0,0 0 93 0 0,0 0-101 0 0,0 0-218 0 0,0 0-241 0 0,0 0-195 0 0,0 0-167 0 0,0 0-125 0 0,0 0-93 0 0,0 0-89 0 0,0 0-90 0 0,28 5-66 0 0,90 12-48 0 0,-54-23-19 0 0,-32 2-662 0 0,-18 4-7130 0 0,-12 0-4385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6841 0 0,'0'0'3657'0'0,"0"0"-1188"0"0,0 0-549 0 0,0 0-71 0 0,0 0-117 0 0,0 0-225 0 0,0 0-279 0 0,0 0-321 0 0,0 0-269 0 0,0 0-166 0 0,0 0-102 0 0,0 0-46 0 0,0 0-2 0 0,0 4 59 0 0,0 24 504 0 0,1 56 612 0 0,-4 0 1 0 0,-12 67-1498 0 0,7-94-140 0 0,8-59-5837 0 0,-1-3 4256 0 0,0 2-3359 0 0,1 2-6394 0 0</inkml:trace>
  <inkml:trace contextRef="#ctx0" brushRef="#br0" timeOffset="578.959">178 232 6265 0 0,'0'0'3281'0'0,"0"0"-956"0"0,0 0-489 0 0,0 0-182 0 0,0 0-142 0 0,0 0-90 0 0,0 0-119 0 0,0 0-142 0 0,0 0-171 0 0,0 0-184 0 0,0 0-149 0 0,0 0-107 0 0,20 0-71 0 0,129 0 888 0 0,-66-12-580 0 0,-89-7-219 0 0,-88-85-397 0 0,73 88 101 0 0,19 41-247 0 0,23 208 82 0 0,-19-152-90 0 0,-2-81-25 0 0,0 0 23 0 0,0 0 22 0 0,0 0 22 0 0,2-25 362 0 0,3 8-431 0 0,1 1-1 0 0,0 0 0 0 0,1 1 0 0 0,1 0 0 0 0,0 0 1 0 0,1 0-1 0 0,1 1 0 0 0,0 1 0 0 0,1-1 0 0 0,1 2 1 0 0,0-1 10 0 0,5-2-790 0 0,-4 11-4192 0 0,-12 4-246 0 0,-1 0-6516 0 0</inkml:trace>
  <inkml:trace contextRef="#ctx0" brushRef="#br0" timeOffset="966.248">623 139 11450 0 0,'0'0'2750'0'0,"0"0"-620"0"0,0 0-315 0 0,0 0-212 0 0,0 0-220 0 0,0 0-179 0 0,0 0-210 0 0,0 0-213 0 0,0 0-172 0 0,0 0-105 0 0,0 0-86 0 0,0 0-69 0 0,0 0-51 0 0,25-10-39 0 0,77-28-51 0 0,-47 28 207 0 0,-53 12-405 0 0,0 0 0 0 0,0 0 0 0 0,-1 0 1 0 0,1 0-1 0 0,-1 0 0 0 0,1 0 0 0 0,-1 0 0 0 0,0 0 1 0 0,0 0-1 0 0,0 1 0 0 0,0-1 0 0 0,0 1 0 0 0,0-1 1 0 0,-1 1-1 0 0,1-1 0 0 0,-1 1 0 0 0,0-1 0 0 0,0 1 1 0 0,0-1-1 0 0,0 1 0 0 0,0-1 0 0 0,0 1 0 0 0,-1-1 1 0 0,1 1-1 0 0,-1-1 0 0 0,0 1 0 0 0,1-1 0 0 0,-1 0 1 0 0,0 1-1 0 0,-1-1 0 0 0,1 0 0 0 0,0 0 0 0 0,-1 0 1 0 0,0 2-11 0 0,-156 169 230 0 0,158-172-225 0 0,-1 0 0 0 0,0 0 0 0 0,0 0 0 0 0,0 0 0 0 0,0 0 0 0 0,1 1 0 0 0,-1-1 0 0 0,1 0 0 0 0,-1 0 0 0 0,1 1-1 0 0,-1-1 1 0 0,1 0 0 0 0,0 1 0 0 0,0-1 0 0 0,-1 1 0 0 0,1-1 0 0 0,0 0 0 0 0,0 1 0 0 0,1-1 0 0 0,-1 1 0 0 0,0-1 0 0 0,0 0 0 0 0,1 1 0 0 0,-1-1-1 0 0,0 0 1 0 0,1 1 0 0 0,0-1 0 0 0,-1 0 0 0 0,1 0 0 0 0,0 1 0 0 0,-1-1 0 0 0,1 0 0 0 0,0 0 0 0 0,0 0 0 0 0,0 0 0 0 0,0 0 0 0 0,0 0 0 0 0,0 0-1 0 0,0 0 1 0 0,1-1 0 0 0,-1 1 0 0 0,0 0 0 0 0,0-1 0 0 0,1 1 0 0 0,-1-1 0 0 0,0 1 0 0 0,1-1 0 0 0,-1 0 0 0 0,0 1 0 0 0,1-1 0 0 0,-1 0-1 0 0,0 0 1 0 0,1 0 0 0 0,-1 0 0 0 0,1 0-5 0 0,82-1 481 0 0,2-21-843 0 0,-81 16-1209 0 0,-4 4-5538 0 0,0 2-4826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1025 4217 0 0,'0'0'2202'0'0,"0"0"-369"0"0,0 0-38 0 0,0 0 63 0 0,0 0-24 0 0,0 0-194 0 0,0 0-342 0 0,0 0-330 0 0,0 0-270 0 0,0 0-184 0 0,0 0-112 0 0,-1-2-58 0 0,5-1-151 0 0,0-1 0 0 0,1 0 0 0 0,0 1 0 0 0,0 0 0 0 0,0 0 0 0 0,0 0 0 0 0,0 1 0 0 0,1 0 0 0 0,-1 0 0 0 0,1 0 0 0 0,-1 1 0 0 0,1-1 0 0 0,0 1 0 0 0,0 1 0 0 0,-1-1 1 0 0,5 1-194 0 0,110-12 822 0 0,-120 12-827 0 0,0 0 36 0 0,0 0 45 0 0,0 0 57 0 0,-20 8 589 0 0,-119 19 416 0 0,138-27-1018 0 0,1 0 9 0 0,0 0-15 0 0,21 3-49 0 0,0-1 0 0 0,1-1 0 0 0,-1-1 0 0 0,0 0 0 0 0,0-2 0 0 0,0 0 0 0 0,3-2-65 0 0,82-6 45 0 0,28 11-487 0 0,-117 7-377 0 0,-11 3-6602 0 0,-5-7-4136 0 0</inkml:trace>
  <inkml:trace contextRef="#ctx0" brushRef="#br0" timeOffset="369.316">856 563 13131 0 0,'0'0'900'0'0,"0"0"-488"0"0,0 0-21 0 0,0 0 361 0 0,0 0 400 0 0,0 0 266 0 0,0 0 38 0 0,0 0-196 0 0,0 0-239 0 0,0 0-165 0 0,0 0-137 0 0,0 0-105 0 0,0 26-72 0 0,4 168 668 0 0,-5 156-62 0 0,1-343-1161 0 0,0 1 0 0 0,-1 0 0 0 0,0 0 0 0 0,-1-1 1 0 0,0 1-1 0 0,0-1 0 0 0,0 1 0 0 0,-1-1 0 0 0,0 0 0 0 0,0 0 0 0 0,-3 3 13 0 0,-10-3-2179 0 0,9-25-5477 0 0,7 11 1165 0 0,0-1-4023 0 0</inkml:trace>
  <inkml:trace contextRef="#ctx0" brushRef="#br0" timeOffset="623.328">607 578 9570 0 0,'0'0'1768'0'0,"0"0"-362"0"0,0 0-255 0 0,0 0-84 0 0,0 0-127 0 0,0 0-94 0 0,0 0 43 0 0,0 0 30 0 0,0 0 40 0 0,0 0 12 0 0,0 0-114 0 0,0 0-159 0 0,0 0-126 0 0,30 6-103 0 0,96 14-103 0 0,8-15 232 0 0,-86-5-660 0 0,153 8-2800 0 0,-173-5-560 0 0,-10-2-3153 0 0,-6-1-4550 0 0</inkml:trace>
  <inkml:trace contextRef="#ctx0" brushRef="#br0" timeOffset="1151.039">1603 559 3833 0 0,'0'0'2112'0'0,"0"0"-214"0"0,0 0-11 0 0,0 0 25 0 0,0 0-104 0 0,0 0-252 0 0,0 0-229 0 0,0 0-194 0 0,0 0-179 0 0,0 0-117 0 0,0 0-96 0 0,0 0-57 0 0,0 0-64 0 0,-2-14-75 0 0,-6-44-43 0 0,8 55-397 0 0,-1 0 1 0 0,1 0 0 0 0,-1 0 0 0 0,0 0-1 0 0,0-1 1 0 0,0 1 0 0 0,0 0-1 0 0,0 1 1 0 0,-1-1 0 0 0,1 0-1 0 0,-1 0 1 0 0,0 1 0 0 0,0-1-1 0 0,0 1 1 0 0,0-1 0 0 0,0 1-1 0 0,-1 0 1 0 0,1 0 0 0 0,-3-2-106 0 0,-3-3 358 0 0,4 4-302 0 0,0 1 0 0 0,0-1 0 0 0,-1 1 0 0 0,1-1 0 0 0,0 1 0 0 0,-1 1 1 0 0,0-1-1 0 0,1 0 0 0 0,-1 1 0 0 0,0 0 0 0 0,0 0 0 0 0,1 1 0 0 0,-1-1 0 0 0,0 1 1 0 0,0 0-1 0 0,0 0 0 0 0,0 1 0 0 0,0 0 0 0 0,1 0 0 0 0,-1 0 0 0 0,0 0 0 0 0,0 0 1 0 0,1 1-1 0 0,-1 0 0 0 0,1 0 0 0 0,0 0 0 0 0,-1 1 0 0 0,1 0 0 0 0,0-1 0 0 0,0 1 1 0 0,1 1-1 0 0,-1-1 0 0 0,1 0 0 0 0,-1 1-56 0 0,-2 5 15 0 0,0 0 0 0 0,0 0 0 0 0,1 1 0 0 0,0-1 0 0 0,0 1 0 0 0,1 0 0 0 0,1 0 0 0 0,-1 1 0 0 0,2-1 0 0 0,-1 1 0 0 0,2 0 0 0 0,-1 0 0 0 0,1 7-15 0 0,1 9 64 0 0,1 0 0 0 0,2-1 0 0 0,0 1 0 0 0,2 0 1 0 0,1-1-1 0 0,1 0 0 0 0,1 0 0 0 0,1-1 0 0 0,3 4-64 0 0,111 243 754 0 0,-113-249-689 0 0,-2 0-1 0 0,0 1 1 0 0,-1 0 0 0 0,-1 1 0 0 0,-1-1 0 0 0,-2 1 0 0 0,0 0 0 0 0,-2 0 0 0 0,-1 23-65 0 0,-3-35 30 0 0,0-1 1 0 0,-1 1 0 0 0,-1-1-1 0 0,0 0 1 0 0,0 0-1 0 0,-1 0 1 0 0,-1-1-1 0 0,0 0 1 0 0,-1 0 0 0 0,0-1-1 0 0,0 0 1 0 0,-1 0-1 0 0,0-1 1 0 0,-1 0 0 0 0,-7 4-31 0 0,9-6-5 0 0,0-1 1 0 0,0 0 0 0 0,-1 0 0 0 0,0-1-1 0 0,0 0 1 0 0,0-1 0 0 0,-1 0 0 0 0,1 0 0 0 0,-1-1-1 0 0,0 0 1 0 0,0-1 0 0 0,0 0 0 0 0,0-1-1 0 0,-1 0 1 0 0,1 0 0 0 0,0-1 0 0 0,0 0 0 0 0,-2-1 4 0 0,10 0-130 0 0,1 0 0 0 0,-1-1 0 0 0,0 1 0 0 0,1 0 0 0 0,-1 0 0 0 0,1-1 1 0 0,-1 1-1 0 0,1-1 0 0 0,0 0 0 0 0,0 1 0 0 0,-1-1 0 0 0,1 0 0 0 0,0 0 0 0 0,1 1 1 0 0,-1-1-1 0 0,0 0 0 0 0,0 0 0 0 0,1 0 0 0 0,-1 0 0 0 0,1 0 0 0 0,0 0 1 0 0,-1 0-1 0 0,1 0 0 0 0,0 0 0 0 0,0 0 0 0 0,1 0 0 0 0,-1 0 0 0 0,0-1 0 0 0,1 1 1 0 0,-1 0-1 0 0,1 1 0 0 0,-1-1 0 0 0,1 0 0 0 0,0 0 0 0 0,0 0 0 0 0,0 0 1 0 0,1-1 129 0 0,9-12-3441 0 0,-3 6-2093 0 0,-6 7 3179 0 0,5-7-10034 0 0</inkml:trace>
  <inkml:trace contextRef="#ctx0" brushRef="#br0" timeOffset="1818.065">1800 1384 3705 0 0,'0'0'2815'0'0,"0"0"-524"0"0,0 0-169 0 0,0 0-100 0 0,0 0-215 0 0,0 0-252 0 0,0 0-276 0 0,0 0-278 0 0,0 0-231 0 0,0 0-179 0 0,0 0-131 0 0,0 0-70 0 0,0 0-29 0 0,-5 4-17 0 0,-30 30 737 0 0,-11 20 589 0 0,-39 50-1091 0 0,80-97-798 0 0,0-3-2531 0 0,-3-3-5414 0 0,8-1-153 0 0</inkml:trace>
  <inkml:trace contextRef="#ctx0" brushRef="#br0" timeOffset="2076.545">1624 1295 7370 0 0,'0'0'1271'0'0,"0"0"-250"0"0,0 0 163 0 0,0 0 322 0 0,0 0 194 0 0,0 0-77 0 0,0 0-285 0 0,0 0-272 0 0,0 0-184 0 0,0 0-119 0 0,0 0-111 0 0,0 0-138 0 0,0 0-91 0 0,12 30-109 0 0,33 94-99 0 0,-14-47 41 0 0,16-20-945 0 0,-30-49-4769 0 0,-15-7-2259 0 0</inkml:trace>
  <inkml:trace contextRef="#ctx0" brushRef="#br0" timeOffset="2256.958">1931 1488 7482 0 0,'0'0'1672'0'0,"0"0"-237"0"0,0 0 17 0 0,0 0 10 0 0,0 0-190 0 0,0 0-305 0 0,0 0-350 0 0,0 0-295 0 0,0 0-175 0 0,0 0-107 0 0,0 0-88 0 0,0 0-59 0 0,-3 23-80 0 0,-7 69-184 0 0,11-68-7381 0 0,-1-24-651 0 0</inkml:trace>
  <inkml:trace contextRef="#ctx0" brushRef="#br0" timeOffset="2723.381">1981 1 5001 0 0,'0'0'2463'0'0,"0"0"-310"0"0,0 0-154 0 0,0 0-91 0 0,0 0-190 0 0,0 0-323 0 0,0 0-351 0 0,0 0-248 0 0,0 0-104 0 0,0 0-25 0 0,0 0-15 0 0,0 0-67 0 0,-15 26-108 0 0,-46 87-97 0 0,45-83-197 0 0,2-1 0 0 0,1 2 0 0 0,2 0 0 0 0,0 0 0 0 0,-2 18-183 0 0,4-13 35 0 0,0 4-20 0 0,-32 71-560 0 0,21-100-2919 0 0,5-11-8554 0 0,10-3 5150 0 0</inkml:trace>
  <inkml:trace contextRef="#ctx0" brushRef="#br0" timeOffset="2970.094">1684 178 7690 0 0,'0'0'2313'0'0,"0"0"-473"0"0,0 0-403 0 0,0 0-282 0 0,0 0-261 0 0,0 0-170 0 0,0 0-92 0 0,0 0-32 0 0,0 0 47 0 0,0 0 64 0 0,0 0-31 0 0,0 0-69 0 0,0 0-122 0 0,16 16-122 0 0,79 79 52 0 0,22 2-255 0 0,-59-65-5340 0 0,-50-27-979 0 0,-3-4-3887 0 0</inkml:trace>
  <inkml:trace contextRef="#ctx0" brushRef="#br0" timeOffset="3305.103">2042 401 6409 0 0,'0'0'2234'0'0,"0"0"-389"0"0,0 0-166 0 0,0 0-166 0 0,0 0-216 0 0,0 0-137 0 0,0 0-123 0 0,0 0-159 0 0,0 0-147 0 0,0 0-129 0 0,0 0-109 0 0,0 0-97 0 0,0 0-104 0 0,21 0-90 0 0,93 0 8 0 0,-112 2-190 0 0,0 0 0 0 0,-1 0 1 0 0,1 0-1 0 0,0 0 0 0 0,-1 0 1 0 0,1 0-1 0 0,-1 0 0 0 0,0 1 1 0 0,0-1-1 0 0,0 0 0 0 0,0 1 0 0 0,0-1 1 0 0,-1 1-1 0 0,1-1 0 0 0,-1 1 1 0 0,1-1-1 0 0,-1 1 0 0 0,0-1 1 0 0,0 1-1 0 0,0 0 0 0 0,0-1 1 0 0,0 1-1 0 0,-1-1 0 0 0,0 1 0 0 0,1-1 1 0 0,-1 1-1 0 0,0-1 0 0 0,0 1 1 0 0,0-1-1 0 0,0 0 0 0 0,-1 2-20 0 0,-4 7 101 0 0,3-7-72 0 0,1-1 1 0 0,-1 1-1 0 0,1 0 1 0 0,0 0-1 0 0,1 0 1 0 0,-1 0-1 0 0,1 0 1 0 0,-1 1-1 0 0,1-1 0 0 0,0 0 1 0 0,1 1-1 0 0,-1-1 1 0 0,1 1-1 0 0,0-1 1 0 0,0 1-1 0 0,0-1 1 0 0,1 0-1 0 0,0 2-29 0 0,2-3 74 0 0,0-1 0 0 0,1 0 0 0 0,-1 0 0 0 0,1 0 0 0 0,-1 0 0 0 0,1-1 0 0 0,0 1 0 0 0,0-1 0 0 0,0 0 0 0 0,0 0-1 0 0,0 0 1 0 0,0-1 0 0 0,0 1 0 0 0,0-1 0 0 0,0 0 0 0 0,0 0 0 0 0,0 0 0 0 0,0-1-74 0 0,76-10 802 0 0,-72 11-2526 0 0,-8 7-4037 0 0,-1-3-5540 0 0</inkml:trace>
  <inkml:trace contextRef="#ctx0" brushRef="#br0" timeOffset="3852.096">2187 1022 8786 0 0,'0'0'2356'0'0,"0"0"-565"0"0,0 0-292 0 0,0 0-113 0 0,0 0-167 0 0,0 0-161 0 0,0 0-213 0 0,0 0-222 0 0,0 0-172 0 0,0 0-161 0 0,0 0-88 0 0,0 0-60 0 0,-24 27-32 0 0,-70 84-29 0 0,68-60 50 0 0,27-44-91 0 0,-1-4-3 0 0,1-1-1 0 0,-1 0 1 0 0,0 1 0 0 0,1-1 0 0 0,-1 1 0 0 0,1-1-1 0 0,0 0 1 0 0,0 1 0 0 0,0-1 0 0 0,0 0 0 0 0,0 0-1 0 0,1 0 1 0 0,-1 0 0 0 0,0 0 0 0 0,1 0 0 0 0,0 0-1 0 0,-1 0 1 0 0,1 0 0 0 0,0-1 0 0 0,0 1-1 0 0,0-1 1 0 0,0 0 0 0 0,0 1 0 0 0,0-1 0 0 0,1 0-1 0 0,-1 0 1 0 0,0 0 0 0 0,0 0 0 0 0,1-1 0 0 0,-1 1-1 0 0,1-1 1 0 0,-1 1 0 0 0,1-1 0 0 0,-1 0 0 0 0,1 0-1 0 0,-1 0 1 0 0,1 0-37 0 0,95-18 1727 0 0,-78 9-1532 0 0,-1-1 0 0 0,0 0 0 0 0,-1-2 0 0 0,0 0 0 0 0,0-1 0 0 0,-2 0 0 0 0,0-2 0 0 0,0 0 0 0 0,-1 0 0 0 0,-1-2 0 0 0,-1 0 0 0 0,6-9-195 0 0,-6 6 54 0 0,-2 0 0 0 0,1-1 0 0 0,-2 0 0 0 0,-1-1 0 0 0,-1 0 0 0 0,-1 0 0 0 0,0-1 0 0 0,-2 1 0 0 0,0-5-54 0 0,-2 13-30 0 0,0 0 0 0 0,-1 0-1 0 0,0 0 1 0 0,-1 0 0 0 0,-1 0-1 0 0,0-1 1 0 0,-1 1 0 0 0,0 0-1 0 0,-1 0 1 0 0,-1 0 0 0 0,0 0-1 0 0,-1 0 1 0 0,0 1 0 0 0,-2 0-1 0 0,1 0 1 0 0,-7-11 30 0 0,10 22-23 0 0,-1 0 0 0 0,1 0 0 0 0,0 0 0 0 0,-1 0 0 0 0,0 0 0 0 0,1 0 0 0 0,-1 1 0 0 0,0-1 0 0 0,0 1 0 0 0,0 0 0 0 0,0 0 0 0 0,0 0 0 0 0,0 0 0 0 0,0 1 0 0 0,0-1-1 0 0,0 1 1 0 0,0 0 0 0 0,-1 0 0 0 0,1 0 0 0 0,0 0 0 0 0,0 0 0 0 0,0 1 0 0 0,0 0 0 0 0,0-1 0 0 0,0 1 0 0 0,0 0 0 0 0,0 0 0 0 0,0 1 0 0 0,-3 0 23 0 0,-72 58-275 0 0,70-50 276 0 0,1 0 0 0 0,1 0 0 0 0,0 1-1 0 0,0-1 1 0 0,1 1 0 0 0,1 0 0 0 0,0 1 0 0 0,0-1-1 0 0,1 1 1 0 0,0 0 0 0 0,1 0 0 0 0,1 0 0 0 0,0 0-1 0 0,0 0 1 0 0,1 8-1 0 0,0-9 8 0 0,0 0 0 0 0,0 1 0 0 0,1-1 0 0 0,1 0 0 0 0,0 0-1 0 0,0 0 1 0 0,1 0 0 0 0,1 0 0 0 0,-1-1 0 0 0,2 1 0 0 0,4 8-8 0 0,-1-5-127 0 0,0-1 0 0 0,1 0 0 0 0,0 0 0 0 0,1-1-1 0 0,0 0 1 0 0,1-1 0 0 0,0 0 0 0 0,1-1 0 0 0,0 0 0 0 0,1-1 0 0 0,0 0 0 0 0,0-1 0 0 0,1 0 0 0 0,0-2 0 0 0,1 1 0 0 0,-1-2 0 0 0,1 0 0 0 0,11 2 127 0 0,5-8-4761 0 0,-13-5-4901 0 0,-11 3 777 0 0</inkml:trace>
  <inkml:trace contextRef="#ctx0" brushRef="#br0" timeOffset="4101.432">2850 891 6033 0 0,'0'0'2261'0'0,"0"0"-299"0"0,0 0-63 0 0,0 0-62 0 0,0 0-184 0 0,0 0-237 0 0,0 0-262 0 0,0 0-233 0 0,-23 32-214 0 0,-68 104-198 0 0,16 7 177 0 0,55-76-835 0 0,19-52-3275 0 0,1 1-3543 0 0,0-13-3531 0 0</inkml:trace>
  <inkml:trace contextRef="#ctx0" brushRef="#br0" timeOffset="4395.229">2582 825 12803 0 0,'0'0'4091'0'0,"0"0"-2369"0"0,0 0-870 0 0,0 0-18 0 0,0 0 138 0 0,0 0 125 0 0,0 0-74 0 0,0 0-184 0 0,0 0-165 0 0,0 0-117 0 0,11 34-78 0 0,37 107-58 0 0,-7-58 167 0 0,68 58-114 0 0,-56-86-3228 0 0,-50-54-4244 0 0,-2-1-4715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6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1 224 1968 0 0,'0'0'2726'0'0,"0"0"-86"0"0,0 0-79 0 0,0 0-113 0 0,0 0-316 0 0,0 0-362 0 0,0 0-291 0 0,0 0-228 0 0,0 0-144 0 0,0 0-114 0 0,0 0-105 0 0,0 0-99 0 0,0 0-88 0 0,3 7 4900 0 0,-2-7-5491 0 0,-1 0-8 0 0,0 0 6 0 0,0 0-24 0 0,138-3 1143 0 0,99-17-823 0 0,-237 20-397 0 0,0 0-43 0 0,0 0 37 0 0,0 0 11 0 0,0 0 7 0 0,0 0-12 0 0,0 0-11 0 0,0 0 21 0 0,0 0-14 0 0,0 0 9 0 0,0 0 0 0 0,0 0-14 0 0,0 0 8 0 0,0 0 3 0 0,0 0 2 0 0,0 0-10 0 0,0 0 15 0 0,0 0-11 0 0,0 0-17 0 0,0 0 28 0 0,0 0 26 0 0,0 0-24 0 0,0 0 2 0 0,0 0-4 0 0,0 0-9 0 0,0 0-8 0 0,0 0 14 0 0,0 0 2 0 0,0 0-23 0 0,0 0 18 0 0,0 0-16 0 0,0 0-14 0 0,0 0 26 0 0,0 0 1 0 0,0 0-15 0 0,0 0-11 0 0,0 0 7 0 0,0 0-4 0 0,-43-4-6770 0 0,37 4 2837 0 0,1 0-7375 0 0</inkml:trace>
  <inkml:trace contextRef="#ctx0" brushRef="#br0" timeOffset="268.018">165 0 14939 0 0,'0'0'1232'0'0,"0"0"-394"0"0,0 0 30 0 0,0 0 252 0 0,0 0 194 0 0,0 0 45 0 0,0 0-157 0 0,0 0-248 0 0,0 0-200 0 0,0 0-117 0 0,0 0-74 0 0,0 0-57 0 0,9 34-56 0 0,31 104-72 0 0,-31-108-457 0 0,-1 1 1 0 0,-2 0 0 0 0,0 1-1 0 0,-3-1 1 0 0,0 1 0 0 0,-2 0 0 0 0,-2 1 78 0 0,1-21-490 0 0,-1-9-1967 0 0,-2-3-7608 0 0,2 0-2297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3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1 852 2849 0 0,'0'0'3688'0'0,"0"0"-268"0"0,0 0-564 0 0,0 0-524 0 0,0 0-447 0 0,0 0-371 0 0,0 0-303 0 0,0 0-207 0 0,0 0-136 0 0,0 0-105 0 0,0 0-85 0 0,0 0-61 0 0,3 0-55 0 0,8 0-62 0 0,-8 0-3 0 0,-3 0-36 0 0,5 8 3460 0 0,75-1-2978 0 0,110-7-383 0 0,-189 0-538 0 0,-1 0 2 0 0,0 0-2 0 0,0 0 0 0 0,0 0 18 0 0,0 0 17 0 0,0 0-5 0 0,0 0 3 0 0,0 0-1 0 0,0 0-4 0 0,0 0 2 0 0,-3 3 381 0 0,2-2-4816 0 0,1-1-4781 0 0,0 0-2948 0 0</inkml:trace>
  <inkml:trace contextRef="#ctx0" brushRef="#br0" timeOffset="392.068">635 459 7538 0 0,'0'0'6460'0'0,"0"0"-4097"0"0,0 0-1282 0 0,0 0 28 0 0,0 0 51 0 0,0 0-60 0 0,0 0-105 0 0,0 0-129 0 0,0 0-125 0 0,0 0-97 0 0,0 0-73 0 0,0 0-58 0 0,0 0-49 0 0,10 14-49 0 0,33 43-48 0 0,-32-5 339 0 0,-12-39-507 0 0,-31 125 748 0 0,-20 108-695 0 0,46-165-1165 0 0,14-89-727 0 0,2-17-1334 0 0,1 0-2296 0 0,-6 7-1970 0 0,-3 9-3214 0 0</inkml:trace>
  <inkml:trace contextRef="#ctx0" brushRef="#br0" timeOffset="645.723">423 405 11194 0 0,'0'0'2120'0'0,"0"0"-371"0"0,0 0-155 0 0,0 0-134 0 0,0 0-229 0 0,0 0-169 0 0,0 0-150 0 0,0 0-107 0 0,0 0-44 0 0,0 0-49 0 0,0 0-107 0 0,0 0-85 0 0,0 0-42 0 0,23 6-117 0 0,74 18-71 0 0,128 12-18 0 0,-222-36-548 0 0,33 10-716 0 0,-12-2-7655 0 0,-20-7-2819 0 0</inkml:trace>
  <inkml:trace contextRef="#ctx0" brushRef="#br0" timeOffset="1016.19">866 243 8338 0 0,'0'0'2834'0'0,"0"0"-375"0"0,0 0-237 0 0,0 0-258 0 0,0 0-417 0 0,0 0-457 0 0,0 0-369 0 0,0 0-213 0 0,0 0-26 0 0,0 0 85 0 0,0 0 102 0 0,0 0-2 0 0,5 18-46 0 0,44 130 853 0 0,-28-110-1319 0 0,-2 1 0 0 0,-1 0-1 0 0,-2 1 1 0 0,-2 1 0 0 0,-2 1 0 0 0,-1 0 0 0 0,-3 0-1 0 0,-1 1 1 0 0,-2 0 0 0 0,-2 1 0 0 0,-2 35-155 0 0,-3-66-46 0 0,-1-1-1 0 0,0 1 1 0 0,-1 0-1 0 0,-1-1 1 0 0,0 0 0 0 0,0 0-1 0 0,-1 0 1 0 0,-1-1-1 0 0,0 0 1 0 0,0 0 0 0 0,-1-1-1 0 0,-1 0 1 0 0,1 0-1 0 0,-2-1 1 0 0,1 0 0 0 0,-1 0-1 0 0,-1-1 1 0 0,1-1-1 0 0,-9 5 47 0 0,-41 18-2646 0 0,18-19-5406 0 0,31-10-2793 0 0</inkml:trace>
  <inkml:trace contextRef="#ctx0" brushRef="#br0" timeOffset="1615.535">1261 220 2473 0 0,'0'0'3182'0'0,"0"0"-499"0"0,0 0-160 0 0,0 0-72 0 0,0 0-230 0 0,0 0-318 0 0,0 0-322 0 0,0 0-258 0 0,0 0-193 0 0,0 0-149 0 0,0 0-136 0 0,0 0-96 0 0,0 0-97 0 0,-9-15-108 0 0,-28-48-85 0 0,37 62-401 0 0,-1 0-1 0 0,1-1 1 0 0,-1 1-1 0 0,0 0 1 0 0,1-1-1 0 0,-1 1 1 0 0,0 0-1 0 0,0 0 1 0 0,0 0-1 0 0,0 0 1 0 0,0 0-1 0 0,0 0 1 0 0,0 0-1 0 0,0 0 1 0 0,0 0-1 0 0,0 0 1 0 0,-1 0-1 0 0,1 1 1 0 0,0-1 0 0 0,0 0-1 0 0,-1 1 1 0 0,1-1-1 0 0,-1 1 1 0 0,1 0-1 0 0,0-1 1 0 0,-1 1-1 0 0,1 0 1 0 0,-1 0-1 0 0,1 0 1 0 0,-1 0-1 0 0,1 0 1 0 0,-1 0-1 0 0,1 0 1 0 0,-1 1-58 0 0,-7 0 177 0 0,5 1-165 0 0,1 1 1 0 0,0 0 0 0 0,0-1 0 0 0,0 1 0 0 0,1 0 0 0 0,-1 0 0 0 0,1 1 0 0 0,-1-1-1 0 0,1 1 1 0 0,0-1 0 0 0,0 1 0 0 0,1-1 0 0 0,-1 1 0 0 0,1 0 0 0 0,0 0-1 0 0,0 0 1 0 0,-1 2-13 0 0,1 106 59 0 0,29 18 53 0 0,80 283 471 0 0,-91-337-488 0 0,-4 1-1 0 0,-3 0 1 0 0,0 67-95 0 0,-9-120 11 0 0,0-1 1 0 0,-1 1-1 0 0,-2-1 0 0 0,0 1 1 0 0,-1-1-1 0 0,-2 0 1 0 0,0 0-1 0 0,-2 0 0 0 0,0-1 1 0 0,-2 0-1 0 0,-9 19-11 0 0,13-35-10 0 0,1-1-1 0 0,-1 1 1 0 0,0-1-1 0 0,0-1 1 0 0,-1 1 0 0 0,1-1-1 0 0,-1 0 1 0 0,0 0-1 0 0,0-1 1 0 0,-1 0-1 0 0,1 0 1 0 0,-1 0-1 0 0,1-1 1 0 0,-1 1-1 0 0,0-2 1 0 0,0 1 0 0 0,0-1-1 0 0,0 0 1 0 0,0-1-1 0 0,0 1 1 0 0,0-1-1 0 0,0-1 1 0 0,0 1-1 0 0,0-1 1 0 0,-4-2 10 0 0,6 2-176 0 0,0 0 0 0 0,0-1 0 0 0,1 0 1 0 0,-1 0-1 0 0,1 0 0 0 0,0-1 0 0 0,-1 0 0 0 0,1 1 0 0 0,0-1 1 0 0,1-1-1 0 0,-1 1 0 0 0,0-1 0 0 0,1 1 0 0 0,0-1 0 0 0,0 0 1 0 0,0 0-1 0 0,-1-3 176 0 0,-4-11-4443 0 0,4-1-3418 0 0,3 8-4487 0 0</inkml:trace>
  <inkml:trace contextRef="#ctx0" brushRef="#br0" timeOffset="2301.555">1413 1253 8282 0 0,'0'0'6057'0'0,"0"0"-4033"0"0,0 0-1353 0 0,0 0-13 0 0,0 0 127 0 0,0 0 93 0 0,0 0-11 0 0,0 0-127 0 0,0 0-185 0 0,0 0-149 0 0,0 0-100 0 0,0 0-53 0 0,0 0-29 0 0,5 15-52 0 0,16 48-40 0 0,1-3 246 0 0,-20-59-326 0 0,0-1 0 0 0,0 1 1 0 0,0-1-1 0 0,0 1 0 0 0,0-1 1 0 0,0 0-1 0 0,0 0 0 0 0,1 0 0 0 0,-1 0 1 0 0,0 0-1 0 0,0 0 0 0 0,0-1 1 0 0,0 1-1 0 0,0-1 0 0 0,0 1 1 0 0,0-1-1 0 0,0 0 0 0 0,0 0 0 0 0,0 0 1 0 0,-1 0-1 0 0,1 0 0 0 0,0 0 1 0 0,0 0-1 0 0,-1 0 0 0 0,1-1 1 0 0,-1 1-1 0 0,1-1 0 0 0,-1 1 1 0 0,0-1-1 0 0,1 0 0 0 0,-1 0 0 0 0,0 1 1 0 0,0-1-1 0 0,0 0 0 0 0,0 0 1 0 0,-1 0-1 0 0,1 0 0 0 0,-1 0 1 0 0,1 0-53 0 0,6-7 67 0 0,59-46 726 0 0,-64 56-779 0 0,0-1 1 0 0,0 1-1 0 0,1 0 0 0 0,-1 0 0 0 0,-1 1 0 0 0,1-1 1 0 0,0 0-1 0 0,0 1 0 0 0,0-1 0 0 0,-1 1 0 0 0,1-1 1 0 0,-1 1-1 0 0,1 0 0 0 0,-1 0 0 0 0,1-1 0 0 0,-1 1 0 0 0,0 0 1 0 0,0 0-1 0 0,0 0 0 0 0,0 1 0 0 0,-1-1 0 0 0,1 0 1 0 0,0 0-1 0 0,-1 0 0 0 0,0 1 0 0 0,1-1 0 0 0,-1 0 0 0 0,0 0 1 0 0,0 1-1 0 0,0-1 0 0 0,-1 0 0 0 0,1 0 0 0 0,-1 2-14 0 0,19 241 178 0 0,-20-234-170 0 0,1-1 0 0 0,-2 1 0 0 0,1-1 0 0 0,-2 0 0 0 0,1 1 0 0 0,-1-1 0 0 0,-1-1 0 0 0,0 1 0 0 0,0-1 1 0 0,-1 0-1 0 0,0 0 0 0 0,-1 0 0 0 0,0-1 0 0 0,0 0 0 0 0,-1 0 0 0 0,1-1 0 0 0,-6 3-8 0 0,11-8 7 0 0,-1 0-1 0 0,0 0 1 0 0,0 0-1 0 0,1-1 0 0 0,-1 1 1 0 0,0-1-1 0 0,0 0 1 0 0,0 0-1 0 0,-1 0 1 0 0,1 0-1 0 0,0-1 1 0 0,0 1-1 0 0,0-1 1 0 0,-1 0-1 0 0,1 0 1 0 0,0 0-1 0 0,0 0 1 0 0,-1-1-1 0 0,1 1 1 0 0,0-1-1 0 0,0 0 0 0 0,0 0 1 0 0,0 0-1 0 0,0 0 1 0 0,0 0-1 0 0,0-1 1 0 0,-2-1-7 0 0,2-1-198 0 0,1 1 1 0 0,0-1-1 0 0,0 0 0 0 0,0 0 1 0 0,1 0-1 0 0,-1 0 1 0 0,1 0-1 0 0,0 0 0 0 0,0 0 1 0 0,1 0-1 0 0,-1-1 0 0 0,1 1 1 0 0,0 0-1 0 0,0 0 1 0 0,0-1-1 0 0,1 1 0 0 0,-1 0 1 0 0,1 0-1 0 0,0 0 0 0 0,0 0 1 0 0,1 0-1 0 0,-1 0 1 0 0,1 0-1 0 0,0 0 0 0 0,0 0 1 0 0,0 0-1 0 0,0 1 1 0 0,1-1-1 0 0,-1 1 0 0 0,1 0 1 0 0,0 0-1 0 0,0 0 0 0 0,0 0 198 0 0,6-5-7537 0 0,-4 1-4682 0 0</inkml:trace>
  <inkml:trace contextRef="#ctx0" brushRef="#br0" timeOffset="2526.103">1764 1515 19444 0 0,'0'0'1248'0'0,"0"0"-355"0"0,0 0 47 0 0,0 0 153 0 0,0 0-4 0 0,0 0-143 0 0,0 0-192 0 0,0 0-210 0 0,0 0-145 0 0,0 0-104 0 0,0 0-89 0 0,0 0-46 0 0,0 0-82 0 0,3 26-42 0 0,13 81-18 0 0,-15-105-34 0 0,0-1 0 0 0,0 1 0 0 0,0-1 0 0 0,0 1 0 0 0,-1-1 0 0 0,1 1 0 0 0,0-1 0 0 0,-1 1 0 0 0,1 0-1 0 0,-1-1 1 0 0,0 1 0 0 0,1 0 0 0 0,-1 0 0 0 0,0-1 0 0 0,0 1 0 0 0,0 0 0 0 0,0 0 0 0 0,0-1 0 0 0,-1 1 0 0 0,1 0 0 0 0,-1 0-1 0 0,1-1 1 0 0,-1 1 0 0 0,1-1 0 0 0,-1 1 0 0 0,0 0 0 0 0,0-1 0 0 0,0 1 0 0 0,1-1 0 0 0,-2 0 0 0 0,1 1 0 0 0,0-1 0 0 0,0 0-1 0 0,0 1 1 0 0,-2 0 16 0 0,1-1-153 0 0,-6 0-2812 0 0,6-2-1835 0 0,0 1-6684 0 0</inkml:trace>
  <inkml:trace contextRef="#ctx0" brushRef="#br0" timeOffset="3430.836">1417 4 1192 0 0,'0'0'5103'0'0,"0"0"-2459"0"0,0 0-783 0 0,0 0-41 0 0,0 0-89 0 0,0 0-212 0 0,0 0-299 0 0,0 0-289 0 0,0 0-228 0 0,0 0-143 0 0,0 0-65 0 0,0 0-44 0 0,0 0 5 0 0,4-2 41 0 0,-2 1-496 0 0,-2 1 29 0 0,-1 1 0 0 0,1-1-1 0 0,0 1 1 0 0,0-1 0 0 0,-1 1 0 0 0,1 0 0 0 0,0-1 0 0 0,0 1 0 0 0,0-1-1 0 0,-1 1 1 0 0,1 0 0 0 0,0-1 0 0 0,0 1 0 0 0,0 0 0 0 0,0-1 0 0 0,0 1-1 0 0,0-1 1 0 0,1 1 0 0 0,-1 0 0 0 0,0-1 0 0 0,0 1 0 0 0,0-1 0 0 0,1 1 0 0 0,-1 0-1 0 0,0-1 1 0 0,0 1 0 0 0,1-1 0 0 0,-1 1 0 0 0,0-1 0 0 0,1 1 0 0 0,-1-1-1 0 0,1 1 1 0 0,-1-1 0 0 0,1 0 0 0 0,-1 1 0 0 0,1-1 0 0 0,-1 1 0 0 0,1-1-1 0 0,-1 0 1 0 0,1 0 0 0 0,-1 1 0 0 0,1-1 0 0 0,0 0 0 0 0,-1 0 0 0 0,1 0 0 0 0,-1 0-1 0 0,1 1 1 0 0,0-1 0 0 0,-1 0 0 0 0,1 0 0 0 0,0 0 0 0 0,-1 0 0 0 0,1-1-1 0 0,-1 1 1 0 0,1 0 0 0 0,0 0 0 0 0,-1 0 0 0 0,1 0 0 0 0,-1-1 0 0 0,1 1 0 0 0,0 0-1 0 0,-1 0 1 0 0,1-1 0 0 0,-1 1 0 0 0,1-1-30 0 0,-30 198 1451 0 0,29-192-1444 0 0,-1-5 9 0 0,1 1 1 0 0,-1 0-1 0 0,1 0 1 0 0,0 0-1 0 0,-1-1 0 0 0,1 1 1 0 0,0 0-1 0 0,-1 0 0 0 0,1 0 1 0 0,0 0-1 0 0,0 0 0 0 0,0 0 1 0 0,0 0-1 0 0,0-1 0 0 0,0 1 1 0 0,0 0-1 0 0,0 0 0 0 0,0 0 1 0 0,1 0-1 0 0,-1 0 1 0 0,0 0-1 0 0,0-1 0 0 0,1 1 1 0 0,-1 0-1 0 0,1 0 0 0 0,-1 0 1 0 0,1-1-1 0 0,-1 1 0 0 0,1 0 1 0 0,-1 0-1 0 0,1-1 0 0 0,-1 1 1 0 0,1-1-1 0 0,0 1 1 0 0,0 0-1 0 0,-1-1 0 0 0,1 1 1 0 0,0-1-1 0 0,0 0 0 0 0,0 1 1 0 0,-1-1-1 0 0,1 0 0 0 0,0 1 1 0 0,0-1-1 0 0,0 0 0 0 0,0 0 1 0 0,0 0-1 0 0,0 0 0 0 0,-1 0 1 0 0,1 0-1 0 0,0 0 1 0 0,0 0-1 0 0,0 0 0 0 0,0 0 1 0 0,0 0-1 0 0,0 0 0 0 0,0-1 1 0 0,-1 1-1 0 0,1 0 0 0 0,0-1 1 0 0,0 1-1 0 0,0-1 0 0 0,0 0-16 0 0,57-68 1089 0 0,-45 46-971 0 0,54-119 233 0 0,-67 142-353 0 0,0 1 0 0 0,0-1 0 0 0,0 1 0 0 0,0-1 0 0 0,0 1 0 0 0,0-1 0 0 0,1 1 0 0 0,-1-1 0 0 0,0 1 0 0 0,0-1 0 0 0,0 1 0 0 0,1-1 0 0 0,-1 1 0 0 0,0-1-1 0 0,0 0 1 0 0,1 1 0 0 0,-1-1 0 0 0,0 1 0 0 0,1-1 0 0 0,-1 0 0 0 0,0 1 0 0 0,1-1 0 0 0,-1 0 0 0 0,1 0 0 0 0,-1 1 0 0 0,0-1 0 0 0,1 0 0 0 0,-1 0 0 0 0,1 0 0 0 0,-1 1 0 0 0,1-1 0 0 0,-1 0 0 0 0,1 0 0 0 0,-1 0 0 0 0,1 0 0 0 0,-1 0 0 0 0,1 0 0 0 0,-1 0-1 0 0,1 0 1 0 0,-1 0 0 0 0,1 0 0 0 0,-1 0 0 0 0,1 0 0 0 0,-1-1 0 0 0,1 1 0 0 0,-1 0 0 0 0,1 0 0 0 0,-1 0 0 0 0,0-1 0 0 0,1 1 0 0 0,-1 0 0 0 0,1 0 0 0 0,-1-1 0 0 0,0 1 0 0 0,1 0 0 0 0,-1-1 0 0 0,0 1 0 0 0,1-1 0 0 0,-1 1 0 0 0,0 0 0 0 0,1-1-1 0 0,-1 1 1 0 0,0-1 0 0 0,0 0 2 0 0,24 109 76 0 0,-3 0-13 0 0,-15-69-56 0 0,-2 1-1 0 0,-1 0 0 0 0,-2 0 1 0 0,-2 0-1 0 0,-2 3-6 0 0,2-34 1 0 0,0 1-1 0 0,0 0 1 0 0,-1-1 0 0 0,0 1-1 0 0,-1-1 1 0 0,0 0 0 0 0,0 0-1 0 0,-1 0 1 0 0,-1 0 0 0 0,-3 6-1 0 0,7-15-13 0 0,0 1 0 0 0,0-1 0 0 0,0 1 0 0 0,-1-1 0 0 0,1 1 0 0 0,0-1 0 0 0,0 0 1 0 0,-1 1-1 0 0,1-1 0 0 0,0 0 0 0 0,-1 0 0 0 0,1 0 0 0 0,0 0 0 0 0,-1 0 0 0 0,1 0 0 0 0,0 0 0 0 0,-1-1 0 0 0,1 1 1 0 0,0 0-1 0 0,0-1 0 0 0,-1 1 0 0 0,1-1 0 0 0,0 1 0 0 0,0-1 0 0 0,0 0 0 0 0,0 0 0 0 0,-1 1 0 0 0,1-1 0 0 0,0 0 1 0 0,0 0-1 0 0,1 0 0 0 0,-1 0 0 0 0,0 0 0 0 0,0 0 0 0 0,0 0 0 0 0,1 0 0 0 0,-1-1 0 0 0,0 1 0 0 0,1 0 1 0 0,-1 0-1 0 0,1-1 0 0 0,0 1 0 0 0,-1 0 0 0 0,1 0 0 0 0,0-1 0 0 0,0 1 0 0 0,0 0 0 0 0,0-1 0 0 0,0 1 0 0 0,0 0 1 0 0,0-1-1 0 0,0 1 0 0 0,1-1 13 0 0,-6-129-2258 0 0,9 76-3374 0 0,-1 18-3169 0 0,-2 24-1042 0 0</inkml:trace>
  <inkml:trace contextRef="#ctx0" brushRef="#br0" timeOffset="3830.81">1785 278 14507 0 0,'0'0'2219'0'0,"0"0"-597"0"0,0 0-126 0 0,0 0 59 0 0,0 0-172 0 0,0 0-271 0 0,0 0-277 0 0,0 0-251 0 0,0 0-165 0 0,0 0-73 0 0,0 0-52 0 0,0 0-55 0 0,0 0-59 0 0,12-5-47 0 0,36-13-50 0 0,-47 18-83 0 0,0-1-1 0 0,1 1 1 0 0,-1-1 0 0 0,0 1-1 0 0,1-1 1 0 0,-1 1 0 0 0,0-1-1 0 0,1 1 1 0 0,-1 0 0 0 0,1 0-1 0 0,-1 0 1 0 0,1 0-1 0 0,-1 0 1 0 0,1 0 0 0 0,-1 0-1 0 0,0 1 1 0 0,1-1 0 0 0,-1 0-1 0 0,0 1 1 0 0,1-1 0 0 0,-1 1-1 0 0,0-1 1 0 0,1 1 0 0 0,-1 0-1 0 0,0 0 1 0 0,0 0-1 0 0,0-1 1 0 0,1 1 0 0 0,-1 0-1 0 0,0 0 1 0 0,0 0 0 0 0,-1 1-1 0 0,1-1 1 0 0,0 0 0 0 0,0 0-1 0 0,0 0 1 0 0,-1 1 0 0 0,1-1-1 0 0,-1 0 1 0 0,1 1-1 0 0,-1-1 1 0 0,1 0 0 0 0,-1 1-1 0 0,0-1 1 0 0,0 1 0 0 0,0-1-1 0 0,0 1 1 0 0,0-1 0 0 0,0 0-1 0 0,0 1 1 0 0,0-1 0 0 0,0 1-1 0 0,-1-1 1 0 0,1 0-1 0 0,0 1 1 0 0,-1-1 0 0 0,1 1-1 0 0,-1-1 1 0 0,0 0 0 0 0,0 0-1 0 0,1 1 1 0 0,-1-1 0 0 0,0 0-1 0 0,0 0 1 0 0,0 0 0 0 0,0 0-1 0 0,-1 0 1 0 0,-66 96 109 0 0,67-96-96 0 0,0 1 0 0 0,0 0 0 0 0,0 0 0 0 0,0 0 0 0 0,0-1 0 0 0,1 1 0 0 0,-1 0 0 0 0,1 0 0 0 0,0 0 0 0 0,-1 0 0 0 0,1 0 0 0 0,0 0 0 0 0,0 0 0 0 0,0 0 0 0 0,0 0 0 0 0,1 0 0 0 0,-1 0 0 0 0,0 0 0 0 0,1 0 0 0 0,0 0 0 0 0,-1 0 0 0 0,1-1 0 0 0,0 1 0 0 0,0 0-1 0 0,0 0 1 0 0,0-1 0 0 0,0 1 0 0 0,0-1 0 0 0,0 1 0 0 0,1-1 0 0 0,-1 1 0 0 0,1-1 0 0 0,-1 0 0 0 0,1 1 0 0 0,-1-1 0 0 0,1 0 0 0 0,0 0 0 0 0,0 0 0 0 0,-1 0 0 0 0,1-1 0 0 0,0 1 0 0 0,0 0 0 0 0,0-1 0 0 0,0 1 0 0 0,0-1-13 0 0,93 18 697 0 0,-88-19-971 0 0,4 3-730 0 0,-7 4-6951 0 0,-4-2-4392 0 0</inkml:trace>
  <inkml:trace contextRef="#ctx0" brushRef="#br0" timeOffset="4347.411">1779 848 11795 0 0,'0'0'2076'0'0,"0"0"-718"0"0,0 0-294 0 0,0 0-49 0 0,0 0-118 0 0,0 0-141 0 0,0 0-157 0 0,0 0-156 0 0,0 0-112 0 0,0 0-87 0 0,0 0-60 0 0,0 0-27 0 0,0 0-23 0 0,-7 28-5 0 0,-20 84 12 0 0,26-111-130 0 0,1 1-1 0 0,-1-1 0 0 0,0 1 1 0 0,1-1-1 0 0,-1 0 0 0 0,1 1 1 0 0,-1-1-1 0 0,1 1 0 0 0,0-1 1 0 0,0 1-1 0 0,-1-1 0 0 0,1 1 1 0 0,0-1-1 0 0,0 1 0 0 0,1-1 1 0 0,-1 1-1 0 0,0-1 0 0 0,0 1 1 0 0,1-1-1 0 0,-1 1 0 0 0,1-1 1 0 0,-1 1-1 0 0,1-1 0 0 0,0 0 1 0 0,-1 1-1 0 0,1-1 0 0 0,0 0 1 0 0,0 0-1 0 0,0 1 0 0 0,0-1 1 0 0,1 1-11 0 0,2 0 87 0 0,-1 1 55 0 0,1 0-1 0 0,-1-1 1 0 0,1 0-1 0 0,0 0 1 0 0,0 0-1 0 0,0 0 1 0 0,0-1-1 0 0,0 1 1 0 0,0-1-1 0 0,0 0 1 0 0,1 0-1 0 0,-1 0 1 0 0,0-1-1 0 0,1 0 0 0 0,-1 0 1 0 0,0 0-1 0 0,1 0 1 0 0,-1-1-1 0 0,0 1 1 0 0,1-1-1 0 0,-1 0 1 0 0,0 0-1 0 0,0-1 1 0 0,0 1-1 0 0,0-1 1 0 0,1-1-142 0 0,97-61 2269 0 0,-77 40-2114 0 0,-1-1 0 0 0,-1-2-1 0 0,-1 0 1 0 0,-2-1 0 0 0,0-1-1 0 0,-2-1 1 0 0,-2-1 0 0 0,0 0 0 0 0,-2-1-1 0 0,-2-1 1 0 0,7-25-155 0 0,-10 33-60 0 0,0 0 0 0 0,-2-1 0 0 0,-1 0 0 0 0,-1 0 0 0 0,-1 0 0 0 0,-1-1 0 0 0,-1 0 0 0 0,-2 1 0 0 0,-1-1 0 0 0,-1-3 60 0 0,1 23-31 0 0,0 1 0 0 0,-1-1 1 0 0,0 0-1 0 0,0 1 0 0 0,0-1 1 0 0,-1 1-1 0 0,0 0 0 0 0,0 0 1 0 0,-1 0-1 0 0,0 0 0 0 0,0 1 1 0 0,0-1-1 0 0,0 1 0 0 0,-1 0 1 0 0,0 0-1 0 0,0 1 0 0 0,-1 0 1 0 0,1 0-1 0 0,-1 0 0 0 0,0 0 1 0 0,0 1-1 0 0,0 0 0 0 0,0 0 1 0 0,0 0-1 0 0,-1 1 0 0 0,1 0 1 0 0,-7-1 30 0 0,5 3-11 0 0,0-1 0 0 0,0 1 0 0 0,0 1 0 0 0,0-1 0 0 0,0 1 0 0 0,0 1 0 0 0,0 0 0 0 0,1 0 0 0 0,-1 0 0 0 0,1 1 0 0 0,-1 0 0 0 0,1 0 0 0 0,0 1 0 0 0,0 0 0 0 0,0 0 0 0 0,1 1 1 0 0,-1 0-1 0 0,1 0 0 0 0,1 0 0 0 0,-1 1 0 0 0,1 0 0 0 0,-1 0 0 0 0,2 0 0 0 0,-2 2 11 0 0,0 4 10 0 0,0 0 0 0 0,0 1 0 0 0,1-1 0 0 0,1 1-1 0 0,0 1 1 0 0,1-1 0 0 0,0 0 0 0 0,1 1 0 0 0,1 0 0 0 0,0-1 0 0 0,1 1 0 0 0,0 0 0 0 0,1-1 0 0 0,1 1 0 0 0,0-1 0 0 0,1 1-1 0 0,0-1 1 0 0,1 0 0 0 0,0 0 0 0 0,1 0 0 0 0,1 0 0 0 0,0-1 0 0 0,1 0-10 0 0,110 161 179 0 0,15-30-757 0 0,-121-133-778 0 0,-7-5-5454 0 0,-2-4-5069 0 0</inkml:trace>
  <inkml:trace contextRef="#ctx0" brushRef="#br0" timeOffset="4926.629">2289 717 11130 0 0,'0'0'1815'0'0,"0"0"-533"0"0,0 0-40 0 0,0 0 166 0 0,0 0 75 0 0,0 0-132 0 0,0 0-212 0 0,0 0-214 0 0,0 0-201 0 0,0 0-123 0 0,0 0-96 0 0,0 0-62 0 0,-5 21-66 0 0,-18 62-26 0 0,22-82-318 0 0,1 0-1 0 0,-1 0 1 0 0,1 0 0 0 0,-1 0-1 0 0,1 0 1 0 0,-1 0-1 0 0,1-1 1 0 0,0 1 0 0 0,-1 0-1 0 0,1 0 1 0 0,0 1 0 0 0,0-1-1 0 0,0 0 1 0 0,0 0 0 0 0,0 0-1 0 0,0 0 1 0 0,0 0-1 0 0,0 0 1 0 0,0 0 0 0 0,0 0-1 0 0,1 0 1 0 0,-1 0 0 0 0,0 0-1 0 0,1 0 1 0 0,-1 0 0 0 0,1 0-1 0 0,-1-1 1 0 0,1 1-1 0 0,-1 0 1 0 0,1 0 0 0 0,0 0-1 0 0,-1 0 1 0 0,1-1 0 0 0,0 1-1 0 0,0 0 1 0 0,0-1 0 0 0,-1 1-1 0 0,1-1 1 0 0,0 1-1 0 0,0-1 1 0 0,0 1 0 0 0,0-1-1 0 0,0 1 1 0 0,0-1 0 0 0,0 0-1 0 0,0 0 1 0 0,0 1 0 0 0,0-1-1 0 0,0 0 1 0 0,0 0-1 0 0,0 0 1 0 0,0 0 0 0 0,0 0-1 0 0,0 0 1 0 0,0-1 0 0 0,0 1-1 0 0,0 0 1 0 0,0 0 0 0 0,0-1-1 0 0,0 1 1 0 0,0-1-1 0 0,0 1-31 0 0,5-1 255 0 0,0-1-159 0 0,-1 0 0 0 0,0-1 0 0 0,0 1-1 0 0,0-1 1 0 0,0 0 0 0 0,0-1-1 0 0,0 1 1 0 0,-1-1 0 0 0,0 0 0 0 0,0 0-1 0 0,0 0 1 0 0,0 0 0 0 0,0-1-1 0 0,-1 0 1 0 0,2-2-97 0 0,6-7 163 0 0,60-70 573 0 0,-71 83-731 0 0,1 0 0 0 0,-1 1-1 0 0,1-1 1 0 0,-1 0-1 0 0,1 1 1 0 0,-1-1 0 0 0,1 1-1 0 0,-1-1 1 0 0,1 1-1 0 0,0-1 1 0 0,-1 1 0 0 0,1-1-1 0 0,0 1 1 0 0,-1 0-1 0 0,1-1 1 0 0,0 1 0 0 0,0 0-1 0 0,-1 0 1 0 0,1-1 0 0 0,0 1-1 0 0,0 0 1 0 0,-1 0-1 0 0,1 0 1 0 0,0 0 0 0 0,0 0-1 0 0,0 0 1 0 0,-1 0-1 0 0,1 0 1 0 0,0 1 0 0 0,0-1-1 0 0,-1 0 1 0 0,1 0-1 0 0,0 1 1 0 0,0-1 0 0 0,-1 0-1 0 0,1 1 1 0 0,0-1 0 0 0,-1 0-1 0 0,1 1 1 0 0,-1-1-1 0 0,1 1 1 0 0,0-1 0 0 0,-1 1-1 0 0,1 0 1 0 0,-1-1-1 0 0,1 1 1 0 0,-1 0 0 0 0,0-1-1 0 0,1 1 1 0 0,-1 0-1 0 0,0-1 1 0 0,1 1 0 0 0,-1 0-1 0 0,0 0 1 0 0,0-1-5 0 0,12 47-17 0 0,-12-45 28 0 0,-3 203 92 0 0,-5-74-118 0 0,7 181 21 0 0,0-303-7 0 0,-1 0 0 0 0,0 0 0 0 0,-1 0 0 0 0,0 0 0 0 0,0-1 1 0 0,-1 0-1 0 0,0 1 0 0 0,0-1 0 0 0,-1-1 0 0 0,0 1 0 0 0,-1-1 1 0 0,0 0-1 0 0,0 0 0 0 0,0 0 0 0 0,-1-1 0 0 0,0 0 0 0 0,0-1 1 0 0,0 1-1 0 0,-6 2 1 0 0,3-4 2 0 0,1-1 0 0 0,-1-1 0 0 0,0 1 0 0 0,0-1 0 0 0,0-1 0 0 0,0 0 0 0 0,0 0 0 0 0,0-1 0 0 0,0-1 0 0 0,0 1 0 0 0,0-2 0 0 0,-3 0-2 0 0,8 1-4 0 0,0 0 1 0 0,0-1 0 0 0,1 0 0 0 0,-1 0-1 0 0,1 0 1 0 0,0 0 0 0 0,-1-1-1 0 0,1 1 1 0 0,0-1 0 0 0,0 0 0 0 0,1-1-1 0 0,-1 1 1 0 0,1-1 0 0 0,-1 1-1 0 0,1-1 1 0 0,0 0 0 0 0,1 0 0 0 0,-1 0-1 0 0,1-1 1 0 0,0 1 0 0 0,0-1-1 0 0,0 1 1 0 0,0-1 0 0 0,1 0 0 0 0,0 1-1 0 0,-1-3 4 0 0,5-5-5 0 0,0 1-1 0 0,1 0 1 0 0,0 1-1 0 0,0-1 1 0 0,1 1-1 0 0,0-1 1 0 0,1 1-1 0 0,1 1 1 0 0,-1-1-1 0 0,1 1 1 0 0,1 0-1 0 0,0 1 1 0 0,0 0-1 0 0,1 0 1 0 0,0 1-1 0 0,0 0 1 0 0,7-4 5 0 0,154-83-972 0 0,-159 89 454 0 0,23-9-641 0 0,-12 7-4679 0 0,-14 7-5930 0 0</inkml:trace>
  <inkml:trace contextRef="#ctx0" brushRef="#br0" timeOffset="5533.713">1671 891 104 0 0,'0'0'2379'0'0,"0"0"106"0"0,0 0-2 0 0,0 0-143 0 0,0 0-287 0 0,0 0-361 0 0,0 0-349 0 0,0 0-288 0 0,0 0-143 0 0,0 0-38 0 0,0 0 14 0 0,0 0 20 0 0,0 0-4 0 0,10-5-51 0 0,81-28 1643 0 0,-67 24-2066 0 0,87-40-995 0 0,-107 48-9321 0 0,-3 1-2262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7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0 4313 0 0,'0'0'1747'0'0,"0"0"-412"0"0,0 0 40 0 0,0 0 239 0 0,0 0 113 0 0,0 0-100 0 0,0 0-227 0 0,0 0-232 0 0,0 0-148 0 0,0 0-54 0 0,0 0-53 0 0,0 0-75 0 0,0 0-66 0 0,-26 14-74 0 0,-82 47-70 0 0,54-13 272 0 0,46-35-680 0 0,-16 30 63 0 0,1 0 0 0 0,2 1 0 0 0,2 2 0 0 0,2 0 0 0 0,2 1 0 0 0,2 0 0 0 0,3 1 0 0 0,1 0 0 0 0,0 19-283 0 0,7 92 119 0 0,1-153-148 0 0,2 1-1 0 0,-1-1 1 0 0,1 1 0 0 0,0-1 0 0 0,0 0-1 0 0,0 1 1 0 0,1-1 0 0 0,0 0 0 0 0,1 0-1 0 0,-1 0 1 0 0,1 0 0 0 0,0-1 0 0 0,1 1-1 0 0,-1-1 1 0 0,1 0 0 0 0,0 1 0 0 0,0-2-1 0 0,1 1 1 0 0,-1 0 0 0 0,1-1 0 0 0,0 0-1 0 0,1 0 1 0 0,-1-1 0 0 0,1 1 0 0 0,-1-1-1 0 0,1 0 1 0 0,0-1 0 0 0,0 0 0 0 0,0 1-1 0 0,6 0 30 0 0,4-3-1039 0 0,7 0-1803 0 0,-9-1-2393 0 0,-6-2-6137 0 0</inkml:trace>
  <inkml:trace contextRef="#ctx0" brushRef="#br0" timeOffset="615.971">191 840 7498 0 0,'0'0'2691'0'0,"0"0"-327"0"0,0 0-153 0 0,0 0-97 0 0,0 0-273 0 0,0 0-328 0 0,0 0-340 0 0,0 0-280 0 0,0 0-173 0 0,0 0-104 0 0,0 0-41 0 0,0 0-57 0 0,0 0-48 0 0,9-24-44 0 0,43-118 282 0 0,51-97 656 0 0,-93 222-1353 0 0,2-1-1 0 0,0 2 0 0 0,0 0 0 0 0,2 0 1 0 0,0 1-1 0 0,0 1 0 0 0,2-1-10 0 0,-16 15-2 0 0,1 0 0 0 0,-1-1 0 0 0,1 1 0 0 0,-1 0-1 0 0,1 0 1 0 0,-1 0 0 0 0,0-1 0 0 0,1 1 0 0 0,-1 0-1 0 0,1 0 1 0 0,-1 0 0 0 0,1 0 0 0 0,-1 0 0 0 0,1 0-1 0 0,-1 0 1 0 0,1 0 0 0 0,-1 0 0 0 0,1 0 0 0 0,-1 0 0 0 0,1 0-1 0 0,-1 0 1 0 0,1 0 0 0 0,-1 1 0 0 0,1-1 0 0 0,-1 0-1 0 0,0 0 1 0 0,1 1 0 0 0,-1-1 0 0 0,1 0 0 0 0,-1 0-1 0 0,0 1 1 0 0,1-1 0 0 0,-1 0 0 0 0,0 1 0 0 0,1-1 0 0 0,-1 0-1 0 0,0 1 1 0 0,1-1 0 0 0,-1 1 0 0 0,0-1 0 0 0,0 1-1 0 0,0-1 1 0 0,1 1 0 0 0,-1-1 0 0 0,0 0 0 0 0,0 1-1 0 0,0-1 1 0 0,0 1 0 0 0,0-1 0 0 0,0 1 0 0 0,0-1 0 0 0,0 1-1 0 0,0-1 1 0 0,0 1 0 0 0,0-1 0 0 0,0 1 0 0 0,0-1-1 0 0,-1 1 1 0 0,1-1 0 0 0,0 1 2 0 0,0 42 23 0 0,0-34-23 0 0,-28 218 46 0 0,28-225-41 0 0,1 0 0 0 0,-1 1 0 0 0,1-1 1 0 0,0 0-1 0 0,0 0 0 0 0,0 0 1 0 0,0 0-1 0 0,0-1 0 0 0,0 1 0 0 0,0 0 1 0 0,1 0-1 0 0,-1-1 0 0 0,1 1 1 0 0,-1 0-1 0 0,1-1 0 0 0,0 0 0 0 0,0 1 1 0 0,-1-1-1 0 0,1 0 0 0 0,0 0 1 0 0,0 0-1 0 0,0 0 0 0 0,0 0 1 0 0,0 0-1 0 0,0-1 0 0 0,1 1 0 0 0,-1-1 1 0 0,0 0-1 0 0,0 1 0 0 0,0-1 1 0 0,1 0-1 0 0,-1 0 0 0 0,0 0 0 0 0,0-1 1 0 0,0 1-1 0 0,1 0 0 0 0,-1-1 1 0 0,0 1-1 0 0,0-1 0 0 0,0 0 0 0 0,0 0 1 0 0,0 0-1 0 0,0 0 0 0 0,0 0 1 0 0,0 0-1 0 0,-1-1 0 0 0,1 1 0 0 0,0 0 1 0 0,-1-1-1 0 0,1 0 0 0 0,-1 1 1 0 0,1-1-1 0 0,-1 0 0 0 0,0 0 0 0 0,0 1 1 0 0,0-1-1 0 0,0 0 0 0 0,0 0 1 0 0,1-2-6 0 0,152-206 218 0 0,-107 163-244 0 0,-40 74-169 0 0,-10 138 227 0 0,-4-61-31 0 0,13 23-1378 0 0,4-115-1358 0 0,-5-9-4689 0 0,-3-1 2107 0 0,2 1-5877 0 0</inkml:trace>
  <inkml:trace contextRef="#ctx0" brushRef="#br0" timeOffset="982.733">852 674 9450 0 0,'0'0'2374'0'0,"0"0"-551"0"0,0 0-268 0 0,0 0-180 0 0,0 0-250 0 0,0 0-142 0 0,0 0-58 0 0,0 0-41 0 0,0 0 25 0 0,0 0-15 0 0,0 0-97 0 0,0 0-103 0 0,16 0-131 0 0,112-7 997 0 0,-127 6-1537 0 0,1 1 1 0 0,-1-1-1 0 0,1 0 0 0 0,-1 1 1 0 0,1-1-1 0 0,0 1 1 0 0,-1-1-1 0 0,1 1 0 0 0,-1 0 1 0 0,1 0-1 0 0,0 0 1 0 0,-1 0-1 0 0,1 0 0 0 0,0 0 1 0 0,-1 0-1 0 0,1 0 0 0 0,0 1 1 0 0,-1-1-1 0 0,1 1 1 0 0,-1-1-1 0 0,1 1 0 0 0,-1 0 1 0 0,1-1-1 0 0,-1 1 1 0 0,1 0-1 0 0,-1 0 0 0 0,0 0 1 0 0,0 0-1 0 0,1 0 1 0 0,-1 0-1 0 0,0 1 0 0 0,0-1 1 0 0,0 0-1 0 0,0 1 0 0 0,0-1 1 0 0,0 0-1 0 0,-1 1 1 0 0,1-1-1 0 0,0 1 0 0 0,-1-1 1 0 0,1 2-24 0 0,-3 5 47 0 0,0 1 0 0 0,-1-1 0 0 0,1 1 0 0 0,-2-1 0 0 0,1 0 0 0 0,-1 0 0 0 0,-1 0 0 0 0,1-1 0 0 0,-1 0 1 0 0,-1 0-1 0 0,1 0 0 0 0,-1 0 0 0 0,-1-1 0 0 0,1 0 0 0 0,-1 0 0 0 0,-1 0-47 0 0,-24 27 163 0 0,32-33-159 0 0,-1 1 0 0 0,0 0 0 0 0,0 0 0 0 0,1-1-1 0 0,-1 1 1 0 0,0 0 0 0 0,1 0 0 0 0,-1 0 0 0 0,1 0 0 0 0,-1 0 0 0 0,1 0 0 0 0,-1 0 0 0 0,1 0 0 0 0,0 0 0 0 0,0 0-1 0 0,-1 0 1 0 0,1 0 0 0 0,0 0 0 0 0,0 0 0 0 0,0 0 0 0 0,0 0 0 0 0,0 0 0 0 0,0 0 0 0 0,0 0 0 0 0,1 0 0 0 0,-1 0-1 0 0,0 0 1 0 0,0 0 0 0 0,1 0 0 0 0,-1 0 0 0 0,1 0 0 0 0,-1 0 0 0 0,1 0 0 0 0,-1 0 0 0 0,1-1 0 0 0,0 1 0 0 0,-1 0 0 0 0,1 0-1 0 0,0 0 1 0 0,0-1 0 0 0,-1 1 0 0 0,1 0 0 0 0,0-1 0 0 0,0 1 0 0 0,0-1 0 0 0,0 1 0 0 0,0-1 0 0 0,0 0 0 0 0,0 1-1 0 0,0-1 1 0 0,0 0 0 0 0,0 0 0 0 0,0 1 0 0 0,0-1 0 0 0,0 0 0 0 0,0 0 0 0 0,0 0 0 0 0,0 0-4 0 0,7 1-76 0 0,0 0 0 0 0,1 0 0 0 0,-1-1 0 0 0,0 0 1 0 0,0 0-1 0 0,0-1 0 0 0,0 0 0 0 0,0 0 0 0 0,0-1 0 0 0,0 0 1 0 0,7-3 75 0 0,16-9-3263 0 0,-2-5-3893 0 0,-20 14-4187 0 0</inkml:trace>
  <inkml:trace contextRef="#ctx0" brushRef="#br0" timeOffset="1482.482">1437 389 9210 0 0,'0'0'3014'0'0,"0"0"-806"0"0,0 0-443 0 0,0 0-184 0 0,0 0-184 0 0,0 0-176 0 0,0 0-159 0 0,0 0-189 0 0,0 0-158 0 0,0 0-137 0 0,-35 22-126 0 0,-109 69-109 0 0,90-39 17 0 0,50-41-267 0 0,1-5-41 0 0,0 0 0 0 0,1 0 1 0 0,-1 0-1 0 0,1 1 0 0 0,0-1 0 0 0,1 0 0 0 0,-1 1 0 0 0,1-1 1 0 0,1 1-1 0 0,-1 0 0 0 0,1-1 0 0 0,0 1 0 0 0,1 0 1 0 0,0-1-1 0 0,1 7-52 0 0,1-10 55 0 0,1 0 0 0 0,-1-1 0 0 0,1 1 0 0 0,0-1-1 0 0,0 0 1 0 0,0 0 0 0 0,0 0 0 0 0,0 0 0 0 0,1-1 0 0 0,-1 1 0 0 0,1-1 0 0 0,-1 0 0 0 0,1 0 0 0 0,-1-1 0 0 0,1 0 0 0 0,-1 1 0 0 0,1-2-1 0 0,-1 1 1 0 0,1 0 0 0 0,-1-1 0 0 0,1 0 0 0 0,-1 0 0 0 0,1 0 0 0 0,-1-1 0 0 0,0 1 0 0 0,0-1 0 0 0,2-1-55 0 0,164-99 783 0 0,-168 100-781 0 0,-1 0 0 0 0,1 1 1 0 0,1-1-1 0 0,-1 1 0 0 0,0-1 1 0 0,0 1-1 0 0,0 0 0 0 0,1 0 1 0 0,-1 0-1 0 0,1 0 0 0 0,-1 0 1 0 0,1 1-1 0 0,-1-1 0 0 0,1 1 1 0 0,-1-1-1 0 0,1 1 0 0 0,-1 0 1 0 0,1 0-1 0 0,0 0 0 0 0,-1 0 1 0 0,1 1-1 0 0,-1-1 0 0 0,1 1 1 0 0,-1-1-1 0 0,1 1 0 0 0,-1 0 1 0 0,1 0-1 0 0,-1 0 0 0 0,0 0 1 0 0,0 1-1 0 0,1-1 0 0 0,-1 1 1 0 0,0-1-1 0 0,0 1 0 0 0,0 0 1 0 0,-1 0-1 0 0,1-1 0 0 0,0 1 1 0 0,-1 1-1 0 0,1 0-2 0 0,3 24-1 0 0,-3 1-1 0 0,0 0 1 0 0,-1 0 0 0 0,-2-1-1 0 0,-1 1 1 0 0,-1 0 0 0 0,-2-1-1 0 0,0 1 1 0 0,-2-1 0 0 0,-1-1 0 0 0,-8 19 1 0 0,0 9-49 0 0,3-7 42 0 0,9-26 6 0 0,-1 0-1 0 0,0 0 1 0 0,-2-1 0 0 0,-1 0 0 0 0,0 0-1 0 0,-2-1 1 0 0,0 0 0 0 0,-1 0 0 0 0,-13 15 1 0 0,20-29-3 0 0,0-1 0 0 0,0 1 0 0 0,-1-1 0 0 0,1 0 1 0 0,-1-1-1 0 0,0 1 0 0 0,0-1 0 0 0,-1 0 1 0 0,1 0-1 0 0,-1-1 0 0 0,1 0 0 0 0,-1 0 0 0 0,0 0 1 0 0,0 0-1 0 0,0-1 0 0 0,0 0 0 0 0,0 0 0 0 0,0-1 1 0 0,0 0-1 0 0,0 0 0 0 0,0 0 0 0 0,-4-1 3 0 0,6-3-9 0 0,0 1 0 0 0,1-1 0 0 0,-1 0 1 0 0,1 0-1 0 0,0-1 0 0 0,0 1 0 0 0,1-1 0 0 0,-1 1 0 0 0,1-1 0 0 0,0 0 0 0 0,0 0 0 0 0,0 0 0 0 0,1 0 0 0 0,0 0 0 0 0,0 0 0 0 0,0 0 0 0 0,1 0 0 0 0,-1 0 0 0 0,1-1 1 0 0,1 1-1 0 0,-1 0 0 0 0,1 0 0 0 0,0 0 0 0 0,0-1 0 0 0,0 1 0 0 0,1 0 0 0 0,1-4 9 0 0,4-8-101 0 0,0 1 0 0 0,1-1-1 0 0,1 1 1 0 0,1 1 0 0 0,0 0 0 0 0,1 0 0 0 0,1 1 0 0 0,4-4 101 0 0,24-22-2832 0 0,0 4-3800 0 0,-28 24-5164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0 375 8338 0 0,'0'0'2366'0'0,"0"0"-278"0"0,0 0-117 0 0,0 0-72 0 0,0 0-176 0 0,0 0-281 0 0,0 0-294 0 0,0 0-264 0 0,0 0-190 0 0,0 0-86 0 0,0 0-31 0 0,14-4-22 0 0,103-15 988 0 0,265 19 1018 0 0,-152-28-2373 0 0,-205 19-1264 0 0,-41 3-7632 0 0,8 6 1413 0 0,0 0-4211 0 0</inkml:trace>
  <inkml:trace contextRef="#ctx0" brushRef="#br0" timeOffset="249.68">35 648 8898 0 0,'0'0'3765'0'0,"0"0"-1762"0"0,0 0-712 0 0,0 0 93 0 0,0 0 212 0 0,0 0 74 0 0,0 0-116 0 0,0 0-243 0 0,0 0-259 0 0,0 0-200 0 0,0 0-141 0 0,0 0-127 0 0,37 2-91 0 0,118 2-72 0 0,5-18 356 0 0,102-19-1540 0 0,-213 25-4103 0 0,-43 7 3008 0 0,0 0-1095 0 0,-2-2-3479 0 0,-1-1-5058 0 0</inkml:trace>
  <inkml:trace contextRef="#ctx0" brushRef="#br0" timeOffset="815.73">374 1 9882 0 0,'0'0'2118'0'0,"0"0"-431"0"0,0 0-379 0 0,0 0-142 0 0,0 0-89 0 0,0 0-158 0 0,0 0-155 0 0,0 0-37 0 0,0 0 32 0 0,0 0 96 0 0,0 0 72 0 0,0 0-60 0 0,11 13-86 0 0,34 43-89 0 0,-39-50-524 0 0,0 0 0 0 0,0 0 0 0 0,0-1 0 0 0,1 0 0 0 0,-1 0 0 0 0,1 0 0 0 0,1-1 0 0 0,-1 0 0 0 0,1-1 0 0 0,-1 0 0 0 0,1 0 0 0 0,1 0-168 0 0,20 9 453 0 0,297 119 1214 0 0,-320-129-1666 0 0,-1 1 0 0 0,1-1 1 0 0,-1 1-1 0 0,0 0 0 0 0,1 0 0 0 0,-1 1 1 0 0,-1-1-1 0 0,1 1 0 0 0,-1 0 1 0 0,1 1-1 0 0,-1-1 0 0 0,0 1 0 0 0,-1 0 1 0 0,1-1-1 0 0,-1 2 0 0 0,0-1 1 0 0,0 0-1 0 0,-1 1 0 0 0,1-1 0 0 0,-1 1 1 0 0,-1 0-1 0 0,1-1 0 0 0,-1 1 1 0 0,0 0-1 0 0,0 3-1 0 0,-3 2 15 0 0,-1 0 0 0 0,-1-1 0 0 0,0 1 0 0 0,0-1 1 0 0,-1 0-1 0 0,0 0 0 0 0,-1-1 0 0 0,0 0 0 0 0,0 0 0 0 0,-1 0 1 0 0,-1-1-1 0 0,1 1 0 0 0,-1-2 0 0 0,-1 1 0 0 0,1-1 1 0 0,-7 3-16 0 0,-280 230 385 0 0,169-129-224 0 0,119-92-2096 0 0,23-35-246 0 0,-7 0-2050 0 0,-7 11 1260 0 0,-1 3-2408 0 0,0-1-5594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0,'0'0'2918'0'0,"0"0"-336"0"0,0 0-150 0 0,0 0-231 0 0,0 0-275 0 0,0 0-283 0 0,0 0-282 0 0,0 0-283 0 0,0 0-198 0 0,0 0-136 0 0,0 0-90 0 0,0 0-63 0 0,0 0-62 0 0,19 4 3732 0 0,410 0-2559 0 0,-428-4-1694 0 0,-1 0-24 0 0,0 0 25 0 0,0 0 11 0 0,0 0-13 0 0,0 0-23 0 0,0 0-18 0 0,0 0 9 0 0,0 0 6 0 0,0 0-1 0 0,0 0 2 0 0,0 0-33 0 0,0 0-22 0 0,0 0-22 0 0,-23 4-3698 0 0,2 7-430 0 0,10-4-3308 0 0,4-2-4869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14355 0 0,'0'0'2350'0'0,"0"0"-942"0"0,0 0-329 0 0,0 0 135 0 0,0 0 149 0 0,0 0 57 0 0,0 0-94 0 0,0 0-225 0 0,0 0-229 0 0,0 0-202 0 0,0 0-118 0 0,0 0-95 0 0,0 0-78 0 0,36-1-44 0 0,111-2-64 0 0,-27-13 233 0 0,-19-3-436 0 0,-98 18 407 0 0,2-1-3260 0 0,-7 6-6892 0 0,0-1-2283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71 162 7514 0 0,'0'0'1789'0'0,"0"0"-307"0"0,0 0-95 0 0,0 0 65 0 0,0 0 47 0 0,0 0 14 0 0,0 0-124 0 0,0 0-193 0 0,0 0-195 0 0,0 0-215 0 0,0 0-172 0 0,0-7-143 0 0,-2-21-137 0 0,-24 61 301 0 0,16-7-589 0 0,2 1 0 0 0,1 1 0 0 0,1-1-1 0 0,1 1 1 0 0,2 0 0 0 0,1 0 0 0 0,1 0-1 0 0,1 1 1 0 0,1-1 0 0 0,2 0 0 0 0,1 0-1 0 0,1-1 1 0 0,1 1 0 0 0,2-1 0 0 0,0 0-1 0 0,5 7-45 0 0,0-2 70 0 0,-10-20-32 0 0,1 1 1 0 0,0-1-1 0 0,1 0 1 0 0,0-1 0 0 0,1 1-1 0 0,0-1 1 0 0,1 0-1 0 0,1-1 1 0 0,-1 1 0 0 0,2-1-1 0 0,-1-1 1 0 0,1 0-1 0 0,1 0 1 0 0,0-1 0 0 0,1 1-39 0 0,-7-9 70 0 0,0 0 1 0 0,1-1 0 0 0,-1 1 0 0 0,0-1-1 0 0,0 0 1 0 0,1 0 0 0 0,-1 0 0 0 0,0 0-1 0 0,0-1 1 0 0,0 0 0 0 0,0 0 0 0 0,-1 0-1 0 0,1 0 1 0 0,0-1 0 0 0,-1 1 0 0 0,1-1-1 0 0,-1 0 1 0 0,0 0 0 0 0,0 0 0 0 0,0 0 0 0 0,-1-1-1 0 0,1 1 1 0 0,-1-1 0 0 0,0 1 0 0 0,0-1-1 0 0,0 0 1 0 0,0 0 0 0 0,0 0 0 0 0,-1 0-1 0 0,1-3-70 0 0,5-5 38 0 0,23-47 43 0 0,-2-2 0 0 0,-3 0-1 0 0,14-53-80 0 0,-19 55 33 0 0,-3 9-28 0 0,-3-1 0 0 0,-2 0-1 0 0,-3 0 1 0 0,-2-1 0 0 0,-2 0 0 0 0,-1-34-5 0 0,-4 86-41 0 0,-4 23-194 0 0,-11 62 350 0 0,5 1 1 0 0,0 74-116 0 0,11-103 94 0 0,1 1 0 0 0,4 0 0 0 0,2-1 0 0 0,2 0 1 0 0,17 53-95 0 0,-22-94 9 0 0,8 27 25 0 0,1-2 0 0 0,2 0 0 0 0,2-1 0 0 0,17 28-34 0 0,-11-36-9 0 0,-27-55-729 0 0,-12-12-1635 0 0,7 24-945 0 0,0 3-3331 0 0,4 4-4901 0 0</inkml:trace>
  <inkml:trace contextRef="#ctx0" brushRef="#br0" timeOffset="498.133">836 582 0 0 0,'0'0'1895'0'0,"0"0"694"0"0,0 0 150 0 0,0 0-57 0 0,0 0-218 0 0,0 0-286 0 0,0 0-288 0 0,0 0-264 0 0,0 0-200 0 0,0 0-195 0 0,0 0-168 0 0,0 0-138 0 0,0 0-145 0 0,1-3-131 0 0,3-10-115 0 0,-4 10-94 0 0,0 3-86 0 0,0 0-73 0 0,0 0-72 0 0,0 0-60 0 0,4 20 219 0 0,4 44 148 0 0,-7 36-185 0 0,-2-53-195 0 0,1 61-260 0 0,0-108 44 0 0,0 0-57 0 0,0 0-77 0 0,0 0-103 0 0,0 0-140 0 0,0 0-206 0 0,0 0-323 0 0,0-7-8192 0 0,0 3-2144 0 0</inkml:trace>
  <inkml:trace contextRef="#ctx0" brushRef="#br0" timeOffset="1181.562">1082 710 10146 0 0,'0'0'2325'0'0,"0"0"-324"0"0,0 0-184 0 0,0 0-197 0 0,0 0-214 0 0,0 0-173 0 0,0 0-191 0 0,0 0-209 0 0,0 0-146 0 0,0 0-129 0 0,0 0-104 0 0,0 0-68 0 0,0 0-53 0 0,37-6-29 0 0,112-18-30 0 0,-8 7 295 0 0,-67 10-387 0 0,-45 3-88 0 0,-29 4-58 0 0,0 0-1 0 0,0 0 36 0 0,0 0 23 0 0,-15-4 452 0 0,-154-51-454 0 0,134 34 2 0 0,30 89 213 0 0,2 205-113 0 0,3-272-198 0 0,0-1 6 0 0,0 0-4 0 0,0 0 10 0 0,0 0 14 0 0,0 0 17 0 0,0 0 29 0 0,0 0 0 0 0,0 0 27 0 0,0 0 2 0 0,0 0 7 0 0,8-16 259 0 0,120-181-261 0 0,-116 156-1335 0 0,-12 41 605 0 0,0 0-362 0 0,-4 3-8132 0 0,2 1-2567 0 0</inkml:trace>
  <inkml:trace contextRef="#ctx0" brushRef="#br0" timeOffset="1629.979">1722 636 7826 0 0,'0'0'4765'0'0,"0"0"-2141"0"0,0 0-834 0 0,0 0-150 0 0,0 0-95 0 0,0 0-133 0 0,0 0-162 0 0,0 0-213 0 0,0 0-269 0 0,0 0-182 0 0,0 0-124 0 0,0 0-95 0 0,0 0-17 0 0,18-9-33 0 0,57-31-24 0 0,22 12 568 0 0,-67 25-616 0 0,70-1 154 0 0,-99 5-399 0 0,0-1 0 0 0,0 1 1 0 0,0 0-1 0 0,0 1 0 0 0,1-1 0 0 0,-2 0 1 0 0,1 0-1 0 0,0 0 0 0 0,0 1 0 0 0,0-1 1 0 0,0 0-1 0 0,-1 1 0 0 0,1-1 1 0 0,-1 0-1 0 0,1 1 0 0 0,-1-1 0 0 0,0 1 1 0 0,1-1-1 0 0,-1 1 0 0 0,0-1 1 0 0,0 1-1 0 0,0-1 0 0 0,0 1 0 0 0,0-1 1 0 0,0 1-1 0 0,-1-1 0 0 0,1 1 0 0 0,0-1 1 0 0,-1 1-1 0 0,1-1 0 0 0,-1 1 1 0 0,1-1-1 0 0,-1 0 0 0 0,0 1 0 0 0,0-1 1 0 0,0 0-1 0 0,0 0 0 0 0,1 0 0 0 0,-2 1 1 0 0,1-1-1 0 0,0 0 0 0 0,0 0 1 0 0,0 0-1 0 0,0-1 0 0 0,-134 138 196 0 0,132-135-195 0 0,-1 0 1 0 0,0 1 0 0 0,1 0-1 0 0,-1-1 1 0 0,1 1-1 0 0,0 0 1 0 0,0 1 0 0 0,1-1-1 0 0,-1 0 1 0 0,1 1-1 0 0,0-1 1 0 0,0 1 0 0 0,1 0-1 0 0,-1 0 1 0 0,1 0-1 0 0,0 0 1 0 0,0 0 0 0 0,1 0-1 0 0,-1 0 1 0 0,1 0-1 0 0,0 0 1 0 0,1 0 0 0 0,-1 0-1 0 0,1 0 1 0 0,1 4-2 0 0,2-7 27 0 0,-1 1-1 0 0,1-1 1 0 0,0 1 0 0 0,0-1 0 0 0,0 0-1 0 0,0-1 1 0 0,0 1 0 0 0,0-1 0 0 0,0 0-1 0 0,1 0 1 0 0,-1 0 0 0 0,1 0 0 0 0,-1-1-1 0 0,0 1 1 0 0,1-1 0 0 0,-1-1 0 0 0,1 1-1 0 0,-1 0 1 0 0,1-1 0 0 0,0 0-27 0 0,14 0 92 0 0,82-33-1911 0 0,-87 29-94 0 0,-2 1-3499 0 0,-6 1-6022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16 0 0 0,'0'0'2275'0'0,"0"0"-130"0"0,0 0-58 0 0,0 0 100 0 0,0 0 40 0 0,0 0-175 0 0,0 0-298 0 0,0 0-314 0 0,0 0-285 0 0,0 0-181 0 0,0 0-166 0 0,-11-2-162 0 0,-2-1-879 0 0,-16-4 2226 0 0,47 15 495 0 0,123 1 195 0 0,-92-10-2345 0 0,-31-1-81 0 0,-26-1 346 0 0,-30-3-319 0 0,-133 16-360 0 0,152-6 70 0 0,26-4-190 0 0,132-20-2370 0 0,-109 18-1728 0 0,1 2-3427 0 0,-19 0-4095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55 14699 0 0,'0'0'1925'0'0,"0"0"-368"0"0,0 0-206 0 0,0 0-55 0 0,0 0-122 0 0,0 0-172 0 0,0 0-246 0 0,0 0-263 0 0,0 0-82 0 0,0 0 12 0 0,0 0 50 0 0,0 0 51 0 0,0 0-9 0 0,-1 21-70 0 0,-2 146 625 0 0,-10 99 78 0 0,-32 15-1081 0 0,40-267-574 0 0,2-24-2130 0 0,1-25-1534 0 0,2-1-79 0 0,0 12-2949 0 0,0 8-3366 0 0</inkml:trace>
  <inkml:trace contextRef="#ctx0" brushRef="#br0" timeOffset="246.798">0 39 7306 0 0,'0'0'2799'0'0,"0"0"-416"0"0,0 0-352 0 0,0 0-205 0 0,0 0-212 0 0,0 0-257 0 0,0 0-246 0 0,0 0-239 0 0,0 0-173 0 0,0 0-24 0 0,0 0 22 0 0,0 0 22 0 0,11 0-20 0 0,169-11 1701 0 0,141-16-1917 0 0,-242 51-3269 0 0,-49-2-7743 0 0,-21-14-1811 0 0</inkml:trace>
  <inkml:trace contextRef="#ctx0" brushRef="#br0" timeOffset="817.76">854 278 16724 0 0,'0'0'1724'0'0,"0"0"-358"0"0,0 0-177 0 0,0 0-54 0 0,0 0-137 0 0,0 0-176 0 0,0 0-179 0 0,0 0-159 0 0,0 0-96 0 0,0 0-38 0 0,0 0-35 0 0,0 0-25 0 0,0 0-18 0 0,-15 15-46 0 0,-46 47-46 0 0,-88 123 519 0 0,72-101-491 0 0,76-84-204 0 0,1 1-1 0 0,0-1 1 0 0,-1 0 0 0 0,1 0 0 0 0,-1 1 0 0 0,1-1 0 0 0,-1 0 0 0 0,1 1 0 0 0,0-1 0 0 0,-1 0 0 0 0,1 1-1 0 0,0-1 1 0 0,-1 1 0 0 0,1-1 0 0 0,0 0 0 0 0,-1 1 0 0 0,1-1 0 0 0,0 1 0 0 0,0-1 0 0 0,0 1 0 0 0,0-1-1 0 0,-1 1 1 0 0,1-1 0 0 0,0 1 0 0 0,0-1 0 0 0,0 1 0 0 0,0-1 0 0 0,0 1 0 0 0,0-1 0 0 0,0 1 0 0 0,0-1-1 0 0,0 1 1 0 0,1-1 0 0 0,-1 1 0 0 0,0-1 0 0 0,0 1 0 0 0,0-1 0 0 0,0 1 0 0 0,1-1 0 0 0,-1 1-1 0 0,0-1 1 0 0,1 1 0 0 0,-1-1 0 0 0,0 0 0 0 0,1 1 0 0 0,-1-1 0 0 0,0 1 0 0 0,1-1 0 0 0,-1 0 0 0 0,1 0-1 0 0,-1 1 1 0 0,1-1 0 0 0,-1 0 0 0 0,0 0 0 0 0,1 1 0 0 0,-1-1 0 0 0,1 0-4 0 0,37 7 469 0 0,-22-5-368 0 0,182 24 286 0 0,-122-14-323 0 0,-85-73 737 0 0,-87-170-670 0 0,26 108-134 0 0,60 80-642 0 0,34 43-1581 0 0,23 4-1141 0 0,-17 6-6280 0 0,-19-5-2685 0 0</inkml:trace>
  <inkml:trace contextRef="#ctx0" brushRef="#br0" timeOffset="1233.009">1328 224 9162 0 0,'0'0'3645'0'0,"0"0"-1259"0"0,0 0-545 0 0,0 0-106 0 0,0 0-85 0 0,0 0-187 0 0,0 0-248 0 0,0 0-262 0 0,0 0-246 0 0,0 0-195 0 0,0 0-142 0 0,0 0-93 0 0,0 0-53 0 0,-11 6 246 0 0,-29 74 1042 0 0,20-43-1213 0 0,-1 6-217 0 0,-2-1 0 0 0,-2-2 0 0 0,-1 0 0 0 0,-2-1 0 0 0,-2-2 0 0 0,-1-1 1 0 0,-23 19-83 0 0,9-28-401 0 0,44-27 213 0 0,1 0-77 0 0,0 0-74 0 0,19-120-8897 0 0,-2 67 3149 0 0,-3 0-4582 0 0,-12 36 8858 0 0</inkml:trace>
  <inkml:trace contextRef="#ctx0" brushRef="#br0" timeOffset="1843.486">1045 259 0 0 0,'0'0'4430'0'0,"0"0"-150"0"0,0 0-585 0 0,0 0-797 0 0,0 0-715 0 0,0 0-489 0 0,0 0-346 0 0,0 0-270 0 0,0 0-241 0 0,0 0-227 0 0,0 0-159 0 0,0 0-118 0 0,-1-5-48 0 0,0 5-244 0 0,1 0 0 0 0,0 0 0 0 0,-1 1-1 0 0,1-1 1 0 0,-1 0 0 0 0,1 0-1 0 0,0 0 1 0 0,-1 0 0 0 0,1 0-1 0 0,-1 0 1 0 0,1 0 0 0 0,0 1 0 0 0,-1-1-1 0 0,1 0 1 0 0,-1 0 0 0 0,1 0-1 0 0,0-1 1 0 0,-1 1 0 0 0,1 0-1 0 0,-1 0 1 0 0,1 0 0 0 0,0 0-1 0 0,-1 0 1 0 0,1 0 0 0 0,-1-1 0 0 0,1 1-1 0 0,0 0 1 0 0,-1 0 0 0 0,1 0-1 0 0,0-1 1 0 0,-1 1 0 0 0,1 0-1 0 0,0-1 1 0 0,0 1 0 0 0,-1 0-1 0 0,1-1 1 0 0,0 1-41 0 0,1 18 262 0 0,0-1 0 0 0,2 1 0 0 0,0-1-1 0 0,1 0 1 0 0,0 0 0 0 0,1 0 0 0 0,2-1 0 0 0,-1 0 0 0 0,2 0 0 0 0,0 0-1 0 0,1-1 1 0 0,0 0 0 0 0,1-1 0 0 0,1 0 0 0 0,0-1 0 0 0,1 0-1 0 0,4 3-261 0 0,3 7 203 0 0,108 120 240 0 0,-106-116-395 0 0,-20-27-50 0 0,-1 0 12 0 0,0 0 8 0 0,0 0 22 0 0,0 0-39 0 0,0 0-52 0 0,0 0 46 0 0,0 0 16 0 0,0 0-3 0 0,0 0 34 0 0,0 0-24 0 0,0 0-10 0 0,0 0 0 0 0,0 0-6 0 0,0 0-14 0 0,0 0 18 0 0,0 0-10 0 0,0 0 4 0 0,0 0 22 0 0,0 0-24 0 0,0 0 6 0 0,0 0 0 0 0,0 0-11 0 0,0 0 18 0 0,0 0-6 0 0,0 0-32 0 0,0 0 33 0 0,0 0 6 0 0,0 0-18 0 0,0 0-4 0 0,0 0 10 0 0,0 0-8 0 0,0 0 9 0 0,0 0 0 0 0,0 0 18 0 0,0 0-18 0 0,0 0-2 0 0,0 0-20 0 0,0 0 9 0 0,0 0-2 0 0,0 0-12 0 0,0 0 23 0 0,0 0-4 0 0,0 0-2 0 0,0 0 12 0 0,0 0-25 0 0,0 0 8 0 0,0 0 15 0 0,0 0-6 0 0,0 0-6 0 0,0 0-10 0 0,0 0-7 0 0,0 0-16 0 0,0 0-3 0 0,0 0-1 0 0,0 0-28 0 0,0 0-24 0 0,0 0-39 0 0,0 0-53 0 0,0 0-63 0 0,-5-9-3612 0 0,0 3-3128 0 0,3 5-5076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 5593 0 0,'0'0'3130'0'0,"0"0"-831"0"0,0 0-365 0 0,0 0-150 0 0,0 0-145 0 0,0 0-188 0 0,0 0-220 0 0,0 0-228 0 0,0 0-217 0 0,0 0-199 0 0,0 0-145 0 0,0 0-87 0 0,0 0-55 0 0,-9 2-2 0 0,-64 24 583 0 0,-122 166 778 0 0,152-143-1153 0 0,43-48-476 0 0,29 7 700 0 0,138 12 78 0 0,-9 17-712 0 0,-146-33-234 0 0,-12-4 157 0 0,1 0 0 0 0,-1 1 0 0 0,0-1 0 0 0,1 0 0 0 0,-1 0 0 0 0,1 0 0 0 0,-1 1 1 0 0,0-1-1 0 0,1 0 0 0 0,-1 0 0 0 0,1 0 0 0 0,-1 0 0 0 0,1 0 0 0 0,-1 0 0 0 0,0 0 0 0 0,1 0 0 0 0,-1 0 0 0 0,1 0 0 0 0,-1 0 0 0 0,1 0 0 0 0,-1 0 0 0 0,0 0 1 0 0,1 0-1 0 0,-1-1 0 0 0,1 1 0 0 0,-1 0 0 0 0,0 0 0 0 0,1 0 0 0 0,-1-1 0 0 0,1 1 0 0 0,-1 0 0 0 0,0 0 0 0 0,1-1 0 0 0,-1 1 0 0 0,0 0 0 0 0,0-1 0 0 0,1 1 0 0 0,-1 0 1 0 0,0-1-1 0 0,0 1 0 0 0,1 0 0 0 0,-1-1 0 0 0,0 1 0 0 0,0-1 0 0 0,0 1 0 0 0,0-1 0 0 0,0 1 0 0 0,0 0 0 0 0,1-1 0 0 0,-1 1 0 0 0,0-1 0 0 0,0 1 0 0 0,0-1 0 0 0,0 1 1 0 0,-1 0-1 0 0,1-1 0 0 0,0 1 0 0 0,0-1 0 0 0,0 1 0 0 0,0-1 0 0 0,0 1 0 0 0,-1 0 0 0 0,1-1 0 0 0,0 1 0 0 0,0 0 0 0 0,0-1 0 0 0,-1 1 0 0 0,1-1 0 0 0,0 1-19 0 0,-26-69 243 0 0,-61-139 29 0 0,65 165-481 0 0,21 41 197 0 0,-2-3-2603 0 0,12 8-5499 0 0,-7-3-3609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8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31 8698 0 0,'0'0'3335'0'0,"0"0"-1306"0"0,0 0-526 0 0,0 0-48 0 0,0 0-27 0 0,0 0-150 0 0,0 0-228 0 0,0 0-259 0 0,0 0-261 0 0,0 0-204 0 0,0 0-84 0 0,0 0 9 0 0,-5 3 42 0 0,3-2-255 0 0,0 0-1 0 0,0 0 1 0 0,1 0-1 0 0,-1 0 1 0 0,1 0-1 0 0,-1 1 1 0 0,1-1 0 0 0,-1 1-1 0 0,1-1 1 0 0,0 1-1 0 0,0-1 1 0 0,-1 1 0 0 0,1 0-1 0 0,1 0 1 0 0,-1-1-1 0 0,0 1 1 0 0,0 0 0 0 0,1 0-1 0 0,-1 0 1 0 0,1 0-1 0 0,-1 0 1 0 0,1 0 0 0 0,0 0-1 0 0,0 0 1 0 0,0 0-1 0 0,0 0 1 0 0,0 1-38 0 0,0 10 98 0 0,0 0 0 0 0,0 0 1 0 0,2-1-1 0 0,-1 1 0 0 0,2-1 1 0 0,0 1-1 0 0,0-1 0 0 0,1 0 1 0 0,1 0-1 0 0,0-1 0 0 0,0 1 0 0 0,1-1 1 0 0,1 0-1 0 0,0-1 0 0 0,0 1 1 0 0,1-1-1 0 0,1 0-98 0 0,-5-8 63 0 0,-1 0 0 0 0,1 0 1 0 0,0-1-1 0 0,0 0 0 0 0,0 1 0 0 0,0-1 1 0 0,1-1-1 0 0,-1 1 0 0 0,0-1 0 0 0,0 1 1 0 0,1-1-1 0 0,-1-1 0 0 0,0 1 0 0 0,0 0 0 0 0,0-1 1 0 0,1 0-1 0 0,-1 0 0 0 0,0 0 0 0 0,0-1 1 0 0,0 1-1 0 0,0-1 0 0 0,-1 0 0 0 0,1 0 1 0 0,0 0-1 0 0,-1-1 0 0 0,1 1 0 0 0,-1-1 1 0 0,0 0-1 0 0,0 0 0 0 0,0 0 0 0 0,2-3-63 0 0,13-13 74 0 0,-1 0 0 0 0,-1-1-1 0 0,-1 0 1 0 0,-1-2-1 0 0,-1 1 1 0 0,0-2 0 0 0,-2 0-1 0 0,6-16-73 0 0,11-20 47 0 0,-22 71-146 0 0,-8 49 96 0 0,-50 342 117 0 0,12-132-50 0 0,35-250-63 0 0,3-11 1 0 0,1-1 0 0 0,-1 1-1 0 0,-1-1 1 0 0,0 0 0 0 0,0 0 0 0 0,-1 0-1 0 0,0 0 1 0 0,-1 0 0 0 0,0-1 0 0 0,0 0-1 0 0,-1 0 1 0 0,0 0 0 0 0,0-1 0 0 0,-4 3-2 0 0,9-8 4 0 0,-1-1 0 0 0,0 0 0 0 0,0 1 0 0 0,0-1 0 0 0,0 0 0 0 0,-1 0 0 0 0,1 0 0 0 0,0 0 0 0 0,0 0 0 0 0,-1 0 0 0 0,1-1 0 0 0,0 1 0 0 0,-1-1 0 0 0,1 0 0 0 0,-1 1 0 0 0,1-1 0 0 0,0 0 0 0 0,-1-1 0 0 0,1 1 0 0 0,-1 0 0 0 0,1-1 0 0 0,0 1 0 0 0,-1-1 1 0 0,1 0-1 0 0,0 0 0 0 0,0 0 0 0 0,-1 0 0 0 0,1 0 0 0 0,0 0 0 0 0,0 0 0 0 0,0-1 0 0 0,0 1 0 0 0,0-1 0 0 0,1 0 0 0 0,-1 1 0 0 0,0-1 0 0 0,1 0 0 0 0,-1 0 0 0 0,1 0 0 0 0,0 0 0 0 0,0 0 0 0 0,0 0 0 0 0,0-1 0 0 0,0 1 0 0 0,-1-2-4 0 0,-1-7 3 0 0,1 1 1 0 0,0-1-1 0 0,0 1 0 0 0,1-1 0 0 0,0 1 1 0 0,1-1-1 0 0,0 0 0 0 0,0 0 0 0 0,2 1 1 0 0,-1-1-1 0 0,1 1 0 0 0,1-1 0 0 0,0 1 1 0 0,0 0-1 0 0,1 0 0 0 0,3-7-3 0 0,3-2-157 0 0,1 1-1 0 0,0 0 0 0 0,1 0 1 0 0,1 1-1 0 0,1 1 0 0 0,0 0 1 0 0,1 1-1 0 0,8-6 158 0 0,12-3-4769 0 0,2 5-4501 0 0,-28 15-2968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1 378 3513 0 0,'0'0'3942'0'0,"0"0"-1280"0"0,0 0-542 0 0,0 0-178 0 0,0 0-219 0 0,0 0-228 0 0,0 0-225 0 0,0 0-206 0 0,0 0-193 0 0,0 0-156 0 0,0 0-106 0 0,0 0-80 0 0,0 0-40 0 0,2 0 6260 0 0,-1 0-7184 0 0,217-31 1443 0 0,-142 16-819 0 0,-56 14-216 0 0,-19 1 22 0 0,-1 0-5 0 0,0 0-5 0 0,0 0-6 0 0,-18 4-968 0 0,-3 8-2427 0 0,14-9-2888 0 0,5-2-5898 0 0</inkml:trace>
  <inkml:trace contextRef="#ctx0" brushRef="#br0" timeOffset="405.904">744 85 14043 0 0,'0'0'1732'0'0,"0"0"-482"0"0,0 0-184 0 0,0 0 0 0 0,0 0-28 0 0,0 0-63 0 0,0 0-104 0 0,0 0-107 0 0,0 0-63 0 0,0 0-63 0 0,0 0-74 0 0,0 0-63 0 0,0 0-65 0 0,-10 27-49 0 0,-31 85-36 0 0,15-2 465 0 0,19-57-562 0 0,2 0 0 0 0,2 0 0 0 0,4 43-254 0 0,0-31-114 0 0,-5-77-3605 0 0,-4-17-2228 0 0,8 18 1003 0 0,0 6-5668 0 0</inkml:trace>
  <inkml:trace contextRef="#ctx0" brushRef="#br0" timeOffset="620.925">498 62 13051 0 0,'0'0'2571'0'0,"0"0"-875"0"0,0 0-394 0 0,0 0 54 0 0,0 0 70 0 0,0 0-26 0 0,0 0-150 0 0,0 0-229 0 0,0 0-208 0 0,33-1-152 0 0,107-2-108 0 0,17-13 702 0 0,35-22-405 0 0,-186 37-1262 0 0,20-2 120 0 0,-18 11-7499 0 0,-8-5-4213 0 0</inkml:trace>
  <inkml:trace contextRef="#ctx0" brushRef="#br0" timeOffset="1498.891">1502 131 4969 0 0,'0'0'3749'0'0,"0"0"-1582"0"0,0 0-608 0 0,0 0 19 0 0,0 0 43 0 0,0 0-78 0 0,0 0-166 0 0,0 0-265 0 0,0 0-241 0 0,0 0-163 0 0,0 0-79 0 0,0 0-5 0 0,0 0-67 0 0,1 4 3165 0 0,-3 4-3630 0 0,0 1 1 0 0,-1-1-1 0 0,0 0 1 0 0,0 0-1 0 0,-1 0 1 0 0,0-1 0 0 0,0 1-1 0 0,-1-1 1 0 0,0 0-1 0 0,-1 0 1 0 0,1 0-1 0 0,-7 4-92 0 0,9-6 31 0 0,-283 256 328 0 0,266-226-303 0 0,41-31 191 0 0,77 7 270 0 0,35 16-443 0 0,-35 0-86 0 0,-51-12-16 0 0,-45-16 43 0 0,-1 0 0 0 0,0-1 1 0 0,0 1-1 0 0,0-1 1 0 0,0 1-1 0 0,0-1 0 0 0,0 1 1 0 0,0-1-1 0 0,-1 0 1 0 0,1 1-1 0 0,-1-1 0 0 0,1 0 1 0 0,-1 0-1 0 0,0 1 1 0 0,1-1-1 0 0,-1 0 0 0 0,0 0 1 0 0,0 0-1 0 0,0 1 1 0 0,0-1-1 0 0,-1 0 0 0 0,1 0 1 0 0,0 0-1 0 0,-1 1 1 0 0,1-1-1 0 0,-1 0 0 0 0,0 1 1 0 0,0-1-1 0 0,1 0 0 0 0,-1 1 1 0 0,0-1-1 0 0,0 1 1 0 0,-1-2-16 0 0,-124-259 206 0 0,104 212-1159 0 0,39 54-2283 0 0,0 4-3022 0 0,-13-4-5507 0 0</inkml:trace>
  <inkml:trace contextRef="#ctx0" brushRef="#br0" timeOffset="2246.817">1762 185 13179 0 0,'0'0'2463'0'0,"0"0"-755"0"0,0 0-351 0 0,0 0-29 0 0,0 0-54 0 0,0 0-142 0 0,0 0-220 0 0,0 0-280 0 0,0 0-218 0 0,0 0-142 0 0,0 0-88 0 0,0 0-44 0 0,0 0-15 0 0,-1 2 11 0 0,-7 21 45 0 0,1-1 1 0 0,1 1-1 0 0,2 0 1 0 0,0 0-1 0 0,1 1 0 0 0,2-1 1 0 0,0 10-182 0 0,0-30 27 0 0,0 0 1 0 0,1 0-1 0 0,-1 0 1 0 0,1 0 0 0 0,0 0-1 0 0,0 0 1 0 0,0 0 0 0 0,0 0-1 0 0,0 0 1 0 0,1 0-1 0 0,-1 0 1 0 0,1-1 0 0 0,0 1-1 0 0,0 0 1 0 0,0 0-1 0 0,0 0 1 0 0,0-1 0 0 0,1 1-1 0 0,-1-1 1 0 0,1 1-1 0 0,0-1 1 0 0,-1 1 0 0 0,1-1-1 0 0,0 0 1 0 0,0 0-1 0 0,1 0 1 0 0,-1 0 0 0 0,0 0-1 0 0,1-1 1 0 0,-1 1-1 0 0,1-1 1 0 0,0 1 0 0 0,-1-1-1 0 0,1 0 1 0 0,0 0 0 0 0,0 0-1 0 0,0 0 1 0 0,0-1-1 0 0,-1 1 1 0 0,2-1-28 0 0,3 0 59 0 0,-1 0 0 0 0,1 0-1 0 0,0-1 1 0 0,0 0 0 0 0,0-1 0 0 0,-1 1 0 0 0,1-1 0 0 0,-1 0-1 0 0,1-1 1 0 0,-1 0 0 0 0,0 0 0 0 0,0 0 0 0 0,0 0-1 0 0,0-1 1 0 0,-1 0 0 0 0,1-1 0 0 0,-1 1 0 0 0,0-1-59 0 0,6-5 35 0 0,20-19-30 0 0,1 1 1 0 0,1 2-1 0 0,1 1 1 0 0,2 2-1 0 0,34-17-5 0 0,3 17-104 0 0,-67 50-20 0 0,-4-6 123 0 0,-1 0 0 0 0,-1-1-1 0 0,-1 1 1 0 0,-1 0-1 0 0,-1 0 1 0 0,0-1 0 0 0,-2 0-1 0 0,0 0 1 0 0,-6 15 1 0 0,-6 25 31 0 0,16-54-33 0 0,-28 112 23 0 0,5 1 0 0 0,-6 101-21 0 0,29-184 1 0 0,-2 1-1 0 0,-2-1 1 0 0,-1 0 0 0 0,-2-1-1 0 0,-1 0 1 0 0,-7 15-1 0 0,15-48 14 0 0,1 0-1 0 0,-1-1 0 0 0,0 1 1 0 0,1-1-1 0 0,-1 1 1 0 0,0-1-1 0 0,0 1 1 0 0,0-1-1 0 0,0 0 1 0 0,0 1-1 0 0,0-1 1 0 0,-1 0-1 0 0,1 0 1 0 0,0 0-1 0 0,-1 0 1 0 0,1 0-1 0 0,0 0 0 0 0,-1 0 1 0 0,1 0-1 0 0,-1-1 1 0 0,0 1-1 0 0,1 0 1 0 0,-1-1-1 0 0,1 0 1 0 0,-1 1-1 0 0,0-1 1 0 0,0 0-1 0 0,1 0 1 0 0,-1 0-1 0 0,0 0 0 0 0,1 0 1 0 0,-1 0-1 0 0,0 0 1 0 0,1-1-1 0 0,-1 1 1 0 0,0 0-1 0 0,1-1 1 0 0,-1 0-1 0 0,1 1 1 0 0,-1-1-1 0 0,1 0 1 0 0,-1 0-1 0 0,1 0 0 0 0,-1 0 1 0 0,1 0-1 0 0,0 0 1 0 0,-1 0-1 0 0,1 0 1 0 0,0-1-1 0 0,0 1 1 0 0,0 0-1 0 0,0-1 1 0 0,0 1-1 0 0,0-1 1 0 0,1 1-1 0 0,-1-1 0 0 0,0 1 1 0 0,1-1-1 0 0,-1 0 1 0 0,1 1-1 0 0,0-1 1 0 0,-1 0-1 0 0,1 0-13 0 0,-4-10 62 0 0,1 0 1 0 0,0-1-1 0 0,1 1 0 0 0,1 0 0 0 0,0-1 0 0 0,0 1 1 0 0,1-1-1 0 0,1 1 0 0 0,0-1 0 0 0,1 1 0 0 0,0-1 0 0 0,0 1 1 0 0,2 0-1 0 0,-1 0 0 0 0,2 0 0 0 0,5-10-62 0 0,0-2-73 0 0,2 0 0 0 0,0 1 0 0 0,1 1-1 0 0,2 0 1 0 0,0 1 0 0 0,1 1 0 0 0,1 0-1 0 0,1 1 1 0 0,1 1 0 0 0,10-8 73 0 0,16 2-1591 0 0,-35 22-3085 0 0,0 1-4338 0 0,-9 1-3642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0 400 2625 0 0,'0'0'4627'0'0,"0"0"-1894"0"0,0 0-806 0 0,0 0-204 0 0,0 0-103 0 0,0 0-86 0 0,0 0-132 0 0,0 0-169 0 0,0 0-162 0 0,0 0-131 0 0,0 0-109 0 0,12 0-109 0 0,208-17 2140 0 0,-9 8-2133 0 0,-211 9-850 0 0,0 0-43 0 0,0 0-83 0 0,0 0-89 0 0,0 0-100 0 0,-14 0-4206 0 0,9 0-1556 0 0,-1 0-5148 0 0</inkml:trace>
  <inkml:trace contextRef="#ctx0" brushRef="#br0" timeOffset="246.218">145 200 10274 0 0,'0'0'1518'0'0,"0"0"-378"0"0,0 0-105 0 0,0 0 192 0 0,0 0 160 0 0,0 0-20 0 0,0 0-136 0 0,0 0-191 0 0,0 0-192 0 0,0 0-157 0 0,0 0-142 0 0,0 0-136 0 0,0 0-96 0 0,4 35-92 0 0,11 110-83 0 0,-9-51-52 0 0,-6-91-382 0 0,2 63-153 0 0,2-45-3287 0 0,1 0-5140 0 0,-3-17-1281 0 0</inkml:trace>
  <inkml:trace contextRef="#ctx0" brushRef="#br0" timeOffset="881.604">440 578 10122 0 0,'0'0'5079'0'0,"0"0"-2488"0"0,0 0-918 0 0,0 0-143 0 0,0 0-143 0 0,0 0-181 0 0,0 0-197 0 0,0 0-191 0 0,0 0-178 0 0,0 0-127 0 0,0 0-69 0 0,0 0-109 0 0,0 0-48 0 0,9-29-56 0 0,30-90-39 0 0,-7 54 120 0 0,-18 44-273 0 0,0 1 1 0 0,0 0 0 0 0,2 1-1 0 0,1 1 1 0 0,0 0 0 0 0,1 2-1 0 0,1 0 1 0 0,0 1 0 0 0,1 0-1 0 0,1 2 1 0 0,6-3-40 0 0,52-4-116 0 0,-67 55 13 0 0,-20 77 148 0 0,6-27-35 0 0,3-84-9 0 0,-1 0 0 0 0,1 0 0 0 0,-1 0 0 0 0,1 0 1 0 0,-1 0-1 0 0,1 0 0 0 0,0 0 0 0 0,0 0 0 0 0,0 0 0 0 0,-1 0 1 0 0,1 0-1 0 0,0 0 0 0 0,0 0 0 0 0,0-1 0 0 0,0 1 0 0 0,1 0 0 0 0,-1-1 1 0 0,0 1-1 0 0,0-1 0 0 0,0 1 0 0 0,0-1 0 0 0,1 0 0 0 0,-1 1 1 0 0,0-1-1 0 0,0 0 0 0 0,0 0 0 0 0,1 0 0 0 0,-1 0 0 0 0,0 0 1 0 0,0 0-1 0 0,1 0 0 0 0,-1 0 0 0 0,0-1 0 0 0,0 1 0 0 0,1 0 0 0 0,-1-1 1 0 0,0 1-1 0 0,0-1 0 0 0,0 1 0 0 0,0-1 0 0 0,0 0 0 0 0,0 1 1 0 0,0-1-1 0 0,0 0 0 0 0,0 0 0 0 0,0 0 0 0 0,0 0 0 0 0,0 0 1 0 0,-1 0-1 0 0,1 0 0 0 0,0 0 0 0 0,-1 0 0 0 0,1 0-1 0 0,293-300 115 0 0,-200 229-142 0 0,-93 74 32 0 0,1-1-1 0 0,0 1 1 0 0,-1 0 0 0 0,1-1-1 0 0,-1 1 1 0 0,1 0-1 0 0,-1 0 1 0 0,0 0-1 0 0,0 0 1 0 0,0 0 0 0 0,0 0-1 0 0,0 0 1 0 0,0 0-1 0 0,-1 0 1 0 0,1 1 0 0 0,-1-1-1 0 0,1 0 1 0 0,-1 0-1 0 0,0 1 1 0 0,0-1-1 0 0,0 0 1 0 0,0 1 0 0 0,0-1-1 0 0,0 0 1 0 0,-1 0-1 0 0,1 1 1 0 0,-1-1 0 0 0,0 0-1 0 0,0 1-4 0 0,0 2 14 0 0,-33 223 190 0 0,34-155-779 0 0,16-62-1988 0 0,-2-10-6799 0 0,-13-1 8452 0 0,3 0-10948 0 0</inkml:trace>
  <inkml:trace contextRef="#ctx0" brushRef="#br0" timeOffset="1473.38">1420 289 11386 0 0,'0'0'3134'0'0,"0"0"-941"0"0,0 0-381 0 0,0 0-129 0 0,0 0-188 0 0,0 0-190 0 0,0 0-225 0 0,0 0-253 0 0,0 0-206 0 0,0 0-129 0 0,0 0-66 0 0,0 0-53 0 0,0 0-57 0 0,13-3-45 0 0,105-18 526 0 0,-59 18-433 0 0,-57 53-316 0 0,-72 66 159 0 0,69-114-200 0 0,0-1 1 0 0,0 1-1 0 0,1 0 0 0 0,-1 0 0 0 0,1 0 0 0 0,-1 0 1 0 0,1-1-1 0 0,0 1 0 0 0,0 0 0 0 0,-1 0 0 0 0,1 0 1 0 0,1 0-1 0 0,-1 0 0 0 0,0 0 0 0 0,0-1 0 0 0,1 1 0 0 0,-1 0 1 0 0,1 0-1 0 0,-1 0 0 0 0,1 0 0 0 0,0-1 0 0 0,0 1 1 0 0,0 0-1 0 0,0-1 0 0 0,0 1 0 0 0,0-1 0 0 0,0 1 1 0 0,0-1-1 0 0,1 0 0 0 0,-1 1 0 0 0,1-1 0 0 0,-1 0 1 0 0,1 0-1 0 0,-1 0 0 0 0,1 0 0 0 0,0 0 0 0 0,-1 0 1 0 0,1 0-1 0 0,0-1 0 0 0,0 1 0 0 0,0-1 0 0 0,-1 1 1 0 0,1-1-1 0 0,0 0 0 0 0,0 0 0 0 0,0 1 0 0 0,0-1 1 0 0,2-1-8 0 0,75 2 504 0 0,-42-5-388 0 0,-47 2-2072 0 0,3 1-1721 0 0,1 0-3372 0 0,2 1-4840 0 0</inkml:trace>
  <inkml:trace contextRef="#ctx0" brushRef="#br0" timeOffset="3418.411">2198 31 9786 0 0,'0'0'1831'0'0,"0"0"-401"0"0,0 0-133 0 0,0 0 33 0 0,0 0-40 0 0,0 0-111 0 0,0 0-194 0 0,0 0-173 0 0,0 0-149 0 0,0 0-147 0 0,0 0-122 0 0,-17-5-76 0 0,-53-12-39 0 0,25 25 301 0 0,37-2-404 0 0,-2 0-87 0 0,0 0 0 0 0,1 1 0 0 0,-1 0 0 0 0,2 0 0 0 0,-1 1 0 0 0,1 1-1 0 0,1-1 1 0 0,-1 1 0 0 0,1 0 0 0 0,1 1 0 0 0,0 0 0 0 0,0 0 0 0 0,1 0 0 0 0,0 0 0 0 0,1 1-1 0 0,0 0 1 0 0,1 0 0 0 0,0 0 0 0 0,0 1 0 0 0,2-1 0 0 0,-1 0 0 0 0,1 1 0 0 0,1 6-89 0 0,0-14 43 0 0,1-1 0 0 0,0 0 0 0 0,-1 0 1 0 0,1 0-1 0 0,0 0 0 0 0,1 0 0 0 0,-1 0 0 0 0,0 0 1 0 0,1 0-1 0 0,0 0 0 0 0,0-1 0 0 0,0 1 0 0 0,0-1 1 0 0,0 1-1 0 0,0-1 0 0 0,0 0 0 0 0,1 0 1 0 0,-1 0-1 0 0,1 0 0 0 0,0 0 0 0 0,0 0 0 0 0,-1-1 1 0 0,1 1-1 0 0,0-1 0 0 0,0 0 0 0 0,0 0 0 0 0,1 0 1 0 0,-1 0-1 0 0,0-1 0 0 0,2 1-43 0 0,1 0 111 0 0,0 1-1 0 0,1-1 1 0 0,-1 0-1 0 0,0-1 1 0 0,1 0 0 0 0,-1 0-1 0 0,1 0 1 0 0,-1-1-1 0 0,0 0 1 0 0,1 0 0 0 0,-1-1-1 0 0,0 1 1 0 0,0-1-1 0 0,0-1 1 0 0,1 1-111 0 0,117-95 887 0 0,-22-21-631 0 0,-69 83-213 0 0,-32 34-43 0 0,-1 1-10 0 0,0 0-15 0 0,0 0 1 0 0,0 21-63 0 0,29 440 193 0 0,-29-433-112 0 0,1-1-2 0 0,-1 0-1 0 0,-1 0 1 0 0,-1-1 0 0 0,-1 1 0 0 0,-1-1 0 0 0,-2 1 0 0 0,-1-1 0 0 0,-4 10 8 0 0,6-24-4 0 0,1-1 0 0 0,-2 0 0 0 0,0 0 0 0 0,0-1 0 0 0,-1 0 0 0 0,0 0 0 0 0,0 0 0 0 0,-1-1 0 0 0,-1 0 0 0 0,0 0 0 0 0,0-1 0 0 0,0-1 0 0 0,-1 1 0 0 0,0-1 0 0 0,-1-1 0 0 0,-7 4 4 0 0,10-6-7 0 0,0-1 1 0 0,0 1-1 0 0,0-1 1 0 0,-1-1 0 0 0,1 1-1 0 0,-1-2 1 0 0,0 1-1 0 0,1-1 1 0 0,-1 0-1 0 0,0-1 1 0 0,0 0-1 0 0,0 0 1 0 0,0-1 6 0 0,6-2-5 0 0,0-1 0 0 0,-1 1 0 0 0,1-1 0 0 0,0 1 0 0 0,1-1 0 0 0,-1 0-1 0 0,1 0 1 0 0,-1 0 0 0 0,1 0 0 0 0,0-1 0 0 0,1 1 0 0 0,-1-1 0 0 0,1 1 0 0 0,0-1 0 0 0,0 1 0 0 0,0-1 0 0 0,1 0 0 0 0,0 1 0 0 0,0-1 0 0 0,0 0 0 0 0,0 1 0 0 0,1-1 0 0 0,-1 0 0 0 0,1 1 0 0 0,0-1 0 0 0,1 1 0 0 0,-1-1-1 0 0,2-2 6 0 0,6-20-268 0 0,0 1 0 0 0,2 0 0 0 0,0 0 0 0 0,2 1-1 0 0,1 1 1 0 0,0 0 0 0 0,2 1 0 0 0,8-8 268 0 0,22-22-2893 0 0,-30 36-619 0 0,1 0-3641 0 0,-5 5-4931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3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26,'-10'0,"9"-1,0 1,0 0,0 0,0 0,0 0,0 0,-1 0,1 0,0 0,0 0,0 0,0 1,0-1,0 0,0 1,0-1,0 1,0-1,0 1,0 0,0-1,0 1,0 0,0 0,1-1,-1 1,0 0,1 0,-1 0,0 0,1 0,-1 0,1 0,-1 0,1 0,0 0,0 1,-1-1,1 0,0 0,0 0,0 0,0 0,0 1,-5 347,-19-6,19-265,6-79</inkml:trace>
  <inkml:trace contextRef="#ctx0" brushRef="#br0" timeOffset="522.396">247 219,'52'-79,"-34"64,0 1,1 1,0 0,1 2,1 0,-1 2,2 0,-1 1,1 1,0 1,1 1,0 1,-1 1,5 1,-23 0,-1 1,1-1,0 1,0 0,0 0,-1 1,1-1,0 1,0 0,0 0,0 0,0 1,0-1,0 1,0 0,-1 0,1 0,0 1,0-1,-1 1,1 0,-1 0,0 0,0 0,1 1,-1-1,-1 1,1 0,0 0,-1 0,1 0,-1 0,0 1,0-1,0 1,-1-1,1 1,-1 0,0 0,0-1,0 1,-1 0,1 0,-1 0,0 0,0 0,0 0,0 0,-1 0,0 0,0-1,-1 5,-168 262,170-265,-1 1,1 0,1-1,-1 1,1 0,0-1,0 1,0 0,1-1,0 0,0 1,0-1,1 0,0 0,0 0,0 0,0-1,1 1,0-1,0 0,0 0,0 0,1-1,0 0,-1 1,1-2,0 1,1 0,-1-1,0 0,1 0,-1-1,1 0,-1 1,1-2,1 1,56 30,-59-30,-1 1,0-1,0 0,0 1,-1 0,1 0,0-1,0 2,-1-1,0 0,1 0,-1 1,0-1,0 1,0 0,0 0,-1 0,1 0,-1 0,0 0,0 0,0 0,0 0,0 0,-1 1,1-1,-1 0,0 1,0-1,0 0,0 1,-1-1,1 0,-1 0,0 1,0-1,0 0,-1 0,1 0,-1 0,1 0,-1-1,0 1,0 0,0-1,-1 1,1-1,-2 1,-23 17,-1-1,-1-2,-1-1,-1-1,0-2,-1-1,-18 4,44-14,2 0,1 0,-1 0,1-1,-1 1,0-1,0 0,0 0,0-1,0 1,1-1,-1 1,0-1,0-1,0 1,0 0,0-1,0 0,0 0,0 0,0-1,0 0,-1-7</inkml:trace>
  <inkml:trace contextRef="#ctx0" brushRef="#br0" timeOffset="785.026">1117 655,'0'4,"-4"5,-1 6,-4 0,-1 2,2 1,6-1,4 0,0-3</inkml:trace>
  <inkml:trace contextRef="#ctx0" brushRef="#br0" timeOffset="1224.352">1312 316,'1'-8,"0"0,0 0,1 0,0 0,1 0,0 0,0 0,1 1,-1 0,2 0,-1 0,1 0,0 0,0 1,1 0,0 0,0 1,0-1,1 1,0 1,0-1,0 1,2 0,181-73,-185 76,93-18,-97 19,1-1,0 1,-1 0,1 0,0 0,-1 0,1 0,0 0,-1 1,1-1,0 0,-1 1,1-1,-1 1,1 0,-1-1,1 1,-1 0,1 0,-1 0,0 0,1 0,-1 0,0 1,0-1,0 0,0 1,0-1,0 0,0 1,-1-1,1 1,0-1,-1 1,1 0,-1-1,0 1,1 0,-1-1,0 1,0 0,0-1,0 1,0 0,-1-1,1 1,-1 0,1-1,-1 1,1-1,-1 1,0-1,1 1,-1-1,-140 219,98-163,30-43,0 1,0 1,2 0,0 1,1 0,0 0,2 1,0 0,1 1,0 0,2 0,0 0,2 1,-2 12,6-26,1 0,-1 1,1-1,1 0,-1 0,1-1,0 1,0 0,0-1,1 0,0 0,0 0,0 0,1 0,0-1,0 0,0 0,0 0,0-1,1 0,-1 0,1 0,0-1,0 1,3-1,160 21,-43-50,-103 15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0 0 0,'0'0'2673'0'0,"0"0"307"0"0,0 0-7 0 0,0 0-243 0 0,0 0-399 0 0,0 0-445 0 0,0 0-410 0 0,0 0-306 0 0,0 0-218 0 0,0 0-184 0 0,24 8 4257 0 0,75-1-2003 0 0,118-18-1751 0 0,-54-1-908 0 0,-156 20-326 0 0,-7-8-40 0 0,0 0-2 0 0,0 0 5 0 0,0 0-21 0 0,0 0-15 0 0,0 0-4 0 0,0 0-28 0 0,0 0-27 0 0,0 0-46 0 0,0 0-50 0 0,0 0-73 0 0,-4-8-3634 0 0,0 8 1789 0 0,1 0-3613 0 0,1 0-6133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11082 0 0,'0'0'1953'0'0,"0"0"-538"0"0,0 0-207 0 0,0 0 75 0 0,0 0 53 0 0,0 0-19 0 0,0 0-40 0 0,0 0-110 0 0,0 0-129 0 0,0 0-124 0 0,0 0-161 0 0,0 0-143 0 0,0 0-111 0 0,24 2-65 0 0,77 6-57 0 0,29-18 567 0 0,-111 7-1614 0 0,17 0 1515 0 0,-24 2-4642 0 0,0 1-4165 0 0,-11 0-4076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24 4521 0 0,'0'0'3227'0'0,"0"0"-856"0"0,0 0-467 0 0,0 0-88 0 0,0 0-36 0 0,0 0-109 0 0,0 0-228 0 0,0 0-277 0 0,0 0-281 0 0,0 0-218 0 0,0 0-152 0 0,0-8 2544 0 0,24 359-449 0 0,-11-70-2116 0 0,-35-208-289 0 0,21-73-193 0 0,1 0 12 0 0,0 0-12 0 0,0 0 3 0 0,0 0 19 0 0,0 0-15 0 0,0 0 9 0 0,0 0 0 0 0,0 0-16 0 0,0 0-4 0 0,0 0 1 0 0,0 0 1 0 0,0 0-21 0 0,0 0 0 0 0,0 0 17 0 0,-10-31-1513 0 0,2 14-411 0 0,3 7-645 0 0,3 0-3627 0 0,2 5-3095 0 0</inkml:trace>
  <inkml:trace contextRef="#ctx0" brushRef="#br0" timeOffset="436.006">60 24 4601 0 0,'0'0'1806'0'0,"0"0"-291"0"0,0 0-11 0 0,0 0 150 0 0,0 0 73 0 0,0 0-74 0 0,0 0-206 0 0,0 0-238 0 0,0 0-224 0 0,0 0-154 0 0,0 0-137 0 0,0 0-106 0 0,0 0-59 0 0,-10-1-61 0 0,-30-1-24 0 0,30 1-21 0 0,10 1-8 0 0,0 0-36 0 0,30 7 1817 0 0,128-7 221 0 0,70-23-1315 0 0,-96 20-870 0 0,-108 8-181 0 0,-12-1-1576 0 0,2-2-3381 0 0,-7-2 5 0 0,-3 0-6764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29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139 120 0 0 0,'0'0'720'0'0,"0"0"180"0"0,0 0 7 0 0,0 0 15 0 0,0 0 17 0 0,0 0 41 0 0,0 0 4 0 0,0-11-5 0 0,0-46 441 0 0,0 25 3099 0 0,-17 13 3247 0 0,16 19-7253 0 0,1 0-47 0 0,0 0-38 0 0,0 0-47 0 0,0 0-43 0 0,0 0-50 0 0,0 0-29 0 0,0 0-42 0 0,0 0-35 0 0,0 0-18 0 0,0 0-24 0 0,0 0-15 0 0,0 0-17 0 0,0 0-6 0 0,0 0-14 0 0,0 0-16 0 0,2 91 1119 0 0,-22 46-559 0 0,17-119-550 0 0,-86 341 528 0 0,78-252-531 0 0,11-106-57 0 0,0-1-3 0 0,0 0-2 0 0,35 7 543 0 0,210-41 399 0 0,-188 22-787 0 0,16 4 39 0 0,-73 8-219 0 0,0 0 0 0 0,0 0 24 0 0,0 0 5 0 0,0 0 11 0 0,0 0-12 0 0,0 0-2 0 0,0 0 7 0 0,0 0 7 0 0,0 0-16 0 0,0 0 3 0 0,0 0-7 0 0,0 0 2 0 0,0 0 4 0 0,0 0 4 0 0,0 0 0 0 0,0 0-12 0 0,0 0 0 0 0,0 0 3 0 0,0 0 0 0 0,0 0 14 0 0,0 0-7 0 0,0-10-1435 0 0,-1 3-1384 0 0,1 1-3644 0 0,0 2-5571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35 0 0 0,'0'0'1588'0'0,"0"0"515"0"0,0 0 205 0 0,0 0 23 0 0,0 0-80 0 0,0 0-145 0 0,0 0-243 0 0,0 0-259 0 0,0 0-214 0 0,0 0-201 0 0,0 0-151 0 0,0 0-145 0 0,0 0-119 0 0,-4 1 440 0 0,-2 1 5928 0 0,6-1-7124 0 0,0-1-8 0 0,0 0-4 0 0,0 0-9 0 0,0 0 10 0 0,0 0 3 0 0,0 0-11 0 0,0 0 4 0 0,0 0-9 0 0,0 0-3 0 0,0 0-4 0 0,48-1 26 0 0,175-25 110 0 0,-167 22 15 0 0,-56 4-120 0 0,0 0-2 0 0,0 0 14 0 0,0 0-7 0 0,0 0 8 0 0,0 0 6 0 0,0 0-6 0 0,0 0-11 0 0,0 0 4 0 0,0 0 0 0 0,0 0-22 0 0,0 0 9 0 0,0 0-4 0 0,0 0-9 0 0,0 0 10 0 0,0 0-16 0 0,0 0-21 0 0,0 0-14 0 0,5-7-10096 0 0,1 6 2715 0 0,-1 1-4583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33 12267 0 0,'0'0'1880'0'0,"0"0"-428"0"0,0 0-133 0 0,0 0 68 0 0,0 0 26 0 0,0 0-96 0 0,0 0-227 0 0,0 0-279 0 0,0 0-257 0 0,0 0-155 0 0,0 0-52 0 0,0 0-35 0 0,0 0 27 0 0,0 3 41 0 0,-13 118 1879 0 0,-24 153-931 0 0,-12-86-1085 0 0,27-131-188 0 0,22-57-134 0 0,-1 0 1 0 0,1 0-1 0 0,0-1 1 0 0,0 1 0 0 0,0 0-1 0 0,0 0 1 0 0,-1 0-1 0 0,1 0 1 0 0,0 0 0 0 0,0 0-1 0 0,0 0 1 0 0,-1 0-1 0 0,1-1 1 0 0,0 1-1 0 0,0 0 1 0 0,0 0 0 0 0,-1 0-1 0 0,1 0 1 0 0,0 0-1 0 0,0 0 1 0 0,0 0 0 0 0,-1 0-1 0 0,1 0 1 0 0,0 1-1 0 0,0-1 1 0 0,0 0 0 0 0,-1 0-1 0 0,1 0 1 0 0,0 0 78 0 0,2-26-3124 0 0,5-3 295 0 0,3-10-5199 0 0,-6 27-740 0 0</inkml:trace>
  <inkml:trace contextRef="#ctx0" brushRef="#br0" timeOffset="270.994">0 99 6193 0 0,'0'0'3162'0'0,"0"0"-674"0"0,0 0-453 0 0,0 0-144 0 0,0 0-122 0 0,0 0-184 0 0,0 0-205 0 0,0 0-222 0 0,0 0-221 0 0,0 0-149 0 0,0 0-112 0 0,0 0-85 0 0,0 0-61 0 0,23-8-82 0 0,75-23-80 0 0,14 23 492 0 0,107 23-169 0 0,-178-11-2320 0 0,-24-3-7612 0 0,-16-1-2158 0 0</inkml:trace>
  <inkml:trace contextRef="#ctx0" brushRef="#br0" timeOffset="741.989">690 6 14651 0 0,'0'0'1910'0'0,"0"0"-463"0"0,0 0-135 0 0,0 0-21 0 0,0 0-31 0 0,0 0-126 0 0,0 0-219 0 0,0 0-216 0 0,0 0-166 0 0,0 0-125 0 0,0 0-77 0 0,0 0-39 0 0,11-1-63 0 0,33-4-21 0 0,-43 6-189 0 0,0-1-1 0 0,1 0 1 0 0,-1 1-1 0 0,0-1 0 0 0,0 1 1 0 0,0-1-1 0 0,0 1 1 0 0,0-1-1 0 0,0 1 0 0 0,0 0 1 0 0,0 0-1 0 0,0-1 1 0 0,0 1-1 0 0,0 0 0 0 0,0 0 1 0 0,-1 0-1 0 0,1 0 1 0 0,0 0-1 0 0,-1 0 0 0 0,1 0 1 0 0,0 0-1 0 0,-1 0 1 0 0,0 1-1 0 0,1-1 0 0 0,-1 0 1 0 0,0 0-1 0 0,1 0 1 0 0,-1 1-1 0 0,0-1 1 0 0,0 0-1 0 0,0 0 0 0 0,0 0 1 0 0,0 1-1 0 0,0-1 1 0 0,0 0-1 0 0,-1 0 0 0 0,1 1 1 0 0,0-1-19 0 0,0 3 61 0 0,2 13 18 0 0,-1 0 1 0 0,0 0 0 0 0,-2 0 0 0 0,0 0 0 0 0,0 0 0 0 0,-2 0 0 0 0,0 0 0 0 0,-1-1 0 0 0,-1 1 0 0 0,0-1-1 0 0,-1 0 1 0 0,-4 6-80 0 0,-27 50 74 0 0,25-53-64 0 0,1 0 1 0 0,1 0 0 0 0,1 1-1 0 0,0 0 1 0 0,2 1 0 0 0,0 0-1 0 0,1 0 1 0 0,1 1 0 0 0,1-1-1 0 0,1 1 1 0 0,1 0 0 0 0,1 18-11 0 0,4-37 39 0 0,-1 0 0 0 0,1 0 0 0 0,0 0 0 0 0,0-1 0 0 0,1 1 1 0 0,-1-1-1 0 0,0 0 0 0 0,1 0 0 0 0,0 0 0 0 0,-1 0 0 0 0,1 0 0 0 0,0-1 1 0 0,0 0-1 0 0,0 1 0 0 0,0-2 0 0 0,0 1 0 0 0,0 0 0 0 0,0-1 0 0 0,0 0 1 0 0,0 0-1 0 0,0 0 0 0 0,0 0 0 0 0,1-1-39 0 0,200-17 771 0 0,-170 18-676 0 0,-9 2-2006 0 0,-11-6-3713 0 0,-11 2-2223 0 0,-3 1-4846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18 571 3801 0 0,'0'0'2284'0'0,"0"0"-483"0"0,0 0-201 0 0,0 0-37 0 0,0 0-24 0 0,0 0-87 0 0,0 0-158 0 0,0 0-218 0 0,0 0-237 0 0,0 0-207 0 0,0 0-152 0 0,0 0-73 0 0,0 0-15 0 0,-3 1 52 0 0,-11 1 56 0 0,15 3 6435 0 0,16 2-5953 0 0,12-1-673 0 0,0-2 1 0 0,0-1-1 0 0,0-1 1 0 0,1-2-1 0 0,21-2-309 0 0,9 1 182 0 0,30-7 118 0 0,-89 8-281 0 0,-1 0-3 0 0,0 0-9 0 0,0 0-13 0 0,0 0-2 0 0,0 0 0 0 0,0 0 0 0 0,0 0 3 0 0,0 0 6 0 0,0 0-7 0 0,0 0 12 0 0,0 0-11 0 0,0 0-12 0 0,0 0-9 0 0,0 0 12 0 0,0 0-9 0 0,0 0-4 0 0,0 0 9 0 0,-10-16-4585 0 0,3 5-2010 0 0,3 8 816 0 0,2-1-5406 0 0</inkml:trace>
  <inkml:trace contextRef="#ctx0" brushRef="#br0" timeOffset="702.012">171 413 0 0 0,'0'0'1040'0'0,"0"0"873"0"0,0 0 386 0 0,0 0 112 0 0,0 0-13 0 0,0 0-138 0 0,0 0-266 0 0,0 0-287 0 0,0 0-268 0 0,0 0-227 0 0,0 0-169 0 0,0 0-135 0 0,0 0-85 0 0,-9 0 1862 0 0,10 0-2154 0 0,-1 0-47 0 0,0 0-60 0 0,4 9 2706 0 0,-12 275-2150 0 0,0-165-707 0 0,8-119-261 0 0,0 0 3 0 0,0 0-6 0 0,0 0-3 0 0,0 0-5 0 0,0 0 22 0 0,0 0-3 0 0,0 0-6 0 0,0 0-23 0 0,0 0 18 0 0,0 0 3 0 0,0 0-10 0 0,0 0 10 0 0,0 0-23 0 0,0 0-4 0 0,0 0 25 0 0,0 0-14 0 0,0 0 14 0 0,0 0 1 0 0,0 0-22 0 0,0 0-3 0 0,0 0 2 0 0,0 0-11 0 0,0 0-9 0 0,0 0-11 0 0,0 0-27 0 0,0 0-37 0 0,0 0 23 0 0,0 0-25 0 0,7-15-2611 0 0,10 4 590 0 0,-8 5-492 0 0,1 0-3559 0 0,-5 2-5333 0 0</inkml:trace>
  <inkml:trace contextRef="#ctx0" brushRef="#br0" timeOffset="2633.38">644 926 4169 0 0,'0'0'2803'0'0,"0"0"-721"0"0,0 0-275 0 0,0 0 7 0 0,0 0-27 0 0,0 0-63 0 0,0 0-174 0 0,0 0-214 0 0,0 0-214 0 0,0 0-201 0 0,0 0-153 0 0,-11-13-108 0 0,-34-37-79 0 0,33 7 576 0 0,13 32-845 0 0,-1-5-46 0 0,0 0-1 0 0,2 0 0 0 0,0 0 1 0 0,0 0-1 0 0,2 0 1 0 0,0 0-1 0 0,1 1 0 0 0,0-1-265 0 0,6-11 138 0 0,1 0-1 0 0,1 1 1 0 0,1 1-1 0 0,1 0 1 0 0,2 1 0 0 0,0 0-1 0 0,2 2 1 0 0,17-18-138 0 0,-22 28 66 0 0,-13 11-71 0 0,-1 1-14 0 0,0 0-37 0 0,0 0 10 0 0,1 5-48 0 0,26 157 161 0 0,-24-125-48 0 0,26 47-23 0 0,-26-82 14 0 0,0-2 0 0 0,0 1 1 0 0,0 0-1 0 0,0-1 0 0 0,0 1 1 0 0,0-1-1 0 0,0 0 1 0 0,0 0-1 0 0,0 0 0 0 0,0 0 1 0 0,0-1-1 0 0,0 1 0 0 0,0-1 1 0 0,0 0-1 0 0,0 0 0 0 0,0 0 1 0 0,0 0-1 0 0,0 0 1 0 0,-1-1-1 0 0,1 1 0 0 0,0-1 1 0 0,-1 0-1 0 0,1 0 0 0 0,-1 0 1 0 0,0 0-1 0 0,0 0 1 0 0,1 0-1 0 0,-2-1 0 0 0,1 1 1 0 0,0-1-1 0 0,0 1 0 0 0,0-2-10 0 0,3-1 7 0 0,69-69 112 0 0,-38 36-94 0 0,1 2 0 0 0,2 1 0 0 0,1 3 0 0 0,22-14-25 0 0,-61 45-2 0 0,0 0 0 0 0,0 0 0 0 0,0 0-1 0 0,1-1 1 0 0,-1 1 0 0 0,0 1 0 0 0,1-1 0 0 0,-1 0 0 0 0,1 0-1 0 0,-1 0 1 0 0,1 1 0 0 0,-1-1 0 0 0,1 1 0 0 0,-1-1 0 0 0,1 1-1 0 0,0 0 1 0 0,-1-1 0 0 0,1 1 0 0 0,0 0 0 0 0,-1 0 0 0 0,1 0-1 0 0,0 1 1 0 0,-1-1 0 0 0,1 0 0 0 0,-1 0 0 0 0,1 1 0 0 0,0-1-1 0 0,-1 1 1 0 0,1 0 0 0 0,-1-1 0 0 0,1 1 0 0 0,-1 0 0 0 0,0 0-1 0 0,1 0 1 0 0,-1 0 0 0 0,0 0 0 0 0,1 0 0 0 0,-1 0 0 0 0,0 0-1 0 0,0 1 1 0 0,0-1 0 0 0,0 0 0 0 0,0 1 0 0 0,-1-1-1 0 0,1 1 1 0 0,0-1 0 0 0,0 1 0 0 0,-1-1 0 0 0,1 1 0 0 0,-1-1-1 0 0,0 1 1 0 0,1 0 0 0 0,-1-1 0 0 0,0 1 0 0 0,0-1 0 0 0,0 3 2 0 0,2 168-913 0 0,-2-171 517 0 0,5 2-2143 0 0,4 1-1608 0 0,0-3-2591 0 0,-5-1-4710 0 0</inkml:trace>
  <inkml:trace contextRef="#ctx0" brushRef="#br0" timeOffset="3216.993">1823 405 7778 0 0,'0'0'1621'0'0,"0"0"-246"0"0,0 0 35 0 0,0 0 102 0 0,0 0-11 0 0,0 0-122 0 0,0 0-171 0 0,0 0-203 0 0,-34 17-182 0 0,-110 54-151 0 0,58-9 301 0 0,68-44-698 0 0,7-10-162 0 0,2 0 1 0 0,-1 1-1 0 0,1 0 0 0 0,0 1 1 0 0,1 0-1 0 0,0 0 0 0 0,1 1 0 0 0,0 0 1 0 0,0 1-1 0 0,2-1 0 0 0,-1 1 1 0 0,1 0-1 0 0,0 3-113 0 0,4-13 32 0 0,1-1 0 0 0,-1 0 1 0 0,1 1-1 0 0,-1-1 0 0 0,1 1 0 0 0,-1-1 0 0 0,1 0 1 0 0,0 1-1 0 0,0-1 0 0 0,0 1 0 0 0,0-1 1 0 0,0 1-1 0 0,0-1 0 0 0,0 1 0 0 0,0-1 0 0 0,0 1 1 0 0,1-1-1 0 0,-1 0 0 0 0,1 1 0 0 0,-1-1 1 0 0,1 1-1 0 0,-1-1 0 0 0,1 0 0 0 0,0 0 0 0 0,0 1 1 0 0,0-1-1 0 0,0 0 0 0 0,0 0 0 0 0,0 0 1 0 0,0 0-1 0 0,0 0 0 0 0,0 0 0 0 0,0 0 0 0 0,0 0 1 0 0,1 0-1 0 0,-1-1 0 0 0,0 1 0 0 0,1-1 0 0 0,-1 1 1 0 0,0-1-1 0 0,1 1 0 0 0,-1-1 0 0 0,1 0 1 0 0,-1 1-1 0 0,1-1 0 0 0,-1 0 0 0 0,0 0 0 0 0,1 0 1 0 0,-1 0-1 0 0,2-1-32 0 0,13-1 207 0 0,0-1 0 0 0,0-1 0 0 0,-1-1 0 0 0,1 0 0 0 0,-1-1 0 0 0,-1-1-1 0 0,1 0 1 0 0,-1-1 0 0 0,0-1 0 0 0,-1 0 0 0 0,10-8-207 0 0,16-9 158 0 0,140-80 230 0 0,-177 104-386 0 0,-1 1 0 0 0,1-1 0 0 0,0 1-1 0 0,0-1 1 0 0,0 1 0 0 0,0 0 0 0 0,0 0 0 0 0,0 0 0 0 0,0 0 0 0 0,0 0 0 0 0,0 0 0 0 0,0 1 0 0 0,1-1 0 0 0,-1 1-1 0 0,0-1 1 0 0,0 1 0 0 0,1 0 0 0 0,-1 0 0 0 0,0 0 0 0 0,1 0 0 0 0,-1 0 0 0 0,0 1 0 0 0,0-1 0 0 0,1 1-1 0 0,-1-1 1 0 0,0 1 0 0 0,0 0 0 0 0,0 0 0 0 0,0 0 0 0 0,0 0 0 0 0,0 0 0 0 0,0 0 0 0 0,0 1 0 0 0,0-1 0 0 0,0 0-1 0 0,-1 1 1 0 0,1 0 0 0 0,0-1 0 0 0,-1 1 0 0 0,0 0 0 0 0,1 0 0 0 0,0 1-2 0 0,9 147 93 0 0,-11-126-89 0 0,-4 42 4 0 0,-3-1 0 0 0,-3 0 0 0 0,-10 35-8 0 0,17-83 1 0 0,-1-1 0 0 0,0 1 0 0 0,-1 0-1 0 0,-1-1 1 0 0,-1 0 0 0 0,0-1 0 0 0,-1 0-1 0 0,-1 0 1 0 0,0 0 0 0 0,-1-1 0 0 0,-1 0 0 0 0,-6 6-1 0 0,9-15 7 0 0,1-1 0 0 0,-1-1 0 0 0,0 1 1 0 0,1-1-1 0 0,-2 0 0 0 0,1-1 0 0 0,0 0 1 0 0,0 0-1 0 0,-1-1 0 0 0,1 0 0 0 0,-1 0 1 0 0,1-1-1 0 0,-1 0 0 0 0,1-1 0 0 0,-1 0 1 0 0,0 0-8 0 0,5-1 0 0 0,0 0 0 0 0,0 0 0 0 0,0-1 0 0 0,1 1 0 0 0,-1-1 0 0 0,1 0 0 0 0,0 0 0 0 0,0 0 0 0 0,0 0 0 0 0,0 0 0 0 0,0-1 0 0 0,1 0 0 0 0,-1 1 0 0 0,1-1 0 0 0,0 0 0 0 0,0 0 0 0 0,1 0 0 0 0,-1 0 0 0 0,1 0 0 0 0,0-1 0 0 0,0 1 0 0 0,0 0 0 0 0,0-1 0 0 0,1 1 0 0 0,0 0 0 0 0,0-1 0 0 0,0 1 1 0 0,0-1-1 0 0,1 1 0 0 0,0 0 0 0 0,0-1 0 0 0,0 1 0 0 0,0 0 0 0 0,0 0 0 0 0,1 0 0 0 0,0 0 0 0 0,0 0 0 0 0,0 0 0 0 0,2-1 0 0 0,10-19-6 0 0,2 1 0 0 0,1 1 0 0 0,0 0 0 0 0,2 1 0 0 0,0 1 0 0 0,2 1 0 0 0,0 0 0 0 0,15-8 6 0 0,89-73-1383 0 0,-113 87-2705 0 0,-10 8-6663 0 0,0 4-617 0 0</inkml:trace>
  <inkml:trace contextRef="#ctx0" brushRef="#br0" timeOffset="5786.719">2392 43 0 0 0,'0'0'1162'0'0,"0"0"885"0"0,0 0 279 0 0,0 0-29 0 0,0 0-166 0 0,0 0-186 0 0,0 0-195 0 0,0 0-231 0 0,0 0-204 0 0,0 0-153 0 0,0 0-116 0 0,4-7-68 0 0,11-21-82 0 0,-11 21-95 0 0,-4 7-114 0 0,0 0-99 0 0,0 0-100 0 0,0 0-68 0 0,0 0-53 0 0,0 0-77 0 0,0 0-50 0 0,0 0-44 0 0,-8 116 1777 0 0,-30 53-1216 0 0,-109 227-355 0 0,107-307-320 0 0,40-88-74 0 0,0 0 1 0 0,0 0-1 0 0,0 0 1 0 0,0 0-1 0 0,-1 0 1 0 0,1 0-1 0 0,0 0 1 0 0,1 0 0 0 0,-1 0-1 0 0,0 0 1 0 0,0 0-1 0 0,0 0 1 0 0,1 0-1 0 0,-1 0 1 0 0,0 0-1 0 0,1 0 1 0 0,-1 0-1 0 0,1 0 1 0 0,-1 0 0 0 0,1 0-1 0 0,-1-1 1 0 0,1 1-1 0 0,0 0 1 0 0,-1 0-1 0 0,1-1 1 0 0,0 1-1 0 0,0 0 1 0 0,-1-1-1 0 0,1 1 1 0 0,0-1 0 0 0,0 1-1 0 0,0-1 1 0 0,0 1-1 0 0,0-1 1 0 0,0 0-1 0 0,0 0 1 0 0,0 1-1 0 0,0-1 1 0 0,0 0-1 0 0,0 0 1 0 0,0 0-1 0 0,0 0 1 0 0,0 0 0 0 0,0 0-1 0 0,0 0 1 0 0,0 0-1 0 0,0 0 1 0 0,-1-1-1 0 0,1 1 1 0 0,0 0-1 0 0,0-1 1 0 0,0 1-1 0 0,0 0 1 0 0,0-1 0 0 0,0 1-1 0 0,0-1 1 0 0,-1 0-1 0 0,2 0-8 0 0,11 1 95 0 0,258-7 712 0 0,-204 6-608 0 0,-67 1-186 0 0,0 0-14 0 0,0 0 9 0 0,0 0 12 0 0,0 0 0 0 0,0 0 5 0 0,0 0-13 0 0,0 0-4 0 0,0 0 7 0 0,-25-5-2149 0 0,20 0-37 0 0,4 3-5187 0 0,1-2-4831 0 0</inkml:trace>
  <inkml:trace contextRef="#ctx0" brushRef="#br0" timeOffset="13069.488">1178 883 0 0 0,'0'0'996'0'0,"0"0"467"0"0,0 0 290 0 0,0 0 206 0 0,0 0 33 0 0,0 0-102 0 0,0 0-248 0 0,0 0-310 0 0,0 0-312 0 0,0 0-222 0 0,0 0-141 0 0,1-8 2178 0 0,59-13 848 0 0,37 12-2329 0 0,-98 43-922 0 0,-69 108 290 0 0,70-142-711 0 0,-1 1-1 0 0,1-1 1 0 0,-1 0 0 0 0,1 0 0 0 0,0 1-1 0 0,-1-1 1 0 0,1 0 0 0 0,-1 1 0 0 0,1-1-1 0 0,-1 0 1 0 0,1 1 0 0 0,0-1 0 0 0,-1 0 0 0 0,1 1-1 0 0,0-1 1 0 0,-1 1 0 0 0,1-1 0 0 0,0 1-1 0 0,0-1 1 0 0,-1 1 0 0 0,1-1 0 0 0,0 1-1 0 0,0-1 1 0 0,0 1 0 0 0,0-1 0 0 0,0 1-1 0 0,0-1 1 0 0,0 1 0 0 0,0-1 0 0 0,0 1-1 0 0,0-1 1 0 0,0 1 0 0 0,0-1 0 0 0,0 1-1 0 0,0-1 1 0 0,0 1 0 0 0,0 0 0 0 0,1-1-1 0 0,-1 0 1 0 0,0 1 0 0 0,0-1 0 0 0,1 1-1 0 0,-1-1 1 0 0,0 1 0 0 0,1-1 0 0 0,-1 1 0 0 0,0-1-1 0 0,1 0 1 0 0,-1 1 0 0 0,1-1 0 0 0,-1 0-1 0 0,0 1 1 0 0,1-1 0 0 0,-1 0 0 0 0,1 0-1 0 0,-1 1 1 0 0,1-1 0 0 0,-1 0 0 0 0,1 0-1 0 0,-1 0 1 0 0,1 0 0 0 0,-1 0 0 0 0,1 0-1 0 0,0 0 1 0 0,-1 0 0 0 0,1 0 0 0 0,-1 0-1 0 0,1 0-10 0 0,46 1 843 0 0,-37-2-749 0 0,13 1-10 0 0,18 0-1248 0 0,-16 3-5477 0 0,-17-2-2256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4065 0 0,'0'0'1767'0'0,"0"0"-291"0"0,0 0-30 0 0,0 0 153 0 0,0 0 113 0 0,0 0-55 0 0,0 0-221 0 0,0 0-260 0 0,0 0-229 0 0,0 0-193 0 0,0 0-120 0 0,-5 8 3232 0 0,92 0-250 0 0,131-11-2131 0 0,-73-5-1123 0 0,-45 3-254 0 0,-99 5-140 0 0,-1 0 13 0 0,0 0 6 0 0,0 0-15 0 0,0 0-8 0 0,0 0-24 0 0,-22 0-2091 0 0,-7 2-2960 0 0,11 4-4517 0 0,11-2-1400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10530 0 0,'0'0'2441'0'0,"0"0"-854"0"0,0 0-510 0 0,0 0 61 0 0,0 0 264 0 0,0 0 230 0 0,0 0 44 0 0,0 0-210 0 0,0 0-315 0 0,0 0-291 0 0,0 0-228 0 0,38 2-173 0 0,117 5-123 0 0,-48-19 53 0 0,117-8-2201 0 0,-198 20-2380 0 0,-7 0-7690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1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 11402 0 0,'0'0'2324'0'0,"0"0"-689"0"0,0 0-390 0 0,0 0-45 0 0,0 0 6 0 0,0 0-54 0 0,0 0-127 0 0,0 0-140 0 0,0 0-107 0 0,0 0-61 0 0,0 0-51 0 0,0 0-125 0 0,0 0-93 0 0,2 19-73 0 0,4 61-47 0 0,-6-71-240 0 0,1 1 0 0 0,-2-1 0 0 0,1 0 1 0 0,-1 0-1 0 0,-1 1 0 0 0,0-1 0 0 0,0 0 0 0 0,0 0 0 0 0,-1-1 1 0 0,-1 1-1 0 0,-3 6-88 0 0,-2 6 110 0 0,-93 159 260 0 0,41-83-322 0 0,27-42-41 0 0,22-38-5 0 0,1 1 1 0 0,0 0 0 0 0,1 0 0 0 0,1 1-1 0 0,1 1 1 0 0,1-1 0 0 0,0 1 0 0 0,1 3-3 0 0,6-21 9 0 0,-1 0 0 0 0,1 0 0 0 0,0 0 0 0 0,0 0-1 0 0,0 0 1 0 0,0 0 0 0 0,0 0 0 0 0,1 0 0 0 0,-1 0 0 0 0,0 0 0 0 0,1 0 0 0 0,0 0 0 0 0,-1 0 0 0 0,1 0 0 0 0,0 0 0 0 0,0 0 0 0 0,0-1-1 0 0,0 1 1 0 0,0 0 0 0 0,0-1 0 0 0,1 1 0 0 0,-1-1 0 0 0,0 1 0 0 0,1-1 0 0 0,-1 0 0 0 0,1 0 0 0 0,0 1 0 0 0,-1-1 0 0 0,1 0 0 0 0,0 0-1 0 0,0-1 1 0 0,0 1 0 0 0,0 0 0 0 0,-1-1 0 0 0,1 1 0 0 0,0-1 0 0 0,1 1-9 0 0,83 5 474 0 0,-67-7-422 0 0,217-25 979 0 0,-152 32-920 0 0,-53 3-94 0 0,-26-16-2686 0 0,-10-8-6337 0 0,5 13-2899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7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1 612 4329 0 0,'0'0'2272'0'0,"0"0"-787"0"0,0 0-366 0 0,0 0 100 0 0,0 0 245 0 0,0 0 204 0 0,0 0 55 0 0,0 0-101 0 0,0 0-164 0 0,0 0-133 0 0,0 0-101 0 0,0 0-91 0 0,0 0-80 0 0,0 4-82 0 0,3 6 1326 0 0,10-42-152 0 0,-10 23-2394 0 0,13-32 419 0 0,1 1 0 0 0,2 1 0 0 0,2 0 0 0 0,2 1 0 0 0,1 2 0 0 0,26-31-170 0 0,-6 19 28 0 0,1 1 0 0 0,3 2-1 0 0,1 3 1 0 0,3 1 0 0 0,2 2-28 0 0,-53 38-1 0 0,0 1-1 0 0,-1-1 1 0 0,1 1-1 0 0,0-1 1 0 0,0 1-1 0 0,-1 0 1 0 0,1-1 0 0 0,0 1-1 0 0,0 0 1 0 0,-1-1-1 0 0,1 1 1 0 0,0 0-1 0 0,0 0 1 0 0,0 0 0 0 0,0 0-1 0 0,-1 0 1 0 0,1 0-1 0 0,0 0 1 0 0,0 0-1 0 0,0 0 1 0 0,0 0 0 0 0,-1 0-1 0 0,1 1 1 0 0,0-1-1 0 0,0 0 1 0 0,0 1-1 0 0,-1-1 1 0 0,1 0 0 0 0,0 1-1 0 0,0-1 1 0 0,-1 1-1 0 0,1-1 1 0 0,0 1-1 0 0,-1-1 1 0 0,1 1 0 0 0,-1 0-1 0 0,1-1 1 0 0,-1 1-1 0 0,1 0 1 0 0,-1-1-1 0 0,1 1 1 0 0,-1 0 0 0 0,0 0-1 0 0,1 0 1 0 0,-1-1-1 0 0,0 1 1 0 0,0 0-1 0 0,0 0 1 0 0,1 0 0 0 0,-1-1-1 0 0,0 2 2 0 0,7 50 20 0 0,-7-44-4 0 0,0 288 42 0 0,26-325-36 0 0,36-38-14 0 0,187-180 69 0 0,-160 197-140 0 0,-88 52 62 0 0,1-1-1 0 0,0 1 0 0 0,-1-1 0 0 0,1 1 1 0 0,-1 0-1 0 0,1 0 0 0 0,-1-1 1 0 0,0 1-1 0 0,0 0 0 0 0,0 0 0 0 0,0 0 1 0 0,0 0-1 0 0,0 1 0 0 0,0-1 1 0 0,-1 0-1 0 0,1 0 0 0 0,-1 0 0 0 0,0 1 1 0 0,1-1-1 0 0,-1 0 0 0 0,0 0 0 0 0,0 1 1 0 0,-1-1-1 0 0,1 0 0 0 0,-1 1 2 0 0,2 2 3 0 0,-27 311 69 0 0,26-220-2414 0 0,7-89-1533 0 0,-2-7-1746 0 0,-4 0 3935 0 0,1 0-10127 0 0</inkml:trace>
  <inkml:trace contextRef="#ctx0" brushRef="#br0" timeOffset="393.214">1146 323 11891 0 0,'0'0'2080'0'0,"0"0"-341"0"0,0 0-159 0 0,0 0-9 0 0,0 0-72 0 0,0 0-128 0 0,0 0-197 0 0,0 0-246 0 0,0 0-206 0 0,0 0-121 0 0,0 0-58 0 0,0 0-26 0 0,0 0-35 0 0,11 0-74 0 0,199-30 696 0 0,-108 26-1008 0 0,-102 46-68 0 0,-72 40 23 0 0,59-71-49 0 0,-28 22 14 0 0,29-26-8 0 0,1 1 1 0 0,0 1-1 0 0,1 0 1 0 0,0 0-1 0 0,1 1 1 0 0,-1 0-1 0 0,2 1 1 0 0,0 0-1 0 0,0 0 0 0 0,-3 7-8 0 0,11-17 1 0 0,-1 0-1 0 0,0-1 0 0 0,1 1 1 0 0,-1 0-1 0 0,1 0 0 0 0,-1 0 1 0 0,1 0-1 0 0,0 0 0 0 0,-1 0 1 0 0,1 0-1 0 0,0 0 0 0 0,0 0 1 0 0,-1 0-1 0 0,1 0 0 0 0,0 0 1 0 0,0 0-1 0 0,0 0 0 0 0,0 0 1 0 0,0 0-1 0 0,0 0 0 0 0,1 0 1 0 0,-1 0-1 0 0,0 0 0 0 0,1 0 1 0 0,-1 0-1 0 0,0-1 0 0 0,1 1 1 0 0,-1 0-1 0 0,1 0 0 0 0,-1 0 1 0 0,1 0-1 0 0,0 0 0 0 0,-1-1 1 0 0,1 1-1 0 0,0 0 0 0 0,-1 0 1 0 0,1-1-1 0 0,0 1 0 0 0,0-1 1 0 0,0 1-1 0 0,0-1 0 0 0,-1 1 1 0 0,1-1-1 0 0,0 1 0 0 0,0-1 1 0 0,0 0-1 0 0,0 0 0 0 0,0 1 0 0 0,0-1 1 0 0,0 0-1 0 0,0 0 0 0 0,0 0 1 0 0,0 0-1 0 0,0 0 0 0 0,0 0 1 0 0,0 0-1 0 0,1-1 0 0 0,11 0-124 0 0,0-2-1 0 0,-1 0 1 0 0,1 0-1 0 0,0-2 1 0 0,-1 1 0 0 0,0-1-1 0 0,0-1 1 0 0,0 0-1 0 0,-1-1 1 0 0,0 0 0 0 0,0-1-1 0 0,-1 0 1 0 0,4-4 124 0 0,38-24-5040 0 0,-30 19-4442 0 0,-19 15 7072 0 0,7-3-7547 0 0</inkml:trace>
  <inkml:trace contextRef="#ctx0" brushRef="#br0" timeOffset="3839.333">2096 192 0 0 0,'0'0'1036'0'0,"0"0"945"0"0,0 0 79 0 0,0 0-216 0 0,0 0-241 0 0,0 0-249 0 0,0 0-192 0 0,0 0-178 0 0,0 0-85 0 0,0 0-46 0 0,5-8-21 0 0,18-25-17 0 0,-22 32-745 0 0,-1 0 0 0 0,0 1-1 0 0,0-1 1 0 0,0 0 0 0 0,0 0 0 0 0,0 1-1 0 0,0-1 1 0 0,0 0 0 0 0,0 1-1 0 0,0-1 1 0 0,-1 0 0 0 0,1 1-1 0 0,0-1 1 0 0,0 0 0 0 0,-1 1 0 0 0,1-1-1 0 0,0 1 1 0 0,-1-1 0 0 0,1 0-1 0 0,0 1 1 0 0,-1-1 0 0 0,1 1-1 0 0,-1-1 1 0 0,1 1 0 0 0,-1-1 0 0 0,1 1-1 0 0,-1-1 1 0 0,0 1 0 0 0,1 0-1 0 0,-1-1 1 0 0,1 1 0 0 0,-1 0-1 0 0,0 0 1 0 0,1-1 0 0 0,-1 1 0 0 0,0 0-1 0 0,1 0 1 0 0,-1 0 0 0 0,0 0-1 0 0,1 0 1 0 0,-1 0 0 0 0,0 0-1 0 0,0 0 1 0 0,1 0 0 0 0,-1 0 0 0 0,0 0-1 0 0,1 0 1 0 0,-1 0 0 0 0,0 1-1 0 0,1-1 1 0 0,-1 0 0 0 0,1 0-1 0 0,-1 1 1 0 0,0-1 0 0 0,1 1 0 0 0,-1-1-70 0 0,-1 1 260 0 0,-11-1-45 0 0,1 0-1 0 0,0 2 1 0 0,0-1 0 0 0,0 1 0 0 0,0 1 0 0 0,1 1 0 0 0,-1-1-1 0 0,1 2 1 0 0,0-1 0 0 0,0 2 0 0 0,0-1 0 0 0,-1 3-215 0 0,1-3 49 0 0,0 0-1 0 0,0 1 1 0 0,1 1 0 0 0,-1 0 0 0 0,2 0-1 0 0,-1 1 1 0 0,1 0 0 0 0,0 1 0 0 0,1 0 0 0 0,0 0-1 0 0,0 1 1 0 0,1 0 0 0 0,0 0 0 0 0,1 1 0 0 0,0 0-1 0 0,1 0 1 0 0,0 0 0 0 0,1 1 0 0 0,0-1-1 0 0,0 1 1 0 0,2 0 0 0 0,-1 0 0 0 0,2 1 0 0 0,-1 3-49 0 0,4-12 56 0 0,1-1 1 0 0,-1 1-1 0 0,1-1 1 0 0,0 0-1 0 0,0 0 0 0 0,0 0 1 0 0,0 0-1 0 0,0 0 1 0 0,1-1-1 0 0,-1 0 1 0 0,1 1-1 0 0,0-1 1 0 0,0-1-1 0 0,0 1 1 0 0,0 0-1 0 0,0-1 1 0 0,0 0-1 0 0,0 0 1 0 0,0 0-1 0 0,0-1 1 0 0,0 1-1 0 0,1-1 0 0 0,-1 0 1 0 0,0 0-1 0 0,0 0 1 0 0,1-1-1 0 0,-1 0 1 0 0,0 1-1 0 0,0-1 1 0 0,0-1-1 0 0,0 1 1 0 0,0-1-57 0 0,14-4 161 0 0,0-1 0 0 0,-1 0 1 0 0,0-2-1 0 0,-1 0 0 0 0,1 0 0 0 0,-2-2 1 0 0,0 0-1 0 0,3-3-161 0 0,2 0 110 0 0,281-218 950 0 0,-300 231-1058 0 0,0 0 0 0 0,0 0-1 0 0,-1 0 1 0 0,1 1 0 0 0,0-1 0 0 0,0 0-1 0 0,0 0 1 0 0,0 0 0 0 0,0 1-1 0 0,0-1 1 0 0,0 0 0 0 0,0 1 0 0 0,0-1-1 0 0,1 1 1 0 0,-1-1 0 0 0,0 1 0 0 0,0 0-1 0 0,0 0 1 0 0,1-1 0 0 0,-1 1-1 0 0,0 0 1 0 0,0 0 0 0 0,1 0 0 0 0,-1 0-1 0 0,0 0 1 0 0,0 0 0 0 0,0 1 0 0 0,1-1-1 0 0,-1 0 1 0 0,0 1 0 0 0,0-1-1 0 0,0 1 1 0 0,0-1 0 0 0,0 1 0 0 0,1-1-1 0 0,-1 1 1 0 0,0 0 0 0 0,0 0-1 0 0,-1-1 1 0 0,1 1 0 0 0,0 0 0 0 0,0 0-1 0 0,0 0 1 0 0,0 0 0 0 0,-1 0 0 0 0,1 0-1 0 0,0 0 1 0 0,-1 0 0 0 0,1 0-1 0 0,-1 1 1 0 0,0-1 0 0 0,1 0 0 0 0,-1 0-1 0 0,0 0 1 0 0,1 1 0 0 0,-1-1 0 0 0,0 0-1 0 0,0 1-1 0 0,2 190 199 0 0,-6-130-195 0 0,-3 0 0 0 0,-2 0-1 0 0,-3-1 1 0 0,-8 19-4 0 0,16-64 2 0 0,-9 32 8 0 0,-2-1 0 0 0,-2-1 0 0 0,-2-1-1 0 0,-2 0 1 0 0,-2-2 0 0 0,-2 0 0 0 0,-1-2 0 0 0,-3 0-1 0 0,-1-2-9 0 0,21-26 0 0 0,-1 0 0 0 0,0-1 0 0 0,-1 0 0 0 0,-1-1 0 0 0,0 0 0 0 0,0-1-1 0 0,-1 0 1 0 0,0-1 0 0 0,-1 0 0 0 0,0-1 0 0 0,-11 5 0 0 0,23-13 2 0 0,0 1 0 0 0,0 0 0 0 0,1-1 0 0 0,-1 1 0 0 0,0-1 0 0 0,0 1 0 0 0,0-1 0 0 0,0 0 0 0 0,0 0 0 0 0,0 0 0 0 0,0 0 0 0 0,0 0 0 0 0,0 0 0 0 0,0-1 0 0 0,0 1 0 0 0,1-1 0 0 0,-1 1 0 0 0,0-1 1 0 0,0 1-1 0 0,0-1 0 0 0,1 0 0 0 0,-1 0 0 0 0,0 0 0 0 0,1 0 0 0 0,-1-1 0 0 0,1 1 0 0 0,-1 0 0 0 0,1 0 0 0 0,-1-1 0 0 0,1 1 0 0 0,0-1 0 0 0,0 0 0 0 0,0 1 0 0 0,0-1 0 0 0,0 0-2 0 0,-9-70 16 0 0,14 46-15 0 0,1-1 1 0 0,1 1 0 0 0,1 1 0 0 0,1-1-1 0 0,2 1 1 0 0,0 1 0 0 0,2-1 0 0 0,0 2-1 0 0,2 0 1 0 0,0 0 0 0 0,5-2-2 0 0,-19 24-1 0 0,26-42-104 0 0,1 2 1 0 0,2 1-1 0 0,1 1 0 0 0,3 1 0 0 0,1 2 0 0 0,11-8 105 0 0,1 22-2846 0 0,-24 21-8826 0 0,-19 1-356 0 0</inkml:trace>
  <inkml:trace contextRef="#ctx0" brushRef="#br0" timeOffset="5739.701">1452 504 0 0 0,'0'0'693'0'0,"0"0"380"0"0,0 0-10 0 0,0 0-38 0 0,0 0 2 0 0,0 0-77 0 0,0 0-108 0 0,0 0-96 0 0,0 0-83 0 0,0 0-51 0 0,7-2 7513 0 0,25-11-6304 0 0,68-25 222 0 0,-93 38-98 0 0,-86 31-1757 0 0,-3 0 18 0 0,70-24-268 0 0,22-6-1634 0 0,4-2-3274 0 0,-11 1-5971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8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97 420 5473 0 0,'0'0'1446'0'0,"0"0"-514"0"0,0 0-321 0 0,0 0 45 0 0,0 0 276 0 0,0 0 303 0 0,0 0 147 0 0,0 0-62 0 0,0 0-146 0 0,0 0-186 0 0,0 0-141 0 0,16-7-109 0 0,49-21-111 0 0,18 21 1734 0 0,154-9 1352 0 0,-78-11-2777 0 0,-42 12-608 0 0,-72 11-342 0 0,-45 4-12 0 0,0 0-16 0 0,0 0-20 0 0,0 0-24 0 0,0 0-46 0 0,0 0-66 0 0,-23 26-5610 0 0,10-17-2486 0 0,7-1-2743 0 0</inkml:trace>
  <inkml:trace contextRef="#ctx0" brushRef="#br0" timeOffset="262.722">1 702 9530 0 0,'0'0'1174'0'0,"0"0"-366"0"0,0 0-35 0 0,0 0 326 0 0,0 0 337 0 0,0 0 144 0 0,0 0-87 0 0,0 0-182 0 0,34-3-225 0 0,108-8-211 0 0,192-10 1658 0 0,-245 17-6543 0 0,-89 3-511 0 0,0-1-361 0 0,0 1-5403 0 0</inkml:trace>
  <inkml:trace contextRef="#ctx0" brushRef="#br0" timeOffset="1060.439">353 0 0 0 0,'0'0'697'0'0,"0"0"1373"0"0,0 0 400 0 0,0 0-132 0 0,0 0-240 0 0,0 0-254 0 0,0 0-258 0 0,0 0-218 0 0,0 0-168 0 0,0 0-127 0 0,0 0-119 0 0,0 0-103 0 0,0 0-111 0 0,0 0-173 0 0,0 0-136 0 0,0 0-126 0 0,0 0-111 0 0,0 0-74 0 0,4 11 75 0 0,37 40 910 0 0,138 99 659 0 0,-126-108-1505 0 0,1-3-1 0 0,2-2 1 0 0,1-2-1 0 0,10 1-258 0 0,-2-1 233 0 0,-65-35-212 0 0,1 0-1 0 0,0 0 1 0 0,-1 0-1 0 0,1 0 1 0 0,-1 0-1 0 0,1 0 1 0 0,-1 1-1 0 0,1-1 1 0 0,-1 0-1 0 0,1 0 1 0 0,-1 1-1 0 0,0-1 1 0 0,1 0-1 0 0,-1 1 1 0 0,1-1-1 0 0,-1 0 1 0 0,1 1-1 0 0,-1-1 1 0 0,0 0-1 0 0,1 1 1 0 0,-1-1-1 0 0,0 1 1 0 0,0-1-1 0 0,1 1 1 0 0,-1-1-1 0 0,0 1 1 0 0,0-1-1 0 0,0 1 1 0 0,1-1-1 0 0,-1 1 1 0 0,0-1-1 0 0,0 1 1 0 0,0-1-1 0 0,0 1 1 0 0,0-1-1 0 0,0 1 1 0 0,0-1-1 0 0,0 1 1 0 0,0 0-1 0 0,0-1 1 0 0,-1 1-1 0 0,1-1 1 0 0,0 1-1 0 0,0-1 1 0 0,0 1-1 0 0,-1-1 1 0 0,1 1-1 0 0,0-1 1 0 0,-1 0-1 0 0,1 1 1 0 0,0-1-1 0 0,-1 1 1 0 0,1-1-1 0 0,0 0 1 0 0,-1 1-1 0 0,1-1 1 0 0,-1 0-21 0 0,-32 22 494 0 0,19-15-460 0 0,-15 13 25 0 0,0 0 0 0 0,1 2 0 0 0,1 1 0 0 0,2 1 0 0 0,0 2 0 0 0,1 0 0 0 0,-12 20-59 0 0,-69 107 147 0 0,35-51 13 0 0,37-49-1874 0 0,27-49-538 0 0,2-1-1200 0 0,1-2-3627 0 0,1-1-4926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02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119 154 4865 0 0,'0'0'1326'0'0,"0"0"-23"0"0,0 0-38 0 0,0 0 63 0 0,0 0 111 0 0,0 0 67 0 0,0 0-40 0 0,0 0-226 0 0,0 0-332 0 0,0 0-333 0 0,0 0-202 0 0,-11 11-102 0 0,-34 37-25 0 0,16 27 234 0 0,25-50-348 0 0,-24 221 664 0 0,26 34-480 0 0,3-270-299 0 0,0 0 0 0 0,1-1 0 0 0,0 1 0 0 0,1-1 0 0 0,0 1 0 0 0,0-1-1 0 0,1 0 1 0 0,0 0 0 0 0,1 0 0 0 0,4 5-17 0 0,-7-12 39 0 0,-1 1 0 0 0,1-1 0 0 0,1 1 0 0 0,-1-1 0 0 0,0 0-1 0 0,1 0 1 0 0,-1 0 0 0 0,1-1 0 0 0,-1 1 0 0 0,1-1 0 0 0,0 1-1 0 0,0-1 1 0 0,0 0 0 0 0,-1 0 0 0 0,1 0 0 0 0,0 0 0 0 0,1 0 0 0 0,-1-1-1 0 0,0 0 1 0 0,0 1 0 0 0,0-1 0 0 0,0 0 0 0 0,0 0 0 0 0,0-1 0 0 0,0 1-1 0 0,0-1 1 0 0,0 1 0 0 0,0-1 0 0 0,0 0 0 0 0,0 0 0 0 0,0-1-1 0 0,0 1 1 0 0,1-1-39 0 0,86-61 1041 0 0,-43 15-850 0 0,-2-2 0 0 0,-3-1 0 0 0,-2-3-1 0 0,-2-1 1 0 0,-2-2 0 0 0,3-13-191 0 0,-20 35 58 0 0,-2-1 1 0 0,-2 0-1 0 0,-1-2 0 0 0,-2 1 1 0 0,-1-2-1 0 0,-2 1 1 0 0,-2-1-1 0 0,-2 0 1 0 0,-1-1-1 0 0,-2 0 0 0 0,-3-23-58 0 0,-10 23 439 0 0,-2 61-401 0 0,-4 44 150 0 0,4 1 1 0 0,2 0 0 0 0,3 1-1 0 0,3 0 1 0 0,3 0 0 0 0,6 54-189 0 0,1-21 393 0 0,5-1 1 0 0,20 86-394 0 0,5-73-18 0 0,-31-103-952 0 0,-4-16-6473 0 0,0 1 1937 0 0,0 2-6083 0 0</inkml:trace>
  <inkml:trace contextRef="#ctx0" brushRef="#br0" timeOffset="244.09">851 678 12475 0 0,'0'0'1628'0'0,"0"0"-661"0"0,0 0-288 0 0,0 0 77 0 0,0 0 232 0 0,0 0 175 0 0,0 0-9 0 0,0 0-160 0 0,0 0-261 0 0,-6 34-253 0 0,-16 105-174 0 0,28-69-5 0 0,27 30-1271 0 0,-32-94-598 0 0,-1-5-4679 0 0,0-1-4015 0 0</inkml:trace>
  <inkml:trace contextRef="#ctx0" brushRef="#br0" timeOffset="913.585">982 774 9898 0 0,'0'0'1518'0'0,"0"0"-507"0"0,0 0-286 0 0,0 0 66 0 0,0 0 160 0 0,0 0 136 0 0,0 0 18 0 0,0 0-67 0 0,0 0-106 0 0,0 0-145 0 0,0 0-116 0 0,0 0-111 0 0,0 0-101 0 0,29-5-63 0 0,92-16-67 0 0,99-11 779 0 0,-205 32-712 0 0,-22-2 700 0 0,-19-3-803 0 0,-85-49-109 0 0,110 53-182 0 0,1 1 0 0 0,-1-1 1 0 0,1 1-1 0 0,-1-1 0 0 0,1 1 0 0 0,-1 0 1 0 0,1-1-1 0 0,-1 1 0 0 0,1-1 1 0 0,-1 1-1 0 0,0 0 0 0 0,1 0 0 0 0,-1-1 1 0 0,1 1-1 0 0,-1 0 0 0 0,0 0 0 0 0,1 0 1 0 0,-1 0-1 0 0,0 0 0 0 0,1 0 1 0 0,-1 0-1 0 0,0 0 0 0 0,1 0 0 0 0,-1 0 1 0 0,0 0-1 0 0,1 0 0 0 0,-1 0 1 0 0,0 1-1 0 0,1-1 0 0 0,-1 0 0 0 0,0 1 1 0 0,1-1-1 0 0,-1 0 0 0 0,1 1 1 0 0,-1-1-1 0 0,1 0 0 0 0,-1 1 0 0 0,1-1 1 0 0,-1 1-1 0 0,1-1 0 0 0,-1 1 0 0 0,1-1 1 0 0,0 1-1 0 0,-1-1 0 0 0,1 1 1 0 0,0 0-1 0 0,-1-1 0 0 0,1 1 0 0 0,0 0 1 0 0,0-1-1 0 0,0 1 0 0 0,-1-1 1 0 0,1 1-1 0 0,0 0 0 0 0,0 0-2 0 0,-2 45 49 0 0,3-34-11 0 0,16 163 173 0 0,-9-132 346 0 0,23-116 526 0 0,74-85-987 0 0,-67 108-189 0 0,-48 80-5641 0 0,6-15-2909 0 0,2-6-3525 0 0</inkml:trace>
  <inkml:trace contextRef="#ctx0" brushRef="#br0" timeOffset="1334.659">1600 697 12419 0 0,'0'0'1843'0'0,"0"0"-426"0"0,0 0-287 0 0,0 0 21 0 0,0 0 90 0 0,0 0-10 0 0,0 0-114 0 0,0 0-191 0 0,0 0-212 0 0,0 0-126 0 0,0 0-110 0 0,0 0-88 0 0,34-21-55 0 0,104-65-55 0 0,-68 54 167 0 0,-3 25 177 0 0,-66 8-605 0 0,1 0 0 0 0,-1 1 1 0 0,0-1-1 0 0,1 1 0 0 0,-1 0 0 0 0,0-1 1 0 0,0 1-1 0 0,0 0 0 0 0,0-1 0 0 0,0 1 1 0 0,-1 0-1 0 0,1 0 0 0 0,0 0 0 0 0,-1 0 1 0 0,1 0-1 0 0,-1 0 0 0 0,0 0 0 0 0,0 0 1 0 0,0 0-1 0 0,0 0 0 0 0,0 0 0 0 0,0 0 0 0 0,0 0 1 0 0,-1 0-1 0 0,1 0 0 0 0,-1 0 0 0 0,0 1-19 0 0,1 3 60 0 0,-3 5-11 0 0,0 0-1 0 0,-1 0 1 0 0,0-1 0 0 0,0 1 0 0 0,-1-1 0 0 0,0 0 0 0 0,-1 0 0 0 0,-1-1-1 0 0,1 0 1 0 0,-3 3-49 0 0,-3 5 36 0 0,-41 49 47 0 0,42-56-65 0 0,1 1 1 0 0,0 1 0 0 0,1 0-1 0 0,1 0 1 0 0,0 1-1 0 0,0 0 1 0 0,1 0-1 0 0,1 0 1 0 0,0 1-1 0 0,1 0 1 0 0,-1 5-19 0 0,6-17 9 0 0,-1 0 0 0 0,1 0 0 0 0,0 0 0 0 0,0 0 0 0 0,0 0 0 0 0,1 0 0 0 0,-1 0 0 0 0,0 0 0 0 0,1 0 0 0 0,-1 0 0 0 0,1 0 0 0 0,0 0 0 0 0,0 0 1 0 0,0-1-1 0 0,0 1 0 0 0,0 0 0 0 0,0 0 0 0 0,0-1 0 0 0,0 1 0 0 0,1-1 0 0 0,-1 1 0 0 0,0-1 0 0 0,1 1 0 0 0,0-1 0 0 0,-1 0 0 0 0,1 0 0 0 0,0 0 1 0 0,-1 0-1 0 0,1 0 0 0 0,0 0 0 0 0,0 0 0 0 0,0-1 0 0 0,0 1 0 0 0,0-1 0 0 0,0 1 0 0 0,0-1 0 0 0,0 0 0 0 0,0 0 0 0 0,0 0 0 0 0,0 0-9 0 0,85-4 511 0 0,65-49-64 0 0,-123 41-488 0 0,4 0-664 0 0,-22 10-3818 0 0,1 1-3722 0 0,-11 1-4705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3.6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1 189 0 0 0,'0'0'796'0'0,"0"0"539"0"0,0 0 296 0 0,0 0 4 0 0,0 0-240 0 0,0 0-357 0 0,0 0-298 0 0,0 0-148 0 0,0 0-21 0 0,3-1 16 0 0,105 10 4534 0 0,177-25-66 0 0,335-84-1866 0 0,-124 27-1989 0 0,-405 65-850 0 0,-74 35-1160 0 0,-3-26-3244 0 0,-8-2-3942 0 0,-1 1-3859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4.6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0 267 0 0 0,'0'0'831'0'0,"0"0"-16"0"0,0 0-142 0 0,0 0 115 0 0,0 0 362 0 0,0 0 390 0 0,0 0 217 0 0,0 0 22 0 0,0 0-86 0 0,33-4-171 0 0,106-13-182 0 0,195-41 3627 0 0,-243 42-4088 0 0,835-124 2981 0 0,-475 116-3095 0 0,-450 24-659 0 0,-1 0 72 0 0,0 0 67 0 0,-23 0 655 0 0,-56-7-602 0 0,79 7-284 0 0,0 0-3 0 0,0 0 0 0 0,0 0-13 0 0,0 0 8 0 0,0 0 2 0 0,0 0-3 0 0,0 0-8 0 0,0 0 10 0 0,0 0 4 0 0,0 0-13 0 0,0 0 8 0 0,0 0 2 0 0,0 0 1 0 0,0 0 0 0 0,0 0-18 0 0,0 0 2 0 0,0 0 9 0 0,0 0-10 0 0,0 0 5 0 0,0 0-22 0 0,0 0-3 0 0,0 0 10 0 0,0 0-12 0 0,0 0 6 0 0,0 0-11 0 0,0 0-1 0 0,0 0-19 0 0,-11 27-5611 0 0,6-20-296 0 0,2-3-5909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57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1340 0 0 0,'0'0'688'0'0,"0"0"1045"0"0,0 0 462 0 0,0 0 64 0 0,0 0-87 0 0,0 0-190 0 0,0 0-216 0 0,0 0-230 0 0,0 0-352 0 0,0-7-344 0 0,35-99 1076 0 0,164-224 1228 0 0,289-351-969 0 0,-483 675-2164 0 0,10-16 80 0 0,1 2 1 0 0,0 0-1 0 0,2 0 0 0 0,0 2 1 0 0,1 0-1 0 0,15-9-91 0 0,-32 28-7 0 0,0 1 0 0 0,0-1 1 0 0,0 1-1 0 0,0-1 0 0 0,0 1 0 0 0,0 0 0 0 0,-1 0 0 0 0,1 0 0 0 0,-1 0 1 0 0,1 0-1 0 0,-1 0 0 0 0,0 0 0 0 0,1 0 0 0 0,-1 1 0 0 0,0-1 1 0 0,-1 1-1 0 0,1-1 0 0 0,0 0 0 0 0,-1 1 0 0 0,1-1 0 0 0,-1 1 0 0 0,0-1 1 0 0,0 1-1 0 0,0-1 0 0 0,0 1 0 0 0,0 0 7 0 0,0-1 2 0 0,37 504 240 0 0,28-110-150 0 0,-63-311 400 0 0,-22-84 916 0 0,10-3-1331 0 0,0 0 0 0 0,0-1 1 0 0,0 0-1 0 0,0-1 0 0 0,1 0 1 0 0,0 0-1 0 0,0-1 0 0 0,0-1 0 0 0,1 1 1 0 0,-8-7-78 0 0,-15-7 62 0 0,-23-20-39 0 0,1-2 1 0 0,2-2-1 0 0,2-2 1 0 0,2-2 0 0 0,2-3-1 0 0,-34-48-23 0 0,18 25-53 0 0,32 40-495 0 0,28 31-99 0 0,3 8-1918 0 0,22 19-4688 0 0,-15-13-3687 0 0</inkml:trace>
  <inkml:trace contextRef="#ctx0" brushRef="#br0" timeOffset="1116.369">1093 1124 6873 0 0,'0'0'1539'0'0,"0"0"-412"0"0,0 0 64 0 0,0 0 346 0 0,0 0 204 0 0,0 0 12 0 0,0 0-216 0 0,0 0-274 0 0,0 0-220 0 0,38-25-185 0 0,123-84-141 0 0,56-65 1261 0 0,-161 124-1596 0 0,-2-3-1 0 0,-2-2 1 0 0,-3-2 0 0 0,0-5-382 0 0,-29 35 50 0 0,-2 0 0 0 0,-1-1 0 0 0,-2-1 0 0 0,0-1 0 0 0,-2 0 0 0 0,-2-1 0 0 0,0 0 0 0 0,-2 0 0 0 0,-1-1 0 0 0,1-18-50 0 0,-9-89 145 0 0,-1 136-149 0 0,0 0-1 0 0,0 0 0 0 0,-1 0 1 0 0,1 0-1 0 0,-1 1 0 0 0,1-1 1 0 0,-1 0-1 0 0,0 1 0 0 0,0 0 1 0 0,0-1-1 0 0,0 1 0 0 0,0 0 1 0 0,0 0-1 0 0,-1 0 0 0 0,1 0 1 0 0,-1 0-1 0 0,1 1 0 0 0,-1-1 0 0 0,0 1 1 0 0,0-1-1 0 0,0 1 0 0 0,0 0 1 0 0,0 0-1 0 0,0 1 0 0 0,0-1 1 0 0,0 0-1 0 0,0 1 0 0 0,0 0 1 0 0,0 0-1 0 0,0 0 0 0 0,0 0 1 0 0,0 0-1 0 0,0 1 0 0 0,0-1 1 0 0,0 1-1 0 0,0 0 0 0 0,0 0 1 0 0,0 0-1 0 0,0 0 0 0 0,0 1 0 0 0,0-1 1 0 0,1 1-1 0 0,-1-1 0 0 0,1 1 1 0 0,-1 0-1 0 0,1 0 0 0 0,0 0 1 0 0,-1 1-1 0 0,0 1 5 0 0,-26 23-25 0 0,2 2 0 0 0,1 1 0 0 0,1 1 0 0 0,2 1 0 0 0,1 1 0 0 0,1 1 0 0 0,-11 26 25 0 0,20-35-2 0 0,1-1-1 0 0,2 2 0 0 0,0-1 1 0 0,2 1-1 0 0,0 0 0 0 0,2 1 1 0 0,1 0-1 0 0,1 0 0 0 0,2 0 1 0 0,0 0-1 0 0,2 0 0 0 0,1 0 3 0 0,0-14 7 0 0,1-1 0 0 0,0 1 0 0 0,1-1 0 0 0,1 0 0 0 0,0-1 0 0 0,1 1 0 0 0,0-1 0 0 0,0 0 0 0 0,1 0 0 0 0,1-1 0 0 0,0 0 0 0 0,0 0 0 0 0,1-1 0 0 0,0 0 0 0 0,0 0 1 0 0,1-1-1 0 0,1-1 0 0 0,-1 0 0 0 0,1 0 0 0 0,0-1 0 0 0,1 0 0 0 0,-1-1 0 0 0,1 0 0 0 0,0-1 0 0 0,0 0 0 0 0,1-1 0 0 0,-1 0 0 0 0,1-1 0 0 0,0-1 0 0 0,-1 0 0 0 0,10-1-7 0 0,0-1 80 0 0,1-2 0 0 0,0 0 0 0 0,-1-1 1 0 0,0-2-1 0 0,0 0 0 0 0,0-2 0 0 0,-1 0 1 0 0,0-1-1 0 0,-1-1 0 0 0,0-1 0 0 0,-1-1 1 0 0,15-11-81 0 0,315-203 328 0 0,-341 221-322 0 0,0 1 0 0 0,0-1-1 0 0,0 1 1 0 0,0 1 0 0 0,1 0 0 0 0,-1 0 0 0 0,1 0 0 0 0,0 1 0 0 0,0 1 0 0 0,0-1 0 0 0,2 1-6 0 0,-9 3 2 0 0,-1-1-1 0 0,1 1 1 0 0,0-1-1 0 0,-1 1 1 0 0,1 0 0 0 0,-1 0-1 0 0,0 0 1 0 0,0 0-1 0 0,0 0 1 0 0,0 0 0 0 0,0 0-1 0 0,0 0 1 0 0,0 0-1 0 0,-1 0 1 0 0,1 0 0 0 0,-1 1-1 0 0,1-1 1 0 0,-1 0-1 0 0,0 0 1 0 0,0 1-1 0 0,0-1 1 0 0,0 0 0 0 0,0 0-1 0 0,-1 1 1 0 0,1-1-1 0 0,-1 0 1 0 0,1 0 0 0 0,-1 1-2 0 0,0 4 8 0 0,-2 15 11 0 0,-1 0-1 0 0,-2-1 0 0 0,0 1 1 0 0,-1-1-1 0 0,-1 0 0 0 0,-1 0 0 0 0,-1-1 1 0 0,-6 8-19 0 0,6-8 0 0 0,6-12 4 0 0,-3 9 12 0 0,-1 0 0 0 0,0-1 0 0 0,-1 0 0 0 0,-1 0 0 0 0,-1-1 0 0 0,0 0 0 0 0,0-1 0 0 0,-2-1 0 0 0,0 0 0 0 0,0 0 0 0 0,-7 3-16 0 0,-28 0 0 0 0,38-57-72 0 0,10 35 55 0 0,1 1 3 0 0,1 0 0 0 0,0 0 0 0 0,0 1 0 0 0,0-1 0 0 0,0 1 0 0 0,0-1 0 0 0,1 1 1 0 0,0 0-1 0 0,0 0 0 0 0,0 0 0 0 0,1 1 0 0 0,-1-1 0 0 0,1 1 0 0 0,0-1 0 0 0,0 1 0 0 0,0 0 1 0 0,0 1-1 0 0,0-1 0 0 0,1 1 0 0 0,-1 0 0 0 0,1 0 0 0 0,0 0 0 0 0,0 1 0 0 0,-1-1 0 0 0,1 1 1 0 0,0 0-1 0 0,0 1 0 0 0,0-1 0 0 0,1 1 14 0 0,3 0-10 0 0,-1 0 0 0 0,0 0 0 0 0,1 1 0 0 0,-1 0 1 0 0,0 0-1 0 0,1 1 0 0 0,-1 1 0 0 0,0-1 0 0 0,-1 1 0 0 0,1 0 0 0 0,0 1 1 0 0,-1 0-1 0 0,0 0 0 0 0,0 1 0 0 0,2 1 10 0 0,3 3 18 0 0,1-1 1 0 0,-1 0-1 0 0,1-1 0 0 0,0 0 1 0 0,1-1-1 0 0,-1 0 0 0 0,1-1 1 0 0,1-1-1 0 0,-1 0 1 0 0,0-1-1 0 0,1-1 0 0 0,0 0 1 0 0,6 0-19 0 0,9-5 81 0 0,-1-1 0 0 0,0-1 0 0 0,0-1 0 0 0,-1-2 0 0 0,0-1 0 0 0,0-1 0 0 0,0-2-1 0 0,-2 0 1 0 0,0-2 0 0 0,0 0 0 0 0,-1-2 0 0 0,-1-1 0 0 0,0-1 0 0 0,-2-1 0 0 0,0-1 0 0 0,-1-1 0 0 0,-1-1 0 0 0,6-10-81 0 0,-16 20 36 0 0,-5 7-13 0 0,-1 1 0 0 0,0-1 1 0 0,1 0-1 0 0,-2-1 0 0 0,1 1 1 0 0,-1-1-1 0 0,0 1 0 0 0,0-1 0 0 0,0 0 1 0 0,-1 0-1 0 0,0 0 0 0 0,0-1 1 0 0,0 1-1 0 0,-1 0 0 0 0,0-1 0 0 0,0-2-23 0 0,-2 8-1 0 0,0 0 0 0 0,1 0-1 0 0,-1 0 1 0 0,0 1 0 0 0,0-1 0 0 0,1 0-1 0 0,-1 0 1 0 0,0 1 0 0 0,0-1-1 0 0,0 1 1 0 0,0-1 0 0 0,0 1-1 0 0,0-1 1 0 0,0 1 0 0 0,0 0 0 0 0,0-1-1 0 0,0 1 1 0 0,0 0 0 0 0,0 0-1 0 0,0-1 1 0 0,0 1 0 0 0,0 0-1 0 0,-1 0 1 0 0,1 0 0 0 0,0 1-1 0 0,0-1 1 0 0,0 0 0 0 0,0 0 0 0 0,0 1-1 0 0,0-1 1 0 0,0 0 0 0 0,0 1-1 0 0,0-1 1 0 0,0 1 0 0 0,0-1-1 0 0,0 1 1 0 0,0 0 0 0 0,1-1-1 0 0,-1 1 1 0 0,0 0 0 0 0,0 0 0 0 0,1-1-1 0 0,-1 1 1 0 0,0 0 0 0 0,1 0-1 0 0,-1 0 2 0 0,-15 10-19 0 0,1 1 0 0 0,1 1 0 0 0,0 0 1 0 0,0 1-1 0 0,2 0 0 0 0,0 1 0 0 0,0 1 0 0 0,1 0 0 0 0,1 0 0 0 0,1 1 0 0 0,0 0 0 0 0,2 1 0 0 0,0 0 0 0 0,0 0 0 0 0,2 0 0 0 0,0 1 0 0 0,1 0 0 0 0,0 7 19 0 0,4-19-2 0 0,0-1 0 0 0,0 0 0 0 0,0 1 0 0 0,1-1 0 0 0,0 0 0 0 0,0 0 0 0 0,0 0 0 0 0,1 1 0 0 0,0-1 1 0 0,0 0-1 0 0,1-1 0 0 0,-1 1 0 0 0,1 0 0 0 0,1-1 0 0 0,-1 0 0 0 0,1 0 0 0 0,0 0 0 0 0,0 0 0 0 0,0 0 0 0 0,1-1 0 0 0,-1 1 0 0 0,1-1 0 0 0,0-1 0 0 0,5 4 2 0 0,4 1 50 0 0,-1-1 1 0 0,1-1-1 0 0,0 0 0 0 0,1-1 0 0 0,-1 0 0 0 0,1-2 0 0 0,0 1 0 0 0,0-2 0 0 0,0 0 1 0 0,0 0-1 0 0,1-2 0 0 0,-1 0 0 0 0,0-1 0 0 0,0 0 0 0 0,0-1 0 0 0,0-1 0 0 0,0 0 1 0 0,0-1-1 0 0,0-1 0 0 0,-1 0 0 0 0,0-1 0 0 0,0 0 0 0 0,-1-1 0 0 0,1-1 0 0 0,-1 0 1 0 0,-1-1-1 0 0,0-1 0 0 0,0 1 0 0 0,5-7-50 0 0,-4 2 44 0 0,-1 1 0 0 0,0-2 0 0 0,-1 1-1 0 0,0-2 1 0 0,-1 0 0 0 0,-1 0 0 0 0,-1 0 0 0 0,0-1 0 0 0,-1 0 0 0 0,-1-1-1 0 0,0 0 1 0 0,-2 0 0 0 0,0 0 0 0 0,-1 0 0 0 0,0-1 0 0 0,-2 1 0 0 0,0-1-1 0 0,-2-13-43 0 0,1 24-17 0 0,-1 0 0 0 0,0 0-1 0 0,0 0 1 0 0,-1 0-1 0 0,0 0 1 0 0,0 0-1 0 0,-1 1 1 0 0,1-1-1 0 0,-2 1 1 0 0,1 0-1 0 0,-1-1 1 0 0,-1 2 0 0 0,1-1-1 0 0,-1 0 1 0 0,0 1-1 0 0,-1 0 1 0 0,1 0-1 0 0,-1 0 1 0 0,0 1-1 0 0,-1 0 1 0 0,1 0 0 0 0,-1 1-1 0 0,0 0 1 0 0,0 0-1 0 0,0 0 1 0 0,-1 1-1 0 0,1 0 1 0 0,-1 1-1 0 0,0-1 1 0 0,0 2-1 0 0,0-1 1 0 0,0 1 0 0 0,0 0-1 0 0,0 0 1 0 0,-3 1 17 0 0,7 0-125 0 0,0-1 0 0 0,-1 1 0 0 0,1 0 0 0 0,0 0 0 0 0,0 0 0 0 0,0 0 0 0 0,-1 1 0 0 0,1 0 0 0 0,0 0 0 0 0,0 0 0 0 0,0 0 0 0 0,0 1 0 0 0,0-1 0 0 0,0 1 1 0 0,1 0-1 0 0,-1 0 0 0 0,0 0 0 0 0,1 1 0 0 0,0-1 0 0 0,-1 1 0 0 0,1 0 0 0 0,0 0 0 0 0,1 0 0 0 0,-1 0 0 0 0,0 1 0 0 0,1-1 0 0 0,0 1 0 0 0,0 0 0 0 0,0-1 0 0 0,0 1 0 0 0,0 0 1 0 0,1 0-1 0 0,0 0 0 0 0,0 0 0 0 0,0 0 125 0 0,0 22-2729 0 0,2-10-2081 0 0,6-4-6989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99 246 6353 0 0,'0'0'1730'0'0,"0"0"-95"0"0,0 0-29 0 0,0 0 42 0 0,0 0 39 0 0,0 0-67 0 0,0 0-237 0 0,0 0-309 0 0,0 0-310 0 0,0 0-274 0 0,0 0-193 0 0,0 0-120 0 0,-3-4-27 0 0,0 1-148 0 0,3 3 15 0 0,0 0-1 0 0,0 1 1 0 0,0-1 0 0 0,0 1-1 0 0,0-1 1 0 0,0 0-1 0 0,0 1 1 0 0,0-1 0 0 0,0 1-1 0 0,0-1 1 0 0,-1 0 0 0 0,1 1-1 0 0,0-1 1 0 0,0 0-1 0 0,0 1 1 0 0,-1-1 0 0 0,1 0-1 0 0,0 1 1 0 0,-1-1-1 0 0,1 0 1 0 0,0 0 0 0 0,-1 1-1 0 0,1-1 1 0 0,0 0-1 0 0,-1 0 1 0 0,1 0 0 0 0,0 1-1 0 0,-1-1 1 0 0,1 0-1 0 0,0 0 1 0 0,-1 0 0 0 0,1 0-1 0 0,-1 0 1 0 0,1 0 0 0 0,0 0-1 0 0,-1 0 1 0 0,1 0-1 0 0,-1 0 1 0 0,1 0 0 0 0,0 0-1 0 0,-1 0 1 0 0,1 0-1 0 0,-1 0 1 0 0,1 0 0 0 0,0 0-1 0 0,-1-1 1 0 0,1 1-1 0 0,-1 0 1 0 0,1 0 0 0 0,0 0-1 0 0,-1-1-16 0 0,-69 506 2493 0 0,63-275-2359 0 0,7-225-121 0 0,0 1-1 0 0,0-1 0 0 0,0 1 1 0 0,0-1-1 0 0,1 1 0 0 0,0-1 0 0 0,0 1 1 0 0,1-1-1 0 0,-1 0 0 0 0,1 0 0 0 0,0 0 1 0 0,1 0-1 0 0,-1 0 0 0 0,1 0 1 0 0,0 0-1 0 0,0-1 0 0 0,0 1 0 0 0,1-1 1 0 0,0 0-1 0 0,-1 0 0 0 0,1-1 0 0 0,1 1 1 0 0,-1-1-1 0 0,1 1 0 0 0,-1-2 0 0 0,1 1 1 0 0,0 0-1 0 0,0-1 0 0 0,0 0 1 0 0,0 0-1 0 0,0 0 0 0 0,1-1 0 0 0,-1 0 1 0 0,0 0-1 0 0,4 0-12 0 0,8-5 68 0 0,0 0 1 0 0,-1-1 0 0 0,1-1-1 0 0,-1-1 1 0 0,0-1-1 0 0,-1 0 1 0 0,0 0-1 0 0,0-2 1 0 0,-1 0 0 0 0,0-1-1 0 0,0 0 1 0 0,-1-1-1 0 0,-1 0 1 0 0,0-1 0 0 0,-1 0-1 0 0,8-14-68 0 0,-17 25 4 0 0,49-62 64 0 0,-3-3 0 0 0,-2-2 0 0 0,-4-1 0 0 0,-3-3 0 0 0,-3-1 0 0 0,-3-2-1 0 0,-4-1 1 0 0,12-52-68 0 0,-31 96 31 0 0,-2 0 0 0 0,-1 0 1 0 0,-2-1-1 0 0,-1 0 0 0 0,-1 0 0 0 0,-2-7-31 0 0,-2 42 5 0 0,1-1 0 0 0,-1 1 1 0 0,1 0-1 0 0,-1-1 0 0 0,1 1 1 0 0,-1 0-1 0 0,1-1 0 0 0,-1 1 0 0 0,1-1 1 0 0,-1 1-1 0 0,0-1 0 0 0,1 1 0 0 0,-1-1 1 0 0,0 1-1 0 0,1-1 0 0 0,-1 0 1 0 0,0 1-1 0 0,0-1 0 0 0,1 0 0 0 0,-1 0 1 0 0,0 1-1 0 0,0-1 0 0 0,0 0 0 0 0,1 0 1 0 0,-1 0-1 0 0,0 0 0 0 0,0 0 0 0 0,0 0 1 0 0,1 0-1 0 0,-1-1 0 0 0,0 1 1 0 0,0 0-1 0 0,0 0 0 0 0,1-1 0 0 0,-1 1 1 0 0,0 0-1 0 0,1-1 0 0 0,-1 1 0 0 0,0 0 1 0 0,0-1-1 0 0,1 1 0 0 0,-1-1 0 0 0,1 0 1 0 0,-1 1-1 0 0,1-1 0 0 0,-1 1 1 0 0,1-1-1 0 0,-1 0 0 0 0,1 1 0 0 0,-1-1 1 0 0,1 0-1 0 0,0 0 0 0 0,-1 1 0 0 0,1-1 1 0 0,0 0-1 0 0,0 0 0 0 0,-1 1 0 0 0,1-1 1 0 0,0 0-1 0 0,0 0-5 0 0,-21 39 24 0 0,2 0-1 0 0,2 1 1 0 0,1 1-1 0 0,2 1 1 0 0,2 0-1 0 0,-3 25-23 0 0,3-2 54 0 0,2 1 0 0 0,4 0-1 0 0,2 0 1 0 0,5 55-54 0 0,4-78 37 0 0,1 1-1 0 0,2-2 1 0 0,3 1-1 0 0,0-1 1 0 0,3-1 0 0 0,2 0-1 0 0,3 3-36 0 0,-9-12-9 0 0,4-55-7765 0 0,-6 15 853 0 0,-3 5-4310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10410 0 0,'0'0'3294'0'0,"0"0"-1111"0"0,0 0-586 0 0,0 0-190 0 0,0 0-120 0 0,0 0-159 0 0,0 0-212 0 0,0 0-254 0 0,0 0-192 0 0,0 0-82 0 0,0 0-28 0 0,0 0 30 0 0,-2 11-2 0 0,-8 89 602 0 0,-21 162 184 0 0,12-166-2104 0 0,19-95 415 0 0,7-1-2115 0 0,4 0-1312 0 0,-5-1-3664 0 0,-3-2-3815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8410 0 0,'0'0'3319'0'0,"0"0"-1464"0"0,0 0-807 0 0,0 0-142 0 0,0 0 72 0 0,0 0 131 0 0,0 0 95 0 0,0 0-71 0 0,0 0-184 0 0,0 0-175 0 0,0 0-141 0 0,0 0-95 0 0,0 0-76 0 0,35-4-54 0 0,107-12-76 0 0,51-2 495 0 0,-192 18-804 0 0,0 0 0 0 0,0 0 0 0 0,0 1 0 0 0,0-1 0 0 0,0 0 0 0 0,0 0-1 0 0,0 0 1 0 0,0 0 0 0 0,0 0 0 0 0,0 0 0 0 0,0 0 0 0 0,0-1 0 0 0,0 1-1 0 0,0 0 1 0 0,0 0 0 0 0,0-1 0 0 0,0 1 0 0 0,0-1 0 0 0,0 1 0 0 0,-1-1 0 0 0,1 1-1 0 0,0-1 1 0 0,0 1 0 0 0,0-1 0 0 0,-1 0 0 0 0,1 0 0 0 0,0 1 0 0 0,-1-1-1 0 0,1 0 1 0 0,0 0 0 0 0,-1 0 0 0 0,1 0 0 0 0,-1 1 0 0 0,1-1 0 0 0,-1 0 0 0 0,0 0-1 0 0,1 0 1 0 0,-1 0 0 0 0,0 0 0 0 0,0 0 0 0 0,0 0 0 0 0,0 0 0 0 0,0 0-1 0 0,0 0 1 0 0,0 0 0 0 0,0 0 0 0 0,0 0 0 0 0,0-1-23 0 0,-2-7 41 0 0,1 0 0 0 0,-1 1 0 0 0,-1-1 1 0 0,1 0-1 0 0,-1 1 0 0 0,-1 0 0 0 0,0 0 0 0 0,0 0 0 0 0,0 0 1 0 0,-1 0-1 0 0,0 1 0 0 0,-1 0 0 0 0,0 0 0 0 0,0 0 0 0 0,0 1 1 0 0,-4-3-42 0 0,-3-5 40 0 0,12 12-43 0 0,0 1-1 0 0,0 0 1 0 0,0-1 0 0 0,0 1 0 0 0,0 0 0 0 0,-1-1 0 0 0,1 1 0 0 0,0 0 0 0 0,-1 0 0 0 0,1 0 0 0 0,-1 0-1 0 0,1 0 1 0 0,-1 1 0 0 0,1-1 0 0 0,-1 0 0 0 0,1 1 0 0 0,-1-1 0 0 0,0 1 0 0 0,0-1 0 0 0,1 1 0 0 0,-1 0-1 0 0,0 0 1 0 0,1 0 0 0 0,-1 0 0 0 0,0 0 0 0 0,0 0 0 0 0,1 0 0 0 0,-1 1 0 0 0,0-1 0 0 0,1 1-1 0 0,-1-1 1 0 0,0 1 0 0 0,1-1 0 0 0,-1 1 0 0 0,1 0 0 0 0,-1 0 0 0 0,1 0 0 0 0,-1 0 0 0 0,1 0 0 0 0,0 0-1 0 0,-1 0 1 0 0,1 0 0 0 0,0 1 0 0 0,0-1 0 0 0,0 0 0 0 0,0 1 0 0 0,0-1 0 0 0,0 1 0 0 0,0 0 3 0 0,-7 23-5 0 0,1-1 0 0 0,2 1 1 0 0,0 0-1 0 0,2 1 0 0 0,0-1 1 0 0,2 23 4 0 0,-5 178 48 0 0,23-234 277 0 0,145-146 28 0 0,-76 69-2182 0 0,-86 85 1389 0 0,3-3-127 0 0,1 3-4063 0 0,-2 0-5194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2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7434 0 0,'0'0'6036'0'0,"0"0"-3395"0"0,0 0-1135 0 0,0 0-99 0 0,0 0-69 0 0,0 0-114 0 0,0 0-170 0 0,0 0-248 0 0,0 0-226 0 0,0 0-153 0 0,0 0-65 0 0,0 0-41 0 0,9-6-26 0 0,31-20-10 0 0,-35 23-212 0 0,0 0-1 0 0,1 1 0 0 0,-1-1 1 0 0,1 2-1 0 0,0-1 0 0 0,0 0 1 0 0,0 1-1 0 0,0 0 0 0 0,0 1 1 0 0,0-1-1 0 0,0 1 0 0 0,0 0 1 0 0,2 1-73 0 0,6-1 75 0 0,-13 3-69 0 0,1-1 0 0 0,-1 1 0 0 0,1 0 1 0 0,-1 0-1 0 0,0-1 0 0 0,0 1 0 0 0,0 0 0 0 0,-1 0 0 0 0,1 0 0 0 0,-1 0 0 0 0,0 0 0 0 0,1 0 0 0 0,-1 0 0 0 0,0 0 0 0 0,-1 0 0 0 0,1 0 0 0 0,-1 0 0 0 0,1 0 0 0 0,-1 0 0 0 0,0 0 0 0 0,0 1-6 0 0,-67 93 132 0 0,3 7-31 0 0,64-102-93 0 0,0 0 0 0 0,0 0-1 0 0,1 0 1 0 0,-1 0-1 0 0,1 0 1 0 0,-1 0 0 0 0,1 0-1 0 0,0 0 1 0 0,0 1-1 0 0,0-1 1 0 0,0 0 0 0 0,0 0-1 0 0,0 0 1 0 0,0 0-1 0 0,1 0 1 0 0,-1 0 0 0 0,1 0-1 0 0,0 0 1 0 0,-1 0-1 0 0,1 0 1 0 0,0 0 0 0 0,0 0-1 0 0,0 0 1 0 0,1-1-1 0 0,-1 1 1 0 0,0 0 0 0 0,1-1-1 0 0,-1 1 1 0 0,1-1-1 0 0,-1 1 1 0 0,1-1 0 0 0,0 0-1 0 0,-1 1 1 0 0,1-1 0 0 0,0 0-1 0 0,0 0 1 0 0,0-1-1 0 0,0 1 1 0 0,0 0 0 0 0,0 0-8 0 0,6 1 122 0 0,0 1 0 0 0,0-1 0 0 0,-1 0 0 0 0,1-1 0 0 0,0 0 0 0 0,1 0 1 0 0,-1-1-1 0 0,0 1 0 0 0,0-2 0 0 0,0 1 0 0 0,0-1 0 0 0,0-1 0 0 0,0 0 1 0 0,0 0-1 0 0,-1 0 0 0 0,1-1 0 0 0,3-1-122 0 0,28-4 413 0 0,-38 8-398 0 0,-1 0-6 0 0,0 0 3 0 0,0 0 16 0 0,0 0 2 0 0,0 0-13 0 0,0 0-6 0 0,0 0 3 0 0,-11-4-2268 0 0,7 2-1453 0 0,1 1-3973 0 0,1 0-4724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3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11098 0 0,'0'0'2045'0'0,"0"0"-393"0"0,0 0-169 0 0,0 0 41 0 0,0 0-43 0 0,0 0-156 0 0,0 0-252 0 0,0 0-287 0 0,0 0-217 0 0,0 0-173 0 0,0 0-58 0 0,0 0-28 0 0,0 0-50 0 0,0 0 472 0 0,83 1 927 0 0,-34 1-1311 0 0,0-2-1 0 0,0-2 0 0 0,0-2 0 0 0,-1-3 0 0 0,9-3-347 0 0,38-19 304 0 0,-61 13-210 0 0,-33 16-140 0 0,-1 0-39 0 0,-27-4-2877 0 0,-3 7-1468 0 0,11 1-4981 0 0,8 0-2520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16203 0 0,'0'0'1486'0'0,"0"0"-384"0"0,0 0 10 0 0,0 0 315 0 0,0 0 189 0 0,0 0-118 0 0,0 0-273 0 0,0 0-282 0 0,0 0-242 0 0,0 0-180 0 0,37 1-124 0 0,115 4-97 0 0,-26-19 187 0 0,14 3-2346 0 0,-137 14-5024 0 0,-2-3-5319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1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16 984 0 0,'0'0'1943'0'0,"0"0"-324"0"0,0 0-20 0 0,0 0 276 0 0,0 0 253 0 0,0 0-28 0 0,0 0-298 0 0,0 0-486 0 0,0 0-448 0 0,0 0-296 0 0,0 0-140 0 0,0-2-37 0 0,4-9 16 0 0,-3 9 8 0 0,-2 13 1261 0 0,-17 20-969 0 0,-2-1 0 0 0,-1-1 0 0 0,-1-1 1 0 0,-1-1-1 0 0,-6 4-711 0 0,-24 28 367 0 0,-176 192 635 0 0,223-243-972 0 0,-1-1-1 0 0,1 1 1 0 0,0 0-1 0 0,1 0 1 0 0,0 1-1 0 0,0-1 1 0 0,1 1-1 0 0,0 0 1 0 0,0 1-1 0 0,1-1 0 0 0,0 1 1 0 0,1-1-1 0 0,0 1 1 0 0,1 0-1 0 0,0 0 1 0 0,0-1-1 0 0,1 9-29 0 0,4-12 25 0 0,-1-1 0 0 0,1 1-1 0 0,0-1 1 0 0,0 0-1 0 0,0 0 1 0 0,1 0-1 0 0,0 0 1 0 0,0-1-1 0 0,0 0 1 0 0,1 0-1 0 0,-1 0 1 0 0,1-1-1 0 0,0 0 1 0 0,0 0-1 0 0,0 0 1 0 0,0-1-1 0 0,0 0 1 0 0,1 0-1 0 0,-1 0 1 0 0,1-1 0 0 0,0 0-1 0 0,-1 0 1 0 0,5-1-25 0 0,513 31 930 0 0,-410 4-884 0 0,-109-31-228 0 0,-4-4 233 0 0,-1 0 0 0 0,0 0 0 0 0,0 0 1 0 0,0 0-1 0 0,0-1 0 0 0,0 1 0 0 0,1 0 1 0 0,-1 0-1 0 0,0 0 0 0 0,0 0 0 0 0,0 0 0 0 0,0-1 1 0 0,1 1-1 0 0,-1 0 0 0 0,0 0 0 0 0,0 0 1 0 0,0 0-1 0 0,1 0 0 0 0,-1 0 0 0 0,0 0 1 0 0,0 0-1 0 0,1 0 0 0 0,-1 0 0 0 0,0 0 1 0 0,0 0-1 0 0,0 0 0 0 0,1 0 0 0 0,-1 0 1 0 0,0 0-1 0 0,0 0 0 0 0,0 0 0 0 0,1 0 1 0 0,-1 0-1 0 0,0 1 0 0 0,0-1 0 0 0,0 0 0 0 0,1 0-51 0 0,-74-131 314 0 0,-118-168-81 0 0,75 82-141 0 0,115 216-118 0 0,1 0 0 0 0,0 0 0 0 0,0 0-1 0 0,0 0 1 0 0,0 0 0 0 0,0 0 0 0 0,0 0 0 0 0,0 0-1 0 0,0 0 1 0 0,0 0 0 0 0,0 1 0 0 0,1-1-1 0 0,-1 0 1 0 0,0 0 0 0 0,1 0 0 0 0,-1 0-1 0 0,1 0 1 0 0,-1 0 0 0 0,1 0 0 0 0,-1 0 0 0 0,1 1-1 0 0,0-1 1 0 0,-1 0 0 0 0,1 1 0 0 0,0-1-1 0 0,-1 0 1 0 0,1 1 0 0 0,0-1 0 0 0,0 1 0 0 0,0-1-1 0 0,0 1 1 0 0,0-1 0 0 0,-1 1 0 0 0,1-1-1 0 0,0 1 1 0 0,0 0 0 0 0,0 0 0 0 0,0 0 0 0 0,0-1-1 0 0,0 1 1 0 0,0 0 0 0 0,0 0 0 0 0,0 0-1 0 0,0 0 1 0 0,0 1 0 0 0,0-1 0 0 0,0 0 0 0 0,0 0-1 0 0,0 1 1 0 0,0-1 0 0 0,0 0 0 0 0,0 1-1 0 0,0-1 1 0 0,0 1 0 0 0,-1-1 0 0 0,1 1 0 0 0,0 0 26 0 0,14-1-270 0 0,35 11-2039 0 0,-18 5-4387 0 0,-19-8-5084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63 0 0 0,'0'0'1579'0'0,"0"0"375"0"0,0 0 158 0 0,0 0 67 0 0,0 0-97 0 0,0 0-136 0 0,0 0-247 0 0,0 0-263 0 0,0 0-250 0 0,0 0-249 0 0,0 0-147 0 0,0 0-98 0 0,-2-1-502 0 0,-4 2 7339 0 0,31 99-6654 0 0,-12-31-553 0 0,-2 1 0 0 0,-4 0-1 0 0,-2 30-321 0 0,-2-20 154 0 0,-3 0 0 0 0,-3 1 0 0 0,-12 62-154 0 0,-32-8 333 0 0,64-216-3648 0 0,-12 47-1164 0 0,-1 4-4604 0 0,-4 29 8296 0 0,2-15-10495 0 0</inkml:trace>
  <inkml:trace contextRef="#ctx0" brushRef="#br0" timeOffset="422.878">1 155 8338 0 0,'0'0'2230'0'0,"0"0"-299"0"0,0 0-88 0 0,0 0-72 0 0,0 0-124 0 0,0 0-210 0 0,0 0-268 0 0,0 0-274 0 0,0 0-227 0 0,0 0-127 0 0,0 0-42 0 0,0 0 16 0 0,0 0 35 0 0,6-1 29 0 0,270-33 3202 0 0,347-61-1914 0 0,-483 75-1751 0 0,-141 18-2470 0 0,-7 0-6861 0 0,6 2-2896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4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288 187 4489 0 0,'0'0'2961'0'0,"0"0"-984"0"0,0 0-343 0 0,0 0-79 0 0,0 0-52 0 0,0 0-159 0 0,0 0-243 0 0,0 0-236 0 0,0 0-179 0 0,0 0-106 0 0,0 0-24 0 0,-22 29 63 0 0,-63 91 58 0 0,86-121-660 0 0,0 1 1 0 0,-1-1-1 0 0,1 1 1 0 0,0 0-1 0 0,0-1 0 0 0,0 1 1 0 0,0 0-1 0 0,0-1 0 0 0,0 1 1 0 0,0 0-1 0 0,0 0 0 0 0,0 0 1 0 0,0 0-1 0 0,0 0 1 0 0,0 0-1 0 0,0 0 0 0 0,0 1 1 0 0,0-1-1 0 0,0 0 0 0 0,-1 0 1 0 0,1 1-1 0 0,0-1 0 0 0,0 1 1 0 0,0-1-1 0 0,0 0 1 0 0,0 1-1 0 0,-1 0 0 0 0,1-1 1 0 0,0 1-1 0 0,0-1 0 0 0,-1 1 1 0 0,1 0-1 0 0,0 0 0 0 0,-1-1 1 0 0,1 1-1 0 0,-1 0 1 0 0,1 0-1 0 0,-1 0 0 0 0,1 0 1 0 0,-1 0-1 0 0,0-1 0 0 0,0 1 1 0 0,1 0-1 0 0,-1 0 0 0 0,0 0 1 0 0,0 0-1 0 0,0 0 1 0 0,0 0-1 0 0,0 0 0 0 0,0 0 1 0 0,0 0-1 0 0,0 0 0 0 0,0 0 1 0 0,0 0-1 0 0,-1 0 0 0 0,1 0 1 0 0,0 0-1 0 0,-1 0 1 0 0,1-1-1 0 0,-1 1 0 0 0,1 0 1 0 0,-1 0-1 0 0,1 0 0 0 0,-1 0 1 0 0,1-1-1 0 0,-1 1 0 0 0,0 0 1 0 0,0-1-1 0 0,0 1-17 0 0,10-1 200 0 0,26-5 8 0 0,0-2 0 0 0,0-1 1 0 0,-1-1-1 0 0,0-3 1 0 0,0 0-1 0 0,-2-2 0 0 0,1-1 1 0 0,-2-2-1 0 0,0-1 0 0 0,-1-2 1 0 0,-1 0-1 0 0,-1-2 1 0 0,-1-2-1 0 0,-1 0 0 0 0,-1-2 1 0 0,1-2-209 0 0,-21 23 60 0 0,0 1 1 0 0,0-1 0 0 0,-1 0-1 0 0,1-1 1 0 0,-1 1 0 0 0,0-1-1 0 0,-1 0 1 0 0,0 0 0 0 0,1 0 0 0 0,-2 0-1 0 0,1-1 1 0 0,-1 1 0 0 0,0-1-1 0 0,0-2-60 0 0,-3 8 16 0 0,0 1 0 0 0,-1 0 0 0 0,1 0-1 0 0,0 0 1 0 0,0 0 0 0 0,-1 0 0 0 0,1 0 0 0 0,0 0-1 0 0,0 1 1 0 0,0-1 0 0 0,-1 0 0 0 0,1 1 0 0 0,0-1-1 0 0,0 1 1 0 0,0-1 0 0 0,0 1 0 0 0,-1-1-1 0 0,1 1 1 0 0,0 0 0 0 0,0-1 0 0 0,0 1 0 0 0,1 0-1 0 0,-1 0 1 0 0,0 0 0 0 0,0 0 0 0 0,0 0 0 0 0,1 0-1 0 0,-1 0 1 0 0,0 0 0 0 0,1 0 0 0 0,-1 0-16 0 0,-14 23 0 0 0,0 0 1 0 0,2 1 0 0 0,0 0-1 0 0,2 1 1 0 0,1 0 0 0 0,1 1-1 0 0,1 0 1 0 0,2 0 0 0 0,0 1-1 0 0,2 1 0 0 0,-16 283 28 0 0,21-162-60 0 0,2-72-25 0 0,-4 0-1 0 0,-2 0 0 0 0,-5 0 1 0 0,-11 46 57 0 0,14-102-108 0 0,-2 0 0 0 0,0 0 0 0 0,-2-1 0 0 0,0 0 1 0 0,-1-1-1 0 0,-1 0 0 0 0,-1 0 0 0 0,-1-1 0 0 0,-1-1 1 0 0,-8 9 107 0 0,13-17-174 0 0,1-1 0 0 0,-2 0 0 0 0,1-1 0 0 0,-1 0 0 0 0,-1-1 0 0 0,1 0 0 0 0,-1 0 0 0 0,0-1 0 0 0,-1-1 1 0 0,1 0-1 0 0,-1 0 0 0 0,0-1 0 0 0,-1-1 0 0 0,1 0 0 0 0,0 0 0 0 0,-1-2 0 0 0,0 1 0 0 0,1-2 0 0 0,-9 0 174 0 0,11-1-97 0 0,1-1 0 0 0,-1 0 0 0 0,1 0 0 0 0,0-1-1 0 0,0 0 1 0 0,1-1 0 0 0,-1 0 0 0 0,1-1 0 0 0,-1 0-1 0 0,2 0 1 0 0,-1 0 0 0 0,0-1 0 0 0,1 0 0 0 0,0-1-1 0 0,0 0 1 0 0,1 0 0 0 0,0 0 0 0 0,-5-8 97 0 0,-1-2-5 0 0,1 0 1 0 0,0-2-1 0 0,1 1 1 0 0,1-1-1 0 0,1-1 1 0 0,1 1-1 0 0,0-2 1 0 0,1-2 4 0 0,2 7 129 0 0,1 0 1 0 0,0 0 0 0 0,1 0-1 0 0,1 0 1 0 0,1 0 0 0 0,0 0-1 0 0,1 0 1 0 0,1 0-1 0 0,0 0 1 0 0,1 0 0 0 0,1 0-1 0 0,1 1 1 0 0,0-1 0 0 0,1 1-1 0 0,0 1 1 0 0,1-1 0 0 0,1 1-1 0 0,0 0 1 0 0,10-11-130 0 0,0 1 218 0 0,2 1 1 0 0,0 1 0 0 0,2 0-1 0 0,0 2 1 0 0,1 1-1 0 0,1 1 1 0 0,1 0 0 0 0,1 2-1 0 0,0 1 1 0 0,1 1-1 0 0,0 2 1 0 0,10-3-219 0 0,2-2 42 0 0,1 2 0 0 0,0 2 0 0 0,1 1 0 0 0,0 2 0 0 0,1 2 0 0 0,0 2 0 0 0,0 2 0 0 0,35 1-42 0 0,5 29-1419 0 0,-58-10-1533 0 0,-2 2-3486 0 0,-13-10-5116 0 0</inkml:trace>
  <inkml:trace contextRef="#ctx0" brushRef="#br0" timeOffset="239.102">1055 1084 0 0 0,'0'0'1814'0'0,"0"0"848"0"0,0 0 329 0 0,0 0 70 0 0,0 0-150 0 0,0 0-343 0 0,0 0-428 0 0,0 0-385 0 0,0 0-300 0 0,0 0-270 0 0,0 0-205 0 0,0 0-203 0 0,0 0-189 0 0,0-7-107 0 0,0-2-391 0 0,1 0 0 0 0,0 0 0 0 0,1 0 0 0 0,0 1 0 0 0,0-1 1 0 0,1 0-1 0 0,0 1 0 0 0,0 0 0 0 0,1 0 0 0 0,0 0 0 0 0,3-3-90 0 0,23-44 151 0 0,2 1 0 0 0,3 2 0 0 0,2 2 0 0 0,30-31-151 0 0,-9 41-1200 0 0,-35 36-2255 0 0,-1 9-4283 0 0,-17-1-3703 0 0</inkml:trace>
  <inkml:trace contextRef="#ctx0" brushRef="#br0" timeOffset="507.503">1649 676 8578 0 0,'0'0'2572'0'0,"0"0"-649"0"0,0 0-397 0 0,0 0-168 0 0,0 0-190 0 0,0 0-252 0 0,0 0-209 0 0,0 0-150 0 0,0 0-110 0 0,0 0-75 0 0,0 0-54 0 0,0 0-60 0 0,-30 29-46 0 0,-90 92-33 0 0,116-119-169 0 0,1 1 0 0 0,0-1-1 0 0,0 1 1 0 0,0 0 0 0 0,0 0 0 0 0,0 1-1 0 0,1-1 1 0 0,-1 0 0 0 0,1 1 0 0 0,0 0-1 0 0,0-1 1 0 0,0 1 0 0 0,1 0 0 0 0,-1 0-1 0 0,1 0 1 0 0,0 0 0 0 0,0 0-1 0 0,0 0 1 0 0,1 1-10 0 0,-1 6 30 0 0,0-9 6 0 0,0 1 0 0 0,0 0 1 0 0,1 0-1 0 0,-1 0 0 0 0,1 0 0 0 0,-1 0 0 0 0,1-1 1 0 0,0 1-1 0 0,0 0 0 0 0,1 0 0 0 0,-1 0 0 0 0,0 0 1 0 0,1 0-1 0 0,0 0 0 0 0,-1 0 0 0 0,1 0 0 0 0,0-1 1 0 0,1 1-1 0 0,-1 0 0 0 0,0-1 0 0 0,1 1 0 0 0,0-1 1 0 0,-1 0-1 0 0,1 1 0 0 0,0-1 0 0 0,0 0 1 0 0,0 0-1 0 0,1 0 0 0 0,-1 0 0 0 0,0 0 0 0 0,1-1 1 0 0,-1 1-1 0 0,1-1 0 0 0,0 0 0 0 0,-1 1 0 0 0,1-1 1 0 0,0 0-1 0 0,0-1 0 0 0,-1 1 0 0 0,4 0-36 0 0,-1 0 114 0 0,0-1-1 0 0,0 0 1 0 0,0 0-1 0 0,0 0 1 0 0,0-1 0 0 0,0 1-1 0 0,0-1 1 0 0,0 0-1 0 0,0-1 1 0 0,0 1-1 0 0,0-1 1 0 0,0 0 0 0 0,-1 0-1 0 0,1-1 1 0 0,-1 1-1 0 0,0-1 1 0 0,0 0-1 0 0,0 0 1 0 0,0 0 0 0 0,0-1-1 0 0,-1 1 1 0 0,1-1-1 0 0,-1 0 1 0 0,0 0-1 0 0,0 0 1 0 0,0 0 0 0 0,-1-1-1 0 0,0 1 1 0 0,0-1-1 0 0,0 0 1 0 0,0 1-1 0 0,0-3-113 0 0,3-8-111 0 0,-1 0-1 0 0,-1 0 1 0 0,0 0 0 0 0,-1-1-1 0 0,-1 0 1 0 0,0 1-1 0 0,-1-1 1 0 0,-1 1 0 0 0,0-1-1 0 0,-1 0 1 0 0,-1-1 111 0 0,0-2-2328 0 0,2 7-5029 0 0,1 7-4520 0 0</inkml:trace>
  <inkml:trace contextRef="#ctx0" brushRef="#br0" timeOffset="923.92">1835 1042 13275 0 0,'0'0'3094'0'0,"0"0"-1283"0"0,0 0-530 0 0,0 0-64 0 0,0 0-80 0 0,0 0-128 0 0,0 0-176 0 0,0 0-195 0 0,0 0-144 0 0,0 0-95 0 0,0 0-55 0 0,28-33-28 0 0,84-101-62 0 0,-49 66 122 0 0,30 0-70 0 0,-91 68-314 0 0,0 1 0 0 0,0-1 0 0 0,-1 0 0 0 0,1 1 0 0 0,0 0 0 0 0,-1-1 0 0 0,1 1 0 0 0,-1 0 0 0 0,1 0 0 0 0,-1 0 0 0 0,1 0 0 0 0,-1 0 0 0 0,1 0 0 0 0,-1 0 0 0 0,0 1 0 0 0,0-1 0 0 0,0 0 0 0 0,0 1 0 0 0,0-1 0 0 0,0 1 0 0 0,0-1 0 0 0,0 1 0 0 0,0-1 0 0 0,-1 1 0 0 0,1 0-1 0 0,-1-1 1 0 0,1 1 0 0 0,-1 0 0 0 0,0 0 0 0 0,1-1 0 0 0,-1 1 0 0 0,0 0 0 0 0,0 0 0 0 0,0-1 0 0 0,-1 1 0 0 0,1 0 0 0 0,0 0 0 0 0,-1-1 0 0 0,1 1 0 0 0,-1 0 0 0 0,1-1 0 0 0,-1 1 0 0 0,0 0 0 0 0,0-1 0 0 0,0 2 8 0 0,0 10 15 0 0,0-12-13 0 0,1 1 0 0 0,-1-1 1 0 0,1 1-1 0 0,0 0 1 0 0,-1-1-1 0 0,1 1 0 0 0,0 0 1 0 0,0-1-1 0 0,0 1 0 0 0,0 0 1 0 0,0 0-1 0 0,0-1 1 0 0,0 1-1 0 0,1-1 0 0 0,-1 1 1 0 0,1 0-1 0 0,-1-1 0 0 0,1 1 1 0 0,0-1-1 0 0,-1 1 1 0 0,1-1-1 0 0,0 1 0 0 0,0-1 1 0 0,0 1-1 0 0,0-1 0 0 0,0 0 1 0 0,1 0-1 0 0,-1 0 1 0 0,0 0-1 0 0,0 1 0 0 0,1-2 1 0 0,-1 1-1 0 0,1 0 1 0 0,-1 0-1 0 0,1 0 0 0 0,-1-1 1 0 0,1 1-1 0 0,-1-1 0 0 0,1 1 1 0 0,0-1-1 0 0,-1 1 1 0 0,1-1-1 0 0,0 0 0 0 0,-1 0 1 0 0,1 0-1 0 0,0 0 0 0 0,-1 0 1 0 0,1 0-1 0 0,0-1 1 0 0,-1 1-1 0 0,2-1-2 0 0,72-48 359 0 0,-69 45-328 0 0,-1-1 10 0 0,0 1 0 0 0,0 1 1 0 0,0-1-1 0 0,0 1 0 0 0,1 0 1 0 0,0 0-1 0 0,0 0 0 0 0,0 1 1 0 0,0 0-1 0 0,0 0 0 0 0,0 0 1 0 0,6 0-42 0 0,-10 4 12 0 0,0 0 1 0 0,-1 0-1 0 0,1 0 1 0 0,-1 1 0 0 0,1-1-1 0 0,-1 0 1 0 0,0 0-1 0 0,0 1 1 0 0,0-1 0 0 0,0 1-1 0 0,0-1 1 0 0,0 1-1 0 0,-1 0 1 0 0,1-1 0 0 0,-1 1-1 0 0,0 0 1 0 0,1-1 0 0 0,-1 1-1 0 0,-1 0 1 0 0,1-1-1 0 0,0 2-12 0 0,1 10 32 0 0,0-6-9 0 0,-1-2-37 0 0,1-1 0 0 0,0 1 0 0 0,0 0 0 0 0,0 0 1 0 0,0-1-1 0 0,1 1 0 0 0,0-1 0 0 0,0 1 0 0 0,1-1 0 0 0,-1 0 0 0 0,1 0 0 0 0,0 0 0 0 0,1 0 0 0 0,-1 0 0 0 0,1-1 0 0 0,0 1 0 0 0,1 0 14 0 0,48 1-3421 0 0,-39-7-1095 0 0,-5 1-7456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 0 0 0,'0'0'1294'0'0,"0"0"987"0"0,0 0 233 0 0,0 0-201 0 0,0 0-274 0 0,0 0-245 0 0,0 0-202 0 0,0 0-210 0 0,0 0-276 0 0,-5 0 1498 0 0,-22-4 774 0 0,38 0-4297 0 0,-5 1-6880 0 0,-6 2-3363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0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75 14867 0 0,'0'0'3158'0'0,"0"0"-981"0"0,0 0-568 0 0,0 0-291 0 0,0 0-285 0 0,0 0-214 0 0,0 0-155 0 0,0 0-137 0 0,0 0-100 0 0,0 0-56 0 0,0 0-69 0 0,0 0-81 0 0,0 0-93 0 0,7-13-63 0 0,17-41-45 0 0,-24 54-20 0 0,-1-1 0 0 0,1 0 0 0 0,-1 1 0 0 0,0-1 0 0 0,1 1 0 0 0,-1-1 0 0 0,0 1 0 0 0,0-1 0 0 0,1 1 0 0 0,-1-1 0 0 0,0 1 0 0 0,0 0 0 0 0,0-1 0 0 0,1 1 0 0 0,-1 0 0 0 0,0 0 0 0 0,0 0-1 0 0,0 0 1 0 0,0 0 0 0 0,0 0 0 0 0,0 0 0 0 0,1 0 0 0 0,-1 0 0 0 0,0 0 0 0 0,0 0 0 0 0,0 0 0 0 0,0 1 0 0 0,0-1 0 0 0,1 0 0 0 0,-1 1 0 0 0,0-1 0 0 0,0 0 0 0 0,0 1 0 0 0,1-1 0 0 0,-1 1 0 0 0,0-1 0 0 0,1 1 0 0 0,-1 0 0 0 0,0-1 0 0 0,1 1 0 0 0,-1 0 0 0 0,1-1 0 0 0,-1 1 0 0 0,1 0 0 0 0,-1 0 0 0 0,1-1 0 0 0,0 1 0 0 0,-1 0 0 0 0,1 0 0 0 0,-3 1-3 0 0,-2 1 1 0 0,2-3-1 0 0,1 1 0 0 0,-1-1 0 0 0,1 1 0 0 0,-1 0 0 0 0,0 0-1 0 0,1 0 1 0 0,0 0 0 0 0,-1 0 0 0 0,1 0 0 0 0,0 1 0 0 0,-1-1 0 0 0,1 1-1 0 0,0 0 1 0 0,0 0 0 0 0,0-1 0 0 0,1 1 0 0 0,-1 1 0 0 0,0-1 0 0 0,1 0-1 0 0,-1 0 1 0 0,1 1 0 0 0,0-1 0 0 0,0 0 0 0 0,-1 1 0 0 0,2-1 0 0 0,-1 1 0 0 0,0 0-1 0 0,1-1 1 0 0,-1 1 0 0 0,1-1 0 0 0,-1 1 0 0 0,1 0 0 0 0,0 0 0 0 0,1-1-1 0 0,-1 1 1 0 0,0 0 0 0 0,1-1 0 0 0,-1 1 0 0 0,1-1 0 0 0,0 1 0 0 0,0 0 0 0 0,0 0 3 0 0,44 37 37 0 0,-39-37-27 0 0,0 1 0 0 0,-1 0 0 0 0,1 0 0 0 0,-1 1 0 0 0,0-1 0 0 0,-1 1 1 0 0,1 0-1 0 0,-1 0 0 0 0,0 1 0 0 0,0-1 0 0 0,-1 1 0 0 0,1 0 0 0 0,-1 0 0 0 0,-1 0 0 0 0,1 1 0 0 0,-1-1 0 0 0,0 0 0 0 0,1 7-10 0 0,-4-6 43 0 0,0 1 1 0 0,0 0-1 0 0,0-1 0 0 0,-1 1 0 0 0,0-1 0 0 0,-1 0 0 0 0,0 1 1 0 0,0-1-1 0 0,0 0 0 0 0,-1-1 0 0 0,0 1 0 0 0,0 0 0 0 0,-1-1 1 0 0,0 0-1 0 0,0 0 0 0 0,0-1 0 0 0,-1 1 0 0 0,0-1 1 0 0,0 0-1 0 0,0-1 0 0 0,0 0 0 0 0,-1 0 0 0 0,0 0 0 0 0,0 0 1 0 0,0-1-1 0 0,0-1 0 0 0,-1 1-43 0 0,4-2-33 0 0,1 0 0 0 0,0 0 0 0 0,0 0-1 0 0,0 0 1 0 0,-1-1 0 0 0,1 0 0 0 0,0 0 0 0 0,-1 0 0 0 0,1 0 0 0 0,0 0 0 0 0,-1 0-1 0 0,1-1 1 0 0,0 0 0 0 0,0 0 0 0 0,-1 0 0 0 0,1 0 0 0 0,0 0 0 0 0,-1-1 33 0 0,-21-11-5295 0 0,21 10 3648 0 0,-2-1-10502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2777 0 0,'0'0'1572'0'0,"0"0"-134"0"0,0 0 37 0 0,0 0 168 0 0,0 0 62 0 0,0 0-162 0 0,0 0-286 0 0,0 0-319 0 0,0 0-227 0 0,0 0-100 0 0,0 0 2 0 0,9-13 38 0 0,62-89 1348 0 0,-57 82-1350 0 0,33-41 680 0 0,-3-2-1 0 0,-2-2 1 0 0,1-11-1329 0 0,-20 18 1089 0 0,-9 136-633 0 0,35 199-164 0 0,-30-112 18 0 0,-5 123-310 0 0,-13-280 5 0 0,-1 0 1 0 0,-1 0 0 0 0,0 0-1 0 0,0 0 1 0 0,0 0-1 0 0,-1-1 1 0 0,0 1 0 0 0,0 0-1 0 0,-1-1 1 0 0,0 0-1 0 0,-1 0 1 0 0,1 0 0 0 0,-1 0-1 0 0,-1 0 1 0 0,-3 4-6 0 0,6-9 14 0 0,-1-1 0 0 0,1 1 0 0 0,-1 0 0 0 0,0-1 1 0 0,0 1-1 0 0,0-1 0 0 0,0 0 0 0 0,0 0 0 0 0,0 0 0 0 0,0-1 1 0 0,0 1-1 0 0,0-1 0 0 0,-1 1 0 0 0,1-1 0 0 0,0 0 0 0 0,0 0 1 0 0,0 0-1 0 0,0-1 0 0 0,-1 1 0 0 0,1-1 0 0 0,0 0 0 0 0,0 0 1 0 0,0 0-1 0 0,0 0 0 0 0,0 0 0 0 0,1-1 0 0 0,-1 1 0 0 0,0-1 0 0 0,1 0 1 0 0,-1 0-1 0 0,1 0 0 0 0,-1 0 0 0 0,1 0 0 0 0,-1-1-14 0 0,-4-10 3 0 0,0 0-1 0 0,1 0 0 0 0,0 0 0 0 0,1-1 1 0 0,1 0-1 0 0,0 0 0 0 0,1 0 0 0 0,0 0 1 0 0,1-1-1 0 0,1 1 0 0 0,0-1 0 0 0,1 0 1 0 0,1 1-1 0 0,0-1 0 0 0,1 1 0 0 0,3-13-2 0 0,5-13-8 0 0,2-1-1 0 0,2 2 0 0 0,2 0 0 0 0,2 1 1 0 0,1 0-1 0 0,1 2 0 0 0,2 0 0 0 0,2 2 1 0 0,1 0-1 0 0,2 2 0 0 0,25-24 9 0 0,-32 33 1 0 0,1 1 1 0 0,1 1-1 0 0,1 1 0 0 0,0 1 0 0 0,1 1 0 0 0,2 1 0 0 0,-1 1 0 0 0,2 1 0 0 0,0 2 1 0 0,1 0-1 0 0,0 2 0 0 0,0 1 0 0 0,7 0-1 0 0,-33 9-2 0 0,0 0 0 0 0,0 0 0 0 0,0 1 0 0 0,-1-1 0 0 0,1 0 0 0 0,0 1 0 0 0,0-1 0 0 0,0 1 0 0 0,0 0 0 0 0,0 0 0 0 0,0 0 0 0 0,0 0 0 0 0,1 0 0 0 0,-1 0 0 0 0,0 0 0 0 0,0 1 0 0 0,0-1 0 0 0,0 1 0 0 0,-1-1 0 0 0,1 1 0 0 0,0 0 0 0 0,0 0 0 0 0,0-1 0 0 0,0 2 0 0 0,-1-1 0 0 0,1 0 0 0 0,0 0 0 0 0,-1 0 0 0 0,1 1 0 0 0,-1-1 0 0 0,0 1 0 0 0,1-1 0 0 0,-1 1 0 0 0,0 0 0 0 0,0-1 0 0 0,0 1 0 0 0,0 0 0 0 0,0 0 0 0 0,0 0 0 0 0,-1 0 0 0 0,1 0 0 0 0,0-1 0 0 0,-1 1 0 0 0,0 0 0 0 0,1 0 0 0 0,-1 1 0 0 0,0-1 0 0 0,0 1 2 0 0,-1 10 5 0 0,0-1 0 0 0,0 1 0 0 0,-1 0 0 0 0,-1 0 0 0 0,0-1-1 0 0,-1 1 1 0 0,0-1 0 0 0,-1 0 0 0 0,0 0 0 0 0,-1-1 0 0 0,0 0 0 0 0,-1 0 0 0 0,-1 0 0 0 0,1-1 0 0 0,-3 2-5 0 0,-140 139 30 0 0,134-137-30 0 0,-161 122-265 0 0,114-113-1416 0 0,70-43-3659 0 0,17-9-4776 0 0,-13 17 1275 0 0</inkml:trace>
  <inkml:trace contextRef="#ctx0" brushRef="#br0" timeOffset="586.796">937 561 3273 0 0,'0'0'3451'0'0,"0"0"-1210"0"0,0 0-552 0 0,0 0-22 0 0,0 0-24 0 0,0 0-148 0 0,0 0-166 0 0,0 0-221 0 0,0 0-204 0 0,0 0-130 0 0,0 0-88 0 0,0 0-54 0 0,0 0-47 0 0,17-7-49 0 0,57-26-48 0 0,-59 26-247 0 0,0-2 0 0 0,-1 1-1 0 0,1-2 1 0 0,-2 0 0 0 0,1 0 0 0 0,-2-1 0 0 0,12-13-241 0 0,6-5 340 0 0,-17 19-271 0 0,-1-1 1 0 0,-1-1 0 0 0,1 0 0 0 0,-2-1 0 0 0,0 0-1 0 0,0-1 1 0 0,-1 0 0 0 0,-1 0 0 0 0,-1-1 0 0 0,0 0 0 0 0,0 0-1 0 0,-2-1 1 0 0,0 0 0 0 0,0 0 0 0 0,-2 0 0 0 0,0 0-1 0 0,0-11-69 0 0,-3 24-3 0 0,-1 0 0 0 0,1 1 0 0 0,-1-1 0 0 0,0 1 0 0 0,0 0 0 0 0,0-1 0 0 0,0 1 0 0 0,0 0 0 0 0,-1-1 0 0 0,1 1 0 0 0,0 0-1 0 0,-1 0 1 0 0,0 0 0 0 0,0 0 0 0 0,1 0 0 0 0,-1 1 0 0 0,0-1 0 0 0,0 1 0 0 0,-1-1 0 0 0,1 1 0 0 0,0-1 0 0 0,0 1 0 0 0,-1 0-1 0 0,1 0 1 0 0,0 0 0 0 0,-1 1 0 0 0,1-1 0 0 0,-1 0 0 0 0,0 1 0 0 0,1 0 0 0 0,-1 0 0 0 0,1-1 0 0 0,-1 1 0 0 0,1 1 0 0 0,-1-1-1 0 0,0 0 1 0 0,1 1 0 0 0,-1-1 0 0 0,1 1 0 0 0,-1 0 0 0 0,1 0 0 0 0,0 0 0 0 0,-1 0 0 0 0,1 0 0 0 0,0 0 0 0 0,0 1 0 0 0,-1-1-1 0 0,1 1 4 0 0,-72 53-148 0 0,71-53 140 0 0,1 0 0 0 0,-1 0 1 0 0,1 1-1 0 0,0-1 1 0 0,0 1-1 0 0,0 0 1 0 0,0 0-1 0 0,1 0 1 0 0,-1 0-1 0 0,1 0 0 0 0,0 0 1 0 0,0 0-1 0 0,0 0 1 0 0,0 0-1 0 0,0 1 1 0 0,1-1-1 0 0,-1 0 1 0 0,1 0-1 0 0,0 1 0 0 0,0-1 1 0 0,0 0-1 0 0,0 1 1 0 0,1-1-1 0 0,-1 0 1 0 0,1 1-1 0 0,1 2 8 0 0,3-2 6 0 0,-1 0 1 0 0,1 0-1 0 0,0 0 1 0 0,1-1-1 0 0,-1 1 1 0 0,1-1-1 0 0,-1 0 1 0 0,1-1-1 0 0,0 0 1 0 0,0 0-1 0 0,0 0 0 0 0,0 0 1 0 0,0-1-1 0 0,1 0 1 0 0,-1-1-1 0 0,0 1 1 0 0,1-1-1 0 0,4 0-6 0 0,33 1 53 0 0,-28-1-21 0 0,0 0 1 0 0,0 2-1 0 0,0-1 0 0 0,0 2 0 0 0,0 0 1 0 0,-1 1-1 0 0,14 5-32 0 0,-27-6 27 0 0,-1-1-1 0 0,1 1 1 0 0,-1 0 0 0 0,1 0-1 0 0,-1-1 1 0 0,0 1 0 0 0,0 0 0 0 0,-1 0-1 0 0,1 0 1 0 0,-1 0 0 0 0,1 0 0 0 0,-1 0-1 0 0,0 0 1 0 0,0 0 0 0 0,0 0-1 0 0,0 0 1 0 0,-1 1 0 0 0,1-1 0 0 0,-2 2-27 0 0,2-3 12 0 0,-21 135 307 0 0,21-132-312 0 0,0 0-3 0 0,-1 0 1 0 0,1 0-1 0 0,0-1 1 0 0,0 1 0 0 0,1 0-1 0 0,0 0 1 0 0,-1-1-1 0 0,1 1 1 0 0,1 0-1 0 0,-1-1 1 0 0,1 1 0 0 0,0-1-1 0 0,0 1 1 0 0,0-1-1 0 0,0 0 1 0 0,1 0-1 0 0,0 0 1 0 0,1 2-5 0 0,-2-4-269 0 0,45 27-532 0 0,-35-31-3499 0 0,2-3-3756 0 0,-11 4-3733 0 0</inkml:trace>
  <inkml:trace contextRef="#ctx0" brushRef="#br0" timeOffset="979.034">1726 419 0 0 0,'0'0'2008'0'0,"0"0"296"0"0,0 0 215 0 0,0 0 0 0 0,0 0-158 0 0,0 0-261 0 0,0 0-313 0 0,0 0-264 0 0,0 0-172 0 0,0 0-124 0 0,0 0-111 0 0,0 0-122 0 0,0 0-125 0 0,24 8-139 0 0,74 20-158 0 0,-96-27-548 0 0,0 0 1 0 0,-1 0-1 0 0,1-1 1 0 0,0 1-1 0 0,0-1 1 0 0,-1 0-1 0 0,1 1 0 0 0,0-1 1 0 0,0 0-1 0 0,0 0 1 0 0,0 0-1 0 0,-1 0 1 0 0,1 0-1 0 0,0-1 1 0 0,0 1-1 0 0,0-1 1 0 0,-1 1-1 0 0,1-1 1 0 0,0 1-1 0 0,0-1 0 0 0,-1 0 1 0 0,1 0-1 0 0,-1 0 1 0 0,1 0-1 0 0,-1 0 1 0 0,1 0-1 0 0,-1-1 1 0 0,1 0-25 0 0,3-3 110 0 0,3 0-56 0 0,-1-1 1 0 0,-1 0 0 0 0,1 0-1 0 0,-1 0 1 0 0,0-1 0 0 0,-1 0-1 0 0,0 0 1 0 0,0-1 0 0 0,0 1-1 0 0,-1-1 1 0 0,0 0 0 0 0,0-1-1 0 0,-1 1 1 0 0,0 0 0 0 0,-1-1-1 0 0,0 0 1 0 0,0 0 0 0 0,-1 1 0 0 0,0-1-1 0 0,0 0 1 0 0,-1-8-55 0 0,-1 13-9 0 0,0 1 1 0 0,-1-1 0 0 0,1 1-1 0 0,-1 0 1 0 0,1-1-1 0 0,-1 1 1 0 0,0 0-1 0 0,0 0 1 0 0,-1 0-1 0 0,1 0 1 0 0,0 1-1 0 0,-1-1 1 0 0,0 1-1 0 0,0-1 1 0 0,0 1 0 0 0,0 0-1 0 0,0 0 1 0 0,0 0-1 0 0,0 0 1 0 0,0 1-1 0 0,-1 0 1 0 0,1-1-1 0 0,-1 1 1 0 0,1 0-1 0 0,-1 0 1 0 0,0 1 0 0 0,1-1-1 0 0,-1 1 1 0 0,0 0-1 0 0,1 0 1 0 0,-1 0-1 0 0,0 1 1 0 0,1-1-1 0 0,-1 1 1 0 0,1-1-1 0 0,-1 1 1 0 0,0 1 0 0 0,1-1-1 0 0,0 0 1 0 0,-1 1-1 0 0,1 0 1 0 0,0-1-1 0 0,0 1 1 0 0,-1 2 8 0 0,-7 3-20 0 0,0 1 0 0 0,1 1 1 0 0,0 0-1 0 0,1 0 0 0 0,0 1 1 0 0,0 0-1 0 0,1 1 0 0 0,1-1 1 0 0,0 2-1 0 0,0-1 0 0 0,1 1 1 0 0,0 0-1 0 0,1 0 0 0 0,1 1 1 0 0,0-1-1 0 0,0 1 0 0 0,2 0 1 0 0,-1 0-1 0 0,2 0 0 0 0,-1 0 1 0 0,2 1-1 0 0,0-1 0 0 0,0 0 1 0 0,2 3 19 0 0,-1-11-9 0 0,0 0 1 0 0,0 0 0 0 0,1 0-1 0 0,-1 0 1 0 0,1-1 0 0 0,0 1 0 0 0,1 0-1 0 0,-1-1 1 0 0,1 0 0 0 0,0 1-1 0 0,0-1 1 0 0,0 0 0 0 0,0 0-1 0 0,1-1 1 0 0,0 1 0 0 0,0-1 0 0 0,0 0-1 0 0,0 0 1 0 0,0 0 0 0 0,1 0-1 0 0,-1-1 1 0 0,1 0 0 0 0,-1 0-1 0 0,1 0 1 0 0,0 0 0 0 0,0-1 0 0 0,0 0-1 0 0,3 1 9 0 0,2-1-128 0 0,0 1 0 0 0,0-2 0 0 0,0 1 0 0 0,0-2 0 0 0,0 1 0 0 0,0-1 0 0 0,0 0-1 0 0,0-1 1 0 0,-1-1 0 0 0,1 1 0 0 0,0-1 0 0 0,-1-1 0 0 0,0 0 0 0 0,2-1 128 0 0,8-5-1054 0 0,41-25-3266 0 0,-23 7-5789 0 0,-29 20 2539 0 0</inkml:trace>
  <inkml:trace contextRef="#ctx0" brushRef="#br0" timeOffset="1387.351">2208 238 5297 0 0,'0'0'2487'0'0,"0"0"-973"0"0,0 0-367 0 0,0 0 85 0 0,0 0 119 0 0,0 0 80 0 0,0 0-59 0 0,0 0-202 0 0,0 0-131 0 0,0 0-80 0 0,0 0-80 0 0,0 0-87 0 0,0 0-89 0 0,6 9-90 0 0,39 70 1414 0 0,-7 217-820 0 0,-38-295-1182 0 0,0 0 1 0 0,0 0-1 0 0,1 0 0 0 0,-1 0 1 0 0,0-1-1 0 0,1 1 0 0 0,-1 0 1 0 0,1 0-1 0 0,-1-1 0 0 0,1 1 1 0 0,-1 0-1 0 0,1-1 0 0 0,0 1 1 0 0,-1 0-1 0 0,1-1 0 0 0,0 1 1 0 0,-1-1-1 0 0,1 1 0 0 0,0-1 1 0 0,0 1-1 0 0,0-1 0 0 0,-1 0 1 0 0,1 1-1 0 0,0-1 0 0 0,0 0 1 0 0,0 0-1 0 0,0 0 0 0 0,0 0 1 0 0,-1 0-1 0 0,1 1 0 0 0,0-1 1 0 0,0-1-1 0 0,0 1 0 0 0,0 0 1 0 0,0 0-1 0 0,0 0 0 0 0,-1 0 1 0 0,1-1-1 0 0,0 1 0 0 0,0 0 1 0 0,0-1-1 0 0,-1 1 0 0 0,1-1 1 0 0,0 1-1 0 0,0-1 0 0 0,-1 1 1 0 0,1-1-1 0 0,0 1 0 0 0,-1-1 1 0 0,1 0-1 0 0,-1 1 0 0 0,1-1 1 0 0,-1 0-1 0 0,1 1 0 0 0,0-2-25 0 0,35-42 1046 0 0,-2-15-640 0 0,-2-1-1 0 0,-3-2 1 0 0,-3-1-1 0 0,3-14-405 0 0,-1 7-281 0 0,-28 70 99 0 0,0 0-113 0 0,0 0-159 0 0,0 0-202 0 0,0 20-6901 0 0,0-18 3747 0 0,0 3-8355 0 0</inkml:trace>
  <inkml:trace contextRef="#ctx0" brushRef="#br0" timeOffset="1637.992">2863 276 17028 0 0,'0'0'1495'0'0,"0"0"-524"0"0,0 0-129 0 0,0 0 108 0 0,0 0 2 0 0,0 0-165 0 0,0 0-243 0 0,0 0-220 0 0,-6 32-173 0 0,-20 101-77 0 0,18-12-566 0 0,8-97-2009 0 0,0-15-3213 0 0,0-4-5872 0 0</inkml:trace>
  <inkml:trace contextRef="#ctx0" brushRef="#br0" timeOffset="1883.524">2765 68 16956 0 0,'0'0'1800'0'0,"0"0"-456"0"0,0 0-335 0 0,0 0-281 0 0,0 0-280 0 0,0 0-200 0 0,0 0-216 0 0,0 0-104 0 0,0 0-88 0 0,0 0 8 0 0,0 0-16 0 0,0 0-112 0 0,0 0-272 0 0,0 0-497 0 0,58 43-1159 0 0,-47-28-4146 0 0,-3-3-5216 0 0</inkml:trace>
  <inkml:trace contextRef="#ctx0" brushRef="#br0" timeOffset="2080.273">3183 219 7138 0 0,'0'0'3476'0'0,"0"0"-901"0"0,0 0-475 0 0,0 0-312 0 0,0 0-305 0 0,0 0-243 0 0,0 0-245 0 0,0 0-205 0 0,0 0-180 0 0,0 0-179 0 0,0 0-127 0 0,0 0-105 0 0,0 0-76 0 0,-14 0-51 0 0,-44 5-18 0 0,56-4-52 0 0,0-1 0 0 0,1 0 0 0 0,-1 1 0 0 0,1-1 0 0 0,-1 1 1 0 0,1 0-1 0 0,-1-1 0 0 0,1 1 0 0 0,0 0 0 0 0,-1 0 0 0 0,1 0 0 0 0,0 0 0 0 0,0 0 0 0 0,-1 0 0 0 0,1 0 0 0 0,0 1 0 0 0,0-1 0 0 0,0 0 0 0 0,1 1 0 0 0,-1-1 0 0 0,0 0 0 0 0,0 1 0 0 0,1-1 0 0 0,-1 1 0 0 0,1-1 0 0 0,-1 1 0 0 0,1-1-2 0 0,-3 7 9 0 0,-3 5 3 0 0,2 0 0 0 0,-1 1 0 0 0,2 0-1 0 0,0 0 1 0 0,0 0 0 0 0,1 0-1 0 0,1 0 1 0 0,0 0 0 0 0,1 1 0 0 0,1 0-12 0 0,-1-10 10 0 0,0 0 0 0 0,0 0 0 0 0,1 0-1 0 0,-1 0 1 0 0,1 0 0 0 0,1 0 0 0 0,-1-1 0 0 0,0 1 0 0 0,1 0 0 0 0,0-1 0 0 0,0 1 0 0 0,1-1 0 0 0,-1 1 0 0 0,1-1 0 0 0,0 0 0 0 0,0 0 0 0 0,0 0 0 0 0,1-1 0 0 0,-1 1 0 0 0,1-1-1 0 0,0 0 1 0 0,0 0 0 0 0,0 0 0 0 0,0 0 0 0 0,1-1 0 0 0,-1 0 0 0 0,1 0 0 0 0,-1 0 0 0 0,1 0 0 0 0,0-1 0 0 0,0 0 0 0 0,0 0 0 0 0,2 0-10 0 0,-2 0 109 0 0,0-1 0 0 0,1 0 0 0 0,-1-1 0 0 0,0 1 0 0 0,1-1 0 0 0,-1 0 0 0 0,0 0 0 0 0,0-1 0 0 0,0 0 0 0 0,0 0 0 0 0,0 0 0 0 0,0 0 0 0 0,0-1 0 0 0,-1 0 0 0 0,1 0 0 0 0,-1 0 0 0 0,0 0 0 0 0,0-1 0 0 0,0 1 0 0 0,-1-1 0 0 0,1 0 0 0 0,-1 0 0 0 0,0-1 0 0 0,1 0-109 0 0,1-4 38 0 0,0 1 0 0 0,-1-1 0 0 0,0 1 0 0 0,-1-1-1 0 0,0-1 1 0 0,0 1 0 0 0,-1 0 0 0 0,0-1 0 0 0,-1 1-1 0 0,0-1 1 0 0,0 1 0 0 0,-1-1 0 0 0,0 1 0 0 0,-1-1-1 0 0,0 1 1 0 0,-1-1 0 0 0,1 1 0 0 0,-2-1 0 0 0,0 1 0 0 0,0 0-1 0 0,0 0 1 0 0,-1 0 0 0 0,0 1 0 0 0,-1-1 0 0 0,0 1-1 0 0,0 0 1 0 0,-1 0 0 0 0,0 1 0 0 0,-1 0 0 0 0,1 0-1 0 0,-1 0 1 0 0,0 1 0 0 0,-1 0 0 0 0,-1-1-38 0 0,-39 4-2312 0 0,23 19-5645 0 0,18-11-3835 0 0</inkml:trace>
  <inkml:trace contextRef="#ctx0" brushRef="#br0" timeOffset="2385.406">3491 330 16932 0 0,'0'0'1911'0'0,"0"0"-584"0"0,0 0-318 0 0,0 0-242 0 0,0 0-226 0 0,0 0-118 0 0,0 0-108 0 0,0 0-38 0 0,0 0-5 0 0,0 0-24 0 0,0 0-14 0 0,0 0-57 0 0,0 0-30 0 0,12 21-6 0 0,40 66 14 0 0,-51-84-129 0 0,1 0 0 0 0,-1-1 1 0 0,1 1-1 0 0,0 0 0 0 0,-1-1 0 0 0,1 0 1 0 0,0 1-1 0 0,0-1 0 0 0,1 0 0 0 0,-1 0 1 0 0,0 0-1 0 0,1 0 0 0 0,-1 0 1 0 0,1-1-1 0 0,0 1 0 0 0,0-1 0 0 0,-1 0 1 0 0,1 0-1 0 0,0 0 0 0 0,0 0 0 0 0,0 0 1 0 0,0-1-1 0 0,0 1 0 0 0,0-1 0 0 0,0 0 1 0 0,0 0-1 0 0,1 0 0 0 0,1 0-26 0 0,5 0 136 0 0,1-2-23 0 0,-1 1 1 0 0,0-1-1 0 0,0-1 1 0 0,0 0-1 0 0,0 0 1 0 0,0-1-1 0 0,-1 0 1 0 0,1-1-1 0 0,-1 0 1 0 0,0 0-1 0 0,-1-1 1 0 0,1 0-1 0 0,-1-1 1 0 0,-1 0-1 0 0,1 0 1 0 0,-1-1-1 0 0,0 1 1 0 0,-1-2-1 0 0,1 1 1 0 0,-2-1-1 0 0,1 0 1 0 0,-1 0-1 0 0,-1 0 1 0 0,0-1-1 0 0,0 1 1 0 0,0-1-1 0 0,-2 0 1 0 0,3-10-114 0 0,-4 17-23 0 0,0 0 1 0 0,-1 0 0 0 0,1-1-1 0 0,0 1 1 0 0,-1 0-1 0 0,0 0 1 0 0,0-1-1 0 0,0 1 1 0 0,0 0-1 0 0,0-1 1 0 0,-1 1 0 0 0,1 0-1 0 0,-1 0 1 0 0,0 0-1 0 0,0-1 1 0 0,0 1-1 0 0,-1 0 1 0 0,0-2 22 0 0,-24-5-8859 0 0,21 10-3201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2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579 4 0 0 0,'0'0'2147'0'0,"0"0"448"0"0,0 0-218 0 0,0 0-318 0 0,0 0-259 0 0,0 0-263 0 0,0 0-217 0 0,0 0-230 0 0,0 0-217 0 0,0 0-138 0 0,0 0-98 0 0,0 0-78 0 0,0 0-5 0 0,-8-1-38 0 0,-25-1-42 0 0,0 20 1609 0 0,21-6-1590 0 0,-169 57 1267 0 0,65-34-886 0 0,117-35-865 0 0,-1 0 1 0 0,1 0 0 0 0,0 0 0 0 0,0 0 0 0 0,-1 1 0 0 0,1-1 0 0 0,0 0 0 0 0,-1 0 0 0 0,1 1 0 0 0,0-1 0 0 0,-1 1 0 0 0,1-1-1 0 0,0 0 1 0 0,-1 1 0 0 0,1-1 0 0 0,-1 1 0 0 0,1 0 0 0 0,-1-1 0 0 0,1 1 0 0 0,-1-1 0 0 0,1 1 0 0 0,-1 0 0 0 0,0-1-1 0 0,1 1 1 0 0,-1 0 0 0 0,0-1 0 0 0,1 1 0 0 0,-1 0 0 0 0,0 0 0 0 0,0-1 0 0 0,0 1 0 0 0,0 0 0 0 0,0 0 0 0 0,0-1-1 0 0,0 1 1 0 0,0 0 0 0 0,0 0 0 0 0,0-1 0 0 0,0 1 0 0 0,0 0 0 0 0,-1 0 0 0 0,1-1 0 0 0,0 1 0 0 0,0 0 0 0 0,-1-1 0 0 0,1 1-1 0 0,-1 0 1 0 0,1-1 0 0 0,0 1 0 0 0,-1-1 0 0 0,1 1 0 0 0,-1 0 0 0 0,0-1 0 0 0,1 1 0 0 0,-1-1 0 0 0,1 1 0 0 0,-1-1-1 0 0,0 0 1 0 0,1 1 0 0 0,-1-1 0 0 0,0 0 0 0 0,1 1 0 0 0,-1-1 0 0 0,0 0 0 0 0,0 0 0 0 0,1 0 0 0 0,-1 0-10 0 0,156 61 845 0 0,-56-29-653 0 0,-84-26-160 0 0,47 31 135 0 0,-63-34-144 0 0,1 0-1 0 0,0 0 1 0 0,-1 0 0 0 0,1 0 0 0 0,-1 0-1 0 0,0 0 1 0 0,0 0 0 0 0,0-1-1 0 0,0 1 1 0 0,-1 0 0 0 0,1 0 0 0 0,-1-1-1 0 0,0 1 1 0 0,0-1 0 0 0,1 0-1 0 0,-1 1 1 0 0,-1-1 0 0 0,1 0 0 0 0,0 0-1 0 0,-1 0 1 0 0,1-1 0 0 0,-1 1-1 0 0,1 0 1 0 0,-1-1 0 0 0,0 0 0 0 0,1 1-1 0 0,-1-1 1 0 0,0-1 0 0 0,0 1 0 0 0,0 0-1 0 0,0 0 1 0 0,-3-1-23 0 0,-4 4 28 0 0,-32 13 12 0 0,-1-3-1 0 0,-1-2 1 0 0,-1-2 0 0 0,1-1-1 0 0,-1-3 1 0 0,-1-1 0 0 0,1-3-1 0 0,-1-1 1 0 0,-6-3-40 0 0,70-21-1967 0 0,-14 21 1507 0 0,24-9-2491 0 0,-8 4-4882 0 0,-9 3-4427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0 0 0 0,'0'0'2802'0'0,"0"0"-523"0"0,0 0-304 0 0,0 0-17 0 0,0 0 5 0 0,0 0-104 0 0,0 0-223 0 0,0 0-290 0 0,0 0-294 0 0,0 0-246 0 0,0 0-118 0 0,0 0-43 0 0,0 0 29 0 0,-2 7 69 0 0,-4 25 108 0 0,1 0 0 0 0,2 1 0 0 0,1-1 0 0 0,2 1 0 0 0,1-1 0 0 0,4 19-851 0 0,-1 62 808 0 0,-44 185-126 0 0,26-194-628 0 0,14-104-64 0 0,0 0 10 0 0,0 0-12 0 0,0 0-4 0 0,0 0-6 0 0,0 0-18 0 0,0 0 4 0 0,0 0-16 0 0,3-23-1545 0 0,12-4-2279 0 0,-7 16-478 0 0,-2 0-3897 0 0,-3 2-559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1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13923 0 0,'0'0'1496'0'0,"0"0"-576"0"0,0 0 1 0 0,0 0 127 0 0,0 0 24 0 0,0 0-120 0 0,0 0-280 0 0,0 0-287 0 0,0 0-193 0 0,0 0-104 0 0,0 0-40 0 0,0 0-64 0 0,0 0-56 0 0,0 0-136 0 0,14 158-361 0 0,-1-158-687 0 0,-7-4-2017 0 0,2 0-9169 0 0</inkml:trace>
  <inkml:trace contextRef="#ctx0" brushRef="#br0" timeOffset="153.897">52 143 17260 0 0,'0'0'1464'0'0,"0"0"-584"0"0,0 0-376 0 0,0 0-128 0 0,0 0-168 0 0,0 0-160 0 0,0 0-104 0 0,0 0-64 0 0,0 0-96 0 0,0 0-64 0 0,0 0-200 0 0,0 0-464 0 0,0 0-1369 0 0,0 0-9769 0 0</inkml:trace>
  <inkml:trace contextRef="#ctx0" brushRef="#br0" timeOffset="575.309">515 486 10706 0 0,'0'0'2421'0'0,"0"0"-790"0"0,0 0-323 0 0,0 0 8 0 0,0 0-57 0 0,0 0-101 0 0,0 0-99 0 0,-37 9-152 0 0,-118 29-181 0 0,76-6 100 0 0,67-23-685 0 0,6-5-121 0 0,-1 0-1 0 0,1 0 0 0 0,0 1 0 0 0,1-1 0 0 0,-1 1 0 0 0,1 0 1 0 0,0 1-1 0 0,0-1 0 0 0,1 1 0 0 0,-1 0 0 0 0,1 0 1 0 0,1 1-1 0 0,-1-1 0 0 0,1 1 0 0 0,0 0 0 0 0,1 0 0 0 0,-1 0 1 0 0,1 0-1 0 0,1 0 0 0 0,-1 0 0 0 0,1 1 0 0 0,1-1 1 0 0,-1 0-1 0 0,1 1 0 0 0,0-1 0 0 0,1 3-19 0 0,1-6 2 0 0,-1 0 0 0 0,1 0 0 0 0,-1 0 1 0 0,1 0-1 0 0,1 0 0 0 0,-1 0 0 0 0,0 0 0 0 0,1-1 0 0 0,0 1 0 0 0,0-1 0 0 0,0 0 1 0 0,0 0-1 0 0,0 0 0 0 0,1 0 0 0 0,0-1 0 0 0,-1 1 0 0 0,1-1 0 0 0,0 0 0 0 0,0 0 1 0 0,0 0-1 0 0,0-1 0 0 0,0 1 0 0 0,1-1 0 0 0,-1 0 0 0 0,0 0 0 0 0,2 0-2 0 0,116 6 85 0 0,-97-11 53 0 0,1-2-1 0 0,-1-1 1 0 0,0-1 0 0 0,0-1-1 0 0,-1-1 1 0 0,-1-1 0 0 0,1-1-1 0 0,-2-1 1 0 0,0-1 0 0 0,0-1-1 0 0,-2-1 1 0 0,1-1 0 0 0,-2 0-1 0 0,8-11-137 0 0,0 1 179 0 0,-1-1-1 0 0,-1-1 0 0 0,-2-2 1 0 0,0 0-1 0 0,-3-1 0 0 0,0-1 1 0 0,-3-1-1 0 0,12-29-178 0 0,-22 44 2 0 0,-1-1 0 0 0,-1 1-1 0 0,-1-1 1 0 0,-1 0 0 0 0,-1 0-1 0 0,0 0 1 0 0,-1-1 0 0 0,-2 1-1 0 0,0 0 1 0 0,-1 0 0 0 0,-3-12-2 0 0,5 28-1 0 0,-1 0 0 0 0,0 1 0 0 0,0-1 0 0 0,0 0 0 0 0,-1 1 0 0 0,1-1 0 0 0,-1 1 0 0 0,0-1 1 0 0,0 1-1 0 0,0 0 0 0 0,0-1 0 0 0,0 1 0 0 0,-1 1 0 0 0,1-1 0 0 0,-1 0 0 0 0,0 0 0 0 0,0 1 0 0 0,0 0 0 0 0,0-1 0 0 0,0 1 0 0 0,-1 1 0 0 0,1-1 0 0 0,-1 0 1 0 0,1 1-1 0 0,-1-1 0 0 0,0 1 0 0 0,1 0 0 0 0,-1 1 0 0 0,0-1 0 0 0,0 1 0 0 0,0-1 0 0 0,0 1 0 0 0,-2 0 1 0 0,-1 0-7 0 0,0 1-1 0 0,0-1 1 0 0,0 1-1 0 0,0 0 0 0 0,1 1 1 0 0,-1 0-1 0 0,0 0 1 0 0,1 0-1 0 0,-1 1 1 0 0,1 0-1 0 0,-1 0 1 0 0,1 1-1 0 0,1 0 0 0 0,-1 0 1 0 0,0 0-1 0 0,1 1 1 0 0,0-1-1 0 0,-1 2 8 0 0,-9 7-26 0 0,1 0 1 0 0,0 1-1 0 0,1 1 0 0 0,0 1 0 0 0,1-1 1 0 0,1 2-1 0 0,0-1 0 0 0,2 2 0 0 0,0-1 1 0 0,0 1-1 0 0,2 1 0 0 0,0-1 0 0 0,2 1 1 0 0,0 1-1 0 0,1-1 0 0 0,-2 18 26 0 0,6-30-80 0 0,-1 1-1 0 0,1 0 1 0 0,1 0-1 0 0,0-1 1 0 0,0 1-1 0 0,0-1 1 0 0,1 1-1 0 0,0-1 1 0 0,0 1-1 0 0,1-1 1 0 0,0 0 0 0 0,0 0-1 0 0,1 0 1 0 0,0-1-1 0 0,0 1 1 0 0,1-1-1 0 0,-1 0 1 0 0,1 0-1 0 0,1 0 1 0 0,-1-1-1 0 0,3 2 81 0 0,90 46-3653 0 0,-28-36-5207 0 0,-52-13-2004 0 0</inkml:trace>
  <inkml:trace contextRef="#ctx0" brushRef="#br0" timeOffset="9408.064">977 659 0 0 0,'0'0'2142'0'0,"0"0"266"0"0,0 0-6 0 0,0 0-200 0 0,0 0-306 0 0,0 0-289 0 0,0 0-244 0 0,0 0-182 0 0,0 0-116 0 0,0 0-63 0 0,29 5-54 0 0,91 16-68 0 0,-7-16 2210 0 0,-103-6-2945 0 0,-1-1 0 0 0,1 0-1 0 0,-1-1 1 0 0,0 1 0 0 0,0-2 0 0 0,0 1 0 0 0,-1-1-1 0 0,1-1 1 0 0,-1 0 0 0 0,0 0 0 0 0,0 0-1 0 0,-1-1 1 0 0,1 0 0 0 0,-1-1 0 0 0,-1 1 0 0 0,1-1-1 0 0,-1-1 1 0 0,0 1 0 0 0,-1-1 0 0 0,0 0 0 0 0,0 0-1 0 0,-1-1 1 0 0,1 0-145 0 0,-4 6 6 0 0,0 0 0 0 0,1 0 0 0 0,-1-1 0 0 0,0 1 0 0 0,-1 0 0 0 0,1 0 0 0 0,-1 0 0 0 0,1-1 0 0 0,-1 1 0 0 0,0 0 0 0 0,0 0-1 0 0,0-1 1 0 0,-1 1 0 0 0,1 0 0 0 0,-1 0 0 0 0,0 0 0 0 0,0-1 0 0 0,0 1 0 0 0,0 0 0 0 0,0 0 0 0 0,-1 0 0 0 0,1 1 0 0 0,-1-1 0 0 0,0 0 0 0 0,0 0 0 0 0,0 1 0 0 0,0-1 0 0 0,-1 1 0 0 0,1 0 0 0 0,0 0-1 0 0,-1 0 1 0 0,0 0 0 0 0,1 0 0 0 0,-1 0 0 0 0,0 1 0 0 0,-2-2-6 0 0,-1 1-16 0 0,0-1-1 0 0,1 1 0 0 0,-1 0 1 0 0,0 0-1 0 0,0 1 0 0 0,0 0 0 0 0,0 0 1 0 0,-1 0-1 0 0,1 1 0 0 0,0-1 1 0 0,0 2-1 0 0,0-1 0 0 0,0 1 1 0 0,-1 0-1 0 0,1 0 0 0 0,0 0 1 0 0,0 1-1 0 0,1 0 0 0 0,-2 1 17 0 0,-6 4-4 0 0,-1 1-1 0 0,1 1 0 0 0,1 0 1 0 0,0 1-1 0 0,0 0 0 0 0,1 1 1 0 0,0 0-1 0 0,1 1 0 0 0,0 0 1 0 0,1 1-1 0 0,0 0 0 0 0,1 0 1 0 0,1 1-1 0 0,0 0 0 0 0,1 0 1 0 0,0 0-1 0 0,1 1 0 0 0,1 0 1 0 0,0 0-1 0 0,1 0 0 0 0,1 1 1 0 0,0-1-1 0 0,1 1 0 0 0,1 13 5 0 0,1-24 21 0 0,0 1 0 0 0,0-1 0 0 0,1 1-1 0 0,-1-1 1 0 0,1 0 0 0 0,0 1 0 0 0,1-1-1 0 0,-1 0 1 0 0,1 0 0 0 0,0-1 0 0 0,0 1-1 0 0,1-1 1 0 0,-1 1 0 0 0,1-1 0 0 0,0 0-1 0 0,0 0 1 0 0,0-1 0 0 0,1 1 0 0 0,-1-1-1 0 0,1 0 1 0 0,0 0 0 0 0,0-1 0 0 0,0 1-1 0 0,0-1 1 0 0,0 0 0 0 0,1 0-21 0 0,12 4 123 0 0,0-1 0 0 0,0-1 0 0 0,0 0 0 0 0,1-1 1 0 0,-1-1-1 0 0,1-1 0 0 0,6-1-123 0 0,-12 0-15 0 0,0-1 1 0 0,0-1-1 0 0,-1 0 0 0 0,1-1 1 0 0,0 0-1 0 0,-1 0 0 0 0,0-2 1 0 0,0 0-1 0 0,4-2 15 0 0,6-10-1288 0 0,-15 10-1740 0 0,-2 1-3560 0 0,-3 2-5414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 6305 0 0,'0'0'2762'0'0,"0"0"-847"0"0,0 0-417 0 0,0 0-102 0 0,0 0-57 0 0,0 0-108 0 0,0 0-141 0 0,0 0-195 0 0,0 0-183 0 0,0 0-164 0 0,0 0-111 0 0,0 0-73 0 0,0 0-41 0 0,-21 18-3 0 0,-69 59-12 0 0,52-11 207 0 0,33-50-358 0 0,-11 45 376 0 0,3 0 0 0 0,3 0-1 0 0,2 2 1 0 0,1 36-533 0 0,0-9 261 0 0,3 110 45 0 0,4-196-288 0 0,1 0 0 0 0,0-1 0 0 0,0 1 0 0 0,0 0 0 0 0,0 0 0 0 0,0-1 0 0 0,1 1 0 0 0,0-1 0 0 0,-1 1 0 0 0,1-1 0 0 0,0 0-1 0 0,1 0 1 0 0,-1 0 0 0 0,1 0 0 0 0,-1 0 0 0 0,1 0 0 0 0,0-1 0 0 0,0 1 0 0 0,0-1 0 0 0,0 0 0 0 0,0 0 0 0 0,1 0 0 0 0,-1 0 0 0 0,1-1 0 0 0,-1 1 0 0 0,1-1-1 0 0,0 0 1 0 0,-1 0 0 0 0,1 0 0 0 0,0-1 0 0 0,0 1 0 0 0,0-1 0 0 0,-1 0 0 0 0,1 0 0 0 0,0 0 0 0 0,0-1 0 0 0,0 1 0 0 0,0-1 0 0 0,-1 0 0 0 0,1 0 0 0 0,0 0-1 0 0,-1 0 1 0 0,1-1 0 0 0,-1 0 0 0 0,1 1 0 0 0,-1-1 0 0 0,2-2-18 0 0,41-25 140 0 0,-1-2 0 0 0,-2-1 0 0 0,-1-3 0 0 0,-2-2 0 0 0,-1-1 0 0 0,-2-2 0 0 0,-2-1 0 0 0,15-26-140 0 0,-20 32 23 0 0,-2-1-1 0 0,-2-2 1 0 0,-1-1-1 0 0,-2 0 1 0 0,-2-2 0 0 0,-2-1-1 0 0,-1 0 1 0 0,-3-1-1 0 0,5-23-22 0 0,-13-38 247 0 0,-8 104-244 0 0,0-1 0 0 0,0 1 0 0 0,1-1 0 0 0,-1 1 1 0 0,0 0-1 0 0,0 0 0 0 0,0-1 0 0 0,0 1 0 0 0,0 0 0 0 0,0 0 1 0 0,0 0-1 0 0,0 0 0 0 0,0 0 0 0 0,0 0 0 0 0,1 0 1 0 0,-1 1-1 0 0,0-1 0 0 0,0 0 0 0 0,0 0 0 0 0,0 1 0 0 0,0-1 1 0 0,0 0-1 0 0,1 1 0 0 0,-1-1 0 0 0,0 1 0 0 0,0-1 0 0 0,0 1 1 0 0,1 0-1 0 0,-1-1 0 0 0,0 1 0 0 0,1 0 0 0 0,-1-1 0 0 0,1 1 1 0 0,-1 0-1 0 0,1 0 0 0 0,-1-1 0 0 0,1 1 0 0 0,-1 0 0 0 0,1 0 1 0 0,0 0-1 0 0,0 0 0 0 0,-1 0 0 0 0,1-1 0 0 0,0 1 0 0 0,0 0 1 0 0,0 0-1 0 0,0 0 0 0 0,0 0-3 0 0,-20 35 71 0 0,3 0 1 0 0,1 1 0 0 0,1 1-1 0 0,2 1 1 0 0,2 0-1 0 0,2 0 1 0 0,1 1-1 0 0,2 0 1 0 0,2 0 0 0 0,1 1-1 0 0,3-1 1 0 0,2 26-72 0 0,2-33 99 0 0,1-1 0 0 0,1 0 0 0 0,1 0 0 0 0,2-1 0 0 0,2 0 0 0 0,0 0 0 0 0,12 20-99 0 0,12 18 31 0 0,-34-66-3442 0 0,1-2-6568 0 0,-2-1-1527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8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9082 0 0,'0'0'2575'0'0,"0"0"-373"0"0,0 0-167 0 0,0 0-119 0 0,0 0-255 0 0,0 0-277 0 0,0 0-277 0 0,0 0-269 0 0,0 0-145 0 0,0 0-65 0 0,0 0-58 0 0,0 0-33 0 0,0 0-46 0 0,0 0-54 0 0,0 0-75 0 0,0 0-26 0 0,0 0-42 0 0,0 0-37 0 0,18 3 1015 0 0,151 2 79 0 0,-128-6-1339 0 0,37 2-2214 0 0,-109 12-2242 0 0,18-7-2289 0 0,5-2-5407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15699 0 0,'0'0'1734'0'0,"0"0"-307"0"0,0 0 36 0 0,0 0 93 0 0,0 0-101 0 0,0 0-218 0 0,0 0-241 0 0,0 0-195 0 0,0 0-167 0 0,0 0-125 0 0,0 0-93 0 0,0 0-89 0 0,0 0-90 0 0,28 5-66 0 0,90 12-48 0 0,-54-23-19 0 0,-32 2-662 0 0,-18 4-7130 0 0,-12 0-4385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6841 0 0,'0'0'3657'0'0,"0"0"-1188"0"0,0 0-549 0 0,0 0-71 0 0,0 0-117 0 0,0 0-225 0 0,0 0-279 0 0,0 0-321 0 0,0 0-269 0 0,0 0-166 0 0,0 0-102 0 0,0 0-46 0 0,0 0-2 0 0,0 4 59 0 0,0 24 504 0 0,1 56 612 0 0,-4 0 1 0 0,-12 67-1498 0 0,7-94-140 0 0,8-59-5837 0 0,-1-3 4256 0 0,0 2-3359 0 0,1 2-6394 0 0</inkml:trace>
  <inkml:trace contextRef="#ctx0" brushRef="#br0" timeOffset="578.959">178 232 6265 0 0,'0'0'3281'0'0,"0"0"-956"0"0,0 0-489 0 0,0 0-182 0 0,0 0-142 0 0,0 0-90 0 0,0 0-119 0 0,0 0-142 0 0,0 0-171 0 0,0 0-184 0 0,0 0-149 0 0,0 0-107 0 0,20 0-71 0 0,129 0 888 0 0,-66-12-580 0 0,-89-7-219 0 0,-88-85-397 0 0,73 88 101 0 0,19 41-247 0 0,23 208 82 0 0,-19-152-90 0 0,-2-81-25 0 0,0 0 23 0 0,0 0 22 0 0,0 0 22 0 0,2-25 362 0 0,3 8-431 0 0,1 1-1 0 0,0 0 0 0 0,1 1 0 0 0,1 0 0 0 0,0 0 1 0 0,1 0-1 0 0,1 1 0 0 0,0 1 0 0 0,1-1 0 0 0,1 2 1 0 0,0-1 10 0 0,5-2-790 0 0,-4 11-4192 0 0,-12 4-246 0 0,-1 0-6516 0 0</inkml:trace>
  <inkml:trace contextRef="#ctx0" brushRef="#br0" timeOffset="966.248">623 139 11450 0 0,'0'0'2750'0'0,"0"0"-620"0"0,0 0-315 0 0,0 0-212 0 0,0 0-220 0 0,0 0-179 0 0,0 0-210 0 0,0 0-213 0 0,0 0-172 0 0,0 0-105 0 0,0 0-86 0 0,0 0-69 0 0,0 0-51 0 0,25-10-39 0 0,77-28-51 0 0,-47 28 207 0 0,-53 12-405 0 0,0 0 0 0 0,0 0 0 0 0,-1 0 1 0 0,1 0-1 0 0,-1 0 0 0 0,1 0 0 0 0,-1 0 0 0 0,0 0 1 0 0,0 0-1 0 0,0 1 0 0 0,0-1 0 0 0,0 1 0 0 0,0-1 1 0 0,-1 1-1 0 0,1-1 0 0 0,-1 1 0 0 0,0-1 0 0 0,0 1 1 0 0,0-1-1 0 0,0 1 0 0 0,0-1 0 0 0,0 1 0 0 0,-1-1 1 0 0,1 1-1 0 0,-1-1 0 0 0,0 1 0 0 0,1-1 0 0 0,-1 0 1 0 0,0 1-1 0 0,-1-1 0 0 0,1 0 0 0 0,0 0 0 0 0,-1 0 1 0 0,0 2-11 0 0,-156 169 230 0 0,158-172-225 0 0,-1 0 0 0 0,0 0 0 0 0,0 0 0 0 0,0 0 0 0 0,0 0 0 0 0,1 1 0 0 0,-1-1 0 0 0,1 0 0 0 0,-1 0 0 0 0,1 1-1 0 0,-1-1 1 0 0,1 0 0 0 0,0 1 0 0 0,0-1 0 0 0,-1 1 0 0 0,1-1 0 0 0,0 0 0 0 0,0 1 0 0 0,1-1 0 0 0,-1 1 0 0 0,0-1 0 0 0,0 0 0 0 0,1 1 0 0 0,-1-1-1 0 0,0 0 1 0 0,1 1 0 0 0,0-1 0 0 0,-1 0 0 0 0,1 0 0 0 0,0 1 0 0 0,-1-1 0 0 0,1 0 0 0 0,0 0 0 0 0,0 0 0 0 0,0 0 0 0 0,0 0 0 0 0,0 0 0 0 0,0 0-1 0 0,0 0 1 0 0,1-1 0 0 0,-1 1 0 0 0,0 0 0 0 0,0-1 0 0 0,1 1 0 0 0,-1-1 0 0 0,0 1 0 0 0,1-1 0 0 0,-1 0 0 0 0,0 1 0 0 0,1-1 0 0 0,-1 0-1 0 0,0 0 1 0 0,1 0 0 0 0,-1 0 0 0 0,1 0-5 0 0,82-1 481 0 0,2-21-843 0 0,-81 16-1209 0 0,-4 4-5538 0 0,0 2-4826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1025 4217 0 0,'0'0'2202'0'0,"0"0"-369"0"0,0 0-38 0 0,0 0 63 0 0,0 0-24 0 0,0 0-194 0 0,0 0-342 0 0,0 0-330 0 0,0 0-270 0 0,0 0-184 0 0,0 0-112 0 0,-1-2-58 0 0,5-1-151 0 0,0-1 0 0 0,1 0 0 0 0,0 1 0 0 0,0 0 0 0 0,0 0 0 0 0,0 0 0 0 0,0 1 0 0 0,1 0 0 0 0,-1 0 0 0 0,1 0 0 0 0,-1 1 0 0 0,1-1 0 0 0,0 1 0 0 0,0 1 0 0 0,-1-1 1 0 0,5 1-194 0 0,110-12 822 0 0,-120 12-827 0 0,0 0 36 0 0,0 0 45 0 0,0 0 57 0 0,-20 8 589 0 0,-119 19 416 0 0,138-27-1018 0 0,1 0 9 0 0,0 0-15 0 0,21 3-49 0 0,0-1 0 0 0,1-1 0 0 0,-1-1 0 0 0,0 0 0 0 0,0-2 0 0 0,0 0 0 0 0,3-2-65 0 0,82-6 45 0 0,28 11-487 0 0,-117 7-377 0 0,-11 3-6602 0 0,-5-7-4136 0 0</inkml:trace>
  <inkml:trace contextRef="#ctx0" brushRef="#br0" timeOffset="369.316">856 563 13131 0 0,'0'0'900'0'0,"0"0"-488"0"0,0 0-21 0 0,0 0 361 0 0,0 0 400 0 0,0 0 266 0 0,0 0 38 0 0,0 0-196 0 0,0 0-239 0 0,0 0-165 0 0,0 0-137 0 0,0 0-105 0 0,0 26-72 0 0,4 168 668 0 0,-5 156-62 0 0,1-343-1161 0 0,0 1 0 0 0,-1 0 0 0 0,0 0 0 0 0,-1-1 1 0 0,0 1-1 0 0,0-1 0 0 0,0 1 0 0 0,-1-1 0 0 0,0 0 0 0 0,0 0 0 0 0,-3 3 13 0 0,-10-3-2179 0 0,9-25-5477 0 0,7 11 1165 0 0,0-1-4023 0 0</inkml:trace>
  <inkml:trace contextRef="#ctx0" brushRef="#br0" timeOffset="623.328">607 578 9570 0 0,'0'0'1768'0'0,"0"0"-362"0"0,0 0-255 0 0,0 0-84 0 0,0 0-127 0 0,0 0-94 0 0,0 0 43 0 0,0 0 30 0 0,0 0 40 0 0,0 0 12 0 0,0 0-114 0 0,0 0-159 0 0,0 0-126 0 0,30 6-103 0 0,96 14-103 0 0,8-15 232 0 0,-86-5-660 0 0,153 8-2800 0 0,-173-5-560 0 0,-10-2-3153 0 0,-6-1-4550 0 0</inkml:trace>
  <inkml:trace contextRef="#ctx0" brushRef="#br0" timeOffset="1151.039">1603 559 3833 0 0,'0'0'2112'0'0,"0"0"-214"0"0,0 0-11 0 0,0 0 25 0 0,0 0-104 0 0,0 0-252 0 0,0 0-229 0 0,0 0-194 0 0,0 0-179 0 0,0 0-117 0 0,0 0-96 0 0,0 0-57 0 0,0 0-64 0 0,-2-14-75 0 0,-6-44-43 0 0,8 55-397 0 0,-1 0 1 0 0,1 0 0 0 0,-1 0 0 0 0,0 0-1 0 0,0-1 1 0 0,0 1 0 0 0,0 0-1 0 0,0 1 1 0 0,-1-1 0 0 0,1 0-1 0 0,-1 0 1 0 0,0 1 0 0 0,0-1-1 0 0,0 1 1 0 0,0-1 0 0 0,0 1-1 0 0,-1 0 1 0 0,1 0 0 0 0,-3-2-106 0 0,-3-3 358 0 0,4 4-302 0 0,0 1 0 0 0,0-1 0 0 0,-1 1 0 0 0,1-1 0 0 0,0 1 0 0 0,-1 1 1 0 0,0-1-1 0 0,1 0 0 0 0,-1 1 0 0 0,0 0 0 0 0,0 0 0 0 0,1 1 0 0 0,-1-1 0 0 0,0 1 1 0 0,0 0-1 0 0,0 0 0 0 0,0 1 0 0 0,0 0 0 0 0,1 0 0 0 0,-1 0 0 0 0,0 0 0 0 0,0 0 1 0 0,1 1-1 0 0,-1 0 0 0 0,1 0 0 0 0,0 0 0 0 0,-1 1 0 0 0,1 0 0 0 0,0-1 0 0 0,0 1 1 0 0,1 1-1 0 0,-1-1 0 0 0,1 0 0 0 0,-1 1-56 0 0,-2 5 15 0 0,0 0 0 0 0,0 0 0 0 0,1 1 0 0 0,0-1 0 0 0,0 1 0 0 0,1 0 0 0 0,1 0 0 0 0,-1 1 0 0 0,2-1 0 0 0,-1 1 0 0 0,2 0 0 0 0,-1 0 0 0 0,1 7-15 0 0,1 9 64 0 0,1 0 0 0 0,2-1 0 0 0,0 1 0 0 0,2 0 1 0 0,1-1-1 0 0,1 0 0 0 0,1 0 0 0 0,1-1 0 0 0,3 4-64 0 0,111 243 754 0 0,-113-249-689 0 0,-2 0-1 0 0,0 1 1 0 0,-1 0 0 0 0,-1 1 0 0 0,-1-1 0 0 0,-2 1 0 0 0,0 0 0 0 0,-2 0 0 0 0,-1 23-65 0 0,-3-35 30 0 0,0-1 1 0 0,-1 1 0 0 0,-1-1-1 0 0,0 0 1 0 0,0 0-1 0 0,-1 0 1 0 0,-1-1-1 0 0,0 0 1 0 0,-1 0 0 0 0,0-1-1 0 0,0 0 1 0 0,-1 0-1 0 0,0-1 1 0 0,-1 0 0 0 0,-7 4-31 0 0,9-6-5 0 0,0-1 1 0 0,0 0 0 0 0,-1 0 0 0 0,0-1-1 0 0,0 0 1 0 0,0-1 0 0 0,-1 0 0 0 0,1 0 0 0 0,-1-1-1 0 0,0 0 1 0 0,0-1 0 0 0,0 0 0 0 0,0-1-1 0 0,-1 0 1 0 0,1 0 0 0 0,0-1 0 0 0,0 0 0 0 0,-2-1 4 0 0,10 0-130 0 0,1 0 0 0 0,-1-1 0 0 0,0 1 0 0 0,1 0 0 0 0,-1 0 0 0 0,1-1 1 0 0,-1 1-1 0 0,1-1 0 0 0,0 0 0 0 0,0 1 0 0 0,-1-1 0 0 0,1 0 0 0 0,0 0 0 0 0,1 1 1 0 0,-1-1-1 0 0,0 0 0 0 0,0 0 0 0 0,1 0 0 0 0,-1 0 0 0 0,1 0 0 0 0,0 0 1 0 0,-1 0-1 0 0,1 0 0 0 0,0 0 0 0 0,0 0 0 0 0,1 0 0 0 0,-1 0 0 0 0,0-1 0 0 0,1 1 1 0 0,-1 0-1 0 0,1 1 0 0 0,-1-1 0 0 0,1 0 0 0 0,0 0 0 0 0,0 0 0 0 0,0 0 1 0 0,1-1 129 0 0,9-12-3441 0 0,-3 6-2093 0 0,-6 7 3179 0 0,5-7-10034 0 0</inkml:trace>
  <inkml:trace contextRef="#ctx0" brushRef="#br0" timeOffset="1818.065">1800 1384 3705 0 0,'0'0'2815'0'0,"0"0"-524"0"0,0 0-169 0 0,0 0-100 0 0,0 0-215 0 0,0 0-252 0 0,0 0-276 0 0,0 0-278 0 0,0 0-231 0 0,0 0-179 0 0,0 0-131 0 0,0 0-70 0 0,0 0-29 0 0,-5 4-17 0 0,-30 30 737 0 0,-11 20 589 0 0,-39 50-1091 0 0,80-97-798 0 0,0-3-2531 0 0,-3-3-5414 0 0,8-1-153 0 0</inkml:trace>
  <inkml:trace contextRef="#ctx0" brushRef="#br0" timeOffset="2076.545">1624 1295 7370 0 0,'0'0'1271'0'0,"0"0"-250"0"0,0 0 163 0 0,0 0 322 0 0,0 0 194 0 0,0 0-77 0 0,0 0-285 0 0,0 0-272 0 0,0 0-184 0 0,0 0-119 0 0,0 0-111 0 0,0 0-138 0 0,0 0-91 0 0,12 30-109 0 0,33 94-99 0 0,-14-47 41 0 0,16-20-945 0 0,-30-49-4769 0 0,-15-7-2259 0 0</inkml:trace>
  <inkml:trace contextRef="#ctx0" brushRef="#br0" timeOffset="2256.958">1931 1488 7482 0 0,'0'0'1672'0'0,"0"0"-237"0"0,0 0 17 0 0,0 0 10 0 0,0 0-190 0 0,0 0-305 0 0,0 0-350 0 0,0 0-295 0 0,0 0-175 0 0,0 0-107 0 0,0 0-88 0 0,0 0-59 0 0,-3 23-80 0 0,-7 69-184 0 0,11-68-7381 0 0,-1-24-651 0 0</inkml:trace>
  <inkml:trace contextRef="#ctx0" brushRef="#br0" timeOffset="2723.381">1981 1 5001 0 0,'0'0'2463'0'0,"0"0"-310"0"0,0 0-154 0 0,0 0-91 0 0,0 0-190 0 0,0 0-323 0 0,0 0-351 0 0,0 0-248 0 0,0 0-104 0 0,0 0-25 0 0,0 0-15 0 0,0 0-67 0 0,-15 26-108 0 0,-46 87-97 0 0,45-83-197 0 0,2-1 0 0 0,1 2 0 0 0,2 0 0 0 0,0 0 0 0 0,-2 18-183 0 0,4-13 35 0 0,0 4-20 0 0,-32 71-560 0 0,21-100-2919 0 0,5-11-8554 0 0,10-3 5150 0 0</inkml:trace>
  <inkml:trace contextRef="#ctx0" brushRef="#br0" timeOffset="2970.094">1684 178 7690 0 0,'0'0'2313'0'0,"0"0"-473"0"0,0 0-403 0 0,0 0-282 0 0,0 0-261 0 0,0 0-170 0 0,0 0-92 0 0,0 0-32 0 0,0 0 47 0 0,0 0 64 0 0,0 0-31 0 0,0 0-69 0 0,0 0-122 0 0,16 16-122 0 0,79 79 52 0 0,22 2-255 0 0,-59-65-5340 0 0,-50-27-979 0 0,-3-4-3887 0 0</inkml:trace>
  <inkml:trace contextRef="#ctx0" brushRef="#br0" timeOffset="3305.103">2042 401 6409 0 0,'0'0'2234'0'0,"0"0"-389"0"0,0 0-166 0 0,0 0-166 0 0,0 0-216 0 0,0 0-137 0 0,0 0-123 0 0,0 0-159 0 0,0 0-147 0 0,0 0-129 0 0,0 0-109 0 0,0 0-97 0 0,0 0-104 0 0,21 0-90 0 0,93 0 8 0 0,-112 2-190 0 0,0 0 0 0 0,-1 0 1 0 0,1 0-1 0 0,0 0 0 0 0,-1 0 1 0 0,1 0-1 0 0,-1 0 0 0 0,0 1 1 0 0,0-1-1 0 0,0 0 0 0 0,0 1 0 0 0,0-1 1 0 0,-1 1-1 0 0,1-1 0 0 0,-1 1 1 0 0,1-1-1 0 0,-1 1 0 0 0,0-1 1 0 0,0 1-1 0 0,0 0 0 0 0,0-1 1 0 0,0 1-1 0 0,-1-1 0 0 0,0 1 0 0 0,1-1 1 0 0,-1 1-1 0 0,0-1 0 0 0,0 1 1 0 0,0-1-1 0 0,0 0 0 0 0,-1 2-20 0 0,-4 7 101 0 0,3-7-72 0 0,1-1 1 0 0,-1 1-1 0 0,1 0 1 0 0,0 0-1 0 0,1 0 1 0 0,-1 0-1 0 0,1 0 1 0 0,-1 1-1 0 0,1-1 0 0 0,0 0 1 0 0,1 1-1 0 0,-1-1 1 0 0,1 1-1 0 0,0-1 1 0 0,0 1-1 0 0,0-1 1 0 0,1 0-1 0 0,0 2-29 0 0,2-3 74 0 0,0-1 0 0 0,1 0 0 0 0,-1 0 0 0 0,1 0 0 0 0,-1 0 0 0 0,1-1 0 0 0,0 1 0 0 0,0-1 0 0 0,0 0 0 0 0,0 0-1 0 0,0 0 1 0 0,0-1 0 0 0,0 1 0 0 0,0-1 0 0 0,0 0 0 0 0,0 0 0 0 0,0 0 0 0 0,0-1-74 0 0,76-10 802 0 0,-72 11-2526 0 0,-8 7-4037 0 0,-1-3-5540 0 0</inkml:trace>
  <inkml:trace contextRef="#ctx0" brushRef="#br0" timeOffset="3852.096">2187 1022 8786 0 0,'0'0'2356'0'0,"0"0"-565"0"0,0 0-292 0 0,0 0-113 0 0,0 0-167 0 0,0 0-161 0 0,0 0-213 0 0,0 0-222 0 0,0 0-172 0 0,0 0-161 0 0,0 0-88 0 0,0 0-60 0 0,-24 27-32 0 0,-70 84-29 0 0,68-60 50 0 0,27-44-91 0 0,-1-4-3 0 0,1-1-1 0 0,-1 0 1 0 0,0 1 0 0 0,1-1 0 0 0,-1 1 0 0 0,1-1-1 0 0,0 0 1 0 0,0 1 0 0 0,0-1 0 0 0,0 0 0 0 0,0 0-1 0 0,1 0 1 0 0,-1 0 0 0 0,0 0 0 0 0,1 0 0 0 0,0 0-1 0 0,-1 0 1 0 0,1 0 0 0 0,0-1 0 0 0,0 1-1 0 0,0-1 1 0 0,0 0 0 0 0,0 1 0 0 0,0-1 0 0 0,1 0-1 0 0,-1 0 1 0 0,0 0 0 0 0,0 0 0 0 0,1-1 0 0 0,-1 1-1 0 0,1-1 1 0 0,-1 1 0 0 0,1-1 0 0 0,-1 0 0 0 0,1 0-1 0 0,-1 0 1 0 0,1 0-37 0 0,95-18 1727 0 0,-78 9-1532 0 0,-1-1 0 0 0,0 0 0 0 0,-1-2 0 0 0,0 0 0 0 0,0-1 0 0 0,-2 0 0 0 0,0-2 0 0 0,0 0 0 0 0,-1 0 0 0 0,-1-2 0 0 0,-1 0 0 0 0,6-9-195 0 0,-6 6 54 0 0,-2 0 0 0 0,1-1 0 0 0,-2 0 0 0 0,-1-1 0 0 0,-1 0 0 0 0,-1 0 0 0 0,0-1 0 0 0,-2 1 0 0 0,0-5-54 0 0,-2 13-30 0 0,0 0 0 0 0,-1 0-1 0 0,0 0 1 0 0,-1 0 0 0 0,-1 0-1 0 0,0-1 1 0 0,-1 1 0 0 0,0 0-1 0 0,-1 0 1 0 0,-1 0 0 0 0,0 0-1 0 0,-1 0 1 0 0,0 1 0 0 0,-2 0-1 0 0,1 0 1 0 0,-7-11 30 0 0,10 22-23 0 0,-1 0 0 0 0,1 0 0 0 0,0 0 0 0 0,-1 0 0 0 0,0 0 0 0 0,1 0 0 0 0,-1 1 0 0 0,0-1 0 0 0,0 1 0 0 0,0 0 0 0 0,0 0 0 0 0,0 0 0 0 0,0 0 0 0 0,0 1 0 0 0,0-1-1 0 0,0 1 1 0 0,0 0 0 0 0,-1 0 0 0 0,1 0 0 0 0,0 0 0 0 0,0 0 0 0 0,0 1 0 0 0,0 0 0 0 0,0-1 0 0 0,0 1 0 0 0,0 0 0 0 0,0 0 0 0 0,0 1 0 0 0,-3 0 23 0 0,-72 58-275 0 0,70-50 276 0 0,1 0 0 0 0,1 0 0 0 0,0 1-1 0 0,0-1 1 0 0,1 1 0 0 0,1 0 0 0 0,0 1 0 0 0,0-1-1 0 0,1 1 1 0 0,0 0 0 0 0,1 0 0 0 0,1 0 0 0 0,0 0-1 0 0,0 0 1 0 0,1 8-1 0 0,0-9 8 0 0,0 0 0 0 0,0 1 0 0 0,1-1 0 0 0,1 0 0 0 0,0 0-1 0 0,0 0 1 0 0,1 0 0 0 0,1 0 0 0 0,-1-1 0 0 0,2 1 0 0 0,4 8-8 0 0,-1-5-127 0 0,0-1 0 0 0,1 0 0 0 0,0 0 0 0 0,1-1-1 0 0,0 0 1 0 0,1-1 0 0 0,0 0 0 0 0,1-1 0 0 0,0 0 0 0 0,1-1 0 0 0,0 0 0 0 0,0-1 0 0 0,1 0 0 0 0,0-2 0 0 0,1 1 0 0 0,-1-2 0 0 0,1 0 0 0 0,11 2 127 0 0,5-8-4761 0 0,-13-5-4901 0 0,-11 3 777 0 0</inkml:trace>
  <inkml:trace contextRef="#ctx0" brushRef="#br0" timeOffset="4101.432">2850 891 6033 0 0,'0'0'2261'0'0,"0"0"-299"0"0,0 0-63 0 0,0 0-62 0 0,0 0-184 0 0,0 0-237 0 0,0 0-262 0 0,0 0-233 0 0,-23 32-214 0 0,-68 104-198 0 0,16 7 177 0 0,55-76-835 0 0,19-52-3275 0 0,1 1-3543 0 0,0-13-3531 0 0</inkml:trace>
  <inkml:trace contextRef="#ctx0" brushRef="#br0" timeOffset="4395.229">2582 825 12803 0 0,'0'0'4091'0'0,"0"0"-2369"0"0,0 0-870 0 0,0 0-18 0 0,0 0 138 0 0,0 0 125 0 0,0 0-74 0 0,0 0-184 0 0,0 0-165 0 0,0 0-117 0 0,11 34-78 0 0,37 107-58 0 0,-7-58 167 0 0,68 58-114 0 0,-56-86-3228 0 0,-50-54-4244 0 0,-2-1-4715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6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1 224 1968 0 0,'0'0'2726'0'0,"0"0"-86"0"0,0 0-79 0 0,0 0-113 0 0,0 0-316 0 0,0 0-362 0 0,0 0-291 0 0,0 0-228 0 0,0 0-144 0 0,0 0-114 0 0,0 0-105 0 0,0 0-99 0 0,0 0-88 0 0,3 7 4900 0 0,-2-7-5491 0 0,-1 0-8 0 0,0 0 6 0 0,0 0-24 0 0,138-3 1143 0 0,99-17-823 0 0,-237 20-397 0 0,0 0-43 0 0,0 0 37 0 0,0 0 11 0 0,0 0 7 0 0,0 0-12 0 0,0 0-11 0 0,0 0 21 0 0,0 0-14 0 0,0 0 9 0 0,0 0 0 0 0,0 0-14 0 0,0 0 8 0 0,0 0 3 0 0,0 0 2 0 0,0 0-10 0 0,0 0 15 0 0,0 0-11 0 0,0 0-17 0 0,0 0 28 0 0,0 0 26 0 0,0 0-24 0 0,0 0 2 0 0,0 0-4 0 0,0 0-9 0 0,0 0-8 0 0,0 0 14 0 0,0 0 2 0 0,0 0-23 0 0,0 0 18 0 0,0 0-16 0 0,0 0-14 0 0,0 0 26 0 0,0 0 1 0 0,0 0-15 0 0,0 0-11 0 0,0 0 7 0 0,0 0-4 0 0,-43-4-6770 0 0,37 4 2837 0 0,1 0-7375 0 0</inkml:trace>
  <inkml:trace contextRef="#ctx0" brushRef="#br0" timeOffset="268.018">165 0 14939 0 0,'0'0'1232'0'0,"0"0"-394"0"0,0 0 30 0 0,0 0 252 0 0,0 0 194 0 0,0 0 45 0 0,0 0-157 0 0,0 0-248 0 0,0 0-200 0 0,0 0-117 0 0,0 0-74 0 0,0 0-57 0 0,9 34-56 0 0,31 104-72 0 0,-31-108-457 0 0,-1 1 1 0 0,-2 0 0 0 0,0 1-1 0 0,-3-1 1 0 0,0 1 0 0 0,-2 0 0 0 0,-2 1 78 0 0,1-21-490 0 0,-1-9-1967 0 0,-2-3-7608 0 0,2 0-2297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3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1 852 2849 0 0,'0'0'3688'0'0,"0"0"-268"0"0,0 0-564 0 0,0 0-524 0 0,0 0-447 0 0,0 0-371 0 0,0 0-303 0 0,0 0-207 0 0,0 0-136 0 0,0 0-105 0 0,0 0-85 0 0,0 0-61 0 0,3 0-55 0 0,8 0-62 0 0,-8 0-3 0 0,-3 0-36 0 0,5 8 3460 0 0,75-1-2978 0 0,110-7-383 0 0,-189 0-538 0 0,-1 0 2 0 0,0 0-2 0 0,0 0 0 0 0,0 0 18 0 0,0 0 17 0 0,0 0-5 0 0,0 0 3 0 0,0 0-1 0 0,0 0-4 0 0,0 0 2 0 0,-3 3 381 0 0,2-2-4816 0 0,1-1-4781 0 0,0 0-2948 0 0</inkml:trace>
  <inkml:trace contextRef="#ctx0" brushRef="#br0" timeOffset="392.068">635 459 7538 0 0,'0'0'6460'0'0,"0"0"-4097"0"0,0 0-1282 0 0,0 0 28 0 0,0 0 51 0 0,0 0-60 0 0,0 0-105 0 0,0 0-129 0 0,0 0-125 0 0,0 0-97 0 0,0 0-73 0 0,0 0-58 0 0,0 0-49 0 0,10 14-49 0 0,33 43-48 0 0,-32-5 339 0 0,-12-39-507 0 0,-31 125 748 0 0,-20 108-695 0 0,46-165-1165 0 0,14-89-727 0 0,2-17-1334 0 0,1 0-2296 0 0,-6 7-1970 0 0,-3 9-3214 0 0</inkml:trace>
  <inkml:trace contextRef="#ctx0" brushRef="#br0" timeOffset="645.723">423 405 11194 0 0,'0'0'2120'0'0,"0"0"-371"0"0,0 0-155 0 0,0 0-134 0 0,0 0-229 0 0,0 0-169 0 0,0 0-150 0 0,0 0-107 0 0,0 0-44 0 0,0 0-49 0 0,0 0-107 0 0,0 0-85 0 0,0 0-42 0 0,23 6-117 0 0,74 18-71 0 0,128 12-18 0 0,-222-36-548 0 0,33 10-716 0 0,-12-2-7655 0 0,-20-7-2819 0 0</inkml:trace>
  <inkml:trace contextRef="#ctx0" brushRef="#br0" timeOffset="1016.19">866 243 8338 0 0,'0'0'2834'0'0,"0"0"-375"0"0,0 0-237 0 0,0 0-258 0 0,0 0-417 0 0,0 0-457 0 0,0 0-369 0 0,0 0-213 0 0,0 0-26 0 0,0 0 85 0 0,0 0 102 0 0,0 0-2 0 0,5 18-46 0 0,44 130 853 0 0,-28-110-1319 0 0,-2 1 0 0 0,-1 0-1 0 0,-2 1 1 0 0,-2 1 0 0 0,-2 1 0 0 0,-1 0 0 0 0,-3 0-1 0 0,-1 1 1 0 0,-2 0 0 0 0,-2 1 0 0 0,-2 35-155 0 0,-3-66-46 0 0,-1-1-1 0 0,0 1 1 0 0,-1 0-1 0 0,-1-1 1 0 0,0 0 0 0 0,0 0-1 0 0,-1 0 1 0 0,-1-1-1 0 0,0 0 1 0 0,0 0 0 0 0,-1-1-1 0 0,-1 0 1 0 0,1 0-1 0 0,-2-1 1 0 0,1 0 0 0 0,-1 0-1 0 0,-1-1 1 0 0,1-1-1 0 0,-9 5 47 0 0,-41 18-2646 0 0,18-19-5406 0 0,31-10-2793 0 0</inkml:trace>
  <inkml:trace contextRef="#ctx0" brushRef="#br0" timeOffset="1615.535">1261 220 2473 0 0,'0'0'3182'0'0,"0"0"-499"0"0,0 0-160 0 0,0 0-72 0 0,0 0-230 0 0,0 0-318 0 0,0 0-322 0 0,0 0-258 0 0,0 0-193 0 0,0 0-149 0 0,0 0-136 0 0,0 0-96 0 0,0 0-97 0 0,-9-15-108 0 0,-28-48-85 0 0,37 62-401 0 0,-1 0-1 0 0,1-1 1 0 0,-1 1-1 0 0,0 0 1 0 0,1-1-1 0 0,-1 1 1 0 0,0 0-1 0 0,0 0 1 0 0,0 0-1 0 0,0 0 1 0 0,0 0-1 0 0,0 0 1 0 0,0 0-1 0 0,0 0 1 0 0,0 0-1 0 0,0 0 1 0 0,-1 0-1 0 0,1 1 1 0 0,0-1 0 0 0,0 0-1 0 0,-1 1 1 0 0,1-1-1 0 0,-1 1 1 0 0,1 0-1 0 0,0-1 1 0 0,-1 1-1 0 0,1 0 1 0 0,-1 0-1 0 0,1 0 1 0 0,-1 0-1 0 0,1 0 1 0 0,-1 0-1 0 0,1 0 1 0 0,-1 1-58 0 0,-7 0 177 0 0,5 1-165 0 0,1 1 1 0 0,0 0 0 0 0,0-1 0 0 0,0 1 0 0 0,1 0 0 0 0,-1 0 0 0 0,1 1 0 0 0,-1-1-1 0 0,1 1 1 0 0,0-1 0 0 0,0 1 0 0 0,1-1 0 0 0,-1 1 0 0 0,1 0 0 0 0,0 0-1 0 0,0 0 1 0 0,-1 2-13 0 0,1 106 59 0 0,29 18 53 0 0,80 283 471 0 0,-91-337-488 0 0,-4 1-1 0 0,-3 0 1 0 0,0 67-95 0 0,-9-120 11 0 0,0-1 1 0 0,-1 1-1 0 0,-2-1 0 0 0,0 1 1 0 0,-1-1-1 0 0,-2 0 1 0 0,0 0-1 0 0,-2 0 0 0 0,0-1 1 0 0,-2 0-1 0 0,-9 19-11 0 0,13-35-10 0 0,1-1-1 0 0,-1 1 1 0 0,0-1-1 0 0,0-1 1 0 0,-1 1 0 0 0,1-1-1 0 0,-1 0 1 0 0,0 0-1 0 0,0-1 1 0 0,-1 0-1 0 0,1 0 1 0 0,-1 0-1 0 0,1-1 1 0 0,-1 1-1 0 0,0-2 1 0 0,0 1 0 0 0,0-1-1 0 0,0 0 1 0 0,0-1-1 0 0,0 1 1 0 0,0-1-1 0 0,0-1 1 0 0,0 1-1 0 0,0-1 1 0 0,-4-2 10 0 0,6 2-176 0 0,0 0 0 0 0,0-1 0 0 0,1 0 1 0 0,-1 0-1 0 0,1 0 0 0 0,0-1 0 0 0,-1 0 0 0 0,1 1 0 0 0,0-1 1 0 0,1-1-1 0 0,-1 1 0 0 0,0-1 0 0 0,1 1 0 0 0,0-1 0 0 0,0 0 1 0 0,0 0-1 0 0,-1-3 176 0 0,-4-11-4443 0 0,4-1-3418 0 0,3 8-4487 0 0</inkml:trace>
  <inkml:trace contextRef="#ctx0" brushRef="#br0" timeOffset="2301.555">1413 1253 8282 0 0,'0'0'6057'0'0,"0"0"-4033"0"0,0 0-1353 0 0,0 0-13 0 0,0 0 127 0 0,0 0 93 0 0,0 0-11 0 0,0 0-127 0 0,0 0-185 0 0,0 0-149 0 0,0 0-100 0 0,0 0-53 0 0,0 0-29 0 0,5 15-52 0 0,16 48-40 0 0,1-3 246 0 0,-20-59-326 0 0,0-1 0 0 0,0 1 1 0 0,0-1-1 0 0,0 1 0 0 0,0-1 1 0 0,0 0-1 0 0,0 0 0 0 0,1 0 0 0 0,-1 0 1 0 0,0 0-1 0 0,0 0 0 0 0,0-1 1 0 0,0 1-1 0 0,0-1 0 0 0,0 1 1 0 0,0-1-1 0 0,0 0 0 0 0,0 0 0 0 0,0 0 1 0 0,-1 0-1 0 0,1 0 0 0 0,0 0 1 0 0,0 0-1 0 0,-1 0 0 0 0,1-1 1 0 0,-1 1-1 0 0,1-1 0 0 0,-1 1 1 0 0,0-1-1 0 0,1 0 0 0 0,-1 0 0 0 0,0 1 1 0 0,0-1-1 0 0,0 0 0 0 0,0 0 1 0 0,-1 0-1 0 0,1 0 0 0 0,-1 0 1 0 0,1 0-53 0 0,6-7 67 0 0,59-46 726 0 0,-64 56-779 0 0,0-1 1 0 0,0 1-1 0 0,1 0 0 0 0,-1 0 0 0 0,-1 1 0 0 0,1-1 1 0 0,0 0-1 0 0,0 1 0 0 0,0-1 0 0 0,-1 1 0 0 0,1-1 1 0 0,-1 1-1 0 0,1 0 0 0 0,-1 0 0 0 0,1-1 0 0 0,-1 1 0 0 0,0 0 1 0 0,0 0-1 0 0,0 0 0 0 0,0 1 0 0 0,-1-1 0 0 0,1 0 1 0 0,0 0-1 0 0,-1 0 0 0 0,0 1 0 0 0,1-1 0 0 0,-1 0 0 0 0,0 0 1 0 0,0 1-1 0 0,0-1 0 0 0,-1 0 0 0 0,1 0 0 0 0,-1 2-14 0 0,19 241 178 0 0,-20-234-170 0 0,1-1 0 0 0,-2 1 0 0 0,1-1 0 0 0,-2 0 0 0 0,1 1 0 0 0,-1-1 0 0 0,-1-1 0 0 0,0 1 0 0 0,0-1 1 0 0,-1 0-1 0 0,0 0 0 0 0,-1 0 0 0 0,0-1 0 0 0,0 0 0 0 0,-1 0 0 0 0,1-1 0 0 0,-6 3-8 0 0,11-8 7 0 0,-1 0-1 0 0,0 0 1 0 0,0 0-1 0 0,1-1 0 0 0,-1 1 1 0 0,0-1-1 0 0,0 0 1 0 0,0 0-1 0 0,-1 0 1 0 0,1 0-1 0 0,0-1 1 0 0,0 1-1 0 0,0-1 1 0 0,-1 0-1 0 0,1 0 1 0 0,0 0-1 0 0,0 0 1 0 0,-1-1-1 0 0,1 1 1 0 0,0-1-1 0 0,0 0 0 0 0,0 0 1 0 0,0 0-1 0 0,0 0 1 0 0,0 0-1 0 0,0-1 1 0 0,-2-1-7 0 0,2-1-198 0 0,1 1 1 0 0,0-1-1 0 0,0 0 0 0 0,0 0 1 0 0,1 0-1 0 0,-1 0 1 0 0,1 0-1 0 0,0 0 0 0 0,0 0 1 0 0,1 0-1 0 0,-1-1 0 0 0,1 1 1 0 0,0 0-1 0 0,0 0 1 0 0,0-1-1 0 0,1 1 0 0 0,-1 0 1 0 0,1 0-1 0 0,0 0 0 0 0,0 0 1 0 0,1 0-1 0 0,-1 0 1 0 0,1 0-1 0 0,0 0 0 0 0,0 0 1 0 0,0 0-1 0 0,0 1 1 0 0,1-1-1 0 0,-1 1 0 0 0,1 0 1 0 0,0 0-1 0 0,0 0 0 0 0,0 0 198 0 0,6-5-7537 0 0,-4 1-4682 0 0</inkml:trace>
  <inkml:trace contextRef="#ctx0" brushRef="#br0" timeOffset="2526.103">1764 1515 19444 0 0,'0'0'1248'0'0,"0"0"-355"0"0,0 0 47 0 0,0 0 153 0 0,0 0-4 0 0,0 0-143 0 0,0 0-192 0 0,0 0-210 0 0,0 0-145 0 0,0 0-104 0 0,0 0-89 0 0,0 0-46 0 0,0 0-82 0 0,3 26-42 0 0,13 81-18 0 0,-15-105-34 0 0,0-1 0 0 0,0 1 0 0 0,0-1 0 0 0,0 1 0 0 0,-1-1 0 0 0,1 1 0 0 0,0-1 0 0 0,-1 1 0 0 0,1 0-1 0 0,-1-1 1 0 0,0 1 0 0 0,1 0 0 0 0,-1 0 0 0 0,0-1 0 0 0,0 1 0 0 0,0 0 0 0 0,0 0 0 0 0,0-1 0 0 0,-1 1 0 0 0,1 0 0 0 0,-1 0-1 0 0,1-1 1 0 0,-1 1 0 0 0,1-1 0 0 0,-1 1 0 0 0,0 0 0 0 0,0-1 0 0 0,0 1 0 0 0,1-1 0 0 0,-2 0 0 0 0,1 1 0 0 0,0-1 0 0 0,0 0-1 0 0,0 1 1 0 0,-2 0 16 0 0,1-1-153 0 0,-6 0-2812 0 0,6-2-1835 0 0,0 1-6684 0 0</inkml:trace>
  <inkml:trace contextRef="#ctx0" brushRef="#br0" timeOffset="3430.836">1417 4 1192 0 0,'0'0'5103'0'0,"0"0"-2459"0"0,0 0-783 0 0,0 0-41 0 0,0 0-89 0 0,0 0-212 0 0,0 0-299 0 0,0 0-289 0 0,0 0-228 0 0,0 0-143 0 0,0 0-65 0 0,0 0-44 0 0,0 0 5 0 0,4-2 41 0 0,-2 1-496 0 0,-2 1 29 0 0,-1 1 0 0 0,1-1-1 0 0,0 1 1 0 0,0-1 0 0 0,-1 1 0 0 0,1 0 0 0 0,0-1 0 0 0,0 1 0 0 0,0-1-1 0 0,-1 1 1 0 0,1 0 0 0 0,0-1 0 0 0,0 1 0 0 0,0 0 0 0 0,0-1 0 0 0,0 1-1 0 0,0-1 1 0 0,1 1 0 0 0,-1 0 0 0 0,0-1 0 0 0,0 1 0 0 0,0-1 0 0 0,1 1 0 0 0,-1 0-1 0 0,0-1 1 0 0,0 1 0 0 0,1-1 0 0 0,-1 1 0 0 0,0-1 0 0 0,1 1 0 0 0,-1-1-1 0 0,1 1 1 0 0,-1-1 0 0 0,1 0 0 0 0,-1 1 0 0 0,1-1 0 0 0,-1 1 0 0 0,1-1-1 0 0,-1 0 1 0 0,1 0 0 0 0,-1 1 0 0 0,1-1 0 0 0,0 0 0 0 0,-1 0 0 0 0,1 0 0 0 0,-1 0-1 0 0,1 1 1 0 0,0-1 0 0 0,-1 0 0 0 0,1 0 0 0 0,0 0 0 0 0,-1 0 0 0 0,1-1-1 0 0,-1 1 1 0 0,1 0 0 0 0,0 0 0 0 0,-1 0 0 0 0,1 0 0 0 0,-1-1 0 0 0,1 1 0 0 0,0 0-1 0 0,-1 0 1 0 0,1-1 0 0 0,-1 1 0 0 0,1-1-30 0 0,-30 198 1451 0 0,29-192-1444 0 0,-1-5 9 0 0,1 1 1 0 0,-1 0-1 0 0,1 0 1 0 0,0 0-1 0 0,-1-1 0 0 0,1 1 1 0 0,0 0-1 0 0,-1 0 0 0 0,1 0 1 0 0,0 0-1 0 0,0 0 0 0 0,0 0 1 0 0,0 0-1 0 0,0-1 0 0 0,0 1 1 0 0,0 0-1 0 0,0 0 0 0 0,0 0 1 0 0,1 0-1 0 0,-1 0 1 0 0,0 0-1 0 0,0-1 0 0 0,1 1 1 0 0,-1 0-1 0 0,1 0 0 0 0,-1 0 1 0 0,1-1-1 0 0,-1 1 0 0 0,1 0 1 0 0,-1 0-1 0 0,1-1 0 0 0,-1 1 1 0 0,1-1-1 0 0,0 1 1 0 0,0 0-1 0 0,-1-1 0 0 0,1 1 1 0 0,0-1-1 0 0,0 0 0 0 0,0 1 1 0 0,-1-1-1 0 0,1 0 0 0 0,0 1 1 0 0,0-1-1 0 0,0 0 0 0 0,0 0 1 0 0,0 0-1 0 0,0 0 0 0 0,-1 0 1 0 0,1 0-1 0 0,0 0 1 0 0,0 0-1 0 0,0 0 0 0 0,0 0 1 0 0,0 0-1 0 0,0 0 0 0 0,0-1 1 0 0,-1 1-1 0 0,1 0 0 0 0,0-1 1 0 0,0 1-1 0 0,0-1 0 0 0,0 0-16 0 0,57-68 1089 0 0,-45 46-971 0 0,54-119 233 0 0,-67 142-353 0 0,0 1 0 0 0,0-1 0 0 0,0 1 0 0 0,0-1 0 0 0,0 1 0 0 0,0-1 0 0 0,1 1 0 0 0,-1-1 0 0 0,0 1 0 0 0,0-1 0 0 0,0 1 0 0 0,1-1 0 0 0,-1 1 0 0 0,0-1-1 0 0,0 0 1 0 0,1 1 0 0 0,-1-1 0 0 0,0 1 0 0 0,1-1 0 0 0,-1 0 0 0 0,0 1 0 0 0,1-1 0 0 0,-1 0 0 0 0,1 0 0 0 0,-1 1 0 0 0,0-1 0 0 0,1 0 0 0 0,-1 0 0 0 0,1 0 0 0 0,-1 1 0 0 0,1-1 0 0 0,-1 0 0 0 0,1 0 0 0 0,-1 0 0 0 0,1 0 0 0 0,-1 0 0 0 0,1 0 0 0 0,-1 0-1 0 0,1 0 1 0 0,-1 0 0 0 0,1 0 0 0 0,-1 0 0 0 0,1 0 0 0 0,-1-1 0 0 0,1 1 0 0 0,-1 0 0 0 0,1 0 0 0 0,-1 0 0 0 0,0-1 0 0 0,1 1 0 0 0,-1 0 0 0 0,1 0 0 0 0,-1-1 0 0 0,0 1 0 0 0,1 0 0 0 0,-1-1 0 0 0,0 1 0 0 0,1-1 0 0 0,-1 1 0 0 0,0 0 0 0 0,1-1-1 0 0,-1 1 1 0 0,0-1 0 0 0,0 0 2 0 0,24 109 76 0 0,-3 0-13 0 0,-15-69-56 0 0,-2 1-1 0 0,-1 0 0 0 0,-2 0 1 0 0,-2 0-1 0 0,-2 3-6 0 0,2-34 1 0 0,0 1-1 0 0,0 0 1 0 0,-1-1 0 0 0,0 1-1 0 0,-1-1 1 0 0,0 0 0 0 0,0 0-1 0 0,-1 0 1 0 0,-1 0 0 0 0,-3 6-1 0 0,7-15-13 0 0,0 1 0 0 0,0-1 0 0 0,0 1 0 0 0,-1-1 0 0 0,1 1 0 0 0,0-1 0 0 0,0 0 1 0 0,-1 1-1 0 0,1-1 0 0 0,0 0 0 0 0,-1 0 0 0 0,1 0 0 0 0,0 0 0 0 0,-1 0 0 0 0,1 0 0 0 0,0 0 0 0 0,-1-1 0 0 0,1 1 1 0 0,0 0-1 0 0,0-1 0 0 0,-1 1 0 0 0,1-1 0 0 0,0 1 0 0 0,0-1 0 0 0,0 0 0 0 0,0 0 0 0 0,-1 1 0 0 0,1-1 0 0 0,0 0 1 0 0,0 0-1 0 0,1 0 0 0 0,-1 0 0 0 0,0 0 0 0 0,0 0 0 0 0,0 0 0 0 0,1 0 0 0 0,-1-1 0 0 0,0 1 0 0 0,1 0 1 0 0,-1 0-1 0 0,1-1 0 0 0,0 1 0 0 0,-1 0 0 0 0,1 0 0 0 0,0-1 0 0 0,0 1 0 0 0,0 0 0 0 0,0-1 0 0 0,0 1 0 0 0,0 0 1 0 0,0-1-1 0 0,0 1 0 0 0,1-1 13 0 0,-6-129-2258 0 0,9 76-3374 0 0,-1 18-3169 0 0,-2 24-1042 0 0</inkml:trace>
  <inkml:trace contextRef="#ctx0" brushRef="#br0" timeOffset="3830.81">1785 278 14507 0 0,'0'0'2219'0'0,"0"0"-597"0"0,0 0-126 0 0,0 0 59 0 0,0 0-172 0 0,0 0-271 0 0,0 0-277 0 0,0 0-251 0 0,0 0-165 0 0,0 0-73 0 0,0 0-52 0 0,0 0-55 0 0,0 0-59 0 0,12-5-47 0 0,36-13-50 0 0,-47 18-83 0 0,0-1-1 0 0,1 1 1 0 0,-1-1 0 0 0,0 1-1 0 0,1-1 1 0 0,-1 1 0 0 0,0-1-1 0 0,1 1 1 0 0,-1 0 0 0 0,1 0-1 0 0,-1 0 1 0 0,1 0-1 0 0,-1 0 1 0 0,1 0 0 0 0,-1 0-1 0 0,0 1 1 0 0,1-1 0 0 0,-1 0-1 0 0,0 1 1 0 0,1-1 0 0 0,-1 1-1 0 0,0-1 1 0 0,1 1 0 0 0,-1 0-1 0 0,0 0 1 0 0,0 0-1 0 0,0-1 1 0 0,1 1 0 0 0,-1 0-1 0 0,0 0 1 0 0,0 0 0 0 0,-1 1-1 0 0,1-1 1 0 0,0 0 0 0 0,0 0-1 0 0,0 0 1 0 0,-1 1 0 0 0,1-1-1 0 0,-1 0 1 0 0,1 1-1 0 0,-1-1 1 0 0,1 0 0 0 0,-1 1-1 0 0,0-1 1 0 0,0 1 0 0 0,0-1-1 0 0,0 1 1 0 0,0-1 0 0 0,0 0-1 0 0,0 1 1 0 0,0-1 0 0 0,0 1-1 0 0,-1-1 1 0 0,1 0-1 0 0,0 1 1 0 0,-1-1 0 0 0,1 1-1 0 0,-1-1 1 0 0,0 0 0 0 0,0 0-1 0 0,1 1 1 0 0,-1-1 0 0 0,0 0-1 0 0,0 0 1 0 0,0 0 0 0 0,0 0-1 0 0,-1 0 1 0 0,-66 96 109 0 0,67-96-96 0 0,0 1 0 0 0,0 0 0 0 0,0 0 0 0 0,0 0 0 0 0,0-1 0 0 0,1 1 0 0 0,-1 0 0 0 0,1 0 0 0 0,0 0 0 0 0,-1 0 0 0 0,1 0 0 0 0,0 0 0 0 0,0 0 0 0 0,0 0 0 0 0,0 0 0 0 0,1 0 0 0 0,-1 0 0 0 0,0 0 0 0 0,1 0 0 0 0,0 0 0 0 0,-1 0 0 0 0,1-1 0 0 0,0 1 0 0 0,0 0-1 0 0,0 0 1 0 0,0-1 0 0 0,0 1 0 0 0,0-1 0 0 0,0 1 0 0 0,1-1 0 0 0,-1 1 0 0 0,1-1 0 0 0,-1 0 0 0 0,1 1 0 0 0,-1-1 0 0 0,1 0 0 0 0,0 0 0 0 0,0 0 0 0 0,-1 0 0 0 0,1-1 0 0 0,0 1 0 0 0,0 0 0 0 0,0-1 0 0 0,0 1 0 0 0,0-1-13 0 0,93 18 697 0 0,-88-19-971 0 0,4 3-730 0 0,-7 4-6951 0 0,-4-2-4392 0 0</inkml:trace>
  <inkml:trace contextRef="#ctx0" brushRef="#br0" timeOffset="4347.411">1779 848 11795 0 0,'0'0'2076'0'0,"0"0"-718"0"0,0 0-294 0 0,0 0-49 0 0,0 0-118 0 0,0 0-141 0 0,0 0-157 0 0,0 0-156 0 0,0 0-112 0 0,0 0-87 0 0,0 0-60 0 0,0 0-27 0 0,0 0-23 0 0,-7 28-5 0 0,-20 84 12 0 0,26-111-130 0 0,1 1-1 0 0,-1-1 0 0 0,0 1 1 0 0,1-1-1 0 0,-1 0 0 0 0,1 1 1 0 0,-1-1-1 0 0,1 1 0 0 0,0-1 1 0 0,0 1-1 0 0,-1-1 0 0 0,1 1 1 0 0,0-1-1 0 0,0 1 0 0 0,1-1 1 0 0,-1 1-1 0 0,0-1 0 0 0,0 1 1 0 0,1-1-1 0 0,-1 1 0 0 0,1-1 1 0 0,-1 1-1 0 0,1-1 0 0 0,0 0 1 0 0,-1 1-1 0 0,1-1 0 0 0,0 0 1 0 0,0 0-1 0 0,0 1 0 0 0,0-1 1 0 0,1 1-11 0 0,2 0 87 0 0,-1 1 55 0 0,1 0-1 0 0,-1-1 1 0 0,1 0-1 0 0,0 0 1 0 0,0 0-1 0 0,0 0 1 0 0,0-1-1 0 0,0 1 1 0 0,0-1-1 0 0,0 0 1 0 0,1 0-1 0 0,-1 0 1 0 0,0-1-1 0 0,1 0 0 0 0,-1 0 1 0 0,0 0-1 0 0,1 0 1 0 0,-1-1-1 0 0,0 1 1 0 0,1-1-1 0 0,-1 0 1 0 0,0 0-1 0 0,0-1 1 0 0,0 1-1 0 0,0-1 1 0 0,1-1-142 0 0,97-61 2269 0 0,-77 40-2114 0 0,-1-1 0 0 0,-1-2-1 0 0,-1 0 1 0 0,-2-1 0 0 0,0-1-1 0 0,-2-1 1 0 0,-2-1 0 0 0,0 0 0 0 0,-2-1-1 0 0,-2-1 1 0 0,7-25-155 0 0,-10 33-60 0 0,0 0 0 0 0,-2-1 0 0 0,-1 0 0 0 0,-1 0 0 0 0,-1 0 0 0 0,-1-1 0 0 0,-1 0 0 0 0,-2 1 0 0 0,-1-1 0 0 0,-1-3 60 0 0,1 23-31 0 0,0 1 0 0 0,-1-1 1 0 0,0 0-1 0 0,0 1 0 0 0,0-1 1 0 0,-1 1-1 0 0,0 0 0 0 0,0 0 1 0 0,-1 0-1 0 0,0 0 0 0 0,0 1 1 0 0,0-1-1 0 0,0 1 0 0 0,-1 0 1 0 0,0 0-1 0 0,0 1 0 0 0,-1 0 1 0 0,1 0-1 0 0,-1 0 0 0 0,0 0 1 0 0,0 1-1 0 0,0 0 0 0 0,0 0 1 0 0,0 0-1 0 0,-1 1 0 0 0,1 0 1 0 0,-7-1 30 0 0,5 3-11 0 0,0-1 0 0 0,0 1 0 0 0,0 1 0 0 0,0-1 0 0 0,0 1 0 0 0,0 1 0 0 0,0 0 0 0 0,1 0 0 0 0,-1 0 0 0 0,1 1 0 0 0,-1 0 0 0 0,1 0 0 0 0,0 1 0 0 0,0 0 0 0 0,0 0 0 0 0,1 1 1 0 0,-1 0-1 0 0,1 0 0 0 0,1 0 0 0 0,-1 1 0 0 0,1 0 0 0 0,-1 0 0 0 0,2 0 0 0 0,-2 2 11 0 0,0 4 10 0 0,0 0 0 0 0,0 1 0 0 0,1-1 0 0 0,1 1-1 0 0,0 1 1 0 0,1-1 0 0 0,0 0 0 0 0,1 1 0 0 0,1 0 0 0 0,0-1 0 0 0,1 1 0 0 0,0 0 0 0 0,1-1 0 0 0,1 1 0 0 0,0-1 0 0 0,1 1-1 0 0,0-1 1 0 0,1 0 0 0 0,0 0 0 0 0,1 0 0 0 0,1 0 0 0 0,0-1 0 0 0,1 0-10 0 0,110 161 179 0 0,15-30-757 0 0,-121-133-778 0 0,-7-5-5454 0 0,-2-4-5069 0 0</inkml:trace>
  <inkml:trace contextRef="#ctx0" brushRef="#br0" timeOffset="4926.629">2289 717 11130 0 0,'0'0'1815'0'0,"0"0"-533"0"0,0 0-40 0 0,0 0 166 0 0,0 0 75 0 0,0 0-132 0 0,0 0-212 0 0,0 0-214 0 0,0 0-201 0 0,0 0-123 0 0,0 0-96 0 0,0 0-62 0 0,-5 21-66 0 0,-18 62-26 0 0,22-82-318 0 0,1 0-1 0 0,-1 0 1 0 0,1 0 0 0 0,-1 0-1 0 0,1 0 1 0 0,-1 0-1 0 0,1-1 1 0 0,0 1 0 0 0,-1 0-1 0 0,1 0 1 0 0,0 1 0 0 0,0-1-1 0 0,0 0 1 0 0,0 0 0 0 0,0 0-1 0 0,0 0 1 0 0,0 0-1 0 0,0 0 1 0 0,0 0 0 0 0,0 0-1 0 0,1 0 1 0 0,-1 0 0 0 0,0 0-1 0 0,1 0 1 0 0,-1 0 0 0 0,1 0-1 0 0,-1-1 1 0 0,1 1-1 0 0,-1 0 1 0 0,1 0 0 0 0,0 0-1 0 0,-1 0 1 0 0,1-1 0 0 0,0 1-1 0 0,0 0 1 0 0,0-1 0 0 0,-1 1-1 0 0,1-1 1 0 0,0 1-1 0 0,0-1 1 0 0,0 1 0 0 0,0-1-1 0 0,0 1 1 0 0,0-1 0 0 0,0 0-1 0 0,0 0 1 0 0,0 1 0 0 0,0-1-1 0 0,0 0 1 0 0,0 0-1 0 0,0 0 1 0 0,0 0 0 0 0,0 0-1 0 0,0 0 1 0 0,0-1 0 0 0,0 1-1 0 0,0 0 1 0 0,0 0 0 0 0,0-1-1 0 0,0 1 1 0 0,0-1-1 0 0,0 1-31 0 0,5-1 255 0 0,0-1-159 0 0,-1 0 0 0 0,0-1 0 0 0,0 1-1 0 0,0-1 1 0 0,0 0 0 0 0,0-1-1 0 0,0 1 1 0 0,-1-1 0 0 0,0 0 0 0 0,0 0-1 0 0,0 0 1 0 0,0 0 0 0 0,0-1-1 0 0,-1 0 1 0 0,2-2-97 0 0,6-7 163 0 0,60-70 573 0 0,-71 83-731 0 0,1 0 0 0 0,-1 1-1 0 0,1-1 1 0 0,-1 0-1 0 0,1 1 1 0 0,-1-1 0 0 0,1 1-1 0 0,-1-1 1 0 0,1 1-1 0 0,0-1 1 0 0,-1 1 0 0 0,1-1-1 0 0,0 1 1 0 0,-1 0-1 0 0,1-1 1 0 0,0 1 0 0 0,0 0-1 0 0,-1 0 1 0 0,1-1 0 0 0,0 1-1 0 0,0 0 1 0 0,-1 0-1 0 0,1 0 1 0 0,0 0 0 0 0,0 0-1 0 0,0 0 1 0 0,-1 0-1 0 0,1 0 1 0 0,0 1 0 0 0,0-1-1 0 0,-1 0 1 0 0,1 0-1 0 0,0 1 1 0 0,0-1 0 0 0,-1 0-1 0 0,1 1 1 0 0,0-1 0 0 0,-1 0-1 0 0,1 1 1 0 0,-1-1-1 0 0,1 1 1 0 0,0-1 0 0 0,-1 1-1 0 0,1 0 1 0 0,-1-1-1 0 0,1 1 1 0 0,-1 0 0 0 0,0-1-1 0 0,1 1 1 0 0,-1 0-1 0 0,0-1 1 0 0,1 1 0 0 0,-1 0-1 0 0,0 0 1 0 0,0-1-5 0 0,12 47-17 0 0,-12-45 28 0 0,-3 203 92 0 0,-5-74-118 0 0,7 181 21 0 0,0-303-7 0 0,-1 0 0 0 0,0 0 0 0 0,-1 0 0 0 0,0 0 0 0 0,0-1 1 0 0,-1 0-1 0 0,0 1 0 0 0,0-1 0 0 0,-1-1 0 0 0,0 1 0 0 0,-1-1 1 0 0,0 0-1 0 0,0 0 0 0 0,0 0 0 0 0,-1-1 0 0 0,0 0 0 0 0,0-1 1 0 0,0 1-1 0 0,-6 2 1 0 0,3-4 2 0 0,1-1 0 0 0,-1-1 0 0 0,0 1 0 0 0,0-1 0 0 0,0-1 0 0 0,0 0 0 0 0,0 0 0 0 0,0-1 0 0 0,0-1 0 0 0,0 1 0 0 0,0-2 0 0 0,-3 0-2 0 0,8 1-4 0 0,0 0 1 0 0,0-1 0 0 0,1 0 0 0 0,-1 0-1 0 0,1 0 1 0 0,0 0 0 0 0,-1-1-1 0 0,1 1 1 0 0,0-1 0 0 0,0 0 0 0 0,1-1-1 0 0,-1 1 1 0 0,1-1 0 0 0,-1 1-1 0 0,1-1 1 0 0,0 0 0 0 0,1 0 0 0 0,-1 0-1 0 0,1-1 1 0 0,0 1 0 0 0,0-1-1 0 0,0 1 1 0 0,0-1 0 0 0,1 0 0 0 0,0 1-1 0 0,-1-3 4 0 0,5-5-5 0 0,0 1-1 0 0,1 0 1 0 0,0 1-1 0 0,0-1 1 0 0,1 1-1 0 0,0-1 1 0 0,1 1-1 0 0,1 1 1 0 0,-1-1-1 0 0,1 1 1 0 0,1 0-1 0 0,0 1 1 0 0,0 0-1 0 0,1 0 1 0 0,0 1-1 0 0,0 0 1 0 0,7-4 5 0 0,154-83-972 0 0,-159 89 454 0 0,23-9-641 0 0,-12 7-4679 0 0,-14 7-5930 0 0</inkml:trace>
  <inkml:trace contextRef="#ctx0" brushRef="#br0" timeOffset="5533.713">1671 891 104 0 0,'0'0'2379'0'0,"0"0"106"0"0,0 0-2 0 0,0 0-143 0 0,0 0-287 0 0,0 0-361 0 0,0 0-349 0 0,0 0-288 0 0,0 0-143 0 0,0 0-38 0 0,0 0 14 0 0,0 0 20 0 0,0 0-4 0 0,10-5-51 0 0,81-28 1643 0 0,-67 24-2066 0 0,87-40-995 0 0,-107 48-9321 0 0,-3 1-2262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7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0 4313 0 0,'0'0'1747'0'0,"0"0"-412"0"0,0 0 40 0 0,0 0 239 0 0,0 0 113 0 0,0 0-100 0 0,0 0-227 0 0,0 0-232 0 0,0 0-148 0 0,0 0-54 0 0,0 0-53 0 0,0 0-75 0 0,0 0-66 0 0,-26 14-74 0 0,-82 47-70 0 0,54-13 272 0 0,46-35-680 0 0,-16 30 63 0 0,1 0 0 0 0,2 1 0 0 0,2 2 0 0 0,2 0 0 0 0,2 1 0 0 0,2 0 0 0 0,3 1 0 0 0,1 0 0 0 0,0 19-283 0 0,7 92 119 0 0,1-153-148 0 0,2 1-1 0 0,-1-1 1 0 0,1 1 0 0 0,0-1 0 0 0,0 0-1 0 0,0 1 1 0 0,1-1 0 0 0,0 0 0 0 0,1 0-1 0 0,-1 0 1 0 0,1 0 0 0 0,0-1 0 0 0,1 1-1 0 0,-1-1 1 0 0,1 0 0 0 0,0 1 0 0 0,0-2-1 0 0,1 1 1 0 0,-1 0 0 0 0,1-1 0 0 0,0 0-1 0 0,1 0 1 0 0,-1-1 0 0 0,1 1 0 0 0,-1-1-1 0 0,1 0 1 0 0,0-1 0 0 0,0 0 0 0 0,0 1-1 0 0,6 0 30 0 0,4-3-1039 0 0,7 0-1803 0 0,-9-1-2393 0 0,-6-2-6137 0 0</inkml:trace>
  <inkml:trace contextRef="#ctx0" brushRef="#br0" timeOffset="615.971">191 840 7498 0 0,'0'0'2691'0'0,"0"0"-327"0"0,0 0-153 0 0,0 0-97 0 0,0 0-273 0 0,0 0-328 0 0,0 0-340 0 0,0 0-280 0 0,0 0-173 0 0,0 0-104 0 0,0 0-41 0 0,0 0-57 0 0,0 0-48 0 0,9-24-44 0 0,43-118 282 0 0,51-97 656 0 0,-93 222-1353 0 0,2-1-1 0 0,0 2 0 0 0,0 0 0 0 0,2 0 1 0 0,0 1-1 0 0,0 1 0 0 0,2-1-10 0 0,-16 15-2 0 0,1 0 0 0 0,-1-1 0 0 0,1 1 0 0 0,-1 0-1 0 0,1 0 1 0 0,-1 0 0 0 0,0-1 0 0 0,1 1 0 0 0,-1 0-1 0 0,1 0 1 0 0,-1 0 0 0 0,1 0 0 0 0,-1 0 0 0 0,1 0-1 0 0,-1 0 1 0 0,1 0 0 0 0,-1 0 0 0 0,1 0 0 0 0,-1 0 0 0 0,1 0-1 0 0,-1 0 1 0 0,1 0 0 0 0,-1 1 0 0 0,1-1 0 0 0,-1 0-1 0 0,0 0 1 0 0,1 1 0 0 0,-1-1 0 0 0,1 0 0 0 0,-1 0-1 0 0,0 1 1 0 0,1-1 0 0 0,-1 0 0 0 0,0 1 0 0 0,1-1 0 0 0,-1 0-1 0 0,0 1 1 0 0,1-1 0 0 0,-1 1 0 0 0,0-1 0 0 0,0 1-1 0 0,0-1 1 0 0,1 1 0 0 0,-1-1 0 0 0,0 0 0 0 0,0 1-1 0 0,0-1 1 0 0,0 1 0 0 0,0-1 0 0 0,0 1 0 0 0,0-1 0 0 0,0 1-1 0 0,0-1 1 0 0,0 1 0 0 0,0-1 0 0 0,0 1 0 0 0,0-1-1 0 0,-1 1 1 0 0,1-1 0 0 0,0 1 2 0 0,0 42 23 0 0,0-34-23 0 0,-28 218 46 0 0,28-225-41 0 0,1 0 0 0 0,-1 1 0 0 0,1-1 1 0 0,0 0-1 0 0,0 0 0 0 0,0 0 1 0 0,0 0-1 0 0,0-1 0 0 0,0 1 0 0 0,0 0 1 0 0,1 0-1 0 0,-1-1 0 0 0,1 1 1 0 0,-1 0-1 0 0,1-1 0 0 0,0 0 0 0 0,0 1 1 0 0,-1-1-1 0 0,1 0 0 0 0,0 0 1 0 0,0 0-1 0 0,0 0 0 0 0,0 0 1 0 0,0 0-1 0 0,0-1 0 0 0,1 1 0 0 0,-1-1 1 0 0,0 0-1 0 0,0 1 0 0 0,0-1 1 0 0,1 0-1 0 0,-1 0 0 0 0,0 0 0 0 0,0-1 1 0 0,0 1-1 0 0,1 0 0 0 0,-1-1 1 0 0,0 1-1 0 0,0-1 0 0 0,0 0 0 0 0,0 0 1 0 0,0 0-1 0 0,0 0 0 0 0,0 0 1 0 0,0 0-1 0 0,-1-1 0 0 0,1 1 0 0 0,0 0 1 0 0,-1-1-1 0 0,1 0 0 0 0,-1 1 1 0 0,1-1-1 0 0,-1 0 0 0 0,0 0 0 0 0,0 1 1 0 0,0-1-1 0 0,0 0 0 0 0,0 0 1 0 0,1-2-6 0 0,152-206 218 0 0,-107 163-244 0 0,-40 74-169 0 0,-10 138 227 0 0,-4-61-31 0 0,13 23-1378 0 0,4-115-1358 0 0,-5-9-4689 0 0,-3-1 2107 0 0,2 1-5877 0 0</inkml:trace>
  <inkml:trace contextRef="#ctx0" brushRef="#br0" timeOffset="982.733">852 674 9450 0 0,'0'0'2374'0'0,"0"0"-551"0"0,0 0-268 0 0,0 0-180 0 0,0 0-250 0 0,0 0-142 0 0,0 0-58 0 0,0 0-41 0 0,0 0 25 0 0,0 0-15 0 0,0 0-97 0 0,0 0-103 0 0,16 0-131 0 0,112-7 997 0 0,-127 6-1537 0 0,1 1 1 0 0,-1-1-1 0 0,1 0 0 0 0,-1 1 1 0 0,1-1-1 0 0,0 1 1 0 0,-1-1-1 0 0,1 1 0 0 0,-1 0 1 0 0,1 0-1 0 0,0 0 1 0 0,-1 0-1 0 0,1 0 0 0 0,0 0 1 0 0,-1 0-1 0 0,1 0 0 0 0,0 1 1 0 0,-1-1-1 0 0,1 1 1 0 0,-1-1-1 0 0,1 1 0 0 0,-1 0 1 0 0,1-1-1 0 0,-1 1 1 0 0,1 0-1 0 0,-1 0 0 0 0,0 0 1 0 0,0 0-1 0 0,1 0 1 0 0,-1 0-1 0 0,0 1 0 0 0,0-1 1 0 0,0 0-1 0 0,0 1 0 0 0,0-1 1 0 0,0 0-1 0 0,-1 1 1 0 0,1-1-1 0 0,0 1 0 0 0,-1-1 1 0 0,1 2-24 0 0,-3 5 47 0 0,0 1 0 0 0,-1-1 0 0 0,1 1 0 0 0,-2-1 0 0 0,1 0 0 0 0,-1 0 0 0 0,-1 0 0 0 0,1-1 0 0 0,-1 0 1 0 0,-1 0-1 0 0,1 0 0 0 0,-1 0 0 0 0,-1-1 0 0 0,1 0 0 0 0,-1 0 0 0 0,-1 0-47 0 0,-24 27 163 0 0,32-33-159 0 0,-1 1 0 0 0,0 0 0 0 0,0 0 0 0 0,1-1-1 0 0,-1 1 1 0 0,0 0 0 0 0,1 0 0 0 0,-1 0 0 0 0,1 0 0 0 0,-1 0 0 0 0,1 0 0 0 0,-1 0 0 0 0,1 0 0 0 0,0 0 0 0 0,0 0-1 0 0,-1 0 1 0 0,1 0 0 0 0,0 0 0 0 0,0 0 0 0 0,0 0 0 0 0,0 0 0 0 0,0 0 0 0 0,0 0 0 0 0,0 0 0 0 0,1 0 0 0 0,-1 0-1 0 0,0 0 1 0 0,0 0 0 0 0,1 0 0 0 0,-1 0 0 0 0,1 0 0 0 0,-1 0 0 0 0,1 0 0 0 0,-1 0 0 0 0,1-1 0 0 0,0 1 0 0 0,-1 0 0 0 0,1 0-1 0 0,0 0 1 0 0,0-1 0 0 0,-1 1 0 0 0,1 0 0 0 0,0-1 0 0 0,0 1 0 0 0,0-1 0 0 0,0 1 0 0 0,0-1 0 0 0,0 0 0 0 0,0 1-1 0 0,0-1 1 0 0,0 0 0 0 0,0 0 0 0 0,0 1 0 0 0,0-1 0 0 0,0 0 0 0 0,0 0 0 0 0,0 0 0 0 0,0 0-4 0 0,7 1-76 0 0,0 0 0 0 0,1 0 0 0 0,-1-1 0 0 0,0 0 1 0 0,0 0-1 0 0,0-1 0 0 0,0 0 0 0 0,0 0 0 0 0,0-1 0 0 0,0 0 1 0 0,7-3 75 0 0,16-9-3263 0 0,-2-5-3893 0 0,-20 14-4187 0 0</inkml:trace>
  <inkml:trace contextRef="#ctx0" brushRef="#br0" timeOffset="1482.482">1437 389 9210 0 0,'0'0'3014'0'0,"0"0"-806"0"0,0 0-443 0 0,0 0-184 0 0,0 0-184 0 0,0 0-176 0 0,0 0-159 0 0,0 0-189 0 0,0 0-158 0 0,0 0-137 0 0,-35 22-126 0 0,-109 69-109 0 0,90-39 17 0 0,50-41-267 0 0,1-5-41 0 0,0 0 0 0 0,1 0 1 0 0,-1 0-1 0 0,1 1 0 0 0,0-1 0 0 0,1 0 0 0 0,-1 1 0 0 0,1-1 1 0 0,1 1-1 0 0,-1 0 0 0 0,1-1 0 0 0,0 1 0 0 0,1 0 1 0 0,0-1-1 0 0,1 7-52 0 0,1-10 55 0 0,1 0 0 0 0,-1-1 0 0 0,1 1 0 0 0,0-1-1 0 0,0 0 1 0 0,0 0 0 0 0,0 0 0 0 0,0 0 0 0 0,1-1 0 0 0,-1 1 0 0 0,1-1 0 0 0,-1 0 0 0 0,1 0 0 0 0,-1-1 0 0 0,1 0 0 0 0,-1 1 0 0 0,1-2-1 0 0,-1 1 1 0 0,1 0 0 0 0,-1-1 0 0 0,1 0 0 0 0,-1 0 0 0 0,1 0 0 0 0,-1-1 0 0 0,0 1 0 0 0,0-1 0 0 0,2-1-55 0 0,164-99 783 0 0,-168 100-781 0 0,-1 0 0 0 0,1 1 1 0 0,1-1-1 0 0,-1 1 0 0 0,0-1 1 0 0,0 1-1 0 0,0 0 0 0 0,1 0 1 0 0,-1 0-1 0 0,1 0 0 0 0,-1 0 1 0 0,1 1-1 0 0,-1-1 0 0 0,1 1 1 0 0,-1-1-1 0 0,1 1 0 0 0,-1 0 1 0 0,1 0-1 0 0,0 0 0 0 0,-1 0 1 0 0,1 1-1 0 0,-1-1 0 0 0,1 1 1 0 0,-1-1-1 0 0,1 1 0 0 0,-1 0 1 0 0,1 0-1 0 0,-1 0 0 0 0,0 0 1 0 0,0 1-1 0 0,1-1 0 0 0,-1 1 1 0 0,0-1-1 0 0,0 1 0 0 0,0 0 1 0 0,-1 0-1 0 0,1-1 0 0 0,0 1 1 0 0,-1 1-1 0 0,1 0-2 0 0,3 24-1 0 0,-3 1-1 0 0,0 0 1 0 0,-1 0 0 0 0,-2-1-1 0 0,-1 1 1 0 0,-1 0 0 0 0,-2-1-1 0 0,0 1 1 0 0,-2-1 0 0 0,-1-1 0 0 0,-8 19 1 0 0,0 9-49 0 0,3-7 42 0 0,9-26 6 0 0,-1 0-1 0 0,0 0 1 0 0,-2-1 0 0 0,-1 0 0 0 0,0 0-1 0 0,-2-1 1 0 0,0 0 0 0 0,-1 0 0 0 0,-13 15 1 0 0,20-29-3 0 0,0-1 0 0 0,0 1 0 0 0,-1-1 0 0 0,1 0 1 0 0,-1-1-1 0 0,0 1 0 0 0,0-1 0 0 0,-1 0 1 0 0,1 0-1 0 0,-1-1 0 0 0,1 0 0 0 0,-1 0 0 0 0,0 0 1 0 0,0 0-1 0 0,0-1 0 0 0,0 0 0 0 0,0 0 0 0 0,0-1 1 0 0,0 0-1 0 0,0 0 0 0 0,0 0 0 0 0,-4-1 3 0 0,6-3-9 0 0,0 1 0 0 0,1-1 0 0 0,-1 0 1 0 0,1 0-1 0 0,0-1 0 0 0,0 1 0 0 0,1-1 0 0 0,-1 1 0 0 0,1-1 0 0 0,0 0 0 0 0,0 0 0 0 0,0 0 0 0 0,1 0 0 0 0,0 0 0 0 0,0 0 0 0 0,0 0 0 0 0,1 0 0 0 0,-1 0 0 0 0,1-1 1 0 0,1 1-1 0 0,-1 0 0 0 0,1 0 0 0 0,0 0 0 0 0,0-1 0 0 0,0 1 0 0 0,1 0 0 0 0,1-4 9 0 0,4-8-101 0 0,0 1 0 0 0,1-1-1 0 0,1 1 1 0 0,1 1 0 0 0,0 0 0 0 0,1 0 0 0 0,1 1 0 0 0,4-4 101 0 0,24-22-2832 0 0,0 4-3800 0 0,-28 24-5164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0 375 8338 0 0,'0'0'2366'0'0,"0"0"-278"0"0,0 0-117 0 0,0 0-72 0 0,0 0-176 0 0,0 0-281 0 0,0 0-294 0 0,0 0-264 0 0,0 0-190 0 0,0 0-86 0 0,0 0-31 0 0,14-4-22 0 0,103-15 988 0 0,265 19 1018 0 0,-152-28-2373 0 0,-205 19-1264 0 0,-41 3-7632 0 0,8 6 1413 0 0,0 0-4211 0 0</inkml:trace>
  <inkml:trace contextRef="#ctx0" brushRef="#br0" timeOffset="249.68">35 648 8898 0 0,'0'0'3765'0'0,"0"0"-1762"0"0,0 0-712 0 0,0 0 93 0 0,0 0 212 0 0,0 0 74 0 0,0 0-116 0 0,0 0-243 0 0,0 0-259 0 0,0 0-200 0 0,0 0-141 0 0,0 0-127 0 0,37 2-91 0 0,118 2-72 0 0,5-18 356 0 0,102-19-1540 0 0,-213 25-4103 0 0,-43 7 3008 0 0,0 0-1095 0 0,-2-2-3479 0 0,-1-1-5058 0 0</inkml:trace>
  <inkml:trace contextRef="#ctx0" brushRef="#br0" timeOffset="815.73">374 1 9882 0 0,'0'0'2118'0'0,"0"0"-431"0"0,0 0-379 0 0,0 0-142 0 0,0 0-89 0 0,0 0-158 0 0,0 0-155 0 0,0 0-37 0 0,0 0 32 0 0,0 0 96 0 0,0 0 72 0 0,0 0-60 0 0,11 13-86 0 0,34 43-89 0 0,-39-50-524 0 0,0 0 0 0 0,0 0 0 0 0,0-1 0 0 0,1 0 0 0 0,-1 0 0 0 0,1 0 0 0 0,1-1 0 0 0,-1 0 0 0 0,1-1 0 0 0,-1 0 0 0 0,1 0 0 0 0,1 0-168 0 0,20 9 453 0 0,297 119 1214 0 0,-320-129-1666 0 0,-1 1 0 0 0,1-1 1 0 0,-1 1-1 0 0,0 0 0 0 0,1 0 0 0 0,-1 1 1 0 0,-1-1-1 0 0,1 1 0 0 0,-1 0 1 0 0,1 1-1 0 0,-1-1 0 0 0,0 1 0 0 0,-1 0 1 0 0,1-1-1 0 0,-1 2 0 0 0,0-1 1 0 0,0 0-1 0 0,-1 1 0 0 0,1-1 0 0 0,-1 1 1 0 0,-1 0-1 0 0,1-1 0 0 0,-1 1 1 0 0,0 0-1 0 0,0 3-1 0 0,-3 2 15 0 0,-1 0 0 0 0,-1-1 0 0 0,0 1 0 0 0,0-1 1 0 0,-1 0-1 0 0,0 0 0 0 0,-1-1 0 0 0,0 0 0 0 0,0 0 0 0 0,-1 0 1 0 0,-1-1-1 0 0,1 1 0 0 0,-1-2 0 0 0,-1 1 0 0 0,1-1 1 0 0,-7 3-16 0 0,-280 230 385 0 0,169-129-224 0 0,119-92-2096 0 0,23-35-246 0 0,-7 0-2050 0 0,-7 11 1260 0 0,-1 3-2408 0 0,0-1-5594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0,'0'0'2918'0'0,"0"0"-336"0"0,0 0-150 0 0,0 0-231 0 0,0 0-275 0 0,0 0-283 0 0,0 0-282 0 0,0 0-283 0 0,0 0-198 0 0,0 0-136 0 0,0 0-90 0 0,0 0-63 0 0,0 0-62 0 0,19 4 3732 0 0,410 0-2559 0 0,-428-4-1694 0 0,-1 0-24 0 0,0 0 25 0 0,0 0 11 0 0,0 0-13 0 0,0 0-23 0 0,0 0-18 0 0,0 0 9 0 0,0 0 6 0 0,0 0-1 0 0,0 0 2 0 0,0 0-33 0 0,0 0-22 0 0,0 0-22 0 0,-23 4-3698 0 0,2 7-430 0 0,10-4-3308 0 0,4-2-4869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14355 0 0,'0'0'2350'0'0,"0"0"-942"0"0,0 0-329 0 0,0 0 135 0 0,0 0 149 0 0,0 0 57 0 0,0 0-94 0 0,0 0-225 0 0,0 0-229 0 0,0 0-202 0 0,0 0-118 0 0,0 0-95 0 0,0 0-78 0 0,36-1-44 0 0,111-2-64 0 0,-27-13 233 0 0,-19-3-436 0 0,-98 18 407 0 0,2-1-3260 0 0,-7 6-6892 0 0,0-1-2283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71 162 7514 0 0,'0'0'1789'0'0,"0"0"-307"0"0,0 0-95 0 0,0 0 65 0 0,0 0 47 0 0,0 0 14 0 0,0 0-124 0 0,0 0-193 0 0,0 0-195 0 0,0 0-215 0 0,0 0-172 0 0,0-7-143 0 0,-2-21-137 0 0,-24 61 301 0 0,16-7-589 0 0,2 1 0 0 0,1 1 0 0 0,1-1-1 0 0,1 1 1 0 0,2 0 0 0 0,1 0 0 0 0,1 0-1 0 0,1 1 1 0 0,1-1 0 0 0,2 0 0 0 0,1 0-1 0 0,1-1 1 0 0,1 1 0 0 0,2-1 0 0 0,0 0-1 0 0,5 7-45 0 0,0-2 70 0 0,-10-20-32 0 0,1 1 1 0 0,0-1-1 0 0,1 0 1 0 0,0-1 0 0 0,1 1-1 0 0,0-1 1 0 0,1 0-1 0 0,1-1 1 0 0,-1 1 0 0 0,2-1-1 0 0,-1-1 1 0 0,1 0-1 0 0,1 0 1 0 0,0-1 0 0 0,1 1-39 0 0,-7-9 70 0 0,0 0 1 0 0,1-1 0 0 0,-1 1 0 0 0,0-1-1 0 0,0 0 1 0 0,1 0 0 0 0,-1 0 0 0 0,0 0-1 0 0,0-1 1 0 0,0 0 0 0 0,0 0 0 0 0,-1 0-1 0 0,1 0 1 0 0,0-1 0 0 0,-1 1 0 0 0,1-1-1 0 0,-1 0 1 0 0,0 0 0 0 0,0 0 0 0 0,0 0 0 0 0,-1-1-1 0 0,1 1 1 0 0,-1-1 0 0 0,0 1 0 0 0,0-1-1 0 0,0 0 1 0 0,0 0 0 0 0,0 0 0 0 0,-1 0-1 0 0,1-3-70 0 0,5-5 38 0 0,23-47 43 0 0,-2-2 0 0 0,-3 0-1 0 0,14-53-80 0 0,-19 55 33 0 0,-3 9-28 0 0,-3-1 0 0 0,-2 0-1 0 0,-3 0 1 0 0,-2-1 0 0 0,-2 0 0 0 0,-1-34-5 0 0,-4 86-41 0 0,-4 23-194 0 0,-11 62 350 0 0,5 1 1 0 0,0 74-116 0 0,11-103 94 0 0,1 1 0 0 0,4 0 0 0 0,2-1 0 0 0,2 0 1 0 0,17 53-95 0 0,-22-94 9 0 0,8 27 25 0 0,1-2 0 0 0,2 0 0 0 0,2-1 0 0 0,17 28-34 0 0,-11-36-9 0 0,-27-55-729 0 0,-12-12-1635 0 0,7 24-945 0 0,0 3-3331 0 0,4 4-4901 0 0</inkml:trace>
  <inkml:trace contextRef="#ctx0" brushRef="#br0" timeOffset="498.133">836 582 0 0 0,'0'0'1895'0'0,"0"0"694"0"0,0 0 150 0 0,0 0-57 0 0,0 0-218 0 0,0 0-286 0 0,0 0-288 0 0,0 0-264 0 0,0 0-200 0 0,0 0-195 0 0,0 0-168 0 0,0 0-138 0 0,0 0-145 0 0,1-3-131 0 0,3-10-115 0 0,-4 10-94 0 0,0 3-86 0 0,0 0-73 0 0,0 0-72 0 0,0 0-60 0 0,4 20 219 0 0,4 44 148 0 0,-7 36-185 0 0,-2-53-195 0 0,1 61-260 0 0,0-108 44 0 0,0 0-57 0 0,0 0-77 0 0,0 0-103 0 0,0 0-140 0 0,0 0-206 0 0,0 0-323 0 0,0-7-8192 0 0,0 3-2144 0 0</inkml:trace>
  <inkml:trace contextRef="#ctx0" brushRef="#br0" timeOffset="1181.562">1082 710 10146 0 0,'0'0'2325'0'0,"0"0"-324"0"0,0 0-184 0 0,0 0-197 0 0,0 0-214 0 0,0 0-173 0 0,0 0-191 0 0,0 0-209 0 0,0 0-146 0 0,0 0-129 0 0,0 0-104 0 0,0 0-68 0 0,0 0-53 0 0,37-6-29 0 0,112-18-30 0 0,-8 7 295 0 0,-67 10-387 0 0,-45 3-88 0 0,-29 4-58 0 0,0 0-1 0 0,0 0 36 0 0,0 0 23 0 0,-15-4 452 0 0,-154-51-454 0 0,134 34 2 0 0,30 89 213 0 0,2 205-113 0 0,3-272-198 0 0,0-1 6 0 0,0 0-4 0 0,0 0 10 0 0,0 0 14 0 0,0 0 17 0 0,0 0 29 0 0,0 0 0 0 0,0 0 27 0 0,0 0 2 0 0,0 0 7 0 0,8-16 259 0 0,120-181-261 0 0,-116 156-1335 0 0,-12 41 605 0 0,0 0-362 0 0,-4 3-8132 0 0,2 1-2567 0 0</inkml:trace>
  <inkml:trace contextRef="#ctx0" brushRef="#br0" timeOffset="1629.979">1722 636 7826 0 0,'0'0'4765'0'0,"0"0"-2141"0"0,0 0-834 0 0,0 0-150 0 0,0 0-95 0 0,0 0-133 0 0,0 0-162 0 0,0 0-213 0 0,0 0-269 0 0,0 0-182 0 0,0 0-124 0 0,0 0-95 0 0,0 0-17 0 0,18-9-33 0 0,57-31-24 0 0,22 12 568 0 0,-67 25-616 0 0,70-1 154 0 0,-99 5-399 0 0,0-1 0 0 0,0 1 1 0 0,0 0-1 0 0,0 1 0 0 0,1-1 0 0 0,-2 0 1 0 0,1 0-1 0 0,0 0 0 0 0,0 1 0 0 0,0-1 1 0 0,0 0-1 0 0,-1 1 0 0 0,1-1 1 0 0,-1 0-1 0 0,1 1 0 0 0,-1-1 0 0 0,0 1 1 0 0,1-1-1 0 0,-1 1 0 0 0,0-1 1 0 0,0 1-1 0 0,0-1 0 0 0,0 1 0 0 0,0-1 1 0 0,0 1-1 0 0,-1-1 0 0 0,1 1 0 0 0,0-1 1 0 0,-1 1-1 0 0,1-1 0 0 0,-1 1 1 0 0,1-1-1 0 0,-1 0 0 0 0,0 1 0 0 0,0-1 1 0 0,0 0-1 0 0,0 0 0 0 0,1 0 0 0 0,-2 1 1 0 0,1-1-1 0 0,0 0 0 0 0,0 0 1 0 0,0 0-1 0 0,0-1 0 0 0,-134 138 196 0 0,132-135-195 0 0,-1 0 1 0 0,0 1 0 0 0,1 0-1 0 0,-1-1 1 0 0,1 1-1 0 0,0 0 1 0 0,0 1 0 0 0,1-1-1 0 0,-1 0 1 0 0,1 1-1 0 0,0-1 1 0 0,0 1 0 0 0,1 0-1 0 0,-1 0 1 0 0,1 0-1 0 0,0 0 1 0 0,0 0 0 0 0,1 0-1 0 0,-1 0 1 0 0,1 0-1 0 0,0 0 1 0 0,1 0 0 0 0,-1 0-1 0 0,1 0 1 0 0,1 4-2 0 0,2-7 27 0 0,-1 1-1 0 0,1-1 1 0 0,0 1 0 0 0,0-1 0 0 0,0 0-1 0 0,0-1 1 0 0,0 1 0 0 0,0-1 0 0 0,0 0-1 0 0,1 0 1 0 0,-1 0 0 0 0,1 0 0 0 0,-1-1-1 0 0,0 1 1 0 0,1-1 0 0 0,-1-1 0 0 0,1 1-1 0 0,-1 0 1 0 0,1-1 0 0 0,0 0-27 0 0,14 0 92 0 0,82-33-1911 0 0,-87 29-94 0 0,-2 1-3499 0 0,-6 1-6022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16 0 0 0,'0'0'2275'0'0,"0"0"-130"0"0,0 0-58 0 0,0 0 100 0 0,0 0 40 0 0,0 0-175 0 0,0 0-298 0 0,0 0-314 0 0,0 0-285 0 0,0 0-181 0 0,0 0-166 0 0,-11-2-162 0 0,-2-1-879 0 0,-16-4 2226 0 0,47 15 495 0 0,123 1 195 0 0,-92-10-2345 0 0,-31-1-81 0 0,-26-1 346 0 0,-30-3-319 0 0,-133 16-360 0 0,152-6 70 0 0,26-4-190 0 0,132-20-2370 0 0,-109 18-1728 0 0,1 2-3427 0 0,-19 0-4095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55 14699 0 0,'0'0'1925'0'0,"0"0"-368"0"0,0 0-206 0 0,0 0-55 0 0,0 0-122 0 0,0 0-172 0 0,0 0-246 0 0,0 0-263 0 0,0 0-82 0 0,0 0 12 0 0,0 0 50 0 0,0 0 51 0 0,0 0-9 0 0,-1 21-70 0 0,-2 146 625 0 0,-10 99 78 0 0,-32 15-1081 0 0,40-267-574 0 0,2-24-2130 0 0,1-25-1534 0 0,2-1-79 0 0,0 12-2949 0 0,0 8-3366 0 0</inkml:trace>
  <inkml:trace contextRef="#ctx0" brushRef="#br0" timeOffset="246.798">0 39 7306 0 0,'0'0'2799'0'0,"0"0"-416"0"0,0 0-352 0 0,0 0-205 0 0,0 0-212 0 0,0 0-257 0 0,0 0-246 0 0,0 0-239 0 0,0 0-173 0 0,0 0-24 0 0,0 0 22 0 0,0 0 22 0 0,11 0-20 0 0,169-11 1701 0 0,141-16-1917 0 0,-242 51-3269 0 0,-49-2-7743 0 0,-21-14-1811 0 0</inkml:trace>
  <inkml:trace contextRef="#ctx0" brushRef="#br0" timeOffset="817.76">854 278 16724 0 0,'0'0'1724'0'0,"0"0"-358"0"0,0 0-177 0 0,0 0-54 0 0,0 0-137 0 0,0 0-176 0 0,0 0-179 0 0,0 0-159 0 0,0 0-96 0 0,0 0-38 0 0,0 0-35 0 0,0 0-25 0 0,0 0-18 0 0,-15 15-46 0 0,-46 47-46 0 0,-88 123 519 0 0,72-101-491 0 0,76-84-204 0 0,1 1-1 0 0,0-1 1 0 0,-1 0 0 0 0,1 0 0 0 0,-1 1 0 0 0,1-1 0 0 0,-1 0 0 0 0,1 1 0 0 0,0-1 0 0 0,-1 0 0 0 0,1 1-1 0 0,0-1 1 0 0,-1 1 0 0 0,1-1 0 0 0,0 0 0 0 0,-1 1 0 0 0,1-1 0 0 0,0 1 0 0 0,0-1 0 0 0,0 1 0 0 0,0-1-1 0 0,-1 1 1 0 0,1-1 0 0 0,0 1 0 0 0,0-1 0 0 0,0 1 0 0 0,0-1 0 0 0,0 1 0 0 0,0-1 0 0 0,0 1 0 0 0,0-1-1 0 0,0 1 1 0 0,1-1 0 0 0,-1 1 0 0 0,0-1 0 0 0,0 1 0 0 0,0-1 0 0 0,0 1 0 0 0,1-1 0 0 0,-1 1-1 0 0,0-1 1 0 0,1 1 0 0 0,-1-1 0 0 0,0 0 0 0 0,1 1 0 0 0,-1-1 0 0 0,0 1 0 0 0,1-1 0 0 0,-1 0 0 0 0,1 0-1 0 0,-1 1 1 0 0,1-1 0 0 0,-1 0 0 0 0,0 0 0 0 0,1 1 0 0 0,-1-1 0 0 0,1 0-4 0 0,37 7 469 0 0,-22-5-368 0 0,182 24 286 0 0,-122-14-323 0 0,-85-73 737 0 0,-87-170-670 0 0,26 108-134 0 0,60 80-642 0 0,34 43-1581 0 0,23 4-1141 0 0,-17 6-6280 0 0,-19-5-2685 0 0</inkml:trace>
  <inkml:trace contextRef="#ctx0" brushRef="#br0" timeOffset="1233.009">1328 224 9162 0 0,'0'0'3645'0'0,"0"0"-1259"0"0,0 0-545 0 0,0 0-106 0 0,0 0-85 0 0,0 0-187 0 0,0 0-248 0 0,0 0-262 0 0,0 0-246 0 0,0 0-195 0 0,0 0-142 0 0,0 0-93 0 0,0 0-53 0 0,-11 6 246 0 0,-29 74 1042 0 0,20-43-1213 0 0,-1 6-217 0 0,-2-1 0 0 0,-2-2 0 0 0,-1 0 0 0 0,-2-1 0 0 0,-2-2 0 0 0,-1-1 1 0 0,-23 19-83 0 0,9-28-401 0 0,44-27 213 0 0,1 0-77 0 0,0 0-74 0 0,19-120-8897 0 0,-2 67 3149 0 0,-3 0-4582 0 0,-12 36 8858 0 0</inkml:trace>
  <inkml:trace contextRef="#ctx0" brushRef="#br0" timeOffset="1843.486">1045 259 0 0 0,'0'0'4430'0'0,"0"0"-150"0"0,0 0-585 0 0,0 0-797 0 0,0 0-715 0 0,0 0-489 0 0,0 0-346 0 0,0 0-270 0 0,0 0-241 0 0,0 0-227 0 0,0 0-159 0 0,0 0-118 0 0,-1-5-48 0 0,0 5-244 0 0,1 0 0 0 0,0 0 0 0 0,-1 1-1 0 0,1-1 1 0 0,-1 0 0 0 0,1 0-1 0 0,0 0 1 0 0,-1 0 0 0 0,1 0-1 0 0,-1 0 1 0 0,1 0 0 0 0,0 1 0 0 0,-1-1-1 0 0,1 0 1 0 0,-1 0 0 0 0,1 0-1 0 0,0-1 1 0 0,-1 1 0 0 0,1 0-1 0 0,-1 0 1 0 0,1 0 0 0 0,0 0-1 0 0,-1 0 1 0 0,1 0 0 0 0,-1-1 0 0 0,1 1-1 0 0,0 0 1 0 0,-1 0 0 0 0,1 0-1 0 0,0-1 1 0 0,-1 1 0 0 0,1 0-1 0 0,0-1 1 0 0,0 1 0 0 0,-1 0-1 0 0,1-1 1 0 0,0 1-41 0 0,1 18 262 0 0,0-1 0 0 0,2 1 0 0 0,0-1-1 0 0,1 0 1 0 0,0 0 0 0 0,1 0 0 0 0,2-1 0 0 0,-1 0 0 0 0,2 0 0 0 0,0 0-1 0 0,1-1 1 0 0,0 0 0 0 0,1-1 0 0 0,1 0 0 0 0,0-1 0 0 0,1 0-1 0 0,4 3-261 0 0,3 7 203 0 0,108 120 240 0 0,-106-116-395 0 0,-20-27-50 0 0,-1 0 12 0 0,0 0 8 0 0,0 0 22 0 0,0 0-39 0 0,0 0-52 0 0,0 0 46 0 0,0 0 16 0 0,0 0-3 0 0,0 0 34 0 0,0 0-24 0 0,0 0-10 0 0,0 0 0 0 0,0 0-6 0 0,0 0-14 0 0,0 0 18 0 0,0 0-10 0 0,0 0 4 0 0,0 0 22 0 0,0 0-24 0 0,0 0 6 0 0,0 0 0 0 0,0 0-11 0 0,0 0 18 0 0,0 0-6 0 0,0 0-32 0 0,0 0 33 0 0,0 0 6 0 0,0 0-18 0 0,0 0-4 0 0,0 0 10 0 0,0 0-8 0 0,0 0 9 0 0,0 0 0 0 0,0 0 18 0 0,0 0-18 0 0,0 0-2 0 0,0 0-20 0 0,0 0 9 0 0,0 0-2 0 0,0 0-12 0 0,0 0 23 0 0,0 0-4 0 0,0 0-2 0 0,0 0 12 0 0,0 0-25 0 0,0 0 8 0 0,0 0 15 0 0,0 0-6 0 0,0 0-6 0 0,0 0-10 0 0,0 0-7 0 0,0 0-16 0 0,0 0-3 0 0,0 0-1 0 0,0 0-28 0 0,0 0-24 0 0,0 0-39 0 0,0 0-53 0 0,0 0-63 0 0,-5-9-3612 0 0,0 3-3128 0 0,3 5-5076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 5593 0 0,'0'0'3130'0'0,"0"0"-831"0"0,0 0-365 0 0,0 0-150 0 0,0 0-145 0 0,0 0-188 0 0,0 0-220 0 0,0 0-228 0 0,0 0-217 0 0,0 0-199 0 0,0 0-145 0 0,0 0-87 0 0,0 0-55 0 0,-9 2-2 0 0,-64 24 583 0 0,-122 166 778 0 0,152-143-1153 0 0,43-48-476 0 0,29 7 700 0 0,138 12 78 0 0,-9 17-712 0 0,-146-33-234 0 0,-12-4 157 0 0,1 0 0 0 0,-1 1 0 0 0,0-1 0 0 0,1 0 0 0 0,-1 0 0 0 0,1 0 0 0 0,-1 1 1 0 0,0-1-1 0 0,1 0 0 0 0,-1 0 0 0 0,1 0 0 0 0,-1 0 0 0 0,1 0 0 0 0,-1 0 0 0 0,0 0 0 0 0,1 0 0 0 0,-1 0 0 0 0,1 0 0 0 0,-1 0 0 0 0,1 0 0 0 0,-1 0 0 0 0,0 0 1 0 0,1 0-1 0 0,-1-1 0 0 0,1 1 0 0 0,-1 0 0 0 0,0 0 0 0 0,1 0 0 0 0,-1-1 0 0 0,1 1 0 0 0,-1 0 0 0 0,0 0 0 0 0,1-1 0 0 0,-1 1 0 0 0,0 0 0 0 0,0-1 0 0 0,1 1 0 0 0,-1 0 1 0 0,0-1-1 0 0,0 1 0 0 0,1 0 0 0 0,-1-1 0 0 0,0 1 0 0 0,0-1 0 0 0,0 1 0 0 0,0-1 0 0 0,0 1 0 0 0,0 0 0 0 0,1-1 0 0 0,-1 1 0 0 0,0-1 0 0 0,0 1 0 0 0,0-1 0 0 0,0 1 1 0 0,-1 0-1 0 0,1-1 0 0 0,0 1 0 0 0,0-1 0 0 0,0 1 0 0 0,0-1 0 0 0,0 1 0 0 0,-1 0 0 0 0,1-1 0 0 0,0 1 0 0 0,0 0 0 0 0,0-1 0 0 0,-1 1 0 0 0,1-1 0 0 0,0 1-19 0 0,-26-69 243 0 0,-61-139 29 0 0,65 165-481 0 0,21 41 197 0 0,-2-3-2603 0 0,12 8-5499 0 0,-7-3-3609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8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31 8698 0 0,'0'0'3335'0'0,"0"0"-1306"0"0,0 0-526 0 0,0 0-48 0 0,0 0-27 0 0,0 0-150 0 0,0 0-228 0 0,0 0-259 0 0,0 0-261 0 0,0 0-204 0 0,0 0-84 0 0,0 0 9 0 0,-5 3 42 0 0,3-2-255 0 0,0 0-1 0 0,0 0 1 0 0,1 0-1 0 0,-1 0 1 0 0,1 0-1 0 0,-1 1 1 0 0,1-1 0 0 0,-1 1-1 0 0,1-1 1 0 0,0 1-1 0 0,0-1 1 0 0,-1 1 0 0 0,1 0-1 0 0,1 0 1 0 0,-1-1-1 0 0,0 1 1 0 0,0 0 0 0 0,1 0-1 0 0,-1 0 1 0 0,1 0-1 0 0,-1 0 1 0 0,1 0 0 0 0,0 0-1 0 0,0 0 1 0 0,0 0-1 0 0,0 0 1 0 0,0 1-38 0 0,0 10 98 0 0,0 0 0 0 0,0 0 1 0 0,2-1-1 0 0,-1 1 0 0 0,2-1 1 0 0,0 1-1 0 0,0-1 0 0 0,1 0 1 0 0,1 0-1 0 0,0-1 0 0 0,0 1 0 0 0,1-1 1 0 0,1 0-1 0 0,0-1 0 0 0,0 1 1 0 0,1-1-1 0 0,1 0-98 0 0,-5-8 63 0 0,-1 0 0 0 0,1 0 1 0 0,0-1-1 0 0,0 0 0 0 0,0 1 0 0 0,0-1 1 0 0,1-1-1 0 0,-1 1 0 0 0,0-1 0 0 0,0 1 1 0 0,1-1-1 0 0,-1-1 0 0 0,0 1 0 0 0,0 0 0 0 0,0-1 1 0 0,1 0-1 0 0,-1 0 0 0 0,0 0 0 0 0,0-1 1 0 0,0 1-1 0 0,0-1 0 0 0,-1 0 0 0 0,1 0 1 0 0,0 0-1 0 0,-1-1 0 0 0,1 1 0 0 0,-1-1 1 0 0,0 0-1 0 0,0 0 0 0 0,0 0 0 0 0,2-3-63 0 0,13-13 74 0 0,-1 0 0 0 0,-1-1-1 0 0,-1 0 1 0 0,-1-2-1 0 0,-1 1 1 0 0,0-2 0 0 0,-2 0-1 0 0,6-16-73 0 0,11-20 47 0 0,-22 71-146 0 0,-8 49 96 0 0,-50 342 117 0 0,12-132-50 0 0,35-250-63 0 0,3-11 1 0 0,1-1 0 0 0,-1 1-1 0 0,-1-1 1 0 0,0 0 0 0 0,0 0 0 0 0,-1 0-1 0 0,0 0 1 0 0,-1 0 0 0 0,0-1 0 0 0,0 0-1 0 0,-1 0 1 0 0,0 0 0 0 0,0-1 0 0 0,-4 3-2 0 0,9-8 4 0 0,-1-1 0 0 0,0 0 0 0 0,0 1 0 0 0,0-1 0 0 0,0 0 0 0 0,-1 0 0 0 0,1 0 0 0 0,0 0 0 0 0,0 0 0 0 0,-1 0 0 0 0,1-1 0 0 0,0 1 0 0 0,-1-1 0 0 0,1 0 0 0 0,-1 1 0 0 0,1-1 0 0 0,0 0 0 0 0,-1-1 0 0 0,1 1 0 0 0,-1 0 0 0 0,1-1 0 0 0,0 1 0 0 0,-1-1 1 0 0,1 0-1 0 0,0 0 0 0 0,0 0 0 0 0,-1 0 0 0 0,1 0 0 0 0,0 0 0 0 0,0 0 0 0 0,0-1 0 0 0,0 1 0 0 0,0-1 0 0 0,1 0 0 0 0,-1 1 0 0 0,0-1 0 0 0,1 0 0 0 0,-1 0 0 0 0,1 0 0 0 0,0 0 0 0 0,0 0 0 0 0,0 0 0 0 0,0-1 0 0 0,0 1 0 0 0,-1-2-4 0 0,-1-7 3 0 0,1 1 1 0 0,0-1-1 0 0,0 1 0 0 0,1-1 0 0 0,0 1 1 0 0,1-1-1 0 0,0 0 0 0 0,0 0 0 0 0,2 1 1 0 0,-1-1-1 0 0,1 1 0 0 0,1-1 0 0 0,0 1 1 0 0,0 0-1 0 0,1 0 0 0 0,3-7-3 0 0,3-2-157 0 0,1 1-1 0 0,0 0 0 0 0,1 0 1 0 0,1 1-1 0 0,1 1 0 0 0,0 0 1 0 0,1 1-1 0 0,8-6 158 0 0,12-3-4769 0 0,2 5-4501 0 0,-28 15-2968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1 378 3513 0 0,'0'0'3942'0'0,"0"0"-1280"0"0,0 0-542 0 0,0 0-178 0 0,0 0-219 0 0,0 0-228 0 0,0 0-225 0 0,0 0-206 0 0,0 0-193 0 0,0 0-156 0 0,0 0-106 0 0,0 0-80 0 0,0 0-40 0 0,2 0 6260 0 0,-1 0-7184 0 0,217-31 1443 0 0,-142 16-819 0 0,-56 14-216 0 0,-19 1 22 0 0,-1 0-5 0 0,0 0-5 0 0,0 0-6 0 0,-18 4-968 0 0,-3 8-2427 0 0,14-9-2888 0 0,5-2-5898 0 0</inkml:trace>
  <inkml:trace contextRef="#ctx0" brushRef="#br0" timeOffset="405.904">744 85 14043 0 0,'0'0'1732'0'0,"0"0"-482"0"0,0 0-184 0 0,0 0 0 0 0,0 0-28 0 0,0 0-63 0 0,0 0-104 0 0,0 0-107 0 0,0 0-63 0 0,0 0-63 0 0,0 0-74 0 0,0 0-63 0 0,0 0-65 0 0,-10 27-49 0 0,-31 85-36 0 0,15-2 465 0 0,19-57-562 0 0,2 0 0 0 0,2 0 0 0 0,4 43-254 0 0,0-31-114 0 0,-5-77-3605 0 0,-4-17-2228 0 0,8 18 1003 0 0,0 6-5668 0 0</inkml:trace>
  <inkml:trace contextRef="#ctx0" brushRef="#br0" timeOffset="620.925">498 62 13051 0 0,'0'0'2571'0'0,"0"0"-875"0"0,0 0-394 0 0,0 0 54 0 0,0 0 70 0 0,0 0-26 0 0,0 0-150 0 0,0 0-229 0 0,0 0-208 0 0,33-1-152 0 0,107-2-108 0 0,17-13 702 0 0,35-22-405 0 0,-186 37-1262 0 0,20-2 120 0 0,-18 11-7499 0 0,-8-5-4213 0 0</inkml:trace>
  <inkml:trace contextRef="#ctx0" brushRef="#br0" timeOffset="1498.891">1502 131 4969 0 0,'0'0'3749'0'0,"0"0"-1582"0"0,0 0-608 0 0,0 0 19 0 0,0 0 43 0 0,0 0-78 0 0,0 0-166 0 0,0 0-265 0 0,0 0-241 0 0,0 0-163 0 0,0 0-79 0 0,0 0-5 0 0,0 0-67 0 0,1 4 3165 0 0,-3 4-3630 0 0,0 1 1 0 0,-1-1-1 0 0,0 0 1 0 0,0 0-1 0 0,-1 0 1 0 0,0-1 0 0 0,0 1-1 0 0,-1-1 1 0 0,0 0-1 0 0,-1 0 1 0 0,1 0-1 0 0,-7 4-92 0 0,9-6 31 0 0,-283 256 328 0 0,266-226-303 0 0,41-31 191 0 0,77 7 270 0 0,35 16-443 0 0,-35 0-86 0 0,-51-12-16 0 0,-45-16 43 0 0,-1 0 0 0 0,0-1 1 0 0,0 1-1 0 0,0-1 1 0 0,0 1-1 0 0,0-1 0 0 0,0 1 1 0 0,0-1-1 0 0,-1 0 1 0 0,1 1-1 0 0,-1-1 0 0 0,1 0 1 0 0,-1 0-1 0 0,0 1 1 0 0,1-1-1 0 0,-1 0 0 0 0,0 0 1 0 0,0 0-1 0 0,0 1 1 0 0,0-1-1 0 0,-1 0 0 0 0,1 0 1 0 0,0 0-1 0 0,-1 1 1 0 0,1-1-1 0 0,-1 0 0 0 0,0 1 1 0 0,0-1-1 0 0,1 0 0 0 0,-1 1 1 0 0,0-1-1 0 0,0 1 1 0 0,-1-2-16 0 0,-124-259 206 0 0,104 212-1159 0 0,39 54-2283 0 0,0 4-3022 0 0,-13-4-5507 0 0</inkml:trace>
  <inkml:trace contextRef="#ctx0" brushRef="#br0" timeOffset="2246.817">1762 185 13179 0 0,'0'0'2463'0'0,"0"0"-755"0"0,0 0-351 0 0,0 0-29 0 0,0 0-54 0 0,0 0-142 0 0,0 0-220 0 0,0 0-280 0 0,0 0-218 0 0,0 0-142 0 0,0 0-88 0 0,0 0-44 0 0,0 0-15 0 0,-1 2 11 0 0,-7 21 45 0 0,1-1 1 0 0,1 1-1 0 0,2 0 1 0 0,0 0-1 0 0,1 1 0 0 0,2-1 1 0 0,0 10-182 0 0,0-30 27 0 0,0 0 1 0 0,1 0-1 0 0,-1 0 1 0 0,1 0 0 0 0,0 0-1 0 0,0 0 1 0 0,0 0 0 0 0,0 0-1 0 0,0 0 1 0 0,1 0-1 0 0,-1 0 1 0 0,1-1 0 0 0,0 1-1 0 0,0 0 1 0 0,0 0-1 0 0,0 0 1 0 0,0-1 0 0 0,1 1-1 0 0,-1-1 1 0 0,1 1-1 0 0,0-1 1 0 0,-1 1 0 0 0,1-1-1 0 0,0 0 1 0 0,0 0-1 0 0,1 0 1 0 0,-1 0 0 0 0,0 0-1 0 0,1-1 1 0 0,-1 1-1 0 0,1-1 1 0 0,0 1 0 0 0,-1-1-1 0 0,1 0 1 0 0,0 0 0 0 0,0 0-1 0 0,0 0 1 0 0,0-1-1 0 0,-1 1 1 0 0,2-1-28 0 0,3 0 59 0 0,-1 0 0 0 0,1 0-1 0 0,0-1 1 0 0,0 0 0 0 0,0-1 0 0 0,-1 1 0 0 0,1-1 0 0 0,-1 0-1 0 0,1-1 1 0 0,-1 0 0 0 0,0 0 0 0 0,0 0 0 0 0,0 0-1 0 0,0-1 1 0 0,-1 0 0 0 0,1-1 0 0 0,-1 1 0 0 0,0-1-59 0 0,6-5 35 0 0,20-19-30 0 0,1 1 1 0 0,1 2-1 0 0,1 1 1 0 0,2 2-1 0 0,34-17-5 0 0,3 17-104 0 0,-67 50-20 0 0,-4-6 123 0 0,-1 0 0 0 0,-1-1-1 0 0,-1 1 1 0 0,-1 0-1 0 0,-1 0 1 0 0,0-1 0 0 0,-2 0-1 0 0,0 0 1 0 0,-6 15 1 0 0,-6 25 31 0 0,16-54-33 0 0,-28 112 23 0 0,5 1 0 0 0,-6 101-21 0 0,29-184 1 0 0,-2 1-1 0 0,-2-1 1 0 0,-1 0 0 0 0,-2-1-1 0 0,-1 0 1 0 0,-7 15-1 0 0,15-48 14 0 0,1 0-1 0 0,-1-1 0 0 0,0 1 1 0 0,1-1-1 0 0,-1 1 1 0 0,0-1-1 0 0,0 1 1 0 0,0-1-1 0 0,0 0 1 0 0,0 1-1 0 0,0-1 1 0 0,-1 0-1 0 0,1 0 1 0 0,0 0-1 0 0,-1 0 1 0 0,1 0-1 0 0,0 0 0 0 0,-1 0 1 0 0,1 0-1 0 0,-1-1 1 0 0,0 1-1 0 0,1 0 1 0 0,-1-1-1 0 0,1 0 1 0 0,-1 1-1 0 0,0-1 1 0 0,0 0-1 0 0,1 0 1 0 0,-1 0-1 0 0,0 0 0 0 0,1 0 1 0 0,-1 0-1 0 0,0 0 1 0 0,1-1-1 0 0,-1 1 1 0 0,0 0-1 0 0,1-1 1 0 0,-1 0-1 0 0,1 1 1 0 0,-1-1-1 0 0,1 0 1 0 0,-1 0-1 0 0,1 0 0 0 0,-1 0 1 0 0,1 0-1 0 0,0 0 1 0 0,-1 0-1 0 0,1 0 1 0 0,0-1-1 0 0,0 1 1 0 0,0 0-1 0 0,0-1 1 0 0,0 1-1 0 0,0-1 1 0 0,1 1-1 0 0,-1-1 0 0 0,0 1 1 0 0,1-1-1 0 0,-1 0 1 0 0,1 1-1 0 0,0-1 1 0 0,-1 0-1 0 0,1 0-13 0 0,-4-10 62 0 0,1 0 1 0 0,0-1-1 0 0,1 1 0 0 0,1 0 0 0 0,0-1 0 0 0,0 1 1 0 0,1-1-1 0 0,1 1 0 0 0,0-1 0 0 0,1 1 0 0 0,0-1 0 0 0,0 1 1 0 0,2 0-1 0 0,-1 0 0 0 0,2 0 0 0 0,5-10-62 0 0,0-2-73 0 0,2 0 0 0 0,0 1 0 0 0,1 1-1 0 0,2 0 1 0 0,0 1 0 0 0,1 1 0 0 0,1 0-1 0 0,1 1 1 0 0,1 1 0 0 0,10-8 73 0 0,16 2-1591 0 0,-35 22-3085 0 0,0 1-4338 0 0,-9 1-3642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0 400 2625 0 0,'0'0'4627'0'0,"0"0"-1894"0"0,0 0-806 0 0,0 0-204 0 0,0 0-103 0 0,0 0-86 0 0,0 0-132 0 0,0 0-169 0 0,0 0-162 0 0,0 0-131 0 0,0 0-109 0 0,12 0-109 0 0,208-17 2140 0 0,-9 8-2133 0 0,-211 9-850 0 0,0 0-43 0 0,0 0-83 0 0,0 0-89 0 0,0 0-100 0 0,-14 0-4206 0 0,9 0-1556 0 0,-1 0-5148 0 0</inkml:trace>
  <inkml:trace contextRef="#ctx0" brushRef="#br0" timeOffset="246.218">145 200 10274 0 0,'0'0'1518'0'0,"0"0"-378"0"0,0 0-105 0 0,0 0 192 0 0,0 0 160 0 0,0 0-20 0 0,0 0-136 0 0,0 0-191 0 0,0 0-192 0 0,0 0-157 0 0,0 0-142 0 0,0 0-136 0 0,0 0-96 0 0,4 35-92 0 0,11 110-83 0 0,-9-51-52 0 0,-6-91-382 0 0,2 63-153 0 0,2-45-3287 0 0,1 0-5140 0 0,-3-17-1281 0 0</inkml:trace>
  <inkml:trace contextRef="#ctx0" brushRef="#br0" timeOffset="881.604">440 578 10122 0 0,'0'0'5079'0'0,"0"0"-2488"0"0,0 0-918 0 0,0 0-143 0 0,0 0-143 0 0,0 0-181 0 0,0 0-197 0 0,0 0-191 0 0,0 0-178 0 0,0 0-127 0 0,0 0-69 0 0,0 0-109 0 0,0 0-48 0 0,9-29-56 0 0,30-90-39 0 0,-7 54 120 0 0,-18 44-273 0 0,0 1 1 0 0,0 0 0 0 0,2 1-1 0 0,1 1 1 0 0,0 0 0 0 0,1 2-1 0 0,1 0 1 0 0,0 1 0 0 0,1 0-1 0 0,1 2 1 0 0,6-3-40 0 0,52-4-116 0 0,-67 55 13 0 0,-20 77 148 0 0,6-27-35 0 0,3-84-9 0 0,-1 0 0 0 0,1 0 0 0 0,-1 0 0 0 0,1 0 1 0 0,-1 0-1 0 0,1 0 0 0 0,0 0 0 0 0,0 0 0 0 0,0 0 0 0 0,-1 0 1 0 0,1 0-1 0 0,0 0 0 0 0,0 0 0 0 0,0-1 0 0 0,0 1 0 0 0,1 0 0 0 0,-1-1 1 0 0,0 1-1 0 0,0-1 0 0 0,0 1 0 0 0,0-1 0 0 0,1 0 0 0 0,-1 1 1 0 0,0-1-1 0 0,0 0 0 0 0,0 0 0 0 0,1 0 0 0 0,-1 0 0 0 0,0 0 1 0 0,0 0-1 0 0,1 0 0 0 0,-1 0 0 0 0,0-1 0 0 0,0 1 0 0 0,1 0 0 0 0,-1-1 1 0 0,0 1-1 0 0,0-1 0 0 0,0 1 0 0 0,0-1 0 0 0,0 0 0 0 0,0 1 1 0 0,0-1-1 0 0,0 0 0 0 0,0 0 0 0 0,0 0 0 0 0,0 0 0 0 0,0 0 1 0 0,-1 0-1 0 0,1 0 0 0 0,0 0 0 0 0,-1 0 0 0 0,1 0-1 0 0,293-300 115 0 0,-200 229-142 0 0,-93 74 32 0 0,1-1-1 0 0,0 1 1 0 0,-1 0 0 0 0,1-1-1 0 0,-1 1 1 0 0,1 0-1 0 0,-1 0 1 0 0,0 0-1 0 0,0 0 1 0 0,0 0 0 0 0,0 0-1 0 0,0 0 1 0 0,0 0-1 0 0,-1 0 1 0 0,1 1 0 0 0,-1-1-1 0 0,1 0 1 0 0,-1 0-1 0 0,0 1 1 0 0,0-1-1 0 0,0 0 1 0 0,0 1 0 0 0,0-1-1 0 0,0 0 1 0 0,-1 0-1 0 0,1 1 1 0 0,-1-1 0 0 0,0 0-1 0 0,0 1-4 0 0,0 2 14 0 0,-33 223 190 0 0,34-155-779 0 0,16-62-1988 0 0,-2-10-6799 0 0,-13-1 8452 0 0,3 0-10948 0 0</inkml:trace>
  <inkml:trace contextRef="#ctx0" brushRef="#br0" timeOffset="1473.38">1420 289 11386 0 0,'0'0'3134'0'0,"0"0"-941"0"0,0 0-381 0 0,0 0-129 0 0,0 0-188 0 0,0 0-190 0 0,0 0-225 0 0,0 0-253 0 0,0 0-206 0 0,0 0-129 0 0,0 0-66 0 0,0 0-53 0 0,0 0-57 0 0,13-3-45 0 0,105-18 526 0 0,-59 18-433 0 0,-57 53-316 0 0,-72 66 159 0 0,69-114-200 0 0,0-1 1 0 0,0 1-1 0 0,1 0 0 0 0,-1 0 0 0 0,1 0 0 0 0,-1 0 1 0 0,1-1-1 0 0,0 1 0 0 0,0 0 0 0 0,-1 0 0 0 0,1 0 1 0 0,1 0-1 0 0,-1 0 0 0 0,0 0 0 0 0,0-1 0 0 0,1 1 0 0 0,-1 0 1 0 0,1 0-1 0 0,-1 0 0 0 0,1 0 0 0 0,0-1 0 0 0,0 1 1 0 0,0 0-1 0 0,0-1 0 0 0,0 1 0 0 0,0-1 0 0 0,0 1 1 0 0,0-1-1 0 0,1 0 0 0 0,-1 1 0 0 0,1-1 0 0 0,-1 0 1 0 0,1 0-1 0 0,-1 0 0 0 0,1 0 0 0 0,0 0 0 0 0,-1 0 1 0 0,1 0-1 0 0,0-1 0 0 0,0 1 0 0 0,0-1 0 0 0,-1 1 1 0 0,1-1-1 0 0,0 0 0 0 0,0 0 0 0 0,0 1 0 0 0,0-1 1 0 0,2-1-8 0 0,75 2 504 0 0,-42-5-388 0 0,-47 2-2072 0 0,3 1-1721 0 0,1 0-3372 0 0,2 1-4840 0 0</inkml:trace>
  <inkml:trace contextRef="#ctx0" brushRef="#br0" timeOffset="3418.411">2198 31 9786 0 0,'0'0'1831'0'0,"0"0"-401"0"0,0 0-133 0 0,0 0 33 0 0,0 0-40 0 0,0 0-111 0 0,0 0-194 0 0,0 0-173 0 0,0 0-149 0 0,0 0-147 0 0,0 0-122 0 0,-17-5-76 0 0,-53-12-39 0 0,25 25 301 0 0,37-2-404 0 0,-2 0-87 0 0,0 0 0 0 0,1 1 0 0 0,-1 0 0 0 0,2 0 0 0 0,-1 1 0 0 0,1 1-1 0 0,1-1 1 0 0,-1 1 0 0 0,1 0 0 0 0,1 1 0 0 0,0 0 0 0 0,0 0 0 0 0,1 0 0 0 0,0 0 0 0 0,1 1-1 0 0,0 0 1 0 0,1 0 0 0 0,0 0 0 0 0,0 1 0 0 0,2-1 0 0 0,-1 0 0 0 0,1 1 0 0 0,1 6-89 0 0,0-14 43 0 0,1-1 0 0 0,0 0 0 0 0,-1 0 1 0 0,1 0-1 0 0,0 0 0 0 0,1 0 0 0 0,-1 0 0 0 0,0 0 1 0 0,1 0-1 0 0,0 0 0 0 0,0-1 0 0 0,0 1 0 0 0,0-1 1 0 0,0 1-1 0 0,0-1 0 0 0,0 0 0 0 0,1 0 1 0 0,-1 0-1 0 0,1 0 0 0 0,0 0 0 0 0,0 0 0 0 0,-1-1 1 0 0,1 1-1 0 0,0-1 0 0 0,0 0 0 0 0,0 0 0 0 0,1 0 1 0 0,-1 0-1 0 0,0-1 0 0 0,2 1-43 0 0,1 0 111 0 0,0 1-1 0 0,1-1 1 0 0,-1 0-1 0 0,0-1 1 0 0,1 0 0 0 0,-1 0-1 0 0,1 0 1 0 0,-1-1-1 0 0,0 0 1 0 0,1 0 0 0 0,-1-1-1 0 0,0 1 1 0 0,0-1-1 0 0,0-1 1 0 0,1 1-111 0 0,117-95 887 0 0,-22-21-631 0 0,-69 83-213 0 0,-32 34-43 0 0,-1 1-10 0 0,0 0-15 0 0,0 0 1 0 0,0 21-63 0 0,29 440 193 0 0,-29-433-112 0 0,1-1-2 0 0,-1 0-1 0 0,-1 0 1 0 0,-1-1 0 0 0,-1 1 0 0 0,-1-1 0 0 0,-2 1 0 0 0,-1-1 0 0 0,-4 10 8 0 0,6-24-4 0 0,1-1 0 0 0,-2 0 0 0 0,0 0 0 0 0,0-1 0 0 0,-1 0 0 0 0,0 0 0 0 0,0 0 0 0 0,-1-1 0 0 0,-1 0 0 0 0,0 0 0 0 0,0-1 0 0 0,0-1 0 0 0,-1 1 0 0 0,0-1 0 0 0,-1-1 0 0 0,-7 4 4 0 0,10-6-7 0 0,0-1 1 0 0,0 1-1 0 0,0-1 1 0 0,-1-1 0 0 0,1 1-1 0 0,-1-2 1 0 0,0 1-1 0 0,1-1 1 0 0,-1 0-1 0 0,0-1 1 0 0,0 0-1 0 0,0 0 1 0 0,0-1 6 0 0,6-2-5 0 0,0-1 0 0 0,-1 1 0 0 0,1-1 0 0 0,0 1 0 0 0,1-1 0 0 0,-1 0-1 0 0,1 0 1 0 0,-1 0 0 0 0,1 0 0 0 0,0-1 0 0 0,1 1 0 0 0,-1-1 0 0 0,1 1 0 0 0,0-1 0 0 0,0 1 0 0 0,0-1 0 0 0,1 0 0 0 0,0 1 0 0 0,0-1 0 0 0,0 0 0 0 0,0 1 0 0 0,1-1 0 0 0,-1 0 0 0 0,1 1 0 0 0,0-1 0 0 0,1 1 0 0 0,-1-1-1 0 0,2-2 6 0 0,6-20-268 0 0,0 1 0 0 0,2 0 0 0 0,0 0 0 0 0,2 1-1 0 0,1 1 1 0 0,0 0 0 0 0,2 1 0 0 0,8-8 268 0 0,22-22-2893 0 0,-30 36-619 0 0,1 0-3641 0 0,-5 5-4931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0 0 0,'0'0'2673'0'0,"0"0"307"0"0,0 0-7 0 0,0 0-243 0 0,0 0-399 0 0,0 0-445 0 0,0 0-410 0 0,0 0-306 0 0,0 0-218 0 0,0 0-184 0 0,24 8 4257 0 0,75-1-2003 0 0,118-18-1751 0 0,-54-1-908 0 0,-156 20-326 0 0,-7-8-40 0 0,0 0-2 0 0,0 0 5 0 0,0 0-21 0 0,0 0-15 0 0,0 0-4 0 0,0 0-28 0 0,0 0-27 0 0,0 0-46 0 0,0 0-50 0 0,0 0-73 0 0,-4-8-3634 0 0,0 8 1789 0 0,1 0-3613 0 0,1 0-6133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11082 0 0,'0'0'1953'0'0,"0"0"-538"0"0,0 0-207 0 0,0 0 75 0 0,0 0 53 0 0,0 0-19 0 0,0 0-40 0 0,0 0-110 0 0,0 0-129 0 0,0 0-124 0 0,0 0-161 0 0,0 0-143 0 0,0 0-111 0 0,24 2-65 0 0,77 6-57 0 0,29-18 567 0 0,-111 7-1614 0 0,17 0 1515 0 0,-24 2-4642 0 0,0 1-4165 0 0,-11 0-4076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24 4521 0 0,'0'0'3227'0'0,"0"0"-856"0"0,0 0-467 0 0,0 0-88 0 0,0 0-36 0 0,0 0-109 0 0,0 0-228 0 0,0 0-277 0 0,0 0-281 0 0,0 0-218 0 0,0 0-152 0 0,0-8 2544 0 0,24 359-449 0 0,-11-70-2116 0 0,-35-208-289 0 0,21-73-193 0 0,1 0 12 0 0,0 0-12 0 0,0 0 3 0 0,0 0 19 0 0,0 0-15 0 0,0 0 9 0 0,0 0 0 0 0,0 0-16 0 0,0 0-4 0 0,0 0 1 0 0,0 0 1 0 0,0 0-21 0 0,0 0 0 0 0,0 0 17 0 0,-10-31-1513 0 0,2 14-411 0 0,3 7-645 0 0,3 0-3627 0 0,2 5-3095 0 0</inkml:trace>
  <inkml:trace contextRef="#ctx0" brushRef="#br0" timeOffset="436.006">60 24 4601 0 0,'0'0'1806'0'0,"0"0"-291"0"0,0 0-11 0 0,0 0 150 0 0,0 0 73 0 0,0 0-74 0 0,0 0-206 0 0,0 0-238 0 0,0 0-224 0 0,0 0-154 0 0,0 0-137 0 0,0 0-106 0 0,0 0-59 0 0,-10-1-61 0 0,-30-1-24 0 0,30 1-21 0 0,10 1-8 0 0,0 0-36 0 0,30 7 1817 0 0,128-7 221 0 0,70-23-1315 0 0,-96 20-870 0 0,-108 8-181 0 0,-12-1-1576 0 0,2-2-3381 0 0,-7-2 5 0 0,-3 0-6764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29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139 120 0 0 0,'0'0'720'0'0,"0"0"180"0"0,0 0 7 0 0,0 0 15 0 0,0 0 17 0 0,0 0 41 0 0,0 0 4 0 0,0-11-5 0 0,0-46 441 0 0,0 25 3099 0 0,-17 13 3247 0 0,16 19-7253 0 0,1 0-47 0 0,0 0-38 0 0,0 0-47 0 0,0 0-43 0 0,0 0-50 0 0,0 0-29 0 0,0 0-42 0 0,0 0-35 0 0,0 0-18 0 0,0 0-24 0 0,0 0-15 0 0,0 0-17 0 0,0 0-6 0 0,0 0-14 0 0,0 0-16 0 0,2 91 1119 0 0,-22 46-559 0 0,17-119-550 0 0,-86 341 528 0 0,78-252-531 0 0,11-106-57 0 0,0-1-3 0 0,0 0-2 0 0,35 7 543 0 0,210-41 399 0 0,-188 22-787 0 0,16 4 39 0 0,-73 8-219 0 0,0 0 0 0 0,0 0 24 0 0,0 0 5 0 0,0 0 11 0 0,0 0-12 0 0,0 0-2 0 0,0 0 7 0 0,0 0 7 0 0,0 0-16 0 0,0 0 3 0 0,0 0-7 0 0,0 0 2 0 0,0 0 4 0 0,0 0 4 0 0,0 0 0 0 0,0 0-12 0 0,0 0 0 0 0,0 0 3 0 0,0 0 0 0 0,0 0 14 0 0,0 0-7 0 0,0-10-1435 0 0,-1 3-1384 0 0,1 1-3644 0 0,0 2-5571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35 0 0 0,'0'0'1588'0'0,"0"0"515"0"0,0 0 205 0 0,0 0 23 0 0,0 0-80 0 0,0 0-145 0 0,0 0-243 0 0,0 0-259 0 0,0 0-214 0 0,0 0-201 0 0,0 0-151 0 0,0 0-145 0 0,0 0-119 0 0,-4 1 440 0 0,-2 1 5928 0 0,6-1-7124 0 0,0-1-8 0 0,0 0-4 0 0,0 0-9 0 0,0 0 10 0 0,0 0 3 0 0,0 0-11 0 0,0 0 4 0 0,0 0-9 0 0,0 0-3 0 0,0 0-4 0 0,48-1 26 0 0,175-25 110 0 0,-167 22 15 0 0,-56 4-120 0 0,0 0-2 0 0,0 0 14 0 0,0 0-7 0 0,0 0 8 0 0,0 0 6 0 0,0 0-6 0 0,0 0-11 0 0,0 0 4 0 0,0 0 0 0 0,0 0-22 0 0,0 0 9 0 0,0 0-4 0 0,0 0-9 0 0,0 0 10 0 0,0 0-16 0 0,0 0-21 0 0,0 0-14 0 0,5-7-10096 0 0,1 6 2715 0 0,-1 1-4583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33 12267 0 0,'0'0'1880'0'0,"0"0"-428"0"0,0 0-133 0 0,0 0 68 0 0,0 0 26 0 0,0 0-96 0 0,0 0-227 0 0,0 0-279 0 0,0 0-257 0 0,0 0-155 0 0,0 0-52 0 0,0 0-35 0 0,0 0 27 0 0,0 3 41 0 0,-13 118 1879 0 0,-24 153-931 0 0,-12-86-1085 0 0,27-131-188 0 0,22-57-134 0 0,-1 0 1 0 0,1 0-1 0 0,0-1 1 0 0,0 1 0 0 0,0 0-1 0 0,0 0 1 0 0,-1 0-1 0 0,1 0 1 0 0,0 0 0 0 0,0 0-1 0 0,0 0 1 0 0,-1 0-1 0 0,1-1 1 0 0,0 1-1 0 0,0 0 1 0 0,0 0 0 0 0,-1 0-1 0 0,1 0 1 0 0,0 0-1 0 0,0 0 1 0 0,0 0 0 0 0,-1 0-1 0 0,1 0 1 0 0,0 1-1 0 0,0-1 1 0 0,0 0 0 0 0,-1 0-1 0 0,1 0 1 0 0,0 0 78 0 0,2-26-3124 0 0,5-3 295 0 0,3-10-5199 0 0,-6 27-740 0 0</inkml:trace>
  <inkml:trace contextRef="#ctx0" brushRef="#br0" timeOffset="270.994">0 99 6193 0 0,'0'0'3162'0'0,"0"0"-674"0"0,0 0-453 0 0,0 0-144 0 0,0 0-122 0 0,0 0-184 0 0,0 0-205 0 0,0 0-222 0 0,0 0-221 0 0,0 0-149 0 0,0 0-112 0 0,0 0-85 0 0,0 0-61 0 0,23-8-82 0 0,75-23-80 0 0,14 23 492 0 0,107 23-169 0 0,-178-11-2320 0 0,-24-3-7612 0 0,-16-1-2158 0 0</inkml:trace>
  <inkml:trace contextRef="#ctx0" brushRef="#br0" timeOffset="741.989">690 6 14651 0 0,'0'0'1910'0'0,"0"0"-463"0"0,0 0-135 0 0,0 0-21 0 0,0 0-31 0 0,0 0-126 0 0,0 0-219 0 0,0 0-216 0 0,0 0-166 0 0,0 0-125 0 0,0 0-77 0 0,0 0-39 0 0,11-1-63 0 0,33-4-21 0 0,-43 6-189 0 0,0-1-1 0 0,1 0 1 0 0,-1 1-1 0 0,0-1 0 0 0,0 1 1 0 0,0-1-1 0 0,0 1 1 0 0,0-1-1 0 0,0 1 0 0 0,0 0 1 0 0,0 0-1 0 0,0-1 1 0 0,0 1-1 0 0,0 0 0 0 0,0 0 1 0 0,-1 0-1 0 0,1 0 1 0 0,0 0-1 0 0,-1 0 0 0 0,1 0 1 0 0,0 0-1 0 0,-1 0 1 0 0,0 1-1 0 0,1-1 0 0 0,-1 0 1 0 0,0 0-1 0 0,1 0 1 0 0,-1 1-1 0 0,0-1 1 0 0,0 0-1 0 0,0 0 0 0 0,0 0 1 0 0,0 1-1 0 0,0-1 1 0 0,0 0-1 0 0,-1 0 0 0 0,1 1 1 0 0,0-1-19 0 0,0 3 61 0 0,2 13 18 0 0,-1 0 1 0 0,0 0 0 0 0,-2 0 0 0 0,0 0 0 0 0,0 0 0 0 0,-2 0 0 0 0,0 0 0 0 0,-1-1 0 0 0,-1 1 0 0 0,0-1-1 0 0,-1 0 1 0 0,-4 6-80 0 0,-27 50 74 0 0,25-53-64 0 0,1 0 1 0 0,1 0 0 0 0,1 1-1 0 0,0 0 1 0 0,2 1 0 0 0,0 0-1 0 0,1 0 1 0 0,1 1 0 0 0,1-1-1 0 0,1 1 1 0 0,1 0 0 0 0,1 18-11 0 0,4-37 39 0 0,-1 0 0 0 0,1 0 0 0 0,0 0 0 0 0,0-1 0 0 0,1 1 1 0 0,-1-1-1 0 0,0 0 0 0 0,1 0 0 0 0,0 0 0 0 0,-1 0 0 0 0,1 0 0 0 0,0-1 1 0 0,0 0-1 0 0,0 1 0 0 0,0-2 0 0 0,0 1 0 0 0,0 0 0 0 0,0-1 0 0 0,0 0 1 0 0,0 0-1 0 0,0 0 0 0 0,0 0 0 0 0,1-1-39 0 0,200-17 771 0 0,-170 18-676 0 0,-9 2-2006 0 0,-11-6-3713 0 0,-11 2-2223 0 0,-3 1-4846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18 571 3801 0 0,'0'0'2284'0'0,"0"0"-483"0"0,0 0-201 0 0,0 0-37 0 0,0 0-24 0 0,0 0-87 0 0,0 0-158 0 0,0 0-218 0 0,0 0-237 0 0,0 0-207 0 0,0 0-152 0 0,0 0-73 0 0,0 0-15 0 0,-3 1 52 0 0,-11 1 56 0 0,15 3 6435 0 0,16 2-5953 0 0,12-1-673 0 0,0-2 1 0 0,0-1-1 0 0,0-1 1 0 0,1-2-1 0 0,21-2-309 0 0,9 1 182 0 0,30-7 118 0 0,-89 8-281 0 0,-1 0-3 0 0,0 0-9 0 0,0 0-13 0 0,0 0-2 0 0,0 0 0 0 0,0 0 0 0 0,0 0 3 0 0,0 0 6 0 0,0 0-7 0 0,0 0 12 0 0,0 0-11 0 0,0 0-12 0 0,0 0-9 0 0,0 0 12 0 0,0 0-9 0 0,0 0-4 0 0,0 0 9 0 0,-10-16-4585 0 0,3 5-2010 0 0,3 8 816 0 0,2-1-5406 0 0</inkml:trace>
  <inkml:trace contextRef="#ctx0" brushRef="#br0" timeOffset="702.012">171 413 0 0 0,'0'0'1040'0'0,"0"0"873"0"0,0 0 386 0 0,0 0 112 0 0,0 0-13 0 0,0 0-138 0 0,0 0-266 0 0,0 0-287 0 0,0 0-268 0 0,0 0-227 0 0,0 0-169 0 0,0 0-135 0 0,0 0-85 0 0,-9 0 1862 0 0,10 0-2154 0 0,-1 0-47 0 0,0 0-60 0 0,4 9 2706 0 0,-12 275-2150 0 0,0-165-707 0 0,8-119-261 0 0,0 0 3 0 0,0 0-6 0 0,0 0-3 0 0,0 0-5 0 0,0 0 22 0 0,0 0-3 0 0,0 0-6 0 0,0 0-23 0 0,0 0 18 0 0,0 0 3 0 0,0 0-10 0 0,0 0 10 0 0,0 0-23 0 0,0 0-4 0 0,0 0 25 0 0,0 0-14 0 0,0 0 14 0 0,0 0 1 0 0,0 0-22 0 0,0 0-3 0 0,0 0 2 0 0,0 0-11 0 0,0 0-9 0 0,0 0-11 0 0,0 0-27 0 0,0 0-37 0 0,0 0 23 0 0,0 0-25 0 0,7-15-2611 0 0,10 4 590 0 0,-8 5-492 0 0,1 0-3559 0 0,-5 2-5333 0 0</inkml:trace>
  <inkml:trace contextRef="#ctx0" brushRef="#br0" timeOffset="2633.38">644 926 4169 0 0,'0'0'2803'0'0,"0"0"-721"0"0,0 0-275 0 0,0 0 7 0 0,0 0-27 0 0,0 0-63 0 0,0 0-174 0 0,0 0-214 0 0,0 0-214 0 0,0 0-201 0 0,0 0-153 0 0,-11-13-108 0 0,-34-37-79 0 0,33 7 576 0 0,13 32-845 0 0,-1-5-46 0 0,0 0-1 0 0,2 0 0 0 0,0 0 1 0 0,0 0-1 0 0,2 0 1 0 0,0 0-1 0 0,1 1 0 0 0,0-1-265 0 0,6-11 138 0 0,1 0-1 0 0,1 1 1 0 0,1 1-1 0 0,1 0 1 0 0,2 1 0 0 0,0 0-1 0 0,2 2 1 0 0,17-18-138 0 0,-22 28 66 0 0,-13 11-71 0 0,-1 1-14 0 0,0 0-37 0 0,0 0 10 0 0,1 5-48 0 0,26 157 161 0 0,-24-125-48 0 0,26 47-23 0 0,-26-82 14 0 0,0-2 0 0 0,0 1 1 0 0,0 0-1 0 0,0-1 0 0 0,0 1 1 0 0,0-1-1 0 0,0 0 1 0 0,0 0-1 0 0,0 0 0 0 0,0 0 1 0 0,0-1-1 0 0,0 1 0 0 0,0-1 1 0 0,0 0-1 0 0,0 0 0 0 0,0 0 1 0 0,0 0-1 0 0,0 0 1 0 0,-1-1-1 0 0,1 1 0 0 0,0-1 1 0 0,-1 0-1 0 0,1 0 0 0 0,-1 0 1 0 0,0 0-1 0 0,0 0 1 0 0,1 0-1 0 0,-2-1 0 0 0,1 1 1 0 0,0-1-1 0 0,0 1 0 0 0,0-2-10 0 0,3-1 7 0 0,69-69 112 0 0,-38 36-94 0 0,1 2 0 0 0,2 1 0 0 0,1 3 0 0 0,22-14-25 0 0,-61 45-2 0 0,0 0 0 0 0,0 0 0 0 0,0 0-1 0 0,1-1 1 0 0,-1 1 0 0 0,0 1 0 0 0,1-1 0 0 0,-1 0 0 0 0,1 0-1 0 0,-1 0 1 0 0,1 1 0 0 0,-1-1 0 0 0,1 1 0 0 0,-1-1 0 0 0,1 1-1 0 0,0 0 1 0 0,-1-1 0 0 0,1 1 0 0 0,0 0 0 0 0,-1 0 0 0 0,1 0-1 0 0,0 1 1 0 0,-1-1 0 0 0,1 0 0 0 0,-1 0 0 0 0,1 1 0 0 0,0-1-1 0 0,-1 1 1 0 0,1 0 0 0 0,-1-1 0 0 0,1 1 0 0 0,-1 0 0 0 0,0 0-1 0 0,1 0 1 0 0,-1 0 0 0 0,0 0 0 0 0,1 0 0 0 0,-1 0 0 0 0,0 0-1 0 0,0 1 1 0 0,0-1 0 0 0,0 0 0 0 0,0 1 0 0 0,-1-1-1 0 0,1 1 1 0 0,0-1 0 0 0,0 1 0 0 0,-1-1 0 0 0,1 1 0 0 0,-1-1-1 0 0,0 1 1 0 0,1 0 0 0 0,-1-1 0 0 0,0 1 0 0 0,0-1 0 0 0,0 3 2 0 0,2 168-913 0 0,-2-171 517 0 0,5 2-2143 0 0,4 1-1608 0 0,0-3-2591 0 0,-5-1-4710 0 0</inkml:trace>
  <inkml:trace contextRef="#ctx0" brushRef="#br0" timeOffset="3216.993">1823 405 7778 0 0,'0'0'1621'0'0,"0"0"-246"0"0,0 0 35 0 0,0 0 102 0 0,0 0-11 0 0,0 0-122 0 0,0 0-171 0 0,0 0-203 0 0,-34 17-182 0 0,-110 54-151 0 0,58-9 301 0 0,68-44-698 0 0,7-10-162 0 0,2 0 1 0 0,-1 1-1 0 0,1 0 0 0 0,0 1 1 0 0,1 0-1 0 0,0 0 0 0 0,1 1 0 0 0,0 0 1 0 0,0 1-1 0 0,2-1 0 0 0,-1 1 1 0 0,1 0-1 0 0,0 3-113 0 0,4-13 32 0 0,1-1 0 0 0,-1 0 1 0 0,1 1-1 0 0,-1-1 0 0 0,1 1 0 0 0,-1-1 0 0 0,1 0 1 0 0,0 1-1 0 0,0-1 0 0 0,0 1 0 0 0,0-1 1 0 0,0 1-1 0 0,0-1 0 0 0,0 1 0 0 0,0-1 0 0 0,0 1 1 0 0,1-1-1 0 0,-1 0 0 0 0,1 1 0 0 0,-1-1 1 0 0,1 1-1 0 0,-1-1 0 0 0,1 0 0 0 0,0 0 0 0 0,0 1 1 0 0,0-1-1 0 0,0 0 0 0 0,0 0 0 0 0,0 0 1 0 0,0 0-1 0 0,0 0 0 0 0,0 0 0 0 0,0 0 0 0 0,0 0 1 0 0,1 0-1 0 0,-1-1 0 0 0,0 1 0 0 0,1-1 0 0 0,-1 1 1 0 0,0-1-1 0 0,1 1 0 0 0,-1-1 0 0 0,1 0 1 0 0,-1 1-1 0 0,1-1 0 0 0,-1 0 0 0 0,0 0 0 0 0,1 0 1 0 0,-1 0-1 0 0,2-1-32 0 0,13-1 207 0 0,0-1 0 0 0,0-1 0 0 0,-1-1 0 0 0,1 0 0 0 0,-1-1 0 0 0,-1-1-1 0 0,1 0 1 0 0,-1-1 0 0 0,0-1 0 0 0,-1 0 0 0 0,10-8-207 0 0,16-9 158 0 0,140-80 230 0 0,-177 104-386 0 0,-1 1 0 0 0,1-1 0 0 0,0 1-1 0 0,0-1 1 0 0,0 1 0 0 0,0 0 0 0 0,0 0 0 0 0,0 0 0 0 0,0 0 0 0 0,0 0 0 0 0,0 0 0 0 0,0 1 0 0 0,1-1 0 0 0,-1 1-1 0 0,0-1 1 0 0,0 1 0 0 0,1 0 0 0 0,-1 0 0 0 0,0 0 0 0 0,1 0 0 0 0,-1 0 0 0 0,0 1 0 0 0,0-1 0 0 0,1 1-1 0 0,-1-1 1 0 0,0 1 0 0 0,0 0 0 0 0,0 0 0 0 0,0 0 0 0 0,0 0 0 0 0,0 0 0 0 0,0 0 0 0 0,0 1 0 0 0,0-1 0 0 0,0 0-1 0 0,-1 1 1 0 0,1 0 0 0 0,0-1 0 0 0,-1 1 0 0 0,0 0 0 0 0,1 0 0 0 0,0 1-2 0 0,9 147 93 0 0,-11-126-89 0 0,-4 42 4 0 0,-3-1 0 0 0,-3 0 0 0 0,-10 35-8 0 0,17-83 1 0 0,-1-1 0 0 0,0 1 0 0 0,-1 0-1 0 0,-1-1 1 0 0,-1 0 0 0 0,0-1 0 0 0,-1 0-1 0 0,-1 0 1 0 0,0 0 0 0 0,-1-1 0 0 0,-1 0 0 0 0,-6 6-1 0 0,9-15 7 0 0,1-1 0 0 0,-1-1 0 0 0,0 1 1 0 0,1-1-1 0 0,-2 0 0 0 0,1-1 0 0 0,0 0 1 0 0,0 0-1 0 0,-1-1 0 0 0,1 0 0 0 0,-1 0 1 0 0,1-1-1 0 0,-1 0 0 0 0,1-1 0 0 0,-1 0 1 0 0,0 0-8 0 0,5-1 0 0 0,0 0 0 0 0,0 0 0 0 0,0-1 0 0 0,1 1 0 0 0,-1-1 0 0 0,1 0 0 0 0,0 0 0 0 0,0 0 0 0 0,0 0 0 0 0,0 0 0 0 0,0-1 0 0 0,1 0 0 0 0,-1 1 0 0 0,1-1 0 0 0,0 0 0 0 0,0 0 0 0 0,1 0 0 0 0,-1 0 0 0 0,1 0 0 0 0,0-1 0 0 0,0 1 0 0 0,0 0 0 0 0,0-1 0 0 0,1 1 0 0 0,0 0 0 0 0,0-1 0 0 0,0 1 1 0 0,0-1-1 0 0,1 1 0 0 0,0 0 0 0 0,0-1 0 0 0,0 1 0 0 0,0 0 0 0 0,0 0 0 0 0,1 0 0 0 0,0 0 0 0 0,0 0 0 0 0,0 0 0 0 0,2-1 0 0 0,10-19-6 0 0,2 1 0 0 0,1 1 0 0 0,0 0 0 0 0,2 1 0 0 0,0 1 0 0 0,2 1 0 0 0,0 0 0 0 0,15-8 6 0 0,89-73-1383 0 0,-113 87-2705 0 0,-10 8-6663 0 0,0 4-617 0 0</inkml:trace>
  <inkml:trace contextRef="#ctx0" brushRef="#br0" timeOffset="5786.719">2392 43 0 0 0,'0'0'1162'0'0,"0"0"885"0"0,0 0 279 0 0,0 0-29 0 0,0 0-166 0 0,0 0-186 0 0,0 0-195 0 0,0 0-231 0 0,0 0-204 0 0,0 0-153 0 0,0 0-116 0 0,4-7-68 0 0,11-21-82 0 0,-11 21-95 0 0,-4 7-114 0 0,0 0-99 0 0,0 0-100 0 0,0 0-68 0 0,0 0-53 0 0,0 0-77 0 0,0 0-50 0 0,0 0-44 0 0,-8 116 1777 0 0,-30 53-1216 0 0,-109 227-355 0 0,107-307-320 0 0,40-88-74 0 0,0 0 1 0 0,0 0-1 0 0,0 0 1 0 0,0 0-1 0 0,-1 0 1 0 0,1 0-1 0 0,0 0 1 0 0,1 0 0 0 0,-1 0-1 0 0,0 0 1 0 0,0 0-1 0 0,0 0 1 0 0,1 0-1 0 0,-1 0 1 0 0,0 0-1 0 0,1 0 1 0 0,-1 0-1 0 0,1 0 1 0 0,-1 0 0 0 0,1 0-1 0 0,-1-1 1 0 0,1 1-1 0 0,0 0 1 0 0,-1 0-1 0 0,1-1 1 0 0,0 1-1 0 0,0 0 1 0 0,-1-1-1 0 0,1 1 1 0 0,0-1 0 0 0,0 1-1 0 0,0-1 1 0 0,0 1-1 0 0,0-1 1 0 0,0 0-1 0 0,0 0 1 0 0,0 1-1 0 0,0-1 1 0 0,0 0-1 0 0,0 0 1 0 0,0 0-1 0 0,0 0 1 0 0,0 0 0 0 0,0 0-1 0 0,0 0 1 0 0,0 0-1 0 0,0 0 1 0 0,-1-1-1 0 0,1 1 1 0 0,0 0-1 0 0,0-1 1 0 0,0 1-1 0 0,0 0 1 0 0,0-1 0 0 0,0 1-1 0 0,0-1 1 0 0,-1 0-1 0 0,2 0-8 0 0,11 1 95 0 0,258-7 712 0 0,-204 6-608 0 0,-67 1-186 0 0,0 0-14 0 0,0 0 9 0 0,0 0 12 0 0,0 0 0 0 0,0 0 5 0 0,0 0-13 0 0,0 0-4 0 0,0 0 7 0 0,-25-5-2149 0 0,20 0-37 0 0,4 3-5187 0 0,1-2-4831 0 0</inkml:trace>
  <inkml:trace contextRef="#ctx0" brushRef="#br0" timeOffset="13069.488">1178 883 0 0 0,'0'0'996'0'0,"0"0"467"0"0,0 0 290 0 0,0 0 206 0 0,0 0 33 0 0,0 0-102 0 0,0 0-248 0 0,0 0-310 0 0,0 0-312 0 0,0 0-222 0 0,0 0-141 0 0,1-8 2178 0 0,59-13 848 0 0,37 12-2329 0 0,-98 43-922 0 0,-69 108 290 0 0,70-142-711 0 0,-1 1-1 0 0,1-1 1 0 0,-1 0 0 0 0,1 0 0 0 0,0 1-1 0 0,-1-1 1 0 0,1 0 0 0 0,-1 1 0 0 0,1-1-1 0 0,-1 0 1 0 0,1 1 0 0 0,0-1 0 0 0,-1 0 0 0 0,1 1-1 0 0,0-1 1 0 0,-1 1 0 0 0,1-1 0 0 0,0 1-1 0 0,0-1 1 0 0,-1 1 0 0 0,1-1 0 0 0,0 1-1 0 0,0-1 1 0 0,0 1 0 0 0,0-1 0 0 0,0 1-1 0 0,0-1 1 0 0,0 1 0 0 0,0-1 0 0 0,0 1-1 0 0,0-1 1 0 0,0 1 0 0 0,0-1 0 0 0,0 1-1 0 0,0-1 1 0 0,0 1 0 0 0,0 0 0 0 0,1-1-1 0 0,-1 0 1 0 0,0 1 0 0 0,0-1 0 0 0,1 1-1 0 0,-1-1 1 0 0,0 1 0 0 0,1-1 0 0 0,-1 1 0 0 0,0-1-1 0 0,1 0 1 0 0,-1 1 0 0 0,1-1 0 0 0,-1 0-1 0 0,0 1 1 0 0,1-1 0 0 0,-1 0 0 0 0,1 0-1 0 0,-1 1 1 0 0,1-1 0 0 0,-1 0 0 0 0,1 0-1 0 0,-1 0 1 0 0,1 0 0 0 0,-1 0 0 0 0,1 0-1 0 0,0 0 1 0 0,-1 0 0 0 0,1 0 0 0 0,-1 0-1 0 0,1 0-10 0 0,46 1 843 0 0,-37-2-749 0 0,13 1-10 0 0,18 0-1248 0 0,-16 3-5477 0 0,-17-2-2256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4065 0 0,'0'0'1767'0'0,"0"0"-291"0"0,0 0-30 0 0,0 0 153 0 0,0 0 113 0 0,0 0-55 0 0,0 0-221 0 0,0 0-260 0 0,0 0-229 0 0,0 0-193 0 0,0 0-120 0 0,-5 8 3232 0 0,92 0-250 0 0,131-11-2131 0 0,-73-5-1123 0 0,-45 3-254 0 0,-99 5-140 0 0,-1 0 13 0 0,0 0 6 0 0,0 0-15 0 0,0 0-8 0 0,0 0-24 0 0,-22 0-2091 0 0,-7 2-2960 0 0,11 4-4517 0 0,11-2-1400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10530 0 0,'0'0'2441'0'0,"0"0"-854"0"0,0 0-510 0 0,0 0 61 0 0,0 0 264 0 0,0 0 230 0 0,0 0 44 0 0,0 0-210 0 0,0 0-315 0 0,0 0-291 0 0,0 0-228 0 0,38 2-173 0 0,117 5-123 0 0,-48-19 53 0 0,117-8-2201 0 0,-198 20-2380 0 0,-7 0-7690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1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 11402 0 0,'0'0'2324'0'0,"0"0"-689"0"0,0 0-390 0 0,0 0-45 0 0,0 0 6 0 0,0 0-54 0 0,0 0-127 0 0,0 0-140 0 0,0 0-107 0 0,0 0-61 0 0,0 0-51 0 0,0 0-125 0 0,0 0-93 0 0,2 19-73 0 0,4 61-47 0 0,-6-71-240 0 0,1 1 0 0 0,-2-1 0 0 0,1 0 1 0 0,-1 0-1 0 0,-1 1 0 0 0,0-1 0 0 0,0 0 0 0 0,0 0 0 0 0,-1-1 1 0 0,-1 1-1 0 0,-3 6-88 0 0,-2 6 110 0 0,-93 159 260 0 0,41-83-322 0 0,27-42-41 0 0,22-38-5 0 0,1 1 1 0 0,0 0 0 0 0,1 0 0 0 0,1 1-1 0 0,1 1 1 0 0,1-1 0 0 0,0 1 0 0 0,1 3-3 0 0,6-21 9 0 0,-1 0 0 0 0,1 0 0 0 0,0 0 0 0 0,0 0-1 0 0,0 0 1 0 0,0 0 0 0 0,0 0 0 0 0,1 0 0 0 0,-1 0 0 0 0,0 0 0 0 0,1 0 0 0 0,0 0 0 0 0,-1 0 0 0 0,1 0 0 0 0,0 0 0 0 0,0 0 0 0 0,0-1-1 0 0,0 1 1 0 0,0 0 0 0 0,0-1 0 0 0,1 1 0 0 0,-1-1 0 0 0,0 1 0 0 0,1-1 0 0 0,-1 0 0 0 0,1 0 0 0 0,0 1 0 0 0,-1-1 0 0 0,1 0 0 0 0,0 0-1 0 0,0-1 1 0 0,0 1 0 0 0,0 0 0 0 0,-1-1 0 0 0,1 1 0 0 0,0-1 0 0 0,1 1-9 0 0,83 5 474 0 0,-67-7-422 0 0,217-25 979 0 0,-152 32-920 0 0,-53 3-94 0 0,-26-16-2686 0 0,-10-8-6337 0 0,5 13-2899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7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1 612 4329 0 0,'0'0'2272'0'0,"0"0"-787"0"0,0 0-366 0 0,0 0 100 0 0,0 0 245 0 0,0 0 204 0 0,0 0 55 0 0,0 0-101 0 0,0 0-164 0 0,0 0-133 0 0,0 0-101 0 0,0 0-91 0 0,0 0-80 0 0,0 4-82 0 0,3 6 1326 0 0,10-42-152 0 0,-10 23-2394 0 0,13-32 419 0 0,1 1 0 0 0,2 1 0 0 0,2 0 0 0 0,2 1 0 0 0,1 2 0 0 0,26-31-170 0 0,-6 19 28 0 0,1 1 0 0 0,3 2-1 0 0,1 3 1 0 0,3 1 0 0 0,2 2-28 0 0,-53 38-1 0 0,0 1-1 0 0,-1-1 1 0 0,1 1-1 0 0,0-1 1 0 0,0 1-1 0 0,-1 0 1 0 0,1-1 0 0 0,0 1-1 0 0,0 0 1 0 0,-1-1-1 0 0,1 1 1 0 0,0 0-1 0 0,0 0 1 0 0,0 0 0 0 0,0 0-1 0 0,-1 0 1 0 0,1 0-1 0 0,0 0 1 0 0,0 0-1 0 0,0 0 1 0 0,0 0 0 0 0,-1 0-1 0 0,1 1 1 0 0,0-1-1 0 0,0 0 1 0 0,0 1-1 0 0,-1-1 1 0 0,1 0 0 0 0,0 1-1 0 0,0-1 1 0 0,-1 1-1 0 0,1-1 1 0 0,0 1-1 0 0,-1-1 1 0 0,1 1 0 0 0,-1 0-1 0 0,1-1 1 0 0,-1 1-1 0 0,1 0 1 0 0,-1-1-1 0 0,1 1 1 0 0,-1 0 0 0 0,0 0-1 0 0,1 0 1 0 0,-1-1-1 0 0,0 1 1 0 0,0 0-1 0 0,0 0 1 0 0,1 0 0 0 0,-1-1-1 0 0,0 2 2 0 0,7 50 20 0 0,-7-44-4 0 0,0 288 42 0 0,26-325-36 0 0,36-38-14 0 0,187-180 69 0 0,-160 197-140 0 0,-88 52 62 0 0,1-1-1 0 0,0 1 0 0 0,-1-1 0 0 0,1 1 1 0 0,-1 0-1 0 0,1 0 0 0 0,-1-1 1 0 0,0 1-1 0 0,0 0 0 0 0,0 0 0 0 0,0 0 1 0 0,0 0-1 0 0,0 1 0 0 0,0-1 1 0 0,-1 0-1 0 0,1 0 0 0 0,-1 0 0 0 0,0 1 1 0 0,1-1-1 0 0,-1 0 0 0 0,0 0 0 0 0,0 1 1 0 0,-1-1-1 0 0,1 0 0 0 0,-1 1 2 0 0,2 2 3 0 0,-27 311 69 0 0,26-220-2414 0 0,7-89-1533 0 0,-2-7-1746 0 0,-4 0 3935 0 0,1 0-10127 0 0</inkml:trace>
  <inkml:trace contextRef="#ctx0" brushRef="#br0" timeOffset="393.214">1146 323 11891 0 0,'0'0'2080'0'0,"0"0"-341"0"0,0 0-159 0 0,0 0-9 0 0,0 0-72 0 0,0 0-128 0 0,0 0-197 0 0,0 0-246 0 0,0 0-206 0 0,0 0-121 0 0,0 0-58 0 0,0 0-26 0 0,0 0-35 0 0,11 0-74 0 0,199-30 696 0 0,-108 26-1008 0 0,-102 46-68 0 0,-72 40 23 0 0,59-71-49 0 0,-28 22 14 0 0,29-26-8 0 0,1 1 1 0 0,0 1-1 0 0,1 0 1 0 0,0 0-1 0 0,1 1 1 0 0,-1 0-1 0 0,2 1 1 0 0,0 0-1 0 0,0 0 0 0 0,-3 7-8 0 0,11-17 1 0 0,-1 0-1 0 0,0-1 0 0 0,1 1 1 0 0,-1 0-1 0 0,1 0 0 0 0,-1 0 1 0 0,1 0-1 0 0,0 0 0 0 0,-1 0 1 0 0,1 0-1 0 0,0 0 0 0 0,0 0 1 0 0,-1 0-1 0 0,1 0 0 0 0,0 0 1 0 0,0 0-1 0 0,0 0 0 0 0,0 0 1 0 0,0 0-1 0 0,0 0 0 0 0,1 0 1 0 0,-1 0-1 0 0,0 0 0 0 0,1 0 1 0 0,-1 0-1 0 0,0-1 0 0 0,1 1 1 0 0,-1 0-1 0 0,1 0 0 0 0,-1 0 1 0 0,1 0-1 0 0,0 0 0 0 0,-1-1 1 0 0,1 1-1 0 0,0 0 0 0 0,-1 0 1 0 0,1-1-1 0 0,0 1 0 0 0,0-1 1 0 0,0 1-1 0 0,0-1 0 0 0,-1 1 1 0 0,1-1-1 0 0,0 1 0 0 0,0-1 1 0 0,0 0-1 0 0,0 0 0 0 0,0 1 0 0 0,0-1 1 0 0,0 0-1 0 0,0 0 0 0 0,0 0 1 0 0,0 0-1 0 0,0 0 0 0 0,0 0 1 0 0,0 0-1 0 0,1-1 0 0 0,11 0-124 0 0,0-2-1 0 0,-1 0 1 0 0,1 0-1 0 0,0-2 1 0 0,-1 1 0 0 0,0-1-1 0 0,0-1 1 0 0,0 0-1 0 0,-1-1 1 0 0,0 0 0 0 0,0-1-1 0 0,-1 0 1 0 0,4-4 124 0 0,38-24-5040 0 0,-30 19-4442 0 0,-19 15 7072 0 0,7-3-7547 0 0</inkml:trace>
  <inkml:trace contextRef="#ctx0" brushRef="#br0" timeOffset="3839.333">2096 192 0 0 0,'0'0'1036'0'0,"0"0"945"0"0,0 0 79 0 0,0 0-216 0 0,0 0-241 0 0,0 0-249 0 0,0 0-192 0 0,0 0-178 0 0,0 0-85 0 0,0 0-46 0 0,5-8-21 0 0,18-25-17 0 0,-22 32-745 0 0,-1 0 0 0 0,0 1-1 0 0,0-1 1 0 0,0 0 0 0 0,0 0 0 0 0,0 1-1 0 0,0-1 1 0 0,0 0 0 0 0,0 1-1 0 0,0-1 1 0 0,-1 0 0 0 0,1 1-1 0 0,0-1 1 0 0,0 0 0 0 0,-1 1 0 0 0,1-1-1 0 0,0 1 1 0 0,-1-1 0 0 0,1 0-1 0 0,0 1 1 0 0,-1-1 0 0 0,1 1-1 0 0,-1-1 1 0 0,1 1 0 0 0,-1-1 0 0 0,1 1-1 0 0,-1-1 1 0 0,0 1 0 0 0,1 0-1 0 0,-1-1 1 0 0,1 1 0 0 0,-1 0-1 0 0,0 0 1 0 0,1-1 0 0 0,-1 1 0 0 0,0 0-1 0 0,1 0 1 0 0,-1 0 0 0 0,0 0-1 0 0,1 0 1 0 0,-1 0 0 0 0,0 0-1 0 0,0 0 1 0 0,1 0 0 0 0,-1 0 0 0 0,0 0-1 0 0,1 0 1 0 0,-1 0 0 0 0,0 1-1 0 0,1-1 1 0 0,-1 0 0 0 0,1 0-1 0 0,-1 1 1 0 0,0-1 0 0 0,1 1 0 0 0,-1-1-70 0 0,-1 1 260 0 0,-11-1-45 0 0,1 0-1 0 0,0 2 1 0 0,0-1 0 0 0,0 1 0 0 0,0 1 0 0 0,1 1 0 0 0,-1-1-1 0 0,1 2 1 0 0,0-1 0 0 0,0 2 0 0 0,0-1 0 0 0,-1 3-215 0 0,1-3 49 0 0,0 0-1 0 0,0 1 1 0 0,1 1 0 0 0,-1 0 0 0 0,2 0-1 0 0,-1 1 1 0 0,1 0 0 0 0,0 1 0 0 0,1 0 0 0 0,0 0-1 0 0,0 1 1 0 0,1 0 0 0 0,0 0 0 0 0,1 1 0 0 0,0 0-1 0 0,1 0 1 0 0,0 0 0 0 0,1 1 0 0 0,0-1-1 0 0,0 1 1 0 0,2 0 0 0 0,-1 0 0 0 0,2 1 0 0 0,-1 3-49 0 0,4-12 56 0 0,1-1 1 0 0,-1 1-1 0 0,1-1 1 0 0,0 0-1 0 0,0 0 0 0 0,0 0 1 0 0,0 0-1 0 0,0 0 1 0 0,1-1-1 0 0,-1 0 1 0 0,1 1-1 0 0,0-1 1 0 0,0-1-1 0 0,0 1 1 0 0,0 0-1 0 0,0-1 1 0 0,0 0-1 0 0,0 0 1 0 0,0 0-1 0 0,0-1 1 0 0,0 1-1 0 0,1-1 0 0 0,-1 0 1 0 0,0 0-1 0 0,0 0 1 0 0,1-1-1 0 0,-1 0 1 0 0,0 1-1 0 0,0-1 1 0 0,0-1-1 0 0,0 1 1 0 0,0-1-57 0 0,14-4 161 0 0,0-1 0 0 0,-1 0 1 0 0,0-2-1 0 0,-1 0 0 0 0,1 0 0 0 0,-2-2 1 0 0,0 0-1 0 0,3-3-161 0 0,2 0 110 0 0,281-218 950 0 0,-300 231-1058 0 0,0 0 0 0 0,0 0-1 0 0,-1 0 1 0 0,1 1 0 0 0,0-1 0 0 0,0 0-1 0 0,0 0 1 0 0,0 0 0 0 0,0 1-1 0 0,0-1 1 0 0,0 0 0 0 0,0 1 0 0 0,0-1-1 0 0,1 1 1 0 0,-1-1 0 0 0,0 1 0 0 0,0 0-1 0 0,0 0 1 0 0,1-1 0 0 0,-1 1-1 0 0,0 0 1 0 0,0 0 0 0 0,1 0 0 0 0,-1 0-1 0 0,0 0 1 0 0,0 0 0 0 0,0 1 0 0 0,1-1-1 0 0,-1 0 1 0 0,0 1 0 0 0,0-1-1 0 0,0 1 1 0 0,0-1 0 0 0,0 1 0 0 0,1-1-1 0 0,-1 1 1 0 0,0 0 0 0 0,0 0-1 0 0,-1-1 1 0 0,1 1 0 0 0,0 0 0 0 0,0 0-1 0 0,0 0 1 0 0,0 0 0 0 0,-1 0 0 0 0,1 0-1 0 0,0 0 1 0 0,-1 0 0 0 0,1 0-1 0 0,-1 1 1 0 0,0-1 0 0 0,1 0 0 0 0,-1 0-1 0 0,0 0 1 0 0,1 1 0 0 0,-1-1 0 0 0,0 0-1 0 0,0 1-1 0 0,2 190 199 0 0,-6-130-195 0 0,-3 0 0 0 0,-2 0-1 0 0,-3-1 1 0 0,-8 19-4 0 0,16-64 2 0 0,-9 32 8 0 0,-2-1 0 0 0,-2-1 0 0 0,-2-1-1 0 0,-2 0 1 0 0,-2-2 0 0 0,-2 0 0 0 0,-1-2 0 0 0,-3 0-1 0 0,-1-2-9 0 0,21-26 0 0 0,-1 0 0 0 0,0-1 0 0 0,-1 0 0 0 0,-1-1 0 0 0,0 0 0 0 0,0-1-1 0 0,-1 0 1 0 0,0-1 0 0 0,-1 0 0 0 0,0-1 0 0 0,-11 5 0 0 0,23-13 2 0 0,0 1 0 0 0,0 0 0 0 0,1-1 0 0 0,-1 1 0 0 0,0-1 0 0 0,0 1 0 0 0,0-1 0 0 0,0 0 0 0 0,0 0 0 0 0,0 0 0 0 0,0 0 0 0 0,0 0 0 0 0,0 0 0 0 0,0-1 0 0 0,0 1 0 0 0,1-1 0 0 0,-1 1 0 0 0,0-1 1 0 0,0 1-1 0 0,0-1 0 0 0,1 0 0 0 0,-1 0 0 0 0,0 0 0 0 0,1 0 0 0 0,-1-1 0 0 0,1 1 0 0 0,-1 0 0 0 0,1 0 0 0 0,-1-1 0 0 0,1 1 0 0 0,0-1 0 0 0,0 0 0 0 0,0 1 0 0 0,0-1 0 0 0,0 0-2 0 0,-9-70 16 0 0,14 46-15 0 0,1-1 1 0 0,1 1 0 0 0,1 1 0 0 0,1-1-1 0 0,2 1 1 0 0,0 1 0 0 0,2-1 0 0 0,0 2-1 0 0,2 0 1 0 0,0 0 0 0 0,5-2-2 0 0,-19 24-1 0 0,26-42-104 0 0,1 2 1 0 0,2 1-1 0 0,1 1 0 0 0,3 1 0 0 0,1 2 0 0 0,11-8 105 0 0,1 22-2846 0 0,-24 21-8826 0 0,-19 1-356 0 0</inkml:trace>
  <inkml:trace contextRef="#ctx0" brushRef="#br0" timeOffset="5739.701">1452 504 0 0 0,'0'0'693'0'0,"0"0"380"0"0,0 0-10 0 0,0 0-38 0 0,0 0 2 0 0,0 0-77 0 0,0 0-108 0 0,0 0-96 0 0,0 0-83 0 0,0 0-51 0 0,7-2 7513 0 0,25-11-6304 0 0,68-25 222 0 0,-93 38-98 0 0,-86 31-1757 0 0,-3 0 18 0 0,70-24-268 0 0,22-6-1634 0 0,4-2-3274 0 0,-11 1-5971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8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97 420 5473 0 0,'0'0'1446'0'0,"0"0"-514"0"0,0 0-321 0 0,0 0 45 0 0,0 0 276 0 0,0 0 303 0 0,0 0 147 0 0,0 0-62 0 0,0 0-146 0 0,0 0-186 0 0,0 0-141 0 0,16-7-109 0 0,49-21-111 0 0,18 21 1734 0 0,154-9 1352 0 0,-78-11-2777 0 0,-42 12-608 0 0,-72 11-342 0 0,-45 4-12 0 0,0 0-16 0 0,0 0-20 0 0,0 0-24 0 0,0 0-46 0 0,0 0-66 0 0,-23 26-5610 0 0,10-17-2486 0 0,7-1-2743 0 0</inkml:trace>
  <inkml:trace contextRef="#ctx0" brushRef="#br0" timeOffset="262.722">1 702 9530 0 0,'0'0'1174'0'0,"0"0"-366"0"0,0 0-35 0 0,0 0 326 0 0,0 0 337 0 0,0 0 144 0 0,0 0-87 0 0,0 0-182 0 0,34-3-225 0 0,108-8-211 0 0,192-10 1658 0 0,-245 17-6543 0 0,-89 3-511 0 0,0-1-361 0 0,0 1-5403 0 0</inkml:trace>
  <inkml:trace contextRef="#ctx0" brushRef="#br0" timeOffset="1060.439">353 0 0 0 0,'0'0'697'0'0,"0"0"1373"0"0,0 0 400 0 0,0 0-132 0 0,0 0-240 0 0,0 0-254 0 0,0 0-258 0 0,0 0-218 0 0,0 0-168 0 0,0 0-127 0 0,0 0-119 0 0,0 0-103 0 0,0 0-111 0 0,0 0-173 0 0,0 0-136 0 0,0 0-126 0 0,0 0-111 0 0,0 0-74 0 0,4 11 75 0 0,37 40 910 0 0,138 99 659 0 0,-126-108-1505 0 0,1-3-1 0 0,2-2 1 0 0,1-2-1 0 0,10 1-258 0 0,-2-1 233 0 0,-65-35-212 0 0,1 0-1 0 0,0 0 1 0 0,-1 0-1 0 0,1 0 1 0 0,-1 0-1 0 0,1 0 1 0 0,-1 1-1 0 0,1-1 1 0 0,-1 0-1 0 0,1 0 1 0 0,-1 1-1 0 0,0-1 1 0 0,1 0-1 0 0,-1 1 1 0 0,1-1-1 0 0,-1 0 1 0 0,1 1-1 0 0,-1-1 1 0 0,0 0-1 0 0,1 1 1 0 0,-1-1-1 0 0,0 1 1 0 0,0-1-1 0 0,1 1 1 0 0,-1-1-1 0 0,0 1 1 0 0,0-1-1 0 0,0 1 1 0 0,1-1-1 0 0,-1 1 1 0 0,0-1-1 0 0,0 1 1 0 0,0-1-1 0 0,0 1 1 0 0,0-1-1 0 0,0 1 1 0 0,0-1-1 0 0,0 1 1 0 0,0 0-1 0 0,0-1 1 0 0,-1 1-1 0 0,1-1 1 0 0,0 1-1 0 0,0-1 1 0 0,0 1-1 0 0,-1-1 1 0 0,1 1-1 0 0,0-1 1 0 0,-1 0-1 0 0,1 1 1 0 0,0-1-1 0 0,-1 1 1 0 0,1-1-1 0 0,0 0 1 0 0,-1 1-1 0 0,1-1 1 0 0,-1 0-21 0 0,-32 22 494 0 0,19-15-460 0 0,-15 13 25 0 0,0 0 0 0 0,1 2 0 0 0,1 1 0 0 0,2 1 0 0 0,0 2 0 0 0,1 0 0 0 0,-12 20-59 0 0,-69 107 147 0 0,35-51 13 0 0,37-49-1874 0 0,27-49-538 0 0,2-1-1200 0 0,1-2-3627 0 0,1-1-4926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02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119 154 4865 0 0,'0'0'1326'0'0,"0"0"-23"0"0,0 0-38 0 0,0 0 63 0 0,0 0 111 0 0,0 0 67 0 0,0 0-40 0 0,0 0-226 0 0,0 0-332 0 0,0 0-333 0 0,0 0-202 0 0,-11 11-102 0 0,-34 37-25 0 0,16 27 234 0 0,25-50-348 0 0,-24 221 664 0 0,26 34-480 0 0,3-270-299 0 0,0 0 0 0 0,1-1 0 0 0,0 1 0 0 0,1-1 0 0 0,0 1 0 0 0,0-1-1 0 0,1 0 1 0 0,0 0 0 0 0,1 0 0 0 0,4 5-17 0 0,-7-12 39 0 0,-1 1 0 0 0,1-1 0 0 0,1 1 0 0 0,-1-1 0 0 0,0 0-1 0 0,1 0 1 0 0,-1 0 0 0 0,1-1 0 0 0,-1 1 0 0 0,1-1 0 0 0,0 1-1 0 0,0-1 1 0 0,0 0 0 0 0,-1 0 0 0 0,1 0 0 0 0,0 0 0 0 0,1 0 0 0 0,-1-1-1 0 0,0 0 1 0 0,0 1 0 0 0,0-1 0 0 0,0 0 0 0 0,0 0 0 0 0,0-1 0 0 0,0 1-1 0 0,0-1 1 0 0,0 1 0 0 0,0-1 0 0 0,0 0 0 0 0,0 0 0 0 0,0-1-1 0 0,0 1 1 0 0,1-1-39 0 0,86-61 1041 0 0,-43 15-850 0 0,-2-2 0 0 0,-3-1 0 0 0,-2-3-1 0 0,-2-1 1 0 0,-2-2 0 0 0,3-13-191 0 0,-20 35 58 0 0,-2-1 1 0 0,-2 0-1 0 0,-1-2 0 0 0,-2 1 1 0 0,-1-2-1 0 0,-2 1 1 0 0,-2-1-1 0 0,-2 0 1 0 0,-1-1-1 0 0,-2 0 0 0 0,-3-23-58 0 0,-10 23 439 0 0,-2 61-401 0 0,-4 44 150 0 0,4 1 1 0 0,2 0 0 0 0,3 1-1 0 0,3 0 1 0 0,3 0 0 0 0,6 54-189 0 0,1-21 393 0 0,5-1 1 0 0,20 86-394 0 0,5-73-18 0 0,-31-103-952 0 0,-4-16-6473 0 0,0 1 1937 0 0,0 2-6083 0 0</inkml:trace>
  <inkml:trace contextRef="#ctx0" brushRef="#br0" timeOffset="244.09">851 678 12475 0 0,'0'0'1628'0'0,"0"0"-661"0"0,0 0-288 0 0,0 0 77 0 0,0 0 232 0 0,0 0 175 0 0,0 0-9 0 0,0 0-160 0 0,0 0-261 0 0,-6 34-253 0 0,-16 105-174 0 0,28-69-5 0 0,27 30-1271 0 0,-32-94-598 0 0,-1-5-4679 0 0,0-1-4015 0 0</inkml:trace>
  <inkml:trace contextRef="#ctx0" brushRef="#br0" timeOffset="913.585">982 774 9898 0 0,'0'0'1518'0'0,"0"0"-507"0"0,0 0-286 0 0,0 0 66 0 0,0 0 160 0 0,0 0 136 0 0,0 0 18 0 0,0 0-67 0 0,0 0-106 0 0,0 0-145 0 0,0 0-116 0 0,0 0-111 0 0,0 0-101 0 0,29-5-63 0 0,92-16-67 0 0,99-11 779 0 0,-205 32-712 0 0,-22-2 700 0 0,-19-3-803 0 0,-85-49-109 0 0,110 53-182 0 0,1 1 0 0 0,-1-1 1 0 0,1 1-1 0 0,-1-1 0 0 0,1 1 0 0 0,-1 0 1 0 0,1-1-1 0 0,-1 1 0 0 0,1-1 1 0 0,-1 1-1 0 0,0 0 0 0 0,1 0 0 0 0,-1-1 1 0 0,1 1-1 0 0,-1 0 0 0 0,0 0 0 0 0,1 0 1 0 0,-1 0-1 0 0,0 0 0 0 0,1 0 1 0 0,-1 0-1 0 0,0 0 0 0 0,1 0 0 0 0,-1 0 1 0 0,0 0-1 0 0,1 0 0 0 0,-1 0 1 0 0,0 1-1 0 0,1-1 0 0 0,-1 0 0 0 0,0 1 1 0 0,1-1-1 0 0,-1 0 0 0 0,1 1 1 0 0,-1-1-1 0 0,1 0 0 0 0,-1 1 0 0 0,1-1 1 0 0,-1 1-1 0 0,1-1 0 0 0,-1 1 0 0 0,1-1 1 0 0,0 1-1 0 0,-1-1 0 0 0,1 1 1 0 0,0 0-1 0 0,-1-1 0 0 0,1 1 0 0 0,0 0 1 0 0,0-1-1 0 0,0 1 0 0 0,-1-1 1 0 0,1 1-1 0 0,0 0 0 0 0,0 0-2 0 0,-2 45 49 0 0,3-34-11 0 0,16 163 173 0 0,-9-132 346 0 0,23-116 526 0 0,74-85-987 0 0,-67 108-189 0 0,-48 80-5641 0 0,6-15-2909 0 0,2-6-3525 0 0</inkml:trace>
  <inkml:trace contextRef="#ctx0" brushRef="#br0" timeOffset="1334.659">1600 697 12419 0 0,'0'0'1843'0'0,"0"0"-426"0"0,0 0-287 0 0,0 0 21 0 0,0 0 90 0 0,0 0-10 0 0,0 0-114 0 0,0 0-191 0 0,0 0-212 0 0,0 0-126 0 0,0 0-110 0 0,0 0-88 0 0,34-21-55 0 0,104-65-55 0 0,-68 54 167 0 0,-3 25 177 0 0,-66 8-605 0 0,1 0 0 0 0,-1 1 1 0 0,0-1-1 0 0,1 1 0 0 0,-1 0 0 0 0,0-1 1 0 0,0 1-1 0 0,0 0 0 0 0,0-1 0 0 0,0 1 1 0 0,-1 0-1 0 0,1 0 0 0 0,0 0 0 0 0,-1 0 1 0 0,1 0-1 0 0,-1 0 0 0 0,0 0 0 0 0,0 0 1 0 0,0 0-1 0 0,0 0 0 0 0,0 0 0 0 0,0 0 0 0 0,0 0 1 0 0,-1 0-1 0 0,1 0 0 0 0,-1 0 0 0 0,0 1-19 0 0,1 3 60 0 0,-3 5-11 0 0,0 0-1 0 0,-1 0 1 0 0,0-1 0 0 0,0 1 0 0 0,-1-1 0 0 0,0 0 0 0 0,-1 0 0 0 0,-1-1-1 0 0,1 0 1 0 0,-3 3-49 0 0,-3 5 36 0 0,-41 49 47 0 0,42-56-65 0 0,1 1 1 0 0,0 1 0 0 0,1 0-1 0 0,1 0 1 0 0,0 1-1 0 0,0 0 1 0 0,1 0-1 0 0,1 0 1 0 0,0 1-1 0 0,1 0 1 0 0,-1 5-19 0 0,6-17 9 0 0,-1 0 0 0 0,1 0 0 0 0,0 0 0 0 0,0 0 0 0 0,0 0 0 0 0,1 0 0 0 0,-1 0 0 0 0,0 0 0 0 0,1 0 0 0 0,-1 0 0 0 0,1 0 0 0 0,0 0 0 0 0,0 0 1 0 0,0-1-1 0 0,0 1 0 0 0,0 0 0 0 0,0 0 0 0 0,0-1 0 0 0,0 1 0 0 0,1-1 0 0 0,-1 1 0 0 0,0-1 0 0 0,1 1 0 0 0,0-1 0 0 0,-1 0 0 0 0,1 0 0 0 0,0 0 1 0 0,-1 0-1 0 0,1 0 0 0 0,0 0 0 0 0,0 0 0 0 0,0-1 0 0 0,0 1 0 0 0,0-1 0 0 0,0 1 0 0 0,0-1 0 0 0,0 0 0 0 0,0 0 0 0 0,0 0 0 0 0,0 0-9 0 0,85-4 511 0 0,65-49-64 0 0,-123 41-488 0 0,4 0-664 0 0,-22 10-3818 0 0,1 1-3722 0 0,-11 1-4705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3.6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1 189 0 0 0,'0'0'796'0'0,"0"0"539"0"0,0 0 296 0 0,0 0 4 0 0,0 0-240 0 0,0 0-357 0 0,0 0-298 0 0,0 0-148 0 0,0 0-21 0 0,3-1 16 0 0,105 10 4534 0 0,177-25-66 0 0,335-84-1866 0 0,-124 27-1989 0 0,-405 65-850 0 0,-74 35-1160 0 0,-3-26-3244 0 0,-8-2-3942 0 0,-1 1-3859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4.6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0 267 0 0 0,'0'0'831'0'0,"0"0"-16"0"0,0 0-142 0 0,0 0 115 0 0,0 0 362 0 0,0 0 390 0 0,0 0 217 0 0,0 0 22 0 0,0 0-86 0 0,33-4-171 0 0,106-13-182 0 0,195-41 3627 0 0,-243 42-4088 0 0,835-124 2981 0 0,-475 116-3095 0 0,-450 24-659 0 0,-1 0 72 0 0,0 0 67 0 0,-23 0 655 0 0,-56-7-602 0 0,79 7-284 0 0,0 0-3 0 0,0 0 0 0 0,0 0-13 0 0,0 0 8 0 0,0 0 2 0 0,0 0-3 0 0,0 0-8 0 0,0 0 10 0 0,0 0 4 0 0,0 0-13 0 0,0 0 8 0 0,0 0 2 0 0,0 0 1 0 0,0 0 0 0 0,0 0-18 0 0,0 0 2 0 0,0 0 9 0 0,0 0-10 0 0,0 0 5 0 0,0 0-22 0 0,0 0-3 0 0,0 0 10 0 0,0 0-12 0 0,0 0 6 0 0,0 0-11 0 0,0 0-1 0 0,0 0-19 0 0,-11 27-5611 0 0,6-20-296 0 0,2-3-5909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57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1340 0 0 0,'0'0'688'0'0,"0"0"1045"0"0,0 0 462 0 0,0 0 64 0 0,0 0-87 0 0,0 0-190 0 0,0 0-216 0 0,0 0-230 0 0,0 0-352 0 0,0-7-344 0 0,35-99 1076 0 0,164-224 1228 0 0,289-351-969 0 0,-483 675-2164 0 0,10-16 80 0 0,1 2 1 0 0,0 0-1 0 0,2 0 0 0 0,0 2 1 0 0,1 0-1 0 0,15-9-91 0 0,-32 28-7 0 0,0 1 0 0 0,0-1 1 0 0,0 1-1 0 0,0-1 0 0 0,0 1 0 0 0,0 0 0 0 0,-1 0 0 0 0,1 0 0 0 0,-1 0 1 0 0,1 0-1 0 0,-1 0 0 0 0,0 0 0 0 0,1 0 0 0 0,-1 1 0 0 0,0-1 1 0 0,-1 1-1 0 0,1-1 0 0 0,0 0 0 0 0,-1 1 0 0 0,1-1 0 0 0,-1 1 0 0 0,0-1 1 0 0,0 1-1 0 0,0-1 0 0 0,0 1 0 0 0,0 0 7 0 0,0-1 2 0 0,37 504 240 0 0,28-110-150 0 0,-63-311 400 0 0,-22-84 916 0 0,10-3-1331 0 0,0 0 0 0 0,0-1 1 0 0,0 0-1 0 0,0-1 0 0 0,1 0 1 0 0,0 0-1 0 0,0-1 0 0 0,0-1 0 0 0,1 1 1 0 0,-8-7-78 0 0,-15-7 62 0 0,-23-20-39 0 0,1-2 1 0 0,2-2-1 0 0,2-2 1 0 0,2-2 0 0 0,2-3-1 0 0,-34-48-23 0 0,18 25-53 0 0,32 40-495 0 0,28 31-99 0 0,3 8-1918 0 0,22 19-4688 0 0,-15-13-3687 0 0</inkml:trace>
  <inkml:trace contextRef="#ctx0" brushRef="#br0" timeOffset="1116.369">1093 1124 6873 0 0,'0'0'1539'0'0,"0"0"-412"0"0,0 0 64 0 0,0 0 346 0 0,0 0 204 0 0,0 0 12 0 0,0 0-216 0 0,0 0-274 0 0,0 0-220 0 0,38-25-185 0 0,123-84-141 0 0,56-65 1261 0 0,-161 124-1596 0 0,-2-3-1 0 0,-2-2 1 0 0,-3-2 0 0 0,0-5-382 0 0,-29 35 50 0 0,-2 0 0 0 0,-1-1 0 0 0,-2-1 0 0 0,0-1 0 0 0,-2 0 0 0 0,-2-1 0 0 0,0 0 0 0 0,-2 0 0 0 0,-1-1 0 0 0,1-18-50 0 0,-9-89 145 0 0,-1 136-149 0 0,0 0-1 0 0,0 0 0 0 0,-1 0 1 0 0,1 0-1 0 0,-1 1 0 0 0,1-1 1 0 0,-1 0-1 0 0,0 1 0 0 0,0 0 1 0 0,0-1-1 0 0,0 1 0 0 0,0 0 1 0 0,0 0-1 0 0,-1 0 0 0 0,1 0 1 0 0,-1 0-1 0 0,1 1 0 0 0,-1-1 0 0 0,0 1 1 0 0,0-1-1 0 0,0 1 0 0 0,0 0 1 0 0,0 0-1 0 0,0 1 0 0 0,0-1 1 0 0,0 0-1 0 0,0 1 0 0 0,0 0 1 0 0,0 0-1 0 0,0 0 0 0 0,0 0 1 0 0,0 0-1 0 0,0 1 0 0 0,0-1 1 0 0,0 1-1 0 0,0 0 0 0 0,0 0 1 0 0,0 0-1 0 0,0 0 0 0 0,0 1 0 0 0,0-1 1 0 0,1 1-1 0 0,-1-1 0 0 0,1 1 1 0 0,-1 0-1 0 0,1 0 0 0 0,0 0 1 0 0,-1 1-1 0 0,0 1 5 0 0,-26 23-25 0 0,2 2 0 0 0,1 1 0 0 0,1 1 0 0 0,2 1 0 0 0,1 1 0 0 0,1 1 0 0 0,-11 26 25 0 0,20-35-2 0 0,1-1-1 0 0,2 2 0 0 0,0-1 1 0 0,2 1-1 0 0,0 0 0 0 0,2 1 1 0 0,1 0-1 0 0,1 0 0 0 0,2 0 1 0 0,0 0-1 0 0,2 0 0 0 0,1 0 3 0 0,0-14 7 0 0,1-1 0 0 0,0 1 0 0 0,1-1 0 0 0,1 0 0 0 0,0-1 0 0 0,1 1 0 0 0,0-1 0 0 0,0 0 0 0 0,1 0 0 0 0,1-1 0 0 0,0 0 0 0 0,0 0 0 0 0,1-1 0 0 0,0 0 0 0 0,0 0 1 0 0,1-1-1 0 0,1-1 0 0 0,-1 0 0 0 0,1 0 0 0 0,0-1 0 0 0,1 0 0 0 0,-1-1 0 0 0,1 0 0 0 0,0-1 0 0 0,0 0 0 0 0,1-1 0 0 0,-1 0 0 0 0,1-1 0 0 0,0-1 0 0 0,-1 0 0 0 0,10-1-7 0 0,0-1 80 0 0,1-2 0 0 0,0 0 0 0 0,-1-1 1 0 0,0-2-1 0 0,0 0 0 0 0,0-2 0 0 0,-1 0 1 0 0,0-1-1 0 0,-1-1 0 0 0,0-1 0 0 0,-1-1 1 0 0,15-11-81 0 0,315-203 328 0 0,-341 221-322 0 0,0 1 0 0 0,0-1-1 0 0,0 1 1 0 0,0 1 0 0 0,1 0 0 0 0,-1 0 0 0 0,1 0 0 0 0,0 1 0 0 0,0 1 0 0 0,0-1 0 0 0,2 1-6 0 0,-9 3 2 0 0,-1-1-1 0 0,1 1 1 0 0,0-1-1 0 0,-1 1 1 0 0,1 0 0 0 0,-1 0-1 0 0,0 0 1 0 0,0 0-1 0 0,0 0 1 0 0,0 0 0 0 0,0 0-1 0 0,0 0 1 0 0,0 0-1 0 0,-1 0 1 0 0,1 0 0 0 0,-1 1-1 0 0,1-1 1 0 0,-1 0-1 0 0,0 0 1 0 0,0 1-1 0 0,0-1 1 0 0,0 0 0 0 0,0 0-1 0 0,-1 1 1 0 0,1-1-1 0 0,-1 0 1 0 0,1 0 0 0 0,-1 1-2 0 0,0 4 8 0 0,-2 15 11 0 0,-1 0-1 0 0,-2-1 0 0 0,0 1 1 0 0,-1-1-1 0 0,-1 0 0 0 0,-1 0 0 0 0,-1-1 1 0 0,-6 8-19 0 0,6-8 0 0 0,6-12 4 0 0,-3 9 12 0 0,-1 0 0 0 0,0-1 0 0 0,-1 0 0 0 0,-1 0 0 0 0,-1-1 0 0 0,0 0 0 0 0,0-1 0 0 0,-2-1 0 0 0,0 0 0 0 0,0 0 0 0 0,-7 3-16 0 0,-28 0 0 0 0,38-57-72 0 0,10 35 55 0 0,1 1 3 0 0,1 0 0 0 0,0 0 0 0 0,0 1 0 0 0,0-1 0 0 0,0 1 0 0 0,0-1 0 0 0,1 1 1 0 0,0 0-1 0 0,0 0 0 0 0,0 0 0 0 0,1 1 0 0 0,-1-1 0 0 0,1 1 0 0 0,0-1 0 0 0,0 1 0 0 0,0 0 1 0 0,0 1-1 0 0,0-1 0 0 0,1 1 0 0 0,-1 0 0 0 0,1 0 0 0 0,0 0 0 0 0,0 1 0 0 0,-1-1 0 0 0,1 1 1 0 0,0 0-1 0 0,0 1 0 0 0,0-1 0 0 0,1 1 14 0 0,3 0-10 0 0,-1 0 0 0 0,0 0 0 0 0,1 1 0 0 0,-1 0 1 0 0,0 0-1 0 0,1 1 0 0 0,-1 1 0 0 0,0-1 0 0 0,-1 1 0 0 0,1 0 0 0 0,0 1 1 0 0,-1 0-1 0 0,0 0 0 0 0,0 1 0 0 0,2 1 10 0 0,3 3 18 0 0,1-1 1 0 0,-1 0-1 0 0,1-1 0 0 0,0 0 1 0 0,1-1-1 0 0,-1 0 0 0 0,1-1 1 0 0,1-1-1 0 0,-1 0 1 0 0,0-1-1 0 0,1-1 0 0 0,0 0 1 0 0,6 0-19 0 0,9-5 81 0 0,-1-1 0 0 0,0-1 0 0 0,0-1 0 0 0,-1-2 0 0 0,0-1 0 0 0,0-1 0 0 0,0-2-1 0 0,-2 0 1 0 0,0-2 0 0 0,0 0 0 0 0,-1-2 0 0 0,-1-1 0 0 0,0-1 0 0 0,-2-1 0 0 0,0-1 0 0 0,-1-1 0 0 0,-1-1 0 0 0,6-10-81 0 0,-16 20 36 0 0,-5 7-13 0 0,-1 1 0 0 0,0-1 1 0 0,1 0-1 0 0,-2-1 0 0 0,1 1 1 0 0,-1-1-1 0 0,0 1 0 0 0,0-1 0 0 0,0 0 1 0 0,-1 0-1 0 0,0 0 0 0 0,0-1 1 0 0,0 1-1 0 0,-1 0 0 0 0,0-1 0 0 0,0-2-23 0 0,-2 8-1 0 0,0 0 0 0 0,1 0-1 0 0,-1 0 1 0 0,0 1 0 0 0,0-1 0 0 0,1 0-1 0 0,-1 0 1 0 0,0 1 0 0 0,0-1-1 0 0,0 1 1 0 0,0-1 0 0 0,0 1-1 0 0,0-1 1 0 0,0 1 0 0 0,0 0 0 0 0,0-1-1 0 0,0 1 1 0 0,0 0 0 0 0,0 0-1 0 0,0-1 1 0 0,0 1 0 0 0,0 0-1 0 0,-1 0 1 0 0,1 0 0 0 0,0 1-1 0 0,0-1 1 0 0,0 0 0 0 0,0 0 0 0 0,0 1-1 0 0,0-1 1 0 0,0 0 0 0 0,0 1-1 0 0,0-1 1 0 0,0 1 0 0 0,0-1-1 0 0,0 1 1 0 0,0 0 0 0 0,1-1-1 0 0,-1 1 1 0 0,0 0 0 0 0,0 0 0 0 0,1-1-1 0 0,-1 1 1 0 0,0 0 0 0 0,1 0-1 0 0,-1 0 2 0 0,-15 10-19 0 0,1 1 0 0 0,1 1 0 0 0,0 0 1 0 0,0 1-1 0 0,2 0 0 0 0,0 1 0 0 0,0 1 0 0 0,1 0 0 0 0,1 0 0 0 0,1 1 0 0 0,0 0 0 0 0,2 1 0 0 0,0 0 0 0 0,0 0 0 0 0,2 0 0 0 0,0 1 0 0 0,1 0 0 0 0,0 7 19 0 0,4-19-2 0 0,0-1 0 0 0,0 0 0 0 0,0 1 0 0 0,1-1 0 0 0,0 0 0 0 0,0 0 0 0 0,0 0 0 0 0,1 1 0 0 0,0-1 1 0 0,0 0-1 0 0,1-1 0 0 0,-1 1 0 0 0,1 0 0 0 0,1-1 0 0 0,-1 0 0 0 0,1 0 0 0 0,0 0 0 0 0,0 0 0 0 0,0 0 0 0 0,1-1 0 0 0,-1 1 0 0 0,1-1 0 0 0,0-1 0 0 0,5 4 2 0 0,4 1 50 0 0,-1-1 1 0 0,1-1-1 0 0,0 0 0 0 0,1-1 0 0 0,-1 0 0 0 0,1-2 0 0 0,0 1 0 0 0,0-2 0 0 0,0 0 1 0 0,0 0-1 0 0,1-2 0 0 0,-1 0 0 0 0,0-1 0 0 0,0 0 0 0 0,0-1 0 0 0,0-1 0 0 0,0 0 1 0 0,0-1-1 0 0,0-1 0 0 0,-1 0 0 0 0,0-1 0 0 0,0 0 0 0 0,-1-1 0 0 0,1-1 0 0 0,-1 0 1 0 0,-1-1-1 0 0,0-1 0 0 0,0 1 0 0 0,5-7-50 0 0,-4 2 44 0 0,-1 1 0 0 0,0-2 0 0 0,-1 1-1 0 0,0-2 1 0 0,-1 0 0 0 0,-1 0 0 0 0,-1 0 0 0 0,0-1 0 0 0,-1 0 0 0 0,-1-1-1 0 0,0 0 1 0 0,-2 0 0 0 0,0 0 0 0 0,-1 0 0 0 0,0-1 0 0 0,-2 1 0 0 0,0-1-1 0 0,-2-13-43 0 0,1 24-17 0 0,-1 0 0 0 0,0 0-1 0 0,0 0 1 0 0,-1 0-1 0 0,0 0 1 0 0,0 0-1 0 0,-1 1 1 0 0,1-1-1 0 0,-2 1 1 0 0,1 0-1 0 0,-1-1 1 0 0,-1 2 0 0 0,1-1-1 0 0,-1 0 1 0 0,0 1-1 0 0,-1 0 1 0 0,1 0-1 0 0,-1 0 1 0 0,0 1-1 0 0,-1 0 1 0 0,1 0 0 0 0,-1 1-1 0 0,0 0 1 0 0,0 0-1 0 0,0 0 1 0 0,-1 1-1 0 0,1 0 1 0 0,-1 1-1 0 0,0-1 1 0 0,0 2-1 0 0,0-1 1 0 0,0 1 0 0 0,0 0-1 0 0,0 0 1 0 0,-3 1 17 0 0,7 0-125 0 0,0-1 0 0 0,-1 1 0 0 0,1 0 0 0 0,0 0 0 0 0,0 0 0 0 0,0 0 0 0 0,-1 1 0 0 0,1 0 0 0 0,0 0 0 0 0,0 0 0 0 0,0 0 0 0 0,0 1 0 0 0,0-1 0 0 0,0 1 1 0 0,1 0-1 0 0,-1 0 0 0 0,0 0 0 0 0,1 1 0 0 0,0-1 0 0 0,-1 1 0 0 0,1 0 0 0 0,0 0 0 0 0,1 0 0 0 0,-1 0 0 0 0,0 1 0 0 0,1-1 0 0 0,0 1 0 0 0,0 0 0 0 0,0-1 0 0 0,0 1 0 0 0,0 0 1 0 0,1 0-1 0 0,0 0 0 0 0,0 0 0 0 0,0 0 125 0 0,0 22-2729 0 0,2-10-2081 0 0,6-4-6989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99 246 6353 0 0,'0'0'1730'0'0,"0"0"-95"0"0,0 0-29 0 0,0 0 42 0 0,0 0 39 0 0,0 0-67 0 0,0 0-237 0 0,0 0-309 0 0,0 0-310 0 0,0 0-274 0 0,0 0-193 0 0,0 0-120 0 0,-3-4-27 0 0,0 1-148 0 0,3 3 15 0 0,0 0-1 0 0,0 1 1 0 0,0-1 0 0 0,0 1-1 0 0,0-1 1 0 0,0 0-1 0 0,0 1 1 0 0,0-1 0 0 0,0 1-1 0 0,0-1 1 0 0,-1 0 0 0 0,1 1-1 0 0,0-1 1 0 0,0 0-1 0 0,0 1 1 0 0,-1-1 0 0 0,1 0-1 0 0,0 1 1 0 0,-1-1-1 0 0,1 0 1 0 0,0 0 0 0 0,-1 1-1 0 0,1-1 1 0 0,0 0-1 0 0,-1 0 1 0 0,1 0 0 0 0,0 1-1 0 0,-1-1 1 0 0,1 0-1 0 0,0 0 1 0 0,-1 0 0 0 0,1 0-1 0 0,-1 0 1 0 0,1 0 0 0 0,0 0-1 0 0,-1 0 1 0 0,1 0-1 0 0,-1 0 1 0 0,1 0 0 0 0,0 0-1 0 0,-1 0 1 0 0,1 0-1 0 0,-1 0 1 0 0,1 0 0 0 0,0 0-1 0 0,-1-1 1 0 0,1 1-1 0 0,-1 0 1 0 0,1 0 0 0 0,0 0-1 0 0,-1-1-16 0 0,-69 506 2493 0 0,63-275-2359 0 0,7-225-121 0 0,0 1-1 0 0,0-1 0 0 0,0 1 1 0 0,0-1-1 0 0,1 1 0 0 0,0-1 0 0 0,0 1 1 0 0,1-1-1 0 0,-1 0 0 0 0,1 0 0 0 0,0 0 1 0 0,1 0-1 0 0,-1 0 0 0 0,1 0 1 0 0,0 0-1 0 0,0-1 0 0 0,0 1 0 0 0,1-1 1 0 0,0 0-1 0 0,-1 0 0 0 0,1-1 0 0 0,1 1 1 0 0,-1-1-1 0 0,1 1 0 0 0,-1-2 0 0 0,1 1 1 0 0,0 0-1 0 0,0-1 0 0 0,0 0 1 0 0,0 0-1 0 0,0 0 0 0 0,1-1 0 0 0,-1 0 1 0 0,0 0-1 0 0,4 0-12 0 0,8-5 68 0 0,0 0 1 0 0,-1-1 0 0 0,1-1-1 0 0,-1-1 1 0 0,0-1-1 0 0,-1 0 1 0 0,0 0-1 0 0,0-2 1 0 0,-1 0 0 0 0,0-1-1 0 0,0 0 1 0 0,-1-1-1 0 0,-1 0 1 0 0,0-1 0 0 0,-1 0-1 0 0,8-14-68 0 0,-17 25 4 0 0,49-62 64 0 0,-3-3 0 0 0,-2-2 0 0 0,-4-1 0 0 0,-3-3 0 0 0,-3-1 0 0 0,-3-2-1 0 0,-4-1 1 0 0,12-52-68 0 0,-31 96 31 0 0,-2 0 0 0 0,-1 0 1 0 0,-2-1-1 0 0,-1 0 0 0 0,-1 0 0 0 0,-2-7-31 0 0,-2 42 5 0 0,1-1 0 0 0,-1 1 1 0 0,1 0-1 0 0,-1-1 0 0 0,1 1 1 0 0,-1 0-1 0 0,1-1 0 0 0,-1 1 0 0 0,1-1 1 0 0,-1 1-1 0 0,0-1 0 0 0,1 1 0 0 0,-1-1 1 0 0,0 1-1 0 0,1-1 0 0 0,-1 0 1 0 0,0 1-1 0 0,0-1 0 0 0,1 0 0 0 0,-1 0 1 0 0,0 1-1 0 0,0-1 0 0 0,0 0 0 0 0,1 0 1 0 0,-1 0-1 0 0,0 0 0 0 0,0 0 0 0 0,0 0 1 0 0,1 0-1 0 0,-1-1 0 0 0,0 1 1 0 0,0 0-1 0 0,0 0 0 0 0,1-1 0 0 0,-1 1 1 0 0,0 0-1 0 0,1-1 0 0 0,-1 1 0 0 0,0 0 1 0 0,0-1-1 0 0,1 1 0 0 0,-1-1 0 0 0,1 0 1 0 0,-1 1-1 0 0,1-1 0 0 0,-1 1 1 0 0,1-1-1 0 0,-1 0 0 0 0,1 1 0 0 0,-1-1 1 0 0,1 0-1 0 0,0 0 0 0 0,-1 1 0 0 0,1-1 1 0 0,0 0-1 0 0,0 0 0 0 0,-1 1 0 0 0,1-1 1 0 0,0 0-1 0 0,0 0-5 0 0,-21 39 24 0 0,2 0-1 0 0,2 1 1 0 0,1 1-1 0 0,2 1 1 0 0,2 0-1 0 0,-3 25-23 0 0,3-2 54 0 0,2 1 0 0 0,4 0-1 0 0,2 0 1 0 0,5 55-54 0 0,4-78 37 0 0,1 1-1 0 0,2-2 1 0 0,3 1-1 0 0,0-1 1 0 0,3-1 0 0 0,2 0-1 0 0,3 3-36 0 0,-9-12-9 0 0,4-55-7765 0 0,-6 15 853 0 0,-3 5-4310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10410 0 0,'0'0'3294'0'0,"0"0"-1111"0"0,0 0-586 0 0,0 0-190 0 0,0 0-120 0 0,0 0-159 0 0,0 0-212 0 0,0 0-254 0 0,0 0-192 0 0,0 0-82 0 0,0 0-28 0 0,0 0 30 0 0,-2 11-2 0 0,-8 89 602 0 0,-21 162 184 0 0,12-166-2104 0 0,19-95 415 0 0,7-1-2115 0 0,4 0-1312 0 0,-5-1-3664 0 0,-3-2-3815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8410 0 0,'0'0'3319'0'0,"0"0"-1464"0"0,0 0-807 0 0,0 0-142 0 0,0 0 72 0 0,0 0 131 0 0,0 0 95 0 0,0 0-71 0 0,0 0-184 0 0,0 0-175 0 0,0 0-141 0 0,0 0-95 0 0,0 0-76 0 0,35-4-54 0 0,107-12-76 0 0,51-2 495 0 0,-192 18-804 0 0,0 0 0 0 0,0 0 0 0 0,0 1 0 0 0,0-1 0 0 0,0 0 0 0 0,0 0-1 0 0,0 0 1 0 0,0 0 0 0 0,0 0 0 0 0,0 0 0 0 0,0 0 0 0 0,0-1 0 0 0,0 1-1 0 0,0 0 1 0 0,0 0 0 0 0,0-1 0 0 0,0 1 0 0 0,0-1 0 0 0,0 1 0 0 0,-1-1 0 0 0,1 1-1 0 0,0-1 1 0 0,0 1 0 0 0,0-1 0 0 0,-1 0 0 0 0,1 0 0 0 0,0 1 0 0 0,-1-1-1 0 0,1 0 1 0 0,0 0 0 0 0,-1 0 0 0 0,1 0 0 0 0,-1 1 0 0 0,1-1 0 0 0,-1 0 0 0 0,0 0-1 0 0,1 0 1 0 0,-1 0 0 0 0,0 0 0 0 0,0 0 0 0 0,0 0 0 0 0,0 0 0 0 0,0 0-1 0 0,0 0 1 0 0,0 0 0 0 0,0 0 0 0 0,0 0 0 0 0,0-1-23 0 0,-2-7 41 0 0,1 0 0 0 0,-1 1 0 0 0,-1-1 1 0 0,1 0-1 0 0,-1 1 0 0 0,-1 0 0 0 0,0 0 0 0 0,0 0 0 0 0,0 0 1 0 0,-1 0-1 0 0,0 1 0 0 0,-1 0 0 0 0,0 0 0 0 0,0 0 0 0 0,0 1 1 0 0,-4-3-42 0 0,-3-5 40 0 0,12 12-43 0 0,0 1-1 0 0,0 0 1 0 0,0-1 0 0 0,0 1 0 0 0,0 0 0 0 0,-1-1 0 0 0,1 1 0 0 0,0 0 0 0 0,-1 0 0 0 0,1 0 0 0 0,-1 0-1 0 0,1 0 1 0 0,-1 1 0 0 0,1-1 0 0 0,-1 0 0 0 0,1 1 0 0 0,-1-1 0 0 0,0 1 0 0 0,0-1 0 0 0,1 1 0 0 0,-1 0-1 0 0,0 0 1 0 0,1 0 0 0 0,-1 0 0 0 0,0 0 0 0 0,0 0 0 0 0,1 0 0 0 0,-1 1 0 0 0,0-1 0 0 0,1 1-1 0 0,-1-1 1 0 0,0 1 0 0 0,1-1 0 0 0,-1 1 0 0 0,1 0 0 0 0,-1 0 0 0 0,1 0 0 0 0,-1 0 0 0 0,1 0 0 0 0,0 0-1 0 0,-1 0 1 0 0,1 0 0 0 0,0 1 0 0 0,0-1 0 0 0,0 0 0 0 0,0 1 0 0 0,0-1 0 0 0,0 1 0 0 0,0 0 3 0 0,-7 23-5 0 0,1-1 0 0 0,2 1 1 0 0,0 0-1 0 0,2 1 0 0 0,0-1 1 0 0,2 23 4 0 0,-5 178 48 0 0,23-234 277 0 0,145-146 28 0 0,-76 69-2182 0 0,-86 85 1389 0 0,3-3-127 0 0,1 3-4063 0 0,-2 0-5194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2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7434 0 0,'0'0'6036'0'0,"0"0"-3395"0"0,0 0-1135 0 0,0 0-99 0 0,0 0-69 0 0,0 0-114 0 0,0 0-170 0 0,0 0-248 0 0,0 0-226 0 0,0 0-153 0 0,0 0-65 0 0,0 0-41 0 0,9-6-26 0 0,31-20-10 0 0,-35 23-212 0 0,0 0-1 0 0,1 1 0 0 0,-1-1 1 0 0,1 2-1 0 0,0-1 0 0 0,0 0 1 0 0,0 1-1 0 0,0 0 0 0 0,0 1 1 0 0,0-1-1 0 0,0 1 0 0 0,0 0 1 0 0,2 1-73 0 0,6-1 75 0 0,-13 3-69 0 0,1-1 0 0 0,-1 1 0 0 0,1 0 1 0 0,-1 0-1 0 0,0-1 0 0 0,0 1 0 0 0,0 0 0 0 0,-1 0 0 0 0,1 0 0 0 0,-1 0 0 0 0,0 0 0 0 0,1 0 0 0 0,-1 0 0 0 0,0 0 0 0 0,-1 0 0 0 0,1 0 0 0 0,-1 0 0 0 0,1 0 0 0 0,-1 0 0 0 0,0 0 0 0 0,0 1-6 0 0,-67 93 132 0 0,3 7-31 0 0,64-102-93 0 0,0 0 0 0 0,0 0-1 0 0,1 0 1 0 0,-1 0-1 0 0,1 0 1 0 0,-1 0 0 0 0,1 0-1 0 0,0 0 1 0 0,0 1-1 0 0,0-1 1 0 0,0 0 0 0 0,0 0-1 0 0,0 0 1 0 0,0 0-1 0 0,1 0 1 0 0,-1 0 0 0 0,1 0-1 0 0,0 0 1 0 0,-1 0-1 0 0,1 0 1 0 0,0 0 0 0 0,0 0-1 0 0,0 0 1 0 0,1-1-1 0 0,-1 1 1 0 0,0 0 0 0 0,1-1-1 0 0,-1 1 1 0 0,1-1-1 0 0,-1 1 1 0 0,1-1 0 0 0,0 0-1 0 0,-1 1 1 0 0,1-1 0 0 0,0 0-1 0 0,0 0 1 0 0,0-1-1 0 0,0 1 1 0 0,0 0 0 0 0,0 0-8 0 0,6 1 122 0 0,0 1 0 0 0,0-1 0 0 0,-1 0 0 0 0,1-1 0 0 0,0 0 0 0 0,1 0 1 0 0,-1-1-1 0 0,0 1 0 0 0,0-2 0 0 0,0 1 0 0 0,0-1 0 0 0,0-1 0 0 0,0 0 1 0 0,0 0-1 0 0,-1 0 0 0 0,1-1 0 0 0,3-1-122 0 0,28-4 413 0 0,-38 8-398 0 0,-1 0-6 0 0,0 0 3 0 0,0 0 16 0 0,0 0 2 0 0,0 0-13 0 0,0 0-6 0 0,0 0 3 0 0,-11-4-2268 0 0,7 2-1453 0 0,1 1-3973 0 0,1 0-4724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3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11098 0 0,'0'0'2045'0'0,"0"0"-393"0"0,0 0-169 0 0,0 0 41 0 0,0 0-43 0 0,0 0-156 0 0,0 0-252 0 0,0 0-287 0 0,0 0-217 0 0,0 0-173 0 0,0 0-58 0 0,0 0-28 0 0,0 0-50 0 0,0 0 472 0 0,83 1 927 0 0,-34 1-1311 0 0,0-2-1 0 0,0-2 0 0 0,0-2 0 0 0,-1-3 0 0 0,9-3-347 0 0,38-19 304 0 0,-61 13-210 0 0,-33 16-140 0 0,-1 0-39 0 0,-27-4-2877 0 0,-3 7-1468 0 0,11 1-4981 0 0,8 0-2520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16203 0 0,'0'0'1486'0'0,"0"0"-384"0"0,0 0 10 0 0,0 0 315 0 0,0 0 189 0 0,0 0-118 0 0,0 0-273 0 0,0 0-282 0 0,0 0-242 0 0,0 0-180 0 0,37 1-124 0 0,115 4-97 0 0,-26-19 187 0 0,14 3-2346 0 0,-137 14-5024 0 0,-2-3-5319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1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16 984 0 0,'0'0'1943'0'0,"0"0"-324"0"0,0 0-20 0 0,0 0 276 0 0,0 0 253 0 0,0 0-28 0 0,0 0-298 0 0,0 0-486 0 0,0 0-448 0 0,0 0-296 0 0,0 0-140 0 0,0-2-37 0 0,4-9 16 0 0,-3 9 8 0 0,-2 13 1261 0 0,-17 20-969 0 0,-2-1 0 0 0,-1-1 0 0 0,-1-1 1 0 0,-1-1-1 0 0,-6 4-711 0 0,-24 28 367 0 0,-176 192 635 0 0,223-243-972 0 0,-1-1-1 0 0,1 1 1 0 0,0 0-1 0 0,1 0 1 0 0,0 1-1 0 0,0-1 1 0 0,1 1-1 0 0,0 0 1 0 0,0 1-1 0 0,1-1 0 0 0,0 1 1 0 0,1-1-1 0 0,0 1 1 0 0,1 0-1 0 0,0 0 1 0 0,0-1-1 0 0,1 9-29 0 0,4-12 25 0 0,-1-1 0 0 0,1 1-1 0 0,0-1 1 0 0,0 0-1 0 0,0 0 1 0 0,1 0-1 0 0,0 0 1 0 0,0-1-1 0 0,0 0 1 0 0,1 0-1 0 0,-1 0 1 0 0,1-1-1 0 0,0 0 1 0 0,0 0-1 0 0,0 0 1 0 0,0-1-1 0 0,0 0 1 0 0,1 0-1 0 0,-1 0 1 0 0,1-1 0 0 0,0 0-1 0 0,-1 0 1 0 0,5-1-25 0 0,513 31 930 0 0,-410 4-884 0 0,-109-31-228 0 0,-4-4 233 0 0,-1 0 0 0 0,0 0 0 0 0,0 0 1 0 0,0 0-1 0 0,0-1 0 0 0,0 1 0 0 0,1 0 1 0 0,-1 0-1 0 0,0 0 0 0 0,0 0 0 0 0,0 0 0 0 0,0-1 1 0 0,1 1-1 0 0,-1 0 0 0 0,0 0 0 0 0,0 0 1 0 0,0 0-1 0 0,1 0 0 0 0,-1 0 0 0 0,0 0 1 0 0,0 0-1 0 0,1 0 0 0 0,-1 0 0 0 0,0 0 1 0 0,0 0-1 0 0,0 0 0 0 0,1 0 0 0 0,-1 0 1 0 0,0 0-1 0 0,0 0 0 0 0,0 0 0 0 0,1 0 1 0 0,-1 0-1 0 0,0 1 0 0 0,0-1 0 0 0,0 0 0 0 0,1 0-51 0 0,-74-131 314 0 0,-118-168-81 0 0,75 82-141 0 0,115 216-118 0 0,1 0 0 0 0,0 0 0 0 0,0 0-1 0 0,0 0 1 0 0,0 0 0 0 0,0 0 0 0 0,0 0 0 0 0,0 0-1 0 0,0 0 1 0 0,0 0 0 0 0,0 1 0 0 0,1-1-1 0 0,-1 0 1 0 0,0 0 0 0 0,1 0 0 0 0,-1 0-1 0 0,1 0 1 0 0,-1 0 0 0 0,1 0 0 0 0,-1 0 0 0 0,1 1-1 0 0,0-1 1 0 0,-1 0 0 0 0,1 1 0 0 0,0-1-1 0 0,-1 0 1 0 0,1 1 0 0 0,0-1 0 0 0,0 1 0 0 0,0-1-1 0 0,0 1 1 0 0,0-1 0 0 0,-1 1 0 0 0,1-1-1 0 0,0 1 1 0 0,0 0 0 0 0,0 0 0 0 0,0 0 0 0 0,0-1-1 0 0,0 1 1 0 0,0 0 0 0 0,0 0 0 0 0,0 0-1 0 0,0 0 1 0 0,0 1 0 0 0,0-1 0 0 0,0 0 0 0 0,0 0-1 0 0,0 1 1 0 0,0-1 0 0 0,0 0 0 0 0,0 1-1 0 0,0-1 1 0 0,0 1 0 0 0,-1-1 0 0 0,1 1 0 0 0,0 0 26 0 0,14-1-270 0 0,35 11-2039 0 0,-18 5-4387 0 0,-19-8-5084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63 0 0 0,'0'0'1579'0'0,"0"0"375"0"0,0 0 158 0 0,0 0 67 0 0,0 0-97 0 0,0 0-136 0 0,0 0-247 0 0,0 0-263 0 0,0 0-250 0 0,0 0-249 0 0,0 0-147 0 0,0 0-98 0 0,-2-1-502 0 0,-4 2 7339 0 0,31 99-6654 0 0,-12-31-553 0 0,-2 1 0 0 0,-4 0-1 0 0,-2 30-321 0 0,-2-20 154 0 0,-3 0 0 0 0,-3 1 0 0 0,-12 62-154 0 0,-32-8 333 0 0,64-216-3648 0 0,-12 47-1164 0 0,-1 4-4604 0 0,-4 29 8296 0 0,2-15-10495 0 0</inkml:trace>
  <inkml:trace contextRef="#ctx0" brushRef="#br0" timeOffset="422.878">1 155 8338 0 0,'0'0'2230'0'0,"0"0"-299"0"0,0 0-88 0 0,0 0-72 0 0,0 0-124 0 0,0 0-210 0 0,0 0-268 0 0,0 0-274 0 0,0 0-227 0 0,0 0-127 0 0,0 0-42 0 0,0 0 16 0 0,0 0 35 0 0,6-1 29 0 0,270-33 3202 0 0,347-61-1914 0 0,-483 75-1751 0 0,-141 18-2470 0 0,-7 0-6861 0 0,6 2-2896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4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9 733 10050 0 0,'0'0'2918'0'0,"0"0"-1523"0"0,0 0-665 0 0,0 0-114 0 0,0 0 91 0 0,0 0 182 0 0,0 0 115 0 0,0 0-18 0 0,0 0-79 0 0,0 0-115 0 0,0 0-144 0 0,-1 22-112 0 0,-7 163 542 0 0,9-163-921 0 0,-1-10-80 0 0,0 0 1 0 0,0 0-1 0 0,1-1 1 0 0,1 1 0 0 0,0 0-1 0 0,0 0 1 0 0,1-1-1 0 0,1 0 1 0 0,0 1-1 0 0,0-1 1 0 0,1 0 0 0 0,1-1-1 0 0,2 4-77 0 0,-7-12 54 0 0,1 0 0 0 0,0 0 0 0 0,0 0 0 0 0,0 0 0 0 0,0-1 0 0 0,1 1 0 0 0,-1-1 0 0 0,0 1-1 0 0,1-1 1 0 0,-1 0 0 0 0,1 0 0 0 0,0 0 0 0 0,-1 0 0 0 0,1 0 0 0 0,0 0 0 0 0,-1-1 0 0 0,1 1 0 0 0,0-1 0 0 0,0 0 0 0 0,-1 0-1 0 0,1 0 1 0 0,0 0 0 0 0,0-1 0 0 0,-1 1 0 0 0,1-1 0 0 0,0 1 0 0 0,-1-1 0 0 0,1 0 0 0 0,0 0 0 0 0,-1 0 0 0 0,1 0 0 0 0,-1-1 0 0 0,0 1-1 0 0,1-1 1 0 0,0 0-54 0 0,78-72 940 0 0,-72 64-964 0 0,199-242 205 0 0,-206 250-183 0 0,-1 0 0 0 0,-1 1-1 0 0,1 0 1 0 0,0-1 0 0 0,0 1-1 0 0,0-1 1 0 0,0 1 0 0 0,0 0 0 0 0,0 0-1 0 0,0-1 1 0 0,0 1 0 0 0,1 0-1 0 0,-1 0 1 0 0,0 0 0 0 0,1 0 0 0 0,-1 1-1 0 0,0-1 1 0 0,1 0 0 0 0,-1 0 0 0 0,1 1-1 0 0,0-1 1 0 0,-1 1 0 0 0,1 0-1 0 0,-1-1 1 0 0,1 1 0 0 0,0 0 0 0 0,-1 0-1 0 0,1 0 1 0 0,0 0 0 0 0,-1 0-1 0 0,1 0 1 0 0,-1 1 0 0 0,2-1 2 0 0,46 125-3 0 0,-45-112 18 0 0,49 114 38 0 0,-50-121-45 0 0,0-1 0 0 0,0-1 0 0 0,1 1 0 0 0,0 0 0 0 0,0-1 0 0 0,0 0 0 0 0,0 0 1 0 0,1 0-1 0 0,0 0 0 0 0,0-1 0 0 0,0 0 0 0 0,0 0 0 0 0,0 0 0 0 0,0 0 0 0 0,1-1 0 0 0,0 0 0 0 0,-1 0 0 0 0,1-1 0 0 0,0 1 0 0 0,0-1 1 0 0,4 0-9 0 0,0-1 73 0 0,1 0 0 0 0,0-1 0 0 0,-1 0 0 0 0,1-1 1 0 0,-1 0-1 0 0,1 0 0 0 0,-1-1 0 0 0,0-1 0 0 0,0 1 1 0 0,0-2-1 0 0,-1 1 0 0 0,1-1 0 0 0,-1-1 0 0 0,0 0 1 0 0,-1 0-1 0 0,1-1 0 0 0,-1 0 0 0 0,-1 0 1 0 0,2-2-74 0 0,6-7 85 0 0,0-1 1 0 0,-1 0 0 0 0,-1 0 0 0 0,0-1 0 0 0,-2-1-1 0 0,0 0 1 0 0,-1-1 0 0 0,-1 0 0 0 0,-1-1 0 0 0,-1 1 0 0 0,0-1-1 0 0,-2-1 1 0 0,-1 1 0 0 0,0-3-86 0 0,-1-24-764 0 0,-4 37-1778 0 0,0 11-5528 0 0,1 0-4262 0 0</inkml:trace>
  <inkml:trace contextRef="#ctx0" brushRef="#br0" timeOffset="1122.053">1264 1 16011 0 0,'0'0'1743'0'0,"0"0"-304"0"0,0 0-266 0 0,0 0-172 0 0,0 0-54 0 0,0 0-31 0 0,0 0-81 0 0,0 0-103 0 0,0 0-70 0 0,0 0-99 0 0,-3 36-87 0 0,-6 119-51 0 0,-7 193 831 0 0,1 86-765 0 0,16-346-488 0 0,-2-87-4 0 0,1 0 0 0 0,0-1 0 0 0,0 1 0 0 0,0 0 0 0 0,0-1 0 0 0,0 1 0 0 0,0 0 0 0 0,0 0 0 0 0,0-1 0 0 0,0 1 0 0 0,0 0 0 0 0,0-1 0 0 0,0 1 0 0 0,0 0 0 0 0,1-1 0 0 0,-1 1 0 0 0,0 0 0 0 0,0-1-1 0 0,1 1 1 0 0,-1 0 0 0 0,1-1 0 0 0,-1 1 0 0 0,0-1 0 0 0,1 1 0 0 0,-1-1 0 0 0,1 1 0 0 0,-1-1 0 0 0,1 1 0 0 0,0-1 0 0 0,-1 0 0 0 0,1 1 0 0 0,-1-1 0 0 0,1 0 0 0 0,0 1 0 0 0,-1-1 0 0 0,1 0 0 0 0,0 0 0 0 0,-1 1 0 0 0,1-1 0 0 0,0 0 0 0 0,-1 0 0 0 0,1 0 0 0 0,0 0 0 0 0,-1 0 0 0 0,1 0 0 0 0,0 0 0 0 0,0 0 0 0 0,-1-1 0 0 0,1 1 0 0 0,0 0 0 0 0,-1 0 0 0 0,1 0 0 0 0,0-1 0 0 0,-1 1 0 0 0,1 0 0 0 0,0-1 1 0 0,32-25-26 0 0,-30 23 26 0 0,225-227-261 0 0,-228 229 257 0 0,1 0 0 0 0,-1 0 0 0 0,1 0 0 0 0,-1 0-1 0 0,1 0 1 0 0,0 0 0 0 0,0 0 0 0 0,-1 0 0 0 0,1 0 0 0 0,0 0 0 0 0,0 1 0 0 0,0-1 0 0 0,0 0 0 0 0,0 0 0 0 0,0 1 0 0 0,0-1 0 0 0,0 1 0 0 0,0-1 0 0 0,0 1 0 0 0,0-1 0 0 0,0 1 0 0 0,0 0 0 0 0,1-1 0 0 0,-1 1 0 0 0,0 0 0 0 0,0 0-1 0 0,0 0 1 0 0,0 0 0 0 0,1 0 0 0 0,-1 0 0 0 0,0 0 0 0 0,0 1 0 0 0,0-1 0 0 0,0 0 0 0 0,1 1 0 0 0,-1-1 0 0 0,0 0 0 0 0,0 1 0 0 0,0 0 0 0 0,0-1 0 0 0,0 1 0 0 0,0-1 0 0 0,0 1 0 0 0,0 0 0 0 0,0 0 0 0 0,-1 0 0 0 0,1-1-1 0 0,0 1 1 0 0,0 0 0 0 0,-1 0 0 0 0,1 0 0 0 0,0 0 0 0 0,-1 0 0 0 0,1 1 0 0 0,-1-1 0 0 0,0 0 0 0 0,1 0 0 0 0,-1 1 4 0 0,0 5-2 0 0,0 1 0 0 0,0-1 0 0 0,1 0-1 0 0,0 0 1 0 0,0 0 0 0 0,0 0 0 0 0,1 0 0 0 0,0 0 0 0 0,1 0 0 0 0,0 0-1 0 0,0-1 1 0 0,0 1 0 0 0,0-1 0 0 0,1 0 0 0 0,0 0 0 0 0,1 0 0 0 0,-1 0-1 0 0,1-1 1 0 0,0 0 0 0 0,1 0 0 0 0,-1 0 0 0 0,1-1 0 0 0,0 0 0 0 0,0 0-1 0 0,0 0 1 0 0,1-1 0 0 0,-1 0 0 0 0,1 0 0 0 0,0 0 0 0 0,-1-1 0 0 0,1 0-1 0 0,0-1 1 0 0,7 2 2 0 0,-3-3 15 0 0,-1 1-1 0 0,1-2 0 0 0,-1 1 1 0 0,1-1-1 0 0,-1-1 0 0 0,0 0 1 0 0,0 0-1 0 0,0-1 0 0 0,0 0 1 0 0,0-1-1 0 0,0 0 0 0 0,2-2-14 0 0,1-1 22 0 0,-1-1 0 0 0,1 0 1 0 0,-2-1-1 0 0,1 0 0 0 0,-1 0 0 0 0,0-1 0 0 0,-1-1 0 0 0,-1 0 0 0 0,1 0 0 0 0,-2-1 0 0 0,1 0 0 0 0,-2-1 0 0 0,0 1 0 0 0,0-2 0 0 0,-1 1 0 0 0,-1-1 0 0 0,0 1 1 0 0,-1-1-1 0 0,0-1 0 0 0,-1 1 0 0 0,-1 0 0 0 0,1-14-22 0 0,-4 26-3 0 0,0 1 0 0 0,0-1 0 0 0,0 1 0 0 0,0-1 0 0 0,0 1 0 0 0,0-1 1 0 0,0 1-1 0 0,0-1 0 0 0,-1 1 0 0 0,1 0 0 0 0,-1 0 0 0 0,1 0 0 0 0,-1 0 0 0 0,1 0 0 0 0,-1 0 0 0 0,1 0 1 0 0,-1 0-1 0 0,0 1 0 0 0,1-1 0 0 0,-1 1 0 0 0,0-1 0 0 0,0 1 0 0 0,1-1 0 0 0,-1 1 0 0 0,0 0 0 0 0,0 0 1 0 0,0 0-1 0 0,0 0 0 0 0,1 0 0 0 0,-1 1 0 0 0,0-1 0 0 0,0 1 0 0 0,0-1 0 0 0,1 1 0 0 0,-1-1 0 0 0,0 1 1 0 0,1 0-1 0 0,-1 0 0 0 0,1 0 0 0 0,-1 0 0 0 0,1 0 0 0 0,-1 0 0 0 0,1 0 0 0 0,-1 0 0 0 0,1 1 0 0 0,-1 0 3 0 0,-20 20-64 0 0,0 0-1 0 0,1 2 0 0 0,2 0 0 0 0,0 2 0 0 0,2 0 0 0 0,0 1 0 0 0,2 0 0 0 0,1 2 0 0 0,-1 7 65 0 0,12-32-5 0 0,0 1-1 0 0,0-1 1 0 0,1 1-1 0 0,0-1 1 0 0,0 1-1 0 0,0 0 1 0 0,0 0-1 0 0,1 0 1 0 0,0 0-1 0 0,0 0 1 0 0,0 0-1 0 0,1 0 1 0 0,0 0-1 0 0,0 0 1 0 0,0 0-1 0 0,0 0 1 0 0,1 0-1 0 0,0 0 1 0 0,0 0-1 0 0,0 0 1 0 0,1 0-1 0 0,0 0 1 0 0,-1 0-1 0 0,2-1 1 0 0,-1 1-1 0 0,1-1 0 0 0,-1 1 1 0 0,1-1-1 0 0,0 0 1 0 0,4 3 5 0 0,5-1 9 0 0,1-1 1 0 0,0 0-1 0 0,0-1 0 0 0,1-1 1 0 0,-1 0-1 0 0,1-1 0 0 0,0 0 1 0 0,0-1-1 0 0,0-1 0 0 0,-1 0 1 0 0,1-1-1 0 0,6-1-9 0 0,-3 1 4 0 0,28-4 67 0 0,-1-2 0 0 0,0-2 0 0 0,0-1-1 0 0,-1-3 1 0 0,0-2 0 0 0,-1-1 0 0 0,22-13-71 0 0,-34 18 38 0 0,0-2 1 0 0,-1 0-1 0 0,0-2 0 0 0,-2-1 1 0 0,0-1-1 0 0,0-2 0 0 0,-2 0 0 0 0,0-2 1 0 0,-2 0-1 0 0,0-2 0 0 0,-1-1 1 0 0,-2 0-1 0 0,0-2 0 0 0,8-14-38 0 0,-24 30 5 0 0,0 0-1 0 0,0 0 1 0 0,-1 0-1 0 0,0 0 1 0 0,-1 0 0 0 0,0-1-1 0 0,-1 1 1 0 0,0-1-1 0 0,-1 1 1 0 0,0-1-1 0 0,0 0 1 0 0,-1-1-5 0 0,0 9-5 0 0,0 0 1 0 0,1 1-1 0 0,-1-1 0 0 0,0 0 1 0 0,-1 0-1 0 0,1 0 1 0 0,0 1-1 0 0,-1-1 0 0 0,0 1 1 0 0,1-1-1 0 0,-1 1 0 0 0,0 0 1 0 0,0 0-1 0 0,-1 0 1 0 0,1 0-1 0 0,0 0 0 0 0,-1 0 1 0 0,1 0-1 0 0,-1 1 1 0 0,1-1-1 0 0,-1 1 0 0 0,0 0 1 0 0,0 0-1 0 0,1 0 0 0 0,-1 0 1 0 0,0 0-1 0 0,0 1 1 0 0,0-1-1 0 0,0 1 0 0 0,0 0 5 0 0,-91 10-163 0 0,81-5 146 0 0,1 0-1 0 0,1 1 0 0 0,-1 0 0 0 0,1 1 1 0 0,0 0-1 0 0,0 1 0 0 0,1 0 0 0 0,0 1 1 0 0,0 0-1 0 0,1 0 0 0 0,0 1 0 0 0,1 0 1 0 0,0 1-1 0 0,1 0 0 0 0,0 0 0 0 0,0 0 1 0 0,1 1-1 0 0,1 0 0 0 0,0 1 18 0 0,5-11-2 0 0,-1 1 1 0 0,1-1-1 0 0,-1 0 1 0 0,1 1-1 0 0,0-1 0 0 0,0 0 1 0 0,0 1-1 0 0,1-1 0 0 0,-1 1 1 0 0,1-1-1 0 0,-1 0 1 0 0,1 0-1 0 0,0 1 0 0 0,-1-1 1 0 0,1 0-1 0 0,0 0 1 0 0,1 0-1 0 0,-1 0 0 0 0,0 0 1 0 0,1 0-1 0 0,-1 0 0 0 0,1 0 1 0 0,-1 0-1 0 0,1-1 1 0 0,0 1-1 0 0,0-1 0 0 0,0 1 1 0 0,0-1-1 0 0,0 0 0 0 0,0 0 1 0 0,0 1-1 0 0,0-2 1 0 0,0 1-1 0 0,1 0 0 0 0,-1 0 1 0 0,0-1-1 0 0,0 1 0 0 0,1-1 1 0 0,1 1 1 0 0,98 3 51 0 0,78-57 85 0 0,-127 41-183 0 0,-46 59 39 0 0,-12 17 17 0 0,3-57-14 0 0,0 0 0 0 0,0 0 0 0 0,1 0 0 0 0,0 0 1 0 0,1 1-1 0 0,-1-1 0 0 0,1 0 0 0 0,1 0 0 0 0,-1 1 0 0 0,1-1 0 0 0,0 0 1 0 0,1 0-1 0 0,0 0 0 0 0,0 0 0 0 0,1 0 0 0 0,-1 0 0 0 0,1-1 0 0 0,1 1 1 0 0,-1-1-1 0 0,1 0 0 0 0,0 0 0 0 0,1 0 0 0 0,0 0 0 0 0,0-1 0 0 0,0 0 1 0 0,0 0-1 0 0,3 1 5 0 0,10 3 21 0 0,0-2 1 0 0,1 0-1 0 0,0-1 1 0 0,1-1-1 0 0,0-1 0 0 0,-1-1 1 0 0,1 0-1 0 0,0-2 1 0 0,0 0-1 0 0,0-1 1 0 0,0-1-1 0 0,0-1 1 0 0,0-1-1 0 0,0-1 1 0 0,0 0-1 0 0,-1-1 0 0 0,0-2 1 0 0,0 0-1 0 0,-1-1 1 0 0,0 0-1 0 0,0-2 1 0 0,-1 0-1 0 0,12-9-21 0 0,-19 14 40 0 0,-1 0 0 0 0,0 0 0 0 0,-1-1-1 0 0,1 0 1 0 0,-1-1 0 0 0,0 1 0 0 0,0-2 0 0 0,-1 1 0 0 0,0-1-1 0 0,-1 0 1 0 0,1 0 0 0 0,-2-1 0 0 0,1 0 0 0 0,-1 0 0 0 0,0-1-1 0 0,-1 1 1 0 0,0-1 0 0 0,-1 0 0 0 0,0 0 0 0 0,-1 0 0 0 0,1 0-1 0 0,-1-4-39 0 0,-2 10 6 0 0,1 0 0 0 0,-1 0 0 0 0,0 0-1 0 0,0 0 1 0 0,0 0 0 0 0,-1 0 0 0 0,1 0-1 0 0,-1 0 1 0 0,0 1 0 0 0,0-1 0 0 0,0 0-1 0 0,-1 0 1 0 0,1 0 0 0 0,-1 1 0 0 0,0-1-1 0 0,0 1 1 0 0,0 0 0 0 0,0-1 0 0 0,-1 1-1 0 0,1 0 1 0 0,-1 0 0 0 0,0 1 0 0 0,0-1-1 0 0,0 0 1 0 0,0 1 0 0 0,-1 0 0 0 0,1 0-1 0 0,-1 0 1 0 0,1 0 0 0 0,-1 0 0 0 0,1 1-1 0 0,-1 0 1 0 0,0-1 0 0 0,0 1 0 0 0,-1 0-6 0 0,-2 0-6 0 0,0 0 0 0 0,-1 0 0 0 0,1 1 1 0 0,-1 0-1 0 0,1 0 0 0 0,0 1 0 0 0,-1-1 0 0 0,1 2 1 0 0,-1-1-1 0 0,1 1 0 0 0,0 0 0 0 0,0 1 0 0 0,0-1 1 0 0,0 1-1 0 0,1 1 0 0 0,-1-1 0 0 0,1 1 0 0 0,0 1 1 0 0,0-1-1 0 0,0 1 0 0 0,0 0 0 0 0,1 0 0 0 0,0 0 1 0 0,0 1-1 0 0,0 0 0 0 0,1 0 0 0 0,-3 5 6 0 0,-2 4-13 0 0,0 0-1 0 0,1 0 0 0 0,1 1 1 0 0,0 0-1 0 0,1 1 0 0 0,1-1 1 0 0,1 1-1 0 0,0 0 0 0 0,1 1 1 0 0,1-1-1 0 0,0 11 14 0 0,2-16-4 0 0,-1-1-1 0 0,2 1 1 0 0,0 0 0 0 0,0 0-1 0 0,1-1 1 0 0,0 1-1 0 0,1-1 1 0 0,0 1 0 0 0,1-1-1 0 0,1 0 1 0 0,0 0 0 0 0,0-1-1 0 0,1 1 1 0 0,0-1 0 0 0,5 6 4 0 0,10 6-43 0 0,2-1-1 0 0,0-1 1 0 0,1 0 0 0 0,1-2 0 0 0,0-1 0 0 0,2-1 0 0 0,0-2 0 0 0,0 0 0 0 0,2-2-1 0 0,-1-1 1 0 0,1-1 0 0 0,2-1 43 0 0,60 16-1208 0 0,-29-16-6679 0 0,-38-8-4678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4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503 637 4985 0 0,'0'0'2645'0'0,"0"0"-464"0"0,0 0-360 0 0,0 0-102 0 0,0 0-9 0 0,0 0-77 0 0,0 0-130 0 0,0 0-181 0 0,0 0-221 0 0,0 0-236 0 0,0 0-224 0 0,0 0-157 0 0,12-10-137 0 0,36-27-62 0 0,-86 88 700 0 0,-206 245 524 0 0,-28-11-1038 0 0,272-285-469 0 0,-1 1 1 0 0,1-1-1 0 0,-1 0 0 0 0,0 1 0 0 0,1-1 1 0 0,-1 1-1 0 0,1-1 0 0 0,-1 1 1 0 0,1 0-1 0 0,-1-1 0 0 0,1 1 0 0 0,-1 0 1 0 0,1-1-1 0 0,0 1 0 0 0,-1 0 1 0 0,1-1-1 0 0,0 1 0 0 0,0 0 1 0 0,0-1-1 0 0,-1 1 0 0 0,1 0 0 0 0,0 0 1 0 0,0-1-1 0 0,0 1 0 0 0,0 0 1 0 0,0 0-1 0 0,0-1 0 0 0,0 1 0 0 0,1 0 1 0 0,-1 0-1 0 0,0-1 0 0 0,0 1 1 0 0,1 0-1 0 0,-1 0 0 0 0,0-1 1 0 0,1 1-1 0 0,-1 0 0 0 0,0-1 0 0 0,1 1 1 0 0,-1-1-1 0 0,1 1 0 0 0,-1-1 1 0 0,1 1-1 0 0,-1-1 0 0 0,1 1 0 0 0,0-1 1 0 0,-1 1-1 0 0,1-1 0 0 0,0 1 1 0 0,-1-1-1 0 0,1 0 0 0 0,0 0 1 0 0,-1 1-1 0 0,1-1 0 0 0,0 0 0 0 0,0 0 1 0 0,-1 0-1 0 0,1 0 0 0 0,0 0 1 0 0,0 0-1 0 0,-1 0 0 0 0,1 0 1 0 0,0 0-1 0 0,0 0 0 0 0,-1 0 0 0 0,1 0 1 0 0,0 0-1 0 0,0-1-2 0 0,188 9 683 0 0,136-23-340 0 0,-279 13-315 0 0,85 11 69 0 0,-131-9-76 0 0,-1-1-1 0 0,1 1 1 0 0,0-1 0 0 0,0 1-1 0 0,0-1 1 0 0,0 1 0 0 0,0-1-1 0 0,0 0 1 0 0,0 1 0 0 0,0-1-1 0 0,0 1 1 0 0,0-1 0 0 0,0 1 0 0 0,0-1-1 0 0,0 1 1 0 0,1-1 0 0 0,-1 1-1 0 0,0-1 1 0 0,0 1 0 0 0,0-1-1 0 0,1 1 1 0 0,-1-1 0 0 0,0 1-1 0 0,1-1 1 0 0,-1 1 0 0 0,0-1 0 0 0,1 1-1 0 0,-1 0 1 0 0,1-1 0 0 0,-1 1-1 0 0,1 0 1 0 0,-1-1 0 0 0,1 1-1 0 0,-1 0 1 0 0,1 0 0 0 0,-1-1-1 0 0,1 1 1 0 0,-1 0 0 0 0,1 0 0 0 0,-1 0-1 0 0,1 0 1 0 0,-1 0 0 0 0,1 0-1 0 0,-1 0 1 0 0,1 0 0 0 0,0 0-1 0 0,-1 0 1 0 0,1 0 0 0 0,-1 0-1 0 0,1 0 1 0 0,-1 0 0 0 0,1 0 0 0 0,-1 0-1 0 0,1 1 1 0 0,-1-1 0 0 0,1 0-1 0 0,-1 0 1 0 0,1 1 0 0 0,-1-1-1 0 0,1 0 1 0 0,-1 1 0 0 0,0-1-1 0 0,1 1 1 0 0,-1-1 0 0 0,1 0-1 0 0,-1 1-19 0 0,-139-206 371 0 0,95 146-346 0 0,2-2 1 0 0,3-2 0 0 0,-10-26-27 0 0,42 75-109 0 0,1-1 0 0 0,0 0 0 0 0,1 0 0 0 0,1-1 0 0 0,1 1 0 0 0,0-1 0 0 0,0 0 0 0 0,2 1 0 0 0,0-2 109 0 0,41 9-4763 0 0,-23 9-245 0 0,-3 2-6883 0 0</inkml:trace>
  <inkml:trace contextRef="#ctx0" brushRef="#br0" timeOffset="334.414">1379 510 12651 0 0,'0'0'3012'0'0,"0"0"-1665"0"0,0 0-585 0 0,0 0 73 0 0,0 0 285 0 0,0 0 208 0 0,0 0 42 0 0,0 0-178 0 0,0 0-249 0 0,0 0-216 0 0,0 0-140 0 0,0 0-86 0 0,-8 36-82 0 0,-26 114-67 0 0,26-36 225 0 0,-1 225 167 0 0,-22-208-946 0 0,31-132 160 0 0,-1 1 0 0 0,1-1 0 0 0,0 1 1 0 0,0-1-1 0 0,0 1 0 0 0,-1 0 0 0 0,1-1 0 0 0,0 1 1 0 0,0-1-1 0 0,-1 1 0 0 0,1 0 0 0 0,0-1 0 0 0,-1 1 1 0 0,1 0-1 0 0,-1-1 0 0 0,1 1 0 0 0,0 0 0 0 0,-1 0 1 0 0,1-1-1 0 0,-1 1 0 0 0,1 0 0 0 0,-1 0 0 0 0,1 0 1 0 0,0 0-1 0 0,-1 0 0 0 0,1 0 0 0 0,-1-1 0 0 0,1 1 1 0 0,-1 0-1 0 0,1 0 0 0 0,-1 0 0 0 0,1 0 0 0 0,-1 1 1 0 0,1-1-1 0 0,-1 0 0 0 0,1 0 0 0 0,-1 0 0 0 0,1 0 1 0 0,0 0-1 0 0,-1 1 0 0 0,1-1 0 0 0,-1 0 0 0 0,1 0 1 0 0,0 1-1 0 0,-1-1 0 0 0,1 0 0 0 0,-1 1 0 0 0,1-1 1 0 0,0 0-1 0 0,0 1 0 0 0,-1-1 0 0 0,1 0 0 0 0,0 1 1 0 0,-1-1-1 0 0,1 1 0 0 0,0-1 0 0 0,0 0 0 0 0,0 1 1 0 0,0-1-1 0 0,-1 1 0 0 0,1-1 0 0 0,0 1 0 0 0,0-1 1 0 0,0 1-1 0 0,0-1 0 0 0,0 1 0 0 0,0-1 0 0 0,0 1 1 0 0,0-1-1 0 0,0 1 42 0 0,-10-37-3461 0 0,8-30-1756 0 0,3 37-687 0 0,-1 13-2412 0 0</inkml:trace>
  <inkml:trace contextRef="#ctx0" brushRef="#br0" timeOffset="532.594">919 444 8762 0 0,'0'0'2446'0'0,"0"0"-406"0"0,0 0-553 0 0,0 0-348 0 0,0 0-197 0 0,0 0-53 0 0,0 0 119 0 0,0 0 102 0 0,0 0 91 0 0,0 0 4 0 0,0 0-156 0 0,0 0-175 0 0,22 10-135 0 0,76 32-118 0 0,-4-28 134 0 0,-73-14-603 0 0,253-31 747 0 0,-89 5-983 0 0,-73 24-1098 0 0,-68 3-2909 0 0,-28 0-3680 0 0,-4 6-4779 0 0</inkml:trace>
  <inkml:trace contextRef="#ctx0" brushRef="#br0" timeOffset="969.419">2050 814 10042 0 0,'0'0'3105'0'0,"0"0"-893"0"0,0 0-454 0 0,0 0-104 0 0,0 0-101 0 0,0 0-150 0 0,0 0-205 0 0,0 0-183 0 0,0 0-126 0 0,0 0-134 0 0,0 0-121 0 0,0 0-89 0 0,0 0-97 0 0,36 0-66 0 0,113 0-45 0 0,103 0 290 0 0,-184-10-1379 0 0,-27-8-5350 0 0,-40 17 5159 0 0,0 0-653 0 0,0 0-5808 0 0,-1 1-3996 0 0</inkml:trace>
  <inkml:trace contextRef="#ctx0" brushRef="#br0" timeOffset="1215.397">2161 1041 7242 0 0,'0'0'4006'0'0,"0"0"-1784"0"0,0 0-745 0 0,0 0-94 0 0,0 0 52 0 0,0 0-19 0 0,0 0-198 0 0,0 0-268 0 0,0 0-277 0 0,0 0-233 0 0,0 0-181 0 0,0 0-122 0 0,38 4-75 0 0,119 7-69 0 0,-52-20-137 0 0,-83 3 37 0 0,66-12-774 0 0,13-4-1728 0 0,-35 5-3305 0 0,-36 9-4383 0 0</inkml:trace>
  <inkml:trace contextRef="#ctx0" brushRef="#br0" timeOffset="1468.713">3437 452 10802 0 0,'0'0'5383'0'0,"0"0"-2692"0"0,0 0-1184 0 0,0 0-403 0 0,0 0-233 0 0,0 0-137 0 0,0 0-60 0 0,0 0-16 0 0,0 0-55 0 0,0 0-35 0 0,0 0-69 0 0,0 0-111 0 0,-9 31-56 0 0,-27 99-80 0 0,-6 32 183 0 0,29-122-543 0 0,2 0 0 0 0,2 0 0 0 0,2 1 0 0 0,1 0 1 0 0,3 0-1 0 0,0 35 108 0 0,13-49-1289 0 0,-3-22-3062 0 0,-7-16-6346 0 0,0 7 180 0 0</inkml:trace>
  <inkml:trace contextRef="#ctx0" brushRef="#br0" timeOffset="1629.002">3019 394 17524 0 0,'0'0'1556'0'0,"0"0"-242"0"0,0 0-205 0 0,0 0-103 0 0,37-8-95 0 0,120-26-111 0 0,27 10 850 0 0,121 13-950 0 0,-195 27-2288 0 0,-70 10-8758 0 0,-33-18-1994 0 0</inkml:trace>
  <inkml:trace contextRef="#ctx0" brushRef="#br0" timeOffset="1988.014">3618 960 18172 0 0,'0'0'1217'0'0,"0"0"-303"0"0,0 0-24 0 0,0 0 50 0 0,0 0-29 0 0,0 0-62 0 0,0 0-105 0 0,0 0-170 0 0,0 0-157 0 0,35-3-111 0 0,108-13-96 0 0,-63 13 66 0 0,-80 3-273 0 0,1 0 0 0 0,0 0 0 0 0,0 0 0 0 0,0 1 0 0 0,-1-1 0 0 0,1 0 0 0 0,0 0 0 0 0,0 1 0 0 0,-1-1 0 0 0,1 0 0 0 0,0 1 0 0 0,0-1 0 0 0,-1 1 0 0 0,1-1 0 0 0,0 1 0 0 0,-1-1 0 0 0,1 1 0 0 0,-1 0 0 0 0,1-1 0 0 0,-1 1 0 0 0,1-1 0 0 0,-1 1 0 0 0,1 0 0 0 0,-1 0 1 0 0,0-1-1 0 0,1 1 0 0 0,-1 0 0 0 0,0 0 0 0 0,0-1 0 0 0,0 1 0 0 0,1 0 0 0 0,-1 0 0 0 0,0 0 0 0 0,0 0 0 0 0,0-1 0 0 0,0 1 0 0 0,0 0 0 0 0,-1 0 0 0 0,1 0 0 0 0,0-1 0 0 0,0 1 0 0 0,0 0 0 0 0,-1 0 0 0 0,1-1 0 0 0,0 1 0 0 0,-1 0 0 0 0,1 0 0 0 0,-1-1 0 0 0,1 1 0 0 0,-1 0 0 0 0,1-1 0 0 0,-1 1 0 0 0,1-1 0 0 0,-1 1 0 0 0,0-1 0 0 0,1 1 0 0 0,-1-1 0 0 0,0 1 0 0 0,1-1 0 0 0,-1 1-3 0 0,-39 36 159 0 0,-15 3-63 0 0,37-28-73 0 0,0 0-1 0 0,1 2 1 0 0,0 0-1 0 0,2 0 1 0 0,-1 1-1 0 0,2 1 1 0 0,-12 17-23 0 0,24-32 13 0 0,1 1 0 0 0,-1 0 0 0 0,1 0 1 0 0,-1 0-1 0 0,1 0 0 0 0,0 0 0 0 0,0 0 1 0 0,0 0-1 0 0,0 0 0 0 0,0 0 0 0 0,1 1 0 0 0,-1-1 1 0 0,0 0-1 0 0,1 1 0 0 0,0-1 0 0 0,0 0 1 0 0,-1 1-1 0 0,1-1 0 0 0,1 0 0 0 0,-1 1 0 0 0,0-1 1 0 0,0 0-1 0 0,1 1 0 0 0,0-1 0 0 0,-1 0 1 0 0,1 1-1 0 0,0-1 0 0 0,0 0 0 0 0,0 0 1 0 0,0 0-1 0 0,1 0 0 0 0,-1 0 0 0 0,0 0 0 0 0,1 0 1 0 0,0-1-1 0 0,-1 1 0 0 0,1 0 0 0 0,0-1 1 0 0,0 1-1 0 0,0-1 0 0 0,0 0 0 0 0,0 0 0 0 0,0 0 1 0 0,0 0-1 0 0,0 0 0 0 0,0 0 0 0 0,1 0 1 0 0,-1 0-14 0 0,14 1 37 0 0,0 0 0 0 0,0-1 0 0 0,0 0 0 0 0,0-1 0 0 0,0-1 1 0 0,0-1-1 0 0,0 0 0 0 0,0-1 0 0 0,-1 0 0 0 0,1-2 0 0 0,-1 0 1 0 0,0 0-1 0 0,0-2 0 0 0,-1 0 0 0 0,10-6-37 0 0,20-12-2415 0 0,-31 16-1449 0 0,0-2-4187 0 0,-4 6-4537 0 0</inkml:trace>
  <inkml:trace contextRef="#ctx0" brushRef="#br0" timeOffset="2167.627">4290 806 17764 0 0,'0'0'2194'0'0,"0"0"-963"0"0,0 0-374 0 0,0 0 43 0 0,0 0 59 0 0,0 0-40 0 0,0 0-66 0 0,0 0-170 0 0,0 0-191 0 0,0 0-102 0 0,34-2-134 0 0,104-9-87 0 0,-26-7-35 0 0,27-8-3023 0 0,-123 22-1524 0 0,-2 4-7556 0 0</inkml:trace>
  <inkml:trace contextRef="#ctx0" brushRef="#br0" timeOffset="2503.727">5379 186 18108 0 0,'0'0'2099'0'0,"0"0"-1199"0"0,0 0-380 0 0,0 0 80 0 0,0 0 239 0 0,0 0 193 0 0,0 0-2 0 0,0 0-152 0 0,0 0-184 0 0,-5 37-147 0 0,-16 119-103 0 0,-40 197 647 0 0,40-250-1077 0 0,10-56-185 0 0,2 1 1 0 0,2 0 0 0 0,-1 49 170 0 0,8-96-191 0 0,0-1-77 0 0,0 0-51 0 0,0 0-94 0 0,0 0-89 0 0,17-47-3313 0 0,-10 15 1129 0 0,-2 4-1624 0 0,-2 9-1841 0 0,-2 2-3479 0 0</inkml:trace>
  <inkml:trace contextRef="#ctx0" brushRef="#br0" timeOffset="2746.567">4964 236 16796 0 0,'0'0'2173'0'0,"0"0"-538"0"0,0 0-457 0 0,0 0-180 0 0,0 0-76 0 0,0 0-91 0 0,0 0-133 0 0,0 0-142 0 0,38-1-147 0 0,118-4-110 0 0,51 12 229 0 0,-166-6-766 0 0,-1 2 1 0 0,0 2-1 0 0,0 2 0 0 0,23 7 238 0 0,-28 1-2686 0 0,-21-7-5005 0 0,-7-4-4571 0 0</inkml:trace>
  <inkml:trace contextRef="#ctx0" brushRef="#br0" timeOffset="3003.879">5693 1018 19748 0 0,'0'0'3005'0'0,"0"0"-2016"0"0,0 0-693 0 0,0 0-99 0 0,0 0 15 0 0,0 0 49 0 0,-5 34 31 0 0,-13 106-33 0 0,20-36 760 0 0,2-86-4186 0 0,-3 7-5478 0 0,-1-22-3420 0 0</inkml:trace>
  <inkml:trace contextRef="#ctx0" brushRef="#br0" timeOffset="10790.541">4610 1477 0 0 0,'0'0'324'0'0,"0"0"844"0"0,0 0 149 0 0,0 0-222 0 0,0 0-159 0 0,0 0-71 0 0,0 0-26 0 0,0 0 56 0 0,3-12 37 0 0,9-37 11 0 0,42-15 1868 0 0,181-136 2236 0 0,146-70-1968 0 0,-101 76-1832 0 0,-201 137-1032 0 0,151-121 297 0 0,-182 127-117 0 0,-14 31-390 0 0,-34 20 7 0 0,0 0 4 0 0,0 0-1 0 0,0 0-6 0 0,0 0-5 0 0,0 0-9 0 0,0 0 19 0 0,0 0 4 0 0,0 0 14 0 0,0 0-23 0 0,0 0 22 0 0,0 0 6 0 0,0 0 14 0 0,0 0-2 0 0,0 0 6 0 0,0 0 26 0 0,0 0 11 0 0,0 0 12 0 0,-23 4 272 0 0,-116 17-277 0 0,96-19-71 0 0,-169-2 376 0 0,211 0-333 0 0,1 0-19 0 0,0 0-30 0 0,0 0-10 0 0,0 0-21 0 0,0 0-24 0 0,26 5-6 0 0,4 7 53 0 0,1 2 0 0 0,-2 1 1 0 0,0 1-1 0 0,0 2 0 0 0,-2 1 0 0 0,0 1 0 0 0,-2 1 1 0 0,0 1-1 0 0,2 5-14 0 0,26 37 43 0 0,-52-120 2090 0 0,-1-198-2571 0 0,7 242-1956 0 0,3 10-2618 0 0,-5 1 556 0 0,1 0-7668 0 0</inkml:trace>
  <inkml:trace contextRef="#ctx0" brushRef="#br0" timeOffset="11137.926">6687 67 13067 0 0,'0'0'2780'0'0,"0"0"-1726"0"0,0 0-483 0 0,0 0 20 0 0,0 0 102 0 0,0 0 119 0 0,0 0 27 0 0,0 0-72 0 0,0 0-134 0 0,-34 7-155 0 0,-104 26-113 0 0,134-32-347 0 0,0-1 0 0 0,1 1 0 0 0,-1 1 0 0 0,1-1-1 0 0,-1 0 1 0 0,1 1 0 0 0,0 0 0 0 0,0 0 0 0 0,-1 0 0 0 0,1 0 0 0 0,0 0 0 0 0,1 1-1 0 0,-1-1 1 0 0,0 1 0 0 0,1-1 0 0 0,0 1 0 0 0,-1 0 0 0 0,1 0 0 0 0,0 1-1 0 0,0-1 1 0 0,1 0 0 0 0,-2 3-18 0 0,-4 8 79 0 0,-4 4-16 0 0,1-1-1 0 0,0 1 0 0 0,2 1 1 0 0,0 0-1 0 0,1 0 0 0 0,0 0 1 0 0,2 1-1 0 0,1 0 0 0 0,0 0 1 0 0,1 0-1 0 0,1 1 0 0 0,1-1 0 0 0,1 1 1 0 0,1-1-1 0 0,1 5-62 0 0,0-16 42 0 0,0 0-1 0 0,0-1 1 0 0,1 1-1 0 0,0 0 1 0 0,1-1-1 0 0,0 1 1 0 0,0-1-1 0 0,1 0 1 0 0,-1-1-1 0 0,2 1 1 0 0,-1-1-1 0 0,1 0 1 0 0,0 0-1 0 0,1-1 1 0 0,0 0-1 0 0,0 0 1 0 0,0 0 0 0 0,1-1-1 0 0,-1 0 1 0 0,1-1-1 0 0,0 1 1 0 0,1-1-1 0 0,-1-1 1 0 0,1 0-1 0 0,-1 0 1 0 0,1-1-1 0 0,0 0 1 0 0,0 0-1 0 0,0-1 1 0 0,7 0-42 0 0,9-3 111 0 0,-1-2 0 0 0,1 0 0 0 0,-1-2 0 0 0,0 0 0 0 0,0-2 0 0 0,-1 0 0 0 0,0-2 0 0 0,0 0 0 0 0,-1-2 0 0 0,-1 0 1 0 0,0-2-1 0 0,-1 0 0 0 0,0-1 0 0 0,-1-2 0 0 0,-1 1 0 0 0,0-2 0 0 0,-1 0 0 0 0,-1-2 0 0 0,-1 1 0 0 0,-1-2 0 0 0,1-2-111 0 0,-9 14 4 0 0,1-1 0 0 0,-2 1 0 0 0,1-1 0 0 0,-1 0 0 0 0,-1 0 0 0 0,0 0 0 0 0,0-1 0 0 0,-1 1 0 0 0,-1-1 0 0 0,1 0 0 0 0,-2 0 0 0 0,0 0 0 0 0,0 0-1 0 0,-1 0 1 0 0,0 0 0 0 0,-1 0 0 0 0,0 0 0 0 0,0 0 0 0 0,-2 0 0 0 0,1 0 0 0 0,-1 1 0 0 0,-1-1 0 0 0,0 0-4 0 0,-3 0-170 0 0,0 1 1 0 0,-1 0-1 0 0,0 1 0 0 0,0-1 0 0 0,-1 2 1 0 0,0-1-1 0 0,-1 1 0 0 0,0 1 1 0 0,0 0-1 0 0,0 0 0 0 0,-1 1 0 0 0,0 0 1 0 0,0 1-1 0 0,-1 0 0 0 0,1 1 1 0 0,-1 0-1 0 0,0 1 0 0 0,0 1 0 0 0,-1-1 1 0 0,-11 1 169 0 0,-66 1-5199 0 0,1 17-5005 0 0,57-8 1275 0 0</inkml:trace>
  <inkml:trace contextRef="#ctx0" brushRef="#br0" timeOffset="11421.604">6045 321 11074 0 0,'0'0'1735'0'0,"0"0"-469"0"0,0 0-146 0 0,0 0 135 0 0,0 0 124 0 0,0 0 17 0 0,0 0-67 0 0,0 0-148 0 0,0 0-152 0 0,0 0-89 0 0,0 0-112 0 0,33-2-100 0 0,102-6-65 0 0,10 14 916 0 0,288-13 473 0 0,23-24-1605 0 0,-390 30-846 0 0,-66 1 250 0 0,-1 17-1500 0 0,0 6-1577 0 0,3-9-6646 0 0,0-10-2017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0 0 0,'0'0'721'0'0,"0"0"776"0"0,0 0 183 0 0,0 0-75 0 0,0 0-95 0 0,0 0-44 0 0,0 0-55 0 0,-4-3 889 0 0,4 3 1165 0 0,0-1 3772 0 0,230-28-3499 0 0,-129 13-3062 0 0,18 15-220 0 0,-118 1-476 0 0,-1 0 28 0 0,0 0 12 0 0,0 0 11 0 0,0 0-21 0 0,0 0-10 0 0,0 0 14 0 0,0 0-13 0 0,0 0 3 0 0,0 0-21 0 0,0 0 19 0 0,0 0 13 0 0,0 0-6 0 0,0 0-27 0 0,0 0-6 0 0,0 0 25 0 0,0 0 8 0 0,0 0 1 0 0,0 0-17 0 0,0 0 11 0 0,0 0 5 0 0,0 0 2 0 0,0 0-11 0 0,0 0-1 0 0,0 0-37 0 0,0 0 36 0 0,0 0-9 0 0,0 0 6 0 0,0 0 37 0 0,0 0-12 0 0,0 0-11 0 0,0 0-1 0 0,0 0 1 0 0,0 0 1 0 0,0 0-17 0 0,0 0 8 0 0,0 0-3 0 0,0 0 3 0 0,0 0-6 0 0,0 0 15 0 0,0 0-18 0 0,0 0 3 0 0,0 0 12 0 0,0 0-14 0 0,0-6-1576 0 0,0 5-3285 0 0,0 1-4576 0 0,0 0-1455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7122 0 0,'0'0'2692'0'0,"0"0"-738"0"0,0 0-510 0 0,0 0-142 0 0,0 0-22 0 0,0 0-28 0 0,0 0-123 0 0,0 0-216 0 0,0 0-218 0 0,0 0-58 0 0,0 0 41 0 0,0 0 74 0 0,10-2 47 0 0,209-27 2983 0 0,-98 31-2351 0 0,-62 0-3662 0 0,0-2-9678 0 0,-51 0-53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39 14331 0 0,'0'0'1542'0'0,"0"0"-239"0"0,0 0-188 0 0,0 0-3 0 0,0 0 27 0 0,0 0-52 0 0,0 0-190 0 0,0 0-293 0 0,0 0-245 0 0,0 0-115 0 0,0 0 28 0 0,0 0 80 0 0,-1 8 56 0 0,-2 130 1586 0 0,5 67-1063 0 0,-54 33-770 0 0,35-165-1210 0 0,17-72 759 0 0,0-1-36 0 0,0 0-69 0 0,24-31-4745 0 0,-20 25 4058 0 0,8-11-6143 0 0,-6 9-3759 0 0</inkml:trace>
  <inkml:trace contextRef="#ctx0" brushRef="#br0" timeOffset="252.093">0 97 10354 0 0,'0'0'1938'0'0,"0"0"-456"0"0,0 0-423 0 0,0 0-139 0 0,0 0 63 0 0,0 0 137 0 0,0 0 68 0 0,0 0-41 0 0,0 0-115 0 0,0 0-126 0 0,0 0-115 0 0,40-12-83 0 0,126-35-67 0 0,-34 26 403 0 0,-32 10-448 0 0,0 5-1 0 0,92 7-595 0 0,-99 20-896 0 0,-64 4-7839 0 0,-24-18-3105 0 0</inkml:trace>
  <inkml:trace contextRef="#ctx0" brushRef="#br0" timeOffset="694.954">674 544 14891 0 0,'0'0'920'0'0,"0"0"-365"0"0,0 0-255 0 0,0 0 10 0 0,0 0 146 0 0,0 0 169 0 0,0 0 149 0 0,0 0 29 0 0,0 0-47 0 0,0 0-68 0 0,0 0-147 0 0,0 0-107 0 0,16-1-60 0 0,120-2 1288 0 0,-133 4-1623 0 0,0 1-1 0 0,0 0 1 0 0,0 0-1 0 0,0 0 1 0 0,-1 0 0 0 0,1 0-1 0 0,-1 1 1 0 0,1-1-1 0 0,-1 1 1 0 0,0-1-1 0 0,0 1 1 0 0,0 0 0 0 0,0 0-1 0 0,-1 0 1 0 0,1 0-1 0 0,-1 0 1 0 0,0 0-1 0 0,0 0 1 0 0,0 1-1 0 0,0-1 1 0 0,0 0 0 0 0,-1 1-1 0 0,0-1 1 0 0,1 0-1 0 0,-1 1 1 0 0,0-1-1 0 0,-1 1 1 0 0,1-1 0 0 0,-1 0-1 0 0,1 1 1 0 0,-1-1-1 0 0,0 0 1 0 0,0 0-1 0 0,0 0 1 0 0,-1 1 0 0 0,1-1-1 0 0,-2 2-38 0 0,-96 117 984 0 0,85-107-877 0 0,10-12-56 0 0,0 1 0 0 0,0 0 0 0 0,0 1-1 0 0,1-1 1 0 0,-1 0 0 0 0,1 1 0 0 0,0 0-1 0 0,0 0 1 0 0,1 0 0 0 0,-1 0 0 0 0,1 0-1 0 0,0 1 1 0 0,1-1 0 0 0,-2 5-51 0 0,5-8 34 0 0,0 1 1 0 0,-1 0-1 0 0,1-1 1 0 0,0 1-1 0 0,0-1 1 0 0,1 1 0 0 0,-1-1-1 0 0,0 0 1 0 0,1 0-1 0 0,-1 0 1 0 0,1 0-1 0 0,0-1 1 0 0,0 1-1 0 0,-1-1 1 0 0,1 0-1 0 0,0 1 1 0 0,0-1-1 0 0,0 0 1 0 0,1-1-1 0 0,-1 1 1 0 0,0-1-1 0 0,0 1 1 0 0,0-1-1 0 0,0 0 1 0 0,1 0 0 0 0,-1 0-1 0 0,0-1 1 0 0,0 1-1 0 0,0-1 1 0 0,0 1-1 0 0,0-1 1 0 0,1-1-35 0 0,8 2 96 0 0,23-3 77 0 0,0-1-1 0 0,0-2 0 0 0,-1-1 0 0 0,0-2 1 0 0,0-1-1 0 0,16-9-172 0 0,-27 11-1053 0 0,23-7 2435 0 0,-30 12-6200 0 0,2 2-5582 0 0,-18 1-3072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4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288 187 4489 0 0,'0'0'2961'0'0,"0"0"-984"0"0,0 0-343 0 0,0 0-79 0 0,0 0-52 0 0,0 0-159 0 0,0 0-243 0 0,0 0-236 0 0,0 0-179 0 0,0 0-106 0 0,0 0-24 0 0,-22 29 63 0 0,-63 91 58 0 0,86-121-660 0 0,0 1 1 0 0,-1-1-1 0 0,1 1 1 0 0,0 0-1 0 0,0-1 0 0 0,0 1 1 0 0,0 0-1 0 0,0-1 0 0 0,0 1 1 0 0,0 0-1 0 0,0 0 0 0 0,0 0 1 0 0,0 0-1 0 0,0 0 1 0 0,0 0-1 0 0,0 0 0 0 0,0 1 1 0 0,0-1-1 0 0,0 0 0 0 0,-1 0 1 0 0,1 1-1 0 0,0-1 0 0 0,0 1 1 0 0,0-1-1 0 0,0 0 1 0 0,0 1-1 0 0,-1 0 0 0 0,1-1 1 0 0,0 1-1 0 0,0-1 0 0 0,-1 1 1 0 0,1 0-1 0 0,0 0 0 0 0,-1-1 1 0 0,1 1-1 0 0,-1 0 1 0 0,1 0-1 0 0,-1 0 0 0 0,1 0 1 0 0,-1 0-1 0 0,0-1 0 0 0,0 1 1 0 0,1 0-1 0 0,-1 0 0 0 0,0 0 1 0 0,0 0-1 0 0,0 0 1 0 0,0 0-1 0 0,0 0 0 0 0,0 0 1 0 0,0 0-1 0 0,0 0 0 0 0,0 0 1 0 0,0 0-1 0 0,-1 0 0 0 0,1 0 1 0 0,0 0-1 0 0,-1 0 1 0 0,1-1-1 0 0,-1 1 0 0 0,1 0 1 0 0,-1 0-1 0 0,1 0 0 0 0,-1 0 1 0 0,1-1-1 0 0,-1 1 0 0 0,0 0 1 0 0,0-1-1 0 0,0 1-17 0 0,10-1 200 0 0,26-5 8 0 0,0-2 0 0 0,0-1 1 0 0,-1-1-1 0 0,0-3 1 0 0,0 0-1 0 0,-2-2 0 0 0,1-1 1 0 0,-2-2-1 0 0,0-1 0 0 0,-1-2 1 0 0,-1 0-1 0 0,-1-2 1 0 0,-1-2-1 0 0,-1 0 0 0 0,-1-2 1 0 0,1-2-209 0 0,-21 23 60 0 0,0 1 1 0 0,0-1 0 0 0,-1 0-1 0 0,1-1 1 0 0,-1 1 0 0 0,0-1-1 0 0,-1 0 1 0 0,0 0 0 0 0,1 0 0 0 0,-2 0-1 0 0,1-1 1 0 0,-1 1 0 0 0,0-1-1 0 0,0-2-60 0 0,-3 8 16 0 0,0 1 0 0 0,-1 0 0 0 0,1 0-1 0 0,0 0 1 0 0,0 0 0 0 0,-1 0 0 0 0,1 0 0 0 0,0 0-1 0 0,0 1 1 0 0,0-1 0 0 0,-1 0 0 0 0,1 1 0 0 0,0-1-1 0 0,0 1 1 0 0,0-1 0 0 0,0 1 0 0 0,-1-1-1 0 0,1 1 1 0 0,0 0 0 0 0,0-1 0 0 0,0 1 0 0 0,1 0-1 0 0,-1 0 1 0 0,0 0 0 0 0,0 0 0 0 0,0 0 0 0 0,1 0-1 0 0,-1 0 1 0 0,0 0 0 0 0,1 0 0 0 0,-1 0-16 0 0,-14 23 0 0 0,0 0 1 0 0,2 1 0 0 0,0 0-1 0 0,2 1 1 0 0,1 0 0 0 0,1 1-1 0 0,1 0 1 0 0,2 0 0 0 0,0 1-1 0 0,2 1 0 0 0,-16 283 28 0 0,21-162-60 0 0,2-72-25 0 0,-4 0-1 0 0,-2 0 0 0 0,-5 0 1 0 0,-11 46 57 0 0,14-102-108 0 0,-2 0 0 0 0,0 0 0 0 0,-2-1 0 0 0,0 0 1 0 0,-1-1-1 0 0,-1 0 0 0 0,-1 0 0 0 0,-1-1 0 0 0,-1-1 1 0 0,-8 9 107 0 0,13-17-174 0 0,1-1 0 0 0,-2 0 0 0 0,1-1 0 0 0,-1 0 0 0 0,-1-1 0 0 0,1 0 0 0 0,-1 0 0 0 0,0-1 0 0 0,-1-1 1 0 0,1 0-1 0 0,-1 0 0 0 0,0-1 0 0 0,-1-1 0 0 0,1 0 0 0 0,0 0 0 0 0,-1-2 0 0 0,0 1 0 0 0,1-2 0 0 0,-9 0 174 0 0,11-1-97 0 0,1-1 0 0 0,-1 0 0 0 0,1 0 0 0 0,0-1-1 0 0,0 0 1 0 0,1-1 0 0 0,-1 0 0 0 0,1-1 0 0 0,-1 0-1 0 0,2 0 1 0 0,-1 0 0 0 0,0-1 0 0 0,1 0 0 0 0,0-1-1 0 0,0 0 1 0 0,1 0 0 0 0,0 0 0 0 0,-5-8 97 0 0,-1-2-5 0 0,1 0 1 0 0,0-2-1 0 0,1 1 1 0 0,1-1-1 0 0,1-1 1 0 0,1 1-1 0 0,0-2 1 0 0,1-2 4 0 0,2 7 129 0 0,1 0 1 0 0,0 0 0 0 0,1 0-1 0 0,1 0 1 0 0,1 0 0 0 0,0 0-1 0 0,1 0 1 0 0,1 0-1 0 0,0 0 1 0 0,1 0 0 0 0,1 0-1 0 0,1 1 1 0 0,0-1 0 0 0,1 1-1 0 0,0 1 1 0 0,1-1 0 0 0,1 1-1 0 0,0 0 1 0 0,10-11-130 0 0,0 1 218 0 0,2 1 1 0 0,0 1 0 0 0,2 0-1 0 0,0 2 1 0 0,1 1-1 0 0,1 1 1 0 0,1 0 0 0 0,1 2-1 0 0,0 1 1 0 0,1 1-1 0 0,0 2 1 0 0,10-3-219 0 0,2-2 42 0 0,1 2 0 0 0,0 2 0 0 0,1 1 0 0 0,0 2 0 0 0,1 2 0 0 0,0 2 0 0 0,0 2 0 0 0,35 1-42 0 0,5 29-1419 0 0,-58-10-1533 0 0,-2 2-3486 0 0,-13-10-5116 0 0</inkml:trace>
  <inkml:trace contextRef="#ctx0" brushRef="#br0" timeOffset="239.102">1055 1084 0 0 0,'0'0'1814'0'0,"0"0"848"0"0,0 0 329 0 0,0 0 70 0 0,0 0-150 0 0,0 0-343 0 0,0 0-428 0 0,0 0-385 0 0,0 0-300 0 0,0 0-270 0 0,0 0-205 0 0,0 0-203 0 0,0 0-189 0 0,0-7-107 0 0,0-2-391 0 0,1 0 0 0 0,0 0 0 0 0,1 0 0 0 0,0 1 0 0 0,0-1 1 0 0,1 0-1 0 0,0 1 0 0 0,0 0 0 0 0,1 0 0 0 0,0 0 0 0 0,3-3-90 0 0,23-44 151 0 0,2 1 0 0 0,3 2 0 0 0,2 2 0 0 0,30-31-151 0 0,-9 41-1200 0 0,-35 36-2255 0 0,-1 9-4283 0 0,-17-1-3703 0 0</inkml:trace>
  <inkml:trace contextRef="#ctx0" brushRef="#br0" timeOffset="507.503">1649 676 8578 0 0,'0'0'2572'0'0,"0"0"-649"0"0,0 0-397 0 0,0 0-168 0 0,0 0-190 0 0,0 0-252 0 0,0 0-209 0 0,0 0-150 0 0,0 0-110 0 0,0 0-75 0 0,0 0-54 0 0,0 0-60 0 0,-30 29-46 0 0,-90 92-33 0 0,116-119-169 0 0,1 1 0 0 0,0-1-1 0 0,0 1 1 0 0,0 0 0 0 0,0 0 0 0 0,0 1-1 0 0,1-1 1 0 0,-1 0 0 0 0,1 1 0 0 0,0 0-1 0 0,0-1 1 0 0,0 1 0 0 0,1 0 0 0 0,-1 0-1 0 0,1 0 1 0 0,0 0 0 0 0,0 0-1 0 0,0 0 1 0 0,1 1-10 0 0,-1 6 30 0 0,0-9 6 0 0,0 1 0 0 0,0 0 1 0 0,1 0-1 0 0,-1 0 0 0 0,1 0 0 0 0,-1 0 0 0 0,1-1 1 0 0,0 1-1 0 0,0 0 0 0 0,1 0 0 0 0,-1 0 0 0 0,0 0 1 0 0,1 0-1 0 0,0 0 0 0 0,-1 0 0 0 0,1 0 0 0 0,0-1 1 0 0,1 1-1 0 0,-1 0 0 0 0,0-1 0 0 0,1 1 0 0 0,0-1 1 0 0,-1 0-1 0 0,1 1 0 0 0,0-1 0 0 0,0 0 1 0 0,0 0-1 0 0,1 0 0 0 0,-1 0 0 0 0,0 0 0 0 0,1-1 1 0 0,-1 1-1 0 0,1-1 0 0 0,0 0 0 0 0,-1 1 0 0 0,1-1 1 0 0,0 0-1 0 0,0-1 0 0 0,-1 1 0 0 0,4 0-36 0 0,-1 0 114 0 0,0-1-1 0 0,0 0 1 0 0,0 0-1 0 0,0 0 1 0 0,0-1 0 0 0,0 1-1 0 0,0-1 1 0 0,0 0-1 0 0,0-1 1 0 0,0 1-1 0 0,0-1 1 0 0,0 0 0 0 0,-1 0-1 0 0,1-1 1 0 0,-1 1-1 0 0,0-1 1 0 0,0 0-1 0 0,0 0 1 0 0,0 0 0 0 0,0-1-1 0 0,-1 1 1 0 0,1-1-1 0 0,-1 0 1 0 0,0 0-1 0 0,0 0 1 0 0,0 0 0 0 0,-1-1-1 0 0,0 1 1 0 0,0-1-1 0 0,0 0 1 0 0,0 1-1 0 0,0-3-113 0 0,3-8-111 0 0,-1 0-1 0 0,-1 0 1 0 0,0 0 0 0 0,-1-1-1 0 0,-1 0 1 0 0,0 1-1 0 0,-1-1 1 0 0,-1 1 0 0 0,0-1-1 0 0,-1 0 1 0 0,-1-1 111 0 0,0-2-2328 0 0,2 7-5029 0 0,1 7-4520 0 0</inkml:trace>
  <inkml:trace contextRef="#ctx0" brushRef="#br0" timeOffset="923.92">1835 1042 13275 0 0,'0'0'3094'0'0,"0"0"-1283"0"0,0 0-530 0 0,0 0-64 0 0,0 0-80 0 0,0 0-128 0 0,0 0-176 0 0,0 0-195 0 0,0 0-144 0 0,0 0-95 0 0,0 0-55 0 0,28-33-28 0 0,84-101-62 0 0,-49 66 122 0 0,30 0-70 0 0,-91 68-314 0 0,0 1 0 0 0,0-1 0 0 0,-1 0 0 0 0,1 1 0 0 0,0 0 0 0 0,-1-1 0 0 0,1 1 0 0 0,-1 0 0 0 0,1 0 0 0 0,-1 0 0 0 0,1 0 0 0 0,-1 0 0 0 0,1 0 0 0 0,-1 0 0 0 0,0 1 0 0 0,0-1 0 0 0,0 0 0 0 0,0 1 0 0 0,0-1 0 0 0,0 1 0 0 0,0-1 0 0 0,0 1 0 0 0,0-1 0 0 0,-1 1 0 0 0,1 0-1 0 0,-1-1 1 0 0,1 1 0 0 0,-1 0 0 0 0,0 0 0 0 0,1-1 0 0 0,-1 1 0 0 0,0 0 0 0 0,0 0 0 0 0,0-1 0 0 0,-1 1 0 0 0,1 0 0 0 0,0 0 0 0 0,-1-1 0 0 0,1 1 0 0 0,-1 0 0 0 0,1-1 0 0 0,-1 1 0 0 0,0 0 0 0 0,0-1 0 0 0,0 2 8 0 0,0 10 15 0 0,0-12-13 0 0,1 1 0 0 0,-1-1 1 0 0,1 1-1 0 0,0 0 1 0 0,-1-1-1 0 0,1 1 0 0 0,0 0 1 0 0,0-1-1 0 0,0 1 0 0 0,0 0 1 0 0,0 0-1 0 0,0-1 1 0 0,0 1-1 0 0,1-1 0 0 0,-1 1 1 0 0,1 0-1 0 0,-1-1 0 0 0,1 1 1 0 0,0-1-1 0 0,-1 1 1 0 0,1-1-1 0 0,0 1 0 0 0,0-1 1 0 0,0 1-1 0 0,0-1 0 0 0,0 0 1 0 0,1 0-1 0 0,-1 0 1 0 0,0 0-1 0 0,0 1 0 0 0,1-2 1 0 0,-1 1-1 0 0,1 0 1 0 0,-1 0-1 0 0,1 0 0 0 0,-1-1 1 0 0,1 1-1 0 0,-1-1 0 0 0,1 1 1 0 0,0-1-1 0 0,-1 1 1 0 0,1-1-1 0 0,0 0 0 0 0,-1 0 1 0 0,1 0-1 0 0,0 0 0 0 0,-1 0 1 0 0,1 0-1 0 0,0-1 1 0 0,-1 1-1 0 0,2-1-2 0 0,72-48 359 0 0,-69 45-328 0 0,-1-1 10 0 0,0 1 0 0 0,0 1 1 0 0,0-1-1 0 0,0 1 0 0 0,1 0 1 0 0,0 0-1 0 0,0 0 0 0 0,0 1 1 0 0,0 0-1 0 0,0 0 0 0 0,0 0 1 0 0,6 0-42 0 0,-10 4 12 0 0,0 0 1 0 0,-1 0-1 0 0,1 0 1 0 0,-1 1 0 0 0,1-1-1 0 0,-1 0 1 0 0,0 0-1 0 0,0 1 1 0 0,0-1 0 0 0,0 1-1 0 0,0-1 1 0 0,0 1-1 0 0,-1 0 1 0 0,1-1 0 0 0,-1 1-1 0 0,0 0 1 0 0,1-1 0 0 0,-1 1-1 0 0,-1 0 1 0 0,1-1-1 0 0,0 2-12 0 0,1 10 32 0 0,0-6-9 0 0,-1-2-37 0 0,1-1 0 0 0,0 1 0 0 0,0 0 0 0 0,0 0 1 0 0,0-1-1 0 0,1 1 0 0 0,0-1 0 0 0,0 1 0 0 0,1-1 0 0 0,-1 0 0 0 0,1 0 0 0 0,0 0 0 0 0,1 0 0 0 0,-1 0 0 0 0,1-1 0 0 0,0 1 0 0 0,1 0 14 0 0,48 1-3421 0 0,-39-7-1095 0 0,-5 1-7456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 0 0 0,'0'0'1294'0'0,"0"0"987"0"0,0 0 233 0 0,0 0-201 0 0,0 0-274 0 0,0 0-245 0 0,0 0-202 0 0,0 0-210 0 0,0 0-276 0 0,-5 0 1498 0 0,-22-4 774 0 0,38 0-4297 0 0,-5 1-6880 0 0,-6 2-3363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0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75 14867 0 0,'0'0'3158'0'0,"0"0"-981"0"0,0 0-568 0 0,0 0-291 0 0,0 0-285 0 0,0 0-214 0 0,0 0-155 0 0,0 0-137 0 0,0 0-100 0 0,0 0-56 0 0,0 0-69 0 0,0 0-81 0 0,0 0-93 0 0,7-13-63 0 0,17-41-45 0 0,-24 54-20 0 0,-1-1 0 0 0,1 0 0 0 0,-1 1 0 0 0,0-1 0 0 0,1 1 0 0 0,-1-1 0 0 0,0 1 0 0 0,0-1 0 0 0,1 1 0 0 0,-1-1 0 0 0,0 1 0 0 0,0 0 0 0 0,0-1 0 0 0,1 1 0 0 0,-1 0 0 0 0,0 0 0 0 0,0 0-1 0 0,0 0 1 0 0,0 0 0 0 0,0 0 0 0 0,0 0 0 0 0,1 0 0 0 0,-1 0 0 0 0,0 0 0 0 0,0 0 0 0 0,0 0 0 0 0,0 1 0 0 0,0-1 0 0 0,1 0 0 0 0,-1 1 0 0 0,0-1 0 0 0,0 0 0 0 0,0 1 0 0 0,1-1 0 0 0,-1 1 0 0 0,0-1 0 0 0,1 1 0 0 0,-1 0 0 0 0,0-1 0 0 0,1 1 0 0 0,-1 0 0 0 0,1-1 0 0 0,-1 1 0 0 0,1 0 0 0 0,-1 0 0 0 0,1-1 0 0 0,0 1 0 0 0,-1 0 0 0 0,1 0 0 0 0,-3 1-3 0 0,-2 1 1 0 0,2-3-1 0 0,1 1 0 0 0,-1-1 0 0 0,1 1 0 0 0,-1 0 0 0 0,0 0-1 0 0,1 0 1 0 0,0 0 0 0 0,-1 0 0 0 0,1 0 0 0 0,0 1 0 0 0,-1-1 0 0 0,1 1-1 0 0,0 0 1 0 0,0 0 0 0 0,0-1 0 0 0,1 1 0 0 0,-1 1 0 0 0,0-1 0 0 0,1 0-1 0 0,-1 0 1 0 0,1 1 0 0 0,0-1 0 0 0,0 0 0 0 0,-1 1 0 0 0,2-1 0 0 0,-1 1 0 0 0,0 0-1 0 0,1-1 1 0 0,-1 1 0 0 0,1-1 0 0 0,-1 1 0 0 0,1 0 0 0 0,0 0 0 0 0,1-1-1 0 0,-1 1 1 0 0,0 0 0 0 0,1-1 0 0 0,-1 1 0 0 0,1-1 0 0 0,0 1 0 0 0,0 0 0 0 0,0 0 3 0 0,44 37 37 0 0,-39-37-27 0 0,0 1 0 0 0,-1 0 0 0 0,1 0 0 0 0,-1 1 0 0 0,0-1 0 0 0,-1 1 1 0 0,1 0-1 0 0,-1 0 0 0 0,0 1 0 0 0,0-1 0 0 0,-1 1 0 0 0,1 0 0 0 0,-1 0 0 0 0,-1 0 0 0 0,1 1 0 0 0,-1-1 0 0 0,0 0 0 0 0,1 7-10 0 0,-4-6 43 0 0,0 1 1 0 0,0 0-1 0 0,0-1 0 0 0,-1 1 0 0 0,0-1 0 0 0,-1 0 0 0 0,0 1 1 0 0,0-1-1 0 0,0 0 0 0 0,-1-1 0 0 0,0 1 0 0 0,0 0 0 0 0,-1-1 1 0 0,0 0-1 0 0,0 0 0 0 0,0-1 0 0 0,-1 1 0 0 0,0-1 1 0 0,0 0-1 0 0,0-1 0 0 0,0 0 0 0 0,-1 0 0 0 0,0 0 0 0 0,0 0 1 0 0,0-1-1 0 0,0-1 0 0 0,-1 1-43 0 0,4-2-33 0 0,1 0 0 0 0,0 0 0 0 0,0 0-1 0 0,0 0 1 0 0,-1-1 0 0 0,1 0 0 0 0,0 0 0 0 0,-1 0 0 0 0,1 0 0 0 0,0 0 0 0 0,-1 0-1 0 0,1-1 1 0 0,0 0 0 0 0,0 0 0 0 0,-1 0 0 0 0,1 0 0 0 0,0 0 0 0 0,-1-1 33 0 0,-21-11-5295 0 0,21 10 3648 0 0,-2-1-10502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2777 0 0,'0'0'1572'0'0,"0"0"-134"0"0,0 0 37 0 0,0 0 168 0 0,0 0 62 0 0,0 0-162 0 0,0 0-286 0 0,0 0-319 0 0,0 0-227 0 0,0 0-100 0 0,0 0 2 0 0,9-13 38 0 0,62-89 1348 0 0,-57 82-1350 0 0,33-41 680 0 0,-3-2-1 0 0,-2-2 1 0 0,1-11-1329 0 0,-20 18 1089 0 0,-9 136-633 0 0,35 199-164 0 0,-30-112 18 0 0,-5 123-310 0 0,-13-280 5 0 0,-1 0 1 0 0,-1 0 0 0 0,0 0-1 0 0,0 0 1 0 0,0 0-1 0 0,-1-1 1 0 0,0 1 0 0 0,0 0-1 0 0,-1-1 1 0 0,0 0-1 0 0,-1 0 1 0 0,1 0 0 0 0,-1 0-1 0 0,-1 0 1 0 0,-3 4-6 0 0,6-9 14 0 0,-1-1 0 0 0,1 1 0 0 0,-1 0 0 0 0,0-1 1 0 0,0 1-1 0 0,0-1 0 0 0,0 0 0 0 0,0 0 0 0 0,0 0 0 0 0,0-1 1 0 0,0 1-1 0 0,0-1 0 0 0,-1 1 0 0 0,1-1 0 0 0,0 0 0 0 0,0 0 1 0 0,0 0-1 0 0,0-1 0 0 0,-1 1 0 0 0,1-1 0 0 0,0 0 0 0 0,0 0 1 0 0,0 0-1 0 0,0 0 0 0 0,0 0 0 0 0,1-1 0 0 0,-1 1 0 0 0,0-1 0 0 0,1 0 1 0 0,-1 0-1 0 0,1 0 0 0 0,-1 0 0 0 0,1 0 0 0 0,-1-1-14 0 0,-4-10 3 0 0,0 0-1 0 0,1 0 0 0 0,0 0 0 0 0,1-1 1 0 0,1 0-1 0 0,0 0 0 0 0,1 0 0 0 0,0 0 1 0 0,1-1-1 0 0,1 1 0 0 0,0-1 0 0 0,1 0 1 0 0,1 1-1 0 0,0-1 0 0 0,1 1 0 0 0,3-13-2 0 0,5-13-8 0 0,2-1-1 0 0,2 2 0 0 0,2 0 0 0 0,2 1 1 0 0,1 0-1 0 0,1 2 0 0 0,2 0 0 0 0,2 2 1 0 0,1 0-1 0 0,2 2 0 0 0,25-24 9 0 0,-32 33 1 0 0,1 1 1 0 0,1 1-1 0 0,1 1 0 0 0,0 1 0 0 0,1 1 0 0 0,2 1 0 0 0,-1 1 0 0 0,2 1 0 0 0,0 2 1 0 0,1 0-1 0 0,0 2 0 0 0,0 1 0 0 0,7 0-1 0 0,-33 9-2 0 0,0 0 0 0 0,0 0 0 0 0,0 1 0 0 0,-1-1 0 0 0,1 0 0 0 0,0 1 0 0 0,0-1 0 0 0,0 1 0 0 0,0 0 0 0 0,0 0 0 0 0,0 0 0 0 0,0 0 0 0 0,1 0 0 0 0,-1 0 0 0 0,0 0 0 0 0,0 1 0 0 0,0-1 0 0 0,0 1 0 0 0,-1-1 0 0 0,1 1 0 0 0,0 0 0 0 0,0 0 0 0 0,0-1 0 0 0,0 2 0 0 0,-1-1 0 0 0,1 0 0 0 0,0 0 0 0 0,-1 0 0 0 0,1 1 0 0 0,-1-1 0 0 0,0 1 0 0 0,1-1 0 0 0,-1 1 0 0 0,0 0 0 0 0,0-1 0 0 0,0 1 0 0 0,0 0 0 0 0,0 0 0 0 0,0 0 0 0 0,-1 0 0 0 0,1 0 0 0 0,0-1 0 0 0,-1 1 0 0 0,0 0 0 0 0,1 0 0 0 0,-1 1 0 0 0,0-1 0 0 0,0 1 2 0 0,-1 10 5 0 0,0-1 0 0 0,0 1 0 0 0,-1 0 0 0 0,-1 0 0 0 0,0-1-1 0 0,-1 1 1 0 0,0-1 0 0 0,-1 0 0 0 0,0 0 0 0 0,-1-1 0 0 0,0 0 0 0 0,-1 0 0 0 0,-1 0 0 0 0,1-1 0 0 0,-3 2-5 0 0,-140 139 30 0 0,134-137-30 0 0,-161 122-265 0 0,114-113-1416 0 0,70-43-3659 0 0,17-9-4776 0 0,-13 17 1275 0 0</inkml:trace>
  <inkml:trace contextRef="#ctx0" brushRef="#br0" timeOffset="586.796">937 561 3273 0 0,'0'0'3451'0'0,"0"0"-1210"0"0,0 0-552 0 0,0 0-22 0 0,0 0-24 0 0,0 0-148 0 0,0 0-166 0 0,0 0-221 0 0,0 0-204 0 0,0 0-130 0 0,0 0-88 0 0,0 0-54 0 0,0 0-47 0 0,17-7-49 0 0,57-26-48 0 0,-59 26-247 0 0,0-2 0 0 0,-1 1-1 0 0,1-2 1 0 0,-2 0 0 0 0,1 0 0 0 0,-2-1 0 0 0,12-13-241 0 0,6-5 340 0 0,-17 19-271 0 0,-1-1 1 0 0,-1-1 0 0 0,1 0 0 0 0,-2-1 0 0 0,0 0-1 0 0,0-1 1 0 0,-1 0 0 0 0,-1 0 0 0 0,-1-1 0 0 0,0 0 0 0 0,0 0-1 0 0,-2-1 1 0 0,0 0 0 0 0,0 0 0 0 0,-2 0 0 0 0,0 0-1 0 0,0-11-69 0 0,-3 24-3 0 0,-1 0 0 0 0,1 1 0 0 0,-1-1 0 0 0,0 1 0 0 0,0 0 0 0 0,0-1 0 0 0,0 1 0 0 0,0 0 0 0 0,-1-1 0 0 0,1 1 0 0 0,0 0-1 0 0,-1 0 1 0 0,0 0 0 0 0,0 0 0 0 0,1 0 0 0 0,-1 1 0 0 0,0-1 0 0 0,0 1 0 0 0,-1-1 0 0 0,1 1 0 0 0,0-1 0 0 0,0 1 0 0 0,-1 0-1 0 0,1 0 1 0 0,0 0 0 0 0,-1 1 0 0 0,1-1 0 0 0,-1 0 0 0 0,0 1 0 0 0,1 0 0 0 0,-1 0 0 0 0,1-1 0 0 0,-1 1 0 0 0,1 1 0 0 0,-1-1-1 0 0,0 0 1 0 0,1 1 0 0 0,-1-1 0 0 0,1 1 0 0 0,-1 0 0 0 0,1 0 0 0 0,0 0 0 0 0,-1 0 0 0 0,1 0 0 0 0,0 0 0 0 0,0 1 0 0 0,-1-1-1 0 0,1 1 4 0 0,-72 53-148 0 0,71-53 140 0 0,1 0 0 0 0,-1 0 1 0 0,1 1-1 0 0,0-1 1 0 0,0 1-1 0 0,0 0 1 0 0,0 0-1 0 0,1 0 1 0 0,-1 0-1 0 0,1 0 0 0 0,0 0 1 0 0,0 0-1 0 0,0 0 1 0 0,0 0-1 0 0,0 1 1 0 0,1-1-1 0 0,-1 0 1 0 0,1 0-1 0 0,0 1 0 0 0,0-1 1 0 0,0 0-1 0 0,0 1 1 0 0,1-1-1 0 0,-1 0 1 0 0,1 1-1 0 0,1 2 8 0 0,3-2 6 0 0,-1 0 1 0 0,1 0-1 0 0,0 0 1 0 0,1-1-1 0 0,-1 1 1 0 0,1-1-1 0 0,-1 0 1 0 0,1-1-1 0 0,0 0 1 0 0,0 0-1 0 0,0 0 0 0 0,0 0 1 0 0,0-1-1 0 0,1 0 1 0 0,-1-1-1 0 0,0 1 1 0 0,1-1-1 0 0,4 0-6 0 0,33 1 53 0 0,-28-1-21 0 0,0 0 1 0 0,0 2-1 0 0,0-1 0 0 0,0 2 0 0 0,0 0 1 0 0,-1 1-1 0 0,14 5-32 0 0,-27-6 27 0 0,-1-1-1 0 0,1 1 1 0 0,-1 0 0 0 0,1 0-1 0 0,-1-1 1 0 0,0 1 0 0 0,0 0 0 0 0,-1 0-1 0 0,1 0 1 0 0,-1 0 0 0 0,1 0 0 0 0,-1 0-1 0 0,0 0 1 0 0,0 0 0 0 0,0 0-1 0 0,0 0 1 0 0,-1 1 0 0 0,1-1 0 0 0,-2 2-27 0 0,2-3 12 0 0,-21 135 307 0 0,21-132-312 0 0,0 0-3 0 0,-1 0 1 0 0,1 0-1 0 0,0-1 1 0 0,0 1 0 0 0,1 0-1 0 0,0 0 1 0 0,-1-1-1 0 0,1 1 1 0 0,1 0-1 0 0,-1-1 1 0 0,1 1 0 0 0,0-1-1 0 0,0 1 1 0 0,0-1-1 0 0,0 0 1 0 0,1 0-1 0 0,0 0 1 0 0,1 2-5 0 0,-2-4-269 0 0,45 27-532 0 0,-35-31-3499 0 0,2-3-3756 0 0,-11 4-3733 0 0</inkml:trace>
  <inkml:trace contextRef="#ctx0" brushRef="#br0" timeOffset="979.034">1726 419 0 0 0,'0'0'2008'0'0,"0"0"296"0"0,0 0 215 0 0,0 0 0 0 0,0 0-158 0 0,0 0-261 0 0,0 0-313 0 0,0 0-264 0 0,0 0-172 0 0,0 0-124 0 0,0 0-111 0 0,0 0-122 0 0,0 0-125 0 0,24 8-139 0 0,74 20-158 0 0,-96-27-548 0 0,0 0 1 0 0,-1 0-1 0 0,1-1 1 0 0,0 1-1 0 0,0-1 1 0 0,-1 0-1 0 0,1 1 0 0 0,0-1 1 0 0,0 0-1 0 0,0 0 1 0 0,0 0-1 0 0,-1 0 1 0 0,1 0-1 0 0,0-1 1 0 0,0 1-1 0 0,0-1 1 0 0,-1 1-1 0 0,1-1 1 0 0,0 1-1 0 0,0-1 0 0 0,-1 0 1 0 0,1 0-1 0 0,-1 0 1 0 0,1 0-1 0 0,-1 0 1 0 0,1 0-1 0 0,-1-1 1 0 0,1 0-25 0 0,3-3 110 0 0,3 0-56 0 0,-1-1 1 0 0,-1 0 0 0 0,1 0-1 0 0,-1 0 1 0 0,0-1 0 0 0,-1 0-1 0 0,0 0 1 0 0,0-1 0 0 0,0 1-1 0 0,-1-1 1 0 0,0 0 0 0 0,0-1-1 0 0,-1 1 1 0 0,0 0 0 0 0,-1-1-1 0 0,0 0 1 0 0,0 0 0 0 0,-1 1 0 0 0,0-1-1 0 0,0 0 1 0 0,-1-8-55 0 0,-1 13-9 0 0,0 1 1 0 0,-1-1 0 0 0,1 1-1 0 0,-1 0 1 0 0,1-1-1 0 0,-1 1 1 0 0,0 0-1 0 0,0 0 1 0 0,-1 0-1 0 0,1 0 1 0 0,0 1-1 0 0,-1-1 1 0 0,0 1-1 0 0,0-1 1 0 0,0 1 0 0 0,0 0-1 0 0,0 0 1 0 0,0 0-1 0 0,0 0 1 0 0,0 1-1 0 0,-1 0 1 0 0,1-1-1 0 0,-1 1 1 0 0,1 0-1 0 0,-1 0 1 0 0,0 1 0 0 0,1-1-1 0 0,-1 1 1 0 0,0 0-1 0 0,1 0 1 0 0,-1 0-1 0 0,0 1 1 0 0,1-1-1 0 0,-1 1 1 0 0,1-1-1 0 0,-1 1 1 0 0,0 1 0 0 0,1-1-1 0 0,0 0 1 0 0,-1 1-1 0 0,1 0 1 0 0,0-1-1 0 0,0 1 1 0 0,-1 2 8 0 0,-7 3-20 0 0,0 1 0 0 0,1 1 1 0 0,0 0-1 0 0,1 0 0 0 0,0 1 1 0 0,0 0-1 0 0,1 1 0 0 0,1-1 1 0 0,0 2-1 0 0,0-1 0 0 0,1 1 1 0 0,0 0-1 0 0,1 0 0 0 0,1 1 1 0 0,0-1-1 0 0,0 1 0 0 0,2 0 1 0 0,-1 0-1 0 0,2 0 0 0 0,-1 0 1 0 0,2 1-1 0 0,0-1 0 0 0,0 0 1 0 0,2 3 19 0 0,-1-11-9 0 0,0 0 1 0 0,0 0 0 0 0,1 0-1 0 0,-1 0 1 0 0,1-1 0 0 0,0 1 0 0 0,1 0-1 0 0,-1-1 1 0 0,1 0 0 0 0,0 1-1 0 0,0-1 1 0 0,0 0 0 0 0,0 0-1 0 0,1-1 1 0 0,0 1 0 0 0,0-1 0 0 0,0 0-1 0 0,0 0 1 0 0,0 0 0 0 0,1 0-1 0 0,-1-1 1 0 0,1 0 0 0 0,-1 0-1 0 0,1 0 1 0 0,0 0 0 0 0,0-1 0 0 0,0 0-1 0 0,3 1 9 0 0,2-1-128 0 0,0 1 0 0 0,0-2 0 0 0,0 1 0 0 0,0-2 0 0 0,0 1 0 0 0,0-1 0 0 0,0 0-1 0 0,0-1 1 0 0,-1-1 0 0 0,1 1 0 0 0,0-1 0 0 0,-1-1 0 0 0,0 0 0 0 0,2-1 128 0 0,8-5-1054 0 0,41-25-3266 0 0,-23 7-5789 0 0,-29 20 2539 0 0</inkml:trace>
  <inkml:trace contextRef="#ctx0" brushRef="#br0" timeOffset="1387.351">2208 238 5297 0 0,'0'0'2487'0'0,"0"0"-973"0"0,0 0-367 0 0,0 0 85 0 0,0 0 119 0 0,0 0 80 0 0,0 0-59 0 0,0 0-202 0 0,0 0-131 0 0,0 0-80 0 0,0 0-80 0 0,0 0-87 0 0,0 0-89 0 0,6 9-90 0 0,39 70 1414 0 0,-7 217-820 0 0,-38-295-1182 0 0,0 0 1 0 0,0 0-1 0 0,1 0 0 0 0,-1 0 1 0 0,0-1-1 0 0,1 1 0 0 0,-1 0 1 0 0,1 0-1 0 0,-1-1 0 0 0,1 1 1 0 0,-1 0-1 0 0,1-1 0 0 0,0 1 1 0 0,-1 0-1 0 0,1-1 0 0 0,0 1 1 0 0,-1-1-1 0 0,1 1 0 0 0,0-1 1 0 0,0 1-1 0 0,0-1 0 0 0,-1 0 1 0 0,1 1-1 0 0,0-1 0 0 0,0 0 1 0 0,0 0-1 0 0,0 0 0 0 0,0 0 1 0 0,-1 0-1 0 0,1 1 0 0 0,0-1 1 0 0,0-1-1 0 0,0 1 0 0 0,0 0 1 0 0,0 0-1 0 0,0 0 0 0 0,-1 0 1 0 0,1-1-1 0 0,0 1 0 0 0,0 0 1 0 0,0-1-1 0 0,-1 1 0 0 0,1-1 1 0 0,0 1-1 0 0,0-1 0 0 0,-1 1 1 0 0,1-1-1 0 0,0 1 0 0 0,-1-1 1 0 0,1 0-1 0 0,-1 1 0 0 0,1-1 1 0 0,-1 0-1 0 0,1 1 0 0 0,0-2-25 0 0,35-42 1046 0 0,-2-15-640 0 0,-2-1-1 0 0,-3-2 1 0 0,-3-1-1 0 0,3-14-405 0 0,-1 7-281 0 0,-28 70 99 0 0,0 0-113 0 0,0 0-159 0 0,0 0-202 0 0,0 20-6901 0 0,0-18 3747 0 0,0 3-8355 0 0</inkml:trace>
  <inkml:trace contextRef="#ctx0" brushRef="#br0" timeOffset="1637.992">2863 276 17028 0 0,'0'0'1495'0'0,"0"0"-524"0"0,0 0-129 0 0,0 0 108 0 0,0 0 2 0 0,0 0-165 0 0,0 0-243 0 0,0 0-220 0 0,-6 32-173 0 0,-20 101-77 0 0,18-12-566 0 0,8-97-2009 0 0,0-15-3213 0 0,0-4-5872 0 0</inkml:trace>
  <inkml:trace contextRef="#ctx0" brushRef="#br0" timeOffset="1883.524">2765 68 16956 0 0,'0'0'1800'0'0,"0"0"-456"0"0,0 0-335 0 0,0 0-281 0 0,0 0-280 0 0,0 0-200 0 0,0 0-216 0 0,0 0-104 0 0,0 0-88 0 0,0 0 8 0 0,0 0-16 0 0,0 0-112 0 0,0 0-272 0 0,0 0-497 0 0,58 43-1159 0 0,-47-28-4146 0 0,-3-3-5216 0 0</inkml:trace>
  <inkml:trace contextRef="#ctx0" brushRef="#br0" timeOffset="2080.273">3183 219 7138 0 0,'0'0'3476'0'0,"0"0"-901"0"0,0 0-475 0 0,0 0-312 0 0,0 0-305 0 0,0 0-243 0 0,0 0-245 0 0,0 0-205 0 0,0 0-180 0 0,0 0-179 0 0,0 0-127 0 0,0 0-105 0 0,0 0-76 0 0,-14 0-51 0 0,-44 5-18 0 0,56-4-52 0 0,0-1 0 0 0,1 0 0 0 0,-1 1 0 0 0,1-1 0 0 0,-1 1 1 0 0,1 0-1 0 0,-1-1 0 0 0,1 1 0 0 0,0 0 0 0 0,-1 0 0 0 0,1 0 0 0 0,0 0 0 0 0,0 0 0 0 0,-1 0 0 0 0,1 0 0 0 0,0 1 0 0 0,0-1 0 0 0,0 0 0 0 0,1 1 0 0 0,-1-1 0 0 0,0 0 0 0 0,0 1 0 0 0,1-1 0 0 0,-1 1 0 0 0,1-1 0 0 0,-1 1 0 0 0,1-1-2 0 0,-3 7 9 0 0,-3 5 3 0 0,2 0 0 0 0,-1 1 0 0 0,2 0-1 0 0,0 0 1 0 0,0 0 0 0 0,1 0-1 0 0,1 0 1 0 0,0 0 0 0 0,1 1 0 0 0,1 0-12 0 0,-1-10 10 0 0,0 0 0 0 0,0 0 0 0 0,1 0-1 0 0,-1 0 1 0 0,1 0 0 0 0,1 0 0 0 0,-1-1 0 0 0,0 1 0 0 0,1 0 0 0 0,0-1 0 0 0,0 1 0 0 0,1-1 0 0 0,-1 1 0 0 0,1-1 0 0 0,0 0 0 0 0,0 0 0 0 0,0 0 0 0 0,1-1 0 0 0,-1 1 0 0 0,1-1-1 0 0,0 0 1 0 0,0 0 0 0 0,0 0 0 0 0,0 0 0 0 0,1-1 0 0 0,-1 0 0 0 0,1 0 0 0 0,-1 0 0 0 0,1 0 0 0 0,0-1 0 0 0,0 0 0 0 0,0 0 0 0 0,2 0-10 0 0,-2 0 109 0 0,0-1 0 0 0,1 0 0 0 0,-1-1 0 0 0,0 1 0 0 0,1-1 0 0 0,-1 0 0 0 0,0 0 0 0 0,0-1 0 0 0,0 0 0 0 0,0 0 0 0 0,0 0 0 0 0,0 0 0 0 0,0-1 0 0 0,-1 0 0 0 0,1 0 0 0 0,-1 0 0 0 0,0 0 0 0 0,0-1 0 0 0,0 1 0 0 0,-1-1 0 0 0,1 0 0 0 0,-1 0 0 0 0,0-1 0 0 0,1 0-109 0 0,1-4 38 0 0,0 1 0 0 0,-1-1 0 0 0,0 1 0 0 0,-1-1-1 0 0,0-1 1 0 0,0 1 0 0 0,-1 0 0 0 0,0-1 0 0 0,-1 1-1 0 0,0-1 1 0 0,0 1 0 0 0,-1-1 0 0 0,0 1 0 0 0,-1-1-1 0 0,0 1 1 0 0,-1-1 0 0 0,1 1 0 0 0,-2-1 0 0 0,0 1 0 0 0,0 0-1 0 0,0 0 1 0 0,-1 0 0 0 0,0 1 0 0 0,-1-1 0 0 0,0 1-1 0 0,0 0 1 0 0,-1 0 0 0 0,0 1 0 0 0,-1 0 0 0 0,1 0-1 0 0,-1 0 1 0 0,0 1 0 0 0,-1 0 0 0 0,-1-1-38 0 0,-39 4-2312 0 0,23 19-5645 0 0,18-11-3835 0 0</inkml:trace>
  <inkml:trace contextRef="#ctx0" brushRef="#br0" timeOffset="2385.406">3491 330 16932 0 0,'0'0'1911'0'0,"0"0"-584"0"0,0 0-318 0 0,0 0-242 0 0,0 0-226 0 0,0 0-118 0 0,0 0-108 0 0,0 0-38 0 0,0 0-5 0 0,0 0-24 0 0,0 0-14 0 0,0 0-57 0 0,0 0-30 0 0,12 21-6 0 0,40 66 14 0 0,-51-84-129 0 0,1 0 0 0 0,-1-1 1 0 0,1 1-1 0 0,0 0 0 0 0,-1-1 0 0 0,1 0 1 0 0,0 1-1 0 0,0-1 0 0 0,1 0 0 0 0,-1 0 1 0 0,0 0-1 0 0,1 0 0 0 0,-1 0 1 0 0,1-1-1 0 0,0 1 0 0 0,0-1 0 0 0,-1 0 1 0 0,1 0-1 0 0,0 0 0 0 0,0 0 0 0 0,0 0 1 0 0,0-1-1 0 0,0 1 0 0 0,0-1 0 0 0,0 0 1 0 0,0 0-1 0 0,1 0 0 0 0,1 0-26 0 0,5 0 136 0 0,1-2-23 0 0,-1 1 1 0 0,0-1-1 0 0,0-1 1 0 0,0 0-1 0 0,0 0 1 0 0,0-1-1 0 0,-1 0 1 0 0,1-1-1 0 0,-1 0 1 0 0,0 0-1 0 0,-1-1 1 0 0,1 0-1 0 0,-1-1 1 0 0,-1 0-1 0 0,1 0 1 0 0,-1-1-1 0 0,0 1 1 0 0,-1-2-1 0 0,1 1 1 0 0,-2-1-1 0 0,1 0 1 0 0,-1 0-1 0 0,-1 0 1 0 0,0-1-1 0 0,0 1 1 0 0,0-1-1 0 0,-2 0 1 0 0,3-10-114 0 0,-4 17-23 0 0,0 0 1 0 0,-1 0 0 0 0,1-1-1 0 0,0 1 1 0 0,-1 0-1 0 0,0 0 1 0 0,0-1-1 0 0,0 1 1 0 0,0 0-1 0 0,0-1 1 0 0,-1 1 0 0 0,1 0-1 0 0,-1 0 1 0 0,0 0-1 0 0,0-1 1 0 0,0 1-1 0 0,-1 0 1 0 0,0-2 22 0 0,-24-5-8859 0 0,21 10-3201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2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579 4 0 0 0,'0'0'2147'0'0,"0"0"448"0"0,0 0-218 0 0,0 0-318 0 0,0 0-259 0 0,0 0-263 0 0,0 0-217 0 0,0 0-230 0 0,0 0-217 0 0,0 0-138 0 0,0 0-98 0 0,0 0-78 0 0,0 0-5 0 0,-8-1-38 0 0,-25-1-42 0 0,0 20 1609 0 0,21-6-1590 0 0,-169 57 1267 0 0,65-34-886 0 0,117-35-865 0 0,-1 0 1 0 0,1 0 0 0 0,0 0 0 0 0,0 0 0 0 0,-1 1 0 0 0,1-1 0 0 0,0 0 0 0 0,-1 0 0 0 0,1 1 0 0 0,0-1 0 0 0,-1 1 0 0 0,1-1-1 0 0,0 0 1 0 0,-1 1 0 0 0,1-1 0 0 0,-1 1 0 0 0,1 0 0 0 0,-1-1 0 0 0,1 1 0 0 0,-1-1 0 0 0,1 1 0 0 0,-1 0 0 0 0,0-1-1 0 0,1 1 1 0 0,-1 0 0 0 0,0-1 0 0 0,1 1 0 0 0,-1 0 0 0 0,0 0 0 0 0,0-1 0 0 0,0 1 0 0 0,0 0 0 0 0,0 0 0 0 0,0-1-1 0 0,0 1 1 0 0,0 0 0 0 0,0 0 0 0 0,0-1 0 0 0,0 1 0 0 0,0 0 0 0 0,-1 0 0 0 0,1-1 0 0 0,0 1 0 0 0,0 0 0 0 0,-1-1 0 0 0,1 1-1 0 0,-1 0 1 0 0,1-1 0 0 0,0 1 0 0 0,-1-1 0 0 0,1 1 0 0 0,-1 0 0 0 0,0-1 0 0 0,1 1 0 0 0,-1-1 0 0 0,1 1 0 0 0,-1-1-1 0 0,0 0 1 0 0,1 1 0 0 0,-1-1 0 0 0,0 0 0 0 0,1 1 0 0 0,-1-1 0 0 0,0 0 0 0 0,0 0 0 0 0,1 0 0 0 0,-1 0-10 0 0,156 61 845 0 0,-56-29-653 0 0,-84-26-160 0 0,47 31 135 0 0,-63-34-144 0 0,1 0-1 0 0,0 0 1 0 0,-1 0 0 0 0,1 0 0 0 0,-1 0-1 0 0,0 0 1 0 0,0 0 0 0 0,0-1-1 0 0,0 1 1 0 0,-1 0 0 0 0,1 0 0 0 0,-1-1-1 0 0,0 1 1 0 0,0-1 0 0 0,1 0-1 0 0,-1 1 1 0 0,-1-1 0 0 0,1 0 0 0 0,0 0-1 0 0,-1 0 1 0 0,1-1 0 0 0,-1 1-1 0 0,1 0 1 0 0,-1-1 0 0 0,0 0 0 0 0,1 1-1 0 0,-1-1 1 0 0,0-1 0 0 0,0 1 0 0 0,0 0-1 0 0,0 0 1 0 0,-3-1-23 0 0,-4 4 28 0 0,-32 13 12 0 0,-1-3-1 0 0,-1-2 1 0 0,-1-2 0 0 0,1-1-1 0 0,-1-3 1 0 0,-1-1 0 0 0,1-3-1 0 0,-1-1 1 0 0,-6-3-40 0 0,70-21-1967 0 0,-14 21 1507 0 0,24-9-2491 0 0,-8 4-4882 0 0,-9 3-4427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0 0 0 0,'0'0'2802'0'0,"0"0"-523"0"0,0 0-304 0 0,0 0-17 0 0,0 0 5 0 0,0 0-104 0 0,0 0-223 0 0,0 0-290 0 0,0 0-294 0 0,0 0-246 0 0,0 0-118 0 0,0 0-43 0 0,0 0 29 0 0,-2 7 69 0 0,-4 25 108 0 0,1 0 0 0 0,2 1 0 0 0,1-1 0 0 0,2 1 0 0 0,1-1 0 0 0,4 19-851 0 0,-1 62 808 0 0,-44 185-126 0 0,26-194-628 0 0,14-104-64 0 0,0 0 10 0 0,0 0-12 0 0,0 0-4 0 0,0 0-6 0 0,0 0-18 0 0,0 0 4 0 0,0 0-16 0 0,3-23-1545 0 0,12-4-2279 0 0,-7 16-478 0 0,-2 0-3897 0 0,-3 2-559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13923 0 0,'0'0'1496'0'0,"0"0"-576"0"0,0 0 1 0 0,0 0 127 0 0,0 0 24 0 0,0 0-120 0 0,0 0-280 0 0,0 0-287 0 0,0 0-193 0 0,0 0-104 0 0,0 0-40 0 0,0 0-64 0 0,0 0-56 0 0,0 0-136 0 0,14 158-361 0 0,-1-158-687 0 0,-7-4-2017 0 0,2 0-9169 0 0</inkml:trace>
  <inkml:trace contextRef="#ctx0" brushRef="#br0" timeOffset="153.897">52 143 17260 0 0,'0'0'1464'0'0,"0"0"-584"0"0,0 0-376 0 0,0 0-128 0 0,0 0-168 0 0,0 0-160 0 0,0 0-104 0 0,0 0-64 0 0,0 0-96 0 0,0 0-64 0 0,0 0-200 0 0,0 0-464 0 0,0 0-1369 0 0,0 0-9769 0 0</inkml:trace>
  <inkml:trace contextRef="#ctx0" brushRef="#br0" timeOffset="575.309">515 486 10706 0 0,'0'0'2421'0'0,"0"0"-790"0"0,0 0-323 0 0,0 0 8 0 0,0 0-57 0 0,0 0-101 0 0,0 0-99 0 0,-37 9-152 0 0,-118 29-181 0 0,76-6 100 0 0,67-23-685 0 0,6-5-121 0 0,-1 0-1 0 0,1 0 0 0 0,0 1 0 0 0,1-1 0 0 0,-1 1 0 0 0,1 0 1 0 0,0 1-1 0 0,0-1 0 0 0,1 1 0 0 0,-1 0 0 0 0,1 0 1 0 0,1 1-1 0 0,-1-1 0 0 0,1 1 0 0 0,0 0 0 0 0,1 0 0 0 0,-1 0 1 0 0,1 0-1 0 0,1 0 0 0 0,-1 0 0 0 0,1 1 0 0 0,1-1 1 0 0,-1 0-1 0 0,1 1 0 0 0,0-1 0 0 0,1 3-19 0 0,1-6 2 0 0,-1 0 0 0 0,1 0 0 0 0,-1 0 1 0 0,1 0-1 0 0,1 0 0 0 0,-1 0 0 0 0,0 0 0 0 0,1-1 0 0 0,0 1 0 0 0,0-1 0 0 0,0 0 1 0 0,0 0-1 0 0,0 0 0 0 0,1 0 0 0 0,0-1 0 0 0,-1 1 0 0 0,1-1 0 0 0,0 0 0 0 0,0 0 1 0 0,0 0-1 0 0,0-1 0 0 0,0 1 0 0 0,1-1 0 0 0,-1 0 0 0 0,0 0 0 0 0,2 0-2 0 0,116 6 85 0 0,-97-11 53 0 0,1-2-1 0 0,-1-1 1 0 0,0-1 0 0 0,0-1-1 0 0,-1-1 1 0 0,-1-1 0 0 0,1-1-1 0 0,-2-1 1 0 0,0-1 0 0 0,0-1-1 0 0,-2-1 1 0 0,1-1 0 0 0,-2 0-1 0 0,8-11-137 0 0,0 1 179 0 0,-1-1-1 0 0,-1-1 0 0 0,-2-2 1 0 0,0 0-1 0 0,-3-1 0 0 0,0-1 1 0 0,-3-1-1 0 0,12-29-178 0 0,-22 44 2 0 0,-1-1 0 0 0,-1 1-1 0 0,-1-1 1 0 0,-1 0 0 0 0,-1 0-1 0 0,0 0 1 0 0,-1-1 0 0 0,-2 1-1 0 0,0 0 1 0 0,-1 0 0 0 0,-3-12-2 0 0,5 28-1 0 0,-1 0 0 0 0,0 1 0 0 0,0-1 0 0 0,0 0 0 0 0,-1 1 0 0 0,1-1 0 0 0,-1 1 0 0 0,0-1 1 0 0,0 1-1 0 0,0 0 0 0 0,0-1 0 0 0,0 1 0 0 0,-1 1 0 0 0,1-1 0 0 0,-1 0 0 0 0,0 0 0 0 0,0 1 0 0 0,0 0 0 0 0,0-1 0 0 0,0 1 0 0 0,-1 1 0 0 0,1-1 0 0 0,-1 0 1 0 0,1 1-1 0 0,-1-1 0 0 0,0 1 0 0 0,1 0 0 0 0,-1 1 0 0 0,0-1 0 0 0,0 1 0 0 0,0-1 0 0 0,0 1 0 0 0,-2 0 1 0 0,-1 0-7 0 0,0 1-1 0 0,0-1 1 0 0,0 1-1 0 0,0 0 0 0 0,1 1 1 0 0,-1 0-1 0 0,0 0 1 0 0,1 0-1 0 0,-1 1 1 0 0,1 0-1 0 0,-1 0 1 0 0,1 1-1 0 0,1 0 0 0 0,-1 0 1 0 0,0 0-1 0 0,1 1 1 0 0,0-1-1 0 0,-1 2 8 0 0,-9 7-26 0 0,1 0 1 0 0,0 1-1 0 0,1 1 0 0 0,0 1 0 0 0,1-1 1 0 0,1 2-1 0 0,0-1 0 0 0,2 2 0 0 0,0-1 1 0 0,0 1-1 0 0,2 1 0 0 0,0-1 0 0 0,2 1 1 0 0,0 1-1 0 0,1-1 0 0 0,-2 18 26 0 0,6-30-80 0 0,-1 1-1 0 0,1 0 1 0 0,1 0-1 0 0,0-1 1 0 0,0 1-1 0 0,0-1 1 0 0,1 1-1 0 0,0-1 1 0 0,0 1-1 0 0,1-1 1 0 0,0 0 0 0 0,0 0-1 0 0,1 0 1 0 0,0-1-1 0 0,0 1 1 0 0,1-1-1 0 0,-1 0 1 0 0,1 0-1 0 0,1 0 1 0 0,-1-1-1 0 0,3 2 81 0 0,90 46-3653 0 0,-28-36-5207 0 0,-52-13-2004 0 0</inkml:trace>
  <inkml:trace contextRef="#ctx0" brushRef="#br0" timeOffset="9408.064">977 659 0 0 0,'0'0'2142'0'0,"0"0"266"0"0,0 0-6 0 0,0 0-200 0 0,0 0-306 0 0,0 0-289 0 0,0 0-244 0 0,0 0-182 0 0,0 0-116 0 0,0 0-63 0 0,29 5-54 0 0,91 16-68 0 0,-7-16 2210 0 0,-103-6-2945 0 0,-1-1 0 0 0,1 0-1 0 0,-1-1 1 0 0,0 1 0 0 0,0-2 0 0 0,0 1 0 0 0,-1-1-1 0 0,1-1 1 0 0,-1 0 0 0 0,0 0 0 0 0,0 0-1 0 0,-1-1 1 0 0,1 0 0 0 0,-1-1 0 0 0,-1 1 0 0 0,1-1-1 0 0,-1-1 1 0 0,0 1 0 0 0,-1-1 0 0 0,0 0 0 0 0,0 0-1 0 0,-1-1 1 0 0,1 0-145 0 0,-4 6 6 0 0,0 0 0 0 0,1 0 0 0 0,-1-1 0 0 0,0 1 0 0 0,-1 0 0 0 0,1 0 0 0 0,-1 0 0 0 0,1-1 0 0 0,-1 1 0 0 0,0 0 0 0 0,0 0-1 0 0,0-1 1 0 0,-1 1 0 0 0,1 0 0 0 0,-1 0 0 0 0,0 0 0 0 0,0-1 0 0 0,0 1 0 0 0,0 0 0 0 0,0 0 0 0 0,-1 0 0 0 0,1 1 0 0 0,-1-1 0 0 0,0 0 0 0 0,0 0 0 0 0,0 1 0 0 0,0-1 0 0 0,-1 1 0 0 0,1 0 0 0 0,0 0-1 0 0,-1 0 1 0 0,0 0 0 0 0,1 0 0 0 0,-1 0 0 0 0,0 1 0 0 0,-2-2-6 0 0,-1 1-16 0 0,0-1-1 0 0,1 1 0 0 0,-1 0 1 0 0,0 0-1 0 0,0 1 0 0 0,0 0 0 0 0,0 0 1 0 0,-1 0-1 0 0,1 1 0 0 0,0-1 1 0 0,0 2-1 0 0,0-1 0 0 0,0 1 1 0 0,-1 0-1 0 0,1 0 0 0 0,0 0 1 0 0,0 1-1 0 0,1 0 0 0 0,-2 1 17 0 0,-6 4-4 0 0,-1 1-1 0 0,1 1 0 0 0,1 0 1 0 0,0 1-1 0 0,0 0 0 0 0,1 1 1 0 0,0 0-1 0 0,1 1 0 0 0,0 0 1 0 0,1 1-1 0 0,0 0 0 0 0,1 0 1 0 0,1 1-1 0 0,0 0 0 0 0,1 0 1 0 0,0 0-1 0 0,1 1 0 0 0,1 0 1 0 0,0 0-1 0 0,1 0 0 0 0,1 1 1 0 0,0-1-1 0 0,1 1 0 0 0,1 13 5 0 0,1-24 21 0 0,0 1 0 0 0,0-1 0 0 0,1 1-1 0 0,-1-1 1 0 0,1 0 0 0 0,0 1 0 0 0,1-1-1 0 0,-1 0 1 0 0,1 0 0 0 0,0-1 0 0 0,0 1-1 0 0,1-1 1 0 0,-1 1 0 0 0,1-1 0 0 0,0 0-1 0 0,0 0 1 0 0,0-1 0 0 0,1 1 0 0 0,-1-1-1 0 0,1 0 1 0 0,0 0 0 0 0,0-1 0 0 0,0 1-1 0 0,0-1 1 0 0,0 0 0 0 0,1 0-21 0 0,12 4 123 0 0,0-1 0 0 0,0-1 0 0 0,0 0 0 0 0,1-1 1 0 0,-1-1-1 0 0,1-1 0 0 0,6-1-123 0 0,-12 0-15 0 0,0-1 1 0 0,0-1-1 0 0,-1 0 0 0 0,1-1 1 0 0,0 0-1 0 0,-1 0 0 0 0,0-2 1 0 0,0 0-1 0 0,4-2 15 0 0,6-10-1288 0 0,-15 10-1740 0 0,-2 1-3560 0 0,-3 2-5414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 6305 0 0,'0'0'2762'0'0,"0"0"-847"0"0,0 0-417 0 0,0 0-102 0 0,0 0-57 0 0,0 0-108 0 0,0 0-141 0 0,0 0-195 0 0,0 0-183 0 0,0 0-164 0 0,0 0-111 0 0,0 0-73 0 0,0 0-41 0 0,-21 18-3 0 0,-69 59-12 0 0,52-11 207 0 0,33-50-358 0 0,-11 45 376 0 0,3 0 0 0 0,3 0-1 0 0,2 2 1 0 0,1 36-533 0 0,0-9 261 0 0,3 110 45 0 0,4-196-288 0 0,1 0 0 0 0,0-1 0 0 0,0 1 0 0 0,0 0 0 0 0,0 0 0 0 0,0-1 0 0 0,1 1 0 0 0,0-1 0 0 0,-1 1 0 0 0,1-1 0 0 0,0 0-1 0 0,1 0 1 0 0,-1 0 0 0 0,1 0 0 0 0,-1 0 0 0 0,1 0 0 0 0,0-1 0 0 0,0 1 0 0 0,0-1 0 0 0,0 0 0 0 0,0 0 0 0 0,1 0 0 0 0,-1 0 0 0 0,1-1 0 0 0,-1 1 0 0 0,1-1-1 0 0,0 0 1 0 0,-1 0 0 0 0,1 0 0 0 0,0-1 0 0 0,0 1 0 0 0,0-1 0 0 0,-1 0 0 0 0,1 0 0 0 0,0 0 0 0 0,0-1 0 0 0,0 1 0 0 0,0-1 0 0 0,-1 0 0 0 0,1 0 0 0 0,0 0-1 0 0,-1 0 1 0 0,1-1 0 0 0,-1 0 0 0 0,1 1 0 0 0,-1-1 0 0 0,2-2-18 0 0,41-25 140 0 0,-1-2 0 0 0,-2-1 0 0 0,-1-3 0 0 0,-2-2 0 0 0,-1-1 0 0 0,-2-2 0 0 0,-2-1 0 0 0,15-26-140 0 0,-20 32 23 0 0,-2-1-1 0 0,-2-2 1 0 0,-1-1-1 0 0,-2 0 1 0 0,-2-2 0 0 0,-2-1-1 0 0,-1 0 1 0 0,-3-1-1 0 0,5-23-22 0 0,-13-38 247 0 0,-8 104-244 0 0,0-1 0 0 0,0 1 0 0 0,1-1 0 0 0,-1 1 1 0 0,0 0-1 0 0,0 0 0 0 0,0-1 0 0 0,0 1 0 0 0,0 0 0 0 0,0 0 1 0 0,0 0-1 0 0,0 0 0 0 0,0 0 0 0 0,0 0 0 0 0,1 0 1 0 0,-1 1-1 0 0,0-1 0 0 0,0 0 0 0 0,0 0 0 0 0,0 1 0 0 0,0-1 1 0 0,0 0-1 0 0,1 1 0 0 0,-1-1 0 0 0,0 1 0 0 0,0-1 0 0 0,0 1 1 0 0,1 0-1 0 0,-1-1 0 0 0,0 1 0 0 0,1 0 0 0 0,-1-1 0 0 0,1 1 1 0 0,-1 0-1 0 0,1 0 0 0 0,-1-1 0 0 0,1 1 0 0 0,-1 0 0 0 0,1 0 1 0 0,0 0-1 0 0,0 0 0 0 0,-1 0 0 0 0,1-1 0 0 0,0 1 0 0 0,0 0 1 0 0,0 0-1 0 0,0 0 0 0 0,0 0-3 0 0,-20 35 71 0 0,3 0 1 0 0,1 1 0 0 0,1 1-1 0 0,2 1 1 0 0,2 0-1 0 0,2 0 1 0 0,1 1-1 0 0,2 0 1 0 0,2 0 0 0 0,1 1-1 0 0,3-1 1 0 0,2 26-72 0 0,2-33 99 0 0,1-1 0 0 0,1 0 0 0 0,1 0 0 0 0,2-1 0 0 0,2 0 0 0 0,0 0 0 0 0,12 20-99 0 0,12 18 31 0 0,-34-66-3442 0 0,1-2-6568 0 0,-2-1-1527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8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9082 0 0,'0'0'2575'0'0,"0"0"-373"0"0,0 0-167 0 0,0 0-119 0 0,0 0-255 0 0,0 0-277 0 0,0 0-277 0 0,0 0-269 0 0,0 0-145 0 0,0 0-65 0 0,0 0-58 0 0,0 0-33 0 0,0 0-46 0 0,0 0-54 0 0,0 0-75 0 0,0 0-26 0 0,0 0-42 0 0,0 0-37 0 0,18 3 1015 0 0,151 2 79 0 0,-128-6-1339 0 0,37 2-2214 0 0,-109 12-2242 0 0,18-7-2289 0 0,5-2-5407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15699 0 0,'0'0'1734'0'0,"0"0"-307"0"0,0 0 36 0 0,0 0 93 0 0,0 0-101 0 0,0 0-218 0 0,0 0-241 0 0,0 0-195 0 0,0 0-167 0 0,0 0-125 0 0,0 0-93 0 0,0 0-89 0 0,0 0-90 0 0,28 5-66 0 0,90 12-48 0 0,-54-23-19 0 0,-32 2-662 0 0,-18 4-7130 0 0,-12 0-4385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6841 0 0,'0'0'3657'0'0,"0"0"-1188"0"0,0 0-549 0 0,0 0-71 0 0,0 0-117 0 0,0 0-225 0 0,0 0-279 0 0,0 0-321 0 0,0 0-269 0 0,0 0-166 0 0,0 0-102 0 0,0 0-46 0 0,0 0-2 0 0,0 4 59 0 0,0 24 504 0 0,1 56 612 0 0,-4 0 1 0 0,-12 67-1498 0 0,7-94-140 0 0,8-59-5837 0 0,-1-3 4256 0 0,0 2-3359 0 0,1 2-6394 0 0</inkml:trace>
  <inkml:trace contextRef="#ctx0" brushRef="#br0" timeOffset="578.959">178 232 6265 0 0,'0'0'3281'0'0,"0"0"-956"0"0,0 0-489 0 0,0 0-182 0 0,0 0-142 0 0,0 0-90 0 0,0 0-119 0 0,0 0-142 0 0,0 0-171 0 0,0 0-184 0 0,0 0-149 0 0,0 0-107 0 0,20 0-71 0 0,129 0 888 0 0,-66-12-580 0 0,-89-7-219 0 0,-88-85-397 0 0,73 88 101 0 0,19 41-247 0 0,23 208 82 0 0,-19-152-90 0 0,-2-81-25 0 0,0 0 23 0 0,0 0 22 0 0,0 0 22 0 0,2-25 362 0 0,3 8-431 0 0,1 1-1 0 0,0 0 0 0 0,1 1 0 0 0,1 0 0 0 0,0 0 1 0 0,1 0-1 0 0,1 1 0 0 0,0 1 0 0 0,1-1 0 0 0,1 2 1 0 0,0-1 10 0 0,5-2-790 0 0,-4 11-4192 0 0,-12 4-246 0 0,-1 0-6516 0 0</inkml:trace>
  <inkml:trace contextRef="#ctx0" brushRef="#br0" timeOffset="966.248">623 139 11450 0 0,'0'0'2750'0'0,"0"0"-620"0"0,0 0-315 0 0,0 0-212 0 0,0 0-220 0 0,0 0-179 0 0,0 0-210 0 0,0 0-213 0 0,0 0-172 0 0,0 0-105 0 0,0 0-86 0 0,0 0-69 0 0,0 0-51 0 0,25-10-39 0 0,77-28-51 0 0,-47 28 207 0 0,-53 12-405 0 0,0 0 0 0 0,0 0 0 0 0,-1 0 1 0 0,1 0-1 0 0,-1 0 0 0 0,1 0 0 0 0,-1 0 0 0 0,0 0 1 0 0,0 0-1 0 0,0 1 0 0 0,0-1 0 0 0,0 1 0 0 0,0-1 1 0 0,-1 1-1 0 0,1-1 0 0 0,-1 1 0 0 0,0-1 0 0 0,0 1 1 0 0,0-1-1 0 0,0 1 0 0 0,0-1 0 0 0,0 1 0 0 0,-1-1 1 0 0,1 1-1 0 0,-1-1 0 0 0,0 1 0 0 0,1-1 0 0 0,-1 0 1 0 0,0 1-1 0 0,-1-1 0 0 0,1 0 0 0 0,0 0 0 0 0,-1 0 1 0 0,0 2-11 0 0,-156 169 230 0 0,158-172-225 0 0,-1 0 0 0 0,0 0 0 0 0,0 0 0 0 0,0 0 0 0 0,0 0 0 0 0,1 1 0 0 0,-1-1 0 0 0,1 0 0 0 0,-1 0 0 0 0,1 1-1 0 0,-1-1 1 0 0,1 0 0 0 0,0 1 0 0 0,0-1 0 0 0,-1 1 0 0 0,1-1 0 0 0,0 0 0 0 0,0 1 0 0 0,1-1 0 0 0,-1 1 0 0 0,0-1 0 0 0,0 0 0 0 0,1 1 0 0 0,-1-1-1 0 0,0 0 1 0 0,1 1 0 0 0,0-1 0 0 0,-1 0 0 0 0,1 0 0 0 0,0 1 0 0 0,-1-1 0 0 0,1 0 0 0 0,0 0 0 0 0,0 0 0 0 0,0 0 0 0 0,0 0 0 0 0,0 0 0 0 0,0 0-1 0 0,0 0 1 0 0,1-1 0 0 0,-1 1 0 0 0,0 0 0 0 0,0-1 0 0 0,1 1 0 0 0,-1-1 0 0 0,0 1 0 0 0,1-1 0 0 0,-1 0 0 0 0,0 1 0 0 0,1-1 0 0 0,-1 0-1 0 0,0 0 1 0 0,1 0 0 0 0,-1 0 0 0 0,1 0-5 0 0,82-1 481 0 0,2-21-843 0 0,-81 16-1209 0 0,-4 4-5538 0 0,0 2-4826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1025 4217 0 0,'0'0'2202'0'0,"0"0"-369"0"0,0 0-38 0 0,0 0 63 0 0,0 0-24 0 0,0 0-194 0 0,0 0-342 0 0,0 0-330 0 0,0 0-270 0 0,0 0-184 0 0,0 0-112 0 0,-1-2-58 0 0,5-1-151 0 0,0-1 0 0 0,1 0 0 0 0,0 1 0 0 0,0 0 0 0 0,0 0 0 0 0,0 0 0 0 0,0 1 0 0 0,1 0 0 0 0,-1 0 0 0 0,1 0 0 0 0,-1 1 0 0 0,1-1 0 0 0,0 1 0 0 0,0 1 0 0 0,-1-1 1 0 0,5 1-194 0 0,110-12 822 0 0,-120 12-827 0 0,0 0 36 0 0,0 0 45 0 0,0 0 57 0 0,-20 8 589 0 0,-119 19 416 0 0,138-27-1018 0 0,1 0 9 0 0,0 0-15 0 0,21 3-49 0 0,0-1 0 0 0,1-1 0 0 0,-1-1 0 0 0,0 0 0 0 0,0-2 0 0 0,0 0 0 0 0,3-2-65 0 0,82-6 45 0 0,28 11-487 0 0,-117 7-377 0 0,-11 3-6602 0 0,-5-7-4136 0 0</inkml:trace>
  <inkml:trace contextRef="#ctx0" brushRef="#br0" timeOffset="369.316">856 563 13131 0 0,'0'0'900'0'0,"0"0"-488"0"0,0 0-21 0 0,0 0 361 0 0,0 0 400 0 0,0 0 266 0 0,0 0 38 0 0,0 0-196 0 0,0 0-239 0 0,0 0-165 0 0,0 0-137 0 0,0 0-105 0 0,0 26-72 0 0,4 168 668 0 0,-5 156-62 0 0,1-343-1161 0 0,0 1 0 0 0,-1 0 0 0 0,0 0 0 0 0,-1-1 1 0 0,0 1-1 0 0,0-1 0 0 0,0 1 0 0 0,-1-1 0 0 0,0 0 0 0 0,0 0 0 0 0,-3 3 13 0 0,-10-3-2179 0 0,9-25-5477 0 0,7 11 1165 0 0,0-1-4023 0 0</inkml:trace>
  <inkml:trace contextRef="#ctx0" brushRef="#br0" timeOffset="623.328">607 578 9570 0 0,'0'0'1768'0'0,"0"0"-362"0"0,0 0-255 0 0,0 0-84 0 0,0 0-127 0 0,0 0-94 0 0,0 0 43 0 0,0 0 30 0 0,0 0 40 0 0,0 0 12 0 0,0 0-114 0 0,0 0-159 0 0,0 0-126 0 0,30 6-103 0 0,96 14-103 0 0,8-15 232 0 0,-86-5-660 0 0,153 8-2800 0 0,-173-5-560 0 0,-10-2-3153 0 0,-6-1-4550 0 0</inkml:trace>
  <inkml:trace contextRef="#ctx0" brushRef="#br0" timeOffset="1151.039">1603 559 3833 0 0,'0'0'2112'0'0,"0"0"-214"0"0,0 0-11 0 0,0 0 25 0 0,0 0-104 0 0,0 0-252 0 0,0 0-229 0 0,0 0-194 0 0,0 0-179 0 0,0 0-117 0 0,0 0-96 0 0,0 0-57 0 0,0 0-64 0 0,-2-14-75 0 0,-6-44-43 0 0,8 55-397 0 0,-1 0 1 0 0,1 0 0 0 0,-1 0 0 0 0,0 0-1 0 0,0-1 1 0 0,0 1 0 0 0,0 0-1 0 0,0 1 1 0 0,-1-1 0 0 0,1 0-1 0 0,-1 0 1 0 0,0 1 0 0 0,0-1-1 0 0,0 1 1 0 0,0-1 0 0 0,0 1-1 0 0,-1 0 1 0 0,1 0 0 0 0,-3-2-106 0 0,-3-3 358 0 0,4 4-302 0 0,0 1 0 0 0,0-1 0 0 0,-1 1 0 0 0,1-1 0 0 0,0 1 0 0 0,-1 1 1 0 0,0-1-1 0 0,1 0 0 0 0,-1 1 0 0 0,0 0 0 0 0,0 0 0 0 0,1 1 0 0 0,-1-1 0 0 0,0 1 1 0 0,0 0-1 0 0,0 0 0 0 0,0 1 0 0 0,0 0 0 0 0,1 0 0 0 0,-1 0 0 0 0,0 0 0 0 0,0 0 1 0 0,1 1-1 0 0,-1 0 0 0 0,1 0 0 0 0,0 0 0 0 0,-1 1 0 0 0,1 0 0 0 0,0-1 0 0 0,0 1 1 0 0,1 1-1 0 0,-1-1 0 0 0,1 0 0 0 0,-1 1-56 0 0,-2 5 15 0 0,0 0 0 0 0,0 0 0 0 0,1 1 0 0 0,0-1 0 0 0,0 1 0 0 0,1 0 0 0 0,1 0 0 0 0,-1 1 0 0 0,2-1 0 0 0,-1 1 0 0 0,2 0 0 0 0,-1 0 0 0 0,1 7-15 0 0,1 9 64 0 0,1 0 0 0 0,2-1 0 0 0,0 1 0 0 0,2 0 1 0 0,1-1-1 0 0,1 0 0 0 0,1 0 0 0 0,1-1 0 0 0,3 4-64 0 0,111 243 754 0 0,-113-249-689 0 0,-2 0-1 0 0,0 1 1 0 0,-1 0 0 0 0,-1 1 0 0 0,-1-1 0 0 0,-2 1 0 0 0,0 0 0 0 0,-2 0 0 0 0,-1 23-65 0 0,-3-35 30 0 0,0-1 1 0 0,-1 1 0 0 0,-1-1-1 0 0,0 0 1 0 0,0 0-1 0 0,-1 0 1 0 0,-1-1-1 0 0,0 0 1 0 0,-1 0 0 0 0,0-1-1 0 0,0 0 1 0 0,-1 0-1 0 0,0-1 1 0 0,-1 0 0 0 0,-7 4-31 0 0,9-6-5 0 0,0-1 1 0 0,0 0 0 0 0,-1 0 0 0 0,0-1-1 0 0,0 0 1 0 0,0-1 0 0 0,-1 0 0 0 0,1 0 0 0 0,-1-1-1 0 0,0 0 1 0 0,0-1 0 0 0,0 0 0 0 0,0-1-1 0 0,-1 0 1 0 0,1 0 0 0 0,0-1 0 0 0,0 0 0 0 0,-2-1 4 0 0,10 0-130 0 0,1 0 0 0 0,-1-1 0 0 0,0 1 0 0 0,1 0 0 0 0,-1 0 0 0 0,1-1 1 0 0,-1 1-1 0 0,1-1 0 0 0,0 0 0 0 0,0 1 0 0 0,-1-1 0 0 0,1 0 0 0 0,0 0 0 0 0,1 1 1 0 0,-1-1-1 0 0,0 0 0 0 0,0 0 0 0 0,1 0 0 0 0,-1 0 0 0 0,1 0 0 0 0,0 0 1 0 0,-1 0-1 0 0,1 0 0 0 0,0 0 0 0 0,0 0 0 0 0,1 0 0 0 0,-1 0 0 0 0,0-1 0 0 0,1 1 1 0 0,-1 0-1 0 0,1 1 0 0 0,-1-1 0 0 0,1 0 0 0 0,0 0 0 0 0,0 0 0 0 0,0 0 1 0 0,1-1 129 0 0,9-12-3441 0 0,-3 6-2093 0 0,-6 7 3179 0 0,5-7-10034 0 0</inkml:trace>
  <inkml:trace contextRef="#ctx0" brushRef="#br0" timeOffset="1818.065">1800 1384 3705 0 0,'0'0'2815'0'0,"0"0"-524"0"0,0 0-169 0 0,0 0-100 0 0,0 0-215 0 0,0 0-252 0 0,0 0-276 0 0,0 0-278 0 0,0 0-231 0 0,0 0-179 0 0,0 0-131 0 0,0 0-70 0 0,0 0-29 0 0,-5 4-17 0 0,-30 30 737 0 0,-11 20 589 0 0,-39 50-1091 0 0,80-97-798 0 0,0-3-2531 0 0,-3-3-5414 0 0,8-1-153 0 0</inkml:trace>
  <inkml:trace contextRef="#ctx0" brushRef="#br0" timeOffset="2076.545">1624 1295 7370 0 0,'0'0'1271'0'0,"0"0"-250"0"0,0 0 163 0 0,0 0 322 0 0,0 0 194 0 0,0 0-77 0 0,0 0-285 0 0,0 0-272 0 0,0 0-184 0 0,0 0-119 0 0,0 0-111 0 0,0 0-138 0 0,0 0-91 0 0,12 30-109 0 0,33 94-99 0 0,-14-47 41 0 0,16-20-945 0 0,-30-49-4769 0 0,-15-7-2259 0 0</inkml:trace>
  <inkml:trace contextRef="#ctx0" brushRef="#br0" timeOffset="2256.958">1931 1488 7482 0 0,'0'0'1672'0'0,"0"0"-237"0"0,0 0 17 0 0,0 0 10 0 0,0 0-190 0 0,0 0-305 0 0,0 0-350 0 0,0 0-295 0 0,0 0-175 0 0,0 0-107 0 0,0 0-88 0 0,0 0-59 0 0,-3 23-80 0 0,-7 69-184 0 0,11-68-7381 0 0,-1-24-651 0 0</inkml:trace>
  <inkml:trace contextRef="#ctx0" brushRef="#br0" timeOffset="2723.381">1981 1 5001 0 0,'0'0'2463'0'0,"0"0"-310"0"0,0 0-154 0 0,0 0-91 0 0,0 0-190 0 0,0 0-323 0 0,0 0-351 0 0,0 0-248 0 0,0 0-104 0 0,0 0-25 0 0,0 0-15 0 0,0 0-67 0 0,-15 26-108 0 0,-46 87-97 0 0,45-83-197 0 0,2-1 0 0 0,1 2 0 0 0,2 0 0 0 0,0 0 0 0 0,-2 18-183 0 0,4-13 35 0 0,0 4-20 0 0,-32 71-560 0 0,21-100-2919 0 0,5-11-8554 0 0,10-3 5150 0 0</inkml:trace>
  <inkml:trace contextRef="#ctx0" brushRef="#br0" timeOffset="2970.094">1684 178 7690 0 0,'0'0'2313'0'0,"0"0"-473"0"0,0 0-403 0 0,0 0-282 0 0,0 0-261 0 0,0 0-170 0 0,0 0-92 0 0,0 0-32 0 0,0 0 47 0 0,0 0 64 0 0,0 0-31 0 0,0 0-69 0 0,0 0-122 0 0,16 16-122 0 0,79 79 52 0 0,22 2-255 0 0,-59-65-5340 0 0,-50-27-979 0 0,-3-4-3887 0 0</inkml:trace>
  <inkml:trace contextRef="#ctx0" brushRef="#br0" timeOffset="3305.103">2042 401 6409 0 0,'0'0'2234'0'0,"0"0"-389"0"0,0 0-166 0 0,0 0-166 0 0,0 0-216 0 0,0 0-137 0 0,0 0-123 0 0,0 0-159 0 0,0 0-147 0 0,0 0-129 0 0,0 0-109 0 0,0 0-97 0 0,0 0-104 0 0,21 0-90 0 0,93 0 8 0 0,-112 2-190 0 0,0 0 0 0 0,-1 0 1 0 0,1 0-1 0 0,0 0 0 0 0,-1 0 1 0 0,1 0-1 0 0,-1 0 0 0 0,0 1 1 0 0,0-1-1 0 0,0 0 0 0 0,0 1 0 0 0,0-1 1 0 0,-1 1-1 0 0,1-1 0 0 0,-1 1 1 0 0,1-1-1 0 0,-1 1 0 0 0,0-1 1 0 0,0 1-1 0 0,0 0 0 0 0,0-1 1 0 0,0 1-1 0 0,-1-1 0 0 0,0 1 0 0 0,1-1 1 0 0,-1 1-1 0 0,0-1 0 0 0,0 1 1 0 0,0-1-1 0 0,0 0 0 0 0,-1 2-20 0 0,-4 7 101 0 0,3-7-72 0 0,1-1 1 0 0,-1 1-1 0 0,1 0 1 0 0,0 0-1 0 0,1 0 1 0 0,-1 0-1 0 0,1 0 1 0 0,-1 1-1 0 0,1-1 0 0 0,0 0 1 0 0,1 1-1 0 0,-1-1 1 0 0,1 1-1 0 0,0-1 1 0 0,0 1-1 0 0,0-1 1 0 0,1 0-1 0 0,0 2-29 0 0,2-3 74 0 0,0-1 0 0 0,1 0 0 0 0,-1 0 0 0 0,1 0 0 0 0,-1 0 0 0 0,1-1 0 0 0,0 1 0 0 0,0-1 0 0 0,0 0 0 0 0,0 0-1 0 0,0 0 1 0 0,0-1 0 0 0,0 1 0 0 0,0-1 0 0 0,0 0 0 0 0,0 0 0 0 0,0 0 0 0 0,0-1-74 0 0,76-10 802 0 0,-72 11-2526 0 0,-8 7-4037 0 0,-1-3-5540 0 0</inkml:trace>
  <inkml:trace contextRef="#ctx0" brushRef="#br0" timeOffset="3852.096">2187 1022 8786 0 0,'0'0'2356'0'0,"0"0"-565"0"0,0 0-292 0 0,0 0-113 0 0,0 0-167 0 0,0 0-161 0 0,0 0-213 0 0,0 0-222 0 0,0 0-172 0 0,0 0-161 0 0,0 0-88 0 0,0 0-60 0 0,-24 27-32 0 0,-70 84-29 0 0,68-60 50 0 0,27-44-91 0 0,-1-4-3 0 0,1-1-1 0 0,-1 0 1 0 0,0 1 0 0 0,1-1 0 0 0,-1 1 0 0 0,1-1-1 0 0,0 0 1 0 0,0 1 0 0 0,0-1 0 0 0,0 0 0 0 0,0 0-1 0 0,1 0 1 0 0,-1 0 0 0 0,0 0 0 0 0,1 0 0 0 0,0 0-1 0 0,-1 0 1 0 0,1 0 0 0 0,0-1 0 0 0,0 1-1 0 0,0-1 1 0 0,0 0 0 0 0,0 1 0 0 0,0-1 0 0 0,1 0-1 0 0,-1 0 1 0 0,0 0 0 0 0,0 0 0 0 0,1-1 0 0 0,-1 1-1 0 0,1-1 1 0 0,-1 1 0 0 0,1-1 0 0 0,-1 0 0 0 0,1 0-1 0 0,-1 0 1 0 0,1 0-37 0 0,95-18 1727 0 0,-78 9-1532 0 0,-1-1 0 0 0,0 0 0 0 0,-1-2 0 0 0,0 0 0 0 0,0-1 0 0 0,-2 0 0 0 0,0-2 0 0 0,0 0 0 0 0,-1 0 0 0 0,-1-2 0 0 0,-1 0 0 0 0,6-9-195 0 0,-6 6 54 0 0,-2 0 0 0 0,1-1 0 0 0,-2 0 0 0 0,-1-1 0 0 0,-1 0 0 0 0,-1 0 0 0 0,0-1 0 0 0,-2 1 0 0 0,0-5-54 0 0,-2 13-30 0 0,0 0 0 0 0,-1 0-1 0 0,0 0 1 0 0,-1 0 0 0 0,-1 0-1 0 0,0-1 1 0 0,-1 1 0 0 0,0 0-1 0 0,-1 0 1 0 0,-1 0 0 0 0,0 0-1 0 0,-1 0 1 0 0,0 1 0 0 0,-2 0-1 0 0,1 0 1 0 0,-7-11 30 0 0,10 22-23 0 0,-1 0 0 0 0,1 0 0 0 0,0 0 0 0 0,-1 0 0 0 0,0 0 0 0 0,1 0 0 0 0,-1 1 0 0 0,0-1 0 0 0,0 1 0 0 0,0 0 0 0 0,0 0 0 0 0,0 0 0 0 0,0 0 0 0 0,0 1 0 0 0,0-1-1 0 0,0 1 1 0 0,0 0 0 0 0,-1 0 0 0 0,1 0 0 0 0,0 0 0 0 0,0 0 0 0 0,0 1 0 0 0,0 0 0 0 0,0-1 0 0 0,0 1 0 0 0,0 0 0 0 0,0 0 0 0 0,0 1 0 0 0,-3 0 23 0 0,-72 58-275 0 0,70-50 276 0 0,1 0 0 0 0,1 0 0 0 0,0 1-1 0 0,0-1 1 0 0,1 1 0 0 0,1 0 0 0 0,0 1 0 0 0,0-1-1 0 0,1 1 1 0 0,0 0 0 0 0,1 0 0 0 0,1 0 0 0 0,0 0-1 0 0,0 0 1 0 0,1 8-1 0 0,0-9 8 0 0,0 0 0 0 0,0 1 0 0 0,1-1 0 0 0,1 0 0 0 0,0 0-1 0 0,0 0 1 0 0,1 0 0 0 0,1 0 0 0 0,-1-1 0 0 0,2 1 0 0 0,4 8-8 0 0,-1-5-127 0 0,0-1 0 0 0,1 0 0 0 0,0 0 0 0 0,1-1-1 0 0,0 0 1 0 0,1-1 0 0 0,0 0 0 0 0,1-1 0 0 0,0 0 0 0 0,1-1 0 0 0,0 0 0 0 0,0-1 0 0 0,1 0 0 0 0,0-2 0 0 0,1 1 0 0 0,-1-2 0 0 0,1 0 0 0 0,11 2 127 0 0,5-8-4761 0 0,-13-5-4901 0 0,-11 3 777 0 0</inkml:trace>
  <inkml:trace contextRef="#ctx0" brushRef="#br0" timeOffset="4101.432">2850 891 6033 0 0,'0'0'2261'0'0,"0"0"-299"0"0,0 0-63 0 0,0 0-62 0 0,0 0-184 0 0,0 0-237 0 0,0 0-262 0 0,0 0-233 0 0,-23 32-214 0 0,-68 104-198 0 0,16 7 177 0 0,55-76-835 0 0,19-52-3275 0 0,1 1-3543 0 0,0-13-3531 0 0</inkml:trace>
  <inkml:trace contextRef="#ctx0" brushRef="#br0" timeOffset="4395.229">2582 825 12803 0 0,'0'0'4091'0'0,"0"0"-2369"0"0,0 0-870 0 0,0 0-18 0 0,0 0 138 0 0,0 0 125 0 0,0 0-74 0 0,0 0-184 0 0,0 0-165 0 0,0 0-117 0 0,11 34-78 0 0,37 107-58 0 0,-7-58 167 0 0,68 58-114 0 0,-56-86-3228 0 0,-50-54-4244 0 0,-2-1-4715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6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1 224 1968 0 0,'0'0'2726'0'0,"0"0"-86"0"0,0 0-79 0 0,0 0-113 0 0,0 0-316 0 0,0 0-362 0 0,0 0-291 0 0,0 0-228 0 0,0 0-144 0 0,0 0-114 0 0,0 0-105 0 0,0 0-99 0 0,0 0-88 0 0,3 7 4900 0 0,-2-7-5491 0 0,-1 0-8 0 0,0 0 6 0 0,0 0-24 0 0,138-3 1143 0 0,99-17-823 0 0,-237 20-397 0 0,0 0-43 0 0,0 0 37 0 0,0 0 11 0 0,0 0 7 0 0,0 0-12 0 0,0 0-11 0 0,0 0 21 0 0,0 0-14 0 0,0 0 9 0 0,0 0 0 0 0,0 0-14 0 0,0 0 8 0 0,0 0 3 0 0,0 0 2 0 0,0 0-10 0 0,0 0 15 0 0,0 0-11 0 0,0 0-17 0 0,0 0 28 0 0,0 0 26 0 0,0 0-24 0 0,0 0 2 0 0,0 0-4 0 0,0 0-9 0 0,0 0-8 0 0,0 0 14 0 0,0 0 2 0 0,0 0-23 0 0,0 0 18 0 0,0 0-16 0 0,0 0-14 0 0,0 0 26 0 0,0 0 1 0 0,0 0-15 0 0,0 0-11 0 0,0 0 7 0 0,0 0-4 0 0,-43-4-6770 0 0,37 4 2837 0 0,1 0-7375 0 0</inkml:trace>
  <inkml:trace contextRef="#ctx0" brushRef="#br0" timeOffset="268.018">165 0 14939 0 0,'0'0'1232'0'0,"0"0"-394"0"0,0 0 30 0 0,0 0 252 0 0,0 0 194 0 0,0 0 45 0 0,0 0-157 0 0,0 0-248 0 0,0 0-200 0 0,0 0-117 0 0,0 0-74 0 0,0 0-57 0 0,9 34-56 0 0,31 104-72 0 0,-31-108-457 0 0,-1 1 1 0 0,-2 0 0 0 0,0 1-1 0 0,-3-1 1 0 0,0 1 0 0 0,-2 0 0 0 0,-2 1 78 0 0,1-21-490 0 0,-1-9-1967 0 0,-2-3-7608 0 0,2 0-2297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3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1 852 2849 0 0,'0'0'3688'0'0,"0"0"-268"0"0,0 0-564 0 0,0 0-524 0 0,0 0-447 0 0,0 0-371 0 0,0 0-303 0 0,0 0-207 0 0,0 0-136 0 0,0 0-105 0 0,0 0-85 0 0,0 0-61 0 0,3 0-55 0 0,8 0-62 0 0,-8 0-3 0 0,-3 0-36 0 0,5 8 3460 0 0,75-1-2978 0 0,110-7-383 0 0,-189 0-538 0 0,-1 0 2 0 0,0 0-2 0 0,0 0 0 0 0,0 0 18 0 0,0 0 17 0 0,0 0-5 0 0,0 0 3 0 0,0 0-1 0 0,0 0-4 0 0,0 0 2 0 0,-3 3 381 0 0,2-2-4816 0 0,1-1-4781 0 0,0 0-2948 0 0</inkml:trace>
  <inkml:trace contextRef="#ctx0" brushRef="#br0" timeOffset="392.068">635 459 7538 0 0,'0'0'6460'0'0,"0"0"-4097"0"0,0 0-1282 0 0,0 0 28 0 0,0 0 51 0 0,0 0-60 0 0,0 0-105 0 0,0 0-129 0 0,0 0-125 0 0,0 0-97 0 0,0 0-73 0 0,0 0-58 0 0,0 0-49 0 0,10 14-49 0 0,33 43-48 0 0,-32-5 339 0 0,-12-39-507 0 0,-31 125 748 0 0,-20 108-695 0 0,46-165-1165 0 0,14-89-727 0 0,2-17-1334 0 0,1 0-2296 0 0,-6 7-1970 0 0,-3 9-3214 0 0</inkml:trace>
  <inkml:trace contextRef="#ctx0" brushRef="#br0" timeOffset="645.723">423 405 11194 0 0,'0'0'2120'0'0,"0"0"-371"0"0,0 0-155 0 0,0 0-134 0 0,0 0-229 0 0,0 0-169 0 0,0 0-150 0 0,0 0-107 0 0,0 0-44 0 0,0 0-49 0 0,0 0-107 0 0,0 0-85 0 0,0 0-42 0 0,23 6-117 0 0,74 18-71 0 0,128 12-18 0 0,-222-36-548 0 0,33 10-716 0 0,-12-2-7655 0 0,-20-7-2819 0 0</inkml:trace>
  <inkml:trace contextRef="#ctx0" brushRef="#br0" timeOffset="1016.19">866 243 8338 0 0,'0'0'2834'0'0,"0"0"-375"0"0,0 0-237 0 0,0 0-258 0 0,0 0-417 0 0,0 0-457 0 0,0 0-369 0 0,0 0-213 0 0,0 0-26 0 0,0 0 85 0 0,0 0 102 0 0,0 0-2 0 0,5 18-46 0 0,44 130 853 0 0,-28-110-1319 0 0,-2 1 0 0 0,-1 0-1 0 0,-2 1 1 0 0,-2 1 0 0 0,-2 1 0 0 0,-1 0 0 0 0,-3 0-1 0 0,-1 1 1 0 0,-2 0 0 0 0,-2 1 0 0 0,-2 35-155 0 0,-3-66-46 0 0,-1-1-1 0 0,0 1 1 0 0,-1 0-1 0 0,-1-1 1 0 0,0 0 0 0 0,0 0-1 0 0,-1 0 1 0 0,-1-1-1 0 0,0 0 1 0 0,0 0 0 0 0,-1-1-1 0 0,-1 0 1 0 0,1 0-1 0 0,-2-1 1 0 0,1 0 0 0 0,-1 0-1 0 0,-1-1 1 0 0,1-1-1 0 0,-9 5 47 0 0,-41 18-2646 0 0,18-19-5406 0 0,31-10-2793 0 0</inkml:trace>
  <inkml:trace contextRef="#ctx0" brushRef="#br0" timeOffset="1615.535">1261 220 2473 0 0,'0'0'3182'0'0,"0"0"-499"0"0,0 0-160 0 0,0 0-72 0 0,0 0-230 0 0,0 0-318 0 0,0 0-322 0 0,0 0-258 0 0,0 0-193 0 0,0 0-149 0 0,0 0-136 0 0,0 0-96 0 0,0 0-97 0 0,-9-15-108 0 0,-28-48-85 0 0,37 62-401 0 0,-1 0-1 0 0,1-1 1 0 0,-1 1-1 0 0,0 0 1 0 0,1-1-1 0 0,-1 1 1 0 0,0 0-1 0 0,0 0 1 0 0,0 0-1 0 0,0 0 1 0 0,0 0-1 0 0,0 0 1 0 0,0 0-1 0 0,0 0 1 0 0,0 0-1 0 0,0 0 1 0 0,-1 0-1 0 0,1 1 1 0 0,0-1 0 0 0,0 0-1 0 0,-1 1 1 0 0,1-1-1 0 0,-1 1 1 0 0,1 0-1 0 0,0-1 1 0 0,-1 1-1 0 0,1 0 1 0 0,-1 0-1 0 0,1 0 1 0 0,-1 0-1 0 0,1 0 1 0 0,-1 0-1 0 0,1 0 1 0 0,-1 1-58 0 0,-7 0 177 0 0,5 1-165 0 0,1 1 1 0 0,0 0 0 0 0,0-1 0 0 0,0 1 0 0 0,1 0 0 0 0,-1 0 0 0 0,1 1 0 0 0,-1-1-1 0 0,1 1 1 0 0,0-1 0 0 0,0 1 0 0 0,1-1 0 0 0,-1 1 0 0 0,1 0 0 0 0,0 0-1 0 0,0 0 1 0 0,-1 2-13 0 0,1 106 59 0 0,29 18 53 0 0,80 283 471 0 0,-91-337-488 0 0,-4 1-1 0 0,-3 0 1 0 0,0 67-95 0 0,-9-120 11 0 0,0-1 1 0 0,-1 1-1 0 0,-2-1 0 0 0,0 1 1 0 0,-1-1-1 0 0,-2 0 1 0 0,0 0-1 0 0,-2 0 0 0 0,0-1 1 0 0,-2 0-1 0 0,-9 19-11 0 0,13-35-10 0 0,1-1-1 0 0,-1 1 1 0 0,0-1-1 0 0,0-1 1 0 0,-1 1 0 0 0,1-1-1 0 0,-1 0 1 0 0,0 0-1 0 0,0-1 1 0 0,-1 0-1 0 0,1 0 1 0 0,-1 0-1 0 0,1-1 1 0 0,-1 1-1 0 0,0-2 1 0 0,0 1 0 0 0,0-1-1 0 0,0 0 1 0 0,0-1-1 0 0,0 1 1 0 0,0-1-1 0 0,0-1 1 0 0,0 1-1 0 0,0-1 1 0 0,-4-2 10 0 0,6 2-176 0 0,0 0 0 0 0,0-1 0 0 0,1 0 1 0 0,-1 0-1 0 0,1 0 0 0 0,0-1 0 0 0,-1 0 0 0 0,1 1 0 0 0,0-1 1 0 0,1-1-1 0 0,-1 1 0 0 0,0-1 0 0 0,1 1 0 0 0,0-1 0 0 0,0 0 1 0 0,0 0-1 0 0,-1-3 176 0 0,-4-11-4443 0 0,4-1-3418 0 0,3 8-4487 0 0</inkml:trace>
  <inkml:trace contextRef="#ctx0" brushRef="#br0" timeOffset="2301.555">1413 1253 8282 0 0,'0'0'6057'0'0,"0"0"-4033"0"0,0 0-1353 0 0,0 0-13 0 0,0 0 127 0 0,0 0 93 0 0,0 0-11 0 0,0 0-127 0 0,0 0-185 0 0,0 0-149 0 0,0 0-100 0 0,0 0-53 0 0,0 0-29 0 0,5 15-52 0 0,16 48-40 0 0,1-3 246 0 0,-20-59-326 0 0,0-1 0 0 0,0 1 1 0 0,0-1-1 0 0,0 1 0 0 0,0-1 1 0 0,0 0-1 0 0,0 0 0 0 0,1 0 0 0 0,-1 0 1 0 0,0 0-1 0 0,0 0 0 0 0,0-1 1 0 0,0 1-1 0 0,0-1 0 0 0,0 1 1 0 0,0-1-1 0 0,0 0 0 0 0,0 0 0 0 0,0 0 1 0 0,-1 0-1 0 0,1 0 0 0 0,0 0 1 0 0,0 0-1 0 0,-1 0 0 0 0,1-1 1 0 0,-1 1-1 0 0,1-1 0 0 0,-1 1 1 0 0,0-1-1 0 0,1 0 0 0 0,-1 0 0 0 0,0 1 1 0 0,0-1-1 0 0,0 0 0 0 0,0 0 1 0 0,-1 0-1 0 0,1 0 0 0 0,-1 0 1 0 0,1 0-53 0 0,6-7 67 0 0,59-46 726 0 0,-64 56-779 0 0,0-1 1 0 0,0 1-1 0 0,1 0 0 0 0,-1 0 0 0 0,-1 1 0 0 0,1-1 1 0 0,0 0-1 0 0,0 1 0 0 0,0-1 0 0 0,-1 1 0 0 0,1-1 1 0 0,-1 1-1 0 0,1 0 0 0 0,-1 0 0 0 0,1-1 0 0 0,-1 1 0 0 0,0 0 1 0 0,0 0-1 0 0,0 0 0 0 0,0 1 0 0 0,-1-1 0 0 0,1 0 1 0 0,0 0-1 0 0,-1 0 0 0 0,0 1 0 0 0,1-1 0 0 0,-1 0 0 0 0,0 0 1 0 0,0 1-1 0 0,0-1 0 0 0,-1 0 0 0 0,1 0 0 0 0,-1 2-14 0 0,19 241 178 0 0,-20-234-170 0 0,1-1 0 0 0,-2 1 0 0 0,1-1 0 0 0,-2 0 0 0 0,1 1 0 0 0,-1-1 0 0 0,-1-1 0 0 0,0 1 0 0 0,0-1 1 0 0,-1 0-1 0 0,0 0 0 0 0,-1 0 0 0 0,0-1 0 0 0,0 0 0 0 0,-1 0 0 0 0,1-1 0 0 0,-6 3-8 0 0,11-8 7 0 0,-1 0-1 0 0,0 0 1 0 0,0 0-1 0 0,1-1 0 0 0,-1 1 1 0 0,0-1-1 0 0,0 0 1 0 0,0 0-1 0 0,-1 0 1 0 0,1 0-1 0 0,0-1 1 0 0,0 1-1 0 0,0-1 1 0 0,-1 0-1 0 0,1 0 1 0 0,0 0-1 0 0,0 0 1 0 0,-1-1-1 0 0,1 1 1 0 0,0-1-1 0 0,0 0 0 0 0,0 0 1 0 0,0 0-1 0 0,0 0 1 0 0,0 0-1 0 0,0-1 1 0 0,-2-1-7 0 0,2-1-198 0 0,1 1 1 0 0,0-1-1 0 0,0 0 0 0 0,0 0 1 0 0,1 0-1 0 0,-1 0 1 0 0,1 0-1 0 0,0 0 0 0 0,0 0 1 0 0,1 0-1 0 0,-1-1 0 0 0,1 1 1 0 0,0 0-1 0 0,0 0 1 0 0,0-1-1 0 0,1 1 0 0 0,-1 0 1 0 0,1 0-1 0 0,0 0 0 0 0,0 0 1 0 0,1 0-1 0 0,-1 0 1 0 0,1 0-1 0 0,0 0 0 0 0,0 0 1 0 0,0 0-1 0 0,0 1 1 0 0,1-1-1 0 0,-1 1 0 0 0,1 0 1 0 0,0 0-1 0 0,0 0 0 0 0,0 0 198 0 0,6-5-7537 0 0,-4 1-4682 0 0</inkml:trace>
  <inkml:trace contextRef="#ctx0" brushRef="#br0" timeOffset="2526.103">1764 1515 19444 0 0,'0'0'1248'0'0,"0"0"-355"0"0,0 0 47 0 0,0 0 153 0 0,0 0-4 0 0,0 0-143 0 0,0 0-192 0 0,0 0-210 0 0,0 0-145 0 0,0 0-104 0 0,0 0-89 0 0,0 0-46 0 0,0 0-82 0 0,3 26-42 0 0,13 81-18 0 0,-15-105-34 0 0,0-1 0 0 0,0 1 0 0 0,0-1 0 0 0,0 1 0 0 0,-1-1 0 0 0,1 1 0 0 0,0-1 0 0 0,-1 1 0 0 0,1 0-1 0 0,-1-1 1 0 0,0 1 0 0 0,1 0 0 0 0,-1 0 0 0 0,0-1 0 0 0,0 1 0 0 0,0 0 0 0 0,0 0 0 0 0,0-1 0 0 0,-1 1 0 0 0,1 0 0 0 0,-1 0-1 0 0,1-1 1 0 0,-1 1 0 0 0,1-1 0 0 0,-1 1 0 0 0,0 0 0 0 0,0-1 0 0 0,0 1 0 0 0,1-1 0 0 0,-2 0 0 0 0,1 1 0 0 0,0-1 0 0 0,0 0-1 0 0,0 1 1 0 0,-2 0 16 0 0,1-1-153 0 0,-6 0-2812 0 0,6-2-1835 0 0,0 1-6684 0 0</inkml:trace>
  <inkml:trace contextRef="#ctx0" brushRef="#br0" timeOffset="3430.836">1417 4 1192 0 0,'0'0'5103'0'0,"0"0"-2459"0"0,0 0-783 0 0,0 0-41 0 0,0 0-89 0 0,0 0-212 0 0,0 0-299 0 0,0 0-289 0 0,0 0-228 0 0,0 0-143 0 0,0 0-65 0 0,0 0-44 0 0,0 0 5 0 0,4-2 41 0 0,-2 1-496 0 0,-2 1 29 0 0,-1 1 0 0 0,1-1-1 0 0,0 1 1 0 0,0-1 0 0 0,-1 1 0 0 0,1 0 0 0 0,0-1 0 0 0,0 1 0 0 0,0-1-1 0 0,-1 1 1 0 0,1 0 0 0 0,0-1 0 0 0,0 1 0 0 0,0 0 0 0 0,0-1 0 0 0,0 1-1 0 0,0-1 1 0 0,1 1 0 0 0,-1 0 0 0 0,0-1 0 0 0,0 1 0 0 0,0-1 0 0 0,1 1 0 0 0,-1 0-1 0 0,0-1 1 0 0,0 1 0 0 0,1-1 0 0 0,-1 1 0 0 0,0-1 0 0 0,1 1 0 0 0,-1-1-1 0 0,1 1 1 0 0,-1-1 0 0 0,1 0 0 0 0,-1 1 0 0 0,1-1 0 0 0,-1 1 0 0 0,1-1-1 0 0,-1 0 1 0 0,1 0 0 0 0,-1 1 0 0 0,1-1 0 0 0,0 0 0 0 0,-1 0 0 0 0,1 0 0 0 0,-1 0-1 0 0,1 1 1 0 0,0-1 0 0 0,-1 0 0 0 0,1 0 0 0 0,0 0 0 0 0,-1 0 0 0 0,1-1-1 0 0,-1 1 1 0 0,1 0 0 0 0,0 0 0 0 0,-1 0 0 0 0,1 0 0 0 0,-1-1 0 0 0,1 1 0 0 0,0 0-1 0 0,-1 0 1 0 0,1-1 0 0 0,-1 1 0 0 0,1-1-30 0 0,-30 198 1451 0 0,29-192-1444 0 0,-1-5 9 0 0,1 1 1 0 0,-1 0-1 0 0,1 0 1 0 0,0 0-1 0 0,-1-1 0 0 0,1 1 1 0 0,0 0-1 0 0,-1 0 0 0 0,1 0 1 0 0,0 0-1 0 0,0 0 0 0 0,0 0 1 0 0,0 0-1 0 0,0-1 0 0 0,0 1 1 0 0,0 0-1 0 0,0 0 0 0 0,0 0 1 0 0,1 0-1 0 0,-1 0 1 0 0,0 0-1 0 0,0-1 0 0 0,1 1 1 0 0,-1 0-1 0 0,1 0 0 0 0,-1 0 1 0 0,1-1-1 0 0,-1 1 0 0 0,1 0 1 0 0,-1 0-1 0 0,1-1 0 0 0,-1 1 1 0 0,1-1-1 0 0,0 1 1 0 0,0 0-1 0 0,-1-1 0 0 0,1 1 1 0 0,0-1-1 0 0,0 0 0 0 0,0 1 1 0 0,-1-1-1 0 0,1 0 0 0 0,0 1 1 0 0,0-1-1 0 0,0 0 0 0 0,0 0 1 0 0,0 0-1 0 0,0 0 0 0 0,-1 0 1 0 0,1 0-1 0 0,0 0 1 0 0,0 0-1 0 0,0 0 0 0 0,0 0 1 0 0,0 0-1 0 0,0 0 0 0 0,0-1 1 0 0,-1 1-1 0 0,1 0 0 0 0,0-1 1 0 0,0 1-1 0 0,0-1 0 0 0,0 0-16 0 0,57-68 1089 0 0,-45 46-971 0 0,54-119 233 0 0,-67 142-353 0 0,0 1 0 0 0,0-1 0 0 0,0 1 0 0 0,0-1 0 0 0,0 1 0 0 0,0-1 0 0 0,1 1 0 0 0,-1-1 0 0 0,0 1 0 0 0,0-1 0 0 0,0 1 0 0 0,1-1 0 0 0,-1 1 0 0 0,0-1-1 0 0,0 0 1 0 0,1 1 0 0 0,-1-1 0 0 0,0 1 0 0 0,1-1 0 0 0,-1 0 0 0 0,0 1 0 0 0,1-1 0 0 0,-1 0 0 0 0,1 0 0 0 0,-1 1 0 0 0,0-1 0 0 0,1 0 0 0 0,-1 0 0 0 0,1 0 0 0 0,-1 1 0 0 0,1-1 0 0 0,-1 0 0 0 0,1 0 0 0 0,-1 0 0 0 0,1 0 0 0 0,-1 0 0 0 0,1 0 0 0 0,-1 0-1 0 0,1 0 1 0 0,-1 0 0 0 0,1 0 0 0 0,-1 0 0 0 0,1 0 0 0 0,-1-1 0 0 0,1 1 0 0 0,-1 0 0 0 0,1 0 0 0 0,-1 0 0 0 0,0-1 0 0 0,1 1 0 0 0,-1 0 0 0 0,1 0 0 0 0,-1-1 0 0 0,0 1 0 0 0,1 0 0 0 0,-1-1 0 0 0,0 1 0 0 0,1-1 0 0 0,-1 1 0 0 0,0 0 0 0 0,1-1-1 0 0,-1 1 1 0 0,0-1 0 0 0,0 0 2 0 0,24 109 76 0 0,-3 0-13 0 0,-15-69-56 0 0,-2 1-1 0 0,-1 0 0 0 0,-2 0 1 0 0,-2 0-1 0 0,-2 3-6 0 0,2-34 1 0 0,0 1-1 0 0,0 0 1 0 0,-1-1 0 0 0,0 1-1 0 0,-1-1 1 0 0,0 0 0 0 0,0 0-1 0 0,-1 0 1 0 0,-1 0 0 0 0,-3 6-1 0 0,7-15-13 0 0,0 1 0 0 0,0-1 0 0 0,0 1 0 0 0,-1-1 0 0 0,1 1 0 0 0,0-1 0 0 0,0 0 1 0 0,-1 1-1 0 0,1-1 0 0 0,0 0 0 0 0,-1 0 0 0 0,1 0 0 0 0,0 0 0 0 0,-1 0 0 0 0,1 0 0 0 0,0 0 0 0 0,-1-1 0 0 0,1 1 1 0 0,0 0-1 0 0,0-1 0 0 0,-1 1 0 0 0,1-1 0 0 0,0 1 0 0 0,0-1 0 0 0,0 0 0 0 0,0 0 0 0 0,-1 1 0 0 0,1-1 0 0 0,0 0 1 0 0,0 0-1 0 0,1 0 0 0 0,-1 0 0 0 0,0 0 0 0 0,0 0 0 0 0,0 0 0 0 0,1 0 0 0 0,-1-1 0 0 0,0 1 0 0 0,1 0 1 0 0,-1 0-1 0 0,1-1 0 0 0,0 1 0 0 0,-1 0 0 0 0,1 0 0 0 0,0-1 0 0 0,0 1 0 0 0,0 0 0 0 0,0-1 0 0 0,0 1 0 0 0,0 0 1 0 0,0-1-1 0 0,0 1 0 0 0,1-1 13 0 0,-6-129-2258 0 0,9 76-3374 0 0,-1 18-3169 0 0,-2 24-1042 0 0</inkml:trace>
  <inkml:trace contextRef="#ctx0" brushRef="#br0" timeOffset="3830.81">1785 278 14507 0 0,'0'0'2219'0'0,"0"0"-597"0"0,0 0-126 0 0,0 0 59 0 0,0 0-172 0 0,0 0-271 0 0,0 0-277 0 0,0 0-251 0 0,0 0-165 0 0,0 0-73 0 0,0 0-52 0 0,0 0-55 0 0,0 0-59 0 0,12-5-47 0 0,36-13-50 0 0,-47 18-83 0 0,0-1-1 0 0,1 1 1 0 0,-1-1 0 0 0,0 1-1 0 0,1-1 1 0 0,-1 1 0 0 0,0-1-1 0 0,1 1 1 0 0,-1 0 0 0 0,1 0-1 0 0,-1 0 1 0 0,1 0-1 0 0,-1 0 1 0 0,1 0 0 0 0,-1 0-1 0 0,0 1 1 0 0,1-1 0 0 0,-1 0-1 0 0,0 1 1 0 0,1-1 0 0 0,-1 1-1 0 0,0-1 1 0 0,1 1 0 0 0,-1 0-1 0 0,0 0 1 0 0,0 0-1 0 0,0-1 1 0 0,1 1 0 0 0,-1 0-1 0 0,0 0 1 0 0,0 0 0 0 0,-1 1-1 0 0,1-1 1 0 0,0 0 0 0 0,0 0-1 0 0,0 0 1 0 0,-1 1 0 0 0,1-1-1 0 0,-1 0 1 0 0,1 1-1 0 0,-1-1 1 0 0,1 0 0 0 0,-1 1-1 0 0,0-1 1 0 0,0 1 0 0 0,0-1-1 0 0,0 1 1 0 0,0-1 0 0 0,0 0-1 0 0,0 1 1 0 0,0-1 0 0 0,0 1-1 0 0,-1-1 1 0 0,1 0-1 0 0,0 1 1 0 0,-1-1 0 0 0,1 1-1 0 0,-1-1 1 0 0,0 0 0 0 0,0 0-1 0 0,1 1 1 0 0,-1-1 0 0 0,0 0-1 0 0,0 0 1 0 0,0 0 0 0 0,0 0-1 0 0,-1 0 1 0 0,-66 96 109 0 0,67-96-96 0 0,0 1 0 0 0,0 0 0 0 0,0 0 0 0 0,0 0 0 0 0,0-1 0 0 0,1 1 0 0 0,-1 0 0 0 0,1 0 0 0 0,0 0 0 0 0,-1 0 0 0 0,1 0 0 0 0,0 0 0 0 0,0 0 0 0 0,0 0 0 0 0,0 0 0 0 0,1 0 0 0 0,-1 0 0 0 0,0 0 0 0 0,1 0 0 0 0,0 0 0 0 0,-1 0 0 0 0,1-1 0 0 0,0 1 0 0 0,0 0-1 0 0,0 0 1 0 0,0-1 0 0 0,0 1 0 0 0,0-1 0 0 0,0 1 0 0 0,1-1 0 0 0,-1 1 0 0 0,1-1 0 0 0,-1 0 0 0 0,1 1 0 0 0,-1-1 0 0 0,1 0 0 0 0,0 0 0 0 0,0 0 0 0 0,-1 0 0 0 0,1-1 0 0 0,0 1 0 0 0,0 0 0 0 0,0-1 0 0 0,0 1 0 0 0,0-1-13 0 0,93 18 697 0 0,-88-19-971 0 0,4 3-730 0 0,-7 4-6951 0 0,-4-2-4392 0 0</inkml:trace>
  <inkml:trace contextRef="#ctx0" brushRef="#br0" timeOffset="4347.411">1779 848 11795 0 0,'0'0'2076'0'0,"0"0"-718"0"0,0 0-294 0 0,0 0-49 0 0,0 0-118 0 0,0 0-141 0 0,0 0-157 0 0,0 0-156 0 0,0 0-112 0 0,0 0-87 0 0,0 0-60 0 0,0 0-27 0 0,0 0-23 0 0,-7 28-5 0 0,-20 84 12 0 0,26-111-130 0 0,1 1-1 0 0,-1-1 0 0 0,0 1 1 0 0,1-1-1 0 0,-1 0 0 0 0,1 1 1 0 0,-1-1-1 0 0,1 1 0 0 0,0-1 1 0 0,0 1-1 0 0,-1-1 0 0 0,1 1 1 0 0,0-1-1 0 0,0 1 0 0 0,1-1 1 0 0,-1 1-1 0 0,0-1 0 0 0,0 1 1 0 0,1-1-1 0 0,-1 1 0 0 0,1-1 1 0 0,-1 1-1 0 0,1-1 0 0 0,0 0 1 0 0,-1 1-1 0 0,1-1 0 0 0,0 0 1 0 0,0 0-1 0 0,0 1 0 0 0,0-1 1 0 0,1 1-11 0 0,2 0 87 0 0,-1 1 55 0 0,1 0-1 0 0,-1-1 1 0 0,1 0-1 0 0,0 0 1 0 0,0 0-1 0 0,0 0 1 0 0,0-1-1 0 0,0 1 1 0 0,0-1-1 0 0,0 0 1 0 0,1 0-1 0 0,-1 0 1 0 0,0-1-1 0 0,1 0 0 0 0,-1 0 1 0 0,0 0-1 0 0,1 0 1 0 0,-1-1-1 0 0,0 1 1 0 0,1-1-1 0 0,-1 0 1 0 0,0 0-1 0 0,0-1 1 0 0,0 1-1 0 0,0-1 1 0 0,1-1-142 0 0,97-61 2269 0 0,-77 40-2114 0 0,-1-1 0 0 0,-1-2-1 0 0,-1 0 1 0 0,-2-1 0 0 0,0-1-1 0 0,-2-1 1 0 0,-2-1 0 0 0,0 0 0 0 0,-2-1-1 0 0,-2-1 1 0 0,7-25-155 0 0,-10 33-60 0 0,0 0 0 0 0,-2-1 0 0 0,-1 0 0 0 0,-1 0 0 0 0,-1 0 0 0 0,-1-1 0 0 0,-1 0 0 0 0,-2 1 0 0 0,-1-1 0 0 0,-1-3 60 0 0,1 23-31 0 0,0 1 0 0 0,-1-1 1 0 0,0 0-1 0 0,0 1 0 0 0,0-1 1 0 0,-1 1-1 0 0,0 0 0 0 0,0 0 1 0 0,-1 0-1 0 0,0 0 0 0 0,0 1 1 0 0,0-1-1 0 0,0 1 0 0 0,-1 0 1 0 0,0 0-1 0 0,0 1 0 0 0,-1 0 1 0 0,1 0-1 0 0,-1 0 0 0 0,0 0 1 0 0,0 1-1 0 0,0 0 0 0 0,0 0 1 0 0,0 0-1 0 0,-1 1 0 0 0,1 0 1 0 0,-7-1 30 0 0,5 3-11 0 0,0-1 0 0 0,0 1 0 0 0,0 1 0 0 0,0-1 0 0 0,0 1 0 0 0,0 1 0 0 0,0 0 0 0 0,1 0 0 0 0,-1 0 0 0 0,1 1 0 0 0,-1 0 0 0 0,1 0 0 0 0,0 1 0 0 0,0 0 0 0 0,0 0 0 0 0,1 1 1 0 0,-1 0-1 0 0,1 0 0 0 0,1 0 0 0 0,-1 1 0 0 0,1 0 0 0 0,-1 0 0 0 0,2 0 0 0 0,-2 2 11 0 0,0 4 10 0 0,0 0 0 0 0,0 1 0 0 0,1-1 0 0 0,1 1-1 0 0,0 1 1 0 0,1-1 0 0 0,0 0 0 0 0,1 1 0 0 0,1 0 0 0 0,0-1 0 0 0,1 1 0 0 0,0 0 0 0 0,1-1 0 0 0,1 1 0 0 0,0-1 0 0 0,1 1-1 0 0,0-1 1 0 0,1 0 0 0 0,0 0 0 0 0,1 0 0 0 0,1 0 0 0 0,0-1 0 0 0,1 0-10 0 0,110 161 179 0 0,15-30-757 0 0,-121-133-778 0 0,-7-5-5454 0 0,-2-4-5069 0 0</inkml:trace>
  <inkml:trace contextRef="#ctx0" brushRef="#br0" timeOffset="4926.629">2289 717 11130 0 0,'0'0'1815'0'0,"0"0"-533"0"0,0 0-40 0 0,0 0 166 0 0,0 0 75 0 0,0 0-132 0 0,0 0-212 0 0,0 0-214 0 0,0 0-201 0 0,0 0-123 0 0,0 0-96 0 0,0 0-62 0 0,-5 21-66 0 0,-18 62-26 0 0,22-82-318 0 0,1 0-1 0 0,-1 0 1 0 0,1 0 0 0 0,-1 0-1 0 0,1 0 1 0 0,-1 0-1 0 0,1-1 1 0 0,0 1 0 0 0,-1 0-1 0 0,1 0 1 0 0,0 1 0 0 0,0-1-1 0 0,0 0 1 0 0,0 0 0 0 0,0 0-1 0 0,0 0 1 0 0,0 0-1 0 0,0 0 1 0 0,0 0 0 0 0,0 0-1 0 0,1 0 1 0 0,-1 0 0 0 0,0 0-1 0 0,1 0 1 0 0,-1 0 0 0 0,1 0-1 0 0,-1-1 1 0 0,1 1-1 0 0,-1 0 1 0 0,1 0 0 0 0,0 0-1 0 0,-1 0 1 0 0,1-1 0 0 0,0 1-1 0 0,0 0 1 0 0,0-1 0 0 0,-1 1-1 0 0,1-1 1 0 0,0 1-1 0 0,0-1 1 0 0,0 1 0 0 0,0-1-1 0 0,0 1 1 0 0,0-1 0 0 0,0 0-1 0 0,0 0 1 0 0,0 1 0 0 0,0-1-1 0 0,0 0 1 0 0,0 0-1 0 0,0 0 1 0 0,0 0 0 0 0,0 0-1 0 0,0 0 1 0 0,0-1 0 0 0,0 1-1 0 0,0 0 1 0 0,0 0 0 0 0,0-1-1 0 0,0 1 1 0 0,0-1-1 0 0,0 1-31 0 0,5-1 255 0 0,0-1-159 0 0,-1 0 0 0 0,0-1 0 0 0,0 1-1 0 0,0-1 1 0 0,0 0 0 0 0,0-1-1 0 0,0 1 1 0 0,-1-1 0 0 0,0 0 0 0 0,0 0-1 0 0,0 0 1 0 0,0 0 0 0 0,0-1-1 0 0,-1 0 1 0 0,2-2-97 0 0,6-7 163 0 0,60-70 573 0 0,-71 83-731 0 0,1 0 0 0 0,-1 1-1 0 0,1-1 1 0 0,-1 0-1 0 0,1 1 1 0 0,-1-1 0 0 0,1 1-1 0 0,-1-1 1 0 0,1 1-1 0 0,0-1 1 0 0,-1 1 0 0 0,1-1-1 0 0,0 1 1 0 0,-1 0-1 0 0,1-1 1 0 0,0 1 0 0 0,0 0-1 0 0,-1 0 1 0 0,1-1 0 0 0,0 1-1 0 0,0 0 1 0 0,-1 0-1 0 0,1 0 1 0 0,0 0 0 0 0,0 0-1 0 0,0 0 1 0 0,-1 0-1 0 0,1 0 1 0 0,0 1 0 0 0,0-1-1 0 0,-1 0 1 0 0,1 0-1 0 0,0 1 1 0 0,0-1 0 0 0,-1 0-1 0 0,1 1 1 0 0,0-1 0 0 0,-1 0-1 0 0,1 1 1 0 0,-1-1-1 0 0,1 1 1 0 0,0-1 0 0 0,-1 1-1 0 0,1 0 1 0 0,-1-1-1 0 0,1 1 1 0 0,-1 0 0 0 0,0-1-1 0 0,1 1 1 0 0,-1 0-1 0 0,0-1 1 0 0,1 1 0 0 0,-1 0-1 0 0,0 0 1 0 0,0-1-5 0 0,12 47-17 0 0,-12-45 28 0 0,-3 203 92 0 0,-5-74-118 0 0,7 181 21 0 0,0-303-7 0 0,-1 0 0 0 0,0 0 0 0 0,-1 0 0 0 0,0 0 0 0 0,0-1 1 0 0,-1 0-1 0 0,0 1 0 0 0,0-1 0 0 0,-1-1 0 0 0,0 1 0 0 0,-1-1 1 0 0,0 0-1 0 0,0 0 0 0 0,0 0 0 0 0,-1-1 0 0 0,0 0 0 0 0,0-1 1 0 0,0 1-1 0 0,-6 2 1 0 0,3-4 2 0 0,1-1 0 0 0,-1-1 0 0 0,0 1 0 0 0,0-1 0 0 0,0-1 0 0 0,0 0 0 0 0,0 0 0 0 0,0-1 0 0 0,0-1 0 0 0,0 1 0 0 0,0-2 0 0 0,-3 0-2 0 0,8 1-4 0 0,0 0 1 0 0,0-1 0 0 0,1 0 0 0 0,-1 0-1 0 0,1 0 1 0 0,0 0 0 0 0,-1-1-1 0 0,1 1 1 0 0,0-1 0 0 0,0 0 0 0 0,1-1-1 0 0,-1 1 1 0 0,1-1 0 0 0,-1 1-1 0 0,1-1 1 0 0,0 0 0 0 0,1 0 0 0 0,-1 0-1 0 0,1-1 1 0 0,0 1 0 0 0,0-1-1 0 0,0 1 1 0 0,0-1 0 0 0,1 0 0 0 0,0 1-1 0 0,-1-3 4 0 0,5-5-5 0 0,0 1-1 0 0,1 0 1 0 0,0 1-1 0 0,0-1 1 0 0,1 1-1 0 0,0-1 1 0 0,1 1-1 0 0,1 1 1 0 0,-1-1-1 0 0,1 1 1 0 0,1 0-1 0 0,0 1 1 0 0,0 0-1 0 0,1 0 1 0 0,0 1-1 0 0,0 0 1 0 0,7-4 5 0 0,154-83-972 0 0,-159 89 454 0 0,23-9-641 0 0,-12 7-4679 0 0,-14 7-5930 0 0</inkml:trace>
  <inkml:trace contextRef="#ctx0" brushRef="#br0" timeOffset="5533.713">1671 891 104 0 0,'0'0'2379'0'0,"0"0"106"0"0,0 0-2 0 0,0 0-143 0 0,0 0-287 0 0,0 0-361 0 0,0 0-349 0 0,0 0-288 0 0,0 0-143 0 0,0 0-38 0 0,0 0 14 0 0,0 0 20 0 0,0 0-4 0 0,10-5-51 0 0,81-28 1643 0 0,-67 24-2066 0 0,87-40-995 0 0,-107 48-9321 0 0,-3 1-2262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7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0 4313 0 0,'0'0'1747'0'0,"0"0"-412"0"0,0 0 40 0 0,0 0 239 0 0,0 0 113 0 0,0 0-100 0 0,0 0-227 0 0,0 0-232 0 0,0 0-148 0 0,0 0-54 0 0,0 0-53 0 0,0 0-75 0 0,0 0-66 0 0,-26 14-74 0 0,-82 47-70 0 0,54-13 272 0 0,46-35-680 0 0,-16 30 63 0 0,1 0 0 0 0,2 1 0 0 0,2 2 0 0 0,2 0 0 0 0,2 1 0 0 0,2 0 0 0 0,3 1 0 0 0,1 0 0 0 0,0 19-283 0 0,7 92 119 0 0,1-153-148 0 0,2 1-1 0 0,-1-1 1 0 0,1 1 0 0 0,0-1 0 0 0,0 0-1 0 0,0 1 1 0 0,1-1 0 0 0,0 0 0 0 0,1 0-1 0 0,-1 0 1 0 0,1 0 0 0 0,0-1 0 0 0,1 1-1 0 0,-1-1 1 0 0,1 0 0 0 0,0 1 0 0 0,0-2-1 0 0,1 1 1 0 0,-1 0 0 0 0,1-1 0 0 0,0 0-1 0 0,1 0 1 0 0,-1-1 0 0 0,1 1 0 0 0,-1-1-1 0 0,1 0 1 0 0,0-1 0 0 0,0 0 0 0 0,0 1-1 0 0,6 0 30 0 0,4-3-1039 0 0,7 0-1803 0 0,-9-1-2393 0 0,-6-2-6137 0 0</inkml:trace>
  <inkml:trace contextRef="#ctx0" brushRef="#br0" timeOffset="615.971">191 840 7498 0 0,'0'0'2691'0'0,"0"0"-327"0"0,0 0-153 0 0,0 0-97 0 0,0 0-273 0 0,0 0-328 0 0,0 0-340 0 0,0 0-280 0 0,0 0-173 0 0,0 0-104 0 0,0 0-41 0 0,0 0-57 0 0,0 0-48 0 0,9-24-44 0 0,43-118 282 0 0,51-97 656 0 0,-93 222-1353 0 0,2-1-1 0 0,0 2 0 0 0,0 0 0 0 0,2 0 1 0 0,0 1-1 0 0,0 1 0 0 0,2-1-10 0 0,-16 15-2 0 0,1 0 0 0 0,-1-1 0 0 0,1 1 0 0 0,-1 0-1 0 0,1 0 1 0 0,-1 0 0 0 0,0-1 0 0 0,1 1 0 0 0,-1 0-1 0 0,1 0 1 0 0,-1 0 0 0 0,1 0 0 0 0,-1 0 0 0 0,1 0-1 0 0,-1 0 1 0 0,1 0 0 0 0,-1 0 0 0 0,1 0 0 0 0,-1 0 0 0 0,1 0-1 0 0,-1 0 1 0 0,1 0 0 0 0,-1 1 0 0 0,1-1 0 0 0,-1 0-1 0 0,0 0 1 0 0,1 1 0 0 0,-1-1 0 0 0,1 0 0 0 0,-1 0-1 0 0,0 1 1 0 0,1-1 0 0 0,-1 0 0 0 0,0 1 0 0 0,1-1 0 0 0,-1 0-1 0 0,0 1 1 0 0,1-1 0 0 0,-1 1 0 0 0,0-1 0 0 0,0 1-1 0 0,0-1 1 0 0,1 1 0 0 0,-1-1 0 0 0,0 0 0 0 0,0 1-1 0 0,0-1 1 0 0,0 1 0 0 0,0-1 0 0 0,0 1 0 0 0,0-1 0 0 0,0 1-1 0 0,0-1 1 0 0,0 1 0 0 0,0-1 0 0 0,0 1 0 0 0,0-1-1 0 0,-1 1 1 0 0,1-1 0 0 0,0 1 2 0 0,0 42 23 0 0,0-34-23 0 0,-28 218 46 0 0,28-225-41 0 0,1 0 0 0 0,-1 1 0 0 0,1-1 1 0 0,0 0-1 0 0,0 0 0 0 0,0 0 1 0 0,0 0-1 0 0,0-1 0 0 0,0 1 0 0 0,0 0 1 0 0,1 0-1 0 0,-1-1 0 0 0,1 1 1 0 0,-1 0-1 0 0,1-1 0 0 0,0 0 0 0 0,0 1 1 0 0,-1-1-1 0 0,1 0 0 0 0,0 0 1 0 0,0 0-1 0 0,0 0 0 0 0,0 0 1 0 0,0 0-1 0 0,0-1 0 0 0,1 1 0 0 0,-1-1 1 0 0,0 0-1 0 0,0 1 0 0 0,0-1 1 0 0,1 0-1 0 0,-1 0 0 0 0,0 0 0 0 0,0-1 1 0 0,0 1-1 0 0,1 0 0 0 0,-1-1 1 0 0,0 1-1 0 0,0-1 0 0 0,0 0 0 0 0,0 0 1 0 0,0 0-1 0 0,0 0 0 0 0,0 0 1 0 0,0 0-1 0 0,-1-1 0 0 0,1 1 0 0 0,0 0 1 0 0,-1-1-1 0 0,1 0 0 0 0,-1 1 1 0 0,1-1-1 0 0,-1 0 0 0 0,0 0 0 0 0,0 1 1 0 0,0-1-1 0 0,0 0 0 0 0,0 0 1 0 0,1-2-6 0 0,152-206 218 0 0,-107 163-244 0 0,-40 74-169 0 0,-10 138 227 0 0,-4-61-31 0 0,13 23-1378 0 0,4-115-1358 0 0,-5-9-4689 0 0,-3-1 2107 0 0,2 1-5877 0 0</inkml:trace>
  <inkml:trace contextRef="#ctx0" brushRef="#br0" timeOffset="982.733">852 674 9450 0 0,'0'0'2374'0'0,"0"0"-551"0"0,0 0-268 0 0,0 0-180 0 0,0 0-250 0 0,0 0-142 0 0,0 0-58 0 0,0 0-41 0 0,0 0 25 0 0,0 0-15 0 0,0 0-97 0 0,0 0-103 0 0,16 0-131 0 0,112-7 997 0 0,-127 6-1537 0 0,1 1 1 0 0,-1-1-1 0 0,1 0 0 0 0,-1 1 1 0 0,1-1-1 0 0,0 1 1 0 0,-1-1-1 0 0,1 1 0 0 0,-1 0 1 0 0,1 0-1 0 0,0 0 1 0 0,-1 0-1 0 0,1 0 0 0 0,0 0 1 0 0,-1 0-1 0 0,1 0 0 0 0,0 1 1 0 0,-1-1-1 0 0,1 1 1 0 0,-1-1-1 0 0,1 1 0 0 0,-1 0 1 0 0,1-1-1 0 0,-1 1 1 0 0,1 0-1 0 0,-1 0 0 0 0,0 0 1 0 0,0 0-1 0 0,1 0 1 0 0,-1 0-1 0 0,0 1 0 0 0,0-1 1 0 0,0 0-1 0 0,0 1 0 0 0,0-1 1 0 0,0 0-1 0 0,-1 1 1 0 0,1-1-1 0 0,0 1 0 0 0,-1-1 1 0 0,1 2-24 0 0,-3 5 47 0 0,0 1 0 0 0,-1-1 0 0 0,1 1 0 0 0,-2-1 0 0 0,1 0 0 0 0,-1 0 0 0 0,-1 0 0 0 0,1-1 0 0 0,-1 0 1 0 0,-1 0-1 0 0,1 0 0 0 0,-1 0 0 0 0,-1-1 0 0 0,1 0 0 0 0,-1 0 0 0 0,-1 0-47 0 0,-24 27 163 0 0,32-33-159 0 0,-1 1 0 0 0,0 0 0 0 0,0 0 0 0 0,1-1-1 0 0,-1 1 1 0 0,0 0 0 0 0,1 0 0 0 0,-1 0 0 0 0,1 0 0 0 0,-1 0 0 0 0,1 0 0 0 0,-1 0 0 0 0,1 0 0 0 0,0 0 0 0 0,0 0-1 0 0,-1 0 1 0 0,1 0 0 0 0,0 0 0 0 0,0 0 0 0 0,0 0 0 0 0,0 0 0 0 0,0 0 0 0 0,0 0 0 0 0,0 0 0 0 0,1 0 0 0 0,-1 0-1 0 0,0 0 1 0 0,0 0 0 0 0,1 0 0 0 0,-1 0 0 0 0,1 0 0 0 0,-1 0 0 0 0,1 0 0 0 0,-1 0 0 0 0,1-1 0 0 0,0 1 0 0 0,-1 0 0 0 0,1 0-1 0 0,0 0 1 0 0,0-1 0 0 0,-1 1 0 0 0,1 0 0 0 0,0-1 0 0 0,0 1 0 0 0,0-1 0 0 0,0 1 0 0 0,0-1 0 0 0,0 0 0 0 0,0 1-1 0 0,0-1 1 0 0,0 0 0 0 0,0 0 0 0 0,0 1 0 0 0,0-1 0 0 0,0 0 0 0 0,0 0 0 0 0,0 0 0 0 0,0 0-4 0 0,7 1-76 0 0,0 0 0 0 0,1 0 0 0 0,-1-1 0 0 0,0 0 1 0 0,0 0-1 0 0,0-1 0 0 0,0 0 0 0 0,0 0 0 0 0,0-1 0 0 0,0 0 1 0 0,7-3 75 0 0,16-9-3263 0 0,-2-5-3893 0 0,-20 14-4187 0 0</inkml:trace>
  <inkml:trace contextRef="#ctx0" brushRef="#br0" timeOffset="1482.482">1437 389 9210 0 0,'0'0'3014'0'0,"0"0"-806"0"0,0 0-443 0 0,0 0-184 0 0,0 0-184 0 0,0 0-176 0 0,0 0-159 0 0,0 0-189 0 0,0 0-158 0 0,0 0-137 0 0,-35 22-126 0 0,-109 69-109 0 0,90-39 17 0 0,50-41-267 0 0,1-5-41 0 0,0 0 0 0 0,1 0 1 0 0,-1 0-1 0 0,1 1 0 0 0,0-1 0 0 0,1 0 0 0 0,-1 1 0 0 0,1-1 1 0 0,1 1-1 0 0,-1 0 0 0 0,1-1 0 0 0,0 1 0 0 0,1 0 1 0 0,0-1-1 0 0,1 7-52 0 0,1-10 55 0 0,1 0 0 0 0,-1-1 0 0 0,1 1 0 0 0,0-1-1 0 0,0 0 1 0 0,0 0 0 0 0,0 0 0 0 0,0 0 0 0 0,1-1 0 0 0,-1 1 0 0 0,1-1 0 0 0,-1 0 0 0 0,1 0 0 0 0,-1-1 0 0 0,1 0 0 0 0,-1 1 0 0 0,1-2-1 0 0,-1 1 1 0 0,1 0 0 0 0,-1-1 0 0 0,1 0 0 0 0,-1 0 0 0 0,1 0 0 0 0,-1-1 0 0 0,0 1 0 0 0,0-1 0 0 0,2-1-55 0 0,164-99 783 0 0,-168 100-781 0 0,-1 0 0 0 0,1 1 1 0 0,1-1-1 0 0,-1 1 0 0 0,0-1 1 0 0,0 1-1 0 0,0 0 0 0 0,1 0 1 0 0,-1 0-1 0 0,1 0 0 0 0,-1 0 1 0 0,1 1-1 0 0,-1-1 0 0 0,1 1 1 0 0,-1-1-1 0 0,1 1 0 0 0,-1 0 1 0 0,1 0-1 0 0,0 0 0 0 0,-1 0 1 0 0,1 1-1 0 0,-1-1 0 0 0,1 1 1 0 0,-1-1-1 0 0,1 1 0 0 0,-1 0 1 0 0,1 0-1 0 0,-1 0 0 0 0,0 0 1 0 0,0 1-1 0 0,1-1 0 0 0,-1 1 1 0 0,0-1-1 0 0,0 1 0 0 0,0 0 1 0 0,-1 0-1 0 0,1-1 0 0 0,0 1 1 0 0,-1 1-1 0 0,1 0-2 0 0,3 24-1 0 0,-3 1-1 0 0,0 0 1 0 0,-1 0 0 0 0,-2-1-1 0 0,-1 1 1 0 0,-1 0 0 0 0,-2-1-1 0 0,0 1 1 0 0,-2-1 0 0 0,-1-1 0 0 0,-8 19 1 0 0,0 9-49 0 0,3-7 42 0 0,9-26 6 0 0,-1 0-1 0 0,0 0 1 0 0,-2-1 0 0 0,-1 0 0 0 0,0 0-1 0 0,-2-1 1 0 0,0 0 0 0 0,-1 0 0 0 0,-13 15 1 0 0,20-29-3 0 0,0-1 0 0 0,0 1 0 0 0,-1-1 0 0 0,1 0 1 0 0,-1-1-1 0 0,0 1 0 0 0,0-1 0 0 0,-1 0 1 0 0,1 0-1 0 0,-1-1 0 0 0,1 0 0 0 0,-1 0 0 0 0,0 0 1 0 0,0 0-1 0 0,0-1 0 0 0,0 0 0 0 0,0 0 0 0 0,0-1 1 0 0,0 0-1 0 0,0 0 0 0 0,0 0 0 0 0,-4-1 3 0 0,6-3-9 0 0,0 1 0 0 0,1-1 0 0 0,-1 0 1 0 0,1 0-1 0 0,0-1 0 0 0,0 1 0 0 0,1-1 0 0 0,-1 1 0 0 0,1-1 0 0 0,0 0 0 0 0,0 0 0 0 0,0 0 0 0 0,1 0 0 0 0,0 0 0 0 0,0 0 0 0 0,0 0 0 0 0,1 0 0 0 0,-1 0 0 0 0,1-1 1 0 0,1 1-1 0 0,-1 0 0 0 0,1 0 0 0 0,0 0 0 0 0,0-1 0 0 0,0 1 0 0 0,1 0 0 0 0,1-4 9 0 0,4-8-101 0 0,0 1 0 0 0,1-1-1 0 0,1 1 1 0 0,1 1 0 0 0,0 0 0 0 0,1 0 0 0 0,1 1 0 0 0,4-4 101 0 0,24-22-2832 0 0,0 4-3800 0 0,-28 24-5164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0 375 8338 0 0,'0'0'2366'0'0,"0"0"-278"0"0,0 0-117 0 0,0 0-72 0 0,0 0-176 0 0,0 0-281 0 0,0 0-294 0 0,0 0-264 0 0,0 0-190 0 0,0 0-86 0 0,0 0-31 0 0,14-4-22 0 0,103-15 988 0 0,265 19 1018 0 0,-152-28-2373 0 0,-205 19-1264 0 0,-41 3-7632 0 0,8 6 1413 0 0,0 0-4211 0 0</inkml:trace>
  <inkml:trace contextRef="#ctx0" brushRef="#br0" timeOffset="249.68">35 648 8898 0 0,'0'0'3765'0'0,"0"0"-1762"0"0,0 0-712 0 0,0 0 93 0 0,0 0 212 0 0,0 0 74 0 0,0 0-116 0 0,0 0-243 0 0,0 0-259 0 0,0 0-200 0 0,0 0-141 0 0,0 0-127 0 0,37 2-91 0 0,118 2-72 0 0,5-18 356 0 0,102-19-1540 0 0,-213 25-4103 0 0,-43 7 3008 0 0,0 0-1095 0 0,-2-2-3479 0 0,-1-1-5058 0 0</inkml:trace>
  <inkml:trace contextRef="#ctx0" brushRef="#br0" timeOffset="815.73">374 1 9882 0 0,'0'0'2118'0'0,"0"0"-431"0"0,0 0-379 0 0,0 0-142 0 0,0 0-89 0 0,0 0-158 0 0,0 0-155 0 0,0 0-37 0 0,0 0 32 0 0,0 0 96 0 0,0 0 72 0 0,0 0-60 0 0,11 13-86 0 0,34 43-89 0 0,-39-50-524 0 0,0 0 0 0 0,0 0 0 0 0,0-1 0 0 0,1 0 0 0 0,-1 0 0 0 0,1 0 0 0 0,1-1 0 0 0,-1 0 0 0 0,1-1 0 0 0,-1 0 0 0 0,1 0 0 0 0,1 0-168 0 0,20 9 453 0 0,297 119 1214 0 0,-320-129-1666 0 0,-1 1 0 0 0,1-1 1 0 0,-1 1-1 0 0,0 0 0 0 0,1 0 0 0 0,-1 1 1 0 0,-1-1-1 0 0,1 1 0 0 0,-1 0 1 0 0,1 1-1 0 0,-1-1 0 0 0,0 1 0 0 0,-1 0 1 0 0,1-1-1 0 0,-1 2 0 0 0,0-1 1 0 0,0 0-1 0 0,-1 1 0 0 0,1-1 0 0 0,-1 1 1 0 0,-1 0-1 0 0,1-1 0 0 0,-1 1 1 0 0,0 0-1 0 0,0 3-1 0 0,-3 2 15 0 0,-1 0 0 0 0,-1-1 0 0 0,0 1 0 0 0,0-1 1 0 0,-1 0-1 0 0,0 0 0 0 0,-1-1 0 0 0,0 0 0 0 0,0 0 0 0 0,-1 0 1 0 0,-1-1-1 0 0,1 1 0 0 0,-1-2 0 0 0,-1 1 0 0 0,1-1 1 0 0,-7 3-16 0 0,-280 230 385 0 0,169-129-224 0 0,119-92-2096 0 0,23-35-246 0 0,-7 0-2050 0 0,-7 11 1260 0 0,-1 3-2408 0 0,0-1-5594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0,'0'0'2918'0'0,"0"0"-336"0"0,0 0-150 0 0,0 0-231 0 0,0 0-275 0 0,0 0-283 0 0,0 0-282 0 0,0 0-283 0 0,0 0-198 0 0,0 0-136 0 0,0 0-90 0 0,0 0-63 0 0,0 0-62 0 0,19 4 3732 0 0,410 0-2559 0 0,-428-4-1694 0 0,-1 0-24 0 0,0 0 25 0 0,0 0 11 0 0,0 0-13 0 0,0 0-23 0 0,0 0-18 0 0,0 0 9 0 0,0 0 6 0 0,0 0-1 0 0,0 0 2 0 0,0 0-33 0 0,0 0-22 0 0,0 0-22 0 0,-23 4-3698 0 0,2 7-430 0 0,10-4-3308 0 0,4-2-4869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14355 0 0,'0'0'2350'0'0,"0"0"-942"0"0,0 0-329 0 0,0 0 135 0 0,0 0 149 0 0,0 0 57 0 0,0 0-94 0 0,0 0-225 0 0,0 0-229 0 0,0 0-202 0 0,0 0-118 0 0,0 0-95 0 0,0 0-78 0 0,36-1-44 0 0,111-2-64 0 0,-27-13 233 0 0,-19-3-436 0 0,-98 18 407 0 0,2-1-3260 0 0,-7 6-6892 0 0,0-1-2283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71 162 7514 0 0,'0'0'1789'0'0,"0"0"-307"0"0,0 0-95 0 0,0 0 65 0 0,0 0 47 0 0,0 0 14 0 0,0 0-124 0 0,0 0-193 0 0,0 0-195 0 0,0 0-215 0 0,0 0-172 0 0,0-7-143 0 0,-2-21-137 0 0,-24 61 301 0 0,16-7-589 0 0,2 1 0 0 0,1 1 0 0 0,1-1-1 0 0,1 1 1 0 0,2 0 0 0 0,1 0 0 0 0,1 0-1 0 0,1 1 1 0 0,1-1 0 0 0,2 0 0 0 0,1 0-1 0 0,1-1 1 0 0,1 1 0 0 0,2-1 0 0 0,0 0-1 0 0,5 7-45 0 0,0-2 70 0 0,-10-20-32 0 0,1 1 1 0 0,0-1-1 0 0,1 0 1 0 0,0-1 0 0 0,1 1-1 0 0,0-1 1 0 0,1 0-1 0 0,1-1 1 0 0,-1 1 0 0 0,2-1-1 0 0,-1-1 1 0 0,1 0-1 0 0,1 0 1 0 0,0-1 0 0 0,1 1-39 0 0,-7-9 70 0 0,0 0 1 0 0,1-1 0 0 0,-1 1 0 0 0,0-1-1 0 0,0 0 1 0 0,1 0 0 0 0,-1 0 0 0 0,0 0-1 0 0,0-1 1 0 0,0 0 0 0 0,0 0 0 0 0,-1 0-1 0 0,1 0 1 0 0,0-1 0 0 0,-1 1 0 0 0,1-1-1 0 0,-1 0 1 0 0,0 0 0 0 0,0 0 0 0 0,0 0 0 0 0,-1-1-1 0 0,1 1 1 0 0,-1-1 0 0 0,0 1 0 0 0,0-1-1 0 0,0 0 1 0 0,0 0 0 0 0,0 0 0 0 0,-1 0-1 0 0,1-3-70 0 0,5-5 38 0 0,23-47 43 0 0,-2-2 0 0 0,-3 0-1 0 0,14-53-80 0 0,-19 55 33 0 0,-3 9-28 0 0,-3-1 0 0 0,-2 0-1 0 0,-3 0 1 0 0,-2-1 0 0 0,-2 0 0 0 0,-1-34-5 0 0,-4 86-41 0 0,-4 23-194 0 0,-11 62 350 0 0,5 1 1 0 0,0 74-116 0 0,11-103 94 0 0,1 1 0 0 0,4 0 0 0 0,2-1 0 0 0,2 0 1 0 0,17 53-95 0 0,-22-94 9 0 0,8 27 25 0 0,1-2 0 0 0,2 0 0 0 0,2-1 0 0 0,17 28-34 0 0,-11-36-9 0 0,-27-55-729 0 0,-12-12-1635 0 0,7 24-945 0 0,0 3-3331 0 0,4 4-4901 0 0</inkml:trace>
  <inkml:trace contextRef="#ctx0" brushRef="#br0" timeOffset="498.133">836 582 0 0 0,'0'0'1895'0'0,"0"0"694"0"0,0 0 150 0 0,0 0-57 0 0,0 0-218 0 0,0 0-286 0 0,0 0-288 0 0,0 0-264 0 0,0 0-200 0 0,0 0-195 0 0,0 0-168 0 0,0 0-138 0 0,0 0-145 0 0,1-3-131 0 0,3-10-115 0 0,-4 10-94 0 0,0 3-86 0 0,0 0-73 0 0,0 0-72 0 0,0 0-60 0 0,4 20 219 0 0,4 44 148 0 0,-7 36-185 0 0,-2-53-195 0 0,1 61-260 0 0,0-108 44 0 0,0 0-57 0 0,0 0-77 0 0,0 0-103 0 0,0 0-140 0 0,0 0-206 0 0,0 0-323 0 0,0-7-8192 0 0,0 3-2144 0 0</inkml:trace>
  <inkml:trace contextRef="#ctx0" brushRef="#br0" timeOffset="1181.562">1082 710 10146 0 0,'0'0'2325'0'0,"0"0"-324"0"0,0 0-184 0 0,0 0-197 0 0,0 0-214 0 0,0 0-173 0 0,0 0-191 0 0,0 0-209 0 0,0 0-146 0 0,0 0-129 0 0,0 0-104 0 0,0 0-68 0 0,0 0-53 0 0,37-6-29 0 0,112-18-30 0 0,-8 7 295 0 0,-67 10-387 0 0,-45 3-88 0 0,-29 4-58 0 0,0 0-1 0 0,0 0 36 0 0,0 0 23 0 0,-15-4 452 0 0,-154-51-454 0 0,134 34 2 0 0,30 89 213 0 0,2 205-113 0 0,3-272-198 0 0,0-1 6 0 0,0 0-4 0 0,0 0 10 0 0,0 0 14 0 0,0 0 17 0 0,0 0 29 0 0,0 0 0 0 0,0 0 27 0 0,0 0 2 0 0,0 0 7 0 0,8-16 259 0 0,120-181-261 0 0,-116 156-1335 0 0,-12 41 605 0 0,0 0-362 0 0,-4 3-8132 0 0,2 1-2567 0 0</inkml:trace>
  <inkml:trace contextRef="#ctx0" brushRef="#br0" timeOffset="1629.979">1722 636 7826 0 0,'0'0'4765'0'0,"0"0"-2141"0"0,0 0-834 0 0,0 0-150 0 0,0 0-95 0 0,0 0-133 0 0,0 0-162 0 0,0 0-213 0 0,0 0-269 0 0,0 0-182 0 0,0 0-124 0 0,0 0-95 0 0,0 0-17 0 0,18-9-33 0 0,57-31-24 0 0,22 12 568 0 0,-67 25-616 0 0,70-1 154 0 0,-99 5-399 0 0,0-1 0 0 0,0 1 1 0 0,0 0-1 0 0,0 1 0 0 0,1-1 0 0 0,-2 0 1 0 0,1 0-1 0 0,0 0 0 0 0,0 1 0 0 0,0-1 1 0 0,0 0-1 0 0,-1 1 0 0 0,1-1 1 0 0,-1 0-1 0 0,1 1 0 0 0,-1-1 0 0 0,0 1 1 0 0,1-1-1 0 0,-1 1 0 0 0,0-1 1 0 0,0 1-1 0 0,0-1 0 0 0,0 1 0 0 0,0-1 1 0 0,0 1-1 0 0,-1-1 0 0 0,1 1 0 0 0,0-1 1 0 0,-1 1-1 0 0,1-1 0 0 0,-1 1 1 0 0,1-1-1 0 0,-1 0 0 0 0,0 1 0 0 0,0-1 1 0 0,0 0-1 0 0,0 0 0 0 0,1 0 0 0 0,-2 1 1 0 0,1-1-1 0 0,0 0 0 0 0,0 0 1 0 0,0 0-1 0 0,0-1 0 0 0,-134 138 196 0 0,132-135-195 0 0,-1 0 1 0 0,0 1 0 0 0,1 0-1 0 0,-1-1 1 0 0,1 1-1 0 0,0 0 1 0 0,0 1 0 0 0,1-1-1 0 0,-1 0 1 0 0,1 1-1 0 0,0-1 1 0 0,0 1 0 0 0,1 0-1 0 0,-1 0 1 0 0,1 0-1 0 0,0 0 1 0 0,0 0 0 0 0,1 0-1 0 0,-1 0 1 0 0,1 0-1 0 0,0 0 1 0 0,1 0 0 0 0,-1 0-1 0 0,1 0 1 0 0,1 4-2 0 0,2-7 27 0 0,-1 1-1 0 0,1-1 1 0 0,0 1 0 0 0,0-1 0 0 0,0 0-1 0 0,0-1 1 0 0,0 1 0 0 0,0-1 0 0 0,0 0-1 0 0,1 0 1 0 0,-1 0 0 0 0,1 0 0 0 0,-1-1-1 0 0,0 1 1 0 0,1-1 0 0 0,-1-1 0 0 0,1 1-1 0 0,-1 0 1 0 0,1-1 0 0 0,0 0-27 0 0,14 0 92 0 0,82-33-1911 0 0,-87 29-94 0 0,-2 1-3499 0 0,-6 1-6022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16 0 0 0,'0'0'2275'0'0,"0"0"-130"0"0,0 0-58 0 0,0 0 100 0 0,0 0 40 0 0,0 0-175 0 0,0 0-298 0 0,0 0-314 0 0,0 0-285 0 0,0 0-181 0 0,0 0-166 0 0,-11-2-162 0 0,-2-1-879 0 0,-16-4 2226 0 0,47 15 495 0 0,123 1 195 0 0,-92-10-2345 0 0,-31-1-81 0 0,-26-1 346 0 0,-30-3-319 0 0,-133 16-360 0 0,152-6 70 0 0,26-4-190 0 0,132-20-2370 0 0,-109 18-1728 0 0,1 2-3427 0 0,-19 0-4095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55 14699 0 0,'0'0'1925'0'0,"0"0"-368"0"0,0 0-206 0 0,0 0-55 0 0,0 0-122 0 0,0 0-172 0 0,0 0-246 0 0,0 0-263 0 0,0 0-82 0 0,0 0 12 0 0,0 0 50 0 0,0 0 51 0 0,0 0-9 0 0,-1 21-70 0 0,-2 146 625 0 0,-10 99 78 0 0,-32 15-1081 0 0,40-267-574 0 0,2-24-2130 0 0,1-25-1534 0 0,2-1-79 0 0,0 12-2949 0 0,0 8-3366 0 0</inkml:trace>
  <inkml:trace contextRef="#ctx0" brushRef="#br0" timeOffset="246.798">0 39 7306 0 0,'0'0'2799'0'0,"0"0"-416"0"0,0 0-352 0 0,0 0-205 0 0,0 0-212 0 0,0 0-257 0 0,0 0-246 0 0,0 0-239 0 0,0 0-173 0 0,0 0-24 0 0,0 0 22 0 0,0 0 22 0 0,11 0-20 0 0,169-11 1701 0 0,141-16-1917 0 0,-242 51-3269 0 0,-49-2-7743 0 0,-21-14-1811 0 0</inkml:trace>
  <inkml:trace contextRef="#ctx0" brushRef="#br0" timeOffset="817.76">854 278 16724 0 0,'0'0'1724'0'0,"0"0"-358"0"0,0 0-177 0 0,0 0-54 0 0,0 0-137 0 0,0 0-176 0 0,0 0-179 0 0,0 0-159 0 0,0 0-96 0 0,0 0-38 0 0,0 0-35 0 0,0 0-25 0 0,0 0-18 0 0,-15 15-46 0 0,-46 47-46 0 0,-88 123 519 0 0,72-101-491 0 0,76-84-204 0 0,1 1-1 0 0,0-1 1 0 0,-1 0 0 0 0,1 0 0 0 0,-1 1 0 0 0,1-1 0 0 0,-1 0 0 0 0,1 1 0 0 0,0-1 0 0 0,-1 0 0 0 0,1 1-1 0 0,0-1 1 0 0,-1 1 0 0 0,1-1 0 0 0,0 0 0 0 0,-1 1 0 0 0,1-1 0 0 0,0 1 0 0 0,0-1 0 0 0,0 1 0 0 0,0-1-1 0 0,-1 1 1 0 0,1-1 0 0 0,0 1 0 0 0,0-1 0 0 0,0 1 0 0 0,0-1 0 0 0,0 1 0 0 0,0-1 0 0 0,0 1 0 0 0,0-1-1 0 0,0 1 1 0 0,1-1 0 0 0,-1 1 0 0 0,0-1 0 0 0,0 1 0 0 0,0-1 0 0 0,0 1 0 0 0,1-1 0 0 0,-1 1-1 0 0,0-1 1 0 0,1 1 0 0 0,-1-1 0 0 0,0 0 0 0 0,1 1 0 0 0,-1-1 0 0 0,0 1 0 0 0,1-1 0 0 0,-1 0 0 0 0,1 0-1 0 0,-1 1 1 0 0,1-1 0 0 0,-1 0 0 0 0,0 0 0 0 0,1 1 0 0 0,-1-1 0 0 0,1 0-4 0 0,37 7 469 0 0,-22-5-368 0 0,182 24 286 0 0,-122-14-323 0 0,-85-73 737 0 0,-87-170-670 0 0,26 108-134 0 0,60 80-642 0 0,34 43-1581 0 0,23 4-1141 0 0,-17 6-6280 0 0,-19-5-2685 0 0</inkml:trace>
  <inkml:trace contextRef="#ctx0" brushRef="#br0" timeOffset="1233.009">1328 224 9162 0 0,'0'0'3645'0'0,"0"0"-1259"0"0,0 0-545 0 0,0 0-106 0 0,0 0-85 0 0,0 0-187 0 0,0 0-248 0 0,0 0-262 0 0,0 0-246 0 0,0 0-195 0 0,0 0-142 0 0,0 0-93 0 0,0 0-53 0 0,-11 6 246 0 0,-29 74 1042 0 0,20-43-1213 0 0,-1 6-217 0 0,-2-1 0 0 0,-2-2 0 0 0,-1 0 0 0 0,-2-1 0 0 0,-2-2 0 0 0,-1-1 1 0 0,-23 19-83 0 0,9-28-401 0 0,44-27 213 0 0,1 0-77 0 0,0 0-74 0 0,19-120-8897 0 0,-2 67 3149 0 0,-3 0-4582 0 0,-12 36 8858 0 0</inkml:trace>
  <inkml:trace contextRef="#ctx0" brushRef="#br0" timeOffset="1843.486">1045 259 0 0 0,'0'0'4430'0'0,"0"0"-150"0"0,0 0-585 0 0,0 0-797 0 0,0 0-715 0 0,0 0-489 0 0,0 0-346 0 0,0 0-270 0 0,0 0-241 0 0,0 0-227 0 0,0 0-159 0 0,0 0-118 0 0,-1-5-48 0 0,0 5-244 0 0,1 0 0 0 0,0 0 0 0 0,-1 1-1 0 0,1-1 1 0 0,-1 0 0 0 0,1 0-1 0 0,0 0 1 0 0,-1 0 0 0 0,1 0-1 0 0,-1 0 1 0 0,1 0 0 0 0,0 1 0 0 0,-1-1-1 0 0,1 0 1 0 0,-1 0 0 0 0,1 0-1 0 0,0-1 1 0 0,-1 1 0 0 0,1 0-1 0 0,-1 0 1 0 0,1 0 0 0 0,0 0-1 0 0,-1 0 1 0 0,1 0 0 0 0,-1-1 0 0 0,1 1-1 0 0,0 0 1 0 0,-1 0 0 0 0,1 0-1 0 0,0-1 1 0 0,-1 1 0 0 0,1 0-1 0 0,0-1 1 0 0,0 1 0 0 0,-1 0-1 0 0,1-1 1 0 0,0 1-41 0 0,1 18 262 0 0,0-1 0 0 0,2 1 0 0 0,0-1-1 0 0,1 0 1 0 0,0 0 0 0 0,1 0 0 0 0,2-1 0 0 0,-1 0 0 0 0,2 0 0 0 0,0 0-1 0 0,1-1 1 0 0,0 0 0 0 0,1-1 0 0 0,1 0 0 0 0,0-1 0 0 0,1 0-1 0 0,4 3-261 0 0,3 7 203 0 0,108 120 240 0 0,-106-116-395 0 0,-20-27-50 0 0,-1 0 12 0 0,0 0 8 0 0,0 0 22 0 0,0 0-39 0 0,0 0-52 0 0,0 0 46 0 0,0 0 16 0 0,0 0-3 0 0,0 0 34 0 0,0 0-24 0 0,0 0-10 0 0,0 0 0 0 0,0 0-6 0 0,0 0-14 0 0,0 0 18 0 0,0 0-10 0 0,0 0 4 0 0,0 0 22 0 0,0 0-24 0 0,0 0 6 0 0,0 0 0 0 0,0 0-11 0 0,0 0 18 0 0,0 0-6 0 0,0 0-32 0 0,0 0 33 0 0,0 0 6 0 0,0 0-18 0 0,0 0-4 0 0,0 0 10 0 0,0 0-8 0 0,0 0 9 0 0,0 0 0 0 0,0 0 18 0 0,0 0-18 0 0,0 0-2 0 0,0 0-20 0 0,0 0 9 0 0,0 0-2 0 0,0 0-12 0 0,0 0 23 0 0,0 0-4 0 0,0 0-2 0 0,0 0 12 0 0,0 0-25 0 0,0 0 8 0 0,0 0 15 0 0,0 0-6 0 0,0 0-6 0 0,0 0-10 0 0,0 0-7 0 0,0 0-16 0 0,0 0-3 0 0,0 0-1 0 0,0 0-28 0 0,0 0-24 0 0,0 0-39 0 0,0 0-53 0 0,0 0-63 0 0,-5-9-3612 0 0,0 3-3128 0 0,3 5-5076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 5593 0 0,'0'0'3130'0'0,"0"0"-831"0"0,0 0-365 0 0,0 0-150 0 0,0 0-145 0 0,0 0-188 0 0,0 0-220 0 0,0 0-228 0 0,0 0-217 0 0,0 0-199 0 0,0 0-145 0 0,0 0-87 0 0,0 0-55 0 0,-9 2-2 0 0,-64 24 583 0 0,-122 166 778 0 0,152-143-1153 0 0,43-48-476 0 0,29 7 700 0 0,138 12 78 0 0,-9 17-712 0 0,-146-33-234 0 0,-12-4 157 0 0,1 0 0 0 0,-1 1 0 0 0,0-1 0 0 0,1 0 0 0 0,-1 0 0 0 0,1 0 0 0 0,-1 1 1 0 0,0-1-1 0 0,1 0 0 0 0,-1 0 0 0 0,1 0 0 0 0,-1 0 0 0 0,1 0 0 0 0,-1 0 0 0 0,0 0 0 0 0,1 0 0 0 0,-1 0 0 0 0,1 0 0 0 0,-1 0 0 0 0,1 0 0 0 0,-1 0 0 0 0,0 0 1 0 0,1 0-1 0 0,-1-1 0 0 0,1 1 0 0 0,-1 0 0 0 0,0 0 0 0 0,1 0 0 0 0,-1-1 0 0 0,1 1 0 0 0,-1 0 0 0 0,0 0 0 0 0,1-1 0 0 0,-1 1 0 0 0,0 0 0 0 0,0-1 0 0 0,1 1 0 0 0,-1 0 1 0 0,0-1-1 0 0,0 1 0 0 0,1 0 0 0 0,-1-1 0 0 0,0 1 0 0 0,0-1 0 0 0,0 1 0 0 0,0-1 0 0 0,0 1 0 0 0,0 0 0 0 0,1-1 0 0 0,-1 1 0 0 0,0-1 0 0 0,0 1 0 0 0,0-1 0 0 0,0 1 1 0 0,-1 0-1 0 0,1-1 0 0 0,0 1 0 0 0,0-1 0 0 0,0 1 0 0 0,0-1 0 0 0,0 1 0 0 0,-1 0 0 0 0,1-1 0 0 0,0 1 0 0 0,0 0 0 0 0,0-1 0 0 0,-1 1 0 0 0,1-1 0 0 0,0 1-19 0 0,-26-69 243 0 0,-61-139 29 0 0,65 165-481 0 0,21 41 197 0 0,-2-3-2603 0 0,12 8-5499 0 0,-7-3-3609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7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8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31 8698 0 0,'0'0'3335'0'0,"0"0"-1306"0"0,0 0-526 0 0,0 0-48 0 0,0 0-27 0 0,0 0-150 0 0,0 0-228 0 0,0 0-259 0 0,0 0-261 0 0,0 0-204 0 0,0 0-84 0 0,0 0 9 0 0,-5 3 42 0 0,3-2-255 0 0,0 0-1 0 0,0 0 1 0 0,1 0-1 0 0,-1 0 1 0 0,1 0-1 0 0,-1 1 1 0 0,1-1 0 0 0,-1 1-1 0 0,1-1 1 0 0,0 1-1 0 0,0-1 1 0 0,-1 1 0 0 0,1 0-1 0 0,1 0 1 0 0,-1-1-1 0 0,0 1 1 0 0,0 0 0 0 0,1 0-1 0 0,-1 0 1 0 0,1 0-1 0 0,-1 0 1 0 0,1 0 0 0 0,0 0-1 0 0,0 0 1 0 0,0 0-1 0 0,0 0 1 0 0,0 1-38 0 0,0 10 98 0 0,0 0 0 0 0,0 0 1 0 0,2-1-1 0 0,-1 1 0 0 0,2-1 1 0 0,0 1-1 0 0,0-1 0 0 0,1 0 1 0 0,1 0-1 0 0,0-1 0 0 0,0 1 0 0 0,1-1 1 0 0,1 0-1 0 0,0-1 0 0 0,0 1 1 0 0,1-1-1 0 0,1 0-98 0 0,-5-8 63 0 0,-1 0 0 0 0,1 0 1 0 0,0-1-1 0 0,0 0 0 0 0,0 1 0 0 0,0-1 1 0 0,1-1-1 0 0,-1 1 0 0 0,0-1 0 0 0,0 1 1 0 0,1-1-1 0 0,-1-1 0 0 0,0 1 0 0 0,0 0 0 0 0,0-1 1 0 0,1 0-1 0 0,-1 0 0 0 0,0 0 0 0 0,0-1 1 0 0,0 1-1 0 0,0-1 0 0 0,-1 0 0 0 0,1 0 1 0 0,0 0-1 0 0,-1-1 0 0 0,1 1 0 0 0,-1-1 1 0 0,0 0-1 0 0,0 0 0 0 0,0 0 0 0 0,2-3-63 0 0,13-13 74 0 0,-1 0 0 0 0,-1-1-1 0 0,-1 0 1 0 0,-1-2-1 0 0,-1 1 1 0 0,0-2 0 0 0,-2 0-1 0 0,6-16-73 0 0,11-20 47 0 0,-22 71-146 0 0,-8 49 96 0 0,-50 342 117 0 0,12-132-50 0 0,35-250-63 0 0,3-11 1 0 0,1-1 0 0 0,-1 1-1 0 0,-1-1 1 0 0,0 0 0 0 0,0 0 0 0 0,-1 0-1 0 0,0 0 1 0 0,-1 0 0 0 0,0-1 0 0 0,0 0-1 0 0,-1 0 1 0 0,0 0 0 0 0,0-1 0 0 0,-4 3-2 0 0,9-8 4 0 0,-1-1 0 0 0,0 0 0 0 0,0 1 0 0 0,0-1 0 0 0,0 0 0 0 0,-1 0 0 0 0,1 0 0 0 0,0 0 0 0 0,0 0 0 0 0,-1 0 0 0 0,1-1 0 0 0,0 1 0 0 0,-1-1 0 0 0,1 0 0 0 0,-1 1 0 0 0,1-1 0 0 0,0 0 0 0 0,-1-1 0 0 0,1 1 0 0 0,-1 0 0 0 0,1-1 0 0 0,0 1 0 0 0,-1-1 1 0 0,1 0-1 0 0,0 0 0 0 0,0 0 0 0 0,-1 0 0 0 0,1 0 0 0 0,0 0 0 0 0,0 0 0 0 0,0-1 0 0 0,0 1 0 0 0,0-1 0 0 0,1 0 0 0 0,-1 1 0 0 0,0-1 0 0 0,1 0 0 0 0,-1 0 0 0 0,1 0 0 0 0,0 0 0 0 0,0 0 0 0 0,0 0 0 0 0,0-1 0 0 0,0 1 0 0 0,-1-2-4 0 0,-1-7 3 0 0,1 1 1 0 0,0-1-1 0 0,0 1 0 0 0,1-1 0 0 0,0 1 1 0 0,1-1-1 0 0,0 0 0 0 0,0 0 0 0 0,2 1 1 0 0,-1-1-1 0 0,1 1 0 0 0,1-1 0 0 0,0 1 1 0 0,0 0-1 0 0,1 0 0 0 0,3-7-3 0 0,3-2-157 0 0,1 1-1 0 0,0 0 0 0 0,1 0 1 0 0,1 1-1 0 0,1 1 0 0 0,0 0 1 0 0,1 1-1 0 0,8-6 158 0 0,12-3-4769 0 0,2 5-4501 0 0,-28 15-2968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1 378 3513 0 0,'0'0'3942'0'0,"0"0"-1280"0"0,0 0-542 0 0,0 0-178 0 0,0 0-219 0 0,0 0-228 0 0,0 0-225 0 0,0 0-206 0 0,0 0-193 0 0,0 0-156 0 0,0 0-106 0 0,0 0-80 0 0,0 0-40 0 0,2 0 6260 0 0,-1 0-7184 0 0,217-31 1443 0 0,-142 16-819 0 0,-56 14-216 0 0,-19 1 22 0 0,-1 0-5 0 0,0 0-5 0 0,0 0-6 0 0,-18 4-968 0 0,-3 8-2427 0 0,14-9-2888 0 0,5-2-5898 0 0</inkml:trace>
  <inkml:trace contextRef="#ctx0" brushRef="#br0" timeOffset="405.904">744 85 14043 0 0,'0'0'1732'0'0,"0"0"-482"0"0,0 0-184 0 0,0 0 0 0 0,0 0-28 0 0,0 0-63 0 0,0 0-104 0 0,0 0-107 0 0,0 0-63 0 0,0 0-63 0 0,0 0-74 0 0,0 0-63 0 0,0 0-65 0 0,-10 27-49 0 0,-31 85-36 0 0,15-2 465 0 0,19-57-562 0 0,2 0 0 0 0,2 0 0 0 0,4 43-254 0 0,0-31-114 0 0,-5-77-3605 0 0,-4-17-2228 0 0,8 18 1003 0 0,0 6-5668 0 0</inkml:trace>
  <inkml:trace contextRef="#ctx0" brushRef="#br0" timeOffset="620.925">498 62 13051 0 0,'0'0'2571'0'0,"0"0"-875"0"0,0 0-394 0 0,0 0 54 0 0,0 0 70 0 0,0 0-26 0 0,0 0-150 0 0,0 0-229 0 0,0 0-208 0 0,33-1-152 0 0,107-2-108 0 0,17-13 702 0 0,35-22-405 0 0,-186 37-1262 0 0,20-2 120 0 0,-18 11-7499 0 0,-8-5-4213 0 0</inkml:trace>
  <inkml:trace contextRef="#ctx0" brushRef="#br0" timeOffset="1498.891">1502 131 4969 0 0,'0'0'3749'0'0,"0"0"-1582"0"0,0 0-608 0 0,0 0 19 0 0,0 0 43 0 0,0 0-78 0 0,0 0-166 0 0,0 0-265 0 0,0 0-241 0 0,0 0-163 0 0,0 0-79 0 0,0 0-5 0 0,0 0-67 0 0,1 4 3165 0 0,-3 4-3630 0 0,0 1 1 0 0,-1-1-1 0 0,0 0 1 0 0,0 0-1 0 0,-1 0 1 0 0,0-1 0 0 0,0 1-1 0 0,-1-1 1 0 0,0 0-1 0 0,-1 0 1 0 0,1 0-1 0 0,-7 4-92 0 0,9-6 31 0 0,-283 256 328 0 0,266-226-303 0 0,41-31 191 0 0,77 7 270 0 0,35 16-443 0 0,-35 0-86 0 0,-51-12-16 0 0,-45-16 43 0 0,-1 0 0 0 0,0-1 1 0 0,0 1-1 0 0,0-1 1 0 0,0 1-1 0 0,0-1 0 0 0,0 1 1 0 0,0-1-1 0 0,-1 0 1 0 0,1 1-1 0 0,-1-1 0 0 0,1 0 1 0 0,-1 0-1 0 0,0 1 1 0 0,1-1-1 0 0,-1 0 0 0 0,0 0 1 0 0,0 0-1 0 0,0 1 1 0 0,0-1-1 0 0,-1 0 0 0 0,1 0 1 0 0,0 0-1 0 0,-1 1 1 0 0,1-1-1 0 0,-1 0 0 0 0,0 1 1 0 0,0-1-1 0 0,1 0 0 0 0,-1 1 1 0 0,0-1-1 0 0,0 1 1 0 0,-1-2-16 0 0,-124-259 206 0 0,104 212-1159 0 0,39 54-2283 0 0,0 4-3022 0 0,-13-4-5507 0 0</inkml:trace>
  <inkml:trace contextRef="#ctx0" brushRef="#br0" timeOffset="2246.817">1762 185 13179 0 0,'0'0'2463'0'0,"0"0"-755"0"0,0 0-351 0 0,0 0-29 0 0,0 0-54 0 0,0 0-142 0 0,0 0-220 0 0,0 0-280 0 0,0 0-218 0 0,0 0-142 0 0,0 0-88 0 0,0 0-44 0 0,0 0-15 0 0,-1 2 11 0 0,-7 21 45 0 0,1-1 1 0 0,1 1-1 0 0,2 0 1 0 0,0 0-1 0 0,1 1 0 0 0,2-1 1 0 0,0 10-182 0 0,0-30 27 0 0,0 0 1 0 0,1 0-1 0 0,-1 0 1 0 0,1 0 0 0 0,0 0-1 0 0,0 0 1 0 0,0 0 0 0 0,0 0-1 0 0,0 0 1 0 0,1 0-1 0 0,-1 0 1 0 0,1-1 0 0 0,0 1-1 0 0,0 0 1 0 0,0 0-1 0 0,0 0 1 0 0,0-1 0 0 0,1 1-1 0 0,-1-1 1 0 0,1 1-1 0 0,0-1 1 0 0,-1 1 0 0 0,1-1-1 0 0,0 0 1 0 0,0 0-1 0 0,1 0 1 0 0,-1 0 0 0 0,0 0-1 0 0,1-1 1 0 0,-1 1-1 0 0,1-1 1 0 0,0 1 0 0 0,-1-1-1 0 0,1 0 1 0 0,0 0 0 0 0,0 0-1 0 0,0 0 1 0 0,0-1-1 0 0,-1 1 1 0 0,2-1-28 0 0,3 0 59 0 0,-1 0 0 0 0,1 0-1 0 0,0-1 1 0 0,0 0 0 0 0,0-1 0 0 0,-1 1 0 0 0,1-1 0 0 0,-1 0-1 0 0,1-1 1 0 0,-1 0 0 0 0,0 0 0 0 0,0 0 0 0 0,0 0-1 0 0,0-1 1 0 0,-1 0 0 0 0,1-1 0 0 0,-1 1 0 0 0,0-1-59 0 0,6-5 35 0 0,20-19-30 0 0,1 1 1 0 0,1 2-1 0 0,1 1 1 0 0,2 2-1 0 0,34-17-5 0 0,3 17-104 0 0,-67 50-20 0 0,-4-6 123 0 0,-1 0 0 0 0,-1-1-1 0 0,-1 1 1 0 0,-1 0-1 0 0,-1 0 1 0 0,0-1 0 0 0,-2 0-1 0 0,0 0 1 0 0,-6 15 1 0 0,-6 25 31 0 0,16-54-33 0 0,-28 112 23 0 0,5 1 0 0 0,-6 101-21 0 0,29-184 1 0 0,-2 1-1 0 0,-2-1 1 0 0,-1 0 0 0 0,-2-1-1 0 0,-1 0 1 0 0,-7 15-1 0 0,15-48 14 0 0,1 0-1 0 0,-1-1 0 0 0,0 1 1 0 0,1-1-1 0 0,-1 1 1 0 0,0-1-1 0 0,0 1 1 0 0,0-1-1 0 0,0 0 1 0 0,0 1-1 0 0,0-1 1 0 0,-1 0-1 0 0,1 0 1 0 0,0 0-1 0 0,-1 0 1 0 0,1 0-1 0 0,0 0 0 0 0,-1 0 1 0 0,1 0-1 0 0,-1-1 1 0 0,0 1-1 0 0,1 0 1 0 0,-1-1-1 0 0,1 0 1 0 0,-1 1-1 0 0,0-1 1 0 0,0 0-1 0 0,1 0 1 0 0,-1 0-1 0 0,0 0 0 0 0,1 0 1 0 0,-1 0-1 0 0,0 0 1 0 0,1-1-1 0 0,-1 1 1 0 0,0 0-1 0 0,1-1 1 0 0,-1 0-1 0 0,1 1 1 0 0,-1-1-1 0 0,1 0 1 0 0,-1 0-1 0 0,1 0 0 0 0,-1 0 1 0 0,1 0-1 0 0,0 0 1 0 0,-1 0-1 0 0,1 0 1 0 0,0-1-1 0 0,0 1 1 0 0,0 0-1 0 0,0-1 1 0 0,0 1-1 0 0,0-1 1 0 0,1 1-1 0 0,-1-1 0 0 0,0 1 1 0 0,1-1-1 0 0,-1 0 1 0 0,1 1-1 0 0,0-1 1 0 0,-1 0-1 0 0,1 0-13 0 0,-4-10 62 0 0,1 0 1 0 0,0-1-1 0 0,1 1 0 0 0,1 0 0 0 0,0-1 0 0 0,0 1 1 0 0,1-1-1 0 0,1 1 0 0 0,0-1 0 0 0,1 1 0 0 0,0-1 0 0 0,0 1 1 0 0,2 0-1 0 0,-1 0 0 0 0,2 0 0 0 0,5-10-62 0 0,0-2-73 0 0,2 0 0 0 0,0 1 0 0 0,1 1-1 0 0,2 0 1 0 0,0 1 0 0 0,1 1 0 0 0,1 0-1 0 0,1 1 1 0 0,1 1 0 0 0,10-8 73 0 0,16 2-1591 0 0,-35 22-3085 0 0,0 1-4338 0 0,-9 1-3642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0 400 2625 0 0,'0'0'4627'0'0,"0"0"-1894"0"0,0 0-806 0 0,0 0-204 0 0,0 0-103 0 0,0 0-86 0 0,0 0-132 0 0,0 0-169 0 0,0 0-162 0 0,0 0-131 0 0,0 0-109 0 0,12 0-109 0 0,208-17 2140 0 0,-9 8-2133 0 0,-211 9-850 0 0,0 0-43 0 0,0 0-83 0 0,0 0-89 0 0,0 0-100 0 0,-14 0-4206 0 0,9 0-1556 0 0,-1 0-5148 0 0</inkml:trace>
  <inkml:trace contextRef="#ctx0" brushRef="#br0" timeOffset="246.218">145 200 10274 0 0,'0'0'1518'0'0,"0"0"-378"0"0,0 0-105 0 0,0 0 192 0 0,0 0 160 0 0,0 0-20 0 0,0 0-136 0 0,0 0-191 0 0,0 0-192 0 0,0 0-157 0 0,0 0-142 0 0,0 0-136 0 0,0 0-96 0 0,4 35-92 0 0,11 110-83 0 0,-9-51-52 0 0,-6-91-382 0 0,2 63-153 0 0,2-45-3287 0 0,1 0-5140 0 0,-3-17-1281 0 0</inkml:trace>
  <inkml:trace contextRef="#ctx0" brushRef="#br0" timeOffset="881.604">440 578 10122 0 0,'0'0'5079'0'0,"0"0"-2488"0"0,0 0-918 0 0,0 0-143 0 0,0 0-143 0 0,0 0-181 0 0,0 0-197 0 0,0 0-191 0 0,0 0-178 0 0,0 0-127 0 0,0 0-69 0 0,0 0-109 0 0,0 0-48 0 0,9-29-56 0 0,30-90-39 0 0,-7 54 120 0 0,-18 44-273 0 0,0 1 1 0 0,0 0 0 0 0,2 1-1 0 0,1 1 1 0 0,0 0 0 0 0,1 2-1 0 0,1 0 1 0 0,0 1 0 0 0,1 0-1 0 0,1 2 1 0 0,6-3-40 0 0,52-4-116 0 0,-67 55 13 0 0,-20 77 148 0 0,6-27-35 0 0,3-84-9 0 0,-1 0 0 0 0,1 0 0 0 0,-1 0 0 0 0,1 0 1 0 0,-1 0-1 0 0,1 0 0 0 0,0 0 0 0 0,0 0 0 0 0,0 0 0 0 0,-1 0 1 0 0,1 0-1 0 0,0 0 0 0 0,0 0 0 0 0,0-1 0 0 0,0 1 0 0 0,1 0 0 0 0,-1-1 1 0 0,0 1-1 0 0,0-1 0 0 0,0 1 0 0 0,0-1 0 0 0,1 0 0 0 0,-1 1 1 0 0,0-1-1 0 0,0 0 0 0 0,0 0 0 0 0,1 0 0 0 0,-1 0 0 0 0,0 0 1 0 0,0 0-1 0 0,1 0 0 0 0,-1 0 0 0 0,0-1 0 0 0,0 1 0 0 0,1 0 0 0 0,-1-1 1 0 0,0 1-1 0 0,0-1 0 0 0,0 1 0 0 0,0-1 0 0 0,0 0 0 0 0,0 1 1 0 0,0-1-1 0 0,0 0 0 0 0,0 0 0 0 0,0 0 0 0 0,0 0 0 0 0,0 0 1 0 0,-1 0-1 0 0,1 0 0 0 0,0 0 0 0 0,-1 0 0 0 0,1 0-1 0 0,293-300 115 0 0,-200 229-142 0 0,-93 74 32 0 0,1-1-1 0 0,0 1 1 0 0,-1 0 0 0 0,1-1-1 0 0,-1 1 1 0 0,1 0-1 0 0,-1 0 1 0 0,0 0-1 0 0,0 0 1 0 0,0 0 0 0 0,0 0-1 0 0,0 0 1 0 0,0 0-1 0 0,-1 0 1 0 0,1 1 0 0 0,-1-1-1 0 0,1 0 1 0 0,-1 0-1 0 0,0 1 1 0 0,0-1-1 0 0,0 0 1 0 0,0 1 0 0 0,0-1-1 0 0,0 0 1 0 0,-1 0-1 0 0,1 1 1 0 0,-1-1 0 0 0,0 0-1 0 0,0 1-4 0 0,0 2 14 0 0,-33 223 190 0 0,34-155-779 0 0,16-62-1988 0 0,-2-10-6799 0 0,-13-1 8452 0 0,3 0-10948 0 0</inkml:trace>
  <inkml:trace contextRef="#ctx0" brushRef="#br0" timeOffset="1473.38">1420 289 11386 0 0,'0'0'3134'0'0,"0"0"-941"0"0,0 0-381 0 0,0 0-129 0 0,0 0-188 0 0,0 0-190 0 0,0 0-225 0 0,0 0-253 0 0,0 0-206 0 0,0 0-129 0 0,0 0-66 0 0,0 0-53 0 0,0 0-57 0 0,13-3-45 0 0,105-18 526 0 0,-59 18-433 0 0,-57 53-316 0 0,-72 66 159 0 0,69-114-200 0 0,0-1 1 0 0,0 1-1 0 0,1 0 0 0 0,-1 0 0 0 0,1 0 0 0 0,-1 0 1 0 0,1-1-1 0 0,0 1 0 0 0,0 0 0 0 0,-1 0 0 0 0,1 0 1 0 0,1 0-1 0 0,-1 0 0 0 0,0 0 0 0 0,0-1 0 0 0,1 1 0 0 0,-1 0 1 0 0,1 0-1 0 0,-1 0 0 0 0,1 0 0 0 0,0-1 0 0 0,0 1 1 0 0,0 0-1 0 0,0-1 0 0 0,0 1 0 0 0,0-1 0 0 0,0 1 1 0 0,0-1-1 0 0,1 0 0 0 0,-1 1 0 0 0,1-1 0 0 0,-1 0 1 0 0,1 0-1 0 0,-1 0 0 0 0,1 0 0 0 0,0 0 0 0 0,-1 0 1 0 0,1 0-1 0 0,0-1 0 0 0,0 1 0 0 0,0-1 0 0 0,-1 1 1 0 0,1-1-1 0 0,0 0 0 0 0,0 0 0 0 0,0 1 0 0 0,0-1 1 0 0,2-1-8 0 0,75 2 504 0 0,-42-5-388 0 0,-47 2-2072 0 0,3 1-1721 0 0,1 0-3372 0 0,2 1-4840 0 0</inkml:trace>
  <inkml:trace contextRef="#ctx0" brushRef="#br0" timeOffset="3418.411">2198 31 9786 0 0,'0'0'1831'0'0,"0"0"-401"0"0,0 0-133 0 0,0 0 33 0 0,0 0-40 0 0,0 0-111 0 0,0 0-194 0 0,0 0-173 0 0,0 0-149 0 0,0 0-147 0 0,0 0-122 0 0,-17-5-76 0 0,-53-12-39 0 0,25 25 301 0 0,37-2-404 0 0,-2 0-87 0 0,0 0 0 0 0,1 1 0 0 0,-1 0 0 0 0,2 0 0 0 0,-1 1 0 0 0,1 1-1 0 0,1-1 1 0 0,-1 1 0 0 0,1 0 0 0 0,1 1 0 0 0,0 0 0 0 0,0 0 0 0 0,1 0 0 0 0,0 0 0 0 0,1 1-1 0 0,0 0 1 0 0,1 0 0 0 0,0 0 0 0 0,0 1 0 0 0,2-1 0 0 0,-1 0 0 0 0,1 1 0 0 0,1 6-89 0 0,0-14 43 0 0,1-1 0 0 0,0 0 0 0 0,-1 0 1 0 0,1 0-1 0 0,0 0 0 0 0,1 0 0 0 0,-1 0 0 0 0,0 0 1 0 0,1 0-1 0 0,0 0 0 0 0,0-1 0 0 0,0 1 0 0 0,0-1 1 0 0,0 1-1 0 0,0-1 0 0 0,0 0 0 0 0,1 0 1 0 0,-1 0-1 0 0,1 0 0 0 0,0 0 0 0 0,0 0 0 0 0,-1-1 1 0 0,1 1-1 0 0,0-1 0 0 0,0 0 0 0 0,0 0 0 0 0,1 0 1 0 0,-1 0-1 0 0,0-1 0 0 0,2 1-43 0 0,1 0 111 0 0,0 1-1 0 0,1-1 1 0 0,-1 0-1 0 0,0-1 1 0 0,1 0 0 0 0,-1 0-1 0 0,1 0 1 0 0,-1-1-1 0 0,0 0 1 0 0,1 0 0 0 0,-1-1-1 0 0,0 1 1 0 0,0-1-1 0 0,0-1 1 0 0,1 1-111 0 0,117-95 887 0 0,-22-21-631 0 0,-69 83-213 0 0,-32 34-43 0 0,-1 1-10 0 0,0 0-15 0 0,0 0 1 0 0,0 21-63 0 0,29 440 193 0 0,-29-433-112 0 0,1-1-2 0 0,-1 0-1 0 0,-1 0 1 0 0,-1-1 0 0 0,-1 1 0 0 0,-1-1 0 0 0,-2 1 0 0 0,-1-1 0 0 0,-4 10 8 0 0,6-24-4 0 0,1-1 0 0 0,-2 0 0 0 0,0 0 0 0 0,0-1 0 0 0,-1 0 0 0 0,0 0 0 0 0,0 0 0 0 0,-1-1 0 0 0,-1 0 0 0 0,0 0 0 0 0,0-1 0 0 0,0-1 0 0 0,-1 1 0 0 0,0-1 0 0 0,-1-1 0 0 0,-7 4 4 0 0,10-6-7 0 0,0-1 1 0 0,0 1-1 0 0,0-1 1 0 0,-1-1 0 0 0,1 1-1 0 0,-1-2 1 0 0,0 1-1 0 0,1-1 1 0 0,-1 0-1 0 0,0-1 1 0 0,0 0-1 0 0,0 0 1 0 0,0-1 6 0 0,6-2-5 0 0,0-1 0 0 0,-1 1 0 0 0,1-1 0 0 0,0 1 0 0 0,1-1 0 0 0,-1 0-1 0 0,1 0 1 0 0,-1 0 0 0 0,1 0 0 0 0,0-1 0 0 0,1 1 0 0 0,-1-1 0 0 0,1 1 0 0 0,0-1 0 0 0,0 1 0 0 0,0-1 0 0 0,1 0 0 0 0,0 1 0 0 0,0-1 0 0 0,0 0 0 0 0,0 1 0 0 0,1-1 0 0 0,-1 0 0 0 0,1 1 0 0 0,0-1 0 0 0,1 1 0 0 0,-1-1-1 0 0,2-2 6 0 0,6-20-268 0 0,0 1 0 0 0,2 0 0 0 0,0 0 0 0 0,2 1-1 0 0,1 1 1 0 0,0 0 0 0 0,2 1 0 0 0,8-8 268 0 0,22-22-2893 0 0,-30 36-619 0 0,1 0-3641 0 0,-5 5-4931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0 0 0,'0'0'2673'0'0,"0"0"307"0"0,0 0-7 0 0,0 0-243 0 0,0 0-399 0 0,0 0-445 0 0,0 0-410 0 0,0 0-306 0 0,0 0-218 0 0,0 0-184 0 0,24 8 4257 0 0,75-1-2003 0 0,118-18-1751 0 0,-54-1-908 0 0,-156 20-326 0 0,-7-8-40 0 0,0 0-2 0 0,0 0 5 0 0,0 0-21 0 0,0 0-15 0 0,0 0-4 0 0,0 0-28 0 0,0 0-27 0 0,0 0-46 0 0,0 0-50 0 0,0 0-73 0 0,-4-8-3634 0 0,0 8 1789 0 0,1 0-3613 0 0,1 0-6133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11082 0 0,'0'0'1953'0'0,"0"0"-538"0"0,0 0-207 0 0,0 0 75 0 0,0 0 53 0 0,0 0-19 0 0,0 0-40 0 0,0 0-110 0 0,0 0-129 0 0,0 0-124 0 0,0 0-161 0 0,0 0-143 0 0,0 0-111 0 0,24 2-65 0 0,77 6-57 0 0,29-18 567 0 0,-111 7-1614 0 0,17 0 1515 0 0,-24 2-4642 0 0,0 1-4165 0 0,-11 0-4076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24 4521 0 0,'0'0'3227'0'0,"0"0"-856"0"0,0 0-467 0 0,0 0-88 0 0,0 0-36 0 0,0 0-109 0 0,0 0-228 0 0,0 0-277 0 0,0 0-281 0 0,0 0-218 0 0,0 0-152 0 0,0-8 2544 0 0,24 359-449 0 0,-11-70-2116 0 0,-35-208-289 0 0,21-73-193 0 0,1 0 12 0 0,0 0-12 0 0,0 0 3 0 0,0 0 19 0 0,0 0-15 0 0,0 0 9 0 0,0 0 0 0 0,0 0-16 0 0,0 0-4 0 0,0 0 1 0 0,0 0 1 0 0,0 0-21 0 0,0 0 0 0 0,0 0 17 0 0,-10-31-1513 0 0,2 14-411 0 0,3 7-645 0 0,3 0-3627 0 0,2 5-3095 0 0</inkml:trace>
  <inkml:trace contextRef="#ctx0" brushRef="#br0" timeOffset="436.006">60 24 4601 0 0,'0'0'1806'0'0,"0"0"-291"0"0,0 0-11 0 0,0 0 150 0 0,0 0 73 0 0,0 0-74 0 0,0 0-206 0 0,0 0-238 0 0,0 0-224 0 0,0 0-154 0 0,0 0-137 0 0,0 0-106 0 0,0 0-59 0 0,-10-1-61 0 0,-30-1-24 0 0,30 1-21 0 0,10 1-8 0 0,0 0-36 0 0,30 7 1817 0 0,128-7 221 0 0,70-23-1315 0 0,-96 20-870 0 0,-108 8-181 0 0,-12-1-1576 0 0,2-2-3381 0 0,-7-2 5 0 0,-3 0-6764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29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139 120 0 0 0,'0'0'720'0'0,"0"0"180"0"0,0 0 7 0 0,0 0 15 0 0,0 0 17 0 0,0 0 41 0 0,0 0 4 0 0,0-11-5 0 0,0-46 441 0 0,0 25 3099 0 0,-17 13 3247 0 0,16 19-7253 0 0,1 0-47 0 0,0 0-38 0 0,0 0-47 0 0,0 0-43 0 0,0 0-50 0 0,0 0-29 0 0,0 0-42 0 0,0 0-35 0 0,0 0-18 0 0,0 0-24 0 0,0 0-15 0 0,0 0-17 0 0,0 0-6 0 0,0 0-14 0 0,0 0-16 0 0,2 91 1119 0 0,-22 46-559 0 0,17-119-550 0 0,-86 341 528 0 0,78-252-531 0 0,11-106-57 0 0,0-1-3 0 0,0 0-2 0 0,35 7 543 0 0,210-41 399 0 0,-188 22-787 0 0,16 4 39 0 0,-73 8-219 0 0,0 0 0 0 0,0 0 24 0 0,0 0 5 0 0,0 0 11 0 0,0 0-12 0 0,0 0-2 0 0,0 0 7 0 0,0 0 7 0 0,0 0-16 0 0,0 0 3 0 0,0 0-7 0 0,0 0 2 0 0,0 0 4 0 0,0 0 4 0 0,0 0 0 0 0,0 0-12 0 0,0 0 0 0 0,0 0 3 0 0,0 0 0 0 0,0 0 14 0 0,0 0-7 0 0,0-10-1435 0 0,-1 3-1384 0 0,1 1-3644 0 0,0 2-5571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35 0 0 0,'0'0'1588'0'0,"0"0"515"0"0,0 0 205 0 0,0 0 23 0 0,0 0-80 0 0,0 0-145 0 0,0 0-243 0 0,0 0-259 0 0,0 0-214 0 0,0 0-201 0 0,0 0-151 0 0,0 0-145 0 0,0 0-119 0 0,-4 1 440 0 0,-2 1 5928 0 0,6-1-7124 0 0,0-1-8 0 0,0 0-4 0 0,0 0-9 0 0,0 0 10 0 0,0 0 3 0 0,0 0-11 0 0,0 0 4 0 0,0 0-9 0 0,0 0-3 0 0,0 0-4 0 0,48-1 26 0 0,175-25 110 0 0,-167 22 15 0 0,-56 4-120 0 0,0 0-2 0 0,0 0 14 0 0,0 0-7 0 0,0 0 8 0 0,0 0 6 0 0,0 0-6 0 0,0 0-11 0 0,0 0 4 0 0,0 0 0 0 0,0 0-22 0 0,0 0 9 0 0,0 0-4 0 0,0 0-9 0 0,0 0 10 0 0,0 0-16 0 0,0 0-21 0 0,0 0-14 0 0,5-7-10096 0 0,1 6 2715 0 0,-1 1-4583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33 12267 0 0,'0'0'1880'0'0,"0"0"-428"0"0,0 0-133 0 0,0 0 68 0 0,0 0 26 0 0,0 0-96 0 0,0 0-227 0 0,0 0-279 0 0,0 0-257 0 0,0 0-155 0 0,0 0-52 0 0,0 0-35 0 0,0 0 27 0 0,0 3 41 0 0,-13 118 1879 0 0,-24 153-931 0 0,-12-86-1085 0 0,27-131-188 0 0,22-57-134 0 0,-1 0 1 0 0,1 0-1 0 0,0-1 1 0 0,0 1 0 0 0,0 0-1 0 0,0 0 1 0 0,-1 0-1 0 0,1 0 1 0 0,0 0 0 0 0,0 0-1 0 0,0 0 1 0 0,-1 0-1 0 0,1-1 1 0 0,0 1-1 0 0,0 0 1 0 0,0 0 0 0 0,-1 0-1 0 0,1 0 1 0 0,0 0-1 0 0,0 0 1 0 0,0 0 0 0 0,-1 0-1 0 0,1 0 1 0 0,0 1-1 0 0,0-1 1 0 0,0 0 0 0 0,-1 0-1 0 0,1 0 1 0 0,0 0 78 0 0,2-26-3124 0 0,5-3 295 0 0,3-10-5199 0 0,-6 27-740 0 0</inkml:trace>
  <inkml:trace contextRef="#ctx0" brushRef="#br0" timeOffset="270.994">0 99 6193 0 0,'0'0'3162'0'0,"0"0"-674"0"0,0 0-453 0 0,0 0-144 0 0,0 0-122 0 0,0 0-184 0 0,0 0-205 0 0,0 0-222 0 0,0 0-221 0 0,0 0-149 0 0,0 0-112 0 0,0 0-85 0 0,0 0-61 0 0,23-8-82 0 0,75-23-80 0 0,14 23 492 0 0,107 23-169 0 0,-178-11-2320 0 0,-24-3-7612 0 0,-16-1-2158 0 0</inkml:trace>
  <inkml:trace contextRef="#ctx0" brushRef="#br0" timeOffset="741.989">690 6 14651 0 0,'0'0'1910'0'0,"0"0"-463"0"0,0 0-135 0 0,0 0-21 0 0,0 0-31 0 0,0 0-126 0 0,0 0-219 0 0,0 0-216 0 0,0 0-166 0 0,0 0-125 0 0,0 0-77 0 0,0 0-39 0 0,11-1-63 0 0,33-4-21 0 0,-43 6-189 0 0,0-1-1 0 0,1 0 1 0 0,-1 1-1 0 0,0-1 0 0 0,0 1 1 0 0,0-1-1 0 0,0 1 1 0 0,0-1-1 0 0,0 1 0 0 0,0 0 1 0 0,0 0-1 0 0,0-1 1 0 0,0 1-1 0 0,0 0 0 0 0,0 0 1 0 0,-1 0-1 0 0,1 0 1 0 0,0 0-1 0 0,-1 0 0 0 0,1 0 1 0 0,0 0-1 0 0,-1 0 1 0 0,0 1-1 0 0,1-1 0 0 0,-1 0 1 0 0,0 0-1 0 0,1 0 1 0 0,-1 1-1 0 0,0-1 1 0 0,0 0-1 0 0,0 0 0 0 0,0 0 1 0 0,0 1-1 0 0,0-1 1 0 0,0 0-1 0 0,-1 0 0 0 0,1 1 1 0 0,0-1-19 0 0,0 3 61 0 0,2 13 18 0 0,-1 0 1 0 0,0 0 0 0 0,-2 0 0 0 0,0 0 0 0 0,0 0 0 0 0,-2 0 0 0 0,0 0 0 0 0,-1-1 0 0 0,-1 1 0 0 0,0-1-1 0 0,-1 0 1 0 0,-4 6-80 0 0,-27 50 74 0 0,25-53-64 0 0,1 0 1 0 0,1 0 0 0 0,1 1-1 0 0,0 0 1 0 0,2 1 0 0 0,0 0-1 0 0,1 0 1 0 0,1 1 0 0 0,1-1-1 0 0,1 1 1 0 0,1 0 0 0 0,1 18-11 0 0,4-37 39 0 0,-1 0 0 0 0,1 0 0 0 0,0 0 0 0 0,0-1 0 0 0,1 1 1 0 0,-1-1-1 0 0,0 0 0 0 0,1 0 0 0 0,0 0 0 0 0,-1 0 0 0 0,1 0 0 0 0,0-1 1 0 0,0 0-1 0 0,0 1 0 0 0,0-2 0 0 0,0 1 0 0 0,0 0 0 0 0,0-1 0 0 0,0 0 1 0 0,0 0-1 0 0,0 0 0 0 0,0 0 0 0 0,1-1-39 0 0,200-17 771 0 0,-170 18-676 0 0,-9 2-2006 0 0,-11-6-3713 0 0,-11 2-2223 0 0,-3 1-4846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18 571 3801 0 0,'0'0'2284'0'0,"0"0"-483"0"0,0 0-201 0 0,0 0-37 0 0,0 0-24 0 0,0 0-87 0 0,0 0-158 0 0,0 0-218 0 0,0 0-237 0 0,0 0-207 0 0,0 0-152 0 0,0 0-73 0 0,0 0-15 0 0,-3 1 52 0 0,-11 1 56 0 0,15 3 6435 0 0,16 2-5953 0 0,12-1-673 0 0,0-2 1 0 0,0-1-1 0 0,0-1 1 0 0,1-2-1 0 0,21-2-309 0 0,9 1 182 0 0,30-7 118 0 0,-89 8-281 0 0,-1 0-3 0 0,0 0-9 0 0,0 0-13 0 0,0 0-2 0 0,0 0 0 0 0,0 0 0 0 0,0 0 3 0 0,0 0 6 0 0,0 0-7 0 0,0 0 12 0 0,0 0-11 0 0,0 0-12 0 0,0 0-9 0 0,0 0 12 0 0,0 0-9 0 0,0 0-4 0 0,0 0 9 0 0,-10-16-4585 0 0,3 5-2010 0 0,3 8 816 0 0,2-1-5406 0 0</inkml:trace>
  <inkml:trace contextRef="#ctx0" brushRef="#br0" timeOffset="702.012">171 413 0 0 0,'0'0'1040'0'0,"0"0"873"0"0,0 0 386 0 0,0 0 112 0 0,0 0-13 0 0,0 0-138 0 0,0 0-266 0 0,0 0-287 0 0,0 0-268 0 0,0 0-227 0 0,0 0-169 0 0,0 0-135 0 0,0 0-85 0 0,-9 0 1862 0 0,10 0-2154 0 0,-1 0-47 0 0,0 0-60 0 0,4 9 2706 0 0,-12 275-2150 0 0,0-165-707 0 0,8-119-261 0 0,0 0 3 0 0,0 0-6 0 0,0 0-3 0 0,0 0-5 0 0,0 0 22 0 0,0 0-3 0 0,0 0-6 0 0,0 0-23 0 0,0 0 18 0 0,0 0 3 0 0,0 0-10 0 0,0 0 10 0 0,0 0-23 0 0,0 0-4 0 0,0 0 25 0 0,0 0-14 0 0,0 0 14 0 0,0 0 1 0 0,0 0-22 0 0,0 0-3 0 0,0 0 2 0 0,0 0-11 0 0,0 0-9 0 0,0 0-11 0 0,0 0-27 0 0,0 0-37 0 0,0 0 23 0 0,0 0-25 0 0,7-15-2611 0 0,10 4 590 0 0,-8 5-492 0 0,1 0-3559 0 0,-5 2-5333 0 0</inkml:trace>
  <inkml:trace contextRef="#ctx0" brushRef="#br0" timeOffset="2633.38">644 926 4169 0 0,'0'0'2803'0'0,"0"0"-721"0"0,0 0-275 0 0,0 0 7 0 0,0 0-27 0 0,0 0-63 0 0,0 0-174 0 0,0 0-214 0 0,0 0-214 0 0,0 0-201 0 0,0 0-153 0 0,-11-13-108 0 0,-34-37-79 0 0,33 7 576 0 0,13 32-845 0 0,-1-5-46 0 0,0 0-1 0 0,2 0 0 0 0,0 0 1 0 0,0 0-1 0 0,2 0 1 0 0,0 0-1 0 0,1 1 0 0 0,0-1-265 0 0,6-11 138 0 0,1 0-1 0 0,1 1 1 0 0,1 1-1 0 0,1 0 1 0 0,2 1 0 0 0,0 0-1 0 0,2 2 1 0 0,17-18-138 0 0,-22 28 66 0 0,-13 11-71 0 0,-1 1-14 0 0,0 0-37 0 0,0 0 10 0 0,1 5-48 0 0,26 157 161 0 0,-24-125-48 0 0,26 47-23 0 0,-26-82 14 0 0,0-2 0 0 0,0 1 1 0 0,0 0-1 0 0,0-1 0 0 0,0 1 1 0 0,0-1-1 0 0,0 0 1 0 0,0 0-1 0 0,0 0 0 0 0,0 0 1 0 0,0-1-1 0 0,0 1 0 0 0,0-1 1 0 0,0 0-1 0 0,0 0 0 0 0,0 0 1 0 0,0 0-1 0 0,0 0 1 0 0,-1-1-1 0 0,1 1 0 0 0,0-1 1 0 0,-1 0-1 0 0,1 0 0 0 0,-1 0 1 0 0,0 0-1 0 0,0 0 1 0 0,1 0-1 0 0,-2-1 0 0 0,1 1 1 0 0,0-1-1 0 0,0 1 0 0 0,0-2-10 0 0,3-1 7 0 0,69-69 112 0 0,-38 36-94 0 0,1 2 0 0 0,2 1 0 0 0,1 3 0 0 0,22-14-25 0 0,-61 45-2 0 0,0 0 0 0 0,0 0 0 0 0,0 0-1 0 0,1-1 1 0 0,-1 1 0 0 0,0 1 0 0 0,1-1 0 0 0,-1 0 0 0 0,1 0-1 0 0,-1 0 1 0 0,1 1 0 0 0,-1-1 0 0 0,1 1 0 0 0,-1-1 0 0 0,1 1-1 0 0,0 0 1 0 0,-1-1 0 0 0,1 1 0 0 0,0 0 0 0 0,-1 0 0 0 0,1 0-1 0 0,0 1 1 0 0,-1-1 0 0 0,1 0 0 0 0,-1 0 0 0 0,1 1 0 0 0,0-1-1 0 0,-1 1 1 0 0,1 0 0 0 0,-1-1 0 0 0,1 1 0 0 0,-1 0 0 0 0,0 0-1 0 0,1 0 1 0 0,-1 0 0 0 0,0 0 0 0 0,1 0 0 0 0,-1 0 0 0 0,0 0-1 0 0,0 1 1 0 0,0-1 0 0 0,0 0 0 0 0,0 1 0 0 0,-1-1-1 0 0,1 1 1 0 0,0-1 0 0 0,0 1 0 0 0,-1-1 0 0 0,1 1 0 0 0,-1-1-1 0 0,0 1 1 0 0,1 0 0 0 0,-1-1 0 0 0,0 1 0 0 0,0-1 0 0 0,0 3 2 0 0,2 168-913 0 0,-2-171 517 0 0,5 2-2143 0 0,4 1-1608 0 0,0-3-2591 0 0,-5-1-4710 0 0</inkml:trace>
  <inkml:trace contextRef="#ctx0" brushRef="#br0" timeOffset="3216.993">1823 405 7778 0 0,'0'0'1621'0'0,"0"0"-246"0"0,0 0 35 0 0,0 0 102 0 0,0 0-11 0 0,0 0-122 0 0,0 0-171 0 0,0 0-203 0 0,-34 17-182 0 0,-110 54-151 0 0,58-9 301 0 0,68-44-698 0 0,7-10-162 0 0,2 0 1 0 0,-1 1-1 0 0,1 0 0 0 0,0 1 1 0 0,1 0-1 0 0,0 0 0 0 0,1 1 0 0 0,0 0 1 0 0,0 1-1 0 0,2-1 0 0 0,-1 1 1 0 0,1 0-1 0 0,0 3-113 0 0,4-13 32 0 0,1-1 0 0 0,-1 0 1 0 0,1 1-1 0 0,-1-1 0 0 0,1 1 0 0 0,-1-1 0 0 0,1 0 1 0 0,0 1-1 0 0,0-1 0 0 0,0 1 0 0 0,0-1 1 0 0,0 1-1 0 0,0-1 0 0 0,0 1 0 0 0,0-1 0 0 0,0 1 1 0 0,1-1-1 0 0,-1 0 0 0 0,1 1 0 0 0,-1-1 1 0 0,1 1-1 0 0,-1-1 0 0 0,1 0 0 0 0,0 0 0 0 0,0 1 1 0 0,0-1-1 0 0,0 0 0 0 0,0 0 0 0 0,0 0 1 0 0,0 0-1 0 0,0 0 0 0 0,0 0 0 0 0,0 0 0 0 0,0 0 1 0 0,1 0-1 0 0,-1-1 0 0 0,0 1 0 0 0,1-1 0 0 0,-1 1 1 0 0,0-1-1 0 0,1 1 0 0 0,-1-1 0 0 0,1 0 1 0 0,-1 1-1 0 0,1-1 0 0 0,-1 0 0 0 0,0 0 0 0 0,1 0 1 0 0,-1 0-1 0 0,2-1-32 0 0,13-1 207 0 0,0-1 0 0 0,0-1 0 0 0,-1-1 0 0 0,1 0 0 0 0,-1-1 0 0 0,-1-1-1 0 0,1 0 1 0 0,-1-1 0 0 0,0-1 0 0 0,-1 0 0 0 0,10-8-207 0 0,16-9 158 0 0,140-80 230 0 0,-177 104-386 0 0,-1 1 0 0 0,1-1 0 0 0,0 1-1 0 0,0-1 1 0 0,0 1 0 0 0,0 0 0 0 0,0 0 0 0 0,0 0 0 0 0,0 0 0 0 0,0 0 0 0 0,0 0 0 0 0,0 1 0 0 0,1-1 0 0 0,-1 1-1 0 0,0-1 1 0 0,0 1 0 0 0,1 0 0 0 0,-1 0 0 0 0,0 0 0 0 0,1 0 0 0 0,-1 0 0 0 0,0 1 0 0 0,0-1 0 0 0,1 1-1 0 0,-1-1 1 0 0,0 1 0 0 0,0 0 0 0 0,0 0 0 0 0,0 0 0 0 0,0 0 0 0 0,0 0 0 0 0,0 0 0 0 0,0 1 0 0 0,0-1 0 0 0,0 0-1 0 0,-1 1 1 0 0,1 0 0 0 0,0-1 0 0 0,-1 1 0 0 0,0 0 0 0 0,1 0 0 0 0,0 1-2 0 0,9 147 93 0 0,-11-126-89 0 0,-4 42 4 0 0,-3-1 0 0 0,-3 0 0 0 0,-10 35-8 0 0,17-83 1 0 0,-1-1 0 0 0,0 1 0 0 0,-1 0-1 0 0,-1-1 1 0 0,-1 0 0 0 0,0-1 0 0 0,-1 0-1 0 0,-1 0 1 0 0,0 0 0 0 0,-1-1 0 0 0,-1 0 0 0 0,-6 6-1 0 0,9-15 7 0 0,1-1 0 0 0,-1-1 0 0 0,0 1 1 0 0,1-1-1 0 0,-2 0 0 0 0,1-1 0 0 0,0 0 1 0 0,0 0-1 0 0,-1-1 0 0 0,1 0 0 0 0,-1 0 1 0 0,1-1-1 0 0,-1 0 0 0 0,1-1 0 0 0,-1 0 1 0 0,0 0-8 0 0,5-1 0 0 0,0 0 0 0 0,0 0 0 0 0,0-1 0 0 0,1 1 0 0 0,-1-1 0 0 0,1 0 0 0 0,0 0 0 0 0,0 0 0 0 0,0 0 0 0 0,0 0 0 0 0,0-1 0 0 0,1 0 0 0 0,-1 1 0 0 0,1-1 0 0 0,0 0 0 0 0,0 0 0 0 0,1 0 0 0 0,-1 0 0 0 0,1 0 0 0 0,0-1 0 0 0,0 1 0 0 0,0 0 0 0 0,0-1 0 0 0,1 1 0 0 0,0 0 0 0 0,0-1 0 0 0,0 1 1 0 0,0-1-1 0 0,1 1 0 0 0,0 0 0 0 0,0-1 0 0 0,0 1 0 0 0,0 0 0 0 0,0 0 0 0 0,1 0 0 0 0,0 0 0 0 0,0 0 0 0 0,0 0 0 0 0,2-1 0 0 0,10-19-6 0 0,2 1 0 0 0,1 1 0 0 0,0 0 0 0 0,2 1 0 0 0,0 1 0 0 0,2 1 0 0 0,0 0 0 0 0,15-8 6 0 0,89-73-1383 0 0,-113 87-2705 0 0,-10 8-6663 0 0,0 4-617 0 0</inkml:trace>
  <inkml:trace contextRef="#ctx0" brushRef="#br0" timeOffset="5786.719">2392 43 0 0 0,'0'0'1162'0'0,"0"0"885"0"0,0 0 279 0 0,0 0-29 0 0,0 0-166 0 0,0 0-186 0 0,0 0-195 0 0,0 0-231 0 0,0 0-204 0 0,0 0-153 0 0,0 0-116 0 0,4-7-68 0 0,11-21-82 0 0,-11 21-95 0 0,-4 7-114 0 0,0 0-99 0 0,0 0-100 0 0,0 0-68 0 0,0 0-53 0 0,0 0-77 0 0,0 0-50 0 0,0 0-44 0 0,-8 116 1777 0 0,-30 53-1216 0 0,-109 227-355 0 0,107-307-320 0 0,40-88-74 0 0,0 0 1 0 0,0 0-1 0 0,0 0 1 0 0,0 0-1 0 0,-1 0 1 0 0,1 0-1 0 0,0 0 1 0 0,1 0 0 0 0,-1 0-1 0 0,0 0 1 0 0,0 0-1 0 0,0 0 1 0 0,1 0-1 0 0,-1 0 1 0 0,0 0-1 0 0,1 0 1 0 0,-1 0-1 0 0,1 0 1 0 0,-1 0 0 0 0,1 0-1 0 0,-1-1 1 0 0,1 1-1 0 0,0 0 1 0 0,-1 0-1 0 0,1-1 1 0 0,0 1-1 0 0,0 0 1 0 0,-1-1-1 0 0,1 1 1 0 0,0-1 0 0 0,0 1-1 0 0,0-1 1 0 0,0 1-1 0 0,0-1 1 0 0,0 0-1 0 0,0 0 1 0 0,0 1-1 0 0,0-1 1 0 0,0 0-1 0 0,0 0 1 0 0,0 0-1 0 0,0 0 1 0 0,0 0 0 0 0,0 0-1 0 0,0 0 1 0 0,0 0-1 0 0,0 0 1 0 0,-1-1-1 0 0,1 1 1 0 0,0 0-1 0 0,0-1 1 0 0,0 1-1 0 0,0 0 1 0 0,0-1 0 0 0,0 1-1 0 0,0-1 1 0 0,-1 0-1 0 0,2 0-8 0 0,11 1 95 0 0,258-7 712 0 0,-204 6-608 0 0,-67 1-186 0 0,0 0-14 0 0,0 0 9 0 0,0 0 12 0 0,0 0 0 0 0,0 0 5 0 0,0 0-13 0 0,0 0-4 0 0,0 0 7 0 0,-25-5-2149 0 0,20 0-37 0 0,4 3-5187 0 0,1-2-4831 0 0</inkml:trace>
  <inkml:trace contextRef="#ctx0" brushRef="#br0" timeOffset="13069.488">1178 883 0 0 0,'0'0'996'0'0,"0"0"467"0"0,0 0 290 0 0,0 0 206 0 0,0 0 33 0 0,0 0-102 0 0,0 0-248 0 0,0 0-310 0 0,0 0-312 0 0,0 0-222 0 0,0 0-141 0 0,1-8 2178 0 0,59-13 848 0 0,37 12-2329 0 0,-98 43-922 0 0,-69 108 290 0 0,70-142-711 0 0,-1 1-1 0 0,1-1 1 0 0,-1 0 0 0 0,1 0 0 0 0,0 1-1 0 0,-1-1 1 0 0,1 0 0 0 0,-1 1 0 0 0,1-1-1 0 0,-1 0 1 0 0,1 1 0 0 0,0-1 0 0 0,-1 0 0 0 0,1 1-1 0 0,0-1 1 0 0,-1 1 0 0 0,1-1 0 0 0,0 1-1 0 0,0-1 1 0 0,-1 1 0 0 0,1-1 0 0 0,0 1-1 0 0,0-1 1 0 0,0 1 0 0 0,0-1 0 0 0,0 1-1 0 0,0-1 1 0 0,0 1 0 0 0,0-1 0 0 0,0 1-1 0 0,0-1 1 0 0,0 1 0 0 0,0-1 0 0 0,0 1-1 0 0,0-1 1 0 0,0 1 0 0 0,0 0 0 0 0,1-1-1 0 0,-1 0 1 0 0,0 1 0 0 0,0-1 0 0 0,1 1-1 0 0,-1-1 1 0 0,0 1 0 0 0,1-1 0 0 0,-1 1 0 0 0,0-1-1 0 0,1 0 1 0 0,-1 1 0 0 0,1-1 0 0 0,-1 0-1 0 0,0 1 1 0 0,1-1 0 0 0,-1 0 0 0 0,1 0-1 0 0,-1 1 1 0 0,1-1 0 0 0,-1 0 0 0 0,1 0-1 0 0,-1 0 1 0 0,1 0 0 0 0,-1 0 0 0 0,1 0-1 0 0,0 0 1 0 0,-1 0 0 0 0,1 0 0 0 0,-1 0-1 0 0,1 0-10 0 0,46 1 843 0 0,-37-2-749 0 0,13 1-10 0 0,18 0-1248 0 0,-16 3-5477 0 0,-17-2-2256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4065 0 0,'0'0'1767'0'0,"0"0"-291"0"0,0 0-30 0 0,0 0 153 0 0,0 0 113 0 0,0 0-55 0 0,0 0-221 0 0,0 0-260 0 0,0 0-229 0 0,0 0-193 0 0,0 0-120 0 0,-5 8 3232 0 0,92 0-250 0 0,131-11-2131 0 0,-73-5-1123 0 0,-45 3-254 0 0,-99 5-140 0 0,-1 0 13 0 0,0 0 6 0 0,0 0-15 0 0,0 0-8 0 0,0 0-24 0 0,-22 0-2091 0 0,-7 2-2960 0 0,11 4-4517 0 0,11-2-1400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10530 0 0,'0'0'2441'0'0,"0"0"-854"0"0,0 0-510 0 0,0 0 61 0 0,0 0 264 0 0,0 0 230 0 0,0 0 44 0 0,0 0-210 0 0,0 0-315 0 0,0 0-291 0 0,0 0-228 0 0,38 2-173 0 0,117 5-123 0 0,-48-19 53 0 0,117-8-2201 0 0,-198 20-2380 0 0,-7 0-7690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1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 11402 0 0,'0'0'2324'0'0,"0"0"-689"0"0,0 0-390 0 0,0 0-45 0 0,0 0 6 0 0,0 0-54 0 0,0 0-127 0 0,0 0-140 0 0,0 0-107 0 0,0 0-61 0 0,0 0-51 0 0,0 0-125 0 0,0 0-93 0 0,2 19-73 0 0,4 61-47 0 0,-6-71-240 0 0,1 1 0 0 0,-2-1 0 0 0,1 0 1 0 0,-1 0-1 0 0,-1 1 0 0 0,0-1 0 0 0,0 0 0 0 0,0 0 0 0 0,-1-1 1 0 0,-1 1-1 0 0,-3 6-88 0 0,-2 6 110 0 0,-93 159 260 0 0,41-83-322 0 0,27-42-41 0 0,22-38-5 0 0,1 1 1 0 0,0 0 0 0 0,1 0 0 0 0,1 1-1 0 0,1 1 1 0 0,1-1 0 0 0,0 1 0 0 0,1 3-3 0 0,6-21 9 0 0,-1 0 0 0 0,1 0 0 0 0,0 0 0 0 0,0 0-1 0 0,0 0 1 0 0,0 0 0 0 0,0 0 0 0 0,1 0 0 0 0,-1 0 0 0 0,0 0 0 0 0,1 0 0 0 0,0 0 0 0 0,-1 0 0 0 0,1 0 0 0 0,0 0 0 0 0,0 0 0 0 0,0-1-1 0 0,0 1 1 0 0,0 0 0 0 0,0-1 0 0 0,1 1 0 0 0,-1-1 0 0 0,0 1 0 0 0,1-1 0 0 0,-1 0 0 0 0,1 0 0 0 0,0 1 0 0 0,-1-1 0 0 0,1 0 0 0 0,0 0-1 0 0,0-1 1 0 0,0 1 0 0 0,0 0 0 0 0,-1-1 0 0 0,1 1 0 0 0,0-1 0 0 0,1 1-9 0 0,83 5 474 0 0,-67-7-422 0 0,217-25 979 0 0,-152 32-920 0 0,-53 3-94 0 0,-26-16-2686 0 0,-10-8-6337 0 0,5 13-2899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7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1 612 4329 0 0,'0'0'2272'0'0,"0"0"-787"0"0,0 0-366 0 0,0 0 100 0 0,0 0 245 0 0,0 0 204 0 0,0 0 55 0 0,0 0-101 0 0,0 0-164 0 0,0 0-133 0 0,0 0-101 0 0,0 0-91 0 0,0 0-80 0 0,0 4-82 0 0,3 6 1326 0 0,10-42-152 0 0,-10 23-2394 0 0,13-32 419 0 0,1 1 0 0 0,2 1 0 0 0,2 0 0 0 0,2 1 0 0 0,1 2 0 0 0,26-31-170 0 0,-6 19 28 0 0,1 1 0 0 0,3 2-1 0 0,1 3 1 0 0,3 1 0 0 0,2 2-28 0 0,-53 38-1 0 0,0 1-1 0 0,-1-1 1 0 0,1 1-1 0 0,0-1 1 0 0,0 1-1 0 0,-1 0 1 0 0,1-1 0 0 0,0 1-1 0 0,0 0 1 0 0,-1-1-1 0 0,1 1 1 0 0,0 0-1 0 0,0 0 1 0 0,0 0 0 0 0,0 0-1 0 0,-1 0 1 0 0,1 0-1 0 0,0 0 1 0 0,0 0-1 0 0,0 0 1 0 0,0 0 0 0 0,-1 0-1 0 0,1 1 1 0 0,0-1-1 0 0,0 0 1 0 0,0 1-1 0 0,-1-1 1 0 0,1 0 0 0 0,0 1-1 0 0,0-1 1 0 0,-1 1-1 0 0,1-1 1 0 0,0 1-1 0 0,-1-1 1 0 0,1 1 0 0 0,-1 0-1 0 0,1-1 1 0 0,-1 1-1 0 0,1 0 1 0 0,-1-1-1 0 0,1 1 1 0 0,-1 0 0 0 0,0 0-1 0 0,1 0 1 0 0,-1-1-1 0 0,0 1 1 0 0,0 0-1 0 0,0 0 1 0 0,1 0 0 0 0,-1-1-1 0 0,0 2 2 0 0,7 50 20 0 0,-7-44-4 0 0,0 288 42 0 0,26-325-36 0 0,36-38-14 0 0,187-180 69 0 0,-160 197-140 0 0,-88 52 62 0 0,1-1-1 0 0,0 1 0 0 0,-1-1 0 0 0,1 1 1 0 0,-1 0-1 0 0,1 0 0 0 0,-1-1 1 0 0,0 1-1 0 0,0 0 0 0 0,0 0 0 0 0,0 0 1 0 0,0 0-1 0 0,0 1 0 0 0,0-1 1 0 0,-1 0-1 0 0,1 0 0 0 0,-1 0 0 0 0,0 1 1 0 0,1-1-1 0 0,-1 0 0 0 0,0 0 0 0 0,0 1 1 0 0,-1-1-1 0 0,1 0 0 0 0,-1 1 2 0 0,2 2 3 0 0,-27 311 69 0 0,26-220-2414 0 0,7-89-1533 0 0,-2-7-1746 0 0,-4 0 3935 0 0,1 0-10127 0 0</inkml:trace>
  <inkml:trace contextRef="#ctx0" brushRef="#br0" timeOffset="393.214">1146 323 11891 0 0,'0'0'2080'0'0,"0"0"-341"0"0,0 0-159 0 0,0 0-9 0 0,0 0-72 0 0,0 0-128 0 0,0 0-197 0 0,0 0-246 0 0,0 0-206 0 0,0 0-121 0 0,0 0-58 0 0,0 0-26 0 0,0 0-35 0 0,11 0-74 0 0,199-30 696 0 0,-108 26-1008 0 0,-102 46-68 0 0,-72 40 23 0 0,59-71-49 0 0,-28 22 14 0 0,29-26-8 0 0,1 1 1 0 0,0 1-1 0 0,1 0 1 0 0,0 0-1 0 0,1 1 1 0 0,-1 0-1 0 0,2 1 1 0 0,0 0-1 0 0,0 0 0 0 0,-3 7-8 0 0,11-17 1 0 0,-1 0-1 0 0,0-1 0 0 0,1 1 1 0 0,-1 0-1 0 0,1 0 0 0 0,-1 0 1 0 0,1 0-1 0 0,0 0 0 0 0,-1 0 1 0 0,1 0-1 0 0,0 0 0 0 0,0 0 1 0 0,-1 0-1 0 0,1 0 0 0 0,0 0 1 0 0,0 0-1 0 0,0 0 0 0 0,0 0 1 0 0,0 0-1 0 0,0 0 0 0 0,1 0 1 0 0,-1 0-1 0 0,0 0 0 0 0,1 0 1 0 0,-1 0-1 0 0,0-1 0 0 0,1 1 1 0 0,-1 0-1 0 0,1 0 0 0 0,-1 0 1 0 0,1 0-1 0 0,0 0 0 0 0,-1-1 1 0 0,1 1-1 0 0,0 0 0 0 0,-1 0 1 0 0,1-1-1 0 0,0 1 0 0 0,0-1 1 0 0,0 1-1 0 0,0-1 0 0 0,-1 1 1 0 0,1-1-1 0 0,0 1 0 0 0,0-1 1 0 0,0 0-1 0 0,0 0 0 0 0,0 1 0 0 0,0-1 1 0 0,0 0-1 0 0,0 0 0 0 0,0 0 1 0 0,0 0-1 0 0,0 0 0 0 0,0 0 1 0 0,0 0-1 0 0,1-1 0 0 0,11 0-124 0 0,0-2-1 0 0,-1 0 1 0 0,1 0-1 0 0,0-2 1 0 0,-1 1 0 0 0,0-1-1 0 0,0-1 1 0 0,0 0-1 0 0,-1-1 1 0 0,0 0 0 0 0,0-1-1 0 0,-1 0 1 0 0,4-4 124 0 0,38-24-5040 0 0,-30 19-4442 0 0,-19 15 7072 0 0,7-3-7547 0 0</inkml:trace>
  <inkml:trace contextRef="#ctx0" brushRef="#br0" timeOffset="3839.333">2096 192 0 0 0,'0'0'1036'0'0,"0"0"945"0"0,0 0 79 0 0,0 0-216 0 0,0 0-241 0 0,0 0-249 0 0,0 0-192 0 0,0 0-178 0 0,0 0-85 0 0,0 0-46 0 0,5-8-21 0 0,18-25-17 0 0,-22 32-745 0 0,-1 0 0 0 0,0 1-1 0 0,0-1 1 0 0,0 0 0 0 0,0 0 0 0 0,0 1-1 0 0,0-1 1 0 0,0 0 0 0 0,0 1-1 0 0,0-1 1 0 0,-1 0 0 0 0,1 1-1 0 0,0-1 1 0 0,0 0 0 0 0,-1 1 0 0 0,1-1-1 0 0,0 1 1 0 0,-1-1 0 0 0,1 0-1 0 0,0 1 1 0 0,-1-1 0 0 0,1 1-1 0 0,-1-1 1 0 0,1 1 0 0 0,-1-1 0 0 0,1 1-1 0 0,-1-1 1 0 0,0 1 0 0 0,1 0-1 0 0,-1-1 1 0 0,1 1 0 0 0,-1 0-1 0 0,0 0 1 0 0,1-1 0 0 0,-1 1 0 0 0,0 0-1 0 0,1 0 1 0 0,-1 0 0 0 0,0 0-1 0 0,1 0 1 0 0,-1 0 0 0 0,0 0-1 0 0,0 0 1 0 0,1 0 0 0 0,-1 0 0 0 0,0 0-1 0 0,1 0 1 0 0,-1 0 0 0 0,0 1-1 0 0,1-1 1 0 0,-1 0 0 0 0,1 0-1 0 0,-1 1 1 0 0,0-1 0 0 0,1 1 0 0 0,-1-1-70 0 0,-1 1 260 0 0,-11-1-45 0 0,1 0-1 0 0,0 2 1 0 0,0-1 0 0 0,0 1 0 0 0,0 1 0 0 0,1 1 0 0 0,-1-1-1 0 0,1 2 1 0 0,0-1 0 0 0,0 2 0 0 0,0-1 0 0 0,-1 3-215 0 0,1-3 49 0 0,0 0-1 0 0,0 1 1 0 0,1 1 0 0 0,-1 0 0 0 0,2 0-1 0 0,-1 1 1 0 0,1 0 0 0 0,0 1 0 0 0,1 0 0 0 0,0 0-1 0 0,0 1 1 0 0,1 0 0 0 0,0 0 0 0 0,1 1 0 0 0,0 0-1 0 0,1 0 1 0 0,0 0 0 0 0,1 1 0 0 0,0-1-1 0 0,0 1 1 0 0,2 0 0 0 0,-1 0 0 0 0,2 1 0 0 0,-1 3-49 0 0,4-12 56 0 0,1-1 1 0 0,-1 1-1 0 0,1-1 1 0 0,0 0-1 0 0,0 0 0 0 0,0 0 1 0 0,0 0-1 0 0,0 0 1 0 0,1-1-1 0 0,-1 0 1 0 0,1 1-1 0 0,0-1 1 0 0,0-1-1 0 0,0 1 1 0 0,0 0-1 0 0,0-1 1 0 0,0 0-1 0 0,0 0 1 0 0,0 0-1 0 0,0-1 1 0 0,0 1-1 0 0,1-1 0 0 0,-1 0 1 0 0,0 0-1 0 0,0 0 1 0 0,1-1-1 0 0,-1 0 1 0 0,0 1-1 0 0,0-1 1 0 0,0-1-1 0 0,0 1 1 0 0,0-1-57 0 0,14-4 161 0 0,0-1 0 0 0,-1 0 1 0 0,0-2-1 0 0,-1 0 0 0 0,1 0 0 0 0,-2-2 1 0 0,0 0-1 0 0,3-3-161 0 0,2 0 110 0 0,281-218 950 0 0,-300 231-1058 0 0,0 0 0 0 0,0 0-1 0 0,-1 0 1 0 0,1 1 0 0 0,0-1 0 0 0,0 0-1 0 0,0 0 1 0 0,0 0 0 0 0,0 1-1 0 0,0-1 1 0 0,0 0 0 0 0,0 1 0 0 0,0-1-1 0 0,1 1 1 0 0,-1-1 0 0 0,0 1 0 0 0,0 0-1 0 0,0 0 1 0 0,1-1 0 0 0,-1 1-1 0 0,0 0 1 0 0,0 0 0 0 0,1 0 0 0 0,-1 0-1 0 0,0 0 1 0 0,0 0 0 0 0,0 1 0 0 0,1-1-1 0 0,-1 0 1 0 0,0 1 0 0 0,0-1-1 0 0,0 1 1 0 0,0-1 0 0 0,0 1 0 0 0,1-1-1 0 0,-1 1 1 0 0,0 0 0 0 0,0 0-1 0 0,-1-1 1 0 0,1 1 0 0 0,0 0 0 0 0,0 0-1 0 0,0 0 1 0 0,0 0 0 0 0,-1 0 0 0 0,1 0-1 0 0,0 0 1 0 0,-1 0 0 0 0,1 0-1 0 0,-1 1 1 0 0,0-1 0 0 0,1 0 0 0 0,-1 0-1 0 0,0 0 1 0 0,1 1 0 0 0,-1-1 0 0 0,0 0-1 0 0,0 1-1 0 0,2 190 199 0 0,-6-130-195 0 0,-3 0 0 0 0,-2 0-1 0 0,-3-1 1 0 0,-8 19-4 0 0,16-64 2 0 0,-9 32 8 0 0,-2-1 0 0 0,-2-1 0 0 0,-2-1-1 0 0,-2 0 1 0 0,-2-2 0 0 0,-2 0 0 0 0,-1-2 0 0 0,-3 0-1 0 0,-1-2-9 0 0,21-26 0 0 0,-1 0 0 0 0,0-1 0 0 0,-1 0 0 0 0,-1-1 0 0 0,0 0 0 0 0,0-1-1 0 0,-1 0 1 0 0,0-1 0 0 0,-1 0 0 0 0,0-1 0 0 0,-11 5 0 0 0,23-13 2 0 0,0 1 0 0 0,0 0 0 0 0,1-1 0 0 0,-1 1 0 0 0,0-1 0 0 0,0 1 0 0 0,0-1 0 0 0,0 0 0 0 0,0 0 0 0 0,0 0 0 0 0,0 0 0 0 0,0 0 0 0 0,0 0 0 0 0,0-1 0 0 0,0 1 0 0 0,1-1 0 0 0,-1 1 0 0 0,0-1 1 0 0,0 1-1 0 0,0-1 0 0 0,1 0 0 0 0,-1 0 0 0 0,0 0 0 0 0,1 0 0 0 0,-1-1 0 0 0,1 1 0 0 0,-1 0 0 0 0,1 0 0 0 0,-1-1 0 0 0,1 1 0 0 0,0-1 0 0 0,0 0 0 0 0,0 1 0 0 0,0-1 0 0 0,0 0-2 0 0,-9-70 16 0 0,14 46-15 0 0,1-1 1 0 0,1 1 0 0 0,1 1 0 0 0,1-1-1 0 0,2 1 1 0 0,0 1 0 0 0,2-1 0 0 0,0 2-1 0 0,2 0 1 0 0,0 0 0 0 0,5-2-2 0 0,-19 24-1 0 0,26-42-104 0 0,1 2 1 0 0,2 1-1 0 0,1 1 0 0 0,3 1 0 0 0,1 2 0 0 0,11-8 105 0 0,1 22-2846 0 0,-24 21-8826 0 0,-19 1-356 0 0</inkml:trace>
  <inkml:trace contextRef="#ctx0" brushRef="#br0" timeOffset="5739.701">1452 504 0 0 0,'0'0'693'0'0,"0"0"380"0"0,0 0-10 0 0,0 0-38 0 0,0 0 2 0 0,0 0-77 0 0,0 0-108 0 0,0 0-96 0 0,0 0-83 0 0,0 0-51 0 0,7-2 7513 0 0,25-11-6304 0 0,68-25 222 0 0,-93 38-98 0 0,-86 31-1757 0 0,-3 0 18 0 0,70-24-268 0 0,22-6-1634 0 0,4-2-3274 0 0,-11 1-5971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8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97 420 5473 0 0,'0'0'1446'0'0,"0"0"-514"0"0,0 0-321 0 0,0 0 45 0 0,0 0 276 0 0,0 0 303 0 0,0 0 147 0 0,0 0-62 0 0,0 0-146 0 0,0 0-186 0 0,0 0-141 0 0,16-7-109 0 0,49-21-111 0 0,18 21 1734 0 0,154-9 1352 0 0,-78-11-2777 0 0,-42 12-608 0 0,-72 11-342 0 0,-45 4-12 0 0,0 0-16 0 0,0 0-20 0 0,0 0-24 0 0,0 0-46 0 0,0 0-66 0 0,-23 26-5610 0 0,10-17-2486 0 0,7-1-2743 0 0</inkml:trace>
  <inkml:trace contextRef="#ctx0" brushRef="#br0" timeOffset="262.722">1 702 9530 0 0,'0'0'1174'0'0,"0"0"-366"0"0,0 0-35 0 0,0 0 326 0 0,0 0 337 0 0,0 0 144 0 0,0 0-87 0 0,0 0-182 0 0,34-3-225 0 0,108-8-211 0 0,192-10 1658 0 0,-245 17-6543 0 0,-89 3-511 0 0,0-1-361 0 0,0 1-5403 0 0</inkml:trace>
  <inkml:trace contextRef="#ctx0" brushRef="#br0" timeOffset="1060.439">353 0 0 0 0,'0'0'697'0'0,"0"0"1373"0"0,0 0 400 0 0,0 0-132 0 0,0 0-240 0 0,0 0-254 0 0,0 0-258 0 0,0 0-218 0 0,0 0-168 0 0,0 0-127 0 0,0 0-119 0 0,0 0-103 0 0,0 0-111 0 0,0 0-173 0 0,0 0-136 0 0,0 0-126 0 0,0 0-111 0 0,0 0-74 0 0,4 11 75 0 0,37 40 910 0 0,138 99 659 0 0,-126-108-1505 0 0,1-3-1 0 0,2-2 1 0 0,1-2-1 0 0,10 1-258 0 0,-2-1 233 0 0,-65-35-212 0 0,1 0-1 0 0,0 0 1 0 0,-1 0-1 0 0,1 0 1 0 0,-1 0-1 0 0,1 0 1 0 0,-1 1-1 0 0,1-1 1 0 0,-1 0-1 0 0,1 0 1 0 0,-1 1-1 0 0,0-1 1 0 0,1 0-1 0 0,-1 1 1 0 0,1-1-1 0 0,-1 0 1 0 0,1 1-1 0 0,-1-1 1 0 0,0 0-1 0 0,1 1 1 0 0,-1-1-1 0 0,0 1 1 0 0,0-1-1 0 0,1 1 1 0 0,-1-1-1 0 0,0 1 1 0 0,0-1-1 0 0,0 1 1 0 0,1-1-1 0 0,-1 1 1 0 0,0-1-1 0 0,0 1 1 0 0,0-1-1 0 0,0 1 1 0 0,0-1-1 0 0,0 1 1 0 0,0-1-1 0 0,0 1 1 0 0,0 0-1 0 0,0-1 1 0 0,-1 1-1 0 0,1-1 1 0 0,0 1-1 0 0,0-1 1 0 0,0 1-1 0 0,-1-1 1 0 0,1 1-1 0 0,0-1 1 0 0,-1 0-1 0 0,1 1 1 0 0,0-1-1 0 0,-1 1 1 0 0,1-1-1 0 0,0 0 1 0 0,-1 1-1 0 0,1-1 1 0 0,-1 0-21 0 0,-32 22 494 0 0,19-15-460 0 0,-15 13 25 0 0,0 0 0 0 0,1 2 0 0 0,1 1 0 0 0,2 1 0 0 0,0 2 0 0 0,1 0 0 0 0,-12 20-59 0 0,-69 107 147 0 0,35-51 13 0 0,37-49-1874 0 0,27-49-538 0 0,2-1-1200 0 0,1-2-3627 0 0,1-1-4926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02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119 154 4865 0 0,'0'0'1326'0'0,"0"0"-23"0"0,0 0-38 0 0,0 0 63 0 0,0 0 111 0 0,0 0 67 0 0,0 0-40 0 0,0 0-226 0 0,0 0-332 0 0,0 0-333 0 0,0 0-202 0 0,-11 11-102 0 0,-34 37-25 0 0,16 27 234 0 0,25-50-348 0 0,-24 221 664 0 0,26 34-480 0 0,3-270-299 0 0,0 0 0 0 0,1-1 0 0 0,0 1 0 0 0,1-1 0 0 0,0 1 0 0 0,0-1-1 0 0,1 0 1 0 0,0 0 0 0 0,1 0 0 0 0,4 5-17 0 0,-7-12 39 0 0,-1 1 0 0 0,1-1 0 0 0,1 1 0 0 0,-1-1 0 0 0,0 0-1 0 0,1 0 1 0 0,-1 0 0 0 0,1-1 0 0 0,-1 1 0 0 0,1-1 0 0 0,0 1-1 0 0,0-1 1 0 0,0 0 0 0 0,-1 0 0 0 0,1 0 0 0 0,0 0 0 0 0,1 0 0 0 0,-1-1-1 0 0,0 0 1 0 0,0 1 0 0 0,0-1 0 0 0,0 0 0 0 0,0 0 0 0 0,0-1 0 0 0,0 1-1 0 0,0-1 1 0 0,0 1 0 0 0,0-1 0 0 0,0 0 0 0 0,0 0 0 0 0,0-1-1 0 0,0 1 1 0 0,1-1-39 0 0,86-61 1041 0 0,-43 15-850 0 0,-2-2 0 0 0,-3-1 0 0 0,-2-3-1 0 0,-2-1 1 0 0,-2-2 0 0 0,3-13-191 0 0,-20 35 58 0 0,-2-1 1 0 0,-2 0-1 0 0,-1-2 0 0 0,-2 1 1 0 0,-1-2-1 0 0,-2 1 1 0 0,-2-1-1 0 0,-2 0 1 0 0,-1-1-1 0 0,-2 0 0 0 0,-3-23-58 0 0,-10 23 439 0 0,-2 61-401 0 0,-4 44 150 0 0,4 1 1 0 0,2 0 0 0 0,3 1-1 0 0,3 0 1 0 0,3 0 0 0 0,6 54-189 0 0,1-21 393 0 0,5-1 1 0 0,20 86-394 0 0,5-73-18 0 0,-31-103-952 0 0,-4-16-6473 0 0,0 1 1937 0 0,0 2-6083 0 0</inkml:trace>
  <inkml:trace contextRef="#ctx0" brushRef="#br0" timeOffset="244.09">851 678 12475 0 0,'0'0'1628'0'0,"0"0"-661"0"0,0 0-288 0 0,0 0 77 0 0,0 0 232 0 0,0 0 175 0 0,0 0-9 0 0,0 0-160 0 0,0 0-261 0 0,-6 34-253 0 0,-16 105-174 0 0,28-69-5 0 0,27 30-1271 0 0,-32-94-598 0 0,-1-5-4679 0 0,0-1-4015 0 0</inkml:trace>
  <inkml:trace contextRef="#ctx0" brushRef="#br0" timeOffset="913.585">982 774 9898 0 0,'0'0'1518'0'0,"0"0"-507"0"0,0 0-286 0 0,0 0 66 0 0,0 0 160 0 0,0 0 136 0 0,0 0 18 0 0,0 0-67 0 0,0 0-106 0 0,0 0-145 0 0,0 0-116 0 0,0 0-111 0 0,0 0-101 0 0,29-5-63 0 0,92-16-67 0 0,99-11 779 0 0,-205 32-712 0 0,-22-2 700 0 0,-19-3-803 0 0,-85-49-109 0 0,110 53-182 0 0,1 1 0 0 0,-1-1 1 0 0,1 1-1 0 0,-1-1 0 0 0,1 1 0 0 0,-1 0 1 0 0,1-1-1 0 0,-1 1 0 0 0,1-1 1 0 0,-1 1-1 0 0,0 0 0 0 0,1 0 0 0 0,-1-1 1 0 0,1 1-1 0 0,-1 0 0 0 0,0 0 0 0 0,1 0 1 0 0,-1 0-1 0 0,0 0 0 0 0,1 0 1 0 0,-1 0-1 0 0,0 0 0 0 0,1 0 0 0 0,-1 0 1 0 0,0 0-1 0 0,1 0 0 0 0,-1 0 1 0 0,0 1-1 0 0,1-1 0 0 0,-1 0 0 0 0,0 1 1 0 0,1-1-1 0 0,-1 0 0 0 0,1 1 1 0 0,-1-1-1 0 0,1 0 0 0 0,-1 1 0 0 0,1-1 1 0 0,-1 1-1 0 0,1-1 0 0 0,-1 1 0 0 0,1-1 1 0 0,0 1-1 0 0,-1-1 0 0 0,1 1 1 0 0,0 0-1 0 0,-1-1 0 0 0,1 1 0 0 0,0 0 1 0 0,0-1-1 0 0,0 1 0 0 0,-1-1 1 0 0,1 1-1 0 0,0 0 0 0 0,0 0-2 0 0,-2 45 49 0 0,3-34-11 0 0,16 163 173 0 0,-9-132 346 0 0,23-116 526 0 0,74-85-987 0 0,-67 108-189 0 0,-48 80-5641 0 0,6-15-2909 0 0,2-6-3525 0 0</inkml:trace>
  <inkml:trace contextRef="#ctx0" brushRef="#br0" timeOffset="1334.659">1600 697 12419 0 0,'0'0'1843'0'0,"0"0"-426"0"0,0 0-287 0 0,0 0 21 0 0,0 0 90 0 0,0 0-10 0 0,0 0-114 0 0,0 0-191 0 0,0 0-212 0 0,0 0-126 0 0,0 0-110 0 0,0 0-88 0 0,34-21-55 0 0,104-65-55 0 0,-68 54 167 0 0,-3 25 177 0 0,-66 8-605 0 0,1 0 0 0 0,-1 1 1 0 0,0-1-1 0 0,1 1 0 0 0,-1 0 0 0 0,0-1 1 0 0,0 1-1 0 0,0 0 0 0 0,0-1 0 0 0,0 1 1 0 0,-1 0-1 0 0,1 0 0 0 0,0 0 0 0 0,-1 0 1 0 0,1 0-1 0 0,-1 0 0 0 0,0 0 0 0 0,0 0 1 0 0,0 0-1 0 0,0 0 0 0 0,0 0 0 0 0,0 0 0 0 0,0 0 1 0 0,-1 0-1 0 0,1 0 0 0 0,-1 0 0 0 0,0 1-19 0 0,1 3 60 0 0,-3 5-11 0 0,0 0-1 0 0,-1 0 1 0 0,0-1 0 0 0,0 1 0 0 0,-1-1 0 0 0,0 0 0 0 0,-1 0 0 0 0,-1-1-1 0 0,1 0 1 0 0,-3 3-49 0 0,-3 5 36 0 0,-41 49 47 0 0,42-56-65 0 0,1 1 1 0 0,0 1 0 0 0,1 0-1 0 0,1 0 1 0 0,0 1-1 0 0,0 0 1 0 0,1 0-1 0 0,1 0 1 0 0,0 1-1 0 0,1 0 1 0 0,-1 5-19 0 0,6-17 9 0 0,-1 0 0 0 0,1 0 0 0 0,0 0 0 0 0,0 0 0 0 0,0 0 0 0 0,1 0 0 0 0,-1 0 0 0 0,0 0 0 0 0,1 0 0 0 0,-1 0 0 0 0,1 0 0 0 0,0 0 0 0 0,0 0 1 0 0,0-1-1 0 0,0 1 0 0 0,0 0 0 0 0,0 0 0 0 0,0-1 0 0 0,0 1 0 0 0,1-1 0 0 0,-1 1 0 0 0,0-1 0 0 0,1 1 0 0 0,0-1 0 0 0,-1 0 0 0 0,1 0 0 0 0,0 0 1 0 0,-1 0-1 0 0,1 0 0 0 0,0 0 0 0 0,0 0 0 0 0,0-1 0 0 0,0 1 0 0 0,0-1 0 0 0,0 1 0 0 0,0-1 0 0 0,0 0 0 0 0,0 0 0 0 0,0 0 0 0 0,0 0-9 0 0,85-4 511 0 0,65-49-64 0 0,-123 41-488 0 0,4 0-664 0 0,-22 10-3818 0 0,1 1-3722 0 0,-11 1-4705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3.6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1 189 0 0 0,'0'0'796'0'0,"0"0"539"0"0,0 0 296 0 0,0 0 4 0 0,0 0-240 0 0,0 0-357 0 0,0 0-298 0 0,0 0-148 0 0,0 0-21 0 0,3-1 16 0 0,105 10 4534 0 0,177-25-66 0 0,335-84-1866 0 0,-124 27-1989 0 0,-405 65-850 0 0,-74 35-1160 0 0,-3-26-3244 0 0,-8-2-3942 0 0,-1 1-3859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4.6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0 267 0 0 0,'0'0'831'0'0,"0"0"-16"0"0,0 0-142 0 0,0 0 115 0 0,0 0 362 0 0,0 0 390 0 0,0 0 217 0 0,0 0 22 0 0,0 0-86 0 0,33-4-171 0 0,106-13-182 0 0,195-41 3627 0 0,-243 42-4088 0 0,835-124 2981 0 0,-475 116-3095 0 0,-450 24-659 0 0,-1 0 72 0 0,0 0 67 0 0,-23 0 655 0 0,-56-7-602 0 0,79 7-284 0 0,0 0-3 0 0,0 0 0 0 0,0 0-13 0 0,0 0 8 0 0,0 0 2 0 0,0 0-3 0 0,0 0-8 0 0,0 0 10 0 0,0 0 4 0 0,0 0-13 0 0,0 0 8 0 0,0 0 2 0 0,0 0 1 0 0,0 0 0 0 0,0 0-18 0 0,0 0 2 0 0,0 0 9 0 0,0 0-10 0 0,0 0 5 0 0,0 0-22 0 0,0 0-3 0 0,0 0 10 0 0,0 0-12 0 0,0 0 6 0 0,0 0-11 0 0,0 0-1 0 0,0 0-19 0 0,-11 27-5611 0 0,6-20-296 0 0,2-3-5909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57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1340 0 0 0,'0'0'688'0'0,"0"0"1045"0"0,0 0 462 0 0,0 0 64 0 0,0 0-87 0 0,0 0-190 0 0,0 0-216 0 0,0 0-230 0 0,0 0-352 0 0,0-7-344 0 0,35-99 1076 0 0,164-224 1228 0 0,289-351-969 0 0,-483 675-2164 0 0,10-16 80 0 0,1 2 1 0 0,0 0-1 0 0,2 0 0 0 0,0 2 1 0 0,1 0-1 0 0,15-9-91 0 0,-32 28-7 0 0,0 1 0 0 0,0-1 1 0 0,0 1-1 0 0,0-1 0 0 0,0 1 0 0 0,0 0 0 0 0,-1 0 0 0 0,1 0 0 0 0,-1 0 1 0 0,1 0-1 0 0,-1 0 0 0 0,0 0 0 0 0,1 0 0 0 0,-1 1 0 0 0,0-1 1 0 0,-1 1-1 0 0,1-1 0 0 0,0 0 0 0 0,-1 1 0 0 0,1-1 0 0 0,-1 1 0 0 0,0-1 1 0 0,0 1-1 0 0,0-1 0 0 0,0 1 0 0 0,0 0 7 0 0,0-1 2 0 0,37 504 240 0 0,28-110-150 0 0,-63-311 400 0 0,-22-84 916 0 0,10-3-1331 0 0,0 0 0 0 0,0-1 1 0 0,0 0-1 0 0,0-1 0 0 0,1 0 1 0 0,0 0-1 0 0,0-1 0 0 0,0-1 0 0 0,1 1 1 0 0,-8-7-78 0 0,-15-7 62 0 0,-23-20-39 0 0,1-2 1 0 0,2-2-1 0 0,2-2 1 0 0,2-2 0 0 0,2-3-1 0 0,-34-48-23 0 0,18 25-53 0 0,32 40-495 0 0,28 31-99 0 0,3 8-1918 0 0,22 19-4688 0 0,-15-13-3687 0 0</inkml:trace>
  <inkml:trace contextRef="#ctx0" brushRef="#br0" timeOffset="1116.369">1093 1124 6873 0 0,'0'0'1539'0'0,"0"0"-412"0"0,0 0 64 0 0,0 0 346 0 0,0 0 204 0 0,0 0 12 0 0,0 0-216 0 0,0 0-274 0 0,0 0-220 0 0,38-25-185 0 0,123-84-141 0 0,56-65 1261 0 0,-161 124-1596 0 0,-2-3-1 0 0,-2-2 1 0 0,-3-2 0 0 0,0-5-382 0 0,-29 35 50 0 0,-2 0 0 0 0,-1-1 0 0 0,-2-1 0 0 0,0-1 0 0 0,-2 0 0 0 0,-2-1 0 0 0,0 0 0 0 0,-2 0 0 0 0,-1-1 0 0 0,1-18-50 0 0,-9-89 145 0 0,-1 136-149 0 0,0 0-1 0 0,0 0 0 0 0,-1 0 1 0 0,1 0-1 0 0,-1 1 0 0 0,1-1 1 0 0,-1 0-1 0 0,0 1 0 0 0,0 0 1 0 0,0-1-1 0 0,0 1 0 0 0,0 0 1 0 0,0 0-1 0 0,-1 0 0 0 0,1 0 1 0 0,-1 0-1 0 0,1 1 0 0 0,-1-1 0 0 0,0 1 1 0 0,0-1-1 0 0,0 1 0 0 0,0 0 1 0 0,0 0-1 0 0,0 1 0 0 0,0-1 1 0 0,0 0-1 0 0,0 1 0 0 0,0 0 1 0 0,0 0-1 0 0,0 0 0 0 0,0 0 1 0 0,0 0-1 0 0,0 1 0 0 0,0-1 1 0 0,0 1-1 0 0,0 0 0 0 0,0 0 1 0 0,0 0-1 0 0,0 0 0 0 0,0 1 0 0 0,0-1 1 0 0,1 1-1 0 0,-1-1 0 0 0,1 1 1 0 0,-1 0-1 0 0,1 0 0 0 0,0 0 1 0 0,-1 1-1 0 0,0 1 5 0 0,-26 23-25 0 0,2 2 0 0 0,1 1 0 0 0,1 1 0 0 0,2 1 0 0 0,1 1 0 0 0,1 1 0 0 0,-11 26 25 0 0,20-35-2 0 0,1-1-1 0 0,2 2 0 0 0,0-1 1 0 0,2 1-1 0 0,0 0 0 0 0,2 1 1 0 0,1 0-1 0 0,1 0 0 0 0,2 0 1 0 0,0 0-1 0 0,2 0 0 0 0,1 0 3 0 0,0-14 7 0 0,1-1 0 0 0,0 1 0 0 0,1-1 0 0 0,1 0 0 0 0,0-1 0 0 0,1 1 0 0 0,0-1 0 0 0,0 0 0 0 0,1 0 0 0 0,1-1 0 0 0,0 0 0 0 0,0 0 0 0 0,1-1 0 0 0,0 0 0 0 0,0 0 1 0 0,1-1-1 0 0,1-1 0 0 0,-1 0 0 0 0,1 0 0 0 0,0-1 0 0 0,1 0 0 0 0,-1-1 0 0 0,1 0 0 0 0,0-1 0 0 0,0 0 0 0 0,1-1 0 0 0,-1 0 0 0 0,1-1 0 0 0,0-1 0 0 0,-1 0 0 0 0,10-1-7 0 0,0-1 80 0 0,1-2 0 0 0,0 0 0 0 0,-1-1 1 0 0,0-2-1 0 0,0 0 0 0 0,0-2 0 0 0,-1 0 1 0 0,0-1-1 0 0,-1-1 0 0 0,0-1 0 0 0,-1-1 1 0 0,15-11-81 0 0,315-203 328 0 0,-341 221-322 0 0,0 1 0 0 0,0-1-1 0 0,0 1 1 0 0,0 1 0 0 0,1 0 0 0 0,-1 0 0 0 0,1 0 0 0 0,0 1 0 0 0,0 1 0 0 0,0-1 0 0 0,2 1-6 0 0,-9 3 2 0 0,-1-1-1 0 0,1 1 1 0 0,0-1-1 0 0,-1 1 1 0 0,1 0 0 0 0,-1 0-1 0 0,0 0 1 0 0,0 0-1 0 0,0 0 1 0 0,0 0 0 0 0,0 0-1 0 0,0 0 1 0 0,0 0-1 0 0,-1 0 1 0 0,1 0 0 0 0,-1 1-1 0 0,1-1 1 0 0,-1 0-1 0 0,0 0 1 0 0,0 1-1 0 0,0-1 1 0 0,0 0 0 0 0,0 0-1 0 0,-1 1 1 0 0,1-1-1 0 0,-1 0 1 0 0,1 0 0 0 0,-1 1-2 0 0,0 4 8 0 0,-2 15 11 0 0,-1 0-1 0 0,-2-1 0 0 0,0 1 1 0 0,-1-1-1 0 0,-1 0 0 0 0,-1 0 0 0 0,-1-1 1 0 0,-6 8-19 0 0,6-8 0 0 0,6-12 4 0 0,-3 9 12 0 0,-1 0 0 0 0,0-1 0 0 0,-1 0 0 0 0,-1 0 0 0 0,-1-1 0 0 0,0 0 0 0 0,0-1 0 0 0,-2-1 0 0 0,0 0 0 0 0,0 0 0 0 0,-7 3-16 0 0,-28 0 0 0 0,38-57-72 0 0,10 35 55 0 0,1 1 3 0 0,1 0 0 0 0,0 0 0 0 0,0 1 0 0 0,0-1 0 0 0,0 1 0 0 0,0-1 0 0 0,1 1 1 0 0,0 0-1 0 0,0 0 0 0 0,0 0 0 0 0,1 1 0 0 0,-1-1 0 0 0,1 1 0 0 0,0-1 0 0 0,0 1 0 0 0,0 0 1 0 0,0 1-1 0 0,0-1 0 0 0,1 1 0 0 0,-1 0 0 0 0,1 0 0 0 0,0 0 0 0 0,0 1 0 0 0,-1-1 0 0 0,1 1 1 0 0,0 0-1 0 0,0 1 0 0 0,0-1 0 0 0,1 1 14 0 0,3 0-10 0 0,-1 0 0 0 0,0 0 0 0 0,1 1 0 0 0,-1 0 1 0 0,0 0-1 0 0,1 1 0 0 0,-1 1 0 0 0,0-1 0 0 0,-1 1 0 0 0,1 0 0 0 0,0 1 1 0 0,-1 0-1 0 0,0 0 0 0 0,0 1 0 0 0,2 1 10 0 0,3 3 18 0 0,1-1 1 0 0,-1 0-1 0 0,1-1 0 0 0,0 0 1 0 0,1-1-1 0 0,-1 0 0 0 0,1-1 1 0 0,1-1-1 0 0,-1 0 1 0 0,0-1-1 0 0,1-1 0 0 0,0 0 1 0 0,6 0-19 0 0,9-5 81 0 0,-1-1 0 0 0,0-1 0 0 0,0-1 0 0 0,-1-2 0 0 0,0-1 0 0 0,0-1 0 0 0,0-2-1 0 0,-2 0 1 0 0,0-2 0 0 0,0 0 0 0 0,-1-2 0 0 0,-1-1 0 0 0,0-1 0 0 0,-2-1 0 0 0,0-1 0 0 0,-1-1 0 0 0,-1-1 0 0 0,6-10-81 0 0,-16 20 36 0 0,-5 7-13 0 0,-1 1 0 0 0,0-1 1 0 0,1 0-1 0 0,-2-1 0 0 0,1 1 1 0 0,-1-1-1 0 0,0 1 0 0 0,0-1 0 0 0,0 0 1 0 0,-1 0-1 0 0,0 0 0 0 0,0-1 1 0 0,0 1-1 0 0,-1 0 0 0 0,0-1 0 0 0,0-2-23 0 0,-2 8-1 0 0,0 0 0 0 0,1 0-1 0 0,-1 0 1 0 0,0 1 0 0 0,0-1 0 0 0,1 0-1 0 0,-1 0 1 0 0,0 1 0 0 0,0-1-1 0 0,0 1 1 0 0,0-1 0 0 0,0 1-1 0 0,0-1 1 0 0,0 1 0 0 0,0 0 0 0 0,0-1-1 0 0,0 1 1 0 0,0 0 0 0 0,0 0-1 0 0,0-1 1 0 0,0 1 0 0 0,0 0-1 0 0,-1 0 1 0 0,1 0 0 0 0,0 1-1 0 0,0-1 1 0 0,0 0 0 0 0,0 0 0 0 0,0 1-1 0 0,0-1 1 0 0,0 0 0 0 0,0 1-1 0 0,0-1 1 0 0,0 1 0 0 0,0-1-1 0 0,0 1 1 0 0,0 0 0 0 0,1-1-1 0 0,-1 1 1 0 0,0 0 0 0 0,0 0 0 0 0,1-1-1 0 0,-1 1 1 0 0,0 0 0 0 0,1 0-1 0 0,-1 0 2 0 0,-15 10-19 0 0,1 1 0 0 0,1 1 0 0 0,0 0 1 0 0,0 1-1 0 0,2 0 0 0 0,0 1 0 0 0,0 1 0 0 0,1 0 0 0 0,1 0 0 0 0,1 1 0 0 0,0 0 0 0 0,2 1 0 0 0,0 0 0 0 0,0 0 0 0 0,2 0 0 0 0,0 1 0 0 0,1 0 0 0 0,0 7 19 0 0,4-19-2 0 0,0-1 0 0 0,0 0 0 0 0,0 1 0 0 0,1-1 0 0 0,0 0 0 0 0,0 0 0 0 0,0 0 0 0 0,1 1 0 0 0,0-1 1 0 0,0 0-1 0 0,1-1 0 0 0,-1 1 0 0 0,1 0 0 0 0,1-1 0 0 0,-1 0 0 0 0,1 0 0 0 0,0 0 0 0 0,0 0 0 0 0,0 0 0 0 0,1-1 0 0 0,-1 1 0 0 0,1-1 0 0 0,0-1 0 0 0,5 4 2 0 0,4 1 50 0 0,-1-1 1 0 0,1-1-1 0 0,0 0 0 0 0,1-1 0 0 0,-1 0 0 0 0,1-2 0 0 0,0 1 0 0 0,0-2 0 0 0,0 0 1 0 0,0 0-1 0 0,1-2 0 0 0,-1 0 0 0 0,0-1 0 0 0,0 0 0 0 0,0-1 0 0 0,0-1 0 0 0,0 0 1 0 0,0-1-1 0 0,0-1 0 0 0,-1 0 0 0 0,0-1 0 0 0,0 0 0 0 0,-1-1 0 0 0,1-1 0 0 0,-1 0 1 0 0,-1-1-1 0 0,0-1 0 0 0,0 1 0 0 0,5-7-50 0 0,-4 2 44 0 0,-1 1 0 0 0,0-2 0 0 0,-1 1-1 0 0,0-2 1 0 0,-1 0 0 0 0,-1 0 0 0 0,-1 0 0 0 0,0-1 0 0 0,-1 0 0 0 0,-1-1-1 0 0,0 0 1 0 0,-2 0 0 0 0,0 0 0 0 0,-1 0 0 0 0,0-1 0 0 0,-2 1 0 0 0,0-1-1 0 0,-2-13-43 0 0,1 24-17 0 0,-1 0 0 0 0,0 0-1 0 0,0 0 1 0 0,-1 0-1 0 0,0 0 1 0 0,0 0-1 0 0,-1 1 1 0 0,1-1-1 0 0,-2 1 1 0 0,1 0-1 0 0,-1-1 1 0 0,-1 2 0 0 0,1-1-1 0 0,-1 0 1 0 0,0 1-1 0 0,-1 0 1 0 0,1 0-1 0 0,-1 0 1 0 0,0 1-1 0 0,-1 0 1 0 0,1 0 0 0 0,-1 1-1 0 0,0 0 1 0 0,0 0-1 0 0,0 0 1 0 0,-1 1-1 0 0,1 0 1 0 0,-1 1-1 0 0,0-1 1 0 0,0 2-1 0 0,0-1 1 0 0,0 1 0 0 0,0 0-1 0 0,0 0 1 0 0,-3 1 17 0 0,7 0-125 0 0,0-1 0 0 0,-1 1 0 0 0,1 0 0 0 0,0 0 0 0 0,0 0 0 0 0,0 0 0 0 0,-1 1 0 0 0,1 0 0 0 0,0 0 0 0 0,0 0 0 0 0,0 0 0 0 0,0 1 0 0 0,0-1 0 0 0,0 1 1 0 0,1 0-1 0 0,-1 0 0 0 0,0 0 0 0 0,1 1 0 0 0,0-1 0 0 0,-1 1 0 0 0,1 0 0 0 0,0 0 0 0 0,1 0 0 0 0,-1 0 0 0 0,0 1 0 0 0,1-1 0 0 0,0 1 0 0 0,0 0 0 0 0,0-1 0 0 0,0 1 0 0 0,0 0 1 0 0,1 0-1 0 0,0 0 0 0 0,0 0 0 0 0,0 0 125 0 0,0 22-2729 0 0,2-10-2081 0 0,6-4-6989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99 246 6353 0 0,'0'0'1730'0'0,"0"0"-95"0"0,0 0-29 0 0,0 0 42 0 0,0 0 39 0 0,0 0-67 0 0,0 0-237 0 0,0 0-309 0 0,0 0-310 0 0,0 0-274 0 0,0 0-193 0 0,0 0-120 0 0,-3-4-27 0 0,0 1-148 0 0,3 3 15 0 0,0 0-1 0 0,0 1 1 0 0,0-1 0 0 0,0 1-1 0 0,0-1 1 0 0,0 0-1 0 0,0 1 1 0 0,0-1 0 0 0,0 1-1 0 0,0-1 1 0 0,-1 0 0 0 0,1 1-1 0 0,0-1 1 0 0,0 0-1 0 0,0 1 1 0 0,-1-1 0 0 0,1 0-1 0 0,0 1 1 0 0,-1-1-1 0 0,1 0 1 0 0,0 0 0 0 0,-1 1-1 0 0,1-1 1 0 0,0 0-1 0 0,-1 0 1 0 0,1 0 0 0 0,0 1-1 0 0,-1-1 1 0 0,1 0-1 0 0,0 0 1 0 0,-1 0 0 0 0,1 0-1 0 0,-1 0 1 0 0,1 0 0 0 0,0 0-1 0 0,-1 0 1 0 0,1 0-1 0 0,-1 0 1 0 0,1 0 0 0 0,0 0-1 0 0,-1 0 1 0 0,1 0-1 0 0,-1 0 1 0 0,1 0 0 0 0,0 0-1 0 0,-1-1 1 0 0,1 1-1 0 0,-1 0 1 0 0,1 0 0 0 0,0 0-1 0 0,-1-1-16 0 0,-69 506 2493 0 0,63-275-2359 0 0,7-225-121 0 0,0 1-1 0 0,0-1 0 0 0,0 1 1 0 0,0-1-1 0 0,1 1 0 0 0,0-1 0 0 0,0 1 1 0 0,1-1-1 0 0,-1 0 0 0 0,1 0 0 0 0,0 0 1 0 0,1 0-1 0 0,-1 0 0 0 0,1 0 1 0 0,0 0-1 0 0,0-1 0 0 0,0 1 0 0 0,1-1 1 0 0,0 0-1 0 0,-1 0 0 0 0,1-1 0 0 0,1 1 1 0 0,-1-1-1 0 0,1 1 0 0 0,-1-2 0 0 0,1 1 1 0 0,0 0-1 0 0,0-1 0 0 0,0 0 1 0 0,0 0-1 0 0,0 0 0 0 0,1-1 0 0 0,-1 0 1 0 0,0 0-1 0 0,4 0-12 0 0,8-5 68 0 0,0 0 1 0 0,-1-1 0 0 0,1-1-1 0 0,-1-1 1 0 0,0-1-1 0 0,-1 0 1 0 0,0 0-1 0 0,0-2 1 0 0,-1 0 0 0 0,0-1-1 0 0,0 0 1 0 0,-1-1-1 0 0,-1 0 1 0 0,0-1 0 0 0,-1 0-1 0 0,8-14-68 0 0,-17 25 4 0 0,49-62 64 0 0,-3-3 0 0 0,-2-2 0 0 0,-4-1 0 0 0,-3-3 0 0 0,-3-1 0 0 0,-3-2-1 0 0,-4-1 1 0 0,12-52-68 0 0,-31 96 31 0 0,-2 0 0 0 0,-1 0 1 0 0,-2-1-1 0 0,-1 0 0 0 0,-1 0 0 0 0,-2-7-31 0 0,-2 42 5 0 0,1-1 0 0 0,-1 1 1 0 0,1 0-1 0 0,-1-1 0 0 0,1 1 1 0 0,-1 0-1 0 0,1-1 0 0 0,-1 1 0 0 0,1-1 1 0 0,-1 1-1 0 0,0-1 0 0 0,1 1 0 0 0,-1-1 1 0 0,0 1-1 0 0,1-1 0 0 0,-1 0 1 0 0,0 1-1 0 0,0-1 0 0 0,1 0 0 0 0,-1 0 1 0 0,0 1-1 0 0,0-1 0 0 0,0 0 0 0 0,1 0 1 0 0,-1 0-1 0 0,0 0 0 0 0,0 0 0 0 0,0 0 1 0 0,1 0-1 0 0,-1-1 0 0 0,0 1 1 0 0,0 0-1 0 0,0 0 0 0 0,1-1 0 0 0,-1 1 1 0 0,0 0-1 0 0,1-1 0 0 0,-1 1 0 0 0,0 0 1 0 0,0-1-1 0 0,1 1 0 0 0,-1-1 0 0 0,1 0 1 0 0,-1 1-1 0 0,1-1 0 0 0,-1 1 1 0 0,1-1-1 0 0,-1 0 0 0 0,1 1 0 0 0,-1-1 1 0 0,1 0-1 0 0,0 0 0 0 0,-1 1 0 0 0,1-1 1 0 0,0 0-1 0 0,0 0 0 0 0,-1 1 0 0 0,1-1 1 0 0,0 0-1 0 0,0 0-5 0 0,-21 39 24 0 0,2 0-1 0 0,2 1 1 0 0,1 1-1 0 0,2 1 1 0 0,2 0-1 0 0,-3 25-23 0 0,3-2 54 0 0,2 1 0 0 0,4 0-1 0 0,2 0 1 0 0,5 55-54 0 0,4-78 37 0 0,1 1-1 0 0,2-2 1 0 0,3 1-1 0 0,0-1 1 0 0,3-1 0 0 0,2 0-1 0 0,3 3-36 0 0,-9-12-9 0 0,4-55-7765 0 0,-6 15 853 0 0,-3 5-4310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10410 0 0,'0'0'3294'0'0,"0"0"-1111"0"0,0 0-586 0 0,0 0-190 0 0,0 0-120 0 0,0 0-159 0 0,0 0-212 0 0,0 0-254 0 0,0 0-192 0 0,0 0-82 0 0,0 0-28 0 0,0 0 30 0 0,-2 11-2 0 0,-8 89 602 0 0,-21 162 184 0 0,12-166-2104 0 0,19-95 415 0 0,7-1-2115 0 0,4 0-1312 0 0,-5-1-3664 0 0,-3-2-3815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8410 0 0,'0'0'3319'0'0,"0"0"-1464"0"0,0 0-807 0 0,0 0-142 0 0,0 0 72 0 0,0 0 131 0 0,0 0 95 0 0,0 0-71 0 0,0 0-184 0 0,0 0-175 0 0,0 0-141 0 0,0 0-95 0 0,0 0-76 0 0,35-4-54 0 0,107-12-76 0 0,51-2 495 0 0,-192 18-804 0 0,0 0 0 0 0,0 0 0 0 0,0 1 0 0 0,0-1 0 0 0,0 0 0 0 0,0 0-1 0 0,0 0 1 0 0,0 0 0 0 0,0 0 0 0 0,0 0 0 0 0,0 0 0 0 0,0-1 0 0 0,0 1-1 0 0,0 0 1 0 0,0 0 0 0 0,0-1 0 0 0,0 1 0 0 0,0-1 0 0 0,0 1 0 0 0,-1-1 0 0 0,1 1-1 0 0,0-1 1 0 0,0 1 0 0 0,0-1 0 0 0,-1 0 0 0 0,1 0 0 0 0,0 1 0 0 0,-1-1-1 0 0,1 0 1 0 0,0 0 0 0 0,-1 0 0 0 0,1 0 0 0 0,-1 1 0 0 0,1-1 0 0 0,-1 0 0 0 0,0 0-1 0 0,1 0 1 0 0,-1 0 0 0 0,0 0 0 0 0,0 0 0 0 0,0 0 0 0 0,0 0 0 0 0,0 0-1 0 0,0 0 1 0 0,0 0 0 0 0,0 0 0 0 0,0 0 0 0 0,0-1-23 0 0,-2-7 41 0 0,1 0 0 0 0,-1 1 0 0 0,-1-1 1 0 0,1 0-1 0 0,-1 1 0 0 0,-1 0 0 0 0,0 0 0 0 0,0 0 0 0 0,0 0 1 0 0,-1 0-1 0 0,0 1 0 0 0,-1 0 0 0 0,0 0 0 0 0,0 0 0 0 0,0 1 1 0 0,-4-3-42 0 0,-3-5 40 0 0,12 12-43 0 0,0 1-1 0 0,0 0 1 0 0,0-1 0 0 0,0 1 0 0 0,0 0 0 0 0,-1-1 0 0 0,1 1 0 0 0,0 0 0 0 0,-1 0 0 0 0,1 0 0 0 0,-1 0-1 0 0,1 0 1 0 0,-1 1 0 0 0,1-1 0 0 0,-1 0 0 0 0,1 1 0 0 0,-1-1 0 0 0,0 1 0 0 0,0-1 0 0 0,1 1 0 0 0,-1 0-1 0 0,0 0 1 0 0,1 0 0 0 0,-1 0 0 0 0,0 0 0 0 0,0 0 0 0 0,1 0 0 0 0,-1 1 0 0 0,0-1 0 0 0,1 1-1 0 0,-1-1 1 0 0,0 1 0 0 0,1-1 0 0 0,-1 1 0 0 0,1 0 0 0 0,-1 0 0 0 0,1 0 0 0 0,-1 0 0 0 0,1 0 0 0 0,0 0-1 0 0,-1 0 1 0 0,1 0 0 0 0,0 1 0 0 0,0-1 0 0 0,0 0 0 0 0,0 1 0 0 0,0-1 0 0 0,0 1 0 0 0,0 0 3 0 0,-7 23-5 0 0,1-1 0 0 0,2 1 1 0 0,0 0-1 0 0,2 1 0 0 0,0-1 1 0 0,2 23 4 0 0,-5 178 48 0 0,23-234 277 0 0,145-146 28 0 0,-76 69-2182 0 0,-86 85 1389 0 0,3-3-127 0 0,1 3-4063 0 0,-2 0-5194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2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7434 0 0,'0'0'6036'0'0,"0"0"-3395"0"0,0 0-1135 0 0,0 0-99 0 0,0 0-69 0 0,0 0-114 0 0,0 0-170 0 0,0 0-248 0 0,0 0-226 0 0,0 0-153 0 0,0 0-65 0 0,0 0-41 0 0,9-6-26 0 0,31-20-10 0 0,-35 23-212 0 0,0 0-1 0 0,1 1 0 0 0,-1-1 1 0 0,1 2-1 0 0,0-1 0 0 0,0 0 1 0 0,0 1-1 0 0,0 0 0 0 0,0 1 1 0 0,0-1-1 0 0,0 1 0 0 0,0 0 1 0 0,2 1-73 0 0,6-1 75 0 0,-13 3-69 0 0,1-1 0 0 0,-1 1 0 0 0,1 0 1 0 0,-1 0-1 0 0,0-1 0 0 0,0 1 0 0 0,0 0 0 0 0,-1 0 0 0 0,1 0 0 0 0,-1 0 0 0 0,0 0 0 0 0,1 0 0 0 0,-1 0 0 0 0,0 0 0 0 0,-1 0 0 0 0,1 0 0 0 0,-1 0 0 0 0,1 0 0 0 0,-1 0 0 0 0,0 0 0 0 0,0 1-6 0 0,-67 93 132 0 0,3 7-31 0 0,64-102-93 0 0,0 0 0 0 0,0 0-1 0 0,1 0 1 0 0,-1 0-1 0 0,1 0 1 0 0,-1 0 0 0 0,1 0-1 0 0,0 0 1 0 0,0 1-1 0 0,0-1 1 0 0,0 0 0 0 0,0 0-1 0 0,0 0 1 0 0,0 0-1 0 0,1 0 1 0 0,-1 0 0 0 0,1 0-1 0 0,0 0 1 0 0,-1 0-1 0 0,1 0 1 0 0,0 0 0 0 0,0 0-1 0 0,0 0 1 0 0,1-1-1 0 0,-1 1 1 0 0,0 0 0 0 0,1-1-1 0 0,-1 1 1 0 0,1-1-1 0 0,-1 1 1 0 0,1-1 0 0 0,0 0-1 0 0,-1 1 1 0 0,1-1 0 0 0,0 0-1 0 0,0 0 1 0 0,0-1-1 0 0,0 1 1 0 0,0 0 0 0 0,0 0-8 0 0,6 1 122 0 0,0 1 0 0 0,0-1 0 0 0,-1 0 0 0 0,1-1 0 0 0,0 0 0 0 0,1 0 1 0 0,-1-1-1 0 0,0 1 0 0 0,0-2 0 0 0,0 1 0 0 0,0-1 0 0 0,0-1 0 0 0,0 0 1 0 0,0 0-1 0 0,-1 0 0 0 0,1-1 0 0 0,3-1-122 0 0,28-4 413 0 0,-38 8-398 0 0,-1 0-6 0 0,0 0 3 0 0,0 0 16 0 0,0 0 2 0 0,0 0-13 0 0,0 0-6 0 0,0 0 3 0 0,-11-4-2268 0 0,7 2-1453 0 0,1 1-3973 0 0,1 0-4724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3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11098 0 0,'0'0'2045'0'0,"0"0"-393"0"0,0 0-169 0 0,0 0 41 0 0,0 0-43 0 0,0 0-156 0 0,0 0-252 0 0,0 0-287 0 0,0 0-217 0 0,0 0-173 0 0,0 0-58 0 0,0 0-28 0 0,0 0-50 0 0,0 0 472 0 0,83 1 927 0 0,-34 1-1311 0 0,0-2-1 0 0,0-2 0 0 0,0-2 0 0 0,-1-3 0 0 0,9-3-347 0 0,38-19 304 0 0,-61 13-210 0 0,-33 16-140 0 0,-1 0-39 0 0,-27-4-2877 0 0,-3 7-1468 0 0,11 1-4981 0 0,8 0-2520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16203 0 0,'0'0'1486'0'0,"0"0"-384"0"0,0 0 10 0 0,0 0 315 0 0,0 0 189 0 0,0 0-118 0 0,0 0-273 0 0,0 0-282 0 0,0 0-242 0 0,0 0-180 0 0,37 1-124 0 0,115 4-97 0 0,-26-19 187 0 0,14 3-2346 0 0,-137 14-5024 0 0,-2-3-5319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1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16 984 0 0,'0'0'1943'0'0,"0"0"-324"0"0,0 0-20 0 0,0 0 276 0 0,0 0 253 0 0,0 0-28 0 0,0 0-298 0 0,0 0-486 0 0,0 0-448 0 0,0 0-296 0 0,0 0-140 0 0,0-2-37 0 0,4-9 16 0 0,-3 9 8 0 0,-2 13 1261 0 0,-17 20-969 0 0,-2-1 0 0 0,-1-1 0 0 0,-1-1 1 0 0,-1-1-1 0 0,-6 4-711 0 0,-24 28 367 0 0,-176 192 635 0 0,223-243-972 0 0,-1-1-1 0 0,1 1 1 0 0,0 0-1 0 0,1 0 1 0 0,0 1-1 0 0,0-1 1 0 0,1 1-1 0 0,0 0 1 0 0,0 1-1 0 0,1-1 0 0 0,0 1 1 0 0,1-1-1 0 0,0 1 1 0 0,1 0-1 0 0,0 0 1 0 0,0-1-1 0 0,1 9-29 0 0,4-12 25 0 0,-1-1 0 0 0,1 1-1 0 0,0-1 1 0 0,0 0-1 0 0,0 0 1 0 0,1 0-1 0 0,0 0 1 0 0,0-1-1 0 0,0 0 1 0 0,1 0-1 0 0,-1 0 1 0 0,1-1-1 0 0,0 0 1 0 0,0 0-1 0 0,0 0 1 0 0,0-1-1 0 0,0 0 1 0 0,1 0-1 0 0,-1 0 1 0 0,1-1 0 0 0,0 0-1 0 0,-1 0 1 0 0,5-1-25 0 0,513 31 930 0 0,-410 4-884 0 0,-109-31-228 0 0,-4-4 233 0 0,-1 0 0 0 0,0 0 0 0 0,0 0 1 0 0,0 0-1 0 0,0-1 0 0 0,0 1 0 0 0,1 0 1 0 0,-1 0-1 0 0,0 0 0 0 0,0 0 0 0 0,0 0 0 0 0,0-1 1 0 0,1 1-1 0 0,-1 0 0 0 0,0 0 0 0 0,0 0 1 0 0,0 0-1 0 0,1 0 0 0 0,-1 0 0 0 0,0 0 1 0 0,0 0-1 0 0,1 0 0 0 0,-1 0 0 0 0,0 0 1 0 0,0 0-1 0 0,0 0 0 0 0,1 0 0 0 0,-1 0 1 0 0,0 0-1 0 0,0 0 0 0 0,0 0 0 0 0,1 0 1 0 0,-1 0-1 0 0,0 1 0 0 0,0-1 0 0 0,0 0 0 0 0,1 0-51 0 0,-74-131 314 0 0,-118-168-81 0 0,75 82-141 0 0,115 216-118 0 0,1 0 0 0 0,0 0 0 0 0,0 0-1 0 0,0 0 1 0 0,0 0 0 0 0,0 0 0 0 0,0 0 0 0 0,0 0-1 0 0,0 0 1 0 0,0 0 0 0 0,0 1 0 0 0,1-1-1 0 0,-1 0 1 0 0,0 0 0 0 0,1 0 0 0 0,-1 0-1 0 0,1 0 1 0 0,-1 0 0 0 0,1 0 0 0 0,-1 0 0 0 0,1 1-1 0 0,0-1 1 0 0,-1 0 0 0 0,1 1 0 0 0,0-1-1 0 0,-1 0 1 0 0,1 1 0 0 0,0-1 0 0 0,0 1 0 0 0,0-1-1 0 0,0 1 1 0 0,0-1 0 0 0,-1 1 0 0 0,1-1-1 0 0,0 1 1 0 0,0 0 0 0 0,0 0 0 0 0,0 0 0 0 0,0-1-1 0 0,0 1 1 0 0,0 0 0 0 0,0 0 0 0 0,0 0-1 0 0,0 0 1 0 0,0 1 0 0 0,0-1 0 0 0,0 0 0 0 0,0 0-1 0 0,0 1 1 0 0,0-1 0 0 0,0 0 0 0 0,0 1-1 0 0,0-1 1 0 0,0 1 0 0 0,-1-1 0 0 0,1 1 0 0 0,0 0 26 0 0,14-1-270 0 0,35 11-2039 0 0,-18 5-4387 0 0,-19-8-5084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63 0 0 0,'0'0'1579'0'0,"0"0"375"0"0,0 0 158 0 0,0 0 67 0 0,0 0-97 0 0,0 0-136 0 0,0 0-247 0 0,0 0-263 0 0,0 0-250 0 0,0 0-249 0 0,0 0-147 0 0,0 0-98 0 0,-2-1-502 0 0,-4 2 7339 0 0,31 99-6654 0 0,-12-31-553 0 0,-2 1 0 0 0,-4 0-1 0 0,-2 30-321 0 0,-2-20 154 0 0,-3 0 0 0 0,-3 1 0 0 0,-12 62-154 0 0,-32-8 333 0 0,64-216-3648 0 0,-12 47-1164 0 0,-1 4-4604 0 0,-4 29 8296 0 0,2-15-10495 0 0</inkml:trace>
  <inkml:trace contextRef="#ctx0" brushRef="#br0" timeOffset="422.878">1 155 8338 0 0,'0'0'2230'0'0,"0"0"-299"0"0,0 0-88 0 0,0 0-72 0 0,0 0-124 0 0,0 0-210 0 0,0 0-268 0 0,0 0-274 0 0,0 0-227 0 0,0 0-127 0 0,0 0-42 0 0,0 0 16 0 0,0 0 35 0 0,6-1 29 0 0,270-33 3202 0 0,347-61-1914 0 0,-483 75-1751 0 0,-141 18-2470 0 0,-7 0-6861 0 0,6 2-2896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4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9 733 10050 0 0,'0'0'2918'0'0,"0"0"-1523"0"0,0 0-665 0 0,0 0-114 0 0,0 0 91 0 0,0 0 182 0 0,0 0 115 0 0,0 0-18 0 0,0 0-79 0 0,0 0-115 0 0,0 0-144 0 0,-1 22-112 0 0,-7 163 542 0 0,9-163-921 0 0,-1-10-80 0 0,0 0 1 0 0,0 0-1 0 0,1-1 1 0 0,1 1 0 0 0,0 0-1 0 0,0 0 1 0 0,1-1-1 0 0,1 0 1 0 0,0 1-1 0 0,0-1 1 0 0,1 0 0 0 0,1-1-1 0 0,2 4-77 0 0,-7-12 54 0 0,1 0 0 0 0,0 0 0 0 0,0 0 0 0 0,0 0 0 0 0,0-1 0 0 0,1 1 0 0 0,-1-1 0 0 0,0 1-1 0 0,1-1 1 0 0,-1 0 0 0 0,1 0 0 0 0,0 0 0 0 0,-1 0 0 0 0,1 0 0 0 0,0 0 0 0 0,-1-1 0 0 0,1 1 0 0 0,0-1 0 0 0,0 0 0 0 0,-1 0-1 0 0,1 0 1 0 0,0 0 0 0 0,0-1 0 0 0,-1 1 0 0 0,1-1 0 0 0,0 1 0 0 0,-1-1 0 0 0,1 0 0 0 0,0 0 0 0 0,-1 0 0 0 0,1 0 0 0 0,-1-1 0 0 0,0 1-1 0 0,1-1 1 0 0,0 0-54 0 0,78-72 940 0 0,-72 64-964 0 0,199-242 205 0 0,-206 250-183 0 0,-1 0 0 0 0,-1 1-1 0 0,1 0 1 0 0,0-1 0 0 0,0 1-1 0 0,0-1 1 0 0,0 1 0 0 0,0 0 0 0 0,0 0-1 0 0,0-1 1 0 0,0 1 0 0 0,1 0-1 0 0,-1 0 1 0 0,0 0 0 0 0,1 0 0 0 0,-1 1-1 0 0,0-1 1 0 0,1 0 0 0 0,-1 0 0 0 0,1 1-1 0 0,0-1 1 0 0,-1 1 0 0 0,1 0-1 0 0,-1-1 1 0 0,1 1 0 0 0,0 0 0 0 0,-1 0-1 0 0,1 0 1 0 0,0 0 0 0 0,-1 0-1 0 0,1 0 1 0 0,-1 1 0 0 0,2-1 2 0 0,46 125-3 0 0,-45-112 18 0 0,49 114 38 0 0,-50-121-45 0 0,0-1 0 0 0,0-1 0 0 0,1 1 0 0 0,0 0 0 0 0,0-1 0 0 0,0 0 0 0 0,0 0 1 0 0,1 0-1 0 0,0 0 0 0 0,0-1 0 0 0,0 0 0 0 0,0 0 0 0 0,0 0 0 0 0,0 0 0 0 0,1-1 0 0 0,0 0 0 0 0,-1 0 0 0 0,1-1 0 0 0,0 1 0 0 0,0-1 1 0 0,4 0-9 0 0,0-1 73 0 0,1 0 0 0 0,0-1 0 0 0,-1 0 0 0 0,1-1 1 0 0,-1 0-1 0 0,1 0 0 0 0,-1-1 0 0 0,0-1 0 0 0,0 1 1 0 0,0-2-1 0 0,-1 1 0 0 0,1-1 0 0 0,-1-1 0 0 0,0 0 1 0 0,-1 0-1 0 0,1-1 0 0 0,-1 0 0 0 0,-1 0 1 0 0,2-2-74 0 0,6-7 85 0 0,0-1 1 0 0,-1 0 0 0 0,-1 0 0 0 0,0-1 0 0 0,-2-1-1 0 0,0 0 1 0 0,-1-1 0 0 0,-1 0 0 0 0,-1-1 0 0 0,-1 1 0 0 0,0-1-1 0 0,-2-1 1 0 0,-1 1 0 0 0,0-3-86 0 0,-1-24-764 0 0,-4 37-1778 0 0,0 11-5528 0 0,1 0-4262 0 0</inkml:trace>
  <inkml:trace contextRef="#ctx0" brushRef="#br0" timeOffset="1122.053">1264 1 16011 0 0,'0'0'1743'0'0,"0"0"-304"0"0,0 0-266 0 0,0 0-172 0 0,0 0-54 0 0,0 0-31 0 0,0 0-81 0 0,0 0-103 0 0,0 0-70 0 0,0 0-99 0 0,-3 36-87 0 0,-6 119-51 0 0,-7 193 831 0 0,1 86-765 0 0,16-346-488 0 0,-2-87-4 0 0,1 0 0 0 0,0-1 0 0 0,0 1 0 0 0,0 0 0 0 0,0-1 0 0 0,0 1 0 0 0,0 0 0 0 0,0 0 0 0 0,0-1 0 0 0,0 1 0 0 0,0 0 0 0 0,0-1 0 0 0,0 1 0 0 0,0 0 0 0 0,1-1 0 0 0,-1 1 0 0 0,0 0 0 0 0,0-1-1 0 0,1 1 1 0 0,-1 0 0 0 0,1-1 0 0 0,-1 1 0 0 0,0-1 0 0 0,1 1 0 0 0,-1-1 0 0 0,1 1 0 0 0,-1-1 0 0 0,1 1 0 0 0,0-1 0 0 0,-1 0 0 0 0,1 1 0 0 0,-1-1 0 0 0,1 0 0 0 0,0 1 0 0 0,-1-1 0 0 0,1 0 0 0 0,0 0 0 0 0,-1 1 0 0 0,1-1 0 0 0,0 0 0 0 0,-1 0 0 0 0,1 0 0 0 0,0 0 0 0 0,-1 0 0 0 0,1 0 0 0 0,0 0 0 0 0,0 0 0 0 0,-1-1 0 0 0,1 1 0 0 0,0 0 0 0 0,-1 0 0 0 0,1 0 0 0 0,0-1 0 0 0,-1 1 0 0 0,1 0 0 0 0,0-1 1 0 0,32-25-26 0 0,-30 23 26 0 0,225-227-261 0 0,-228 229 257 0 0,1 0 0 0 0,-1 0 0 0 0,1 0 0 0 0,-1 0-1 0 0,1 0 1 0 0,0 0 0 0 0,0 0 0 0 0,-1 0 0 0 0,1 0 0 0 0,0 0 0 0 0,0 1 0 0 0,0-1 0 0 0,0 0 0 0 0,0 0 0 0 0,0 1 0 0 0,0-1 0 0 0,0 1 0 0 0,0-1 0 0 0,0 1 0 0 0,0-1 0 0 0,0 1 0 0 0,0 0 0 0 0,1-1 0 0 0,-1 1 0 0 0,0 0 0 0 0,0 0-1 0 0,0 0 1 0 0,0 0 0 0 0,1 0 0 0 0,-1 0 0 0 0,0 0 0 0 0,0 1 0 0 0,0-1 0 0 0,0 0 0 0 0,1 1 0 0 0,-1-1 0 0 0,0 0 0 0 0,0 1 0 0 0,0 0 0 0 0,0-1 0 0 0,0 1 0 0 0,0-1 0 0 0,0 1 0 0 0,0 0 0 0 0,0 0 0 0 0,-1 0 0 0 0,1-1-1 0 0,0 1 1 0 0,0 0 0 0 0,-1 0 0 0 0,1 0 0 0 0,0 0 0 0 0,-1 0 0 0 0,1 1 0 0 0,-1-1 0 0 0,0 0 0 0 0,1 0 0 0 0,-1 1 4 0 0,0 5-2 0 0,0 1 0 0 0,0-1 0 0 0,1 0-1 0 0,0 0 1 0 0,0 0 0 0 0,0 0 0 0 0,1 0 0 0 0,0 0 0 0 0,1 0 0 0 0,0 0-1 0 0,0-1 1 0 0,0 1 0 0 0,0-1 0 0 0,1 0 0 0 0,0 0 0 0 0,1 0 0 0 0,-1 0-1 0 0,1-1 1 0 0,0 0 0 0 0,1 0 0 0 0,-1 0 0 0 0,1-1 0 0 0,0 0 0 0 0,0 0-1 0 0,0 0 1 0 0,1-1 0 0 0,-1 0 0 0 0,1 0 0 0 0,0 0 0 0 0,-1-1 0 0 0,1 0-1 0 0,0-1 1 0 0,7 2 2 0 0,-3-3 15 0 0,-1 1-1 0 0,1-2 0 0 0,-1 1 1 0 0,1-1-1 0 0,-1-1 0 0 0,0 0 1 0 0,0 0-1 0 0,0-1 0 0 0,0 0 1 0 0,0-1-1 0 0,0 0 0 0 0,2-2-14 0 0,1-1 22 0 0,-1-1 0 0 0,1 0 1 0 0,-2-1-1 0 0,1 0 0 0 0,-1 0 0 0 0,0-1 0 0 0,-1-1 0 0 0,-1 0 0 0 0,1 0 0 0 0,-2-1 0 0 0,1 0 0 0 0,-2-1 0 0 0,0 1 0 0 0,0-2 0 0 0,-1 1 0 0 0,-1-1 0 0 0,0 1 1 0 0,-1-1-1 0 0,0-1 0 0 0,-1 1 0 0 0,-1 0 0 0 0,1-14-22 0 0,-4 26-3 0 0,0 1 0 0 0,0-1 0 0 0,0 1 0 0 0,0-1 0 0 0,0 1 0 0 0,0-1 1 0 0,0 1-1 0 0,0-1 0 0 0,-1 1 0 0 0,1 0 0 0 0,-1 0 0 0 0,1 0 0 0 0,-1 0 0 0 0,1 0 0 0 0,-1 0 0 0 0,1 0 1 0 0,-1 0-1 0 0,0 1 0 0 0,1-1 0 0 0,-1 1 0 0 0,0-1 0 0 0,0 1 0 0 0,1-1 0 0 0,-1 1 0 0 0,0 0 0 0 0,0 0 1 0 0,0 0-1 0 0,0 0 0 0 0,1 0 0 0 0,-1 1 0 0 0,0-1 0 0 0,0 1 0 0 0,0-1 0 0 0,1 1 0 0 0,-1-1 0 0 0,0 1 1 0 0,1 0-1 0 0,-1 0 0 0 0,1 0 0 0 0,-1 0 0 0 0,1 0 0 0 0,-1 0 0 0 0,1 0 0 0 0,-1 0 0 0 0,1 1 0 0 0,-1 0 3 0 0,-20 20-64 0 0,0 0-1 0 0,1 2 0 0 0,2 0 0 0 0,0 2 0 0 0,2 0 0 0 0,0 1 0 0 0,2 0 0 0 0,1 2 0 0 0,-1 7 65 0 0,12-32-5 0 0,0 1-1 0 0,0-1 1 0 0,1 1-1 0 0,0-1 1 0 0,0 1-1 0 0,0 0 1 0 0,0 0-1 0 0,1 0 1 0 0,0 0-1 0 0,0 0 1 0 0,0 0-1 0 0,1 0 1 0 0,0 0-1 0 0,0 0 1 0 0,0 0-1 0 0,0 0 1 0 0,1 0-1 0 0,0 0 1 0 0,0 0-1 0 0,0 0 1 0 0,1 0-1 0 0,0 0 1 0 0,-1 0-1 0 0,2-1 1 0 0,-1 1-1 0 0,1-1 0 0 0,-1 1 1 0 0,1-1-1 0 0,0 0 1 0 0,4 3 5 0 0,5-1 9 0 0,1-1 1 0 0,0 0-1 0 0,0-1 0 0 0,1-1 1 0 0,-1 0-1 0 0,1-1 0 0 0,0 0 1 0 0,0-1-1 0 0,0-1 0 0 0,-1 0 1 0 0,1-1-1 0 0,6-1-9 0 0,-3 1 4 0 0,28-4 67 0 0,-1-2 0 0 0,0-2 0 0 0,0-1-1 0 0,-1-3 1 0 0,0-2 0 0 0,-1-1 0 0 0,22-13-71 0 0,-34 18 38 0 0,0-2 1 0 0,-1 0-1 0 0,0-2 0 0 0,-2-1 1 0 0,0-1-1 0 0,0-2 0 0 0,-2 0 0 0 0,0-2 1 0 0,-2 0-1 0 0,0-2 0 0 0,-1-1 1 0 0,-2 0-1 0 0,0-2 0 0 0,8-14-38 0 0,-24 30 5 0 0,0 0-1 0 0,0 0 1 0 0,-1 0-1 0 0,0 0 1 0 0,-1 0 0 0 0,0-1-1 0 0,-1 1 1 0 0,0-1-1 0 0,-1 1 1 0 0,0-1-1 0 0,0 0 1 0 0,-1-1-5 0 0,0 9-5 0 0,0 0 1 0 0,1 1-1 0 0,-1-1 0 0 0,0 0 1 0 0,-1 0-1 0 0,1 0 1 0 0,0 1-1 0 0,-1-1 0 0 0,0 1 1 0 0,1-1-1 0 0,-1 1 0 0 0,0 0 1 0 0,0 0-1 0 0,-1 0 1 0 0,1 0-1 0 0,0 0 0 0 0,-1 0 1 0 0,1 0-1 0 0,-1 1 1 0 0,1-1-1 0 0,-1 1 0 0 0,0 0 1 0 0,0 0-1 0 0,1 0 0 0 0,-1 0 1 0 0,0 0-1 0 0,0 1 1 0 0,0-1-1 0 0,0 1 0 0 0,0 0 5 0 0,-91 10-163 0 0,81-5 146 0 0,1 0-1 0 0,1 1 0 0 0,-1 0 0 0 0,1 1 1 0 0,0 0-1 0 0,0 1 0 0 0,1 0 0 0 0,0 1 1 0 0,0 0-1 0 0,1 0 0 0 0,0 1 0 0 0,1 0 1 0 0,0 1-1 0 0,1 0 0 0 0,0 0 0 0 0,0 0 1 0 0,1 1-1 0 0,1 0 0 0 0,0 1 18 0 0,5-11-2 0 0,-1 1 1 0 0,1-1-1 0 0,-1 0 1 0 0,1 1-1 0 0,0-1 0 0 0,0 0 1 0 0,0 1-1 0 0,1-1 0 0 0,-1 1 1 0 0,1-1-1 0 0,-1 0 1 0 0,1 0-1 0 0,0 1 0 0 0,-1-1 1 0 0,1 0-1 0 0,0 0 1 0 0,1 0-1 0 0,-1 0 0 0 0,0 0 1 0 0,1 0-1 0 0,-1 0 0 0 0,1 0 1 0 0,-1 0-1 0 0,1-1 1 0 0,0 1-1 0 0,0-1 0 0 0,0 1 1 0 0,0-1-1 0 0,0 0 0 0 0,0 0 1 0 0,0 1-1 0 0,0-2 1 0 0,0 1-1 0 0,1 0 0 0 0,-1 0 1 0 0,0-1-1 0 0,0 1 0 0 0,1-1 1 0 0,1 1 1 0 0,98 3 51 0 0,78-57 85 0 0,-127 41-183 0 0,-46 59 39 0 0,-12 17 17 0 0,3-57-14 0 0,0 0 0 0 0,0 0 0 0 0,1 0 0 0 0,0 0 1 0 0,1 1-1 0 0,-1-1 0 0 0,1 0 0 0 0,1 0 0 0 0,-1 1 0 0 0,1-1 0 0 0,0 0 1 0 0,1 0-1 0 0,0 0 0 0 0,0 0 0 0 0,1 0 0 0 0,-1 0 0 0 0,1-1 0 0 0,1 1 1 0 0,-1-1-1 0 0,1 0 0 0 0,0 0 0 0 0,1 0 0 0 0,0 0 0 0 0,0-1 0 0 0,0 0 1 0 0,0 0-1 0 0,3 1 5 0 0,10 3 21 0 0,0-2 1 0 0,1 0-1 0 0,0-1 1 0 0,1-1-1 0 0,0-1 0 0 0,-1-1 1 0 0,1 0-1 0 0,0-2 1 0 0,0 0-1 0 0,0-1 1 0 0,0-1-1 0 0,0-1 1 0 0,0-1-1 0 0,0-1 1 0 0,0 0-1 0 0,-1-1 0 0 0,0-2 1 0 0,0 0-1 0 0,-1-1 1 0 0,0 0-1 0 0,0-2 1 0 0,-1 0-1 0 0,12-9-21 0 0,-19 14 40 0 0,-1 0 0 0 0,0 0 0 0 0,-1-1-1 0 0,1 0 1 0 0,-1-1 0 0 0,0 1 0 0 0,0-2 0 0 0,-1 1 0 0 0,0-1-1 0 0,-1 0 1 0 0,1 0 0 0 0,-2-1 0 0 0,1 0 0 0 0,-1 0 0 0 0,0-1-1 0 0,-1 1 1 0 0,0-1 0 0 0,-1 0 0 0 0,0 0 0 0 0,-1 0 0 0 0,1 0-1 0 0,-1-4-39 0 0,-2 10 6 0 0,1 0 0 0 0,-1 0 0 0 0,0 0-1 0 0,0 0 1 0 0,0 0 0 0 0,-1 0 0 0 0,1 0-1 0 0,-1 0 1 0 0,0 1 0 0 0,0-1 0 0 0,0 0-1 0 0,-1 0 1 0 0,1 0 0 0 0,-1 1 0 0 0,0-1-1 0 0,0 1 1 0 0,0 0 0 0 0,0-1 0 0 0,-1 1-1 0 0,1 0 1 0 0,-1 0 0 0 0,0 1 0 0 0,0-1-1 0 0,0 0 1 0 0,0 1 0 0 0,-1 0 0 0 0,1 0-1 0 0,-1 0 1 0 0,1 0 0 0 0,-1 0 0 0 0,1 1-1 0 0,-1 0 1 0 0,0-1 0 0 0,0 1 0 0 0,-1 0-6 0 0,-2 0-6 0 0,0 0 0 0 0,-1 0 0 0 0,1 1 1 0 0,-1 0-1 0 0,1 0 0 0 0,0 1 0 0 0,-1-1 0 0 0,1 2 1 0 0,-1-1-1 0 0,1 1 0 0 0,0 0 0 0 0,0 1 0 0 0,0-1 1 0 0,0 1-1 0 0,1 1 0 0 0,-1-1 0 0 0,1 1 0 0 0,0 1 1 0 0,0-1-1 0 0,0 1 0 0 0,0 0 0 0 0,1 0 0 0 0,0 0 1 0 0,0 1-1 0 0,0 0 0 0 0,1 0 0 0 0,-3 5 6 0 0,-2 4-13 0 0,0 0-1 0 0,1 0 0 0 0,1 1 1 0 0,0 0-1 0 0,1 1 0 0 0,1-1 1 0 0,1 1-1 0 0,0 0 0 0 0,1 1 1 0 0,1-1-1 0 0,0 11 14 0 0,2-16-4 0 0,-1-1-1 0 0,2 1 1 0 0,0 0 0 0 0,0 0-1 0 0,1-1 1 0 0,0 1-1 0 0,1-1 1 0 0,0 1 0 0 0,1-1-1 0 0,1 0 1 0 0,0 0 0 0 0,0-1-1 0 0,1 1 1 0 0,0-1 0 0 0,5 6 4 0 0,10 6-43 0 0,2-1-1 0 0,0-1 1 0 0,1 0 0 0 0,1-2 0 0 0,0-1 0 0 0,2-1 0 0 0,0-2 0 0 0,0 0 0 0 0,2-2-1 0 0,-1-1 1 0 0,1-1 0 0 0,2-1 43 0 0,60 16-1208 0 0,-29-16-6679 0 0,-38-8-4678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4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503 637 4985 0 0,'0'0'2645'0'0,"0"0"-464"0"0,0 0-360 0 0,0 0-102 0 0,0 0-9 0 0,0 0-77 0 0,0 0-130 0 0,0 0-181 0 0,0 0-221 0 0,0 0-236 0 0,0 0-224 0 0,0 0-157 0 0,12-10-137 0 0,36-27-62 0 0,-86 88 700 0 0,-206 245 524 0 0,-28-11-1038 0 0,272-285-469 0 0,-1 1 1 0 0,1-1-1 0 0,-1 0 0 0 0,0 1 0 0 0,1-1 1 0 0,-1 1-1 0 0,1-1 0 0 0,-1 1 1 0 0,1 0-1 0 0,-1-1 0 0 0,1 1 0 0 0,-1 0 1 0 0,1-1-1 0 0,0 1 0 0 0,-1 0 1 0 0,1-1-1 0 0,0 1 0 0 0,0 0 1 0 0,0-1-1 0 0,-1 1 0 0 0,1 0 0 0 0,0 0 1 0 0,0-1-1 0 0,0 1 0 0 0,0 0 1 0 0,0 0-1 0 0,0-1 0 0 0,0 1 0 0 0,1 0 1 0 0,-1 0-1 0 0,0-1 0 0 0,0 1 1 0 0,1 0-1 0 0,-1 0 0 0 0,0-1 1 0 0,1 1-1 0 0,-1 0 0 0 0,0-1 0 0 0,1 1 1 0 0,-1-1-1 0 0,1 1 0 0 0,-1-1 1 0 0,1 1-1 0 0,-1-1 0 0 0,1 1 0 0 0,0-1 1 0 0,-1 1-1 0 0,1-1 0 0 0,0 1 1 0 0,-1-1-1 0 0,1 0 0 0 0,0 0 1 0 0,-1 1-1 0 0,1-1 0 0 0,0 0 0 0 0,0 0 1 0 0,-1 0-1 0 0,1 0 0 0 0,0 0 1 0 0,0 0-1 0 0,-1 0 0 0 0,1 0 1 0 0,0 0-1 0 0,0 0 0 0 0,-1 0 0 0 0,1 0 1 0 0,0 0-1 0 0,0-1-2 0 0,188 9 683 0 0,136-23-340 0 0,-279 13-315 0 0,85 11 69 0 0,-131-9-76 0 0,-1-1-1 0 0,1 1 1 0 0,0-1 0 0 0,0 1-1 0 0,0-1 1 0 0,0 1 0 0 0,0-1-1 0 0,0 0 1 0 0,0 1 0 0 0,0-1-1 0 0,0 1 1 0 0,0-1 0 0 0,0 1 0 0 0,0-1-1 0 0,0 1 1 0 0,1-1 0 0 0,-1 1-1 0 0,0-1 1 0 0,0 1 0 0 0,0-1-1 0 0,1 1 1 0 0,-1-1 0 0 0,0 1-1 0 0,1-1 1 0 0,-1 1 0 0 0,0-1 0 0 0,1 1-1 0 0,-1 0 1 0 0,1-1 0 0 0,-1 1-1 0 0,1 0 1 0 0,-1-1 0 0 0,1 1-1 0 0,-1 0 1 0 0,1 0 0 0 0,-1-1-1 0 0,1 1 1 0 0,-1 0 0 0 0,1 0 0 0 0,-1 0-1 0 0,1 0 1 0 0,-1 0 0 0 0,1 0-1 0 0,-1 0 1 0 0,1 0 0 0 0,0 0-1 0 0,-1 0 1 0 0,1 0 0 0 0,-1 0-1 0 0,1 0 1 0 0,-1 0 0 0 0,1 0 0 0 0,-1 0-1 0 0,1 1 1 0 0,-1-1 0 0 0,1 0-1 0 0,-1 0 1 0 0,1 1 0 0 0,-1-1-1 0 0,1 0 1 0 0,-1 1 0 0 0,0-1-1 0 0,1 1 1 0 0,-1-1 0 0 0,1 0-1 0 0,-1 1-19 0 0,-139-206 371 0 0,95 146-346 0 0,2-2 1 0 0,3-2 0 0 0,-10-26-27 0 0,42 75-109 0 0,1-1 0 0 0,0 0 0 0 0,1 0 0 0 0,1-1 0 0 0,1 1 0 0 0,0-1 0 0 0,0 0 0 0 0,2 1 0 0 0,0-2 109 0 0,41 9-4763 0 0,-23 9-245 0 0,-3 2-6883 0 0</inkml:trace>
  <inkml:trace contextRef="#ctx0" brushRef="#br0" timeOffset="334.414">1379 510 12651 0 0,'0'0'3012'0'0,"0"0"-1665"0"0,0 0-585 0 0,0 0 73 0 0,0 0 285 0 0,0 0 208 0 0,0 0 42 0 0,0 0-178 0 0,0 0-249 0 0,0 0-216 0 0,0 0-140 0 0,0 0-86 0 0,-8 36-82 0 0,-26 114-67 0 0,26-36 225 0 0,-1 225 167 0 0,-22-208-946 0 0,31-132 160 0 0,-1 1 0 0 0,1-1 0 0 0,0 1 1 0 0,0-1-1 0 0,0 1 0 0 0,-1 0 0 0 0,1-1 0 0 0,0 1 1 0 0,0-1-1 0 0,-1 1 0 0 0,1 0 0 0 0,0-1 0 0 0,-1 1 1 0 0,1 0-1 0 0,-1-1 0 0 0,1 1 0 0 0,0 0 0 0 0,-1 0 1 0 0,1-1-1 0 0,-1 1 0 0 0,1 0 0 0 0,-1 0 0 0 0,1 0 1 0 0,0 0-1 0 0,-1 0 0 0 0,1 0 0 0 0,-1-1 0 0 0,1 1 1 0 0,-1 0-1 0 0,1 0 0 0 0,-1 0 0 0 0,1 0 0 0 0,-1 1 1 0 0,1-1-1 0 0,-1 0 0 0 0,1 0 0 0 0,-1 0 0 0 0,1 0 1 0 0,0 0-1 0 0,-1 1 0 0 0,1-1 0 0 0,-1 0 0 0 0,1 0 1 0 0,0 1-1 0 0,-1-1 0 0 0,1 0 0 0 0,-1 1 0 0 0,1-1 1 0 0,0 0-1 0 0,0 1 0 0 0,-1-1 0 0 0,1 0 0 0 0,0 1 1 0 0,-1-1-1 0 0,1 1 0 0 0,0-1 0 0 0,0 0 0 0 0,0 1 1 0 0,0-1-1 0 0,-1 1 0 0 0,1-1 0 0 0,0 1 0 0 0,0-1 1 0 0,0 1-1 0 0,0-1 0 0 0,0 1 0 0 0,0-1 0 0 0,0 1 1 0 0,0-1-1 0 0,0 1 42 0 0,-10-37-3461 0 0,8-30-1756 0 0,3 37-687 0 0,-1 13-2412 0 0</inkml:trace>
  <inkml:trace contextRef="#ctx0" brushRef="#br0" timeOffset="532.594">919 444 8762 0 0,'0'0'2446'0'0,"0"0"-406"0"0,0 0-553 0 0,0 0-348 0 0,0 0-197 0 0,0 0-53 0 0,0 0 119 0 0,0 0 102 0 0,0 0 91 0 0,0 0 4 0 0,0 0-156 0 0,0 0-175 0 0,22 10-135 0 0,76 32-118 0 0,-4-28 134 0 0,-73-14-603 0 0,253-31 747 0 0,-89 5-983 0 0,-73 24-1098 0 0,-68 3-2909 0 0,-28 0-3680 0 0,-4 6-4779 0 0</inkml:trace>
  <inkml:trace contextRef="#ctx0" brushRef="#br0" timeOffset="969.419">2050 814 10042 0 0,'0'0'3105'0'0,"0"0"-893"0"0,0 0-454 0 0,0 0-104 0 0,0 0-101 0 0,0 0-150 0 0,0 0-205 0 0,0 0-183 0 0,0 0-126 0 0,0 0-134 0 0,0 0-121 0 0,0 0-89 0 0,0 0-97 0 0,36 0-66 0 0,113 0-45 0 0,103 0 290 0 0,-184-10-1379 0 0,-27-8-5350 0 0,-40 17 5159 0 0,0 0-653 0 0,0 0-5808 0 0,-1 1-3996 0 0</inkml:trace>
  <inkml:trace contextRef="#ctx0" brushRef="#br0" timeOffset="1215.397">2161 1041 7242 0 0,'0'0'4006'0'0,"0"0"-1784"0"0,0 0-745 0 0,0 0-94 0 0,0 0 52 0 0,0 0-19 0 0,0 0-198 0 0,0 0-268 0 0,0 0-277 0 0,0 0-233 0 0,0 0-181 0 0,0 0-122 0 0,38 4-75 0 0,119 7-69 0 0,-52-20-137 0 0,-83 3 37 0 0,66-12-774 0 0,13-4-1728 0 0,-35 5-3305 0 0,-36 9-4383 0 0</inkml:trace>
  <inkml:trace contextRef="#ctx0" brushRef="#br0" timeOffset="1468.713">3437 452 10802 0 0,'0'0'5383'0'0,"0"0"-2692"0"0,0 0-1184 0 0,0 0-403 0 0,0 0-233 0 0,0 0-137 0 0,0 0-60 0 0,0 0-16 0 0,0 0-55 0 0,0 0-35 0 0,0 0-69 0 0,0 0-111 0 0,-9 31-56 0 0,-27 99-80 0 0,-6 32 183 0 0,29-122-543 0 0,2 0 0 0 0,2 0 0 0 0,2 1 0 0 0,1 0 1 0 0,3 0-1 0 0,0 35 108 0 0,13-49-1289 0 0,-3-22-3062 0 0,-7-16-6346 0 0,0 7 180 0 0</inkml:trace>
  <inkml:trace contextRef="#ctx0" brushRef="#br0" timeOffset="1629.002">3019 394 17524 0 0,'0'0'1556'0'0,"0"0"-242"0"0,0 0-205 0 0,0 0-103 0 0,37-8-95 0 0,120-26-111 0 0,27 10 850 0 0,121 13-950 0 0,-195 27-2288 0 0,-70 10-8758 0 0,-33-18-1994 0 0</inkml:trace>
  <inkml:trace contextRef="#ctx0" brushRef="#br0" timeOffset="1988.014">3618 960 18172 0 0,'0'0'1217'0'0,"0"0"-303"0"0,0 0-24 0 0,0 0 50 0 0,0 0-29 0 0,0 0-62 0 0,0 0-105 0 0,0 0-170 0 0,0 0-157 0 0,35-3-111 0 0,108-13-96 0 0,-63 13 66 0 0,-80 3-273 0 0,1 0 0 0 0,0 0 0 0 0,0 0 0 0 0,0 1 0 0 0,-1-1 0 0 0,1 0 0 0 0,0 0 0 0 0,0 1 0 0 0,-1-1 0 0 0,1 0 0 0 0,0 1 0 0 0,0-1 0 0 0,-1 1 0 0 0,1-1 0 0 0,0 1 0 0 0,-1-1 0 0 0,1 1 0 0 0,-1 0 0 0 0,1-1 0 0 0,-1 1 0 0 0,1-1 0 0 0,-1 1 0 0 0,1 0 0 0 0,-1 0 1 0 0,0-1-1 0 0,1 1 0 0 0,-1 0 0 0 0,0 0 0 0 0,0-1 0 0 0,0 1 0 0 0,1 0 0 0 0,-1 0 0 0 0,0 0 0 0 0,0 0 0 0 0,0-1 0 0 0,0 1 0 0 0,0 0 0 0 0,-1 0 0 0 0,1 0 0 0 0,0-1 0 0 0,0 1 0 0 0,0 0 0 0 0,-1 0 0 0 0,1-1 0 0 0,0 1 0 0 0,-1 0 0 0 0,1 0 0 0 0,-1-1 0 0 0,1 1 0 0 0,-1 0 0 0 0,1-1 0 0 0,-1 1 0 0 0,1-1 0 0 0,-1 1 0 0 0,0-1 0 0 0,1 1 0 0 0,-1-1 0 0 0,0 1 0 0 0,1-1 0 0 0,-1 1-3 0 0,-39 36 159 0 0,-15 3-63 0 0,37-28-73 0 0,0 0-1 0 0,1 2 1 0 0,0 0-1 0 0,2 0 1 0 0,-1 1-1 0 0,2 1 1 0 0,-12 17-23 0 0,24-32 13 0 0,1 1 0 0 0,-1 0 0 0 0,1 0 1 0 0,-1 0-1 0 0,1 0 0 0 0,0 0 0 0 0,0 0 1 0 0,0 0-1 0 0,0 0 0 0 0,0 0 0 0 0,1 1 0 0 0,-1-1 1 0 0,0 0-1 0 0,1 1 0 0 0,0-1 0 0 0,0 0 1 0 0,-1 1-1 0 0,1-1 0 0 0,1 0 0 0 0,-1 1 0 0 0,0-1 1 0 0,0 0-1 0 0,1 1 0 0 0,0-1 0 0 0,-1 0 1 0 0,1 1-1 0 0,0-1 0 0 0,0 0 0 0 0,0 0 1 0 0,0 0-1 0 0,1 0 0 0 0,-1 0 0 0 0,0 0 0 0 0,1 0 1 0 0,0-1-1 0 0,-1 1 0 0 0,1 0 0 0 0,0-1 1 0 0,0 1-1 0 0,0-1 0 0 0,0 0 0 0 0,0 0 0 0 0,0 0 1 0 0,0 0-1 0 0,0 0 0 0 0,0 0 0 0 0,1 0 1 0 0,-1 0-14 0 0,14 1 37 0 0,0 0 0 0 0,0-1 0 0 0,0 0 0 0 0,0-1 0 0 0,0-1 1 0 0,0-1-1 0 0,0 0 0 0 0,0-1 0 0 0,-1 0 0 0 0,1-2 0 0 0,-1 0 1 0 0,0 0-1 0 0,0-2 0 0 0,-1 0 0 0 0,10-6-37 0 0,20-12-2415 0 0,-31 16-1449 0 0,0-2-4187 0 0,-4 6-4537 0 0</inkml:trace>
  <inkml:trace contextRef="#ctx0" brushRef="#br0" timeOffset="2167.627">4290 806 17764 0 0,'0'0'2194'0'0,"0"0"-963"0"0,0 0-374 0 0,0 0 43 0 0,0 0 59 0 0,0 0-40 0 0,0 0-66 0 0,0 0-170 0 0,0 0-191 0 0,0 0-102 0 0,34-2-134 0 0,104-9-87 0 0,-26-7-35 0 0,27-8-3023 0 0,-123 22-1524 0 0,-2 4-7556 0 0</inkml:trace>
  <inkml:trace contextRef="#ctx0" brushRef="#br0" timeOffset="2503.727">5379 186 18108 0 0,'0'0'2099'0'0,"0"0"-1199"0"0,0 0-380 0 0,0 0 80 0 0,0 0 239 0 0,0 0 193 0 0,0 0-2 0 0,0 0-152 0 0,0 0-184 0 0,-5 37-147 0 0,-16 119-103 0 0,-40 197 647 0 0,40-250-1077 0 0,10-56-185 0 0,2 1 1 0 0,2 0 0 0 0,-1 49 170 0 0,8-96-191 0 0,0-1-77 0 0,0 0-51 0 0,0 0-94 0 0,0 0-89 0 0,17-47-3313 0 0,-10 15 1129 0 0,-2 4-1624 0 0,-2 9-1841 0 0,-2 2-3479 0 0</inkml:trace>
  <inkml:trace contextRef="#ctx0" brushRef="#br0" timeOffset="2746.567">4964 236 16796 0 0,'0'0'2173'0'0,"0"0"-538"0"0,0 0-457 0 0,0 0-180 0 0,0 0-76 0 0,0 0-91 0 0,0 0-133 0 0,0 0-142 0 0,38-1-147 0 0,118-4-110 0 0,51 12 229 0 0,-166-6-766 0 0,-1 2 1 0 0,0 2-1 0 0,0 2 0 0 0,23 7 238 0 0,-28 1-2686 0 0,-21-7-5005 0 0,-7-4-4571 0 0</inkml:trace>
  <inkml:trace contextRef="#ctx0" brushRef="#br0" timeOffset="3003.879">5693 1018 19748 0 0,'0'0'3005'0'0,"0"0"-2016"0"0,0 0-693 0 0,0 0-99 0 0,0 0 15 0 0,0 0 49 0 0,-5 34 31 0 0,-13 106-33 0 0,20-36 760 0 0,2-86-4186 0 0,-3 7-5478 0 0,-1-22-3420 0 0</inkml:trace>
  <inkml:trace contextRef="#ctx0" brushRef="#br0" timeOffset="10790.541">4610 1477 0 0 0,'0'0'324'0'0,"0"0"844"0"0,0 0 149 0 0,0 0-222 0 0,0 0-159 0 0,0 0-71 0 0,0 0-26 0 0,0 0 56 0 0,3-12 37 0 0,9-37 11 0 0,42-15 1868 0 0,181-136 2236 0 0,146-70-1968 0 0,-101 76-1832 0 0,-201 137-1032 0 0,151-121 297 0 0,-182 127-117 0 0,-14 31-390 0 0,-34 20 7 0 0,0 0 4 0 0,0 0-1 0 0,0 0-6 0 0,0 0-5 0 0,0 0-9 0 0,0 0 19 0 0,0 0 4 0 0,0 0 14 0 0,0 0-23 0 0,0 0 22 0 0,0 0 6 0 0,0 0 14 0 0,0 0-2 0 0,0 0 6 0 0,0 0 26 0 0,0 0 11 0 0,0 0 12 0 0,-23 4 272 0 0,-116 17-277 0 0,96-19-71 0 0,-169-2 376 0 0,211 0-333 0 0,1 0-19 0 0,0 0-30 0 0,0 0-10 0 0,0 0-21 0 0,0 0-24 0 0,26 5-6 0 0,4 7 53 0 0,1 2 0 0 0,-2 1 1 0 0,0 1-1 0 0,0 2 0 0 0,-2 1 0 0 0,0 1 0 0 0,-2 1 1 0 0,0 1-1 0 0,2 5-14 0 0,26 37 43 0 0,-52-120 2090 0 0,-1-198-2571 0 0,7 242-1956 0 0,3 10-2618 0 0,-5 1 556 0 0,1 0-7668 0 0</inkml:trace>
  <inkml:trace contextRef="#ctx0" brushRef="#br0" timeOffset="11137.926">6687 67 13067 0 0,'0'0'2780'0'0,"0"0"-1726"0"0,0 0-483 0 0,0 0 20 0 0,0 0 102 0 0,0 0 119 0 0,0 0 27 0 0,0 0-72 0 0,0 0-134 0 0,-34 7-155 0 0,-104 26-113 0 0,134-32-347 0 0,0-1 0 0 0,1 1 0 0 0,-1 1 0 0 0,1-1-1 0 0,-1 0 1 0 0,1 1 0 0 0,0 0 0 0 0,0 0 0 0 0,-1 0 0 0 0,1 0 0 0 0,0 0 0 0 0,1 1-1 0 0,-1-1 1 0 0,0 1 0 0 0,1-1 0 0 0,0 1 0 0 0,-1 0 0 0 0,1 0 0 0 0,0 1-1 0 0,0-1 1 0 0,1 0 0 0 0,-2 3-18 0 0,-4 8 79 0 0,-4 4-16 0 0,1-1-1 0 0,0 1 0 0 0,2 1 1 0 0,0 0-1 0 0,1 0 0 0 0,0 0 1 0 0,2 1-1 0 0,1 0 0 0 0,0 0 1 0 0,1 0-1 0 0,1 1 0 0 0,1-1 0 0 0,1 1 1 0 0,1-1-1 0 0,1 5-62 0 0,0-16 42 0 0,0 0-1 0 0,0-1 1 0 0,1 1-1 0 0,0 0 1 0 0,1-1-1 0 0,0 1 1 0 0,0-1-1 0 0,1 0 1 0 0,-1-1-1 0 0,2 1 1 0 0,-1-1-1 0 0,1 0 1 0 0,0 0-1 0 0,1-1 1 0 0,0 0-1 0 0,0 0 1 0 0,0 0 0 0 0,1-1-1 0 0,-1 0 1 0 0,1-1-1 0 0,0 1 1 0 0,1-1-1 0 0,-1-1 1 0 0,1 0-1 0 0,-1 0 1 0 0,1-1-1 0 0,0 0 1 0 0,0 0-1 0 0,0-1 1 0 0,7 0-42 0 0,9-3 111 0 0,-1-2 0 0 0,1 0 0 0 0,-1-2 0 0 0,0 0 0 0 0,0-2 0 0 0,-1 0 0 0 0,0-2 0 0 0,0 0 0 0 0,-1-2 0 0 0,-1 0 1 0 0,0-2-1 0 0,-1 0 0 0 0,0-1 0 0 0,-1-2 0 0 0,-1 1 0 0 0,0-2 0 0 0,-1 0 0 0 0,-1-2 0 0 0,-1 1 0 0 0,-1-2 0 0 0,1-2-111 0 0,-9 14 4 0 0,1-1 0 0 0,-2 1 0 0 0,1-1 0 0 0,-1 0 0 0 0,-1 0 0 0 0,0 0 0 0 0,0-1 0 0 0,-1 1 0 0 0,-1-1 0 0 0,1 0 0 0 0,-2 0 0 0 0,0 0 0 0 0,0 0-1 0 0,-1 0 1 0 0,0 0 0 0 0,-1 0 0 0 0,0 0 0 0 0,0 0 0 0 0,-2 0 0 0 0,1 0 0 0 0,-1 1 0 0 0,-1-1 0 0 0,0 0-4 0 0,-3 0-170 0 0,0 1 1 0 0,-1 0-1 0 0,0 1 0 0 0,0-1 0 0 0,-1 2 1 0 0,0-1-1 0 0,-1 1 0 0 0,0 1 1 0 0,0 0-1 0 0,0 0 0 0 0,-1 1 0 0 0,0 0 1 0 0,0 1-1 0 0,-1 0 0 0 0,1 1 1 0 0,-1 0-1 0 0,0 1 0 0 0,0 1 0 0 0,-1-1 1 0 0,-11 1 169 0 0,-66 1-5199 0 0,1 17-5005 0 0,57-8 1275 0 0</inkml:trace>
  <inkml:trace contextRef="#ctx0" brushRef="#br0" timeOffset="11421.604">6045 321 11074 0 0,'0'0'1735'0'0,"0"0"-469"0"0,0 0-146 0 0,0 0 135 0 0,0 0 124 0 0,0 0 17 0 0,0 0-67 0 0,0 0-148 0 0,0 0-152 0 0,0 0-89 0 0,0 0-112 0 0,33-2-100 0 0,102-6-65 0 0,10 14 916 0 0,288-13 473 0 0,23-24-1605 0 0,-390 30-846 0 0,-66 1 250 0 0,-1 17-1500 0 0,0 6-1577 0 0,3-9-6646 0 0,0-10-2017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0 0 0,'0'0'721'0'0,"0"0"776"0"0,0 0 183 0 0,0 0-75 0 0,0 0-95 0 0,0 0-44 0 0,0 0-55 0 0,-4-3 889 0 0,4 3 1165 0 0,0-1 3772 0 0,230-28-3499 0 0,-129 13-3062 0 0,18 15-220 0 0,-118 1-476 0 0,-1 0 28 0 0,0 0 12 0 0,0 0 11 0 0,0 0-21 0 0,0 0-10 0 0,0 0 14 0 0,0 0-13 0 0,0 0 3 0 0,0 0-21 0 0,0 0 19 0 0,0 0 13 0 0,0 0-6 0 0,0 0-27 0 0,0 0-6 0 0,0 0 25 0 0,0 0 8 0 0,0 0 1 0 0,0 0-17 0 0,0 0 11 0 0,0 0 5 0 0,0 0 2 0 0,0 0-11 0 0,0 0-1 0 0,0 0-37 0 0,0 0 36 0 0,0 0-9 0 0,0 0 6 0 0,0 0 37 0 0,0 0-12 0 0,0 0-11 0 0,0 0-1 0 0,0 0 1 0 0,0 0 1 0 0,0 0-17 0 0,0 0 8 0 0,0 0-3 0 0,0 0 3 0 0,0 0-6 0 0,0 0 15 0 0,0 0-18 0 0,0 0 3 0 0,0 0 12 0 0,0 0-14 0 0,0-6-1576 0 0,0 5-3285 0 0,0 1-4576 0 0,0 0-1455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7122 0 0,'0'0'2692'0'0,"0"0"-738"0"0,0 0-510 0 0,0 0-142 0 0,0 0-22 0 0,0 0-28 0 0,0 0-123 0 0,0 0-216 0 0,0 0-218 0 0,0 0-58 0 0,0 0 41 0 0,0 0 74 0 0,10-2 47 0 0,209-27 2983 0 0,-98 31-2351 0 0,-62 0-3662 0 0,0-2-9678 0 0,-51 0-53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39 14331 0 0,'0'0'1542'0'0,"0"0"-239"0"0,0 0-188 0 0,0 0-3 0 0,0 0 27 0 0,0 0-52 0 0,0 0-190 0 0,0 0-293 0 0,0 0-245 0 0,0 0-115 0 0,0 0 28 0 0,0 0 80 0 0,-1 8 56 0 0,-2 130 1586 0 0,5 67-1063 0 0,-54 33-770 0 0,35-165-1210 0 0,17-72 759 0 0,0-1-36 0 0,0 0-69 0 0,24-31-4745 0 0,-20 25 4058 0 0,8-11-6143 0 0,-6 9-3759 0 0</inkml:trace>
  <inkml:trace contextRef="#ctx0" brushRef="#br0" timeOffset="252.093">0 97 10354 0 0,'0'0'1938'0'0,"0"0"-456"0"0,0 0-423 0 0,0 0-139 0 0,0 0 63 0 0,0 0 137 0 0,0 0 68 0 0,0 0-41 0 0,0 0-115 0 0,0 0-126 0 0,0 0-115 0 0,40-12-83 0 0,126-35-67 0 0,-34 26 403 0 0,-32 10-448 0 0,0 5-1 0 0,92 7-595 0 0,-99 20-896 0 0,-64 4-7839 0 0,-24-18-3105 0 0</inkml:trace>
  <inkml:trace contextRef="#ctx0" brushRef="#br0" timeOffset="694.954">674 544 14891 0 0,'0'0'920'0'0,"0"0"-365"0"0,0 0-255 0 0,0 0 10 0 0,0 0 146 0 0,0 0 169 0 0,0 0 149 0 0,0 0 29 0 0,0 0-47 0 0,0 0-68 0 0,0 0-147 0 0,0 0-107 0 0,16-1-60 0 0,120-2 1288 0 0,-133 4-1623 0 0,0 1-1 0 0,0 0 1 0 0,0 0-1 0 0,0 0 1 0 0,-1 0 0 0 0,1 0-1 0 0,-1 1 1 0 0,1-1-1 0 0,-1 1 1 0 0,0-1-1 0 0,0 1 1 0 0,0 0 0 0 0,0 0-1 0 0,-1 0 1 0 0,1 0-1 0 0,-1 0 1 0 0,0 0-1 0 0,0 0 1 0 0,0 1-1 0 0,0-1 1 0 0,0 0 0 0 0,-1 1-1 0 0,0-1 1 0 0,1 0-1 0 0,-1 1 1 0 0,0-1-1 0 0,-1 1 1 0 0,1-1 0 0 0,-1 0-1 0 0,1 1 1 0 0,-1-1-1 0 0,0 0 1 0 0,0 0-1 0 0,0 0 1 0 0,-1 1 0 0 0,1-1-1 0 0,-2 2-38 0 0,-96 117 984 0 0,85-107-877 0 0,10-12-56 0 0,0 1 0 0 0,0 0 0 0 0,0 1-1 0 0,1-1 1 0 0,-1 0 0 0 0,1 1 0 0 0,0 0-1 0 0,0 0 1 0 0,1 0 0 0 0,-1 0 0 0 0,1 0-1 0 0,0 1 1 0 0,1-1 0 0 0,-2 5-51 0 0,5-8 34 0 0,0 1 1 0 0,-1 0-1 0 0,1-1 1 0 0,0 1-1 0 0,0-1 1 0 0,1 1 0 0 0,-1-1-1 0 0,0 0 1 0 0,1 0-1 0 0,-1 0 1 0 0,1 0-1 0 0,0-1 1 0 0,0 1-1 0 0,-1-1 1 0 0,1 0-1 0 0,0 1 1 0 0,0-1-1 0 0,0 0 1 0 0,1-1-1 0 0,-1 1 1 0 0,0-1-1 0 0,0 1 1 0 0,0-1-1 0 0,0 0 1 0 0,1 0 0 0 0,-1 0-1 0 0,0-1 1 0 0,0 1-1 0 0,0-1 1 0 0,0 1-1 0 0,0-1 1 0 0,1-1-35 0 0,8 2 96 0 0,23-3 77 0 0,0-1-1 0 0,0-2 0 0 0,-1-1 0 0 0,0-2 1 0 0,0-1-1 0 0,16-9-172 0 0,-27 11-1053 0 0,23-7 2435 0 0,-30 12-6200 0 0,2 2-5582 0 0,-18 1-3072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33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1053 1768 0 0,'0'0'1562'0'0,"0"0"-231"0"0,0 0 177 0 0,0 0 222 0 0,0 0 80 0 0,0 0-15 0 0,0 0-178 0 0,0 0-232 0 0,38 3-206 0 0,120 5-164 0 0,-63-20 401 0 0,-75 5-1021 0 0,40-15 333 0 0,-2-3 1 0 0,-1-2-1 0 0,0-3 1 0 0,-3-2-1 0 0,0-2 1 0 0,-3-3-1 0 0,15-14-728 0 0,2-7 258 0 0,-4-2 0 0 0,-1-4-1 0 0,-4-1 1 0 0,-3-4-1 0 0,-2-2 1 0 0,5-16-258 0 0,-34 50 156 0 0,-1-1 1 0 0,-3-2-1 0 0,-1 0 0 0 0,-1-1 1 0 0,5-24-157 0 0,-13 22 452 0 0,-10 35-214 0 0,-7 29-315 0 0,-23 95 61 0 0,5 2-1 0 0,5 0 1 0 0,5 2 16 0 0,9-87-37 0 0,-1 0 1 0 0,-1 0-1 0 0,-2 0 0 0 0,-1-1 1 0 0,-2 0-1 0 0,-1-1 1 0 0,-1 0-1 0 0,-2-1 1 0 0,-1-1-1 0 0,-1-1 1 0 0,-1 0-1 0 0,-2-1 1 0 0,-1-2-1 0 0,-1 0 1 0 0,-24 21 36 0 0,39-39-31 0 0,0 0 0 0 0,-1 0 0 0 0,0-1 0 0 0,0 0 1 0 0,0 0-1 0 0,-1-1 0 0 0,1 0 0 0 0,-1-1 1 0 0,-1 0-1 0 0,1-1 0 0 0,0 0 0 0 0,-1 0 1 0 0,0-1-1 0 0,1-1 0 0 0,-8 1 31 0 0,12-2-50 0 0,-1 0 1 0 0,1 0-1 0 0,-1-1 1 0 0,1 1-1 0 0,0-1 0 0 0,-1-1 1 0 0,1 1-1 0 0,0-1 0 0 0,0 0 1 0 0,0-1-1 0 0,0 1 0 0 0,1-1 1 0 0,-1-1-1 0 0,1 1 0 0 0,-1-1 1 0 0,1 1-1 0 0,0-1 0 0 0,0-1 1 0 0,1 1-1 0 0,-1-1 0 0 0,1 0 1 0 0,0 0-1 0 0,1 0 0 0 0,-1-1 1 0 0,1 1-1 0 0,-2-6 50 0 0,1 2-224 0 0,0 0-1 0 0,1-1 1 0 0,0 1-1 0 0,1-1 1 0 0,0 0 0 0 0,1 1-1 0 0,0-1 1 0 0,0 0-1 0 0,1 0 1 0 0,1 0-1 0 0,-1 0 1 0 0,2 0 0 0 0,-1 0-1 0 0,1 0 1 0 0,1 1-1 0 0,0-1 225 0 0,18-43-4173 0 0,8 7-3968 0 0,-17 30-155 0 0</inkml:trace>
  <inkml:trace contextRef="#ctx0" brushRef="#br0" timeOffset="338.654">1782 491 11210 0 0,'0'0'1546'0'0,"0"0"-590"0"0,0 0-354 0 0,0 0-112 0 0,0 0 33 0 0,0 0 52 0 0,0 0-16 0 0,0 0-42 0 0,-36 28-59 0 0,-112 93-90 0 0,77-43 41 0 0,66-67-366 0 0,1-5-32 0 0,1 0-1 0 0,0 0 1 0 0,0 1-1 0 0,1-1 1 0 0,0 0 0 0 0,0 1-1 0 0,0 0 1 0 0,1-1-1 0 0,0 1 1 0 0,0 0 0 0 0,1 0-1 0 0,0-1 1 0 0,0 1-1 0 0,0 0 1 0 0,1 0 0 0 0,0 0-1 0 0,1-1 1 0 0,-1 1 0 0 0,1-1-1 0 0,0 1 1 0 0,1-1-1 0 0,0 0 1 0 0,0 0 0 0 0,2 4-11 0 0,2-4 90 0 0,0 0 1 0 0,1-1 0 0 0,-1 0-1 0 0,1 0 1 0 0,0-1 0 0 0,0 0-1 0 0,1 0 1 0 0,-1-1 0 0 0,1 0 0 0 0,-1-1-1 0 0,1 0 1 0 0,0 0 0 0 0,0 0-1 0 0,0-2 1 0 0,0 1 0 0 0,0-1-1 0 0,0 0 1 0 0,1-1 0 0 0,-1 0-1 0 0,7-2-90 0 0,8-1 290 0 0,-1-2-1 0 0,1-1 0 0 0,-1 0 0 0 0,-1-2 0 0 0,1-1 1 0 0,-1 0-1 0 0,5-5-289 0 0,-19 11 78 0 0,0 0 1 0 0,-1 0 0 0 0,1 0-1 0 0,-1-1 1 0 0,0-1-1 0 0,0 1 1 0 0,-1-1 0 0 0,1 0-1 0 0,-1 0 1 0 0,-1-1-1 0 0,1 0 1 0 0,-1 0 0 0 0,0 0-1 0 0,-1-1 1 0 0,0 1-1 0 0,0-1 1 0 0,-1 0 0 0 0,1 0-1 0 0,-2-1 1 0 0,1 1 0 0 0,-1-1-1 0 0,-1 1 1 0 0,1-1-1 0 0,-1 0 1 0 0,-1 1 0 0 0,0-1-1 0 0,0 0 1 0 0,-1 1-1 0 0,0-1 1 0 0,0 0 0 0 0,-1 1-1 0 0,0-1 1 0 0,0 1-1 0 0,-1 0 1 0 0,-4-8-79 0 0,-1 5-63 0 0,0 0-1 0 0,-1 1 1 0 0,0 0-1 0 0,-1 0 1 0 0,0 1 0 0 0,0 1-1 0 0,-1-1 1 0 0,0 2-1 0 0,-1 0 1 0 0,0 0 0 0 0,0 1-1 0 0,0 0 1 0 0,-1 1-1 0 0,1 0 1 0 0,-1 1 0 0 0,-8-1 63 0 0,-78 2-6797 0 0,80 8-1213 0 0,3 0-1269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4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7434 0 0,'0'0'2764'0'0,"0"0"-497"0"0,0 0-244 0 0,0 0-26 0 0,0 0-94 0 0,0 0-213 0 0,0 0-262 0 0,0 0-359 0 0,0 0-300 0 0,0 0-160 0 0,0 0-110 0 0,0 0-52 0 0,0 0 17 0 0,-1 4 31 0 0,1-2-442 0 0,-1-1 1 0 0,1 1 0 0 0,0-1 0 0 0,0 1 0 0 0,0-1 0 0 0,0 1-1 0 0,0-1 1 0 0,1 1 0 0 0,-1-1 0 0 0,0 1 0 0 0,1-1 0 0 0,-1 1 0 0 0,1-1-1 0 0,0 1 1 0 0,-1-1 0 0 0,1 0 0 0 0,0 1 0 0 0,0-1 0 0 0,-1 0 0 0 0,1 0-1 0 0,0 0 1 0 0,1 1 0 0 0,-1-1 0 0 0,0 0 0 0 0,0 0 0 0 0,0-1-1 0 0,1 1 1 0 0,-1 0 0 0 0,0 0 0 0 0,1 0 0 0 0,-1-1 0 0 0,0 1 0 0 0,1-1-1 0 0,-1 1 1 0 0,1-1 0 0 0,-1 0 0 0 0,1 1-54 0 0,20 4 367 0 0,0 0-1 0 0,0-1 1 0 0,0-1 0 0 0,1-1 0 0 0,-1-1 0 0 0,20-2-367 0 0,34 3 405 0 0,160-1 156 0 0,-236-13-4638 0 0,0 5-3907 0 0,-2 7-3850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44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18500 0 0,'0'0'1314'0'0,"0"0"-186"0"0,0 0-31 0 0,0 0 56 0 0,0 0 44 0 0,0 0-45 0 0,0 0-145 0 0,0 0-198 0 0,0 0-107 0 0,0 0-135 0 0,0 0-116 0 0,0 0-62 0 0,30 7-38 0 0,98 22-64 0 0,-31-26 156 0 0,110-22-1128 0 0,-205 25-3669 0 0,-2-5 1575 0 0,0-1-9796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4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0 449 4545 0 0,'0'0'3479'0'0,"0"0"-2358"0"0,0 0-629 0 0,0 0 164 0 0,0 0 384 0 0,0 0 344 0 0,0 0 189 0 0,0 0-45 0 0,0 0-220 0 0,0 0-254 0 0,0 0-194 0 0,21-21-134 0 0,62-68-113 0 0,-32 51 542 0 0,-34 32-672 0 0,-1-4 36 0 0,-9 5-328 0 0,1 0-1 0 0,-1 0 0 0 0,1 1 0 0 0,0 0 1 0 0,0 1-1 0 0,0 0 0 0 0,1 0 0 0 0,-1 1 1 0 0,1 0-1 0 0,0 0 0 0 0,4 0-190 0 0,-10 4 26 0 0,0-1-1 0 0,0 1 0 0 0,0 0 1 0 0,0 0-1 0 0,0 1 0 0 0,0-1 0 0 0,-1 0 1 0 0,1 1-1 0 0,-1 0 0 0 0,0-1 1 0 0,1 1-1 0 0,-1 0 0 0 0,0 0 1 0 0,-1 0-1 0 0,1 1 0 0 0,-1-1 1 0 0,1 0-1 0 0,-1 1 0 0 0,1 2-25 0 0,0-2 38 0 0,10 32 58 0 0,-1 0 1 0 0,-2 1-1 0 0,-2 0 0 0 0,-1 0 1 0 0,-2 1-1 0 0,-1 0 0 0 0,-2-1 1 0 0,-2 1-1 0 0,-2 3-96 0 0,0-3 41 0 0,-2 0 1 0 0,-1-1-1 0 0,-2 0 1 0 0,-2 0 0 0 0,-1-1-1 0 0,-2 0 1 0 0,-3 2-42 0 0,16-38 12 0 0,0-1 0 0 0,-1 1 0 0 0,1 0 0 0 0,0 0 0 0 0,0 0 0 0 0,0 0 0 0 0,-1 0 0 0 0,1 0 0 0 0,0 0 0 0 0,0 0 0 0 0,-1 0 0 0 0,1 0 0 0 0,0 0 0 0 0,0 0 0 0 0,-1 0 0 0 0,1 0 0 0 0,0 0 0 0 0,0 0 1 0 0,-1 0-1 0 0,1 0 0 0 0,0 0 0 0 0,0 0 0 0 0,-1 0 0 0 0,1 0 0 0 0,0 0 0 0 0,0 1 0 0 0,0-1 0 0 0,-1 0 0 0 0,1 0 0 0 0,0 0 0 0 0,0 0 0 0 0,-1 1-12 0 0,4-29 195 0 0,9-20-180 0 0,2 1 1 0 0,2 0-1 0 0,2 2 1 0 0,2 0-1 0 0,24-39-15 0 0,-19 38 10 0 0,3 1 0 0 0,1 1-1 0 0,2 2 1 0 0,3 1 0 0 0,0 1 0 0 0,6 0-10 0 0,-32 31-7 0 0,1 0 0 0 0,1 0 0 0 0,0 1 0 0 0,0 1 0 0 0,1 0 0 0 0,0 0 0 0 0,0 1 0 0 0,0 1 0 0 0,1 0 0 0 0,4-2 7 0 0,-15 8-1 0 0,1 0 0 0 0,-1 0 0 0 0,1 0 0 0 0,-1 0 0 0 0,0 1 0 0 0,0-1 0 0 0,1 0 0 0 0,-1 0 0 0 0,0 1 0 0 0,0-1 0 0 0,0 0 0 0 0,-1 1 0 0 0,1-1 0 0 0,0 1 0 0 0,-1 0 0 0 0,1-1 0 0 0,0 1 0 0 0,-1 0-1 0 0,0-1 1 0 0,1 1 0 0 0,-1 0 0 0 0,0-1 0 0 0,0 1 0 0 0,0 0 0 0 0,0-1 0 0 0,0 1 0 0 0,0 0 0 0 0,-1-1 0 0 0,1 1 0 0 0,-1 0 0 0 0,1-1 0 0 0,-1 1 0 0 0,1 0 1 0 0,-1 5 6 0 0,-1 31 26 0 0,-3 1-1 0 0,-1-2 0 0 0,-2 1 0 0 0,-1-1 0 0 0,-12 30-31 0 0,3-7 15 0 0,-3-1-6 0 0,-12 70-61 0 0,63-129 98 0 0,50-73 27 0 0,-58 46-68 0 0,107-121 78 0 0,-50 54-88 0 0,3 5 1 0 0,73-60 4 0 0,-123 125 68 0 0,-31 44-61 0 0,-56 156 205 0 0,39-128-143 0 0,2 1 1 0 0,2 0 0 0 0,3 1 0 0 0,1 0 0 0 0,3 0-1 0 0,1 19-69 0 0,4-58 9 0 0,-1-7-6 0 0,1 0 0 0 0,-1 0-1 0 0,1-1 1 0 0,0 1 0 0 0,0 0 0 0 0,0 0-1 0 0,0-1 1 0 0,1 1 0 0 0,-1 0 0 0 0,1-1-1 0 0,0 1 1 0 0,0 0 0 0 0,1-1 0 0 0,-1 1-1 0 0,1-1 1 0 0,-1 0 0 0 0,1 0 0 0 0,0 1-1 0 0,0-1 1 0 0,1 0 0 0 0,-1 0 0 0 0,1-1-1 0 0,-1 1 1 0 0,1 0-3 0 0,-1-3-40 0 0,-1 0 1 0 0,0 0-1 0 0,1 0 0 0 0,-1 0 0 0 0,1 0 1 0 0,-1 0-1 0 0,1 0 0 0 0,-1-1 1 0 0,0 1-1 0 0,1 0 0 0 0,-1-1 0 0 0,0 1 1 0 0,1-1-1 0 0,-1 0 0 0 0,0 1 1 0 0,1-1-1 0 0,-1 0 0 0 0,0 0 0 0 0,0 0 1 0 0,0 0-1 0 0,0 0 0 0 0,0 0 1 0 0,0 0-1 0 0,0 0 0 0 0,0 0 0 0 0,0 0 1 0 0,-1 0-1 0 0,1-1 0 0 0,0 1 1 0 0,-1 0-1 0 0,1-1 0 0 0,-1 1 0 0 0,1 0 1 0 0,-1-1-1 0 0,0 1 0 0 0,0-1 1 0 0,1 1-1 0 0,-1-1 0 0 0,0 1 0 0 0,0 0 1 0 0,0-1-1 0 0,-1 1 0 0 0,1-1 1 0 0,0 1-1 0 0,0-1 40 0 0,1-24-10101 0 0,-1 17-2296 0 0</inkml:trace>
  <inkml:trace contextRef="#ctx0" brushRef="#br0" timeOffset="1401.225">1324 808 1456 0 0,'0'0'2231'0'0,"0"0"-75"0"0,0 0-69 0 0,0 0-126 0 0,0 0-152 0 0,0 0-234 0 0,0 0-300 0 0,0 0-246 0 0,0 0-211 0 0,0 0-109 0 0,0 0-53 0 0,0 0-10 0 0,0 0 14 0 0,0 0-2 0 0,16-8 1533 0 0,74-34 52 0 0,-5 26-1140 0 0,-84 46-698 0 0,-60 52 137 0 0,-33 26-285 0 0,90-104-239 0 0,0 0-1 0 0,0 1 1 0 0,0-1-1 0 0,0 1 1 0 0,1-1-1 0 0,0 1 1 0 0,0 0 0 0 0,0 0-1 0 0,0-1 1 0 0,1 1-1 0 0,0 0 1 0 0,0 0-1 0 0,0 0 1 0 0,1 0 0 0 0,0-1-1 0 0,0 1 1 0 0,1 4-18 0 0,1-7 55 0 0,0 1 1 0 0,0-1 0 0 0,1 0 0 0 0,-1 0-1 0 0,1 0 1 0 0,0 0 0 0 0,-1 0 0 0 0,1-1-1 0 0,0 0 1 0 0,0 0 0 0 0,0 0-1 0 0,0 0 1 0 0,0-1 0 0 0,0 1 0 0 0,0-1-1 0 0,0 0 1 0 0,0 0 0 0 0,0-1 0 0 0,0 1-1 0 0,3-2-55 0 0,9 2 125 0 0,-8-2-142 0 0,0 0 0 0 0,0-1 0 0 0,0 0 0 0 0,0 0 0 0 0,-1 0 0 0 0,1-1 0 0 0,-1 0 1 0 0,0-1-1 0 0,0 0 0 0 0,-1 0 0 0 0,1 0 0 0 0,-1-1 17 0 0,25-23-1590 0 0,-13 8-4916 0 0,-16 13-3670 0 0</inkml:trace>
  <inkml:trace contextRef="#ctx0" brushRef="#br0" timeOffset="2084.301">2262 449 5209 0 0,'0'0'1590'0'0,"0"0"-70"0"0,0 0 163 0 0,0 0 207 0 0,0 0 52 0 0,0 0-157 0 0,0 0-350 0 0,0 0-377 0 0,0 0-251 0 0,0 0-196 0 0,0 0-94 0 0,0 0-76 0 0,0 0-58 0 0,-18-13-3 0 0,-61-40-4 0 0,77 51-353 0 0,0 1-1 0 0,0 0 1 0 0,1 0-1 0 0,-1 0 1 0 0,0 0-1 0 0,-1 0 1 0 0,1 0-1 0 0,0 0 1 0 0,0 1-1 0 0,0-1 1 0 0,0 1-1 0 0,0-1 1 0 0,-1 1-1 0 0,1 0 1 0 0,0 0-1 0 0,0 0 1 0 0,-1 0-1 0 0,1 1 0 0 0,0-1 1 0 0,0 0-1 0 0,0 1 1 0 0,-1 0-1 0 0,1-1 1 0 0,0 1-1 0 0,0 0-22 0 0,-8 3 118 0 0,-14 4 47 0 0,0 1 0 0 0,1 0 0 0 0,0 2 0 0 0,1 1-1 0 0,0 1 1 0 0,1 0 0 0 0,-18 16-165 0 0,36-27 5 0 0,0 1 1 0 0,0-1-1 0 0,0 1 0 0 0,0 0 0 0 0,1 0 1 0 0,-1 0-1 0 0,1 0 0 0 0,0 0 1 0 0,0 1-1 0 0,0-1 0 0 0,0 1 0 0 0,1-1 1 0 0,-1 1-1 0 0,1 0 0 0 0,0-1 0 0 0,0 1 1 0 0,0 0-1 0 0,0 0 0 0 0,1 0 1 0 0,0 0-1 0 0,0 0 0 0 0,0 0 0 0 0,0-1 1 0 0,0 1-1 0 0,1 0 0 0 0,0 0 1 0 0,0 0-1 0 0,0 0 0 0 0,0-1 0 0 0,0 1 1 0 0,1 0-1 0 0,0-1 0 0 0,-1 1 1 0 0,1-1-1 0 0,1 0 0 0 0,-1 0 0 0 0,0 1 1 0 0,1-2-1 0 0,0 1 0 0 0,-1 0 0 0 0,1 0 1 0 0,0-1-1 0 0,1 0 0 0 0,-1 1 1 0 0,0-1-1 0 0,1 0 0 0 0,-1-1 0 0 0,4 2-5 0 0,11-2 134 0 0,0-1 0 0 0,0-1 0 0 0,0-1 0 0 0,0-1 0 0 0,0 0 0 0 0,0-1 0 0 0,0-1 0 0 0,-1-1 0 0 0,0 0 0 0 0,0-1 0 0 0,0-1 0 0 0,-1-1 0 0 0,-1 0-1 0 0,1-1 1 0 0,-1-1 0 0 0,-1 0 0 0 0,0-1 0 0 0,-1 0 0 0 0,6-8-134 0 0,26-15 243 0 0,36-34 318 0 0,-80 69-556 0 0,0-1 1 0 0,-1 1-1 0 0,1 0 0 0 0,0 0 1 0 0,0 0-1 0 0,0 0 0 0 0,0 0 1 0 0,0 0-1 0 0,0 0 1 0 0,-1 0-1 0 0,1 0 0 0 0,0 0 1 0 0,0 1-1 0 0,0-1 0 0 0,0 0 1 0 0,-1 1-1 0 0,1-1 0 0 0,0 0 1 0 0,0 1-1 0 0,-1-1 0 0 0,1 1 1 0 0,0-1-1 0 0,0 1 0 0 0,-1-1 1 0 0,1 1-1 0 0,-1 0 0 0 0,1-1 1 0 0,0 1-1 0 0,-1 0 0 0 0,1-1 1 0 0,-1 1-1 0 0,0 0 0 0 0,1 0 1 0 0,-1 0-1 0 0,0-1 0 0 0,1 1 1 0 0,-1 0-1 0 0,0 0 0 0 0,0 0 1 0 0,0 0-1 0 0,0-1 0 0 0,0 1 1 0 0,0 0-1 0 0,0 0 0 0 0,0 0 1 0 0,0 0-1 0 0,0 0-5 0 0,6 49 124 0 0,-7 64-48 0 0,-6 1 1 0 0,-11 49-77 0 0,16-145 3 0 0,-9 257-32 0 0,-4 41 62 0 0,14-311-33 0 0,0 0 0 0 0,0 1 0 0 0,-1-1 0 0 0,0 0 0 0 0,0 1 0 0 0,0-1 0 0 0,-1 0 0 0 0,0 0 0 0 0,0-1 0 0 0,-1 1 0 0 0,1-1 0 0 0,-1 0 0 0 0,0 0 0 0 0,-1 0 0 0 0,1 0 0 0 0,-1 0 1 0 0,0-1-1 0 0,0 0 0 0 0,0 0 0 0 0,-1-1 0 0 0,1 1 0 0 0,-1-1 0 0 0,0 0 0 0 0,0-1 0 0 0,0 1 0 0 0,0-1 0 0 0,0-1 0 0 0,-1 1 0 0 0,1-1 0 0 0,-1 0 0 0 0,1 0 0 0 0,-1-1 0 0 0,1 0 0 0 0,-1 0 0 0 0,1 0 0 0 0,-1-1 0 0 0,1 0 0 0 0,-4-1 0 0 0,3-2 0 0 0,0-1-1 0 0,0 1 1 0 0,1-1 0 0 0,-1 0-1 0 0,1-1 1 0 0,0 1 0 0 0,1-1-1 0 0,-1 0 1 0 0,1-1 0 0 0,1 1-1 0 0,-1-1 1 0 0,1 0-1 0 0,0 0 1 0 0,1 0 0 0 0,-1-1-1 0 0,1 1 1 0 0,1-1 0 0 0,0 0-1 0 0,0 0 1 0 0,0 0-1 0 0,1 0 1 0 0,0 0 0 0 0,1 0-1 0 0,0 0 1 0 0,0-8 0 0 0,3-3-15 0 0,0 1-1 0 0,1 0 1 0 0,1 0 0 0 0,1 0 0 0 0,0 0-1 0 0,1 1 1 0 0,1 0 0 0 0,1 0-1 0 0,0 1 1 0 0,2 1 0 0 0,-1-1 0 0 0,2 1-1 0 0,0 1 1 0 0,1 0 0 0 0,0 1 0 0 0,1 1-1 0 0,7-6 16 0 0,4-8-108 0 0,73-63-836 0 0,-39 37-6553 0 0,-48 43-4315 0 0</inkml:trace>
  <inkml:trace contextRef="#ctx0" brushRef="#br0" timeOffset="2650.312">2935 22 9282 0 0,'0'0'2014'0'0,"0"0"-222"0"0,0 0-114 0 0,0 0 32 0 0,0 0 22 0 0,0 0-121 0 0,0 0-268 0 0,0 0-302 0 0,0 0-270 0 0,0 0-157 0 0,0 0-105 0 0,0 0-74 0 0,0 0-51 0 0,2-5-20 0 0,8-12 13 0 0,-8 28 541 0 0,-51 291 461 0 0,-48 32-1103 0 0,52-212-241 0 0,43-53-31 0 0,48-54 56 0 0,-26-14 10 0 0,-1-1 0 0 0,1-2 0 0 0,-1 0 0 0 0,1 0 0 0 0,-1-2 0 0 0,0-1 0 0 0,0 0 0 0 0,13-6-70 0 0,52-13 399 0 0,27-5 265 0 0,-73 21-570 0 0,-43 12-382 0 0,-2 5-1003 0 0,-1-7-3582 0 0,7-2-847 0 0,0 0-6433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54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513 139 0 0 0,'0'0'277'0'0,"0"0"1068"0"0,0 0 498 0 0,0 0 203 0 0,0 0 109 0 0,0 0-35 0 0,0 0-133 0 0,0 0-172 0 0,0 0-169 0 0,0 0-124 0 0,0 0-133 0 0,6-9-135 0 0,20-27-202 0 0,-26 74 2065 0 0,-13 150-1068 0 0,2 161-1043 0 0,-3-228-1103 0 0,11-119-347 0 0,0-1 0 0 0,0 1 0 0 0,0 0 0 0 0,0-1 0 0 0,0 0 1 0 0,0 0-1 0 0,0 0 0 0 0,-1 0 0 0 0,1-1 0 0 0,0 1 0 0 0,-1-1 1 0 0,1 0-1 0 0,-1 1 0 0 0,1-2 0 0 0,0 1 0 0 0,-1 0 0 0 0,-2-1 444 0 0,-2 0-3003 0 0,-4-2-6198 0 0,8-1 2425 0 0</inkml:trace>
  <inkml:trace contextRef="#ctx0" brushRef="#br0" timeOffset="354.613">0 150 2489 0 0,'0'0'2547'0'0,"0"0"-191"0"0,0 0-245 0 0,0 0-178 0 0,0 0 70 0 0,0 0-71 0 0,0 0-151 0 0,0 0-240 0 0,0 0-378 0 0,0 0-347 0 0,0 0-223 0 0,0 0-133 0 0,0 0-64 0 0,1-4 81 0 0,1 1-356 0 0,0 0 0 0 0,0-1 0 0 0,1 1 1 0 0,-1 0-1 0 0,1 0 0 0 0,0 0 0 0 0,0 1 0 0 0,0-1 0 0 0,0 1 0 0 0,0 0 0 0 0,1-1 0 0 0,-1 1 1 0 0,1 1-1 0 0,-1-1 0 0 0,1 1 0 0 0,0-1 0 0 0,0 1 0 0 0,-1 0 0 0 0,1 0 0 0 0,0 1 0 0 0,0-1 1 0 0,0 1-1 0 0,3 0-121 0 0,22-8 351 0 0,52-16 279 0 0,2 3-1 0 0,0 4 1 0 0,0 3 0 0 0,77-1-630 0 0,29 14-56 0 0,-121 13-1297 0 0,-55-5-3223 0 0,0 0-4170 0 0,-11-6-3233 0 0</inkml:trace>
  <inkml:trace contextRef="#ctx0" brushRef="#br0" timeOffset="1024.021">940 697 0 0 0,'0'0'545'0'0,"0"0"1228"0"0,0 0 305 0 0,0 0-90 0 0,0 0-101 0 0,0 0-212 0 0,0 0-177 0 0,0 0-89 0 0,0 0-144 0 0,0 0-133 0 0,0 0-105 0 0,0 0-86 0 0,0 0-54 0 0,-2-1-28 0 0,2 1-675 0 0,0 0-1 0 0,0 0 1 0 0,0 0-1 0 0,0-1 1 0 0,1 1-1 0 0,-1 0 1 0 0,0 0 0 0 0,0 0-1 0 0,0-1 1 0 0,0 1-1 0 0,0 0 1 0 0,0 0-1 0 0,0 0 1 0 0,1-1-1 0 0,-1 1 1 0 0,0 0 0 0 0,0 0-1 0 0,0-1 1 0 0,0 1-1 0 0,0 0 1 0 0,0 0-1 0 0,0-1 1 0 0,0 1 0 0 0,0 0-1 0 0,0 0 1 0 0,0 0-1 0 0,0-1 1 0 0,-1 1-1 0 0,1 0 1 0 0,0 0 0 0 0,0-1-1 0 0,0 1 1 0 0,0 0-184 0 0,22-3 387 0 0,142-20 887 0 0,-164 23-1275 0 0,0 0 18 0 0,-1 7 60 0 0,-1-1 0 0 0,0 1 0 0 0,0-1-1 0 0,-1 1 1 0 0,0-1 0 0 0,0 0 0 0 0,-1 0 0 0 0,0 0-1 0 0,0 0 1 0 0,0-1 0 0 0,0 1 0 0 0,-1-1 0 0 0,-2 2-77 0 0,-11 15 99 0 0,-17 20 15 0 0,28-36-93 0 0,0 1 1 0 0,0 0-1 0 0,0 0 0 0 0,0 1 0 0 0,1 0 1 0 0,1 0-1 0 0,-1 0 0 0 0,2 1 1 0 0,-1-1-1 0 0,1 1 0 0 0,0 0 0 0 0,1 1 1 0 0,0-1-1 0 0,0 1 0 0 0,1-1 1 0 0,0 1-1 0 0,1 0 0 0 0,0 0 0 0 0,1-1 1 0 0,0 1-1 0 0,1 9-21 0 0,1-16 33 0 0,1 0 1 0 0,-1 0-1 0 0,1-1 0 0 0,0 1 1 0 0,0 0-1 0 0,0-1 0 0 0,0 0 1 0 0,1 0-1 0 0,-1 0 0 0 0,1 0 1 0 0,-1 0-1 0 0,1-1 0 0 0,0 0 1 0 0,-1 1-1 0 0,1-1 1 0 0,0-1-1 0 0,0 1 0 0 0,0-1 1 0 0,0 1-1 0 0,0-1 0 0 0,-1 0 1 0 0,1 0-1 0 0,2-1-33 0 0,13 1 61 0 0,0 0 0 0 0,-1-1 0 0 0,1-2 0 0 0,-1 1 0 0 0,1-2 0 0 0,-1-1 0 0 0,0 0 0 0 0,2-2-61 0 0,95-39-1848 0 0,-103 42-89 0 0,-2 0-4061 0 0,-7 0-6566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4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288 187 4489 0 0,'0'0'2961'0'0,"0"0"-984"0"0,0 0-343 0 0,0 0-79 0 0,0 0-52 0 0,0 0-159 0 0,0 0-243 0 0,0 0-236 0 0,0 0-179 0 0,0 0-106 0 0,0 0-24 0 0,-22 29 63 0 0,-63 91 58 0 0,86-121-660 0 0,0 1 1 0 0,-1-1-1 0 0,1 1 1 0 0,0 0-1 0 0,0-1 0 0 0,0 1 1 0 0,0 0-1 0 0,0-1 0 0 0,0 1 1 0 0,0 0-1 0 0,0 0 0 0 0,0 0 1 0 0,0 0-1 0 0,0 0 1 0 0,0 0-1 0 0,0 0 0 0 0,0 1 1 0 0,0-1-1 0 0,0 0 0 0 0,-1 0 1 0 0,1 1-1 0 0,0-1 0 0 0,0 1 1 0 0,0-1-1 0 0,0 0 1 0 0,0 1-1 0 0,-1 0 0 0 0,1-1 1 0 0,0 1-1 0 0,0-1 0 0 0,-1 1 1 0 0,1 0-1 0 0,0 0 0 0 0,-1-1 1 0 0,1 1-1 0 0,-1 0 1 0 0,1 0-1 0 0,-1 0 0 0 0,1 0 1 0 0,-1 0-1 0 0,0-1 0 0 0,0 1 1 0 0,1 0-1 0 0,-1 0 0 0 0,0 0 1 0 0,0 0-1 0 0,0 0 1 0 0,0 0-1 0 0,0 0 0 0 0,0 0 1 0 0,0 0-1 0 0,0 0 0 0 0,0 0 1 0 0,0 0-1 0 0,-1 0 0 0 0,1 0 1 0 0,0 0-1 0 0,-1 0 1 0 0,1-1-1 0 0,-1 1 0 0 0,1 0 1 0 0,-1 0-1 0 0,1 0 0 0 0,-1 0 1 0 0,1-1-1 0 0,-1 1 0 0 0,0 0 1 0 0,0-1-1 0 0,0 1-17 0 0,10-1 200 0 0,26-5 8 0 0,0-2 0 0 0,0-1 1 0 0,-1-1-1 0 0,0-3 1 0 0,0 0-1 0 0,-2-2 0 0 0,1-1 1 0 0,-2-2-1 0 0,0-1 0 0 0,-1-2 1 0 0,-1 0-1 0 0,-1-2 1 0 0,-1-2-1 0 0,-1 0 0 0 0,-1-2 1 0 0,1-2-209 0 0,-21 23 60 0 0,0 1 1 0 0,0-1 0 0 0,-1 0-1 0 0,1-1 1 0 0,-1 1 0 0 0,0-1-1 0 0,-1 0 1 0 0,0 0 0 0 0,1 0 0 0 0,-2 0-1 0 0,1-1 1 0 0,-1 1 0 0 0,0-1-1 0 0,0-2-60 0 0,-3 8 16 0 0,0 1 0 0 0,-1 0 0 0 0,1 0-1 0 0,0 0 1 0 0,0 0 0 0 0,-1 0 0 0 0,1 0 0 0 0,0 0-1 0 0,0 1 1 0 0,0-1 0 0 0,-1 0 0 0 0,1 1 0 0 0,0-1-1 0 0,0 1 1 0 0,0-1 0 0 0,0 1 0 0 0,-1-1-1 0 0,1 1 1 0 0,0 0 0 0 0,0-1 0 0 0,0 1 0 0 0,1 0-1 0 0,-1 0 1 0 0,0 0 0 0 0,0 0 0 0 0,0 0 0 0 0,1 0-1 0 0,-1 0 1 0 0,0 0 0 0 0,1 0 0 0 0,-1 0-16 0 0,-14 23 0 0 0,0 0 1 0 0,2 1 0 0 0,0 0-1 0 0,2 1 1 0 0,1 0 0 0 0,1 1-1 0 0,1 0 1 0 0,2 0 0 0 0,0 1-1 0 0,2 1 0 0 0,-16 283 28 0 0,21-162-60 0 0,2-72-25 0 0,-4 0-1 0 0,-2 0 0 0 0,-5 0 1 0 0,-11 46 57 0 0,14-102-108 0 0,-2 0 0 0 0,0 0 0 0 0,-2-1 0 0 0,0 0 1 0 0,-1-1-1 0 0,-1 0 0 0 0,-1 0 0 0 0,-1-1 0 0 0,-1-1 1 0 0,-8 9 107 0 0,13-17-174 0 0,1-1 0 0 0,-2 0 0 0 0,1-1 0 0 0,-1 0 0 0 0,-1-1 0 0 0,1 0 0 0 0,-1 0 0 0 0,0-1 0 0 0,-1-1 1 0 0,1 0-1 0 0,-1 0 0 0 0,0-1 0 0 0,-1-1 0 0 0,1 0 0 0 0,0 0 0 0 0,-1-2 0 0 0,0 1 0 0 0,1-2 0 0 0,-9 0 174 0 0,11-1-97 0 0,1-1 0 0 0,-1 0 0 0 0,1 0 0 0 0,0-1-1 0 0,0 0 1 0 0,1-1 0 0 0,-1 0 0 0 0,1-1 0 0 0,-1 0-1 0 0,2 0 1 0 0,-1 0 0 0 0,0-1 0 0 0,1 0 0 0 0,0-1-1 0 0,0 0 1 0 0,1 0 0 0 0,0 0 0 0 0,-5-8 97 0 0,-1-2-5 0 0,1 0 1 0 0,0-2-1 0 0,1 1 1 0 0,1-1-1 0 0,1-1 1 0 0,1 1-1 0 0,0-2 1 0 0,1-2 4 0 0,2 7 129 0 0,1 0 1 0 0,0 0 0 0 0,1 0-1 0 0,1 0 1 0 0,1 0 0 0 0,0 0-1 0 0,1 0 1 0 0,1 0-1 0 0,0 0 1 0 0,1 0 0 0 0,1 0-1 0 0,1 1 1 0 0,0-1 0 0 0,1 1-1 0 0,0 1 1 0 0,1-1 0 0 0,1 1-1 0 0,0 0 1 0 0,10-11-130 0 0,0 1 218 0 0,2 1 1 0 0,0 1 0 0 0,2 0-1 0 0,0 2 1 0 0,1 1-1 0 0,1 1 1 0 0,1 0 0 0 0,1 2-1 0 0,0 1 1 0 0,1 1-1 0 0,0 2 1 0 0,10-3-219 0 0,2-2 42 0 0,1 2 0 0 0,0 2 0 0 0,1 1 0 0 0,0 2 0 0 0,1 2 0 0 0,0 2 0 0 0,0 2 0 0 0,35 1-42 0 0,5 29-1419 0 0,-58-10-1533 0 0,-2 2-3486 0 0,-13-10-5116 0 0</inkml:trace>
  <inkml:trace contextRef="#ctx0" brushRef="#br0" timeOffset="239.102">1055 1084 0 0 0,'0'0'1814'0'0,"0"0"848"0"0,0 0 329 0 0,0 0 70 0 0,0 0-150 0 0,0 0-343 0 0,0 0-428 0 0,0 0-385 0 0,0 0-300 0 0,0 0-270 0 0,0 0-205 0 0,0 0-203 0 0,0 0-189 0 0,0-7-107 0 0,0-2-391 0 0,1 0 0 0 0,0 0 0 0 0,1 0 0 0 0,0 1 0 0 0,0-1 1 0 0,1 0-1 0 0,0 1 0 0 0,0 0 0 0 0,1 0 0 0 0,0 0 0 0 0,3-3-90 0 0,23-44 151 0 0,2 1 0 0 0,3 2 0 0 0,2 2 0 0 0,30-31-151 0 0,-9 41-1200 0 0,-35 36-2255 0 0,-1 9-4283 0 0,-17-1-3703 0 0</inkml:trace>
  <inkml:trace contextRef="#ctx0" brushRef="#br0" timeOffset="507.503">1649 676 8578 0 0,'0'0'2572'0'0,"0"0"-649"0"0,0 0-397 0 0,0 0-168 0 0,0 0-190 0 0,0 0-252 0 0,0 0-209 0 0,0 0-150 0 0,0 0-110 0 0,0 0-75 0 0,0 0-54 0 0,0 0-60 0 0,-30 29-46 0 0,-90 92-33 0 0,116-119-169 0 0,1 1 0 0 0,0-1-1 0 0,0 1 1 0 0,0 0 0 0 0,0 0 0 0 0,0 1-1 0 0,1-1 1 0 0,-1 0 0 0 0,1 1 0 0 0,0 0-1 0 0,0-1 1 0 0,0 1 0 0 0,1 0 0 0 0,-1 0-1 0 0,1 0 1 0 0,0 0 0 0 0,0 0-1 0 0,0 0 1 0 0,1 1-10 0 0,-1 6 30 0 0,0-9 6 0 0,0 1 0 0 0,0 0 1 0 0,1 0-1 0 0,-1 0 0 0 0,1 0 0 0 0,-1 0 0 0 0,1-1 1 0 0,0 1-1 0 0,0 0 0 0 0,1 0 0 0 0,-1 0 0 0 0,0 0 1 0 0,1 0-1 0 0,0 0 0 0 0,-1 0 0 0 0,1 0 0 0 0,0-1 1 0 0,1 1-1 0 0,-1 0 0 0 0,0-1 0 0 0,1 1 0 0 0,0-1 1 0 0,-1 0-1 0 0,1 1 0 0 0,0-1 0 0 0,0 0 1 0 0,0 0-1 0 0,1 0 0 0 0,-1 0 0 0 0,0 0 0 0 0,1-1 1 0 0,-1 1-1 0 0,1-1 0 0 0,0 0 0 0 0,-1 1 0 0 0,1-1 1 0 0,0 0-1 0 0,0-1 0 0 0,-1 1 0 0 0,4 0-36 0 0,-1 0 114 0 0,0-1-1 0 0,0 0 1 0 0,0 0-1 0 0,0 0 1 0 0,0-1 0 0 0,0 1-1 0 0,0-1 1 0 0,0 0-1 0 0,0-1 1 0 0,0 1-1 0 0,0-1 1 0 0,0 0 0 0 0,-1 0-1 0 0,1-1 1 0 0,-1 1-1 0 0,0-1 1 0 0,0 0-1 0 0,0 0 1 0 0,0 0 0 0 0,0-1-1 0 0,-1 1 1 0 0,1-1-1 0 0,-1 0 1 0 0,0 0-1 0 0,0 0 1 0 0,0 0 0 0 0,-1-1-1 0 0,0 1 1 0 0,0-1-1 0 0,0 0 1 0 0,0 1-1 0 0,0-3-113 0 0,3-8-111 0 0,-1 0-1 0 0,-1 0 1 0 0,0 0 0 0 0,-1-1-1 0 0,-1 0 1 0 0,0 1-1 0 0,-1-1 1 0 0,-1 1 0 0 0,0-1-1 0 0,-1 0 1 0 0,-1-1 111 0 0,0-2-2328 0 0,2 7-5029 0 0,1 7-4520 0 0</inkml:trace>
  <inkml:trace contextRef="#ctx0" brushRef="#br0" timeOffset="923.92">1835 1042 13275 0 0,'0'0'3094'0'0,"0"0"-1283"0"0,0 0-530 0 0,0 0-64 0 0,0 0-80 0 0,0 0-128 0 0,0 0-176 0 0,0 0-195 0 0,0 0-144 0 0,0 0-95 0 0,0 0-55 0 0,28-33-28 0 0,84-101-62 0 0,-49 66 122 0 0,30 0-70 0 0,-91 68-314 0 0,0 1 0 0 0,0-1 0 0 0,-1 0 0 0 0,1 1 0 0 0,0 0 0 0 0,-1-1 0 0 0,1 1 0 0 0,-1 0 0 0 0,1 0 0 0 0,-1 0 0 0 0,1 0 0 0 0,-1 0 0 0 0,1 0 0 0 0,-1 0 0 0 0,0 1 0 0 0,0-1 0 0 0,0 0 0 0 0,0 1 0 0 0,0-1 0 0 0,0 1 0 0 0,0-1 0 0 0,0 1 0 0 0,0-1 0 0 0,-1 1 0 0 0,1 0-1 0 0,-1-1 1 0 0,1 1 0 0 0,-1 0 0 0 0,0 0 0 0 0,1-1 0 0 0,-1 1 0 0 0,0 0 0 0 0,0 0 0 0 0,0-1 0 0 0,-1 1 0 0 0,1 0 0 0 0,0 0 0 0 0,-1-1 0 0 0,1 1 0 0 0,-1 0 0 0 0,1-1 0 0 0,-1 1 0 0 0,0 0 0 0 0,0-1 0 0 0,0 2 8 0 0,0 10 15 0 0,0-12-13 0 0,1 1 0 0 0,-1-1 1 0 0,1 1-1 0 0,0 0 1 0 0,-1-1-1 0 0,1 1 0 0 0,0 0 1 0 0,0-1-1 0 0,0 1 0 0 0,0 0 1 0 0,0 0-1 0 0,0-1 1 0 0,0 1-1 0 0,1-1 0 0 0,-1 1 1 0 0,1 0-1 0 0,-1-1 0 0 0,1 1 1 0 0,0-1-1 0 0,-1 1 1 0 0,1-1-1 0 0,0 1 0 0 0,0-1 1 0 0,0 1-1 0 0,0-1 0 0 0,0 0 1 0 0,1 0-1 0 0,-1 0 1 0 0,0 0-1 0 0,0 1 0 0 0,1-2 1 0 0,-1 1-1 0 0,1 0 1 0 0,-1 0-1 0 0,1 0 0 0 0,-1-1 1 0 0,1 1-1 0 0,-1-1 0 0 0,1 1 1 0 0,0-1-1 0 0,-1 1 1 0 0,1-1-1 0 0,0 0 0 0 0,-1 0 1 0 0,1 0-1 0 0,0 0 0 0 0,-1 0 1 0 0,1 0-1 0 0,0-1 1 0 0,-1 1-1 0 0,2-1-2 0 0,72-48 359 0 0,-69 45-328 0 0,-1-1 10 0 0,0 1 0 0 0,0 1 1 0 0,0-1-1 0 0,0 1 0 0 0,1 0 1 0 0,0 0-1 0 0,0 0 0 0 0,0 1 1 0 0,0 0-1 0 0,0 0 0 0 0,0 0 1 0 0,6 0-42 0 0,-10 4 12 0 0,0 0 1 0 0,-1 0-1 0 0,1 0 1 0 0,-1 1 0 0 0,1-1-1 0 0,-1 0 1 0 0,0 0-1 0 0,0 1 1 0 0,0-1 0 0 0,0 1-1 0 0,0-1 1 0 0,0 1-1 0 0,-1 0 1 0 0,1-1 0 0 0,-1 1-1 0 0,0 0 1 0 0,1-1 0 0 0,-1 1-1 0 0,-1 0 1 0 0,1-1-1 0 0,0 2-12 0 0,1 10 32 0 0,0-6-9 0 0,-1-2-37 0 0,1-1 0 0 0,0 1 0 0 0,0 0 0 0 0,0 0 1 0 0,0-1-1 0 0,1 1 0 0 0,0-1 0 0 0,0 1 0 0 0,1-1 0 0 0,-1 0 0 0 0,1 0 0 0 0,0 0 0 0 0,1 0 0 0 0,-1 0 0 0 0,1-1 0 0 0,0 1 0 0 0,1 0 14 0 0,48 1-3421 0 0,-39-7-1095 0 0,-5 1-7456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 0 0 0,'0'0'1294'0'0,"0"0"987"0"0,0 0 233 0 0,0 0-201 0 0,0 0-274 0 0,0 0-245 0 0,0 0-202 0 0,0 0-210 0 0,0 0-276 0 0,-5 0 1498 0 0,-22-4 774 0 0,38 0-4297 0 0,-5 1-6880 0 0,-6 2-3363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0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75 14867 0 0,'0'0'3158'0'0,"0"0"-981"0"0,0 0-568 0 0,0 0-291 0 0,0 0-285 0 0,0 0-214 0 0,0 0-155 0 0,0 0-137 0 0,0 0-100 0 0,0 0-56 0 0,0 0-69 0 0,0 0-81 0 0,0 0-93 0 0,7-13-63 0 0,17-41-45 0 0,-24 54-20 0 0,-1-1 0 0 0,1 0 0 0 0,-1 1 0 0 0,0-1 0 0 0,1 1 0 0 0,-1-1 0 0 0,0 1 0 0 0,0-1 0 0 0,1 1 0 0 0,-1-1 0 0 0,0 1 0 0 0,0 0 0 0 0,0-1 0 0 0,1 1 0 0 0,-1 0 0 0 0,0 0 0 0 0,0 0-1 0 0,0 0 1 0 0,0 0 0 0 0,0 0 0 0 0,0 0 0 0 0,1 0 0 0 0,-1 0 0 0 0,0 0 0 0 0,0 0 0 0 0,0 0 0 0 0,0 1 0 0 0,0-1 0 0 0,1 0 0 0 0,-1 1 0 0 0,0-1 0 0 0,0 0 0 0 0,0 1 0 0 0,1-1 0 0 0,-1 1 0 0 0,0-1 0 0 0,1 1 0 0 0,-1 0 0 0 0,0-1 0 0 0,1 1 0 0 0,-1 0 0 0 0,1-1 0 0 0,-1 1 0 0 0,1 0 0 0 0,-1 0 0 0 0,1-1 0 0 0,0 1 0 0 0,-1 0 0 0 0,1 0 0 0 0,-3 1-3 0 0,-2 1 1 0 0,2-3-1 0 0,1 1 0 0 0,-1-1 0 0 0,1 1 0 0 0,-1 0 0 0 0,0 0-1 0 0,1 0 1 0 0,0 0 0 0 0,-1 0 0 0 0,1 0 0 0 0,0 1 0 0 0,-1-1 0 0 0,1 1-1 0 0,0 0 1 0 0,0 0 0 0 0,0-1 0 0 0,1 1 0 0 0,-1 1 0 0 0,0-1 0 0 0,1 0-1 0 0,-1 0 1 0 0,1 1 0 0 0,0-1 0 0 0,0 0 0 0 0,-1 1 0 0 0,2-1 0 0 0,-1 1 0 0 0,0 0-1 0 0,1-1 1 0 0,-1 1 0 0 0,1-1 0 0 0,-1 1 0 0 0,1 0 0 0 0,0 0 0 0 0,1-1-1 0 0,-1 1 1 0 0,0 0 0 0 0,1-1 0 0 0,-1 1 0 0 0,1-1 0 0 0,0 1 0 0 0,0 0 0 0 0,0 0 3 0 0,44 37 37 0 0,-39-37-27 0 0,0 1 0 0 0,-1 0 0 0 0,1 0 0 0 0,-1 1 0 0 0,0-1 0 0 0,-1 1 1 0 0,1 0-1 0 0,-1 0 0 0 0,0 1 0 0 0,0-1 0 0 0,-1 1 0 0 0,1 0 0 0 0,-1 0 0 0 0,-1 0 0 0 0,1 1 0 0 0,-1-1 0 0 0,0 0 0 0 0,1 7-10 0 0,-4-6 43 0 0,0 1 1 0 0,0 0-1 0 0,0-1 0 0 0,-1 1 0 0 0,0-1 0 0 0,-1 0 0 0 0,0 1 1 0 0,0-1-1 0 0,0 0 0 0 0,-1-1 0 0 0,0 1 0 0 0,0 0 0 0 0,-1-1 1 0 0,0 0-1 0 0,0 0 0 0 0,0-1 0 0 0,-1 1 0 0 0,0-1 1 0 0,0 0-1 0 0,0-1 0 0 0,0 0 0 0 0,-1 0 0 0 0,0 0 0 0 0,0 0 1 0 0,0-1-1 0 0,0-1 0 0 0,-1 1-43 0 0,4-2-33 0 0,1 0 0 0 0,0 0 0 0 0,0 0-1 0 0,0 0 1 0 0,-1-1 0 0 0,1 0 0 0 0,0 0 0 0 0,-1 0 0 0 0,1 0 0 0 0,0 0 0 0 0,-1 0-1 0 0,1-1 1 0 0,0 0 0 0 0,0 0 0 0 0,-1 0 0 0 0,1 0 0 0 0,0 0 0 0 0,-1-1 33 0 0,-21-11-5295 0 0,21 10 3648 0 0,-2-1-10502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2777 0 0,'0'0'1572'0'0,"0"0"-134"0"0,0 0 37 0 0,0 0 168 0 0,0 0 62 0 0,0 0-162 0 0,0 0-286 0 0,0 0-319 0 0,0 0-227 0 0,0 0-100 0 0,0 0 2 0 0,9-13 38 0 0,62-89 1348 0 0,-57 82-1350 0 0,33-41 680 0 0,-3-2-1 0 0,-2-2 1 0 0,1-11-1329 0 0,-20 18 1089 0 0,-9 136-633 0 0,35 199-164 0 0,-30-112 18 0 0,-5 123-310 0 0,-13-280 5 0 0,-1 0 1 0 0,-1 0 0 0 0,0 0-1 0 0,0 0 1 0 0,0 0-1 0 0,-1-1 1 0 0,0 1 0 0 0,0 0-1 0 0,-1-1 1 0 0,0 0-1 0 0,-1 0 1 0 0,1 0 0 0 0,-1 0-1 0 0,-1 0 1 0 0,-3 4-6 0 0,6-9 14 0 0,-1-1 0 0 0,1 1 0 0 0,-1 0 0 0 0,0-1 1 0 0,0 1-1 0 0,0-1 0 0 0,0 0 0 0 0,0 0 0 0 0,0 0 0 0 0,0-1 1 0 0,0 1-1 0 0,0-1 0 0 0,-1 1 0 0 0,1-1 0 0 0,0 0 0 0 0,0 0 1 0 0,0 0-1 0 0,0-1 0 0 0,-1 1 0 0 0,1-1 0 0 0,0 0 0 0 0,0 0 1 0 0,0 0-1 0 0,0 0 0 0 0,0 0 0 0 0,1-1 0 0 0,-1 1 0 0 0,0-1 0 0 0,1 0 1 0 0,-1 0-1 0 0,1 0 0 0 0,-1 0 0 0 0,1 0 0 0 0,-1-1-14 0 0,-4-10 3 0 0,0 0-1 0 0,1 0 0 0 0,0 0 0 0 0,1-1 1 0 0,1 0-1 0 0,0 0 0 0 0,1 0 0 0 0,0 0 1 0 0,1-1-1 0 0,1 1 0 0 0,0-1 0 0 0,1 0 1 0 0,1 1-1 0 0,0-1 0 0 0,1 1 0 0 0,3-13-2 0 0,5-13-8 0 0,2-1-1 0 0,2 2 0 0 0,2 0 0 0 0,2 1 1 0 0,1 0-1 0 0,1 2 0 0 0,2 0 0 0 0,2 2 1 0 0,1 0-1 0 0,2 2 0 0 0,25-24 9 0 0,-32 33 1 0 0,1 1 1 0 0,1 1-1 0 0,1 1 0 0 0,0 1 0 0 0,1 1 0 0 0,2 1 0 0 0,-1 1 0 0 0,2 1 0 0 0,0 2 1 0 0,1 0-1 0 0,0 2 0 0 0,0 1 0 0 0,7 0-1 0 0,-33 9-2 0 0,0 0 0 0 0,0 0 0 0 0,0 1 0 0 0,-1-1 0 0 0,1 0 0 0 0,0 1 0 0 0,0-1 0 0 0,0 1 0 0 0,0 0 0 0 0,0 0 0 0 0,0 0 0 0 0,0 0 0 0 0,1 0 0 0 0,-1 0 0 0 0,0 0 0 0 0,0 1 0 0 0,0-1 0 0 0,0 1 0 0 0,-1-1 0 0 0,1 1 0 0 0,0 0 0 0 0,0 0 0 0 0,0-1 0 0 0,0 2 0 0 0,-1-1 0 0 0,1 0 0 0 0,0 0 0 0 0,-1 0 0 0 0,1 1 0 0 0,-1-1 0 0 0,0 1 0 0 0,1-1 0 0 0,-1 1 0 0 0,0 0 0 0 0,0-1 0 0 0,0 1 0 0 0,0 0 0 0 0,0 0 0 0 0,0 0 0 0 0,-1 0 0 0 0,1 0 0 0 0,0-1 0 0 0,-1 1 0 0 0,0 0 0 0 0,1 0 0 0 0,-1 1 0 0 0,0-1 0 0 0,0 1 2 0 0,-1 10 5 0 0,0-1 0 0 0,0 1 0 0 0,-1 0 0 0 0,-1 0 0 0 0,0-1-1 0 0,-1 1 1 0 0,0-1 0 0 0,-1 0 0 0 0,0 0 0 0 0,-1-1 0 0 0,0 0 0 0 0,-1 0 0 0 0,-1 0 0 0 0,1-1 0 0 0,-3 2-5 0 0,-140 139 30 0 0,134-137-30 0 0,-161 122-265 0 0,114-113-1416 0 0,70-43-3659 0 0,17-9-4776 0 0,-13 17 1275 0 0</inkml:trace>
  <inkml:trace contextRef="#ctx0" brushRef="#br0" timeOffset="586.796">937 561 3273 0 0,'0'0'3451'0'0,"0"0"-1210"0"0,0 0-552 0 0,0 0-22 0 0,0 0-24 0 0,0 0-148 0 0,0 0-166 0 0,0 0-221 0 0,0 0-204 0 0,0 0-130 0 0,0 0-88 0 0,0 0-54 0 0,0 0-47 0 0,17-7-49 0 0,57-26-48 0 0,-59 26-247 0 0,0-2 0 0 0,-1 1-1 0 0,1-2 1 0 0,-2 0 0 0 0,1 0 0 0 0,-2-1 0 0 0,12-13-241 0 0,6-5 340 0 0,-17 19-271 0 0,-1-1 1 0 0,-1-1 0 0 0,1 0 0 0 0,-2-1 0 0 0,0 0-1 0 0,0-1 1 0 0,-1 0 0 0 0,-1 0 0 0 0,-1-1 0 0 0,0 0 0 0 0,0 0-1 0 0,-2-1 1 0 0,0 0 0 0 0,0 0 0 0 0,-2 0 0 0 0,0 0-1 0 0,0-11-69 0 0,-3 24-3 0 0,-1 0 0 0 0,1 1 0 0 0,-1-1 0 0 0,0 1 0 0 0,0 0 0 0 0,0-1 0 0 0,0 1 0 0 0,0 0 0 0 0,-1-1 0 0 0,1 1 0 0 0,0 0-1 0 0,-1 0 1 0 0,0 0 0 0 0,0 0 0 0 0,1 0 0 0 0,-1 1 0 0 0,0-1 0 0 0,0 1 0 0 0,-1-1 0 0 0,1 1 0 0 0,0-1 0 0 0,0 1 0 0 0,-1 0-1 0 0,1 0 1 0 0,0 0 0 0 0,-1 1 0 0 0,1-1 0 0 0,-1 0 0 0 0,0 1 0 0 0,1 0 0 0 0,-1 0 0 0 0,1-1 0 0 0,-1 1 0 0 0,1 1 0 0 0,-1-1-1 0 0,0 0 1 0 0,1 1 0 0 0,-1-1 0 0 0,1 1 0 0 0,-1 0 0 0 0,1 0 0 0 0,0 0 0 0 0,-1 0 0 0 0,1 0 0 0 0,0 0 0 0 0,0 1 0 0 0,-1-1-1 0 0,1 1 4 0 0,-72 53-148 0 0,71-53 140 0 0,1 0 0 0 0,-1 0 1 0 0,1 1-1 0 0,0-1 1 0 0,0 1-1 0 0,0 0 1 0 0,0 0-1 0 0,1 0 1 0 0,-1 0-1 0 0,1 0 0 0 0,0 0 1 0 0,0 0-1 0 0,0 0 1 0 0,0 0-1 0 0,0 1 1 0 0,1-1-1 0 0,-1 0 1 0 0,1 0-1 0 0,0 1 0 0 0,0-1 1 0 0,0 0-1 0 0,0 1 1 0 0,1-1-1 0 0,-1 0 1 0 0,1 1-1 0 0,1 2 8 0 0,3-2 6 0 0,-1 0 1 0 0,1 0-1 0 0,0 0 1 0 0,1-1-1 0 0,-1 1 1 0 0,1-1-1 0 0,-1 0 1 0 0,1-1-1 0 0,0 0 1 0 0,0 0-1 0 0,0 0 0 0 0,0 0 1 0 0,0-1-1 0 0,1 0 1 0 0,-1-1-1 0 0,0 1 1 0 0,1-1-1 0 0,4 0-6 0 0,33 1 53 0 0,-28-1-21 0 0,0 0 1 0 0,0 2-1 0 0,0-1 0 0 0,0 2 0 0 0,0 0 1 0 0,-1 1-1 0 0,14 5-32 0 0,-27-6 27 0 0,-1-1-1 0 0,1 1 1 0 0,-1 0 0 0 0,1 0-1 0 0,-1-1 1 0 0,0 1 0 0 0,0 0 0 0 0,-1 0-1 0 0,1 0 1 0 0,-1 0 0 0 0,1 0 0 0 0,-1 0-1 0 0,0 0 1 0 0,0 0 0 0 0,0 0-1 0 0,0 0 1 0 0,-1 1 0 0 0,1-1 0 0 0,-2 2-27 0 0,2-3 12 0 0,-21 135 307 0 0,21-132-312 0 0,0 0-3 0 0,-1 0 1 0 0,1 0-1 0 0,0-1 1 0 0,0 1 0 0 0,1 0-1 0 0,0 0 1 0 0,-1-1-1 0 0,1 1 1 0 0,1 0-1 0 0,-1-1 1 0 0,1 1 0 0 0,0-1-1 0 0,0 1 1 0 0,0-1-1 0 0,0 0 1 0 0,1 0-1 0 0,0 0 1 0 0,1 2-5 0 0,-2-4-269 0 0,45 27-532 0 0,-35-31-3499 0 0,2-3-3756 0 0,-11 4-3733 0 0</inkml:trace>
  <inkml:trace contextRef="#ctx0" brushRef="#br0" timeOffset="979.034">1726 419 0 0 0,'0'0'2008'0'0,"0"0"296"0"0,0 0 215 0 0,0 0 0 0 0,0 0-158 0 0,0 0-261 0 0,0 0-313 0 0,0 0-264 0 0,0 0-172 0 0,0 0-124 0 0,0 0-111 0 0,0 0-122 0 0,0 0-125 0 0,24 8-139 0 0,74 20-158 0 0,-96-27-548 0 0,0 0 1 0 0,-1 0-1 0 0,1-1 1 0 0,0 1-1 0 0,0-1 1 0 0,-1 0-1 0 0,1 1 0 0 0,0-1 1 0 0,0 0-1 0 0,0 0 1 0 0,0 0-1 0 0,-1 0 1 0 0,1 0-1 0 0,0-1 1 0 0,0 1-1 0 0,0-1 1 0 0,-1 1-1 0 0,1-1 1 0 0,0 1-1 0 0,0-1 0 0 0,-1 0 1 0 0,1 0-1 0 0,-1 0 1 0 0,1 0-1 0 0,-1 0 1 0 0,1 0-1 0 0,-1-1 1 0 0,1 0-25 0 0,3-3 110 0 0,3 0-56 0 0,-1-1 1 0 0,-1 0 0 0 0,1 0-1 0 0,-1 0 1 0 0,0-1 0 0 0,-1 0-1 0 0,0 0 1 0 0,0-1 0 0 0,0 1-1 0 0,-1-1 1 0 0,0 0 0 0 0,0-1-1 0 0,-1 1 1 0 0,0 0 0 0 0,-1-1-1 0 0,0 0 1 0 0,0 0 0 0 0,-1 1 0 0 0,0-1-1 0 0,0 0 1 0 0,-1-8-55 0 0,-1 13-9 0 0,0 1 1 0 0,-1-1 0 0 0,1 1-1 0 0,-1 0 1 0 0,1-1-1 0 0,-1 1 1 0 0,0 0-1 0 0,0 0 1 0 0,-1 0-1 0 0,1 0 1 0 0,0 1-1 0 0,-1-1 1 0 0,0 1-1 0 0,0-1 1 0 0,0 1 0 0 0,0 0-1 0 0,0 0 1 0 0,0 0-1 0 0,0 0 1 0 0,0 1-1 0 0,-1 0 1 0 0,1-1-1 0 0,-1 1 1 0 0,1 0-1 0 0,-1 0 1 0 0,0 1 0 0 0,1-1-1 0 0,-1 1 1 0 0,0 0-1 0 0,1 0 1 0 0,-1 0-1 0 0,0 1 1 0 0,1-1-1 0 0,-1 1 1 0 0,1-1-1 0 0,-1 1 1 0 0,0 1 0 0 0,1-1-1 0 0,0 0 1 0 0,-1 1-1 0 0,1 0 1 0 0,0-1-1 0 0,0 1 1 0 0,-1 2 8 0 0,-7 3-20 0 0,0 1 0 0 0,1 1 1 0 0,0 0-1 0 0,1 0 0 0 0,0 1 1 0 0,0 0-1 0 0,1 1 0 0 0,1-1 1 0 0,0 2-1 0 0,0-1 0 0 0,1 1 1 0 0,0 0-1 0 0,1 0 0 0 0,1 1 1 0 0,0-1-1 0 0,0 1 0 0 0,2 0 1 0 0,-1 0-1 0 0,2 0 0 0 0,-1 0 1 0 0,2 1-1 0 0,0-1 0 0 0,0 0 1 0 0,2 3 19 0 0,-1-11-9 0 0,0 0 1 0 0,0 0 0 0 0,1 0-1 0 0,-1 0 1 0 0,1-1 0 0 0,0 1 0 0 0,1 0-1 0 0,-1-1 1 0 0,1 0 0 0 0,0 1-1 0 0,0-1 1 0 0,0 0 0 0 0,0 0-1 0 0,1-1 1 0 0,0 1 0 0 0,0-1 0 0 0,0 0-1 0 0,0 0 1 0 0,0 0 0 0 0,1 0-1 0 0,-1-1 1 0 0,1 0 0 0 0,-1 0-1 0 0,1 0 1 0 0,0 0 0 0 0,0-1 0 0 0,0 0-1 0 0,3 1 9 0 0,2-1-128 0 0,0 1 0 0 0,0-2 0 0 0,0 1 0 0 0,0-2 0 0 0,0 1 0 0 0,0-1 0 0 0,0 0-1 0 0,0-1 1 0 0,-1-1 0 0 0,1 1 0 0 0,0-1 0 0 0,-1-1 0 0 0,0 0 0 0 0,2-1 128 0 0,8-5-1054 0 0,41-25-3266 0 0,-23 7-5789 0 0,-29 20 2539 0 0</inkml:trace>
  <inkml:trace contextRef="#ctx0" brushRef="#br0" timeOffset="1387.351">2208 238 5297 0 0,'0'0'2487'0'0,"0"0"-973"0"0,0 0-367 0 0,0 0 85 0 0,0 0 119 0 0,0 0 80 0 0,0 0-59 0 0,0 0-202 0 0,0 0-131 0 0,0 0-80 0 0,0 0-80 0 0,0 0-87 0 0,0 0-89 0 0,6 9-90 0 0,39 70 1414 0 0,-7 217-820 0 0,-38-295-1182 0 0,0 0 1 0 0,0 0-1 0 0,1 0 0 0 0,-1 0 1 0 0,0-1-1 0 0,1 1 0 0 0,-1 0 1 0 0,1 0-1 0 0,-1-1 0 0 0,1 1 1 0 0,-1 0-1 0 0,1-1 0 0 0,0 1 1 0 0,-1 0-1 0 0,1-1 0 0 0,0 1 1 0 0,-1-1-1 0 0,1 1 0 0 0,0-1 1 0 0,0 1-1 0 0,0-1 0 0 0,-1 0 1 0 0,1 1-1 0 0,0-1 0 0 0,0 0 1 0 0,0 0-1 0 0,0 0 0 0 0,0 0 1 0 0,-1 0-1 0 0,1 1 0 0 0,0-1 1 0 0,0-1-1 0 0,0 1 0 0 0,0 0 1 0 0,0 0-1 0 0,0 0 0 0 0,-1 0 1 0 0,1-1-1 0 0,0 1 0 0 0,0 0 1 0 0,0-1-1 0 0,-1 1 0 0 0,1-1 1 0 0,0 1-1 0 0,0-1 0 0 0,-1 1 1 0 0,1-1-1 0 0,0 1 0 0 0,-1-1 1 0 0,1 0-1 0 0,-1 1 0 0 0,1-1 1 0 0,-1 0-1 0 0,1 1 0 0 0,0-2-25 0 0,35-42 1046 0 0,-2-15-640 0 0,-2-1-1 0 0,-3-2 1 0 0,-3-1-1 0 0,3-14-405 0 0,-1 7-281 0 0,-28 70 99 0 0,0 0-113 0 0,0 0-159 0 0,0 0-202 0 0,0 20-6901 0 0,0-18 3747 0 0,0 3-8355 0 0</inkml:trace>
  <inkml:trace contextRef="#ctx0" brushRef="#br0" timeOffset="1637.992">2863 276 17028 0 0,'0'0'1495'0'0,"0"0"-524"0"0,0 0-129 0 0,0 0 108 0 0,0 0 2 0 0,0 0-165 0 0,0 0-243 0 0,0 0-220 0 0,-6 32-173 0 0,-20 101-77 0 0,18-12-566 0 0,8-97-2009 0 0,0-15-3213 0 0,0-4-5872 0 0</inkml:trace>
  <inkml:trace contextRef="#ctx0" brushRef="#br0" timeOffset="1883.524">2765 68 16956 0 0,'0'0'1800'0'0,"0"0"-456"0"0,0 0-335 0 0,0 0-281 0 0,0 0-280 0 0,0 0-200 0 0,0 0-216 0 0,0 0-104 0 0,0 0-88 0 0,0 0 8 0 0,0 0-16 0 0,0 0-112 0 0,0 0-272 0 0,0 0-497 0 0,58 43-1159 0 0,-47-28-4146 0 0,-3-3-5216 0 0</inkml:trace>
  <inkml:trace contextRef="#ctx0" brushRef="#br0" timeOffset="2080.273">3183 219 7138 0 0,'0'0'3476'0'0,"0"0"-901"0"0,0 0-475 0 0,0 0-312 0 0,0 0-305 0 0,0 0-243 0 0,0 0-245 0 0,0 0-205 0 0,0 0-180 0 0,0 0-179 0 0,0 0-127 0 0,0 0-105 0 0,0 0-76 0 0,-14 0-51 0 0,-44 5-18 0 0,56-4-52 0 0,0-1 0 0 0,1 0 0 0 0,-1 1 0 0 0,1-1 0 0 0,-1 1 1 0 0,1 0-1 0 0,-1-1 0 0 0,1 1 0 0 0,0 0 0 0 0,-1 0 0 0 0,1 0 0 0 0,0 0 0 0 0,0 0 0 0 0,-1 0 0 0 0,1 0 0 0 0,0 1 0 0 0,0-1 0 0 0,0 0 0 0 0,1 1 0 0 0,-1-1 0 0 0,0 0 0 0 0,0 1 0 0 0,1-1 0 0 0,-1 1 0 0 0,1-1 0 0 0,-1 1 0 0 0,1-1-2 0 0,-3 7 9 0 0,-3 5 3 0 0,2 0 0 0 0,-1 1 0 0 0,2 0-1 0 0,0 0 1 0 0,0 0 0 0 0,1 0-1 0 0,1 0 1 0 0,0 0 0 0 0,1 1 0 0 0,1 0-12 0 0,-1-10 10 0 0,0 0 0 0 0,0 0 0 0 0,1 0-1 0 0,-1 0 1 0 0,1 0 0 0 0,1 0 0 0 0,-1-1 0 0 0,0 1 0 0 0,1 0 0 0 0,0-1 0 0 0,0 1 0 0 0,1-1 0 0 0,-1 1 0 0 0,1-1 0 0 0,0 0 0 0 0,0 0 0 0 0,0 0 0 0 0,1-1 0 0 0,-1 1 0 0 0,1-1-1 0 0,0 0 1 0 0,0 0 0 0 0,0 0 0 0 0,0 0 0 0 0,1-1 0 0 0,-1 0 0 0 0,1 0 0 0 0,-1 0 0 0 0,1 0 0 0 0,0-1 0 0 0,0 0 0 0 0,0 0 0 0 0,2 0-10 0 0,-2 0 109 0 0,0-1 0 0 0,1 0 0 0 0,-1-1 0 0 0,0 1 0 0 0,1-1 0 0 0,-1 0 0 0 0,0 0 0 0 0,0-1 0 0 0,0 0 0 0 0,0 0 0 0 0,0 0 0 0 0,0 0 0 0 0,0-1 0 0 0,-1 0 0 0 0,1 0 0 0 0,-1 0 0 0 0,0 0 0 0 0,0-1 0 0 0,0 1 0 0 0,-1-1 0 0 0,1 0 0 0 0,-1 0 0 0 0,0-1 0 0 0,1 0-109 0 0,1-4 38 0 0,0 1 0 0 0,-1-1 0 0 0,0 1 0 0 0,-1-1-1 0 0,0-1 1 0 0,0 1 0 0 0,-1 0 0 0 0,0-1 0 0 0,-1 1-1 0 0,0-1 1 0 0,0 1 0 0 0,-1-1 0 0 0,0 1 0 0 0,-1-1-1 0 0,0 1 1 0 0,-1-1 0 0 0,1 1 0 0 0,-2-1 0 0 0,0 1 0 0 0,0 0-1 0 0,0 0 1 0 0,-1 0 0 0 0,0 1 0 0 0,-1-1 0 0 0,0 1-1 0 0,0 0 1 0 0,-1 0 0 0 0,0 1 0 0 0,-1 0 0 0 0,1 0-1 0 0,-1 0 1 0 0,0 1 0 0 0,-1 0 0 0 0,-1-1-38 0 0,-39 4-2312 0 0,23 19-5645 0 0,18-11-3835 0 0</inkml:trace>
  <inkml:trace contextRef="#ctx0" brushRef="#br0" timeOffset="2385.406">3491 330 16932 0 0,'0'0'1911'0'0,"0"0"-584"0"0,0 0-318 0 0,0 0-242 0 0,0 0-226 0 0,0 0-118 0 0,0 0-108 0 0,0 0-38 0 0,0 0-5 0 0,0 0-24 0 0,0 0-14 0 0,0 0-57 0 0,0 0-30 0 0,12 21-6 0 0,40 66 14 0 0,-51-84-129 0 0,1 0 0 0 0,-1-1 1 0 0,1 1-1 0 0,0 0 0 0 0,-1-1 0 0 0,1 0 1 0 0,0 1-1 0 0,0-1 0 0 0,1 0 0 0 0,-1 0 1 0 0,0 0-1 0 0,1 0 0 0 0,-1 0 1 0 0,1-1-1 0 0,0 1 0 0 0,0-1 0 0 0,-1 0 1 0 0,1 0-1 0 0,0 0 0 0 0,0 0 0 0 0,0 0 1 0 0,0-1-1 0 0,0 1 0 0 0,0-1 0 0 0,0 0 1 0 0,0 0-1 0 0,1 0 0 0 0,1 0-26 0 0,5 0 136 0 0,1-2-23 0 0,-1 1 1 0 0,0-1-1 0 0,0-1 1 0 0,0 0-1 0 0,0 0 1 0 0,0-1-1 0 0,-1 0 1 0 0,1-1-1 0 0,-1 0 1 0 0,0 0-1 0 0,-1-1 1 0 0,1 0-1 0 0,-1-1 1 0 0,-1 0-1 0 0,1 0 1 0 0,-1-1-1 0 0,0 1 1 0 0,-1-2-1 0 0,1 1 1 0 0,-2-1-1 0 0,1 0 1 0 0,-1 0-1 0 0,-1 0 1 0 0,0-1-1 0 0,0 1 1 0 0,0-1-1 0 0,-2 0 1 0 0,3-10-114 0 0,-4 17-23 0 0,0 0 1 0 0,-1 0 0 0 0,1-1-1 0 0,0 1 1 0 0,-1 0-1 0 0,0 0 1 0 0,0-1-1 0 0,0 1 1 0 0,0 0-1 0 0,0-1 1 0 0,-1 1 0 0 0,1 0-1 0 0,-1 0 1 0 0,0 0-1 0 0,0-1 1 0 0,0 1-1 0 0,-1 0 1 0 0,0-2 22 0 0,-24-5-8859 0 0,21 10-3201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2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579 4 0 0 0,'0'0'2147'0'0,"0"0"448"0"0,0 0-218 0 0,0 0-318 0 0,0 0-259 0 0,0 0-263 0 0,0 0-217 0 0,0 0-230 0 0,0 0-217 0 0,0 0-138 0 0,0 0-98 0 0,0 0-78 0 0,0 0-5 0 0,-8-1-38 0 0,-25-1-42 0 0,0 20 1609 0 0,21-6-1590 0 0,-169 57 1267 0 0,65-34-886 0 0,117-35-865 0 0,-1 0 1 0 0,1 0 0 0 0,0 0 0 0 0,0 0 0 0 0,-1 1 0 0 0,1-1 0 0 0,0 0 0 0 0,-1 0 0 0 0,1 1 0 0 0,0-1 0 0 0,-1 1 0 0 0,1-1-1 0 0,0 0 1 0 0,-1 1 0 0 0,1-1 0 0 0,-1 1 0 0 0,1 0 0 0 0,-1-1 0 0 0,1 1 0 0 0,-1-1 0 0 0,1 1 0 0 0,-1 0 0 0 0,0-1-1 0 0,1 1 1 0 0,-1 0 0 0 0,0-1 0 0 0,1 1 0 0 0,-1 0 0 0 0,0 0 0 0 0,0-1 0 0 0,0 1 0 0 0,0 0 0 0 0,0 0 0 0 0,0-1-1 0 0,0 1 1 0 0,0 0 0 0 0,0 0 0 0 0,0-1 0 0 0,0 1 0 0 0,0 0 0 0 0,-1 0 0 0 0,1-1 0 0 0,0 1 0 0 0,0 0 0 0 0,-1-1 0 0 0,1 1-1 0 0,-1 0 1 0 0,1-1 0 0 0,0 1 0 0 0,-1-1 0 0 0,1 1 0 0 0,-1 0 0 0 0,0-1 0 0 0,1 1 0 0 0,-1-1 0 0 0,1 1 0 0 0,-1-1-1 0 0,0 0 1 0 0,1 1 0 0 0,-1-1 0 0 0,0 0 0 0 0,1 1 0 0 0,-1-1 0 0 0,0 0 0 0 0,0 0 0 0 0,1 0 0 0 0,-1 0-10 0 0,156 61 845 0 0,-56-29-653 0 0,-84-26-160 0 0,47 31 135 0 0,-63-34-144 0 0,1 0-1 0 0,0 0 1 0 0,-1 0 0 0 0,1 0 0 0 0,-1 0-1 0 0,0 0 1 0 0,0 0 0 0 0,0-1-1 0 0,0 1 1 0 0,-1 0 0 0 0,1 0 0 0 0,-1-1-1 0 0,0 1 1 0 0,0-1 0 0 0,1 0-1 0 0,-1 1 1 0 0,-1-1 0 0 0,1 0 0 0 0,0 0-1 0 0,-1 0 1 0 0,1-1 0 0 0,-1 1-1 0 0,1 0 1 0 0,-1-1 0 0 0,0 0 0 0 0,1 1-1 0 0,-1-1 1 0 0,0-1 0 0 0,0 1 0 0 0,0 0-1 0 0,0 0 1 0 0,-3-1-23 0 0,-4 4 28 0 0,-32 13 12 0 0,-1-3-1 0 0,-1-2 1 0 0,-1-2 0 0 0,1-1-1 0 0,-1-3 1 0 0,-1-1 0 0 0,1-3-1 0 0,-1-1 1 0 0,-6-3-40 0 0,70-21-1967 0 0,-14 21 1507 0 0,24-9-2491 0 0,-8 4-4882 0 0,-9 3-4427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0 0 0 0,'0'0'2802'0'0,"0"0"-523"0"0,0 0-304 0 0,0 0-17 0 0,0 0 5 0 0,0 0-104 0 0,0 0-223 0 0,0 0-290 0 0,0 0-294 0 0,0 0-246 0 0,0 0-118 0 0,0 0-43 0 0,0 0 29 0 0,-2 7 69 0 0,-4 25 108 0 0,1 0 0 0 0,2 1 0 0 0,1-1 0 0 0,2 1 0 0 0,1-1 0 0 0,4 19-851 0 0,-1 62 808 0 0,-44 185-126 0 0,26-194-628 0 0,14-104-64 0 0,0 0 10 0 0,0 0-12 0 0,0 0-4 0 0,0 0-6 0 0,0 0-18 0 0,0 0 4 0 0,0 0-16 0 0,3-23-1545 0 0,12-4-2279 0 0,-7 16-478 0 0,-2 0-3897 0 0,-3 2-559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13923 0 0,'0'0'1496'0'0,"0"0"-576"0"0,0 0 1 0 0,0 0 127 0 0,0 0 24 0 0,0 0-120 0 0,0 0-280 0 0,0 0-287 0 0,0 0-193 0 0,0 0-104 0 0,0 0-40 0 0,0 0-64 0 0,0 0-56 0 0,0 0-136 0 0,14 158-361 0 0,-1-158-687 0 0,-7-4-2017 0 0,2 0-9169 0 0</inkml:trace>
  <inkml:trace contextRef="#ctx0" brushRef="#br0" timeOffset="153.897">52 143 17260 0 0,'0'0'1464'0'0,"0"0"-584"0"0,0 0-376 0 0,0 0-128 0 0,0 0-168 0 0,0 0-160 0 0,0 0-104 0 0,0 0-64 0 0,0 0-96 0 0,0 0-64 0 0,0 0-200 0 0,0 0-464 0 0,0 0-1369 0 0,0 0-9769 0 0</inkml:trace>
  <inkml:trace contextRef="#ctx0" brushRef="#br0" timeOffset="575.309">515 486 10706 0 0,'0'0'2421'0'0,"0"0"-790"0"0,0 0-323 0 0,0 0 8 0 0,0 0-57 0 0,0 0-101 0 0,0 0-99 0 0,-37 9-152 0 0,-118 29-181 0 0,76-6 100 0 0,67-23-685 0 0,6-5-121 0 0,-1 0-1 0 0,1 0 0 0 0,0 1 0 0 0,1-1 0 0 0,-1 1 0 0 0,1 0 1 0 0,0 1-1 0 0,0-1 0 0 0,1 1 0 0 0,-1 0 0 0 0,1 0 1 0 0,1 1-1 0 0,-1-1 0 0 0,1 1 0 0 0,0 0 0 0 0,1 0 0 0 0,-1 0 1 0 0,1 0-1 0 0,1 0 0 0 0,-1 0 0 0 0,1 1 0 0 0,1-1 1 0 0,-1 0-1 0 0,1 1 0 0 0,0-1 0 0 0,1 3-19 0 0,1-6 2 0 0,-1 0 0 0 0,1 0 0 0 0,-1 0 1 0 0,1 0-1 0 0,1 0 0 0 0,-1 0 0 0 0,0 0 0 0 0,1-1 0 0 0,0 1 0 0 0,0-1 0 0 0,0 0 1 0 0,0 0-1 0 0,0 0 0 0 0,1 0 0 0 0,0-1 0 0 0,-1 1 0 0 0,1-1 0 0 0,0 0 0 0 0,0 0 1 0 0,0 0-1 0 0,0-1 0 0 0,0 1 0 0 0,1-1 0 0 0,-1 0 0 0 0,0 0 0 0 0,2 0-2 0 0,116 6 85 0 0,-97-11 53 0 0,1-2-1 0 0,-1-1 1 0 0,0-1 0 0 0,0-1-1 0 0,-1-1 1 0 0,-1-1 0 0 0,1-1-1 0 0,-2-1 1 0 0,0-1 0 0 0,0-1-1 0 0,-2-1 1 0 0,1-1 0 0 0,-2 0-1 0 0,8-11-137 0 0,0 1 179 0 0,-1-1-1 0 0,-1-1 0 0 0,-2-2 1 0 0,0 0-1 0 0,-3-1 0 0 0,0-1 1 0 0,-3-1-1 0 0,12-29-178 0 0,-22 44 2 0 0,-1-1 0 0 0,-1 1-1 0 0,-1-1 1 0 0,-1 0 0 0 0,-1 0-1 0 0,0 0 1 0 0,-1-1 0 0 0,-2 1-1 0 0,0 0 1 0 0,-1 0 0 0 0,-3-12-2 0 0,5 28-1 0 0,-1 0 0 0 0,0 1 0 0 0,0-1 0 0 0,0 0 0 0 0,-1 1 0 0 0,1-1 0 0 0,-1 1 0 0 0,0-1 1 0 0,0 1-1 0 0,0 0 0 0 0,0-1 0 0 0,0 1 0 0 0,-1 1 0 0 0,1-1 0 0 0,-1 0 0 0 0,0 0 0 0 0,0 1 0 0 0,0 0 0 0 0,0-1 0 0 0,0 1 0 0 0,-1 1 0 0 0,1-1 0 0 0,-1 0 1 0 0,1 1-1 0 0,-1-1 0 0 0,0 1 0 0 0,1 0 0 0 0,-1 1 0 0 0,0-1 0 0 0,0 1 0 0 0,0-1 0 0 0,0 1 0 0 0,-2 0 1 0 0,-1 0-7 0 0,0 1-1 0 0,0-1 1 0 0,0 1-1 0 0,0 0 0 0 0,1 1 1 0 0,-1 0-1 0 0,0 0 1 0 0,1 0-1 0 0,-1 1 1 0 0,1 0-1 0 0,-1 0 1 0 0,1 1-1 0 0,1 0 0 0 0,-1 0 1 0 0,0 0-1 0 0,1 1 1 0 0,0-1-1 0 0,-1 2 8 0 0,-9 7-26 0 0,1 0 1 0 0,0 1-1 0 0,1 1 0 0 0,0 1 0 0 0,1-1 1 0 0,1 2-1 0 0,0-1 0 0 0,2 2 0 0 0,0-1 1 0 0,0 1-1 0 0,2 1 0 0 0,0-1 0 0 0,2 1 1 0 0,0 1-1 0 0,1-1 0 0 0,-2 18 26 0 0,6-30-80 0 0,-1 1-1 0 0,1 0 1 0 0,1 0-1 0 0,0-1 1 0 0,0 1-1 0 0,0-1 1 0 0,1 1-1 0 0,0-1 1 0 0,0 1-1 0 0,1-1 1 0 0,0 0 0 0 0,0 0-1 0 0,1 0 1 0 0,0-1-1 0 0,0 1 1 0 0,1-1-1 0 0,-1 0 1 0 0,1 0-1 0 0,1 0 1 0 0,-1-1-1 0 0,3 2 81 0 0,90 46-3653 0 0,-28-36-5207 0 0,-52-13-2004 0 0</inkml:trace>
  <inkml:trace contextRef="#ctx0" brushRef="#br0" timeOffset="9408.064">977 659 0 0 0,'0'0'2142'0'0,"0"0"266"0"0,0 0-6 0 0,0 0-200 0 0,0 0-306 0 0,0 0-289 0 0,0 0-244 0 0,0 0-182 0 0,0 0-116 0 0,0 0-63 0 0,29 5-54 0 0,91 16-68 0 0,-7-16 2210 0 0,-103-6-2945 0 0,-1-1 0 0 0,1 0-1 0 0,-1-1 1 0 0,0 1 0 0 0,0-2 0 0 0,0 1 0 0 0,-1-1-1 0 0,1-1 1 0 0,-1 0 0 0 0,0 0 0 0 0,0 0-1 0 0,-1-1 1 0 0,1 0 0 0 0,-1-1 0 0 0,-1 1 0 0 0,1-1-1 0 0,-1-1 1 0 0,0 1 0 0 0,-1-1 0 0 0,0 0 0 0 0,0 0-1 0 0,-1-1 1 0 0,1 0-145 0 0,-4 6 6 0 0,0 0 0 0 0,1 0 0 0 0,-1-1 0 0 0,0 1 0 0 0,-1 0 0 0 0,1 0 0 0 0,-1 0 0 0 0,1-1 0 0 0,-1 1 0 0 0,0 0 0 0 0,0 0-1 0 0,0-1 1 0 0,-1 1 0 0 0,1 0 0 0 0,-1 0 0 0 0,0 0 0 0 0,0-1 0 0 0,0 1 0 0 0,0 0 0 0 0,0 0 0 0 0,-1 0 0 0 0,1 1 0 0 0,-1-1 0 0 0,0 0 0 0 0,0 0 0 0 0,0 1 0 0 0,0-1 0 0 0,-1 1 0 0 0,1 0 0 0 0,0 0-1 0 0,-1 0 1 0 0,0 0 0 0 0,1 0 0 0 0,-1 0 0 0 0,0 1 0 0 0,-2-2-6 0 0,-1 1-16 0 0,0-1-1 0 0,1 1 0 0 0,-1 0 1 0 0,0 0-1 0 0,0 1 0 0 0,0 0 0 0 0,0 0 1 0 0,-1 0-1 0 0,1 1 0 0 0,0-1 1 0 0,0 2-1 0 0,0-1 0 0 0,0 1 1 0 0,-1 0-1 0 0,1 0 0 0 0,0 0 1 0 0,0 1-1 0 0,1 0 0 0 0,-2 1 17 0 0,-6 4-4 0 0,-1 1-1 0 0,1 1 0 0 0,1 0 1 0 0,0 1-1 0 0,0 0 0 0 0,1 1 1 0 0,0 0-1 0 0,1 1 0 0 0,0 0 1 0 0,1 1-1 0 0,0 0 0 0 0,1 0 1 0 0,1 1-1 0 0,0 0 0 0 0,1 0 1 0 0,0 0-1 0 0,1 1 0 0 0,1 0 1 0 0,0 0-1 0 0,1 0 0 0 0,1 1 1 0 0,0-1-1 0 0,1 1 0 0 0,1 13 5 0 0,1-24 21 0 0,0 1 0 0 0,0-1 0 0 0,1 1-1 0 0,-1-1 1 0 0,1 0 0 0 0,0 1 0 0 0,1-1-1 0 0,-1 0 1 0 0,1 0 0 0 0,0-1 0 0 0,0 1-1 0 0,1-1 1 0 0,-1 1 0 0 0,1-1 0 0 0,0 0-1 0 0,0 0 1 0 0,0-1 0 0 0,1 1 0 0 0,-1-1-1 0 0,1 0 1 0 0,0 0 0 0 0,0-1 0 0 0,0 1-1 0 0,0-1 1 0 0,0 0 0 0 0,1 0-21 0 0,12 4 123 0 0,0-1 0 0 0,0-1 0 0 0,0 0 0 0 0,1-1 1 0 0,-1-1-1 0 0,1-1 0 0 0,6-1-123 0 0,-12 0-15 0 0,0-1 1 0 0,0-1-1 0 0,-1 0 0 0 0,1-1 1 0 0,0 0-1 0 0,-1 0 0 0 0,0-2 1 0 0,0 0-1 0 0,4-2 15 0 0,6-10-1288 0 0,-15 10-1740 0 0,-2 1-3560 0 0,-3 2-5414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 6305 0 0,'0'0'2762'0'0,"0"0"-847"0"0,0 0-417 0 0,0 0-102 0 0,0 0-57 0 0,0 0-108 0 0,0 0-141 0 0,0 0-195 0 0,0 0-183 0 0,0 0-164 0 0,0 0-111 0 0,0 0-73 0 0,0 0-41 0 0,-21 18-3 0 0,-69 59-12 0 0,52-11 207 0 0,33-50-358 0 0,-11 45 376 0 0,3 0 0 0 0,3 0-1 0 0,2 2 1 0 0,1 36-533 0 0,0-9 261 0 0,3 110 45 0 0,4-196-288 0 0,1 0 0 0 0,0-1 0 0 0,0 1 0 0 0,0 0 0 0 0,0 0 0 0 0,0-1 0 0 0,1 1 0 0 0,0-1 0 0 0,-1 1 0 0 0,1-1 0 0 0,0 0-1 0 0,1 0 1 0 0,-1 0 0 0 0,1 0 0 0 0,-1 0 0 0 0,1 0 0 0 0,0-1 0 0 0,0 1 0 0 0,0-1 0 0 0,0 0 0 0 0,0 0 0 0 0,1 0 0 0 0,-1 0 0 0 0,1-1 0 0 0,-1 1 0 0 0,1-1-1 0 0,0 0 1 0 0,-1 0 0 0 0,1 0 0 0 0,0-1 0 0 0,0 1 0 0 0,0-1 0 0 0,-1 0 0 0 0,1 0 0 0 0,0 0 0 0 0,0-1 0 0 0,0 1 0 0 0,0-1 0 0 0,-1 0 0 0 0,1 0 0 0 0,0 0-1 0 0,-1 0 1 0 0,1-1 0 0 0,-1 0 0 0 0,1 1 0 0 0,-1-1 0 0 0,2-2-18 0 0,41-25 140 0 0,-1-2 0 0 0,-2-1 0 0 0,-1-3 0 0 0,-2-2 0 0 0,-1-1 0 0 0,-2-2 0 0 0,-2-1 0 0 0,15-26-140 0 0,-20 32 23 0 0,-2-1-1 0 0,-2-2 1 0 0,-1-1-1 0 0,-2 0 1 0 0,-2-2 0 0 0,-2-1-1 0 0,-1 0 1 0 0,-3-1-1 0 0,5-23-22 0 0,-13-38 247 0 0,-8 104-244 0 0,0-1 0 0 0,0 1 0 0 0,1-1 0 0 0,-1 1 1 0 0,0 0-1 0 0,0 0 0 0 0,0-1 0 0 0,0 1 0 0 0,0 0 0 0 0,0 0 1 0 0,0 0-1 0 0,0 0 0 0 0,0 0 0 0 0,0 0 0 0 0,1 0 1 0 0,-1 1-1 0 0,0-1 0 0 0,0 0 0 0 0,0 0 0 0 0,0 1 0 0 0,0-1 1 0 0,0 0-1 0 0,1 1 0 0 0,-1-1 0 0 0,0 1 0 0 0,0-1 0 0 0,0 1 1 0 0,1 0-1 0 0,-1-1 0 0 0,0 1 0 0 0,1 0 0 0 0,-1-1 0 0 0,1 1 1 0 0,-1 0-1 0 0,1 0 0 0 0,-1-1 0 0 0,1 1 0 0 0,-1 0 0 0 0,1 0 1 0 0,0 0-1 0 0,0 0 0 0 0,-1 0 0 0 0,1-1 0 0 0,0 1 0 0 0,0 0 1 0 0,0 0-1 0 0,0 0 0 0 0,0 0-3 0 0,-20 35 71 0 0,3 0 1 0 0,1 1 0 0 0,1 1-1 0 0,2 1 1 0 0,2 0-1 0 0,2 0 1 0 0,1 1-1 0 0,2 0 1 0 0,2 0 0 0 0,1 1-1 0 0,3-1 1 0 0,2 26-72 0 0,2-33 99 0 0,1-1 0 0 0,1 0 0 0 0,1 0 0 0 0,2-1 0 0 0,2 0 0 0 0,0 0 0 0 0,12 20-99 0 0,12 18 31 0 0,-34-66-3442 0 0,1-2-6568 0 0,-2-1-1527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8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9082 0 0,'0'0'2575'0'0,"0"0"-373"0"0,0 0-167 0 0,0 0-119 0 0,0 0-255 0 0,0 0-277 0 0,0 0-277 0 0,0 0-269 0 0,0 0-145 0 0,0 0-65 0 0,0 0-58 0 0,0 0-33 0 0,0 0-46 0 0,0 0-54 0 0,0 0-75 0 0,0 0-26 0 0,0 0-42 0 0,0 0-37 0 0,18 3 1015 0 0,151 2 79 0 0,-128-6-1339 0 0,37 2-2214 0 0,-109 12-2242 0 0,18-7-2289 0 0,5-2-5407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15699 0 0,'0'0'1734'0'0,"0"0"-307"0"0,0 0 36 0 0,0 0 93 0 0,0 0-101 0 0,0 0-218 0 0,0 0-241 0 0,0 0-195 0 0,0 0-167 0 0,0 0-125 0 0,0 0-93 0 0,0 0-89 0 0,0 0-90 0 0,28 5-66 0 0,90 12-48 0 0,-54-23-19 0 0,-32 2-662 0 0,-18 4-7130 0 0,-12 0-4385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6841 0 0,'0'0'3657'0'0,"0"0"-1188"0"0,0 0-549 0 0,0 0-71 0 0,0 0-117 0 0,0 0-225 0 0,0 0-279 0 0,0 0-321 0 0,0 0-269 0 0,0 0-166 0 0,0 0-102 0 0,0 0-46 0 0,0 0-2 0 0,0 4 59 0 0,0 24 504 0 0,1 56 612 0 0,-4 0 1 0 0,-12 67-1498 0 0,7-94-140 0 0,8-59-5837 0 0,-1-3 4256 0 0,0 2-3359 0 0,1 2-6394 0 0</inkml:trace>
  <inkml:trace contextRef="#ctx0" brushRef="#br0" timeOffset="578.959">178 232 6265 0 0,'0'0'3281'0'0,"0"0"-956"0"0,0 0-489 0 0,0 0-182 0 0,0 0-142 0 0,0 0-90 0 0,0 0-119 0 0,0 0-142 0 0,0 0-171 0 0,0 0-184 0 0,0 0-149 0 0,0 0-107 0 0,20 0-71 0 0,129 0 888 0 0,-66-12-580 0 0,-89-7-219 0 0,-88-85-397 0 0,73 88 101 0 0,19 41-247 0 0,23 208 82 0 0,-19-152-90 0 0,-2-81-25 0 0,0 0 23 0 0,0 0 22 0 0,0 0 22 0 0,2-25 362 0 0,3 8-431 0 0,1 1-1 0 0,0 0 0 0 0,1 1 0 0 0,1 0 0 0 0,0 0 1 0 0,1 0-1 0 0,1 1 0 0 0,0 1 0 0 0,1-1 0 0 0,1 2 1 0 0,0-1 10 0 0,5-2-790 0 0,-4 11-4192 0 0,-12 4-246 0 0,-1 0-6516 0 0</inkml:trace>
  <inkml:trace contextRef="#ctx0" brushRef="#br0" timeOffset="966.248">623 139 11450 0 0,'0'0'2750'0'0,"0"0"-620"0"0,0 0-315 0 0,0 0-212 0 0,0 0-220 0 0,0 0-179 0 0,0 0-210 0 0,0 0-213 0 0,0 0-172 0 0,0 0-105 0 0,0 0-86 0 0,0 0-69 0 0,0 0-51 0 0,25-10-39 0 0,77-28-51 0 0,-47 28 207 0 0,-53 12-405 0 0,0 0 0 0 0,0 0 0 0 0,-1 0 1 0 0,1 0-1 0 0,-1 0 0 0 0,1 0 0 0 0,-1 0 0 0 0,0 0 1 0 0,0 0-1 0 0,0 1 0 0 0,0-1 0 0 0,0 1 0 0 0,0-1 1 0 0,-1 1-1 0 0,1-1 0 0 0,-1 1 0 0 0,0-1 0 0 0,0 1 1 0 0,0-1-1 0 0,0 1 0 0 0,0-1 0 0 0,0 1 0 0 0,-1-1 1 0 0,1 1-1 0 0,-1-1 0 0 0,0 1 0 0 0,1-1 0 0 0,-1 0 1 0 0,0 1-1 0 0,-1-1 0 0 0,1 0 0 0 0,0 0 0 0 0,-1 0 1 0 0,0 2-11 0 0,-156 169 230 0 0,158-172-225 0 0,-1 0 0 0 0,0 0 0 0 0,0 0 0 0 0,0 0 0 0 0,0 0 0 0 0,1 1 0 0 0,-1-1 0 0 0,1 0 0 0 0,-1 0 0 0 0,1 1-1 0 0,-1-1 1 0 0,1 0 0 0 0,0 1 0 0 0,0-1 0 0 0,-1 1 0 0 0,1-1 0 0 0,0 0 0 0 0,0 1 0 0 0,1-1 0 0 0,-1 1 0 0 0,0-1 0 0 0,0 0 0 0 0,1 1 0 0 0,-1-1-1 0 0,0 0 1 0 0,1 1 0 0 0,0-1 0 0 0,-1 0 0 0 0,1 0 0 0 0,0 1 0 0 0,-1-1 0 0 0,1 0 0 0 0,0 0 0 0 0,0 0 0 0 0,0 0 0 0 0,0 0 0 0 0,0 0 0 0 0,0 0-1 0 0,0 0 1 0 0,1-1 0 0 0,-1 1 0 0 0,0 0 0 0 0,0-1 0 0 0,1 1 0 0 0,-1-1 0 0 0,0 1 0 0 0,1-1 0 0 0,-1 0 0 0 0,0 1 0 0 0,1-1 0 0 0,-1 0-1 0 0,0 0 1 0 0,1 0 0 0 0,-1 0 0 0 0,1 0-5 0 0,82-1 481 0 0,2-21-843 0 0,-81 16-1209 0 0,-4 4-5538 0 0,0 2-4826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1025 4217 0 0,'0'0'2202'0'0,"0"0"-369"0"0,0 0-38 0 0,0 0 63 0 0,0 0-24 0 0,0 0-194 0 0,0 0-342 0 0,0 0-330 0 0,0 0-270 0 0,0 0-184 0 0,0 0-112 0 0,-1-2-58 0 0,5-1-151 0 0,0-1 0 0 0,1 0 0 0 0,0 1 0 0 0,0 0 0 0 0,0 0 0 0 0,0 0 0 0 0,0 1 0 0 0,1 0 0 0 0,-1 0 0 0 0,1 0 0 0 0,-1 1 0 0 0,1-1 0 0 0,0 1 0 0 0,0 1 0 0 0,-1-1 1 0 0,5 1-194 0 0,110-12 822 0 0,-120 12-827 0 0,0 0 36 0 0,0 0 45 0 0,0 0 57 0 0,-20 8 589 0 0,-119 19 416 0 0,138-27-1018 0 0,1 0 9 0 0,0 0-15 0 0,21 3-49 0 0,0-1 0 0 0,1-1 0 0 0,-1-1 0 0 0,0 0 0 0 0,0-2 0 0 0,0 0 0 0 0,3-2-65 0 0,82-6 45 0 0,28 11-487 0 0,-117 7-377 0 0,-11 3-6602 0 0,-5-7-4136 0 0</inkml:trace>
  <inkml:trace contextRef="#ctx0" brushRef="#br0" timeOffset="369.316">856 563 13131 0 0,'0'0'900'0'0,"0"0"-488"0"0,0 0-21 0 0,0 0 361 0 0,0 0 400 0 0,0 0 266 0 0,0 0 38 0 0,0 0-196 0 0,0 0-239 0 0,0 0-165 0 0,0 0-137 0 0,0 0-105 0 0,0 26-72 0 0,4 168 668 0 0,-5 156-62 0 0,1-343-1161 0 0,0 1 0 0 0,-1 0 0 0 0,0 0 0 0 0,-1-1 1 0 0,0 1-1 0 0,0-1 0 0 0,0 1 0 0 0,-1-1 0 0 0,0 0 0 0 0,0 0 0 0 0,-3 3 13 0 0,-10-3-2179 0 0,9-25-5477 0 0,7 11 1165 0 0,0-1-4023 0 0</inkml:trace>
  <inkml:trace contextRef="#ctx0" brushRef="#br0" timeOffset="623.328">607 578 9570 0 0,'0'0'1768'0'0,"0"0"-362"0"0,0 0-255 0 0,0 0-84 0 0,0 0-127 0 0,0 0-94 0 0,0 0 43 0 0,0 0 30 0 0,0 0 40 0 0,0 0 12 0 0,0 0-114 0 0,0 0-159 0 0,0 0-126 0 0,30 6-103 0 0,96 14-103 0 0,8-15 232 0 0,-86-5-660 0 0,153 8-2800 0 0,-173-5-560 0 0,-10-2-3153 0 0,-6-1-4550 0 0</inkml:trace>
  <inkml:trace contextRef="#ctx0" brushRef="#br0" timeOffset="1151.039">1603 559 3833 0 0,'0'0'2112'0'0,"0"0"-214"0"0,0 0-11 0 0,0 0 25 0 0,0 0-104 0 0,0 0-252 0 0,0 0-229 0 0,0 0-194 0 0,0 0-179 0 0,0 0-117 0 0,0 0-96 0 0,0 0-57 0 0,0 0-64 0 0,-2-14-75 0 0,-6-44-43 0 0,8 55-397 0 0,-1 0 1 0 0,1 0 0 0 0,-1 0 0 0 0,0 0-1 0 0,0-1 1 0 0,0 1 0 0 0,0 0-1 0 0,0 1 1 0 0,-1-1 0 0 0,1 0-1 0 0,-1 0 1 0 0,0 1 0 0 0,0-1-1 0 0,0 1 1 0 0,0-1 0 0 0,0 1-1 0 0,-1 0 1 0 0,1 0 0 0 0,-3-2-106 0 0,-3-3 358 0 0,4 4-302 0 0,0 1 0 0 0,0-1 0 0 0,-1 1 0 0 0,1-1 0 0 0,0 1 0 0 0,-1 1 1 0 0,0-1-1 0 0,1 0 0 0 0,-1 1 0 0 0,0 0 0 0 0,0 0 0 0 0,1 1 0 0 0,-1-1 0 0 0,0 1 1 0 0,0 0-1 0 0,0 0 0 0 0,0 1 0 0 0,0 0 0 0 0,1 0 0 0 0,-1 0 0 0 0,0 0 0 0 0,0 0 1 0 0,1 1-1 0 0,-1 0 0 0 0,1 0 0 0 0,0 0 0 0 0,-1 1 0 0 0,1 0 0 0 0,0-1 0 0 0,0 1 1 0 0,1 1-1 0 0,-1-1 0 0 0,1 0 0 0 0,-1 1-56 0 0,-2 5 15 0 0,0 0 0 0 0,0 0 0 0 0,1 1 0 0 0,0-1 0 0 0,0 1 0 0 0,1 0 0 0 0,1 0 0 0 0,-1 1 0 0 0,2-1 0 0 0,-1 1 0 0 0,2 0 0 0 0,-1 0 0 0 0,1 7-15 0 0,1 9 64 0 0,1 0 0 0 0,2-1 0 0 0,0 1 0 0 0,2 0 1 0 0,1-1-1 0 0,1 0 0 0 0,1 0 0 0 0,1-1 0 0 0,3 4-64 0 0,111 243 754 0 0,-113-249-689 0 0,-2 0-1 0 0,0 1 1 0 0,-1 0 0 0 0,-1 1 0 0 0,-1-1 0 0 0,-2 1 0 0 0,0 0 0 0 0,-2 0 0 0 0,-1 23-65 0 0,-3-35 30 0 0,0-1 1 0 0,-1 1 0 0 0,-1-1-1 0 0,0 0 1 0 0,0 0-1 0 0,-1 0 1 0 0,-1-1-1 0 0,0 0 1 0 0,-1 0 0 0 0,0-1-1 0 0,0 0 1 0 0,-1 0-1 0 0,0-1 1 0 0,-1 0 0 0 0,-7 4-31 0 0,9-6-5 0 0,0-1 1 0 0,0 0 0 0 0,-1 0 0 0 0,0-1-1 0 0,0 0 1 0 0,0-1 0 0 0,-1 0 0 0 0,1 0 0 0 0,-1-1-1 0 0,0 0 1 0 0,0-1 0 0 0,0 0 0 0 0,0-1-1 0 0,-1 0 1 0 0,1 0 0 0 0,0-1 0 0 0,0 0 0 0 0,-2-1 4 0 0,10 0-130 0 0,1 0 0 0 0,-1-1 0 0 0,0 1 0 0 0,1 0 0 0 0,-1 0 0 0 0,1-1 1 0 0,-1 1-1 0 0,1-1 0 0 0,0 0 0 0 0,0 1 0 0 0,-1-1 0 0 0,1 0 0 0 0,0 0 0 0 0,1 1 1 0 0,-1-1-1 0 0,0 0 0 0 0,0 0 0 0 0,1 0 0 0 0,-1 0 0 0 0,1 0 0 0 0,0 0 1 0 0,-1 0-1 0 0,1 0 0 0 0,0 0 0 0 0,0 0 0 0 0,1 0 0 0 0,-1 0 0 0 0,0-1 0 0 0,1 1 1 0 0,-1 0-1 0 0,1 1 0 0 0,-1-1 0 0 0,1 0 0 0 0,0 0 0 0 0,0 0 0 0 0,0 0 1 0 0,1-1 129 0 0,9-12-3441 0 0,-3 6-2093 0 0,-6 7 3179 0 0,5-7-10034 0 0</inkml:trace>
  <inkml:trace contextRef="#ctx0" brushRef="#br0" timeOffset="1818.065">1800 1384 3705 0 0,'0'0'2815'0'0,"0"0"-524"0"0,0 0-169 0 0,0 0-100 0 0,0 0-215 0 0,0 0-252 0 0,0 0-276 0 0,0 0-278 0 0,0 0-231 0 0,0 0-179 0 0,0 0-131 0 0,0 0-70 0 0,0 0-29 0 0,-5 4-17 0 0,-30 30 737 0 0,-11 20 589 0 0,-39 50-1091 0 0,80-97-798 0 0,0-3-2531 0 0,-3-3-5414 0 0,8-1-153 0 0</inkml:trace>
  <inkml:trace contextRef="#ctx0" brushRef="#br0" timeOffset="2076.545">1624 1295 7370 0 0,'0'0'1271'0'0,"0"0"-250"0"0,0 0 163 0 0,0 0 322 0 0,0 0 194 0 0,0 0-77 0 0,0 0-285 0 0,0 0-272 0 0,0 0-184 0 0,0 0-119 0 0,0 0-111 0 0,0 0-138 0 0,0 0-91 0 0,12 30-109 0 0,33 94-99 0 0,-14-47 41 0 0,16-20-945 0 0,-30-49-4769 0 0,-15-7-2259 0 0</inkml:trace>
  <inkml:trace contextRef="#ctx0" brushRef="#br0" timeOffset="2256.958">1931 1488 7482 0 0,'0'0'1672'0'0,"0"0"-237"0"0,0 0 17 0 0,0 0 10 0 0,0 0-190 0 0,0 0-305 0 0,0 0-350 0 0,0 0-295 0 0,0 0-175 0 0,0 0-107 0 0,0 0-88 0 0,0 0-59 0 0,-3 23-80 0 0,-7 69-184 0 0,11-68-7381 0 0,-1-24-651 0 0</inkml:trace>
  <inkml:trace contextRef="#ctx0" brushRef="#br0" timeOffset="2723.381">1981 1 5001 0 0,'0'0'2463'0'0,"0"0"-310"0"0,0 0-154 0 0,0 0-91 0 0,0 0-190 0 0,0 0-323 0 0,0 0-351 0 0,0 0-248 0 0,0 0-104 0 0,0 0-25 0 0,0 0-15 0 0,0 0-67 0 0,-15 26-108 0 0,-46 87-97 0 0,45-83-197 0 0,2-1 0 0 0,1 2 0 0 0,2 0 0 0 0,0 0 0 0 0,-2 18-183 0 0,4-13 35 0 0,0 4-20 0 0,-32 71-560 0 0,21-100-2919 0 0,5-11-8554 0 0,10-3 5150 0 0</inkml:trace>
  <inkml:trace contextRef="#ctx0" brushRef="#br0" timeOffset="2970.094">1684 178 7690 0 0,'0'0'2313'0'0,"0"0"-473"0"0,0 0-403 0 0,0 0-282 0 0,0 0-261 0 0,0 0-170 0 0,0 0-92 0 0,0 0-32 0 0,0 0 47 0 0,0 0 64 0 0,0 0-31 0 0,0 0-69 0 0,0 0-122 0 0,16 16-122 0 0,79 79 52 0 0,22 2-255 0 0,-59-65-5340 0 0,-50-27-979 0 0,-3-4-3887 0 0</inkml:trace>
  <inkml:trace contextRef="#ctx0" brushRef="#br0" timeOffset="3305.103">2042 401 6409 0 0,'0'0'2234'0'0,"0"0"-389"0"0,0 0-166 0 0,0 0-166 0 0,0 0-216 0 0,0 0-137 0 0,0 0-123 0 0,0 0-159 0 0,0 0-147 0 0,0 0-129 0 0,0 0-109 0 0,0 0-97 0 0,0 0-104 0 0,21 0-90 0 0,93 0 8 0 0,-112 2-190 0 0,0 0 0 0 0,-1 0 1 0 0,1 0-1 0 0,0 0 0 0 0,-1 0 1 0 0,1 0-1 0 0,-1 0 0 0 0,0 1 1 0 0,0-1-1 0 0,0 0 0 0 0,0 1 0 0 0,0-1 1 0 0,-1 1-1 0 0,1-1 0 0 0,-1 1 1 0 0,1-1-1 0 0,-1 1 0 0 0,0-1 1 0 0,0 1-1 0 0,0 0 0 0 0,0-1 1 0 0,0 1-1 0 0,-1-1 0 0 0,0 1 0 0 0,1-1 1 0 0,-1 1-1 0 0,0-1 0 0 0,0 1 1 0 0,0-1-1 0 0,0 0 0 0 0,-1 2-20 0 0,-4 7 101 0 0,3-7-72 0 0,1-1 1 0 0,-1 1-1 0 0,1 0 1 0 0,0 0-1 0 0,1 0 1 0 0,-1 0-1 0 0,1 0 1 0 0,-1 1-1 0 0,1-1 0 0 0,0 0 1 0 0,1 1-1 0 0,-1-1 1 0 0,1 1-1 0 0,0-1 1 0 0,0 1-1 0 0,0-1 1 0 0,1 0-1 0 0,0 2-29 0 0,2-3 74 0 0,0-1 0 0 0,1 0 0 0 0,-1 0 0 0 0,1 0 0 0 0,-1 0 0 0 0,1-1 0 0 0,0 1 0 0 0,0-1 0 0 0,0 0 0 0 0,0 0-1 0 0,0 0 1 0 0,0-1 0 0 0,0 1 0 0 0,0-1 0 0 0,0 0 0 0 0,0 0 0 0 0,0 0 0 0 0,0-1-74 0 0,76-10 802 0 0,-72 11-2526 0 0,-8 7-4037 0 0,-1-3-5540 0 0</inkml:trace>
  <inkml:trace contextRef="#ctx0" brushRef="#br0" timeOffset="3852.096">2187 1022 8786 0 0,'0'0'2356'0'0,"0"0"-565"0"0,0 0-292 0 0,0 0-113 0 0,0 0-167 0 0,0 0-161 0 0,0 0-213 0 0,0 0-222 0 0,0 0-172 0 0,0 0-161 0 0,0 0-88 0 0,0 0-60 0 0,-24 27-32 0 0,-70 84-29 0 0,68-60 50 0 0,27-44-91 0 0,-1-4-3 0 0,1-1-1 0 0,-1 0 1 0 0,0 1 0 0 0,1-1 0 0 0,-1 1 0 0 0,1-1-1 0 0,0 0 1 0 0,0 1 0 0 0,0-1 0 0 0,0 0 0 0 0,0 0-1 0 0,1 0 1 0 0,-1 0 0 0 0,0 0 0 0 0,1 0 0 0 0,0 0-1 0 0,-1 0 1 0 0,1 0 0 0 0,0-1 0 0 0,0 1-1 0 0,0-1 1 0 0,0 0 0 0 0,0 1 0 0 0,0-1 0 0 0,1 0-1 0 0,-1 0 1 0 0,0 0 0 0 0,0 0 0 0 0,1-1 0 0 0,-1 1-1 0 0,1-1 1 0 0,-1 1 0 0 0,1-1 0 0 0,-1 0 0 0 0,1 0-1 0 0,-1 0 1 0 0,1 0-37 0 0,95-18 1727 0 0,-78 9-1532 0 0,-1-1 0 0 0,0 0 0 0 0,-1-2 0 0 0,0 0 0 0 0,0-1 0 0 0,-2 0 0 0 0,0-2 0 0 0,0 0 0 0 0,-1 0 0 0 0,-1-2 0 0 0,-1 0 0 0 0,6-9-195 0 0,-6 6 54 0 0,-2 0 0 0 0,1-1 0 0 0,-2 0 0 0 0,-1-1 0 0 0,-1 0 0 0 0,-1 0 0 0 0,0-1 0 0 0,-2 1 0 0 0,0-5-54 0 0,-2 13-30 0 0,0 0 0 0 0,-1 0-1 0 0,0 0 1 0 0,-1 0 0 0 0,-1 0-1 0 0,0-1 1 0 0,-1 1 0 0 0,0 0-1 0 0,-1 0 1 0 0,-1 0 0 0 0,0 0-1 0 0,-1 0 1 0 0,0 1 0 0 0,-2 0-1 0 0,1 0 1 0 0,-7-11 30 0 0,10 22-23 0 0,-1 0 0 0 0,1 0 0 0 0,0 0 0 0 0,-1 0 0 0 0,0 0 0 0 0,1 0 0 0 0,-1 1 0 0 0,0-1 0 0 0,0 1 0 0 0,0 0 0 0 0,0 0 0 0 0,0 0 0 0 0,0 0 0 0 0,0 1 0 0 0,0-1-1 0 0,0 1 1 0 0,0 0 0 0 0,-1 0 0 0 0,1 0 0 0 0,0 0 0 0 0,0 0 0 0 0,0 1 0 0 0,0 0 0 0 0,0-1 0 0 0,0 1 0 0 0,0 0 0 0 0,0 0 0 0 0,0 1 0 0 0,-3 0 23 0 0,-72 58-275 0 0,70-50 276 0 0,1 0 0 0 0,1 0 0 0 0,0 1-1 0 0,0-1 1 0 0,1 1 0 0 0,1 0 0 0 0,0 1 0 0 0,0-1-1 0 0,1 1 1 0 0,0 0 0 0 0,1 0 0 0 0,1 0 0 0 0,0 0-1 0 0,0 0 1 0 0,1 8-1 0 0,0-9 8 0 0,0 0 0 0 0,0 1 0 0 0,1-1 0 0 0,1 0 0 0 0,0 0-1 0 0,0 0 1 0 0,1 0 0 0 0,1 0 0 0 0,-1-1 0 0 0,2 1 0 0 0,4 8-8 0 0,-1-5-127 0 0,0-1 0 0 0,1 0 0 0 0,0 0 0 0 0,1-1-1 0 0,0 0 1 0 0,1-1 0 0 0,0 0 0 0 0,1-1 0 0 0,0 0 0 0 0,1-1 0 0 0,0 0 0 0 0,0-1 0 0 0,1 0 0 0 0,0-2 0 0 0,1 1 0 0 0,-1-2 0 0 0,1 0 0 0 0,11 2 127 0 0,5-8-4761 0 0,-13-5-4901 0 0,-11 3 777 0 0</inkml:trace>
  <inkml:trace contextRef="#ctx0" brushRef="#br0" timeOffset="4101.432">2850 891 6033 0 0,'0'0'2261'0'0,"0"0"-299"0"0,0 0-63 0 0,0 0-62 0 0,0 0-184 0 0,0 0-237 0 0,0 0-262 0 0,0 0-233 0 0,-23 32-214 0 0,-68 104-198 0 0,16 7 177 0 0,55-76-835 0 0,19-52-3275 0 0,1 1-3543 0 0,0-13-3531 0 0</inkml:trace>
  <inkml:trace contextRef="#ctx0" brushRef="#br0" timeOffset="4395.229">2582 825 12803 0 0,'0'0'4091'0'0,"0"0"-2369"0"0,0 0-870 0 0,0 0-18 0 0,0 0 138 0 0,0 0 125 0 0,0 0-74 0 0,0 0-184 0 0,0 0-165 0 0,0 0-117 0 0,11 34-78 0 0,37 107-58 0 0,-7-58 167 0 0,68 58-114 0 0,-56-86-3228 0 0,-50-54-4244 0 0,-2-1-4715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6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1 224 1968 0 0,'0'0'2726'0'0,"0"0"-86"0"0,0 0-79 0 0,0 0-113 0 0,0 0-316 0 0,0 0-362 0 0,0 0-291 0 0,0 0-228 0 0,0 0-144 0 0,0 0-114 0 0,0 0-105 0 0,0 0-99 0 0,0 0-88 0 0,3 7 4900 0 0,-2-7-5491 0 0,-1 0-8 0 0,0 0 6 0 0,0 0-24 0 0,138-3 1143 0 0,99-17-823 0 0,-237 20-397 0 0,0 0-43 0 0,0 0 37 0 0,0 0 11 0 0,0 0 7 0 0,0 0-12 0 0,0 0-11 0 0,0 0 21 0 0,0 0-14 0 0,0 0 9 0 0,0 0 0 0 0,0 0-14 0 0,0 0 8 0 0,0 0 3 0 0,0 0 2 0 0,0 0-10 0 0,0 0 15 0 0,0 0-11 0 0,0 0-17 0 0,0 0 28 0 0,0 0 26 0 0,0 0-24 0 0,0 0 2 0 0,0 0-4 0 0,0 0-9 0 0,0 0-8 0 0,0 0 14 0 0,0 0 2 0 0,0 0-23 0 0,0 0 18 0 0,0 0-16 0 0,0 0-14 0 0,0 0 26 0 0,0 0 1 0 0,0 0-15 0 0,0 0-11 0 0,0 0 7 0 0,0 0-4 0 0,-43-4-6770 0 0,37 4 2837 0 0,1 0-7375 0 0</inkml:trace>
  <inkml:trace contextRef="#ctx0" brushRef="#br0" timeOffset="268.018">165 0 14939 0 0,'0'0'1232'0'0,"0"0"-394"0"0,0 0 30 0 0,0 0 252 0 0,0 0 194 0 0,0 0 45 0 0,0 0-157 0 0,0 0-248 0 0,0 0-200 0 0,0 0-117 0 0,0 0-74 0 0,0 0-57 0 0,9 34-56 0 0,31 104-72 0 0,-31-108-457 0 0,-1 1 1 0 0,-2 0 0 0 0,0 1-1 0 0,-3-1 1 0 0,0 1 0 0 0,-2 0 0 0 0,-2 1 78 0 0,1-21-490 0 0,-1-9-1967 0 0,-2-3-7608 0 0,2 0-2297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3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1 852 2849 0 0,'0'0'3688'0'0,"0"0"-268"0"0,0 0-564 0 0,0 0-524 0 0,0 0-447 0 0,0 0-371 0 0,0 0-303 0 0,0 0-207 0 0,0 0-136 0 0,0 0-105 0 0,0 0-85 0 0,0 0-61 0 0,3 0-55 0 0,8 0-62 0 0,-8 0-3 0 0,-3 0-36 0 0,5 8 3460 0 0,75-1-2978 0 0,110-7-383 0 0,-189 0-538 0 0,-1 0 2 0 0,0 0-2 0 0,0 0 0 0 0,0 0 18 0 0,0 0 17 0 0,0 0-5 0 0,0 0 3 0 0,0 0-1 0 0,0 0-4 0 0,0 0 2 0 0,-3 3 381 0 0,2-2-4816 0 0,1-1-4781 0 0,0 0-2948 0 0</inkml:trace>
  <inkml:trace contextRef="#ctx0" brushRef="#br0" timeOffset="392.068">635 459 7538 0 0,'0'0'6460'0'0,"0"0"-4097"0"0,0 0-1282 0 0,0 0 28 0 0,0 0 51 0 0,0 0-60 0 0,0 0-105 0 0,0 0-129 0 0,0 0-125 0 0,0 0-97 0 0,0 0-73 0 0,0 0-58 0 0,0 0-49 0 0,10 14-49 0 0,33 43-48 0 0,-32-5 339 0 0,-12-39-507 0 0,-31 125 748 0 0,-20 108-695 0 0,46-165-1165 0 0,14-89-727 0 0,2-17-1334 0 0,1 0-2296 0 0,-6 7-1970 0 0,-3 9-3214 0 0</inkml:trace>
  <inkml:trace contextRef="#ctx0" brushRef="#br0" timeOffset="645.723">423 405 11194 0 0,'0'0'2120'0'0,"0"0"-371"0"0,0 0-155 0 0,0 0-134 0 0,0 0-229 0 0,0 0-169 0 0,0 0-150 0 0,0 0-107 0 0,0 0-44 0 0,0 0-49 0 0,0 0-107 0 0,0 0-85 0 0,0 0-42 0 0,23 6-117 0 0,74 18-71 0 0,128 12-18 0 0,-222-36-548 0 0,33 10-716 0 0,-12-2-7655 0 0,-20-7-2819 0 0</inkml:trace>
  <inkml:trace contextRef="#ctx0" brushRef="#br0" timeOffset="1016.19">866 243 8338 0 0,'0'0'2834'0'0,"0"0"-375"0"0,0 0-237 0 0,0 0-258 0 0,0 0-417 0 0,0 0-457 0 0,0 0-369 0 0,0 0-213 0 0,0 0-26 0 0,0 0 85 0 0,0 0 102 0 0,0 0-2 0 0,5 18-46 0 0,44 130 853 0 0,-28-110-1319 0 0,-2 1 0 0 0,-1 0-1 0 0,-2 1 1 0 0,-2 1 0 0 0,-2 1 0 0 0,-1 0 0 0 0,-3 0-1 0 0,-1 1 1 0 0,-2 0 0 0 0,-2 1 0 0 0,-2 35-155 0 0,-3-66-46 0 0,-1-1-1 0 0,0 1 1 0 0,-1 0-1 0 0,-1-1 1 0 0,0 0 0 0 0,0 0-1 0 0,-1 0 1 0 0,-1-1-1 0 0,0 0 1 0 0,0 0 0 0 0,-1-1-1 0 0,-1 0 1 0 0,1 0-1 0 0,-2-1 1 0 0,1 0 0 0 0,-1 0-1 0 0,-1-1 1 0 0,1-1-1 0 0,-9 5 47 0 0,-41 18-2646 0 0,18-19-5406 0 0,31-10-2793 0 0</inkml:trace>
  <inkml:trace contextRef="#ctx0" brushRef="#br0" timeOffset="1615.535">1261 220 2473 0 0,'0'0'3182'0'0,"0"0"-499"0"0,0 0-160 0 0,0 0-72 0 0,0 0-230 0 0,0 0-318 0 0,0 0-322 0 0,0 0-258 0 0,0 0-193 0 0,0 0-149 0 0,0 0-136 0 0,0 0-96 0 0,0 0-97 0 0,-9-15-108 0 0,-28-48-85 0 0,37 62-401 0 0,-1 0-1 0 0,1-1 1 0 0,-1 1-1 0 0,0 0 1 0 0,1-1-1 0 0,-1 1 1 0 0,0 0-1 0 0,0 0 1 0 0,0 0-1 0 0,0 0 1 0 0,0 0-1 0 0,0 0 1 0 0,0 0-1 0 0,0 0 1 0 0,0 0-1 0 0,0 0 1 0 0,-1 0-1 0 0,1 1 1 0 0,0-1 0 0 0,0 0-1 0 0,-1 1 1 0 0,1-1-1 0 0,-1 1 1 0 0,1 0-1 0 0,0-1 1 0 0,-1 1-1 0 0,1 0 1 0 0,-1 0-1 0 0,1 0 1 0 0,-1 0-1 0 0,1 0 1 0 0,-1 0-1 0 0,1 0 1 0 0,-1 1-58 0 0,-7 0 177 0 0,5 1-165 0 0,1 1 1 0 0,0 0 0 0 0,0-1 0 0 0,0 1 0 0 0,1 0 0 0 0,-1 0 0 0 0,1 1 0 0 0,-1-1-1 0 0,1 1 1 0 0,0-1 0 0 0,0 1 0 0 0,1-1 0 0 0,-1 1 0 0 0,1 0 0 0 0,0 0-1 0 0,0 0 1 0 0,-1 2-13 0 0,1 106 59 0 0,29 18 53 0 0,80 283 471 0 0,-91-337-488 0 0,-4 1-1 0 0,-3 0 1 0 0,0 67-95 0 0,-9-120 11 0 0,0-1 1 0 0,-1 1-1 0 0,-2-1 0 0 0,0 1 1 0 0,-1-1-1 0 0,-2 0 1 0 0,0 0-1 0 0,-2 0 0 0 0,0-1 1 0 0,-2 0-1 0 0,-9 19-11 0 0,13-35-10 0 0,1-1-1 0 0,-1 1 1 0 0,0-1-1 0 0,0-1 1 0 0,-1 1 0 0 0,1-1-1 0 0,-1 0 1 0 0,0 0-1 0 0,0-1 1 0 0,-1 0-1 0 0,1 0 1 0 0,-1 0-1 0 0,1-1 1 0 0,-1 1-1 0 0,0-2 1 0 0,0 1 0 0 0,0-1-1 0 0,0 0 1 0 0,0-1-1 0 0,0 1 1 0 0,0-1-1 0 0,0-1 1 0 0,0 1-1 0 0,0-1 1 0 0,-4-2 10 0 0,6 2-176 0 0,0 0 0 0 0,0-1 0 0 0,1 0 1 0 0,-1 0-1 0 0,1 0 0 0 0,0-1 0 0 0,-1 0 0 0 0,1 1 0 0 0,0-1 1 0 0,1-1-1 0 0,-1 1 0 0 0,0-1 0 0 0,1 1 0 0 0,0-1 0 0 0,0 0 1 0 0,0 0-1 0 0,-1-3 176 0 0,-4-11-4443 0 0,4-1-3418 0 0,3 8-4487 0 0</inkml:trace>
  <inkml:trace contextRef="#ctx0" brushRef="#br0" timeOffset="2301.555">1413 1253 8282 0 0,'0'0'6057'0'0,"0"0"-4033"0"0,0 0-1353 0 0,0 0-13 0 0,0 0 127 0 0,0 0 93 0 0,0 0-11 0 0,0 0-127 0 0,0 0-185 0 0,0 0-149 0 0,0 0-100 0 0,0 0-53 0 0,0 0-29 0 0,5 15-52 0 0,16 48-40 0 0,1-3 246 0 0,-20-59-326 0 0,0-1 0 0 0,0 1 1 0 0,0-1-1 0 0,0 1 0 0 0,0-1 1 0 0,0 0-1 0 0,0 0 0 0 0,1 0 0 0 0,-1 0 1 0 0,0 0-1 0 0,0 0 0 0 0,0-1 1 0 0,0 1-1 0 0,0-1 0 0 0,0 1 1 0 0,0-1-1 0 0,0 0 0 0 0,0 0 0 0 0,0 0 1 0 0,-1 0-1 0 0,1 0 0 0 0,0 0 1 0 0,0 0-1 0 0,-1 0 0 0 0,1-1 1 0 0,-1 1-1 0 0,1-1 0 0 0,-1 1 1 0 0,0-1-1 0 0,1 0 0 0 0,-1 0 0 0 0,0 1 1 0 0,0-1-1 0 0,0 0 0 0 0,0 0 1 0 0,-1 0-1 0 0,1 0 0 0 0,-1 0 1 0 0,1 0-53 0 0,6-7 67 0 0,59-46 726 0 0,-64 56-779 0 0,0-1 1 0 0,0 1-1 0 0,1 0 0 0 0,-1 0 0 0 0,-1 1 0 0 0,1-1 1 0 0,0 0-1 0 0,0 1 0 0 0,0-1 0 0 0,-1 1 0 0 0,1-1 1 0 0,-1 1-1 0 0,1 0 0 0 0,-1 0 0 0 0,1-1 0 0 0,-1 1 0 0 0,0 0 1 0 0,0 0-1 0 0,0 0 0 0 0,0 1 0 0 0,-1-1 0 0 0,1 0 1 0 0,0 0-1 0 0,-1 0 0 0 0,0 1 0 0 0,1-1 0 0 0,-1 0 0 0 0,0 0 1 0 0,0 1-1 0 0,0-1 0 0 0,-1 0 0 0 0,1 0 0 0 0,-1 2-14 0 0,19 241 178 0 0,-20-234-170 0 0,1-1 0 0 0,-2 1 0 0 0,1-1 0 0 0,-2 0 0 0 0,1 1 0 0 0,-1-1 0 0 0,-1-1 0 0 0,0 1 0 0 0,0-1 1 0 0,-1 0-1 0 0,0 0 0 0 0,-1 0 0 0 0,0-1 0 0 0,0 0 0 0 0,-1 0 0 0 0,1-1 0 0 0,-6 3-8 0 0,11-8 7 0 0,-1 0-1 0 0,0 0 1 0 0,0 0-1 0 0,1-1 0 0 0,-1 1 1 0 0,0-1-1 0 0,0 0 1 0 0,0 0-1 0 0,-1 0 1 0 0,1 0-1 0 0,0-1 1 0 0,0 1-1 0 0,0-1 1 0 0,-1 0-1 0 0,1 0 1 0 0,0 0-1 0 0,0 0 1 0 0,-1-1-1 0 0,1 1 1 0 0,0-1-1 0 0,0 0 0 0 0,0 0 1 0 0,0 0-1 0 0,0 0 1 0 0,0 0-1 0 0,0-1 1 0 0,-2-1-7 0 0,2-1-198 0 0,1 1 1 0 0,0-1-1 0 0,0 0 0 0 0,0 0 1 0 0,1 0-1 0 0,-1 0 1 0 0,1 0-1 0 0,0 0 0 0 0,0 0 1 0 0,1 0-1 0 0,-1-1 0 0 0,1 1 1 0 0,0 0-1 0 0,0 0 1 0 0,0-1-1 0 0,1 1 0 0 0,-1 0 1 0 0,1 0-1 0 0,0 0 0 0 0,0 0 1 0 0,1 0-1 0 0,-1 0 1 0 0,1 0-1 0 0,0 0 0 0 0,0 0 1 0 0,0 0-1 0 0,0 1 1 0 0,1-1-1 0 0,-1 1 0 0 0,1 0 1 0 0,0 0-1 0 0,0 0 0 0 0,0 0 198 0 0,6-5-7537 0 0,-4 1-4682 0 0</inkml:trace>
  <inkml:trace contextRef="#ctx0" brushRef="#br0" timeOffset="2526.103">1764 1515 19444 0 0,'0'0'1248'0'0,"0"0"-355"0"0,0 0 47 0 0,0 0 153 0 0,0 0-4 0 0,0 0-143 0 0,0 0-192 0 0,0 0-210 0 0,0 0-145 0 0,0 0-104 0 0,0 0-89 0 0,0 0-46 0 0,0 0-82 0 0,3 26-42 0 0,13 81-18 0 0,-15-105-34 0 0,0-1 0 0 0,0 1 0 0 0,0-1 0 0 0,0 1 0 0 0,-1-1 0 0 0,1 1 0 0 0,0-1 0 0 0,-1 1 0 0 0,1 0-1 0 0,-1-1 1 0 0,0 1 0 0 0,1 0 0 0 0,-1 0 0 0 0,0-1 0 0 0,0 1 0 0 0,0 0 0 0 0,0 0 0 0 0,0-1 0 0 0,-1 1 0 0 0,1 0 0 0 0,-1 0-1 0 0,1-1 1 0 0,-1 1 0 0 0,1-1 0 0 0,-1 1 0 0 0,0 0 0 0 0,0-1 0 0 0,0 1 0 0 0,1-1 0 0 0,-2 0 0 0 0,1 1 0 0 0,0-1 0 0 0,0 0-1 0 0,0 1 1 0 0,-2 0 16 0 0,1-1-153 0 0,-6 0-2812 0 0,6-2-1835 0 0,0 1-6684 0 0</inkml:trace>
  <inkml:trace contextRef="#ctx0" brushRef="#br0" timeOffset="3430.836">1417 4 1192 0 0,'0'0'5103'0'0,"0"0"-2459"0"0,0 0-783 0 0,0 0-41 0 0,0 0-89 0 0,0 0-212 0 0,0 0-299 0 0,0 0-289 0 0,0 0-228 0 0,0 0-143 0 0,0 0-65 0 0,0 0-44 0 0,0 0 5 0 0,4-2 41 0 0,-2 1-496 0 0,-2 1 29 0 0,-1 1 0 0 0,1-1-1 0 0,0 1 1 0 0,0-1 0 0 0,-1 1 0 0 0,1 0 0 0 0,0-1 0 0 0,0 1 0 0 0,0-1-1 0 0,-1 1 1 0 0,1 0 0 0 0,0-1 0 0 0,0 1 0 0 0,0 0 0 0 0,0-1 0 0 0,0 1-1 0 0,0-1 1 0 0,1 1 0 0 0,-1 0 0 0 0,0-1 0 0 0,0 1 0 0 0,0-1 0 0 0,1 1 0 0 0,-1 0-1 0 0,0-1 1 0 0,0 1 0 0 0,1-1 0 0 0,-1 1 0 0 0,0-1 0 0 0,1 1 0 0 0,-1-1-1 0 0,1 1 1 0 0,-1-1 0 0 0,1 0 0 0 0,-1 1 0 0 0,1-1 0 0 0,-1 1 0 0 0,1-1-1 0 0,-1 0 1 0 0,1 0 0 0 0,-1 1 0 0 0,1-1 0 0 0,0 0 0 0 0,-1 0 0 0 0,1 0 0 0 0,-1 0-1 0 0,1 1 1 0 0,0-1 0 0 0,-1 0 0 0 0,1 0 0 0 0,0 0 0 0 0,-1 0 0 0 0,1-1-1 0 0,-1 1 1 0 0,1 0 0 0 0,0 0 0 0 0,-1 0 0 0 0,1 0 0 0 0,-1-1 0 0 0,1 1 0 0 0,0 0-1 0 0,-1 0 1 0 0,1-1 0 0 0,-1 1 0 0 0,1-1-30 0 0,-30 198 1451 0 0,29-192-1444 0 0,-1-5 9 0 0,1 1 1 0 0,-1 0-1 0 0,1 0 1 0 0,0 0-1 0 0,-1-1 0 0 0,1 1 1 0 0,0 0-1 0 0,-1 0 0 0 0,1 0 1 0 0,0 0-1 0 0,0 0 0 0 0,0 0 1 0 0,0 0-1 0 0,0-1 0 0 0,0 1 1 0 0,0 0-1 0 0,0 0 0 0 0,0 0 1 0 0,1 0-1 0 0,-1 0 1 0 0,0 0-1 0 0,0-1 0 0 0,1 1 1 0 0,-1 0-1 0 0,1 0 0 0 0,-1 0 1 0 0,1-1-1 0 0,-1 1 0 0 0,1 0 1 0 0,-1 0-1 0 0,1-1 0 0 0,-1 1 1 0 0,1-1-1 0 0,0 1 1 0 0,0 0-1 0 0,-1-1 0 0 0,1 1 1 0 0,0-1-1 0 0,0 0 0 0 0,0 1 1 0 0,-1-1-1 0 0,1 0 0 0 0,0 1 1 0 0,0-1-1 0 0,0 0 0 0 0,0 0 1 0 0,0 0-1 0 0,0 0 0 0 0,-1 0 1 0 0,1 0-1 0 0,0 0 1 0 0,0 0-1 0 0,0 0 0 0 0,0 0 1 0 0,0 0-1 0 0,0 0 0 0 0,0-1 1 0 0,-1 1-1 0 0,1 0 0 0 0,0-1 1 0 0,0 1-1 0 0,0-1 0 0 0,0 0-16 0 0,57-68 1089 0 0,-45 46-971 0 0,54-119 233 0 0,-67 142-353 0 0,0 1 0 0 0,0-1 0 0 0,0 1 0 0 0,0-1 0 0 0,0 1 0 0 0,0-1 0 0 0,1 1 0 0 0,-1-1 0 0 0,0 1 0 0 0,0-1 0 0 0,0 1 0 0 0,1-1 0 0 0,-1 1 0 0 0,0-1-1 0 0,0 0 1 0 0,1 1 0 0 0,-1-1 0 0 0,0 1 0 0 0,1-1 0 0 0,-1 0 0 0 0,0 1 0 0 0,1-1 0 0 0,-1 0 0 0 0,1 0 0 0 0,-1 1 0 0 0,0-1 0 0 0,1 0 0 0 0,-1 0 0 0 0,1 0 0 0 0,-1 1 0 0 0,1-1 0 0 0,-1 0 0 0 0,1 0 0 0 0,-1 0 0 0 0,1 0 0 0 0,-1 0 0 0 0,1 0 0 0 0,-1 0-1 0 0,1 0 1 0 0,-1 0 0 0 0,1 0 0 0 0,-1 0 0 0 0,1 0 0 0 0,-1-1 0 0 0,1 1 0 0 0,-1 0 0 0 0,1 0 0 0 0,-1 0 0 0 0,0-1 0 0 0,1 1 0 0 0,-1 0 0 0 0,1 0 0 0 0,-1-1 0 0 0,0 1 0 0 0,1 0 0 0 0,-1-1 0 0 0,0 1 0 0 0,1-1 0 0 0,-1 1 0 0 0,0 0 0 0 0,1-1-1 0 0,-1 1 1 0 0,0-1 0 0 0,0 0 2 0 0,24 109 76 0 0,-3 0-13 0 0,-15-69-56 0 0,-2 1-1 0 0,-1 0 0 0 0,-2 0 1 0 0,-2 0-1 0 0,-2 3-6 0 0,2-34 1 0 0,0 1-1 0 0,0 0 1 0 0,-1-1 0 0 0,0 1-1 0 0,-1-1 1 0 0,0 0 0 0 0,0 0-1 0 0,-1 0 1 0 0,-1 0 0 0 0,-3 6-1 0 0,7-15-13 0 0,0 1 0 0 0,0-1 0 0 0,0 1 0 0 0,-1-1 0 0 0,1 1 0 0 0,0-1 0 0 0,0 0 1 0 0,-1 1-1 0 0,1-1 0 0 0,0 0 0 0 0,-1 0 0 0 0,1 0 0 0 0,0 0 0 0 0,-1 0 0 0 0,1 0 0 0 0,0 0 0 0 0,-1-1 0 0 0,1 1 1 0 0,0 0-1 0 0,0-1 0 0 0,-1 1 0 0 0,1-1 0 0 0,0 1 0 0 0,0-1 0 0 0,0 0 0 0 0,0 0 0 0 0,-1 1 0 0 0,1-1 0 0 0,0 0 1 0 0,0 0-1 0 0,1 0 0 0 0,-1 0 0 0 0,0 0 0 0 0,0 0 0 0 0,0 0 0 0 0,1 0 0 0 0,-1-1 0 0 0,0 1 0 0 0,1 0 1 0 0,-1 0-1 0 0,1-1 0 0 0,0 1 0 0 0,-1 0 0 0 0,1 0 0 0 0,0-1 0 0 0,0 1 0 0 0,0 0 0 0 0,0-1 0 0 0,0 1 0 0 0,0 0 1 0 0,0-1-1 0 0,0 1 0 0 0,1-1 13 0 0,-6-129-2258 0 0,9 76-3374 0 0,-1 18-3169 0 0,-2 24-1042 0 0</inkml:trace>
  <inkml:trace contextRef="#ctx0" brushRef="#br0" timeOffset="3830.81">1785 278 14507 0 0,'0'0'2219'0'0,"0"0"-597"0"0,0 0-126 0 0,0 0 59 0 0,0 0-172 0 0,0 0-271 0 0,0 0-277 0 0,0 0-251 0 0,0 0-165 0 0,0 0-73 0 0,0 0-52 0 0,0 0-55 0 0,0 0-59 0 0,12-5-47 0 0,36-13-50 0 0,-47 18-83 0 0,0-1-1 0 0,1 1 1 0 0,-1-1 0 0 0,0 1-1 0 0,1-1 1 0 0,-1 1 0 0 0,0-1-1 0 0,1 1 1 0 0,-1 0 0 0 0,1 0-1 0 0,-1 0 1 0 0,1 0-1 0 0,-1 0 1 0 0,1 0 0 0 0,-1 0-1 0 0,0 1 1 0 0,1-1 0 0 0,-1 0-1 0 0,0 1 1 0 0,1-1 0 0 0,-1 1-1 0 0,0-1 1 0 0,1 1 0 0 0,-1 0-1 0 0,0 0 1 0 0,0 0-1 0 0,0-1 1 0 0,1 1 0 0 0,-1 0-1 0 0,0 0 1 0 0,0 0 0 0 0,-1 1-1 0 0,1-1 1 0 0,0 0 0 0 0,0 0-1 0 0,0 0 1 0 0,-1 1 0 0 0,1-1-1 0 0,-1 0 1 0 0,1 1-1 0 0,-1-1 1 0 0,1 0 0 0 0,-1 1-1 0 0,0-1 1 0 0,0 1 0 0 0,0-1-1 0 0,0 1 1 0 0,0-1 0 0 0,0 0-1 0 0,0 1 1 0 0,0-1 0 0 0,0 1-1 0 0,-1-1 1 0 0,1 0-1 0 0,0 1 1 0 0,-1-1 0 0 0,1 1-1 0 0,-1-1 1 0 0,0 0 0 0 0,0 0-1 0 0,1 1 1 0 0,-1-1 0 0 0,0 0-1 0 0,0 0 1 0 0,0 0 0 0 0,0 0-1 0 0,-1 0 1 0 0,-66 96 109 0 0,67-96-96 0 0,0 1 0 0 0,0 0 0 0 0,0 0 0 0 0,0 0 0 0 0,0-1 0 0 0,1 1 0 0 0,-1 0 0 0 0,1 0 0 0 0,0 0 0 0 0,-1 0 0 0 0,1 0 0 0 0,0 0 0 0 0,0 0 0 0 0,0 0 0 0 0,0 0 0 0 0,1 0 0 0 0,-1 0 0 0 0,0 0 0 0 0,1 0 0 0 0,0 0 0 0 0,-1 0 0 0 0,1-1 0 0 0,0 1 0 0 0,0 0-1 0 0,0 0 1 0 0,0-1 0 0 0,0 1 0 0 0,0-1 0 0 0,0 1 0 0 0,1-1 0 0 0,-1 1 0 0 0,1-1 0 0 0,-1 0 0 0 0,1 1 0 0 0,-1-1 0 0 0,1 0 0 0 0,0 0 0 0 0,0 0 0 0 0,-1 0 0 0 0,1-1 0 0 0,0 1 0 0 0,0 0 0 0 0,0-1 0 0 0,0 1 0 0 0,0-1-13 0 0,93 18 697 0 0,-88-19-971 0 0,4 3-730 0 0,-7 4-6951 0 0,-4-2-4392 0 0</inkml:trace>
  <inkml:trace contextRef="#ctx0" brushRef="#br0" timeOffset="4347.411">1779 848 11795 0 0,'0'0'2076'0'0,"0"0"-718"0"0,0 0-294 0 0,0 0-49 0 0,0 0-118 0 0,0 0-141 0 0,0 0-157 0 0,0 0-156 0 0,0 0-112 0 0,0 0-87 0 0,0 0-60 0 0,0 0-27 0 0,0 0-23 0 0,-7 28-5 0 0,-20 84 12 0 0,26-111-130 0 0,1 1-1 0 0,-1-1 0 0 0,0 1 1 0 0,1-1-1 0 0,-1 0 0 0 0,1 1 1 0 0,-1-1-1 0 0,1 1 0 0 0,0-1 1 0 0,0 1-1 0 0,-1-1 0 0 0,1 1 1 0 0,0-1-1 0 0,0 1 0 0 0,1-1 1 0 0,-1 1-1 0 0,0-1 0 0 0,0 1 1 0 0,1-1-1 0 0,-1 1 0 0 0,1-1 1 0 0,-1 1-1 0 0,1-1 0 0 0,0 0 1 0 0,-1 1-1 0 0,1-1 0 0 0,0 0 1 0 0,0 0-1 0 0,0 1 0 0 0,0-1 1 0 0,1 1-11 0 0,2 0 87 0 0,-1 1 55 0 0,1 0-1 0 0,-1-1 1 0 0,1 0-1 0 0,0 0 1 0 0,0 0-1 0 0,0 0 1 0 0,0-1-1 0 0,0 1 1 0 0,0-1-1 0 0,0 0 1 0 0,1 0-1 0 0,-1 0 1 0 0,0-1-1 0 0,1 0 0 0 0,-1 0 1 0 0,0 0-1 0 0,1 0 1 0 0,-1-1-1 0 0,0 1 1 0 0,1-1-1 0 0,-1 0 1 0 0,0 0-1 0 0,0-1 1 0 0,0 1-1 0 0,0-1 1 0 0,1-1-142 0 0,97-61 2269 0 0,-77 40-2114 0 0,-1-1 0 0 0,-1-2-1 0 0,-1 0 1 0 0,-2-1 0 0 0,0-1-1 0 0,-2-1 1 0 0,-2-1 0 0 0,0 0 0 0 0,-2-1-1 0 0,-2-1 1 0 0,7-25-155 0 0,-10 33-60 0 0,0 0 0 0 0,-2-1 0 0 0,-1 0 0 0 0,-1 0 0 0 0,-1 0 0 0 0,-1-1 0 0 0,-1 0 0 0 0,-2 1 0 0 0,-1-1 0 0 0,-1-3 60 0 0,1 23-31 0 0,0 1 0 0 0,-1-1 1 0 0,0 0-1 0 0,0 1 0 0 0,0-1 1 0 0,-1 1-1 0 0,0 0 0 0 0,0 0 1 0 0,-1 0-1 0 0,0 0 0 0 0,0 1 1 0 0,0-1-1 0 0,0 1 0 0 0,-1 0 1 0 0,0 0-1 0 0,0 1 0 0 0,-1 0 1 0 0,1 0-1 0 0,-1 0 0 0 0,0 0 1 0 0,0 1-1 0 0,0 0 0 0 0,0 0 1 0 0,0 0-1 0 0,-1 1 0 0 0,1 0 1 0 0,-7-1 30 0 0,5 3-11 0 0,0-1 0 0 0,0 1 0 0 0,0 1 0 0 0,0-1 0 0 0,0 1 0 0 0,0 1 0 0 0,0 0 0 0 0,1 0 0 0 0,-1 0 0 0 0,1 1 0 0 0,-1 0 0 0 0,1 0 0 0 0,0 1 0 0 0,0 0 0 0 0,0 0 0 0 0,1 1 1 0 0,-1 0-1 0 0,1 0 0 0 0,1 0 0 0 0,-1 1 0 0 0,1 0 0 0 0,-1 0 0 0 0,2 0 0 0 0,-2 2 11 0 0,0 4 10 0 0,0 0 0 0 0,0 1 0 0 0,1-1 0 0 0,1 1-1 0 0,0 1 1 0 0,1-1 0 0 0,0 0 0 0 0,1 1 0 0 0,1 0 0 0 0,0-1 0 0 0,1 1 0 0 0,0 0 0 0 0,1-1 0 0 0,1 1 0 0 0,0-1 0 0 0,1 1-1 0 0,0-1 1 0 0,1 0 0 0 0,0 0 0 0 0,1 0 0 0 0,1 0 0 0 0,0-1 0 0 0,1 0-10 0 0,110 161 179 0 0,15-30-757 0 0,-121-133-778 0 0,-7-5-5454 0 0,-2-4-5069 0 0</inkml:trace>
  <inkml:trace contextRef="#ctx0" brushRef="#br0" timeOffset="4926.629">2289 717 11130 0 0,'0'0'1815'0'0,"0"0"-533"0"0,0 0-40 0 0,0 0 166 0 0,0 0 75 0 0,0 0-132 0 0,0 0-212 0 0,0 0-214 0 0,0 0-201 0 0,0 0-123 0 0,0 0-96 0 0,0 0-62 0 0,-5 21-66 0 0,-18 62-26 0 0,22-82-318 0 0,1 0-1 0 0,-1 0 1 0 0,1 0 0 0 0,-1 0-1 0 0,1 0 1 0 0,-1 0-1 0 0,1-1 1 0 0,0 1 0 0 0,-1 0-1 0 0,1 0 1 0 0,0 1 0 0 0,0-1-1 0 0,0 0 1 0 0,0 0 0 0 0,0 0-1 0 0,0 0 1 0 0,0 0-1 0 0,0 0 1 0 0,0 0 0 0 0,0 0-1 0 0,1 0 1 0 0,-1 0 0 0 0,0 0-1 0 0,1 0 1 0 0,-1 0 0 0 0,1 0-1 0 0,-1-1 1 0 0,1 1-1 0 0,-1 0 1 0 0,1 0 0 0 0,0 0-1 0 0,-1 0 1 0 0,1-1 0 0 0,0 1-1 0 0,0 0 1 0 0,0-1 0 0 0,-1 1-1 0 0,1-1 1 0 0,0 1-1 0 0,0-1 1 0 0,0 1 0 0 0,0-1-1 0 0,0 1 1 0 0,0-1 0 0 0,0 0-1 0 0,0 0 1 0 0,0 1 0 0 0,0-1-1 0 0,0 0 1 0 0,0 0-1 0 0,0 0 1 0 0,0 0 0 0 0,0 0-1 0 0,0 0 1 0 0,0-1 0 0 0,0 1-1 0 0,0 0 1 0 0,0 0 0 0 0,0-1-1 0 0,0 1 1 0 0,0-1-1 0 0,0 1-31 0 0,5-1 255 0 0,0-1-159 0 0,-1 0 0 0 0,0-1 0 0 0,0 1-1 0 0,0-1 1 0 0,0 0 0 0 0,0-1-1 0 0,0 1 1 0 0,-1-1 0 0 0,0 0 0 0 0,0 0-1 0 0,0 0 1 0 0,0 0 0 0 0,0-1-1 0 0,-1 0 1 0 0,2-2-97 0 0,6-7 163 0 0,60-70 573 0 0,-71 83-731 0 0,1 0 0 0 0,-1 1-1 0 0,1-1 1 0 0,-1 0-1 0 0,1 1 1 0 0,-1-1 0 0 0,1 1-1 0 0,-1-1 1 0 0,1 1-1 0 0,0-1 1 0 0,-1 1 0 0 0,1-1-1 0 0,0 1 1 0 0,-1 0-1 0 0,1-1 1 0 0,0 1 0 0 0,0 0-1 0 0,-1 0 1 0 0,1-1 0 0 0,0 1-1 0 0,0 0 1 0 0,-1 0-1 0 0,1 0 1 0 0,0 0 0 0 0,0 0-1 0 0,0 0 1 0 0,-1 0-1 0 0,1 0 1 0 0,0 1 0 0 0,0-1-1 0 0,-1 0 1 0 0,1 0-1 0 0,0 1 1 0 0,0-1 0 0 0,-1 0-1 0 0,1 1 1 0 0,0-1 0 0 0,-1 0-1 0 0,1 1 1 0 0,-1-1-1 0 0,1 1 1 0 0,0-1 0 0 0,-1 1-1 0 0,1 0 1 0 0,-1-1-1 0 0,1 1 1 0 0,-1 0 0 0 0,0-1-1 0 0,1 1 1 0 0,-1 0-1 0 0,0-1 1 0 0,1 1 0 0 0,-1 0-1 0 0,0 0 1 0 0,0-1-5 0 0,12 47-17 0 0,-12-45 28 0 0,-3 203 92 0 0,-5-74-118 0 0,7 181 21 0 0,0-303-7 0 0,-1 0 0 0 0,0 0 0 0 0,-1 0 0 0 0,0 0 0 0 0,0-1 1 0 0,-1 0-1 0 0,0 1 0 0 0,0-1 0 0 0,-1-1 0 0 0,0 1 0 0 0,-1-1 1 0 0,0 0-1 0 0,0 0 0 0 0,0 0 0 0 0,-1-1 0 0 0,0 0 0 0 0,0-1 1 0 0,0 1-1 0 0,-6 2 1 0 0,3-4 2 0 0,1-1 0 0 0,-1-1 0 0 0,0 1 0 0 0,0-1 0 0 0,0-1 0 0 0,0 0 0 0 0,0 0 0 0 0,0-1 0 0 0,0-1 0 0 0,0 1 0 0 0,0-2 0 0 0,-3 0-2 0 0,8 1-4 0 0,0 0 1 0 0,0-1 0 0 0,1 0 0 0 0,-1 0-1 0 0,1 0 1 0 0,0 0 0 0 0,-1-1-1 0 0,1 1 1 0 0,0-1 0 0 0,0 0 0 0 0,1-1-1 0 0,-1 1 1 0 0,1-1 0 0 0,-1 1-1 0 0,1-1 1 0 0,0 0 0 0 0,1 0 0 0 0,-1 0-1 0 0,1-1 1 0 0,0 1 0 0 0,0-1-1 0 0,0 1 1 0 0,0-1 0 0 0,1 0 0 0 0,0 1-1 0 0,-1-3 4 0 0,5-5-5 0 0,0 1-1 0 0,1 0 1 0 0,0 1-1 0 0,0-1 1 0 0,1 1-1 0 0,0-1 1 0 0,1 1-1 0 0,1 1 1 0 0,-1-1-1 0 0,1 1 1 0 0,1 0-1 0 0,0 1 1 0 0,0 0-1 0 0,1 0 1 0 0,0 1-1 0 0,0 0 1 0 0,7-4 5 0 0,154-83-972 0 0,-159 89 454 0 0,23-9-641 0 0,-12 7-4679 0 0,-14 7-5930 0 0</inkml:trace>
  <inkml:trace contextRef="#ctx0" brushRef="#br0" timeOffset="5533.713">1671 891 104 0 0,'0'0'2379'0'0,"0"0"106"0"0,0 0-2 0 0,0 0-143 0 0,0 0-287 0 0,0 0-361 0 0,0 0-349 0 0,0 0-288 0 0,0 0-143 0 0,0 0-38 0 0,0 0 14 0 0,0 0 20 0 0,0 0-4 0 0,10-5-51 0 0,81-28 1643 0 0,-67 24-2066 0 0,87-40-995 0 0,-107 48-9321 0 0,-3 1-2262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7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0 4313 0 0,'0'0'1747'0'0,"0"0"-412"0"0,0 0 40 0 0,0 0 239 0 0,0 0 113 0 0,0 0-100 0 0,0 0-227 0 0,0 0-232 0 0,0 0-148 0 0,0 0-54 0 0,0 0-53 0 0,0 0-75 0 0,0 0-66 0 0,-26 14-74 0 0,-82 47-70 0 0,54-13 272 0 0,46-35-680 0 0,-16 30 63 0 0,1 0 0 0 0,2 1 0 0 0,2 2 0 0 0,2 0 0 0 0,2 1 0 0 0,2 0 0 0 0,3 1 0 0 0,1 0 0 0 0,0 19-283 0 0,7 92 119 0 0,1-153-148 0 0,2 1-1 0 0,-1-1 1 0 0,1 1 0 0 0,0-1 0 0 0,0 0-1 0 0,0 1 1 0 0,1-1 0 0 0,0 0 0 0 0,1 0-1 0 0,-1 0 1 0 0,1 0 0 0 0,0-1 0 0 0,1 1-1 0 0,-1-1 1 0 0,1 0 0 0 0,0 1 0 0 0,0-2-1 0 0,1 1 1 0 0,-1 0 0 0 0,1-1 0 0 0,0 0-1 0 0,1 0 1 0 0,-1-1 0 0 0,1 1 0 0 0,-1-1-1 0 0,1 0 1 0 0,0-1 0 0 0,0 0 0 0 0,0 1-1 0 0,6 0 30 0 0,4-3-1039 0 0,7 0-1803 0 0,-9-1-2393 0 0,-6-2-6137 0 0</inkml:trace>
  <inkml:trace contextRef="#ctx0" brushRef="#br0" timeOffset="615.971">191 840 7498 0 0,'0'0'2691'0'0,"0"0"-327"0"0,0 0-153 0 0,0 0-97 0 0,0 0-273 0 0,0 0-328 0 0,0 0-340 0 0,0 0-280 0 0,0 0-173 0 0,0 0-104 0 0,0 0-41 0 0,0 0-57 0 0,0 0-48 0 0,9-24-44 0 0,43-118 282 0 0,51-97 656 0 0,-93 222-1353 0 0,2-1-1 0 0,0 2 0 0 0,0 0 0 0 0,2 0 1 0 0,0 1-1 0 0,0 1 0 0 0,2-1-10 0 0,-16 15-2 0 0,1 0 0 0 0,-1-1 0 0 0,1 1 0 0 0,-1 0-1 0 0,1 0 1 0 0,-1 0 0 0 0,0-1 0 0 0,1 1 0 0 0,-1 0-1 0 0,1 0 1 0 0,-1 0 0 0 0,1 0 0 0 0,-1 0 0 0 0,1 0-1 0 0,-1 0 1 0 0,1 0 0 0 0,-1 0 0 0 0,1 0 0 0 0,-1 0 0 0 0,1 0-1 0 0,-1 0 1 0 0,1 0 0 0 0,-1 1 0 0 0,1-1 0 0 0,-1 0-1 0 0,0 0 1 0 0,1 1 0 0 0,-1-1 0 0 0,1 0 0 0 0,-1 0-1 0 0,0 1 1 0 0,1-1 0 0 0,-1 0 0 0 0,0 1 0 0 0,1-1 0 0 0,-1 0-1 0 0,0 1 1 0 0,1-1 0 0 0,-1 1 0 0 0,0-1 0 0 0,0 1-1 0 0,0-1 1 0 0,1 1 0 0 0,-1-1 0 0 0,0 0 0 0 0,0 1-1 0 0,0-1 1 0 0,0 1 0 0 0,0-1 0 0 0,0 1 0 0 0,0-1 0 0 0,0 1-1 0 0,0-1 1 0 0,0 1 0 0 0,0-1 0 0 0,0 1 0 0 0,0-1-1 0 0,-1 1 1 0 0,1-1 0 0 0,0 1 2 0 0,0 42 23 0 0,0-34-23 0 0,-28 218 46 0 0,28-225-41 0 0,1 0 0 0 0,-1 1 0 0 0,1-1 1 0 0,0 0-1 0 0,0 0 0 0 0,0 0 1 0 0,0 0-1 0 0,0-1 0 0 0,0 1 0 0 0,0 0 1 0 0,1 0-1 0 0,-1-1 0 0 0,1 1 1 0 0,-1 0-1 0 0,1-1 0 0 0,0 0 0 0 0,0 1 1 0 0,-1-1-1 0 0,1 0 0 0 0,0 0 1 0 0,0 0-1 0 0,0 0 0 0 0,0 0 1 0 0,0 0-1 0 0,0-1 0 0 0,1 1 0 0 0,-1-1 1 0 0,0 0-1 0 0,0 1 0 0 0,0-1 1 0 0,1 0-1 0 0,-1 0 0 0 0,0 0 0 0 0,0-1 1 0 0,0 1-1 0 0,1 0 0 0 0,-1-1 1 0 0,0 1-1 0 0,0-1 0 0 0,0 0 0 0 0,0 0 1 0 0,0 0-1 0 0,0 0 0 0 0,0 0 1 0 0,0 0-1 0 0,-1-1 0 0 0,1 1 0 0 0,0 0 1 0 0,-1-1-1 0 0,1 0 0 0 0,-1 1 1 0 0,1-1-1 0 0,-1 0 0 0 0,0 0 0 0 0,0 1 1 0 0,0-1-1 0 0,0 0 0 0 0,0 0 1 0 0,1-2-6 0 0,152-206 218 0 0,-107 163-244 0 0,-40 74-169 0 0,-10 138 227 0 0,-4-61-31 0 0,13 23-1378 0 0,4-115-1358 0 0,-5-9-4689 0 0,-3-1 2107 0 0,2 1-5877 0 0</inkml:trace>
  <inkml:trace contextRef="#ctx0" brushRef="#br0" timeOffset="982.733">852 674 9450 0 0,'0'0'2374'0'0,"0"0"-551"0"0,0 0-268 0 0,0 0-180 0 0,0 0-250 0 0,0 0-142 0 0,0 0-58 0 0,0 0-41 0 0,0 0 25 0 0,0 0-15 0 0,0 0-97 0 0,0 0-103 0 0,16 0-131 0 0,112-7 997 0 0,-127 6-1537 0 0,1 1 1 0 0,-1-1-1 0 0,1 0 0 0 0,-1 1 1 0 0,1-1-1 0 0,0 1 1 0 0,-1-1-1 0 0,1 1 0 0 0,-1 0 1 0 0,1 0-1 0 0,0 0 1 0 0,-1 0-1 0 0,1 0 0 0 0,0 0 1 0 0,-1 0-1 0 0,1 0 0 0 0,0 1 1 0 0,-1-1-1 0 0,1 1 1 0 0,-1-1-1 0 0,1 1 0 0 0,-1 0 1 0 0,1-1-1 0 0,-1 1 1 0 0,1 0-1 0 0,-1 0 0 0 0,0 0 1 0 0,0 0-1 0 0,1 0 1 0 0,-1 0-1 0 0,0 1 0 0 0,0-1 1 0 0,0 0-1 0 0,0 1 0 0 0,0-1 1 0 0,0 0-1 0 0,-1 1 1 0 0,1-1-1 0 0,0 1 0 0 0,-1-1 1 0 0,1 2-24 0 0,-3 5 47 0 0,0 1 0 0 0,-1-1 0 0 0,1 1 0 0 0,-2-1 0 0 0,1 0 0 0 0,-1 0 0 0 0,-1 0 0 0 0,1-1 0 0 0,-1 0 1 0 0,-1 0-1 0 0,1 0 0 0 0,-1 0 0 0 0,-1-1 0 0 0,1 0 0 0 0,-1 0 0 0 0,-1 0-47 0 0,-24 27 163 0 0,32-33-159 0 0,-1 1 0 0 0,0 0 0 0 0,0 0 0 0 0,1-1-1 0 0,-1 1 1 0 0,0 0 0 0 0,1 0 0 0 0,-1 0 0 0 0,1 0 0 0 0,-1 0 0 0 0,1 0 0 0 0,-1 0 0 0 0,1 0 0 0 0,0 0 0 0 0,0 0-1 0 0,-1 0 1 0 0,1 0 0 0 0,0 0 0 0 0,0 0 0 0 0,0 0 0 0 0,0 0 0 0 0,0 0 0 0 0,0 0 0 0 0,0 0 0 0 0,1 0 0 0 0,-1 0-1 0 0,0 0 1 0 0,0 0 0 0 0,1 0 0 0 0,-1 0 0 0 0,1 0 0 0 0,-1 0 0 0 0,1 0 0 0 0,-1 0 0 0 0,1-1 0 0 0,0 1 0 0 0,-1 0 0 0 0,1 0-1 0 0,0 0 1 0 0,0-1 0 0 0,-1 1 0 0 0,1 0 0 0 0,0-1 0 0 0,0 1 0 0 0,0-1 0 0 0,0 1 0 0 0,0-1 0 0 0,0 0 0 0 0,0 1-1 0 0,0-1 1 0 0,0 0 0 0 0,0 0 0 0 0,0 1 0 0 0,0-1 0 0 0,0 0 0 0 0,0 0 0 0 0,0 0 0 0 0,0 0-4 0 0,7 1-76 0 0,0 0 0 0 0,1 0 0 0 0,-1-1 0 0 0,0 0 1 0 0,0 0-1 0 0,0-1 0 0 0,0 0 0 0 0,0 0 0 0 0,0-1 0 0 0,0 0 1 0 0,7-3 75 0 0,16-9-3263 0 0,-2-5-3893 0 0,-20 14-4187 0 0</inkml:trace>
  <inkml:trace contextRef="#ctx0" brushRef="#br0" timeOffset="1482.482">1437 389 9210 0 0,'0'0'3014'0'0,"0"0"-806"0"0,0 0-443 0 0,0 0-184 0 0,0 0-184 0 0,0 0-176 0 0,0 0-159 0 0,0 0-189 0 0,0 0-158 0 0,0 0-137 0 0,-35 22-126 0 0,-109 69-109 0 0,90-39 17 0 0,50-41-267 0 0,1-5-41 0 0,0 0 0 0 0,1 0 1 0 0,-1 0-1 0 0,1 1 0 0 0,0-1 0 0 0,1 0 0 0 0,-1 1 0 0 0,1-1 1 0 0,1 1-1 0 0,-1 0 0 0 0,1-1 0 0 0,0 1 0 0 0,1 0 1 0 0,0-1-1 0 0,1 7-52 0 0,1-10 55 0 0,1 0 0 0 0,-1-1 0 0 0,1 1 0 0 0,0-1-1 0 0,0 0 1 0 0,0 0 0 0 0,0 0 0 0 0,0 0 0 0 0,1-1 0 0 0,-1 1 0 0 0,1-1 0 0 0,-1 0 0 0 0,1 0 0 0 0,-1-1 0 0 0,1 0 0 0 0,-1 1 0 0 0,1-2-1 0 0,-1 1 1 0 0,1 0 0 0 0,-1-1 0 0 0,1 0 0 0 0,-1 0 0 0 0,1 0 0 0 0,-1-1 0 0 0,0 1 0 0 0,0-1 0 0 0,2-1-55 0 0,164-99 783 0 0,-168 100-781 0 0,-1 0 0 0 0,1 1 1 0 0,1-1-1 0 0,-1 1 0 0 0,0-1 1 0 0,0 1-1 0 0,0 0 0 0 0,1 0 1 0 0,-1 0-1 0 0,1 0 0 0 0,-1 0 1 0 0,1 1-1 0 0,-1-1 0 0 0,1 1 1 0 0,-1-1-1 0 0,1 1 0 0 0,-1 0 1 0 0,1 0-1 0 0,0 0 0 0 0,-1 0 1 0 0,1 1-1 0 0,-1-1 0 0 0,1 1 1 0 0,-1-1-1 0 0,1 1 0 0 0,-1 0 1 0 0,1 0-1 0 0,-1 0 0 0 0,0 0 1 0 0,0 1-1 0 0,1-1 0 0 0,-1 1 1 0 0,0-1-1 0 0,0 1 0 0 0,0 0 1 0 0,-1 0-1 0 0,1-1 0 0 0,0 1 1 0 0,-1 1-1 0 0,1 0-2 0 0,3 24-1 0 0,-3 1-1 0 0,0 0 1 0 0,-1 0 0 0 0,-2-1-1 0 0,-1 1 1 0 0,-1 0 0 0 0,-2-1-1 0 0,0 1 1 0 0,-2-1 0 0 0,-1-1 0 0 0,-8 19 1 0 0,0 9-49 0 0,3-7 42 0 0,9-26 6 0 0,-1 0-1 0 0,0 0 1 0 0,-2-1 0 0 0,-1 0 0 0 0,0 0-1 0 0,-2-1 1 0 0,0 0 0 0 0,-1 0 0 0 0,-13 15 1 0 0,20-29-3 0 0,0-1 0 0 0,0 1 0 0 0,-1-1 0 0 0,1 0 1 0 0,-1-1-1 0 0,0 1 0 0 0,0-1 0 0 0,-1 0 1 0 0,1 0-1 0 0,-1-1 0 0 0,1 0 0 0 0,-1 0 0 0 0,0 0 1 0 0,0 0-1 0 0,0-1 0 0 0,0 0 0 0 0,0 0 0 0 0,0-1 1 0 0,0 0-1 0 0,0 0 0 0 0,0 0 0 0 0,-4-1 3 0 0,6-3-9 0 0,0 1 0 0 0,1-1 0 0 0,-1 0 1 0 0,1 0-1 0 0,0-1 0 0 0,0 1 0 0 0,1-1 0 0 0,-1 1 0 0 0,1-1 0 0 0,0 0 0 0 0,0 0 0 0 0,0 0 0 0 0,1 0 0 0 0,0 0 0 0 0,0 0 0 0 0,0 0 0 0 0,1 0 0 0 0,-1 0 0 0 0,1-1 1 0 0,1 1-1 0 0,-1 0 0 0 0,1 0 0 0 0,0 0 0 0 0,0-1 0 0 0,0 1 0 0 0,1 0 0 0 0,1-4 9 0 0,4-8-101 0 0,0 1 0 0 0,1-1-1 0 0,1 1 1 0 0,1 1 0 0 0,0 0 0 0 0,1 0 0 0 0,1 1 0 0 0,4-4 101 0 0,24-22-2832 0 0,0 4-3800 0 0,-28 24-5164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0 375 8338 0 0,'0'0'2366'0'0,"0"0"-278"0"0,0 0-117 0 0,0 0-72 0 0,0 0-176 0 0,0 0-281 0 0,0 0-294 0 0,0 0-264 0 0,0 0-190 0 0,0 0-86 0 0,0 0-31 0 0,14-4-22 0 0,103-15 988 0 0,265 19 1018 0 0,-152-28-2373 0 0,-205 19-1264 0 0,-41 3-7632 0 0,8 6 1413 0 0,0 0-4211 0 0</inkml:trace>
  <inkml:trace contextRef="#ctx0" brushRef="#br0" timeOffset="249.68">35 648 8898 0 0,'0'0'3765'0'0,"0"0"-1762"0"0,0 0-712 0 0,0 0 93 0 0,0 0 212 0 0,0 0 74 0 0,0 0-116 0 0,0 0-243 0 0,0 0-259 0 0,0 0-200 0 0,0 0-141 0 0,0 0-127 0 0,37 2-91 0 0,118 2-72 0 0,5-18 356 0 0,102-19-1540 0 0,-213 25-4103 0 0,-43 7 3008 0 0,0 0-1095 0 0,-2-2-3479 0 0,-1-1-5058 0 0</inkml:trace>
  <inkml:trace contextRef="#ctx0" brushRef="#br0" timeOffset="815.73">374 1 9882 0 0,'0'0'2118'0'0,"0"0"-431"0"0,0 0-379 0 0,0 0-142 0 0,0 0-89 0 0,0 0-158 0 0,0 0-155 0 0,0 0-37 0 0,0 0 32 0 0,0 0 96 0 0,0 0 72 0 0,0 0-60 0 0,11 13-86 0 0,34 43-89 0 0,-39-50-524 0 0,0 0 0 0 0,0 0 0 0 0,0-1 0 0 0,1 0 0 0 0,-1 0 0 0 0,1 0 0 0 0,1-1 0 0 0,-1 0 0 0 0,1-1 0 0 0,-1 0 0 0 0,1 0 0 0 0,1 0-168 0 0,20 9 453 0 0,297 119 1214 0 0,-320-129-1666 0 0,-1 1 0 0 0,1-1 1 0 0,-1 1-1 0 0,0 0 0 0 0,1 0 0 0 0,-1 1 1 0 0,-1-1-1 0 0,1 1 0 0 0,-1 0 1 0 0,1 1-1 0 0,-1-1 0 0 0,0 1 0 0 0,-1 0 1 0 0,1-1-1 0 0,-1 2 0 0 0,0-1 1 0 0,0 0-1 0 0,-1 1 0 0 0,1-1 0 0 0,-1 1 1 0 0,-1 0-1 0 0,1-1 0 0 0,-1 1 1 0 0,0 0-1 0 0,0 3-1 0 0,-3 2 15 0 0,-1 0 0 0 0,-1-1 0 0 0,0 1 0 0 0,0-1 1 0 0,-1 0-1 0 0,0 0 0 0 0,-1-1 0 0 0,0 0 0 0 0,0 0 0 0 0,-1 0 1 0 0,-1-1-1 0 0,1 1 0 0 0,-1-2 0 0 0,-1 1 0 0 0,1-1 1 0 0,-7 3-16 0 0,-280 230 385 0 0,169-129-224 0 0,119-92-2096 0 0,23-35-246 0 0,-7 0-2050 0 0,-7 11 1260 0 0,-1 3-2408 0 0,0-1-5594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0,'0'0'2918'0'0,"0"0"-336"0"0,0 0-150 0 0,0 0-231 0 0,0 0-275 0 0,0 0-283 0 0,0 0-282 0 0,0 0-283 0 0,0 0-198 0 0,0 0-136 0 0,0 0-90 0 0,0 0-63 0 0,0 0-62 0 0,19 4 3732 0 0,410 0-2559 0 0,-428-4-1694 0 0,-1 0-24 0 0,0 0 25 0 0,0 0 11 0 0,0 0-13 0 0,0 0-23 0 0,0 0-18 0 0,0 0 9 0 0,0 0 6 0 0,0 0-1 0 0,0 0 2 0 0,0 0-33 0 0,0 0-22 0 0,0 0-22 0 0,-23 4-3698 0 0,2 7-430 0 0,10-4-3308 0 0,4-2-4869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14355 0 0,'0'0'2350'0'0,"0"0"-942"0"0,0 0-329 0 0,0 0 135 0 0,0 0 149 0 0,0 0 57 0 0,0 0-94 0 0,0 0-225 0 0,0 0-229 0 0,0 0-202 0 0,0 0-118 0 0,0 0-95 0 0,0 0-78 0 0,36-1-44 0 0,111-2-64 0 0,-27-13 233 0 0,-19-3-436 0 0,-98 18 407 0 0,2-1-3260 0 0,-7 6-6892 0 0,0-1-2283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71 162 7514 0 0,'0'0'1789'0'0,"0"0"-307"0"0,0 0-95 0 0,0 0 65 0 0,0 0 47 0 0,0 0 14 0 0,0 0-124 0 0,0 0-193 0 0,0 0-195 0 0,0 0-215 0 0,0 0-172 0 0,0-7-143 0 0,-2-21-137 0 0,-24 61 301 0 0,16-7-589 0 0,2 1 0 0 0,1 1 0 0 0,1-1-1 0 0,1 1 1 0 0,2 0 0 0 0,1 0 0 0 0,1 0-1 0 0,1 1 1 0 0,1-1 0 0 0,2 0 0 0 0,1 0-1 0 0,1-1 1 0 0,1 1 0 0 0,2-1 0 0 0,0 0-1 0 0,5 7-45 0 0,0-2 70 0 0,-10-20-32 0 0,1 1 1 0 0,0-1-1 0 0,1 0 1 0 0,0-1 0 0 0,1 1-1 0 0,0-1 1 0 0,1 0-1 0 0,1-1 1 0 0,-1 1 0 0 0,2-1-1 0 0,-1-1 1 0 0,1 0-1 0 0,1 0 1 0 0,0-1 0 0 0,1 1-39 0 0,-7-9 70 0 0,0 0 1 0 0,1-1 0 0 0,-1 1 0 0 0,0-1-1 0 0,0 0 1 0 0,1 0 0 0 0,-1 0 0 0 0,0 0-1 0 0,0-1 1 0 0,0 0 0 0 0,0 0 0 0 0,-1 0-1 0 0,1 0 1 0 0,0-1 0 0 0,-1 1 0 0 0,1-1-1 0 0,-1 0 1 0 0,0 0 0 0 0,0 0 0 0 0,0 0 0 0 0,-1-1-1 0 0,1 1 1 0 0,-1-1 0 0 0,0 1 0 0 0,0-1-1 0 0,0 0 1 0 0,0 0 0 0 0,0 0 0 0 0,-1 0-1 0 0,1-3-70 0 0,5-5 38 0 0,23-47 43 0 0,-2-2 0 0 0,-3 0-1 0 0,14-53-80 0 0,-19 55 33 0 0,-3 9-28 0 0,-3-1 0 0 0,-2 0-1 0 0,-3 0 1 0 0,-2-1 0 0 0,-2 0 0 0 0,-1-34-5 0 0,-4 86-41 0 0,-4 23-194 0 0,-11 62 350 0 0,5 1 1 0 0,0 74-116 0 0,11-103 94 0 0,1 1 0 0 0,4 0 0 0 0,2-1 0 0 0,2 0 1 0 0,17 53-95 0 0,-22-94 9 0 0,8 27 25 0 0,1-2 0 0 0,2 0 0 0 0,2-1 0 0 0,17 28-34 0 0,-11-36-9 0 0,-27-55-729 0 0,-12-12-1635 0 0,7 24-945 0 0,0 3-3331 0 0,4 4-4901 0 0</inkml:trace>
  <inkml:trace contextRef="#ctx0" brushRef="#br0" timeOffset="498.133">836 582 0 0 0,'0'0'1895'0'0,"0"0"694"0"0,0 0 150 0 0,0 0-57 0 0,0 0-218 0 0,0 0-286 0 0,0 0-288 0 0,0 0-264 0 0,0 0-200 0 0,0 0-195 0 0,0 0-168 0 0,0 0-138 0 0,0 0-145 0 0,1-3-131 0 0,3-10-115 0 0,-4 10-94 0 0,0 3-86 0 0,0 0-73 0 0,0 0-72 0 0,0 0-60 0 0,4 20 219 0 0,4 44 148 0 0,-7 36-185 0 0,-2-53-195 0 0,1 61-260 0 0,0-108 44 0 0,0 0-57 0 0,0 0-77 0 0,0 0-103 0 0,0 0-140 0 0,0 0-206 0 0,0 0-323 0 0,0-7-8192 0 0,0 3-2144 0 0</inkml:trace>
  <inkml:trace contextRef="#ctx0" brushRef="#br0" timeOffset="1181.562">1082 710 10146 0 0,'0'0'2325'0'0,"0"0"-324"0"0,0 0-184 0 0,0 0-197 0 0,0 0-214 0 0,0 0-173 0 0,0 0-191 0 0,0 0-209 0 0,0 0-146 0 0,0 0-129 0 0,0 0-104 0 0,0 0-68 0 0,0 0-53 0 0,37-6-29 0 0,112-18-30 0 0,-8 7 295 0 0,-67 10-387 0 0,-45 3-88 0 0,-29 4-58 0 0,0 0-1 0 0,0 0 36 0 0,0 0 23 0 0,-15-4 452 0 0,-154-51-454 0 0,134 34 2 0 0,30 89 213 0 0,2 205-113 0 0,3-272-198 0 0,0-1 6 0 0,0 0-4 0 0,0 0 10 0 0,0 0 14 0 0,0 0 17 0 0,0 0 29 0 0,0 0 0 0 0,0 0 27 0 0,0 0 2 0 0,0 0 7 0 0,8-16 259 0 0,120-181-261 0 0,-116 156-1335 0 0,-12 41 605 0 0,0 0-362 0 0,-4 3-8132 0 0,2 1-2567 0 0</inkml:trace>
  <inkml:trace contextRef="#ctx0" brushRef="#br0" timeOffset="1629.979">1722 636 7826 0 0,'0'0'4765'0'0,"0"0"-2141"0"0,0 0-834 0 0,0 0-150 0 0,0 0-95 0 0,0 0-133 0 0,0 0-162 0 0,0 0-213 0 0,0 0-269 0 0,0 0-182 0 0,0 0-124 0 0,0 0-95 0 0,0 0-17 0 0,18-9-33 0 0,57-31-24 0 0,22 12 568 0 0,-67 25-616 0 0,70-1 154 0 0,-99 5-399 0 0,0-1 0 0 0,0 1 1 0 0,0 0-1 0 0,0 1 0 0 0,1-1 0 0 0,-2 0 1 0 0,1 0-1 0 0,0 0 0 0 0,0 1 0 0 0,0-1 1 0 0,0 0-1 0 0,-1 1 0 0 0,1-1 1 0 0,-1 0-1 0 0,1 1 0 0 0,-1-1 0 0 0,0 1 1 0 0,1-1-1 0 0,-1 1 0 0 0,0-1 1 0 0,0 1-1 0 0,0-1 0 0 0,0 1 0 0 0,0-1 1 0 0,0 1-1 0 0,-1-1 0 0 0,1 1 0 0 0,0-1 1 0 0,-1 1-1 0 0,1-1 0 0 0,-1 1 1 0 0,1-1-1 0 0,-1 0 0 0 0,0 1 0 0 0,0-1 1 0 0,0 0-1 0 0,0 0 0 0 0,1 0 0 0 0,-2 1 1 0 0,1-1-1 0 0,0 0 0 0 0,0 0 1 0 0,0 0-1 0 0,0-1 0 0 0,-134 138 196 0 0,132-135-195 0 0,-1 0 1 0 0,0 1 0 0 0,1 0-1 0 0,-1-1 1 0 0,1 1-1 0 0,0 0 1 0 0,0 1 0 0 0,1-1-1 0 0,-1 0 1 0 0,1 1-1 0 0,0-1 1 0 0,0 1 0 0 0,1 0-1 0 0,-1 0 1 0 0,1 0-1 0 0,0 0 1 0 0,0 0 0 0 0,1 0-1 0 0,-1 0 1 0 0,1 0-1 0 0,0 0 1 0 0,1 0 0 0 0,-1 0-1 0 0,1 0 1 0 0,1 4-2 0 0,2-7 27 0 0,-1 1-1 0 0,1-1 1 0 0,0 1 0 0 0,0-1 0 0 0,0 0-1 0 0,0-1 1 0 0,0 1 0 0 0,0-1 0 0 0,0 0-1 0 0,1 0 1 0 0,-1 0 0 0 0,1 0 0 0 0,-1-1-1 0 0,0 1 1 0 0,1-1 0 0 0,-1-1 0 0 0,1 1-1 0 0,-1 0 1 0 0,1-1 0 0 0,0 0-27 0 0,14 0 92 0 0,82-33-1911 0 0,-87 29-94 0 0,-2 1-3499 0 0,-6 1-6022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16 0 0 0,'0'0'2275'0'0,"0"0"-130"0"0,0 0-58 0 0,0 0 100 0 0,0 0 40 0 0,0 0-175 0 0,0 0-298 0 0,0 0-314 0 0,0 0-285 0 0,0 0-181 0 0,0 0-166 0 0,-11-2-162 0 0,-2-1-879 0 0,-16-4 2226 0 0,47 15 495 0 0,123 1 195 0 0,-92-10-2345 0 0,-31-1-81 0 0,-26-1 346 0 0,-30-3-319 0 0,-133 16-360 0 0,152-6 70 0 0,26-4-190 0 0,132-20-2370 0 0,-109 18-1728 0 0,1 2-3427 0 0,-19 0-4095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55 14699 0 0,'0'0'1925'0'0,"0"0"-368"0"0,0 0-206 0 0,0 0-55 0 0,0 0-122 0 0,0 0-172 0 0,0 0-246 0 0,0 0-263 0 0,0 0-82 0 0,0 0 12 0 0,0 0 50 0 0,0 0 51 0 0,0 0-9 0 0,-1 21-70 0 0,-2 146 625 0 0,-10 99 78 0 0,-32 15-1081 0 0,40-267-574 0 0,2-24-2130 0 0,1-25-1534 0 0,2-1-79 0 0,0 12-2949 0 0,0 8-3366 0 0</inkml:trace>
  <inkml:trace contextRef="#ctx0" brushRef="#br0" timeOffset="246.798">0 39 7306 0 0,'0'0'2799'0'0,"0"0"-416"0"0,0 0-352 0 0,0 0-205 0 0,0 0-212 0 0,0 0-257 0 0,0 0-246 0 0,0 0-239 0 0,0 0-173 0 0,0 0-24 0 0,0 0 22 0 0,0 0 22 0 0,11 0-20 0 0,169-11 1701 0 0,141-16-1917 0 0,-242 51-3269 0 0,-49-2-7743 0 0,-21-14-1811 0 0</inkml:trace>
  <inkml:trace contextRef="#ctx0" brushRef="#br0" timeOffset="817.76">854 278 16724 0 0,'0'0'1724'0'0,"0"0"-358"0"0,0 0-177 0 0,0 0-54 0 0,0 0-137 0 0,0 0-176 0 0,0 0-179 0 0,0 0-159 0 0,0 0-96 0 0,0 0-38 0 0,0 0-35 0 0,0 0-25 0 0,0 0-18 0 0,-15 15-46 0 0,-46 47-46 0 0,-88 123 519 0 0,72-101-491 0 0,76-84-204 0 0,1 1-1 0 0,0-1 1 0 0,-1 0 0 0 0,1 0 0 0 0,-1 1 0 0 0,1-1 0 0 0,-1 0 0 0 0,1 1 0 0 0,0-1 0 0 0,-1 0 0 0 0,1 1-1 0 0,0-1 1 0 0,-1 1 0 0 0,1-1 0 0 0,0 0 0 0 0,-1 1 0 0 0,1-1 0 0 0,0 1 0 0 0,0-1 0 0 0,0 1 0 0 0,0-1-1 0 0,-1 1 1 0 0,1-1 0 0 0,0 1 0 0 0,0-1 0 0 0,0 1 0 0 0,0-1 0 0 0,0 1 0 0 0,0-1 0 0 0,0 1 0 0 0,0-1-1 0 0,0 1 1 0 0,1-1 0 0 0,-1 1 0 0 0,0-1 0 0 0,0 1 0 0 0,0-1 0 0 0,0 1 0 0 0,1-1 0 0 0,-1 1-1 0 0,0-1 1 0 0,1 1 0 0 0,-1-1 0 0 0,0 0 0 0 0,1 1 0 0 0,-1-1 0 0 0,0 1 0 0 0,1-1 0 0 0,-1 0 0 0 0,1 0-1 0 0,-1 1 1 0 0,1-1 0 0 0,-1 0 0 0 0,0 0 0 0 0,1 1 0 0 0,-1-1 0 0 0,1 0-4 0 0,37 7 469 0 0,-22-5-368 0 0,182 24 286 0 0,-122-14-323 0 0,-85-73 737 0 0,-87-170-670 0 0,26 108-134 0 0,60 80-642 0 0,34 43-1581 0 0,23 4-1141 0 0,-17 6-6280 0 0,-19-5-2685 0 0</inkml:trace>
  <inkml:trace contextRef="#ctx0" brushRef="#br0" timeOffset="1233.009">1328 224 9162 0 0,'0'0'3645'0'0,"0"0"-1259"0"0,0 0-545 0 0,0 0-106 0 0,0 0-85 0 0,0 0-187 0 0,0 0-248 0 0,0 0-262 0 0,0 0-246 0 0,0 0-195 0 0,0 0-142 0 0,0 0-93 0 0,0 0-53 0 0,-11 6 246 0 0,-29 74 1042 0 0,20-43-1213 0 0,-1 6-217 0 0,-2-1 0 0 0,-2-2 0 0 0,-1 0 0 0 0,-2-1 0 0 0,-2-2 0 0 0,-1-1 1 0 0,-23 19-83 0 0,9-28-401 0 0,44-27 213 0 0,1 0-77 0 0,0 0-74 0 0,19-120-8897 0 0,-2 67 3149 0 0,-3 0-4582 0 0,-12 36 8858 0 0</inkml:trace>
  <inkml:trace contextRef="#ctx0" brushRef="#br0" timeOffset="1843.486">1045 259 0 0 0,'0'0'4430'0'0,"0"0"-150"0"0,0 0-585 0 0,0 0-797 0 0,0 0-715 0 0,0 0-489 0 0,0 0-346 0 0,0 0-270 0 0,0 0-241 0 0,0 0-227 0 0,0 0-159 0 0,0 0-118 0 0,-1-5-48 0 0,0 5-244 0 0,1 0 0 0 0,0 0 0 0 0,-1 1-1 0 0,1-1 1 0 0,-1 0 0 0 0,1 0-1 0 0,0 0 1 0 0,-1 0 0 0 0,1 0-1 0 0,-1 0 1 0 0,1 0 0 0 0,0 1 0 0 0,-1-1-1 0 0,1 0 1 0 0,-1 0 0 0 0,1 0-1 0 0,0-1 1 0 0,-1 1 0 0 0,1 0-1 0 0,-1 0 1 0 0,1 0 0 0 0,0 0-1 0 0,-1 0 1 0 0,1 0 0 0 0,-1-1 0 0 0,1 1-1 0 0,0 0 1 0 0,-1 0 0 0 0,1 0-1 0 0,0-1 1 0 0,-1 1 0 0 0,1 0-1 0 0,0-1 1 0 0,0 1 0 0 0,-1 0-1 0 0,1-1 1 0 0,0 1-41 0 0,1 18 262 0 0,0-1 0 0 0,2 1 0 0 0,0-1-1 0 0,1 0 1 0 0,0 0 0 0 0,1 0 0 0 0,2-1 0 0 0,-1 0 0 0 0,2 0 0 0 0,0 0-1 0 0,1-1 1 0 0,0 0 0 0 0,1-1 0 0 0,1 0 0 0 0,0-1 0 0 0,1 0-1 0 0,4 3-261 0 0,3 7 203 0 0,108 120 240 0 0,-106-116-395 0 0,-20-27-50 0 0,-1 0 12 0 0,0 0 8 0 0,0 0 22 0 0,0 0-39 0 0,0 0-52 0 0,0 0 46 0 0,0 0 16 0 0,0 0-3 0 0,0 0 34 0 0,0 0-24 0 0,0 0-10 0 0,0 0 0 0 0,0 0-6 0 0,0 0-14 0 0,0 0 18 0 0,0 0-10 0 0,0 0 4 0 0,0 0 22 0 0,0 0-24 0 0,0 0 6 0 0,0 0 0 0 0,0 0-11 0 0,0 0 18 0 0,0 0-6 0 0,0 0-32 0 0,0 0 33 0 0,0 0 6 0 0,0 0-18 0 0,0 0-4 0 0,0 0 10 0 0,0 0-8 0 0,0 0 9 0 0,0 0 0 0 0,0 0 18 0 0,0 0-18 0 0,0 0-2 0 0,0 0-20 0 0,0 0 9 0 0,0 0-2 0 0,0 0-12 0 0,0 0 23 0 0,0 0-4 0 0,0 0-2 0 0,0 0 12 0 0,0 0-25 0 0,0 0 8 0 0,0 0 15 0 0,0 0-6 0 0,0 0-6 0 0,0 0-10 0 0,0 0-7 0 0,0 0-16 0 0,0 0-3 0 0,0 0-1 0 0,0 0-28 0 0,0 0-24 0 0,0 0-39 0 0,0 0-53 0 0,0 0-63 0 0,-5-9-3612 0 0,0 3-3128 0 0,3 5-5076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 5593 0 0,'0'0'3130'0'0,"0"0"-831"0"0,0 0-365 0 0,0 0-150 0 0,0 0-145 0 0,0 0-188 0 0,0 0-220 0 0,0 0-228 0 0,0 0-217 0 0,0 0-199 0 0,0 0-145 0 0,0 0-87 0 0,0 0-55 0 0,-9 2-2 0 0,-64 24 583 0 0,-122 166 778 0 0,152-143-1153 0 0,43-48-476 0 0,29 7 700 0 0,138 12 78 0 0,-9 17-712 0 0,-146-33-234 0 0,-12-4 157 0 0,1 0 0 0 0,-1 1 0 0 0,0-1 0 0 0,1 0 0 0 0,-1 0 0 0 0,1 0 0 0 0,-1 1 1 0 0,0-1-1 0 0,1 0 0 0 0,-1 0 0 0 0,1 0 0 0 0,-1 0 0 0 0,1 0 0 0 0,-1 0 0 0 0,0 0 0 0 0,1 0 0 0 0,-1 0 0 0 0,1 0 0 0 0,-1 0 0 0 0,1 0 0 0 0,-1 0 0 0 0,0 0 1 0 0,1 0-1 0 0,-1-1 0 0 0,1 1 0 0 0,-1 0 0 0 0,0 0 0 0 0,1 0 0 0 0,-1-1 0 0 0,1 1 0 0 0,-1 0 0 0 0,0 0 0 0 0,1-1 0 0 0,-1 1 0 0 0,0 0 0 0 0,0-1 0 0 0,1 1 0 0 0,-1 0 1 0 0,0-1-1 0 0,0 1 0 0 0,1 0 0 0 0,-1-1 0 0 0,0 1 0 0 0,0-1 0 0 0,0 1 0 0 0,0-1 0 0 0,0 1 0 0 0,0 0 0 0 0,1-1 0 0 0,-1 1 0 0 0,0-1 0 0 0,0 1 0 0 0,0-1 0 0 0,0 1 1 0 0,-1 0-1 0 0,1-1 0 0 0,0 1 0 0 0,0-1 0 0 0,0 1 0 0 0,0-1 0 0 0,0 1 0 0 0,-1 0 0 0 0,1-1 0 0 0,0 1 0 0 0,0 0 0 0 0,0-1 0 0 0,-1 1 0 0 0,1-1 0 0 0,0 1-19 0 0,-26-69 243 0 0,-61-139 29 0 0,65 165-481 0 0,21 41 197 0 0,-2-3-2603 0 0,12 8-5499 0 0,-7-3-3609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8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31 8698 0 0,'0'0'3335'0'0,"0"0"-1306"0"0,0 0-526 0 0,0 0-48 0 0,0 0-27 0 0,0 0-150 0 0,0 0-228 0 0,0 0-259 0 0,0 0-261 0 0,0 0-204 0 0,0 0-84 0 0,0 0 9 0 0,-5 3 42 0 0,3-2-255 0 0,0 0-1 0 0,0 0 1 0 0,1 0-1 0 0,-1 0 1 0 0,1 0-1 0 0,-1 1 1 0 0,1-1 0 0 0,-1 1-1 0 0,1-1 1 0 0,0 1-1 0 0,0-1 1 0 0,-1 1 0 0 0,1 0-1 0 0,1 0 1 0 0,-1-1-1 0 0,0 1 1 0 0,0 0 0 0 0,1 0-1 0 0,-1 0 1 0 0,1 0-1 0 0,-1 0 1 0 0,1 0 0 0 0,0 0-1 0 0,0 0 1 0 0,0 0-1 0 0,0 0 1 0 0,0 1-38 0 0,0 10 98 0 0,0 0 0 0 0,0 0 1 0 0,2-1-1 0 0,-1 1 0 0 0,2-1 1 0 0,0 1-1 0 0,0-1 0 0 0,1 0 1 0 0,1 0-1 0 0,0-1 0 0 0,0 1 0 0 0,1-1 1 0 0,1 0-1 0 0,0-1 0 0 0,0 1 1 0 0,1-1-1 0 0,1 0-98 0 0,-5-8 63 0 0,-1 0 0 0 0,1 0 1 0 0,0-1-1 0 0,0 0 0 0 0,0 1 0 0 0,0-1 1 0 0,1-1-1 0 0,-1 1 0 0 0,0-1 0 0 0,0 1 1 0 0,1-1-1 0 0,-1-1 0 0 0,0 1 0 0 0,0 0 0 0 0,0-1 1 0 0,1 0-1 0 0,-1 0 0 0 0,0 0 0 0 0,0-1 1 0 0,0 1-1 0 0,0-1 0 0 0,-1 0 0 0 0,1 0 1 0 0,0 0-1 0 0,-1-1 0 0 0,1 1 0 0 0,-1-1 1 0 0,0 0-1 0 0,0 0 0 0 0,0 0 0 0 0,2-3-63 0 0,13-13 74 0 0,-1 0 0 0 0,-1-1-1 0 0,-1 0 1 0 0,-1-2-1 0 0,-1 1 1 0 0,0-2 0 0 0,-2 0-1 0 0,6-16-73 0 0,11-20 47 0 0,-22 71-146 0 0,-8 49 96 0 0,-50 342 117 0 0,12-132-50 0 0,35-250-63 0 0,3-11 1 0 0,1-1 0 0 0,-1 1-1 0 0,-1-1 1 0 0,0 0 0 0 0,0 0 0 0 0,-1 0-1 0 0,0 0 1 0 0,-1 0 0 0 0,0-1 0 0 0,0 0-1 0 0,-1 0 1 0 0,0 0 0 0 0,0-1 0 0 0,-4 3-2 0 0,9-8 4 0 0,-1-1 0 0 0,0 0 0 0 0,0 1 0 0 0,0-1 0 0 0,0 0 0 0 0,-1 0 0 0 0,1 0 0 0 0,0 0 0 0 0,0 0 0 0 0,-1 0 0 0 0,1-1 0 0 0,0 1 0 0 0,-1-1 0 0 0,1 0 0 0 0,-1 1 0 0 0,1-1 0 0 0,0 0 0 0 0,-1-1 0 0 0,1 1 0 0 0,-1 0 0 0 0,1-1 0 0 0,0 1 0 0 0,-1-1 1 0 0,1 0-1 0 0,0 0 0 0 0,0 0 0 0 0,-1 0 0 0 0,1 0 0 0 0,0 0 0 0 0,0 0 0 0 0,0-1 0 0 0,0 1 0 0 0,0-1 0 0 0,1 0 0 0 0,-1 1 0 0 0,0-1 0 0 0,1 0 0 0 0,-1 0 0 0 0,1 0 0 0 0,0 0 0 0 0,0 0 0 0 0,0 0 0 0 0,0-1 0 0 0,0 1 0 0 0,-1-2-4 0 0,-1-7 3 0 0,1 1 1 0 0,0-1-1 0 0,0 1 0 0 0,1-1 0 0 0,0 1 1 0 0,1-1-1 0 0,0 0 0 0 0,0 0 0 0 0,2 1 1 0 0,-1-1-1 0 0,1 1 0 0 0,1-1 0 0 0,0 1 1 0 0,0 0-1 0 0,1 0 0 0 0,3-7-3 0 0,3-2-157 0 0,1 1-1 0 0,0 0 0 0 0,1 0 1 0 0,1 1-1 0 0,1 1 0 0 0,0 0 1 0 0,1 1-1 0 0,8-6 158 0 0,12-3-4769 0 0,2 5-4501 0 0,-28 15-2968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1 378 3513 0 0,'0'0'3942'0'0,"0"0"-1280"0"0,0 0-542 0 0,0 0-178 0 0,0 0-219 0 0,0 0-228 0 0,0 0-225 0 0,0 0-206 0 0,0 0-193 0 0,0 0-156 0 0,0 0-106 0 0,0 0-80 0 0,0 0-40 0 0,2 0 6260 0 0,-1 0-7184 0 0,217-31 1443 0 0,-142 16-819 0 0,-56 14-216 0 0,-19 1 22 0 0,-1 0-5 0 0,0 0-5 0 0,0 0-6 0 0,-18 4-968 0 0,-3 8-2427 0 0,14-9-2888 0 0,5-2-5898 0 0</inkml:trace>
  <inkml:trace contextRef="#ctx0" brushRef="#br0" timeOffset="405.904">744 85 14043 0 0,'0'0'1732'0'0,"0"0"-482"0"0,0 0-184 0 0,0 0 0 0 0,0 0-28 0 0,0 0-63 0 0,0 0-104 0 0,0 0-107 0 0,0 0-63 0 0,0 0-63 0 0,0 0-74 0 0,0 0-63 0 0,0 0-65 0 0,-10 27-49 0 0,-31 85-36 0 0,15-2 465 0 0,19-57-562 0 0,2 0 0 0 0,2 0 0 0 0,4 43-254 0 0,0-31-114 0 0,-5-77-3605 0 0,-4-17-2228 0 0,8 18 1003 0 0,0 6-5668 0 0</inkml:trace>
  <inkml:trace contextRef="#ctx0" brushRef="#br0" timeOffset="620.925">498 62 13051 0 0,'0'0'2571'0'0,"0"0"-875"0"0,0 0-394 0 0,0 0 54 0 0,0 0 70 0 0,0 0-26 0 0,0 0-150 0 0,0 0-229 0 0,0 0-208 0 0,33-1-152 0 0,107-2-108 0 0,17-13 702 0 0,35-22-405 0 0,-186 37-1262 0 0,20-2 120 0 0,-18 11-7499 0 0,-8-5-4213 0 0</inkml:trace>
  <inkml:trace contextRef="#ctx0" brushRef="#br0" timeOffset="1498.891">1502 131 4969 0 0,'0'0'3749'0'0,"0"0"-1582"0"0,0 0-608 0 0,0 0 19 0 0,0 0 43 0 0,0 0-78 0 0,0 0-166 0 0,0 0-265 0 0,0 0-241 0 0,0 0-163 0 0,0 0-79 0 0,0 0-5 0 0,0 0-67 0 0,1 4 3165 0 0,-3 4-3630 0 0,0 1 1 0 0,-1-1-1 0 0,0 0 1 0 0,0 0-1 0 0,-1 0 1 0 0,0-1 0 0 0,0 1-1 0 0,-1-1 1 0 0,0 0-1 0 0,-1 0 1 0 0,1 0-1 0 0,-7 4-92 0 0,9-6 31 0 0,-283 256 328 0 0,266-226-303 0 0,41-31 191 0 0,77 7 270 0 0,35 16-443 0 0,-35 0-86 0 0,-51-12-16 0 0,-45-16 43 0 0,-1 0 0 0 0,0-1 1 0 0,0 1-1 0 0,0-1 1 0 0,0 1-1 0 0,0-1 0 0 0,0 1 1 0 0,0-1-1 0 0,-1 0 1 0 0,1 1-1 0 0,-1-1 0 0 0,1 0 1 0 0,-1 0-1 0 0,0 1 1 0 0,1-1-1 0 0,-1 0 0 0 0,0 0 1 0 0,0 0-1 0 0,0 1 1 0 0,0-1-1 0 0,-1 0 0 0 0,1 0 1 0 0,0 0-1 0 0,-1 1 1 0 0,1-1-1 0 0,-1 0 0 0 0,0 1 1 0 0,0-1-1 0 0,1 0 0 0 0,-1 1 1 0 0,0-1-1 0 0,0 1 1 0 0,-1-2-16 0 0,-124-259 206 0 0,104 212-1159 0 0,39 54-2283 0 0,0 4-3022 0 0,-13-4-5507 0 0</inkml:trace>
  <inkml:trace contextRef="#ctx0" brushRef="#br0" timeOffset="2246.817">1762 185 13179 0 0,'0'0'2463'0'0,"0"0"-755"0"0,0 0-351 0 0,0 0-29 0 0,0 0-54 0 0,0 0-142 0 0,0 0-220 0 0,0 0-280 0 0,0 0-218 0 0,0 0-142 0 0,0 0-88 0 0,0 0-44 0 0,0 0-15 0 0,-1 2 11 0 0,-7 21 45 0 0,1-1 1 0 0,1 1-1 0 0,2 0 1 0 0,0 0-1 0 0,1 1 0 0 0,2-1 1 0 0,0 10-182 0 0,0-30 27 0 0,0 0 1 0 0,1 0-1 0 0,-1 0 1 0 0,1 0 0 0 0,0 0-1 0 0,0 0 1 0 0,0 0 0 0 0,0 0-1 0 0,0 0 1 0 0,1 0-1 0 0,-1 0 1 0 0,1-1 0 0 0,0 1-1 0 0,0 0 1 0 0,0 0-1 0 0,0 0 1 0 0,0-1 0 0 0,1 1-1 0 0,-1-1 1 0 0,1 1-1 0 0,0-1 1 0 0,-1 1 0 0 0,1-1-1 0 0,0 0 1 0 0,0 0-1 0 0,1 0 1 0 0,-1 0 0 0 0,0 0-1 0 0,1-1 1 0 0,-1 1-1 0 0,1-1 1 0 0,0 1 0 0 0,-1-1-1 0 0,1 0 1 0 0,0 0 0 0 0,0 0-1 0 0,0 0 1 0 0,0-1-1 0 0,-1 1 1 0 0,2-1-28 0 0,3 0 59 0 0,-1 0 0 0 0,1 0-1 0 0,0-1 1 0 0,0 0 0 0 0,0-1 0 0 0,-1 1 0 0 0,1-1 0 0 0,-1 0-1 0 0,1-1 1 0 0,-1 0 0 0 0,0 0 0 0 0,0 0 0 0 0,0 0-1 0 0,0-1 1 0 0,-1 0 0 0 0,1-1 0 0 0,-1 1 0 0 0,0-1-59 0 0,6-5 35 0 0,20-19-30 0 0,1 1 1 0 0,1 2-1 0 0,1 1 1 0 0,2 2-1 0 0,34-17-5 0 0,3 17-104 0 0,-67 50-20 0 0,-4-6 123 0 0,-1 0 0 0 0,-1-1-1 0 0,-1 1 1 0 0,-1 0-1 0 0,-1 0 1 0 0,0-1 0 0 0,-2 0-1 0 0,0 0 1 0 0,-6 15 1 0 0,-6 25 31 0 0,16-54-33 0 0,-28 112 23 0 0,5 1 0 0 0,-6 101-21 0 0,29-184 1 0 0,-2 1-1 0 0,-2-1 1 0 0,-1 0 0 0 0,-2-1-1 0 0,-1 0 1 0 0,-7 15-1 0 0,15-48 14 0 0,1 0-1 0 0,-1-1 0 0 0,0 1 1 0 0,1-1-1 0 0,-1 1 1 0 0,0-1-1 0 0,0 1 1 0 0,0-1-1 0 0,0 0 1 0 0,0 1-1 0 0,0-1 1 0 0,-1 0-1 0 0,1 0 1 0 0,0 0-1 0 0,-1 0 1 0 0,1 0-1 0 0,0 0 0 0 0,-1 0 1 0 0,1 0-1 0 0,-1-1 1 0 0,0 1-1 0 0,1 0 1 0 0,-1-1-1 0 0,1 0 1 0 0,-1 1-1 0 0,0-1 1 0 0,0 0-1 0 0,1 0 1 0 0,-1 0-1 0 0,0 0 0 0 0,1 0 1 0 0,-1 0-1 0 0,0 0 1 0 0,1-1-1 0 0,-1 1 1 0 0,0 0-1 0 0,1-1 1 0 0,-1 0-1 0 0,1 1 1 0 0,-1-1-1 0 0,1 0 1 0 0,-1 0-1 0 0,1 0 0 0 0,-1 0 1 0 0,1 0-1 0 0,0 0 1 0 0,-1 0-1 0 0,1 0 1 0 0,0-1-1 0 0,0 1 1 0 0,0 0-1 0 0,0-1 1 0 0,0 1-1 0 0,0-1 1 0 0,1 1-1 0 0,-1-1 0 0 0,0 1 1 0 0,1-1-1 0 0,-1 0 1 0 0,1 1-1 0 0,0-1 1 0 0,-1 0-1 0 0,1 0-13 0 0,-4-10 62 0 0,1 0 1 0 0,0-1-1 0 0,1 1 0 0 0,1 0 0 0 0,0-1 0 0 0,0 1 1 0 0,1-1-1 0 0,1 1 0 0 0,0-1 0 0 0,1 1 0 0 0,0-1 0 0 0,0 1 1 0 0,2 0-1 0 0,-1 0 0 0 0,2 0 0 0 0,5-10-62 0 0,0-2-73 0 0,2 0 0 0 0,0 1 0 0 0,1 1-1 0 0,2 0 1 0 0,0 1 0 0 0,1 1 0 0 0,1 0-1 0 0,1 1 1 0 0,1 1 0 0 0,10-8 73 0 0,16 2-1591 0 0,-35 22-3085 0 0,0 1-4338 0 0,-9 1-3642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0 400 2625 0 0,'0'0'4627'0'0,"0"0"-1894"0"0,0 0-806 0 0,0 0-204 0 0,0 0-103 0 0,0 0-86 0 0,0 0-132 0 0,0 0-169 0 0,0 0-162 0 0,0 0-131 0 0,0 0-109 0 0,12 0-109 0 0,208-17 2140 0 0,-9 8-2133 0 0,-211 9-850 0 0,0 0-43 0 0,0 0-83 0 0,0 0-89 0 0,0 0-100 0 0,-14 0-4206 0 0,9 0-1556 0 0,-1 0-5148 0 0</inkml:trace>
  <inkml:trace contextRef="#ctx0" brushRef="#br0" timeOffset="246.218">145 200 10274 0 0,'0'0'1518'0'0,"0"0"-378"0"0,0 0-105 0 0,0 0 192 0 0,0 0 160 0 0,0 0-20 0 0,0 0-136 0 0,0 0-191 0 0,0 0-192 0 0,0 0-157 0 0,0 0-142 0 0,0 0-136 0 0,0 0-96 0 0,4 35-92 0 0,11 110-83 0 0,-9-51-52 0 0,-6-91-382 0 0,2 63-153 0 0,2-45-3287 0 0,1 0-5140 0 0,-3-17-1281 0 0</inkml:trace>
  <inkml:trace contextRef="#ctx0" brushRef="#br0" timeOffset="881.604">440 578 10122 0 0,'0'0'5079'0'0,"0"0"-2488"0"0,0 0-918 0 0,0 0-143 0 0,0 0-143 0 0,0 0-181 0 0,0 0-197 0 0,0 0-191 0 0,0 0-178 0 0,0 0-127 0 0,0 0-69 0 0,0 0-109 0 0,0 0-48 0 0,9-29-56 0 0,30-90-39 0 0,-7 54 120 0 0,-18 44-273 0 0,0 1 1 0 0,0 0 0 0 0,2 1-1 0 0,1 1 1 0 0,0 0 0 0 0,1 2-1 0 0,1 0 1 0 0,0 1 0 0 0,1 0-1 0 0,1 2 1 0 0,6-3-40 0 0,52-4-116 0 0,-67 55 13 0 0,-20 77 148 0 0,6-27-35 0 0,3-84-9 0 0,-1 0 0 0 0,1 0 0 0 0,-1 0 0 0 0,1 0 1 0 0,-1 0-1 0 0,1 0 0 0 0,0 0 0 0 0,0 0 0 0 0,0 0 0 0 0,-1 0 1 0 0,1 0-1 0 0,0 0 0 0 0,0 0 0 0 0,0-1 0 0 0,0 1 0 0 0,1 0 0 0 0,-1-1 1 0 0,0 1-1 0 0,0-1 0 0 0,0 1 0 0 0,0-1 0 0 0,1 0 0 0 0,-1 1 1 0 0,0-1-1 0 0,0 0 0 0 0,0 0 0 0 0,1 0 0 0 0,-1 0 0 0 0,0 0 1 0 0,0 0-1 0 0,1 0 0 0 0,-1 0 0 0 0,0-1 0 0 0,0 1 0 0 0,1 0 0 0 0,-1-1 1 0 0,0 1-1 0 0,0-1 0 0 0,0 1 0 0 0,0-1 0 0 0,0 0 0 0 0,0 1 1 0 0,0-1-1 0 0,0 0 0 0 0,0 0 0 0 0,0 0 0 0 0,0 0 0 0 0,0 0 1 0 0,-1 0-1 0 0,1 0 0 0 0,0 0 0 0 0,-1 0 0 0 0,1 0-1 0 0,293-300 115 0 0,-200 229-142 0 0,-93 74 32 0 0,1-1-1 0 0,0 1 1 0 0,-1 0 0 0 0,1-1-1 0 0,-1 1 1 0 0,1 0-1 0 0,-1 0 1 0 0,0 0-1 0 0,0 0 1 0 0,0 0 0 0 0,0 0-1 0 0,0 0 1 0 0,0 0-1 0 0,-1 0 1 0 0,1 1 0 0 0,-1-1-1 0 0,1 0 1 0 0,-1 0-1 0 0,0 1 1 0 0,0-1-1 0 0,0 0 1 0 0,0 1 0 0 0,0-1-1 0 0,0 0 1 0 0,-1 0-1 0 0,1 1 1 0 0,-1-1 0 0 0,0 0-1 0 0,0 1-4 0 0,0 2 14 0 0,-33 223 190 0 0,34-155-779 0 0,16-62-1988 0 0,-2-10-6799 0 0,-13-1 8452 0 0,3 0-10948 0 0</inkml:trace>
  <inkml:trace contextRef="#ctx0" brushRef="#br0" timeOffset="1473.38">1420 289 11386 0 0,'0'0'3134'0'0,"0"0"-941"0"0,0 0-381 0 0,0 0-129 0 0,0 0-188 0 0,0 0-190 0 0,0 0-225 0 0,0 0-253 0 0,0 0-206 0 0,0 0-129 0 0,0 0-66 0 0,0 0-53 0 0,0 0-57 0 0,13-3-45 0 0,105-18 526 0 0,-59 18-433 0 0,-57 53-316 0 0,-72 66 159 0 0,69-114-200 0 0,0-1 1 0 0,0 1-1 0 0,1 0 0 0 0,-1 0 0 0 0,1 0 0 0 0,-1 0 1 0 0,1-1-1 0 0,0 1 0 0 0,0 0 0 0 0,-1 0 0 0 0,1 0 1 0 0,1 0-1 0 0,-1 0 0 0 0,0 0 0 0 0,0-1 0 0 0,1 1 0 0 0,-1 0 1 0 0,1 0-1 0 0,-1 0 0 0 0,1 0 0 0 0,0-1 0 0 0,0 1 1 0 0,0 0-1 0 0,0-1 0 0 0,0 1 0 0 0,0-1 0 0 0,0 1 1 0 0,0-1-1 0 0,1 0 0 0 0,-1 1 0 0 0,1-1 0 0 0,-1 0 1 0 0,1 0-1 0 0,-1 0 0 0 0,1 0 0 0 0,0 0 0 0 0,-1 0 1 0 0,1 0-1 0 0,0-1 0 0 0,0 1 0 0 0,0-1 0 0 0,-1 1 1 0 0,1-1-1 0 0,0 0 0 0 0,0 0 0 0 0,0 1 0 0 0,0-1 1 0 0,2-1-8 0 0,75 2 504 0 0,-42-5-388 0 0,-47 2-2072 0 0,3 1-1721 0 0,1 0-3372 0 0,2 1-4840 0 0</inkml:trace>
  <inkml:trace contextRef="#ctx0" brushRef="#br0" timeOffset="3418.411">2198 31 9786 0 0,'0'0'1831'0'0,"0"0"-401"0"0,0 0-133 0 0,0 0 33 0 0,0 0-40 0 0,0 0-111 0 0,0 0-194 0 0,0 0-173 0 0,0 0-149 0 0,0 0-147 0 0,0 0-122 0 0,-17-5-76 0 0,-53-12-39 0 0,25 25 301 0 0,37-2-404 0 0,-2 0-87 0 0,0 0 0 0 0,1 1 0 0 0,-1 0 0 0 0,2 0 0 0 0,-1 1 0 0 0,1 1-1 0 0,1-1 1 0 0,-1 1 0 0 0,1 0 0 0 0,1 1 0 0 0,0 0 0 0 0,0 0 0 0 0,1 0 0 0 0,0 0 0 0 0,1 1-1 0 0,0 0 1 0 0,1 0 0 0 0,0 0 0 0 0,0 1 0 0 0,2-1 0 0 0,-1 0 0 0 0,1 1 0 0 0,1 6-89 0 0,0-14 43 0 0,1-1 0 0 0,0 0 0 0 0,-1 0 1 0 0,1 0-1 0 0,0 0 0 0 0,1 0 0 0 0,-1 0 0 0 0,0 0 1 0 0,1 0-1 0 0,0 0 0 0 0,0-1 0 0 0,0 1 0 0 0,0-1 1 0 0,0 1-1 0 0,0-1 0 0 0,0 0 0 0 0,1 0 1 0 0,-1 0-1 0 0,1 0 0 0 0,0 0 0 0 0,0 0 0 0 0,-1-1 1 0 0,1 1-1 0 0,0-1 0 0 0,0 0 0 0 0,0 0 0 0 0,1 0 1 0 0,-1 0-1 0 0,0-1 0 0 0,2 1-43 0 0,1 0 111 0 0,0 1-1 0 0,1-1 1 0 0,-1 0-1 0 0,0-1 1 0 0,1 0 0 0 0,-1 0-1 0 0,1 0 1 0 0,-1-1-1 0 0,0 0 1 0 0,1 0 0 0 0,-1-1-1 0 0,0 1 1 0 0,0-1-1 0 0,0-1 1 0 0,1 1-111 0 0,117-95 887 0 0,-22-21-631 0 0,-69 83-213 0 0,-32 34-43 0 0,-1 1-10 0 0,0 0-15 0 0,0 0 1 0 0,0 21-63 0 0,29 440 193 0 0,-29-433-112 0 0,1-1-2 0 0,-1 0-1 0 0,-1 0 1 0 0,-1-1 0 0 0,-1 1 0 0 0,-1-1 0 0 0,-2 1 0 0 0,-1-1 0 0 0,-4 10 8 0 0,6-24-4 0 0,1-1 0 0 0,-2 0 0 0 0,0 0 0 0 0,0-1 0 0 0,-1 0 0 0 0,0 0 0 0 0,0 0 0 0 0,-1-1 0 0 0,-1 0 0 0 0,0 0 0 0 0,0-1 0 0 0,0-1 0 0 0,-1 1 0 0 0,0-1 0 0 0,-1-1 0 0 0,-7 4 4 0 0,10-6-7 0 0,0-1 1 0 0,0 1-1 0 0,0-1 1 0 0,-1-1 0 0 0,1 1-1 0 0,-1-2 1 0 0,0 1-1 0 0,1-1 1 0 0,-1 0-1 0 0,0-1 1 0 0,0 0-1 0 0,0 0 1 0 0,0-1 6 0 0,6-2-5 0 0,0-1 0 0 0,-1 1 0 0 0,1-1 0 0 0,0 1 0 0 0,1-1 0 0 0,-1 0-1 0 0,1 0 1 0 0,-1 0 0 0 0,1 0 0 0 0,0-1 0 0 0,1 1 0 0 0,-1-1 0 0 0,1 1 0 0 0,0-1 0 0 0,0 1 0 0 0,0-1 0 0 0,1 0 0 0 0,0 1 0 0 0,0-1 0 0 0,0 0 0 0 0,0 1 0 0 0,1-1 0 0 0,-1 0 0 0 0,1 1 0 0 0,0-1 0 0 0,1 1 0 0 0,-1-1-1 0 0,2-2 6 0 0,6-20-268 0 0,0 1 0 0 0,2 0 0 0 0,0 0 0 0 0,2 1-1 0 0,1 1 1 0 0,0 0 0 0 0,2 1 0 0 0,8-8 268 0 0,22-22-2893 0 0,-30 36-619 0 0,1 0-3641 0 0,-5 5-4931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0 0 0,'0'0'2673'0'0,"0"0"307"0"0,0 0-7 0 0,0 0-243 0 0,0 0-399 0 0,0 0-445 0 0,0 0-410 0 0,0 0-306 0 0,0 0-218 0 0,0 0-184 0 0,24 8 4257 0 0,75-1-2003 0 0,118-18-1751 0 0,-54-1-908 0 0,-156 20-326 0 0,-7-8-40 0 0,0 0-2 0 0,0 0 5 0 0,0 0-21 0 0,0 0-15 0 0,0 0-4 0 0,0 0-28 0 0,0 0-27 0 0,0 0-46 0 0,0 0-50 0 0,0 0-73 0 0,-4-8-3634 0 0,0 8 1789 0 0,1 0-3613 0 0,1 0-6133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11082 0 0,'0'0'1953'0'0,"0"0"-538"0"0,0 0-207 0 0,0 0 75 0 0,0 0 53 0 0,0 0-19 0 0,0 0-40 0 0,0 0-110 0 0,0 0-129 0 0,0 0-124 0 0,0 0-161 0 0,0 0-143 0 0,0 0-111 0 0,24 2-65 0 0,77 6-57 0 0,29-18 567 0 0,-111 7-1614 0 0,17 0 1515 0 0,-24 2-4642 0 0,0 1-4165 0 0,-11 0-4076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24 4521 0 0,'0'0'3227'0'0,"0"0"-856"0"0,0 0-467 0 0,0 0-88 0 0,0 0-36 0 0,0 0-109 0 0,0 0-228 0 0,0 0-277 0 0,0 0-281 0 0,0 0-218 0 0,0 0-152 0 0,0-8 2544 0 0,24 359-449 0 0,-11-70-2116 0 0,-35-208-289 0 0,21-73-193 0 0,1 0 12 0 0,0 0-12 0 0,0 0 3 0 0,0 0 19 0 0,0 0-15 0 0,0 0 9 0 0,0 0 0 0 0,0 0-16 0 0,0 0-4 0 0,0 0 1 0 0,0 0 1 0 0,0 0-21 0 0,0 0 0 0 0,0 0 17 0 0,-10-31-1513 0 0,2 14-411 0 0,3 7-645 0 0,3 0-3627 0 0,2 5-3095 0 0</inkml:trace>
  <inkml:trace contextRef="#ctx0" brushRef="#br0" timeOffset="436.006">60 24 4601 0 0,'0'0'1806'0'0,"0"0"-291"0"0,0 0-11 0 0,0 0 150 0 0,0 0 73 0 0,0 0-74 0 0,0 0-206 0 0,0 0-238 0 0,0 0-224 0 0,0 0-154 0 0,0 0-137 0 0,0 0-106 0 0,0 0-59 0 0,-10-1-61 0 0,-30-1-24 0 0,30 1-21 0 0,10 1-8 0 0,0 0-36 0 0,30 7 1817 0 0,128-7 221 0 0,70-23-1315 0 0,-96 20-870 0 0,-108 8-181 0 0,-12-1-1576 0 0,2-2-3381 0 0,-7-2 5 0 0,-3 0-6764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29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139 120 0 0 0,'0'0'720'0'0,"0"0"180"0"0,0 0 7 0 0,0 0 15 0 0,0 0 17 0 0,0 0 41 0 0,0 0 4 0 0,0-11-5 0 0,0-46 441 0 0,0 25 3099 0 0,-17 13 3247 0 0,16 19-7253 0 0,1 0-47 0 0,0 0-38 0 0,0 0-47 0 0,0 0-43 0 0,0 0-50 0 0,0 0-29 0 0,0 0-42 0 0,0 0-35 0 0,0 0-18 0 0,0 0-24 0 0,0 0-15 0 0,0 0-17 0 0,0 0-6 0 0,0 0-14 0 0,0 0-16 0 0,2 91 1119 0 0,-22 46-559 0 0,17-119-550 0 0,-86 341 528 0 0,78-252-531 0 0,11-106-57 0 0,0-1-3 0 0,0 0-2 0 0,35 7 543 0 0,210-41 399 0 0,-188 22-787 0 0,16 4 39 0 0,-73 8-219 0 0,0 0 0 0 0,0 0 24 0 0,0 0 5 0 0,0 0 11 0 0,0 0-12 0 0,0 0-2 0 0,0 0 7 0 0,0 0 7 0 0,0 0-16 0 0,0 0 3 0 0,0 0-7 0 0,0 0 2 0 0,0 0 4 0 0,0 0 4 0 0,0 0 0 0 0,0 0-12 0 0,0 0 0 0 0,0 0 3 0 0,0 0 0 0 0,0 0 14 0 0,0 0-7 0 0,0-10-1435 0 0,-1 3-1384 0 0,1 1-3644 0 0,0 2-5571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35 0 0 0,'0'0'1588'0'0,"0"0"515"0"0,0 0 205 0 0,0 0 23 0 0,0 0-80 0 0,0 0-145 0 0,0 0-243 0 0,0 0-259 0 0,0 0-214 0 0,0 0-201 0 0,0 0-151 0 0,0 0-145 0 0,0 0-119 0 0,-4 1 440 0 0,-2 1 5928 0 0,6-1-7124 0 0,0-1-8 0 0,0 0-4 0 0,0 0-9 0 0,0 0 10 0 0,0 0 3 0 0,0 0-11 0 0,0 0 4 0 0,0 0-9 0 0,0 0-3 0 0,0 0-4 0 0,48-1 26 0 0,175-25 110 0 0,-167 22 15 0 0,-56 4-120 0 0,0 0-2 0 0,0 0 14 0 0,0 0-7 0 0,0 0 8 0 0,0 0 6 0 0,0 0-6 0 0,0 0-11 0 0,0 0 4 0 0,0 0 0 0 0,0 0-22 0 0,0 0 9 0 0,0 0-4 0 0,0 0-9 0 0,0 0 10 0 0,0 0-16 0 0,0 0-21 0 0,0 0-14 0 0,5-7-10096 0 0,1 6 2715 0 0,-1 1-4583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33 12267 0 0,'0'0'1880'0'0,"0"0"-428"0"0,0 0-133 0 0,0 0 68 0 0,0 0 26 0 0,0 0-96 0 0,0 0-227 0 0,0 0-279 0 0,0 0-257 0 0,0 0-155 0 0,0 0-52 0 0,0 0-35 0 0,0 0 27 0 0,0 3 41 0 0,-13 118 1879 0 0,-24 153-931 0 0,-12-86-1085 0 0,27-131-188 0 0,22-57-134 0 0,-1 0 1 0 0,1 0-1 0 0,0-1 1 0 0,0 1 0 0 0,0 0-1 0 0,0 0 1 0 0,-1 0-1 0 0,1 0 1 0 0,0 0 0 0 0,0 0-1 0 0,0 0 1 0 0,-1 0-1 0 0,1-1 1 0 0,0 1-1 0 0,0 0 1 0 0,0 0 0 0 0,-1 0-1 0 0,1 0 1 0 0,0 0-1 0 0,0 0 1 0 0,0 0 0 0 0,-1 0-1 0 0,1 0 1 0 0,0 1-1 0 0,0-1 1 0 0,0 0 0 0 0,-1 0-1 0 0,1 0 1 0 0,0 0 78 0 0,2-26-3124 0 0,5-3 295 0 0,3-10-5199 0 0,-6 27-740 0 0</inkml:trace>
  <inkml:trace contextRef="#ctx0" brushRef="#br0" timeOffset="270.994">0 99 6193 0 0,'0'0'3162'0'0,"0"0"-674"0"0,0 0-453 0 0,0 0-144 0 0,0 0-122 0 0,0 0-184 0 0,0 0-205 0 0,0 0-222 0 0,0 0-221 0 0,0 0-149 0 0,0 0-112 0 0,0 0-85 0 0,0 0-61 0 0,23-8-82 0 0,75-23-80 0 0,14 23 492 0 0,107 23-169 0 0,-178-11-2320 0 0,-24-3-7612 0 0,-16-1-2158 0 0</inkml:trace>
  <inkml:trace contextRef="#ctx0" brushRef="#br0" timeOffset="741.989">690 6 14651 0 0,'0'0'1910'0'0,"0"0"-463"0"0,0 0-135 0 0,0 0-21 0 0,0 0-31 0 0,0 0-126 0 0,0 0-219 0 0,0 0-216 0 0,0 0-166 0 0,0 0-125 0 0,0 0-77 0 0,0 0-39 0 0,11-1-63 0 0,33-4-21 0 0,-43 6-189 0 0,0-1-1 0 0,1 0 1 0 0,-1 1-1 0 0,0-1 0 0 0,0 1 1 0 0,0-1-1 0 0,0 1 1 0 0,0-1-1 0 0,0 1 0 0 0,0 0 1 0 0,0 0-1 0 0,0-1 1 0 0,0 1-1 0 0,0 0 0 0 0,0 0 1 0 0,-1 0-1 0 0,1 0 1 0 0,0 0-1 0 0,-1 0 0 0 0,1 0 1 0 0,0 0-1 0 0,-1 0 1 0 0,0 1-1 0 0,1-1 0 0 0,-1 0 1 0 0,0 0-1 0 0,1 0 1 0 0,-1 1-1 0 0,0-1 1 0 0,0 0-1 0 0,0 0 0 0 0,0 0 1 0 0,0 1-1 0 0,0-1 1 0 0,0 0-1 0 0,-1 0 0 0 0,1 1 1 0 0,0-1-19 0 0,0 3 61 0 0,2 13 18 0 0,-1 0 1 0 0,0 0 0 0 0,-2 0 0 0 0,0 0 0 0 0,0 0 0 0 0,-2 0 0 0 0,0 0 0 0 0,-1-1 0 0 0,-1 1 0 0 0,0-1-1 0 0,-1 0 1 0 0,-4 6-80 0 0,-27 50 74 0 0,25-53-64 0 0,1 0 1 0 0,1 0 0 0 0,1 1-1 0 0,0 0 1 0 0,2 1 0 0 0,0 0-1 0 0,1 0 1 0 0,1 1 0 0 0,1-1-1 0 0,1 1 1 0 0,1 0 0 0 0,1 18-11 0 0,4-37 39 0 0,-1 0 0 0 0,1 0 0 0 0,0 0 0 0 0,0-1 0 0 0,1 1 1 0 0,-1-1-1 0 0,0 0 0 0 0,1 0 0 0 0,0 0 0 0 0,-1 0 0 0 0,1 0 0 0 0,0-1 1 0 0,0 0-1 0 0,0 1 0 0 0,0-2 0 0 0,0 1 0 0 0,0 0 0 0 0,0-1 0 0 0,0 0 1 0 0,0 0-1 0 0,0 0 0 0 0,0 0 0 0 0,1-1-39 0 0,200-17 771 0 0,-170 18-676 0 0,-9 2-2006 0 0,-11-6-3713 0 0,-11 2-2223 0 0,-3 1-4846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18 571 3801 0 0,'0'0'2284'0'0,"0"0"-483"0"0,0 0-201 0 0,0 0-37 0 0,0 0-24 0 0,0 0-87 0 0,0 0-158 0 0,0 0-218 0 0,0 0-237 0 0,0 0-207 0 0,0 0-152 0 0,0 0-73 0 0,0 0-15 0 0,-3 1 52 0 0,-11 1 56 0 0,15 3 6435 0 0,16 2-5953 0 0,12-1-673 0 0,0-2 1 0 0,0-1-1 0 0,0-1 1 0 0,1-2-1 0 0,21-2-309 0 0,9 1 182 0 0,30-7 118 0 0,-89 8-281 0 0,-1 0-3 0 0,0 0-9 0 0,0 0-13 0 0,0 0-2 0 0,0 0 0 0 0,0 0 0 0 0,0 0 3 0 0,0 0 6 0 0,0 0-7 0 0,0 0 12 0 0,0 0-11 0 0,0 0-12 0 0,0 0-9 0 0,0 0 12 0 0,0 0-9 0 0,0 0-4 0 0,0 0 9 0 0,-10-16-4585 0 0,3 5-2010 0 0,3 8 816 0 0,2-1-5406 0 0</inkml:trace>
  <inkml:trace contextRef="#ctx0" brushRef="#br0" timeOffset="702.012">171 413 0 0 0,'0'0'1040'0'0,"0"0"873"0"0,0 0 386 0 0,0 0 112 0 0,0 0-13 0 0,0 0-138 0 0,0 0-266 0 0,0 0-287 0 0,0 0-268 0 0,0 0-227 0 0,0 0-169 0 0,0 0-135 0 0,0 0-85 0 0,-9 0 1862 0 0,10 0-2154 0 0,-1 0-47 0 0,0 0-60 0 0,4 9 2706 0 0,-12 275-2150 0 0,0-165-707 0 0,8-119-261 0 0,0 0 3 0 0,0 0-6 0 0,0 0-3 0 0,0 0-5 0 0,0 0 22 0 0,0 0-3 0 0,0 0-6 0 0,0 0-23 0 0,0 0 18 0 0,0 0 3 0 0,0 0-10 0 0,0 0 10 0 0,0 0-23 0 0,0 0-4 0 0,0 0 25 0 0,0 0-14 0 0,0 0 14 0 0,0 0 1 0 0,0 0-22 0 0,0 0-3 0 0,0 0 2 0 0,0 0-11 0 0,0 0-9 0 0,0 0-11 0 0,0 0-27 0 0,0 0-37 0 0,0 0 23 0 0,0 0-25 0 0,7-15-2611 0 0,10 4 590 0 0,-8 5-492 0 0,1 0-3559 0 0,-5 2-5333 0 0</inkml:trace>
  <inkml:trace contextRef="#ctx0" brushRef="#br0" timeOffset="2633.38">644 926 4169 0 0,'0'0'2803'0'0,"0"0"-721"0"0,0 0-275 0 0,0 0 7 0 0,0 0-27 0 0,0 0-63 0 0,0 0-174 0 0,0 0-214 0 0,0 0-214 0 0,0 0-201 0 0,0 0-153 0 0,-11-13-108 0 0,-34-37-79 0 0,33 7 576 0 0,13 32-845 0 0,-1-5-46 0 0,0 0-1 0 0,2 0 0 0 0,0 0 1 0 0,0 0-1 0 0,2 0 1 0 0,0 0-1 0 0,1 1 0 0 0,0-1-265 0 0,6-11 138 0 0,1 0-1 0 0,1 1 1 0 0,1 1-1 0 0,1 0 1 0 0,2 1 0 0 0,0 0-1 0 0,2 2 1 0 0,17-18-138 0 0,-22 28 66 0 0,-13 11-71 0 0,-1 1-14 0 0,0 0-37 0 0,0 0 10 0 0,1 5-48 0 0,26 157 161 0 0,-24-125-48 0 0,26 47-23 0 0,-26-82 14 0 0,0-2 0 0 0,0 1 1 0 0,0 0-1 0 0,0-1 0 0 0,0 1 1 0 0,0-1-1 0 0,0 0 1 0 0,0 0-1 0 0,0 0 0 0 0,0 0 1 0 0,0-1-1 0 0,0 1 0 0 0,0-1 1 0 0,0 0-1 0 0,0 0 0 0 0,0 0 1 0 0,0 0-1 0 0,0 0 1 0 0,-1-1-1 0 0,1 1 0 0 0,0-1 1 0 0,-1 0-1 0 0,1 0 0 0 0,-1 0 1 0 0,0 0-1 0 0,0 0 1 0 0,1 0-1 0 0,-2-1 0 0 0,1 1 1 0 0,0-1-1 0 0,0 1 0 0 0,0-2-10 0 0,3-1 7 0 0,69-69 112 0 0,-38 36-94 0 0,1 2 0 0 0,2 1 0 0 0,1 3 0 0 0,22-14-25 0 0,-61 45-2 0 0,0 0 0 0 0,0 0 0 0 0,0 0-1 0 0,1-1 1 0 0,-1 1 0 0 0,0 1 0 0 0,1-1 0 0 0,-1 0 0 0 0,1 0-1 0 0,-1 0 1 0 0,1 1 0 0 0,-1-1 0 0 0,1 1 0 0 0,-1-1 0 0 0,1 1-1 0 0,0 0 1 0 0,-1-1 0 0 0,1 1 0 0 0,0 0 0 0 0,-1 0 0 0 0,1 0-1 0 0,0 1 1 0 0,-1-1 0 0 0,1 0 0 0 0,-1 0 0 0 0,1 1 0 0 0,0-1-1 0 0,-1 1 1 0 0,1 0 0 0 0,-1-1 0 0 0,1 1 0 0 0,-1 0 0 0 0,0 0-1 0 0,1 0 1 0 0,-1 0 0 0 0,0 0 0 0 0,1 0 0 0 0,-1 0 0 0 0,0 0-1 0 0,0 1 1 0 0,0-1 0 0 0,0 0 0 0 0,0 1 0 0 0,-1-1-1 0 0,1 1 1 0 0,0-1 0 0 0,0 1 0 0 0,-1-1 0 0 0,1 1 0 0 0,-1-1-1 0 0,0 1 1 0 0,1 0 0 0 0,-1-1 0 0 0,0 1 0 0 0,0-1 0 0 0,0 3 2 0 0,2 168-913 0 0,-2-171 517 0 0,5 2-2143 0 0,4 1-1608 0 0,0-3-2591 0 0,-5-1-4710 0 0</inkml:trace>
  <inkml:trace contextRef="#ctx0" brushRef="#br0" timeOffset="3216.993">1823 405 7778 0 0,'0'0'1621'0'0,"0"0"-246"0"0,0 0 35 0 0,0 0 102 0 0,0 0-11 0 0,0 0-122 0 0,0 0-171 0 0,0 0-203 0 0,-34 17-182 0 0,-110 54-151 0 0,58-9 301 0 0,68-44-698 0 0,7-10-162 0 0,2 0 1 0 0,-1 1-1 0 0,1 0 0 0 0,0 1 1 0 0,1 0-1 0 0,0 0 0 0 0,1 1 0 0 0,0 0 1 0 0,0 1-1 0 0,2-1 0 0 0,-1 1 1 0 0,1 0-1 0 0,0 3-113 0 0,4-13 32 0 0,1-1 0 0 0,-1 0 1 0 0,1 1-1 0 0,-1-1 0 0 0,1 1 0 0 0,-1-1 0 0 0,1 0 1 0 0,0 1-1 0 0,0-1 0 0 0,0 1 0 0 0,0-1 1 0 0,0 1-1 0 0,0-1 0 0 0,0 1 0 0 0,0-1 0 0 0,0 1 1 0 0,1-1-1 0 0,-1 0 0 0 0,1 1 0 0 0,-1-1 1 0 0,1 1-1 0 0,-1-1 0 0 0,1 0 0 0 0,0 0 0 0 0,0 1 1 0 0,0-1-1 0 0,0 0 0 0 0,0 0 0 0 0,0 0 1 0 0,0 0-1 0 0,0 0 0 0 0,0 0 0 0 0,0 0 0 0 0,0 0 1 0 0,1 0-1 0 0,-1-1 0 0 0,0 1 0 0 0,1-1 0 0 0,-1 1 1 0 0,0-1-1 0 0,1 1 0 0 0,-1-1 0 0 0,1 0 1 0 0,-1 1-1 0 0,1-1 0 0 0,-1 0 0 0 0,0 0 0 0 0,1 0 1 0 0,-1 0-1 0 0,2-1-32 0 0,13-1 207 0 0,0-1 0 0 0,0-1 0 0 0,-1-1 0 0 0,1 0 0 0 0,-1-1 0 0 0,-1-1-1 0 0,1 0 1 0 0,-1-1 0 0 0,0-1 0 0 0,-1 0 0 0 0,10-8-207 0 0,16-9 158 0 0,140-80 230 0 0,-177 104-386 0 0,-1 1 0 0 0,1-1 0 0 0,0 1-1 0 0,0-1 1 0 0,0 1 0 0 0,0 0 0 0 0,0 0 0 0 0,0 0 0 0 0,0 0 0 0 0,0 0 0 0 0,0 0 0 0 0,0 1 0 0 0,1-1 0 0 0,-1 1-1 0 0,0-1 1 0 0,0 1 0 0 0,1 0 0 0 0,-1 0 0 0 0,0 0 0 0 0,1 0 0 0 0,-1 0 0 0 0,0 1 0 0 0,0-1 0 0 0,1 1-1 0 0,-1-1 1 0 0,0 1 0 0 0,0 0 0 0 0,0 0 0 0 0,0 0 0 0 0,0 0 0 0 0,0 0 0 0 0,0 0 0 0 0,0 1 0 0 0,0-1 0 0 0,0 0-1 0 0,-1 1 1 0 0,1 0 0 0 0,0-1 0 0 0,-1 1 0 0 0,0 0 0 0 0,1 0 0 0 0,0 1-2 0 0,9 147 93 0 0,-11-126-89 0 0,-4 42 4 0 0,-3-1 0 0 0,-3 0 0 0 0,-10 35-8 0 0,17-83 1 0 0,-1-1 0 0 0,0 1 0 0 0,-1 0-1 0 0,-1-1 1 0 0,-1 0 0 0 0,0-1 0 0 0,-1 0-1 0 0,-1 0 1 0 0,0 0 0 0 0,-1-1 0 0 0,-1 0 0 0 0,-6 6-1 0 0,9-15 7 0 0,1-1 0 0 0,-1-1 0 0 0,0 1 1 0 0,1-1-1 0 0,-2 0 0 0 0,1-1 0 0 0,0 0 1 0 0,0 0-1 0 0,-1-1 0 0 0,1 0 0 0 0,-1 0 1 0 0,1-1-1 0 0,-1 0 0 0 0,1-1 0 0 0,-1 0 1 0 0,0 0-8 0 0,5-1 0 0 0,0 0 0 0 0,0 0 0 0 0,0-1 0 0 0,1 1 0 0 0,-1-1 0 0 0,1 0 0 0 0,0 0 0 0 0,0 0 0 0 0,0 0 0 0 0,0 0 0 0 0,0-1 0 0 0,1 0 0 0 0,-1 1 0 0 0,1-1 0 0 0,0 0 0 0 0,0 0 0 0 0,1 0 0 0 0,-1 0 0 0 0,1 0 0 0 0,0-1 0 0 0,0 1 0 0 0,0 0 0 0 0,0-1 0 0 0,1 1 0 0 0,0 0 0 0 0,0-1 0 0 0,0 1 1 0 0,0-1-1 0 0,1 1 0 0 0,0 0 0 0 0,0-1 0 0 0,0 1 0 0 0,0 0 0 0 0,0 0 0 0 0,1 0 0 0 0,0 0 0 0 0,0 0 0 0 0,0 0 0 0 0,2-1 0 0 0,10-19-6 0 0,2 1 0 0 0,1 1 0 0 0,0 0 0 0 0,2 1 0 0 0,0 1 0 0 0,2 1 0 0 0,0 0 0 0 0,15-8 6 0 0,89-73-1383 0 0,-113 87-2705 0 0,-10 8-6663 0 0,0 4-617 0 0</inkml:trace>
  <inkml:trace contextRef="#ctx0" brushRef="#br0" timeOffset="5786.719">2392 43 0 0 0,'0'0'1162'0'0,"0"0"885"0"0,0 0 279 0 0,0 0-29 0 0,0 0-166 0 0,0 0-186 0 0,0 0-195 0 0,0 0-231 0 0,0 0-204 0 0,0 0-153 0 0,0 0-116 0 0,4-7-68 0 0,11-21-82 0 0,-11 21-95 0 0,-4 7-114 0 0,0 0-99 0 0,0 0-100 0 0,0 0-68 0 0,0 0-53 0 0,0 0-77 0 0,0 0-50 0 0,0 0-44 0 0,-8 116 1777 0 0,-30 53-1216 0 0,-109 227-355 0 0,107-307-320 0 0,40-88-74 0 0,0 0 1 0 0,0 0-1 0 0,0 0 1 0 0,0 0-1 0 0,-1 0 1 0 0,1 0-1 0 0,0 0 1 0 0,1 0 0 0 0,-1 0-1 0 0,0 0 1 0 0,0 0-1 0 0,0 0 1 0 0,1 0-1 0 0,-1 0 1 0 0,0 0-1 0 0,1 0 1 0 0,-1 0-1 0 0,1 0 1 0 0,-1 0 0 0 0,1 0-1 0 0,-1-1 1 0 0,1 1-1 0 0,0 0 1 0 0,-1 0-1 0 0,1-1 1 0 0,0 1-1 0 0,0 0 1 0 0,-1-1-1 0 0,1 1 1 0 0,0-1 0 0 0,0 1-1 0 0,0-1 1 0 0,0 1-1 0 0,0-1 1 0 0,0 0-1 0 0,0 0 1 0 0,0 1-1 0 0,0-1 1 0 0,0 0-1 0 0,0 0 1 0 0,0 0-1 0 0,0 0 1 0 0,0 0 0 0 0,0 0-1 0 0,0 0 1 0 0,0 0-1 0 0,0 0 1 0 0,-1-1-1 0 0,1 1 1 0 0,0 0-1 0 0,0-1 1 0 0,0 1-1 0 0,0 0 1 0 0,0-1 0 0 0,0 1-1 0 0,0-1 1 0 0,-1 0-1 0 0,2 0-8 0 0,11 1 95 0 0,258-7 712 0 0,-204 6-608 0 0,-67 1-186 0 0,0 0-14 0 0,0 0 9 0 0,0 0 12 0 0,0 0 0 0 0,0 0 5 0 0,0 0-13 0 0,0 0-4 0 0,0 0 7 0 0,-25-5-2149 0 0,20 0-37 0 0,4 3-5187 0 0,1-2-4831 0 0</inkml:trace>
  <inkml:trace contextRef="#ctx0" brushRef="#br0" timeOffset="13069.488">1178 883 0 0 0,'0'0'996'0'0,"0"0"467"0"0,0 0 290 0 0,0 0 206 0 0,0 0 33 0 0,0 0-102 0 0,0 0-248 0 0,0 0-310 0 0,0 0-312 0 0,0 0-222 0 0,0 0-141 0 0,1-8 2178 0 0,59-13 848 0 0,37 12-2329 0 0,-98 43-922 0 0,-69 108 290 0 0,70-142-711 0 0,-1 1-1 0 0,1-1 1 0 0,-1 0 0 0 0,1 0 0 0 0,0 1-1 0 0,-1-1 1 0 0,1 0 0 0 0,-1 1 0 0 0,1-1-1 0 0,-1 0 1 0 0,1 1 0 0 0,0-1 0 0 0,-1 0 0 0 0,1 1-1 0 0,0-1 1 0 0,-1 1 0 0 0,1-1 0 0 0,0 1-1 0 0,0-1 1 0 0,-1 1 0 0 0,1-1 0 0 0,0 1-1 0 0,0-1 1 0 0,0 1 0 0 0,0-1 0 0 0,0 1-1 0 0,0-1 1 0 0,0 1 0 0 0,0-1 0 0 0,0 1-1 0 0,0-1 1 0 0,0 1 0 0 0,0-1 0 0 0,0 1-1 0 0,0-1 1 0 0,0 1 0 0 0,0 0 0 0 0,1-1-1 0 0,-1 0 1 0 0,0 1 0 0 0,0-1 0 0 0,1 1-1 0 0,-1-1 1 0 0,0 1 0 0 0,1-1 0 0 0,-1 1 0 0 0,0-1-1 0 0,1 0 1 0 0,-1 1 0 0 0,1-1 0 0 0,-1 0-1 0 0,0 1 1 0 0,1-1 0 0 0,-1 0 0 0 0,1 0-1 0 0,-1 1 1 0 0,1-1 0 0 0,-1 0 0 0 0,1 0-1 0 0,-1 0 1 0 0,1 0 0 0 0,-1 0 0 0 0,1 0-1 0 0,0 0 1 0 0,-1 0 0 0 0,1 0 0 0 0,-1 0-1 0 0,1 0-10 0 0,46 1 843 0 0,-37-2-749 0 0,13 1-10 0 0,18 0-1248 0 0,-16 3-5477 0 0,-17-2-2256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4065 0 0,'0'0'1767'0'0,"0"0"-291"0"0,0 0-30 0 0,0 0 153 0 0,0 0 113 0 0,0 0-55 0 0,0 0-221 0 0,0 0-260 0 0,0 0-229 0 0,0 0-193 0 0,0 0-120 0 0,-5 8 3232 0 0,92 0-250 0 0,131-11-2131 0 0,-73-5-1123 0 0,-45 3-254 0 0,-99 5-140 0 0,-1 0 13 0 0,0 0 6 0 0,0 0-15 0 0,0 0-8 0 0,0 0-24 0 0,-22 0-2091 0 0,-7 2-2960 0 0,11 4-4517 0 0,11-2-1400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10530 0 0,'0'0'2441'0'0,"0"0"-854"0"0,0 0-510 0 0,0 0 61 0 0,0 0 264 0 0,0 0 230 0 0,0 0 44 0 0,0 0-210 0 0,0 0-315 0 0,0 0-291 0 0,0 0-228 0 0,38 2-173 0 0,117 5-123 0 0,-48-19 53 0 0,117-8-2201 0 0,-198 20-2380 0 0,-7 0-7690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1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 11402 0 0,'0'0'2324'0'0,"0"0"-689"0"0,0 0-390 0 0,0 0-45 0 0,0 0 6 0 0,0 0-54 0 0,0 0-127 0 0,0 0-140 0 0,0 0-107 0 0,0 0-61 0 0,0 0-51 0 0,0 0-125 0 0,0 0-93 0 0,2 19-73 0 0,4 61-47 0 0,-6-71-240 0 0,1 1 0 0 0,-2-1 0 0 0,1 0 1 0 0,-1 0-1 0 0,-1 1 0 0 0,0-1 0 0 0,0 0 0 0 0,0 0 0 0 0,-1-1 1 0 0,-1 1-1 0 0,-3 6-88 0 0,-2 6 110 0 0,-93 159 260 0 0,41-83-322 0 0,27-42-41 0 0,22-38-5 0 0,1 1 1 0 0,0 0 0 0 0,1 0 0 0 0,1 1-1 0 0,1 1 1 0 0,1-1 0 0 0,0 1 0 0 0,1 3-3 0 0,6-21 9 0 0,-1 0 0 0 0,1 0 0 0 0,0 0 0 0 0,0 0-1 0 0,0 0 1 0 0,0 0 0 0 0,0 0 0 0 0,1 0 0 0 0,-1 0 0 0 0,0 0 0 0 0,1 0 0 0 0,0 0 0 0 0,-1 0 0 0 0,1 0 0 0 0,0 0 0 0 0,0 0 0 0 0,0-1-1 0 0,0 1 1 0 0,0 0 0 0 0,0-1 0 0 0,1 1 0 0 0,-1-1 0 0 0,0 1 0 0 0,1-1 0 0 0,-1 0 0 0 0,1 0 0 0 0,0 1 0 0 0,-1-1 0 0 0,1 0 0 0 0,0 0-1 0 0,0-1 1 0 0,0 1 0 0 0,0 0 0 0 0,-1-1 0 0 0,1 1 0 0 0,0-1 0 0 0,1 1-9 0 0,83 5 474 0 0,-67-7-422 0 0,217-25 979 0 0,-152 32-920 0 0,-53 3-94 0 0,-26-16-2686 0 0,-10-8-6337 0 0,5 13-2899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7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1 612 4329 0 0,'0'0'2272'0'0,"0"0"-787"0"0,0 0-366 0 0,0 0 100 0 0,0 0 245 0 0,0 0 204 0 0,0 0 55 0 0,0 0-101 0 0,0 0-164 0 0,0 0-133 0 0,0 0-101 0 0,0 0-91 0 0,0 0-80 0 0,0 4-82 0 0,3 6 1326 0 0,10-42-152 0 0,-10 23-2394 0 0,13-32 419 0 0,1 1 0 0 0,2 1 0 0 0,2 0 0 0 0,2 1 0 0 0,1 2 0 0 0,26-31-170 0 0,-6 19 28 0 0,1 1 0 0 0,3 2-1 0 0,1 3 1 0 0,3 1 0 0 0,2 2-28 0 0,-53 38-1 0 0,0 1-1 0 0,-1-1 1 0 0,1 1-1 0 0,0-1 1 0 0,0 1-1 0 0,-1 0 1 0 0,1-1 0 0 0,0 1-1 0 0,0 0 1 0 0,-1-1-1 0 0,1 1 1 0 0,0 0-1 0 0,0 0 1 0 0,0 0 0 0 0,0 0-1 0 0,-1 0 1 0 0,1 0-1 0 0,0 0 1 0 0,0 0-1 0 0,0 0 1 0 0,0 0 0 0 0,-1 0-1 0 0,1 1 1 0 0,0-1-1 0 0,0 0 1 0 0,0 1-1 0 0,-1-1 1 0 0,1 0 0 0 0,0 1-1 0 0,0-1 1 0 0,-1 1-1 0 0,1-1 1 0 0,0 1-1 0 0,-1-1 1 0 0,1 1 0 0 0,-1 0-1 0 0,1-1 1 0 0,-1 1-1 0 0,1 0 1 0 0,-1-1-1 0 0,1 1 1 0 0,-1 0 0 0 0,0 0-1 0 0,1 0 1 0 0,-1-1-1 0 0,0 1 1 0 0,0 0-1 0 0,0 0 1 0 0,1 0 0 0 0,-1-1-1 0 0,0 2 2 0 0,7 50 20 0 0,-7-44-4 0 0,0 288 42 0 0,26-325-36 0 0,36-38-14 0 0,187-180 69 0 0,-160 197-140 0 0,-88 52 62 0 0,1-1-1 0 0,0 1 0 0 0,-1-1 0 0 0,1 1 1 0 0,-1 0-1 0 0,1 0 0 0 0,-1-1 1 0 0,0 1-1 0 0,0 0 0 0 0,0 0 0 0 0,0 0 1 0 0,0 0-1 0 0,0 1 0 0 0,0-1 1 0 0,-1 0-1 0 0,1 0 0 0 0,-1 0 0 0 0,0 1 1 0 0,1-1-1 0 0,-1 0 0 0 0,0 0 0 0 0,0 1 1 0 0,-1-1-1 0 0,1 0 0 0 0,-1 1 2 0 0,2 2 3 0 0,-27 311 69 0 0,26-220-2414 0 0,7-89-1533 0 0,-2-7-1746 0 0,-4 0 3935 0 0,1 0-10127 0 0</inkml:trace>
  <inkml:trace contextRef="#ctx0" brushRef="#br0" timeOffset="393.214">1146 323 11891 0 0,'0'0'2080'0'0,"0"0"-341"0"0,0 0-159 0 0,0 0-9 0 0,0 0-72 0 0,0 0-128 0 0,0 0-197 0 0,0 0-246 0 0,0 0-206 0 0,0 0-121 0 0,0 0-58 0 0,0 0-26 0 0,0 0-35 0 0,11 0-74 0 0,199-30 696 0 0,-108 26-1008 0 0,-102 46-68 0 0,-72 40 23 0 0,59-71-49 0 0,-28 22 14 0 0,29-26-8 0 0,1 1 1 0 0,0 1-1 0 0,1 0 1 0 0,0 0-1 0 0,1 1 1 0 0,-1 0-1 0 0,2 1 1 0 0,0 0-1 0 0,0 0 0 0 0,-3 7-8 0 0,11-17 1 0 0,-1 0-1 0 0,0-1 0 0 0,1 1 1 0 0,-1 0-1 0 0,1 0 0 0 0,-1 0 1 0 0,1 0-1 0 0,0 0 0 0 0,-1 0 1 0 0,1 0-1 0 0,0 0 0 0 0,0 0 1 0 0,-1 0-1 0 0,1 0 0 0 0,0 0 1 0 0,0 0-1 0 0,0 0 0 0 0,0 0 1 0 0,0 0-1 0 0,0 0 0 0 0,1 0 1 0 0,-1 0-1 0 0,0 0 0 0 0,1 0 1 0 0,-1 0-1 0 0,0-1 0 0 0,1 1 1 0 0,-1 0-1 0 0,1 0 0 0 0,-1 0 1 0 0,1 0-1 0 0,0 0 0 0 0,-1-1 1 0 0,1 1-1 0 0,0 0 0 0 0,-1 0 1 0 0,1-1-1 0 0,0 1 0 0 0,0-1 1 0 0,0 1-1 0 0,0-1 0 0 0,-1 1 1 0 0,1-1-1 0 0,0 1 0 0 0,0-1 1 0 0,0 0-1 0 0,0 0 0 0 0,0 1 0 0 0,0-1 1 0 0,0 0-1 0 0,0 0 0 0 0,0 0 1 0 0,0 0-1 0 0,0 0 0 0 0,0 0 1 0 0,0 0-1 0 0,1-1 0 0 0,11 0-124 0 0,0-2-1 0 0,-1 0 1 0 0,1 0-1 0 0,0-2 1 0 0,-1 1 0 0 0,0-1-1 0 0,0-1 1 0 0,0 0-1 0 0,-1-1 1 0 0,0 0 0 0 0,0-1-1 0 0,-1 0 1 0 0,4-4 124 0 0,38-24-5040 0 0,-30 19-4442 0 0,-19 15 7072 0 0,7-3-7547 0 0</inkml:trace>
  <inkml:trace contextRef="#ctx0" brushRef="#br0" timeOffset="3839.333">2096 192 0 0 0,'0'0'1036'0'0,"0"0"945"0"0,0 0 79 0 0,0 0-216 0 0,0 0-241 0 0,0 0-249 0 0,0 0-192 0 0,0 0-178 0 0,0 0-85 0 0,0 0-46 0 0,5-8-21 0 0,18-25-17 0 0,-22 32-745 0 0,-1 0 0 0 0,0 1-1 0 0,0-1 1 0 0,0 0 0 0 0,0 0 0 0 0,0 1-1 0 0,0-1 1 0 0,0 0 0 0 0,0 1-1 0 0,0-1 1 0 0,-1 0 0 0 0,1 1-1 0 0,0-1 1 0 0,0 0 0 0 0,-1 1 0 0 0,1-1-1 0 0,0 1 1 0 0,-1-1 0 0 0,1 0-1 0 0,0 1 1 0 0,-1-1 0 0 0,1 1-1 0 0,-1-1 1 0 0,1 1 0 0 0,-1-1 0 0 0,1 1-1 0 0,-1-1 1 0 0,0 1 0 0 0,1 0-1 0 0,-1-1 1 0 0,1 1 0 0 0,-1 0-1 0 0,0 0 1 0 0,1-1 0 0 0,-1 1 0 0 0,0 0-1 0 0,1 0 1 0 0,-1 0 0 0 0,0 0-1 0 0,1 0 1 0 0,-1 0 0 0 0,0 0-1 0 0,0 0 1 0 0,1 0 0 0 0,-1 0 0 0 0,0 0-1 0 0,1 0 1 0 0,-1 0 0 0 0,0 1-1 0 0,1-1 1 0 0,-1 0 0 0 0,1 0-1 0 0,-1 1 1 0 0,0-1 0 0 0,1 1 0 0 0,-1-1-70 0 0,-1 1 260 0 0,-11-1-45 0 0,1 0-1 0 0,0 2 1 0 0,0-1 0 0 0,0 1 0 0 0,0 1 0 0 0,1 1 0 0 0,-1-1-1 0 0,1 2 1 0 0,0-1 0 0 0,0 2 0 0 0,0-1 0 0 0,-1 3-215 0 0,1-3 49 0 0,0 0-1 0 0,0 1 1 0 0,1 1 0 0 0,-1 0 0 0 0,2 0-1 0 0,-1 1 1 0 0,1 0 0 0 0,0 1 0 0 0,1 0 0 0 0,0 0-1 0 0,0 1 1 0 0,1 0 0 0 0,0 0 0 0 0,1 1 0 0 0,0 0-1 0 0,1 0 1 0 0,0 0 0 0 0,1 1 0 0 0,0-1-1 0 0,0 1 1 0 0,2 0 0 0 0,-1 0 0 0 0,2 1 0 0 0,-1 3-49 0 0,4-12 56 0 0,1-1 1 0 0,-1 1-1 0 0,1-1 1 0 0,0 0-1 0 0,0 0 0 0 0,0 0 1 0 0,0 0-1 0 0,0 0 1 0 0,1-1-1 0 0,-1 0 1 0 0,1 1-1 0 0,0-1 1 0 0,0-1-1 0 0,0 1 1 0 0,0 0-1 0 0,0-1 1 0 0,0 0-1 0 0,0 0 1 0 0,0 0-1 0 0,0-1 1 0 0,0 1-1 0 0,1-1 0 0 0,-1 0 1 0 0,0 0-1 0 0,0 0 1 0 0,1-1-1 0 0,-1 0 1 0 0,0 1-1 0 0,0-1 1 0 0,0-1-1 0 0,0 1 1 0 0,0-1-57 0 0,14-4 161 0 0,0-1 0 0 0,-1 0 1 0 0,0-2-1 0 0,-1 0 0 0 0,1 0 0 0 0,-2-2 1 0 0,0 0-1 0 0,3-3-161 0 0,2 0 110 0 0,281-218 950 0 0,-300 231-1058 0 0,0 0 0 0 0,0 0-1 0 0,-1 0 1 0 0,1 1 0 0 0,0-1 0 0 0,0 0-1 0 0,0 0 1 0 0,0 0 0 0 0,0 1-1 0 0,0-1 1 0 0,0 0 0 0 0,0 1 0 0 0,0-1-1 0 0,1 1 1 0 0,-1-1 0 0 0,0 1 0 0 0,0 0-1 0 0,0 0 1 0 0,1-1 0 0 0,-1 1-1 0 0,0 0 1 0 0,0 0 0 0 0,1 0 0 0 0,-1 0-1 0 0,0 0 1 0 0,0 0 0 0 0,0 1 0 0 0,1-1-1 0 0,-1 0 1 0 0,0 1 0 0 0,0-1-1 0 0,0 1 1 0 0,0-1 0 0 0,0 1 0 0 0,1-1-1 0 0,-1 1 1 0 0,0 0 0 0 0,0 0-1 0 0,-1-1 1 0 0,1 1 0 0 0,0 0 0 0 0,0 0-1 0 0,0 0 1 0 0,0 0 0 0 0,-1 0 0 0 0,1 0-1 0 0,0 0 1 0 0,-1 0 0 0 0,1 0-1 0 0,-1 1 1 0 0,0-1 0 0 0,1 0 0 0 0,-1 0-1 0 0,0 0 1 0 0,1 1 0 0 0,-1-1 0 0 0,0 0-1 0 0,0 1-1 0 0,2 190 199 0 0,-6-130-195 0 0,-3 0 0 0 0,-2 0-1 0 0,-3-1 1 0 0,-8 19-4 0 0,16-64 2 0 0,-9 32 8 0 0,-2-1 0 0 0,-2-1 0 0 0,-2-1-1 0 0,-2 0 1 0 0,-2-2 0 0 0,-2 0 0 0 0,-1-2 0 0 0,-3 0-1 0 0,-1-2-9 0 0,21-26 0 0 0,-1 0 0 0 0,0-1 0 0 0,-1 0 0 0 0,-1-1 0 0 0,0 0 0 0 0,0-1-1 0 0,-1 0 1 0 0,0-1 0 0 0,-1 0 0 0 0,0-1 0 0 0,-11 5 0 0 0,23-13 2 0 0,0 1 0 0 0,0 0 0 0 0,1-1 0 0 0,-1 1 0 0 0,0-1 0 0 0,0 1 0 0 0,0-1 0 0 0,0 0 0 0 0,0 0 0 0 0,0 0 0 0 0,0 0 0 0 0,0 0 0 0 0,0 0 0 0 0,0-1 0 0 0,0 1 0 0 0,1-1 0 0 0,-1 1 0 0 0,0-1 1 0 0,0 1-1 0 0,0-1 0 0 0,1 0 0 0 0,-1 0 0 0 0,0 0 0 0 0,1 0 0 0 0,-1-1 0 0 0,1 1 0 0 0,-1 0 0 0 0,1 0 0 0 0,-1-1 0 0 0,1 1 0 0 0,0-1 0 0 0,0 0 0 0 0,0 1 0 0 0,0-1 0 0 0,0 0-2 0 0,-9-70 16 0 0,14 46-15 0 0,1-1 1 0 0,1 1 0 0 0,1 1 0 0 0,1-1-1 0 0,2 1 1 0 0,0 1 0 0 0,2-1 0 0 0,0 2-1 0 0,2 0 1 0 0,0 0 0 0 0,5-2-2 0 0,-19 24-1 0 0,26-42-104 0 0,1 2 1 0 0,2 1-1 0 0,1 1 0 0 0,3 1 0 0 0,1 2 0 0 0,11-8 105 0 0,1 22-2846 0 0,-24 21-8826 0 0,-19 1-356 0 0</inkml:trace>
  <inkml:trace contextRef="#ctx0" brushRef="#br0" timeOffset="5739.701">1452 504 0 0 0,'0'0'693'0'0,"0"0"380"0"0,0 0-10 0 0,0 0-38 0 0,0 0 2 0 0,0 0-77 0 0,0 0-108 0 0,0 0-96 0 0,0 0-83 0 0,0 0-51 0 0,7-2 7513 0 0,25-11-6304 0 0,68-25 222 0 0,-93 38-98 0 0,-86 31-1757 0 0,-3 0 18 0 0,70-24-268 0 0,22-6-1634 0 0,4-2-3274 0 0,-11 1-5971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8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97 420 5473 0 0,'0'0'1446'0'0,"0"0"-514"0"0,0 0-321 0 0,0 0 45 0 0,0 0 276 0 0,0 0 303 0 0,0 0 147 0 0,0 0-62 0 0,0 0-146 0 0,0 0-186 0 0,0 0-141 0 0,16-7-109 0 0,49-21-111 0 0,18 21 1734 0 0,154-9 1352 0 0,-78-11-2777 0 0,-42 12-608 0 0,-72 11-342 0 0,-45 4-12 0 0,0 0-16 0 0,0 0-20 0 0,0 0-24 0 0,0 0-46 0 0,0 0-66 0 0,-23 26-5610 0 0,10-17-2486 0 0,7-1-2743 0 0</inkml:trace>
  <inkml:trace contextRef="#ctx0" brushRef="#br0" timeOffset="262.722">1 702 9530 0 0,'0'0'1174'0'0,"0"0"-366"0"0,0 0-35 0 0,0 0 326 0 0,0 0 337 0 0,0 0 144 0 0,0 0-87 0 0,0 0-182 0 0,34-3-225 0 0,108-8-211 0 0,192-10 1658 0 0,-245 17-6543 0 0,-89 3-511 0 0,0-1-361 0 0,0 1-5403 0 0</inkml:trace>
  <inkml:trace contextRef="#ctx0" brushRef="#br0" timeOffset="1060.439">353 0 0 0 0,'0'0'697'0'0,"0"0"1373"0"0,0 0 400 0 0,0 0-132 0 0,0 0-240 0 0,0 0-254 0 0,0 0-258 0 0,0 0-218 0 0,0 0-168 0 0,0 0-127 0 0,0 0-119 0 0,0 0-103 0 0,0 0-111 0 0,0 0-173 0 0,0 0-136 0 0,0 0-126 0 0,0 0-111 0 0,0 0-74 0 0,4 11 75 0 0,37 40 910 0 0,138 99 659 0 0,-126-108-1505 0 0,1-3-1 0 0,2-2 1 0 0,1-2-1 0 0,10 1-258 0 0,-2-1 233 0 0,-65-35-212 0 0,1 0-1 0 0,0 0 1 0 0,-1 0-1 0 0,1 0 1 0 0,-1 0-1 0 0,1 0 1 0 0,-1 1-1 0 0,1-1 1 0 0,-1 0-1 0 0,1 0 1 0 0,-1 1-1 0 0,0-1 1 0 0,1 0-1 0 0,-1 1 1 0 0,1-1-1 0 0,-1 0 1 0 0,1 1-1 0 0,-1-1 1 0 0,0 0-1 0 0,1 1 1 0 0,-1-1-1 0 0,0 1 1 0 0,0-1-1 0 0,1 1 1 0 0,-1-1-1 0 0,0 1 1 0 0,0-1-1 0 0,0 1 1 0 0,1-1-1 0 0,-1 1 1 0 0,0-1-1 0 0,0 1 1 0 0,0-1-1 0 0,0 1 1 0 0,0-1-1 0 0,0 1 1 0 0,0-1-1 0 0,0 1 1 0 0,0 0-1 0 0,0-1 1 0 0,-1 1-1 0 0,1-1 1 0 0,0 1-1 0 0,0-1 1 0 0,0 1-1 0 0,-1-1 1 0 0,1 1-1 0 0,0-1 1 0 0,-1 0-1 0 0,1 1 1 0 0,0-1-1 0 0,-1 1 1 0 0,1-1-1 0 0,0 0 1 0 0,-1 1-1 0 0,1-1 1 0 0,-1 0-21 0 0,-32 22 494 0 0,19-15-460 0 0,-15 13 25 0 0,0 0 0 0 0,1 2 0 0 0,1 1 0 0 0,2 1 0 0 0,0 2 0 0 0,1 0 0 0 0,-12 20-59 0 0,-69 107 147 0 0,35-51 13 0 0,37-49-1874 0 0,27-49-538 0 0,2-1-1200 0 0,1-2-3627 0 0,1-1-4926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02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119 154 4865 0 0,'0'0'1326'0'0,"0"0"-23"0"0,0 0-38 0 0,0 0 63 0 0,0 0 111 0 0,0 0 67 0 0,0 0-40 0 0,0 0-226 0 0,0 0-332 0 0,0 0-333 0 0,0 0-202 0 0,-11 11-102 0 0,-34 37-25 0 0,16 27 234 0 0,25-50-348 0 0,-24 221 664 0 0,26 34-480 0 0,3-270-299 0 0,0 0 0 0 0,1-1 0 0 0,0 1 0 0 0,1-1 0 0 0,0 1 0 0 0,0-1-1 0 0,1 0 1 0 0,0 0 0 0 0,1 0 0 0 0,4 5-17 0 0,-7-12 39 0 0,-1 1 0 0 0,1-1 0 0 0,1 1 0 0 0,-1-1 0 0 0,0 0-1 0 0,1 0 1 0 0,-1 0 0 0 0,1-1 0 0 0,-1 1 0 0 0,1-1 0 0 0,0 1-1 0 0,0-1 1 0 0,0 0 0 0 0,-1 0 0 0 0,1 0 0 0 0,0 0 0 0 0,1 0 0 0 0,-1-1-1 0 0,0 0 1 0 0,0 1 0 0 0,0-1 0 0 0,0 0 0 0 0,0 0 0 0 0,0-1 0 0 0,0 1-1 0 0,0-1 1 0 0,0 1 0 0 0,0-1 0 0 0,0 0 0 0 0,0 0 0 0 0,0-1-1 0 0,0 1 1 0 0,1-1-39 0 0,86-61 1041 0 0,-43 15-850 0 0,-2-2 0 0 0,-3-1 0 0 0,-2-3-1 0 0,-2-1 1 0 0,-2-2 0 0 0,3-13-191 0 0,-20 35 58 0 0,-2-1 1 0 0,-2 0-1 0 0,-1-2 0 0 0,-2 1 1 0 0,-1-2-1 0 0,-2 1 1 0 0,-2-1-1 0 0,-2 0 1 0 0,-1-1-1 0 0,-2 0 0 0 0,-3-23-58 0 0,-10 23 439 0 0,-2 61-401 0 0,-4 44 150 0 0,4 1 1 0 0,2 0 0 0 0,3 1-1 0 0,3 0 1 0 0,3 0 0 0 0,6 54-189 0 0,1-21 393 0 0,5-1 1 0 0,20 86-394 0 0,5-73-18 0 0,-31-103-952 0 0,-4-16-6473 0 0,0 1 1937 0 0,0 2-6083 0 0</inkml:trace>
  <inkml:trace contextRef="#ctx0" brushRef="#br0" timeOffset="244.09">851 678 12475 0 0,'0'0'1628'0'0,"0"0"-661"0"0,0 0-288 0 0,0 0 77 0 0,0 0 232 0 0,0 0 175 0 0,0 0-9 0 0,0 0-160 0 0,0 0-261 0 0,-6 34-253 0 0,-16 105-174 0 0,28-69-5 0 0,27 30-1271 0 0,-32-94-598 0 0,-1-5-4679 0 0,0-1-4015 0 0</inkml:trace>
  <inkml:trace contextRef="#ctx0" brushRef="#br0" timeOffset="913.585">982 774 9898 0 0,'0'0'1518'0'0,"0"0"-507"0"0,0 0-286 0 0,0 0 66 0 0,0 0 160 0 0,0 0 136 0 0,0 0 18 0 0,0 0-67 0 0,0 0-106 0 0,0 0-145 0 0,0 0-116 0 0,0 0-111 0 0,0 0-101 0 0,29-5-63 0 0,92-16-67 0 0,99-11 779 0 0,-205 32-712 0 0,-22-2 700 0 0,-19-3-803 0 0,-85-49-109 0 0,110 53-182 0 0,1 1 0 0 0,-1-1 1 0 0,1 1-1 0 0,-1-1 0 0 0,1 1 0 0 0,-1 0 1 0 0,1-1-1 0 0,-1 1 0 0 0,1-1 1 0 0,-1 1-1 0 0,0 0 0 0 0,1 0 0 0 0,-1-1 1 0 0,1 1-1 0 0,-1 0 0 0 0,0 0 0 0 0,1 0 1 0 0,-1 0-1 0 0,0 0 0 0 0,1 0 1 0 0,-1 0-1 0 0,0 0 0 0 0,1 0 0 0 0,-1 0 1 0 0,0 0-1 0 0,1 0 0 0 0,-1 0 1 0 0,0 1-1 0 0,1-1 0 0 0,-1 0 0 0 0,0 1 1 0 0,1-1-1 0 0,-1 0 0 0 0,1 1 1 0 0,-1-1-1 0 0,1 0 0 0 0,-1 1 0 0 0,1-1 1 0 0,-1 1-1 0 0,1-1 0 0 0,-1 1 0 0 0,1-1 1 0 0,0 1-1 0 0,-1-1 0 0 0,1 1 1 0 0,0 0-1 0 0,-1-1 0 0 0,1 1 0 0 0,0 0 1 0 0,0-1-1 0 0,0 1 0 0 0,-1-1 1 0 0,1 1-1 0 0,0 0 0 0 0,0 0-2 0 0,-2 45 49 0 0,3-34-11 0 0,16 163 173 0 0,-9-132 346 0 0,23-116 526 0 0,74-85-987 0 0,-67 108-189 0 0,-48 80-5641 0 0,6-15-2909 0 0,2-6-3525 0 0</inkml:trace>
  <inkml:trace contextRef="#ctx0" brushRef="#br0" timeOffset="1334.659">1600 697 12419 0 0,'0'0'1843'0'0,"0"0"-426"0"0,0 0-287 0 0,0 0 21 0 0,0 0 90 0 0,0 0-10 0 0,0 0-114 0 0,0 0-191 0 0,0 0-212 0 0,0 0-126 0 0,0 0-110 0 0,0 0-88 0 0,34-21-55 0 0,104-65-55 0 0,-68 54 167 0 0,-3 25 177 0 0,-66 8-605 0 0,1 0 0 0 0,-1 1 1 0 0,0-1-1 0 0,1 1 0 0 0,-1 0 0 0 0,0-1 1 0 0,0 1-1 0 0,0 0 0 0 0,0-1 0 0 0,0 1 1 0 0,-1 0-1 0 0,1 0 0 0 0,0 0 0 0 0,-1 0 1 0 0,1 0-1 0 0,-1 0 0 0 0,0 0 0 0 0,0 0 1 0 0,0 0-1 0 0,0 0 0 0 0,0 0 0 0 0,0 0 0 0 0,0 0 1 0 0,-1 0-1 0 0,1 0 0 0 0,-1 0 0 0 0,0 1-19 0 0,1 3 60 0 0,-3 5-11 0 0,0 0-1 0 0,-1 0 1 0 0,0-1 0 0 0,0 1 0 0 0,-1-1 0 0 0,0 0 0 0 0,-1 0 0 0 0,-1-1-1 0 0,1 0 1 0 0,-3 3-49 0 0,-3 5 36 0 0,-41 49 47 0 0,42-56-65 0 0,1 1 1 0 0,0 1 0 0 0,1 0-1 0 0,1 0 1 0 0,0 1-1 0 0,0 0 1 0 0,1 0-1 0 0,1 0 1 0 0,0 1-1 0 0,1 0 1 0 0,-1 5-19 0 0,6-17 9 0 0,-1 0 0 0 0,1 0 0 0 0,0 0 0 0 0,0 0 0 0 0,0 0 0 0 0,1 0 0 0 0,-1 0 0 0 0,0 0 0 0 0,1 0 0 0 0,-1 0 0 0 0,1 0 0 0 0,0 0 0 0 0,0 0 1 0 0,0-1-1 0 0,0 1 0 0 0,0 0 0 0 0,0 0 0 0 0,0-1 0 0 0,0 1 0 0 0,1-1 0 0 0,-1 1 0 0 0,0-1 0 0 0,1 1 0 0 0,0-1 0 0 0,-1 0 0 0 0,1 0 0 0 0,0 0 1 0 0,-1 0-1 0 0,1 0 0 0 0,0 0 0 0 0,0 0 0 0 0,0-1 0 0 0,0 1 0 0 0,0-1 0 0 0,0 1 0 0 0,0-1 0 0 0,0 0 0 0 0,0 0 0 0 0,0 0 0 0 0,0 0-9 0 0,85-4 511 0 0,65-49-64 0 0,-123 41-488 0 0,4 0-664 0 0,-22 10-3818 0 0,1 1-3722 0 0,-11 1-4705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3.6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1 189 0 0 0,'0'0'796'0'0,"0"0"539"0"0,0 0 296 0 0,0 0 4 0 0,0 0-240 0 0,0 0-357 0 0,0 0-298 0 0,0 0-148 0 0,0 0-21 0 0,3-1 16 0 0,105 10 4534 0 0,177-25-66 0 0,335-84-1866 0 0,-124 27-1989 0 0,-405 65-850 0 0,-74 35-1160 0 0,-3-26-3244 0 0,-8-2-3942 0 0,-1 1-3859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4.6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0 267 0 0 0,'0'0'831'0'0,"0"0"-16"0"0,0 0-142 0 0,0 0 115 0 0,0 0 362 0 0,0 0 390 0 0,0 0 217 0 0,0 0 22 0 0,0 0-86 0 0,33-4-171 0 0,106-13-182 0 0,195-41 3627 0 0,-243 42-4088 0 0,835-124 2981 0 0,-475 116-3095 0 0,-450 24-659 0 0,-1 0 72 0 0,0 0 67 0 0,-23 0 655 0 0,-56-7-602 0 0,79 7-284 0 0,0 0-3 0 0,0 0 0 0 0,0 0-13 0 0,0 0 8 0 0,0 0 2 0 0,0 0-3 0 0,0 0-8 0 0,0 0 10 0 0,0 0 4 0 0,0 0-13 0 0,0 0 8 0 0,0 0 2 0 0,0 0 1 0 0,0 0 0 0 0,0 0-18 0 0,0 0 2 0 0,0 0 9 0 0,0 0-10 0 0,0 0 5 0 0,0 0-22 0 0,0 0-3 0 0,0 0 10 0 0,0 0-12 0 0,0 0 6 0 0,0 0-11 0 0,0 0-1 0 0,0 0-19 0 0,-11 27-5611 0 0,6-20-296 0 0,2-3-5909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57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1340 0 0 0,'0'0'688'0'0,"0"0"1045"0"0,0 0 462 0 0,0 0 64 0 0,0 0-87 0 0,0 0-190 0 0,0 0-216 0 0,0 0-230 0 0,0 0-352 0 0,0-7-344 0 0,35-99 1076 0 0,164-224 1228 0 0,289-351-969 0 0,-483 675-2164 0 0,10-16 80 0 0,1 2 1 0 0,0 0-1 0 0,2 0 0 0 0,0 2 1 0 0,1 0-1 0 0,15-9-91 0 0,-32 28-7 0 0,0 1 0 0 0,0-1 1 0 0,0 1-1 0 0,0-1 0 0 0,0 1 0 0 0,0 0 0 0 0,-1 0 0 0 0,1 0 0 0 0,-1 0 1 0 0,1 0-1 0 0,-1 0 0 0 0,0 0 0 0 0,1 0 0 0 0,-1 1 0 0 0,0-1 1 0 0,-1 1-1 0 0,1-1 0 0 0,0 0 0 0 0,-1 1 0 0 0,1-1 0 0 0,-1 1 0 0 0,0-1 1 0 0,0 1-1 0 0,0-1 0 0 0,0 1 0 0 0,0 0 7 0 0,0-1 2 0 0,37 504 240 0 0,28-110-150 0 0,-63-311 400 0 0,-22-84 916 0 0,10-3-1331 0 0,0 0 0 0 0,0-1 1 0 0,0 0-1 0 0,0-1 0 0 0,1 0 1 0 0,0 0-1 0 0,0-1 0 0 0,0-1 0 0 0,1 1 1 0 0,-8-7-78 0 0,-15-7 62 0 0,-23-20-39 0 0,1-2 1 0 0,2-2-1 0 0,2-2 1 0 0,2-2 0 0 0,2-3-1 0 0,-34-48-23 0 0,18 25-53 0 0,32 40-495 0 0,28 31-99 0 0,3 8-1918 0 0,22 19-4688 0 0,-15-13-3687 0 0</inkml:trace>
  <inkml:trace contextRef="#ctx0" brushRef="#br0" timeOffset="1116.369">1093 1124 6873 0 0,'0'0'1539'0'0,"0"0"-412"0"0,0 0 64 0 0,0 0 346 0 0,0 0 204 0 0,0 0 12 0 0,0 0-216 0 0,0 0-274 0 0,0 0-220 0 0,38-25-185 0 0,123-84-141 0 0,56-65 1261 0 0,-161 124-1596 0 0,-2-3-1 0 0,-2-2 1 0 0,-3-2 0 0 0,0-5-382 0 0,-29 35 50 0 0,-2 0 0 0 0,-1-1 0 0 0,-2-1 0 0 0,0-1 0 0 0,-2 0 0 0 0,-2-1 0 0 0,0 0 0 0 0,-2 0 0 0 0,-1-1 0 0 0,1-18-50 0 0,-9-89 145 0 0,-1 136-149 0 0,0 0-1 0 0,0 0 0 0 0,-1 0 1 0 0,1 0-1 0 0,-1 1 0 0 0,1-1 1 0 0,-1 0-1 0 0,0 1 0 0 0,0 0 1 0 0,0-1-1 0 0,0 1 0 0 0,0 0 1 0 0,0 0-1 0 0,-1 0 0 0 0,1 0 1 0 0,-1 0-1 0 0,1 1 0 0 0,-1-1 0 0 0,0 1 1 0 0,0-1-1 0 0,0 1 0 0 0,0 0 1 0 0,0 0-1 0 0,0 1 0 0 0,0-1 1 0 0,0 0-1 0 0,0 1 0 0 0,0 0 1 0 0,0 0-1 0 0,0 0 0 0 0,0 0 1 0 0,0 0-1 0 0,0 1 0 0 0,0-1 1 0 0,0 1-1 0 0,0 0 0 0 0,0 0 1 0 0,0 0-1 0 0,0 0 0 0 0,0 1 0 0 0,0-1 1 0 0,1 1-1 0 0,-1-1 0 0 0,1 1 1 0 0,-1 0-1 0 0,1 0 0 0 0,0 0 1 0 0,-1 1-1 0 0,0 1 5 0 0,-26 23-25 0 0,2 2 0 0 0,1 1 0 0 0,1 1 0 0 0,2 1 0 0 0,1 1 0 0 0,1 1 0 0 0,-11 26 25 0 0,20-35-2 0 0,1-1-1 0 0,2 2 0 0 0,0-1 1 0 0,2 1-1 0 0,0 0 0 0 0,2 1 1 0 0,1 0-1 0 0,1 0 0 0 0,2 0 1 0 0,0 0-1 0 0,2 0 0 0 0,1 0 3 0 0,0-14 7 0 0,1-1 0 0 0,0 1 0 0 0,1-1 0 0 0,1 0 0 0 0,0-1 0 0 0,1 1 0 0 0,0-1 0 0 0,0 0 0 0 0,1 0 0 0 0,1-1 0 0 0,0 0 0 0 0,0 0 0 0 0,1-1 0 0 0,0 0 0 0 0,0 0 1 0 0,1-1-1 0 0,1-1 0 0 0,-1 0 0 0 0,1 0 0 0 0,0-1 0 0 0,1 0 0 0 0,-1-1 0 0 0,1 0 0 0 0,0-1 0 0 0,0 0 0 0 0,1-1 0 0 0,-1 0 0 0 0,1-1 0 0 0,0-1 0 0 0,-1 0 0 0 0,10-1-7 0 0,0-1 80 0 0,1-2 0 0 0,0 0 0 0 0,-1-1 1 0 0,0-2-1 0 0,0 0 0 0 0,0-2 0 0 0,-1 0 1 0 0,0-1-1 0 0,-1-1 0 0 0,0-1 0 0 0,-1-1 1 0 0,15-11-81 0 0,315-203 328 0 0,-341 221-322 0 0,0 1 0 0 0,0-1-1 0 0,0 1 1 0 0,0 1 0 0 0,1 0 0 0 0,-1 0 0 0 0,1 0 0 0 0,0 1 0 0 0,0 1 0 0 0,0-1 0 0 0,2 1-6 0 0,-9 3 2 0 0,-1-1-1 0 0,1 1 1 0 0,0-1-1 0 0,-1 1 1 0 0,1 0 0 0 0,-1 0-1 0 0,0 0 1 0 0,0 0-1 0 0,0 0 1 0 0,0 0 0 0 0,0 0-1 0 0,0 0 1 0 0,0 0-1 0 0,-1 0 1 0 0,1 0 0 0 0,-1 1-1 0 0,1-1 1 0 0,-1 0-1 0 0,0 0 1 0 0,0 1-1 0 0,0-1 1 0 0,0 0 0 0 0,0 0-1 0 0,-1 1 1 0 0,1-1-1 0 0,-1 0 1 0 0,1 0 0 0 0,-1 1-2 0 0,0 4 8 0 0,-2 15 11 0 0,-1 0-1 0 0,-2-1 0 0 0,0 1 1 0 0,-1-1-1 0 0,-1 0 0 0 0,-1 0 0 0 0,-1-1 1 0 0,-6 8-19 0 0,6-8 0 0 0,6-12 4 0 0,-3 9 12 0 0,-1 0 0 0 0,0-1 0 0 0,-1 0 0 0 0,-1 0 0 0 0,-1-1 0 0 0,0 0 0 0 0,0-1 0 0 0,-2-1 0 0 0,0 0 0 0 0,0 0 0 0 0,-7 3-16 0 0,-28 0 0 0 0,38-57-72 0 0,10 35 55 0 0,1 1 3 0 0,1 0 0 0 0,0 0 0 0 0,0 1 0 0 0,0-1 0 0 0,0 1 0 0 0,0-1 0 0 0,1 1 1 0 0,0 0-1 0 0,0 0 0 0 0,0 0 0 0 0,1 1 0 0 0,-1-1 0 0 0,1 1 0 0 0,0-1 0 0 0,0 1 0 0 0,0 0 1 0 0,0 1-1 0 0,0-1 0 0 0,1 1 0 0 0,-1 0 0 0 0,1 0 0 0 0,0 0 0 0 0,0 1 0 0 0,-1-1 0 0 0,1 1 1 0 0,0 0-1 0 0,0 1 0 0 0,0-1 0 0 0,1 1 14 0 0,3 0-10 0 0,-1 0 0 0 0,0 0 0 0 0,1 1 0 0 0,-1 0 1 0 0,0 0-1 0 0,1 1 0 0 0,-1 1 0 0 0,0-1 0 0 0,-1 1 0 0 0,1 0 0 0 0,0 1 1 0 0,-1 0-1 0 0,0 0 0 0 0,0 1 0 0 0,2 1 10 0 0,3 3 18 0 0,1-1 1 0 0,-1 0-1 0 0,1-1 0 0 0,0 0 1 0 0,1-1-1 0 0,-1 0 0 0 0,1-1 1 0 0,1-1-1 0 0,-1 0 1 0 0,0-1-1 0 0,1-1 0 0 0,0 0 1 0 0,6 0-19 0 0,9-5 81 0 0,-1-1 0 0 0,0-1 0 0 0,0-1 0 0 0,-1-2 0 0 0,0-1 0 0 0,0-1 0 0 0,0-2-1 0 0,-2 0 1 0 0,0-2 0 0 0,0 0 0 0 0,-1-2 0 0 0,-1-1 0 0 0,0-1 0 0 0,-2-1 0 0 0,0-1 0 0 0,-1-1 0 0 0,-1-1 0 0 0,6-10-81 0 0,-16 20 36 0 0,-5 7-13 0 0,-1 1 0 0 0,0-1 1 0 0,1 0-1 0 0,-2-1 0 0 0,1 1 1 0 0,-1-1-1 0 0,0 1 0 0 0,0-1 0 0 0,0 0 1 0 0,-1 0-1 0 0,0 0 0 0 0,0-1 1 0 0,0 1-1 0 0,-1 0 0 0 0,0-1 0 0 0,0-2-23 0 0,-2 8-1 0 0,0 0 0 0 0,1 0-1 0 0,-1 0 1 0 0,0 1 0 0 0,0-1 0 0 0,1 0-1 0 0,-1 0 1 0 0,0 1 0 0 0,0-1-1 0 0,0 1 1 0 0,0-1 0 0 0,0 1-1 0 0,0-1 1 0 0,0 1 0 0 0,0 0 0 0 0,0-1-1 0 0,0 1 1 0 0,0 0 0 0 0,0 0-1 0 0,0-1 1 0 0,0 1 0 0 0,0 0-1 0 0,-1 0 1 0 0,1 0 0 0 0,0 1-1 0 0,0-1 1 0 0,0 0 0 0 0,0 0 0 0 0,0 1-1 0 0,0-1 1 0 0,0 0 0 0 0,0 1-1 0 0,0-1 1 0 0,0 1 0 0 0,0-1-1 0 0,0 1 1 0 0,0 0 0 0 0,1-1-1 0 0,-1 1 1 0 0,0 0 0 0 0,0 0 0 0 0,1-1-1 0 0,-1 1 1 0 0,0 0 0 0 0,1 0-1 0 0,-1 0 2 0 0,-15 10-19 0 0,1 1 0 0 0,1 1 0 0 0,0 0 1 0 0,0 1-1 0 0,2 0 0 0 0,0 1 0 0 0,0 1 0 0 0,1 0 0 0 0,1 0 0 0 0,1 1 0 0 0,0 0 0 0 0,2 1 0 0 0,0 0 0 0 0,0 0 0 0 0,2 0 0 0 0,0 1 0 0 0,1 0 0 0 0,0 7 19 0 0,4-19-2 0 0,0-1 0 0 0,0 0 0 0 0,0 1 0 0 0,1-1 0 0 0,0 0 0 0 0,0 0 0 0 0,0 0 0 0 0,1 1 0 0 0,0-1 1 0 0,0 0-1 0 0,1-1 0 0 0,-1 1 0 0 0,1 0 0 0 0,1-1 0 0 0,-1 0 0 0 0,1 0 0 0 0,0 0 0 0 0,0 0 0 0 0,0 0 0 0 0,1-1 0 0 0,-1 1 0 0 0,1-1 0 0 0,0-1 0 0 0,5 4 2 0 0,4 1 50 0 0,-1-1 1 0 0,1-1-1 0 0,0 0 0 0 0,1-1 0 0 0,-1 0 0 0 0,1-2 0 0 0,0 1 0 0 0,0-2 0 0 0,0 0 1 0 0,0 0-1 0 0,1-2 0 0 0,-1 0 0 0 0,0-1 0 0 0,0 0 0 0 0,0-1 0 0 0,0-1 0 0 0,0 0 1 0 0,0-1-1 0 0,0-1 0 0 0,-1 0 0 0 0,0-1 0 0 0,0 0 0 0 0,-1-1 0 0 0,1-1 0 0 0,-1 0 1 0 0,-1-1-1 0 0,0-1 0 0 0,0 1 0 0 0,5-7-50 0 0,-4 2 44 0 0,-1 1 0 0 0,0-2 0 0 0,-1 1-1 0 0,0-2 1 0 0,-1 0 0 0 0,-1 0 0 0 0,-1 0 0 0 0,0-1 0 0 0,-1 0 0 0 0,-1-1-1 0 0,0 0 1 0 0,-2 0 0 0 0,0 0 0 0 0,-1 0 0 0 0,0-1 0 0 0,-2 1 0 0 0,0-1-1 0 0,-2-13-43 0 0,1 24-17 0 0,-1 0 0 0 0,0 0-1 0 0,0 0 1 0 0,-1 0-1 0 0,0 0 1 0 0,0 0-1 0 0,-1 1 1 0 0,1-1-1 0 0,-2 1 1 0 0,1 0-1 0 0,-1-1 1 0 0,-1 2 0 0 0,1-1-1 0 0,-1 0 1 0 0,0 1-1 0 0,-1 0 1 0 0,1 0-1 0 0,-1 0 1 0 0,0 1-1 0 0,-1 0 1 0 0,1 0 0 0 0,-1 1-1 0 0,0 0 1 0 0,0 0-1 0 0,0 0 1 0 0,-1 1-1 0 0,1 0 1 0 0,-1 1-1 0 0,0-1 1 0 0,0 2-1 0 0,0-1 1 0 0,0 1 0 0 0,0 0-1 0 0,0 0 1 0 0,-3 1 17 0 0,7 0-125 0 0,0-1 0 0 0,-1 1 0 0 0,1 0 0 0 0,0 0 0 0 0,0 0 0 0 0,0 0 0 0 0,-1 1 0 0 0,1 0 0 0 0,0 0 0 0 0,0 0 0 0 0,0 0 0 0 0,0 1 0 0 0,0-1 0 0 0,0 1 1 0 0,1 0-1 0 0,-1 0 0 0 0,0 0 0 0 0,1 1 0 0 0,0-1 0 0 0,-1 1 0 0 0,1 0 0 0 0,0 0 0 0 0,1 0 0 0 0,-1 0 0 0 0,0 1 0 0 0,1-1 0 0 0,0 1 0 0 0,0 0 0 0 0,0-1 0 0 0,0 1 0 0 0,0 0 1 0 0,1 0-1 0 0,0 0 0 0 0,0 0 0 0 0,0 0 125 0 0,0 22-2729 0 0,2-10-2081 0 0,6-4-6989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99 246 6353 0 0,'0'0'1730'0'0,"0"0"-95"0"0,0 0-29 0 0,0 0 42 0 0,0 0 39 0 0,0 0-67 0 0,0 0-237 0 0,0 0-309 0 0,0 0-310 0 0,0 0-274 0 0,0 0-193 0 0,0 0-120 0 0,-3-4-27 0 0,0 1-148 0 0,3 3 15 0 0,0 0-1 0 0,0 1 1 0 0,0-1 0 0 0,0 1-1 0 0,0-1 1 0 0,0 0-1 0 0,0 1 1 0 0,0-1 0 0 0,0 1-1 0 0,0-1 1 0 0,-1 0 0 0 0,1 1-1 0 0,0-1 1 0 0,0 0-1 0 0,0 1 1 0 0,-1-1 0 0 0,1 0-1 0 0,0 1 1 0 0,-1-1-1 0 0,1 0 1 0 0,0 0 0 0 0,-1 1-1 0 0,1-1 1 0 0,0 0-1 0 0,-1 0 1 0 0,1 0 0 0 0,0 1-1 0 0,-1-1 1 0 0,1 0-1 0 0,0 0 1 0 0,-1 0 0 0 0,1 0-1 0 0,-1 0 1 0 0,1 0 0 0 0,0 0-1 0 0,-1 0 1 0 0,1 0-1 0 0,-1 0 1 0 0,1 0 0 0 0,0 0-1 0 0,-1 0 1 0 0,1 0-1 0 0,-1 0 1 0 0,1 0 0 0 0,0 0-1 0 0,-1-1 1 0 0,1 1-1 0 0,-1 0 1 0 0,1 0 0 0 0,0 0-1 0 0,-1-1-16 0 0,-69 506 2493 0 0,63-275-2359 0 0,7-225-121 0 0,0 1-1 0 0,0-1 0 0 0,0 1 1 0 0,0-1-1 0 0,1 1 0 0 0,0-1 0 0 0,0 1 1 0 0,1-1-1 0 0,-1 0 0 0 0,1 0 0 0 0,0 0 1 0 0,1 0-1 0 0,-1 0 0 0 0,1 0 1 0 0,0 0-1 0 0,0-1 0 0 0,0 1 0 0 0,1-1 1 0 0,0 0-1 0 0,-1 0 0 0 0,1-1 0 0 0,1 1 1 0 0,-1-1-1 0 0,1 1 0 0 0,-1-2 0 0 0,1 1 1 0 0,0 0-1 0 0,0-1 0 0 0,0 0 1 0 0,0 0-1 0 0,0 0 0 0 0,1-1 0 0 0,-1 0 1 0 0,0 0-1 0 0,4 0-12 0 0,8-5 68 0 0,0 0 1 0 0,-1-1 0 0 0,1-1-1 0 0,-1-1 1 0 0,0-1-1 0 0,-1 0 1 0 0,0 0-1 0 0,0-2 1 0 0,-1 0 0 0 0,0-1-1 0 0,0 0 1 0 0,-1-1-1 0 0,-1 0 1 0 0,0-1 0 0 0,-1 0-1 0 0,8-14-68 0 0,-17 25 4 0 0,49-62 64 0 0,-3-3 0 0 0,-2-2 0 0 0,-4-1 0 0 0,-3-3 0 0 0,-3-1 0 0 0,-3-2-1 0 0,-4-1 1 0 0,12-52-68 0 0,-31 96 31 0 0,-2 0 0 0 0,-1 0 1 0 0,-2-1-1 0 0,-1 0 0 0 0,-1 0 0 0 0,-2-7-31 0 0,-2 42 5 0 0,1-1 0 0 0,-1 1 1 0 0,1 0-1 0 0,-1-1 0 0 0,1 1 1 0 0,-1 0-1 0 0,1-1 0 0 0,-1 1 0 0 0,1-1 1 0 0,-1 1-1 0 0,0-1 0 0 0,1 1 0 0 0,-1-1 1 0 0,0 1-1 0 0,1-1 0 0 0,-1 0 1 0 0,0 1-1 0 0,0-1 0 0 0,1 0 0 0 0,-1 0 1 0 0,0 1-1 0 0,0-1 0 0 0,0 0 0 0 0,1 0 1 0 0,-1 0-1 0 0,0 0 0 0 0,0 0 0 0 0,0 0 1 0 0,1 0-1 0 0,-1-1 0 0 0,0 1 1 0 0,0 0-1 0 0,0 0 0 0 0,1-1 0 0 0,-1 1 1 0 0,0 0-1 0 0,1-1 0 0 0,-1 1 0 0 0,0 0 1 0 0,0-1-1 0 0,1 1 0 0 0,-1-1 0 0 0,1 0 1 0 0,-1 1-1 0 0,1-1 0 0 0,-1 1 1 0 0,1-1-1 0 0,-1 0 0 0 0,1 1 0 0 0,-1-1 1 0 0,1 0-1 0 0,0 0 0 0 0,-1 1 0 0 0,1-1 1 0 0,0 0-1 0 0,0 0 0 0 0,-1 1 0 0 0,1-1 1 0 0,0 0-1 0 0,0 0-5 0 0,-21 39 24 0 0,2 0-1 0 0,2 1 1 0 0,1 1-1 0 0,2 1 1 0 0,2 0-1 0 0,-3 25-23 0 0,3-2 54 0 0,2 1 0 0 0,4 0-1 0 0,2 0 1 0 0,5 55-54 0 0,4-78 37 0 0,1 1-1 0 0,2-2 1 0 0,3 1-1 0 0,0-1 1 0 0,3-1 0 0 0,2 0-1 0 0,3 3-36 0 0,-9-12-9 0 0,4-55-7765 0 0,-6 15 853 0 0,-3 5-4310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10410 0 0,'0'0'3294'0'0,"0"0"-1111"0"0,0 0-586 0 0,0 0-190 0 0,0 0-120 0 0,0 0-159 0 0,0 0-212 0 0,0 0-254 0 0,0 0-192 0 0,0 0-82 0 0,0 0-28 0 0,0 0 30 0 0,-2 11-2 0 0,-8 89 602 0 0,-21 162 184 0 0,12-166-2104 0 0,19-95 415 0 0,7-1-2115 0 0,4 0-1312 0 0,-5-1-3664 0 0,-3-2-3815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8410 0 0,'0'0'3319'0'0,"0"0"-1464"0"0,0 0-807 0 0,0 0-142 0 0,0 0 72 0 0,0 0 131 0 0,0 0 95 0 0,0 0-71 0 0,0 0-184 0 0,0 0-175 0 0,0 0-141 0 0,0 0-95 0 0,0 0-76 0 0,35-4-54 0 0,107-12-76 0 0,51-2 495 0 0,-192 18-804 0 0,0 0 0 0 0,0 0 0 0 0,0 1 0 0 0,0-1 0 0 0,0 0 0 0 0,0 0-1 0 0,0 0 1 0 0,0 0 0 0 0,0 0 0 0 0,0 0 0 0 0,0 0 0 0 0,0-1 0 0 0,0 1-1 0 0,0 0 1 0 0,0 0 0 0 0,0-1 0 0 0,0 1 0 0 0,0-1 0 0 0,0 1 0 0 0,-1-1 0 0 0,1 1-1 0 0,0-1 1 0 0,0 1 0 0 0,0-1 0 0 0,-1 0 0 0 0,1 0 0 0 0,0 1 0 0 0,-1-1-1 0 0,1 0 1 0 0,0 0 0 0 0,-1 0 0 0 0,1 0 0 0 0,-1 1 0 0 0,1-1 0 0 0,-1 0 0 0 0,0 0-1 0 0,1 0 1 0 0,-1 0 0 0 0,0 0 0 0 0,0 0 0 0 0,0 0 0 0 0,0 0 0 0 0,0 0-1 0 0,0 0 1 0 0,0 0 0 0 0,0 0 0 0 0,0 0 0 0 0,0-1-23 0 0,-2-7 41 0 0,1 0 0 0 0,-1 1 0 0 0,-1-1 1 0 0,1 0-1 0 0,-1 1 0 0 0,-1 0 0 0 0,0 0 0 0 0,0 0 0 0 0,0 0 1 0 0,-1 0-1 0 0,0 1 0 0 0,-1 0 0 0 0,0 0 0 0 0,0 0 0 0 0,0 1 1 0 0,-4-3-42 0 0,-3-5 40 0 0,12 12-43 0 0,0 1-1 0 0,0 0 1 0 0,0-1 0 0 0,0 1 0 0 0,0 0 0 0 0,-1-1 0 0 0,1 1 0 0 0,0 0 0 0 0,-1 0 0 0 0,1 0 0 0 0,-1 0-1 0 0,1 0 1 0 0,-1 1 0 0 0,1-1 0 0 0,-1 0 0 0 0,1 1 0 0 0,-1-1 0 0 0,0 1 0 0 0,0-1 0 0 0,1 1 0 0 0,-1 0-1 0 0,0 0 1 0 0,1 0 0 0 0,-1 0 0 0 0,0 0 0 0 0,0 0 0 0 0,1 0 0 0 0,-1 1 0 0 0,0-1 0 0 0,1 1-1 0 0,-1-1 1 0 0,0 1 0 0 0,1-1 0 0 0,-1 1 0 0 0,1 0 0 0 0,-1 0 0 0 0,1 0 0 0 0,-1 0 0 0 0,1 0 0 0 0,0 0-1 0 0,-1 0 1 0 0,1 0 0 0 0,0 1 0 0 0,0-1 0 0 0,0 0 0 0 0,0 1 0 0 0,0-1 0 0 0,0 1 0 0 0,0 0 3 0 0,-7 23-5 0 0,1-1 0 0 0,2 1 1 0 0,0 0-1 0 0,2 1 0 0 0,0-1 1 0 0,2 23 4 0 0,-5 178 48 0 0,23-234 277 0 0,145-146 28 0 0,-76 69-2182 0 0,-86 85 1389 0 0,3-3-127 0 0,1 3-4063 0 0,-2 0-5194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2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7434 0 0,'0'0'6036'0'0,"0"0"-3395"0"0,0 0-1135 0 0,0 0-99 0 0,0 0-69 0 0,0 0-114 0 0,0 0-170 0 0,0 0-248 0 0,0 0-226 0 0,0 0-153 0 0,0 0-65 0 0,0 0-41 0 0,9-6-26 0 0,31-20-10 0 0,-35 23-212 0 0,0 0-1 0 0,1 1 0 0 0,-1-1 1 0 0,1 2-1 0 0,0-1 0 0 0,0 0 1 0 0,0 1-1 0 0,0 0 0 0 0,0 1 1 0 0,0-1-1 0 0,0 1 0 0 0,0 0 1 0 0,2 1-73 0 0,6-1 75 0 0,-13 3-69 0 0,1-1 0 0 0,-1 1 0 0 0,1 0 1 0 0,-1 0-1 0 0,0-1 0 0 0,0 1 0 0 0,0 0 0 0 0,-1 0 0 0 0,1 0 0 0 0,-1 0 0 0 0,0 0 0 0 0,1 0 0 0 0,-1 0 0 0 0,0 0 0 0 0,-1 0 0 0 0,1 0 0 0 0,-1 0 0 0 0,1 0 0 0 0,-1 0 0 0 0,0 0 0 0 0,0 1-6 0 0,-67 93 132 0 0,3 7-31 0 0,64-102-93 0 0,0 0 0 0 0,0 0-1 0 0,1 0 1 0 0,-1 0-1 0 0,1 0 1 0 0,-1 0 0 0 0,1 0-1 0 0,0 0 1 0 0,0 1-1 0 0,0-1 1 0 0,0 0 0 0 0,0 0-1 0 0,0 0 1 0 0,0 0-1 0 0,1 0 1 0 0,-1 0 0 0 0,1 0-1 0 0,0 0 1 0 0,-1 0-1 0 0,1 0 1 0 0,0 0 0 0 0,0 0-1 0 0,0 0 1 0 0,1-1-1 0 0,-1 1 1 0 0,0 0 0 0 0,1-1-1 0 0,-1 1 1 0 0,1-1-1 0 0,-1 1 1 0 0,1-1 0 0 0,0 0-1 0 0,-1 1 1 0 0,1-1 0 0 0,0 0-1 0 0,0 0 1 0 0,0-1-1 0 0,0 1 1 0 0,0 0 0 0 0,0 0-8 0 0,6 1 122 0 0,0 1 0 0 0,0-1 0 0 0,-1 0 0 0 0,1-1 0 0 0,0 0 0 0 0,1 0 1 0 0,-1-1-1 0 0,0 1 0 0 0,0-2 0 0 0,0 1 0 0 0,0-1 0 0 0,0-1 0 0 0,0 0 1 0 0,0 0-1 0 0,-1 0 0 0 0,1-1 0 0 0,3-1-122 0 0,28-4 413 0 0,-38 8-398 0 0,-1 0-6 0 0,0 0 3 0 0,0 0 16 0 0,0 0 2 0 0,0 0-13 0 0,0 0-6 0 0,0 0 3 0 0,-11-4-2268 0 0,7 2-1453 0 0,1 1-3973 0 0,1 0-4724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3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11098 0 0,'0'0'2045'0'0,"0"0"-393"0"0,0 0-169 0 0,0 0 41 0 0,0 0-43 0 0,0 0-156 0 0,0 0-252 0 0,0 0-287 0 0,0 0-217 0 0,0 0-173 0 0,0 0-58 0 0,0 0-28 0 0,0 0-50 0 0,0 0 472 0 0,83 1 927 0 0,-34 1-1311 0 0,0-2-1 0 0,0-2 0 0 0,0-2 0 0 0,-1-3 0 0 0,9-3-347 0 0,38-19 304 0 0,-61 13-210 0 0,-33 16-140 0 0,-1 0-39 0 0,-27-4-2877 0 0,-3 7-1468 0 0,11 1-4981 0 0,8 0-2520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16203 0 0,'0'0'1486'0'0,"0"0"-384"0"0,0 0 10 0 0,0 0 315 0 0,0 0 189 0 0,0 0-118 0 0,0 0-273 0 0,0 0-282 0 0,0 0-242 0 0,0 0-180 0 0,37 1-124 0 0,115 4-97 0 0,-26-19 187 0 0,14 3-2346 0 0,-137 14-5024 0 0,-2-3-5319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1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16 984 0 0,'0'0'1943'0'0,"0"0"-324"0"0,0 0-20 0 0,0 0 276 0 0,0 0 253 0 0,0 0-28 0 0,0 0-298 0 0,0 0-486 0 0,0 0-448 0 0,0 0-296 0 0,0 0-140 0 0,0-2-37 0 0,4-9 16 0 0,-3 9 8 0 0,-2 13 1261 0 0,-17 20-969 0 0,-2-1 0 0 0,-1-1 0 0 0,-1-1 1 0 0,-1-1-1 0 0,-6 4-711 0 0,-24 28 367 0 0,-176 192 635 0 0,223-243-972 0 0,-1-1-1 0 0,1 1 1 0 0,0 0-1 0 0,1 0 1 0 0,0 1-1 0 0,0-1 1 0 0,1 1-1 0 0,0 0 1 0 0,0 1-1 0 0,1-1 0 0 0,0 1 1 0 0,1-1-1 0 0,0 1 1 0 0,1 0-1 0 0,0 0 1 0 0,0-1-1 0 0,1 9-29 0 0,4-12 25 0 0,-1-1 0 0 0,1 1-1 0 0,0-1 1 0 0,0 0-1 0 0,0 0 1 0 0,1 0-1 0 0,0 0 1 0 0,0-1-1 0 0,0 0 1 0 0,1 0-1 0 0,-1 0 1 0 0,1-1-1 0 0,0 0 1 0 0,0 0-1 0 0,0 0 1 0 0,0-1-1 0 0,0 0 1 0 0,1 0-1 0 0,-1 0 1 0 0,1-1 0 0 0,0 0-1 0 0,-1 0 1 0 0,5-1-25 0 0,513 31 930 0 0,-410 4-884 0 0,-109-31-228 0 0,-4-4 233 0 0,-1 0 0 0 0,0 0 0 0 0,0 0 1 0 0,0 0-1 0 0,0-1 0 0 0,0 1 0 0 0,1 0 1 0 0,-1 0-1 0 0,0 0 0 0 0,0 0 0 0 0,0 0 0 0 0,0-1 1 0 0,1 1-1 0 0,-1 0 0 0 0,0 0 0 0 0,0 0 1 0 0,0 0-1 0 0,1 0 0 0 0,-1 0 0 0 0,0 0 1 0 0,0 0-1 0 0,1 0 0 0 0,-1 0 0 0 0,0 0 1 0 0,0 0-1 0 0,0 0 0 0 0,1 0 0 0 0,-1 0 1 0 0,0 0-1 0 0,0 0 0 0 0,0 0 0 0 0,1 0 1 0 0,-1 0-1 0 0,0 1 0 0 0,0-1 0 0 0,0 0 0 0 0,1 0-51 0 0,-74-131 314 0 0,-118-168-81 0 0,75 82-141 0 0,115 216-118 0 0,1 0 0 0 0,0 0 0 0 0,0 0-1 0 0,0 0 1 0 0,0 0 0 0 0,0 0 0 0 0,0 0 0 0 0,0 0-1 0 0,0 0 1 0 0,0 0 0 0 0,0 1 0 0 0,1-1-1 0 0,-1 0 1 0 0,0 0 0 0 0,1 0 0 0 0,-1 0-1 0 0,1 0 1 0 0,-1 0 0 0 0,1 0 0 0 0,-1 0 0 0 0,1 1-1 0 0,0-1 1 0 0,-1 0 0 0 0,1 1 0 0 0,0-1-1 0 0,-1 0 1 0 0,1 1 0 0 0,0-1 0 0 0,0 1 0 0 0,0-1-1 0 0,0 1 1 0 0,0-1 0 0 0,-1 1 0 0 0,1-1-1 0 0,0 1 1 0 0,0 0 0 0 0,0 0 0 0 0,0 0 0 0 0,0-1-1 0 0,0 1 1 0 0,0 0 0 0 0,0 0 0 0 0,0 0-1 0 0,0 0 1 0 0,0 1 0 0 0,0-1 0 0 0,0 0 0 0 0,0 0-1 0 0,0 1 1 0 0,0-1 0 0 0,0 0 0 0 0,0 1-1 0 0,0-1 1 0 0,0 1 0 0 0,-1-1 0 0 0,1 1 0 0 0,0 0 26 0 0,14-1-270 0 0,35 11-2039 0 0,-18 5-4387 0 0,-19-8-5084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63 0 0 0,'0'0'1579'0'0,"0"0"375"0"0,0 0 158 0 0,0 0 67 0 0,0 0-97 0 0,0 0-136 0 0,0 0-247 0 0,0 0-263 0 0,0 0-250 0 0,0 0-249 0 0,0 0-147 0 0,0 0-98 0 0,-2-1-502 0 0,-4 2 7339 0 0,31 99-6654 0 0,-12-31-553 0 0,-2 1 0 0 0,-4 0-1 0 0,-2 30-321 0 0,-2-20 154 0 0,-3 0 0 0 0,-3 1 0 0 0,-12 62-154 0 0,-32-8 333 0 0,64-216-3648 0 0,-12 47-1164 0 0,-1 4-4604 0 0,-4 29 8296 0 0,2-15-10495 0 0</inkml:trace>
  <inkml:trace contextRef="#ctx0" brushRef="#br0" timeOffset="422.878">1 155 8338 0 0,'0'0'2230'0'0,"0"0"-299"0"0,0 0-88 0 0,0 0-72 0 0,0 0-124 0 0,0 0-210 0 0,0 0-268 0 0,0 0-274 0 0,0 0-227 0 0,0 0-127 0 0,0 0-42 0 0,0 0 16 0 0,0 0 35 0 0,6-1 29 0 0,270-33 3202 0 0,347-61-1914 0 0,-483 75-1751 0 0,-141 18-2470 0 0,-7 0-6861 0 0,6 2-2896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4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9 733 10050 0 0,'0'0'2918'0'0,"0"0"-1523"0"0,0 0-665 0 0,0 0-114 0 0,0 0 91 0 0,0 0 182 0 0,0 0 115 0 0,0 0-18 0 0,0 0-79 0 0,0 0-115 0 0,0 0-144 0 0,-1 22-112 0 0,-7 163 542 0 0,9-163-921 0 0,-1-10-80 0 0,0 0 1 0 0,0 0-1 0 0,1-1 1 0 0,1 1 0 0 0,0 0-1 0 0,0 0 1 0 0,1-1-1 0 0,1 0 1 0 0,0 1-1 0 0,0-1 1 0 0,1 0 0 0 0,1-1-1 0 0,2 4-77 0 0,-7-12 54 0 0,1 0 0 0 0,0 0 0 0 0,0 0 0 0 0,0 0 0 0 0,0-1 0 0 0,1 1 0 0 0,-1-1 0 0 0,0 1-1 0 0,1-1 1 0 0,-1 0 0 0 0,1 0 0 0 0,0 0 0 0 0,-1 0 0 0 0,1 0 0 0 0,0 0 0 0 0,-1-1 0 0 0,1 1 0 0 0,0-1 0 0 0,0 0 0 0 0,-1 0-1 0 0,1 0 1 0 0,0 0 0 0 0,0-1 0 0 0,-1 1 0 0 0,1-1 0 0 0,0 1 0 0 0,-1-1 0 0 0,1 0 0 0 0,0 0 0 0 0,-1 0 0 0 0,1 0 0 0 0,-1-1 0 0 0,0 1-1 0 0,1-1 1 0 0,0 0-54 0 0,78-72 940 0 0,-72 64-964 0 0,199-242 205 0 0,-206 250-183 0 0,-1 0 0 0 0,-1 1-1 0 0,1 0 1 0 0,0-1 0 0 0,0 1-1 0 0,0-1 1 0 0,0 1 0 0 0,0 0 0 0 0,0 0-1 0 0,0-1 1 0 0,0 1 0 0 0,1 0-1 0 0,-1 0 1 0 0,0 0 0 0 0,1 0 0 0 0,-1 1-1 0 0,0-1 1 0 0,1 0 0 0 0,-1 0 0 0 0,1 1-1 0 0,0-1 1 0 0,-1 1 0 0 0,1 0-1 0 0,-1-1 1 0 0,1 1 0 0 0,0 0 0 0 0,-1 0-1 0 0,1 0 1 0 0,0 0 0 0 0,-1 0-1 0 0,1 0 1 0 0,-1 1 0 0 0,2-1 2 0 0,46 125-3 0 0,-45-112 18 0 0,49 114 38 0 0,-50-121-45 0 0,0-1 0 0 0,0-1 0 0 0,1 1 0 0 0,0 0 0 0 0,0-1 0 0 0,0 0 0 0 0,0 0 1 0 0,1 0-1 0 0,0 0 0 0 0,0-1 0 0 0,0 0 0 0 0,0 0 0 0 0,0 0 0 0 0,0 0 0 0 0,1-1 0 0 0,0 0 0 0 0,-1 0 0 0 0,1-1 0 0 0,0 1 0 0 0,0-1 1 0 0,4 0-9 0 0,0-1 73 0 0,1 0 0 0 0,0-1 0 0 0,-1 0 0 0 0,1-1 1 0 0,-1 0-1 0 0,1 0 0 0 0,-1-1 0 0 0,0-1 0 0 0,0 1 1 0 0,0-2-1 0 0,-1 1 0 0 0,1-1 0 0 0,-1-1 0 0 0,0 0 1 0 0,-1 0-1 0 0,1-1 0 0 0,-1 0 0 0 0,-1 0 1 0 0,2-2-74 0 0,6-7 85 0 0,0-1 1 0 0,-1 0 0 0 0,-1 0 0 0 0,0-1 0 0 0,-2-1-1 0 0,0 0 1 0 0,-1-1 0 0 0,-1 0 0 0 0,-1-1 0 0 0,-1 1 0 0 0,0-1-1 0 0,-2-1 1 0 0,-1 1 0 0 0,0-3-86 0 0,-1-24-764 0 0,-4 37-1778 0 0,0 11-5528 0 0,1 0-4262 0 0</inkml:trace>
  <inkml:trace contextRef="#ctx0" brushRef="#br0" timeOffset="1122.053">1264 1 16011 0 0,'0'0'1743'0'0,"0"0"-304"0"0,0 0-266 0 0,0 0-172 0 0,0 0-54 0 0,0 0-31 0 0,0 0-81 0 0,0 0-103 0 0,0 0-70 0 0,0 0-99 0 0,-3 36-87 0 0,-6 119-51 0 0,-7 193 831 0 0,1 86-765 0 0,16-346-488 0 0,-2-87-4 0 0,1 0 0 0 0,0-1 0 0 0,0 1 0 0 0,0 0 0 0 0,0-1 0 0 0,0 1 0 0 0,0 0 0 0 0,0 0 0 0 0,0-1 0 0 0,0 1 0 0 0,0 0 0 0 0,0-1 0 0 0,0 1 0 0 0,0 0 0 0 0,1-1 0 0 0,-1 1 0 0 0,0 0 0 0 0,0-1-1 0 0,1 1 1 0 0,-1 0 0 0 0,1-1 0 0 0,-1 1 0 0 0,0-1 0 0 0,1 1 0 0 0,-1-1 0 0 0,1 1 0 0 0,-1-1 0 0 0,1 1 0 0 0,0-1 0 0 0,-1 0 0 0 0,1 1 0 0 0,-1-1 0 0 0,1 0 0 0 0,0 1 0 0 0,-1-1 0 0 0,1 0 0 0 0,0 0 0 0 0,-1 1 0 0 0,1-1 0 0 0,0 0 0 0 0,-1 0 0 0 0,1 0 0 0 0,0 0 0 0 0,-1 0 0 0 0,1 0 0 0 0,0 0 0 0 0,0 0 0 0 0,-1-1 0 0 0,1 1 0 0 0,0 0 0 0 0,-1 0 0 0 0,1 0 0 0 0,0-1 0 0 0,-1 1 0 0 0,1 0 0 0 0,0-1 1 0 0,32-25-26 0 0,-30 23 26 0 0,225-227-261 0 0,-228 229 257 0 0,1 0 0 0 0,-1 0 0 0 0,1 0 0 0 0,-1 0-1 0 0,1 0 1 0 0,0 0 0 0 0,0 0 0 0 0,-1 0 0 0 0,1 0 0 0 0,0 0 0 0 0,0 1 0 0 0,0-1 0 0 0,0 0 0 0 0,0 0 0 0 0,0 1 0 0 0,0-1 0 0 0,0 1 0 0 0,0-1 0 0 0,0 1 0 0 0,0-1 0 0 0,0 1 0 0 0,0 0 0 0 0,1-1 0 0 0,-1 1 0 0 0,0 0 0 0 0,0 0-1 0 0,0 0 1 0 0,0 0 0 0 0,1 0 0 0 0,-1 0 0 0 0,0 0 0 0 0,0 1 0 0 0,0-1 0 0 0,0 0 0 0 0,1 1 0 0 0,-1-1 0 0 0,0 0 0 0 0,0 1 0 0 0,0 0 0 0 0,0-1 0 0 0,0 1 0 0 0,0-1 0 0 0,0 1 0 0 0,0 0 0 0 0,0 0 0 0 0,-1 0 0 0 0,1-1-1 0 0,0 1 1 0 0,0 0 0 0 0,-1 0 0 0 0,1 0 0 0 0,0 0 0 0 0,-1 0 0 0 0,1 1 0 0 0,-1-1 0 0 0,0 0 0 0 0,1 0 0 0 0,-1 1 4 0 0,0 5-2 0 0,0 1 0 0 0,0-1 0 0 0,1 0-1 0 0,0 0 1 0 0,0 0 0 0 0,0 0 0 0 0,1 0 0 0 0,0 0 0 0 0,1 0 0 0 0,0 0-1 0 0,0-1 1 0 0,0 1 0 0 0,0-1 0 0 0,1 0 0 0 0,0 0 0 0 0,1 0 0 0 0,-1 0-1 0 0,1-1 1 0 0,0 0 0 0 0,1 0 0 0 0,-1 0 0 0 0,1-1 0 0 0,0 0 0 0 0,0 0-1 0 0,0 0 1 0 0,1-1 0 0 0,-1 0 0 0 0,1 0 0 0 0,0 0 0 0 0,-1-1 0 0 0,1 0-1 0 0,0-1 1 0 0,7 2 2 0 0,-3-3 15 0 0,-1 1-1 0 0,1-2 0 0 0,-1 1 1 0 0,1-1-1 0 0,-1-1 0 0 0,0 0 1 0 0,0 0-1 0 0,0-1 0 0 0,0 0 1 0 0,0-1-1 0 0,0 0 0 0 0,2-2-14 0 0,1-1 22 0 0,-1-1 0 0 0,1 0 1 0 0,-2-1-1 0 0,1 0 0 0 0,-1 0 0 0 0,0-1 0 0 0,-1-1 0 0 0,-1 0 0 0 0,1 0 0 0 0,-2-1 0 0 0,1 0 0 0 0,-2-1 0 0 0,0 1 0 0 0,0-2 0 0 0,-1 1 0 0 0,-1-1 0 0 0,0 1 1 0 0,-1-1-1 0 0,0-1 0 0 0,-1 1 0 0 0,-1 0 0 0 0,1-14-22 0 0,-4 26-3 0 0,0 1 0 0 0,0-1 0 0 0,0 1 0 0 0,0-1 0 0 0,0 1 0 0 0,0-1 1 0 0,0 1-1 0 0,0-1 0 0 0,-1 1 0 0 0,1 0 0 0 0,-1 0 0 0 0,1 0 0 0 0,-1 0 0 0 0,1 0 0 0 0,-1 0 0 0 0,1 0 1 0 0,-1 0-1 0 0,0 1 0 0 0,1-1 0 0 0,-1 1 0 0 0,0-1 0 0 0,0 1 0 0 0,1-1 0 0 0,-1 1 0 0 0,0 0 0 0 0,0 0 1 0 0,0 0-1 0 0,0 0 0 0 0,1 0 0 0 0,-1 1 0 0 0,0-1 0 0 0,0 1 0 0 0,0-1 0 0 0,1 1 0 0 0,-1-1 0 0 0,0 1 1 0 0,1 0-1 0 0,-1 0 0 0 0,1 0 0 0 0,-1 0 0 0 0,1 0 0 0 0,-1 0 0 0 0,1 0 0 0 0,-1 0 0 0 0,1 1 0 0 0,-1 0 3 0 0,-20 20-64 0 0,0 0-1 0 0,1 2 0 0 0,2 0 0 0 0,0 2 0 0 0,2 0 0 0 0,0 1 0 0 0,2 0 0 0 0,1 2 0 0 0,-1 7 65 0 0,12-32-5 0 0,0 1-1 0 0,0-1 1 0 0,1 1-1 0 0,0-1 1 0 0,0 1-1 0 0,0 0 1 0 0,0 0-1 0 0,1 0 1 0 0,0 0-1 0 0,0 0 1 0 0,0 0-1 0 0,1 0 1 0 0,0 0-1 0 0,0 0 1 0 0,0 0-1 0 0,0 0 1 0 0,1 0-1 0 0,0 0 1 0 0,0 0-1 0 0,0 0 1 0 0,1 0-1 0 0,0 0 1 0 0,-1 0-1 0 0,2-1 1 0 0,-1 1-1 0 0,1-1 0 0 0,-1 1 1 0 0,1-1-1 0 0,0 0 1 0 0,4 3 5 0 0,5-1 9 0 0,1-1 1 0 0,0 0-1 0 0,0-1 0 0 0,1-1 1 0 0,-1 0-1 0 0,1-1 0 0 0,0 0 1 0 0,0-1-1 0 0,0-1 0 0 0,-1 0 1 0 0,1-1-1 0 0,6-1-9 0 0,-3 1 4 0 0,28-4 67 0 0,-1-2 0 0 0,0-2 0 0 0,0-1-1 0 0,-1-3 1 0 0,0-2 0 0 0,-1-1 0 0 0,22-13-71 0 0,-34 18 38 0 0,0-2 1 0 0,-1 0-1 0 0,0-2 0 0 0,-2-1 1 0 0,0-1-1 0 0,0-2 0 0 0,-2 0 0 0 0,0-2 1 0 0,-2 0-1 0 0,0-2 0 0 0,-1-1 1 0 0,-2 0-1 0 0,0-2 0 0 0,8-14-38 0 0,-24 30 5 0 0,0 0-1 0 0,0 0 1 0 0,-1 0-1 0 0,0 0 1 0 0,-1 0 0 0 0,0-1-1 0 0,-1 1 1 0 0,0-1-1 0 0,-1 1 1 0 0,0-1-1 0 0,0 0 1 0 0,-1-1-5 0 0,0 9-5 0 0,0 0 1 0 0,1 1-1 0 0,-1-1 0 0 0,0 0 1 0 0,-1 0-1 0 0,1 0 1 0 0,0 1-1 0 0,-1-1 0 0 0,0 1 1 0 0,1-1-1 0 0,-1 1 0 0 0,0 0 1 0 0,0 0-1 0 0,-1 0 1 0 0,1 0-1 0 0,0 0 0 0 0,-1 0 1 0 0,1 0-1 0 0,-1 1 1 0 0,1-1-1 0 0,-1 1 0 0 0,0 0 1 0 0,0 0-1 0 0,1 0 0 0 0,-1 0 1 0 0,0 0-1 0 0,0 1 1 0 0,0-1-1 0 0,0 1 0 0 0,0 0 5 0 0,-91 10-163 0 0,81-5 146 0 0,1 0-1 0 0,1 1 0 0 0,-1 0 0 0 0,1 1 1 0 0,0 0-1 0 0,0 1 0 0 0,1 0 0 0 0,0 1 1 0 0,0 0-1 0 0,1 0 0 0 0,0 1 0 0 0,1 0 1 0 0,0 1-1 0 0,1 0 0 0 0,0 0 0 0 0,0 0 1 0 0,1 1-1 0 0,1 0 0 0 0,0 1 18 0 0,5-11-2 0 0,-1 1 1 0 0,1-1-1 0 0,-1 0 1 0 0,1 1-1 0 0,0-1 0 0 0,0 0 1 0 0,0 1-1 0 0,1-1 0 0 0,-1 1 1 0 0,1-1-1 0 0,-1 0 1 0 0,1 0-1 0 0,0 1 0 0 0,-1-1 1 0 0,1 0-1 0 0,0 0 1 0 0,1 0-1 0 0,-1 0 0 0 0,0 0 1 0 0,1 0-1 0 0,-1 0 0 0 0,1 0 1 0 0,-1 0-1 0 0,1-1 1 0 0,0 1-1 0 0,0-1 0 0 0,0 1 1 0 0,0-1-1 0 0,0 0 0 0 0,0 0 1 0 0,0 1-1 0 0,0-2 1 0 0,0 1-1 0 0,1 0 0 0 0,-1 0 1 0 0,0-1-1 0 0,0 1 0 0 0,1-1 1 0 0,1 1 1 0 0,98 3 51 0 0,78-57 85 0 0,-127 41-183 0 0,-46 59 39 0 0,-12 17 17 0 0,3-57-14 0 0,0 0 0 0 0,0 0 0 0 0,1 0 0 0 0,0 0 1 0 0,1 1-1 0 0,-1-1 0 0 0,1 0 0 0 0,1 0 0 0 0,-1 1 0 0 0,1-1 0 0 0,0 0 1 0 0,1 0-1 0 0,0 0 0 0 0,0 0 0 0 0,1 0 0 0 0,-1 0 0 0 0,1-1 0 0 0,1 1 1 0 0,-1-1-1 0 0,1 0 0 0 0,0 0 0 0 0,1 0 0 0 0,0 0 0 0 0,0-1 0 0 0,0 0 1 0 0,0 0-1 0 0,3 1 5 0 0,10 3 21 0 0,0-2 1 0 0,1 0-1 0 0,0-1 1 0 0,1-1-1 0 0,0-1 0 0 0,-1-1 1 0 0,1 0-1 0 0,0-2 1 0 0,0 0-1 0 0,0-1 1 0 0,0-1-1 0 0,0-1 1 0 0,0-1-1 0 0,0-1 1 0 0,0 0-1 0 0,-1-1 0 0 0,0-2 1 0 0,0 0-1 0 0,-1-1 1 0 0,0 0-1 0 0,0-2 1 0 0,-1 0-1 0 0,12-9-21 0 0,-19 14 40 0 0,-1 0 0 0 0,0 0 0 0 0,-1-1-1 0 0,1 0 1 0 0,-1-1 0 0 0,0 1 0 0 0,0-2 0 0 0,-1 1 0 0 0,0-1-1 0 0,-1 0 1 0 0,1 0 0 0 0,-2-1 0 0 0,1 0 0 0 0,-1 0 0 0 0,0-1-1 0 0,-1 1 1 0 0,0-1 0 0 0,-1 0 0 0 0,0 0 0 0 0,-1 0 0 0 0,1 0-1 0 0,-1-4-39 0 0,-2 10 6 0 0,1 0 0 0 0,-1 0 0 0 0,0 0-1 0 0,0 0 1 0 0,0 0 0 0 0,-1 0 0 0 0,1 0-1 0 0,-1 0 1 0 0,0 1 0 0 0,0-1 0 0 0,0 0-1 0 0,-1 0 1 0 0,1 0 0 0 0,-1 1 0 0 0,0-1-1 0 0,0 1 1 0 0,0 0 0 0 0,0-1 0 0 0,-1 1-1 0 0,1 0 1 0 0,-1 0 0 0 0,0 1 0 0 0,0-1-1 0 0,0 0 1 0 0,0 1 0 0 0,-1 0 0 0 0,1 0-1 0 0,-1 0 1 0 0,1 0 0 0 0,-1 0 0 0 0,1 1-1 0 0,-1 0 1 0 0,0-1 0 0 0,0 1 0 0 0,-1 0-6 0 0,-2 0-6 0 0,0 0 0 0 0,-1 0 0 0 0,1 1 1 0 0,-1 0-1 0 0,1 0 0 0 0,0 1 0 0 0,-1-1 0 0 0,1 2 1 0 0,-1-1-1 0 0,1 1 0 0 0,0 0 0 0 0,0 1 0 0 0,0-1 1 0 0,0 1-1 0 0,1 1 0 0 0,-1-1 0 0 0,1 1 0 0 0,0 1 1 0 0,0-1-1 0 0,0 1 0 0 0,0 0 0 0 0,1 0 0 0 0,0 0 1 0 0,0 1-1 0 0,0 0 0 0 0,1 0 0 0 0,-3 5 6 0 0,-2 4-13 0 0,0 0-1 0 0,1 0 0 0 0,1 1 1 0 0,0 0-1 0 0,1 1 0 0 0,1-1 1 0 0,1 1-1 0 0,0 0 0 0 0,1 1 1 0 0,1-1-1 0 0,0 11 14 0 0,2-16-4 0 0,-1-1-1 0 0,2 1 1 0 0,0 0 0 0 0,0 0-1 0 0,1-1 1 0 0,0 1-1 0 0,1-1 1 0 0,0 1 0 0 0,1-1-1 0 0,1 0 1 0 0,0 0 0 0 0,0-1-1 0 0,1 1 1 0 0,0-1 0 0 0,5 6 4 0 0,10 6-43 0 0,2-1-1 0 0,0-1 1 0 0,1 0 0 0 0,1-2 0 0 0,0-1 0 0 0,2-1 0 0 0,0-2 0 0 0,0 0 0 0 0,2-2-1 0 0,-1-1 1 0 0,1-1 0 0 0,2-1 43 0 0,60 16-1208 0 0,-29-16-6679 0 0,-38-8-4678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4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503 637 4985 0 0,'0'0'2645'0'0,"0"0"-464"0"0,0 0-360 0 0,0 0-102 0 0,0 0-9 0 0,0 0-77 0 0,0 0-130 0 0,0 0-181 0 0,0 0-221 0 0,0 0-236 0 0,0 0-224 0 0,0 0-157 0 0,12-10-137 0 0,36-27-62 0 0,-86 88 700 0 0,-206 245 524 0 0,-28-11-1038 0 0,272-285-469 0 0,-1 1 1 0 0,1-1-1 0 0,-1 0 0 0 0,0 1 0 0 0,1-1 1 0 0,-1 1-1 0 0,1-1 0 0 0,-1 1 1 0 0,1 0-1 0 0,-1-1 0 0 0,1 1 0 0 0,-1 0 1 0 0,1-1-1 0 0,0 1 0 0 0,-1 0 1 0 0,1-1-1 0 0,0 1 0 0 0,0 0 1 0 0,0-1-1 0 0,-1 1 0 0 0,1 0 0 0 0,0 0 1 0 0,0-1-1 0 0,0 1 0 0 0,0 0 1 0 0,0 0-1 0 0,0-1 0 0 0,0 1 0 0 0,1 0 1 0 0,-1 0-1 0 0,0-1 0 0 0,0 1 1 0 0,1 0-1 0 0,-1 0 0 0 0,0-1 1 0 0,1 1-1 0 0,-1 0 0 0 0,0-1 0 0 0,1 1 1 0 0,-1-1-1 0 0,1 1 0 0 0,-1-1 1 0 0,1 1-1 0 0,-1-1 0 0 0,1 1 0 0 0,0-1 1 0 0,-1 1-1 0 0,1-1 0 0 0,0 1 1 0 0,-1-1-1 0 0,1 0 0 0 0,0 0 1 0 0,-1 1-1 0 0,1-1 0 0 0,0 0 0 0 0,0 0 1 0 0,-1 0-1 0 0,1 0 0 0 0,0 0 1 0 0,0 0-1 0 0,-1 0 0 0 0,1 0 1 0 0,0 0-1 0 0,0 0 0 0 0,-1 0 0 0 0,1 0 1 0 0,0 0-1 0 0,0-1-2 0 0,188 9 683 0 0,136-23-340 0 0,-279 13-315 0 0,85 11 69 0 0,-131-9-76 0 0,-1-1-1 0 0,1 1 1 0 0,0-1 0 0 0,0 1-1 0 0,0-1 1 0 0,0 1 0 0 0,0-1-1 0 0,0 0 1 0 0,0 1 0 0 0,0-1-1 0 0,0 1 1 0 0,0-1 0 0 0,0 1 0 0 0,0-1-1 0 0,0 1 1 0 0,1-1 0 0 0,-1 1-1 0 0,0-1 1 0 0,0 1 0 0 0,0-1-1 0 0,1 1 1 0 0,-1-1 0 0 0,0 1-1 0 0,1-1 1 0 0,-1 1 0 0 0,0-1 0 0 0,1 1-1 0 0,-1 0 1 0 0,1-1 0 0 0,-1 1-1 0 0,1 0 1 0 0,-1-1 0 0 0,1 1-1 0 0,-1 0 1 0 0,1 0 0 0 0,-1-1-1 0 0,1 1 1 0 0,-1 0 0 0 0,1 0 0 0 0,-1 0-1 0 0,1 0 1 0 0,-1 0 0 0 0,1 0-1 0 0,-1 0 1 0 0,1 0 0 0 0,0 0-1 0 0,-1 0 1 0 0,1 0 0 0 0,-1 0-1 0 0,1 0 1 0 0,-1 0 0 0 0,1 0 0 0 0,-1 0-1 0 0,1 1 1 0 0,-1-1 0 0 0,1 0-1 0 0,-1 0 1 0 0,1 1 0 0 0,-1-1-1 0 0,1 0 1 0 0,-1 1 0 0 0,0-1-1 0 0,1 1 1 0 0,-1-1 0 0 0,1 0-1 0 0,-1 1-19 0 0,-139-206 371 0 0,95 146-346 0 0,2-2 1 0 0,3-2 0 0 0,-10-26-27 0 0,42 75-109 0 0,1-1 0 0 0,0 0 0 0 0,1 0 0 0 0,1-1 0 0 0,1 1 0 0 0,0-1 0 0 0,0 0 0 0 0,2 1 0 0 0,0-2 109 0 0,41 9-4763 0 0,-23 9-245 0 0,-3 2-6883 0 0</inkml:trace>
  <inkml:trace contextRef="#ctx0" brushRef="#br0" timeOffset="334.414">1379 510 12651 0 0,'0'0'3012'0'0,"0"0"-1665"0"0,0 0-585 0 0,0 0 73 0 0,0 0 285 0 0,0 0 208 0 0,0 0 42 0 0,0 0-178 0 0,0 0-249 0 0,0 0-216 0 0,0 0-140 0 0,0 0-86 0 0,-8 36-82 0 0,-26 114-67 0 0,26-36 225 0 0,-1 225 167 0 0,-22-208-946 0 0,31-132 160 0 0,-1 1 0 0 0,1-1 0 0 0,0 1 1 0 0,0-1-1 0 0,0 1 0 0 0,-1 0 0 0 0,1-1 0 0 0,0 1 1 0 0,0-1-1 0 0,-1 1 0 0 0,1 0 0 0 0,0-1 0 0 0,-1 1 1 0 0,1 0-1 0 0,-1-1 0 0 0,1 1 0 0 0,0 0 0 0 0,-1 0 1 0 0,1-1-1 0 0,-1 1 0 0 0,1 0 0 0 0,-1 0 0 0 0,1 0 1 0 0,0 0-1 0 0,-1 0 0 0 0,1 0 0 0 0,-1-1 0 0 0,1 1 1 0 0,-1 0-1 0 0,1 0 0 0 0,-1 0 0 0 0,1 0 0 0 0,-1 1 1 0 0,1-1-1 0 0,-1 0 0 0 0,1 0 0 0 0,-1 0 0 0 0,1 0 1 0 0,0 0-1 0 0,-1 1 0 0 0,1-1 0 0 0,-1 0 0 0 0,1 0 1 0 0,0 1-1 0 0,-1-1 0 0 0,1 0 0 0 0,-1 1 0 0 0,1-1 1 0 0,0 0-1 0 0,0 1 0 0 0,-1-1 0 0 0,1 0 0 0 0,0 1 1 0 0,-1-1-1 0 0,1 1 0 0 0,0-1 0 0 0,0 0 0 0 0,0 1 1 0 0,0-1-1 0 0,-1 1 0 0 0,1-1 0 0 0,0 1 0 0 0,0-1 1 0 0,0 1-1 0 0,0-1 0 0 0,0 1 0 0 0,0-1 0 0 0,0 1 1 0 0,0-1-1 0 0,0 1 42 0 0,-10-37-3461 0 0,8-30-1756 0 0,3 37-687 0 0,-1 13-2412 0 0</inkml:trace>
  <inkml:trace contextRef="#ctx0" brushRef="#br0" timeOffset="532.594">919 444 8762 0 0,'0'0'2446'0'0,"0"0"-406"0"0,0 0-553 0 0,0 0-348 0 0,0 0-197 0 0,0 0-53 0 0,0 0 119 0 0,0 0 102 0 0,0 0 91 0 0,0 0 4 0 0,0 0-156 0 0,0 0-175 0 0,22 10-135 0 0,76 32-118 0 0,-4-28 134 0 0,-73-14-603 0 0,253-31 747 0 0,-89 5-983 0 0,-73 24-1098 0 0,-68 3-2909 0 0,-28 0-3680 0 0,-4 6-4779 0 0</inkml:trace>
  <inkml:trace contextRef="#ctx0" brushRef="#br0" timeOffset="969.419">2050 814 10042 0 0,'0'0'3105'0'0,"0"0"-893"0"0,0 0-454 0 0,0 0-104 0 0,0 0-101 0 0,0 0-150 0 0,0 0-205 0 0,0 0-183 0 0,0 0-126 0 0,0 0-134 0 0,0 0-121 0 0,0 0-89 0 0,0 0-97 0 0,36 0-66 0 0,113 0-45 0 0,103 0 290 0 0,-184-10-1379 0 0,-27-8-5350 0 0,-40 17 5159 0 0,0 0-653 0 0,0 0-5808 0 0,-1 1-3996 0 0</inkml:trace>
  <inkml:trace contextRef="#ctx0" brushRef="#br0" timeOffset="1215.397">2161 1041 7242 0 0,'0'0'4006'0'0,"0"0"-1784"0"0,0 0-745 0 0,0 0-94 0 0,0 0 52 0 0,0 0-19 0 0,0 0-198 0 0,0 0-268 0 0,0 0-277 0 0,0 0-233 0 0,0 0-181 0 0,0 0-122 0 0,38 4-75 0 0,119 7-69 0 0,-52-20-137 0 0,-83 3 37 0 0,66-12-774 0 0,13-4-1728 0 0,-35 5-3305 0 0,-36 9-4383 0 0</inkml:trace>
  <inkml:trace contextRef="#ctx0" brushRef="#br0" timeOffset="1468.713">3437 452 10802 0 0,'0'0'5383'0'0,"0"0"-2692"0"0,0 0-1184 0 0,0 0-403 0 0,0 0-233 0 0,0 0-137 0 0,0 0-60 0 0,0 0-16 0 0,0 0-55 0 0,0 0-35 0 0,0 0-69 0 0,0 0-111 0 0,-9 31-56 0 0,-27 99-80 0 0,-6 32 183 0 0,29-122-543 0 0,2 0 0 0 0,2 0 0 0 0,2 1 0 0 0,1 0 1 0 0,3 0-1 0 0,0 35 108 0 0,13-49-1289 0 0,-3-22-3062 0 0,-7-16-6346 0 0,0 7 180 0 0</inkml:trace>
  <inkml:trace contextRef="#ctx0" brushRef="#br0" timeOffset="1629.002">3019 394 17524 0 0,'0'0'1556'0'0,"0"0"-242"0"0,0 0-205 0 0,0 0-103 0 0,37-8-95 0 0,120-26-111 0 0,27 10 850 0 0,121 13-950 0 0,-195 27-2288 0 0,-70 10-8758 0 0,-33-18-1994 0 0</inkml:trace>
  <inkml:trace contextRef="#ctx0" brushRef="#br0" timeOffset="1988.014">3618 960 18172 0 0,'0'0'1217'0'0,"0"0"-303"0"0,0 0-24 0 0,0 0 50 0 0,0 0-29 0 0,0 0-62 0 0,0 0-105 0 0,0 0-170 0 0,0 0-157 0 0,35-3-111 0 0,108-13-96 0 0,-63 13 66 0 0,-80 3-273 0 0,1 0 0 0 0,0 0 0 0 0,0 0 0 0 0,0 1 0 0 0,-1-1 0 0 0,1 0 0 0 0,0 0 0 0 0,0 1 0 0 0,-1-1 0 0 0,1 0 0 0 0,0 1 0 0 0,0-1 0 0 0,-1 1 0 0 0,1-1 0 0 0,0 1 0 0 0,-1-1 0 0 0,1 1 0 0 0,-1 0 0 0 0,1-1 0 0 0,-1 1 0 0 0,1-1 0 0 0,-1 1 0 0 0,1 0 0 0 0,-1 0 1 0 0,0-1-1 0 0,1 1 0 0 0,-1 0 0 0 0,0 0 0 0 0,0-1 0 0 0,0 1 0 0 0,1 0 0 0 0,-1 0 0 0 0,0 0 0 0 0,0 0 0 0 0,0-1 0 0 0,0 1 0 0 0,0 0 0 0 0,-1 0 0 0 0,1 0 0 0 0,0-1 0 0 0,0 1 0 0 0,0 0 0 0 0,-1 0 0 0 0,1-1 0 0 0,0 1 0 0 0,-1 0 0 0 0,1 0 0 0 0,-1-1 0 0 0,1 1 0 0 0,-1 0 0 0 0,1-1 0 0 0,-1 1 0 0 0,1-1 0 0 0,-1 1 0 0 0,0-1 0 0 0,1 1 0 0 0,-1-1 0 0 0,0 1 0 0 0,1-1 0 0 0,-1 1-3 0 0,-39 36 159 0 0,-15 3-63 0 0,37-28-73 0 0,0 0-1 0 0,1 2 1 0 0,0 0-1 0 0,2 0 1 0 0,-1 1-1 0 0,2 1 1 0 0,-12 17-23 0 0,24-32 13 0 0,1 1 0 0 0,-1 0 0 0 0,1 0 1 0 0,-1 0-1 0 0,1 0 0 0 0,0 0 0 0 0,0 0 1 0 0,0 0-1 0 0,0 0 0 0 0,0 0 0 0 0,1 1 0 0 0,-1-1 1 0 0,0 0-1 0 0,1 1 0 0 0,0-1 0 0 0,0 0 1 0 0,-1 1-1 0 0,1-1 0 0 0,1 0 0 0 0,-1 1 0 0 0,0-1 1 0 0,0 0-1 0 0,1 1 0 0 0,0-1 0 0 0,-1 0 1 0 0,1 1-1 0 0,0-1 0 0 0,0 0 0 0 0,0 0 1 0 0,0 0-1 0 0,1 0 0 0 0,-1 0 0 0 0,0 0 0 0 0,1 0 1 0 0,0-1-1 0 0,-1 1 0 0 0,1 0 0 0 0,0-1 1 0 0,0 1-1 0 0,0-1 0 0 0,0 0 0 0 0,0 0 0 0 0,0 0 1 0 0,0 0-1 0 0,0 0 0 0 0,0 0 0 0 0,1 0 1 0 0,-1 0-14 0 0,14 1 37 0 0,0 0 0 0 0,0-1 0 0 0,0 0 0 0 0,0-1 0 0 0,0-1 1 0 0,0-1-1 0 0,0 0 0 0 0,0-1 0 0 0,-1 0 0 0 0,1-2 0 0 0,-1 0 1 0 0,0 0-1 0 0,0-2 0 0 0,-1 0 0 0 0,10-6-37 0 0,20-12-2415 0 0,-31 16-1449 0 0,0-2-4187 0 0,-4 6-4537 0 0</inkml:trace>
  <inkml:trace contextRef="#ctx0" brushRef="#br0" timeOffset="2167.627">4290 806 17764 0 0,'0'0'2194'0'0,"0"0"-963"0"0,0 0-374 0 0,0 0 43 0 0,0 0 59 0 0,0 0-40 0 0,0 0-66 0 0,0 0-170 0 0,0 0-191 0 0,0 0-102 0 0,34-2-134 0 0,104-9-87 0 0,-26-7-35 0 0,27-8-3023 0 0,-123 22-1524 0 0,-2 4-7556 0 0</inkml:trace>
  <inkml:trace contextRef="#ctx0" brushRef="#br0" timeOffset="2503.727">5379 186 18108 0 0,'0'0'2099'0'0,"0"0"-1199"0"0,0 0-380 0 0,0 0 80 0 0,0 0 239 0 0,0 0 193 0 0,0 0-2 0 0,0 0-152 0 0,0 0-184 0 0,-5 37-147 0 0,-16 119-103 0 0,-40 197 647 0 0,40-250-1077 0 0,10-56-185 0 0,2 1 1 0 0,2 0 0 0 0,-1 49 170 0 0,8-96-191 0 0,0-1-77 0 0,0 0-51 0 0,0 0-94 0 0,0 0-89 0 0,17-47-3313 0 0,-10 15 1129 0 0,-2 4-1624 0 0,-2 9-1841 0 0,-2 2-3479 0 0</inkml:trace>
  <inkml:trace contextRef="#ctx0" brushRef="#br0" timeOffset="2746.567">4964 236 16796 0 0,'0'0'2173'0'0,"0"0"-538"0"0,0 0-457 0 0,0 0-180 0 0,0 0-76 0 0,0 0-91 0 0,0 0-133 0 0,0 0-142 0 0,38-1-147 0 0,118-4-110 0 0,51 12 229 0 0,-166-6-766 0 0,-1 2 1 0 0,0 2-1 0 0,0 2 0 0 0,23 7 238 0 0,-28 1-2686 0 0,-21-7-5005 0 0,-7-4-4571 0 0</inkml:trace>
  <inkml:trace contextRef="#ctx0" brushRef="#br0" timeOffset="3003.879">5693 1018 19748 0 0,'0'0'3005'0'0,"0"0"-2016"0"0,0 0-693 0 0,0 0-99 0 0,0 0 15 0 0,0 0 49 0 0,-5 34 31 0 0,-13 106-33 0 0,20-36 760 0 0,2-86-4186 0 0,-3 7-5478 0 0,-1-22-3420 0 0</inkml:trace>
  <inkml:trace contextRef="#ctx0" brushRef="#br0" timeOffset="10790.541">4610 1477 0 0 0,'0'0'324'0'0,"0"0"844"0"0,0 0 149 0 0,0 0-222 0 0,0 0-159 0 0,0 0-71 0 0,0 0-26 0 0,0 0 56 0 0,3-12 37 0 0,9-37 11 0 0,42-15 1868 0 0,181-136 2236 0 0,146-70-1968 0 0,-101 76-1832 0 0,-201 137-1032 0 0,151-121 297 0 0,-182 127-117 0 0,-14 31-390 0 0,-34 20 7 0 0,0 0 4 0 0,0 0-1 0 0,0 0-6 0 0,0 0-5 0 0,0 0-9 0 0,0 0 19 0 0,0 0 4 0 0,0 0 14 0 0,0 0-23 0 0,0 0 22 0 0,0 0 6 0 0,0 0 14 0 0,0 0-2 0 0,0 0 6 0 0,0 0 26 0 0,0 0 11 0 0,0 0 12 0 0,-23 4 272 0 0,-116 17-277 0 0,96-19-71 0 0,-169-2 376 0 0,211 0-333 0 0,1 0-19 0 0,0 0-30 0 0,0 0-10 0 0,0 0-21 0 0,0 0-24 0 0,26 5-6 0 0,4 7 53 0 0,1 2 0 0 0,-2 1 1 0 0,0 1-1 0 0,0 2 0 0 0,-2 1 0 0 0,0 1 0 0 0,-2 1 1 0 0,0 1-1 0 0,2 5-14 0 0,26 37 43 0 0,-52-120 2090 0 0,-1-198-2571 0 0,7 242-1956 0 0,3 10-2618 0 0,-5 1 556 0 0,1 0-7668 0 0</inkml:trace>
  <inkml:trace contextRef="#ctx0" brushRef="#br0" timeOffset="11137.926">6687 67 13067 0 0,'0'0'2780'0'0,"0"0"-1726"0"0,0 0-483 0 0,0 0 20 0 0,0 0 102 0 0,0 0 119 0 0,0 0 27 0 0,0 0-72 0 0,0 0-134 0 0,-34 7-155 0 0,-104 26-113 0 0,134-32-347 0 0,0-1 0 0 0,1 1 0 0 0,-1 1 0 0 0,1-1-1 0 0,-1 0 1 0 0,1 1 0 0 0,0 0 0 0 0,0 0 0 0 0,-1 0 0 0 0,1 0 0 0 0,0 0 0 0 0,1 1-1 0 0,-1-1 1 0 0,0 1 0 0 0,1-1 0 0 0,0 1 0 0 0,-1 0 0 0 0,1 0 0 0 0,0 1-1 0 0,0-1 1 0 0,1 0 0 0 0,-2 3-18 0 0,-4 8 79 0 0,-4 4-16 0 0,1-1-1 0 0,0 1 0 0 0,2 1 1 0 0,0 0-1 0 0,1 0 0 0 0,0 0 1 0 0,2 1-1 0 0,1 0 0 0 0,0 0 1 0 0,1 0-1 0 0,1 1 0 0 0,1-1 0 0 0,1 1 1 0 0,1-1-1 0 0,1 5-62 0 0,0-16 42 0 0,0 0-1 0 0,0-1 1 0 0,1 1-1 0 0,0 0 1 0 0,1-1-1 0 0,0 1 1 0 0,0-1-1 0 0,1 0 1 0 0,-1-1-1 0 0,2 1 1 0 0,-1-1-1 0 0,1 0 1 0 0,0 0-1 0 0,1-1 1 0 0,0 0-1 0 0,0 0 1 0 0,0 0 0 0 0,1-1-1 0 0,-1 0 1 0 0,1-1-1 0 0,0 1 1 0 0,1-1-1 0 0,-1-1 1 0 0,1 0-1 0 0,-1 0 1 0 0,1-1-1 0 0,0 0 1 0 0,0 0-1 0 0,0-1 1 0 0,7 0-42 0 0,9-3 111 0 0,-1-2 0 0 0,1 0 0 0 0,-1-2 0 0 0,0 0 0 0 0,0-2 0 0 0,-1 0 0 0 0,0-2 0 0 0,0 0 0 0 0,-1-2 0 0 0,-1 0 1 0 0,0-2-1 0 0,-1 0 0 0 0,0-1 0 0 0,-1-2 0 0 0,-1 1 0 0 0,0-2 0 0 0,-1 0 0 0 0,-1-2 0 0 0,-1 1 0 0 0,-1-2 0 0 0,1-2-111 0 0,-9 14 4 0 0,1-1 0 0 0,-2 1 0 0 0,1-1 0 0 0,-1 0 0 0 0,-1 0 0 0 0,0 0 0 0 0,0-1 0 0 0,-1 1 0 0 0,-1-1 0 0 0,1 0 0 0 0,-2 0 0 0 0,0 0 0 0 0,0 0-1 0 0,-1 0 1 0 0,0 0 0 0 0,-1 0 0 0 0,0 0 0 0 0,0 0 0 0 0,-2 0 0 0 0,1 0 0 0 0,-1 1 0 0 0,-1-1 0 0 0,0 0-4 0 0,-3 0-170 0 0,0 1 1 0 0,-1 0-1 0 0,0 1 0 0 0,0-1 0 0 0,-1 2 1 0 0,0-1-1 0 0,-1 1 0 0 0,0 1 1 0 0,0 0-1 0 0,0 0 0 0 0,-1 1 0 0 0,0 0 1 0 0,0 1-1 0 0,-1 0 0 0 0,1 1 1 0 0,-1 0-1 0 0,0 1 0 0 0,0 1 0 0 0,-1-1 1 0 0,-11 1 169 0 0,-66 1-5199 0 0,1 17-5005 0 0,57-8 1275 0 0</inkml:trace>
  <inkml:trace contextRef="#ctx0" brushRef="#br0" timeOffset="11421.604">6045 321 11074 0 0,'0'0'1735'0'0,"0"0"-469"0"0,0 0-146 0 0,0 0 135 0 0,0 0 124 0 0,0 0 17 0 0,0 0-67 0 0,0 0-148 0 0,0 0-152 0 0,0 0-89 0 0,0 0-112 0 0,33-2-100 0 0,102-6-65 0 0,10 14 916 0 0,288-13 473 0 0,23-24-1605 0 0,-390 30-846 0 0,-66 1 250 0 0,-1 17-1500 0 0,0 6-1577 0 0,3-9-6646 0 0,0-10-2017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0 0 0,'0'0'721'0'0,"0"0"776"0"0,0 0 183 0 0,0 0-75 0 0,0 0-95 0 0,0 0-44 0 0,0 0-55 0 0,-4-3 889 0 0,4 3 1165 0 0,0-1 3772 0 0,230-28-3499 0 0,-129 13-3062 0 0,18 15-220 0 0,-118 1-476 0 0,-1 0 28 0 0,0 0 12 0 0,0 0 11 0 0,0 0-21 0 0,0 0-10 0 0,0 0 14 0 0,0 0-13 0 0,0 0 3 0 0,0 0-21 0 0,0 0 19 0 0,0 0 13 0 0,0 0-6 0 0,0 0-27 0 0,0 0-6 0 0,0 0 25 0 0,0 0 8 0 0,0 0 1 0 0,0 0-17 0 0,0 0 11 0 0,0 0 5 0 0,0 0 2 0 0,0 0-11 0 0,0 0-1 0 0,0 0-37 0 0,0 0 36 0 0,0 0-9 0 0,0 0 6 0 0,0 0 37 0 0,0 0-12 0 0,0 0-11 0 0,0 0-1 0 0,0 0 1 0 0,0 0 1 0 0,0 0-17 0 0,0 0 8 0 0,0 0-3 0 0,0 0 3 0 0,0 0-6 0 0,0 0 15 0 0,0 0-18 0 0,0 0 3 0 0,0 0 12 0 0,0 0-14 0 0,0-6-1576 0 0,0 5-3285 0 0,0 1-4576 0 0,0 0-1455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7122 0 0,'0'0'2692'0'0,"0"0"-738"0"0,0 0-510 0 0,0 0-142 0 0,0 0-22 0 0,0 0-28 0 0,0 0-123 0 0,0 0-216 0 0,0 0-218 0 0,0 0-58 0 0,0 0 41 0 0,0 0 74 0 0,10-2 47 0 0,209-27 2983 0 0,-98 31-2351 0 0,-62 0-3662 0 0,0-2-9678 0 0,-51 0-53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39 14331 0 0,'0'0'1542'0'0,"0"0"-239"0"0,0 0-188 0 0,0 0-3 0 0,0 0 27 0 0,0 0-52 0 0,0 0-190 0 0,0 0-293 0 0,0 0-245 0 0,0 0-115 0 0,0 0 28 0 0,0 0 80 0 0,-1 8 56 0 0,-2 130 1586 0 0,5 67-1063 0 0,-54 33-770 0 0,35-165-1210 0 0,17-72 759 0 0,0-1-36 0 0,0 0-69 0 0,24-31-4745 0 0,-20 25 4058 0 0,8-11-6143 0 0,-6 9-3759 0 0</inkml:trace>
  <inkml:trace contextRef="#ctx0" brushRef="#br0" timeOffset="252.093">0 97 10354 0 0,'0'0'1938'0'0,"0"0"-456"0"0,0 0-423 0 0,0 0-139 0 0,0 0 63 0 0,0 0 137 0 0,0 0 68 0 0,0 0-41 0 0,0 0-115 0 0,0 0-126 0 0,0 0-115 0 0,40-12-83 0 0,126-35-67 0 0,-34 26 403 0 0,-32 10-448 0 0,0 5-1 0 0,92 7-595 0 0,-99 20-896 0 0,-64 4-7839 0 0,-24-18-3105 0 0</inkml:trace>
  <inkml:trace contextRef="#ctx0" brushRef="#br0" timeOffset="694.954">674 544 14891 0 0,'0'0'920'0'0,"0"0"-365"0"0,0 0-255 0 0,0 0 10 0 0,0 0 146 0 0,0 0 169 0 0,0 0 149 0 0,0 0 29 0 0,0 0-47 0 0,0 0-68 0 0,0 0-147 0 0,0 0-107 0 0,16-1-60 0 0,120-2 1288 0 0,-133 4-1623 0 0,0 1-1 0 0,0 0 1 0 0,0 0-1 0 0,0 0 1 0 0,-1 0 0 0 0,1 0-1 0 0,-1 1 1 0 0,1-1-1 0 0,-1 1 1 0 0,0-1-1 0 0,0 1 1 0 0,0 0 0 0 0,0 0-1 0 0,-1 0 1 0 0,1 0-1 0 0,-1 0 1 0 0,0 0-1 0 0,0 0 1 0 0,0 1-1 0 0,0-1 1 0 0,0 0 0 0 0,-1 1-1 0 0,0-1 1 0 0,1 0-1 0 0,-1 1 1 0 0,0-1-1 0 0,-1 1 1 0 0,1-1 0 0 0,-1 0-1 0 0,1 1 1 0 0,-1-1-1 0 0,0 0 1 0 0,0 0-1 0 0,0 0 1 0 0,-1 1 0 0 0,1-1-1 0 0,-2 2-38 0 0,-96 117 984 0 0,85-107-877 0 0,10-12-56 0 0,0 1 0 0 0,0 0 0 0 0,0 1-1 0 0,1-1 1 0 0,-1 0 0 0 0,1 1 0 0 0,0 0-1 0 0,0 0 1 0 0,1 0 0 0 0,-1 0 0 0 0,1 0-1 0 0,0 1 1 0 0,1-1 0 0 0,-2 5-51 0 0,5-8 34 0 0,0 1 1 0 0,-1 0-1 0 0,1-1 1 0 0,0 1-1 0 0,0-1 1 0 0,1 1 0 0 0,-1-1-1 0 0,0 0 1 0 0,1 0-1 0 0,-1 0 1 0 0,1 0-1 0 0,0-1 1 0 0,0 1-1 0 0,-1-1 1 0 0,1 0-1 0 0,0 1 1 0 0,0-1-1 0 0,0 0 1 0 0,1-1-1 0 0,-1 1 1 0 0,0-1-1 0 0,0 1 1 0 0,0-1-1 0 0,0 0 1 0 0,1 0 0 0 0,-1 0-1 0 0,0-1 1 0 0,0 1-1 0 0,0-1 1 0 0,0 1-1 0 0,0-1 1 0 0,1-1-35 0 0,8 2 96 0 0,23-3 77 0 0,0-1-1 0 0,0-2 0 0 0,-1-1 0 0 0,0-2 1 0 0,0-1-1 0 0,16-9-172 0 0,-27 11-1053 0 0,23-7 2435 0 0,-30 12-6200 0 0,2 2-5582 0 0,-18 1-3072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33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1053 1768 0 0,'0'0'1562'0'0,"0"0"-231"0"0,0 0 177 0 0,0 0 222 0 0,0 0 80 0 0,0 0-15 0 0,0 0-178 0 0,0 0-232 0 0,38 3-206 0 0,120 5-164 0 0,-63-20 401 0 0,-75 5-1021 0 0,40-15 333 0 0,-2-3 1 0 0,-1-2-1 0 0,0-3 1 0 0,-3-2-1 0 0,0-2 1 0 0,-3-3-1 0 0,15-14-728 0 0,2-7 258 0 0,-4-2 0 0 0,-1-4-1 0 0,-4-1 1 0 0,-3-4-1 0 0,-2-2 1 0 0,5-16-258 0 0,-34 50 156 0 0,-1-1 1 0 0,-3-2-1 0 0,-1 0 0 0 0,-1-1 1 0 0,5-24-157 0 0,-13 22 452 0 0,-10 35-214 0 0,-7 29-315 0 0,-23 95 61 0 0,5 2-1 0 0,5 0 1 0 0,5 2 16 0 0,9-87-37 0 0,-1 0 1 0 0,-1 0-1 0 0,-2 0 0 0 0,-1-1 1 0 0,-2 0-1 0 0,-1-1 1 0 0,-1 0-1 0 0,-2-1 1 0 0,-1-1-1 0 0,-1-1 1 0 0,-1 0-1 0 0,-2-1 1 0 0,-1-2-1 0 0,-1 0 1 0 0,-24 21 36 0 0,39-39-31 0 0,0 0 0 0 0,-1 0 0 0 0,0-1 0 0 0,0 0 1 0 0,0 0-1 0 0,-1-1 0 0 0,1 0 0 0 0,-1-1 1 0 0,-1 0-1 0 0,1-1 0 0 0,0 0 0 0 0,-1 0 1 0 0,0-1-1 0 0,1-1 0 0 0,-8 1 31 0 0,12-2-50 0 0,-1 0 1 0 0,1 0-1 0 0,-1-1 1 0 0,1 1-1 0 0,0-1 0 0 0,-1-1 1 0 0,1 1-1 0 0,0-1 0 0 0,0 0 1 0 0,0-1-1 0 0,0 1 0 0 0,1-1 1 0 0,-1-1-1 0 0,1 1 0 0 0,-1-1 1 0 0,1 1-1 0 0,0-1 0 0 0,0-1 1 0 0,1 1-1 0 0,-1-1 0 0 0,1 0 1 0 0,0 0-1 0 0,1 0 0 0 0,-1-1 1 0 0,1 1-1 0 0,-2-6 50 0 0,1 2-224 0 0,0 0-1 0 0,1-1 1 0 0,0 1-1 0 0,1-1 1 0 0,0 0 0 0 0,1 1-1 0 0,0-1 1 0 0,0 0-1 0 0,1 0 1 0 0,1 0-1 0 0,-1 0 1 0 0,2 0 0 0 0,-1 0-1 0 0,1 0 1 0 0,1 1-1 0 0,0-1 225 0 0,18-43-4173 0 0,8 7-3968 0 0,-17 30-155 0 0</inkml:trace>
  <inkml:trace contextRef="#ctx0" brushRef="#br0" timeOffset="338.654">1782 491 11210 0 0,'0'0'1546'0'0,"0"0"-590"0"0,0 0-354 0 0,0 0-112 0 0,0 0 33 0 0,0 0 52 0 0,0 0-16 0 0,0 0-42 0 0,-36 28-59 0 0,-112 93-90 0 0,77-43 41 0 0,66-67-366 0 0,1-5-32 0 0,1 0-1 0 0,0 0 1 0 0,0 1-1 0 0,1-1 1 0 0,0 0 0 0 0,0 1-1 0 0,0 0 1 0 0,1-1-1 0 0,0 1 1 0 0,0 0 0 0 0,1 0-1 0 0,0-1 1 0 0,0 1-1 0 0,0 0 1 0 0,1 0 0 0 0,0 0-1 0 0,1-1 1 0 0,-1 1 0 0 0,1-1-1 0 0,0 1 1 0 0,1-1-1 0 0,0 0 1 0 0,0 0 0 0 0,2 4-11 0 0,2-4 90 0 0,0 0 1 0 0,1-1 0 0 0,-1 0-1 0 0,1 0 1 0 0,0-1 0 0 0,0 0-1 0 0,1 0 1 0 0,-1-1 0 0 0,1 0 0 0 0,-1-1-1 0 0,1 0 1 0 0,0 0 0 0 0,0 0-1 0 0,0-2 1 0 0,0 1 0 0 0,0-1-1 0 0,0 0 1 0 0,1-1 0 0 0,-1 0-1 0 0,7-2-90 0 0,8-1 290 0 0,-1-2-1 0 0,1-1 0 0 0,-1 0 0 0 0,-1-2 0 0 0,1-1 1 0 0,-1 0-1 0 0,5-5-289 0 0,-19 11 78 0 0,0 0 1 0 0,-1 0 0 0 0,1 0-1 0 0,-1-1 1 0 0,0-1-1 0 0,0 1 1 0 0,-1-1 0 0 0,1 0-1 0 0,-1 0 1 0 0,-1-1-1 0 0,1 0 1 0 0,-1 0 0 0 0,0 0-1 0 0,-1-1 1 0 0,0 1-1 0 0,0-1 1 0 0,-1 0 0 0 0,1 0-1 0 0,-2-1 1 0 0,1 1 0 0 0,-1-1-1 0 0,-1 1 1 0 0,1-1-1 0 0,-1 0 1 0 0,-1 1 0 0 0,0-1-1 0 0,0 0 1 0 0,-1 1-1 0 0,0-1 1 0 0,0 0 0 0 0,-1 1-1 0 0,0-1 1 0 0,0 1-1 0 0,-1 0 1 0 0,-4-8-79 0 0,-1 5-63 0 0,0 0-1 0 0,-1 1 1 0 0,0 0-1 0 0,-1 0 1 0 0,0 1 0 0 0,0 1-1 0 0,-1-1 1 0 0,0 2-1 0 0,-1 0 1 0 0,0 0 0 0 0,0 1-1 0 0,0 0 1 0 0,-1 1-1 0 0,1 0 1 0 0,-1 1 0 0 0,-8-1 63 0 0,-78 2-6797 0 0,80 8-1213 0 0,3 0-1269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4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7434 0 0,'0'0'2764'0'0,"0"0"-497"0"0,0 0-244 0 0,0 0-26 0 0,0 0-94 0 0,0 0-213 0 0,0 0-262 0 0,0 0-359 0 0,0 0-300 0 0,0 0-160 0 0,0 0-110 0 0,0 0-52 0 0,0 0 17 0 0,-1 4 31 0 0,1-2-442 0 0,-1-1 1 0 0,1 1 0 0 0,0-1 0 0 0,0 1 0 0 0,0-1 0 0 0,0 1-1 0 0,0-1 1 0 0,1 1 0 0 0,-1-1 0 0 0,0 1 0 0 0,1-1 0 0 0,-1 1 0 0 0,1-1-1 0 0,0 1 1 0 0,-1-1 0 0 0,1 0 0 0 0,0 1 0 0 0,0-1 0 0 0,-1 0 0 0 0,1 0-1 0 0,0 0 1 0 0,1 1 0 0 0,-1-1 0 0 0,0 0 0 0 0,0 0 0 0 0,0-1-1 0 0,1 1 1 0 0,-1 0 0 0 0,0 0 0 0 0,1 0 0 0 0,-1-1 0 0 0,0 1 0 0 0,1-1-1 0 0,-1 1 1 0 0,1-1 0 0 0,-1 0 0 0 0,1 1-54 0 0,20 4 367 0 0,0 0-1 0 0,0-1 1 0 0,0-1 0 0 0,1-1 0 0 0,-1-1 0 0 0,20-2-367 0 0,34 3 405 0 0,160-1 156 0 0,-236-13-4638 0 0,0 5-3907 0 0,-2 7-3850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44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18500 0 0,'0'0'1314'0'0,"0"0"-186"0"0,0 0-31 0 0,0 0 56 0 0,0 0 44 0 0,0 0-45 0 0,0 0-145 0 0,0 0-198 0 0,0 0-107 0 0,0 0-135 0 0,0 0-116 0 0,0 0-62 0 0,30 7-38 0 0,98 22-64 0 0,-31-26 156 0 0,110-22-1128 0 0,-205 25-3669 0 0,-2-5 1575 0 0,0-1-9796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4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0 449 4545 0 0,'0'0'3479'0'0,"0"0"-2358"0"0,0 0-629 0 0,0 0 164 0 0,0 0 384 0 0,0 0 344 0 0,0 0 189 0 0,0 0-45 0 0,0 0-220 0 0,0 0-254 0 0,0 0-194 0 0,21-21-134 0 0,62-68-113 0 0,-32 51 542 0 0,-34 32-672 0 0,-1-4 36 0 0,-9 5-328 0 0,1 0-1 0 0,-1 0 0 0 0,1 1 0 0 0,0 0 1 0 0,0 1-1 0 0,0 0 0 0 0,1 0 0 0 0,-1 1 1 0 0,1 0-1 0 0,0 0 0 0 0,4 0-190 0 0,-10 4 26 0 0,0-1-1 0 0,0 1 0 0 0,0 0 1 0 0,0 0-1 0 0,0 1 0 0 0,0-1 0 0 0,-1 0 1 0 0,1 1-1 0 0,-1 0 0 0 0,0-1 1 0 0,1 1-1 0 0,-1 0 0 0 0,0 0 1 0 0,-1 0-1 0 0,1 1 0 0 0,-1-1 1 0 0,1 0-1 0 0,-1 1 0 0 0,1 2-25 0 0,0-2 38 0 0,10 32 58 0 0,-1 0 1 0 0,-2 1-1 0 0,-2 0 0 0 0,-1 0 1 0 0,-2 1-1 0 0,-1 0 0 0 0,-2-1 1 0 0,-2 1-1 0 0,-2 3-96 0 0,0-3 41 0 0,-2 0 1 0 0,-1-1-1 0 0,-2 0 1 0 0,-2 0 0 0 0,-1-1-1 0 0,-2 0 1 0 0,-3 2-42 0 0,16-38 12 0 0,0-1 0 0 0,-1 1 0 0 0,1 0 0 0 0,0 0 0 0 0,0 0 0 0 0,0 0 0 0 0,-1 0 0 0 0,1 0 0 0 0,0 0 0 0 0,0 0 0 0 0,-1 0 0 0 0,1 0 0 0 0,0 0 0 0 0,0 0 0 0 0,-1 0 0 0 0,1 0 0 0 0,0 0 0 0 0,0 0 1 0 0,-1 0-1 0 0,1 0 0 0 0,0 0 0 0 0,0 0 0 0 0,-1 0 0 0 0,1 0 0 0 0,0 0 0 0 0,0 1 0 0 0,0-1 0 0 0,-1 0 0 0 0,1 0 0 0 0,0 0 0 0 0,0 0 0 0 0,-1 1-12 0 0,4-29 195 0 0,9-20-180 0 0,2 1 1 0 0,2 0-1 0 0,2 2 1 0 0,2 0-1 0 0,24-39-15 0 0,-19 38 10 0 0,3 1 0 0 0,1 1-1 0 0,2 2 1 0 0,3 1 0 0 0,0 1 0 0 0,6 0-10 0 0,-32 31-7 0 0,1 0 0 0 0,1 0 0 0 0,0 1 0 0 0,0 1 0 0 0,1 0 0 0 0,0 0 0 0 0,0 1 0 0 0,0 1 0 0 0,1 0 0 0 0,4-2 7 0 0,-15 8-1 0 0,1 0 0 0 0,-1 0 0 0 0,1 0 0 0 0,-1 0 0 0 0,0 1 0 0 0,0-1 0 0 0,1 0 0 0 0,-1 0 0 0 0,0 1 0 0 0,0-1 0 0 0,0 0 0 0 0,-1 1 0 0 0,1-1 0 0 0,0 1 0 0 0,-1 0 0 0 0,1-1 0 0 0,0 1 0 0 0,-1 0-1 0 0,0-1 1 0 0,1 1 0 0 0,-1 0 0 0 0,0-1 0 0 0,0 1 0 0 0,0 0 0 0 0,0-1 0 0 0,0 1 0 0 0,0 0 0 0 0,-1-1 0 0 0,1 1 0 0 0,-1 0 0 0 0,1-1 0 0 0,-1 1 0 0 0,1 0 1 0 0,-1 5 6 0 0,-1 31 26 0 0,-3 1-1 0 0,-1-2 0 0 0,-2 1 0 0 0,-1-1 0 0 0,-12 30-31 0 0,3-7 15 0 0,-3-1-6 0 0,-12 70-61 0 0,63-129 98 0 0,50-73 27 0 0,-58 46-68 0 0,107-121 78 0 0,-50 54-88 0 0,3 5 1 0 0,73-60 4 0 0,-123 125 68 0 0,-31 44-61 0 0,-56 156 205 0 0,39-128-143 0 0,2 1 1 0 0,2 0 0 0 0,3 1 0 0 0,1 0 0 0 0,3 0-1 0 0,1 19-69 0 0,4-58 9 0 0,-1-7-6 0 0,1 0 0 0 0,-1 0-1 0 0,1-1 1 0 0,0 1 0 0 0,0 0 0 0 0,0 0-1 0 0,0-1 1 0 0,1 1 0 0 0,-1 0 0 0 0,1-1-1 0 0,0 1 1 0 0,0 0 0 0 0,1-1 0 0 0,-1 1-1 0 0,1-1 1 0 0,-1 0 0 0 0,1 0 0 0 0,0 1-1 0 0,0-1 1 0 0,1 0 0 0 0,-1 0 0 0 0,1-1-1 0 0,-1 1 1 0 0,1 0-3 0 0,-1-3-40 0 0,-1 0 1 0 0,0 0-1 0 0,1 0 0 0 0,-1 0 0 0 0,1 0 1 0 0,-1 0-1 0 0,1 0 0 0 0,-1-1 1 0 0,0 1-1 0 0,1 0 0 0 0,-1-1 0 0 0,0 1 1 0 0,1-1-1 0 0,-1 0 0 0 0,0 1 1 0 0,1-1-1 0 0,-1 0 0 0 0,0 0 0 0 0,0 0 1 0 0,0 0-1 0 0,0 0 0 0 0,0 0 1 0 0,0 0-1 0 0,0 0 0 0 0,0 0 0 0 0,0 0 1 0 0,-1 0-1 0 0,1-1 0 0 0,0 1 1 0 0,-1 0-1 0 0,1-1 0 0 0,-1 1 0 0 0,1 0 1 0 0,-1-1-1 0 0,0 1 0 0 0,0-1 1 0 0,1 1-1 0 0,-1-1 0 0 0,0 1 0 0 0,0 0 1 0 0,0-1-1 0 0,-1 1 0 0 0,1-1 1 0 0,0 1-1 0 0,0-1 40 0 0,1-24-10101 0 0,-1 17-2296 0 0</inkml:trace>
  <inkml:trace contextRef="#ctx0" brushRef="#br0" timeOffset="1401.225">1324 808 1456 0 0,'0'0'2231'0'0,"0"0"-75"0"0,0 0-69 0 0,0 0-126 0 0,0 0-152 0 0,0 0-234 0 0,0 0-300 0 0,0 0-246 0 0,0 0-211 0 0,0 0-109 0 0,0 0-53 0 0,0 0-10 0 0,0 0 14 0 0,0 0-2 0 0,16-8 1533 0 0,74-34 52 0 0,-5 26-1140 0 0,-84 46-698 0 0,-60 52 137 0 0,-33 26-285 0 0,90-104-239 0 0,0 0-1 0 0,0 1 1 0 0,0-1-1 0 0,0 1 1 0 0,1-1-1 0 0,0 1 1 0 0,0 0 0 0 0,0 0-1 0 0,0-1 1 0 0,1 1-1 0 0,0 0 1 0 0,0 0-1 0 0,0 0 1 0 0,1 0 0 0 0,0-1-1 0 0,0 1 1 0 0,1 4-18 0 0,1-7 55 0 0,0 1 1 0 0,0-1 0 0 0,1 0 0 0 0,-1 0-1 0 0,1 0 1 0 0,0 0 0 0 0,-1 0 0 0 0,1-1-1 0 0,0 0 1 0 0,0 0 0 0 0,0 0-1 0 0,0 0 1 0 0,0-1 0 0 0,0 1 0 0 0,0-1-1 0 0,0 0 1 0 0,0 0 0 0 0,0-1 0 0 0,0 1-1 0 0,3-2-55 0 0,9 2 125 0 0,-8-2-142 0 0,0 0 0 0 0,0-1 0 0 0,0 0 0 0 0,0 0 0 0 0,-1 0 0 0 0,1-1 0 0 0,-1 0 1 0 0,0-1-1 0 0,0 0 0 0 0,-1 0 0 0 0,1 0 0 0 0,-1-1 17 0 0,25-23-1590 0 0,-13 8-4916 0 0,-16 13-3670 0 0</inkml:trace>
  <inkml:trace contextRef="#ctx0" brushRef="#br0" timeOffset="2084.301">2262 449 5209 0 0,'0'0'1590'0'0,"0"0"-70"0"0,0 0 163 0 0,0 0 207 0 0,0 0 52 0 0,0 0-157 0 0,0 0-350 0 0,0 0-377 0 0,0 0-251 0 0,0 0-196 0 0,0 0-94 0 0,0 0-76 0 0,0 0-58 0 0,-18-13-3 0 0,-61-40-4 0 0,77 51-353 0 0,0 1-1 0 0,0 0 1 0 0,1 0-1 0 0,-1 0 1 0 0,0 0-1 0 0,-1 0 1 0 0,1 0-1 0 0,0 0 1 0 0,0 1-1 0 0,0-1 1 0 0,0 1-1 0 0,0-1 1 0 0,-1 1-1 0 0,1 0 1 0 0,0 0-1 0 0,0 0 1 0 0,-1 0-1 0 0,1 1 0 0 0,0-1 1 0 0,0 0-1 0 0,0 1 1 0 0,-1 0-1 0 0,1-1 1 0 0,0 1-1 0 0,0 0-22 0 0,-8 3 118 0 0,-14 4 47 0 0,0 1 0 0 0,1 0 0 0 0,0 2 0 0 0,1 1-1 0 0,0 1 1 0 0,1 0 0 0 0,-18 16-165 0 0,36-27 5 0 0,0 1 1 0 0,0-1-1 0 0,0 1 0 0 0,0 0 0 0 0,1 0 1 0 0,-1 0-1 0 0,1 0 0 0 0,0 0 1 0 0,0 1-1 0 0,0-1 0 0 0,0 1 0 0 0,1-1 1 0 0,-1 1-1 0 0,1 0 0 0 0,0-1 0 0 0,0 1 1 0 0,0 0-1 0 0,0 0 0 0 0,1 0 1 0 0,0 0-1 0 0,0 0 0 0 0,0 0 0 0 0,0-1 1 0 0,0 1-1 0 0,1 0 0 0 0,0 0 1 0 0,0 0-1 0 0,0 0 0 0 0,0-1 0 0 0,0 1 1 0 0,1 0-1 0 0,0-1 0 0 0,-1 1 1 0 0,1-1-1 0 0,1 0 0 0 0,-1 0 0 0 0,0 1 1 0 0,1-2-1 0 0,0 1 0 0 0,-1 0 0 0 0,1 0 1 0 0,0-1-1 0 0,1 0 0 0 0,-1 1 1 0 0,0-1-1 0 0,1 0 0 0 0,-1-1 0 0 0,4 2-5 0 0,11-2 134 0 0,0-1 0 0 0,0-1 0 0 0,0-1 0 0 0,0-1 0 0 0,0 0 0 0 0,0-1 0 0 0,0-1 0 0 0,-1-1 0 0 0,0 0 0 0 0,0-1 0 0 0,0-1 0 0 0,-1-1 0 0 0,-1 0-1 0 0,1-1 1 0 0,-1-1 0 0 0,-1 0 0 0 0,0-1 0 0 0,-1 0 0 0 0,6-8-134 0 0,26-15 243 0 0,36-34 318 0 0,-80 69-556 0 0,0-1 1 0 0,-1 1-1 0 0,1 0 0 0 0,0 0 1 0 0,0 0-1 0 0,0 0 0 0 0,0 0 1 0 0,0 0-1 0 0,0 0 1 0 0,-1 0-1 0 0,1 0 0 0 0,0 0 1 0 0,0 1-1 0 0,0-1 0 0 0,0 0 1 0 0,-1 1-1 0 0,1-1 0 0 0,0 0 1 0 0,0 1-1 0 0,-1-1 0 0 0,1 1 1 0 0,0-1-1 0 0,0 1 0 0 0,-1-1 1 0 0,1 1-1 0 0,-1 0 0 0 0,1-1 1 0 0,0 1-1 0 0,-1 0 0 0 0,1-1 1 0 0,-1 1-1 0 0,0 0 0 0 0,1 0 1 0 0,-1 0-1 0 0,0-1 0 0 0,1 1 1 0 0,-1 0-1 0 0,0 0 0 0 0,0 0 1 0 0,0 0-1 0 0,0-1 0 0 0,0 1 1 0 0,0 0-1 0 0,0 0 0 0 0,0 0 1 0 0,0 0-1 0 0,0 0-5 0 0,6 49 124 0 0,-7 64-48 0 0,-6 1 1 0 0,-11 49-77 0 0,16-145 3 0 0,-9 257-32 0 0,-4 41 62 0 0,14-311-33 0 0,0 0 0 0 0,0 1 0 0 0,-1-1 0 0 0,0 0 0 0 0,0 1 0 0 0,0-1 0 0 0,-1 0 0 0 0,0 0 0 0 0,0-1 0 0 0,-1 1 0 0 0,1-1 0 0 0,-1 0 0 0 0,0 0 0 0 0,-1 0 0 0 0,1 0 0 0 0,-1 0 1 0 0,0-1-1 0 0,0 0 0 0 0,0 0 0 0 0,-1-1 0 0 0,1 1 0 0 0,-1-1 0 0 0,0 0 0 0 0,0-1 0 0 0,0 1 0 0 0,0-1 0 0 0,0-1 0 0 0,-1 1 0 0 0,1-1 0 0 0,-1 0 0 0 0,1 0 0 0 0,-1-1 0 0 0,1 0 0 0 0,-1 0 0 0 0,1 0 0 0 0,-1-1 0 0 0,1 0 0 0 0,-4-1 0 0 0,3-2 0 0 0,0-1-1 0 0,0 1 1 0 0,1-1 0 0 0,-1 0-1 0 0,1-1 1 0 0,0 1 0 0 0,1-1-1 0 0,-1 0 1 0 0,1-1 0 0 0,1 1-1 0 0,-1-1 1 0 0,1 0-1 0 0,0 0 1 0 0,1 0 0 0 0,-1-1-1 0 0,1 1 1 0 0,1-1 0 0 0,0 0-1 0 0,0 0 1 0 0,0 0-1 0 0,1 0 1 0 0,0 0 0 0 0,1 0-1 0 0,0 0 1 0 0,0-8 0 0 0,3-3-15 0 0,0 1-1 0 0,1 0 1 0 0,1 0 0 0 0,1 0 0 0 0,0 0-1 0 0,1 1 1 0 0,1 0 0 0 0,1 0-1 0 0,0 1 1 0 0,2 1 0 0 0,-1-1 0 0 0,2 1-1 0 0,0 1 1 0 0,1 0 0 0 0,0 1 0 0 0,1 1-1 0 0,7-6 16 0 0,4-8-108 0 0,73-63-836 0 0,-39 37-6553 0 0,-48 43-4315 0 0</inkml:trace>
  <inkml:trace contextRef="#ctx0" brushRef="#br0" timeOffset="2650.312">2935 22 9282 0 0,'0'0'2014'0'0,"0"0"-222"0"0,0 0-114 0 0,0 0 32 0 0,0 0 22 0 0,0 0-121 0 0,0 0-268 0 0,0 0-302 0 0,0 0-270 0 0,0 0-157 0 0,0 0-105 0 0,0 0-74 0 0,0 0-51 0 0,2-5-20 0 0,8-12 13 0 0,-8 28 541 0 0,-51 291 461 0 0,-48 32-1103 0 0,52-212-241 0 0,43-53-31 0 0,48-54 56 0 0,-26-14 10 0 0,-1-1 0 0 0,1-2 0 0 0,-1 0 0 0 0,1 0 0 0 0,-1-2 0 0 0,0-1 0 0 0,0 0 0 0 0,13-6-70 0 0,52-13 399 0 0,27-5 265 0 0,-73 21-570 0 0,-43 12-382 0 0,-2 5-1003 0 0,-1-7-3582 0 0,7-2-847 0 0,0 0-6433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54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513 139 0 0 0,'0'0'277'0'0,"0"0"1068"0"0,0 0 498 0 0,0 0 203 0 0,0 0 109 0 0,0 0-35 0 0,0 0-133 0 0,0 0-172 0 0,0 0-169 0 0,0 0-124 0 0,0 0-133 0 0,6-9-135 0 0,20-27-202 0 0,-26 74 2065 0 0,-13 150-1068 0 0,2 161-1043 0 0,-3-228-1103 0 0,11-119-347 0 0,0-1 0 0 0,0 1 0 0 0,0 0 0 0 0,0-1 0 0 0,0 0 1 0 0,0 0-1 0 0,0 0 0 0 0,-1 0 0 0 0,1-1 0 0 0,0 1 0 0 0,-1-1 1 0 0,1 0-1 0 0,-1 1 0 0 0,1-2 0 0 0,0 1 0 0 0,-1 0 0 0 0,-2-1 444 0 0,-2 0-3003 0 0,-4-2-6198 0 0,8-1 2425 0 0</inkml:trace>
  <inkml:trace contextRef="#ctx0" brushRef="#br0" timeOffset="354.613">0 150 2489 0 0,'0'0'2547'0'0,"0"0"-191"0"0,0 0-245 0 0,0 0-178 0 0,0 0 70 0 0,0 0-71 0 0,0 0-151 0 0,0 0-240 0 0,0 0-378 0 0,0 0-347 0 0,0 0-223 0 0,0 0-133 0 0,0 0-64 0 0,1-4 81 0 0,1 1-356 0 0,0 0 0 0 0,0-1 0 0 0,1 1 1 0 0,-1 0-1 0 0,1 0 0 0 0,0 0 0 0 0,0 1 0 0 0,0-1 0 0 0,0 1 0 0 0,0 0 0 0 0,1-1 0 0 0,-1 1 1 0 0,1 1-1 0 0,-1-1 0 0 0,1 1 0 0 0,0-1 0 0 0,0 1 0 0 0,-1 0 0 0 0,1 0 0 0 0,0 1 0 0 0,0-1 1 0 0,0 1-1 0 0,3 0-121 0 0,22-8 351 0 0,52-16 279 0 0,2 3-1 0 0,0 4 1 0 0,0 3 0 0 0,77-1-630 0 0,29 14-56 0 0,-121 13-1297 0 0,-55-5-3223 0 0,0 0-4170 0 0,-11-6-3233 0 0</inkml:trace>
  <inkml:trace contextRef="#ctx0" brushRef="#br0" timeOffset="1024.021">940 697 0 0 0,'0'0'545'0'0,"0"0"1228"0"0,0 0 305 0 0,0 0-90 0 0,0 0-101 0 0,0 0-212 0 0,0 0-177 0 0,0 0-89 0 0,0 0-144 0 0,0 0-133 0 0,0 0-105 0 0,0 0-86 0 0,0 0-54 0 0,-2-1-28 0 0,2 1-675 0 0,0 0-1 0 0,0 0 1 0 0,0 0-1 0 0,0-1 1 0 0,1 1-1 0 0,-1 0 1 0 0,0 0 0 0 0,0 0-1 0 0,0-1 1 0 0,0 1-1 0 0,0 0 1 0 0,0 0-1 0 0,0 0 1 0 0,1-1-1 0 0,-1 1 1 0 0,0 0 0 0 0,0 0-1 0 0,0-1 1 0 0,0 1-1 0 0,0 0 1 0 0,0 0-1 0 0,0-1 1 0 0,0 1 0 0 0,0 0-1 0 0,0 0 1 0 0,0 0-1 0 0,0-1 1 0 0,-1 1-1 0 0,1 0 1 0 0,0 0 0 0 0,0-1-1 0 0,0 1 1 0 0,0 0-184 0 0,22-3 387 0 0,142-20 887 0 0,-164 23-1275 0 0,0 0 18 0 0,-1 7 60 0 0,-1-1 0 0 0,0 1 0 0 0,0-1-1 0 0,-1 1 1 0 0,0-1 0 0 0,0 0 0 0 0,-1 0 0 0 0,0 0-1 0 0,0 0 1 0 0,0-1 0 0 0,0 1 0 0 0,-1-1 0 0 0,-2 2-77 0 0,-11 15 99 0 0,-17 20 15 0 0,28-36-93 0 0,0 1 1 0 0,0 0-1 0 0,0 0 0 0 0,0 1 0 0 0,1 0 1 0 0,1 0-1 0 0,-1 0 0 0 0,2 1 1 0 0,-1-1-1 0 0,1 1 0 0 0,0 0 0 0 0,1 1 1 0 0,0-1-1 0 0,0 1 0 0 0,1-1 1 0 0,0 1-1 0 0,1 0 0 0 0,0 0 0 0 0,1-1 1 0 0,0 1-1 0 0,1 9-21 0 0,1-16 33 0 0,1 0 1 0 0,-1 0-1 0 0,1-1 0 0 0,0 1 1 0 0,0 0-1 0 0,0-1 0 0 0,0 0 1 0 0,1 0-1 0 0,-1 0 0 0 0,1 0 1 0 0,-1 0-1 0 0,1-1 0 0 0,0 0 1 0 0,-1 1-1 0 0,1-1 1 0 0,0-1-1 0 0,0 1 0 0 0,0-1 1 0 0,0 1-1 0 0,0-1 0 0 0,-1 0 1 0 0,1 0-1 0 0,2-1-33 0 0,13 1 61 0 0,0 0 0 0 0,-1-1 0 0 0,1-2 0 0 0,-1 1 0 0 0,1-2 0 0 0,-1-1 0 0 0,0 0 0 0 0,2-2-61 0 0,95-39-1848 0 0,-103 42-89 0 0,-2 0-4061 0 0,-7 0-6566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02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9066 0 0,'0'0'1427'0'0,"0"0"-311"0"0,0 0-341 0 0,0 0-127 0 0,0 0 44 0 0,0 0 34 0 0,0 0-86 0 0,0 0-151 0 0,0 0-179 0 0,0 0-156 0 0,-12 13-112 0 0,-35 37-126 0 0,46-50 50 0 0,0 0 1 0 0,1 0-1 0 0,-1 0 1 0 0,0 1-1 0 0,1-1 1 0 0,-1 0-1 0 0,1 1 1 0 0,-1-1-1 0 0,0 1 1 0 0,1-1-1 0 0,-1 0 1 0 0,1 1-1 0 0,-1-1 1 0 0,1 1-1 0 0,0-1 1 0 0,-1 1-1 0 0,1 0 1 0 0,-1-1-1 0 0,1 1 1 0 0,0-1-1 0 0,0 1 1 0 0,-1 0-1 0 0,1-1 1 0 0,0 1-1 0 0,0 0 1 0 0,0-1-1 0 0,0 1 1 0 0,0 0-1 0 0,-1-1 1 0 0,1 1-1 0 0,0 0 1 0 0,1-1-1 0 0,-1 1 1 0 0,0 0-1 0 0,0-1 1 0 0,0 1-1 0 0,0 0 1 0 0,0-1-1 0 0,1 1 1 0 0,-1 0-1 0 0,0-1 1 0 0,1 1-1 0 0,-1-1 1 0 0,0 1-1 0 0,1-1 1 0 0,-1 1-1 0 0,1-1 1 0 0,-1 1-1 0 0,1-1 1 0 0,-1 1 0 0 0,1-1-1 0 0,-1 1 1 0 0,1-1 33 0 0,13 2-5441 0 0,-13-2 4168 0 0,6 0-6239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03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261 388 0 0 0,'0'0'880'0'0,"0"0"1498"0"0,0 0 440 0 0,0 0-132 0 0,0 0-240 0 0,0 0-284 0 0,0 0-258 0 0,3-1-254 0 0,11-7-203 0 0,-14 2 3742 0 0,14 38-2862 0 0,17 175-1571 0 0,-26-95-652 0 0,22 169-261 0 0,-7-184-1020 0 0,-13-56-5392 0 0,-7-37 845 0 0,0 0-5460 0 0</inkml:trace>
  <inkml:trace contextRef="#ctx0" brushRef="#br0" timeOffset="500.925">22 539 8570 0 0,'0'0'2100'0'0,"0"0"-93"0"0,0 0-225 0 0,0 0-178 0 0,0 0-79 0 0,-4-34-166 0 0,-10-103-206 0 0,13 135-1093 0 0,0-1 0 0 0,1 1-1 0 0,-1-1 1 0 0,1 0 0 0 0,-1 1-1 0 0,1-1 1 0 0,0 0 0 0 0,0 1-1 0 0,0-1 1 0 0,0 0 0 0 0,1 1-1 0 0,-1-1 1 0 0,1 0 0 0 0,-1 1-1 0 0,1-1 1 0 0,0 1 0 0 0,0-1-1 0 0,0 1 1 0 0,1-1 0 0 0,-1 1-1 0 0,0 0 1 0 0,1-1 0 0 0,0 1-60 0 0,5-6 250 0 0,9-7-61 0 0,0 1 0 0 0,1 0 0 0 0,0 1 0 0 0,1 1 0 0 0,1 0-1 0 0,0 2 1 0 0,1 0 0 0 0,0 1 0 0 0,0 1 0 0 0,0 1 0 0 0,1 1 0 0 0,0 1 0 0 0,6-1-189 0 0,37-10 248 0 0,1 1 0 0 0,0 4 0 0 0,1 3 0 0 0,0 2 0 0 0,17 3-248 0 0,-78 2 5 0 0,0 1 1 0 0,0-1-1 0 0,0 1 1 0 0,0 0-1 0 0,0 0 1 0 0,0 0-1 0 0,0 1 0 0 0,0 0 1 0 0,0 0-1 0 0,-1 0 1 0 0,1 0-1 0 0,0 1 1 0 0,0 0-1 0 0,-1 0 1 0 0,1 0-1 0 0,-1 1 1 0 0,0-1-1 0 0,0 1 1 0 0,0 0-1 0 0,0 0 0 0 0,0 0 1 0 0,-1 1-1 0 0,1 0 1 0 0,-1-1-1 0 0,0 1 1 0 0,0 0-1 0 0,0 1 1 0 0,-1-1-1 0 0,1 0 1 0 0,-1 1-1 0 0,2 4-5 0 0,-6 4 23 0 0,0-1-1 0 0,-1 1 1 0 0,0 0-1 0 0,-1 0 1 0 0,0-1-1 0 0,-1 0 1 0 0,-1 0-1 0 0,0 0 1 0 0,0-1-1 0 0,-1 0 1 0 0,0 0-1 0 0,-1-1 1 0 0,-1 0-1 0 0,1 0 1 0 0,-2-1-1 0 0,1 0 1 0 0,-4 2-23 0 0,-4 7 35 0 0,-40 38 42 0 0,41-42-51 0 0,0 1 1 0 0,1 0-1 0 0,1 1 1 0 0,0 1-1 0 0,1 0 1 0 0,-10 18-27 0 0,23-31-1 0 0,0 0 0 0 0,0 0 1 0 0,0 0-1 0 0,0 0 0 0 0,1 0 1 0 0,0 0-1 0 0,-1 0 0 0 0,2 0 1 0 0,-1 0-1 0 0,0-1 0 0 0,1 1 1 0 0,-1 0-1 0 0,1-1 0 0 0,0 1 1 0 0,0-1-1 0 0,1 0 0 0 0,-1 0 1 0 0,1 0-1 0 0,-1 0 0 0 0,1 0 1 0 0,0 0-1 0 0,0-1 0 0 0,0 1 1 0 0,1-1-1 0 0,-1 0 0 0 0,0 0 1 0 0,1 0-1 0 0,0 0 0 0 0,-1-1 1 0 0,1 0-1 0 0,0 1 0 0 0,0-1 1 0 0,0 0-1 0 0,2 0 1 0 0,83 29 27 0 0,-68-25-29 0 0,1 1 0 0 0,-1 1 1 0 0,-1 1-1 0 0,1 1 0 0 0,-1 0 0 0 0,-1 2 0 0 0,0 0 0 0 0,0 2 0 0 0,-1 0 0 0 0,-1 0 1 0 0,8 10 1 0 0,-21-17 24 0 0,0 0 1 0 0,0 0 0 0 0,-1 1 0 0 0,0-1 0 0 0,0 1-1 0 0,-1 0 1 0 0,0 0 0 0 0,0 0 0 0 0,0 0 0 0 0,-1 1-1 0 0,0-1 1 0 0,-1 0 0 0 0,1 0 0 0 0,-2 1 0 0 0,1-1-1 0 0,-1 0 1 0 0,0 1 0 0 0,0-1 0 0 0,-1 0 0 0 0,0 0 0 0 0,0 0-1 0 0,-1 0 1 0 0,1-1 0 0 0,-2 1 0 0 0,1-1 0 0 0,-1 1-1 0 0,0-1 1 0 0,0 0 0 0 0,-1 0 0 0 0,1-1 0 0 0,-1 0-1 0 0,-1 1 1 0 0,1-2 0 0 0,-1 1 0 0 0,-2 1-25 0 0,-28 23 79 0 0,-1-1 1 0 0,-1-2-1 0 0,-1-1 1 0 0,-2-3-1 0 0,0-1 0 0 0,-1-2 1 0 0,-24 6-80 0 0,49-18-37 0 0,0-1 0 0 0,-1-1 0 0 0,0 0 0 0 0,0-2 0 0 0,-1 0 0 0 0,1-1 0 0 0,-17 0 37 0 0,34-3-72 0 0,1 0-1 0 0,-1 0 1 0 0,1 1-1 0 0,-1-1 0 0 0,1 0 1 0 0,-1 0-1 0 0,1 0 1 0 0,0 1-1 0 0,0-1 1 0 0,-1 0-1 0 0,1 0 1 0 0,0 0-1 0 0,0 0 1 0 0,0 0-1 0 0,0 0 1 0 0,0 0-1 0 0,0 0 0 0 0,0 1 1 0 0,0-1-1 0 0,0 0 1 0 0,0 0-1 0 0,0 0 1 0 0,1 0-1 0 0,-1 0 1 0 0,0 0-1 0 0,1 1 1 0 0,-1-1-1 0 0,1 0 0 0 0,-1 0 1 0 0,1 1-1 0 0,-1-1 1 0 0,1 0-1 0 0,-1 0 1 0 0,1 1-1 0 0,0-1 1 0 0,-1 1-1 0 0,1-1 1 0 0,0 0 72 0 0,70-72-6265 0 0,-37 45 691 0 0,-18 15 1104 0 0,3-3-3856 0 0</inkml:trace>
  <inkml:trace contextRef="#ctx0" brushRef="#br0" timeOffset="1199.431">1224 801 2513 0 0,'0'0'3392'0'0,"0"0"-1317"0"0,0 0-461 0 0,0 0 12 0 0,0 0 79 0 0,0 0 22 0 0,0 0-53 0 0,0 0-168 0 0,0 0-242 0 0,0 0-220 0 0,1 34-186 0 0,3 104-149 0 0,-3-79 294 0 0,1-56-939 0 0,-1 0-1 0 0,1 0 1 0 0,0 0-1 0 0,0 0 1 0 0,1 0-1 0 0,-1-1 0 0 0,0 1 1 0 0,1-1-1 0 0,0 0 1 0 0,-1 1-1 0 0,1-1 1 0 0,0 0-1 0 0,0-1 1 0 0,0 1-1 0 0,0 0 1 0 0,1-1-1 0 0,-1 0 1 0 0,0 0-1 0 0,1 0 1 0 0,-1 0-1 0 0,1 0 1 0 0,-1-1-1 0 0,1 1 0 0 0,-1-1 1 0 0,1 0-1 0 0,-1 0 1 0 0,1 0-1 0 0,-1-1 1 0 0,1 1-1 0 0,-1-1 1 0 0,4-1-64 0 0,-2 2 66 0 0,23-3 16 0 0,0-2 0 0 0,-1 0-1 0 0,1-2 1 0 0,-1-1 0 0 0,-1-1 0 0 0,1-2 0 0 0,-2 0-1 0 0,1-2 1 0 0,-2-1 0 0 0,0 0 0 0 0,-1-2-1 0 0,0-1 1 0 0,-1-1 0 0 0,-1-1 0 0 0,9-11-82 0 0,11 3-144 0 0,-37 58 32 0 0,-4-30 113 0 0,-1 7 3 0 0,1 0 0 0 0,0 0 0 0 0,0 1 1 0 0,1-1-1 0 0,0 0 0 0 0,1 0 1 0 0,0 0-1 0 0,0 0 0 0 0,1 0 1 0 0,0 0-1 0 0,0 0 0 0 0,1-1 1 0 0,-1 1-1 0 0,2-1 0 0 0,-1 0 1 0 0,1-1-1 0 0,0 1 0 0 0,1-1 1 0 0,5 6-5 0 0,2-4 19 0 0,-1-1 0 0 0,2-1 1 0 0,-1 1-1 0 0,1-2 0 0 0,0 0 1 0 0,0-1-1 0 0,0 0 0 0 0,1-1 1 0 0,-1 0-1 0 0,1-2 0 0 0,0 1 1 0 0,0-2-1 0 0,0 0 0 0 0,-1-1 1 0 0,1 0-1 0 0,11-4-19 0 0,1 1 159 0 0,0-2 1 0 0,-1-2-1 0 0,0 0 1 0 0,0-1 0 0 0,-1-2-1 0 0,-1 0 1 0 0,1-2-1 0 0,15-12-159 0 0,-5-2 72 0 0,-2-2 1 0 0,-1-1-1 0 0,-1-1 0 0 0,-2-2 0 0 0,-2-1 0 0 0,0-1 0 0 0,-3-2 0 0 0,-1 0 1 0 0,-1-1-1 0 0,-2-2 0 0 0,-2 0 0 0 0,-2 0 0 0 0,-2-2 0 0 0,-1 0 1 0 0,-2-1-1 0 0,-3 0 0 0 0,-1 0 0 0 0,0-12-72 0 0,-3 22 17 0 0,-2 1 0 0 0,-1-1 0 0 0,-1 0 0 0 0,-1 0 0 0 0,-3-3-17 0 0,4 33 0 0 0,0 0 0 0 0,0 1 0 0 0,0-1-1 0 0,0 0 1 0 0,0 0 0 0 0,-1 1 0 0 0,0-1-1 0 0,1 0 1 0 0,-1 1 0 0 0,0-1 0 0 0,0 1-1 0 0,0-1 1 0 0,-1 1 0 0 0,1 0 0 0 0,0-1-1 0 0,-1 1 1 0 0,0 0 0 0 0,0 0 0 0 0,1 0-1 0 0,-1 0 1 0 0,0 0 0 0 0,0 0 0 0 0,-1 1-1 0 0,1-1 1 0 0,0 1 0 0 0,-1-1 0 0 0,1 1-1 0 0,-1 0 1 0 0,1 0 0 0 0,-1 0 0 0 0,1 0-1 0 0,-1 1 1 0 0,0-1 0 0 0,1 1 0 0 0,-1-1-1 0 0,0 1 1 0 0,1 0 0 0 0,-1 0 0 0 0,0 0-1 0 0,0 0 1 0 0,1 1 0 0 0,-1-1 0 0 0,0 1-1 0 0,1 0 1 0 0,-1-1 0 0 0,1 1 0 0 0,-1 0-1 0 0,1 1 1 0 0,-1-1 0 0 0,1 0 0 0 0,-1 1-1 0 0,1-1 1 0 0,-1 2 0 0 0,-11 21 6 0 0,0 0 0 0 0,2 1-1 0 0,0 0 1 0 0,2 1 0 0 0,1 1 0 0 0,1-1 0 0 0,2 1-1 0 0,0 1 1 0 0,2-1 0 0 0,1 1 0 0 0,1-1-1 0 0,1 1 1 0 0,1 0 0 0 0,2 0 0 0 0,2 4-6 0 0,0 7 14 0 0,1-1 1 0 0,3 0-1 0 0,1 0 0 0 0,1-1 1 0 0,2 0-1 0 0,2-1 0 0 0,2-1 1 0 0,1 0-1 0 0,18 28-14 0 0,90 111 83 0 0,-68-112-140 0 0,-50-54 9 0 0,-5-14-476 0 0,-2 4 505 0 0,-1-6-271 0 0,-1 0-1 0 0,0 0 1 0 0,0 0 0 0 0,0 0 0 0 0,-1 0-1 0 0,-1 0 1 0 0,1 1 0 0 0,-1-1 0 0 0,0 1-1 0 0,-1 0 1 0 0,-1-1 290 0 0,-7-15-1130 0 0,-20-32-3336 0 0,10 19-4132 0 0,8 16-2420 0 0</inkml:trace>
  <inkml:trace contextRef="#ctx0" brushRef="#br0" timeOffset="1445.751">2184 392 14643 0 0,'0'0'2547'0'0,"0"0"-649"0"0,0 0-626 0 0,0 0-233 0 0,0 0-33 0 0,0 0 78 0 0,0 0 60 0 0,0 0-169 0 0,0 0-256 0 0,36 0-218 0 0,118 0-123 0 0,235-25 859 0 0,-214 8-1265 0 0,-92 11-372 0 0,-4 1-4651 0 0,-57 4-4798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13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16 3409 0 0,'0'0'2343'0'0,"0"0"-372"0"0,0 0-16 0 0,0 0 47 0 0,0 0-82 0 0,0 0-137 0 0,0 0-252 0 0,0 0-304 0 0,0 0-209 0 0,0 0-181 0 0,0 0-181 0 0,0 0-134 0 0,-5 0-66 0 0,-14 0-63 0 0,14 0-5 0 0,5 0-14 0 0,0 0-55 0 0,11 4 953 0 0,80 11 970 0 0,150-32-702 0 0,-199 9-1318 0 0,-12 3 1093 0 0,-16 3-3223 0 0,-10 0-2794 0 0,-7 2-3856 0 0,1 0-3184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13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12083 0 0,'0'0'1457'0'0,"0"0"-479"0"0,0 0-230 0 0,0 0 145 0 0,0 0 304 0 0,0 0 179 0 0,0 0-21 0 0,0 0-140 0 0,0 0-252 0 0,0 0-248 0 0,0 0-170 0 0,0 0-148 0 0,34 1-131 0 0,108 2-51 0 0,-62-16-40 0 0,-65 6-142 0 0,111-33-61 0 0,-90 30-2875 0 0,-1-1-3922 0 0,-17 7-5157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6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713 292,'2'1,"-1"-1,0 1,0-1,0 1,0-1,0 1,0 0,0-1,0 1,0 0,0 0,0 0,0 0,0 0,0 0,-1 0,1 0,-1 0,1 0,0 0,-1 0,0 0,1 1,-1-1,0 0,0 0,1 0,-1 1,0-1,0 0,0 0,-1 1,1-1,0 0,0 0,-1 1,1-1,0 0,-1 0,1 0,-1 0,0 0,1 0,-1 0,0 1,-86 365,86-364,0 1,0-1,0 0,0 1,1-1,-1 1,1-1,0 1,0-1,0 1,1-1,-1 1,1-1,0 1,0-1,0 0,0 1,1-1,-1 0,1 0,0 0,0 0,0 0,0-1,1 1,-1 0,1-1,-1 0,1 1,0-1,0 0,0-1,0 1,0 0,0-1,1 0,-1 0,0 0,1 0,-1 0,1-1,-1 1,1-1,-1 0,1 0,-1-1,1 1,-1 0,1-1,242-14,-225 16</inkml:trace>
  <inkml:trace contextRef="#ctx0" brushRef="#br0" timeOffset="636.053">1511 292,'-50'19,"46"-16,0 2,0-1,0 0,0 1,1-1,0 1,0 0,0 0,0 1,1-1,0 0,0 1,0 0,1-1,0 1,0 0,0 0,1-1,0 1,0 0,1 0,-1 0,1-1,0 1,1 0,-1-1,1 1,0-1,1 1,-1-1,1 0,0 0,0 0,1 0,0-1,-1 1,2-1,-1 0,0 0,1-1,-1 1,1-1,0 0,0 0,1-1,-1 1,1-1,3 1,6-2,0-1,0 0,1-1,-1 0,0-1,-1-1,1-1,0 0,-1-1,0 0,0-1,0 0,-1-2,0 1,0-2,-1 1,0-2,0 0,-1 0,-1-1,0 0,0-1,4-7,-12 13,0 0,0 0,-1 0,1 0,-1 0,-1 0,1-1,-1 1,0 0,-1 0,1-1,-1 1,0 0,-1 0,0 0,0 0,0 0,0 1,-1-1,0 1,0-1,-1 1,1 0,-1 0,0 0,-1 1,1 0,-1-1,0 1,0 1,0-1,0 1,-1 0,1 0,-1 1,0-1,0 1,0 1,0-1,0 1,0 0,0 0,-1 1,1 0,0 0,0 0,-2 1,-13-1,0 0,-1 2,1 0,1 2,-1 0,0 1,1 1,0 1,0 1,1 0,0 2,1 0,-14 10,-2 5</inkml:trace>
  <inkml:trace contextRef="#ctx0" brushRef="#br0" timeOffset="1261.315">1608 535,'-11'2,"0"0,0 1,0 1,1 0,-1 0,1 1,0 0,0 1,1 0,0 1,0 0,0 0,1 1,0 0,0 0,1 1,0 0,1 1,0-1,0 1,1 0,1 0,-1 1,2 0,-1-1,1 1,1 1,0-1,1 0,0 1,1-8,0 1,0-1,1 0,-1 0,1 0,0 0,0 0,0 0,1-1,-1 1,1 0,0-1,0 1,0-1,1 1,-1-1,1 0,0 0,0 0,0-1,0 1,0-1,1 1,-1-1,1 0,-1 0,1-1,0 1,0-1,0 0,0 0,0 0,0 0,0-1,0 1,0-1,0 0,2-1,156-32,-147 25,-1 0,0-1,-1-1,0 0,0-1,-1 0,-1-1,0-1,0 1,1-4,-9 12,0 0,0 0,-1 0,1 0,-1 0,0-1,0 1,0-1,-1 1,1-1,-1 0,0 1,-1-1,1 0,-1 0,0 0,0 1,0-1,-1 0,0 0,0 0,0 1,0-1,-1 1,0-1,0 1,0-1,0 1,-1 0,1 0,-1 0,0 0,-1 1,1-1,0 1,-2-1,-6-1,-1 1,0 0,0 0,0 1,-1 1,1 0,0 1,-1 0,0 1,1 0,-1 1,1 0,-1 1,1 1,0 0,0 0,0 1,0 1,1 0,-1 0,1 1,1 1,-1 0,1 0,-2 4,-16 9</inkml:trace>
  <inkml:trace contextRef="#ctx0" brushRef="#br0" timeOffset="4000.126">302 99,'-1'-1,"0"0,0 0,0 0,0 0,0 0,0 0,0 0,0 1,0-1,-1 0,1 1,0-1,-1 1,1-1,0 1,-1 0,1-1,-1 1,1 0,0 0,-1 0,1 0,-1 0,1 0,0 1,-1-1,1 0,0 1,-1-1,1 1,0-1,-1 1,1 0,0-1,0 1,0 0,0 0,0 0,0 0,0 0,0 0,0 0,0 0,0 0,1 1,-1 0,-10 16,2 0,0 1,1 0,1 0,1 1,1 0,0 0,2 1,0-1,1 1,2 13,-8 40,-8 13,-4 0,-3-2,-22 51,-21 78,66-212,0-1,0 1,-1 0,1 0,0 0,0 0,1 0,-1 0,0 0,1 0,-1 0,1 0,-1-1,1 1,0 0,0 0,0-1,0 1,0 0,0-1,1 1,-1-1,0 0,1 1,-1-1,1 0,-1 0,1 0,0 0,-1 0,1 0,0 0,0-1,0 1,0-1,-1 1,1-1,0 0,0 0,1 1,91 1,-77-2,255 22,22-31,0-12,114-31,141 36,-546 16,0 0,0 0,1 0,-1 0,0-1,0 1,0-1,0 0,0 0,0 0,0 0,0 0,-1-1,1 0,0 1,-1-1,1 0,-1 0,0 0,0 0,1-1,-1 1,-1-1,1 1,0-1,-1 0,1 0,-1 1,0-1,0 0,0 0,0 0,0 0,-1-1,0 1,1 0,-1 0,0 0,-1 0,1 0,0 0,-1 0,0-1,0 1,5-56,2 0,3 0,3 1,14-42,2-17,53-257,-75 347,-5 25,0 0,0 1,0-1,0 0,0 1,0-1,-1 0,1 0,-1 0,1 1,-1-1,0 0,0 0,0 0,0 0,0 0,0 0,0 0,0 1,-1-1,1 0,-1 0,0 0,1 0,-1 1,0-1,0 0,0 1,0-1,0 1,-1-1,1 1,0 0,-1-1,1 1,-1 0,1 0,-1 0,0 0,1 0,-1 0,0 1,0-1,1 0,-1 1,0-1,-2 1,-221 26,25-1,-1-8,-4-10,-110 17,-187-25,349 11,18 3,115-12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11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81 12739 0 0,'0'0'1077'0'0,"0"0"-85"0"0,0 0-50 0 0,0 0 64 0 0,0 0 160 0 0,0 0 111 0 0,0 0-85 0 0,0 0-281 0 0,0 0-323 0 0,0 0-259 0 0,0 0-47 0 0,0 4 38 0 0,36 116 1779 0 0,-25-54-1682 0 0,-2 1 0 0 0,-3 0 0 0 0,-4 0 0 0 0,-3 24-417 0 0,1-60 75 0 0,-4 48 41 0 0,-4-1-1 0 0,-3 1 1 0 0,-9 21-116 0 0,6-25-10 0 0,10-6-148 0 0,4-68 66 0 0,0-1-14 0 0,0 0-38 0 0,0 0-21 0 0,0 0-38 0 0,0 0-67 0 0,0-21-2942 0 0,1-14-1624 0 0,1 18-1370 0 0,0 5-4938 0 0</inkml:trace>
  <inkml:trace contextRef="#ctx0" brushRef="#br0" timeOffset="320.729">0 216 4113 0 0,'0'0'2495'0'0,"0"0"-728"0"0,0 0-236 0 0,0 0 43 0 0,0 0-6 0 0,0 0-73 0 0,0 0-177 0 0,0 0-295 0 0,0 0-277 0 0,0 0-156 0 0,0 0 23 0 0,0 0 110 0 0,0 0 99 0 0,14-4 45 0 0,89-28 584 0 0,-43 11-675 0 0,79-29 603 0 0,3 7 1 0 0,106-19-1380 0 0,-149 59-205 0 0,-98 3 116 0 0,1 1 1 0 0,-1 0 0 0 0,0 0 0 0 0,0 0 0 0 0,0 0 0 0 0,0 0 0 0 0,0 0-1 0 0,0 1 1 0 0,0-1 0 0 0,0 0 0 0 0,-1 0 0 0 0,1 1 0 0 0,0-1 0 0 0,-1 1-1 0 0,1-1 1 0 0,-1 0 0 0 0,1 1 0 0 0,-1-1 0 0 0,0 1 0 0 0,1-1 0 0 0,-1 1-1 0 0,0-1 1 0 0,0 1 0 0 0,0-1 0 0 0,0 1 0 0 0,-1-1 0 0 0,1 1 0 0 0,0-1-1 0 0,-1 1 1 0 0,1 0 88 0 0,-7 29-8866 0 0,2-19-3040 0 0</inkml:trace>
  <inkml:trace contextRef="#ctx0" brushRef="#br0" timeOffset="1402.639">761 1017 0 0 0,'0'0'2271'0'0,"0"0"-434"0"0,0 0-269 0 0,0 0-2 0 0,0 0 9 0 0,0 0-31 0 0,0 0-150 0 0,0 0-276 0 0,0 0-321 0 0,0 0-272 0 0,0 0-181 0 0,0 0-57 0 0,0 0 21 0 0,-5 0 1211 0 0,62-8 3249 0 0,-24 1-3952 0 0,78 3 543 0 0,-108 31-722 0 0,-5-16-544 0 0,-1-1 0 0 0,0 1 0 0 0,-1-1 0 0 0,0 0 0 0 0,-1 0 0 0 0,1 0 0 0 0,-2 0-1 0 0,0-1 1 0 0,0 0 0 0 0,0 0 0 0 0,-1-1 0 0 0,-1 1 0 0 0,-2 1-93 0 0,-10 15 83 0 0,-64 89 116 0 0,77-47-72 0 0,9-64-96 0 0,0-1 0 0 0,0 0 0 0 0,0 0 0 0 0,0 0 0 0 0,0 0 0 0 0,0 0 0 0 0,1 0 0 0 0,-1 0 1 0 0,1-1-1 0 0,-1 1 0 0 0,1-1 0 0 0,-1 0 0 0 0,1 0 0 0 0,0 0 0 0 0,0 0 0 0 0,0 0 1 0 0,0 0-1 0 0,-1-1 0 0 0,1 0 0 0 0,0 1 0 0 0,0-1 0 0 0,0 0 0 0 0,0 0 0 0 0,0-1 1 0 0,0 1-1 0 0,3-1-31 0 0,-3 1 44 0 0,81-8 480 0 0,-5-31-1699 0 0,-63 29-2698 0 0,0-2-3396 0 0,-10 8-4992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14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297 235 10018 0 0,'0'0'1941'0'0,"0"0"-273"0"0,0 0-197 0 0,0 0-65 0 0,0 0-8 0 0,0 0-76 0 0,0 0-178 0 0,0 0-295 0 0,0 0-324 0 0,0 0-201 0 0,0 0-112 0 0,0 0-49 0 0,7 17 781 0 0,1 16-453 0 0,-1 1 1 0 0,-2 0-1 0 0,-2 1 1 0 0,-1-1-1 0 0,-1 1 1 0 0,-3 14-492 0 0,2 3 230 0 0,0 8-66 0 0,2-17-144 0 0,-3 0 1 0 0,-1 0-1 0 0,-2 0 1 0 0,-9 37-21 0 0,11-71-326 0 0,-2 1-1364 0 0,0-9-2660 0 0,-3-1-3499 0 0,5 0-3394 0 0</inkml:trace>
  <inkml:trace contextRef="#ctx0" brushRef="#br0" timeOffset="249.112">0 802 7778 0 0,'0'0'1056'0'0,"0"0"24"0"0,0 0 266 0 0,0 0 253 0 0,0 0 29 0 0,0 0-102 0 0,0 0-150 0 0,33 0-205 0 0,107-2-183 0 0,6-19 857 0 0,82-18-2382 0 0,-214 43-1251 0 0,-9 1-2517 0 0,-3-2 716 0 0,2 0-7489 0 0</inkml:trace>
  <inkml:trace contextRef="#ctx0" brushRef="#br0" timeOffset="669.274">166 1098 9386 0 0,'0'0'1071'0'0,"0"0"-439"0"0,0 0 15 0 0,0 0 356 0 0,0 0 341 0 0,0 0 119 0 0,0 0-57 0 0,0 0-187 0 0,0 0-198 0 0,0 0-167 0 0,32-6-140 0 0,103-21-120 0 0,44-1 1325 0 0,-177 29-1893 0 0,0 1 1 0 0,0 0-1 0 0,-1 0 0 0 0,0 0 1 0 0,1 1-1 0 0,-1-1 0 0 0,0 0 0 0 0,0 0 1 0 0,0 1-1 0 0,0-1 0 0 0,0 0 1 0 0,-1 1-1 0 0,1-1 0 0 0,-1 1 1 0 0,1-1-1 0 0,-1 1 0 0 0,0-1 1 0 0,0 1-1 0 0,0-1 0 0 0,-1 1 0 0 0,1-1 1 0 0,0 1-1 0 0,-1-1 0 0 0,0 1 1 0 0,1-1-1 0 0,-1 0 0 0 0,0 1 1 0 0,0-1-1 0 0,-1 0 0 0 0,1 0 1 0 0,0 0-1 0 0,-1 0 0 0 0,0 1-26 0 0,-30 53 97 0 0,-2-1 1 0 0,-3-2-1 0 0,-31 34-97 0 0,51-66 4 0 0,-76 130 111 0 0,92-150-98 0 0,0 1 0 0 0,0 0 0 0 0,0 0 0 0 0,0 0 0 0 0,0 0 0 0 0,1 0 0 0 0,-1 0 0 0 0,1 0 0 0 0,-1 0 0 0 0,1 0 0 0 0,0 1 0 0 0,0-1 0 0 0,0 0 0 0 0,0 0 0 0 0,0 0 0 0 0,0 0 0 0 0,1 0 0 0 0,-1 0 0 0 0,1 1 0 0 0,-1-1 0 0 0,1 0 0 0 0,0 0 0 0 0,0 0 1 0 0,0-1-1 0 0,0 1 0 0 0,0 0 0 0 0,0 0 0 0 0,0 0 0 0 0,1-1 0 0 0,-1 1 0 0 0,1-1 0 0 0,-1 1 0 0 0,1-1 0 0 0,0 0 0 0 0,-1 1 0 0 0,1-1 0 0 0,0 0 0 0 0,0 0 0 0 0,0 0 0 0 0,0 0 0 0 0,0-1 0 0 0,0 1 0 0 0,0 0 0 0 0,0-1 0 0 0,0 0 0 0 0,0 1 0 0 0,1-1-17 0 0,10 2 39 0 0,0-2 1 0 0,0 1-1 0 0,0-1 0 0 0,0-1 0 0 0,0 0 1 0 0,-1-1-1 0 0,1-1 0 0 0,0 0 1 0 0,-1 0-1 0 0,1-1 0 0 0,-1-1 0 0 0,-1 0 1 0 0,6-3-40 0 0,47-34-7511 0 0,-52 36-4072 0 0</inkml:trace>
  <inkml:trace contextRef="#ctx0" brushRef="#br0" timeOffset="1394.716">813 1387 8146 0 0,'0'0'3847'0'0,"0"0"-2134"0"0,0 0-697 0 0,0 0 92 0 0,0 0 259 0 0,0 0 172 0 0,0 0-65 0 0,0 0-286 0 0,0 0-377 0 0,0 0-255 0 0,0 0-77 0 0,0 0-15 0 0,0 0-14 0 0,21-27-31 0 0,66-85-27 0 0,90-160 1319 0 0,-142 209-1647 0 0,4 2 0 0 0,2 1 0 0 0,8-4-64 0 0,57-51 10 0 0,-97 184-426 0 0,-20 173 380 0 0,11-226 39 0 0,-2-11-6 0 0,1-1-1 0 0,1 1 1 0 0,-1-1 0 0 0,1 1 0 0 0,-1 0 0 0 0,1-1-1 0 0,1 1 1 0 0,-1 0 0 0 0,1-1 0 0 0,0 1 0 0 0,0-1-1 0 0,0 1 1 0 0,0-1 0 0 0,1 1 0 0 0,0-1-1 0 0,0 0 1 0 0,0 0 0 0 0,0 1 0 0 0,1-2 0 0 0,-1 1-1 0 0,1 0 1 0 0,0 0 0 0 0,0-1 0 0 0,1 0 0 0 0,-1 0-1 0 0,1 0 1 0 0,-1 0 0 0 0,2 0 3 0 0,-2-3 6 0 0,0 0 0 0 0,1 0 0 0 0,-1-1 0 0 0,1 0 0 0 0,-1 1 0 0 0,0-1 0 0 0,0 0 0 0 0,1-1 1 0 0,-1 1-1 0 0,0 0 0 0 0,0-1 0 0 0,0 0 0 0 0,0 0 0 0 0,-1 0 0 0 0,1 0 0 0 0,0 0 0 0 0,-1 0 0 0 0,1-1 0 0 0,-1 1 0 0 0,0-1 0 0 0,0 0 0 0 0,1-2-6 0 0,8-6 22 0 0,18-23 7 0 0,-1 0 1 0 0,-2-2 0 0 0,-2-1 0 0 0,-1 0-1 0 0,-1-3-29 0 0,85-127 61 0 0,-17 62-5 0 0,-89 128-151 0 0,-3-3 99 0 0,-16 74 68 0 0,5 1 0 0 0,3-1-1 0 0,5 20-71 0 0,18 78 95 0 0,-12-189-251 0 0,14 32-52 0 0,1-30-3572 0 0,-7-12-7913 0 0,-4 6 548 0 0</inkml:trace>
  <inkml:trace contextRef="#ctx0" brushRef="#br0" timeOffset="1663.38">2148 1010 17188 0 0,'0'0'2406'0'0,"0"0"-1237"0"0,0 0-553 0 0,0 0 90 0 0,0 0 214 0 0,0 0 133 0 0,0 0-35 0 0,0 0-250 0 0,0 0-276 0 0,0 0-181 0 0,0 0-95 0 0,0 0-51 0 0,0 0-57 0 0,-8 33-54 0 0,-25 103 11 0 0,9-24-42 0 0,22-87-2401 0 0,7-22-2309 0 0,2-8-3513 0 0,-4 1-3629 0 0</inkml:trace>
  <inkml:trace contextRef="#ctx0" brushRef="#br0" timeOffset="1956.106">2368 859 9250 0 0,'0'0'1846'0'0,"0"0"-310"0"0,0 0-104 0 0,0 0 63 0 0,0 0 82 0 0,0 0-53 0 0,0 0-144 0 0,0 0-199 0 0,0 0-196 0 0,0 0-170 0 0,0 0-104 0 0,0 0-70 0 0,17 8-87 0 0,54 23-90 0 0,10-23 411 0 0,-61-10-840 0 0,1-1 1 0 0,-1-1-1 0 0,0 0 1 0 0,0-1-1 0 0,0-2 1 0 0,18-7-36 0 0,-33 4-2368 0 0,-8 1-6289 0 0,-2 5-2948 0 0</inkml:trace>
  <inkml:trace contextRef="#ctx0" brushRef="#br0" timeOffset="2183.414">2576 578 13251 0 0,'0'0'1071'0'0,"0"0"-244"0"0,0 0 51 0 0,0 0 249 0 0,0 0 207 0 0,0 0 33 0 0,0 0-124 0 0,0 0-228 0 0,-3 37-208 0 0,-9 119-147 0 0,9-9 493 0 0,21 75-949 0 0,10-114-1451 0 0,-16-88-2984 0 0,3-2-3882 0 0,-11-13-3233 0 0</inkml:trace>
  <inkml:trace contextRef="#ctx0" brushRef="#br0" timeOffset="2784.292">2805 1279 8682 0 0,'0'0'2670'0'0,"0"0"-539"0"0,0 0-359 0 0,0 0-269 0 0,0 0-258 0 0,0 0-195 0 0,0 0-111 0 0,0 0-115 0 0,0 0-111 0 0,0 0-79 0 0,0 0-56 0 0,0 0-49 0 0,0 0-42 0 0,14-34-51 0 0,43-110-61 0 0,2-26 642 0 0,41-87-647 0 0,-97 250-372 0 0,1-1 0 0 0,0 0 1 0 0,1 1-1 0 0,-1 0 0 0 0,2 0 1 0 0,-1 0-1 0 0,1 1 0 0 0,0 0 0 0 0,0 0 1 0 0,0 0-1 0 0,1 1 0 0 0,0 0 1 0 0,0 0-1 0 0,1 0 2 0 0,-6 6-4 0 0,-1 0 0 0 0,1 0 1 0 0,-1 0-1 0 0,0 1 0 0 0,1-1 1 0 0,-1 0-1 0 0,0 1 0 0 0,0-1 0 0 0,1 0 1 0 0,-1 1-1 0 0,0-1 0 0 0,-1 1 1 0 0,1 0-1 0 0,0-1 0 0 0,0 1 0 0 0,-1 0 1 0 0,1-1-1 0 0,-1 1 0 0 0,1 0 0 0 0,-1 0 1 0 0,0-1-1 0 0,0 1 0 0 0,0 0 1 0 0,0 0-1 0 0,0 0 0 0 0,0-1 0 0 0,0 1 1 0 0,0 0-1 0 0,-1 0 0 0 0,1 0 1 0 0,-1-1-1 0 0,1 1 0 0 0,-1 0 0 0 0,0-1 1 0 0,-1 2 3 0 0,2 4-19 0 0,-36 166 81 0 0,29-1-103 0 0,7-170 43 0 0,0 0 1 0 0,0 0-1 0 0,0 0 0 0 0,1 0 1 0 0,-1 0-1 0 0,1-1 0 0 0,-1 1 1 0 0,1 0-1 0 0,0 0 0 0 0,-1 0 1 0 0,1-1-1 0 0,0 1 0 0 0,0 0 1 0 0,0-1-1 0 0,1 1 1 0 0,-1-1-1 0 0,0 1 0 0 0,1-1 1 0 0,-1 0-1 0 0,0 0 0 0 0,1 1 1 0 0,0-1-1 0 0,-1 0 0 0 0,1 0 1 0 0,0 0-1 0 0,-1-1 0 0 0,1 1 1 0 0,0 0-1 0 0,0-1 1 0 0,0 1-1 0 0,0-1 0 0 0,-1 1 1 0 0,1-1-1 0 0,0 0 0 0 0,0 0 1 0 0,0 0-1 0 0,0 0 0 0 0,0 0 1 0 0,0-1-1 0 0,0 1 0 0 0,0 0 1 0 0,-1-1-1 0 0,1 1 0 0 0,0-1 1 0 0,0 0-1 0 0,0 0 1 0 0,1 0-3 0 0,26-34 65 0 0,-1 0 1 0 0,-1-2 0 0 0,-2-1 0 0 0,-2-1 0 0 0,16-37-66 0 0,19-29 24 0 0,-42 80-30 0 0,1 0 0 0 0,1 2 0 0 0,2 0 0 0 0,0 1 1 0 0,20-17 5 0 0,-18 32-77 0 0,-20 35 3 0 0,-3-10 114 0 0,-22 162 149 0 0,15 69-978 0 0,17-199-1081 0 0,-5-30-1998 0 0,-1-1-5493 0 0,-2-11-1067 0 0</inkml:trace>
  <inkml:trace contextRef="#ctx0" brushRef="#br0" timeOffset="3161.915">3641 1014 12995 0 0,'0'0'1767'0'0,"0"0"-507"0"0,0 0-190 0 0,0 0 37 0 0,0 0-26 0 0,0 0-110 0 0,0 0-156 0 0,0 0-188 0 0,0 0-142 0 0,0 0-68 0 0,0 0-31 0 0,0 0-70 0 0,0 0-35 0 0,25-15-25 0 0,77-41-44 0 0,-56 39 182 0 0,-9 16 265 0 0,-38 25-149 0 0,-52 64-203 0 0,51-84-306 0 0,-3 4 4 0 0,-1 1 1 0 0,1-1-1 0 0,1 1 1 0 0,-1 1-1 0 0,2-1 0 0 0,-1 1 1 0 0,1-1-1 0 0,1 1 0 0 0,0 0 1 0 0,0 0-1 0 0,1 0 0 0 0,0 0 1 0 0,1 0-1 0 0,0 7-5 0 0,2-13 15 0 0,0 0-1 0 0,1-1 1 0 0,0 1 0 0 0,-1-1-1 0 0,1 1 1 0 0,0-1 0 0 0,1 0-1 0 0,-1 0 1 0 0,0-1 0 0 0,1 1-1 0 0,0-1 1 0 0,-1 1-1 0 0,1-1 1 0 0,0 0 0 0 0,0-1-1 0 0,0 1 1 0 0,1-1 0 0 0,-1 0-1 0 0,0 0 1 0 0,0 0 0 0 0,1 0-1 0 0,-1-1 1 0 0,1 1-1 0 0,-1-1 1 0 0,0 0 0 0 0,1-1-1 0 0,-1 1 1 0 0,1-1 0 0 0,-1 0-1 0 0,0 0 1 0 0,0 0 0 0 0,0-1-1 0 0,1 1 1 0 0,-1-1-1 0 0,0 0 1 0 0,-1 0 0 0 0,1-1-1 0 0,0 1 1 0 0,-1-1 0 0 0,3-1-15 0 0,1-2-494 0 0,34-25-457 0 0,-28 19-2548 0 0,-2 0-3715 0 0,-8 7-4781 0 0</inkml:trace>
  <inkml:trace contextRef="#ctx0" brushRef="#br0" timeOffset="3946.577">3872 212 4897 0 0,'0'0'4245'0'0,"0"0"-1596"0"0,0 0-838 0 0,0 0-272 0 0,0 0-175 0 0,0 0-129 0 0,0 0-148 0 0,0 0-183 0 0,0 0-135 0 0,0 0-20 0 0,0 0 17 0 0,0 0 8 0 0,0 0-59 0 0,13 13-142 0 0,74 83 275 0 0,-54-52-668 0 0,-2 1-1 0 0,-3 2 1 0 0,-1 1-1 0 0,-2 0 1 0 0,-3 2-1 0 0,-1 1 1 0 0,-3 1-1 0 0,-2 0 1 0 0,-3 1-1 0 0,-2 1 1 0 0,-2 0-1 0 0,1 41-179 0 0,-9-66-20 0 0,-1 0 1 0 0,-1 1-1 0 0,-1-1 0 0 0,-2 0 0 0 0,-1 0 1 0 0,-2 0-1 0 0,0-1 0 0 0,-2 0 0 0 0,-1 0 1 0 0,-1-1-1 0 0,-2 0 0 0 0,0-1 1 0 0,-2 0-1 0 0,-1-2 0 0 0,-4 5 20 0 0,-4 0-267 0 0,-2-1 0 0 0,-2-2 0 0 0,0 0 0 0 0,-1-2 0 0 0,-2-1 0 0 0,-17 10 267 0 0,-34 15-3965 0 0,-1-5-4840 0 0,47-27-3142 0 0</inkml:trace>
  <inkml:trace contextRef="#ctx0" brushRef="#br0" timeOffset="4547.413">1154 332 0 0 0,'0'0'896'0'0,"0"0"606"0"0,0 0 178 0 0,0 0 162 0 0,0 0 86 0 0,0 0-46 0 0,0 0-158 0 0,-33 14-281 0 0,-106 51-272 0 0,131-63-1046 0 0,2 2 0 0 0,-1-1-1 0 0,0 1 1 0 0,1 0-1 0 0,-1 0 1 0 0,1 1 0 0 0,0 0-1 0 0,1 0 1 0 0,-1 0 0 0 0,1 1-1 0 0,0 0 1 0 0,0 0-1 0 0,1 1-124 0 0,-8 9 338 0 0,-7 8-2 0 0,2 1 0 0 0,1 0 1 0 0,1 1-1 0 0,1 0 0 0 0,1 2 0 0 0,2-1 0 0 0,0 1 0 0 0,2 1 1 0 0,1 0-1 0 0,2 0 0 0 0,1 1 0 0 0,1-1 0 0 0,1 1 0 0 0,1 18-336 0 0,4-19 84 0 0,2 1 0 0 0,0-1 0 0 0,2 1-1 0 0,1-2 1 0 0,1 1 0 0 0,2-1 0 0 0,1 0 0 0 0,1-1-1 0 0,1 0 1 0 0,2-1 0 0 0,0 0 0 0 0,2-2-1 0 0,0 0 1 0 0,2 0 0 0 0,1-2 0 0 0,0-1-1 0 0,2 0 1 0 0,0-1 0 0 0,1-2 0 0 0,1 0-1 0 0,1-2 1 0 0,1 0 0 0 0,0-2 0 0 0,1-1-1 0 0,0-1 1 0 0,23 7-84 0 0,153 37-878 0 0,-116-42-4441 0 0,-57-11-5801 0 0</inkml:trace>
  <inkml:trace contextRef="#ctx0" brushRef="#br0" timeOffset="6081.654">4269 648 0 0 0,'0'0'1363'0'0,"0"0"479"0"0,0 0 189 0 0,0 0-16 0 0,0 0-115 0 0,0 0-261 0 0,0 0-278 0 0,0 0-292 0 0,0 0-230 0 0,0 0-151 0 0,-4 2-98 0 0,-14 8-65 0 0,13-7-41 0 0,5-3-56 0 0,0 0-66 0 0,0 0-40 0 0,0 0-36 0 0,27 1 3429 0 0,-19 0-3455 0 0,0 0 1 0 0,0-1-1 0 0,0 0 0 0 0,0 0 0 0 0,0 0 0 0 0,0-1 0 0 0,0 0 0 0 0,0-1 1 0 0,0 0-1 0 0,-1 0 0 0 0,1 0 0 0 0,-1-1 0 0 0,1 0 0 0 0,-1-1 0 0 0,4-2-260 0 0,97-55 1050 0 0,-97 54-1047 0 0,-11 8 12 0 0,0-1 1 0 0,-1 0 0 0 0,1 1-1 0 0,0-1 1 0 0,0 0 0 0 0,0 1-1 0 0,0-1 1 0 0,0 1 0 0 0,0-1-1 0 0,0 0 1 0 0,0 1 0 0 0,0-1-1 0 0,0 0 1 0 0,1 1 0 0 0,-1-1-1 0 0,0 1 1 0 0,0-1 0 0 0,0 0 0 0 0,0 1-1 0 0,1-1 1 0 0,-1 0 0 0 0,0 0-1 0 0,0 1 1 0 0,0-1 0 0 0,1 0-1 0 0,-1 1 1 0 0,0-1 0 0 0,1 0-1 0 0,-1 0 1 0 0,0 1 0 0 0,0-1-1 0 0,1 0 1 0 0,-1 0 0 0 0,1 0-1 0 0,-1 0 1 0 0,0 0 0 0 0,1 1-1 0 0,-1-1 1 0 0,0 0 0 0 0,1 0 0 0 0,-1 0-1 0 0,0 0 1 0 0,1 0 0 0 0,-1 0-1 0 0,1 0 1 0 0,-1 0 0 0 0,0 0-1 0 0,1 0 1 0 0,-1 0 0 0 0,0 0-1 0 0,1-1 1 0 0,-1 1 0 0 0,0 0-1 0 0,1 0 1 0 0,-1 0 0 0 0,0 0-1 0 0,1-1 1 0 0,-1 1-16 0 0,1 351 195 0 0,16-216-184 0 0,-2 76 11 0 0,-15-211-20 0 0,0 0 0 0 0,0 0-4 0 0,0 0 11 0 0,0 0 19 0 0,0 0 5 0 0,0 0 6 0 0,0 0 8 0 0,0 0 26 0 0,0 0 2 0 0,0 0-15 0 0,8-47 190 0 0,138-336-63 0 0,1 5-52 0 0,-111 293-253 0 0,-36 85 54 0 0,0 0-18 0 0,0 0-38 0 0,0 0-76 0 0,0 0-111 0 0,0 0-164 0 0,0 0-216 0 0,0 0-296 0 0,0 0-400 0 0,0 0-621 0 0,0 0-1669 0 0,0 0-4108 0 0,0 0-2839 0 0</inkml:trace>
  <inkml:trace contextRef="#ctx0" brushRef="#br0" timeOffset="128334.775">4890 1145 5649 0 0,'0'0'1597'0'0,"0"0"-301"0"0,0 0-21 0 0,0 0 193 0 0,0 0 191 0 0,0 0 44 0 0,0 0-216 0 0,0 0-292 0 0,0 0-231 0 0,0 0-202 0 0,0 0-101 0 0,-5-2-53 0 0,-13-3-44 0 0,14 31 2650 0 0,1 13-2874 0 0,-2 0 0 0 0,-1 0 0 0 0,-1-1 0 0 0,-3 0 0 0 0,-12 32-340 0 0,-8 37 150 0 0,1 0-116 0 0,31-124-3068 0 0,7-35-1579 0 0,-6 43 3323 0 0,5-15-2668 0 0,-2 7-2312 0 0,-1 6-551 0 0</inkml:trace>
  <inkml:trace contextRef="#ctx0" brushRef="#br0" timeOffset="128607.745">4797 1125 4657 0 0,'0'0'2899'0'0,"0"0"-733"0"0,0 0-472 0 0,0 0-153 0 0,0 0-58 0 0,0 0-124 0 0,0 0-249 0 0,0 0-310 0 0,0 0-264 0 0,0 0-133 0 0,0 0 10 0 0,0 0 97 0 0,0 0 125 0 0,6 7 90 0 0,-4-5-679 0 0,1 1 81 0 0,0 0 1 0 0,0 0-1 0 0,0 1 0 0 0,1-2 0 0 0,-1 1 0 0 0,1 0 0 0 0,0-1 0 0 0,0 0 1 0 0,0 0-1 0 0,0 0 0 0 0,0 0 0 0 0,0-1 0 0 0,0 1 0 0 0,1-1 0 0 0,-1 0 1 0 0,2 0-128 0 0,23 0 389 0 0,0-1 0 0 0,0-1 0 0 0,-1-1 0 0 0,1-2 1 0 0,-1-1-1 0 0,21-6-389 0 0,50-12-475 0 0,-88 22-80 0 0,-11 2-4287 0 0,-23 13-561 0 0,13-6-277 0 0,-2 0-2712 0 0</inkml:trace>
  <inkml:trace contextRef="#ctx0" brushRef="#br0" timeOffset="128849.419">4784 1426 7714 0 0,'0'0'3670'0'0,"0"0"-1592"0"0,0 0-844 0 0,0 0-249 0 0,0 0-34 0 0,0 0 54 0 0,0 0 45 0 0,0 0-33 0 0,0 0-102 0 0,0 0-115 0 0,0 0-141 0 0,0 0-133 0 0,0 0-117 0 0,19 6-132 0 0,66 17-115 0 0,-6-24-201 0 0,-57-5-153 0 0,71-17-2178 0 0,-62 13-1049 0 0,-3-2-3495 0 0,-16 4-3604 0 0</inkml:trace>
  <inkml:trace contextRef="#ctx0" brushRef="#br0" timeOffset="129911.063">5261 73 0 0 0,'0'0'1240'0'0,"0"0"294"0"0,0 0 102 0 0,0 0 41 0 0,0 0-26 0 0,0 0-103 0 0,0 0-62 0 0,0 0-113 0 0,0 0-108 0 0,-4-7-99 0 0,-11-22-69 0 0,-8 11 9240 0 0,80 0-9800 0 0,-6 17-409 0 0,-49 3-126 0 0,0-1 0 0 0,-1 1 0 0 0,1-1 0 0 0,0 1 0 0 0,-1 0-1 0 0,1 0 1 0 0,-1 0 0 0 0,1 0 0 0 0,-1 0 0 0 0,0 0 0 0 0,0 0 0 0 0,0 0 0 0 0,0 1 0 0 0,0-1 0 0 0,-1 0-1 0 0,1 1 1 0 0,-1-1 0 0 0,1 0 0 0 0,-1 1 0 0 0,0-1 0 0 0,0 1 0 0 0,0-1 0 0 0,0 0 0 0 0,-1 1 0 0 0,1-1-1 0 0,0 0 1 0 0,-1 1-2 0 0,1-1-2 0 0,-15 122 156 0 0,-40-2-41 0 0,52-116-101 0 0,1-2-7 0 0,0 0-1 0 0,0 0 1 0 0,0 1 0 0 0,1-1 0 0 0,-1 0 0 0 0,1 1 0 0 0,0-1-1 0 0,1 1 1 0 0,-1-1 0 0 0,1 1 0 0 0,-1-1 0 0 0,1 1-1 0 0,1-1 1 0 0,-1 1 0 0 0,1 1-5 0 0,53 17 191 0 0,101-20 506 0 0,84-26-42 0 0,-208 20-504 0 0,-31 3-173 0 0,0 0 14 0 0,0 0 12 0 0,0 0-41 0 0,0 0 26 0 0,0 0-15 0 0,0 0-17 0 0,0 0-13 0 0,0 0 11 0 0,0 0-13 0 0,0 0-38 0 0,-4-14-4311 0 0,0 5-7302 0 0,2 8 158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4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288 187 4489 0 0,'0'0'2961'0'0,"0"0"-984"0"0,0 0-343 0 0,0 0-79 0 0,0 0-52 0 0,0 0-159 0 0,0 0-243 0 0,0 0-236 0 0,0 0-179 0 0,0 0-106 0 0,0 0-24 0 0,-22 29 63 0 0,-63 91 58 0 0,86-121-660 0 0,0 1 1 0 0,-1-1-1 0 0,1 1 1 0 0,0 0-1 0 0,0-1 0 0 0,0 1 1 0 0,0 0-1 0 0,0-1 0 0 0,0 1 1 0 0,0 0-1 0 0,0 0 0 0 0,0 0 1 0 0,0 0-1 0 0,0 0 1 0 0,0 0-1 0 0,0 0 0 0 0,0 1 1 0 0,0-1-1 0 0,0 0 0 0 0,-1 0 1 0 0,1 1-1 0 0,0-1 0 0 0,0 1 1 0 0,0-1-1 0 0,0 0 1 0 0,0 1-1 0 0,-1 0 0 0 0,1-1 1 0 0,0 1-1 0 0,0-1 0 0 0,-1 1 1 0 0,1 0-1 0 0,0 0 0 0 0,-1-1 1 0 0,1 1-1 0 0,-1 0 1 0 0,1 0-1 0 0,-1 0 0 0 0,1 0 1 0 0,-1 0-1 0 0,0-1 0 0 0,0 1 1 0 0,1 0-1 0 0,-1 0 0 0 0,0 0 1 0 0,0 0-1 0 0,0 0 1 0 0,0 0-1 0 0,0 0 0 0 0,0 0 1 0 0,0 0-1 0 0,0 0 0 0 0,0 0 1 0 0,0 0-1 0 0,-1 0 0 0 0,1 0 1 0 0,0 0-1 0 0,-1 0 1 0 0,1-1-1 0 0,-1 1 0 0 0,1 0 1 0 0,-1 0-1 0 0,1 0 0 0 0,-1 0 1 0 0,1-1-1 0 0,-1 1 0 0 0,0 0 1 0 0,0-1-1 0 0,0 1-17 0 0,10-1 200 0 0,26-5 8 0 0,0-2 0 0 0,0-1 1 0 0,-1-1-1 0 0,0-3 1 0 0,0 0-1 0 0,-2-2 0 0 0,1-1 1 0 0,-2-2-1 0 0,0-1 0 0 0,-1-2 1 0 0,-1 0-1 0 0,-1-2 1 0 0,-1-2-1 0 0,-1 0 0 0 0,-1-2 1 0 0,1-2-209 0 0,-21 23 60 0 0,0 1 1 0 0,0-1 0 0 0,-1 0-1 0 0,1-1 1 0 0,-1 1 0 0 0,0-1-1 0 0,-1 0 1 0 0,0 0 0 0 0,1 0 0 0 0,-2 0-1 0 0,1-1 1 0 0,-1 1 0 0 0,0-1-1 0 0,0-2-60 0 0,-3 8 16 0 0,0 1 0 0 0,-1 0 0 0 0,1 0-1 0 0,0 0 1 0 0,0 0 0 0 0,-1 0 0 0 0,1 0 0 0 0,0 0-1 0 0,0 1 1 0 0,0-1 0 0 0,-1 0 0 0 0,1 1 0 0 0,0-1-1 0 0,0 1 1 0 0,0-1 0 0 0,0 1 0 0 0,-1-1-1 0 0,1 1 1 0 0,0 0 0 0 0,0-1 0 0 0,0 1 0 0 0,1 0-1 0 0,-1 0 1 0 0,0 0 0 0 0,0 0 0 0 0,0 0 0 0 0,1 0-1 0 0,-1 0 1 0 0,0 0 0 0 0,1 0 0 0 0,-1 0-16 0 0,-14 23 0 0 0,0 0 1 0 0,2 1 0 0 0,0 0-1 0 0,2 1 1 0 0,1 0 0 0 0,1 1-1 0 0,1 0 1 0 0,2 0 0 0 0,0 1-1 0 0,2 1 0 0 0,-16 283 28 0 0,21-162-60 0 0,2-72-25 0 0,-4 0-1 0 0,-2 0 0 0 0,-5 0 1 0 0,-11 46 57 0 0,14-102-108 0 0,-2 0 0 0 0,0 0 0 0 0,-2-1 0 0 0,0 0 1 0 0,-1-1-1 0 0,-1 0 0 0 0,-1 0 0 0 0,-1-1 0 0 0,-1-1 1 0 0,-8 9 107 0 0,13-17-174 0 0,1-1 0 0 0,-2 0 0 0 0,1-1 0 0 0,-1 0 0 0 0,-1-1 0 0 0,1 0 0 0 0,-1 0 0 0 0,0-1 0 0 0,-1-1 1 0 0,1 0-1 0 0,-1 0 0 0 0,0-1 0 0 0,-1-1 0 0 0,1 0 0 0 0,0 0 0 0 0,-1-2 0 0 0,0 1 0 0 0,1-2 0 0 0,-9 0 174 0 0,11-1-97 0 0,1-1 0 0 0,-1 0 0 0 0,1 0 0 0 0,0-1-1 0 0,0 0 1 0 0,1-1 0 0 0,-1 0 0 0 0,1-1 0 0 0,-1 0-1 0 0,2 0 1 0 0,-1 0 0 0 0,0-1 0 0 0,1 0 0 0 0,0-1-1 0 0,0 0 1 0 0,1 0 0 0 0,0 0 0 0 0,-5-8 97 0 0,-1-2-5 0 0,1 0 1 0 0,0-2-1 0 0,1 1 1 0 0,1-1-1 0 0,1-1 1 0 0,1 1-1 0 0,0-2 1 0 0,1-2 4 0 0,2 7 129 0 0,1 0 1 0 0,0 0 0 0 0,1 0-1 0 0,1 0 1 0 0,1 0 0 0 0,0 0-1 0 0,1 0 1 0 0,1 0-1 0 0,0 0 1 0 0,1 0 0 0 0,1 0-1 0 0,1 1 1 0 0,0-1 0 0 0,1 1-1 0 0,0 1 1 0 0,1-1 0 0 0,1 1-1 0 0,0 0 1 0 0,10-11-130 0 0,0 1 218 0 0,2 1 1 0 0,0 1 0 0 0,2 0-1 0 0,0 2 1 0 0,1 1-1 0 0,1 1 1 0 0,1 0 0 0 0,1 2-1 0 0,0 1 1 0 0,1 1-1 0 0,0 2 1 0 0,10-3-219 0 0,2-2 42 0 0,1 2 0 0 0,0 2 0 0 0,1 1 0 0 0,0 2 0 0 0,1 2 0 0 0,0 2 0 0 0,0 2 0 0 0,35 1-42 0 0,5 29-1419 0 0,-58-10-1533 0 0,-2 2-3486 0 0,-13-10-5116 0 0</inkml:trace>
  <inkml:trace contextRef="#ctx0" brushRef="#br0" timeOffset="239.102">1055 1084 0 0 0,'0'0'1814'0'0,"0"0"848"0"0,0 0 329 0 0,0 0 70 0 0,0 0-150 0 0,0 0-343 0 0,0 0-428 0 0,0 0-385 0 0,0 0-300 0 0,0 0-270 0 0,0 0-205 0 0,0 0-203 0 0,0 0-189 0 0,0-7-107 0 0,0-2-391 0 0,1 0 0 0 0,0 0 0 0 0,1 0 0 0 0,0 1 0 0 0,0-1 1 0 0,1 0-1 0 0,0 1 0 0 0,0 0 0 0 0,1 0 0 0 0,0 0 0 0 0,3-3-90 0 0,23-44 151 0 0,2 1 0 0 0,3 2 0 0 0,2 2 0 0 0,30-31-151 0 0,-9 41-1200 0 0,-35 36-2255 0 0,-1 9-4283 0 0,-17-1-3703 0 0</inkml:trace>
  <inkml:trace contextRef="#ctx0" brushRef="#br0" timeOffset="507.503">1649 676 8578 0 0,'0'0'2572'0'0,"0"0"-649"0"0,0 0-397 0 0,0 0-168 0 0,0 0-190 0 0,0 0-252 0 0,0 0-209 0 0,0 0-150 0 0,0 0-110 0 0,0 0-75 0 0,0 0-54 0 0,0 0-60 0 0,-30 29-46 0 0,-90 92-33 0 0,116-119-169 0 0,1 1 0 0 0,0-1-1 0 0,0 1 1 0 0,0 0 0 0 0,0 0 0 0 0,0 1-1 0 0,1-1 1 0 0,-1 0 0 0 0,1 1 0 0 0,0 0-1 0 0,0-1 1 0 0,0 1 0 0 0,1 0 0 0 0,-1 0-1 0 0,1 0 1 0 0,0 0 0 0 0,0 0-1 0 0,0 0 1 0 0,1 1-10 0 0,-1 6 30 0 0,0-9 6 0 0,0 1 0 0 0,0 0 1 0 0,1 0-1 0 0,-1 0 0 0 0,1 0 0 0 0,-1 0 0 0 0,1-1 1 0 0,0 1-1 0 0,0 0 0 0 0,1 0 0 0 0,-1 0 0 0 0,0 0 1 0 0,1 0-1 0 0,0 0 0 0 0,-1 0 0 0 0,1 0 0 0 0,0-1 1 0 0,1 1-1 0 0,-1 0 0 0 0,0-1 0 0 0,1 1 0 0 0,0-1 1 0 0,-1 0-1 0 0,1 1 0 0 0,0-1 0 0 0,0 0 1 0 0,0 0-1 0 0,1 0 0 0 0,-1 0 0 0 0,0 0 0 0 0,1-1 1 0 0,-1 1-1 0 0,1-1 0 0 0,0 0 0 0 0,-1 1 0 0 0,1-1 1 0 0,0 0-1 0 0,0-1 0 0 0,-1 1 0 0 0,4 0-36 0 0,-1 0 114 0 0,0-1-1 0 0,0 0 1 0 0,0 0-1 0 0,0 0 1 0 0,0-1 0 0 0,0 1-1 0 0,0-1 1 0 0,0 0-1 0 0,0-1 1 0 0,0 1-1 0 0,0-1 1 0 0,0 0 0 0 0,-1 0-1 0 0,1-1 1 0 0,-1 1-1 0 0,0-1 1 0 0,0 0-1 0 0,0 0 1 0 0,0 0 0 0 0,0-1-1 0 0,-1 1 1 0 0,1-1-1 0 0,-1 0 1 0 0,0 0-1 0 0,0 0 1 0 0,0 0 0 0 0,-1-1-1 0 0,0 1 1 0 0,0-1-1 0 0,0 0 1 0 0,0 1-1 0 0,0-3-113 0 0,3-8-111 0 0,-1 0-1 0 0,-1 0 1 0 0,0 0 0 0 0,-1-1-1 0 0,-1 0 1 0 0,0 1-1 0 0,-1-1 1 0 0,-1 1 0 0 0,0-1-1 0 0,-1 0 1 0 0,-1-1 111 0 0,0-2-2328 0 0,2 7-5029 0 0,1 7-4520 0 0</inkml:trace>
  <inkml:trace contextRef="#ctx0" brushRef="#br0" timeOffset="923.92">1835 1042 13275 0 0,'0'0'3094'0'0,"0"0"-1283"0"0,0 0-530 0 0,0 0-64 0 0,0 0-80 0 0,0 0-128 0 0,0 0-176 0 0,0 0-195 0 0,0 0-144 0 0,0 0-95 0 0,0 0-55 0 0,28-33-28 0 0,84-101-62 0 0,-49 66 122 0 0,30 0-70 0 0,-91 68-314 0 0,0 1 0 0 0,0-1 0 0 0,-1 0 0 0 0,1 1 0 0 0,0 0 0 0 0,-1-1 0 0 0,1 1 0 0 0,-1 0 0 0 0,1 0 0 0 0,-1 0 0 0 0,1 0 0 0 0,-1 0 0 0 0,1 0 0 0 0,-1 0 0 0 0,0 1 0 0 0,0-1 0 0 0,0 0 0 0 0,0 1 0 0 0,0-1 0 0 0,0 1 0 0 0,0-1 0 0 0,0 1 0 0 0,0-1 0 0 0,-1 1 0 0 0,1 0-1 0 0,-1-1 1 0 0,1 1 0 0 0,-1 0 0 0 0,0 0 0 0 0,1-1 0 0 0,-1 1 0 0 0,0 0 0 0 0,0 0 0 0 0,0-1 0 0 0,-1 1 0 0 0,1 0 0 0 0,0 0 0 0 0,-1-1 0 0 0,1 1 0 0 0,-1 0 0 0 0,1-1 0 0 0,-1 1 0 0 0,0 0 0 0 0,0-1 0 0 0,0 2 8 0 0,0 10 15 0 0,0-12-13 0 0,1 1 0 0 0,-1-1 1 0 0,1 1-1 0 0,0 0 1 0 0,-1-1-1 0 0,1 1 0 0 0,0 0 1 0 0,0-1-1 0 0,0 1 0 0 0,0 0 1 0 0,0 0-1 0 0,0-1 1 0 0,0 1-1 0 0,1-1 0 0 0,-1 1 1 0 0,1 0-1 0 0,-1-1 0 0 0,1 1 1 0 0,0-1-1 0 0,-1 1 1 0 0,1-1-1 0 0,0 1 0 0 0,0-1 1 0 0,0 1-1 0 0,0-1 0 0 0,0 0 1 0 0,1 0-1 0 0,-1 0 1 0 0,0 0-1 0 0,0 1 0 0 0,1-2 1 0 0,-1 1-1 0 0,1 0 1 0 0,-1 0-1 0 0,1 0 0 0 0,-1-1 1 0 0,1 1-1 0 0,-1-1 0 0 0,1 1 1 0 0,0-1-1 0 0,-1 1 1 0 0,1-1-1 0 0,0 0 0 0 0,-1 0 1 0 0,1 0-1 0 0,0 0 0 0 0,-1 0 1 0 0,1 0-1 0 0,0-1 1 0 0,-1 1-1 0 0,2-1-2 0 0,72-48 359 0 0,-69 45-328 0 0,-1-1 10 0 0,0 1 0 0 0,0 1 1 0 0,0-1-1 0 0,0 1 0 0 0,1 0 1 0 0,0 0-1 0 0,0 0 0 0 0,0 1 1 0 0,0 0-1 0 0,0 0 0 0 0,0 0 1 0 0,6 0-42 0 0,-10 4 12 0 0,0 0 1 0 0,-1 0-1 0 0,1 0 1 0 0,-1 1 0 0 0,1-1-1 0 0,-1 0 1 0 0,0 0-1 0 0,0 1 1 0 0,0-1 0 0 0,0 1-1 0 0,0-1 1 0 0,0 1-1 0 0,-1 0 1 0 0,1-1 0 0 0,-1 1-1 0 0,0 0 1 0 0,1-1 0 0 0,-1 1-1 0 0,-1 0 1 0 0,1-1-1 0 0,0 2-12 0 0,1 10 32 0 0,0-6-9 0 0,-1-2-37 0 0,1-1 0 0 0,0 1 0 0 0,0 0 0 0 0,0 0 1 0 0,0-1-1 0 0,1 1 0 0 0,0-1 0 0 0,0 1 0 0 0,1-1 0 0 0,-1 0 0 0 0,1 0 0 0 0,0 0 0 0 0,1 0 0 0 0,-1 0 0 0 0,1-1 0 0 0,0 1 0 0 0,1 0 14 0 0,48 1-3421 0 0,-39-7-1095 0 0,-5 1-7456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 0 0 0,'0'0'1294'0'0,"0"0"987"0"0,0 0 233 0 0,0 0-201 0 0,0 0-274 0 0,0 0-245 0 0,0 0-202 0 0,0 0-210 0 0,0 0-276 0 0,-5 0 1498 0 0,-22-4 774 0 0,38 0-4297 0 0,-5 1-6880 0 0,-6 2-3363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0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75 14867 0 0,'0'0'3158'0'0,"0"0"-981"0"0,0 0-568 0 0,0 0-291 0 0,0 0-285 0 0,0 0-214 0 0,0 0-155 0 0,0 0-137 0 0,0 0-100 0 0,0 0-56 0 0,0 0-69 0 0,0 0-81 0 0,0 0-93 0 0,7-13-63 0 0,17-41-45 0 0,-24 54-20 0 0,-1-1 0 0 0,1 0 0 0 0,-1 1 0 0 0,0-1 0 0 0,1 1 0 0 0,-1-1 0 0 0,0 1 0 0 0,0-1 0 0 0,1 1 0 0 0,-1-1 0 0 0,0 1 0 0 0,0 0 0 0 0,0-1 0 0 0,1 1 0 0 0,-1 0 0 0 0,0 0 0 0 0,0 0-1 0 0,0 0 1 0 0,0 0 0 0 0,0 0 0 0 0,0 0 0 0 0,1 0 0 0 0,-1 0 0 0 0,0 0 0 0 0,0 0 0 0 0,0 0 0 0 0,0 1 0 0 0,0-1 0 0 0,1 0 0 0 0,-1 1 0 0 0,0-1 0 0 0,0 0 0 0 0,0 1 0 0 0,1-1 0 0 0,-1 1 0 0 0,0-1 0 0 0,1 1 0 0 0,-1 0 0 0 0,0-1 0 0 0,1 1 0 0 0,-1 0 0 0 0,1-1 0 0 0,-1 1 0 0 0,1 0 0 0 0,-1 0 0 0 0,1-1 0 0 0,0 1 0 0 0,-1 0 0 0 0,1 0 0 0 0,-3 1-3 0 0,-2 1 1 0 0,2-3-1 0 0,1 1 0 0 0,-1-1 0 0 0,1 1 0 0 0,-1 0 0 0 0,0 0-1 0 0,1 0 1 0 0,0 0 0 0 0,-1 0 0 0 0,1 0 0 0 0,0 1 0 0 0,-1-1 0 0 0,1 1-1 0 0,0 0 1 0 0,0 0 0 0 0,0-1 0 0 0,1 1 0 0 0,-1 1 0 0 0,0-1 0 0 0,1 0-1 0 0,-1 0 1 0 0,1 1 0 0 0,0-1 0 0 0,0 0 0 0 0,-1 1 0 0 0,2-1 0 0 0,-1 1 0 0 0,0 0-1 0 0,1-1 1 0 0,-1 1 0 0 0,1-1 0 0 0,-1 1 0 0 0,1 0 0 0 0,0 0 0 0 0,1-1-1 0 0,-1 1 1 0 0,0 0 0 0 0,1-1 0 0 0,-1 1 0 0 0,1-1 0 0 0,0 1 0 0 0,0 0 0 0 0,0 0 3 0 0,44 37 37 0 0,-39-37-27 0 0,0 1 0 0 0,-1 0 0 0 0,1 0 0 0 0,-1 1 0 0 0,0-1 0 0 0,-1 1 1 0 0,1 0-1 0 0,-1 0 0 0 0,0 1 0 0 0,0-1 0 0 0,-1 1 0 0 0,1 0 0 0 0,-1 0 0 0 0,-1 0 0 0 0,1 1 0 0 0,-1-1 0 0 0,0 0 0 0 0,1 7-10 0 0,-4-6 43 0 0,0 1 1 0 0,0 0-1 0 0,0-1 0 0 0,-1 1 0 0 0,0-1 0 0 0,-1 0 0 0 0,0 1 1 0 0,0-1-1 0 0,0 0 0 0 0,-1-1 0 0 0,0 1 0 0 0,0 0 0 0 0,-1-1 1 0 0,0 0-1 0 0,0 0 0 0 0,0-1 0 0 0,-1 1 0 0 0,0-1 1 0 0,0 0-1 0 0,0-1 0 0 0,0 0 0 0 0,-1 0 0 0 0,0 0 0 0 0,0 0 1 0 0,0-1-1 0 0,0-1 0 0 0,-1 1-43 0 0,4-2-33 0 0,1 0 0 0 0,0 0 0 0 0,0 0-1 0 0,0 0 1 0 0,-1-1 0 0 0,1 0 0 0 0,0 0 0 0 0,-1 0 0 0 0,1 0 0 0 0,0 0 0 0 0,-1 0-1 0 0,1-1 1 0 0,0 0 0 0 0,0 0 0 0 0,-1 0 0 0 0,1 0 0 0 0,0 0 0 0 0,-1-1 33 0 0,-21-11-5295 0 0,21 10 3648 0 0,-2-1-10502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2777 0 0,'0'0'1572'0'0,"0"0"-134"0"0,0 0 37 0 0,0 0 168 0 0,0 0 62 0 0,0 0-162 0 0,0 0-286 0 0,0 0-319 0 0,0 0-227 0 0,0 0-100 0 0,0 0 2 0 0,9-13 38 0 0,62-89 1348 0 0,-57 82-1350 0 0,33-41 680 0 0,-3-2-1 0 0,-2-2 1 0 0,1-11-1329 0 0,-20 18 1089 0 0,-9 136-633 0 0,35 199-164 0 0,-30-112 18 0 0,-5 123-310 0 0,-13-280 5 0 0,-1 0 1 0 0,-1 0 0 0 0,0 0-1 0 0,0 0 1 0 0,0 0-1 0 0,-1-1 1 0 0,0 1 0 0 0,0 0-1 0 0,-1-1 1 0 0,0 0-1 0 0,-1 0 1 0 0,1 0 0 0 0,-1 0-1 0 0,-1 0 1 0 0,-3 4-6 0 0,6-9 14 0 0,-1-1 0 0 0,1 1 0 0 0,-1 0 0 0 0,0-1 1 0 0,0 1-1 0 0,0-1 0 0 0,0 0 0 0 0,0 0 0 0 0,0 0 0 0 0,0-1 1 0 0,0 1-1 0 0,0-1 0 0 0,-1 1 0 0 0,1-1 0 0 0,0 0 0 0 0,0 0 1 0 0,0 0-1 0 0,0-1 0 0 0,-1 1 0 0 0,1-1 0 0 0,0 0 0 0 0,0 0 1 0 0,0 0-1 0 0,0 0 0 0 0,0 0 0 0 0,1-1 0 0 0,-1 1 0 0 0,0-1 0 0 0,1 0 1 0 0,-1 0-1 0 0,1 0 0 0 0,-1 0 0 0 0,1 0 0 0 0,-1-1-14 0 0,-4-10 3 0 0,0 0-1 0 0,1 0 0 0 0,0 0 0 0 0,1-1 1 0 0,1 0-1 0 0,0 0 0 0 0,1 0 0 0 0,0 0 1 0 0,1-1-1 0 0,1 1 0 0 0,0-1 0 0 0,1 0 1 0 0,1 1-1 0 0,0-1 0 0 0,1 1 0 0 0,3-13-2 0 0,5-13-8 0 0,2-1-1 0 0,2 2 0 0 0,2 0 0 0 0,2 1 1 0 0,1 0-1 0 0,1 2 0 0 0,2 0 0 0 0,2 2 1 0 0,1 0-1 0 0,2 2 0 0 0,25-24 9 0 0,-32 33 1 0 0,1 1 1 0 0,1 1-1 0 0,1 1 0 0 0,0 1 0 0 0,1 1 0 0 0,2 1 0 0 0,-1 1 0 0 0,2 1 0 0 0,0 2 1 0 0,1 0-1 0 0,0 2 0 0 0,0 1 0 0 0,7 0-1 0 0,-33 9-2 0 0,0 0 0 0 0,0 0 0 0 0,0 1 0 0 0,-1-1 0 0 0,1 0 0 0 0,0 1 0 0 0,0-1 0 0 0,0 1 0 0 0,0 0 0 0 0,0 0 0 0 0,0 0 0 0 0,0 0 0 0 0,1 0 0 0 0,-1 0 0 0 0,0 0 0 0 0,0 1 0 0 0,0-1 0 0 0,0 1 0 0 0,-1-1 0 0 0,1 1 0 0 0,0 0 0 0 0,0 0 0 0 0,0-1 0 0 0,0 2 0 0 0,-1-1 0 0 0,1 0 0 0 0,0 0 0 0 0,-1 0 0 0 0,1 1 0 0 0,-1-1 0 0 0,0 1 0 0 0,1-1 0 0 0,-1 1 0 0 0,0 0 0 0 0,0-1 0 0 0,0 1 0 0 0,0 0 0 0 0,0 0 0 0 0,0 0 0 0 0,-1 0 0 0 0,1 0 0 0 0,0-1 0 0 0,-1 1 0 0 0,0 0 0 0 0,1 0 0 0 0,-1 1 0 0 0,0-1 0 0 0,0 1 2 0 0,-1 10 5 0 0,0-1 0 0 0,0 1 0 0 0,-1 0 0 0 0,-1 0 0 0 0,0-1-1 0 0,-1 1 1 0 0,0-1 0 0 0,-1 0 0 0 0,0 0 0 0 0,-1-1 0 0 0,0 0 0 0 0,-1 0 0 0 0,-1 0 0 0 0,1-1 0 0 0,-3 2-5 0 0,-140 139 30 0 0,134-137-30 0 0,-161 122-265 0 0,114-113-1416 0 0,70-43-3659 0 0,17-9-4776 0 0,-13 17 1275 0 0</inkml:trace>
  <inkml:trace contextRef="#ctx0" brushRef="#br0" timeOffset="586.796">937 561 3273 0 0,'0'0'3451'0'0,"0"0"-1210"0"0,0 0-552 0 0,0 0-22 0 0,0 0-24 0 0,0 0-148 0 0,0 0-166 0 0,0 0-221 0 0,0 0-204 0 0,0 0-130 0 0,0 0-88 0 0,0 0-54 0 0,0 0-47 0 0,17-7-49 0 0,57-26-48 0 0,-59 26-247 0 0,0-2 0 0 0,-1 1-1 0 0,1-2 1 0 0,-2 0 0 0 0,1 0 0 0 0,-2-1 0 0 0,12-13-241 0 0,6-5 340 0 0,-17 19-271 0 0,-1-1 1 0 0,-1-1 0 0 0,1 0 0 0 0,-2-1 0 0 0,0 0-1 0 0,0-1 1 0 0,-1 0 0 0 0,-1 0 0 0 0,-1-1 0 0 0,0 0 0 0 0,0 0-1 0 0,-2-1 1 0 0,0 0 0 0 0,0 0 0 0 0,-2 0 0 0 0,0 0-1 0 0,0-11-69 0 0,-3 24-3 0 0,-1 0 0 0 0,1 1 0 0 0,-1-1 0 0 0,0 1 0 0 0,0 0 0 0 0,0-1 0 0 0,0 1 0 0 0,0 0 0 0 0,-1-1 0 0 0,1 1 0 0 0,0 0-1 0 0,-1 0 1 0 0,0 0 0 0 0,0 0 0 0 0,1 0 0 0 0,-1 1 0 0 0,0-1 0 0 0,0 1 0 0 0,-1-1 0 0 0,1 1 0 0 0,0-1 0 0 0,0 1 0 0 0,-1 0-1 0 0,1 0 1 0 0,0 0 0 0 0,-1 1 0 0 0,1-1 0 0 0,-1 0 0 0 0,0 1 0 0 0,1 0 0 0 0,-1 0 0 0 0,1-1 0 0 0,-1 1 0 0 0,1 1 0 0 0,-1-1-1 0 0,0 0 1 0 0,1 1 0 0 0,-1-1 0 0 0,1 1 0 0 0,-1 0 0 0 0,1 0 0 0 0,0 0 0 0 0,-1 0 0 0 0,1 0 0 0 0,0 0 0 0 0,0 1 0 0 0,-1-1-1 0 0,1 1 4 0 0,-72 53-148 0 0,71-53 140 0 0,1 0 0 0 0,-1 0 1 0 0,1 1-1 0 0,0-1 1 0 0,0 1-1 0 0,0 0 1 0 0,0 0-1 0 0,1 0 1 0 0,-1 0-1 0 0,1 0 0 0 0,0 0 1 0 0,0 0-1 0 0,0 0 1 0 0,0 0-1 0 0,0 1 1 0 0,1-1-1 0 0,-1 0 1 0 0,1 0-1 0 0,0 1 0 0 0,0-1 1 0 0,0 0-1 0 0,0 1 1 0 0,1-1-1 0 0,-1 0 1 0 0,1 1-1 0 0,1 2 8 0 0,3-2 6 0 0,-1 0 1 0 0,1 0-1 0 0,0 0 1 0 0,1-1-1 0 0,-1 1 1 0 0,1-1-1 0 0,-1 0 1 0 0,1-1-1 0 0,0 0 1 0 0,0 0-1 0 0,0 0 0 0 0,0 0 1 0 0,0-1-1 0 0,1 0 1 0 0,-1-1-1 0 0,0 1 1 0 0,1-1-1 0 0,4 0-6 0 0,33 1 53 0 0,-28-1-21 0 0,0 0 1 0 0,0 2-1 0 0,0-1 0 0 0,0 2 0 0 0,0 0 1 0 0,-1 1-1 0 0,14 5-32 0 0,-27-6 27 0 0,-1-1-1 0 0,1 1 1 0 0,-1 0 0 0 0,1 0-1 0 0,-1-1 1 0 0,0 1 0 0 0,0 0 0 0 0,-1 0-1 0 0,1 0 1 0 0,-1 0 0 0 0,1 0 0 0 0,-1 0-1 0 0,0 0 1 0 0,0 0 0 0 0,0 0-1 0 0,0 0 1 0 0,-1 1 0 0 0,1-1 0 0 0,-2 2-27 0 0,2-3 12 0 0,-21 135 307 0 0,21-132-312 0 0,0 0-3 0 0,-1 0 1 0 0,1 0-1 0 0,0-1 1 0 0,0 1 0 0 0,1 0-1 0 0,0 0 1 0 0,-1-1-1 0 0,1 1 1 0 0,1 0-1 0 0,-1-1 1 0 0,1 1 0 0 0,0-1-1 0 0,0 1 1 0 0,0-1-1 0 0,0 0 1 0 0,1 0-1 0 0,0 0 1 0 0,1 2-5 0 0,-2-4-269 0 0,45 27-532 0 0,-35-31-3499 0 0,2-3-3756 0 0,-11 4-3733 0 0</inkml:trace>
  <inkml:trace contextRef="#ctx0" brushRef="#br0" timeOffset="979.034">1726 419 0 0 0,'0'0'2008'0'0,"0"0"296"0"0,0 0 215 0 0,0 0 0 0 0,0 0-158 0 0,0 0-261 0 0,0 0-313 0 0,0 0-264 0 0,0 0-172 0 0,0 0-124 0 0,0 0-111 0 0,0 0-122 0 0,0 0-125 0 0,24 8-139 0 0,74 20-158 0 0,-96-27-548 0 0,0 0 1 0 0,-1 0-1 0 0,1-1 1 0 0,0 1-1 0 0,0-1 1 0 0,-1 0-1 0 0,1 1 0 0 0,0-1 1 0 0,0 0-1 0 0,0 0 1 0 0,0 0-1 0 0,-1 0 1 0 0,1 0-1 0 0,0-1 1 0 0,0 1-1 0 0,0-1 1 0 0,-1 1-1 0 0,1-1 1 0 0,0 1-1 0 0,0-1 0 0 0,-1 0 1 0 0,1 0-1 0 0,-1 0 1 0 0,1 0-1 0 0,-1 0 1 0 0,1 0-1 0 0,-1-1 1 0 0,1 0-25 0 0,3-3 110 0 0,3 0-56 0 0,-1-1 1 0 0,-1 0 0 0 0,1 0-1 0 0,-1 0 1 0 0,0-1 0 0 0,-1 0-1 0 0,0 0 1 0 0,0-1 0 0 0,0 1-1 0 0,-1-1 1 0 0,0 0 0 0 0,0-1-1 0 0,-1 1 1 0 0,0 0 0 0 0,-1-1-1 0 0,0 0 1 0 0,0 0 0 0 0,-1 1 0 0 0,0-1-1 0 0,0 0 1 0 0,-1-8-55 0 0,-1 13-9 0 0,0 1 1 0 0,-1-1 0 0 0,1 1-1 0 0,-1 0 1 0 0,1-1-1 0 0,-1 1 1 0 0,0 0-1 0 0,0 0 1 0 0,-1 0-1 0 0,1 0 1 0 0,0 1-1 0 0,-1-1 1 0 0,0 1-1 0 0,0-1 1 0 0,0 1 0 0 0,0 0-1 0 0,0 0 1 0 0,0 0-1 0 0,0 0 1 0 0,0 1-1 0 0,-1 0 1 0 0,1-1-1 0 0,-1 1 1 0 0,1 0-1 0 0,-1 0 1 0 0,0 1 0 0 0,1-1-1 0 0,-1 1 1 0 0,0 0-1 0 0,1 0 1 0 0,-1 0-1 0 0,0 1 1 0 0,1-1-1 0 0,-1 1 1 0 0,1-1-1 0 0,-1 1 1 0 0,0 1 0 0 0,1-1-1 0 0,0 0 1 0 0,-1 1-1 0 0,1 0 1 0 0,0-1-1 0 0,0 1 1 0 0,-1 2 8 0 0,-7 3-20 0 0,0 1 0 0 0,1 1 1 0 0,0 0-1 0 0,1 0 0 0 0,0 1 1 0 0,0 0-1 0 0,1 1 0 0 0,1-1 1 0 0,0 2-1 0 0,0-1 0 0 0,1 1 1 0 0,0 0-1 0 0,1 0 0 0 0,1 1 1 0 0,0-1-1 0 0,0 1 0 0 0,2 0 1 0 0,-1 0-1 0 0,2 0 0 0 0,-1 0 1 0 0,2 1-1 0 0,0-1 0 0 0,0 0 1 0 0,2 3 19 0 0,-1-11-9 0 0,0 0 1 0 0,0 0 0 0 0,1 0-1 0 0,-1 0 1 0 0,1-1 0 0 0,0 1 0 0 0,1 0-1 0 0,-1-1 1 0 0,1 0 0 0 0,0 1-1 0 0,0-1 1 0 0,0 0 0 0 0,0 0-1 0 0,1-1 1 0 0,0 1 0 0 0,0-1 0 0 0,0 0-1 0 0,0 0 1 0 0,0 0 0 0 0,1 0-1 0 0,-1-1 1 0 0,1 0 0 0 0,-1 0-1 0 0,1 0 1 0 0,0 0 0 0 0,0-1 0 0 0,0 0-1 0 0,3 1 9 0 0,2-1-128 0 0,0 1 0 0 0,0-2 0 0 0,0 1 0 0 0,0-2 0 0 0,0 1 0 0 0,0-1 0 0 0,0 0-1 0 0,0-1 1 0 0,-1-1 0 0 0,1 1 0 0 0,0-1 0 0 0,-1-1 0 0 0,0 0 0 0 0,2-1 128 0 0,8-5-1054 0 0,41-25-3266 0 0,-23 7-5789 0 0,-29 20 2539 0 0</inkml:trace>
  <inkml:trace contextRef="#ctx0" brushRef="#br0" timeOffset="1387.351">2208 238 5297 0 0,'0'0'2487'0'0,"0"0"-973"0"0,0 0-367 0 0,0 0 85 0 0,0 0 119 0 0,0 0 80 0 0,0 0-59 0 0,0 0-202 0 0,0 0-131 0 0,0 0-80 0 0,0 0-80 0 0,0 0-87 0 0,0 0-89 0 0,6 9-90 0 0,39 70 1414 0 0,-7 217-820 0 0,-38-295-1182 0 0,0 0 1 0 0,0 0-1 0 0,1 0 0 0 0,-1 0 1 0 0,0-1-1 0 0,1 1 0 0 0,-1 0 1 0 0,1 0-1 0 0,-1-1 0 0 0,1 1 1 0 0,-1 0-1 0 0,1-1 0 0 0,0 1 1 0 0,-1 0-1 0 0,1-1 0 0 0,0 1 1 0 0,-1-1-1 0 0,1 1 0 0 0,0-1 1 0 0,0 1-1 0 0,0-1 0 0 0,-1 0 1 0 0,1 1-1 0 0,0-1 0 0 0,0 0 1 0 0,0 0-1 0 0,0 0 0 0 0,0 0 1 0 0,-1 0-1 0 0,1 1 0 0 0,0-1 1 0 0,0-1-1 0 0,0 1 0 0 0,0 0 1 0 0,0 0-1 0 0,0 0 0 0 0,-1 0 1 0 0,1-1-1 0 0,0 1 0 0 0,0 0 1 0 0,0-1-1 0 0,-1 1 0 0 0,1-1 1 0 0,0 1-1 0 0,0-1 0 0 0,-1 1 1 0 0,1-1-1 0 0,0 1 0 0 0,-1-1 1 0 0,1 0-1 0 0,-1 1 0 0 0,1-1 1 0 0,-1 0-1 0 0,1 1 0 0 0,0-2-25 0 0,35-42 1046 0 0,-2-15-640 0 0,-2-1-1 0 0,-3-2 1 0 0,-3-1-1 0 0,3-14-405 0 0,-1 7-281 0 0,-28 70 99 0 0,0 0-113 0 0,0 0-159 0 0,0 0-202 0 0,0 20-6901 0 0,0-18 3747 0 0,0 3-8355 0 0</inkml:trace>
  <inkml:trace contextRef="#ctx0" brushRef="#br0" timeOffset="1637.992">2863 276 17028 0 0,'0'0'1495'0'0,"0"0"-524"0"0,0 0-129 0 0,0 0 108 0 0,0 0 2 0 0,0 0-165 0 0,0 0-243 0 0,0 0-220 0 0,-6 32-173 0 0,-20 101-77 0 0,18-12-566 0 0,8-97-2009 0 0,0-15-3213 0 0,0-4-5872 0 0</inkml:trace>
  <inkml:trace contextRef="#ctx0" brushRef="#br0" timeOffset="1883.524">2765 68 16956 0 0,'0'0'1800'0'0,"0"0"-456"0"0,0 0-335 0 0,0 0-281 0 0,0 0-280 0 0,0 0-200 0 0,0 0-216 0 0,0 0-104 0 0,0 0-88 0 0,0 0 8 0 0,0 0-16 0 0,0 0-112 0 0,0 0-272 0 0,0 0-497 0 0,58 43-1159 0 0,-47-28-4146 0 0,-3-3-5216 0 0</inkml:trace>
  <inkml:trace contextRef="#ctx0" brushRef="#br0" timeOffset="2080.273">3183 219 7138 0 0,'0'0'3476'0'0,"0"0"-901"0"0,0 0-475 0 0,0 0-312 0 0,0 0-305 0 0,0 0-243 0 0,0 0-245 0 0,0 0-205 0 0,0 0-180 0 0,0 0-179 0 0,0 0-127 0 0,0 0-105 0 0,0 0-76 0 0,-14 0-51 0 0,-44 5-18 0 0,56-4-52 0 0,0-1 0 0 0,1 0 0 0 0,-1 1 0 0 0,1-1 0 0 0,-1 1 1 0 0,1 0-1 0 0,-1-1 0 0 0,1 1 0 0 0,0 0 0 0 0,-1 0 0 0 0,1 0 0 0 0,0 0 0 0 0,0 0 0 0 0,-1 0 0 0 0,1 0 0 0 0,0 1 0 0 0,0-1 0 0 0,0 0 0 0 0,1 1 0 0 0,-1-1 0 0 0,0 0 0 0 0,0 1 0 0 0,1-1 0 0 0,-1 1 0 0 0,1-1 0 0 0,-1 1 0 0 0,1-1-2 0 0,-3 7 9 0 0,-3 5 3 0 0,2 0 0 0 0,-1 1 0 0 0,2 0-1 0 0,0 0 1 0 0,0 0 0 0 0,1 0-1 0 0,1 0 1 0 0,0 0 0 0 0,1 1 0 0 0,1 0-12 0 0,-1-10 10 0 0,0 0 0 0 0,0 0 0 0 0,1 0-1 0 0,-1 0 1 0 0,1 0 0 0 0,1 0 0 0 0,-1-1 0 0 0,0 1 0 0 0,1 0 0 0 0,0-1 0 0 0,0 1 0 0 0,1-1 0 0 0,-1 1 0 0 0,1-1 0 0 0,0 0 0 0 0,0 0 0 0 0,0 0 0 0 0,1-1 0 0 0,-1 1 0 0 0,1-1-1 0 0,0 0 1 0 0,0 0 0 0 0,0 0 0 0 0,0 0 0 0 0,1-1 0 0 0,-1 0 0 0 0,1 0 0 0 0,-1 0 0 0 0,1 0 0 0 0,0-1 0 0 0,0 0 0 0 0,0 0 0 0 0,2 0-10 0 0,-2 0 109 0 0,0-1 0 0 0,1 0 0 0 0,-1-1 0 0 0,0 1 0 0 0,1-1 0 0 0,-1 0 0 0 0,0 0 0 0 0,0-1 0 0 0,0 0 0 0 0,0 0 0 0 0,0 0 0 0 0,0 0 0 0 0,0-1 0 0 0,-1 0 0 0 0,1 0 0 0 0,-1 0 0 0 0,0 0 0 0 0,0-1 0 0 0,0 1 0 0 0,-1-1 0 0 0,1 0 0 0 0,-1 0 0 0 0,0-1 0 0 0,1 0-109 0 0,1-4 38 0 0,0 1 0 0 0,-1-1 0 0 0,0 1 0 0 0,-1-1-1 0 0,0-1 1 0 0,0 1 0 0 0,-1 0 0 0 0,0-1 0 0 0,-1 1-1 0 0,0-1 1 0 0,0 1 0 0 0,-1-1 0 0 0,0 1 0 0 0,-1-1-1 0 0,0 1 1 0 0,-1-1 0 0 0,1 1 0 0 0,-2-1 0 0 0,0 1 0 0 0,0 0-1 0 0,0 0 1 0 0,-1 0 0 0 0,0 1 0 0 0,-1-1 0 0 0,0 1-1 0 0,0 0 1 0 0,-1 0 0 0 0,0 1 0 0 0,-1 0 0 0 0,1 0-1 0 0,-1 0 1 0 0,0 1 0 0 0,-1 0 0 0 0,-1-1-38 0 0,-39 4-2312 0 0,23 19-5645 0 0,18-11-3835 0 0</inkml:trace>
  <inkml:trace contextRef="#ctx0" brushRef="#br0" timeOffset="2385.406">3491 330 16932 0 0,'0'0'1911'0'0,"0"0"-584"0"0,0 0-318 0 0,0 0-242 0 0,0 0-226 0 0,0 0-118 0 0,0 0-108 0 0,0 0-38 0 0,0 0-5 0 0,0 0-24 0 0,0 0-14 0 0,0 0-57 0 0,0 0-30 0 0,12 21-6 0 0,40 66 14 0 0,-51-84-129 0 0,1 0 0 0 0,-1-1 1 0 0,1 1-1 0 0,0 0 0 0 0,-1-1 0 0 0,1 0 1 0 0,0 1-1 0 0,0-1 0 0 0,1 0 0 0 0,-1 0 1 0 0,0 0-1 0 0,1 0 0 0 0,-1 0 1 0 0,1-1-1 0 0,0 1 0 0 0,0-1 0 0 0,-1 0 1 0 0,1 0-1 0 0,0 0 0 0 0,0 0 0 0 0,0 0 1 0 0,0-1-1 0 0,0 1 0 0 0,0-1 0 0 0,0 0 1 0 0,0 0-1 0 0,1 0 0 0 0,1 0-26 0 0,5 0 136 0 0,1-2-23 0 0,-1 1 1 0 0,0-1-1 0 0,0-1 1 0 0,0 0-1 0 0,0 0 1 0 0,0-1-1 0 0,-1 0 1 0 0,1-1-1 0 0,-1 0 1 0 0,0 0-1 0 0,-1-1 1 0 0,1 0-1 0 0,-1-1 1 0 0,-1 0-1 0 0,1 0 1 0 0,-1-1-1 0 0,0 1 1 0 0,-1-2-1 0 0,1 1 1 0 0,-2-1-1 0 0,1 0 1 0 0,-1 0-1 0 0,-1 0 1 0 0,0-1-1 0 0,0 1 1 0 0,0-1-1 0 0,-2 0 1 0 0,3-10-114 0 0,-4 17-23 0 0,0 0 1 0 0,-1 0 0 0 0,1-1-1 0 0,0 1 1 0 0,-1 0-1 0 0,0 0 1 0 0,0-1-1 0 0,0 1 1 0 0,0 0-1 0 0,0-1 1 0 0,-1 1 0 0 0,1 0-1 0 0,-1 0 1 0 0,0 0-1 0 0,0-1 1 0 0,0 1-1 0 0,-1 0 1 0 0,0-2 22 0 0,-24-5-8859 0 0,21 10-3201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2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579 4 0 0 0,'0'0'2147'0'0,"0"0"448"0"0,0 0-218 0 0,0 0-318 0 0,0 0-259 0 0,0 0-263 0 0,0 0-217 0 0,0 0-230 0 0,0 0-217 0 0,0 0-138 0 0,0 0-98 0 0,0 0-78 0 0,0 0-5 0 0,-8-1-38 0 0,-25-1-42 0 0,0 20 1609 0 0,21-6-1590 0 0,-169 57 1267 0 0,65-34-886 0 0,117-35-865 0 0,-1 0 1 0 0,1 0 0 0 0,0 0 0 0 0,0 0 0 0 0,-1 1 0 0 0,1-1 0 0 0,0 0 0 0 0,-1 0 0 0 0,1 1 0 0 0,0-1 0 0 0,-1 1 0 0 0,1-1-1 0 0,0 0 1 0 0,-1 1 0 0 0,1-1 0 0 0,-1 1 0 0 0,1 0 0 0 0,-1-1 0 0 0,1 1 0 0 0,-1-1 0 0 0,1 1 0 0 0,-1 0 0 0 0,0-1-1 0 0,1 1 1 0 0,-1 0 0 0 0,0-1 0 0 0,1 1 0 0 0,-1 0 0 0 0,0 0 0 0 0,0-1 0 0 0,0 1 0 0 0,0 0 0 0 0,0 0 0 0 0,0-1-1 0 0,0 1 1 0 0,0 0 0 0 0,0 0 0 0 0,0-1 0 0 0,0 1 0 0 0,0 0 0 0 0,-1 0 0 0 0,1-1 0 0 0,0 1 0 0 0,0 0 0 0 0,-1-1 0 0 0,1 1-1 0 0,-1 0 1 0 0,1-1 0 0 0,0 1 0 0 0,-1-1 0 0 0,1 1 0 0 0,-1 0 0 0 0,0-1 0 0 0,1 1 0 0 0,-1-1 0 0 0,1 1 0 0 0,-1-1-1 0 0,0 0 1 0 0,1 1 0 0 0,-1-1 0 0 0,0 0 0 0 0,1 1 0 0 0,-1-1 0 0 0,0 0 0 0 0,0 0 0 0 0,1 0 0 0 0,-1 0-10 0 0,156 61 845 0 0,-56-29-653 0 0,-84-26-160 0 0,47 31 135 0 0,-63-34-144 0 0,1 0-1 0 0,0 0 1 0 0,-1 0 0 0 0,1 0 0 0 0,-1 0-1 0 0,0 0 1 0 0,0 0 0 0 0,0-1-1 0 0,0 1 1 0 0,-1 0 0 0 0,1 0 0 0 0,-1-1-1 0 0,0 1 1 0 0,0-1 0 0 0,1 0-1 0 0,-1 1 1 0 0,-1-1 0 0 0,1 0 0 0 0,0 0-1 0 0,-1 0 1 0 0,1-1 0 0 0,-1 1-1 0 0,1 0 1 0 0,-1-1 0 0 0,0 0 0 0 0,1 1-1 0 0,-1-1 1 0 0,0-1 0 0 0,0 1 0 0 0,0 0-1 0 0,0 0 1 0 0,-3-1-23 0 0,-4 4 28 0 0,-32 13 12 0 0,-1-3-1 0 0,-1-2 1 0 0,-1-2 0 0 0,1-1-1 0 0,-1-3 1 0 0,-1-1 0 0 0,1-3-1 0 0,-1-1 1 0 0,-6-3-40 0 0,70-21-1967 0 0,-14 21 1507 0 0,24-9-2491 0 0,-8 4-4882 0 0,-9 3-4427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0 0 0 0,'0'0'2802'0'0,"0"0"-523"0"0,0 0-304 0 0,0 0-17 0 0,0 0 5 0 0,0 0-104 0 0,0 0-223 0 0,0 0-290 0 0,0 0-294 0 0,0 0-246 0 0,0 0-118 0 0,0 0-43 0 0,0 0 29 0 0,-2 7 69 0 0,-4 25 108 0 0,1 0 0 0 0,2 1 0 0 0,1-1 0 0 0,2 1 0 0 0,1-1 0 0 0,4 19-851 0 0,-1 62 808 0 0,-44 185-126 0 0,26-194-628 0 0,14-104-64 0 0,0 0 10 0 0,0 0-12 0 0,0 0-4 0 0,0 0-6 0 0,0 0-18 0 0,0 0 4 0 0,0 0-16 0 0,3-23-1545 0 0,12-4-2279 0 0,-7 16-478 0 0,-2 0-3897 0 0,-3 2-559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0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13923 0 0,'0'0'1496'0'0,"0"0"-576"0"0,0 0 1 0 0,0 0 127 0 0,0 0 24 0 0,0 0-120 0 0,0 0-280 0 0,0 0-287 0 0,0 0-193 0 0,0 0-104 0 0,0 0-40 0 0,0 0-64 0 0,0 0-56 0 0,0 0-136 0 0,14 158-361 0 0,-1-158-687 0 0,-7-4-2017 0 0,2 0-9169 0 0</inkml:trace>
  <inkml:trace contextRef="#ctx0" brushRef="#br0" timeOffset="153.897">52 143 17260 0 0,'0'0'1464'0'0,"0"0"-584"0"0,0 0-376 0 0,0 0-128 0 0,0 0-168 0 0,0 0-160 0 0,0 0-104 0 0,0 0-64 0 0,0 0-96 0 0,0 0-64 0 0,0 0-200 0 0,0 0-464 0 0,0 0-1369 0 0,0 0-9769 0 0</inkml:trace>
  <inkml:trace contextRef="#ctx0" brushRef="#br0" timeOffset="575.309">515 486 10706 0 0,'0'0'2421'0'0,"0"0"-790"0"0,0 0-323 0 0,0 0 8 0 0,0 0-57 0 0,0 0-101 0 0,0 0-99 0 0,-37 9-152 0 0,-118 29-181 0 0,76-6 100 0 0,67-23-685 0 0,6-5-121 0 0,-1 0-1 0 0,1 0 0 0 0,0 1 0 0 0,1-1 0 0 0,-1 1 0 0 0,1 0 1 0 0,0 1-1 0 0,0-1 0 0 0,1 1 0 0 0,-1 0 0 0 0,1 0 1 0 0,1 1-1 0 0,-1-1 0 0 0,1 1 0 0 0,0 0 0 0 0,1 0 0 0 0,-1 0 1 0 0,1 0-1 0 0,1 0 0 0 0,-1 0 0 0 0,1 1 0 0 0,1-1 1 0 0,-1 0-1 0 0,1 1 0 0 0,0-1 0 0 0,1 3-19 0 0,1-6 2 0 0,-1 0 0 0 0,1 0 0 0 0,-1 0 1 0 0,1 0-1 0 0,1 0 0 0 0,-1 0 0 0 0,0 0 0 0 0,1-1 0 0 0,0 1 0 0 0,0-1 0 0 0,0 0 1 0 0,0 0-1 0 0,0 0 0 0 0,1 0 0 0 0,0-1 0 0 0,-1 1 0 0 0,1-1 0 0 0,0 0 0 0 0,0 0 1 0 0,0 0-1 0 0,0-1 0 0 0,0 1 0 0 0,1-1 0 0 0,-1 0 0 0 0,0 0 0 0 0,2 0-2 0 0,116 6 85 0 0,-97-11 53 0 0,1-2-1 0 0,-1-1 1 0 0,0-1 0 0 0,0-1-1 0 0,-1-1 1 0 0,-1-1 0 0 0,1-1-1 0 0,-2-1 1 0 0,0-1 0 0 0,0-1-1 0 0,-2-1 1 0 0,1-1 0 0 0,-2 0-1 0 0,8-11-137 0 0,0 1 179 0 0,-1-1-1 0 0,-1-1 0 0 0,-2-2 1 0 0,0 0-1 0 0,-3-1 0 0 0,0-1 1 0 0,-3-1-1 0 0,12-29-178 0 0,-22 44 2 0 0,-1-1 0 0 0,-1 1-1 0 0,-1-1 1 0 0,-1 0 0 0 0,-1 0-1 0 0,0 0 1 0 0,-1-1 0 0 0,-2 1-1 0 0,0 0 1 0 0,-1 0 0 0 0,-3-12-2 0 0,5 28-1 0 0,-1 0 0 0 0,0 1 0 0 0,0-1 0 0 0,0 0 0 0 0,-1 1 0 0 0,1-1 0 0 0,-1 1 0 0 0,0-1 1 0 0,0 1-1 0 0,0 0 0 0 0,0-1 0 0 0,0 1 0 0 0,-1 1 0 0 0,1-1 0 0 0,-1 0 0 0 0,0 0 0 0 0,0 1 0 0 0,0 0 0 0 0,0-1 0 0 0,0 1 0 0 0,-1 1 0 0 0,1-1 0 0 0,-1 0 1 0 0,1 1-1 0 0,-1-1 0 0 0,0 1 0 0 0,1 0 0 0 0,-1 1 0 0 0,0-1 0 0 0,0 1 0 0 0,0-1 0 0 0,0 1 0 0 0,-2 0 1 0 0,-1 0-7 0 0,0 1-1 0 0,0-1 1 0 0,0 1-1 0 0,0 0 0 0 0,1 1 1 0 0,-1 0-1 0 0,0 0 1 0 0,1 0-1 0 0,-1 1 1 0 0,1 0-1 0 0,-1 0 1 0 0,1 1-1 0 0,1 0 0 0 0,-1 0 1 0 0,0 0-1 0 0,1 1 1 0 0,0-1-1 0 0,-1 2 8 0 0,-9 7-26 0 0,1 0 1 0 0,0 1-1 0 0,1 1 0 0 0,0 1 0 0 0,1-1 1 0 0,1 2-1 0 0,0-1 0 0 0,2 2 0 0 0,0-1 1 0 0,0 1-1 0 0,2 1 0 0 0,0-1 0 0 0,2 1 1 0 0,0 1-1 0 0,1-1 0 0 0,-2 18 26 0 0,6-30-80 0 0,-1 1-1 0 0,1 0 1 0 0,1 0-1 0 0,0-1 1 0 0,0 1-1 0 0,0-1 1 0 0,1 1-1 0 0,0-1 1 0 0,0 1-1 0 0,1-1 1 0 0,0 0 0 0 0,0 0-1 0 0,1 0 1 0 0,0-1-1 0 0,0 1 1 0 0,1-1-1 0 0,-1 0 1 0 0,1 0-1 0 0,1 0 1 0 0,-1-1-1 0 0,3 2 81 0 0,90 46-3653 0 0,-28-36-5207 0 0,-52-13-2004 0 0</inkml:trace>
  <inkml:trace contextRef="#ctx0" brushRef="#br0" timeOffset="9408.064">977 659 0 0 0,'0'0'2142'0'0,"0"0"266"0"0,0 0-6 0 0,0 0-200 0 0,0 0-306 0 0,0 0-289 0 0,0 0-244 0 0,0 0-182 0 0,0 0-116 0 0,0 0-63 0 0,29 5-54 0 0,91 16-68 0 0,-7-16 2210 0 0,-103-6-2945 0 0,-1-1 0 0 0,1 0-1 0 0,-1-1 1 0 0,0 1 0 0 0,0-2 0 0 0,0 1 0 0 0,-1-1-1 0 0,1-1 1 0 0,-1 0 0 0 0,0 0 0 0 0,0 0-1 0 0,-1-1 1 0 0,1 0 0 0 0,-1-1 0 0 0,-1 1 0 0 0,1-1-1 0 0,-1-1 1 0 0,0 1 0 0 0,-1-1 0 0 0,0 0 0 0 0,0 0-1 0 0,-1-1 1 0 0,1 0-145 0 0,-4 6 6 0 0,0 0 0 0 0,1 0 0 0 0,-1-1 0 0 0,0 1 0 0 0,-1 0 0 0 0,1 0 0 0 0,-1 0 0 0 0,1-1 0 0 0,-1 1 0 0 0,0 0 0 0 0,0 0-1 0 0,0-1 1 0 0,-1 1 0 0 0,1 0 0 0 0,-1 0 0 0 0,0 0 0 0 0,0-1 0 0 0,0 1 0 0 0,0 0 0 0 0,0 0 0 0 0,-1 0 0 0 0,1 1 0 0 0,-1-1 0 0 0,0 0 0 0 0,0 0 0 0 0,0 1 0 0 0,0-1 0 0 0,-1 1 0 0 0,1 0 0 0 0,0 0-1 0 0,-1 0 1 0 0,0 0 0 0 0,1 0 0 0 0,-1 0 0 0 0,0 1 0 0 0,-2-2-6 0 0,-1 1-16 0 0,0-1-1 0 0,1 1 0 0 0,-1 0 1 0 0,0 0-1 0 0,0 1 0 0 0,0 0 0 0 0,0 0 1 0 0,-1 0-1 0 0,1 1 0 0 0,0-1 1 0 0,0 2-1 0 0,0-1 0 0 0,0 1 1 0 0,-1 0-1 0 0,1 0 0 0 0,0 0 1 0 0,0 1-1 0 0,1 0 0 0 0,-2 1 17 0 0,-6 4-4 0 0,-1 1-1 0 0,1 1 0 0 0,1 0 1 0 0,0 1-1 0 0,0 0 0 0 0,1 1 1 0 0,0 0-1 0 0,1 1 0 0 0,0 0 1 0 0,1 1-1 0 0,0 0 0 0 0,1 0 1 0 0,1 1-1 0 0,0 0 0 0 0,1 0 1 0 0,0 0-1 0 0,1 1 0 0 0,1 0 1 0 0,0 0-1 0 0,1 0 0 0 0,1 1 1 0 0,0-1-1 0 0,1 1 0 0 0,1 13 5 0 0,1-24 21 0 0,0 1 0 0 0,0-1 0 0 0,1 1-1 0 0,-1-1 1 0 0,1 0 0 0 0,0 1 0 0 0,1-1-1 0 0,-1 0 1 0 0,1 0 0 0 0,0-1 0 0 0,0 1-1 0 0,1-1 1 0 0,-1 1 0 0 0,1-1 0 0 0,0 0-1 0 0,0 0 1 0 0,0-1 0 0 0,1 1 0 0 0,-1-1-1 0 0,1 0 1 0 0,0 0 0 0 0,0-1 0 0 0,0 1-1 0 0,0-1 1 0 0,0 0 0 0 0,1 0-21 0 0,12 4 123 0 0,0-1 0 0 0,0-1 0 0 0,0 0 0 0 0,1-1 1 0 0,-1-1-1 0 0,1-1 0 0 0,6-1-123 0 0,-12 0-15 0 0,0-1 1 0 0,0-1-1 0 0,-1 0 0 0 0,1-1 1 0 0,0 0-1 0 0,-1 0 0 0 0,0-2 1 0 0,0 0-1 0 0,4-2 15 0 0,6-10-1288 0 0,-15 10-1740 0 0,-2 1-3560 0 0,-3 2-5414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 6305 0 0,'0'0'2762'0'0,"0"0"-847"0"0,0 0-417 0 0,0 0-102 0 0,0 0-57 0 0,0 0-108 0 0,0 0-141 0 0,0 0-195 0 0,0 0-183 0 0,0 0-164 0 0,0 0-111 0 0,0 0-73 0 0,0 0-41 0 0,-21 18-3 0 0,-69 59-12 0 0,52-11 207 0 0,33-50-358 0 0,-11 45 376 0 0,3 0 0 0 0,3 0-1 0 0,2 2 1 0 0,1 36-533 0 0,0-9 261 0 0,3 110 45 0 0,4-196-288 0 0,1 0 0 0 0,0-1 0 0 0,0 1 0 0 0,0 0 0 0 0,0 0 0 0 0,0-1 0 0 0,1 1 0 0 0,0-1 0 0 0,-1 1 0 0 0,1-1 0 0 0,0 0-1 0 0,1 0 1 0 0,-1 0 0 0 0,1 0 0 0 0,-1 0 0 0 0,1 0 0 0 0,0-1 0 0 0,0 1 0 0 0,0-1 0 0 0,0 0 0 0 0,0 0 0 0 0,1 0 0 0 0,-1 0 0 0 0,1-1 0 0 0,-1 1 0 0 0,1-1-1 0 0,0 0 1 0 0,-1 0 0 0 0,1 0 0 0 0,0-1 0 0 0,0 1 0 0 0,0-1 0 0 0,-1 0 0 0 0,1 0 0 0 0,0 0 0 0 0,0-1 0 0 0,0 1 0 0 0,0-1 0 0 0,-1 0 0 0 0,1 0 0 0 0,0 0-1 0 0,-1 0 1 0 0,1-1 0 0 0,-1 0 0 0 0,1 1 0 0 0,-1-1 0 0 0,2-2-18 0 0,41-25 140 0 0,-1-2 0 0 0,-2-1 0 0 0,-1-3 0 0 0,-2-2 0 0 0,-1-1 0 0 0,-2-2 0 0 0,-2-1 0 0 0,15-26-140 0 0,-20 32 23 0 0,-2-1-1 0 0,-2-2 1 0 0,-1-1-1 0 0,-2 0 1 0 0,-2-2 0 0 0,-2-1-1 0 0,-1 0 1 0 0,-3-1-1 0 0,5-23-22 0 0,-13-38 247 0 0,-8 104-244 0 0,0-1 0 0 0,0 1 0 0 0,1-1 0 0 0,-1 1 1 0 0,0 0-1 0 0,0 0 0 0 0,0-1 0 0 0,0 1 0 0 0,0 0 0 0 0,0 0 1 0 0,0 0-1 0 0,0 0 0 0 0,0 0 0 0 0,0 0 0 0 0,1 0 1 0 0,-1 1-1 0 0,0-1 0 0 0,0 0 0 0 0,0 0 0 0 0,0 1 0 0 0,0-1 1 0 0,0 0-1 0 0,1 1 0 0 0,-1-1 0 0 0,0 1 0 0 0,0-1 0 0 0,0 1 1 0 0,1 0-1 0 0,-1-1 0 0 0,0 1 0 0 0,1 0 0 0 0,-1-1 0 0 0,1 1 1 0 0,-1 0-1 0 0,1 0 0 0 0,-1-1 0 0 0,1 1 0 0 0,-1 0 0 0 0,1 0 1 0 0,0 0-1 0 0,0 0 0 0 0,-1 0 0 0 0,1-1 0 0 0,0 1 0 0 0,0 0 1 0 0,0 0-1 0 0,0 0 0 0 0,0 0-3 0 0,-20 35 71 0 0,3 0 1 0 0,1 1 0 0 0,1 1-1 0 0,2 1 1 0 0,2 0-1 0 0,2 0 1 0 0,1 1-1 0 0,2 0 1 0 0,2 0 0 0 0,1 1-1 0 0,3-1 1 0 0,2 26-72 0 0,2-33 99 0 0,1-1 0 0 0,1 0 0 0 0,1 0 0 0 0,2-1 0 0 0,2 0 0 0 0,0 0 0 0 0,12 20-99 0 0,12 18 31 0 0,-34-66-3442 0 0,1-2-6568 0 0,-2-1-1527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8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9082 0 0,'0'0'2575'0'0,"0"0"-373"0"0,0 0-167 0 0,0 0-119 0 0,0 0-255 0 0,0 0-277 0 0,0 0-277 0 0,0 0-269 0 0,0 0-145 0 0,0 0-65 0 0,0 0-58 0 0,0 0-33 0 0,0 0-46 0 0,0 0-54 0 0,0 0-75 0 0,0 0-26 0 0,0 0-42 0 0,0 0-37 0 0,18 3 1015 0 0,151 2 79 0 0,-128-6-1339 0 0,37 2-2214 0 0,-109 12-2242 0 0,18-7-2289 0 0,5-2-5407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15699 0 0,'0'0'1734'0'0,"0"0"-307"0"0,0 0 36 0 0,0 0 93 0 0,0 0-101 0 0,0 0-218 0 0,0 0-241 0 0,0 0-195 0 0,0 0-167 0 0,0 0-125 0 0,0 0-93 0 0,0 0-89 0 0,0 0-90 0 0,28 5-66 0 0,90 12-48 0 0,-54-23-19 0 0,-32 2-662 0 0,-18 4-7130 0 0,-12 0-4385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1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6841 0 0,'0'0'3657'0'0,"0"0"-1188"0"0,0 0-549 0 0,0 0-71 0 0,0 0-117 0 0,0 0-225 0 0,0 0-279 0 0,0 0-321 0 0,0 0-269 0 0,0 0-166 0 0,0 0-102 0 0,0 0-46 0 0,0 0-2 0 0,0 4 59 0 0,0 24 504 0 0,1 56 612 0 0,-4 0 1 0 0,-12 67-1498 0 0,7-94-140 0 0,8-59-5837 0 0,-1-3 4256 0 0,0 2-3359 0 0,1 2-6394 0 0</inkml:trace>
  <inkml:trace contextRef="#ctx0" brushRef="#br0" timeOffset="578.959">178 232 6265 0 0,'0'0'3281'0'0,"0"0"-956"0"0,0 0-489 0 0,0 0-182 0 0,0 0-142 0 0,0 0-90 0 0,0 0-119 0 0,0 0-142 0 0,0 0-171 0 0,0 0-184 0 0,0 0-149 0 0,0 0-107 0 0,20 0-71 0 0,129 0 888 0 0,-66-12-580 0 0,-89-7-219 0 0,-88-85-397 0 0,73 88 101 0 0,19 41-247 0 0,23 208 82 0 0,-19-152-90 0 0,-2-81-25 0 0,0 0 23 0 0,0 0 22 0 0,0 0 22 0 0,2-25 362 0 0,3 8-431 0 0,1 1-1 0 0,0 0 0 0 0,1 1 0 0 0,1 0 0 0 0,0 0 1 0 0,1 0-1 0 0,1 1 0 0 0,0 1 0 0 0,1-1 0 0 0,1 2 1 0 0,0-1 10 0 0,5-2-790 0 0,-4 11-4192 0 0,-12 4-246 0 0,-1 0-6516 0 0</inkml:trace>
  <inkml:trace contextRef="#ctx0" brushRef="#br0" timeOffset="966.248">623 139 11450 0 0,'0'0'2750'0'0,"0"0"-620"0"0,0 0-315 0 0,0 0-212 0 0,0 0-220 0 0,0 0-179 0 0,0 0-210 0 0,0 0-213 0 0,0 0-172 0 0,0 0-105 0 0,0 0-86 0 0,0 0-69 0 0,0 0-51 0 0,25-10-39 0 0,77-28-51 0 0,-47 28 207 0 0,-53 12-405 0 0,0 0 0 0 0,0 0 0 0 0,-1 0 1 0 0,1 0-1 0 0,-1 0 0 0 0,1 0 0 0 0,-1 0 0 0 0,0 0 1 0 0,0 0-1 0 0,0 1 0 0 0,0-1 0 0 0,0 1 0 0 0,0-1 1 0 0,-1 1-1 0 0,1-1 0 0 0,-1 1 0 0 0,0-1 0 0 0,0 1 1 0 0,0-1-1 0 0,0 1 0 0 0,0-1 0 0 0,0 1 0 0 0,-1-1 1 0 0,1 1-1 0 0,-1-1 0 0 0,0 1 0 0 0,1-1 0 0 0,-1 0 1 0 0,0 1-1 0 0,-1-1 0 0 0,1 0 0 0 0,0 0 0 0 0,-1 0 1 0 0,0 2-11 0 0,-156 169 230 0 0,158-172-225 0 0,-1 0 0 0 0,0 0 0 0 0,0 0 0 0 0,0 0 0 0 0,0 0 0 0 0,1 1 0 0 0,-1-1 0 0 0,1 0 0 0 0,-1 0 0 0 0,1 1-1 0 0,-1-1 1 0 0,1 0 0 0 0,0 1 0 0 0,0-1 0 0 0,-1 1 0 0 0,1-1 0 0 0,0 0 0 0 0,0 1 0 0 0,1-1 0 0 0,-1 1 0 0 0,0-1 0 0 0,0 0 0 0 0,1 1 0 0 0,-1-1-1 0 0,0 0 1 0 0,1 1 0 0 0,0-1 0 0 0,-1 0 0 0 0,1 0 0 0 0,0 1 0 0 0,-1-1 0 0 0,1 0 0 0 0,0 0 0 0 0,0 0 0 0 0,0 0 0 0 0,0 0 0 0 0,0 0 0 0 0,0 0-1 0 0,0 0 1 0 0,1-1 0 0 0,-1 1 0 0 0,0 0 0 0 0,0-1 0 0 0,1 1 0 0 0,-1-1 0 0 0,0 1 0 0 0,1-1 0 0 0,-1 0 0 0 0,0 1 0 0 0,1-1 0 0 0,-1 0-1 0 0,0 0 1 0 0,1 0 0 0 0,-1 0 0 0 0,1 0-5 0 0,82-1 481 0 0,2-21-843 0 0,-81 16-1209 0 0,-4 4-5538 0 0,0 2-4826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1025 4217 0 0,'0'0'2202'0'0,"0"0"-369"0"0,0 0-38 0 0,0 0 63 0 0,0 0-24 0 0,0 0-194 0 0,0 0-342 0 0,0 0-330 0 0,0 0-270 0 0,0 0-184 0 0,0 0-112 0 0,-1-2-58 0 0,5-1-151 0 0,0-1 0 0 0,1 0 0 0 0,0 1 0 0 0,0 0 0 0 0,0 0 0 0 0,0 0 0 0 0,0 1 0 0 0,1 0 0 0 0,-1 0 0 0 0,1 0 0 0 0,-1 1 0 0 0,1-1 0 0 0,0 1 0 0 0,0 1 0 0 0,-1-1 1 0 0,5 1-194 0 0,110-12 822 0 0,-120 12-827 0 0,0 0 36 0 0,0 0 45 0 0,0 0 57 0 0,-20 8 589 0 0,-119 19 416 0 0,138-27-1018 0 0,1 0 9 0 0,0 0-15 0 0,21 3-49 0 0,0-1 0 0 0,1-1 0 0 0,-1-1 0 0 0,0 0 0 0 0,0-2 0 0 0,0 0 0 0 0,3-2-65 0 0,82-6 45 0 0,28 11-487 0 0,-117 7-377 0 0,-11 3-6602 0 0,-5-7-4136 0 0</inkml:trace>
  <inkml:trace contextRef="#ctx0" brushRef="#br0" timeOffset="369.316">856 563 13131 0 0,'0'0'900'0'0,"0"0"-488"0"0,0 0-21 0 0,0 0 361 0 0,0 0 400 0 0,0 0 266 0 0,0 0 38 0 0,0 0-196 0 0,0 0-239 0 0,0 0-165 0 0,0 0-137 0 0,0 0-105 0 0,0 26-72 0 0,4 168 668 0 0,-5 156-62 0 0,1-343-1161 0 0,0 1 0 0 0,-1 0 0 0 0,0 0 0 0 0,-1-1 1 0 0,0 1-1 0 0,0-1 0 0 0,0 1 0 0 0,-1-1 0 0 0,0 0 0 0 0,0 0 0 0 0,-3 3 13 0 0,-10-3-2179 0 0,9-25-5477 0 0,7 11 1165 0 0,0-1-4023 0 0</inkml:trace>
  <inkml:trace contextRef="#ctx0" brushRef="#br0" timeOffset="623.328">607 578 9570 0 0,'0'0'1768'0'0,"0"0"-362"0"0,0 0-255 0 0,0 0-84 0 0,0 0-127 0 0,0 0-94 0 0,0 0 43 0 0,0 0 30 0 0,0 0 40 0 0,0 0 12 0 0,0 0-114 0 0,0 0-159 0 0,0 0-126 0 0,30 6-103 0 0,96 14-103 0 0,8-15 232 0 0,-86-5-660 0 0,153 8-2800 0 0,-173-5-560 0 0,-10-2-3153 0 0,-6-1-4550 0 0</inkml:trace>
  <inkml:trace contextRef="#ctx0" brushRef="#br0" timeOffset="1151.039">1603 559 3833 0 0,'0'0'2112'0'0,"0"0"-214"0"0,0 0-11 0 0,0 0 25 0 0,0 0-104 0 0,0 0-252 0 0,0 0-229 0 0,0 0-194 0 0,0 0-179 0 0,0 0-117 0 0,0 0-96 0 0,0 0-57 0 0,0 0-64 0 0,-2-14-75 0 0,-6-44-43 0 0,8 55-397 0 0,-1 0 1 0 0,1 0 0 0 0,-1 0 0 0 0,0 0-1 0 0,0-1 1 0 0,0 1 0 0 0,0 0-1 0 0,0 1 1 0 0,-1-1 0 0 0,1 0-1 0 0,-1 0 1 0 0,0 1 0 0 0,0-1-1 0 0,0 1 1 0 0,0-1 0 0 0,0 1-1 0 0,-1 0 1 0 0,1 0 0 0 0,-3-2-106 0 0,-3-3 358 0 0,4 4-302 0 0,0 1 0 0 0,0-1 0 0 0,-1 1 0 0 0,1-1 0 0 0,0 1 0 0 0,-1 1 1 0 0,0-1-1 0 0,1 0 0 0 0,-1 1 0 0 0,0 0 0 0 0,0 0 0 0 0,1 1 0 0 0,-1-1 0 0 0,0 1 1 0 0,0 0-1 0 0,0 0 0 0 0,0 1 0 0 0,0 0 0 0 0,1 0 0 0 0,-1 0 0 0 0,0 0 0 0 0,0 0 1 0 0,1 1-1 0 0,-1 0 0 0 0,1 0 0 0 0,0 0 0 0 0,-1 1 0 0 0,1 0 0 0 0,0-1 0 0 0,0 1 1 0 0,1 1-1 0 0,-1-1 0 0 0,1 0 0 0 0,-1 1-56 0 0,-2 5 15 0 0,0 0 0 0 0,0 0 0 0 0,1 1 0 0 0,0-1 0 0 0,0 1 0 0 0,1 0 0 0 0,1 0 0 0 0,-1 1 0 0 0,2-1 0 0 0,-1 1 0 0 0,2 0 0 0 0,-1 0 0 0 0,1 7-15 0 0,1 9 64 0 0,1 0 0 0 0,2-1 0 0 0,0 1 0 0 0,2 0 1 0 0,1-1-1 0 0,1 0 0 0 0,1 0 0 0 0,1-1 0 0 0,3 4-64 0 0,111 243 754 0 0,-113-249-689 0 0,-2 0-1 0 0,0 1 1 0 0,-1 0 0 0 0,-1 1 0 0 0,-1-1 0 0 0,-2 1 0 0 0,0 0 0 0 0,-2 0 0 0 0,-1 23-65 0 0,-3-35 30 0 0,0-1 1 0 0,-1 1 0 0 0,-1-1-1 0 0,0 0 1 0 0,0 0-1 0 0,-1 0 1 0 0,-1-1-1 0 0,0 0 1 0 0,-1 0 0 0 0,0-1-1 0 0,0 0 1 0 0,-1 0-1 0 0,0-1 1 0 0,-1 0 0 0 0,-7 4-31 0 0,9-6-5 0 0,0-1 1 0 0,0 0 0 0 0,-1 0 0 0 0,0-1-1 0 0,0 0 1 0 0,0-1 0 0 0,-1 0 0 0 0,1 0 0 0 0,-1-1-1 0 0,0 0 1 0 0,0-1 0 0 0,0 0 0 0 0,0-1-1 0 0,-1 0 1 0 0,1 0 0 0 0,0-1 0 0 0,0 0 0 0 0,-2-1 4 0 0,10 0-130 0 0,1 0 0 0 0,-1-1 0 0 0,0 1 0 0 0,1 0 0 0 0,-1 0 0 0 0,1-1 1 0 0,-1 1-1 0 0,1-1 0 0 0,0 0 0 0 0,0 1 0 0 0,-1-1 0 0 0,1 0 0 0 0,0 0 0 0 0,1 1 1 0 0,-1-1-1 0 0,0 0 0 0 0,0 0 0 0 0,1 0 0 0 0,-1 0 0 0 0,1 0 0 0 0,0 0 1 0 0,-1 0-1 0 0,1 0 0 0 0,0 0 0 0 0,0 0 0 0 0,1 0 0 0 0,-1 0 0 0 0,0-1 0 0 0,1 1 1 0 0,-1 0-1 0 0,1 1 0 0 0,-1-1 0 0 0,1 0 0 0 0,0 0 0 0 0,0 0 0 0 0,0 0 1 0 0,1-1 129 0 0,9-12-3441 0 0,-3 6-2093 0 0,-6 7 3179 0 0,5-7-10034 0 0</inkml:trace>
  <inkml:trace contextRef="#ctx0" brushRef="#br0" timeOffset="1818.065">1800 1384 3705 0 0,'0'0'2815'0'0,"0"0"-524"0"0,0 0-169 0 0,0 0-100 0 0,0 0-215 0 0,0 0-252 0 0,0 0-276 0 0,0 0-278 0 0,0 0-231 0 0,0 0-179 0 0,0 0-131 0 0,0 0-70 0 0,0 0-29 0 0,-5 4-17 0 0,-30 30 737 0 0,-11 20 589 0 0,-39 50-1091 0 0,80-97-798 0 0,0-3-2531 0 0,-3-3-5414 0 0,8-1-153 0 0</inkml:trace>
  <inkml:trace contextRef="#ctx0" brushRef="#br0" timeOffset="2076.545">1624 1295 7370 0 0,'0'0'1271'0'0,"0"0"-250"0"0,0 0 163 0 0,0 0 322 0 0,0 0 194 0 0,0 0-77 0 0,0 0-285 0 0,0 0-272 0 0,0 0-184 0 0,0 0-119 0 0,0 0-111 0 0,0 0-138 0 0,0 0-91 0 0,12 30-109 0 0,33 94-99 0 0,-14-47 41 0 0,16-20-945 0 0,-30-49-4769 0 0,-15-7-2259 0 0</inkml:trace>
  <inkml:trace contextRef="#ctx0" brushRef="#br0" timeOffset="2256.958">1931 1488 7482 0 0,'0'0'1672'0'0,"0"0"-237"0"0,0 0 17 0 0,0 0 10 0 0,0 0-190 0 0,0 0-305 0 0,0 0-350 0 0,0 0-295 0 0,0 0-175 0 0,0 0-107 0 0,0 0-88 0 0,0 0-59 0 0,-3 23-80 0 0,-7 69-184 0 0,11-68-7381 0 0,-1-24-651 0 0</inkml:trace>
  <inkml:trace contextRef="#ctx0" brushRef="#br0" timeOffset="2723.381">1981 1 5001 0 0,'0'0'2463'0'0,"0"0"-310"0"0,0 0-154 0 0,0 0-91 0 0,0 0-190 0 0,0 0-323 0 0,0 0-351 0 0,0 0-248 0 0,0 0-104 0 0,0 0-25 0 0,0 0-15 0 0,0 0-67 0 0,-15 26-108 0 0,-46 87-97 0 0,45-83-197 0 0,2-1 0 0 0,1 2 0 0 0,2 0 0 0 0,0 0 0 0 0,-2 18-183 0 0,4-13 35 0 0,0 4-20 0 0,-32 71-560 0 0,21-100-2919 0 0,5-11-8554 0 0,10-3 5150 0 0</inkml:trace>
  <inkml:trace contextRef="#ctx0" brushRef="#br0" timeOffset="2970.094">1684 178 7690 0 0,'0'0'2313'0'0,"0"0"-473"0"0,0 0-403 0 0,0 0-282 0 0,0 0-261 0 0,0 0-170 0 0,0 0-92 0 0,0 0-32 0 0,0 0 47 0 0,0 0 64 0 0,0 0-31 0 0,0 0-69 0 0,0 0-122 0 0,16 16-122 0 0,79 79 52 0 0,22 2-255 0 0,-59-65-5340 0 0,-50-27-979 0 0,-3-4-3887 0 0</inkml:trace>
  <inkml:trace contextRef="#ctx0" brushRef="#br0" timeOffset="3305.103">2042 401 6409 0 0,'0'0'2234'0'0,"0"0"-389"0"0,0 0-166 0 0,0 0-166 0 0,0 0-216 0 0,0 0-137 0 0,0 0-123 0 0,0 0-159 0 0,0 0-147 0 0,0 0-129 0 0,0 0-109 0 0,0 0-97 0 0,0 0-104 0 0,21 0-90 0 0,93 0 8 0 0,-112 2-190 0 0,0 0 0 0 0,-1 0 1 0 0,1 0-1 0 0,0 0 0 0 0,-1 0 1 0 0,1 0-1 0 0,-1 0 0 0 0,0 1 1 0 0,0-1-1 0 0,0 0 0 0 0,0 1 0 0 0,0-1 1 0 0,-1 1-1 0 0,1-1 0 0 0,-1 1 1 0 0,1-1-1 0 0,-1 1 0 0 0,0-1 1 0 0,0 1-1 0 0,0 0 0 0 0,0-1 1 0 0,0 1-1 0 0,-1-1 0 0 0,0 1 0 0 0,1-1 1 0 0,-1 1-1 0 0,0-1 0 0 0,0 1 1 0 0,0-1-1 0 0,0 0 0 0 0,-1 2-20 0 0,-4 7 101 0 0,3-7-72 0 0,1-1 1 0 0,-1 1-1 0 0,1 0 1 0 0,0 0-1 0 0,1 0 1 0 0,-1 0-1 0 0,1 0 1 0 0,-1 1-1 0 0,1-1 0 0 0,0 0 1 0 0,1 1-1 0 0,-1-1 1 0 0,1 1-1 0 0,0-1 1 0 0,0 1-1 0 0,0-1 1 0 0,1 0-1 0 0,0 2-29 0 0,2-3 74 0 0,0-1 0 0 0,1 0 0 0 0,-1 0 0 0 0,1 0 0 0 0,-1 0 0 0 0,1-1 0 0 0,0 1 0 0 0,0-1 0 0 0,0 0 0 0 0,0 0-1 0 0,0 0 1 0 0,0-1 0 0 0,0 1 0 0 0,0-1 0 0 0,0 0 0 0 0,0 0 0 0 0,0 0 0 0 0,0-1-74 0 0,76-10 802 0 0,-72 11-2526 0 0,-8 7-4037 0 0,-1-3-5540 0 0</inkml:trace>
  <inkml:trace contextRef="#ctx0" brushRef="#br0" timeOffset="3852.096">2187 1022 8786 0 0,'0'0'2356'0'0,"0"0"-565"0"0,0 0-292 0 0,0 0-113 0 0,0 0-167 0 0,0 0-161 0 0,0 0-213 0 0,0 0-222 0 0,0 0-172 0 0,0 0-161 0 0,0 0-88 0 0,0 0-60 0 0,-24 27-32 0 0,-70 84-29 0 0,68-60 50 0 0,27-44-91 0 0,-1-4-3 0 0,1-1-1 0 0,-1 0 1 0 0,0 1 0 0 0,1-1 0 0 0,-1 1 0 0 0,1-1-1 0 0,0 0 1 0 0,0 1 0 0 0,0-1 0 0 0,0 0 0 0 0,0 0-1 0 0,1 0 1 0 0,-1 0 0 0 0,0 0 0 0 0,1 0 0 0 0,0 0-1 0 0,-1 0 1 0 0,1 0 0 0 0,0-1 0 0 0,0 1-1 0 0,0-1 1 0 0,0 0 0 0 0,0 1 0 0 0,0-1 0 0 0,1 0-1 0 0,-1 0 1 0 0,0 0 0 0 0,0 0 0 0 0,1-1 0 0 0,-1 1-1 0 0,1-1 1 0 0,-1 1 0 0 0,1-1 0 0 0,-1 0 0 0 0,1 0-1 0 0,-1 0 1 0 0,1 0-37 0 0,95-18 1727 0 0,-78 9-1532 0 0,-1-1 0 0 0,0 0 0 0 0,-1-2 0 0 0,0 0 0 0 0,0-1 0 0 0,-2 0 0 0 0,0-2 0 0 0,0 0 0 0 0,-1 0 0 0 0,-1-2 0 0 0,-1 0 0 0 0,6-9-195 0 0,-6 6 54 0 0,-2 0 0 0 0,1-1 0 0 0,-2 0 0 0 0,-1-1 0 0 0,-1 0 0 0 0,-1 0 0 0 0,0-1 0 0 0,-2 1 0 0 0,0-5-54 0 0,-2 13-30 0 0,0 0 0 0 0,-1 0-1 0 0,0 0 1 0 0,-1 0 0 0 0,-1 0-1 0 0,0-1 1 0 0,-1 1 0 0 0,0 0-1 0 0,-1 0 1 0 0,-1 0 0 0 0,0 0-1 0 0,-1 0 1 0 0,0 1 0 0 0,-2 0-1 0 0,1 0 1 0 0,-7-11 30 0 0,10 22-23 0 0,-1 0 0 0 0,1 0 0 0 0,0 0 0 0 0,-1 0 0 0 0,0 0 0 0 0,1 0 0 0 0,-1 1 0 0 0,0-1 0 0 0,0 1 0 0 0,0 0 0 0 0,0 0 0 0 0,0 0 0 0 0,0 0 0 0 0,0 1 0 0 0,0-1-1 0 0,0 1 1 0 0,0 0 0 0 0,-1 0 0 0 0,1 0 0 0 0,0 0 0 0 0,0 0 0 0 0,0 1 0 0 0,0 0 0 0 0,0-1 0 0 0,0 1 0 0 0,0 0 0 0 0,0 0 0 0 0,0 1 0 0 0,-3 0 23 0 0,-72 58-275 0 0,70-50 276 0 0,1 0 0 0 0,1 0 0 0 0,0 1-1 0 0,0-1 1 0 0,1 1 0 0 0,1 0 0 0 0,0 1 0 0 0,0-1-1 0 0,1 1 1 0 0,0 0 0 0 0,1 0 0 0 0,1 0 0 0 0,0 0-1 0 0,0 0 1 0 0,1 8-1 0 0,0-9 8 0 0,0 0 0 0 0,0 1 0 0 0,1-1 0 0 0,1 0 0 0 0,0 0-1 0 0,0 0 1 0 0,1 0 0 0 0,1 0 0 0 0,-1-1 0 0 0,2 1 0 0 0,4 8-8 0 0,-1-5-127 0 0,0-1 0 0 0,1 0 0 0 0,0 0 0 0 0,1-1-1 0 0,0 0 1 0 0,1-1 0 0 0,0 0 0 0 0,1-1 0 0 0,0 0 0 0 0,1-1 0 0 0,0 0 0 0 0,0-1 0 0 0,1 0 0 0 0,0-2 0 0 0,1 1 0 0 0,-1-2 0 0 0,1 0 0 0 0,11 2 127 0 0,5-8-4761 0 0,-13-5-4901 0 0,-11 3 777 0 0</inkml:trace>
  <inkml:trace contextRef="#ctx0" brushRef="#br0" timeOffset="4101.432">2850 891 6033 0 0,'0'0'2261'0'0,"0"0"-299"0"0,0 0-63 0 0,0 0-62 0 0,0 0-184 0 0,0 0-237 0 0,0 0-262 0 0,0 0-233 0 0,-23 32-214 0 0,-68 104-198 0 0,16 7 177 0 0,55-76-835 0 0,19-52-3275 0 0,1 1-3543 0 0,0-13-3531 0 0</inkml:trace>
  <inkml:trace contextRef="#ctx0" brushRef="#br0" timeOffset="4395.229">2582 825 12803 0 0,'0'0'4091'0'0,"0"0"-2369"0"0,0 0-870 0 0,0 0-18 0 0,0 0 138 0 0,0 0 125 0 0,0 0-74 0 0,0 0-184 0 0,0 0-165 0 0,0 0-117 0 0,11 34-78 0 0,37 107-58 0 0,-7-58 167 0 0,68 58-114 0 0,-56-86-3228 0 0,-50-54-4244 0 0,-2-1-4715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6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1 224 1968 0 0,'0'0'2726'0'0,"0"0"-86"0"0,0 0-79 0 0,0 0-113 0 0,0 0-316 0 0,0 0-362 0 0,0 0-291 0 0,0 0-228 0 0,0 0-144 0 0,0 0-114 0 0,0 0-105 0 0,0 0-99 0 0,0 0-88 0 0,3 7 4900 0 0,-2-7-5491 0 0,-1 0-8 0 0,0 0 6 0 0,0 0-24 0 0,138-3 1143 0 0,99-17-823 0 0,-237 20-397 0 0,0 0-43 0 0,0 0 37 0 0,0 0 11 0 0,0 0 7 0 0,0 0-12 0 0,0 0-11 0 0,0 0 21 0 0,0 0-14 0 0,0 0 9 0 0,0 0 0 0 0,0 0-14 0 0,0 0 8 0 0,0 0 3 0 0,0 0 2 0 0,0 0-10 0 0,0 0 15 0 0,0 0-11 0 0,0 0-17 0 0,0 0 28 0 0,0 0 26 0 0,0 0-24 0 0,0 0 2 0 0,0 0-4 0 0,0 0-9 0 0,0 0-8 0 0,0 0 14 0 0,0 0 2 0 0,0 0-23 0 0,0 0 18 0 0,0 0-16 0 0,0 0-14 0 0,0 0 26 0 0,0 0 1 0 0,0 0-15 0 0,0 0-11 0 0,0 0 7 0 0,0 0-4 0 0,-43-4-6770 0 0,37 4 2837 0 0,1 0-7375 0 0</inkml:trace>
  <inkml:trace contextRef="#ctx0" brushRef="#br0" timeOffset="268.018">165 0 14939 0 0,'0'0'1232'0'0,"0"0"-394"0"0,0 0 30 0 0,0 0 252 0 0,0 0 194 0 0,0 0 45 0 0,0 0-157 0 0,0 0-248 0 0,0 0-200 0 0,0 0-117 0 0,0 0-74 0 0,0 0-57 0 0,9 34-56 0 0,31 104-72 0 0,-31-108-457 0 0,-1 1 1 0 0,-2 0 0 0 0,0 1-1 0 0,-3-1 1 0 0,0 1 0 0 0,-2 0 0 0 0,-2 1 78 0 0,1-21-490 0 0,-1-9-1967 0 0,-2-3-7608 0 0,2 0-2297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3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1 852 2849 0 0,'0'0'3688'0'0,"0"0"-268"0"0,0 0-564 0 0,0 0-524 0 0,0 0-447 0 0,0 0-371 0 0,0 0-303 0 0,0 0-207 0 0,0 0-136 0 0,0 0-105 0 0,0 0-85 0 0,0 0-61 0 0,3 0-55 0 0,8 0-62 0 0,-8 0-3 0 0,-3 0-36 0 0,5 8 3460 0 0,75-1-2978 0 0,110-7-383 0 0,-189 0-538 0 0,-1 0 2 0 0,0 0-2 0 0,0 0 0 0 0,0 0 18 0 0,0 0 17 0 0,0 0-5 0 0,0 0 3 0 0,0 0-1 0 0,0 0-4 0 0,0 0 2 0 0,-3 3 381 0 0,2-2-4816 0 0,1-1-4781 0 0,0 0-2948 0 0</inkml:trace>
  <inkml:trace contextRef="#ctx0" brushRef="#br0" timeOffset="392.068">635 459 7538 0 0,'0'0'6460'0'0,"0"0"-4097"0"0,0 0-1282 0 0,0 0 28 0 0,0 0 51 0 0,0 0-60 0 0,0 0-105 0 0,0 0-129 0 0,0 0-125 0 0,0 0-97 0 0,0 0-73 0 0,0 0-58 0 0,0 0-49 0 0,10 14-49 0 0,33 43-48 0 0,-32-5 339 0 0,-12-39-507 0 0,-31 125 748 0 0,-20 108-695 0 0,46-165-1165 0 0,14-89-727 0 0,2-17-1334 0 0,1 0-2296 0 0,-6 7-1970 0 0,-3 9-3214 0 0</inkml:trace>
  <inkml:trace contextRef="#ctx0" brushRef="#br0" timeOffset="645.723">423 405 11194 0 0,'0'0'2120'0'0,"0"0"-371"0"0,0 0-155 0 0,0 0-134 0 0,0 0-229 0 0,0 0-169 0 0,0 0-150 0 0,0 0-107 0 0,0 0-44 0 0,0 0-49 0 0,0 0-107 0 0,0 0-85 0 0,0 0-42 0 0,23 6-117 0 0,74 18-71 0 0,128 12-18 0 0,-222-36-548 0 0,33 10-716 0 0,-12-2-7655 0 0,-20-7-2819 0 0</inkml:trace>
  <inkml:trace contextRef="#ctx0" brushRef="#br0" timeOffset="1016.19">866 243 8338 0 0,'0'0'2834'0'0,"0"0"-375"0"0,0 0-237 0 0,0 0-258 0 0,0 0-417 0 0,0 0-457 0 0,0 0-369 0 0,0 0-213 0 0,0 0-26 0 0,0 0 85 0 0,0 0 102 0 0,0 0-2 0 0,5 18-46 0 0,44 130 853 0 0,-28-110-1319 0 0,-2 1 0 0 0,-1 0-1 0 0,-2 1 1 0 0,-2 1 0 0 0,-2 1 0 0 0,-1 0 0 0 0,-3 0-1 0 0,-1 1 1 0 0,-2 0 0 0 0,-2 1 0 0 0,-2 35-155 0 0,-3-66-46 0 0,-1-1-1 0 0,0 1 1 0 0,-1 0-1 0 0,-1-1 1 0 0,0 0 0 0 0,0 0-1 0 0,-1 0 1 0 0,-1-1-1 0 0,0 0 1 0 0,0 0 0 0 0,-1-1-1 0 0,-1 0 1 0 0,1 0-1 0 0,-2-1 1 0 0,1 0 0 0 0,-1 0-1 0 0,-1-1 1 0 0,1-1-1 0 0,-9 5 47 0 0,-41 18-2646 0 0,18-19-5406 0 0,31-10-2793 0 0</inkml:trace>
  <inkml:trace contextRef="#ctx0" brushRef="#br0" timeOffset="1615.535">1261 220 2473 0 0,'0'0'3182'0'0,"0"0"-499"0"0,0 0-160 0 0,0 0-72 0 0,0 0-230 0 0,0 0-318 0 0,0 0-322 0 0,0 0-258 0 0,0 0-193 0 0,0 0-149 0 0,0 0-136 0 0,0 0-96 0 0,0 0-97 0 0,-9-15-108 0 0,-28-48-85 0 0,37 62-401 0 0,-1 0-1 0 0,1-1 1 0 0,-1 1-1 0 0,0 0 1 0 0,1-1-1 0 0,-1 1 1 0 0,0 0-1 0 0,0 0 1 0 0,0 0-1 0 0,0 0 1 0 0,0 0-1 0 0,0 0 1 0 0,0 0-1 0 0,0 0 1 0 0,0 0-1 0 0,0 0 1 0 0,-1 0-1 0 0,1 1 1 0 0,0-1 0 0 0,0 0-1 0 0,-1 1 1 0 0,1-1-1 0 0,-1 1 1 0 0,1 0-1 0 0,0-1 1 0 0,-1 1-1 0 0,1 0 1 0 0,-1 0-1 0 0,1 0 1 0 0,-1 0-1 0 0,1 0 1 0 0,-1 0-1 0 0,1 0 1 0 0,-1 1-58 0 0,-7 0 177 0 0,5 1-165 0 0,1 1 1 0 0,0 0 0 0 0,0-1 0 0 0,0 1 0 0 0,1 0 0 0 0,-1 0 0 0 0,1 1 0 0 0,-1-1-1 0 0,1 1 1 0 0,0-1 0 0 0,0 1 0 0 0,1-1 0 0 0,-1 1 0 0 0,1 0 0 0 0,0 0-1 0 0,0 0 1 0 0,-1 2-13 0 0,1 106 59 0 0,29 18 53 0 0,80 283 471 0 0,-91-337-488 0 0,-4 1-1 0 0,-3 0 1 0 0,0 67-95 0 0,-9-120 11 0 0,0-1 1 0 0,-1 1-1 0 0,-2-1 0 0 0,0 1 1 0 0,-1-1-1 0 0,-2 0 1 0 0,0 0-1 0 0,-2 0 0 0 0,0-1 1 0 0,-2 0-1 0 0,-9 19-11 0 0,13-35-10 0 0,1-1-1 0 0,-1 1 1 0 0,0-1-1 0 0,0-1 1 0 0,-1 1 0 0 0,1-1-1 0 0,-1 0 1 0 0,0 0-1 0 0,0-1 1 0 0,-1 0-1 0 0,1 0 1 0 0,-1 0-1 0 0,1-1 1 0 0,-1 1-1 0 0,0-2 1 0 0,0 1 0 0 0,0-1-1 0 0,0 0 1 0 0,0-1-1 0 0,0 1 1 0 0,0-1-1 0 0,0-1 1 0 0,0 1-1 0 0,0-1 1 0 0,-4-2 10 0 0,6 2-176 0 0,0 0 0 0 0,0-1 0 0 0,1 0 1 0 0,-1 0-1 0 0,1 0 0 0 0,0-1 0 0 0,-1 0 0 0 0,1 1 0 0 0,0-1 1 0 0,1-1-1 0 0,-1 1 0 0 0,0-1 0 0 0,1 1 0 0 0,0-1 0 0 0,0 0 1 0 0,0 0-1 0 0,-1-3 176 0 0,-4-11-4443 0 0,4-1-3418 0 0,3 8-4487 0 0</inkml:trace>
  <inkml:trace contextRef="#ctx0" brushRef="#br0" timeOffset="2301.555">1413 1253 8282 0 0,'0'0'6057'0'0,"0"0"-4033"0"0,0 0-1353 0 0,0 0-13 0 0,0 0 127 0 0,0 0 93 0 0,0 0-11 0 0,0 0-127 0 0,0 0-185 0 0,0 0-149 0 0,0 0-100 0 0,0 0-53 0 0,0 0-29 0 0,5 15-52 0 0,16 48-40 0 0,1-3 246 0 0,-20-59-326 0 0,0-1 0 0 0,0 1 1 0 0,0-1-1 0 0,0 1 0 0 0,0-1 1 0 0,0 0-1 0 0,0 0 0 0 0,1 0 0 0 0,-1 0 1 0 0,0 0-1 0 0,0 0 0 0 0,0-1 1 0 0,0 1-1 0 0,0-1 0 0 0,0 1 1 0 0,0-1-1 0 0,0 0 0 0 0,0 0 0 0 0,0 0 1 0 0,-1 0-1 0 0,1 0 0 0 0,0 0 1 0 0,0 0-1 0 0,-1 0 0 0 0,1-1 1 0 0,-1 1-1 0 0,1-1 0 0 0,-1 1 1 0 0,0-1-1 0 0,1 0 0 0 0,-1 0 0 0 0,0 1 1 0 0,0-1-1 0 0,0 0 0 0 0,0 0 1 0 0,-1 0-1 0 0,1 0 0 0 0,-1 0 1 0 0,1 0-53 0 0,6-7 67 0 0,59-46 726 0 0,-64 56-779 0 0,0-1 1 0 0,0 1-1 0 0,1 0 0 0 0,-1 0 0 0 0,-1 1 0 0 0,1-1 1 0 0,0 0-1 0 0,0 1 0 0 0,0-1 0 0 0,-1 1 0 0 0,1-1 1 0 0,-1 1-1 0 0,1 0 0 0 0,-1 0 0 0 0,1-1 0 0 0,-1 1 0 0 0,0 0 1 0 0,0 0-1 0 0,0 0 0 0 0,0 1 0 0 0,-1-1 0 0 0,1 0 1 0 0,0 0-1 0 0,-1 0 0 0 0,0 1 0 0 0,1-1 0 0 0,-1 0 0 0 0,0 0 1 0 0,0 1-1 0 0,0-1 0 0 0,-1 0 0 0 0,1 0 0 0 0,-1 2-14 0 0,19 241 178 0 0,-20-234-170 0 0,1-1 0 0 0,-2 1 0 0 0,1-1 0 0 0,-2 0 0 0 0,1 1 0 0 0,-1-1 0 0 0,-1-1 0 0 0,0 1 0 0 0,0-1 1 0 0,-1 0-1 0 0,0 0 0 0 0,-1 0 0 0 0,0-1 0 0 0,0 0 0 0 0,-1 0 0 0 0,1-1 0 0 0,-6 3-8 0 0,11-8 7 0 0,-1 0-1 0 0,0 0 1 0 0,0 0-1 0 0,1-1 0 0 0,-1 1 1 0 0,0-1-1 0 0,0 0 1 0 0,0 0-1 0 0,-1 0 1 0 0,1 0-1 0 0,0-1 1 0 0,0 1-1 0 0,0-1 1 0 0,-1 0-1 0 0,1 0 1 0 0,0 0-1 0 0,0 0 1 0 0,-1-1-1 0 0,1 1 1 0 0,0-1-1 0 0,0 0 0 0 0,0 0 1 0 0,0 0-1 0 0,0 0 1 0 0,0 0-1 0 0,0-1 1 0 0,-2-1-7 0 0,2-1-198 0 0,1 1 1 0 0,0-1-1 0 0,0 0 0 0 0,0 0 1 0 0,1 0-1 0 0,-1 0 1 0 0,1 0-1 0 0,0 0 0 0 0,0 0 1 0 0,1 0-1 0 0,-1-1 0 0 0,1 1 1 0 0,0 0-1 0 0,0 0 1 0 0,0-1-1 0 0,1 1 0 0 0,-1 0 1 0 0,1 0-1 0 0,0 0 0 0 0,0 0 1 0 0,1 0-1 0 0,-1 0 1 0 0,1 0-1 0 0,0 0 0 0 0,0 0 1 0 0,0 0-1 0 0,0 1 1 0 0,1-1-1 0 0,-1 1 0 0 0,1 0 1 0 0,0 0-1 0 0,0 0 0 0 0,0 0 198 0 0,6-5-7537 0 0,-4 1-4682 0 0</inkml:trace>
  <inkml:trace contextRef="#ctx0" brushRef="#br0" timeOffset="2526.103">1764 1515 19444 0 0,'0'0'1248'0'0,"0"0"-355"0"0,0 0 47 0 0,0 0 153 0 0,0 0-4 0 0,0 0-143 0 0,0 0-192 0 0,0 0-210 0 0,0 0-145 0 0,0 0-104 0 0,0 0-89 0 0,0 0-46 0 0,0 0-82 0 0,3 26-42 0 0,13 81-18 0 0,-15-105-34 0 0,0-1 0 0 0,0 1 0 0 0,0-1 0 0 0,0 1 0 0 0,-1-1 0 0 0,1 1 0 0 0,0-1 0 0 0,-1 1 0 0 0,1 0-1 0 0,-1-1 1 0 0,0 1 0 0 0,1 0 0 0 0,-1 0 0 0 0,0-1 0 0 0,0 1 0 0 0,0 0 0 0 0,0 0 0 0 0,0-1 0 0 0,-1 1 0 0 0,1 0 0 0 0,-1 0-1 0 0,1-1 1 0 0,-1 1 0 0 0,1-1 0 0 0,-1 1 0 0 0,0 0 0 0 0,0-1 0 0 0,0 1 0 0 0,1-1 0 0 0,-2 0 0 0 0,1 1 0 0 0,0-1 0 0 0,0 0-1 0 0,0 1 1 0 0,-2 0 16 0 0,1-1-153 0 0,-6 0-2812 0 0,6-2-1835 0 0,0 1-6684 0 0</inkml:trace>
  <inkml:trace contextRef="#ctx0" brushRef="#br0" timeOffset="3430.836">1417 4 1192 0 0,'0'0'5103'0'0,"0"0"-2459"0"0,0 0-783 0 0,0 0-41 0 0,0 0-89 0 0,0 0-212 0 0,0 0-299 0 0,0 0-289 0 0,0 0-228 0 0,0 0-143 0 0,0 0-65 0 0,0 0-44 0 0,0 0 5 0 0,4-2 41 0 0,-2 1-496 0 0,-2 1 29 0 0,-1 1 0 0 0,1-1-1 0 0,0 1 1 0 0,0-1 0 0 0,-1 1 0 0 0,1 0 0 0 0,0-1 0 0 0,0 1 0 0 0,0-1-1 0 0,-1 1 1 0 0,1 0 0 0 0,0-1 0 0 0,0 1 0 0 0,0 0 0 0 0,0-1 0 0 0,0 1-1 0 0,0-1 1 0 0,1 1 0 0 0,-1 0 0 0 0,0-1 0 0 0,0 1 0 0 0,0-1 0 0 0,1 1 0 0 0,-1 0-1 0 0,0-1 1 0 0,0 1 0 0 0,1-1 0 0 0,-1 1 0 0 0,0-1 0 0 0,1 1 0 0 0,-1-1-1 0 0,1 1 1 0 0,-1-1 0 0 0,1 0 0 0 0,-1 1 0 0 0,1-1 0 0 0,-1 1 0 0 0,1-1-1 0 0,-1 0 1 0 0,1 0 0 0 0,-1 1 0 0 0,1-1 0 0 0,0 0 0 0 0,-1 0 0 0 0,1 0 0 0 0,-1 0-1 0 0,1 1 1 0 0,0-1 0 0 0,-1 0 0 0 0,1 0 0 0 0,0 0 0 0 0,-1 0 0 0 0,1-1-1 0 0,-1 1 1 0 0,1 0 0 0 0,0 0 0 0 0,-1 0 0 0 0,1 0 0 0 0,-1-1 0 0 0,1 1 0 0 0,0 0-1 0 0,-1 0 1 0 0,1-1 0 0 0,-1 1 0 0 0,1-1-30 0 0,-30 198 1451 0 0,29-192-1444 0 0,-1-5 9 0 0,1 1 1 0 0,-1 0-1 0 0,1 0 1 0 0,0 0-1 0 0,-1-1 0 0 0,1 1 1 0 0,0 0-1 0 0,-1 0 0 0 0,1 0 1 0 0,0 0-1 0 0,0 0 0 0 0,0 0 1 0 0,0 0-1 0 0,0-1 0 0 0,0 1 1 0 0,0 0-1 0 0,0 0 0 0 0,0 0 1 0 0,1 0-1 0 0,-1 0 1 0 0,0 0-1 0 0,0-1 0 0 0,1 1 1 0 0,-1 0-1 0 0,1 0 0 0 0,-1 0 1 0 0,1-1-1 0 0,-1 1 0 0 0,1 0 1 0 0,-1 0-1 0 0,1-1 0 0 0,-1 1 1 0 0,1-1-1 0 0,0 1 1 0 0,0 0-1 0 0,-1-1 0 0 0,1 1 1 0 0,0-1-1 0 0,0 0 0 0 0,0 1 1 0 0,-1-1-1 0 0,1 0 0 0 0,0 1 1 0 0,0-1-1 0 0,0 0 0 0 0,0 0 1 0 0,0 0-1 0 0,0 0 0 0 0,-1 0 1 0 0,1 0-1 0 0,0 0 1 0 0,0 0-1 0 0,0 0 0 0 0,0 0 1 0 0,0 0-1 0 0,0 0 0 0 0,0-1 1 0 0,-1 1-1 0 0,1 0 0 0 0,0-1 1 0 0,0 1-1 0 0,0-1 0 0 0,0 0-16 0 0,57-68 1089 0 0,-45 46-971 0 0,54-119 233 0 0,-67 142-353 0 0,0 1 0 0 0,0-1 0 0 0,0 1 0 0 0,0-1 0 0 0,0 1 0 0 0,0-1 0 0 0,1 1 0 0 0,-1-1 0 0 0,0 1 0 0 0,0-1 0 0 0,0 1 0 0 0,1-1 0 0 0,-1 1 0 0 0,0-1-1 0 0,0 0 1 0 0,1 1 0 0 0,-1-1 0 0 0,0 1 0 0 0,1-1 0 0 0,-1 0 0 0 0,0 1 0 0 0,1-1 0 0 0,-1 0 0 0 0,1 0 0 0 0,-1 1 0 0 0,0-1 0 0 0,1 0 0 0 0,-1 0 0 0 0,1 0 0 0 0,-1 1 0 0 0,1-1 0 0 0,-1 0 0 0 0,1 0 0 0 0,-1 0 0 0 0,1 0 0 0 0,-1 0 0 0 0,1 0 0 0 0,-1 0-1 0 0,1 0 1 0 0,-1 0 0 0 0,1 0 0 0 0,-1 0 0 0 0,1 0 0 0 0,-1-1 0 0 0,1 1 0 0 0,-1 0 0 0 0,1 0 0 0 0,-1 0 0 0 0,0-1 0 0 0,1 1 0 0 0,-1 0 0 0 0,1 0 0 0 0,-1-1 0 0 0,0 1 0 0 0,1 0 0 0 0,-1-1 0 0 0,0 1 0 0 0,1-1 0 0 0,-1 1 0 0 0,0 0 0 0 0,1-1-1 0 0,-1 1 1 0 0,0-1 0 0 0,0 0 2 0 0,24 109 76 0 0,-3 0-13 0 0,-15-69-56 0 0,-2 1-1 0 0,-1 0 0 0 0,-2 0 1 0 0,-2 0-1 0 0,-2 3-6 0 0,2-34 1 0 0,0 1-1 0 0,0 0 1 0 0,-1-1 0 0 0,0 1-1 0 0,-1-1 1 0 0,0 0 0 0 0,0 0-1 0 0,-1 0 1 0 0,-1 0 0 0 0,-3 6-1 0 0,7-15-13 0 0,0 1 0 0 0,0-1 0 0 0,0 1 0 0 0,-1-1 0 0 0,1 1 0 0 0,0-1 0 0 0,0 0 1 0 0,-1 1-1 0 0,1-1 0 0 0,0 0 0 0 0,-1 0 0 0 0,1 0 0 0 0,0 0 0 0 0,-1 0 0 0 0,1 0 0 0 0,0 0 0 0 0,-1-1 0 0 0,1 1 1 0 0,0 0-1 0 0,0-1 0 0 0,-1 1 0 0 0,1-1 0 0 0,0 1 0 0 0,0-1 0 0 0,0 0 0 0 0,0 0 0 0 0,-1 1 0 0 0,1-1 0 0 0,0 0 1 0 0,0 0-1 0 0,1 0 0 0 0,-1 0 0 0 0,0 0 0 0 0,0 0 0 0 0,0 0 0 0 0,1 0 0 0 0,-1-1 0 0 0,0 1 0 0 0,1 0 1 0 0,-1 0-1 0 0,1-1 0 0 0,0 1 0 0 0,-1 0 0 0 0,1 0 0 0 0,0-1 0 0 0,0 1 0 0 0,0 0 0 0 0,0-1 0 0 0,0 1 0 0 0,0 0 1 0 0,0-1-1 0 0,0 1 0 0 0,1-1 13 0 0,-6-129-2258 0 0,9 76-3374 0 0,-1 18-3169 0 0,-2 24-1042 0 0</inkml:trace>
  <inkml:trace contextRef="#ctx0" brushRef="#br0" timeOffset="3830.81">1785 278 14507 0 0,'0'0'2219'0'0,"0"0"-597"0"0,0 0-126 0 0,0 0 59 0 0,0 0-172 0 0,0 0-271 0 0,0 0-277 0 0,0 0-251 0 0,0 0-165 0 0,0 0-73 0 0,0 0-52 0 0,0 0-55 0 0,0 0-59 0 0,12-5-47 0 0,36-13-50 0 0,-47 18-83 0 0,0-1-1 0 0,1 1 1 0 0,-1-1 0 0 0,0 1-1 0 0,1-1 1 0 0,-1 1 0 0 0,0-1-1 0 0,1 1 1 0 0,-1 0 0 0 0,1 0-1 0 0,-1 0 1 0 0,1 0-1 0 0,-1 0 1 0 0,1 0 0 0 0,-1 0-1 0 0,0 1 1 0 0,1-1 0 0 0,-1 0-1 0 0,0 1 1 0 0,1-1 0 0 0,-1 1-1 0 0,0-1 1 0 0,1 1 0 0 0,-1 0-1 0 0,0 0 1 0 0,0 0-1 0 0,0-1 1 0 0,1 1 0 0 0,-1 0-1 0 0,0 0 1 0 0,0 0 0 0 0,-1 1-1 0 0,1-1 1 0 0,0 0 0 0 0,0 0-1 0 0,0 0 1 0 0,-1 1 0 0 0,1-1-1 0 0,-1 0 1 0 0,1 1-1 0 0,-1-1 1 0 0,1 0 0 0 0,-1 1-1 0 0,0-1 1 0 0,0 1 0 0 0,0-1-1 0 0,0 1 1 0 0,0-1 0 0 0,0 0-1 0 0,0 1 1 0 0,0-1 0 0 0,0 1-1 0 0,-1-1 1 0 0,1 0-1 0 0,0 1 1 0 0,-1-1 0 0 0,1 1-1 0 0,-1-1 1 0 0,0 0 0 0 0,0 0-1 0 0,1 1 1 0 0,-1-1 0 0 0,0 0-1 0 0,0 0 1 0 0,0 0 0 0 0,0 0-1 0 0,-1 0 1 0 0,-66 96 109 0 0,67-96-96 0 0,0 1 0 0 0,0 0 0 0 0,0 0 0 0 0,0 0 0 0 0,0-1 0 0 0,1 1 0 0 0,-1 0 0 0 0,1 0 0 0 0,0 0 0 0 0,-1 0 0 0 0,1 0 0 0 0,0 0 0 0 0,0 0 0 0 0,0 0 0 0 0,0 0 0 0 0,1 0 0 0 0,-1 0 0 0 0,0 0 0 0 0,1 0 0 0 0,0 0 0 0 0,-1 0 0 0 0,1-1 0 0 0,0 1 0 0 0,0 0-1 0 0,0 0 1 0 0,0-1 0 0 0,0 1 0 0 0,0-1 0 0 0,0 1 0 0 0,1-1 0 0 0,-1 1 0 0 0,1-1 0 0 0,-1 0 0 0 0,1 1 0 0 0,-1-1 0 0 0,1 0 0 0 0,0 0 0 0 0,0 0 0 0 0,-1 0 0 0 0,1-1 0 0 0,0 1 0 0 0,0 0 0 0 0,0-1 0 0 0,0 1 0 0 0,0-1-13 0 0,93 18 697 0 0,-88-19-971 0 0,4 3-730 0 0,-7 4-6951 0 0,-4-2-4392 0 0</inkml:trace>
  <inkml:trace contextRef="#ctx0" brushRef="#br0" timeOffset="4347.411">1779 848 11795 0 0,'0'0'2076'0'0,"0"0"-718"0"0,0 0-294 0 0,0 0-49 0 0,0 0-118 0 0,0 0-141 0 0,0 0-157 0 0,0 0-156 0 0,0 0-112 0 0,0 0-87 0 0,0 0-60 0 0,0 0-27 0 0,0 0-23 0 0,-7 28-5 0 0,-20 84 12 0 0,26-111-130 0 0,1 1-1 0 0,-1-1 0 0 0,0 1 1 0 0,1-1-1 0 0,-1 0 0 0 0,1 1 1 0 0,-1-1-1 0 0,1 1 0 0 0,0-1 1 0 0,0 1-1 0 0,-1-1 0 0 0,1 1 1 0 0,0-1-1 0 0,0 1 0 0 0,1-1 1 0 0,-1 1-1 0 0,0-1 0 0 0,0 1 1 0 0,1-1-1 0 0,-1 1 0 0 0,1-1 1 0 0,-1 1-1 0 0,1-1 0 0 0,0 0 1 0 0,-1 1-1 0 0,1-1 0 0 0,0 0 1 0 0,0 0-1 0 0,0 1 0 0 0,0-1 1 0 0,1 1-11 0 0,2 0 87 0 0,-1 1 55 0 0,1 0-1 0 0,-1-1 1 0 0,1 0-1 0 0,0 0 1 0 0,0 0-1 0 0,0 0 1 0 0,0-1-1 0 0,0 1 1 0 0,0-1-1 0 0,0 0 1 0 0,1 0-1 0 0,-1 0 1 0 0,0-1-1 0 0,1 0 0 0 0,-1 0 1 0 0,0 0-1 0 0,1 0 1 0 0,-1-1-1 0 0,0 1 1 0 0,1-1-1 0 0,-1 0 1 0 0,0 0-1 0 0,0-1 1 0 0,0 1-1 0 0,0-1 1 0 0,1-1-142 0 0,97-61 2269 0 0,-77 40-2114 0 0,-1-1 0 0 0,-1-2-1 0 0,-1 0 1 0 0,-2-1 0 0 0,0-1-1 0 0,-2-1 1 0 0,-2-1 0 0 0,0 0 0 0 0,-2-1-1 0 0,-2-1 1 0 0,7-25-155 0 0,-10 33-60 0 0,0 0 0 0 0,-2-1 0 0 0,-1 0 0 0 0,-1 0 0 0 0,-1 0 0 0 0,-1-1 0 0 0,-1 0 0 0 0,-2 1 0 0 0,-1-1 0 0 0,-1-3 60 0 0,1 23-31 0 0,0 1 0 0 0,-1-1 1 0 0,0 0-1 0 0,0 1 0 0 0,0-1 1 0 0,-1 1-1 0 0,0 0 0 0 0,0 0 1 0 0,-1 0-1 0 0,0 0 0 0 0,0 1 1 0 0,0-1-1 0 0,0 1 0 0 0,-1 0 1 0 0,0 0-1 0 0,0 1 0 0 0,-1 0 1 0 0,1 0-1 0 0,-1 0 0 0 0,0 0 1 0 0,0 1-1 0 0,0 0 0 0 0,0 0 1 0 0,0 0-1 0 0,-1 1 0 0 0,1 0 1 0 0,-7-1 30 0 0,5 3-11 0 0,0-1 0 0 0,0 1 0 0 0,0 1 0 0 0,0-1 0 0 0,0 1 0 0 0,0 1 0 0 0,0 0 0 0 0,1 0 0 0 0,-1 0 0 0 0,1 1 0 0 0,-1 0 0 0 0,1 0 0 0 0,0 1 0 0 0,0 0 0 0 0,0 0 0 0 0,1 1 1 0 0,-1 0-1 0 0,1 0 0 0 0,1 0 0 0 0,-1 1 0 0 0,1 0 0 0 0,-1 0 0 0 0,2 0 0 0 0,-2 2 11 0 0,0 4 10 0 0,0 0 0 0 0,0 1 0 0 0,1-1 0 0 0,1 1-1 0 0,0 1 1 0 0,1-1 0 0 0,0 0 0 0 0,1 1 0 0 0,1 0 0 0 0,0-1 0 0 0,1 1 0 0 0,0 0 0 0 0,1-1 0 0 0,1 1 0 0 0,0-1 0 0 0,1 1-1 0 0,0-1 1 0 0,1 0 0 0 0,0 0 0 0 0,1 0 0 0 0,1 0 0 0 0,0-1 0 0 0,1 0-10 0 0,110 161 179 0 0,15-30-757 0 0,-121-133-778 0 0,-7-5-5454 0 0,-2-4-5069 0 0</inkml:trace>
  <inkml:trace contextRef="#ctx0" brushRef="#br0" timeOffset="4926.629">2289 717 11130 0 0,'0'0'1815'0'0,"0"0"-533"0"0,0 0-40 0 0,0 0 166 0 0,0 0 75 0 0,0 0-132 0 0,0 0-212 0 0,0 0-214 0 0,0 0-201 0 0,0 0-123 0 0,0 0-96 0 0,0 0-62 0 0,-5 21-66 0 0,-18 62-26 0 0,22-82-318 0 0,1 0-1 0 0,-1 0 1 0 0,1 0 0 0 0,-1 0-1 0 0,1 0 1 0 0,-1 0-1 0 0,1-1 1 0 0,0 1 0 0 0,-1 0-1 0 0,1 0 1 0 0,0 1 0 0 0,0-1-1 0 0,0 0 1 0 0,0 0 0 0 0,0 0-1 0 0,0 0 1 0 0,0 0-1 0 0,0 0 1 0 0,0 0 0 0 0,0 0-1 0 0,1 0 1 0 0,-1 0 0 0 0,0 0-1 0 0,1 0 1 0 0,-1 0 0 0 0,1 0-1 0 0,-1-1 1 0 0,1 1-1 0 0,-1 0 1 0 0,1 0 0 0 0,0 0-1 0 0,-1 0 1 0 0,1-1 0 0 0,0 1-1 0 0,0 0 1 0 0,0-1 0 0 0,-1 1-1 0 0,1-1 1 0 0,0 1-1 0 0,0-1 1 0 0,0 1 0 0 0,0-1-1 0 0,0 1 1 0 0,0-1 0 0 0,0 0-1 0 0,0 0 1 0 0,0 1 0 0 0,0-1-1 0 0,0 0 1 0 0,0 0-1 0 0,0 0 1 0 0,0 0 0 0 0,0 0-1 0 0,0 0 1 0 0,0-1 0 0 0,0 1-1 0 0,0 0 1 0 0,0 0 0 0 0,0-1-1 0 0,0 1 1 0 0,0-1-1 0 0,0 1-31 0 0,5-1 255 0 0,0-1-159 0 0,-1 0 0 0 0,0-1 0 0 0,0 1-1 0 0,0-1 1 0 0,0 0 0 0 0,0-1-1 0 0,0 1 1 0 0,-1-1 0 0 0,0 0 0 0 0,0 0-1 0 0,0 0 1 0 0,0 0 0 0 0,0-1-1 0 0,-1 0 1 0 0,2-2-97 0 0,6-7 163 0 0,60-70 573 0 0,-71 83-731 0 0,1 0 0 0 0,-1 1-1 0 0,1-1 1 0 0,-1 0-1 0 0,1 1 1 0 0,-1-1 0 0 0,1 1-1 0 0,-1-1 1 0 0,1 1-1 0 0,0-1 1 0 0,-1 1 0 0 0,1-1-1 0 0,0 1 1 0 0,-1 0-1 0 0,1-1 1 0 0,0 1 0 0 0,0 0-1 0 0,-1 0 1 0 0,1-1 0 0 0,0 1-1 0 0,0 0 1 0 0,-1 0-1 0 0,1 0 1 0 0,0 0 0 0 0,0 0-1 0 0,0 0 1 0 0,-1 0-1 0 0,1 0 1 0 0,0 1 0 0 0,0-1-1 0 0,-1 0 1 0 0,1 0-1 0 0,0 1 1 0 0,0-1 0 0 0,-1 0-1 0 0,1 1 1 0 0,0-1 0 0 0,-1 0-1 0 0,1 1 1 0 0,-1-1-1 0 0,1 1 1 0 0,0-1 0 0 0,-1 1-1 0 0,1 0 1 0 0,-1-1-1 0 0,1 1 1 0 0,-1 0 0 0 0,0-1-1 0 0,1 1 1 0 0,-1 0-1 0 0,0-1 1 0 0,1 1 0 0 0,-1 0-1 0 0,0 0 1 0 0,0-1-5 0 0,12 47-17 0 0,-12-45 28 0 0,-3 203 92 0 0,-5-74-118 0 0,7 181 21 0 0,0-303-7 0 0,-1 0 0 0 0,0 0 0 0 0,-1 0 0 0 0,0 0 0 0 0,0-1 1 0 0,-1 0-1 0 0,0 1 0 0 0,0-1 0 0 0,-1-1 0 0 0,0 1 0 0 0,-1-1 1 0 0,0 0-1 0 0,0 0 0 0 0,0 0 0 0 0,-1-1 0 0 0,0 0 0 0 0,0-1 1 0 0,0 1-1 0 0,-6 2 1 0 0,3-4 2 0 0,1-1 0 0 0,-1-1 0 0 0,0 1 0 0 0,0-1 0 0 0,0-1 0 0 0,0 0 0 0 0,0 0 0 0 0,0-1 0 0 0,0-1 0 0 0,0 1 0 0 0,0-2 0 0 0,-3 0-2 0 0,8 1-4 0 0,0 0 1 0 0,0-1 0 0 0,1 0 0 0 0,-1 0-1 0 0,1 0 1 0 0,0 0 0 0 0,-1-1-1 0 0,1 1 1 0 0,0-1 0 0 0,0 0 0 0 0,1-1-1 0 0,-1 1 1 0 0,1-1 0 0 0,-1 1-1 0 0,1-1 1 0 0,0 0 0 0 0,1 0 0 0 0,-1 0-1 0 0,1-1 1 0 0,0 1 0 0 0,0-1-1 0 0,0 1 1 0 0,0-1 0 0 0,1 0 0 0 0,0 1-1 0 0,-1-3 4 0 0,5-5-5 0 0,0 1-1 0 0,1 0 1 0 0,0 1-1 0 0,0-1 1 0 0,1 1-1 0 0,0-1 1 0 0,1 1-1 0 0,1 1 1 0 0,-1-1-1 0 0,1 1 1 0 0,1 0-1 0 0,0 1 1 0 0,0 0-1 0 0,1 0 1 0 0,0 1-1 0 0,0 0 1 0 0,7-4 5 0 0,154-83-972 0 0,-159 89 454 0 0,23-9-641 0 0,-12 7-4679 0 0,-14 7-5930 0 0</inkml:trace>
  <inkml:trace contextRef="#ctx0" brushRef="#br0" timeOffset="5533.713">1671 891 104 0 0,'0'0'2379'0'0,"0"0"106"0"0,0 0-2 0 0,0 0-143 0 0,0 0-287 0 0,0 0-361 0 0,0 0-349 0 0,0 0-288 0 0,0 0-143 0 0,0 0-38 0 0,0 0 14 0 0,0 0 20 0 0,0 0-4 0 0,10-5-51 0 0,81-28 1643 0 0,-67 24-2066 0 0,87-40-995 0 0,-107 48-9321 0 0,-3 1-2262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27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0 4313 0 0,'0'0'1747'0'0,"0"0"-412"0"0,0 0 40 0 0,0 0 239 0 0,0 0 113 0 0,0 0-100 0 0,0 0-227 0 0,0 0-232 0 0,0 0-148 0 0,0 0-54 0 0,0 0-53 0 0,0 0-75 0 0,0 0-66 0 0,-26 14-74 0 0,-82 47-70 0 0,54-13 272 0 0,46-35-680 0 0,-16 30 63 0 0,1 0 0 0 0,2 1 0 0 0,2 2 0 0 0,2 0 0 0 0,2 1 0 0 0,2 0 0 0 0,3 1 0 0 0,1 0 0 0 0,0 19-283 0 0,7 92 119 0 0,1-153-148 0 0,2 1-1 0 0,-1-1 1 0 0,1 1 0 0 0,0-1 0 0 0,0 0-1 0 0,0 1 1 0 0,1-1 0 0 0,0 0 0 0 0,1 0-1 0 0,-1 0 1 0 0,1 0 0 0 0,0-1 0 0 0,1 1-1 0 0,-1-1 1 0 0,1 0 0 0 0,0 1 0 0 0,0-2-1 0 0,1 1 1 0 0,-1 0 0 0 0,1-1 0 0 0,0 0-1 0 0,1 0 1 0 0,-1-1 0 0 0,1 1 0 0 0,-1-1-1 0 0,1 0 1 0 0,0-1 0 0 0,0 0 0 0 0,0 1-1 0 0,6 0 30 0 0,4-3-1039 0 0,7 0-1803 0 0,-9-1-2393 0 0,-6-2-6137 0 0</inkml:trace>
  <inkml:trace contextRef="#ctx0" brushRef="#br0" timeOffset="615.971">191 840 7498 0 0,'0'0'2691'0'0,"0"0"-327"0"0,0 0-153 0 0,0 0-97 0 0,0 0-273 0 0,0 0-328 0 0,0 0-340 0 0,0 0-280 0 0,0 0-173 0 0,0 0-104 0 0,0 0-41 0 0,0 0-57 0 0,0 0-48 0 0,9-24-44 0 0,43-118 282 0 0,51-97 656 0 0,-93 222-1353 0 0,2-1-1 0 0,0 2 0 0 0,0 0 0 0 0,2 0 1 0 0,0 1-1 0 0,0 1 0 0 0,2-1-10 0 0,-16 15-2 0 0,1 0 0 0 0,-1-1 0 0 0,1 1 0 0 0,-1 0-1 0 0,1 0 1 0 0,-1 0 0 0 0,0-1 0 0 0,1 1 0 0 0,-1 0-1 0 0,1 0 1 0 0,-1 0 0 0 0,1 0 0 0 0,-1 0 0 0 0,1 0-1 0 0,-1 0 1 0 0,1 0 0 0 0,-1 0 0 0 0,1 0 0 0 0,-1 0 0 0 0,1 0-1 0 0,-1 0 1 0 0,1 0 0 0 0,-1 1 0 0 0,1-1 0 0 0,-1 0-1 0 0,0 0 1 0 0,1 1 0 0 0,-1-1 0 0 0,1 0 0 0 0,-1 0-1 0 0,0 1 1 0 0,1-1 0 0 0,-1 0 0 0 0,0 1 0 0 0,1-1 0 0 0,-1 0-1 0 0,0 1 1 0 0,1-1 0 0 0,-1 1 0 0 0,0-1 0 0 0,0 1-1 0 0,0-1 1 0 0,1 1 0 0 0,-1-1 0 0 0,0 0 0 0 0,0 1-1 0 0,0-1 1 0 0,0 1 0 0 0,0-1 0 0 0,0 1 0 0 0,0-1 0 0 0,0 1-1 0 0,0-1 1 0 0,0 1 0 0 0,0-1 0 0 0,0 1 0 0 0,0-1-1 0 0,-1 1 1 0 0,1-1 0 0 0,0 1 2 0 0,0 42 23 0 0,0-34-23 0 0,-28 218 46 0 0,28-225-41 0 0,1 0 0 0 0,-1 1 0 0 0,1-1 1 0 0,0 0-1 0 0,0 0 0 0 0,0 0 1 0 0,0 0-1 0 0,0-1 0 0 0,0 1 0 0 0,0 0 1 0 0,1 0-1 0 0,-1-1 0 0 0,1 1 1 0 0,-1 0-1 0 0,1-1 0 0 0,0 0 0 0 0,0 1 1 0 0,-1-1-1 0 0,1 0 0 0 0,0 0 1 0 0,0 0-1 0 0,0 0 0 0 0,0 0 1 0 0,0 0-1 0 0,0-1 0 0 0,1 1 0 0 0,-1-1 1 0 0,0 0-1 0 0,0 1 0 0 0,0-1 1 0 0,1 0-1 0 0,-1 0 0 0 0,0 0 0 0 0,0-1 1 0 0,0 1-1 0 0,1 0 0 0 0,-1-1 1 0 0,0 1-1 0 0,0-1 0 0 0,0 0 0 0 0,0 0 1 0 0,0 0-1 0 0,0 0 0 0 0,0 0 1 0 0,0 0-1 0 0,-1-1 0 0 0,1 1 0 0 0,0 0 1 0 0,-1-1-1 0 0,1 0 0 0 0,-1 1 1 0 0,1-1-1 0 0,-1 0 0 0 0,0 0 0 0 0,0 1 1 0 0,0-1-1 0 0,0 0 0 0 0,0 0 1 0 0,1-2-6 0 0,152-206 218 0 0,-107 163-244 0 0,-40 74-169 0 0,-10 138 227 0 0,-4-61-31 0 0,13 23-1378 0 0,4-115-1358 0 0,-5-9-4689 0 0,-3-1 2107 0 0,2 1-5877 0 0</inkml:trace>
  <inkml:trace contextRef="#ctx0" brushRef="#br0" timeOffset="982.733">852 674 9450 0 0,'0'0'2374'0'0,"0"0"-551"0"0,0 0-268 0 0,0 0-180 0 0,0 0-250 0 0,0 0-142 0 0,0 0-58 0 0,0 0-41 0 0,0 0 25 0 0,0 0-15 0 0,0 0-97 0 0,0 0-103 0 0,16 0-131 0 0,112-7 997 0 0,-127 6-1537 0 0,1 1 1 0 0,-1-1-1 0 0,1 0 0 0 0,-1 1 1 0 0,1-1-1 0 0,0 1 1 0 0,-1-1-1 0 0,1 1 0 0 0,-1 0 1 0 0,1 0-1 0 0,0 0 1 0 0,-1 0-1 0 0,1 0 0 0 0,0 0 1 0 0,-1 0-1 0 0,1 0 0 0 0,0 1 1 0 0,-1-1-1 0 0,1 1 1 0 0,-1-1-1 0 0,1 1 0 0 0,-1 0 1 0 0,1-1-1 0 0,-1 1 1 0 0,1 0-1 0 0,-1 0 0 0 0,0 0 1 0 0,0 0-1 0 0,1 0 1 0 0,-1 0-1 0 0,0 1 0 0 0,0-1 1 0 0,0 0-1 0 0,0 1 0 0 0,0-1 1 0 0,0 0-1 0 0,-1 1 1 0 0,1-1-1 0 0,0 1 0 0 0,-1-1 1 0 0,1 2-24 0 0,-3 5 47 0 0,0 1 0 0 0,-1-1 0 0 0,1 1 0 0 0,-2-1 0 0 0,1 0 0 0 0,-1 0 0 0 0,-1 0 0 0 0,1-1 0 0 0,-1 0 1 0 0,-1 0-1 0 0,1 0 0 0 0,-1 0 0 0 0,-1-1 0 0 0,1 0 0 0 0,-1 0 0 0 0,-1 0-47 0 0,-24 27 163 0 0,32-33-159 0 0,-1 1 0 0 0,0 0 0 0 0,0 0 0 0 0,1-1-1 0 0,-1 1 1 0 0,0 0 0 0 0,1 0 0 0 0,-1 0 0 0 0,1 0 0 0 0,-1 0 0 0 0,1 0 0 0 0,-1 0 0 0 0,1 0 0 0 0,0 0 0 0 0,0 0-1 0 0,-1 0 1 0 0,1 0 0 0 0,0 0 0 0 0,0 0 0 0 0,0 0 0 0 0,0 0 0 0 0,0 0 0 0 0,0 0 0 0 0,0 0 0 0 0,1 0 0 0 0,-1 0-1 0 0,0 0 1 0 0,0 0 0 0 0,1 0 0 0 0,-1 0 0 0 0,1 0 0 0 0,-1 0 0 0 0,1 0 0 0 0,-1 0 0 0 0,1-1 0 0 0,0 1 0 0 0,-1 0 0 0 0,1 0-1 0 0,0 0 1 0 0,0-1 0 0 0,-1 1 0 0 0,1 0 0 0 0,0-1 0 0 0,0 1 0 0 0,0-1 0 0 0,0 1 0 0 0,0-1 0 0 0,0 0 0 0 0,0 1-1 0 0,0-1 1 0 0,0 0 0 0 0,0 0 0 0 0,0 1 0 0 0,0-1 0 0 0,0 0 0 0 0,0 0 0 0 0,0 0 0 0 0,0 0-4 0 0,7 1-76 0 0,0 0 0 0 0,1 0 0 0 0,-1-1 0 0 0,0 0 1 0 0,0 0-1 0 0,0-1 0 0 0,0 0 0 0 0,0 0 0 0 0,0-1 0 0 0,0 0 1 0 0,7-3 75 0 0,16-9-3263 0 0,-2-5-3893 0 0,-20 14-4187 0 0</inkml:trace>
  <inkml:trace contextRef="#ctx0" brushRef="#br0" timeOffset="1482.482">1437 389 9210 0 0,'0'0'3014'0'0,"0"0"-806"0"0,0 0-443 0 0,0 0-184 0 0,0 0-184 0 0,0 0-176 0 0,0 0-159 0 0,0 0-189 0 0,0 0-158 0 0,0 0-137 0 0,-35 22-126 0 0,-109 69-109 0 0,90-39 17 0 0,50-41-267 0 0,1-5-41 0 0,0 0 0 0 0,1 0 1 0 0,-1 0-1 0 0,1 1 0 0 0,0-1 0 0 0,1 0 0 0 0,-1 1 0 0 0,1-1 1 0 0,1 1-1 0 0,-1 0 0 0 0,1-1 0 0 0,0 1 0 0 0,1 0 1 0 0,0-1-1 0 0,1 7-52 0 0,1-10 55 0 0,1 0 0 0 0,-1-1 0 0 0,1 1 0 0 0,0-1-1 0 0,0 0 1 0 0,0 0 0 0 0,0 0 0 0 0,0 0 0 0 0,1-1 0 0 0,-1 1 0 0 0,1-1 0 0 0,-1 0 0 0 0,1 0 0 0 0,-1-1 0 0 0,1 0 0 0 0,-1 1 0 0 0,1-2-1 0 0,-1 1 1 0 0,1 0 0 0 0,-1-1 0 0 0,1 0 0 0 0,-1 0 0 0 0,1 0 0 0 0,-1-1 0 0 0,0 1 0 0 0,0-1 0 0 0,2-1-55 0 0,164-99 783 0 0,-168 100-781 0 0,-1 0 0 0 0,1 1 1 0 0,1-1-1 0 0,-1 1 0 0 0,0-1 1 0 0,0 1-1 0 0,0 0 0 0 0,1 0 1 0 0,-1 0-1 0 0,1 0 0 0 0,-1 0 1 0 0,1 1-1 0 0,-1-1 0 0 0,1 1 1 0 0,-1-1-1 0 0,1 1 0 0 0,-1 0 1 0 0,1 0-1 0 0,0 0 0 0 0,-1 0 1 0 0,1 1-1 0 0,-1-1 0 0 0,1 1 1 0 0,-1-1-1 0 0,1 1 0 0 0,-1 0 1 0 0,1 0-1 0 0,-1 0 0 0 0,0 0 1 0 0,0 1-1 0 0,1-1 0 0 0,-1 1 1 0 0,0-1-1 0 0,0 1 0 0 0,0 0 1 0 0,-1 0-1 0 0,1-1 0 0 0,0 1 1 0 0,-1 1-1 0 0,1 0-2 0 0,3 24-1 0 0,-3 1-1 0 0,0 0 1 0 0,-1 0 0 0 0,-2-1-1 0 0,-1 1 1 0 0,-1 0 0 0 0,-2-1-1 0 0,0 1 1 0 0,-2-1 0 0 0,-1-1 0 0 0,-8 19 1 0 0,0 9-49 0 0,3-7 42 0 0,9-26 6 0 0,-1 0-1 0 0,0 0 1 0 0,-2-1 0 0 0,-1 0 0 0 0,0 0-1 0 0,-2-1 1 0 0,0 0 0 0 0,-1 0 0 0 0,-13 15 1 0 0,20-29-3 0 0,0-1 0 0 0,0 1 0 0 0,-1-1 0 0 0,1 0 1 0 0,-1-1-1 0 0,0 1 0 0 0,0-1 0 0 0,-1 0 1 0 0,1 0-1 0 0,-1-1 0 0 0,1 0 0 0 0,-1 0 0 0 0,0 0 1 0 0,0 0-1 0 0,0-1 0 0 0,0 0 0 0 0,0 0 0 0 0,0-1 1 0 0,0 0-1 0 0,0 0 0 0 0,0 0 0 0 0,-4-1 3 0 0,6-3-9 0 0,0 1 0 0 0,1-1 0 0 0,-1 0 1 0 0,1 0-1 0 0,0-1 0 0 0,0 1 0 0 0,1-1 0 0 0,-1 1 0 0 0,1-1 0 0 0,0 0 0 0 0,0 0 0 0 0,0 0 0 0 0,1 0 0 0 0,0 0 0 0 0,0 0 0 0 0,0 0 0 0 0,1 0 0 0 0,-1 0 0 0 0,1-1 1 0 0,1 1-1 0 0,-1 0 0 0 0,1 0 0 0 0,0 0 0 0 0,0-1 0 0 0,0 1 0 0 0,1 0 0 0 0,1-4 9 0 0,4-8-101 0 0,0 1 0 0 0,1-1-1 0 0,1 1 1 0 0,1 1 0 0 0,0 0 0 0 0,1 0 0 0 0,1 1 0 0 0,4-4 101 0 0,24-22-2832 0 0,0 4-3800 0 0,-28 24-5164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0 375 8338 0 0,'0'0'2366'0'0,"0"0"-278"0"0,0 0-117 0 0,0 0-72 0 0,0 0-176 0 0,0 0-281 0 0,0 0-294 0 0,0 0-264 0 0,0 0-190 0 0,0 0-86 0 0,0 0-31 0 0,14-4-22 0 0,103-15 988 0 0,265 19 1018 0 0,-152-28-2373 0 0,-205 19-1264 0 0,-41 3-7632 0 0,8 6 1413 0 0,0 0-4211 0 0</inkml:trace>
  <inkml:trace contextRef="#ctx0" brushRef="#br0" timeOffset="249.68">35 648 8898 0 0,'0'0'3765'0'0,"0"0"-1762"0"0,0 0-712 0 0,0 0 93 0 0,0 0 212 0 0,0 0 74 0 0,0 0-116 0 0,0 0-243 0 0,0 0-259 0 0,0 0-200 0 0,0 0-141 0 0,0 0-127 0 0,37 2-91 0 0,118 2-72 0 0,5-18 356 0 0,102-19-1540 0 0,-213 25-4103 0 0,-43 7 3008 0 0,0 0-1095 0 0,-2-2-3479 0 0,-1-1-5058 0 0</inkml:trace>
  <inkml:trace contextRef="#ctx0" brushRef="#br0" timeOffset="815.73">374 1 9882 0 0,'0'0'2118'0'0,"0"0"-431"0"0,0 0-379 0 0,0 0-142 0 0,0 0-89 0 0,0 0-158 0 0,0 0-155 0 0,0 0-37 0 0,0 0 32 0 0,0 0 96 0 0,0 0 72 0 0,0 0-60 0 0,11 13-86 0 0,34 43-89 0 0,-39-50-524 0 0,0 0 0 0 0,0 0 0 0 0,0-1 0 0 0,1 0 0 0 0,-1 0 0 0 0,1 0 0 0 0,1-1 0 0 0,-1 0 0 0 0,1-1 0 0 0,-1 0 0 0 0,1 0 0 0 0,1 0-168 0 0,20 9 453 0 0,297 119 1214 0 0,-320-129-1666 0 0,-1 1 0 0 0,1-1 1 0 0,-1 1-1 0 0,0 0 0 0 0,1 0 0 0 0,-1 1 1 0 0,-1-1-1 0 0,1 1 0 0 0,-1 0 1 0 0,1 1-1 0 0,-1-1 0 0 0,0 1 0 0 0,-1 0 1 0 0,1-1-1 0 0,-1 2 0 0 0,0-1 1 0 0,0 0-1 0 0,-1 1 0 0 0,1-1 0 0 0,-1 1 1 0 0,-1 0-1 0 0,1-1 0 0 0,-1 1 1 0 0,0 0-1 0 0,0 3-1 0 0,-3 2 15 0 0,-1 0 0 0 0,-1-1 0 0 0,0 1 0 0 0,0-1 1 0 0,-1 0-1 0 0,0 0 0 0 0,-1-1 0 0 0,0 0 0 0 0,0 0 0 0 0,-1 0 1 0 0,-1-1-1 0 0,1 1 0 0 0,-1-2 0 0 0,-1 1 0 0 0,1-1 1 0 0,-7 3-16 0 0,-280 230 385 0 0,169-129-224 0 0,119-92-2096 0 0,23-35-246 0 0,-7 0-2050 0 0,-7 11 1260 0 0,-1 3-2408 0 0,0-1-5594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0,'0'0'2918'0'0,"0"0"-336"0"0,0 0-150 0 0,0 0-231 0 0,0 0-275 0 0,0 0-283 0 0,0 0-282 0 0,0 0-283 0 0,0 0-198 0 0,0 0-136 0 0,0 0-90 0 0,0 0-63 0 0,0 0-62 0 0,19 4 3732 0 0,410 0-2559 0 0,-428-4-1694 0 0,-1 0-24 0 0,0 0 25 0 0,0 0 11 0 0,0 0-13 0 0,0 0-23 0 0,0 0-18 0 0,0 0 9 0 0,0 0 6 0 0,0 0-1 0 0,0 0 2 0 0,0 0-33 0 0,0 0-22 0 0,0 0-22 0 0,-23 4-3698 0 0,2 7-430 0 0,10-4-3308 0 0,4-2-4869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8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14355 0 0,'0'0'2350'0'0,"0"0"-942"0"0,0 0-329 0 0,0 0 135 0 0,0 0 149 0 0,0 0 57 0 0,0 0-94 0 0,0 0-225 0 0,0 0-229 0 0,0 0-202 0 0,0 0-118 0 0,0 0-95 0 0,0 0-78 0 0,36-1-44 0 0,111-2-64 0 0,-27-13 233 0 0,-19-3-436 0 0,-98 18 407 0 0,2-1-3260 0 0,-7 6-6892 0 0,0-1-2283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71 162 7514 0 0,'0'0'1789'0'0,"0"0"-307"0"0,0 0-95 0 0,0 0 65 0 0,0 0 47 0 0,0 0 14 0 0,0 0-124 0 0,0 0-193 0 0,0 0-195 0 0,0 0-215 0 0,0 0-172 0 0,0-7-143 0 0,-2-21-137 0 0,-24 61 301 0 0,16-7-589 0 0,2 1 0 0 0,1 1 0 0 0,1-1-1 0 0,1 1 1 0 0,2 0 0 0 0,1 0 0 0 0,1 0-1 0 0,1 1 1 0 0,1-1 0 0 0,2 0 0 0 0,1 0-1 0 0,1-1 1 0 0,1 1 0 0 0,2-1 0 0 0,0 0-1 0 0,5 7-45 0 0,0-2 70 0 0,-10-20-32 0 0,1 1 1 0 0,0-1-1 0 0,1 0 1 0 0,0-1 0 0 0,1 1-1 0 0,0-1 1 0 0,1 0-1 0 0,1-1 1 0 0,-1 1 0 0 0,2-1-1 0 0,-1-1 1 0 0,1 0-1 0 0,1 0 1 0 0,0-1 0 0 0,1 1-39 0 0,-7-9 70 0 0,0 0 1 0 0,1-1 0 0 0,-1 1 0 0 0,0-1-1 0 0,0 0 1 0 0,1 0 0 0 0,-1 0 0 0 0,0 0-1 0 0,0-1 1 0 0,0 0 0 0 0,0 0 0 0 0,-1 0-1 0 0,1 0 1 0 0,0-1 0 0 0,-1 1 0 0 0,1-1-1 0 0,-1 0 1 0 0,0 0 0 0 0,0 0 0 0 0,0 0 0 0 0,-1-1-1 0 0,1 1 1 0 0,-1-1 0 0 0,0 1 0 0 0,0-1-1 0 0,0 0 1 0 0,0 0 0 0 0,0 0 0 0 0,-1 0-1 0 0,1-3-70 0 0,5-5 38 0 0,23-47 43 0 0,-2-2 0 0 0,-3 0-1 0 0,14-53-80 0 0,-19 55 33 0 0,-3 9-28 0 0,-3-1 0 0 0,-2 0-1 0 0,-3 0 1 0 0,-2-1 0 0 0,-2 0 0 0 0,-1-34-5 0 0,-4 86-41 0 0,-4 23-194 0 0,-11 62 350 0 0,5 1 1 0 0,0 74-116 0 0,11-103 94 0 0,1 1 0 0 0,4 0 0 0 0,2-1 0 0 0,2 0 1 0 0,17 53-95 0 0,-22-94 9 0 0,8 27 25 0 0,1-2 0 0 0,2 0 0 0 0,2-1 0 0 0,17 28-34 0 0,-11-36-9 0 0,-27-55-729 0 0,-12-12-1635 0 0,7 24-945 0 0,0 3-3331 0 0,4 4-4901 0 0</inkml:trace>
  <inkml:trace contextRef="#ctx0" brushRef="#br0" timeOffset="498.133">836 582 0 0 0,'0'0'1895'0'0,"0"0"694"0"0,0 0 150 0 0,0 0-57 0 0,0 0-218 0 0,0 0-286 0 0,0 0-288 0 0,0 0-264 0 0,0 0-200 0 0,0 0-195 0 0,0 0-168 0 0,0 0-138 0 0,0 0-145 0 0,1-3-131 0 0,3-10-115 0 0,-4 10-94 0 0,0 3-86 0 0,0 0-73 0 0,0 0-72 0 0,0 0-60 0 0,4 20 219 0 0,4 44 148 0 0,-7 36-185 0 0,-2-53-195 0 0,1 61-260 0 0,0-108 44 0 0,0 0-57 0 0,0 0-77 0 0,0 0-103 0 0,0 0-140 0 0,0 0-206 0 0,0 0-323 0 0,0-7-8192 0 0,0 3-2144 0 0</inkml:trace>
  <inkml:trace contextRef="#ctx0" brushRef="#br0" timeOffset="1181.562">1082 710 10146 0 0,'0'0'2325'0'0,"0"0"-324"0"0,0 0-184 0 0,0 0-197 0 0,0 0-214 0 0,0 0-173 0 0,0 0-191 0 0,0 0-209 0 0,0 0-146 0 0,0 0-129 0 0,0 0-104 0 0,0 0-68 0 0,0 0-53 0 0,37-6-29 0 0,112-18-30 0 0,-8 7 295 0 0,-67 10-387 0 0,-45 3-88 0 0,-29 4-58 0 0,0 0-1 0 0,0 0 36 0 0,0 0 23 0 0,-15-4 452 0 0,-154-51-454 0 0,134 34 2 0 0,30 89 213 0 0,2 205-113 0 0,3-272-198 0 0,0-1 6 0 0,0 0-4 0 0,0 0 10 0 0,0 0 14 0 0,0 0 17 0 0,0 0 29 0 0,0 0 0 0 0,0 0 27 0 0,0 0 2 0 0,0 0 7 0 0,8-16 259 0 0,120-181-261 0 0,-116 156-1335 0 0,-12 41 605 0 0,0 0-362 0 0,-4 3-8132 0 0,2 1-2567 0 0</inkml:trace>
  <inkml:trace contextRef="#ctx0" brushRef="#br0" timeOffset="1629.979">1722 636 7826 0 0,'0'0'4765'0'0,"0"0"-2141"0"0,0 0-834 0 0,0 0-150 0 0,0 0-95 0 0,0 0-133 0 0,0 0-162 0 0,0 0-213 0 0,0 0-269 0 0,0 0-182 0 0,0 0-124 0 0,0 0-95 0 0,0 0-17 0 0,18-9-33 0 0,57-31-24 0 0,22 12 568 0 0,-67 25-616 0 0,70-1 154 0 0,-99 5-399 0 0,0-1 0 0 0,0 1 1 0 0,0 0-1 0 0,0 1 0 0 0,1-1 0 0 0,-2 0 1 0 0,1 0-1 0 0,0 0 0 0 0,0 1 0 0 0,0-1 1 0 0,0 0-1 0 0,-1 1 0 0 0,1-1 1 0 0,-1 0-1 0 0,1 1 0 0 0,-1-1 0 0 0,0 1 1 0 0,1-1-1 0 0,-1 1 0 0 0,0-1 1 0 0,0 1-1 0 0,0-1 0 0 0,0 1 0 0 0,0-1 1 0 0,0 1-1 0 0,-1-1 0 0 0,1 1 0 0 0,0-1 1 0 0,-1 1-1 0 0,1-1 0 0 0,-1 1 1 0 0,1-1-1 0 0,-1 0 0 0 0,0 1 0 0 0,0-1 1 0 0,0 0-1 0 0,0 0 0 0 0,1 0 0 0 0,-2 1 1 0 0,1-1-1 0 0,0 0 0 0 0,0 0 1 0 0,0 0-1 0 0,0-1 0 0 0,-134 138 196 0 0,132-135-195 0 0,-1 0 1 0 0,0 1 0 0 0,1 0-1 0 0,-1-1 1 0 0,1 1-1 0 0,0 0 1 0 0,0 1 0 0 0,1-1-1 0 0,-1 0 1 0 0,1 1-1 0 0,0-1 1 0 0,0 1 0 0 0,1 0-1 0 0,-1 0 1 0 0,1 0-1 0 0,0 0 1 0 0,0 0 0 0 0,1 0-1 0 0,-1 0 1 0 0,1 0-1 0 0,0 0 1 0 0,1 0 0 0 0,-1 0-1 0 0,1 0 1 0 0,1 4-2 0 0,2-7 27 0 0,-1 1-1 0 0,1-1 1 0 0,0 1 0 0 0,0-1 0 0 0,0 0-1 0 0,0-1 1 0 0,0 1 0 0 0,0-1 0 0 0,0 0-1 0 0,1 0 1 0 0,-1 0 0 0 0,1 0 0 0 0,-1-1-1 0 0,0 1 1 0 0,1-1 0 0 0,-1-1 0 0 0,1 1-1 0 0,-1 0 1 0 0,1-1 0 0 0,0 0-27 0 0,14 0 92 0 0,82-33-1911 0 0,-87 29-94 0 0,-2 1-3499 0 0,-6 1-6022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16 0 0 0,'0'0'2275'0'0,"0"0"-130"0"0,0 0-58 0 0,0 0 100 0 0,0 0 40 0 0,0 0-175 0 0,0 0-298 0 0,0 0-314 0 0,0 0-285 0 0,0 0-181 0 0,0 0-166 0 0,-11-2-162 0 0,-2-1-879 0 0,-16-4 2226 0 0,47 15 495 0 0,123 1 195 0 0,-92-10-2345 0 0,-31-1-81 0 0,-26-1 346 0 0,-30-3-319 0 0,-133 16-360 0 0,152-6 70 0 0,26-4-190 0 0,132-20-2370 0 0,-109 18-1728 0 0,1 2-3427 0 0,-19 0-4095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0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55 14699 0 0,'0'0'1925'0'0,"0"0"-368"0"0,0 0-206 0 0,0 0-55 0 0,0 0-122 0 0,0 0-172 0 0,0 0-246 0 0,0 0-263 0 0,0 0-82 0 0,0 0 12 0 0,0 0 50 0 0,0 0 51 0 0,0 0-9 0 0,-1 21-70 0 0,-2 146 625 0 0,-10 99 78 0 0,-32 15-1081 0 0,40-267-574 0 0,2-24-2130 0 0,1-25-1534 0 0,2-1-79 0 0,0 12-2949 0 0,0 8-3366 0 0</inkml:trace>
  <inkml:trace contextRef="#ctx0" brushRef="#br0" timeOffset="246.798">0 39 7306 0 0,'0'0'2799'0'0,"0"0"-416"0"0,0 0-352 0 0,0 0-205 0 0,0 0-212 0 0,0 0-257 0 0,0 0-246 0 0,0 0-239 0 0,0 0-173 0 0,0 0-24 0 0,0 0 22 0 0,0 0 22 0 0,11 0-20 0 0,169-11 1701 0 0,141-16-1917 0 0,-242 51-3269 0 0,-49-2-7743 0 0,-21-14-1811 0 0</inkml:trace>
  <inkml:trace contextRef="#ctx0" brushRef="#br0" timeOffset="817.76">854 278 16724 0 0,'0'0'1724'0'0,"0"0"-358"0"0,0 0-177 0 0,0 0-54 0 0,0 0-137 0 0,0 0-176 0 0,0 0-179 0 0,0 0-159 0 0,0 0-96 0 0,0 0-38 0 0,0 0-35 0 0,0 0-25 0 0,0 0-18 0 0,-15 15-46 0 0,-46 47-46 0 0,-88 123 519 0 0,72-101-491 0 0,76-84-204 0 0,1 1-1 0 0,0-1 1 0 0,-1 0 0 0 0,1 0 0 0 0,-1 1 0 0 0,1-1 0 0 0,-1 0 0 0 0,1 1 0 0 0,0-1 0 0 0,-1 0 0 0 0,1 1-1 0 0,0-1 1 0 0,-1 1 0 0 0,1-1 0 0 0,0 0 0 0 0,-1 1 0 0 0,1-1 0 0 0,0 1 0 0 0,0-1 0 0 0,0 1 0 0 0,0-1-1 0 0,-1 1 1 0 0,1-1 0 0 0,0 1 0 0 0,0-1 0 0 0,0 1 0 0 0,0-1 0 0 0,0 1 0 0 0,0-1 0 0 0,0 1 0 0 0,0-1-1 0 0,0 1 1 0 0,1-1 0 0 0,-1 1 0 0 0,0-1 0 0 0,0 1 0 0 0,0-1 0 0 0,0 1 0 0 0,1-1 0 0 0,-1 1-1 0 0,0-1 1 0 0,1 1 0 0 0,-1-1 0 0 0,0 0 0 0 0,1 1 0 0 0,-1-1 0 0 0,0 1 0 0 0,1-1 0 0 0,-1 0 0 0 0,1 0-1 0 0,-1 1 1 0 0,1-1 0 0 0,-1 0 0 0 0,0 0 0 0 0,1 1 0 0 0,-1-1 0 0 0,1 0-4 0 0,37 7 469 0 0,-22-5-368 0 0,182 24 286 0 0,-122-14-323 0 0,-85-73 737 0 0,-87-170-670 0 0,26 108-134 0 0,60 80-642 0 0,34 43-1581 0 0,23 4-1141 0 0,-17 6-6280 0 0,-19-5-2685 0 0</inkml:trace>
  <inkml:trace contextRef="#ctx0" brushRef="#br0" timeOffset="1233.009">1328 224 9162 0 0,'0'0'3645'0'0,"0"0"-1259"0"0,0 0-545 0 0,0 0-106 0 0,0 0-85 0 0,0 0-187 0 0,0 0-248 0 0,0 0-262 0 0,0 0-246 0 0,0 0-195 0 0,0 0-142 0 0,0 0-93 0 0,0 0-53 0 0,-11 6 246 0 0,-29 74 1042 0 0,20-43-1213 0 0,-1 6-217 0 0,-2-1 0 0 0,-2-2 0 0 0,-1 0 0 0 0,-2-1 0 0 0,-2-2 0 0 0,-1-1 1 0 0,-23 19-83 0 0,9-28-401 0 0,44-27 213 0 0,1 0-77 0 0,0 0-74 0 0,19-120-8897 0 0,-2 67 3149 0 0,-3 0-4582 0 0,-12 36 8858 0 0</inkml:trace>
  <inkml:trace contextRef="#ctx0" brushRef="#br0" timeOffset="1843.486">1045 259 0 0 0,'0'0'4430'0'0,"0"0"-150"0"0,0 0-585 0 0,0 0-797 0 0,0 0-715 0 0,0 0-489 0 0,0 0-346 0 0,0 0-270 0 0,0 0-241 0 0,0 0-227 0 0,0 0-159 0 0,0 0-118 0 0,-1-5-48 0 0,0 5-244 0 0,1 0 0 0 0,0 0 0 0 0,-1 1-1 0 0,1-1 1 0 0,-1 0 0 0 0,1 0-1 0 0,0 0 1 0 0,-1 0 0 0 0,1 0-1 0 0,-1 0 1 0 0,1 0 0 0 0,0 1 0 0 0,-1-1-1 0 0,1 0 1 0 0,-1 0 0 0 0,1 0-1 0 0,0-1 1 0 0,-1 1 0 0 0,1 0-1 0 0,-1 0 1 0 0,1 0 0 0 0,0 0-1 0 0,-1 0 1 0 0,1 0 0 0 0,-1-1 0 0 0,1 1-1 0 0,0 0 1 0 0,-1 0 0 0 0,1 0-1 0 0,0-1 1 0 0,-1 1 0 0 0,1 0-1 0 0,0-1 1 0 0,0 1 0 0 0,-1 0-1 0 0,1-1 1 0 0,0 1-41 0 0,1 18 262 0 0,0-1 0 0 0,2 1 0 0 0,0-1-1 0 0,1 0 1 0 0,0 0 0 0 0,1 0 0 0 0,2-1 0 0 0,-1 0 0 0 0,2 0 0 0 0,0 0-1 0 0,1-1 1 0 0,0 0 0 0 0,1-1 0 0 0,1 0 0 0 0,0-1 0 0 0,1 0-1 0 0,4 3-261 0 0,3 7 203 0 0,108 120 240 0 0,-106-116-395 0 0,-20-27-50 0 0,-1 0 12 0 0,0 0 8 0 0,0 0 22 0 0,0 0-39 0 0,0 0-52 0 0,0 0 46 0 0,0 0 16 0 0,0 0-3 0 0,0 0 34 0 0,0 0-24 0 0,0 0-10 0 0,0 0 0 0 0,0 0-6 0 0,0 0-14 0 0,0 0 18 0 0,0 0-10 0 0,0 0 4 0 0,0 0 22 0 0,0 0-24 0 0,0 0 6 0 0,0 0 0 0 0,0 0-11 0 0,0 0 18 0 0,0 0-6 0 0,0 0-32 0 0,0 0 33 0 0,0 0 6 0 0,0 0-18 0 0,0 0-4 0 0,0 0 10 0 0,0 0-8 0 0,0 0 9 0 0,0 0 0 0 0,0 0 18 0 0,0 0-18 0 0,0 0-2 0 0,0 0-20 0 0,0 0 9 0 0,0 0-2 0 0,0 0-12 0 0,0 0 23 0 0,0 0-4 0 0,0 0-2 0 0,0 0 12 0 0,0 0-25 0 0,0 0 8 0 0,0 0 15 0 0,0 0-6 0 0,0 0-6 0 0,0 0-10 0 0,0 0-7 0 0,0 0-16 0 0,0 0-3 0 0,0 0-1 0 0,0 0-28 0 0,0 0-24 0 0,0 0-39 0 0,0 0-53 0 0,0 0-63 0 0,-5-9-3612 0 0,0 3-3128 0 0,3 5-5076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 5593 0 0,'0'0'3130'0'0,"0"0"-831"0"0,0 0-365 0 0,0 0-150 0 0,0 0-145 0 0,0 0-188 0 0,0 0-220 0 0,0 0-228 0 0,0 0-217 0 0,0 0-199 0 0,0 0-145 0 0,0 0-87 0 0,0 0-55 0 0,-9 2-2 0 0,-64 24 583 0 0,-122 166 778 0 0,152-143-1153 0 0,43-48-476 0 0,29 7 700 0 0,138 12 78 0 0,-9 17-712 0 0,-146-33-234 0 0,-12-4 157 0 0,1 0 0 0 0,-1 1 0 0 0,0-1 0 0 0,1 0 0 0 0,-1 0 0 0 0,1 0 0 0 0,-1 1 1 0 0,0-1-1 0 0,1 0 0 0 0,-1 0 0 0 0,1 0 0 0 0,-1 0 0 0 0,1 0 0 0 0,-1 0 0 0 0,0 0 0 0 0,1 0 0 0 0,-1 0 0 0 0,1 0 0 0 0,-1 0 0 0 0,1 0 0 0 0,-1 0 0 0 0,0 0 1 0 0,1 0-1 0 0,-1-1 0 0 0,1 1 0 0 0,-1 0 0 0 0,0 0 0 0 0,1 0 0 0 0,-1-1 0 0 0,1 1 0 0 0,-1 0 0 0 0,0 0 0 0 0,1-1 0 0 0,-1 1 0 0 0,0 0 0 0 0,0-1 0 0 0,1 1 0 0 0,-1 0 1 0 0,0-1-1 0 0,0 1 0 0 0,1 0 0 0 0,-1-1 0 0 0,0 1 0 0 0,0-1 0 0 0,0 1 0 0 0,0-1 0 0 0,0 1 0 0 0,0 0 0 0 0,1-1 0 0 0,-1 1 0 0 0,0-1 0 0 0,0 1 0 0 0,0-1 0 0 0,0 1 1 0 0,-1 0-1 0 0,1-1 0 0 0,0 1 0 0 0,0-1 0 0 0,0 1 0 0 0,0-1 0 0 0,0 1 0 0 0,-1 0 0 0 0,1-1 0 0 0,0 1 0 0 0,0 0 0 0 0,0-1 0 0 0,-1 1 0 0 0,1-1 0 0 0,0 1-19 0 0,-26-69 243 0 0,-61-139 29 0 0,65 165-481 0 0,21 41 197 0 0,-2-3-2603 0 0,12 8-5499 0 0,-7-3-3609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8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31 8698 0 0,'0'0'3335'0'0,"0"0"-1306"0"0,0 0-526 0 0,0 0-48 0 0,0 0-27 0 0,0 0-150 0 0,0 0-228 0 0,0 0-259 0 0,0 0-261 0 0,0 0-204 0 0,0 0-84 0 0,0 0 9 0 0,-5 3 42 0 0,3-2-255 0 0,0 0-1 0 0,0 0 1 0 0,1 0-1 0 0,-1 0 1 0 0,1 0-1 0 0,-1 1 1 0 0,1-1 0 0 0,-1 1-1 0 0,1-1 1 0 0,0 1-1 0 0,0-1 1 0 0,-1 1 0 0 0,1 0-1 0 0,1 0 1 0 0,-1-1-1 0 0,0 1 1 0 0,0 0 0 0 0,1 0-1 0 0,-1 0 1 0 0,1 0-1 0 0,-1 0 1 0 0,1 0 0 0 0,0 0-1 0 0,0 0 1 0 0,0 0-1 0 0,0 0 1 0 0,0 1-38 0 0,0 10 98 0 0,0 0 0 0 0,0 0 1 0 0,2-1-1 0 0,-1 1 0 0 0,2-1 1 0 0,0 1-1 0 0,0-1 0 0 0,1 0 1 0 0,1 0-1 0 0,0-1 0 0 0,0 1 0 0 0,1-1 1 0 0,1 0-1 0 0,0-1 0 0 0,0 1 1 0 0,1-1-1 0 0,1 0-98 0 0,-5-8 63 0 0,-1 0 0 0 0,1 0 1 0 0,0-1-1 0 0,0 0 0 0 0,0 1 0 0 0,0-1 1 0 0,1-1-1 0 0,-1 1 0 0 0,0-1 0 0 0,0 1 1 0 0,1-1-1 0 0,-1-1 0 0 0,0 1 0 0 0,0 0 0 0 0,0-1 1 0 0,1 0-1 0 0,-1 0 0 0 0,0 0 0 0 0,0-1 1 0 0,0 1-1 0 0,0-1 0 0 0,-1 0 0 0 0,1 0 1 0 0,0 0-1 0 0,-1-1 0 0 0,1 1 0 0 0,-1-1 1 0 0,0 0-1 0 0,0 0 0 0 0,0 0 0 0 0,2-3-63 0 0,13-13 74 0 0,-1 0 0 0 0,-1-1-1 0 0,-1 0 1 0 0,-1-2-1 0 0,-1 1 1 0 0,0-2 0 0 0,-2 0-1 0 0,6-16-73 0 0,11-20 47 0 0,-22 71-146 0 0,-8 49 96 0 0,-50 342 117 0 0,12-132-50 0 0,35-250-63 0 0,3-11 1 0 0,1-1 0 0 0,-1 1-1 0 0,-1-1 1 0 0,0 0 0 0 0,0 0 0 0 0,-1 0-1 0 0,0 0 1 0 0,-1 0 0 0 0,0-1 0 0 0,0 0-1 0 0,-1 0 1 0 0,0 0 0 0 0,0-1 0 0 0,-4 3-2 0 0,9-8 4 0 0,-1-1 0 0 0,0 0 0 0 0,0 1 0 0 0,0-1 0 0 0,0 0 0 0 0,-1 0 0 0 0,1 0 0 0 0,0 0 0 0 0,0 0 0 0 0,-1 0 0 0 0,1-1 0 0 0,0 1 0 0 0,-1-1 0 0 0,1 0 0 0 0,-1 1 0 0 0,1-1 0 0 0,0 0 0 0 0,-1-1 0 0 0,1 1 0 0 0,-1 0 0 0 0,1-1 0 0 0,0 1 0 0 0,-1-1 1 0 0,1 0-1 0 0,0 0 0 0 0,0 0 0 0 0,-1 0 0 0 0,1 0 0 0 0,0 0 0 0 0,0 0 0 0 0,0-1 0 0 0,0 1 0 0 0,0-1 0 0 0,1 0 0 0 0,-1 1 0 0 0,0-1 0 0 0,1 0 0 0 0,-1 0 0 0 0,1 0 0 0 0,0 0 0 0 0,0 0 0 0 0,0 0 0 0 0,0-1 0 0 0,0 1 0 0 0,-1-2-4 0 0,-1-7 3 0 0,1 1 1 0 0,0-1-1 0 0,0 1 0 0 0,1-1 0 0 0,0 1 1 0 0,1-1-1 0 0,0 0 0 0 0,0 0 0 0 0,2 1 1 0 0,-1-1-1 0 0,1 1 0 0 0,1-1 0 0 0,0 1 1 0 0,0 0-1 0 0,1 0 0 0 0,3-7-3 0 0,3-2-157 0 0,1 1-1 0 0,0 0 0 0 0,1 0 1 0 0,1 1-1 0 0,1 1 0 0 0,0 0 1 0 0,1 1-1 0 0,8-6 158 0 0,12-3-4769 0 0,2 5-4501 0 0,-28 15-2968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1 378 3513 0 0,'0'0'3942'0'0,"0"0"-1280"0"0,0 0-542 0 0,0 0-178 0 0,0 0-219 0 0,0 0-228 0 0,0 0-225 0 0,0 0-206 0 0,0 0-193 0 0,0 0-156 0 0,0 0-106 0 0,0 0-80 0 0,0 0-40 0 0,2 0 6260 0 0,-1 0-7184 0 0,217-31 1443 0 0,-142 16-819 0 0,-56 14-216 0 0,-19 1 22 0 0,-1 0-5 0 0,0 0-5 0 0,0 0-6 0 0,-18 4-968 0 0,-3 8-2427 0 0,14-9-2888 0 0,5-2-5898 0 0</inkml:trace>
  <inkml:trace contextRef="#ctx0" brushRef="#br0" timeOffset="405.904">744 85 14043 0 0,'0'0'1732'0'0,"0"0"-482"0"0,0 0-184 0 0,0 0 0 0 0,0 0-28 0 0,0 0-63 0 0,0 0-104 0 0,0 0-107 0 0,0 0-63 0 0,0 0-63 0 0,0 0-74 0 0,0 0-63 0 0,0 0-65 0 0,-10 27-49 0 0,-31 85-36 0 0,15-2 465 0 0,19-57-562 0 0,2 0 0 0 0,2 0 0 0 0,4 43-254 0 0,0-31-114 0 0,-5-77-3605 0 0,-4-17-2228 0 0,8 18 1003 0 0,0 6-5668 0 0</inkml:trace>
  <inkml:trace contextRef="#ctx0" brushRef="#br0" timeOffset="620.925">498 62 13051 0 0,'0'0'2571'0'0,"0"0"-875"0"0,0 0-394 0 0,0 0 54 0 0,0 0 70 0 0,0 0-26 0 0,0 0-150 0 0,0 0-229 0 0,0 0-208 0 0,33-1-152 0 0,107-2-108 0 0,17-13 702 0 0,35-22-405 0 0,-186 37-1262 0 0,20-2 120 0 0,-18 11-7499 0 0,-8-5-4213 0 0</inkml:trace>
  <inkml:trace contextRef="#ctx0" brushRef="#br0" timeOffset="1498.891">1502 131 4969 0 0,'0'0'3749'0'0,"0"0"-1582"0"0,0 0-608 0 0,0 0 19 0 0,0 0 43 0 0,0 0-78 0 0,0 0-166 0 0,0 0-265 0 0,0 0-241 0 0,0 0-163 0 0,0 0-79 0 0,0 0-5 0 0,0 0-67 0 0,1 4 3165 0 0,-3 4-3630 0 0,0 1 1 0 0,-1-1-1 0 0,0 0 1 0 0,0 0-1 0 0,-1 0 1 0 0,0-1 0 0 0,0 1-1 0 0,-1-1 1 0 0,0 0-1 0 0,-1 0 1 0 0,1 0-1 0 0,-7 4-92 0 0,9-6 31 0 0,-283 256 328 0 0,266-226-303 0 0,41-31 191 0 0,77 7 270 0 0,35 16-443 0 0,-35 0-86 0 0,-51-12-16 0 0,-45-16 43 0 0,-1 0 0 0 0,0-1 1 0 0,0 1-1 0 0,0-1 1 0 0,0 1-1 0 0,0-1 0 0 0,0 1 1 0 0,0-1-1 0 0,-1 0 1 0 0,1 1-1 0 0,-1-1 0 0 0,1 0 1 0 0,-1 0-1 0 0,0 1 1 0 0,1-1-1 0 0,-1 0 0 0 0,0 0 1 0 0,0 0-1 0 0,0 1 1 0 0,0-1-1 0 0,-1 0 0 0 0,1 0 1 0 0,0 0-1 0 0,-1 1 1 0 0,1-1-1 0 0,-1 0 0 0 0,0 1 1 0 0,0-1-1 0 0,1 0 0 0 0,-1 1 1 0 0,0-1-1 0 0,0 1 1 0 0,-1-2-16 0 0,-124-259 206 0 0,104 212-1159 0 0,39 54-2283 0 0,0 4-3022 0 0,-13-4-5507 0 0</inkml:trace>
  <inkml:trace contextRef="#ctx0" brushRef="#br0" timeOffset="2246.817">1762 185 13179 0 0,'0'0'2463'0'0,"0"0"-755"0"0,0 0-351 0 0,0 0-29 0 0,0 0-54 0 0,0 0-142 0 0,0 0-220 0 0,0 0-280 0 0,0 0-218 0 0,0 0-142 0 0,0 0-88 0 0,0 0-44 0 0,0 0-15 0 0,-1 2 11 0 0,-7 21 45 0 0,1-1 1 0 0,1 1-1 0 0,2 0 1 0 0,0 0-1 0 0,1 1 0 0 0,2-1 1 0 0,0 10-182 0 0,0-30 27 0 0,0 0 1 0 0,1 0-1 0 0,-1 0 1 0 0,1 0 0 0 0,0 0-1 0 0,0 0 1 0 0,0 0 0 0 0,0 0-1 0 0,0 0 1 0 0,1 0-1 0 0,-1 0 1 0 0,1-1 0 0 0,0 1-1 0 0,0 0 1 0 0,0 0-1 0 0,0 0 1 0 0,0-1 0 0 0,1 1-1 0 0,-1-1 1 0 0,1 1-1 0 0,0-1 1 0 0,-1 1 0 0 0,1-1-1 0 0,0 0 1 0 0,0 0-1 0 0,1 0 1 0 0,-1 0 0 0 0,0 0-1 0 0,1-1 1 0 0,-1 1-1 0 0,1-1 1 0 0,0 1 0 0 0,-1-1-1 0 0,1 0 1 0 0,0 0 0 0 0,0 0-1 0 0,0 0 1 0 0,0-1-1 0 0,-1 1 1 0 0,2-1-28 0 0,3 0 59 0 0,-1 0 0 0 0,1 0-1 0 0,0-1 1 0 0,0 0 0 0 0,0-1 0 0 0,-1 1 0 0 0,1-1 0 0 0,-1 0-1 0 0,1-1 1 0 0,-1 0 0 0 0,0 0 0 0 0,0 0 0 0 0,0 0-1 0 0,0-1 1 0 0,-1 0 0 0 0,1-1 0 0 0,-1 1 0 0 0,0-1-59 0 0,6-5 35 0 0,20-19-30 0 0,1 1 1 0 0,1 2-1 0 0,1 1 1 0 0,2 2-1 0 0,34-17-5 0 0,3 17-104 0 0,-67 50-20 0 0,-4-6 123 0 0,-1 0 0 0 0,-1-1-1 0 0,-1 1 1 0 0,-1 0-1 0 0,-1 0 1 0 0,0-1 0 0 0,-2 0-1 0 0,0 0 1 0 0,-6 15 1 0 0,-6 25 31 0 0,16-54-33 0 0,-28 112 23 0 0,5 1 0 0 0,-6 101-21 0 0,29-184 1 0 0,-2 1-1 0 0,-2-1 1 0 0,-1 0 0 0 0,-2-1-1 0 0,-1 0 1 0 0,-7 15-1 0 0,15-48 14 0 0,1 0-1 0 0,-1-1 0 0 0,0 1 1 0 0,1-1-1 0 0,-1 1 1 0 0,0-1-1 0 0,0 1 1 0 0,0-1-1 0 0,0 0 1 0 0,0 1-1 0 0,0-1 1 0 0,-1 0-1 0 0,1 0 1 0 0,0 0-1 0 0,-1 0 1 0 0,1 0-1 0 0,0 0 0 0 0,-1 0 1 0 0,1 0-1 0 0,-1-1 1 0 0,0 1-1 0 0,1 0 1 0 0,-1-1-1 0 0,1 0 1 0 0,-1 1-1 0 0,0-1 1 0 0,0 0-1 0 0,1 0 1 0 0,-1 0-1 0 0,0 0 0 0 0,1 0 1 0 0,-1 0-1 0 0,0 0 1 0 0,1-1-1 0 0,-1 1 1 0 0,0 0-1 0 0,1-1 1 0 0,-1 0-1 0 0,1 1 1 0 0,-1-1-1 0 0,1 0 1 0 0,-1 0-1 0 0,1 0 0 0 0,-1 0 1 0 0,1 0-1 0 0,0 0 1 0 0,-1 0-1 0 0,1 0 1 0 0,0-1-1 0 0,0 1 1 0 0,0 0-1 0 0,0-1 1 0 0,0 1-1 0 0,0-1 1 0 0,1 1-1 0 0,-1-1 0 0 0,0 1 1 0 0,1-1-1 0 0,-1 0 1 0 0,1 1-1 0 0,0-1 1 0 0,-1 0-1 0 0,1 0-13 0 0,-4-10 62 0 0,1 0 1 0 0,0-1-1 0 0,1 1 0 0 0,1 0 0 0 0,0-1 0 0 0,0 1 1 0 0,1-1-1 0 0,1 1 0 0 0,0-1 0 0 0,1 1 0 0 0,0-1 0 0 0,0 1 1 0 0,2 0-1 0 0,-1 0 0 0 0,2 0 0 0 0,5-10-62 0 0,0-2-73 0 0,2 0 0 0 0,0 1 0 0 0,1 1-1 0 0,2 0 1 0 0,0 1 0 0 0,1 1 0 0 0,1 0-1 0 0,1 1 1 0 0,1 1 0 0 0,10-8 73 0 0,16 2-1591 0 0,-35 22-3085 0 0,0 1-4338 0 0,-9 1-3642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1:5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0 400 2625 0 0,'0'0'4627'0'0,"0"0"-1894"0"0,0 0-806 0 0,0 0-204 0 0,0 0-103 0 0,0 0-86 0 0,0 0-132 0 0,0 0-169 0 0,0 0-162 0 0,0 0-131 0 0,0 0-109 0 0,12 0-109 0 0,208-17 2140 0 0,-9 8-2133 0 0,-211 9-850 0 0,0 0-43 0 0,0 0-83 0 0,0 0-89 0 0,0 0-100 0 0,-14 0-4206 0 0,9 0-1556 0 0,-1 0-5148 0 0</inkml:trace>
  <inkml:trace contextRef="#ctx0" brushRef="#br0" timeOffset="246.218">145 200 10274 0 0,'0'0'1518'0'0,"0"0"-378"0"0,0 0-105 0 0,0 0 192 0 0,0 0 160 0 0,0 0-20 0 0,0 0-136 0 0,0 0-191 0 0,0 0-192 0 0,0 0-157 0 0,0 0-142 0 0,0 0-136 0 0,0 0-96 0 0,4 35-92 0 0,11 110-83 0 0,-9-51-52 0 0,-6-91-382 0 0,2 63-153 0 0,2-45-3287 0 0,1 0-5140 0 0,-3-17-1281 0 0</inkml:trace>
  <inkml:trace contextRef="#ctx0" brushRef="#br0" timeOffset="881.604">440 578 10122 0 0,'0'0'5079'0'0,"0"0"-2488"0"0,0 0-918 0 0,0 0-143 0 0,0 0-143 0 0,0 0-181 0 0,0 0-197 0 0,0 0-191 0 0,0 0-178 0 0,0 0-127 0 0,0 0-69 0 0,0 0-109 0 0,0 0-48 0 0,9-29-56 0 0,30-90-39 0 0,-7 54 120 0 0,-18 44-273 0 0,0 1 1 0 0,0 0 0 0 0,2 1-1 0 0,1 1 1 0 0,0 0 0 0 0,1 2-1 0 0,1 0 1 0 0,0 1 0 0 0,1 0-1 0 0,1 2 1 0 0,6-3-40 0 0,52-4-116 0 0,-67 55 13 0 0,-20 77 148 0 0,6-27-35 0 0,3-84-9 0 0,-1 0 0 0 0,1 0 0 0 0,-1 0 0 0 0,1 0 1 0 0,-1 0-1 0 0,1 0 0 0 0,0 0 0 0 0,0 0 0 0 0,0 0 0 0 0,-1 0 1 0 0,1 0-1 0 0,0 0 0 0 0,0 0 0 0 0,0-1 0 0 0,0 1 0 0 0,1 0 0 0 0,-1-1 1 0 0,0 1-1 0 0,0-1 0 0 0,0 1 0 0 0,0-1 0 0 0,1 0 0 0 0,-1 1 1 0 0,0-1-1 0 0,0 0 0 0 0,0 0 0 0 0,1 0 0 0 0,-1 0 0 0 0,0 0 1 0 0,0 0-1 0 0,1 0 0 0 0,-1 0 0 0 0,0-1 0 0 0,0 1 0 0 0,1 0 0 0 0,-1-1 1 0 0,0 1-1 0 0,0-1 0 0 0,0 1 0 0 0,0-1 0 0 0,0 0 0 0 0,0 1 1 0 0,0-1-1 0 0,0 0 0 0 0,0 0 0 0 0,0 0 0 0 0,0 0 0 0 0,0 0 1 0 0,-1 0-1 0 0,1 0 0 0 0,0 0 0 0 0,-1 0 0 0 0,1 0-1 0 0,293-300 115 0 0,-200 229-142 0 0,-93 74 32 0 0,1-1-1 0 0,0 1 1 0 0,-1 0 0 0 0,1-1-1 0 0,-1 1 1 0 0,1 0-1 0 0,-1 0 1 0 0,0 0-1 0 0,0 0 1 0 0,0 0 0 0 0,0 0-1 0 0,0 0 1 0 0,0 0-1 0 0,-1 0 1 0 0,1 1 0 0 0,-1-1-1 0 0,1 0 1 0 0,-1 0-1 0 0,0 1 1 0 0,0-1-1 0 0,0 0 1 0 0,0 1 0 0 0,0-1-1 0 0,0 0 1 0 0,-1 0-1 0 0,1 1 1 0 0,-1-1 0 0 0,0 0-1 0 0,0 1-4 0 0,0 2 14 0 0,-33 223 190 0 0,34-155-779 0 0,16-62-1988 0 0,-2-10-6799 0 0,-13-1 8452 0 0,3 0-10948 0 0</inkml:trace>
  <inkml:trace contextRef="#ctx0" brushRef="#br0" timeOffset="1473.38">1420 289 11386 0 0,'0'0'3134'0'0,"0"0"-941"0"0,0 0-381 0 0,0 0-129 0 0,0 0-188 0 0,0 0-190 0 0,0 0-225 0 0,0 0-253 0 0,0 0-206 0 0,0 0-129 0 0,0 0-66 0 0,0 0-53 0 0,0 0-57 0 0,13-3-45 0 0,105-18 526 0 0,-59 18-433 0 0,-57 53-316 0 0,-72 66 159 0 0,69-114-200 0 0,0-1 1 0 0,0 1-1 0 0,1 0 0 0 0,-1 0 0 0 0,1 0 0 0 0,-1 0 1 0 0,1-1-1 0 0,0 1 0 0 0,0 0 0 0 0,-1 0 0 0 0,1 0 1 0 0,1 0-1 0 0,-1 0 0 0 0,0 0 0 0 0,0-1 0 0 0,1 1 0 0 0,-1 0 1 0 0,1 0-1 0 0,-1 0 0 0 0,1 0 0 0 0,0-1 0 0 0,0 1 1 0 0,0 0-1 0 0,0-1 0 0 0,0 1 0 0 0,0-1 0 0 0,0 1 1 0 0,0-1-1 0 0,1 0 0 0 0,-1 1 0 0 0,1-1 0 0 0,-1 0 1 0 0,1 0-1 0 0,-1 0 0 0 0,1 0 0 0 0,0 0 0 0 0,-1 0 1 0 0,1 0-1 0 0,0-1 0 0 0,0 1 0 0 0,0-1 0 0 0,-1 1 1 0 0,1-1-1 0 0,0 0 0 0 0,0 0 0 0 0,0 1 0 0 0,0-1 1 0 0,2-1-8 0 0,75 2 504 0 0,-42-5-388 0 0,-47 2-2072 0 0,3 1-1721 0 0,1 0-3372 0 0,2 1-4840 0 0</inkml:trace>
  <inkml:trace contextRef="#ctx0" brushRef="#br0" timeOffset="3418.411">2198 31 9786 0 0,'0'0'1831'0'0,"0"0"-401"0"0,0 0-133 0 0,0 0 33 0 0,0 0-40 0 0,0 0-111 0 0,0 0-194 0 0,0 0-173 0 0,0 0-149 0 0,0 0-147 0 0,0 0-122 0 0,-17-5-76 0 0,-53-12-39 0 0,25 25 301 0 0,37-2-404 0 0,-2 0-87 0 0,0 0 0 0 0,1 1 0 0 0,-1 0 0 0 0,2 0 0 0 0,-1 1 0 0 0,1 1-1 0 0,1-1 1 0 0,-1 1 0 0 0,1 0 0 0 0,1 1 0 0 0,0 0 0 0 0,0 0 0 0 0,1 0 0 0 0,0 0 0 0 0,1 1-1 0 0,0 0 1 0 0,1 0 0 0 0,0 0 0 0 0,0 1 0 0 0,2-1 0 0 0,-1 0 0 0 0,1 1 0 0 0,1 6-89 0 0,0-14 43 0 0,1-1 0 0 0,0 0 0 0 0,-1 0 1 0 0,1 0-1 0 0,0 0 0 0 0,1 0 0 0 0,-1 0 0 0 0,0 0 1 0 0,1 0-1 0 0,0 0 0 0 0,0-1 0 0 0,0 1 0 0 0,0-1 1 0 0,0 1-1 0 0,0-1 0 0 0,0 0 0 0 0,1 0 1 0 0,-1 0-1 0 0,1 0 0 0 0,0 0 0 0 0,0 0 0 0 0,-1-1 1 0 0,1 1-1 0 0,0-1 0 0 0,0 0 0 0 0,0 0 0 0 0,1 0 1 0 0,-1 0-1 0 0,0-1 0 0 0,2 1-43 0 0,1 0 111 0 0,0 1-1 0 0,1-1 1 0 0,-1 0-1 0 0,0-1 1 0 0,1 0 0 0 0,-1 0-1 0 0,1 0 1 0 0,-1-1-1 0 0,0 0 1 0 0,1 0 0 0 0,-1-1-1 0 0,0 1 1 0 0,0-1-1 0 0,0-1 1 0 0,1 1-111 0 0,117-95 887 0 0,-22-21-631 0 0,-69 83-213 0 0,-32 34-43 0 0,-1 1-10 0 0,0 0-15 0 0,0 0 1 0 0,0 21-63 0 0,29 440 193 0 0,-29-433-112 0 0,1-1-2 0 0,-1 0-1 0 0,-1 0 1 0 0,-1-1 0 0 0,-1 1 0 0 0,-1-1 0 0 0,-2 1 0 0 0,-1-1 0 0 0,-4 10 8 0 0,6-24-4 0 0,1-1 0 0 0,-2 0 0 0 0,0 0 0 0 0,0-1 0 0 0,-1 0 0 0 0,0 0 0 0 0,0 0 0 0 0,-1-1 0 0 0,-1 0 0 0 0,0 0 0 0 0,0-1 0 0 0,0-1 0 0 0,-1 1 0 0 0,0-1 0 0 0,-1-1 0 0 0,-7 4 4 0 0,10-6-7 0 0,0-1 1 0 0,0 1-1 0 0,0-1 1 0 0,-1-1 0 0 0,1 1-1 0 0,-1-2 1 0 0,0 1-1 0 0,1-1 1 0 0,-1 0-1 0 0,0-1 1 0 0,0 0-1 0 0,0 0 1 0 0,0-1 6 0 0,6-2-5 0 0,0-1 0 0 0,-1 1 0 0 0,1-1 0 0 0,0 1 0 0 0,1-1 0 0 0,-1 0-1 0 0,1 0 1 0 0,-1 0 0 0 0,1 0 0 0 0,0-1 0 0 0,1 1 0 0 0,-1-1 0 0 0,1 1 0 0 0,0-1 0 0 0,0 1 0 0 0,0-1 0 0 0,1 0 0 0 0,0 1 0 0 0,0-1 0 0 0,0 0 0 0 0,0 1 0 0 0,1-1 0 0 0,-1 0 0 0 0,1 1 0 0 0,0-1 0 0 0,1 1 0 0 0,-1-1-1 0 0,2-2 6 0 0,6-20-268 0 0,0 1 0 0 0,2 0 0 0 0,0 0 0 0 0,2 1-1 0 0,1 1 1 0 0,0 0 0 0 0,2 1 0 0 0,8-8 268 0 0,22-22-2893 0 0,-30 36-619 0 0,1 0-3641 0 0,-5 5-4931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0 0 0,'0'0'2673'0'0,"0"0"307"0"0,0 0-7 0 0,0 0-243 0 0,0 0-399 0 0,0 0-445 0 0,0 0-410 0 0,0 0-306 0 0,0 0-218 0 0,0 0-184 0 0,24 8 4257 0 0,75-1-2003 0 0,118-18-1751 0 0,-54-1-908 0 0,-156 20-326 0 0,-7-8-40 0 0,0 0-2 0 0,0 0 5 0 0,0 0-21 0 0,0 0-15 0 0,0 0-4 0 0,0 0-28 0 0,0 0-27 0 0,0 0-46 0 0,0 0-50 0 0,0 0-73 0 0,-4-8-3634 0 0,0 8 1789 0 0,1 0-3613 0 0,1 0-6133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3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11082 0 0,'0'0'1953'0'0,"0"0"-538"0"0,0 0-207 0 0,0 0 75 0 0,0 0 53 0 0,0 0-19 0 0,0 0-40 0 0,0 0-110 0 0,0 0-129 0 0,0 0-124 0 0,0 0-161 0 0,0 0-143 0 0,0 0-111 0 0,24 2-65 0 0,77 6-57 0 0,29-18 567 0 0,-111 7-1614 0 0,17 0 1515 0 0,-24 2-4642 0 0,0 1-4165 0 0,-11 0-4076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24 4521 0 0,'0'0'3227'0'0,"0"0"-856"0"0,0 0-467 0 0,0 0-88 0 0,0 0-36 0 0,0 0-109 0 0,0 0-228 0 0,0 0-277 0 0,0 0-281 0 0,0 0-218 0 0,0 0-152 0 0,0-8 2544 0 0,24 359-449 0 0,-11-70-2116 0 0,-35-208-289 0 0,21-73-193 0 0,1 0 12 0 0,0 0-12 0 0,0 0 3 0 0,0 0 19 0 0,0 0-15 0 0,0 0 9 0 0,0 0 0 0 0,0 0-16 0 0,0 0-4 0 0,0 0 1 0 0,0 0 1 0 0,0 0-21 0 0,0 0 0 0 0,0 0 17 0 0,-10-31-1513 0 0,2 14-411 0 0,3 7-645 0 0,3 0-3627 0 0,2 5-3095 0 0</inkml:trace>
  <inkml:trace contextRef="#ctx0" brushRef="#br0" timeOffset="436.006">60 24 4601 0 0,'0'0'1806'0'0,"0"0"-291"0"0,0 0-11 0 0,0 0 150 0 0,0 0 73 0 0,0 0-74 0 0,0 0-206 0 0,0 0-238 0 0,0 0-224 0 0,0 0-154 0 0,0 0-137 0 0,0 0-106 0 0,0 0-59 0 0,-10-1-61 0 0,-30-1-24 0 0,30 1-21 0 0,10 1-8 0 0,0 0-36 0 0,30 7 1817 0 0,128-7 221 0 0,70-23-1315 0 0,-96 20-870 0 0,-108 8-181 0 0,-12-1-1576 0 0,2-2-3381 0 0,-7-2 5 0 0,-3 0-6764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1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29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139 120 0 0 0,'0'0'720'0'0,"0"0"180"0"0,0 0 7 0 0,0 0 15 0 0,0 0 17 0 0,0 0 41 0 0,0 0 4 0 0,0-11-5 0 0,0-46 441 0 0,0 25 3099 0 0,-17 13 3247 0 0,16 19-7253 0 0,1 0-47 0 0,0 0-38 0 0,0 0-47 0 0,0 0-43 0 0,0 0-50 0 0,0 0-29 0 0,0 0-42 0 0,0 0-35 0 0,0 0-18 0 0,0 0-24 0 0,0 0-15 0 0,0 0-17 0 0,0 0-6 0 0,0 0-14 0 0,0 0-16 0 0,2 91 1119 0 0,-22 46-559 0 0,17-119-550 0 0,-86 341 528 0 0,78-252-531 0 0,11-106-57 0 0,0-1-3 0 0,0 0-2 0 0,35 7 543 0 0,210-41 399 0 0,-188 22-787 0 0,16 4 39 0 0,-73 8-219 0 0,0 0 0 0 0,0 0 24 0 0,0 0 5 0 0,0 0 11 0 0,0 0-12 0 0,0 0-2 0 0,0 0 7 0 0,0 0 7 0 0,0 0-16 0 0,0 0 3 0 0,0 0-7 0 0,0 0 2 0 0,0 0 4 0 0,0 0 4 0 0,0 0 0 0 0,0 0-12 0 0,0 0 0 0 0,0 0 3 0 0,0 0 0 0 0,0 0 14 0 0,0 0-7 0 0,0-10-1435 0 0,-1 3-1384 0 0,1 1-3644 0 0,0 2-5571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35 0 0 0,'0'0'1588'0'0,"0"0"515"0"0,0 0 205 0 0,0 0 23 0 0,0 0-80 0 0,0 0-145 0 0,0 0-243 0 0,0 0-259 0 0,0 0-214 0 0,0 0-201 0 0,0 0-151 0 0,0 0-145 0 0,0 0-119 0 0,-4 1 440 0 0,-2 1 5928 0 0,6-1-7124 0 0,0-1-8 0 0,0 0-4 0 0,0 0-9 0 0,0 0 10 0 0,0 0 3 0 0,0 0-11 0 0,0 0 4 0 0,0 0-9 0 0,0 0-3 0 0,0 0-4 0 0,48-1 26 0 0,175-25 110 0 0,-167 22 15 0 0,-56 4-120 0 0,0 0-2 0 0,0 0 14 0 0,0 0-7 0 0,0 0 8 0 0,0 0 6 0 0,0 0-6 0 0,0 0-11 0 0,0 0 4 0 0,0 0 0 0 0,0 0-22 0 0,0 0 9 0 0,0 0-4 0 0,0 0-9 0 0,0 0 10 0 0,0 0-16 0 0,0 0-21 0 0,0 0-14 0 0,5-7-10096 0 0,1 6 2715 0 0,-1 1-4583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7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33 12267 0 0,'0'0'1880'0'0,"0"0"-428"0"0,0 0-133 0 0,0 0 68 0 0,0 0 26 0 0,0 0-96 0 0,0 0-227 0 0,0 0-279 0 0,0 0-257 0 0,0 0-155 0 0,0 0-52 0 0,0 0-35 0 0,0 0 27 0 0,0 3 41 0 0,-13 118 1879 0 0,-24 153-931 0 0,-12-86-1085 0 0,27-131-188 0 0,22-57-134 0 0,-1 0 1 0 0,1 0-1 0 0,0-1 1 0 0,0 1 0 0 0,0 0-1 0 0,0 0 1 0 0,-1 0-1 0 0,1 0 1 0 0,0 0 0 0 0,0 0-1 0 0,0 0 1 0 0,-1 0-1 0 0,1-1 1 0 0,0 1-1 0 0,0 0 1 0 0,0 0 0 0 0,-1 0-1 0 0,1 0 1 0 0,0 0-1 0 0,0 0 1 0 0,0 0 0 0 0,-1 0-1 0 0,1 0 1 0 0,0 1-1 0 0,0-1 1 0 0,0 0 0 0 0,-1 0-1 0 0,1 0 1 0 0,0 0 78 0 0,2-26-3124 0 0,5-3 295 0 0,3-10-5199 0 0,-6 27-740 0 0</inkml:trace>
  <inkml:trace contextRef="#ctx0" brushRef="#br0" timeOffset="270.994">0 99 6193 0 0,'0'0'3162'0'0,"0"0"-674"0"0,0 0-453 0 0,0 0-144 0 0,0 0-122 0 0,0 0-184 0 0,0 0-205 0 0,0 0-222 0 0,0 0-221 0 0,0 0-149 0 0,0 0-112 0 0,0 0-85 0 0,0 0-61 0 0,23-8-82 0 0,75-23-80 0 0,14 23 492 0 0,107 23-169 0 0,-178-11-2320 0 0,-24-3-7612 0 0,-16-1-2158 0 0</inkml:trace>
  <inkml:trace contextRef="#ctx0" brushRef="#br0" timeOffset="741.989">690 6 14651 0 0,'0'0'1910'0'0,"0"0"-463"0"0,0 0-135 0 0,0 0-21 0 0,0 0-31 0 0,0 0-126 0 0,0 0-219 0 0,0 0-216 0 0,0 0-166 0 0,0 0-125 0 0,0 0-77 0 0,0 0-39 0 0,11-1-63 0 0,33-4-21 0 0,-43 6-189 0 0,0-1-1 0 0,1 0 1 0 0,-1 1-1 0 0,0-1 0 0 0,0 1 1 0 0,0-1-1 0 0,0 1 1 0 0,0-1-1 0 0,0 1 0 0 0,0 0 1 0 0,0 0-1 0 0,0-1 1 0 0,0 1-1 0 0,0 0 0 0 0,0 0 1 0 0,-1 0-1 0 0,1 0 1 0 0,0 0-1 0 0,-1 0 0 0 0,1 0 1 0 0,0 0-1 0 0,-1 0 1 0 0,0 1-1 0 0,1-1 0 0 0,-1 0 1 0 0,0 0-1 0 0,1 0 1 0 0,-1 1-1 0 0,0-1 1 0 0,0 0-1 0 0,0 0 0 0 0,0 0 1 0 0,0 1-1 0 0,0-1 1 0 0,0 0-1 0 0,-1 0 0 0 0,1 1 1 0 0,0-1-19 0 0,0 3 61 0 0,2 13 18 0 0,-1 0 1 0 0,0 0 0 0 0,-2 0 0 0 0,0 0 0 0 0,0 0 0 0 0,-2 0 0 0 0,0 0 0 0 0,-1-1 0 0 0,-1 1 0 0 0,0-1-1 0 0,-1 0 1 0 0,-4 6-80 0 0,-27 50 74 0 0,25-53-64 0 0,1 0 1 0 0,1 0 0 0 0,1 1-1 0 0,0 0 1 0 0,2 1 0 0 0,0 0-1 0 0,1 0 1 0 0,1 1 0 0 0,1-1-1 0 0,1 1 1 0 0,1 0 0 0 0,1 18-11 0 0,4-37 39 0 0,-1 0 0 0 0,1 0 0 0 0,0 0 0 0 0,0-1 0 0 0,1 1 1 0 0,-1-1-1 0 0,0 0 0 0 0,1 0 0 0 0,0 0 0 0 0,-1 0 0 0 0,1 0 0 0 0,0-1 1 0 0,0 0-1 0 0,0 1 0 0 0,0-2 0 0 0,0 1 0 0 0,0 0 0 0 0,0-1 0 0 0,0 0 1 0 0,0 0-1 0 0,0 0 0 0 0,0 0 0 0 0,1-1-39 0 0,200-17 771 0 0,-170 18-676 0 0,-9 2-2006 0 0,-11-6-3713 0 0,-11 2-2223 0 0,-3 1-4846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30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18 571 3801 0 0,'0'0'2284'0'0,"0"0"-483"0"0,0 0-201 0 0,0 0-37 0 0,0 0-24 0 0,0 0-87 0 0,0 0-158 0 0,0 0-218 0 0,0 0-237 0 0,0 0-207 0 0,0 0-152 0 0,0 0-73 0 0,0 0-15 0 0,-3 1 52 0 0,-11 1 56 0 0,15 3 6435 0 0,16 2-5953 0 0,12-1-673 0 0,0-2 1 0 0,0-1-1 0 0,0-1 1 0 0,1-2-1 0 0,21-2-309 0 0,9 1 182 0 0,30-7 118 0 0,-89 8-281 0 0,-1 0-3 0 0,0 0-9 0 0,0 0-13 0 0,0 0-2 0 0,0 0 0 0 0,0 0 0 0 0,0 0 3 0 0,0 0 6 0 0,0 0-7 0 0,0 0 12 0 0,0 0-11 0 0,0 0-12 0 0,0 0-9 0 0,0 0 12 0 0,0 0-9 0 0,0 0-4 0 0,0 0 9 0 0,-10-16-4585 0 0,3 5-2010 0 0,3 8 816 0 0,2-1-5406 0 0</inkml:trace>
  <inkml:trace contextRef="#ctx0" brushRef="#br0" timeOffset="702.012">171 413 0 0 0,'0'0'1040'0'0,"0"0"873"0"0,0 0 386 0 0,0 0 112 0 0,0 0-13 0 0,0 0-138 0 0,0 0-266 0 0,0 0-287 0 0,0 0-268 0 0,0 0-227 0 0,0 0-169 0 0,0 0-135 0 0,0 0-85 0 0,-9 0 1862 0 0,10 0-2154 0 0,-1 0-47 0 0,0 0-60 0 0,4 9 2706 0 0,-12 275-2150 0 0,0-165-707 0 0,8-119-261 0 0,0 0 3 0 0,0 0-6 0 0,0 0-3 0 0,0 0-5 0 0,0 0 22 0 0,0 0-3 0 0,0 0-6 0 0,0 0-23 0 0,0 0 18 0 0,0 0 3 0 0,0 0-10 0 0,0 0 10 0 0,0 0-23 0 0,0 0-4 0 0,0 0 25 0 0,0 0-14 0 0,0 0 14 0 0,0 0 1 0 0,0 0-22 0 0,0 0-3 0 0,0 0 2 0 0,0 0-11 0 0,0 0-9 0 0,0 0-11 0 0,0 0-27 0 0,0 0-37 0 0,0 0 23 0 0,0 0-25 0 0,7-15-2611 0 0,10 4 590 0 0,-8 5-492 0 0,1 0-3559 0 0,-5 2-5333 0 0</inkml:trace>
  <inkml:trace contextRef="#ctx0" brushRef="#br0" timeOffset="2633.38">644 926 4169 0 0,'0'0'2803'0'0,"0"0"-721"0"0,0 0-275 0 0,0 0 7 0 0,0 0-27 0 0,0 0-63 0 0,0 0-174 0 0,0 0-214 0 0,0 0-214 0 0,0 0-201 0 0,0 0-153 0 0,-11-13-108 0 0,-34-37-79 0 0,33 7 576 0 0,13 32-845 0 0,-1-5-46 0 0,0 0-1 0 0,2 0 0 0 0,0 0 1 0 0,0 0-1 0 0,2 0 1 0 0,0 0-1 0 0,1 1 0 0 0,0-1-265 0 0,6-11 138 0 0,1 0-1 0 0,1 1 1 0 0,1 1-1 0 0,1 0 1 0 0,2 1 0 0 0,0 0-1 0 0,2 2 1 0 0,17-18-138 0 0,-22 28 66 0 0,-13 11-71 0 0,-1 1-14 0 0,0 0-37 0 0,0 0 10 0 0,1 5-48 0 0,26 157 161 0 0,-24-125-48 0 0,26 47-23 0 0,-26-82 14 0 0,0-2 0 0 0,0 1 1 0 0,0 0-1 0 0,0-1 0 0 0,0 1 1 0 0,0-1-1 0 0,0 0 1 0 0,0 0-1 0 0,0 0 0 0 0,0 0 1 0 0,0-1-1 0 0,0 1 0 0 0,0-1 1 0 0,0 0-1 0 0,0 0 0 0 0,0 0 1 0 0,0 0-1 0 0,0 0 1 0 0,-1-1-1 0 0,1 1 0 0 0,0-1 1 0 0,-1 0-1 0 0,1 0 0 0 0,-1 0 1 0 0,0 0-1 0 0,0 0 1 0 0,1 0-1 0 0,-2-1 0 0 0,1 1 1 0 0,0-1-1 0 0,0 1 0 0 0,0-2-10 0 0,3-1 7 0 0,69-69 112 0 0,-38 36-94 0 0,1 2 0 0 0,2 1 0 0 0,1 3 0 0 0,22-14-25 0 0,-61 45-2 0 0,0 0 0 0 0,0 0 0 0 0,0 0-1 0 0,1-1 1 0 0,-1 1 0 0 0,0 1 0 0 0,1-1 0 0 0,-1 0 0 0 0,1 0-1 0 0,-1 0 1 0 0,1 1 0 0 0,-1-1 0 0 0,1 1 0 0 0,-1-1 0 0 0,1 1-1 0 0,0 0 1 0 0,-1-1 0 0 0,1 1 0 0 0,0 0 0 0 0,-1 0 0 0 0,1 0-1 0 0,0 1 1 0 0,-1-1 0 0 0,1 0 0 0 0,-1 0 0 0 0,1 1 0 0 0,0-1-1 0 0,-1 1 1 0 0,1 0 0 0 0,-1-1 0 0 0,1 1 0 0 0,-1 0 0 0 0,0 0-1 0 0,1 0 1 0 0,-1 0 0 0 0,0 0 0 0 0,1 0 0 0 0,-1 0 0 0 0,0 0-1 0 0,0 1 1 0 0,0-1 0 0 0,0 0 0 0 0,0 1 0 0 0,-1-1-1 0 0,1 1 1 0 0,0-1 0 0 0,0 1 0 0 0,-1-1 0 0 0,1 1 0 0 0,-1-1-1 0 0,0 1 1 0 0,1 0 0 0 0,-1-1 0 0 0,0 1 0 0 0,0-1 0 0 0,0 3 2 0 0,2 168-913 0 0,-2-171 517 0 0,5 2-2143 0 0,4 1-1608 0 0,0-3-2591 0 0,-5-1-4710 0 0</inkml:trace>
  <inkml:trace contextRef="#ctx0" brushRef="#br0" timeOffset="3216.993">1823 405 7778 0 0,'0'0'1621'0'0,"0"0"-246"0"0,0 0 35 0 0,0 0 102 0 0,0 0-11 0 0,0 0-122 0 0,0 0-171 0 0,0 0-203 0 0,-34 17-182 0 0,-110 54-151 0 0,58-9 301 0 0,68-44-698 0 0,7-10-162 0 0,2 0 1 0 0,-1 1-1 0 0,1 0 0 0 0,0 1 1 0 0,1 0-1 0 0,0 0 0 0 0,1 1 0 0 0,0 0 1 0 0,0 1-1 0 0,2-1 0 0 0,-1 1 1 0 0,1 0-1 0 0,0 3-113 0 0,4-13 32 0 0,1-1 0 0 0,-1 0 1 0 0,1 1-1 0 0,-1-1 0 0 0,1 1 0 0 0,-1-1 0 0 0,1 0 1 0 0,0 1-1 0 0,0-1 0 0 0,0 1 0 0 0,0-1 1 0 0,0 1-1 0 0,0-1 0 0 0,0 1 0 0 0,0-1 0 0 0,0 1 1 0 0,1-1-1 0 0,-1 0 0 0 0,1 1 0 0 0,-1-1 1 0 0,1 1-1 0 0,-1-1 0 0 0,1 0 0 0 0,0 0 0 0 0,0 1 1 0 0,0-1-1 0 0,0 0 0 0 0,0 0 0 0 0,0 0 1 0 0,0 0-1 0 0,0 0 0 0 0,0 0 0 0 0,0 0 0 0 0,0 0 1 0 0,1 0-1 0 0,-1-1 0 0 0,0 1 0 0 0,1-1 0 0 0,-1 1 1 0 0,0-1-1 0 0,1 1 0 0 0,-1-1 0 0 0,1 0 1 0 0,-1 1-1 0 0,1-1 0 0 0,-1 0 0 0 0,0 0 0 0 0,1 0 1 0 0,-1 0-1 0 0,2-1-32 0 0,13-1 207 0 0,0-1 0 0 0,0-1 0 0 0,-1-1 0 0 0,1 0 0 0 0,-1-1 0 0 0,-1-1-1 0 0,1 0 1 0 0,-1-1 0 0 0,0-1 0 0 0,-1 0 0 0 0,10-8-207 0 0,16-9 158 0 0,140-80 230 0 0,-177 104-386 0 0,-1 1 0 0 0,1-1 0 0 0,0 1-1 0 0,0-1 1 0 0,0 1 0 0 0,0 0 0 0 0,0 0 0 0 0,0 0 0 0 0,0 0 0 0 0,0 0 0 0 0,0 0 0 0 0,0 1 0 0 0,1-1 0 0 0,-1 1-1 0 0,0-1 1 0 0,0 1 0 0 0,1 0 0 0 0,-1 0 0 0 0,0 0 0 0 0,1 0 0 0 0,-1 0 0 0 0,0 1 0 0 0,0-1 0 0 0,1 1-1 0 0,-1-1 1 0 0,0 1 0 0 0,0 0 0 0 0,0 0 0 0 0,0 0 0 0 0,0 0 0 0 0,0 0 0 0 0,0 0 0 0 0,0 1 0 0 0,0-1 0 0 0,0 0-1 0 0,-1 1 1 0 0,1 0 0 0 0,0-1 0 0 0,-1 1 0 0 0,0 0 0 0 0,1 0 0 0 0,0 1-2 0 0,9 147 93 0 0,-11-126-89 0 0,-4 42 4 0 0,-3-1 0 0 0,-3 0 0 0 0,-10 35-8 0 0,17-83 1 0 0,-1-1 0 0 0,0 1 0 0 0,-1 0-1 0 0,-1-1 1 0 0,-1 0 0 0 0,0-1 0 0 0,-1 0-1 0 0,-1 0 1 0 0,0 0 0 0 0,-1-1 0 0 0,-1 0 0 0 0,-6 6-1 0 0,9-15 7 0 0,1-1 0 0 0,-1-1 0 0 0,0 1 1 0 0,1-1-1 0 0,-2 0 0 0 0,1-1 0 0 0,0 0 1 0 0,0 0-1 0 0,-1-1 0 0 0,1 0 0 0 0,-1 0 1 0 0,1-1-1 0 0,-1 0 0 0 0,1-1 0 0 0,-1 0 1 0 0,0 0-8 0 0,5-1 0 0 0,0 0 0 0 0,0 0 0 0 0,0-1 0 0 0,1 1 0 0 0,-1-1 0 0 0,1 0 0 0 0,0 0 0 0 0,0 0 0 0 0,0 0 0 0 0,0 0 0 0 0,0-1 0 0 0,1 0 0 0 0,-1 1 0 0 0,1-1 0 0 0,0 0 0 0 0,0 0 0 0 0,1 0 0 0 0,-1 0 0 0 0,1 0 0 0 0,0-1 0 0 0,0 1 0 0 0,0 0 0 0 0,0-1 0 0 0,1 1 0 0 0,0 0 0 0 0,0-1 0 0 0,0 1 1 0 0,0-1-1 0 0,1 1 0 0 0,0 0 0 0 0,0-1 0 0 0,0 1 0 0 0,0 0 0 0 0,0 0 0 0 0,1 0 0 0 0,0 0 0 0 0,0 0 0 0 0,0 0 0 0 0,2-1 0 0 0,10-19-6 0 0,2 1 0 0 0,1 1 0 0 0,0 0 0 0 0,2 1 0 0 0,0 1 0 0 0,2 1 0 0 0,0 0 0 0 0,15-8 6 0 0,89-73-1383 0 0,-113 87-2705 0 0,-10 8-6663 0 0,0 4-617 0 0</inkml:trace>
  <inkml:trace contextRef="#ctx0" brushRef="#br0" timeOffset="5786.719">2392 43 0 0 0,'0'0'1162'0'0,"0"0"885"0"0,0 0 279 0 0,0 0-29 0 0,0 0-166 0 0,0 0-186 0 0,0 0-195 0 0,0 0-231 0 0,0 0-204 0 0,0 0-153 0 0,0 0-116 0 0,4-7-68 0 0,11-21-82 0 0,-11 21-95 0 0,-4 7-114 0 0,0 0-99 0 0,0 0-100 0 0,0 0-68 0 0,0 0-53 0 0,0 0-77 0 0,0 0-50 0 0,0 0-44 0 0,-8 116 1777 0 0,-30 53-1216 0 0,-109 227-355 0 0,107-307-320 0 0,40-88-74 0 0,0 0 1 0 0,0 0-1 0 0,0 0 1 0 0,0 0-1 0 0,-1 0 1 0 0,1 0-1 0 0,0 0 1 0 0,1 0 0 0 0,-1 0-1 0 0,0 0 1 0 0,0 0-1 0 0,0 0 1 0 0,1 0-1 0 0,-1 0 1 0 0,0 0-1 0 0,1 0 1 0 0,-1 0-1 0 0,1 0 1 0 0,-1 0 0 0 0,1 0-1 0 0,-1-1 1 0 0,1 1-1 0 0,0 0 1 0 0,-1 0-1 0 0,1-1 1 0 0,0 1-1 0 0,0 0 1 0 0,-1-1-1 0 0,1 1 1 0 0,0-1 0 0 0,0 1-1 0 0,0-1 1 0 0,0 1-1 0 0,0-1 1 0 0,0 0-1 0 0,0 0 1 0 0,0 1-1 0 0,0-1 1 0 0,0 0-1 0 0,0 0 1 0 0,0 0-1 0 0,0 0 1 0 0,0 0 0 0 0,0 0-1 0 0,0 0 1 0 0,0 0-1 0 0,0 0 1 0 0,-1-1-1 0 0,1 1 1 0 0,0 0-1 0 0,0-1 1 0 0,0 1-1 0 0,0 0 1 0 0,0-1 0 0 0,0 1-1 0 0,0-1 1 0 0,-1 0-1 0 0,2 0-8 0 0,11 1 95 0 0,258-7 712 0 0,-204 6-608 0 0,-67 1-186 0 0,0 0-14 0 0,0 0 9 0 0,0 0 12 0 0,0 0 0 0 0,0 0 5 0 0,0 0-13 0 0,0 0-4 0 0,0 0 7 0 0,-25-5-2149 0 0,20 0-37 0 0,4 3-5187 0 0,1-2-4831 0 0</inkml:trace>
  <inkml:trace contextRef="#ctx0" brushRef="#br0" timeOffset="13069.488">1178 883 0 0 0,'0'0'996'0'0,"0"0"467"0"0,0 0 290 0 0,0 0 206 0 0,0 0 33 0 0,0 0-102 0 0,0 0-248 0 0,0 0-310 0 0,0 0-312 0 0,0 0-222 0 0,0 0-141 0 0,1-8 2178 0 0,59-13 848 0 0,37 12-2329 0 0,-98 43-922 0 0,-69 108 290 0 0,70-142-711 0 0,-1 1-1 0 0,1-1 1 0 0,-1 0 0 0 0,1 0 0 0 0,0 1-1 0 0,-1-1 1 0 0,1 0 0 0 0,-1 1 0 0 0,1-1-1 0 0,-1 0 1 0 0,1 1 0 0 0,0-1 0 0 0,-1 0 0 0 0,1 1-1 0 0,0-1 1 0 0,-1 1 0 0 0,1-1 0 0 0,0 1-1 0 0,0-1 1 0 0,-1 1 0 0 0,1-1 0 0 0,0 1-1 0 0,0-1 1 0 0,0 1 0 0 0,0-1 0 0 0,0 1-1 0 0,0-1 1 0 0,0 1 0 0 0,0-1 0 0 0,0 1-1 0 0,0-1 1 0 0,0 1 0 0 0,0-1 0 0 0,0 1-1 0 0,0-1 1 0 0,0 1 0 0 0,0 0 0 0 0,1-1-1 0 0,-1 0 1 0 0,0 1 0 0 0,0-1 0 0 0,1 1-1 0 0,-1-1 1 0 0,0 1 0 0 0,1-1 0 0 0,-1 1 0 0 0,0-1-1 0 0,1 0 1 0 0,-1 1 0 0 0,1-1 0 0 0,-1 0-1 0 0,0 1 1 0 0,1-1 0 0 0,-1 0 0 0 0,1 0-1 0 0,-1 1 1 0 0,1-1 0 0 0,-1 0 0 0 0,1 0-1 0 0,-1 0 1 0 0,1 0 0 0 0,-1 0 0 0 0,1 0-1 0 0,0 0 1 0 0,-1 0 0 0 0,1 0 0 0 0,-1 0-1 0 0,1 0-10 0 0,46 1 843 0 0,-37-2-749 0 0,13 1-10 0 0,18 0-1248 0 0,-16 3-5477 0 0,-17-2-2256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4065 0 0,'0'0'1767'0'0,"0"0"-291"0"0,0 0-30 0 0,0 0 153 0 0,0 0 113 0 0,0 0-55 0 0,0 0-221 0 0,0 0-260 0 0,0 0-229 0 0,0 0-193 0 0,0 0-120 0 0,-5 8 3232 0 0,92 0-250 0 0,131-11-2131 0 0,-73-5-1123 0 0,-45 3-254 0 0,-99 5-140 0 0,-1 0 13 0 0,0 0 6 0 0,0 0-15 0 0,0 0-8 0 0,0 0-24 0 0,-22 0-2091 0 0,-7 2-2960 0 0,11 4-4517 0 0,11-2-1400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10530 0 0,'0'0'2441'0'0,"0"0"-854"0"0,0 0-510 0 0,0 0 61 0 0,0 0 264 0 0,0 0 230 0 0,0 0 44 0 0,0 0-210 0 0,0 0-315 0 0,0 0-291 0 0,0 0-228 0 0,38 2-173 0 0,117 5-123 0 0,-48-19 53 0 0,117-8-2201 0 0,-198 20-2380 0 0,-7 0-7690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1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 11402 0 0,'0'0'2324'0'0,"0"0"-689"0"0,0 0-390 0 0,0 0-45 0 0,0 0 6 0 0,0 0-54 0 0,0 0-127 0 0,0 0-140 0 0,0 0-107 0 0,0 0-61 0 0,0 0-51 0 0,0 0-125 0 0,0 0-93 0 0,2 19-73 0 0,4 61-47 0 0,-6-71-240 0 0,1 1 0 0 0,-2-1 0 0 0,1 0 1 0 0,-1 0-1 0 0,-1 1 0 0 0,0-1 0 0 0,0 0 0 0 0,0 0 0 0 0,-1-1 1 0 0,-1 1-1 0 0,-3 6-88 0 0,-2 6 110 0 0,-93 159 260 0 0,41-83-322 0 0,27-42-41 0 0,22-38-5 0 0,1 1 1 0 0,0 0 0 0 0,1 0 0 0 0,1 1-1 0 0,1 1 1 0 0,1-1 0 0 0,0 1 0 0 0,1 3-3 0 0,6-21 9 0 0,-1 0 0 0 0,1 0 0 0 0,0 0 0 0 0,0 0-1 0 0,0 0 1 0 0,0 0 0 0 0,0 0 0 0 0,1 0 0 0 0,-1 0 0 0 0,0 0 0 0 0,1 0 0 0 0,0 0 0 0 0,-1 0 0 0 0,1 0 0 0 0,0 0 0 0 0,0 0 0 0 0,0-1-1 0 0,0 1 1 0 0,0 0 0 0 0,0-1 0 0 0,1 1 0 0 0,-1-1 0 0 0,0 1 0 0 0,1-1 0 0 0,-1 0 0 0 0,1 0 0 0 0,0 1 0 0 0,-1-1 0 0 0,1 0 0 0 0,0 0-1 0 0,0-1 1 0 0,0 1 0 0 0,0 0 0 0 0,-1-1 0 0 0,1 1 0 0 0,0-1 0 0 0,1 1-9 0 0,83 5 474 0 0,-67-7-422 0 0,217-25 979 0 0,-152 32-920 0 0,-53 3-94 0 0,-26-16-2686 0 0,-10-8-6337 0 0,5 13-2899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47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1 612 4329 0 0,'0'0'2272'0'0,"0"0"-787"0"0,0 0-366 0 0,0 0 100 0 0,0 0 245 0 0,0 0 204 0 0,0 0 55 0 0,0 0-101 0 0,0 0-164 0 0,0 0-133 0 0,0 0-101 0 0,0 0-91 0 0,0 0-80 0 0,0 4-82 0 0,3 6 1326 0 0,10-42-152 0 0,-10 23-2394 0 0,13-32 419 0 0,1 1 0 0 0,2 1 0 0 0,2 0 0 0 0,2 1 0 0 0,1 2 0 0 0,26-31-170 0 0,-6 19 28 0 0,1 1 0 0 0,3 2-1 0 0,1 3 1 0 0,3 1 0 0 0,2 2-28 0 0,-53 38-1 0 0,0 1-1 0 0,-1-1 1 0 0,1 1-1 0 0,0-1 1 0 0,0 1-1 0 0,-1 0 1 0 0,1-1 0 0 0,0 1-1 0 0,0 0 1 0 0,-1-1-1 0 0,1 1 1 0 0,0 0-1 0 0,0 0 1 0 0,0 0 0 0 0,0 0-1 0 0,-1 0 1 0 0,1 0-1 0 0,0 0 1 0 0,0 0-1 0 0,0 0 1 0 0,0 0 0 0 0,-1 0-1 0 0,1 1 1 0 0,0-1-1 0 0,0 0 1 0 0,0 1-1 0 0,-1-1 1 0 0,1 0 0 0 0,0 1-1 0 0,0-1 1 0 0,-1 1-1 0 0,1-1 1 0 0,0 1-1 0 0,-1-1 1 0 0,1 1 0 0 0,-1 0-1 0 0,1-1 1 0 0,-1 1-1 0 0,1 0 1 0 0,-1-1-1 0 0,1 1 1 0 0,-1 0 0 0 0,0 0-1 0 0,1 0 1 0 0,-1-1-1 0 0,0 1 1 0 0,0 0-1 0 0,0 0 1 0 0,1 0 0 0 0,-1-1-1 0 0,0 2 2 0 0,7 50 20 0 0,-7-44-4 0 0,0 288 42 0 0,26-325-36 0 0,36-38-14 0 0,187-180 69 0 0,-160 197-140 0 0,-88 52 62 0 0,1-1-1 0 0,0 1 0 0 0,-1-1 0 0 0,1 1 1 0 0,-1 0-1 0 0,1 0 0 0 0,-1-1 1 0 0,0 1-1 0 0,0 0 0 0 0,0 0 0 0 0,0 0 1 0 0,0 0-1 0 0,0 1 0 0 0,0-1 1 0 0,-1 0-1 0 0,1 0 0 0 0,-1 0 0 0 0,0 1 1 0 0,1-1-1 0 0,-1 0 0 0 0,0 0 0 0 0,0 1 1 0 0,-1-1-1 0 0,1 0 0 0 0,-1 1 2 0 0,2 2 3 0 0,-27 311 69 0 0,26-220-2414 0 0,7-89-1533 0 0,-2-7-1746 0 0,-4 0 3935 0 0,1 0-10127 0 0</inkml:trace>
  <inkml:trace contextRef="#ctx0" brushRef="#br0" timeOffset="393.214">1146 323 11891 0 0,'0'0'2080'0'0,"0"0"-341"0"0,0 0-159 0 0,0 0-9 0 0,0 0-72 0 0,0 0-128 0 0,0 0-197 0 0,0 0-246 0 0,0 0-206 0 0,0 0-121 0 0,0 0-58 0 0,0 0-26 0 0,0 0-35 0 0,11 0-74 0 0,199-30 696 0 0,-108 26-1008 0 0,-102 46-68 0 0,-72 40 23 0 0,59-71-49 0 0,-28 22 14 0 0,29-26-8 0 0,1 1 1 0 0,0 1-1 0 0,1 0 1 0 0,0 0-1 0 0,1 1 1 0 0,-1 0-1 0 0,2 1 1 0 0,0 0-1 0 0,0 0 0 0 0,-3 7-8 0 0,11-17 1 0 0,-1 0-1 0 0,0-1 0 0 0,1 1 1 0 0,-1 0-1 0 0,1 0 0 0 0,-1 0 1 0 0,1 0-1 0 0,0 0 0 0 0,-1 0 1 0 0,1 0-1 0 0,0 0 0 0 0,0 0 1 0 0,-1 0-1 0 0,1 0 0 0 0,0 0 1 0 0,0 0-1 0 0,0 0 0 0 0,0 0 1 0 0,0 0-1 0 0,0 0 0 0 0,1 0 1 0 0,-1 0-1 0 0,0 0 0 0 0,1 0 1 0 0,-1 0-1 0 0,0-1 0 0 0,1 1 1 0 0,-1 0-1 0 0,1 0 0 0 0,-1 0 1 0 0,1 0-1 0 0,0 0 0 0 0,-1-1 1 0 0,1 1-1 0 0,0 0 0 0 0,-1 0 1 0 0,1-1-1 0 0,0 1 0 0 0,0-1 1 0 0,0 1-1 0 0,0-1 0 0 0,-1 1 1 0 0,1-1-1 0 0,0 1 0 0 0,0-1 1 0 0,0 0-1 0 0,0 0 0 0 0,0 1 0 0 0,0-1 1 0 0,0 0-1 0 0,0 0 0 0 0,0 0 1 0 0,0 0-1 0 0,0 0 0 0 0,0 0 1 0 0,0 0-1 0 0,1-1 0 0 0,11 0-124 0 0,0-2-1 0 0,-1 0 1 0 0,1 0-1 0 0,0-2 1 0 0,-1 1 0 0 0,0-1-1 0 0,0-1 1 0 0,0 0-1 0 0,-1-1 1 0 0,0 0 0 0 0,0-1-1 0 0,-1 0 1 0 0,4-4 124 0 0,38-24-5040 0 0,-30 19-4442 0 0,-19 15 7072 0 0,7-3-7547 0 0</inkml:trace>
  <inkml:trace contextRef="#ctx0" brushRef="#br0" timeOffset="3839.333">2096 192 0 0 0,'0'0'1036'0'0,"0"0"945"0"0,0 0 79 0 0,0 0-216 0 0,0 0-241 0 0,0 0-249 0 0,0 0-192 0 0,0 0-178 0 0,0 0-85 0 0,0 0-46 0 0,5-8-21 0 0,18-25-17 0 0,-22 32-745 0 0,-1 0 0 0 0,0 1-1 0 0,0-1 1 0 0,0 0 0 0 0,0 0 0 0 0,0 1-1 0 0,0-1 1 0 0,0 0 0 0 0,0 1-1 0 0,0-1 1 0 0,-1 0 0 0 0,1 1-1 0 0,0-1 1 0 0,0 0 0 0 0,-1 1 0 0 0,1-1-1 0 0,0 1 1 0 0,-1-1 0 0 0,1 0-1 0 0,0 1 1 0 0,-1-1 0 0 0,1 1-1 0 0,-1-1 1 0 0,1 1 0 0 0,-1-1 0 0 0,1 1-1 0 0,-1-1 1 0 0,0 1 0 0 0,1 0-1 0 0,-1-1 1 0 0,1 1 0 0 0,-1 0-1 0 0,0 0 1 0 0,1-1 0 0 0,-1 1 0 0 0,0 0-1 0 0,1 0 1 0 0,-1 0 0 0 0,0 0-1 0 0,1 0 1 0 0,-1 0 0 0 0,0 0-1 0 0,0 0 1 0 0,1 0 0 0 0,-1 0 0 0 0,0 0-1 0 0,1 0 1 0 0,-1 0 0 0 0,0 1-1 0 0,1-1 1 0 0,-1 0 0 0 0,1 0-1 0 0,-1 1 1 0 0,0-1 0 0 0,1 1 0 0 0,-1-1-70 0 0,-1 1 260 0 0,-11-1-45 0 0,1 0-1 0 0,0 2 1 0 0,0-1 0 0 0,0 1 0 0 0,0 1 0 0 0,1 1 0 0 0,-1-1-1 0 0,1 2 1 0 0,0-1 0 0 0,0 2 0 0 0,0-1 0 0 0,-1 3-215 0 0,1-3 49 0 0,0 0-1 0 0,0 1 1 0 0,1 1 0 0 0,-1 0 0 0 0,2 0-1 0 0,-1 1 1 0 0,1 0 0 0 0,0 1 0 0 0,1 0 0 0 0,0 0-1 0 0,0 1 1 0 0,1 0 0 0 0,0 0 0 0 0,1 1 0 0 0,0 0-1 0 0,1 0 1 0 0,0 0 0 0 0,1 1 0 0 0,0-1-1 0 0,0 1 1 0 0,2 0 0 0 0,-1 0 0 0 0,2 1 0 0 0,-1 3-49 0 0,4-12 56 0 0,1-1 1 0 0,-1 1-1 0 0,1-1 1 0 0,0 0-1 0 0,0 0 0 0 0,0 0 1 0 0,0 0-1 0 0,0 0 1 0 0,1-1-1 0 0,-1 0 1 0 0,1 1-1 0 0,0-1 1 0 0,0-1-1 0 0,0 1 1 0 0,0 0-1 0 0,0-1 1 0 0,0 0-1 0 0,0 0 1 0 0,0 0-1 0 0,0-1 1 0 0,0 1-1 0 0,1-1 0 0 0,-1 0 1 0 0,0 0-1 0 0,0 0 1 0 0,1-1-1 0 0,-1 0 1 0 0,0 1-1 0 0,0-1 1 0 0,0-1-1 0 0,0 1 1 0 0,0-1-57 0 0,14-4 161 0 0,0-1 0 0 0,-1 0 1 0 0,0-2-1 0 0,-1 0 0 0 0,1 0 0 0 0,-2-2 1 0 0,0 0-1 0 0,3-3-161 0 0,2 0 110 0 0,281-218 950 0 0,-300 231-1058 0 0,0 0 0 0 0,0 0-1 0 0,-1 0 1 0 0,1 1 0 0 0,0-1 0 0 0,0 0-1 0 0,0 0 1 0 0,0 0 0 0 0,0 1-1 0 0,0-1 1 0 0,0 0 0 0 0,0 1 0 0 0,0-1-1 0 0,1 1 1 0 0,-1-1 0 0 0,0 1 0 0 0,0 0-1 0 0,0 0 1 0 0,1-1 0 0 0,-1 1-1 0 0,0 0 1 0 0,0 0 0 0 0,1 0 0 0 0,-1 0-1 0 0,0 0 1 0 0,0 0 0 0 0,0 1 0 0 0,1-1-1 0 0,-1 0 1 0 0,0 1 0 0 0,0-1-1 0 0,0 1 1 0 0,0-1 0 0 0,0 1 0 0 0,1-1-1 0 0,-1 1 1 0 0,0 0 0 0 0,0 0-1 0 0,-1-1 1 0 0,1 1 0 0 0,0 0 0 0 0,0 0-1 0 0,0 0 1 0 0,0 0 0 0 0,-1 0 0 0 0,1 0-1 0 0,0 0 1 0 0,-1 0 0 0 0,1 0-1 0 0,-1 1 1 0 0,0-1 0 0 0,1 0 0 0 0,-1 0-1 0 0,0 0 1 0 0,1 1 0 0 0,-1-1 0 0 0,0 0-1 0 0,0 1-1 0 0,2 190 199 0 0,-6-130-195 0 0,-3 0 0 0 0,-2 0-1 0 0,-3-1 1 0 0,-8 19-4 0 0,16-64 2 0 0,-9 32 8 0 0,-2-1 0 0 0,-2-1 0 0 0,-2-1-1 0 0,-2 0 1 0 0,-2-2 0 0 0,-2 0 0 0 0,-1-2 0 0 0,-3 0-1 0 0,-1-2-9 0 0,21-26 0 0 0,-1 0 0 0 0,0-1 0 0 0,-1 0 0 0 0,-1-1 0 0 0,0 0 0 0 0,0-1-1 0 0,-1 0 1 0 0,0-1 0 0 0,-1 0 0 0 0,0-1 0 0 0,-11 5 0 0 0,23-13 2 0 0,0 1 0 0 0,0 0 0 0 0,1-1 0 0 0,-1 1 0 0 0,0-1 0 0 0,0 1 0 0 0,0-1 0 0 0,0 0 0 0 0,0 0 0 0 0,0 0 0 0 0,0 0 0 0 0,0 0 0 0 0,0 0 0 0 0,0-1 0 0 0,0 1 0 0 0,1-1 0 0 0,-1 1 0 0 0,0-1 1 0 0,0 1-1 0 0,0-1 0 0 0,1 0 0 0 0,-1 0 0 0 0,0 0 0 0 0,1 0 0 0 0,-1-1 0 0 0,1 1 0 0 0,-1 0 0 0 0,1 0 0 0 0,-1-1 0 0 0,1 1 0 0 0,0-1 0 0 0,0 0 0 0 0,0 1 0 0 0,0-1 0 0 0,0 0-2 0 0,-9-70 16 0 0,14 46-15 0 0,1-1 1 0 0,1 1 0 0 0,1 1 0 0 0,1-1-1 0 0,2 1 1 0 0,0 1 0 0 0,2-1 0 0 0,0 2-1 0 0,2 0 1 0 0,0 0 0 0 0,5-2-2 0 0,-19 24-1 0 0,26-42-104 0 0,1 2 1 0 0,2 1-1 0 0,1 1 0 0 0,3 1 0 0 0,1 2 0 0 0,11-8 105 0 0,1 22-2846 0 0,-24 21-8826 0 0,-19 1-356 0 0</inkml:trace>
  <inkml:trace contextRef="#ctx0" brushRef="#br0" timeOffset="5739.701">1452 504 0 0 0,'0'0'693'0'0,"0"0"380"0"0,0 0-10 0 0,0 0-38 0 0,0 0 2 0 0,0 0-77 0 0,0 0-108 0 0,0 0-96 0 0,0 0-83 0 0,0 0-51 0 0,7-2 7513 0 0,25-11-6304 0 0,68-25 222 0 0,-93 38-98 0 0,-86 31-1757 0 0,-3 0 18 0 0,70-24-268 0 0,22-6-1634 0 0,4-2-3274 0 0,-11 1-5971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2:58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97 420 5473 0 0,'0'0'1446'0'0,"0"0"-514"0"0,0 0-321 0 0,0 0 45 0 0,0 0 276 0 0,0 0 303 0 0,0 0 147 0 0,0 0-62 0 0,0 0-146 0 0,0 0-186 0 0,0 0-141 0 0,16-7-109 0 0,49-21-111 0 0,18 21 1734 0 0,154-9 1352 0 0,-78-11-2777 0 0,-42 12-608 0 0,-72 11-342 0 0,-45 4-12 0 0,0 0-16 0 0,0 0-20 0 0,0 0-24 0 0,0 0-46 0 0,0 0-66 0 0,-23 26-5610 0 0,10-17-2486 0 0,7-1-2743 0 0</inkml:trace>
  <inkml:trace contextRef="#ctx0" brushRef="#br0" timeOffset="262.722">1 702 9530 0 0,'0'0'1174'0'0,"0"0"-366"0"0,0 0-35 0 0,0 0 326 0 0,0 0 337 0 0,0 0 144 0 0,0 0-87 0 0,0 0-182 0 0,34-3-225 0 0,108-8-211 0 0,192-10 1658 0 0,-245 17-6543 0 0,-89 3-511 0 0,0-1-361 0 0,0 1-5403 0 0</inkml:trace>
  <inkml:trace contextRef="#ctx0" brushRef="#br0" timeOffset="1060.439">353 0 0 0 0,'0'0'697'0'0,"0"0"1373"0"0,0 0 400 0 0,0 0-132 0 0,0 0-240 0 0,0 0-254 0 0,0 0-258 0 0,0 0-218 0 0,0 0-168 0 0,0 0-127 0 0,0 0-119 0 0,0 0-103 0 0,0 0-111 0 0,0 0-173 0 0,0 0-136 0 0,0 0-126 0 0,0 0-111 0 0,0 0-74 0 0,4 11 75 0 0,37 40 910 0 0,138 99 659 0 0,-126-108-1505 0 0,1-3-1 0 0,2-2 1 0 0,1-2-1 0 0,10 1-258 0 0,-2-1 233 0 0,-65-35-212 0 0,1 0-1 0 0,0 0 1 0 0,-1 0-1 0 0,1 0 1 0 0,-1 0-1 0 0,1 0 1 0 0,-1 1-1 0 0,1-1 1 0 0,-1 0-1 0 0,1 0 1 0 0,-1 1-1 0 0,0-1 1 0 0,1 0-1 0 0,-1 1 1 0 0,1-1-1 0 0,-1 0 1 0 0,1 1-1 0 0,-1-1 1 0 0,0 0-1 0 0,1 1 1 0 0,-1-1-1 0 0,0 1 1 0 0,0-1-1 0 0,1 1 1 0 0,-1-1-1 0 0,0 1 1 0 0,0-1-1 0 0,0 1 1 0 0,1-1-1 0 0,-1 1 1 0 0,0-1-1 0 0,0 1 1 0 0,0-1-1 0 0,0 1 1 0 0,0-1-1 0 0,0 1 1 0 0,0-1-1 0 0,0 1 1 0 0,0 0-1 0 0,0-1 1 0 0,-1 1-1 0 0,1-1 1 0 0,0 1-1 0 0,0-1 1 0 0,0 1-1 0 0,-1-1 1 0 0,1 1-1 0 0,0-1 1 0 0,-1 0-1 0 0,1 1 1 0 0,0-1-1 0 0,-1 1 1 0 0,1-1-1 0 0,0 0 1 0 0,-1 1-1 0 0,1-1 1 0 0,-1 0-21 0 0,-32 22 494 0 0,19-15-460 0 0,-15 13 25 0 0,0 0 0 0 0,1 2 0 0 0,1 1 0 0 0,2 1 0 0 0,0 2 0 0 0,1 0 0 0 0,-12 20-59 0 0,-69 107 147 0 0,35-51 13 0 0,37-49-1874 0 0,27-49-538 0 0,2-1-1200 0 0,1-2-3627 0 0,1-1-4926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02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119 154 4865 0 0,'0'0'1326'0'0,"0"0"-23"0"0,0 0-38 0 0,0 0 63 0 0,0 0 111 0 0,0 0 67 0 0,0 0-40 0 0,0 0-226 0 0,0 0-332 0 0,0 0-333 0 0,0 0-202 0 0,-11 11-102 0 0,-34 37-25 0 0,16 27 234 0 0,25-50-348 0 0,-24 221 664 0 0,26 34-480 0 0,3-270-299 0 0,0 0 0 0 0,1-1 0 0 0,0 1 0 0 0,1-1 0 0 0,0 1 0 0 0,0-1-1 0 0,1 0 1 0 0,0 0 0 0 0,1 0 0 0 0,4 5-17 0 0,-7-12 39 0 0,-1 1 0 0 0,1-1 0 0 0,1 1 0 0 0,-1-1 0 0 0,0 0-1 0 0,1 0 1 0 0,-1 0 0 0 0,1-1 0 0 0,-1 1 0 0 0,1-1 0 0 0,0 1-1 0 0,0-1 1 0 0,0 0 0 0 0,-1 0 0 0 0,1 0 0 0 0,0 0 0 0 0,1 0 0 0 0,-1-1-1 0 0,0 0 1 0 0,0 1 0 0 0,0-1 0 0 0,0 0 0 0 0,0 0 0 0 0,0-1 0 0 0,0 1-1 0 0,0-1 1 0 0,0 1 0 0 0,0-1 0 0 0,0 0 0 0 0,0 0 0 0 0,0-1-1 0 0,0 1 1 0 0,1-1-39 0 0,86-61 1041 0 0,-43 15-850 0 0,-2-2 0 0 0,-3-1 0 0 0,-2-3-1 0 0,-2-1 1 0 0,-2-2 0 0 0,3-13-191 0 0,-20 35 58 0 0,-2-1 1 0 0,-2 0-1 0 0,-1-2 0 0 0,-2 1 1 0 0,-1-2-1 0 0,-2 1 1 0 0,-2-1-1 0 0,-2 0 1 0 0,-1-1-1 0 0,-2 0 0 0 0,-3-23-58 0 0,-10 23 439 0 0,-2 61-401 0 0,-4 44 150 0 0,4 1 1 0 0,2 0 0 0 0,3 1-1 0 0,3 0 1 0 0,3 0 0 0 0,6 54-189 0 0,1-21 393 0 0,5-1 1 0 0,20 86-394 0 0,5-73-18 0 0,-31-103-952 0 0,-4-16-6473 0 0,0 1 1937 0 0,0 2-6083 0 0</inkml:trace>
  <inkml:trace contextRef="#ctx0" brushRef="#br0" timeOffset="244.09">851 678 12475 0 0,'0'0'1628'0'0,"0"0"-661"0"0,0 0-288 0 0,0 0 77 0 0,0 0 232 0 0,0 0 175 0 0,0 0-9 0 0,0 0-160 0 0,0 0-261 0 0,-6 34-253 0 0,-16 105-174 0 0,28-69-5 0 0,27 30-1271 0 0,-32-94-598 0 0,-1-5-4679 0 0,0-1-4015 0 0</inkml:trace>
  <inkml:trace contextRef="#ctx0" brushRef="#br0" timeOffset="913.585">982 774 9898 0 0,'0'0'1518'0'0,"0"0"-507"0"0,0 0-286 0 0,0 0 66 0 0,0 0 160 0 0,0 0 136 0 0,0 0 18 0 0,0 0-67 0 0,0 0-106 0 0,0 0-145 0 0,0 0-116 0 0,0 0-111 0 0,0 0-101 0 0,29-5-63 0 0,92-16-67 0 0,99-11 779 0 0,-205 32-712 0 0,-22-2 700 0 0,-19-3-803 0 0,-85-49-109 0 0,110 53-182 0 0,1 1 0 0 0,-1-1 1 0 0,1 1-1 0 0,-1-1 0 0 0,1 1 0 0 0,-1 0 1 0 0,1-1-1 0 0,-1 1 0 0 0,1-1 1 0 0,-1 1-1 0 0,0 0 0 0 0,1 0 0 0 0,-1-1 1 0 0,1 1-1 0 0,-1 0 0 0 0,0 0 0 0 0,1 0 1 0 0,-1 0-1 0 0,0 0 0 0 0,1 0 1 0 0,-1 0-1 0 0,0 0 0 0 0,1 0 0 0 0,-1 0 1 0 0,0 0-1 0 0,1 0 0 0 0,-1 0 1 0 0,0 1-1 0 0,1-1 0 0 0,-1 0 0 0 0,0 1 1 0 0,1-1-1 0 0,-1 0 0 0 0,1 1 1 0 0,-1-1-1 0 0,1 0 0 0 0,-1 1 0 0 0,1-1 1 0 0,-1 1-1 0 0,1-1 0 0 0,-1 1 0 0 0,1-1 1 0 0,0 1-1 0 0,-1-1 0 0 0,1 1 1 0 0,0 0-1 0 0,-1-1 0 0 0,1 1 0 0 0,0 0 1 0 0,0-1-1 0 0,0 1 0 0 0,-1-1 1 0 0,1 1-1 0 0,0 0 0 0 0,0 0-2 0 0,-2 45 49 0 0,3-34-11 0 0,16 163 173 0 0,-9-132 346 0 0,23-116 526 0 0,74-85-987 0 0,-67 108-189 0 0,-48 80-5641 0 0,6-15-2909 0 0,2-6-3525 0 0</inkml:trace>
  <inkml:trace contextRef="#ctx0" brushRef="#br0" timeOffset="1334.659">1600 697 12419 0 0,'0'0'1843'0'0,"0"0"-426"0"0,0 0-287 0 0,0 0 21 0 0,0 0 90 0 0,0 0-10 0 0,0 0-114 0 0,0 0-191 0 0,0 0-212 0 0,0 0-126 0 0,0 0-110 0 0,0 0-88 0 0,34-21-55 0 0,104-65-55 0 0,-68 54 167 0 0,-3 25 177 0 0,-66 8-605 0 0,1 0 0 0 0,-1 1 1 0 0,0-1-1 0 0,1 1 0 0 0,-1 0 0 0 0,0-1 1 0 0,0 1-1 0 0,0 0 0 0 0,0-1 0 0 0,0 1 1 0 0,-1 0-1 0 0,1 0 0 0 0,0 0 0 0 0,-1 0 1 0 0,1 0-1 0 0,-1 0 0 0 0,0 0 0 0 0,0 0 1 0 0,0 0-1 0 0,0 0 0 0 0,0 0 0 0 0,0 0 0 0 0,0 0 1 0 0,-1 0-1 0 0,1 0 0 0 0,-1 0 0 0 0,0 1-19 0 0,1 3 60 0 0,-3 5-11 0 0,0 0-1 0 0,-1 0 1 0 0,0-1 0 0 0,0 1 0 0 0,-1-1 0 0 0,0 0 0 0 0,-1 0 0 0 0,-1-1-1 0 0,1 0 1 0 0,-3 3-49 0 0,-3 5 36 0 0,-41 49 47 0 0,42-56-65 0 0,1 1 1 0 0,0 1 0 0 0,1 0-1 0 0,1 0 1 0 0,0 1-1 0 0,0 0 1 0 0,1 0-1 0 0,1 0 1 0 0,0 1-1 0 0,1 0 1 0 0,-1 5-19 0 0,6-17 9 0 0,-1 0 0 0 0,1 0 0 0 0,0 0 0 0 0,0 0 0 0 0,0 0 0 0 0,1 0 0 0 0,-1 0 0 0 0,0 0 0 0 0,1 0 0 0 0,-1 0 0 0 0,1 0 0 0 0,0 0 0 0 0,0 0 1 0 0,0-1-1 0 0,0 1 0 0 0,0 0 0 0 0,0 0 0 0 0,0-1 0 0 0,0 1 0 0 0,1-1 0 0 0,-1 1 0 0 0,0-1 0 0 0,1 1 0 0 0,0-1 0 0 0,-1 0 0 0 0,1 0 0 0 0,0 0 1 0 0,-1 0-1 0 0,1 0 0 0 0,0 0 0 0 0,0 0 0 0 0,0-1 0 0 0,0 1 0 0 0,0-1 0 0 0,0 1 0 0 0,0-1 0 0 0,0 0 0 0 0,0 0 0 0 0,0 0 0 0 0,0 0-9 0 0,85-4 511 0 0,65-49-64 0 0,-123 41-488 0 0,4 0-664 0 0,-22 10-3818 0 0,1 1-3722 0 0,-11 1-4705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3.67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1 189 0 0 0,'0'0'796'0'0,"0"0"539"0"0,0 0 296 0 0,0 0 4 0 0,0 0-240 0 0,0 0-357 0 0,0 0-298 0 0,0 0-148 0 0,0 0-21 0 0,3-1 16 0 0,105 10 4534 0 0,177-25-66 0 0,335-84-1866 0 0,-124 27-1989 0 0,-405 65-850 0 0,-74 35-1160 0 0,-3-26-3244 0 0,-8-2-3942 0 0,-1 1-3859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34.6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0 267 0 0 0,'0'0'831'0'0,"0"0"-16"0"0,0 0-142 0 0,0 0 115 0 0,0 0 362 0 0,0 0 390 0 0,0 0 217 0 0,0 0 22 0 0,0 0-86 0 0,33-4-171 0 0,106-13-182 0 0,195-41 3627 0 0,-243 42-4088 0 0,835-124 2981 0 0,-475 116-3095 0 0,-450 24-659 0 0,-1 0 72 0 0,0 0 67 0 0,-23 0 655 0 0,-56-7-602 0 0,79 7-284 0 0,0 0-3 0 0,0 0 0 0 0,0 0-13 0 0,0 0 8 0 0,0 0 2 0 0,0 0-3 0 0,0 0-8 0 0,0 0 10 0 0,0 0 4 0 0,0 0-13 0 0,0 0 8 0 0,0 0 2 0 0,0 0 1 0 0,0 0 0 0 0,0 0-18 0 0,0 0 2 0 0,0 0 9 0 0,0 0-10 0 0,0 0 5 0 0,0 0-22 0 0,0 0-3 0 0,0 0 10 0 0,0 0-12 0 0,0 0 6 0 0,0 0-11 0 0,0 0-1 0 0,0 0-19 0 0,-11 27-5611 0 0,6-20-296 0 0,2-3-5909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3:57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1340 0 0 0,'0'0'688'0'0,"0"0"1045"0"0,0 0 462 0 0,0 0 64 0 0,0 0-87 0 0,0 0-190 0 0,0 0-216 0 0,0 0-230 0 0,0 0-352 0 0,0-7-344 0 0,35-99 1076 0 0,164-224 1228 0 0,289-351-969 0 0,-483 675-2164 0 0,10-16 80 0 0,1 2 1 0 0,0 0-1 0 0,2 0 0 0 0,0 2 1 0 0,1 0-1 0 0,15-9-91 0 0,-32 28-7 0 0,0 1 0 0 0,0-1 1 0 0,0 1-1 0 0,0-1 0 0 0,0 1 0 0 0,0 0 0 0 0,-1 0 0 0 0,1 0 0 0 0,-1 0 1 0 0,1 0-1 0 0,-1 0 0 0 0,0 0 0 0 0,1 0 0 0 0,-1 1 0 0 0,0-1 1 0 0,-1 1-1 0 0,1-1 0 0 0,0 0 0 0 0,-1 1 0 0 0,1-1 0 0 0,-1 1 0 0 0,0-1 1 0 0,0 1-1 0 0,0-1 0 0 0,0 1 0 0 0,0 0 7 0 0,0-1 2 0 0,37 504 240 0 0,28-110-150 0 0,-63-311 400 0 0,-22-84 916 0 0,10-3-1331 0 0,0 0 0 0 0,0-1 1 0 0,0 0-1 0 0,0-1 0 0 0,1 0 1 0 0,0 0-1 0 0,0-1 0 0 0,0-1 0 0 0,1 1 1 0 0,-8-7-78 0 0,-15-7 62 0 0,-23-20-39 0 0,1-2 1 0 0,2-2-1 0 0,2-2 1 0 0,2-2 0 0 0,2-3-1 0 0,-34-48-23 0 0,18 25-53 0 0,32 40-495 0 0,28 31-99 0 0,3 8-1918 0 0,22 19-4688 0 0,-15-13-3687 0 0</inkml:trace>
  <inkml:trace contextRef="#ctx0" brushRef="#br0" timeOffset="1116.369">1093 1124 6873 0 0,'0'0'1539'0'0,"0"0"-412"0"0,0 0 64 0 0,0 0 346 0 0,0 0 204 0 0,0 0 12 0 0,0 0-216 0 0,0 0-274 0 0,0 0-220 0 0,38-25-185 0 0,123-84-141 0 0,56-65 1261 0 0,-161 124-1596 0 0,-2-3-1 0 0,-2-2 1 0 0,-3-2 0 0 0,0-5-382 0 0,-29 35 50 0 0,-2 0 0 0 0,-1-1 0 0 0,-2-1 0 0 0,0-1 0 0 0,-2 0 0 0 0,-2-1 0 0 0,0 0 0 0 0,-2 0 0 0 0,-1-1 0 0 0,1-18-50 0 0,-9-89 145 0 0,-1 136-149 0 0,0 0-1 0 0,0 0 0 0 0,-1 0 1 0 0,1 0-1 0 0,-1 1 0 0 0,1-1 1 0 0,-1 0-1 0 0,0 1 0 0 0,0 0 1 0 0,0-1-1 0 0,0 1 0 0 0,0 0 1 0 0,0 0-1 0 0,-1 0 0 0 0,1 0 1 0 0,-1 0-1 0 0,1 1 0 0 0,-1-1 0 0 0,0 1 1 0 0,0-1-1 0 0,0 1 0 0 0,0 0 1 0 0,0 0-1 0 0,0 1 0 0 0,0-1 1 0 0,0 0-1 0 0,0 1 0 0 0,0 0 1 0 0,0 0-1 0 0,0 0 0 0 0,0 0 1 0 0,0 0-1 0 0,0 1 0 0 0,0-1 1 0 0,0 1-1 0 0,0 0 0 0 0,0 0 1 0 0,0 0-1 0 0,0 0 0 0 0,0 1 0 0 0,0-1 1 0 0,1 1-1 0 0,-1-1 0 0 0,1 1 1 0 0,-1 0-1 0 0,1 0 0 0 0,0 0 1 0 0,-1 1-1 0 0,0 1 5 0 0,-26 23-25 0 0,2 2 0 0 0,1 1 0 0 0,1 1 0 0 0,2 1 0 0 0,1 1 0 0 0,1 1 0 0 0,-11 26 25 0 0,20-35-2 0 0,1-1-1 0 0,2 2 0 0 0,0-1 1 0 0,2 1-1 0 0,0 0 0 0 0,2 1 1 0 0,1 0-1 0 0,1 0 0 0 0,2 0 1 0 0,0 0-1 0 0,2 0 0 0 0,1 0 3 0 0,0-14 7 0 0,1-1 0 0 0,0 1 0 0 0,1-1 0 0 0,1 0 0 0 0,0-1 0 0 0,1 1 0 0 0,0-1 0 0 0,0 0 0 0 0,1 0 0 0 0,1-1 0 0 0,0 0 0 0 0,0 0 0 0 0,1-1 0 0 0,0 0 0 0 0,0 0 1 0 0,1-1-1 0 0,1-1 0 0 0,-1 0 0 0 0,1 0 0 0 0,0-1 0 0 0,1 0 0 0 0,-1-1 0 0 0,1 0 0 0 0,0-1 0 0 0,0 0 0 0 0,1-1 0 0 0,-1 0 0 0 0,1-1 0 0 0,0-1 0 0 0,-1 0 0 0 0,10-1-7 0 0,0-1 80 0 0,1-2 0 0 0,0 0 0 0 0,-1-1 1 0 0,0-2-1 0 0,0 0 0 0 0,0-2 0 0 0,-1 0 1 0 0,0-1-1 0 0,-1-1 0 0 0,0-1 0 0 0,-1-1 1 0 0,15-11-81 0 0,315-203 328 0 0,-341 221-322 0 0,0 1 0 0 0,0-1-1 0 0,0 1 1 0 0,0 1 0 0 0,1 0 0 0 0,-1 0 0 0 0,1 0 0 0 0,0 1 0 0 0,0 1 0 0 0,0-1 0 0 0,2 1-6 0 0,-9 3 2 0 0,-1-1-1 0 0,1 1 1 0 0,0-1-1 0 0,-1 1 1 0 0,1 0 0 0 0,-1 0-1 0 0,0 0 1 0 0,0 0-1 0 0,0 0 1 0 0,0 0 0 0 0,0 0-1 0 0,0 0 1 0 0,0 0-1 0 0,-1 0 1 0 0,1 0 0 0 0,-1 1-1 0 0,1-1 1 0 0,-1 0-1 0 0,0 0 1 0 0,0 1-1 0 0,0-1 1 0 0,0 0 0 0 0,0 0-1 0 0,-1 1 1 0 0,1-1-1 0 0,-1 0 1 0 0,1 0 0 0 0,-1 1-2 0 0,0 4 8 0 0,-2 15 11 0 0,-1 0-1 0 0,-2-1 0 0 0,0 1 1 0 0,-1-1-1 0 0,-1 0 0 0 0,-1 0 0 0 0,-1-1 1 0 0,-6 8-19 0 0,6-8 0 0 0,6-12 4 0 0,-3 9 12 0 0,-1 0 0 0 0,0-1 0 0 0,-1 0 0 0 0,-1 0 0 0 0,-1-1 0 0 0,0 0 0 0 0,0-1 0 0 0,-2-1 0 0 0,0 0 0 0 0,0 0 0 0 0,-7 3-16 0 0,-28 0 0 0 0,38-57-72 0 0,10 35 55 0 0,1 1 3 0 0,1 0 0 0 0,0 0 0 0 0,0 1 0 0 0,0-1 0 0 0,0 1 0 0 0,0-1 0 0 0,1 1 1 0 0,0 0-1 0 0,0 0 0 0 0,0 0 0 0 0,1 1 0 0 0,-1-1 0 0 0,1 1 0 0 0,0-1 0 0 0,0 1 0 0 0,0 0 1 0 0,0 1-1 0 0,0-1 0 0 0,1 1 0 0 0,-1 0 0 0 0,1 0 0 0 0,0 0 0 0 0,0 1 0 0 0,-1-1 0 0 0,1 1 1 0 0,0 0-1 0 0,0 1 0 0 0,0-1 0 0 0,1 1 14 0 0,3 0-10 0 0,-1 0 0 0 0,0 0 0 0 0,1 1 0 0 0,-1 0 1 0 0,0 0-1 0 0,1 1 0 0 0,-1 1 0 0 0,0-1 0 0 0,-1 1 0 0 0,1 0 0 0 0,0 1 1 0 0,-1 0-1 0 0,0 0 0 0 0,0 1 0 0 0,2 1 10 0 0,3 3 18 0 0,1-1 1 0 0,-1 0-1 0 0,1-1 0 0 0,0 0 1 0 0,1-1-1 0 0,-1 0 0 0 0,1-1 1 0 0,1-1-1 0 0,-1 0 1 0 0,0-1-1 0 0,1-1 0 0 0,0 0 1 0 0,6 0-19 0 0,9-5 81 0 0,-1-1 0 0 0,0-1 0 0 0,0-1 0 0 0,-1-2 0 0 0,0-1 0 0 0,0-1 0 0 0,0-2-1 0 0,-2 0 1 0 0,0-2 0 0 0,0 0 0 0 0,-1-2 0 0 0,-1-1 0 0 0,0-1 0 0 0,-2-1 0 0 0,0-1 0 0 0,-1-1 0 0 0,-1-1 0 0 0,6-10-81 0 0,-16 20 36 0 0,-5 7-13 0 0,-1 1 0 0 0,0-1 1 0 0,1 0-1 0 0,-2-1 0 0 0,1 1 1 0 0,-1-1-1 0 0,0 1 0 0 0,0-1 0 0 0,0 0 1 0 0,-1 0-1 0 0,0 0 0 0 0,0-1 1 0 0,0 1-1 0 0,-1 0 0 0 0,0-1 0 0 0,0-2-23 0 0,-2 8-1 0 0,0 0 0 0 0,1 0-1 0 0,-1 0 1 0 0,0 1 0 0 0,0-1 0 0 0,1 0-1 0 0,-1 0 1 0 0,0 1 0 0 0,0-1-1 0 0,0 1 1 0 0,0-1 0 0 0,0 1-1 0 0,0-1 1 0 0,0 1 0 0 0,0 0 0 0 0,0-1-1 0 0,0 1 1 0 0,0 0 0 0 0,0 0-1 0 0,0-1 1 0 0,0 1 0 0 0,0 0-1 0 0,-1 0 1 0 0,1 0 0 0 0,0 1-1 0 0,0-1 1 0 0,0 0 0 0 0,0 0 0 0 0,0 1-1 0 0,0-1 1 0 0,0 0 0 0 0,0 1-1 0 0,0-1 1 0 0,0 1 0 0 0,0-1-1 0 0,0 1 1 0 0,0 0 0 0 0,1-1-1 0 0,-1 1 1 0 0,0 0 0 0 0,0 0 0 0 0,1-1-1 0 0,-1 1 1 0 0,0 0 0 0 0,1 0-1 0 0,-1 0 2 0 0,-15 10-19 0 0,1 1 0 0 0,1 1 0 0 0,0 0 1 0 0,0 1-1 0 0,2 0 0 0 0,0 1 0 0 0,0 1 0 0 0,1 0 0 0 0,1 0 0 0 0,1 1 0 0 0,0 0 0 0 0,2 1 0 0 0,0 0 0 0 0,0 0 0 0 0,2 0 0 0 0,0 1 0 0 0,1 0 0 0 0,0 7 19 0 0,4-19-2 0 0,0-1 0 0 0,0 0 0 0 0,0 1 0 0 0,1-1 0 0 0,0 0 0 0 0,0 0 0 0 0,0 0 0 0 0,1 1 0 0 0,0-1 1 0 0,0 0-1 0 0,1-1 0 0 0,-1 1 0 0 0,1 0 0 0 0,1-1 0 0 0,-1 0 0 0 0,1 0 0 0 0,0 0 0 0 0,0 0 0 0 0,0 0 0 0 0,1-1 0 0 0,-1 1 0 0 0,1-1 0 0 0,0-1 0 0 0,5 4 2 0 0,4 1 50 0 0,-1-1 1 0 0,1-1-1 0 0,0 0 0 0 0,1-1 0 0 0,-1 0 0 0 0,1-2 0 0 0,0 1 0 0 0,0-2 0 0 0,0 0 1 0 0,0 0-1 0 0,1-2 0 0 0,-1 0 0 0 0,0-1 0 0 0,0 0 0 0 0,0-1 0 0 0,0-1 0 0 0,0 0 1 0 0,0-1-1 0 0,0-1 0 0 0,-1 0 0 0 0,0-1 0 0 0,0 0 0 0 0,-1-1 0 0 0,1-1 0 0 0,-1 0 1 0 0,-1-1-1 0 0,0-1 0 0 0,0 1 0 0 0,5-7-50 0 0,-4 2 44 0 0,-1 1 0 0 0,0-2 0 0 0,-1 1-1 0 0,0-2 1 0 0,-1 0 0 0 0,-1 0 0 0 0,-1 0 0 0 0,0-1 0 0 0,-1 0 0 0 0,-1-1-1 0 0,0 0 1 0 0,-2 0 0 0 0,0 0 0 0 0,-1 0 0 0 0,0-1 0 0 0,-2 1 0 0 0,0-1-1 0 0,-2-13-43 0 0,1 24-17 0 0,-1 0 0 0 0,0 0-1 0 0,0 0 1 0 0,-1 0-1 0 0,0 0 1 0 0,0 0-1 0 0,-1 1 1 0 0,1-1-1 0 0,-2 1 1 0 0,1 0-1 0 0,-1-1 1 0 0,-1 2 0 0 0,1-1-1 0 0,-1 0 1 0 0,0 1-1 0 0,-1 0 1 0 0,1 0-1 0 0,-1 0 1 0 0,0 1-1 0 0,-1 0 1 0 0,1 0 0 0 0,-1 1-1 0 0,0 0 1 0 0,0 0-1 0 0,0 0 1 0 0,-1 1-1 0 0,1 0 1 0 0,-1 1-1 0 0,0-1 1 0 0,0 2-1 0 0,0-1 1 0 0,0 1 0 0 0,0 0-1 0 0,0 0 1 0 0,-3 1 17 0 0,7 0-125 0 0,0-1 0 0 0,-1 1 0 0 0,1 0 0 0 0,0 0 0 0 0,0 0 0 0 0,0 0 0 0 0,-1 1 0 0 0,1 0 0 0 0,0 0 0 0 0,0 0 0 0 0,0 0 0 0 0,0 1 0 0 0,0-1 0 0 0,0 1 1 0 0,1 0-1 0 0,-1 0 0 0 0,0 0 0 0 0,1 1 0 0 0,0-1 0 0 0,-1 1 0 0 0,1 0 0 0 0,0 0 0 0 0,1 0 0 0 0,-1 0 0 0 0,0 1 0 0 0,1-1 0 0 0,0 1 0 0 0,0 0 0 0 0,0-1 0 0 0,0 1 0 0 0,0 0 1 0 0,1 0-1 0 0,0 0 0 0 0,0 0 0 0 0,0 0 125 0 0,0 22-2729 0 0,2-10-2081 0 0,6-4-6989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99 246 6353 0 0,'0'0'1730'0'0,"0"0"-95"0"0,0 0-29 0 0,0 0 42 0 0,0 0 39 0 0,0 0-67 0 0,0 0-237 0 0,0 0-309 0 0,0 0-310 0 0,0 0-274 0 0,0 0-193 0 0,0 0-120 0 0,-3-4-27 0 0,0 1-148 0 0,3 3 15 0 0,0 0-1 0 0,0 1 1 0 0,0-1 0 0 0,0 1-1 0 0,0-1 1 0 0,0 0-1 0 0,0 1 1 0 0,0-1 0 0 0,0 1-1 0 0,0-1 1 0 0,-1 0 0 0 0,1 1-1 0 0,0-1 1 0 0,0 0-1 0 0,0 1 1 0 0,-1-1 0 0 0,1 0-1 0 0,0 1 1 0 0,-1-1-1 0 0,1 0 1 0 0,0 0 0 0 0,-1 1-1 0 0,1-1 1 0 0,0 0-1 0 0,-1 0 1 0 0,1 0 0 0 0,0 1-1 0 0,-1-1 1 0 0,1 0-1 0 0,0 0 1 0 0,-1 0 0 0 0,1 0-1 0 0,-1 0 1 0 0,1 0 0 0 0,0 0-1 0 0,-1 0 1 0 0,1 0-1 0 0,-1 0 1 0 0,1 0 0 0 0,0 0-1 0 0,-1 0 1 0 0,1 0-1 0 0,-1 0 1 0 0,1 0 0 0 0,0 0-1 0 0,-1-1 1 0 0,1 1-1 0 0,-1 0 1 0 0,1 0 0 0 0,0 0-1 0 0,-1-1-16 0 0,-69 506 2493 0 0,63-275-2359 0 0,7-225-121 0 0,0 1-1 0 0,0-1 0 0 0,0 1 1 0 0,0-1-1 0 0,1 1 0 0 0,0-1 0 0 0,0 1 1 0 0,1-1-1 0 0,-1 0 0 0 0,1 0 0 0 0,0 0 1 0 0,1 0-1 0 0,-1 0 0 0 0,1 0 1 0 0,0 0-1 0 0,0-1 0 0 0,0 1 0 0 0,1-1 1 0 0,0 0-1 0 0,-1 0 0 0 0,1-1 0 0 0,1 1 1 0 0,-1-1-1 0 0,1 1 0 0 0,-1-2 0 0 0,1 1 1 0 0,0 0-1 0 0,0-1 0 0 0,0 0 1 0 0,0 0-1 0 0,0 0 0 0 0,1-1 0 0 0,-1 0 1 0 0,0 0-1 0 0,4 0-12 0 0,8-5 68 0 0,0 0 1 0 0,-1-1 0 0 0,1-1-1 0 0,-1-1 1 0 0,0-1-1 0 0,-1 0 1 0 0,0 0-1 0 0,0-2 1 0 0,-1 0 0 0 0,0-1-1 0 0,0 0 1 0 0,-1-1-1 0 0,-1 0 1 0 0,0-1 0 0 0,-1 0-1 0 0,8-14-68 0 0,-17 25 4 0 0,49-62 64 0 0,-3-3 0 0 0,-2-2 0 0 0,-4-1 0 0 0,-3-3 0 0 0,-3-1 0 0 0,-3-2-1 0 0,-4-1 1 0 0,12-52-68 0 0,-31 96 31 0 0,-2 0 0 0 0,-1 0 1 0 0,-2-1-1 0 0,-1 0 0 0 0,-1 0 0 0 0,-2-7-31 0 0,-2 42 5 0 0,1-1 0 0 0,-1 1 1 0 0,1 0-1 0 0,-1-1 0 0 0,1 1 1 0 0,-1 0-1 0 0,1-1 0 0 0,-1 1 0 0 0,1-1 1 0 0,-1 1-1 0 0,0-1 0 0 0,1 1 0 0 0,-1-1 1 0 0,0 1-1 0 0,1-1 0 0 0,-1 0 1 0 0,0 1-1 0 0,0-1 0 0 0,1 0 0 0 0,-1 0 1 0 0,0 1-1 0 0,0-1 0 0 0,0 0 0 0 0,1 0 1 0 0,-1 0-1 0 0,0 0 0 0 0,0 0 0 0 0,0 0 1 0 0,1 0-1 0 0,-1-1 0 0 0,0 1 1 0 0,0 0-1 0 0,0 0 0 0 0,1-1 0 0 0,-1 1 1 0 0,0 0-1 0 0,1-1 0 0 0,-1 1 0 0 0,0 0 1 0 0,0-1-1 0 0,1 1 0 0 0,-1-1 0 0 0,1 0 1 0 0,-1 1-1 0 0,1-1 0 0 0,-1 1 1 0 0,1-1-1 0 0,-1 0 0 0 0,1 1 0 0 0,-1-1 1 0 0,1 0-1 0 0,0 0 0 0 0,-1 1 0 0 0,1-1 1 0 0,0 0-1 0 0,0 0 0 0 0,-1 1 0 0 0,1-1 1 0 0,0 0-1 0 0,0 0-5 0 0,-21 39 24 0 0,2 0-1 0 0,2 1 1 0 0,1 1-1 0 0,2 1 1 0 0,2 0-1 0 0,-3 25-23 0 0,3-2 54 0 0,2 1 0 0 0,4 0-1 0 0,2 0 1 0 0,5 55-54 0 0,4-78 37 0 0,1 1-1 0 0,2-2 1 0 0,3 1-1 0 0,0-1 1 0 0,3-1 0 0 0,2 0-1 0 0,3 3-36 0 0,-9-12-9 0 0,4-55-7765 0 0,-6 15 853 0 0,-3 5-4310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10410 0 0,'0'0'3294'0'0,"0"0"-1111"0"0,0 0-586 0 0,0 0-190 0 0,0 0-120 0 0,0 0-159 0 0,0 0-212 0 0,0 0-254 0 0,0 0-192 0 0,0 0-82 0 0,0 0-28 0 0,0 0 30 0 0,-2 11-2 0 0,-8 89 602 0 0,-21 162 184 0 0,12-166-2104 0 0,19-95 415 0 0,7-1-2115 0 0,4 0-1312 0 0,-5-1-3664 0 0,-3-2-3815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1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8410 0 0,'0'0'3319'0'0,"0"0"-1464"0"0,0 0-807 0 0,0 0-142 0 0,0 0 72 0 0,0 0 131 0 0,0 0 95 0 0,0 0-71 0 0,0 0-184 0 0,0 0-175 0 0,0 0-141 0 0,0 0-95 0 0,0 0-76 0 0,35-4-54 0 0,107-12-76 0 0,51-2 495 0 0,-192 18-804 0 0,0 0 0 0 0,0 0 0 0 0,0 1 0 0 0,0-1 0 0 0,0 0 0 0 0,0 0-1 0 0,0 0 1 0 0,0 0 0 0 0,0 0 0 0 0,0 0 0 0 0,0 0 0 0 0,0-1 0 0 0,0 1-1 0 0,0 0 1 0 0,0 0 0 0 0,0-1 0 0 0,0 1 0 0 0,0-1 0 0 0,0 1 0 0 0,-1-1 0 0 0,1 1-1 0 0,0-1 1 0 0,0 1 0 0 0,0-1 0 0 0,-1 0 0 0 0,1 0 0 0 0,0 1 0 0 0,-1-1-1 0 0,1 0 1 0 0,0 0 0 0 0,-1 0 0 0 0,1 0 0 0 0,-1 1 0 0 0,1-1 0 0 0,-1 0 0 0 0,0 0-1 0 0,1 0 1 0 0,-1 0 0 0 0,0 0 0 0 0,0 0 0 0 0,0 0 0 0 0,0 0 0 0 0,0 0-1 0 0,0 0 1 0 0,0 0 0 0 0,0 0 0 0 0,0 0 0 0 0,0-1-23 0 0,-2-7 41 0 0,1 0 0 0 0,-1 1 0 0 0,-1-1 1 0 0,1 0-1 0 0,-1 1 0 0 0,-1 0 0 0 0,0 0 0 0 0,0 0 0 0 0,0 0 1 0 0,-1 0-1 0 0,0 1 0 0 0,-1 0 0 0 0,0 0 0 0 0,0 0 0 0 0,0 1 1 0 0,-4-3-42 0 0,-3-5 40 0 0,12 12-43 0 0,0 1-1 0 0,0 0 1 0 0,0-1 0 0 0,0 1 0 0 0,0 0 0 0 0,-1-1 0 0 0,1 1 0 0 0,0 0 0 0 0,-1 0 0 0 0,1 0 0 0 0,-1 0-1 0 0,1 0 1 0 0,-1 1 0 0 0,1-1 0 0 0,-1 0 0 0 0,1 1 0 0 0,-1-1 0 0 0,0 1 0 0 0,0-1 0 0 0,1 1 0 0 0,-1 0-1 0 0,0 0 1 0 0,1 0 0 0 0,-1 0 0 0 0,0 0 0 0 0,0 0 0 0 0,1 0 0 0 0,-1 1 0 0 0,0-1 0 0 0,1 1-1 0 0,-1-1 1 0 0,0 1 0 0 0,1-1 0 0 0,-1 1 0 0 0,1 0 0 0 0,-1 0 0 0 0,1 0 0 0 0,-1 0 0 0 0,1 0 0 0 0,0 0-1 0 0,-1 0 1 0 0,1 0 0 0 0,0 1 0 0 0,0-1 0 0 0,0 0 0 0 0,0 1 0 0 0,0-1 0 0 0,0 1 0 0 0,0 0 3 0 0,-7 23-5 0 0,1-1 0 0 0,2 1 1 0 0,0 0-1 0 0,2 1 0 0 0,0-1 1 0 0,2 23 4 0 0,-5 178 48 0 0,23-234 277 0 0,145-146 28 0 0,-76 69-2182 0 0,-86 85 1389 0 0,3-3-127 0 0,1 3-4063 0 0,-2 0-5194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2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7434 0 0,'0'0'6036'0'0,"0"0"-3395"0"0,0 0-1135 0 0,0 0-99 0 0,0 0-69 0 0,0 0-114 0 0,0 0-170 0 0,0 0-248 0 0,0 0-226 0 0,0 0-153 0 0,0 0-65 0 0,0 0-41 0 0,9-6-26 0 0,31-20-10 0 0,-35 23-212 0 0,0 0-1 0 0,1 1 0 0 0,-1-1 1 0 0,1 2-1 0 0,0-1 0 0 0,0 0 1 0 0,0 1-1 0 0,0 0 0 0 0,0 1 1 0 0,0-1-1 0 0,0 1 0 0 0,0 0 1 0 0,2 1-73 0 0,6-1 75 0 0,-13 3-69 0 0,1-1 0 0 0,-1 1 0 0 0,1 0 1 0 0,-1 0-1 0 0,0-1 0 0 0,0 1 0 0 0,0 0 0 0 0,-1 0 0 0 0,1 0 0 0 0,-1 0 0 0 0,0 0 0 0 0,1 0 0 0 0,-1 0 0 0 0,0 0 0 0 0,-1 0 0 0 0,1 0 0 0 0,-1 0 0 0 0,1 0 0 0 0,-1 0 0 0 0,0 0 0 0 0,0 1-6 0 0,-67 93 132 0 0,3 7-31 0 0,64-102-93 0 0,0 0 0 0 0,0 0-1 0 0,1 0 1 0 0,-1 0-1 0 0,1 0 1 0 0,-1 0 0 0 0,1 0-1 0 0,0 0 1 0 0,0 1-1 0 0,0-1 1 0 0,0 0 0 0 0,0 0-1 0 0,0 0 1 0 0,0 0-1 0 0,1 0 1 0 0,-1 0 0 0 0,1 0-1 0 0,0 0 1 0 0,-1 0-1 0 0,1 0 1 0 0,0 0 0 0 0,0 0-1 0 0,0 0 1 0 0,1-1-1 0 0,-1 1 1 0 0,0 0 0 0 0,1-1-1 0 0,-1 1 1 0 0,1-1-1 0 0,-1 1 1 0 0,1-1 0 0 0,0 0-1 0 0,-1 1 1 0 0,1-1 0 0 0,0 0-1 0 0,0 0 1 0 0,0-1-1 0 0,0 1 1 0 0,0 0 0 0 0,0 0-8 0 0,6 1 122 0 0,0 1 0 0 0,0-1 0 0 0,-1 0 0 0 0,1-1 0 0 0,0 0 0 0 0,1 0 1 0 0,-1-1-1 0 0,0 1 0 0 0,0-2 0 0 0,0 1 0 0 0,0-1 0 0 0,0-1 0 0 0,0 0 1 0 0,0 0-1 0 0,-1 0 0 0 0,1-1 0 0 0,3-1-122 0 0,28-4 413 0 0,-38 8-398 0 0,-1 0-6 0 0,0 0 3 0 0,0 0 16 0 0,0 0 2 0 0,0 0-13 0 0,0 0-6 0 0,0 0 3 0 0,-11-4-2268 0 0,7 2-1453 0 0,1 1-3973 0 0,1 0-4724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3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11098 0 0,'0'0'2045'0'0,"0"0"-393"0"0,0 0-169 0 0,0 0 41 0 0,0 0-43 0 0,0 0-156 0 0,0 0-252 0 0,0 0-287 0 0,0 0-217 0 0,0 0-173 0 0,0 0-58 0 0,0 0-28 0 0,0 0-50 0 0,0 0 472 0 0,83 1 927 0 0,-34 1-1311 0 0,0-2-1 0 0,0-2 0 0 0,0-2 0 0 0,-1-3 0 0 0,9-3-347 0 0,38-19 304 0 0,-61 13-210 0 0,-33 16-140 0 0,-1 0-39 0 0,-27-4-2877 0 0,-3 7-1468 0 0,11 1-4981 0 0,8 0-2520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16203 0 0,'0'0'1486'0'0,"0"0"-384"0"0,0 0 10 0 0,0 0 315 0 0,0 0 189 0 0,0 0-118 0 0,0 0-273 0 0,0 0-282 0 0,0 0-242 0 0,0 0-180 0 0,37 1-124 0 0,115 4-97 0 0,-26-19 187 0 0,14 3-2346 0 0,-137 14-5024 0 0,-2-3-5319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1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16 984 0 0,'0'0'1943'0'0,"0"0"-324"0"0,0 0-20 0 0,0 0 276 0 0,0 0 253 0 0,0 0-28 0 0,0 0-298 0 0,0 0-486 0 0,0 0-448 0 0,0 0-296 0 0,0 0-140 0 0,0-2-37 0 0,4-9 16 0 0,-3 9 8 0 0,-2 13 1261 0 0,-17 20-969 0 0,-2-1 0 0 0,-1-1 0 0 0,-1-1 1 0 0,-1-1-1 0 0,-6 4-711 0 0,-24 28 367 0 0,-176 192 635 0 0,223-243-972 0 0,-1-1-1 0 0,1 1 1 0 0,0 0-1 0 0,1 0 1 0 0,0 1-1 0 0,0-1 1 0 0,1 1-1 0 0,0 0 1 0 0,0 1-1 0 0,1-1 0 0 0,0 1 1 0 0,1-1-1 0 0,0 1 1 0 0,1 0-1 0 0,0 0 1 0 0,0-1-1 0 0,1 9-29 0 0,4-12 25 0 0,-1-1 0 0 0,1 1-1 0 0,0-1 1 0 0,0 0-1 0 0,0 0 1 0 0,1 0-1 0 0,0 0 1 0 0,0-1-1 0 0,0 0 1 0 0,1 0-1 0 0,-1 0 1 0 0,1-1-1 0 0,0 0 1 0 0,0 0-1 0 0,0 0 1 0 0,0-1-1 0 0,0 0 1 0 0,1 0-1 0 0,-1 0 1 0 0,1-1 0 0 0,0 0-1 0 0,-1 0 1 0 0,5-1-25 0 0,513 31 930 0 0,-410 4-884 0 0,-109-31-228 0 0,-4-4 233 0 0,-1 0 0 0 0,0 0 0 0 0,0 0 1 0 0,0 0-1 0 0,0-1 0 0 0,0 1 0 0 0,1 0 1 0 0,-1 0-1 0 0,0 0 0 0 0,0 0 0 0 0,0 0 0 0 0,0-1 1 0 0,1 1-1 0 0,-1 0 0 0 0,0 0 0 0 0,0 0 1 0 0,0 0-1 0 0,1 0 0 0 0,-1 0 0 0 0,0 0 1 0 0,0 0-1 0 0,1 0 0 0 0,-1 0 0 0 0,0 0 1 0 0,0 0-1 0 0,0 0 0 0 0,1 0 0 0 0,-1 0 1 0 0,0 0-1 0 0,0 0 0 0 0,0 0 0 0 0,1 0 1 0 0,-1 0-1 0 0,0 1 0 0 0,0-1 0 0 0,0 0 0 0 0,1 0-51 0 0,-74-131 314 0 0,-118-168-81 0 0,75 82-141 0 0,115 216-118 0 0,1 0 0 0 0,0 0 0 0 0,0 0-1 0 0,0 0 1 0 0,0 0 0 0 0,0 0 0 0 0,0 0 0 0 0,0 0-1 0 0,0 0 1 0 0,0 0 0 0 0,0 1 0 0 0,1-1-1 0 0,-1 0 1 0 0,0 0 0 0 0,1 0 0 0 0,-1 0-1 0 0,1 0 1 0 0,-1 0 0 0 0,1 0 0 0 0,-1 0 0 0 0,1 1-1 0 0,0-1 1 0 0,-1 0 0 0 0,1 1 0 0 0,0-1-1 0 0,-1 0 1 0 0,1 1 0 0 0,0-1 0 0 0,0 1 0 0 0,0-1-1 0 0,0 1 1 0 0,0-1 0 0 0,-1 1 0 0 0,1-1-1 0 0,0 1 1 0 0,0 0 0 0 0,0 0 0 0 0,0 0 0 0 0,0-1-1 0 0,0 1 1 0 0,0 0 0 0 0,0 0 0 0 0,0 0-1 0 0,0 0 1 0 0,0 1 0 0 0,0-1 0 0 0,0 0 0 0 0,0 0-1 0 0,0 1 1 0 0,0-1 0 0 0,0 0 0 0 0,0 1-1 0 0,0-1 1 0 0,0 1 0 0 0,-1-1 0 0 0,1 1 0 0 0,0 0 26 0 0,14-1-270 0 0,35 11-2039 0 0,-18 5-4387 0 0,-19-8-5084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1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63 0 0 0,'0'0'1579'0'0,"0"0"375"0"0,0 0 158 0 0,0 0 67 0 0,0 0-97 0 0,0 0-136 0 0,0 0-247 0 0,0 0-263 0 0,0 0-250 0 0,0 0-249 0 0,0 0-147 0 0,0 0-98 0 0,-2-1-502 0 0,-4 2 7339 0 0,31 99-6654 0 0,-12-31-553 0 0,-2 1 0 0 0,-4 0-1 0 0,-2 30-321 0 0,-2-20 154 0 0,-3 0 0 0 0,-3 1 0 0 0,-12 62-154 0 0,-32-8 333 0 0,64-216-3648 0 0,-12 47-1164 0 0,-1 4-4604 0 0,-4 29 8296 0 0,2-15-10495 0 0</inkml:trace>
  <inkml:trace contextRef="#ctx0" brushRef="#br0" timeOffset="422.878">1 155 8338 0 0,'0'0'2230'0'0,"0"0"-299"0"0,0 0-88 0 0,0 0-72 0 0,0 0-124 0 0,0 0-210 0 0,0 0-268 0 0,0 0-274 0 0,0 0-227 0 0,0 0-127 0 0,0 0-42 0 0,0 0 16 0 0,0 0 35 0 0,6-1 29 0 0,270-33 3202 0 0,347-61-1914 0 0,-483 75-1751 0 0,-141 18-2470 0 0,-7 0-6861 0 0,6 2-2896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4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9 733 10050 0 0,'0'0'2918'0'0,"0"0"-1523"0"0,0 0-665 0 0,0 0-114 0 0,0 0 91 0 0,0 0 182 0 0,0 0 115 0 0,0 0-18 0 0,0 0-79 0 0,0 0-115 0 0,0 0-144 0 0,-1 22-112 0 0,-7 163 542 0 0,9-163-921 0 0,-1-10-80 0 0,0 0 1 0 0,0 0-1 0 0,1-1 1 0 0,1 1 0 0 0,0 0-1 0 0,0 0 1 0 0,1-1-1 0 0,1 0 1 0 0,0 1-1 0 0,0-1 1 0 0,1 0 0 0 0,1-1-1 0 0,2 4-77 0 0,-7-12 54 0 0,1 0 0 0 0,0 0 0 0 0,0 0 0 0 0,0 0 0 0 0,0-1 0 0 0,1 1 0 0 0,-1-1 0 0 0,0 1-1 0 0,1-1 1 0 0,-1 0 0 0 0,1 0 0 0 0,0 0 0 0 0,-1 0 0 0 0,1 0 0 0 0,0 0 0 0 0,-1-1 0 0 0,1 1 0 0 0,0-1 0 0 0,0 0 0 0 0,-1 0-1 0 0,1 0 1 0 0,0 0 0 0 0,0-1 0 0 0,-1 1 0 0 0,1-1 0 0 0,0 1 0 0 0,-1-1 0 0 0,1 0 0 0 0,0 0 0 0 0,-1 0 0 0 0,1 0 0 0 0,-1-1 0 0 0,0 1-1 0 0,1-1 1 0 0,0 0-54 0 0,78-72 940 0 0,-72 64-964 0 0,199-242 205 0 0,-206 250-183 0 0,-1 0 0 0 0,-1 1-1 0 0,1 0 1 0 0,0-1 0 0 0,0 1-1 0 0,0-1 1 0 0,0 1 0 0 0,0 0 0 0 0,0 0-1 0 0,0-1 1 0 0,0 1 0 0 0,1 0-1 0 0,-1 0 1 0 0,0 0 0 0 0,1 0 0 0 0,-1 1-1 0 0,0-1 1 0 0,1 0 0 0 0,-1 0 0 0 0,1 1-1 0 0,0-1 1 0 0,-1 1 0 0 0,1 0-1 0 0,-1-1 1 0 0,1 1 0 0 0,0 0 0 0 0,-1 0-1 0 0,1 0 1 0 0,0 0 0 0 0,-1 0-1 0 0,1 0 1 0 0,-1 1 0 0 0,2-1 2 0 0,46 125-3 0 0,-45-112 18 0 0,49 114 38 0 0,-50-121-45 0 0,0-1 0 0 0,0-1 0 0 0,1 1 0 0 0,0 0 0 0 0,0-1 0 0 0,0 0 0 0 0,0 0 1 0 0,1 0-1 0 0,0 0 0 0 0,0-1 0 0 0,0 0 0 0 0,0 0 0 0 0,0 0 0 0 0,0 0 0 0 0,1-1 0 0 0,0 0 0 0 0,-1 0 0 0 0,1-1 0 0 0,0 1 0 0 0,0-1 1 0 0,4 0-9 0 0,0-1 73 0 0,1 0 0 0 0,0-1 0 0 0,-1 0 0 0 0,1-1 1 0 0,-1 0-1 0 0,1 0 0 0 0,-1-1 0 0 0,0-1 0 0 0,0 1 1 0 0,0-2-1 0 0,-1 1 0 0 0,1-1 0 0 0,-1-1 0 0 0,0 0 1 0 0,-1 0-1 0 0,1-1 0 0 0,-1 0 0 0 0,-1 0 1 0 0,2-2-74 0 0,6-7 85 0 0,0-1 1 0 0,-1 0 0 0 0,-1 0 0 0 0,0-1 0 0 0,-2-1-1 0 0,0 0 1 0 0,-1-1 0 0 0,-1 0 0 0 0,-1-1 0 0 0,-1 1 0 0 0,0-1-1 0 0,-2-1 1 0 0,-1 1 0 0 0,0-3-86 0 0,-1-24-764 0 0,-4 37-1778 0 0,0 11-5528 0 0,1 0-4262 0 0</inkml:trace>
  <inkml:trace contextRef="#ctx0" brushRef="#br0" timeOffset="1122.053">1264 1 16011 0 0,'0'0'1743'0'0,"0"0"-304"0"0,0 0-266 0 0,0 0-172 0 0,0 0-54 0 0,0 0-31 0 0,0 0-81 0 0,0 0-103 0 0,0 0-70 0 0,0 0-99 0 0,-3 36-87 0 0,-6 119-51 0 0,-7 193 831 0 0,1 86-765 0 0,16-346-488 0 0,-2-87-4 0 0,1 0 0 0 0,0-1 0 0 0,0 1 0 0 0,0 0 0 0 0,0-1 0 0 0,0 1 0 0 0,0 0 0 0 0,0 0 0 0 0,0-1 0 0 0,0 1 0 0 0,0 0 0 0 0,0-1 0 0 0,0 1 0 0 0,0 0 0 0 0,1-1 0 0 0,-1 1 0 0 0,0 0 0 0 0,0-1-1 0 0,1 1 1 0 0,-1 0 0 0 0,1-1 0 0 0,-1 1 0 0 0,0-1 0 0 0,1 1 0 0 0,-1-1 0 0 0,1 1 0 0 0,-1-1 0 0 0,1 1 0 0 0,0-1 0 0 0,-1 0 0 0 0,1 1 0 0 0,-1-1 0 0 0,1 0 0 0 0,0 1 0 0 0,-1-1 0 0 0,1 0 0 0 0,0 0 0 0 0,-1 1 0 0 0,1-1 0 0 0,0 0 0 0 0,-1 0 0 0 0,1 0 0 0 0,0 0 0 0 0,-1 0 0 0 0,1 0 0 0 0,0 0 0 0 0,0 0 0 0 0,-1-1 0 0 0,1 1 0 0 0,0 0 0 0 0,-1 0 0 0 0,1 0 0 0 0,0-1 0 0 0,-1 1 0 0 0,1 0 0 0 0,0-1 1 0 0,32-25-26 0 0,-30 23 26 0 0,225-227-261 0 0,-228 229 257 0 0,1 0 0 0 0,-1 0 0 0 0,1 0 0 0 0,-1 0-1 0 0,1 0 1 0 0,0 0 0 0 0,0 0 0 0 0,-1 0 0 0 0,1 0 0 0 0,0 0 0 0 0,0 1 0 0 0,0-1 0 0 0,0 0 0 0 0,0 0 0 0 0,0 1 0 0 0,0-1 0 0 0,0 1 0 0 0,0-1 0 0 0,0 1 0 0 0,0-1 0 0 0,0 1 0 0 0,0 0 0 0 0,1-1 0 0 0,-1 1 0 0 0,0 0 0 0 0,0 0-1 0 0,0 0 1 0 0,0 0 0 0 0,1 0 0 0 0,-1 0 0 0 0,0 0 0 0 0,0 1 0 0 0,0-1 0 0 0,0 0 0 0 0,1 1 0 0 0,-1-1 0 0 0,0 0 0 0 0,0 1 0 0 0,0 0 0 0 0,0-1 0 0 0,0 1 0 0 0,0-1 0 0 0,0 1 0 0 0,0 0 0 0 0,0 0 0 0 0,-1 0 0 0 0,1-1-1 0 0,0 1 1 0 0,0 0 0 0 0,-1 0 0 0 0,1 0 0 0 0,0 0 0 0 0,-1 0 0 0 0,1 1 0 0 0,-1-1 0 0 0,0 0 0 0 0,1 0 0 0 0,-1 1 4 0 0,0 5-2 0 0,0 1 0 0 0,0-1 0 0 0,1 0-1 0 0,0 0 1 0 0,0 0 0 0 0,0 0 0 0 0,1 0 0 0 0,0 0 0 0 0,1 0 0 0 0,0 0-1 0 0,0-1 1 0 0,0 1 0 0 0,0-1 0 0 0,1 0 0 0 0,0 0 0 0 0,1 0 0 0 0,-1 0-1 0 0,1-1 1 0 0,0 0 0 0 0,1 0 0 0 0,-1 0 0 0 0,1-1 0 0 0,0 0 0 0 0,0 0-1 0 0,0 0 1 0 0,1-1 0 0 0,-1 0 0 0 0,1 0 0 0 0,0 0 0 0 0,-1-1 0 0 0,1 0-1 0 0,0-1 1 0 0,7 2 2 0 0,-3-3 15 0 0,-1 1-1 0 0,1-2 0 0 0,-1 1 1 0 0,1-1-1 0 0,-1-1 0 0 0,0 0 1 0 0,0 0-1 0 0,0-1 0 0 0,0 0 1 0 0,0-1-1 0 0,0 0 0 0 0,2-2-14 0 0,1-1 22 0 0,-1-1 0 0 0,1 0 1 0 0,-2-1-1 0 0,1 0 0 0 0,-1 0 0 0 0,0-1 0 0 0,-1-1 0 0 0,-1 0 0 0 0,1 0 0 0 0,-2-1 0 0 0,1 0 0 0 0,-2-1 0 0 0,0 1 0 0 0,0-2 0 0 0,-1 1 0 0 0,-1-1 0 0 0,0 1 1 0 0,-1-1-1 0 0,0-1 0 0 0,-1 1 0 0 0,-1 0 0 0 0,1-14-22 0 0,-4 26-3 0 0,0 1 0 0 0,0-1 0 0 0,0 1 0 0 0,0-1 0 0 0,0 1 0 0 0,0-1 1 0 0,0 1-1 0 0,0-1 0 0 0,-1 1 0 0 0,1 0 0 0 0,-1 0 0 0 0,1 0 0 0 0,-1 0 0 0 0,1 0 0 0 0,-1 0 0 0 0,1 0 1 0 0,-1 0-1 0 0,0 1 0 0 0,1-1 0 0 0,-1 1 0 0 0,0-1 0 0 0,0 1 0 0 0,1-1 0 0 0,-1 1 0 0 0,0 0 0 0 0,0 0 1 0 0,0 0-1 0 0,0 0 0 0 0,1 0 0 0 0,-1 1 0 0 0,0-1 0 0 0,0 1 0 0 0,0-1 0 0 0,1 1 0 0 0,-1-1 0 0 0,0 1 1 0 0,1 0-1 0 0,-1 0 0 0 0,1 0 0 0 0,-1 0 0 0 0,1 0 0 0 0,-1 0 0 0 0,1 0 0 0 0,-1 0 0 0 0,1 1 0 0 0,-1 0 3 0 0,-20 20-64 0 0,0 0-1 0 0,1 2 0 0 0,2 0 0 0 0,0 2 0 0 0,2 0 0 0 0,0 1 0 0 0,2 0 0 0 0,1 2 0 0 0,-1 7 65 0 0,12-32-5 0 0,0 1-1 0 0,0-1 1 0 0,1 1-1 0 0,0-1 1 0 0,0 1-1 0 0,0 0 1 0 0,0 0-1 0 0,1 0 1 0 0,0 0-1 0 0,0 0 1 0 0,0 0-1 0 0,1 0 1 0 0,0 0-1 0 0,0 0 1 0 0,0 0-1 0 0,0 0 1 0 0,1 0-1 0 0,0 0 1 0 0,0 0-1 0 0,0 0 1 0 0,1 0-1 0 0,0 0 1 0 0,-1 0-1 0 0,2-1 1 0 0,-1 1-1 0 0,1-1 0 0 0,-1 1 1 0 0,1-1-1 0 0,0 0 1 0 0,4 3 5 0 0,5-1 9 0 0,1-1 1 0 0,0 0-1 0 0,0-1 0 0 0,1-1 1 0 0,-1 0-1 0 0,1-1 0 0 0,0 0 1 0 0,0-1-1 0 0,0-1 0 0 0,-1 0 1 0 0,1-1-1 0 0,6-1-9 0 0,-3 1 4 0 0,28-4 67 0 0,-1-2 0 0 0,0-2 0 0 0,0-1-1 0 0,-1-3 1 0 0,0-2 0 0 0,-1-1 0 0 0,22-13-71 0 0,-34 18 38 0 0,0-2 1 0 0,-1 0-1 0 0,0-2 0 0 0,-2-1 1 0 0,0-1-1 0 0,0-2 0 0 0,-2 0 0 0 0,0-2 1 0 0,-2 0-1 0 0,0-2 0 0 0,-1-1 1 0 0,-2 0-1 0 0,0-2 0 0 0,8-14-38 0 0,-24 30 5 0 0,0 0-1 0 0,0 0 1 0 0,-1 0-1 0 0,0 0 1 0 0,-1 0 0 0 0,0-1-1 0 0,-1 1 1 0 0,0-1-1 0 0,-1 1 1 0 0,0-1-1 0 0,0 0 1 0 0,-1-1-5 0 0,0 9-5 0 0,0 0 1 0 0,1 1-1 0 0,-1-1 0 0 0,0 0 1 0 0,-1 0-1 0 0,1 0 1 0 0,0 1-1 0 0,-1-1 0 0 0,0 1 1 0 0,1-1-1 0 0,-1 1 0 0 0,0 0 1 0 0,0 0-1 0 0,-1 0 1 0 0,1 0-1 0 0,0 0 0 0 0,-1 0 1 0 0,1 0-1 0 0,-1 1 1 0 0,1-1-1 0 0,-1 1 0 0 0,0 0 1 0 0,0 0-1 0 0,1 0 0 0 0,-1 0 1 0 0,0 0-1 0 0,0 1 1 0 0,0-1-1 0 0,0 1 0 0 0,0 0 5 0 0,-91 10-163 0 0,81-5 146 0 0,1 0-1 0 0,1 1 0 0 0,-1 0 0 0 0,1 1 1 0 0,0 0-1 0 0,0 1 0 0 0,1 0 0 0 0,0 1 1 0 0,0 0-1 0 0,1 0 0 0 0,0 1 0 0 0,1 0 1 0 0,0 1-1 0 0,1 0 0 0 0,0 0 0 0 0,0 0 1 0 0,1 1-1 0 0,1 0 0 0 0,0 1 18 0 0,5-11-2 0 0,-1 1 1 0 0,1-1-1 0 0,-1 0 1 0 0,1 1-1 0 0,0-1 0 0 0,0 0 1 0 0,0 1-1 0 0,1-1 0 0 0,-1 1 1 0 0,1-1-1 0 0,-1 0 1 0 0,1 0-1 0 0,0 1 0 0 0,-1-1 1 0 0,1 0-1 0 0,0 0 1 0 0,1 0-1 0 0,-1 0 0 0 0,0 0 1 0 0,1 0-1 0 0,-1 0 0 0 0,1 0 1 0 0,-1 0-1 0 0,1-1 1 0 0,0 1-1 0 0,0-1 0 0 0,0 1 1 0 0,0-1-1 0 0,0 0 0 0 0,0 0 1 0 0,0 1-1 0 0,0-2 1 0 0,0 1-1 0 0,1 0 0 0 0,-1 0 1 0 0,0-1-1 0 0,0 1 0 0 0,1-1 1 0 0,1 1 1 0 0,98 3 51 0 0,78-57 85 0 0,-127 41-183 0 0,-46 59 39 0 0,-12 17 17 0 0,3-57-14 0 0,0 0 0 0 0,0 0 0 0 0,1 0 0 0 0,0 0 1 0 0,1 1-1 0 0,-1-1 0 0 0,1 0 0 0 0,1 0 0 0 0,-1 1 0 0 0,1-1 0 0 0,0 0 1 0 0,1 0-1 0 0,0 0 0 0 0,0 0 0 0 0,1 0 0 0 0,-1 0 0 0 0,1-1 0 0 0,1 1 1 0 0,-1-1-1 0 0,1 0 0 0 0,0 0 0 0 0,1 0 0 0 0,0 0 0 0 0,0-1 0 0 0,0 0 1 0 0,0 0-1 0 0,3 1 5 0 0,10 3 21 0 0,0-2 1 0 0,1 0-1 0 0,0-1 1 0 0,1-1-1 0 0,0-1 0 0 0,-1-1 1 0 0,1 0-1 0 0,0-2 1 0 0,0 0-1 0 0,0-1 1 0 0,0-1-1 0 0,0-1 1 0 0,0-1-1 0 0,0-1 1 0 0,0 0-1 0 0,-1-1 0 0 0,0-2 1 0 0,0 0-1 0 0,-1-1 1 0 0,0 0-1 0 0,0-2 1 0 0,-1 0-1 0 0,12-9-21 0 0,-19 14 40 0 0,-1 0 0 0 0,0 0 0 0 0,-1-1-1 0 0,1 0 1 0 0,-1-1 0 0 0,0 1 0 0 0,0-2 0 0 0,-1 1 0 0 0,0-1-1 0 0,-1 0 1 0 0,1 0 0 0 0,-2-1 0 0 0,1 0 0 0 0,-1 0 0 0 0,0-1-1 0 0,-1 1 1 0 0,0-1 0 0 0,-1 0 0 0 0,0 0 0 0 0,-1 0 0 0 0,1 0-1 0 0,-1-4-39 0 0,-2 10 6 0 0,1 0 0 0 0,-1 0 0 0 0,0 0-1 0 0,0 0 1 0 0,0 0 0 0 0,-1 0 0 0 0,1 0-1 0 0,-1 0 1 0 0,0 1 0 0 0,0-1 0 0 0,0 0-1 0 0,-1 0 1 0 0,1 0 0 0 0,-1 1 0 0 0,0-1-1 0 0,0 1 1 0 0,0 0 0 0 0,0-1 0 0 0,-1 1-1 0 0,1 0 1 0 0,-1 0 0 0 0,0 1 0 0 0,0-1-1 0 0,0 0 1 0 0,0 1 0 0 0,-1 0 0 0 0,1 0-1 0 0,-1 0 1 0 0,1 0 0 0 0,-1 0 0 0 0,1 1-1 0 0,-1 0 1 0 0,0-1 0 0 0,0 1 0 0 0,-1 0-6 0 0,-2 0-6 0 0,0 0 0 0 0,-1 0 0 0 0,1 1 1 0 0,-1 0-1 0 0,1 0 0 0 0,0 1 0 0 0,-1-1 0 0 0,1 2 1 0 0,-1-1-1 0 0,1 1 0 0 0,0 0 0 0 0,0 1 0 0 0,0-1 1 0 0,0 1-1 0 0,1 1 0 0 0,-1-1 0 0 0,1 1 0 0 0,0 1 1 0 0,0-1-1 0 0,0 1 0 0 0,0 0 0 0 0,1 0 0 0 0,0 0 1 0 0,0 1-1 0 0,0 0 0 0 0,1 0 0 0 0,-3 5 6 0 0,-2 4-13 0 0,0 0-1 0 0,1 0 0 0 0,1 1 1 0 0,0 0-1 0 0,1 1 0 0 0,1-1 1 0 0,1 1-1 0 0,0 0 0 0 0,1 1 1 0 0,1-1-1 0 0,0 11 14 0 0,2-16-4 0 0,-1-1-1 0 0,2 1 1 0 0,0 0 0 0 0,0 0-1 0 0,1-1 1 0 0,0 1-1 0 0,1-1 1 0 0,0 1 0 0 0,1-1-1 0 0,1 0 1 0 0,0 0 0 0 0,0-1-1 0 0,1 1 1 0 0,0-1 0 0 0,5 6 4 0 0,10 6-43 0 0,2-1-1 0 0,0-1 1 0 0,1 0 0 0 0,1-2 0 0 0,0-1 0 0 0,2-1 0 0 0,0-2 0 0 0,0 0 0 0 0,2-2-1 0 0,-1-1 1 0 0,1-1 0 0 0,2-1 43 0 0,60 16-1208 0 0,-29-16-6679 0 0,-38-8-4678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4:4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503 637 4985 0 0,'0'0'2645'0'0,"0"0"-464"0"0,0 0-360 0 0,0 0-102 0 0,0 0-9 0 0,0 0-77 0 0,0 0-130 0 0,0 0-181 0 0,0 0-221 0 0,0 0-236 0 0,0 0-224 0 0,0 0-157 0 0,12-10-137 0 0,36-27-62 0 0,-86 88 700 0 0,-206 245 524 0 0,-28-11-1038 0 0,272-285-469 0 0,-1 1 1 0 0,1-1-1 0 0,-1 0 0 0 0,0 1 0 0 0,1-1 1 0 0,-1 1-1 0 0,1-1 0 0 0,-1 1 1 0 0,1 0-1 0 0,-1-1 0 0 0,1 1 0 0 0,-1 0 1 0 0,1-1-1 0 0,0 1 0 0 0,-1 0 1 0 0,1-1-1 0 0,0 1 0 0 0,0 0 1 0 0,0-1-1 0 0,-1 1 0 0 0,1 0 0 0 0,0 0 1 0 0,0-1-1 0 0,0 1 0 0 0,0 0 1 0 0,0 0-1 0 0,0-1 0 0 0,0 1 0 0 0,1 0 1 0 0,-1 0-1 0 0,0-1 0 0 0,0 1 1 0 0,1 0-1 0 0,-1 0 0 0 0,0-1 1 0 0,1 1-1 0 0,-1 0 0 0 0,0-1 0 0 0,1 1 1 0 0,-1-1-1 0 0,1 1 0 0 0,-1-1 1 0 0,1 1-1 0 0,-1-1 0 0 0,1 1 0 0 0,0-1 1 0 0,-1 1-1 0 0,1-1 0 0 0,0 1 1 0 0,-1-1-1 0 0,1 0 0 0 0,0 0 1 0 0,-1 1-1 0 0,1-1 0 0 0,0 0 0 0 0,0 0 1 0 0,-1 0-1 0 0,1 0 0 0 0,0 0 1 0 0,0 0-1 0 0,-1 0 0 0 0,1 0 1 0 0,0 0-1 0 0,0 0 0 0 0,-1 0 0 0 0,1 0 1 0 0,0 0-1 0 0,0-1-2 0 0,188 9 683 0 0,136-23-340 0 0,-279 13-315 0 0,85 11 69 0 0,-131-9-76 0 0,-1-1-1 0 0,1 1 1 0 0,0-1 0 0 0,0 1-1 0 0,0-1 1 0 0,0 1 0 0 0,0-1-1 0 0,0 0 1 0 0,0 1 0 0 0,0-1-1 0 0,0 1 1 0 0,0-1 0 0 0,0 1 0 0 0,0-1-1 0 0,0 1 1 0 0,1-1 0 0 0,-1 1-1 0 0,0-1 1 0 0,0 1 0 0 0,0-1-1 0 0,1 1 1 0 0,-1-1 0 0 0,0 1-1 0 0,1-1 1 0 0,-1 1 0 0 0,0-1 0 0 0,1 1-1 0 0,-1 0 1 0 0,1-1 0 0 0,-1 1-1 0 0,1 0 1 0 0,-1-1 0 0 0,1 1-1 0 0,-1 0 1 0 0,1 0 0 0 0,-1-1-1 0 0,1 1 1 0 0,-1 0 0 0 0,1 0 0 0 0,-1 0-1 0 0,1 0 1 0 0,-1 0 0 0 0,1 0-1 0 0,-1 0 1 0 0,1 0 0 0 0,0 0-1 0 0,-1 0 1 0 0,1 0 0 0 0,-1 0-1 0 0,1 0 1 0 0,-1 0 0 0 0,1 0 0 0 0,-1 0-1 0 0,1 1 1 0 0,-1-1 0 0 0,1 0-1 0 0,-1 0 1 0 0,1 1 0 0 0,-1-1-1 0 0,1 0 1 0 0,-1 1 0 0 0,0-1-1 0 0,1 1 1 0 0,-1-1 0 0 0,1 0-1 0 0,-1 1-19 0 0,-139-206 371 0 0,95 146-346 0 0,2-2 1 0 0,3-2 0 0 0,-10-26-27 0 0,42 75-109 0 0,1-1 0 0 0,0 0 0 0 0,1 0 0 0 0,1-1 0 0 0,1 1 0 0 0,0-1 0 0 0,0 0 0 0 0,2 1 0 0 0,0-2 109 0 0,41 9-4763 0 0,-23 9-245 0 0,-3 2-6883 0 0</inkml:trace>
  <inkml:trace contextRef="#ctx0" brushRef="#br0" timeOffset="334.414">1379 510 12651 0 0,'0'0'3012'0'0,"0"0"-1665"0"0,0 0-585 0 0,0 0 73 0 0,0 0 285 0 0,0 0 208 0 0,0 0 42 0 0,0 0-178 0 0,0 0-249 0 0,0 0-216 0 0,0 0-140 0 0,0 0-86 0 0,-8 36-82 0 0,-26 114-67 0 0,26-36 225 0 0,-1 225 167 0 0,-22-208-946 0 0,31-132 160 0 0,-1 1 0 0 0,1-1 0 0 0,0 1 1 0 0,0-1-1 0 0,0 1 0 0 0,-1 0 0 0 0,1-1 0 0 0,0 1 1 0 0,0-1-1 0 0,-1 1 0 0 0,1 0 0 0 0,0-1 0 0 0,-1 1 1 0 0,1 0-1 0 0,-1-1 0 0 0,1 1 0 0 0,0 0 0 0 0,-1 0 1 0 0,1-1-1 0 0,-1 1 0 0 0,1 0 0 0 0,-1 0 0 0 0,1 0 1 0 0,0 0-1 0 0,-1 0 0 0 0,1 0 0 0 0,-1-1 0 0 0,1 1 1 0 0,-1 0-1 0 0,1 0 0 0 0,-1 0 0 0 0,1 0 0 0 0,-1 1 1 0 0,1-1-1 0 0,-1 0 0 0 0,1 0 0 0 0,-1 0 0 0 0,1 0 1 0 0,0 0-1 0 0,-1 1 0 0 0,1-1 0 0 0,-1 0 0 0 0,1 0 1 0 0,0 1-1 0 0,-1-1 0 0 0,1 0 0 0 0,-1 1 0 0 0,1-1 1 0 0,0 0-1 0 0,0 1 0 0 0,-1-1 0 0 0,1 0 0 0 0,0 1 1 0 0,-1-1-1 0 0,1 1 0 0 0,0-1 0 0 0,0 0 0 0 0,0 1 1 0 0,0-1-1 0 0,-1 1 0 0 0,1-1 0 0 0,0 1 0 0 0,0-1 1 0 0,0 1-1 0 0,0-1 0 0 0,0 1 0 0 0,0-1 0 0 0,0 1 1 0 0,0-1-1 0 0,0 1 42 0 0,-10-37-3461 0 0,8-30-1756 0 0,3 37-687 0 0,-1 13-2412 0 0</inkml:trace>
  <inkml:trace contextRef="#ctx0" brushRef="#br0" timeOffset="532.594">919 444 8762 0 0,'0'0'2446'0'0,"0"0"-406"0"0,0 0-553 0 0,0 0-348 0 0,0 0-197 0 0,0 0-53 0 0,0 0 119 0 0,0 0 102 0 0,0 0 91 0 0,0 0 4 0 0,0 0-156 0 0,0 0-175 0 0,22 10-135 0 0,76 32-118 0 0,-4-28 134 0 0,-73-14-603 0 0,253-31 747 0 0,-89 5-983 0 0,-73 24-1098 0 0,-68 3-2909 0 0,-28 0-3680 0 0,-4 6-4779 0 0</inkml:trace>
  <inkml:trace contextRef="#ctx0" brushRef="#br0" timeOffset="969.419">2050 814 10042 0 0,'0'0'3105'0'0,"0"0"-893"0"0,0 0-454 0 0,0 0-104 0 0,0 0-101 0 0,0 0-150 0 0,0 0-205 0 0,0 0-183 0 0,0 0-126 0 0,0 0-134 0 0,0 0-121 0 0,0 0-89 0 0,0 0-97 0 0,36 0-66 0 0,113 0-45 0 0,103 0 290 0 0,-184-10-1379 0 0,-27-8-5350 0 0,-40 17 5159 0 0,0 0-653 0 0,0 0-5808 0 0,-1 1-3996 0 0</inkml:trace>
  <inkml:trace contextRef="#ctx0" brushRef="#br0" timeOffset="1215.397">2161 1041 7242 0 0,'0'0'4006'0'0,"0"0"-1784"0"0,0 0-745 0 0,0 0-94 0 0,0 0 52 0 0,0 0-19 0 0,0 0-198 0 0,0 0-268 0 0,0 0-277 0 0,0 0-233 0 0,0 0-181 0 0,0 0-122 0 0,38 4-75 0 0,119 7-69 0 0,-52-20-137 0 0,-83 3 37 0 0,66-12-774 0 0,13-4-1728 0 0,-35 5-3305 0 0,-36 9-4383 0 0</inkml:trace>
  <inkml:trace contextRef="#ctx0" brushRef="#br0" timeOffset="1468.713">3437 452 10802 0 0,'0'0'5383'0'0,"0"0"-2692"0"0,0 0-1184 0 0,0 0-403 0 0,0 0-233 0 0,0 0-137 0 0,0 0-60 0 0,0 0-16 0 0,0 0-55 0 0,0 0-35 0 0,0 0-69 0 0,0 0-111 0 0,-9 31-56 0 0,-27 99-80 0 0,-6 32 183 0 0,29-122-543 0 0,2 0 0 0 0,2 0 0 0 0,2 1 0 0 0,1 0 1 0 0,3 0-1 0 0,0 35 108 0 0,13-49-1289 0 0,-3-22-3062 0 0,-7-16-6346 0 0,0 7 180 0 0</inkml:trace>
  <inkml:trace contextRef="#ctx0" brushRef="#br0" timeOffset="1629.002">3019 394 17524 0 0,'0'0'1556'0'0,"0"0"-242"0"0,0 0-205 0 0,0 0-103 0 0,37-8-95 0 0,120-26-111 0 0,27 10 850 0 0,121 13-950 0 0,-195 27-2288 0 0,-70 10-8758 0 0,-33-18-1994 0 0</inkml:trace>
  <inkml:trace contextRef="#ctx0" brushRef="#br0" timeOffset="1988.014">3618 960 18172 0 0,'0'0'1217'0'0,"0"0"-303"0"0,0 0-24 0 0,0 0 50 0 0,0 0-29 0 0,0 0-62 0 0,0 0-105 0 0,0 0-170 0 0,0 0-157 0 0,35-3-111 0 0,108-13-96 0 0,-63 13 66 0 0,-80 3-273 0 0,1 0 0 0 0,0 0 0 0 0,0 0 0 0 0,0 1 0 0 0,-1-1 0 0 0,1 0 0 0 0,0 0 0 0 0,0 1 0 0 0,-1-1 0 0 0,1 0 0 0 0,0 1 0 0 0,0-1 0 0 0,-1 1 0 0 0,1-1 0 0 0,0 1 0 0 0,-1-1 0 0 0,1 1 0 0 0,-1 0 0 0 0,1-1 0 0 0,-1 1 0 0 0,1-1 0 0 0,-1 1 0 0 0,1 0 0 0 0,-1 0 1 0 0,0-1-1 0 0,1 1 0 0 0,-1 0 0 0 0,0 0 0 0 0,0-1 0 0 0,0 1 0 0 0,1 0 0 0 0,-1 0 0 0 0,0 0 0 0 0,0 0 0 0 0,0-1 0 0 0,0 1 0 0 0,0 0 0 0 0,-1 0 0 0 0,1 0 0 0 0,0-1 0 0 0,0 1 0 0 0,0 0 0 0 0,-1 0 0 0 0,1-1 0 0 0,0 1 0 0 0,-1 0 0 0 0,1 0 0 0 0,-1-1 0 0 0,1 1 0 0 0,-1 0 0 0 0,1-1 0 0 0,-1 1 0 0 0,1-1 0 0 0,-1 1 0 0 0,0-1 0 0 0,1 1 0 0 0,-1-1 0 0 0,0 1 0 0 0,1-1 0 0 0,-1 1-3 0 0,-39 36 159 0 0,-15 3-63 0 0,37-28-73 0 0,0 0-1 0 0,1 2 1 0 0,0 0-1 0 0,2 0 1 0 0,-1 1-1 0 0,2 1 1 0 0,-12 17-23 0 0,24-32 13 0 0,1 1 0 0 0,-1 0 0 0 0,1 0 1 0 0,-1 0-1 0 0,1 0 0 0 0,0 0 0 0 0,0 0 1 0 0,0 0-1 0 0,0 0 0 0 0,0 0 0 0 0,1 1 0 0 0,-1-1 1 0 0,0 0-1 0 0,1 1 0 0 0,0-1 0 0 0,0 0 1 0 0,-1 1-1 0 0,1-1 0 0 0,1 0 0 0 0,-1 1 0 0 0,0-1 1 0 0,0 0-1 0 0,1 1 0 0 0,0-1 0 0 0,-1 0 1 0 0,1 1-1 0 0,0-1 0 0 0,0 0 0 0 0,0 0 1 0 0,0 0-1 0 0,1 0 0 0 0,-1 0 0 0 0,0 0 0 0 0,1 0 1 0 0,0-1-1 0 0,-1 1 0 0 0,1 0 0 0 0,0-1 1 0 0,0 1-1 0 0,0-1 0 0 0,0 0 0 0 0,0 0 0 0 0,0 0 1 0 0,0 0-1 0 0,0 0 0 0 0,0 0 0 0 0,1 0 1 0 0,-1 0-14 0 0,14 1 37 0 0,0 0 0 0 0,0-1 0 0 0,0 0 0 0 0,0-1 0 0 0,0-1 1 0 0,0-1-1 0 0,0 0 0 0 0,0-1 0 0 0,-1 0 0 0 0,1-2 0 0 0,-1 0 1 0 0,0 0-1 0 0,0-2 0 0 0,-1 0 0 0 0,10-6-37 0 0,20-12-2415 0 0,-31 16-1449 0 0,0-2-4187 0 0,-4 6-4537 0 0</inkml:trace>
  <inkml:trace contextRef="#ctx0" brushRef="#br0" timeOffset="2167.627">4290 806 17764 0 0,'0'0'2194'0'0,"0"0"-963"0"0,0 0-374 0 0,0 0 43 0 0,0 0 59 0 0,0 0-40 0 0,0 0-66 0 0,0 0-170 0 0,0 0-191 0 0,0 0-102 0 0,34-2-134 0 0,104-9-87 0 0,-26-7-35 0 0,27-8-3023 0 0,-123 22-1524 0 0,-2 4-7556 0 0</inkml:trace>
  <inkml:trace contextRef="#ctx0" brushRef="#br0" timeOffset="2503.727">5379 186 18108 0 0,'0'0'2099'0'0,"0"0"-1199"0"0,0 0-380 0 0,0 0 80 0 0,0 0 239 0 0,0 0 193 0 0,0 0-2 0 0,0 0-152 0 0,0 0-184 0 0,-5 37-147 0 0,-16 119-103 0 0,-40 197 647 0 0,40-250-1077 0 0,10-56-185 0 0,2 1 1 0 0,2 0 0 0 0,-1 49 170 0 0,8-96-191 0 0,0-1-77 0 0,0 0-51 0 0,0 0-94 0 0,0 0-89 0 0,17-47-3313 0 0,-10 15 1129 0 0,-2 4-1624 0 0,-2 9-1841 0 0,-2 2-3479 0 0</inkml:trace>
  <inkml:trace contextRef="#ctx0" brushRef="#br0" timeOffset="2746.567">4964 236 16796 0 0,'0'0'2173'0'0,"0"0"-538"0"0,0 0-457 0 0,0 0-180 0 0,0 0-76 0 0,0 0-91 0 0,0 0-133 0 0,0 0-142 0 0,38-1-147 0 0,118-4-110 0 0,51 12 229 0 0,-166-6-766 0 0,-1 2 1 0 0,0 2-1 0 0,0 2 0 0 0,23 7 238 0 0,-28 1-2686 0 0,-21-7-5005 0 0,-7-4-4571 0 0</inkml:trace>
  <inkml:trace contextRef="#ctx0" brushRef="#br0" timeOffset="3003.879">5693 1018 19748 0 0,'0'0'3005'0'0,"0"0"-2016"0"0,0 0-693 0 0,0 0-99 0 0,0 0 15 0 0,0 0 49 0 0,-5 34 31 0 0,-13 106-33 0 0,20-36 760 0 0,2-86-4186 0 0,-3 7-5478 0 0,-1-22-3420 0 0</inkml:trace>
  <inkml:trace contextRef="#ctx0" brushRef="#br0" timeOffset="10790.541">4610 1477 0 0 0,'0'0'324'0'0,"0"0"844"0"0,0 0 149 0 0,0 0-222 0 0,0 0-159 0 0,0 0-71 0 0,0 0-26 0 0,0 0 56 0 0,3-12 37 0 0,9-37 11 0 0,42-15 1868 0 0,181-136 2236 0 0,146-70-1968 0 0,-101 76-1832 0 0,-201 137-1032 0 0,151-121 297 0 0,-182 127-117 0 0,-14 31-390 0 0,-34 20 7 0 0,0 0 4 0 0,0 0-1 0 0,0 0-6 0 0,0 0-5 0 0,0 0-9 0 0,0 0 19 0 0,0 0 4 0 0,0 0 14 0 0,0 0-23 0 0,0 0 22 0 0,0 0 6 0 0,0 0 14 0 0,0 0-2 0 0,0 0 6 0 0,0 0 26 0 0,0 0 11 0 0,0 0 12 0 0,-23 4 272 0 0,-116 17-277 0 0,96-19-71 0 0,-169-2 376 0 0,211 0-333 0 0,1 0-19 0 0,0 0-30 0 0,0 0-10 0 0,0 0-21 0 0,0 0-24 0 0,26 5-6 0 0,4 7 53 0 0,1 2 0 0 0,-2 1 1 0 0,0 1-1 0 0,0 2 0 0 0,-2 1 0 0 0,0 1 0 0 0,-2 1 1 0 0,0 1-1 0 0,2 5-14 0 0,26 37 43 0 0,-52-120 2090 0 0,-1-198-2571 0 0,7 242-1956 0 0,3 10-2618 0 0,-5 1 556 0 0,1 0-7668 0 0</inkml:trace>
  <inkml:trace contextRef="#ctx0" brushRef="#br0" timeOffset="11137.926">6687 67 13067 0 0,'0'0'2780'0'0,"0"0"-1726"0"0,0 0-483 0 0,0 0 20 0 0,0 0 102 0 0,0 0 119 0 0,0 0 27 0 0,0 0-72 0 0,0 0-134 0 0,-34 7-155 0 0,-104 26-113 0 0,134-32-347 0 0,0-1 0 0 0,1 1 0 0 0,-1 1 0 0 0,1-1-1 0 0,-1 0 1 0 0,1 1 0 0 0,0 0 0 0 0,0 0 0 0 0,-1 0 0 0 0,1 0 0 0 0,0 0 0 0 0,1 1-1 0 0,-1-1 1 0 0,0 1 0 0 0,1-1 0 0 0,0 1 0 0 0,-1 0 0 0 0,1 0 0 0 0,0 1-1 0 0,0-1 1 0 0,1 0 0 0 0,-2 3-18 0 0,-4 8 79 0 0,-4 4-16 0 0,1-1-1 0 0,0 1 0 0 0,2 1 1 0 0,0 0-1 0 0,1 0 0 0 0,0 0 1 0 0,2 1-1 0 0,1 0 0 0 0,0 0 1 0 0,1 0-1 0 0,1 1 0 0 0,1-1 0 0 0,1 1 1 0 0,1-1-1 0 0,1 5-62 0 0,0-16 42 0 0,0 0-1 0 0,0-1 1 0 0,1 1-1 0 0,0 0 1 0 0,1-1-1 0 0,0 1 1 0 0,0-1-1 0 0,1 0 1 0 0,-1-1-1 0 0,2 1 1 0 0,-1-1-1 0 0,1 0 1 0 0,0 0-1 0 0,1-1 1 0 0,0 0-1 0 0,0 0 1 0 0,0 0 0 0 0,1-1-1 0 0,-1 0 1 0 0,1-1-1 0 0,0 1 1 0 0,1-1-1 0 0,-1-1 1 0 0,1 0-1 0 0,-1 0 1 0 0,1-1-1 0 0,0 0 1 0 0,0 0-1 0 0,0-1 1 0 0,7 0-42 0 0,9-3 111 0 0,-1-2 0 0 0,1 0 0 0 0,-1-2 0 0 0,0 0 0 0 0,0-2 0 0 0,-1 0 0 0 0,0-2 0 0 0,0 0 0 0 0,-1-2 0 0 0,-1 0 1 0 0,0-2-1 0 0,-1 0 0 0 0,0-1 0 0 0,-1-2 0 0 0,-1 1 0 0 0,0-2 0 0 0,-1 0 0 0 0,-1-2 0 0 0,-1 1 0 0 0,-1-2 0 0 0,1-2-111 0 0,-9 14 4 0 0,1-1 0 0 0,-2 1 0 0 0,1-1 0 0 0,-1 0 0 0 0,-1 0 0 0 0,0 0 0 0 0,0-1 0 0 0,-1 1 0 0 0,-1-1 0 0 0,1 0 0 0 0,-2 0 0 0 0,0 0 0 0 0,0 0-1 0 0,-1 0 1 0 0,0 0 0 0 0,-1 0 0 0 0,0 0 0 0 0,0 0 0 0 0,-2 0 0 0 0,1 0 0 0 0,-1 1 0 0 0,-1-1 0 0 0,0 0-4 0 0,-3 0-170 0 0,0 1 1 0 0,-1 0-1 0 0,0 1 0 0 0,0-1 0 0 0,-1 2 1 0 0,0-1-1 0 0,-1 1 0 0 0,0 1 1 0 0,0 0-1 0 0,0 0 0 0 0,-1 1 0 0 0,0 0 1 0 0,0 1-1 0 0,-1 0 0 0 0,1 1 1 0 0,-1 0-1 0 0,0 1 0 0 0,0 1 0 0 0,-1-1 1 0 0,-11 1 169 0 0,-66 1-5199 0 0,1 17-5005 0 0,57-8 1275 0 0</inkml:trace>
  <inkml:trace contextRef="#ctx0" brushRef="#br0" timeOffset="11421.604">6045 321 11074 0 0,'0'0'1735'0'0,"0"0"-469"0"0,0 0-146 0 0,0 0 135 0 0,0 0 124 0 0,0 0 17 0 0,0 0-67 0 0,0 0-148 0 0,0 0-152 0 0,0 0-89 0 0,0 0-112 0 0,33-2-100 0 0,102-6-65 0 0,10 14 916 0 0,288-13 473 0 0,23-24-1605 0 0,-390 30-846 0 0,-66 1 250 0 0,-1 17-1500 0 0,0 6-1577 0 0,3-9-6646 0 0,0-10-2017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0 0 0,'0'0'721'0'0,"0"0"776"0"0,0 0 183 0 0,0 0-75 0 0,0 0-95 0 0,0 0-44 0 0,0 0-55 0 0,-4-3 889 0 0,4 3 1165 0 0,0-1 3772 0 0,230-28-3499 0 0,-129 13-3062 0 0,18 15-220 0 0,-118 1-476 0 0,-1 0 28 0 0,0 0 12 0 0,0 0 11 0 0,0 0-21 0 0,0 0-10 0 0,0 0 14 0 0,0 0-13 0 0,0 0 3 0 0,0 0-21 0 0,0 0 19 0 0,0 0 13 0 0,0 0-6 0 0,0 0-27 0 0,0 0-6 0 0,0 0 25 0 0,0 0 8 0 0,0 0 1 0 0,0 0-17 0 0,0 0 11 0 0,0 0 5 0 0,0 0 2 0 0,0 0-11 0 0,0 0-1 0 0,0 0-37 0 0,0 0 36 0 0,0 0-9 0 0,0 0 6 0 0,0 0 37 0 0,0 0-12 0 0,0 0-11 0 0,0 0-1 0 0,0 0 1 0 0,0 0 1 0 0,0 0-17 0 0,0 0 8 0 0,0 0-3 0 0,0 0 3 0 0,0 0-6 0 0,0 0 15 0 0,0 0-18 0 0,0 0 3 0 0,0 0 12 0 0,0 0-14 0 0,0-6-1576 0 0,0 5-3285 0 0,0 1-4576 0 0,0 0-1455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7122 0 0,'0'0'2692'0'0,"0"0"-738"0"0,0 0-510 0 0,0 0-142 0 0,0 0-22 0 0,0 0-28 0 0,0 0-123 0 0,0 0-216 0 0,0 0-218 0 0,0 0-58 0 0,0 0 41 0 0,0 0 74 0 0,10-2 47 0 0,209-27 2983 0 0,-98 31-2351 0 0,-62 0-3662 0 0,0-2-9678 0 0,-51 0-53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2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39 14331 0 0,'0'0'1542'0'0,"0"0"-239"0"0,0 0-188 0 0,0 0-3 0 0,0 0 27 0 0,0 0-52 0 0,0 0-190 0 0,0 0-293 0 0,0 0-245 0 0,0 0-115 0 0,0 0 28 0 0,0 0 80 0 0,-1 8 56 0 0,-2 130 1586 0 0,5 67-1063 0 0,-54 33-770 0 0,35-165-1210 0 0,17-72 759 0 0,0-1-36 0 0,0 0-69 0 0,24-31-4745 0 0,-20 25 4058 0 0,8-11-6143 0 0,-6 9-3759 0 0</inkml:trace>
  <inkml:trace contextRef="#ctx0" brushRef="#br0" timeOffset="252.093">0 97 10354 0 0,'0'0'1938'0'0,"0"0"-456"0"0,0 0-423 0 0,0 0-139 0 0,0 0 63 0 0,0 0 137 0 0,0 0 68 0 0,0 0-41 0 0,0 0-115 0 0,0 0-126 0 0,0 0-115 0 0,40-12-83 0 0,126-35-67 0 0,-34 26 403 0 0,-32 10-448 0 0,0 5-1 0 0,92 7-595 0 0,-99 20-896 0 0,-64 4-7839 0 0,-24-18-3105 0 0</inkml:trace>
  <inkml:trace contextRef="#ctx0" brushRef="#br0" timeOffset="694.954">674 544 14891 0 0,'0'0'920'0'0,"0"0"-365"0"0,0 0-255 0 0,0 0 10 0 0,0 0 146 0 0,0 0 169 0 0,0 0 149 0 0,0 0 29 0 0,0 0-47 0 0,0 0-68 0 0,0 0-147 0 0,0 0-107 0 0,16-1-60 0 0,120-2 1288 0 0,-133 4-1623 0 0,0 1-1 0 0,0 0 1 0 0,0 0-1 0 0,0 0 1 0 0,-1 0 0 0 0,1 0-1 0 0,-1 1 1 0 0,1-1-1 0 0,-1 1 1 0 0,0-1-1 0 0,0 1 1 0 0,0 0 0 0 0,0 0-1 0 0,-1 0 1 0 0,1 0-1 0 0,-1 0 1 0 0,0 0-1 0 0,0 0 1 0 0,0 1-1 0 0,0-1 1 0 0,0 0 0 0 0,-1 1-1 0 0,0-1 1 0 0,1 0-1 0 0,-1 1 1 0 0,0-1-1 0 0,-1 1 1 0 0,1-1 0 0 0,-1 0-1 0 0,1 1 1 0 0,-1-1-1 0 0,0 0 1 0 0,0 0-1 0 0,0 0 1 0 0,-1 1 0 0 0,1-1-1 0 0,-2 2-38 0 0,-96 117 984 0 0,85-107-877 0 0,10-12-56 0 0,0 1 0 0 0,0 0 0 0 0,0 1-1 0 0,1-1 1 0 0,-1 0 0 0 0,1 1 0 0 0,0 0-1 0 0,0 0 1 0 0,1 0 0 0 0,-1 0 0 0 0,1 0-1 0 0,0 1 1 0 0,1-1 0 0 0,-2 5-51 0 0,5-8 34 0 0,0 1 1 0 0,-1 0-1 0 0,1-1 1 0 0,0 1-1 0 0,0-1 1 0 0,1 1 0 0 0,-1-1-1 0 0,0 0 1 0 0,1 0-1 0 0,-1 0 1 0 0,1 0-1 0 0,0-1 1 0 0,0 1-1 0 0,-1-1 1 0 0,1 0-1 0 0,0 1 1 0 0,0-1-1 0 0,0 0 1 0 0,1-1-1 0 0,-1 1 1 0 0,0-1-1 0 0,0 1 1 0 0,0-1-1 0 0,0 0 1 0 0,1 0 0 0 0,-1 0-1 0 0,0-1 1 0 0,0 1-1 0 0,0-1 1 0 0,0 1-1 0 0,0-1 1 0 0,1-1-35 0 0,8 2 96 0 0,23-3 77 0 0,0-1-1 0 0,0-2 0 0 0,-1-1 0 0 0,0-2 1 0 0,0-1-1 0 0,16-9-172 0 0,-27 11-1053 0 0,23-7 2435 0 0,-30 12-6200 0 0,2 2-5582 0 0,-18 1-3072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33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1053 1768 0 0,'0'0'1562'0'0,"0"0"-231"0"0,0 0 177 0 0,0 0 222 0 0,0 0 80 0 0,0 0-15 0 0,0 0-178 0 0,0 0-232 0 0,38 3-206 0 0,120 5-164 0 0,-63-20 401 0 0,-75 5-1021 0 0,40-15 333 0 0,-2-3 1 0 0,-1-2-1 0 0,0-3 1 0 0,-3-2-1 0 0,0-2 1 0 0,-3-3-1 0 0,15-14-728 0 0,2-7 258 0 0,-4-2 0 0 0,-1-4-1 0 0,-4-1 1 0 0,-3-4-1 0 0,-2-2 1 0 0,5-16-258 0 0,-34 50 156 0 0,-1-1 1 0 0,-3-2-1 0 0,-1 0 0 0 0,-1-1 1 0 0,5-24-157 0 0,-13 22 452 0 0,-10 35-214 0 0,-7 29-315 0 0,-23 95 61 0 0,5 2-1 0 0,5 0 1 0 0,5 2 16 0 0,9-87-37 0 0,-1 0 1 0 0,-1 0-1 0 0,-2 0 0 0 0,-1-1 1 0 0,-2 0-1 0 0,-1-1 1 0 0,-1 0-1 0 0,-2-1 1 0 0,-1-1-1 0 0,-1-1 1 0 0,-1 0-1 0 0,-2-1 1 0 0,-1-2-1 0 0,-1 0 1 0 0,-24 21 36 0 0,39-39-31 0 0,0 0 0 0 0,-1 0 0 0 0,0-1 0 0 0,0 0 1 0 0,0 0-1 0 0,-1-1 0 0 0,1 0 0 0 0,-1-1 1 0 0,-1 0-1 0 0,1-1 0 0 0,0 0 0 0 0,-1 0 1 0 0,0-1-1 0 0,1-1 0 0 0,-8 1 31 0 0,12-2-50 0 0,-1 0 1 0 0,1 0-1 0 0,-1-1 1 0 0,1 1-1 0 0,0-1 0 0 0,-1-1 1 0 0,1 1-1 0 0,0-1 0 0 0,0 0 1 0 0,0-1-1 0 0,0 1 0 0 0,1-1 1 0 0,-1-1-1 0 0,1 1 0 0 0,-1-1 1 0 0,1 1-1 0 0,0-1 0 0 0,0-1 1 0 0,1 1-1 0 0,-1-1 0 0 0,1 0 1 0 0,0 0-1 0 0,1 0 0 0 0,-1-1 1 0 0,1 1-1 0 0,-2-6 50 0 0,1 2-224 0 0,0 0-1 0 0,1-1 1 0 0,0 1-1 0 0,1-1 1 0 0,0 0 0 0 0,1 1-1 0 0,0-1 1 0 0,0 0-1 0 0,1 0 1 0 0,1 0-1 0 0,-1 0 1 0 0,2 0 0 0 0,-1 0-1 0 0,1 0 1 0 0,1 1-1 0 0,0-1 225 0 0,18-43-4173 0 0,8 7-3968 0 0,-17 30-155 0 0</inkml:trace>
  <inkml:trace contextRef="#ctx0" brushRef="#br0" timeOffset="338.654">1782 491 11210 0 0,'0'0'1546'0'0,"0"0"-590"0"0,0 0-354 0 0,0 0-112 0 0,0 0 33 0 0,0 0 52 0 0,0 0-16 0 0,0 0-42 0 0,-36 28-59 0 0,-112 93-90 0 0,77-43 41 0 0,66-67-366 0 0,1-5-32 0 0,1 0-1 0 0,0 0 1 0 0,0 1-1 0 0,1-1 1 0 0,0 0 0 0 0,0 1-1 0 0,0 0 1 0 0,1-1-1 0 0,0 1 1 0 0,0 0 0 0 0,1 0-1 0 0,0-1 1 0 0,0 1-1 0 0,0 0 1 0 0,1 0 0 0 0,0 0-1 0 0,1-1 1 0 0,-1 1 0 0 0,1-1-1 0 0,0 1 1 0 0,1-1-1 0 0,0 0 1 0 0,0 0 0 0 0,2 4-11 0 0,2-4 90 0 0,0 0 1 0 0,1-1 0 0 0,-1 0-1 0 0,1 0 1 0 0,0-1 0 0 0,0 0-1 0 0,1 0 1 0 0,-1-1 0 0 0,1 0 0 0 0,-1-1-1 0 0,1 0 1 0 0,0 0 0 0 0,0 0-1 0 0,0-2 1 0 0,0 1 0 0 0,0-1-1 0 0,0 0 1 0 0,1-1 0 0 0,-1 0-1 0 0,7-2-90 0 0,8-1 290 0 0,-1-2-1 0 0,1-1 0 0 0,-1 0 0 0 0,-1-2 0 0 0,1-1 1 0 0,-1 0-1 0 0,5-5-289 0 0,-19 11 78 0 0,0 0 1 0 0,-1 0 0 0 0,1 0-1 0 0,-1-1 1 0 0,0-1-1 0 0,0 1 1 0 0,-1-1 0 0 0,1 0-1 0 0,-1 0 1 0 0,-1-1-1 0 0,1 0 1 0 0,-1 0 0 0 0,0 0-1 0 0,-1-1 1 0 0,0 1-1 0 0,0-1 1 0 0,-1 0 0 0 0,1 0-1 0 0,-2-1 1 0 0,1 1 0 0 0,-1-1-1 0 0,-1 1 1 0 0,1-1-1 0 0,-1 0 1 0 0,-1 1 0 0 0,0-1-1 0 0,0 0 1 0 0,-1 1-1 0 0,0-1 1 0 0,0 0 0 0 0,-1 1-1 0 0,0-1 1 0 0,0 1-1 0 0,-1 0 1 0 0,-4-8-79 0 0,-1 5-63 0 0,0 0-1 0 0,-1 1 1 0 0,0 0-1 0 0,-1 0 1 0 0,0 1 0 0 0,0 1-1 0 0,-1-1 1 0 0,0 2-1 0 0,-1 0 1 0 0,0 0 0 0 0,0 1-1 0 0,0 0 1 0 0,-1 1-1 0 0,1 0 1 0 0,-1 1 0 0 0,-8-1 63 0 0,-78 2-6797 0 0,80 8-1213 0 0,3 0-1269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4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7434 0 0,'0'0'2764'0'0,"0"0"-497"0"0,0 0-244 0 0,0 0-26 0 0,0 0-94 0 0,0 0-213 0 0,0 0-262 0 0,0 0-359 0 0,0 0-300 0 0,0 0-160 0 0,0 0-110 0 0,0 0-52 0 0,0 0 17 0 0,-1 4 31 0 0,1-2-442 0 0,-1-1 1 0 0,1 1 0 0 0,0-1 0 0 0,0 1 0 0 0,0-1 0 0 0,0 1-1 0 0,0-1 1 0 0,1 1 0 0 0,-1-1 0 0 0,0 1 0 0 0,1-1 0 0 0,-1 1 0 0 0,1-1-1 0 0,0 1 1 0 0,-1-1 0 0 0,1 0 0 0 0,0 1 0 0 0,0-1 0 0 0,-1 0 0 0 0,1 0-1 0 0,0 0 1 0 0,1 1 0 0 0,-1-1 0 0 0,0 0 0 0 0,0 0 0 0 0,0-1-1 0 0,1 1 1 0 0,-1 0 0 0 0,0 0 0 0 0,1 0 0 0 0,-1-1 0 0 0,0 1 0 0 0,1-1-1 0 0,-1 1 1 0 0,1-1 0 0 0,-1 0 0 0 0,1 1-54 0 0,20 4 367 0 0,0 0-1 0 0,0-1 1 0 0,0-1 0 0 0,1-1 0 0 0,-1-1 0 0 0,20-2-367 0 0,34 3 405 0 0,160-1 156 0 0,-236-13-4638 0 0,0 5-3907 0 0,-2 7-3850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44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18500 0 0,'0'0'1314'0'0,"0"0"-186"0"0,0 0-31 0 0,0 0 56 0 0,0 0 44 0 0,0 0-45 0 0,0 0-145 0 0,0 0-198 0 0,0 0-107 0 0,0 0-135 0 0,0 0-116 0 0,0 0-62 0 0,30 7-38 0 0,98 22-64 0 0,-31-26 156 0 0,110-22-1128 0 0,-205 25-3669 0 0,-2-5 1575 0 0,0-1-9796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4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0 449 4545 0 0,'0'0'3479'0'0,"0"0"-2358"0"0,0 0-629 0 0,0 0 164 0 0,0 0 384 0 0,0 0 344 0 0,0 0 189 0 0,0 0-45 0 0,0 0-220 0 0,0 0-254 0 0,0 0-194 0 0,21-21-134 0 0,62-68-113 0 0,-32 51 542 0 0,-34 32-672 0 0,-1-4 36 0 0,-9 5-328 0 0,1 0-1 0 0,-1 0 0 0 0,1 1 0 0 0,0 0 1 0 0,0 1-1 0 0,0 0 0 0 0,1 0 0 0 0,-1 1 1 0 0,1 0-1 0 0,0 0 0 0 0,4 0-190 0 0,-10 4 26 0 0,0-1-1 0 0,0 1 0 0 0,0 0 1 0 0,0 0-1 0 0,0 1 0 0 0,0-1 0 0 0,-1 0 1 0 0,1 1-1 0 0,-1 0 0 0 0,0-1 1 0 0,1 1-1 0 0,-1 0 0 0 0,0 0 1 0 0,-1 0-1 0 0,1 1 0 0 0,-1-1 1 0 0,1 0-1 0 0,-1 1 0 0 0,1 2-25 0 0,0-2 38 0 0,10 32 58 0 0,-1 0 1 0 0,-2 1-1 0 0,-2 0 0 0 0,-1 0 1 0 0,-2 1-1 0 0,-1 0 0 0 0,-2-1 1 0 0,-2 1-1 0 0,-2 3-96 0 0,0-3 41 0 0,-2 0 1 0 0,-1-1-1 0 0,-2 0 1 0 0,-2 0 0 0 0,-1-1-1 0 0,-2 0 1 0 0,-3 2-42 0 0,16-38 12 0 0,0-1 0 0 0,-1 1 0 0 0,1 0 0 0 0,0 0 0 0 0,0 0 0 0 0,0 0 0 0 0,-1 0 0 0 0,1 0 0 0 0,0 0 0 0 0,0 0 0 0 0,-1 0 0 0 0,1 0 0 0 0,0 0 0 0 0,0 0 0 0 0,-1 0 0 0 0,1 0 0 0 0,0 0 0 0 0,0 0 1 0 0,-1 0-1 0 0,1 0 0 0 0,0 0 0 0 0,0 0 0 0 0,-1 0 0 0 0,1 0 0 0 0,0 0 0 0 0,0 1 0 0 0,0-1 0 0 0,-1 0 0 0 0,1 0 0 0 0,0 0 0 0 0,0 0 0 0 0,-1 1-12 0 0,4-29 195 0 0,9-20-180 0 0,2 1 1 0 0,2 0-1 0 0,2 2 1 0 0,2 0-1 0 0,24-39-15 0 0,-19 38 10 0 0,3 1 0 0 0,1 1-1 0 0,2 2 1 0 0,3 1 0 0 0,0 1 0 0 0,6 0-10 0 0,-32 31-7 0 0,1 0 0 0 0,1 0 0 0 0,0 1 0 0 0,0 1 0 0 0,1 0 0 0 0,0 0 0 0 0,0 1 0 0 0,0 1 0 0 0,1 0 0 0 0,4-2 7 0 0,-15 8-1 0 0,1 0 0 0 0,-1 0 0 0 0,1 0 0 0 0,-1 0 0 0 0,0 1 0 0 0,0-1 0 0 0,1 0 0 0 0,-1 0 0 0 0,0 1 0 0 0,0-1 0 0 0,0 0 0 0 0,-1 1 0 0 0,1-1 0 0 0,0 1 0 0 0,-1 0 0 0 0,1-1 0 0 0,0 1 0 0 0,-1 0-1 0 0,0-1 1 0 0,1 1 0 0 0,-1 0 0 0 0,0-1 0 0 0,0 1 0 0 0,0 0 0 0 0,0-1 0 0 0,0 1 0 0 0,0 0 0 0 0,-1-1 0 0 0,1 1 0 0 0,-1 0 0 0 0,1-1 0 0 0,-1 1 0 0 0,1 0 1 0 0,-1 5 6 0 0,-1 31 26 0 0,-3 1-1 0 0,-1-2 0 0 0,-2 1 0 0 0,-1-1 0 0 0,-12 30-31 0 0,3-7 15 0 0,-3-1-6 0 0,-12 70-61 0 0,63-129 98 0 0,50-73 27 0 0,-58 46-68 0 0,107-121 78 0 0,-50 54-88 0 0,3 5 1 0 0,73-60 4 0 0,-123 125 68 0 0,-31 44-61 0 0,-56 156 205 0 0,39-128-143 0 0,2 1 1 0 0,2 0 0 0 0,3 1 0 0 0,1 0 0 0 0,3 0-1 0 0,1 19-69 0 0,4-58 9 0 0,-1-7-6 0 0,1 0 0 0 0,-1 0-1 0 0,1-1 1 0 0,0 1 0 0 0,0 0 0 0 0,0 0-1 0 0,0-1 1 0 0,1 1 0 0 0,-1 0 0 0 0,1-1-1 0 0,0 1 1 0 0,0 0 0 0 0,1-1 0 0 0,-1 1-1 0 0,1-1 1 0 0,-1 0 0 0 0,1 0 0 0 0,0 1-1 0 0,0-1 1 0 0,1 0 0 0 0,-1 0 0 0 0,1-1-1 0 0,-1 1 1 0 0,1 0-3 0 0,-1-3-40 0 0,-1 0 1 0 0,0 0-1 0 0,1 0 0 0 0,-1 0 0 0 0,1 0 1 0 0,-1 0-1 0 0,1 0 0 0 0,-1-1 1 0 0,0 1-1 0 0,1 0 0 0 0,-1-1 0 0 0,0 1 1 0 0,1-1-1 0 0,-1 0 0 0 0,0 1 1 0 0,1-1-1 0 0,-1 0 0 0 0,0 0 0 0 0,0 0 1 0 0,0 0-1 0 0,0 0 0 0 0,0 0 1 0 0,0 0-1 0 0,0 0 0 0 0,0 0 0 0 0,0 0 1 0 0,-1 0-1 0 0,1-1 0 0 0,0 1 1 0 0,-1 0-1 0 0,1-1 0 0 0,-1 1 0 0 0,1 0 1 0 0,-1-1-1 0 0,0 1 0 0 0,0-1 1 0 0,1 1-1 0 0,-1-1 0 0 0,0 1 0 0 0,0 0 1 0 0,0-1-1 0 0,-1 1 0 0 0,1-1 1 0 0,0 1-1 0 0,0-1 40 0 0,1-24-10101 0 0,-1 17-2296 0 0</inkml:trace>
  <inkml:trace contextRef="#ctx0" brushRef="#br0" timeOffset="1401.225">1324 808 1456 0 0,'0'0'2231'0'0,"0"0"-75"0"0,0 0-69 0 0,0 0-126 0 0,0 0-152 0 0,0 0-234 0 0,0 0-300 0 0,0 0-246 0 0,0 0-211 0 0,0 0-109 0 0,0 0-53 0 0,0 0-10 0 0,0 0 14 0 0,0 0-2 0 0,16-8 1533 0 0,74-34 52 0 0,-5 26-1140 0 0,-84 46-698 0 0,-60 52 137 0 0,-33 26-285 0 0,90-104-239 0 0,0 0-1 0 0,0 1 1 0 0,0-1-1 0 0,0 1 1 0 0,1-1-1 0 0,0 1 1 0 0,0 0 0 0 0,0 0-1 0 0,0-1 1 0 0,1 1-1 0 0,0 0 1 0 0,0 0-1 0 0,0 0 1 0 0,1 0 0 0 0,0-1-1 0 0,0 1 1 0 0,1 4-18 0 0,1-7 55 0 0,0 1 1 0 0,0-1 0 0 0,1 0 0 0 0,-1 0-1 0 0,1 0 1 0 0,0 0 0 0 0,-1 0 0 0 0,1-1-1 0 0,0 0 1 0 0,0 0 0 0 0,0 0-1 0 0,0 0 1 0 0,0-1 0 0 0,0 1 0 0 0,0-1-1 0 0,0 0 1 0 0,0 0 0 0 0,0-1 0 0 0,0 1-1 0 0,3-2-55 0 0,9 2 125 0 0,-8-2-142 0 0,0 0 0 0 0,0-1 0 0 0,0 0 0 0 0,0 0 0 0 0,-1 0 0 0 0,1-1 0 0 0,-1 0 1 0 0,0-1-1 0 0,0 0 0 0 0,-1 0 0 0 0,1 0 0 0 0,-1-1 17 0 0,25-23-1590 0 0,-13 8-4916 0 0,-16 13-3670 0 0</inkml:trace>
  <inkml:trace contextRef="#ctx0" brushRef="#br0" timeOffset="2084.301">2262 449 5209 0 0,'0'0'1590'0'0,"0"0"-70"0"0,0 0 163 0 0,0 0 207 0 0,0 0 52 0 0,0 0-157 0 0,0 0-350 0 0,0 0-377 0 0,0 0-251 0 0,0 0-196 0 0,0 0-94 0 0,0 0-76 0 0,0 0-58 0 0,-18-13-3 0 0,-61-40-4 0 0,77 51-353 0 0,0 1-1 0 0,0 0 1 0 0,1 0-1 0 0,-1 0 1 0 0,0 0-1 0 0,-1 0 1 0 0,1 0-1 0 0,0 0 1 0 0,0 1-1 0 0,0-1 1 0 0,0 1-1 0 0,0-1 1 0 0,-1 1-1 0 0,1 0 1 0 0,0 0-1 0 0,0 0 1 0 0,-1 0-1 0 0,1 1 0 0 0,0-1 1 0 0,0 0-1 0 0,0 1 1 0 0,-1 0-1 0 0,1-1 1 0 0,0 1-1 0 0,0 0-22 0 0,-8 3 118 0 0,-14 4 47 0 0,0 1 0 0 0,1 0 0 0 0,0 2 0 0 0,1 1-1 0 0,0 1 1 0 0,1 0 0 0 0,-18 16-165 0 0,36-27 5 0 0,0 1 1 0 0,0-1-1 0 0,0 1 0 0 0,0 0 0 0 0,1 0 1 0 0,-1 0-1 0 0,1 0 0 0 0,0 0 1 0 0,0 1-1 0 0,0-1 0 0 0,0 1 0 0 0,1-1 1 0 0,-1 1-1 0 0,1 0 0 0 0,0-1 0 0 0,0 1 1 0 0,0 0-1 0 0,0 0 0 0 0,1 0 1 0 0,0 0-1 0 0,0 0 0 0 0,0 0 0 0 0,0-1 1 0 0,0 1-1 0 0,1 0 0 0 0,0 0 1 0 0,0 0-1 0 0,0 0 0 0 0,0-1 0 0 0,0 1 1 0 0,1 0-1 0 0,0-1 0 0 0,-1 1 1 0 0,1-1-1 0 0,1 0 0 0 0,-1 0 0 0 0,0 1 1 0 0,1-2-1 0 0,0 1 0 0 0,-1 0 0 0 0,1 0 1 0 0,0-1-1 0 0,1 0 0 0 0,-1 1 1 0 0,0-1-1 0 0,1 0 0 0 0,-1-1 0 0 0,4 2-5 0 0,11-2 134 0 0,0-1 0 0 0,0-1 0 0 0,0-1 0 0 0,0-1 0 0 0,0 0 0 0 0,0-1 0 0 0,0-1 0 0 0,-1-1 0 0 0,0 0 0 0 0,0-1 0 0 0,0-1 0 0 0,-1-1 0 0 0,-1 0-1 0 0,1-1 1 0 0,-1-1 0 0 0,-1 0 0 0 0,0-1 0 0 0,-1 0 0 0 0,6-8-134 0 0,26-15 243 0 0,36-34 318 0 0,-80 69-556 0 0,0-1 1 0 0,-1 1-1 0 0,1 0 0 0 0,0 0 1 0 0,0 0-1 0 0,0 0 0 0 0,0 0 1 0 0,0 0-1 0 0,0 0 1 0 0,-1 0-1 0 0,1 0 0 0 0,0 0 1 0 0,0 1-1 0 0,0-1 0 0 0,0 0 1 0 0,-1 1-1 0 0,1-1 0 0 0,0 0 1 0 0,0 1-1 0 0,-1-1 0 0 0,1 1 1 0 0,0-1-1 0 0,0 1 0 0 0,-1-1 1 0 0,1 1-1 0 0,-1 0 0 0 0,1-1 1 0 0,0 1-1 0 0,-1 0 0 0 0,1-1 1 0 0,-1 1-1 0 0,0 0 0 0 0,1 0 1 0 0,-1 0-1 0 0,0-1 0 0 0,1 1 1 0 0,-1 0-1 0 0,0 0 0 0 0,0 0 1 0 0,0 0-1 0 0,0-1 0 0 0,0 1 1 0 0,0 0-1 0 0,0 0 0 0 0,0 0 1 0 0,0 0-1 0 0,0 0-5 0 0,6 49 124 0 0,-7 64-48 0 0,-6 1 1 0 0,-11 49-77 0 0,16-145 3 0 0,-9 257-32 0 0,-4 41 62 0 0,14-311-33 0 0,0 0 0 0 0,0 1 0 0 0,-1-1 0 0 0,0 0 0 0 0,0 1 0 0 0,0-1 0 0 0,-1 0 0 0 0,0 0 0 0 0,0-1 0 0 0,-1 1 0 0 0,1-1 0 0 0,-1 0 0 0 0,0 0 0 0 0,-1 0 0 0 0,1 0 0 0 0,-1 0 1 0 0,0-1-1 0 0,0 0 0 0 0,0 0 0 0 0,-1-1 0 0 0,1 1 0 0 0,-1-1 0 0 0,0 0 0 0 0,0-1 0 0 0,0 1 0 0 0,0-1 0 0 0,0-1 0 0 0,-1 1 0 0 0,1-1 0 0 0,-1 0 0 0 0,1 0 0 0 0,-1-1 0 0 0,1 0 0 0 0,-1 0 0 0 0,1 0 0 0 0,-1-1 0 0 0,1 0 0 0 0,-4-1 0 0 0,3-2 0 0 0,0-1-1 0 0,0 1 1 0 0,1-1 0 0 0,-1 0-1 0 0,1-1 1 0 0,0 1 0 0 0,1-1-1 0 0,-1 0 1 0 0,1-1 0 0 0,1 1-1 0 0,-1-1 1 0 0,1 0-1 0 0,0 0 1 0 0,1 0 0 0 0,-1-1-1 0 0,1 1 1 0 0,1-1 0 0 0,0 0-1 0 0,0 0 1 0 0,0 0-1 0 0,1 0 1 0 0,0 0 0 0 0,1 0-1 0 0,0 0 1 0 0,0-8 0 0 0,3-3-15 0 0,0 1-1 0 0,1 0 1 0 0,1 0 0 0 0,1 0 0 0 0,0 0-1 0 0,1 1 1 0 0,1 0 0 0 0,1 0-1 0 0,0 1 1 0 0,2 1 0 0 0,-1-1 0 0 0,2 1-1 0 0,0 1 1 0 0,1 0 0 0 0,0 1 0 0 0,1 1-1 0 0,7-6 16 0 0,4-8-108 0 0,73-63-836 0 0,-39 37-6553 0 0,-48 43-4315 0 0</inkml:trace>
  <inkml:trace contextRef="#ctx0" brushRef="#br0" timeOffset="2650.312">2935 22 9282 0 0,'0'0'2014'0'0,"0"0"-222"0"0,0 0-114 0 0,0 0 32 0 0,0 0 22 0 0,0 0-121 0 0,0 0-268 0 0,0 0-302 0 0,0 0-270 0 0,0 0-157 0 0,0 0-105 0 0,0 0-74 0 0,0 0-51 0 0,2-5-20 0 0,8-12 13 0 0,-8 28 541 0 0,-51 291 461 0 0,-48 32-1103 0 0,52-212-241 0 0,43-53-31 0 0,48-54 56 0 0,-26-14 10 0 0,-1-1 0 0 0,1-2 0 0 0,-1 0 0 0 0,1 0 0 0 0,-1-2 0 0 0,0-1 0 0 0,0 0 0 0 0,13-6-70 0 0,52-13 399 0 0,27-5 265 0 0,-73 21-570 0 0,-43 12-382 0 0,-2 5-1003 0 0,-1-7-3582 0 0,7-2-847 0 0,0 0-6433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5:54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513 139 0 0 0,'0'0'277'0'0,"0"0"1068"0"0,0 0 498 0 0,0 0 203 0 0,0 0 109 0 0,0 0-35 0 0,0 0-133 0 0,0 0-172 0 0,0 0-169 0 0,0 0-124 0 0,0 0-133 0 0,6-9-135 0 0,20-27-202 0 0,-26 74 2065 0 0,-13 150-1068 0 0,2 161-1043 0 0,-3-228-1103 0 0,11-119-347 0 0,0-1 0 0 0,0 1 0 0 0,0 0 0 0 0,0-1 0 0 0,0 0 1 0 0,0 0-1 0 0,0 0 0 0 0,-1 0 0 0 0,1-1 0 0 0,0 1 0 0 0,-1-1 1 0 0,1 0-1 0 0,-1 1 0 0 0,1-2 0 0 0,0 1 0 0 0,-1 0 0 0 0,-2-1 444 0 0,-2 0-3003 0 0,-4-2-6198 0 0,8-1 2425 0 0</inkml:trace>
  <inkml:trace contextRef="#ctx0" brushRef="#br0" timeOffset="354.613">0 150 2489 0 0,'0'0'2547'0'0,"0"0"-191"0"0,0 0-245 0 0,0 0-178 0 0,0 0 70 0 0,0 0-71 0 0,0 0-151 0 0,0 0-240 0 0,0 0-378 0 0,0 0-347 0 0,0 0-223 0 0,0 0-133 0 0,0 0-64 0 0,1-4 81 0 0,1 1-356 0 0,0 0 0 0 0,0-1 0 0 0,1 1 1 0 0,-1 0-1 0 0,1 0 0 0 0,0 0 0 0 0,0 1 0 0 0,0-1 0 0 0,0 1 0 0 0,0 0 0 0 0,1-1 0 0 0,-1 1 1 0 0,1 1-1 0 0,-1-1 0 0 0,1 1 0 0 0,0-1 0 0 0,0 1 0 0 0,-1 0 0 0 0,1 0 0 0 0,0 1 0 0 0,0-1 1 0 0,0 1-1 0 0,3 0-121 0 0,22-8 351 0 0,52-16 279 0 0,2 3-1 0 0,0 4 1 0 0,0 3 0 0 0,77-1-630 0 0,29 14-56 0 0,-121 13-1297 0 0,-55-5-3223 0 0,0 0-4170 0 0,-11-6-3233 0 0</inkml:trace>
  <inkml:trace contextRef="#ctx0" brushRef="#br0" timeOffset="1024.021">940 697 0 0 0,'0'0'545'0'0,"0"0"1228"0"0,0 0 305 0 0,0 0-90 0 0,0 0-101 0 0,0 0-212 0 0,0 0-177 0 0,0 0-89 0 0,0 0-144 0 0,0 0-133 0 0,0 0-105 0 0,0 0-86 0 0,0 0-54 0 0,-2-1-28 0 0,2 1-675 0 0,0 0-1 0 0,0 0 1 0 0,0 0-1 0 0,0-1 1 0 0,1 1-1 0 0,-1 0 1 0 0,0 0 0 0 0,0 0-1 0 0,0-1 1 0 0,0 1-1 0 0,0 0 1 0 0,0 0-1 0 0,0 0 1 0 0,1-1-1 0 0,-1 1 1 0 0,0 0 0 0 0,0 0-1 0 0,0-1 1 0 0,0 1-1 0 0,0 0 1 0 0,0 0-1 0 0,0-1 1 0 0,0 1 0 0 0,0 0-1 0 0,0 0 1 0 0,0 0-1 0 0,0-1 1 0 0,-1 1-1 0 0,1 0 1 0 0,0 0 0 0 0,0-1-1 0 0,0 1 1 0 0,0 0-184 0 0,22-3 387 0 0,142-20 887 0 0,-164 23-1275 0 0,0 0 18 0 0,-1 7 60 0 0,-1-1 0 0 0,0 1 0 0 0,0-1-1 0 0,-1 1 1 0 0,0-1 0 0 0,0 0 0 0 0,-1 0 0 0 0,0 0-1 0 0,0 0 1 0 0,0-1 0 0 0,0 1 0 0 0,-1-1 0 0 0,-2 2-77 0 0,-11 15 99 0 0,-17 20 15 0 0,28-36-93 0 0,0 1 1 0 0,0 0-1 0 0,0 0 0 0 0,0 1 0 0 0,1 0 1 0 0,1 0-1 0 0,-1 0 0 0 0,2 1 1 0 0,-1-1-1 0 0,1 1 0 0 0,0 0 0 0 0,1 1 1 0 0,0-1-1 0 0,0 1 0 0 0,1-1 1 0 0,0 1-1 0 0,1 0 0 0 0,0 0 0 0 0,1-1 1 0 0,0 1-1 0 0,1 9-21 0 0,1-16 33 0 0,1 0 1 0 0,-1 0-1 0 0,1-1 0 0 0,0 1 1 0 0,0 0-1 0 0,0-1 0 0 0,0 0 1 0 0,1 0-1 0 0,-1 0 0 0 0,1 0 1 0 0,-1 0-1 0 0,1-1 0 0 0,0 0 1 0 0,-1 1-1 0 0,1-1 1 0 0,0-1-1 0 0,0 1 0 0 0,0-1 1 0 0,0 1-1 0 0,0-1 0 0 0,-1 0 1 0 0,1 0-1 0 0,2-1-33 0 0,13 1 61 0 0,0 0 0 0 0,-1-1 0 0 0,1-2 0 0 0,-1 1 0 0 0,1-2 0 0 0,-1-1 0 0 0,0 0 0 0 0,2-2-61 0 0,95-39-1848 0 0,-103 42-89 0 0,-2 0-4061 0 0,-7 0-6566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02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9066 0 0,'0'0'1427'0'0,"0"0"-311"0"0,0 0-341 0 0,0 0-127 0 0,0 0 44 0 0,0 0 34 0 0,0 0-86 0 0,0 0-151 0 0,0 0-179 0 0,0 0-156 0 0,-12 13-112 0 0,-35 37-126 0 0,46-50 50 0 0,0 0 1 0 0,1 0-1 0 0,-1 0 1 0 0,0 1-1 0 0,1-1 1 0 0,-1 0-1 0 0,1 1 1 0 0,-1-1-1 0 0,0 1 1 0 0,1-1-1 0 0,-1 0 1 0 0,1 1-1 0 0,-1-1 1 0 0,1 1-1 0 0,0-1 1 0 0,-1 1-1 0 0,1 0 1 0 0,-1-1-1 0 0,1 1 1 0 0,0-1-1 0 0,0 1 1 0 0,-1 0-1 0 0,1-1 1 0 0,0 1-1 0 0,0 0 1 0 0,0-1-1 0 0,0 1 1 0 0,0 0-1 0 0,-1-1 1 0 0,1 1-1 0 0,0 0 1 0 0,1-1-1 0 0,-1 1 1 0 0,0 0-1 0 0,0-1 1 0 0,0 1-1 0 0,0 0 1 0 0,0-1-1 0 0,1 1 1 0 0,-1 0-1 0 0,0-1 1 0 0,1 1-1 0 0,-1-1 1 0 0,0 1-1 0 0,1-1 1 0 0,-1 1-1 0 0,1-1 1 0 0,-1 1-1 0 0,1-1 1 0 0,-1 1 0 0 0,1-1-1 0 0,-1 1 1 0 0,1-1 33 0 0,13 2-5441 0 0,-13-2 4168 0 0,6 0-6239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03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261 388 0 0 0,'0'0'880'0'0,"0"0"1498"0"0,0 0 440 0 0,0 0-132 0 0,0 0-240 0 0,0 0-284 0 0,0 0-258 0 0,3-1-254 0 0,11-7-203 0 0,-14 2 3742 0 0,14 38-2862 0 0,17 175-1571 0 0,-26-95-652 0 0,22 169-261 0 0,-7-184-1020 0 0,-13-56-5392 0 0,-7-37 845 0 0,0 0-5460 0 0</inkml:trace>
  <inkml:trace contextRef="#ctx0" brushRef="#br0" timeOffset="500.925">22 539 8570 0 0,'0'0'2100'0'0,"0"0"-93"0"0,0 0-225 0 0,0 0-178 0 0,0 0-79 0 0,-4-34-166 0 0,-10-103-206 0 0,13 135-1093 0 0,0-1 0 0 0,1 1-1 0 0,-1-1 1 0 0,1 0 0 0 0,-1 1-1 0 0,1-1 1 0 0,0 0 0 0 0,0 1-1 0 0,0-1 1 0 0,0 0 0 0 0,1 1-1 0 0,-1-1 1 0 0,1 0 0 0 0,-1 1-1 0 0,1-1 1 0 0,0 1 0 0 0,0-1-1 0 0,0 1 1 0 0,1-1 0 0 0,-1 1-1 0 0,0 0 1 0 0,1-1 0 0 0,0 1-60 0 0,5-6 250 0 0,9-7-61 0 0,0 1 0 0 0,1 0 0 0 0,0 1 0 0 0,1 1 0 0 0,1 0-1 0 0,0 2 1 0 0,1 0 0 0 0,0 1 0 0 0,0 1 0 0 0,0 1 0 0 0,1 1 0 0 0,0 1 0 0 0,6-1-189 0 0,37-10 248 0 0,1 1 0 0 0,0 4 0 0 0,1 3 0 0 0,0 2 0 0 0,17 3-248 0 0,-78 2 5 0 0,0 1 1 0 0,0-1-1 0 0,0 1 1 0 0,0 0-1 0 0,0 0 1 0 0,0 0-1 0 0,0 1 0 0 0,0 0 1 0 0,0 0-1 0 0,-1 0 1 0 0,1 0-1 0 0,0 1 1 0 0,0 0-1 0 0,-1 0 1 0 0,1 0-1 0 0,-1 1 1 0 0,0-1-1 0 0,0 1 1 0 0,0 0-1 0 0,0 0 0 0 0,0 0 1 0 0,-1 1-1 0 0,1 0 1 0 0,-1-1-1 0 0,0 1 1 0 0,0 0-1 0 0,0 1 1 0 0,-1-1-1 0 0,1 0 1 0 0,-1 1-1 0 0,2 4-5 0 0,-6 4 23 0 0,0-1-1 0 0,-1 1 1 0 0,0 0-1 0 0,-1 0 1 0 0,0-1-1 0 0,-1 0 1 0 0,-1 0-1 0 0,0 0 1 0 0,0-1-1 0 0,-1 0 1 0 0,0 0-1 0 0,-1-1 1 0 0,-1 0-1 0 0,1 0 1 0 0,-2-1-1 0 0,1 0 1 0 0,-4 2-23 0 0,-4 7 35 0 0,-40 38 42 0 0,41-42-51 0 0,0 1 1 0 0,1 0-1 0 0,1 1 1 0 0,0 1-1 0 0,1 0 1 0 0,-10 18-27 0 0,23-31-1 0 0,0 0 0 0 0,0 0 1 0 0,0 0-1 0 0,0 0 0 0 0,1 0 1 0 0,0 0-1 0 0,-1 0 0 0 0,2 0 1 0 0,-1 0-1 0 0,0-1 0 0 0,1 1 1 0 0,-1 0-1 0 0,1-1 0 0 0,0 1 1 0 0,0-1-1 0 0,1 0 0 0 0,-1 0 1 0 0,1 0-1 0 0,-1 0 0 0 0,1 0 1 0 0,0 0-1 0 0,0-1 0 0 0,0 1 1 0 0,1-1-1 0 0,-1 0 0 0 0,0 0 1 0 0,1 0-1 0 0,0 0 0 0 0,-1-1 1 0 0,1 0-1 0 0,0 1 0 0 0,0-1 1 0 0,0 0-1 0 0,2 0 1 0 0,83 29 27 0 0,-68-25-29 0 0,1 1 0 0 0,-1 1 1 0 0,-1 1-1 0 0,1 1 0 0 0,-1 0 0 0 0,-1 2 0 0 0,0 0 0 0 0,0 2 0 0 0,-1 0 0 0 0,-1 0 1 0 0,8 10 1 0 0,-21-17 24 0 0,0 0 1 0 0,0 0 0 0 0,-1 1 0 0 0,0-1 0 0 0,0 1-1 0 0,-1 0 1 0 0,0 0 0 0 0,0 0 0 0 0,0 0 0 0 0,-1 1-1 0 0,0-1 1 0 0,-1 0 0 0 0,1 0 0 0 0,-2 1 0 0 0,1-1-1 0 0,-1 0 1 0 0,0 1 0 0 0,0-1 0 0 0,-1 0 0 0 0,0 0 0 0 0,0 0-1 0 0,-1 0 1 0 0,1-1 0 0 0,-2 1 0 0 0,1-1 0 0 0,-1 1-1 0 0,0-1 1 0 0,0 0 0 0 0,-1 0 0 0 0,1-1 0 0 0,-1 0-1 0 0,-1 1 1 0 0,1-2 0 0 0,-1 1 0 0 0,-2 1-25 0 0,-28 23 79 0 0,-1-1 1 0 0,-1-2-1 0 0,-1-1 1 0 0,-2-3-1 0 0,0-1 0 0 0,-1-2 1 0 0,-24 6-80 0 0,49-18-37 0 0,0-1 0 0 0,-1-1 0 0 0,0 0 0 0 0,0-2 0 0 0,-1 0 0 0 0,1-1 0 0 0,-17 0 37 0 0,34-3-72 0 0,1 0-1 0 0,-1 0 1 0 0,1 1-1 0 0,-1-1 0 0 0,1 0 1 0 0,-1 0-1 0 0,1 0 1 0 0,0 1-1 0 0,0-1 1 0 0,-1 0-1 0 0,1 0 1 0 0,0 0-1 0 0,0 0 1 0 0,0 0-1 0 0,0 0 1 0 0,0 0-1 0 0,0 0 0 0 0,0 1 1 0 0,0-1-1 0 0,0 0 1 0 0,0 0-1 0 0,0 0 1 0 0,1 0-1 0 0,-1 0 1 0 0,0 0-1 0 0,1 1 1 0 0,-1-1-1 0 0,1 0 0 0 0,-1 0 1 0 0,1 1-1 0 0,-1-1 1 0 0,1 0-1 0 0,-1 0 1 0 0,1 1-1 0 0,0-1 1 0 0,-1 1-1 0 0,1-1 1 0 0,0 0 72 0 0,70-72-6265 0 0,-37 45 691 0 0,-18 15 1104 0 0,3-3-3856 0 0</inkml:trace>
  <inkml:trace contextRef="#ctx0" brushRef="#br0" timeOffset="1199.431">1224 801 2513 0 0,'0'0'3392'0'0,"0"0"-1317"0"0,0 0-461 0 0,0 0 12 0 0,0 0 79 0 0,0 0 22 0 0,0 0-53 0 0,0 0-168 0 0,0 0-242 0 0,0 0-220 0 0,1 34-186 0 0,3 104-149 0 0,-3-79 294 0 0,1-56-939 0 0,-1 0-1 0 0,1 0 1 0 0,0 0-1 0 0,0 0 1 0 0,1 0-1 0 0,-1-1 0 0 0,0 1 1 0 0,1-1-1 0 0,0 0 1 0 0,-1 1-1 0 0,1-1 1 0 0,0 0-1 0 0,0-1 1 0 0,0 1-1 0 0,0 0 1 0 0,1-1-1 0 0,-1 0 1 0 0,0 0-1 0 0,1 0 1 0 0,-1 0-1 0 0,1 0 1 0 0,-1-1-1 0 0,1 1 0 0 0,-1-1 1 0 0,1 0-1 0 0,-1 0 1 0 0,1 0-1 0 0,-1-1 1 0 0,1 1-1 0 0,-1-1 1 0 0,4-1-64 0 0,-2 2 66 0 0,23-3 16 0 0,0-2 0 0 0,-1 0-1 0 0,1-2 1 0 0,-1-1 0 0 0,-1-1 0 0 0,1-2 0 0 0,-2 0-1 0 0,1-2 1 0 0,-2-1 0 0 0,0 0 0 0 0,-1-2-1 0 0,0-1 1 0 0,-1-1 0 0 0,-1-1 0 0 0,9-11-82 0 0,11 3-144 0 0,-37 58 32 0 0,-4-30 113 0 0,-1 7 3 0 0,1 0 0 0 0,0 0 0 0 0,0 1 1 0 0,1-1-1 0 0,0 0 0 0 0,1 0 1 0 0,0 0-1 0 0,0 0 0 0 0,1 0 1 0 0,0 0-1 0 0,0 0 0 0 0,1-1 1 0 0,-1 1-1 0 0,2-1 0 0 0,-1 0 1 0 0,1-1-1 0 0,0 1 0 0 0,1-1 1 0 0,5 6-5 0 0,2-4 19 0 0,-1-1 0 0 0,2-1 1 0 0,-1 1-1 0 0,1-2 0 0 0,0 0 1 0 0,0-1-1 0 0,0 0 0 0 0,1-1 1 0 0,-1 0-1 0 0,1-2 0 0 0,0 1 1 0 0,0-2-1 0 0,0 0 0 0 0,-1-1 1 0 0,1 0-1 0 0,11-4-19 0 0,1 1 159 0 0,0-2 1 0 0,-1-2-1 0 0,0 0 1 0 0,0-1 0 0 0,-1-2-1 0 0,-1 0 1 0 0,1-2-1 0 0,15-12-159 0 0,-5-2 72 0 0,-2-2 1 0 0,-1-1-1 0 0,-1-1 0 0 0,-2-2 0 0 0,-2-1 0 0 0,0-1 0 0 0,-3-2 0 0 0,-1 0 1 0 0,-1-1-1 0 0,-2-2 0 0 0,-2 0 0 0 0,-2 0 0 0 0,-2-2 0 0 0,-1 0 1 0 0,-2-1-1 0 0,-3 0 0 0 0,-1 0 0 0 0,0-12-72 0 0,-3 22 17 0 0,-2 1 0 0 0,-1-1 0 0 0,-1 0 0 0 0,-1 0 0 0 0,-3-3-17 0 0,4 33 0 0 0,0 0 0 0 0,0 1 0 0 0,0-1-1 0 0,0 0 1 0 0,0 0 0 0 0,-1 1 0 0 0,0-1-1 0 0,1 0 1 0 0,-1 1 0 0 0,0-1 0 0 0,0 1-1 0 0,0-1 1 0 0,-1 1 0 0 0,1 0 0 0 0,0-1-1 0 0,-1 1 1 0 0,0 0 0 0 0,0 0 0 0 0,1 0-1 0 0,-1 0 1 0 0,0 0 0 0 0,0 0 0 0 0,-1 1-1 0 0,1-1 1 0 0,0 1 0 0 0,-1-1 0 0 0,1 1-1 0 0,-1 0 1 0 0,1 0 0 0 0,-1 0 0 0 0,1 0-1 0 0,-1 1 1 0 0,0-1 0 0 0,1 1 0 0 0,-1-1-1 0 0,0 1 1 0 0,1 0 0 0 0,-1 0 0 0 0,0 0-1 0 0,0 0 1 0 0,1 1 0 0 0,-1-1 0 0 0,0 1-1 0 0,1 0 1 0 0,-1-1 0 0 0,1 1 0 0 0,-1 0-1 0 0,1 1 1 0 0,-1-1 0 0 0,1 0 0 0 0,-1 1-1 0 0,1-1 1 0 0,-1 2 0 0 0,-11 21 6 0 0,0 0 0 0 0,2 1-1 0 0,0 0 1 0 0,2 1 0 0 0,1 1 0 0 0,1-1 0 0 0,2 1-1 0 0,0 1 1 0 0,2-1 0 0 0,1 1 0 0 0,1-1-1 0 0,1 1 1 0 0,1 0 0 0 0,2 0 0 0 0,2 4-6 0 0,0 7 14 0 0,1-1 1 0 0,3 0-1 0 0,1 0 0 0 0,1-1 1 0 0,2 0-1 0 0,2-1 0 0 0,2-1 1 0 0,1 0-1 0 0,18 28-14 0 0,90 111 83 0 0,-68-112-140 0 0,-50-54 9 0 0,-5-14-476 0 0,-2 4 505 0 0,-1-6-271 0 0,-1 0-1 0 0,0 0 1 0 0,0 0 0 0 0,0 0 0 0 0,-1 0-1 0 0,-1 0 1 0 0,1 1 0 0 0,-1-1 0 0 0,0 1-1 0 0,-1 0 1 0 0,-1-1 290 0 0,-7-15-1130 0 0,-20-32-3336 0 0,10 19-4132 0 0,8 16-2420 0 0</inkml:trace>
  <inkml:trace contextRef="#ctx0" brushRef="#br0" timeOffset="1445.751">2184 392 14643 0 0,'0'0'2547'0'0,"0"0"-649"0"0,0 0-626 0 0,0 0-233 0 0,0 0-33 0 0,0 0 78 0 0,0 0 60 0 0,0 0-169 0 0,0 0-256 0 0,36 0-218 0 0,118 0-123 0 0,235-25 859 0 0,-214 8-1265 0 0,-92 11-372 0 0,-4 1-4651 0 0,-57 4-4798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13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16 3409 0 0,'0'0'2343'0'0,"0"0"-372"0"0,0 0-16 0 0,0 0 47 0 0,0 0-82 0 0,0 0-137 0 0,0 0-252 0 0,0 0-304 0 0,0 0-209 0 0,0 0-181 0 0,0 0-181 0 0,0 0-134 0 0,-5 0-66 0 0,-14 0-63 0 0,14 0-5 0 0,5 0-14 0 0,0 0-55 0 0,11 4 953 0 0,80 11 970 0 0,150-32-702 0 0,-199 9-1318 0 0,-12 3 1093 0 0,-16 3-3223 0 0,-10 0-2794 0 0,-7 2-3856 0 0,1 0-3184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13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12083 0 0,'0'0'1457'0'0,"0"0"-479"0"0,0 0-230 0 0,0 0 145 0 0,0 0 304 0 0,0 0 179 0 0,0 0-21 0 0,0 0-140 0 0,0 0-252 0 0,0 0-248 0 0,0 0-170 0 0,0 0-148 0 0,34 1-131 0 0,108 2-51 0 0,-62-16-40 0 0,-65 6-142 0 0,111-33-61 0 0,-90 30-2875 0 0,-1-1-3922 0 0,-17 7-5157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11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81 12739 0 0,'0'0'1077'0'0,"0"0"-85"0"0,0 0-50 0 0,0 0 64 0 0,0 0 160 0 0,0 0 111 0 0,0 0-85 0 0,0 0-281 0 0,0 0-323 0 0,0 0-259 0 0,0 0-47 0 0,0 4 38 0 0,36 116 1779 0 0,-25-54-1682 0 0,-2 1 0 0 0,-3 0 0 0 0,-4 0 0 0 0,-3 24-417 0 0,1-60 75 0 0,-4 48 41 0 0,-4-1-1 0 0,-3 1 1 0 0,-9 21-116 0 0,6-25-10 0 0,10-6-148 0 0,4-68 66 0 0,0-1-14 0 0,0 0-38 0 0,0 0-21 0 0,0 0-38 0 0,0 0-67 0 0,0-21-2942 0 0,1-14-1624 0 0,1 18-1370 0 0,0 5-4938 0 0</inkml:trace>
  <inkml:trace contextRef="#ctx0" brushRef="#br0" timeOffset="320.729">0 216 4113 0 0,'0'0'2495'0'0,"0"0"-728"0"0,0 0-236 0 0,0 0 43 0 0,0 0-6 0 0,0 0-73 0 0,0 0-177 0 0,0 0-295 0 0,0 0-277 0 0,0 0-156 0 0,0 0 23 0 0,0 0 110 0 0,0 0 99 0 0,14-4 45 0 0,89-28 584 0 0,-43 11-675 0 0,79-29 603 0 0,3 7 1 0 0,106-19-1380 0 0,-149 59-205 0 0,-98 3 116 0 0,1 1 1 0 0,-1 0 0 0 0,0 0 0 0 0,0 0 0 0 0,0 0 0 0 0,0 0 0 0 0,0 0-1 0 0,0 1 1 0 0,0-1 0 0 0,0 0 0 0 0,-1 0 0 0 0,1 1 0 0 0,0-1 0 0 0,-1 1-1 0 0,1-1 1 0 0,-1 0 0 0 0,1 1 0 0 0,-1-1 0 0 0,0 1 0 0 0,1-1 0 0 0,-1 1-1 0 0,0-1 1 0 0,0 1 0 0 0,0-1 0 0 0,0 1 0 0 0,-1-1 0 0 0,1 1 0 0 0,0-1-1 0 0,-1 1 1 0 0,1 0 88 0 0,-7 29-8866 0 0,2-19-3040 0 0</inkml:trace>
  <inkml:trace contextRef="#ctx0" brushRef="#br0" timeOffset="1402.639">761 1017 0 0 0,'0'0'2271'0'0,"0"0"-434"0"0,0 0-269 0 0,0 0-2 0 0,0 0 9 0 0,0 0-31 0 0,0 0-150 0 0,0 0-276 0 0,0 0-321 0 0,0 0-272 0 0,0 0-181 0 0,0 0-57 0 0,0 0 21 0 0,-5 0 1211 0 0,62-8 3249 0 0,-24 1-3952 0 0,78 3 543 0 0,-108 31-722 0 0,-5-16-544 0 0,-1-1 0 0 0,0 1 0 0 0,-1-1 0 0 0,0 0 0 0 0,-1 0 0 0 0,1 0 0 0 0,-2 0-1 0 0,0-1 1 0 0,0 0 0 0 0,0 0 0 0 0,-1-1 0 0 0,-1 1 0 0 0,-2 1-93 0 0,-10 15 83 0 0,-64 89 116 0 0,77-47-72 0 0,9-64-96 0 0,0-1 0 0 0,0 0 0 0 0,0 0 0 0 0,0 0 0 0 0,0 0 0 0 0,0 0 0 0 0,1 0 0 0 0,-1 0 1 0 0,1-1-1 0 0,-1 1 0 0 0,1-1 0 0 0,-1 0 0 0 0,1 0 0 0 0,0 0 0 0 0,0 0 0 0 0,0 0 1 0 0,0 0-1 0 0,-1-1 0 0 0,1 0 0 0 0,0 1 0 0 0,0-1 0 0 0,0 0 0 0 0,0 0 0 0 0,0-1 1 0 0,0 1-1 0 0,3-1-31 0 0,-3 1 44 0 0,81-8 480 0 0,-5-31-1699 0 0,-63 29-2698 0 0,0-2-3396 0 0,-10 8-4992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6:14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297 235 10018 0 0,'0'0'1941'0'0,"0"0"-273"0"0,0 0-197 0 0,0 0-65 0 0,0 0-8 0 0,0 0-76 0 0,0 0-178 0 0,0 0-295 0 0,0 0-324 0 0,0 0-201 0 0,0 0-112 0 0,0 0-49 0 0,7 17 781 0 0,1 16-453 0 0,-1 1 1 0 0,-2 0-1 0 0,-2 1 1 0 0,-1-1-1 0 0,-1 1 1 0 0,-3 14-492 0 0,2 3 230 0 0,0 8-66 0 0,2-17-144 0 0,-3 0 1 0 0,-1 0-1 0 0,-2 0 1 0 0,-9 37-21 0 0,11-71-326 0 0,-2 1-1364 0 0,0-9-2660 0 0,-3-1-3499 0 0,5 0-3394 0 0</inkml:trace>
  <inkml:trace contextRef="#ctx0" brushRef="#br0" timeOffset="249.112">0 802 7778 0 0,'0'0'1056'0'0,"0"0"24"0"0,0 0 266 0 0,0 0 253 0 0,0 0 29 0 0,0 0-102 0 0,0 0-150 0 0,33 0-205 0 0,107-2-183 0 0,6-19 857 0 0,82-18-2382 0 0,-214 43-1251 0 0,-9 1-2517 0 0,-3-2 716 0 0,2 0-7489 0 0</inkml:trace>
  <inkml:trace contextRef="#ctx0" brushRef="#br0" timeOffset="669.274">166 1098 9386 0 0,'0'0'1071'0'0,"0"0"-439"0"0,0 0 15 0 0,0 0 356 0 0,0 0 341 0 0,0 0 119 0 0,0 0-57 0 0,0 0-187 0 0,0 0-198 0 0,0 0-167 0 0,32-6-140 0 0,103-21-120 0 0,44-1 1325 0 0,-177 29-1893 0 0,0 1 1 0 0,0 0-1 0 0,-1 0 0 0 0,0 0 1 0 0,1 1-1 0 0,-1-1 0 0 0,0 0 0 0 0,0 0 1 0 0,0 1-1 0 0,0-1 0 0 0,0 0 1 0 0,-1 1-1 0 0,1-1 0 0 0,-1 1 1 0 0,1-1-1 0 0,-1 1 0 0 0,0-1 1 0 0,0 1-1 0 0,0-1 0 0 0,-1 1 0 0 0,1-1 1 0 0,0 1-1 0 0,-1-1 0 0 0,0 1 1 0 0,1-1-1 0 0,-1 0 0 0 0,0 1 1 0 0,0-1-1 0 0,-1 0 0 0 0,1 0 1 0 0,0 0-1 0 0,-1 0 0 0 0,0 1-26 0 0,-30 53 97 0 0,-2-1 1 0 0,-3-2-1 0 0,-31 34-97 0 0,51-66 4 0 0,-76 130 111 0 0,92-150-98 0 0,0 1 0 0 0,0 0 0 0 0,0 0 0 0 0,0 0 0 0 0,0 0 0 0 0,1 0 0 0 0,-1 0 0 0 0,1 0 0 0 0,-1 0 0 0 0,1 0 0 0 0,0 1 0 0 0,0-1 0 0 0,0 0 0 0 0,0 0 0 0 0,0 0 0 0 0,0 0 0 0 0,1 0 0 0 0,-1 0 0 0 0,1 1 0 0 0,-1-1 0 0 0,1 0 0 0 0,0 0 0 0 0,0 0 1 0 0,0-1-1 0 0,0 1 0 0 0,0 0 0 0 0,0 0 0 0 0,0 0 0 0 0,1-1 0 0 0,-1 1 0 0 0,1-1 0 0 0,-1 1 0 0 0,1-1 0 0 0,0 0 0 0 0,-1 1 0 0 0,1-1 0 0 0,0 0 0 0 0,0 0 0 0 0,0 0 0 0 0,0 0 0 0 0,0-1 0 0 0,0 1 0 0 0,0 0 0 0 0,0-1 0 0 0,0 0 0 0 0,0 1 0 0 0,1-1-17 0 0,10 2 39 0 0,0-2 1 0 0,0 1-1 0 0,0-1 0 0 0,0-1 0 0 0,0 0 1 0 0,-1-1-1 0 0,1-1 0 0 0,0 0 1 0 0,-1 0-1 0 0,1-1 0 0 0,-1-1 0 0 0,-1 0 1 0 0,6-3-40 0 0,47-34-7511 0 0,-52 36-4072 0 0</inkml:trace>
  <inkml:trace contextRef="#ctx0" brushRef="#br0" timeOffset="1394.716">813 1387 8146 0 0,'0'0'3847'0'0,"0"0"-2134"0"0,0 0-697 0 0,0 0 92 0 0,0 0 259 0 0,0 0 172 0 0,0 0-65 0 0,0 0-286 0 0,0 0-377 0 0,0 0-255 0 0,0 0-77 0 0,0 0-15 0 0,0 0-14 0 0,21-27-31 0 0,66-85-27 0 0,90-160 1319 0 0,-142 209-1647 0 0,4 2 0 0 0,2 1 0 0 0,8-4-64 0 0,57-51 10 0 0,-97 184-426 0 0,-20 173 380 0 0,11-226 39 0 0,-2-11-6 0 0,1-1-1 0 0,1 1 1 0 0,-1-1 0 0 0,1 1 0 0 0,-1 0 0 0 0,1-1-1 0 0,1 1 1 0 0,-1 0 0 0 0,1-1 0 0 0,0 1 0 0 0,0-1-1 0 0,0 1 1 0 0,0-1 0 0 0,1 1 0 0 0,0-1-1 0 0,0 0 1 0 0,0 0 0 0 0,0 1 0 0 0,1-2 0 0 0,-1 1-1 0 0,1 0 1 0 0,0 0 0 0 0,0-1 0 0 0,1 0 0 0 0,-1 0-1 0 0,1 0 1 0 0,-1 0 0 0 0,2 0 3 0 0,-2-3 6 0 0,0 0 0 0 0,1 0 0 0 0,-1-1 0 0 0,1 0 0 0 0,-1 1 0 0 0,0-1 0 0 0,0 0 0 0 0,1-1 1 0 0,-1 1-1 0 0,0 0 0 0 0,0-1 0 0 0,0 0 0 0 0,0 0 0 0 0,-1 0 0 0 0,1 0 0 0 0,0 0 0 0 0,-1 0 0 0 0,1-1 0 0 0,-1 1 0 0 0,0-1 0 0 0,0 0 0 0 0,1-2-6 0 0,8-6 22 0 0,18-23 7 0 0,-1 0 1 0 0,-2-2 0 0 0,-2-1 0 0 0,-1 0-1 0 0,-1-3-29 0 0,85-127 61 0 0,-17 62-5 0 0,-89 128-151 0 0,-3-3 99 0 0,-16 74 68 0 0,5 1 0 0 0,3-1-1 0 0,5 20-71 0 0,18 78 95 0 0,-12-189-251 0 0,14 32-52 0 0,1-30-3572 0 0,-7-12-7913 0 0,-4 6 548 0 0</inkml:trace>
  <inkml:trace contextRef="#ctx0" brushRef="#br0" timeOffset="1663.38">2148 1010 17188 0 0,'0'0'2406'0'0,"0"0"-1237"0"0,0 0-553 0 0,0 0 90 0 0,0 0 214 0 0,0 0 133 0 0,0 0-35 0 0,0 0-250 0 0,0 0-276 0 0,0 0-181 0 0,0 0-95 0 0,0 0-51 0 0,0 0-57 0 0,-8 33-54 0 0,-25 103 11 0 0,9-24-42 0 0,22-87-2401 0 0,7-22-2309 0 0,2-8-3513 0 0,-4 1-3629 0 0</inkml:trace>
  <inkml:trace contextRef="#ctx0" brushRef="#br0" timeOffset="1956.106">2368 859 9250 0 0,'0'0'1846'0'0,"0"0"-310"0"0,0 0-104 0 0,0 0 63 0 0,0 0 82 0 0,0 0-53 0 0,0 0-144 0 0,0 0-199 0 0,0 0-196 0 0,0 0-170 0 0,0 0-104 0 0,0 0-70 0 0,17 8-87 0 0,54 23-90 0 0,10-23 411 0 0,-61-10-840 0 0,1-1 1 0 0,-1-1-1 0 0,0 0 1 0 0,0-1-1 0 0,0-2 1 0 0,18-7-36 0 0,-33 4-2368 0 0,-8 1-6289 0 0,-2 5-2948 0 0</inkml:trace>
  <inkml:trace contextRef="#ctx0" brushRef="#br0" timeOffset="2183.414">2576 578 13251 0 0,'0'0'1071'0'0,"0"0"-244"0"0,0 0 51 0 0,0 0 249 0 0,0 0 207 0 0,0 0 33 0 0,0 0-124 0 0,0 0-228 0 0,-3 37-208 0 0,-9 119-147 0 0,9-9 493 0 0,21 75-949 0 0,10-114-1451 0 0,-16-88-2984 0 0,3-2-3882 0 0,-11-13-3233 0 0</inkml:trace>
  <inkml:trace contextRef="#ctx0" brushRef="#br0" timeOffset="2784.292">2805 1279 8682 0 0,'0'0'2670'0'0,"0"0"-539"0"0,0 0-359 0 0,0 0-269 0 0,0 0-258 0 0,0 0-195 0 0,0 0-111 0 0,0 0-115 0 0,0 0-111 0 0,0 0-79 0 0,0 0-56 0 0,0 0-49 0 0,0 0-42 0 0,14-34-51 0 0,43-110-61 0 0,2-26 642 0 0,41-87-647 0 0,-97 250-372 0 0,1-1 0 0 0,0 0 1 0 0,1 1-1 0 0,-1 0 0 0 0,2 0 1 0 0,-1 0-1 0 0,1 1 0 0 0,0 0 0 0 0,0 0 1 0 0,0 0-1 0 0,1 1 0 0 0,0 0 1 0 0,0 0-1 0 0,1 0 2 0 0,-6 6-4 0 0,-1 0 0 0 0,1 0 1 0 0,-1 0-1 0 0,0 1 0 0 0,1-1 1 0 0,-1 0-1 0 0,0 1 0 0 0,0-1 0 0 0,1 0 1 0 0,-1 1-1 0 0,0-1 0 0 0,-1 1 1 0 0,1 0-1 0 0,0-1 0 0 0,0 1 0 0 0,-1 0 1 0 0,1-1-1 0 0,-1 1 0 0 0,1 0 0 0 0,-1 0 1 0 0,0-1-1 0 0,0 1 0 0 0,0 0 1 0 0,0 0-1 0 0,0 0 0 0 0,0-1 0 0 0,0 1 1 0 0,0 0-1 0 0,-1 0 0 0 0,1 0 1 0 0,-1-1-1 0 0,1 1 0 0 0,-1 0 0 0 0,0-1 1 0 0,-1 2 3 0 0,2 4-19 0 0,-36 166 81 0 0,29-1-103 0 0,7-170 43 0 0,0 0 1 0 0,0 0-1 0 0,0 0 0 0 0,1 0 1 0 0,-1 0-1 0 0,1-1 0 0 0,-1 1 1 0 0,1 0-1 0 0,0 0 0 0 0,-1 0 1 0 0,1-1-1 0 0,0 1 0 0 0,0 0 1 0 0,0-1-1 0 0,1 1 1 0 0,-1-1-1 0 0,0 1 0 0 0,1-1 1 0 0,-1 0-1 0 0,0 0 0 0 0,1 1 1 0 0,0-1-1 0 0,-1 0 0 0 0,1 0 1 0 0,0 0-1 0 0,-1-1 0 0 0,1 1 1 0 0,0 0-1 0 0,0-1 1 0 0,0 1-1 0 0,0-1 0 0 0,-1 1 1 0 0,1-1-1 0 0,0 0 0 0 0,0 0 1 0 0,0 0-1 0 0,0 0 0 0 0,0 0 1 0 0,0-1-1 0 0,0 1 0 0 0,0 0 1 0 0,-1-1-1 0 0,1 1 0 0 0,0-1 1 0 0,0 0-1 0 0,0 0 1 0 0,1 0-3 0 0,26-34 65 0 0,-1 0 1 0 0,-1-2 0 0 0,-2-1 0 0 0,-2-1 0 0 0,16-37-66 0 0,19-29 24 0 0,-42 80-30 0 0,1 0 0 0 0,1 2 0 0 0,2 0 0 0 0,0 1 1 0 0,20-17 5 0 0,-18 32-77 0 0,-20 35 3 0 0,-3-10 114 0 0,-22 162 149 0 0,15 69-978 0 0,17-199-1081 0 0,-5-30-1998 0 0,-1-1-5493 0 0,-2-11-1067 0 0</inkml:trace>
  <inkml:trace contextRef="#ctx0" brushRef="#br0" timeOffset="3161.915">3641 1014 12995 0 0,'0'0'1767'0'0,"0"0"-507"0"0,0 0-190 0 0,0 0 37 0 0,0 0-26 0 0,0 0-110 0 0,0 0-156 0 0,0 0-188 0 0,0 0-142 0 0,0 0-68 0 0,0 0-31 0 0,0 0-70 0 0,0 0-35 0 0,25-15-25 0 0,77-41-44 0 0,-56 39 182 0 0,-9 16 265 0 0,-38 25-149 0 0,-52 64-203 0 0,51-84-306 0 0,-3 4 4 0 0,-1 1 1 0 0,1-1-1 0 0,1 1 1 0 0,-1 1-1 0 0,2-1 0 0 0,-1 1 1 0 0,1-1-1 0 0,1 1 0 0 0,0 0 1 0 0,0 0-1 0 0,1 0 0 0 0,0 0 1 0 0,1 0-1 0 0,0 7-5 0 0,2-13 15 0 0,0 0-1 0 0,1-1 1 0 0,0 1 0 0 0,-1-1-1 0 0,1 1 1 0 0,0-1 0 0 0,1 0-1 0 0,-1 0 1 0 0,0-1 0 0 0,1 1-1 0 0,0-1 1 0 0,-1 1-1 0 0,1-1 1 0 0,0 0 0 0 0,0-1-1 0 0,0 1 1 0 0,1-1 0 0 0,-1 0-1 0 0,0 0 1 0 0,0 0 0 0 0,1 0-1 0 0,-1-1 1 0 0,1 1-1 0 0,-1-1 1 0 0,0 0 0 0 0,1-1-1 0 0,-1 1 1 0 0,1-1 0 0 0,-1 0-1 0 0,0 0 1 0 0,0 0 0 0 0,0-1-1 0 0,1 1 1 0 0,-1-1-1 0 0,0 0 1 0 0,-1 0 0 0 0,1-1-1 0 0,0 1 1 0 0,-1-1 0 0 0,3-1-15 0 0,1-2-494 0 0,34-25-457 0 0,-28 19-2548 0 0,-2 0-3715 0 0,-8 7-4781 0 0</inkml:trace>
  <inkml:trace contextRef="#ctx0" brushRef="#br0" timeOffset="3946.577">3872 212 4897 0 0,'0'0'4245'0'0,"0"0"-1596"0"0,0 0-838 0 0,0 0-272 0 0,0 0-175 0 0,0 0-129 0 0,0 0-148 0 0,0 0-183 0 0,0 0-135 0 0,0 0-20 0 0,0 0 17 0 0,0 0 8 0 0,0 0-59 0 0,13 13-142 0 0,74 83 275 0 0,-54-52-668 0 0,-2 1-1 0 0,-3 2 1 0 0,-1 1-1 0 0,-2 0 1 0 0,-3 2-1 0 0,-1 1 1 0 0,-3 1-1 0 0,-2 0 1 0 0,-3 1-1 0 0,-2 1 1 0 0,-2 0-1 0 0,1 41-179 0 0,-9-66-20 0 0,-1 0 1 0 0,-1 1-1 0 0,-1-1 0 0 0,-2 0 0 0 0,-1 0 1 0 0,-2 0-1 0 0,0-1 0 0 0,-2 0 0 0 0,-1 0 1 0 0,-1-1-1 0 0,-2 0 0 0 0,0-1 1 0 0,-2 0-1 0 0,-1-2 0 0 0,-4 5 20 0 0,-4 0-267 0 0,-2-1 0 0 0,-2-2 0 0 0,0 0 0 0 0,-1-2 0 0 0,-2-1 0 0 0,-17 10 267 0 0,-34 15-3965 0 0,-1-5-4840 0 0,47-27-3142 0 0</inkml:trace>
  <inkml:trace contextRef="#ctx0" brushRef="#br0" timeOffset="4547.413">1154 332 0 0 0,'0'0'896'0'0,"0"0"606"0"0,0 0 178 0 0,0 0 162 0 0,0 0 86 0 0,0 0-46 0 0,0 0-158 0 0,-33 14-281 0 0,-106 51-272 0 0,131-63-1046 0 0,2 2 0 0 0,-1-1-1 0 0,0 1 1 0 0,1 0-1 0 0,-1 0 1 0 0,1 1 0 0 0,0 0-1 0 0,1 0 1 0 0,-1 0 0 0 0,1 1-1 0 0,0 0 1 0 0,0 0-1 0 0,1 1-124 0 0,-8 9 338 0 0,-7 8-2 0 0,2 1 0 0 0,1 0 1 0 0,1 1-1 0 0,1 0 0 0 0,1 2 0 0 0,2-1 0 0 0,0 1 0 0 0,2 1 1 0 0,1 0-1 0 0,2 0 0 0 0,1 1 0 0 0,1-1 0 0 0,1 1 0 0 0,1 18-336 0 0,4-19 84 0 0,2 1 0 0 0,0-1 0 0 0,2 1-1 0 0,1-2 1 0 0,1 1 0 0 0,2-1 0 0 0,1 0 0 0 0,1-1-1 0 0,1 0 1 0 0,2-1 0 0 0,0 0 0 0 0,2-2-1 0 0,0 0 1 0 0,2 0 0 0 0,1-2 0 0 0,0-1-1 0 0,2 0 1 0 0,0-1 0 0 0,1-2 0 0 0,1 0-1 0 0,1-2 1 0 0,1 0 0 0 0,0-2 0 0 0,1-1-1 0 0,0-1 1 0 0,23 7-84 0 0,153 37-878 0 0,-116-42-4441 0 0,-57-11-5801 0 0</inkml:trace>
  <inkml:trace contextRef="#ctx0" brushRef="#br0" timeOffset="6081.654">4269 648 0 0 0,'0'0'1363'0'0,"0"0"479"0"0,0 0 189 0 0,0 0-16 0 0,0 0-115 0 0,0 0-261 0 0,0 0-278 0 0,0 0-292 0 0,0 0-230 0 0,0 0-151 0 0,-4 2-98 0 0,-14 8-65 0 0,13-7-41 0 0,5-3-56 0 0,0 0-66 0 0,0 0-40 0 0,0 0-36 0 0,27 1 3429 0 0,-19 0-3455 0 0,0 0 1 0 0,0-1-1 0 0,0 0 0 0 0,0 0 0 0 0,0 0 0 0 0,0-1 0 0 0,0 0 0 0 0,0-1 1 0 0,0 0-1 0 0,-1 0 0 0 0,1 0 0 0 0,-1-1 0 0 0,1 0 0 0 0,-1-1 0 0 0,4-2-260 0 0,97-55 1050 0 0,-97 54-1047 0 0,-11 8 12 0 0,0-1 1 0 0,-1 0 0 0 0,1 1-1 0 0,0-1 1 0 0,0 0 0 0 0,0 1-1 0 0,0-1 1 0 0,0 1 0 0 0,0-1-1 0 0,0 0 1 0 0,0 1 0 0 0,0-1-1 0 0,0 0 1 0 0,1 1 0 0 0,-1-1-1 0 0,0 1 1 0 0,0-1 0 0 0,0 0 0 0 0,0 1-1 0 0,1-1 1 0 0,-1 0 0 0 0,0 0-1 0 0,0 1 1 0 0,0-1 0 0 0,1 0-1 0 0,-1 1 1 0 0,0-1 0 0 0,1 0-1 0 0,-1 0 1 0 0,0 1 0 0 0,0-1-1 0 0,1 0 1 0 0,-1 0 0 0 0,1 0-1 0 0,-1 0 1 0 0,0 0 0 0 0,1 1-1 0 0,-1-1 1 0 0,0 0 0 0 0,1 0 0 0 0,-1 0-1 0 0,0 0 1 0 0,1 0 0 0 0,-1 0-1 0 0,1 0 1 0 0,-1 0 0 0 0,0 0-1 0 0,1 0 1 0 0,-1 0 0 0 0,0 0-1 0 0,1-1 1 0 0,-1 1 0 0 0,0 0-1 0 0,1 0 1 0 0,-1 0 0 0 0,0 0-1 0 0,1-1 1 0 0,-1 1-16 0 0,1 351 195 0 0,16-216-184 0 0,-2 76 11 0 0,-15-211-20 0 0,0 0 0 0 0,0 0-4 0 0,0 0 11 0 0,0 0 19 0 0,0 0 5 0 0,0 0 6 0 0,0 0 8 0 0,0 0 26 0 0,0 0 2 0 0,0 0-15 0 0,8-47 190 0 0,138-336-63 0 0,1 5-52 0 0,-111 293-253 0 0,-36 85 54 0 0,0 0-18 0 0,0 0-38 0 0,0 0-76 0 0,0 0-111 0 0,0 0-164 0 0,0 0-216 0 0,0 0-296 0 0,0 0-400 0 0,0 0-621 0 0,0 0-1669 0 0,0 0-4108 0 0,0 0-2839 0 0</inkml:trace>
  <inkml:trace contextRef="#ctx0" brushRef="#br0" timeOffset="128334.775">4890 1145 5649 0 0,'0'0'1597'0'0,"0"0"-301"0"0,0 0-21 0 0,0 0 193 0 0,0 0 191 0 0,0 0 44 0 0,0 0-216 0 0,0 0-292 0 0,0 0-231 0 0,0 0-202 0 0,0 0-101 0 0,-5-2-53 0 0,-13-3-44 0 0,14 31 2650 0 0,1 13-2874 0 0,-2 0 0 0 0,-1 0 0 0 0,-1-1 0 0 0,-3 0 0 0 0,-12 32-340 0 0,-8 37 150 0 0,1 0-116 0 0,31-124-3068 0 0,7-35-1579 0 0,-6 43 3323 0 0,5-15-2668 0 0,-2 7-2312 0 0,-1 6-551 0 0</inkml:trace>
  <inkml:trace contextRef="#ctx0" brushRef="#br0" timeOffset="128607.745">4797 1125 4657 0 0,'0'0'2899'0'0,"0"0"-733"0"0,0 0-472 0 0,0 0-153 0 0,0 0-58 0 0,0 0-124 0 0,0 0-249 0 0,0 0-310 0 0,0 0-264 0 0,0 0-133 0 0,0 0 10 0 0,0 0 97 0 0,0 0 125 0 0,6 7 90 0 0,-4-5-679 0 0,1 1 81 0 0,0 0 1 0 0,0 0-1 0 0,0 1 0 0 0,1-2 0 0 0,-1 1 0 0 0,1 0 0 0 0,0-1 0 0 0,0 0 1 0 0,0 0-1 0 0,0 0 0 0 0,0 0 0 0 0,0-1 0 0 0,0 1 0 0 0,1-1 0 0 0,-1 0 1 0 0,2 0-128 0 0,23 0 389 0 0,0-1 0 0 0,0-1 0 0 0,-1-1 0 0 0,1-2 1 0 0,-1-1-1 0 0,21-6-389 0 0,50-12-475 0 0,-88 22-80 0 0,-11 2-4287 0 0,-23 13-561 0 0,13-6-277 0 0,-2 0-2712 0 0</inkml:trace>
  <inkml:trace contextRef="#ctx0" brushRef="#br0" timeOffset="128849.419">4784 1426 7714 0 0,'0'0'3670'0'0,"0"0"-1592"0"0,0 0-844 0 0,0 0-249 0 0,0 0-34 0 0,0 0 54 0 0,0 0 45 0 0,0 0-33 0 0,0 0-102 0 0,0 0-115 0 0,0 0-141 0 0,0 0-133 0 0,0 0-117 0 0,19 6-132 0 0,66 17-115 0 0,-6-24-201 0 0,-57-5-153 0 0,71-17-2178 0 0,-62 13-1049 0 0,-3-2-3495 0 0,-16 4-3604 0 0</inkml:trace>
  <inkml:trace contextRef="#ctx0" brushRef="#br0" timeOffset="129911.063">5261 73 0 0 0,'0'0'1240'0'0,"0"0"294"0"0,0 0 102 0 0,0 0 41 0 0,0 0-26 0 0,0 0-103 0 0,0 0-62 0 0,0 0-113 0 0,0 0-108 0 0,-4-7-99 0 0,-11-22-69 0 0,-8 11 9240 0 0,80 0-9800 0 0,-6 17-409 0 0,-49 3-126 0 0,0-1 0 0 0,-1 1 0 0 0,1-1 0 0 0,0 1 0 0 0,-1 0-1 0 0,1 0 1 0 0,-1 0 0 0 0,1 0 0 0 0,-1 0 0 0 0,0 0 0 0 0,0 0 0 0 0,0 0 0 0 0,0 1 0 0 0,0-1 0 0 0,-1 0-1 0 0,1 1 1 0 0,-1-1 0 0 0,1 0 0 0 0,-1 1 0 0 0,0-1 0 0 0,0 1 0 0 0,0-1 0 0 0,0 0 0 0 0,-1 1 0 0 0,1-1-1 0 0,0 0 1 0 0,-1 1-2 0 0,1-1-2 0 0,-15 122 156 0 0,-40-2-41 0 0,52-116-101 0 0,1-2-7 0 0,0 0-1 0 0,0 0 1 0 0,0 1 0 0 0,1-1 0 0 0,-1 0 0 0 0,1 1 0 0 0,0-1-1 0 0,1 1 1 0 0,-1-1 0 0 0,1 1 0 0 0,-1-1 0 0 0,1 1-1 0 0,1-1 1 0 0,-1 1 0 0 0,1 1-5 0 0,53 17 191 0 0,101-20 506 0 0,84-26-42 0 0,-208 20-504 0 0,-31 3-173 0 0,0 0 14 0 0,0 0 12 0 0,0 0-41 0 0,0 0 26 0 0,0 0-15 0 0,0 0-17 0 0,0 0-13 0 0,0 0 11 0 0,0 0-13 0 0,0 0-38 0 0,-4-14-4311 0 0,0 5-7302 0 0,2 8 158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8:35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1048 10114 0 0,'0'0'1186'0'0,"0"0"-365"0"0,0 0-363 0 0,0 0 106 0 0,0 0 325 0 0,0 0 309 0 0,0 0 172 0 0,0 0-68 0 0,0 0-127 0 0,0 0-132 0 0,0 0-117 0 0,31-9-97 0 0,100-31-100 0 0,-37-11 237 0 0,-74 35-755 0 0,60-49 601 0 0,-4-4 0 0 0,31-37-812 0 0,116-136 618 0 0,-101 106-404 0 0,112-111 200 0 0,-218 232-383 0 0,-12 10-14 0 0,1-1 0 0 0,1 1 0 0 0,-1 1 0 0 0,1-1 0 0 0,0 1 0 0 0,0 0 0 0 0,0 0 1 0 0,0 1-1 0 0,1-1 0 0 0,0 1 0 0 0,6-1-17 0 0,-12 4 4 0 0,0 0 0 0 0,0 1 0 0 0,0-1 1 0 0,0 0-1 0 0,0 1 0 0 0,-1-1 1 0 0,1 1-1 0 0,0-1 0 0 0,0 1 0 0 0,0-1 1 0 0,0 1-1 0 0,0 0 0 0 0,-1 0 0 0 0,1-1 1 0 0,0 1-1 0 0,-1 0 0 0 0,1 0 0 0 0,0 0 1 0 0,-1 0-1 0 0,1-1 0 0 0,-1 1 0 0 0,0 0 1 0 0,1 0-1 0 0,-1 0 0 0 0,0 0 0 0 0,1 0 1 0 0,-1 0-1 0 0,0 0 0 0 0,0 0 0 0 0,0 0 1 0 0,0 1-1 0 0,0-1 0 0 0,0 0 0 0 0,0 0 1 0 0,0 0-1 0 0,0 0 0 0 0,-1 0 0 0 0,1 0 1 0 0,-1 0-5 0 0,2 3 20 0 0,-2 39 86 0 0,-2 0 0 0 0,-1-1-1 0 0,-2 0 1 0 0,-2 0 0 0 0,-2-1-1 0 0,-2 0 1 0 0,-2 0 0 0 0,-1-1-1 0 0,-3 1-105 0 0,-43 86 107 0 0,-6-3 1 0 0,-10 6-108 0 0,75-128 1 0 0,-15 27 5 0 0,3-3 7 0 0,-2 0 0 0 0,-1 0 0 0 0,0-2 0 0 0,-2 0 0 0 0,-1-1 1 0 0,-1-1-1 0 0,-3 2-13 0 0,19-20-4 0 0,0 0 0 0 0,0 0 1 0 0,-1-1-1 0 0,1 1 0 0 0,-1-1 1 0 0,1-1-1 0 0,-1 1 0 0 0,0-1 1 0 0,0 0-1 0 0,0 0 0 0 0,-1 0 1 0 0,1-1-1 0 0,0 0 1 0 0,-1 0-1 0 0,1-1 0 0 0,0 0 1 0 0,-1 0-1 0 0,1 0 0 0 0,0-1 1 0 0,-1 0-1 0 0,1 0 0 0 0,0-1 1 0 0,0 0-1 0 0,0 0 0 0 0,0 0 1 0 0,0-1-1 0 0,0 1 0 0 0,1-1 1 0 0,-1-1-1 0 0,1 1 0 0 0,-2-2 4 0 0,-2-8-180 0 0,0 0-1 0 0,1 0 0 0 0,1-1 1 0 0,0 0-1 0 0,1 0 0 0 0,0 0 1 0 0,1-1-1 0 0,1 0 0 0 0,0 0 1 0 0,1 0-1 0 0,1-1 0 0 0,0 1 1 0 0,1-1-1 0 0,1 1 0 0 0,0-1 1 0 0,1 1-1 0 0,2-6 181 0 0,18-37-3823 0 0,10 32-6289 0 0,-24 21-201 0 0</inkml:trace>
  <inkml:trace contextRef="#ctx0" brushRef="#br0" timeOffset="339.085">1486 347 1200 0 0,'0'0'2450'0'0,"0"0"-393"0"0,0 0-289 0 0,0 0-108 0 0,0 0-18 0 0,0 0 54 0 0,0 0 150 0 0,0 0 89 0 0,0 0-117 0 0,0 0-292 0 0,0 0-356 0 0,0 0-304 0 0,5 22-209 0 0,13 72-119 0 0,-33-20 67 0 0,6-51-405 0 0,2-3-112 0 0,1 0-1 0 0,1 0 0 0 0,1 0 0 0 0,1 1 0 0 0,1-1 0 0 0,0 1 1 0 0,2 0-1 0 0,1 7-87 0 0,-1-20 1 0 0,1 0 1 0 0,0 1 0 0 0,1-1 0 0 0,0 0-1 0 0,0 0 1 0 0,1 0 0 0 0,0 0-1 0 0,0-1 1 0 0,1 1 0 0 0,0-1-1 0 0,0 0 1 0 0,1 0 0 0 0,0 0 0 0 0,0 0-1 0 0,0-1 1 0 0,1 0 0 0 0,0 0-1 0 0,0-1 1 0 0,1 0 0 0 0,0 0 0 0 0,0 0-1 0 0,0 0-1 0 0,8 1 77 0 0,1 0 0 0 0,-1-1 0 0 0,1-1 0 0 0,0 0-1 0 0,0-1 1 0 0,0-1 0 0 0,1-1 0 0 0,-1 0 0 0 0,0-1 0 0 0,1 0-1 0 0,-1-2 1 0 0,0 0 0 0 0,0-1 0 0 0,0 0 0 0 0,0-1 0 0 0,0-1-1 0 0,-1-1 1 0 0,0 0 0 0 0,0-1 0 0 0,0 0 0 0 0,-1-1 0 0 0,0-1-1 0 0,-1 0 1 0 0,0-1 0 0 0,0-1 0 0 0,1-2-77 0 0,-4 6 66 0 0,-1 0 1 0 0,-1-1-1 0 0,1-1 1 0 0,-1 1-1 0 0,-1-1 1 0 0,0-1-1 0 0,0 1 1 0 0,0-1-1 0 0,-2 0 1 0 0,1-1-1 0 0,-1 0 0 0 0,-1 1 1 0 0,1-1-1 0 0,-2-1 1 0 0,0 1-1 0 0,0-1 1 0 0,-1 1-1 0 0,-1-1 1 0 0,0 0-1 0 0,0 1 1 0 0,-1-1-1 0 0,0 0 1 0 0,-1 0-1 0 0,-1 1 0 0 0,0-1 1 0 0,-1 1-1 0 0,0-1 1 0 0,0 1-1 0 0,-1 0 1 0 0,-5-9-67 0 0,0 7-38 0 0,0 1-1 0 0,-2 0 1 0 0,1 1 0 0 0,-1 0 0 0 0,-1 1 0 0 0,0 0-1 0 0,0 0 1 0 0,-1 2 0 0 0,-1-1 0 0 0,1 2 0 0 0,-1 0-1 0 0,0 0 1 0 0,-1 2 0 0 0,1-1 0 0 0,-1 2 0 0 0,0 0-1 0 0,-1 1 1 0 0,1 0 0 0 0,0 1 0 0 0,-1 1 0 0 0,1 1-1 0 0,-1 0 1 0 0,0 1 0 0 0,1 0 0 0 0,-15 4 38 0 0,20-3-205 0 0,1 1 0 0 0,-1 0 0 0 0,1 0 0 0 0,0 1 1 0 0,0 0-1 0 0,0 1 0 0 0,1 0 0 0 0,0 0 0 0 0,0 1 0 0 0,0 0 0 0 0,0 0 205 0 0,-29 28-8885 0 0,24-18-3741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8:38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78 207 2553 0 0,'0'0'1581'0'0,"0"0"-84"0"0,0 0-48 0 0,0 0 72 0 0,0 0 128 0 0,0 0 114 0 0,0 0-34 0 0,0 0-202 0 0,0 0-282 0 0,0 0-330 0 0,0 0-316 0 0,-14 9-243 0 0,-41 27-147 0 0,54-36-189 0 0,1 1 0 0 0,-1-1 0 0 0,1 0 0 0 0,-1 0 0 0 0,1 1 0 0 0,0-1-1 0 0,-1 0 1 0 0,1 1 0 0 0,-1-1 0 0 0,1 0 0 0 0,0 1 0 0 0,-1-1 0 0 0,1 1 0 0 0,0-1 0 0 0,-1 1-1 0 0,1-1 1 0 0,0 1 0 0 0,-1-1 0 0 0,1 1 0 0 0,0-1 0 0 0,0 1 0 0 0,0-1 0 0 0,0 1-1 0 0,-1-1 1 0 0,1 1 0 0 0,0-1 0 0 0,0 1 0 0 0,0-1 0 0 0,0 1 0 0 0,0-1 0 0 0,0 1 0 0 0,1 0-1 0 0,-1-1 1 0 0,0 1 0 0 0,0-1 0 0 0,0 1 0 0 0,0-1 0 0 0,1 1 0 0 0,-1-1 0 0 0,0 1-1 0 0,0-1 1 0 0,1 1 0 0 0,-1-1 0 0 0,0 0 0 0 0,1 1 0 0 0,-1-1 0 0 0,0 1 0 0 0,1-1 0 0 0,-1 0-1 0 0,1 1 1 0 0,-1-1 0 0 0,1 0 0 0 0,-1 0 0 0 0,1 1 0 0 0,-1-1 0 0 0,1 0 0 0 0,-1 0-1 0 0,1 0 1 0 0,-1 1 0 0 0,1-1 0 0 0,-1 0 0 0 0,1 0 0 0 0,-1 0 0 0 0,1 0 0 0 0,-1 0 0 0 0,1 0-20 0 0,7 3 182 0 0,0 0 1 0 0,1-1 0 0 0,-1 0-1 0 0,0 0 1 0 0,1-1-1 0 0,-1 0 1 0 0,1-1 0 0 0,-1 1-1 0 0,1-1 1 0 0,-1-1 0 0 0,1 0-1 0 0,-1 0 1 0 0,1-1 0 0 0,-1 0-1 0 0,0 0 1 0 0,0-1-1 0 0,0 0 1 0 0,0-1 0 0 0,0 1-1 0 0,6-6-182 0 0,13-8 235 0 0,-1-2-1 0 0,-1 0 0 0 0,0-2 0 0 0,-2-1 0 0 0,0 0 0 0 0,-2-2 0 0 0,12-17-234 0 0,4-34 557 0 0,-29 116 92 0 0,33 483-120 0 0,-3-178-430 0 0,-7-180-35 0 0,-31-166-53 0 0,1-1 0 0 0,-1 0 0 0 0,0 1-1 0 0,0-1 1 0 0,1 1 0 0 0,-1-1 0 0 0,0 1 0 0 0,0-1-1 0 0,1 1 1 0 0,-1-1 0 0 0,1 1 0 0 0,-1 0 0 0 0,0-1-1 0 0,1 1 1 0 0,-1-1 0 0 0,1 1 0 0 0,-1 0 0 0 0,1-1-1 0 0,-1 1 1 0 0,1 0 0 0 0,-1 0 0 0 0,1 0 0 0 0,0-1-1 0 0,-1 1 1 0 0,1 0 0 0 0,-1 0 0 0 0,1 0 0 0 0,-1 0-1 0 0,1 0 1 0 0,0 0 0 0 0,-1 0 0 0 0,1 0 0 0 0,-1 0-1 0 0,1 0 1 0 0,-1 0 0 0 0,1 0 0 0 0,0 0 0 0 0,-1 1-1 0 0,1-1 1 0 0,-1 0 0 0 0,1 0 0 0 0,-1 1 0 0 0,1-1-1 0 0,-1 0 1 0 0,1 1 0 0 0,-1-1 0 0 0,1 0 0 0 0,-1 1-1 0 0,0-1 1 0 0,1 1 0 0 0,-1-1 0 0 0,1 1 0 0 0,-1-1-1 0 0,0 1 1 0 0,0-1 0 0 0,1 1 0 0 0,-1-1 0 0 0,0 1-1 0 0,0-1 1 0 0,0 1 0 0 0,1 0 0 0 0,-1-1 0 0 0,0 1-1 0 0,0-1 1 0 0,0 1 0 0 0,0-1 0 0 0,0 1 0 0 0,0 0-1 0 0,0-1 1 0 0,0 1-11 0 0,28-116 438 0 0,15-53-256 0 0,7 2 0 0 0,33-65-182 0 0,21-42 90 0 0,-94 215-183 0 0,-22 73-1413 0 0,-26 49-2901 0 0,24-40-2751 0 0,7-12-4572 0 0</inkml:trace>
  <inkml:trace contextRef="#ctx0" brushRef="#br0" timeOffset="708.678">1074 797 480 0 0,'0'0'1995'0'0,"0"0"12"0"0,0 0 142 0 0,0 0 82 0 0,0 0-8 0 0,0 0-85 0 0,0 0-283 0 0,0 0-259 0 0,0 0-278 0 0,0 0-257 0 0,0 0-198 0 0,0 0-172 0 0,-2-10 1984 0 0,-25 242-569 0 0,-8 50-1826 0 0,35-281-320 0 0,0-1-7 0 0,0 0-3 0 0,0 0-12 0 0,0 0-11 0 0,0 0-46 0 0,0-13-717 0 0,18-64-2532 0 0,-6 44-619 0 0,-2 9-1933 0 0,-3 9-3614 0 0</inkml:trace>
  <inkml:trace contextRef="#ctx0" brushRef="#br0" timeOffset="1070.631">1010 781 1328 0 0,'0'0'2185'0'0,"0"0"-190"0"0,0 0-8 0 0,0 0 132 0 0,0 0 68 0 0,0 0-62 0 0,0 0-224 0 0,0 0-343 0 0,0 0-310 0 0,0 0-254 0 0,0 0-199 0 0,0 0-135 0 0,0 0-71 0 0,-3 4-37 0 0,-11 9-34 0 0,39-6 2531 0 0,193-22-949 0 0,-160 14-2239 0 0,-68 21-1072 0 0,-13 13-1747 0 0,12-20-1623 0 0,4-6 126 0 0,0 1-7106 0 0</inkml:trace>
  <inkml:trace contextRef="#ctx0" brushRef="#br0" timeOffset="1320.982">972 1097 9946 0 0,'0'0'1954'0'0,"0"0"-508"0"0,0 0-377 0 0,0 0-54 0 0,0 0 119 0 0,0 0 104 0 0,0 0 48 0 0,0 0-128 0 0,0 0-163 0 0,0 0-114 0 0,0 0-158 0 0,0 0-84 0 0,0 0-93 0 0,16 7-87 0 0,50 19-80 0 0,40-20 318 0 0,-44-11-1011 0 0,-22-2-7405 0 0,-33 4-3884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8:4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2547 1519 32 0 0,'0'0'1590'0'0,"0"0"13"0"0,0 0 146 0 0,0 0 261 0 0,0 0 143 0 0,0 0-22 0 0,0 0-226 0 0,0 0-367 0 0,0 0-316 0 0,0 0-229 0 0,0 0-131 0 0,-5 1-59 0 0,-17 5 714 0 0,22-6-778 0 0,0 0-28 0 0,0 0-40 0 0,2-20-99 0 0,2 0 0 0 0,0 0 0 0 0,1 1-1 0 0,0-1 1 0 0,2 1 0 0 0,1 1 0 0 0,3-8-572 0 0,9-20 202 0 0,3 1-1 0 0,1 0 1 0 0,2 2 0 0 0,2 0-1 0 0,2 3 1 0 0,22-25-202 0 0,110-108 293 0 0,-162 172-296 0 0,1 0 0 0 0,-1 1-1 0 0,1-1 1 0 0,0 1 0 0 0,-1-1 0 0 0,1 1-1 0 0,-1 0 1 0 0,1-1 0 0 0,0 1-1 0 0,-1 0 1 0 0,1-1 0 0 0,0 1 0 0 0,-1 0-1 0 0,1 0 1 0 0,0-1 0 0 0,0 1-1 0 0,-1 0 1 0 0,1 0 0 0 0,0 0 0 0 0,0 0-1 0 0,-1 0 1 0 0,1 0 0 0 0,0 0 0 0 0,0 0-1 0 0,-1 1 1 0 0,1-1 0 0 0,0 0-1 0 0,-1 0 1 0 0,1 1 0 0 0,0-1 0 0 0,0 0-1 0 0,-1 1 1 0 0,1-1 0 0 0,-1 0-1 0 0,1 1 1 0 0,0-1 0 0 0,-1 1 0 0 0,1-1-1 0 0,-1 1 1 0 0,1 0 0 0 0,-1-1-1 0 0,1 1 1 0 0,-1-1 0 0 0,0 1 0 0 0,1 0-1 0 0,-1-1 1 0 0,0 1 0 0 0,1 0-1 0 0,-1-1 1 0 0,0 1 0 0 0,0 0 0 0 0,0 0-1 0 0,0-1 1 0 0,0 1 0 0 0,0 0 0 0 0,0 0-1 0 0,0 0 4 0 0,5 6 46 0 0,6 19-36 0 0,0 1-1 0 0,-1 0 1 0 0,-2 0 0 0 0,-1 1 0 0 0,-1 0 0 0 0,-1 0-1 0 0,-2 0 1 0 0,0 1 0 0 0,-2 8-10 0 0,2 224-17 0 0,-3-260 31 0 0,0-1 38 0 0,4-15 115 0 0,12-42-150 0 0,4 1 1 0 0,1 0-1 0 0,3 2 0 0 0,2 1 1 0 0,3 1-1 0 0,2 1 0 0 0,2 2 1 0 0,2 1-1 0 0,40-42-17 0 0,-65 80 1 0 0,-6 4-4 0 0,0 1-1 0 0,1-1 0 0 0,-1 1 1 0 0,1 0-1 0 0,1 0 1 0 0,-1 1-1 0 0,1-1 1 0 0,-1 1-1 0 0,1 0 0 0 0,1 1 1 0 0,-1-1-1 0 0,0 1 1 0 0,1 1-1 0 0,0-1 1 0 0,-1 1-1 0 0,2 0 4 0 0,-5 4-2 0 0,0 0 1 0 0,0 1-1 0 0,0-1 0 0 0,0 1 1 0 0,-1 0-1 0 0,1 0 0 0 0,-1 0 0 0 0,0 0 1 0 0,0 0-1 0 0,0 0 0 0 0,0 0 1 0 0,0 1-1 0 0,-1-1 0 0 0,1 1 1 0 0,-1-1-1 0 0,0 1 0 0 0,0 0 1 0 0,-1-1-1 0 0,1 2 2 0 0,1 1-4 0 0,15 138 164 0 0,-14-105-115 0 0,-2 0 0 0 0,-2 0-1 0 0,-2 0 1 0 0,-1-1 0 0 0,-8 32-45 0 0,2-20 13 0 0,10-49-55 0 0,0-1-24 0 0,0 0-15 0 0,0 0-28 0 0,0 0-51 0 0,0 0-59 0 0,15-12-2220 0 0,-7 5 655 0 0,1 1-925 0 0,0 0-4985 0 0,-2 2-4250 0 0</inkml:trace>
  <inkml:trace contextRef="#ctx0" brushRef="#br0" timeOffset="481.884">3674 1230 11723 0 0,'0'0'1961'0'0,"0"0"-256"0"0,0 0-210 0 0,0 0-66 0 0,0 0-119 0 0,0 0-118 0 0,0 0-208 0 0,0 0-256 0 0,0 0-219 0 0,0 0-151 0 0,0 0-66 0 0,0 0 2 0 0,0 0 25 0 0,5-3-1 0 0,159-60 1403 0 0,-100 59-1441 0 0,-63 32 2 0 0,-86 93 283 0 0,15-28-389 0 0,67-91-172 0 0,1 1-1 0 0,0 0 1 0 0,0 0 0 0 0,0 0 0 0 0,0 1 0 0 0,1-1 0 0 0,-1 0 0 0 0,1 1 0 0 0,0-1 0 0 0,0 1 0 0 0,0-1 0 0 0,1 1 0 0 0,-1-1 0 0 0,1 1 0 0 0,0 0 0 0 0,0-1 0 0 0,0 1 0 0 0,0-1 0 0 0,0 1 0 0 0,1 0 0 0 0,0-1 0 0 0,0 1-1 0 0,0-1 1 0 0,0 1 0 0 0,0-1 0 0 0,1 0 0 0 0,0 0 0 0 0,1 4-4 0 0,2-4 5 0 0,-1 0-1 0 0,1 0 0 0 0,0 0 1 0 0,0 0-1 0 0,1-1 1 0 0,-1 0-1 0 0,0 0 1 0 0,1 0-1 0 0,-1-1 0 0 0,1 0 1 0 0,-1 0-1 0 0,1 0 1 0 0,0-1-1 0 0,-1 0 0 0 0,1 0 1 0 0,0 0-1 0 0,-1-1 1 0 0,1 1-1 0 0,0-1 0 0 0,-1-1 1 0 0,1 1-1 0 0,-1-1 1 0 0,1 0-1 0 0,-1 0 1 0 0,4-3-5 0 0,43-36-2890 0 0,-41 31 602 0 0,-2 0-1233 0 0,-4 2-3303 0 0,0 1-5011 0 0</inkml:trace>
  <inkml:trace contextRef="#ctx0" brushRef="#br0" timeOffset="1364.575">4418 902 8762 0 0,'0'0'1460'0'0,"0"0"26"0"0,0 0 49 0 0,0 0 39 0 0,0 0-24 0 0,0 0-93 0 0,0 0-109 0 0,0 0-206 0 0,0 0-215 0 0,0 0-206 0 0,0 0-156 0 0,0 0-98 0 0,0 0-85 0 0,-11-2-18 0 0,-48-7 259 0 0,52 10-565 0 0,0 1 1 0 0,-1 0 0 0 0,2 0-1 0 0,-1 1 1 0 0,0 0 0 0 0,0 1 0 0 0,1-1-1 0 0,0 1 1 0 0,0 0 0 0 0,0 1 0 0 0,0-1-1 0 0,1 1 1 0 0,-1 0 0 0 0,1 1-1 0 0,-3 4-58 0 0,-15 12 28 0 0,14-12-22 0 0,1 1 1 0 0,0 0-1 0 0,0 1 1 0 0,1-1-1 0 0,1 1 1 0 0,0 1-1 0 0,1-1 1 0 0,-2 7-7 0 0,-7 81-54 0 0,15-97 66 0 0,0 0 0 0 0,0 0-1 0 0,1 0 1 0 0,-1-1 0 0 0,1 1-1 0 0,-1-1 1 0 0,1 1-1 0 0,0-1 1 0 0,0 1 0 0 0,0-1-1 0 0,1 0 1 0 0,-1 0 0 0 0,0 0-1 0 0,1 0 1 0 0,-1-1-1 0 0,1 1 1 0 0,0-1 0 0 0,-1 1-1 0 0,1-1 1 0 0,0 0 0 0 0,0 0-1 0 0,0 0 1 0 0,0 0 0 0 0,0-1-1 0 0,0 1 1 0 0,0-1-1 0 0,0 0 1 0 0,0 0 0 0 0,0 0-1 0 0,0 0 1 0 0,0 0 0 0 0,1-1-1 0 0,-1 1 1 0 0,0-1-1 0 0,-1 0 1 0 0,1 0 0 0 0,0 0-1 0 0,0 0 1 0 0,0-1 0 0 0,-1 1-1 0 0,1-1 1 0 0,0 1 0 0 0,0-2-12 0 0,23-14 175 0 0,0-1 1 0 0,-1-2 0 0 0,-1 0 0 0 0,-1-2 0 0 0,-1 0 0 0 0,-1-1 0 0 0,-1-2 0 0 0,-1 0 0 0 0,-1-1 0 0 0,-2-1 0 0 0,12-23-176 0 0,54-81 425 0 0,-80 200-270 0 0,-12 290 37 0 0,12-303-156 0 0,-3 1 0 0 0,-2 0 0 0 0,-2 0 1 0 0,-3-1-1 0 0,-2 0 0 0 0,-16 46-36 0 0,7-52 35 0 0,-2-1 0 0 0,-2-1 0 0 0,-2-1 0 0 0,-3-1 0 0 0,-1-2 0 0 0,-2 0 1 0 0,-7 3-36 0 0,35-42 8 0 0,0 0 0 0 0,-1-1 1 0 0,0 1-1 0 0,0-1 1 0 0,0 1-1 0 0,-1-1 0 0 0,1-1 1 0 0,-1 1-1 0 0,0-1 1 0 0,0 0-1 0 0,0 0 1 0 0,-1 0-1 0 0,1 0 0 0 0,-1-1 1 0 0,0 0-1 0 0,1 0 1 0 0,-1-1-1 0 0,0 0 1 0 0,0 0-1 0 0,0 0 0 0 0,0-1 1 0 0,-2 1-9 0 0,4-5 10 0 0,1 1 0 0 0,1-1 0 0 0,-1 0 0 0 0,0 0 0 0 0,1 0 0 0 0,0 0-1 0 0,0 0 1 0 0,0-1 0 0 0,0 1 0 0 0,1-1 0 0 0,0 1 0 0 0,0-1 0 0 0,0 1 0 0 0,0-1 0 0 0,1 0 0 0 0,0 1 0 0 0,0-1 0 0 0,0 0 0 0 0,0 0 0 0 0,1-1-10 0 0,3-23-5 0 0,1 1 0 0 0,1 0 1 0 0,1 0-1 0 0,2 0 1 0 0,0 1-1 0 0,2 0 1 0 0,1 1-1 0 0,1 0 0 0 0,2 1 1 0 0,0 1-1 0 0,1 0 1 0 0,2 1-1 0 0,0 0 0 0 0,2 2 1 0 0,0 0-1 0 0,13-9 5 0 0,-23 20-1 0 0,0 1 0 0 0,1 0-1 0 0,0 0 1 0 0,0 1 0 0 0,0 0 0 0 0,1 1-1 0 0,1 1 1 0 0,-1 0 0 0 0,1 0 0 0 0,0 1-1 0 0,0 1 1 0 0,0 0 0 0 0,1 1 0 0 0,0 1-1 0 0,-1 0 1 0 0,1 0 0 0 0,5 1 1 0 0,34 1-27 0 0,-53 0-3 0 0,0 0-17 0 0,0 0-8 0 0,0 0-10 0 0,0 0-36 0 0,0 0-13 0 0,0 0-50 0 0,0 0-103 0 0,0 0-119 0 0,0 0-238 0 0,0 0-379 0 0,0 0-738 0 0,0 0-2696 0 0,0 0-6633 0 0</inkml:trace>
  <inkml:trace contextRef="#ctx0" brushRef="#br0" timeOffset="9248.338">5244 709 0 0 0,'0'0'1400'0'0,"0"0"82"0"0,0 0 98 0 0,0 0 82 0 0,0 0 65 0 0,0 0 25 0 0,0 0-119 0 0,0 0-205 0 0,0 0-184 0 0,0 0-213 0 0,0 0-189 0 0,-8-5-141 0 0,-23-15-110 0 0,24 15-102 0 0,7 5-59 0 0,0 0-30 0 0,0 0-21 0 0,0 0-11 0 0,0 0-12 0 0,0 0-28 0 0,0 0-33 0 0,0 0-31 0 0,0 0-3 0 0,0 0-5 0 0,0 0-9 0 0,0 0-18 0 0,0 0-25 0 0,0 0-9 0 0,0 0 2 0 0,0 0-10 0 0,0 0-30 0 0,0 0-13 0 0,0 0-12 0 0,0 0-19 0 0,0 0-1 0 0,0 0-22 0 0,0 27 558 0 0,-13 181 946 0 0,-104 246-564 0 0,85-323-865 0 0,30-127-157 0 0,2-3 7 0 0,0 1 1 0 0,0-1 0 0 0,0-1 4 0 0,0 0 14 0 0,0 0 2 0 0,0 0 10 0 0,0 0 2 0 0,0 0 2 0 0,0 0 6 0 0,0 0-13 0 0,0 0 13 0 0,0 0-4 0 0,0 0 3 0 0,134-23 696 0 0,75 0-175 0 0,-150 22-284 0 0,-48 2-3778 0 0,0-1-3573 0 0,-11 0-5092 0 0</inkml:trace>
  <inkml:trace contextRef="#ctx0" brushRef="#br0" timeOffset="16269.854">1720 941 0 0 0,'0'0'435'0'0,"0"0"812"0"0,0 0 382 0 0,0 0 269 0 0,0 0 125 0 0,0 0 31 0 0,0 0-90 0 0,0 0-261 0 0,0 0-328 0 0,0 0-292 0 0,-8 0 396 0 0,6 0 5281 0 0,3 0-6584 0 0,70-34 1058 0 0,-42 19-1151 0 0,1 2-1 0 0,0 2 1 0 0,0 1 0 0 0,1 1-1 0 0,1 1 1 0 0,8 0-83 0 0,-37 7 4 0 0,1 0-1 0 0,-1 0 1 0 0,1 1 0 0 0,-1-1-1 0 0,1 1 1 0 0,0 0 0 0 0,-1 0-1 0 0,1 0 1 0 0,0 0 0 0 0,-1 1-1 0 0,1-1 1 0 0,0 1 0 0 0,-1 0-1 0 0,1 0 1 0 0,-1 0 0 0 0,1 1-1 0 0,-1-1 1 0 0,0 1 0 0 0,0 0-1 0 0,0 0 1 0 0,0 0 0 0 0,0 0-1 0 0,0 0 1 0 0,0 1 0 0 0,-1-1-1 0 0,1 1 1 0 0,-1 0 0 0 0,1 0-1 0 0,-1 0 1 0 0,0 0 0 0 0,0 0-1 0 0,-1 0 1 0 0,1 1 0 0 0,-1-1-1 0 0,1 2-3 0 0,1 7 41 0 0,-1-1 0 0 0,-1 0 1 0 0,1 1-1 0 0,-2-1 0 0 0,0 1 0 0 0,0-1 0 0 0,-1 1 0 0 0,0-1 0 0 0,-1 0 0 0 0,-1 1 1 0 0,1-1-1 0 0,-2 0 0 0 0,0-1 0 0 0,0 1 0 0 0,-1 0 0 0 0,0-1 0 0 0,-1 0 1 0 0,0 0-1 0 0,-4 4-41 0 0,-153 277 445 0 0,152-267-424 0 0,-8 41 113 0 0,19-64-120 0 0,0-1 10 0 0,0 0 4 0 0,0 0-26 0 0,0 0 22 0 0,0 0 8 0 0,25 3 533 0 0,-12-2-413 0 0,-1-1 0 0 0,1 0 0 0 0,-1-1 0 0 0,1 0 0 0 0,-1-1 0 0 0,1-1-1 0 0,-1 0 1 0 0,0 0 0 0 0,5-3-152 0 0,114-6 470 0 0,-97 38-1112 0 0,18-6-2334 0 0,-33-17-765 0 0,-2-2-3776 0 0,-4-1-4983 0 0</inkml:trace>
  <inkml:trace contextRef="#ctx0" brushRef="#br0" timeOffset="17368.282">1955 1877 0 0 0,'0'0'919'0'0,"0"0"328"0"0,0 0 256 0 0,0 0 58 0 0,0 0-2 0 0,0 0-9 0 0,0 0-90 0 0,0 0-59 0 0,0 0-129 0 0,0 0-112 0 0,0 0-69 0 0,-9-3-52 0 0,-28-7-51 0 0,28 8-44 0 0,9 2-74 0 0,0 0-97 0 0,0 0-111 0 0,0 0-125 0 0,0 0-118 0 0,0 0-104 0 0,0 0-84 0 0,17 0 654 0 0,502-36 3668 0 0,-206 11-3963 0 0,287 5 174 0 0,-355 16-580 0 0,70-22 198 0 0,-179 11-193 0 0,106 10 123 0 0,111 8-16 0 0,-237-10-255 0 0,131 6 76 0 0,1 9 19 0 0,-37-39-9 0 0,-109 16-187 0 0,-91 12 124 0 0,-9 3-3745 0 0,-2-1-3943 0 0,-4 1-4631 0 0</inkml:trace>
  <inkml:trace contextRef="#ctx0" brushRef="#br0" timeOffset="19235.923">2112 2748 2553 0 0,'0'0'1847'0'0,"0"0"-350"0"0,0 0-135 0 0,0 0 190 0 0,0 0 259 0 0,0 0 100 0 0,0 0-157 0 0,0 0-324 0 0,0 0-313 0 0,0 0-201 0 0,0 0-93 0 0,0 0-43 0 0,0 0-23 0 0,4-3-41 0 0,14-15-77 0 0,-1 0 0 0 0,0-1 1 0 0,-2 0-1 0 0,0-1 0 0 0,-1-1 1 0 0,-1 0-1 0 0,5-13-639 0 0,3-2 294 0 0,69-105 1187 0 0,97-115-1481 0 0,-160 219 106 0 0,-27 36-98 0 0,0 1-4 0 0,0 0-18 0 0,0 0-10 0 0,0 0-9 0 0,0 12-110 0 0,-4 334 247 0 0,17-293-145 0 0,-12-52 42 0 0,-1 0-1 0 0,1 0 1 0 0,-1-1-1 0 0,1 1 1 0 0,0 0-1 0 0,-1 0 1 0 0,1 0 0 0 0,0 0-1 0 0,-1-1 1 0 0,1 1-1 0 0,0 0 1 0 0,0-1-1 0 0,0 1 1 0 0,0 0 0 0 0,0-1-1 0 0,-1 1 1 0 0,1-1-1 0 0,0 0 1 0 0,0 1-1 0 0,0-1 1 0 0,0 0 0 0 0,0 1-1 0 0,1-1 1 0 0,-1 0-1 0 0,0 0 1 0 0,0 0 0 0 0,0 0-1 0 0,0 0 1 0 0,0 0-1 0 0,0 0 1 0 0,0 0-1 0 0,0-1 1 0 0,0 1 0 0 0,0 0-1 0 0,0-1 1 0 0,0 1-1 0 0,0 0 1 0 0,0-1-1 0 0,0 0 1 0 0,0 1 0 0 0,0-1-1 0 0,-1 1 1 0 0,1-1-1 0 0,0 0 1 0 0,0 0-1 0 0,-1 1 1 0 0,1-1 0 0 0,0 0-1 0 0,-1 0 0 0 0,145-175 178 0 0,-111 129-160 0 0,139-179-17 0 0,-130 176 44 0 0,-29 114-183 0 0,-1 80 305 0 0,-15-113-128 0 0,-1 1 0 0 0,-2 0 0 0 0,-1-1 1 0 0,-2 0-1 0 0,-10 27-39 0 0,18-58 0 0 0,-32 127-81 0 0,29-62-1113 0 0,14-56-1781 0 0,-1-9-2459 0 0,-7 0 1939 0 0,2 0-7943 0 0</inkml:trace>
  <inkml:trace contextRef="#ctx0" brushRef="#br0" timeOffset="19539.881">3231 2416 12435 0 0,'0'0'1500'0'0,"0"0"-528"0"0,0 0-341 0 0,0 0 120 0 0,0 0 340 0 0,0 0 329 0 0,0 0 76 0 0,0 0-191 0 0,0 0-336 0 0,0 0-317 0 0,0 0-161 0 0,0 0-82 0 0,0 20-59 0 0,2 92 223 0 0,4-5-6 0 0,0-88-1950 0 0,-3-19-3940 0 0,1-3-4712 0 0,-2 3 1164 0 0</inkml:trace>
  <inkml:trace contextRef="#ctx0" brushRef="#br0" timeOffset="19874.227">3485 2405 9546 0 0,'0'0'1747'0'0,"0"0"-528"0"0,0 0-200 0 0,0 0 141 0 0,0 0 210 0 0,0 0 97 0 0,0 0-63 0 0,0 0-173 0 0,0 0-197 0 0,0 0-186 0 0,0 0-143 0 0,0 0-98 0 0,0 0-90 0 0,30-5-63 0 0,93-16-45 0 0,88-12 1350 0 0,-152 24-1454 0 0,-54 8-4802 0 0,-7 0-4864 0 0,-2 1-2358 0 0</inkml:trace>
  <inkml:trace contextRef="#ctx0" brushRef="#br0" timeOffset="20114.498">3678 2174 5513 0 0,'0'0'5509'0'0,"0"0"-3624"0"0,0 0-1133 0 0,0 0-88 0 0,0 0 144 0 0,0 0 176 0 0,0 0 101 0 0,0 0-1 0 0,0 0-159 0 0,0 0-206 0 0,2 36-211 0 0,9 115-182 0 0,8-27 39 0 0,0-48-1336 0 0,-5-48-6565 0 0,-10-23-2900 0 0</inkml:trace>
  <inkml:trace contextRef="#ctx0" brushRef="#br0" timeOffset="20838.226">3959 2640 8850 0 0,'0'0'3361'0'0,"0"0"-1630"0"0,0 0-630 0 0,0 0-21 0 0,0 0 51 0 0,0 0 50 0 0,0 0-17 0 0,0 0-129 0 0,0 0-219 0 0,0 0-165 0 0,0 0-103 0 0,0 0-79 0 0,0 0-82 0 0,20-29-72 0 0,60-90-57 0 0,-18-7 401 0 0,-47 94-559 0 0,-3 3-68 0 0,2-1 0 0 0,1 2 0 0 0,1 0 0 0 0,1 1-1 0 0,2 1 1 0 0,1 0-32 0 0,-19 24-5 0 0,-1 1 0 0 0,1 0 1 0 0,0 0-1 0 0,0-1 0 0 0,-1 1 0 0 0,1 0 0 0 0,0 0 0 0 0,0 0 1 0 0,0 0-1 0 0,1 0 0 0 0,-1 0 0 0 0,0 0 0 0 0,0 1 1 0 0,0-1-1 0 0,1 0 0 0 0,-1 1 0 0 0,0-1 0 0 0,1 0 0 0 0,-1 1 1 0 0,0 0-1 0 0,1-1 0 0 0,-1 1 0 0 0,1 0 0 0 0,-1 0 1 0 0,0 0-1 0 0,1 0 0 0 0,-1 0 0 0 0,1 0 0 0 0,-1 0 0 0 0,1 0 1 0 0,-1 1-1 0 0,0-1 0 0 0,1 0 0 0 0,-1 1 0 0 0,1-1 1 0 0,-1 1-1 0 0,0 0 0 0 0,0-1 0 0 0,1 1 0 0 0,-1 0 0 0 0,0 0 1 0 0,0 0-1 0 0,0 0 0 0 0,0 0 0 0 0,0 0 0 0 0,0 0 1 0 0,0 0-1 0 0,0 0 0 0 0,0 1 5 0 0,5 252 261 0 0,-6-249-262 0 0,0 0-1 0 0,1 0 0 0 0,-1-1 1 0 0,1 1-1 0 0,0 0 0 0 0,0 0 1 0 0,0-1-1 0 0,1 1 0 0 0,0 0 1 0 0,0-1-1 0 0,0 0 0 0 0,0 1 1 0 0,1-1-1 0 0,-1 0 0 0 0,1 0 1 0 0,0-1-1 0 0,1 1 0 0 0,-1 0 1 0 0,1-1-1 0 0,1 1 2 0 0,-1-4 13 0 0,1-1-1 0 0,0-1 1 0 0,0 1-1 0 0,0 0 1 0 0,-1-1-1 0 0,1 0 1 0 0,-1 0-1 0 0,1-1 1 0 0,-1 1 0 0 0,0-1-1 0 0,0 0 1 0 0,0 0-1 0 0,0 0 1 0 0,0-1-1 0 0,-1 1 1 0 0,0-1 0 0 0,1 0-1 0 0,-1 0 1 0 0,-1 0-1 0 0,1 0 1 0 0,-1 0-1 0 0,1-1 1 0 0,-1 1-1 0 0,1-4-12 0 0,126-211 228 0 0,-45 112-229 0 0,-84 106-1 0 0,1 1 0 0 0,0 0 0 0 0,-1-1 0 0 0,1 1 0 0 0,0 0-1 0 0,0 0 1 0 0,-1-1 0 0 0,1 1 0 0 0,0 0 0 0 0,0 0 0 0 0,0 0 0 0 0,-1 0 0 0 0,1 0-1 0 0,0 0 1 0 0,0 0 0 0 0,-1 1 0 0 0,1-1 0 0 0,0 0 0 0 0,0 0 0 0 0,0 1 0 0 0,-1-1-1 0 0,1 0 1 0 0,0 1 0 0 0,-1-1 0 0 0,1 0 0 0 0,0 1 0 0 0,-1-1 0 0 0,1 1 0 0 0,-1-1-1 0 0,1 1 1 0 0,-1 0 0 0 0,1-1 0 0 0,-1 1 0 0 0,1 0 0 0 0,-1-1 0 0 0,1 1 0 0 0,-1 0-1 0 0,0-1 1 0 0,1 1 0 0 0,-1 0 0 0 0,0 0 0 0 0,0-1 0 0 0,0 1 0 0 0,1 0 0 0 0,-1 0-1 0 0,0-1 1 0 0,0 1 0 0 0,0 0 0 0 0,0 0 0 0 0,0 0 2 0 0,9 45 102 0 0,-9-46-102 0 0,34 366 495 0 0,-18-288-1041 0 0,-9-69-472 0 0,1-8-4049 0 0,-8-1-841 0 0,0 0-5488 0 0</inkml:trace>
  <inkml:trace contextRef="#ctx0" brushRef="#br0" timeOffset="21284.097">4947 2428 5033 0 0,'0'0'5000'0'0,"0"0"-2790"0"0,0 0-1054 0 0,0 0-51 0 0,0 0 148 0 0,0 0 140 0 0,0 0 56 0 0,0 0-89 0 0,0 0-233 0 0,0 0-216 0 0,0 0-144 0 0,0 0-198 0 0,0 0-118 0 0,15-3-82 0 0,48-11-65 0 0,2-7 579 0 0,16 13-289 0 0,-80 35-418 0 0,-53 49 77 0 0,45-69-247 0 0,0 0-1 0 0,1 1 1 0 0,0 0 0 0 0,0 0 0 0 0,1 0-1 0 0,0 0 1 0 0,0 1 0 0 0,1 0 0 0 0,0 0-1 0 0,0 1 1 0 0,1-1 0 0 0,0 0 0 0 0,1 1-1 0 0,0 0 1 0 0,1 0 0 0 0,-1 9-6 0 0,5-16 10 0 0,-1 0-1 0 0,1 0 1 0 0,0 0 0 0 0,0 0 0 0 0,1 0-1 0 0,-1-1 1 0 0,1 1 0 0 0,-1-1-1 0 0,1 0 1 0 0,-1 0 0 0 0,1-1-1 0 0,0 1 1 0 0,0-1 0 0 0,0 0 0 0 0,0 0-1 0 0,0 0 1 0 0,0 0 0 0 0,1-1-1 0 0,-1 1 1 0 0,0-1 0 0 0,0 0 0 0 0,0-1-1 0 0,0 1 1 0 0,0-1 0 0 0,1 0-10 0 0,144-6 925 0 0,-109-4-731 0 0,-39 10-225 0 0,-1-6-1858 0 0,0 3-3124 0 0,0 0-7037 0 0</inkml:trace>
  <inkml:trace contextRef="#ctx0" brushRef="#br0" timeOffset="26171.405">1019 182 0 0 0,'0'0'187'0'0,"0"0"740"0"0,0 0 312 0 0,0 0 190 0 0,0 0 178 0 0,0 0 11 0 0,0 0-55 0 0,0 0-68 0 0,0 0-126 0 0,0 0-114 0 0,-17 1-157 0 0,-51 4-214 0 0,51-4-184 0 0,17-1-182 0 0,0 0-156 0 0,0 0-100 0 0,0 0-65 0 0,7-1 170 0 0,74-34 753 0 0,-57 22-882 0 0,0 2 0 0 0,2 0 0 0 0,-1 2 0 0 0,1 1-1 0 0,0 1 1 0 0,1 1 0 0 0,0 1 0 0 0,25 0-238 0 0,-48 6 38 0 0,-1 1-1 0 0,0 0 0 0 0,1 0 0 0 0,-1 0 0 0 0,0 0 1 0 0,0 1-1 0 0,-1-1 0 0 0,1 1 0 0 0,0 0 1 0 0,-1-1-1 0 0,0 1 0 0 0,1 1 0 0 0,-1-1 1 0 0,0 0-1 0 0,-1 0 0 0 0,1 1 0 0 0,-1-1 1 0 0,1 1-1 0 0,-1-1 0 0 0,0 1 0 0 0,0 0 0 0 0,-1 0 1 0 0,1-1-1 0 0,-1 1 0 0 0,0 0 0 0 0,0 0 1 0 0,0-1-1 0 0,0 1 0 0 0,-1 0 0 0 0,1 0-37 0 0,2 12 190 0 0,10 362 1283 0 0,48 291-945 0 0,11 36-296 0 0,-17-420-40 0 0,-40-238-151 0 0,-1-4 27 0 0,-1 0-1 0 0,-2 1 1 0 0,-2 0-1 0 0,-3 1 1 0 0,1 24-68 0 0,-6-61 52 0 0,0 0 0 0 0,0 0 0 0 0,-1 1 1 0 0,0-1-1 0 0,0 0 0 0 0,-1-1 1 0 0,0 1-1 0 0,-1 0 0 0 0,0 0 1 0 0,0-1-1 0 0,0 0 0 0 0,-1 1 1 0 0,0-1-1 0 0,0-1 0 0 0,-1 1 1 0 0,0 0-1 0 0,0-1 0 0 0,-1 0 1 0 0,1-1-1 0 0,-1 1 0 0 0,-3 1-52 0 0,9-7 6 0 0,-1 0-1 0 0,1 0 1 0 0,-1 1-1 0 0,1-1 1 0 0,-1 0-1 0 0,1 1 1 0 0,0-1-1 0 0,-1 0 1 0 0,1 1 0 0 0,-1-1-1 0 0,1 1 1 0 0,0-1-1 0 0,-1 1 1 0 0,1-1-1 0 0,0 0 1 0 0,0 1-1 0 0,-1-1 1 0 0,1 1-1 0 0,0-1 1 0 0,0 1-1 0 0,0 0 1 0 0,0-1-1 0 0,0 1 1 0 0,0-1-1 0 0,-1 1 1 0 0,1-1-1 0 0,0 1 1 0 0,1-1-1 0 0,-1 1 1 0 0,0-1-1 0 0,0 1 1 0 0,0-1-1 0 0,0 1 1 0 0,0-1-1 0 0,0 1 1 0 0,1-1-1 0 0,-1 1 1 0 0,0-1-1 0 0,0 1 1 0 0,1-1-1 0 0,-1 1 1 0 0,0-1-1 0 0,1 1 1 0 0,-1-1-1 0 0,0 0 1 0 0,1 1-1 0 0,-1-1 1 0 0,1 0-1 0 0,-1 1 1 0 0,1-1-1 0 0,-1 0-4 0 0,4 5 8 0 0,14 14 72 0 0,-17-13 1445 0 0,0 12-1762 0 0,0-16 389 0 0,4 21 461 0 0,-5-154 333 0 0,-38-427-917 0 0,24-9-18 0 0,-3-291 141 0 0,18 813-149 0 0,3 0 1 0 0,1 0-1 0 0,2 1 1 0 0,3 0-1 0 0,9-29-4 0 0,-18 68-13 0 0,1 0-1 0 0,0-1 0 0 0,0 1 1 0 0,0 0-1 0 0,1 0 0 0 0,-1 0 1 0 0,1 1-1 0 0,0-1 1 0 0,1 1-1 0 0,-1-1 0 0 0,1 1 1 0 0,0 0-1 0 0,0 0 0 0 0,1 0 14 0 0,80-4-429 0 0,283-34 562 0 0,289-28 151 0 0,96 25-284 0 0,-60 6 209 0 0,-147-12-159 0 0,-168-3 100 0 0,-125 31-112 0 0,-21 21 18 0 0,-3 0 80 0 0,-228 2-149 0 0,-1 0 18 0 0,0 0-10 0 0,0 0-4 0 0,0 0 18 0 0,0 0 0 0 0,0 0 1 0 0,0 0 6 0 0,0 0 0 0 0,0 0-24 0 0,0 0 1 0 0,0 0 10 0 0,0 0-6 0 0,0 0 8 0 0,0 0 1 0 0,0 0-13 0 0,0 0-2 0 0,0 0 19 0 0,0 0 5 0 0,0 0-4 0 0,0 0 3 0 0,0 0-3 0 0,0 0-11 0 0,0 0 28 0 0,0 0-28 0 0,0 0-5 0 0,0 0 30 0 0,0 0-12 0 0,0 0-9 0 0,0 0-10 0 0,0 0 10 0 0,0 0-14 0 0,0 0 28 0 0,0 0 4 0 0,0 0-23 0 0,0 0 18 0 0,0 0 1 0 0,0 0-20 0 0,0 0 20 0 0,0 0-22 0 0,0 0-12 0 0,0 0 20 0 0,0 0 5 0 0,0 9-13 0 0,17 144 403 0 0,-17 209 478 0 0,-6-345-1695 0 0,-4-24-3801 0 0,3 1-617 0 0,3 3-7258 0 0</inkml:trace>
  <inkml:trace contextRef="#ctx0" brushRef="#br0" timeOffset="39303.122">44 1495 0 0 0,'0'0'1346'0'0,"0"0"358"0"0,0 0 66 0 0,0 0-145 0 0,0 0-148 0 0,0 0-73 0 0,-7-7-36 0 0,-30-35 1461 0 0,46 46 5346 0 0,6-2-4680 0 0,42-1-4028 0 0,-46-1 1568 0 0,513-31 1359 0 0,-272 24-1993 0 0,-199 14-386 0 0,-53-6-43 0 0,0-1 1 0 0,0 0-1 0 0,0 0 0 0 0,0 1 1 0 0,0-1-1 0 0,0 0 1 0 0,0 0-1 0 0,0 1 0 0 0,0-1 1 0 0,0 0-1 0 0,0 1 1 0 0,0-1-1 0 0,0 0 0 0 0,0 0 1 0 0,0 1-1 0 0,0-1 1 0 0,0 0-1 0 0,0 1 0 0 0,0-1 1 0 0,0 0-1 0 0,1 0 1 0 0,-1 1-1 0 0,0-1 1 0 0,0 0-1 0 0,0 0 0 0 0,1 0 1 0 0,-1 1-1 0 0,0-1 1 0 0,0 0 27 0 0,-44 23-6931 0 0,37-16 3838 0 0,0-2-5434 0 0</inkml:trace>
  <inkml:trace contextRef="#ctx0" brushRef="#br0" timeOffset="40172.704">146 1838 0 0 0,'0'0'1154'0'0,"0"0"69"0"0,0 0 1 0 0,0 0-79 0 0,0 0-94 0 0,0 0-100 0 0,0 0-51 0 0,0 0-41 0 0,0 0-3 0 0,0 0 5 0 0,0 0-16 0 0,-21 8-30 0 0,-64 23-36 0 0,75-23 7112 0 0,22-3-5264 0 0,28 0-2603 0 0,-35-4 713 0 0,174 3 1984 0 0,179-50-769 0 0,-137 30-1331 0 0,-220 16-604 0 0,-1 0-1 0 0,0 0 0 0 0,0 0 20 0 0,0 0-16 0 0,0 0-7 0 0,0 0 11 0 0,0 0-10 0 0,0 0-1 0 0,0 0-2 0 0,0 0 5 0 0,0 0 4 0 0,0 0-8 0 0,0 0-2 0 0,0 0-10 0 0,0 0 7 0 0,0 0-14 0 0,0 0 7 0 0,0 0-6 0 0,0 0 12 0 0,0 0-3 0 0,0 0 14 0 0,0 0-19 0 0,0 0 8 0 0,0 0-10 0 0,0 0 0 0 0,23 0 63 0 0,33 4 1017 0 0,-85-11-2352 0 0,23 7-4264 0 0,4 0-2364 0 0,0 0-4728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2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27 0 0 0,'0'0'391'0'0,"0"0"410"0"0,0 0 265 0 0,0 0 251 0 0,0 0 293 0 0,0 0 204 0 0,0 0 90 0 0,0 0-138 0 0,0 0-246 0 0,0 0-127 0 0,0 0-244 0 0,0 0-153 0 0,0 0-70 0 0,-4-3-137 0 0,-23-16 1114 0 0,-18 14 194 0 0,-50 20-1317 0 0,47 4-346 0 0,15-7 482 0 0,33 19 1033 0 0,0-18-1838 0 0,-1-7-94 0 0,1-1 1 0 0,-1 1 0 0 0,1-1 0 0 0,1 0-1 0 0,-1 1 1 0 0,1-1 0 0 0,0 1 0 0 0,0-1-1 0 0,0 0 1 0 0,1 0 0 0 0,0 1-1 0 0,0-1 1 0 0,0 0 0 0 0,1-1 0 0 0,-1 1-1 0 0,1 0 1 0 0,0-1 0 0 0,2 2-18 0 0,5 2 66 0 0,0-1 1 0 0,0 0-1 0 0,0 0 0 0 0,1-1 1 0 0,0-1-1 0 0,1 0 0 0 0,-1-1 1 0 0,1 0-1 0 0,0 0 0 0 0,0-1 1 0 0,0-1-1 0 0,3 0-66 0 0,61 19 236 0 0,-40-6-149 0 0,-14 7-17 0 0,-19-16-32 0 0,-1-1 0 0 0,1 1-1 0 0,-1 0 1 0 0,0 0-1 0 0,-1 0 1 0 0,1 0 0 0 0,-1 0-1 0 0,0 0 1 0 0,0 0-1 0 0,-1 0 1 0 0,0 0 0 0 0,0 1-1 0 0,-1-1 1 0 0,1 0-1 0 0,-1 0 1 0 0,-1 0 0 0 0,1 0-1 0 0,-1 0 1 0 0,0 0-1 0 0,0 0 1 0 0,-1-1 0 0 0,0 1-1 0 0,0-1 1 0 0,0 0-1 0 0,0 0 1 0 0,-1 0 0 0 0,0 0-1 0 0,0 0 1 0 0,0-1-1 0 0,-1 0 1 0 0,-1 2-38 0 0,-9 6 19 0 0,1-1 1 0 0,-2 0-1 0 0,0-1 0 0 0,0-1 1 0 0,0 0-1 0 0,-1-1 0 0 0,0-1 0 0 0,-1-1 1 0 0,0 0-1 0 0,0-1 0 0 0,0-1 1 0 0,0-1-1 0 0,-1-1 0 0 0,1 0 1 0 0,-1-1-1 0 0,0-1 0 0 0,1-1 0 0 0,-1-1 1 0 0,-1 0-20 0 0,12 1-33 0 0,1 0-1 0 0,-1 0 1 0 0,1-1 0 0 0,-1 1-1 0 0,1-2 1 0 0,0 1 0 0 0,0-1 0 0 0,0 0-1 0 0,0 0 1 0 0,1-1 0 0 0,-1 0 0 0 0,1 0-1 0 0,0-1 1 0 0,0 0 0 0 0,0 0 0 0 0,1 0-1 0 0,-1-1 1 0 0,1 0 33 0 0,4 4-125 0 0,1 1 0 0 0,0 0 0 0 0,-1 0 1 0 0,1 0-1 0 0,0 0 0 0 0,0 0 0 0 0,0 0 0 0 0,0-1 0 0 0,0 1 0 0 0,0 0 1 0 0,0 0-1 0 0,0 0 0 0 0,0 0 0 0 0,1-1 0 0 0,-1 1 0 0 0,0 0 0 0 0,1 0 1 0 0,-1 0-1 0 0,1 0 0 0 0,-1 0 0 0 0,1 0 0 0 0,0 0 0 0 0,-1 0 0 0 0,1 0 1 0 0,0 0-1 0 0,0 1 0 0 0,0-1 0 0 0,-1 0 0 0 0,1 0 0 0 0,0 1 0 0 0,0-1 1 0 0,0 0-1 0 0,0 1 0 0 0,0-1 0 0 0,0 1 0 0 0,1-1 125 0 0,25-11-7454 0 0,-22 9 3852 0 0,7-1-8145 0 0</inkml:trace>
  <inkml:trace contextRef="#ctx0" brushRef="#br0" timeOffset="517.09">1352 197 3337 0 0,'0'0'3348'0'0,"0"0"-1594"0"0,0 0-630 0 0,0 0 179 0 0,0 0 302 0 0,0 0 167 0 0,0 0-14 0 0,0 0-214 0 0,0 0-254 0 0,0 0-235 0 0,0 0-174 0 0,0 0-150 0 0,-10-8-128 0 0,-32-23-80 0 0,38 29-457 0 0,1 1 1 0 0,0 0 0 0 0,0 0-1 0 0,-1 0 1 0 0,1 0 0 0 0,-1 0 0 0 0,1 1-1 0 0,-1 0 1 0 0,1-1 0 0 0,-1 1 0 0 0,1 1-1 0 0,-1-1 1 0 0,1 0 0 0 0,-1 1 0 0 0,1 0-1 0 0,0-1 1 0 0,-1 1 0 0 0,1 1 0 0 0,0-1-1 0 0,-1 0 1 0 0,1 1 0 0 0,-1 1-67 0 0,-7 1 168 0 0,-13 5-39 0 0,1 1 1 0 0,1 1-1 0 0,0 1 1 0 0,0 1-1 0 0,1 1 1 0 0,1 1-1 0 0,0 0 1 0 0,1 2 0 0 0,1 0-1 0 0,1 1 1 0 0,0 1-1 0 0,1 0 1 0 0,1 2-1 0 0,1-1 1 0 0,1 2-1 0 0,1 0 1 0 0,-9 23-130 0 0,19-42-4 0 0,1-1 1 0 0,0 1 0 0 0,-1 0-1 0 0,1 0 1 0 0,1 0 0 0 0,-1 0-1 0 0,0 1 1 0 0,1-1 0 0 0,-1 0-1 0 0,1 0 1 0 0,0 0-1 0 0,0 0 1 0 0,0 1 0 0 0,1-1-1 0 0,-1 0 1 0 0,1 0 0 0 0,-1 0-1 0 0,1 0 1 0 0,0 0 0 0 0,1 0-1 0 0,-1 0 1 0 0,0 0 0 0 0,1 0-1 0 0,-1-1 1 0 0,1 1 0 0 0,0 0-1 0 0,0-1 1 0 0,0 0 0 0 0,0 1-1 0 0,1-1 1 0 0,-1 0-1 0 0,0 0 1 0 0,1 0 0 0 0,0 0-1 0 0,-1-1 1 0 0,1 1 0 0 0,0-1-1 0 0,0 1 1 0 0,0-1 0 0 0,0 0-1 0 0,0 0 1 0 0,0-1 0 0 0,0 1-1 0 0,0 0 1 0 0,3-1 3 0 0,10 1 24 0 0,0-2 0 0 0,1 1 1 0 0,-1-2-1 0 0,1 0 0 0 0,-1-1 0 0 0,0-1 1 0 0,0 0-1 0 0,-1-1 0 0 0,1-1 1 0 0,-1 0-1 0 0,0-1 0 0 0,-1-1 0 0 0,0-1 1 0 0,0 1-1 0 0,-1-2 0 0 0,2-1-24 0 0,9-7 44 0 0,0-1 0 0 0,-2 0 0 0 0,0-2 0 0 0,-1 0 0 0 0,17-24-44 0 0,41-42 4 0 0,-78 87-58 0 0,0-1 0 0 0,0 1 0 0 0,0-1 0 0 0,0 1 0 0 0,0-1 0 0 0,0 1 0 0 0,0-1 0 0 0,0 1 0 0 0,0 0 0 0 0,0 0 0 0 0,0 0 0 0 0,0-1 0 0 0,0 1 0 0 0,0 0 0 0 0,0 0 0 0 0,0 1 0 0 0,0-1 0 0 0,0 0 0 0 0,0 0 0 0 0,0 0 0 0 0,0 1 0 0 0,0-1 0 0 0,0 0 0 0 0,0 1 0 0 0,0-1 0 0 0,0 1 0 0 0,0-1 0 0 0,0 1 0 0 0,0 0 0 0 0,0-1 0 0 0,0 1 0 0 0,-1 0 0 0 0,1-1 0 0 0,0 1 0 0 0,-1 0 0 0 0,1 0 0 0 0,0 0 0 0 0,-1 0 0 0 0,1 0 0 0 0,-1 0 0 0 0,1 0 0 0 0,-1 0 0 0 0,0 0 0 0 0,1 0 0 0 0,-1 0 0 0 0,0 0 0 0 0,0 0 0 0 0,0 0 0 0 0,0 0 54 0 0,9 14-1723 0 0,-2-3-799 0 0,5 5-6840 0 0,-6-12-1312 0 0</inkml:trace>
  <inkml:trace contextRef="#ctx0" brushRef="#br0" timeOffset="1028.507">1703 158 7058 0 0,'0'0'1893'0'0,"0"0"-428"0"0,0 0-229 0 0,0 0-4 0 0,0 0-4 0 0,0 0 38 0 0,0 0-40 0 0,0 0-102 0 0,0 0-160 0 0,0 0-184 0 0,0 0-168 0 0,0 0-138 0 0,0 0-100 0 0,-9 19-80 0 0,-27 62-37 0 0,25-21 156 0 0,13-42-271 0 0,-2-13-99 0 0,-1 0 0 0 0,1-1-1 0 0,1 1 1 0 0,-1 0 0 0 0,1 0 0 0 0,0 0-1 0 0,0-1 1 0 0,0 1 0 0 0,0 0 0 0 0,1-1-1 0 0,0 1 1 0 0,0-1 0 0 0,0 0 0 0 0,1 1-1 0 0,-1-1 1 0 0,1 0 0 0 0,0-1 0 0 0,0 1-1 0 0,1 0 1 0 0,-1-1 0 0 0,1 0 0 0 0,-1 0-1 0 0,1 0 1 0 0,0 0 0 0 0,0 0 0 0 0,0-1-1 0 0,1 0 1 0 0,-1 0 0 0 0,1 0 0 0 0,-1 0-1 0 0,1-1 1 0 0,0 0 0 0 0,-1 1 0 0 0,1-2-1 0 0,0 1 1 0 0,4 0-43 0 0,2-4 100 0 0,0 0-1 0 0,0 0 1 0 0,0-1-1 0 0,-1 0 1 0 0,0-1 0 0 0,0 0-1 0 0,0-1 1 0 0,-1 0 0 0 0,1 0-1 0 0,-1-1 1 0 0,-1 0-1 0 0,1-1 1 0 0,-1 0 0 0 0,-1 0-1 0 0,0 0 1 0 0,0-1-1 0 0,0-1 1 0 0,0-1-100 0 0,37-38 205 0 0,3-4-76 0 0,-44 58-217 0 0,0 15 59 0 0,-2-14 27 0 0,-2 2 1 0 0,1 1 0 0 0,1 0 0 0 0,0-1 0 0 0,0 1 0 0 0,1-1 0 0 0,0 1 0 0 0,0-1-1 0 0,1 1 1 0 0,0-1 0 0 0,1 0 0 0 0,-1 0 0 0 0,1-1 0 0 0,1 1 0 0 0,0-1-1 0 0,0 0 1 0 0,0 0 0 0 0,1-1 0 0 0,0 1 0 0 0,0-1 0 0 0,1 0 0 0 0,0-1-1 0 0,0 0 1 0 0,0 0 0 0 0,0 0 0 0 0,1-1 0 0 0,0 0 0 0 0,3 1 1 0 0,-2-2 35 0 0,0 0 0 0 0,0-1 0 0 0,1 0 0 0 0,-1 0-1 0 0,1-1 1 0 0,0 0 0 0 0,-1-1 0 0 0,1 0 0 0 0,0 0 0 0 0,-1-1 0 0 0,1 0 0 0 0,-1-1 0 0 0,1 0 0 0 0,-1-1 0 0 0,0 0 0 0 0,0 0 0 0 0,0-1 0 0 0,0 0 0 0 0,0 0 0 0 0,-1-1 0 0 0,0-1-1 0 0,0 1 1 0 0,0-1 0 0 0,-1 0 0 0 0,0-1 0 0 0,0 0 0 0 0,-1 0 0 0 0,0 0 0 0 0,0-1 0 0 0,2-3-35 0 0,-2 1-59 0 0,0-1-1 0 0,-1 0 1 0 0,0 0 0 0 0,-1 0 0 0 0,0 0-1 0 0,-1-1 1 0 0,0 1 0 0 0,-1-1-1 0 0,0 0 1 0 0,-1 0 0 0 0,0-11 59 0 0,-14 3-3095 0 0,-3 14-5747 0 0,8 5-2876 0 0</inkml:trace>
  <inkml:trace contextRef="#ctx0" brushRef="#br0" timeOffset="1882.858">1408 354 0 0 0,'0'0'431'0'0,"0"0"145"0"0,0 0 5 0 0,0 0 22 0 0,0 0 79 0 0,0 0 92 0 0,0 0 79 0 0,0 0 21 0 0,0 0-7 0 0,0 0 11 0 0,4 1-141 0 0,9 2 14804 0 0,6 86-13022 0 0,-19-83-2466 0 0,1 1-1 0 0,-1-1 0 0 0,1 0 0 0 0,0 0 1 0 0,1 0-1 0 0,0 0 0 0 0,-1 0 1 0 0,2 0-1 0 0,-1 0 0 0 0,1 0 1 0 0,0-1-1 0 0,0 1 0 0 0,0-1 1 0 0,1 0-1 0 0,0 0 0 0 0,0 0 0 0 0,0 0 1 0 0,2 0-53 0 0,15 6 208 0 0,-21-11-184 0 0,21-12-5313 0 0,-12 7 748 0 0,-5 3-3898 0 0,-1-2-382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23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61 103 5985 0 0,'0'0'3126'0'0,"0"0"-1156"0"0,0 0-518 0 0,0 0-113 0 0,0 0-16 0 0,0 0 28 0 0,0 0-23 0 0,0 0-127 0 0,0 0-156 0 0,0 0-175 0 0,0 0-207 0 0,0 0-161 0 0,0 0-148 0 0,-10-2-127 0 0,-28-5-45 0 0,37 8-165 0 0,0-1 1 0 0,0 1-1 0 0,1-1 0 0 0,-1 1 0 0 0,0-1 1 0 0,0 1-1 0 0,1 0 0 0 0,-1-1 0 0 0,0 1 1 0 0,1 0-1 0 0,-1-1 0 0 0,1 1 0 0 0,-1 0 1 0 0,1 0-1 0 0,-1-1 0 0 0,1 1 0 0 0,0 0 1 0 0,-1 0-1 0 0,1 0 0 0 0,0 0 0 0 0,0 0 1 0 0,0-1-1 0 0,0 1 0 0 0,-1 0 0 0 0,1 0 1 0 0,0 0-1 0 0,1 0 0 0 0,-1 0 0 0 0,0 0 1 0 0,0 0-1 0 0,0 0 0 0 0,0-1 0 0 0,1 1 1 0 0,-1 0-1 0 0,0 0 0 0 0,1 0-17 0 0,-1 3 70 0 0,-1 45 270 0 0,2 1 1 0 0,3-1-1 0 0,2 1 1 0 0,7 27-341 0 0,-11-70 15 0 0,0-1 1 0 0,0 0 0 0 0,1 1 0 0 0,-1-1 0 0 0,2 0-1 0 0,-1 0 1 0 0,1-1 0 0 0,-1 1 0 0 0,2-1-1 0 0,-1 0 1 0 0,0 0 0 0 0,1 0 0 0 0,0 0-1 0 0,0-1 1 0 0,1 0 0 0 0,-1 0 0 0 0,3 1-16 0 0,-2-4 44 0 0,0 0 0 0 0,1-1 0 0 0,-1 0 0 0 0,0 0 0 0 0,0 0 0 0 0,0-1 0 0 0,0 0 0 0 0,0 0 0 0 0,0-1 0 0 0,0 1 0 0 0,-1-1 0 0 0,1 0 0 0 0,0-1 0 0 0,-1 1 0 0 0,0-1 0 0 0,1-1 0 0 0,-1 1 0 0 0,-1 0 0 0 0,1-1 0 0 0,0 0 0 0 0,-1 0 0 0 0,0-1 0 0 0,0 1 0 0 0,0-1-1 0 0,0 0 1 0 0,0-1-44 0 0,-2 3 0 0 0,185-230 278 0 0,-165 217-418 0 0,-2 47 52 0 0,-15-22 103 0 0,1-1-1 0 0,0 1 1 0 0,0-1-1 0 0,1 0 1 0 0,0 0-1 0 0,1-1 1 0 0,0 0-1 0 0,0 0 1 0 0,0-1-1 0 0,1 0 1 0 0,0 0-1 0 0,0-1 1 0 0,0-1-1 0 0,1 1 1 0 0,-1-1-1 0 0,1-1 1 0 0,0 0-1 0 0,0 0 1 0 0,1-1-1 0 0,-1 0 1 0 0,0-1-1 0 0,1 0 1 0 0,-1-1-1 0 0,2 0-14 0 0,-6-3 82 0 0,0 0 0 0 0,-1-1-1 0 0,1 0 1 0 0,-1 0 0 0 0,0 0-1 0 0,0 0 1 0 0,0-1-1 0 0,-1 0 1 0 0,0 0 0 0 0,0 0-1 0 0,0-1 1 0 0,0 1 0 0 0,-1-1-1 0 0,0 0 1 0 0,0 0 0 0 0,0 0-1 0 0,-1 0 1 0 0,1-4-82 0 0,0 3 25 0 0,2-4-37 0 0,-1-1 0 0 0,0 0 0 0 0,0 0-1 0 0,-2 0 1 0 0,1 0 0 0 0,-1 0 0 0 0,-1-1 0 0 0,0 1-1 0 0,-1 0 1 0 0,-1-1 0 0 0,0 1 0 0 0,-1-8 12 0 0,-5 7-1224 0 0,-3 11-7333 0 0,10 2 2270 0 0,0 4-4950 0 0</inkml:trace>
  <inkml:trace contextRef="#ctx0" brushRef="#br0" timeOffset="332.959">1086 365 3729 0 0,'0'0'2790'0'0,"0"0"-307"0"0,0 0-240 0 0,0 0-141 0 0,0 0-258 0 0,0 0-298 0 0,0 0-258 0 0,0 0-209 0 0,0 0-171 0 0,33-21-138 0 0,101-68-99 0 0,-131 88-630 0 0,0-1 0 0 0,0 1 0 0 0,0-1 1 0 0,0 1-1 0 0,0-1 0 0 0,-1 0 0 0 0,1 0 1 0 0,0-1-1 0 0,-1 1 0 0 0,0 0 0 0 0,1-1 1 0 0,-1 1-1 0 0,0-1 0 0 0,-1 0 0 0 0,1 0 1 0 0,0 0-1 0 0,-1 0 0 0 0,1 0 0 0 0,-1 0 0 0 0,0 0 1 0 0,0-2-42 0 0,1-5 188 0 0,1 5-127 0 0,-1-1-1 0 0,0 0 0 0 0,0 0 1 0 0,-1 0-1 0 0,1 0 0 0 0,-1 0 1 0 0,-1 0-1 0 0,1 0 0 0 0,-1 0 1 0 0,0 0-1 0 0,0 0 0 0 0,-1-1 0 0 0,0 1 1 0 0,0 0-1 0 0,0 0 0 0 0,-1 0 1 0 0,0 1-1 0 0,0-1 0 0 0,-1 0 1 0 0,1 1-1 0 0,-1-1 0 0 0,0 1 0 0 0,-1 0 1 0 0,1 0-1 0 0,-1 0 0 0 0,0 0 1 0 0,0 1-1 0 0,-1-1 0 0 0,1 1 1 0 0,-1 0-1 0 0,0 1 0 0 0,-2-2-60 0 0,1 3 0 0 0,1 0 0 0 0,0 0 1 0 0,-1 1-1 0 0,0 0 0 0 0,1 0 0 0 0,-1 0 0 0 0,0 1 0 0 0,1 0 0 0 0,-1 0 0 0 0,0 0 0 0 0,1 1 0 0 0,-1 0 1 0 0,0 0-1 0 0,1 0 0 0 0,-1 1 0 0 0,1-1 0 0 0,-1 1 0 0 0,1 1 0 0 0,0-1 0 0 0,0 1 0 0 0,0 0 0 0 0,0 0 1 0 0,1 0-1 0 0,-1 1 0 0 0,1 0 0 0 0,-4 3 0 0 0,-2 4-15 0 0,1 0 0 0 0,-1 0 0 0 0,2 1 0 0 0,0 0-1 0 0,0 1 1 0 0,1 0 0 0 0,1 0 0 0 0,0 0 0 0 0,1 1 0 0 0,0-1 0 0 0,1 1 0 0 0,1 0 0 0 0,0 1 0 0 0,1-1 0 0 0,1 1-1 0 0,0-1 1 0 0,1 1 0 0 0,0-1 0 0 0,2 8 15 0 0,-1-11-11 0 0,1 0 0 0 0,1-1 0 0 0,0 1 0 0 0,0 0 1 0 0,1-1-1 0 0,1 0 0 0 0,-1 0 0 0 0,2 0 0 0 0,-1 0 0 0 0,2-1 0 0 0,-1 0 0 0 0,1 0 0 0 0,0-1 0 0 0,1 0 0 0 0,0 0 0 0 0,0 0 1 0 0,1-1-1 0 0,0-1 0 0 0,9 6 11 0 0,-3-2-104 0 0,1-1-1 0 0,0-1 1 0 0,1 0 0 0 0,0-1 0 0 0,0-1 0 0 0,0 0-1 0 0,1-2 1 0 0,0 0 0 0 0,-1-1 0 0 0,2 0 0 0 0,16-1 104 0 0,-21-2-610 0 0,18-1-1242 0 0,-11-2-3215 0 0,-7-1-3971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19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1018 403 2264 0 0,'0'0'885'0'0,"0"0"-173"0"0,0 0-89 0 0,0 0 269 0 0,0 0 360 0 0,0 0 287 0 0,0 0 124 0 0,0 0-61 0 0,0 0-183 0 0,0 0-191 0 0,0 0-174 0 0,-4-3-173 0 0,-132-75 5500 0 0,103 67-5985 0 0,0 1-1 0 0,-1 1 1 0 0,-1 2 0 0 0,1 1-1 0 0,-1 2 1 0 0,0 2-1 0 0,-23 1-395 0 0,-177 20 1216 0 0,63 38-384 0 0,159-49-699 0 0,13-7-164 0 0,9 18-116 0 0,64 37 191 0 0,63-16-49 0 0,14-6-3 0 0,-150-32 16 0 0,1-1-1 0 0,-1 1 1 0 0,0 0 0 0 0,0-1 0 0 0,0 1-1 0 0,0-1 1 0 0,0 1 0 0 0,0-1 0 0 0,0 1-1 0 0,0 0 1 0 0,0-1 0 0 0,-1 1 0 0 0,1-1-1 0 0,-1 1 1 0 0,1-1 0 0 0,-1 0 0 0 0,0 1 0 0 0,1-1-1 0 0,-1 1 1 0 0,0-1 0 0 0,0 0 0 0 0,0 0-1 0 0,0 1 1 0 0,0-1 0 0 0,0 0 0 0 0,-1 0-1 0 0,1 0 1 0 0,0 0 0 0 0,0 0 0 0 0,-1-1-1 0 0,1 1 1 0 0,-1 0 0 0 0,1 0 0 0 0,0-1 0 0 0,-1 1-1 0 0,1-1 1 0 0,-1 0-8 0 0,1 1 1 0 0,-237 153 310 0 0,211-136-299 0 0,1 2 0 0 0,1 1 0 0 0,1 1 0 0 0,1 1 0 0 0,1 1 1 0 0,1 1-1 0 0,1 1 0 0 0,1 1 0 0 0,-2 7-12 0 0,14-18 7 0 0,1 0 0 0 0,1 0 0 0 0,0 0 1 0 0,2 1-1 0 0,0 0 0 0 0,0-1 0 0 0,2 1 0 0 0,0 0 0 0 0,1 0 0 0 0,0 0 1 0 0,3 8-8 0 0,-3-16 10 0 0,1-1 0 0 0,-1 0-1 0 0,2 0 1 0 0,-1 0 0 0 0,1 0 0 0 0,1 0 0 0 0,-1-1 0 0 0,1 1 0 0 0,1-1 0 0 0,-1 1 0 0 0,1-1 0 0 0,0 0 0 0 0,1 0 0 0 0,0-1 0 0 0,0 1 0 0 0,0-1 0 0 0,1 0-1 0 0,0-1 1 0 0,0 1 0 0 0,0-1 0 0 0,1 0 0 0 0,0-1 0 0 0,0 0 0 0 0,0 0 0 0 0,0 0 0 0 0,1-1 0 0 0,0 0 0 0 0,-1 0 0 0 0,3-1-10 0 0,11-1 79 0 0,-1 0 0 0 0,1-2 1 0 0,-1-1-1 0 0,1 0 0 0 0,-1-2 1 0 0,0 0-1 0 0,0-2 0 0 0,-1 0 1 0 0,1-1-1 0 0,-1 0 0 0 0,-1-2 1 0 0,1 0-1 0 0,3-4-79 0 0,47-19 96 0 0,83-64 82 0 0,-148 89-388 0 0,-4 7-5458 0 0,0-1-5812 0 0,0 1-332 0 0</inkml:trace>
  <inkml:trace contextRef="#ctx0" brushRef="#br0" timeOffset="1949.011">1436 958 0 0 0,'0'0'425'0'0,"0"0"221"0"0,0 0 181 0 0,0 0 228 0 0,0 0 238 0 0,0 0 221 0 0,0 0 157 0 0,0 0 5 0 0,0 0-90 0 0,0 0-167 0 0,0 0-188 0 0,-11-7-128 0 0,-94-44 4190 0 0,94 49-5059 0 0,0 1 0 0 0,0 1 0 0 0,1-1 0 0 0,-1 2 0 0 0,0 0 0 0 0,0 0 0 0 0,1 0 0 0 0,-1 2 0 0 0,0-1 0 0 0,1 1 0 0 0,0 1 0 0 0,0 0 0 0 0,0 0 0 0 0,0 1 0 0 0,1 0-1 0 0,0 1 1 0 0,0 0 0 0 0,-8 7-234 0 0,4-3 68 0 0,-1 0-1 0 0,1 1 0 0 0,1 1 0 0 0,0 1 1 0 0,1-1-1 0 0,0 2 0 0 0,1-1 0 0 0,1 1 0 0 0,0 1 1 0 0,1 0-1 0 0,0 0 0 0 0,1 1 0 0 0,1 0 0 0 0,0 0 1 0 0,-1 12-68 0 0,4-24 10 0 0,2 1 1 0 0,-1-1 0 0 0,0 1 0 0 0,1 0-1 0 0,0 0 1 0 0,0 0 0 0 0,0-1 0 0 0,1 1-1 0 0,0 0 1 0 0,0 0 0 0 0,0 0 0 0 0,0 0-1 0 0,1 0 1 0 0,0 0 0 0 0,0 0 0 0 0,0 0-1 0 0,0-1 1 0 0,1 1 0 0 0,0 0-1 0 0,0-1 1 0 0,0 1 0 0 0,1-1 0 0 0,-1 0-1 0 0,1 0 1 0 0,0 0 0 0 0,0 0 0 0 0,1 0-1 0 0,-1-1 1 0 0,1 1 0 0 0,0-1 0 0 0,0 0-1 0 0,0 0 1 0 0,0-1 0 0 0,0 1 0 0 0,1-1-1 0 0,-1 0 1 0 0,1 0 0 0 0,0 0-11 0 0,11-2 54 0 0,0-1 0 0 0,0 0 0 0 0,0-1 0 0 0,0-1 0 0 0,-1 0 0 0 0,1-2 0 0 0,-1 1 0 0 0,0-2 0 0 0,0 0 0 0 0,0-1 1 0 0,-1 0-1 0 0,0-1 0 0 0,-1-1 0 0 0,1 0 0 0 0,-2-1 0 0 0,1 0 0 0 0,-1-1 0 0 0,3-5-54 0 0,-13 15 3 0 0,30-29 39 0 0,0-2 0 0 0,-2-1 0 0 0,-2-1 1 0 0,-1-1-1 0 0,-2-2 0 0 0,-1 0 0 0 0,-2-2 0 0 0,16-38-42 0 0,-34 54 43 0 0,-4 22-42 0 0,-6 6-189 0 0,-54 95-196 0 0,53-84 379 0 0,0 0 0 0 0,1 0 0 0 0,1 1 0 0 0,1-1 0 0 0,1 1 0 0 0,0 0 0 0 0,1 0 0 0 0,0 0-1 0 0,2 0 1 0 0,0 0 0 0 0,2 15 5 0 0,1-25 3 0 0,-1 1-1 0 0,1-1 1 0 0,0 0-1 0 0,1 0 1 0 0,0 0-1 0 0,0 0 1 0 0,0-1-1 0 0,1 1 1 0 0,0-1-1 0 0,0-1 1 0 0,0 1-1 0 0,1-1 1 0 0,0 1-1 0 0,0-2 1 0 0,1 1-1 0 0,-1-1 1 0 0,1 0-1 0 0,0 0 1 0 0,0 0-1 0 0,0-1 1 0 0,0-1-1 0 0,1 1 1 0 0,-1-1-1 0 0,1 0 1 0 0,0-1-1 0 0,-1 0 1 0 0,1 0-1 0 0,0 0 1 0 0,0-1-1 0 0,0 0 1 0 0,0-1-3 0 0,9-1 19 0 0,-1-1 0 0 0,0 0 1 0 0,0-1-1 0 0,0-1 1 0 0,0-1-1 0 0,-1 0 0 0 0,1-1 1 0 0,-2 0-1 0 0,1-1 1 0 0,-1-1-1 0 0,0-1 0 0 0,-1 0 1 0 0,0 0-1 0 0,-1-1 1 0 0,0-1-1 0 0,0 0 0 0 0,-1-1 1 0 0,-1 0-1 0 0,-1 0 1 0 0,2-4-20 0 0,60-103 18 0 0,-62 100-22 0 0,-1 0 0 0 0,-2 0 0 0 0,1-1 0 0 0,-2 0 0 0 0,-1 0 0 0 0,-1 0 0 0 0,0 0 0 0 0,-2-1 0 0 0,0-2 4 0 0,-1 23-8 0 0,0-1-1 0 0,-1 0 1 0 0,1 1 0 0 0,0-1-1 0 0,0 1 1 0 0,-1-1-1 0 0,1 1 1 0 0,-1-1-1 0 0,1 1 1 0 0,-1-1-1 0 0,1 1 1 0 0,-1 0-1 0 0,0-1 1 0 0,0 1 0 0 0,0 0-1 0 0,0 0 1 0 0,0-1-1 0 0,0 1 1 0 0,0 0-1 0 0,0 0 1 0 0,0 0-1 0 0,-1 0 1 0 0,1 0-1 0 0,0 1 1 0 0,-1-1 0 0 0,1 0-1 0 0,-1 0 1 0 0,1 1-1 0 0,-1-1 1 0 0,1 1-1 0 0,-1 0 1 0 0,1-1-1 0 0,-1 1 1 0 0,1 0-1 0 0,-1 0 1 0 0,1 0 0 0 0,-1 0-1 0 0,1 0 1 0 0,-1 0-1 0 0,0 0 1 0 0,1 1-1 0 0,-1-1 9 0 0,-66 21-500 0 0,56-15 461 0 0,1 2 0 0 0,-1 0-1 0 0,1 0 1 0 0,1 1-1 0 0,0 0 1 0 0,0 1 0 0 0,0 0-1 0 0,2 0 1 0 0,-1 1-1 0 0,1 0 1 0 0,-1 4 39 0 0,8-14-7 0 0,0 1 0 0 0,0-1 0 0 0,0 1 0 0 0,1-1 0 0 0,-1 1 0 0 0,1-1 1 0 0,-1 1-1 0 0,1 0 0 0 0,-1-1 0 0 0,1 1 0 0 0,0 0 0 0 0,0 0 0 0 0,0-1 0 0 0,0 1 0 0 0,0 0 0 0 0,0-1 0 0 0,0 1 0 0 0,1 0 0 0 0,-1 0 0 0 0,1-1 1 0 0,-1 1-1 0 0,1-1 0 0 0,0 1 0 0 0,-1 0 0 0 0,1-1 0 0 0,0 0 0 0 0,0 1 0 0 0,0-1 0 0 0,0 1 0 0 0,0-1 0 0 0,0 0 0 0 0,1 0 0 0 0,-1 0 0 0 0,0 1 1 0 0,1-1-1 0 0,-1 0 0 0 0,1-1 0 0 0,-1 1 0 0 0,1 0 0 0 0,-1 0 0 0 0,1-1 0 0 0,0 1 0 0 0,0 0 7 0 0,77 11 22 0 0,147-16 71 0 0,-223 4-79 0 0,-1 0 0 0 0,1 0 0 0 0,-1 1 0 0 0,1-1-1 0 0,-1 1 1 0 0,1 0 0 0 0,-1 0 0 0 0,1-1 0 0 0,-1 1-1 0 0,0 1 1 0 0,1-1 0 0 0,-1 0 0 0 0,0 1 0 0 0,0-1 0 0 0,0 1-1 0 0,0-1 1 0 0,0 1 0 0 0,0 0 0 0 0,-1 0 0 0 0,1 0-1 0 0,0 0 1 0 0,-1 0 0 0 0,0 1 0 0 0,1-1 0 0 0,-1 0-1 0 0,0 0 1 0 0,0 1 0 0 0,0-1 0 0 0,-1 1 0 0 0,1-1 0 0 0,-1 1-1 0 0,1-1 1 0 0,-1 1 0 0 0,0 0 0 0 0,0-1 0 0 0,0 1-1 0 0,0 1-13 0 0,-12 100 395 0 0,9-92-389 0 0,1 0 0 0 0,0 0 1 0 0,1 1-1 0 0,1-1 0 0 0,0 0 0 0 0,0 1 1 0 0,1-1-1 0 0,1 0 0 0 0,1 5-6 0 0,-2-13-2 0 0,0 1 0 0 0,0-1 0 0 0,1 0 0 0 0,-1 1 0 0 0,1-1 0 0 0,0 0 0 0 0,1 0 0 0 0,-1 0 0 0 0,1 0-1 0 0,-1 0 1 0 0,1-1 0 0 0,0 1 0 0 0,0-1 0 0 0,1 0 0 0 0,-1 0 0 0 0,1 0 0 0 0,0 0 0 0 0,-1-1 0 0 0,1 1 0 0 0,1-1 0 0 0,-1 0 0 0 0,0 0 0 0 0,0-1 0 0 0,1 1 0 0 0,-1-1 0 0 0,1 0 2 0 0,4 1 14 0 0,0 0 0 0 0,0-2 0 0 0,0 1 1 0 0,0-1-1 0 0,0 0 0 0 0,0-1 0 0 0,0 0 1 0 0,0 0-1 0 0,-1-1 0 0 0,1 0 1 0 0,0 0-1 0 0,-1-1 0 0 0,1-1 0 0 0,-1 1 1 0 0,0-1-1 0 0,0 0 0 0 0,-1-1 0 0 0,1 0 1 0 0,-1 0-1 0 0,4-4-14 0 0,20-19 52 0 0,-1-1 0 0 0,-1-2 1 0 0,-2 0-1 0 0,-1-2 0 0 0,-2-1 0 0 0,-1-1 1 0 0,-1 0-1 0 0,-2-2 0 0 0,-2-1 0 0 0,-1 0 1 0 0,-3-1-1 0 0,2-8-52 0 0,120-441-127 0 0,-129 470 129 0 0,-2-1 0 0 0,-1-1 0 0 0,0 1 0 0 0,-1-1 0 0 0,-1 1 0 0 0,-1-1 0 0 0,-1 0 0 0 0,0 0 0 0 0,-2 1 0 0 0,0-1 0 0 0,-1 0 0 0 0,-1 1-1 0 0,-1 0 1 0 0,-1 0 0 0 0,-6-13-2 0 0,10 29-3 0 0,-1 1 0 0 0,0 0 0 0 0,1 0 1 0 0,-1 0-1 0 0,0 0 0 0 0,-1 1 0 0 0,1-1 0 0 0,0 1 0 0 0,0 0 0 0 0,0 0 0 0 0,-1 0 0 0 0,1 0 0 0 0,-1 1 0 0 0,1-1 0 0 0,-1 1 0 0 0,1 0 0 0 0,-1 0 0 0 0,1 0 0 0 0,-1 0 0 0 0,1 0 0 0 0,0 1 0 0 0,-1 0 0 0 0,1 0 0 0 0,0 0 0 0 0,-1 0 0 0 0,1 0 0 0 0,0 1 0 0 0,0-1 0 0 0,0 1 0 0 0,0 0 0 0 0,0 0 0 0 0,0 0 0 0 0,1 0 0 0 0,-1 1 0 0 0,0-1 0 0 0,1 1 0 0 0,0-1 1 0 0,0 1-1 0 0,0 0 0 0 0,0 0 0 0 0,0 0 0 0 0,1 0 0 0 0,-1 0 0 0 0,0 1 3 0 0,-12 19-1 0 0,0 1 1 0 0,2 0-1 0 0,0 0 1 0 0,2 1-1 0 0,1 1 1 0 0,1-1-1 0 0,1 2 1 0 0,1-1-1 0 0,1 1 1 0 0,1 5 0 0 0,-6 277 76 0 0,11-212-33 0 0,13 216-5 0 0,-12-298-34 0 0,35 136 97 0 0,-30-106 6 0 0,-7-44-173 0 0,1 0 1 0 0,-1 0 0 0 0,1 0-1 0 0,-1-1 1 0 0,0 1 0 0 0,1 0-1 0 0,-1-1 1 0 0,1 1 0 0 0,-1 0-1 0 0,1-1 1 0 0,0 1 0 0 0,-1 0-1 0 0,1-1 1 0 0,0 1 0 0 0,-1-1-1 0 0,1 0 1 0 0,0 1 0 0 0,0-1-1 0 0,-1 1 1 0 0,1-1-1 0 0,0 0 1 0 0,0 0 0 0 0,0 1-1 0 0,0-1 1 0 0,-1 0 0 0 0,1 0-1 0 0,0 0 1 0 0,0 0 0 0 0,0 0-1 0 0,0 0 1 0 0,0 0 0 0 0,-1 0-1 0 0,1 0 1 0 0,0-1 0 0 0,0 1-1 0 0,0 0 1 0 0,-1 0 0 0 0,1-1-1 0 0,0 1 1 0 0,0-1 65 0 0,20-28-5054 0 0,-8 10-5017 0 0,-9 11 780 0 0</inkml:trace>
  <inkml:trace contextRef="#ctx0" brushRef="#br0" timeOffset="2168.001">2976 1027 14019 0 0,'0'0'2509'0'0,"0"0"-1320"0"0,0 0-505 0 0,0 0 95 0 0,0 0 173 0 0,0 0 95 0 0,0 0-35 0 0,0 0-231 0 0,0 0-276 0 0,0 0-205 0 0,-1 35-152 0 0,0 106-69 0 0,9-75-809 0 0,-8-65-118 0 0,1-4-13559 0 0,-1 2 13715 0 0,0-3-6635 0 0</inkml:trace>
  <inkml:trace contextRef="#ctx0" brushRef="#br0" timeOffset="2318.371">3026 638 9146 0 0,'0'0'4401'0'0,"0"0"-2601"0"0,0 0-591 0 0,0 0-241 0 0,0 0-104 0 0,0 0-88 0 0,-27-196-168 0 0,23 184-152 0 0,0 4-216 0 0,0 4-152 0 0,2 4-280 0 0,2 0-496 0 0,-2 0-392 0 0,2 8-1233 0 0,0 4-2688 0 0,0-5-6281 0 0</inkml:trace>
  <inkml:trace contextRef="#ctx0" brushRef="#br0" timeOffset="3088.281">3224 1054 984 0 0,'0'0'1298'0'0,"0"0"-199"0"0,0 0 80 0 0,0 0 281 0 0,0 0 239 0 0,0 0 72 0 0,0 0-119 0 0,0 0-213 0 0,0 0-261 0 0,0 0-242 0 0,0 0-140 0 0,0 0-96 0 0,0 0-69 0 0,25 11-41 0 0,76 31-43 0 0,-100-41-527 0 0,0 0 0 0 0,0 0 0 0 0,0 0 0 0 0,0-1 0 0 0,0 1 0 0 0,0 0 0 0 0,0-1 0 0 0,0 1 0 0 0,0-1 0 0 0,0 1 0 0 0,0-1 0 0 0,0 1 0 0 0,0-1 0 0 0,1 0 0 0 0,-1 0 0 0 0,0 0 0 0 0,0 1 0 0 0,0-1 0 0 0,1 0 0 0 0,-1 0 0 0 0,0-1 0 0 0,0 1 0 0 0,0 0 0 0 0,0 0 0 0 0,1-1 0 0 0,-1 1 0 0 0,0 0 0 0 0,0-1 0 0 0,0 1 0 0 0,0-1 0 0 0,0 0 0 0 0,0 1 0 0 0,0-1 0 0 0,0 0 0 0 0,0 1 0 0 0,0-1 0 0 0,0 0 0 0 0,0 0 0 0 0,0 0-20 0 0,2-5 178 0 0,7-4-36 0 0,0 0 0 0 0,-1-1 0 0 0,0 0-1 0 0,-1 0 1 0 0,-1-1 0 0 0,0 0-1 0 0,0-1 1 0 0,-1 0 0 0 0,-1 0 0 0 0,0 0-1 0 0,0 0 1 0 0,-2-1 0 0 0,0 0-1 0 0,0 0 1 0 0,-1 0 0 0 0,-1 0 0 0 0,0 0-1 0 0,-1 0 1 0 0,-2-11-142 0 0,1 23 1 0 0,-1 0-1 0 0,1 0 1 0 0,-1 0-1 0 0,0 0 1 0 0,0 1 0 0 0,1-1-1 0 0,-1 1 1 0 0,0 0 0 0 0,-1-1-1 0 0,1 1 1 0 0,0 0-1 0 0,0 0 1 0 0,0 0 0 0 0,-1 1-1 0 0,1-1 1 0 0,0 0-1 0 0,-1 1 1 0 0,1-1 0 0 0,0 1-1 0 0,-1 0 1 0 0,1 0 0 0 0,-1 0-1 0 0,1 0 1 0 0,-1 1-1 0 0,1-1 1 0 0,0 0 0 0 0,-1 1-1 0 0,1 0 1 0 0,0-1-1 0 0,-1 1 1 0 0,1 0 0 0 0,0 0-1 0 0,0 1 1 0 0,0-1 0 0 0,0 0-1 0 0,0 1 1 0 0,0-1-1 0 0,0 1 1 0 0,0-1 0 0 0,1 1-1 0 0,-1 0 0 0 0,-13 10-20 0 0,0 1-1 0 0,1 0 1 0 0,0 1-1 0 0,1 0 1 0 0,1 1-1 0 0,0 1 1 0 0,1 0-1 0 0,1 1 1 0 0,0-1-1 0 0,1 2 1 0 0,-5 14 20 0 0,11-24 4 0 0,1 1 0 0 0,-1-1 1 0 0,1 1-1 0 0,1-1 0 0 0,0 1 1 0 0,0 0-1 0 0,0-1 0 0 0,1 1 0 0 0,1 0 1 0 0,-1-1-1 0 0,1 1 0 0 0,1 0 1 0 0,0-1-1 0 0,0 1 0 0 0,0-1 0 0 0,1 0 1 0 0,1 0-1 0 0,-1 0 0 0 0,1 0 0 0 0,1 0 1 0 0,-1-1-1 0 0,1 0 0 0 0,1 0 1 0 0,-1 0-1 0 0,1-1 0 0 0,0 1 0 0 0,1-1 1 0 0,-1-1-1 0 0,7 4-4 0 0,-1 0 111 0 0,0-2 0 0 0,1 1 0 0 0,0-2 0 0 0,0 0 1 0 0,0 0-1 0 0,1-1 0 0 0,0-1 0 0 0,0 0 0 0 0,1-1 0 0 0,-1-1 0 0 0,0 0 0 0 0,1-1 0 0 0,0 0 1 0 0,-1-2-1 0 0,1 1 0 0 0,-1-2 0 0 0,1 0 0 0 0,-1 0 0 0 0,0-2 0 0 0,0 0 0 0 0,0 0 1 0 0,0-1-1 0 0,-1-1 0 0 0,0 0 0 0 0,0-1 0 0 0,0 0 0 0 0,-1-1 0 0 0,0-1-111 0 0,11-13 101 0 0,-1-2 0 0 0,-2-1 1 0 0,0 0-1 0 0,-2-1 0 0 0,0-1 0 0 0,-2-1 0 0 0,-1 0 0 0 0,-2-1 0 0 0,0-1 0 0 0,-2 0 1 0 0,7-31-102 0 0,-10 32-10 0 0,-1 0 0 0 0,-1 0 1 0 0,-2 0-1 0 0,0-1 1 0 0,-3 0-1 0 0,0-8 10 0 0,-1 36-4 0 0,0 0 1 0 0,-1 1-1 0 0,1-1 0 0 0,-1 0 1 0 0,0 0-1 0 0,1 0 0 0 0,-1 1 1 0 0,0-1-1 0 0,0 0 0 0 0,0 1 0 0 0,0-1 1 0 0,0 1-1 0 0,0-1 0 0 0,-1 1 1 0 0,1-1-1 0 0,0 1 0 0 0,-1 0 1 0 0,1 0-1 0 0,-1-1 0 0 0,1 1 0 0 0,-1 0 1 0 0,0 1-1 0 0,1-1 0 0 0,-1 0 1 0 0,0 0-1 0 0,0 1 0 0 0,0-1 1 0 0,1 1-1 0 0,-1-1 0 0 0,0 1 0 0 0,0 0 1 0 0,0 0-1 0 0,0 0 0 0 0,0 0 1 0 0,0 0-1 0 0,0 0 0 0 0,0 1 1 0 0,1-1-1 0 0,-1 0 0 0 0,0 1 0 0 0,0 0 1 0 0,0-1-1 0 0,1 1 0 0 0,-1 0 1 0 0,0 0-1 0 0,1 0 0 0 0,-1 0 1 0 0,0 0-1 0 0,1 0 0 0 0,0 1 1 0 0,-1-1-1 0 0,1 0 0 0 0,0 1 0 0 0,0-1 1 0 0,-1 1-1 0 0,1-1 0 0 0,0 1 1 0 0,0 0-1 0 0,1 0 0 0 0,-1-1 1 0 0,0 1-1 0 0,1 0 4 0 0,-4 3-2 0 0,1 1-1 0 0,0 0 1 0 0,0-1 0 0 0,1 1 0 0 0,0 0 0 0 0,0 0 0 0 0,0 1-1 0 0,1-1 1 0 0,-1 0 0 0 0,2 0 0 0 0,-1 1 0 0 0,1-1-1 0 0,0 1 1 0 0,0-1 0 0 0,1 0 0 0 0,-1 1 0 0 0,1-1 0 0 0,1 0-1 0 0,-1 1 1 0 0,1-1 0 0 0,1 0 0 0 0,-1 0 0 0 0,1-1 0 0 0,0 1-1 0 0,0 0 1 0 0,0-1 0 0 0,1 0 0 0 0,0 0 0 0 0,0 0-1 0 0,5 4 3 0 0,127 111 48 0 0,-130-111 47 0 0,0 0 0 0 0,0 0-1 0 0,-1 1 1 0 0,0-1 0 0 0,0 1-1 0 0,-1 0 1 0 0,-1 1 0 0 0,0-1-1 0 0,0 1 1 0 0,-1 0 0 0 0,0-1-1 0 0,-1 1 1 0 0,0 0 0 0 0,-1 0-1 0 0,0 0 1 0 0,-1 0 0 0 0,0 0-1 0 0,-1 5-94 0 0,4 87 589 0 0,20-75-2675 0 0,1-28-4189 0 0,-10 0-399 0 0,-3 0-4725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33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23 0 0 0,'0'0'1854'0'0,"0"0"-525"0"0,0 0-92 0 0,0 0 230 0 0,0 0 334 0 0,0 0 257 0 0,0 0 37 0 0,0 0-216 0 0,0 0-332 0 0,0 0-332 0 0,10 4 3418 0 0,1 186-1872 0 0,-43 287-1456 0 0,5-253-1143 0 0,23-162-150 0 0,-9-17-1286 0 0,46-94-2456 0 0,-25 30-117 0 0,-1-1-3315 0 0,-5 12-2060 0 0</inkml:trace>
  <inkml:trace contextRef="#ctx0" brushRef="#br0" timeOffset="312.8">0 567 7938 0 0,'0'0'1849'0'0,"0"0"-511"0"0,0 0-494 0 0,0 0 10 0 0,0 0 270 0 0,0 0 246 0 0,0 0 25 0 0,0 0-152 0 0,0 0-233 0 0,0 0-209 0 0,0 0-121 0 0,33-11-122 0 0,103-34-91 0 0,-1 17 619 0 0,6 4-383 0 0,-115 24-865 0 0,7-2-1285 0 0,-15-8-9795 0 0,-16 6 833 0 0</inkml:trace>
  <inkml:trace contextRef="#ctx0" brushRef="#br0" timeOffset="881.648">651 81 10538 0 0,'0'0'1435'0'0,"0"0"-593"0"0,0 0-207 0 0,0 0 199 0 0,0 0 245 0 0,0 0 146 0 0,0 0-119 0 0,0 0-267 0 0,0 0-187 0 0,0 0-73 0 0,0 0-1 0 0,0 0 24 0 0,7 8-53 0 0,23 25-76 0 0,-7 23 749 0 0,-16-29-1001 0 0,0 0 0 0 0,-2 0 0 0 0,-1 0 1 0 0,-2 1-1 0 0,0-1 0 0 0,-2 1 0 0 0,-3 25-221 0 0,2 11 152 0 0,-6 294 77 0 0,6-356-225 0 0,0 0 0 0 0,0 0 0 0 0,1 0 0 0 0,0 0 0 0 0,-1 0 0 0 0,1 0 0 0 0,0 1 0 0 0,0-1 0 0 0,0 0 0 0 0,0 0 0 0 0,0 0-1 0 0,1 0 1 0 0,-1 1 0 0 0,1-1 0 0 0,-1 0 0 0 0,1 0 0 0 0,0 0 0 0 0,0 0 0 0 0,0 0 0 0 0,0 0 0 0 0,0 0 0 0 0,0-1 0 0 0,0 1 0 0 0,1 0-1 0 0,-1-1 1 0 0,1 1 0 0 0,-1 0 0 0 0,1-1 0 0 0,0 0 0 0 0,0 1 0 0 0,-1-1 0 0 0,1 0 0 0 0,0 0 0 0 0,0 0 0 0 0,0 0 0 0 0,0 0 0 0 0,0-1-1 0 0,0 1 1 0 0,0-1 0 0 0,1 1 0 0 0,-1-1 0 0 0,0 0 0 0 0,0 0 0 0 0,0 0 0 0 0,0 0 0 0 0,1 0 0 0 0,-1 0 0 0 0,0 0 0 0 0,0-1 0 0 0,0 1-1 0 0,0-1 1 0 0,1 0-4 0 0,122-93 305 0 0,-70 46-267 0 0,-34 30-37 0 0,0 1 1 0 0,1 1-1 0 0,1 1 0 0 0,1 1 0 0 0,0 2 0 0 0,0 0 0 0 0,1 1 1 0 0,1 1-1 0 0,2 1-1 0 0,-27 9 5 0 0,0-1 1 0 0,1 1-1 0 0,-1 0 1 0 0,0 0-1 0 0,1 0 0 0 0,-1 1 1 0 0,0-1-1 0 0,1 0 1 0 0,-1 0-1 0 0,0 1 1 0 0,1-1-1 0 0,-1 0 0 0 0,0 1 1 0 0,0-1-1 0 0,0 1 1 0 0,1 0-1 0 0,-1 0 1 0 0,0-1-1 0 0,0 1 0 0 0,0 0 1 0 0,0 0-1 0 0,0 0 1 0 0,0 0-1 0 0,0 0 1 0 0,-1 0-1 0 0,1 0 0 0 0,0 0 1 0 0,-1 0-1 0 0,1 0 1 0 0,0 1-1 0 0,-1-1 1 0 0,1 0-1 0 0,-1 0 0 0 0,0 1 1 0 0,1-1-1 0 0,-1 0 1 0 0,0 1-1 0 0,0-1 1 0 0,0 1-6 0 0,2 65 310 0 0,-2-49-268 0 0,13 93-86 0 0,9-102-2244 0 0,-8-14-6685 0 0,-11 2-2216 0 0</inkml:trace>
  <inkml:trace contextRef="#ctx0" brushRef="#br0" timeOffset="2200.415">1871 644 0 0 0,'0'0'392'0'0,"0"0"168"0"0,0 0 99 0 0,0 0 152 0 0,0 0 206 0 0,0 0 200 0 0,0 0 191 0 0,0 0 83 0 0,0 0 71 0 0,0 0-27 0 0,0 0-103 0 0,0 0-74 0 0,-8-4-128 0 0,-35-19 912 0 0,-22 23 2318 0 0,-52 50-2975 0 0,104-42-1402 0 0,-64 55 609 0 0,57-4-469 0 0,22-56-218 0 0,0 1 0 0 0,1-1-1 0 0,-1 0 1 0 0,0-1 0 0 0,1 1-1 0 0,0 0 1 0 0,-1-1 0 0 0,1 1 0 0 0,0-1-1 0 0,1 0 1 0 0,-1 0 0 0 0,0 0 0 0 0,0-1-1 0 0,1 1 1 0 0,-1-1 0 0 0,1 0 0 0 0,-1 0-1 0 0,1 0 1 0 0,0 0 0 0 0,0 0-1 0 0,-1-1 1 0 0,1 0 0 0 0,0 0 0 0 0,-1 0-1 0 0,1 0 1 0 0,0 0 0 0 0,0-1 0 0 0,-1 0-1 0 0,1 0 1 0 0,0 0 0 0 0,1 0-5 0 0,18-7 77 0 0,1 0 1 0 0,-1-2-1 0 0,0 0 1 0 0,-1-2 0 0 0,0 0-1 0 0,7-7-77 0 0,32-17 55 0 0,44-32 78 0 0,-105 68-134 0 0,1-1 0 0 0,0 0-1 0 0,0 1 1 0 0,0 0 0 0 0,0-1 0 0 0,0 1-1 0 0,-1-1 1 0 0,1 1 0 0 0,0 0 0 0 0,0 0-1 0 0,0-1 1 0 0,0 1 0 0 0,0 0 0 0 0,0 0-1 0 0,0 0 1 0 0,0 0 0 0 0,0 0 0 0 0,0 0-1 0 0,0 1 1 0 0,0-1 0 0 0,0 0 0 0 0,0 0-1 0 0,0 1 1 0 0,0-1 0 0 0,0 0 0 0 0,-1 1-1 0 0,1-1 1 0 0,0 1 0 0 0,0-1 0 0 0,0 1-1 0 0,-1 0 1 0 0,1-1 0 0 0,0 1 0 0 0,0 0-1 0 0,-1-1 1 0 0,1 1 0 0 0,-1 0 0 0 0,1 0-1 0 0,-1 0 1 0 0,1 0 0 0 0,-1-1 0 0 0,1 1-1 0 0,-1 0 1 0 0,0 1 1 0 0,11 52 49 0 0,-7-27-27 0 0,-4-23-22 0 0,1 1-1 0 0,0 0 0 0 0,0 0 1 0 0,0-1-1 0 0,1 1 0 0 0,0 0 1 0 0,-1-1-1 0 0,2 1 0 0 0,-1-1 1 0 0,0 0-1 0 0,1 0 1 0 0,0 0-1 0 0,0 0 0 0 0,0 0 1 0 0,0-1-1 0 0,1 1 0 0 0,-1-1 1 0 0,1 0-1 0 0,0 0 0 0 0,0 0 1 0 0,0-1-1 0 0,0 1 0 0 0,1-1 1 0 0,-1 0-1 0 0,0 0 1 0 0,1-1-1 0 0,1 1 1 0 0,7-1 6 0 0,0 0 1 0 0,0-1-1 0 0,1 0 0 0 0,-1-1 1 0 0,0-1-1 0 0,0 0 1 0 0,0-1-1 0 0,-1 0 0 0 0,1-1 1 0 0,-1 0-1 0 0,1-1 1 0 0,-1 0-1 0 0,-1-1 0 0 0,1-1 1 0 0,-1 0-1 0 0,0 0 0 0 0,0-1 1 0 0,-1 0-1 0 0,5-7-6 0 0,11-7 71 0 0,-1-1 0 0 0,-1-1 0 0 0,-1-1 0 0 0,-1-1 0 0 0,-2-1 0 0 0,0-1 0 0 0,-2-1 0 0 0,-1-1 0 0 0,-1-1-71 0 0,4-9 51 0 0,-2 0 0 0 0,-2-1 0 0 0,-1 0 1 0 0,-2-1-1 0 0,-3-1 0 0 0,-1 0 0 0 0,-1 0 0 0 0,-3-1 0 0 0,-2-2-51 0 0,-3 39 25 0 0,1 4-1 0 0,-1 0 0 0 0,0 0 0 0 0,1 0 0 0 0,-2 0 0 0 0,1 0 0 0 0,0 0 0 0 0,0 0 0 0 0,-1 0-1 0 0,0 0 1 0 0,1 0 0 0 0,-1 0 0 0 0,0 1 0 0 0,0-1 0 0 0,-1 0 0 0 0,1 0 0 0 0,-1 1 0 0 0,1-1 0 0 0,-1 1 0 0 0,0 0 0 0 0,0-1 0 0 0,-1 0-24 0 0,1 2 4 0 0,1 1 0 0 0,-1 0 0 0 0,0 0-1 0 0,1-1 1 0 0,-1 1 0 0 0,1 0 0 0 0,-1 1-1 0 0,0-1 1 0 0,1 0 0 0 0,-1 0-1 0 0,1 1 1 0 0,-1-1 0 0 0,1 1 0 0 0,-1-1-1 0 0,1 1 1 0 0,-1 0 0 0 0,1 0 0 0 0,-1-1-1 0 0,1 1 1 0 0,0 0 0 0 0,0 0 0 0 0,-1 0-1 0 0,1 0 1 0 0,0 1 0 0 0,0-1 0 0 0,0 0-1 0 0,0 0 1 0 0,0 1 0 0 0,0-1 0 0 0,1 1-1 0 0,-1-1 1 0 0,0 0 0 0 0,1 1 0 0 0,-1 0-1 0 0,1-1 1 0 0,-1 2-4 0 0,-2 2 13 0 0,-6 16-8 0 0,1 1 0 0 0,0 0 0 0 0,2 0 0 0 0,0 0-1 0 0,2 1 1 0 0,0 0 0 0 0,2 0 0 0 0,0 0 0 0 0,2 0-1 0 0,1 1 1 0 0,0-1 0 0 0,2 0 0 0 0,0 0 0 0 0,2-1-1 0 0,1 1 1 0 0,6 16-5 0 0,6 60 19 0 0,1 0 15 0 0,9 115-41 0 0,-39-200-125 0 0,10-14 60 0 0,1 0-23 0 0,-26-3-2927 0 0,-6-27-3696 0 0,18 6-2815 0 0,9 16 2530 0 0</inkml:trace>
  <inkml:trace contextRef="#ctx0" brushRef="#br0" timeOffset="2405.398">2260 351 8130 0 0,'0'0'2215'0'0,"0"0"-620"0"0,0 0-695 0 0,0 0-253 0 0,0 0 85 0 0,0 0 212 0 0,0 0 176 0 0,0 0 45 0 0,0 0-104 0 0,0 0-173 0 0,0 0-177 0 0,0 0-145 0 0,0 0-113 0 0,27-3-83 0 0,88-8-69 0 0,294-44 116 0 0,-357 46-2259 0 0,-11 2-6183 0 0,-24 3-3307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45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74 0 0 0,'0'0'193'0'0,"0"0"656"0"0,0 0 356 0 0,0 0 261 0 0,0 0 328 0 0,0 0 175 0 0,0 0-78 0 0,0 0-170 0 0,0 0-233 0 0,0 0-214 0 0,0 0-191 0 0,0 0-145 0 0,0 0-119 0 0,1-4-96 0 0,0-11-59 0 0,-1 11-77 0 0,0 4-71 0 0,0 0-65 0 0,0 0-95 0 0,0 0-33 0 0,0 0-34 0 0,0 0-32 0 0,0 0-28 0 0,0 0-37 0 0,0 0-14 0 0,0 0-16 0 0,0 0 6 0 0,0 0-18 0 0,0 0-24 0 0,0 0-10 0 0,0 0-14 0 0,0 0 13 0 0,0 0 20 0 0,0 0-8 0 0,0 0-2 0 0,0 5 80 0 0,-19 301 1586 0 0,-22-5-1328 0 0,30-216-680 0 0,-6-93-4180 0 0,2-9-3387 0 0,10 8 1899 0 0,2 5-1072 0 0</inkml:trace>
  <inkml:trace contextRef="#ctx0" brushRef="#br0" timeOffset="263.482">1 459 3809 0 0,'0'0'1320'0'0,"0"0"-28"0"0,0 0 279 0 0,0 0 204 0 0,0 0 68 0 0,0 0-95 0 0,0 0-244 0 0,36-6-277 0 0,113-22-282 0 0,18-15 1056 0 0,-55 9-1867 0 0,-82 30-1955 0 0,-29 4 267 0 0,-1 0-1131 0 0,0 0-1977 0 0,0 0-3785 0 0</inkml:trace>
  <inkml:trace contextRef="#ctx0" brushRef="#br0" timeOffset="884.704">602 1 6209 0 0,'0'0'1457'0'0,"0"0"-393"0"0,0 0-227 0 0,0 0 86 0 0,0 0 212 0 0,0 0 147 0 0,0 0-78 0 0,0 0-234 0 0,0 0-241 0 0,0 0-142 0 0,0 0-10 0 0,0 0 39 0 0,5 0-6 0 0,-2 1-473 0 0,0 0 0 0 0,0 0-1 0 0,0 0 1 0 0,0 0 0 0 0,0 0 0 0 0,0 0 0 0 0,0 1 0 0 0,-1 0 0 0 0,1-1 0 0 0,-1 1-1 0 0,1 0 1 0 0,-1 0 0 0 0,0 0 0 0 0,0 1 0 0 0,0-1 0 0 0,0 0 0 0 0,0 1-1 0 0,0-1 1 0 0,-1 1 0 0 0,1 0 0 0 0,-1 0 0 0 0,0-1 0 0 0,1 1 0 0 0,-1 1-137 0 0,8 25 353 0 0,-1 1 0 0 0,-1 1-1 0 0,-1-1 1 0 0,-2 1 0 0 0,-1 0 0 0 0,-2 0 0 0 0,-1 0 0 0 0,-2 17-353 0 0,1 3 165 0 0,-10 217 357 0 0,11-213-505 0 0,1-54-10 0 0,0 0 1 0 0,1-1-1 0 0,-1 1 1 0 0,0 0-1 0 0,0 0 1 0 0,1-1-1 0 0,-1 1 0 0 0,1-1 1 0 0,-1 1-1 0 0,0-1 1 0 0,1 0-1 0 0,-1 1 1 0 0,1-1-1 0 0,-1 0 0 0 0,1 0 1 0 0,-1 0-1 0 0,1 0 1 0 0,-1 0-1 0 0,1-1 1 0 0,-1 1-1 0 0,0 0 0 0 0,1-1 1 0 0,-1 1-1 0 0,1-1 1 0 0,-1 1-1 0 0,0-1 1 0 0,1 1-1 0 0,-1-1 0 0 0,0 0 1 0 0,0 0-1 0 0,0 0 1 0 0,1 0-1 0 0,-1 0 1 0 0,0 0-1 0 0,0 0-7 0 0,121-113 365 0 0,68-29-365 0 0,-189 143-1 0 0,-1-1-1 0 0,0 1 0 0 0,1-1 0 0 0,-1 1 0 0 0,0-1 0 0 0,1 1 0 0 0,-1 0 0 0 0,1-1 0 0 0,-1 1 0 0 0,0 0 0 0 0,1-1 0 0 0,-1 1 0 0 0,1 0 0 0 0,-1 0 0 0 0,1 0 0 0 0,-1-1 0 0 0,1 1 0 0 0,-1 0 0 0 0,1 0 0 0 0,-1 0 0 0 0,1 0 0 0 0,-1 0 0 0 0,1 0 0 0 0,0 0 0 0 0,-1 0 0 0 0,1 0 0 0 0,-1 0 0 0 0,1 0 0 0 0,-1 0 1 0 0,1 0-1 0 0,-1 1 0 0 0,1-1 0 0 0,-1 0 0 0 0,1 0 0 0 0,-1 1 0 0 0,1-1 0 0 0,-1 0 0 0 0,0 0 0 0 0,1 1 0 0 0,-1-1 0 0 0,1 1 0 0 0,-1-1 0 0 0,0 0 0 0 0,1 1 0 0 0,-1-1 0 0 0,0 1 0 0 0,1-1 0 0 0,-1 1 0 0 0,0-1 0 0 0,0 1 0 0 0,1-1 0 0 0,-1 1 0 0 0,0-1 0 0 0,0 1 0 0 0,0-1 2 0 0,-23 137 466 0 0,19-44-359 0 0,37-86-1908 0 0,-17-26-4874 0 0,-9 9-1976 0 0,-1 5-324 0 0</inkml:trace>
  <inkml:trace contextRef="#ctx0" brushRef="#br0" timeOffset="1314.504">1323 636 2304 0 0,'0'0'1035'0'0,"0"0"122"0"0,0 0 394 0 0,0 0 366 0 0,0 0 93 0 0,0 0-112 0 0,0 0-224 0 0,0 0-215 0 0,0 0-210 0 0,0 0-142 0 0,0 0-128 0 0,0 0-159 0 0,0 0-105 0 0,27-2-134 0 0,85-10-109 0 0,-109 13-427 0 0,1-1 0 0 0,-1 0 0 0 0,1-1 0 0 0,0 1 0 0 0,-1-1 0 0 0,1 1 0 0 0,-1-1 0 0 0,0 0 0 0 0,1 0 0 0 0,-1-1 0 0 0,0 1 0 0 0,0-1 0 0 0,1 1 0 0 0,-1-1 0 0 0,0 0 0 0 0,-1 0 0 0 0,1 0 0 0 0,0-1 0 0 0,-1 1 0 0 0,1-1-45 0 0,6-7 174 0 0,-1 4-91 0 0,0 0 0 0 0,0-1 0 0 0,-1 0 0 0 0,1-1 0 0 0,-2 0 0 0 0,1 0 0 0 0,-1 0 1 0 0,0-1-1 0 0,-1 0 0 0 0,0 0 0 0 0,-1 0 0 0 0,0-1 0 0 0,0 1 0 0 0,-1-1 0 0 0,0 0 0 0 0,0 0 0 0 0,-1 0 0 0 0,-1 0 0 0 0,0-1 0 0 0,0 1 0 0 0,-1-6-83 0 0,-2 13-16 0 0,-1 0 0 0 0,1 1 1 0 0,-1-1-1 0 0,1 1 0 0 0,-1 0 0 0 0,0-1 0 0 0,0 1 0 0 0,0 0 0 0 0,0 1 0 0 0,0-1 0 0 0,-1 1 0 0 0,1-1 0 0 0,0 1 0 0 0,-1 0 0 0 0,1 0 0 0 0,-1 0 0 0 0,1 1 0 0 0,-1-1 0 0 0,0 1 0 0 0,1 0 0 0 0,-1 0 0 0 0,1 0 0 0 0,-1 1 0 0 0,1-1 0 0 0,-1 1 0 0 0,0-1 0 0 0,1 1 0 0 0,0 1 0 0 0,-1-1 0 0 0,1 0 0 0 0,0 1 0 0 0,0-1 1 0 0,-1 1-1 0 0,1 0 0 0 0,0 0 0 0 0,0 1 16 0 0,-12 7-2 0 0,0 1 0 0 0,0 0 0 0 0,1 1 0 0 0,1 1 0 0 0,0 0 0 0 0,0 1 0 0 0,1 0 0 0 0,1 1 0 0 0,1 0 0 0 0,0 1 0 0 0,1 0 0 0 0,1 0 0 0 0,0 1 0 0 0,1 0 0 0 0,1 1 0 0 0,0 2 2 0 0,5-11 35 0 0,0-1 1 0 0,1 1 0 0 0,0 0-1 0 0,1 0 1 0 0,0 0 0 0 0,0-1-1 0 0,1 1 1 0 0,0-1 0 0 0,1 1 0 0 0,0-1-1 0 0,0 1 1 0 0,0-1 0 0 0,1-1-1 0 0,1 1 1 0 0,-1 0 0 0 0,1-1-1 0 0,0 0 1 0 0,1 0 0 0 0,0 0 0 0 0,0-1-1 0 0,0 0 1 0 0,1 0 0 0 0,0-1-1 0 0,0 1 1 0 0,1-2 0 0 0,-1 1-1 0 0,1-1 1 0 0,0 0 0 0 0,0 0 0 0 0,1-1-36 0 0,3 3 28 0 0,-1-1 0 0 0,1 0 0 0 0,0 0 0 0 0,0-1 0 0 0,1-1 0 0 0,-1 0 0 0 0,1-1 0 0 0,0 0 0 0 0,-1-1 0 0 0,1-1 0 0 0,0 0 0 0 0,0 0 0 0 0,0-1 0 0 0,-1-1 0 0 0,1 0 0 0 0,0-1 0 0 0,-1 0 0 0 0,0-1 0 0 0,0 0 0 0 0,0-1 0 0 0,2-2-28 0 0,-11 5-378 0 0,29-17-827 0 0,-22 11-1780 0 0,-1-2-3332 0 0,-2 2-5437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20 1064 0 0,'0'0'1557'0'0,"0"0"-10"0"0,0 0 184 0 0,0 0 212 0 0,0 0 69 0 0,0 0-35 0 0,0 0-170 0 0,0 0-283 0 0,0 0-254 0 0,0 0-216 0 0,0 0-173 0 0,-3-3-139 0 0,-11-10-128 0 0,10 10-107 0 0,4 3-90 0 0,0 0-77 0 0,0 0-56 0 0,0 0-40 0 0,0 0-45 0 0,0 0-19 0 0,0 0-9 0 0,0 0-45 0 0,0 0 0 0 0,0 0-6 0 0,-16 44 593 0 0,-15 125-321 0 0,30-145-345 0 0,-1-13-38 0 0,1 0 0 0 0,1 1 0 0 0,-1-1 0 0 0,2 0 1 0 0,0 0-1 0 0,0 0 0 0 0,1 0 0 0 0,0 0 0 0 0,1 0 0 0 0,0 0 0 0 0,1-1 0 0 0,0 2-9 0 0,-3-10 16 0 0,1-1 0 0 0,-1 1 0 0 0,0 0 0 0 0,1-1 0 0 0,-1 1 0 0 0,1-1 0 0 0,0 1 0 0 0,-1-1 0 0 0,1 0 0 0 0,0 0 0 0 0,0 0 0 0 0,0 0 0 0 0,0 0 0 0 0,0 0 0 0 0,0 0 0 0 0,0-1 0 0 0,0 1 0 0 0,0-1 0 0 0,0 1 0 0 0,0-1 0 0 0,0 0 0 0 0,1 0 0 0 0,-1 0 0 0 0,0 0 0 0 0,0 0 0 0 0,0-1 0 0 0,0 1 0 0 0,0 0 0 0 0,0-1 0 0 0,0 0 0 0 0,0 0 0 0 0,0 1 0 0 0,2-2-15 0 0,60-37 595 0 0,-44 20-500 0 0,0-1 0 0 0,-1 0 0 0 0,-1-1 0 0 0,-1-1 0 0 0,-1-1 0 0 0,-1-1 0 0 0,-1 0 0 0 0,8-19-96 0 0,-22 42 45 0 0,0-2-26 0 0,0 3-5 0 0,0 0-3 0 0,0 0-24 0 0,0 20-367 0 0,-3 34 444 0 0,1-44-66 0 0,1 1 1 0 0,0-1-1 0 0,0 0 0 0 0,1 0 1 0 0,0 0-1 0 0,1 0 1 0 0,0 0-1 0 0,1 0 0 0 0,0 0 1 0 0,1 0-1 0 0,0 0 0 0 0,0-1 1 0 0,1 1-1 0 0,1 0 2 0 0,-2-4 5 0 0,0-1-1 0 0,1 0 1 0 0,0 0 0 0 0,0-1 0 0 0,0 1-1 0 0,0-1 1 0 0,1 0 0 0 0,-1 0-1 0 0,1 0 1 0 0,0-1 0 0 0,0 0-1 0 0,1 0 1 0 0,-1 0 0 0 0,1 0 0 0 0,-1-1-1 0 0,1 0 1 0 0,0 0 0 0 0,0-1-1 0 0,0 1 1 0 0,0-1 0 0 0,0 0-1 0 0,0-1 1 0 0,3 0-5 0 0,2-1 85 0 0,0-2 1 0 0,-1 1-1 0 0,1-1 0 0 0,-1-1 1 0 0,1 0-1 0 0,-1-1 0 0 0,0 0 0 0 0,-1 0 1 0 0,1-1-1 0 0,-1 0 0 0 0,0 0 1 0 0,-1-1-1 0 0,1-1 0 0 0,-2 1 0 0 0,1-1 1 0 0,-1-1-1 0 0,1 0-85 0 0,0 0 73 0 0,2-2-1 0 0,-1 0 1 0 0,0-1-1 0 0,-1 0 0 0 0,0-1 1 0 0,-1 0-1 0 0,0 0 1 0 0,-1 0-1 0 0,-1-1 0 0 0,0 0 1 0 0,-1 0-1 0 0,0 0 0 0 0,-2-1 1 0 0,1 1-1 0 0,-2-1 0 0 0,0 0 1 0 0,0-11-73 0 0,-1 23-3 0 0,-1 1 0 0 0,1 0 0 0 0,0 0 0 0 0,-1 0 0 0 0,1 0 0 0 0,-1 0 0 0 0,0 0 0 0 0,1 0 0 0 0,-1 0 0 0 0,0 0 1 0 0,0 0-1 0 0,0 0 0 0 0,-1 1 0 0 0,1-1 0 0 0,0 0 0 0 0,-1 1 0 0 0,1-1 0 0 0,-1 1 0 0 0,1-1 0 0 0,-1 1 0 0 0,0 0 0 0 0,0-1 0 0 0,1 1 1 0 0,-2 0 2 0 0,-21 3-3059 0 0,14 12-1145 0 0,8-2-3673 0 0,2-4-3278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74 5289 0 0,'0'0'2821'0'0,"0"0"-653"0"0,0 0-498 0 0,0 0-62 0 0,0 0-30 0 0,0 0-86 0 0,0 0-159 0 0,0 0-252 0 0,0 0-254 0 0,0 0-204 0 0,0 0-163 0 0,0 0-135 0 0,0 0-102 0 0,-26 26-74 0 0,-76 84-66 0 0,70-51 12 0 0,33-50-74 0 0,-2-2-7 0 0,1-1 1 0 0,0 1-1 0 0,0-1 1 0 0,1 1-1 0 0,-1-1 1 0 0,2 1-1 0 0,-1-1 1 0 0,1 0-1 0 0,0 1 1 0 0,0-1-1 0 0,1 0 1 0 0,-1 0-1 0 0,1-1 1 0 0,1 1-1 0 0,-1-1 1 0 0,1 1-1 0 0,0-1 1 0 0,0 0-1 0 0,1 0 1 0 0,-1-1-1 0 0,1 1 1 0 0,0-1-1 0 0,0 0 1 0 0,1 0-1 0 0,-1-1 1 0 0,1 0-1 0 0,-1 0 1 0 0,1 0-1 0 0,0 0 1 0 0,1-1-1 0 0,-1 0 0 0 0,0-1 1 0 0,0 1-1 0 0,1-1 1 0 0,-1 0-1 0 0,1-1-14 0 0,4 0 102 0 0,0-1-1 0 0,0 0 1 0 0,0-1-1 0 0,-1 0 1 0 0,1-1-1 0 0,-1 0 0 0 0,0 0 1 0 0,1-1-1 0 0,-1-1 1 0 0,-1 0-1 0 0,1 0 1 0 0,-1-1-1 0 0,0 0 0 0 0,0 0 1 0 0,-1-1-1 0 0,0 0 1 0 0,0-1-1 0 0,0 0 1 0 0,-1 0-1 0 0,0 0 0 0 0,-1-1 1 0 0,0 0-1 0 0,0-1 1 0 0,-1 1-1 0 0,0-1 1 0 0,-1 0-1 0 0,0 0 0 0 0,-1-1 1 0 0,0 1-1 0 0,0-1 1 0 0,-1 1-1 0 0,-1-1 1 0 0,1 0-1 0 0,-2 0 1 0 0,0-3-102 0 0,-11-105 184 0 0,10 115-223 0 0,0 0 1 0 0,0 1-1 0 0,0-1 1 0 0,-1 1-1 0 0,0-1 1 0 0,1 1-1 0 0,-1 0 0 0 0,0 0 1 0 0,-1 0-1 0 0,1 0 1 0 0,0 0-1 0 0,-1 0 1 0 0,0 0-1 0 0,0 1 1 0 0,0-1-1 0 0,0 1 1 0 0,0 0-1 0 0,0 0 0 0 0,0 0 1 0 0,-1 0-1 0 0,1 1 1 0 0,-1-1-1 0 0,1 1 1 0 0,-1 0-1 0 0,0 0 1 0 0,1 0-1 0 0,-1 1 0 0 0,0-1 1 0 0,0 1-1 0 0,0 0 39 0 0,-57 16-3508 0 0,27 13-5949 0 0,22-16-1819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1 327 4777 0 0,'0'0'2453'0'0,"0"0"-1058"0"0,0 0-99 0 0,0 0 535 0 0,0 0 436 0 0,0 0 85 0 0,0 0-295 0 0,0 0-486 0 0,0 0-435 0 0,0 0-236 0 0,0 0-86 0 0,0 0-69 0 0,0 0-78 0 0,7-8 321 0 0,19-57 62 0 0,0 20-706 0 0,-10 16-250 0 0,0 1 1 0 0,2 0-1 0 0,1 2 1 0 0,1 0-1 0 0,2 1 1 0 0,11-10-95 0 0,-15 24-491 0 0,-6 30-5010 0 0,-9 3-1042 0 0,0-7-4609 0 0,-3-11 7629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11 6345 0 0,'0'0'2873'0'0,"0"0"-350"0"0,0 0-348 0 0,0 0-224 0 0,0 0-213 0 0,0 0-183 0 0,0 0-273 0 0,0 0-261 0 0,0 0-223 0 0,0 0-181 0 0,0 0-107 0 0,0 0-98 0 0,-3-4-84 0 0,-13-3 141 0 0,5 37 78 0 0,10-26-523 0 0,-8 156 1255 0 0,10-104-1036 0 0,-3 321 441 0 0,-26-181-665 0 0,38-248-6897 0 0,68-140-12818 0 0,-67 171 18877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2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 1384 0 0,'0'0'2538'0'0,"0"0"-67"0"0,0 0-86 0 0,0 0-222 0 0,0 0-315 0 0,0 0-345 0 0,0 0-296 0 0,0 0-269 0 0,0 0-171 0 0,0 0-42 0 0,0 0-53 0 0,0 0-65 0 0,0 0-72 0 0,-22 18-76 0 0,-72 60-59 0 0,-5 5 1200 0 0,98-82-1569 0 0,0 0-1 0 0,0 0 1 0 0,-1 0 0 0 0,1 0-1 0 0,0 0 1 0 0,0 0 0 0 0,0 0-1 0 0,0 1 1 0 0,1-1 0 0 0,-1 0-1 0 0,0 1 1 0 0,0-1-1 0 0,1 0 1 0 0,-1 1 0 0 0,1-1-1 0 0,-1 1 1 0 0,1-1 0 0 0,0 1-1 0 0,0-1 1 0 0,-1 0 0 0 0,1 1-1 0 0,0 0 1 0 0,0-1 0 0 0,0 1-1 0 0,1-1 1 0 0,-1 0 0 0 0,0 1-1 0 0,0-1 1 0 0,1 1 0 0 0,-1-1-1 0 0,1 1 1 0 0,0-1-1 0 0,-1 0 1 0 0,1 1 0 0 0,0-1-1 0 0,0 0 1 0 0,-1 1 0 0 0,1-1-1 0 0,0 0 1 0 0,0 0 0 0 0,1 0-1 0 0,-1 0 1 0 0,0 0 0 0 0,0 0-1 0 0,0 0 1 0 0,1-1 0 0 0,-1 1-1 0 0,0 0 1 0 0,1-1-1 0 0,-1 1 1 0 0,0-1 0 0 0,1 1-1 0 0,0-1-30 0 0,79 25 987 0 0,-70-24-822 0 0,0 2 0 0 0,0 0 0 0 0,1 0 0 0 0,-2 1 0 0 0,1 0 1 0 0,0 1-1 0 0,-1 0 0 0 0,0 1 0 0 0,7 5-165 0 0,-12-4 112 0 0,1 1 0 0 0,-2 0 0 0 0,1 0 0 0 0,-1 0 0 0 0,0 1 0 0 0,0 0 0 0 0,-1-1 1 0 0,-1 1-1 0 0,1 0 0 0 0,-1 1 0 0 0,-1-1 0 0 0,0 0 0 0 0,0 0 0 0 0,-1 1 0 0 0,0-1 0 0 0,0 0 0 0 0,-2 7-112 0 0,2-8 58 0 0,0 100 163 0 0,2-106-403 0 0,0 0 0 0 0,1-1 0 0 0,-1 1-1 0 0,0-1 1 0 0,1 0 0 0 0,-1 0 0 0 0,1 0-1 0 0,-1 0 1 0 0,1 0 0 0 0,-1-1 0 0 0,1 1-1 0 0,0-1 1 0 0,-1 1 0 0 0,1-1 0 0 0,0 0 0 0 0,0 0-1 0 0,-1 0 1 0 0,1 0 0 0 0,0-1 0 0 0,-1 1-1 0 0,1-1 1 0 0,0 0 0 0 0,-1 0 0 0 0,1 0-1 0 0,-1 0 1 0 0,1 0 182 0 0,9-6-3028 0 0,-5 2-2160 0 0,-1-2-6308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7.44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1 9330 0 0,'0'0'1927'0'0,"0"0"-499"0"0,0 0-281 0 0,0 0 32 0 0,0 0 132 0 0,0 0 93 0 0,0 0-103 0 0,0 0-245 0 0,0 0-312 0 0,0 0-245 0 0,-2 5-143 0 0,-7 20 99 0 0,1 0 1 0 0,2 1-1 0 0,0 0 1 0 0,2 0-1 0 0,0 0 1 0 0,1 24-456 0 0,0-12 270 0 0,-14 151 1073 0 0,9 148-1343 0 0,7-327-34 0 0,1 1-1 0 0,1-1 0 0 0,0 1 1 0 0,1-1-1 0 0,0 1 1 0 0,0-1-1 0 0,1 0 1 0 0,0 0-1 0 0,1 0 0 0 0,0-1 1 0 0,1 1-1 0 0,0-1 1 0 0,1 0-1 0 0,1 2 35 0 0,-7-11-66 0 0,0 1 1 0 0,0-1-1 0 0,0 1 0 0 0,0-1 1 0 0,1 0-1 0 0,-1 1 0 0 0,0-1 1 0 0,0 1-1 0 0,1-1 0 0 0,-1 1 1 0 0,0-1-1 0 0,1 0 0 0 0,-1 1 0 0 0,0-1 1 0 0,1 0-1 0 0,-1 1 0 0 0,1-1 1 0 0,-1 0-1 0 0,0 0 0 0 0,1 1 1 0 0,-1-1-1 0 0,1 0 0 0 0,-1 0 1 0 0,1 0-1 0 0,-1 0 0 0 0,1 1 0 0 0,-1-1 1 0 0,1 0-1 0 0,-1 0 0 0 0,1 0 1 0 0,-1 0-1 0 0,1 0 0 0 0,-1 0 1 0 0,1-1-1 0 0,-1 1 0 0 0,1 0 1 0 0,-1 0-1 0 0,1 0 0 0 0,-1 0 0 0 0,1 0 1 0 0,-1-1-1 0 0,1 1 0 0 0,-1 0 1 0 0,0 0-1 0 0,1-1 0 0 0,-1 1 1 0 0,1 0-1 0 0,-1-1 0 0 0,0 1 1 0 0,1 0-1 0 0,-1-1 0 0 0,0 1 0 0 0,1-1 1 0 0,-1 1-1 0 0,0-1 0 0 0,0 1 1 0 0,1-1-1 0 0,-1 1 0 0 0,0 0 1 0 0,0-1-1 0 0,0 1 0 0 0,0-1 66 0 0,3-34-7687 0 0,-3 30 4935 0 0,0-4-7832 0 0</inkml:trace>
  <inkml:trace contextRef="#ctx0" brushRef="#br0" timeOffset="194.077">1 459 8794 0 0,'0'0'3893'0'0,"0"0"-2117"0"0,0 0-1144 0 0,0 0-370 0 0,0 0 63 0 0,0 0 279 0 0,0 0 240 0 0,0 0 81 0 0,0 0-105 0 0,0 0-187 0 0,0 0-187 0 0,37 0-157 0 0,123-1-108 0 0,-25-9-27 0 0,146-13-1768 0 0,-187 14-2517 0 0,-1-2-4475 0 0,-65 7 2379 0 0</inkml:trace>
  <inkml:trace contextRef="#ctx0" brushRef="#br0" timeOffset="432.02">1059 359 5417 0 0,'0'0'3473'0'0,"0"0"-535"0"0,0 0-662 0 0,0 0-509 0 0,0 0-369 0 0,0 0-274 0 0,0 0-166 0 0,0 0-111 0 0,-33 31-150 0 0,-101 97-102 0 0,77-55 123 0 0,52-59-579 0 0,3-9-112 0 0,-1 0 0 0 0,1 0-1 0 0,0 0 1 0 0,0 1 0 0 0,1-1-1 0 0,-1 0 1 0 0,1 1-1 0 0,1-1 1 0 0,-1 1 0 0 0,1 0-1 0 0,0-1 1 0 0,0 1 0 0 0,0-1-1 0 0,1 1 1 0 0,0 0 0 0 0,0-1-1 0 0,0 0 1 0 0,1 1-1 0 0,0-1 1 0 0,0 0 0 0 0,0 0-1 0 0,1 0 1 0 0,-1 0 0 0 0,1 0-1 0 0,0 0 1 0 0,1-1-1 0 0,-1 1 1 0 0,1-1 0 0 0,0 0-1 0 0,0 0 1 0 0,0-1 0 0 0,5 4-27 0 0,0-2 93 0 0,0 0 0 0 0,1-1 1 0 0,0 0-1 0 0,0 0 1 0 0,0-1-1 0 0,0 0 0 0 0,0-1 1 0 0,1 0-1 0 0,-1 0 1 0 0,1-2-1 0 0,-1 1 0 0 0,1-1 1 0 0,0-1-1 0 0,-1 1 1 0 0,1-2-1 0 0,-1 0 0 0 0,0 0 1 0 0,1-1-1 0 0,-1 0 1 0 0,0-1-1 0 0,-1 0 0 0 0,1 0 1 0 0,-1-1-1 0 0,1 0 1 0 0,-1-1-1 0 0,-1 0 0 0 0,1 0 1 0 0,-1-1-1 0 0,5-6-93 0 0,-8 5 93 0 0,1 0 1 0 0,-1-1-1 0 0,-1 0 0 0 0,0 0 0 0 0,0-1 0 0 0,-1 1 1 0 0,0-1-1 0 0,0 1 0 0 0,-1-1 0 0 0,0 0 0 0 0,-1 0 0 0 0,-1 0 1 0 0,1 0-1 0 0,-1 0 0 0 0,-1 0 0 0 0,-1-7-93 0 0,0 8-39 0 0,-1 1 0 0 0,0 0 0 0 0,-1 1 0 0 0,1-1 0 0 0,-1 0 0 0 0,-1 1-1 0 0,0 0 1 0 0,0 0 0 0 0,0 1 0 0 0,-1-1 0 0 0,0 1 0 0 0,0 0 0 0 0,0 0 0 0 0,-1 1 0 0 0,0 0 0 0 0,0 0-1 0 0,0 1 1 0 0,-1 0 0 0 0,1 0 0 0 0,-1 1 0 0 0,0 0 0 0 0,0 0 0 0 0,0 0 0 0 0,-1 1 0 0 0,-4 0 39 0 0,-60 0-2329 0 0,27 16-5186 0 0,27-3-4254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5.82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320 693 3769 0 0,'0'0'1075'0'0,"0"0"-140"0"0,0 0 31 0 0,0 0 173 0 0,0 0 195 0 0,0 0 118 0 0,0 0-51 0 0,0 0-160 0 0,0 0-201 0 0,0 0-207 0 0,0 0-203 0 0,-23-5-171 0 0,-70-12-140 0 0,91 17-299 0 0,0-1 1 0 0,0 1-1 0 0,0-1 0 0 0,0 1 1 0 0,0 0-1 0 0,0-1 0 0 0,0 1 1 0 0,0 0-1 0 0,0 0 0 0 0,0 1 1 0 0,0-1-1 0 0,0 0 0 0 0,0 1 1 0 0,0-1-1 0 0,0 1 0 0 0,0 0 1 0 0,0-1-1 0 0,1 1 0 0 0,-1 0 1 0 0,0 0-1 0 0,0 0 0 0 0,1 1 1 0 0,-1-1-1 0 0,1 0 0 0 0,-1 1 1 0 0,1-1-1 0 0,-1 0 0 0 0,1 1-20 0 0,-5 5 99 0 0,-7 3-23 0 0,1 1 1 0 0,0 1-1 0 0,1 0 0 0 0,0 0 0 0 0,1 1 1 0 0,1 0-1 0 0,0 1 0 0 0,0 0 1 0 0,2 0-1 0 0,-1 1 0 0 0,2 0 0 0 0,0 0 1 0 0,1 1-1 0 0,1 0 0 0 0,0-1 1 0 0,1 2-1 0 0,0-1 0 0 0,2 0 0 0 0,0 0 1 0 0,1 14-77 0 0,0-26 21 0 0,1 0 0 0 0,-1 0-1 0 0,1 0 1 0 0,0 0 0 0 0,0 0 0 0 0,0 0 0 0 0,1 0 0 0 0,0 0 0 0 0,-1 0 0 0 0,1-1 0 0 0,1 1 0 0 0,-1-1 0 0 0,0 1 0 0 0,1-1 0 0 0,0 0-1 0 0,0 0 1 0 0,0 0 0 0 0,0 0 0 0 0,0-1 0 0 0,0 1 0 0 0,1-1 0 0 0,-1 0 0 0 0,1 0 0 0 0,0 0 0 0 0,-1 0 0 0 0,1-1 0 0 0,0 1-1 0 0,0-1 1 0 0,0 0 0 0 0,0 0 0 0 0,0-1 0 0 0,3 1-21 0 0,3 0 123 0 0,0 0 0 0 0,0-1-1 0 0,0 0 1 0 0,0-1 0 0 0,0 0-1 0 0,-1-1 1 0 0,1 0 0 0 0,-1 0-1 0 0,1-1 1 0 0,-1 0 0 0 0,0-1-1 0 0,0 0 1 0 0,6-3-123 0 0,12-12 290 0 0,-1-2 0 0 0,-1 0 1 0 0,-1-1-1 0 0,0-2 0 0 0,-2 0 0 0 0,10-16-290 0 0,-30 38 10 0 0,26-36 86 0 0,-2-1 1 0 0,-1-1-1 0 0,-2-1 0 0 0,-2-1 0 0 0,-2-1 1 0 0,-1-1-1 0 0,-3-1 0 0 0,-2 0 0 0 0,-1-1 1 0 0,-3 0-1 0 0,-1 0 0 0 0,0-34-96 0 0,-5 55 8 0 0,-1 0-1 0 0,-2 1 1 0 0,0-1 0 0 0,-1 0-1 0 0,-2 1 1 0 0,0-1 0 0 0,-2 1-1 0 0,-3-10-7 0 0,7 30-5 0 0,0 1-1 0 0,1 0 0 0 0,-1-1 0 0 0,0 1 1 0 0,0 0-1 0 0,-1 0 0 0 0,1 0 0 0 0,-1 0 1 0 0,0 0-1 0 0,1 0 0 0 0,-1 0 0 0 0,-1 0 1 0 0,1 1-1 0 0,0-1 0 0 0,0 1 0 0 0,-1-1 1 0 0,0 1-1 0 0,1 0 0 0 0,-1 0 0 0 0,0 0 1 0 0,0 1-1 0 0,0-1 0 0 0,0 1 0 0 0,0-1 1 0 0,-1 1-1 0 0,1 0 0 0 0,0 0 0 0 0,-1 1 1 0 0,1-1-1 0 0,0 1 0 0 0,-1-1 0 0 0,1 1 1 0 0,-1 0-1 0 0,1 1 0 0 0,0-1 0 0 0,-1 0 1 0 0,1 1-1 0 0,0 0 0 0 0,-1 0 0 0 0,1 0 1 0 0,0 0-1 0 0,0 0 0 0 0,0 1 0 0 0,0-1 1 0 0,0 1-1 0 0,0 0 0 0 0,0 0 0 0 0,-1 1 6 0 0,-4 7-2 0 0,0 0-1 0 0,1 1 0 0 0,1 0 0 0 0,-1 0 1 0 0,2 1-1 0 0,-1-1 0 0 0,2 1 0 0 0,0 0 1 0 0,0 1-1 0 0,1-1 0 0 0,0 1 0 0 0,1 0 1 0 0,1-1-1 0 0,0 1 0 0 0,1 0 0 0 0,0 5 3 0 0,2 21 62 0 0,1 0-1 0 0,3 0 0 0 0,0 0 1 0 0,11 28-62 0 0,52 214 639 0 0,-21-11-141 0 0,-47-268-505 0 0,1 0-1 0 0,-1 0 1 0 0,1 0-1 0 0,0-1 0 0 0,0 1 1 0 0,-1 0-1 0 0,1-1 1 0 0,0 1-1 0 0,0-1 0 0 0,0 0 1 0 0,1 0-1 0 0,-1 0 1 0 0,0 0-1 0 0,0 0 1 0 0,1 0-1 0 0,-1 0 0 0 0,0-1 1 0 0,1 1-1 0 0,-1-1 1 0 0,1 0-1 0 0,-1 0 0 0 0,0 0 1 0 0,1 0-1 0 0,-1 0 1 0 0,1 0-1 0 0,-1-1 0 0 0,0 1 1 0 0,1-1-1 0 0,-1 0 1 0 0,0 1-1 0 0,1-1 0 0 0,-1 0 1 0 0,0 0-1 0 0,0-1 1 0 0,0 1-1 0 0,0 0 1 0 0,0-1-1 0 0,0 1 0 0 0,0-1 1 0 0,0 0-1 0 0,-1 1 1 0 0,2-2 7 0 0,39-52-2898 0 0,-32 34-2155 0 0,-4-2-4823 0 0,-5 15 2940 0 0</inkml:trace>
  <inkml:trace contextRef="#ctx0" brushRef="#br0" timeOffset="338.069">983 481 7290 0 0,'0'0'1186'0'0,"0"0"-333"0"0,0 0 6 0 0,0 0 311 0 0,0 0 249 0 0,0 0 32 0 0,0 0-190 0 0,0 0-242 0 0,0 0-197 0 0,0 0-153 0 0,0 0-135 0 0,2 36-126 0 0,10 112-94 0 0,9-63 113 0 0,-17-77-340 0 0,-1 1-1 0 0,1-1 1 0 0,0 0 0 0 0,1 0 0 0 0,0 0 0 0 0,1 0 0 0 0,-1-1 0 0 0,1 0 0 0 0,0 0 0 0 0,1 0 0 0 0,0-1 0 0 0,0 0 0 0 0,0-1 0 0 0,1 1 0 0 0,0-1 0 0 0,0-1 0 0 0,0 0 0 0 0,1 0 0 0 0,-1 0 0 0 0,1-1 0 0 0,0 0 0 0 0,0-1 0 0 0,0 0-87 0 0,-2-2 135 0 0,1 0 0 0 0,-1-1 0 0 0,1 0 1 0 0,-1 0-1 0 0,0 0 0 0 0,0-1 0 0 0,0 0 0 0 0,0-1 0 0 0,0 0 1 0 0,0 0-1 0 0,0 0 0 0 0,-1-1 0 0 0,0 1 0 0 0,0-2 0 0 0,0 1 1 0 0,0-1-1 0 0,0 0 0 0 0,-1 0 0 0 0,0 0 0 0 0,0-1-135 0 0,11-12 129 0 0,-1-1 0 0 0,-1 0 0 0 0,-1-1 0 0 0,0 0-1 0 0,-2-1 1 0 0,0-1 0 0 0,-1 0 0 0 0,-2 0 0 0 0,0-1-1 0 0,-1 0 1 0 0,-2 0 0 0 0,0 0 0 0 0,-1-1 0 0 0,-2 0 0 0 0,1-23-129 0 0,-4 47-164 0 0,1 0 0 0 0,-1 0 1 0 0,0 0-1 0 0,1-1 0 0 0,-1 1 0 0 0,1 0 1 0 0,-1 0-1 0 0,1 0 0 0 0,-1 0 1 0 0,0 0-1 0 0,1 0 0 0 0,-1 0 1 0 0,1 0-1 0 0,-1 0 0 0 0,1 0 0 0 0,-1 0 1 0 0,0 0-1 0 0,1 0 0 0 0,-1 1 1 0 0,1-1-1 0 0,-1 0 0 0 0,1 0 1 0 0,-1 1-1 0 0,1-1 0 0 0,-1 0 1 0 0,1 1-1 0 0,-1-1 0 0 0,1 0 0 0 0,0 1 1 0 0,-1-1-1 0 0,1 1 0 0 0,-1-1 1 0 0,1 1-1 0 0,0-1 0 0 0,0 1 1 0 0,-1-1-1 0 0,1 1 0 0 0,0-1 0 0 0,0 1 1 0 0,-1-1-1 0 0,1 1 0 0 0,0-1 1 0 0,0 1-1 0 0,0 0 0 0 0,0-1 1 0 0,0 1-1 0 0,0-1 0 0 0,0 1 1 0 0,0-1-1 0 0,0 1 0 0 0,0 0 0 0 0,0-1 1 0 0,0 1-1 0 0,1-1 0 0 0,-1 1 1 0 0,0-1-1 0 0,0 1 0 0 0,0-1 1 0 0,1 1 163 0 0,-4 11-5895 0 0,0 0-4870 0 0</inkml:trace>
  <inkml:trace contextRef="#ctx0" brushRef="#br0" timeOffset="683.114">1711 773 0 0 0,'0'0'854'0'0,"0"0"747"0"0,0 0 421 0 0,0 0 170 0 0,0 0 12 0 0,0 0-159 0 0,0 0-180 0 0,0 0-208 0 0,34-2-211 0 0,104-6-219 0 0,-60-9 656 0 0,-67 13-1698 0 0,-1 0 0 0 0,0 0 0 0 0,0-1 1 0 0,0-1-1 0 0,-1 0 0 0 0,0 0 0 0 0,0 0 0 0 0,0-1 0 0 0,-1-1 0 0 0,0 0 0 0 0,0 0 1 0 0,-1 0-1 0 0,0-1 0 0 0,0 0 0 0 0,-1 0 0 0 0,-1 0 0 0 0,1-1 0 0 0,-2 0 0 0 0,1 0 1 0 0,-1-1-1 0 0,-1 1 0 0 0,0-1 0 0 0,0 0 0 0 0,-1 0 0 0 0,0 0 0 0 0,-1 0 0 0 0,0-9-185 0 0,-2 17 14 0 0,1-1-1 0 0,-1 1 0 0 0,0-1 0 0 0,0 1 1 0 0,-1 0-1 0 0,1-1 0 0 0,0 1 0 0 0,-1 0 1 0 0,0 0-1 0 0,0 0 0 0 0,0 0 0 0 0,0 0 0 0 0,-1 0 1 0 0,1 1-1 0 0,-1-1 0 0 0,1 1 0 0 0,-1-1 1 0 0,0 1-1 0 0,0 0 0 0 0,0 0 0 0 0,0 1 0 0 0,0-1 1 0 0,0 0-1 0 0,-1 1 0 0 0,1 0 0 0 0,-1 0 1 0 0,1 0-1 0 0,-1 0 0 0 0,1 1 0 0 0,-1-1 1 0 0,1 1-1 0 0,-3 0-13 0 0,-2-1-8 0 0,-1 1 1 0 0,1 1-1 0 0,0 0 1 0 0,0 0 0 0 0,-1 0-1 0 0,1 1 1 0 0,0 0-1 0 0,1 0 1 0 0,-1 1-1 0 0,0 0 1 0 0,1 1 0 0 0,-1 0-1 0 0,-5 4 8 0 0,-2 5-3 0 0,0 1 0 0 0,1 0-1 0 0,0 1 1 0 0,1 1 0 0 0,0 0-1 0 0,2 0 1 0 0,0 2 0 0 0,1-1-1 0 0,1 1 1 0 0,0 1 0 0 0,1 0 0 0 0,1 0-1 0 0,1 0 1 0 0,1 1 0 0 0,1 0-1 0 0,0 0 1 0 0,2 0 0 0 0,0 0-1 0 0,1 1 1 0 0,1-1 0 0 0,1 0-1 0 0,1 0 1 0 0,3 11 3 0 0,-1-16-26 0 0,1 0-1 0 0,0 0 0 0 0,1-1 1 0 0,1 0-1 0 0,0 0 0 0 0,1-1 1 0 0,0 0-1 0 0,1 0 1 0 0,1-1-1 0 0,0 0 0 0 0,0-1 1 0 0,1 0-1 0 0,1-1 0 0 0,0 0 1 0 0,0 0-1 0 0,1-1 1 0 0,0-1-1 0 0,0 0 0 0 0,1-1 1 0 0,0-1-1 0 0,1 0 0 0 0,-1-1 1 0 0,1 0-1 0 0,0-1 1 0 0,0-1-1 0 0,0 0 0 0 0,1-1 1 0 0,-1-1-1 0 0,13-1 27 0 0,29 1-2695 0 0,-41-1 230 0 0,7 0-5830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9.2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310 494 784 0 0,'0'0'1767'0'0,"0"0"-154"0"0,0 0 28 0 0,0 0 141 0 0,0 0 106 0 0,0 0 27 0 0,0 0-137 0 0,0 0-215 0 0,0 0-271 0 0,0 0-258 0 0,0 0-215 0 0,0 0-186 0 0,-24-8-138 0 0,-79-21-96 0 0,102 28-379 0 0,-1 1-1 0 0,0-1 1 0 0,0 0 0 0 0,0 1 0 0 0,0 0 0 0 0,0-1 0 0 0,0 1-1 0 0,0 0 1 0 0,0 0 0 0 0,0 0 0 0 0,0 0 0 0 0,0 0 0 0 0,0 1 0 0 0,0-1-1 0 0,0 0 1 0 0,0 1 0 0 0,0 0 0 0 0,0-1 0 0 0,0 1 0 0 0,0 0-1 0 0,0 0 1 0 0,1 0 0 0 0,-1 0 0 0 0,0 0 0 0 0,0 2-20 0 0,-6 3 129 0 0,-1-2-60 0 0,1 0-1 0 0,0 1 1 0 0,0 1 0 0 0,0-1-1 0 0,1 1 1 0 0,-1 0 0 0 0,1 1-1 0 0,1 0 1 0 0,0 0-1 0 0,0 0 1 0 0,0 1 0 0 0,1 0-1 0 0,0 0 1 0 0,0 0-1 0 0,1 1 1 0 0,0-1 0 0 0,0 1-1 0 0,-1 7-68 0 0,3-1 6 0 0,0-1 0 0 0,1 1 1 0 0,0-1-1 0 0,1 1 0 0 0,1-1 0 0 0,1 1 0 0 0,0-1 0 0 0,1 1 0 0 0,0 0-6 0 0,-2-12 18 0 0,0 1 0 0 0,0 0 0 0 0,1-1 0 0 0,-1 1 0 0 0,1-1 0 0 0,0 1 0 0 0,0-1 0 0 0,0 0 0 0 0,0 0 0 0 0,0 0 1 0 0,1 0-1 0 0,-1 0 0 0 0,1-1 0 0 0,0 1 0 0 0,0-1 0 0 0,0 1 0 0 0,0-1 0 0 0,0 0 0 0 0,1 0 0 0 0,-1-1 0 0 0,0 1 0 0 0,1-1 0 0 0,0 1 0 0 0,-1-1 0 0 0,1 0 0 0 0,0-1 0 0 0,-1 1 0 0 0,1 0 0 0 0,0-1 0 0 0,0 0 0 0 0,0 0 0 0 0,-1 0 0 0 0,1-1 0 0 0,0 1 0 0 0,0-1 0 0 0,3-1-18 0 0,4-2 127 0 0,0-1-1 0 0,-1-1 1 0 0,0 0-1 0 0,0 0 0 0 0,0-1 1 0 0,-1 0-1 0 0,0-1 1 0 0,-1 0-1 0 0,1 0 0 0 0,-1-1 1 0 0,-1 0-1 0 0,0 0 1 0 0,0-1-1 0 0,2-5-126 0 0,9-9 133 0 0,112-169 902 0 0,-113 170-844 0 0,-17 23-195 0 0,6 13-5 0 0,11 26 143 0 0,-3 1 1 0 0,-1 1 0 0 0,-3 0-1 0 0,-1 1 1 0 0,4 42-135 0 0,1 2 64 0 0,5 31-20 0 0,-5 1 0 0 0,-5 0 0 0 0,-7 113-44 0 0,-3-204 13 0 0,-1 0 0 0 0,-2 0-1 0 0,0 0 1 0 0,-2-1 0 0 0,-1 1-1 0 0,-1-1 1 0 0,-1-1 0 0 0,-1 0-1 0 0,-2 0 1 0 0,0-1 0 0 0,-1 0-1 0 0,-2-1 1 0 0,0-1 0 0 0,-2 0-1 0 0,0-1 1 0 0,-15 13-13 0 0,29-31 12 0 0,0 0 1 0 0,0 0-1 0 0,0-1 1 0 0,-1 1 0 0 0,1-1-1 0 0,-1 0 1 0 0,1 0-1 0 0,-1 0 1 0 0,0 0-1 0 0,0 0 1 0 0,0-1-1 0 0,0 0 1 0 0,0 0-1 0 0,0 0 1 0 0,0 0-1 0 0,-1-1 1 0 0,1 0-1 0 0,-4 0-12 0 0,5-2-5 0 0,0 0-1 0 0,0 0 1 0 0,1 0-1 0 0,-1-1 1 0 0,1 1-1 0 0,0-1 1 0 0,-1 1-1 0 0,1-1 1 0 0,0 0-1 0 0,1 0 1 0 0,-1 0-1 0 0,0 0 1 0 0,1-1-1 0 0,0 1 1 0 0,0 0-1 0 0,0-1 1 0 0,0 1-1 0 0,0 0 1 0 0,1-1-1 0 0,-1 1 1 0 0,1-1-1 0 0,0 1 1 0 0,0-3 5 0 0,1-41-34 0 0,1 0 1 0 0,3 0 0 0 0,1 1-1 0 0,3 0 1 0 0,2 0 0 0 0,1 1-1 0 0,3 0 1 0 0,13-28 33 0 0,0 13-9 0 0,2 1-1 0 0,2 2 1 0 0,4 1 0 0 0,38-48 9 0 0,113-150-4 0 0,-143 194 17 0 0,-23 34-11 0 0,-1-1 1 0 0,-1-1-1 0 0,-2-1 1 0 0,0 0-1 0 0,-2-1 1 0 0,-2-1-1 0 0,4-13-2 0 0,-15 41 1 0 0,-1 1-1 0 0,0-1 0 0 0,0 1 1 0 0,0-1-1 0 0,0 0 0 0 0,0 1 1 0 0,-1-1-1 0 0,1 0 0 0 0,-1 1 1 0 0,1-1-1 0 0,-1 0 0 0 0,0 0 1 0 0,-1 0-1 0 0,1 1 0 0 0,0-1 1 0 0,-1 0-1 0 0,1 0 0 0 0,-1 1 1 0 0,0-1-1 0 0,0 0 1 0 0,0 1-1 0 0,0-1 0 0 0,0 1 1 0 0,-1-1-1 0 0,1 1 0 0 0,-1 0 1 0 0,0 0-1 0 0,1-1 0 0 0,-1 1 1 0 0,0 0-1 0 0,0 1 0 0 0,-1-1 1 0 0,1 0-1 0 0,0 0 0 0 0,0 1 1 0 0,-1 0-1 0 0,1-1 0 0 0,-1 1 1 0 0,1 0-1 0 0,-1 0 0 0 0,0 0 1 0 0,1 1-1 0 0,-1-1 1 0 0,0 1-1 0 0,0-1 0 0 0,-1 1 0 0 0,-6 0-25 0 0,0 1 1 0 0,0 0-1 0 0,0 1 0 0 0,1 0 0 0 0,-1 0 0 0 0,1 1 0 0 0,-1 0 0 0 0,1 1 1 0 0,0 0-1 0 0,0 1 0 0 0,1 0 0 0 0,-1 0 0 0 0,1 0 0 0 0,0 1 0 0 0,1 1 1 0 0,-1-1-1 0 0,1 1 0 0 0,1 0 0 0 0,-1 1 0 0 0,1 0 0 0 0,0 0 0 0 0,0 1 25 0 0,6-9-9 0 0,-1 1 0 0 0,1 0 0 0 0,-1 0 0 0 0,0-1-1 0 0,1 1 1 0 0,-1 0 0 0 0,1 0 0 0 0,0-1 0 0 0,-1 1-1 0 0,1 0 1 0 0,0 0 0 0 0,-1 0 0 0 0,1 0-1 0 0,0 0 1 0 0,0 0 0 0 0,0 0 0 0 0,0 0 0 0 0,0-1-1 0 0,0 1 1 0 0,0 0 0 0 0,0 0 0 0 0,0 0 0 0 0,0 0-1 0 0,1 0 1 0 0,-1 0 0 0 0,0 0 0 0 0,1 0-1 0 0,-1-1 1 0 0,0 1 0 0 0,1 0 0 0 0,-1 0 0 0 0,1 0-1 0 0,-1-1 1 0 0,1 1 0 0 0,0 0 0 0 0,-1-1 0 0 0,1 1-1 0 0,0 0 1 0 0,-1-1 0 0 0,1 1 0 0 0,0-1 0 0 0,0 1-1 0 0,0-1 1 0 0,-1 0 0 0 0,1 1 0 0 0,0-1-1 0 0,0 0 1 0 0,0 1 0 0 0,0-1 0 0 0,0 0 0 0 0,0 0-1 0 0,0 0 10 0 0,53 2-73 0 0,-53-2 80 0 0,152-36 45 0 0,-129 27-51 0 0,-1 2 0 0 0,1 1 0 0 0,0 1 0 0 0,1 0 1 0 0,-1 2-1 0 0,6 1-1 0 0,-28 4 15 0 0,0-1 0 0 0,0 1-1 0 0,0-1 1 0 0,-1 1 0 0 0,1 0 0 0 0,0 0 0 0 0,-1 0 0 0 0,0 0 0 0 0,1 0 0 0 0,-1 0 0 0 0,0 1 0 0 0,0-1 0 0 0,0 0 0 0 0,0 1 0 0 0,-1-1 0 0 0,1 0 0 0 0,0 1-1 0 0,-1-1 1 0 0,0 1 0 0 0,0-1 0 0 0,0 1 0 0 0,0-1 0 0 0,0 1 0 0 0,0-1 0 0 0,0 1 0 0 0,-1-1 0 0 0,1 0 0 0 0,-1 1 0 0 0,0-1 0 0 0,-1 2-15 0 0,2-3 2 0 0,-56 202 336 0 0,54-190-411 0 0,1 1-1 0 0,0-1 1 0 0,1 1 0 0 0,0 0 0 0 0,1-1 0 0 0,1 1 0 0 0,0 0-1 0 0,1-1 1 0 0,2 7 73 0 0,26 33-6509 0 0,-20-45-3704 0 0,-7-7 1847 0 0</inkml:trace>
  <inkml:trace contextRef="#ctx0" brushRef="#br0" timeOffset="1241.669">1678 467 8658 0 0,'0'0'2774'0'0,"0"0"-555"0"0,0 0-405 0 0,0 0-207 0 0,0 0-191 0 0,0 0-138 0 0,0 0-146 0 0,0 0-200 0 0,-32 18-219 0 0,-102 60-184 0 0,38 4 92 0 0,93-79-604 0 0,-10 9 2 0 0,0 1 1 0 0,0 0 0 0 0,1 1-1 0 0,1 0 1 0 0,0 1-1 0 0,1 0 1 0 0,0 0 0 0 0,2 1-1 0 0,0 1 1 0 0,0-1-1 0 0,2 1 1 0 0,0 1 0 0 0,1-1-1 0 0,1 1 1 0 0,-1 9-20 0 0,5-25-7 0 0,-1 1 0 0 0,2-1 1 0 0,-1 1-1 0 0,0-1 0 0 0,0 1 0 0 0,1-1 1 0 0,-1 1-1 0 0,1-1 0 0 0,0 1 1 0 0,0-1-1 0 0,0 0 0 0 0,0 1 0 0 0,0-1 1 0 0,0 0-1 0 0,1 0 0 0 0,-1 0 0 0 0,1 0 1 0 0,0 0-1 0 0,-1 0 0 0 0,1-1 0 0 0,0 1 1 0 0,0 0-1 0 0,0-1 0 0 0,0 1 1 0 0,0-1-1 0 0,0 0 0 0 0,1 0 0 0 0,-1 0 1 0 0,0 0-1 0 0,1 0 0 0 0,-1 0 0 0 0,1-1 1 0 0,-1 1-1 0 0,1-1 0 0 0,-1 0 1 0 0,1 1-1 0 0,-1-1 0 0 0,1 0 0 0 0,0-1 7 0 0,5 1 27 0 0,0 0 0 0 0,1-1 0 0 0,-1-1 0 0 0,0 1 0 0 0,1-1 0 0 0,-1-1 0 0 0,0 1 0 0 0,0-1 0 0 0,-1-1 0 0 0,1 0 0 0 0,1-1-27 0 0,20-16 104 0 0,-1-1-1 0 0,-1-2 0 0 0,-1 0 0 0 0,-1-2 1 0 0,-1-1-1 0 0,-1-1 0 0 0,-2 0 0 0 0,-1-2 0 0 0,-1-1 1 0 0,6-15-104 0 0,22-12-70 0 0,-46 58 6 0 0,-1 0-30 0 0,0 0-54 0 0,0 23-482 0 0,1 177-4418 0 0,-1-198 5037 0 0,0-1-1 0 0,0 1 0 0 0,0-1 0 0 0,0 1 1 0 0,0-1-1 0 0,0 1 0 0 0,1-1 0 0 0,-1 1 0 0 0,0-1 1 0 0,1 1-1 0 0,-1-1 0 0 0,1 0 0 0 0,-1 1 1 0 0,1-1-1 0 0,0 1 0 0 0,0-1 0 0 0,0 0 0 0 0,-1 0 1 0 0,1 0-1 0 0,0 1 0 0 0,0-1 0 0 0,1 0 1 0 0,-1 0-1 0 0,0 0 0 0 0,0-1 0 0 0,0 1 0 0 0,1 0 1 0 0,-1 0-1 0 0,0-1 0 0 0,1 1 0 0 0,-1 0 1 0 0,1-1-1 0 0,-1 0 0 0 0,1 1 0 0 0,-1-1 0 0 0,0 0 1 0 0,1 0-1 0 0,0 0 0 0 0,-1 0 0 0 0,1 0 1 0 0,-1 0-1 0 0,1 0 0 0 0,-1 0 0 0 0,0 0 0 0 0,1-1 1 0 0,-1 1-1 0 0,1-1 0 0 0,-1 1 0 0 0,1-1 1 0 0,-1 0-1 0 0,0 1 0 0 0,1-1 0 0 0,-1 0 0 0 0,0 0 1 0 0,0 0-1 0 0,0 0 0 0 0,0 0 0 0 0,0 0 1 0 0,1-1 11 0 0,63-98 3055 0 0,-41 66-2108 0 0,-7 14-879 0 0,1-49 681 0 0,-7 15-338 0 0,-7-26 743 0 0,-4 79-1113 0 0,0 1 14 0 0,0 0 37 0 0,0 0-43 0 0,0 0-8 0 0,0 0-19 0 0,0 0-26 0 0,0 0 9 0 0,0 0-14 0 0,0 0-7 0 0,0 0-32 0 0,4 23-214 0 0,44 201 801 0 0,-29-120-550 0 0,29 14-22 0 0,-47-118 40 0 0,-1 1-1 0 0,1 0 1 0 0,0-1-1 0 0,-1 1 1 0 0,1-1-1 0 0,0 0 1 0 0,-1 1-1 0 0,1-1 1 0 0,0 1-1 0 0,0-1 1 0 0,0 0-1 0 0,0 0 1 0 0,-1 1-1 0 0,1-1 1 0 0,0 0-1 0 0,0 0 1 0 0,0 0-1 0 0,0 0 1 0 0,0 0-1 0 0,-1 0 1 0 0,1 0-1 0 0,0 0 0 0 0,0 0 1 0 0,0-1-1 0 0,0 1 1 0 0,0 0-1 0 0,-1 0 1 0 0,1-1-1 0 0,0 1 1 0 0,0-1-1 0 0,-1 1 1 0 0,1-1-1 0 0,0 1 1 0 0,0-1-1 0 0,-1 1 1 0 0,1-1-1 0 0,-1 1 1 0 0,1-1-1 0 0,0 0 1 0 0,-1 1-1 0 0,1-1 1 0 0,-1 0-1 0 0,0 0 1 0 0,1 1-1 0 0,-1-1 1 0 0,1 0-7 0 0,21-37 532 0 0,42-178 449 0 0,-24 62-882 0 0,-35 153-3546 0 0,1 9-8841 0 0,-5-7 944 0 0</inkml:trace>
  <inkml:trace contextRef="#ctx0" brushRef="#br0" timeOffset="1460.481">2562 598 17596 0 0,'0'0'1273'0'0,"0"0"-523"0"0,0 0-182 0 0,0 0 48 0 0,0 0 35 0 0,0 0-46 0 0,0 0-142 0 0,0 0-183 0 0,0 0-124 0 0,0 0-82 0 0,0 0-37 0 0,0 0-16 0 0,1 31-46 0 0,0 134-198 0 0,0-159-417 0 0,-2 5 281 0 0,-1-4-8559 0 0,0-4-2143 0 0</inkml:trace>
  <inkml:trace contextRef="#ctx0" brushRef="#br0" timeOffset="1628.483">2503 317 13355 0 0,'0'0'2840'0'0,"0"0"-959"0"0,0 0-433 0 0,0 0-296 0 0,0 0-303 0 0,0 0-145 0 0,0 0-264 0 0,0 0-160 0 0,0 0-136 0 0,0 0-136 0 0,0 0-152 0 0,0 0-216 0 0,0 0-288 0 0,0 0-473 0 0,-48-178-951 0 0,53 178-2953 0 0,-3 0-7258 0 0</inkml:trace>
  <inkml:trace contextRef="#ctx0" brushRef="#br0" timeOffset="1939.37">2873 1 15123 0 0,'0'0'2141'0'0,"0"0"-802"0"0,0 0-522 0 0,0 0-151 0 0,0 0-22 0 0,0 0 89 0 0,0 0 62 0 0,0 0-13 0 0,0 0-69 0 0,0 0-70 0 0,0 0-71 0 0,0 0-103 0 0,0 0-64 0 0,12 32-77 0 0,39 107-98 0 0,-34-45 48 0 0,-17-74-224 0 0,0 553 228 0 0,4-519-752 0 0,-4-53 269 0 0,-9-2-5500 0 0,-31-39-10609 0 0,33 35 11978 0 0</inkml:trace>
  <inkml:trace contextRef="#ctx0" brushRef="#br0" timeOffset="2709.808">2776 540 1584 0 0,'0'0'1418'0'0,"0"0"-346"0"0,0 0-38 0 0,0 0 182 0 0,0 0 54 0 0,0 0-146 0 0,0 0-188 0 0,0 0-250 0 0,0 0-260 0 0,0 0-182 0 0,0 0-129 0 0,0 0-51 0 0,35 4-23 0 0,107 11 19 0 0,28-7 735 0 0,-36-24 1368 0 0,-121 13-1744 0 0,4-1 3967 0 0,-17 34-1950 0 0,-1-25-2411 0 0,1 0 1 0 0,-1 0 0 0 0,1 0-1 0 0,0 0 1 0 0,1 0-1 0 0,-1 0 1 0 0,1 0 0 0 0,0 0-1 0 0,1-1 1 0 0,-1 1 0 0 0,1 0-1 0 0,0-1 1 0 0,0 1-1 0 0,0-1 1 0 0,0 1 0 0 0,1-1-1 0 0,0 0 1 0 0,0 0 0 0 0,0 0-1 0 0,0-1 1 0 0,1 1 0 0 0,-1-1-1 0 0,1 1 1 0 0,0-1-1 0 0,0 0 1 0 0,0-1 0 0 0,1 1-1 0 0,-1-1 1 0 0,0 0 0 0 0,1 0-1 0 0,0 0 1 0 0,-1-1 0 0 0,1 1-1 0 0,0-1 1 0 0,0 0-1 0 0,3 0-25 0 0,-3-1 52 0 0,0 0 0 0 0,0 0 0 0 0,1-1 0 0 0,-1 1 0 0 0,0-1 0 0 0,0 0 0 0 0,0-1 0 0 0,0 1 0 0 0,0-1 0 0 0,0 0 0 0 0,0 0 0 0 0,0 0 0 0 0,-1-1 0 0 0,1 0 0 0 0,-1 0 0 0 0,0 0-1 0 0,1 0 1 0 0,-2-1 0 0 0,3-1-52 0 0,189-192 1453 0 0,-164 174-1000 0 0,-30 23-432 0 0,-1 0 5 0 0,23 151 1138 0 0,-15-121-1104 0 0,2 0 0 0 0,1-1 0 0 0,2 0 0 0 0,0-1 0 0 0,2 0 0 0 0,4 4-60 0 0,28 57 161 0 0,-21-37-95 0 0,-2 1 0 0 0,-3 2 0 0 0,-2 0 0 0 0,-3 0 0 0 0,0 10-66 0 0,-12-52 26 0 0,-1 0-1 0 0,0 1 1 0 0,-1-1-1 0 0,-1 1 1 0 0,0-1 0 0 0,0 1-1 0 0,-2-1 1 0 0,1 1 0 0 0,-2-1-1 0 0,0 1 1 0 0,-1-1 0 0 0,0 0-1 0 0,-1 0 1 0 0,0 0 0 0 0,-1 0-1 0 0,0-1 1 0 0,-7 10-26 0 0,-12 6 56 0 0,-2-2-1 0 0,0-1 1 0 0,-2-1-1 0 0,-1-2 1 0 0,0-1-1 0 0,-2-1 1 0 0,0-1-1 0 0,-2-2 1 0 0,-11 4-56 0 0,42-19 0 0 0,1-1 0 0 0,0 0 0 0 0,0 0 0 0 0,-1 0 1 0 0,1 1-1 0 0,-1-1 0 0 0,1 0 0 0 0,-1-1 0 0 0,1 1 0 0 0,-1 0 0 0 0,1 0 0 0 0,-1-1 0 0 0,0 1 0 0 0,0-1 0 0 0,1 1 1 0 0,-1-1-1 0 0,0 0 0 0 0,0 0 0 0 0,1 0 0 0 0,-1 0 0 0 0,0 0 0 0 0,0 0 0 0 0,1 0 0 0 0,-1-1 0 0 0,0 1 0 0 0,0 0 1 0 0,1-1-1 0 0,-1 0 0 0 0,0 1 0 0 0,1-1 0 0 0,-1 0 0 0 0,1 0 0 0 0,-1 0 0 0 0,1 0 0 0 0,-1 0 0 0 0,1 0 0 0 0,0 0 1 0 0,-1-1-1 0 0,1 1 0 0 0,0 0 0 0 0,0-1 0 0 0,0 1 0 0 0,0-1 0 0 0,0 0 0 0 0,5-25-13 0 0,0 0 0 0 0,3 0 0 0 0,0 1-1 0 0,1 0 1 0 0,2 0 0 0 0,0 1 0 0 0,2 0 0 0 0,1 0-1 0 0,1 2 1 0 0,1 0 0 0 0,2-2 13 0 0,-1-1-28 0 0,-10 16 16 0 0,29-51-122 0 0,2 2 0 0 0,3 1 0 0 0,2 2 0 0 0,2 3 0 0 0,46-43 134 0 0,62-8-2642 0 0,-125 94-389 0 0,-17 9-1073 0 0,0 0-4132 0 0,-6 1-1202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18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319 521 0 0 0,'0'0'348'0'0,"0"0"787"0"0,0 0 349 0 0,0 0 137 0 0,0 0 44 0 0,0 0-78 0 0,0 0-90 0 0,0 0-170 0 0,0 0-151 0 0,0 0-104 0 0,1-4-150 0 0,-2-27 2948 0 0,-3 29-3660 0 0,1 0 0 0 0,-1 0-1 0 0,0 1 1 0 0,0-1 0 0 0,0 1 0 0 0,0 0 0 0 0,0 0 0 0 0,0 0 0 0 0,-1 1 0 0 0,1 0 0 0 0,0-1-1 0 0,0 2 1 0 0,0-1 0 0 0,0 0 0 0 0,-1 1 0 0 0,1 0 0 0 0,0 0 0 0 0,0 0 0 0 0,0 0 0 0 0,0 1-1 0 0,0-1 1 0 0,1 1 0 0 0,-1 0 0 0 0,0 0 0 0 0,1 0 0 0 0,-3 3-210 0 0,-87 78-59 0 0,88-78 199 0 0,-6 7-144 0 0,0 0-1 0 0,1 1 0 0 0,0 0 0 0 0,1 1 1 0 0,0 0-1 0 0,1 0 0 0 0,1 1 0 0 0,0 0 1 0 0,1 1-1 0 0,1-1 0 0 0,0 1 0 0 0,1 0 1 0 0,1 0-1 0 0,0 0 0 0 0,1 1 0 0 0,1-1 1 0 0,1 1-1 0 0,1 10 5 0 0,-1-24-4 0 0,1 1 0 0 0,0 0 0 0 0,0 0 0 0 0,0-1 0 0 0,1 1 0 0 0,-1 0 0 0 0,1-1 0 0 0,0 1 0 0 0,0-1 0 0 0,0 0 0 0 0,0 0 0 0 0,1 1 0 0 0,-1-1 0 0 0,1-1 0 0 0,0 1 0 0 0,0 0 0 0 0,0-1 0 0 0,0 0 0 0 0,0 1 0 0 0,0-1 0 0 0,1 0 0 0 0,-1-1 0 0 0,1 1 0 0 0,-1-1 0 0 0,1 1 0 0 0,0-1 0 0 0,0 0 0 0 0,-1 0 0 0 0,1-1 0 0 0,0 1 0 0 0,3-1 4 0 0,1 1 33 0 0,0-1-1 0 0,0 0 1 0 0,0-1-1 0 0,0 0 1 0 0,0 0 0 0 0,0-1-1 0 0,-1 0 1 0 0,1 0-1 0 0,0-1 1 0 0,-1 1-1 0 0,0-2 1 0 0,1 1-1 0 0,-1-1 1 0 0,6-5-33 0 0,13-11 128 0 0,-2-2 1 0 0,0 0-1 0 0,-1-2 1 0 0,-2 0-1 0 0,0-2 1 0 0,12-20-129 0 0,54-100 169 0 0,-87 146-227 0 0,0 1 0 0 0,1-1 1 0 0,-1 0-1 0 0,0 0 0 0 0,0 0 0 0 0,1 1 0 0 0,-1-1 0 0 0,0 0 0 0 0,0 0 1 0 0,1 0-1 0 0,-1 0 0 0 0,0 1 0 0 0,1-1 0 0 0,-1 0 0 0 0,0 0 58 0 0,-6 21-61 0 0,-19 143-91 0 0,25-154 127 0 0,0 1 0 0 0,0-1 0 0 0,1 0 0 0 0,1 0 1 0 0,0 0-1 0 0,0 0 0 0 0,1 0 0 0 0,0 0 0 0 0,1 0 1 0 0,0-1-1 0 0,0 0 0 0 0,1 0 0 0 0,0 0 1 0 0,1 0-1 0 0,0-1 0 0 0,0 0 0 0 0,1 0 0 0 0,0-1 1 0 0,0 0-1 0 0,1 0 0 0 0,0 0 0 0 0,0-1 0 0 0,1 0 1 0 0,-1-1-1 0 0,1 0 0 0 0,0 0 0 0 0,5 1 25 0 0,-4-4 6 0 0,-1-1 0 0 0,1 1 1 0 0,0-2-1 0 0,-1 1 0 0 0,1-1 0 0 0,0-1 0 0 0,-1 0 0 0 0,1 0 0 0 0,0-1 0 0 0,-1 0 0 0 0,0-1 1 0 0,1 0-1 0 0,-1 0 0 0 0,0-1 0 0 0,-1 0 0 0 0,1-1 0 0 0,0 0-6 0 0,136-104 383 0 0,-121 88-320 0 0,17-18 67 0 0,-2-2 1 0 0,-1-2-1 0 0,-3-1 1 0 0,-1-2-1 0 0,-3-1 0 0 0,18-37-130 0 0,-29 52 15 0 0,-1-1 0 0 0,-2-1-1 0 0,-1-1 1 0 0,-2 0 0 0 0,-2-1-1 0 0,-1-1 1 0 0,-2 0 0 0 0,-1 0-1 0 0,-2 0 1 0 0,0-20-15 0 0,-6 52-8 0 0,-1 1 0 0 0,0-1-1 0 0,0 1 1 0 0,0-1 0 0 0,-1 1-1 0 0,1-1 1 0 0,-1 1 0 0 0,0 0-1 0 0,0 0 1 0 0,-1 0 0 0 0,1 0 0 0 0,-1 0-1 0 0,0 1 1 0 0,0-1 0 0 0,0 1-1 0 0,-1-1 1 0 0,1 1 0 0 0,-1 0-1 0 0,1 1 1 0 0,-1-1 0 0 0,0 1 0 0 0,0-1-1 0 0,0 1 1 0 0,-1 0 0 0 0,1 1-1 0 0,0-1 1 0 0,-1 1 0 0 0,1 0-1 0 0,-1 0 1 0 0,1 0 0 0 0,-1 0 0 0 0,0 1-1 0 0,1 0 1 0 0,-1 0 0 0 0,0 0-1 0 0,1 1 1 0 0,-1 0 0 0 0,1-1-1 0 0,-1 1 1 0 0,1 1 0 0 0,-1-1 0 0 0,1 1-1 0 0,0 0 1 0 0,-1 0 0 0 0,1 0-1 0 0,0 0 1 0 0,1 1 0 0 0,-1 0-1 0 0,-2 1 9 0 0,-14 16-10 0 0,0 2 1 0 0,1 0-1 0 0,1 1 0 0 0,1 0 0 0 0,1 2 0 0 0,1 0 0 0 0,1 0 0 0 0,1 2 0 0 0,2-1 0 0 0,1 2 0 0 0,0-1 0 0 0,3 2 0 0 0,0-1 0 0 0,1 1 0 0 0,2-1 1 0 0,1 1-1 0 0,2 1 0 0 0,1 18 10 0 0,1-33 2 0 0,1 1 0 0 0,1-1 1 0 0,0 0-1 0 0,1 0 0 0 0,1 0 1 0 0,0 0-1 0 0,1-1 0 0 0,1 1 1 0 0,0-1-1 0 0,1-1 0 0 0,0 0 0 0 0,1 0 1 0 0,1-1-1 0 0,0 0 0 0 0,0 0 1 0 0,1-1-1 0 0,1 0 0 0 0,0-1 1 0 0,0-1-1 0 0,1 0 0 0 0,0 0 1 0 0,0-2-1 0 0,1 1 0 0 0,0-2 1 0 0,1 0-1 0 0,-1 0 0 0 0,1-2 0 0 0,0 0 1 0 0,1 0-1 0 0,2-1-2 0 0,26-10-1617 0 0,-22-16-7300 0 0,-19 15-541 0 0</inkml:trace>
  <inkml:trace contextRef="#ctx0" brushRef="#br0" timeOffset="303.047">1610 525 7546 0 0,'0'0'2301'0'0,"0"0"-528"0"0,0 0-286 0 0,0 0-90 0 0,0 0-103 0 0,0 0-150 0 0,0 0-248 0 0,0 0-263 0 0,0 0-220 0 0,0 0-149 0 0,0 0-99 0 0,-21 35-63 0 0,-62 108-40 0 0,61-74-20 0 0,22-57-31 0 0,0-9-6 0 0,0 1 1 0 0,0 0 0 0 0,0 0 0 0 0,1 0 0 0 0,-1-1 0 0 0,1 1 0 0 0,0 0 0 0 0,0-1 0 0 0,0 1 0 0 0,0 0 0 0 0,1-1 0 0 0,-1 0 0 0 0,1 1 0 0 0,0-1 0 0 0,0 0 0 0 0,0 0 0 0 0,1 0 0 0 0,-1 0 0 0 0,1 0 0 0 0,0 0 0 0 0,-1-1 0 0 0,1 0 0 0 0,0 1 0 0 0,1-1 0 0 0,-1 0 0 0 0,0 0 0 0 0,0-1 0 0 0,1 1-1 0 0,-1-1 1 0 0,1 1 0 0 0,0-1 0 0 0,-1 0 0 0 0,1-1 0 0 0,0 1 0 0 0,0-1 0 0 0,0 1-6 0 0,5 0 122 0 0,-1-1 0 0 0,1 0 0 0 0,-1 0 0 0 0,1 0 0 0 0,-1-1 0 0 0,0 0 0 0 0,1-1 0 0 0,-1 0 0 0 0,0 0 0 0 0,0-1 0 0 0,0 0 0 0 0,0-1 0 0 0,0 1 0 0 0,-1-1-1 0 0,0-1 1 0 0,1 0 0 0 0,-2 0 0 0 0,1 0 0 0 0,0 0 0 0 0,-1-1 0 0 0,0 0 0 0 0,-1-1 0 0 0,1 1 0 0 0,-1-1 0 0 0,-1 0 0 0 0,1-1 0 0 0,1-4-122 0 0,0-1 143 0 0,0 0-1 0 0,-2 0 1 0 0,1-1 0 0 0,-2 1-1 0 0,0-1 1 0 0,0 0 0 0 0,-2 0 0 0 0,1 0-1 0 0,-2 0 1 0 0,0-7-143 0 0,0 16-61 0 0,0 0-1 0 0,-1 0 0 0 0,1 0 1 0 0,-1 0-1 0 0,0 0 1 0 0,-1 0-1 0 0,1 0 1 0 0,-1 0-1 0 0,0 1 1 0 0,0-1-1 0 0,0 1 1 0 0,-1-1-1 0 0,1 1 1 0 0,-1 0-1 0 0,0 0 1 0 0,0 0-1 0 0,-1 0 1 0 0,1 1-1 0 0,-1-1 0 0 0,0 1 1 0 0,0 0-1 0 0,0 0 1 0 0,0 0-1 0 0,0 1 1 0 0,-1 0-1 0 0,1-1 1 0 0,-1 2-1 0 0,0-1 1 0 0,1 0-1 0 0,-6 0 62 0 0,-32-1-4319 0 0,14 10-4847 0 0,16 0 33 0 0</inkml:trace>
  <inkml:trace contextRef="#ctx0" brushRef="#br0" timeOffset="739.406">1964 883 10658 0 0,'0'0'2369'0'0,"0"0"-547"0"0,0 0-273 0 0,0 0-81 0 0,0 0-135 0 0,0 0-176 0 0,0 0-190 0 0,0 0-199 0 0,0 0-183 0 0,22-34-119 0 0,65-108-88 0 0,-50 75 176 0 0,-18 11 177 0 0,-18 55-685 0 0,-1 1-13 0 0,0 0-9 0 0,0 0-19 0 0,0 0-63 0 0,-8 27-498 0 0,3 88 35 0 0,7-111 527 0 0,0-1-1 0 0,0 1 1 0 0,0 0-1 0 0,1-1 0 0 0,0 1 1 0 0,-1-1-1 0 0,1 0 1 0 0,0 0-1 0 0,1 0 1 0 0,-1 0-1 0 0,0 0 0 0 0,1-1 1 0 0,0 1-1 0 0,0-1 1 0 0,-1 0-1 0 0,1 0 0 0 0,0-1 1 0 0,1 1-1 0 0,-1-1 1 0 0,0 0-1 0 0,0 0 1 0 0,0 0-1 0 0,1-1 0 0 0,-1 1 1 0 0,1-1-1 0 0,-1 0 1 0 0,0-1-1 0 0,1 1 0 0 0,-1-1 1 0 0,0 1-1 0 0,0-1 1 0 0,1 0-1 0 0,0-1-5 0 0,4-2 189 0 0,0-1 0 0 0,-1 0 1 0 0,0-1-1 0 0,1 0 0 0 0,-2 0 0 0 0,1-1 0 0 0,-1 1 0 0 0,0-2 1 0 0,0 1-1 0 0,-1-1 0 0 0,0 0 0 0 0,0 0 0 0 0,2-6-189 0 0,-4 7-80 0 0,0 1 0 0 0,-1-1 0 0 0,0 1 0 0 0,0-1 0 0 0,-1 0 0 0 0,0 0-1 0 0,0 0 1 0 0,0-1 0 0 0,-1 1 0 0 0,0 0 0 0 0,-1-1 0 0 0,1 1 0 0 0,-2-3 80 0 0,-3 10-10074 0 0,3 0-1618 0 0</inkml:trace>
  <inkml:trace contextRef="#ctx0" brushRef="#br0" timeOffset="1387.443">2950 529 11707 0 0,'0'0'2129'0'0,"0"0"-330"0"0,0 0-156 0 0,0 0-102 0 0,0 0-181 0 0,0 0-205 0 0,0 0-218 0 0,0 0-182 0 0,0 0-149 0 0,0 0-97 0 0,0 0-94 0 0,0 0-92 0 0,0 0-57 0 0,-14-10-63 0 0,-49-27-51 0 0,61 36-142 0 0,-1 0 0 0 0,0 0-1 0 0,1 1 1 0 0,-1-1 0 0 0,1 1-1 0 0,-1-1 1 0 0,0 1 0 0 0,1 0-1 0 0,-1 0 1 0 0,0 0 0 0 0,1 1 0 0 0,-1-1-1 0 0,0 1 1 0 0,1-1 0 0 0,-1 1-1 0 0,1 0 1 0 0,-1 0 0 0 0,1 0 0 0 0,-1 0-1 0 0,1 0 1 0 0,0 1 0 0 0,0-1-1 0 0,-1 1 1 0 0,1-1 0 0 0,-1 2-10 0 0,-3 2 15 0 0,-7 3-25 0 0,1 1 0 0 0,1 0 0 0 0,0 1 0 0 0,0 1 0 0 0,1 0 1 0 0,0 0-1 0 0,1 1 0 0 0,0 0 0 0 0,1 0 0 0 0,1 1 1 0 0,0 0-1 0 0,0 1 0 0 0,1 0 0 0 0,1 0 0 0 0,0 0 1 0 0,1 0-1 0 0,1 1 0 0 0,0-1 0 0 0,1 1 0 0 0,0 12 10 0 0,2-25-8 0 0,0 0-1 0 0,0 0 0 0 0,0 0 0 0 0,0 0 0 0 0,1 0 0 0 0,-1 0 0 0 0,1 0 0 0 0,-1-1 0 0 0,1 1 1 0 0,0 0-1 0 0,-1 0 0 0 0,1-1 0 0 0,0 1 0 0 0,0 0 0 0 0,0-1 0 0 0,0 1 0 0 0,1-1 0 0 0,-1 1 0 0 0,0-1 1 0 0,1 0-1 0 0,-1 0 0 0 0,1 1 0 0 0,-1-1 0 0 0,1 0 0 0 0,-1 0 0 0 0,1 0 0 0 0,0-1 0 0 0,0 1 1 0 0,-1 0-1 0 0,1-1 0 0 0,0 1 0 0 0,0-1 0 0 0,0 1 0 0 0,0-1 0 0 0,0 0 0 0 0,-1 0 0 0 0,1 0 0 0 0,0 0 1 0 0,1 0 8 0 0,75-20 82 0 0,178-168 920 0 0,-253 186-996 0 0,0 0-1 0 0,0 0 1 0 0,1 0 0 0 0,-1 1 0 0 0,1 0-1 0 0,-1-1 1 0 0,1 1 0 0 0,0 1-1 0 0,-1-1 1 0 0,1 0 0 0 0,0 1 0 0 0,0 0-1 0 0,-1 0 1 0 0,1 0 0 0 0,0 0-1 0 0,0 1 1 0 0,-1-1 0 0 0,1 1 0 0 0,0 0-1 0 0,-1 0 1 0 0,1 1 0 0 0,-1-1 0 0 0,1 1-1 0 0,-1-1 1 0 0,0 1 0 0 0,1 0-1 0 0,-1 0 1 0 0,0 1 0 0 0,0-1 0 0 0,-1 0-1 0 0,1 1 1 0 0,0 0 0 0 0,-1 0-1 0 0,0 0 1 0 0,1 0 0 0 0,-1 0 0 0 0,0 0-1 0 0,0 2-5 0 0,4 18 37 0 0,-1 0 0 0 0,-1 0 0 0 0,-1 0 0 0 0,-1 0 0 0 0,-1 1-1 0 0,-1-1 1 0 0,-1 0 0 0 0,-5 24-37 0 0,-10 229-56 0 0,16-224 16 0 0,2-25 31 0 0,-1 0-1 0 0,-1 1 1 0 0,-2-1-1 0 0,-1 0 1 0 0,-1 0-1 0 0,-1 0 1 0 0,-1 0-1 0 0,-1-1 1 0 0,-10 23 9 0 0,11-40-1 0 0,1-1 0 0 0,-1 0 0 0 0,0 0 0 0 0,-1 0 0 0 0,0 0 0 0 0,0-1 0 0 0,-1 0 0 0 0,0-1 0 0 0,0 0 0 0 0,0 0 0 0 0,-1-1 0 0 0,1 0 0 0 0,-2 0 0 0 0,1-1 0 0 0,0 0 0 0 0,-1 0 0 0 0,0-1 0 0 0,1-1 0 0 0,-1 0 0 0 0,0 0 1 0 0,-1-1-1 0 0,1 0 0 0 0,0-1 0 0 0,0 0 0 0 0,-1 0 1 0 0,7-2-1 0 0,-1 0 1 0 0,1-1-1 0 0,0 1 1 0 0,0-1 0 0 0,0 0-1 0 0,0 0 1 0 0,0 0-1 0 0,1 0 1 0 0,-1-1-1 0 0,1 1 1 0 0,0-1-1 0 0,0 0 1 0 0,0 0 0 0 0,1 0-1 0 0,0 0 1 0 0,-1-1-1 0 0,1 1 1 0 0,1-1-1 0 0,-1 1 1 0 0,1-1 0 0 0,-1 0-1 0 0,1 0 1 0 0,1 1-1 0 0,-1-1 1 0 0,1 0-1 0 0,-1 0 1 0 0,2 0 0 0 0,-1 0-1 0 0,0 0 1 0 0,1 1-1 0 0,0-1 1 0 0,0 0-1 0 0,0 0 1 0 0,1 1 0 0 0,0-1-1 0 0,-1 1 1 0 0,2-1-1 0 0,-1 1 1 0 0,0 0-1 0 0,3-2 1 0 0,26-38-96 0 0,3 1-1 0 0,1 2 0 0 0,3 2 0 0 0,0 1 1 0 0,36-26 96 0 0,-64 56-54 0 0,51-51-1016 0 0,-14 13-6822 0 0,-36 35-88 0 0,-6 3-1129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2208 0 0,'0'0'1185'0'0,"0"0"72"0"0,0 0 190 0 0,0 0 116 0 0,0 0 35 0 0,0 0-124 0 0,0 0-207 0 0,0 0-183 0 0,0 0-172 0 0,0 0-121 0 0,0 0-134 0 0,-35 4-105 0 0,-110 16-90 0 0,68 6 305 0 0,-27 32 1733 0 0,103-57-2488 0 0,1 0-1 0 0,-1 0 1 0 0,0 0-1 0 0,1 0 1 0 0,-1 0-1 0 0,0 0 1 0 0,1 1-1 0 0,-1-1 1 0 0,1 0 0 0 0,0 0-1 0 0,-1 1 1 0 0,1-1-1 0 0,0 0 1 0 0,0 0-1 0 0,0 1 1 0 0,0-1-1 0 0,0 0 1 0 0,0 1-1 0 0,0-1 1 0 0,0 0-1 0 0,0 1 1 0 0,1-1-1 0 0,-1 0 1 0 0,1 0-1 0 0,-1 0 1 0 0,1 1 0 0 0,-1-1-1 0 0,1 0 1 0 0,-1 0-1 0 0,1 0 1 0 0,0 0-1 0 0,0 0 1 0 0,0 0-1 0 0,0 0 1 0 0,-1 0-1 0 0,1 0 1 0 0,1 0-1 0 0,-1-1 1 0 0,0 1-1 0 0,0 0-11 0 0,46 31 166 0 0,150 56 511 0 0,-194-84-622 0 0,0 0 1 0 0,-1 0-1 0 0,1 0 0 0 0,-1 0 0 0 0,1 0 0 0 0,-1 1 0 0 0,-1-1 0 0 0,1 1 0 0 0,-1-1 0 0 0,1 1 0 0 0,-1-1 0 0 0,-1 1 0 0 0,1 0 0 0 0,-1 0 0 0 0,1 0 0 0 0,-2-1 0 0 0,1 1 0 0 0,0 0 0 0 0,-1 0 0 0 0,0-1 0 0 0,0 1 0 0 0,0 0 0 0 0,-1-1 0 0 0,1 1 0 0 0,-1-1 0 0 0,0 1 0 0 0,0-1 0 0 0,-1 0 0 0 0,0 0 0 0 0,1 0 0 0 0,-1 0 0 0 0,0-1 0 0 0,-1 1 0 0 0,1-1 0 0 0,-1 0 0 0 0,1 1 0 0 0,-1-2 0 0 0,0 1 0 0 0,0 0 0 0 0,0-1 0 0 0,-2 1-55 0 0,-8 7 22 0 0,-1 0 1 0 0,0 0-1 0 0,-1-2 1 0 0,0 0-1 0 0,0 0 1 0 0,-1-2 0 0 0,1 0-1 0 0,-2-1 1 0 0,1 0-1 0 0,-1-2 1 0 0,1 0-1 0 0,-1-1 1 0 0,-14 0-23 0 0,28-2-191 0 0,-28-6-64 0 0,30-15-5250 0 0,16 6-3526 0 0,-8 10 436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0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69 7802 0 0,'0'0'1424'0'0,"0"0"-154"0"0,0 0 138 0 0,0 0 204 0 0,0 0 87 0 0,0 0-117 0 0,0 0-294 0 0,0 0-317 0 0,-26 36-265 0 0,-77 115-208 0 0,78-92-144 0 0,25-54-322 0 0,0 0 0 0 0,0 0 0 0 0,1 0 1 0 0,-1 0-1 0 0,1 0 0 0 0,0-1 0 0 0,1 1 0 0 0,-1 0 0 0 0,1 0 1 0 0,0-1-1 0 0,0 1 0 0 0,1-1 0 0 0,-1 0 0 0 0,1 0 1 0 0,0 0-1 0 0,0 0 0 0 0,0 0 0 0 0,1-1 0 0 0,-1 1 1 0 0,1-1-1 0 0,0 0 0 0 0,0 0 0 0 0,0 0 0 0 0,0 0 1 0 0,0-1-1 0 0,1 0 0 0 0,-1 0 0 0 0,1 0 0 0 0,0 0 1 0 0,-1-1-1 0 0,1 0 0 0 0,0 0 0 0 0,0 0 0 0 0,0-1 0 0 0,0 1 1 0 0,0-1-33 0 0,11-1 95 0 0,0-1 1 0 0,-1-1-1 0 0,1-1 0 0 0,-1 0 1 0 0,0 0-1 0 0,0-2 1 0 0,-1 0-1 0 0,1 0 0 0 0,-1-2 1 0 0,0 1-1 0 0,-1-2 1 0 0,0 0-1 0 0,0-1 1 0 0,-1 0-1 0 0,-1 0 0 0 0,1-2 1 0 0,-2 1-1 0 0,1-1 1 0 0,-2-1-1 0 0,0 0 1 0 0,0 0-1 0 0,-1-1 0 0 0,-1 0 1 0 0,0 0-1 0 0,-1-1 1 0 0,-1 0-1 0 0,2-5-95 0 0,-5 16-34 0 0,0-1 0 0 0,0 0-1 0 0,-1 0 1 0 0,1 0 0 0 0,-1 0-1 0 0,0 0 1 0 0,0-1 0 0 0,-1 1 0 0 0,1 0-1 0 0,-1 0 1 0 0,-1-1 0 0 0,1 1-1 0 0,-1 0 1 0 0,1 0 0 0 0,-2 0 0 0 0,1-1-1 0 0,0 1 1 0 0,-1 0 0 0 0,0 1-1 0 0,0-1 1 0 0,-1 0 0 0 0,1 1 0 0 0,-1-1-1 0 0,0 1 1 0 0,0 0 0 0 0,0 0-1 0 0,-1 0 1 0 0,0 0 0 0 0,1 0 0 0 0,-1 1-1 0 0,-1 0 1 0 0,1 0 0 0 0,0 0-1 0 0,-1 0 1 0 0,1 0 0 0 0,-1 1 0 0 0,0 0-1 0 0,-2-1 35 0 0,-61 6-3834 0 0,49 6-314 0 0,0 5-3286 0 0,11-6-196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1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1 428 2561 0 0,'0'0'3484'0'0,"0"0"-982"0"0,0 0-532 0 0,0 0-176 0 0,0 0-135 0 0,0 0-182 0 0,0 0-182 0 0,0 0-212 0 0,0 0-200 0 0,0 0-156 0 0,0 0-135 0 0,0 0-71 0 0,22-34-51 0 0,70-108-55 0 0,-77 116-154 0 0,2 0 1 0 0,1 1 0 0 0,1 1 0 0 0,1 0-1 0 0,1 1 1 0 0,1 2 0 0 0,5-4-262 0 0,-27 25 2 0 0,6-6 12 0 0,0 0 0 0 0,0 1 0 0 0,1-1 0 0 0,-1 2 0 0 0,1-1 0 0 0,0 0 0 0 0,0 1 0 0 0,1 1 0 0 0,-1-1 0 0 0,1 1-1 0 0,0 0 1 0 0,7-1-14 0 0,-14 5-5 0 0,1 0-1 0 0,-1 0 0 0 0,0 1 0 0 0,1-1 0 0 0,-1 0 0 0 0,0 1 1 0 0,0-1-1 0 0,0 0 0 0 0,0 1 0 0 0,0 0 0 0 0,0-1 0 0 0,0 1 1 0 0,-1-1-1 0 0,1 1 0 0 0,-1 0 0 0 0,1 0 0 0 0,-1-1 0 0 0,1 1 1 0 0,-1 0-1 0 0,0 0 0 0 0,0 0 0 0 0,0-1 0 0 0,0 1 0 0 0,0 0 1 0 0,-1 1 5 0 0,1-3 1 0 0,0 17 54 0 0,-1 0 0 0 0,-1 0 0 0 0,-1-1 0 0 0,0 1-1 0 0,-1-1 1 0 0,-1 0 0 0 0,-4 11-55 0 0,-7 22 58 0 0,14-6-108 0 0,51-48 244 0 0,178-151 141 0 0,-48 45-335 0 0,-179 110-5 0 0,1 1 1 0 0,-1 0 0 0 0,1-1 0 0 0,-1 1 0 0 0,1 0 0 0 0,-1 0 0 0 0,1-1 0 0 0,-1 1 0 0 0,1 0 0 0 0,-1 0 0 0 0,1 0 0 0 0,-1 0-1 0 0,1 0 1 0 0,-1 0 0 0 0,1 0 0 0 0,-1 0 0 0 0,1 0 0 0 0,-1 0 0 0 0,1 0 0 0 0,0 0 0 0 0,-1 0 0 0 0,1 0 0 0 0,-1 0 0 0 0,1 1 0 0 0,-1-1-1 0 0,1 0 1 0 0,-1 0 0 0 0,1 1 0 0 0,-1-1 0 0 0,0 0 0 0 0,1 1 0 0 0,-1-1 0 0 0,1 0 0 0 0,-1 1 0 0 0,0-1 0 0 0,1 1 0 0 0,-1-1-1 0 0,0 1 1 0 0,1-1 0 0 0,-1 0 0 0 0,0 1 0 0 0,0-1 0 0 0,1 1 0 0 0,-1-1 0 0 0,0 1 0 0 0,0 0 0 0 0,0-1 0 0 0,0 1 0 0 0,0-1 0 0 0,0 1-1 0 0,0-1 1 0 0,0 1 0 0 0,0-1 0 0 0,0 1 0 0 0,0-1 0 0 0,0 1 0 0 0,0-1 0 0 0,0 1 0 0 0,-1 0 0 0 0,1-1 0 0 0,0 1 0 0 0,0-1-1 0 0,0 1 1 0 0,-1-1 0 0 0,1 0 0 0 0,-1 1 4 0 0,-14 46 192 0 0,11-39-185 0 0,3-6-5 0 0,-4 10-23 0 0,0 0 1 0 0,0 0 0 0 0,1 1 0 0 0,1-1-1 0 0,0 1 1 0 0,1 0 0 0 0,0 0-1 0 0,1 0 1 0 0,0 0 0 0 0,1 0 0 0 0,1 0-1 0 0,1 5 21 0 0,40 16-1419 0 0,-24-30-2264 0 0,-3-2-4669 0 0,-10-2-2092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1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0,'0'0'531'0'0,"0"0"909"0"0,0 0 420 0 0,0 0 330 0 0,0 0 229 0 0,0 0 2 0 0,0 0-90 0 0,0 0-306 0 0,0 0-386 0 0,0 0-359 0 0,34-9-303 0 0,106-32-216 0 0,-80 13 148 0 0,-54 21-730 0 0,1-1-46 0 0,0 0 1 0 0,-1 0-1 0 0,0 0 1 0 0,0-1-1 0 0,-1 0 1 0 0,0 0-1 0 0,0 0 0 0 0,-1 0 1 0 0,0-1-1 0 0,-1 0 1 0 0,0 0-1 0 0,-1 0 1 0 0,0 0-1 0 0,-1 0 1 0 0,1-9-134 0 0,-3 16 1 0 0,0 1 1 0 0,0 0-1 0 0,0 0 1 0 0,-1 0-1 0 0,1 0 1 0 0,-1 0-1 0 0,1 0 1 0 0,-1 0 0 0 0,0 0-1 0 0,0 1 1 0 0,1-1-1 0 0,-1 1 1 0 0,0-1-1 0 0,0 1 1 0 0,-1 0 0 0 0,1-1-1 0 0,0 1 1 0 0,0 0-1 0 0,-1 1 1 0 0,1-1-1 0 0,0 0 1 0 0,-1 1-1 0 0,1-1 1 0 0,-1 1 0 0 0,1 0-1 0 0,-1 0 1 0 0,1 0-1 0 0,-1 0 1 0 0,1 0-1 0 0,0 0 1 0 0,-1 1 0 0 0,1-1-1 0 0,-1 1 1 0 0,-1 0-2 0 0,-6 0-33 0 0,0 1 17 0 0,0 2 0 0 0,1-1 0 0 0,-1 2 0 0 0,1-1 0 0 0,-1 1 1 0 0,2 0-1 0 0,-1 1 0 0 0,0 0 0 0 0,1 1 0 0 0,0-1 0 0 0,1 2 1 0 0,-1-1-1 0 0,1 1 0 0 0,1 0 0 0 0,0 0 0 0 0,-4 7 16 0 0,2-4-5 0 0,0-1 0 0 0,1 1 0 0 0,0 0 0 0 0,1 0 0 0 0,0 1 0 0 0,1-1 0 0 0,0 1 0 0 0,1 1 0 0 0,1-1 0 0 0,-1 0 0 0 0,2 1 0 0 0,0 0 0 0 0,1 0 0 0 0,0 0 0 0 0,0-1 0 0 0,2 10 5 0 0,3-13-51 0 0,0-1 0 0 0,1 1 1 0 0,0-1-1 0 0,0 0 0 0 0,1 0 0 0 0,0 0 0 0 0,1-1 0 0 0,-1 0 0 0 0,1-1 1 0 0,1 1-1 0 0,-1-1 0 0 0,1 0 0 0 0,0-1 0 0 0,0 0 0 0 0,1 0 0 0 0,-1-1 1 0 0,1 0-1 0 0,0 0 0 0 0,0-1 0 0 0,1-1 0 0 0,-1 1 0 0 0,7 0 51 0 0,27 4-2011 0 0,-15-6-5737 0 0,-18-1-3256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4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3 971 400 0 0,'0'0'1834'0'0,"0"0"-341"0"0,0 0 118 0 0,0 0 299 0 0,0 0 159 0 0,0 0-113 0 0,0 0-310 0 0,0 0-339 0 0,0 0-242 0 0,0 0-114 0 0,0 0-55 0 0,0 0-10 0 0,-3 3 21 0 0,3-3-660 0 0,1 0 0 0 0,-1 0 0 0 0,0 1 0 0 0,0-1 0 0 0,1 0 0 0 0,-1 0 1 0 0,0 0-1 0 0,0 0 0 0 0,1 1 0 0 0,-1-1 0 0 0,0 0 0 0 0,0 0 0 0 0,0 1 0 0 0,0-1 1 0 0,0 0-1 0 0,1 0 0 0 0,-1 1-247 0 0,36-28 2459 0 0,74-99-116 0 0,-110 126-2331 0 0,0 0 1 0 0,1 1-1 0 0,-1-1 1 0 0,0 0-1 0 0,0 0 1 0 0,0 0-1 0 0,0 0 1 0 0,0 0-1 0 0,1 1 0 0 0,-1-1 1 0 0,0 0-1 0 0,0 0 1 0 0,0 0-1 0 0,0 0 1 0 0,1 0-1 0 0,-1 0 1 0 0,0 0-1 0 0,0 1 1 0 0,1-1-1 0 0,-1 0 0 0 0,0 0 1 0 0,0 0-1 0 0,0 0 1 0 0,1 0-1 0 0,-1 0 1 0 0,0 0-1 0 0,0 0 1 0 0,0 0-1 0 0,1 0 0 0 0,-1 0 1 0 0,0-1-1 0 0,0 1 1 0 0,1 0-1 0 0,-1 0 1 0 0,0 0-1 0 0,0 0 1 0 0,0 0-1 0 0,0 0 1 0 0,1 0-1 0 0,-1-1-12 0 0,-1 15-9 0 0,14 110 237 0 0,-12-33-149 0 0,1 39-36 0 0,-5 1-1 0 0,-6-1 1 0 0,-5-1 0 0 0,-8 7-43 0 0,2-36 48 0 0,28-231 663 0 0,10 65-702 0 0,2 1 0 0 0,4 0 0 0 0,2 2 0 0 0,18-29-9 0 0,-22 43-12 0 0,2 1 1 0 0,2 1-1 0 0,2 1 1 0 0,2 1-1 0 0,3 2 1 0 0,0 1-1 0 0,3 2 1 0 0,2 1-1 0 0,1 2 1 0 0,1 1-1 0 0,9-2 12 0 0,-42 33-12 0 0,0-1-1 0 0,1 1 1 0 0,0 1 0 0 0,0-1-1 0 0,0 1 1 0 0,0 1-1 0 0,0 0 1 0 0,1 0 0 0 0,0 0-1 0 0,-1 1 1 0 0,1 1 0 0 0,0-1-1 0 0,0 1 1 0 0,0 1 0 0 0,1 0 12 0 0,-8 2-6 0 0,0 1 1 0 0,1 0-1 0 0,-1 0 0 0 0,0 0 1 0 0,-1 0-1 0 0,1 0 1 0 0,0 0-1 0 0,-1 1 1 0 0,0-1-1 0 0,0 0 1 0 0,0 1-1 0 0,0-1 1 0 0,0 1-1 0 0,-1-1 1 0 0,0 1-1 0 0,1-1 1 0 0,-1 1-1 0 0,-1 0 1 0 0,1-1-1 0 0,0 1 0 0 0,-1-1 1 0 0,0 1-1 0 0,0-1 1 0 0,0 1-1 0 0,0-1 1 0 0,0 0-1 0 0,-1 1 6 0 0,-10 22 9 0 0,-2 0 1 0 0,-1 0-1 0 0,0-1 0 0 0,-2-1 0 0 0,-1-1 0 0 0,-1-1 1 0 0,-1 0-1 0 0,-1-1 0 0 0,-4 1-9 0 0,13-7-43 0 0,-2-1 0 0 0,0 0 0 0 0,-1-1 1 0 0,0 0-1 0 0,0-2 0 0 0,-2 0 0 0 0,1 0 0 0 0,-2-2 0 0 0,1 0 1 0 0,-1-1-1 0 0,0-1 0 0 0,-1 0 0 0 0,1-2 0 0 0,-2 0 0 0 0,1-1 1 0 0,0-1-1 0 0,-8 0 43 0 0,-22-14-2435 0 0,47 10 2157 0 0,1-1 1 0 0,0 1 0 0 0,0 0 0 0 0,0 0-1 0 0,0-1 1 0 0,0 1 0 0 0,0-1 0 0 0,0 1-1 0 0,1 0 1 0 0,-1-1 0 0 0,0 0 0 0 0,1 1-1 0 0,-1-1 1 0 0,1 1 0 0 0,0-1 0 0 0,-1 0-1 0 0,1 1 1 0 0,0-1 0 0 0,0 0-1 0 0,0 1 1 0 0,0-1 0 0 0,0 0 0 0 0,1 1-1 0 0,-1-1 1 0 0,0 1 0 0 0,1-1 0 0 0,-1 0-1 0 0,1 1 1 0 0,0-2 277 0 0,6-11-5957 0 0,-2 5-5183 0 0</inkml:trace>
  <inkml:trace contextRef="#ctx0" brushRef="#br0" timeOffset="816.439">1257 740 400 0 0,'0'0'2037'0'0,"0"0"-41"0"0,0 0 318 0 0,0 0 290 0 0,0 0-38 0 0,0 0-296 0 0,0 0-406 0 0,0 0-362 0 0,0 0-228 0 0,0 0-154 0 0,0 0-112 0 0,0 0-105 0 0,0 0-107 0 0,-31 21-92 0 0,-97 68-86 0 0,60-43 91 0 0,-30 33 526 0 0,93-74-1221 0 0,1-1-1 0 0,-1 1 1 0 0,1 0 0 0 0,0 0-1 0 0,1 0 1 0 0,-1 1-1 0 0,1 0 1 0 0,0-1 0 0 0,0 1-1 0 0,1 0 1 0 0,-1 0 0 0 0,1 1-1 0 0,1-1 1 0 0,-1 0-1 0 0,1 1 1 0 0,0-1 0 0 0,1 0-1 0 0,0 1 1 0 0,0-1-1 0 0,0 1 1 0 0,1-1 0 0 0,-1 1-1 0 0,2-1 1 0 0,-1 2-14 0 0,3-4 6 0 0,1 0 0 0 0,-1 0-1 0 0,0 0 1 0 0,1-1 0 0 0,0 0 0 0 0,0 0 0 0 0,0 0-1 0 0,0-1 1 0 0,0 1 0 0 0,0-1 0 0 0,1 0 0 0 0,-1-1-1 0 0,1 1 1 0 0,-1-1 0 0 0,1 0 0 0 0,0-1 0 0 0,0 0-1 0 0,-1 1 1 0 0,1-2 0 0 0,0 1 0 0 0,-1-1 0 0 0,1 1-1 0 0,5-3-5 0 0,11-4 35 0 0,1 0-1 0 0,-2-2 1 0 0,1 0-1 0 0,-2-1 1 0 0,1-2-1 0 0,-1 0 1 0 0,14-12-35 0 0,-10 9 28 0 0,134-120 181 0 0,-118 100-204 0 0,-39 35-41 0 0,-1 0-12 0 0,-1 35-149 0 0,-9 2 175 0 0,7-31 4 0 0,1-1 0 0 0,-1 0 0 0 0,1 1 0 0 0,0 0 0 0 0,0-1 0 0 0,1 1 1 0 0,0 0-1 0 0,0 0 0 0 0,0 0 0 0 0,1 0 0 0 0,0 0 0 0 0,0-1 0 0 0,0 1 0 0 0,1 0 0 0 0,0 0 0 0 0,0 0 0 0 0,0 0 0 0 0,1 0 0 0 0,0-1 0 0 0,0 1 0 0 0,0-1 0 0 0,1 0 0 0 0,0 1 0 0 0,0-1 0 0 0,0 0 0 0 0,1 0 0 0 0,-1-1 0 0 0,1 1 0 0 0,0-1 0 0 0,1 0 0 0 0,0 1 18 0 0,6-1 22 0 0,0-1 0 0 0,1 0 0 0 0,-1 0-1 0 0,1-1 1 0 0,0 0 0 0 0,0-1 0 0 0,0-1 0 0 0,0 0-1 0 0,0 0 1 0 0,0-1 0 0 0,-1-1 0 0 0,1 0 0 0 0,0 0-1 0 0,-1-1 1 0 0,1-1 0 0 0,-1 0 0 0 0,0 0 0 0 0,0-1-1 0 0,0-1 1 0 0,-1 0 0 0 0,0 0 0 0 0,0-1 0 0 0,5-5-22 0 0,38-22 253 0 0,-3-3 0 0 0,0-2 1 0 0,-3-2-1 0 0,5-8-253 0 0,-24 22 14 0 0,-2-2-1 0 0,-1 0 1 0 0,-1-2 0 0 0,-2 0-1 0 0,-1-1 1 0 0,-2-2 0 0 0,-1 0-1 0 0,-1-1 1 0 0,-2 0 0 0 0,-1-1-1 0 0,-3-1 1 0 0,0 0-1 0 0,-3-1 1 0 0,-1 0 0 0 0,-1 0-1 0 0,-3 0 1 0 0,-1-1 0 0 0,-2-13-14 0 0,0 44 6 0 0,-1 0 0 0 0,0-1 0 0 0,0 1 0 0 0,-1 0 0 0 0,0 0 0 0 0,0 0-1 0 0,-1 0 1 0 0,0 0 0 0 0,0 1 0 0 0,-1-1 0 0 0,0 1 0 0 0,-1 0 0 0 0,1 0 0 0 0,-1 0 0 0 0,-1 1 0 0 0,1-1 0 0 0,-1 1 0 0 0,0 1 0 0 0,-1-1 0 0 0,1 1 0 0 0,-1 0 0 0 0,0 1 0 0 0,0-1 0 0 0,0 1 0 0 0,-1 1 0 0 0,0-1 0 0 0,1 1 0 0 0,-1 1 0 0 0,0 0 0 0 0,-1 0 0 0 0,1 0 0 0 0,0 1 0 0 0,0 0 0 0 0,-1 1 0 0 0,1-1 0 0 0,0 2 0 0 0,-4 0-6 0 0,6 1-1 0 0,0 1-1 0 0,0 0 1 0 0,0 1-1 0 0,1 0 1 0 0,-1 0-1 0 0,1 0 1 0 0,0 0-1 0 0,0 1 1 0 0,0 0-1 0 0,1 0 1 0 0,-1 0-1 0 0,1 0 1 0 0,1 1-1 0 0,-1 0 1 0 0,1 0-1 0 0,0 0 1 0 0,0 0-1 0 0,0 0 1 0 0,1 0-1 0 0,0 1 1 0 0,1-1-1 0 0,-1 1 1 0 0,1 0 0 0 0,0-1-1 0 0,1 1 1 0 0,0 0-1 0 0,0 0 1 0 0,0 1 1 0 0,0 48 41 0 0,3 0 0 0 0,2 0 0 0 0,2-1-1 0 0,3 0 1 0 0,2 0 0 0 0,2-1 0 0 0,9 17-41 0 0,93 221 190 0 0,-107-275-190 0 0,-1 1-1 0 0,-1 0 1 0 0,-1 1 0 0 0,0 0 0 0 0,-2-1 0 0 0,0 1 0 0 0,-1 1-1 0 0,1 17 1 0 0,-4-36-25 0 0,0-1-24 0 0,0 0-22 0 0,0 0 3 0 0,0 0-39 0 0,0 0-59 0 0,-7-23-2695 0 0,-4 11 958 0 0,1 1-1593 0 0,5 3-2494 0 0,1 0-5365 0 0</inkml:trace>
  <inkml:trace contextRef="#ctx0" brushRef="#br0" timeOffset="1052.286">1504 590 13531 0 0,'0'0'1588'0'0,"0"0"-374"0"0,0 0 15 0 0,0 0 77 0 0,0 0-48 0 0,0 0-169 0 0,0 0-211 0 0,36-1-174 0 0,119-1-72 0 0,214-11 1638 0 0,-322 9-2456 0 0,-1-1 1 0 0,0-3-1 0 0,0-2 0 0 0,-1-1 1 0 0,-1-3-1 0 0,6-4 186 0 0,-5-8-2378 0 0,-17 4-5235 0 0,-18 13-2636 0 0</inkml:trace>
  <inkml:trace contextRef="#ctx0" brushRef="#br0" timeOffset="1464.233">2737 0 12059 0 0,'0'0'2831'0'0,"0"0"-1367"0"0,0 0-492 0 0,0 0 118 0 0,0 0 169 0 0,0 0 101 0 0,0 0-89 0 0,0 0-216 0 0,0 0-184 0 0,0 0-164 0 0,-14 34-113 0 0,-44 106-61 0 0,10 22 740 0 0,27-90-856 0 0,-2-5-293 0 0,4 2 0 0 0,2 0 1 0 0,4 1-1 0 0,3 1 1 0 0,3 0-1 0 0,2 25-124 0 0,4-91 2 0 0,1 0-1 0 0,0 1 1 0 0,1-1-1 0 0,-1 0 1 0 0,1 0-1 0 0,0 0 1 0 0,0 0-1 0 0,0 0 1 0 0,1 0-1 0 0,0-1 1 0 0,0 1-1 0 0,0 0 1 0 0,0-1-1 0 0,1 0 1 0 0,0 1-1 0 0,0-1 1 0 0,0 0-1 0 0,0 0 1 0 0,1-1-1 0 0,0 1 1 0 0,-1-1-1 0 0,1 1 1 0 0,0-1-1 0 0,1 0 1 0 0,-1-1-1 0 0,0 1 1 0 0,1-1-1 0 0,0 0 1 0 0,-1 0-1 0 0,2 0-1 0 0,11-3 23 0 0,-1 0-1 0 0,1-1 0 0 0,-1-1 0 0 0,1 0 1 0 0,-1-2-1 0 0,0 1 0 0 0,-1-2 0 0 0,1 0 1 0 0,-1-1-1 0 0,0-1 0 0 0,-1 0 0 0 0,1-1 0 0 0,6-6-22 0 0,65-33 60 0 0,116-35 9 0 0,-131 73-69 0 0,-69 12 12 0 0,0 1 1 0 0,0-1-1 0 0,-1 1 0 0 0,1-1 1 0 0,-1 1-1 0 0,0 0 0 0 0,0-1 1 0 0,0 1-1 0 0,0 0 0 0 0,0 0 1 0 0,0 0-1 0 0,-1 0 0 0 0,0 0 1 0 0,1 0-1 0 0,-1 0 0 0 0,0 0 1 0 0,-1 0-1 0 0,1 0 1 0 0,0 0-1 0 0,-1 0 0 0 0,1-1 1 0 0,-1 1-1 0 0,-1 2-12 0 0,-19 66 184 0 0,-5 47 60 0 0,26-115-261 0 0,0 0 0 0 0,0 1 0 0 0,0-1 1 0 0,0 0-1 0 0,0 0 0 0 0,0 1 0 0 0,1-1 0 0 0,0 0 0 0 0,-1 0 0 0 0,1 0 1 0 0,0 0-1 0 0,1 0 0 0 0,-1 0 0 0 0,1 0 0 0 0,-1 0 0 0 0,1-1 0 0 0,0 1 1 0 0,0-1-1 0 0,0 1 0 0 0,0-1 0 0 0,0 1 0 0 0,0-1 0 0 0,1 0 0 0 0,-1 0 1 0 0,1 0-1 0 0,0-1 0 0 0,0 1 0 0 0,-1-1 0 0 0,1 1 0 0 0,0-1 1 0 0,0 0-1 0 0,0 0 0 0 0,1 0 0 0 0,-1 0 0 0 0,0-1 0 0 0,2 1 17 0 0,11-11-2420 0 0,-14 1-5188 0 0,-2 9 6565 0 0,2-4-11499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1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483 371 0 0 0,'0'0'459'0'0,"0"0"1158"0"0,0 0 683 0 0,0 0 249 0 0,0 0-140 0 0,0 0-410 0 0,0 0-424 0 0,0 0-248 0 0,0 0-119 0 0,0 0-86 0 0,0 0-69 0 0,0 0-127 0 0,0 0-127 0 0,0 0-123 0 0,0 0-100 0 0,0 0-56 0 0,-2 2 2809 0 0,-8 5-2662 0 0,-116 35 1588 0 0,12 20-1519 0 0,-35 61-105 0 0,140-112-599 0 0,0 1 0 0 0,1-1 1 0 0,0 1-1 0 0,1 1 0 0 0,1 0 1 0 0,0 0-1 0 0,0 0 0 0 0,1 1 1 0 0,1-1-1 0 0,0 1 0 0 0,1 0 1 0 0,0 1-1 0 0,2-1 0 0 0,-1 0 1 0 0,2 1-1 0 0,0-1 0 0 0,1 3-32 0 0,2-8 38 0 0,0-1 0 0 0,1 0 0 0 0,1 0 0 0 0,-1 0 0 0 0,1 0 0 0 0,0-1 0 0 0,1 0 0 0 0,0 0 0 0 0,0 0 0 0 0,1-1 0 0 0,-1 0 0 0 0,1 0 0 0 0,1-1 0 0 0,-1 1 0 0 0,1-2 0 0 0,0 1 0 0 0,0-1 0 0 0,0 0 0 0 0,0-1 0 0 0,1 0 0 0 0,0 0 0 0 0,0-1 0 0 0,-1 0 0 0 0,1-1 0 0 0,5 1-38 0 0,5 1 105 0 0,1 0 0 0 0,-1-1 0 0 0,1-2 0 0 0,-1 1 0 0 0,1-2 0 0 0,-1-1 1 0 0,1 0-1 0 0,-1-2 0 0 0,0 0 0 0 0,0-1 0 0 0,3-2-105 0 0,-12-6-501 0 0,-10 1-5979 0 0,0 6-173 0 0,0-1-5708 0 0</inkml:trace>
  <inkml:trace contextRef="#ctx0" brushRef="#br0" timeOffset="1016.954">893 491 6721 0 0,'0'0'3620'0'0,"0"0"-1158"0"0,0 0-579 0 0,0 0-43 0 0,0 0-43 0 0,0 0-196 0 0,0 0-318 0 0,0 0-348 0 0,0 0-271 0 0,0 0-144 0 0,0 0-62 0 0,0 0-61 0 0,0 0-22 0 0,-24 23 752 0 0,-10 47-468 0 0,13 25-379 0 0,11 60-146 0 0,11-151-130 0 0,-1-1 0 0 0,1 1 0 0 0,-1 0 0 0 0,1 0 0 0 0,0-1-1 0 0,0 1 1 0 0,1-1 0 0 0,-1 1 0 0 0,1-1 0 0 0,0 1 0 0 0,0-1 0 0 0,0 0-1 0 0,0 0 1 0 0,1 0 0 0 0,-1 0 0 0 0,1 0 0 0 0,0-1 0 0 0,-1 1-1 0 0,1-1 1 0 0,1 0 0 0 0,-1 1 0 0 0,0-1 0 0 0,0-1 0 0 0,1 1-1 0 0,-1 0 1 0 0,1-1 0 0 0,-1 0 0 0 0,1 0 0 0 0,0 0 0 0 0,3 0-4 0 0,2 2 48 0 0,0-2 1 0 0,0 1-1 0 0,0-2 1 0 0,0 1-1 0 0,0-1 1 0 0,0 0-1 0 0,0-1 1 0 0,0 0-1 0 0,0 0 1 0 0,0-1-1 0 0,0 0 1 0 0,5-3-49 0 0,16-8 119 0 0,0-2 0 0 0,-2-1-1 0 0,0-1 1 0 0,-1-1 0 0 0,0-2 0 0 0,-2 0 0 0 0,0-2 0 0 0,15-18-119 0 0,89-109 158 0 0,-177 190-244 0 0,41-35 74 0 0,-1 1-1 0 0,1 0 1 0 0,0 0 0 0 0,1 1 0 0 0,0 0 0 0 0,0 0-1 0 0,1 1 1 0 0,0-1 0 0 0,0 1 0 0 0,1 0 0 0 0,0 1 0 0 0,0-1-1 0 0,1 1 1 0 0,1-1 0 0 0,0 1 0 0 0,0 0 0 0 0,0 0-1 0 0,2 0 1 0 0,-1 0 0 0 0,1 0 0 0 0,1 0 0 0 0,0 7 12 0 0,3-11-1 0 0,0 1 1 0 0,0-1-1 0 0,0 0 1 0 0,1-1 0 0 0,0 1-1 0 0,0-1 1 0 0,0 0-1 0 0,1 0 1 0 0,0 0-1 0 0,0-1 1 0 0,0 0 0 0 0,0 0-1 0 0,1-1 1 0 0,-1 0-1 0 0,1 0 1 0 0,0 0-1 0 0,0-1 1 0 0,0 0 0 0 0,0 0-1 0 0,0-1 1 0 0,0 0-1 0 0,6 0 1 0 0,4 1 22 0 0,1-2 1 0 0,0 0-1 0 0,-1-1 0 0 0,1 0 0 0 0,-1-2 0 0 0,0 0 0 0 0,0-1 0 0 0,0-1 0 0 0,0 0 0 0 0,0-1 1 0 0,-1-1-1 0 0,0-1 0 0 0,-1 0 0 0 0,0-1 0 0 0,0-1 0 0 0,-1 0 0 0 0,0-1 0 0 0,0 0 0 0 0,2-5-22 0 0,19-19 83 0 0,-1-2-1 0 0,-2-1 0 0 0,-2-1 0 0 0,2-9-82 0 0,-12 21-8 0 0,-15 20 11 0 0,1 1 0 0 0,-1-2 0 0 0,0 1 0 0 0,-1 0 0 0 0,1-1 0 0 0,-2 0 0 0 0,1 0 0 0 0,-1 0 0 0 0,0-1 0 0 0,-1 1 0 0 0,0-1 0 0 0,0 1 0 0 0,-1-1 0 0 0,0 0 0 0 0,0 1 0 0 0,-1-1 0 0 0,0 0 0 0 0,-1-3-3 0 0,-2 9-8 0 0,0-1 0 0 0,0 1 0 0 0,-1 0 0 0 0,1 0 0 0 0,-1 0 0 0 0,1 0 0 0 0,-1 1 0 0 0,0-1 0 0 0,0 1 0 0 0,0 0 0 0 0,-1 0 0 0 0,1 1 0 0 0,0-1 0 0 0,-1 1 0 0 0,1 0 0 0 0,-1 0 0 0 0,1 0 0 0 0,-1 1 0 0 0,0 0 0 0 0,1 0 0 0 0,-1 0 0 0 0,1 0 0 0 0,-1 1 0 0 0,1-1 0 0 0,-1 1 0 0 0,1 0 0 0 0,-1 1 0 0 0,1-1 0 0 0,-1 1 0 0 0,1 0 8 0 0,-4 2-12 0 0,0 0-1 0 0,1 0 1 0 0,0 1-1 0 0,0 0 1 0 0,0 1-1 0 0,0-1 1 0 0,1 1 0 0 0,0 0-1 0 0,0 1 1 0 0,1 0-1 0 0,0-1 1 0 0,-2 5 12 0 0,6-10-2 0 0,0 1 0 0 0,0 0 0 0 0,0-1 0 0 0,1 1 0 0 0,-1-1 0 0 0,0 1 0 0 0,1 0 0 0 0,0 0 0 0 0,-1-1 0 0 0,1 1 0 0 0,0 0 0 0 0,0 0 0 0 0,0 0 0 0 0,0-1 0 0 0,0 1 0 0 0,0 0 1 0 0,1 0-1 0 0,-1-1 0 0 0,0 1 0 0 0,1 0 0 0 0,0 0 0 0 0,-1-1 0 0 0,1 1 0 0 0,0-1 0 0 0,0 1 0 0 0,0-1 0 0 0,0 1 0 0 0,0-1 0 0 0,0 1 0 0 0,0-1 0 0 0,0 0 0 0 0,1 1 0 0 0,-1-1 0 0 0,0 0 0 0 0,1 0 0 0 0,-1 0 0 0 0,1 0 0 0 0,0 0 0 0 0,-1-1 1 0 0,1 1-1 0 0,0 0 2 0 0,70 22 12 0 0,103 8 54 0 0,-173-31-63 0 0,0 1-1 0 0,0-1 1 0 0,0 1-1 0 0,0-1 1 0 0,1 1-1 0 0,-1 0 1 0 0,0-1-1 0 0,0 1 1 0 0,-1 0-1 0 0,1 0 1 0 0,0 1-1 0 0,0-1 1 0 0,0 0-1 0 0,-1 1 1 0 0,1-1-1 0 0,-1 1 1 0 0,1-1-1 0 0,-1 1 1 0 0,0 0-1 0 0,1-1 1 0 0,-1 1-1 0 0,0 0 1 0 0,0 0-1 0 0,0 0 1 0 0,0 0-1 0 0,-1 0 1 0 0,1 0-1 0 0,-1 0 0 0 0,1 0 1 0 0,-1 0-1 0 0,1 0 1 0 0,-1 1-1 0 0,0-1 1 0 0,0 0-1 0 0,0 0 1 0 0,-1 0-1 0 0,1 0 1 0 0,0 1-1 0 0,-1-1 1 0 0,1 0-1 0 0,-1 0 1 0 0,0 1-3 0 0,-46 83 204 0 0,42-80-207 0 0,1 0 1 0 0,0 0 0 0 0,1 0 0 0 0,0 1 0 0 0,0 0 0 0 0,0-1 0 0 0,0 1 0 0 0,1 0 0 0 0,0 0 0 0 0,1 1 0 0 0,0-1 0 0 0,0 0 0 0 0,0 0-1 0 0,1 1 1 0 0,0-1 0 0 0,1 0 0 0 0,-1 1 0 0 0,2 2 2 0 0,-1-6-17 0 0,1-1 0 0 0,0 1-1 0 0,-1-1 1 0 0,1 0 0 0 0,1 0 0 0 0,-1 1-1 0 0,0-1 1 0 0,1-1 0 0 0,-1 1 0 0 0,1 0-1 0 0,0-1 1 0 0,0 1 0 0 0,0-1 0 0 0,0 0-1 0 0,1 0 1 0 0,-1 0 0 0 0,1 0 0 0 0,-1-1-1 0 0,1 1 1 0 0,-1-1 0 0 0,1 0 0 0 0,3 1 17 0 0,29 3-3131 0 0,-25-8-1701 0 0,-8 1-2212 0 0,-3-5-4756 0 0</inkml:trace>
  <inkml:trace contextRef="#ctx0" brushRef="#br0" timeOffset="1621.07">2263 406 6153 0 0,'0'0'2736'0'0,"0"0"-371"0"0,0 0-280 0 0,0 0-189 0 0,0 0-258 0 0,0 0-282 0 0,0 0-365 0 0,0 0-391 0 0,0 0-241 0 0,0 0-66 0 0,0 0 55 0 0,0 0 91 0 0,0 0 76 0 0,2 8 6 0 0,44 189 2208 0 0,-21-75-1969 0 0,-22-97-685 0 0,1-1 0 0 0,1 1 0 0 0,1-1 0 0 0,2 0 0 0 0,0 0 0 0 0,3 3-75 0 0,-8-20 51 0 0,-3-6-33 0 0,0 1-1 0 0,0-1 1 0 0,0 1-1 0 0,0-1 0 0 0,0 1 1 0 0,1-1-1 0 0,-1 1 0 0 0,0-1 1 0 0,1 1-1 0 0,-1-1 1 0 0,1 1-1 0 0,0-1 0 0 0,-1 0 1 0 0,1 1-1 0 0,0-1 0 0 0,0 0 1 0 0,0 1-1 0 0,0-1 0 0 0,0 0 1 0 0,0 0-1 0 0,0 0 1 0 0,0 0-1 0 0,0 0 0 0 0,1 0 1 0 0,-1 0-1 0 0,0 0 0 0 0,1-1 1 0 0,-1 1-1 0 0,0 0 1 0 0,1-1-1 0 0,-1 1 0 0 0,1-1 1 0 0,-1 0-1 0 0,1 1 0 0 0,-1-1 1 0 0,1 0-1 0 0,0 0 0 0 0,-1 0 1 0 0,1 0-1 0 0,-1 0 1 0 0,1 0-1 0 0,-1-1 0 0 0,1 1 1 0 0,-1 0-1 0 0,1-1 0 0 0,-1 1 1 0 0,1-1-18 0 0,72-122 1241 0 0,13-134-720 0 0,-65 156-509 0 0,-21 101 224 0 0,-1-3 1290 0 0,1 1-3827 0 0,4-1-14494 0 0,-4 3 5453 0 0</inkml:trace>
  <inkml:trace contextRef="#ctx0" brushRef="#br0" timeOffset="2119.02">2916 637 816 0 0,'0'0'2219'0'0,"0"0"43"0"0,0 0 23 0 0,0 0 8 0 0,0 0-181 0 0,0 0-232 0 0,0 0-202 0 0,0 0-206 0 0,0 0-204 0 0,0 0-173 0 0,0 0-115 0 0,0 0-114 0 0,0 0-109 0 0,23 1-84 0 0,70 0-83 0 0,-90-1-541 0 0,0 0 0 0 0,-1 0 0 0 0,1 0 1 0 0,0 0-1 0 0,0-1 0 0 0,-1 1 0 0 0,1-1 0 0 0,0 0 0 0 0,-1 1 0 0 0,1-1 0 0 0,-1 0 0 0 0,1-1 0 0 0,-1 1 0 0 0,1 0 0 0 0,-1-1 0 0 0,0 1 0 0 0,0-1 0 0 0,0 0 0 0 0,0 1 0 0 0,0-1 0 0 0,1-2-49 0 0,7-5 269 0 0,-2 1-159 0 0,-1 0 0 0 0,1 0 0 0 0,-1-1-1 0 0,-1 0 1 0 0,1-1 0 0 0,-2 0 0 0 0,1 1-1 0 0,-1-2 1 0 0,-1 1 0 0 0,0 0 0 0 0,0-1-1 0 0,-1 0 1 0 0,1-8-110 0 0,-3 18 0 0 0,0 0 0 0 0,-1-1 0 0 0,1 0 0 0 0,-1 1 0 0 0,0-1 0 0 0,1 1 0 0 0,-1-1 0 0 0,0 1 0 0 0,0-1 0 0 0,0 0 0 0 0,0 1-1 0 0,0-1 1 0 0,0 0 0 0 0,0 1 0 0 0,-1-1 0 0 0,1 1 0 0 0,-1-1 0 0 0,1 1 0 0 0,-1-1 0 0 0,0 1 0 0 0,1-1 0 0 0,-1 1 0 0 0,0-1 0 0 0,0 1 0 0 0,0 0 0 0 0,0 0 0 0 0,0-1-1 0 0,0 1 1 0 0,0 0 0 0 0,0 0 0 0 0,-1 0 0 0 0,1 0 0 0 0,0 0 0 0 0,-1 0 0 0 0,1 1 0 0 0,-1-1 0 0 0,1 0 0 0 0,-2 0 0 0 0,-63-5-220 0 0,54 6 157 0 0,0 2 42 0 0,-1 1 0 0 0,1 0 0 0 0,-1 1 0 0 0,1 0 0 0 0,0 0 0 0 0,0 2 0 0 0,1 0 0 0 0,-1 0 0 0 0,2 1 0 0 0,-1 0 0 0 0,1 0 0 0 0,0 2 0 0 0,0-1 0 0 0,1 1 0 0 0,-2 3 21 0 0,2-4-4 0 0,1-1 1 0 0,1 2-1 0 0,0-1 0 0 0,0 1 0 0 0,1 0 0 0 0,0 0 1 0 0,0 1-1 0 0,1 0 0 0 0,0 0 0 0 0,1 0 1 0 0,0 1-1 0 0,1-1 0 0 0,0 1 0 0 0,0 0 1 0 0,1 0-1 0 0,1 0 0 0 0,0 1 4 0 0,0-6-2 0 0,1-1 0 0 0,0 1 0 0 0,0-1 0 0 0,1 1 0 0 0,0 0 0 0 0,0-1-1 0 0,0 1 1 0 0,0-1 0 0 0,1 0 0 0 0,0 1 0 0 0,0-1 0 0 0,1 0 0 0 0,-1 0 0 0 0,1 0 0 0 0,0 0 0 0 0,0-1 0 0 0,1 1-1 0 0,-1-1 1 0 0,1 0 0 0 0,0 0 0 0 0,0 0 0 0 0,1 0 0 0 0,1 0 2 0 0,8 3-141 0 0,1 0 0 0 0,0-1 0 0 0,0-1 0 0 0,0-1 0 0 0,1 0 0 0 0,-1-1 0 0 0,1 0 0 0 0,0-2 0 0 0,0 0 0 0 0,0 0 0 0 0,0-2 0 0 0,0 0 0 0 0,-1 0 0 0 0,1-2 0 0 0,0 0 0 0 0,-1-1 0 0 0,0 0 0 0 0,1-1-1 0 0,-2-1 1 0 0,14-7 141 0 0,48-24-4985 0 0,-28 9-5246 0 0,-32 20 3008 0 0</inkml:trace>
  <inkml:trace contextRef="#ctx0" brushRef="#br0" timeOffset="2614.805">3553 502 9818 0 0,'0'0'2799'0'0,"0"0"-638"0"0,0 0-419 0 0,0 0-269 0 0,0 0-229 0 0,0 0-257 0 0,0 0-227 0 0,0 0-201 0 0,0 0-132 0 0,0 0-66 0 0,0 0-23 0 0,0 0-39 0 0,0 0-35 0 0,-24 10-38 0 0,-78 31-51 0 0,54-6 16 0 0,42-25-163 0 0,-3 1-29 0 0,1 0 1 0 0,1 0-1 0 0,0 1 1 0 0,1 0-1 0 0,0 1 1 0 0,1-1-1 0 0,0 1 1 0 0,1 0-1 0 0,0 0 0 0 0,1 0 1 0 0,1 1-1 0 0,0-1 1 0 0,1 1-1 0 0,0 0 1 0 0,2 10 0 0 0,-1-20-6 0 0,1 0 0 0 0,0 0 1 0 0,0 0-1 0 0,0 0 0 0 0,1-1 1 0 0,0 1-1 0 0,-1 0 0 0 0,1 0 0 0 0,1-1 1 0 0,-1 0-1 0 0,0 1 0 0 0,1-1 1 0 0,0 0-1 0 0,-1 0 0 0 0,1 0 1 0 0,0 0-1 0 0,1-1 0 0 0,-1 1 0 0 0,0-1 1 0 0,1 0-1 0 0,0 0 0 0 0,-1 0 1 0 0,1 0-1 0 0,0-1 0 0 0,0 0 1 0 0,2 1 5 0 0,109 15 218 0 0,-91-21-8 0 0,-1-1-1 0 0,1 0 1 0 0,-1-2-1 0 0,0-1 0 0 0,-1-1 1 0 0,0 0-1 0 0,-1-2 0 0 0,0-1 1 0 0,0 0-1 0 0,-1-2 1 0 0,-1 0-1 0 0,0-1 0 0 0,-1-1 1 0 0,-1-1-210 0 0,14-8 176 0 0,12-9-23 0 0,-3-1 1 0 0,-1-2-1 0 0,25-30-153 0 0,-54 54-12 0 0,1-1 0 0 0,-2 0 0 0 0,0 0 0 0 0,0-1 0 0 0,-2 0 0 0 0,0-1 0 0 0,0 1 0 0 0,-2-2 0 0 0,0 1 0 0 0,-1 0 0 0 0,0-1 0 0 0,-1 0 0 0 0,0-14 12 0 0,-2 18-26 0 0,0 0 0 0 0,-1 1 0 0 0,0-1 0 0 0,-1 1 0 0 0,-1-1 0 0 0,0 1 0 0 0,0-1 0 0 0,-1 1 0 0 0,-1 0 0 0 0,0 0 0 0 0,-1 0 0 0 0,0 1 0 0 0,0-1 0 0 0,-1 1 0 0 0,-1 1 0 0 0,0-1 0 0 0,-1 1 0 0 0,0 0 0 0 0,0 1 0 0 0,-1 0 0 0 0,0 0 0 0 0,-1 1 0 0 0,1 0 0 0 0,-2 1 0 0 0,1 0 0 0 0,-6-3 26 0 0,7 6-3 0 0,0-1 0 0 0,-1 1 1 0 0,1 0-1 0 0,-1 1 1 0 0,0 1-1 0 0,0-1 0 0 0,0 1 1 0 0,0 1-1 0 0,0 0 0 0 0,-1 0 1 0 0,1 1-1 0 0,0 0 0 0 0,0 1 1 0 0,-1 1-1 0 0,1-1 1 0 0,0 1-1 0 0,0 1 0 0 0,1 0 1 0 0,-1 0-1 0 0,0 1 0 0 0,1 0 1 0 0,0 1-1 0 0,0 0 0 0 0,0 0 1 0 0,1 1-1 0 0,0 0 1 0 0,0 1-1 0 0,0 0 0 0 0,1 0 1 0 0,0 0-1 0 0,0 1 0 0 0,1 0 1 0 0,0 0-1 0 0,0 1 0 0 0,1 0 1 0 0,0 0-1 0 0,1 0 1 0 0,0 1-1 0 0,0-1 0 0 0,1 2 3 0 0,0 5 23 0 0,1 0 0 0 0,1 1-1 0 0,1-1 1 0 0,1 1 0 0 0,0-1 0 0 0,1 0-1 0 0,0 0 1 0 0,1 0 0 0 0,1 0 0 0 0,1 0-1 0 0,0 0 1 0 0,1-1 0 0 0,1 0-1 0 0,0 0 1 0 0,1-1 0 0 0,1 0 0 0 0,5 6-23 0 0,21 27 223 0 0,2-1 0 0 0,2-3 0 0 0,2-1 0 0 0,13 8-223 0 0,193 150 502 0 0,-241-192-2586 0 0,-16-7-6235 0 0,4-1 2054 0 0,-2 0-5392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11090 0 0,'0'0'5378'0'0,"0"0"-3170"0"0,0 0-968 0 0,0 0-328 0 0,0 0-183 0 0,0 0-209 0 0,0 0-208 0 0,0 0-240 0 0,0 0-208 0 0,0 0-192 0 0,0 0-56 0 0,0 0-64 0 0,0 0-193 0 0,0 0-527 0 0,2 4-2297 0 0,6 4-8793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7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22 233 3289 0 0,'0'0'2559'0'0,"0"0"-20"0"0,0 0-76 0 0,0 0-116 0 0,0 0-201 0 0,0 0-220 0 0,0 0-239 0 0,0 0-275 0 0,0 0-253 0 0,0 0-185 0 0,0 0-143 0 0,4 0-107 0 0,-4 1-677 0 0,1-1 0 0 0,0 0 0 0 0,0 0 0 0 0,-1 1 0 0 0,1-1 0 0 0,0 0 0 0 0,-1 1 0 0 0,1-1 0 0 0,-1 0 0 0 0,1 1 0 0 0,0-1 0 0 0,-1 1 0 0 0,1 0 0 0 0,-1-1 0 0 0,1 1 0 0 0,-1-1 0 0 0,1 1 0 0 0,-1 0 0 0 0,0-1 0 0 0,1 1 0 0 0,-1 0 0 0 0,0-1 0 0 0,1 1 0 0 0,-1 0 1 0 0,0-1-1 0 0,0 1 0 0 0,0 0 0 0 0,0 0 0 0 0,0-1 0 0 0,0 1 0 0 0,0 0 0 0 0,0 0 0 0 0,0-1 0 0 0,0 1 0 0 0,0 0 0 0 0,0 0 0 0 0,0-1 0 0 0,-1 1 0 0 0,1 0 0 0 0,0-1 0 0 0,0 1 0 0 0,-1 0 0 0 0,1-1 0 0 0,-1 1 0 0 0,1 0 0 0 0,0-1 0 0 0,-1 1 0 0 0,1-1 0 0 0,-1 1 0 0 0,0 0 0 0 0,1-1 0 0 0,-1 0 0 0 0,1 1 0 0 0,-1 0-47 0 0,-4 9 49 0 0,-1 9 37 0 0,1 1 0 0 0,0-1 0 0 0,2 1 0 0 0,0 0 0 0 0,1 0 0 0 0,2 0 0 0 0,0 1-1 0 0,1 2-85 0 0,-1-2-160 0 0,0-21-23 0 0,0 0-151 0 0,-1 0-729 0 0,0 0-2446 0 0,1 0-3746 0 0,0 0-4147 0 0</inkml:trace>
  <inkml:trace contextRef="#ctx0" brushRef="#br0" timeOffset="721.095">573 2 8714 0 0,'0'0'3953'0'0,"0"0"-1574"0"0,0 0-777 0 0,0 0-141 0 0,0 0-127 0 0,0 0-191 0 0,0 0-211 0 0,0 0-212 0 0,0 0-144 0 0,0 0-92 0 0,0 0-70 0 0,0 0-80 0 0,0 0-84 0 0,-6-1-69 0 0,-2 1-75 0 0,0 0 0 0 0,-1 1-1 0 0,1 0 1 0 0,0 0 0 0 0,0 1-1 0 0,0 0 1 0 0,0 1 0 0 0,0 0-1 0 0,1 0 1 0 0,-1 0 0 0 0,1 1 0 0 0,-8 4-106 0 0,12-6 12 0 0,0-1 1 0 0,0 0 0 0 0,0 1 0 0 0,0 0-1 0 0,0 0 1 0 0,0 0 0 0 0,0 0 0 0 0,1 0-1 0 0,-1 0 1 0 0,1 1 0 0 0,-1 0 0 0 0,1-1 0 0 0,0 1-1 0 0,0 0 1 0 0,0 0 0 0 0,0 0 0 0 0,1 0-1 0 0,-1 0 1 0 0,1 0 0 0 0,0 1 0 0 0,0-1 0 0 0,0 0-1 0 0,0 1 1 0 0,0-1 0 0 0,1 1 0 0 0,0-1-1 0 0,0 1 1 0 0,0-1 0 0 0,0 0 0 0 0,0 1 0 0 0,1-1-1 0 0,-1 1 1 0 0,1-1 0 0 0,0 1 0 0 0,0-1-1 0 0,0 0 1 0 0,0 0 0 0 0,1 1 0 0 0,0-1 0 0 0,-1 0-1 0 0,1 0 1 0 0,0-1 0 0 0,1 3-13 0 0,173 156 300 0 0,-174-159-270 0 0,0 0-1 0 0,-1 0 1 0 0,1 1 0 0 0,-1-1-1 0 0,1 1 1 0 0,-1-1-1 0 0,0 1 1 0 0,0 0 0 0 0,0-1-1 0 0,-1 1 1 0 0,1 0 0 0 0,0 0-1 0 0,-1-1 1 0 0,0 1 0 0 0,0 0-1 0 0,0 0 1 0 0,0 0-1 0 0,0 0 1 0 0,0-1 0 0 0,-1 1-1 0 0,1 0 1 0 0,-1 0 0 0 0,0-1-1 0 0,0 1 1 0 0,0 0-1 0 0,0-1 1 0 0,-1 1 0 0 0,1-1-1 0 0,0 1 1 0 0,-1-1 0 0 0,0 0-1 0 0,0 0 1 0 0,0 0 0 0 0,0 0-1 0 0,0 0 1 0 0,0 0-1 0 0,0 0 1 0 0,-2 0-30 0 0,-96 56 914 0 0,88-53-862 0 0,0 0 0 0 0,-1-1 0 0 0,1 0 0 0 0,-1-1 1 0 0,0 0-1 0 0,-1-1 0 0 0,1-1 0 0 0,0 0 0 0 0,0-1 0 0 0,-1 0 0 0 0,-11-2-52 0 0,23 2-24 0 0,0-1 0 0 0,1 1 0 0 0,-1 0 0 0 0,1-1 0 0 0,-1 1 1 0 0,1-1-1 0 0,-1 1 0 0 0,1-1 0 0 0,0 0 0 0 0,-1 0 0 0 0,1 0 0 0 0,0 0 1 0 0,0 0-1 0 0,-1 0 0 0 0,1 0 0 0 0,0 0 0 0 0,0 0 0 0 0,0 0 1 0 0,0-1-1 0 0,0 1 0 0 0,1 0 0 0 0,-1-1 0 0 0,0 1 0 0 0,1 0 0 0 0,-1-1 1 0 0,0 1-1 0 0,1-1 0 0 0,0 1 0 0 0,-1-1 0 0 0,1 0 0 0 0,0 1 1 0 0,0-1-1 0 0,0 1 0 0 0,0-1 0 0 0,0 1 24 0 0,18-32-7367 0 0,-13 28-3389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39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887 721 0 0 0,'0'0'707'0'0,"0"0"528"0"0,0 0 288 0 0,0 0 89 0 0,0 0-72 0 0,0 0-194 0 0,0 0-146 0 0,0-6-85 0 0,0-15-434 0 0,0 13 8679 0 0,0 9-9061 0 0,0-1-61 0 0,0 0-31 0 0,0 23 1120 0 0,0 474 2426 0 0,-13-333-3325 0 0,1 114 99 0 0,27-164-375 0 0,-15 127 184 0 0,-15-113-17 0 0,24 3-141 0 0,10-19 57 0 0,-1 2-132 0 0,-3 129 274 0 0,-13-27-127 0 0,4 254 28 0 0,4-288-232 0 0,-12 13 64 0 0,9 146 118 0 0,-6-42-86 0 0,-10-48-25 0 0,-6-178-44 0 0,9-31-18 0 0,6-41-87 0 0,0-1 32 0 0,0 0-9 0 0,0 0 3 0 0,2-61-6178 0 0,4 45-501 0 0,-2 0-5807 0 0</inkml:trace>
  <inkml:trace contextRef="#ctx0" brushRef="#br0" timeOffset="2699.025">798 4832 0 0 0,'0'0'248'0'0,"0"0"360"0"0,0 0 286 0 0,0 0 261 0 0,0 0 210 0 0,0 0 40 0 0,0 0-125 0 0,0 0-212 0 0,0 0-197 0 0,0 0-124 0 0,14 4 4046 0 0,12 3-1494 0 0,63-6-306 0 0,33-20-1293 0 0,148-8-374 0 0,-64 38-635 0 0,120 5 660 0 0,-120-40-717 0 0,-17 17-279 0 0,260 3 601 0 0,-310 0-806 0 0,242-7 223 0 0,210 11 298 0 0,-401 7-467 0 0,113-10 85 0 0,-16-5-115 0 0,125 12 118 0 0,-382 0-278 0 0,-29-4-2 0 0,-1 0 7 0 0,21 3 49 0 0,71 1 89 0 0,27-2-41 0 0,2 0 214 0 0,-102 6-880 0 0,-20-8 289 0 0,-8 0-3049 0 0,5 0 29 0 0,2 0-4571 0 0,-2 0-4245 0 0</inkml:trace>
  <inkml:trace contextRef="#ctx0" brushRef="#br0" timeOffset="5294.946">1967 3507 0 0 0,'0'0'556'0'0,"0"0"152"0"0,0 0 87 0 0,0 0 104 0 0,0 0 127 0 0,0 0 126 0 0,0 0 87 0 0,0 0 33 0 0,0 0-21 0 0,0 0-83 0 0,0 0-97 0 0,0 0-104 0 0,0 0-102 0 0,0 0-67 0 0,0 0-67 0 0,0 0-58 0 0,0 0-53 0 0,0 0-56 0 0,0 0-11 0 0,0 0-5 0 0,0 0-27 0 0,0 0-47 0 0,0 0-24 0 0,-5 5 5413 0 0,7 232-5222 0 0,-2-232-640 0 0,0 1-1 0 0,1-1 0 0 0,0 0 0 0 0,0 0 1 0 0,1 0-1 0 0,0 0 0 0 0,-1 0 0 0 0,2 0 1 0 0,-1 0-1 0 0,0-1 0 0 0,1 1 0 0 0,0-1 1 0 0,0 1-1 0 0,0-1 0 0 0,1 0 0 0 0,0 0 0 0 0,-1-1 1 0 0,1 1-1 0 0,0-1 0 0 0,1 0 0 0 0,-1 0 1 0 0,1 0-1 0 0,-1-1 0 0 0,1 1 0 0 0,0-1 1 0 0,0 0-1 0 0,0 0 0 0 0,0-1 0 0 0,0 0 1 0 0,0 0-1 0 0,0 0 0 0 0,0 0 0 0 0,1-1 0 0 0,0 0 0 0 0,-2-1 40 0 0,-1-1 0 0 0,1 0 0 0 0,-1-1 0 0 0,0 1-1 0 0,0-1 1 0 0,0 1 0 0 0,0-1 0 0 0,0 0 0 0 0,0 0-1 0 0,-1 0 1 0 0,0 0 0 0 0,1-1 0 0 0,-1 1 0 0 0,0-1 0 0 0,-1 1-1 0 0,1-1 1 0 0,0 0 0 0 0,-1 1 0 0 0,0-3-40 0 0,1 2 40 0 0,70-193 326 0 0,-55 152-336 0 0,-17 44-40 0 0,0 1 18 0 0,0 0 2 0 0,0 0 8 0 0,0 0 33 0 0,0 0-36 0 0,0 0-27 0 0,0 0-12 0 0,0 0-19 0 0,0 0 46 0 0,0 0 15 0 0,0 0 9 0 0,0 0-10 0 0,0 0-7 0 0,0 0 6 0 0,0 0 26 0 0,0 0-20 0 0,0 0-37 0 0,0 0 3 0 0,0 0 25 0 0,0 20-113 0 0,31 88 291 0 0,1-11-162 0 0,-15-52-15 0 0,-3 0 0 0 0,-1 1 1 0 0,-2 1-1 0 0,-3 0 0 0 0,2 30-14 0 0,-9-53 38 0 0,1-15-31 0 0,-1-1 0 0 0,-1 0 0 0 0,0 0 0 0 0,0 0 0 0 0,0 0 0 0 0,-1 1 0 0 0,-1-1 0 0 0,1 0 0 0 0,-1 0 0 0 0,0 0 0 0 0,-1-1 0 0 0,0 1 0 0 0,-4 6-7 0 0,-82 101 102 0 0,88-115-93 0 0,0-1 0 0 0,0 1 0 0 0,0-1-1 0 0,0 1 1 0 0,-1-1 0 0 0,1 1 0 0 0,0-1 0 0 0,0 0 0 0 0,0 0 0 0 0,0 1 0 0 0,0-1 0 0 0,0 0 0 0 0,1 0-1 0 0,-1 0 1 0 0,0 0 0 0 0,0 0 0 0 0,1 0 0 0 0,-1 0 0 0 0,0 0 0 0 0,1 0 0 0 0,-1-1 0 0 0,1 1 0 0 0,0 0 0 0 0,-1 0-1 0 0,1 0 1 0 0,0-1 0 0 0,0 1 0 0 0,-1 0 0 0 0,1 0 0 0 0,0-1 0 0 0,0 1 0 0 0,1 0 0 0 0,-1 0 0 0 0,0-1 0 0 0,0 1-1 0 0,1 0 1 0 0,-1-1-9 0 0,0-3 10 0 0,-3-22-44 0 0,1 0 0 0 0,2-1 0 0 0,0 1 0 0 0,2 0 0 0 0,1 0 0 0 0,2 0 0 0 0,0 0-1 0 0,2 1 1 0 0,1 0 0 0 0,1-1 34 0 0,-7 17-577 0 0,0 0 2134 0 0,0 4-3270 0 0,0 2-3236 0 0,1 3-4541 0 0,-3 1-1862 0 0</inkml:trace>
  <inkml:trace contextRef="#ctx0" brushRef="#br0" timeOffset="5609.876">2630 3888 10778 0 0,'0'0'4033'0'0,"0"0"-1866"0"0,0 0-852 0 0,0 0-50 0 0,0 0 79 0 0,0 0 17 0 0,0 0-72 0 0,0 0-272 0 0,0 0-295 0 0,0 0-207 0 0,0 0-114 0 0,0 0-80 0 0,0 0-33 0 0,0 13-20 0 0,-5 105 198 0 0,-1-10-343 0 0,6-108-261 0 0,0 0-2987 0 0,0-3-10697 0 0,0-1 3234 0 0</inkml:trace>
  <inkml:trace contextRef="#ctx0" brushRef="#br0" timeOffset="6410.006">1969 4320 0 0 0,'0'0'441'0'0,"0"0"546"0"0,0 0 267 0 0,0 0 140 0 0,0 0 63 0 0,0 0-9 0 0,0 0-23 0 0,0 0-29 0 0,0 0-45 0 0,3-6-57 0 0,7-17-74 0 0,-7 17-92 0 0,-3 14 5847 0 0,1 13-7029 0 0,0-15 792 0 0,21 264 1996 0 0,-10-89-2339 0 0,-10-206-6586 0 0,-2 11-1229 0 0,0 7-3648 0 0</inkml:trace>
  <inkml:trace contextRef="#ctx0" brushRef="#br0" timeOffset="7131.632">1952 2887 216 0 0,'0'0'1082'0'0,"0"0"19"0"0,0 0 251 0 0,0 0 378 0 0,0 0 281 0 0,0 0 90 0 0,0 0-169 0 0,0 0-301 0 0,0 0-317 0 0,0 0-253 0 0,0 0-124 0 0,0 0-88 0 0,2-2-49 0 0,6-6-49 0 0,-6 6-85 0 0,-2 2-92 0 0,0 0-91 0 0,0 0-80 0 0,0 24 1122 0 0,5 187 74 0 0,21-57-1349 0 0,-21-139-119 0 0,-7-16-3675 0 0,-4-5 1680 0 0,4 4 805 0 0,-2-3-1120 0 0,1 0-3516 0 0,-1 2-4463 0 0</inkml:trace>
  <inkml:trace contextRef="#ctx0" brushRef="#br0" timeOffset="7862.001">1971 2783 1208 0 0,'0'0'1205'0'0,"0"0"31"0"0,0 0 93 0 0,0 0 136 0 0,0 0 96 0 0,0 0 9 0 0,0 0-106 0 0,0 0-182 0 0,0 0-267 0 0,0 0-212 0 0,0 0-125 0 0,0 0-91 0 0,0 0-16 0 0,-12 16 1 0 0,-57 76 464 0 0,61-85-605 0 0,0 0 0 0 0,0 0-1 0 0,0-1 1 0 0,-1 0-1 0 0,0-1 1 0 0,0 0 0 0 0,-1 0-1 0 0,1-1 1 0 0,-11 3-431 0 0,13-4 432 0 0,92 0 2085 0 0,166-18-1725 0 0,-201 22-723 0 0,-49-6-52 0 0,-1 2-1 0 0,-7 0 2467 0 0,-25-10-2434 0 0,-52-27 71 0 0,7 3-132 0 0,52 23-98 0 0,24 8 0 0 0,1-7-2550 0 0,1-1-8273 0 0,0 4-842 0 0</inkml:trace>
  <inkml:trace contextRef="#ctx0" brushRef="#br0" timeOffset="11650.329">4663 3206 528 0 0,'0'0'891'0'0,"0"0"-104"0"0,0 0 88 0 0,0 0 330 0 0,0 0 349 0 0,0 0 210 0 0,0 0-23 0 0,0 0-213 0 0,0 0-254 0 0,0 0-253 0 0,0 0-133 0 0,0-7-61 0 0,0-16 1242 0 0,0 45 2360 0 0,0 252-3069 0 0,0-270-1352 0 0,-1 1 0 0 0,1 0 1 0 0,1-1-1 0 0,-1 1 0 0 0,1 0 1 0 0,-1-1-1 0 0,1 1 0 0 0,1 0 1 0 0,-1-1-1 0 0,1 0 0 0 0,-1 1 0 0 0,1-1 1 0 0,1 0-1 0 0,-1 0 0 0 0,0 0 1 0 0,1 0-1 0 0,0 0 0 0 0,0-1 1 0 0,0 1-1 0 0,1-1 0 0 0,-1 0 1 0 0,1 0-1 0 0,-1 0 0 0 0,1 0 0 0 0,0-1 1 0 0,0 1-1 0 0,0-1 0 0 0,1 0 1 0 0,-1 0-1 0 0,0-1 0 0 0,5 2-8 0 0,-4-5 53 0 0,-1-1-1 0 0,1 1 1 0 0,-1-1-1 0 0,0 0 1 0 0,0 0-1 0 0,0 0 1 0 0,0 0-1 0 0,-1-1 1 0 0,1 0-1 0 0,-1 0 1 0 0,0 0-1 0 0,0 0 1 0 0,0 0-1 0 0,-1 0 1 0 0,0-1 0 0 0,1 1-1 0 0,-1-1 1 0 0,-1 0-1 0 0,1 0 1 0 0,-1 0-1 0 0,1-1-52 0 0,-2 6 0 0 0,107-345 543 0 0,-100 317-376 0 0,-6 27-86 0 0,-1 1-6 0 0,0 0-21 0 0,0 0 22 0 0,0 0-13 0 0,0 0-20 0 0,0 0 11 0 0,0 0-12 0 0,0 0-9 0 0,0 0 19 0 0,0 12-71 0 0,9 301 544 0 0,7-131-359 0 0,-7 0 1 0 0,-9 37-167 0 0,-1-200 14 0 0,-1 0 0 0 0,-1 0 0 0 0,-1 0 0 0 0,0-1-1 0 0,-2 0 1 0 0,0 0 0 0 0,0 0 0 0 0,-2 0 0 0 0,0-1 0 0 0,-1-1 0 0 0,-1 0 0 0 0,-1 0 0 0 0,0 0 0 0 0,-5 4-14 0 0,15-20 12 0 0,0 0 0 0 0,0-1 0 0 0,0 1 0 0 0,0 0 0 0 0,0-1 1 0 0,0 1-1 0 0,0-1 0 0 0,0 1 0 0 0,0-1 0 0 0,0 1 0 0 0,1-1 0 0 0,-1 1 1 0 0,0-1-1 0 0,0 0 0 0 0,1 1 0 0 0,-1-1 0 0 0,0 0 0 0 0,1 0 0 0 0,-1 0 1 0 0,1 1-1 0 0,-1-1 0 0 0,1 0 0 0 0,-1 0 0 0 0,1 0 0 0 0,0 0 1 0 0,0 0-1 0 0,-1 0 0 0 0,1 0 0 0 0,0 0 0 0 0,0 0 0 0 0,0 0 0 0 0,0 0 1 0 0,0 0-1 0 0,0 0 0 0 0,0 0 0 0 0,0 0 0 0 0,0 0 0 0 0,1 0 0 0 0,-1 0 1 0 0,0 0-1 0 0,1 0 0 0 0,-1 0 0 0 0,0 0 0 0 0,1 0 0 0 0,-1 1 1 0 0,1-1-1 0 0,0 0 0 0 0,0 0-12 0 0,-1-3 9 0 0,3-41-2 0 0,3 0 1 0 0,2 0-1 0 0,1 1 1 0 0,3 0-1 0 0,1 1 1 0 0,10-20-8 0 0,4-16 24 0 0,9-28-947 0 0,-36 106 386 0 0,0 1-321 0 0,0 0-525 0 0,0 0-884 0 0,-1 0-3206 0 0,0 0 492 0 0,1 0-5676 0 0</inkml:trace>
  <inkml:trace contextRef="#ctx0" brushRef="#br0" timeOffset="12082.738">5187 3661 4985 0 0,'0'0'2483'0'0,"0"0"-438"0"0,0 0-248 0 0,0 0-79 0 0,0 0-15 0 0,0 0-57 0 0,0 0-161 0 0,0 0-246 0 0,0 0-222 0 0,0 0-175 0 0,0 0-209 0 0,0 0-105 0 0,0 0-74 0 0,18-12-52 0 0,59-38 14 0 0,-10 24 599 0 0,-65 26-988 0 0,-1 0 0 0 0,1 0 0 0 0,-1 0 0 0 0,1 0 0 0 0,-1 0 0 0 0,1 0 0 0 0,0 0 0 0 0,-1 0-1 0 0,1 1 1 0 0,-1-1 0 0 0,1 1 0 0 0,-1-1 0 0 0,0 1 0 0 0,1 0 0 0 0,-1-1 0 0 0,1 1 0 0 0,-1 0 0 0 0,0 0 0 0 0,0 0 0 0 0,1 0 0 0 0,-1 0 0 0 0,0 0 0 0 0,0 0 0 0 0,0 0 0 0 0,0 1 0 0 0,0-1 0 0 0,-1 0 0 0 0,1 1 0 0 0,0-1-1 0 0,-1 0 1 0 0,1 1 0 0 0,0-1 0 0 0,-1 1 0 0 0,0-1 0 0 0,1 1 0 0 0,-1-1 0 0 0,0 1 0 0 0,0 0 0 0 0,0-1 0 0 0,0 1 0 0 0,0-1 0 0 0,0 1 0 0 0,0-1 0 0 0,-1 1 0 0 0,1-1 0 0 0,0 1 0 0 0,-1-1 0 0 0,1 1 0 0 0,-1-1 0 0 0,0 1-1 0 0,1-1 1 0 0,-1 0 0 0 0,0 1 0 0 0,0-1 0 0 0,0 0 0 0 0,0 0 0 0 0,-1 1-27 0 0,-71 125 654 0 0,72-124-639 0 0,-1 0 1 0 0,0 0-1 0 0,1 0 1 0 0,0 0-1 0 0,-1 0 1 0 0,1 1 0 0 0,0-1-1 0 0,1 1 1 0 0,-1-1-1 0 0,1 1 1 0 0,0-1-1 0 0,-1 1 1 0 0,1-1-1 0 0,1 0 1 0 0,-1 1 0 0 0,0-1-1 0 0,1 1 1 0 0,0-1-1 0 0,0 1 1 0 0,0-1-1 0 0,0 0 1 0 0,1 0 0 0 0,-1 1-1 0 0,1-1 1 0 0,-1 0-1 0 0,1 0 1 0 0,2 1-16 0 0,1-1-42 0 0,1 0 0 0 0,-1 0 1 0 0,1 0-1 0 0,0-1 0 0 0,0 0 0 0 0,0 0 1 0 0,0 0-1 0 0,1-1 0 0 0,-1 0 0 0 0,0 0 1 0 0,1-1-1 0 0,-1 1 0 0 0,0-1 0 0 0,1-1 1 0 0,-1 1-1 0 0,0-1 0 0 0,5-1 42 0 0,4 1-4426 0 0,-10 1-3678 0 0,-2 0-3722 0 0</inkml:trace>
  <inkml:trace contextRef="#ctx0" brushRef="#br0" timeOffset="12617.237">4986 4436 0 0 0,'0'0'976'0'0,"0"0"235"0"0,0 0 235 0 0,0 0 109 0 0,0 0 20 0 0,0 0-47 0 0,0 0-101 0 0,0 0-41 0 0,0 0-23 0 0,0 0-38 0 0,-1-11-27 0 0,-5-30-62 0 0,6 40-1096 0 0,0 0-1 0 0,-1 1 1 0 0,1-1-1 0 0,-1 0 1 0 0,1 0-1 0 0,-1 0 1 0 0,1 1-1 0 0,-1-1 0 0 0,1 0 1 0 0,-1 0-1 0 0,0 1 1 0 0,1-1-1 0 0,-1 1 1 0 0,0-1-1 0 0,0 1 1 0 0,1-1-1 0 0,-1 1 1 0 0,0-1-1 0 0,0 1 1 0 0,0-1-1 0 0,0 1 1 0 0,0 0-1 0 0,0 0 1 0 0,0-1-1 0 0,1 1 1 0 0,-1 0-1 0 0,0 0 1 0 0,0 0-1 0 0,0 0 0 0 0,0 0 1 0 0,0 0-1 0 0,0 0 1 0 0,0 1-1 0 0,0-1 1 0 0,0 0-1 0 0,0 0 1 0 0,1 1-1 0 0,-1-1 1 0 0,0 1-1 0 0,0-1 1 0 0,0 0-1 0 0,0 1 1 0 0,1 0-1 0 0,-1-1 1 0 0,0 1-1 0 0,1-1 1 0 0,-1 1-1 0 0,0 0 1 0 0,1-1-1 0 0,-1 1 1 0 0,1 0-1 0 0,-1 0 0 0 0,1 0 1 0 0,-1-1-1 0 0,1 1 1 0 0,0 0-1 0 0,-1 0 1 0 0,1 1-140 0 0,-4 22 480 0 0,1 1 0 0 0,1 0 0 0 0,1 0 0 0 0,2 0 0 0 0,0-1 0 0 0,2 8-480 0 0,2 57 362 0 0,-17 0-159 0 0,6-67-465 0 0,1-33-4015 0 0,6-12-1814 0 0,2 9-766 0 0,-1 5-3517 0 0</inkml:trace>
  <inkml:trace contextRef="#ctx0" brushRef="#br0" timeOffset="13638.984">4807 2016 0 0 0,'0'0'233'0'0,"0"0"450"0"0,0 0 227 0 0,0 0 81 0 0,0 0 87 0 0,0 0 77 0 0,0 0 26 0 0,0 0 26 0 0,0 0 14 0 0,0 0-27 0 0,5-27-34 0 0,0-6-691 0 0,4-16-12 0 0,3-4 5266 0 0,-8 99-3103 0 0,11 105-81 0 0,-31 178-1131 0 0,3-173-1238 0 0,12 39-70 0 0,31-117-156 0 0,-63-97-1918 0 0,31-67-7334 0 0,5 61 3152 0 0,-2 13-849 0 0</inkml:trace>
  <inkml:trace contextRef="#ctx0" brushRef="#br0" timeOffset="15186.654">4799 1973 0 0 0,'0'0'377'0'0,"0"0"426"0"0,0 0 261 0 0,0 0 122 0 0,5-3 7356 0 0,-4-1-8946 0 0,0-192 7663 0 0,0 3-5646 0 0,-9 123-1009 0 0,14-33-145 0 0,-6 102-377 0 0,0 1 16 0 0,0 0-6 0 0,0 0-24 0 0,0 0-12 0 0,0 0-4 0 0,0 0 6 0 0,0 0-14 0 0,0 0-7 0 0,0 0-10 0 0,0 0-3 0 0,0 0-2 0 0,0 0-3 0 0,0 0 2 0 0,0 0-1 0 0,0 0 6 0 0,0 0-13 0 0,0 0 2 0 0,0 0 1 0 0,-6 23-28 0 0,-10 1 184 0 0,-2-2 0 0 0,0 0 0 0 0,-2-1 0 0 0,0-1 0 0 0,-1-1 0 0 0,-1 0 0 0 0,-1-2 0 0 0,-13 8-172 0 0,-6 9 467 0 0,71-6-168 0 0,67-1 374 0 0,94-42 142 0 0,42-1-466 0 0,-242 11 2174 0 0,-192-117-2434 0 0,108 60-72 0 0,86 48-1601 0 0,24-2-4898 0 0,29 4-5512 0 0,-45 12 3165 0 0</inkml:trace>
  <inkml:trace contextRef="#ctx0" brushRef="#br0" timeOffset="18501.942">1409 2671 688 0 0,'0'0'1288'0'0,"0"0"-406"0"0,0 0-26 0 0,0 0 222 0 0,0 0 266 0 0,0 0 204 0 0,0 0 14 0 0,0 0-194 0 0,0 0-300 0 0,0 0-323 0 0,0 0-281 0 0,-4 1-183 0 0,0 1-268 0 0,-4 1 440 0 0,22-1 1918 0 0,103-12 2505 0 0,3 0-3264 0 0,169 29 415 0 0,-55-15-811 0 0,-130-19-929 0 0,19 0-159 0 0,-54-1 67 0 0,26-3-23 0 0,-10-8-2 0 0,-2-8 46 0 0,-39 4 22 0 0,45-30 18 0 0,-37 29-145 0 0,41-51 238 0 0,-38 28-113 0 0,40-45-32 0 0,-30 35-31 0 0,-18 28-122 0 0,-32 27-19 0 0,0-1 1 0 0,-1-1-1 0 0,-1-1 0 0 0,0 0 0 0 0,0 0 0 0 0,-1-1 0 0 0,2-6-32 0 0,41-60 91 0 0,-3 17-25 0 0,15-21-13 0 0,-25 30-33 0 0,78-49 99 0 0,-86 79-110 0 0,36-19 39 0 0,19-15-23 0 0,45-12 21 0 0,105-18-49 0 0,-55 27 4 0 0,-11 15 29 0 0,-130 34-43 0 0,157-23 55 0 0,-14 28 19 0 0,-29 3 90 0 0,-53-1-102 0 0,-3-2 6 0 0,-100 7-38 0 0,-1 0 39 0 0,0 0-34 0 0,0 0-6 0 0,0 0 8 0 0,0 0 6 0 0,0 0-7 0 0,0 0-27 0 0,0 0 28 0 0,0 0-13 0 0,0 0-1 0 0,0 0 50 0 0,0 0-32 0 0,0 0-8 0 0,0 0 8 0 0,0 0-24 0 0,0 0 3 0 0,0 0-11 0 0,0 0 16 0 0,0 0-16 0 0,0 0-5 0 0,0 0 21 0 0,-7-2-612 0 0,1 1-3188 0 0,-7 15-1608 0 0,7-6-696 0 0,1-4-5263 0 0</inkml:trace>
  <inkml:trace contextRef="#ctx0" brushRef="#br0" timeOffset="20238.085">4742 478 0 0 0,'0'0'930'0'0,"0"0"343"0"0,0 0 171 0 0,0 0 89 0 0,0 0 46 0 0,0 0-30 0 0,0 0-18 0 0,0 0-96 0 0,0 0-142 0 0,0 0-166 0 0,0-3-167 0 0,0-10-133 0 0,0 10-117 0 0,0 3-112 0 0,0 0-93 0 0,0 0-77 0 0,8 12 2422 0 0,11 166-176 0 0,4 144-1786 0 0,-23-245-782 0 0,0-76-105 0 0,0-1-14 0 0,0 0-7 0 0,0 0 8 0 0,0 0-3 0 0,0 0 4 0 0,0 0 15 0 0,0 0-16 0 0,0 0 12 0 0,0 0-6 0 0,0 0-10 0 0,-4-24-1990 0 0,0 18 890 0 0,-3-3-1403 0 0,4 2-2088 0 0,1 3-3972 0 0</inkml:trace>
  <inkml:trace contextRef="#ctx0" brushRef="#br0" timeOffset="21150.308">4734 525 0 0 0,'0'0'127'0'0,"0"0"337"0"0,0 0 472 0 0,0 0 362 0 0,0 0 131 0 0,0 0-144 0 0,0 0-323 0 0,0 0-263 0 0,0 0-115 0 0,0 0 136 0 0,0 0 225 0 0,3 0 228 0 0,93-11 6022 0 0,50-28-4039 0 0,-23 4-2190 0 0,95 0-223 0 0,-188 47-660 0 0,-28 15 2336 0 0,16 101-2006 0 0,19 148 213 0 0,-11-132-375 0 0,5 5-15 0 0,-29-138-182 0 0,0-6-478 0 0,-20-18-4275 0 0,15 11 3594 0 0,-3-3-1195 0 0,2 2-3039 0 0,0 3-5566 0 0</inkml:trace>
  <inkml:trace contextRef="#ctx0" brushRef="#br0" timeOffset="22536.882">4930 490 0 0 0,'0'0'151'0'0,"0"0"564"0"0,0 0 415 0 0,0 0 365 0 0,0 0 351 0 0,0 0 151 0 0,0 0-65 0 0,0 0-233 0 0,0 0-337 0 0,0 0-311 0 0,0 0-246 0 0,-28 33-165 0 0,-92 106-82 0 0,32-19 767 0 0,83-114-1283 0 0,0 1-1 0 0,0 0 1 0 0,1 0-1 0 0,0 0 0 0 0,0 0 1 0 0,1 1-1 0 0,0 0 1 0 0,0 0-1 0 0,0 0 1 0 0,1 0-1 0 0,1 0 1 0 0,-1 0-1 0 0,1 3-41 0 0,3-10 7 0 0,0 1 0 0 0,0-1-1 0 0,0 0 1 0 0,1 0 0 0 0,-1-1 0 0 0,0 1 0 0 0,0 0-1 0 0,1-1 1 0 0,-1 1 0 0 0,0-1 0 0 0,1 0-1 0 0,-1 0 1 0 0,0 1 0 0 0,1-2 0 0 0,-1 1 0 0 0,0 0-1 0 0,1 0 1 0 0,-1-1 0 0 0,0 0 0 0 0,1 1 0 0 0,-1-1-1 0 0,0 0 1 0 0,0 0-7 0 0,19-7 38 0 0,-1-1 0 0 0,-1-1 0 0 0,0-1-1 0 0,0-1 1 0 0,-1-1 0 0 0,9-8-38 0 0,-16 13-11 0 0,260-219-336 0 0,-230 170 562 0 0,-41 56-126 0 0,-12 2-465 0 0,-82 64-176 0 0,-81 115 1093 0 0,101-95-263 0 0,18-8 170 0 0,56-77-449 0 0,0 1 1 0 0,0 0-1 0 0,0-1 0 0 0,0 1 0 0 0,0-1 1 0 0,0 1-1 0 0,0 0 0 0 0,0-1 0 0 0,0 1 0 0 0,1-1 1 0 0,-1 1-1 0 0,0-1 0 0 0,0 1 0 0 0,1 0 1 0 0,-1-1-1 0 0,0 1 0 0 0,1-1 0 0 0,-1 0 1 0 0,0 1-1 0 0,1-1 0 0 0,-1 1 0 0 0,1-1 1 0 0,-1 1-1 0 0,1-1 0 0 0,-1 0 0 0 0,1 0 0 0 0,-1 1 1 0 0,1-1-1 0 0,-1 0 0 0 0,1 0 0 0 0,0 1 1 0 0,-1-1-1 0 0,1 0 0 0 0,-1 0 0 0 0,1 0 1 0 0,0 0-1 0 0,-1 0 0 0 0,1 0 0 0 0,-1 0 0 0 0,1 0 1 0 0,0 0-1 0 0,-1 0 0 0 0,1 0 0 0 0,-1 0 1 0 0,1-1-1 0 0,0 1 0 0 0,-1 0 0 0 0,1 0 1 0 0,-1-1-1 0 0,1 1 0 0 0,-1 0 0 0 0,1 0 0 0 0,-1-1 1 0 0,1 0 0 0 0,35-10 227 0 0,113-85-133 0 0,50-50-538 0 0,-98 62-356 0 0,-156 126-1127 0 0,-244 234 3184 0 0,267-229-818 0 0,81-48-319 0 0,-13-16-116 0 0,-1-1 0 0 0,-1-2 0 0 0,-1-2 0 0 0,0 0 0 0 0,2-6-4 0 0,22-14-40 0 0,127-92-476 0 0,-175 125-44 0 0,-23 19 271 0 0,-120 105 298 0 0,-64 65 1719 0 0,170-138-1217 0 0,56-37-532 0 0,-14-8 59 0 0,1 0 0 0 0,-1-1 0 0 0,0 0 0 0 0,-1-1 0 0 0,1-1 1 0 0,-1 0-1 0 0,0-1 0 0 0,0 0 0 0 0,-1-1 0 0 0,0 0 0 0 0,9-9-38 0 0,7-2-2 0 0,76-50-290 0 0,-168 141-24 0 0,-36 24 951 0 0,69-61-358 0 0,52-34-363 0 0,70-43 232 0 0,-3-4-462 0 0,-86 45 278 0 0,-1 1 71 0 0,-22 16-158 0 0,-139 130 902 0 0,146-120-1165 0 0,21-21-7468 0 0,-6-5-2316 0 0</inkml:trace>
  <inkml:trace contextRef="#ctx0" brushRef="#br0" timeOffset="23350.041">5011 1072 0 0 0,'0'0'887'0'0,"0"0"429"0"0,0 0 348 0 0,0 0 288 0 0,0 0 135 0 0,0 0-216 0 0,0 0-339 0 0,0 0-380 0 0,4-4-365 0 0,-3 2-687 0 0,0 2-73 0 0,-1 0 0 0 0,1 0 0 0 0,-1 0 1 0 0,1 0-1 0 0,-1-1 0 0 0,0 1 0 0 0,1 0 0 0 0,-1 0 0 0 0,1 0 0 0 0,-1-1 0 0 0,0 1 0 0 0,1 0 0 0 0,-1 0 0 0 0,1-1 0 0 0,-1 1 1 0 0,0 0-1 0 0,1-1 0 0 0,-1 1 0 0 0,0 0 0 0 0,0-1 0 0 0,1 1 0 0 0,-1-1 0 0 0,0 1 0 0 0,0 0 0 0 0,0-1 0 0 0,1 1 0 0 0,-1-1 1 0 0,0 1-1 0 0,0-1 0 0 0,0 1 0 0 0,0-1 0 0 0,0 1 0 0 0,0-1 0 0 0,0 1 0 0 0,0 0 0 0 0,0-1 0 0 0,0 1 0 0 0,0-1 0 0 0,0 1 1 0 0,0-1-1 0 0,-1 1 0 0 0,1-1 0 0 0,0 1 0 0 0,0 0 0 0 0,0-1 0 0 0,-1 1 0 0 0,1-1 0 0 0,0 1 0 0 0,0 0 0 0 0,-1-1 0 0 0,1 1 1 0 0,0 0-1 0 0,-1-1 0 0 0,1 1 0 0 0,-1 0 0 0 0,1 0 0 0 0,0-1 0 0 0,-1 1 0 0 0,1 0 0 0 0,-1 0 0 0 0,1 0 0 0 0,0-1 0 0 0,-1 1 1 0 0,1 0-1 0 0,-1 0 0 0 0,1 0 0 0 0,-1 0 0 0 0,1 0-27 0 0,-28-1 1039 0 0,20 0-977 0 0,1 1 1 0 0,-1 0-1 0 0,1 0 1 0 0,-1 1-1 0 0,1-1 1 0 0,-1 2-1 0 0,1-1 1 0 0,-1 1-1 0 0,1 0 0 0 0,0 1 1 0 0,0-1-1 0 0,-2 2-62 0 0,-39 19-52 0 0,48-23-17 0 0,0 0-56 0 0,0 0-51 0 0,0 0-55 0 0,0 0-71 0 0,0 0-32 0 0,18 0-258 0 0,9-17 1152 0 0,-37 23 409 0 0,-66 39-895 0 0,57-38 28 0 0,23-21-464 0 0,45-56 240 0 0,-27 36 62 0 0,-76 68-2908 0 0,37-24 3092 0 0,13-7-5591 0 0,4-3-2480 0 0</inkml:trace>
  <inkml:trace contextRef="#ctx0" brushRef="#br0" timeOffset="24597.94">1598 1877 1464 0 0,'0'0'1275'0'0,"0"0"11"0"0,0 0 164 0 0,0 0 235 0 0,0 0 205 0 0,0 0 32 0 0,0 0-213 0 0,0 0-367 0 0,0 0-384 0 0,0 0-285 0 0,0 0-177 0 0,0 0-89 0 0,0 0-48 0 0,7 1 1640 0 0,-3 62 888 0 0,-4-61-2848 0 0,0-2-23 0 0,6 7-1481 0 0,10-7-2428 0 0,-5 0-6547 0 0,-9 0 4381 0 0</inkml:trace>
  <inkml:trace contextRef="#ctx0" brushRef="#br0" timeOffset="24883.673">1615 2101 3729 0 0,'0'0'1331'0'0,"0"0"-72"0"0,0 0 182 0 0,0 0 209 0 0,0 0 186 0 0,0 0-15 0 0,0 0-205 0 0,0 0-269 0 0,0 0-365 0 0,0 0-296 0 0,0 0-200 0 0,0 0-115 0 0,-4 20 1866 0 0,4-13-2802 0 0,1 14 189 0 0,3-8-7003 0 0,-1-9-2380 0 0</inkml:trace>
  <inkml:trace contextRef="#ctx0" brushRef="#br0" timeOffset="25133.896">1571 2351 9122 0 0,'0'0'1704'0'0,"0"0"-889"0"0,0 0-279 0 0,0 0 192 0 0,0 0 337 0 0,0 0 234 0 0,0 0-55 0 0,0 0-251 0 0,0 0-351 0 0,0 0-274 0 0,0 0-127 0 0,0 0-81 0 0,0 0-42 0 0,1 17-16 0 0,4 51-14 0 0,12-14 50 0 0,9-42-1278 0 0,-13-12-2564 0 0,-4-1-1838 0 0,-5 1-3435 0 0</inkml:trace>
  <inkml:trace contextRef="#ctx0" brushRef="#br0" timeOffset="26066.48">1788 1950 3473 0 0,'0'0'2018'0'0,"0"0"-500"0"0,0 0-201 0 0,0 0 56 0 0,0 0 173 0 0,0 0 132 0 0,0 0-73 0 0,0 0-350 0 0,0 0-417 0 0,0 0-298 0 0,0 0-188 0 0,0 0-35 0 0,0 0 44 0 0,32 0 3678 0 0,97-54-948 0 0,-93 43-3020 0 0,-39 35-832 0 0,-16 22-2044 0 0,11-31-815 0 0,-1-1-3762 0 0,5-9-3442 0 0</inkml:trace>
  <inkml:trace contextRef="#ctx0" brushRef="#br0" timeOffset="26316.933">2060 1977 0 0 0,'0'0'828'0'0,"0"0"-129"0"0,0 0 165 0 0,0 0 152 0 0,0 0 115 0 0,0 0 151 0 0,0 0 69 0 0,0 0 113 0 0,0 0 42 0 0,0 0-97 0 0,0 0-130 0 0,0 0-162 0 0,0 0-148 0 0,9 2-109 0 0,29 6-122 0 0,-12 13 794 0 0,26-13-2468 0 0,-35-11-2426 0 0,0-1-4136 0 0,-14 3 1249 0 0</inkml:trace>
  <inkml:trace contextRef="#ctx0" brushRef="#br0" timeOffset="26551.997">2322 1966 0 0 0,'0'0'239'0'0,"0"0"396"0"0,0 0 351 0 0,0 0 371 0 0,0 0 266 0 0,0 0 25 0 0,0 0-246 0 0,0 0-327 0 0,0 0-317 0 0,0 0-269 0 0,0 0-188 0 0,0 0-104 0 0,0 0-33 0 0,23 7-257 0 0,-16-7-901 0 0,-2 0-3376 0 0,-3 0-1047 0 0</inkml:trace>
  <inkml:trace contextRef="#ctx0" brushRef="#br0" timeOffset="26715.882">2322 1966 3081 0 0,'32'81'1624'0'0,"-27"-28"3310"0"0,-1-5-4387 0 0,-1-33-2815 0 0,3-1-3340 0 0,-6-13 3298 0 0</inkml:trace>
  <inkml:trace contextRef="#ctx0" brushRef="#br0" timeOffset="26871.444">2362 2239 2801 0 0,'0'0'1320'0'0,"0"0"-200"0"0,0 0 104 0 0,0 0 57 0 0,0 0 7 0 0,0 0-96 0 0,0 0-248 0 0,0 0-327 0 0,0 0-241 0 0,0 0-152 0 0,0 0-160 0 0,0 0-112 0 0,0 0-96 0 0,0 0-152 0 0,12 62-297 0 0,-10-58-871 0 0,2 0-1929 0 0,0-4-3120 0 0</inkml:trace>
  <inkml:trace contextRef="#ctx0" brushRef="#br0" timeOffset="27035.481">2330 2428 9042 0 0,'0'0'1480'0'0,"0"0"-413"0"0,0 0-259 0 0,0 0-238 0 0,0 0-187 0 0,0 0-213 0 0,0 0-311 0 0,0 0-139 0 0,0 0-50 0 0,0 0-8 0 0,0 0-46 0 0,0 0-331 0 0,6 1-570 0 0,20 6-688 0 0,-12 27-5989 0 0,-14-30 7850 0 0</inkml:trace>
  <inkml:trace contextRef="#ctx0" brushRef="#br0" timeOffset="27290.37">2330 2428 0 0 0,'11'139'0'0'0,"-11"-135"0"0"0,0 0 0 0 0,0-4 0 0 0,4 0 0 0 0,4 0 0 0 0,-4 0 0 0 0</inkml:trace>
  <inkml:trace contextRef="#ctx0" brushRef="#br0" timeOffset="31223.406">2505 1997 4033 0 0,'0'0'1185'0'0,"0"0"-574"0"0,0 0-56 0 0,0 0 497 0 0,0 0 522 0 0,0 0 296 0 0,0 0-78 0 0,0 0-298 0 0,0 0-287 0 0,0 0-253 0 0,0 0-144 0 0,12-6-102 0 0,58-23 606 0 0,-15-11 2151 0 0,-18 10-4199 0 0,-34 25-749 0 0,-2 3-3144 0 0,0 1 2321 0 0,-1-2-8783 0 0</inkml:trace>
  <inkml:trace contextRef="#ctx0" brushRef="#br0" timeOffset="31469.178">2867 1658 6489 0 0,'0'0'2617'0'0,"0"0"-1497"0"0,0 0-480 0 0,0 0 0 0 0,0 0 209 0 0,0 0 55 0 0,0 0-88 0 0,0 0-184 0 0,0 0-264 0 0,0 0-176 0 0,0 0-160 0 0,0 0-80 0 0,0 0-96 0 0,83-66-80 0 0,-77 62-136 0 0,1 0-424 0 0,-3 4-1689 0 0,-2-4-7409 0 0</inkml:trace>
  <inkml:trace contextRef="#ctx0" brushRef="#br0" timeOffset="31621.156">3195 1380 8642 0 0,'0'0'3641'0'0,"0"0"-2745"0"0,0 0-576 0 0,0 0-136 0 0,0 0-176 0 0,0 0-216 0 0,0 0-40 0 0,0 0-96 0 0,0 0-232 0 0,0 0-513 0 0,0 0-1863 0 0,0 0-5322 0 0</inkml:trace>
  <inkml:trace contextRef="#ctx0" brushRef="#br0" timeOffset="31804.926">3566 1226 11298 0 0,'0'0'1273'0'0,"0"0"-729"0"0,0 0-56 0 0,0 0-40 0 0,0 0-64 0 0,0 0-120 0 0,0 0-112 0 0,0 0-184 0 0,0 0-152 0 0,0 0-176 0 0,0 0-352 0 0,0 0-528 0 0,0 0-1345 0 0,0 0-1352 0 0,51-89-1864 0 0</inkml:trace>
  <inkml:trace contextRef="#ctx0" brushRef="#br0" timeOffset="31954.006">3755 1033 48 0 0,'0'0'1128'0'0,"0"0"-608"0"0,0 0-272 0 0,0 0-72 0 0,0 0-184 0 0,0 0-104 0 0,0 0-232 0 0,0 0-168 0 0,0 0-88 0 0,0 0 56 0 0,0 0 544 0 0</inkml:trace>
  <inkml:trace contextRef="#ctx0" brushRef="#br0" timeOffset="32199.911">3898 902 4153 0 0,'2'0'576'0'0,"4"-4"-560"0"0,-3 1-24 0 0,7-5 88 0 0,-2 4-64 0 0,5 0-72 0 0,-1-3-120 0 0,-3 7-216 0 0,5-8-232 0 0,-3 8-280 0 0,-3 0-377 0 0,2-4-119 0 0,-6 4 1400 0 0</inkml:trace>
  <inkml:trace contextRef="#ctx0" brushRef="#br0" timeOffset="32355.523">4139 837 2328 0 0,'0'0'2593'0'0,"0"0"-392"0"0,0 0-81 0 0,0 0-96 0 0,0 0-191 0 0,0 0-369 0 0,0 0-528 0 0,0 0-512 0 0,0 0-288 0 0,0 0-112 0 0,0 0-72 0 0,0 0-80 0 0,0 0-184 0 0,0 0-272 0 0,44-8-560 0 0,-36 8-2017 0 0,-5 0-7121 0 0</inkml:trace>
  <inkml:trace contextRef="#ctx0" brushRef="#br0" timeOffset="32503.914">4351 806 11931 0 0,'0'0'2249'0'0,"0"0"-475"0"0,0 0-166 0 0,0 0-215 0 0,0 0-296 0 0,0 0-339 0 0,0 0-379 0 0,0 0-322 0 0,0 0-202 0 0,0 0-136 0 0,0 0-56 0 0,0 0-26 0 0,0 0-59 0 0,5-1-87 0 0,24-1-852 0 0,-15 1-2721 0 0,-1 1-4766 0 0,-9 0 3950 0 0</inkml:trace>
  <inkml:trace contextRef="#ctx0" brushRef="#br0" timeOffset="52912.551">5352 4821 0 0 0,'0'0'55'0'0,"0"0"55"0"0,0 0 10 0 0,0 0 30 0 0,0 0 58 0 0,0 0 68 0 0,-4 1 14359 0 0,17 1-7835 0 0,22-1-7041 0 0,-33-1 646 0 0,68 4 459 0 0,58-1 383 0 0,-33 1-571 0 0,-41-8-580 0 0,-54 4-98 0 0,7 0 59 0 0,-6 0-60 0 0,-1 0-18 0 0,0 1 33 0 0,0 2 8 0 0,0-3 7 0 0,0 0-7 0 0,0 0-4 0 0,0 0-24 0 0,84 0 259 0 0,-83 0-258 0 0,-1 0 22 0 0,0 0 15 0 0,0 0-8 0 0,0 0 22 0 0,0 0-11 0 0,0 0-5 0 0,0 0 40 0 0,0 0 28 0 0,0 0 5 0 0,0 0 38 0 0,0 0-4 0 0,0 0-11 0 0,0 0 26 0 0,0 0 0 0 0,-23 0 574 0 0,-108-15-625 0 0,-29 15 221 0 0,88-19 88 0 0,38 11-256 0 0,-10 0 64 0 0,1 4-51 0 0,7-3 15 0 0,36 7-173 0 0,0 0-12 0 0,0 0 9 0 0,0 0-15 0 0,0 0 15 0 0,0 0-9 0 0,0 0 18 0 0,0 0 10 0 0,0 0-22 0 0,0 0-2 0 0,0 0-27 0 0,0 0-18 0 0,0 0-2 0 0,0 0-1 0 0,0 0-14 0 0,0 0-34 0 0,0 0-34 0 0,21-4-4498 0 0,5 0 773 0 0,-12 1-2951 0 0,-2 2-4623 0 0</inkml:trace>
  <inkml:trace contextRef="#ctx0" brushRef="#br0" timeOffset="54528.656">5749 4832 0 0 0,'0'0'644'0'0,"0"0"-21"0"0,0 0-24 0 0,0 0-4 0 0,0 0-6 0 0,0 0 52 0 0,0 0 80 0 0,0 0-7 0 0,0 0-17 0 0,-1 0 1465 0 0,-12-7 15112 0 0,-70-43-15621 0 0,26 22-1092 0 0,28 13-332 0 0,-56-8 190 0 0,24 12 19 0 0,57 15 115 0 0,-40 112-504 0 0,-10 33-26 0 0,29-73-11 0 0,25-76-14 0 0,0-1 1 0 0,0 1 0 0 0,0 0 0 0 0,0-1 0 0 0,0 1 0 0 0,1 0-1 0 0,-1-1 1 0 0,0 1 0 0 0,0 0 0 0 0,0 0 0 0 0,0-1 0 0 0,1 1-1 0 0,-1 0 1 0 0,0-1 0 0 0,0 1 0 0 0,1 0 0 0 0,-1 0 0 0 0,0 0-1 0 0,0-1 1 0 0,1 1 0 0 0,-1 0 0 0 0,0 0 0 0 0,1 0 0 0 0,-1 0-1 0 0,0-1 1 0 0,1 1 0 0 0,-1 0 0 0 0,0 0 0 0 0,1 0 0 0 0,-1 0-1 0 0,0 0 1 0 0,1 0 0 0 0,-1 0 0 0 0,0 0 0 0 0,1 0 0 0 0,-1 0-1 0 0,0 0 1 0 0,1 0 0 0 0,-1 0 0 0 0,0 1 0 0 0,1-1 0 0 0,-1 0-1 0 0,0 0 1 0 0,1 0 0 0 0,-1 0 0 0 0,0 0 0 0 0,1 1 0 0 0,-1-1-1 0 0,0 0 1 0 0,0 0 0 0 0,1 1 0 0 0,-1-1 0 0 0,0 0 0 0 0,0 0-1 0 0,0 1 1 0 0,1-1 0 0 0,-1 0 0 0 0,0 1 0 0 0,0-1 0 0 0,0 0-1 0 0,0 1 1 0 0,0-1 0 0 0,1 0 0 0 0,-1 1 0 0 0,0-1 0 0 0,0 0-1 0 0,0 1 1 0 0,0-1 0 0 0,0 1 1 0 0,7-5-10 0 0,223-97 141 0 0,-186 75-121 0 0,94-37 8 0 0,-125 56-1701 0 0,-12 0-1257 0 0,0 4-501 0 0,0 1-3376 0 0,2-1-4973 0 0</inkml:trace>
  <inkml:trace contextRef="#ctx0" brushRef="#br0" timeOffset="55230.84">6497 4524 8178 0 0,'0'0'2242'0'0,"0"0"-459"0"0,0 0-287 0 0,0 0 0 0 0,0 0 77 0 0,0 0-6 0 0,0 0-206 0 0,0 0-317 0 0,0 0-249 0 0,0 0-171 0 0,0 0-82 0 0,0 0-7 0 0,0 0 23 0 0,10 2 423 0 0,-7-1 2267 0 0,-88 100-2049 0 0,-256 265-771 0 0,269-277-410 0 0,72-89-55 0 0,0-1-1 0 0,0 1 1 0 0,1-1 0 0 0,-1 1 0 0 0,0 0 0 0 0,0-1 0 0 0,0 1 0 0 0,0-1 0 0 0,1 1 0 0 0,-1-1 0 0 0,0 1-1 0 0,0 0 1 0 0,0-1 0 0 0,0 1 0 0 0,0-1 0 0 0,0 1 0 0 0,0-1 0 0 0,0 1 0 0 0,0-1 0 0 0,0 1 0 0 0,0-1-1 0 0,0 1 1 0 0,-1 0 0 0 0,1-1 0 0 0,0 1 0 0 0,0-1 0 0 0,0 1 0 0 0,-1 0 0 0 0,1-1 0 0 0,0 1 0 0 0,0-1-1 0 0,-1 1 1 0 0,1 0 0 0 0,0-1 0 0 0,-1 1 0 0 0,1 0 0 0 0,0 0 0 0 0,-1-1 0 0 0,1 1 0 0 0,-1 0 0 0 0,1 0-1 0 0,0-1 1 0 0,-1 1 0 0 0,1 0 0 0 0,-1 0 0 0 0,1 0 0 0 0,-1 0 0 0 0,1 0 0 0 0,0 0 0 0 0,-1 0 0 0 0,1 0-1 0 0,-1 0 1 0 0,1 0 0 0 0,-1 0 0 0 0,1 0 0 0 0,-1 0 0 0 0,1 0 0 0 0,-1 0 0 0 0,1 0 0 0 0,0 0 0 0 0,-1 1-1 0 0,1-1 1 0 0,-1 0 0 0 0,1 0 0 0 0,0 1 0 0 0,-1-1 0 0 0,1 0 0 0 0,-1 0 37 0 0,1-44-3109 0 0,13-1-4035 0 0,-7 30 689 0 0,-2 3-3982 0 0</inkml:trace>
  <inkml:trace contextRef="#ctx0" brushRef="#br0" timeOffset="56096.81">6011 4513 6945 0 0,'0'0'2892'0'0,"0"0"-726"0"0,0 0-421 0 0,0 0-50 0 0,0 0 22 0 0,0 0-72 0 0,0 0-187 0 0,0 0-298 0 0,0 0-296 0 0,0 0-202 0 0,0 0-174 0 0,0 0-95 0 0,-2-2-19 0 0,-6 0 1352 0 0,20 12 1374 0 0,3 3-3124 0 0,21 23 437 0 0,-4-7-225 0 0,-2 2 1 0 0,-1 2 0 0 0,-2 0-1 0 0,14 24-188 0 0,67 66 79 0 0,-48-71-22 0 0,-1 4-108 0 0,-34-32 34 0 0,-25-24 17 0 0,-1 15-2526 0 0,-2-19-694 0 0,-1 1-6549 0 0,1 3-2428 0 0</inkml:trace>
  <inkml:trace contextRef="#ctx0" brushRef="#br0" timeOffset="58897.534">758 717 0 0 0,'0'0'269'0'0,"0"0"133"0"0,0 0 103 0 0,0 0 103 0 0,0 0 141 0 0,0 0 161 0 0,1-9 994 0 0,-1 8 1978 0 0,1 0 4173 0 0,28 1-6437 0 0,-16 0 4921 0 0,-19 28-4210 0 0,-26 60-1673 0 0,-15 57-293 0 0,-51 79-96 0 0,84-186-222 0 0,14-37-38 0 0,0-1-15 0 0,0 0-8 0 0,0 0 14 0 0,0 0-10 0 0,0 0 0 0 0,0 0 14 0 0,88-7 230 0 0,-14 3-195 0 0,64 3 44 0 0,-66 28-31 0 0,-57-19-22 0 0,-14-8-58 0 0,-1 0 16 0 0,0 0 23 0 0,0 0 8 0 0,0 0 25 0 0,0 0-24 0 0,0 0-22 0 0,0 0-1 0 0,0 0 0 0 0,0 0-33 0 0,2-24 976 0 0,-34-84-806 0 0,10 47-19 0 0,-22-61-30 0 0,20 20-59 0 0,-30-40 105 0 0,37 97-62 0 0,17 44-47 0 0,-9-3 129 0 0,8 4-151 0 0,1 0 7 0 0,-23-4-2167 0 0,23 3 1551 0 0,0-1 677 0 0,0 1-8425 0 0,2 1-1213 0 0</inkml:trace>
  <inkml:trace contextRef="#ctx0" brushRef="#br0" timeOffset="61064.616">130 28 0 0 0,'0'0'1071'0'0,"0"0"320"0"0,0 0 253 0 0,0 0 155 0 0,0 0-61 0 0,0 0-166 0 0,0 0-151 0 0,0 0-94 0 0,0 0-43 0 0,0 0-5 0 0,0 0-76 0 0,-4-5-140 0 0,-9-13-126 0 0,10 14-97 0 0,-16 9 4884 0 0,6 20-4167 0 0,12-21-1633 0 0,-51 190 573 0 0,31 21-370 0 0,21-193-122 0 0,-1-17-5 0 0,0 0 0 0 0,0 0 0 0 0,1 0 0 0 0,0 0 0 0 0,0 0 0 0 0,0 0 0 0 0,1-1 0 0 0,0 1 0 0 0,-1 0 0 0 0,2 0 0 0 0,-1 0 0 0 0,1-1 0 0 0,-1 1 0 0 0,1-1 0 0 0,0 1 0 0 0,1-1 0 0 0,-1 0 0 0 0,1 0 0 0 0,0 0 0 0 0,0 0 0 0 0,68-5 336 0 0,-54-14-262 0 0,-1-1 0 0 0,0 0 0 0 0,-1-1-1 0 0,-1-1 1 0 0,-1 0 0 0 0,0-1 0 0 0,-1 0 0 0 0,-1-1 0 0 0,-1-1 0 0 0,-1 1-1 0 0,-1-2 1 0 0,-1 1 0 0 0,0-1 0 0 0,-2 0 0 0 0,0 0 0 0 0,-2-3-74 0 0,28-154 336 0 0,-7 345 385 0 0,26 73-674 0 0,-36-154-22 0 0,-4 0 1 0 0,-1 73-26 0 0,-10-133 12 0 0,-1 1 0 0 0,0-1 1 0 0,-2 0-1 0 0,-1 0 0 0 0,-1 0 1 0 0,-1-1-1 0 0,-1 0 0 0 0,-1 0 1 0 0,-2-1-1 0 0,0 0 0 0 0,-1-1 1 0 0,-1 0-1 0 0,-1-1 1 0 0,-1 0-1 0 0,-13 12-12 0 0,23-27 4 0 0,4-3 9 0 0,-1-1 0 0 0,0 1 0 0 0,0 0 0 0 0,-1-1 0 0 0,1 1 0 0 0,-1-1 0 0 0,1 0 0 0 0,-1 0 0 0 0,0 0-1 0 0,1 0 1 0 0,-1 0 0 0 0,0 0 0 0 0,0-1 0 0 0,-1 0 0 0 0,1 1 0 0 0,0-1 0 0 0,0 0 0 0 0,-1-1 0 0 0,1 1 0 0 0,0-1-13 0 0,0-3 4 0 0,0 0 0 0 0,1 0 0 0 0,-1 0 0 0 0,1-1 0 0 0,0 1 0 0 0,0-1 0 0 0,0 0 0 0 0,1 0 0 0 0,-1 0 0 0 0,1 0 0 0 0,0 0 0 0 0,0 0 0 0 0,0 0 0 0 0,1 0 0 0 0,-1-4-4 0 0,0-23 4 0 0,1-1 0 0 0,2 1 0 0 0,0-1 0 0 0,3 1 0 0 0,0 0 0 0 0,2 0 0 0 0,2 0 0 0 0,0 1 0 0 0,2 1 0 0 0,2 0 0 0 0,0 0 0 0 0,2 1 0 0 0,1 1 0 0 0,1 0 0 0 0,1 1 0 0 0,2 1 0 0 0,0 1 0 0 0,3 0-4 0 0,-17 16 8 0 0,1 1-1 0 0,1-1 1 0 0,-1 1 0 0 0,1 1 0 0 0,1 0 0 0 0,-1 0 0 0 0,1 0-1 0 0,0 1 1 0 0,0 1 0 0 0,0-1 0 0 0,1 1 0 0 0,-1 1 0 0 0,1 0-1 0 0,0 0 1 0 0,0 1 0 0 0,10-1-8 0 0,28 29 83 0 0,-45-25 114 0 0,-2-1-4879 0 0,-1 0-4842 0 0,0 0-3202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2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27 0 0 0,'0'0'391'0'0,"0"0"410"0"0,0 0 265 0 0,0 0 251 0 0,0 0 293 0 0,0 0 204 0 0,0 0 90 0 0,0 0-138 0 0,0 0-246 0 0,0 0-127 0 0,0 0-244 0 0,0 0-153 0 0,0 0-70 0 0,-4-3-137 0 0,-23-16 1114 0 0,-18 14 194 0 0,-50 20-1317 0 0,47 4-346 0 0,15-7 482 0 0,33 19 1033 0 0,0-18-1838 0 0,-1-7-94 0 0,1-1 1 0 0,-1 1 0 0 0,1-1 0 0 0,1 0-1 0 0,-1 1 1 0 0,1-1 0 0 0,0 1 0 0 0,0-1-1 0 0,0 0 1 0 0,1 0 0 0 0,0 1-1 0 0,0-1 1 0 0,0 0 0 0 0,1-1 0 0 0,-1 1-1 0 0,1 0 1 0 0,0-1 0 0 0,2 2-18 0 0,5 2 66 0 0,0-1 1 0 0,0 0-1 0 0,0 0 0 0 0,1-1 1 0 0,0-1-1 0 0,1 0 0 0 0,-1-1 1 0 0,1 0-1 0 0,0 0 0 0 0,0-1 1 0 0,0-1-1 0 0,3 0-66 0 0,61 19 236 0 0,-40-6-149 0 0,-14 7-17 0 0,-19-16-32 0 0,-1-1 0 0 0,1 1-1 0 0,-1 0 1 0 0,0 0-1 0 0,-1 0 1 0 0,1 0 0 0 0,-1 0-1 0 0,0 0 1 0 0,0 0-1 0 0,-1 0 1 0 0,0 0 0 0 0,0 1-1 0 0,-1-1 1 0 0,1 0-1 0 0,-1 0 1 0 0,-1 0 0 0 0,1 0-1 0 0,-1 0 1 0 0,0 0-1 0 0,0 0 1 0 0,-1-1 0 0 0,0 1-1 0 0,0-1 1 0 0,0 0-1 0 0,0 0 1 0 0,-1 0 0 0 0,0 0-1 0 0,0 0 1 0 0,0-1-1 0 0,-1 0 1 0 0,-1 2-38 0 0,-9 6 19 0 0,1-1 1 0 0,-2 0-1 0 0,0-1 0 0 0,0-1 1 0 0,0 0-1 0 0,-1-1 0 0 0,0-1 0 0 0,-1-1 1 0 0,0 0-1 0 0,0-1 0 0 0,0-1 1 0 0,0-1-1 0 0,-1-1 0 0 0,1 0 1 0 0,-1-1-1 0 0,0-1 0 0 0,1-1 0 0 0,-1-1 1 0 0,-1 0-20 0 0,12 1-33 0 0,1 0-1 0 0,-1 0 1 0 0,1-1 0 0 0,-1 1-1 0 0,1-2 1 0 0,0 1 0 0 0,0-1 0 0 0,0 0-1 0 0,0 0 1 0 0,1-1 0 0 0,-1 0 0 0 0,1 0-1 0 0,0-1 1 0 0,0 0 0 0 0,0 0 0 0 0,1 0-1 0 0,-1-1 1 0 0,1 0 33 0 0,4 4-125 0 0,1 1 0 0 0,0 0 0 0 0,-1 0 1 0 0,1 0-1 0 0,0 0 0 0 0,0 0 0 0 0,0 0 0 0 0,0-1 0 0 0,0 1 0 0 0,0 0 1 0 0,0 0-1 0 0,0 0 0 0 0,0 0 0 0 0,1-1 0 0 0,-1 1 0 0 0,0 0 0 0 0,1 0 1 0 0,-1 0-1 0 0,1 0 0 0 0,-1 0 0 0 0,1 0 0 0 0,0 0 0 0 0,-1 0 0 0 0,1 0 1 0 0,0 0-1 0 0,0 1 0 0 0,0-1 0 0 0,-1 0 0 0 0,1 0 0 0 0,0 1 0 0 0,0-1 1 0 0,0 0-1 0 0,0 1 0 0 0,0-1 0 0 0,0 1 0 0 0,1-1 125 0 0,25-11-7454 0 0,-22 9 3852 0 0,7-1-8145 0 0</inkml:trace>
  <inkml:trace contextRef="#ctx0" brushRef="#br0" timeOffset="517.09">1352 197 3337 0 0,'0'0'3348'0'0,"0"0"-1594"0"0,0 0-630 0 0,0 0 179 0 0,0 0 302 0 0,0 0 167 0 0,0 0-14 0 0,0 0-214 0 0,0 0-254 0 0,0 0-235 0 0,0 0-174 0 0,0 0-150 0 0,-10-8-128 0 0,-32-23-80 0 0,38 29-457 0 0,1 1 1 0 0,0 0 0 0 0,0 0-1 0 0,-1 0 1 0 0,1 0 0 0 0,-1 0 0 0 0,1 1-1 0 0,-1 0 1 0 0,1-1 0 0 0,-1 1 0 0 0,1 1-1 0 0,-1-1 1 0 0,1 0 0 0 0,-1 1 0 0 0,1 0-1 0 0,0-1 1 0 0,-1 1 0 0 0,1 1 0 0 0,0-1-1 0 0,-1 0 1 0 0,1 1 0 0 0,-1 1-67 0 0,-7 1 168 0 0,-13 5-39 0 0,1 1 1 0 0,1 1-1 0 0,0 1 1 0 0,0 1-1 0 0,1 1 1 0 0,1 1-1 0 0,0 0 1 0 0,1 2 0 0 0,1 0-1 0 0,1 1 1 0 0,0 1-1 0 0,1 0 1 0 0,1 2-1 0 0,1-1 1 0 0,1 2-1 0 0,1 0 1 0 0,-9 23-130 0 0,19-42-4 0 0,1-1 1 0 0,0 1 0 0 0,-1 0-1 0 0,1 0 1 0 0,1 0 0 0 0,-1 0-1 0 0,0 1 1 0 0,1-1 0 0 0,-1 0-1 0 0,1 0 1 0 0,0 0-1 0 0,0 0 1 0 0,0 1 0 0 0,1-1-1 0 0,-1 0 1 0 0,1 0 0 0 0,-1 0-1 0 0,1 0 1 0 0,0 0 0 0 0,1 0-1 0 0,-1 0 1 0 0,0 0 0 0 0,1 0-1 0 0,-1-1 1 0 0,1 1 0 0 0,0 0-1 0 0,0-1 1 0 0,0 0 0 0 0,0 1-1 0 0,1-1 1 0 0,-1 0-1 0 0,0 0 1 0 0,1 0 0 0 0,0 0-1 0 0,-1-1 1 0 0,1 1 0 0 0,0-1-1 0 0,0 1 1 0 0,0-1 0 0 0,0 0-1 0 0,0 0 1 0 0,0-1 0 0 0,0 1-1 0 0,0 0 1 0 0,3-1 3 0 0,10 1 24 0 0,0-2 0 0 0,1 1 1 0 0,-1-2-1 0 0,1 0 0 0 0,-1-1 0 0 0,0-1 1 0 0,0 0-1 0 0,-1-1 0 0 0,1-1 1 0 0,-1 0-1 0 0,0-1 0 0 0,-1-1 0 0 0,0-1 1 0 0,0 1-1 0 0,-1-2 0 0 0,2-1-24 0 0,9-7 44 0 0,0-1 0 0 0,-2 0 0 0 0,0-2 0 0 0,-1 0 0 0 0,17-24-44 0 0,41-42 4 0 0,-78 87-58 0 0,0-1 0 0 0,0 1 0 0 0,0-1 0 0 0,0 1 0 0 0,0-1 0 0 0,0 1 0 0 0,0-1 0 0 0,0 1 0 0 0,0 0 0 0 0,0 0 0 0 0,0 0 0 0 0,0-1 0 0 0,0 1 0 0 0,0 0 0 0 0,0 0 0 0 0,0 1 0 0 0,0-1 0 0 0,0 0 0 0 0,0 0 0 0 0,0 0 0 0 0,0 1 0 0 0,0-1 0 0 0,0 0 0 0 0,0 1 0 0 0,0-1 0 0 0,0 1 0 0 0,0-1 0 0 0,0 1 0 0 0,0 0 0 0 0,0-1 0 0 0,0 1 0 0 0,-1 0 0 0 0,1-1 0 0 0,0 1 0 0 0,-1 0 0 0 0,1 0 0 0 0,0 0 0 0 0,-1 0 0 0 0,1 0 0 0 0,-1 0 0 0 0,1 0 0 0 0,-1 0 0 0 0,0 0 0 0 0,1 0 0 0 0,-1 0 0 0 0,0 0 0 0 0,0 0 0 0 0,0 0 0 0 0,0 0 54 0 0,9 14-1723 0 0,-2-3-799 0 0,5 5-6840 0 0,-6-12-1312 0 0</inkml:trace>
  <inkml:trace contextRef="#ctx0" brushRef="#br0" timeOffset="1028.507">1703 158 7058 0 0,'0'0'1893'0'0,"0"0"-428"0"0,0 0-229 0 0,0 0-4 0 0,0 0-4 0 0,0 0 38 0 0,0 0-40 0 0,0 0-102 0 0,0 0-160 0 0,0 0-184 0 0,0 0-168 0 0,0 0-138 0 0,0 0-100 0 0,-9 19-80 0 0,-27 62-37 0 0,25-21 156 0 0,13-42-271 0 0,-2-13-99 0 0,-1 0 0 0 0,1-1-1 0 0,1 1 1 0 0,-1 0 0 0 0,1 0 0 0 0,0 0-1 0 0,0-1 1 0 0,0 1 0 0 0,0 0 0 0 0,1-1-1 0 0,0 1 1 0 0,0-1 0 0 0,0 0 0 0 0,1 1-1 0 0,-1-1 1 0 0,1 0 0 0 0,0-1 0 0 0,0 1-1 0 0,1 0 1 0 0,-1-1 0 0 0,1 0 0 0 0,-1 0-1 0 0,1 0 1 0 0,0 0 0 0 0,0 0 0 0 0,0-1-1 0 0,1 0 1 0 0,-1 0 0 0 0,1 0 0 0 0,-1 0-1 0 0,1-1 1 0 0,0 0 0 0 0,-1 1 0 0 0,1-2-1 0 0,0 1 1 0 0,4 0-43 0 0,2-4 100 0 0,0 0-1 0 0,0 0 1 0 0,0-1-1 0 0,-1 0 1 0 0,0-1 0 0 0,0 0-1 0 0,0-1 1 0 0,-1 0 0 0 0,1 0-1 0 0,-1-1 1 0 0,-1 0-1 0 0,1-1 1 0 0,-1 0 0 0 0,-1 0-1 0 0,0 0 1 0 0,0-1-1 0 0,0-1 1 0 0,0-1-100 0 0,37-38 205 0 0,3-4-76 0 0,-44 58-217 0 0,0 15 59 0 0,-2-14 27 0 0,-2 2 1 0 0,1 1 0 0 0,1 0 0 0 0,0-1 0 0 0,0 1 0 0 0,1-1 0 0 0,0 1 0 0 0,0-1-1 0 0,1 1 1 0 0,0-1 0 0 0,1 0 0 0 0,-1 0 0 0 0,1-1 0 0 0,1 1 0 0 0,0-1-1 0 0,0 0 1 0 0,0 0 0 0 0,1-1 0 0 0,0 1 0 0 0,0-1 0 0 0,1 0 0 0 0,0-1-1 0 0,0 0 1 0 0,0 0 0 0 0,0 0 0 0 0,1-1 0 0 0,0 0 0 0 0,3 1 1 0 0,-2-2 35 0 0,0 0 0 0 0,0-1 0 0 0,1 0 0 0 0,-1 0-1 0 0,1-1 1 0 0,0 0 0 0 0,-1-1 0 0 0,1 0 0 0 0,0 0 0 0 0,-1-1 0 0 0,1 0 0 0 0,-1-1 0 0 0,1 0 0 0 0,-1-1 0 0 0,0 0 0 0 0,0 0 0 0 0,0-1 0 0 0,0 0 0 0 0,0 0 0 0 0,-1-1 0 0 0,0-1-1 0 0,0 1 1 0 0,0-1 0 0 0,-1 0 0 0 0,0-1 0 0 0,0 0 0 0 0,-1 0 0 0 0,0 0 0 0 0,0-1 0 0 0,2-3-35 0 0,-2 1-59 0 0,0-1-1 0 0,-1 0 1 0 0,0 0 0 0 0,-1 0 0 0 0,0 0-1 0 0,-1-1 1 0 0,0 1 0 0 0,-1-1-1 0 0,0 0 1 0 0,-1 0 0 0 0,0-11 59 0 0,-14 3-3095 0 0,-3 14-5747 0 0,8 5-2876 0 0</inkml:trace>
  <inkml:trace contextRef="#ctx0" brushRef="#br0" timeOffset="1882.858">1408 354 0 0 0,'0'0'431'0'0,"0"0"145"0"0,0 0 5 0 0,0 0 22 0 0,0 0 79 0 0,0 0 92 0 0,0 0 79 0 0,0 0 21 0 0,0 0-7 0 0,0 0 11 0 0,4 1-141 0 0,9 2 14804 0 0,6 86-13022 0 0,-19-83-2466 0 0,1 1-1 0 0,-1-1 0 0 0,1 0 0 0 0,0 0 1 0 0,1 0-1 0 0,0 0 0 0 0,-1 0 1 0 0,2 0-1 0 0,-1 0 0 0 0,1 0 1 0 0,0-1-1 0 0,0 1 0 0 0,0-1 1 0 0,1 0-1 0 0,0 0 0 0 0,0 0 0 0 0,0 0 1 0 0,2 0-53 0 0,15 6 208 0 0,-21-11-184 0 0,21-12-5313 0 0,-12 7 748 0 0,-5 3-3898 0 0,-1-2-382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23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61 103 5985 0 0,'0'0'3126'0'0,"0"0"-1156"0"0,0 0-518 0 0,0 0-113 0 0,0 0-16 0 0,0 0 28 0 0,0 0-23 0 0,0 0-127 0 0,0 0-156 0 0,0 0-175 0 0,0 0-207 0 0,0 0-161 0 0,0 0-148 0 0,-10-2-127 0 0,-28-5-45 0 0,37 8-165 0 0,0-1 1 0 0,0 1-1 0 0,1-1 0 0 0,-1 1 0 0 0,0-1 1 0 0,0 1-1 0 0,1 0 0 0 0,-1-1 0 0 0,0 1 1 0 0,1 0-1 0 0,-1-1 0 0 0,1 1 0 0 0,-1 0 1 0 0,1 0-1 0 0,-1-1 0 0 0,1 1 0 0 0,0 0 1 0 0,-1 0-1 0 0,1 0 0 0 0,0 0 0 0 0,0 0 1 0 0,0-1-1 0 0,0 1 0 0 0,-1 0 0 0 0,1 0 1 0 0,0 0-1 0 0,1 0 0 0 0,-1 0 0 0 0,0 0 1 0 0,0 0-1 0 0,0 0 0 0 0,0-1 0 0 0,1 1 1 0 0,-1 0-1 0 0,0 0 0 0 0,1 0-17 0 0,-1 3 70 0 0,-1 45 270 0 0,2 1 1 0 0,3-1-1 0 0,2 1 1 0 0,7 27-341 0 0,-11-70 15 0 0,0-1 1 0 0,0 0 0 0 0,1 1 0 0 0,-1-1 0 0 0,2 0-1 0 0,-1 0 1 0 0,1-1 0 0 0,-1 1 0 0 0,2-1-1 0 0,-1 0 1 0 0,0 0 0 0 0,1 0 0 0 0,0 0-1 0 0,0-1 1 0 0,1 0 0 0 0,-1 0 0 0 0,3 1-16 0 0,-2-4 44 0 0,0 0 0 0 0,1-1 0 0 0,-1 0 0 0 0,0 0 0 0 0,0 0 0 0 0,0-1 0 0 0,0 0 0 0 0,0 0 0 0 0,0-1 0 0 0,0 1 0 0 0,-1-1 0 0 0,1 0 0 0 0,0-1 0 0 0,-1 1 0 0 0,0-1 0 0 0,1-1 0 0 0,-1 1 0 0 0,-1 0 0 0 0,1-1 0 0 0,0 0 0 0 0,-1 0 0 0 0,0-1 0 0 0,0 1 0 0 0,0-1-1 0 0,0 0 1 0 0,0-1-44 0 0,-2 3 0 0 0,185-230 278 0 0,-165 217-418 0 0,-2 47 52 0 0,-15-22 103 0 0,1-1-1 0 0,0 1 1 0 0,0-1-1 0 0,1 0 1 0 0,0 0-1 0 0,1-1 1 0 0,0 0-1 0 0,0 0 1 0 0,0-1-1 0 0,1 0 1 0 0,0 0-1 0 0,0-1 1 0 0,0-1-1 0 0,1 1 1 0 0,-1-1-1 0 0,1-1 1 0 0,0 0-1 0 0,0 0 1 0 0,1-1-1 0 0,-1 0 1 0 0,0-1-1 0 0,1 0 1 0 0,-1-1-1 0 0,2 0-14 0 0,-6-3 82 0 0,0 0 0 0 0,-1-1-1 0 0,1 0 1 0 0,-1 0 0 0 0,0 0-1 0 0,0 0 1 0 0,0-1-1 0 0,-1 0 1 0 0,0 0 0 0 0,0 0-1 0 0,0-1 1 0 0,0 1 0 0 0,-1-1-1 0 0,0 0 1 0 0,0 0 0 0 0,0 0-1 0 0,-1 0 1 0 0,1-4-82 0 0,0 3 25 0 0,2-4-37 0 0,-1-1 0 0 0,0 0 0 0 0,0 0-1 0 0,-2 0 1 0 0,1 0 0 0 0,-1 0 0 0 0,-1-1 0 0 0,0 1-1 0 0,-1 0 1 0 0,-1-1 0 0 0,0 1 0 0 0,-1-8 12 0 0,-5 7-1224 0 0,-3 11-7333 0 0,10 2 2270 0 0,0 4-4950 0 0</inkml:trace>
  <inkml:trace contextRef="#ctx0" brushRef="#br0" timeOffset="332.959">1086 365 3729 0 0,'0'0'2790'0'0,"0"0"-307"0"0,0 0-240 0 0,0 0-141 0 0,0 0-258 0 0,0 0-298 0 0,0 0-258 0 0,0 0-209 0 0,0 0-171 0 0,33-21-138 0 0,101-68-99 0 0,-131 88-630 0 0,0-1 0 0 0,0 1 0 0 0,0-1 1 0 0,0 1-1 0 0,0-1 0 0 0,-1 0 0 0 0,1 0 1 0 0,0-1-1 0 0,-1 1 0 0 0,0 0 0 0 0,1-1 1 0 0,-1 1-1 0 0,0-1 0 0 0,-1 0 0 0 0,1 0 1 0 0,0 0-1 0 0,-1 0 0 0 0,1 0 0 0 0,-1 0 0 0 0,0 0 1 0 0,0-2-42 0 0,1-5 188 0 0,1 5-127 0 0,-1-1-1 0 0,0 0 0 0 0,0 0 1 0 0,-1 0-1 0 0,1 0 0 0 0,-1 0 1 0 0,-1 0-1 0 0,1 0 0 0 0,-1 0 1 0 0,0 0-1 0 0,0 0 0 0 0,-1-1 0 0 0,0 1 1 0 0,0 0-1 0 0,0 0 0 0 0,-1 0 1 0 0,0 1-1 0 0,0-1 0 0 0,-1 0 1 0 0,1 1-1 0 0,-1-1 0 0 0,0 1 0 0 0,-1 0 1 0 0,1 0-1 0 0,-1 0 0 0 0,0 0 1 0 0,0 1-1 0 0,-1-1 0 0 0,1 1 1 0 0,-1 0-1 0 0,0 1 0 0 0,-2-2-60 0 0,1 3 0 0 0,1 0 0 0 0,0 0 1 0 0,-1 1-1 0 0,0 0 0 0 0,1 0 0 0 0,-1 0 0 0 0,0 1 0 0 0,1 0 0 0 0,-1 0 0 0 0,0 0 0 0 0,1 1 0 0 0,-1 0 1 0 0,0 0-1 0 0,1 0 0 0 0,-1 1 0 0 0,1-1 0 0 0,-1 1 0 0 0,1 1 0 0 0,0-1 0 0 0,0 1 0 0 0,0 0 0 0 0,0 0 1 0 0,1 0-1 0 0,-1 1 0 0 0,1 0 0 0 0,-4 3 0 0 0,-2 4-15 0 0,1 0 0 0 0,-1 0 0 0 0,2 1 0 0 0,0 0-1 0 0,0 1 1 0 0,1 0 0 0 0,1 0 0 0 0,0 0 0 0 0,1 1 0 0 0,0-1 0 0 0,1 1 0 0 0,1 0 0 0 0,0 1 0 0 0,1-1 0 0 0,1 1-1 0 0,0-1 1 0 0,1 1 0 0 0,0-1 0 0 0,2 8 15 0 0,-1-11-11 0 0,1 0 0 0 0,1-1 0 0 0,0 1 0 0 0,0 0 1 0 0,1-1-1 0 0,1 0 0 0 0,-1 0 0 0 0,2 0 0 0 0,-1 0 0 0 0,2-1 0 0 0,-1 0 0 0 0,1 0 0 0 0,0-1 0 0 0,1 0 0 0 0,0 0 0 0 0,0 0 1 0 0,1-1-1 0 0,0-1 0 0 0,9 6 11 0 0,-3-2-104 0 0,1-1-1 0 0,0-1 1 0 0,1 0 0 0 0,0-1 0 0 0,0-1 0 0 0,0 0-1 0 0,1-2 1 0 0,0 0 0 0 0,-1-1 0 0 0,2 0 0 0 0,16-1 104 0 0,-21-2-610 0 0,18-1-1242 0 0,-11-2-3215 0 0,-7-1-3971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19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1018 403 2264 0 0,'0'0'885'0'0,"0"0"-173"0"0,0 0-89 0 0,0 0 269 0 0,0 0 360 0 0,0 0 287 0 0,0 0 124 0 0,0 0-61 0 0,0 0-183 0 0,0 0-191 0 0,0 0-174 0 0,-4-3-173 0 0,-132-75 5500 0 0,103 67-5985 0 0,0 1-1 0 0,-1 1 1 0 0,-1 2 0 0 0,1 1-1 0 0,-1 2 1 0 0,0 2-1 0 0,-23 1-395 0 0,-177 20 1216 0 0,63 38-384 0 0,159-49-699 0 0,13-7-164 0 0,9 18-116 0 0,64 37 191 0 0,63-16-49 0 0,14-6-3 0 0,-150-32 16 0 0,1-1-1 0 0,-1 1 1 0 0,0 0 0 0 0,0-1 0 0 0,0 1-1 0 0,0-1 1 0 0,0 1 0 0 0,0-1 0 0 0,0 1-1 0 0,0 0 1 0 0,0-1 0 0 0,-1 1 0 0 0,1-1-1 0 0,-1 1 1 0 0,1-1 0 0 0,-1 0 0 0 0,0 1 0 0 0,1-1-1 0 0,-1 1 1 0 0,0-1 0 0 0,0 0 0 0 0,0 0-1 0 0,0 1 1 0 0,0-1 0 0 0,0 0 0 0 0,-1 0-1 0 0,1 0 1 0 0,0 0 0 0 0,0 0 0 0 0,-1-1-1 0 0,1 1 1 0 0,-1 0 0 0 0,1 0 0 0 0,0-1 0 0 0,-1 1-1 0 0,1-1 1 0 0,-1 0-8 0 0,1 1 1 0 0,-237 153 310 0 0,211-136-299 0 0,1 2 0 0 0,1 1 0 0 0,1 1 0 0 0,1 1 0 0 0,1 1 1 0 0,1 1-1 0 0,1 1 0 0 0,1 1 0 0 0,-2 7-12 0 0,14-18 7 0 0,1 0 0 0 0,1 0 0 0 0,0 0 1 0 0,2 1-1 0 0,0 0 0 0 0,0-1 0 0 0,2 1 0 0 0,0 0 0 0 0,1 0 0 0 0,0 0 1 0 0,3 8-8 0 0,-3-16 10 0 0,1-1 0 0 0,-1 0-1 0 0,2 0 1 0 0,-1 0 0 0 0,1 0 0 0 0,1 0 0 0 0,-1-1 0 0 0,1 1 0 0 0,1-1 0 0 0,-1 1 0 0 0,1-1 0 0 0,0 0 0 0 0,1 0 0 0 0,0-1 0 0 0,0 1 0 0 0,0-1 0 0 0,1 0-1 0 0,0-1 1 0 0,0 1 0 0 0,0-1 0 0 0,1 0 0 0 0,0-1 0 0 0,0 0 0 0 0,0 0 0 0 0,0 0 0 0 0,1-1 0 0 0,0 0 0 0 0,-1 0 0 0 0,3-1-10 0 0,11-1 79 0 0,-1 0 0 0 0,1-2 1 0 0,-1-1-1 0 0,1 0 0 0 0,-1-2 1 0 0,0 0-1 0 0,0-2 0 0 0,-1 0 1 0 0,1-1-1 0 0,-1 0 0 0 0,-1-2 1 0 0,1 0-1 0 0,3-4-79 0 0,47-19 96 0 0,83-64 82 0 0,-148 89-388 0 0,-4 7-5458 0 0,0-1-5812 0 0,0 1-332 0 0</inkml:trace>
  <inkml:trace contextRef="#ctx0" brushRef="#br0" timeOffset="1949.011">1436 958 0 0 0,'0'0'425'0'0,"0"0"221"0"0,0 0 181 0 0,0 0 228 0 0,0 0 238 0 0,0 0 221 0 0,0 0 157 0 0,0 0 5 0 0,0 0-90 0 0,0 0-167 0 0,0 0-188 0 0,-11-7-128 0 0,-94-44 4190 0 0,94 49-5059 0 0,0 1 0 0 0,0 1 0 0 0,1-1 0 0 0,-1 2 0 0 0,0 0 0 0 0,0 0 0 0 0,1 0 0 0 0,-1 2 0 0 0,0-1 0 0 0,1 1 0 0 0,0 1 0 0 0,0 0 0 0 0,0 0 0 0 0,0 1 0 0 0,1 0-1 0 0,0 1 1 0 0,0 0 0 0 0,-8 7-234 0 0,4-3 68 0 0,-1 0-1 0 0,1 1 0 0 0,1 1 0 0 0,0 1 1 0 0,1-1-1 0 0,0 2 0 0 0,1-1 0 0 0,1 1 0 0 0,0 1 1 0 0,1 0-1 0 0,0 0 0 0 0,1 1 0 0 0,1 0 0 0 0,0 0 1 0 0,-1 12-68 0 0,4-24 10 0 0,2 1 1 0 0,-1-1 0 0 0,0 1 0 0 0,1 0-1 0 0,0 0 1 0 0,0 0 0 0 0,0-1 0 0 0,1 1-1 0 0,0 0 1 0 0,0 0 0 0 0,0 0 0 0 0,0 0-1 0 0,1 0 1 0 0,0 0 0 0 0,0 0 0 0 0,0 0-1 0 0,0-1 1 0 0,1 1 0 0 0,0 0-1 0 0,0-1 1 0 0,0 1 0 0 0,1-1 0 0 0,-1 0-1 0 0,1 0 1 0 0,0 0 0 0 0,0 0 0 0 0,1 0-1 0 0,-1-1 1 0 0,1 1 0 0 0,0-1 0 0 0,0 0-1 0 0,0 0 1 0 0,0-1 0 0 0,0 1 0 0 0,1-1-1 0 0,-1 0 1 0 0,1 0 0 0 0,0 0-11 0 0,11-2 54 0 0,0-1 0 0 0,0 0 0 0 0,0-1 0 0 0,0-1 0 0 0,-1 0 0 0 0,1-2 0 0 0,-1 1 0 0 0,0-2 0 0 0,0 0 0 0 0,0-1 1 0 0,-1 0-1 0 0,0-1 0 0 0,-1-1 0 0 0,1 0 0 0 0,-2-1 0 0 0,1 0 0 0 0,-1-1 0 0 0,3-5-54 0 0,-13 15 3 0 0,30-29 39 0 0,0-2 0 0 0,-2-1 0 0 0,-2-1 1 0 0,-1-1-1 0 0,-2-2 0 0 0,-1 0 0 0 0,-2-2 0 0 0,16-38-42 0 0,-34 54 43 0 0,-4 22-42 0 0,-6 6-189 0 0,-54 95-196 0 0,53-84 379 0 0,0 0 0 0 0,1 0 0 0 0,1 1 0 0 0,1-1 0 0 0,1 1 0 0 0,0 0 0 0 0,1 0 0 0 0,0 0-1 0 0,2 0 1 0 0,0 0 0 0 0,2 15 5 0 0,1-25 3 0 0,-1 1-1 0 0,1-1 1 0 0,0 0-1 0 0,1 0 1 0 0,0 0-1 0 0,0 0 1 0 0,0-1-1 0 0,1 1 1 0 0,0-1-1 0 0,0-1 1 0 0,0 1-1 0 0,1-1 1 0 0,0 1-1 0 0,0-2 1 0 0,1 1-1 0 0,-1-1 1 0 0,1 0-1 0 0,0 0 1 0 0,0 0-1 0 0,0-1 1 0 0,0-1-1 0 0,1 1 1 0 0,-1-1-1 0 0,1 0 1 0 0,0-1-1 0 0,-1 0 1 0 0,1 0-1 0 0,0 0 1 0 0,0-1-1 0 0,0 0 1 0 0,0-1-3 0 0,9-1 19 0 0,-1-1 0 0 0,0 0 1 0 0,0-1-1 0 0,0-1 1 0 0,0-1-1 0 0,-1 0 0 0 0,1-1 1 0 0,-2 0-1 0 0,1-1 1 0 0,-1-1-1 0 0,0-1 0 0 0,-1 0 1 0 0,0 0-1 0 0,-1-1 1 0 0,0-1-1 0 0,0 0 0 0 0,-1-1 1 0 0,-1 0-1 0 0,-1 0 1 0 0,2-4-20 0 0,60-103 18 0 0,-62 100-22 0 0,-1 0 0 0 0,-2 0 0 0 0,1-1 0 0 0,-2 0 0 0 0,-1 0 0 0 0,-1 0 0 0 0,0 0 0 0 0,-2-1 0 0 0,0-2 4 0 0,-1 23-8 0 0,0-1-1 0 0,-1 0 1 0 0,1 1 0 0 0,0-1-1 0 0,0 1 1 0 0,-1-1-1 0 0,1 1 1 0 0,-1-1-1 0 0,1 1 1 0 0,-1-1-1 0 0,1 1 1 0 0,-1 0-1 0 0,0-1 1 0 0,0 1 0 0 0,0 0-1 0 0,0 0 1 0 0,0-1-1 0 0,0 1 1 0 0,0 0-1 0 0,0 0 1 0 0,0 0-1 0 0,-1 0 1 0 0,1 0-1 0 0,0 1 1 0 0,-1-1 0 0 0,1 0-1 0 0,-1 0 1 0 0,1 1-1 0 0,-1-1 1 0 0,1 1-1 0 0,-1 0 1 0 0,1-1-1 0 0,-1 1 1 0 0,1 0-1 0 0,-1 0 1 0 0,1 0 0 0 0,-1 0-1 0 0,1 0 1 0 0,-1 0-1 0 0,0 0 1 0 0,1 1-1 0 0,-1-1 9 0 0,-66 21-500 0 0,56-15 461 0 0,1 2 0 0 0,-1 0-1 0 0,1 0 1 0 0,1 1-1 0 0,0 0 1 0 0,0 1 0 0 0,0 0-1 0 0,2 0 1 0 0,-1 1-1 0 0,1 0 1 0 0,-1 4 39 0 0,8-14-7 0 0,0 1 0 0 0,0-1 0 0 0,0 1 0 0 0,1-1 0 0 0,-1 1 0 0 0,1-1 1 0 0,-1 1-1 0 0,1 0 0 0 0,-1-1 0 0 0,1 1 0 0 0,0 0 0 0 0,0 0 0 0 0,0-1 0 0 0,0 1 0 0 0,0 0 0 0 0,0-1 0 0 0,0 1 0 0 0,1 0 0 0 0,-1 0 0 0 0,1-1 1 0 0,-1 1-1 0 0,1-1 0 0 0,0 1 0 0 0,-1 0 0 0 0,1-1 0 0 0,0 0 0 0 0,0 1 0 0 0,0-1 0 0 0,0 1 0 0 0,0-1 0 0 0,0 0 0 0 0,1 0 0 0 0,-1 0 0 0 0,0 1 1 0 0,1-1-1 0 0,-1 0 0 0 0,1-1 0 0 0,-1 1 0 0 0,1 0 0 0 0,-1 0 0 0 0,1-1 0 0 0,0 1 0 0 0,0 0 7 0 0,77 11 22 0 0,147-16 71 0 0,-223 4-79 0 0,-1 0 0 0 0,1 0 0 0 0,-1 1 0 0 0,1-1-1 0 0,-1 1 1 0 0,1 0 0 0 0,-1 0 0 0 0,1-1 0 0 0,-1 1-1 0 0,0 1 1 0 0,1-1 0 0 0,-1 0 0 0 0,0 1 0 0 0,0-1 0 0 0,0 1-1 0 0,0-1 1 0 0,0 1 0 0 0,0 0 0 0 0,-1 0 0 0 0,1 0-1 0 0,0 0 1 0 0,-1 0 0 0 0,0 1 0 0 0,1-1 0 0 0,-1 0-1 0 0,0 0 1 0 0,0 1 0 0 0,0-1 0 0 0,-1 1 0 0 0,1-1 0 0 0,-1 1-1 0 0,1-1 1 0 0,-1 1 0 0 0,0 0 0 0 0,0-1 0 0 0,0 1-1 0 0,0 1-13 0 0,-12 100 395 0 0,9-92-389 0 0,1 0 0 0 0,0 0 1 0 0,1 1-1 0 0,1-1 0 0 0,0 0 0 0 0,0 1 1 0 0,1-1-1 0 0,1 0 0 0 0,1 5-6 0 0,-2-13-2 0 0,0 1 0 0 0,0-1 0 0 0,1 0 0 0 0,-1 1 0 0 0,1-1 0 0 0,0 0 0 0 0,1 0 0 0 0,-1 0 0 0 0,1 0-1 0 0,-1 0 1 0 0,1-1 0 0 0,0 1 0 0 0,0-1 0 0 0,1 0 0 0 0,-1 0 0 0 0,1 0 0 0 0,0 0 0 0 0,-1-1 0 0 0,1 1 0 0 0,1-1 0 0 0,-1 0 0 0 0,0 0 0 0 0,0-1 0 0 0,1 1 0 0 0,-1-1 0 0 0,1 0 2 0 0,4 1 14 0 0,0 0 0 0 0,0-2 0 0 0,0 1 1 0 0,0-1-1 0 0,0 0 0 0 0,0-1 0 0 0,0 0 1 0 0,0 0-1 0 0,-1-1 0 0 0,1 0 1 0 0,0 0-1 0 0,-1-1 0 0 0,1-1 0 0 0,-1 1 1 0 0,0-1-1 0 0,0 0 0 0 0,-1-1 0 0 0,1 0 1 0 0,-1 0-1 0 0,4-4-14 0 0,20-19 52 0 0,-1-1 0 0 0,-1-2 1 0 0,-2 0-1 0 0,-1-2 0 0 0,-2-1 0 0 0,-1-1 1 0 0,-1 0-1 0 0,-2-2 0 0 0,-2-1 0 0 0,-1 0 1 0 0,-3-1-1 0 0,2-8-52 0 0,120-441-127 0 0,-129 470 129 0 0,-2-1 0 0 0,-1-1 0 0 0,0 1 0 0 0,-1-1 0 0 0,-1 1 0 0 0,-1-1 0 0 0,-1 0 0 0 0,0 0 0 0 0,-2 1 0 0 0,0-1 0 0 0,-1 0 0 0 0,-1 1-1 0 0,-1 0 1 0 0,-1 0 0 0 0,-6-13-2 0 0,10 29-3 0 0,-1 1 0 0 0,0 0 0 0 0,1 0 1 0 0,-1 0-1 0 0,0 0 0 0 0,-1 1 0 0 0,1-1 0 0 0,0 1 0 0 0,0 0 0 0 0,0 0 0 0 0,-1 0 0 0 0,1 0 0 0 0,-1 1 0 0 0,1-1 0 0 0,-1 1 0 0 0,1 0 0 0 0,-1 0 0 0 0,1 0 0 0 0,-1 0 0 0 0,1 0 0 0 0,0 1 0 0 0,-1 0 0 0 0,1 0 0 0 0,0 0 0 0 0,-1 0 0 0 0,1 0 0 0 0,0 1 0 0 0,0-1 0 0 0,0 1 0 0 0,0 0 0 0 0,0 0 0 0 0,0 0 0 0 0,1 0 0 0 0,-1 1 0 0 0,0-1 0 0 0,1 1 0 0 0,0-1 1 0 0,0 1-1 0 0,0 0 0 0 0,0 0 0 0 0,0 0 0 0 0,1 0 0 0 0,-1 0 0 0 0,0 1 3 0 0,-12 19-1 0 0,0 1 1 0 0,2 0-1 0 0,0 0 1 0 0,2 1-1 0 0,1 1 1 0 0,1-1-1 0 0,1 2 1 0 0,1-1-1 0 0,1 1 1 0 0,1 5 0 0 0,-6 277 76 0 0,11-212-33 0 0,13 216-5 0 0,-12-298-34 0 0,35 136 97 0 0,-30-106 6 0 0,-7-44-173 0 0,1 0 1 0 0,-1 0 0 0 0,1 0-1 0 0,-1-1 1 0 0,0 1 0 0 0,1 0-1 0 0,-1-1 1 0 0,1 1 0 0 0,-1 0-1 0 0,1-1 1 0 0,0 1 0 0 0,-1 0-1 0 0,1-1 1 0 0,0 1 0 0 0,-1-1-1 0 0,1 0 1 0 0,0 1 0 0 0,0-1-1 0 0,-1 1 1 0 0,1-1-1 0 0,0 0 1 0 0,0 0 0 0 0,0 1-1 0 0,0-1 1 0 0,-1 0 0 0 0,1 0-1 0 0,0 0 1 0 0,0 0 0 0 0,0 0-1 0 0,0 0 1 0 0,0 0 0 0 0,-1 0-1 0 0,1 0 1 0 0,0-1 0 0 0,0 1-1 0 0,0 0 1 0 0,-1 0 0 0 0,1-1-1 0 0,0 1 1 0 0,0-1 65 0 0,20-28-5054 0 0,-8 10-5017 0 0,-9 11 780 0 0</inkml:trace>
  <inkml:trace contextRef="#ctx0" brushRef="#br0" timeOffset="2168.001">2976 1027 14019 0 0,'0'0'2509'0'0,"0"0"-1320"0"0,0 0-505 0 0,0 0 95 0 0,0 0 173 0 0,0 0 95 0 0,0 0-35 0 0,0 0-231 0 0,0 0-276 0 0,0 0-205 0 0,-1 35-152 0 0,0 106-69 0 0,9-75-809 0 0,-8-65-118 0 0,1-4-13559 0 0,-1 2 13715 0 0,0-3-6635 0 0</inkml:trace>
  <inkml:trace contextRef="#ctx0" brushRef="#br0" timeOffset="2318.371">3026 638 9146 0 0,'0'0'4401'0'0,"0"0"-2601"0"0,0 0-591 0 0,0 0-241 0 0,0 0-104 0 0,0 0-88 0 0,-27-196-168 0 0,23 184-152 0 0,0 4-216 0 0,0 4-152 0 0,2 4-280 0 0,2 0-496 0 0,-2 0-392 0 0,2 8-1233 0 0,0 4-2688 0 0,0-5-6281 0 0</inkml:trace>
  <inkml:trace contextRef="#ctx0" brushRef="#br0" timeOffset="3088.281">3224 1054 984 0 0,'0'0'1298'0'0,"0"0"-199"0"0,0 0 80 0 0,0 0 281 0 0,0 0 239 0 0,0 0 72 0 0,0 0-119 0 0,0 0-213 0 0,0 0-261 0 0,0 0-242 0 0,0 0-140 0 0,0 0-96 0 0,0 0-69 0 0,25 11-41 0 0,76 31-43 0 0,-100-41-527 0 0,0 0 0 0 0,0 0 0 0 0,0 0 0 0 0,0-1 0 0 0,0 1 0 0 0,0 0 0 0 0,0-1 0 0 0,0 1 0 0 0,0-1 0 0 0,0 1 0 0 0,0-1 0 0 0,0 1 0 0 0,0-1 0 0 0,1 0 0 0 0,-1 0 0 0 0,0 0 0 0 0,0 1 0 0 0,0-1 0 0 0,1 0 0 0 0,-1 0 0 0 0,0-1 0 0 0,0 1 0 0 0,0 0 0 0 0,0 0 0 0 0,1-1 0 0 0,-1 1 0 0 0,0 0 0 0 0,0-1 0 0 0,0 1 0 0 0,0-1 0 0 0,0 0 0 0 0,0 1 0 0 0,0-1 0 0 0,0 0 0 0 0,0 1 0 0 0,0-1 0 0 0,0 0 0 0 0,0 0 0 0 0,0 0-20 0 0,2-5 178 0 0,7-4-36 0 0,0 0 0 0 0,-1-1 0 0 0,0 0-1 0 0,-1 0 1 0 0,-1-1 0 0 0,0 0-1 0 0,0-1 1 0 0,-1 0 0 0 0,-1 0 0 0 0,0 0-1 0 0,0 0 1 0 0,-2-1 0 0 0,0 0-1 0 0,0 0 1 0 0,-1 0 0 0 0,-1 0 0 0 0,0 0-1 0 0,-1 0 1 0 0,-2-11-142 0 0,1 23 1 0 0,-1 0-1 0 0,1 0 1 0 0,-1 0-1 0 0,0 0 1 0 0,0 1 0 0 0,1-1-1 0 0,-1 1 1 0 0,0 0 0 0 0,-1-1-1 0 0,1 1 1 0 0,0 0-1 0 0,0 0 1 0 0,0 0 0 0 0,-1 1-1 0 0,1-1 1 0 0,0 0-1 0 0,-1 1 1 0 0,1-1 0 0 0,0 1-1 0 0,-1 0 1 0 0,1 0 0 0 0,-1 0-1 0 0,1 0 1 0 0,-1 1-1 0 0,1-1 1 0 0,0 0 0 0 0,-1 1-1 0 0,1 0 1 0 0,0-1-1 0 0,-1 1 1 0 0,1 0 0 0 0,0 0-1 0 0,0 1 1 0 0,0-1 0 0 0,0 0-1 0 0,0 1 1 0 0,0-1-1 0 0,0 1 1 0 0,0-1 0 0 0,1 1-1 0 0,-1 0 0 0 0,-13 10-20 0 0,0 1-1 0 0,1 0 1 0 0,0 1-1 0 0,1 0 1 0 0,1 1-1 0 0,0 1 1 0 0,1 0-1 0 0,1 1 1 0 0,0-1-1 0 0,1 2 1 0 0,-5 14 20 0 0,11-24 4 0 0,1 1 0 0 0,-1-1 1 0 0,1 1-1 0 0,1-1 0 0 0,0 1 1 0 0,0 0-1 0 0,0-1 0 0 0,1 1 0 0 0,1 0 1 0 0,-1-1-1 0 0,1 1 0 0 0,1 0 1 0 0,0-1-1 0 0,0 1 0 0 0,0-1 0 0 0,1 0 1 0 0,1 0-1 0 0,-1 0 0 0 0,1 0 0 0 0,1 0 1 0 0,-1-1-1 0 0,1 0 0 0 0,1 0 1 0 0,-1 0-1 0 0,1-1 0 0 0,0 1 0 0 0,1-1 1 0 0,-1-1-1 0 0,7 4-4 0 0,-1 0 111 0 0,0-2 0 0 0,1 1 0 0 0,0-2 0 0 0,0 0 1 0 0,0 0-1 0 0,1-1 0 0 0,0-1 0 0 0,0 0 0 0 0,1-1 0 0 0,-1-1 0 0 0,0 0 0 0 0,1-1 0 0 0,0 0 1 0 0,-1-2-1 0 0,1 1 0 0 0,-1-2 0 0 0,1 0 0 0 0,-1 0 0 0 0,0-2 0 0 0,0 0 0 0 0,0 0 1 0 0,0-1-1 0 0,-1-1 0 0 0,0 0 0 0 0,0-1 0 0 0,0 0 0 0 0,-1-1 0 0 0,0-1-111 0 0,11-13 101 0 0,-1-2 0 0 0,-2-1 1 0 0,0 0-1 0 0,-2-1 0 0 0,0-1 0 0 0,-2-1 0 0 0,-1 0 0 0 0,-2-1 0 0 0,0-1 0 0 0,-2 0 1 0 0,7-31-102 0 0,-10 32-10 0 0,-1 0 0 0 0,-1 0 1 0 0,-2 0-1 0 0,0-1 1 0 0,-3 0-1 0 0,0-8 10 0 0,-1 36-4 0 0,0 0 1 0 0,-1 1-1 0 0,1-1 0 0 0,-1 0 1 0 0,0 0-1 0 0,1 0 0 0 0,-1 1 1 0 0,0-1-1 0 0,0 0 0 0 0,0 1 0 0 0,0-1 1 0 0,0 1-1 0 0,0-1 0 0 0,-1 1 1 0 0,1-1-1 0 0,0 1 0 0 0,-1 0 1 0 0,1 0-1 0 0,-1-1 0 0 0,1 1 0 0 0,-1 0 1 0 0,0 1-1 0 0,1-1 0 0 0,-1 0 1 0 0,0 0-1 0 0,0 1 0 0 0,0-1 1 0 0,1 1-1 0 0,-1-1 0 0 0,0 1 0 0 0,0 0 1 0 0,0 0-1 0 0,0 0 0 0 0,0 0 1 0 0,0 0-1 0 0,0 0 0 0 0,0 1 1 0 0,1-1-1 0 0,-1 0 0 0 0,0 1 0 0 0,0 0 1 0 0,0-1-1 0 0,1 1 0 0 0,-1 0 1 0 0,0 0-1 0 0,1 0 0 0 0,-1 0 1 0 0,0 0-1 0 0,1 0 0 0 0,0 1 1 0 0,-1-1-1 0 0,1 0 0 0 0,0 1 0 0 0,0-1 1 0 0,-1 1-1 0 0,1-1 0 0 0,0 1 1 0 0,0 0-1 0 0,1 0 0 0 0,-1-1 1 0 0,0 1-1 0 0,1 0 4 0 0,-4 3-2 0 0,1 1-1 0 0,0 0 1 0 0,0-1 0 0 0,1 1 0 0 0,0 0 0 0 0,0 0 0 0 0,0 1-1 0 0,1-1 1 0 0,-1 0 0 0 0,2 0 0 0 0,-1 1 0 0 0,1-1-1 0 0,0 1 1 0 0,0-1 0 0 0,1 0 0 0 0,-1 1 0 0 0,1-1 0 0 0,1 0-1 0 0,-1 1 1 0 0,1-1 0 0 0,1 0 0 0 0,-1 0 0 0 0,1-1 0 0 0,0 1-1 0 0,0 0 1 0 0,0-1 0 0 0,1 0 0 0 0,0 0 0 0 0,0 0-1 0 0,5 4 3 0 0,127 111 48 0 0,-130-111 47 0 0,0 0 0 0 0,0 0-1 0 0,-1 1 1 0 0,0-1 0 0 0,0 1-1 0 0,-1 0 1 0 0,-1 1 0 0 0,0-1-1 0 0,0 1 1 0 0,-1 0 0 0 0,0-1-1 0 0,-1 1 1 0 0,0 0 0 0 0,-1 0-1 0 0,0 0 1 0 0,-1 0 0 0 0,0 0-1 0 0,-1 5-94 0 0,4 87 589 0 0,20-75-2675 0 0,1-28-4189 0 0,-10 0-399 0 0,-3 0-4725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33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23 0 0 0,'0'0'1854'0'0,"0"0"-525"0"0,0 0-92 0 0,0 0 230 0 0,0 0 334 0 0,0 0 257 0 0,0 0 37 0 0,0 0-216 0 0,0 0-332 0 0,0 0-332 0 0,10 4 3418 0 0,1 186-1872 0 0,-43 287-1456 0 0,5-253-1143 0 0,23-162-150 0 0,-9-17-1286 0 0,46-94-2456 0 0,-25 30-117 0 0,-1-1-3315 0 0,-5 12-2060 0 0</inkml:trace>
  <inkml:trace contextRef="#ctx0" brushRef="#br0" timeOffset="312.8">0 567 7938 0 0,'0'0'1849'0'0,"0"0"-511"0"0,0 0-494 0 0,0 0 10 0 0,0 0 270 0 0,0 0 246 0 0,0 0 25 0 0,0 0-152 0 0,0 0-233 0 0,0 0-209 0 0,0 0-121 0 0,33-11-122 0 0,103-34-91 0 0,-1 17 619 0 0,6 4-383 0 0,-115 24-865 0 0,7-2-1285 0 0,-15-8-9795 0 0,-16 6 833 0 0</inkml:trace>
  <inkml:trace contextRef="#ctx0" brushRef="#br0" timeOffset="881.648">651 81 10538 0 0,'0'0'1435'0'0,"0"0"-593"0"0,0 0-207 0 0,0 0 199 0 0,0 0 245 0 0,0 0 146 0 0,0 0-119 0 0,0 0-267 0 0,0 0-187 0 0,0 0-73 0 0,0 0-1 0 0,0 0 24 0 0,7 8-53 0 0,23 25-76 0 0,-7 23 749 0 0,-16-29-1001 0 0,0 0 0 0 0,-2 0 0 0 0,-1 0 1 0 0,-2 1-1 0 0,0-1 0 0 0,-2 1 0 0 0,-3 25-221 0 0,2 11 152 0 0,-6 294 77 0 0,6-356-225 0 0,0 0 0 0 0,0 0 0 0 0,1 0 0 0 0,0 0 0 0 0,-1 0 0 0 0,1 0 0 0 0,0 1 0 0 0,0-1 0 0 0,0 0 0 0 0,0 0 0 0 0,0 0-1 0 0,1 0 1 0 0,-1 1 0 0 0,1-1 0 0 0,-1 0 0 0 0,1 0 0 0 0,0 0 0 0 0,0 0 0 0 0,0 0 0 0 0,0 0 0 0 0,0 0 0 0 0,0-1 0 0 0,0 1 0 0 0,1 0-1 0 0,-1-1 1 0 0,1 1 0 0 0,-1 0 0 0 0,1-1 0 0 0,0 0 0 0 0,0 1 0 0 0,-1-1 0 0 0,1 0 0 0 0,0 0 0 0 0,0 0 0 0 0,0 0 0 0 0,0 0 0 0 0,0-1-1 0 0,0 1 1 0 0,0-1 0 0 0,1 1 0 0 0,-1-1 0 0 0,0 0 0 0 0,0 0 0 0 0,0 0 0 0 0,0 0 0 0 0,1 0 0 0 0,-1 0 0 0 0,0 0 0 0 0,0-1 0 0 0,0 1-1 0 0,0-1 1 0 0,1 0-4 0 0,122-93 305 0 0,-70 46-267 0 0,-34 30-37 0 0,0 1 1 0 0,1 1-1 0 0,1 1 0 0 0,1 1 0 0 0,0 2 0 0 0,0 0 0 0 0,1 1 1 0 0,1 1-1 0 0,2 1-1 0 0,-27 9 5 0 0,0-1 1 0 0,1 1-1 0 0,-1 0 1 0 0,0 0-1 0 0,1 0 0 0 0,-1 1 1 0 0,0-1-1 0 0,1 0 1 0 0,-1 0-1 0 0,0 1 1 0 0,1-1-1 0 0,-1 0 0 0 0,0 1 1 0 0,0-1-1 0 0,0 1 1 0 0,1 0-1 0 0,-1 0 1 0 0,0-1-1 0 0,0 1 0 0 0,0 0 1 0 0,0 0-1 0 0,0 0 1 0 0,0 0-1 0 0,0 0 1 0 0,-1 0-1 0 0,1 0 0 0 0,0 0 1 0 0,-1 0-1 0 0,1 0 1 0 0,0 1-1 0 0,-1-1 1 0 0,1 0-1 0 0,-1 0 0 0 0,0 1 1 0 0,1-1-1 0 0,-1 0 1 0 0,0 1-1 0 0,0-1 1 0 0,0 1-6 0 0,2 65 310 0 0,-2-49-268 0 0,13 93-86 0 0,9-102-2244 0 0,-8-14-6685 0 0,-11 2-2216 0 0</inkml:trace>
  <inkml:trace contextRef="#ctx0" brushRef="#br0" timeOffset="2200.415">1871 644 0 0 0,'0'0'392'0'0,"0"0"168"0"0,0 0 99 0 0,0 0 152 0 0,0 0 206 0 0,0 0 200 0 0,0 0 191 0 0,0 0 83 0 0,0 0 71 0 0,0 0-27 0 0,0 0-103 0 0,0 0-74 0 0,-8-4-128 0 0,-35-19 912 0 0,-22 23 2318 0 0,-52 50-2975 0 0,104-42-1402 0 0,-64 55 609 0 0,57-4-469 0 0,22-56-218 0 0,0 1 0 0 0,1-1-1 0 0,-1 0 1 0 0,0-1 0 0 0,1 1-1 0 0,0 0 1 0 0,-1-1 0 0 0,1 1 0 0 0,0-1-1 0 0,1 0 1 0 0,-1 0 0 0 0,0 0 0 0 0,0-1-1 0 0,1 1 1 0 0,-1-1 0 0 0,1 0 0 0 0,-1 0-1 0 0,1 0 1 0 0,0 0 0 0 0,0 0-1 0 0,-1-1 1 0 0,1 0 0 0 0,0 0 0 0 0,-1 0-1 0 0,1 0 1 0 0,0 0 0 0 0,0-1 0 0 0,-1 0-1 0 0,1 0 1 0 0,0 0 0 0 0,1 0-5 0 0,18-7 77 0 0,1 0 1 0 0,-1-2-1 0 0,0 0 1 0 0,-1-2 0 0 0,0 0-1 0 0,7-7-77 0 0,32-17 55 0 0,44-32 78 0 0,-105 68-134 0 0,1-1 0 0 0,0 0-1 0 0,0 1 1 0 0,0 0 0 0 0,0-1 0 0 0,0 1-1 0 0,-1-1 1 0 0,1 1 0 0 0,0 0 0 0 0,0 0-1 0 0,0-1 1 0 0,0 1 0 0 0,0 0 0 0 0,0 0-1 0 0,0 0 1 0 0,0 0 0 0 0,0 0 0 0 0,0 0-1 0 0,0 1 1 0 0,0-1 0 0 0,0 0 0 0 0,0 0-1 0 0,0 1 1 0 0,0-1 0 0 0,0 0 0 0 0,-1 1-1 0 0,1-1 1 0 0,0 1 0 0 0,0-1 0 0 0,0 1-1 0 0,-1 0 1 0 0,1-1 0 0 0,0 1 0 0 0,0 0-1 0 0,-1-1 1 0 0,1 1 0 0 0,-1 0 0 0 0,1 0-1 0 0,-1 0 1 0 0,1 0 0 0 0,-1-1 0 0 0,1 1-1 0 0,-1 0 1 0 0,0 1 1 0 0,11 52 49 0 0,-7-27-27 0 0,-4-23-22 0 0,1 1-1 0 0,0 0 0 0 0,0 0 1 0 0,0-1-1 0 0,1 1 0 0 0,0 0 1 0 0,-1-1-1 0 0,2 1 0 0 0,-1-1 1 0 0,0 0-1 0 0,1 0 1 0 0,0 0-1 0 0,0 0 0 0 0,0 0 1 0 0,0-1-1 0 0,1 1 0 0 0,-1-1 1 0 0,1 0-1 0 0,0 0 0 0 0,0 0 1 0 0,0-1-1 0 0,0 1 0 0 0,1-1 1 0 0,-1 0-1 0 0,0 0 1 0 0,1-1-1 0 0,1 1 1 0 0,7-1 6 0 0,0 0 1 0 0,0-1-1 0 0,1 0 0 0 0,-1-1 1 0 0,0-1-1 0 0,0 0 1 0 0,0-1-1 0 0,-1 0 0 0 0,1-1 1 0 0,-1 0-1 0 0,1-1 1 0 0,-1 0-1 0 0,-1-1 0 0 0,1-1 1 0 0,-1 0-1 0 0,0 0 0 0 0,0-1 1 0 0,-1 0-1 0 0,5-7-6 0 0,11-7 71 0 0,-1-1 0 0 0,-1-1 0 0 0,-1-1 0 0 0,-1-1 0 0 0,-2-1 0 0 0,0-1 0 0 0,-2-1 0 0 0,-1-1 0 0 0,-1-1-71 0 0,4-9 51 0 0,-2 0 0 0 0,-2-1 0 0 0,-1 0 1 0 0,-2-1-1 0 0,-3-1 0 0 0,-1 0 0 0 0,-1 0 0 0 0,-3-1 0 0 0,-2-2-51 0 0,-3 39 25 0 0,1 4-1 0 0,-1 0 0 0 0,0 0 0 0 0,1 0 0 0 0,-2 0 0 0 0,1 0 0 0 0,0 0 0 0 0,0 0 0 0 0,-1 0-1 0 0,0 0 1 0 0,1 0 0 0 0,-1 0 0 0 0,0 1 0 0 0,0-1 0 0 0,-1 0 0 0 0,1 0 0 0 0,-1 1 0 0 0,1-1 0 0 0,-1 1 0 0 0,0 0 0 0 0,0-1 0 0 0,-1 0-24 0 0,1 2 4 0 0,1 1 0 0 0,-1 0 0 0 0,0 0-1 0 0,1-1 1 0 0,-1 1 0 0 0,1 0 0 0 0,-1 1-1 0 0,0-1 1 0 0,1 0 0 0 0,-1 0-1 0 0,1 1 1 0 0,-1-1 0 0 0,1 1 0 0 0,-1-1-1 0 0,1 1 1 0 0,-1 0 0 0 0,1 0 0 0 0,-1-1-1 0 0,1 1 1 0 0,0 0 0 0 0,0 0 0 0 0,-1 0-1 0 0,1 0 1 0 0,0 1 0 0 0,0-1 0 0 0,0 0-1 0 0,0 0 1 0 0,0 1 0 0 0,0-1 0 0 0,1 1-1 0 0,-1-1 1 0 0,0 0 0 0 0,1 1 0 0 0,-1 0-1 0 0,1-1 1 0 0,-1 2-4 0 0,-2 2 13 0 0,-6 16-8 0 0,1 1 0 0 0,0 0 0 0 0,2 0 0 0 0,0 0-1 0 0,2 1 1 0 0,0 0 0 0 0,2 0 0 0 0,0 0 0 0 0,2 0-1 0 0,1 1 1 0 0,0-1 0 0 0,2 0 0 0 0,0 0 0 0 0,2-1-1 0 0,1 1 1 0 0,6 16-5 0 0,6 60 19 0 0,1 0 15 0 0,9 115-41 0 0,-39-200-125 0 0,10-14 60 0 0,1 0-23 0 0,-26-3-2927 0 0,-6-27-3696 0 0,18 6-2815 0 0,9 16 2530 0 0</inkml:trace>
  <inkml:trace contextRef="#ctx0" brushRef="#br0" timeOffset="2405.398">2260 351 8130 0 0,'0'0'2215'0'0,"0"0"-620"0"0,0 0-695 0 0,0 0-253 0 0,0 0 85 0 0,0 0 212 0 0,0 0 176 0 0,0 0 45 0 0,0 0-104 0 0,0 0-173 0 0,0 0-177 0 0,0 0-145 0 0,0 0-113 0 0,27-3-83 0 0,88-8-69 0 0,294-44 116 0 0,-357 46-2259 0 0,-11 2-6183 0 0,-24 3-3307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45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74 0 0 0,'0'0'193'0'0,"0"0"656"0"0,0 0 356 0 0,0 0 261 0 0,0 0 328 0 0,0 0 175 0 0,0 0-78 0 0,0 0-170 0 0,0 0-233 0 0,0 0-214 0 0,0 0-191 0 0,0 0-145 0 0,0 0-119 0 0,1-4-96 0 0,0-11-59 0 0,-1 11-77 0 0,0 4-71 0 0,0 0-65 0 0,0 0-95 0 0,0 0-33 0 0,0 0-34 0 0,0 0-32 0 0,0 0-28 0 0,0 0-37 0 0,0 0-14 0 0,0 0-16 0 0,0 0 6 0 0,0 0-18 0 0,0 0-24 0 0,0 0-10 0 0,0 0-14 0 0,0 0 13 0 0,0 0 20 0 0,0 0-8 0 0,0 0-2 0 0,0 5 80 0 0,-19 301 1586 0 0,-22-5-1328 0 0,30-216-680 0 0,-6-93-4180 0 0,2-9-3387 0 0,10 8 1899 0 0,2 5-1072 0 0</inkml:trace>
  <inkml:trace contextRef="#ctx0" brushRef="#br0" timeOffset="263.482">1 459 3809 0 0,'0'0'1320'0'0,"0"0"-28"0"0,0 0 279 0 0,0 0 204 0 0,0 0 68 0 0,0 0-95 0 0,0 0-244 0 0,36-6-277 0 0,113-22-282 0 0,18-15 1056 0 0,-55 9-1867 0 0,-82 30-1955 0 0,-29 4 267 0 0,-1 0-1131 0 0,0 0-1977 0 0,0 0-3785 0 0</inkml:trace>
  <inkml:trace contextRef="#ctx0" brushRef="#br0" timeOffset="884.704">602 1 6209 0 0,'0'0'1457'0'0,"0"0"-393"0"0,0 0-227 0 0,0 0 86 0 0,0 0 212 0 0,0 0 147 0 0,0 0-78 0 0,0 0-234 0 0,0 0-241 0 0,0 0-142 0 0,0 0-10 0 0,0 0 39 0 0,5 0-6 0 0,-2 1-473 0 0,0 0 0 0 0,0 0-1 0 0,0 0 1 0 0,0 0 0 0 0,0 0 0 0 0,0 0 0 0 0,0 1 0 0 0,-1 0 0 0 0,1-1 0 0 0,-1 1-1 0 0,1 0 1 0 0,-1 0 0 0 0,0 0 0 0 0,0 1 0 0 0,0-1 0 0 0,0 0 0 0 0,0 1-1 0 0,0-1 1 0 0,-1 1 0 0 0,1 0 0 0 0,-1 0 0 0 0,0-1 0 0 0,1 1 0 0 0,-1 1-137 0 0,8 25 353 0 0,-1 1 0 0 0,-1 1-1 0 0,-1-1 1 0 0,-2 1 0 0 0,-1 0 0 0 0,-2 0 0 0 0,-1 0 0 0 0,-2 17-353 0 0,1 3 165 0 0,-10 217 357 0 0,11-213-505 0 0,1-54-10 0 0,0 0 1 0 0,1-1-1 0 0,-1 1 1 0 0,0 0-1 0 0,0 0 1 0 0,1-1-1 0 0,-1 1 0 0 0,1-1 1 0 0,-1 1-1 0 0,0-1 1 0 0,1 0-1 0 0,-1 1 1 0 0,1-1-1 0 0,-1 0 0 0 0,1 0 1 0 0,-1 0-1 0 0,1 0 1 0 0,-1 0-1 0 0,1-1 1 0 0,-1 1-1 0 0,0 0 0 0 0,1-1 1 0 0,-1 1-1 0 0,1-1 1 0 0,-1 1-1 0 0,0-1 1 0 0,1 1-1 0 0,-1-1 0 0 0,0 0 1 0 0,0 0-1 0 0,0 0 1 0 0,1 0-1 0 0,-1 0 1 0 0,0 0-1 0 0,0 0-7 0 0,121-113 365 0 0,68-29-365 0 0,-189 143-1 0 0,-1-1-1 0 0,0 1 0 0 0,1-1 0 0 0,-1 1 0 0 0,0-1 0 0 0,1 1 0 0 0,-1 0 0 0 0,1-1 0 0 0,-1 1 0 0 0,0 0 0 0 0,1-1 0 0 0,-1 1 0 0 0,1 0 0 0 0,-1 0 0 0 0,1 0 0 0 0,-1-1 0 0 0,1 1 0 0 0,-1 0 0 0 0,1 0 0 0 0,-1 0 0 0 0,1 0 0 0 0,-1 0 0 0 0,1 0 0 0 0,0 0 0 0 0,-1 0 0 0 0,1 0 0 0 0,-1 0 0 0 0,1 0 0 0 0,-1 0 1 0 0,1 0-1 0 0,-1 1 0 0 0,1-1 0 0 0,-1 0 0 0 0,1 0 0 0 0,-1 1 0 0 0,1-1 0 0 0,-1 0 0 0 0,0 0 0 0 0,1 1 0 0 0,-1-1 0 0 0,1 1 0 0 0,-1-1 0 0 0,0 0 0 0 0,1 1 0 0 0,-1-1 0 0 0,0 1 0 0 0,1-1 0 0 0,-1 1 0 0 0,0-1 0 0 0,0 1 0 0 0,1-1 0 0 0,-1 1 0 0 0,0-1 0 0 0,0 1 0 0 0,0-1 2 0 0,-23 137 466 0 0,19-44-359 0 0,37-86-1908 0 0,-17-26-4874 0 0,-9 9-1976 0 0,-1 5-324 0 0</inkml:trace>
  <inkml:trace contextRef="#ctx0" brushRef="#br0" timeOffset="1314.504">1323 636 2304 0 0,'0'0'1035'0'0,"0"0"122"0"0,0 0 394 0 0,0 0 366 0 0,0 0 93 0 0,0 0-112 0 0,0 0-224 0 0,0 0-215 0 0,0 0-210 0 0,0 0-142 0 0,0 0-128 0 0,0 0-159 0 0,0 0-105 0 0,27-2-134 0 0,85-10-109 0 0,-109 13-427 0 0,1-1 0 0 0,-1 0 0 0 0,1-1 0 0 0,0 1 0 0 0,-1-1 0 0 0,1 1 0 0 0,-1-1 0 0 0,0 0 0 0 0,1 0 0 0 0,-1-1 0 0 0,0 1 0 0 0,0-1 0 0 0,1 1 0 0 0,-1-1 0 0 0,0 0 0 0 0,-1 0 0 0 0,1 0 0 0 0,0-1 0 0 0,-1 1 0 0 0,1-1-45 0 0,6-7 174 0 0,-1 4-91 0 0,0 0 0 0 0,0-1 0 0 0,-1 0 0 0 0,1-1 0 0 0,-2 0 0 0 0,1 0 0 0 0,-1 0 1 0 0,0-1-1 0 0,-1 0 0 0 0,0 0 0 0 0,-1 0 0 0 0,0-1 0 0 0,0 1 0 0 0,-1-1 0 0 0,0 0 0 0 0,0 0 0 0 0,-1 0 0 0 0,-1 0 0 0 0,0-1 0 0 0,0 1 0 0 0,-1-6-83 0 0,-2 13-16 0 0,-1 0 0 0 0,1 1 1 0 0,-1-1-1 0 0,1 1 0 0 0,-1 0 0 0 0,0-1 0 0 0,0 1 0 0 0,0 0 0 0 0,0 1 0 0 0,0-1 0 0 0,-1 1 0 0 0,1-1 0 0 0,0 1 0 0 0,-1 0 0 0 0,1 0 0 0 0,-1 0 0 0 0,1 1 0 0 0,-1-1 0 0 0,0 1 0 0 0,1 0 0 0 0,-1 0 0 0 0,1 0 0 0 0,-1 1 0 0 0,1-1 0 0 0,-1 1 0 0 0,0-1 0 0 0,1 1 0 0 0,0 1 0 0 0,-1-1 0 0 0,1 0 0 0 0,0 1 0 0 0,0-1 1 0 0,-1 1-1 0 0,1 0 0 0 0,0 0 0 0 0,0 1 16 0 0,-12 7-2 0 0,0 1 0 0 0,0 0 0 0 0,1 1 0 0 0,1 1 0 0 0,0 0 0 0 0,0 1 0 0 0,1 0 0 0 0,1 1 0 0 0,1 0 0 0 0,0 1 0 0 0,1 0 0 0 0,1 0 0 0 0,0 1 0 0 0,1 0 0 0 0,1 1 0 0 0,0 2 2 0 0,5-11 35 0 0,0-1 1 0 0,1 1 0 0 0,0 0-1 0 0,1 0 1 0 0,0 0 0 0 0,0-1-1 0 0,1 1 1 0 0,0-1 0 0 0,1 1 0 0 0,0-1-1 0 0,0 1 1 0 0,0-1 0 0 0,1-1-1 0 0,1 1 1 0 0,-1 0 0 0 0,1-1-1 0 0,0 0 1 0 0,1 0 0 0 0,0 0 0 0 0,0-1-1 0 0,0 0 1 0 0,1 0 0 0 0,0-1-1 0 0,0 1 1 0 0,1-2 0 0 0,-1 1-1 0 0,1-1 1 0 0,0 0 0 0 0,0 0 0 0 0,1-1-36 0 0,3 3 28 0 0,-1-1 0 0 0,1 0 0 0 0,0 0 0 0 0,0-1 0 0 0,1-1 0 0 0,-1 0 0 0 0,1-1 0 0 0,0 0 0 0 0,-1-1 0 0 0,1-1 0 0 0,0 0 0 0 0,0 0 0 0 0,0-1 0 0 0,-1-1 0 0 0,1 0 0 0 0,0-1 0 0 0,-1 0 0 0 0,0-1 0 0 0,0 0 0 0 0,0-1 0 0 0,2-2-28 0 0,-11 5-378 0 0,29-17-827 0 0,-22 11-1780 0 0,-1-2-3332 0 0,-2 2-5437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20 1064 0 0,'0'0'1557'0'0,"0"0"-10"0"0,0 0 184 0 0,0 0 212 0 0,0 0 69 0 0,0 0-35 0 0,0 0-170 0 0,0 0-283 0 0,0 0-254 0 0,0 0-216 0 0,0 0-173 0 0,-3-3-139 0 0,-11-10-128 0 0,10 10-107 0 0,4 3-90 0 0,0 0-77 0 0,0 0-56 0 0,0 0-40 0 0,0 0-45 0 0,0 0-19 0 0,0 0-9 0 0,0 0-45 0 0,0 0 0 0 0,0 0-6 0 0,-16 44 593 0 0,-15 125-321 0 0,30-145-345 0 0,-1-13-38 0 0,1 0 0 0 0,1 1 0 0 0,-1-1 0 0 0,2 0 1 0 0,0 0-1 0 0,0 0 0 0 0,1 0 0 0 0,0 0 0 0 0,1 0 0 0 0,0 0 0 0 0,1-1 0 0 0,0 2-9 0 0,-3-10 16 0 0,1-1 0 0 0,-1 1 0 0 0,0 0 0 0 0,1-1 0 0 0,-1 1 0 0 0,1-1 0 0 0,0 1 0 0 0,-1-1 0 0 0,1 0 0 0 0,0 0 0 0 0,0 0 0 0 0,0 0 0 0 0,0 0 0 0 0,0 0 0 0 0,0 0 0 0 0,0-1 0 0 0,0 1 0 0 0,0-1 0 0 0,0 1 0 0 0,0-1 0 0 0,0 0 0 0 0,1 0 0 0 0,-1 0 0 0 0,0 0 0 0 0,0 0 0 0 0,0-1 0 0 0,0 1 0 0 0,0 0 0 0 0,0-1 0 0 0,0 0 0 0 0,0 0 0 0 0,0 1 0 0 0,2-2-15 0 0,60-37 595 0 0,-44 20-500 0 0,0-1 0 0 0,-1 0 0 0 0,-1-1 0 0 0,-1-1 0 0 0,-1-1 0 0 0,-1-1 0 0 0,-1 0 0 0 0,8-19-96 0 0,-22 42 45 0 0,0-2-26 0 0,0 3-5 0 0,0 0-3 0 0,0 0-24 0 0,0 20-367 0 0,-3 34 444 0 0,1-44-66 0 0,1 1 1 0 0,0-1-1 0 0,0 0 0 0 0,1 0 1 0 0,0 0-1 0 0,1 0 1 0 0,0 0-1 0 0,1 0 0 0 0,0 0 1 0 0,1 0-1 0 0,0 0 0 0 0,0-1 1 0 0,1 1-1 0 0,1 0 2 0 0,-2-4 5 0 0,0-1-1 0 0,1 0 1 0 0,0 0 0 0 0,0-1 0 0 0,0 1-1 0 0,0-1 1 0 0,1 0 0 0 0,-1 0-1 0 0,1 0 1 0 0,0-1 0 0 0,0 0-1 0 0,1 0 1 0 0,-1 0 0 0 0,1 0 0 0 0,-1-1-1 0 0,1 0 1 0 0,0 0 0 0 0,0-1-1 0 0,0 1 1 0 0,0-1 0 0 0,0 0-1 0 0,0-1 1 0 0,3 0-5 0 0,2-1 85 0 0,0-2 1 0 0,-1 1-1 0 0,1-1 0 0 0,-1-1 1 0 0,1 0-1 0 0,-1-1 0 0 0,0 0 0 0 0,-1 0 1 0 0,1-1-1 0 0,-1 0 0 0 0,0 0 1 0 0,-1-1-1 0 0,1-1 0 0 0,-2 1 0 0 0,1-1 1 0 0,-1-1-1 0 0,1 0-85 0 0,0 0 73 0 0,2-2-1 0 0,-1 0 1 0 0,0-1-1 0 0,-1 0 0 0 0,0-1 1 0 0,-1 0-1 0 0,0 0 1 0 0,-1 0-1 0 0,-1-1 0 0 0,0 0 1 0 0,-1 0-1 0 0,0 0 0 0 0,-2-1 1 0 0,1 1-1 0 0,-2-1 0 0 0,0 0 1 0 0,0-11-73 0 0,-1 23-3 0 0,-1 1 0 0 0,1 0 0 0 0,0 0 0 0 0,-1 0 0 0 0,1 0 0 0 0,-1 0 0 0 0,0 0 0 0 0,1 0 0 0 0,-1 0 0 0 0,0 0 1 0 0,0 0-1 0 0,0 0 0 0 0,-1 1 0 0 0,1-1 0 0 0,0 0 0 0 0,-1 1 0 0 0,1-1 0 0 0,-1 1 0 0 0,1-1 0 0 0,-1 1 0 0 0,0 0 0 0 0,0-1 0 0 0,1 1 1 0 0,-2 0 2 0 0,-21 3-3059 0 0,14 12-1145 0 0,8-2-3673 0 0,2-4-3278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74 5289 0 0,'0'0'2821'0'0,"0"0"-653"0"0,0 0-498 0 0,0 0-62 0 0,0 0-30 0 0,0 0-86 0 0,0 0-159 0 0,0 0-252 0 0,0 0-254 0 0,0 0-204 0 0,0 0-163 0 0,0 0-135 0 0,0 0-102 0 0,-26 26-74 0 0,-76 84-66 0 0,70-51 12 0 0,33-50-74 0 0,-2-2-7 0 0,1-1 1 0 0,0 1-1 0 0,0-1 1 0 0,1 1-1 0 0,-1-1 1 0 0,2 1-1 0 0,-1-1 1 0 0,1 0-1 0 0,0 1 1 0 0,0-1-1 0 0,1 0 1 0 0,-1 0-1 0 0,1-1 1 0 0,1 1-1 0 0,-1-1 1 0 0,1 1-1 0 0,0-1 1 0 0,0 0-1 0 0,1 0 1 0 0,-1-1-1 0 0,1 1 1 0 0,0-1-1 0 0,0 0 1 0 0,1 0-1 0 0,-1-1 1 0 0,1 0-1 0 0,-1 0 1 0 0,1 0-1 0 0,0 0 1 0 0,1-1-1 0 0,-1 0 0 0 0,0-1 1 0 0,0 1-1 0 0,1-1 1 0 0,-1 0-1 0 0,1-1-14 0 0,4 0 102 0 0,0-1-1 0 0,0 0 1 0 0,0-1-1 0 0,-1 0 1 0 0,1-1-1 0 0,-1 0 0 0 0,0 0 1 0 0,1-1-1 0 0,-1-1 1 0 0,-1 0-1 0 0,1 0 1 0 0,-1-1-1 0 0,0 0 0 0 0,0 0 1 0 0,-1-1-1 0 0,0 0 1 0 0,0-1-1 0 0,0 0 1 0 0,-1 0-1 0 0,0 0 0 0 0,-1-1 1 0 0,0 0-1 0 0,0-1 1 0 0,-1 1-1 0 0,0-1 1 0 0,-1 0-1 0 0,0 0 0 0 0,-1-1 1 0 0,0 1-1 0 0,0-1 1 0 0,-1 1-1 0 0,-1-1 1 0 0,1 0-1 0 0,-2 0 1 0 0,0-3-102 0 0,-11-105 184 0 0,10 115-223 0 0,0 0 1 0 0,0 1-1 0 0,0-1 1 0 0,-1 1-1 0 0,0-1 1 0 0,1 1-1 0 0,-1 0 0 0 0,0 0 1 0 0,-1 0-1 0 0,1 0 1 0 0,0 0-1 0 0,-1 0 1 0 0,0 0-1 0 0,0 1 1 0 0,0-1-1 0 0,0 1 1 0 0,0 0-1 0 0,0 0 0 0 0,0 0 1 0 0,-1 0-1 0 0,1 1 1 0 0,-1-1-1 0 0,1 1 1 0 0,-1 0-1 0 0,0 0 1 0 0,1 0-1 0 0,-1 1 0 0 0,0-1 1 0 0,0 1-1 0 0,0 0 39 0 0,-57 16-3508 0 0,27 13-5949 0 0,22-16-1819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1,'1'0,"0"1,0 0,0-1,0 1,0 0,0 0,0-1,0 1,-1 0,1 0,0 0,-1 0,1 0,0 0,-1 0,1 0,-1 0,0 1,1-1,-1 0,0 0,0 0,1 0,-1 1,0-1,0 0,0 0,-1 0,1 1,0-1,0 0,-1 0,1 0,0 0,-1 0,1 0,-1 1,0-1,1 0,-1 0,0-1,0 1,1 0,-1 0,0 0,0 0,-18 43,-1 0,-2-1,-2-1,-1-1,-3-2,-14 16,32-44,3-5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1 327 4777 0 0,'0'0'2453'0'0,"0"0"-1058"0"0,0 0-99 0 0,0 0 535 0 0,0 0 436 0 0,0 0 85 0 0,0 0-295 0 0,0 0-486 0 0,0 0-435 0 0,0 0-236 0 0,0 0-86 0 0,0 0-69 0 0,0 0-78 0 0,7-8 321 0 0,19-57 62 0 0,0 20-706 0 0,-10 16-250 0 0,0 1 1 0 0,2 0-1 0 0,1 2 1 0 0,1 0-1 0 0,2 1 1 0 0,11-10-95 0 0,-15 24-491 0 0,-6 30-5010 0 0,-9 3-1042 0 0,0-7-4609 0 0,-3-11 7629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11 6345 0 0,'0'0'2873'0'0,"0"0"-350"0"0,0 0-348 0 0,0 0-224 0 0,0 0-213 0 0,0 0-183 0 0,0 0-273 0 0,0 0-261 0 0,0 0-223 0 0,0 0-181 0 0,0 0-107 0 0,0 0-98 0 0,-3-4-84 0 0,-13-3 141 0 0,5 37 78 0 0,10-26-523 0 0,-8 156 1255 0 0,10-104-1036 0 0,-3 321 441 0 0,-26-181-665 0 0,38-248-6897 0 0,68-140-12818 0 0,-67 171 18877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2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 1384 0 0,'0'0'2538'0'0,"0"0"-67"0"0,0 0-86 0 0,0 0-222 0 0,0 0-315 0 0,0 0-345 0 0,0 0-296 0 0,0 0-269 0 0,0 0-171 0 0,0 0-42 0 0,0 0-53 0 0,0 0-65 0 0,0 0-72 0 0,-22 18-76 0 0,-72 60-59 0 0,-5 5 1200 0 0,98-82-1569 0 0,0 0-1 0 0,0 0 1 0 0,-1 0 0 0 0,1 0-1 0 0,0 0 1 0 0,0 0 0 0 0,0 0-1 0 0,0 1 1 0 0,1-1 0 0 0,-1 0-1 0 0,0 1 1 0 0,0-1-1 0 0,1 0 1 0 0,-1 1 0 0 0,1-1-1 0 0,-1 1 1 0 0,1-1 0 0 0,0 1-1 0 0,0-1 1 0 0,-1 0 0 0 0,1 1-1 0 0,0 0 1 0 0,0-1 0 0 0,0 1-1 0 0,1-1 1 0 0,-1 0 0 0 0,0 1-1 0 0,0-1 1 0 0,1 1 0 0 0,-1-1-1 0 0,1 1 1 0 0,0-1-1 0 0,-1 0 1 0 0,1 1 0 0 0,0-1-1 0 0,0 0 1 0 0,-1 1 0 0 0,1-1-1 0 0,0 0 1 0 0,0 0 0 0 0,1 0-1 0 0,-1 0 1 0 0,0 0 0 0 0,0 0-1 0 0,0 0 1 0 0,1-1 0 0 0,-1 1-1 0 0,0 0 1 0 0,1-1-1 0 0,-1 1 1 0 0,0-1 0 0 0,1 1-1 0 0,0-1-30 0 0,79 25 987 0 0,-70-24-822 0 0,0 2 0 0 0,0 0 0 0 0,1 0 0 0 0,-2 1 0 0 0,1 0 1 0 0,0 1-1 0 0,-1 0 0 0 0,0 1 0 0 0,7 5-165 0 0,-12-4 112 0 0,1 1 0 0 0,-2 0 0 0 0,1 0 0 0 0,-1 0 0 0 0,0 1 0 0 0,0 0 0 0 0,-1-1 1 0 0,-1 1-1 0 0,1 0 0 0 0,-1 1 0 0 0,-1-1 0 0 0,0 0 0 0 0,0 0 0 0 0,-1 1 0 0 0,0-1 0 0 0,0 0 0 0 0,-2 7-112 0 0,2-8 58 0 0,0 100 163 0 0,2-106-403 0 0,0 0 0 0 0,1-1 0 0 0,-1 1-1 0 0,0-1 1 0 0,1 0 0 0 0,-1 0 0 0 0,1 0-1 0 0,-1 0 1 0 0,1 0 0 0 0,-1-1 0 0 0,1 1-1 0 0,0-1 1 0 0,-1 1 0 0 0,1-1 0 0 0,0 0 0 0 0,0 0-1 0 0,-1 0 1 0 0,1 0 0 0 0,0-1 0 0 0,-1 1-1 0 0,1-1 1 0 0,0 0 0 0 0,-1 0 0 0 0,1 0-1 0 0,-1 0 1 0 0,1 0 182 0 0,9-6-3028 0 0,-5 2-2160 0 0,-1-2-6308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7.44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1 9330 0 0,'0'0'1927'0'0,"0"0"-499"0"0,0 0-281 0 0,0 0 32 0 0,0 0 132 0 0,0 0 93 0 0,0 0-103 0 0,0 0-245 0 0,0 0-312 0 0,0 0-245 0 0,-2 5-143 0 0,-7 20 99 0 0,1 0 1 0 0,2 1-1 0 0,0 0 1 0 0,2 0-1 0 0,0 0 1 0 0,1 24-456 0 0,0-12 270 0 0,-14 151 1073 0 0,9 148-1343 0 0,7-327-34 0 0,1 1-1 0 0,1-1 0 0 0,0 1 1 0 0,1-1-1 0 0,0 1 1 0 0,0-1-1 0 0,1 0 1 0 0,0 0-1 0 0,1 0 0 0 0,0-1 1 0 0,1 1-1 0 0,0-1 1 0 0,1 0-1 0 0,1 2 35 0 0,-7-11-66 0 0,0 1 1 0 0,0-1-1 0 0,0 1 0 0 0,0-1 1 0 0,1 0-1 0 0,-1 1 0 0 0,0-1 1 0 0,0 1-1 0 0,1-1 0 0 0,-1 1 1 0 0,0-1-1 0 0,1 0 0 0 0,-1 1 0 0 0,0-1 1 0 0,1 0-1 0 0,-1 1 0 0 0,1-1 1 0 0,-1 0-1 0 0,0 0 0 0 0,1 1 1 0 0,-1-1-1 0 0,1 0 0 0 0,-1 0 1 0 0,1 0-1 0 0,-1 0 0 0 0,1 1 0 0 0,-1-1 1 0 0,1 0-1 0 0,-1 0 0 0 0,1 0 1 0 0,-1 0-1 0 0,1 0 0 0 0,-1 0 1 0 0,1-1-1 0 0,-1 1 0 0 0,1 0 1 0 0,-1 0-1 0 0,1 0 0 0 0,-1 0 0 0 0,1 0 1 0 0,-1-1-1 0 0,1 1 0 0 0,-1 0 1 0 0,0 0-1 0 0,1-1 0 0 0,-1 1 1 0 0,1 0-1 0 0,-1-1 0 0 0,0 1 1 0 0,1 0-1 0 0,-1-1 0 0 0,0 1 0 0 0,1-1 1 0 0,-1 1-1 0 0,0-1 0 0 0,0 1 1 0 0,1-1-1 0 0,-1 1 0 0 0,0 0 1 0 0,0-1-1 0 0,0 1 0 0 0,0-1 66 0 0,3-34-7687 0 0,-3 30 4935 0 0,0-4-7832 0 0</inkml:trace>
  <inkml:trace contextRef="#ctx0" brushRef="#br0" timeOffset="194.077">1 459 8794 0 0,'0'0'3893'0'0,"0"0"-2117"0"0,0 0-1144 0 0,0 0-370 0 0,0 0 63 0 0,0 0 279 0 0,0 0 240 0 0,0 0 81 0 0,0 0-105 0 0,0 0-187 0 0,0 0-187 0 0,37 0-157 0 0,123-1-108 0 0,-25-9-27 0 0,146-13-1768 0 0,-187 14-2517 0 0,-1-2-4475 0 0,-65 7 2379 0 0</inkml:trace>
  <inkml:trace contextRef="#ctx0" brushRef="#br0" timeOffset="432.02">1059 359 5417 0 0,'0'0'3473'0'0,"0"0"-535"0"0,0 0-662 0 0,0 0-509 0 0,0 0-369 0 0,0 0-274 0 0,0 0-166 0 0,0 0-111 0 0,-33 31-150 0 0,-101 97-102 0 0,77-55 123 0 0,52-59-579 0 0,3-9-112 0 0,-1 0 0 0 0,1 0-1 0 0,0 0 1 0 0,0 1 0 0 0,1-1-1 0 0,-1 0 1 0 0,1 1-1 0 0,1-1 1 0 0,-1 1 0 0 0,1 0-1 0 0,0-1 1 0 0,0 1 0 0 0,0-1-1 0 0,1 1 1 0 0,0 0 0 0 0,0-1-1 0 0,0 0 1 0 0,1 1-1 0 0,0-1 1 0 0,0 0 0 0 0,0 0-1 0 0,1 0 1 0 0,-1 0 0 0 0,1 0-1 0 0,0 0 1 0 0,1-1-1 0 0,-1 1 1 0 0,1-1 0 0 0,0 0-1 0 0,0 0 1 0 0,0-1 0 0 0,5 4-27 0 0,0-2 93 0 0,0 0 0 0 0,1-1 1 0 0,0 0-1 0 0,0 0 1 0 0,0-1-1 0 0,0 0 0 0 0,0-1 1 0 0,1 0-1 0 0,-1 0 1 0 0,1-2-1 0 0,-1 1 0 0 0,1-1 1 0 0,0-1-1 0 0,-1 1 1 0 0,1-2-1 0 0,-1 0 0 0 0,0 0 1 0 0,1-1-1 0 0,-1 0 1 0 0,0-1-1 0 0,-1 0 0 0 0,1 0 1 0 0,-1-1-1 0 0,1 0 1 0 0,-1-1-1 0 0,-1 0 0 0 0,1 0 1 0 0,-1-1-1 0 0,5-6-93 0 0,-8 5 93 0 0,1 0 1 0 0,-1-1-1 0 0,-1 0 0 0 0,0 0 0 0 0,0-1 0 0 0,-1 1 1 0 0,0-1-1 0 0,0 1 0 0 0,-1-1 0 0 0,0 0 0 0 0,-1 0 0 0 0,-1 0 1 0 0,1 0-1 0 0,-1 0 0 0 0,-1 0 0 0 0,-1-7-93 0 0,0 8-39 0 0,-1 1 0 0 0,0 0 0 0 0,-1 1 0 0 0,1-1 0 0 0,-1 0 0 0 0,-1 1-1 0 0,0 0 1 0 0,0 0 0 0 0,0 1 0 0 0,-1-1 0 0 0,0 1 0 0 0,0 0 0 0 0,0 0 0 0 0,-1 1 0 0 0,0 0 0 0 0,0 0-1 0 0,0 1 1 0 0,-1 0 0 0 0,1 0 0 0 0,-1 1 0 0 0,0 0 0 0 0,0 0 0 0 0,0 0 0 0 0,-1 1 0 0 0,-4 0 39 0 0,-60 0-2329 0 0,27 16-5186 0 0,27-3-4254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5.82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320 693 3769 0 0,'0'0'1075'0'0,"0"0"-140"0"0,0 0 31 0 0,0 0 173 0 0,0 0 195 0 0,0 0 118 0 0,0 0-51 0 0,0 0-160 0 0,0 0-201 0 0,0 0-207 0 0,0 0-203 0 0,-23-5-171 0 0,-70-12-140 0 0,91 17-299 0 0,0-1 1 0 0,0 1-1 0 0,0-1 0 0 0,0 1 1 0 0,0 0-1 0 0,0-1 0 0 0,0 1 1 0 0,0 0-1 0 0,0 0 0 0 0,0 1 1 0 0,0-1-1 0 0,0 0 0 0 0,0 1 1 0 0,0-1-1 0 0,0 1 0 0 0,0 0 1 0 0,0-1-1 0 0,1 1 0 0 0,-1 0 1 0 0,0 0-1 0 0,0 0 0 0 0,1 1 1 0 0,-1-1-1 0 0,1 0 0 0 0,-1 1 1 0 0,1-1-1 0 0,-1 0 0 0 0,1 1-20 0 0,-5 5 99 0 0,-7 3-23 0 0,1 1 1 0 0,0 1-1 0 0,1 0 0 0 0,0 0 0 0 0,1 1 1 0 0,1 0-1 0 0,0 1 0 0 0,0 0 1 0 0,2 0-1 0 0,-1 1 0 0 0,2 0 0 0 0,0 0 1 0 0,1 1-1 0 0,1 0 0 0 0,0-1 1 0 0,1 2-1 0 0,0-1 0 0 0,2 0 0 0 0,0 0 1 0 0,1 14-77 0 0,0-26 21 0 0,1 0 0 0 0,-1 0-1 0 0,1 0 1 0 0,0 0 0 0 0,0 0 0 0 0,0 0 0 0 0,1 0 0 0 0,0 0 0 0 0,-1 0 0 0 0,1-1 0 0 0,1 1 0 0 0,-1-1 0 0 0,0 1 0 0 0,1-1 0 0 0,0 0-1 0 0,0 0 1 0 0,0 0 0 0 0,0 0 0 0 0,0-1 0 0 0,0 1 0 0 0,1-1 0 0 0,-1 0 0 0 0,1 0 0 0 0,0 0 0 0 0,-1 0 0 0 0,1-1 0 0 0,0 1-1 0 0,0-1 1 0 0,0 0 0 0 0,0 0 0 0 0,0-1 0 0 0,3 1-21 0 0,3 0 123 0 0,0 0 0 0 0,0-1-1 0 0,0 0 1 0 0,0-1 0 0 0,0 0-1 0 0,-1-1 1 0 0,1 0 0 0 0,-1 0-1 0 0,1-1 1 0 0,-1 0 0 0 0,0-1-1 0 0,0 0 1 0 0,6-3-123 0 0,12-12 290 0 0,-1-2 0 0 0,-1 0 1 0 0,-1-1-1 0 0,0-2 0 0 0,-2 0 0 0 0,10-16-290 0 0,-30 38 10 0 0,26-36 86 0 0,-2-1 1 0 0,-1-1-1 0 0,-2-1 0 0 0,-2-1 0 0 0,-2-1 1 0 0,-1-1-1 0 0,-3-1 0 0 0,-2 0 0 0 0,-1-1 1 0 0,-3 0-1 0 0,-1 0 0 0 0,0-34-96 0 0,-5 55 8 0 0,-1 0-1 0 0,-2 1 1 0 0,0-1 0 0 0,-1 0-1 0 0,-2 1 1 0 0,0-1 0 0 0,-2 1-1 0 0,-3-10-7 0 0,7 30-5 0 0,0 1-1 0 0,1 0 0 0 0,-1-1 0 0 0,0 1 1 0 0,0 0-1 0 0,-1 0 0 0 0,1 0 0 0 0,-1 0 1 0 0,0 0-1 0 0,1 0 0 0 0,-1 0 0 0 0,-1 0 1 0 0,1 1-1 0 0,0-1 0 0 0,0 1 0 0 0,-1-1 1 0 0,0 1-1 0 0,1 0 0 0 0,-1 0 0 0 0,0 0 1 0 0,0 1-1 0 0,0-1 0 0 0,0 1 0 0 0,0-1 1 0 0,-1 1-1 0 0,1 0 0 0 0,0 0 0 0 0,-1 1 1 0 0,1-1-1 0 0,0 1 0 0 0,-1-1 0 0 0,1 1 1 0 0,-1 0-1 0 0,1 1 0 0 0,0-1 0 0 0,-1 0 1 0 0,1 1-1 0 0,0 0 0 0 0,-1 0 0 0 0,1 0 1 0 0,0 0-1 0 0,0 0 0 0 0,0 1 0 0 0,0-1 1 0 0,0 1-1 0 0,0 0 0 0 0,0 0 0 0 0,-1 1 6 0 0,-4 7-2 0 0,0 0-1 0 0,1 1 0 0 0,1 0 0 0 0,-1 0 1 0 0,2 1-1 0 0,-1-1 0 0 0,2 1 0 0 0,0 0 1 0 0,0 1-1 0 0,1-1 0 0 0,0 1 0 0 0,1 0 1 0 0,1-1-1 0 0,0 1 0 0 0,1 0 0 0 0,0 5 3 0 0,2 21 62 0 0,1 0-1 0 0,3 0 0 0 0,0 0 1 0 0,11 28-62 0 0,52 214 639 0 0,-21-11-141 0 0,-47-268-505 0 0,1 0-1 0 0,-1 0 1 0 0,1 0-1 0 0,0-1 0 0 0,0 1 1 0 0,-1 0-1 0 0,1-1 1 0 0,0 1-1 0 0,0-1 0 0 0,0 0 1 0 0,1 0-1 0 0,-1 0 1 0 0,0 0-1 0 0,0 0 1 0 0,1 0-1 0 0,-1 0 0 0 0,0-1 1 0 0,1 1-1 0 0,-1-1 1 0 0,1 0-1 0 0,-1 0 0 0 0,0 0 1 0 0,1 0-1 0 0,-1 0 1 0 0,1 0-1 0 0,-1-1 0 0 0,0 1 1 0 0,1-1-1 0 0,-1 0 1 0 0,0 1-1 0 0,1-1 0 0 0,-1 0 1 0 0,0 0-1 0 0,0-1 1 0 0,0 1-1 0 0,0 0 1 0 0,0-1-1 0 0,0 1 0 0 0,0-1 1 0 0,0 0-1 0 0,-1 1 1 0 0,2-2 7 0 0,39-52-2898 0 0,-32 34-2155 0 0,-4-2-4823 0 0,-5 15 2940 0 0</inkml:trace>
  <inkml:trace contextRef="#ctx0" brushRef="#br0" timeOffset="338.069">983 481 7290 0 0,'0'0'1186'0'0,"0"0"-333"0"0,0 0 6 0 0,0 0 311 0 0,0 0 249 0 0,0 0 32 0 0,0 0-190 0 0,0 0-242 0 0,0 0-197 0 0,0 0-153 0 0,0 0-135 0 0,2 36-126 0 0,10 112-94 0 0,9-63 113 0 0,-17-77-340 0 0,-1 1-1 0 0,1-1 1 0 0,0 0 0 0 0,1 0 0 0 0,0 0 0 0 0,1 0 0 0 0,-1-1 0 0 0,1 0 0 0 0,0 0 0 0 0,1 0 0 0 0,0-1 0 0 0,0 0 0 0 0,0-1 0 0 0,1 1 0 0 0,0-1 0 0 0,0-1 0 0 0,0 0 0 0 0,1 0 0 0 0,-1 0 0 0 0,1-1 0 0 0,0 0 0 0 0,0-1 0 0 0,0 0-87 0 0,-2-2 135 0 0,1 0 0 0 0,-1-1 0 0 0,1 0 1 0 0,-1 0-1 0 0,0 0 0 0 0,0-1 0 0 0,0 0 0 0 0,0-1 0 0 0,0 0 1 0 0,0 0-1 0 0,0 0 0 0 0,-1-1 0 0 0,0 1 0 0 0,0-2 0 0 0,0 1 1 0 0,0-1-1 0 0,0 0 0 0 0,-1 0 0 0 0,0 0 0 0 0,0-1-135 0 0,11-12 129 0 0,-1-1 0 0 0,-1 0 0 0 0,-1-1 0 0 0,0 0-1 0 0,-2-1 1 0 0,0-1 0 0 0,-1 0 0 0 0,-2 0 0 0 0,0-1-1 0 0,-1 0 1 0 0,-2 0 0 0 0,0 0 0 0 0,-1-1 0 0 0,-2 0 0 0 0,1-23-129 0 0,-4 47-164 0 0,1 0 0 0 0,-1 0 1 0 0,0 0-1 0 0,1-1 0 0 0,-1 1 0 0 0,1 0 1 0 0,-1 0-1 0 0,1 0 0 0 0,-1 0 1 0 0,0 0-1 0 0,1 0 0 0 0,-1 0 1 0 0,1 0-1 0 0,-1 0 0 0 0,1 0 0 0 0,-1 0 1 0 0,0 0-1 0 0,1 0 0 0 0,-1 1 1 0 0,1-1-1 0 0,-1 0 0 0 0,1 0 1 0 0,-1 1-1 0 0,1-1 0 0 0,-1 0 1 0 0,1 1-1 0 0,-1-1 0 0 0,1 0 0 0 0,0 1 1 0 0,-1-1-1 0 0,1 1 0 0 0,-1-1 1 0 0,1 1-1 0 0,0-1 0 0 0,0 1 1 0 0,-1-1-1 0 0,1 1 0 0 0,0-1 0 0 0,0 1 1 0 0,-1-1-1 0 0,1 1 0 0 0,0-1 1 0 0,0 1-1 0 0,0 0 0 0 0,0-1 1 0 0,0 1-1 0 0,0-1 0 0 0,0 1 1 0 0,0-1-1 0 0,0 1 0 0 0,0 0 0 0 0,0-1 1 0 0,0 1-1 0 0,1-1 0 0 0,-1 1 1 0 0,0-1-1 0 0,0 1 0 0 0,0-1 1 0 0,1 1 163 0 0,-4 11-5895 0 0,0 0-4870 0 0</inkml:trace>
  <inkml:trace contextRef="#ctx0" brushRef="#br0" timeOffset="683.114">1711 773 0 0 0,'0'0'854'0'0,"0"0"747"0"0,0 0 421 0 0,0 0 170 0 0,0 0 12 0 0,0 0-159 0 0,0 0-180 0 0,0 0-208 0 0,34-2-211 0 0,104-6-219 0 0,-60-9 656 0 0,-67 13-1698 0 0,-1 0 0 0 0,0 0 0 0 0,0-1 1 0 0,0-1-1 0 0,-1 0 0 0 0,0 0 0 0 0,0 0 0 0 0,0-1 0 0 0,-1-1 0 0 0,0 0 0 0 0,0 0 1 0 0,-1 0-1 0 0,0-1 0 0 0,0 0 0 0 0,-1 0 0 0 0,-1 0 0 0 0,1-1 0 0 0,-2 0 0 0 0,1 0 1 0 0,-1-1-1 0 0,-1 1 0 0 0,0-1 0 0 0,0 0 0 0 0,-1 0 0 0 0,0 0 0 0 0,-1 0 0 0 0,0-9-185 0 0,-2 17 14 0 0,1-1-1 0 0,-1 1 0 0 0,0-1 0 0 0,0 1 1 0 0,-1 0-1 0 0,1-1 0 0 0,0 1 0 0 0,-1 0 1 0 0,0 0-1 0 0,0 0 0 0 0,0 0 0 0 0,0 0 0 0 0,-1 0 1 0 0,1 1-1 0 0,-1-1 0 0 0,1 1 0 0 0,-1-1 1 0 0,0 1-1 0 0,0 0 0 0 0,0 0 0 0 0,0 1 0 0 0,0-1 1 0 0,0 0-1 0 0,-1 1 0 0 0,1 0 0 0 0,-1 0 1 0 0,1 0-1 0 0,-1 0 0 0 0,1 1 0 0 0,-1-1 1 0 0,1 1-1 0 0,-3 0-13 0 0,-2-1-8 0 0,-1 1 1 0 0,1 1-1 0 0,0 0 1 0 0,0 0 0 0 0,-1 0-1 0 0,1 1 1 0 0,0 0-1 0 0,1 0 1 0 0,-1 1-1 0 0,0 0 1 0 0,1 1 0 0 0,-1 0-1 0 0,-5 4 8 0 0,-2 5-3 0 0,0 1 0 0 0,1 0-1 0 0,0 1 1 0 0,1 1 0 0 0,0 0-1 0 0,2 0 1 0 0,0 2 0 0 0,1-1-1 0 0,1 1 1 0 0,0 1 0 0 0,1 0 0 0 0,1 0-1 0 0,1 0 1 0 0,1 1 0 0 0,1 0-1 0 0,0 0 1 0 0,2 0 0 0 0,0 0-1 0 0,1 1 1 0 0,1-1 0 0 0,1 0-1 0 0,1 0 1 0 0,3 11 3 0 0,-1-16-26 0 0,1 0-1 0 0,0 0 0 0 0,1-1 1 0 0,1 0-1 0 0,0 0 0 0 0,1-1 1 0 0,0 0-1 0 0,1 0 1 0 0,1-1-1 0 0,0 0 0 0 0,0-1 1 0 0,1 0-1 0 0,1-1 0 0 0,0 0 1 0 0,0 0-1 0 0,1-1 1 0 0,0-1-1 0 0,0 0 0 0 0,1-1 1 0 0,0-1-1 0 0,1 0 0 0 0,-1-1 1 0 0,1 0-1 0 0,0-1 1 0 0,0-1-1 0 0,0 0 0 0 0,1-1 1 0 0,-1-1-1 0 0,13-1 27 0 0,29 1-2695 0 0,-41-1 230 0 0,7 0-5830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9.2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310 494 784 0 0,'0'0'1767'0'0,"0"0"-154"0"0,0 0 28 0 0,0 0 141 0 0,0 0 106 0 0,0 0 27 0 0,0 0-137 0 0,0 0-215 0 0,0 0-271 0 0,0 0-258 0 0,0 0-215 0 0,0 0-186 0 0,-24-8-138 0 0,-79-21-96 0 0,102 28-379 0 0,-1 1-1 0 0,0-1 1 0 0,0 0 0 0 0,0 1 0 0 0,0 0 0 0 0,0-1 0 0 0,0 1-1 0 0,0 0 1 0 0,0 0 0 0 0,0 0 0 0 0,0 0 0 0 0,0 0 0 0 0,0 1 0 0 0,0-1-1 0 0,0 0 1 0 0,0 1 0 0 0,0 0 0 0 0,0-1 0 0 0,0 1 0 0 0,0 0-1 0 0,0 0 1 0 0,1 0 0 0 0,-1 0 0 0 0,0 0 0 0 0,0 2-20 0 0,-6 3 129 0 0,-1-2-60 0 0,1 0-1 0 0,0 1 1 0 0,0 1 0 0 0,0-1-1 0 0,1 1 1 0 0,-1 0 0 0 0,1 1-1 0 0,1 0 1 0 0,0 0-1 0 0,0 0 1 0 0,0 1 0 0 0,1 0-1 0 0,0 0 1 0 0,0 0-1 0 0,1 1 1 0 0,0-1 0 0 0,0 1-1 0 0,-1 7-68 0 0,3-1 6 0 0,0-1 0 0 0,1 1 1 0 0,0-1-1 0 0,1 1 0 0 0,1-1 0 0 0,1 1 0 0 0,0-1 0 0 0,1 1 0 0 0,0 0-6 0 0,-2-12 18 0 0,0 1 0 0 0,0 0 0 0 0,1-1 0 0 0,-1 1 0 0 0,1-1 0 0 0,0 1 0 0 0,0-1 0 0 0,0 0 0 0 0,0 0 0 0 0,0 0 1 0 0,1 0-1 0 0,-1 0 0 0 0,1-1 0 0 0,0 1 0 0 0,0-1 0 0 0,0 1 0 0 0,0-1 0 0 0,0 0 0 0 0,1 0 0 0 0,-1-1 0 0 0,0 1 0 0 0,1-1 0 0 0,0 1 0 0 0,-1-1 0 0 0,1 0 0 0 0,0-1 0 0 0,-1 1 0 0 0,1 0 0 0 0,0-1 0 0 0,0 0 0 0 0,0 0 0 0 0,-1 0 0 0 0,1-1 0 0 0,0 1 0 0 0,0-1 0 0 0,3-1-18 0 0,4-2 127 0 0,0-1-1 0 0,-1-1 1 0 0,0 0-1 0 0,0 0 0 0 0,0-1 1 0 0,-1 0-1 0 0,0-1 1 0 0,-1 0-1 0 0,1 0 0 0 0,-1-1 1 0 0,-1 0-1 0 0,0 0 1 0 0,0-1-1 0 0,2-5-126 0 0,9-9 133 0 0,112-169 902 0 0,-113 170-844 0 0,-17 23-195 0 0,6 13-5 0 0,11 26 143 0 0,-3 1 1 0 0,-1 1 0 0 0,-3 0-1 0 0,-1 1 1 0 0,4 42-135 0 0,1 2 64 0 0,5 31-20 0 0,-5 1 0 0 0,-5 0 0 0 0,-7 113-44 0 0,-3-204 13 0 0,-1 0 0 0 0,-2 0-1 0 0,0 0 1 0 0,-2-1 0 0 0,-1 1-1 0 0,-1-1 1 0 0,-1-1 0 0 0,-1 0-1 0 0,-2 0 1 0 0,0-1 0 0 0,-1 0-1 0 0,-2-1 1 0 0,0-1 0 0 0,-2 0-1 0 0,0-1 1 0 0,-15 13-13 0 0,29-31 12 0 0,0 0 1 0 0,0 0-1 0 0,0-1 1 0 0,-1 1 0 0 0,1-1-1 0 0,-1 0 1 0 0,1 0-1 0 0,-1 0 1 0 0,0 0-1 0 0,0 0 1 0 0,0-1-1 0 0,0 0 1 0 0,0 0-1 0 0,0 0 1 0 0,0 0-1 0 0,-1-1 1 0 0,1 0-1 0 0,-4 0-12 0 0,5-2-5 0 0,0 0-1 0 0,0 0 1 0 0,1 0-1 0 0,-1-1 1 0 0,1 1-1 0 0,0-1 1 0 0,-1 1-1 0 0,1-1 1 0 0,0 0-1 0 0,1 0 1 0 0,-1 0-1 0 0,0 0 1 0 0,1-1-1 0 0,0 1 1 0 0,0 0-1 0 0,0-1 1 0 0,0 1-1 0 0,0 0 1 0 0,1-1-1 0 0,-1 1 1 0 0,1-1-1 0 0,0 1 1 0 0,0-3 5 0 0,1-41-34 0 0,1 0 1 0 0,3 0 0 0 0,1 1-1 0 0,3 0 1 0 0,2 0 0 0 0,1 1-1 0 0,3 0 1 0 0,13-28 33 0 0,0 13-9 0 0,2 1-1 0 0,2 2 1 0 0,4 1 0 0 0,38-48 9 0 0,113-150-4 0 0,-143 194 17 0 0,-23 34-11 0 0,-1-1 1 0 0,-1-1-1 0 0,-2-1 1 0 0,0 0-1 0 0,-2-1 1 0 0,-2-1-1 0 0,4-13-2 0 0,-15 41 1 0 0,-1 1-1 0 0,0-1 0 0 0,0 1 1 0 0,0-1-1 0 0,0 0 0 0 0,0 1 1 0 0,-1-1-1 0 0,1 0 0 0 0,-1 1 1 0 0,1-1-1 0 0,-1 0 0 0 0,0 0 1 0 0,-1 0-1 0 0,1 1 0 0 0,0-1 1 0 0,-1 0-1 0 0,1 0 0 0 0,-1 1 1 0 0,0-1-1 0 0,0 0 1 0 0,0 1-1 0 0,0-1 0 0 0,0 1 1 0 0,-1-1-1 0 0,1 1 0 0 0,-1 0 1 0 0,0 0-1 0 0,1-1 0 0 0,-1 1 1 0 0,0 0-1 0 0,0 1 0 0 0,-1-1 1 0 0,1 0-1 0 0,0 0 0 0 0,0 1 1 0 0,-1 0-1 0 0,1-1 0 0 0,-1 1 1 0 0,1 0-1 0 0,-1 0 0 0 0,0 0 1 0 0,1 1-1 0 0,-1-1 1 0 0,0 1-1 0 0,0-1 0 0 0,-1 1 0 0 0,-6 0-25 0 0,0 1 1 0 0,0 0-1 0 0,0 1 0 0 0,1 0 0 0 0,-1 0 0 0 0,1 1 0 0 0,-1 0 0 0 0,1 1 1 0 0,0 0-1 0 0,0 1 0 0 0,1 0 0 0 0,-1 0 0 0 0,1 0 0 0 0,0 1 0 0 0,1 1 1 0 0,-1-1-1 0 0,1 1 0 0 0,1 0 0 0 0,-1 1 0 0 0,1 0 0 0 0,0 0 0 0 0,0 1 25 0 0,6-9-9 0 0,-1 1 0 0 0,1 0 0 0 0,-1 0 0 0 0,0-1-1 0 0,1 1 1 0 0,-1 0 0 0 0,1 0 0 0 0,0-1 0 0 0,-1 1-1 0 0,1 0 1 0 0,0 0 0 0 0,-1 0 0 0 0,1 0-1 0 0,0 0 1 0 0,0 0 0 0 0,0 0 0 0 0,0 0 0 0 0,0-1-1 0 0,0 1 1 0 0,0 0 0 0 0,0 0 0 0 0,0 0 0 0 0,0 0-1 0 0,1 0 1 0 0,-1 0 0 0 0,0 0 0 0 0,1 0-1 0 0,-1-1 1 0 0,0 1 0 0 0,1 0 0 0 0,-1 0 0 0 0,1 0-1 0 0,-1-1 1 0 0,1 1 0 0 0,0 0 0 0 0,-1-1 0 0 0,1 1-1 0 0,0 0 1 0 0,-1-1 0 0 0,1 1 0 0 0,0-1 0 0 0,0 1-1 0 0,0-1 1 0 0,-1 0 0 0 0,1 1 0 0 0,0-1-1 0 0,0 0 1 0 0,0 1 0 0 0,0-1 0 0 0,0 0 0 0 0,0 0-1 0 0,0 0 10 0 0,53 2-73 0 0,-53-2 80 0 0,152-36 45 0 0,-129 27-51 0 0,-1 2 0 0 0,1 1 0 0 0,0 1 0 0 0,1 0 1 0 0,-1 2-1 0 0,6 1-1 0 0,-28 4 15 0 0,0-1 0 0 0,0 1-1 0 0,0-1 1 0 0,-1 1 0 0 0,1 0 0 0 0,0 0 0 0 0,-1 0 0 0 0,0 0 0 0 0,1 0 0 0 0,-1 0 0 0 0,0 1 0 0 0,0-1 0 0 0,0 0 0 0 0,0 1 0 0 0,-1-1 0 0 0,1 0 0 0 0,0 1-1 0 0,-1-1 1 0 0,0 1 0 0 0,0-1 0 0 0,0 1 0 0 0,0-1 0 0 0,0 1 0 0 0,0-1 0 0 0,0 1 0 0 0,-1-1 0 0 0,1 0 0 0 0,-1 1 0 0 0,0-1 0 0 0,-1 2-15 0 0,2-3 2 0 0,-56 202 336 0 0,54-190-411 0 0,1 1-1 0 0,0-1 1 0 0,1 1 0 0 0,0 0 0 0 0,1-1 0 0 0,1 1 0 0 0,0 0-1 0 0,1-1 1 0 0,2 7 73 0 0,26 33-6509 0 0,-20-45-3704 0 0,-7-7 1847 0 0</inkml:trace>
  <inkml:trace contextRef="#ctx0" brushRef="#br0" timeOffset="1241.669">1678 467 8658 0 0,'0'0'2774'0'0,"0"0"-555"0"0,0 0-405 0 0,0 0-207 0 0,0 0-191 0 0,0 0-138 0 0,0 0-146 0 0,0 0-200 0 0,-32 18-219 0 0,-102 60-184 0 0,38 4 92 0 0,93-79-604 0 0,-10 9 2 0 0,0 1 1 0 0,0 0 0 0 0,1 1-1 0 0,1 0 1 0 0,0 1-1 0 0,1 0 1 0 0,0 0 0 0 0,2 1-1 0 0,0 1 1 0 0,0-1-1 0 0,2 1 1 0 0,0 1 0 0 0,1-1-1 0 0,1 1 1 0 0,-1 9-20 0 0,5-25-7 0 0,-1 1 0 0 0,2-1 1 0 0,-1 1-1 0 0,0-1 0 0 0,0 1 0 0 0,1-1 1 0 0,-1 1-1 0 0,1-1 0 0 0,0 1 1 0 0,0-1-1 0 0,0 0 0 0 0,0 1 0 0 0,0-1 1 0 0,0 0-1 0 0,1 0 0 0 0,-1 0 0 0 0,1 0 1 0 0,0 0-1 0 0,-1 0 0 0 0,1-1 0 0 0,0 1 1 0 0,0 0-1 0 0,0-1 0 0 0,0 1 1 0 0,0-1-1 0 0,0 0 0 0 0,1 0 0 0 0,-1 0 1 0 0,0 0-1 0 0,1 0 0 0 0,-1 0 0 0 0,1-1 1 0 0,-1 1-1 0 0,1-1 0 0 0,-1 0 1 0 0,1 1-1 0 0,-1-1 0 0 0,1 0 0 0 0,0-1 7 0 0,5 1 27 0 0,0 0 0 0 0,1-1 0 0 0,-1-1 0 0 0,0 1 0 0 0,1-1 0 0 0,-1-1 0 0 0,0 1 0 0 0,0-1 0 0 0,-1-1 0 0 0,1 0 0 0 0,1-1-27 0 0,20-16 104 0 0,-1-1-1 0 0,-1-2 0 0 0,-1 0 0 0 0,-1-2 1 0 0,-1-1-1 0 0,-1-1 0 0 0,-2 0 0 0 0,-1-2 0 0 0,-1-1 1 0 0,6-15-104 0 0,22-12-70 0 0,-46 58 6 0 0,-1 0-30 0 0,0 0-54 0 0,0 23-482 0 0,1 177-4418 0 0,-1-198 5037 0 0,0-1-1 0 0,0 1 0 0 0,0-1 0 0 0,0 1 1 0 0,0-1-1 0 0,0 1 0 0 0,1-1 0 0 0,-1 1 0 0 0,0-1 1 0 0,1 1-1 0 0,-1-1 0 0 0,1 0 0 0 0,-1 1 1 0 0,1-1-1 0 0,0 1 0 0 0,0-1 0 0 0,0 0 0 0 0,-1 0 1 0 0,1 0-1 0 0,0 1 0 0 0,0-1 0 0 0,1 0 1 0 0,-1 0-1 0 0,0 0 0 0 0,0-1 0 0 0,0 1 0 0 0,1 0 1 0 0,-1 0-1 0 0,0-1 0 0 0,1 1 0 0 0,-1 0 1 0 0,1-1-1 0 0,-1 0 0 0 0,1 1 0 0 0,-1-1 0 0 0,0 0 1 0 0,1 0-1 0 0,0 0 0 0 0,-1 0 0 0 0,1 0 1 0 0,-1 0-1 0 0,1 0 0 0 0,-1 0 0 0 0,0 0 0 0 0,1-1 1 0 0,-1 1-1 0 0,1-1 0 0 0,-1 1 0 0 0,1-1 1 0 0,-1 0-1 0 0,0 1 0 0 0,1-1 0 0 0,-1 0 0 0 0,0 0 1 0 0,0 0-1 0 0,0 0 0 0 0,0 0 0 0 0,0 0 1 0 0,1-1 11 0 0,63-98 3055 0 0,-41 66-2108 0 0,-7 14-879 0 0,1-49 681 0 0,-7 15-338 0 0,-7-26 743 0 0,-4 79-1113 0 0,0 1 14 0 0,0 0 37 0 0,0 0-43 0 0,0 0-8 0 0,0 0-19 0 0,0 0-26 0 0,0 0 9 0 0,0 0-14 0 0,0 0-7 0 0,0 0-32 0 0,4 23-214 0 0,44 201 801 0 0,-29-120-550 0 0,29 14-22 0 0,-47-118 40 0 0,-1 1-1 0 0,1 0 1 0 0,0-1-1 0 0,-1 1 1 0 0,1-1-1 0 0,0 0 1 0 0,-1 1-1 0 0,1-1 1 0 0,0 1-1 0 0,0-1 1 0 0,0 0-1 0 0,0 0 1 0 0,-1 1-1 0 0,1-1 1 0 0,0 0-1 0 0,0 0 1 0 0,0 0-1 0 0,0 0 1 0 0,0 0-1 0 0,-1 0 1 0 0,1 0-1 0 0,0 0 0 0 0,0 0 1 0 0,0-1-1 0 0,0 1 1 0 0,0 0-1 0 0,-1 0 1 0 0,1-1-1 0 0,0 1 1 0 0,0-1-1 0 0,-1 1 1 0 0,1-1-1 0 0,0 1 1 0 0,0-1-1 0 0,-1 1 1 0 0,1-1-1 0 0,-1 1 1 0 0,1-1-1 0 0,0 0 1 0 0,-1 1-1 0 0,1-1 1 0 0,-1 0-1 0 0,0 0 1 0 0,1 1-1 0 0,-1-1 1 0 0,1 0-7 0 0,21-37 532 0 0,42-178 449 0 0,-24 62-882 0 0,-35 153-3546 0 0,1 9-8841 0 0,-5-7 944 0 0</inkml:trace>
  <inkml:trace contextRef="#ctx0" brushRef="#br0" timeOffset="1460.481">2562 598 17596 0 0,'0'0'1273'0'0,"0"0"-523"0"0,0 0-182 0 0,0 0 48 0 0,0 0 35 0 0,0 0-46 0 0,0 0-142 0 0,0 0-183 0 0,0 0-124 0 0,0 0-82 0 0,0 0-37 0 0,0 0-16 0 0,1 31-46 0 0,0 134-198 0 0,0-159-417 0 0,-2 5 281 0 0,-1-4-8559 0 0,0-4-2143 0 0</inkml:trace>
  <inkml:trace contextRef="#ctx0" brushRef="#br0" timeOffset="1628.483">2503 317 13355 0 0,'0'0'2840'0'0,"0"0"-959"0"0,0 0-433 0 0,0 0-296 0 0,0 0-303 0 0,0 0-145 0 0,0 0-264 0 0,0 0-160 0 0,0 0-136 0 0,0 0-136 0 0,0 0-152 0 0,0 0-216 0 0,0 0-288 0 0,0 0-473 0 0,-48-178-951 0 0,53 178-2953 0 0,-3 0-7258 0 0</inkml:trace>
  <inkml:trace contextRef="#ctx0" brushRef="#br0" timeOffset="1939.37">2873 1 15123 0 0,'0'0'2141'0'0,"0"0"-802"0"0,0 0-522 0 0,0 0-151 0 0,0 0-22 0 0,0 0 89 0 0,0 0 62 0 0,0 0-13 0 0,0 0-69 0 0,0 0-70 0 0,0 0-71 0 0,0 0-103 0 0,0 0-64 0 0,12 32-77 0 0,39 107-98 0 0,-34-45 48 0 0,-17-74-224 0 0,0 553 228 0 0,4-519-752 0 0,-4-53 269 0 0,-9-2-5500 0 0,-31-39-10609 0 0,33 35 11978 0 0</inkml:trace>
  <inkml:trace contextRef="#ctx0" brushRef="#br0" timeOffset="2709.808">2776 540 1584 0 0,'0'0'1418'0'0,"0"0"-346"0"0,0 0-38 0 0,0 0 182 0 0,0 0 54 0 0,0 0-146 0 0,0 0-188 0 0,0 0-250 0 0,0 0-260 0 0,0 0-182 0 0,0 0-129 0 0,0 0-51 0 0,35 4-23 0 0,107 11 19 0 0,28-7 735 0 0,-36-24 1368 0 0,-121 13-1744 0 0,4-1 3967 0 0,-17 34-1950 0 0,-1-25-2411 0 0,1 0 1 0 0,-1 0 0 0 0,1 0-1 0 0,0 0 1 0 0,1 0-1 0 0,-1 0 1 0 0,1 0 0 0 0,0 0-1 0 0,1-1 1 0 0,-1 1 0 0 0,1 0-1 0 0,0-1 1 0 0,0 1-1 0 0,0-1 1 0 0,0 1 0 0 0,1-1-1 0 0,0 0 1 0 0,0 0 0 0 0,0 0-1 0 0,0-1 1 0 0,1 1 0 0 0,-1-1-1 0 0,1 1 1 0 0,0-1-1 0 0,0 0 1 0 0,0-1 0 0 0,1 1-1 0 0,-1-1 1 0 0,0 0 0 0 0,1 0-1 0 0,0 0 1 0 0,-1-1 0 0 0,1 1-1 0 0,0-1 1 0 0,0 0-1 0 0,3 0-25 0 0,-3-1 52 0 0,0 0 0 0 0,0 0 0 0 0,1-1 0 0 0,-1 1 0 0 0,0-1 0 0 0,0 0 0 0 0,0-1 0 0 0,0 1 0 0 0,0-1 0 0 0,0 0 0 0 0,0 0 0 0 0,0 0 0 0 0,-1-1 0 0 0,1 0 0 0 0,-1 0 0 0 0,0 0-1 0 0,1 0 1 0 0,-2-1 0 0 0,3-1-52 0 0,189-192 1453 0 0,-164 174-1000 0 0,-30 23-432 0 0,-1 0 5 0 0,23 151 1138 0 0,-15-121-1104 0 0,2 0 0 0 0,1-1 0 0 0,2 0 0 0 0,0-1 0 0 0,2 0 0 0 0,4 4-60 0 0,28 57 161 0 0,-21-37-95 0 0,-2 1 0 0 0,-3 2 0 0 0,-2 0 0 0 0,-3 0 0 0 0,0 10-66 0 0,-12-52 26 0 0,-1 0-1 0 0,0 1 1 0 0,-1-1-1 0 0,-1 1 1 0 0,0-1 0 0 0,0 1-1 0 0,-2-1 1 0 0,1 1 0 0 0,-2-1-1 0 0,0 1 1 0 0,-1-1 0 0 0,0 0-1 0 0,-1 0 1 0 0,0 0 0 0 0,-1 0-1 0 0,0-1 1 0 0,-7 10-26 0 0,-12 6 56 0 0,-2-2-1 0 0,0-1 1 0 0,-2-1-1 0 0,-1-2 1 0 0,0-1-1 0 0,-2-1 1 0 0,0-1-1 0 0,-2-2 1 0 0,-11 4-56 0 0,42-19 0 0 0,1-1 0 0 0,0 0 0 0 0,0 0 0 0 0,-1 0 1 0 0,1 1-1 0 0,-1-1 0 0 0,1 0 0 0 0,-1-1 0 0 0,1 1 0 0 0,-1 0 0 0 0,1 0 0 0 0,-1-1 0 0 0,0 1 0 0 0,0-1 0 0 0,1 1 1 0 0,-1-1-1 0 0,0 0 0 0 0,0 0 0 0 0,1 0 0 0 0,-1 0 0 0 0,0 0 0 0 0,0 0 0 0 0,1 0 0 0 0,-1-1 0 0 0,0 1 0 0 0,0 0 1 0 0,1-1-1 0 0,-1 0 0 0 0,0 1 0 0 0,1-1 0 0 0,-1 0 0 0 0,1 0 0 0 0,-1 0 0 0 0,1 0 0 0 0,-1 0 0 0 0,1 0 0 0 0,0 0 1 0 0,-1-1-1 0 0,1 1 0 0 0,0 0 0 0 0,0-1 0 0 0,0 1 0 0 0,0-1 0 0 0,0 0 0 0 0,5-25-13 0 0,0 0 0 0 0,3 0 0 0 0,0 1-1 0 0,1 0 1 0 0,2 0 0 0 0,0 1 0 0 0,2 0 0 0 0,1 0-1 0 0,1 2 1 0 0,1 0 0 0 0,2-2 13 0 0,-1-1-28 0 0,-10 16 16 0 0,29-51-122 0 0,2 2 0 0 0,3 1 0 0 0,2 2 0 0 0,2 3 0 0 0,46-43 134 0 0,62-8-2642 0 0,-125 94-389 0 0,-17 9-1073 0 0,0 0-4132 0 0,-6 1-1202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18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319 521 0 0 0,'0'0'348'0'0,"0"0"787"0"0,0 0 349 0 0,0 0 137 0 0,0 0 44 0 0,0 0-78 0 0,0 0-90 0 0,0 0-170 0 0,0 0-151 0 0,0 0-104 0 0,1-4-150 0 0,-2-27 2948 0 0,-3 29-3660 0 0,1 0 0 0 0,-1 0-1 0 0,0 1 1 0 0,0-1 0 0 0,0 1 0 0 0,0 0 0 0 0,0 0 0 0 0,0 0 0 0 0,-1 1 0 0 0,1 0 0 0 0,0-1-1 0 0,0 2 1 0 0,0-1 0 0 0,0 0 0 0 0,-1 1 0 0 0,1 0 0 0 0,0 0 0 0 0,0 0 0 0 0,0 0 0 0 0,0 1-1 0 0,0-1 1 0 0,1 1 0 0 0,-1 0 0 0 0,0 0 0 0 0,1 0 0 0 0,-3 3-210 0 0,-87 78-59 0 0,88-78 199 0 0,-6 7-144 0 0,0 0-1 0 0,1 1 0 0 0,0 0 0 0 0,1 1 1 0 0,0 0-1 0 0,1 0 0 0 0,1 1 0 0 0,0 0 1 0 0,1 1-1 0 0,1-1 0 0 0,0 1 0 0 0,1 0 1 0 0,1 0-1 0 0,0 0 0 0 0,1 1 0 0 0,1-1 1 0 0,1 1-1 0 0,1 10 5 0 0,-1-24-4 0 0,1 1 0 0 0,0 0 0 0 0,0 0 0 0 0,0-1 0 0 0,1 1 0 0 0,-1 0 0 0 0,1-1 0 0 0,0 1 0 0 0,0-1 0 0 0,0 0 0 0 0,0 0 0 0 0,1 1 0 0 0,-1-1 0 0 0,1-1 0 0 0,0 1 0 0 0,0 0 0 0 0,0-1 0 0 0,0 0 0 0 0,0 1 0 0 0,0-1 0 0 0,1 0 0 0 0,-1-1 0 0 0,1 1 0 0 0,-1-1 0 0 0,1 1 0 0 0,0-1 0 0 0,0 0 0 0 0,-1 0 0 0 0,1-1 0 0 0,0 1 0 0 0,3-1 4 0 0,1 1 33 0 0,0-1-1 0 0,0 0 1 0 0,0-1-1 0 0,0 0 1 0 0,0 0 0 0 0,0-1-1 0 0,-1 0 1 0 0,1 0-1 0 0,0-1 1 0 0,-1 1-1 0 0,0-2 1 0 0,1 1-1 0 0,-1-1 1 0 0,6-5-33 0 0,13-11 128 0 0,-2-2 1 0 0,0 0-1 0 0,-1-2 1 0 0,-2 0-1 0 0,0-2 1 0 0,12-20-129 0 0,54-100 169 0 0,-87 146-227 0 0,0 1 0 0 0,1-1 1 0 0,-1 0-1 0 0,0 0 0 0 0,0 0 0 0 0,1 1 0 0 0,-1-1 0 0 0,0 0 0 0 0,0 0 1 0 0,1 0-1 0 0,-1 0 0 0 0,0 1 0 0 0,1-1 0 0 0,-1 0 0 0 0,0 0 58 0 0,-6 21-61 0 0,-19 143-91 0 0,25-154 127 0 0,0 1 0 0 0,0-1 0 0 0,1 0 0 0 0,1 0 1 0 0,0 0-1 0 0,0 0 0 0 0,1 0 0 0 0,0 0 0 0 0,1 0 1 0 0,0-1-1 0 0,0 0 0 0 0,1 0 0 0 0,0 0 1 0 0,1 0-1 0 0,0-1 0 0 0,0 0 0 0 0,1 0 0 0 0,0-1 1 0 0,0 0-1 0 0,1 0 0 0 0,0 0 0 0 0,0-1 0 0 0,1 0 1 0 0,-1-1-1 0 0,1 0 0 0 0,0 0 0 0 0,5 1 25 0 0,-4-4 6 0 0,-1-1 0 0 0,1 1 1 0 0,0-2-1 0 0,-1 1 0 0 0,1-1 0 0 0,0-1 0 0 0,-1 0 0 0 0,1 0 0 0 0,0-1 0 0 0,-1 0 0 0 0,0-1 1 0 0,1 0-1 0 0,-1 0 0 0 0,0-1 0 0 0,-1 0 0 0 0,1-1 0 0 0,0 0-6 0 0,136-104 383 0 0,-121 88-320 0 0,17-18 67 0 0,-2-2 1 0 0,-1-2-1 0 0,-3-1 1 0 0,-1-2-1 0 0,-3-1 0 0 0,18-37-130 0 0,-29 52 15 0 0,-1-1 0 0 0,-2-1-1 0 0,-1-1 1 0 0,-2 0 0 0 0,-2-1-1 0 0,-1-1 1 0 0,-2 0 0 0 0,-1 0-1 0 0,-2 0 1 0 0,0-20-15 0 0,-6 52-8 0 0,-1 1 0 0 0,0-1-1 0 0,0 1 1 0 0,0-1 0 0 0,-1 1-1 0 0,1-1 1 0 0,-1 1 0 0 0,0 0-1 0 0,0 0 1 0 0,-1 0 0 0 0,1 0 0 0 0,-1 0-1 0 0,0 1 1 0 0,0-1 0 0 0,0 1-1 0 0,-1-1 1 0 0,1 1 0 0 0,-1 0-1 0 0,1 1 1 0 0,-1-1 0 0 0,0 1 0 0 0,0-1-1 0 0,0 1 1 0 0,-1 0 0 0 0,1 1-1 0 0,0-1 1 0 0,-1 1 0 0 0,1 0-1 0 0,-1 0 1 0 0,1 0 0 0 0,-1 0 0 0 0,0 1-1 0 0,1 0 1 0 0,-1 0 0 0 0,0 0-1 0 0,1 1 1 0 0,-1 0 0 0 0,1-1-1 0 0,-1 1 1 0 0,1 1 0 0 0,-1-1 0 0 0,1 1-1 0 0,0 0 1 0 0,-1 0 0 0 0,1 0-1 0 0,0 0 1 0 0,1 1 0 0 0,-1 0-1 0 0,-2 1 9 0 0,-14 16-10 0 0,0 2 1 0 0,1 0-1 0 0,1 1 0 0 0,1 0 0 0 0,1 2 0 0 0,1 0 0 0 0,1 0 0 0 0,1 2 0 0 0,2-1 0 0 0,1 2 0 0 0,0-1 0 0 0,3 2 0 0 0,0-1 0 0 0,1 1 0 0 0,2-1 1 0 0,1 1-1 0 0,2 1 0 0 0,1 18 10 0 0,1-33 2 0 0,1 1 0 0 0,1-1 1 0 0,0 0-1 0 0,1 0 0 0 0,1 0 1 0 0,0 0-1 0 0,1-1 0 0 0,1 1 1 0 0,0-1-1 0 0,1-1 0 0 0,0 0 0 0 0,1 0 1 0 0,1-1-1 0 0,0 0 0 0 0,0 0 1 0 0,1-1-1 0 0,1 0 0 0 0,0-1 1 0 0,0-1-1 0 0,1 0 0 0 0,0 0 1 0 0,0-2-1 0 0,1 1 0 0 0,0-2 1 0 0,1 0-1 0 0,-1 0 0 0 0,1-2 0 0 0,0 0 1 0 0,1 0-1 0 0,2-1-2 0 0,26-10-1617 0 0,-22-16-7300 0 0,-19 15-541 0 0</inkml:trace>
  <inkml:trace contextRef="#ctx0" brushRef="#br0" timeOffset="303.047">1610 525 7546 0 0,'0'0'2301'0'0,"0"0"-528"0"0,0 0-286 0 0,0 0-90 0 0,0 0-103 0 0,0 0-150 0 0,0 0-248 0 0,0 0-263 0 0,0 0-220 0 0,0 0-149 0 0,0 0-99 0 0,-21 35-63 0 0,-62 108-40 0 0,61-74-20 0 0,22-57-31 0 0,0-9-6 0 0,0 1 1 0 0,0 0 0 0 0,0 0 0 0 0,1 0 0 0 0,-1-1 0 0 0,1 1 0 0 0,0 0 0 0 0,0-1 0 0 0,0 1 0 0 0,0 0 0 0 0,1-1 0 0 0,-1 0 0 0 0,1 1 0 0 0,0-1 0 0 0,0 0 0 0 0,0 0 0 0 0,1 0 0 0 0,-1 0 0 0 0,1 0 0 0 0,0 0 0 0 0,-1-1 0 0 0,1 0 0 0 0,0 1 0 0 0,1-1 0 0 0,-1 0 0 0 0,0 0 0 0 0,0-1 0 0 0,1 1-1 0 0,-1-1 1 0 0,1 1 0 0 0,0-1 0 0 0,-1 0 0 0 0,1-1 0 0 0,0 1 0 0 0,0-1 0 0 0,0 1-6 0 0,5 0 122 0 0,-1-1 0 0 0,1 0 0 0 0,-1 0 0 0 0,1 0 0 0 0,-1-1 0 0 0,0 0 0 0 0,1-1 0 0 0,-1 0 0 0 0,0 0 0 0 0,0-1 0 0 0,0 0 0 0 0,0-1 0 0 0,0 1 0 0 0,-1-1-1 0 0,0-1 1 0 0,1 0 0 0 0,-2 0 0 0 0,1 0 0 0 0,0 0 0 0 0,-1-1 0 0 0,0 0 0 0 0,-1-1 0 0 0,1 1 0 0 0,-1-1 0 0 0,-1 0 0 0 0,1-1 0 0 0,1-4-122 0 0,0-1 143 0 0,0 0-1 0 0,-2 0 1 0 0,1-1 0 0 0,-2 1-1 0 0,0-1 1 0 0,0 0 0 0 0,-2 0 0 0 0,1 0-1 0 0,-2 0 1 0 0,0-7-143 0 0,0 16-61 0 0,0 0-1 0 0,-1 0 0 0 0,1 0 1 0 0,-1 0-1 0 0,0 0 1 0 0,-1 0-1 0 0,1 0 1 0 0,-1 0-1 0 0,0 1 1 0 0,0-1-1 0 0,0 1 1 0 0,-1-1-1 0 0,1 1 1 0 0,-1 0-1 0 0,0 0 1 0 0,0 0-1 0 0,-1 0 1 0 0,1 1-1 0 0,-1-1 0 0 0,0 1 1 0 0,0 0-1 0 0,0 0 1 0 0,0 0-1 0 0,0 1 1 0 0,-1 0-1 0 0,1-1 1 0 0,-1 2-1 0 0,0-1 1 0 0,1 0-1 0 0,-6 0 62 0 0,-32-1-4319 0 0,14 10-4847 0 0,16 0 33 0 0</inkml:trace>
  <inkml:trace contextRef="#ctx0" brushRef="#br0" timeOffset="739.406">1964 883 10658 0 0,'0'0'2369'0'0,"0"0"-547"0"0,0 0-273 0 0,0 0-81 0 0,0 0-135 0 0,0 0-176 0 0,0 0-190 0 0,0 0-199 0 0,0 0-183 0 0,22-34-119 0 0,65-108-88 0 0,-50 75 176 0 0,-18 11 177 0 0,-18 55-685 0 0,-1 1-13 0 0,0 0-9 0 0,0 0-19 0 0,0 0-63 0 0,-8 27-498 0 0,3 88 35 0 0,7-111 527 0 0,0-1-1 0 0,0 1 1 0 0,0 0-1 0 0,1-1 0 0 0,0 1 1 0 0,-1-1-1 0 0,1 0 1 0 0,0 0-1 0 0,1 0 1 0 0,-1 0-1 0 0,0 0 0 0 0,1-1 1 0 0,0 1-1 0 0,0-1 1 0 0,-1 0-1 0 0,1 0 0 0 0,0-1 1 0 0,1 1-1 0 0,-1-1 1 0 0,0 0-1 0 0,0 0 1 0 0,0 0-1 0 0,1-1 0 0 0,-1 1 1 0 0,1-1-1 0 0,-1 0 1 0 0,0-1-1 0 0,1 1 0 0 0,-1-1 1 0 0,0 1-1 0 0,0-1 1 0 0,1 0-1 0 0,0-1-5 0 0,4-2 189 0 0,0-1 0 0 0,-1 0 1 0 0,0-1-1 0 0,1 0 0 0 0,-2 0 0 0 0,1-1 0 0 0,-1 1 0 0 0,0-2 1 0 0,0 1-1 0 0,-1-1 0 0 0,0 0 0 0 0,0 0 0 0 0,2-6-189 0 0,-4 7-80 0 0,0 1 0 0 0,-1-1 0 0 0,0 1 0 0 0,0-1 0 0 0,-1 0 0 0 0,0 0-1 0 0,0 0 1 0 0,0-1 0 0 0,-1 1 0 0 0,0 0 0 0 0,-1-1 0 0 0,1 1 0 0 0,-2-3 80 0 0,-3 10-10074 0 0,3 0-1618 0 0</inkml:trace>
  <inkml:trace contextRef="#ctx0" brushRef="#br0" timeOffset="1387.443">2950 529 11707 0 0,'0'0'2129'0'0,"0"0"-330"0"0,0 0-156 0 0,0 0-102 0 0,0 0-181 0 0,0 0-205 0 0,0 0-218 0 0,0 0-182 0 0,0 0-149 0 0,0 0-97 0 0,0 0-94 0 0,0 0-92 0 0,0 0-57 0 0,-14-10-63 0 0,-49-27-51 0 0,61 36-142 0 0,-1 0 0 0 0,0 0-1 0 0,1 1 1 0 0,-1-1 0 0 0,1 1-1 0 0,-1-1 1 0 0,0 1 0 0 0,1 0-1 0 0,-1 0 1 0 0,0 0 0 0 0,1 1 0 0 0,-1-1-1 0 0,0 1 1 0 0,1-1 0 0 0,-1 1-1 0 0,1 0 1 0 0,-1 0 0 0 0,1 0 0 0 0,-1 0-1 0 0,1 0 1 0 0,0 1 0 0 0,0-1-1 0 0,-1 1 1 0 0,1-1 0 0 0,-1 2-10 0 0,-3 2 15 0 0,-7 3-25 0 0,1 1 0 0 0,1 0 0 0 0,0 1 0 0 0,0 1 0 0 0,1 0 1 0 0,0 0-1 0 0,1 1 0 0 0,0 0 0 0 0,1 0 0 0 0,1 1 1 0 0,0 0-1 0 0,0 1 0 0 0,1 0 0 0 0,1 0 0 0 0,0 0 1 0 0,1 0-1 0 0,1 1 0 0 0,0-1 0 0 0,1 1 0 0 0,0 12 10 0 0,2-25-8 0 0,0 0-1 0 0,0 0 0 0 0,0 0 0 0 0,0 0 0 0 0,1 0 0 0 0,-1 0 0 0 0,1 0 0 0 0,-1-1 0 0 0,1 1 1 0 0,0 0-1 0 0,-1 0 0 0 0,1-1 0 0 0,0 1 0 0 0,0 0 0 0 0,0-1 0 0 0,0 1 0 0 0,1-1 0 0 0,-1 1 0 0 0,0-1 1 0 0,1 0-1 0 0,-1 0 0 0 0,1 1 0 0 0,-1-1 0 0 0,1 0 0 0 0,-1 0 0 0 0,1 0 0 0 0,0-1 0 0 0,0 1 1 0 0,-1 0-1 0 0,1-1 0 0 0,0 1 0 0 0,0-1 0 0 0,0 1 0 0 0,0-1 0 0 0,0 0 0 0 0,-1 0 0 0 0,1 0 0 0 0,0 0 1 0 0,1 0 8 0 0,75-20 82 0 0,178-168 920 0 0,-253 186-996 0 0,0 0-1 0 0,0 0 1 0 0,1 0 0 0 0,-1 1 0 0 0,1 0-1 0 0,-1-1 1 0 0,1 1 0 0 0,0 1-1 0 0,-1-1 1 0 0,1 0 0 0 0,0 1 0 0 0,0 0-1 0 0,-1 0 1 0 0,1 0 0 0 0,0 0-1 0 0,0 1 1 0 0,-1-1 0 0 0,1 1 0 0 0,0 0-1 0 0,-1 0 1 0 0,1 1 0 0 0,-1-1 0 0 0,1 1-1 0 0,-1-1 1 0 0,0 1 0 0 0,1 0-1 0 0,-1 0 1 0 0,0 1 0 0 0,0-1 0 0 0,-1 0-1 0 0,1 1 1 0 0,0 0 0 0 0,-1 0-1 0 0,0 0 1 0 0,1 0 0 0 0,-1 0 0 0 0,0 0-1 0 0,0 2-5 0 0,4 18 37 0 0,-1 0 0 0 0,-1 0 0 0 0,-1 0 0 0 0,-1 0 0 0 0,-1 1-1 0 0,-1-1 1 0 0,-1 0 0 0 0,-5 24-37 0 0,-10 229-56 0 0,16-224 16 0 0,2-25 31 0 0,-1 0-1 0 0,-1 1 1 0 0,-2-1-1 0 0,-1 0 1 0 0,-1 0-1 0 0,-1 0 1 0 0,-1 0-1 0 0,-1-1 1 0 0,-10 23 9 0 0,11-40-1 0 0,1-1 0 0 0,-1 0 0 0 0,0 0 0 0 0,-1 0 0 0 0,0 0 0 0 0,0-1 0 0 0,-1 0 0 0 0,0-1 0 0 0,0 0 0 0 0,0 0 0 0 0,-1-1 0 0 0,1 0 0 0 0,-2 0 0 0 0,1-1 0 0 0,0 0 0 0 0,-1 0 0 0 0,0-1 0 0 0,1-1 0 0 0,-1 0 0 0 0,0 0 1 0 0,-1-1-1 0 0,1 0 0 0 0,0-1 0 0 0,0 0 0 0 0,-1 0 1 0 0,7-2-1 0 0,-1 0 1 0 0,1-1-1 0 0,0 1 1 0 0,0-1 0 0 0,0 0-1 0 0,0 0 1 0 0,0 0-1 0 0,1 0 1 0 0,-1-1-1 0 0,1 1 1 0 0,0-1-1 0 0,0 0 1 0 0,0 0 0 0 0,1 0-1 0 0,0 0 1 0 0,-1-1-1 0 0,1 1 1 0 0,1-1-1 0 0,-1 1 1 0 0,1-1 0 0 0,-1 0-1 0 0,1 0 1 0 0,1 1-1 0 0,-1-1 1 0 0,1 0-1 0 0,-1 0 1 0 0,2 0 0 0 0,-1 0-1 0 0,0 0 1 0 0,1 1-1 0 0,0-1 1 0 0,0 0-1 0 0,0 0 1 0 0,1 1 0 0 0,0-1-1 0 0,-1 1 1 0 0,2-1-1 0 0,-1 1 1 0 0,0 0-1 0 0,3-2 1 0 0,26-38-96 0 0,3 1-1 0 0,1 2 0 0 0,3 2 0 0 0,0 1 1 0 0,36-26 96 0 0,-64 56-54 0 0,51-51-1016 0 0,-14 13-6822 0 0,-36 35-88 0 0,-6 3-1129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2208 0 0,'0'0'1185'0'0,"0"0"72"0"0,0 0 190 0 0,0 0 116 0 0,0 0 35 0 0,0 0-124 0 0,0 0-207 0 0,0 0-183 0 0,0 0-172 0 0,0 0-121 0 0,0 0-134 0 0,-35 4-105 0 0,-110 16-90 0 0,68 6 305 0 0,-27 32 1733 0 0,103-57-2488 0 0,1 0-1 0 0,-1 0 1 0 0,0 0-1 0 0,1 0 1 0 0,-1 0-1 0 0,0 0 1 0 0,1 1-1 0 0,-1-1 1 0 0,1 0 0 0 0,0 0-1 0 0,-1 1 1 0 0,1-1-1 0 0,0 0 1 0 0,0 0-1 0 0,0 1 1 0 0,0-1-1 0 0,0 0 1 0 0,0 1-1 0 0,0-1 1 0 0,0 0-1 0 0,0 1 1 0 0,1-1-1 0 0,-1 0 1 0 0,1 0-1 0 0,-1 0 1 0 0,1 1 0 0 0,-1-1-1 0 0,1 0 1 0 0,-1 0-1 0 0,1 0 1 0 0,0 0-1 0 0,0 0 1 0 0,0 0-1 0 0,0 0 1 0 0,-1 0-1 0 0,1 0 1 0 0,1 0-1 0 0,-1-1 1 0 0,0 1-1 0 0,0 0-11 0 0,46 31 166 0 0,150 56 511 0 0,-194-84-622 0 0,0 0 1 0 0,-1 0-1 0 0,1 0 0 0 0,-1 0 0 0 0,1 0 0 0 0,-1 1 0 0 0,-1-1 0 0 0,1 1 0 0 0,-1-1 0 0 0,1 1 0 0 0,-1-1 0 0 0,-1 1 0 0 0,1 0 0 0 0,-1 0 0 0 0,1 0 0 0 0,-2-1 0 0 0,1 1 0 0 0,0 0 0 0 0,-1 0 0 0 0,0-1 0 0 0,0 1 0 0 0,0 0 0 0 0,-1-1 0 0 0,1 1 0 0 0,-1-1 0 0 0,0 1 0 0 0,0-1 0 0 0,-1 0 0 0 0,0 0 0 0 0,1 0 0 0 0,-1 0 0 0 0,0-1 0 0 0,-1 1 0 0 0,1-1 0 0 0,-1 0 0 0 0,1 1 0 0 0,-1-2 0 0 0,0 1 0 0 0,0 0 0 0 0,0-1 0 0 0,-2 1-55 0 0,-8 7 22 0 0,-1 0 1 0 0,0 0-1 0 0,-1-2 1 0 0,0 0-1 0 0,0 0 1 0 0,-1-2 0 0 0,1 0-1 0 0,-2-1 1 0 0,1 0-1 0 0,-1-2 1 0 0,1 0-1 0 0,-1-1 1 0 0,-14 0-23 0 0,28-2-191 0 0,-28-6-64 0 0,30-15-5250 0 0,16 6-3526 0 0,-8 10 436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0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69 7802 0 0,'0'0'1424'0'0,"0"0"-154"0"0,0 0 138 0 0,0 0 204 0 0,0 0 87 0 0,0 0-117 0 0,0 0-294 0 0,0 0-317 0 0,-26 36-265 0 0,-77 115-208 0 0,78-92-144 0 0,25-54-322 0 0,0 0 0 0 0,0 0 0 0 0,1 0 1 0 0,-1 0-1 0 0,1 0 0 0 0,0-1 0 0 0,1 1 0 0 0,-1 0 0 0 0,1 0 1 0 0,0-1-1 0 0,0 1 0 0 0,1-1 0 0 0,-1 0 0 0 0,1 0 1 0 0,0 0-1 0 0,0 0 0 0 0,0 0 0 0 0,1-1 0 0 0,-1 1 1 0 0,1-1-1 0 0,0 0 0 0 0,0 0 0 0 0,0 0 0 0 0,0 0 1 0 0,0-1-1 0 0,1 0 0 0 0,-1 0 0 0 0,1 0 0 0 0,0 0 1 0 0,-1-1-1 0 0,1 0 0 0 0,0 0 0 0 0,0 0 0 0 0,0-1 0 0 0,0 1 1 0 0,0-1-33 0 0,11-1 95 0 0,0-1 1 0 0,-1-1-1 0 0,1-1 0 0 0,-1 0 1 0 0,0 0-1 0 0,0-2 1 0 0,-1 0-1 0 0,1 0 0 0 0,-1-2 1 0 0,0 1-1 0 0,-1-2 1 0 0,0 0-1 0 0,0-1 1 0 0,-1 0-1 0 0,-1 0 0 0 0,1-2 1 0 0,-2 1-1 0 0,1-1 1 0 0,-2-1-1 0 0,0 0 1 0 0,0 0-1 0 0,-1-1 0 0 0,-1 0 1 0 0,0 0-1 0 0,-1-1 1 0 0,-1 0-1 0 0,2-5-95 0 0,-5 16-34 0 0,0-1 0 0 0,0 0-1 0 0,-1 0 1 0 0,1 0 0 0 0,-1 0-1 0 0,0 0 1 0 0,0-1 0 0 0,-1 1 0 0 0,1 0-1 0 0,-1 0 1 0 0,-1-1 0 0 0,1 1-1 0 0,-1 0 1 0 0,1 0 0 0 0,-2 0 0 0 0,1-1-1 0 0,0 1 1 0 0,-1 0 0 0 0,0 1-1 0 0,0-1 1 0 0,-1 0 0 0 0,1 1 0 0 0,-1-1-1 0 0,0 1 1 0 0,0 0 0 0 0,0 0-1 0 0,-1 0 1 0 0,0 0 0 0 0,1 0 0 0 0,-1 1-1 0 0,-1 0 1 0 0,1 0 0 0 0,0 0-1 0 0,-1 0 1 0 0,1 0 0 0 0,-1 1 0 0 0,0 0-1 0 0,-2-1 35 0 0,-61 6-3834 0 0,49 6-314 0 0,0 5-3286 0 0,11-6-196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1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1 428 2561 0 0,'0'0'3484'0'0,"0"0"-982"0"0,0 0-532 0 0,0 0-176 0 0,0 0-135 0 0,0 0-182 0 0,0 0-182 0 0,0 0-212 0 0,0 0-200 0 0,0 0-156 0 0,0 0-135 0 0,0 0-71 0 0,22-34-51 0 0,70-108-55 0 0,-77 116-154 0 0,2 0 1 0 0,1 1 0 0 0,1 1 0 0 0,1 0-1 0 0,1 1 1 0 0,1 2 0 0 0,5-4-262 0 0,-27 25 2 0 0,6-6 12 0 0,0 0 0 0 0,0 1 0 0 0,1-1 0 0 0,-1 2 0 0 0,1-1 0 0 0,0 0 0 0 0,0 1 0 0 0,1 1 0 0 0,-1-1 0 0 0,1 1-1 0 0,0 0 1 0 0,7-1-14 0 0,-14 5-5 0 0,1 0-1 0 0,-1 0 0 0 0,0 1 0 0 0,1-1 0 0 0,-1 0 0 0 0,0 1 1 0 0,0-1-1 0 0,0 0 0 0 0,0 1 0 0 0,0 0 0 0 0,0-1 0 0 0,0 1 1 0 0,-1-1-1 0 0,1 1 0 0 0,-1 0 0 0 0,1 0 0 0 0,-1-1 0 0 0,1 1 1 0 0,-1 0-1 0 0,0 0 0 0 0,0 0 0 0 0,0-1 0 0 0,0 1 0 0 0,0 0 1 0 0,-1 1 5 0 0,1-3 1 0 0,0 17 54 0 0,-1 0 0 0 0,-1 0 0 0 0,-1-1 0 0 0,0 1-1 0 0,-1-1 1 0 0,-1 0 0 0 0,-4 11-55 0 0,-7 22 58 0 0,14-6-108 0 0,51-48 244 0 0,178-151 141 0 0,-48 45-335 0 0,-179 110-5 0 0,1 1 1 0 0,-1 0 0 0 0,1-1 0 0 0,-1 1 0 0 0,1 0 0 0 0,-1 0 0 0 0,1-1 0 0 0,-1 1 0 0 0,1 0 0 0 0,-1 0 0 0 0,1 0 0 0 0,-1 0-1 0 0,1 0 1 0 0,-1 0 0 0 0,1 0 0 0 0,-1 0 0 0 0,1 0 0 0 0,-1 0 0 0 0,1 0 0 0 0,0 0 0 0 0,-1 0 0 0 0,1 0 0 0 0,-1 0 0 0 0,1 1 0 0 0,-1-1-1 0 0,1 0 1 0 0,-1 0 0 0 0,1 1 0 0 0,-1-1 0 0 0,0 0 0 0 0,1 1 0 0 0,-1-1 0 0 0,1 0 0 0 0,-1 1 0 0 0,0-1 0 0 0,1 1 0 0 0,-1-1-1 0 0,0 1 1 0 0,1-1 0 0 0,-1 0 0 0 0,0 1 0 0 0,0-1 0 0 0,1 1 0 0 0,-1-1 0 0 0,0 1 0 0 0,0 0 0 0 0,0-1 0 0 0,0 1 0 0 0,0-1 0 0 0,0 1-1 0 0,0-1 1 0 0,0 1 0 0 0,0-1 0 0 0,0 1 0 0 0,0-1 0 0 0,0 1 0 0 0,0-1 0 0 0,0 1 0 0 0,-1 0 0 0 0,1-1 0 0 0,0 1 0 0 0,0-1-1 0 0,0 1 1 0 0,-1-1 0 0 0,1 0 0 0 0,-1 1 4 0 0,-14 46 192 0 0,11-39-185 0 0,3-6-5 0 0,-4 10-23 0 0,0 0 1 0 0,0 0 0 0 0,1 1 0 0 0,1-1-1 0 0,0 1 1 0 0,1 0 0 0 0,0 0-1 0 0,1 0 1 0 0,0 0 0 0 0,1 0 0 0 0,1 0-1 0 0,1 5 21 0 0,40 16-1419 0 0,-24-30-2264 0 0,-3-2-4669 0 0,-10-2-2092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1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0,'0'0'531'0'0,"0"0"909"0"0,0 0 420 0 0,0 0 330 0 0,0 0 229 0 0,0 0 2 0 0,0 0-90 0 0,0 0-306 0 0,0 0-386 0 0,0 0-359 0 0,34-9-303 0 0,106-32-216 0 0,-80 13 148 0 0,-54 21-730 0 0,1-1-46 0 0,0 0 1 0 0,-1 0-1 0 0,0 0 1 0 0,0-1-1 0 0,-1 0 1 0 0,0 0-1 0 0,0 0 0 0 0,-1 0 1 0 0,0-1-1 0 0,-1 0 1 0 0,0 0-1 0 0,-1 0 1 0 0,0 0-1 0 0,-1 0 1 0 0,1-9-134 0 0,-3 16 1 0 0,0 1 1 0 0,0 0-1 0 0,0 0 1 0 0,-1 0-1 0 0,1 0 1 0 0,-1 0-1 0 0,1 0 1 0 0,-1 0 0 0 0,0 0-1 0 0,0 1 1 0 0,1-1-1 0 0,-1 1 1 0 0,0-1-1 0 0,0 1 1 0 0,-1 0 0 0 0,1-1-1 0 0,0 1 1 0 0,0 0-1 0 0,-1 1 1 0 0,1-1-1 0 0,0 0 1 0 0,-1 1-1 0 0,1-1 1 0 0,-1 1 0 0 0,1 0-1 0 0,-1 0 1 0 0,1 0-1 0 0,-1 0 1 0 0,1 0-1 0 0,0 0 1 0 0,-1 1 0 0 0,1-1-1 0 0,-1 1 1 0 0,-1 0-2 0 0,-6 0-33 0 0,0 1 17 0 0,0 2 0 0 0,1-1 0 0 0,-1 2 0 0 0,1-1 0 0 0,-1 1 1 0 0,2 0-1 0 0,-1 1 0 0 0,0 0 0 0 0,1 1 0 0 0,0-1 0 0 0,1 2 1 0 0,-1-1-1 0 0,1 1 0 0 0,1 0 0 0 0,0 0 0 0 0,-4 7 16 0 0,2-4-5 0 0,0-1 0 0 0,1 1 0 0 0,0 0 0 0 0,1 0 0 0 0,0 1 0 0 0,1-1 0 0 0,0 1 0 0 0,1 1 0 0 0,1-1 0 0 0,-1 0 0 0 0,2 1 0 0 0,0 0 0 0 0,1 0 0 0 0,0 0 0 0 0,0-1 0 0 0,2 10 5 0 0,3-13-51 0 0,0-1 0 0 0,1 1 1 0 0,0-1-1 0 0,0 0 0 0 0,1 0 0 0 0,0 0 0 0 0,1-1 0 0 0,-1 0 0 0 0,1-1 1 0 0,1 1-1 0 0,-1-1 0 0 0,1 0 0 0 0,0-1 0 0 0,0 0 0 0 0,1 0 0 0 0,-1-1 1 0 0,1 0-1 0 0,0 0 0 0 0,0-1 0 0 0,1-1 0 0 0,-1 1 0 0 0,7 0 51 0 0,27 4-2011 0 0,-15-6-5737 0 0,-18-1-3256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4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3 971 400 0 0,'0'0'1834'0'0,"0"0"-341"0"0,0 0 118 0 0,0 0 299 0 0,0 0 159 0 0,0 0-113 0 0,0 0-310 0 0,0 0-339 0 0,0 0-242 0 0,0 0-114 0 0,0 0-55 0 0,0 0-10 0 0,-3 3 21 0 0,3-3-660 0 0,1 0 0 0 0,-1 0 0 0 0,0 1 0 0 0,0-1 0 0 0,1 0 0 0 0,-1 0 1 0 0,0 0-1 0 0,0 0 0 0 0,1 1 0 0 0,-1-1 0 0 0,0 0 0 0 0,0 0 0 0 0,0 1 0 0 0,0-1 1 0 0,0 0-1 0 0,1 0 0 0 0,-1 1-247 0 0,36-28 2459 0 0,74-99-116 0 0,-110 126-2331 0 0,0 0 1 0 0,1 1-1 0 0,-1-1 1 0 0,0 0-1 0 0,0 0 1 0 0,0 0-1 0 0,0 0 1 0 0,0 0-1 0 0,1 1 0 0 0,-1-1 1 0 0,0 0-1 0 0,0 0 1 0 0,0 0-1 0 0,0 0 1 0 0,1 0-1 0 0,-1 0 1 0 0,0 0-1 0 0,0 1 1 0 0,1-1-1 0 0,-1 0 0 0 0,0 0 1 0 0,0 0-1 0 0,0 0 1 0 0,1 0-1 0 0,-1 0 1 0 0,0 0-1 0 0,0 0 1 0 0,0 0-1 0 0,1 0 0 0 0,-1 0 1 0 0,0-1-1 0 0,0 1 1 0 0,1 0-1 0 0,-1 0 1 0 0,0 0-1 0 0,0 0 1 0 0,0 0-1 0 0,0 0 1 0 0,1 0-1 0 0,-1-1-12 0 0,-1 15-9 0 0,14 110 237 0 0,-12-33-149 0 0,1 39-36 0 0,-5 1-1 0 0,-6-1 1 0 0,-5-1 0 0 0,-8 7-43 0 0,2-36 48 0 0,28-231 663 0 0,10 65-702 0 0,2 1 0 0 0,4 0 0 0 0,2 2 0 0 0,18-29-9 0 0,-22 43-12 0 0,2 1 1 0 0,2 1-1 0 0,2 1 1 0 0,2 1-1 0 0,3 2 1 0 0,0 1-1 0 0,3 2 1 0 0,2 1-1 0 0,1 2 1 0 0,1 1-1 0 0,9-2 12 0 0,-42 33-12 0 0,0-1-1 0 0,1 1 1 0 0,0 1 0 0 0,0-1-1 0 0,0 1 1 0 0,0 1-1 0 0,0 0 1 0 0,1 0 0 0 0,0 0-1 0 0,-1 1 1 0 0,1 1 0 0 0,0-1-1 0 0,0 1 1 0 0,0 1 0 0 0,1 0 12 0 0,-8 2-6 0 0,0 1 1 0 0,1 0-1 0 0,-1 0 0 0 0,0 0 1 0 0,-1 0-1 0 0,1 0 1 0 0,0 0-1 0 0,-1 1 1 0 0,0-1-1 0 0,0 0 1 0 0,0 1-1 0 0,0-1 1 0 0,0 1-1 0 0,-1-1 1 0 0,0 1-1 0 0,1-1 1 0 0,-1 1-1 0 0,-1 0 1 0 0,1-1-1 0 0,0 1 0 0 0,-1-1 1 0 0,0 1-1 0 0,0-1 1 0 0,0 1-1 0 0,0-1 1 0 0,0 0-1 0 0,-1 1 6 0 0,-10 22 9 0 0,-2 0 1 0 0,-1 0-1 0 0,0-1 0 0 0,-2-1 0 0 0,-1-1 0 0 0,-1-1 1 0 0,-1 0-1 0 0,-1-1 0 0 0,-4 1-9 0 0,13-7-43 0 0,-2-1 0 0 0,0 0 0 0 0,-1-1 1 0 0,0 0-1 0 0,0-2 0 0 0,-2 0 0 0 0,1 0 0 0 0,-2-2 0 0 0,1 0 1 0 0,-1-1-1 0 0,0-1 0 0 0,-1 0 0 0 0,1-2 0 0 0,-2 0 0 0 0,1-1 1 0 0,0-1-1 0 0,-8 0 43 0 0,-22-14-2435 0 0,47 10 2157 0 0,1-1 1 0 0,0 1 0 0 0,0 0 0 0 0,0 0-1 0 0,0-1 1 0 0,0 1 0 0 0,0-1 0 0 0,0 1-1 0 0,1 0 1 0 0,-1-1 0 0 0,0 0 0 0 0,1 1-1 0 0,-1-1 1 0 0,1 1 0 0 0,0-1 0 0 0,-1 0-1 0 0,1 1 1 0 0,0-1 0 0 0,0 0-1 0 0,0 1 1 0 0,0-1 0 0 0,0 0 0 0 0,1 1-1 0 0,-1-1 1 0 0,0 1 0 0 0,1-1 0 0 0,-1 0-1 0 0,1 1 1 0 0,0-2 277 0 0,6-11-5957 0 0,-2 5-5183 0 0</inkml:trace>
  <inkml:trace contextRef="#ctx0" brushRef="#br0" timeOffset="816.439">1257 740 400 0 0,'0'0'2037'0'0,"0"0"-41"0"0,0 0 318 0 0,0 0 290 0 0,0 0-38 0 0,0 0-296 0 0,0 0-406 0 0,0 0-362 0 0,0 0-228 0 0,0 0-154 0 0,0 0-112 0 0,0 0-105 0 0,0 0-107 0 0,-31 21-92 0 0,-97 68-86 0 0,60-43 91 0 0,-30 33 526 0 0,93-74-1221 0 0,1-1-1 0 0,-1 1 1 0 0,1 0 0 0 0,0 0-1 0 0,1 0 1 0 0,-1 1-1 0 0,1 0 1 0 0,0-1 0 0 0,0 1-1 0 0,1 0 1 0 0,-1 0 0 0 0,1 1-1 0 0,1-1 1 0 0,-1 0-1 0 0,1 1 1 0 0,0-1 0 0 0,1 0-1 0 0,0 1 1 0 0,0-1-1 0 0,0 1 1 0 0,1-1 0 0 0,-1 1-1 0 0,2-1 1 0 0,-1 2-14 0 0,3-4 6 0 0,1 0 0 0 0,-1 0-1 0 0,0 0 1 0 0,1-1 0 0 0,0 0 0 0 0,0 0 0 0 0,0 0-1 0 0,0-1 1 0 0,0 1 0 0 0,0-1 0 0 0,1 0 0 0 0,-1-1-1 0 0,1 1 1 0 0,-1-1 0 0 0,1 0 0 0 0,0-1 0 0 0,0 0-1 0 0,-1 1 1 0 0,1-2 0 0 0,0 1 0 0 0,-1-1 0 0 0,1 1-1 0 0,5-3-5 0 0,11-4 35 0 0,1 0-1 0 0,-2-2 1 0 0,1 0-1 0 0,-2-1 1 0 0,1-2-1 0 0,-1 0 1 0 0,14-12-35 0 0,-10 9 28 0 0,134-120 181 0 0,-118 100-204 0 0,-39 35-41 0 0,-1 0-12 0 0,-1 35-149 0 0,-9 2 175 0 0,7-31 4 0 0,1-1 0 0 0,-1 0 0 0 0,1 1 0 0 0,0 0 0 0 0,0-1 0 0 0,1 1 1 0 0,0 0-1 0 0,0 0 0 0 0,0 0 0 0 0,1 0 0 0 0,0 0 0 0 0,0-1 0 0 0,0 1 0 0 0,1 0 0 0 0,0 0 0 0 0,0 0 0 0 0,0 0 0 0 0,1 0 0 0 0,0-1 0 0 0,0 1 0 0 0,0-1 0 0 0,1 0 0 0 0,0 1 0 0 0,0-1 0 0 0,0 0 0 0 0,1 0 0 0 0,-1-1 0 0 0,1 1 0 0 0,0-1 0 0 0,1 0 0 0 0,0 1 18 0 0,6-1 22 0 0,0-1 0 0 0,1 0 0 0 0,-1 0-1 0 0,1-1 1 0 0,0 0 0 0 0,0-1 0 0 0,0-1 0 0 0,0 0-1 0 0,0 0 1 0 0,0-1 0 0 0,-1-1 0 0 0,1 0 0 0 0,0 0-1 0 0,-1-1 1 0 0,1-1 0 0 0,-1 0 0 0 0,0 0 0 0 0,0-1-1 0 0,0-1 1 0 0,-1 0 0 0 0,0 0 0 0 0,0-1 0 0 0,5-5-22 0 0,38-22 253 0 0,-3-3 0 0 0,0-2 1 0 0,-3-2-1 0 0,5-8-253 0 0,-24 22 14 0 0,-2-2-1 0 0,-1 0 1 0 0,-1-2 0 0 0,-2 0-1 0 0,-1-1 1 0 0,-2-2 0 0 0,-1 0-1 0 0,-1-1 1 0 0,-2 0 0 0 0,-1-1-1 0 0,-3-1 1 0 0,0 0-1 0 0,-3-1 1 0 0,-1 0 0 0 0,-1 0-1 0 0,-3 0 1 0 0,-1-1 0 0 0,-2-13-14 0 0,0 44 6 0 0,-1 0 0 0 0,0-1 0 0 0,0 1 0 0 0,-1 0 0 0 0,0 0 0 0 0,0 0-1 0 0,-1 0 1 0 0,0 0 0 0 0,0 1 0 0 0,-1-1 0 0 0,0 1 0 0 0,-1 0 0 0 0,1 0 0 0 0,-1 0 0 0 0,-1 1 0 0 0,1-1 0 0 0,-1 1 0 0 0,0 1 0 0 0,-1-1 0 0 0,1 1 0 0 0,-1 0 0 0 0,0 1 0 0 0,0-1 0 0 0,0 1 0 0 0,-1 1 0 0 0,0-1 0 0 0,1 1 0 0 0,-1 1 0 0 0,0 0 0 0 0,-1 0 0 0 0,1 0 0 0 0,0 1 0 0 0,0 0 0 0 0,-1 1 0 0 0,1-1 0 0 0,0 2 0 0 0,-4 0-6 0 0,6 1-1 0 0,0 1-1 0 0,0 0 1 0 0,0 1-1 0 0,1 0 1 0 0,-1 0-1 0 0,1 0 1 0 0,0 0-1 0 0,0 1 1 0 0,0 0-1 0 0,1 0 1 0 0,-1 0-1 0 0,1 0 1 0 0,1 1-1 0 0,-1 0 1 0 0,1 0-1 0 0,0 0 1 0 0,0 0-1 0 0,0 0 1 0 0,1 0-1 0 0,0 1 1 0 0,1-1-1 0 0,-1 1 1 0 0,1 0 0 0 0,0-1-1 0 0,1 1 1 0 0,0 0-1 0 0,0 0 1 0 0,0 1 1 0 0,0 48 41 0 0,3 0 0 0 0,2 0 0 0 0,2-1-1 0 0,3 0 1 0 0,2 0 0 0 0,2-1 0 0 0,9 17-41 0 0,93 221 190 0 0,-107-275-190 0 0,-1 1-1 0 0,-1 0 1 0 0,-1 1 0 0 0,0 0 0 0 0,-2-1 0 0 0,0 1 0 0 0,-1 1-1 0 0,1 17 1 0 0,-4-36-25 0 0,0-1-24 0 0,0 0-22 0 0,0 0 3 0 0,0 0-39 0 0,0 0-59 0 0,-7-23-2695 0 0,-4 11 958 0 0,1 1-1593 0 0,5 3-2494 0 0,1 0-5365 0 0</inkml:trace>
  <inkml:trace contextRef="#ctx0" brushRef="#br0" timeOffset="1052.286">1504 590 13531 0 0,'0'0'1588'0'0,"0"0"-374"0"0,0 0 15 0 0,0 0 77 0 0,0 0-48 0 0,0 0-169 0 0,0 0-211 0 0,36-1-174 0 0,119-1-72 0 0,214-11 1638 0 0,-322 9-2456 0 0,-1-1 1 0 0,0-3-1 0 0,0-2 0 0 0,-1-1 1 0 0,-1-3-1 0 0,6-4 186 0 0,-5-8-2378 0 0,-17 4-5235 0 0,-18 13-2636 0 0</inkml:trace>
  <inkml:trace contextRef="#ctx0" brushRef="#br0" timeOffset="1464.233">2737 0 12059 0 0,'0'0'2831'0'0,"0"0"-1367"0"0,0 0-492 0 0,0 0 118 0 0,0 0 169 0 0,0 0 101 0 0,0 0-89 0 0,0 0-216 0 0,0 0-184 0 0,0 0-164 0 0,-14 34-113 0 0,-44 106-61 0 0,10 22 740 0 0,27-90-856 0 0,-2-5-293 0 0,4 2 0 0 0,2 0 1 0 0,4 1-1 0 0,3 1 1 0 0,3 0-1 0 0,2 25-124 0 0,4-91 2 0 0,1 0-1 0 0,0 1 1 0 0,1-1-1 0 0,-1 0 1 0 0,1 0-1 0 0,0 0 1 0 0,0 0-1 0 0,0 0 1 0 0,1 0-1 0 0,0-1 1 0 0,0 1-1 0 0,0 0 1 0 0,0-1-1 0 0,1 0 1 0 0,0 1-1 0 0,0-1 1 0 0,0 0-1 0 0,0 0 1 0 0,1-1-1 0 0,0 1 1 0 0,-1-1-1 0 0,1 1 1 0 0,0-1-1 0 0,1 0 1 0 0,-1-1-1 0 0,0 1 1 0 0,1-1-1 0 0,0 0 1 0 0,-1 0-1 0 0,2 0-1 0 0,11-3 23 0 0,-1 0-1 0 0,1-1 0 0 0,-1-1 0 0 0,1 0 1 0 0,-1-2-1 0 0,0 1 0 0 0,-1-2 0 0 0,1 0 1 0 0,-1-1-1 0 0,0-1 0 0 0,-1 0 0 0 0,1-1 0 0 0,6-6-22 0 0,65-33 60 0 0,116-35 9 0 0,-131 73-69 0 0,-69 12 12 0 0,0 1 1 0 0,0-1-1 0 0,-1 1 0 0 0,1-1 1 0 0,-1 1-1 0 0,0 0 0 0 0,0-1 1 0 0,0 1-1 0 0,0 0 0 0 0,0 0 1 0 0,0 0-1 0 0,-1 0 0 0 0,0 0 1 0 0,1 0-1 0 0,-1 0 0 0 0,0 0 1 0 0,-1 0-1 0 0,1 0 1 0 0,0 0-1 0 0,-1 0 0 0 0,1-1 1 0 0,-1 1-1 0 0,-1 2-12 0 0,-19 66 184 0 0,-5 47 60 0 0,26-115-261 0 0,0 0 0 0 0,0 1 0 0 0,0-1 1 0 0,0 0-1 0 0,0 0 0 0 0,0 1 0 0 0,1-1 0 0 0,0 0 0 0 0,-1 0 0 0 0,1 0 1 0 0,0 0-1 0 0,1 0 0 0 0,-1 0 0 0 0,1 0 0 0 0,-1 0 0 0 0,1-1 0 0 0,0 1 1 0 0,0-1-1 0 0,0 1 0 0 0,0-1 0 0 0,0 1 0 0 0,0-1 0 0 0,1 0 0 0 0,-1 0 1 0 0,1 0-1 0 0,0-1 0 0 0,0 1 0 0 0,-1-1 0 0 0,1 1 0 0 0,0-1 1 0 0,0 0-1 0 0,0 0 0 0 0,1 0 0 0 0,-1 0 0 0 0,0-1 0 0 0,2 1 17 0 0,11-11-2420 0 0,-14 1-5188 0 0,-2 9 6565 0 0,2-4-11499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1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483 371 0 0 0,'0'0'459'0'0,"0"0"1158"0"0,0 0 683 0 0,0 0 249 0 0,0 0-140 0 0,0 0-410 0 0,0 0-424 0 0,0 0-248 0 0,0 0-119 0 0,0 0-86 0 0,0 0-69 0 0,0 0-127 0 0,0 0-127 0 0,0 0-123 0 0,0 0-100 0 0,0 0-56 0 0,-2 2 2809 0 0,-8 5-2662 0 0,-116 35 1588 0 0,12 20-1519 0 0,-35 61-105 0 0,140-112-599 0 0,0 1 0 0 0,1-1 1 0 0,0 1-1 0 0,1 1 0 0 0,1 0 1 0 0,0 0-1 0 0,0 0 0 0 0,1 1 1 0 0,1-1-1 0 0,0 1 0 0 0,1 0 1 0 0,0 1-1 0 0,2-1 0 0 0,-1 0 1 0 0,2 1-1 0 0,0-1 0 0 0,1 3-32 0 0,2-8 38 0 0,0-1 0 0 0,1 0 0 0 0,1 0 0 0 0,-1 0 0 0 0,1 0 0 0 0,0-1 0 0 0,1 0 0 0 0,0 0 0 0 0,0 0 0 0 0,1-1 0 0 0,-1 0 0 0 0,1 0 0 0 0,1-1 0 0 0,-1 1 0 0 0,1-2 0 0 0,0 1 0 0 0,0-1 0 0 0,0 0 0 0 0,0-1 0 0 0,1 0 0 0 0,0 0 0 0 0,0-1 0 0 0,-1 0 0 0 0,1-1 0 0 0,5 1-38 0 0,5 1 105 0 0,1 0 0 0 0,-1-1 0 0 0,1-2 0 0 0,-1 1 0 0 0,1-2 0 0 0,-1-1 1 0 0,1 0-1 0 0,-1-2 0 0 0,0 0 0 0 0,0-1 0 0 0,3-2-105 0 0,-12-6-501 0 0,-10 1-5979 0 0,0 6-173 0 0,0-1-5708 0 0</inkml:trace>
  <inkml:trace contextRef="#ctx0" brushRef="#br0" timeOffset="1016.954">893 491 6721 0 0,'0'0'3620'0'0,"0"0"-1158"0"0,0 0-579 0 0,0 0-43 0 0,0 0-43 0 0,0 0-196 0 0,0 0-318 0 0,0 0-348 0 0,0 0-271 0 0,0 0-144 0 0,0 0-62 0 0,0 0-61 0 0,0 0-22 0 0,-24 23 752 0 0,-10 47-468 0 0,13 25-379 0 0,11 60-146 0 0,11-151-130 0 0,-1-1 0 0 0,1 1 0 0 0,-1 0 0 0 0,1 0 0 0 0,0-1-1 0 0,0 1 1 0 0,1-1 0 0 0,-1 1 0 0 0,1-1 0 0 0,0 1 0 0 0,0-1 0 0 0,0 0-1 0 0,0 0 1 0 0,1 0 0 0 0,-1 0 0 0 0,1 0 0 0 0,0-1 0 0 0,-1 1-1 0 0,1-1 1 0 0,1 0 0 0 0,-1 1 0 0 0,0-1 0 0 0,0-1 0 0 0,1 1-1 0 0,-1 0 1 0 0,1-1 0 0 0,-1 0 0 0 0,1 0 0 0 0,0 0 0 0 0,3 0-4 0 0,2 2 48 0 0,0-2 1 0 0,0 1-1 0 0,0-2 1 0 0,0 1-1 0 0,0-1 1 0 0,0 0-1 0 0,0-1 1 0 0,0 0-1 0 0,0 0 1 0 0,0-1-1 0 0,0 0 1 0 0,5-3-49 0 0,16-8 119 0 0,0-2 0 0 0,-2-1-1 0 0,0-1 1 0 0,-1-1 0 0 0,0-2 0 0 0,-2 0 0 0 0,0-2 0 0 0,15-18-119 0 0,89-109 158 0 0,-177 190-244 0 0,41-35 74 0 0,-1 1-1 0 0,1 0 1 0 0,0 0 0 0 0,1 1 0 0 0,0 0 0 0 0,0 0-1 0 0,1 1 1 0 0,0-1 0 0 0,0 1 0 0 0,1 0 0 0 0,0 1 0 0 0,0-1-1 0 0,1 1 1 0 0,1-1 0 0 0,0 1 0 0 0,0 0 0 0 0,0 0-1 0 0,2 0 1 0 0,-1 0 0 0 0,1 0 0 0 0,1 0 0 0 0,0 7 12 0 0,3-11-1 0 0,0 1 1 0 0,0-1-1 0 0,0 0 1 0 0,1-1 0 0 0,0 1-1 0 0,0-1 1 0 0,0 0-1 0 0,1 0 1 0 0,0 0-1 0 0,0-1 1 0 0,0 0 0 0 0,0 0-1 0 0,1-1 1 0 0,-1 0-1 0 0,1 0 1 0 0,0 0-1 0 0,0-1 1 0 0,0 0 0 0 0,0 0-1 0 0,0-1 1 0 0,0 0-1 0 0,6 0 1 0 0,4 1 22 0 0,1-2 1 0 0,0 0-1 0 0,-1-1 0 0 0,1 0 0 0 0,-1-2 0 0 0,0 0 0 0 0,0-1 0 0 0,0-1 0 0 0,0 0 0 0 0,0-1 1 0 0,-1-1-1 0 0,0-1 0 0 0,-1 0 0 0 0,0-1 0 0 0,0-1 0 0 0,-1 0 0 0 0,0-1 0 0 0,0 0 0 0 0,2-5-22 0 0,19-19 83 0 0,-1-2-1 0 0,-2-1 0 0 0,-2-1 0 0 0,2-9-82 0 0,-12 21-8 0 0,-15 20 11 0 0,1 1 0 0 0,-1-2 0 0 0,0 1 0 0 0,-1 0 0 0 0,1-1 0 0 0,-2 0 0 0 0,1 0 0 0 0,-1 0 0 0 0,0-1 0 0 0,-1 1 0 0 0,0-1 0 0 0,0 1 0 0 0,-1-1 0 0 0,0 0 0 0 0,0 1 0 0 0,-1-1 0 0 0,0 0 0 0 0,-1-3-3 0 0,-2 9-8 0 0,0-1 0 0 0,0 1 0 0 0,-1 0 0 0 0,1 0 0 0 0,-1 0 0 0 0,1 0 0 0 0,-1 1 0 0 0,0-1 0 0 0,0 1 0 0 0,0 0 0 0 0,-1 0 0 0 0,1 1 0 0 0,0-1 0 0 0,-1 1 0 0 0,1 0 0 0 0,-1 0 0 0 0,1 0 0 0 0,-1 1 0 0 0,0 0 0 0 0,1 0 0 0 0,-1 0 0 0 0,1 0 0 0 0,-1 1 0 0 0,1-1 0 0 0,-1 1 0 0 0,1 0 0 0 0,-1 1 0 0 0,1-1 0 0 0,-1 1 0 0 0,1 0 8 0 0,-4 2-12 0 0,0 0-1 0 0,1 0 1 0 0,0 1-1 0 0,0 0 1 0 0,0 1-1 0 0,0-1 1 0 0,1 1 0 0 0,0 0-1 0 0,0 1 1 0 0,1 0-1 0 0,0-1 1 0 0,-2 5 12 0 0,6-10-2 0 0,0 1 0 0 0,0 0 0 0 0,0-1 0 0 0,1 1 0 0 0,-1-1 0 0 0,0 1 0 0 0,1 0 0 0 0,0 0 0 0 0,-1-1 0 0 0,1 1 0 0 0,0 0 0 0 0,0 0 0 0 0,0 0 0 0 0,0-1 0 0 0,0 1 0 0 0,0 0 1 0 0,1 0-1 0 0,-1-1 0 0 0,0 1 0 0 0,1 0 0 0 0,0 0 0 0 0,-1-1 0 0 0,1 1 0 0 0,0-1 0 0 0,0 1 0 0 0,0-1 0 0 0,0 1 0 0 0,0-1 0 0 0,0 1 0 0 0,0-1 0 0 0,0 0 0 0 0,1 1 0 0 0,-1-1 0 0 0,0 0 0 0 0,1 0 0 0 0,-1 0 0 0 0,1 0 0 0 0,0 0 0 0 0,-1-1 1 0 0,1 1-1 0 0,0 0 2 0 0,70 22 12 0 0,103 8 54 0 0,-173-31-63 0 0,0 1-1 0 0,0-1 1 0 0,0 1-1 0 0,0-1 1 0 0,1 1-1 0 0,-1 0 1 0 0,0-1-1 0 0,0 1 1 0 0,-1 0-1 0 0,1 0 1 0 0,0 1-1 0 0,0-1 1 0 0,0 0-1 0 0,-1 1 1 0 0,1-1-1 0 0,-1 1 1 0 0,1-1-1 0 0,-1 1 1 0 0,0 0-1 0 0,1-1 1 0 0,-1 1-1 0 0,0 0 1 0 0,0 0-1 0 0,0 0 1 0 0,0 0-1 0 0,-1 0 1 0 0,1 0-1 0 0,-1 0 0 0 0,1 0 1 0 0,-1 0-1 0 0,1 0 1 0 0,-1 1-1 0 0,0-1 1 0 0,0 0-1 0 0,0 0 1 0 0,-1 0-1 0 0,1 0 1 0 0,0 1-1 0 0,-1-1 1 0 0,1 0-1 0 0,-1 0 1 0 0,0 1-3 0 0,-46 83 204 0 0,42-80-207 0 0,1 0 1 0 0,0 0 0 0 0,1 0 0 0 0,0 1 0 0 0,0 0 0 0 0,0-1 0 0 0,0 1 0 0 0,1 0 0 0 0,0 0 0 0 0,1 1 0 0 0,0-1 0 0 0,0 0 0 0 0,0 0-1 0 0,1 1 1 0 0,0-1 0 0 0,1 0 0 0 0,-1 1 0 0 0,2 2 2 0 0,-1-6-17 0 0,1-1 0 0 0,0 1-1 0 0,-1-1 1 0 0,1 0 0 0 0,1 0 0 0 0,-1 1-1 0 0,0-1 1 0 0,1-1 0 0 0,-1 1 0 0 0,1 0-1 0 0,0-1 1 0 0,0 1 0 0 0,0-1 0 0 0,0 0-1 0 0,1 0 1 0 0,-1 0 0 0 0,1 0 0 0 0,-1-1-1 0 0,1 1 1 0 0,-1-1 0 0 0,1 0 0 0 0,3 1 17 0 0,29 3-3131 0 0,-25-8-1701 0 0,-8 1-2212 0 0,-3-5-4756 0 0</inkml:trace>
  <inkml:trace contextRef="#ctx0" brushRef="#br0" timeOffset="1621.07">2263 406 6153 0 0,'0'0'2736'0'0,"0"0"-371"0"0,0 0-280 0 0,0 0-189 0 0,0 0-258 0 0,0 0-282 0 0,0 0-365 0 0,0 0-391 0 0,0 0-241 0 0,0 0-66 0 0,0 0 55 0 0,0 0 91 0 0,0 0 76 0 0,2 8 6 0 0,44 189 2208 0 0,-21-75-1969 0 0,-22-97-685 0 0,1-1 0 0 0,1 1 0 0 0,1-1 0 0 0,2 0 0 0 0,0 0 0 0 0,3 3-75 0 0,-8-20 51 0 0,-3-6-33 0 0,0 1-1 0 0,0-1 1 0 0,0 1-1 0 0,0-1 0 0 0,0 1 1 0 0,1-1-1 0 0,-1 1 0 0 0,0-1 1 0 0,1 1-1 0 0,-1-1 1 0 0,1 1-1 0 0,0-1 0 0 0,-1 0 1 0 0,1 1-1 0 0,0-1 0 0 0,0 0 1 0 0,0 1-1 0 0,0-1 0 0 0,0 0 1 0 0,0 0-1 0 0,0 0 1 0 0,0 0-1 0 0,0 0 0 0 0,1 0 1 0 0,-1 0-1 0 0,0 0 0 0 0,1-1 1 0 0,-1 1-1 0 0,0 0 1 0 0,1-1-1 0 0,-1 1 0 0 0,1-1 1 0 0,-1 0-1 0 0,1 1 0 0 0,-1-1 1 0 0,1 0-1 0 0,0 0 0 0 0,-1 0 1 0 0,1 0-1 0 0,-1 0 1 0 0,1 0-1 0 0,-1-1 0 0 0,1 1 1 0 0,-1 0-1 0 0,1-1 0 0 0,-1 1 1 0 0,1-1-18 0 0,72-122 1241 0 0,13-134-720 0 0,-65 156-509 0 0,-21 101 224 0 0,-1-3 1290 0 0,1 1-3827 0 0,4-1-14494 0 0,-4 3 5453 0 0</inkml:trace>
  <inkml:trace contextRef="#ctx0" brushRef="#br0" timeOffset="2119.02">2916 637 816 0 0,'0'0'2219'0'0,"0"0"43"0"0,0 0 23 0 0,0 0 8 0 0,0 0-181 0 0,0 0-232 0 0,0 0-202 0 0,0 0-206 0 0,0 0-204 0 0,0 0-173 0 0,0 0-115 0 0,0 0-114 0 0,0 0-109 0 0,23 1-84 0 0,70 0-83 0 0,-90-1-541 0 0,0 0 0 0 0,-1 0 0 0 0,1 0 1 0 0,0 0-1 0 0,0-1 0 0 0,-1 1 0 0 0,1-1 0 0 0,0 0 0 0 0,-1 1 0 0 0,1-1 0 0 0,-1 0 0 0 0,1-1 0 0 0,-1 1 0 0 0,1 0 0 0 0,-1-1 0 0 0,0 1 0 0 0,0-1 0 0 0,0 0 0 0 0,0 1 0 0 0,0-1 0 0 0,1-2-49 0 0,7-5 269 0 0,-2 1-159 0 0,-1 0 0 0 0,1 0 0 0 0,-1-1-1 0 0,-1 0 1 0 0,1-1 0 0 0,-2 0 0 0 0,1 1-1 0 0,-1-2 1 0 0,-1 1 0 0 0,0 0 0 0 0,0-1-1 0 0,-1 0 1 0 0,1-8-110 0 0,-3 18 0 0 0,0 0 0 0 0,-1-1 0 0 0,1 0 0 0 0,-1 1 0 0 0,0-1 0 0 0,1 1 0 0 0,-1-1 0 0 0,0 1 0 0 0,0-1 0 0 0,0 0 0 0 0,0 1-1 0 0,0-1 1 0 0,0 0 0 0 0,0 1 0 0 0,-1-1 0 0 0,1 1 0 0 0,-1-1 0 0 0,1 1 0 0 0,-1-1 0 0 0,0 1 0 0 0,1-1 0 0 0,-1 1 0 0 0,0-1 0 0 0,0 1 0 0 0,0 0 0 0 0,0 0 0 0 0,0-1-1 0 0,0 1 1 0 0,0 0 0 0 0,0 0 0 0 0,-1 0 0 0 0,1 0 0 0 0,0 0 0 0 0,-1 0 0 0 0,1 1 0 0 0,-1-1 0 0 0,1 0 0 0 0,-2 0 0 0 0,-63-5-220 0 0,54 6 157 0 0,0 2 42 0 0,-1 1 0 0 0,1 0 0 0 0,-1 1 0 0 0,1 0 0 0 0,0 0 0 0 0,0 2 0 0 0,1 0 0 0 0,-1 0 0 0 0,2 1 0 0 0,-1 0 0 0 0,1 0 0 0 0,0 2 0 0 0,0-1 0 0 0,1 1 0 0 0,-2 3 21 0 0,2-4-4 0 0,1-1 1 0 0,1 2-1 0 0,0-1 0 0 0,0 1 0 0 0,1 0 0 0 0,0 0 1 0 0,0 1-1 0 0,1 0 0 0 0,0 0 0 0 0,1 0 1 0 0,0 1-1 0 0,1-1 0 0 0,0 1 0 0 0,0 0 1 0 0,1 0-1 0 0,1 0 0 0 0,0 1 4 0 0,0-6-2 0 0,1-1 0 0 0,0 1 0 0 0,0-1 0 0 0,1 1 0 0 0,0 0 0 0 0,0-1-1 0 0,0 1 1 0 0,0-1 0 0 0,1 0 0 0 0,0 1 0 0 0,0-1 0 0 0,1 0 0 0 0,-1 0 0 0 0,1 0 0 0 0,0 0 0 0 0,0-1 0 0 0,1 1-1 0 0,-1-1 1 0 0,1 0 0 0 0,0 0 0 0 0,0 0 0 0 0,1 0 0 0 0,1 0 2 0 0,8 3-141 0 0,1 0 0 0 0,0-1 0 0 0,0-1 0 0 0,0-1 0 0 0,1 0 0 0 0,-1-1 0 0 0,1 0 0 0 0,0-2 0 0 0,0 0 0 0 0,0 0 0 0 0,0-2 0 0 0,0 0 0 0 0,-1 0 0 0 0,1-2 0 0 0,0 0 0 0 0,-1-1 0 0 0,0 0 0 0 0,1-1-1 0 0,-2-1 1 0 0,14-7 141 0 0,48-24-4985 0 0,-28 9-5246 0 0,-32 20 3008 0 0</inkml:trace>
  <inkml:trace contextRef="#ctx0" brushRef="#br0" timeOffset="2614.805">3553 502 9818 0 0,'0'0'2799'0'0,"0"0"-638"0"0,0 0-419 0 0,0 0-269 0 0,0 0-229 0 0,0 0-257 0 0,0 0-227 0 0,0 0-201 0 0,0 0-132 0 0,0 0-66 0 0,0 0-23 0 0,0 0-39 0 0,0 0-35 0 0,-24 10-38 0 0,-78 31-51 0 0,54-6 16 0 0,42-25-163 0 0,-3 1-29 0 0,1 0 1 0 0,1 0-1 0 0,0 1 1 0 0,1 0-1 0 0,0 1 1 0 0,1-1-1 0 0,0 1 1 0 0,1 0-1 0 0,0 0 0 0 0,1 0 1 0 0,1 1-1 0 0,0-1 1 0 0,1 1-1 0 0,0 0 1 0 0,2 10 0 0 0,-1-20-6 0 0,1 0 0 0 0,0 0 1 0 0,0 0-1 0 0,0 0 0 0 0,1-1 1 0 0,0 1-1 0 0,-1 0 0 0 0,1 0 0 0 0,1-1 1 0 0,-1 0-1 0 0,0 1 0 0 0,1-1 1 0 0,0 0-1 0 0,-1 0 0 0 0,1 0 1 0 0,0 0-1 0 0,1-1 0 0 0,-1 1 0 0 0,0-1 1 0 0,1 0-1 0 0,0 0 0 0 0,-1 0 1 0 0,1 0-1 0 0,0-1 0 0 0,0 0 1 0 0,2 1 5 0 0,109 15 218 0 0,-91-21-8 0 0,-1-1-1 0 0,1 0 1 0 0,-1-2-1 0 0,0-1 0 0 0,-1-1 1 0 0,0 0-1 0 0,-1-2 0 0 0,0-1 1 0 0,0 0-1 0 0,-1-2 1 0 0,-1 0-1 0 0,0-1 0 0 0,-1-1 1 0 0,-1-1-210 0 0,14-8 176 0 0,12-9-23 0 0,-3-1 1 0 0,-1-2-1 0 0,25-30-153 0 0,-54 54-12 0 0,1-1 0 0 0,-2 0 0 0 0,0 0 0 0 0,0-1 0 0 0,-2 0 0 0 0,0-1 0 0 0,0 1 0 0 0,-2-2 0 0 0,0 1 0 0 0,-1 0 0 0 0,0-1 0 0 0,-1 0 0 0 0,0-14 12 0 0,-2 18-26 0 0,0 0 0 0 0,-1 1 0 0 0,0-1 0 0 0,-1 1 0 0 0,-1-1 0 0 0,0 1 0 0 0,0-1 0 0 0,-1 1 0 0 0,-1 0 0 0 0,0 0 0 0 0,-1 0 0 0 0,0 1 0 0 0,0-1 0 0 0,-1 1 0 0 0,-1 1 0 0 0,0-1 0 0 0,-1 1 0 0 0,0 0 0 0 0,0 1 0 0 0,-1 0 0 0 0,0 0 0 0 0,-1 1 0 0 0,1 0 0 0 0,-2 1 0 0 0,1 0 0 0 0,-6-3 26 0 0,7 6-3 0 0,0-1 0 0 0,-1 1 1 0 0,1 0-1 0 0,-1 1 1 0 0,0 1-1 0 0,0-1 0 0 0,0 1 1 0 0,0 1-1 0 0,0 0 0 0 0,-1 0 1 0 0,1 1-1 0 0,0 0 0 0 0,0 1 1 0 0,-1 1-1 0 0,1-1 1 0 0,0 1-1 0 0,0 1 0 0 0,1 0 1 0 0,-1 0-1 0 0,0 1 0 0 0,1 0 1 0 0,0 1-1 0 0,0 0 0 0 0,0 0 1 0 0,1 1-1 0 0,0 0 1 0 0,0 1-1 0 0,0 0 0 0 0,1 0 1 0 0,0 0-1 0 0,0 1 0 0 0,1 0 1 0 0,0 0-1 0 0,0 1 0 0 0,1 0 1 0 0,0 0-1 0 0,1 0 1 0 0,0 1-1 0 0,0-1 0 0 0,1 2 3 0 0,0 5 23 0 0,1 0 0 0 0,1 1-1 0 0,1-1 1 0 0,1 1 0 0 0,0-1 0 0 0,1 0-1 0 0,0 0 1 0 0,1 0 0 0 0,1 0 0 0 0,1 0-1 0 0,0 0 1 0 0,1-1 0 0 0,1 0-1 0 0,0 0 1 0 0,1-1 0 0 0,1 0 0 0 0,5 6-23 0 0,21 27 223 0 0,2-1 0 0 0,2-3 0 0 0,2-1 0 0 0,13 8-223 0 0,193 150 502 0 0,-241-192-2586 0 0,-16-7-6235 0 0,4-1 2054 0 0,-2 0-5392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11090 0 0,'0'0'5378'0'0,"0"0"-3170"0"0,0 0-968 0 0,0 0-328 0 0,0 0-183 0 0,0 0-209 0 0,0 0-208 0 0,0 0-240 0 0,0 0-208 0 0,0 0-192 0 0,0 0-56 0 0,0 0-64 0 0,0 0-193 0 0,0 0-527 0 0,2 4-2297 0 0,6 4-8793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7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22 233 3289 0 0,'0'0'2559'0'0,"0"0"-20"0"0,0 0-76 0 0,0 0-116 0 0,0 0-201 0 0,0 0-220 0 0,0 0-239 0 0,0 0-275 0 0,0 0-253 0 0,0 0-185 0 0,0 0-143 0 0,4 0-107 0 0,-4 1-677 0 0,1-1 0 0 0,0 0 0 0 0,0 0 0 0 0,-1 1 0 0 0,1-1 0 0 0,0 0 0 0 0,-1 1 0 0 0,1-1 0 0 0,-1 0 0 0 0,1 1 0 0 0,0-1 0 0 0,-1 1 0 0 0,1 0 0 0 0,-1-1 0 0 0,1 1 0 0 0,-1-1 0 0 0,1 1 0 0 0,-1 0 0 0 0,0-1 0 0 0,1 1 0 0 0,-1 0 0 0 0,0-1 0 0 0,1 1 0 0 0,-1 0 1 0 0,0-1-1 0 0,0 1 0 0 0,0 0 0 0 0,0 0 0 0 0,0-1 0 0 0,0 1 0 0 0,0 0 0 0 0,0 0 0 0 0,0-1 0 0 0,0 1 0 0 0,0 0 0 0 0,0 0 0 0 0,0-1 0 0 0,-1 1 0 0 0,1 0 0 0 0,0-1 0 0 0,0 1 0 0 0,-1 0 0 0 0,1-1 0 0 0,-1 1 0 0 0,1 0 0 0 0,0-1 0 0 0,-1 1 0 0 0,1-1 0 0 0,-1 1 0 0 0,0 0 0 0 0,1-1 0 0 0,-1 0 0 0 0,1 1 0 0 0,-1 0-47 0 0,-4 9 49 0 0,-1 9 37 0 0,1 1 0 0 0,0-1 0 0 0,2 1 0 0 0,0 0 0 0 0,1 0 0 0 0,2 0 0 0 0,0 1-1 0 0,1 2-85 0 0,-1-2-160 0 0,0-21-23 0 0,0 0-151 0 0,-1 0-729 0 0,0 0-2446 0 0,1 0-3746 0 0,0 0-4147 0 0</inkml:trace>
  <inkml:trace contextRef="#ctx0" brushRef="#br0" timeOffset="721.095">573 2 8714 0 0,'0'0'3953'0'0,"0"0"-1574"0"0,0 0-777 0 0,0 0-141 0 0,0 0-127 0 0,0 0-191 0 0,0 0-211 0 0,0 0-212 0 0,0 0-144 0 0,0 0-92 0 0,0 0-70 0 0,0 0-80 0 0,0 0-84 0 0,-6-1-69 0 0,-2 1-75 0 0,0 0 0 0 0,-1 1-1 0 0,1 0 1 0 0,0 0 0 0 0,0 1-1 0 0,0 0 1 0 0,0 1 0 0 0,0 0-1 0 0,1 0 1 0 0,-1 0 0 0 0,1 1 0 0 0,-8 4-106 0 0,12-6 12 0 0,0-1 1 0 0,0 0 0 0 0,0 1 0 0 0,0 0-1 0 0,0 0 1 0 0,0 0 0 0 0,0 0 0 0 0,1 0-1 0 0,-1 0 1 0 0,1 1 0 0 0,-1 0 0 0 0,1-1 0 0 0,0 1-1 0 0,0 0 1 0 0,0 0 0 0 0,0 0 0 0 0,1 0-1 0 0,-1 0 1 0 0,1 0 0 0 0,0 1 0 0 0,0-1 0 0 0,0 0-1 0 0,0 1 1 0 0,0-1 0 0 0,1 1 0 0 0,0-1-1 0 0,0 1 1 0 0,0-1 0 0 0,0 0 0 0 0,0 1 0 0 0,1-1-1 0 0,-1 1 1 0 0,1-1 0 0 0,0 1 0 0 0,0-1-1 0 0,0 0 1 0 0,0 0 0 0 0,1 1 0 0 0,0-1 0 0 0,-1 0-1 0 0,1 0 1 0 0,0-1 0 0 0,1 3-13 0 0,173 156 300 0 0,-174-159-270 0 0,0 0-1 0 0,-1 0 1 0 0,1 1 0 0 0,-1-1-1 0 0,1 1 1 0 0,-1-1-1 0 0,0 1 1 0 0,0 0 0 0 0,0-1-1 0 0,-1 1 1 0 0,1 0 0 0 0,0 0-1 0 0,-1-1 1 0 0,0 1 0 0 0,0 0-1 0 0,0 0 1 0 0,0 0-1 0 0,0 0 1 0 0,0-1 0 0 0,-1 1-1 0 0,1 0 1 0 0,-1 0 0 0 0,0-1-1 0 0,0 1 1 0 0,0 0-1 0 0,0-1 1 0 0,-1 1 0 0 0,1-1-1 0 0,0 1 1 0 0,-1-1 0 0 0,0 0-1 0 0,0 0 1 0 0,0 0 0 0 0,0 0-1 0 0,0 0 1 0 0,0 0-1 0 0,0 0 1 0 0,-2 0-30 0 0,-96 56 914 0 0,88-53-862 0 0,0 0 0 0 0,-1-1 0 0 0,1 0 0 0 0,-1-1 1 0 0,0 0-1 0 0,-1-1 0 0 0,1-1 0 0 0,0 0 0 0 0,0-1 0 0 0,-1 0 0 0 0,-11-2-52 0 0,23 2-24 0 0,0-1 0 0 0,1 1 0 0 0,-1 0 0 0 0,1-1 0 0 0,-1 1 1 0 0,1-1-1 0 0,-1 1 0 0 0,1-1 0 0 0,0 0 0 0 0,-1 0 0 0 0,1 0 0 0 0,0 0 1 0 0,0 0-1 0 0,-1 0 0 0 0,1 0 0 0 0,0 0 0 0 0,0 0 0 0 0,0 0 1 0 0,0-1-1 0 0,0 1 0 0 0,1 0 0 0 0,-1-1 0 0 0,0 1 0 0 0,1 0 0 0 0,-1-1 1 0 0,0 1-1 0 0,1-1 0 0 0,0 1 0 0 0,-1-1 0 0 0,1 0 0 0 0,0 1 1 0 0,0-1-1 0 0,0 1 0 0 0,0-1 0 0 0,0 1 24 0 0,18-32-7367 0 0,-13 28-3389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39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887 721 0 0 0,'0'0'707'0'0,"0"0"528"0"0,0 0 288 0 0,0 0 89 0 0,0 0-72 0 0,0 0-194 0 0,0 0-146 0 0,0-6-85 0 0,0-15-434 0 0,0 13 8679 0 0,0 9-9061 0 0,0-1-61 0 0,0 0-31 0 0,0 23 1120 0 0,0 474 2426 0 0,-13-333-3325 0 0,1 114 99 0 0,27-164-375 0 0,-15 127 184 0 0,-15-113-17 0 0,24 3-141 0 0,10-19 57 0 0,-1 2-132 0 0,-3 129 274 0 0,-13-27-127 0 0,4 254 28 0 0,4-288-232 0 0,-12 13 64 0 0,9 146 118 0 0,-6-42-86 0 0,-10-48-25 0 0,-6-178-44 0 0,9-31-18 0 0,6-41-87 0 0,0-1 32 0 0,0 0-9 0 0,0 0 3 0 0,2-61-6178 0 0,4 45-501 0 0,-2 0-5807 0 0</inkml:trace>
  <inkml:trace contextRef="#ctx0" brushRef="#br0" timeOffset="2699.025">798 4832 0 0 0,'0'0'248'0'0,"0"0"360"0"0,0 0 286 0 0,0 0 261 0 0,0 0 210 0 0,0 0 40 0 0,0 0-125 0 0,0 0-212 0 0,0 0-197 0 0,0 0-124 0 0,14 4 4046 0 0,12 3-1494 0 0,63-6-306 0 0,33-20-1293 0 0,148-8-374 0 0,-64 38-635 0 0,120 5 660 0 0,-120-40-717 0 0,-17 17-279 0 0,260 3 601 0 0,-310 0-806 0 0,242-7 223 0 0,210 11 298 0 0,-401 7-467 0 0,113-10 85 0 0,-16-5-115 0 0,125 12 118 0 0,-382 0-278 0 0,-29-4-2 0 0,-1 0 7 0 0,21 3 49 0 0,71 1 89 0 0,27-2-41 0 0,2 0 214 0 0,-102 6-880 0 0,-20-8 289 0 0,-8 0-3049 0 0,5 0 29 0 0,2 0-4571 0 0,-2 0-4245 0 0</inkml:trace>
  <inkml:trace contextRef="#ctx0" brushRef="#br0" timeOffset="5294.946">1967 3507 0 0 0,'0'0'556'0'0,"0"0"152"0"0,0 0 87 0 0,0 0 104 0 0,0 0 127 0 0,0 0 126 0 0,0 0 87 0 0,0 0 33 0 0,0 0-21 0 0,0 0-83 0 0,0 0-97 0 0,0 0-104 0 0,0 0-102 0 0,0 0-67 0 0,0 0-67 0 0,0 0-58 0 0,0 0-53 0 0,0 0-56 0 0,0 0-11 0 0,0 0-5 0 0,0 0-27 0 0,0 0-47 0 0,0 0-24 0 0,-5 5 5413 0 0,7 232-5222 0 0,-2-232-640 0 0,0 1-1 0 0,1-1 0 0 0,0 0 0 0 0,0 0 1 0 0,1 0-1 0 0,0 0 0 0 0,-1 0 0 0 0,2 0 1 0 0,-1 0-1 0 0,0-1 0 0 0,1 1 0 0 0,0-1 1 0 0,0 1-1 0 0,0-1 0 0 0,1 0 0 0 0,0 0 0 0 0,-1-1 1 0 0,1 1-1 0 0,0-1 0 0 0,1 0 0 0 0,-1 0 1 0 0,1 0-1 0 0,-1-1 0 0 0,1 1 0 0 0,0-1 1 0 0,0 0-1 0 0,0 0 0 0 0,0-1 0 0 0,0 0 1 0 0,0 0-1 0 0,0 0 0 0 0,0 0 0 0 0,1-1 0 0 0,0 0 0 0 0,-2-1 40 0 0,-1-1 0 0 0,1 0 0 0 0,-1-1 0 0 0,0 1-1 0 0,0-1 1 0 0,0 1 0 0 0,0-1 0 0 0,0 0 0 0 0,0 0-1 0 0,-1 0 1 0 0,0 0 0 0 0,1-1 0 0 0,-1 1 0 0 0,0-1 0 0 0,-1 1-1 0 0,1-1 1 0 0,0 0 0 0 0,-1 1 0 0 0,0-3-40 0 0,1 2 40 0 0,70-193 326 0 0,-55 152-336 0 0,-17 44-40 0 0,0 1 18 0 0,0 0 2 0 0,0 0 8 0 0,0 0 33 0 0,0 0-36 0 0,0 0-27 0 0,0 0-12 0 0,0 0-19 0 0,0 0 46 0 0,0 0 15 0 0,0 0 9 0 0,0 0-10 0 0,0 0-7 0 0,0 0 6 0 0,0 0 26 0 0,0 0-20 0 0,0 0-37 0 0,0 0 3 0 0,0 0 25 0 0,0 20-113 0 0,31 88 291 0 0,1-11-162 0 0,-15-52-15 0 0,-3 0 0 0 0,-1 1 1 0 0,-2 1-1 0 0,-3 0 0 0 0,2 30-14 0 0,-9-53 38 0 0,1-15-31 0 0,-1-1 0 0 0,-1 0 0 0 0,0 0 0 0 0,0 0 0 0 0,0 0 0 0 0,-1 1 0 0 0,-1-1 0 0 0,1 0 0 0 0,-1 0 0 0 0,0 0 0 0 0,-1-1 0 0 0,0 1 0 0 0,-4 6-7 0 0,-82 101 102 0 0,88-115-93 0 0,0-1 0 0 0,0 1 0 0 0,0-1-1 0 0,0 1 1 0 0,-1-1 0 0 0,1 1 0 0 0,0-1 0 0 0,0 0 0 0 0,0 0 0 0 0,0 1 0 0 0,0-1 0 0 0,0 0 0 0 0,1 0-1 0 0,-1 0 1 0 0,0 0 0 0 0,0 0 0 0 0,1 0 0 0 0,-1 0 0 0 0,0 0 0 0 0,1 0 0 0 0,-1-1 0 0 0,1 1 0 0 0,0 0 0 0 0,-1 0-1 0 0,1 0 1 0 0,0-1 0 0 0,0 1 0 0 0,-1 0 0 0 0,1 0 0 0 0,0-1 0 0 0,0 1 0 0 0,1 0 0 0 0,-1 0 0 0 0,0-1 0 0 0,0 1-1 0 0,1 0 1 0 0,-1-1-9 0 0,0-3 10 0 0,-3-22-44 0 0,1 0 0 0 0,2-1 0 0 0,0 1 0 0 0,2 0 0 0 0,1 0 0 0 0,2 0 0 0 0,0 0-1 0 0,2 1 1 0 0,1 0 0 0 0,1-1 34 0 0,-7 17-577 0 0,0 0 2134 0 0,0 4-3270 0 0,0 2-3236 0 0,1 3-4541 0 0,-3 1-1862 0 0</inkml:trace>
  <inkml:trace contextRef="#ctx0" brushRef="#br0" timeOffset="5609.876">2630 3888 10778 0 0,'0'0'4033'0'0,"0"0"-1866"0"0,0 0-852 0 0,0 0-50 0 0,0 0 79 0 0,0 0 17 0 0,0 0-72 0 0,0 0-272 0 0,0 0-295 0 0,0 0-207 0 0,0 0-114 0 0,0 0-80 0 0,0 0-33 0 0,0 13-20 0 0,-5 105 198 0 0,-1-10-343 0 0,6-108-261 0 0,0 0-2987 0 0,0-3-10697 0 0,0-1 3234 0 0</inkml:trace>
  <inkml:trace contextRef="#ctx0" brushRef="#br0" timeOffset="6410.006">1969 4320 0 0 0,'0'0'441'0'0,"0"0"546"0"0,0 0 267 0 0,0 0 140 0 0,0 0 63 0 0,0 0-9 0 0,0 0-23 0 0,0 0-29 0 0,0 0-45 0 0,3-6-57 0 0,7-17-74 0 0,-7 17-92 0 0,-3 14 5847 0 0,1 13-7029 0 0,0-15 792 0 0,21 264 1996 0 0,-10-89-2339 0 0,-10-206-6586 0 0,-2 11-1229 0 0,0 7-3648 0 0</inkml:trace>
  <inkml:trace contextRef="#ctx0" brushRef="#br0" timeOffset="7131.632">1952 2887 216 0 0,'0'0'1082'0'0,"0"0"19"0"0,0 0 251 0 0,0 0 378 0 0,0 0 281 0 0,0 0 90 0 0,0 0-169 0 0,0 0-301 0 0,0 0-317 0 0,0 0-253 0 0,0 0-124 0 0,0 0-88 0 0,2-2-49 0 0,6-6-49 0 0,-6 6-85 0 0,-2 2-92 0 0,0 0-91 0 0,0 0-80 0 0,0 24 1122 0 0,5 187 74 0 0,21-57-1349 0 0,-21-139-119 0 0,-7-16-3675 0 0,-4-5 1680 0 0,4 4 805 0 0,-2-3-1120 0 0,1 0-3516 0 0,-1 2-4463 0 0</inkml:trace>
  <inkml:trace contextRef="#ctx0" brushRef="#br0" timeOffset="7862.001">1971 2783 1208 0 0,'0'0'1205'0'0,"0"0"31"0"0,0 0 93 0 0,0 0 136 0 0,0 0 96 0 0,0 0 9 0 0,0 0-106 0 0,0 0-182 0 0,0 0-267 0 0,0 0-212 0 0,0 0-125 0 0,0 0-91 0 0,0 0-16 0 0,-12 16 1 0 0,-57 76 464 0 0,61-85-605 0 0,0 0 0 0 0,0 0-1 0 0,0-1 1 0 0,-1 0-1 0 0,0-1 1 0 0,0 0 0 0 0,-1 0-1 0 0,1-1 1 0 0,-11 3-431 0 0,13-4 432 0 0,92 0 2085 0 0,166-18-1725 0 0,-201 22-723 0 0,-49-6-52 0 0,-1 2-1 0 0,-7 0 2467 0 0,-25-10-2434 0 0,-52-27 71 0 0,7 3-132 0 0,52 23-98 0 0,24 8 0 0 0,1-7-2550 0 0,1-1-8273 0 0,0 4-842 0 0</inkml:trace>
  <inkml:trace contextRef="#ctx0" brushRef="#br0" timeOffset="11650.329">4663 3206 528 0 0,'0'0'891'0'0,"0"0"-104"0"0,0 0 88 0 0,0 0 330 0 0,0 0 349 0 0,0 0 210 0 0,0 0-23 0 0,0 0-213 0 0,0 0-254 0 0,0 0-253 0 0,0 0-133 0 0,0-7-61 0 0,0-16 1242 0 0,0 45 2360 0 0,0 252-3069 0 0,0-270-1352 0 0,-1 1 0 0 0,1 0 1 0 0,1-1-1 0 0,-1 1 0 0 0,1 0 1 0 0,-1-1-1 0 0,1 1 0 0 0,1 0 1 0 0,-1-1-1 0 0,1 0 0 0 0,-1 1 0 0 0,1-1 1 0 0,1 0-1 0 0,-1 0 0 0 0,0 0 1 0 0,1 0-1 0 0,0 0 0 0 0,0-1 1 0 0,0 1-1 0 0,1-1 0 0 0,-1 0 1 0 0,1 0-1 0 0,-1 0 0 0 0,1 0 0 0 0,0-1 1 0 0,0 1-1 0 0,0-1 0 0 0,1 0 1 0 0,-1 0-1 0 0,0-1 0 0 0,5 2-8 0 0,-4-5 53 0 0,-1-1-1 0 0,1 1 1 0 0,-1-1-1 0 0,0 0 1 0 0,0 0-1 0 0,0 0 1 0 0,0 0-1 0 0,-1-1 1 0 0,1 0-1 0 0,-1 0 1 0 0,0 0-1 0 0,0 0 1 0 0,0 0-1 0 0,-1 0 1 0 0,0-1 0 0 0,1 1-1 0 0,-1-1 1 0 0,-1 0-1 0 0,1 0 1 0 0,-1 0-1 0 0,1-1-52 0 0,-2 6 0 0 0,107-345 543 0 0,-100 317-376 0 0,-6 27-86 0 0,-1 1-6 0 0,0 0-21 0 0,0 0 22 0 0,0 0-13 0 0,0 0-20 0 0,0 0 11 0 0,0 0-12 0 0,0 0-9 0 0,0 0 19 0 0,0 12-71 0 0,9 301 544 0 0,7-131-359 0 0,-7 0 1 0 0,-9 37-167 0 0,-1-200 14 0 0,-1 0 0 0 0,-1 0 0 0 0,-1 0 0 0 0,0-1-1 0 0,-2 0 1 0 0,0 0 0 0 0,0 0 0 0 0,-2 0 0 0 0,0-1 0 0 0,-1-1 0 0 0,-1 0 0 0 0,-1 0 0 0 0,0 0 0 0 0,-5 4-14 0 0,15-20 12 0 0,0 0 0 0 0,0-1 0 0 0,0 1 0 0 0,0 0 0 0 0,0-1 1 0 0,0 1-1 0 0,0-1 0 0 0,0 1 0 0 0,0-1 0 0 0,0 1 0 0 0,1-1 0 0 0,-1 1 1 0 0,0-1-1 0 0,0 0 0 0 0,1 1 0 0 0,-1-1 0 0 0,0 0 0 0 0,1 0 0 0 0,-1 0 1 0 0,1 1-1 0 0,-1-1 0 0 0,1 0 0 0 0,-1 0 0 0 0,1 0 0 0 0,0 0 1 0 0,0 0-1 0 0,-1 0 0 0 0,1 0 0 0 0,0 0 0 0 0,0 0 0 0 0,0 0 0 0 0,0 0 1 0 0,0 0-1 0 0,0 0 0 0 0,0 0 0 0 0,0 0 0 0 0,0 0 0 0 0,1 0 0 0 0,-1 0 1 0 0,0 0-1 0 0,1 0 0 0 0,-1 0 0 0 0,0 0 0 0 0,1 0 0 0 0,-1 1 1 0 0,1-1-1 0 0,0 0 0 0 0,0 0-12 0 0,-1-3 9 0 0,3-41-2 0 0,3 0 1 0 0,2 0-1 0 0,1 1 1 0 0,3 0-1 0 0,1 1 1 0 0,10-20-8 0 0,4-16 24 0 0,9-28-947 0 0,-36 106 386 0 0,0 1-321 0 0,0 0-525 0 0,0 0-884 0 0,-1 0-3206 0 0,0 0 492 0 0,1 0-5676 0 0</inkml:trace>
  <inkml:trace contextRef="#ctx0" brushRef="#br0" timeOffset="12082.738">5187 3661 4985 0 0,'0'0'2483'0'0,"0"0"-438"0"0,0 0-248 0 0,0 0-79 0 0,0 0-15 0 0,0 0-57 0 0,0 0-161 0 0,0 0-246 0 0,0 0-222 0 0,0 0-175 0 0,0 0-209 0 0,0 0-105 0 0,0 0-74 0 0,18-12-52 0 0,59-38 14 0 0,-10 24 599 0 0,-65 26-988 0 0,-1 0 0 0 0,1 0 0 0 0,-1 0 0 0 0,1 0 0 0 0,-1 0 0 0 0,1 0 0 0 0,0 0 0 0 0,-1 0-1 0 0,1 1 1 0 0,-1-1 0 0 0,1 1 0 0 0,-1-1 0 0 0,0 1 0 0 0,1 0 0 0 0,-1-1 0 0 0,1 1 0 0 0,-1 0 0 0 0,0 0 0 0 0,0 0 0 0 0,1 0 0 0 0,-1 0 0 0 0,0 0 0 0 0,0 0 0 0 0,0 0 0 0 0,0 1 0 0 0,0-1 0 0 0,-1 0 0 0 0,1 1 0 0 0,0-1-1 0 0,-1 0 1 0 0,1 1 0 0 0,0-1 0 0 0,-1 1 0 0 0,0-1 0 0 0,1 1 0 0 0,-1-1 0 0 0,0 1 0 0 0,0 0 0 0 0,0-1 0 0 0,0 1 0 0 0,0-1 0 0 0,0 1 0 0 0,0-1 0 0 0,-1 1 0 0 0,1-1 0 0 0,0 1 0 0 0,-1-1 0 0 0,1 1 0 0 0,-1-1 0 0 0,0 1-1 0 0,1-1 1 0 0,-1 0 0 0 0,0 1 0 0 0,0-1 0 0 0,0 0 0 0 0,0 0 0 0 0,-1 1-27 0 0,-71 125 654 0 0,72-124-639 0 0,-1 0 1 0 0,0 0-1 0 0,1 0 1 0 0,0 0-1 0 0,-1 0 1 0 0,1 1 0 0 0,0-1-1 0 0,1 1 1 0 0,-1-1-1 0 0,1 1 1 0 0,0-1-1 0 0,-1 1 1 0 0,1-1-1 0 0,1 0 1 0 0,-1 1 0 0 0,0-1-1 0 0,1 1 1 0 0,0-1-1 0 0,0 1 1 0 0,0-1-1 0 0,0 0 1 0 0,1 0 0 0 0,-1 1-1 0 0,1-1 1 0 0,-1 0-1 0 0,1 0 1 0 0,2 1-16 0 0,1-1-42 0 0,1 0 0 0 0,-1 0 1 0 0,1 0-1 0 0,0-1 0 0 0,0 0 0 0 0,0 0 1 0 0,0 0-1 0 0,1-1 0 0 0,-1 0 0 0 0,0 0 1 0 0,1-1-1 0 0,-1 1 0 0 0,0-1 0 0 0,1-1 1 0 0,-1 1-1 0 0,0-1 0 0 0,5-1 42 0 0,4 1-4426 0 0,-10 1-3678 0 0,-2 0-3722 0 0</inkml:trace>
  <inkml:trace contextRef="#ctx0" brushRef="#br0" timeOffset="12617.237">4986 4436 0 0 0,'0'0'976'0'0,"0"0"235"0"0,0 0 235 0 0,0 0 109 0 0,0 0 20 0 0,0 0-47 0 0,0 0-101 0 0,0 0-41 0 0,0 0-23 0 0,0 0-38 0 0,-1-11-27 0 0,-5-30-62 0 0,6 40-1096 0 0,0 0-1 0 0,-1 1 1 0 0,1-1-1 0 0,-1 0 1 0 0,1 0-1 0 0,-1 0 1 0 0,1 1-1 0 0,-1-1 0 0 0,1 0 1 0 0,-1 0-1 0 0,0 1 1 0 0,1-1-1 0 0,-1 1 1 0 0,0-1-1 0 0,0 1 1 0 0,1-1-1 0 0,-1 1 1 0 0,0-1-1 0 0,0 1 1 0 0,0-1-1 0 0,0 1 1 0 0,0 0-1 0 0,0 0 1 0 0,0-1-1 0 0,1 1 1 0 0,-1 0-1 0 0,0 0 1 0 0,0 0-1 0 0,0 0 0 0 0,0 0 1 0 0,0 0-1 0 0,0 0 1 0 0,0 1-1 0 0,0-1 1 0 0,0 0-1 0 0,0 0 1 0 0,1 1-1 0 0,-1-1 1 0 0,0 1-1 0 0,0-1 1 0 0,0 0-1 0 0,0 1 1 0 0,1 0-1 0 0,-1-1 1 0 0,0 1-1 0 0,1-1 1 0 0,-1 1-1 0 0,0 0 1 0 0,1-1-1 0 0,-1 1 1 0 0,1 0-1 0 0,-1 0 0 0 0,1 0 1 0 0,-1-1-1 0 0,1 1 1 0 0,0 0-1 0 0,-1 0 1 0 0,1 1-140 0 0,-4 22 480 0 0,1 1 0 0 0,1 0 0 0 0,1 0 0 0 0,2 0 0 0 0,0-1 0 0 0,2 8-480 0 0,2 57 362 0 0,-17 0-159 0 0,6-67-465 0 0,1-33-4015 0 0,6-12-1814 0 0,2 9-766 0 0,-1 5-3517 0 0</inkml:trace>
  <inkml:trace contextRef="#ctx0" brushRef="#br0" timeOffset="13638.984">4807 2016 0 0 0,'0'0'233'0'0,"0"0"450"0"0,0 0 227 0 0,0 0 81 0 0,0 0 87 0 0,0 0 77 0 0,0 0 26 0 0,0 0 26 0 0,0 0 14 0 0,0 0-27 0 0,5-27-34 0 0,0-6-691 0 0,4-16-12 0 0,3-4 5266 0 0,-8 99-3103 0 0,11 105-81 0 0,-31 178-1131 0 0,3-173-1238 0 0,12 39-70 0 0,31-117-156 0 0,-63-97-1918 0 0,31-67-7334 0 0,5 61 3152 0 0,-2 13-849 0 0</inkml:trace>
  <inkml:trace contextRef="#ctx0" brushRef="#br0" timeOffset="15186.654">4799 1973 0 0 0,'0'0'377'0'0,"0"0"426"0"0,0 0 261 0 0,0 0 122 0 0,5-3 7356 0 0,-4-1-8946 0 0,0-192 7663 0 0,0 3-5646 0 0,-9 123-1009 0 0,14-33-145 0 0,-6 102-377 0 0,0 1 16 0 0,0 0-6 0 0,0 0-24 0 0,0 0-12 0 0,0 0-4 0 0,0 0 6 0 0,0 0-14 0 0,0 0-7 0 0,0 0-10 0 0,0 0-3 0 0,0 0-2 0 0,0 0-3 0 0,0 0 2 0 0,0 0-1 0 0,0 0 6 0 0,0 0-13 0 0,0 0 2 0 0,0 0 1 0 0,-6 23-28 0 0,-10 1 184 0 0,-2-2 0 0 0,0 0 0 0 0,-2-1 0 0 0,0-1 0 0 0,-1-1 0 0 0,-1 0 0 0 0,-1-2 0 0 0,-13 8-172 0 0,-6 9 467 0 0,71-6-168 0 0,67-1 374 0 0,94-42 142 0 0,42-1-466 0 0,-242 11 2174 0 0,-192-117-2434 0 0,108 60-72 0 0,86 48-1601 0 0,24-2-4898 0 0,29 4-5512 0 0,-45 12 3165 0 0</inkml:trace>
  <inkml:trace contextRef="#ctx0" brushRef="#br0" timeOffset="18501.942">1409 2671 688 0 0,'0'0'1288'0'0,"0"0"-406"0"0,0 0-26 0 0,0 0 222 0 0,0 0 266 0 0,0 0 204 0 0,0 0 14 0 0,0 0-194 0 0,0 0-300 0 0,0 0-323 0 0,0 0-281 0 0,-4 1-183 0 0,0 1-268 0 0,-4 1 440 0 0,22-1 1918 0 0,103-12 2505 0 0,3 0-3264 0 0,169 29 415 0 0,-55-15-811 0 0,-130-19-929 0 0,19 0-159 0 0,-54-1 67 0 0,26-3-23 0 0,-10-8-2 0 0,-2-8 46 0 0,-39 4 22 0 0,45-30 18 0 0,-37 29-145 0 0,41-51 238 0 0,-38 28-113 0 0,40-45-32 0 0,-30 35-31 0 0,-18 28-122 0 0,-32 27-19 0 0,0-1 1 0 0,-1-1-1 0 0,-1-1 0 0 0,0 0 0 0 0,0 0 0 0 0,-1-1 0 0 0,2-6-32 0 0,41-60 91 0 0,-3 17-25 0 0,15-21-13 0 0,-25 30-33 0 0,78-49 99 0 0,-86 79-110 0 0,36-19 39 0 0,19-15-23 0 0,45-12 21 0 0,105-18-49 0 0,-55 27 4 0 0,-11 15 29 0 0,-130 34-43 0 0,157-23 55 0 0,-14 28 19 0 0,-29 3 90 0 0,-53-1-102 0 0,-3-2 6 0 0,-100 7-38 0 0,-1 0 39 0 0,0 0-34 0 0,0 0-6 0 0,0 0 8 0 0,0 0 6 0 0,0 0-7 0 0,0 0-27 0 0,0 0 28 0 0,0 0-13 0 0,0 0-1 0 0,0 0 50 0 0,0 0-32 0 0,0 0-8 0 0,0 0 8 0 0,0 0-24 0 0,0 0 3 0 0,0 0-11 0 0,0 0 16 0 0,0 0-16 0 0,0 0-5 0 0,0 0 21 0 0,-7-2-612 0 0,1 1-3188 0 0,-7 15-1608 0 0,7-6-696 0 0,1-4-5263 0 0</inkml:trace>
  <inkml:trace contextRef="#ctx0" brushRef="#br0" timeOffset="20238.085">4742 478 0 0 0,'0'0'930'0'0,"0"0"343"0"0,0 0 171 0 0,0 0 89 0 0,0 0 46 0 0,0 0-30 0 0,0 0-18 0 0,0 0-96 0 0,0 0-142 0 0,0 0-166 0 0,0-3-167 0 0,0-10-133 0 0,0 10-117 0 0,0 3-112 0 0,0 0-93 0 0,0 0-77 0 0,8 12 2422 0 0,11 166-176 0 0,4 144-1786 0 0,-23-245-782 0 0,0-76-105 0 0,0-1-14 0 0,0 0-7 0 0,0 0 8 0 0,0 0-3 0 0,0 0 4 0 0,0 0 15 0 0,0 0-16 0 0,0 0 12 0 0,0 0-6 0 0,0 0-10 0 0,-4-24-1990 0 0,0 18 890 0 0,-3-3-1403 0 0,4 2-2088 0 0,1 3-3972 0 0</inkml:trace>
  <inkml:trace contextRef="#ctx0" brushRef="#br0" timeOffset="21150.308">4734 525 0 0 0,'0'0'127'0'0,"0"0"337"0"0,0 0 472 0 0,0 0 362 0 0,0 0 131 0 0,0 0-144 0 0,0 0-323 0 0,0 0-263 0 0,0 0-115 0 0,0 0 136 0 0,0 0 225 0 0,3 0 228 0 0,93-11 6022 0 0,50-28-4039 0 0,-23 4-2190 0 0,95 0-223 0 0,-188 47-660 0 0,-28 15 2336 0 0,16 101-2006 0 0,19 148 213 0 0,-11-132-375 0 0,5 5-15 0 0,-29-138-182 0 0,0-6-478 0 0,-20-18-4275 0 0,15 11 3594 0 0,-3-3-1195 0 0,2 2-3039 0 0,0 3-5566 0 0</inkml:trace>
  <inkml:trace contextRef="#ctx0" brushRef="#br0" timeOffset="22536.882">4930 490 0 0 0,'0'0'151'0'0,"0"0"564"0"0,0 0 415 0 0,0 0 365 0 0,0 0 351 0 0,0 0 151 0 0,0 0-65 0 0,0 0-233 0 0,0 0-337 0 0,0 0-311 0 0,0 0-246 0 0,-28 33-165 0 0,-92 106-82 0 0,32-19 767 0 0,83-114-1283 0 0,0 1-1 0 0,0 0 1 0 0,1 0-1 0 0,0 0 0 0 0,0 0 1 0 0,1 1-1 0 0,0 0 1 0 0,0 0-1 0 0,0 0 1 0 0,1 0-1 0 0,1 0 1 0 0,-1 0-1 0 0,1 3-41 0 0,3-10 7 0 0,0 1 0 0 0,0-1-1 0 0,0 0 1 0 0,1 0 0 0 0,-1-1 0 0 0,0 1 0 0 0,0 0-1 0 0,1-1 1 0 0,-1 1 0 0 0,0-1 0 0 0,1 0-1 0 0,-1 0 1 0 0,0 1 0 0 0,1-2 0 0 0,-1 1 0 0 0,0 0-1 0 0,1 0 1 0 0,-1-1 0 0 0,0 0 0 0 0,1 1 0 0 0,-1-1-1 0 0,0 0 1 0 0,0 0-7 0 0,19-7 38 0 0,-1-1 0 0 0,-1-1 0 0 0,0-1-1 0 0,0-1 1 0 0,-1-1 0 0 0,9-8-38 0 0,-16 13-11 0 0,260-219-336 0 0,-230 170 562 0 0,-41 56-126 0 0,-12 2-465 0 0,-82 64-176 0 0,-81 115 1093 0 0,101-95-263 0 0,18-8 170 0 0,56-77-449 0 0,0 1 1 0 0,0 0-1 0 0,0-1 0 0 0,0 1 0 0 0,0-1 1 0 0,0 1-1 0 0,0 0 0 0 0,0-1 0 0 0,0 1 0 0 0,1-1 1 0 0,-1 1-1 0 0,0-1 0 0 0,0 1 0 0 0,1 0 1 0 0,-1-1-1 0 0,0 1 0 0 0,1-1 0 0 0,-1 0 1 0 0,0 1-1 0 0,1-1 0 0 0,-1 1 0 0 0,1-1 1 0 0,-1 1-1 0 0,1-1 0 0 0,-1 0 0 0 0,1 0 0 0 0,-1 1 1 0 0,1-1-1 0 0,-1 0 0 0 0,1 0 0 0 0,0 1 1 0 0,-1-1-1 0 0,1 0 0 0 0,-1 0 0 0 0,1 0 1 0 0,0 0-1 0 0,-1 0 0 0 0,1 0 0 0 0,-1 0 0 0 0,1 0 1 0 0,0 0-1 0 0,-1 0 0 0 0,1 0 0 0 0,-1 0 1 0 0,1-1-1 0 0,0 1 0 0 0,-1 0 0 0 0,1 0 1 0 0,-1-1-1 0 0,1 1 0 0 0,-1 0 0 0 0,1 0 0 0 0,-1-1 1 0 0,1 0 0 0 0,35-10 227 0 0,113-85-133 0 0,50-50-538 0 0,-98 62-356 0 0,-156 126-1127 0 0,-244 234 3184 0 0,267-229-818 0 0,81-48-319 0 0,-13-16-116 0 0,-1-1 0 0 0,-1-2 0 0 0,-1-2 0 0 0,0 0 0 0 0,2-6-4 0 0,22-14-40 0 0,127-92-476 0 0,-175 125-44 0 0,-23 19 271 0 0,-120 105 298 0 0,-64 65 1719 0 0,170-138-1217 0 0,56-37-532 0 0,-14-8 59 0 0,1 0 0 0 0,-1-1 0 0 0,0 0 0 0 0,-1-1 0 0 0,1-1 1 0 0,-1 0-1 0 0,0-1 0 0 0,0 0 0 0 0,-1-1 0 0 0,0 0 0 0 0,9-9-38 0 0,7-2-2 0 0,76-50-290 0 0,-168 141-24 0 0,-36 24 951 0 0,69-61-358 0 0,52-34-363 0 0,70-43 232 0 0,-3-4-462 0 0,-86 45 278 0 0,-1 1 71 0 0,-22 16-158 0 0,-139 130 902 0 0,146-120-1165 0 0,21-21-7468 0 0,-6-5-2316 0 0</inkml:trace>
  <inkml:trace contextRef="#ctx0" brushRef="#br0" timeOffset="23350.041">5011 1072 0 0 0,'0'0'887'0'0,"0"0"429"0"0,0 0 348 0 0,0 0 288 0 0,0 0 135 0 0,0 0-216 0 0,0 0-339 0 0,0 0-380 0 0,4-4-365 0 0,-3 2-687 0 0,0 2-73 0 0,-1 0 0 0 0,1 0 0 0 0,-1 0 1 0 0,1 0-1 0 0,-1-1 0 0 0,0 1 0 0 0,1 0 0 0 0,-1 0 0 0 0,1 0 0 0 0,-1-1 0 0 0,0 1 0 0 0,1 0 0 0 0,-1 0 0 0 0,1-1 0 0 0,-1 1 1 0 0,0 0-1 0 0,1-1 0 0 0,-1 1 0 0 0,0 0 0 0 0,0-1 0 0 0,1 1 0 0 0,-1-1 0 0 0,0 1 0 0 0,0 0 0 0 0,0-1 0 0 0,1 1 0 0 0,-1-1 1 0 0,0 1-1 0 0,0-1 0 0 0,0 1 0 0 0,0-1 0 0 0,0 1 0 0 0,0-1 0 0 0,0 1 0 0 0,0 0 0 0 0,0-1 0 0 0,0 1 0 0 0,0-1 0 0 0,0 1 1 0 0,0-1-1 0 0,-1 1 0 0 0,1-1 0 0 0,0 1 0 0 0,0 0 0 0 0,0-1 0 0 0,-1 1 0 0 0,1-1 0 0 0,0 1 0 0 0,0 0 0 0 0,-1-1 0 0 0,1 1 1 0 0,0 0-1 0 0,-1-1 0 0 0,1 1 0 0 0,-1 0 0 0 0,1 0 0 0 0,0-1 0 0 0,-1 1 0 0 0,1 0 0 0 0,-1 0 0 0 0,1 0 0 0 0,0-1 0 0 0,-1 1 1 0 0,1 0-1 0 0,-1 0 0 0 0,1 0 0 0 0,-1 0 0 0 0,1 0-27 0 0,-28-1 1039 0 0,20 0-977 0 0,1 1 1 0 0,-1 0-1 0 0,1 0 1 0 0,-1 1-1 0 0,1-1 1 0 0,-1 2-1 0 0,1-1 1 0 0,-1 1-1 0 0,1 0 0 0 0,0 1 1 0 0,0-1-1 0 0,-2 2-62 0 0,-39 19-52 0 0,48-23-17 0 0,0 0-56 0 0,0 0-51 0 0,0 0-55 0 0,0 0-71 0 0,0 0-32 0 0,18 0-258 0 0,9-17 1152 0 0,-37 23 409 0 0,-66 39-895 0 0,57-38 28 0 0,23-21-464 0 0,45-56 240 0 0,-27 36 62 0 0,-76 68-2908 0 0,37-24 3092 0 0,13-7-5591 0 0,4-3-2480 0 0</inkml:trace>
  <inkml:trace contextRef="#ctx0" brushRef="#br0" timeOffset="24597.94">1598 1877 1464 0 0,'0'0'1275'0'0,"0"0"11"0"0,0 0 164 0 0,0 0 235 0 0,0 0 205 0 0,0 0 32 0 0,0 0-213 0 0,0 0-367 0 0,0 0-384 0 0,0 0-285 0 0,0 0-177 0 0,0 0-89 0 0,0 0-48 0 0,7 1 1640 0 0,-3 62 888 0 0,-4-61-2848 0 0,0-2-23 0 0,6 7-1481 0 0,10-7-2428 0 0,-5 0-6547 0 0,-9 0 4381 0 0</inkml:trace>
  <inkml:trace contextRef="#ctx0" brushRef="#br0" timeOffset="24883.673">1615 2101 3729 0 0,'0'0'1331'0'0,"0"0"-72"0"0,0 0 182 0 0,0 0 209 0 0,0 0 186 0 0,0 0-15 0 0,0 0-205 0 0,0 0-269 0 0,0 0-365 0 0,0 0-296 0 0,0 0-200 0 0,0 0-115 0 0,-4 20 1866 0 0,4-13-2802 0 0,1 14 189 0 0,3-8-7003 0 0,-1-9-2380 0 0</inkml:trace>
  <inkml:trace contextRef="#ctx0" brushRef="#br0" timeOffset="25133.896">1571 2351 9122 0 0,'0'0'1704'0'0,"0"0"-889"0"0,0 0-279 0 0,0 0 192 0 0,0 0 337 0 0,0 0 234 0 0,0 0-55 0 0,0 0-251 0 0,0 0-351 0 0,0 0-274 0 0,0 0-127 0 0,0 0-81 0 0,0 0-42 0 0,1 17-16 0 0,4 51-14 0 0,12-14 50 0 0,9-42-1278 0 0,-13-12-2564 0 0,-4-1-1838 0 0,-5 1-3435 0 0</inkml:trace>
  <inkml:trace contextRef="#ctx0" brushRef="#br0" timeOffset="26066.48">1788 1950 3473 0 0,'0'0'2018'0'0,"0"0"-500"0"0,0 0-201 0 0,0 0 56 0 0,0 0 173 0 0,0 0 132 0 0,0 0-73 0 0,0 0-350 0 0,0 0-417 0 0,0 0-298 0 0,0 0-188 0 0,0 0-35 0 0,0 0 44 0 0,32 0 3678 0 0,97-54-948 0 0,-93 43-3020 0 0,-39 35-832 0 0,-16 22-2044 0 0,11-31-815 0 0,-1-1-3762 0 0,5-9-3442 0 0</inkml:trace>
  <inkml:trace contextRef="#ctx0" brushRef="#br0" timeOffset="26316.933">2060 1977 0 0 0,'0'0'828'0'0,"0"0"-129"0"0,0 0 165 0 0,0 0 152 0 0,0 0 115 0 0,0 0 151 0 0,0 0 69 0 0,0 0 113 0 0,0 0 42 0 0,0 0-97 0 0,0 0-130 0 0,0 0-162 0 0,0 0-148 0 0,9 2-109 0 0,29 6-122 0 0,-12 13 794 0 0,26-13-2468 0 0,-35-11-2426 0 0,0-1-4136 0 0,-14 3 1249 0 0</inkml:trace>
  <inkml:trace contextRef="#ctx0" brushRef="#br0" timeOffset="26551.997">2322 1966 0 0 0,'0'0'239'0'0,"0"0"396"0"0,0 0 351 0 0,0 0 371 0 0,0 0 266 0 0,0 0 25 0 0,0 0-246 0 0,0 0-327 0 0,0 0-317 0 0,0 0-269 0 0,0 0-188 0 0,0 0-104 0 0,0 0-33 0 0,23 7-257 0 0,-16-7-901 0 0,-2 0-3376 0 0,-3 0-1047 0 0</inkml:trace>
  <inkml:trace contextRef="#ctx0" brushRef="#br0" timeOffset="26715.882">2322 1966 3081 0 0,'32'81'1624'0'0,"-27"-28"3310"0"0,-1-5-4387 0 0,-1-33-2815 0 0,3-1-3340 0 0,-6-13 3298 0 0</inkml:trace>
  <inkml:trace contextRef="#ctx0" brushRef="#br0" timeOffset="26871.444">2362 2239 2801 0 0,'0'0'1320'0'0,"0"0"-200"0"0,0 0 104 0 0,0 0 57 0 0,0 0 7 0 0,0 0-96 0 0,0 0-248 0 0,0 0-327 0 0,0 0-241 0 0,0 0-152 0 0,0 0-160 0 0,0 0-112 0 0,0 0-96 0 0,0 0-152 0 0,12 62-297 0 0,-10-58-871 0 0,2 0-1929 0 0,0-4-3120 0 0</inkml:trace>
  <inkml:trace contextRef="#ctx0" brushRef="#br0" timeOffset="27035.481">2330 2428 9042 0 0,'0'0'1480'0'0,"0"0"-413"0"0,0 0-259 0 0,0 0-238 0 0,0 0-187 0 0,0 0-213 0 0,0 0-311 0 0,0 0-139 0 0,0 0-50 0 0,0 0-8 0 0,0 0-46 0 0,0 0-331 0 0,6 1-570 0 0,20 6-688 0 0,-12 27-5989 0 0,-14-30 7850 0 0</inkml:trace>
  <inkml:trace contextRef="#ctx0" brushRef="#br0" timeOffset="27290.37">2330 2428 0 0 0,'11'139'0'0'0,"-11"-135"0"0"0,0 0 0 0 0,0-4 0 0 0,4 0 0 0 0,4 0 0 0 0,-4 0 0 0 0</inkml:trace>
  <inkml:trace contextRef="#ctx0" brushRef="#br0" timeOffset="31223.406">2505 1997 4033 0 0,'0'0'1185'0'0,"0"0"-574"0"0,0 0-56 0 0,0 0 497 0 0,0 0 522 0 0,0 0 296 0 0,0 0-78 0 0,0 0-298 0 0,0 0-287 0 0,0 0-253 0 0,0 0-144 0 0,12-6-102 0 0,58-23 606 0 0,-15-11 2151 0 0,-18 10-4199 0 0,-34 25-749 0 0,-2 3-3144 0 0,0 1 2321 0 0,-1-2-8783 0 0</inkml:trace>
  <inkml:trace contextRef="#ctx0" brushRef="#br0" timeOffset="31469.178">2867 1658 6489 0 0,'0'0'2617'0'0,"0"0"-1497"0"0,0 0-480 0 0,0 0 0 0 0,0 0 209 0 0,0 0 55 0 0,0 0-88 0 0,0 0-184 0 0,0 0-264 0 0,0 0-176 0 0,0 0-160 0 0,0 0-80 0 0,0 0-96 0 0,83-66-80 0 0,-77 62-136 0 0,1 0-424 0 0,-3 4-1689 0 0,-2-4-7409 0 0</inkml:trace>
  <inkml:trace contextRef="#ctx0" brushRef="#br0" timeOffset="31621.156">3195 1380 8642 0 0,'0'0'3641'0'0,"0"0"-2745"0"0,0 0-576 0 0,0 0-136 0 0,0 0-176 0 0,0 0-216 0 0,0 0-40 0 0,0 0-96 0 0,0 0-232 0 0,0 0-513 0 0,0 0-1863 0 0,0 0-5322 0 0</inkml:trace>
  <inkml:trace contextRef="#ctx0" brushRef="#br0" timeOffset="31804.926">3566 1226 11298 0 0,'0'0'1273'0'0,"0"0"-729"0"0,0 0-56 0 0,0 0-40 0 0,0 0-64 0 0,0 0-120 0 0,0 0-112 0 0,0 0-184 0 0,0 0-152 0 0,0 0-176 0 0,0 0-352 0 0,0 0-528 0 0,0 0-1345 0 0,0 0-1352 0 0,51-89-1864 0 0</inkml:trace>
  <inkml:trace contextRef="#ctx0" brushRef="#br0" timeOffset="31954.006">3755 1033 48 0 0,'0'0'1128'0'0,"0"0"-608"0"0,0 0-272 0 0,0 0-72 0 0,0 0-184 0 0,0 0-104 0 0,0 0-232 0 0,0 0-168 0 0,0 0-88 0 0,0 0 56 0 0,0 0 544 0 0</inkml:trace>
  <inkml:trace contextRef="#ctx0" brushRef="#br0" timeOffset="32199.911">3898 902 4153 0 0,'2'0'576'0'0,"4"-4"-560"0"0,-3 1-24 0 0,7-5 88 0 0,-2 4-64 0 0,5 0-72 0 0,-1-3-120 0 0,-3 7-216 0 0,5-8-232 0 0,-3 8-280 0 0,-3 0-377 0 0,2-4-119 0 0,-6 4 1400 0 0</inkml:trace>
  <inkml:trace contextRef="#ctx0" brushRef="#br0" timeOffset="32355.523">4139 837 2328 0 0,'0'0'2593'0'0,"0"0"-392"0"0,0 0-81 0 0,0 0-96 0 0,0 0-191 0 0,0 0-369 0 0,0 0-528 0 0,0 0-512 0 0,0 0-288 0 0,0 0-112 0 0,0 0-72 0 0,0 0-80 0 0,0 0-184 0 0,0 0-272 0 0,44-8-560 0 0,-36 8-2017 0 0,-5 0-7121 0 0</inkml:trace>
  <inkml:trace contextRef="#ctx0" brushRef="#br0" timeOffset="32503.914">4351 806 11931 0 0,'0'0'2249'0'0,"0"0"-475"0"0,0 0-166 0 0,0 0-215 0 0,0 0-296 0 0,0 0-339 0 0,0 0-379 0 0,0 0-322 0 0,0 0-202 0 0,0 0-136 0 0,0 0-56 0 0,0 0-26 0 0,0 0-59 0 0,5-1-87 0 0,24-1-852 0 0,-15 1-2721 0 0,-1 1-4766 0 0,-9 0 3950 0 0</inkml:trace>
  <inkml:trace contextRef="#ctx0" brushRef="#br0" timeOffset="52912.551">5352 4821 0 0 0,'0'0'55'0'0,"0"0"55"0"0,0 0 10 0 0,0 0 30 0 0,0 0 58 0 0,0 0 68 0 0,-4 1 14359 0 0,17 1-7835 0 0,22-1-7041 0 0,-33-1 646 0 0,68 4 459 0 0,58-1 383 0 0,-33 1-571 0 0,-41-8-580 0 0,-54 4-98 0 0,7 0 59 0 0,-6 0-60 0 0,-1 0-18 0 0,0 1 33 0 0,0 2 8 0 0,0-3 7 0 0,0 0-7 0 0,0 0-4 0 0,0 0-24 0 0,84 0 259 0 0,-83 0-258 0 0,-1 0 22 0 0,0 0 15 0 0,0 0-8 0 0,0 0 22 0 0,0 0-11 0 0,0 0-5 0 0,0 0 40 0 0,0 0 28 0 0,0 0 5 0 0,0 0 38 0 0,0 0-4 0 0,0 0-11 0 0,0 0 26 0 0,0 0 0 0 0,-23 0 574 0 0,-108-15-625 0 0,-29 15 221 0 0,88-19 88 0 0,38 11-256 0 0,-10 0 64 0 0,1 4-51 0 0,7-3 15 0 0,36 7-173 0 0,0 0-12 0 0,0 0 9 0 0,0 0-15 0 0,0 0 15 0 0,0 0-9 0 0,0 0 18 0 0,0 0 10 0 0,0 0-22 0 0,0 0-2 0 0,0 0-27 0 0,0 0-18 0 0,0 0-2 0 0,0 0-1 0 0,0 0-14 0 0,0 0-34 0 0,0 0-34 0 0,21-4-4498 0 0,5 0 773 0 0,-12 1-2951 0 0,-2 2-4623 0 0</inkml:trace>
  <inkml:trace contextRef="#ctx0" brushRef="#br0" timeOffset="54528.656">5749 4832 0 0 0,'0'0'644'0'0,"0"0"-21"0"0,0 0-24 0 0,0 0-4 0 0,0 0-6 0 0,0 0 52 0 0,0 0 80 0 0,0 0-7 0 0,0 0-17 0 0,-1 0 1465 0 0,-12-7 15112 0 0,-70-43-15621 0 0,26 22-1092 0 0,28 13-332 0 0,-56-8 190 0 0,24 12 19 0 0,57 15 115 0 0,-40 112-504 0 0,-10 33-26 0 0,29-73-11 0 0,25-76-14 0 0,0-1 1 0 0,0 1 0 0 0,0 0 0 0 0,0-1 0 0 0,0 1 0 0 0,1 0-1 0 0,-1-1 1 0 0,0 1 0 0 0,0 0 0 0 0,0 0 0 0 0,0-1 0 0 0,1 1-1 0 0,-1 0 1 0 0,0-1 0 0 0,0 1 0 0 0,1 0 0 0 0,-1 0 0 0 0,0 0-1 0 0,0-1 1 0 0,1 1 0 0 0,-1 0 0 0 0,0 0 0 0 0,1 0 0 0 0,-1 0-1 0 0,0-1 1 0 0,1 1 0 0 0,-1 0 0 0 0,0 0 0 0 0,1 0 0 0 0,-1 0-1 0 0,0 0 1 0 0,1 0 0 0 0,-1 0 0 0 0,0 0 0 0 0,1 0 0 0 0,-1 0-1 0 0,0 0 1 0 0,1 0 0 0 0,-1 0 0 0 0,0 1 0 0 0,1-1 0 0 0,-1 0-1 0 0,0 0 1 0 0,1 0 0 0 0,-1 0 0 0 0,0 0 0 0 0,1 1 0 0 0,-1-1-1 0 0,0 0 1 0 0,0 0 0 0 0,1 1 0 0 0,-1-1 0 0 0,0 0 0 0 0,0 0-1 0 0,0 1 1 0 0,1-1 0 0 0,-1 0 0 0 0,0 1 0 0 0,0-1 0 0 0,0 0-1 0 0,0 1 1 0 0,0-1 0 0 0,1 0 0 0 0,-1 1 0 0 0,0-1 0 0 0,0 0-1 0 0,0 1 1 0 0,0-1 0 0 0,0 1 1 0 0,7-5-10 0 0,223-97 141 0 0,-186 75-121 0 0,94-37 8 0 0,-125 56-1701 0 0,-12 0-1257 0 0,0 4-501 0 0,0 1-3376 0 0,2-1-4973 0 0</inkml:trace>
  <inkml:trace contextRef="#ctx0" brushRef="#br0" timeOffset="55230.84">6497 4524 8178 0 0,'0'0'2242'0'0,"0"0"-459"0"0,0 0-287 0 0,0 0 0 0 0,0 0 77 0 0,0 0-6 0 0,0 0-206 0 0,0 0-317 0 0,0 0-249 0 0,0 0-171 0 0,0 0-82 0 0,0 0-7 0 0,0 0 23 0 0,10 2 423 0 0,-7-1 2267 0 0,-88 100-2049 0 0,-256 265-771 0 0,269-277-410 0 0,72-89-55 0 0,0-1-1 0 0,0 1 1 0 0,1-1 0 0 0,-1 1 0 0 0,0 0 0 0 0,0-1 0 0 0,0 1 0 0 0,0-1 0 0 0,1 1 0 0 0,-1-1 0 0 0,0 1-1 0 0,0 0 1 0 0,0-1 0 0 0,0 1 0 0 0,0-1 0 0 0,0 1 0 0 0,0-1 0 0 0,0 1 0 0 0,0-1 0 0 0,0 1 0 0 0,0-1-1 0 0,0 1 1 0 0,-1 0 0 0 0,1-1 0 0 0,0 1 0 0 0,0-1 0 0 0,0 1 0 0 0,-1 0 0 0 0,1-1 0 0 0,0 1 0 0 0,0-1-1 0 0,-1 1 1 0 0,1 0 0 0 0,0-1 0 0 0,-1 1 0 0 0,1 0 0 0 0,0 0 0 0 0,-1-1 0 0 0,1 1 0 0 0,-1 0 0 0 0,1 0-1 0 0,0-1 1 0 0,-1 1 0 0 0,1 0 0 0 0,-1 0 0 0 0,1 0 0 0 0,-1 0 0 0 0,1 0 0 0 0,0 0 0 0 0,-1 0 0 0 0,1 0-1 0 0,-1 0 1 0 0,1 0 0 0 0,-1 0 0 0 0,1 0 0 0 0,-1 0 0 0 0,1 0 0 0 0,-1 0 0 0 0,1 0 0 0 0,0 0 0 0 0,-1 1-1 0 0,1-1 1 0 0,-1 0 0 0 0,1 0 0 0 0,0 1 0 0 0,-1-1 0 0 0,1 0 0 0 0,-1 0 37 0 0,1-44-3109 0 0,13-1-4035 0 0,-7 30 689 0 0,-2 3-3982 0 0</inkml:trace>
  <inkml:trace contextRef="#ctx0" brushRef="#br0" timeOffset="56096.81">6011 4513 6945 0 0,'0'0'2892'0'0,"0"0"-726"0"0,0 0-421 0 0,0 0-50 0 0,0 0 22 0 0,0 0-72 0 0,0 0-187 0 0,0 0-298 0 0,0 0-296 0 0,0 0-202 0 0,0 0-174 0 0,0 0-95 0 0,-2-2-19 0 0,-6 0 1352 0 0,20 12 1374 0 0,3 3-3124 0 0,21 23 437 0 0,-4-7-225 0 0,-2 2 1 0 0,-1 2 0 0 0,-2 0-1 0 0,14 24-188 0 0,67 66 79 0 0,-48-71-22 0 0,-1 4-108 0 0,-34-32 34 0 0,-25-24 17 0 0,-1 15-2526 0 0,-2-19-694 0 0,-1 1-6549 0 0,1 3-2428 0 0</inkml:trace>
  <inkml:trace contextRef="#ctx0" brushRef="#br0" timeOffset="58897.534">758 717 0 0 0,'0'0'269'0'0,"0"0"133"0"0,0 0 103 0 0,0 0 103 0 0,0 0 141 0 0,0 0 161 0 0,1-9 994 0 0,-1 8 1978 0 0,1 0 4173 0 0,28 1-6437 0 0,-16 0 4921 0 0,-19 28-4210 0 0,-26 60-1673 0 0,-15 57-293 0 0,-51 79-96 0 0,84-186-222 0 0,14-37-38 0 0,0-1-15 0 0,0 0-8 0 0,0 0 14 0 0,0 0-10 0 0,0 0 0 0 0,0 0 14 0 0,88-7 230 0 0,-14 3-195 0 0,64 3 44 0 0,-66 28-31 0 0,-57-19-22 0 0,-14-8-58 0 0,-1 0 16 0 0,0 0 23 0 0,0 0 8 0 0,0 0 25 0 0,0 0-24 0 0,0 0-22 0 0,0 0-1 0 0,0 0 0 0 0,0 0-33 0 0,2-24 976 0 0,-34-84-806 0 0,10 47-19 0 0,-22-61-30 0 0,20 20-59 0 0,-30-40 105 0 0,37 97-62 0 0,17 44-47 0 0,-9-3 129 0 0,8 4-151 0 0,1 0 7 0 0,-23-4-2167 0 0,23 3 1551 0 0,0-1 677 0 0,0 1-8425 0 0,2 1-1213 0 0</inkml:trace>
  <inkml:trace contextRef="#ctx0" brushRef="#br0" timeOffset="61064.616">130 28 0 0 0,'0'0'1071'0'0,"0"0"320"0"0,0 0 253 0 0,0 0 155 0 0,0 0-61 0 0,0 0-166 0 0,0 0-151 0 0,0 0-94 0 0,0 0-43 0 0,0 0-5 0 0,0 0-76 0 0,-4-5-140 0 0,-9-13-126 0 0,10 14-97 0 0,-16 9 4884 0 0,6 20-4167 0 0,12-21-1633 0 0,-51 190 573 0 0,31 21-370 0 0,21-193-122 0 0,-1-17-5 0 0,0 0 0 0 0,0 0 0 0 0,1 0 0 0 0,0 0 0 0 0,0 0 0 0 0,0 0 0 0 0,1-1 0 0 0,0 1 0 0 0,-1 0 0 0 0,2 0 0 0 0,-1 0 0 0 0,1-1 0 0 0,-1 1 0 0 0,1-1 0 0 0,0 1 0 0 0,1-1 0 0 0,-1 0 0 0 0,1 0 0 0 0,0 0 0 0 0,0 0 0 0 0,68-5 336 0 0,-54-14-262 0 0,-1-1 0 0 0,0 0 0 0 0,-1-1-1 0 0,-1-1 1 0 0,-1 0 0 0 0,0-1 0 0 0,-1 0 0 0 0,-1-1 0 0 0,-1-1 0 0 0,-1 1-1 0 0,-1-2 1 0 0,-1 1 0 0 0,0-1 0 0 0,-2 0 0 0 0,0 0 0 0 0,-2-3-74 0 0,28-154 336 0 0,-7 345 385 0 0,26 73-674 0 0,-36-154-22 0 0,-4 0 1 0 0,-1 73-26 0 0,-10-133 12 0 0,-1 1 0 0 0,0-1 1 0 0,-2 0-1 0 0,-1 0 0 0 0,-1 0 1 0 0,-1-1-1 0 0,-1 0 0 0 0,-1 0 1 0 0,-2-1-1 0 0,0 0 0 0 0,-1-1 1 0 0,-1 0-1 0 0,-1-1 1 0 0,-1 0-1 0 0,-13 12-12 0 0,23-27 4 0 0,4-3 9 0 0,-1-1 0 0 0,0 1 0 0 0,0 0 0 0 0,-1-1 0 0 0,1 1 0 0 0,-1-1 0 0 0,1 0 0 0 0,-1 0 0 0 0,0 0-1 0 0,1 0 1 0 0,-1 0 0 0 0,0 0 0 0 0,0-1 0 0 0,-1 0 0 0 0,1 1 0 0 0,0-1 0 0 0,0 0 0 0 0,-1-1 0 0 0,1 1 0 0 0,0-1-13 0 0,0-3 4 0 0,0 0 0 0 0,1 0 0 0 0,-1 0 0 0 0,1-1 0 0 0,0 1 0 0 0,0-1 0 0 0,0 0 0 0 0,1 0 0 0 0,-1 0 0 0 0,1 0 0 0 0,0 0 0 0 0,0 0 0 0 0,0 0 0 0 0,1 0 0 0 0,-1-4-4 0 0,0-23 4 0 0,1-1 0 0 0,2 1 0 0 0,0-1 0 0 0,3 1 0 0 0,0 0 0 0 0,2 0 0 0 0,2 0 0 0 0,0 1 0 0 0,2 1 0 0 0,2 0 0 0 0,0 0 0 0 0,2 1 0 0 0,1 1 0 0 0,1 0 0 0 0,1 1 0 0 0,2 1 0 0 0,0 1 0 0 0,3 0-4 0 0,-17 16 8 0 0,1 1-1 0 0,1-1 1 0 0,-1 1 0 0 0,1 1 0 0 0,1 0 0 0 0,-1 0 0 0 0,1 0-1 0 0,0 1 1 0 0,0 1 0 0 0,0-1 0 0 0,1 1 0 0 0,-1 1 0 0 0,1 0-1 0 0,0 0 1 0 0,0 1 0 0 0,10-1-8 0 0,28 29 83 0 0,-45-25 114 0 0,-2-1-4879 0 0,-1 0-4842 0 0,0 0-3202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0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78 0 0 0,'0'0'852'0'0,"0"0"818"0"0,0 0 496 0 0,0 0 265 0 0,0 0 55 0 0,0 0-214 0 0,0 0-273 0 0,0 0-278 0 0,0 0-265 0 0,0 0-196 0 0,0 0-154 0 0,2-8-117 0 0,1 0-585 0 0,1-5-72 0 0,2-1 5075 0 0,-14 80-4093 0 0,-25 91-725 0 0,6 2 1 0 0,7 14-590 0 0,6 181 301 0 0,15-340-294 0 0,0 1 0 0 0,1-1-1 0 0,0 0 1 0 0,1 1 0 0 0,0-1 0 0 0,1-1 0 0 0,1 1-1 0 0,0 0 1 0 0,6 8-7 0 0,-9-19 2 0 0,-1-1 0 0 0,1 0 0 0 0,0 0 0 0 0,0 0 0 0 0,0 0 0 0 0,1 0 0 0 0,-1 0 0 0 0,0 0 0 0 0,1-1 0 0 0,-1 1 0 0 0,1-1 0 0 0,-1 0 0 0 0,1 0 0 0 0,0 0 0 0 0,-1 0 0 0 0,1 0 0 0 0,0-1 0 0 0,0 1 0 0 0,0-1 0 0 0,-1 1 0 0 0,1-1 0 0 0,0 0 0 0 0,0 0 0 0 0,0-1 0 0 0,0 1 0 0 0,0 0 0 0 0,-1-1 1 0 0,1 0-1 0 0,0 0 0 0 0,0 0-2 0 0,78-38 143 0 0,-48 11-81 0 0,-1 0-1 0 0,-1-2 1 0 0,-2-2-1 0 0,-1 0 1 0 0,-1-2-1 0 0,-2-1 1 0 0,-2-1-1 0 0,6-13-61 0 0,-2 1 41 0 0,-3 0 0 0 0,-1-2 0 0 0,-3 0 0 0 0,-2-2 0 0 0,-2 0 0 0 0,-1-10-41 0 0,-1-19 50 0 0,-3-1 1 0 0,-1-81-51 0 0,-8 124 15 0 0,2-8 50 0 0,-4 46-63 0 0,0 1 10 0 0,0 0 4 0 0,-8 31-48 0 0,-27 240 208 0 0,23-141-70 0 0,2-29-36 0 0,3 0-1 0 0,6 1 0 0 0,3-1-69 0 0,30 64 95 0 0,-24-160-136 0 0,-8-6-59 0 0,2-22-4051 0 0,5 9 263 0 0,-1 6-2699 0 0,-2 3-5365 0 0</inkml:trace>
  <inkml:trace contextRef="#ctx0" brushRef="#br0" timeOffset="382.74">879 675 15579 0 0,'0'0'2023'0'0,"0"0"-420"0"0,0 0-213 0 0,0 0-11 0 0,0 0-41 0 0,0 0-135 0 0,0 0-246 0 0,0 0-286 0 0,0 0-204 0 0,0 0-149 0 0,0 0-48 0 0,0 0-13 0 0,0 0-15 0 0,-2 5 34 0 0,-52 299 1976 0 0,50-187-2528 0 0,4-85-2541 0 0,7-45-1491 0 0,-1 7-1827 0 0,-4 2-5337 0 0</inkml:trace>
  <inkml:trace contextRef="#ctx0" brushRef="#br0" timeOffset="1288.891">1040 864 12323 0 0,'0'0'2419'0'0,"0"0"-461"0"0,0 0-225 0 0,0 0-127 0 0,0 0-166 0 0,0 0-187 0 0,0 0-233 0 0,0 0-229 0 0,0 0-218 0 0,0 0-158 0 0,0 0-112 0 0,0 0-70 0 0,0 0-30 0 0,45 3 1244 0 0,180-6-196 0 0,-179 9-7 0 0,-57-17-1231 0 0,0-1 1 0 0,0 0 0 0 0,1-1-1 0 0,1 0 1 0 0,0 0 0 0 0,1-1-1 0 0,1 0 1 0 0,-1-2-14 0 0,-4-3 25 0 0,12 19-25 0 0,0 0 38 0 0,-19 50-206 0 0,-22 161 266 0 0,30-133-195 0 0,47-121 252 0 0,77-76-56 0 0,-110 115-422 0 0,5-7-3489 0 0,-1-5-6106 0 0,-7 16-2467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2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20 7001 0 0,'0'0'2260'0'0,"0"0"-328"0"0,0 0-130 0 0,0 0 26 0 0,0 0-79 0 0,0 0-125 0 0,0 0-228 0 0,0 0-286 0 0,0 0-235 0 0,0 0-167 0 0,0 0-99 0 0,0 0-50 0 0,0 0-40 0 0,-7-8 1817 0 0,147-3 276 0 0,-138 13-2593 0 0,0 0 1 0 0,0 0-1 0 0,0 0 1 0 0,-1 0-1 0 0,1 0 1 0 0,-1 0-1 0 0,1 1 1 0 0,-1-1-1 0 0,0 1 1 0 0,0-1-1 0 0,0 1 1 0 0,0-1 0 0 0,-1 1-1 0 0,1 0 1 0 0,-1-1-1 0 0,1 1 1 0 0,-1 0-1 0 0,0-1 1 0 0,0 1-1 0 0,0 0 1 0 0,-1 0-1 0 0,1-1 1 0 0,-1 1 0 0 0,1 0-1 0 0,-1-1 1 0 0,-1 3-20 0 0,-4 12 56 0 0,-2 0 0 0 0,0-1 1 0 0,-1 0-1 0 0,-1 0 0 0 0,0-1 0 0 0,-1-1 1 0 0,-1 0-1 0 0,-7 8-56 0 0,16-19 4 0 0,-13 16 36 0 0,5-8-17 0 0,0 1 1 0 0,1 0-1 0 0,1 1 0 0 0,0 0 1 0 0,1 1-1 0 0,0 0 1 0 0,1 0-1 0 0,-1 4-23 0 0,7-16 7 0 0,1-1-1 0 0,-1 1 1 0 0,0 0 0 0 0,0 0-1 0 0,1 0 1 0 0,-1 0-1 0 0,1 0 1 0 0,0 0 0 0 0,0 0-1 0 0,-1 0 1 0 0,1 0-1 0 0,1 0 1 0 0,-1 0 0 0 0,0 1-1 0 0,0-1 1 0 0,1 0-1 0 0,-1 0 1 0 0,1 0 0 0 0,0-1-1 0 0,-1 1 1 0 0,1 0-1 0 0,0 0 1 0 0,0 0 0 0 0,0 0-1 0 0,0-1 1 0 0,1 1-1 0 0,-1-1 1 0 0,0 1 0 0 0,1-1-1 0 0,-1 1 1 0 0,1-1-1 0 0,-1 0 1 0 0,1 1 0 0 0,0-1-1 0 0,0 0 1 0 0,-1 0 0 0 0,1 0-1 0 0,0-1 1 0 0,0 1-1 0 0,0 0 1 0 0,0-1 0 0 0,1 1-8 0 0,13 0 99 0 0,-1 0 0 0 0,1-1 0 0 0,-1-1 0 0 0,1 0 0 0 0,-1-1 0 0 0,0-1-1 0 0,1 0 1 0 0,-1-1 0 0 0,-1-1 0 0 0,9-4-98 0 0,20-4 122 0 0,-2 1 60 0 0,-41 12-188 0 0,0 0 22 0 0,0 0-24 0 0,0 0-7 0 0,0 0-1 0 0,0 0-33 0 0,0 0-42 0 0,0 0-26 0 0,0 0-50 0 0,17-4-2554 0 0,-14 1 2011 0 0,3-1-612 0 0,-1 0-3495 0 0,2 0-7611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6073 0 0,'0'0'2137'0'0,"0"0"-346"0"0,0 0-168 0 0,0 0 33 0 0,0 0 23 0 0,0 0-81 0 0,0 0-214 0 0,0 0-269 0 0,0 0-255 0 0,0 0-197 0 0,0 0-148 0 0,-3 0 2746 0 0,125 10 454 0 0,-94-7-3343 0 0,226 15 866 0 0,-204-18-1012 0 0,-53-4-152 0 0,2 4-233 0 0,-16 2-7279 0 0,11 0 889 0 0,2-2-5156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5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16 6001 0 0,'0'0'2549'0'0,"0"0"-521"0"0,0 0-342 0 0,0 0-71 0 0,0 0-39 0 0,0 0-103 0 0,0 0-136 0 0,0 0-203 0 0,0 0-242 0 0,0 0-175 0 0,0 0-146 0 0,0 0-61 0 0,0 0 4 0 0,-4 0 8 0 0,-5 4-136 0 0,2-1 3019 0 0,135 13-956 0 0,-120-16-2317 0 0,82 2 331 0 0,-50 0-318 0 0,0-1 0 0 0,0-2 0 0 0,0-2 0 0 0,25-6-145 0 0,-8 1 9 0 0,-57 8-46 0 0,0 0-1 0 0,0 0 0 0 0,0 0 0 0 0,-1 0 1 0 0,1 0-1 0 0,0-1 0 0 0,0 1 1 0 0,0 0-1 0 0,0 0 0 0 0,-1 0 1 0 0,1-1-1 0 0,0 1 0 0 0,0 0 1 0 0,0 0-1 0 0,0 0 0 0 0,0-1 1 0 0,0 1-1 0 0,0 0 0 0 0,0 0 1 0 0,0-1-1 0 0,0 1 0 0 0,0 0 1 0 0,0 0-1 0 0,0-1 0 0 0,0 1 1 0 0,0 0-1 0 0,0 0 0 0 0,0-1 0 0 0,0 1 1 0 0,0 0-1 0 0,0 0 0 0 0,0 0 1 0 0,0-1-1 0 0,0 1 0 0 0,1 0 1 0 0,-1 0-1 0 0,0 0 0 0 0,0-1 1 0 0,0 1-1 0 0,0 0 0 0 0,0 0 1 0 0,1 0-1 0 0,-1 0 0 0 0,0-1 1 0 0,0 1-1 0 0,1 0 38 0 0,-8-5-3719 0 0,2 0-3648 0 0,3 1-5138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03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47 290 2296 0 0,'0'0'3669'0'0,"0"0"-1100"0"0,0 0-390 0 0,0 0-68 0 0,0 0-52 0 0,0 0-180 0 0,0 0-276 0 0,0 0-281 0 0,0 0-250 0 0,0 0-149 0 0,0 0-106 0 0,0 0-55 0 0,0 0-27 0 0,-8-4-83 0 0,-23-9-83 0 0,23 10-74 0 0,8 3-77 0 0,0 0-72 0 0,0 0-55 0 0,0 0-48 0 0,0 0-57 0 0,0 0-24 0 0,0 0-39 0 0,58-12 268 0 0,0 1 0 0 0,0 4 0 0 0,1 2 0 0 0,39 2-391 0 0,-67 10 99 0 0,-30-7-97 0 0,-1 0-35 0 0,0 0 30 0 0,0 0 14 0 0,0 0 17 0 0,0 0 28 0 0,0 0 0 0 0,0 0-5 0 0,0 0 5 0 0,0 0 6 0 0,0 0 4 0 0,0 0 3 0 0,0 0-9 0 0,0 0-20 0 0,0 0 5 0 0,0 0 5 0 0,0 0 2 0 0,0 0-6 0 0,0 0 9 0 0,0 0-15 0 0,0 0 11 0 0,0 0 15 0 0,0 0-19 0 0,0 0 17 0 0,0 0 3 0 0,0 0 5 0 0,0 0 6 0 0,0 0 3 0 0,0 0-5 0 0,0 0-10 0 0,0 0 20 0 0,-11-8 304 0 0,-48-57-250 0 0,-24-27-105 0 0,30 34-327 0 0,46 45-319 0 0,6 11-4101 0 0,1 2-4783 0 0,0 0-3482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7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364 285 2008 0 0,'0'0'1901'0'0,"0"0"131"0"0,0 0 111 0 0,0 0 3 0 0,0 0-159 0 0,0 0-266 0 0,0 0-252 0 0,0 0-214 0 0,0 0-176 0 0,0 0-137 0 0,0 0-95 0 0,0 0-27 0 0,3-3 3 0 0,-3 3-847 0 0,1 0 107 0 0,0-1 0 0 0,0 1 0 0 0,-1 0 0 0 0,1-1 1 0 0,0 1-1 0 0,0-1 0 0 0,-1 1 0 0 0,1-1 0 0 0,0 1 0 0 0,-1-1 1 0 0,1 1-1 0 0,0-1 0 0 0,-1 0 0 0 0,1 0 0 0 0,-1 1 0 0 0,1-1 1 0 0,-1 0-1 0 0,1 0 0 0 0,-1 1 0 0 0,0-1 0 0 0,1 0 0 0 0,-1 0 1 0 0,0 0-1 0 0,0 0 0 0 0,0 1 0 0 0,1-1 0 0 0,-1 0 0 0 0,0 0 1 0 0,0 0-1 0 0,0 0 0 0 0,0 0 0 0 0,-1 0 0 0 0,1 0 0 0 0,0 1 1 0 0,0-1-1 0 0,0 0 0 0 0,-1 0 0 0 0,1 0 0 0 0,0 0 1 0 0,-1 1-1 0 0,1-1 0 0 0,-1 0 0 0 0,1 0 0 0 0,-1 1 0 0 0,1-1 1 0 0,-1 0-1 0 0,0 1 0 0 0,1-1 0 0 0,-1 0-83 0 0,-58-49 1931 0 0,42 43-1730 0 0,6 1-94 0 0,0 1 1 0 0,-1 0 0 0 0,1 1-1 0 0,-1 0 1 0 0,0 1 0 0 0,0 0-1 0 0,-1 1 1 0 0,1 0 0 0 0,-9 1-108 0 0,13 2 30 0 0,0 0 0 0 0,0 0 0 0 0,-1 1 0 0 0,1 0 0 0 0,1 1 0 0 0,-1 0 0 0 0,0 0 0 0 0,1 1 0 0 0,-1 0 0 0 0,1 0 0 0 0,0 1 0 0 0,-2 1-30 0 0,1 4 29 0 0,1 0 0 0 0,0 1 0 0 0,0 0 0 0 0,1 0 0 0 0,0 0 0 0 0,1 1 1 0 0,0 0-1 0 0,1 0 0 0 0,1 0 0 0 0,-1 1 0 0 0,2-1 0 0 0,0 1 0 0 0,1-1 0 0 0,0 1 1 0 0,0 0-1 0 0,2 0 0 0 0,-1-1 0 0 0,2 5-29 0 0,-1 9 91 0 0,1 0 1 0 0,2 1-1 0 0,0-2 0 0 0,2 1 1 0 0,0 0-1 0 0,9 20-91 0 0,24 96 265 0 0,18 46-26 0 0,25 42 12 0 0,-30-94-92 0 0,-42-99-117 0 0,-2 1 1 0 0,-1-1 0 0 0,-2 1-1 0 0,0 25-42 0 0,-4-37 18 0 0,-1-20-10 0 0,1 0 0 0 0,-1 0 1 0 0,0 0-1 0 0,0 1 0 0 0,-1-1 1 0 0,1 0-1 0 0,-2 0 0 0 0,1 0 0 0 0,0 0 1 0 0,-1 0-1 0 0,0 0 0 0 0,-1 0 1 0 0,0 1-9 0 0,-34 43 186 0 0,6-19-24 0 0,-54-5 72 0 0,64-24-184 0 0,18-2-42 0 0,0 1 0 0 0,1 0 1 0 0,-1-1-1 0 0,0 0 0 0 0,0 0 1 0 0,1 0-1 0 0,-1 0 0 0 0,0 0 1 0 0,0 0-1 0 0,1-1 0 0 0,-1 1 1 0 0,0-1-1 0 0,1 0 0 0 0,-1 0 1 0 0,1 0-1 0 0,-1 0 0 0 0,1 0 1 0 0,-1 0-1 0 0,1-1 0 0 0,-1 0-8 0 0,-29-28 14 0 0,31 29-12 0 0,1 1-30 0 0,-6-27-1656 0 0,11-3-2577 0 0,2 11-6529 0 0,-1 11-2012 0 0</inkml:trace>
  <inkml:trace contextRef="#ctx0" brushRef="#br0" timeOffset="2521.358">468 1776 0 0 0,'0'0'335'0'0,"0"0"520"0"0,0 0 341 0 0,0 0 265 0 0,0 0 276 0 0,0 0 103 0 0,0 0-22 0 0,0 0-47 0 0,0 0-168 0 0,0 0-135 0 0,0 0-134 0 0,-1-3-138 0 0,1-9 1061 0 0,1 19 2001 0 0,8 101-3195 0 0,-4 39-535 0 0,-6-138-923 0 0,-3 7 1977 0 0,0-31-104 0 0,2 0-1456 0 0,1-1 1 0 0,1 0 0 0 0,0 0 0 0 0,1 0 0 0 0,0 0 0 0 0,2 1 0 0 0,0-1 0 0 0,0 1 0 0 0,2-1 0 0 0,4-11-23 0 0,84-157 83 0 0,-85 168-47 0 0,-7 16-26 0 0,-1 0 5 0 0,0 0 0 0 0,0 0-6 0 0,0 0-6 0 0,44 92 402 0 0,-21-57-354 0 0,-23-35-79 0 0,0 0-39 0 0,0 0-32 0 0,0 0-45 0 0,0 0-84 0 0,0 0-124 0 0,0 0-213 0 0,0 0-323 0 0,0 0-438 0 0,0 0-896 0 0,0 0-2968 0 0,0 0-6413 0 0</inkml:trace>
  <inkml:trace contextRef="#ctx0" brushRef="#br0" timeOffset="2900.175">722 1988 13147 0 0,'0'0'2968'0'0,"0"0"-1275"0"0,0 0-676 0 0,0 0-130 0 0,0 0 11 0 0,0 0 10 0 0,0 0-89 0 0,0 0-172 0 0,0 0-101 0 0,0 0-56 0 0,0 0-11 0 0,0 0 3 0 0,4 6-63 0 0,1 0-175 0 0,-1 0-1 0 0,0 0 1 0 0,-1 1 0 0 0,1-1-1 0 0,-1 1 1 0 0,0 0 0 0 0,-1 0-1 0 0,0 0 1 0 0,0 1 0 0 0,0-1-1 0 0,-1 0 1 0 0,0 1-1 0 0,-1 0-243 0 0,-7 46 319 0 0,7-53-444 0 0,0-1-74 0 0,0 0-120 0 0,0 0-161 0 0,0 0-205 0 0,0 0-269 0 0,0 0-461 0 0,0 0-1077 0 0,0 0-3462 0 0,0 0-5948 0 0</inkml:trace>
  <inkml:trace contextRef="#ctx0" brushRef="#br0" timeOffset="3650.761">338 1522 2008 0 0,'0'0'2612'0'0,"0"0"-401"0"0,0 0-205 0 0,0 0-75 0 0,0 0-136 0 0,0 0-144 0 0,0 0-144 0 0,0 0-199 0 0,0 0-213 0 0,0 0-152 0 0,0 0-108 0 0,0 0-93 0 0,0 0-91 0 0,19 4 1390 0 0,82-28 858 0 0,149 10-1607 0 0,-192 9-1157 0 0,-58 5-120 0 0,0 0-6 0 0,0 0 0 0 0,0 0 11 0 0,0 0 22 0 0,0 0 8 0 0,0 0 38 0 0,0 0 16 0 0,0 0 11 0 0,0 0 14 0 0,0 0-7 0 0,0 0-9 0 0,0 0 2 0 0,0 0 5 0 0,0 0-15 0 0,-30-34 669 0 0,-60-63-696 0 0,66 74-1165 0 0,24 23 507 0 0,0 0-312 0 0,0 0-467 0 0,0 0-748 0 0,0 0-2810 0 0,0 0-6874 0 0</inkml:trace>
  <inkml:trace contextRef="#ctx0" brushRef="#br0" timeOffset="5105.101">460 84 5601 0 0,'0'0'2186'0'0,"0"0"-230"0"0,0 0-79 0 0,0 0 45 0 0,0 0-78 0 0,0 0-238 0 0,0 0-337 0 0,0 0-318 0 0,0 0-239 0 0,0 0-148 0 0,0 0-80 0 0,8-2 1702 0 0,18 120-13 0 0,-12-33-1738 0 0,-8 3-97 0 0,-2-106 1856 0 0,-4 2-2163 0 0,-1-3-24 0 0,1 0-1 0 0,1 0 1 0 0,0 0-1 0 0,2 1 0 0 0,0-1 1 0 0,1 1-1 0 0,2-2-6 0 0,73-149 29 0 0,-56 150-105 0 0,2 80 202 0 0,-8-34-144 0 0,20 4-40 0 0,-34-31 60 0 0,7-8-9486 0 0,-9 5 1601 0 0,0-1-3129 0 0</inkml:trace>
  <inkml:trace contextRef="#ctx0" brushRef="#br0" timeOffset="5606.099">743 273 8370 0 0,'0'0'5562'0'0,"0"0"-3311"0"0,0 0-1278 0 0,0 0-169 0 0,0 0 36 0 0,0 0 32 0 0,0 0 7 0 0,0 0-69 0 0,0 0-105 0 0,0 0-75 0 0,0 0-82 0 0,0 0-98 0 0,0 0-82 0 0,16-3-45 0 0,78-16 261 0 0,-26 18 386 0 0,-67 2-946 0 0,0 1 0 0 0,1-1 0 0 0,-1 1 0 0 0,0-1 0 0 0,0 1 0 0 0,0 0 0 0 0,0-1 0 0 0,0 1 0 0 0,0 0 0 0 0,0 0 0 0 0,0-1 0 0 0,-1 1 0 0 0,1 0 1 0 0,-1 0-1 0 0,1 0 0 0 0,-1 0 0 0 0,0 0 0 0 0,0 0 0 0 0,0 0 0 0 0,0 0 0 0 0,0 0 0 0 0,0 0 0 0 0,-1 0 0 0 0,1-1 0 0 0,-1 1 0 0 0,1 0 0 0 0,-1 0 0 0 0,0 0 0 0 0,1 0 0 0 0,-1-1 0 0 0,0 1 0 0 0,0 0 0 0 0,-1 0-24 0 0,-75 91 875 0 0,76-90-854 0 0,1-1 1 0 0,-1 0-1 0 0,1 1 0 0 0,-1-1 1 0 0,1 1-1 0 0,0-1 0 0 0,0 1 0 0 0,0-1 1 0 0,0 1-1 0 0,0-1 0 0 0,1 0 0 0 0,-1 1 1 0 0,1-1-1 0 0,0 1 0 0 0,-1-1 0 0 0,1 0 1 0 0,0 1-1 0 0,1-1 0 0 0,-1 0 0 0 0,0 0 1 0 0,0 0-1 0 0,1 0 0 0 0,-1 0 0 0 0,1 0 1 0 0,0-1-1 0 0,0 1 0 0 0,0 0 0 0 0,-1-1 1 0 0,2 1-1 0 0,-1-1 0 0 0,0 0 0 0 0,0 1 1 0 0,0-1-1 0 0,0 0 0 0 0,1-1 0 0 0,-1 1 1 0 0,0 0-1 0 0,1-1 0 0 0,-1 1 0 0 0,1-1 1 0 0,-1 0-1 0 0,1 1 0 0 0,-1-1 0 0 0,1-1 1 0 0,-1 1-1 0 0,0 0 0 0 0,1 0 0 0 0,2-2-21 0 0,-3 2-127 0 0,42-7 494 0 0,-29-20-6426 0 0,-15 23-760 0 0,2 0-5537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05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8 1624 0 0,'0'0'3132'0'0,"0"0"-764"0"0,0 0-333 0 0,0 0-36 0 0,0 0 39 0 0,0 0-33 0 0,0 0-133 0 0,0 0-272 0 0,0 0-298 0 0,0 0-271 0 0,0 0-220 0 0,-4-1-143 0 0,-17-5 1640 0 0,21 29-1822 0 0,0 42 221 0 0,1 110 563 0 0,-7 0 0 0 0,-25 142-1270 0 0,-18-90 165 0 0,49-226-198 0 0,0 0-1 0 0,0-1 0 0 0,-1 1 0 0 0,1 0 0 0 0,0 0 0 0 0,0-1 0 0 0,-1 1 1 0 0,1 0-1 0 0,-1-1 0 0 0,1 1 0 0 0,-1 0 0 0 0,1-1 0 0 0,-1 1 0 0 0,1-1 0 0 0,-1 1 1 0 0,1-1-1 0 0,-1 1 0 0 0,0-1 0 0 0,1 1 0 0 0,-1-1 0 0 0,0 1 0 0 0,1-1 0 0 0,-1 0 1 0 0,0 1-1 0 0,1-1 0 0 0,-1 0 0 0 0,0 0 0 0 0,0 0 0 0 0,1 0 0 0 0,-1 0 1 0 0,0 1-1 0 0,0-1 0 0 0,0 0 0 0 0,1-1 0 0 0,-1 1 0 0 0,0 0 0 0 0,0 0 0 0 0,1 0 1 0 0,-1 0-1 0 0,0-1 0 0 0,0 1 0 0 0,1 0 0 0 0,-1-1 0 0 0,0 1 0 0 0,1 0 1 0 0,-1-1-1 0 0,0 1 0 0 0,1-1 0 0 0,-1 1 0 0 0,1-1 0 0 0,-1 1 0 0 0,1-1 0 0 0,-1 0 34 0 0,-7-54-7041 0 0,9 35 3643 0 0,1 7-1759 0 0,0 1-5615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1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12 0 0 0,'0'0'355'0'0,"0"0"345"0"0,0 0 13 0 0,0 0-62 0 0,0 0-84 0 0,0 0-116 0 0,0 0-87 0 0,0 0-64 0 0,-3-2 48 0 0,-16-7 609 0 0,18 9-367 0 0,1 0 23 0 0,0 0 5 0 0,0 0 1 0 0,0 0-7 0 0,0 0 36 0 0,0 0 48 0 0,0 0 48 0 0,0 0 39 0 0,0 0-4 0 0,0 0-40 0 0,2 0 7733 0 0,1 0-4120 0 0,21 0-3101 0 0,302 19 759 0 0,-71-34-1177 0 0,-177 11-601 0 0,-78 4-267 0 0,0 0 38 0 0,0 0 4 0 0,0 0-5 0 0,0 0 26 0 0,0 0-2 0 0,0 0 11 0 0,0 0-16 0 0,0 0-15 0 0,0 0-30 0 0,0 0 41 0 0,0 0 7 0 0,0 0 7 0 0,0 0 41 0 0,0 0-30 0 0,0 0-10 0 0,0 0-4 0 0,0 0-12 0 0,0 0 10 0 0,0 0-17 0 0,-20 0-7517 0 0,15 4 1327 0 0,-3-1-5974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 0 0 0,'0'0'293'0'0,"0"0"173"0"0,0 0 142 0 0,0 0 95 0 0,0 0 78 0 0,-1 5 55 0 0,-8 24 1409 0 0,-10-13 1453 0 0,-19-4 4436 0 0,71-12-1234 0 0,2 1-3448 0 0,138-3-2434 0 0,86-24 46 0 0,-259 26-1053 0 0,0 0 10 0 0,0 0 2 0 0,0 0-10 0 0,0 0-13 0 0,0 0 12 0 0,0 0 3 0 0,0 0-2 0 0,0 0 11 0 0,0 0-12 0 0,0 0-5 0 0,-1 0-8 0 0,0 0-11 0 0,1 0-2 0 0,-15-27-3037 0 0,6 10-1949 0 0,7 11-395 0 0,0 2-6816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137 214 0 0 0,'-49'31'0'0'0,"-11"-12"0"0"0,52-18 10529 0 0,-2-8-4502 0 0,1 2-3096 0 0,9 5-2382 0 0,0 0 1 0 0,0 0-27 0 0,0 0-71 0 0,0 0-42 0 0,0 0-46 0 0,0 0-25 0 0,0 0 7 0 0,0 0-37 0 0,0 0-30 0 0,0 0-34 0 0,0 0-38 0 0,0 0-15 0 0,0 0-9 0 0,0 0-14 0 0,0 0-9 0 0,0 0-11 0 0,0 0-21 0 0,0 0-14 0 0,0 0 8 0 0,14 0 785 0 0,185-12 810 0 0,-61 12-1200 0 0,-71 12-321 0 0,-15-8-8 0 0,9 11 23 0 0,-18-7-59 0 0,-48-17 1759 0 0,-68-71-1746 0 0,17 19-90 0 0,-30-47 118 0 0,76 96-228 0 0,1 3-2449 0 0,0 11-8513 0 0,6 1 46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11 0 0 0,'0'0'95'0'0,"0"0"386"0"0,0 0 299 0 0,0 0 291 0 0,0 0 247 0 0,0 0 143 0 0,0 0 44 0 0,-2 1-608 0 0,-1 1 11897 0 0,2-1-10886 0 0,1-1-1266 0 0,0 0-89 0 0,-16 8 570 0 0,-41 25-578 0 0,109-47 1230 0 0,3-24-1166 0 0,-49 35 265 0 0,-22 37-735 0 0,16-34-134 0 0,0 0-1 0 0,1-1 0 0 0,-1 1 1 0 0,0 0-1 0 0,1-1 1 0 0,-1 1-1 0 0,0 0 1 0 0,1-1-1 0 0,-1 1 0 0 0,1 0 1 0 0,-1 0-1 0 0,0 0 1 0 0,1 0-1 0 0,-1-1 0 0 0,1 1 1 0 0,-1 0-1 0 0,1 0 1 0 0,-1 0-1 0 0,1 0 1 0 0,-1 0-1 0 0,0 0 0 0 0,1 0 1 0 0,-1 0-1 0 0,1 0 1 0 0,-1 0-1 0 0,1 0 1 0 0,-1 0-1 0 0,1 1 0 0 0,-1-1 1 0 0,0 0-1 0 0,1 0 1 0 0,-1 0-1 0 0,1 1 1 0 0,-1-1-1 0 0,0 0 0 0 0,1 0 1 0 0,-1 1-1 0 0,1-1 1 0 0,-1 0-1 0 0,0 1 1 0 0,0-1-1 0 0,1 0 0 0 0,-1 1 1 0 0,0-1-1 0 0,0 1 1 0 0,1-1-1 0 0,-1 0 1 0 0,0 1-1 0 0,0-1 0 0 0,0 1 1 0 0,0-1-1 0 0,1 1 1 0 0,-1-1-1 0 0,0 0 1 0 0,0 1-1 0 0,0-1 0 0 0,0 1 1 0 0,0-1-1 0 0,0 1 1 0 0,0-1-1 0 0,0 1 0 0 0,-1-1 1 0 0,1 1-1 0 0,0-1 1 0 0,0 0-1 0 0,0 1-4 0 0,33-27 636 0 0,-84 25-461 0 0,31 8-271 0 0,20-6 57 0 0,0-1-15 0 0,0 0-13 0 0,12 23-597 0 0,-4-1-2536 0 0,-7-14-1154 0 0,-1 0-4624 0 0,0-4-3243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8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273 702 6105 0 0,'0'0'2552'0'0,"0"0"-272"0"0,0 0-130 0 0,0 0-167 0 0,0 0-245 0 0,0 0-247 0 0,0 0-309 0 0,0 0-267 0 0,0 0-230 0 0,0 0-172 0 0,0 0-117 0 0,0 0-81 0 0,-20 3-35 0 0,-62 12-21 0 0,78-14-226 0 0,0 0 1 0 0,1 0-1 0 0,-1 0 1 0 0,0 0 0 0 0,1 1-1 0 0,-1-1 1 0 0,0 1-1 0 0,1 0 1 0 0,0 0 0 0 0,-1 0-1 0 0,1 1 1 0 0,0-1-1 0 0,0 1 1 0 0,1 0 0 0 0,-1 0-1 0 0,0 0 1 0 0,1 0-1 0 0,0 0 1 0 0,0 0-34 0 0,-12 14 143 0 0,6-10-118 0 0,-1 1 0 0 0,2 0 0 0 0,-1 0 1 0 0,1 1-1 0 0,0 0 0 0 0,1 0 0 0 0,0 1 0 0 0,0-1 0 0 0,1 1 0 0 0,1 1 0 0 0,-1-1 0 0 0,2 1 1 0 0,-1-1-1 0 0,2 1 0 0 0,-1 0 0 0 0,1 0 0 0 0,1 0 0 0 0,0 1-25 0 0,3-8 13 0 0,0 1-1 0 0,0-1 0 0 0,1 0 1 0 0,-1-1-1 0 0,1 1 1 0 0,0 0-1 0 0,0-1 1 0 0,0 1-1 0 0,0-1 1 0 0,1 0-1 0 0,0 0 1 0 0,-1 0-1 0 0,1-1 0 0 0,0 1 1 0 0,0-1-1 0 0,0 0 1 0 0,1 0-1 0 0,-1 0 1 0 0,0-1-1 0 0,1 0 1 0 0,-1 0-1 0 0,1 0 0 0 0,0 0 1 0 0,-1 0-1 0 0,1-1 1 0 0,0 0-1 0 0,4 0-12 0 0,9-4 141 0 0,1-1 0 0 0,0 0 0 0 0,-1-1 0 0 0,0-1 0 0 0,0-1 0 0 0,-1-1 0 0 0,0 0 0 0 0,-1-1 0 0 0,0-1 0 0 0,0 0 0 0 0,-1-1 0 0 0,-1-1 0 0 0,0 0 0 0 0,-1-1 0 0 0,0-1-1 0 0,-1 0 1 0 0,3-5-141 0 0,-9 13 53 0 0,22-28 72 0 0,-1-1-1 0 0,-1-2 1 0 0,-3 0 0 0 0,-1-2 0 0 0,-2 0-1 0 0,-1-1 1 0 0,8-32-125 0 0,-18 42 13 0 0,-1 1 0 0 0,-2-1 0 0 0,-1 0-1 0 0,-1 0 1 0 0,-2-1 0 0 0,-1 1 0 0 0,-2-5-13 0 0,0 23-3 0 0,0 0 1 0 0,0 0-1 0 0,-1 0 1 0 0,-1 0-1 0 0,0 0 1 0 0,-1 1-1 0 0,0-1 1 0 0,-1 1 0 0 0,0 0-1 0 0,-1 1 1 0 0,0-1-1 0 0,-6-6 3 0 0,8 12-2 0 0,0 1 0 0 0,0-1 0 0 0,-1 1-1 0 0,1 0 1 0 0,-1 1 0 0 0,0-1 0 0 0,-1 1-1 0 0,1 0 1 0 0,-1 0 0 0 0,0 0 0 0 0,0 1 0 0 0,0 0-1 0 0,0 0 1 0 0,-1 0 0 0 0,1 1 0 0 0,-1 0-1 0 0,1 1 1 0 0,-1-1 0 0 0,0 1 0 0 0,0 0 0 0 0,0 1-1 0 0,1 0 1 0 0,-1 0 0 0 0,-3 0 2 0 0,3 3-5 0 0,1 0 0 0 0,0 1 0 0 0,-1-1 0 0 0,1 1 0 0 0,1 0 0 0 0,-1 1 0 0 0,1-1 0 0 0,-1 1 0 0 0,1 0 0 0 0,1 1 0 0 0,-1-1 0 0 0,1 1 0 0 0,0 0 0 0 0,0 0 0 0 0,1 0 0 0 0,-1 0 0 0 0,1 1 0 0 0,1-1 0 0 0,-3 7 5 0 0,1 8 24 0 0,0 1 0 0 0,0-1 0 0 0,2 1 0 0 0,1 0 0 0 0,1 0 0 0 0,1-1 0 0 0,0 1 0 0 0,2 0 0 0 0,1-1 0 0 0,0 1 0 0 0,2-1 0 0 0,0 0 0 0 0,1-1 0 0 0,1 1 0 0 0,1-2 0 0 0,8 14-24 0 0,-4-1 75 0 0,18 44 264 0 0,2-1 1 0 0,39 60-340 0 0,-14-55 193 0 0,-40-30-14 0 0,-10-59-7903 0 0,-6 7 3184 0 0,3-2-7208 0 0</inkml:trace>
  <inkml:trace contextRef="#ctx0" brushRef="#br0" timeOffset="636.449">815 621 13339 0 0,'0'0'2090'0'0,"0"0"-682"0"0,0 0-501 0 0,0 0-224 0 0,0 0-45 0 0,0 0-8 0 0,0 0 2 0 0,0 0-33 0 0,0 0-58 0 0,0 0 2 0 0,0 0-44 0 0,0 0-44 0 0,0 0-15 0 0,4 15-10 0 0,26 113 879 0 0,-34 75-173 0 0,4-202-1104 0 0,0-1 11 0 0,0 0 21 0 0,0 0 29 0 0,0 0 51 0 0,0 0 55 0 0,0 0 49 0 0,0 0 44 0 0,0 0 24 0 0,0 0 3 0 0,0-31 654 0 0,3 4-943 0 0,1 0 0 0 0,0 1 0 0 0,2 0 0 0 0,1 0-1 0 0,2 1 1 0 0,0 0 0 0 0,1 0 0 0 0,6-7-30 0 0,-5 4 12 0 0,1 1 0 0 0,2 0 0 0 0,0 1 0 0 0,2 1 0 0 0,1 0 0 0 0,1 1 0 0 0,1 0 0 0 0,1 2 0 0 0,12-10-12 0 0,-30 32 0 0 0,-1 0 0 0 0,1 0 0 0 0,0 0 0 0 0,0 1 0 0 0,-1-1 0 0 0,1 1 0 0 0,0 0 1 0 0,-1-1-1 0 0,1 1 0 0 0,-1 0 0 0 0,1 0 0 0 0,-1 0 0 0 0,1 0 0 0 0,-1 0 0 0 0,1 0 0 0 0,-1 0 0 0 0,0 1 0 0 0,0-1 0 0 0,0 0 1 0 0,0 1-1 0 0,0-1 0 0 0,0 1 0 0 0,0-1 0 0 0,0 1 0 0 0,0 0 0 0 0,-1-1 0 0 0,1 1 0 0 0,-1 0 0 0 0,1-1 0 0 0,-1 1 0 0 0,0 0 1 0 0,1-1-1 0 0,-1 1 0 0 0,0 0 0 0 0,0 0 0 0 0,-1 1 0 0 0,5 8 5 0 0,39 143 207 0 0,-39-139-2591 0 0,-14-30-1210 0 0,4 7-143 0 0,3 1-2813 0 0,1 3-5347 0 0</inkml:trace>
  <inkml:trace contextRef="#ctx0" brushRef="#br0" timeOffset="1169.109">865 220 6921 0 0,'0'0'4189'0'0,"0"0"-1580"0"0,0 0-659 0 0,0 0-246 0 0,0 0-185 0 0,0 0-172 0 0,0 0-260 0 0,0 0-308 0 0,0 0-260 0 0,0 0-175 0 0,0 0-76 0 0,0 0 36 0 0,0 0 113 0 0,3 0 106 0 0,187 12 3183 0 0,-25-12-2828 0 0,-165 0-866 0 0,0 0 0 0 0,0 0 5 0 0,0 0 8 0 0,0 0-10 0 0,0 0 21 0 0,0 0 49 0 0,0 0-29 0 0,0 0 7 0 0,0 0-2 0 0,0 0-49 0 0,0 0 36 0 0,0 0 27 0 0,0 0 1 0 0,0 0 9 0 0,0 0 1 0 0,0 0-6 0 0,0 0 24 0 0,0 0 21 0 0,-13-8 887 0 0,3-2-1712 0 0,-55-66 2266 0 0,52 45-4863 0 0,8-2-5475 0 0,5 29-3756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23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2593 0 0,'0'0'2339'0'0,"0"0"-148"0"0,0 0-36 0 0,0 0-19 0 0,0 0-60 0 0,0 0-239 0 0,0 0-378 0 0,0 0-372 0 0,0 0-263 0 0,0 0-157 0 0,0 0-68 0 0,-8 4 1435 0 0,106 4 3764 0 0,1-1-4831 0 0,120-7 587 0 0,-219 0-1553 0 0,0-3-1 0 0,0 2-12 0 0,0 1-32 0 0,-54 15-11931 0 0,33-1 3476 0 0,18-12 6831 0 0,-5 2-6451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2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3137 0 0,'0'0'2539'0'0,"0"0"-57"0"0,0 0-36 0 0,0 0-51 0 0,0 0-129 0 0,0 0-247 0 0,0 0-326 0 0,0 0-343 0 0,0 0-319 0 0,0 0-270 0 0,0 0-187 0 0,0 0-131 0 0,0 0-53 0 0,-4 3-35 0 0,-10 10-15 0 0,40-2 1738 0 0,129 1 744 0 0,-86-8-2314 0 0,-62 0-409 0 0,1-1-953 0 0,-1-3-10644 0 0,-7 0-1029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34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0,'0'0'343'0'0,"0"0"1366"0"0,0 0 473 0 0,0 0 136 0 0,0 0 37 0 0,0 0-78 0 0,0 0-161 0 0,0 0-222 0 0,0 0-248 0 0,0 0-250 0 0,0 0-195 0 0,0 0-144 0 0,0 0-129 0 0,17 12 6744 0 0,-17-12-7594 0 0,17 0 343 0 0,218-11 1073 0 0,-131 10-1142 0 0,-103 1-340 0 0,-1 0-12 0 0,0 0 6 0 0,0 0-11 0 0,0 0 16 0 0,0 0 3 0 0,0 0-3 0 0,0 0 0 0 0,0 0-10 0 0,0 0 12 0 0,0 0-17 0 0,0 0-10 0 0,0 0-4 0 0,0 0-3 0 0,0 0 0 0 0,0 0-22 0 0,0 0-30 0 0,0 0-21 0 0,0 0-62 0 0,0 0-56 0 0,-21 0-2783 0 0,-8 8-185 0 0,10 0-1916 0 0,13-5 2302 0 0,-4 1-9093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34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11034 0 0,'0'0'2773'0'0,"0"0"-963"0"0,0 0-546 0 0,0 0-52 0 0,0 0 48 0 0,0 0 22 0 0,0 0-44 0 0,0 0-81 0 0,0 0-111 0 0,0 0-69 0 0,0 0-66 0 0,0 0-119 0 0,0 0-82 0 0,15 3-106 0 0,107 13 758 0 0,-50-36-484 0 0,-38 10-610 0 0,8-2-115 0 0,-15 8-3039 0 0,-27 7-5920 0 0,0-2-3880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32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197 614 9898 0 0,'0'0'3797'0'0,"0"0"-1853"0"0,0 0-731 0 0,0 0-12 0 0,0 0 5 0 0,0 0-95 0 0,0 0-163 0 0,0 0-213 0 0,0 0-190 0 0,0 0-135 0 0,0 0-90 0 0,0 0-79 0 0,0 0-70 0 0,-28 19-55 0 0,-85 61-38 0 0,73-39-7 0 0,38-34-55 0 0,0-2-5 0 0,0 0 1 0 0,0 0-1 0 0,0 0 1 0 0,1 0-1 0 0,0 0 0 0 0,-1 1 1 0 0,2-1-1 0 0,-1 0 0 0 0,1 1 1 0 0,0-1-1 0 0,0 0 0 0 0,0 1 1 0 0,1-1-1 0 0,0 0 0 0 0,0 1 1 0 0,0-1-1 0 0,1 0 0 0 0,0 0 1 0 0,0 0-1 0 0,0 0 1 0 0,0 0-1 0 0,1-1 0 0 0,0 1 1 0 0,0-1-1 0 0,0 1 0 0 0,0-1 1 0 0,1 0-1 0 0,-1 0 0 0 0,1-1 1 0 0,0 1-1 0 0,1-1 0 0 0,-1 0 1 0 0,0 0-1 0 0,1 0 0 0 0,0-1 1 0 0,0 1-1 0 0,0-1 0 0 0,0 0 1 0 0,0 0-1 0 0,0-1 1 0 0,2 1-12 0 0,1-2 114 0 0,1 0 1 0 0,-1 0 0 0 0,0-1-1 0 0,0 0 1 0 0,0-1 0 0 0,0 1-1 0 0,0-1 1 0 0,0-1 0 0 0,-1 0-1 0 0,1 0 1 0 0,-1 0 0 0 0,0-1 0 0 0,0 0-1 0 0,0-1 1 0 0,0 1 0 0 0,-1-1-1 0 0,1 0 1 0 0,-1-1 0 0 0,0-1-115 0 0,10-12 170 0 0,-2-1 0 0 0,0-1 0 0 0,-1 0 0 0 0,-2-1 1 0 0,0 0-1 0 0,2-9-170 0 0,2 0 66 0 0,0-9-42 0 0,-2 1 0 0 0,-1-2 0 0 0,-2 0 0 0 0,-2 0 0 0 0,-1-1 0 0 0,-3 0 0 0 0,-1 0 0 0 0,-2 0 0 0 0,-3-27-24 0 0,2 56-11 0 0,0 0 0 0 0,-1 0 1 0 0,0 0-1 0 0,-1 1 1 0 0,0-1-1 0 0,-1 0 0 0 0,-1 1 1 0 0,0-1-1 0 0,0 1 1 0 0,-1 0-1 0 0,-1 1 0 0 0,0-1 1 0 0,0 1-1 0 0,-2 0 1 0 0,1 1-1 0 0,-1 0 1 0 0,0 0-1 0 0,-5-4 11 0 0,10 12-10 0 0,0-1 0 0 0,1 1 0 0 0,-1 0 0 0 0,0 0 0 0 0,0 0 0 0 0,0 0 0 0 0,-1 0 0 0 0,1 1 0 0 0,0 0 0 0 0,-1-1 0 0 0,1 1 0 0 0,-1 0 0 0 0,1 1 0 0 0,-1-1 0 0 0,1 1 1 0 0,-1-1-1 0 0,1 1 0 0 0,-1 0 0 0 0,0 0 0 0 0,1 1 0 0 0,-1-1 0 0 0,1 1 0 0 0,-1 0 0 0 0,1 0 0 0 0,-1 0 0 0 0,1 0 0 0 0,0 0 0 0 0,-1 1 0 0 0,1 0 0 0 0,0-1 0 0 0,0 1 0 0 0,0 0 0 0 0,0 1 0 0 0,1-1 0 0 0,-1 0 0 0 0,0 1 0 0 0,1 0 0 0 0,0-1 0 0 0,-1 2 10 0 0,-5 6 0 0 0,1 1 0 0 0,-1 0 0 0 0,2 0 0 0 0,0 1 0 0 0,0-1 0 0 0,1 2 0 0 0,0-1 0 0 0,1 0 0 0 0,1 1 0 0 0,-1 2 0 0 0,-3 20 51 0 0,2-1 0 0 0,2 1 1 0 0,1 0-1 0 0,1 0 0 0 0,2 0 1 0 0,2 0-1 0 0,1-1 0 0 0,1 1 1 0 0,2-1-1 0 0,8 22-51 0 0,11 19 123 0 0,2-1-1 0 0,4-2 1 0 0,40 67-123 0 0,-32-85-107 0 0,-36-51-1660 0 0,-4-8-4443 0 0,0 0 278 0 0,0 1-5761 0 0</inkml:trace>
  <inkml:trace contextRef="#ctx0" brushRef="#br0" timeOffset="677.8">622 591 10314 0 0,'0'0'2038'0'0,"0"0"-483"0"0,0 0-211 0 0,0 0-37 0 0,0 0-77 0 0,0 0-151 0 0,0 0-224 0 0,0 0-211 0 0,0 0-175 0 0,0 0-110 0 0,0 0-68 0 0,0 0-54 0 0,0 0-52 0 0,-7 20-22 0 0,-24 65-34 0 0,21-9 176 0 0,11-70-296 0 0,0-2 45 0 0,0-1 0 0 0,0 0 1 0 0,0 0-1 0 0,1 0 0 0 0,-1 0 0 0 0,1 0 1 0 0,0-1-1 0 0,0 1 0 0 0,0 0 0 0 0,0-1 1 0 0,0 1-1 0 0,1-1 0 0 0,-1 0 0 0 0,1 0 1 0 0,-1 0-1 0 0,1 0 0 0 0,0 0 1 0 0,0-1-1 0 0,0 1 0 0 0,0-1 0 0 0,0 0 1 0 0,0 1-1 0 0,0-2 0 0 0,0 1 0 0 0,1 0 1 0 0,-1-1-1 0 0,0 1 0 0 0,1-1 0 0 0,-1 0 1 0 0,0 0-1 0 0,1 0 0 0 0,-1 0 0 0 0,0-1 1 0 0,0 0-1 0 0,1 1 0 0 0,-1-1 1 0 0,0 0-1 0 0,0 0 0 0 0,0-1 0 0 0,0 1 1 0 0,0-1-1 0 0,0 1 0 0 0,0-1 0 0 0,-1 0 1 0 0,1 0-1 0 0,-1 0 0 0 0,1-1 0 0 0,0 0-54 0 0,145-193 1923 0 0,-141 181-1758 0 0,-4 23-383 0 0,-39 485 299 0 0,36-461-56 0 0,-1 1-1 0 0,-1 0 0 0 0,-2 0 0 0 0,-1-1 0 0 0,-2 1 0 0 0,-1-1 0 0 0,-1-1 0 0 0,-2 0 0 0 0,-1 0 0 0 0,-2-1 0 0 0,0-1 1 0 0,-2 0-1 0 0,-2-1 0 0 0,0 0 0 0 0,-2-2 0 0 0,-12 13-24 0 0,26-33 37 0 0,0 0 1 0 0,-1-1-1 0 0,1 0 1 0 0,-1 0-1 0 0,0-1 0 0 0,0 1 1 0 0,-1-1-1 0 0,0-1 1 0 0,1 0-1 0 0,-1 0 1 0 0,0 0-1 0 0,0-1 0 0 0,0 0 1 0 0,-1-1-1 0 0,-5 1-37 0 0,11-4 15 0 0,1 0 0 0 0,0 0 0 0 0,0 0 1 0 0,0 0-1 0 0,0 0 0 0 0,0-1 0 0 0,0 1 0 0 0,0 0 0 0 0,1-1 0 0 0,-1 0 0 0 0,1 1 0 0 0,0-1 0 0 0,0 0 0 0 0,0 0 0 0 0,0 0 0 0 0,0 1 0 0 0,1-1 0 0 0,-1 0 0 0 0,1 0 0 0 0,0 0 1 0 0,0 0-1 0 0,0 0 0 0 0,0 0 0 0 0,1-2-15 0 0,-1-19 5 0 0,1 1 0 0 0,1 0-1 0 0,2 0 1 0 0,0 0 0 0 0,1 0 0 0 0,1 1 0 0 0,1 0 0 0 0,1 0 0 0 0,1 1 0 0 0,1 0 0 0 0,1 0-1 0 0,13-18-4 0 0,106-144-13 0 0,-118 168-631 0 0,8-11 1365 0 0,-15 17-4353 0 0,-1 0-3890 0 0,-4 9-4430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25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418 428 0 0 0,'0'0'1091'0'0,"0"0"211"0"0,0 0 237 0 0,0 0 198 0 0,0 0 114 0 0,0 0-4 0 0,0 0-108 0 0,0 0-178 0 0,0 0-192 0 0,0 0-178 0 0,0 0-145 0 0,0 0-119 0 0,12-16 2371 0 0,-12 11-3061 0 0,0 0 0 0 0,-1 0 0 0 0,0 0 0 0 0,0 0 0 0 0,0 0 0 0 0,0 0 0 0 0,-1 0 0 0 0,0 1 0 0 0,0-1 0 0 0,0 1 0 0 0,-1-1 0 0 0,1 1 0 0 0,-1-1 0 0 0,0 1 0 0 0,0 0 0 0 0,-1 1 0 0 0,1-1 0 0 0,-1 0 0 0 0,-3-2-237 0 0,-5-4 154 0 0,0 0 0 0 0,0 1-1 0 0,-1 0 1 0 0,-1 1-1 0 0,1 0 1 0 0,-1 1-1 0 0,0 0 1 0 0,-1 2 0 0 0,0-1-1 0 0,0 2 1 0 0,0 0-1 0 0,-11-1-153 0 0,-57 4 851 0 0,79 3-846 0 0,0 0 0 0 0,-1 0 0 0 0,2 0 0 0 0,-1 1 0 0 0,0-1 0 0 0,0 1 0 0 0,1 0 0 0 0,0 0 0 0 0,-1 0 0 0 0,1 1 0 0 0,0-1 0 0 0,1 1 0 0 0,-1 0 0 0 0,1-1 0 0 0,-1 1 0 0 0,1 0 0 0 0,-1 3-5 0 0,-4 5 6 0 0,0 3 12 0 0,1 1 0 0 0,0 1 0 0 0,1-1 1 0 0,1 1-1 0 0,1-1 0 0 0,0 1 0 0 0,1 0 0 0 0,1 1 0 0 0,1-1 1 0 0,0 0-1 0 0,1 0 0 0 0,2 10-18 0 0,-2-11 31 0 0,5 34 34 0 0,2-1-1 0 0,2 0 1 0 0,2-1-1 0 0,2 0 1 0 0,3 0-65 0 0,7 30 84 0 0,83 287 60 0 0,-99-335-128 0 0,-2 0-1 0 0,0 0 1 0 0,-3 0 0 0 0,0 1-1 0 0,-2-1 1 0 0,-1 1-1 0 0,-2 8-15 0 0,0-32 18 0 0,-1 0 0 0 0,0 0 0 0 0,-1 0 0 0 0,0 0 0 0 0,0-1 0 0 0,0 1 0 0 0,-1-1 0 0 0,1 0 0 0 0,-1 0 0 0 0,-1-1 0 0 0,1 1-1 0 0,-1-1 1 0 0,0-1 0 0 0,0 1 0 0 0,-1-1 0 0 0,1 0 0 0 0,-1 0 0 0 0,0-1 0 0 0,0 0 0 0 0,0 0 0 0 0,-1 0 0 0 0,1-1 0 0 0,-5 0-18 0 0,-85 5 69 0 0,93-52-1552 0 0,21 10-1408 0 0,-5 22-1694 0 0,-7 7 88 0 0,5-2-7823 0 0</inkml:trace>
  <inkml:trace contextRef="#ctx0" brushRef="#br0" timeOffset="1273.11">478 1510 0 0 0,'0'0'475'0'0,"0"0"273"0"0,0 0 109 0 0,0 0 90 0 0,0 0 107 0 0,0 0 87 0 0,0 0 29 0 0,0 0-44 0 0,0 0-62 0 0,0 0-27 0 0,0 0 10 0 0,0 0 31 0 0,-2 4 4735 0 0,-34 120-3188 0 0,32-40-2176 0 0,6-83-361 0 0,-1 0 1 0 0,0-1-1 0 0,0 1 1 0 0,1 0-1 0 0,-1 0 0 0 0,1-1 1 0 0,-1 1-1 0 0,0-1 0 0 0,1 1 1 0 0,-1-1-1 0 0,1 0 1 0 0,-1 1-1 0 0,1-1 0 0 0,-1 0 1 0 0,1 0-1 0 0,-1 0 1 0 0,1 0-1 0 0,-1 0 0 0 0,1 0 1 0 0,0-1-1 0 0,-1 1 0 0 0,0-1 1 0 0,1 1-1 0 0,-1-1 1 0 0,1 1-1 0 0,-1-1 0 0 0,0 0 1 0 0,1 1-1 0 0,-1-1 0 0 0,0 0 1 0 0,0 0-1 0 0,1 0 1 0 0,-1 0-1 0 0,0 0 0 0 0,0 0 1 0 0,0-1-1 0 0,0 1-88 0 0,95-127 1746 0 0,-45 51-1381 0 0,-21 36-125 0 0,-27 75 167 0 0,31 139-48 0 0,-13 127-215 0 0,-23-276-127 0 0,-1 0-1 0 0,-1-1 1 0 0,-2 1 0 0 0,0-1 0 0 0,-1 0-1 0 0,-1-1 1 0 0,-1 1 0 0 0,-1-2 0 0 0,-1 1 0 0 0,-1-2-1 0 0,-1 1 1 0 0,-10 10-17 0 0,-50 46 66 0 0,17-61 216 0 0,43-63-315 0 0,13 36 6 0 0,-1-3-103 0 0,1 0 0 0 0,0 0-1 0 0,1 1 1 0 0,0-1-1 0 0,2 0 1 0 0,-1 1-1 0 0,2-1 1 0 0,0 1 0 0 0,2-6 130 0 0,9-17-2632 0 0,-10 21-4864 0 0,-4 12 4833 0 0,0-1-9040 0 0</inkml:trace>
  <inkml:trace contextRef="#ctx0" brushRef="#br0" timeOffset="1607.771">939 1849 8210 0 0,'0'0'2404'0'0,"0"0"-523"0"0,0 0-232 0 0,0 0-18 0 0,0 0-73 0 0,0 0-156 0 0,0 0-157 0 0,0 0-210 0 0,0 0-167 0 0,0 0-61 0 0,0 0 17 0 0,0 0 22 0 0,0 0-26 0 0,2 8-65 0 0,8 25-124 0 0,-27 34 1009 0 0,7-47-1420 0 0,-16 64 149 0 0,26-93-7971 0 0,2-1-1119 0 0,0 2-3175 0 0</inkml:trace>
  <inkml:trace contextRef="#ctx0" brushRef="#br0" timeOffset="3007.821">496 23 3993 0 0,'0'0'1571'0'0,"0"0"-534"0"0,0 0-350 0 0,0 0 65 0 0,0 0 222 0 0,0 0 221 0 0,0 0 45 0 0,0 0-132 0 0,0 0-199 0 0,0 0-144 0 0,0 0-31 0 0,0 0 46 0 0,0 0 64 0 0,1 1 12 0 0,17 34 3264 0 0,-9 35-2517 0 0,-9-68-1570 0 0,7 141 618 0 0,-7-143-628 0 0,0 1 1 0 0,0-1-1 0 0,1 1 0 0 0,-1-1 1 0 0,0 1-1 0 0,1-1 0 0 0,-1 0 1 0 0,1 1-1 0 0,-1-1 1 0 0,1 1-1 0 0,-1-1 0 0 0,1 0 1 0 0,-1 0-1 0 0,1 1 1 0 0,-1-1-1 0 0,1 0 0 0 0,-1 0 1 0 0,1 1-1 0 0,-1-1 1 0 0,1 0-1 0 0,-1 0 0 0 0,1 0 1 0 0,0 0-1 0 0,-1 0 0 0 0,1 0 1 0 0,-1 0-1 0 0,1 0 1 0 0,0 0-1 0 0,-1 0 0 0 0,1 0 1 0 0,-1 0-1 0 0,1 0 1 0 0,-1-1-1 0 0,1 1 0 0 0,-1 0 1 0 0,1 0-1 0 0,-1-1 1 0 0,1 1-1 0 0,-1 0 0 0 0,1-1 1 0 0,-1 1-1 0 0,1 0 0 0 0,-1-1 1 0 0,1 1-1 0 0,-1-1 1 0 0,0 1-1 0 0,1-1 0 0 0,-1 1 1 0 0,0-1-1 0 0,1 1 1 0 0,-1-1-1 0 0,0 1 0 0 0,0-1 1 0 0,0 1-1 0 0,1-1 0 0 0,-1 1 1 0 0,0-1-1 0 0,0 0 1 0 0,0 1-24 0 0,28-39 313 0 0,-26 37-285 0 0,50-64 245 0 0,40-65-25 0 0,-78 101 114 0 0,-14 29-284 0 0,0 1-1 0 0,0 0-13 0 0,0 0-13 0 0,0 0-5 0 0,0 0-10 0 0,0 0-17 0 0,0 0 6 0 0,0 0-27 0 0,22 254 246 0 0,-22-250-242 0 0,5 45 2 0 0,-2 0 0 0 0,-2 0 0 0 0,-3 0 0 0 0,-2 1 0 0 0,-1-2 0 0 0,-3 1 0 0 0,-2-1 0 0 0,-3 3-4 0 0,12-47 16 0 0,0 1-1 0 0,-1-1 1 0 0,1 1-1 0 0,-1-1 1 0 0,0 0-1 0 0,0 0 1 0 0,0 0-1 0 0,0 0 1 0 0,-1 0-1 0 0,0-1 1 0 0,0 1 0 0 0,0-1-1 0 0,0 1 1 0 0,0-1-1 0 0,-1 0 1 0 0,1 0-1 0 0,-1-1 1 0 0,0 1-1 0 0,0-1 1 0 0,0 0-1 0 0,0 0 1 0 0,0 0-1 0 0,0 0 1 0 0,-1-1-1 0 0,1 0 1 0 0,0 0-1 0 0,-1 0 1 0 0,1 0-1 0 0,-1-1 1 0 0,0 1-1 0 0,1-1 1 0 0,-4-1-16 0 0,-7-52 173 0 0,15 34-172 0 0,0-1 1 0 0,2 1-1 0 0,0-1 0 0 0,1 1 1 0 0,1 0-1 0 0,1 0 0 0 0,1 1 1 0 0,1-1-1 0 0,0 1 0 0 0,1 1 1 0 0,1-1-1 0 0,10-14-1 0 0,39-76-2317 0 0,-57 106 85 0 0,1 1 3091 0 0,-1 0-3954 0 0,-1 0-6090 0 0,0 1-2411 0 0</inkml:trace>
  <inkml:trace contextRef="#ctx0" brushRef="#br0" timeOffset="3455.287">968 312 9122 0 0,'0'0'2795'0'0,"0"0"-941"0"0,0 0-550 0 0,0 0-14 0 0,0 0 54 0 0,0 0 6 0 0,0 0-77 0 0,0 0-207 0 0,0 0-221 0 0,0 0-155 0 0,0 0-105 0 0,0 0-85 0 0,18-4-67 0 0,120-22 649 0 0,-137 25-1066 0 0,1 0 0 0 0,-1 0-1 0 0,1 1 1 0 0,-1-1-1 0 0,1 0 1 0 0,0 1-1 0 0,-1-1 1 0 0,1 1 0 0 0,0 0-1 0 0,-1-1 1 0 0,1 1-1 0 0,0 0 1 0 0,0 0-1 0 0,-1 0 1 0 0,1 0 0 0 0,0 1-1 0 0,-1-1 1 0 0,1 0-1 0 0,0 1 1 0 0,-1-1-1 0 0,1 1 1 0 0,0-1 0 0 0,-1 1-1 0 0,1 0 1 0 0,-1 0-1 0 0,1 0 1 0 0,-1 0-1 0 0,0 0 1 0 0,1 0-1 0 0,-1 0 1 0 0,0 0 0 0 0,0 0-1 0 0,1 1 1 0 0,-1-1-1 0 0,0 1 1 0 0,-1-1-1 0 0,1 0 1 0 0,0 1 0 0 0,0 0-1 0 0,0-1 1 0 0,-1 1-1 0 0,1-1 1 0 0,-1 1-1 0 0,1 0 1 0 0,-1-1 0 0 0,0 1-1 0 0,0 0 1 0 0,0-1-1 0 0,0 1 1 0 0,0 0-1 0 0,0 0 1 0 0,0-1-16 0 0,-40 59 480 0 0,9-23-208 0 0,29-35-258 0 0,1 0 0 0 0,-1 0-1 0 0,1 0 1 0 0,-1 0 0 0 0,1 0-1 0 0,0 0 1 0 0,0 0 0 0 0,0 1 0 0 0,0-1-1 0 0,0 0 1 0 0,1 1 0 0 0,-1-1-1 0 0,1 1 1 0 0,-1-1 0 0 0,1 1 0 0 0,0-1-1 0 0,0 1 1 0 0,0-1 0 0 0,0 1-1 0 0,1-1 1 0 0,-1 0 0 0 0,1 1 0 0 0,-1-1-1 0 0,1 1 1 0 0,0-1 0 0 0,0 0 0 0 0,0 1-1 0 0,0-1 1 0 0,0 0 0 0 0,1 0-1 0 0,-1 0 1 0 0,1 0 0 0 0,-1 0 0 0 0,1 0-1 0 0,0 0-13 0 0,5 2 56 0 0,1-1 1 0 0,0 0-1 0 0,0 0 0 0 0,0 0 0 0 0,0-1 1 0 0,0-1-1 0 0,0 1 0 0 0,0-1 0 0 0,1 0 0 0 0,-1-1 1 0 0,0 0-1 0 0,1-1 0 0 0,-1 1 0 0 0,0-1 1 0 0,1-1-1 0 0,-1 0 0 0 0,0 0 0 0 0,0-1 0 0 0,5-2-56 0 0,-8-4-1241 0 0,-4 5-1802 0 0,0 1-632 0 0,0 0-8607 0 0</inkml:trace>
  <inkml:trace contextRef="#ctx0" brushRef="#br0" timeOffset="5640.732">1378 709 1552 0 0,'0'0'2938'0'0,"0"0"-603"0"0,0 0-291 0 0,0 0-131 0 0,0 0-67 0 0,0 0-36 0 0,0 0-166 0 0,0 0-274 0 0,0 0-283 0 0,0 0-238 0 0,0 0-147 0 0,8-4 3732 0 0,-7 544-1698 0 0,-37-368-2544 0 0,23-129-139 0 0,3 7-76 0 0,10-50-4 0 0,0 0 1 0 0,0 0-2 0 0,0 0 9 0 0,0 0 4 0 0,0 0 1 0 0,0 0-21 0 0,0 0-13 0 0,0-13-1124 0 0,35-66-4622 0 0,-30 67 4144 0 0,4-10-5169 0 0,-6 10-4008 0 0</inkml:trace>
  <inkml:trace contextRef="#ctx0" brushRef="#br0" timeOffset="6069.758">1335 794 3705 0 0,'0'0'2323'0'0,"0"0"-245"0"0,0 0-179 0 0,0 0-16 0 0,0 0 17 0 0,0 0-55 0 0,0 0-196 0 0,0 0-266 0 0,0 0-221 0 0,0 0-191 0 0,0 0-146 0 0,0 0-125 0 0,0 0-103 0 0,-1-4-81 0 0,-4-12-63 0 0,4 13-70 0 0,1 3-68 0 0,0 0-35 0 0,0 0-50 0 0,0 0-30 0 0,25-1 661 0 0,273-36 1543 0 0,-211 28-2128 0 0,-87 9-273 0 0,0 0-21 0 0,0 0-2 0 0,0 0-10 0 0,0 0-16 0 0,0 0-27 0 0,0 0-15 0 0,0 0-47 0 0,0 0-78 0 0,-20 38-8546 0 0,17-34 5238 0 0,-1 1-6664 0 0</inkml:trace>
  <inkml:trace contextRef="#ctx0" brushRef="#br0" timeOffset="6325.711">1361 1071 11450 0 0,'0'0'1745'0'0,"0"0"-602"0"0,0 0-235 0 0,0 0 35 0 0,0 0 82 0 0,0 0 29 0 0,0 0 5 0 0,0 0 0 0 0,0 0-43 0 0,0 0-44 0 0,0 0-124 0 0,0 0-165 0 0,0 0-123 0 0,22 0-78 0 0,70 0-74 0 0,-9-23 277 0 0,6 0-2605 0 0,-86 29-5819 0 0,-4-4 3698 0 0,1 1-7707 0 0</inkml:trace>
  <inkml:trace contextRef="#ctx0" brushRef="#br0" timeOffset="7038.547">1601 1383 7850 0 0,'0'0'2563'0'0,"0"0"-616"0"0,0 0-227 0 0,0 0-47 0 0,0 0-106 0 0,0 0-183 0 0,0 0-294 0 0,0 0-333 0 0,0 0-269 0 0,0 0-176 0 0,0 0-93 0 0,0 0-54 0 0,8 16 349 0 0,-9 18-204 0 0,9 70 880 0 0,-7-103-1167 0 0,0 1-1 0 0,0 0 1 0 0,0-1 0 0 0,0 1 0 0 0,0-1-1 0 0,1 1 1 0 0,-1-1 0 0 0,0 1-1 0 0,1-1 1 0 0,-1 0 0 0 0,1 0 0 0 0,-1 0-1 0 0,1 0 1 0 0,-1 0 0 0 0,1 0-1 0 0,0 0 1 0 0,0 0 0 0 0,-1-1 0 0 0,1 1-1 0 0,0-1 1 0 0,0 1 0 0 0,0-1-1 0 0,0 0 1 0 0,0 0 0 0 0,0 0 0 0 0,-1 0-1 0 0,1 0 1 0 0,0 0 0 0 0,0 0-1 0 0,0-1 1 0 0,0 1 0 0 0,0 0 0 0 0,-1-1-1 0 0,1 0 1 0 0,0 1 0 0 0,0-1-1 0 0,-1 0 1 0 0,1 0 0 0 0,0 0 0 0 0,0-1-23 0 0,59-52 986 0 0,33-111-110 0 0,-78 149-642 0 0,4 63-228 0 0,-11-13 18 0 0,-1 0 0 0 0,-2 1 0 0 0,-1-1 0 0 0,-1 1 0 0 0,-2 1 0 0 0,-2-1 0 0 0,-1 0 0 0 0,-3 10-24 0 0,-2-16 12 0 0,-2 1 0 0 0,-1-2 0 0 0,-2 1 0 0 0,0-1-1 0 0,-2-1 1 0 0,-2 1-12 0 0,-49 65 55 0 0,62-91-35 0 0,0 0 0 0 0,0 0-1 0 0,0-1 1 0 0,0 1 0 0 0,-1 0 0 0 0,1-1 0 0 0,-1 1 0 0 0,1-1 0 0 0,-1 0 0 0 0,1 0 0 0 0,-1 0 0 0 0,0 0 0 0 0,1-1-1 0 0,-1 1 1 0 0,0-1 0 0 0,0 1 0 0 0,0-1 0 0 0,1 0 0 0 0,-1 0 0 0 0,0 0 0 0 0,-3-1-20 0 0,5 1 14 0 0,-2-2-4 0 0,0 0 1 0 0,1 1-1 0 0,0-1 0 0 0,-1 0 1 0 0,1-1-1 0 0,0 1 1 0 0,0 0-1 0 0,0-1 0 0 0,0 1 1 0 0,0-1-1 0 0,1 1 1 0 0,-1-1-1 0 0,1 0 0 0 0,0 0 1 0 0,-1 0-1 0 0,1 0 0 0 0,1 0 1 0 0,-1 0-1 0 0,0 0 1 0 0,1 0-1 0 0,-1 0 0 0 0,1 0 1 0 0,0 0-1 0 0,0-2-10 0 0,0 2 0 0 0,-1-10-18 0 0,0 0-1 0 0,2 1 1 0 0,-1-1-1 0 0,2 0 0 0 0,-1 0 1 0 0,2 1-1 0 0,0 0 1 0 0,0-1-1 0 0,1 1 1 0 0,1 0-1 0 0,0 0 0 0 0,0 1 1 0 0,1 0-1 0 0,4-5 19 0 0,21-43-319 0 0,-4 7-2100 0 0,-7 21-4254 0 0,-14 22-5158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47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18 505 0 0 0,'0'0'1232'0'0,"0"0"125"0"0,0 0 175 0 0,0 0 198 0 0,0 0 46 0 0,0 0-140 0 0,0 0-173 0 0,0 0-192 0 0,0 0-128 0 0,0 0-45 0 0,0 0 1 0 0,-4-1-22 0 0,2 1-1636 0 0,-9-4 3657 0 0,16 2 1039 0 0,80-17-1955 0 0,190-21-346 0 0,-167 29-163 0 0,-304 26-1735 0 0,106-3 217 0 0,120-15 329 0 0,-13 0-2633 0 0,1 2-8467 0 0,-14 1-1584 0 0</inkml:trace>
  <inkml:trace contextRef="#ctx0" brushRef="#br0" timeOffset="1501.349">457 128 3041 0 0,'0'0'2140'0'0,"0"0"-173"0"0,0 0-14 0 0,0 0 70 0 0,0 0-47 0 0,0 0-225 0 0,0 0-349 0 0,0 0-317 0 0,0 0-210 0 0,0 0-141 0 0,0 0-102 0 0,0 0-71 0 0,1-6-78 0 0,2-18-41 0 0,27-4 1151 0 0,-15 18-1256 0 0,1 1 0 0 0,0 0 0 0 0,0 1 0 0 0,1 1 0 0 0,0 1 0 0 0,0 0 0 0 0,1 1 0 0 0,-1 1 0 0 0,8-1-337 0 0,-18 5 32 0 0,-1-1 1 0 0,1 1 0 0 0,-1 0-1 0 0,1 1 1 0 0,-1 0-1 0 0,1 0 1 0 0,-1 0-1 0 0,1 1 1 0 0,-1-1-1 0 0,0 2 1 0 0,0-1 0 0 0,0 1-1 0 0,0 0 1 0 0,0 0-1 0 0,-1 0 1 0 0,1 1-1 0 0,-1 0 1 0 0,0 0-1 0 0,0 0 1 0 0,0 1 0 0 0,-1 0-1 0 0,0 0 1 0 0,1 0-1 0 0,-2 0 1 0 0,1 1-33 0 0,3 5 19 0 0,0 0 0 0 0,0 1-1 0 0,-2 0 1 0 0,1 0 0 0 0,-2 0 0 0 0,1 1 0 0 0,-2 0 0 0 0,0 0 0 0 0,0 0 0 0 0,-1 0-1 0 0,0 13-18 0 0,0 3 12 0 0,-2 0-1 0 0,-1 0 0 0 0,-1 0 0 0 0,-2 0 1 0 0,-1 0-1 0 0,-1 0 0 0 0,-1-1 0 0 0,-2 0 1 0 0,-11 24-12 0 0,-136 233-176 0 0,128-238 158 0 0,27-47 5 0 0,1 0 41 0 0,0 0 37 0 0,0 0 35 0 0,0-12 258 0 0,3-8-321 0 0,0 0 0 0 0,1 0 0 0 0,1 0 0 0 0,1 1 0 0 0,0-1 0 0 0,2 1 0 0 0,0 1 0 0 0,1 0 0 0 0,10-15-37 0 0,7-7 37 0 0,1 1 0 0 0,3 1-1 0 0,1 2 1 0 0,1 1 0 0 0,9-5-37 0 0,-4 2-5 0 0,119-128 89 0 0,-108 131-127 0 0,-48 35 51 0 0,0 0-25 0 0,21 36-42 0 0,1 40 126 0 0,-18-58-67 0 0,-1 0 1 0 0,0 0 0 0 0,-1 0-1 0 0,-1 1 1 0 0,0-1-1 0 0,-2 1 1 0 0,0-1-1 0 0,-1 0 1 0 0,-1 1 0 0 0,-1-1-1 0 0,0 0 1 0 0,-1-1-1 0 0,-1 1 1 0 0,-2 2-1 0 0,-12 15-25 0 0,-1-1 1 0 0,-1-1-1 0 0,-2-1 1 0 0,-1-2-1 0 0,-8 7 25 0 0,13 1-325 0 0,47-69 452 0 0,60-84 50 0 0,66-141-32 0 0,-56 115-139 0 0,-96 139-11 0 0,1-1 0 0 0,-1 1 1 0 0,1-1-1 0 0,0 1 0 0 0,0 0 1 0 0,0 0-1 0 0,0 0 0 0 0,0 0 1 0 0,0 0-1 0 0,0 0 1 0 0,1 1-1 0 0,-1-1 0 0 0,1 1 1 0 0,0 0-1 0 0,-1-1 0 0 0,1 1 1 0 0,0 1-1 0 0,-1-1 0 0 0,1 0 1 0 0,0 0-1 0 0,0 1 0 0 0,0 0 1 0 0,0 0-1 0 0,0 0 1 0 0,2 0 4 0 0,29 50 45 0 0,-30-41-4 0 0,-1 0 0 0 0,-1 0 1 0 0,1 0-1 0 0,-1 0 0 0 0,-1 1 0 0 0,0-1 1 0 0,0 0-1 0 0,-1 1 0 0 0,0-1 0 0 0,-1 1 0 0 0,0-1 1 0 0,-1 3-42 0 0,-23 84 328 0 0,-73 167-95 0 0,96-255-417 0 0,-1-1 0 0 0,-1 0 0 0 0,1 0 0 0 0,-1 0-1 0 0,0 0 1 0 0,-1-1 0 0 0,0 0 0 0 0,0 0 0 0 0,0 0 0 0 0,-1 0-1 0 0,1-1 1 0 0,-3 1 184 0 0,-1 1-2711 0 0,6-3-5912 0 0,3-3-2654 0 0</inkml:trace>
  <inkml:trace contextRef="#ctx0" brushRef="#br0" timeOffset="2379.039">1771 309 9466 0 0,'0'0'2413'0'0,"0"0"-737"0"0,0 0-213 0 0,0 0 117 0 0,0 0 54 0 0,0 0-116 0 0,0 0-257 0 0,0 0-275 0 0,0 0-190 0 0,0 0-87 0 0,0 0-43 0 0,0 0-42 0 0,0 0-80 0 0,2-2-113 0 0,-65 34 650 0 0,46-21-1055 0 0,2 1-1 0 0,-1 0 0 0 0,2 1 0 0 0,0 0 0 0 0,0 2 1 0 0,1-1-1 0 0,1 2 0 0 0,1-1 0 0 0,-1 3-25 0 0,-32 59-1 0 0,27 15-186 0 0,17-90 186 0 0,1-1 0 0 0,-1 1 0 0 0,1-1 0 0 0,-1 1 0 0 0,1-1 0 0 0,0 1 1 0 0,-1-1-1 0 0,1 0 0 0 0,0 1 0 0 0,0-1 0 0 0,0 0 0 0 0,0 0 0 0 0,0 1 0 0 0,0-1 0 0 0,1 0 0 0 0,-1 0 0 0 0,0 0 0 0 0,1-1 0 0 0,-1 1 0 0 0,0 0 0 0 0,1 0 1 0 0,-1-1-1 0 0,1 1 0 0 0,-1-1 0 0 0,1 1 0 0 0,-1-1 0 0 0,1 0 0 0 0,-1 1 0 0 0,1-1 0 0 0,0 0 0 0 0,-1 0 0 0 0,1 0 0 0 0,-1 0 0 0 0,2-1 1 0 0,57-4 251 0 0,-46 0-204 0 0,-1-1-1 0 0,0 0 1 0 0,0-1 0 0 0,-1 0 0 0 0,0-1 0 0 0,0 0-1 0 0,-1-1 1 0 0,0 0 0 0 0,-1-1 0 0 0,1 0 0 0 0,2-6-47 0 0,54-45 85 0 0,142-101 134 0 0,-222 163 998 0 0,-13 21-1045 0 0,-21 33-102 0 0,41-33-65 0 0,0 0 1 0 0,2 0-1 0 0,1 1 1 0 0,0-1-1 0 0,2 1 1 0 0,0 0-1 0 0,2-1 1 0 0,1 1-1 0 0,0 0 1 0 0,2-1-1 0 0,0 0 1 0 0,2 0-1 0 0,0 0 1 0 0,1 0-1 0 0,6 9-5 0 0,-2 1 3 0 0,-1 1 0 0 0,-2 1-1 0 0,-2 0 1 0 0,0 0 0 0 0,-3 0-1 0 0,-1 1 1 0 0,-1-1 0 0 0,-2 1-1 0 0,-1-1 1 0 0,-2 1 0 0 0,-5 18-3 0 0,3-23 13 0 0,-2 0 0 0 0,-1-1-1 0 0,-1 0 1 0 0,-1-1 0 0 0,-2 0 0 0 0,-1-1 0 0 0,-1-1 0 0 0,-1 0 0 0 0,-1 0 0 0 0,-18 18-13 0 0,30-38 8 0 0,-1-1 0 0 0,0-1 0 0 0,0 1 1 0 0,0-1-1 0 0,0 0 0 0 0,-1 0 0 0 0,0-1 0 0 0,0 0 0 0 0,0 0 0 0 0,0 0 0 0 0,0-1 1 0 0,0 0-1 0 0,-1-1 0 0 0,1 1 0 0 0,0-2 0 0 0,-1 1 0 0 0,1-1 0 0 0,-1 0 1 0 0,0 0-1 0 0,1-1-8 0 0,2-1 8 0 0,0-1 1 0 0,0 1 0 0 0,0-1 0 0 0,1 0-1 0 0,-1 0 1 0 0,1-1 0 0 0,0 1 0 0 0,0-1-1 0 0,0 0 1 0 0,0 0 0 0 0,1 0 0 0 0,-1-1-1 0 0,1 1 1 0 0,0-1 0 0 0,1 0 0 0 0,-1 0-1 0 0,1 0 1 0 0,0 0 0 0 0,0 0 0 0 0,1 0-1 0 0,-1 0 1 0 0,1-1 0 0 0,0 1 0 0 0,1-1-1 0 0,-1 1 1 0 0,1-1 0 0 0,0-2-9 0 0,-1-14 5 0 0,1 0 1 0 0,1-1 0 0 0,2 1 0 0 0,0 0-1 0 0,0 0 1 0 0,2 1 0 0 0,1-1-1 0 0,1 1 1 0 0,1 0 0 0 0,0 1 0 0 0,2 0-1 0 0,0 0 1 0 0,1 1 0 0 0,1 0-1 0 0,1 1 1 0 0,1 1 0 0 0,0 0-1 0 0,17-15-5 0 0,104-99-817 0 0,-128 118-1352 0 0,-7 7-6656 0 0,0 6-3137 0 0</inkml:trace>
  <inkml:trace contextRef="#ctx0" brushRef="#br0" timeOffset="3318.323">2320 344 184 0 0,'0'0'2242'0'0,"0"0"-82"0"0,0 0 143 0 0,0 0 49 0 0,0 0-163 0 0,0 0-351 0 0,0 0-338 0 0,0 0-294 0 0,0 0-223 0 0,0 0-136 0 0,0 0-67 0 0,0 0-57 0 0,0 0-26 0 0,0 0-42 0 0,0 0-59 0 0,0 0-73 0 0,0 28 2759 0 0,-2-19-3131 0 0,0 1 0 0 0,-1-1 0 0 0,0 0 0 0 0,-1 0 0 0 0,0 0 0 0 0,0-1 0 0 0,-1 1 0 0 0,0-1 0 0 0,-1 0 0 0 0,1 0 0 0 0,-2-1 0 0 0,1 0 0 0 0,-1 0-1 0 0,-1 0-150 0 0,-6 10 96 0 0,-140 114 442 0 0,153-130-533 0 0,0 0-1 0 0,-1 1 0 0 0,1-1 1 0 0,0 0-1 0 0,0 0 1 0 0,0 1-1 0 0,0-1 0 0 0,0 1 1 0 0,0-1-1 0 0,0 1 0 0 0,0-1 1 0 0,1 1-1 0 0,-1 0 0 0 0,0-1 1 0 0,1 1-1 0 0,0 0 1 0 0,-1 0-1 0 0,1-1 0 0 0,0 1 1 0 0,0 0-1 0 0,0 0 0 0 0,0-1 1 0 0,0 1-1 0 0,0 0 1 0 0,0 0-1 0 0,1-1 0 0 0,-1 1 1 0 0,1 0-1 0 0,-1 0 0 0 0,1-1 1 0 0,0 1-1 0 0,0-1 1 0 0,0 1-1 0 0,-1-1 0 0 0,1 1 1 0 0,1-1-1 0 0,-1 1 0 0 0,0-1 1 0 0,0 0-1 0 0,0 0 0 0 0,1 0 1 0 0,-1 1-1 0 0,1-1 1 0 0,-1 0-1 0 0,1-1 0 0 0,-1 1 1 0 0,1 0-1 0 0,-1 0 0 0 0,1-1 1 0 0,0 1-1 0 0,0-1 1 0 0,-1 1-1 0 0,1-1 0 0 0,1 0-4 0 0,157 36 242 0 0,19-5-184 0 0,-123-13-22 0 0,-56-18-57 0 0,0 0 28 0 0,0 0 3 0 0,0 0 5 0 0,1-5 49 0 0,-1 0 0 0 0,0-1 0 0 0,0 1 1 0 0,-1 0-1 0 0,0-1 0 0 0,0 1 0 0 0,0 0 0 0 0,0 0 0 0 0,-1 0 0 0 0,0 0 0 0 0,0 0 1 0 0,0 0-1 0 0,0 1 0 0 0,-1-1 0 0 0,0 1 0 0 0,0-1 0 0 0,0 1 0 0 0,-1 0 0 0 0,1 0 1 0 0,-3-1-65 0 0,-11-19 129 0 0,-21-35-18 0 0,-42-87 37 0 0,55-22-156 0 0,22 108-124 0 0,-14 22-922 0 0,-9 46-3992 0 0,15 3 1736 0 0,3-3-3158 0 0,1 0-5375 0 0</inkml:trace>
  <inkml:trace contextRef="#ctx0" brushRef="#br0" timeOffset="4199.456">2511 247 9898 0 0,'0'0'2255'0'0,"0"0"-414"0"0,0 0-218 0 0,0 0-131 0 0,0 0-177 0 0,0 0-223 0 0,0 0-258 0 0,0 0-189 0 0,0 0-109 0 0,0 0-58 0 0,0 0-34 0 0,0 0-40 0 0,2 2-24 0 0,1 3-213 0 0,-1 0-1 0 0,1 0 1 0 0,-1 1 0 0 0,0-1 0 0 0,0 1-1 0 0,-1 0 1 0 0,0 0 0 0 0,0-1-1 0 0,0 1 1 0 0,-1 0 0 0 0,1 0 0 0 0,-1 0-1 0 0,-1 0 1 0 0,1 0 0 0 0,-1-1-1 0 0,0 2-166 0 0,0 14 234 0 0,0 141 159 0 0,1-159-379 0 0,1 0-1 0 0,0 0 1 0 0,0 0 0 0 0,1 0 0 0 0,-1 0-1 0 0,1-1 1 0 0,-1 1 0 0 0,1 0 0 0 0,0-1-1 0 0,0 1 1 0 0,0-1 0 0 0,0 1 0 0 0,1-1-1 0 0,-1 0 1 0 0,0 0 0 0 0,1 0 0 0 0,0 0-1 0 0,-1-1 1 0 0,1 1 0 0 0,0-1-1 0 0,0 1 1 0 0,0-1 0 0 0,0 0 0 0 0,0 0-1 0 0,0 0 1 0 0,0-1 0 0 0,0 1 0 0 0,1-1-1 0 0,-1 0 1 0 0,0 1 0 0 0,0-2 0 0 0,0 1-1 0 0,1 0 1 0 0,-1 0 0 0 0,0-1 0 0 0,0 0-1 0 0,0 0 1 0 0,0 0 0 0 0,0 0 0 0 0,0 0-1 0 0,0-1 1 0 0,0 1 0 0 0,0-1-1 0 0,-1 1 1 0 0,1-1 0 0 0,-1 0 0 0 0,1 0-1 0 0,-1-1 1 0 0,0 1 0 0 0,0 0 0 0 0,0-1-1 0 0,0 1 1 0 0,1-2-14 0 0,10-12 124 0 0,-1 1-1 0 0,0-2 1 0 0,-2 1 0 0 0,0-1-1 0 0,0-1 1 0 0,-2 0-1 0 0,0-1 1 0 0,-1 1 0 0 0,2-13-124 0 0,24-54 299 0 0,5 32-144 0 0,-36 80 212 0 0,1 285-55 0 0,3 161-148 0 0,-6-431-161 0 0,-3-1 0 0 0,-1 0 0 0 0,-2 1 0 0 0,-2-2 0 0 0,-1 1 0 0 0,-3-1 0 0 0,-1-1 0 0 0,-11 24-3 0 0,22-57 5 0 0,-1 1-1 0 0,0-1 1 0 0,1-1 0 0 0,-2 1-1 0 0,1 0 1 0 0,-1-1 0 0 0,0 0-1 0 0,0 1 1 0 0,0-2 0 0 0,-1 1-1 0 0,0 0 1 0 0,0-1 0 0 0,0 0-1 0 0,0 0 1 0 0,-1 0 0 0 0,1-1-1 0 0,-1 0 1 0 0,0 0 0 0 0,0-1-1 0 0,0 1 1 0 0,0-1 0 0 0,-1 0-1 0 0,1-1 1 0 0,-1 0 0 0 0,1 0-1 0 0,-1 0 1 0 0,1-1 0 0 0,-1 1-1 0 0,1-2 1 0 0,-4 1-5 0 0,5-3 6 0 0,0-1-1 0 0,0 1 1 0 0,0-1-1 0 0,1 0 1 0 0,-1 0 0 0 0,1 0-1 0 0,0 0 1 0 0,0-1 0 0 0,0 0-1 0 0,1 0 1 0 0,-1 0-1 0 0,1 0 1 0 0,1 0 0 0 0,-1-1-1 0 0,1 1 1 0 0,0-1-1 0 0,0 0 1 0 0,0 1 0 0 0,1-1-1 0 0,0 0 1 0 0,0 0 0 0 0,0 0-1 0 0,1 0 1 0 0,0-3-6 0 0,-1-5 1 0 0,1 0 0 0 0,0-1 0 0 0,0 1 0 0 0,2 0 0 0 0,0 0 1 0 0,0-1-1 0 0,2 2 0 0 0,-1-1 0 0 0,2 0 0 0 0,0 1 0 0 0,0 0 0 0 0,2 0 0 0 0,6-11-1 0 0,0 3-12 0 0,0 1 0 0 0,2 1 0 0 0,1 0 0 0 0,0 1 0 0 0,1 0 0 0 0,1 1 0 0 0,0 2 0 0 0,1-1-1 0 0,1 2 1 0 0,1 1 0 0 0,0 1 0 0 0,3-1 12 0 0,73-14-653 0 0,-66 26-1740 0 0,-20 1-8291 0 0,-8 0-1718 0 0</inkml:trace>
  <inkml:trace contextRef="#ctx0" brushRef="#br0" timeOffset="5266.839">1929 355 0 0 0,'0'0'528'0'0,"0"0"190"0"0,0 0 22 0 0,0 0-84 0 0,0 0-135 0 0,0 0-162 0 0,0 0-131 0 0,0 0-70 0 0,0 0-38 0 0,0 0-36 0 0,4-9-68 0 0,-2 7-3960 0 0,0 2 3760 0 0</inkml:trace>
  <inkml:trace contextRef="#ctx0" brushRef="#br0" timeOffset="6667.606">1702 297 0 0 0,'0'0'256'0'0,"5"0"211"0"0,22 0 1459 0 0,-5-16 6185 0 0,1-2-5348 0 0,-14 13-2224 0 0,1 0 0 0 0,-1 1 0 0 0,1-1-1 0 0,0 2 1 0 0,1 0 0 0 0,-1 0 0 0 0,1 1 0 0 0,-1 0 0 0 0,1 0 0 0 0,0 1 0 0 0,2 1-539 0 0,35 7 1052 0 0,-2 20 1065 0 0,-46-26-2012 0 0,0-1 4 0 0,0 0 26 0 0,2 30 2951 0 0,0 8-2230 0 0,-2-37-816 0 0,-4 23 215 0 0,0-24-2068 0 0,0-1-1341 0 0,-1 1-4571 0 0,3 0-4348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2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27 0 0 0,'0'0'391'0'0,"0"0"410"0"0,0 0 265 0 0,0 0 251 0 0,0 0 293 0 0,0 0 204 0 0,0 0 90 0 0,0 0-138 0 0,0 0-246 0 0,0 0-127 0 0,0 0-244 0 0,0 0-153 0 0,0 0-70 0 0,-4-3-137 0 0,-23-16 1114 0 0,-18 14 194 0 0,-50 20-1317 0 0,47 4-346 0 0,15-7 482 0 0,33 19 1033 0 0,0-18-1838 0 0,-1-7-94 0 0,1-1 1 0 0,-1 1 0 0 0,1-1 0 0 0,1 0-1 0 0,-1 1 1 0 0,1-1 0 0 0,0 1 0 0 0,0-1-1 0 0,0 0 1 0 0,1 0 0 0 0,0 1-1 0 0,0-1 1 0 0,0 0 0 0 0,1-1 0 0 0,-1 1-1 0 0,1 0 1 0 0,0-1 0 0 0,2 2-18 0 0,5 2 66 0 0,0-1 1 0 0,0 0-1 0 0,0 0 0 0 0,1-1 1 0 0,0-1-1 0 0,1 0 0 0 0,-1-1 1 0 0,1 0-1 0 0,0 0 0 0 0,0-1 1 0 0,0-1-1 0 0,3 0-66 0 0,61 19 236 0 0,-40-6-149 0 0,-14 7-17 0 0,-19-16-32 0 0,-1-1 0 0 0,1 1-1 0 0,-1 0 1 0 0,0 0-1 0 0,-1 0 1 0 0,1 0 0 0 0,-1 0-1 0 0,0 0 1 0 0,0 0-1 0 0,-1 0 1 0 0,0 0 0 0 0,0 1-1 0 0,-1-1 1 0 0,1 0-1 0 0,-1 0 1 0 0,-1 0 0 0 0,1 0-1 0 0,-1 0 1 0 0,0 0-1 0 0,0 0 1 0 0,-1-1 0 0 0,0 1-1 0 0,0-1 1 0 0,0 0-1 0 0,0 0 1 0 0,-1 0 0 0 0,0 0-1 0 0,0 0 1 0 0,0-1-1 0 0,-1 0 1 0 0,-1 2-38 0 0,-9 6 19 0 0,1-1 1 0 0,-2 0-1 0 0,0-1 0 0 0,0-1 1 0 0,0 0-1 0 0,-1-1 0 0 0,0-1 0 0 0,-1-1 1 0 0,0 0-1 0 0,0-1 0 0 0,0-1 1 0 0,0-1-1 0 0,-1-1 0 0 0,1 0 1 0 0,-1-1-1 0 0,0-1 0 0 0,1-1 0 0 0,-1-1 1 0 0,-1 0-20 0 0,12 1-33 0 0,1 0-1 0 0,-1 0 1 0 0,1-1 0 0 0,-1 1-1 0 0,1-2 1 0 0,0 1 0 0 0,0-1 0 0 0,0 0-1 0 0,0 0 1 0 0,1-1 0 0 0,-1 0 0 0 0,1 0-1 0 0,0-1 1 0 0,0 0 0 0 0,0 0 0 0 0,1 0-1 0 0,-1-1 1 0 0,1 0 33 0 0,4 4-125 0 0,1 1 0 0 0,0 0 0 0 0,-1 0 1 0 0,1 0-1 0 0,0 0 0 0 0,0 0 0 0 0,0 0 0 0 0,0-1 0 0 0,0 1 0 0 0,0 0 1 0 0,0 0-1 0 0,0 0 0 0 0,0 0 0 0 0,1-1 0 0 0,-1 1 0 0 0,0 0 0 0 0,1 0 1 0 0,-1 0-1 0 0,1 0 0 0 0,-1 0 0 0 0,1 0 0 0 0,0 0 0 0 0,-1 0 0 0 0,1 0 1 0 0,0 0-1 0 0,0 1 0 0 0,0-1 0 0 0,-1 0 0 0 0,1 0 0 0 0,0 1 0 0 0,0-1 1 0 0,0 0-1 0 0,0 1 0 0 0,0-1 0 0 0,0 1 0 0 0,1-1 125 0 0,25-11-7454 0 0,-22 9 3852 0 0,7-1-8145 0 0</inkml:trace>
  <inkml:trace contextRef="#ctx0" brushRef="#br0" timeOffset="517.09">1352 197 3337 0 0,'0'0'3348'0'0,"0"0"-1594"0"0,0 0-630 0 0,0 0 179 0 0,0 0 302 0 0,0 0 167 0 0,0 0-14 0 0,0 0-214 0 0,0 0-254 0 0,0 0-235 0 0,0 0-174 0 0,0 0-150 0 0,-10-8-128 0 0,-32-23-80 0 0,38 29-457 0 0,1 1 1 0 0,0 0 0 0 0,0 0-1 0 0,-1 0 1 0 0,1 0 0 0 0,-1 0 0 0 0,1 1-1 0 0,-1 0 1 0 0,1-1 0 0 0,-1 1 0 0 0,1 1-1 0 0,-1-1 1 0 0,1 0 0 0 0,-1 1 0 0 0,1 0-1 0 0,0-1 1 0 0,-1 1 0 0 0,1 1 0 0 0,0-1-1 0 0,-1 0 1 0 0,1 1 0 0 0,-1 1-67 0 0,-7 1 168 0 0,-13 5-39 0 0,1 1 1 0 0,1 1-1 0 0,0 1 1 0 0,0 1-1 0 0,1 1 1 0 0,1 1-1 0 0,0 0 1 0 0,1 2 0 0 0,1 0-1 0 0,1 1 1 0 0,0 1-1 0 0,1 0 1 0 0,1 2-1 0 0,1-1 1 0 0,1 2-1 0 0,1 0 1 0 0,-9 23-130 0 0,19-42-4 0 0,1-1 1 0 0,0 1 0 0 0,-1 0-1 0 0,1 0 1 0 0,1 0 0 0 0,-1 0-1 0 0,0 1 1 0 0,1-1 0 0 0,-1 0-1 0 0,1 0 1 0 0,0 0-1 0 0,0 0 1 0 0,0 1 0 0 0,1-1-1 0 0,-1 0 1 0 0,1 0 0 0 0,-1 0-1 0 0,1 0 1 0 0,0 0 0 0 0,1 0-1 0 0,-1 0 1 0 0,0 0 0 0 0,1 0-1 0 0,-1-1 1 0 0,1 1 0 0 0,0 0-1 0 0,0-1 1 0 0,0 0 0 0 0,0 1-1 0 0,1-1 1 0 0,-1 0-1 0 0,0 0 1 0 0,1 0 0 0 0,0 0-1 0 0,-1-1 1 0 0,1 1 0 0 0,0-1-1 0 0,0 1 1 0 0,0-1 0 0 0,0 0-1 0 0,0 0 1 0 0,0-1 0 0 0,0 1-1 0 0,0 0 1 0 0,3-1 3 0 0,10 1 24 0 0,0-2 0 0 0,1 1 1 0 0,-1-2-1 0 0,1 0 0 0 0,-1-1 0 0 0,0-1 1 0 0,0 0-1 0 0,-1-1 0 0 0,1-1 1 0 0,-1 0-1 0 0,0-1 0 0 0,-1-1 0 0 0,0-1 1 0 0,0 1-1 0 0,-1-2 0 0 0,2-1-24 0 0,9-7 44 0 0,0-1 0 0 0,-2 0 0 0 0,0-2 0 0 0,-1 0 0 0 0,17-24-44 0 0,41-42 4 0 0,-78 87-58 0 0,0-1 0 0 0,0 1 0 0 0,0-1 0 0 0,0 1 0 0 0,0-1 0 0 0,0 1 0 0 0,0-1 0 0 0,0 1 0 0 0,0 0 0 0 0,0 0 0 0 0,0 0 0 0 0,0-1 0 0 0,0 1 0 0 0,0 0 0 0 0,0 0 0 0 0,0 1 0 0 0,0-1 0 0 0,0 0 0 0 0,0 0 0 0 0,0 0 0 0 0,0 1 0 0 0,0-1 0 0 0,0 0 0 0 0,0 1 0 0 0,0-1 0 0 0,0 1 0 0 0,0-1 0 0 0,0 1 0 0 0,0 0 0 0 0,0-1 0 0 0,0 1 0 0 0,-1 0 0 0 0,1-1 0 0 0,0 1 0 0 0,-1 0 0 0 0,1 0 0 0 0,0 0 0 0 0,-1 0 0 0 0,1 0 0 0 0,-1 0 0 0 0,1 0 0 0 0,-1 0 0 0 0,0 0 0 0 0,1 0 0 0 0,-1 0 0 0 0,0 0 0 0 0,0 0 0 0 0,0 0 0 0 0,0 0 54 0 0,9 14-1723 0 0,-2-3-799 0 0,5 5-6840 0 0,-6-12-1312 0 0</inkml:trace>
  <inkml:trace contextRef="#ctx0" brushRef="#br0" timeOffset="1028.507">1703 158 7058 0 0,'0'0'1893'0'0,"0"0"-428"0"0,0 0-229 0 0,0 0-4 0 0,0 0-4 0 0,0 0 38 0 0,0 0-40 0 0,0 0-102 0 0,0 0-160 0 0,0 0-184 0 0,0 0-168 0 0,0 0-138 0 0,0 0-100 0 0,-9 19-80 0 0,-27 62-37 0 0,25-21 156 0 0,13-42-271 0 0,-2-13-99 0 0,-1 0 0 0 0,1-1-1 0 0,1 1 1 0 0,-1 0 0 0 0,1 0 0 0 0,0 0-1 0 0,0-1 1 0 0,0 1 0 0 0,0 0 0 0 0,1-1-1 0 0,0 1 1 0 0,0-1 0 0 0,0 0 0 0 0,1 1-1 0 0,-1-1 1 0 0,1 0 0 0 0,0-1 0 0 0,0 1-1 0 0,1 0 1 0 0,-1-1 0 0 0,1 0 0 0 0,-1 0-1 0 0,1 0 1 0 0,0 0 0 0 0,0 0 0 0 0,0-1-1 0 0,1 0 1 0 0,-1 0 0 0 0,1 0 0 0 0,-1 0-1 0 0,1-1 1 0 0,0 0 0 0 0,-1 1 0 0 0,1-2-1 0 0,0 1 1 0 0,4 0-43 0 0,2-4 100 0 0,0 0-1 0 0,0 0 1 0 0,0-1-1 0 0,-1 0 1 0 0,0-1 0 0 0,0 0-1 0 0,0-1 1 0 0,-1 0 0 0 0,1 0-1 0 0,-1-1 1 0 0,-1 0-1 0 0,1-1 1 0 0,-1 0 0 0 0,-1 0-1 0 0,0 0 1 0 0,0-1-1 0 0,0-1 1 0 0,0-1-100 0 0,37-38 205 0 0,3-4-76 0 0,-44 58-217 0 0,0 15 59 0 0,-2-14 27 0 0,-2 2 1 0 0,1 1 0 0 0,1 0 0 0 0,0-1 0 0 0,0 1 0 0 0,1-1 0 0 0,0 1 0 0 0,0-1-1 0 0,1 1 1 0 0,0-1 0 0 0,1 0 0 0 0,-1 0 0 0 0,1-1 0 0 0,1 1 0 0 0,0-1-1 0 0,0 0 1 0 0,0 0 0 0 0,1-1 0 0 0,0 1 0 0 0,0-1 0 0 0,1 0 0 0 0,0-1-1 0 0,0 0 1 0 0,0 0 0 0 0,0 0 0 0 0,1-1 0 0 0,0 0 0 0 0,3 1 1 0 0,-2-2 35 0 0,0 0 0 0 0,0-1 0 0 0,1 0 0 0 0,-1 0-1 0 0,1-1 1 0 0,0 0 0 0 0,-1-1 0 0 0,1 0 0 0 0,0 0 0 0 0,-1-1 0 0 0,1 0 0 0 0,-1-1 0 0 0,1 0 0 0 0,-1-1 0 0 0,0 0 0 0 0,0 0 0 0 0,0-1 0 0 0,0 0 0 0 0,0 0 0 0 0,-1-1 0 0 0,0-1-1 0 0,0 1 1 0 0,0-1 0 0 0,-1 0 0 0 0,0-1 0 0 0,0 0 0 0 0,-1 0 0 0 0,0 0 0 0 0,0-1 0 0 0,2-3-35 0 0,-2 1-59 0 0,0-1-1 0 0,-1 0 1 0 0,0 0 0 0 0,-1 0 0 0 0,0 0-1 0 0,-1-1 1 0 0,0 1 0 0 0,-1-1-1 0 0,0 0 1 0 0,-1 0 0 0 0,0-11 59 0 0,-14 3-3095 0 0,-3 14-5747 0 0,8 5-2876 0 0</inkml:trace>
  <inkml:trace contextRef="#ctx0" brushRef="#br0" timeOffset="1882.858">1408 354 0 0 0,'0'0'431'0'0,"0"0"145"0"0,0 0 5 0 0,0 0 22 0 0,0 0 79 0 0,0 0 92 0 0,0 0 79 0 0,0 0 21 0 0,0 0-7 0 0,0 0 11 0 0,4 1-141 0 0,9 2 14804 0 0,6 86-13022 0 0,-19-83-2466 0 0,1 1-1 0 0,-1-1 0 0 0,1 0 0 0 0,0 0 1 0 0,1 0-1 0 0,0 0 0 0 0,-1 0 1 0 0,2 0-1 0 0,-1 0 0 0 0,1 0 1 0 0,0-1-1 0 0,0 1 0 0 0,0-1 1 0 0,1 0-1 0 0,0 0 0 0 0,0 0 0 0 0,0 0 1 0 0,2 0-53 0 0,15 6 208 0 0,-21-11-184 0 0,21-12-5313 0 0,-12 7 748 0 0,-5 3-3898 0 0,-1-2-382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23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61 103 5985 0 0,'0'0'3126'0'0,"0"0"-1156"0"0,0 0-518 0 0,0 0-113 0 0,0 0-16 0 0,0 0 28 0 0,0 0-23 0 0,0 0-127 0 0,0 0-156 0 0,0 0-175 0 0,0 0-207 0 0,0 0-161 0 0,0 0-148 0 0,-10-2-127 0 0,-28-5-45 0 0,37 8-165 0 0,0-1 1 0 0,0 1-1 0 0,1-1 0 0 0,-1 1 0 0 0,0-1 1 0 0,0 1-1 0 0,1 0 0 0 0,-1-1 0 0 0,0 1 1 0 0,1 0-1 0 0,-1-1 0 0 0,1 1 0 0 0,-1 0 1 0 0,1 0-1 0 0,-1-1 0 0 0,1 1 0 0 0,0 0 1 0 0,-1 0-1 0 0,1 0 0 0 0,0 0 0 0 0,0 0 1 0 0,0-1-1 0 0,0 1 0 0 0,-1 0 0 0 0,1 0 1 0 0,0 0-1 0 0,1 0 0 0 0,-1 0 0 0 0,0 0 1 0 0,0 0-1 0 0,0 0 0 0 0,0-1 0 0 0,1 1 1 0 0,-1 0-1 0 0,0 0 0 0 0,1 0-17 0 0,-1 3 70 0 0,-1 45 270 0 0,2 1 1 0 0,3-1-1 0 0,2 1 1 0 0,7 27-341 0 0,-11-70 15 0 0,0-1 1 0 0,0 0 0 0 0,1 1 0 0 0,-1-1 0 0 0,2 0-1 0 0,-1 0 1 0 0,1-1 0 0 0,-1 1 0 0 0,2-1-1 0 0,-1 0 1 0 0,0 0 0 0 0,1 0 0 0 0,0 0-1 0 0,0-1 1 0 0,1 0 0 0 0,-1 0 0 0 0,3 1-16 0 0,-2-4 44 0 0,0 0 0 0 0,1-1 0 0 0,-1 0 0 0 0,0 0 0 0 0,0 0 0 0 0,0-1 0 0 0,0 0 0 0 0,0 0 0 0 0,0-1 0 0 0,0 1 0 0 0,-1-1 0 0 0,1 0 0 0 0,0-1 0 0 0,-1 1 0 0 0,0-1 0 0 0,1-1 0 0 0,-1 1 0 0 0,-1 0 0 0 0,1-1 0 0 0,0 0 0 0 0,-1 0 0 0 0,0-1 0 0 0,0 1 0 0 0,0-1-1 0 0,0 0 1 0 0,0-1-44 0 0,-2 3 0 0 0,185-230 278 0 0,-165 217-418 0 0,-2 47 52 0 0,-15-22 103 0 0,1-1-1 0 0,0 1 1 0 0,0-1-1 0 0,1 0 1 0 0,0 0-1 0 0,1-1 1 0 0,0 0-1 0 0,0 0 1 0 0,0-1-1 0 0,1 0 1 0 0,0 0-1 0 0,0-1 1 0 0,0-1-1 0 0,1 1 1 0 0,-1-1-1 0 0,1-1 1 0 0,0 0-1 0 0,0 0 1 0 0,1-1-1 0 0,-1 0 1 0 0,0-1-1 0 0,1 0 1 0 0,-1-1-1 0 0,2 0-14 0 0,-6-3 82 0 0,0 0 0 0 0,-1-1-1 0 0,1 0 1 0 0,-1 0 0 0 0,0 0-1 0 0,0 0 1 0 0,0-1-1 0 0,-1 0 1 0 0,0 0 0 0 0,0 0-1 0 0,0-1 1 0 0,0 1 0 0 0,-1-1-1 0 0,0 0 1 0 0,0 0 0 0 0,0 0-1 0 0,-1 0 1 0 0,1-4-82 0 0,0 3 25 0 0,2-4-37 0 0,-1-1 0 0 0,0 0 0 0 0,0 0-1 0 0,-2 0 1 0 0,1 0 0 0 0,-1 0 0 0 0,-1-1 0 0 0,0 1-1 0 0,-1 0 1 0 0,-1-1 0 0 0,0 1 0 0 0,-1-8 12 0 0,-5 7-1224 0 0,-3 11-7333 0 0,10 2 2270 0 0,0 4-4950 0 0</inkml:trace>
  <inkml:trace contextRef="#ctx0" brushRef="#br0" timeOffset="332.959">1086 365 3729 0 0,'0'0'2790'0'0,"0"0"-307"0"0,0 0-240 0 0,0 0-141 0 0,0 0-258 0 0,0 0-298 0 0,0 0-258 0 0,0 0-209 0 0,0 0-171 0 0,33-21-138 0 0,101-68-99 0 0,-131 88-630 0 0,0-1 0 0 0,0 1 0 0 0,0-1 1 0 0,0 1-1 0 0,0-1 0 0 0,-1 0 0 0 0,1 0 1 0 0,0-1-1 0 0,-1 1 0 0 0,0 0 0 0 0,1-1 1 0 0,-1 1-1 0 0,0-1 0 0 0,-1 0 0 0 0,1 0 1 0 0,0 0-1 0 0,-1 0 0 0 0,1 0 0 0 0,-1 0 0 0 0,0 0 1 0 0,0-2-42 0 0,1-5 188 0 0,1 5-127 0 0,-1-1-1 0 0,0 0 0 0 0,0 0 1 0 0,-1 0-1 0 0,1 0 0 0 0,-1 0 1 0 0,-1 0-1 0 0,1 0 0 0 0,-1 0 1 0 0,0 0-1 0 0,0 0 0 0 0,-1-1 0 0 0,0 1 1 0 0,0 0-1 0 0,0 0 0 0 0,-1 0 1 0 0,0 1-1 0 0,0-1 0 0 0,-1 0 1 0 0,1 1-1 0 0,-1-1 0 0 0,0 1 0 0 0,-1 0 1 0 0,1 0-1 0 0,-1 0 0 0 0,0 0 1 0 0,0 1-1 0 0,-1-1 0 0 0,1 1 1 0 0,-1 0-1 0 0,0 1 0 0 0,-2-2-60 0 0,1 3 0 0 0,1 0 0 0 0,0 0 1 0 0,-1 1-1 0 0,0 0 0 0 0,1 0 0 0 0,-1 0 0 0 0,0 1 0 0 0,1 0 0 0 0,-1 0 0 0 0,0 0 0 0 0,1 1 0 0 0,-1 0 1 0 0,0 0-1 0 0,1 0 0 0 0,-1 1 0 0 0,1-1 0 0 0,-1 1 0 0 0,1 1 0 0 0,0-1 0 0 0,0 1 0 0 0,0 0 0 0 0,0 0 1 0 0,1 0-1 0 0,-1 1 0 0 0,1 0 0 0 0,-4 3 0 0 0,-2 4-15 0 0,1 0 0 0 0,-1 0 0 0 0,2 1 0 0 0,0 0-1 0 0,0 1 1 0 0,1 0 0 0 0,1 0 0 0 0,0 0 0 0 0,1 1 0 0 0,0-1 0 0 0,1 1 0 0 0,1 0 0 0 0,0 1 0 0 0,1-1 0 0 0,1 1-1 0 0,0-1 1 0 0,1 1 0 0 0,0-1 0 0 0,2 8 15 0 0,-1-11-11 0 0,1 0 0 0 0,1-1 0 0 0,0 1 0 0 0,0 0 1 0 0,1-1-1 0 0,1 0 0 0 0,-1 0 0 0 0,2 0 0 0 0,-1 0 0 0 0,2-1 0 0 0,-1 0 0 0 0,1 0 0 0 0,0-1 0 0 0,1 0 0 0 0,0 0 0 0 0,0 0 1 0 0,1-1-1 0 0,0-1 0 0 0,9 6 11 0 0,-3-2-104 0 0,1-1-1 0 0,0-1 1 0 0,1 0 0 0 0,0-1 0 0 0,0-1 0 0 0,0 0-1 0 0,1-2 1 0 0,0 0 0 0 0,-1-1 0 0 0,2 0 0 0 0,16-1 104 0 0,-21-2-610 0 0,18-1-1242 0 0,-11-2-3215 0 0,-7-1-3971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19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1018 403 2264 0 0,'0'0'885'0'0,"0"0"-173"0"0,0 0-89 0 0,0 0 269 0 0,0 0 360 0 0,0 0 287 0 0,0 0 124 0 0,0 0-61 0 0,0 0-183 0 0,0 0-191 0 0,0 0-174 0 0,-4-3-173 0 0,-132-75 5500 0 0,103 67-5985 0 0,0 1-1 0 0,-1 1 1 0 0,-1 2 0 0 0,1 1-1 0 0,-1 2 1 0 0,0 2-1 0 0,-23 1-395 0 0,-177 20 1216 0 0,63 38-384 0 0,159-49-699 0 0,13-7-164 0 0,9 18-116 0 0,64 37 191 0 0,63-16-49 0 0,14-6-3 0 0,-150-32 16 0 0,1-1-1 0 0,-1 1 1 0 0,0 0 0 0 0,0-1 0 0 0,0 1-1 0 0,0-1 1 0 0,0 1 0 0 0,0-1 0 0 0,0 1-1 0 0,0 0 1 0 0,0-1 0 0 0,-1 1 0 0 0,1-1-1 0 0,-1 1 1 0 0,1-1 0 0 0,-1 0 0 0 0,0 1 0 0 0,1-1-1 0 0,-1 1 1 0 0,0-1 0 0 0,0 0 0 0 0,0 0-1 0 0,0 1 1 0 0,0-1 0 0 0,0 0 0 0 0,-1 0-1 0 0,1 0 1 0 0,0 0 0 0 0,0 0 0 0 0,-1-1-1 0 0,1 1 1 0 0,-1 0 0 0 0,1 0 0 0 0,0-1 0 0 0,-1 1-1 0 0,1-1 1 0 0,-1 0-8 0 0,1 1 1 0 0,-237 153 310 0 0,211-136-299 0 0,1 2 0 0 0,1 1 0 0 0,1 1 0 0 0,1 1 0 0 0,1 1 1 0 0,1 1-1 0 0,1 1 0 0 0,1 1 0 0 0,-2 7-12 0 0,14-18 7 0 0,1 0 0 0 0,1 0 0 0 0,0 0 1 0 0,2 1-1 0 0,0 0 0 0 0,0-1 0 0 0,2 1 0 0 0,0 0 0 0 0,1 0 0 0 0,0 0 1 0 0,3 8-8 0 0,-3-16 10 0 0,1-1 0 0 0,-1 0-1 0 0,2 0 1 0 0,-1 0 0 0 0,1 0 0 0 0,1 0 0 0 0,-1-1 0 0 0,1 1 0 0 0,1-1 0 0 0,-1 1 0 0 0,1-1 0 0 0,0 0 0 0 0,1 0 0 0 0,0-1 0 0 0,0 1 0 0 0,0-1 0 0 0,1 0-1 0 0,0-1 1 0 0,0 1 0 0 0,0-1 0 0 0,1 0 0 0 0,0-1 0 0 0,0 0 0 0 0,0 0 0 0 0,0 0 0 0 0,1-1 0 0 0,0 0 0 0 0,-1 0 0 0 0,3-1-10 0 0,11-1 79 0 0,-1 0 0 0 0,1-2 1 0 0,-1-1-1 0 0,1 0 0 0 0,-1-2 1 0 0,0 0-1 0 0,0-2 0 0 0,-1 0 1 0 0,1-1-1 0 0,-1 0 0 0 0,-1-2 1 0 0,1 0-1 0 0,3-4-79 0 0,47-19 96 0 0,83-64 82 0 0,-148 89-388 0 0,-4 7-5458 0 0,0-1-5812 0 0,0 1-332 0 0</inkml:trace>
  <inkml:trace contextRef="#ctx0" brushRef="#br0" timeOffset="1949.011">1436 958 0 0 0,'0'0'425'0'0,"0"0"221"0"0,0 0 181 0 0,0 0 228 0 0,0 0 238 0 0,0 0 221 0 0,0 0 157 0 0,0 0 5 0 0,0 0-90 0 0,0 0-167 0 0,0 0-188 0 0,-11-7-128 0 0,-94-44 4190 0 0,94 49-5059 0 0,0 1 0 0 0,0 1 0 0 0,1-1 0 0 0,-1 2 0 0 0,0 0 0 0 0,0 0 0 0 0,1 0 0 0 0,-1 2 0 0 0,0-1 0 0 0,1 1 0 0 0,0 1 0 0 0,0 0 0 0 0,0 0 0 0 0,0 1 0 0 0,1 0-1 0 0,0 1 1 0 0,0 0 0 0 0,-8 7-234 0 0,4-3 68 0 0,-1 0-1 0 0,1 1 0 0 0,1 1 0 0 0,0 1 1 0 0,1-1-1 0 0,0 2 0 0 0,1-1 0 0 0,1 1 0 0 0,0 1 1 0 0,1 0-1 0 0,0 0 0 0 0,1 1 0 0 0,1 0 0 0 0,0 0 1 0 0,-1 12-68 0 0,4-24 10 0 0,2 1 1 0 0,-1-1 0 0 0,0 1 0 0 0,1 0-1 0 0,0 0 1 0 0,0 0 0 0 0,0-1 0 0 0,1 1-1 0 0,0 0 1 0 0,0 0 0 0 0,0 0 0 0 0,0 0-1 0 0,1 0 1 0 0,0 0 0 0 0,0 0 0 0 0,0 0-1 0 0,0-1 1 0 0,1 1 0 0 0,0 0-1 0 0,0-1 1 0 0,0 1 0 0 0,1-1 0 0 0,-1 0-1 0 0,1 0 1 0 0,0 0 0 0 0,0 0 0 0 0,1 0-1 0 0,-1-1 1 0 0,1 1 0 0 0,0-1 0 0 0,0 0-1 0 0,0 0 1 0 0,0-1 0 0 0,0 1 0 0 0,1-1-1 0 0,-1 0 1 0 0,1 0 0 0 0,0 0-11 0 0,11-2 54 0 0,0-1 0 0 0,0 0 0 0 0,0-1 0 0 0,0-1 0 0 0,-1 0 0 0 0,1-2 0 0 0,-1 1 0 0 0,0-2 0 0 0,0 0 0 0 0,0-1 1 0 0,-1 0-1 0 0,0-1 0 0 0,-1-1 0 0 0,1 0 0 0 0,-2-1 0 0 0,1 0 0 0 0,-1-1 0 0 0,3-5-54 0 0,-13 15 3 0 0,30-29 39 0 0,0-2 0 0 0,-2-1 0 0 0,-2-1 1 0 0,-1-1-1 0 0,-2-2 0 0 0,-1 0 0 0 0,-2-2 0 0 0,16-38-42 0 0,-34 54 43 0 0,-4 22-42 0 0,-6 6-189 0 0,-54 95-196 0 0,53-84 379 0 0,0 0 0 0 0,1 0 0 0 0,1 1 0 0 0,1-1 0 0 0,1 1 0 0 0,0 0 0 0 0,1 0 0 0 0,0 0-1 0 0,2 0 1 0 0,0 0 0 0 0,2 15 5 0 0,1-25 3 0 0,-1 1-1 0 0,1-1 1 0 0,0 0-1 0 0,1 0 1 0 0,0 0-1 0 0,0 0 1 0 0,0-1-1 0 0,1 1 1 0 0,0-1-1 0 0,0-1 1 0 0,0 1-1 0 0,1-1 1 0 0,0 1-1 0 0,0-2 1 0 0,1 1-1 0 0,-1-1 1 0 0,1 0-1 0 0,0 0 1 0 0,0 0-1 0 0,0-1 1 0 0,0-1-1 0 0,1 1 1 0 0,-1-1-1 0 0,1 0 1 0 0,0-1-1 0 0,-1 0 1 0 0,1 0-1 0 0,0 0 1 0 0,0-1-1 0 0,0 0 1 0 0,0-1-3 0 0,9-1 19 0 0,-1-1 0 0 0,0 0 1 0 0,0-1-1 0 0,0-1 1 0 0,0-1-1 0 0,-1 0 0 0 0,1-1 1 0 0,-2 0-1 0 0,1-1 1 0 0,-1-1-1 0 0,0-1 0 0 0,-1 0 1 0 0,0 0-1 0 0,-1-1 1 0 0,0-1-1 0 0,0 0 0 0 0,-1-1 1 0 0,-1 0-1 0 0,-1 0 1 0 0,2-4-20 0 0,60-103 18 0 0,-62 100-22 0 0,-1 0 0 0 0,-2 0 0 0 0,1-1 0 0 0,-2 0 0 0 0,-1 0 0 0 0,-1 0 0 0 0,0 0 0 0 0,-2-1 0 0 0,0-2 4 0 0,-1 23-8 0 0,0-1-1 0 0,-1 0 1 0 0,1 1 0 0 0,0-1-1 0 0,0 1 1 0 0,-1-1-1 0 0,1 1 1 0 0,-1-1-1 0 0,1 1 1 0 0,-1-1-1 0 0,1 1 1 0 0,-1 0-1 0 0,0-1 1 0 0,0 1 0 0 0,0 0-1 0 0,0 0 1 0 0,0-1-1 0 0,0 1 1 0 0,0 0-1 0 0,0 0 1 0 0,0 0-1 0 0,-1 0 1 0 0,1 0-1 0 0,0 1 1 0 0,-1-1 0 0 0,1 0-1 0 0,-1 0 1 0 0,1 1-1 0 0,-1-1 1 0 0,1 1-1 0 0,-1 0 1 0 0,1-1-1 0 0,-1 1 1 0 0,1 0-1 0 0,-1 0 1 0 0,1 0 0 0 0,-1 0-1 0 0,1 0 1 0 0,-1 0-1 0 0,0 0 1 0 0,1 1-1 0 0,-1-1 9 0 0,-66 21-500 0 0,56-15 461 0 0,1 2 0 0 0,-1 0-1 0 0,1 0 1 0 0,1 1-1 0 0,0 0 1 0 0,0 1 0 0 0,0 0-1 0 0,2 0 1 0 0,-1 1-1 0 0,1 0 1 0 0,-1 4 39 0 0,8-14-7 0 0,0 1 0 0 0,0-1 0 0 0,0 1 0 0 0,1-1 0 0 0,-1 1 0 0 0,1-1 1 0 0,-1 1-1 0 0,1 0 0 0 0,-1-1 0 0 0,1 1 0 0 0,0 0 0 0 0,0 0 0 0 0,0-1 0 0 0,0 1 0 0 0,0 0 0 0 0,0-1 0 0 0,0 1 0 0 0,1 0 0 0 0,-1 0 0 0 0,1-1 1 0 0,-1 1-1 0 0,1-1 0 0 0,0 1 0 0 0,-1 0 0 0 0,1-1 0 0 0,0 0 0 0 0,0 1 0 0 0,0-1 0 0 0,0 1 0 0 0,0-1 0 0 0,0 0 0 0 0,1 0 0 0 0,-1 0 0 0 0,0 1 1 0 0,1-1-1 0 0,-1 0 0 0 0,1-1 0 0 0,-1 1 0 0 0,1 0 0 0 0,-1 0 0 0 0,1-1 0 0 0,0 1 0 0 0,0 0 7 0 0,77 11 22 0 0,147-16 71 0 0,-223 4-79 0 0,-1 0 0 0 0,1 0 0 0 0,-1 1 0 0 0,1-1-1 0 0,-1 1 1 0 0,1 0 0 0 0,-1 0 0 0 0,1-1 0 0 0,-1 1-1 0 0,0 1 1 0 0,1-1 0 0 0,-1 0 0 0 0,0 1 0 0 0,0-1 0 0 0,0 1-1 0 0,0-1 1 0 0,0 1 0 0 0,0 0 0 0 0,-1 0 0 0 0,1 0-1 0 0,0 0 1 0 0,-1 0 0 0 0,0 1 0 0 0,1-1 0 0 0,-1 0-1 0 0,0 0 1 0 0,0 1 0 0 0,0-1 0 0 0,-1 1 0 0 0,1-1 0 0 0,-1 1-1 0 0,1-1 1 0 0,-1 1 0 0 0,0 0 0 0 0,0-1 0 0 0,0 1-1 0 0,0 1-13 0 0,-12 100 395 0 0,9-92-389 0 0,1 0 0 0 0,0 0 1 0 0,1 1-1 0 0,1-1 0 0 0,0 0 0 0 0,0 1 1 0 0,1-1-1 0 0,1 0 0 0 0,1 5-6 0 0,-2-13-2 0 0,0 1 0 0 0,0-1 0 0 0,1 0 0 0 0,-1 1 0 0 0,1-1 0 0 0,0 0 0 0 0,1 0 0 0 0,-1 0 0 0 0,1 0-1 0 0,-1 0 1 0 0,1-1 0 0 0,0 1 0 0 0,0-1 0 0 0,1 0 0 0 0,-1 0 0 0 0,1 0 0 0 0,0 0 0 0 0,-1-1 0 0 0,1 1 0 0 0,1-1 0 0 0,-1 0 0 0 0,0 0 0 0 0,0-1 0 0 0,1 1 0 0 0,-1-1 0 0 0,1 0 2 0 0,4 1 14 0 0,0 0 0 0 0,0-2 0 0 0,0 1 1 0 0,0-1-1 0 0,0 0 0 0 0,0-1 0 0 0,0 0 1 0 0,0 0-1 0 0,-1-1 0 0 0,1 0 1 0 0,0 0-1 0 0,-1-1 0 0 0,1-1 0 0 0,-1 1 1 0 0,0-1-1 0 0,0 0 0 0 0,-1-1 0 0 0,1 0 1 0 0,-1 0-1 0 0,4-4-14 0 0,20-19 52 0 0,-1-1 0 0 0,-1-2 1 0 0,-2 0-1 0 0,-1-2 0 0 0,-2-1 0 0 0,-1-1 1 0 0,-1 0-1 0 0,-2-2 0 0 0,-2-1 0 0 0,-1 0 1 0 0,-3-1-1 0 0,2-8-52 0 0,120-441-127 0 0,-129 470 129 0 0,-2-1 0 0 0,-1-1 0 0 0,0 1 0 0 0,-1-1 0 0 0,-1 1 0 0 0,-1-1 0 0 0,-1 0 0 0 0,0 0 0 0 0,-2 1 0 0 0,0-1 0 0 0,-1 0 0 0 0,-1 1-1 0 0,-1 0 1 0 0,-1 0 0 0 0,-6-13-2 0 0,10 29-3 0 0,-1 1 0 0 0,0 0 0 0 0,1 0 1 0 0,-1 0-1 0 0,0 0 0 0 0,-1 1 0 0 0,1-1 0 0 0,0 1 0 0 0,0 0 0 0 0,0 0 0 0 0,-1 0 0 0 0,1 0 0 0 0,-1 1 0 0 0,1-1 0 0 0,-1 1 0 0 0,1 0 0 0 0,-1 0 0 0 0,1 0 0 0 0,-1 0 0 0 0,1 0 0 0 0,0 1 0 0 0,-1 0 0 0 0,1 0 0 0 0,0 0 0 0 0,-1 0 0 0 0,1 0 0 0 0,0 1 0 0 0,0-1 0 0 0,0 1 0 0 0,0 0 0 0 0,0 0 0 0 0,0 0 0 0 0,1 0 0 0 0,-1 1 0 0 0,0-1 0 0 0,1 1 0 0 0,0-1 1 0 0,0 1-1 0 0,0 0 0 0 0,0 0 0 0 0,0 0 0 0 0,1 0 0 0 0,-1 0 0 0 0,0 1 3 0 0,-12 19-1 0 0,0 1 1 0 0,2 0-1 0 0,0 0 1 0 0,2 1-1 0 0,1 1 1 0 0,1-1-1 0 0,1 2 1 0 0,1-1-1 0 0,1 1 1 0 0,1 5 0 0 0,-6 277 76 0 0,11-212-33 0 0,13 216-5 0 0,-12-298-34 0 0,35 136 97 0 0,-30-106 6 0 0,-7-44-173 0 0,1 0 1 0 0,-1 0 0 0 0,1 0-1 0 0,-1-1 1 0 0,0 1 0 0 0,1 0-1 0 0,-1-1 1 0 0,1 1 0 0 0,-1 0-1 0 0,1-1 1 0 0,0 1 0 0 0,-1 0-1 0 0,1-1 1 0 0,0 1 0 0 0,-1-1-1 0 0,1 0 1 0 0,0 1 0 0 0,0-1-1 0 0,-1 1 1 0 0,1-1-1 0 0,0 0 1 0 0,0 0 0 0 0,0 1-1 0 0,0-1 1 0 0,-1 0 0 0 0,1 0-1 0 0,0 0 1 0 0,0 0 0 0 0,0 0-1 0 0,0 0 1 0 0,0 0 0 0 0,-1 0-1 0 0,1 0 1 0 0,0-1 0 0 0,0 1-1 0 0,0 0 1 0 0,-1 0 0 0 0,1-1-1 0 0,0 1 1 0 0,0-1 65 0 0,20-28-5054 0 0,-8 10-5017 0 0,-9 11 780 0 0</inkml:trace>
  <inkml:trace contextRef="#ctx0" brushRef="#br0" timeOffset="2168.001">2976 1027 14019 0 0,'0'0'2509'0'0,"0"0"-1320"0"0,0 0-505 0 0,0 0 95 0 0,0 0 173 0 0,0 0 95 0 0,0 0-35 0 0,0 0-231 0 0,0 0-276 0 0,0 0-205 0 0,-1 35-152 0 0,0 106-69 0 0,9-75-809 0 0,-8-65-118 0 0,1-4-13559 0 0,-1 2 13715 0 0,0-3-6635 0 0</inkml:trace>
  <inkml:trace contextRef="#ctx0" brushRef="#br0" timeOffset="2318.371">3026 638 9146 0 0,'0'0'4401'0'0,"0"0"-2601"0"0,0 0-591 0 0,0 0-241 0 0,0 0-104 0 0,0 0-88 0 0,-27-196-168 0 0,23 184-152 0 0,0 4-216 0 0,0 4-152 0 0,2 4-280 0 0,2 0-496 0 0,-2 0-392 0 0,2 8-1233 0 0,0 4-2688 0 0,0-5-6281 0 0</inkml:trace>
  <inkml:trace contextRef="#ctx0" brushRef="#br0" timeOffset="3088.281">3224 1054 984 0 0,'0'0'1298'0'0,"0"0"-199"0"0,0 0 80 0 0,0 0 281 0 0,0 0 239 0 0,0 0 72 0 0,0 0-119 0 0,0 0-213 0 0,0 0-261 0 0,0 0-242 0 0,0 0-140 0 0,0 0-96 0 0,0 0-69 0 0,25 11-41 0 0,76 31-43 0 0,-100-41-527 0 0,0 0 0 0 0,0 0 0 0 0,0 0 0 0 0,0-1 0 0 0,0 1 0 0 0,0 0 0 0 0,0-1 0 0 0,0 1 0 0 0,0-1 0 0 0,0 1 0 0 0,0-1 0 0 0,0 1 0 0 0,0-1 0 0 0,1 0 0 0 0,-1 0 0 0 0,0 0 0 0 0,0 1 0 0 0,0-1 0 0 0,1 0 0 0 0,-1 0 0 0 0,0-1 0 0 0,0 1 0 0 0,0 0 0 0 0,0 0 0 0 0,1-1 0 0 0,-1 1 0 0 0,0 0 0 0 0,0-1 0 0 0,0 1 0 0 0,0-1 0 0 0,0 0 0 0 0,0 1 0 0 0,0-1 0 0 0,0 0 0 0 0,0 1 0 0 0,0-1 0 0 0,0 0 0 0 0,0 0 0 0 0,0 0-20 0 0,2-5 178 0 0,7-4-36 0 0,0 0 0 0 0,-1-1 0 0 0,0 0-1 0 0,-1 0 1 0 0,-1-1 0 0 0,0 0-1 0 0,0-1 1 0 0,-1 0 0 0 0,-1 0 0 0 0,0 0-1 0 0,0 0 1 0 0,-2-1 0 0 0,0 0-1 0 0,0 0 1 0 0,-1 0 0 0 0,-1 0 0 0 0,0 0-1 0 0,-1 0 1 0 0,-2-11-142 0 0,1 23 1 0 0,-1 0-1 0 0,1 0 1 0 0,-1 0-1 0 0,0 0 1 0 0,0 1 0 0 0,1-1-1 0 0,-1 1 1 0 0,0 0 0 0 0,-1-1-1 0 0,1 1 1 0 0,0 0-1 0 0,0 0 1 0 0,0 0 0 0 0,-1 1-1 0 0,1-1 1 0 0,0 0-1 0 0,-1 1 1 0 0,1-1 0 0 0,0 1-1 0 0,-1 0 1 0 0,1 0 0 0 0,-1 0-1 0 0,1 0 1 0 0,-1 1-1 0 0,1-1 1 0 0,0 0 0 0 0,-1 1-1 0 0,1 0 1 0 0,0-1-1 0 0,-1 1 1 0 0,1 0 0 0 0,0 0-1 0 0,0 1 1 0 0,0-1 0 0 0,0 0-1 0 0,0 1 1 0 0,0-1-1 0 0,0 1 1 0 0,0-1 0 0 0,1 1-1 0 0,-1 0 0 0 0,-13 10-20 0 0,0 1-1 0 0,1 0 1 0 0,0 1-1 0 0,1 0 1 0 0,1 1-1 0 0,0 1 1 0 0,1 0-1 0 0,1 1 1 0 0,0-1-1 0 0,1 2 1 0 0,-5 14 20 0 0,11-24 4 0 0,1 1 0 0 0,-1-1 1 0 0,1 1-1 0 0,1-1 0 0 0,0 1 1 0 0,0 0-1 0 0,0-1 0 0 0,1 1 0 0 0,1 0 1 0 0,-1-1-1 0 0,1 1 0 0 0,1 0 1 0 0,0-1-1 0 0,0 1 0 0 0,0-1 0 0 0,1 0 1 0 0,1 0-1 0 0,-1 0 0 0 0,1 0 0 0 0,1 0 1 0 0,-1-1-1 0 0,1 0 0 0 0,1 0 1 0 0,-1 0-1 0 0,1-1 0 0 0,0 1 0 0 0,1-1 1 0 0,-1-1-1 0 0,7 4-4 0 0,-1 0 111 0 0,0-2 0 0 0,1 1 0 0 0,0-2 0 0 0,0 0 1 0 0,0 0-1 0 0,1-1 0 0 0,0-1 0 0 0,0 0 0 0 0,1-1 0 0 0,-1-1 0 0 0,0 0 0 0 0,1-1 0 0 0,0 0 1 0 0,-1-2-1 0 0,1 1 0 0 0,-1-2 0 0 0,1 0 0 0 0,-1 0 0 0 0,0-2 0 0 0,0 0 0 0 0,0 0 1 0 0,0-1-1 0 0,-1-1 0 0 0,0 0 0 0 0,0-1 0 0 0,0 0 0 0 0,-1-1 0 0 0,0-1-111 0 0,11-13 101 0 0,-1-2 0 0 0,-2-1 1 0 0,0 0-1 0 0,-2-1 0 0 0,0-1 0 0 0,-2-1 0 0 0,-1 0 0 0 0,-2-1 0 0 0,0-1 0 0 0,-2 0 1 0 0,7-31-102 0 0,-10 32-10 0 0,-1 0 0 0 0,-1 0 1 0 0,-2 0-1 0 0,0-1 1 0 0,-3 0-1 0 0,0-8 10 0 0,-1 36-4 0 0,0 0 1 0 0,-1 1-1 0 0,1-1 0 0 0,-1 0 1 0 0,0 0-1 0 0,1 0 0 0 0,-1 1 1 0 0,0-1-1 0 0,0 0 0 0 0,0 1 0 0 0,0-1 1 0 0,0 1-1 0 0,0-1 0 0 0,-1 1 1 0 0,1-1-1 0 0,0 1 0 0 0,-1 0 1 0 0,1 0-1 0 0,-1-1 0 0 0,1 1 0 0 0,-1 0 1 0 0,0 1-1 0 0,1-1 0 0 0,-1 0 1 0 0,0 0-1 0 0,0 1 0 0 0,0-1 1 0 0,1 1-1 0 0,-1-1 0 0 0,0 1 0 0 0,0 0 1 0 0,0 0-1 0 0,0 0 0 0 0,0 0 1 0 0,0 0-1 0 0,0 0 0 0 0,0 1 1 0 0,1-1-1 0 0,-1 0 0 0 0,0 1 0 0 0,0 0 1 0 0,0-1-1 0 0,1 1 0 0 0,-1 0 1 0 0,0 0-1 0 0,1 0 0 0 0,-1 0 1 0 0,0 0-1 0 0,1 0 0 0 0,0 1 1 0 0,-1-1-1 0 0,1 0 0 0 0,0 1 0 0 0,0-1 1 0 0,-1 1-1 0 0,1-1 0 0 0,0 1 1 0 0,0 0-1 0 0,1 0 0 0 0,-1-1 1 0 0,0 1-1 0 0,1 0 4 0 0,-4 3-2 0 0,1 1-1 0 0,0 0 1 0 0,0-1 0 0 0,1 1 0 0 0,0 0 0 0 0,0 0 0 0 0,0 1-1 0 0,1-1 1 0 0,-1 0 0 0 0,2 0 0 0 0,-1 1 0 0 0,1-1-1 0 0,0 1 1 0 0,0-1 0 0 0,1 0 0 0 0,-1 1 0 0 0,1-1 0 0 0,1 0-1 0 0,-1 1 1 0 0,1-1 0 0 0,1 0 0 0 0,-1 0 0 0 0,1-1 0 0 0,0 1-1 0 0,0 0 1 0 0,0-1 0 0 0,1 0 0 0 0,0 0 0 0 0,0 0-1 0 0,5 4 3 0 0,127 111 48 0 0,-130-111 47 0 0,0 0 0 0 0,0 0-1 0 0,-1 1 1 0 0,0-1 0 0 0,0 1-1 0 0,-1 0 1 0 0,-1 1 0 0 0,0-1-1 0 0,0 1 1 0 0,-1 0 0 0 0,0-1-1 0 0,-1 1 1 0 0,0 0 0 0 0,-1 0-1 0 0,0 0 1 0 0,-1 0 0 0 0,0 0-1 0 0,-1 5-94 0 0,4 87 589 0 0,20-75-2675 0 0,1-28-4189 0 0,-10 0-399 0 0,-3 0-4725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33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23 0 0 0,'0'0'1854'0'0,"0"0"-525"0"0,0 0-92 0 0,0 0 230 0 0,0 0 334 0 0,0 0 257 0 0,0 0 37 0 0,0 0-216 0 0,0 0-332 0 0,0 0-332 0 0,10 4 3418 0 0,1 186-1872 0 0,-43 287-1456 0 0,5-253-1143 0 0,23-162-150 0 0,-9-17-1286 0 0,46-94-2456 0 0,-25 30-117 0 0,-1-1-3315 0 0,-5 12-2060 0 0</inkml:trace>
  <inkml:trace contextRef="#ctx0" brushRef="#br0" timeOffset="312.8">0 567 7938 0 0,'0'0'1849'0'0,"0"0"-511"0"0,0 0-494 0 0,0 0 10 0 0,0 0 270 0 0,0 0 246 0 0,0 0 25 0 0,0 0-152 0 0,0 0-233 0 0,0 0-209 0 0,0 0-121 0 0,33-11-122 0 0,103-34-91 0 0,-1 17 619 0 0,6 4-383 0 0,-115 24-865 0 0,7-2-1285 0 0,-15-8-9795 0 0,-16 6 833 0 0</inkml:trace>
  <inkml:trace contextRef="#ctx0" brushRef="#br0" timeOffset="881.648">651 81 10538 0 0,'0'0'1435'0'0,"0"0"-593"0"0,0 0-207 0 0,0 0 199 0 0,0 0 245 0 0,0 0 146 0 0,0 0-119 0 0,0 0-267 0 0,0 0-187 0 0,0 0-73 0 0,0 0-1 0 0,0 0 24 0 0,7 8-53 0 0,23 25-76 0 0,-7 23 749 0 0,-16-29-1001 0 0,0 0 0 0 0,-2 0 0 0 0,-1 0 1 0 0,-2 1-1 0 0,0-1 0 0 0,-2 1 0 0 0,-3 25-221 0 0,2 11 152 0 0,-6 294 77 0 0,6-356-225 0 0,0 0 0 0 0,0 0 0 0 0,1 0 0 0 0,0 0 0 0 0,-1 0 0 0 0,1 0 0 0 0,0 1 0 0 0,0-1 0 0 0,0 0 0 0 0,0 0 0 0 0,0 0-1 0 0,1 0 1 0 0,-1 1 0 0 0,1-1 0 0 0,-1 0 0 0 0,1 0 0 0 0,0 0 0 0 0,0 0 0 0 0,0 0 0 0 0,0 0 0 0 0,0 0 0 0 0,0-1 0 0 0,0 1 0 0 0,1 0-1 0 0,-1-1 1 0 0,1 1 0 0 0,-1 0 0 0 0,1-1 0 0 0,0 0 0 0 0,0 1 0 0 0,-1-1 0 0 0,1 0 0 0 0,0 0 0 0 0,0 0 0 0 0,0 0 0 0 0,0 0 0 0 0,0-1-1 0 0,0 1 1 0 0,0-1 0 0 0,1 1 0 0 0,-1-1 0 0 0,0 0 0 0 0,0 0 0 0 0,0 0 0 0 0,0 0 0 0 0,1 0 0 0 0,-1 0 0 0 0,0 0 0 0 0,0-1 0 0 0,0 1-1 0 0,0-1 1 0 0,1 0-4 0 0,122-93 305 0 0,-70 46-267 0 0,-34 30-37 0 0,0 1 1 0 0,1 1-1 0 0,1 1 0 0 0,1 1 0 0 0,0 2 0 0 0,0 0 0 0 0,1 1 1 0 0,1 1-1 0 0,2 1-1 0 0,-27 9 5 0 0,0-1 1 0 0,1 1-1 0 0,-1 0 1 0 0,0 0-1 0 0,1 0 0 0 0,-1 1 1 0 0,0-1-1 0 0,1 0 1 0 0,-1 0-1 0 0,0 1 1 0 0,1-1-1 0 0,-1 0 0 0 0,0 1 1 0 0,0-1-1 0 0,0 1 1 0 0,1 0-1 0 0,-1 0 1 0 0,0-1-1 0 0,0 1 0 0 0,0 0 1 0 0,0 0-1 0 0,0 0 1 0 0,0 0-1 0 0,0 0 1 0 0,-1 0-1 0 0,1 0 0 0 0,0 0 1 0 0,-1 0-1 0 0,1 0 1 0 0,0 1-1 0 0,-1-1 1 0 0,1 0-1 0 0,-1 0 0 0 0,0 1 1 0 0,1-1-1 0 0,-1 0 1 0 0,0 1-1 0 0,0-1 1 0 0,0 1-6 0 0,2 65 310 0 0,-2-49-268 0 0,13 93-86 0 0,9-102-2244 0 0,-8-14-6685 0 0,-11 2-2216 0 0</inkml:trace>
  <inkml:trace contextRef="#ctx0" brushRef="#br0" timeOffset="2200.415">1871 644 0 0 0,'0'0'392'0'0,"0"0"168"0"0,0 0 99 0 0,0 0 152 0 0,0 0 206 0 0,0 0 200 0 0,0 0 191 0 0,0 0 83 0 0,0 0 71 0 0,0 0-27 0 0,0 0-103 0 0,0 0-74 0 0,-8-4-128 0 0,-35-19 912 0 0,-22 23 2318 0 0,-52 50-2975 0 0,104-42-1402 0 0,-64 55 609 0 0,57-4-469 0 0,22-56-218 0 0,0 1 0 0 0,1-1-1 0 0,-1 0 1 0 0,0-1 0 0 0,1 1-1 0 0,0 0 1 0 0,-1-1 0 0 0,1 1 0 0 0,0-1-1 0 0,1 0 1 0 0,-1 0 0 0 0,0 0 0 0 0,0-1-1 0 0,1 1 1 0 0,-1-1 0 0 0,1 0 0 0 0,-1 0-1 0 0,1 0 1 0 0,0 0 0 0 0,0 0-1 0 0,-1-1 1 0 0,1 0 0 0 0,0 0 0 0 0,-1 0-1 0 0,1 0 1 0 0,0 0 0 0 0,0-1 0 0 0,-1 0-1 0 0,1 0 1 0 0,0 0 0 0 0,1 0-5 0 0,18-7 77 0 0,1 0 1 0 0,-1-2-1 0 0,0 0 1 0 0,-1-2 0 0 0,0 0-1 0 0,7-7-77 0 0,32-17 55 0 0,44-32 78 0 0,-105 68-134 0 0,1-1 0 0 0,0 0-1 0 0,0 1 1 0 0,0 0 0 0 0,0-1 0 0 0,0 1-1 0 0,-1-1 1 0 0,1 1 0 0 0,0 0 0 0 0,0 0-1 0 0,0-1 1 0 0,0 1 0 0 0,0 0 0 0 0,0 0-1 0 0,0 0 1 0 0,0 0 0 0 0,0 0 0 0 0,0 0-1 0 0,0 1 1 0 0,0-1 0 0 0,0 0 0 0 0,0 0-1 0 0,0 1 1 0 0,0-1 0 0 0,0 0 0 0 0,-1 1-1 0 0,1-1 1 0 0,0 1 0 0 0,0-1 0 0 0,0 1-1 0 0,-1 0 1 0 0,1-1 0 0 0,0 1 0 0 0,0 0-1 0 0,-1-1 1 0 0,1 1 0 0 0,-1 0 0 0 0,1 0-1 0 0,-1 0 1 0 0,1 0 0 0 0,-1-1 0 0 0,1 1-1 0 0,-1 0 1 0 0,0 1 1 0 0,11 52 49 0 0,-7-27-27 0 0,-4-23-22 0 0,1 1-1 0 0,0 0 0 0 0,0 0 1 0 0,0-1-1 0 0,1 1 0 0 0,0 0 1 0 0,-1-1-1 0 0,2 1 0 0 0,-1-1 1 0 0,0 0-1 0 0,1 0 1 0 0,0 0-1 0 0,0 0 0 0 0,0 0 1 0 0,0-1-1 0 0,1 1 0 0 0,-1-1 1 0 0,1 0-1 0 0,0 0 0 0 0,0 0 1 0 0,0-1-1 0 0,0 1 0 0 0,1-1 1 0 0,-1 0-1 0 0,0 0 1 0 0,1-1-1 0 0,1 1 1 0 0,7-1 6 0 0,0 0 1 0 0,0-1-1 0 0,1 0 0 0 0,-1-1 1 0 0,0-1-1 0 0,0 0 1 0 0,0-1-1 0 0,-1 0 0 0 0,1-1 1 0 0,-1 0-1 0 0,1-1 1 0 0,-1 0-1 0 0,-1-1 0 0 0,1-1 1 0 0,-1 0-1 0 0,0 0 0 0 0,0-1 1 0 0,-1 0-1 0 0,5-7-6 0 0,11-7 71 0 0,-1-1 0 0 0,-1-1 0 0 0,-1-1 0 0 0,-1-1 0 0 0,-2-1 0 0 0,0-1 0 0 0,-2-1 0 0 0,-1-1 0 0 0,-1-1-71 0 0,4-9 51 0 0,-2 0 0 0 0,-2-1 0 0 0,-1 0 1 0 0,-2-1-1 0 0,-3-1 0 0 0,-1 0 0 0 0,-1 0 0 0 0,-3-1 0 0 0,-2-2-51 0 0,-3 39 25 0 0,1 4-1 0 0,-1 0 0 0 0,0 0 0 0 0,1 0 0 0 0,-2 0 0 0 0,1 0 0 0 0,0 0 0 0 0,0 0 0 0 0,-1 0-1 0 0,0 0 1 0 0,1 0 0 0 0,-1 0 0 0 0,0 1 0 0 0,0-1 0 0 0,-1 0 0 0 0,1 0 0 0 0,-1 1 0 0 0,1-1 0 0 0,-1 1 0 0 0,0 0 0 0 0,0-1 0 0 0,-1 0-24 0 0,1 2 4 0 0,1 1 0 0 0,-1 0 0 0 0,0 0-1 0 0,1-1 1 0 0,-1 1 0 0 0,1 0 0 0 0,-1 1-1 0 0,0-1 1 0 0,1 0 0 0 0,-1 0-1 0 0,1 1 1 0 0,-1-1 0 0 0,1 1 0 0 0,-1-1-1 0 0,1 1 1 0 0,-1 0 0 0 0,1 0 0 0 0,-1-1-1 0 0,1 1 1 0 0,0 0 0 0 0,0 0 0 0 0,-1 0-1 0 0,1 0 1 0 0,0 1 0 0 0,0-1 0 0 0,0 0-1 0 0,0 0 1 0 0,0 1 0 0 0,0-1 0 0 0,1 1-1 0 0,-1-1 1 0 0,0 0 0 0 0,1 1 0 0 0,-1 0-1 0 0,1-1 1 0 0,-1 2-4 0 0,-2 2 13 0 0,-6 16-8 0 0,1 1 0 0 0,0 0 0 0 0,2 0 0 0 0,0 0-1 0 0,2 1 1 0 0,0 0 0 0 0,2 0 0 0 0,0 0 0 0 0,2 0-1 0 0,1 1 1 0 0,0-1 0 0 0,2 0 0 0 0,0 0 0 0 0,2-1-1 0 0,1 1 1 0 0,6 16-5 0 0,6 60 19 0 0,1 0 15 0 0,9 115-41 0 0,-39-200-125 0 0,10-14 60 0 0,1 0-23 0 0,-26-3-2927 0 0,-6-27-3696 0 0,18 6-2815 0 0,9 16 2530 0 0</inkml:trace>
  <inkml:trace contextRef="#ctx0" brushRef="#br0" timeOffset="2405.398">2260 351 8130 0 0,'0'0'2215'0'0,"0"0"-620"0"0,0 0-695 0 0,0 0-253 0 0,0 0 85 0 0,0 0 212 0 0,0 0 176 0 0,0 0 45 0 0,0 0-104 0 0,0 0-173 0 0,0 0-177 0 0,0 0-145 0 0,0 0-113 0 0,27-3-83 0 0,88-8-69 0 0,294-44 116 0 0,-357 46-2259 0 0,-11 2-6183 0 0,-24 3-3307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45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74 0 0 0,'0'0'193'0'0,"0"0"656"0"0,0 0 356 0 0,0 0 261 0 0,0 0 328 0 0,0 0 175 0 0,0 0-78 0 0,0 0-170 0 0,0 0-233 0 0,0 0-214 0 0,0 0-191 0 0,0 0-145 0 0,0 0-119 0 0,1-4-96 0 0,0-11-59 0 0,-1 11-77 0 0,0 4-71 0 0,0 0-65 0 0,0 0-95 0 0,0 0-33 0 0,0 0-34 0 0,0 0-32 0 0,0 0-28 0 0,0 0-37 0 0,0 0-14 0 0,0 0-16 0 0,0 0 6 0 0,0 0-18 0 0,0 0-24 0 0,0 0-10 0 0,0 0-14 0 0,0 0 13 0 0,0 0 20 0 0,0 0-8 0 0,0 0-2 0 0,0 5 80 0 0,-19 301 1586 0 0,-22-5-1328 0 0,30-216-680 0 0,-6-93-4180 0 0,2-9-3387 0 0,10 8 1899 0 0,2 5-1072 0 0</inkml:trace>
  <inkml:trace contextRef="#ctx0" brushRef="#br0" timeOffset="263.482">1 459 3809 0 0,'0'0'1320'0'0,"0"0"-28"0"0,0 0 279 0 0,0 0 204 0 0,0 0 68 0 0,0 0-95 0 0,0 0-244 0 0,36-6-277 0 0,113-22-282 0 0,18-15 1056 0 0,-55 9-1867 0 0,-82 30-1955 0 0,-29 4 267 0 0,-1 0-1131 0 0,0 0-1977 0 0,0 0-3785 0 0</inkml:trace>
  <inkml:trace contextRef="#ctx0" brushRef="#br0" timeOffset="884.704">602 1 6209 0 0,'0'0'1457'0'0,"0"0"-393"0"0,0 0-227 0 0,0 0 86 0 0,0 0 212 0 0,0 0 147 0 0,0 0-78 0 0,0 0-234 0 0,0 0-241 0 0,0 0-142 0 0,0 0-10 0 0,0 0 39 0 0,5 0-6 0 0,-2 1-473 0 0,0 0 0 0 0,0 0-1 0 0,0 0 1 0 0,0 0 0 0 0,0 0 0 0 0,0 0 0 0 0,0 1 0 0 0,-1 0 0 0 0,1-1 0 0 0,-1 1-1 0 0,1 0 1 0 0,-1 0 0 0 0,0 0 0 0 0,0 1 0 0 0,0-1 0 0 0,0 0 0 0 0,0 1-1 0 0,0-1 1 0 0,-1 1 0 0 0,1 0 0 0 0,-1 0 0 0 0,0-1 0 0 0,1 1 0 0 0,-1 1-137 0 0,8 25 353 0 0,-1 1 0 0 0,-1 1-1 0 0,-1-1 1 0 0,-2 1 0 0 0,-1 0 0 0 0,-2 0 0 0 0,-1 0 0 0 0,-2 17-353 0 0,1 3 165 0 0,-10 217 357 0 0,11-213-505 0 0,1-54-10 0 0,0 0 1 0 0,1-1-1 0 0,-1 1 1 0 0,0 0-1 0 0,0 0 1 0 0,1-1-1 0 0,-1 1 0 0 0,1-1 1 0 0,-1 1-1 0 0,0-1 1 0 0,1 0-1 0 0,-1 1 1 0 0,1-1-1 0 0,-1 0 0 0 0,1 0 1 0 0,-1 0-1 0 0,1 0 1 0 0,-1 0-1 0 0,1-1 1 0 0,-1 1-1 0 0,0 0 0 0 0,1-1 1 0 0,-1 1-1 0 0,1-1 1 0 0,-1 1-1 0 0,0-1 1 0 0,1 1-1 0 0,-1-1 0 0 0,0 0 1 0 0,0 0-1 0 0,0 0 1 0 0,1 0-1 0 0,-1 0 1 0 0,0 0-1 0 0,0 0-7 0 0,121-113 365 0 0,68-29-365 0 0,-189 143-1 0 0,-1-1-1 0 0,0 1 0 0 0,1-1 0 0 0,-1 1 0 0 0,0-1 0 0 0,1 1 0 0 0,-1 0 0 0 0,1-1 0 0 0,-1 1 0 0 0,0 0 0 0 0,1-1 0 0 0,-1 1 0 0 0,1 0 0 0 0,-1 0 0 0 0,1 0 0 0 0,-1-1 0 0 0,1 1 0 0 0,-1 0 0 0 0,1 0 0 0 0,-1 0 0 0 0,1 0 0 0 0,-1 0 0 0 0,1 0 0 0 0,0 0 0 0 0,-1 0 0 0 0,1 0 0 0 0,-1 0 0 0 0,1 0 0 0 0,-1 0 1 0 0,1 0-1 0 0,-1 1 0 0 0,1-1 0 0 0,-1 0 0 0 0,1 0 0 0 0,-1 1 0 0 0,1-1 0 0 0,-1 0 0 0 0,0 0 0 0 0,1 1 0 0 0,-1-1 0 0 0,1 1 0 0 0,-1-1 0 0 0,0 0 0 0 0,1 1 0 0 0,-1-1 0 0 0,0 1 0 0 0,1-1 0 0 0,-1 1 0 0 0,0-1 0 0 0,0 1 0 0 0,1-1 0 0 0,-1 1 0 0 0,0-1 0 0 0,0 1 0 0 0,0-1 2 0 0,-23 137 466 0 0,19-44-359 0 0,37-86-1908 0 0,-17-26-4874 0 0,-9 9-1976 0 0,-1 5-324 0 0</inkml:trace>
  <inkml:trace contextRef="#ctx0" brushRef="#br0" timeOffset="1314.504">1323 636 2304 0 0,'0'0'1035'0'0,"0"0"122"0"0,0 0 394 0 0,0 0 366 0 0,0 0 93 0 0,0 0-112 0 0,0 0-224 0 0,0 0-215 0 0,0 0-210 0 0,0 0-142 0 0,0 0-128 0 0,0 0-159 0 0,0 0-105 0 0,27-2-134 0 0,85-10-109 0 0,-109 13-427 0 0,1-1 0 0 0,-1 0 0 0 0,1-1 0 0 0,0 1 0 0 0,-1-1 0 0 0,1 1 0 0 0,-1-1 0 0 0,0 0 0 0 0,1 0 0 0 0,-1-1 0 0 0,0 1 0 0 0,0-1 0 0 0,1 1 0 0 0,-1-1 0 0 0,0 0 0 0 0,-1 0 0 0 0,1 0 0 0 0,0-1 0 0 0,-1 1 0 0 0,1-1-45 0 0,6-7 174 0 0,-1 4-91 0 0,0 0 0 0 0,0-1 0 0 0,-1 0 0 0 0,1-1 0 0 0,-2 0 0 0 0,1 0 0 0 0,-1 0 1 0 0,0-1-1 0 0,-1 0 0 0 0,0 0 0 0 0,-1 0 0 0 0,0-1 0 0 0,0 1 0 0 0,-1-1 0 0 0,0 0 0 0 0,0 0 0 0 0,-1 0 0 0 0,-1 0 0 0 0,0-1 0 0 0,0 1 0 0 0,-1-6-83 0 0,-2 13-16 0 0,-1 0 0 0 0,1 1 1 0 0,-1-1-1 0 0,1 1 0 0 0,-1 0 0 0 0,0-1 0 0 0,0 1 0 0 0,0 0 0 0 0,0 1 0 0 0,0-1 0 0 0,-1 1 0 0 0,1-1 0 0 0,0 1 0 0 0,-1 0 0 0 0,1 0 0 0 0,-1 0 0 0 0,1 1 0 0 0,-1-1 0 0 0,0 1 0 0 0,1 0 0 0 0,-1 0 0 0 0,1 0 0 0 0,-1 1 0 0 0,1-1 0 0 0,-1 1 0 0 0,0-1 0 0 0,1 1 0 0 0,0 1 0 0 0,-1-1 0 0 0,1 0 0 0 0,0 1 0 0 0,0-1 1 0 0,-1 1-1 0 0,1 0 0 0 0,0 0 0 0 0,0 1 16 0 0,-12 7-2 0 0,0 1 0 0 0,0 0 0 0 0,1 1 0 0 0,1 1 0 0 0,0 0 0 0 0,0 1 0 0 0,1 0 0 0 0,1 1 0 0 0,1 0 0 0 0,0 1 0 0 0,1 0 0 0 0,1 0 0 0 0,0 1 0 0 0,1 0 0 0 0,1 1 0 0 0,0 2 2 0 0,5-11 35 0 0,0-1 1 0 0,1 1 0 0 0,0 0-1 0 0,1 0 1 0 0,0 0 0 0 0,0-1-1 0 0,1 1 1 0 0,0-1 0 0 0,1 1 0 0 0,0-1-1 0 0,0 1 1 0 0,0-1 0 0 0,1-1-1 0 0,1 1 1 0 0,-1 0 0 0 0,1-1-1 0 0,0 0 1 0 0,1 0 0 0 0,0 0 0 0 0,0-1-1 0 0,0 0 1 0 0,1 0 0 0 0,0-1-1 0 0,0 1 1 0 0,1-2 0 0 0,-1 1-1 0 0,1-1 1 0 0,0 0 0 0 0,0 0 0 0 0,1-1-36 0 0,3 3 28 0 0,-1-1 0 0 0,1 0 0 0 0,0 0 0 0 0,0-1 0 0 0,1-1 0 0 0,-1 0 0 0 0,1-1 0 0 0,0 0 0 0 0,-1-1 0 0 0,1-1 0 0 0,0 0 0 0 0,0 0 0 0 0,0-1 0 0 0,-1-1 0 0 0,1 0 0 0 0,0-1 0 0 0,-1 0 0 0 0,0-1 0 0 0,0 0 0 0 0,0-1 0 0 0,2-2-28 0 0,-11 5-378 0 0,29-17-827 0 0,-22 11-1780 0 0,-1-2-3332 0 0,-2 2-5437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20 1064 0 0,'0'0'1557'0'0,"0"0"-10"0"0,0 0 184 0 0,0 0 212 0 0,0 0 69 0 0,0 0-35 0 0,0 0-170 0 0,0 0-283 0 0,0 0-254 0 0,0 0-216 0 0,0 0-173 0 0,-3-3-139 0 0,-11-10-128 0 0,10 10-107 0 0,4 3-90 0 0,0 0-77 0 0,0 0-56 0 0,0 0-40 0 0,0 0-45 0 0,0 0-19 0 0,0 0-9 0 0,0 0-45 0 0,0 0 0 0 0,0 0-6 0 0,-16 44 593 0 0,-15 125-321 0 0,30-145-345 0 0,-1-13-38 0 0,1 0 0 0 0,1 1 0 0 0,-1-1 0 0 0,2 0 1 0 0,0 0-1 0 0,0 0 0 0 0,1 0 0 0 0,0 0 0 0 0,1 0 0 0 0,0 0 0 0 0,1-1 0 0 0,0 2-9 0 0,-3-10 16 0 0,1-1 0 0 0,-1 1 0 0 0,0 0 0 0 0,1-1 0 0 0,-1 1 0 0 0,1-1 0 0 0,0 1 0 0 0,-1-1 0 0 0,1 0 0 0 0,0 0 0 0 0,0 0 0 0 0,0 0 0 0 0,0 0 0 0 0,0 0 0 0 0,0 0 0 0 0,0-1 0 0 0,0 1 0 0 0,0-1 0 0 0,0 1 0 0 0,0-1 0 0 0,0 0 0 0 0,1 0 0 0 0,-1 0 0 0 0,0 0 0 0 0,0 0 0 0 0,0-1 0 0 0,0 1 0 0 0,0 0 0 0 0,0-1 0 0 0,0 0 0 0 0,0 0 0 0 0,0 1 0 0 0,2-2-15 0 0,60-37 595 0 0,-44 20-500 0 0,0-1 0 0 0,-1 0 0 0 0,-1-1 0 0 0,-1-1 0 0 0,-1-1 0 0 0,-1-1 0 0 0,-1 0 0 0 0,8-19-96 0 0,-22 42 45 0 0,0-2-26 0 0,0 3-5 0 0,0 0-3 0 0,0 0-24 0 0,0 20-367 0 0,-3 34 444 0 0,1-44-66 0 0,1 1 1 0 0,0-1-1 0 0,0 0 0 0 0,1 0 1 0 0,0 0-1 0 0,1 0 1 0 0,0 0-1 0 0,1 0 0 0 0,0 0 1 0 0,1 0-1 0 0,0 0 0 0 0,0-1 1 0 0,1 1-1 0 0,1 0 2 0 0,-2-4 5 0 0,0-1-1 0 0,1 0 1 0 0,0 0 0 0 0,0-1 0 0 0,0 1-1 0 0,0-1 1 0 0,1 0 0 0 0,-1 0-1 0 0,1 0 1 0 0,0-1 0 0 0,0 0-1 0 0,1 0 1 0 0,-1 0 0 0 0,1 0 0 0 0,-1-1-1 0 0,1 0 1 0 0,0 0 0 0 0,0-1-1 0 0,0 1 1 0 0,0-1 0 0 0,0 0-1 0 0,0-1 1 0 0,3 0-5 0 0,2-1 85 0 0,0-2 1 0 0,-1 1-1 0 0,1-1 0 0 0,-1-1 1 0 0,1 0-1 0 0,-1-1 0 0 0,0 0 0 0 0,-1 0 1 0 0,1-1-1 0 0,-1 0 0 0 0,0 0 1 0 0,-1-1-1 0 0,1-1 0 0 0,-2 1 0 0 0,1-1 1 0 0,-1-1-1 0 0,1 0-85 0 0,0 0 73 0 0,2-2-1 0 0,-1 0 1 0 0,0-1-1 0 0,-1 0 0 0 0,0-1 1 0 0,-1 0-1 0 0,0 0 1 0 0,-1 0-1 0 0,-1-1 0 0 0,0 0 1 0 0,-1 0-1 0 0,0 0 0 0 0,-2-1 1 0 0,1 1-1 0 0,-2-1 0 0 0,0 0 1 0 0,0-11-73 0 0,-1 23-3 0 0,-1 1 0 0 0,1 0 0 0 0,0 0 0 0 0,-1 0 0 0 0,1 0 0 0 0,-1 0 0 0 0,0 0 0 0 0,1 0 0 0 0,-1 0 0 0 0,0 0 1 0 0,0 0-1 0 0,0 0 0 0 0,-1 1 0 0 0,1-1 0 0 0,0 0 0 0 0,-1 1 0 0 0,1-1 0 0 0,-1 1 0 0 0,1-1 0 0 0,-1 1 0 0 0,0 0 0 0 0,0-1 0 0 0,1 1 1 0 0,-2 0 2 0 0,-21 3-3059 0 0,14 12-1145 0 0,8-2-3673 0 0,2-4-3278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74 5289 0 0,'0'0'2821'0'0,"0"0"-653"0"0,0 0-498 0 0,0 0-62 0 0,0 0-30 0 0,0 0-86 0 0,0 0-159 0 0,0 0-252 0 0,0 0-254 0 0,0 0-204 0 0,0 0-163 0 0,0 0-135 0 0,0 0-102 0 0,-26 26-74 0 0,-76 84-66 0 0,70-51 12 0 0,33-50-74 0 0,-2-2-7 0 0,1-1 1 0 0,0 1-1 0 0,0-1 1 0 0,1 1-1 0 0,-1-1 1 0 0,2 1-1 0 0,-1-1 1 0 0,1 0-1 0 0,0 1 1 0 0,0-1-1 0 0,1 0 1 0 0,-1 0-1 0 0,1-1 1 0 0,1 1-1 0 0,-1-1 1 0 0,1 1-1 0 0,0-1 1 0 0,0 0-1 0 0,1 0 1 0 0,-1-1-1 0 0,1 1 1 0 0,0-1-1 0 0,0 0 1 0 0,1 0-1 0 0,-1-1 1 0 0,1 0-1 0 0,-1 0 1 0 0,1 0-1 0 0,0 0 1 0 0,1-1-1 0 0,-1 0 0 0 0,0-1 1 0 0,0 1-1 0 0,1-1 1 0 0,-1 0-1 0 0,1-1-14 0 0,4 0 102 0 0,0-1-1 0 0,0 0 1 0 0,0-1-1 0 0,-1 0 1 0 0,1-1-1 0 0,-1 0 0 0 0,0 0 1 0 0,1-1-1 0 0,-1-1 1 0 0,-1 0-1 0 0,1 0 1 0 0,-1-1-1 0 0,0 0 0 0 0,0 0 1 0 0,-1-1-1 0 0,0 0 1 0 0,0-1-1 0 0,0 0 1 0 0,-1 0-1 0 0,0 0 0 0 0,-1-1 1 0 0,0 0-1 0 0,0-1 1 0 0,-1 1-1 0 0,0-1 1 0 0,-1 0-1 0 0,0 0 0 0 0,-1-1 1 0 0,0 1-1 0 0,0-1 1 0 0,-1 1-1 0 0,-1-1 1 0 0,1 0-1 0 0,-2 0 1 0 0,0-3-102 0 0,-11-105 184 0 0,10 115-223 0 0,0 0 1 0 0,0 1-1 0 0,0-1 1 0 0,-1 1-1 0 0,0-1 1 0 0,1 1-1 0 0,-1 0 0 0 0,0 0 1 0 0,-1 0-1 0 0,1 0 1 0 0,0 0-1 0 0,-1 0 1 0 0,0 0-1 0 0,0 1 1 0 0,0-1-1 0 0,0 1 1 0 0,0 0-1 0 0,0 0 0 0 0,0 0 1 0 0,-1 0-1 0 0,1 1 1 0 0,-1-1-1 0 0,1 1 1 0 0,-1 0-1 0 0,0 0 1 0 0,1 0-1 0 0,-1 1 0 0 0,0-1 1 0 0,0 1-1 0 0,0 0 39 0 0,-57 16-3508 0 0,27 13-5949 0 0,22-16-1819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1 327 4777 0 0,'0'0'2453'0'0,"0"0"-1058"0"0,0 0-99 0 0,0 0 535 0 0,0 0 436 0 0,0 0 85 0 0,0 0-295 0 0,0 0-486 0 0,0 0-435 0 0,0 0-236 0 0,0 0-86 0 0,0 0-69 0 0,0 0-78 0 0,7-8 321 0 0,19-57 62 0 0,0 20-706 0 0,-10 16-250 0 0,0 1 1 0 0,2 0-1 0 0,1 2 1 0 0,1 0-1 0 0,2 1 1 0 0,11-10-95 0 0,-15 24-491 0 0,-6 30-5010 0 0,-9 3-1042 0 0,0-7-4609 0 0,-3-11 7629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11 6345 0 0,'0'0'2873'0'0,"0"0"-350"0"0,0 0-348 0 0,0 0-224 0 0,0 0-213 0 0,0 0-183 0 0,0 0-273 0 0,0 0-261 0 0,0 0-223 0 0,0 0-181 0 0,0 0-107 0 0,0 0-98 0 0,-3-4-84 0 0,-13-3 141 0 0,5 37 78 0 0,10-26-523 0 0,-8 156 1255 0 0,10-104-1036 0 0,-3 321 441 0 0,-26-181-665 0 0,38-248-6897 0 0,68-140-12818 0 0,-67 171 18877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2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 1384 0 0,'0'0'2538'0'0,"0"0"-67"0"0,0 0-86 0 0,0 0-222 0 0,0 0-315 0 0,0 0-345 0 0,0 0-296 0 0,0 0-269 0 0,0 0-171 0 0,0 0-42 0 0,0 0-53 0 0,0 0-65 0 0,0 0-72 0 0,-22 18-76 0 0,-72 60-59 0 0,-5 5 1200 0 0,98-82-1569 0 0,0 0-1 0 0,0 0 1 0 0,-1 0 0 0 0,1 0-1 0 0,0 0 1 0 0,0 0 0 0 0,0 0-1 0 0,0 1 1 0 0,1-1 0 0 0,-1 0-1 0 0,0 1 1 0 0,0-1-1 0 0,1 0 1 0 0,-1 1 0 0 0,1-1-1 0 0,-1 1 1 0 0,1-1 0 0 0,0 1-1 0 0,0-1 1 0 0,-1 0 0 0 0,1 1-1 0 0,0 0 1 0 0,0-1 0 0 0,0 1-1 0 0,1-1 1 0 0,-1 0 0 0 0,0 1-1 0 0,0-1 1 0 0,1 1 0 0 0,-1-1-1 0 0,1 1 1 0 0,0-1-1 0 0,-1 0 1 0 0,1 1 0 0 0,0-1-1 0 0,0 0 1 0 0,-1 1 0 0 0,1-1-1 0 0,0 0 1 0 0,0 0 0 0 0,1 0-1 0 0,-1 0 1 0 0,0 0 0 0 0,0 0-1 0 0,0 0 1 0 0,1-1 0 0 0,-1 1-1 0 0,0 0 1 0 0,1-1-1 0 0,-1 1 1 0 0,0-1 0 0 0,1 1-1 0 0,0-1-30 0 0,79 25 987 0 0,-70-24-822 0 0,0 2 0 0 0,0 0 0 0 0,1 0 0 0 0,-2 1 0 0 0,1 0 1 0 0,0 1-1 0 0,-1 0 0 0 0,0 1 0 0 0,7 5-165 0 0,-12-4 112 0 0,1 1 0 0 0,-2 0 0 0 0,1 0 0 0 0,-1 0 0 0 0,0 1 0 0 0,0 0 0 0 0,-1-1 1 0 0,-1 1-1 0 0,1 0 0 0 0,-1 1 0 0 0,-1-1 0 0 0,0 0 0 0 0,0 0 0 0 0,-1 1 0 0 0,0-1 0 0 0,0 0 0 0 0,-2 7-112 0 0,2-8 58 0 0,0 100 163 0 0,2-106-403 0 0,0 0 0 0 0,1-1 0 0 0,-1 1-1 0 0,0-1 1 0 0,1 0 0 0 0,-1 0 0 0 0,1 0-1 0 0,-1 0 1 0 0,1 0 0 0 0,-1-1 0 0 0,1 1-1 0 0,0-1 1 0 0,-1 1 0 0 0,1-1 0 0 0,0 0 0 0 0,0 0-1 0 0,-1 0 1 0 0,1 0 0 0 0,0-1 0 0 0,-1 1-1 0 0,1-1 1 0 0,0 0 0 0 0,-1 0 0 0 0,1 0-1 0 0,-1 0 1 0 0,1 0 182 0 0,9-6-3028 0 0,-5 2-2160 0 0,-1-2-6308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7.44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1 9330 0 0,'0'0'1927'0'0,"0"0"-499"0"0,0 0-281 0 0,0 0 32 0 0,0 0 132 0 0,0 0 93 0 0,0 0-103 0 0,0 0-245 0 0,0 0-312 0 0,0 0-245 0 0,-2 5-143 0 0,-7 20 99 0 0,1 0 1 0 0,2 1-1 0 0,0 0 1 0 0,2 0-1 0 0,0 0 1 0 0,1 24-456 0 0,0-12 270 0 0,-14 151 1073 0 0,9 148-1343 0 0,7-327-34 0 0,1 1-1 0 0,1-1 0 0 0,0 1 1 0 0,1-1-1 0 0,0 1 1 0 0,0-1-1 0 0,1 0 1 0 0,0 0-1 0 0,1 0 0 0 0,0-1 1 0 0,1 1-1 0 0,0-1 1 0 0,1 0-1 0 0,1 2 35 0 0,-7-11-66 0 0,0 1 1 0 0,0-1-1 0 0,0 1 0 0 0,0-1 1 0 0,1 0-1 0 0,-1 1 0 0 0,0-1 1 0 0,0 1-1 0 0,1-1 0 0 0,-1 1 1 0 0,0-1-1 0 0,1 0 0 0 0,-1 1 0 0 0,0-1 1 0 0,1 0-1 0 0,-1 1 0 0 0,1-1 1 0 0,-1 0-1 0 0,0 0 0 0 0,1 1 1 0 0,-1-1-1 0 0,1 0 0 0 0,-1 0 1 0 0,1 0-1 0 0,-1 0 0 0 0,1 1 0 0 0,-1-1 1 0 0,1 0-1 0 0,-1 0 0 0 0,1 0 1 0 0,-1 0-1 0 0,1 0 0 0 0,-1 0 1 0 0,1-1-1 0 0,-1 1 0 0 0,1 0 1 0 0,-1 0-1 0 0,1 0 0 0 0,-1 0 0 0 0,1 0 1 0 0,-1-1-1 0 0,1 1 0 0 0,-1 0 1 0 0,0 0-1 0 0,1-1 0 0 0,-1 1 1 0 0,1 0-1 0 0,-1-1 0 0 0,0 1 1 0 0,1 0-1 0 0,-1-1 0 0 0,0 1 0 0 0,1-1 1 0 0,-1 1-1 0 0,0-1 0 0 0,0 1 1 0 0,1-1-1 0 0,-1 1 0 0 0,0 0 1 0 0,0-1-1 0 0,0 1 0 0 0,0-1 66 0 0,3-34-7687 0 0,-3 30 4935 0 0,0-4-7832 0 0</inkml:trace>
  <inkml:trace contextRef="#ctx0" brushRef="#br0" timeOffset="194.077">1 459 8794 0 0,'0'0'3893'0'0,"0"0"-2117"0"0,0 0-1144 0 0,0 0-370 0 0,0 0 63 0 0,0 0 279 0 0,0 0 240 0 0,0 0 81 0 0,0 0-105 0 0,0 0-187 0 0,0 0-187 0 0,37 0-157 0 0,123-1-108 0 0,-25-9-27 0 0,146-13-1768 0 0,-187 14-2517 0 0,-1-2-4475 0 0,-65 7 2379 0 0</inkml:trace>
  <inkml:trace contextRef="#ctx0" brushRef="#br0" timeOffset="432.02">1059 359 5417 0 0,'0'0'3473'0'0,"0"0"-535"0"0,0 0-662 0 0,0 0-509 0 0,0 0-369 0 0,0 0-274 0 0,0 0-166 0 0,0 0-111 0 0,-33 31-150 0 0,-101 97-102 0 0,77-55 123 0 0,52-59-579 0 0,3-9-112 0 0,-1 0 0 0 0,1 0-1 0 0,0 0 1 0 0,0 1 0 0 0,1-1-1 0 0,-1 0 1 0 0,1 1-1 0 0,1-1 1 0 0,-1 1 0 0 0,1 0-1 0 0,0-1 1 0 0,0 1 0 0 0,0-1-1 0 0,1 1 1 0 0,0 0 0 0 0,0-1-1 0 0,0 0 1 0 0,1 1-1 0 0,0-1 1 0 0,0 0 0 0 0,0 0-1 0 0,1 0 1 0 0,-1 0 0 0 0,1 0-1 0 0,0 0 1 0 0,1-1-1 0 0,-1 1 1 0 0,1-1 0 0 0,0 0-1 0 0,0 0 1 0 0,0-1 0 0 0,5 4-27 0 0,0-2 93 0 0,0 0 0 0 0,1-1 1 0 0,0 0-1 0 0,0 0 1 0 0,0-1-1 0 0,0 0 0 0 0,0-1 1 0 0,1 0-1 0 0,-1 0 1 0 0,1-2-1 0 0,-1 1 0 0 0,1-1 1 0 0,0-1-1 0 0,-1 1 1 0 0,1-2-1 0 0,-1 0 0 0 0,0 0 1 0 0,1-1-1 0 0,-1 0 1 0 0,0-1-1 0 0,-1 0 0 0 0,1 0 1 0 0,-1-1-1 0 0,1 0 1 0 0,-1-1-1 0 0,-1 0 0 0 0,1 0 1 0 0,-1-1-1 0 0,5-6-93 0 0,-8 5 93 0 0,1 0 1 0 0,-1-1-1 0 0,-1 0 0 0 0,0 0 0 0 0,0-1 0 0 0,-1 1 1 0 0,0-1-1 0 0,0 1 0 0 0,-1-1 0 0 0,0 0 0 0 0,-1 0 0 0 0,-1 0 1 0 0,1 0-1 0 0,-1 0 0 0 0,-1 0 0 0 0,-1-7-93 0 0,0 8-39 0 0,-1 1 0 0 0,0 0 0 0 0,-1 1 0 0 0,1-1 0 0 0,-1 0 0 0 0,-1 1-1 0 0,0 0 1 0 0,0 0 0 0 0,0 1 0 0 0,-1-1 0 0 0,0 1 0 0 0,0 0 0 0 0,0 0 0 0 0,-1 1 0 0 0,0 0 0 0 0,0 0-1 0 0,0 1 1 0 0,-1 0 0 0 0,1 0 0 0 0,-1 1 0 0 0,0 0 0 0 0,0 0 0 0 0,0 0 0 0 0,-1 1 0 0 0,-4 0 39 0 0,-60 0-2329 0 0,27 16-5186 0 0,27-3-4254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5.82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320 693 3769 0 0,'0'0'1075'0'0,"0"0"-140"0"0,0 0 31 0 0,0 0 173 0 0,0 0 195 0 0,0 0 118 0 0,0 0-51 0 0,0 0-160 0 0,0 0-201 0 0,0 0-207 0 0,0 0-203 0 0,-23-5-171 0 0,-70-12-140 0 0,91 17-299 0 0,0-1 1 0 0,0 1-1 0 0,0-1 0 0 0,0 1 1 0 0,0 0-1 0 0,0-1 0 0 0,0 1 1 0 0,0 0-1 0 0,0 0 0 0 0,0 1 1 0 0,0-1-1 0 0,0 0 0 0 0,0 1 1 0 0,0-1-1 0 0,0 1 0 0 0,0 0 1 0 0,0-1-1 0 0,1 1 0 0 0,-1 0 1 0 0,0 0-1 0 0,0 0 0 0 0,1 1 1 0 0,-1-1-1 0 0,1 0 0 0 0,-1 1 1 0 0,1-1-1 0 0,-1 0 0 0 0,1 1-20 0 0,-5 5 99 0 0,-7 3-23 0 0,1 1 1 0 0,0 1-1 0 0,1 0 0 0 0,0 0 0 0 0,1 1 1 0 0,1 0-1 0 0,0 1 0 0 0,0 0 1 0 0,2 0-1 0 0,-1 1 0 0 0,2 0 0 0 0,0 0 1 0 0,1 1-1 0 0,1 0 0 0 0,0-1 1 0 0,1 2-1 0 0,0-1 0 0 0,2 0 0 0 0,0 0 1 0 0,1 14-77 0 0,0-26 21 0 0,1 0 0 0 0,-1 0-1 0 0,1 0 1 0 0,0 0 0 0 0,0 0 0 0 0,0 0 0 0 0,1 0 0 0 0,0 0 0 0 0,-1 0 0 0 0,1-1 0 0 0,1 1 0 0 0,-1-1 0 0 0,0 1 0 0 0,1-1 0 0 0,0 0-1 0 0,0 0 1 0 0,0 0 0 0 0,0 0 0 0 0,0-1 0 0 0,0 1 0 0 0,1-1 0 0 0,-1 0 0 0 0,1 0 0 0 0,0 0 0 0 0,-1 0 0 0 0,1-1 0 0 0,0 1-1 0 0,0-1 1 0 0,0 0 0 0 0,0 0 0 0 0,0-1 0 0 0,3 1-21 0 0,3 0 123 0 0,0 0 0 0 0,0-1-1 0 0,0 0 1 0 0,0-1 0 0 0,0 0-1 0 0,-1-1 1 0 0,1 0 0 0 0,-1 0-1 0 0,1-1 1 0 0,-1 0 0 0 0,0-1-1 0 0,0 0 1 0 0,6-3-123 0 0,12-12 290 0 0,-1-2 0 0 0,-1 0 1 0 0,-1-1-1 0 0,0-2 0 0 0,-2 0 0 0 0,10-16-290 0 0,-30 38 10 0 0,26-36 86 0 0,-2-1 1 0 0,-1-1-1 0 0,-2-1 0 0 0,-2-1 0 0 0,-2-1 1 0 0,-1-1-1 0 0,-3-1 0 0 0,-2 0 0 0 0,-1-1 1 0 0,-3 0-1 0 0,-1 0 0 0 0,0-34-96 0 0,-5 55 8 0 0,-1 0-1 0 0,-2 1 1 0 0,0-1 0 0 0,-1 0-1 0 0,-2 1 1 0 0,0-1 0 0 0,-2 1-1 0 0,-3-10-7 0 0,7 30-5 0 0,0 1-1 0 0,1 0 0 0 0,-1-1 0 0 0,0 1 1 0 0,0 0-1 0 0,-1 0 0 0 0,1 0 0 0 0,-1 0 1 0 0,0 0-1 0 0,1 0 0 0 0,-1 0 0 0 0,-1 0 1 0 0,1 1-1 0 0,0-1 0 0 0,0 1 0 0 0,-1-1 1 0 0,0 1-1 0 0,1 0 0 0 0,-1 0 0 0 0,0 0 1 0 0,0 1-1 0 0,0-1 0 0 0,0 1 0 0 0,0-1 1 0 0,-1 1-1 0 0,1 0 0 0 0,0 0 0 0 0,-1 1 1 0 0,1-1-1 0 0,0 1 0 0 0,-1-1 0 0 0,1 1 1 0 0,-1 0-1 0 0,1 1 0 0 0,0-1 0 0 0,-1 0 1 0 0,1 1-1 0 0,0 0 0 0 0,-1 0 0 0 0,1 0 1 0 0,0 0-1 0 0,0 0 0 0 0,0 1 0 0 0,0-1 1 0 0,0 1-1 0 0,0 0 0 0 0,0 0 0 0 0,-1 1 6 0 0,-4 7-2 0 0,0 0-1 0 0,1 1 0 0 0,1 0 0 0 0,-1 0 1 0 0,2 1-1 0 0,-1-1 0 0 0,2 1 0 0 0,0 0 1 0 0,0 1-1 0 0,1-1 0 0 0,0 1 0 0 0,1 0 1 0 0,1-1-1 0 0,0 1 0 0 0,1 0 0 0 0,0 5 3 0 0,2 21 62 0 0,1 0-1 0 0,3 0 0 0 0,0 0 1 0 0,11 28-62 0 0,52 214 639 0 0,-21-11-141 0 0,-47-268-505 0 0,1 0-1 0 0,-1 0 1 0 0,1 0-1 0 0,0-1 0 0 0,0 1 1 0 0,-1 0-1 0 0,1-1 1 0 0,0 1-1 0 0,0-1 0 0 0,0 0 1 0 0,1 0-1 0 0,-1 0 1 0 0,0 0-1 0 0,0 0 1 0 0,1 0-1 0 0,-1 0 0 0 0,0-1 1 0 0,1 1-1 0 0,-1-1 1 0 0,1 0-1 0 0,-1 0 0 0 0,0 0 1 0 0,1 0-1 0 0,-1 0 1 0 0,1 0-1 0 0,-1-1 0 0 0,0 1 1 0 0,1-1-1 0 0,-1 0 1 0 0,0 1-1 0 0,1-1 0 0 0,-1 0 1 0 0,0 0-1 0 0,0-1 1 0 0,0 1-1 0 0,0 0 1 0 0,0-1-1 0 0,0 1 0 0 0,0-1 1 0 0,0 0-1 0 0,-1 1 1 0 0,2-2 7 0 0,39-52-2898 0 0,-32 34-2155 0 0,-4-2-4823 0 0,-5 15 2940 0 0</inkml:trace>
  <inkml:trace contextRef="#ctx0" brushRef="#br0" timeOffset="338.069">983 481 7290 0 0,'0'0'1186'0'0,"0"0"-333"0"0,0 0 6 0 0,0 0 311 0 0,0 0 249 0 0,0 0 32 0 0,0 0-190 0 0,0 0-242 0 0,0 0-197 0 0,0 0-153 0 0,0 0-135 0 0,2 36-126 0 0,10 112-94 0 0,9-63 113 0 0,-17-77-340 0 0,-1 1-1 0 0,1-1 1 0 0,0 0 0 0 0,1 0 0 0 0,0 0 0 0 0,1 0 0 0 0,-1-1 0 0 0,1 0 0 0 0,0 0 0 0 0,1 0 0 0 0,0-1 0 0 0,0 0 0 0 0,0-1 0 0 0,1 1 0 0 0,0-1 0 0 0,0-1 0 0 0,0 0 0 0 0,1 0 0 0 0,-1 0 0 0 0,1-1 0 0 0,0 0 0 0 0,0-1 0 0 0,0 0-87 0 0,-2-2 135 0 0,1 0 0 0 0,-1-1 0 0 0,1 0 1 0 0,-1 0-1 0 0,0 0 0 0 0,0-1 0 0 0,0 0 0 0 0,0-1 0 0 0,0 0 1 0 0,0 0-1 0 0,0 0 0 0 0,-1-1 0 0 0,0 1 0 0 0,0-2 0 0 0,0 1 1 0 0,0-1-1 0 0,0 0 0 0 0,-1 0 0 0 0,0 0 0 0 0,0-1-135 0 0,11-12 129 0 0,-1-1 0 0 0,-1 0 0 0 0,-1-1 0 0 0,0 0-1 0 0,-2-1 1 0 0,0-1 0 0 0,-1 0 0 0 0,-2 0 0 0 0,0-1-1 0 0,-1 0 1 0 0,-2 0 0 0 0,0 0 0 0 0,-1-1 0 0 0,-2 0 0 0 0,1-23-129 0 0,-4 47-164 0 0,1 0 0 0 0,-1 0 1 0 0,0 0-1 0 0,1-1 0 0 0,-1 1 0 0 0,1 0 1 0 0,-1 0-1 0 0,1 0 0 0 0,-1 0 1 0 0,0 0-1 0 0,1 0 0 0 0,-1 0 1 0 0,1 0-1 0 0,-1 0 0 0 0,1 0 0 0 0,-1 0 1 0 0,0 0-1 0 0,1 0 0 0 0,-1 1 1 0 0,1-1-1 0 0,-1 0 0 0 0,1 0 1 0 0,-1 1-1 0 0,1-1 0 0 0,-1 0 1 0 0,1 1-1 0 0,-1-1 0 0 0,1 0 0 0 0,0 1 1 0 0,-1-1-1 0 0,1 1 0 0 0,-1-1 1 0 0,1 1-1 0 0,0-1 0 0 0,0 1 1 0 0,-1-1-1 0 0,1 1 0 0 0,0-1 0 0 0,0 1 1 0 0,-1-1-1 0 0,1 1 0 0 0,0-1 1 0 0,0 1-1 0 0,0 0 0 0 0,0-1 1 0 0,0 1-1 0 0,0-1 0 0 0,0 1 1 0 0,0-1-1 0 0,0 1 0 0 0,0 0 0 0 0,0-1 1 0 0,0 1-1 0 0,1-1 0 0 0,-1 1 1 0 0,0-1-1 0 0,0 1 0 0 0,0-1 1 0 0,1 1 163 0 0,-4 11-5895 0 0,0 0-4870 0 0</inkml:trace>
  <inkml:trace contextRef="#ctx0" brushRef="#br0" timeOffset="683.114">1711 773 0 0 0,'0'0'854'0'0,"0"0"747"0"0,0 0 421 0 0,0 0 170 0 0,0 0 12 0 0,0 0-159 0 0,0 0-180 0 0,0 0-208 0 0,34-2-211 0 0,104-6-219 0 0,-60-9 656 0 0,-67 13-1698 0 0,-1 0 0 0 0,0 0 0 0 0,0-1 1 0 0,0-1-1 0 0,-1 0 0 0 0,0 0 0 0 0,0 0 0 0 0,0-1 0 0 0,-1-1 0 0 0,0 0 0 0 0,0 0 1 0 0,-1 0-1 0 0,0-1 0 0 0,0 0 0 0 0,-1 0 0 0 0,-1 0 0 0 0,1-1 0 0 0,-2 0 0 0 0,1 0 1 0 0,-1-1-1 0 0,-1 1 0 0 0,0-1 0 0 0,0 0 0 0 0,-1 0 0 0 0,0 0 0 0 0,-1 0 0 0 0,0-9-185 0 0,-2 17 14 0 0,1-1-1 0 0,-1 1 0 0 0,0-1 0 0 0,0 1 1 0 0,-1 0-1 0 0,1-1 0 0 0,0 1 0 0 0,-1 0 1 0 0,0 0-1 0 0,0 0 0 0 0,0 0 0 0 0,0 0 0 0 0,-1 0 1 0 0,1 1-1 0 0,-1-1 0 0 0,1 1 0 0 0,-1-1 1 0 0,0 1-1 0 0,0 0 0 0 0,0 0 0 0 0,0 1 0 0 0,0-1 1 0 0,0 0-1 0 0,-1 1 0 0 0,1 0 0 0 0,-1 0 1 0 0,1 0-1 0 0,-1 0 0 0 0,1 1 0 0 0,-1-1 1 0 0,1 1-1 0 0,-3 0-13 0 0,-2-1-8 0 0,-1 1 1 0 0,1 1-1 0 0,0 0 1 0 0,0 0 0 0 0,-1 0-1 0 0,1 1 1 0 0,0 0-1 0 0,1 0 1 0 0,-1 1-1 0 0,0 0 1 0 0,1 1 0 0 0,-1 0-1 0 0,-5 4 8 0 0,-2 5-3 0 0,0 1 0 0 0,1 0-1 0 0,0 1 1 0 0,1 1 0 0 0,0 0-1 0 0,2 0 1 0 0,0 2 0 0 0,1-1-1 0 0,1 1 1 0 0,0 1 0 0 0,1 0 0 0 0,1 0-1 0 0,1 0 1 0 0,1 1 0 0 0,1 0-1 0 0,0 0 1 0 0,2 0 0 0 0,0 0-1 0 0,1 1 1 0 0,1-1 0 0 0,1 0-1 0 0,1 0 1 0 0,3 11 3 0 0,-1-16-26 0 0,1 0-1 0 0,0 0 0 0 0,1-1 1 0 0,1 0-1 0 0,0 0 0 0 0,1-1 1 0 0,0 0-1 0 0,1 0 1 0 0,1-1-1 0 0,0 0 0 0 0,0-1 1 0 0,1 0-1 0 0,1-1 0 0 0,0 0 1 0 0,0 0-1 0 0,1-1 1 0 0,0-1-1 0 0,0 0 0 0 0,1-1 1 0 0,0-1-1 0 0,1 0 0 0 0,-1-1 1 0 0,1 0-1 0 0,0-1 1 0 0,0-1-1 0 0,0 0 0 0 0,1-1 1 0 0,-1-1-1 0 0,13-1 27 0 0,29 1-2695 0 0,-41-1 230 0 0,7 0-5830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9.2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310 494 784 0 0,'0'0'1767'0'0,"0"0"-154"0"0,0 0 28 0 0,0 0 141 0 0,0 0 106 0 0,0 0 27 0 0,0 0-137 0 0,0 0-215 0 0,0 0-271 0 0,0 0-258 0 0,0 0-215 0 0,0 0-186 0 0,-24-8-138 0 0,-79-21-96 0 0,102 28-379 0 0,-1 1-1 0 0,0-1 1 0 0,0 0 0 0 0,0 1 0 0 0,0 0 0 0 0,0-1 0 0 0,0 1-1 0 0,0 0 1 0 0,0 0 0 0 0,0 0 0 0 0,0 0 0 0 0,0 0 0 0 0,0 1 0 0 0,0-1-1 0 0,0 0 1 0 0,0 1 0 0 0,0 0 0 0 0,0-1 0 0 0,0 1 0 0 0,0 0-1 0 0,0 0 1 0 0,1 0 0 0 0,-1 0 0 0 0,0 0 0 0 0,0 2-20 0 0,-6 3 129 0 0,-1-2-60 0 0,1 0-1 0 0,0 1 1 0 0,0 1 0 0 0,0-1-1 0 0,1 1 1 0 0,-1 0 0 0 0,1 1-1 0 0,1 0 1 0 0,0 0-1 0 0,0 0 1 0 0,0 1 0 0 0,1 0-1 0 0,0 0 1 0 0,0 0-1 0 0,1 1 1 0 0,0-1 0 0 0,0 1-1 0 0,-1 7-68 0 0,3-1 6 0 0,0-1 0 0 0,1 1 1 0 0,0-1-1 0 0,1 1 0 0 0,1-1 0 0 0,1 1 0 0 0,0-1 0 0 0,1 1 0 0 0,0 0-6 0 0,-2-12 18 0 0,0 1 0 0 0,0 0 0 0 0,1-1 0 0 0,-1 1 0 0 0,1-1 0 0 0,0 1 0 0 0,0-1 0 0 0,0 0 0 0 0,0 0 0 0 0,0 0 1 0 0,1 0-1 0 0,-1 0 0 0 0,1-1 0 0 0,0 1 0 0 0,0-1 0 0 0,0 1 0 0 0,0-1 0 0 0,0 0 0 0 0,1 0 0 0 0,-1-1 0 0 0,0 1 0 0 0,1-1 0 0 0,0 1 0 0 0,-1-1 0 0 0,1 0 0 0 0,0-1 0 0 0,-1 1 0 0 0,1 0 0 0 0,0-1 0 0 0,0 0 0 0 0,0 0 0 0 0,-1 0 0 0 0,1-1 0 0 0,0 1 0 0 0,0-1 0 0 0,3-1-18 0 0,4-2 127 0 0,0-1-1 0 0,-1-1 1 0 0,0 0-1 0 0,0 0 0 0 0,0-1 1 0 0,-1 0-1 0 0,0-1 1 0 0,-1 0-1 0 0,1 0 0 0 0,-1-1 1 0 0,-1 0-1 0 0,0 0 1 0 0,0-1-1 0 0,2-5-126 0 0,9-9 133 0 0,112-169 902 0 0,-113 170-844 0 0,-17 23-195 0 0,6 13-5 0 0,11 26 143 0 0,-3 1 1 0 0,-1 1 0 0 0,-3 0-1 0 0,-1 1 1 0 0,4 42-135 0 0,1 2 64 0 0,5 31-20 0 0,-5 1 0 0 0,-5 0 0 0 0,-7 113-44 0 0,-3-204 13 0 0,-1 0 0 0 0,-2 0-1 0 0,0 0 1 0 0,-2-1 0 0 0,-1 1-1 0 0,-1-1 1 0 0,-1-1 0 0 0,-1 0-1 0 0,-2 0 1 0 0,0-1 0 0 0,-1 0-1 0 0,-2-1 1 0 0,0-1 0 0 0,-2 0-1 0 0,0-1 1 0 0,-15 13-13 0 0,29-31 12 0 0,0 0 1 0 0,0 0-1 0 0,0-1 1 0 0,-1 1 0 0 0,1-1-1 0 0,-1 0 1 0 0,1 0-1 0 0,-1 0 1 0 0,0 0-1 0 0,0 0 1 0 0,0-1-1 0 0,0 0 1 0 0,0 0-1 0 0,0 0 1 0 0,0 0-1 0 0,-1-1 1 0 0,1 0-1 0 0,-4 0-12 0 0,5-2-5 0 0,0 0-1 0 0,0 0 1 0 0,1 0-1 0 0,-1-1 1 0 0,1 1-1 0 0,0-1 1 0 0,-1 1-1 0 0,1-1 1 0 0,0 0-1 0 0,1 0 1 0 0,-1 0-1 0 0,0 0 1 0 0,1-1-1 0 0,0 1 1 0 0,0 0-1 0 0,0-1 1 0 0,0 1-1 0 0,0 0 1 0 0,1-1-1 0 0,-1 1 1 0 0,1-1-1 0 0,0 1 1 0 0,0-3 5 0 0,1-41-34 0 0,1 0 1 0 0,3 0 0 0 0,1 1-1 0 0,3 0 1 0 0,2 0 0 0 0,1 1-1 0 0,3 0 1 0 0,13-28 33 0 0,0 13-9 0 0,2 1-1 0 0,2 2 1 0 0,4 1 0 0 0,38-48 9 0 0,113-150-4 0 0,-143 194 17 0 0,-23 34-11 0 0,-1-1 1 0 0,-1-1-1 0 0,-2-1 1 0 0,0 0-1 0 0,-2-1 1 0 0,-2-1-1 0 0,4-13-2 0 0,-15 41 1 0 0,-1 1-1 0 0,0-1 0 0 0,0 1 1 0 0,0-1-1 0 0,0 0 0 0 0,0 1 1 0 0,-1-1-1 0 0,1 0 0 0 0,-1 1 1 0 0,1-1-1 0 0,-1 0 0 0 0,0 0 1 0 0,-1 0-1 0 0,1 1 0 0 0,0-1 1 0 0,-1 0-1 0 0,1 0 0 0 0,-1 1 1 0 0,0-1-1 0 0,0 0 1 0 0,0 1-1 0 0,0-1 0 0 0,0 1 1 0 0,-1-1-1 0 0,1 1 0 0 0,-1 0 1 0 0,0 0-1 0 0,1-1 0 0 0,-1 1 1 0 0,0 0-1 0 0,0 1 0 0 0,-1-1 1 0 0,1 0-1 0 0,0 0 0 0 0,0 1 1 0 0,-1 0-1 0 0,1-1 0 0 0,-1 1 1 0 0,1 0-1 0 0,-1 0 0 0 0,0 0 1 0 0,1 1-1 0 0,-1-1 1 0 0,0 1-1 0 0,0-1 0 0 0,-1 1 0 0 0,-6 0-25 0 0,0 1 1 0 0,0 0-1 0 0,0 1 0 0 0,1 0 0 0 0,-1 0 0 0 0,1 1 0 0 0,-1 0 0 0 0,1 1 1 0 0,0 0-1 0 0,0 1 0 0 0,1 0 0 0 0,-1 0 0 0 0,1 0 0 0 0,0 1 0 0 0,1 1 1 0 0,-1-1-1 0 0,1 1 0 0 0,1 0 0 0 0,-1 1 0 0 0,1 0 0 0 0,0 0 0 0 0,0 1 25 0 0,6-9-9 0 0,-1 1 0 0 0,1 0 0 0 0,-1 0 0 0 0,0-1-1 0 0,1 1 1 0 0,-1 0 0 0 0,1 0 0 0 0,0-1 0 0 0,-1 1-1 0 0,1 0 1 0 0,0 0 0 0 0,-1 0 0 0 0,1 0-1 0 0,0 0 1 0 0,0 0 0 0 0,0 0 0 0 0,0 0 0 0 0,0-1-1 0 0,0 1 1 0 0,0 0 0 0 0,0 0 0 0 0,0 0 0 0 0,0 0-1 0 0,1 0 1 0 0,-1 0 0 0 0,0 0 0 0 0,1 0-1 0 0,-1-1 1 0 0,0 1 0 0 0,1 0 0 0 0,-1 0 0 0 0,1 0-1 0 0,-1-1 1 0 0,1 1 0 0 0,0 0 0 0 0,-1-1 0 0 0,1 1-1 0 0,0 0 1 0 0,-1-1 0 0 0,1 1 0 0 0,0-1 0 0 0,0 1-1 0 0,0-1 1 0 0,-1 0 0 0 0,1 1 0 0 0,0-1-1 0 0,0 0 1 0 0,0 1 0 0 0,0-1 0 0 0,0 0 0 0 0,0 0-1 0 0,0 0 10 0 0,53 2-73 0 0,-53-2 80 0 0,152-36 45 0 0,-129 27-51 0 0,-1 2 0 0 0,1 1 0 0 0,0 1 0 0 0,1 0 1 0 0,-1 2-1 0 0,6 1-1 0 0,-28 4 15 0 0,0-1 0 0 0,0 1-1 0 0,0-1 1 0 0,-1 1 0 0 0,1 0 0 0 0,0 0 0 0 0,-1 0 0 0 0,0 0 0 0 0,1 0 0 0 0,-1 0 0 0 0,0 1 0 0 0,0-1 0 0 0,0 0 0 0 0,0 1 0 0 0,-1-1 0 0 0,1 0 0 0 0,0 1-1 0 0,-1-1 1 0 0,0 1 0 0 0,0-1 0 0 0,0 1 0 0 0,0-1 0 0 0,0 1 0 0 0,0-1 0 0 0,0 1 0 0 0,-1-1 0 0 0,1 0 0 0 0,-1 1 0 0 0,0-1 0 0 0,-1 2-15 0 0,2-3 2 0 0,-56 202 336 0 0,54-190-411 0 0,1 1-1 0 0,0-1 1 0 0,1 1 0 0 0,0 0 0 0 0,1-1 0 0 0,1 1 0 0 0,0 0-1 0 0,1-1 1 0 0,2 7 73 0 0,26 33-6509 0 0,-20-45-3704 0 0,-7-7 1847 0 0</inkml:trace>
  <inkml:trace contextRef="#ctx0" brushRef="#br0" timeOffset="1241.669">1678 467 8658 0 0,'0'0'2774'0'0,"0"0"-555"0"0,0 0-405 0 0,0 0-207 0 0,0 0-191 0 0,0 0-138 0 0,0 0-146 0 0,0 0-200 0 0,-32 18-219 0 0,-102 60-184 0 0,38 4 92 0 0,93-79-604 0 0,-10 9 2 0 0,0 1 1 0 0,0 0 0 0 0,1 1-1 0 0,1 0 1 0 0,0 1-1 0 0,1 0 1 0 0,0 0 0 0 0,2 1-1 0 0,0 1 1 0 0,0-1-1 0 0,2 1 1 0 0,0 1 0 0 0,1-1-1 0 0,1 1 1 0 0,-1 9-20 0 0,5-25-7 0 0,-1 1 0 0 0,2-1 1 0 0,-1 1-1 0 0,0-1 0 0 0,0 1 0 0 0,1-1 1 0 0,-1 1-1 0 0,1-1 0 0 0,0 1 1 0 0,0-1-1 0 0,0 0 0 0 0,0 1 0 0 0,0-1 1 0 0,0 0-1 0 0,1 0 0 0 0,-1 0 0 0 0,1 0 1 0 0,0 0-1 0 0,-1 0 0 0 0,1-1 0 0 0,0 1 1 0 0,0 0-1 0 0,0-1 0 0 0,0 1 1 0 0,0-1-1 0 0,0 0 0 0 0,1 0 0 0 0,-1 0 1 0 0,0 0-1 0 0,1 0 0 0 0,-1 0 0 0 0,1-1 1 0 0,-1 1-1 0 0,1-1 0 0 0,-1 0 1 0 0,1 1-1 0 0,-1-1 0 0 0,1 0 0 0 0,0-1 7 0 0,5 1 27 0 0,0 0 0 0 0,1-1 0 0 0,-1-1 0 0 0,0 1 0 0 0,1-1 0 0 0,-1-1 0 0 0,0 1 0 0 0,0-1 0 0 0,-1-1 0 0 0,1 0 0 0 0,1-1-27 0 0,20-16 104 0 0,-1-1-1 0 0,-1-2 0 0 0,-1 0 0 0 0,-1-2 1 0 0,-1-1-1 0 0,-1-1 0 0 0,-2 0 0 0 0,-1-2 0 0 0,-1-1 1 0 0,6-15-104 0 0,22-12-70 0 0,-46 58 6 0 0,-1 0-30 0 0,0 0-54 0 0,0 23-482 0 0,1 177-4418 0 0,-1-198 5037 0 0,0-1-1 0 0,0 1 0 0 0,0-1 0 0 0,0 1 1 0 0,0-1-1 0 0,0 1 0 0 0,1-1 0 0 0,-1 1 0 0 0,0-1 1 0 0,1 1-1 0 0,-1-1 0 0 0,1 0 0 0 0,-1 1 1 0 0,1-1-1 0 0,0 1 0 0 0,0-1 0 0 0,0 0 0 0 0,-1 0 1 0 0,1 0-1 0 0,0 1 0 0 0,0-1 0 0 0,1 0 1 0 0,-1 0-1 0 0,0 0 0 0 0,0-1 0 0 0,0 1 0 0 0,1 0 1 0 0,-1 0-1 0 0,0-1 0 0 0,1 1 0 0 0,-1 0 1 0 0,1-1-1 0 0,-1 0 0 0 0,1 1 0 0 0,-1-1 0 0 0,0 0 1 0 0,1 0-1 0 0,0 0 0 0 0,-1 0 0 0 0,1 0 1 0 0,-1 0-1 0 0,1 0 0 0 0,-1 0 0 0 0,0 0 0 0 0,1-1 1 0 0,-1 1-1 0 0,1-1 0 0 0,-1 1 0 0 0,1-1 1 0 0,-1 0-1 0 0,0 1 0 0 0,1-1 0 0 0,-1 0 0 0 0,0 0 1 0 0,0 0-1 0 0,0 0 0 0 0,0 0 0 0 0,0 0 1 0 0,1-1 11 0 0,63-98 3055 0 0,-41 66-2108 0 0,-7 14-879 0 0,1-49 681 0 0,-7 15-338 0 0,-7-26 743 0 0,-4 79-1113 0 0,0 1 14 0 0,0 0 37 0 0,0 0-43 0 0,0 0-8 0 0,0 0-19 0 0,0 0-26 0 0,0 0 9 0 0,0 0-14 0 0,0 0-7 0 0,0 0-32 0 0,4 23-214 0 0,44 201 801 0 0,-29-120-550 0 0,29 14-22 0 0,-47-118 40 0 0,-1 1-1 0 0,1 0 1 0 0,0-1-1 0 0,-1 1 1 0 0,1-1-1 0 0,0 0 1 0 0,-1 1-1 0 0,1-1 1 0 0,0 1-1 0 0,0-1 1 0 0,0 0-1 0 0,0 0 1 0 0,-1 1-1 0 0,1-1 1 0 0,0 0-1 0 0,0 0 1 0 0,0 0-1 0 0,0 0 1 0 0,0 0-1 0 0,-1 0 1 0 0,1 0-1 0 0,0 0 0 0 0,0 0 1 0 0,0-1-1 0 0,0 1 1 0 0,0 0-1 0 0,-1 0 1 0 0,1-1-1 0 0,0 1 1 0 0,0-1-1 0 0,-1 1 1 0 0,1-1-1 0 0,0 1 1 0 0,0-1-1 0 0,-1 1 1 0 0,1-1-1 0 0,-1 1 1 0 0,1-1-1 0 0,0 0 1 0 0,-1 1-1 0 0,1-1 1 0 0,-1 0-1 0 0,0 0 1 0 0,1 1-1 0 0,-1-1 1 0 0,1 0-7 0 0,21-37 532 0 0,42-178 449 0 0,-24 62-882 0 0,-35 153-3546 0 0,1 9-8841 0 0,-5-7 944 0 0</inkml:trace>
  <inkml:trace contextRef="#ctx0" brushRef="#br0" timeOffset="1460.481">2562 598 17596 0 0,'0'0'1273'0'0,"0"0"-523"0"0,0 0-182 0 0,0 0 48 0 0,0 0 35 0 0,0 0-46 0 0,0 0-142 0 0,0 0-183 0 0,0 0-124 0 0,0 0-82 0 0,0 0-37 0 0,0 0-16 0 0,1 31-46 0 0,0 134-198 0 0,0-159-417 0 0,-2 5 281 0 0,-1-4-8559 0 0,0-4-2143 0 0</inkml:trace>
  <inkml:trace contextRef="#ctx0" brushRef="#br0" timeOffset="1628.483">2503 317 13355 0 0,'0'0'2840'0'0,"0"0"-959"0"0,0 0-433 0 0,0 0-296 0 0,0 0-303 0 0,0 0-145 0 0,0 0-264 0 0,0 0-160 0 0,0 0-136 0 0,0 0-136 0 0,0 0-152 0 0,0 0-216 0 0,0 0-288 0 0,0 0-473 0 0,-48-178-951 0 0,53 178-2953 0 0,-3 0-7258 0 0</inkml:trace>
  <inkml:trace contextRef="#ctx0" brushRef="#br0" timeOffset="1939.37">2873 1 15123 0 0,'0'0'2141'0'0,"0"0"-802"0"0,0 0-522 0 0,0 0-151 0 0,0 0-22 0 0,0 0 89 0 0,0 0 62 0 0,0 0-13 0 0,0 0-69 0 0,0 0-70 0 0,0 0-71 0 0,0 0-103 0 0,0 0-64 0 0,12 32-77 0 0,39 107-98 0 0,-34-45 48 0 0,-17-74-224 0 0,0 553 228 0 0,4-519-752 0 0,-4-53 269 0 0,-9-2-5500 0 0,-31-39-10609 0 0,33 35 11978 0 0</inkml:trace>
  <inkml:trace contextRef="#ctx0" brushRef="#br0" timeOffset="2709.808">2776 540 1584 0 0,'0'0'1418'0'0,"0"0"-346"0"0,0 0-38 0 0,0 0 182 0 0,0 0 54 0 0,0 0-146 0 0,0 0-188 0 0,0 0-250 0 0,0 0-260 0 0,0 0-182 0 0,0 0-129 0 0,0 0-51 0 0,35 4-23 0 0,107 11 19 0 0,28-7 735 0 0,-36-24 1368 0 0,-121 13-1744 0 0,4-1 3967 0 0,-17 34-1950 0 0,-1-25-2411 0 0,1 0 1 0 0,-1 0 0 0 0,1 0-1 0 0,0 0 1 0 0,1 0-1 0 0,-1 0 1 0 0,1 0 0 0 0,0 0-1 0 0,1-1 1 0 0,-1 1 0 0 0,1 0-1 0 0,0-1 1 0 0,0 1-1 0 0,0-1 1 0 0,0 1 0 0 0,1-1-1 0 0,0 0 1 0 0,0 0 0 0 0,0 0-1 0 0,0-1 1 0 0,1 1 0 0 0,-1-1-1 0 0,1 1 1 0 0,0-1-1 0 0,0 0 1 0 0,0-1 0 0 0,1 1-1 0 0,-1-1 1 0 0,0 0 0 0 0,1 0-1 0 0,0 0 1 0 0,-1-1 0 0 0,1 1-1 0 0,0-1 1 0 0,0 0-1 0 0,3 0-25 0 0,-3-1 52 0 0,0 0 0 0 0,0 0 0 0 0,1-1 0 0 0,-1 1 0 0 0,0-1 0 0 0,0 0 0 0 0,0-1 0 0 0,0 1 0 0 0,0-1 0 0 0,0 0 0 0 0,0 0 0 0 0,0 0 0 0 0,-1-1 0 0 0,1 0 0 0 0,-1 0 0 0 0,0 0-1 0 0,1 0 1 0 0,-2-1 0 0 0,3-1-52 0 0,189-192 1453 0 0,-164 174-1000 0 0,-30 23-432 0 0,-1 0 5 0 0,23 151 1138 0 0,-15-121-1104 0 0,2 0 0 0 0,1-1 0 0 0,2 0 0 0 0,0-1 0 0 0,2 0 0 0 0,4 4-60 0 0,28 57 161 0 0,-21-37-95 0 0,-2 1 0 0 0,-3 2 0 0 0,-2 0 0 0 0,-3 0 0 0 0,0 10-66 0 0,-12-52 26 0 0,-1 0-1 0 0,0 1 1 0 0,-1-1-1 0 0,-1 1 1 0 0,0-1 0 0 0,0 1-1 0 0,-2-1 1 0 0,1 1 0 0 0,-2-1-1 0 0,0 1 1 0 0,-1-1 0 0 0,0 0-1 0 0,-1 0 1 0 0,0 0 0 0 0,-1 0-1 0 0,0-1 1 0 0,-7 10-26 0 0,-12 6 56 0 0,-2-2-1 0 0,0-1 1 0 0,-2-1-1 0 0,-1-2 1 0 0,0-1-1 0 0,-2-1 1 0 0,0-1-1 0 0,-2-2 1 0 0,-11 4-56 0 0,42-19 0 0 0,1-1 0 0 0,0 0 0 0 0,0 0 0 0 0,-1 0 1 0 0,1 1-1 0 0,-1-1 0 0 0,1 0 0 0 0,-1-1 0 0 0,1 1 0 0 0,-1 0 0 0 0,1 0 0 0 0,-1-1 0 0 0,0 1 0 0 0,0-1 0 0 0,1 1 1 0 0,-1-1-1 0 0,0 0 0 0 0,0 0 0 0 0,1 0 0 0 0,-1 0 0 0 0,0 0 0 0 0,0 0 0 0 0,1 0 0 0 0,-1-1 0 0 0,0 1 0 0 0,0 0 1 0 0,1-1-1 0 0,-1 0 0 0 0,0 1 0 0 0,1-1 0 0 0,-1 0 0 0 0,1 0 0 0 0,-1 0 0 0 0,1 0 0 0 0,-1 0 0 0 0,1 0 0 0 0,0 0 1 0 0,-1-1-1 0 0,1 1 0 0 0,0 0 0 0 0,0-1 0 0 0,0 1 0 0 0,0-1 0 0 0,0 0 0 0 0,5-25-13 0 0,0 0 0 0 0,3 0 0 0 0,0 1-1 0 0,1 0 1 0 0,2 0 0 0 0,0 1 0 0 0,2 0 0 0 0,1 0-1 0 0,1 2 1 0 0,1 0 0 0 0,2-2 13 0 0,-1-1-28 0 0,-10 16 16 0 0,29-51-122 0 0,2 2 0 0 0,3 1 0 0 0,2 2 0 0 0,2 3 0 0 0,46-43 134 0 0,62-8-2642 0 0,-125 94-389 0 0,-17 9-1073 0 0,0 0-4132 0 0,-6 1-1202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18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319 521 0 0 0,'0'0'348'0'0,"0"0"787"0"0,0 0 349 0 0,0 0 137 0 0,0 0 44 0 0,0 0-78 0 0,0 0-90 0 0,0 0-170 0 0,0 0-151 0 0,0 0-104 0 0,1-4-150 0 0,-2-27 2948 0 0,-3 29-3660 0 0,1 0 0 0 0,-1 0-1 0 0,0 1 1 0 0,0-1 0 0 0,0 1 0 0 0,0 0 0 0 0,0 0 0 0 0,0 0 0 0 0,-1 1 0 0 0,1 0 0 0 0,0-1-1 0 0,0 2 1 0 0,0-1 0 0 0,0 0 0 0 0,-1 1 0 0 0,1 0 0 0 0,0 0 0 0 0,0 0 0 0 0,0 0 0 0 0,0 1-1 0 0,0-1 1 0 0,1 1 0 0 0,-1 0 0 0 0,0 0 0 0 0,1 0 0 0 0,-3 3-210 0 0,-87 78-59 0 0,88-78 199 0 0,-6 7-144 0 0,0 0-1 0 0,1 1 0 0 0,0 0 0 0 0,1 1 1 0 0,0 0-1 0 0,1 0 0 0 0,1 1 0 0 0,0 0 1 0 0,1 1-1 0 0,1-1 0 0 0,0 1 0 0 0,1 0 1 0 0,1 0-1 0 0,0 0 0 0 0,1 1 0 0 0,1-1 1 0 0,1 1-1 0 0,1 10 5 0 0,-1-24-4 0 0,1 1 0 0 0,0 0 0 0 0,0 0 0 0 0,0-1 0 0 0,1 1 0 0 0,-1 0 0 0 0,1-1 0 0 0,0 1 0 0 0,0-1 0 0 0,0 0 0 0 0,0 0 0 0 0,1 1 0 0 0,-1-1 0 0 0,1-1 0 0 0,0 1 0 0 0,0 0 0 0 0,0-1 0 0 0,0 0 0 0 0,0 1 0 0 0,0-1 0 0 0,1 0 0 0 0,-1-1 0 0 0,1 1 0 0 0,-1-1 0 0 0,1 1 0 0 0,0-1 0 0 0,0 0 0 0 0,-1 0 0 0 0,1-1 0 0 0,0 1 0 0 0,3-1 4 0 0,1 1 33 0 0,0-1-1 0 0,0 0 1 0 0,0-1-1 0 0,0 0 1 0 0,0 0 0 0 0,0-1-1 0 0,-1 0 1 0 0,1 0-1 0 0,0-1 1 0 0,-1 1-1 0 0,0-2 1 0 0,1 1-1 0 0,-1-1 1 0 0,6-5-33 0 0,13-11 128 0 0,-2-2 1 0 0,0 0-1 0 0,-1-2 1 0 0,-2 0-1 0 0,0-2 1 0 0,12-20-129 0 0,54-100 169 0 0,-87 146-227 0 0,0 1 0 0 0,1-1 1 0 0,-1 0-1 0 0,0 0 0 0 0,0 0 0 0 0,1 1 0 0 0,-1-1 0 0 0,0 0 0 0 0,0 0 1 0 0,1 0-1 0 0,-1 0 0 0 0,0 1 0 0 0,1-1 0 0 0,-1 0 0 0 0,0 0 58 0 0,-6 21-61 0 0,-19 143-91 0 0,25-154 127 0 0,0 1 0 0 0,0-1 0 0 0,1 0 0 0 0,1 0 1 0 0,0 0-1 0 0,0 0 0 0 0,1 0 0 0 0,0 0 0 0 0,1 0 1 0 0,0-1-1 0 0,0 0 0 0 0,1 0 0 0 0,0 0 1 0 0,1 0-1 0 0,0-1 0 0 0,0 0 0 0 0,1 0 0 0 0,0-1 1 0 0,0 0-1 0 0,1 0 0 0 0,0 0 0 0 0,0-1 0 0 0,1 0 1 0 0,-1-1-1 0 0,1 0 0 0 0,0 0 0 0 0,5 1 25 0 0,-4-4 6 0 0,-1-1 0 0 0,1 1 1 0 0,0-2-1 0 0,-1 1 0 0 0,1-1 0 0 0,0-1 0 0 0,-1 0 0 0 0,1 0 0 0 0,0-1 0 0 0,-1 0 0 0 0,0-1 1 0 0,1 0-1 0 0,-1 0 0 0 0,0-1 0 0 0,-1 0 0 0 0,1-1 0 0 0,0 0-6 0 0,136-104 383 0 0,-121 88-320 0 0,17-18 67 0 0,-2-2 1 0 0,-1-2-1 0 0,-3-1 1 0 0,-1-2-1 0 0,-3-1 0 0 0,18-37-130 0 0,-29 52 15 0 0,-1-1 0 0 0,-2-1-1 0 0,-1-1 1 0 0,-2 0 0 0 0,-2-1-1 0 0,-1-1 1 0 0,-2 0 0 0 0,-1 0-1 0 0,-2 0 1 0 0,0-20-15 0 0,-6 52-8 0 0,-1 1 0 0 0,0-1-1 0 0,0 1 1 0 0,0-1 0 0 0,-1 1-1 0 0,1-1 1 0 0,-1 1 0 0 0,0 0-1 0 0,0 0 1 0 0,-1 0 0 0 0,1 0 0 0 0,-1 0-1 0 0,0 1 1 0 0,0-1 0 0 0,0 1-1 0 0,-1-1 1 0 0,1 1 0 0 0,-1 0-1 0 0,1 1 1 0 0,-1-1 0 0 0,0 1 0 0 0,0-1-1 0 0,0 1 1 0 0,-1 0 0 0 0,1 1-1 0 0,0-1 1 0 0,-1 1 0 0 0,1 0-1 0 0,-1 0 1 0 0,1 0 0 0 0,-1 0 0 0 0,0 1-1 0 0,1 0 1 0 0,-1 0 0 0 0,0 0-1 0 0,1 1 1 0 0,-1 0 0 0 0,1-1-1 0 0,-1 1 1 0 0,1 1 0 0 0,-1-1 0 0 0,1 1-1 0 0,0 0 1 0 0,-1 0 0 0 0,1 0-1 0 0,0 0 1 0 0,1 1 0 0 0,-1 0-1 0 0,-2 1 9 0 0,-14 16-10 0 0,0 2 1 0 0,1 0-1 0 0,1 1 0 0 0,1 0 0 0 0,1 2 0 0 0,1 0 0 0 0,1 0 0 0 0,1 2 0 0 0,2-1 0 0 0,1 2 0 0 0,0-1 0 0 0,3 2 0 0 0,0-1 0 0 0,1 1 0 0 0,2-1 1 0 0,1 1-1 0 0,2 1 0 0 0,1 18 10 0 0,1-33 2 0 0,1 1 0 0 0,1-1 1 0 0,0 0-1 0 0,1 0 0 0 0,1 0 1 0 0,0 0-1 0 0,1-1 0 0 0,1 1 1 0 0,0-1-1 0 0,1-1 0 0 0,0 0 0 0 0,1 0 1 0 0,1-1-1 0 0,0 0 0 0 0,0 0 1 0 0,1-1-1 0 0,1 0 0 0 0,0-1 1 0 0,0-1-1 0 0,1 0 0 0 0,0 0 1 0 0,0-2-1 0 0,1 1 0 0 0,0-2 1 0 0,1 0-1 0 0,-1 0 0 0 0,1-2 0 0 0,0 0 1 0 0,1 0-1 0 0,2-1-2 0 0,26-10-1617 0 0,-22-16-7300 0 0,-19 15-541 0 0</inkml:trace>
  <inkml:trace contextRef="#ctx0" brushRef="#br0" timeOffset="303.047">1610 525 7546 0 0,'0'0'2301'0'0,"0"0"-528"0"0,0 0-286 0 0,0 0-90 0 0,0 0-103 0 0,0 0-150 0 0,0 0-248 0 0,0 0-263 0 0,0 0-220 0 0,0 0-149 0 0,0 0-99 0 0,-21 35-63 0 0,-62 108-40 0 0,61-74-20 0 0,22-57-31 0 0,0-9-6 0 0,0 1 1 0 0,0 0 0 0 0,0 0 0 0 0,1 0 0 0 0,-1-1 0 0 0,1 1 0 0 0,0 0 0 0 0,0-1 0 0 0,0 1 0 0 0,0 0 0 0 0,1-1 0 0 0,-1 0 0 0 0,1 1 0 0 0,0-1 0 0 0,0 0 0 0 0,0 0 0 0 0,1 0 0 0 0,-1 0 0 0 0,1 0 0 0 0,0 0 0 0 0,-1-1 0 0 0,1 0 0 0 0,0 1 0 0 0,1-1 0 0 0,-1 0 0 0 0,0 0 0 0 0,0-1 0 0 0,1 1-1 0 0,-1-1 1 0 0,1 1 0 0 0,0-1 0 0 0,-1 0 0 0 0,1-1 0 0 0,0 1 0 0 0,0-1 0 0 0,0 1-6 0 0,5 0 122 0 0,-1-1 0 0 0,1 0 0 0 0,-1 0 0 0 0,1 0 0 0 0,-1-1 0 0 0,0 0 0 0 0,1-1 0 0 0,-1 0 0 0 0,0 0 0 0 0,0-1 0 0 0,0 0 0 0 0,0-1 0 0 0,0 1 0 0 0,-1-1-1 0 0,0-1 1 0 0,1 0 0 0 0,-2 0 0 0 0,1 0 0 0 0,0 0 0 0 0,-1-1 0 0 0,0 0 0 0 0,-1-1 0 0 0,1 1 0 0 0,-1-1 0 0 0,-1 0 0 0 0,1-1 0 0 0,1-4-122 0 0,0-1 143 0 0,0 0-1 0 0,-2 0 1 0 0,1-1 0 0 0,-2 1-1 0 0,0-1 1 0 0,0 0 0 0 0,-2 0 0 0 0,1 0-1 0 0,-2 0 1 0 0,0-7-143 0 0,0 16-61 0 0,0 0-1 0 0,-1 0 0 0 0,1 0 1 0 0,-1 0-1 0 0,0 0 1 0 0,-1 0-1 0 0,1 0 1 0 0,-1 0-1 0 0,0 1 1 0 0,0-1-1 0 0,0 1 1 0 0,-1-1-1 0 0,1 1 1 0 0,-1 0-1 0 0,0 0 1 0 0,0 0-1 0 0,-1 0 1 0 0,1 1-1 0 0,-1-1 0 0 0,0 1 1 0 0,0 0-1 0 0,0 0 1 0 0,0 0-1 0 0,0 1 1 0 0,-1 0-1 0 0,1-1 1 0 0,-1 2-1 0 0,0-1 1 0 0,1 0-1 0 0,-6 0 62 0 0,-32-1-4319 0 0,14 10-4847 0 0,16 0 33 0 0</inkml:trace>
  <inkml:trace contextRef="#ctx0" brushRef="#br0" timeOffset="739.406">1964 883 10658 0 0,'0'0'2369'0'0,"0"0"-547"0"0,0 0-273 0 0,0 0-81 0 0,0 0-135 0 0,0 0-176 0 0,0 0-190 0 0,0 0-199 0 0,0 0-183 0 0,22-34-119 0 0,65-108-88 0 0,-50 75 176 0 0,-18 11 177 0 0,-18 55-685 0 0,-1 1-13 0 0,0 0-9 0 0,0 0-19 0 0,0 0-63 0 0,-8 27-498 0 0,3 88 35 0 0,7-111 527 0 0,0-1-1 0 0,0 1 1 0 0,0 0-1 0 0,1-1 0 0 0,0 1 1 0 0,-1-1-1 0 0,1 0 1 0 0,0 0-1 0 0,1 0 1 0 0,-1 0-1 0 0,0 0 0 0 0,1-1 1 0 0,0 1-1 0 0,0-1 1 0 0,-1 0-1 0 0,1 0 0 0 0,0-1 1 0 0,1 1-1 0 0,-1-1 1 0 0,0 0-1 0 0,0 0 1 0 0,0 0-1 0 0,1-1 0 0 0,-1 1 1 0 0,1-1-1 0 0,-1 0 1 0 0,0-1-1 0 0,1 1 0 0 0,-1-1 1 0 0,0 1-1 0 0,0-1 1 0 0,1 0-1 0 0,0-1-5 0 0,4-2 189 0 0,0-1 0 0 0,-1 0 1 0 0,0-1-1 0 0,1 0 0 0 0,-2 0 0 0 0,1-1 0 0 0,-1 1 0 0 0,0-2 1 0 0,0 1-1 0 0,-1-1 0 0 0,0 0 0 0 0,0 0 0 0 0,2-6-189 0 0,-4 7-80 0 0,0 1 0 0 0,-1-1 0 0 0,0 1 0 0 0,0-1 0 0 0,-1 0 0 0 0,0 0-1 0 0,0 0 1 0 0,0-1 0 0 0,-1 1 0 0 0,0 0 0 0 0,-1-1 0 0 0,1 1 0 0 0,-2-3 80 0 0,-3 10-10074 0 0,3 0-1618 0 0</inkml:trace>
  <inkml:trace contextRef="#ctx0" brushRef="#br0" timeOffset="1387.443">2950 529 11707 0 0,'0'0'2129'0'0,"0"0"-330"0"0,0 0-156 0 0,0 0-102 0 0,0 0-181 0 0,0 0-205 0 0,0 0-218 0 0,0 0-182 0 0,0 0-149 0 0,0 0-97 0 0,0 0-94 0 0,0 0-92 0 0,0 0-57 0 0,-14-10-63 0 0,-49-27-51 0 0,61 36-142 0 0,-1 0 0 0 0,0 0-1 0 0,1 1 1 0 0,-1-1 0 0 0,1 1-1 0 0,-1-1 1 0 0,0 1 0 0 0,1 0-1 0 0,-1 0 1 0 0,0 0 0 0 0,1 1 0 0 0,-1-1-1 0 0,0 1 1 0 0,1-1 0 0 0,-1 1-1 0 0,1 0 1 0 0,-1 0 0 0 0,1 0 0 0 0,-1 0-1 0 0,1 0 1 0 0,0 1 0 0 0,0-1-1 0 0,-1 1 1 0 0,1-1 0 0 0,-1 2-10 0 0,-3 2 15 0 0,-7 3-25 0 0,1 1 0 0 0,1 0 0 0 0,0 1 0 0 0,0 1 0 0 0,1 0 1 0 0,0 0-1 0 0,1 1 0 0 0,0 0 0 0 0,1 0 0 0 0,1 1 1 0 0,0 0-1 0 0,0 1 0 0 0,1 0 0 0 0,1 0 0 0 0,0 0 1 0 0,1 0-1 0 0,1 1 0 0 0,0-1 0 0 0,1 1 0 0 0,0 12 10 0 0,2-25-8 0 0,0 0-1 0 0,0 0 0 0 0,0 0 0 0 0,0 0 0 0 0,1 0 0 0 0,-1 0 0 0 0,1 0 0 0 0,-1-1 0 0 0,1 1 1 0 0,0 0-1 0 0,-1 0 0 0 0,1-1 0 0 0,0 1 0 0 0,0 0 0 0 0,0-1 0 0 0,0 1 0 0 0,1-1 0 0 0,-1 1 0 0 0,0-1 1 0 0,1 0-1 0 0,-1 0 0 0 0,1 1 0 0 0,-1-1 0 0 0,1 0 0 0 0,-1 0 0 0 0,1 0 0 0 0,0-1 0 0 0,0 1 1 0 0,-1 0-1 0 0,1-1 0 0 0,0 1 0 0 0,0-1 0 0 0,0 1 0 0 0,0-1 0 0 0,0 0 0 0 0,-1 0 0 0 0,1 0 0 0 0,0 0 1 0 0,1 0 8 0 0,75-20 82 0 0,178-168 920 0 0,-253 186-996 0 0,0 0-1 0 0,0 0 1 0 0,1 0 0 0 0,-1 1 0 0 0,1 0-1 0 0,-1-1 1 0 0,1 1 0 0 0,0 1-1 0 0,-1-1 1 0 0,1 0 0 0 0,0 1 0 0 0,0 0-1 0 0,-1 0 1 0 0,1 0 0 0 0,0 0-1 0 0,0 1 1 0 0,-1-1 0 0 0,1 1 0 0 0,0 0-1 0 0,-1 0 1 0 0,1 1 0 0 0,-1-1 0 0 0,1 1-1 0 0,-1-1 1 0 0,0 1 0 0 0,1 0-1 0 0,-1 0 1 0 0,0 1 0 0 0,0-1 0 0 0,-1 0-1 0 0,1 1 1 0 0,0 0 0 0 0,-1 0-1 0 0,0 0 1 0 0,1 0 0 0 0,-1 0 0 0 0,0 0-1 0 0,0 2-5 0 0,4 18 37 0 0,-1 0 0 0 0,-1 0 0 0 0,-1 0 0 0 0,-1 0 0 0 0,-1 1-1 0 0,-1-1 1 0 0,-1 0 0 0 0,-5 24-37 0 0,-10 229-56 0 0,16-224 16 0 0,2-25 31 0 0,-1 0-1 0 0,-1 1 1 0 0,-2-1-1 0 0,-1 0 1 0 0,-1 0-1 0 0,-1 0 1 0 0,-1 0-1 0 0,-1-1 1 0 0,-10 23 9 0 0,11-40-1 0 0,1-1 0 0 0,-1 0 0 0 0,0 0 0 0 0,-1 0 0 0 0,0 0 0 0 0,0-1 0 0 0,-1 0 0 0 0,0-1 0 0 0,0 0 0 0 0,0 0 0 0 0,-1-1 0 0 0,1 0 0 0 0,-2 0 0 0 0,1-1 0 0 0,0 0 0 0 0,-1 0 0 0 0,0-1 0 0 0,1-1 0 0 0,-1 0 0 0 0,0 0 1 0 0,-1-1-1 0 0,1 0 0 0 0,0-1 0 0 0,0 0 0 0 0,-1 0 1 0 0,7-2-1 0 0,-1 0 1 0 0,1-1-1 0 0,0 1 1 0 0,0-1 0 0 0,0 0-1 0 0,0 0 1 0 0,0 0-1 0 0,1 0 1 0 0,-1-1-1 0 0,1 1 1 0 0,0-1-1 0 0,0 0 1 0 0,0 0 0 0 0,1 0-1 0 0,0 0 1 0 0,-1-1-1 0 0,1 1 1 0 0,1-1-1 0 0,-1 1 1 0 0,1-1 0 0 0,-1 0-1 0 0,1 0 1 0 0,1 1-1 0 0,-1-1 1 0 0,1 0-1 0 0,-1 0 1 0 0,2 0 0 0 0,-1 0-1 0 0,0 0 1 0 0,1 1-1 0 0,0-1 1 0 0,0 0-1 0 0,0 0 1 0 0,1 1 0 0 0,0-1-1 0 0,-1 1 1 0 0,2-1-1 0 0,-1 1 1 0 0,0 0-1 0 0,3-2 1 0 0,26-38-96 0 0,3 1-1 0 0,1 2 0 0 0,3 2 0 0 0,0 1 1 0 0,36-26 96 0 0,-64 56-54 0 0,51-51-1016 0 0,-14 13-6822 0 0,-36 35-88 0 0,-6 3-1129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2208 0 0,'0'0'1185'0'0,"0"0"72"0"0,0 0 190 0 0,0 0 116 0 0,0 0 35 0 0,0 0-124 0 0,0 0-207 0 0,0 0-183 0 0,0 0-172 0 0,0 0-121 0 0,0 0-134 0 0,-35 4-105 0 0,-110 16-90 0 0,68 6 305 0 0,-27 32 1733 0 0,103-57-2488 0 0,1 0-1 0 0,-1 0 1 0 0,0 0-1 0 0,1 0 1 0 0,-1 0-1 0 0,0 0 1 0 0,1 1-1 0 0,-1-1 1 0 0,1 0 0 0 0,0 0-1 0 0,-1 1 1 0 0,1-1-1 0 0,0 0 1 0 0,0 0-1 0 0,0 1 1 0 0,0-1-1 0 0,0 0 1 0 0,0 1-1 0 0,0-1 1 0 0,0 0-1 0 0,0 1 1 0 0,1-1-1 0 0,-1 0 1 0 0,1 0-1 0 0,-1 0 1 0 0,1 1 0 0 0,-1-1-1 0 0,1 0 1 0 0,-1 0-1 0 0,1 0 1 0 0,0 0-1 0 0,0 0 1 0 0,0 0-1 0 0,0 0 1 0 0,-1 0-1 0 0,1 0 1 0 0,1 0-1 0 0,-1-1 1 0 0,0 1-1 0 0,0 0-11 0 0,46 31 166 0 0,150 56 511 0 0,-194-84-622 0 0,0 0 1 0 0,-1 0-1 0 0,1 0 0 0 0,-1 0 0 0 0,1 0 0 0 0,-1 1 0 0 0,-1-1 0 0 0,1 1 0 0 0,-1-1 0 0 0,1 1 0 0 0,-1-1 0 0 0,-1 1 0 0 0,1 0 0 0 0,-1 0 0 0 0,1 0 0 0 0,-2-1 0 0 0,1 1 0 0 0,0 0 0 0 0,-1 0 0 0 0,0-1 0 0 0,0 1 0 0 0,0 0 0 0 0,-1-1 0 0 0,1 1 0 0 0,-1-1 0 0 0,0 1 0 0 0,0-1 0 0 0,-1 0 0 0 0,0 0 0 0 0,1 0 0 0 0,-1 0 0 0 0,0-1 0 0 0,-1 1 0 0 0,1-1 0 0 0,-1 0 0 0 0,1 1 0 0 0,-1-2 0 0 0,0 1 0 0 0,0 0 0 0 0,0-1 0 0 0,-2 1-55 0 0,-8 7 22 0 0,-1 0 1 0 0,0 0-1 0 0,-1-2 1 0 0,0 0-1 0 0,0 0 1 0 0,-1-2 0 0 0,1 0-1 0 0,-2-1 1 0 0,1 0-1 0 0,-1-2 1 0 0,1 0-1 0 0,-1-1 1 0 0,-14 0-23 0 0,28-2-191 0 0,-28-6-64 0 0,30-15-5250 0 0,16 6-3526 0 0,-8 10 436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0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69 7802 0 0,'0'0'1424'0'0,"0"0"-154"0"0,0 0 138 0 0,0 0 204 0 0,0 0 87 0 0,0 0-117 0 0,0 0-294 0 0,0 0-317 0 0,-26 36-265 0 0,-77 115-208 0 0,78-92-144 0 0,25-54-322 0 0,0 0 0 0 0,0 0 0 0 0,1 0 1 0 0,-1 0-1 0 0,1 0 0 0 0,0-1 0 0 0,1 1 0 0 0,-1 0 0 0 0,1 0 1 0 0,0-1-1 0 0,0 1 0 0 0,1-1 0 0 0,-1 0 0 0 0,1 0 1 0 0,0 0-1 0 0,0 0 0 0 0,0 0 0 0 0,1-1 0 0 0,-1 1 1 0 0,1-1-1 0 0,0 0 0 0 0,0 0 0 0 0,0 0 0 0 0,0 0 1 0 0,0-1-1 0 0,1 0 0 0 0,-1 0 0 0 0,1 0 0 0 0,0 0 1 0 0,-1-1-1 0 0,1 0 0 0 0,0 0 0 0 0,0 0 0 0 0,0-1 0 0 0,0 1 1 0 0,0-1-33 0 0,11-1 95 0 0,0-1 1 0 0,-1-1-1 0 0,1-1 0 0 0,-1 0 1 0 0,0 0-1 0 0,0-2 1 0 0,-1 0-1 0 0,1 0 0 0 0,-1-2 1 0 0,0 1-1 0 0,-1-2 1 0 0,0 0-1 0 0,0-1 1 0 0,-1 0-1 0 0,-1 0 0 0 0,1-2 1 0 0,-2 1-1 0 0,1-1 1 0 0,-2-1-1 0 0,0 0 1 0 0,0 0-1 0 0,-1-1 0 0 0,-1 0 1 0 0,0 0-1 0 0,-1-1 1 0 0,-1 0-1 0 0,2-5-95 0 0,-5 16-34 0 0,0-1 0 0 0,0 0-1 0 0,-1 0 1 0 0,1 0 0 0 0,-1 0-1 0 0,0 0 1 0 0,0-1 0 0 0,-1 1 0 0 0,1 0-1 0 0,-1 0 1 0 0,-1-1 0 0 0,1 1-1 0 0,-1 0 1 0 0,1 0 0 0 0,-2 0 0 0 0,1-1-1 0 0,0 1 1 0 0,-1 0 0 0 0,0 1-1 0 0,0-1 1 0 0,-1 0 0 0 0,1 1 0 0 0,-1-1-1 0 0,0 1 1 0 0,0 0 0 0 0,0 0-1 0 0,-1 0 1 0 0,0 0 0 0 0,1 0 0 0 0,-1 1-1 0 0,-1 0 1 0 0,1 0 0 0 0,0 0-1 0 0,-1 0 1 0 0,1 0 0 0 0,-1 1 0 0 0,0 0-1 0 0,-2-1 35 0 0,-61 6-3834 0 0,49 6-314 0 0,0 5-3286 0 0,11-6-196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1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1 428 2561 0 0,'0'0'3484'0'0,"0"0"-982"0"0,0 0-532 0 0,0 0-176 0 0,0 0-135 0 0,0 0-182 0 0,0 0-182 0 0,0 0-212 0 0,0 0-200 0 0,0 0-156 0 0,0 0-135 0 0,0 0-71 0 0,22-34-51 0 0,70-108-55 0 0,-77 116-154 0 0,2 0 1 0 0,1 1 0 0 0,1 1 0 0 0,1 0-1 0 0,1 1 1 0 0,1 2 0 0 0,5-4-262 0 0,-27 25 2 0 0,6-6 12 0 0,0 0 0 0 0,0 1 0 0 0,1-1 0 0 0,-1 2 0 0 0,1-1 0 0 0,0 0 0 0 0,0 1 0 0 0,1 1 0 0 0,-1-1 0 0 0,1 1-1 0 0,0 0 1 0 0,7-1-14 0 0,-14 5-5 0 0,1 0-1 0 0,-1 0 0 0 0,0 1 0 0 0,1-1 0 0 0,-1 0 0 0 0,0 1 1 0 0,0-1-1 0 0,0 0 0 0 0,0 1 0 0 0,0 0 0 0 0,0-1 0 0 0,0 1 1 0 0,-1-1-1 0 0,1 1 0 0 0,-1 0 0 0 0,1 0 0 0 0,-1-1 0 0 0,1 1 1 0 0,-1 0-1 0 0,0 0 0 0 0,0 0 0 0 0,0-1 0 0 0,0 1 0 0 0,0 0 1 0 0,-1 1 5 0 0,1-3 1 0 0,0 17 54 0 0,-1 0 0 0 0,-1 0 0 0 0,-1-1 0 0 0,0 1-1 0 0,-1-1 1 0 0,-1 0 0 0 0,-4 11-55 0 0,-7 22 58 0 0,14-6-108 0 0,51-48 244 0 0,178-151 141 0 0,-48 45-335 0 0,-179 110-5 0 0,1 1 1 0 0,-1 0 0 0 0,1-1 0 0 0,-1 1 0 0 0,1 0 0 0 0,-1 0 0 0 0,1-1 0 0 0,-1 1 0 0 0,1 0 0 0 0,-1 0 0 0 0,1 0 0 0 0,-1 0-1 0 0,1 0 1 0 0,-1 0 0 0 0,1 0 0 0 0,-1 0 0 0 0,1 0 0 0 0,-1 0 0 0 0,1 0 0 0 0,0 0 0 0 0,-1 0 0 0 0,1 0 0 0 0,-1 0 0 0 0,1 1 0 0 0,-1-1-1 0 0,1 0 1 0 0,-1 0 0 0 0,1 1 0 0 0,-1-1 0 0 0,0 0 0 0 0,1 1 0 0 0,-1-1 0 0 0,1 0 0 0 0,-1 1 0 0 0,0-1 0 0 0,1 1 0 0 0,-1-1-1 0 0,0 1 1 0 0,1-1 0 0 0,-1 0 0 0 0,0 1 0 0 0,0-1 0 0 0,1 1 0 0 0,-1-1 0 0 0,0 1 0 0 0,0 0 0 0 0,0-1 0 0 0,0 1 0 0 0,0-1 0 0 0,0 1-1 0 0,0-1 1 0 0,0 1 0 0 0,0-1 0 0 0,0 1 0 0 0,0-1 0 0 0,0 1 0 0 0,0-1 0 0 0,0 1 0 0 0,-1 0 0 0 0,1-1 0 0 0,0 1 0 0 0,0-1-1 0 0,0 1 1 0 0,-1-1 0 0 0,1 0 0 0 0,-1 1 4 0 0,-14 46 192 0 0,11-39-185 0 0,3-6-5 0 0,-4 10-23 0 0,0 0 1 0 0,0 0 0 0 0,1 1 0 0 0,1-1-1 0 0,0 1 1 0 0,1 0 0 0 0,0 0-1 0 0,1 0 1 0 0,0 0 0 0 0,1 0 0 0 0,1 0-1 0 0,1 5 21 0 0,40 16-1419 0 0,-24-30-2264 0 0,-3-2-4669 0 0,-10-2-2092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1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0,'0'0'531'0'0,"0"0"909"0"0,0 0 420 0 0,0 0 330 0 0,0 0 229 0 0,0 0 2 0 0,0 0-90 0 0,0 0-306 0 0,0 0-386 0 0,0 0-359 0 0,34-9-303 0 0,106-32-216 0 0,-80 13 148 0 0,-54 21-730 0 0,1-1-46 0 0,0 0 1 0 0,-1 0-1 0 0,0 0 1 0 0,0-1-1 0 0,-1 0 1 0 0,0 0-1 0 0,0 0 0 0 0,-1 0 1 0 0,0-1-1 0 0,-1 0 1 0 0,0 0-1 0 0,-1 0 1 0 0,0 0-1 0 0,-1 0 1 0 0,1-9-134 0 0,-3 16 1 0 0,0 1 1 0 0,0 0-1 0 0,0 0 1 0 0,-1 0-1 0 0,1 0 1 0 0,-1 0-1 0 0,1 0 1 0 0,-1 0 0 0 0,0 0-1 0 0,0 1 1 0 0,1-1-1 0 0,-1 1 1 0 0,0-1-1 0 0,0 1 1 0 0,-1 0 0 0 0,1-1-1 0 0,0 1 1 0 0,0 0-1 0 0,-1 1 1 0 0,1-1-1 0 0,0 0 1 0 0,-1 1-1 0 0,1-1 1 0 0,-1 1 0 0 0,1 0-1 0 0,-1 0 1 0 0,1 0-1 0 0,-1 0 1 0 0,1 0-1 0 0,0 0 1 0 0,-1 1 0 0 0,1-1-1 0 0,-1 1 1 0 0,-1 0-2 0 0,-6 0-33 0 0,0 1 17 0 0,0 2 0 0 0,1-1 0 0 0,-1 2 0 0 0,1-1 0 0 0,-1 1 1 0 0,2 0-1 0 0,-1 1 0 0 0,0 0 0 0 0,1 1 0 0 0,0-1 0 0 0,1 2 1 0 0,-1-1-1 0 0,1 1 0 0 0,1 0 0 0 0,0 0 0 0 0,-4 7 16 0 0,2-4-5 0 0,0-1 0 0 0,1 1 0 0 0,0 0 0 0 0,1 0 0 0 0,0 1 0 0 0,1-1 0 0 0,0 1 0 0 0,1 1 0 0 0,1-1 0 0 0,-1 0 0 0 0,2 1 0 0 0,0 0 0 0 0,1 0 0 0 0,0 0 0 0 0,0-1 0 0 0,2 10 5 0 0,3-13-51 0 0,0-1 0 0 0,1 1 1 0 0,0-1-1 0 0,0 0 0 0 0,1 0 0 0 0,0 0 0 0 0,1-1 0 0 0,-1 0 0 0 0,1-1 1 0 0,1 1-1 0 0,-1-1 0 0 0,1 0 0 0 0,0-1 0 0 0,0 0 0 0 0,1 0 0 0 0,-1-1 1 0 0,1 0-1 0 0,0 0 0 0 0,0-1 0 0 0,1-1 0 0 0,-1 1 0 0 0,7 0 51 0 0,27 4-2011 0 0,-15-6-5737 0 0,-18-1-3256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4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3 971 400 0 0,'0'0'1834'0'0,"0"0"-341"0"0,0 0 118 0 0,0 0 299 0 0,0 0 159 0 0,0 0-113 0 0,0 0-310 0 0,0 0-339 0 0,0 0-242 0 0,0 0-114 0 0,0 0-55 0 0,0 0-10 0 0,-3 3 21 0 0,3-3-660 0 0,1 0 0 0 0,-1 0 0 0 0,0 1 0 0 0,0-1 0 0 0,1 0 0 0 0,-1 0 1 0 0,0 0-1 0 0,0 0 0 0 0,1 1 0 0 0,-1-1 0 0 0,0 0 0 0 0,0 0 0 0 0,0 1 0 0 0,0-1 1 0 0,0 0-1 0 0,1 0 0 0 0,-1 1-247 0 0,36-28 2459 0 0,74-99-116 0 0,-110 126-2331 0 0,0 0 1 0 0,1 1-1 0 0,-1-1 1 0 0,0 0-1 0 0,0 0 1 0 0,0 0-1 0 0,0 0 1 0 0,0 0-1 0 0,1 1 0 0 0,-1-1 1 0 0,0 0-1 0 0,0 0 1 0 0,0 0-1 0 0,0 0 1 0 0,1 0-1 0 0,-1 0 1 0 0,0 0-1 0 0,0 1 1 0 0,1-1-1 0 0,-1 0 0 0 0,0 0 1 0 0,0 0-1 0 0,0 0 1 0 0,1 0-1 0 0,-1 0 1 0 0,0 0-1 0 0,0 0 1 0 0,0 0-1 0 0,1 0 0 0 0,-1 0 1 0 0,0-1-1 0 0,0 1 1 0 0,1 0-1 0 0,-1 0 1 0 0,0 0-1 0 0,0 0 1 0 0,0 0-1 0 0,0 0 1 0 0,1 0-1 0 0,-1-1-12 0 0,-1 15-9 0 0,14 110 237 0 0,-12-33-149 0 0,1 39-36 0 0,-5 1-1 0 0,-6-1 1 0 0,-5-1 0 0 0,-8 7-43 0 0,2-36 48 0 0,28-231 663 0 0,10 65-702 0 0,2 1 0 0 0,4 0 0 0 0,2 2 0 0 0,18-29-9 0 0,-22 43-12 0 0,2 1 1 0 0,2 1-1 0 0,2 1 1 0 0,2 1-1 0 0,3 2 1 0 0,0 1-1 0 0,3 2 1 0 0,2 1-1 0 0,1 2 1 0 0,1 1-1 0 0,9-2 12 0 0,-42 33-12 0 0,0-1-1 0 0,1 1 1 0 0,0 1 0 0 0,0-1-1 0 0,0 1 1 0 0,0 1-1 0 0,0 0 1 0 0,1 0 0 0 0,0 0-1 0 0,-1 1 1 0 0,1 1 0 0 0,0-1-1 0 0,0 1 1 0 0,0 1 0 0 0,1 0 12 0 0,-8 2-6 0 0,0 1 1 0 0,1 0-1 0 0,-1 0 0 0 0,0 0 1 0 0,-1 0-1 0 0,1 0 1 0 0,0 0-1 0 0,-1 1 1 0 0,0-1-1 0 0,0 0 1 0 0,0 1-1 0 0,0-1 1 0 0,0 1-1 0 0,-1-1 1 0 0,0 1-1 0 0,1-1 1 0 0,-1 1-1 0 0,-1 0 1 0 0,1-1-1 0 0,0 1 0 0 0,-1-1 1 0 0,0 1-1 0 0,0-1 1 0 0,0 1-1 0 0,0-1 1 0 0,0 0-1 0 0,-1 1 6 0 0,-10 22 9 0 0,-2 0 1 0 0,-1 0-1 0 0,0-1 0 0 0,-2-1 0 0 0,-1-1 0 0 0,-1-1 1 0 0,-1 0-1 0 0,-1-1 0 0 0,-4 1-9 0 0,13-7-43 0 0,-2-1 0 0 0,0 0 0 0 0,-1-1 1 0 0,0 0-1 0 0,0-2 0 0 0,-2 0 0 0 0,1 0 0 0 0,-2-2 0 0 0,1 0 1 0 0,-1-1-1 0 0,0-1 0 0 0,-1 0 0 0 0,1-2 0 0 0,-2 0 0 0 0,1-1 1 0 0,0-1-1 0 0,-8 0 43 0 0,-22-14-2435 0 0,47 10 2157 0 0,1-1 1 0 0,0 1 0 0 0,0 0 0 0 0,0 0-1 0 0,0-1 1 0 0,0 1 0 0 0,0-1 0 0 0,0 1-1 0 0,1 0 1 0 0,-1-1 0 0 0,0 0 0 0 0,1 1-1 0 0,-1-1 1 0 0,1 1 0 0 0,0-1 0 0 0,-1 0-1 0 0,1 1 1 0 0,0-1 0 0 0,0 0-1 0 0,0 1 1 0 0,0-1 0 0 0,0 0 0 0 0,1 1-1 0 0,-1-1 1 0 0,0 1 0 0 0,1-1 0 0 0,-1 0-1 0 0,1 1 1 0 0,0-2 277 0 0,6-11-5957 0 0,-2 5-5183 0 0</inkml:trace>
  <inkml:trace contextRef="#ctx0" brushRef="#br0" timeOffset="816.439">1257 740 400 0 0,'0'0'2037'0'0,"0"0"-41"0"0,0 0 318 0 0,0 0 290 0 0,0 0-38 0 0,0 0-296 0 0,0 0-406 0 0,0 0-362 0 0,0 0-228 0 0,0 0-154 0 0,0 0-112 0 0,0 0-105 0 0,0 0-107 0 0,-31 21-92 0 0,-97 68-86 0 0,60-43 91 0 0,-30 33 526 0 0,93-74-1221 0 0,1-1-1 0 0,-1 1 1 0 0,1 0 0 0 0,0 0-1 0 0,1 0 1 0 0,-1 1-1 0 0,1 0 1 0 0,0-1 0 0 0,0 1-1 0 0,1 0 1 0 0,-1 0 0 0 0,1 1-1 0 0,1-1 1 0 0,-1 0-1 0 0,1 1 1 0 0,0-1 0 0 0,1 0-1 0 0,0 1 1 0 0,0-1-1 0 0,0 1 1 0 0,1-1 0 0 0,-1 1-1 0 0,2-1 1 0 0,-1 2-14 0 0,3-4 6 0 0,1 0 0 0 0,-1 0-1 0 0,0 0 1 0 0,1-1 0 0 0,0 0 0 0 0,0 0 0 0 0,0 0-1 0 0,0-1 1 0 0,0 1 0 0 0,0-1 0 0 0,1 0 0 0 0,-1-1-1 0 0,1 1 1 0 0,-1-1 0 0 0,1 0 0 0 0,0-1 0 0 0,0 0-1 0 0,-1 1 1 0 0,1-2 0 0 0,0 1 0 0 0,-1-1 0 0 0,1 1-1 0 0,5-3-5 0 0,11-4 35 0 0,1 0-1 0 0,-2-2 1 0 0,1 0-1 0 0,-2-1 1 0 0,1-2-1 0 0,-1 0 1 0 0,14-12-35 0 0,-10 9 28 0 0,134-120 181 0 0,-118 100-204 0 0,-39 35-41 0 0,-1 0-12 0 0,-1 35-149 0 0,-9 2 175 0 0,7-31 4 0 0,1-1 0 0 0,-1 0 0 0 0,1 1 0 0 0,0 0 0 0 0,0-1 0 0 0,1 1 1 0 0,0 0-1 0 0,0 0 0 0 0,0 0 0 0 0,1 0 0 0 0,0 0 0 0 0,0-1 0 0 0,0 1 0 0 0,1 0 0 0 0,0 0 0 0 0,0 0 0 0 0,0 0 0 0 0,1 0 0 0 0,0-1 0 0 0,0 1 0 0 0,0-1 0 0 0,1 0 0 0 0,0 1 0 0 0,0-1 0 0 0,0 0 0 0 0,1 0 0 0 0,-1-1 0 0 0,1 1 0 0 0,0-1 0 0 0,1 0 0 0 0,0 1 18 0 0,6-1 22 0 0,0-1 0 0 0,1 0 0 0 0,-1 0-1 0 0,1-1 1 0 0,0 0 0 0 0,0-1 0 0 0,0-1 0 0 0,0 0-1 0 0,0 0 1 0 0,0-1 0 0 0,-1-1 0 0 0,1 0 0 0 0,0 0-1 0 0,-1-1 1 0 0,1-1 0 0 0,-1 0 0 0 0,0 0 0 0 0,0-1-1 0 0,0-1 1 0 0,-1 0 0 0 0,0 0 0 0 0,0-1 0 0 0,5-5-22 0 0,38-22 253 0 0,-3-3 0 0 0,0-2 1 0 0,-3-2-1 0 0,5-8-253 0 0,-24 22 14 0 0,-2-2-1 0 0,-1 0 1 0 0,-1-2 0 0 0,-2 0-1 0 0,-1-1 1 0 0,-2-2 0 0 0,-1 0-1 0 0,-1-1 1 0 0,-2 0 0 0 0,-1-1-1 0 0,-3-1 1 0 0,0 0-1 0 0,-3-1 1 0 0,-1 0 0 0 0,-1 0-1 0 0,-3 0 1 0 0,-1-1 0 0 0,-2-13-14 0 0,0 44 6 0 0,-1 0 0 0 0,0-1 0 0 0,0 1 0 0 0,-1 0 0 0 0,0 0 0 0 0,0 0-1 0 0,-1 0 1 0 0,0 0 0 0 0,0 1 0 0 0,-1-1 0 0 0,0 1 0 0 0,-1 0 0 0 0,1 0 0 0 0,-1 0 0 0 0,-1 1 0 0 0,1-1 0 0 0,-1 1 0 0 0,0 1 0 0 0,-1-1 0 0 0,1 1 0 0 0,-1 0 0 0 0,0 1 0 0 0,0-1 0 0 0,0 1 0 0 0,-1 1 0 0 0,0-1 0 0 0,1 1 0 0 0,-1 1 0 0 0,0 0 0 0 0,-1 0 0 0 0,1 0 0 0 0,0 1 0 0 0,0 0 0 0 0,-1 1 0 0 0,1-1 0 0 0,0 2 0 0 0,-4 0-6 0 0,6 1-1 0 0,0 1-1 0 0,0 0 1 0 0,0 1-1 0 0,1 0 1 0 0,-1 0-1 0 0,1 0 1 0 0,0 0-1 0 0,0 1 1 0 0,0 0-1 0 0,1 0 1 0 0,-1 0-1 0 0,1 0 1 0 0,1 1-1 0 0,-1 0 1 0 0,1 0-1 0 0,0 0 1 0 0,0 0-1 0 0,0 0 1 0 0,1 0-1 0 0,0 1 1 0 0,1-1-1 0 0,-1 1 1 0 0,1 0 0 0 0,0-1-1 0 0,1 1 1 0 0,0 0-1 0 0,0 0 1 0 0,0 1 1 0 0,0 48 41 0 0,3 0 0 0 0,2 0 0 0 0,2-1-1 0 0,3 0 1 0 0,2 0 0 0 0,2-1 0 0 0,9 17-41 0 0,93 221 190 0 0,-107-275-190 0 0,-1 1-1 0 0,-1 0 1 0 0,-1 1 0 0 0,0 0 0 0 0,-2-1 0 0 0,0 1 0 0 0,-1 1-1 0 0,1 17 1 0 0,-4-36-25 0 0,0-1-24 0 0,0 0-22 0 0,0 0 3 0 0,0 0-39 0 0,0 0-59 0 0,-7-23-2695 0 0,-4 11 958 0 0,1 1-1593 0 0,5 3-2494 0 0,1 0-5365 0 0</inkml:trace>
  <inkml:trace contextRef="#ctx0" brushRef="#br0" timeOffset="1052.286">1504 590 13531 0 0,'0'0'1588'0'0,"0"0"-374"0"0,0 0 15 0 0,0 0 77 0 0,0 0-48 0 0,0 0-169 0 0,0 0-211 0 0,36-1-174 0 0,119-1-72 0 0,214-11 1638 0 0,-322 9-2456 0 0,-1-1 1 0 0,0-3-1 0 0,0-2 0 0 0,-1-1 1 0 0,-1-3-1 0 0,6-4 186 0 0,-5-8-2378 0 0,-17 4-5235 0 0,-18 13-2636 0 0</inkml:trace>
  <inkml:trace contextRef="#ctx0" brushRef="#br0" timeOffset="1464.233">2737 0 12059 0 0,'0'0'2831'0'0,"0"0"-1367"0"0,0 0-492 0 0,0 0 118 0 0,0 0 169 0 0,0 0 101 0 0,0 0-89 0 0,0 0-216 0 0,0 0-184 0 0,0 0-164 0 0,-14 34-113 0 0,-44 106-61 0 0,10 22 740 0 0,27-90-856 0 0,-2-5-293 0 0,4 2 0 0 0,2 0 1 0 0,4 1-1 0 0,3 1 1 0 0,3 0-1 0 0,2 25-124 0 0,4-91 2 0 0,1 0-1 0 0,0 1 1 0 0,1-1-1 0 0,-1 0 1 0 0,1 0-1 0 0,0 0 1 0 0,0 0-1 0 0,0 0 1 0 0,1 0-1 0 0,0-1 1 0 0,0 1-1 0 0,0 0 1 0 0,0-1-1 0 0,1 0 1 0 0,0 1-1 0 0,0-1 1 0 0,0 0-1 0 0,0 0 1 0 0,1-1-1 0 0,0 1 1 0 0,-1-1-1 0 0,1 1 1 0 0,0-1-1 0 0,1 0 1 0 0,-1-1-1 0 0,0 1 1 0 0,1-1-1 0 0,0 0 1 0 0,-1 0-1 0 0,2 0-1 0 0,11-3 23 0 0,-1 0-1 0 0,1-1 0 0 0,-1-1 0 0 0,1 0 1 0 0,-1-2-1 0 0,0 1 0 0 0,-1-2 0 0 0,1 0 1 0 0,-1-1-1 0 0,0-1 0 0 0,-1 0 0 0 0,1-1 0 0 0,6-6-22 0 0,65-33 60 0 0,116-35 9 0 0,-131 73-69 0 0,-69 12 12 0 0,0 1 1 0 0,0-1-1 0 0,-1 1 0 0 0,1-1 1 0 0,-1 1-1 0 0,0 0 0 0 0,0-1 1 0 0,0 1-1 0 0,0 0 0 0 0,0 0 1 0 0,0 0-1 0 0,-1 0 0 0 0,0 0 1 0 0,1 0-1 0 0,-1 0 0 0 0,0 0 1 0 0,-1 0-1 0 0,1 0 1 0 0,0 0-1 0 0,-1 0 0 0 0,1-1 1 0 0,-1 1-1 0 0,-1 2-12 0 0,-19 66 184 0 0,-5 47 60 0 0,26-115-261 0 0,0 0 0 0 0,0 1 0 0 0,0-1 1 0 0,0 0-1 0 0,0 0 0 0 0,0 1 0 0 0,1-1 0 0 0,0 0 0 0 0,-1 0 0 0 0,1 0 1 0 0,0 0-1 0 0,1 0 0 0 0,-1 0 0 0 0,1 0 0 0 0,-1 0 0 0 0,1-1 0 0 0,0 1 1 0 0,0-1-1 0 0,0 1 0 0 0,0-1 0 0 0,0 1 0 0 0,0-1 0 0 0,1 0 0 0 0,-1 0 1 0 0,1 0-1 0 0,0-1 0 0 0,0 1 0 0 0,-1-1 0 0 0,1 1 0 0 0,0-1 1 0 0,0 0-1 0 0,0 0 0 0 0,1 0 0 0 0,-1 0 0 0 0,0-1 0 0 0,2 1 17 0 0,11-11-2420 0 0,-14 1-5188 0 0,-2 9 6565 0 0,2-4-11499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1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483 371 0 0 0,'0'0'459'0'0,"0"0"1158"0"0,0 0 683 0 0,0 0 249 0 0,0 0-140 0 0,0 0-410 0 0,0 0-424 0 0,0 0-248 0 0,0 0-119 0 0,0 0-86 0 0,0 0-69 0 0,0 0-127 0 0,0 0-127 0 0,0 0-123 0 0,0 0-100 0 0,0 0-56 0 0,-2 2 2809 0 0,-8 5-2662 0 0,-116 35 1588 0 0,12 20-1519 0 0,-35 61-105 0 0,140-112-599 0 0,0 1 0 0 0,1-1 1 0 0,0 1-1 0 0,1 1 0 0 0,1 0 1 0 0,0 0-1 0 0,0 0 0 0 0,1 1 1 0 0,1-1-1 0 0,0 1 0 0 0,1 0 1 0 0,0 1-1 0 0,2-1 0 0 0,-1 0 1 0 0,2 1-1 0 0,0-1 0 0 0,1 3-32 0 0,2-8 38 0 0,0-1 0 0 0,1 0 0 0 0,1 0 0 0 0,-1 0 0 0 0,1 0 0 0 0,0-1 0 0 0,1 0 0 0 0,0 0 0 0 0,0 0 0 0 0,1-1 0 0 0,-1 0 0 0 0,1 0 0 0 0,1-1 0 0 0,-1 1 0 0 0,1-2 0 0 0,0 1 0 0 0,0-1 0 0 0,0 0 0 0 0,0-1 0 0 0,1 0 0 0 0,0 0 0 0 0,0-1 0 0 0,-1 0 0 0 0,1-1 0 0 0,5 1-38 0 0,5 1 105 0 0,1 0 0 0 0,-1-1 0 0 0,1-2 0 0 0,-1 1 0 0 0,1-2 0 0 0,-1-1 1 0 0,1 0-1 0 0,-1-2 0 0 0,0 0 0 0 0,0-1 0 0 0,3-2-105 0 0,-12-6-501 0 0,-10 1-5979 0 0,0 6-173 0 0,0-1-5708 0 0</inkml:trace>
  <inkml:trace contextRef="#ctx0" brushRef="#br0" timeOffset="1016.954">893 491 6721 0 0,'0'0'3620'0'0,"0"0"-1158"0"0,0 0-579 0 0,0 0-43 0 0,0 0-43 0 0,0 0-196 0 0,0 0-318 0 0,0 0-348 0 0,0 0-271 0 0,0 0-144 0 0,0 0-62 0 0,0 0-61 0 0,0 0-22 0 0,-24 23 752 0 0,-10 47-468 0 0,13 25-379 0 0,11 60-146 0 0,11-151-130 0 0,-1-1 0 0 0,1 1 0 0 0,-1 0 0 0 0,1 0 0 0 0,0-1-1 0 0,0 1 1 0 0,1-1 0 0 0,-1 1 0 0 0,1-1 0 0 0,0 1 0 0 0,0-1 0 0 0,0 0-1 0 0,0 0 1 0 0,1 0 0 0 0,-1 0 0 0 0,1 0 0 0 0,0-1 0 0 0,-1 1-1 0 0,1-1 1 0 0,1 0 0 0 0,-1 1 0 0 0,0-1 0 0 0,0-1 0 0 0,1 1-1 0 0,-1 0 1 0 0,1-1 0 0 0,-1 0 0 0 0,1 0 0 0 0,0 0 0 0 0,3 0-4 0 0,2 2 48 0 0,0-2 1 0 0,0 1-1 0 0,0-2 1 0 0,0 1-1 0 0,0-1 1 0 0,0 0-1 0 0,0-1 1 0 0,0 0-1 0 0,0 0 1 0 0,0-1-1 0 0,0 0 1 0 0,5-3-49 0 0,16-8 119 0 0,0-2 0 0 0,-2-1-1 0 0,0-1 1 0 0,-1-1 0 0 0,0-2 0 0 0,-2 0 0 0 0,0-2 0 0 0,15-18-119 0 0,89-109 158 0 0,-177 190-244 0 0,41-35 74 0 0,-1 1-1 0 0,1 0 1 0 0,0 0 0 0 0,1 1 0 0 0,0 0 0 0 0,0 0-1 0 0,1 1 1 0 0,0-1 0 0 0,0 1 0 0 0,1 0 0 0 0,0 1 0 0 0,0-1-1 0 0,1 1 1 0 0,1-1 0 0 0,0 1 0 0 0,0 0 0 0 0,0 0-1 0 0,2 0 1 0 0,-1 0 0 0 0,1 0 0 0 0,1 0 0 0 0,0 7 12 0 0,3-11-1 0 0,0 1 1 0 0,0-1-1 0 0,0 0 1 0 0,1-1 0 0 0,0 1-1 0 0,0-1 1 0 0,0 0-1 0 0,1 0 1 0 0,0 0-1 0 0,0-1 1 0 0,0 0 0 0 0,0 0-1 0 0,1-1 1 0 0,-1 0-1 0 0,1 0 1 0 0,0 0-1 0 0,0-1 1 0 0,0 0 0 0 0,0 0-1 0 0,0-1 1 0 0,0 0-1 0 0,6 0 1 0 0,4 1 22 0 0,1-2 1 0 0,0 0-1 0 0,-1-1 0 0 0,1 0 0 0 0,-1-2 0 0 0,0 0 0 0 0,0-1 0 0 0,0-1 0 0 0,0 0 0 0 0,0-1 1 0 0,-1-1-1 0 0,0-1 0 0 0,-1 0 0 0 0,0-1 0 0 0,0-1 0 0 0,-1 0 0 0 0,0-1 0 0 0,0 0 0 0 0,2-5-22 0 0,19-19 83 0 0,-1-2-1 0 0,-2-1 0 0 0,-2-1 0 0 0,2-9-82 0 0,-12 21-8 0 0,-15 20 11 0 0,1 1 0 0 0,-1-2 0 0 0,0 1 0 0 0,-1 0 0 0 0,1-1 0 0 0,-2 0 0 0 0,1 0 0 0 0,-1 0 0 0 0,0-1 0 0 0,-1 1 0 0 0,0-1 0 0 0,0 1 0 0 0,-1-1 0 0 0,0 0 0 0 0,0 1 0 0 0,-1-1 0 0 0,0 0 0 0 0,-1-3-3 0 0,-2 9-8 0 0,0-1 0 0 0,0 1 0 0 0,-1 0 0 0 0,1 0 0 0 0,-1 0 0 0 0,1 0 0 0 0,-1 1 0 0 0,0-1 0 0 0,0 1 0 0 0,0 0 0 0 0,-1 0 0 0 0,1 1 0 0 0,0-1 0 0 0,-1 1 0 0 0,1 0 0 0 0,-1 0 0 0 0,1 0 0 0 0,-1 1 0 0 0,0 0 0 0 0,1 0 0 0 0,-1 0 0 0 0,1 0 0 0 0,-1 1 0 0 0,1-1 0 0 0,-1 1 0 0 0,1 0 0 0 0,-1 1 0 0 0,1-1 0 0 0,-1 1 0 0 0,1 0 8 0 0,-4 2-12 0 0,0 0-1 0 0,1 0 1 0 0,0 1-1 0 0,0 0 1 0 0,0 1-1 0 0,0-1 1 0 0,1 1 0 0 0,0 0-1 0 0,0 1 1 0 0,1 0-1 0 0,0-1 1 0 0,-2 5 12 0 0,6-10-2 0 0,0 1 0 0 0,0 0 0 0 0,0-1 0 0 0,1 1 0 0 0,-1-1 0 0 0,0 1 0 0 0,1 0 0 0 0,0 0 0 0 0,-1-1 0 0 0,1 1 0 0 0,0 0 0 0 0,0 0 0 0 0,0 0 0 0 0,0-1 0 0 0,0 1 0 0 0,0 0 1 0 0,1 0-1 0 0,-1-1 0 0 0,0 1 0 0 0,1 0 0 0 0,0 0 0 0 0,-1-1 0 0 0,1 1 0 0 0,0-1 0 0 0,0 1 0 0 0,0-1 0 0 0,0 1 0 0 0,0-1 0 0 0,0 1 0 0 0,0-1 0 0 0,0 0 0 0 0,1 1 0 0 0,-1-1 0 0 0,0 0 0 0 0,1 0 0 0 0,-1 0 0 0 0,1 0 0 0 0,0 0 0 0 0,-1-1 1 0 0,1 1-1 0 0,0 0 2 0 0,70 22 12 0 0,103 8 54 0 0,-173-31-63 0 0,0 1-1 0 0,0-1 1 0 0,0 1-1 0 0,0-1 1 0 0,1 1-1 0 0,-1 0 1 0 0,0-1-1 0 0,0 1 1 0 0,-1 0-1 0 0,1 0 1 0 0,0 1-1 0 0,0-1 1 0 0,0 0-1 0 0,-1 1 1 0 0,1-1-1 0 0,-1 1 1 0 0,1-1-1 0 0,-1 1 1 0 0,0 0-1 0 0,1-1 1 0 0,-1 1-1 0 0,0 0 1 0 0,0 0-1 0 0,0 0 1 0 0,0 0-1 0 0,-1 0 1 0 0,1 0-1 0 0,-1 0 0 0 0,1 0 1 0 0,-1 0-1 0 0,1 0 1 0 0,-1 1-1 0 0,0-1 1 0 0,0 0-1 0 0,0 0 1 0 0,-1 0-1 0 0,1 0 1 0 0,0 1-1 0 0,-1-1 1 0 0,1 0-1 0 0,-1 0 1 0 0,0 1-3 0 0,-46 83 204 0 0,42-80-207 0 0,1 0 1 0 0,0 0 0 0 0,1 0 0 0 0,0 1 0 0 0,0 0 0 0 0,0-1 0 0 0,0 1 0 0 0,1 0 0 0 0,0 0 0 0 0,1 1 0 0 0,0-1 0 0 0,0 0 0 0 0,0 0-1 0 0,1 1 1 0 0,0-1 0 0 0,1 0 0 0 0,-1 1 0 0 0,2 2 2 0 0,-1-6-17 0 0,1-1 0 0 0,0 1-1 0 0,-1-1 1 0 0,1 0 0 0 0,1 0 0 0 0,-1 1-1 0 0,0-1 1 0 0,1-1 0 0 0,-1 1 0 0 0,1 0-1 0 0,0-1 1 0 0,0 1 0 0 0,0-1 0 0 0,0 0-1 0 0,1 0 1 0 0,-1 0 0 0 0,1 0 0 0 0,-1-1-1 0 0,1 1 1 0 0,-1-1 0 0 0,1 0 0 0 0,3 1 17 0 0,29 3-3131 0 0,-25-8-1701 0 0,-8 1-2212 0 0,-3-5-4756 0 0</inkml:trace>
  <inkml:trace contextRef="#ctx0" brushRef="#br0" timeOffset="1621.07">2263 406 6153 0 0,'0'0'2736'0'0,"0"0"-371"0"0,0 0-280 0 0,0 0-189 0 0,0 0-258 0 0,0 0-282 0 0,0 0-365 0 0,0 0-391 0 0,0 0-241 0 0,0 0-66 0 0,0 0 55 0 0,0 0 91 0 0,0 0 76 0 0,2 8 6 0 0,44 189 2208 0 0,-21-75-1969 0 0,-22-97-685 0 0,1-1 0 0 0,1 1 0 0 0,1-1 0 0 0,2 0 0 0 0,0 0 0 0 0,3 3-75 0 0,-8-20 51 0 0,-3-6-33 0 0,0 1-1 0 0,0-1 1 0 0,0 1-1 0 0,0-1 0 0 0,0 1 1 0 0,1-1-1 0 0,-1 1 0 0 0,0-1 1 0 0,1 1-1 0 0,-1-1 1 0 0,1 1-1 0 0,0-1 0 0 0,-1 0 1 0 0,1 1-1 0 0,0-1 0 0 0,0 0 1 0 0,0 1-1 0 0,0-1 0 0 0,0 0 1 0 0,0 0-1 0 0,0 0 1 0 0,0 0-1 0 0,0 0 0 0 0,1 0 1 0 0,-1 0-1 0 0,0 0 0 0 0,1-1 1 0 0,-1 1-1 0 0,0 0 1 0 0,1-1-1 0 0,-1 1 0 0 0,1-1 1 0 0,-1 0-1 0 0,1 1 0 0 0,-1-1 1 0 0,1 0-1 0 0,0 0 0 0 0,-1 0 1 0 0,1 0-1 0 0,-1 0 1 0 0,1 0-1 0 0,-1-1 0 0 0,1 1 1 0 0,-1 0-1 0 0,1-1 0 0 0,-1 1 1 0 0,1-1-18 0 0,72-122 1241 0 0,13-134-720 0 0,-65 156-509 0 0,-21 101 224 0 0,-1-3 1290 0 0,1 1-3827 0 0,4-1-14494 0 0,-4 3 5453 0 0</inkml:trace>
  <inkml:trace contextRef="#ctx0" brushRef="#br0" timeOffset="2119.02">2916 637 816 0 0,'0'0'2219'0'0,"0"0"43"0"0,0 0 23 0 0,0 0 8 0 0,0 0-181 0 0,0 0-232 0 0,0 0-202 0 0,0 0-206 0 0,0 0-204 0 0,0 0-173 0 0,0 0-115 0 0,0 0-114 0 0,0 0-109 0 0,23 1-84 0 0,70 0-83 0 0,-90-1-541 0 0,0 0 0 0 0,-1 0 0 0 0,1 0 1 0 0,0 0-1 0 0,0-1 0 0 0,-1 1 0 0 0,1-1 0 0 0,0 0 0 0 0,-1 1 0 0 0,1-1 0 0 0,-1 0 0 0 0,1-1 0 0 0,-1 1 0 0 0,1 0 0 0 0,-1-1 0 0 0,0 1 0 0 0,0-1 0 0 0,0 0 0 0 0,0 1 0 0 0,0-1 0 0 0,1-2-49 0 0,7-5 269 0 0,-2 1-159 0 0,-1 0 0 0 0,1 0 0 0 0,-1-1-1 0 0,-1 0 1 0 0,1-1 0 0 0,-2 0 0 0 0,1 1-1 0 0,-1-2 1 0 0,-1 1 0 0 0,0 0 0 0 0,0-1-1 0 0,-1 0 1 0 0,1-8-110 0 0,-3 18 0 0 0,0 0 0 0 0,-1-1 0 0 0,1 0 0 0 0,-1 1 0 0 0,0-1 0 0 0,1 1 0 0 0,-1-1 0 0 0,0 1 0 0 0,0-1 0 0 0,0 0 0 0 0,0 1-1 0 0,0-1 1 0 0,0 0 0 0 0,0 1 0 0 0,-1-1 0 0 0,1 1 0 0 0,-1-1 0 0 0,1 1 0 0 0,-1-1 0 0 0,0 1 0 0 0,1-1 0 0 0,-1 1 0 0 0,0-1 0 0 0,0 1 0 0 0,0 0 0 0 0,0 0 0 0 0,0-1-1 0 0,0 1 1 0 0,0 0 0 0 0,0 0 0 0 0,-1 0 0 0 0,1 0 0 0 0,0 0 0 0 0,-1 0 0 0 0,1 1 0 0 0,-1-1 0 0 0,1 0 0 0 0,-2 0 0 0 0,-63-5-220 0 0,54 6 157 0 0,0 2 42 0 0,-1 1 0 0 0,1 0 0 0 0,-1 1 0 0 0,1 0 0 0 0,0 0 0 0 0,0 2 0 0 0,1 0 0 0 0,-1 0 0 0 0,2 1 0 0 0,-1 0 0 0 0,1 0 0 0 0,0 2 0 0 0,0-1 0 0 0,1 1 0 0 0,-2 3 21 0 0,2-4-4 0 0,1-1 1 0 0,1 2-1 0 0,0-1 0 0 0,0 1 0 0 0,1 0 0 0 0,0 0 1 0 0,0 1-1 0 0,1 0 0 0 0,0 0 0 0 0,1 0 1 0 0,0 1-1 0 0,1-1 0 0 0,0 1 0 0 0,0 0 1 0 0,1 0-1 0 0,1 0 0 0 0,0 1 4 0 0,0-6-2 0 0,1-1 0 0 0,0 1 0 0 0,0-1 0 0 0,1 1 0 0 0,0 0 0 0 0,0-1-1 0 0,0 1 1 0 0,0-1 0 0 0,1 0 0 0 0,0 1 0 0 0,0-1 0 0 0,1 0 0 0 0,-1 0 0 0 0,1 0 0 0 0,0 0 0 0 0,0-1 0 0 0,1 1-1 0 0,-1-1 1 0 0,1 0 0 0 0,0 0 0 0 0,0 0 0 0 0,1 0 0 0 0,1 0 2 0 0,8 3-141 0 0,1 0 0 0 0,0-1 0 0 0,0-1 0 0 0,0-1 0 0 0,1 0 0 0 0,-1-1 0 0 0,1 0 0 0 0,0-2 0 0 0,0 0 0 0 0,0 0 0 0 0,0-2 0 0 0,0 0 0 0 0,-1 0 0 0 0,1-2 0 0 0,0 0 0 0 0,-1-1 0 0 0,0 0 0 0 0,1-1-1 0 0,-2-1 1 0 0,14-7 141 0 0,48-24-4985 0 0,-28 9-5246 0 0,-32 20 3008 0 0</inkml:trace>
  <inkml:trace contextRef="#ctx0" brushRef="#br0" timeOffset="2614.805">3553 502 9818 0 0,'0'0'2799'0'0,"0"0"-638"0"0,0 0-419 0 0,0 0-269 0 0,0 0-229 0 0,0 0-257 0 0,0 0-227 0 0,0 0-201 0 0,0 0-132 0 0,0 0-66 0 0,0 0-23 0 0,0 0-39 0 0,0 0-35 0 0,-24 10-38 0 0,-78 31-51 0 0,54-6 16 0 0,42-25-163 0 0,-3 1-29 0 0,1 0 1 0 0,1 0-1 0 0,0 1 1 0 0,1 0-1 0 0,0 1 1 0 0,1-1-1 0 0,0 1 1 0 0,1 0-1 0 0,0 0 0 0 0,1 0 1 0 0,1 1-1 0 0,0-1 1 0 0,1 1-1 0 0,0 0 1 0 0,2 10 0 0 0,-1-20-6 0 0,1 0 0 0 0,0 0 1 0 0,0 0-1 0 0,0 0 0 0 0,1-1 1 0 0,0 1-1 0 0,-1 0 0 0 0,1 0 0 0 0,1-1 1 0 0,-1 0-1 0 0,0 1 0 0 0,1-1 1 0 0,0 0-1 0 0,-1 0 0 0 0,1 0 1 0 0,0 0-1 0 0,1-1 0 0 0,-1 1 0 0 0,0-1 1 0 0,1 0-1 0 0,0 0 0 0 0,-1 0 1 0 0,1 0-1 0 0,0-1 0 0 0,0 0 1 0 0,2 1 5 0 0,109 15 218 0 0,-91-21-8 0 0,-1-1-1 0 0,1 0 1 0 0,-1-2-1 0 0,0-1 0 0 0,-1-1 1 0 0,0 0-1 0 0,-1-2 0 0 0,0-1 1 0 0,0 0-1 0 0,-1-2 1 0 0,-1 0-1 0 0,0-1 0 0 0,-1-1 1 0 0,-1-1-210 0 0,14-8 176 0 0,12-9-23 0 0,-3-1 1 0 0,-1-2-1 0 0,25-30-153 0 0,-54 54-12 0 0,1-1 0 0 0,-2 0 0 0 0,0 0 0 0 0,0-1 0 0 0,-2 0 0 0 0,0-1 0 0 0,0 1 0 0 0,-2-2 0 0 0,0 1 0 0 0,-1 0 0 0 0,0-1 0 0 0,-1 0 0 0 0,0-14 12 0 0,-2 18-26 0 0,0 0 0 0 0,-1 1 0 0 0,0-1 0 0 0,-1 1 0 0 0,-1-1 0 0 0,0 1 0 0 0,0-1 0 0 0,-1 1 0 0 0,-1 0 0 0 0,0 0 0 0 0,-1 0 0 0 0,0 1 0 0 0,0-1 0 0 0,-1 1 0 0 0,-1 1 0 0 0,0-1 0 0 0,-1 1 0 0 0,0 0 0 0 0,0 1 0 0 0,-1 0 0 0 0,0 0 0 0 0,-1 1 0 0 0,1 0 0 0 0,-2 1 0 0 0,1 0 0 0 0,-6-3 26 0 0,7 6-3 0 0,0-1 0 0 0,-1 1 1 0 0,1 0-1 0 0,-1 1 1 0 0,0 1-1 0 0,0-1 0 0 0,0 1 1 0 0,0 1-1 0 0,0 0 0 0 0,-1 0 1 0 0,1 1-1 0 0,0 0 0 0 0,0 1 1 0 0,-1 1-1 0 0,1-1 1 0 0,0 1-1 0 0,0 1 0 0 0,1 0 1 0 0,-1 0-1 0 0,0 1 0 0 0,1 0 1 0 0,0 1-1 0 0,0 0 0 0 0,0 0 1 0 0,1 1-1 0 0,0 0 1 0 0,0 1-1 0 0,0 0 0 0 0,1 0 1 0 0,0 0-1 0 0,0 1 0 0 0,1 0 1 0 0,0 0-1 0 0,0 1 0 0 0,1 0 1 0 0,0 0-1 0 0,1 0 1 0 0,0 1-1 0 0,0-1 0 0 0,1 2 3 0 0,0 5 23 0 0,1 0 0 0 0,1 1-1 0 0,1-1 1 0 0,1 1 0 0 0,0-1 0 0 0,1 0-1 0 0,0 0 1 0 0,1 0 0 0 0,1 0 0 0 0,1 0-1 0 0,0 0 1 0 0,1-1 0 0 0,1 0-1 0 0,0 0 1 0 0,1-1 0 0 0,1 0 0 0 0,5 6-23 0 0,21 27 223 0 0,2-1 0 0 0,2-3 0 0 0,2-1 0 0 0,13 8-223 0 0,193 150 502 0 0,-241-192-2586 0 0,-16-7-6235 0 0,4-1 2054 0 0,-2 0-5392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11090 0 0,'0'0'5378'0'0,"0"0"-3170"0"0,0 0-968 0 0,0 0-328 0 0,0 0-183 0 0,0 0-209 0 0,0 0-208 0 0,0 0-240 0 0,0 0-208 0 0,0 0-192 0 0,0 0-56 0 0,0 0-64 0 0,0 0-193 0 0,0 0-527 0 0,2 4-2297 0 0,6 4-8793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7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22 233 3289 0 0,'0'0'2559'0'0,"0"0"-20"0"0,0 0-76 0 0,0 0-116 0 0,0 0-201 0 0,0 0-220 0 0,0 0-239 0 0,0 0-275 0 0,0 0-253 0 0,0 0-185 0 0,0 0-143 0 0,4 0-107 0 0,-4 1-677 0 0,1-1 0 0 0,0 0 0 0 0,0 0 0 0 0,-1 1 0 0 0,1-1 0 0 0,0 0 0 0 0,-1 1 0 0 0,1-1 0 0 0,-1 0 0 0 0,1 1 0 0 0,0-1 0 0 0,-1 1 0 0 0,1 0 0 0 0,-1-1 0 0 0,1 1 0 0 0,-1-1 0 0 0,1 1 0 0 0,-1 0 0 0 0,0-1 0 0 0,1 1 0 0 0,-1 0 0 0 0,0-1 0 0 0,1 1 0 0 0,-1 0 1 0 0,0-1-1 0 0,0 1 0 0 0,0 0 0 0 0,0 0 0 0 0,0-1 0 0 0,0 1 0 0 0,0 0 0 0 0,0 0 0 0 0,0-1 0 0 0,0 1 0 0 0,0 0 0 0 0,0 0 0 0 0,0-1 0 0 0,-1 1 0 0 0,1 0 0 0 0,0-1 0 0 0,0 1 0 0 0,-1 0 0 0 0,1-1 0 0 0,-1 1 0 0 0,1 0 0 0 0,0-1 0 0 0,-1 1 0 0 0,1-1 0 0 0,-1 1 0 0 0,0 0 0 0 0,1-1 0 0 0,-1 0 0 0 0,1 1 0 0 0,-1 0-47 0 0,-4 9 49 0 0,-1 9 37 0 0,1 1 0 0 0,0-1 0 0 0,2 1 0 0 0,0 0 0 0 0,1 0 0 0 0,2 0 0 0 0,0 1-1 0 0,1 2-85 0 0,-1-2-160 0 0,0-21-23 0 0,0 0-151 0 0,-1 0-729 0 0,0 0-2446 0 0,1 0-3746 0 0,0 0-4147 0 0</inkml:trace>
  <inkml:trace contextRef="#ctx0" brushRef="#br0" timeOffset="721.095">573 2 8714 0 0,'0'0'3953'0'0,"0"0"-1574"0"0,0 0-777 0 0,0 0-141 0 0,0 0-127 0 0,0 0-191 0 0,0 0-211 0 0,0 0-212 0 0,0 0-144 0 0,0 0-92 0 0,0 0-70 0 0,0 0-80 0 0,0 0-84 0 0,-6-1-69 0 0,-2 1-75 0 0,0 0 0 0 0,-1 1-1 0 0,1 0 1 0 0,0 0 0 0 0,0 1-1 0 0,0 0 1 0 0,0 1 0 0 0,0 0-1 0 0,1 0 1 0 0,-1 0 0 0 0,1 1 0 0 0,-8 4-106 0 0,12-6 12 0 0,0-1 1 0 0,0 0 0 0 0,0 1 0 0 0,0 0-1 0 0,0 0 1 0 0,0 0 0 0 0,0 0 0 0 0,1 0-1 0 0,-1 0 1 0 0,1 1 0 0 0,-1 0 0 0 0,1-1 0 0 0,0 1-1 0 0,0 0 1 0 0,0 0 0 0 0,0 0 0 0 0,1 0-1 0 0,-1 0 1 0 0,1 0 0 0 0,0 1 0 0 0,0-1 0 0 0,0 0-1 0 0,0 1 1 0 0,0-1 0 0 0,1 1 0 0 0,0-1-1 0 0,0 1 1 0 0,0-1 0 0 0,0 0 0 0 0,0 1 0 0 0,1-1-1 0 0,-1 1 1 0 0,1-1 0 0 0,0 1 0 0 0,0-1-1 0 0,0 0 1 0 0,0 0 0 0 0,1 1 0 0 0,0-1 0 0 0,-1 0-1 0 0,1 0 1 0 0,0-1 0 0 0,1 3-13 0 0,173 156 300 0 0,-174-159-270 0 0,0 0-1 0 0,-1 0 1 0 0,1 1 0 0 0,-1-1-1 0 0,1 1 1 0 0,-1-1-1 0 0,0 1 1 0 0,0 0 0 0 0,0-1-1 0 0,-1 1 1 0 0,1 0 0 0 0,0 0-1 0 0,-1-1 1 0 0,0 1 0 0 0,0 0-1 0 0,0 0 1 0 0,0 0-1 0 0,0 0 1 0 0,0-1 0 0 0,-1 1-1 0 0,1 0 1 0 0,-1 0 0 0 0,0-1-1 0 0,0 1 1 0 0,0 0-1 0 0,0-1 1 0 0,-1 1 0 0 0,1-1-1 0 0,0 1 1 0 0,-1-1 0 0 0,0 0-1 0 0,0 0 1 0 0,0 0 0 0 0,0 0-1 0 0,0 0 1 0 0,0 0-1 0 0,0 0 1 0 0,-2 0-30 0 0,-96 56 914 0 0,88-53-862 0 0,0 0 0 0 0,-1-1 0 0 0,1 0 0 0 0,-1-1 1 0 0,0 0-1 0 0,-1-1 0 0 0,1-1 0 0 0,0 0 0 0 0,0-1 0 0 0,-1 0 0 0 0,-11-2-52 0 0,23 2-24 0 0,0-1 0 0 0,1 1 0 0 0,-1 0 0 0 0,1-1 0 0 0,-1 1 1 0 0,1-1-1 0 0,-1 1 0 0 0,1-1 0 0 0,0 0 0 0 0,-1 0 0 0 0,1 0 0 0 0,0 0 1 0 0,0 0-1 0 0,-1 0 0 0 0,1 0 0 0 0,0 0 0 0 0,0 0 0 0 0,0 0 1 0 0,0-1-1 0 0,0 1 0 0 0,1 0 0 0 0,-1-1 0 0 0,0 1 0 0 0,1 0 0 0 0,-1-1 1 0 0,0 1-1 0 0,1-1 0 0 0,0 1 0 0 0,-1-1 0 0 0,1 0 0 0 0,0 1 1 0 0,0-1-1 0 0,0 1 0 0 0,0-1 0 0 0,0 1 24 0 0,18-32-7367 0 0,-13 28-3389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39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887 721 0 0 0,'0'0'707'0'0,"0"0"528"0"0,0 0 288 0 0,0 0 89 0 0,0 0-72 0 0,0 0-194 0 0,0 0-146 0 0,0-6-85 0 0,0-15-434 0 0,0 13 8679 0 0,0 9-9061 0 0,0-1-61 0 0,0 0-31 0 0,0 23 1120 0 0,0 474 2426 0 0,-13-333-3325 0 0,1 114 99 0 0,27-164-375 0 0,-15 127 184 0 0,-15-113-17 0 0,24 3-141 0 0,10-19 57 0 0,-1 2-132 0 0,-3 129 274 0 0,-13-27-127 0 0,4 254 28 0 0,4-288-232 0 0,-12 13 64 0 0,9 146 118 0 0,-6-42-86 0 0,-10-48-25 0 0,-6-178-44 0 0,9-31-18 0 0,6-41-87 0 0,0-1 32 0 0,0 0-9 0 0,0 0 3 0 0,2-61-6178 0 0,4 45-501 0 0,-2 0-5807 0 0</inkml:trace>
  <inkml:trace contextRef="#ctx0" brushRef="#br0" timeOffset="2699.025">798 4832 0 0 0,'0'0'248'0'0,"0"0"360"0"0,0 0 286 0 0,0 0 261 0 0,0 0 210 0 0,0 0 40 0 0,0 0-125 0 0,0 0-212 0 0,0 0-197 0 0,0 0-124 0 0,14 4 4046 0 0,12 3-1494 0 0,63-6-306 0 0,33-20-1293 0 0,148-8-374 0 0,-64 38-635 0 0,120 5 660 0 0,-120-40-717 0 0,-17 17-279 0 0,260 3 601 0 0,-310 0-806 0 0,242-7 223 0 0,210 11 298 0 0,-401 7-467 0 0,113-10 85 0 0,-16-5-115 0 0,125 12 118 0 0,-382 0-278 0 0,-29-4-2 0 0,-1 0 7 0 0,21 3 49 0 0,71 1 89 0 0,27-2-41 0 0,2 0 214 0 0,-102 6-880 0 0,-20-8 289 0 0,-8 0-3049 0 0,5 0 29 0 0,2 0-4571 0 0,-2 0-4245 0 0</inkml:trace>
  <inkml:trace contextRef="#ctx0" brushRef="#br0" timeOffset="5294.946">1967 3507 0 0 0,'0'0'556'0'0,"0"0"152"0"0,0 0 87 0 0,0 0 104 0 0,0 0 127 0 0,0 0 126 0 0,0 0 87 0 0,0 0 33 0 0,0 0-21 0 0,0 0-83 0 0,0 0-97 0 0,0 0-104 0 0,0 0-102 0 0,0 0-67 0 0,0 0-67 0 0,0 0-58 0 0,0 0-53 0 0,0 0-56 0 0,0 0-11 0 0,0 0-5 0 0,0 0-27 0 0,0 0-47 0 0,0 0-24 0 0,-5 5 5413 0 0,7 232-5222 0 0,-2-232-640 0 0,0 1-1 0 0,1-1 0 0 0,0 0 0 0 0,0 0 1 0 0,1 0-1 0 0,0 0 0 0 0,-1 0 0 0 0,2 0 1 0 0,-1 0-1 0 0,0-1 0 0 0,1 1 0 0 0,0-1 1 0 0,0 1-1 0 0,0-1 0 0 0,1 0 0 0 0,0 0 0 0 0,-1-1 1 0 0,1 1-1 0 0,0-1 0 0 0,1 0 0 0 0,-1 0 1 0 0,1 0-1 0 0,-1-1 0 0 0,1 1 0 0 0,0-1 1 0 0,0 0-1 0 0,0 0 0 0 0,0-1 0 0 0,0 0 1 0 0,0 0-1 0 0,0 0 0 0 0,0 0 0 0 0,1-1 0 0 0,0 0 0 0 0,-2-1 40 0 0,-1-1 0 0 0,1 0 0 0 0,-1-1 0 0 0,0 1-1 0 0,0-1 1 0 0,0 1 0 0 0,0-1 0 0 0,0 0 0 0 0,0 0-1 0 0,-1 0 1 0 0,0 0 0 0 0,1-1 0 0 0,-1 1 0 0 0,0-1 0 0 0,-1 1-1 0 0,1-1 1 0 0,0 0 0 0 0,-1 1 0 0 0,0-3-40 0 0,1 2 40 0 0,70-193 326 0 0,-55 152-336 0 0,-17 44-40 0 0,0 1 18 0 0,0 0 2 0 0,0 0 8 0 0,0 0 33 0 0,0 0-36 0 0,0 0-27 0 0,0 0-12 0 0,0 0-19 0 0,0 0 46 0 0,0 0 15 0 0,0 0 9 0 0,0 0-10 0 0,0 0-7 0 0,0 0 6 0 0,0 0 26 0 0,0 0-20 0 0,0 0-37 0 0,0 0 3 0 0,0 0 25 0 0,0 20-113 0 0,31 88 291 0 0,1-11-162 0 0,-15-52-15 0 0,-3 0 0 0 0,-1 1 1 0 0,-2 1-1 0 0,-3 0 0 0 0,2 30-14 0 0,-9-53 38 0 0,1-15-31 0 0,-1-1 0 0 0,-1 0 0 0 0,0 0 0 0 0,0 0 0 0 0,0 0 0 0 0,-1 1 0 0 0,-1-1 0 0 0,1 0 0 0 0,-1 0 0 0 0,0 0 0 0 0,-1-1 0 0 0,0 1 0 0 0,-4 6-7 0 0,-82 101 102 0 0,88-115-93 0 0,0-1 0 0 0,0 1 0 0 0,0-1-1 0 0,0 1 1 0 0,-1-1 0 0 0,1 1 0 0 0,0-1 0 0 0,0 0 0 0 0,0 0 0 0 0,0 1 0 0 0,0-1 0 0 0,0 0 0 0 0,1 0-1 0 0,-1 0 1 0 0,0 0 0 0 0,0 0 0 0 0,1 0 0 0 0,-1 0 0 0 0,0 0 0 0 0,1 0 0 0 0,-1-1 0 0 0,1 1 0 0 0,0 0 0 0 0,-1 0-1 0 0,1 0 1 0 0,0-1 0 0 0,0 1 0 0 0,-1 0 0 0 0,1 0 0 0 0,0-1 0 0 0,0 1 0 0 0,1 0 0 0 0,-1 0 0 0 0,0-1 0 0 0,0 1-1 0 0,1 0 1 0 0,-1-1-9 0 0,0-3 10 0 0,-3-22-44 0 0,1 0 0 0 0,2-1 0 0 0,0 1 0 0 0,2 0 0 0 0,1 0 0 0 0,2 0 0 0 0,0 0-1 0 0,2 1 1 0 0,1 0 0 0 0,1-1 34 0 0,-7 17-577 0 0,0 0 2134 0 0,0 4-3270 0 0,0 2-3236 0 0,1 3-4541 0 0,-3 1-1862 0 0</inkml:trace>
  <inkml:trace contextRef="#ctx0" brushRef="#br0" timeOffset="5609.876">2630 3888 10778 0 0,'0'0'4033'0'0,"0"0"-1866"0"0,0 0-852 0 0,0 0-50 0 0,0 0 79 0 0,0 0 17 0 0,0 0-72 0 0,0 0-272 0 0,0 0-295 0 0,0 0-207 0 0,0 0-114 0 0,0 0-80 0 0,0 0-33 0 0,0 13-20 0 0,-5 105 198 0 0,-1-10-343 0 0,6-108-261 0 0,0 0-2987 0 0,0-3-10697 0 0,0-1 3234 0 0</inkml:trace>
  <inkml:trace contextRef="#ctx0" brushRef="#br0" timeOffset="6410.006">1969 4320 0 0 0,'0'0'441'0'0,"0"0"546"0"0,0 0 267 0 0,0 0 140 0 0,0 0 63 0 0,0 0-9 0 0,0 0-23 0 0,0 0-29 0 0,0 0-45 0 0,3-6-57 0 0,7-17-74 0 0,-7 17-92 0 0,-3 14 5847 0 0,1 13-7029 0 0,0-15 792 0 0,21 264 1996 0 0,-10-89-2339 0 0,-10-206-6586 0 0,-2 11-1229 0 0,0 7-3648 0 0</inkml:trace>
  <inkml:trace contextRef="#ctx0" brushRef="#br0" timeOffset="7131.632">1952 2887 216 0 0,'0'0'1082'0'0,"0"0"19"0"0,0 0 251 0 0,0 0 378 0 0,0 0 281 0 0,0 0 90 0 0,0 0-169 0 0,0 0-301 0 0,0 0-317 0 0,0 0-253 0 0,0 0-124 0 0,0 0-88 0 0,2-2-49 0 0,6-6-49 0 0,-6 6-85 0 0,-2 2-92 0 0,0 0-91 0 0,0 0-80 0 0,0 24 1122 0 0,5 187 74 0 0,21-57-1349 0 0,-21-139-119 0 0,-7-16-3675 0 0,-4-5 1680 0 0,4 4 805 0 0,-2-3-1120 0 0,1 0-3516 0 0,-1 2-4463 0 0</inkml:trace>
  <inkml:trace contextRef="#ctx0" brushRef="#br0" timeOffset="7862.001">1971 2783 1208 0 0,'0'0'1205'0'0,"0"0"31"0"0,0 0 93 0 0,0 0 136 0 0,0 0 96 0 0,0 0 9 0 0,0 0-106 0 0,0 0-182 0 0,0 0-267 0 0,0 0-212 0 0,0 0-125 0 0,0 0-91 0 0,0 0-16 0 0,-12 16 1 0 0,-57 76 464 0 0,61-85-605 0 0,0 0 0 0 0,0 0-1 0 0,0-1 1 0 0,-1 0-1 0 0,0-1 1 0 0,0 0 0 0 0,-1 0-1 0 0,1-1 1 0 0,-11 3-431 0 0,13-4 432 0 0,92 0 2085 0 0,166-18-1725 0 0,-201 22-723 0 0,-49-6-52 0 0,-1 2-1 0 0,-7 0 2467 0 0,-25-10-2434 0 0,-52-27 71 0 0,7 3-132 0 0,52 23-98 0 0,24 8 0 0 0,1-7-2550 0 0,1-1-8273 0 0,0 4-842 0 0</inkml:trace>
  <inkml:trace contextRef="#ctx0" brushRef="#br0" timeOffset="11650.329">4663 3206 528 0 0,'0'0'891'0'0,"0"0"-104"0"0,0 0 88 0 0,0 0 330 0 0,0 0 349 0 0,0 0 210 0 0,0 0-23 0 0,0 0-213 0 0,0 0-254 0 0,0 0-253 0 0,0 0-133 0 0,0-7-61 0 0,0-16 1242 0 0,0 45 2360 0 0,0 252-3069 0 0,0-270-1352 0 0,-1 1 0 0 0,1 0 1 0 0,1-1-1 0 0,-1 1 0 0 0,1 0 1 0 0,-1-1-1 0 0,1 1 0 0 0,1 0 1 0 0,-1-1-1 0 0,1 0 0 0 0,-1 1 0 0 0,1-1 1 0 0,1 0-1 0 0,-1 0 0 0 0,0 0 1 0 0,1 0-1 0 0,0 0 0 0 0,0-1 1 0 0,0 1-1 0 0,1-1 0 0 0,-1 0 1 0 0,1 0-1 0 0,-1 0 0 0 0,1 0 0 0 0,0-1 1 0 0,0 1-1 0 0,0-1 0 0 0,1 0 1 0 0,-1 0-1 0 0,0-1 0 0 0,5 2-8 0 0,-4-5 53 0 0,-1-1-1 0 0,1 1 1 0 0,-1-1-1 0 0,0 0 1 0 0,0 0-1 0 0,0 0 1 0 0,0 0-1 0 0,-1-1 1 0 0,1 0-1 0 0,-1 0 1 0 0,0 0-1 0 0,0 0 1 0 0,0 0-1 0 0,-1 0 1 0 0,0-1 0 0 0,1 1-1 0 0,-1-1 1 0 0,-1 0-1 0 0,1 0 1 0 0,-1 0-1 0 0,1-1-52 0 0,-2 6 0 0 0,107-345 543 0 0,-100 317-376 0 0,-6 27-86 0 0,-1 1-6 0 0,0 0-21 0 0,0 0 22 0 0,0 0-13 0 0,0 0-20 0 0,0 0 11 0 0,0 0-12 0 0,0 0-9 0 0,0 0 19 0 0,0 12-71 0 0,9 301 544 0 0,7-131-359 0 0,-7 0 1 0 0,-9 37-167 0 0,-1-200 14 0 0,-1 0 0 0 0,-1 0 0 0 0,-1 0 0 0 0,0-1-1 0 0,-2 0 1 0 0,0 0 0 0 0,0 0 0 0 0,-2 0 0 0 0,0-1 0 0 0,-1-1 0 0 0,-1 0 0 0 0,-1 0 0 0 0,0 0 0 0 0,-5 4-14 0 0,15-20 12 0 0,0 0 0 0 0,0-1 0 0 0,0 1 0 0 0,0 0 0 0 0,0-1 1 0 0,0 1-1 0 0,0-1 0 0 0,0 1 0 0 0,0-1 0 0 0,0 1 0 0 0,1-1 0 0 0,-1 1 1 0 0,0-1-1 0 0,0 0 0 0 0,1 1 0 0 0,-1-1 0 0 0,0 0 0 0 0,1 0 0 0 0,-1 0 1 0 0,1 1-1 0 0,-1-1 0 0 0,1 0 0 0 0,-1 0 0 0 0,1 0 0 0 0,0 0 1 0 0,0 0-1 0 0,-1 0 0 0 0,1 0 0 0 0,0 0 0 0 0,0 0 0 0 0,0 0 0 0 0,0 0 1 0 0,0 0-1 0 0,0 0 0 0 0,0 0 0 0 0,0 0 0 0 0,0 0 0 0 0,1 0 0 0 0,-1 0 1 0 0,0 0-1 0 0,1 0 0 0 0,-1 0 0 0 0,0 0 0 0 0,1 0 0 0 0,-1 1 1 0 0,1-1-1 0 0,0 0 0 0 0,0 0-12 0 0,-1-3 9 0 0,3-41-2 0 0,3 0 1 0 0,2 0-1 0 0,1 1 1 0 0,3 0-1 0 0,1 1 1 0 0,10-20-8 0 0,4-16 24 0 0,9-28-947 0 0,-36 106 386 0 0,0 1-321 0 0,0 0-525 0 0,0 0-884 0 0,-1 0-3206 0 0,0 0 492 0 0,1 0-5676 0 0</inkml:trace>
  <inkml:trace contextRef="#ctx0" brushRef="#br0" timeOffset="12082.738">5187 3661 4985 0 0,'0'0'2483'0'0,"0"0"-438"0"0,0 0-248 0 0,0 0-79 0 0,0 0-15 0 0,0 0-57 0 0,0 0-161 0 0,0 0-246 0 0,0 0-222 0 0,0 0-175 0 0,0 0-209 0 0,0 0-105 0 0,0 0-74 0 0,18-12-52 0 0,59-38 14 0 0,-10 24 599 0 0,-65 26-988 0 0,-1 0 0 0 0,1 0 0 0 0,-1 0 0 0 0,1 0 0 0 0,-1 0 0 0 0,1 0 0 0 0,0 0 0 0 0,-1 0-1 0 0,1 1 1 0 0,-1-1 0 0 0,1 1 0 0 0,-1-1 0 0 0,0 1 0 0 0,1 0 0 0 0,-1-1 0 0 0,1 1 0 0 0,-1 0 0 0 0,0 0 0 0 0,0 0 0 0 0,1 0 0 0 0,-1 0 0 0 0,0 0 0 0 0,0 0 0 0 0,0 0 0 0 0,0 1 0 0 0,0-1 0 0 0,-1 0 0 0 0,1 1 0 0 0,0-1-1 0 0,-1 0 1 0 0,1 1 0 0 0,0-1 0 0 0,-1 1 0 0 0,0-1 0 0 0,1 1 0 0 0,-1-1 0 0 0,0 1 0 0 0,0 0 0 0 0,0-1 0 0 0,0 1 0 0 0,0-1 0 0 0,0 1 0 0 0,0-1 0 0 0,-1 1 0 0 0,1-1 0 0 0,0 1 0 0 0,-1-1 0 0 0,1 1 0 0 0,-1-1 0 0 0,0 1-1 0 0,1-1 1 0 0,-1 0 0 0 0,0 1 0 0 0,0-1 0 0 0,0 0 0 0 0,0 0 0 0 0,-1 1-27 0 0,-71 125 654 0 0,72-124-639 0 0,-1 0 1 0 0,0 0-1 0 0,1 0 1 0 0,0 0-1 0 0,-1 0 1 0 0,1 1 0 0 0,0-1-1 0 0,1 1 1 0 0,-1-1-1 0 0,1 1 1 0 0,0-1-1 0 0,-1 1 1 0 0,1-1-1 0 0,1 0 1 0 0,-1 1 0 0 0,0-1-1 0 0,1 1 1 0 0,0-1-1 0 0,0 1 1 0 0,0-1-1 0 0,0 0 1 0 0,1 0 0 0 0,-1 1-1 0 0,1-1 1 0 0,-1 0-1 0 0,1 0 1 0 0,2 1-16 0 0,1-1-42 0 0,1 0 0 0 0,-1 0 1 0 0,1 0-1 0 0,0-1 0 0 0,0 0 0 0 0,0 0 1 0 0,0 0-1 0 0,1-1 0 0 0,-1 0 0 0 0,0 0 1 0 0,1-1-1 0 0,-1 1 0 0 0,0-1 0 0 0,1-1 1 0 0,-1 1-1 0 0,0-1 0 0 0,5-1 42 0 0,4 1-4426 0 0,-10 1-3678 0 0,-2 0-3722 0 0</inkml:trace>
  <inkml:trace contextRef="#ctx0" brushRef="#br0" timeOffset="12617.237">4986 4436 0 0 0,'0'0'976'0'0,"0"0"235"0"0,0 0 235 0 0,0 0 109 0 0,0 0 20 0 0,0 0-47 0 0,0 0-101 0 0,0 0-41 0 0,0 0-23 0 0,0 0-38 0 0,-1-11-27 0 0,-5-30-62 0 0,6 40-1096 0 0,0 0-1 0 0,-1 1 1 0 0,1-1-1 0 0,-1 0 1 0 0,1 0-1 0 0,-1 0 1 0 0,1 1-1 0 0,-1-1 0 0 0,1 0 1 0 0,-1 0-1 0 0,0 1 1 0 0,1-1-1 0 0,-1 1 1 0 0,0-1-1 0 0,0 1 1 0 0,1-1-1 0 0,-1 1 1 0 0,0-1-1 0 0,0 1 1 0 0,0-1-1 0 0,0 1 1 0 0,0 0-1 0 0,0 0 1 0 0,0-1-1 0 0,1 1 1 0 0,-1 0-1 0 0,0 0 1 0 0,0 0-1 0 0,0 0 0 0 0,0 0 1 0 0,0 0-1 0 0,0 0 1 0 0,0 1-1 0 0,0-1 1 0 0,0 0-1 0 0,0 0 1 0 0,1 1-1 0 0,-1-1 1 0 0,0 1-1 0 0,0-1 1 0 0,0 0-1 0 0,0 1 1 0 0,1 0-1 0 0,-1-1 1 0 0,0 1-1 0 0,1-1 1 0 0,-1 1-1 0 0,0 0 1 0 0,1-1-1 0 0,-1 1 1 0 0,1 0-1 0 0,-1 0 0 0 0,1 0 1 0 0,-1-1-1 0 0,1 1 1 0 0,0 0-1 0 0,-1 0 1 0 0,1 1-140 0 0,-4 22 480 0 0,1 1 0 0 0,1 0 0 0 0,1 0 0 0 0,2 0 0 0 0,0-1 0 0 0,2 8-480 0 0,2 57 362 0 0,-17 0-159 0 0,6-67-465 0 0,1-33-4015 0 0,6-12-1814 0 0,2 9-766 0 0,-1 5-3517 0 0</inkml:trace>
  <inkml:trace contextRef="#ctx0" brushRef="#br0" timeOffset="13638.984">4807 2016 0 0 0,'0'0'233'0'0,"0"0"450"0"0,0 0 227 0 0,0 0 81 0 0,0 0 87 0 0,0 0 77 0 0,0 0 26 0 0,0 0 26 0 0,0 0 14 0 0,0 0-27 0 0,5-27-34 0 0,0-6-691 0 0,4-16-12 0 0,3-4 5266 0 0,-8 99-3103 0 0,11 105-81 0 0,-31 178-1131 0 0,3-173-1238 0 0,12 39-70 0 0,31-117-156 0 0,-63-97-1918 0 0,31-67-7334 0 0,5 61 3152 0 0,-2 13-849 0 0</inkml:trace>
  <inkml:trace contextRef="#ctx0" brushRef="#br0" timeOffset="15186.654">4799 1973 0 0 0,'0'0'377'0'0,"0"0"426"0"0,0 0 261 0 0,0 0 122 0 0,5-3 7356 0 0,-4-1-8946 0 0,0-192 7663 0 0,0 3-5646 0 0,-9 123-1009 0 0,14-33-145 0 0,-6 102-377 0 0,0 1 16 0 0,0 0-6 0 0,0 0-24 0 0,0 0-12 0 0,0 0-4 0 0,0 0 6 0 0,0 0-14 0 0,0 0-7 0 0,0 0-10 0 0,0 0-3 0 0,0 0-2 0 0,0 0-3 0 0,0 0 2 0 0,0 0-1 0 0,0 0 6 0 0,0 0-13 0 0,0 0 2 0 0,0 0 1 0 0,-6 23-28 0 0,-10 1 184 0 0,-2-2 0 0 0,0 0 0 0 0,-2-1 0 0 0,0-1 0 0 0,-1-1 0 0 0,-1 0 0 0 0,-1-2 0 0 0,-13 8-172 0 0,-6 9 467 0 0,71-6-168 0 0,67-1 374 0 0,94-42 142 0 0,42-1-466 0 0,-242 11 2174 0 0,-192-117-2434 0 0,108 60-72 0 0,86 48-1601 0 0,24-2-4898 0 0,29 4-5512 0 0,-45 12 3165 0 0</inkml:trace>
  <inkml:trace contextRef="#ctx0" brushRef="#br0" timeOffset="18501.942">1409 2671 688 0 0,'0'0'1288'0'0,"0"0"-406"0"0,0 0-26 0 0,0 0 222 0 0,0 0 266 0 0,0 0 204 0 0,0 0 14 0 0,0 0-194 0 0,0 0-300 0 0,0 0-323 0 0,0 0-281 0 0,-4 1-183 0 0,0 1-268 0 0,-4 1 440 0 0,22-1 1918 0 0,103-12 2505 0 0,3 0-3264 0 0,169 29 415 0 0,-55-15-811 0 0,-130-19-929 0 0,19 0-159 0 0,-54-1 67 0 0,26-3-23 0 0,-10-8-2 0 0,-2-8 46 0 0,-39 4 22 0 0,45-30 18 0 0,-37 29-145 0 0,41-51 238 0 0,-38 28-113 0 0,40-45-32 0 0,-30 35-31 0 0,-18 28-122 0 0,-32 27-19 0 0,0-1 1 0 0,-1-1-1 0 0,-1-1 0 0 0,0 0 0 0 0,0 0 0 0 0,-1-1 0 0 0,2-6-32 0 0,41-60 91 0 0,-3 17-25 0 0,15-21-13 0 0,-25 30-33 0 0,78-49 99 0 0,-86 79-110 0 0,36-19 39 0 0,19-15-23 0 0,45-12 21 0 0,105-18-49 0 0,-55 27 4 0 0,-11 15 29 0 0,-130 34-43 0 0,157-23 55 0 0,-14 28 19 0 0,-29 3 90 0 0,-53-1-102 0 0,-3-2 6 0 0,-100 7-38 0 0,-1 0 39 0 0,0 0-34 0 0,0 0-6 0 0,0 0 8 0 0,0 0 6 0 0,0 0-7 0 0,0 0-27 0 0,0 0 28 0 0,0 0-13 0 0,0 0-1 0 0,0 0 50 0 0,0 0-32 0 0,0 0-8 0 0,0 0 8 0 0,0 0-24 0 0,0 0 3 0 0,0 0-11 0 0,0 0 16 0 0,0 0-16 0 0,0 0-5 0 0,0 0 21 0 0,-7-2-612 0 0,1 1-3188 0 0,-7 15-1608 0 0,7-6-696 0 0,1-4-5263 0 0</inkml:trace>
  <inkml:trace contextRef="#ctx0" brushRef="#br0" timeOffset="20238.085">4742 478 0 0 0,'0'0'930'0'0,"0"0"343"0"0,0 0 171 0 0,0 0 89 0 0,0 0 46 0 0,0 0-30 0 0,0 0-18 0 0,0 0-96 0 0,0 0-142 0 0,0 0-166 0 0,0-3-167 0 0,0-10-133 0 0,0 10-117 0 0,0 3-112 0 0,0 0-93 0 0,0 0-77 0 0,8 12 2422 0 0,11 166-176 0 0,4 144-1786 0 0,-23-245-782 0 0,0-76-105 0 0,0-1-14 0 0,0 0-7 0 0,0 0 8 0 0,0 0-3 0 0,0 0 4 0 0,0 0 15 0 0,0 0-16 0 0,0 0 12 0 0,0 0-6 0 0,0 0-10 0 0,-4-24-1990 0 0,0 18 890 0 0,-3-3-1403 0 0,4 2-2088 0 0,1 3-3972 0 0</inkml:trace>
  <inkml:trace contextRef="#ctx0" brushRef="#br0" timeOffset="21150.308">4734 525 0 0 0,'0'0'127'0'0,"0"0"337"0"0,0 0 472 0 0,0 0 362 0 0,0 0 131 0 0,0 0-144 0 0,0 0-323 0 0,0 0-263 0 0,0 0-115 0 0,0 0 136 0 0,0 0 225 0 0,3 0 228 0 0,93-11 6022 0 0,50-28-4039 0 0,-23 4-2190 0 0,95 0-223 0 0,-188 47-660 0 0,-28 15 2336 0 0,16 101-2006 0 0,19 148 213 0 0,-11-132-375 0 0,5 5-15 0 0,-29-138-182 0 0,0-6-478 0 0,-20-18-4275 0 0,15 11 3594 0 0,-3-3-1195 0 0,2 2-3039 0 0,0 3-5566 0 0</inkml:trace>
  <inkml:trace contextRef="#ctx0" brushRef="#br0" timeOffset="22536.882">4930 490 0 0 0,'0'0'151'0'0,"0"0"564"0"0,0 0 415 0 0,0 0 365 0 0,0 0 351 0 0,0 0 151 0 0,0 0-65 0 0,0 0-233 0 0,0 0-337 0 0,0 0-311 0 0,0 0-246 0 0,-28 33-165 0 0,-92 106-82 0 0,32-19 767 0 0,83-114-1283 0 0,0 1-1 0 0,0 0 1 0 0,1 0-1 0 0,0 0 0 0 0,0 0 1 0 0,1 1-1 0 0,0 0 1 0 0,0 0-1 0 0,0 0 1 0 0,1 0-1 0 0,1 0 1 0 0,-1 0-1 0 0,1 3-41 0 0,3-10 7 0 0,0 1 0 0 0,0-1-1 0 0,0 0 1 0 0,1 0 0 0 0,-1-1 0 0 0,0 1 0 0 0,0 0-1 0 0,1-1 1 0 0,-1 1 0 0 0,0-1 0 0 0,1 0-1 0 0,-1 0 1 0 0,0 1 0 0 0,1-2 0 0 0,-1 1 0 0 0,0 0-1 0 0,1 0 1 0 0,-1-1 0 0 0,0 0 0 0 0,1 1 0 0 0,-1-1-1 0 0,0 0 1 0 0,0 0-7 0 0,19-7 38 0 0,-1-1 0 0 0,-1-1 0 0 0,0-1-1 0 0,0-1 1 0 0,-1-1 0 0 0,9-8-38 0 0,-16 13-11 0 0,260-219-336 0 0,-230 170 562 0 0,-41 56-126 0 0,-12 2-465 0 0,-82 64-176 0 0,-81 115 1093 0 0,101-95-263 0 0,18-8 170 0 0,56-77-449 0 0,0 1 1 0 0,0 0-1 0 0,0-1 0 0 0,0 1 0 0 0,0-1 1 0 0,0 1-1 0 0,0 0 0 0 0,0-1 0 0 0,0 1 0 0 0,1-1 1 0 0,-1 1-1 0 0,0-1 0 0 0,0 1 0 0 0,1 0 1 0 0,-1-1-1 0 0,0 1 0 0 0,1-1 0 0 0,-1 0 1 0 0,0 1-1 0 0,1-1 0 0 0,-1 1 0 0 0,1-1 1 0 0,-1 1-1 0 0,1-1 0 0 0,-1 0 0 0 0,1 0 0 0 0,-1 1 1 0 0,1-1-1 0 0,-1 0 0 0 0,1 0 0 0 0,0 1 1 0 0,-1-1-1 0 0,1 0 0 0 0,-1 0 0 0 0,1 0 1 0 0,0 0-1 0 0,-1 0 0 0 0,1 0 0 0 0,-1 0 0 0 0,1 0 1 0 0,0 0-1 0 0,-1 0 0 0 0,1 0 0 0 0,-1 0 1 0 0,1-1-1 0 0,0 1 0 0 0,-1 0 0 0 0,1 0 1 0 0,-1-1-1 0 0,1 1 0 0 0,-1 0 0 0 0,1 0 0 0 0,-1-1 1 0 0,1 0 0 0 0,35-10 227 0 0,113-85-133 0 0,50-50-538 0 0,-98 62-356 0 0,-156 126-1127 0 0,-244 234 3184 0 0,267-229-818 0 0,81-48-319 0 0,-13-16-116 0 0,-1-1 0 0 0,-1-2 0 0 0,-1-2 0 0 0,0 0 0 0 0,2-6-4 0 0,22-14-40 0 0,127-92-476 0 0,-175 125-44 0 0,-23 19 271 0 0,-120 105 298 0 0,-64 65 1719 0 0,170-138-1217 0 0,56-37-532 0 0,-14-8 59 0 0,1 0 0 0 0,-1-1 0 0 0,0 0 0 0 0,-1-1 0 0 0,1-1 1 0 0,-1 0-1 0 0,0-1 0 0 0,0 0 0 0 0,-1-1 0 0 0,0 0 0 0 0,9-9-38 0 0,7-2-2 0 0,76-50-290 0 0,-168 141-24 0 0,-36 24 951 0 0,69-61-358 0 0,52-34-363 0 0,70-43 232 0 0,-3-4-462 0 0,-86 45 278 0 0,-1 1 71 0 0,-22 16-158 0 0,-139 130 902 0 0,146-120-1165 0 0,21-21-7468 0 0,-6-5-2316 0 0</inkml:trace>
  <inkml:trace contextRef="#ctx0" brushRef="#br0" timeOffset="23350.041">5011 1072 0 0 0,'0'0'887'0'0,"0"0"429"0"0,0 0 348 0 0,0 0 288 0 0,0 0 135 0 0,0 0-216 0 0,0 0-339 0 0,0 0-380 0 0,4-4-365 0 0,-3 2-687 0 0,0 2-73 0 0,-1 0 0 0 0,1 0 0 0 0,-1 0 1 0 0,1 0-1 0 0,-1-1 0 0 0,0 1 0 0 0,1 0 0 0 0,-1 0 0 0 0,1 0 0 0 0,-1-1 0 0 0,0 1 0 0 0,1 0 0 0 0,-1 0 0 0 0,1-1 0 0 0,-1 1 1 0 0,0 0-1 0 0,1-1 0 0 0,-1 1 0 0 0,0 0 0 0 0,0-1 0 0 0,1 1 0 0 0,-1-1 0 0 0,0 1 0 0 0,0 0 0 0 0,0-1 0 0 0,1 1 0 0 0,-1-1 1 0 0,0 1-1 0 0,0-1 0 0 0,0 1 0 0 0,0-1 0 0 0,0 1 0 0 0,0-1 0 0 0,0 1 0 0 0,0 0 0 0 0,0-1 0 0 0,0 1 0 0 0,0-1 0 0 0,0 1 1 0 0,0-1-1 0 0,-1 1 0 0 0,1-1 0 0 0,0 1 0 0 0,0 0 0 0 0,0-1 0 0 0,-1 1 0 0 0,1-1 0 0 0,0 1 0 0 0,0 0 0 0 0,-1-1 0 0 0,1 1 1 0 0,0 0-1 0 0,-1-1 0 0 0,1 1 0 0 0,-1 0 0 0 0,1 0 0 0 0,0-1 0 0 0,-1 1 0 0 0,1 0 0 0 0,-1 0 0 0 0,1 0 0 0 0,0-1 0 0 0,-1 1 1 0 0,1 0-1 0 0,-1 0 0 0 0,1 0 0 0 0,-1 0 0 0 0,1 0-27 0 0,-28-1 1039 0 0,20 0-977 0 0,1 1 1 0 0,-1 0-1 0 0,1 0 1 0 0,-1 1-1 0 0,1-1 1 0 0,-1 2-1 0 0,1-1 1 0 0,-1 1-1 0 0,1 0 0 0 0,0 1 1 0 0,0-1-1 0 0,-2 2-62 0 0,-39 19-52 0 0,48-23-17 0 0,0 0-56 0 0,0 0-51 0 0,0 0-55 0 0,0 0-71 0 0,0 0-32 0 0,18 0-258 0 0,9-17 1152 0 0,-37 23 409 0 0,-66 39-895 0 0,57-38 28 0 0,23-21-464 0 0,45-56 240 0 0,-27 36 62 0 0,-76 68-2908 0 0,37-24 3092 0 0,13-7-5591 0 0,4-3-2480 0 0</inkml:trace>
  <inkml:trace contextRef="#ctx0" brushRef="#br0" timeOffset="24597.94">1598 1877 1464 0 0,'0'0'1275'0'0,"0"0"11"0"0,0 0 164 0 0,0 0 235 0 0,0 0 205 0 0,0 0 32 0 0,0 0-213 0 0,0 0-367 0 0,0 0-384 0 0,0 0-285 0 0,0 0-177 0 0,0 0-89 0 0,0 0-48 0 0,7 1 1640 0 0,-3 62 888 0 0,-4-61-2848 0 0,0-2-23 0 0,6 7-1481 0 0,10-7-2428 0 0,-5 0-6547 0 0,-9 0 4381 0 0</inkml:trace>
  <inkml:trace contextRef="#ctx0" brushRef="#br0" timeOffset="24883.673">1615 2101 3729 0 0,'0'0'1331'0'0,"0"0"-72"0"0,0 0 182 0 0,0 0 209 0 0,0 0 186 0 0,0 0-15 0 0,0 0-205 0 0,0 0-269 0 0,0 0-365 0 0,0 0-296 0 0,0 0-200 0 0,0 0-115 0 0,-4 20 1866 0 0,4-13-2802 0 0,1 14 189 0 0,3-8-7003 0 0,-1-9-2380 0 0</inkml:trace>
  <inkml:trace contextRef="#ctx0" brushRef="#br0" timeOffset="25133.896">1571 2351 9122 0 0,'0'0'1704'0'0,"0"0"-889"0"0,0 0-279 0 0,0 0 192 0 0,0 0 337 0 0,0 0 234 0 0,0 0-55 0 0,0 0-251 0 0,0 0-351 0 0,0 0-274 0 0,0 0-127 0 0,0 0-81 0 0,0 0-42 0 0,1 17-16 0 0,4 51-14 0 0,12-14 50 0 0,9-42-1278 0 0,-13-12-2564 0 0,-4-1-1838 0 0,-5 1-3435 0 0</inkml:trace>
  <inkml:trace contextRef="#ctx0" brushRef="#br0" timeOffset="26066.48">1788 1950 3473 0 0,'0'0'2018'0'0,"0"0"-500"0"0,0 0-201 0 0,0 0 56 0 0,0 0 173 0 0,0 0 132 0 0,0 0-73 0 0,0 0-350 0 0,0 0-417 0 0,0 0-298 0 0,0 0-188 0 0,0 0-35 0 0,0 0 44 0 0,32 0 3678 0 0,97-54-948 0 0,-93 43-3020 0 0,-39 35-832 0 0,-16 22-2044 0 0,11-31-815 0 0,-1-1-3762 0 0,5-9-3442 0 0</inkml:trace>
  <inkml:trace contextRef="#ctx0" brushRef="#br0" timeOffset="26316.933">2060 1977 0 0 0,'0'0'828'0'0,"0"0"-129"0"0,0 0 165 0 0,0 0 152 0 0,0 0 115 0 0,0 0 151 0 0,0 0 69 0 0,0 0 113 0 0,0 0 42 0 0,0 0-97 0 0,0 0-130 0 0,0 0-162 0 0,0 0-148 0 0,9 2-109 0 0,29 6-122 0 0,-12 13 794 0 0,26-13-2468 0 0,-35-11-2426 0 0,0-1-4136 0 0,-14 3 1249 0 0</inkml:trace>
  <inkml:trace contextRef="#ctx0" brushRef="#br0" timeOffset="26551.997">2322 1966 0 0 0,'0'0'239'0'0,"0"0"396"0"0,0 0 351 0 0,0 0 371 0 0,0 0 266 0 0,0 0 25 0 0,0 0-246 0 0,0 0-327 0 0,0 0-317 0 0,0 0-269 0 0,0 0-188 0 0,0 0-104 0 0,0 0-33 0 0,23 7-257 0 0,-16-7-901 0 0,-2 0-3376 0 0,-3 0-1047 0 0</inkml:trace>
  <inkml:trace contextRef="#ctx0" brushRef="#br0" timeOffset="26715.882">2322 1966 3081 0 0,'32'81'1624'0'0,"-27"-28"3310"0"0,-1-5-4387 0 0,-1-33-2815 0 0,3-1-3340 0 0,-6-13 3298 0 0</inkml:trace>
  <inkml:trace contextRef="#ctx0" brushRef="#br0" timeOffset="26871.444">2362 2239 2801 0 0,'0'0'1320'0'0,"0"0"-200"0"0,0 0 104 0 0,0 0 57 0 0,0 0 7 0 0,0 0-96 0 0,0 0-248 0 0,0 0-327 0 0,0 0-241 0 0,0 0-152 0 0,0 0-160 0 0,0 0-112 0 0,0 0-96 0 0,0 0-152 0 0,12 62-297 0 0,-10-58-871 0 0,2 0-1929 0 0,0-4-3120 0 0</inkml:trace>
  <inkml:trace contextRef="#ctx0" brushRef="#br0" timeOffset="27035.481">2330 2428 9042 0 0,'0'0'1480'0'0,"0"0"-413"0"0,0 0-259 0 0,0 0-238 0 0,0 0-187 0 0,0 0-213 0 0,0 0-311 0 0,0 0-139 0 0,0 0-50 0 0,0 0-8 0 0,0 0-46 0 0,0 0-331 0 0,6 1-570 0 0,20 6-688 0 0,-12 27-5989 0 0,-14-30 7850 0 0</inkml:trace>
  <inkml:trace contextRef="#ctx0" brushRef="#br0" timeOffset="27290.37">2330 2428 0 0 0,'11'139'0'0'0,"-11"-135"0"0"0,0 0 0 0 0,0-4 0 0 0,4 0 0 0 0,4 0 0 0 0,-4 0 0 0 0</inkml:trace>
  <inkml:trace contextRef="#ctx0" brushRef="#br0" timeOffset="31223.406">2505 1997 4033 0 0,'0'0'1185'0'0,"0"0"-574"0"0,0 0-56 0 0,0 0 497 0 0,0 0 522 0 0,0 0 296 0 0,0 0-78 0 0,0 0-298 0 0,0 0-287 0 0,0 0-253 0 0,0 0-144 0 0,12-6-102 0 0,58-23 606 0 0,-15-11 2151 0 0,-18 10-4199 0 0,-34 25-749 0 0,-2 3-3144 0 0,0 1 2321 0 0,-1-2-8783 0 0</inkml:trace>
  <inkml:trace contextRef="#ctx0" brushRef="#br0" timeOffset="31469.178">2867 1658 6489 0 0,'0'0'2617'0'0,"0"0"-1497"0"0,0 0-480 0 0,0 0 0 0 0,0 0 209 0 0,0 0 55 0 0,0 0-88 0 0,0 0-184 0 0,0 0-264 0 0,0 0-176 0 0,0 0-160 0 0,0 0-80 0 0,0 0-96 0 0,83-66-80 0 0,-77 62-136 0 0,1 0-424 0 0,-3 4-1689 0 0,-2-4-7409 0 0</inkml:trace>
  <inkml:trace contextRef="#ctx0" brushRef="#br0" timeOffset="31621.156">3195 1380 8642 0 0,'0'0'3641'0'0,"0"0"-2745"0"0,0 0-576 0 0,0 0-136 0 0,0 0-176 0 0,0 0-216 0 0,0 0-40 0 0,0 0-96 0 0,0 0-232 0 0,0 0-513 0 0,0 0-1863 0 0,0 0-5322 0 0</inkml:trace>
  <inkml:trace contextRef="#ctx0" brushRef="#br0" timeOffset="31804.926">3566 1226 11298 0 0,'0'0'1273'0'0,"0"0"-729"0"0,0 0-56 0 0,0 0-40 0 0,0 0-64 0 0,0 0-120 0 0,0 0-112 0 0,0 0-184 0 0,0 0-152 0 0,0 0-176 0 0,0 0-352 0 0,0 0-528 0 0,0 0-1345 0 0,0 0-1352 0 0,51-89-1864 0 0</inkml:trace>
  <inkml:trace contextRef="#ctx0" brushRef="#br0" timeOffset="31954.006">3755 1033 48 0 0,'0'0'1128'0'0,"0"0"-608"0"0,0 0-272 0 0,0 0-72 0 0,0 0-184 0 0,0 0-104 0 0,0 0-232 0 0,0 0-168 0 0,0 0-88 0 0,0 0 56 0 0,0 0 544 0 0</inkml:trace>
  <inkml:trace contextRef="#ctx0" brushRef="#br0" timeOffset="32199.911">3898 902 4153 0 0,'2'0'576'0'0,"4"-4"-560"0"0,-3 1-24 0 0,7-5 88 0 0,-2 4-64 0 0,5 0-72 0 0,-1-3-120 0 0,-3 7-216 0 0,5-8-232 0 0,-3 8-280 0 0,-3 0-377 0 0,2-4-119 0 0,-6 4 1400 0 0</inkml:trace>
  <inkml:trace contextRef="#ctx0" brushRef="#br0" timeOffset="32355.523">4139 837 2328 0 0,'0'0'2593'0'0,"0"0"-392"0"0,0 0-81 0 0,0 0-96 0 0,0 0-191 0 0,0 0-369 0 0,0 0-528 0 0,0 0-512 0 0,0 0-288 0 0,0 0-112 0 0,0 0-72 0 0,0 0-80 0 0,0 0-184 0 0,0 0-272 0 0,44-8-560 0 0,-36 8-2017 0 0,-5 0-7121 0 0</inkml:trace>
  <inkml:trace contextRef="#ctx0" brushRef="#br0" timeOffset="32503.914">4351 806 11931 0 0,'0'0'2249'0'0,"0"0"-475"0"0,0 0-166 0 0,0 0-215 0 0,0 0-296 0 0,0 0-339 0 0,0 0-379 0 0,0 0-322 0 0,0 0-202 0 0,0 0-136 0 0,0 0-56 0 0,0 0-26 0 0,0 0-59 0 0,5-1-87 0 0,24-1-852 0 0,-15 1-2721 0 0,-1 1-4766 0 0,-9 0 3950 0 0</inkml:trace>
  <inkml:trace contextRef="#ctx0" brushRef="#br0" timeOffset="52912.551">5352 4821 0 0 0,'0'0'55'0'0,"0"0"55"0"0,0 0 10 0 0,0 0 30 0 0,0 0 58 0 0,0 0 68 0 0,-4 1 14359 0 0,17 1-7835 0 0,22-1-7041 0 0,-33-1 646 0 0,68 4 459 0 0,58-1 383 0 0,-33 1-571 0 0,-41-8-580 0 0,-54 4-98 0 0,7 0 59 0 0,-6 0-60 0 0,-1 0-18 0 0,0 1 33 0 0,0 2 8 0 0,0-3 7 0 0,0 0-7 0 0,0 0-4 0 0,0 0-24 0 0,84 0 259 0 0,-83 0-258 0 0,-1 0 22 0 0,0 0 15 0 0,0 0-8 0 0,0 0 22 0 0,0 0-11 0 0,0 0-5 0 0,0 0 40 0 0,0 0 28 0 0,0 0 5 0 0,0 0 38 0 0,0 0-4 0 0,0 0-11 0 0,0 0 26 0 0,0 0 0 0 0,-23 0 574 0 0,-108-15-625 0 0,-29 15 221 0 0,88-19 88 0 0,38 11-256 0 0,-10 0 64 0 0,1 4-51 0 0,7-3 15 0 0,36 7-173 0 0,0 0-12 0 0,0 0 9 0 0,0 0-15 0 0,0 0 15 0 0,0 0-9 0 0,0 0 18 0 0,0 0 10 0 0,0 0-22 0 0,0 0-2 0 0,0 0-27 0 0,0 0-18 0 0,0 0-2 0 0,0 0-1 0 0,0 0-14 0 0,0 0-34 0 0,0 0-34 0 0,21-4-4498 0 0,5 0 773 0 0,-12 1-2951 0 0,-2 2-4623 0 0</inkml:trace>
  <inkml:trace contextRef="#ctx0" brushRef="#br0" timeOffset="54528.656">5749 4832 0 0 0,'0'0'644'0'0,"0"0"-21"0"0,0 0-24 0 0,0 0-4 0 0,0 0-6 0 0,0 0 52 0 0,0 0 80 0 0,0 0-7 0 0,0 0-17 0 0,-1 0 1465 0 0,-12-7 15112 0 0,-70-43-15621 0 0,26 22-1092 0 0,28 13-332 0 0,-56-8 190 0 0,24 12 19 0 0,57 15 115 0 0,-40 112-504 0 0,-10 33-26 0 0,29-73-11 0 0,25-76-14 0 0,0-1 1 0 0,0 1 0 0 0,0 0 0 0 0,0-1 0 0 0,0 1 0 0 0,1 0-1 0 0,-1-1 1 0 0,0 1 0 0 0,0 0 0 0 0,0 0 0 0 0,0-1 0 0 0,1 1-1 0 0,-1 0 1 0 0,0-1 0 0 0,0 1 0 0 0,1 0 0 0 0,-1 0 0 0 0,0 0-1 0 0,0-1 1 0 0,1 1 0 0 0,-1 0 0 0 0,0 0 0 0 0,1 0 0 0 0,-1 0-1 0 0,0-1 1 0 0,1 1 0 0 0,-1 0 0 0 0,0 0 0 0 0,1 0 0 0 0,-1 0-1 0 0,0 0 1 0 0,1 0 0 0 0,-1 0 0 0 0,0 0 0 0 0,1 0 0 0 0,-1 0-1 0 0,0 0 1 0 0,1 0 0 0 0,-1 0 0 0 0,0 1 0 0 0,1-1 0 0 0,-1 0-1 0 0,0 0 1 0 0,1 0 0 0 0,-1 0 0 0 0,0 0 0 0 0,1 1 0 0 0,-1-1-1 0 0,0 0 1 0 0,0 0 0 0 0,1 1 0 0 0,-1-1 0 0 0,0 0 0 0 0,0 0-1 0 0,0 1 1 0 0,1-1 0 0 0,-1 0 0 0 0,0 1 0 0 0,0-1 0 0 0,0 0-1 0 0,0 1 1 0 0,0-1 0 0 0,1 0 0 0 0,-1 1 0 0 0,0-1 0 0 0,0 0-1 0 0,0 1 1 0 0,0-1 0 0 0,0 1 1 0 0,7-5-10 0 0,223-97 141 0 0,-186 75-121 0 0,94-37 8 0 0,-125 56-1701 0 0,-12 0-1257 0 0,0 4-501 0 0,0 1-3376 0 0,2-1-4973 0 0</inkml:trace>
  <inkml:trace contextRef="#ctx0" brushRef="#br0" timeOffset="55230.84">6497 4524 8178 0 0,'0'0'2242'0'0,"0"0"-459"0"0,0 0-287 0 0,0 0 0 0 0,0 0 77 0 0,0 0-6 0 0,0 0-206 0 0,0 0-317 0 0,0 0-249 0 0,0 0-171 0 0,0 0-82 0 0,0 0-7 0 0,0 0 23 0 0,10 2 423 0 0,-7-1 2267 0 0,-88 100-2049 0 0,-256 265-771 0 0,269-277-410 0 0,72-89-55 0 0,0-1-1 0 0,0 1 1 0 0,1-1 0 0 0,-1 1 0 0 0,0 0 0 0 0,0-1 0 0 0,0 1 0 0 0,0-1 0 0 0,1 1 0 0 0,-1-1 0 0 0,0 1-1 0 0,0 0 1 0 0,0-1 0 0 0,0 1 0 0 0,0-1 0 0 0,0 1 0 0 0,0-1 0 0 0,0 1 0 0 0,0-1 0 0 0,0 1 0 0 0,0-1-1 0 0,0 1 1 0 0,-1 0 0 0 0,1-1 0 0 0,0 1 0 0 0,0-1 0 0 0,0 1 0 0 0,-1 0 0 0 0,1-1 0 0 0,0 1 0 0 0,0-1-1 0 0,-1 1 1 0 0,1 0 0 0 0,0-1 0 0 0,-1 1 0 0 0,1 0 0 0 0,0 0 0 0 0,-1-1 0 0 0,1 1 0 0 0,-1 0 0 0 0,1 0-1 0 0,0-1 1 0 0,-1 1 0 0 0,1 0 0 0 0,-1 0 0 0 0,1 0 0 0 0,-1 0 0 0 0,1 0 0 0 0,0 0 0 0 0,-1 0 0 0 0,1 0-1 0 0,-1 0 1 0 0,1 0 0 0 0,-1 0 0 0 0,1 0 0 0 0,-1 0 0 0 0,1 0 0 0 0,-1 0 0 0 0,1 0 0 0 0,0 0 0 0 0,-1 1-1 0 0,1-1 1 0 0,-1 0 0 0 0,1 0 0 0 0,0 1 0 0 0,-1-1 0 0 0,1 0 0 0 0,-1 0 37 0 0,1-44-3109 0 0,13-1-4035 0 0,-7 30 689 0 0,-2 3-3982 0 0</inkml:trace>
  <inkml:trace contextRef="#ctx0" brushRef="#br0" timeOffset="56096.81">6011 4513 6945 0 0,'0'0'2892'0'0,"0"0"-726"0"0,0 0-421 0 0,0 0-50 0 0,0 0 22 0 0,0 0-72 0 0,0 0-187 0 0,0 0-298 0 0,0 0-296 0 0,0 0-202 0 0,0 0-174 0 0,0 0-95 0 0,-2-2-19 0 0,-6 0 1352 0 0,20 12 1374 0 0,3 3-3124 0 0,21 23 437 0 0,-4-7-225 0 0,-2 2 1 0 0,-1 2 0 0 0,-2 0-1 0 0,14 24-188 0 0,67 66 79 0 0,-48-71-22 0 0,-1 4-108 0 0,-34-32 34 0 0,-25-24 17 0 0,-1 15-2526 0 0,-2-19-694 0 0,-1 1-6549 0 0,1 3-2428 0 0</inkml:trace>
  <inkml:trace contextRef="#ctx0" brushRef="#br0" timeOffset="58897.534">758 717 0 0 0,'0'0'269'0'0,"0"0"133"0"0,0 0 103 0 0,0 0 103 0 0,0 0 141 0 0,0 0 161 0 0,1-9 994 0 0,-1 8 1978 0 0,1 0 4173 0 0,28 1-6437 0 0,-16 0 4921 0 0,-19 28-4210 0 0,-26 60-1673 0 0,-15 57-293 0 0,-51 79-96 0 0,84-186-222 0 0,14-37-38 0 0,0-1-15 0 0,0 0-8 0 0,0 0 14 0 0,0 0-10 0 0,0 0 0 0 0,0 0 14 0 0,88-7 230 0 0,-14 3-195 0 0,64 3 44 0 0,-66 28-31 0 0,-57-19-22 0 0,-14-8-58 0 0,-1 0 16 0 0,0 0 23 0 0,0 0 8 0 0,0 0 25 0 0,0 0-24 0 0,0 0-22 0 0,0 0-1 0 0,0 0 0 0 0,0 0-33 0 0,2-24 976 0 0,-34-84-806 0 0,10 47-19 0 0,-22-61-30 0 0,20 20-59 0 0,-30-40 105 0 0,37 97-62 0 0,17 44-47 0 0,-9-3 129 0 0,8 4-151 0 0,1 0 7 0 0,-23-4-2167 0 0,23 3 1551 0 0,0-1 677 0 0,0 1-8425 0 0,2 1-1213 0 0</inkml:trace>
  <inkml:trace contextRef="#ctx0" brushRef="#br0" timeOffset="61064.616">130 28 0 0 0,'0'0'1071'0'0,"0"0"320"0"0,0 0 253 0 0,0 0 155 0 0,0 0-61 0 0,0 0-166 0 0,0 0-151 0 0,0 0-94 0 0,0 0-43 0 0,0 0-5 0 0,0 0-76 0 0,-4-5-140 0 0,-9-13-126 0 0,10 14-97 0 0,-16 9 4884 0 0,6 20-4167 0 0,12-21-1633 0 0,-51 190 573 0 0,31 21-370 0 0,21-193-122 0 0,-1-17-5 0 0,0 0 0 0 0,0 0 0 0 0,1 0 0 0 0,0 0 0 0 0,0 0 0 0 0,0 0 0 0 0,1-1 0 0 0,0 1 0 0 0,-1 0 0 0 0,2 0 0 0 0,-1 0 0 0 0,1-1 0 0 0,-1 1 0 0 0,1-1 0 0 0,0 1 0 0 0,1-1 0 0 0,-1 0 0 0 0,1 0 0 0 0,0 0 0 0 0,0 0 0 0 0,68-5 336 0 0,-54-14-262 0 0,-1-1 0 0 0,0 0 0 0 0,-1-1-1 0 0,-1-1 1 0 0,-1 0 0 0 0,0-1 0 0 0,-1 0 0 0 0,-1-1 0 0 0,-1-1 0 0 0,-1 1-1 0 0,-1-2 1 0 0,-1 1 0 0 0,0-1 0 0 0,-2 0 0 0 0,0 0 0 0 0,-2-3-74 0 0,28-154 336 0 0,-7 345 385 0 0,26 73-674 0 0,-36-154-22 0 0,-4 0 1 0 0,-1 73-26 0 0,-10-133 12 0 0,-1 1 0 0 0,0-1 1 0 0,-2 0-1 0 0,-1 0 0 0 0,-1 0 1 0 0,-1-1-1 0 0,-1 0 0 0 0,-1 0 1 0 0,-2-1-1 0 0,0 0 0 0 0,-1-1 1 0 0,-1 0-1 0 0,-1-1 1 0 0,-1 0-1 0 0,-13 12-12 0 0,23-27 4 0 0,4-3 9 0 0,-1-1 0 0 0,0 1 0 0 0,0 0 0 0 0,-1-1 0 0 0,1 1 0 0 0,-1-1 0 0 0,1 0 0 0 0,-1 0 0 0 0,0 0-1 0 0,1 0 1 0 0,-1 0 0 0 0,0 0 0 0 0,0-1 0 0 0,-1 0 0 0 0,1 1 0 0 0,0-1 0 0 0,0 0 0 0 0,-1-1 0 0 0,1 1 0 0 0,0-1-13 0 0,0-3 4 0 0,0 0 0 0 0,1 0 0 0 0,-1 0 0 0 0,1-1 0 0 0,0 1 0 0 0,0-1 0 0 0,0 0 0 0 0,1 0 0 0 0,-1 0 0 0 0,1 0 0 0 0,0 0 0 0 0,0 0 0 0 0,0 0 0 0 0,1 0 0 0 0,-1-4-4 0 0,0-23 4 0 0,1-1 0 0 0,2 1 0 0 0,0-1 0 0 0,3 1 0 0 0,0 0 0 0 0,2 0 0 0 0,2 0 0 0 0,0 1 0 0 0,2 1 0 0 0,2 0 0 0 0,0 0 0 0 0,2 1 0 0 0,1 1 0 0 0,1 0 0 0 0,1 1 0 0 0,2 1 0 0 0,0 1 0 0 0,3 0-4 0 0,-17 16 8 0 0,1 1-1 0 0,1-1 1 0 0,-1 1 0 0 0,1 1 0 0 0,1 0 0 0 0,-1 0 0 0 0,1 0-1 0 0,0 1 1 0 0,0 1 0 0 0,0-1 0 0 0,1 1 0 0 0,-1 1 0 0 0,1 0-1 0 0,0 0 1 0 0,0 1 0 0 0,10-1-8 0 0,28 29 83 0 0,-45-25 114 0 0,-2-1-4879 0 0,-1 0-4842 0 0,0 0-3202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0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78 0 0 0,'0'0'852'0'0,"0"0"818"0"0,0 0 496 0 0,0 0 265 0 0,0 0 55 0 0,0 0-214 0 0,0 0-273 0 0,0 0-278 0 0,0 0-265 0 0,0 0-196 0 0,0 0-154 0 0,2-8-117 0 0,1 0-585 0 0,1-5-72 0 0,2-1 5075 0 0,-14 80-4093 0 0,-25 91-725 0 0,6 2 1 0 0,7 14-590 0 0,6 181 301 0 0,15-340-294 0 0,0 1 0 0 0,1-1-1 0 0,0 0 1 0 0,1 1 0 0 0,0-1 0 0 0,1-1 0 0 0,1 1-1 0 0,0 0 1 0 0,6 8-7 0 0,-9-19 2 0 0,-1-1 0 0 0,1 0 0 0 0,0 0 0 0 0,0 0 0 0 0,0 0 0 0 0,1 0 0 0 0,-1 0 0 0 0,0 0 0 0 0,1-1 0 0 0,-1 1 0 0 0,1-1 0 0 0,-1 0 0 0 0,1 0 0 0 0,0 0 0 0 0,-1 0 0 0 0,1 0 0 0 0,0-1 0 0 0,0 1 0 0 0,0-1 0 0 0,-1 1 0 0 0,1-1 0 0 0,0 0 0 0 0,0 0 0 0 0,0-1 0 0 0,0 1 0 0 0,0 0 0 0 0,-1-1 1 0 0,1 0-1 0 0,0 0 0 0 0,0 0-2 0 0,78-38 143 0 0,-48 11-81 0 0,-1 0-1 0 0,-1-2 1 0 0,-2-2-1 0 0,-1 0 1 0 0,-1-2-1 0 0,-2-1 1 0 0,-2-1-1 0 0,6-13-61 0 0,-2 1 41 0 0,-3 0 0 0 0,-1-2 0 0 0,-3 0 0 0 0,-2-2 0 0 0,-2 0 0 0 0,-1-10-41 0 0,-1-19 50 0 0,-3-1 1 0 0,-1-81-51 0 0,-8 124 15 0 0,2-8 50 0 0,-4 46-63 0 0,0 1 10 0 0,0 0 4 0 0,-8 31-48 0 0,-27 240 208 0 0,23-141-70 0 0,2-29-36 0 0,3 0-1 0 0,6 1 0 0 0,3-1-69 0 0,30 64 95 0 0,-24-160-136 0 0,-8-6-59 0 0,2-22-4051 0 0,5 9 263 0 0,-1 6-2699 0 0,-2 3-5365 0 0</inkml:trace>
  <inkml:trace contextRef="#ctx0" brushRef="#br0" timeOffset="382.74">879 675 15579 0 0,'0'0'2023'0'0,"0"0"-420"0"0,0 0-213 0 0,0 0-11 0 0,0 0-41 0 0,0 0-135 0 0,0 0-246 0 0,0 0-286 0 0,0 0-204 0 0,0 0-149 0 0,0 0-48 0 0,0 0-13 0 0,0 0-15 0 0,-2 5 34 0 0,-52 299 1976 0 0,50-187-2528 0 0,4-85-2541 0 0,7-45-1491 0 0,-1 7-1827 0 0,-4 2-5337 0 0</inkml:trace>
  <inkml:trace contextRef="#ctx0" brushRef="#br0" timeOffset="1288.891">1040 864 12323 0 0,'0'0'2419'0'0,"0"0"-461"0"0,0 0-225 0 0,0 0-127 0 0,0 0-166 0 0,0 0-187 0 0,0 0-233 0 0,0 0-229 0 0,0 0-218 0 0,0 0-158 0 0,0 0-112 0 0,0 0-70 0 0,0 0-30 0 0,45 3 1244 0 0,180-6-196 0 0,-179 9-7 0 0,-57-17-1231 0 0,0-1 1 0 0,0 0 0 0 0,1-1-1 0 0,1 0 1 0 0,0 0 0 0 0,1-1-1 0 0,1 0 1 0 0,-1-2-14 0 0,-4-3 25 0 0,12 19-25 0 0,0 0 38 0 0,-19 50-206 0 0,-22 161 266 0 0,30-133-195 0 0,47-121 252 0 0,77-76-56 0 0,-110 115-422 0 0,5-7-3489 0 0,-1-5-6106 0 0,-7 16-2467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2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20 7001 0 0,'0'0'2260'0'0,"0"0"-328"0"0,0 0-130 0 0,0 0 26 0 0,0 0-79 0 0,0 0-125 0 0,0 0-228 0 0,0 0-286 0 0,0 0-235 0 0,0 0-167 0 0,0 0-99 0 0,0 0-50 0 0,0 0-40 0 0,-7-8 1817 0 0,147-3 276 0 0,-138 13-2593 0 0,0 0 1 0 0,0 0-1 0 0,0 0 1 0 0,-1 0-1 0 0,1 0 1 0 0,-1 0-1 0 0,1 1 1 0 0,-1-1-1 0 0,0 1 1 0 0,0-1-1 0 0,0 1 1 0 0,0-1 0 0 0,-1 1-1 0 0,1 0 1 0 0,-1-1-1 0 0,1 1 1 0 0,-1 0-1 0 0,0-1 1 0 0,0 1-1 0 0,0 0 1 0 0,-1 0-1 0 0,1-1 1 0 0,-1 1 0 0 0,1 0-1 0 0,-1-1 1 0 0,-1 3-20 0 0,-4 12 56 0 0,-2 0 0 0 0,0-1 1 0 0,-1 0-1 0 0,-1 0 0 0 0,0-1 0 0 0,-1-1 1 0 0,-1 0-1 0 0,-7 8-56 0 0,16-19 4 0 0,-13 16 36 0 0,5-8-17 0 0,0 1 1 0 0,1 0-1 0 0,1 1 0 0 0,0 0 1 0 0,1 1-1 0 0,0 0 1 0 0,1 0-1 0 0,-1 4-23 0 0,7-16 7 0 0,1-1-1 0 0,-1 1 1 0 0,0 0 0 0 0,0 0-1 0 0,1 0 1 0 0,-1 0-1 0 0,1 0 1 0 0,0 0 0 0 0,0 0-1 0 0,-1 0 1 0 0,1 0-1 0 0,1 0 1 0 0,-1 0 0 0 0,0 1-1 0 0,0-1 1 0 0,1 0-1 0 0,-1 0 1 0 0,1 0 0 0 0,0-1-1 0 0,-1 1 1 0 0,1 0-1 0 0,0 0 1 0 0,0 0 0 0 0,0 0-1 0 0,0-1 1 0 0,1 1-1 0 0,-1-1 1 0 0,0 1 0 0 0,1-1-1 0 0,-1 1 1 0 0,1-1-1 0 0,-1 0 1 0 0,1 1 0 0 0,0-1-1 0 0,0 0 1 0 0,-1 0 0 0 0,1 0-1 0 0,0-1 1 0 0,0 1-1 0 0,0 0 1 0 0,0-1 0 0 0,1 1-8 0 0,13 0 99 0 0,-1 0 0 0 0,1-1 0 0 0,-1-1 0 0 0,1 0 0 0 0,-1-1 0 0 0,0-1-1 0 0,1 0 1 0 0,-1-1 0 0 0,-1-1 0 0 0,9-4-98 0 0,20-4 122 0 0,-2 1 60 0 0,-41 12-188 0 0,0 0 22 0 0,0 0-24 0 0,0 0-7 0 0,0 0-1 0 0,0 0-33 0 0,0 0-42 0 0,0 0-26 0 0,0 0-50 0 0,17-4-2554 0 0,-14 1 2011 0 0,3-1-612 0 0,-1 0-3495 0 0,2 0-7611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6073 0 0,'0'0'2137'0'0,"0"0"-346"0"0,0 0-168 0 0,0 0 33 0 0,0 0 23 0 0,0 0-81 0 0,0 0-214 0 0,0 0-269 0 0,0 0-255 0 0,0 0-197 0 0,0 0-148 0 0,-3 0 2746 0 0,125 10 454 0 0,-94-7-3343 0 0,226 15 866 0 0,-204-18-1012 0 0,-53-4-152 0 0,2 4-233 0 0,-16 2-7279 0 0,11 0 889 0 0,2-2-5156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5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16 6001 0 0,'0'0'2549'0'0,"0"0"-521"0"0,0 0-342 0 0,0 0-71 0 0,0 0-39 0 0,0 0-103 0 0,0 0-136 0 0,0 0-203 0 0,0 0-242 0 0,0 0-175 0 0,0 0-146 0 0,0 0-61 0 0,0 0 4 0 0,-4 0 8 0 0,-5 4-136 0 0,2-1 3019 0 0,135 13-956 0 0,-120-16-2317 0 0,82 2 331 0 0,-50 0-318 0 0,0-1 0 0 0,0-2 0 0 0,0-2 0 0 0,25-6-145 0 0,-8 1 9 0 0,-57 8-46 0 0,0 0-1 0 0,0 0 0 0 0,0 0 0 0 0,-1 0 1 0 0,1 0-1 0 0,0-1 0 0 0,0 1 1 0 0,0 0-1 0 0,0 0 0 0 0,-1 0 1 0 0,1-1-1 0 0,0 1 0 0 0,0 0 1 0 0,0 0-1 0 0,0 0 0 0 0,0-1 1 0 0,0 1-1 0 0,0 0 0 0 0,0 0 1 0 0,0-1-1 0 0,0 1 0 0 0,0 0 1 0 0,0 0-1 0 0,0-1 0 0 0,0 1 1 0 0,0 0-1 0 0,0 0 0 0 0,0-1 0 0 0,0 1 1 0 0,0 0-1 0 0,0 0 0 0 0,0 0 1 0 0,0-1-1 0 0,0 1 0 0 0,1 0 1 0 0,-1 0-1 0 0,0 0 0 0 0,0-1 1 0 0,0 1-1 0 0,0 0 0 0 0,0 0 1 0 0,1 0-1 0 0,-1 0 0 0 0,0-1 1 0 0,0 1-1 0 0,1 0 38 0 0,-8-5-3719 0 0,2 0-3648 0 0,3 1-5138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03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47 290 2296 0 0,'0'0'3669'0'0,"0"0"-1100"0"0,0 0-390 0 0,0 0-68 0 0,0 0-52 0 0,0 0-180 0 0,0 0-276 0 0,0 0-281 0 0,0 0-250 0 0,0 0-149 0 0,0 0-106 0 0,0 0-55 0 0,0 0-27 0 0,-8-4-83 0 0,-23-9-83 0 0,23 10-74 0 0,8 3-77 0 0,0 0-72 0 0,0 0-55 0 0,0 0-48 0 0,0 0-57 0 0,0 0-24 0 0,0 0-39 0 0,58-12 268 0 0,0 1 0 0 0,0 4 0 0 0,1 2 0 0 0,39 2-391 0 0,-67 10 99 0 0,-30-7-97 0 0,-1 0-35 0 0,0 0 30 0 0,0 0 14 0 0,0 0 17 0 0,0 0 28 0 0,0 0 0 0 0,0 0-5 0 0,0 0 5 0 0,0 0 6 0 0,0 0 4 0 0,0 0 3 0 0,0 0-9 0 0,0 0-20 0 0,0 0 5 0 0,0 0 5 0 0,0 0 2 0 0,0 0-6 0 0,0 0 9 0 0,0 0-15 0 0,0 0 11 0 0,0 0 15 0 0,0 0-19 0 0,0 0 17 0 0,0 0 3 0 0,0 0 5 0 0,0 0 6 0 0,0 0 3 0 0,0 0-5 0 0,0 0-10 0 0,0 0 20 0 0,-11-8 304 0 0,-48-57-250 0 0,-24-27-105 0 0,30 34-327 0 0,46 45-319 0 0,6 11-4101 0 0,1 2-4783 0 0,0 0-3482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7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364 285 2008 0 0,'0'0'1901'0'0,"0"0"131"0"0,0 0 111 0 0,0 0 3 0 0,0 0-159 0 0,0 0-266 0 0,0 0-252 0 0,0 0-214 0 0,0 0-176 0 0,0 0-137 0 0,0 0-95 0 0,0 0-27 0 0,3-3 3 0 0,-3 3-847 0 0,1 0 107 0 0,0-1 0 0 0,0 1 0 0 0,-1 0 0 0 0,1-1 1 0 0,0 1-1 0 0,0-1 0 0 0,-1 1 0 0 0,1-1 0 0 0,0 1 0 0 0,-1-1 1 0 0,1 1-1 0 0,0-1 0 0 0,-1 0 0 0 0,1 0 0 0 0,-1 1 0 0 0,1-1 1 0 0,-1 0-1 0 0,1 0 0 0 0,-1 1 0 0 0,0-1 0 0 0,1 0 0 0 0,-1 0 1 0 0,0 0-1 0 0,0 0 0 0 0,0 1 0 0 0,1-1 0 0 0,-1 0 0 0 0,0 0 1 0 0,0 0-1 0 0,0 0 0 0 0,0 0 0 0 0,-1 0 0 0 0,1 0 0 0 0,0 1 1 0 0,0-1-1 0 0,0 0 0 0 0,-1 0 0 0 0,1 0 0 0 0,0 0 1 0 0,-1 1-1 0 0,1-1 0 0 0,-1 0 0 0 0,1 0 0 0 0,-1 1 0 0 0,1-1 1 0 0,-1 0-1 0 0,0 1 0 0 0,1-1 0 0 0,-1 0-83 0 0,-58-49 1931 0 0,42 43-1730 0 0,6 1-94 0 0,0 1 1 0 0,-1 0 0 0 0,1 1-1 0 0,-1 0 1 0 0,0 1 0 0 0,0 0-1 0 0,-1 1 1 0 0,1 0 0 0 0,-9 1-108 0 0,13 2 30 0 0,0 0 0 0 0,0 0 0 0 0,-1 1 0 0 0,1 0 0 0 0,1 1 0 0 0,-1 0 0 0 0,0 0 0 0 0,1 1 0 0 0,-1 0 0 0 0,1 0 0 0 0,0 1 0 0 0,-2 1-30 0 0,1 4 29 0 0,1 0 0 0 0,0 1 0 0 0,0 0 0 0 0,1 0 0 0 0,0 0 0 0 0,1 1 1 0 0,0 0-1 0 0,1 0 0 0 0,1 0 0 0 0,-1 1 0 0 0,2-1 0 0 0,0 1 0 0 0,1-1 0 0 0,0 1 1 0 0,0 0-1 0 0,2 0 0 0 0,-1-1 0 0 0,2 5-29 0 0,-1 9 91 0 0,1 0 1 0 0,2 1-1 0 0,0-2 0 0 0,2 1 1 0 0,0 0-1 0 0,9 20-91 0 0,24 96 265 0 0,18 46-26 0 0,25 42 12 0 0,-30-94-92 0 0,-42-99-117 0 0,-2 1 1 0 0,-1-1 0 0 0,-2 1-1 0 0,0 25-42 0 0,-4-37 18 0 0,-1-20-10 0 0,1 0 0 0 0,-1 0 1 0 0,0 0-1 0 0,0 1 0 0 0,-1-1 1 0 0,1 0-1 0 0,-2 0 0 0 0,1 0 0 0 0,0 0 1 0 0,-1 0-1 0 0,0 0 0 0 0,-1 0 1 0 0,0 1-9 0 0,-34 43 186 0 0,6-19-24 0 0,-54-5 72 0 0,64-24-184 0 0,18-2-42 0 0,0 1 0 0 0,1 0 1 0 0,-1-1-1 0 0,0 0 0 0 0,0 0 1 0 0,1 0-1 0 0,-1 0 0 0 0,0 0 1 0 0,0 0-1 0 0,1-1 0 0 0,-1 1 1 0 0,0-1-1 0 0,1 0 0 0 0,-1 0 1 0 0,1 0-1 0 0,-1 0 0 0 0,1 0 1 0 0,-1 0-1 0 0,1-1 0 0 0,-1 0-8 0 0,-29-28 14 0 0,31 29-12 0 0,1 1-30 0 0,-6-27-1656 0 0,11-3-2577 0 0,2 11-6529 0 0,-1 11-2012 0 0</inkml:trace>
  <inkml:trace contextRef="#ctx0" brushRef="#br0" timeOffset="2521.358">468 1776 0 0 0,'0'0'335'0'0,"0"0"520"0"0,0 0 341 0 0,0 0 265 0 0,0 0 276 0 0,0 0 103 0 0,0 0-22 0 0,0 0-47 0 0,0 0-168 0 0,0 0-135 0 0,0 0-134 0 0,-1-3-138 0 0,1-9 1061 0 0,1 19 2001 0 0,8 101-3195 0 0,-4 39-535 0 0,-6-138-923 0 0,-3 7 1977 0 0,0-31-104 0 0,2 0-1456 0 0,1-1 1 0 0,1 0 0 0 0,0 0 0 0 0,1 0 0 0 0,0 0 0 0 0,2 1 0 0 0,0-1 0 0 0,0 1 0 0 0,2-1 0 0 0,4-11-23 0 0,84-157 83 0 0,-85 168-47 0 0,-7 16-26 0 0,-1 0 5 0 0,0 0 0 0 0,0 0-6 0 0,0 0-6 0 0,44 92 402 0 0,-21-57-354 0 0,-23-35-79 0 0,0 0-39 0 0,0 0-32 0 0,0 0-45 0 0,0 0-84 0 0,0 0-124 0 0,0 0-213 0 0,0 0-323 0 0,0 0-438 0 0,0 0-896 0 0,0 0-2968 0 0,0 0-6413 0 0</inkml:trace>
  <inkml:trace contextRef="#ctx0" brushRef="#br0" timeOffset="2900.175">722 1988 13147 0 0,'0'0'2968'0'0,"0"0"-1275"0"0,0 0-676 0 0,0 0-130 0 0,0 0 11 0 0,0 0 10 0 0,0 0-89 0 0,0 0-172 0 0,0 0-101 0 0,0 0-56 0 0,0 0-11 0 0,0 0 3 0 0,4 6-63 0 0,1 0-175 0 0,-1 0-1 0 0,0 0 1 0 0,-1 1 0 0 0,1-1-1 0 0,-1 1 1 0 0,0 0 0 0 0,-1 0-1 0 0,0 0 1 0 0,0 1 0 0 0,0-1-1 0 0,-1 0 1 0 0,0 1-1 0 0,-1 0-243 0 0,-7 46 319 0 0,7-53-444 0 0,0-1-74 0 0,0 0-120 0 0,0 0-161 0 0,0 0-205 0 0,0 0-269 0 0,0 0-461 0 0,0 0-1077 0 0,0 0-3462 0 0,0 0-5948 0 0</inkml:trace>
  <inkml:trace contextRef="#ctx0" brushRef="#br0" timeOffset="3650.761">338 1522 2008 0 0,'0'0'2612'0'0,"0"0"-401"0"0,0 0-205 0 0,0 0-75 0 0,0 0-136 0 0,0 0-144 0 0,0 0-144 0 0,0 0-199 0 0,0 0-213 0 0,0 0-152 0 0,0 0-108 0 0,0 0-93 0 0,0 0-91 0 0,19 4 1390 0 0,82-28 858 0 0,149 10-1607 0 0,-192 9-1157 0 0,-58 5-120 0 0,0 0-6 0 0,0 0 0 0 0,0 0 11 0 0,0 0 22 0 0,0 0 8 0 0,0 0 38 0 0,0 0 16 0 0,0 0 11 0 0,0 0 14 0 0,0 0-7 0 0,0 0-9 0 0,0 0 2 0 0,0 0 5 0 0,0 0-15 0 0,-30-34 669 0 0,-60-63-696 0 0,66 74-1165 0 0,24 23 507 0 0,0 0-312 0 0,0 0-467 0 0,0 0-748 0 0,0 0-2810 0 0,0 0-6874 0 0</inkml:trace>
  <inkml:trace contextRef="#ctx0" brushRef="#br0" timeOffset="5105.101">460 84 5601 0 0,'0'0'2186'0'0,"0"0"-230"0"0,0 0-79 0 0,0 0 45 0 0,0 0-78 0 0,0 0-238 0 0,0 0-337 0 0,0 0-318 0 0,0 0-239 0 0,0 0-148 0 0,0 0-80 0 0,8-2 1702 0 0,18 120-13 0 0,-12-33-1738 0 0,-8 3-97 0 0,-2-106 1856 0 0,-4 2-2163 0 0,-1-3-24 0 0,1 0-1 0 0,1 0 1 0 0,0 0-1 0 0,2 1 0 0 0,0-1 1 0 0,1 1-1 0 0,2-2-6 0 0,73-149 29 0 0,-56 150-105 0 0,2 80 202 0 0,-8-34-144 0 0,20 4-40 0 0,-34-31 60 0 0,7-8-9486 0 0,-9 5 1601 0 0,0-1-3129 0 0</inkml:trace>
  <inkml:trace contextRef="#ctx0" brushRef="#br0" timeOffset="5606.099">743 273 8370 0 0,'0'0'5562'0'0,"0"0"-3311"0"0,0 0-1278 0 0,0 0-169 0 0,0 0 36 0 0,0 0 32 0 0,0 0 7 0 0,0 0-69 0 0,0 0-105 0 0,0 0-75 0 0,0 0-82 0 0,0 0-98 0 0,0 0-82 0 0,16-3-45 0 0,78-16 261 0 0,-26 18 386 0 0,-67 2-946 0 0,0 1 0 0 0,1-1 0 0 0,-1 1 0 0 0,0-1 0 0 0,0 1 0 0 0,0 0 0 0 0,0-1 0 0 0,0 1 0 0 0,0 0 0 0 0,0 0 0 0 0,0-1 0 0 0,-1 1 0 0 0,1 0 1 0 0,-1 0-1 0 0,1 0 0 0 0,-1 0 0 0 0,0 0 0 0 0,0 0 0 0 0,0 0 0 0 0,0 0 0 0 0,0 0 0 0 0,0 0 0 0 0,-1 0 0 0 0,1-1 0 0 0,-1 1 0 0 0,1 0 0 0 0,-1 0 0 0 0,0 0 0 0 0,1 0 0 0 0,-1-1 0 0 0,0 1 0 0 0,0 0 0 0 0,-1 0-24 0 0,-75 91 875 0 0,76-90-854 0 0,1-1 1 0 0,-1 0-1 0 0,1 1 0 0 0,-1-1 1 0 0,1 1-1 0 0,0-1 0 0 0,0 1 0 0 0,0-1 1 0 0,0 1-1 0 0,0-1 0 0 0,1 0 0 0 0,-1 1 1 0 0,1-1-1 0 0,0 1 0 0 0,-1-1 0 0 0,1 0 1 0 0,0 1-1 0 0,1-1 0 0 0,-1 0 0 0 0,0 0 1 0 0,0 0-1 0 0,1 0 0 0 0,-1 0 0 0 0,1 0 1 0 0,0-1-1 0 0,0 1 0 0 0,0 0 0 0 0,-1-1 1 0 0,2 1-1 0 0,-1-1 0 0 0,0 0 0 0 0,0 1 1 0 0,0-1-1 0 0,0 0 0 0 0,1-1 0 0 0,-1 1 1 0 0,0 0-1 0 0,1-1 0 0 0,-1 1 0 0 0,1-1 1 0 0,-1 0-1 0 0,1 1 0 0 0,-1-1 0 0 0,1-1 1 0 0,-1 1-1 0 0,0 0 0 0 0,1 0 0 0 0,2-2-21 0 0,-3 2-127 0 0,42-7 494 0 0,-29-20-6426 0 0,-15 23-760 0 0,2 0-5537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05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8 1624 0 0,'0'0'3132'0'0,"0"0"-764"0"0,0 0-333 0 0,0 0-36 0 0,0 0 39 0 0,0 0-33 0 0,0 0-133 0 0,0 0-272 0 0,0 0-298 0 0,0 0-271 0 0,0 0-220 0 0,-4-1-143 0 0,-17-5 1640 0 0,21 29-1822 0 0,0 42 221 0 0,1 110 563 0 0,-7 0 0 0 0,-25 142-1270 0 0,-18-90 165 0 0,49-226-198 0 0,0 0-1 0 0,0-1 0 0 0,-1 1 0 0 0,1 0 0 0 0,0 0 0 0 0,0-1 0 0 0,-1 1 1 0 0,1 0-1 0 0,-1-1 0 0 0,1 1 0 0 0,-1 0 0 0 0,1-1 0 0 0,-1 1 0 0 0,1-1 0 0 0,-1 1 1 0 0,1-1-1 0 0,-1 1 0 0 0,0-1 0 0 0,1 1 0 0 0,-1-1 0 0 0,0 1 0 0 0,1-1 0 0 0,-1 0 1 0 0,0 1-1 0 0,1-1 0 0 0,-1 0 0 0 0,0 0 0 0 0,0 0 0 0 0,1 0 0 0 0,-1 0 1 0 0,0 1-1 0 0,0-1 0 0 0,0 0 0 0 0,1-1 0 0 0,-1 1 0 0 0,0 0 0 0 0,0 0 0 0 0,1 0 1 0 0,-1 0-1 0 0,0-1 0 0 0,0 1 0 0 0,1 0 0 0 0,-1-1 0 0 0,0 1 0 0 0,1 0 1 0 0,-1-1-1 0 0,0 1 0 0 0,1-1 0 0 0,-1 1 0 0 0,1-1 0 0 0,-1 1 0 0 0,1-1 0 0 0,-1 0 34 0 0,-7-54-7041 0 0,9 35 3643 0 0,1 7-1759 0 0,0 1-5615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1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12 0 0 0,'0'0'355'0'0,"0"0"345"0"0,0 0 13 0 0,0 0-62 0 0,0 0-84 0 0,0 0-116 0 0,0 0-87 0 0,0 0-64 0 0,-3-2 48 0 0,-16-7 609 0 0,18 9-367 0 0,1 0 23 0 0,0 0 5 0 0,0 0 1 0 0,0 0-7 0 0,0 0 36 0 0,0 0 48 0 0,0 0 48 0 0,0 0 39 0 0,0 0-4 0 0,0 0-40 0 0,2 0 7733 0 0,1 0-4120 0 0,21 0-3101 0 0,302 19 759 0 0,-71-34-1177 0 0,-177 11-601 0 0,-78 4-267 0 0,0 0 38 0 0,0 0 4 0 0,0 0-5 0 0,0 0 26 0 0,0 0-2 0 0,0 0 11 0 0,0 0-16 0 0,0 0-15 0 0,0 0-30 0 0,0 0 41 0 0,0 0 7 0 0,0 0 7 0 0,0 0 41 0 0,0 0-30 0 0,0 0-10 0 0,0 0-4 0 0,0 0-12 0 0,0 0 10 0 0,0 0-17 0 0,-20 0-7517 0 0,15 4 1327 0 0,-3-1-5974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 0 0 0,'0'0'293'0'0,"0"0"173"0"0,0 0 142 0 0,0 0 95 0 0,0 0 78 0 0,-1 5 55 0 0,-8 24 1409 0 0,-10-13 1453 0 0,-19-4 4436 0 0,71-12-1234 0 0,2 1-3448 0 0,138-3-2434 0 0,86-24 46 0 0,-259 26-1053 0 0,0 0 10 0 0,0 0 2 0 0,0 0-10 0 0,0 0-13 0 0,0 0 12 0 0,0 0 3 0 0,0 0-2 0 0,0 0 11 0 0,0 0-12 0 0,0 0-5 0 0,-1 0-8 0 0,0 0-11 0 0,1 0-2 0 0,-15-27-3037 0 0,6 10-1949 0 0,7 11-395 0 0,0 2-6816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137 214 0 0 0,'-49'31'0'0'0,"-11"-12"0"0"0,52-18 10529 0 0,-2-8-4502 0 0,1 2-3096 0 0,9 5-2382 0 0,0 0 1 0 0,0 0-27 0 0,0 0-71 0 0,0 0-42 0 0,0 0-46 0 0,0 0-25 0 0,0 0 7 0 0,0 0-37 0 0,0 0-30 0 0,0 0-34 0 0,0 0-38 0 0,0 0-15 0 0,0 0-9 0 0,0 0-14 0 0,0 0-9 0 0,0 0-11 0 0,0 0-21 0 0,0 0-14 0 0,0 0 8 0 0,14 0 785 0 0,185-12 810 0 0,-61 12-1200 0 0,-71 12-321 0 0,-15-8-8 0 0,9 11 23 0 0,-18-7-59 0 0,-48-17 1759 0 0,-68-71-1746 0 0,17 19-90 0 0,-30-47 118 0 0,76 96-228 0 0,1 3-2449 0 0,0 11-8513 0 0,6 1 46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11 0 0 0,'0'0'95'0'0,"0"0"386"0"0,0 0 299 0 0,0 0 291 0 0,0 0 247 0 0,0 0 143 0 0,0 0 44 0 0,-2 1-608 0 0,-1 1 11897 0 0,2-1-10886 0 0,1-1-1266 0 0,0 0-89 0 0,-16 8 570 0 0,-41 25-578 0 0,109-47 1230 0 0,3-24-1166 0 0,-49 35 265 0 0,-22 37-735 0 0,16-34-134 0 0,0 0-1 0 0,1-1 0 0 0,-1 1 1 0 0,0 0-1 0 0,1-1 1 0 0,-1 1-1 0 0,0 0 1 0 0,1-1-1 0 0,-1 1 0 0 0,1 0 1 0 0,-1 0-1 0 0,0 0 1 0 0,1 0-1 0 0,-1-1 0 0 0,1 1 1 0 0,-1 0-1 0 0,1 0 1 0 0,-1 0-1 0 0,1 0 1 0 0,-1 0-1 0 0,0 0 0 0 0,1 0 1 0 0,-1 0-1 0 0,1 0 1 0 0,-1 0-1 0 0,1 0 1 0 0,-1 0-1 0 0,1 1 0 0 0,-1-1 1 0 0,0 0-1 0 0,1 0 1 0 0,-1 0-1 0 0,1 1 1 0 0,-1-1-1 0 0,0 0 0 0 0,1 0 1 0 0,-1 1-1 0 0,1-1 1 0 0,-1 0-1 0 0,0 1 1 0 0,0-1-1 0 0,1 0 0 0 0,-1 1 1 0 0,0-1-1 0 0,0 1 1 0 0,1-1-1 0 0,-1 0 1 0 0,0 1-1 0 0,0-1 0 0 0,0 1 1 0 0,0-1-1 0 0,1 1 1 0 0,-1-1-1 0 0,0 0 1 0 0,0 1-1 0 0,0-1 0 0 0,0 1 1 0 0,0-1-1 0 0,0 1 1 0 0,0-1-1 0 0,0 1 0 0 0,-1-1 1 0 0,1 1-1 0 0,0-1 1 0 0,0 0-1 0 0,0 1-4 0 0,33-27 636 0 0,-84 25-461 0 0,31 8-271 0 0,20-6 57 0 0,0-1-15 0 0,0 0-13 0 0,12 23-597 0 0,-4-1-2536 0 0,-7-14-1154 0 0,-1 0-4624 0 0,0-4-3243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8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273 702 6105 0 0,'0'0'2552'0'0,"0"0"-272"0"0,0 0-130 0 0,0 0-167 0 0,0 0-245 0 0,0 0-247 0 0,0 0-309 0 0,0 0-267 0 0,0 0-230 0 0,0 0-172 0 0,0 0-117 0 0,0 0-81 0 0,-20 3-35 0 0,-62 12-21 0 0,78-14-226 0 0,0 0 1 0 0,1 0-1 0 0,-1 0 1 0 0,0 0 0 0 0,1 1-1 0 0,-1-1 1 0 0,0 1-1 0 0,1 0 1 0 0,0 0 0 0 0,-1 0-1 0 0,1 1 1 0 0,0-1-1 0 0,0 1 1 0 0,1 0 0 0 0,-1 0-1 0 0,0 0 1 0 0,1 0-1 0 0,0 0 1 0 0,0 0-34 0 0,-12 14 143 0 0,6-10-118 0 0,-1 1 0 0 0,2 0 0 0 0,-1 0 1 0 0,1 1-1 0 0,0 0 0 0 0,1 0 0 0 0,0 1 0 0 0,0-1 0 0 0,1 1 0 0 0,1 1 0 0 0,-1-1 0 0 0,2 1 1 0 0,-1-1-1 0 0,2 1 0 0 0,-1 0 0 0 0,1 0 0 0 0,1 0 0 0 0,0 1-25 0 0,3-8 13 0 0,0 1-1 0 0,0-1 0 0 0,1 0 1 0 0,-1-1-1 0 0,1 1 1 0 0,0 0-1 0 0,0-1 1 0 0,0 1-1 0 0,0-1 1 0 0,1 0-1 0 0,0 0 1 0 0,-1 0-1 0 0,1-1 0 0 0,0 1 1 0 0,0-1-1 0 0,0 0 1 0 0,1 0-1 0 0,-1 0 1 0 0,0-1-1 0 0,1 0 1 0 0,-1 0-1 0 0,1 0 0 0 0,0 0 1 0 0,-1 0-1 0 0,1-1 1 0 0,0 0-1 0 0,4 0-12 0 0,9-4 141 0 0,1-1 0 0 0,0 0 0 0 0,-1-1 0 0 0,0-1 0 0 0,0-1 0 0 0,-1-1 0 0 0,0 0 0 0 0,-1-1 0 0 0,0-1 0 0 0,0 0 0 0 0,-1-1 0 0 0,-1-1 0 0 0,0 0 0 0 0,-1-1 0 0 0,0-1-1 0 0,-1 0 1 0 0,3-5-141 0 0,-9 13 53 0 0,22-28 72 0 0,-1-1-1 0 0,-1-2 1 0 0,-3 0 0 0 0,-1-2 0 0 0,-2 0-1 0 0,-1-1 1 0 0,8-32-125 0 0,-18 42 13 0 0,-1 1 0 0 0,-2-1 0 0 0,-1 0-1 0 0,-1 0 1 0 0,-2-1 0 0 0,-1 1 0 0 0,-2-5-13 0 0,0 23-3 0 0,0 0 1 0 0,0 0-1 0 0,-1 0 1 0 0,-1 0-1 0 0,0 0 1 0 0,-1 1-1 0 0,0-1 1 0 0,-1 1 0 0 0,0 0-1 0 0,-1 1 1 0 0,0-1-1 0 0,-6-6 3 0 0,8 12-2 0 0,0 1 0 0 0,0-1 0 0 0,-1 1-1 0 0,1 0 1 0 0,-1 1 0 0 0,0-1 0 0 0,-1 1-1 0 0,1 0 1 0 0,-1 0 0 0 0,0 0 0 0 0,0 1 0 0 0,0 0-1 0 0,0 0 1 0 0,-1 0 0 0 0,1 1 0 0 0,-1 0-1 0 0,1 1 1 0 0,-1-1 0 0 0,0 1 0 0 0,0 0 0 0 0,0 1-1 0 0,1 0 1 0 0,-1 0 0 0 0,-3 0 2 0 0,3 3-5 0 0,1 0 0 0 0,0 1 0 0 0,-1-1 0 0 0,1 1 0 0 0,1 0 0 0 0,-1 1 0 0 0,1-1 0 0 0,-1 1 0 0 0,1 0 0 0 0,1 1 0 0 0,-1-1 0 0 0,1 1 0 0 0,0 0 0 0 0,0 0 0 0 0,1 0 0 0 0,-1 0 0 0 0,1 1 0 0 0,1-1 0 0 0,-3 7 5 0 0,1 8 24 0 0,0 1 0 0 0,0-1 0 0 0,2 1 0 0 0,1 0 0 0 0,1 0 0 0 0,1-1 0 0 0,0 1 0 0 0,2 0 0 0 0,1-1 0 0 0,0 1 0 0 0,2-1 0 0 0,0 0 0 0 0,1-1 0 0 0,1 1 0 0 0,1-2 0 0 0,8 14-24 0 0,-4-1 75 0 0,18 44 264 0 0,2-1 1 0 0,39 60-340 0 0,-14-55 193 0 0,-40-30-14 0 0,-10-59-7903 0 0,-6 7 3184 0 0,3-2-7208 0 0</inkml:trace>
  <inkml:trace contextRef="#ctx0" brushRef="#br0" timeOffset="636.449">815 621 13339 0 0,'0'0'2090'0'0,"0"0"-682"0"0,0 0-501 0 0,0 0-224 0 0,0 0-45 0 0,0 0-8 0 0,0 0 2 0 0,0 0-33 0 0,0 0-58 0 0,0 0 2 0 0,0 0-44 0 0,0 0-44 0 0,0 0-15 0 0,4 15-10 0 0,26 113 879 0 0,-34 75-173 0 0,4-202-1104 0 0,0-1 11 0 0,0 0 21 0 0,0 0 29 0 0,0 0 51 0 0,0 0 55 0 0,0 0 49 0 0,0 0 44 0 0,0 0 24 0 0,0 0 3 0 0,0-31 654 0 0,3 4-943 0 0,1 0 0 0 0,0 1 0 0 0,2 0 0 0 0,1 0-1 0 0,2 1 1 0 0,0 0 0 0 0,1 0 0 0 0,6-7-30 0 0,-5 4 12 0 0,1 1 0 0 0,2 0 0 0 0,0 1 0 0 0,2 1 0 0 0,1 0 0 0 0,1 1 0 0 0,1 0 0 0 0,1 2 0 0 0,12-10-12 0 0,-30 32 0 0 0,-1 0 0 0 0,1 0 0 0 0,0 0 0 0 0,0 1 0 0 0,-1-1 0 0 0,1 1 0 0 0,0 0 1 0 0,-1-1-1 0 0,1 1 0 0 0,-1 0 0 0 0,1 0 0 0 0,-1 0 0 0 0,1 0 0 0 0,-1 0 0 0 0,1 0 0 0 0,-1 0 0 0 0,0 1 0 0 0,0-1 0 0 0,0 0 1 0 0,0 1-1 0 0,0-1 0 0 0,0 1 0 0 0,0-1 0 0 0,0 1 0 0 0,0 0 0 0 0,-1-1 0 0 0,1 1 0 0 0,-1 0 0 0 0,1-1 0 0 0,-1 1 0 0 0,0 0 1 0 0,1-1-1 0 0,-1 1 0 0 0,0 0 0 0 0,0 0 0 0 0,-1 1 0 0 0,5 8 5 0 0,39 143 207 0 0,-39-139-2591 0 0,-14-30-1210 0 0,4 7-143 0 0,3 1-2813 0 0,1 3-5347 0 0</inkml:trace>
  <inkml:trace contextRef="#ctx0" brushRef="#br0" timeOffset="1169.109">865 220 6921 0 0,'0'0'4189'0'0,"0"0"-1580"0"0,0 0-659 0 0,0 0-246 0 0,0 0-185 0 0,0 0-172 0 0,0 0-260 0 0,0 0-308 0 0,0 0-260 0 0,0 0-175 0 0,0 0-76 0 0,0 0 36 0 0,0 0 113 0 0,3 0 106 0 0,187 12 3183 0 0,-25-12-2828 0 0,-165 0-866 0 0,0 0 0 0 0,0 0 5 0 0,0 0 8 0 0,0 0-10 0 0,0 0 21 0 0,0 0 49 0 0,0 0-29 0 0,0 0 7 0 0,0 0-2 0 0,0 0-49 0 0,0 0 36 0 0,0 0 27 0 0,0 0 1 0 0,0 0 9 0 0,0 0 1 0 0,0 0-6 0 0,0 0 24 0 0,0 0 21 0 0,-13-8 887 0 0,3-2-1712 0 0,-55-66 2266 0 0,52 45-4863 0 0,8-2-5475 0 0,5 29-3756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29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23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2593 0 0,'0'0'2339'0'0,"0"0"-148"0"0,0 0-36 0 0,0 0-19 0 0,0 0-60 0 0,0 0-239 0 0,0 0-378 0 0,0 0-372 0 0,0 0-263 0 0,0 0-157 0 0,0 0-68 0 0,-8 4 1435 0 0,106 4 3764 0 0,1-1-4831 0 0,120-7 587 0 0,-219 0-1553 0 0,0-3-1 0 0,0 2-12 0 0,0 1-32 0 0,-54 15-11931 0 0,33-1 3476 0 0,18-12 6831 0 0,-5 2-6451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2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3137 0 0,'0'0'2539'0'0,"0"0"-57"0"0,0 0-36 0 0,0 0-51 0 0,0 0-129 0 0,0 0-247 0 0,0 0-326 0 0,0 0-343 0 0,0 0-319 0 0,0 0-270 0 0,0 0-187 0 0,0 0-131 0 0,0 0-53 0 0,-4 3-35 0 0,-10 10-15 0 0,40-2 1738 0 0,129 1 744 0 0,-86-8-2314 0 0,-62 0-409 0 0,1-1-953 0 0,-1-3-10644 0 0,-7 0-1029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34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0,'0'0'343'0'0,"0"0"1366"0"0,0 0 473 0 0,0 0 136 0 0,0 0 37 0 0,0 0-78 0 0,0 0-161 0 0,0 0-222 0 0,0 0-248 0 0,0 0-250 0 0,0 0-195 0 0,0 0-144 0 0,0 0-129 0 0,17 12 6744 0 0,-17-12-7594 0 0,17 0 343 0 0,218-11 1073 0 0,-131 10-1142 0 0,-103 1-340 0 0,-1 0-12 0 0,0 0 6 0 0,0 0-11 0 0,0 0 16 0 0,0 0 3 0 0,0 0-3 0 0,0 0 0 0 0,0 0-10 0 0,0 0 12 0 0,0 0-17 0 0,0 0-10 0 0,0 0-4 0 0,0 0-3 0 0,0 0 0 0 0,0 0-22 0 0,0 0-30 0 0,0 0-21 0 0,0 0-62 0 0,0 0-56 0 0,-21 0-2783 0 0,-8 8-185 0 0,10 0-1916 0 0,13-5 2302 0 0,-4 1-9093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34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11034 0 0,'0'0'2773'0'0,"0"0"-963"0"0,0 0-546 0 0,0 0-52 0 0,0 0 48 0 0,0 0 22 0 0,0 0-44 0 0,0 0-81 0 0,0 0-111 0 0,0 0-69 0 0,0 0-66 0 0,0 0-119 0 0,0 0-82 0 0,15 3-106 0 0,107 13 758 0 0,-50-36-484 0 0,-38 10-610 0 0,8-2-115 0 0,-15 8-3039 0 0,-27 7-5920 0 0,0-2-3880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32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197 614 9898 0 0,'0'0'3797'0'0,"0"0"-1853"0"0,0 0-731 0 0,0 0-12 0 0,0 0 5 0 0,0 0-95 0 0,0 0-163 0 0,0 0-213 0 0,0 0-190 0 0,0 0-135 0 0,0 0-90 0 0,0 0-79 0 0,0 0-70 0 0,-28 19-55 0 0,-85 61-38 0 0,73-39-7 0 0,38-34-55 0 0,0-2-5 0 0,0 0 1 0 0,0 0-1 0 0,0 0 1 0 0,1 0-1 0 0,0 0 0 0 0,-1 1 1 0 0,2-1-1 0 0,-1 0 0 0 0,1 1 1 0 0,0-1-1 0 0,0 0 0 0 0,0 1 1 0 0,1-1-1 0 0,0 0 0 0 0,0 1 1 0 0,0-1-1 0 0,1 0 0 0 0,0 0 1 0 0,0 0-1 0 0,0 0 1 0 0,0 0-1 0 0,1-1 0 0 0,0 1 1 0 0,0-1-1 0 0,0 1 0 0 0,0-1 1 0 0,1 0-1 0 0,-1 0 0 0 0,1-1 1 0 0,0 1-1 0 0,1-1 0 0 0,-1 0 1 0 0,0 0-1 0 0,1 0 0 0 0,0-1 1 0 0,0 1-1 0 0,0-1 0 0 0,0 0 1 0 0,0 0-1 0 0,0-1 1 0 0,2 1-12 0 0,1-2 114 0 0,1 0 1 0 0,-1 0 0 0 0,0-1-1 0 0,0 0 1 0 0,0-1 0 0 0,0 1-1 0 0,0-1 1 0 0,0-1 0 0 0,-1 0-1 0 0,1 0 1 0 0,-1 0 0 0 0,0-1 0 0 0,0 0-1 0 0,0-1 1 0 0,0 1 0 0 0,-1-1-1 0 0,1 0 1 0 0,-1-1 0 0 0,0-1-115 0 0,10-12 170 0 0,-2-1 0 0 0,0-1 0 0 0,-1 0 0 0 0,-2-1 1 0 0,0 0-1 0 0,2-9-170 0 0,2 0 66 0 0,0-9-42 0 0,-2 1 0 0 0,-1-2 0 0 0,-2 0 0 0 0,-2 0 0 0 0,-1-1 0 0 0,-3 0 0 0 0,-1 0 0 0 0,-2 0 0 0 0,-3-27-24 0 0,2 56-11 0 0,0 0 0 0 0,-1 0 1 0 0,0 0-1 0 0,-1 1 1 0 0,0-1-1 0 0,-1 0 0 0 0,-1 1 1 0 0,0-1-1 0 0,0 1 1 0 0,-1 0-1 0 0,-1 1 0 0 0,0-1 1 0 0,0 1-1 0 0,-2 0 1 0 0,1 1-1 0 0,-1 0 1 0 0,0 0-1 0 0,-5-4 11 0 0,10 12-10 0 0,0-1 0 0 0,1 1 0 0 0,-1 0 0 0 0,0 0 0 0 0,0 0 0 0 0,0 0 0 0 0,-1 0 0 0 0,1 1 0 0 0,0 0 0 0 0,-1-1 0 0 0,1 1 0 0 0,-1 0 0 0 0,1 1 0 0 0,-1-1 0 0 0,1 1 1 0 0,-1-1-1 0 0,1 1 0 0 0,-1 0 0 0 0,0 0 0 0 0,1 1 0 0 0,-1-1 0 0 0,1 1 0 0 0,-1 0 0 0 0,1 0 0 0 0,-1 0 0 0 0,1 0 0 0 0,0 0 0 0 0,-1 1 0 0 0,1 0 0 0 0,0-1 0 0 0,0 1 0 0 0,0 0 0 0 0,0 1 0 0 0,1-1 0 0 0,-1 0 0 0 0,0 1 0 0 0,1 0 0 0 0,0-1 0 0 0,-1 2 10 0 0,-5 6 0 0 0,1 1 0 0 0,-1 0 0 0 0,2 0 0 0 0,0 1 0 0 0,0-1 0 0 0,1 2 0 0 0,0-1 0 0 0,1 0 0 0 0,1 1 0 0 0,-1 2 0 0 0,-3 20 51 0 0,2-1 0 0 0,2 1 1 0 0,1 0-1 0 0,1 0 0 0 0,2 0 1 0 0,2 0-1 0 0,1-1 0 0 0,1 1 1 0 0,2-1-1 0 0,8 22-51 0 0,11 19 123 0 0,2-1-1 0 0,4-2 1 0 0,40 67-123 0 0,-32-85-107 0 0,-36-51-1660 0 0,-4-8-4443 0 0,0 0 278 0 0,0 1-5761 0 0</inkml:trace>
  <inkml:trace contextRef="#ctx0" brushRef="#br0" timeOffset="677.8">622 591 10314 0 0,'0'0'2038'0'0,"0"0"-483"0"0,0 0-211 0 0,0 0-37 0 0,0 0-77 0 0,0 0-151 0 0,0 0-224 0 0,0 0-211 0 0,0 0-175 0 0,0 0-110 0 0,0 0-68 0 0,0 0-54 0 0,0 0-52 0 0,-7 20-22 0 0,-24 65-34 0 0,21-9 176 0 0,11-70-296 0 0,0-2 45 0 0,0-1 0 0 0,0 0 1 0 0,0 0-1 0 0,1 0 0 0 0,-1 0 0 0 0,1 0 1 0 0,0-1-1 0 0,0 1 0 0 0,0 0 0 0 0,0-1 1 0 0,0 1-1 0 0,1-1 0 0 0,-1 0 0 0 0,1 0 1 0 0,-1 0-1 0 0,1 0 0 0 0,0 0 1 0 0,0-1-1 0 0,0 1 0 0 0,0-1 0 0 0,0 0 1 0 0,0 1-1 0 0,0-2 0 0 0,0 1 0 0 0,1 0 1 0 0,-1-1-1 0 0,0 1 0 0 0,1-1 0 0 0,-1 0 1 0 0,0 0-1 0 0,1 0 0 0 0,-1 0 0 0 0,0-1 1 0 0,0 0-1 0 0,1 1 0 0 0,-1-1 1 0 0,0 0-1 0 0,0 0 0 0 0,0-1 0 0 0,0 1 1 0 0,0-1-1 0 0,0 1 0 0 0,0-1 0 0 0,-1 0 1 0 0,1 0-1 0 0,-1 0 0 0 0,1-1 0 0 0,0 0-54 0 0,145-193 1923 0 0,-141 181-1758 0 0,-4 23-383 0 0,-39 485 299 0 0,36-461-56 0 0,-1 1-1 0 0,-1 0 0 0 0,-2 0 0 0 0,-1-1 0 0 0,-2 1 0 0 0,-1-1 0 0 0,-1-1 0 0 0,-2 0 0 0 0,-1 0 0 0 0,-2-1 0 0 0,0-1 1 0 0,-2 0-1 0 0,-2-1 0 0 0,0 0 0 0 0,-2-2 0 0 0,-12 13-24 0 0,26-33 37 0 0,0 0 1 0 0,-1-1-1 0 0,1 0 1 0 0,-1 0-1 0 0,0-1 0 0 0,0 1 1 0 0,-1-1-1 0 0,0-1 1 0 0,1 0-1 0 0,-1 0 1 0 0,0 0-1 0 0,0-1 0 0 0,0 0 1 0 0,-1-1-1 0 0,-5 1-37 0 0,11-4 15 0 0,1 0 0 0 0,0 0 0 0 0,0 0 1 0 0,0 0-1 0 0,0 0 0 0 0,0-1 0 0 0,0 1 0 0 0,0 0 0 0 0,1-1 0 0 0,-1 0 0 0 0,1 1 0 0 0,0-1 0 0 0,0 0 0 0 0,0 0 0 0 0,0 0 0 0 0,0 1 0 0 0,1-1 0 0 0,-1 0 0 0 0,1 0 0 0 0,0 0 1 0 0,0 0-1 0 0,0 0 0 0 0,0 0 0 0 0,1-2-15 0 0,-1-19 5 0 0,1 1 0 0 0,1 0-1 0 0,2 0 1 0 0,0 0 0 0 0,1 0 0 0 0,1 1 0 0 0,1 0 0 0 0,1 0 0 0 0,1 1 0 0 0,1 0 0 0 0,1 0-1 0 0,13-18-4 0 0,106-144-13 0 0,-118 168-631 0 0,8-11 1365 0 0,-15 17-4353 0 0,-1 0-3890 0 0,-4 9-4430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25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418 428 0 0 0,'0'0'1091'0'0,"0"0"211"0"0,0 0 237 0 0,0 0 198 0 0,0 0 114 0 0,0 0-4 0 0,0 0-108 0 0,0 0-178 0 0,0 0-192 0 0,0 0-178 0 0,0 0-145 0 0,0 0-119 0 0,12-16 2371 0 0,-12 11-3061 0 0,0 0 0 0 0,-1 0 0 0 0,0 0 0 0 0,0 0 0 0 0,0 0 0 0 0,0 0 0 0 0,-1 0 0 0 0,0 1 0 0 0,0-1 0 0 0,0 1 0 0 0,-1-1 0 0 0,1 1 0 0 0,-1-1 0 0 0,0 1 0 0 0,0 0 0 0 0,-1 1 0 0 0,1-1 0 0 0,-1 0 0 0 0,-3-2-237 0 0,-5-4 154 0 0,0 0 0 0 0,0 1-1 0 0,-1 0 1 0 0,-1 1-1 0 0,1 0 1 0 0,-1 1-1 0 0,0 0 1 0 0,-1 2 0 0 0,0-1-1 0 0,0 2 1 0 0,0 0-1 0 0,-11-1-153 0 0,-57 4 851 0 0,79 3-846 0 0,0 0 0 0 0,-1 0 0 0 0,2 0 0 0 0,-1 1 0 0 0,0-1 0 0 0,0 1 0 0 0,1 0 0 0 0,0 0 0 0 0,-1 0 0 0 0,1 1 0 0 0,0-1 0 0 0,1 1 0 0 0,-1 0 0 0 0,1-1 0 0 0,-1 1 0 0 0,1 0 0 0 0,-1 3-5 0 0,-4 5 6 0 0,0 3 12 0 0,1 1 0 0 0,0 1 0 0 0,1-1 1 0 0,1 1-1 0 0,1-1 0 0 0,0 1 0 0 0,1 0 0 0 0,1 1 0 0 0,1-1 1 0 0,0 0-1 0 0,1 0 0 0 0,2 10-18 0 0,-2-11 31 0 0,5 34 34 0 0,2-1-1 0 0,2 0 1 0 0,2-1-1 0 0,2 0 1 0 0,3 0-65 0 0,7 30 84 0 0,83 287 60 0 0,-99-335-128 0 0,-2 0-1 0 0,0 0 1 0 0,-3 0 0 0 0,0 1-1 0 0,-2-1 1 0 0,-1 1-1 0 0,-2 8-15 0 0,0-32 18 0 0,-1 0 0 0 0,0 0 0 0 0,-1 0 0 0 0,0 0 0 0 0,0-1 0 0 0,0 1 0 0 0,-1-1 0 0 0,1 0 0 0 0,-1 0 0 0 0,-1-1 0 0 0,1 1-1 0 0,-1-1 1 0 0,0-1 0 0 0,0 1 0 0 0,-1-1 0 0 0,1 0 0 0 0,-1 0 0 0 0,0-1 0 0 0,0 0 0 0 0,0 0 0 0 0,-1 0 0 0 0,1-1 0 0 0,-5 0-18 0 0,-85 5 69 0 0,93-52-1552 0 0,21 10-1408 0 0,-5 22-1694 0 0,-7 7 88 0 0,5-2-7823 0 0</inkml:trace>
  <inkml:trace contextRef="#ctx0" brushRef="#br0" timeOffset="1273.11">478 1510 0 0 0,'0'0'475'0'0,"0"0"273"0"0,0 0 109 0 0,0 0 90 0 0,0 0 107 0 0,0 0 87 0 0,0 0 29 0 0,0 0-44 0 0,0 0-62 0 0,0 0-27 0 0,0 0 10 0 0,0 0 31 0 0,-2 4 4735 0 0,-34 120-3188 0 0,32-40-2176 0 0,6-83-361 0 0,-1 0 1 0 0,0-1-1 0 0,0 1 1 0 0,1 0-1 0 0,-1 0 0 0 0,1-1 1 0 0,-1 1-1 0 0,0-1 0 0 0,1 1 1 0 0,-1-1-1 0 0,1 0 1 0 0,-1 1-1 0 0,1-1 0 0 0,-1 0 1 0 0,1 0-1 0 0,-1 0 1 0 0,1 0-1 0 0,-1 0 0 0 0,1 0 1 0 0,0-1-1 0 0,-1 1 0 0 0,0-1 1 0 0,1 1-1 0 0,-1-1 1 0 0,1 1-1 0 0,-1-1 0 0 0,0 0 1 0 0,1 1-1 0 0,-1-1 0 0 0,0 0 1 0 0,0 0-1 0 0,1 0 1 0 0,-1 0-1 0 0,0 0 0 0 0,0 0 1 0 0,0-1-1 0 0,0 1-88 0 0,95-127 1746 0 0,-45 51-1381 0 0,-21 36-125 0 0,-27 75 167 0 0,31 139-48 0 0,-13 127-215 0 0,-23-276-127 0 0,-1 0-1 0 0,-1-1 1 0 0,-2 1 0 0 0,0-1 0 0 0,-1 0-1 0 0,-1-1 1 0 0,-1 1 0 0 0,-1-2 0 0 0,-1 1 0 0 0,-1-2-1 0 0,-1 1 1 0 0,-10 10-17 0 0,-50 46 66 0 0,17-61 216 0 0,43-63-315 0 0,13 36 6 0 0,-1-3-103 0 0,1 0 0 0 0,0 0-1 0 0,1 1 1 0 0,0-1-1 0 0,2 0 1 0 0,-1 1-1 0 0,2-1 1 0 0,0 1 0 0 0,2-6 130 0 0,9-17-2632 0 0,-10 21-4864 0 0,-4 12 4833 0 0,0-1-9040 0 0</inkml:trace>
  <inkml:trace contextRef="#ctx0" brushRef="#br0" timeOffset="1607.771">939 1849 8210 0 0,'0'0'2404'0'0,"0"0"-523"0"0,0 0-232 0 0,0 0-18 0 0,0 0-73 0 0,0 0-156 0 0,0 0-157 0 0,0 0-210 0 0,0 0-167 0 0,0 0-61 0 0,0 0 17 0 0,0 0 22 0 0,0 0-26 0 0,2 8-65 0 0,8 25-124 0 0,-27 34 1009 0 0,7-47-1420 0 0,-16 64 149 0 0,26-93-7971 0 0,2-1-1119 0 0,0 2-3175 0 0</inkml:trace>
  <inkml:trace contextRef="#ctx0" brushRef="#br0" timeOffset="3007.821">496 23 3993 0 0,'0'0'1571'0'0,"0"0"-534"0"0,0 0-350 0 0,0 0 65 0 0,0 0 222 0 0,0 0 221 0 0,0 0 45 0 0,0 0-132 0 0,0 0-199 0 0,0 0-144 0 0,0 0-31 0 0,0 0 46 0 0,0 0 64 0 0,1 1 12 0 0,17 34 3264 0 0,-9 35-2517 0 0,-9-68-1570 0 0,7 141 618 0 0,-7-143-628 0 0,0 1 1 0 0,0-1-1 0 0,1 1 0 0 0,-1-1 1 0 0,0 1-1 0 0,1-1 0 0 0,-1 0 1 0 0,1 1-1 0 0,-1-1 1 0 0,1 1-1 0 0,-1-1 0 0 0,1 0 1 0 0,-1 0-1 0 0,1 1 1 0 0,-1-1-1 0 0,1 0 0 0 0,-1 0 1 0 0,1 1-1 0 0,-1-1 1 0 0,1 0-1 0 0,-1 0 0 0 0,1 0 1 0 0,0 0-1 0 0,-1 0 0 0 0,1 0 1 0 0,-1 0-1 0 0,1 0 1 0 0,0 0-1 0 0,-1 0 0 0 0,1 0 1 0 0,-1 0-1 0 0,1 0 1 0 0,-1-1-1 0 0,1 1 0 0 0,-1 0 1 0 0,1 0-1 0 0,-1-1 1 0 0,1 1-1 0 0,-1 0 0 0 0,1-1 1 0 0,-1 1-1 0 0,1 0 0 0 0,-1-1 1 0 0,1 1-1 0 0,-1-1 1 0 0,0 1-1 0 0,1-1 0 0 0,-1 1 1 0 0,0-1-1 0 0,1 1 1 0 0,-1-1-1 0 0,0 1 0 0 0,0-1 1 0 0,0 1-1 0 0,1-1 0 0 0,-1 1 1 0 0,0-1-1 0 0,0 0 1 0 0,0 1-24 0 0,28-39 313 0 0,-26 37-285 0 0,50-64 245 0 0,40-65-25 0 0,-78 101 114 0 0,-14 29-284 0 0,0 1-1 0 0,0 0-13 0 0,0 0-13 0 0,0 0-5 0 0,0 0-10 0 0,0 0-17 0 0,0 0 6 0 0,0 0-27 0 0,22 254 246 0 0,-22-250-242 0 0,5 45 2 0 0,-2 0 0 0 0,-2 0 0 0 0,-3 0 0 0 0,-2 1 0 0 0,-1-2 0 0 0,-3 1 0 0 0,-2-1 0 0 0,-3 3-4 0 0,12-47 16 0 0,0 1-1 0 0,-1-1 1 0 0,1 1-1 0 0,-1-1 1 0 0,0 0-1 0 0,0 0 1 0 0,0 0-1 0 0,0 0 1 0 0,-1 0-1 0 0,0-1 1 0 0,0 1 0 0 0,0-1-1 0 0,0 1 1 0 0,0-1-1 0 0,-1 0 1 0 0,1 0-1 0 0,-1-1 1 0 0,0 1-1 0 0,0-1 1 0 0,0 0-1 0 0,0 0 1 0 0,0 0-1 0 0,0 0 1 0 0,-1-1-1 0 0,1 0 1 0 0,0 0-1 0 0,-1 0 1 0 0,1 0-1 0 0,-1-1 1 0 0,0 1-1 0 0,1-1 1 0 0,-4-1-16 0 0,-7-52 173 0 0,15 34-172 0 0,0-1 1 0 0,2 1-1 0 0,0-1 0 0 0,1 1 1 0 0,1 0-1 0 0,1 0 0 0 0,1 1 1 0 0,1-1-1 0 0,0 1 0 0 0,1 1 1 0 0,1-1-1 0 0,10-14-1 0 0,39-76-2317 0 0,-57 106 85 0 0,1 1 3091 0 0,-1 0-3954 0 0,-1 0-6090 0 0,0 1-2411 0 0</inkml:trace>
  <inkml:trace contextRef="#ctx0" brushRef="#br0" timeOffset="3455.287">968 312 9122 0 0,'0'0'2795'0'0,"0"0"-941"0"0,0 0-550 0 0,0 0-14 0 0,0 0 54 0 0,0 0 6 0 0,0 0-77 0 0,0 0-207 0 0,0 0-221 0 0,0 0-155 0 0,0 0-105 0 0,0 0-85 0 0,18-4-67 0 0,120-22 649 0 0,-137 25-1066 0 0,1 0 0 0 0,-1 0-1 0 0,1 1 1 0 0,-1-1-1 0 0,1 0 1 0 0,0 1-1 0 0,-1-1 1 0 0,1 1 0 0 0,0 0-1 0 0,-1-1 1 0 0,1 1-1 0 0,0 0 1 0 0,0 0-1 0 0,-1 0 1 0 0,1 0 0 0 0,0 1-1 0 0,-1-1 1 0 0,1 0-1 0 0,0 1 1 0 0,-1-1-1 0 0,1 1 1 0 0,0-1 0 0 0,-1 1-1 0 0,1 0 1 0 0,-1 0-1 0 0,1 0 1 0 0,-1 0-1 0 0,0 0 1 0 0,1 0-1 0 0,-1 0 1 0 0,0 0 0 0 0,0 0-1 0 0,1 1 1 0 0,-1-1-1 0 0,0 1 1 0 0,-1-1-1 0 0,1 0 1 0 0,0 1 0 0 0,0 0-1 0 0,0-1 1 0 0,-1 1-1 0 0,1-1 1 0 0,-1 1-1 0 0,1 0 1 0 0,-1-1 0 0 0,0 1-1 0 0,0 0 1 0 0,0-1-1 0 0,0 1 1 0 0,0 0-1 0 0,0 0 1 0 0,0-1-16 0 0,-40 59 480 0 0,9-23-208 0 0,29-35-258 0 0,1 0 0 0 0,-1 0-1 0 0,1 0 1 0 0,-1 0 0 0 0,1 0-1 0 0,0 0 1 0 0,0 0 0 0 0,0 1 0 0 0,0-1-1 0 0,0 0 1 0 0,1 1 0 0 0,-1-1-1 0 0,1 1 1 0 0,-1-1 0 0 0,1 1 0 0 0,0-1-1 0 0,0 1 1 0 0,0-1 0 0 0,0 1-1 0 0,1-1 1 0 0,-1 0 0 0 0,1 1 0 0 0,-1-1-1 0 0,1 1 1 0 0,0-1 0 0 0,0 0 0 0 0,0 1-1 0 0,0-1 1 0 0,0 0 0 0 0,1 0-1 0 0,-1 0 1 0 0,1 0 0 0 0,-1 0 0 0 0,1 0-1 0 0,0 0-13 0 0,5 2 56 0 0,1-1 1 0 0,0 0-1 0 0,0 0 0 0 0,0 0 0 0 0,0-1 1 0 0,0-1-1 0 0,0 1 0 0 0,0-1 0 0 0,1 0 0 0 0,-1-1 1 0 0,0 0-1 0 0,1-1 0 0 0,-1 1 0 0 0,0-1 1 0 0,1-1-1 0 0,-1 0 0 0 0,0 0 0 0 0,0-1 0 0 0,5-2-56 0 0,-8-4-1241 0 0,-4 5-1802 0 0,0 1-632 0 0,0 0-8607 0 0</inkml:trace>
  <inkml:trace contextRef="#ctx0" brushRef="#br0" timeOffset="5640.732">1378 709 1552 0 0,'0'0'2938'0'0,"0"0"-603"0"0,0 0-291 0 0,0 0-131 0 0,0 0-67 0 0,0 0-36 0 0,0 0-166 0 0,0 0-274 0 0,0 0-283 0 0,0 0-238 0 0,0 0-147 0 0,8-4 3732 0 0,-7 544-1698 0 0,-37-368-2544 0 0,23-129-139 0 0,3 7-76 0 0,10-50-4 0 0,0 0 1 0 0,0 0-2 0 0,0 0 9 0 0,0 0 4 0 0,0 0 1 0 0,0 0-21 0 0,0 0-13 0 0,0-13-1124 0 0,35-66-4622 0 0,-30 67 4144 0 0,4-10-5169 0 0,-6 10-4008 0 0</inkml:trace>
  <inkml:trace contextRef="#ctx0" brushRef="#br0" timeOffset="6069.758">1335 794 3705 0 0,'0'0'2323'0'0,"0"0"-245"0"0,0 0-179 0 0,0 0-16 0 0,0 0 17 0 0,0 0-55 0 0,0 0-196 0 0,0 0-266 0 0,0 0-221 0 0,0 0-191 0 0,0 0-146 0 0,0 0-125 0 0,0 0-103 0 0,-1-4-81 0 0,-4-12-63 0 0,4 13-70 0 0,1 3-68 0 0,0 0-35 0 0,0 0-50 0 0,0 0-30 0 0,25-1 661 0 0,273-36 1543 0 0,-211 28-2128 0 0,-87 9-273 0 0,0 0-21 0 0,0 0-2 0 0,0 0-10 0 0,0 0-16 0 0,0 0-27 0 0,0 0-15 0 0,0 0-47 0 0,0 0-78 0 0,-20 38-8546 0 0,17-34 5238 0 0,-1 1-6664 0 0</inkml:trace>
  <inkml:trace contextRef="#ctx0" brushRef="#br0" timeOffset="6325.711">1361 1071 11450 0 0,'0'0'1745'0'0,"0"0"-602"0"0,0 0-235 0 0,0 0 35 0 0,0 0 82 0 0,0 0 29 0 0,0 0 5 0 0,0 0 0 0 0,0 0-43 0 0,0 0-44 0 0,0 0-124 0 0,0 0-165 0 0,0 0-123 0 0,22 0-78 0 0,70 0-74 0 0,-9-23 277 0 0,6 0-2605 0 0,-86 29-5819 0 0,-4-4 3698 0 0,1 1-7707 0 0</inkml:trace>
  <inkml:trace contextRef="#ctx0" brushRef="#br0" timeOffset="7038.547">1601 1383 7850 0 0,'0'0'2563'0'0,"0"0"-616"0"0,0 0-227 0 0,0 0-47 0 0,0 0-106 0 0,0 0-183 0 0,0 0-294 0 0,0 0-333 0 0,0 0-269 0 0,0 0-176 0 0,0 0-93 0 0,0 0-54 0 0,8 16 349 0 0,-9 18-204 0 0,9 70 880 0 0,-7-103-1167 0 0,0 1-1 0 0,0 0 1 0 0,0-1 0 0 0,0 1 0 0 0,0-1-1 0 0,1 1 1 0 0,-1-1 0 0 0,0 1-1 0 0,1-1 1 0 0,-1 0 0 0 0,1 0 0 0 0,-1 0-1 0 0,1 0 1 0 0,-1 0 0 0 0,1 0-1 0 0,0 0 1 0 0,0 0 0 0 0,-1-1 0 0 0,1 1-1 0 0,0-1 1 0 0,0 1 0 0 0,0-1-1 0 0,0 0 1 0 0,0 0 0 0 0,0 0 0 0 0,-1 0-1 0 0,1 0 1 0 0,0 0 0 0 0,0 0-1 0 0,0-1 1 0 0,0 1 0 0 0,0 0 0 0 0,-1-1-1 0 0,1 0 1 0 0,0 1 0 0 0,0-1-1 0 0,-1 0 1 0 0,1 0 0 0 0,0 0 0 0 0,0-1-23 0 0,59-52 986 0 0,33-111-110 0 0,-78 149-642 0 0,4 63-228 0 0,-11-13 18 0 0,-1 0 0 0 0,-2 1 0 0 0,-1-1 0 0 0,-1 1 0 0 0,-2 1 0 0 0,-2-1 0 0 0,-1 0 0 0 0,-3 10-24 0 0,-2-16 12 0 0,-2 1 0 0 0,-1-2 0 0 0,-2 1 0 0 0,0-1-1 0 0,-2-1 1 0 0,-2 1-12 0 0,-49 65 55 0 0,62-91-35 0 0,0 0 0 0 0,0 0-1 0 0,0-1 1 0 0,0 1 0 0 0,-1 0 0 0 0,1-1 0 0 0,-1 1 0 0 0,1-1 0 0 0,-1 0 0 0 0,1 0 0 0 0,-1 0 0 0 0,0 0 0 0 0,1-1-1 0 0,-1 1 1 0 0,0-1 0 0 0,0 1 0 0 0,0-1 0 0 0,1 0 0 0 0,-1 0 0 0 0,0 0 0 0 0,-3-1-20 0 0,5 1 14 0 0,-2-2-4 0 0,0 0 1 0 0,1 1-1 0 0,0-1 0 0 0,-1 0 1 0 0,1-1-1 0 0,0 1 1 0 0,0 0-1 0 0,0-1 0 0 0,0 1 1 0 0,0-1-1 0 0,1 1 1 0 0,-1-1-1 0 0,1 0 0 0 0,0 0 1 0 0,-1 0-1 0 0,1 0 0 0 0,1 0 1 0 0,-1 0-1 0 0,0 0 1 0 0,1 0-1 0 0,-1 0 0 0 0,1 0 1 0 0,0 0-1 0 0,0-2-10 0 0,0 2 0 0 0,-1-10-18 0 0,0 0-1 0 0,2 1 1 0 0,-1-1-1 0 0,2 0 0 0 0,-1 0 1 0 0,2 1-1 0 0,0 0 1 0 0,0-1-1 0 0,1 1 1 0 0,1 0-1 0 0,0 0 0 0 0,0 1 1 0 0,1 0-1 0 0,4-5 19 0 0,21-43-319 0 0,-4 7-2100 0 0,-7 21-4254 0 0,-14 22-5158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47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18 505 0 0 0,'0'0'1232'0'0,"0"0"125"0"0,0 0 175 0 0,0 0 198 0 0,0 0 46 0 0,0 0-140 0 0,0 0-173 0 0,0 0-192 0 0,0 0-128 0 0,0 0-45 0 0,0 0 1 0 0,-4-1-22 0 0,2 1-1636 0 0,-9-4 3657 0 0,16 2 1039 0 0,80-17-1955 0 0,190-21-346 0 0,-167 29-163 0 0,-304 26-1735 0 0,106-3 217 0 0,120-15 329 0 0,-13 0-2633 0 0,1 2-8467 0 0,-14 1-1584 0 0</inkml:trace>
  <inkml:trace contextRef="#ctx0" brushRef="#br0" timeOffset="1501.349">457 128 3041 0 0,'0'0'2140'0'0,"0"0"-173"0"0,0 0-14 0 0,0 0 70 0 0,0 0-47 0 0,0 0-225 0 0,0 0-349 0 0,0 0-317 0 0,0 0-210 0 0,0 0-141 0 0,0 0-102 0 0,0 0-71 0 0,1-6-78 0 0,2-18-41 0 0,27-4 1151 0 0,-15 18-1256 0 0,1 1 0 0 0,0 0 0 0 0,0 1 0 0 0,1 1 0 0 0,0 1 0 0 0,0 0 0 0 0,1 1 0 0 0,-1 1 0 0 0,8-1-337 0 0,-18 5 32 0 0,-1-1 1 0 0,1 1 0 0 0,-1 0-1 0 0,1 1 1 0 0,-1 0-1 0 0,1 0 1 0 0,-1 0-1 0 0,1 1 1 0 0,-1-1-1 0 0,0 2 1 0 0,0-1 0 0 0,0 1-1 0 0,0 0 1 0 0,0 0-1 0 0,-1 0 1 0 0,1 1-1 0 0,-1 0 1 0 0,0 0-1 0 0,0 0 1 0 0,0 1 0 0 0,-1 0-1 0 0,0 0 1 0 0,1 0-1 0 0,-2 0 1 0 0,1 1-33 0 0,3 5 19 0 0,0 0 0 0 0,0 1-1 0 0,-2 0 1 0 0,1 0 0 0 0,-2 0 0 0 0,1 1 0 0 0,-2 0 0 0 0,0 0 0 0 0,0 0 0 0 0,-1 0-1 0 0,0 13-18 0 0,0 3 12 0 0,-2 0-1 0 0,-1 0 0 0 0,-1 0 0 0 0,-2 0 1 0 0,-1 0-1 0 0,-1 0 0 0 0,-1-1 0 0 0,-2 0 1 0 0,-11 24-12 0 0,-136 233-176 0 0,128-238 158 0 0,27-47 5 0 0,1 0 41 0 0,0 0 37 0 0,0 0 35 0 0,0-12 258 0 0,3-8-321 0 0,0 0 0 0 0,1 0 0 0 0,1 0 0 0 0,1 1 0 0 0,0-1 0 0 0,2 1 0 0 0,0 1 0 0 0,1 0 0 0 0,10-15-37 0 0,7-7 37 0 0,1 1 0 0 0,3 1-1 0 0,1 2 1 0 0,1 1 0 0 0,9-5-37 0 0,-4 2-5 0 0,119-128 89 0 0,-108 131-127 0 0,-48 35 51 0 0,0 0-25 0 0,21 36-42 0 0,1 40 126 0 0,-18-58-67 0 0,-1 0 1 0 0,0 0 0 0 0,-1 0-1 0 0,-1 1 1 0 0,0-1-1 0 0,-2 1 1 0 0,0-1-1 0 0,-1 0 1 0 0,-1 1 0 0 0,-1-1-1 0 0,0 0 1 0 0,-1-1-1 0 0,-1 1 1 0 0,-2 2-1 0 0,-12 15-25 0 0,-1-1 1 0 0,-1-1-1 0 0,-2-1 1 0 0,-1-2-1 0 0,-8 7 25 0 0,13 1-325 0 0,47-69 452 0 0,60-84 50 0 0,66-141-32 0 0,-56 115-139 0 0,-96 139-11 0 0,1-1 0 0 0,-1 1 1 0 0,1-1-1 0 0,0 1 0 0 0,0 0 1 0 0,0 0-1 0 0,0 0 0 0 0,0 0 1 0 0,0 0-1 0 0,0 0 1 0 0,1 1-1 0 0,-1-1 0 0 0,1 1 1 0 0,0 0-1 0 0,-1-1 0 0 0,1 1 1 0 0,0 1-1 0 0,-1-1 0 0 0,1 0 1 0 0,0 0-1 0 0,0 1 0 0 0,0 0 1 0 0,0 0-1 0 0,0 0 1 0 0,2 0 4 0 0,29 50 45 0 0,-30-41-4 0 0,-1 0 0 0 0,-1 0 1 0 0,1 0-1 0 0,-1 0 0 0 0,-1 1 0 0 0,0-1 1 0 0,0 0-1 0 0,-1 1 0 0 0,0-1 0 0 0,-1 1 0 0 0,0-1 1 0 0,-1 3-42 0 0,-23 84 328 0 0,-73 167-95 0 0,96-255-417 0 0,-1-1 0 0 0,-1 0 0 0 0,1 0 0 0 0,-1 0-1 0 0,0 0 1 0 0,-1-1 0 0 0,0 0 0 0 0,0 0 0 0 0,0 0 0 0 0,-1 0-1 0 0,1-1 1 0 0,-3 1 184 0 0,-1 1-2711 0 0,6-3-5912 0 0,3-3-2654 0 0</inkml:trace>
  <inkml:trace contextRef="#ctx0" brushRef="#br0" timeOffset="2379.039">1771 309 9466 0 0,'0'0'2413'0'0,"0"0"-737"0"0,0 0-213 0 0,0 0 117 0 0,0 0 54 0 0,0 0-116 0 0,0 0-257 0 0,0 0-275 0 0,0 0-190 0 0,0 0-87 0 0,0 0-43 0 0,0 0-42 0 0,0 0-80 0 0,2-2-113 0 0,-65 34 650 0 0,46-21-1055 0 0,2 1-1 0 0,-1 0 0 0 0,2 1 0 0 0,0 0 0 0 0,0 2 1 0 0,1-1-1 0 0,1 2 0 0 0,1-1 0 0 0,-1 3-25 0 0,-32 59-1 0 0,27 15-186 0 0,17-90 186 0 0,1-1 0 0 0,-1 1 0 0 0,1-1 0 0 0,-1 1 0 0 0,1-1 0 0 0,0 1 1 0 0,-1-1-1 0 0,1 0 0 0 0,0 1 0 0 0,0-1 0 0 0,0 0 0 0 0,0 0 0 0 0,0 1 0 0 0,0-1 0 0 0,1 0 0 0 0,-1 0 0 0 0,0 0 0 0 0,1-1 0 0 0,-1 1 0 0 0,0 0 0 0 0,1 0 1 0 0,-1-1-1 0 0,1 1 0 0 0,-1-1 0 0 0,1 1 0 0 0,-1-1 0 0 0,1 0 0 0 0,-1 1 0 0 0,1-1 0 0 0,0 0 0 0 0,-1 0 0 0 0,1 0 0 0 0,-1 0 0 0 0,2-1 1 0 0,57-4 251 0 0,-46 0-204 0 0,-1-1-1 0 0,0 0 1 0 0,0-1 0 0 0,-1 0 0 0 0,0-1 0 0 0,0 0-1 0 0,-1-1 1 0 0,0 0 0 0 0,-1-1 0 0 0,1 0 0 0 0,2-6-47 0 0,54-45 85 0 0,142-101 134 0 0,-222 163 998 0 0,-13 21-1045 0 0,-21 33-102 0 0,41-33-65 0 0,0 0 1 0 0,2 0-1 0 0,1 1 1 0 0,0-1-1 0 0,2 1 1 0 0,0 0-1 0 0,2-1 1 0 0,1 1-1 0 0,0 0 1 0 0,2-1-1 0 0,0 0 1 0 0,2 0-1 0 0,0 0 1 0 0,1 0-1 0 0,6 9-5 0 0,-2 1 3 0 0,-1 1 0 0 0,-2 1-1 0 0,-2 0 1 0 0,0 0 0 0 0,-3 0-1 0 0,-1 1 1 0 0,-1-1 0 0 0,-2 1-1 0 0,-1-1 1 0 0,-2 1 0 0 0,-5 18-3 0 0,3-23 13 0 0,-2 0 0 0 0,-1-1-1 0 0,-1 0 1 0 0,-1-1 0 0 0,-2 0 0 0 0,-1-1 0 0 0,-1-1 0 0 0,-1 0 0 0 0,-1 0 0 0 0,-18 18-13 0 0,30-38 8 0 0,-1-1 0 0 0,0-1 0 0 0,0 1 1 0 0,0-1-1 0 0,0 0 0 0 0,-1 0 0 0 0,0-1 0 0 0,0 0 0 0 0,0 0 0 0 0,0 0 0 0 0,0-1 1 0 0,0 0-1 0 0,-1-1 0 0 0,1 1 0 0 0,0-2 0 0 0,-1 1 0 0 0,1-1 0 0 0,-1 0 1 0 0,0 0-1 0 0,1-1-8 0 0,2-1 8 0 0,0-1 1 0 0,0 1 0 0 0,0-1 0 0 0,1 0-1 0 0,-1 0 1 0 0,1-1 0 0 0,0 1 0 0 0,0-1-1 0 0,0 0 1 0 0,0 0 0 0 0,1 0 0 0 0,-1-1-1 0 0,1 1 1 0 0,0-1 0 0 0,1 0 0 0 0,-1 0-1 0 0,1 0 1 0 0,0 0 0 0 0,0 0 0 0 0,1 0-1 0 0,-1 0 1 0 0,1-1 0 0 0,0 1 0 0 0,1-1-1 0 0,-1 1 1 0 0,1-1 0 0 0,0-2-9 0 0,-1-14 5 0 0,1 0 1 0 0,1-1 0 0 0,2 1 0 0 0,0 0-1 0 0,0 0 1 0 0,2 1 0 0 0,1-1-1 0 0,1 1 1 0 0,1 0 0 0 0,0 1 0 0 0,2 0-1 0 0,0 0 1 0 0,1 1 0 0 0,1 0-1 0 0,1 1 1 0 0,1 1 0 0 0,0 0-1 0 0,17-15-5 0 0,104-99-817 0 0,-128 118-1352 0 0,-7 7-6656 0 0,0 6-3137 0 0</inkml:trace>
  <inkml:trace contextRef="#ctx0" brushRef="#br0" timeOffset="3318.323">2320 344 184 0 0,'0'0'2242'0'0,"0"0"-82"0"0,0 0 143 0 0,0 0 49 0 0,0 0-163 0 0,0 0-351 0 0,0 0-338 0 0,0 0-294 0 0,0 0-223 0 0,0 0-136 0 0,0 0-67 0 0,0 0-57 0 0,0 0-26 0 0,0 0-42 0 0,0 0-59 0 0,0 0-73 0 0,0 28 2759 0 0,-2-19-3131 0 0,0 1 0 0 0,-1-1 0 0 0,0 0 0 0 0,-1 0 0 0 0,0 0 0 0 0,0-1 0 0 0,-1 1 0 0 0,0-1 0 0 0,-1 0 0 0 0,1 0 0 0 0,-2-1 0 0 0,1 0 0 0 0,-1 0-1 0 0,-1 0-150 0 0,-6 10 96 0 0,-140 114 442 0 0,153-130-533 0 0,0 0-1 0 0,-1 1 0 0 0,1-1 1 0 0,0 0-1 0 0,0 0 1 0 0,0 1-1 0 0,0-1 0 0 0,0 1 1 0 0,0-1-1 0 0,0 1 0 0 0,0-1 1 0 0,1 1-1 0 0,-1 0 0 0 0,0-1 1 0 0,1 1-1 0 0,0 0 1 0 0,-1 0-1 0 0,1-1 0 0 0,0 1 1 0 0,0 0-1 0 0,0 0 0 0 0,0-1 1 0 0,0 1-1 0 0,0 0 1 0 0,0 0-1 0 0,1-1 0 0 0,-1 1 1 0 0,1 0-1 0 0,-1 0 0 0 0,1-1 1 0 0,0 1-1 0 0,0-1 1 0 0,0 1-1 0 0,-1-1 0 0 0,1 1 1 0 0,1-1-1 0 0,-1 1 0 0 0,0-1 1 0 0,0 0-1 0 0,0 0 0 0 0,1 0 1 0 0,-1 1-1 0 0,1-1 1 0 0,-1 0-1 0 0,1-1 0 0 0,-1 1 1 0 0,1 0-1 0 0,-1 0 0 0 0,1-1 1 0 0,0 1-1 0 0,0-1 1 0 0,-1 1-1 0 0,1-1 0 0 0,1 0-4 0 0,157 36 242 0 0,19-5-184 0 0,-123-13-22 0 0,-56-18-57 0 0,0 0 28 0 0,0 0 3 0 0,0 0 5 0 0,1-5 49 0 0,-1 0 0 0 0,0-1 0 0 0,0 1 1 0 0,-1 0-1 0 0,0-1 0 0 0,0 1 0 0 0,0 0 0 0 0,0 0 0 0 0,-1 0 0 0 0,0 0 0 0 0,0 0 1 0 0,0 0-1 0 0,0 1 0 0 0,-1-1 0 0 0,0 1 0 0 0,0-1 0 0 0,0 1 0 0 0,-1 0 0 0 0,1 0 1 0 0,-3-1-65 0 0,-11-19 129 0 0,-21-35-18 0 0,-42-87 37 0 0,55-22-156 0 0,22 108-124 0 0,-14 22-922 0 0,-9 46-3992 0 0,15 3 1736 0 0,3-3-3158 0 0,1 0-5375 0 0</inkml:trace>
  <inkml:trace contextRef="#ctx0" brushRef="#br0" timeOffset="4199.456">2511 247 9898 0 0,'0'0'2255'0'0,"0"0"-414"0"0,0 0-218 0 0,0 0-131 0 0,0 0-177 0 0,0 0-223 0 0,0 0-258 0 0,0 0-189 0 0,0 0-109 0 0,0 0-58 0 0,0 0-34 0 0,0 0-40 0 0,2 2-24 0 0,1 3-213 0 0,-1 0-1 0 0,1 0 1 0 0,-1 1 0 0 0,0-1 0 0 0,0 1-1 0 0,-1 0 1 0 0,0 0 0 0 0,0-1-1 0 0,0 1 1 0 0,-1 0 0 0 0,1 0 0 0 0,-1 0-1 0 0,-1 0 1 0 0,1 0 0 0 0,-1-1-1 0 0,0 2-166 0 0,0 14 234 0 0,0 141 159 0 0,1-159-379 0 0,1 0-1 0 0,0 0 1 0 0,0 0 0 0 0,1 0 0 0 0,-1 0-1 0 0,1-1 1 0 0,-1 1 0 0 0,1 0 0 0 0,0-1-1 0 0,0 1 1 0 0,0-1 0 0 0,0 1 0 0 0,1-1-1 0 0,-1 0 1 0 0,0 0 0 0 0,1 0 0 0 0,0 0-1 0 0,-1-1 1 0 0,1 1 0 0 0,0-1-1 0 0,0 1 1 0 0,0-1 0 0 0,0 0 0 0 0,0 0-1 0 0,0 0 1 0 0,0-1 0 0 0,0 1 0 0 0,1-1-1 0 0,-1 0 1 0 0,0 1 0 0 0,0-2 0 0 0,0 1-1 0 0,1 0 1 0 0,-1 0 0 0 0,0-1 0 0 0,0 0-1 0 0,0 0 1 0 0,0 0 0 0 0,0 0 0 0 0,0 0-1 0 0,0-1 1 0 0,0 1 0 0 0,0-1-1 0 0,-1 1 1 0 0,1-1 0 0 0,-1 0 0 0 0,1 0-1 0 0,-1-1 1 0 0,0 1 0 0 0,0 0 0 0 0,0-1-1 0 0,0 1 1 0 0,1-2-14 0 0,10-12 124 0 0,-1 1-1 0 0,0-2 1 0 0,-2 1 0 0 0,0-1-1 0 0,0-1 1 0 0,-2 0-1 0 0,0-1 1 0 0,-1 1 0 0 0,2-13-124 0 0,24-54 299 0 0,5 32-144 0 0,-36 80 212 0 0,1 285-55 0 0,3 161-148 0 0,-6-431-161 0 0,-3-1 0 0 0,-1 0 0 0 0,-2 1 0 0 0,-2-2 0 0 0,-1 1 0 0 0,-3-1 0 0 0,-1-1 0 0 0,-11 24-3 0 0,22-57 5 0 0,-1 1-1 0 0,0-1 1 0 0,1-1 0 0 0,-2 1-1 0 0,1 0 1 0 0,-1-1 0 0 0,0 0-1 0 0,0 1 1 0 0,0-2 0 0 0,-1 1-1 0 0,0 0 1 0 0,0-1 0 0 0,0 0-1 0 0,0 0 1 0 0,-1 0 0 0 0,1-1-1 0 0,-1 0 1 0 0,0 0 0 0 0,0-1-1 0 0,0 1 1 0 0,0-1 0 0 0,-1 0-1 0 0,1-1 1 0 0,-1 0 0 0 0,1 0-1 0 0,-1 0 1 0 0,1-1 0 0 0,-1 1-1 0 0,1-2 1 0 0,-4 1-5 0 0,5-3 6 0 0,0-1-1 0 0,0 1 1 0 0,0-1-1 0 0,1 0 1 0 0,-1 0 0 0 0,1 0-1 0 0,0 0 1 0 0,0-1 0 0 0,0 0-1 0 0,1 0 1 0 0,-1 0-1 0 0,1 0 1 0 0,1 0 0 0 0,-1-1-1 0 0,1 1 1 0 0,0-1-1 0 0,0 0 1 0 0,0 1 0 0 0,1-1-1 0 0,0 0 1 0 0,0 0 0 0 0,0 0-1 0 0,1 0 1 0 0,0-3-6 0 0,-1-5 1 0 0,1 0 0 0 0,0-1 0 0 0,0 1 0 0 0,2 0 0 0 0,0 0 1 0 0,0-1-1 0 0,2 2 0 0 0,-1-1 0 0 0,2 0 0 0 0,0 1 0 0 0,0 0 0 0 0,2 0 0 0 0,6-11-1 0 0,0 3-12 0 0,0 1 0 0 0,2 1 0 0 0,1 0 0 0 0,0 1 0 0 0,1 0 0 0 0,1 1 0 0 0,0 2 0 0 0,1-1-1 0 0,1 2 1 0 0,1 1 0 0 0,0 1 0 0 0,3-1 12 0 0,73-14-653 0 0,-66 26-1740 0 0,-20 1-8291 0 0,-8 0-1718 0 0</inkml:trace>
  <inkml:trace contextRef="#ctx0" brushRef="#br0" timeOffset="5266.839">1929 355 0 0 0,'0'0'528'0'0,"0"0"190"0"0,0 0 22 0 0,0 0-84 0 0,0 0-135 0 0,0 0-162 0 0,0 0-131 0 0,0 0-70 0 0,0 0-38 0 0,0 0-36 0 0,4-9-68 0 0,-2 7-3960 0 0,0 2 3760 0 0</inkml:trace>
  <inkml:trace contextRef="#ctx0" brushRef="#br0" timeOffset="6667.606">1702 297 0 0 0,'0'0'256'0'0,"5"0"211"0"0,22 0 1459 0 0,-5-16 6185 0 0,1-2-5348 0 0,-14 13-2224 0 0,1 0 0 0 0,-1 1 0 0 0,1-1-1 0 0,0 2 1 0 0,1 0 0 0 0,-1 0 0 0 0,1 1 0 0 0,-1 0 0 0 0,1 0 0 0 0,0 1 0 0 0,2 1-539 0 0,35 7 1052 0 0,-2 20 1065 0 0,-46-26-2012 0 0,0-1 4 0 0,0 0 26 0 0,2 30 2951 0 0,0 8-2230 0 0,-2-37-816 0 0,-4 23 215 0 0,0-24-2068 0 0,0-1-1341 0 0,-1 1-4571 0 0,3 0-4348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0:59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24 3345 0 0,'0'0'1829'0'0,"0"0"-23"0"0,0 0-35 0 0,0 0 95 0 0,0 0 112 0 0,0 0-17 0 0,0 0-207 0 0,0 0-298 0 0,0 0-267 0 0,0 0-192 0 0,0 0-95 0 0,-13-4-99 0 0,-39-11-139 0 0,39 11-95 0 0,13 4-102 0 0,0 0-88 0 0,0 0-46 0 0,0 0-47 0 0,0 0-53 0 0,0 32 736 0 0,-25 417 630 0 0,26-230-1344 0 0,-1-210-251 0 0,0-1-1 0 0,0 0 1 0 0,1 1-1 0 0,1-1 1 0 0,-1 0-1 0 0,1 0 0 0 0,1 0 1 0 0,0 0-1 0 0,0 0 1 0 0,0 0-1 0 0,1-1 1 0 0,0 0-1 0 0,0 0 1 0 0,1 0-1 0 0,5 6-3 0 0,-7-12 8 0 0,0 0-1 0 0,0 0 1 0 0,0 0-1 0 0,0-1 1 0 0,1 1 0 0 0,-1-1-1 0 0,0 0 1 0 0,0 0-1 0 0,0 0 1 0 0,0 0 0 0 0,1-1-1 0 0,-1 1 1 0 0,0-1-1 0 0,0 0 1 0 0,0 0-1 0 0,0 0 1 0 0,0 0 0 0 0,0-1-1 0 0,0 1 1 0 0,-1-1-1 0 0,1 0 1 0 0,0 1-1 0 0,-1-1 1 0 0,1 0 0 0 0,-1-1-1 0 0,0 1 1 0 0,0 0-1 0 0,1-1-7 0 0,23-27 64 0 0,-1 0 1 0 0,-1-2-1 0 0,-2 0 0 0 0,-1-1 0 0 0,-2-2 0 0 0,-1 0 1 0 0,4-14-65 0 0,8-14 77 0 0,-28 57-65 0 0,-2 5-25 0 0,0 1-10 0 0,3 15-141 0 0,20 54 131 0 0,-17-47 27 0 0,0-1 0 0 0,2 0 0 0 0,0-1-1 0 0,2 1 1 0 0,0-2 0 0 0,1 1-1 0 0,1-2 1 0 0,0 1 0 0 0,3 0 6 0 0,-8-13 2 0 0,-1-1 0 0 0,1 0 1 0 0,0 0-1 0 0,1-1 0 0 0,-1 1 1 0 0,1-2-1 0 0,0 1 1 0 0,0-1-1 0 0,0 0 0 0 0,0-1 1 0 0,0 0-1 0 0,1 0 0 0 0,-1-1 1 0 0,1 0-1 0 0,-1 0 1 0 0,1-1-1 0 0,-1 0 0 0 0,4-1-2 0 0,-3-2 27 0 0,-1 0 1 0 0,1-1-1 0 0,0 0 0 0 0,-1 0 0 0 0,0-1 0 0 0,0 0 1 0 0,0-1-1 0 0,-1 1 0 0 0,1-2 0 0 0,-2 1 0 0 0,1-1 1 0 0,-1 0-1 0 0,0 0 0 0 0,0-1 0 0 0,-1 1 0 0 0,0-1 1 0 0,0-1-1 0 0,0-1-27 0 0,21-32 108 0 0,-2 0 1 0 0,-2-1-1 0 0,-2-2 1 0 0,-2 0 0 0 0,-2-1-1 0 0,-2 0 1 0 0,-2-1-1 0 0,-3-1 1 0 0,-1 0 0 0 0,-2 0-1 0 0,-3-1 1 0 0,-1-10-109 0 0,-15 27-500 0 0,12 32-2 0 0,1 31-2843 0 0,0 19-509 0 0,2-16-3891 0 0,0-18-3628 0 0</inkml:trace>
  <inkml:trace contextRef="#ctx0" brushRef="#br0" timeOffset="418.282">1156 671 10450 0 0,'0'0'1450'0'0,"0"0"-525"0"0,0 0-163 0 0,0 0 162 0 0,0 0 264 0 0,0 0 134 0 0,0 0-51 0 0,0 0-102 0 0,0 0-132 0 0,0 0-150 0 0,0 0-130 0 0,0 0-123 0 0,28-12-90 0 0,85-39-75 0 0,-63 10 310 0 0,-45 35-693 0 0,0 0 0 0 0,-1-1-1 0 0,0 1 1 0 0,0-1 0 0 0,-1 0 0 0 0,0 0 0 0 0,0 0-1 0 0,-1-1 1 0 0,1 1 0 0 0,-2-1 0 0 0,1 1 0 0 0,-1-1 0 0 0,0 1-1 0 0,-1-1 1 0 0,1 0 0 0 0,-2 0 0 0 0,1 1 0 0 0,-1-1-1 0 0,0 0 1 0 0,-2-4-86 0 0,0 9 4 0 0,-1 0 0 0 0,1 0 0 0 0,-1 0 0 0 0,1 1-1 0 0,-1-1 1 0 0,0 1 0 0 0,0 0 0 0 0,0 0 0 0 0,0 1 0 0 0,0-1-1 0 0,-1 1 1 0 0,1 0 0 0 0,0 0 0 0 0,-1 0 0 0 0,1 1 0 0 0,0-1-1 0 0,-1 1 1 0 0,1 0 0 0 0,-1 1 0 0 0,1-1 0 0 0,-1 1 0 0 0,1 0-1 0 0,0 0 1 0 0,-1 0-4 0 0,-6 4-13 0 0,0 0-1 0 0,1 1 0 0 0,0 1 0 0 0,0-1 1 0 0,1 2-1 0 0,-1-1 0 0 0,2 1 1 0 0,-1 1-1 0 0,1-1 0 0 0,0 1 0 0 0,1 1 1 0 0,0-1-1 0 0,-4 9 14 0 0,9-15-3 0 0,-10 13 2 0 0,1 1 1 0 0,1 0-1 0 0,0 0 1 0 0,2 1-1 0 0,0 0 1 0 0,1 1-1 0 0,0 0 0 0 0,2 0 1 0 0,0 0-1 0 0,1 1 1 0 0,1-1-1 0 0,0 16 1 0 0,5-27 20 0 0,-1-1-1 0 0,1 0 1 0 0,1 1-1 0 0,0-1 1 0 0,0 0-1 0 0,0 0 0 0 0,0-1 1 0 0,1 1-1 0 0,1-1 1 0 0,-1 0-1 0 0,1 0 1 0 0,0 0-1 0 0,0 0 1 0 0,0-1-1 0 0,1 0 1 0 0,0 0-1 0 0,0-1 0 0 0,0 1 1 0 0,1-1-1 0 0,0-1 1 0 0,-1 1-1 0 0,1-1 1 0 0,0 0-1 0 0,1-1 1 0 0,-1 1-1 0 0,0-2 1 0 0,1 1-1 0 0,-1-1 0 0 0,1 0 1 0 0,-1 0-1 0 0,1-1 1 0 0,0 0-1 0 0,-1-1 1 0 0,8-1-20 0 0,-11 2 14 0 0,11 2 6 0 0,0-2-1 0 0,0 0 1 0 0,0-1 0 0 0,1 0-1 0 0,-1-1 1 0 0,0-1-1 0 0,-1-1 1 0 0,1 0-1 0 0,-1 0 1 0 0,1-2 0 0 0,-1 0-1 0 0,5-3-19 0 0,-9 2-597 0 0,21-14-135 0 0,-15 3-8785 0 0,-13 14-2719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1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24 1088 0 0,'0'0'1738'0'0,"0"0"-119"0"0,0 0 149 0 0,0 0 247 0 0,0 0 183 0 0,0 0-4 0 0,0 0-216 0 0,0 0-353 0 0,0 0-374 0 0,0 0-265 0 0,0 0-194 0 0,0 0-137 0 0,0 0-74 0 0,1-4-67 0 0,6-11-61 0 0,-6 11-45 0 0,-1 4-74 0 0,0 0-89 0 0,-2 20 739 0 0,-58 110-390 0 0,-92 198-361 0 0,26-67-666 0 0,118-239 265 0 0,5-14-4476 0 0,83-169 1255 0 0,83-257 1644 0 0,-119 274 5384 0 0,-40 137-541 0 0,-5 18-846 0 0,0-7-2818 0 0,-27 215 1789 0 0,28-195-1140 0 0,1 0 0 0 0,2 1 0 0 0,0-1 0 0 0,2 0 0 0 0,0-1 0 0 0,2 1 1 0 0,1-1-1 0 0,0 0 0 0 0,3 2-83 0 0,0-1 37 0 0,-10-17-23 0 0,1 0 0 0 0,0 0 0 0 0,1 0 0 0 0,0 0 0 0 0,0 0 0 0 0,0-1 0 0 0,1 1 0 0 0,0-1 0 0 0,0 0 0 0 0,1 0 0 0 0,0 0 0 0 0,0 0 0 0 0,0-1 0 0 0,0 0 0 0 0,1 0 0 0 0,0-1 0 0 0,0 1 0 0 0,0-1 0 0 0,1-1 0 0 0,-1 1 0 0 0,1-1 0 0 0,0 0 0 0 0,0-1 0 0 0,0 1 0 0 0,0-1 0 0 0,1-1-14 0 0,-1-3 69 0 0,0-1 0 0 0,1 0 0 0 0,-1 0 0 0 0,-1-1 0 0 0,1 0 0 0 0,0 0 1 0 0,-1-1-1 0 0,0 0 0 0 0,0 0 0 0 0,0 0 0 0 0,-1-1 0 0 0,0 1 0 0 0,0-1 0 0 0,0-1 0 0 0,-1 1 0 0 0,0-1 0 0 0,1-2-69 0 0,86-141 771 0 0,-78 126-681 0 0,-2 0 0 0 0,0-1 0 0 0,-1 0 0 0 0,-2-1 0 0 0,0-1 0 0 0,-2 1 0 0 0,-1-1 0 0 0,-1 0 0 0 0,-1 0 0 0 0,-2 0 1 0 0,-1-22-91 0 0,-27 6-577 0 0,24 71-2458 0 0,2-10 1709 0 0,2 23-3284 0 0,6-17-4341 0 0,-3-16-155 0 0</inkml:trace>
  <inkml:trace contextRef="#ctx0" brushRef="#br0" timeOffset="334.597">1065 213 6273 0 0,'0'0'2045'0'0,"0"0"-476"0"0,0 0-274 0 0,0 0-17 0 0,0 0 36 0 0,0 0-33 0 0,0 0-119 0 0,0 0-190 0 0,0 0-174 0 0,-17 33-116 0 0,-51 103-96 0 0,39-44 271 0 0,27-87-814 0 0,0 0-1 0 0,1 1 0 0 0,-1-1 0 0 0,1 0 1 0 0,0 0-1 0 0,1 1 0 0 0,-1-1 0 0 0,1 1 0 0 0,0-1 1 0 0,0 1-1 0 0,1-1 0 0 0,-1 1 0 0 0,1-1 1 0 0,1 0-1 0 0,-1 0 0 0 0,1 1 0 0 0,0-1 1 0 0,0 0-1 0 0,0 0 0 0 0,1 0 0 0 0,-1-1 1 0 0,1 1-1 0 0,0-1 0 0 0,1 1 0 0 0,-1-1 1 0 0,1 0-1 0 0,0 0 0 0 0,0-1 0 0 0,0 1 1 0 0,0-1-1 0 0,1 0 0 0 0,-1 0 0 0 0,1 0 1 0 0,0-1-1 0 0,0 1 0 0 0,0-1 0 0 0,4 1-42 0 0,-1-3 141 0 0,1 1-1 0 0,0-1 1 0 0,-1 0-1 0 0,1-1 0 0 0,0 0 1 0 0,-1-1-1 0 0,1 0 1 0 0,-1 0-1 0 0,0 0 1 0 0,0-1-1 0 0,0-1 0 0 0,0 1 1 0 0,0-1-1 0 0,0-1 1 0 0,-1 1-1 0 0,0-1 1 0 0,0 0-1 0 0,0-1 0 0 0,-1 0 1 0 0,6-6-141 0 0,-1 1 119 0 0,0 0 1 0 0,0-1-1 0 0,-1 0 1 0 0,-1-1-1 0 0,0 0 1 0 0,-1 0-1 0 0,0-1 0 0 0,-1 0 1 0 0,-1-1-1 0 0,0 1 1 0 0,-1-1-1 0 0,0 0 1 0 0,-1-1-1 0 0,-1 1 1 0 0,0-1-1 0 0,-1-7-119 0 0,-1 15 4 0 0,0 0-1 0 0,-1 0 1 0 0,0 0-1 0 0,-1 0 1 0 0,0-1 0 0 0,0 1-1 0 0,0 0 1 0 0,-1 0-1 0 0,-1 1 1 0 0,1-1-1 0 0,-1 0 1 0 0,0 1 0 0 0,-1 0-1 0 0,0-1 1 0 0,0 1-1 0 0,0 1 1 0 0,-1-1 0 0 0,0 1-1 0 0,-1 0 1 0 0,1 0-1 0 0,-1 0 1 0 0,0 1 0 0 0,0-1-1 0 0,-1 2 1 0 0,0-1-1 0 0,-2 0-3 0 0,2 1-113 0 0,1 1 0 0 0,-2 0-1 0 0,1 0 1 0 0,0 1 0 0 0,0 0-1 0 0,-1 1 1 0 0,1-1-1 0 0,-1 2 1 0 0,1-1 0 0 0,-1 1-1 0 0,0 0 1 0 0,1 0 0 0 0,-1 1-1 0 0,1 0 1 0 0,-1 0 0 0 0,1 1-1 0 0,-1 0 1 0 0,1 0 0 0 0,0 1-1 0 0,0 0 1 0 0,0 0-1 0 0,0 1 1 0 0,1 0 0 0 0,-1 0-1 0 0,1 0 1 0 0,0 1 0 0 0,0 0-1 0 0,1 0 1 0 0,-1 0 0 0 0,1 1-1 0 0,-3 4 114 0 0,-11 10-1180 0 0,-15 17-4580 0 0,20-14-4249 0 0</inkml:trace>
  <inkml:trace contextRef="#ctx0" brushRef="#br0" timeOffset="876.544">1522 294 7602 0 0,'0'0'2157'0'0,"0"0"-488"0"0,0 0-200 0 0,0 0 141 0 0,0 0 74 0 0,0 0-138 0 0,0 0-270 0 0,0 0-378 0 0,0 0-311 0 0,0 0-181 0 0,0 0-119 0 0,0 0-81 0 0,0 0-48 0 0,-2 6-7 0 0,0 6-14 0 0,-9 108 773 0 0,11-117-888 0 0,1 1 0 0 0,-1-1 0 0 0,1 0 0 0 0,0 0 0 0 0,0 0 0 0 0,0 0 0 0 0,0 0 0 0 0,1 0 0 0 0,-1 0 0 0 0,1 0 0 0 0,0 0 0 0 0,0 0 0 0 0,0-1-1 0 0,0 1 1 0 0,0-1 0 0 0,0 0 0 0 0,1 1 0 0 0,-1-1 0 0 0,1 0 0 0 0,-1 0 0 0 0,1-1 0 0 0,0 1 0 0 0,0 0 0 0 0,0-1 0 0 0,0 0 0 0 0,0 0 0 0 0,0 0 0 0 0,0 0 0 0 0,1 0 0 0 0,-1-1 0 0 0,0 1 0 0 0,0-1 0 0 0,1 0 0 0 0,-1 0 0 0 0,0 0 0 0 0,1 0-22 0 0,5 1 132 0 0,0-1 0 0 0,1 0 0 0 0,-1-1 0 0 0,0 1 0 0 0,0-2 0 0 0,0 1 1 0 0,0-1-1 0 0,-1-1 0 0 0,1 1 0 0 0,0-2 0 0 0,-1 1 0 0 0,0-1 0 0 0,0 0 0 0 0,0-1 0 0 0,5-4-132 0 0,141-153 1124 0 0,-124 125-1017 0 0,-34 79-193 0 0,3-38 94 0 0,-2 2-12 0 0,0 0 0 0 0,1 0-1 0 0,-1 0 1 0 0,1 1 0 0 0,1-1-1 0 0,-1 0 1 0 0,1 1 0 0 0,0-1-1 0 0,1 1 1 0 0,-1 0 0 0 0,1-1 0 0 0,1 1-1 0 0,-1-1 1 0 0,1 1 0 0 0,0-1-1 0 0,1 1 1 0 0,-1-1 0 0 0,1 0-1 0 0,1 1 1 0 0,-1-1 0 0 0,1 0-1 0 0,0 0 1 0 0,0-1 0 0 0,1 1-1 0 0,0-1 1 0 0,0 0 0 0 0,0 0 0 0 0,0 0-1 0 0,1 0 1 0 0,0-1 0 0 0,0 1-1 0 0,1-1 5 0 0,2 0 37 0 0,1 0 0 0 0,0 0-1 0 0,0-1 1 0 0,0 0-1 0 0,1-1 1 0 0,-1 0 0 0 0,1 0-1 0 0,-1-1 1 0 0,1 0-1 0 0,-1-1 1 0 0,1 0 0 0 0,0-1-1 0 0,-1 1 1 0 0,1-2-1 0 0,-1 0 1 0 0,1 0 0 0 0,-1 0-1 0 0,0-1 1 0 0,0-1 0 0 0,0 0-1 0 0,0 0 1 0 0,-1 0-1 0 0,1-1 1 0 0,-1 0 0 0 0,-1-1-1 0 0,1 0 1 0 0,-1 0-1 0 0,0-1 1 0 0,0 0 0 0 0,0 0-1 0 0,4-7-36 0 0,1-8 110 0 0,0-1-1 0 0,-2 0 1 0 0,0-1 0 0 0,-2 0-1 0 0,0-1 1 0 0,1-12-110 0 0,-7 27-20 0 0,6-118-1875 0 0,-14 111-301 0 0,-3 7-5632 0 0,8 6-4189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3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50 155 1712 0 0,'0'0'2280'0'0,"0"0"-116"0"0,0 0-89 0 0,0 0-45 0 0,0 0 1 0 0,0 0-140 0 0,0 0-196 0 0,0 0-280 0 0,0 0-231 0 0,0 0-151 0 0,0 0-129 0 0,0 0-101 0 0,0 0-106 0 0,-2-4-81 0 0,1 3-272 0 0,-5-7-447 0 0,4 1 3294 0 0,-22 96-2051 0 0,20-69-1114 0 0,0 0 1 0 0,1 0-1 0 0,1 0 1 0 0,1 1 0 0 0,1-1-1 0 0,0 0 1 0 0,2 1-1 0 0,0-1 1 0 0,2 0-1 0 0,0 0 1 0 0,3 7-27 0 0,-5-22 10 0 0,0 0 0 0 0,1 0 1 0 0,-1-1-1 0 0,1 1 0 0 0,0-1 0 0 0,0 0 0 0 0,0 0 1 0 0,1 0-1 0 0,0 0 0 0 0,-1-1 0 0 0,1 1 1 0 0,0-1-1 0 0,1 0 0 0 0,-1 0 0 0 0,1 0 0 0 0,-1-1 1 0 0,1 0-1 0 0,0 0 0 0 0,0 0 0 0 0,0 0 1 0 0,0-1-1 0 0,0 1 0 0 0,0-2 0 0 0,0 1 0 0 0,0 0 1 0 0,1-1-1 0 0,-1 0 0 0 0,0 0 0 0 0,0 0 1 0 0,0-1-1 0 0,1 0 0 0 0,-1 0 0 0 0,0 0 0 0 0,0-1 1 0 0,0 0-1 0 0,3-1-10 0 0,15-10 87 0 0,-1-2 1 0 0,0 0-1 0 0,-1-2 0 0 0,-1 0 1 0 0,0-1-1 0 0,-2-1 0 0 0,0-1 1 0 0,1-3-88 0 0,45-47 69 0 0,-57 109-172 0 0,-8-3 78 0 0,-1-28 19 0 0,1 0 0 0 0,0 1 0 0 0,0-1 0 0 0,1 0 0 0 0,0 0 1 0 0,0 1-1 0 0,1-1 0 0 0,0 0 0 0 0,1 0 0 0 0,-1 0 0 0 0,2 0 0 0 0,-1 0 0 0 0,1 0 1 0 0,0 0-1 0 0,1-1 0 0 0,-1 0 0 0 0,2 1 0 0 0,-1-1 0 0 0,1-1 0 0 0,0 1 1 0 0,0-1-1 0 0,2 2 6 0 0,0-6-3 0 0,-1 0 0 0 0,1 0 0 0 0,-1 0 0 0 0,1-1 0 0 0,0 0 0 0 0,0 0 0 0 0,0-1 0 0 0,-1 0 0 0 0,1 0 0 0 0,0 0 0 0 0,0-1 0 0 0,3-1 3 0 0,-3-1 17 0 0,1 0 0 0 0,-1-1 1 0 0,1 0-1 0 0,-1-1 0 0 0,-1 1 1 0 0,1-1-1 0 0,-1-1 0 0 0,1 1 1 0 0,-2-1-1 0 0,1 0 0 0 0,0 0 1 0 0,0-3-18 0 0,17-19 32 0 0,-1-1 1 0 0,-2 0 0 0 0,-1-2 0 0 0,-1 0-1 0 0,-2-1 1 0 0,-1-1 0 0 0,-2 0 0 0 0,-1-1-1 0 0,-1 0 1 0 0,-2-1 0 0 0,2-25-33 0 0,-1-38 54 0 0,-10 98-36 0 0,-2 2-207 0 0,0 1 1 0 0,0-1 0 0 0,0 1-1 0 0,0 0 1 0 0,1 0 0 0 0,-1 0-1 0 0,1 0 1 0 0,0 0-1 0 0,0 0 1 0 0,0 0 0 0 0,0 1-1 0 0,0-1 1 0 0,1 0-1 0 0,0 0 1 0 0,-1 1 0 0 0,1-1-1 0 0,0 0 1 0 0,1 1 0 0 0,-1-1-1 0 0,0 0 1 0 0,2 3 188 0 0,-2 1-943 0 0,1 7-1526 0 0,3-5-3143 0 0,-2-2-6052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4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7658 0 0,'0'0'5105'0'0,"0"0"-3006"0"0,0 0-982 0 0,0 0-40 0 0,0 0 76 0 0,0 0-3 0 0,0 0-94 0 0,0 0-209 0 0,0 0-251 0 0,0 0-179 0 0,0 0-135 0 0,0 0-73 0 0,-3 32-75 0 0,-8 101-58 0 0,8-68-55 0 0,16-46-1388 0 0,-2-18-5577 0 0,-10-1-2253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4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12387 0 0,'0'0'816'0'0,"0"0"-528"0"0,0 0-288 0 0,0 0-152 0 0,0 0-264 0 0,0 0-696 0 0,0 0-1137 0 0,0 0-1856 0 0,0 0-1352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4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1 4081 0 0,'0'0'3774'0'0,"0"0"-1312"0"0,0 0-515 0 0,0 0-29 0 0,0 0-138 0 0,0 0-198 0 0,0 0-231 0 0,0 0-295 0 0,0 0-261 0 0,0 0-183 0 0,0 0-172 0 0,0 0-140 0 0,0 0-111 0 0,-6 3-70 0 0,-145 90 991 0 0,149-91-1110 0 0,-1 1 0 0 0,1-1 0 0 0,0 1 0 0 0,0-1 0 0 0,0 1 0 0 0,1 0 0 0 0,-1 0 0 0 0,0 0 0 0 0,1 0 0 0 0,0 0 0 0 0,0 0 0 0 0,0 0 0 0 0,0 0 0 0 0,1 0 0 0 0,-1 1 0 0 0,1-1 0 0 0,-1 0 0 0 0,1 0 0 0 0,0 1 0 0 0,1-1 0 0 0,-1 0 0 0 0,0 0 0 0 0,1 1 0 0 0,0-1 0 0 0,0 0 0 0 0,0 0 0 0 0,0 0 0 0 0,0 0 0 0 0,1 0 0 0 0,-1 0 0 0 0,42 32 93 0 0,60 38 665 0 0,-97-67-648 0 0,-1 1 1 0 0,0-1 0 0 0,0 1 0 0 0,-1 0 0 0 0,0 1-1 0 0,0-1 1 0 0,0 1 0 0 0,-1-1 0 0 0,0 1 0 0 0,-1 0-1 0 0,0 0 1 0 0,1 9-111 0 0,-3-11 50 0 0,0 0 0 0 0,0 0 0 0 0,-1 0 0 0 0,0 0-1 0 0,0 0 1 0 0,-1 0 0 0 0,0 0 0 0 0,0 0 0 0 0,0-1 0 0 0,-1 1 0 0 0,1-1 0 0 0,-1 1-1 0 0,-1-1 1 0 0,1 0 0 0 0,-1 0 0 0 0,0 0 0 0 0,0-1 0 0 0,0 1 0 0 0,-1-1 0 0 0,1 0-1 0 0,-1 0 1 0 0,0-1 0 0 0,0 0 0 0 0,-1 1 0 0 0,1-2 0 0 0,-1 1 0 0 0,1-1-1 0 0,-4 2-49 0 0,-9 5-253 0 0,1 0-1 0 0,-2-2 1 0 0,1 0-1 0 0,-1 0 0 0 0,0-2 1 0 0,0-1-1 0 0,-1 0 0 0 0,1-1 1 0 0,-1-1-1 0 0,1-1 1 0 0,-6-1 253 0 0,15-17-5593 0 0,12-1-5274 0 0,1 11 3024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5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0 11851 0 0,'0'0'1955'0'0,"0"0"-230"0"0,0 0-254 0 0,0 0-126 0 0,0 0-76 0 0,0 0-115 0 0,0 0-150 0 0,0 0-146 0 0,0 0-166 0 0,0 0-154 0 0,0 0-131 0 0,0 0-93 0 0,-10 4-40 0 0,-27 14 18 0 0,35-16-238 0 0,1 1 1 0 0,0-1-1 0 0,-1 0 0 0 0,1 1 0 0 0,0-1 0 0 0,0 0 0 0 0,0 1 0 0 0,1-1 0 0 0,-1 1 0 0 0,1 0 1 0 0,-1-1-1 0 0,1 1 0 0 0,0-1 0 0 0,0 1 0 0 0,0 0 0 0 0,0-1 0 0 0,0 1 0 0 0,1 0 0 0 0,-1-1 1 0 0,2 3-55 0 0,-2-1 72 0 0,49 136 1455 0 0,-35-88-1397 0 0,-3 0 1 0 0,-3 1-1 0 0,-2 1 0 0 0,-2-1 0 0 0,-2 13-130 0 0,-22 261 108 0 0,5-130-79 0 0,15-195-29 0 0,0-1-1 0 0,0 1 1 0 0,0 0-1 0 0,0 0 1 0 0,0 0-1 0 0,0 0 1 0 0,0 0-1 0 0,1 0 1 0 0,-1-1-1 0 0,0 1 1 0 0,1 0-1 0 0,0 0 1 0 0,-1-1-1 0 0,1 1 1 0 0,0 0-1 0 0,0-1 1 0 0,0 1-1 0 0,0 0 1 0 0,0-1-1 0 0,0 0 1 0 0,1 1-1 0 0,-1-1 1 0 0,1 0-1 0 0,-1 1 1 0 0,0-1-1 0 0,1 0 0 0 0,0 0 1 0 0,-1 0-1 0 0,1 0 1 0 0,0-1-1 0 0,-1 1 1 0 0,1 0-1 0 0,0-1 1 0 0,0 1-1 0 0,0-1 1 0 0,0 0 0 0 0,6-2 1 0 0,-1 0 0 0 0,1-1 0 0 0,0 0 0 0 0,-1-1-1 0 0,0 0 1 0 0,0 0 0 0 0,0-1 0 0 0,0 1 0 0 0,-1-1 0 0 0,0-1 0 0 0,0 1 0 0 0,0-1 0 0 0,0 0 0 0 0,-1-1 0 0 0,0 1 0 0 0,0-2-1 0 0,6-5 9 0 0,196-213 77 0 0,-201 220-79 0 0,-4 3-12 0 0,0 0 0 0 0,1 0-1 0 0,0 0 1 0 0,-1 1 0 0 0,1-1 0 0 0,0 1 0 0 0,0-1 0 0 0,1 1 0 0 0,-1 0 0 0 0,0 0 0 0 0,1 0 0 0 0,-1 1 0 0 0,1-1 0 0 0,0 1 0 0 0,-1 0 0 0 0,4-1 5 0 0,1 38 8 0 0,-26 109 17 0 0,11-114-6 0 0,2 1 0 0 0,0-1 0 0 0,2 1 0 0 0,2-1 0 0 0,1 20-19 0 0,0-50-44 0 0,0 0 0 0 0,0 0-1 0 0,-1 0 1 0 0,1 0 0 0 0,0 0 0 0 0,0 0 0 0 0,0 0 0 0 0,0 0 0 0 0,0 0 0 0 0,0 0 0 0 0,1 0-1 0 0,-1 0 1 0 0,0 0 0 0 0,0 0 0 0 0,1 0 0 0 0,-1 0 0 0 0,0 0 0 0 0,1-1 0 0 0,-1 1-1 0 0,1 0 1 0 0,0 0 0 0 0,-1 0 0 0 0,1 0 0 0 0,0-1 0 0 0,-1 1 0 0 0,1 0 0 0 0,0-1 0 0 0,0 1-1 0 0,-1 0 1 0 0,1-1 0 0 0,0 1 0 0 0,0-1 0 0 0,0 1 0 0 0,0-1 0 0 0,0 0 0 0 0,0 1-1 0 0,0-1 1 0 0,0 0 0 0 0,0 0 0 0 0,0 0 0 0 0,0 0 0 0 0,0 0 0 0 0,0 0 0 0 0,0 0 0 0 0,0 0-1 0 0,0 0 1 0 0,0 0 0 0 0,0 0 0 0 0,0 0 0 0 0,0-1 0 0 0,0 1 0 0 0,0 0 0 0 0,0-1-1 0 0,-1 1 1 0 0,1-1 0 0 0,0 1 0 0 0,0-1 0 0 0,0 0 0 0 0,0 1 0 0 0,-1-1 0 0 0,1 0 44 0 0,8-16-4574 0 0,-7 13 1073 0 0,2-1-8705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6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41 0 0 0,'0'0'372'0'0,"0"0"720"0"0,0 0 337 0 0,0 0 171 0 0,0 0-24 0 0,0 0-198 0 0,0 0-131 0 0,0 0-87 0 0,0 0-100 0 0,0 0-71 0 0,0 0-113 0 0,0 0-127 0 0,-7 2-74 0 0,5-1-27 0 0,-18 5-1228 0 0,14-7 7766 0 0,23-41-5419 0 0,-21 41-1739 0 0,0 0 0 0 0,1 0 0 0 0,-1 0 0 0 0,0 0 0 0 0,0 1 1 0 0,0-1-1 0 0,1 1 0 0 0,-1 0 0 0 0,0 0 0 0 0,0 0 0 0 0,0 1 0 0 0,0-1 1 0 0,1 1-1 0 0,-1 0 0 0 0,0 0 0 0 0,0 1 0 0 0,1-1 0 0 0,-3 2-28 0 0,-1 1 19 0 0,6-3-14 0 0,0-1 0 0 0,0 0 0 0 0,0 0 0 0 0,0 1 0 0 0,0-1 0 0 0,0 1 0 0 0,0-1 0 0 0,0 1 0 0 0,0-1 0 0 0,0 1 0 0 0,1 0 0 0 0,-1-1 0 0 0,0 1 0 0 0,0 0 0 0 0,1 0 0 0 0,-1-1 0 0 0,0 1 0 0 0,1 0 0 0 0,-1 0 0 0 0,1 0 0 0 0,-1 0 0 0 0,1 0 0 0 0,0 0 0 0 0,-1 0 0 0 0,1 0 0 0 0,0 0 0 0 0,0 0 0 0 0,-1 0 0 0 0,1 0 0 0 0,0 0 0 0 0,0 0 0 0 0,0 0 0 0 0,0 0 0 0 0,1 0 0 0 0,-1 0 0 0 0,0 0 0 0 0,0 0-5 0 0,64 11 710 0 0,-55-12-550 0 0,-9 0-131 0 0,0 0-6 0 0,0 0 33 0 0,0 0-12 0 0,0 0-9 0 0,0 0-6 0 0,0 0-42 0 0,0 0-45 0 0,0 0-58 0 0,0 0-117 0 0,0 0-178 0 0,0 0-262 0 0,0 0-522 0 0,4-1-7707 0 0,0-2-2685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2665 0 0,'0'0'3694'0'0,"0"0"-1575"0"0,0 0-594 0 0,0 0 78 0 0,0 0 175 0 0,0 0 53 0 0,0 0-42 0 0,0 0-174 0 0,0 0-236 0 0,0 0-235 0 0,0 0-227 0 0,0 0-203 0 0,0 0-175 0 0,6-7-102 0 0,18-21-84 0 0,-18 56 970 0 0,10 356 1331 0 0,-30 12-2103 0 0,-18-103-358 0 0,30-189-185 0 0,2-103-36 0 0,0-1-13 0 0,0 0 4 0 0,0 0-30 0 0,0-17-294 0 0,24-79-1462 0 0,-26 11-1932 0 0,-13 30-5357 0 0,8 38-2287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7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7962 0 0,'0'0'3428'0'0,"0"0"-2186"0"0,0 0-714 0 0,0 0 218 0 0,0 0 331 0 0,0 0 177 0 0,0 0 11 0 0,34-5-110 0 0,108-14-154 0 0,88-29 1711 0 0,-187 36-2587 0 0,1 1 0 0 0,0 3 0 0 0,1 2-1 0 0,-1 2 1 0 0,5 1-125 0 0,21 7-992 0 0,-47 0-1933 0 0,-2 3-3860 0 0,-15-3-4283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7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40 9346 0 0,'0'0'1668'0'0,"0"0"-154"0"0,0 0 45 0 0,0 0 13 0 0,0 0-134 0 0,0 0-243 0 0,0 0-276 0 0,0 0-236 0 0,0 0-151 0 0,-18 33-106 0 0,-53 102-60 0 0,70-134-351 0 0,-1 1 0 0 0,1 0 0 0 0,-1 0 0 0 0,1-1 0 0 0,0 1 0 0 0,0 0 0 0 0,0 0 0 0 0,0 0 0 0 0,0 0 0 0 0,0 1-1 0 0,1-1 1 0 0,-1 0 0 0 0,1 0 0 0 0,-1 0 0 0 0,1 0 0 0 0,0 1 0 0 0,0-1 0 0 0,0 0 0 0 0,0 0 0 0 0,0 1 0 0 0,0-1 0 0 0,1 0 0 0 0,-1 0 0 0 0,1 0 0 0 0,0 0 0 0 0,-1 0 0 0 0,1 1 0 0 0,0-1 0 0 0,0-1 0 0 0,1 1 0 0 0,-1 0 0 0 0,1 1-15 0 0,3 3 80 0 0,2 2 34 0 0,0-1 0 0 0,1 0 0 0 0,0-1-1 0 0,0 0 1 0 0,0 0 0 0 0,1-1 0 0 0,-1 0 0 0 0,2 0 0 0 0,-1-1 0 0 0,0 0 0 0 0,1 0 0 0 0,-1-1 0 0 0,1-1 0 0 0,0 0 0 0 0,0 0 0 0 0,0-1 0 0 0,0 0 0 0 0,1-1 0 0 0,-1 0 0 0 0,0 0 0 0 0,0-1 0 0 0,10-2-114 0 0,-12 2 86 0 0,-1 0 0 0 0,1-1 0 0 0,-1 1 0 0 0,1-1 0 0 0,-1-1 0 0 0,0 0 0 0 0,0 0 0 0 0,0 0 0 0 0,0 0 0 0 0,0-1 0 0 0,-1-1 0 0 0,1 1 0 0 0,-1-1 0 0 0,0 0 0 0 0,-1 0 0 0 0,1-1 0 0 0,-1 1 0 0 0,0-1 0 0 0,-1 0 0 0 0,1-1 0 0 0,-1 1 0 0 0,0-1 0 0 0,-1 0 0 0 0,0 0 0 0 0,0 0 0 0 0,0 0 0 0 0,-1-1 0 0 0,0 1 0 0 0,0-1 0 0 0,-1 1 0 0 0,0-1 0 0 0,-1 0 0 0 0,1 1 0 0 0,-1-1 1 0 0,-1 0-1 0 0,1 1 0 0 0,-2-1 0 0 0,1-2-86 0 0,-3 2-26 0 0,0-1 0 0 0,0 1 1 0 0,-1 0-1 0 0,0 0 1 0 0,0 1-1 0 0,-1-1 1 0 0,0 1-1 0 0,0 0 0 0 0,-1 1 1 0 0,0 0-1 0 0,0 0 1 0 0,0 0-1 0 0,-1 1 1 0 0,0 0-1 0 0,0 0 1 0 0,0 1-1 0 0,-1 0 0 0 0,-7-2 26 0 0,5 2-240 0 0,-1 0 0 0 0,1 1 0 0 0,-1 1 0 0 0,0 0 0 0 0,0 0-1 0 0,0 2 1 0 0,0-1 0 0 0,0 1 0 0 0,-8 2 240 0 0,-21 4-3430 0 0,2 6-3844 0 0,18-3-4705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8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12 1480 0 0,'0'0'1601'0'0,"0"0"-361"0"0,0 0-62 0 0,0 0 247 0 0,0 0 191 0 0,0 0 116 0 0,0 0-89 0 0,0 0-211 0 0,0 0-188 0 0,0 0-125 0 0,0 0-89 0 0,0 0-96 0 0,0 0-99 0 0,-12-11 1188 0 0,-5 13-1642 0 0,-1 1 0 0 0,1 1 0 0 0,0 0 0 0 0,0 1 0 0 0,1 1 0 0 0,-1 1-1 0 0,1 0 1 0 0,1 1 0 0 0,0 1 0 0 0,0 1 0 0 0,0 0 0 0 0,-2 3-381 0 0,-21 22 239 0 0,37-34-238 0 0,1 0 0 0 0,-1-1 1 0 0,0 1-1 0 0,1 0 0 0 0,-1 0 0 0 0,1 0 1 0 0,-1-1-1 0 0,1 1 0 0 0,-1 0 0 0 0,1 0 1 0 0,0 0-1 0 0,-1 0 0 0 0,1 0 0 0 0,0 0 1 0 0,0-1-1 0 0,0 1 0 0 0,0 0 0 0 0,-1 0 1 0 0,1 0-1 0 0,1 0 0 0 0,-1 0 0 0 0,0 0 1 0 0,0 0-1 0 0,0 0 0 0 0,0 0 0 0 0,1 0 1 0 0,-1 0-1 0 0,0-1 0 0 0,1 1 0 0 0,-1 0 1 0 0,1 0-1 0 0,-1 0 0 0 0,1 0 0 0 0,-1-1 1 0 0,1 1-1 0 0,-1 0 0 0 0,1-1 0 0 0,0 1 0 0 0,0 0 1 0 0,-1-1-1 0 0,1 1 0 0 0,0-1 0 0 0,0 1 1 0 0,-1-1-1 0 0,1 1 0 0 0,0-1 0 0 0,0 0 1 0 0,0 1-1 0 0,0-1 0 0 0,0 0 0 0 0,0 0 1 0 0,0 0-2 0 0,130 40 404 0 0,-124-39-358 0 0,0 0 0 0 0,-1 0 1 0 0,1 1-1 0 0,-1 0 0 0 0,1 1 0 0 0,-1-1 1 0 0,0 1-1 0 0,0 1 0 0 0,0-1 1 0 0,0 1-1 0 0,-1 0 0 0 0,0 0 0 0 0,1 1 1 0 0,-2-1-1 0 0,1 1 0 0 0,0 0 0 0 0,-1 0 1 0 0,0 1-1 0 0,0-1 0 0 0,-1 1 1 0 0,1 0-1 0 0,-1 0 0 0 0,2 5-46 0 0,-4-1 48 0 0,0 0 0 0 0,0 0 0 0 0,-1 0 0 0 0,-1-1-1 0 0,1 1 1 0 0,-1 0 0 0 0,-1 0 0 0 0,0-1 0 0 0,0 1 0 0 0,-1-1 0 0 0,-1 0-1 0 0,1 1 1 0 0,-1-1 0 0 0,-1-1 0 0 0,1 1 0 0 0,-2-1 0 0 0,1 0 0 0 0,-1 0 0 0 0,0 0-1 0 0,-1-1 1 0 0,0 0 0 0 0,0 0 0 0 0,0-1 0 0 0,-1 0 0 0 0,0 0 0 0 0,0 0 0 0 0,0-1-1 0 0,-10 4-47 0 0,0 1-18 0 0,0-1 1 0 0,0 0-1 0 0,-1-1 0 0 0,0-1 0 0 0,-1-1 0 0 0,0-1 0 0 0,0-1 0 0 0,0 0 0 0 0,0-2 0 0 0,0 0 1 0 0,-1-1-1 0 0,-17-2 18 0 0,38-34-2122 0 0,56-32-1915 0 0,-26 43-1035 0 0,-14 12 101 0 0,-4 0-6148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16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16 736 0 0,'0'0'2158'0'0,"0"0"-379"0"0,0 0-11 0 0,0 0 127 0 0,0 0 86 0 0,0 0-7 0 0,0 0-175 0 0,0 0-271 0 0,0 0-261 0 0,0 0-270 0 0,0 0-239 0 0,-5-2-177 0 0,-17-11 278 0 0,22 13-476 0 0,0 0 1 0 0,0 0-16 0 0,0 0 3 0 0,0 0-20 0 0,0 0-46 0 0,0 0 0 0 0,0 0-34 0 0,8 20 1072 0 0,-5-6-1131 0 0,0 0-1 0 0,0 1 0 0 0,-1-1 1 0 0,-1 1-1 0 0,0-1 0 0 0,-1 1 1 0 0,-1 0-1 0 0,-1 0-211 0 0,1 27 264 0 0,-12 158 296 0 0,-13 123-285 0 0,-1-95-147 0 0,8-75-233 0 0,19-152 121 0 0,0-1-18 0 0,0 0 21 0 0,0 0 4 0 0,0 0-25 0 0,0 0 14 0 0,0 0-6 0 0,0 0 23 0 0,0 0-5 0 0,0 0-13 0 0,0 0-2 0 0,0 0 12 0 0,0 0 26 0 0,4-28 92 0 0,11 0-143 0 0,0-1 0 0 0,2 2 0 0 0,1 0 0 0 0,1 1 0 0 0,2 1 0 0 0,0 1 0 0 0,16-13 4 0 0,-27 26-13 0 0,60-63 15 0 0,-53 59-30 0 0,-17 15 36 0 0,0 0-20 0 0,0 0-27 0 0,0 0 9 0 0,13 27 135 0 0,19 46 43 0 0,-25-55-103 0 0,-2 0 0 0 0,0-1 0 0 0,-1 1-1 0 0,-1 1 1 0 0,-1-1 0 0 0,0 0 0 0 0,-2 1 0 0 0,0-1-1 0 0,-1 1 1 0 0,-2 8-45 0 0,-16 84 123 0 0,21-96-564 0 0,13-31-648 0 0,-8 9 841 0 0,21-32-3032 0 0,-10 14-4585 0 0,-10 16-3837 0 0</inkml:trace>
  <inkml:trace contextRef="#ctx0" brushRef="#br0" timeOffset="384.703">800 733 9258 0 0,'0'0'2619'0'0,"0"0"-1013"0"0,0 0-470 0 0,0 0 44 0 0,0 0 73 0 0,0 0-10 0 0,0 0-123 0 0,0 0-196 0 0,0 0-165 0 0,0 0-155 0 0,0 0-137 0 0,0 0-114 0 0,0 0-73 0 0,-29 25-66 0 0,-88 78-64 0 0,114-101-141 0 0,0-1 0 0 0,0 1 0 0 0,1 0-1 0 0,-1-1 1 0 0,1 1 0 0 0,-1 1 0 0 0,1-1 0 0 0,0 0-1 0 0,0 0 1 0 0,0 1 0 0 0,0-1 0 0 0,0 1-1 0 0,0 0 1 0 0,1 0 0 0 0,-1-1 0 0 0,1 1 0 0 0,0 0-1 0 0,0 0 1 0 0,0 0 0 0 0,0 0 0 0 0,0 1-1 0 0,0 1-8 0 0,1 4 7 0 0,0-5 4 0 0,0 0-1 0 0,0-1 0 0 0,0 1 0 0 0,1-1 0 0 0,-1 1 1 0 0,1-1-1 0 0,0 1 0 0 0,0-1 0 0 0,0 1 1 0 0,0-1-1 0 0,0 0 0 0 0,1 0 0 0 0,0 1 0 0 0,-1-1 1 0 0,1 0-1 0 0,1 0 0 0 0,-1-1 0 0 0,0 1 1 0 0,0 0-1 0 0,1-1 0 0 0,0 1 0 0 0,-1-1 0 0 0,1 0 1 0 0,0 0-1 0 0,0 0 0 0 0,0 0 0 0 0,1-1 1 0 0,-1 1-1 0 0,0-1 0 0 0,1 0 0 0 0,-1 0 1 0 0,0 0-1 0 0,2 0-10 0 0,3 2 89 0 0,1-1 1 0 0,0 0-1 0 0,0 0 1 0 0,0-1-1 0 0,0 0 1 0 0,1-1-1 0 0,-1 0 1 0 0,0 0-1 0 0,0-1 1 0 0,0 0-1 0 0,0-1 1 0 0,0 0-1 0 0,0 0 0 0 0,0-1 1 0 0,0 0-1 0 0,-1 0 1 0 0,0-1-1 0 0,1 0 1 0 0,-1-1-1 0 0,-1 0 1 0 0,1 0-1 0 0,-1-1 1 0 0,0 0-1 0 0,0 0 1 0 0,0 0-1 0 0,-1-1 1 0 0,0 0-1 0 0,-1 0 1 0 0,1-1-1 0 0,-1 0 1 0 0,3-7-90 0 0,-6 11 18 0 0,0-1 1 0 0,0 1 0 0 0,0 0-1 0 0,0-1 1 0 0,-1 1 0 0 0,0-1-1 0 0,0 1 1 0 0,0-1 0 0 0,-1 1-1 0 0,0-1 1 0 0,1 0 0 0 0,-2 1-1 0 0,1-1 1 0 0,0 0 0 0 0,-1 1-1 0 0,0-1 1 0 0,0 1 0 0 0,0-1-1 0 0,-1 1 1 0 0,0-1 0 0 0,1 1-1 0 0,-2 0 1 0 0,1 0 0 0 0,0 0-1 0 0,-1 0 1 0 0,0 0 0 0 0,1 1-1 0 0,-2-1 1 0 0,1 1 0 0 0,0-1-1 0 0,-1 1 1 0 0,1 0 0 0 0,-1 1-1 0 0,0-1 1 0 0,0 1 0 0 0,0-1-1 0 0,-4 0-18 0 0,0 0-63 0 0,1 0 0 0 0,-1 1 0 0 0,0 0-1 0 0,0 0 1 0 0,0 1 0 0 0,0 0-1 0 0,0 0 1 0 0,0 1 0 0 0,-1 0 0 0 0,1 0-1 0 0,0 1 1 0 0,0 0 0 0 0,0 1-1 0 0,0 0 1 0 0,1 0 0 0 0,-1 1-1 0 0,0 0 1 0 0,1 0 0 0 0,-6 3 63 0 0,-36 24-4248 0 0,9 7-5765 0 0,33-28-1348 0 0</inkml:trace>
  <inkml:trace contextRef="#ctx0" brushRef="#br0" timeOffset="1072.936">1183 756 9666 0 0,'0'0'2462'0'0,"0"0"-458"0"0,0 0-257 0 0,0 0-156 0 0,0 0-116 0 0,0 0-189 0 0,0 0-210 0 0,0 0-162 0 0,0 0-145 0 0,0 0-130 0 0,0 0-99 0 0,0 0-77 0 0,0 0-75 0 0,0-4 443 0 0,-5 123 703 0 0,1-42-1400 0 0,6-74-130 0 0,0 0 1 0 0,1 0-1 0 0,-1 0 0 0 0,1 0 0 0 0,-1-1 0 0 0,1 1 1 0 0,0-1-1 0 0,0 0 0 0 0,0 1 0 0 0,0-1 0 0 0,0-1 1 0 0,0 1-1 0 0,1 0 0 0 0,-1-1 0 0 0,0 0 0 0 0,1 0 0 0 0,0 0 1 0 0,-1 0-1 0 0,1 0 0 0 0,-1-1 0 0 0,1 1 0 0 0,0-1 1 0 0,0 0-1 0 0,-1 0 0 0 0,1-1 0 0 0,0 1 0 0 0,-1-1 1 0 0,1 0-1 0 0,-1 0 0 0 0,1 0 0 0 0,-1 0 0 0 0,1 0 1 0 0,-1-1-1 0 0,0 0 0 0 0,3-1-4 0 0,25-13 83 0 0,-1-2 0 0 0,-1-1 0 0 0,0-2 0 0 0,-1 0 0 0 0,12-14-83 0 0,-1-26 138 0 0,-39 60-86 0 0,0 1 10 0 0,0 0-6 0 0,0 0-16 0 0,-10 24-198 0 0,7-20 149 0 0,0 0 0 0 0,0 0 0 0 0,1 0 0 0 0,0 0 0 0 0,0 1 0 0 0,0-1 0 0 0,1 1 0 0 0,-1 0-1 0 0,1-1 1 0 0,0 1 0 0 0,0 0 0 0 0,1 0 0 0 0,0 0 0 0 0,-1-1 0 0 0,1 1 0 0 0,1 0 0 0 0,-1 0 0 0 0,1 0-1 0 0,0-1 1 0 0,0 1 0 0 0,0 0 0 0 0,1-1 0 0 0,0 1 9 0 0,7 2 1 0 0,0-1 0 0 0,0 0 0 0 0,1 0 0 0 0,0-1-1 0 0,0 0 1 0 0,0-1 0 0 0,0 0 0 0 0,1-1 0 0 0,0 0 0 0 0,-1-1 0 0 0,1 0 0 0 0,0 0 0 0 0,0-2-1 0 0,1 1 1 0 0,-1-1 0 0 0,0-1 0 0 0,0 0 0 0 0,0 0 0 0 0,0-1 0 0 0,0 0 0 0 0,-1-1 0 0 0,1-1-1 0 0,-1 1 1 0 0,6-4-1 0 0,0 3 64 0 0,-1 0 0 0 0,0-1 1 0 0,-1-1-1 0 0,1 0 0 0 0,-1-1 0 0 0,0 0 0 0 0,-1-1 0 0 0,0-1 0 0 0,0 0 0 0 0,-1-1 0 0 0,0 0 0 0 0,0-1 0 0 0,-1 0 0 0 0,-1-1 1 0 0,0 0-1 0 0,-1 0 0 0 0,0-1 0 0 0,0-1 0 0 0,-2 1 0 0 0,4-9-64 0 0,-11 20 29 0 0,1 0-1 0 0,0 0 1 0 0,-1 0 0 0 0,0-1 0 0 0,1 1 0 0 0,-1 0-1 0 0,0-1 1 0 0,0 1 0 0 0,0 0 0 0 0,0-1-1 0 0,-1 1 1 0 0,1 0 0 0 0,-1 0 0 0 0,1-1-1 0 0,-1 1 1 0 0,0 0 0 0 0,0 0 0 0 0,0 0-1 0 0,0 0 1 0 0,0 0 0 0 0,0 0 0 0 0,-1 0 0 0 0,1 0-1 0 0,-1 0 1 0 0,1 1 0 0 0,-1-1 0 0 0,0 1-1 0 0,1-1 1 0 0,-1 1 0 0 0,0-1 0 0 0,0 1-1 0 0,0 0 1 0 0,0 0 0 0 0,0 0 0 0 0,0 0-1 0 0,-3 0-28 0 0,-39-9-1683 0 0,1 9-6464 0 0,39 1-3637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18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51 112 0 0,'0'0'1295'0'0,"0"0"-192"0"0,0 0 149 0 0,0 0 310 0 0,0 0 248 0 0,0 0 107 0 0,0 0-84 0 0,0 0-228 0 0,0 0-174 0 0,0 0-153 0 0,0 0-123 0 0,0 0-79 0 0,0-9-92 0 0,0-24-120 0 0,0 25-99 0 0,0 8-112 0 0,0 0-115 0 0,0 0-82 0 0,0 0-71 0 0,11 201 4027 0 0,10 341-2967 0 0,-18-487-1393 0 0,-3 0 0 0 0,-2-1 0 0 0,-2 1-1 0 0,-3-1 1 0 0,-3 3-52 0 0,-19 21 45 0 0,29-167-6459 0 0,0 54 2204 0 0,0 15-182 0 0,0 0-3654 0 0,0 11 2873 0 0</inkml:trace>
  <inkml:trace contextRef="#ctx0" brushRef="#br0" timeOffset="680.221">1 744 7906 0 0,'0'0'2148'0'0,"0"0"-522"0"0,0 0-350 0 0,0 0-73 0 0,0 0-99 0 0,0 0-98 0 0,0 0-30 0 0,0 0-56 0 0,0 0-5 0 0,0 0 1 0 0,0 0-78 0 0,0 0-110 0 0,19-3-108 0 0,106-18 379 0 0,99-48 571 0 0,-189 57-1643 0 0,-19 9-70 0 0,0-2 0 0 0,0 0 0 0 0,0 0 0 0 0,0-2 0 0 0,-1 0 0 0 0,0-1 0 0 0,-1 0 0 0 0,1-1 1 0 0,-2-1-1 0 0,1 0 0 0 0,-1-1 0 0 0,-1 0 0 0 0,0-1 0 0 0,-1 0 0 0 0,1-2 143 0 0,39-111-12410 0 0,-29 60 5412 0 0,3-5 4637 0 0,-9-1 4397 0 0,-11 55 288 0 0,0-4 5059 0 0,-7 56 788 0 0,-2 0-6068 0 0,-2 39-1560 0 0,3 438 2174 0 0,2-506-2705 0 0,1 1 0 0 0,0-1 1 0 0,0 1-1 0 0,1-1 1 0 0,0 1-1 0 0,0-1 1 0 0,1 0-1 0 0,0 0 1 0 0,0 0-1 0 0,1 0 0 0 0,-1 0 1 0 0,2 0-1 0 0,-1 0 1 0 0,1-1-1 0 0,0 0 1 0 0,0 0-1 0 0,1 0 1 0 0,2 2-13 0 0,-3-7 46 0 0,0 0 0 0 0,0-1 1 0 0,-1 0-1 0 0,1 0 0 0 0,0 0 0 0 0,0 0 1 0 0,0-1-1 0 0,0 1 0 0 0,0-1 1 0 0,0 0-1 0 0,-1 0 0 0 0,1-1 1 0 0,0 1-1 0 0,-1-1 0 0 0,1 0 0 0 0,-1 0 1 0 0,1 0-1 0 0,-1 0 0 0 0,0 0 1 0 0,0-1-1 0 0,0 1 0 0 0,0-1 1 0 0,-1 0-1 0 0,1 0 0 0 0,-1 0 1 0 0,0 0-1 0 0,3-4-46 0 0,3-2 29 0 0,144-133 380 0 0,-91 88-366 0 0,-56 54-67 0 0,-4 13 0 0 0,-7 158 224 0 0,4-59-422 0 0,3-111 79 0 0,0 1 0 0 0,0-1 0 0 0,0 0 0 0 0,0 1 0 0 0,0-1 0 0 0,0 0 0 0 0,1 0 0 0 0,-1 0 0 0 0,0 0 0 0 0,1 0 0 0 0,-1 0 0 0 0,1 0 0 0 0,-1 0 0 0 0,1-1 0 0 0,-1 1 0 0 0,1-1 1 0 0,0 1-1 0 0,-1-1 0 0 0,1 1 0 0 0,0-1 0 0 0,0 0 0 0 0,-1 0 0 0 0,1 0 0 0 0,0 0 0 0 0,-1 0 0 0 0,1 0 0 0 0,0-1 0 0 0,-1 1 0 0 0,1 0 0 0 0,0-1 0 0 0,-1 1 0 0 0,1-1 0 0 0,-1 0 0 0 0,1 1 0 0 0,0-1 0 0 0,-1 0 0 0 0,0 0 0 0 0,1 0 0 0 0,-1 0 0 0 0,0 0 0 0 0,1-1 0 0 0,-1 1 0 0 0,0 0 0 0 0,0 0 0 0 0,0-1 0 0 0,1 0 143 0 0,12-10-3852 0 0,-7 5-1189 0 0,2-1-6104 0 0</inkml:trace>
  <inkml:trace contextRef="#ctx0" brushRef="#br0" timeOffset="1475.98">1523 648 3497 0 0,'0'0'1536'0'0,"0"0"-62"0"0,0 0 142 0 0,0 0 176 0 0,0 0 58 0 0,0 0-85 0 0,0 0-206 0 0,0 0-195 0 0,0 0-249 0 0,0 0-212 0 0,0 0-149 0 0,0 0-133 0 0,-34 17-65 0 0,-103 56-63 0 0,71-20 302 0 0,59-46-715 0 0,0 1-1 0 0,1 0 1 0 0,0 0-1 0 0,0 0 1 0 0,1 1 0 0 0,0 0-1 0 0,1 0 1 0 0,-1 0-1 0 0,2 0 1 0 0,-1 1 0 0 0,2-1-1 0 0,-1 1 1 0 0,0 7-80 0 0,5-15 28 0 0,-1 0 1 0 0,1 0 0 0 0,-1 0-1 0 0,1 0 1 0 0,0-1-1 0 0,0 1 1 0 0,0 0 0 0 0,0-1-1 0 0,0 1 1 0 0,0-1-1 0 0,0 0 1 0 0,1 0 0 0 0,-1 0-1 0 0,0 0 1 0 0,1 0-1 0 0,-1 0 1 0 0,1-1 0 0 0,-1 1-1 0 0,1-1 1 0 0,-1 1-1 0 0,1-1 1 0 0,-1 0 0 0 0,1 0-1 0 0,-1 0 1 0 0,1-1-1 0 0,-1 1 1 0 0,1-1 0 0 0,-1 1-1 0 0,1-1 1 0 0,-1 0-1 0 0,1 0 1 0 0,-1 0-1 0 0,0 0 1 0 0,1-1-29 0 0,21-8 180 0 0,0-2 1 0 0,-1-1-1 0 0,-1-1 0 0 0,-1 0 1 0 0,0-2-1 0 0,0-1 0 0 0,-2 0 1 0 0,0-1-1 0 0,7-11-180 0 0,7-1 87 0 0,-32 29-110 0 0,-15 212 82 0 0,15-208-57 0 0,0 1 0 0 0,0-1-1 0 0,0 0 1 0 0,1-1 0 0 0,-1 1 0 0 0,1 0 0 0 0,0 0 0 0 0,-1-1 0 0 0,1 1 0 0 0,1-1 0 0 0,-1 1-1 0 0,0-1 1 0 0,1 0 0 0 0,-1 0 0 0 0,1 0 0 0 0,-1 0 0 0 0,1 0 0 0 0,0-1 0 0 0,0 1 0 0 0,0-1 0 0 0,0 0-1 0 0,0 0 1 0 0,0 0 0 0 0,0 0 0 0 0,1 0 0 0 0,-1-1 0 0 0,0 1 0 0 0,0-1 0 0 0,1 0 0 0 0,-1 0-1 0 0,0 0 1 0 0,0-1 0 0 0,0 1 0 0 0,1-1 0 0 0,-1 0 0 0 0,0 0 0 0 0,0 0 0 0 0,0 0 0 0 0,0 0-1 0 0,0 0 1 0 0,0-1 0 0 0,0 0 0 0 0,0 0-2 0 0,19-17 87 0 0,-1-2-1 0 0,0 0 0 0 0,-2-1 1 0 0,-1-2-1 0 0,0 1 1 0 0,-2-2-1 0 0,-1 0 1 0 0,-1-1-1 0 0,-1 0 1 0 0,-1-1-1 0 0,3-13-86 0 0,-4 6 12 0 0,-1 0 0 0 0,-1 0 1 0 0,-2 0-1 0 0,-2-1 0 0 0,-1-1 1 0 0,-1 1-1 0 0,-2 0 0 0 0,-2 0 0 0 0,-1-1 1 0 0,-2 1-1 0 0,-1 0 0 0 0,-2 0 0 0 0,-1 1 1 0 0,-2 0-1 0 0,-1 1 0 0 0,-8-17-12 0 0,17 46 9 0 0,1 1 1 0 0,0-1-1 0 0,-1 0 1 0 0,1 1-1 0 0,-1-1 0 0 0,0 1 1 0 0,0-1-1 0 0,-1 1 1 0 0,1 0-1 0 0,-1 0 0 0 0,1 0 1 0 0,-1 0-1 0 0,0 1 0 0 0,0-1 1 0 0,0 1-1 0 0,-1-1 1 0 0,1 1-1 0 0,0 0 0 0 0,-1 1 1 0 0,0-1-1 0 0,1 0 1 0 0,-1 1-1 0 0,0 0 0 0 0,-2-1-9 0 0,-26 46-76 0 0,29-38 71 0 0,-3 14 22 0 0,1 0 1 0 0,1 0-1 0 0,0 0 0 0 0,1 1 1 0 0,1-1-1 0 0,2 1 0 0 0,0-1 1 0 0,1 9-18 0 0,-1 5 22 0 0,3 0 48 0 0,1 1-1 0 0,2-1 1 0 0,1 1-1 0 0,1-2 1 0 0,3 1-1 0 0,3 7-69 0 0,31 121 330 0 0,-4 87-96 0 0,-37-222-193 0 0,-4-26-58 0 0,0-1-3 0 0,0 0 2 0 0,0 0-23 0 0,-4-2-244 0 0,0 0 0 0 0,0 0 0 0 0,0 0 1 0 0,0-1-1 0 0,0 1 0 0 0,1-1 0 0 0,-1 0 0 0 0,1 0 0 0 0,0 0 0 0 0,0-1 0 0 0,0 1 1 0 0,0-1-1 0 0,1 0 0 0 0,-1 1 0 0 0,1-1 0 0 0,0 0 0 0 0,0-1 0 0 0,0 1 1 0 0,1 0-1 0 0,-1-2 285 0 0,-6-14-1925 0 0,0 0-1525 0 0,3 6-1671 0 0,-1-1-5772 0 0</inkml:trace>
  <inkml:trace contextRef="#ctx0" brushRef="#br0" timeOffset="1683.533">1471 440 12635 0 0,'0'0'2276'0'0,"0"0"-446"0"0,0 0-316 0 0,0 0-198 0 0,0 0-192 0 0,0 0-176 0 0,0 0-141 0 0,0 0-71 0 0,0 0-13 0 0,0 0 24 0 0,0 0-42 0 0,0 0-138 0 0,0 0-132 0 0,37-7-108 0 0,123-23-82 0 0,202-57-817 0 0,-320 80-1770 0 0,-25 2-1812 0 0,-4 2-1406 0 0,1-1-6939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2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85 0 0 0,'0'0'269'0'0,"0"0"777"0"0,0 0 317 0 0,0 0 268 0 0,0 0 204 0 0,0 0 60 0 0,0 0-33 0 0,0 0-151 0 0,0 0-179 0 0,0 0-157 0 0,0 0-137 0 0,-5-6-159 0 0,-17-17-115 0 0,17 17-113 0 0,5 6-99 0 0,0 11 4189 0 0,-1 45-4501 0 0,-12 104 137 0 0,13-140-526 0 0,-1-11-29 0 0,0 0 0 0 0,1 1 0 0 0,0-1 0 0 0,0 0 0 0 0,1 1 0 0 0,1-1 0 0 0,-1 0 0 0 0,1 0 0 0 0,1 1 0 0 0,0-2 0 0 0,0 1 0 0 0,1 0 0 0 0,0-1 0 0 0,0 1 0 0 0,1-1 0 0 0,4 5-22 0 0,-7-11 19 0 0,-1-1 0 0 0,1 1-1 0 0,-1-1 1 0 0,1 0 0 0 0,0 1 0 0 0,0-1-1 0 0,0 0 1 0 0,0 0 0 0 0,0 0 0 0 0,0 0-1 0 0,0 0 1 0 0,0-1 0 0 0,0 1 0 0 0,1-1-1 0 0,-1 1 1 0 0,0-1 0 0 0,0 0 0 0 0,0 0-1 0 0,1 0 1 0 0,-1 0 0 0 0,0 0-1 0 0,0-1 1 0 0,1 1 0 0 0,-1 0 0 0 0,0-1-1 0 0,0 0 1 0 0,0 0 0 0 0,0 1 0 0 0,0-1-1 0 0,0 0 1 0 0,0-1 0 0 0,0 1 0 0 0,0 0-1 0 0,-1 0 1 0 0,1-1 0 0 0,1 0-19 0 0,57-62 588 0 0,-57 61-595 0 0,158-220 624 0 0,-161 222-618 0 0,1 0 0 0 0,0-1 0 0 0,0 1 0 0 0,0 0 0 0 0,0 0 0 0 0,0 0 0 0 0,0 0 0 0 0,0 0 0 0 0,1 0 0 0 0,-1 0 0 0 0,0 0 0 0 0,0 0 0 0 0,1 1 0 0 0,-1-1 0 0 0,1 0 0 0 0,-1 1 0 0 0,0-1 0 0 0,1 1 0 0 0,-1 0 0 0 0,1-1 0 0 0,-1 1 1 0 0,1 0-1 0 0,-1 0 0 0 0,1 0 0 0 0,-1 0 0 0 0,1 0 0 0 0,0 0 0 0 0,-1 1 0 0 0,1-1 0 0 0,-1 0 0 0 0,0 1 0 0 0,1-1 0 0 0,-1 1 0 0 0,1-1 0 0 0,-1 1 0 0 0,0 0 0 0 0,1 0 0 0 0,-1 0 0 0 0,0-1 0 0 0,0 1 0 0 0,0 0 0 0 0,1 1 0 0 0,-1-1 0 0 0,0 0 1 0 0,0 0-1 0 0,-1 0 0 0 0,1 1 0 0 0,0-1 0 0 0,0 0 0 0 0,-1 1 0 0 0,1-1 0 0 0,0 0 0 0 0,-1 1 1 0 0,38 61 15 0 0,-30-47-11 0 0,0-1 1 0 0,1 0-1 0 0,0-1 0 0 0,1 0 1 0 0,1 0-1 0 0,0-1 0 0 0,1-1 1 0 0,1 0-1 0 0,-1 0 1 0 0,14 7-5 0 0,-18-15 21 0 0,0-1 0 0 0,0 0 1 0 0,0 0-1 0 0,1-1 0 0 0,-1 0 1 0 0,1 0-1 0 0,-1-1 0 0 0,1 0 1 0 0,0-1-1 0 0,-1 0 0 0 0,7-1-21 0 0,-10 0 56 0 0,-1 0 0 0 0,1-1-1 0 0,0 0 1 0 0,-1 0 0 0 0,1 0-1 0 0,-1-1 1 0 0,1 1 0 0 0,-1-1-1 0 0,0 0 1 0 0,0 0 0 0 0,-1 0-1 0 0,1-1 1 0 0,-1 0 0 0 0,1 1-1 0 0,-1-1 1 0 0,0 0 0 0 0,-1-1-1 0 0,1 1 1 0 0,1-3-56 0 0,5-5 155 0 0,0-4-58 0 0,-1 0 0 0 0,0-1-1 0 0,-1 0 1 0 0,-1 0 0 0 0,0 0 0 0 0,-2-1 0 0 0,0 1 0 0 0,1-16-97 0 0,-4 32 2 0 0,7-166-1404 0 0,-8 166 734 0 0,8 65-3494 0 0,-2-36-1178 0 0,-4-21 3072 0 0,1 9-9280 0 0</inkml:trace>
  <inkml:trace contextRef="#ctx0" brushRef="#br0" timeOffset="427.175">1157 366 2593 0 0,'0'0'1463'0'0,"0"0"14"0"0,0 0 264 0 0,0 0 319 0 0,0 0 91 0 0,0 0-120 0 0,0 0-258 0 0,0 0-285 0 0,0 0-217 0 0,0 0-171 0 0,0 0-138 0 0,0 0-97 0 0,25-6-90 0 0,76-19-110 0 0,-37-5 461 0 0,-57 26-994 0 0,-1 0 1 0 0,1 0-1 0 0,-1-1 0 0 0,1 1 0 0 0,-2-2 1 0 0,1 1-1 0 0,0-1 0 0 0,-1 1 1 0 0,0-2-1 0 0,0 1 0 0 0,-1 0 0 0 0,0-1 1 0 0,0 0-1 0 0,0 0 0 0 0,-1 0 1 0 0,0 0-1 0 0,0-1 0 0 0,-1 1 0 0 0,0-1 1 0 0,-1 0-1 0 0,1-3-132 0 0,-2 8 22 0 0,0 0 1 0 0,0 0-1 0 0,0 0 0 0 0,-1 0 0 0 0,1 0 1 0 0,-1 0-1 0 0,0 0 0 0 0,0 0 1 0 0,0 0-1 0 0,0 0 0 0 0,0 0 1 0 0,-1 1-1 0 0,1-1 0 0 0,-1 1 1 0 0,0-1-1 0 0,0 1 0 0 0,0-1 1 0 0,0 1-1 0 0,0 0 0 0 0,0 0 0 0 0,-1 0 1 0 0,1 0-1 0 0,-1 1 0 0 0,1-1 1 0 0,-1 1-1 0 0,0-1 0 0 0,1 1 1 0 0,-1 0-1 0 0,0 0 0 0 0,0 0 1 0 0,0 0-1 0 0,0 1 0 0 0,-1-1-22 0 0,-7 0-9 0 0,0 0 0 0 0,0 1 0 0 0,1 0 0 0 0,-1 0 0 0 0,0 1 0 0 0,1 1-1 0 0,-1 0 1 0 0,1 0 0 0 0,-1 1 0 0 0,1 0 0 0 0,0 1 0 0 0,0 0 0 0 0,1 1 0 0 0,-1 0 0 0 0,1 1 0 0 0,0-1-1 0 0,0 2 1 0 0,1-1 0 0 0,0 1 0 0 0,0 1 0 0 0,0-1 0 0 0,1 1 0 0 0,0 1 0 0 0,1-1 0 0 0,0 1 0 0 0,0 0-1 0 0,1 0 1 0 0,-1 3 9 0 0,0-2-3 0 0,1 1 0 0 0,0 0-1 0 0,1 0 1 0 0,0 0-1 0 0,1 0 1 0 0,0 1-1 0 0,0-1 1 0 0,2 1 0 0 0,-1 0-1 0 0,1 0 1 0 0,1-1-1 0 0,0 1 1 0 0,1 0-1 0 0,2 9 4 0 0,1-13 16 0 0,1 1-1 0 0,0-1 0 0 0,1 0 1 0 0,0 0-1 0 0,0 0 0 0 0,1-1 1 0 0,0 0-1 0 0,0 0 0 0 0,0-1 0 0 0,1 0 1 0 0,0 0-1 0 0,0-1 0 0 0,1 0 1 0 0,0 0-1 0 0,0-1 0 0 0,0-1 1 0 0,0 1-1 0 0,0-1 0 0 0,1-1 1 0 0,-1 1-1 0 0,1-2 0 0 0,0 1 1 0 0,-1-1-1 0 0,1-1 0 0 0,0 0-15 0 0,19 2-21 0 0,-1-1-1 0 0,0-2 1 0 0,0 0-1 0 0,1-2 0 0 0,-1-1 1 0 0,-1-2-1 0 0,11-3 22 0 0,7-1-1186 0 0,-16 8-7223 0 0,-20 2-3755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170 644 1568 0 0,'0'0'1819'0'0,"0"0"-317"0"0,0 0-67 0 0,0 0 207 0 0,0 0 227 0 0,0 0 71 0 0,0 0-84 0 0,0 0-236 0 0,0 0-263 0 0,0 0-199 0 0,0 0-203 0 0,-4-12-168 0 0,-13-34-140 0 0,16 45-607 0 0,0 0 0 0 0,0 0 0 0 0,0 0 0 0 0,-1 0 0 0 0,1 0 1 0 0,0 0-1 0 0,0 0 0 0 0,0 1 0 0 0,-1-1 0 0 0,1 0 0 0 0,0 1 0 0 0,-1-1 0 0 0,1 1 0 0 0,-1 0 1 0 0,1-1-1 0 0,-1 1 0 0 0,1 0 0 0 0,0 0 0 0 0,-1 0 0 0 0,1 0 0 0 0,-1 0 0 0 0,1 0 0 0 0,-1 0 0 0 0,1 1 1 0 0,-1-1-1 0 0,1 0 0 0 0,0 1 0 0 0,-1-1 0 0 0,1 1 0 0 0,0-1 0 0 0,-1 1 0 0 0,1 0 0 0 0,0 0 1 0 0,0 0-1 0 0,-1 0 0 0 0,1-1 0 0 0,0 1 0 0 0,0 1 0 0 0,0-1 0 0 0,0 0 0 0 0,1 0 0 0 0,-2 1-40 0 0,-6 5 43 0 0,0 1-1 0 0,0 1 1 0 0,1 0-1 0 0,0 0 1 0 0,0 0 0 0 0,1 1-1 0 0,0 0 1 0 0,1 0-1 0 0,0 0 1 0 0,1 1-1 0 0,0-1 1 0 0,0 1-1 0 0,1 0 1 0 0,1 1-1 0 0,0-1 1 0 0,0 0-1 0 0,1 1 1 0 0,1 0-43 0 0,-2-7 8 0 0,1 1 0 0 0,0 0 0 0 0,1 0 0 0 0,-1 0 0 0 0,1-1 0 0 0,0 1 0 0 0,1 0 1 0 0,-1 0-1 0 0,1 0 0 0 0,0 0 0 0 0,1-1 0 0 0,0 1 0 0 0,-1-1 0 0 0,2 1 0 0 0,-1-1 0 0 0,1 0 0 0 0,0 1 0 0 0,0-1 0 0 0,0-1 1 0 0,0 1-1 0 0,1 0 0 0 0,0-1 0 0 0,0 0 0 0 0,0 0 0 0 0,1 0 0 0 0,-1 0 0 0 0,1-1 0 0 0,0 0 0 0 0,0 0 0 0 0,0 0 1 0 0,5 2-9 0 0,-2-3 83 0 0,0-1 0 0 0,0 0 0 0 0,0 0 0 0 0,1 0 0 0 0,-1-1 0 0 0,1-1 1 0 0,-1 1-1 0 0,0-1 0 0 0,0-1 0 0 0,1 1 0 0 0,-1-1 0 0 0,0-1 0 0 0,0 0 1 0 0,-1 0-1 0 0,1 0 0 0 0,-1-1 0 0 0,1 0 0 0 0,-1 0 0 0 0,0-1 0 0 0,-1 0 1 0 0,1-1-1 0 0,-1 1 0 0 0,0-1 0 0 0,0 0 0 0 0,-1 0 0 0 0,2-4-83 0 0,3-3 108 0 0,-1 0-1 0 0,-1-1 0 0 0,0 0 0 0 0,-1-1 1 0 0,0 0-1 0 0,-1 0 0 0 0,-1 0 1 0 0,-1-1-1 0 0,0 0 0 0 0,-1 0 0 0 0,0 0 1 0 0,-1 0-1 0 0,-1 0 0 0 0,-1-1 1 0 0,0 1-1 0 0,-1 0 0 0 0,-1 0 0 0 0,-1-1-107 0 0,2 11-49 0 0,-1 0-1 0 0,1 0 0 0 0,-1 0 1 0 0,0 1-1 0 0,-1-1 0 0 0,0 1 0 0 0,1-1 1 0 0,-2 1-1 0 0,1 0 0 0 0,-1 0 0 0 0,1 1 1 0 0,-1-1-1 0 0,0 1 0 0 0,-1 0 1 0 0,1 0-1 0 0,-1 0 0 0 0,0 0 0 0 0,0 1 1 0 0,0 0-1 0 0,-1 0 0 0 0,1 0 0 0 0,0 1 1 0 0,-1 0-1 0 0,0 0 0 0 0,0 0 1 0 0,0 1-1 0 0,1-1 0 0 0,-1 2 0 0 0,0-1 1 0 0,0 1-1 0 0,0-1 0 0 0,-1 2 0 0 0,1-1 1 0 0,0 1-1 0 0,0 0 0 0 0,1 0 1 0 0,-1 0-1 0 0,0 1 0 0 0,0 0 0 0 0,1 0 1 0 0,-1 0-1 0 0,1 1 0 0 0,-1 0 1 0 0,1 0-1 0 0,0 1 0 0 0,0-1 0 0 0,1 1 1 0 0,-1 0-1 0 0,-1 2 50 0 0,-23 42-3144 0 0,22-30-334 0 0,4 0-3386 0 0,1-7-4162 0 0</inkml:trace>
  <inkml:trace contextRef="#ctx0" brushRef="#br0" timeOffset="631.74">605 46 3081 0 0,'0'0'3111'0'0,"0"0"-665"0"0,0 0-259 0 0,0 0-104 0 0,0 0-104 0 0,0 0-181 0 0,0 0-294 0 0,0 0-286 0 0,0 0-266 0 0,0 0-218 0 0,0 0-156 0 0,0 0-122 0 0,0 0-73 0 0,-5-7-15 0 0,-14-24-28 0 0,14 23-17 0 0,5 8-15 0 0,0 0-45 0 0,15 31 248 0 0,-2 0 0 0 0,-1 1 0 0 0,-2 0 0 0 0,-1 0 1 0 0,-1 1-1 0 0,-2 1 0 0 0,2 30-511 0 0,8 187 319 0 0,-16-205-283 0 0,-1-1 0 0 0,-2 1 0 0 0,-2-1 0 0 0,-2 0 0 0 0,-2-1 0 0 0,-2 0 0 0 0,-3 3-36 0 0,133-209 181 0 0,-97 134-170 0 0,2 1-1 0 0,1 1 0 0 0,0 1 1 0 0,2 2-1 0 0,1 0 1 0 0,19-10-11 0 0,-38 27-2 0 0,-5 3-2 0 0,0 0-1 0 0,1 0 1 0 0,-1 0 0 0 0,1 1 0 0 0,0-1 0 0 0,0 1 0 0 0,0 0 0 0 0,0 0 0 0 0,0 1-1 0 0,0 0 1 0 0,1-1 0 0 0,-1 2 0 0 0,0-1 0 0 0,1 1 0 0 0,-1 0 0 0 0,4 0 4 0 0,-6 3 1 0 0,0 0 0 0 0,0 0 0 0 0,-1 0 0 0 0,1 1 0 0 0,-1-1 0 0 0,0 1-1 0 0,0-1 1 0 0,0 1 0 0 0,0 0 0 0 0,-1 0 0 0 0,0 0 0 0 0,1 0 0 0 0,-1 0 0 0 0,-1 0 0 0 0,1 0 0 0 0,-1 0 0 0 0,1 0 0 0 0,-1 3-1 0 0,1 8 1 0 0,0 0-1 0 0,-1 1 0 0 0,0-1 1 0 0,-2 0-1 0 0,0 1 1 0 0,0-1-1 0 0,-1 0 1 0 0,-1 0-1 0 0,-3 6 0 0 0,1-3 14 0 0,-1 0 0 0 0,-1-1 0 0 0,0 0 0 0 0,-1 0 0 0 0,-1-1 0 0 0,-1 0 0 0 0,-1 0 0 0 0,0-1 0 0 0,0-1 0 0 0,-8 6-14 0 0,15-15 2 0 0,-1 0 0 0 0,1 0 1 0 0,-1-1-1 0 0,0 0 0 0 0,0 0 0 0 0,0 0 0 0 0,0-1 0 0 0,0 0 0 0 0,-1 0 1 0 0,0-1-1 0 0,1 0 0 0 0,-1 0 0 0 0,0-1 0 0 0,0 1 0 0 0,0-1 0 0 0,0-1 1 0 0,-1 1-1 0 0,1-1-2 0 0,0-1-66 0 0,0 1 1 0 0,-1-1-1 0 0,1-1 0 0 0,0 1 1 0 0,0-1-1 0 0,0 0 0 0 0,0-1 1 0 0,0 1-1 0 0,0-1 1 0 0,1-1-1 0 0,-1 1 0 0 0,1-1 1 0 0,0-1-1 0 0,0 1 1 0 0,1-1-1 0 0,-1 0 0 0 0,1 0 1 0 0,0 0-1 0 0,0-1 1 0 0,0-1 65 0 0,-1-40-3005 0 0,19 21-5337 0 0,-6 18-3131 0 0</inkml:trace>
  <inkml:trace contextRef="#ctx0" brushRef="#br0" timeOffset="1384.661">1522 547 9082 0 0,'0'0'1847'0'0,"0"0"-316"0"0,0 0-169 0 0,0 0-75 0 0,0 0-163 0 0,0 0-195 0 0,0 0-173 0 0,0 0-199 0 0,0 0-151 0 0,0 0-79 0 0,0 0-63 0 0,0 0-28 0 0,0 0-4 0 0,-3-1-6 0 0,-8-26 6790 0 0,14 8-7596 0 0,2-2 669 0 0,9-43 176 0 0,-2-1 1 0 0,-3 1-1 0 0,1-63-265 0 0,-10 119 56 0 0,1 7-37 0 0,-1 0-1 0 0,0 0 1 0 0,1 0 0 0 0,-1 0-1 0 0,0 0 1 0 0,0 0-1 0 0,0 0 1 0 0,0 0-1 0 0,0 0 1 0 0,0 0-1 0 0,0 0 1 0 0,0 0 0 0 0,0 0-1 0 0,0 0 1 0 0,-1 0-1 0 0,1 0 1 0 0,0 0-1 0 0,-1 0 1 0 0,1 0-1 0 0,0 0 1 0 0,-1 0 0 0 0,0 1-1 0 0,1-1 1 0 0,-1 0-1 0 0,1 0 1 0 0,-1 0-1 0 0,0 1 1 0 0,0-1-1 0 0,1 0 1 0 0,-1 0 0 0 0,0 1-1 0 0,0-1 1 0 0,0 1-1 0 0,0-1 1 0 0,0 1-19 0 0,-9 32 13 0 0,-1 8 18 0 0,3 0 0 0 0,1 0 0 0 0,1 1-1 0 0,3-1 1 0 0,1 1 0 0 0,2 0 0 0 0,2 0 0 0 0,2 8-31 0 0,16 158 86 0 0,-20-186-80 0 0,-1 0 1 0 0,-1-1-1 0 0,-1 1 0 0 0,-1 0 0 0 0,-1-1 0 0 0,0 0 0 0 0,-2 0 0 0 0,0 0 0 0 0,-1-1 0 0 0,-2 0 0 0 0,-5 9-6 0 0,0-8-176 0 0,14-20 45 0 0,1 0-31 0 0,0 0-62 0 0,0 0-44 0 0,0 0-62 0 0,17-66-4560 0 0,-15 30 186 0 0,-2 12-1712 0 0,0 20 4586 0 0,0-9-7645 0 0</inkml:trace>
  <inkml:trace contextRef="#ctx0" brushRef="#br0" timeOffset="1637.897">1141 590 4897 0 0,'0'0'3197'0'0,"0"0"-1204"0"0,0 0-708 0 0,0 0-228 0 0,0 0 109 0 0,0 0 228 0 0,0 0 226 0 0,0 0 78 0 0,0 0-217 0 0,0 0-250 0 0,0 0-243 0 0,0 0-214 0 0,25 0-153 0 0,82 2-111 0 0,48-20 858 0 0,86-16-965 0 0,-169 38-1690 0 0,-48 1-2472 0 0,-1 2-4957 0 0,-13 0-3045 0 0</inkml:trace>
  <inkml:trace contextRef="#ctx0" brushRef="#br0" timeOffset="7721.197">2247 713 0 0 0,'0'0'563'0'0,"0"0"425"0"0,0 0 247 0 0,0 0 149 0 0,0 0 109 0 0,0 0 52 0 0,0-6-66 0 0,0-30 1243 0 0,2 23 380 0 0,-9-14 1906 0 0,1 25-4868 0 0,-1 0 1 0 0,0 0-1 0 0,0 0 0 0 0,0 1 1 0 0,0 0-1 0 0,0 0 1 0 0,0 1-1 0 0,0 0 0 0 0,-1 0 1 0 0,1 1-1 0 0,0 0 1 0 0,0 0-1 0 0,0 0 0 0 0,0 1 1 0 0,0 0-1 0 0,1 1 1 0 0,-1-1-1 0 0,1 1 0 0 0,-1 1 1 0 0,1-1-1 0 0,0 1 1 0 0,-5 4-142 0 0,2-3 45 0 0,0 0-1 0 0,0 1 1 0 0,0 0-1 0 0,1 0 0 0 0,0 1 1 0 0,1 0-1 0 0,0 0 0 0 0,0 1 1 0 0,0 0-1 0 0,1 0 0 0 0,0 1 1 0 0,0 0-1 0 0,1 0 0 0 0,1 0 1 0 0,-1 0-1 0 0,1 1 0 0 0,1 0 1 0 0,0 0-1 0 0,0 0 0 0 0,1 0 1 0 0,0 0-1 0 0,1 0 0 0 0,0 1 1 0 0,1 6-44 0 0,-1-13 9 0 0,0 0-1 0 0,1 0 1 0 0,-1 0 0 0 0,1 0 0 0 0,0 0 0 0 0,0 0-1 0 0,0 0 1 0 0,1 0 0 0 0,0 0 0 0 0,-1 0 0 0 0,1 0 0 0 0,1 0-1 0 0,-1-1 1 0 0,0 1 0 0 0,1 0 0 0 0,0-1 0 0 0,0 1-1 0 0,0-1 1 0 0,0 1 0 0 0,1-1 0 0 0,-1 0 0 0 0,1 0 0 0 0,0 0-1 0 0,0 0 1 0 0,0-1 0 0 0,0 1 0 0 0,0-1 0 0 0,0 0-1 0 0,1 0 1 0 0,-1 0 0 0 0,4 1-9 0 0,2-2 100 0 0,0 0-1 0 0,0-1 0 0 0,0 0 1 0 0,0-1-1 0 0,0 0 1 0 0,0-1-1 0 0,0 1 0 0 0,0-2 1 0 0,-1 1-1 0 0,1-1 1 0 0,-1-1-1 0 0,0 1 1 0 0,0-1-1 0 0,0-1 0 0 0,0 0 1 0 0,-1 0-1 0 0,0 0 1 0 0,0-1-1 0 0,0 0 0 0 0,0 0 1 0 0,-1-1-1 0 0,0 1 1 0 0,-1-2-1 0 0,0 1 1 0 0,3-4-100 0 0,4-3 75 0 0,29-31 124 0 0,-2-3 0 0 0,-3-1 1 0 0,-2-1-1 0 0,20-41-199 0 0,-43 59 600 0 0,-35 82-612 0 0,21-44 17 0 0,0 0-1 0 0,1-1 1 0 0,-1 1 0 0 0,1 1-1 0 0,0-1 1 0 0,1 0-1 0 0,0 0 1 0 0,0 1-1 0 0,0-1 1 0 0,1 0-1 0 0,-1 1 1 0 0,2-1 0 0 0,-1 1-1 0 0,1-1 1 0 0,0 0-1 0 0,0 1 1 0 0,0-1-1 0 0,1 0 1 0 0,0 0-1 0 0,1 0 1 0 0,-1 0 0 0 0,1 0-1 0 0,0-1 1 0 0,2 3-5 0 0,54 60 272 0 0,-38-41-83 0 0,-9-12-130 0 0,-9-14 161 0 0,-3-1-4519 0 0,1 0-4657 0 0,-1 0-2097 0 0</inkml:trace>
  <inkml:trace contextRef="#ctx0" brushRef="#br0" timeOffset="7991.886">2765 674 11851 0 0,'0'0'1991'0'0,"0"0"-544"0"0,0 0-223 0 0,0 0 45 0 0,0 0 72 0 0,0 0-89 0 0,0 0-206 0 0,0 0-245 0 0,0 0-246 0 0,0 0-146 0 0,0 0-110 0 0,0 0-88 0 0,-3 27-45 0 0,-13 130 86 0 0,14-114-1248 0 0,2-42 331 0 0,0-1-387 0 0,0 0-872 0 0,0-1-3759 0 0,0-2 700 0 0,0-1-3828 0 0</inkml:trace>
  <inkml:trace contextRef="#ctx0" brushRef="#br0" timeOffset="8233.78">2728 220 11282 0 0,'0'0'1905'0'0,"0"0"-561"0"0,0 0-456 0 0,0 0-312 0 0,0 0-224 0 0,0 0-320 0 0,0 0-360 0 0,0 0-128 0 0,0 0-128 0 0,0 0-64 0 0,0 0-176 0 0,0 0-1097 0 0,0 0-2527 0 0,0 0-2722 0 0</inkml:trace>
  <inkml:trace contextRef="#ctx0" brushRef="#br0" timeOffset="8653.107">2973 998 5265 0 0,'0'0'2349'0'0,"0"0"-612"0"0,0 0-195 0 0,0 0 84 0 0,0 0 13 0 0,0 0-22 0 0,0 0-166 0 0,0 0-305 0 0,0 0-283 0 0,0 0-202 0 0,0 0-122 0 0,0 0-63 0 0,0 0-32 0 0,0-20-16 0 0,0-66-24 0 0,22-4 819 0 0,-16 74-1156 0 0,0 1-1 0 0,1 0 0 0 0,1 1 1 0 0,1 0-1 0 0,0 0 0 0 0,0 1 1 0 0,1 0-1 0 0,1 1 0 0 0,0 0 0 0 0,1 0 1 0 0,12-8-67 0 0,-16 78-490 0 0,-7-51 509 0 0,-1 0 0 0 0,1-1 0 0 0,0 1 0 0 0,0-1-1 0 0,1 1 1 0 0,0-1 0 0 0,0 0 0 0 0,1 0-1 0 0,0 0 1 0 0,0 0 0 0 0,0 0 0 0 0,0 0 0 0 0,1-1-1 0 0,0 0 1 0 0,0 0 0 0 0,1 0 0 0 0,-1 0 0 0 0,1 0-1 0 0,0-1 1 0 0,0 0 0 0 0,1 0 0 0 0,-1-1 0 0 0,1 1-1 0 0,0-1 1 0 0,0 0 0 0 0,0-1 0 0 0,0 1-1 0 0,0-1 1 0 0,1-1 0 0 0,-1 1 0 0 0,1-1 0 0 0,-1 0-1 0 0,1 0 1 0 0,3-1-19 0 0,-1 0 189 0 0,0-1 0 0 0,0 0 0 0 0,0 0-1 0 0,0-1 1 0 0,0-1 0 0 0,0 1 0 0 0,0-1 0 0 0,0-1-1 0 0,-1 1 1 0 0,0-2 0 0 0,0 1 0 0 0,0-1-1 0 0,0 0 1 0 0,-1-1 0 0 0,0 0 0 0 0,2-1-189 0 0,1-2 131 0 0,-1-1 0 0 0,1 1 0 0 0,-2-2 1 0 0,1 1-1 0 0,-1-1 0 0 0,-1 0 0 0 0,0-1 0 0 0,-1 0 0 0 0,0 0 1 0 0,-1 0-1 0 0,0 0 0 0 0,-1-1 0 0 0,0 0 0 0 0,1-10-131 0 0,-4 15-774 0 0,1-14 1940 0 0,-7 18-4488 0 0,-4 3-4453 0 0,6 1-4473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3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 5281 0 0,'0'0'2283'0'0,"0"0"-157"0"0,0 0-67 0 0,0 0-14 0 0,0 0-101 0 0,0 0-200 0 0,0 0-278 0 0,0 0-287 0 0,0 0-274 0 0,0 0-243 0 0,0 0-150 0 0,0 0-94 0 0,0 0-69 0 0,-2-4 528 0 0,-13 159 1425 0 0,-7 215-829 0 0,7-129-1189 0 0,2-122-239 0 0,7-91-121 0 0,-4-36-1438 0 0,-14-46-2722 0 0,12 17-5564 0 0,10 28-1248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34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0 155 9874 0 0,'0'0'1965'0'0,"0"0"-453"0"0,0 0-177 0 0,0 0 26 0 0,0 0 12 0 0,0 0-113 0 0,0 0-270 0 0,0 0-260 0 0,0 0-123 0 0,0 0 8 0 0,0 0 72 0 0,0 0 5 0 0,18 0-59 0 0,56-1-67 0 0,150-40 1216 0 0,97-21-2219 0 0,-276 42-2251 0 0,-33 10-977 0 0,-2-3-3658 0 0,-7 5-3602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34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7722 0 0,'0'0'2582'0'0,"0"0"-879"0"0,0 0-489 0 0,0 0-107 0 0,0 0 58 0 0,0 0 84 0 0,0 0-10 0 0,0 0-193 0 0,0 0-227 0 0,0 0-155 0 0,0 0-116 0 0,0 0-37 0 0,0 35-27 0 0,1 112-40 0 0,0 260 1500 0 0,-1-403-1932 0 0,0 0 0 0 0,0 0 0 0 0,0-1 0 0 0,0 1 0 0 0,1 0-1 0 0,0 0 1 0 0,-1 0 0 0 0,1-1 0 0 0,1 1 0 0 0,-1 0 0 0 0,1-1-1 0 0,-1 1 1 0 0,1-1 0 0 0,0 0 0 0 0,0 1 0 0 0,1-1 0 0 0,-1 0 0 0 0,0 0-1 0 0,1 0 1 0 0,0-1 0 0 0,0 1 0 0 0,0-1 0 0 0,0 1 0 0 0,0-1 0 0 0,0 0-1 0 0,1 0 1 0 0,-1-1 0 0 0,1 1 0 0 0,-1-1 0 0 0,1 1 0 0 0,0-1 0 0 0,-1 0-1 0 0,1 0 1 0 0,0-1 0 0 0,0 1 0 0 0,1-1-12 0 0,2-1 58 0 0,1 0 1 0 0,-1-1-1 0 0,0 1 0 0 0,0-1 1 0 0,0-1-1 0 0,0 0 0 0 0,0 0 1 0 0,-1 0-1 0 0,1-1 0 0 0,-1 1 1 0 0,0-2-1 0 0,0 1 0 0 0,4-4-58 0 0,30-19 182 0 0,121-76 164 0 0,-149 149-224 0 0,-4 66 68 0 0,-8-110-215 0 0,1 0 0 0 0,-1 0 0 0 0,1 1 0 0 0,0-1 1 0 0,0 0-1 0 0,0 0 0 0 0,0 0 0 0 0,0 0 0 0 0,0 0 1 0 0,1 0-1 0 0,-1 0 0 0 0,1 0 0 0 0,-1 0 0 0 0,1 0 0 0 0,0-1 1 0 0,-1 1-1 0 0,1-1 0 0 0,0 1 0 0 0,0-1 0 0 0,0 0 1 0 0,0 0-1 0 0,0 0 0 0 0,1 0 0 0 0,-1 0 0 0 0,0 0 1 0 0,0-1-1 0 0,1 1 0 0 0,-1-1 0 0 0,0 1 0 0 0,1-1 0 0 0,-1 0 1 0 0,0 0-1 0 0,2 0 25 0 0,13-2-1342 0 0,-10 0-1831 0 0,0 2-5150 0 0,-5 0-2286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3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1 273 152 0 0,'0'0'2099'0'0,"0"0"132"0"0,0 0 127 0 0,0 0-27 0 0,0 0-209 0 0,0 0-172 0 0,0 0-222 0 0,0 0-219 0 0,0 0-156 0 0,0 0-182 0 0,36 1-148 0 0,114-1-128 0 0,-146 0-829 0 0,1 0 0 0 0,-1 0 0 0 0,1 0 0 0 0,0 0 0 0 0,-1-1 0 0 0,1 1 0 0 0,-1-1 0 0 0,0 0 0 0 0,1-1 1 0 0,-1 1-1 0 0,0-1 0 0 0,1 0 0 0 0,-1 0 0 0 0,0 0 0 0 0,0 0 0 0 0,3-3-66 0 0,3-3 202 0 0,-1 3-103 0 0,0 0 0 0 0,0 0 0 0 0,0-1 1 0 0,-1-1-1 0 0,0 1 0 0 0,0-2 0 0 0,-1 1 0 0 0,0-1 1 0 0,0 0-1 0 0,0 0 0 0 0,-1-1 0 0 0,-1 1 0 0 0,0-2 1 0 0,0 1-1 0 0,0 0 0 0 0,-1-1 0 0 0,-1 0 1 0 0,1 0-1 0 0,-2 0 0 0 0,1 0 0 0 0,-2-1 0 0 0,1 1 1 0 0,-1-11-100 0 0,-1 19-2 0 0,-1 1 1 0 0,1-1-1 0 0,-1 0 1 0 0,0 0 0 0 0,0 0-1 0 0,0 1 1 0 0,0-1 0 0 0,0 0-1 0 0,0 1 1 0 0,0-1-1 0 0,0 1 1 0 0,-1-1 0 0 0,1 1-1 0 0,0 0 1 0 0,-1-1-1 0 0,0 1 1 0 0,1 0 0 0 0,-1 0-1 0 0,0 0 1 0 0,1 0 0 0 0,-1 1-1 0 0,0-1 1 0 0,0 0-1 0 0,0 1 1 0 0,1-1 0 0 0,-1 1-1 0 0,0-1 1 0 0,0 1 0 0 0,0 0-1 0 0,0 0 1 0 0,0 0-1 0 0,0 0 1 0 0,0 0 0 0 0,0 1-1 0 0,-1-1 2 0 0,-70 19-86 0 0,60-11 83 0 0,0 0-1 0 0,0 1 1 0 0,1 1 0 0 0,0 0-1 0 0,0 0 1 0 0,1 1 0 0 0,0 1-1 0 0,1 0 1 0 0,1 0 0 0 0,0 1 0 0 0,0 0-1 0 0,2 1 1 0 0,-1 0 0 0 0,2 0-1 0 0,0 0 1 0 0,0 1 0 0 0,2 0-1 0 0,0 0 1 0 0,0 0 0 0 0,2 1 0 0 0,-1 3 3 0 0,3-14 1 0 0,0 0 1 0 0,0 0 0 0 0,0 0-1 0 0,1 0 1 0 0,0 0 0 0 0,-1 0 0 0 0,2 0-1 0 0,-1-1 1 0 0,1 1 0 0 0,-1 0 0 0 0,1-1-1 0 0,1 1 1 0 0,-1-1 0 0 0,1 0 0 0 0,-1 0-1 0 0,1 0 1 0 0,0 0 0 0 0,1 0 0 0 0,-1-1-1 0 0,1 1 1 0 0,0-1 0 0 0,-1 0 0 0 0,1 0-1 0 0,1 0 1 0 0,-1-1 0 0 0,0 1 0 0 0,1-1-1 0 0,-1 0 1 0 0,1 0 0 0 0,0 0-2 0 0,6 1-2 0 0,0 0 1 0 0,0-1-1 0 0,0 0 1 0 0,1-1-1 0 0,-1 0 0 0 0,0-1 1 0 0,0 0-1 0 0,1 0 1 0 0,-1-2-1 0 0,0 1 0 0 0,0-1 1 0 0,10-4 1 0 0,50-19-1067 0 0,-48 15-2217 0 0,-1-1-4096 0 0,-9 3-4589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4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34 1224 0 0,'0'0'1506'0'0,"0"0"-208"0"0,0 0 15 0 0,0 0 146 0 0,0 0 141 0 0,0 0 91 0 0,0 0-97 0 0,0 0-180 0 0,0 0-230 0 0,0 0-224 0 0,0 0-153 0 0,-4-3-104 0 0,-52-25 3268 0 0,23 27-3046 0 0,26 0-826 0 0,-1 1 1 0 0,1-1-1 0 0,-1 1 1 0 0,0 1-1 0 0,1 0 1 0 0,-1 0-1 0 0,1 0 0 0 0,-1 1 1 0 0,1 0-1 0 0,0 0 1 0 0,-1 1-1 0 0,-4 2-99 0 0,-24 12 289 0 0,31-16-243 0 0,1 0 0 0 0,-1 1 0 0 0,1 0 0 0 0,-1-1 1 0 0,1 2-1 0 0,0-1 0 0 0,0 0 0 0 0,0 1 0 0 0,0 0 0 0 0,0 0 0 0 0,0 0 0 0 0,1 0 0 0 0,0 0 0 0 0,-1 1 0 0 0,1 0 0 0 0,0-1 0 0 0,1 1 0 0 0,-1 0 0 0 0,1 1 0 0 0,0-1 0 0 0,0 0 0 0 0,0 1 0 0 0,0-1 0 0 0,1 1 1 0 0,-1 1-47 0 0,1 3 137 0 0,-1 1 0 0 0,1-1 0 0 0,1 1 0 0 0,-1 0 1 0 0,2-1-1 0 0,-1 1 0 0 0,2-1 0 0 0,-1 1 1 0 0,1-1-1 0 0,3 8-137 0 0,0-9 64 0 0,0-1 1 0 0,1 1 0 0 0,0-2-1 0 0,0 1 1 0 0,1 0-1 0 0,0-1 1 0 0,0-1-1 0 0,0 1 1 0 0,1-1 0 0 0,0 0-1 0 0,0-1 1 0 0,0 0-1 0 0,0 0 1 0 0,1 0-1 0 0,-1-1 1 0 0,1-1 0 0 0,0 0-1 0 0,0 0 1 0 0,2 0-65 0 0,71 28 277 0 0,-79-28-257 0 0,0 0 0 0 0,-1 0 0 0 0,1 0 0 0 0,0 1-1 0 0,-1-1 1 0 0,1 0 0 0 0,-1 1 0 0 0,0 0 0 0 0,1 0 0 0 0,-1-1 0 0 0,-1 1 0 0 0,1 0-1 0 0,0 1 1 0 0,-1-1 0 0 0,0 0 0 0 0,1 0 0 0 0,-1 1 0 0 0,0-1 0 0 0,-1 0-1 0 0,1 1 1 0 0,-1-1 0 0 0,1 1 0 0 0,-1-1 0 0 0,0 1 0 0 0,0-1 0 0 0,-1 1 0 0 0,1-1-1 0 0,-1 1 1 0 0,0 1-20 0 0,-44 53 318 0 0,32-48-288 0 0,1-1 0 0 0,-1-1 0 0 0,-1 0 0 0 0,0 0 0 0 0,0-2 0 0 0,0 0 0 0 0,-1 0 0 0 0,0-1 0 0 0,0-1 0 0 0,0-1 0 0 0,-1 0 0 0 0,1-1 0 0 0,-1 0 0 0 0,0-1 0 0 0,1-1 0 0 0,-1-1 1 0 0,1 0-1 0 0,-1-1-30 0 0,1 2 4 0 0,13 1-30 0 0,0-1 0 0 0,-1 0 0 0 0,1 0 1 0 0,0 0-1 0 0,-1 0 0 0 0,1 0 0 0 0,-1-1 0 0 0,1 1 0 0 0,0-1 0 0 0,-1 1 0 0 0,1-1 0 0 0,0 0 0 0 0,0 0 1 0 0,0 0-1 0 0,0 0 0 0 0,-1 0 0 0 0,1 0 0 0 0,1-1 0 0 0,-1 1 0 0 0,0-1 0 0 0,0 1 0 0 0,0-1 0 0 0,1 0 1 0 0,-1 0-1 0 0,1 1 0 0 0,0-1 0 0 0,-1 0 0 0 0,1 0 0 0 0,0-1 0 0 0,0 1 0 0 0,0-1 26 0 0,50-35-3733 0 0,-24 26 819 0 0,-8 5-2768 0 0,-2-1-6071 0 0</inkml:trace>
  <inkml:trace contextRef="#ctx0" brushRef="#br0" timeOffset="612.784">1124 92 4225 0 0,'0'0'1671'0'0,"0"0"-228"0"0,0 0 131 0 0,0 0 317 0 0,0 0 186 0 0,0 0-59 0 0,0 0-292 0 0,0 0-339 0 0,0 0-287 0 0,0 0-208 0 0,0 0-110 0 0,0 0-73 0 0,2-3-69 0 0,0 0-593 0 0,-1 3-20 0 0,-1-1 0 0 0,0 1 1 0 0,1 0-1 0 0,-1-1 1 0 0,0 1-1 0 0,1 0 1 0 0,-1-1-1 0 0,0 1 1 0 0,0 0-1 0 0,1-1 1 0 0,-1 1-1 0 0,0-1 1 0 0,0 1-1 0 0,0 0 0 0 0,0-1 1 0 0,1 1-1 0 0,-1-1 1 0 0,0 1-1 0 0,0-1 1 0 0,0 1-1 0 0,0 0 1 0 0,0-1-1 0 0,0 1 1 0 0,0-1-1 0 0,0 1 1 0 0,0-1-1 0 0,0 1 0 0 0,0-1 1 0 0,-1 1-1 0 0,1-1 1 0 0,0 1-1 0 0,0 0 1 0 0,0-1-1 0 0,0 1 1 0 0,-1-1-1 0 0,1 1 1 0 0,0 0-1 0 0,0-1 0 0 0,-1 1 1 0 0,1 0-1 0 0,0-1 1 0 0,-1 1-1 0 0,1 0 1 0 0,-1 0-1 0 0,1-1 1 0 0,0 1-1 0 0,-1 0 1 0 0,1 0-1 0 0,0-1 1 0 0,-1 1-1 0 0,1 0 0 0 0,-1 0 1 0 0,1 0-1 0 0,-1 0 1 0 0,1 0-1 0 0,-1 0 1 0 0,1 0-1 0 0,0 0 1 0 0,-1 0-1 0 0,1 0 1 0 0,-1 0-1 0 0,1 0 1 0 0,-1 0-1 0 0,1 0 0 0 0,-1 0 1 0 0,1 0-1 0 0,0 0 1 0 0,-1 1-1 0 0,1-1 1 0 0,-1 0-28 0 0,-16-1 190 0 0,-1 1 0 0 0,0 0 0 0 0,1 1 0 0 0,-1 1 0 0 0,1 1 0 0 0,-1 0 0 0 0,1 1 0 0 0,0 1 0 0 0,1 1 0 0 0,-1 0 0 0 0,1 1 0 0 0,0 1 0 0 0,1 0 0 0 0,0 1 0 0 0,0 1 0 0 0,1 1 0 0 0,-5 4-190 0 0,8-8 9 0 0,0 1-1 0 0,1-1 1 0 0,0 2 0 0 0,1 0 0 0 0,0 0 0 0 0,0 0 0 0 0,1 1-1 0 0,0 0 1 0 0,0 1 0 0 0,1 0 0 0 0,1 0 0 0 0,0 1 0 0 0,1-1-1 0 0,0 1 1 0 0,0 0 0 0 0,2 1 0 0 0,-1-1 0 0 0,2 1 0 0 0,-1 0-1 0 0,2-1 1 0 0,-1 10-9 0 0,4-19 10 0 0,1-1 0 0 0,-1 1 0 0 0,0 0 0 0 0,1-1 1 0 0,-1 0-1 0 0,1 0 0 0 0,0 0 0 0 0,0 0 0 0 0,0 0 0 0 0,0 0 0 0 0,0-1 0 0 0,0 1 0 0 0,0-1 0 0 0,1 0 0 0 0,-1 0 0 0 0,0 0 0 0 0,1 0 0 0 0,-1-1 0 0 0,1 1 1 0 0,-1-1-1 0 0,1 0 0 0 0,-1 0 0 0 0,1 0 0 0 0,-1-1 0 0 0,1 1 0 0 0,-1-1 0 0 0,0 0 0 0 0,1 0 0 0 0,-1 0 0 0 0,0 0 0 0 0,1-1-10 0 0,14-4 79 0 0,0-1-1 0 0,0-1 1 0 0,-1-1-1 0 0,0-1 1 0 0,0 0-1 0 0,-1-1 0 0 0,11-10-78 0 0,31-19 153 0 0,140-99 195 0 0,-153 120-343 0 0,-39 57-105 0 0,-21 181 84 0 0,16-213-40 0 0,0-1-1 0 0,1 0 1 0 0,-1 0-1 0 0,1 1 1 0 0,1-1-1 0 0,-1 0 0 0 0,1-1 1 0 0,-1 1-1 0 0,1 0 1 0 0,1-1-1 0 0,-1 0 1 0 0,1 1-1 0 0,0-1 1 0 0,0-1-1 0 0,0 1 1 0 0,0-1-1 0 0,0 1 1 0 0,1-1-1 0 0,0 0 1 0 0,-1-1-1 0 0,1 1 1 0 0,0-1-1 0 0,1 0 0 0 0,-1 0 1 0 0,0-1-1 0 0,0 1 1 0 0,1-1-1 0 0,-1 0 1 0 0,1-1-1 0 0,-1 1 1 0 0,4-1 56 0 0,29-5-2919 0 0,-26 1-782 0 0,0-3-3777 0 0,-7 4-4322 0 0</inkml:trace>
  <inkml:trace contextRef="#ctx0" brushRef="#br0" timeOffset="1315.322">1486 473 9650 0 0,'0'0'2290'0'0,"0"0"-491"0"0,0 0-160 0 0,0 0 81 0 0,0 0 35 0 0,0 0-90 0 0,0 0-225 0 0,0 0-305 0 0,0 0-267 0 0,0 0-145 0 0,0 0-99 0 0,0 0-62 0 0,0 0-58 0 0,10-9-79 0 0,72-74 559 0 0,-17-14 115 0 0,-50 72-1003 0 0,1 0 0 0 0,1 1 0 0 0,1 0 0 0 0,1 2 0 0 0,1 0 0 0 0,20-17-96 0 0,9-2 32 0 0,-45 64-192 0 0,-31 153 155 0 0,26-174 3 0 0,0 0 0 0 0,1 0 0 0 0,0 1 1 0 0,-1-1-1 0 0,1 0 0 0 0,0 0 0 0 0,0 1 0 0 0,0-1 1 0 0,1 0-1 0 0,-1 0 0 0 0,1 0 0 0 0,-1 1 0 0 0,1-1 1 0 0,-1 0-1 0 0,1 0 0 0 0,0 0 0 0 0,0 0 0 0 0,0 0 0 0 0,1 0 1 0 0,-1 0-1 0 0,0 0 0 0 0,1-1 0 0 0,-1 1 0 0 0,1 0 1 0 0,-1-1-1 0 0,1 1 0 0 0,0-1 0 0 0,-1 0 0 0 0,1 0 1 0 0,0 1-1 0 0,0-1 0 0 0,0 0 0 0 0,0 0 0 0 0,0-1 0 0 0,1 1 1 0 0,-1 0-1 0 0,0-1 0 0 0,0 1 0 0 0,1-1 2 0 0,4-3 3 0 0,-1 1-1 0 0,1-1 1 0 0,0-1-1 0 0,-1 0 1 0 0,0 1 0 0 0,0-2-1 0 0,0 1 1 0 0,0-1-1 0 0,-1 0 1 0 0,1 0-1 0 0,-1-1 1 0 0,-1 1-1 0 0,1-1 1 0 0,-1 0-1 0 0,0 0 1 0 0,2-4-3 0 0,4-4-14 0 0,118-137 17 0 0,-127 152-9 0 0,0 0 0 0 0,0 0 1 0 0,0 1-1 0 0,0-1 1 0 0,0 0-1 0 0,0 0 0 0 0,0 0 1 0 0,0 1-1 0 0,0-1 1 0 0,-1 1-1 0 0,1-1 0 0 0,0 0 1 0 0,-1 1-1 0 0,1-1 0 0 0,-1 1 1 0 0,0-1-1 0 0,1 1 1 0 0,-1-1-1 0 0,0 1 0 0 0,0 0 1 0 0,0-1-1 0 0,0 1 1 0 0,0-1-1 0 0,0 1 0 0 0,-1-1 1 0 0,1 1-1 0 0,-1-1 1 0 0,1 1-1 0 0,-1-1 0 0 0,1 1 1 0 0,-1 0 5 0 0,1 6-6 0 0,-2 200-2 0 0,27-135-955 0 0,-12-80-4385 0 0,-9-4-3367 0 0,-2 6-2850 0 0</inkml:trace>
  <inkml:trace contextRef="#ctx0" brushRef="#br0" timeOffset="1750.809">2353 273 2000 0 0,'0'0'2532'0'0,"0"0"-103"0"0,0 0 28 0 0,0 0-46 0 0,0 0-152 0 0,0 0-158 0 0,0 0-149 0 0,0 0-183 0 0,0 0-228 0 0,33 8-256 0 0,104 22-289 0 0,-58-31 182 0 0,-64-5-916 0 0,12 0 82 0 0,-1-2 0 0 0,0-1 0 0 0,0-1 0 0 0,-1-1 0 0 0,0-2-1 0 0,-1 0 1 0 0,-1-1 0 0 0,12-10-344 0 0,-31 19 37 0 0,1-1 0 0 0,-1 0 0 0 0,1 0 0 0 0,-2 0 1 0 0,1-1-1 0 0,-1 1 0 0 0,0-1 0 0 0,0 0 0 0 0,0 1 0 0 0,-1-1 0 0 0,-1-1 0 0 0,1 1 0 0 0,-1 0 0 0 0,0 0 0 0 0,0-1 0 0 0,-1 1 0 0 0,0 0 0 0 0,-1-3-37 0 0,-1 6-7 0 0,0 1-1 0 0,0 0 0 0 0,0 0 1 0 0,-1 1-1 0 0,1-1 1 0 0,-1 0-1 0 0,1 1 1 0 0,-1-1-1 0 0,0 1 1 0 0,0 0-1 0 0,0 0 1 0 0,-1 0-1 0 0,1 0 1 0 0,0 1-1 0 0,-1 0 0 0 0,1-1 1 0 0,-1 1-1 0 0,1 0 1 0 0,-1 0-1 0 0,0 1 1 0 0,1-1-1 0 0,-1 1 1 0 0,0 0-1 0 0,1 0 1 0 0,-1 0-1 0 0,0 0 0 0 0,1 1 1 0 0,-1 0-1 0 0,0-1 1 0 0,1 1-1 0 0,-1 1 1 0 0,0-1 7 0 0,-15 5-20 0 0,1 0 0 0 0,0 1 1 0 0,1 1-1 0 0,-1 1 0 0 0,2 0 1 0 0,-1 2-1 0 0,1-1 1 0 0,1 2-1 0 0,0 0 0 0 0,1 1 1 0 0,0 0-1 0 0,1 1 0 0 0,0 1 1 0 0,1 0-1 0 0,1 1 20 0 0,4-7-7 0 0,0 0 0 0 0,1 0 0 0 0,0 1 0 0 0,0-1 0 0 0,1 1 0 0 0,1 0 0 0 0,-1 1 0 0 0,2-1 0 0 0,0 1 0 0 0,0 0 0 0 0,1 0 0 0 0,0-1 0 0 0,0 2 0 0 0,2-1 0 0 0,-1 0 0 0 0,1 0 0 0 0,2 10 7 0 0,2-14 2 0 0,0 0 0 0 0,0 0-1 0 0,1-1 1 0 0,0 0-1 0 0,0 0 1 0 0,1 0 0 0 0,-1 0-1 0 0,1-1 1 0 0,0 0-1 0 0,1 0 1 0 0,-1-1 0 0 0,1 0-1 0 0,0 0 1 0 0,0 0-1 0 0,0-1 1 0 0,1 0 0 0 0,-1-1-1 0 0,1 1 1 0 0,0-2-1 0 0,2 2-1 0 0,32 7 27 0 0,0-2-1 0 0,0-1 0 0 0,0-3 0 0 0,1-1 1 0 0,-1-2-1 0 0,1-2 0 0 0,1-1-26 0 0,61-18-1677 0 0,-63 6-5662 0 0,-29 10-4931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51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8418 0 0,'0'0'2192'0'0,"0"0"-630"0"0,0 0-223 0 0,0 0 52 0 0,0 0-3 0 0,0 0-42 0 0,0 0-171 0 0,0 0-219 0 0,0 0-145 0 0,0 0-110 0 0,0 0-77 0 0,0 0-52 0 0,0 0-85 0 0,-1 25-61 0 0,-5 75-25 0 0,14-25 593 0 0,7 56 82 0 0,-35 51-652 0 0,-23-4-324 0 0,36-30-1722 0 0,7-147 1017 0 0,0-1-177 0 0,0 0-258 0 0,0 0-291 0 0,5-22-14526 0 0,0 21 10711 0 0</inkml:trace>
  <inkml:trace contextRef="#ctx0" brushRef="#br0" timeOffset="365.512">523 12 5425 0 0,'0'0'2887'0'0,"0"0"-357"0"0,0 0-364 0 0,0 0-252 0 0,0 0-294 0 0,0 0-356 0 0,0 0-354 0 0,0 0-279 0 0,0 0-156 0 0,0 0-47 0 0,0 0 22 0 0,0 0 41 0 0,0 0 23 0 0,-2 14 18 0 0,-8 103 1039 0 0,23 111 1008 0 0,-16-185-2509 0 0,-2 0 0 0 0,-2 0 0 0 0,-2-1 0 0 0,-2 0 0 0 0,-16 38-70 0 0,15-40-2 0 0,5 13 310 0 0,6-44-2317 0 0,1-13-3413 0 0,0-8 2220 0 0,0-2-5036 0 0,0 6 66 0 0</inkml:trace>
  <inkml:trace contextRef="#ctx0" brushRef="#br0" timeOffset="601.533">226 405 7738 0 0,'0'0'2392'0'0,"0"0"-583"0"0,0 0-321 0 0,0 0-172 0 0,0 0-185 0 0,0 0-121 0 0,0 0-90 0 0,0 0-61 0 0,0 0-79 0 0,0 0-103 0 0,0 0-123 0 0,0 0-146 0 0,26-3-112 0 0,168-17 173 0 0,-30-3-740 0 0,-94 11-5482 0 0,-52 8-5205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5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24 127 320 0 0,'0'0'1323'0'0,"0"0"-156"0"0,0 0 100 0 0,0 0 249 0 0,0 0 247 0 0,0 0 59 0 0,0 0-174 0 0,0 0-311 0 0,0 0-336 0 0,0 0-303 0 0,0 0-196 0 0,-4 0-142 0 0,-11-3-118 0 0,11 3-54 0 0,17 11 1168 0 0,-5 10-755 0 0,-1 0-1 0 0,-1 0 1 0 0,-1 1-1 0 0,-1 0 1 0 0,-1 0-1 0 0,-1 0 1 0 0,0 1-601 0 0,-2-16 56 0 0,2 34 158 0 0,-1 0 0 0 0,-3 0 0 0 0,-1-1 0 0 0,-8 41-214 0 0,5-38-77 0 0,3-16 268 0 0,2-30 2388 0 0,3-31-2320 0 0,2 0 0 0 0,2 0 1 0 0,1 1-1 0 0,1-1 0 0 0,8-16-259 0 0,10-42 249 0 0,-23 76-218 0 0,9-35 133 0 0,1 0-1 0 0,3 1 1 0 0,2 0 0 0 0,4-4-164 0 0,-21 52-1 0 0,-1 0 1 0 0,0 0-1 0 0,0 0 0 0 0,1 0 1 0 0,-1 0-1 0 0,1 0 1 0 0,0 1-1 0 0,-1-1 0 0 0,1 0 1 0 0,0 0-1 0 0,0 1 1 0 0,0-1-1 0 0,0 0 1 0 0,1 1-1 0 0,-1-1 0 0 0,0 1 1 0 0,1-1-1 0 0,-1 1 1 0 0,1 0-1 0 0,-1 0 1 0 0,1-1-1 0 0,0 1 0 0 0,-1 0 1 0 0,1 1-1 0 0,0-1 1 0 0,0 0-1 0 0,-1 0 1 0 0,1 1-1 0 0,0-1 0 0 0,0 1 1 0 0,0 0-1 0 0,0-1 1 0 0,0 1-1 0 0,0 0 0 0 0,0 0 1 0 0,0 0-1 0 0,0 0 1 0 0,0 1-1 0 0,0-1 1 0 0,0 0-1 0 0,0 1 0 0 0,0 0 1 0 0,-1-1-1 0 0,1 1 1 0 0,0 0-1 0 0,0 0 1 0 0,-1 0-1 0 0,1 0 0 0 0,0 0 1 0 0,-1 0-1 0 0,2 1 1 0 0,30 67 64 0 0,-16-16-78 0 0,-2-14-328 0 0,-6-26-4099 0 0,-8-12 3341 0 0,0 1-1262 0 0,1-2-3144 0 0,0 0-5745 0 0</inkml:trace>
  <inkml:trace contextRef="#ctx0" brushRef="#br0" timeOffset="413.187">398 482 2361 0 0,'0'0'2841'0'0,"0"0"-353"0"0,0 0-252 0 0,0 0-113 0 0,0 0-160 0 0,0 0-266 0 0,0 0-306 0 0,0 0-252 0 0,0 0-209 0 0,0 0-136 0 0,0 0-139 0 0,0 0-116 0 0,32-5-95 0 0,100-18-67 0 0,-82-2 143 0 0,-46 17-364 0 0,-1 5-128 0 0,0-1 0 0 0,0 1 0 0 0,0-1 0 0 0,0 1 0 0 0,0-1 0 0 0,-1 0 0 0 0,0 0 0 0 0,0 0 0 0 0,0 0-1 0 0,0-1 1 0 0,-1 1 0 0 0,0 0 0 0 0,1-1 0 0 0,-2 1 0 0 0,1-1 0 0 0,0 1 0 0 0,-1-1 0 0 0,0 0 0 0 0,0 1 0 0 0,0-1 0 0 0,-1 1 0 0 0,1-1-1 0 0,-1 1 1 0 0,0-1 0 0 0,-1 1 0 0 0,1-1 0 0 0,-1 1 0 0 0,0 0 0 0 0,0 0 0 0 0,0 0 0 0 0,0 0 0 0 0,-1 0 0 0 0,0 0 0 0 0,1 1 0 0 0,-1-1 0 0 0,-1 1-1 0 0,1 0 1 0 0,0 0 0 0 0,-1 0 0 0 0,0 0 0 0 0,1 1 0 0 0,-1-1 0 0 0,0 1 0 0 0,-1 0 0 0 0,1 0 0 0 0,0 0 0 0 0,0 1 0 0 0,-1 0 0 0 0,1 0 0 0 0,-4-1-29 0 0,3 1-16 0 0,0 1 0 0 0,0 0-1 0 0,0 0 1 0 0,0 0-1 0 0,0 0 1 0 0,0 1 0 0 0,0-1-1 0 0,0 1 1 0 0,0 1 0 0 0,0-1-1 0 0,0 1 1 0 0,0 0-1 0 0,1 0 1 0 0,-1 0 0 0 0,1 0-1 0 0,0 1 1 0 0,-1 0-1 0 0,1 0 1 0 0,0 0 0 0 0,1 1-1 0 0,-1-1 1 0 0,0 1-1 0 0,0 2 18 0 0,-4 3-6 0 0,2 1 0 0 0,-1 0 0 0 0,1 0 0 0 0,1 1 0 0 0,0 0 0 0 0,0 0 0 0 0,1 0 0 0 0,1 1 0 0 0,0-1-1 0 0,0 1 1 0 0,1 0 0 0 0,1 0 0 0 0,0 0 0 0 0,0 3 6 0 0,1-8 3 0 0,-1 0 0 0 0,1 0 0 0 0,0 0 0 0 0,1 0 0 0 0,0-1 0 0 0,0 1 0 0 0,0 0 0 0 0,1 0 0 0 0,0-1 1 0 0,0 1-1 0 0,0-1 0 0 0,1 1 0 0 0,0-1 0 0 0,0 0 0 0 0,1 0 0 0 0,0 0 0 0 0,0-1 0 0 0,0 1 0 0 0,1-1 0 0 0,0 0 0 0 0,0 0 0 0 0,0-1 0 0 0,0 0 0 0 0,1 0 0 0 0,0 0 0 0 0,0 0 0 0 0,0-1 0 0 0,3 2-3 0 0,-2-2-21 0 0,0 0-1 0 0,1 0 0 0 0,-1-1 0 0 0,1 0 0 0 0,-1 0 1 0 0,1-1-1 0 0,0 0 0 0 0,-1 0 0 0 0,1-1 0 0 0,0 0 1 0 0,0 0-1 0 0,0 0 0 0 0,-1-1 0 0 0,1-1 0 0 0,0 1 1 0 0,-1-1-1 0 0,0-1 0 0 0,1 1 0 0 0,-1-1 0 0 0,3-2 22 0 0,57-37-4042 0 0,-24 11-7690 0 0,-32 20 4292 0 0</inkml:trace>
  <inkml:trace contextRef="#ctx0" brushRef="#br0" timeOffset="779.959">1172 135 6929 0 0,'0'0'2105'0'0,"0"0"-455"0"0,0 0-131 0 0,0 0 8 0 0,0 0-98 0 0,0 0-209 0 0,0 0-266 0 0,0 0-227 0 0,0 0-147 0 0,0 0-91 0 0,-32 26-103 0 0,-99 78-107 0 0,92-60-13 0 0,41-40-222 0 0,-1 1-1 0 0,1-1 0 0 0,0 0 1 0 0,1 0-1 0 0,-1 1 0 0 0,1-1 1 0 0,-1 0-1 0 0,1-1 0 0 0,0 1 1 0 0,1-1-1 0 0,-1 1 0 0 0,1-1 1 0 0,-1 0-1 0 0,1 0 1 0 0,0 0-1 0 0,0-1 0 0 0,0 1 1 0 0,0-1-1 0 0,1 0 0 0 0,-1 0 1 0 0,1-1-1 0 0,-1 1 0 0 0,1-1 1 0 0,0 0-1 0 0,-1 0 0 0 0,2-1-43 0 0,11 7 118 0 0,-13-7-95 0 0,0 1 1 0 0,0 0 0 0 0,0 1 0 0 0,-1-1 0 0 0,1 1 0 0 0,0-1 0 0 0,-1 1 0 0 0,1 0 0 0 0,-1 1 0 0 0,0-1 0 0 0,0 0 0 0 0,0 1 0 0 0,0 0-1 0 0,0 0 1 0 0,0 0 0 0 0,-1 0 0 0 0,1 0 0 0 0,-1 0 0 0 0,0 1 0 0 0,0-1 0 0 0,0 1 0 0 0,0-1 0 0 0,-1 1 0 0 0,0 0 0 0 0,0 0-1 0 0,0 0 1 0 0,0 0 0 0 0,0 0 0 0 0,-1 0 0 0 0,1 0 0 0 0,-1 0-24 0 0,-2 3 62 0 0,1 1 0 0 0,-2-1 0 0 0,1 0 0 0 0,-1 0 0 0 0,0 0-1 0 0,0-1 1 0 0,-1 1 0 0 0,0-1 0 0 0,0 0 0 0 0,0 0 0 0 0,-1 0 0 0 0,0-1 0 0 0,0 1 0 0 0,0-1-1 0 0,-1 0 1 0 0,0-1 0 0 0,-6 5-62 0 0,-3 3-3 0 0,0-1-1 0 0,0-1 1 0 0,-1 0-1 0 0,-1-1 0 0 0,0 0 1 0 0,0-2-1 0 0,-1 0 1 0 0,1-1-1 0 0,-15 3 4 0 0,23-6-130 0 0,-25-1-749 0 0,25-24-3621 0 0,9 11 977 0 0,0 3-1721 0 0,0 1-3546 0 0</inkml:trace>
  <inkml:trace contextRef="#ctx0" brushRef="#br0" timeOffset="1081.85">1324 359 1376 0 0,'0'0'2105'0'0,"0"0"-500"0"0,0 0-168 0 0,0 0 98 0 0,0 0 61 0 0,0 0-148 0 0,0 0-286 0 0,0 0-299 0 0,0 0-230 0 0,0 0-63 0 0,0 0-45 0 0,-1 32-26 0 0,-5 100-11 0 0,5-131-469 0 0,1 0 0 0 0,-1 0 0 0 0,1 0 0 0 0,-1 0 0 0 0,1 1 0 0 0,0-1 0 0 0,-1 0 0 0 0,1 0 0 0 0,0 0 0 0 0,0 0 0 0 0,0 1 0 0 0,0-1 0 0 0,0 0 0 0 0,0 0 0 0 0,0 0 0 0 0,0 1 0 0 0,0-1 0 0 0,1 0 0 0 0,-1 0 0 0 0,0 0 0 0 0,1 0 0 0 0,-1 0 0 0 0,1 1 0 0 0,-1-1 0 0 0,1 0 0 0 0,0 0 0 0 0,-1 0 0 0 0,1 0 0 0 0,0-1 0 0 0,0 1 0 0 0,0 0 0 0 0,0 0 0 0 0,-1 0 0 0 0,1-1 0 0 0,0 1 0 0 0,0 0 0 0 0,0-1 0 0 0,1 1 0 0 0,-1-1 0 0 0,0 1 0 0 0,0-1 0 0 0,0 0 0 0 0,0 1 0 0 0,1-1-19 0 0,2 0 163 0 0,6 1 124 0 0,0 0 1 0 0,0-1-1 0 0,0-1 1 0 0,0 0-1 0 0,0 0 1 0 0,0-1-1 0 0,-1 0 1 0 0,1 0-1 0 0,0-1 1 0 0,-1-1-1 0 0,0 0 1 0 0,0 0-1 0 0,0-1 1 0 0,0 0-1 0 0,-1 0 1 0 0,0-1-1 0 0,0 0 1 0 0,2-2-288 0 0,-6 5 74 0 0,51-56 825 0 0,-10-36-1063 0 0,-40 49-6960 0 0,-5 38-831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0,'-5'111,"-5"-2,-5 1,-11 34,-25 103,48-217,6-33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9954 0 0,'0'0'2098'0'0,"0"0"-308"0"0,0 0-175 0 0,0 0-36 0 0,0 0-20 0 0,0 0-118 0 0,0 0-260 0 0,0 0-305 0 0,0 0-269 0 0,0 0-167 0 0,0 0-107 0 0,0 0-68 0 0,0 0-21 0 0,0 4 2 0 0,-9 334 1550 0 0,10-329-1772 0 0,0 0 0 0 0,0 0 1 0 0,1 0-1 0 0,0 0 0 0 0,1 0 0 0 0,-1 0 0 0 0,2-1 0 0 0,-1 1 0 0 0,2-1 1 0 0,3 7-25 0 0,-6-13 17 0 0,-1 0 0 0 0,1 1 1 0 0,-1-1-1 0 0,1 0 1 0 0,0 0-1 0 0,0-1 1 0 0,0 1-1 0 0,0 0 1 0 0,0-1-1 0 0,1 1 0 0 0,-1-1 1 0 0,0 0-1 0 0,1 1 1 0 0,-1-1-1 0 0,1 0 1 0 0,-1-1-1 0 0,1 1 1 0 0,-1 0-1 0 0,1-1 0 0 0,-1 1 1 0 0,1-1-1 0 0,0 0 1 0 0,-1 0-1 0 0,1 0 1 0 0,0 0-1 0 0,-1-1 1 0 0,1 1-1 0 0,0 0 0 0 0,-1-1 1 0 0,1 0-1 0 0,-1 0 1 0 0,1 0-1 0 0,-1 0 1 0 0,1 0-1 0 0,-1 0 1 0 0,0-1-1 0 0,0 1 0 0 0,1-1-17 0 0,29-21 184 0 0,0-2 0 0 0,-2 0 0 0 0,-1-2 0 0 0,-1-2 0 0 0,-1 0-1 0 0,18-27-183 0 0,-11 8 180 0 0,-25 53-402 0 0,25 67 203 0 0,-32-63 17 0 0,0-1-1 0 0,1 0 0 0 0,0 0 1 0 0,0 0-1 0 0,0-1 0 0 0,1 1 1 0 0,0-1-1 0 0,1 1 1 0 0,0-1-1 0 0,0-1 0 0 0,0 1 1 0 0,1-1-1 0 0,0 0 0 0 0,0 0 1 0 0,1-1-1 0 0,0 1 1 0 0,0-1-1 0 0,0-1 0 0 0,0 0 1 0 0,1 0-1 0 0,-1 0 0 0 0,1-1 1 0 0,0 0-1 0 0,0 0 1 0 0,8 1 2 0 0,-7-5 42 0 0,1-1 0 0 0,-1 1 0 0 0,0-2 1 0 0,0 1-1 0 0,0-1 0 0 0,0-1 1 0 0,0 1-1 0 0,-1-1 0 0 0,0-1 1 0 0,1 0-1 0 0,-2 0 0 0 0,1-1 0 0 0,-1 1 1 0 0,0-2-1 0 0,0 1 0 0 0,0-1 1 0 0,-1 0-1 0 0,0 0 0 0 0,0-1 0 0 0,-1 0 1 0 0,0 0-1 0 0,-1 0 0 0 0,1 0 1 0 0,-2-1-1 0 0,1 0 0 0 0,-1 0 0 0 0,0 0 1 0 0,-1 0-1 0 0,0 0 0 0 0,-1 0 1 0 0,0-1-43 0 0,7-97 273 0 0,-18 88-890 0 0,8 20-2771 0 0,9 8-4007 0 0,-2-5-4373 0 0</inkml:trace>
  <inkml:trace contextRef="#ctx0" brushRef="#br0" timeOffset="352.899">1159 336 5193 0 0,'0'0'3454'0'0,"0"0"-553"0"0,0 0-430 0 0,0 0-352 0 0,0 0-363 0 0,0 0-290 0 0,0 0-271 0 0,36-20-267 0 0,109-66-178 0 0,-79 33 163 0 0,-59 43-714 0 0,-3 5-88 0 0,1 0 0 0 0,-1-1 1 0 0,0 1-1 0 0,-1-1 0 0 0,0 1 0 0 0,1-1 1 0 0,-2 0-1 0 0,1 0 0 0 0,-1-1 0 0 0,0 1 1 0 0,0 0-1 0 0,-1-1 0 0 0,1 1 1 0 0,-1-1-1 0 0,-1 0 0 0 0,0 1 0 0 0,0-1 1 0 0,0 0-1 0 0,0 0-111 0 0,-3 4 14 0 0,1 0-1 0 0,-1 1 1 0 0,0-1 0 0 0,0 1 0 0 0,0 0-1 0 0,0 0 1 0 0,0 0 0 0 0,0 0 0 0 0,0 0 0 0 0,-1 1-1 0 0,1-1 1 0 0,-1 1 0 0 0,1 0 0 0 0,-1 0-1 0 0,1 0 1 0 0,-1 1 0 0 0,0-1 0 0 0,1 1 0 0 0,-1 0-1 0 0,0 0 1 0 0,0 0-14 0 0,-13 2-13 0 0,0 0 0 0 0,0 1 0 0 0,0 1 1 0 0,1 1-1 0 0,0 0 0 0 0,0 1 0 0 0,0 1 0 0 0,1 0 0 0 0,0 1 0 0 0,0 1 0 0 0,1 0 0 0 0,0 1 0 0 0,0 1 0 0 0,1 0 1 0 0,1 1-1 0 0,0 0 0 0 0,1 1 0 0 0,0 0 0 0 0,1 0 0 0 0,0 2 0 0 0,1-1 0 0 0,1 1 0 0 0,0 0 0 0 0,1 1 0 0 0,-1 4 13 0 0,4-12 0 0 0,0 0-1 0 0,1 1 1 0 0,0-1-1 0 0,0 1 1 0 0,1 0-1 0 0,0 0 1 0 0,1 0-1 0 0,0 0 1 0 0,0 0-1 0 0,1 0 1 0 0,0 0-1 0 0,0 0 1 0 0,1 0-1 0 0,0 0 1 0 0,1 0-1 0 0,0-1 1 0 0,1 1-1 0 0,-1 0 1 0 0,2-1-1 0 0,-1 0 1 0 0,1 1-1 0 0,0-1 1 0 0,1-1-1 0 0,0 1 1 0 0,0-1-1 0 0,3 3 1 0 0,7 2 35 0 0,0-1 0 0 0,0-1 0 0 0,1 0 0 0 0,1-1 0 0 0,-1-1 0 0 0,2 0 0 0 0,-1-1 0 0 0,1-1 0 0 0,0-1 1 0 0,0 0-1 0 0,0-2 0 0 0,1 0 0 0 0,0-1 0 0 0,-1-1 0 0 0,1 0 0 0 0,0-2 0 0 0,-1 0 0 0 0,17-3-35 0 0,96-45-4194 0 0,-118 42-2300 0 0,-3 3-5604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48 355 4585 0 0,'0'0'2122'0'0,"0"0"-140"0"0,0 0-113 0 0,0 0-80 0 0,0 0-106 0 0,0 0-166 0 0,0 0-176 0 0,0 0-150 0 0,0 0-199 0 0,0 0-183 0 0,0 0-167 0 0,0 0-144 0 0,-8 6-64 0 0,-20 19-34 0 0,18 25 819 0 0,11-39-1019 0 0,-1 29 381 0 0,-2-23-438 0 0,1 0 0 0 0,1-1 1 0 0,1 1-1 0 0,0 0 1 0 0,1 0-1 0 0,1-1 0 0 0,0 0 1 0 0,2 1-1 0 0,0-1 0 0 0,0-1 1 0 0,4 6-144 0 0,-8-18 43 0 0,1 0 0 0 0,0 0 0 0 0,0 0 0 0 0,0-1 0 0 0,0 1-1 0 0,1 0 1 0 0,-1-1 0 0 0,1 0 0 0 0,0 1 0 0 0,-1-1 0 0 0,1 0 0 0 0,0 0 0 0 0,0-1 0 0 0,0 1 0 0 0,0 0 0 0 0,1-1 0 0 0,-1 0 0 0 0,0 0 0 0 0,1 0 0 0 0,-1 0 0 0 0,1-1 0 0 0,-1 1 0 0 0,1-1 0 0 0,-1 0 0 0 0,1 0-1 0 0,-1 0 1 0 0,0 0 0 0 0,1-1 0 0 0,3 0-43 0 0,88-44 721 0 0,-73 29-667 0 0,-1-1 0 0 0,-1-1 0 0 0,0-1 1 0 0,-2-1-1 0 0,0 0 0 0 0,-1-2 1 0 0,1-3-55 0 0,-9 22-221 0 0,-9 14 188 0 0,7 48 62 0 0,23 106 15 0 0,-28-159-44 0 0,1 0-1 0 0,-1-1 1 0 0,1 1 0 0 0,0 0 0 0 0,0-1 0 0 0,1 0 0 0 0,0 0 0 0 0,0 0-1 0 0,0 0 1 0 0,0-1 0 0 0,1 1 0 0 0,0-1 0 0 0,0 0 0 0 0,0-1 0 0 0,0 1 0 0 0,1-1-1 0 0,-1 0 1 0 0,1 0 0 0 0,0-1 0 0 0,0 1 0 0 0,0-1 0 0 0,0-1 0 0 0,0 1 0 0 0,3 0 0 0 0,0-1 16 0 0,-1 0 0 0 0,0-1 0 0 0,0 0 0 0 0,0 0 0 0 0,0 0 0 0 0,0-1 0 0 0,0-1 0 0 0,0 1 0 0 0,0-1 0 0 0,0 0 0 0 0,0-1 0 0 0,-1 0 0 0 0,1 0 0 0 0,-1-1 0 0 0,0 0 1 0 0,0 0-1 0 0,0-1 0 0 0,-1 0 0 0 0,1 0 0 0 0,-1 0 0 0 0,0-1 0 0 0,-1 0 0 0 0,5-5-16 0 0,2-1 46 0 0,-1-1 0 0 0,-1 0 1 0 0,0 0-1 0 0,-1-1 0 0 0,0 0 0 0 0,-1-1 0 0 0,-1 0 0 0 0,0 0 1 0 0,-1 0-1 0 0,0-1 0 0 0,-2 0 0 0 0,0 0 0 0 0,0 0 0 0 0,-2-1 1 0 0,0 1-1 0 0,0-14-46 0 0,-13-12-131 0 0,-3 34-2507 0 0,14 8 675 0 0,0 0-1392 0 0,0 0-3432 0 0,0 0-5192 0 0</inkml:trace>
  <inkml:trace contextRef="#ctx0" brushRef="#br0" timeOffset="511.464">1070 0 13275 0 0,'0'0'1349'0'0,"0"0"-206"0"0,0 0-48 0 0,0 0 95 0 0,0 0 111 0 0,0 0-23 0 0,0 0-208 0 0,0 0-308 0 0,0 0-263 0 0,0 0-171 0 0,0 0-90 0 0,0 0 34 0 0,0 0 64 0 0,2 5 63 0 0,6 47 334 0 0,-2 0 0 0 0,-2 0 0 0 0,-2 1 0 0 0,-4 26-733 0 0,2-13 116 0 0,-29 442 355 0 0,28-507-469 0 0,0 1-1 0 0,1 0 1 0 0,-1 0-1 0 0,1 0 1 0 0,0 0-1 0 0,-1 0 1 0 0,1 0-1 0 0,0 0 1 0 0,0-1-1 0 0,0 1 1 0 0,0 0 0 0 0,1 0-1 0 0,-1 0 1 0 0,0 0-1 0 0,1 0 1 0 0,-1 0-1 0 0,1 0 1 0 0,0-1-1 0 0,0 1 1 0 0,-1 0 0 0 0,1 0-1 0 0,0-1 1 0 0,1 1-1 0 0,-1-1 1 0 0,0 1-1 0 0,0-1 1 0 0,1 1-1 0 0,-1-1 1 0 0,1 0-1 0 0,-1 0 1 0 0,1 1 0 0 0,-1-1-1 0 0,1 0 1 0 0,0 0-1 0 0,-1-1 1 0 0,1 1-1 0 0,0 0 1 0 0,0-1-1 0 0,0 1 1 0 0,0-1-1 0 0,0 1 1 0 0,0-1 0 0 0,-1 0-1 0 0,1 0 1 0 0,0 0-1 0 0,0 0 1 0 0,0 0-1 0 0,0 0 1 0 0,0-1-1 0 0,0 1 1 0 0,0-1 0 0 0,0 1-1 0 0,-1-1 1 0 0,1 0-1 0 0,0 1 1 0 0,0-1-2 0 0,138-148 364 0 0,-29 34-259 0 0,-111 116-105 0 0,-1-1 0 0 0,1 1 0 0 0,0 0 0 0 0,-1 0 0 0 0,1-1 0 0 0,0 1 0 0 0,-1 0 0 0 0,1 0 0 0 0,0 0 1 0 0,0-1-1 0 0,0 1 0 0 0,0 0 0 0 0,0 0 0 0 0,0 0 0 0 0,0 0 0 0 0,0-1 0 0 0,0 1 0 0 0,0 0 0 0 0,1 0 0 0 0,-1 0 0 0 0,0-1 0 0 0,1 1 0 0 0,-1 0 0 0 0,0 0 0 0 0,1-1 0 0 0,-1 1 0 0 0,1 0 0 0 0,-1 0 0 0 0,1-1 0 0 0,-1 1 0 0 0,1-1 0 0 0,-1 1 0 0 0,1 0 0 0 0,0-1 0 0 0,-1 1 1 0 0,1-1-1 0 0,0 0 0 0 0,0 1 0 0 0,-1-1 0 0 0,1 0 0 0 0,0 1 0 0 0,0-1 0 0 0,-1 0 0 0 0,1 0 0 0 0,0 1 0 0 0,0-1 0 0 0,0 0 0 0 0,0 0 0 0 0,-1 0 0 0 0,1 0 0 0 0,0 0 0 0 0,0 0 0 0 0,0-1 0 0 0,0 1 0 0 0,-1 0 0 0 0,1 0 0 0 0,0 0 0 0 0,0-1 0 0 0,0 1 0 0 0,-1 0 0 0 0,1-1 1 0 0,0 1-1 0 0,-1-1 0 0 0,1 1 0 0 0,0-1 0 0 0,-1 1 0 0 0,1-1 0 0 0,0 0 0 0 0,-1 1 0 0 0,2 15 37 0 0,6 143 59 0 0,-5-109-283 0 0,30-53-6014 0 0,-20-8 2451 0 0,1-2-5529 0 0,-9 6-50 0 0</inkml:trace>
  <inkml:trace contextRef="#ctx0" brushRef="#br0" timeOffset="866.797">1654 655 3529 0 0,'0'0'1857'0'0,"0"0"-123"0"0,0 0-71 0 0,0 0-158 0 0,0 0-121 0 0,0 0-92 0 0,0 0-140 0 0,0 0-70 0 0,0 0-66 0 0,0 0-33 0 0,0 0 3 0 0,0 0 8 0 0,23 5-15 0 0,71 16-33 0 0,-84-19-710 0 0,0 0-1 0 0,1-1 1 0 0,-1-1 0 0 0,0 1-1 0 0,0-2 1 0 0,0 1 0 0 0,0-1-1 0 0,0-1 1 0 0,0 0 0 0 0,0 0-1 0 0,0-1 1 0 0,0 0 0 0 0,-1-1-1 0 0,0 0 1 0 0,1-1 0 0 0,-1 1 0 0 0,-1-2-1 0 0,1 1 1 0 0,-1-1 0 0 0,0-1-1 0 0,0 1 1 0 0,5-8-236 0 0,-6 9 52 0 0,-1-1 0 0 0,0 0 1 0 0,0 0-1 0 0,-1 0 0 0 0,0-1 0 0 0,0 0 0 0 0,0 0 1 0 0,-1 0-1 0 0,0 0 0 0 0,0-1 0 0 0,-1 0 0 0 0,0 0 1 0 0,0 0-1 0 0,-1 0 0 0 0,0 0 0 0 0,0 0 1 0 0,-1-1-1 0 0,0 1 0 0 0,0 0 0 0 0,-2-8-52 0 0,-2 12-2 0 0,0 0 0 0 0,0 1-1 0 0,-1-1 1 0 0,1 1 0 0 0,-1-1-1 0 0,0 1 1 0 0,0 1 0 0 0,-1-1-1 0 0,1 0 1 0 0,0 1 0 0 0,-1 0 0 0 0,0 0-1 0 0,1 0 1 0 0,-1 1 0 0 0,0 0-1 0 0,0 0 1 0 0,0 0 0 0 0,0 0-1 0 0,0 1 1 0 0,0-1 0 0 0,0 1 0 0 0,0 1-1 0 0,0-1 1 0 0,0 1 0 0 0,0 0-1 0 0,0 0 1 0 0,1 0 0 0 0,-1 1 0 0 0,-4 1 1 0 0,-5 3-19 0 0,-1 1 0 0 0,1 0 0 0 0,0 2 0 0 0,1-1 0 0 0,0 2 0 0 0,0-1 0 0 0,1 2 0 0 0,0 0 0 0 0,1 0 0 0 0,-8 11 20 0 0,12-15-6 0 0,-4 6-23 0 0,0 0 0 0 0,1 1 0 0 0,0 0 0 0 0,1 0 0 0 0,1 1 0 0 0,0 1 0 0 0,1-1 0 0 0,1 1 0 0 0,1 0 1 0 0,0 1-1 0 0,1-1 0 0 0,0 1 0 0 0,1 0 0 0 0,1 0 0 0 0,1 0 0 0 0,1 16 29 0 0,0-29-12 0 0,0-1-1 0 0,1 1 1 0 0,-1-1 0 0 0,1 1-1 0 0,0-1 1 0 0,0 1-1 0 0,0-1 1 0 0,0 0 0 0 0,0 1-1 0 0,1-1 1 0 0,0 0 0 0 0,-1 0-1 0 0,1 0 1 0 0,0 0 0 0 0,1 0-1 0 0,-1 0 1 0 0,0-1-1 0 0,1 1 1 0 0,0-1 0 0 0,-1 0-1 0 0,1 0 1 0 0,0 0 0 0 0,0 0-1 0 0,0 0 1 0 0,1 0 0 0 0,-1-1-1 0 0,0 1 1 0 0,1-1-1 0 0,-1 0 1 0 0,2 0 12 0 0,111 8-1133 0 0,-92-9 547 0 0,80-20-3506 0 0,-72 8 124 0 0,-1-2-3623 0 0,-16 6-1263 0 0</inkml:trace>
  <inkml:trace contextRef="#ctx0" brushRef="#br0" timeOffset="1282.955">2211 883 0 0 0,'0'0'2799'0'0,"0"0"3"0"0,0 0 139 0 0,0 0-94 0 0,0 0-408 0 0,0 0-374 0 0,0 0-396 0 0,0 0-331 0 0,0 0-211 0 0,0 0-154 0 0,0 0-122 0 0,0 0-111 0 0,0 0-115 0 0,29-32-89 0 0,88-97-80 0 0,-71 59 227 0 0,-13-57 264 0 0,-33 126-925 0 0,0 1-46 0 0,0 13-273 0 0,-15 75 99 0 0,15-71 196 0 0,-1-13 0 0 0,0 0 0 0 0,0 1 0 0 0,0-1 0 0 0,1 1 0 0 0,0-1 0 0 0,0 1 0 0 0,0-1 0 0 0,0 1 0 0 0,1-1 0 0 0,0 1 0 0 0,0-1 0 0 0,0 0 0 0 0,0 1 0 0 0,1-1 0 0 0,0 0 0 0 0,0 0 0 0 0,0 0 0 0 0,0 0-1 0 0,0 0 1 0 0,1-1 0 0 0,0 1 0 0 0,0-1 0 0 0,0 1 0 0 0,0-1 0 0 0,0 0 0 0 0,1 0 0 0 0,-1-1 0 0 0,1 1 0 0 0,0-1 0 0 0,0 1 0 0 0,0-1 0 0 0,0 0 0 0 0,0-1 2 0 0,8 2 91 0 0,0-1 0 0 0,0 0 0 0 0,-1-1 1 0 0,1-1-1 0 0,0 0 0 0 0,0 0 0 0 0,0-1 0 0 0,0-1 0 0 0,0 0 0 0 0,0 0 0 0 0,-1-1 0 0 0,1-1 0 0 0,-1 0 1 0 0,0-1-1 0 0,0 0 0 0 0,-1 0 0 0 0,1-1 0 0 0,-1 0 0 0 0,0-1 0 0 0,-1-1 0 0 0,0 1 0 0 0,2-3-91 0 0,33-56-272 0 0,-36 33-8160 0 0,-7 29-3531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59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71 270 440 0 0,'0'0'1114'0'0,"0"0"-261"0"0,0 0 69 0 0,0 0 293 0 0,0 0 401 0 0,0 0 218 0 0,0 0-50 0 0,0 0-161 0 0,0 0-261 0 0,0 0-245 0 0,0 0-202 0 0,11 7-148 0 0,75 40 1807 0 0,-75-44-2238 0 0,1-2 1 0 0,0 1-1 0 0,0-2 1 0 0,-1 0-1 0 0,1 0 1 0 0,0-1-1 0 0,0 0 1 0 0,0-1-1 0 0,-1 0 1 0 0,1-1-1 0 0,-1 0 1 0 0,0-1-1 0 0,9-4-336 0 0,-2-1 164 0 0,-1 1-1 0 0,0-2 1 0 0,0-1-1 0 0,-1 0 1 0 0,0 0-1 0 0,-1-2 1 0 0,-1 0-1 0 0,0-1 1 0 0,0 0-1 0 0,1-4-163 0 0,-13 15 24 0 0,0 0 0 0 0,0 1 0 0 0,0-1 0 0 0,-1-1 0 0 0,1 1-1 0 0,-1 0 1 0 0,0 0 0 0 0,0 0 0 0 0,0-1 0 0 0,0 1 0 0 0,0-1 0 0 0,-1 1 0 0 0,1 0-1 0 0,-1-1 1 0 0,0 1 0 0 0,0-1 0 0 0,-1 1 0 0 0,1-1 0 0 0,-1 1 0 0 0,1-1-1 0 0,-1 1 1 0 0,0 0 0 0 0,0 0 0 0 0,-1-1 0 0 0,1 1 0 0 0,-1 0 0 0 0,1 0 0 0 0,-1 0-1 0 0,0 0 1 0 0,-1 0-24 0 0,-5-4-29 0 0,-1 1-1 0 0,0 1 1 0 0,0-1-1 0 0,-1 1 1 0 0,0 1-1 0 0,0 0 1 0 0,0 0-1 0 0,0 1 1 0 0,0 0-1 0 0,-1 1 0 0 0,1 0 1 0 0,-1 1-1 0 0,1 0 1 0 0,-7 1 29 0 0,1-2-43 0 0,-1 1-1 0 0,1 0 1 0 0,-1 2 0 0 0,0 0-1 0 0,1 1 1 0 0,-1 0 0 0 0,1 1-1 0 0,0 1 1 0 0,0 1 0 0 0,0 0-1 0 0,0 1 1 0 0,1 1 0 0 0,0 1 0 0 0,1 0-1 0 0,-1 0 1 0 0,1 2 0 0 0,1-1-1 0 0,0 2 1 0 0,1 0 0 0 0,0 0-1 0 0,-4 6 44 0 0,12-8 23 0 0,0-1-1 0 0,1 1 0 0 0,0 0 0 0 0,1 0 1 0 0,0 0-1 0 0,0 0 0 0 0,1 0 0 0 0,0 1 1 0 0,1-1-1 0 0,0 0 0 0 0,0 0 0 0 0,1 1 1 0 0,0-1-1 0 0,1 0 0 0 0,0 0 0 0 0,0 0 1 0 0,1 0-1 0 0,0 0 0 0 0,1-1 0 0 0,-1 1 1 0 0,2-1-1 0 0,-1 0 0 0 0,1 0 0 0 0,1-1 1 0 0,2 5-24 0 0,8 4 87 0 0,0 0-1 0 0,1-1 0 0 0,0 0 0 0 0,1-2 0 0 0,1 0 0 0 0,0-1 0 0 0,1-1 0 0 0,0-1 0 0 0,1 0 0 0 0,0-2 0 0 0,0 0 0 0 0,1-2 0 0 0,-1 0 0 0 0,2-1 0 0 0,-1-1 0 0 0,0-2 0 0 0,1 0 0 0 0,0-1 0 0 0,-1-1 0 0 0,20-3-85 0 0,9-20-993 0 0,-41 7-3490 0 0,-4-2-5823 0 0,-5 13 293 0 0</inkml:trace>
  <inkml:trace contextRef="#ctx0" brushRef="#br0" timeOffset="418.373">834 16 10826 0 0,'0'0'2130'0'0,"0"0"-414"0"0,0 0-382 0 0,0 0-208 0 0,0 0-137 0 0,0 0-91 0 0,0 0-131 0 0,0 0-111 0 0,0 0-66 0 0,0 0-29 0 0,0 0-36 0 0,0 0-74 0 0,0 0-78 0 0,3 20-70 0 0,10 63-16 0 0,24 30 564 0 0,48 164-239 0 0,-85-276-600 0 0,-1 0-1 0 0,1 0 1 0 0,0 0 0 0 0,0 0 0 0 0,0 0 0 0 0,1 0 0 0 0,-1 0 0 0 0,0 0 0 0 0,0 0-1 0 0,0 0 1 0 0,1 0 0 0 0,-1 0 0 0 0,1 0 0 0 0,-1 0 0 0 0,0 0 0 0 0,1 0 0 0 0,0 0-1 0 0,-1-1 1 0 0,1 1 0 0 0,-1 0 0 0 0,1 0 0 0 0,0-1 0 0 0,0 1 0 0 0,-1 0 0 0 0,1-1-1 0 0,0 1 1 0 0,0-1 0 0 0,0 1 0 0 0,0-1 0 0 0,0 1 0 0 0,0-1 0 0 0,0 0 0 0 0,0 1-1 0 0,0-1 1 0 0,0 0 0 0 0,0 0 0 0 0,0 0 0 0 0,0 0 0 0 0,0 0 0 0 0,0 0 0 0 0,0 0-1 0 0,0 0 1 0 0,0 0 0 0 0,0 0 0 0 0,0 0 0 0 0,0-1 0 0 0,0 1 0 0 0,-1 0 0 0 0,1-1 0 0 0,0 1-1 0 0,0-1 1 0 0,0 1 0 0 0,0-1 0 0 0,0 0 0 0 0,-1 1 0 0 0,1-1 0 0 0,0 0 0 0 0,0 1-1 0 0,-1-1 1 0 0,1 0 0 0 0,0 0 0 0 0,-1 1 0 0 0,1-1 0 0 0,-1-1-12 0 0,23-38 272 0 0,-3 0 0 0 0,-1-2 0 0 0,-2 0 0 0 0,-1-2 0 0 0,-1-6-272 0 0,1 1 107 0 0,-7 21-145 0 0,-1-1 0 0 0,-1 0 0 0 0,-2-1 1 0 0,-1 1-1 0 0,-1-1 0 0 0,-1-10 38 0 0,-2 40-315 0 0,0 0-258 0 0,0 0-331 0 0,0 11-7009 0 0,0-7-2271 0 0</inkml:trace>
  <inkml:trace contextRef="#ctx0" brushRef="#br0" timeOffset="819.454">1362 301 7914 0 0,'0'0'1860'0'0,"0"0"-285"0"0,0 0-105 0 0,0 0 49 0 0,0 0-11 0 0,0 0-108 0 0,0 0-133 0 0,0 0-154 0 0,0 0-159 0 0,0 0-141 0 0,0 0-131 0 0,0 0-135 0 0,32-4-93 0 0,96-13-64 0 0,-125 17-361 0 0,-1 0 0 0 0,1 1 0 0 0,-1-2 1 0 0,1 1-1 0 0,-1 0 0 0 0,1 0 0 0 0,0-1 0 0 0,-1 1 0 0 0,1-1 0 0 0,-1 0 0 0 0,0 0 0 0 0,1 0 0 0 0,-1 0 0 0 0,0 0 0 0 0,1 0 0 0 0,-1-1 0 0 0,0 1 0 0 0,0-1 0 0 0,0 0 0 0 0,0 1 0 0 0,0-1 0 0 0,-1 0 0 0 0,1 0 1 0 0,0 0-1 0 0,-1 0 0 0 0,1-1-29 0 0,4-8 199 0 0,-1 4-92 0 0,-1 1 1 0 0,0-1-1 0 0,0-1 0 0 0,0 1 0 0 0,-1-1 1 0 0,0 1-1 0 0,-1-1 0 0 0,0 0 0 0 0,0 0 0 0 0,0 0 1 0 0,0-8-108 0 0,-2 13 1 0 0,0 1 0 0 0,0-1 0 0 0,0 1 0 0 0,0 0 0 0 0,0-1 0 0 0,0 1 0 0 0,-1-1 0 0 0,1 1 0 0 0,-1 0 1 0 0,1-1-1 0 0,-1 1 0 0 0,0 0 0 0 0,0 0 0 0 0,0-1 0 0 0,0 1 0 0 0,-1 0 0 0 0,1 0 0 0 0,-1 0 0 0 0,1 0 1 0 0,-1 1-1 0 0,1-1 0 0 0,-1 0 0 0 0,0 1 0 0 0,0-1 0 0 0,0 1 0 0 0,0-1 0 0 0,0 1 0 0 0,0 0 0 0 0,-1 0 0 0 0,1 0 1 0 0,0 0-1 0 0,0 0 0 0 0,-1 1 0 0 0,1-1 0 0 0,0 1 0 0 0,-1 0 0 0 0,1-1 0 0 0,-1 1 0 0 0,1 0 0 0 0,-1 0 1 0 0,-1 1-3 0 0,-5-1-35 0 0,1 0-1 0 0,-1 1 1 0 0,0 0-1 0 0,1 0 1 0 0,-1 1-1 0 0,0 0 1 0 0,1 1-1 0 0,0 0 1 0 0,0 0-1 0 0,0 0 1 0 0,0 1-1 0 0,0 1 1 0 0,1-1-1 0 0,0 1 1 0 0,0 1-1 0 0,-3 2 37 0 0,-1 0-15 0 0,2 0 0 0 0,-1 1 0 0 0,1 0 0 0 0,0 0 0 0 0,1 1 0 0 0,0 0 0 0 0,1 0-1 0 0,0 1 1 0 0,1 0 0 0 0,0 1 0 0 0,1-1 0 0 0,0 1 0 0 0,0 0 0 0 0,1 0 0 0 0,1 1 0 0 0,0-1-1 0 0,1 1 1 0 0,-1 10 15 0 0,3-19-6 0 0,-1 1 0 0 0,1-1 0 0 0,0 0-1 0 0,0 0 1 0 0,0 0 0 0 0,1 1 0 0 0,-1-1-1 0 0,1 0 1 0 0,0 0 0 0 0,0 0 0 0 0,1 0-1 0 0,-1 0 1 0 0,1 0 0 0 0,0 0 0 0 0,0-1-1 0 0,0 1 1 0 0,0 0 0 0 0,1-1 0 0 0,-1 0-1 0 0,1 0 1 0 0,0 0 0 0 0,0 0 0 0 0,0 0-1 0 0,0 0 1 0 0,1-1 0 0 0,-1 1-1 0 0,1-1 1 0 0,0 0 0 0 0,-1 0 0 0 0,1 0-1 0 0,0-1 1 0 0,4 2 6 0 0,4-1-44 0 0,0 1-1 0 0,0-2 0 0 0,1 1 1 0 0,-1-2-1 0 0,0 0 1 0 0,1 0-1 0 0,-1-1 0 0 0,0-1 1 0 0,1 0-1 0 0,-1 0 1 0 0,0-1-1 0 0,2-2 45 0 0,36-14-2729 0 0,0-4-3710 0 0,-33 14-379 0 0,-2 2-1250 0 0</inkml:trace>
  <inkml:trace contextRef="#ctx0" brushRef="#br0" timeOffset="1283.687">1801 444 7882 0 0,'0'0'1815'0'0,"0"0"-295"0"0,0 0 78 0 0,0 0 159 0 0,0 0-43 0 0,0 0-136 0 0,0 0-214 0 0,0 0-258 0 0,0 0-191 0 0,0 0-129 0 0,0 0-107 0 0,0 0-103 0 0,0 0-72 0 0,25-21-65 0 0,77-67-57 0 0,-57 34 264 0 0,33-130 328 0 0,-68 145-892 0 0,-9 29-158 0 0,-6 29-175 0 0,-25 107 191 0 0,30-125 59 0 0,-1 5-4 0 0,1 0 0 0 0,0 0 0 0 0,0 0 0 0 0,0 0 0 0 0,1 0 0 0 0,0 0 0 0 0,0 0 0 0 0,0 0 0 0 0,1 0 0 0 0,0 0-1 0 0,0 0 1 0 0,1-1 0 0 0,0 1 0 0 0,0-1 0 0 0,0 0 0 0 0,1 1 5 0 0,2 1 39 0 0,0 0-1 0 0,1-1 0 0 0,0-1 1 0 0,0 1-1 0 0,0-1 1 0 0,1 0-1 0 0,0 0 1 0 0,0-1-1 0 0,0 0 0 0 0,1-1 1 0 0,-1 0-1 0 0,1 0 1 0 0,-1-1-1 0 0,1 0 0 0 0,0 0 1 0 0,0-1-1 0 0,0 0 1 0 0,0-1-1 0 0,0 0 1 0 0,0 0-1 0 0,0-1 0 0 0,0 0 1 0 0,0-1-1 0 0,0 0 1 0 0,0 0-1 0 0,6-3-38 0 0,-4 3 66 0 0,-1-1-1 0 0,1 0 1 0 0,-1-1-1 0 0,1 0 1 0 0,-1 0 0 0 0,0-1-1 0 0,-1-1 1 0 0,1 1-1 0 0,-1-2 1 0 0,0 1 0 0 0,-1-1-1 0 0,1-1 1 0 0,-1 1-1 0 0,-1-1 1 0 0,1-1 0 0 0,-2 0-1 0 0,1 1 1 0 0,-1-2-1 0 0,0 1 1 0 0,-1-1 0 0 0,0 0-1 0 0,-1 0 1 0 0,0-1-1 0 0,0 1 1 0 0,-1-1 0 0 0,-1 0-1 0 0,0 0-65 0 0,-1 0-201 0 0,-3-16-384 0 0,-8 11-3734 0 0,5 10-2618 0 0,4 5-5662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4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14451 0 0,'0'0'2122'0'0,"0"0"-410"0"0,0 0-351 0 0,0 0-159 0 0,0 0-185 0 0,0 0-184 0 0,0 0-198 0 0,0 0-168 0 0,0 0-56 0 0,0 0-29 0 0,0 0-58 0 0,0 0-54 0 0,-11 36-65 0 0,-35 113-68 0 0,25-26 106 0 0,22-35-302 0 0,0-87-16 0 0,-1 0 0 0 0,1 0-1 0 0,-1-1 1 0 0,1 1-1 0 0,-1 0 1 0 0,1-1-1 0 0,-1 1 1 0 0,1-1-1 0 0,-1 1 1 0 0,1-1-1 0 0,0 1 1 0 0,-1-1-1 0 0,1 1 1 0 0,0-1-1 0 0,0 1 1 0 0,-1-1-1 0 0,1 0 1 0 0,0 0-1 0 0,0 1 1 0 0,-1-1-1 0 0,1 0 1 0 0,0 0-1 0 0,0 0 1 0 0,0 0-1 0 0,-1 0 1 0 0,1 0-1 0 0,0 0 1 0 0,0 0-1 0 0,0 0 1 0 0,0 0-1 0 0,-1 0 1 0 0,1-1-1 0 0,0 1 1 0 0,0 0-1 0 0,-1 0 1 0 0,1-1-1 0 0,0 1 1 0 0,0-1-1 0 0,-1 1 1 0 0,1-1-1 0 0,0 1 1 0 0,-1-1-1 0 0,1 1 1 0 0,-1-1-1 0 0,1 1 1 0 0,-1-1-1 0 0,1 0 1 0 0,-1 1-1 0 0,1-1 1 0 0,-1 0-1 0 0,1 0 1 0 0,-1 1-1 0 0,0-1 1 0 0,0 0-1 0 0,1 0 1 0 0,-1 1-1 0 0,0-1 1 0 0,0 0-1 0 0,0 0 1 0 0,0 0-1 0 0,0 0 77 0 0,4-7-1138 0 0,6-18-6759 0 0,-6 11-3300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0 389 11907 0 0,'0'0'2128'0'0,"0"0"-357"0"0,0 0-127 0 0,0 0-121 0 0,0 0-244 0 0,0 0-244 0 0,0 0-220 0 0,9-35-180 0 0,29-108-115 0 0,6-7 1215 0 0,-30 89-1135 0 0,-5 95-1077 0 0,3 30 467 0 0,25 71-125 0 0,-35-130 134 0 0,1 0 0 0 0,0 0 0 0 0,0 0 0 0 0,0-1 0 0 0,0 1 0 0 0,1-1-1 0 0,0 0 1 0 0,0 0 0 0 0,0 0 0 0 0,0-1 0 0 0,1 1 0 0 0,-1-1 0 0 0,1 0 0 0 0,0 0 0 0 0,0-1 0 0 0,0 0 0 0 0,0 1 0 0 0,0-2 0 0 0,1 1 0 0 0,-1 0-1 0 0,1-1 1 0 0,-1 0 0 0 0,2-1 1 0 0,-1 1 61 0 0,-1 0-1 0 0,0-1 0 0 0,1 0 0 0 0,-1 0 1 0 0,0 0-1 0 0,1-1 0 0 0,-1 0 0 0 0,0 0 0 0 0,1 0 1 0 0,-1-1-1 0 0,0 0 0 0 0,0 0 0 0 0,0 0 1 0 0,0 0-1 0 0,-1-1 0 0 0,1 0 0 0 0,-1 0 1 0 0,1 0-1 0 0,-1-1 0 0 0,0 1 0 0 0,0-1 1 0 0,-1 0-1 0 0,1 0 0 0 0,1-3-60 0 0,4-4 144 0 0,-1 0 0 0 0,0-1 1 0 0,0 0-1 0 0,-2-1 0 0 0,1 0 0 0 0,-2 0 1 0 0,1 0-1 0 0,-2-1 0 0 0,0 0 1 0 0,-1 0-1 0 0,0 0 0 0 0,0-1-144 0 0,10-40-2793 0 0,-11 55-4084 0 0,0 0-4766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7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168 508 9634 0 0,'0'0'2909'0'0,"0"0"-952"0"0,0 0-408 0 0,0 0-189 0 0,0 0-236 0 0,0 0-242 0 0,0 0-254 0 0,0 0-203 0 0,0 0-142 0 0,0 0-83 0 0,0 0-37 0 0,0 0-23 0 0,-22 16-35 0 0,-67 49-30 0 0,54-20 2 0 0,32-36-66 0 0,1-4-11 0 0,-1 0 1 0 0,1-1-1 0 0,0 1 1 0 0,0 0-1 0 0,0 0 1 0 0,1 0-1 0 0,0 0 1 0 0,0 0-1 0 0,0 1 1 0 0,0-1-1 0 0,1 0 1 0 0,0 0-1 0 0,0 1 1 0 0,0-1-1 0 0,1 0 1 0 0,0 0-1 0 0,0 1 1 0 0,0-1-1 0 0,1 0 1 0 0,-1 0-1 0 0,1 0 1 0 0,0-1-1 0 0,1 1 1 0 0,-1 0-1 0 0,1-1 0 0 0,0 1 1 0 0,0-1-1 0 0,0 0 1 0 0,1 0-1 0 0,0 0 1 0 0,-1-1-1 0 0,1 1 1 0 0,1-1-1 0 0,-1 0 1 0 0,0 0-1 0 0,1 0 0 0 0,8 0 180 0 0,0-1 1 0 0,0-1-1 0 0,0 0 0 0 0,1-1 0 0 0,-1 0 0 0 0,0-1 0 0 0,0 0 0 0 0,0-1 1 0 0,0 0-1 0 0,0-1 0 0 0,0-1 0 0 0,-1 0 0 0 0,1-1 0 0 0,-1 0 1 0 0,0-1-1 0 0,-1 0 0 0 0,0-1 0 0 0,0 0 0 0 0,0-1 0 0 0,0 0 0 0 0,-1-1 1 0 0,-1 0-1 0 0,0-1 0 0 0,5-5-180 0 0,9-9 261 0 0,-1 0 1 0 0,-1-2 0 0 0,-1-1-1 0 0,-2 0 1 0 0,0-2-1 0 0,-2 0 1 0 0,-1 0-1 0 0,-1-2-261 0 0,5-11 13 0 0,-3 0 0 0 0,-1-1 0 0 0,-1-1 0 0 0,-3 0-1 0 0,3-29-12 0 0,-13 66-13 0 0,-1 0 0 0 0,-1 0 0 0 0,1 0 0 0 0,-1 0 0 0 0,0 0 0 0 0,0 0-1 0 0,-1 1 1 0 0,0-1 0 0 0,0 0 0 0 0,-1 1 0 0 0,1-1 0 0 0,-2 1 0 0 0,1 0-1 0 0,-1 0 1 0 0,1 0 0 0 0,-2 1 0 0 0,1-1 0 0 0,-1 1 0 0 0,1 0 0 0 0,-1 0 0 0 0,-1 0-1 0 0,1 1 1 0 0,-1 0 0 0 0,0 0 0 0 0,0 0 0 0 0,0 1 0 0 0,0 0 0 0 0,0 0 0 0 0,-1 1-1 0 0,0-1 1 0 0,1 1 0 0 0,-1 1 0 0 0,0-1 0 0 0,0 1 0 0 0,0 1 0 0 0,0-1-1 0 0,0 1 1 0 0,0 0 0 0 0,-4 1 13 0 0,-2 3-28 0 0,0 1 0 0 0,0 1 0 0 0,0 0 0 0 0,1 0 0 0 0,0 1 0 0 0,0 1 0 0 0,1 0 0 0 0,0 1 0 0 0,0 0 0 0 0,1 0 0 0 0,0 1 0 0 0,1 0 0 0 0,0 1 0 0 0,1 0 0 0 0,0 1 0 0 0,0 0 0 0 0,1 0 0 0 0,1 0 0 0 0,0 1 28 0 0,-1-1-3 0 0,1-1-1 0 0,0 1 1 0 0,1 1-1 0 0,0-1 1 0 0,1 1-1 0 0,0 0 1 0 0,1 0 0 0 0,1 0-1 0 0,0 1 1 0 0,1-1-1 0 0,0 0 1 0 0,1 1-1 0 0,0-1 1 0 0,1 1-1 0 0,1-1 1 0 0,0 0 0 0 0,1 0-1 0 0,0 0 1 0 0,1 0-1 0 0,0 0 1 0 0,1-1-1 0 0,1 1 1 0 0,0-1-1 0 0,1 0 4 0 0,10 9 37 0 0,1-1-1 0 0,0 0 1 0 0,2-1 0 0 0,0-1-1 0 0,1-2 1 0 0,1 1-1 0 0,1-2 1 0 0,0-1-1 0 0,1-1 1 0 0,0-1-1 0 0,1-1 1 0 0,0-2-1 0 0,1 0 1 0 0,0-1 0 0 0,11 0-37 0 0,-6-2 139 0 0,-1-1 1 0 0,2-2 0 0 0,-1-2 0 0 0,0 0 0 0 0,0-2-1 0 0,16-3-139 0 0,-30 2 45 0 0,0-1-1 0 0,0-1 0 0 0,-1 0 1 0 0,0-1-1 0 0,0 0 0 0 0,0-2 0 0 0,0 0 1 0 0,-1 0-1 0 0,0-2 0 0 0,-1 0 1 0 0,0 0-1 0 0,0-1 0 0 0,-1-1 0 0 0,-1 0 1 0 0,1-1-1 0 0,-2-1 0 0 0,0 0 1 0 0,0 0-1 0 0,-1-1 0 0 0,-1 0 0 0 0,0-1 1 0 0,-1 1-1 0 0,-1-2 0 0 0,0 1 1 0 0,-1-1-1 0 0,-1 0 0 0 0,-1-1 0 0 0,0 1 1 0 0,1-14-45 0 0,-4 25-4 0 0,0 1 1 0 0,0-1 0 0 0,-1 0 0 0 0,0 0 0 0 0,0 1 0 0 0,-1-1 0 0 0,1 0-1 0 0,-1 0 1 0 0,0 1 0 0 0,0-1 0 0 0,0 0 0 0 0,-1 1 0 0 0,0-1-1 0 0,0 1 1 0 0,0 0 0 0 0,0 0 0 0 0,-1 0 0 0 0,1 0 0 0 0,-1 0-1 0 0,0 0 1 0 0,0 0 0 0 0,-1 1 0 0 0,1 0 0 0 0,-1 0 0 0 0,0 0-1 0 0,1 0 1 0 0,-1 0 0 0 0,-1 1 0 0 0,1 0 0 0 0,0-1 0 0 0,0 2-1 0 0,-1-1 1 0 0,1 0 0 0 0,-1 1 0 0 0,-1 0 3 0 0,-5 0-23 0 0,-1 1 0 0 0,0 1 0 0 0,0 0-1 0 0,1 0 1 0 0,-1 1 0 0 0,1 1 0 0 0,-1 0 0 0 0,1 1 0 0 0,0 0 0 0 0,0 0 0 0 0,0 1-1 0 0,1 1 1 0 0,0 0 0 0 0,0 0 0 0 0,0 1 0 0 0,1 0 0 0 0,0 0 0 0 0,0 1-1 0 0,1 1 1 0 0,-3 4 23 0 0,-1 0-24 0 0,0 0-1 0 0,2 1 0 0 0,-1 0 0 0 0,2 1 1 0 0,0 0-1 0 0,1 1 0 0 0,0 0 0 0 0,2 0 1 0 0,-1 0-1 0 0,2 1 0 0 0,0 0 1 0 0,2 0-1 0 0,-2 9 25 0 0,4-15-13 0 0,1 0 0 0 0,0-1 1 0 0,0 1-1 0 0,1-1 0 0 0,1 1 1 0 0,0-1-1 0 0,0 1 0 0 0,1-1 1 0 0,0 0-1 0 0,1 0 0 0 0,0 0 1 0 0,0-1-1 0 0,1 1 0 0 0,1-1 1 0 0,-1 0-1 0 0,1-1 0 0 0,1 1 1 0 0,0-1-1 0 0,0-1 0 0 0,0 1 1 0 0,1-1-1 0 0,6 4 13 0 0,17 12-14 0 0,1-2 1 0 0,0-2-1 0 0,2 0 0 0 0,0-3 0 0 0,1 0 0 0 0,0-3 1 0 0,1 0-1 0 0,1-3 0 0 0,0-1 0 0 0,0-2 0 0 0,1-1 1 0 0,14-1 13 0 0,12-4-1145 0 0,-24-9-6241 0 0,-31 4-4346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5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268 471 5489 0 0,'0'0'3396'0'0,"0"0"-843"0"0,0 0-423 0 0,0 0-159 0 0,0 0-168 0 0,0 0-169 0 0,0 0-264 0 0,0 0-233 0 0,0 0-230 0 0,0 0-169 0 0,0 0-73 0 0,0 0-93 0 0,0 0-61 0 0,-10-10-58 0 0,-35-28-66 0 0,43 36-338 0 0,-1 1-1 0 0,1-1 0 0 0,-1 1 1 0 0,1 0-1 0 0,-1 0 0 0 0,1 0 1 0 0,-1 0-1 0 0,0 1 1 0 0,1-1-1 0 0,-1 1 0 0 0,0-1 1 0 0,0 1-1 0 0,1 0 0 0 0,-1 0 1 0 0,0 0-1 0 0,0 1 1 0 0,0-1-1 0 0,1 1 0 0 0,-1-1 1 0 0,0 1-1 0 0,1 0 0 0 0,-1 0 1 0 0,1 0-1 0 0,-1 0 1 0 0,-2 2-49 0 0,5-3 13 0 0,-11 6 14 0 0,1 1 0 0 0,1-1 0 0 0,-1 2 1 0 0,1-1-1 0 0,0 1 0 0 0,1 1 0 0 0,0 0 0 0 0,0 0 0 0 0,1 0 0 0 0,0 1 0 0 0,1 0 0 0 0,0 0 1 0 0,0 1-1 0 0,1-1 0 0 0,1 1 0 0 0,0 1 0 0 0,0-1 0 0 0,1 0 0 0 0,1 1 0 0 0,0 0 1 0 0,0 0-1 0 0,1-1 0 0 0,1 1 0 0 0,0 0 0 0 0,0 0 0 0 0,1 0 0 0 0,3 11-27 0 0,-2-17 1 0 0,0 0 1 0 0,0 0-1 0 0,0-1 0 0 0,1 1 0 0 0,0-1 0 0 0,1 1 0 0 0,-1-1 0 0 0,1 0 1 0 0,0 0-1 0 0,0-1 0 0 0,0 1 0 0 0,1-1 0 0 0,0 0 0 0 0,0 0 1 0 0,0-1-1 0 0,0 1 0 0 0,0-1 0 0 0,1 0 0 0 0,0 0 0 0 0,-1-1 0 0 0,1 0 1 0 0,0 0-1 0 0,0 0 0 0 0,0-1 0 0 0,0 1 0 0 0,0-2 0 0 0,1 1 0 0 0,-1-1 1 0 0,2 0-2 0 0,0 1 3 0 0,1-1 0 0 0,-1-1 0 0 0,1 0 0 0 0,-1 0 0 0 0,0-1 0 0 0,1 0 1 0 0,-1 0-1 0 0,0-1 0 0 0,0 0 0 0 0,-1 0 0 0 0,1-1 0 0 0,-1 0 0 0 0,1 0 1 0 0,5-5-4 0 0,21-13-800 0 0,14-9-2284 0 0,-18 8-7342 0 0,-25 18-1021 0 0</inkml:trace>
  <inkml:trace contextRef="#ctx0" brushRef="#br0" timeOffset="320.292">582 1 11715 0 0,'0'0'2444'0'0,"0"0"-476"0"0,0 0-451 0 0,0 0-300 0 0,0 0-194 0 0,0 0-144 0 0,0 0-107 0 0,0 0-81 0 0,0 0-64 0 0,0 0-50 0 0,0 0-46 0 0,0 0-65 0 0,-11 33-62 0 0,-36 106-47 0 0,30-45 172 0 0,-11 205 378 0 0,23-64-1020 0 0,6-233 23 0 0,-1-1-1 0 0,0 0 1 0 0,1 0-1 0 0,-1 0 1 0 0,1 0 0 0 0,-1 0-1 0 0,1 0 1 0 0,-1 0-1 0 0,1-1 1 0 0,0 1 0 0 0,-1 0-1 0 0,1 0 1 0 0,0 0-1 0 0,0 0 1 0 0,0-1 0 0 0,-1 1-1 0 0,1 0 1 0 0,0-1-1 0 0,0 1 1 0 0,0-1 0 0 0,0 1-1 0 0,0-1 1 0 0,0 0-1 0 0,0 1 1 0 0,0-1 0 0 0,1 0-1 0 0,-1 0 1 0 0,0 1-1 0 0,0-1 1 0 0,0 0 0 0 0,0 0-1 0 0,0 0 1 0 0,0 0-1 0 0,0-1 1 0 0,0 1 0 0 0,1 0-1 0 0,-1 0 1 0 0,0-1-1 0 0,0 1 1 0 0,0 0 0 0 0,0-1-1 0 0,0 1 1 0 0,0-1-1 0 0,0 0 1 0 0,-1 1 0 0 0,1-1-1 0 0,0 0 1 0 0,0 1-1 0 0,0-1 1 0 0,0 0 0 0 0,-1 0-1 0 0,1 0 1 0 0,0 0-1 0 0,-1 0 1 0 0,1 0 0 0 0,-1 0-1 0 0,1 0 1 0 0,-1 0-1 0 0,0 0 1 0 0,1 0 0 0 0,-1-1 89 0 0,2-1-582 0 0,6-8-1970 0 0,-3 3-2454 0 0,0 0-6022 0 0</inkml:trace>
  <inkml:trace contextRef="#ctx0" brushRef="#br0" timeOffset="704.591">765 417 5577 0 0,'0'0'2635'0'0,"0"0"-237"0"0,0 0-181 0 0,0 0-197 0 0,0 0-263 0 0,0 0-332 0 0,0 0-337 0 0,0 0-203 0 0,0 0-113 0 0,0 0-63 0 0,0 0-95 0 0,0 0-113 0 0,0 0-91 0 0,-5 18-78 0 0,-17 56-64 0 0,13 41 292 0 0,11-107-531 0 0,0-1 0 0 0,1 0 0 0 0,-1 0 0 0 0,1 0 0 0 0,1 0 0 0 0,0 0 0 0 0,-1-1 1 0 0,2 1-1 0 0,-1-1 0 0 0,1 0 0 0 0,0 0 0 0 0,0-1 0 0 0,1 0 0 0 0,0 0 0 0 0,0 0 0 0 0,0 0 0 0 0,0-1 0 0 0,1 0 0 0 0,-1 0 1 0 0,1-1-1 0 0,0 0 0 0 0,0 0 0 0 0,1-1 0 0 0,-1 0 0 0 0,1 0 0 0 0,-1 0 0 0 0,1-1 0 0 0,-1 0 0 0 0,1-1 0 0 0,-1 0 1 0 0,1 0-1 0 0,0 0 0 0 0,-1-1 0 0 0,1 0 0 0 0,-1-1 0 0 0,1 0 0 0 0,5-2-29 0 0,-4 1 88 0 0,0-2-1 0 0,1 1 1 0 0,-2-1-1 0 0,1-1 1 0 0,-1 1 0 0 0,1-1-1 0 0,-1-1 1 0 0,-1 0-1 0 0,0 0 1 0 0,0 0-1 0 0,0-1 1 0 0,-1 0 0 0 0,0 0-1 0 0,0-1 1 0 0,-1 1-1 0 0,0-1 1 0 0,-1 0-1 0 0,0-1 1 0 0,0 1 0 0 0,-1-1-1 0 0,0 0 1 0 0,-1 0-1 0 0,0 0 1 0 0,0 0-1 0 0,-1 0 1 0 0,-1 0 0 0 0,0-2-88 0 0,1-1-880 0 0,-4-36 1248 0 0,-3 38-4889 0 0,-7 6-5148 0 0,11 5-2486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4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13867 0 0,'0'0'1656'0'0,"0"0"-567"0"0,0 0-561 0 0,0 0-288 0 0,0 0-232 0 0,0 0-208 0 0,0 0-112 0 0,0 0-56 0 0,0 0-41 0 0,0 0-111 0 0,0 0-304 0 0,0 0-1472 0 0,0 0-4242 0 0,0 0 617 0 0</inkml:trace>
  <inkml:trace contextRef="#ctx0" brushRef="#br0" timeOffset="3719.735">68 86 0 0 0,'0'0'744'0'0,"0"0"276"0"0,0 0 202 0 0,0 0 297 0 0,0 0 271 0 0,0 0 150 0 0,0 0 63 0 0,7-5-134 0 0,21-16-226 0 0,-21 10 2722 0 0,-26 9-2706 0 0,19 2-1454 0 0,-63 11 3081 0 0,94-15-2200 0 0,-14-6-893 0 0,-12 6 1398 0 0,-23 3-898 0 0,15 1-687 0 0,0 0-1 0 0,0 0 0 0 0,0 1 0 0 0,0-1 0 0 0,0 0 0 0 0,0 1 1 0 0,0 0-1 0 0,1-1 0 0 0,-1 1 0 0 0,0 1 0 0 0,0-1 0 0 0,1 0 0 0 0,-1 0 1 0 0,1 1-1 0 0,-1 0 0 0 0,1-1 0 0 0,0 1 0 0 0,-1 0 0 0 0,1 0 1 0 0,0 0-1 0 0,0 1 0 0 0,1-1 0 0 0,-2 2-5 0 0,26-8-2038 0 0,-4-6-1052 0 0,-8 2-2730 0 0,-3 3-6402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3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23 559 6281 0 0,'0'0'2525'0'0,"0"0"-249"0"0,0 0-98 0 0,0 0-61 0 0,0 0-164 0 0,0 0-270 0 0,0 0-286 0 0,0 0-293 0 0,0 0-249 0 0,0 0-178 0 0,0 0-126 0 0,0 0-67 0 0,0 0-58 0 0,-5-19-28 0 0,-12-63-19 0 0,25 21 198 0 0,-3 49-448 0 0,13-37 175 0 0,3 0 0 0 0,1 1 0 0 0,3 1 1 0 0,1 2-1 0 0,3 0 0 0 0,16-18-304 0 0,0 24-572 0 0,-40 66-2335 0 0,-4-4-2035 0 0,-1-16 1342 0 0,0 5-8345 0 0</inkml:trace>
  <inkml:trace contextRef="#ctx0" brushRef="#br0" timeOffset="561.545">592 135 0 0 0,'0'0'911'0'0,"0"0"334"0"0,0 0 142 0 0,0 0-46 0 0,0 0-14 0 0,0 0-14 0 0,5-2 44 0 0,18-6 28 0 0,-17 6-39 0 0,-8 2 7733 0 0,-5 0-4634 0 0,-33 1-4168 0 0,-32 29 132 0 0,61-24-363 0 0,1 1 1 0 0,0 0 0 0 0,0 0 0 0 0,0 1 0 0 0,1 0 0 0 0,0 0 0 0 0,1 1 0 0 0,-1 1 0 0 0,2-1 0 0 0,0 1 0 0 0,0 1 0 0 0,0-1 0 0 0,2 1 0 0 0,-1 0 0 0 0,-3 11-47 0 0,6-15 26 0 0,1 0-1 0 0,0 1 1 0 0,0-1 0 0 0,1 0 0 0 0,0 0 0 0 0,0 1 0 0 0,1-1-1 0 0,0 1 1 0 0,0-1 0 0 0,1 0 0 0 0,0 1 0 0 0,0-1 0 0 0,0 0-1 0 0,1 1 1 0 0,0-1 0 0 0,1 0 0 0 0,0 0 0 0 0,0-1 0 0 0,0 1 0 0 0,1 0-1 0 0,0-1 1 0 0,0 0 0 0 0,0 0 0 0 0,1 0 0 0 0,0-1 0 0 0,0 0-1 0 0,1 1 1 0 0,-1-2 0 0 0,1 1 0 0 0,0-1 0 0 0,0 0 0 0 0,1 0-1 0 0,-1 0 1 0 0,1-1 0 0 0,0 0 0 0 0,0-1 0 0 0,4 2-26 0 0,0-2 39 0 0,-1-1 0 0 0,1 0 0 0 0,0 0 0 0 0,1-1 0 0 0,-1 0 0 0 0,0-1 0 0 0,0-1 1 0 0,-1 0-1 0 0,1 0 0 0 0,0-1 0 0 0,-1 0 0 0 0,1-1 0 0 0,-1 0-39 0 0,96-52-307 0 0,-66 24-5097 0 0,-34 28-361 0 0,-1 0-6140 0 0</inkml:trace>
  <inkml:trace contextRef="#ctx0" brushRef="#br0" timeOffset="1063.096">977 385 1848 0 0,'0'0'2948'0'0,"0"0"-1076"0"0,0 0-336 0 0,0 0 143 0 0,0 0 35 0 0,0 0-64 0 0,0 0-94 0 0,0 0-173 0 0,0 0-196 0 0,0 0-172 0 0,0 0-110 0 0,0 0-91 0 0,24 5-89 0 0,76 13-39 0 0,-90-16-490 0 0,0 0 0 0 0,1-1-1 0 0,-1-1 1 0 0,0 1 0 0 0,1-1 0 0 0,-1-1 0 0 0,1 0-1 0 0,-1-1 1 0 0,0 0 0 0 0,0 0 0 0 0,0-1 0 0 0,0 0 0 0 0,0-1-1 0 0,-1 0 1 0 0,1-1 0 0 0,-1 0 0 0 0,0 0 0 0 0,0-1 0 0 0,-1 0-1 0 0,0-1 1 0 0,0 0 0 0 0,0 0 0 0 0,-1 0 0 0 0,1-2-196 0 0,-3 4 28 0 0,0-1 1 0 0,0 1-1 0 0,0-1 1 0 0,-1 0-1 0 0,0 0 1 0 0,0 0-1 0 0,-1 0 1 0 0,1-1-1 0 0,-2 1 1 0 0,1-1-1 0 0,0 0 1 0 0,-1 0-1 0 0,-1 0 0 0 0,1 0 1 0 0,-1 0-1 0 0,0-1 1 0 0,-1 1-1 0 0,0 0 1 0 0,0 0-1 0 0,0-1 1 0 0,-1 1-1 0 0,-1-5-28 0 0,-1 8-11 0 0,0 0 0 0 0,0 0 0 0 0,-1 1 0 0 0,0-1 0 0 0,1 1 0 0 0,-1 0-1 0 0,-1 0 1 0 0,1 0 0 0 0,0 0 0 0 0,-1 1 0 0 0,1 0 0 0 0,-1 0 0 0 0,1 0 0 0 0,-1 1-1 0 0,0-1 1 0 0,0 1 0 0 0,0 0 0 0 0,0 0 0 0 0,0 1 0 0 0,0 0 0 0 0,0-1-1 0 0,0 2 1 0 0,-4-1 11 0 0,-4 3-20 0 0,0 1-1 0 0,0 0 0 0 0,0 1 0 0 0,0 0 1 0 0,1 1-1 0 0,0 0 0 0 0,0 1 0 0 0,1 0 0 0 0,-1 1 1 0 0,1 0-1 0 0,1 1 0 0 0,0 0 0 0 0,0 1 1 0 0,1 0-1 0 0,0 1 0 0 0,1-1 0 0 0,0 2 1 0 0,1-1-1 0 0,0 1 0 0 0,1 0 0 0 0,-3 8 21 0 0,2-6 5 0 0,1 1 0 0 0,0 0 0 0 0,1 0-1 0 0,1 0 1 0 0,1 1 0 0 0,0-1 0 0 0,1 1-1 0 0,0 0 1 0 0,1 0 0 0 0,1 0 0 0 0,1 0 0 0 0,1 7-5 0 0,-1-16 3 0 0,1 0-1 0 0,0 0 1 0 0,0 0 0 0 0,0-1 0 0 0,1 1 0 0 0,0 0 0 0 0,1-1 0 0 0,-1 0 0 0 0,1 0 0 0 0,0 0 0 0 0,1 0 0 0 0,0-1 0 0 0,-1 1 0 0 0,2-1 0 0 0,-1-1 0 0 0,1 1 0 0 0,-1-1 0 0 0,1 0 0 0 0,0 0 0 0 0,1 0 0 0 0,2 1-3 0 0,146 45 315 0 0,64-43 57 0 0,-115-33-1246 0 0,-63 11-7987 0 0,-29 14-3554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3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0 541 5089 0 0,'0'0'1055'0'0,"0"0"-295"0"0,0 0-205 0 0,0 0-20 0 0,0 0 208 0 0,0 0 309 0 0,0 0 291 0 0,0 0 180 0 0,0 0-6 0 0,0 0-126 0 0,0 0-176 0 0,29 2-155 0 0,90 4-131 0 0,-27-25 318 0 0,-73 11-985 0 0,36-14 75 0 0,-1-2-1 0 0,-1-3 1 0 0,-1-2-1 0 0,-2-2 1 0 0,-1-2-1 0 0,-1-2 1 0 0,-2-2-1 0 0,-2-3 1 0 0,20-22-337 0 0,8-56 193 0 0,-66 64 122 0 0,-8 53-317 0 0,0-1 0 0 0,0 1 1 0 0,0 0-1 0 0,0 1 0 0 0,0-1 0 0 0,0 0 0 0 0,0 0 0 0 0,0 1 1 0 0,0-1-1 0 0,0 1 0 0 0,0 0 0 0 0,0 0 0 0 0,-1 0 0 0 0,1 0 1 0 0,0 0-1 0 0,0 0 0 0 0,0 0 0 0 0,0 1 0 0 0,0-1 0 0 0,0 1 1 0 0,0-1-1 0 0,0 1 0 0 0,0 0 0 0 0,-1 1 2 0 0,-7 5-14 0 0,0 0 1 0 0,1 2-1 0 0,0-1 1 0 0,0 1-1 0 0,1 0 1 0 0,0 1-1 0 0,1 0 0 0 0,0 0 1 0 0,0 0-1 0 0,1 1 1 0 0,-4 11 13 0 0,-7 21-7 0 0,2 0 0 0 0,2 2 0 0 0,2-1 0 0 0,2 1 1 0 0,2 1-1 0 0,2-1 0 0 0,1 1 0 0 0,3 0 0 0 0,2 0 0 0 0,3 9 7 0 0,-5 100 13 0 0,-2-65-46 0 0,-3 0 1 0 0,-4-1-1 0 0,-4 0 1 0 0,-4-1-1 0 0,-3 0 1 0 0,-9 11 32 0 0,23-76-19 0 0,-1 0-1 0 0,-1 0 1 0 0,-1-1 0 0 0,-1-1-1 0 0,-1 1 1 0 0,-1-2-1 0 0,-1 0 1 0 0,0-1 0 0 0,-2 0-1 0 0,0-1 1 0 0,-1-1 0 0 0,-1 0-1 0 0,0-1 1 0 0,-1-1-1 0 0,-1-1 1 0 0,0-1 0 0 0,-1-1-1 0 0,0 0 1 0 0,-10 2 19 0 0,26-12 1 0 0,-1-1-1 0 0,0 1 1 0 0,0-1 0 0 0,1 0-1 0 0,-1 0 1 0 0,0-1-1 0 0,0 0 1 0 0,0 0 0 0 0,0 0-1 0 0,0-1 1 0 0,0 0 0 0 0,0 0-1 0 0,1 0 1 0 0,-1-1 0 0 0,0 0-1 0 0,1 0 1 0 0,-1 0 0 0 0,1-1-1 0 0,0 0 1 0 0,0 0 0 0 0,0 0-1 0 0,0-1 1 0 0,0 1-1 0 0,1-1 1 0 0,0 0 0 0 0,0 0-1 0 0,0-1 1 0 0,0 0 0 0 0,0 1-1 0 0,1-1 1 0 0,0 0 0 0 0,0 0-1 0 0,0-1 1 0 0,1 1 0 0 0,0-1-1 0 0,0 1 1 0 0,-1-5-1 0 0,-1-8 26 0 0,0 1 0 0 0,1-1 1 0 0,1 0-1 0 0,1 0 0 0 0,0 0 1 0 0,1 0-1 0 0,2 0 0 0 0,-1 0 0 0 0,2 0 1 0 0,0 1-1 0 0,3-7-26 0 0,5-11 40 0 0,2 0 1 0 0,1 0-1 0 0,2 2 0 0 0,1 0 1 0 0,1 0-1 0 0,2 2 1 0 0,1 1-1 0 0,2 0-40 0 0,-6 8 22 0 0,1 1-1 0 0,1 1 1 0 0,1 1 0 0 0,0 1-1 0 0,1 0 1 0 0,16-9-22 0 0,-26 20-95 0 0,0 1 0 0 0,0 0 0 0 0,0 0 0 0 0,1 1 0 0 0,0 1 0 0 0,0 0 0 0 0,0 1 0 0 0,1 0 0 0 0,10-1 95 0 0,49 3-3983 0 0,-41 1-3945 0 0,-17 0-2929 0 0</inkml:trace>
  <inkml:trace contextRef="#ctx0" brushRef="#br0" timeOffset="286.982">1052 768 10330 0 0,'0'0'2011'0'0,"0"0"-760"0"0,0 0-577 0 0,0 0-150 0 0,0 0 84 0 0,0 0 140 0 0,0 0 84 0 0,0 0-5 0 0,0 0-85 0 0,0 0-140 0 0,0 0-131 0 0,-32 37-104 0 0,-101 118-99 0 0,95-92-79 0 0,36-58-163 0 0,0 1 0 0 0,0-1 0 0 0,1 0 0 0 0,0 1 1 0 0,0-1-1 0 0,1 1 0 0 0,-1-1 0 0 0,1 1 0 0 0,1-1 0 0 0,-1 1 0 0 0,1-1 0 0 0,-1 0 0 0 0,2 1 0 0 0,-1-1 0 0 0,0 1 0 0 0,1-1 0 0 0,0 0 0 0 0,1 0 0 0 0,-1 0 0 0 0,1 0 0 0 0,0-1 0 0 0,0 1 0 0 0,0-1 0 0 0,0 1 0 0 0,1-1 0 0 0,0 0 0 0 0,0 0 0 0 0,0-1 0 0 0,0 1 0 0 0,1-1 0 0 0,-1 0 0 0 0,1 0 0 0 0,1 0-26 0 0,2 0 112 0 0,1 0 0 0 0,0-1-1 0 0,0 0 1 0 0,0-1-1 0 0,0 1 1 0 0,0-2 0 0 0,0 1-1 0 0,0-1 1 0 0,0-1 0 0 0,0 1-1 0 0,0-2 1 0 0,0 1 0 0 0,0-1-1 0 0,0-1 1 0 0,-1 1 0 0 0,1-1-1 0 0,-1-1 1 0 0,0 0 0 0 0,0 0-1 0 0,0 0 1 0 0,0-1 0 0 0,-1-1-1 0 0,1 1 1 0 0,-1-1 0 0 0,-1 0-1 0 0,1 0 1 0 0,-1-1 0 0 0,0 0-1 0 0,-1 0 1 0 0,0-1 0 0 0,0 1-1 0 0,0-1 1 0 0,-1 0 0 0 0,0-1-1 0 0,-1 1 1 0 0,0-1 0 0 0,0 1-1 0 0,0-1 1 0 0,-2 0-1 0 0,1-2-110 0 0,-1 3 1 0 0,-1 0 0 0 0,0 0 0 0 0,-1 0 0 0 0,0 1 0 0 0,0-1 0 0 0,0 0 0 0 0,-1 0 0 0 0,0 1 0 0 0,-1-1 0 0 0,0 1 0 0 0,0-1 0 0 0,-1 1 0 0 0,1 0 0 0 0,-2 0 0 0 0,1 1 0 0 0,-1-1 0 0 0,0 1 0 0 0,0 0 0 0 0,0 1 0 0 0,-1-1 0 0 0,0 1 0 0 0,0 0 0 0 0,-1 0 0 0 0,1 1 0 0 0,-1 0 0 0 0,0 0 0 0 0,0 0 0 0 0,-1 1 0 0 0,-4-2-2 0 0,-32 2-1649 0 0,24 21-6915 0 0,18-10-2162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19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663 347 0 0 0,'0'0'1242'0'0,"0"0"405"0"0,0 0 301 0 0,0 0 107 0 0,0 0-84 0 0,0 0-128 0 0,0 0-178 0 0,0 0-196 0 0,0 0-200 0 0,0 0-180 0 0,-5-8-127 0 0,-13-26-74 0 0,16 16 3834 0 0,8 29-804 0 0,11 174-2760 0 0,-19 202-570 0 0,-23-286-523 0 0,25-100-59 0 0,0-1-17 0 0,0 0 0 0 0,0 0 18 0 0,0 0-11 0 0,0 0-8 0 0,0 0-13 0 0,-1-22-11124 0 0,2 2-538 0 0,-1 15 6074 0 0</inkml:trace>
  <inkml:trace contextRef="#ctx0" brushRef="#br0" timeOffset="329.864">385 675 8970 0 0,'0'0'2243'0'0,"0"0"-564"0"0,0 0-504 0 0,0 0-91 0 0,0 0 166 0 0,0 0 145 0 0,0 0-43 0 0,0 0-209 0 0,0 0-232 0 0,0 0-174 0 0,0 0-134 0 0,0 0-67 0 0,30-15-76 0 0,93-45-54 0 0,-39 31 375 0 0,110-1 572 0 0,-78 21-2215 0 0,-112 3-2791 0 0,-4-1-2465 0 0,0 5 1566 0 0,0-2-6341 0 0</inkml:trace>
  <inkml:trace contextRef="#ctx0" brushRef="#br0" timeOffset="962.401">977 247 3625 0 0,'0'0'2552'0'0,"0"0"-891"0"0,0 0-424 0 0,0 0 84 0 0,0 0 218 0 0,0 0 137 0 0,0 0-93 0 0,0 0-315 0 0,0 0-380 0 0,0 0-265 0 0,0 0-113 0 0,0 0-37 0 0,0 0 64 0 0,1 2 53 0 0,17 73 2760 0 0,-4 5-2813 0 0,-3 1 0 0 0,-4 0-1 0 0,-3 0 1 0 0,-4 0 0 0 0,-3 0-537 0 0,1 50 210 0 0,2-131-205 0 0,0 1 0 0 0,0-1 0 0 0,0 1 1 0 0,0 0-1 0 0,1-1 0 0 0,-1 1 0 0 0,0-1 0 0 0,0 1 0 0 0,0 0 0 0 0,1-1 0 0 0,-1 1 1 0 0,0-1-1 0 0,1 1 0 0 0,-1-1 0 0 0,1 1 0 0 0,-1-1 0 0 0,1 1 0 0 0,-1-1 1 0 0,0 0-1 0 0,1 1 0 0 0,0-1 0 0 0,-1 0 0 0 0,1 1 0 0 0,-1-1 0 0 0,1 0 1 0 0,-1 1-1 0 0,1-1 0 0 0,0 0 0 0 0,-1 0 0 0 0,1 0 0 0 0,-1 0 0 0 0,1 0 0 0 0,0 0 1 0 0,-1 0-1 0 0,1 0 0 0 0,0 0 0 0 0,-1 0 0 0 0,1 0 0 0 0,-1 0 0 0 0,1 0 1 0 0,0 0-1 0 0,-1 0 0 0 0,1-1 0 0 0,-1 1 0 0 0,1 0 0 0 0,-1 0 0 0 0,1-1 1 0 0,0 1-1 0 0,-1 0 0 0 0,1-1 0 0 0,-1 1 0 0 0,1-1 0 0 0,-1 1 0 0 0,0-1 0 0 0,1 1 1 0 0,-1-1-1 0 0,0 1 0 0 0,1-1 0 0 0,-1 1 0 0 0,0-1-5 0 0,36-27 348 0 0,-36 28-348 0 0,133-123 318 0 0,21 27-294 0 0,-153 95-24 0 0,0 0 0 0 0,0 1 0 0 0,0-1 0 0 0,0 0 0 0 0,1 1 0 0 0,-1-1 0 0 0,0 1 0 0 0,1-1 0 0 0,-1 1 0 0 0,0 0 0 0 0,1-1 0 0 0,-1 1 0 0 0,0 0 0 0 0,1 0 0 0 0,-1 0 0 0 0,0 0 0 0 0,1 0 0 0 0,-1 0 0 0 0,1 1 0 0 0,-1-1 0 0 0,0 0 0 0 0,1 1 0 0 0,-1-1 0 0 0,0 1 0 0 0,0-1 0 0 0,1 1 0 0 0,-1 0 0 0 0,0-1 0 0 0,0 1 0 0 0,0 0 0 0 0,0 0 0 0 0,0 0 0 0 0,0 0 0 0 0,0 0 0 0 0,0 0 0 0 0,0 0 0 0 0,0 0 0 0 0,-1 0 0 0 0,1 1 0 0 0,0-1 0 0 0,-1 0 0 0 0,1 0 0 0 0,-1 1 0 0 0,1-1 0 0 0,-1 1 0 0 0,5 68 117 0 0,-6-53-57 0 0,0 124 112 0 0,1-140-219 0 0,1 1-1 0 0,0-1 1 0 0,0 0 0 0 0,0 0 0 0 0,0 0 0 0 0,1 0-1 0 0,-1 0 1 0 0,0 0 0 0 0,0 0 0 0 0,1 0 0 0 0,-1-1-1 0 0,0 1 1 0 0,1 0 0 0 0,-1-1 0 0 0,1 1 0 0 0,-1-1-1 0 0,1 0 1 0 0,-1 1 0 0 0,1-1 0 0 0,-1 0 0 0 0,1 0-1 0 0,-1 0 1 0 0,1 0 0 0 0,-1 0 0 0 0,1 0-1 0 0,-1 0 1 0 0,1-1 0 0 0,-1 1 0 0 0,1 0 0 0 0,-1-1-1 0 0,1 1 1 0 0,-1-1 0 0 0,0 0 0 0 0,1 1 0 0 0,-1-1-1 0 0,0 0 1 0 0,1 0 0 0 0,-1 0 0 0 0,0 0 0 0 0,0 0-1 0 0,0 0 1 0 0,0 0 0 0 0,0 0 0 0 0,0-1-1 0 0,0 1 48 0 0,46-53-6013 0 0,-28 31 508 0 0,1 0-3982 0 0,-13 16 4943 0 0</inkml:trace>
  <inkml:trace contextRef="#ctx0" brushRef="#br0" timeOffset="1316.072">1636 802 0 0 0,'0'0'970'0'0,"0"0"750"0"0,0 0 236 0 0,0 0 43 0 0,0 0-81 0 0,0 0-93 0 0,0 0-90 0 0,0 0-95 0 0,0 0-101 0 0,0 0-123 0 0,0 0-131 0 0,0 0-140 0 0,16 11-106 0 0,54 33-105 0 0,-67-43-848 0 0,-1 1 0 0 0,1-1 0 0 0,0 1 1 0 0,-1-1-1 0 0,1 0 0 0 0,0 0 0 0 0,0 0 1 0 0,0 0-1 0 0,0 0 0 0 0,0-1 0 0 0,-1 0 1 0 0,1 1-1 0 0,0-1 0 0 0,0 0 0 0 0,0 0 1 0 0,0-1-1 0 0,0 1 0 0 0,0-1 0 0 0,0 1 1 0 0,0-1-1 0 0,0 0 0 0 0,0 0 0 0 0,1-1-86 0 0,5-1 232 0 0,8-3 19 0 0,1-1 1 0 0,-1-1 0 0 0,0 0 0 0 0,-1-1-1 0 0,0-1 1 0 0,0 0 0 0 0,-1-1-1 0 0,0-1 1 0 0,-1 0 0 0 0,-1-1 0 0 0,0-1-1 0 0,4-5-251 0 0,-13 12 26 0 0,0 0-1 0 0,0 1 1 0 0,-1-1-1 0 0,1-1 1 0 0,-2 1-1 0 0,1 0 0 0 0,-1-1 1 0 0,0 1-1 0 0,-1-1 1 0 0,0 1-1 0 0,0-1 1 0 0,-1-5-26 0 0,0 11-1 0 0,0 1 0 0 0,-1-1 0 0 0,0 0 1 0 0,1 1-1 0 0,-1-1 0 0 0,0 1 0 0 0,0-1 1 0 0,0 1-1 0 0,0-1 0 0 0,0 1 0 0 0,0 0 1 0 0,0-1-1 0 0,0 1 0 0 0,-1 0 0 0 0,1 0 1 0 0,0 0-1 0 0,-1 0 0 0 0,1 0 0 0 0,-1 0 1 0 0,1 0-1 0 0,-1 1 0 0 0,1-1 0 0 0,-1 0 1 0 0,0 1-1 0 0,1-1 0 0 0,-1 1 0 0 0,0 0 1 0 0,1 0-1 0 0,-1-1 0 0 0,0 1 0 0 0,0 0 1 0 0,1 0-1 0 0,-3 1 1 0 0,-60 4-187 0 0,50 2 174 0 0,0 0 0 0 0,0 1 0 0 0,1 0 0 0 0,1 1 0 0 0,-1 0 0 0 0,1 1 0 0 0,1 1 0 0 0,0 0 0 0 0,0 0 0 0 0,1 1 0 0 0,1 1 0 0 0,-3 4 13 0 0,-52 107 12 0 0,62-119-8 0 0,1 0-1 0 0,-1 0 1 0 0,2 0-1 0 0,-1 1 0 0 0,0-1 1 0 0,1 0-1 0 0,0 0 1 0 0,0 0-1 0 0,1 0 1 0 0,-1 1-1 0 0,1-1 1 0 0,0 0-1 0 0,0 0 0 0 0,1 0 1 0 0,0 0-1 0 0,0-1 1 0 0,0 1-1 0 0,0 0 1 0 0,1-1-1 0 0,-1 1 1 0 0,1-1-1 0 0,0 0 0 0 0,1 0 1 0 0,-1 0-1 0 0,3 2-3 0 0,9 3 24 0 0,-1 0 0 0 0,1-1 0 0 0,1-1 0 0 0,-1 0 0 0 0,1-2 0 0 0,0 1 0 0 0,1-2 0 0 0,-1 0 0 0 0,1-1 0 0 0,0-1 0 0 0,0 0 0 0 0,0-2 0 0 0,0 0 0 0 0,0 0 0 0 0,0-2 0 0 0,-1 0 0 0 0,7-2-24 0 0,75-25-1297 0 0,-78 21-3209 0 0,-2 0-4043 0 0,-11 7-3899 0 0</inkml:trace>
  <inkml:trace contextRef="#ctx0" brushRef="#br0" timeOffset="11437.919">3269 706 0 0 0,'0'0'459'0'0,"0"0"586"0"0,0 0 313 0 0,0 0 246 0 0,0 0 197 0 0,0 0 90 0 0,0 0-54 0 0,0 0-143 0 0,0 0-218 0 0,0 0-181 0 0,0 0-142 0 0,4-11-124 0 0,9-33-67 0 0,-31 104 4969 0 0,-2 11-4499 0 0,-30 100-1700 0 0,-29 70 257 0 0,141-417-509 0 0,115-212 741 0 0,-146 283 522 0 0,-31 105-574 0 0,0 0-5 0 0,0 0-30 0 0,0 0-64 0 0,-8 23-11 0 0,5-16-37 0 0,1-1-1 0 0,0 0 0 0 0,0 1 1 0 0,1-1-1 0 0,0 1 1 0 0,0-1-1 0 0,0 1 0 0 0,1-1 1 0 0,0 1-1 0 0,1 0 0 0 0,-1-1 1 0 0,1 1-1 0 0,0-1 1 0 0,1 1-1 0 0,0-1 0 0 0,0 1 1 0 0,0-1-1 0 0,0 0 1 0 0,1 0-1 0 0,0 0 0 0 0,1 0 1 0 0,-1-1-1 0 0,1 1 1 0 0,0-1-1 0 0,1 0-21 0 0,10 20 52 0 0,0 1-1 0 0,-1 1 1 0 0,-2 0-1 0 0,-1 0 1 0 0,-1 1-1 0 0,-2 1 1 0 0,0 0-1 0 0,-2 0 1 0 0,-1 1-52 0 0,25 82-29 0 0,-29-111 41 0 0,0 1-1 0 0,1-1 1 0 0,-1 1 0 0 0,0-1 0 0 0,1 0 0 0 0,-1 0 0 0 0,1 0 0 0 0,0 0-1 0 0,-1 0 1 0 0,1 0 0 0 0,0 0 0 0 0,0 0 0 0 0,0-1 0 0 0,-1 1 0 0 0,1-1 0 0 0,0 1-1 0 0,0-1 1 0 0,0 0 0 0 0,0 0 0 0 0,0 0 0 0 0,0 0 0 0 0,0 0 0 0 0,0 0-1 0 0,0 0 1 0 0,0-1 0 0 0,-1 1 0 0 0,1-1 0 0 0,0 1 0 0 0,0-1 0 0 0,0 0-1 0 0,0 0 1 0 0,-1 1 0 0 0,1-1 0 0 0,0-1 0 0 0,-1 1 0 0 0,1 0 0 0 0,-1 0-1 0 0,0-1 1 0 0,1 1 0 0 0,-1 0 0 0 0,0-1 0 0 0,0 1 0 0 0,1-1 0 0 0,-1 0 0 0 0,0 1-1 0 0,-1-1 1 0 0,1 0 0 0 0,0-1-12 0 0,79-124 675 0 0,-63 91-549 0 0,-2-2 1 0 0,-1 0-1 0 0,-2-1 1 0 0,-1 0-1 0 0,0-16-126 0 0,15-138 125 0 0,-26 175-201 0 0,-6 24-522 0 0,-10 66-1340 0 0,16-24-4937 0 0,2-38 224 0 0,2-5-4966 0 0</inkml:trace>
  <inkml:trace contextRef="#ctx0" brushRef="#br0" timeOffset="11848.753">4215 640 14435 0 0,'0'0'1839'0'0,"0"0"-423"0"0,0 0-114 0 0,0 0-28 0 0,0 0-86 0 0,0 0-199 0 0,0 0-211 0 0,0 0-229 0 0,0 0-187 0 0,0 0-91 0 0,0 0-91 0 0,0 0-50 0 0,0 0-34 0 0,-24 16-50 0 0,-76 54-9 0 0,96-68-34 0 0,1 0 0 0 0,-1 1-1 0 0,1-1 1 0 0,0 1 0 0 0,0 0 0 0 0,0 0-1 0 0,0 1 1 0 0,0-1 0 0 0,1 0 0 0 0,-1 1-1 0 0,1-1 1 0 0,0 1 0 0 0,0 0 0 0 0,1 0 0 0 0,-1 0-1 0 0,0 4-2 0 0,-2 3 8 0 0,-2 4-20 0 0,1 1-1 0 0,1 0 1 0 0,0 1-1 0 0,1-1 1 0 0,1 1 0 0 0,0-1-1 0 0,2 1 1 0 0,0 0-1 0 0,0-1 1 0 0,3 11 12 0 0,0-21 3 0 0,0 0 0 0 0,0-1 0 0 0,1 0 0 0 0,-1 0 0 0 0,1 0 0 0 0,1 0 0 0 0,-1-1 1 0 0,1 1-1 0 0,0-1 0 0 0,0 0 0 0 0,0-1 0 0 0,0 1 0 0 0,0-1 0 0 0,1 0 0 0 0,0 0 0 0 0,-1-1 0 0 0,1 0 0 0 0,0 0 0 0 0,1 0 0 0 0,-1-1 1 0 0,0 0-1 0 0,0 0 0 0 0,0 0 0 0 0,1-1 0 0 0,-1 0 0 0 0,0 0 0 0 0,1 0 0 0 0,-1-1 0 0 0,0 0 0 0 0,0 0 0 0 0,0-1 0 0 0,1 0 0 0 0,-2 0 0 0 0,1 0 1 0 0,0-1-1 0 0,3-2-3 0 0,4 0 106 0 0,0-1 0 0 0,-1 0 0 0 0,1-1 1 0 0,-1-1-1 0 0,-1 0 0 0 0,0 0 0 0 0,0-1 0 0 0,0 0 1 0 0,-1-1-1 0 0,-1-1 0 0 0,1 1 0 0 0,-2-1 1 0 0,0-1-1 0 0,0 0 0 0 0,-1 0 0 0 0,0 0 0 0 0,-1-1 1 0 0,-1 0-1 0 0,0 0 0 0 0,0-1 0 0 0,-2 1 1 0 0,1-1-1 0 0,-2-1-106 0 0,0 8-4 0 0,-1-1-1 0 0,0 1 1 0 0,0-1 0 0 0,-1 0 0 0 0,0 1 0 0 0,-1-1-1 0 0,1 0 1 0 0,-1 1 0 0 0,-1-1 0 0 0,0 1-1 0 0,0-1 1 0 0,0 1 0 0 0,-1 0 0 0 0,0 0 0 0 0,0 0-1 0 0,-1 0 1 0 0,1 1 0 0 0,-2-1 0 0 0,1 1-1 0 0,-1 0 1 0 0,0 0 0 0 0,0 1 0 0 0,0-1 0 0 0,-1 1-1 0 0,0 0 1 0 0,0 1 0 0 0,0-1 0 0 0,-1 1-1 0 0,0 1 1 0 0,-3-2 4 0 0,3 2-165 0 0,0 0 0 0 0,0 1 0 0 0,0 1 0 0 0,-1-1 0 0 0,1 1 0 0 0,0 0 1 0 0,-1 1-1 0 0,1 0 0 0 0,-1 0 0 0 0,1 0 0 0 0,-1 1 0 0 0,1 0 0 0 0,0 1 0 0 0,-1-1 0 0 0,1 2 0 0 0,0-1 0 0 0,0 1 0 0 0,-5 2 165 0 0,-27 23-4390 0 0,6 10-4534 0 0,23-25-2040 0 0</inkml:trace>
  <inkml:trace contextRef="#ctx0" brushRef="#br0" timeOffset="12185.015">4545 987 6057 0 0,'0'0'2194'0'0,"0"0"-267"0"0,0 0 11 0 0,0 0 77 0 0,0 0-48 0 0,0 0-211 0 0,0 0-373 0 0,0 0-360 0 0,0 0-248 0 0,0 0-143 0 0,0 0-26 0 0,0 0 11 0 0,0 0 2 0 0,0 5 32 0 0,-1 6-562 0 0,1-4 1380 0 0,5-22-236 0 0,29-97-169 0 0,4 2-1 0 0,24-42-1063 0 0,20 14-42 0 0,-56 96-863 0 0,-26 41 507 0 0,0 50-7431 0 0,0-37 1591 0 0,0-4-5396 0 0</inkml:trace>
  <inkml:trace contextRef="#ctx0" brushRef="#br0" timeOffset="12818.763">4961 937 7138 0 0,'0'0'5230'0'0,"0"0"-2479"0"0,0 0-1013 0 0,0 0-202 0 0,0 0-147 0 0,0 0-151 0 0,0 0-179 0 0,0 0-177 0 0,0 0-161 0 0,0 0-118 0 0,0 0-91 0 0,0 0-56 0 0,0 0-50 0 0,4-24-55 0 0,12-73-33 0 0,3 41 192 0 0,58-90 289 0 0,-77 147-799 0 0,0 0 1 0 0,0 0 0 0 0,0 0 0 0 0,0 0-1 0 0,0 0 1 0 0,0 0 0 0 0,1 0 0 0 0,-1 0 0 0 0,0 0-1 0 0,0 0 1 0 0,1 0 0 0 0,-1 0 0 0 0,1-1 0 0 0,-1 1-1 0 0,0 0 1 0 0,1 0 0 0 0,0 0 0 0 0,-1 0-1 0 0,1-1 1 0 0,0 1 0 0 0,-1 0 0 0 0,1 0 0 0 0,0-1-1 0 0,-1 1 1 0 0,1-1 0 0 0,0 1 0 0 0,0-1-1 0 0,0 1 1 0 0,0-1 0 0 0,0 1 0 0 0,0-1 0 0 0,0 0-1 0 0,0 1 1 0 0,0-1 0 0 0,0 0 0 0 0,0 0-1 0 0,0 0 1 0 0,-1 0 0 0 0,1 0 0 0 0,0 0 0 0 0,0 0-1 0 0,0 0 1 0 0,0 0 0 0 0,0-1 0 0 0,0 1 0 0 0,0 0-1 0 0,0 0 1 0 0,0-1 0 0 0,0 1 0 0 0,0-1-1 0 0,0 1 1 0 0,0-1 0 0 0,-1 1 0 0 0,1-1 0 0 0,0 0-1 0 0,0 1 1 0 0,-1-1 0 0 0,1 0 0 0 0,0 1-1 0 0,-1-1 1 0 0,1 0 0 0 0,-1 0 0 0 0,1 0 0 0 0,-1 0-1 0 0,1 0 1 0 0,-1 1 0 0 0,1-1 0 0 0,-1 0-1 0 0,0 0 1 0 0,0 0-1 0 0,-12 147 88 0 0,6-35-86 0 0,7-109-2 0 0,0 0-1 0 0,0-1 1 0 0,0 1 0 0 0,0-1 0 0 0,1 1 0 0 0,-1-1 0 0 0,1 0 0 0 0,-1 1 0 0 0,1-1 0 0 0,-1 0 0 0 0,1 0-1 0 0,0 0 1 0 0,-1 0 0 0 0,1 0 0 0 0,0 0 0 0 0,0-1 0 0 0,0 1 0 0 0,0 0 0 0 0,0-1 0 0 0,0 0 0 0 0,-1 1 0 0 0,1-1-1 0 0,0 0 1 0 0,0 0 0 0 0,0 0 0 0 0,0 0 0 0 0,0-1 0 0 0,0 1 0 0 0,0 0 0 0 0,0-1 0 0 0,0 1 0 0 0,0-1 0 0 0,0 0-1 0 0,0 0 1 0 0,-1 0 0 0 0,1 0 0 0 0,0 0 0 0 0,-1 0 0 0 0,1 0 0 0 0,-1 0 0 0 0,1-1 0 0 0,-1 1 0 0 0,2-2 0 0 0,189-215 200 0 0,-189 214-191 0 0,0 0 0 0 0,0 0 0 0 0,1 0 0 0 0,-1 0 1 0 0,1 1-1 0 0,0 0 0 0 0,0 0 0 0 0,1 0 0 0 0,-1 0 1 0 0,0 1-1 0 0,1-1 0 0 0,-1 1 0 0 0,1 0 0 0 0,0 1 1 0 0,0-1-1 0 0,0 1 0 0 0,0 0 0 0 0,0 0 0 0 0,3 0-9 0 0,-6 3 6 0 0,0 0-1 0 0,0 1 0 0 0,0-1 0 0 0,0 0 0 0 0,-1 1 1 0 0,1-1-1 0 0,-1 1 0 0 0,1 0 0 0 0,-1-1 0 0 0,0 1 1 0 0,0 0-1 0 0,0 0 0 0 0,-1 0 0 0 0,1-1 0 0 0,-1 1 1 0 0,1 0-1 0 0,-1 0 0 0 0,0 0 0 0 0,0 0 0 0 0,0 2-5 0 0,0 140 143 0 0,0-142-174 0 0,1-1-1 0 0,-1 1 1 0 0,1-1 0 0 0,-1 1-1 0 0,1-1 1 0 0,0 1-1 0 0,-1-1 1 0 0,1 1 0 0 0,1-1-1 0 0,-1 0 1 0 0,0 1 0 0 0,1-1-1 0 0,-1 0 1 0 0,1 0-1 0 0,-1 0 1 0 0,1 0 0 0 0,0 0-1 0 0,0-1 1 0 0,0 1 0 0 0,0 0-1 0 0,0-1 1 0 0,2 2 31 0 0,37 1-4932 0 0,-30-12-972 0 0,-9 6 2975 0 0,2 1-8573 0 0</inkml:trace>
  <inkml:trace contextRef="#ctx0" brushRef="#br0" timeOffset="13464.43">5914 606 11707 0 0,'0'0'2832'0'0,"0"0"-830"0"0,0 0-470 0 0,0 0-206 0 0,0 0-203 0 0,0 0-172 0 0,0 0-165 0 0,0 0-143 0 0,0 0-99 0 0,0 0-85 0 0,0 0-75 0 0,0 0-65 0 0,0 0-46 0 0,-24 21-61 0 0,-76 69-49 0 0,33-21 133 0 0,65-68-294 0 0,0 0 0 0 0,1 1-1 0 0,-1-1 1 0 0,1 1 0 0 0,-1-1-1 0 0,1 1 1 0 0,0-1 0 0 0,0 1-1 0 0,0 0 1 0 0,-1-1 0 0 0,2 1 0 0 0,-1 0-1 0 0,0 0 1 0 0,0 0 0 0 0,0 0-1 0 0,1 0 1 0 0,-1 0 0 0 0,1 0-1 0 0,0 0 1 0 0,0 0 0 0 0,-1 0 0 0 0,1 0-1 0 0,0 0 1 0 0,1 0 0 0 0,-1 0-1 0 0,0 0 1 0 0,1 0 0 0 0,-1 0-1 0 0,1 0 1 0 0,-1 0 0 0 0,1 0-1 0 0,0 0 1 0 0,0 0 0 0 0,0-1 0 0 0,0 1-1 0 0,0 0 1 0 0,0-1 0 0 0,1 1-1 0 0,-1 0 1 0 0,1-1 0 0 0,-1 0-1 0 0,1 1 1 0 0,-1-1 0 0 0,1 0 0 0 0,0 0-1 0 0,-1 0 1 0 0,1 0 0 0 0,0 0-1 0 0,0 0 1 0 0,0 0 0 0 0,1 0-2 0 0,15-2 64 0 0,0-1-1 0 0,-1-1 1 0 0,1-1 0 0 0,-1 0-1 0 0,1-1 1 0 0,-1-1 0 0 0,-1 0 0 0 0,1-1-1 0 0,-1-1 1 0 0,-1-1 0 0 0,1 0 0 0 0,-1-1-1 0 0,-1-1 1 0 0,9-8-64 0 0,-19 16 43 0 0,1-1 0 0 0,-1 1 0 0 0,1 0 0 0 0,0 0 0 0 0,0 0-1 0 0,0 0 1 0 0,0 1 0 0 0,0 0 0 0 0,0 0 0 0 0,1 1 0 0 0,-1-1 0 0 0,0 1 0 0 0,1 0 0 0 0,0 1 0 0 0,-1-1 0 0 0,1 1-1 0 0,3 0-42 0 0,19 46 67 0 0,-24-34-64 0 0,-3-7-9 0 0,0-1 0 0 0,0 1 0 0 0,0 0 1 0 0,1 0-1 0 0,0 0 0 0 0,0-1 0 0 0,0 1 0 0 0,1-1 1 0 0,0 0-1 0 0,0 1 0 0 0,0-1 0 0 0,0-1 0 0 0,0 1 1 0 0,1 0-1 0 0,0-1 0 0 0,-1 1 0 0 0,1-1 0 0 0,1 0 1 0 0,-1-1-1 0 0,0 1 0 0 0,1-1 0 0 0,-1 0 1 0 0,1 0-1 0 0,0 0 0 0 0,-1 0 0 0 0,5 0 6 0 0,4-1 15 0 0,0 1 0 0 0,0-2 0 0 0,0 0-1 0 0,1-1 1 0 0,-1 0 0 0 0,0-1 0 0 0,-1 0 0 0 0,1-1-1 0 0,0 0 1 0 0,-1-1 0 0 0,1-1 0 0 0,-1 0 0 0 0,0-1-1 0 0,-1 0 1 0 0,0 0 0 0 0,0-2 0 0 0,0 1 0 0 0,-1-1 0 0 0,1-1-15 0 0,24-22 209 0 0,-2-1 0 0 0,-2-2 1 0 0,0-1-1 0 0,19-31-209 0 0,-31 40 6 0 0,-1 0 0 0 0,-1-1 0 0 0,-1-1-1 0 0,-1-1 1 0 0,-2 0 0 0 0,-1-1 0 0 0,-1 0 0 0 0,-1-1 0 0 0,-2 0 0 0 0,-2 0-1 0 0,0-1 1 0 0,-2 0 0 0 0,-1-16-6 0 0,-18-72-140 0 0,13 116 135 0 0,1 1 0 0 0,0-1 0 0 0,-1 0 0 0 0,0 1 0 0 0,1 0 0 0 0,-2-1 0 0 0,1 1 0 0 0,0 0 0 0 0,-1 0 1 0 0,1 0-1 0 0,-1 0 0 0 0,0 1 0 0 0,0-1 0 0 0,0 1 0 0 0,0-1 0 0 0,0 1 0 0 0,0 0 0 0 0,-1 0 0 0 0,1 1 0 0 0,-1-1 0 0 0,0 1 0 0 0,1-1 0 0 0,-1 1 0 0 0,0 1 0 0 0,0-1 0 0 0,0 0 0 0 0,1 1 0 0 0,-1 0 0 0 0,-2 0 5 0 0,-2-1-2 0 0,1 1 0 0 0,0 1 0 0 0,0-1-1 0 0,0 1 1 0 0,-1 0 0 0 0,1 1 0 0 0,0 0 0 0 0,0 0 0 0 0,1 0 0 0 0,-1 1 0 0 0,0 0-1 0 0,1 0 1 0 0,0 1 0 0 0,0 0 0 0 0,0 0 0 0 0,0 0 0 0 0,0 1 0 0 0,1 0-1 0 0,0 0 1 0 0,-2 3 2 0 0,-4 6 20 0 0,1 1 1 0 0,1 0-1 0 0,1 1 0 0 0,0-1 0 0 0,1 2 0 0 0,0-1 1 0 0,2 1-1 0 0,0 0 0 0 0,0 0 0 0 0,2 0 0 0 0,0 1 0 0 0,1-1 1 0 0,1 1-1 0 0,1 0 0 0 0,0-1 0 0 0,2 11-20 0 0,2-4 78 0 0,0 0 0 0 0,2-1 0 0 0,0 1 0 0 0,2-1 0 0 0,0-1 0 0 0,1 1 0 0 0,2-1 0 0 0,0-1-1 0 0,2 0 1 0 0,0 0 0 0 0,1-2 0 0 0,1 0 0 0 0,1 0 0 0 0,0-1 0 0 0,1-1 0 0 0,17 12-78 0 0,22 18 91 0 0,2-3 0 0 0,2-2 1 0 0,2-3-1 0 0,2-3 0 0 0,46 19-91 0 0,-92-45-561 0 0,22 9-112 0 0,-16-13-7296 0 0,-21-6-4363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3:5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0 212 0 0 0,'0'0'819'0'0,"0"0"545"0"0,0 0 350 0 0,0 0 92 0 0,0 0 1 0 0,0 0-139 0 0,0 0-169 0 0,0 0-111 0 0,0 0-143 0 0,34 12-164 0 0,106 37-126 0 0,-48-32 360 0 0,-73-18-1000 0 0,15 0 212 0 0,0 0 1 0 0,-1-3 0 0 0,1-1 0 0 0,-1-1 0 0 0,0-2-1 0 0,-1-1 1 0 0,0-1 0 0 0,6-5-528 0 0,-32 13 82 0 0,17-7 241 0 0,0 0 0 0 0,0-1 0 0 0,-1-2 0 0 0,-1 0 0 0 0,0-1 0 0 0,0-1 0 0 0,-1-1 0 0 0,15-15-323 0 0,-33 25 135 0 0,1 1 0 0 0,-1-1 0 0 0,0 1 0 0 0,-1-1-1 0 0,1 0 1 0 0,-1 0 0 0 0,0 0 0 0 0,0 0 0 0 0,0 0 0 0 0,-1 0 0 0 0,0 0 0 0 0,0 0 0 0 0,0 0 0 0 0,0 0 0 0 0,-1 0 0 0 0,0-1-135 0 0,1 5 19 0 0,0 0 1 0 0,0 0 0 0 0,0 1-1 0 0,0-1 1 0 0,-1 0-1 0 0,1 0 1 0 0,0 0 0 0 0,0 1-1 0 0,-1-1 1 0 0,1 0-1 0 0,0 0 1 0 0,-1 1-1 0 0,1-1 1 0 0,-1 0 0 0 0,1 1-1 0 0,-1-1 1 0 0,1 1-1 0 0,-1-1 1 0 0,1 0 0 0 0,-1 1-1 0 0,1-1 1 0 0,-1 1-1 0 0,0-1 1 0 0,1 1-1 0 0,-1 0 1 0 0,0-1 0 0 0,0 1-1 0 0,1 0 1 0 0,-1-1-1 0 0,0 1 1 0 0,0 0 0 0 0,1 0-1 0 0,-1 0 1 0 0,0 0-1 0 0,0 0 1 0 0,0 0-1 0 0,1 0 1 0 0,-1 0 0 0 0,0 0-1 0 0,0 0 1 0 0,0 0-1 0 0,1 0 1 0 0,-1 0-1 0 0,0 1 1 0 0,0-1 0 0 0,1 0-1 0 0,-1 1 1 0 0,0-1-1 0 0,0 1 1 0 0,1-1 0 0 0,-1 0-1 0 0,1 1 1 0 0,-1-1-1 0 0,0 1 1 0 0,1 0-1 0 0,-1-1 1 0 0,1 1 0 0 0,-1-1-1 0 0,1 1 1 0 0,-1 0-1 0 0,1 0 1 0 0,0-1 0 0 0,-1 2-21 0 0,-20 35 0 0 0,2 2 0 0 0,2 0-1 0 0,2 1 1 0 0,1 0 0 0 0,2 1-1 0 0,1 1 1 0 0,3 0 0 0 0,1 0-1 0 0,3 0 1 0 0,0 23 1 0 0,-1 23 3 0 0,-5 0 0 0 0,-2 0 0 0 0,-5-2 0 0 0,-4 0 0 0 0,-3-1 0 0 0,-4-1 0 0 0,-10 15-3 0 0,33-86 1 0 0,-1 1-1 0 0,0-1 0 0 0,-1-1 0 0 0,-1 1 0 0 0,1-1 0 0 0,-2-1 1 0 0,0 1-1 0 0,0-1 0 0 0,-1-1 0 0 0,0 0 0 0 0,-1 0 0 0 0,0-1 1 0 0,-1-1-1 0 0,0 0 0 0 0,0 0 0 0 0,-1-1 0 0 0,-9 4 0 0 0,18-10 0 0 0,1 0-1 0 0,0 0 1 0 0,-1-1-1 0 0,1 1 1 0 0,-1-1-1 0 0,1 0 1 0 0,-1 0-1 0 0,1 0 1 0 0,-1-1 0 0 0,1 1-1 0 0,0-1 1 0 0,-1 0-1 0 0,1 0 1 0 0,0 0-1 0 0,-1 0 1 0 0,1 0-1 0 0,0-1 1 0 0,0 1-1 0 0,0-1 1 0 0,0 0-1 0 0,0 0 1 0 0,1 0 0 0 0,-1 0-1 0 0,0-1 1 0 0,1 1-1 0 0,0-1 1 0 0,-1 0-1 0 0,1 1 1 0 0,-1-4 0 0 0,-3-7 5 0 0,0 0 0 0 0,1-1 0 0 0,1 1 0 0 0,0-1 0 0 0,1 0 0 0 0,0 0 0 0 0,1-1 0 0 0,1 1 0 0 0,0-1 1 0 0,1 1-1 0 0,1 0 0 0 0,0-1 0 0 0,1 1 0 0 0,1 0 0 0 0,2-9-5 0 0,57-134 88 0 0,-47 131-80 0 0,2 1 0 0 0,1 0 0 0 0,1 1-1 0 0,1 2 1 0 0,1 0 0 0 0,1 1 0 0 0,1 1 0 0 0,1 1 0 0 0,0 1 0 0 0,1 1 0 0 0,1 1 0 0 0,1 1 0 0 0,0 2 0 0 0,28-10-8 0 0,-41 18-287 0 0,0 1 1 0 0,1 0 0 0 0,-1 1-1 0 0,1 1 1 0 0,0 0 0 0 0,0 1 0 0 0,0 1-1 0 0,0 0 1 0 0,5 1 286 0 0,12 0-3233 0 0,-10 3-2407 0 0,-13-1-1404 0 0,-2-2-1991 0 0</inkml:trace>
  <inkml:trace contextRef="#ctx0" brushRef="#br0" timeOffset="314.384">940 813 560 0 0,'0'0'1583'0'0,"0"0"95"0"0,0 0 206 0 0,0 0 247 0 0,0 0 110 0 0,0 0-79 0 0,0 0-254 0 0,0 0-342 0 0,0 0-267 0 0,0 0-188 0 0,0 0-115 0 0,0 0-88 0 0,0 0-93 0 0,-4 24-71 0 0,-12 71-60 0 0,11-72-34 0 0,5-23 6 0 0,0 0 4 0 0,-5-19 1202 0 0,4 4-1732 0 0,0-1 1 0 0,1 1 0 0 0,1 0-1 0 0,0-1 1 0 0,1 1 0 0 0,1 0-1 0 0,0 0 1 0 0,1 0 0 0 0,1 0-1 0 0,0 1 1 0 0,1-1 0 0 0,0 1 0 0 0,4-4-131 0 0,-4 4 88 0 0,109-178 268 0 0,-69 127-378 0 0,-46 67-844 0 0,-8 33-4360 0 0,7-19-1920 0 0,1-9-4290 0 0</inkml:trace>
  <inkml:trace contextRef="#ctx0" brushRef="#br0" timeOffset="549.492">1333 728 12843 0 0,'0'0'1616'0'0,"0"0"-468"0"0,0 0-195 0 0,0 0-51 0 0,0 0-75 0 0,0 0-121 0 0,0 0-189 0 0,0 0-203 0 0,0 0-156 0 0,0 0-79 0 0,0 0-46 0 0,0 0-66 0 0,6 26-94 0 0,19 80-182 0 0,-9-80-1331 0 0,-10-37-4829 0 0,-1 7-4281 0 0</inkml:trace>
  <inkml:trace contextRef="#ctx0" brushRef="#br0" timeOffset="716.415">1308 339 16724 0 0,'0'0'928'0'0,"0"0"-560"0"0,0 0-216 0 0,0 0-96 0 0,0 0-56 0 0,0 0 8 0 0,0 0-32 0 0,0 0-32 0 0,0 0-40 0 0,0 0-112 0 0,0 0-256 0 0,0 0-577 0 0,0 0-2287 0 0,0 0-8203 0 0</inkml:trace>
  <inkml:trace contextRef="#ctx0" brushRef="#br0" timeOffset="964.217">1960 451 9930 0 0,'0'0'2477'0'0,"0"0"-848"0"0,0 0-300 0 0,0 0 72 0 0,0 0 34 0 0,0 0-37 0 0,0 0-163 0 0,0 0-239 0 0,-34 9-225 0 0,-105 32-163 0 0,60-3 327 0 0,74-34-902 0 0,-1 0 0 0 0,0 1 1 0 0,1-1-1 0 0,0 1 0 0 0,0 0 1 0 0,0 0-1 0 0,0 1 0 0 0,1-1 0 0 0,0 1 1 0 0,0 0-1 0 0,1 0 0 0 0,0 1 1 0 0,0-1-1 0 0,0 1 0 0 0,1-1 0 0 0,0 1 1 0 0,0 0-1 0 0,1 0 0 0 0,-1 0 1 0 0,2 0-1 0 0,-1 0 0 0 0,1 0 0 0 0,0 0 1 0 0,0 0-1 0 0,1 1-33 0 0,2-1 15 0 0,1-1-1 0 0,0 1 1 0 0,0-1-1 0 0,0 0 1 0 0,1 0 0 0 0,-1-1-1 0 0,1 0 1 0 0,1 1-1 0 0,-1-2 1 0 0,1 1 0 0 0,0-1-1 0 0,0 1 1 0 0,0-2-1 0 0,1 1 1 0 0,-1-1 0 0 0,1 0-1 0 0,0 0 1 0 0,0-1-1 0 0,1 1-14 0 0,10 2 38 0 0,0-1 0 0 0,1-1 0 0 0,-1-1 0 0 0,1 0 0 0 0,-1-1-1 0 0,1-1 1 0 0,0-1 0 0 0,1-1-38 0 0,-12 1-75 0 0,0-1-1 0 0,0 0 1 0 0,0-1 0 0 0,0 0-1 0 0,0 0 1 0 0,-1-1-1 0 0,1 0 1 0 0,-1 0 0 0 0,0-1-1 0 0,0 1 1 0 0,1-3 75 0 0,9-8-3602 0 0,-4 0-3300 0 0,-7 7-4824 0 0</inkml:trace>
  <inkml:trace contextRef="#ctx0" brushRef="#br0" timeOffset="1316.159">2337 100 16916 0 0,'0'0'1391'0'0,"0"0"-458"0"0,0 0-246 0 0,0 0-8 0 0,0 0 90 0 0,0 0 107 0 0,0 0 57 0 0,0 0-92 0 0,0 0-106 0 0,0 0-56 0 0,0 0-78 0 0,0 0-77 0 0,0 0-53 0 0,8 19-37 0 0,22 59-74 0 0,-14 14 481 0 0,-7 192-206 0 0,7-56-526 0 0,-16-214-529 0 0,0-19-1558 0 0,-33-41-7705 0 0,25 37 3180 0 0,3 1-4327 0 0</inkml:trace>
  <inkml:trace contextRef="#ctx0" brushRef="#br0" timeOffset="1570.411">2100 489 11242 0 0,'0'0'1877'0'0,"0"0"-501"0"0,0 0-112 0 0,0 0 119 0 0,0 0 60 0 0,0 0-66 0 0,0 0-196 0 0,0 0-246 0 0,0 0-185 0 0,0 0-120 0 0,34-2-104 0 0,105-5-94 0 0,-17 5 295 0 0,-48 16-1907 0 0,-47-6-7225 0 0,-20-7-3504 0 0</inkml:trace>
  <inkml:trace contextRef="#ctx0" brushRef="#br0" timeOffset="4780.749">1362 620 0 0 0,'0'0'283'0'0,"0"0"510"0"0,0 0 225 0 0,0 0 102 0 0,0 0 2 0 0,0 0-74 0 0,0 0-173 0 0,0 0-170 0 0,0 0-101 0 0,0 0-80 0 0,0 0-1 0 0,0-4 28 0 0,-4-22 663 0 0,-4 31 9104 0 0,7 2-10348 0 0,2 44 2402 0 0,-12 108-536 0 0,-13-66-1484 0 0,42-110-1948 0 0,-3-11-3068 0 0,-12 16-1891 0 0,-1 4-5010 0 0</inkml:trace>
  <inkml:trace contextRef="#ctx0" brushRef="#br0" timeOffset="5286.269">1310 300 0 0 0,'0'0'1310'0'0,"0"0"259"0"0,0 0 238 0 0,0 0 23 0 0,0 0-102 0 0,0 0-223 0 0,0 0-178 0 0,0 0-115 0 0,0 0-132 0 0,0 0-85 0 0,0 0-97 0 0,0 0-118 0 0,-10 4-81 0 0,-31 12-98 0 0,35-9 1829 0 0,22-7-1745 0 0,90-61 2328 0 0,-113 59-463 0 0,-33 8-2458 0 0,39-1-2079 0 0,13-7 217 0 0,-2 2-2812 0 0,-2 0-6893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3:57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509 112 0 0 0,'0'0'1267'0'0,"0"0"280"0"0,0 0 268 0 0,0 0 164 0 0,0 0 35 0 0,0 0-111 0 0,0 0-201 0 0,0 0-195 0 0,0 0-188 0 0,0 0-198 0 0,0 0-115 0 0,0 0-137 0 0,-20 11-138 0 0,-61 39-78 0 0,28 4 476 0 0,41-34-817 0 0,-22 26 148 0 0,-145 177 457 0 0,226-289 169 0 0,267-287 441 0 0,-280 315-1272 0 0,-31 61-26 0 0,-30 241 194 0 0,26-259-423 0 0,0 0 0 0 0,1 0 1 0 0,-1 0-1 0 0,1 0 0 0 0,0 0 0 0 0,1 0 1 0 0,-1 0-1 0 0,1 0 0 0 0,0 0 0 0 0,0 0 1 0 0,1 0-1 0 0,-1 0 0 0 0,1-1 0 0 0,0 1 0 0 0,1 0 1 0 0,-1-1-1 0 0,1 0 0 0 0,-1 0 0 0 0,1 1 1 0 0,1-2-1 0 0,-1 1 0 0 0,0 0 0 0 0,1-1 1 0 0,0 1-1 0 0,0-1 0 0 0,0 0 0 0 0,0 0 1 0 0,0-1-1 0 0,1 1 0 0 0,-1-1 0 0 0,1 0 1 0 0,0 0-1 0 0,0 0 0 0 0,2-2 62 0 0,-1 1 0 0 0,0-1 0 0 0,1 0 0 0 0,-1 0 0 0 0,0 0 0 0 0,1-1 0 0 0,-1 0 0 0 0,0 0 0 0 0,1-1 0 0 0,-1 0 0 0 0,0 0 0 0 0,0 0 0 0 0,-1-1 0 0 0,1 0 1 0 0,0 0-1 0 0,-1 0 0 0 0,0-1 0 0 0,1 0 0 0 0,-2 0 0 0 0,1 0 0 0 0,4-5-62 0 0,79-114 1660 0 0,-77 103-1568 0 0,-1 1 0 0 0,-1-2-1 0 0,-1 0 1 0 0,-1 0 0 0 0,-1 0-1 0 0,-1-1 1 0 0,0 1 0 0 0,-2-1-1 0 0,0 0 1 0 0,-2-1 0 0 0,-1 1-1 0 0,-1-12-91 0 0,1 33-18 0 0,0 0 0 0 0,0 0 0 0 0,-1 0 0 0 0,1-1 0 0 0,-1 1 0 0 0,1 0 0 0 0,-1 0 0 0 0,1 0 0 0 0,-1 0 0 0 0,1 0 0 0 0,-1 0 0 0 0,0 1 0 0 0,0-1 0 0 0,1 0 0 0 0,-1 0 0 0 0,0 0 0 0 0,0 1 0 0 0,0-1 0 0 0,0 0 0 0 0,0 1 0 0 0,0-1 0 0 0,0 1 0 0 0,0-1-1 0 0,0 1 1 0 0,0-1 0 0 0,0 1 0 0 0,0 0 0 0 0,-1 0 0 0 0,1-1 0 0 0,0 1 0 0 0,0 0 0 0 0,0 0 0 0 0,0 0 0 0 0,0 0 0 0 0,-1 0 0 0 0,1 1 0 0 0,0-1 0 0 0,0 0 0 0 0,0 0 0 0 0,0 1 0 0 0,0-1 0 0 0,0 1 0 0 0,0-1 0 0 0,0 1 0 0 0,0-1 0 0 0,0 1 0 0 0,0 0 0 0 0,0 0 0 0 0,0-1 0 0 0,0 1 0 0 0,0 0-1 0 0,1 0 1 0 0,-1 0 0 0 0,0 0 0 0 0,1 0 0 0 0,-1 0 0 0 0,1 0 0 0 0,-1 0 0 0 0,1 0 0 0 0,-1 0 0 0 0,1 1 18 0 0,-16 47-2727 0 0,15-32-1260 0 0,3 0-4191 0 0,1-8-4048 0 0</inkml:trace>
  <inkml:trace contextRef="#ctx0" brushRef="#br0" timeOffset="316.332">1325 54 11819 0 0,'0'0'2659'0'0,"0"0"-613"0"0,0 0-369 0 0,0 0-222 0 0,0 0-208 0 0,0 0-188 0 0,0 0-199 0 0,0 0-184 0 0,0 0-156 0 0,0 0-118 0 0,0 0-102 0 0,0 0-83 0 0,0 0-67 0 0,-32 32-45 0 0,-96 101-33 0 0,126-132-70 0 0,-1 0 0 0 0,1 1-1 0 0,0-1 1 0 0,0 1 0 0 0,0-1 0 0 0,0 1 0 0 0,0 0-1 0 0,1 0 1 0 0,-1 0 0 0 0,0 0 0 0 0,1 0 0 0 0,0 0-1 0 0,-1 0 1 0 0,1 0 0 0 0,0 1 0 0 0,0-1-1 0 0,0 0 1 0 0,0 1 0 0 0,1-1 0 0 0,-1 1 0 0 0,1-1-1 0 0,-1 1 1 0 0,1 0 0 0 0,0-1 0 0 0,0 1 0 0 0,0-1-1 0 0,0 1 1 0 0,1-1 0 0 0,-1 1 0 0 0,1-1-1 0 0,0 2-1 0 0,2 4 6 0 0,-1-3 4 0 0,0 0 0 0 0,0 1-1 0 0,1-1 1 0 0,-1 0 0 0 0,1 0-1 0 0,1-1 1 0 0,-1 1 0 0 0,1 0 0 0 0,0-1-1 0 0,0 0 1 0 0,0 0 0 0 0,0 0-1 0 0,1-1 1 0 0,-1 1 0 0 0,1-1-1 0 0,0 0 1 0 0,0 0 0 0 0,0-1-1 0 0,1 0 1 0 0,-1 0 0 0 0,0 0-1 0 0,3 0-9 0 0,124 15 825 0 0,-123-17-716 0 0,1-1 0 0 0,-1 0 1 0 0,0 0-1 0 0,0-1 0 0 0,0 0 0 0 0,0 0 0 0 0,0-1 0 0 0,0 0 1 0 0,-1-1-1 0 0,1 0 0 0 0,-1 0 0 0 0,0-1 0 0 0,0 0 1 0 0,-1 0-1 0 0,1-1 0 0 0,-1 0 0 0 0,0 0 0 0 0,-1-1 1 0 0,0 0-1 0 0,0 0 0 0 0,0-1 0 0 0,-1 1 0 0 0,0-1 1 0 0,4-8-110 0 0,-6 7 39 0 0,-1 0 1 0 0,0-1-1 0 0,0 1 1 0 0,-1-1-1 0 0,0 1 1 0 0,0-1-1 0 0,-1 0 1 0 0,0 1-1 0 0,-1-1 1 0 0,0 1-1 0 0,-1-1 1 0 0,0 1-1 0 0,0-1 1 0 0,-1 1-1 0 0,0 0 1 0 0,-1 0-1 0 0,0 0 1 0 0,0 1-1 0 0,-1-1 1 0 0,-4-5-40 0 0,5 9-130 0 0,-1 0 0 0 0,1 1-1 0 0,-1-1 1 0 0,0 1 0 0 0,0 0 0 0 0,0 0 0 0 0,-1 0 0 0 0,1 1 0 0 0,-1 0 0 0 0,0 0 0 0 0,0 0 0 0 0,0 1 0 0 0,0 0 0 0 0,0 0 0 0 0,-1 0 0 0 0,1 1 0 0 0,-1 0 0 0 0,1 0 0 0 0,-1 1-1 0 0,-3 0 131 0 0,-35 5-2984 0 0,16 5-4748 0 0,15-2-4443 0 0</inkml:trace>
  <inkml:trace contextRef="#ctx0" brushRef="#br0" timeOffset="653.499">0 832 10018 0 0,'0'0'2973'0'0,"0"0"-1069"0"0,0 0-618 0 0,0 0-113 0 0,0 0 17 0 0,0 0-22 0 0,0 0-65 0 0,0 0-83 0 0,34 5-91 0 0,112 15-67 0 0,-22-26 376 0 0,-95 1-978 0 0,142-29 1805 0 0,147-51-2065 0 0,4-1 194 0 0,-3 40-1647 0 0,-197 33-7880 0 0,-94 9-2959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52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64 0 0 0,'0'0'657'0'0,"0"0"386"0"0,0 0 378 0 0,0 0 316 0 0,0 0 193 0 0,0 0 0 0 0,0 0-223 0 0,0 0-279 0 0,0 0-234 0 0,0 0-190 0 0,2-9-76 0 0,6-27-56 0 0,-8 36-721 0 0,0-1-1 0 0,0 0 1 0 0,-1 0-1 0 0,1 0 1 0 0,0 0-1 0 0,0 0 1 0 0,-1 1-1 0 0,1-1 1 0 0,0 0-1 0 0,-1 0 1 0 0,1 1-1 0 0,-1-1 1 0 0,1 0-1 0 0,-1 0 1 0 0,1 1-1 0 0,-1-1 1 0 0,1 1-1 0 0,-1-1 1 0 0,0 0-1 0 0,1 1 1 0 0,-1-1-1 0 0,0 1 1 0 0,1-1-1 0 0,-1 1 1 0 0,0 0-1 0 0,0-1 1 0 0,0 1-1 0 0,1 0 1 0 0,-1 0-1 0 0,0-1 1 0 0,0 1-1 0 0,0 0 1 0 0,0 0-1 0 0,0 0 1 0 0,1 0-1 0 0,-1 0 1 0 0,0 0-1 0 0,0 0 0 0 0,0 0 1 0 0,0 1-1 0 0,0-1 1 0 0,1 0-1 0 0,-1 0 1 0 0,0 1-1 0 0,0-1-150 0 0,-3 1 553 0 0,-6 1-368 0 0,0 2 1 0 0,0-1 0 0 0,0 1 0 0 0,1 1-1 0 0,-1 0 1 0 0,1 0 0 0 0,1 1 0 0 0,-1 0-1 0 0,1 0 1 0 0,0 1 0 0 0,0 0-1 0 0,1 1 1 0 0,-1 0 0 0 0,2 0 0 0 0,-1 0-1 0 0,-3 8-185 0 0,6-12 93 0 0,-76 143 883 0 0,60-97-807 0 0,2 1 0 0 0,2 0 0 0 0,3 1 0 0 0,1 0-1 0 0,3 1 1 0 0,3 1 0 0 0,0 24-169 0 0,5-57 57 0 0,1-1-1 0 0,0 1 1 0 0,2-1-1 0 0,0 0 1 0 0,2 1-1 0 0,0-1 1 0 0,1-1-1 0 0,7 20-56 0 0,1-8 120 0 0,1 1 0 0 0,1-2 0 0 0,2 0 0 0 0,1-1-1 0 0,1-1 1 0 0,1 0 0 0 0,2-2 0 0 0,6 6-120 0 0,-22-25 43 0 0,0 0 0 0 0,0 0 1 0 0,1 0-1 0 0,0 0 0 0 0,0-1 0 0 0,1-1 0 0 0,0 1 0 0 0,0-1 1 0 0,0 0-1 0 0,0-1 0 0 0,1 0 0 0 0,0 0 0 0 0,0-1 1 0 0,0 0-1 0 0,0 0 0 0 0,2-1-43 0 0,1-7-2905 0 0,-6-5-2992 0 0,-3 6-3694 0 0</inkml:trace>
  <inkml:trace contextRef="#ctx0" brushRef="#br0" timeOffset="59688.303">1075 627 0 0 0,'0'0'569'0'0,"0"0"305"0"0,0 0 310 0 0,0 0 403 0 0,0 0 344 0 0,0 0 135 0 0,0 0-119 0 0,0 0-284 0 0,0 0-307 0 0,0 0-239 0 0,-5-3-153 0 0,-83-17 4221 0 0,-18 35-2327 0 0,68 1-2461 0 0,1 1 0 0 0,1 2 1 0 0,1 2-1 0 0,1 1 0 0 0,1 1 0 0 0,-30 28-397 0 0,55-46 37 0 0,1 1 0 0 0,1-1-1 0 0,-1 1 1 0 0,1 0 0 0 0,0 1 0 0 0,0 0-1 0 0,1 0 1 0 0,0 0 0 0 0,0 0 0 0 0,1 1-1 0 0,0 0 1 0 0,0 0 0 0 0,1 0-1 0 0,0 0 1 0 0,0 1 0 0 0,1-1 0 0 0,0 1-1 0 0,1-1 1 0 0,0 1 0 0 0,0 0 0 0 0,1 0-1 0 0,0 1-36 0 0,2-5 18 0 0,0 0 0 0 0,1-1 0 0 0,0 1 0 0 0,0-1 0 0 0,1 0 0 0 0,-1 0 0 0 0,1 0 0 0 0,0 0 0 0 0,0 0 0 0 0,0-1 0 0 0,0 0 0 0 0,1 0-1 0 0,-1 0 1 0 0,1 0 0 0 0,0-1 0 0 0,0 0 0 0 0,0 0 0 0 0,0 0 0 0 0,0 0 0 0 0,0-1 0 0 0,0 0 0 0 0,1 0 0 0 0,-1 0 0 0 0,0-1 0 0 0,1 0 0 0 0,-1 0 0 0 0,0 0 0 0 0,1-1-1 0 0,4-1-17 0 0,10 0 58 0 0,-1-1 0 0 0,0-1 0 0 0,1-1 0 0 0,-1-1 0 0 0,-1 0-1 0 0,1-1 1 0 0,-1-1 0 0 0,-1-1 0 0 0,0-1 0 0 0,0 0 0 0 0,15-13-58 0 0,5-4 103 0 0,-2-2 1 0 0,0-2-1 0 0,-3-1 1 0 0,0-2-1 0 0,22-31-103 0 0,-36 42 51 0 0,-6 9 8 0 0,0-1-1 0 0,-1 0 1 0 0,-1-1-1 0 0,0 0 1 0 0,-1 0-1 0 0,-1-1 0 0 0,0-1 1 0 0,-1-1-59 0 0,-7 20 7 0 0,-1-1-1 0 0,1 0 1 0 0,0 1 0 0 0,0-1 0 0 0,0 1-1 0 0,-1-1 1 0 0,1 1 0 0 0,0-1-1 0 0,-1 0 1 0 0,1 1 0 0 0,0-1 0 0 0,-1 0-1 0 0,1 1 1 0 0,0-1 0 0 0,-1 0 0 0 0,1 1-1 0 0,-1-1 1 0 0,1 0 0 0 0,-1 0 0 0 0,1 0-1 0 0,-1 1 1 0 0,1-1 0 0 0,0 0 0 0 0,-1 0-1 0 0,1 0 1 0 0,-1 0 0 0 0,1 0 0 0 0,-1 0-1 0 0,1 0 1 0 0,-1 0 0 0 0,1 0 0 0 0,-1 0-1 0 0,1 0 1 0 0,-1 0 0 0 0,1 0 0 0 0,-1 0-1 0 0,1-1 1 0 0,-1 1 0 0 0,1 0-1 0 0,-1 0 1 0 0,1-1 0 0 0,0 1 0 0 0,-1 0-1 0 0,1 0 1 0 0,-1-1 0 0 0,1 1 0 0 0,0 0-1 0 0,-1-1 1 0 0,1 1 0 0 0,0-1 0 0 0,-1 1-1 0 0,1 0 1 0 0,0-1 0 0 0,0 1 0 0 0,0-1-1 0 0,-1 1 1 0 0,1-1 0 0 0,0 1 0 0 0,0-1-1 0 0,0 1 1 0 0,0-1 0 0 0,0 1 0 0 0,0-1-1 0 0,0 1 1 0 0,0-1 0 0 0,0 1 0 0 0,0-1-1 0 0,0 1 1 0 0,0-1-7 0 0,-33 24-102 0 0,26-14 108 0 0,0-1 0 0 0,1 1 1 0 0,0 0-1 0 0,0 1 1 0 0,1 0-1 0 0,0 0 0 0 0,0 0 1 0 0,1 0-1 0 0,1 0 1 0 0,0 1-1 0 0,0 0 0 0 0,1-1 1 0 0,0 1-1 0 0,1 0 1 0 0,1 0-1 0 0,-1 0 0 0 0,2 0 1 0 0,-1 0-1 0 0,2 0 1 0 0,0 4-7 0 0,-1 25 24 0 0,22 84 53 0 0,-4-97-1296 0 0,-5-34-6945 0 0,-12 6 3325 0 0,2 1-7535 0 0</inkml:trace>
  <inkml:trace contextRef="#ctx0" brushRef="#br0" timeOffset="60257.78">1818 531 5001 0 0,'0'0'2627'0'0,"0"0"-373"0"0,0 0-211 0 0,0 0-37 0 0,0 0-91 0 0,0 0-183 0 0,0 0-290 0 0,0 0-336 0 0,0 0-230 0 0,0 0-219 0 0,0 0-118 0 0,0 0-60 0 0,-8-2-70 0 0,-68 7 720 0 0,-11 37 88 0 0,78-37-1102 0 0,-3 2-11 0 0,-1 0 0 0 0,2 0 0 0 0,-1 1 0 0 0,1 1 1 0 0,0 0-1 0 0,1 0 0 0 0,0 1 0 0 0,-6 8-104 0 0,15-17 2 0 0,0 1 0 0 0,1-1 0 0 0,-1 1 0 0 0,1 0-1 0 0,-1-1 1 0 0,1 1 0 0 0,0 0 0 0 0,-1-1 0 0 0,1 1-1 0 0,0 0 1 0 0,0-1 0 0 0,0 1 0 0 0,0 0 0 0 0,1-1 0 0 0,-1 1-1 0 0,0 0 1 0 0,1-1 0 0 0,-1 1 0 0 0,1 0 0 0 0,-1-1-1 0 0,1 1 1 0 0,0-1 0 0 0,0 1 0 0 0,0-1 0 0 0,0 1 0 0 0,0-1-1 0 0,0 0 1 0 0,0 1 0 0 0,0-1 0 0 0,0 0 0 0 0,1 0-1 0 0,-1 0 1 0 0,0 0 0 0 0,1 0 0 0 0,-1 0 0 0 0,1 0 0 0 0,0 0-2 0 0,57 29 82 0 0,-42-24-14 0 0,-11-5-43 0 0,0 0 1 0 0,0 0 0 0 0,-1 1 0 0 0,1 0 0 0 0,-1 0 0 0 0,1 1 0 0 0,-1-1 0 0 0,0 1 0 0 0,0 0 0 0 0,0 1 0 0 0,0-1 0 0 0,-1 1 0 0 0,1 0 0 0 0,-1 0 0 0 0,0 1 0 0 0,0-1 0 0 0,0 1 0 0 0,-1 0 0 0 0,0 0 0 0 0,0 0 0 0 0,0 0-1 0 0,1 4-25 0 0,-4-6 52 0 0,0 1-1 0 0,0-1 0 0 0,0 0 1 0 0,-1 0-1 0 0,1 0 0 0 0,-1 0 1 0 0,0 0-1 0 0,0 0 0 0 0,0 0 1 0 0,0 0-1 0 0,-1 0 0 0 0,1 0 1 0 0,-1-1-1 0 0,0 1 0 0 0,0 0 1 0 0,0-1-1 0 0,0 1 0 0 0,0-1 1 0 0,0 0-1 0 0,0 0 0 0 0,-1 0 1 0 0,1 0-1 0 0,-1 0 0 0 0,0-1 1 0 0,-2 2-52 0 0,-77 37 181 0 0,75-37-147 0 0,-159 39-59 0 0,115-41-622 0 0,61-20-3164 0 0,15 0 842 0 0,-11 9-169 0 0,0 0-4178 0 0,-3 2-3445 0 0</inkml:trace>
  <inkml:trace contextRef="#ctx0" brushRef="#br0" timeOffset="60821.947">2150 558 3793 0 0,'0'0'2383'0'0,"0"0"-189"0"0,0 0-8 0 0,0 0 23 0 0,0 0-115 0 0,0 0-256 0 0,0 0-411 0 0,0 0-400 0 0,0 0-247 0 0,0 0-137 0 0,0 0-22 0 0,0 0-3 0 0,0 0-1 0 0,4-5-3 0 0,13-13-45 0 0,-13 14-54 0 0,-4 4-66 0 0,0 0-35 0 0,0 0-45 0 0,0 0-65 0 0,-24 0 556 0 0,-67 30-89 0 0,13 35-213 0 0,77-60-555 0 0,0 0 1 0 0,1 0 0 0 0,-1 0 0 0 0,1 0 0 0 0,0-1-1 0 0,1 1 1 0 0,-1 0 0 0 0,1 0 0 0 0,0 0 0 0 0,0 0 0 0 0,1-1-1 0 0,-1 1 1 0 0,1 0 0 0 0,0-1 0 0 0,0 0 0 0 0,1 1-1 0 0,-1-1 1 0 0,1 0 0 0 0,0 0 0 0 0,0 0 0 0 0,0-1-1 0 0,1 1 1 0 0,-1-1 0 0 0,1 0 0 0 0,0 0 0 0 0,0 0 0 0 0,0 0-1 0 0,4 2-3 0 0,-4-2 33 0 0,-1 0 0 0 0,0 1 0 0 0,0 0 0 0 0,0 0 0 0 0,0 0 0 0 0,0 0 0 0 0,-1 0 0 0 0,1 1 0 0 0,-1-1 0 0 0,-1 1 0 0 0,1 0 0 0 0,0-1 0 0 0,-1 1 1 0 0,0 0-1 0 0,0 0 0 0 0,-1 0 0 0 0,1 0 0 0 0,-1 0 0 0 0,0 0 0 0 0,-1-1 0 0 0,1 1 0 0 0,-1 0 0 0 0,0 0 0 0 0,0 0 0 0 0,0 0 0 0 0,-1-1 0 0 0,1 1 0 0 0,-1 0 0 0 0,0-1 0 0 0,-1 0 0 0 0,1 1 0 0 0,-1-1 0 0 0,0 0 0 0 0,0 0 0 0 0,0 0 0 0 0,0-1 0 0 0,-1 1 0 0 0,0-1 0 0 0,1 0 0 0 0,-1 0 0 0 0,0 0 0 0 0,-1-1 0 0 0,1 1 0 0 0,0-1 0 0 0,-1 0-33 0 0,-13 10 4 0 0,-1-2 1 0 0,0 0-1 0 0,0-1 0 0 0,-1-1 1 0 0,0-1-1 0 0,0 0 0 0 0,-1-2 1 0 0,0 0-1 0 0,0-2 0 0 0,0 0 1 0 0,0-1-1 0 0,-5-1-4 0 0,25-1-108 0 0,0-1 1 0 0,0 1-1 0 0,-1-1 0 0 0,1 1 0 0 0,0-1 1 0 0,0 1-1 0 0,0-1 0 0 0,0 1 0 0 0,0-1 1 0 0,0 0-1 0 0,0 0 0 0 0,0 0 0 0 0,0 1 1 0 0,0-1-1 0 0,1 0 0 0 0,-1 0 1 0 0,0 0-1 0 0,0 0 0 0 0,1 0 0 0 0,-1-1 1 0 0,1 1-1 0 0,-1 0 0 0 0,1 0 0 0 0,-1 0 1 0 0,1 0-1 0 0,0-1 0 0 0,0 1 0 0 0,0 0 1 0 0,-1 0-1 0 0,1-1 0 0 0,0 1 1 0 0,0 0-1 0 0,1 0 0 0 0,-1 0 0 0 0,0-1 1 0 0,0 1-1 0 0,1 0 0 0 0,-1 0 0 0 0,0 0 1 0 0,1-1-1 0 0,-1 1 0 0 0,1 0 0 0 0,0 0 1 0 0,-1 0-1 0 0,1 0 0 0 0,0 0 1 0 0,0 0-1 0 0,-1 0 0 0 0,1 0 0 0 0,0 0 1 0 0,0 1-1 0 0,0-1 0 0 0,0 0 0 0 0,0 1 1 0 0,1-1 107 0 0,8-8-5119 0 0,-3 2-6789 0 0</inkml:trace>
  <inkml:trace contextRef="#ctx0" brushRef="#br0" timeOffset="61322.159">2244 689 3057 0 0,'0'0'1969'0'0,"0"0"-258"0"0,0 0-72 0 0,0 0 87 0 0,0 0 21 0 0,0 0-102 0 0,0 0-229 0 0,0 0-331 0 0,0 0-284 0 0,0 0-192 0 0,0 0-92 0 0,0 0-12 0 0,0 0 40 0 0,8-7 90 0 0,21-17 98 0 0,-33 55 1925 0 0,-1-16-2386 0 0,0 0-1 0 0,1 1 1 0 0,1-1 0 0 0,0 1-1 0 0,1 0 1 0 0,1 0-1 0 0,0 0 1 0 0,2 0-1 0 0,-1 0 1 0 0,2-1 0 0 0,2 8-272 0 0,-2-18 58 0 0,0-1 1 0 0,0 0 0 0 0,1 0-1 0 0,-1-1 1 0 0,1 1 0 0 0,0 0-1 0 0,0-1 1 0 0,1 0 0 0 0,-1 1-1 0 0,1-1 1 0 0,-1-1 0 0 0,1 1-1 0 0,0-1 1 0 0,0 1 0 0 0,0-1-1 0 0,0 0 1 0 0,1 0 0 0 0,-1-1-1 0 0,0 1 1 0 0,1-1 0 0 0,0 0 0 0 0,-1 0-1 0 0,1-1 1 0 0,-1 1 0 0 0,1-1-1 0 0,0 0 1 0 0,-1 0 0 0 0,1-1-1 0 0,0 0 1 0 0,-1 1 0 0 0,1-1-1 0 0,-1-1 1 0 0,1 1 0 0 0,-1-1-1 0 0,0 1 1 0 0,0-1 0 0 0,1-1-1 0 0,-1 1 1 0 0,-1 0 0 0 0,1-1-1 0 0,0 0 1 0 0,1-1-59 0 0,7-4 84 0 0,0 0 0 0 0,-1-1-1 0 0,0-1 1 0 0,0 1 0 0 0,-1-1-1 0 0,-1-1 1 0 0,0 0 0 0 0,0-1 0 0 0,-1 1-1 0 0,0-2 1 0 0,-1 1 0 0 0,-1-1-1 0 0,0 0 1 0 0,0 0 0 0 0,-2-1 0 0 0,1 1-1 0 0,-2-1 1 0 0,0 0 0 0 0,0 0-1 0 0,-2-1 1 0 0,1 1 0 0 0,-2-2-84 0 0,0 10 409 0 0,0-8-1918 0 0,-4 23-1740 0 0,3-4 2402 0 0,-1 5-1100 0 0,-1-3-2878 0 0,-2 1-7210 0 0</inkml:trace>
  <inkml:trace contextRef="#ctx0" brushRef="#br0" timeOffset="61954.128">2720 947 8146 0 0,'0'0'2230'0'0,"0"0"-331"0"0,0 0-83 0 0,0 0 3 0 0,0 0 3 0 0,0 0-61 0 0,0 0-173 0 0,0 0-243 0 0,0 0-211 0 0,0 0-182 0 0,0 0-169 0 0,0 0-139 0 0,4-6-111 0 0,25-54 673 0 0,-21 33-944 0 0,2-1 0 0 0,1 2 0 0 0,2 0 0 0 0,0 0 0 0 0,1 1 0 0 0,2 1 0 0 0,7-9-262 0 0,-19 27 17 0 0,-1 0-12 0 0,0 1 1 0 0,1 0-1 0 0,-1 0 1 0 0,1 0-1 0 0,0 0 0 0 0,0 0 1 0 0,1 1-1 0 0,-1 0 1 0 0,1 0-1 0 0,0 0 0 0 0,0 0 1 0 0,0 1-1 0 0,1 0 1 0 0,-1 0-1 0 0,1 0 0 0 0,0 1 1 0 0,0 0-1 0 0,5-2-5 0 0,2 36 10 0 0,-9 180-12 0 0,-4-211 2 0 0,0-1-1 0 0,0 1 0 0 0,0 0 0 0 0,0-1 0 0 0,0 1 0 0 0,0 0 1 0 0,1 0-1 0 0,-1-1 0 0 0,0 1 0 0 0,0 0 0 0 0,1-1 0 0 0,-1 1 1 0 0,1-1-1 0 0,-1 1 0 0 0,0 0 0 0 0,1-1 0 0 0,-1 1 1 0 0,1-1-1 0 0,-1 1 0 0 0,1-1 0 0 0,-1 1 0 0 0,1-1 0 0 0,0 0 1 0 0,-1 1-1 0 0,1-1 0 0 0,0 0 0 0 0,-1 1 0 0 0,1-1 1 0 0,0 0-1 0 0,-1 0 0 0 0,1 1 0 0 0,0-1 0 0 0,-1 0 0 0 0,1 0 1 0 0,0 0-1 0 0,0 0 0 0 0,-1 0 0 0 0,1 0 0 0 0,0 0 1 0 0,-1 0-1 0 0,1 0 0 0 0,0-1 0 0 0,0 1 0 0 0,-1 0 0 0 0,1 0 1 0 0,0-1-1 0 0,-1 1 0 0 0,1 0 0 0 0,-1-1 0 0 0,1 1 0 0 0,0-1 1 0 0,-1 1-1 0 0,1 0 0 0 0,-1-1 1 0 0,32-27 2 0 0,54-87 30 0 0,-72 96-35 0 0,1 1-1 0 0,0 1 1 0 0,1 0 0 0 0,1 1 0 0 0,0 1 0 0 0,15-10 3 0 0,0 16-21 0 0,-26 32 27 0 0,-5 77 33 0 0,-2-78-37 0 0,0 1-1 0 0,2 0 1 0 0,1 0-1 0 0,0-1 1 0 0,2 1-1 0 0,2 7-1 0 0,21 4-720 0 0,-27-30 686 0 0,0-3-3151 0 0,0-1-6452 0 0,0 0-2848 0 0</inkml:trace>
  <inkml:trace contextRef="#ctx0" brushRef="#br0" timeOffset="62600.236">3562 739 5697 0 0,'0'0'2546'0'0,"0"0"-563"0"0,0 0-369 0 0,0 0-138 0 0,0 0-62 0 0,0 0-106 0 0,0 0-169 0 0,0 0-188 0 0,0 0-112 0 0,0 0-12 0 0,0 0-21 0 0,0 0-57 0 0,0 0-61 0 0,-1 13-81 0 0,-14 85 875 0 0,-11-24-85 0 0,16-90-4878 0 0,6-7-2820 0 0,2 12-305 0 0,2 3-2529 0 0</inkml:trace>
  <inkml:trace contextRef="#ctx0" brushRef="#br0" timeOffset="62749.134">3581 338 7378 0 0,'0'0'2168'0'0,"0"0"-504"0"0,0 0-255 0 0,0 0-113 0 0,0 0-208 0 0,0 0-352 0 0,0 0-344 0 0,0 0-384 0 0,0 0-208 0 0,0 0-176 0 0,0 0-200 0 0,0 0-368 0 0,0 0-1216 0 0,0 0-3314 0 0,-19 54-935 0 0</inkml:trace>
  <inkml:trace contextRef="#ctx0" brushRef="#br0" timeOffset="63170.034">3741 920 5593 0 0,'0'0'4868'0'0,"0"0"-2140"0"0,0 0-950 0 0,0 0-277 0 0,0 0-188 0 0,0 0-131 0 0,0 0-93 0 0,0 0-167 0 0,0 0-181 0 0,0 0-137 0 0,0 0-61 0 0,0 0-79 0 0,12-25-78 0 0,57-115 178 0 0,-19 59 27 0 0,-39 85-786 0 0,-5 22 135 0 0,-5 15 58 0 0,-2-35 6 0 0,1 0 0 0 0,-1 0 0 0 0,1 0 0 0 0,0-1-1 0 0,1 1 1 0 0,0 0 0 0 0,0 0 0 0 0,0 0 0 0 0,0 0-1 0 0,1 0 1 0 0,0-1 0 0 0,0 1 0 0 0,1-1 0 0 0,-1 0-1 0 0,1 1 1 0 0,0-1 0 0 0,1 0 0 0 0,-1-1 0 0 0,2 2-4 0 0,-2-4 86 0 0,1 0 0 0 0,0-1 0 0 0,0 1 0 0 0,0-1 0 0 0,0 0 1 0 0,0 0-1 0 0,0 0 0 0 0,0 0 0 0 0,0 0 0 0 0,0-1 0 0 0,0 0 0 0 0,0 0 1 0 0,0 0-1 0 0,0-1 0 0 0,0 1 0 0 0,0-1 0 0 0,1 0 0 0 0,-2 0 0 0 0,1 0 1 0 0,0-1-1 0 0,0 0 0 0 0,0 1 0 0 0,-1-1 0 0 0,1 0 0 0 0,-1-1 1 0 0,1 1-1 0 0,-1-1 0 0 0,0 1 0 0 0,0-1 0 0 0,0 0 0 0 0,0 0 0 0 0,-1 0 1 0 0,1-1-1 0 0,-1 1 0 0 0,1-1-86 0 0,2-2 7 0 0,0 0 1 0 0,-1 0-1 0 0,0 0 0 0 0,0 0 1 0 0,0-1-1 0 0,-1 0 0 0 0,0 1 1 0 0,0-1-1 0 0,0-1 0 0 0,-1 1 1 0 0,0 0-1 0 0,-1 0 0 0 0,0-1 1 0 0,0 1-1 0 0,0-1 0 0 0,-1 1 1 0 0,0-1-1 0 0,0 1 0 0 0,-1-1 1 0 0,0 1-1 0 0,-1-1 0 0 0,0-3-7 0 0,-3 7-1087 0 0,3 2-1545 0 0,1 0-6519 0 0,1 2-3141 0 0</inkml:trace>
  <inkml:trace contextRef="#ctx0" brushRef="#br0" timeOffset="63919.82">4606 600 0 0 0,'0'0'1270'0'0,"0"0"306"0"0,0 0 362 0 0,0 0 302 0 0,0 0 133 0 0,0 0-74 0 0,0 0-240 0 0,0 0-316 0 0,0 0-293 0 0,0 0-234 0 0,0 0-155 0 0,0 0-114 0 0,0 0-91 0 0,-6-7-69 0 0,-20-18-99 0 0,-31 18 1528 0 0,47 10-2108 0 0,1-1 0 0 0,-1 1 1 0 0,0 1-1 0 0,1 0 1 0 0,0 0-1 0 0,0 1 0 0 0,0 0 1 0 0,1 0-1 0 0,0 1 1 0 0,0 1-1 0 0,0-1 0 0 0,1 1 1 0 0,-1 0-1 0 0,-4 8-108 0 0,4-7 3 0 0,0 1 0 0 0,0 0-1 0 0,1 1 1 0 0,0 0 0 0 0,1 0-1 0 0,0 1 1 0 0,1-1 0 0 0,0 1-1 0 0,1 0 1 0 0,0 1 0 0 0,0-1-1 0 0,1 1 1 0 0,1-1 0 0 0,0 1-1 0 0,1 0 1 0 0,0 0 0 0 0,1 0-1 0 0,0 1-2 0 0,1-10 2 0 0,1 0-1 0 0,-1-1 1 0 0,1 1 0 0 0,0-1-1 0 0,0 1 1 0 0,0-1-1 0 0,0 0 1 0 0,0 1 0 0 0,0-1-1 0 0,1 0 1 0 0,-1-1-1 0 0,0 1 1 0 0,1 0 0 0 0,0-1-1 0 0,-1 1 1 0 0,1-1-1 0 0,0 0 1 0 0,0 0 0 0 0,0 0-1 0 0,0 0 1 0 0,0-1-1 0 0,0 1 1 0 0,0-1 0 0 0,0 0-1 0 0,0 1 1 0 0,0-2-1 0 0,0 1 1 0 0,0 0 0 0 0,0 0-1 0 0,0-1 1 0 0,0 0-1 0 0,0 1 1 0 0,0-1 0 0 0,0-1-1 0 0,0 1 1 0 0,-1 0-1 0 0,1 0 1 0 0,0-1 0 0 0,-1 0-1 0 0,2 0-1 0 0,34-24 127 0 0,-1-1 0 0 0,-1-2 1 0 0,-2-1-1 0 0,-1-2 0 0 0,-1-2 0 0 0,-2 0 0 0 0,0-3-127 0 0,18-6 523 0 0,-31 75-373 0 0,-9-2-91 0 0,-3 1-1 0 0,0 0 1 0 0,-2 0-1 0 0,-2 1 1 0 0,0 5-59 0 0,1 36 38 0 0,4 254-58 0 0,-9-296 21 0 0,0 0 0 0 0,-2 0-1 0 0,-2 0 1 0 0,-1-1 0 0 0,-1 0 0 0 0,-1 0-1 0 0,-2-1 1 0 0,-1 0 0 0 0,-1-1 0 0 0,-2-1 0 0 0,-1 0-1 0 0,-9 11 0 0 0,15-24 2 0 0,0-1 0 0 0,-1 0-1 0 0,-1-1 1 0 0,0-1 0 0 0,0 0-1 0 0,-1 0 1 0 0,-1-2 0 0 0,0 1-1 0 0,0-2 1 0 0,0 0 0 0 0,-1-1-1 0 0,-14 4-1 0 0,28-10 1 0 0,0 1 0 0 0,0-1 0 0 0,0 0 0 0 0,-1 0 0 0 0,1 0 0 0 0,0-1 0 0 0,0 1-1 0 0,-1 0 1 0 0,1-1 0 0 0,0 0 0 0 0,-1 1 0 0 0,1-1 0 0 0,-1 0 0 0 0,1 0 0 0 0,0 0 0 0 0,-1-1-1 0 0,1 1 1 0 0,0-1 0 0 0,-1 1 0 0 0,1-1 0 0 0,0 0 0 0 0,0 1 0 0 0,0-1 0 0 0,-1-1 0 0 0,1 1-1 0 0,0 0 1 0 0,0 0 0 0 0,0-1 0 0 0,1 1 0 0 0,-1-1 0 0 0,0 1 0 0 0,0-1 0 0 0,1 0 0 0 0,-1 0-1 0 0,1 0 1 0 0,0 0 0 0 0,0 0 0 0 0,-1 0 0 0 0,1 0 0 0 0,0 0 0 0 0,1 0 0 0 0,-1-1 0 0 0,0 1-1 0 0,1 0 1 0 0,-1-1 0 0 0,1 1 0 0 0,0 0 0 0 0,-1-1 0 0 0,1 1 0 0 0,0 0 0 0 0,1-1-1 0 0,3-30 0 0 0,2 1 0 0 0,1 0 0 0 0,2 0 0 0 0,1 1 0 0 0,2 0 0 0 0,0 0 0 0 0,2 2 0 0 0,2-1 0 0 0,0 2 0 0 0,2 0 0 0 0,14-16 0 0 0,110-166-673 0 0,-78 121-5454 0 0,-53 74-1252 0 0,-1 6-4939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4:00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82 640 5161 0 0,'0'0'3079'0'0,"0"0"-499"0"0,0 0-325 0 0,0 0-167 0 0,0 0-155 0 0,0 0-226 0 0,0 0-312 0 0,0 0-268 0 0,0 0-163 0 0,0 0-123 0 0,0 0-129 0 0,0 0-183 0 0,0 0-164 0 0,-3 17-124 0 0,-9 52-79 0 0,-8-11 708 0 0,9-32-2879 0 0,9-4-5724 0 0,2-21-3781 0 0</inkml:trace>
  <inkml:trace contextRef="#ctx0" brushRef="#br0" timeOffset="242.6">151 320 11026 0 0,'0'0'5594'0'0,"0"0"-4458"0"0,0 0-488 0 0,0 0-168 0 0,0 0-272 0 0,0 0-192 0 0,0 0-160 0 0,0 0-144 0 0,0 0-72 0 0,0 0-120 0 0,0 0-232 0 0,0 0-921 0 0,0 0-3048 0 0,-42 24-6129 0 0</inkml:trace>
  <inkml:trace contextRef="#ctx0" brushRef="#br0" timeOffset="496.663">492 586 15315 0 0,'0'0'1383'0'0,"0"0"-435"0"0,0 0-163 0 0,0 0-36 0 0,0 0-9 0 0,0 0-32 0 0,0 0-97 0 0,0 0-160 0 0,0 0-148 0 0,0 0-89 0 0,-27 36-72 0 0,-81 107-53 0 0,81-93-40 0 0,27-47-32 0 0,0 0-1 0 0,1 1 1 0 0,-1-1-1 0 0,1 0 0 0 0,-1 0 1 0 0,1 0-1 0 0,0 0 0 0 0,0 0 1 0 0,0 0-1 0 0,1 0 0 0 0,-1 0 1 0 0,1 0-1 0 0,-1 0 1 0 0,1-1-1 0 0,0 1 0 0 0,0-1 1 0 0,0 1-1 0 0,1-1 0 0 0,-1 0 1 0 0,1 0-1 0 0,-1 0 0 0 0,1 0 1 0 0,-1 0-1 0 0,1 0 1 0 0,0-1-1 0 0,0 0 0 0 0,0 1 1 0 0,0-1-1 0 0,0 0 0 0 0,0 0 1 0 0,0-1-1 0 0,0 1 1 0 0,1-1-1 0 0,-1 1 0 0 0,0-1 1 0 0,0 0-1 0 0,1 0-16 0 0,7 0 165 0 0,1-1 0 0 0,-1 0 0 0 0,0 0 0 0 0,0-1 0 0 0,0-1 0 0 0,-1 0 0 0 0,1 0 0 0 0,0-1 0 0 0,-1 0 0 0 0,0-1 0 0 0,0 0 0 0 0,0-1 0 0 0,-1 0 0 0 0,6-5-165 0 0,-5 4 113 0 0,-3 3-29 0 0,0 0 0 0 0,0-1 0 0 0,-1 1 1 0 0,1-1-1 0 0,-1 0 0 0 0,0-1 0 0 0,-1 0 0 0 0,1 0 0 0 0,-1 0 0 0 0,0-1 0 0 0,0 1 0 0 0,-1-1 0 0 0,0 0 0 0 0,0 0 0 0 0,-1-1 0 0 0,0 1 0 0 0,0-1 0 0 0,-1 0 1 0 0,0 1-1 0 0,0-1 0 0 0,-1 0 0 0 0,0 0 0 0 0,0-1 0 0 0,-1-1-84 0 0,-2 6-50 0 0,-1-1-1 0 0,0 0 1 0 0,0 1 0 0 0,0 0 0 0 0,0-1-1 0 0,-1 1 1 0 0,1 1 0 0 0,-1-1 0 0 0,0 0-1 0 0,0 1 1 0 0,-1 0 0 0 0,1 0-1 0 0,-1 0 1 0 0,1 0 0 0 0,-1 1 0 0 0,0 0-1 0 0,0 0 1 0 0,0 0 0 0 0,0 1 0 0 0,0-1-1 0 0,0 1 1 0 0,-1 1 0 0 0,1-1 0 0 0,0 1-1 0 0,-1 0 1 0 0,1 0 0 0 0,0 0 0 0 0,-1 1-1 0 0,1-1 1 0 0,0 1 0 0 0,0 1 0 0 0,-2 0 50 0 0,-27 6-2652 0 0,15 1-3937 0 0,12-4-5295 0 0</inkml:trace>
  <inkml:trace contextRef="#ctx0" brushRef="#br0" timeOffset="931.573">866 833 15923 0 0,'0'0'1574'0'0,"0"0"-650"0"0,0 0-268 0 0,0 0 9 0 0,0 0 24 0 0,0 0 51 0 0,0 0 10 0 0,0 0-128 0 0,0 0-113 0 0,0 0-44 0 0,0 0-61 0 0,0 0-9 0 0,13-17-48 0 0,69-89 166 0 0,45-10-70 0 0,-126 116-449 0 0,-1-1 0 0 0,1 1 0 0 0,-1 0 0 0 0,1 0 1 0 0,0-1-1 0 0,-1 1 0 0 0,1 0 0 0 0,-1 0 0 0 0,1 0 0 0 0,0 0 0 0 0,-1 0 1 0 0,1 0-1 0 0,-1 0 0 0 0,1 0 0 0 0,0 0 0 0 0,-1 0 0 0 0,1 0 1 0 0,-1 0-1 0 0,1 0 0 0 0,0 0 0 0 0,-1 1 0 0 0,1-1 0 0 0,-1 0 0 0 0,1 0 1 0 0,-1 1-1 0 0,1-1 0 0 0,-1 0 0 0 0,1 1 0 0 0,-1-1 0 0 0,1 1 0 0 0,-1-1 1 0 0,1 0-1 0 0,-1 1 0 0 0,0-1 0 0 0,1 1 0 0 0,-1-1 0 0 0,0 1 1 0 0,1-1-1 0 0,-1 1 0 0 0,0 0 0 0 0,0-1 0 0 0,0 1 0 0 0,1-1 0 0 0,-1 1 1 0 0,0-1-1 0 0,0 1 0 0 0,0 0 0 0 0,0-1 0 0 0,0 1 0 0 0,0-1 0 0 0,0 1 1 0 0,0 0-1 0 0,0-1 0 0 0,0 1 0 0 0,-1-1 0 0 0,1 1 6 0 0,-1 49-24 0 0,0-35 18 0 0,0 0 6 0 0,0-13-1 0 0,1 1 0 0 0,0-1 1 0 0,-1 0-1 0 0,1 1 1 0 0,0-1-1 0 0,0 0 1 0 0,0 1-1 0 0,1-1 1 0 0,-1 0-1 0 0,0 1 1 0 0,1-1-1 0 0,0 0 1 0 0,-1 1-1 0 0,1-1 1 0 0,0 0-1 0 0,0 0 1 0 0,0 0-1 0 0,1 0 1 0 0,-1 0-1 0 0,0 0 1 0 0,1 0-1 0 0,-1 0 1 0 0,1-1-1 0 0,0 1 1 0 0,6 2 141 0 0,1 0-1 0 0,0-1 1 0 0,0 0 0 0 0,0 0-1 0 0,0-1 1 0 0,0-1 0 0 0,0 1-1 0 0,0-1 1 0 0,1-1 0 0 0,-1 0-1 0 0,0 0 1 0 0,1-1 0 0 0,-1 0-1 0 0,0-1 1 0 0,0 0 0 0 0,0 0-1 0 0,0-1 1 0 0,0 0 0 0 0,0 0-1 0 0,-1-1 1 0 0,0 0 0 0 0,1-1-1 0 0,4-4-140 0 0,-5 5 42 0 0,0-1-1 0 0,-1 0 0 0 0,1-1 1 0 0,-1 0-1 0 0,0 0 0 0 0,-1 0 1 0 0,0-1-1 0 0,0 0 1 0 0,0 0-1 0 0,-1-1 0 0 0,0 0 1 0 0,3-5-42 0 0,-1-4-403 0 0,0-3-2377 0 0,-1 7-6500 0 0,-4 9-3052 0 0</inkml:trace>
  <inkml:trace contextRef="#ctx0" brushRef="#br0" timeOffset="1597.678">1767 436 11170 0 0,'0'0'4572'0'0,"0"0"-2358"0"0,0 0-854 0 0,0 0-202 0 0,0 0-215 0 0,0 0-138 0 0,0 0-89 0 0,0 0-72 0 0,0 0-85 0 0,0 0-93 0 0,0 0-93 0 0,0 0-100 0 0,0 0-90 0 0,-27 27-60 0 0,-86 84-41 0 0,63-49 0 0 0,48-60-84 0 0,1 0-1 0 0,-1 0 1 0 0,1 0 0 0 0,-1 0-1 0 0,1 0 1 0 0,0 0 0 0 0,0 0-1 0 0,0 1 1 0 0,0-1 0 0 0,0 0-1 0 0,0 1 1 0 0,1-1 0 0 0,-1 1 0 0 0,1-1-1 0 0,-1 0 1 0 0,1 1 0 0 0,0-1-1 0 0,0 1 1 0 0,0-1 0 0 0,1 1-1 0 0,-1-1 1 0 0,0 1 0 0 0,1-1-1 0 0,0 0 1 0 0,-1 1 0 0 0,1-1 0 0 0,0 0-1 0 0,0 1 1 0 0,1-1 0 0 0,-1 0-1 0 0,0 0 1 0 0,1 0 0 0 0,-1 0-1 0 0,1 0 1 0 0,-1 0 0 0 0,1-1-1 0 0,0 1 1 0 0,0 0 0 0 0,0-1 0 0 0,0 0-1 0 0,0 1 1 0 0,0-1 0 0 0,0 0-1 0 0,1 0 1 0 0,-1 0 0 0 0,0 0-1 0 0,1-1 1 0 0,-1 1 2 0 0,13-1 36 0 0,0-1-1 0 0,0-1 0 0 0,0-1 1 0 0,0 0-1 0 0,-1 0 0 0 0,0-2 1 0 0,1 0-1 0 0,-2 0 0 0 0,1-1 1 0 0,-1-1-1 0 0,1 0 1 0 0,-2-1-1 0 0,1-1 0 0 0,-1 0 1 0 0,-1 0-1 0 0,0-1 0 0 0,0 0 1 0 0,-1-1-1 0 0,0-1 1 0 0,0 1-1 0 0,6-13-35 0 0,-17 99 20 0 0,1-72-24 0 0,1 0 0 0 0,0 1 0 0 0,0-1 0 0 0,0 0 0 0 0,0 1 0 0 0,1-1 0 0 0,-1 0 0 0 0,1 0 0 0 0,0 0-1 0 0,0 0 1 0 0,0 0 0 0 0,0-1 0 0 0,0 1 0 0 0,1-1 0 0 0,-1 1 0 0 0,1-1 0 0 0,-1 0 0 0 0,1 0 0 0 0,0 0 0 0 0,0 0 0 0 0,0 0 0 0 0,0-1 0 0 0,0 1 0 0 0,1-1 0 0 0,-1 0 0 0 0,0 0 0 0 0,1 0 0 0 0,-1-1 0 0 0,1 1-1 0 0,-1-1 1 0 0,0 0 0 0 0,1 1 0 0 0,-1-2 0 0 0,1 1 0 0 0,-1 0 0 0 0,1-1 0 0 0,-1 1 0 0 0,0-1 0 0 0,1 0 0 0 0,1-1 4 0 0,11 2 18 0 0,1-3 3 0 0,0-1 0 0 0,0 0 0 0 0,0-1 0 0 0,-1-1 0 0 0,0 0 0 0 0,0-1 0 0 0,0-1 0 0 0,-1 0 0 0 0,0-1 0 0 0,12-10-21 0 0,8-3 65 0 0,-5 4 75 0 0,-1-2 0 0 0,-1 0 1 0 0,-1-2-1 0 0,0-1 0 0 0,21-24-140 0 0,-37 32 34 0 0,1 1 0 0 0,-2-1-1 0 0,0-1 1 0 0,0 0 0 0 0,-2 0 0 0 0,0-1 0 0 0,-1 0-1 0 0,0-1 1 0 0,-2 1 0 0 0,0-1 0 0 0,-1 0 0 0 0,-1-1-1 0 0,0 1 1 0 0,-2 0 0 0 0,0-1 0 0 0,-1 1-1 0 0,-1-1 1 0 0,-1-3-34 0 0,2 16-6 0 0,-1 0 0 0 0,-1 0-1 0 0,1 0 1 0 0,-1 0 0 0 0,0 0 0 0 0,0 0-1 0 0,-1 1 1 0 0,1-1 0 0 0,-1 1-1 0 0,-1-1 1 0 0,1 1 0 0 0,-1 0 0 0 0,0 1-1 0 0,0-1 1 0 0,0 1 0 0 0,0-1-1 0 0,-1 1 1 0 0,0 0 0 0 0,0 1 0 0 0,0-1-1 0 0,0 1 1 0 0,-1 0 0 0 0,1 0 0 0 0,-1 1-1 0 0,0 0 1 0 0,0 0 0 0 0,0 0-1 0 0,0 1 1 0 0,0 0 0 0 0,0 0 0 0 0,-5 0 6 0 0,5 1-21 0 0,-1 0 1 0 0,0 1 0 0 0,1 0-1 0 0,-1 0 1 0 0,1 1 0 0 0,-1 0-1 0 0,1 0 1 0 0,0 1 0 0 0,-1-1-1 0 0,1 1 1 0 0,1 1 0 0 0,-1-1 0 0 0,0 1-1 0 0,1 0 1 0 0,0 0 0 0 0,0 1-1 0 0,0-1 1 0 0,0 1 0 0 0,1 0-1 0 0,0 0 1 0 0,0 1 0 0 0,0-1-1 0 0,0 1 1 0 0,1 0 0 0 0,0 0-1 0 0,-1 5 21 0 0,-1 5 10 0 0,2 0 0 0 0,0 0 0 0 0,1 0 0 0 0,0 0 0 0 0,2 0-1 0 0,-1 0 1 0 0,2 0 0 0 0,0 0 0 0 0,1 0 0 0 0,1 0-1 0 0,1 0 1 0 0,0-1 0 0 0,1 1 0 0 0,0-1 0 0 0,1 0 0 0 0,1-1-1 0 0,0 1 1 0 0,2 0-10 0 0,-2 1-2 0 0,22 47 252 0 0,3-2 0 0 0,3 0 0 0 0,3-3 0 0 0,43 52-250 0 0,140 182 775 0 0,-154-195-1579 0 0,-64-90-172 0 0,-3-6-2698 0 0,0-1-3615 0 0,-2 0-5289 0 0</inkml:trace>
  <inkml:trace contextRef="#ctx0" brushRef="#br0" timeOffset="5063.761">1 617 0 0 0,'0'0'336'0'0,"0"0"419"0"0,0 0 116 0 0,0 0 10 0 0,0 0-1 0 0,5-1-62 0 0,56-16 5199 0 0,-59 14 1514 0 0,-16 8-6712 0 0,14-4-684 0 0,0 26 3604 0 0,-18 100-1661 0 0,1 0-1471 0 0,11-62-326 0 0,6-65-305 0 0,0-1 1 0 0,0 1-1 0 0,0 0 0 0 0,-1 0 0 0 0,1 0 0 0 0,0 0 1 0 0,0 0-1 0 0,0-1 0 0 0,0 1 0 0 0,0 0 0 0 0,-1 0 1 0 0,1 0-1 0 0,0 0 0 0 0,0 0 0 0 0,0 0 0 0 0,0 0 1 0 0,-1-1-1 0 0,1 1 0 0 0,0 0 0 0 0,0 0 0 0 0,0 0 1 0 0,-1 0-1 0 0,1 0 0 0 0,0 0 0 0 0,0 0 0 0 0,0 0 1 0 0,-1 0-1 0 0,1 0 0 0 0,0 0 0 0 0,0 0 0 0 0,0 0 24 0 0,5-24-1878 0 0,-1 6-809 0 0,-2 10-1321 0 0,-2 4 415 0 0,2 0-7747 0 0</inkml:trace>
  <inkml:trace contextRef="#ctx0" brushRef="#br0" timeOffset="5561.936">132 263 0 0 0,'0'0'1414'0'0,"0"0"433"0"0,0 0 180 0 0,0 0-151 0 0,0 0-263 0 0,0 0-277 0 0,0 0-183 0 0,0 0-46 0 0,0 0-50 0 0,0 0-17 0 0,0 0-65 0 0,-10 5-87 0 0,-75 55 2327 0 0,86-60-3189 0 0,-1 0-1 0 0,1 0 0 0 0,-1 1 1 0 0,0-1-1 0 0,1 0 1 0 0,-1 0-1 0 0,0 0 0 0 0,1 0 1 0 0,-1 0-1 0 0,0 1 0 0 0,1-1 1 0 0,-1 0-1 0 0,0 0 1 0 0,0 1-1 0 0,1-1 0 0 0,-1 0 1 0 0,0 1-1 0 0,0-1 1 0 0,1 0-1 0 0,-1 1 0 0 0,0-1 1 0 0,0 0-1 0 0,0 1 0 0 0,0-1 1 0 0,0 0-1 0 0,1 1 1 0 0,-1-1-1 0 0,0 0 0 0 0,0 1 1 0 0,0-1-1 0 0,0 1 1 0 0,0-1-1 0 0,0 0 0 0 0,0 1 1 0 0,0-1-1 0 0,0 0 1 0 0,0 1-1 0 0,-1-1 0 0 0,1 1 1 0 0,0-1-1 0 0,0 0 0 0 0,0 1 1 0 0,0-1-1 0 0,0 0 1 0 0,-1 1-1 0 0,1-1 0 0 0,0 0 1 0 0,0 0-1 0 0,-1 1 1 0 0,1-1-1 0 0,0 0 0 0 0,0 0 1 0 0,-1 1-1 0 0,1-1 1 0 0,0 0-1 0 0,-1 0 0 0 0,1 1 1 0 0,0-1-1 0 0,-1 0 0 0 0,1 0 1 0 0,0 0-1 0 0,-1 0 1 0 0,1 0-1 0 0,-1 0 0 0 0,1 0 1 0 0,0 0-1 0 0,-1 0 1 0 0,1 0-26 0 0,31-10 787 0 0,72-76 1185 0 0,-138 84-941 0 0,26 7-1500 0 0,-4 3-1835 0 0,5-5-7353 0 0,8-3-1586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4:07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224 292 272 0 0,'0'0'1603'0'0,"0"0"-327"0"0,0 0-167 0 0,0 0-101 0 0,0 0-12 0 0,0 0-4 0 0,0 0 16 0 0,0 0 105 0 0,0 0 111 0 0,0 0 152 0 0,0 0 83 0 0,6 0-34 0 0,0 1-1031 0 0,0-1 1 0 0,0 0 0 0 0,0-1 0 0 0,1 1-1 0 0,-1-1 1 0 0,0-1 0 0 0,0 1 0 0 0,0-1-1 0 0,0 0 1 0 0,-1 0 0 0 0,1-1 0 0 0,0 1-1 0 0,1-3-394 0 0,152-102 2968 0 0,-152 102-2849 0 0,0-1 1 0 0,0 0-1 0 0,0 0 1 0 0,-1 0-1 0 0,0-1 1 0 0,0 0-1 0 0,0 0 1 0 0,-1-1-1 0 0,0 1 0 0 0,-1-1 1 0 0,0 0-1 0 0,0-1 1 0 0,-1 1-1 0 0,0-1 1 0 0,0 1-1 0 0,-1-1 1 0 0,0 0-1 0 0,0 0 1 0 0,-1 0-1 0 0,0-5-119 0 0,-18 15 657 0 0,-2 34-654 0 0,3 2 1 0 0,1 0-1 0 0,2 0 1 0 0,1 2 0 0 0,2-1-1 0 0,2 1 1 0 0,1 1-1 0 0,2-1 1 0 0,2 1 0 0 0,2 21-4 0 0,-5 12-2 0 0,-6 87-12 0 0,7-62 25 0 0,-5 0 1 0 0,-3-1-1 0 0,-5 0 0 0 0,-9 17-11 0 0,25-104 1 0 0,0 0-1 0 0,0-1 1 0 0,-1 1-1 0 0,-1-1 1 0 0,1 0 0 0 0,-2 0-1 0 0,1 0 1 0 0,-1-1 0 0 0,0 0-1 0 0,-1 1 1 0 0,0-2-1 0 0,-1 1 1 0 0,1-1 0 0 0,-1 0-1 0 0,-1 0 1 0 0,1-1 0 0 0,-1 0-1 0 0,0 0 1 0 0,-1 0-1 0 0,-106 17-65 0 0,111-23 62 0 0,-1 0 0 0 0,0 0 0 0 0,0 0 0 0 0,0 0 0 0 0,0-1 0 0 0,1 0 0 0 0,-1 0 0 0 0,0 0 0 0 0,1 0 0 0 0,-1-1 0 0 0,1 0 0 0 0,-1 0 0 0 0,1 0 0 0 0,0 0 0 0 0,0-1 0 0 0,0 0 0 0 0,0 1 0 0 0,0-2 0 0 0,1 1 0 0 0,-1 0 0 0 0,1-1 0 0 0,0 1 0 0 0,0-1 0 0 0,0 0 0 0 0,0 0 0 0 0,1 0 0 0 0,0-1 0 0 0,0 1 0 0 0,0 0 0 0 0,0-1 0 0 0,1 1 0 0 0,-1-3 3 0 0,0-2 0 0 0,1 0 0 0 0,0 0 0 0 0,0 0 1 0 0,1 0-1 0 0,0 0 0 0 0,0 0 1 0 0,1 0-1 0 0,1 0 0 0 0,-1 0 1 0 0,2 0-1 0 0,-1 0 0 0 0,1 1 1 0 0,0-1-1 0 0,1 1 0 0 0,0 0 1 0 0,0 0-1 0 0,1 0 0 0 0,2-2 0 0 0,106-127 12 0 0,116-48-476 0 0,-155 132-845 0 0,-38 28-2125 0 0,-1-1-6206 0 0,-30 22-1012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4:0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 2345 0 0,'0'0'2504'0'0,"0"0"-398"0"0,0 0-299 0 0,0 0-149 0 0,0 0-33 0 0,0 0 48 0 0,0 0-106 0 0,0 0-230 0 0,0 0-278 0 0,0 0-181 0 0,0 0-133 0 0,0 0-109 0 0,-23 34-77 0 0,-68 106-126 0 0,59-74 40 0 0,33-56-396 0 0,-2-6-39 0 0,1 1 0 0 0,-1-1 0 0 0,1 0 0 0 0,0 1 0 0 0,0-1 0 0 0,0 1 0 0 0,1-1 0 0 0,0 0 0 0 0,0 0 0 0 0,0 1 0 0 0,0-1 0 0 0,0 0 0 0 0,1 0 0 0 0,0 0 0 0 0,0 0 0 0 0,0 0 0 0 0,0-1 0 0 0,1 1 0 0 0,-1-1 0 0 0,1 1 0 0 0,0-1 0 0 0,0 0 0 0 0,0 0 0 0 0,1 0 0 0 0,-1 0 0 0 0,1-1 0 0 0,-1 0 0 0 0,1 1 0 0 0,0-1 0 0 0,0 0 0 0 0,0-1 0 0 0,0 1 0 0 0,0-1 0 0 0,0 0 0 0 0,4 1-38 0 0,-2-1 117 0 0,0-1 1 0 0,-1 0 0 0 0,1 0-1 0 0,-1 0 1 0 0,1 0 0 0 0,0-1-1 0 0,-1 0 1 0 0,1 0 0 0 0,-1-1-1 0 0,1 1 1 0 0,-1-1 0 0 0,0 0 0 0 0,0-1-1 0 0,0 1 1 0 0,0-1 0 0 0,0 0-1 0 0,0-1 1 0 0,-1 1 0 0 0,0-1-1 0 0,1 1 1 0 0,-1-1 0 0 0,-1-1-1 0 0,1 1 1 0 0,0 0 0 0 0,-1-1 0 0 0,0 0-1 0 0,0 0 1 0 0,-1 0 0 0 0,1 0-1 0 0,-1 0 1 0 0,0 0 0 0 0,0-2-118 0 0,1-3 31 0 0,0 0 0 0 0,-1 0 1 0 0,0 0-1 0 0,-1 0 1 0 0,0 0-1 0 0,0 0 0 0 0,-1-1 1 0 0,0 1-1 0 0,-1 0 0 0 0,0 0 1 0 0,-1-1-1 0 0,0 1 0 0 0,-1 1 1 0 0,0-1-1 0 0,0 0 1 0 0,-1 0-1 0 0,0 1 0 0 0,-1 0 1 0 0,0 0-1 0 0,0 0 0 0 0,-1 1 1 0 0,0 0-1 0 0,-1 0 0 0 0,0 0 1 0 0,-3-2-32 0 0,10 9-75 0 0,-1 0 1 0 0,0 1 0 0 0,1-1-1 0 0,-1 0 1 0 0,0 1-1 0 0,0-1 1 0 0,1 0-1 0 0,-1 1 1 0 0,0-1-1 0 0,0 1 1 0 0,0 0 0 0 0,0-1-1 0 0,0 1 1 0 0,1-1-1 0 0,-1 1 1 0 0,0 0-1 0 0,0 0 1 0 0,0 0 0 0 0,0 0-1 0 0,0 0 1 0 0,0 0-1 0 0,0 0 1 0 0,0 0-1 0 0,0 0 1 0 0,0 0-1 0 0,0 0 1 0 0,0 0 0 0 0,0 1-1 0 0,0-1 1 0 0,1 0-1 0 0,-1 1 1 0 0,0-1-1 0 0,0 1 1 0 0,0-1 0 0 0,0 1-1 0 0,1-1 1 0 0,-1 1-1 0 0,0-1 1 0 0,0 1-1 0 0,1 0 1 0 0,-1 0-1 0 0,1-1 1 0 0,-1 1 0 0 0,0 0-1 0 0,1 0 1 0 0,0 0-1 0 0,-1 0 75 0 0,-11 29-6121 0 0,7-15 13 0 0,1-6-5126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4:08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7610 0 0,'0'0'2276'0'0,"0"0"-285"0"0,0 0 22 0 0,0 0 95 0 0,0 0-74 0 0,0 0-258 0 0,0 0-385 0 0,0 0-381 0 0,0 0-226 0 0,0 0-95 0 0,0 0-56 0 0,0 0-35 0 0,0 0-67 0 0,2-1-91 0 0,26-91 1461 0 0,83-131-744 0 0,-111 222-1222 0 0,0-1-1 0 0,1 1 0 0 0,-1 0 1 0 0,1 0-1 0 0,0-1 1 0 0,-1 1-1 0 0,1 0 1 0 0,0 0-1 0 0,0 0 0 0 0,0 0 1 0 0,0 0-1 0 0,0 0 1 0 0,0 0-1 0 0,0 0 1 0 0,0 1-1 0 0,0-1 0 0 0,0 0 1 0 0,0 1-1 0 0,1-1 1 0 0,-1 1-1 0 0,0-1 1 0 0,0 1-1 0 0,1-1 0 0 0,-1 1 1 0 0,0 0-1 0 0,1 0 1 0 0,-1-1-1 0 0,0 1 1 0 0,1 0-1 0 0,0 0 66 0 0,8 26-4651 0 0,-9-14-2722 0 0,0-12 6246 0 0,-1 8-10553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4:14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233 551 0 0 0,'0'0'1007'0'0,"0"0"117"0"0,0 0 142 0 0,0 0 69 0 0,0 0-27 0 0,0 0-86 0 0,0 0-69 0 0,7 0-21 0 0,2-2-655 0 0,4 1-19 0 0,2 0 3426 0 0,-14 1-3260 0 0,-1 0-40 0 0,0 0-27 0 0,0 0-6 0 0,0 0-4 0 0,0 0 8 0 0,0 0 28 0 0,0 0 54 0 0,0 0 42 0 0,0 0 0 0 0,0 0-22 0 0,0 0-47 0 0,0 0-50 0 0,0 0-48 0 0,-37 15 1378 0 0,-48 6-1142 0 0,76-19-672 0 0,0 1 0 0 0,0 1 1 0 0,1 0-1 0 0,-1 0 0 0 0,1 0 1 0 0,0 1-1 0 0,0 0 0 0 0,0 1 1 0 0,1 0-1 0 0,0 0 0 0 0,0 1 0 0 0,1-1 1 0 0,0 2-1 0 0,0-1 0 0 0,0 0 1 0 0,1 1-1 0 0,0 0 0 0 0,-1 3-76 0 0,-13 78 747 0 0,20-82-658 0 0,0 1 0 0 0,1-1 0 0 0,-1 0-1 0 0,2 0 1 0 0,-1 0 0 0 0,1 0 0 0 0,0 0 0 0 0,0 0 0 0 0,1-1-1 0 0,-1 1 1 0 0,2-1 0 0 0,-1 0 0 0 0,1-1 0 0 0,0 1-1 0 0,0-1 1 0 0,0 0 0 0 0,1 0 0 0 0,0 0 0 0 0,0-1 0 0 0,0 0-1 0 0,0 0 1 0 0,1 0 0 0 0,-1-1 0 0 0,1 0 0 0 0,0 0 0 0 0,0-1-1 0 0,0 0 1 0 0,0 0 0 0 0,1-1 0 0 0,3 1-89 0 0,128-9 699 0 0,-103-1-609 0 0,-35 7-67 0 0,7-5-1390 0 0,-20 1-3058 0 0,8 5-831 0 0,-2 0-7022 0 0</inkml:trace>
  <inkml:trace contextRef="#ctx0" brushRef="#br0" timeOffset="532.229">524 721 8922 0 0,'0'0'2007'0'0,"0"0"-417"0"0,0 0-89 0 0,0 0 1 0 0,0 0-59 0 0,0 0-135 0 0,0 0-206 0 0,0 0-239 0 0,0 0-143 0 0,0 0-51 0 0,0 0-17 0 0,0 0-25 0 0,0 0-23 0 0,21 8-30 0 0,68 22-19 0 0,-32-24 298 0 0,-46-8-685 0 0,7-2-8 0 0,0 0 0 0 0,-1 0 0 0 0,1-2 1 0 0,-1 0-1 0 0,0-1 0 0 0,-1-1 0 0 0,0 0 0 0 0,0-1 0 0 0,0-1 0 0 0,-2-1 0 0 0,1 0 0 0 0,-1-1 1 0 0,-1 0-1 0 0,0-1 0 0 0,0 0 0 0 0,-2-1 0 0 0,0-1 0 0 0,4-6-160 0 0,-14 20 5 0 0,1-1-1 0 0,-1 1 1 0 0,0-1-1 0 0,0 0 1 0 0,0 1-1 0 0,0-1 1 0 0,0 0-1 0 0,0 0 1 0 0,-1 0-1 0 0,1 1 1 0 0,0-1-1 0 0,-1 0 1 0 0,0 0 0 0 0,1 0-1 0 0,-1 0 1 0 0,0 0-1 0 0,0 0 1 0 0,0 0-1 0 0,0 0 1 0 0,0 0-1 0 0,-1 0 1 0 0,1 0-1 0 0,0 0 1 0 0,-1 0-1 0 0,0 1 1 0 0,1-1-1 0 0,-1 0 1 0 0,0 0-1 0 0,0 0 1 0 0,0 1 0 0 0,0-1-1 0 0,0 0 1 0 0,-1 1-1 0 0,1-1 1 0 0,0 1-1 0 0,-1 0 1 0 0,1-1-1 0 0,-1 1 1 0 0,1 0-1 0 0,-1 0 1 0 0,0 0-1 0 0,1 0 1 0 0,-1 0-1 0 0,0 0 1 0 0,0 1-1 0 0,0-1 1 0 0,0 0-1 0 0,0 1 1 0 0,0 0 0 0 0,1-1-1 0 0,-1 1 1 0 0,0 0-1 0 0,0 0-4 0 0,-12 1-31 0 0,1 0-1 0 0,0 1 1 0 0,0 0-1 0 0,0 1 1 0 0,0 1-1 0 0,1 0 1 0 0,-1 0-1 0 0,1 1 1 0 0,0 1-1 0 0,1 0 1 0 0,-1 1-1 0 0,1 0 1 0 0,-9 8 31 0 0,-3-1-64 0 0,1 1 40 0 0,1 0 0 0 0,0 2 0 0 0,1 1 1 0 0,0 0-1 0 0,2 1 0 0 0,-12 17 24 0 0,26-33-2 0 0,0 1 0 0 0,1 0-1 0 0,-1 0 1 0 0,1 0 0 0 0,0 0 0 0 0,0 0 0 0 0,1 1 0 0 0,-1-1-1 0 0,1 1 1 0 0,0-1 0 0 0,0 1 0 0 0,1 0 0 0 0,-1 0 0 0 0,1 0-1 0 0,0 0 1 0 0,1 0 0 0 0,-1 0 0 0 0,1 0 0 0 0,0 1-1 0 0,0-1 1 0 0,0 0 0 0 0,1 0 0 0 0,0 0 0 0 0,0 0 0 0 0,0 0-1 0 0,1 0 1 0 0,-1 0 0 0 0,1-1 0 0 0,0 1 0 0 0,1 0-1 0 0,-1-1 1 0 0,1 0 0 0 0,0 1 0 0 0,0-1 0 0 0,0 0 0 0 0,1 0-1 0 0,-1-1 1 0 0,1 1 0 0 0,0-1 0 0 0,0 0 0 0 0,2 1 2 0 0,16 2 25 0 0,0-1 0 0 0,0-1 1 0 0,0-1-1 0 0,0-1 0 0 0,1-1 1 0 0,-1-1-1 0 0,1-1 0 0 0,20-3-25 0 0,-22 1-68 0 0,1-2 0 0 0,-1 0 0 0 0,1-1 0 0 0,-2-1 0 0 0,1-1-1 0 0,-1-1 1 0 0,0-1 0 0 0,-1-1 0 0 0,3-2 68 0 0,56-40-7986 0 0,-69 45 1459 0 0,-1 1-5122 0 0</inkml:trace>
  <inkml:trace contextRef="#ctx0" brushRef="#br0" timeOffset="1018.241">1697 493 5817 0 0,'0'0'3972'0'0,"0"0"-1581"0"0,0 0-589 0 0,0 0-30 0 0,0 0-93 0 0,0 0-200 0 0,0 0-255 0 0,0 0-254 0 0,0 0-203 0 0,0 0-127 0 0,0 0-77 0 0,0 0-53 0 0,0 0-28 0 0,-20 6-43 0 0,-101 26 370 0 0,86-19-160 0 0,14-7-421 0 0,1 0 0 0 0,0 2 0 0 0,0 1 0 0 0,1 0 1 0 0,0 1-1 0 0,0 1 0 0 0,-10 10-228 0 0,28-20 3 0 0,0 0-1 0 0,0 0 1 0 0,0 1 0 0 0,0-1 0 0 0,0 0-1 0 0,1 1 1 0 0,-1-1 0 0 0,0 0 0 0 0,1 1-1 0 0,-1-1 1 0 0,1 1 0 0 0,0-1 0 0 0,-1 1-1 0 0,1-1 1 0 0,0 1 0 0 0,0-1 0 0 0,0 1-1 0 0,0-1 1 0 0,0 1 0 0 0,1-1 0 0 0,-1 1-1 0 0,0-1 1 0 0,1 1 0 0 0,-1-1 0 0 0,1 0-1 0 0,-1 1 1 0 0,1-1 0 0 0,-1 1 0 0 0,1-1-1 0 0,0 0 1 0 0,0 0 0 0 0,0 1 0 0 0,0-1-1 0 0,0 0 1 0 0,0 0 0 0 0,0 0-1 0 0,0 0 1 0 0,0 0 0 0 0,1 0 0 0 0,-1-1-1 0 0,0 1 1 0 0,1 0 0 0 0,-1 0 0 0 0,0-1-1 0 0,1 1 1 0 0,-1-1 0 0 0,1 0 0 0 0,-1 1-1 0 0,1-1 1 0 0,-1 0 0 0 0,1 0-3 0 0,98 54 203 0 0,-96-50-169 0 0,0-1 0 0 0,0 1 0 0 0,-1 0 0 0 0,0 0-1 0 0,1 0 1 0 0,-2 1 0 0 0,1-1 0 0 0,0 1 0 0 0,-1-1 0 0 0,0 1 0 0 0,0 0 0 0 0,0 0 0 0 0,-1 0 0 0 0,0 0 0 0 0,0 0 0 0 0,0 0 0 0 0,0 0 0 0 0,-1 1 0 0 0,0-1 0 0 0,0 0 0 0 0,0 0 0 0 0,-1 1 0 0 0,0-1 0 0 0,0 0 0 0 0,0 0 0 0 0,0 0 0 0 0,-1 0 0 0 0,0 0 0 0 0,0-1 0 0 0,0 1 0 0 0,-1 0 0 0 0,0-1 0 0 0,0 1 0 0 0,-1 0-34 0 0,-3 3 16 0 0,-1-1 1 0 0,0 0 0 0 0,0-1-1 0 0,0 1 1 0 0,-1-1 0 0 0,0-1-1 0 0,-1 0 1 0 0,1 0 0 0 0,-1-1-1 0 0,0 0 1 0 0,0-1 0 0 0,0 0-1 0 0,0 0 1 0 0,-1-1 0 0 0,1-1-1 0 0,-1 1-16 0 0,-5-1-407 0 0,-49 1 31 0 0,36-21-6592 0 0,27 15 408 0 0,1 0-5486 0 0</inkml:trace>
  <inkml:trace contextRef="#ctx0" brushRef="#br0" timeOffset="1502.36">1821 16 3689 0 0,'0'0'3614'0'0,"0"0"-832"0"0,0 0-411 0 0,0 0-89 0 0,0 0-134 0 0,0 0-207 0 0,0 0-342 0 0,0 0-319 0 0,0 0-296 0 0,0 0-240 0 0,0 0-136 0 0,0 0-99 0 0,0 0-47 0 0,-2-3-11 0 0,-6-7-23 0 0,6 7-14 0 0,2 3-25 0 0,0 0-40 0 0,9 24 945 0 0,154 207 1293 0 0,-147-199-2539 0 0,-2 1 0 0 0,-1 0-1 0 0,-1 1 1 0 0,-2 0 0 0 0,-1 1-1 0 0,-2 1 1 0 0,-1-1 0 0 0,-2 1-1 0 0,-2 0 1 0 0,-1-1 0 0 0,-2 1-1 0 0,-3 26-47 0 0,-1-33-1 0 0,-2 0-1 0 0,0-1 1 0 0,-2-1-1 0 0,0 1 1 0 0,-2-1-1 0 0,-2-1 1 0 0,0 0-1 0 0,-1-1 1 0 0,-2 0-1 0 0,0-1 0 0 0,-2-1 1 0 0,-1 0-1 0 0,-20 18 2 0 0,21-24-101 0 0,-1 0-1 0 0,-1-2 1 0 0,0 0-1 0 0,-1-1 0 0 0,0-1 1 0 0,-1-2-1 0 0,-1 0 1 0 0,0-1-1 0 0,0-1 0 0 0,-1-1 1 0 0,-1-1 101 0 0,25-7-8 0 0,-35 3-1894 0 0,24-21-6490 0 0,10 14-3912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2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27 0 0 0,'0'0'391'0'0,"0"0"410"0"0,0 0 265 0 0,0 0 251 0 0,0 0 293 0 0,0 0 204 0 0,0 0 90 0 0,0 0-138 0 0,0 0-246 0 0,0 0-127 0 0,0 0-244 0 0,0 0-153 0 0,0 0-70 0 0,-4-3-137 0 0,-23-16 1114 0 0,-18 14 194 0 0,-50 20-1317 0 0,47 4-346 0 0,15-7 482 0 0,33 19 1033 0 0,0-18-1838 0 0,-1-7-94 0 0,1-1 1 0 0,-1 1 0 0 0,1-1 0 0 0,1 0-1 0 0,-1 1 1 0 0,1-1 0 0 0,0 1 0 0 0,0-1-1 0 0,0 0 1 0 0,1 0 0 0 0,0 1-1 0 0,0-1 1 0 0,0 0 0 0 0,1-1 0 0 0,-1 1-1 0 0,1 0 1 0 0,0-1 0 0 0,2 2-18 0 0,5 2 66 0 0,0-1 1 0 0,0 0-1 0 0,0 0 0 0 0,1-1 1 0 0,0-1-1 0 0,1 0 0 0 0,-1-1 1 0 0,1 0-1 0 0,0 0 0 0 0,0-1 1 0 0,0-1-1 0 0,3 0-66 0 0,61 19 236 0 0,-40-6-149 0 0,-14 7-17 0 0,-19-16-32 0 0,-1-1 0 0 0,1 1-1 0 0,-1 0 1 0 0,0 0-1 0 0,-1 0 1 0 0,1 0 0 0 0,-1 0-1 0 0,0 0 1 0 0,0 0-1 0 0,-1 0 1 0 0,0 0 0 0 0,0 1-1 0 0,-1-1 1 0 0,1 0-1 0 0,-1 0 1 0 0,-1 0 0 0 0,1 0-1 0 0,-1 0 1 0 0,0 0-1 0 0,0 0 1 0 0,-1-1 0 0 0,0 1-1 0 0,0-1 1 0 0,0 0-1 0 0,0 0 1 0 0,-1 0 0 0 0,0 0-1 0 0,0 0 1 0 0,0-1-1 0 0,-1 0 1 0 0,-1 2-38 0 0,-9 6 19 0 0,1-1 1 0 0,-2 0-1 0 0,0-1 0 0 0,0-1 1 0 0,0 0-1 0 0,-1-1 0 0 0,0-1 0 0 0,-1-1 1 0 0,0 0-1 0 0,0-1 0 0 0,0-1 1 0 0,0-1-1 0 0,-1-1 0 0 0,1 0 1 0 0,-1-1-1 0 0,0-1 0 0 0,1-1 0 0 0,-1-1 1 0 0,-1 0-20 0 0,12 1-33 0 0,1 0-1 0 0,-1 0 1 0 0,1-1 0 0 0,-1 1-1 0 0,1-2 1 0 0,0 1 0 0 0,0-1 0 0 0,0 0-1 0 0,0 0 1 0 0,1-1 0 0 0,-1 0 0 0 0,1 0-1 0 0,0-1 1 0 0,0 0 0 0 0,0 0 0 0 0,1 0-1 0 0,-1-1 1 0 0,1 0 33 0 0,4 4-125 0 0,1 1 0 0 0,0 0 0 0 0,-1 0 1 0 0,1 0-1 0 0,0 0 0 0 0,0 0 0 0 0,0 0 0 0 0,0-1 0 0 0,0 1 0 0 0,0 0 1 0 0,0 0-1 0 0,0 0 0 0 0,0 0 0 0 0,1-1 0 0 0,-1 1 0 0 0,0 0 0 0 0,1 0 1 0 0,-1 0-1 0 0,1 0 0 0 0,-1 0 0 0 0,1 0 0 0 0,0 0 0 0 0,-1 0 0 0 0,1 0 1 0 0,0 0-1 0 0,0 1 0 0 0,0-1 0 0 0,-1 0 0 0 0,1 0 0 0 0,0 1 0 0 0,0-1 1 0 0,0 0-1 0 0,0 1 0 0 0,0-1 0 0 0,0 1 0 0 0,1-1 125 0 0,25-11-7454 0 0,-22 9 3852 0 0,7-1-8145 0 0</inkml:trace>
  <inkml:trace contextRef="#ctx0" brushRef="#br0" timeOffset="517.09">1352 197 3337 0 0,'0'0'3348'0'0,"0"0"-1594"0"0,0 0-630 0 0,0 0 179 0 0,0 0 302 0 0,0 0 167 0 0,0 0-14 0 0,0 0-214 0 0,0 0-254 0 0,0 0-235 0 0,0 0-174 0 0,0 0-150 0 0,-10-8-128 0 0,-32-23-80 0 0,38 29-457 0 0,1 1 1 0 0,0 0 0 0 0,0 0-1 0 0,-1 0 1 0 0,1 0 0 0 0,-1 0 0 0 0,1 1-1 0 0,-1 0 1 0 0,1-1 0 0 0,-1 1 0 0 0,1 1-1 0 0,-1-1 1 0 0,1 0 0 0 0,-1 1 0 0 0,1 0-1 0 0,0-1 1 0 0,-1 1 0 0 0,1 1 0 0 0,0-1-1 0 0,-1 0 1 0 0,1 1 0 0 0,-1 1-67 0 0,-7 1 168 0 0,-13 5-39 0 0,1 1 1 0 0,1 1-1 0 0,0 1 1 0 0,0 1-1 0 0,1 1 1 0 0,1 1-1 0 0,0 0 1 0 0,1 2 0 0 0,1 0-1 0 0,1 1 1 0 0,0 1-1 0 0,1 0 1 0 0,1 2-1 0 0,1-1 1 0 0,1 2-1 0 0,1 0 1 0 0,-9 23-130 0 0,19-42-4 0 0,1-1 1 0 0,0 1 0 0 0,-1 0-1 0 0,1 0 1 0 0,1 0 0 0 0,-1 0-1 0 0,0 1 1 0 0,1-1 0 0 0,-1 0-1 0 0,1 0 1 0 0,0 0-1 0 0,0 0 1 0 0,0 1 0 0 0,1-1-1 0 0,-1 0 1 0 0,1 0 0 0 0,-1 0-1 0 0,1 0 1 0 0,0 0 0 0 0,1 0-1 0 0,-1 0 1 0 0,0 0 0 0 0,1 0-1 0 0,-1-1 1 0 0,1 1 0 0 0,0 0-1 0 0,0-1 1 0 0,0 0 0 0 0,0 1-1 0 0,1-1 1 0 0,-1 0-1 0 0,0 0 1 0 0,1 0 0 0 0,0 0-1 0 0,-1-1 1 0 0,1 1 0 0 0,0-1-1 0 0,0 1 1 0 0,0-1 0 0 0,0 0-1 0 0,0 0 1 0 0,0-1 0 0 0,0 1-1 0 0,0 0 1 0 0,3-1 3 0 0,10 1 24 0 0,0-2 0 0 0,1 1 1 0 0,-1-2-1 0 0,1 0 0 0 0,-1-1 0 0 0,0-1 1 0 0,0 0-1 0 0,-1-1 0 0 0,1-1 1 0 0,-1 0-1 0 0,0-1 0 0 0,-1-1 0 0 0,0-1 1 0 0,0 1-1 0 0,-1-2 0 0 0,2-1-24 0 0,9-7 44 0 0,0-1 0 0 0,-2 0 0 0 0,0-2 0 0 0,-1 0 0 0 0,17-24-44 0 0,41-42 4 0 0,-78 87-58 0 0,0-1 0 0 0,0 1 0 0 0,0-1 0 0 0,0 1 0 0 0,0-1 0 0 0,0 1 0 0 0,0-1 0 0 0,0 1 0 0 0,0 0 0 0 0,0 0 0 0 0,0 0 0 0 0,0-1 0 0 0,0 1 0 0 0,0 0 0 0 0,0 0 0 0 0,0 1 0 0 0,0-1 0 0 0,0 0 0 0 0,0 0 0 0 0,0 0 0 0 0,0 1 0 0 0,0-1 0 0 0,0 0 0 0 0,0 1 0 0 0,0-1 0 0 0,0 1 0 0 0,0-1 0 0 0,0 1 0 0 0,0 0 0 0 0,0-1 0 0 0,0 1 0 0 0,-1 0 0 0 0,1-1 0 0 0,0 1 0 0 0,-1 0 0 0 0,1 0 0 0 0,0 0 0 0 0,-1 0 0 0 0,1 0 0 0 0,-1 0 0 0 0,1 0 0 0 0,-1 0 0 0 0,0 0 0 0 0,1 0 0 0 0,-1 0 0 0 0,0 0 0 0 0,0 0 0 0 0,0 0 0 0 0,0 0 54 0 0,9 14-1723 0 0,-2-3-799 0 0,5 5-6840 0 0,-6-12-1312 0 0</inkml:trace>
  <inkml:trace contextRef="#ctx0" brushRef="#br0" timeOffset="1028.507">1703 158 7058 0 0,'0'0'1893'0'0,"0"0"-428"0"0,0 0-229 0 0,0 0-4 0 0,0 0-4 0 0,0 0 38 0 0,0 0-40 0 0,0 0-102 0 0,0 0-160 0 0,0 0-184 0 0,0 0-168 0 0,0 0-138 0 0,0 0-100 0 0,-9 19-80 0 0,-27 62-37 0 0,25-21 156 0 0,13-42-271 0 0,-2-13-99 0 0,-1 0 0 0 0,1-1-1 0 0,1 1 1 0 0,-1 0 0 0 0,1 0 0 0 0,0 0-1 0 0,0-1 1 0 0,0 1 0 0 0,0 0 0 0 0,1-1-1 0 0,0 1 1 0 0,0-1 0 0 0,0 0 0 0 0,1 1-1 0 0,-1-1 1 0 0,1 0 0 0 0,0-1 0 0 0,0 1-1 0 0,1 0 1 0 0,-1-1 0 0 0,1 0 0 0 0,-1 0-1 0 0,1 0 1 0 0,0 0 0 0 0,0 0 0 0 0,0-1-1 0 0,1 0 1 0 0,-1 0 0 0 0,1 0 0 0 0,-1 0-1 0 0,1-1 1 0 0,0 0 0 0 0,-1 1 0 0 0,1-2-1 0 0,0 1 1 0 0,4 0-43 0 0,2-4 100 0 0,0 0-1 0 0,0 0 1 0 0,0-1-1 0 0,-1 0 1 0 0,0-1 0 0 0,0 0-1 0 0,0-1 1 0 0,-1 0 0 0 0,1 0-1 0 0,-1-1 1 0 0,-1 0-1 0 0,1-1 1 0 0,-1 0 0 0 0,-1 0-1 0 0,0 0 1 0 0,0-1-1 0 0,0-1 1 0 0,0-1-100 0 0,37-38 205 0 0,3-4-76 0 0,-44 58-217 0 0,0 15 59 0 0,-2-14 27 0 0,-2 2 1 0 0,1 1 0 0 0,1 0 0 0 0,0-1 0 0 0,0 1 0 0 0,1-1 0 0 0,0 1 0 0 0,0-1-1 0 0,1 1 1 0 0,0-1 0 0 0,1 0 0 0 0,-1 0 0 0 0,1-1 0 0 0,1 1 0 0 0,0-1-1 0 0,0 0 1 0 0,0 0 0 0 0,1-1 0 0 0,0 1 0 0 0,0-1 0 0 0,1 0 0 0 0,0-1-1 0 0,0 0 1 0 0,0 0 0 0 0,0 0 0 0 0,1-1 0 0 0,0 0 0 0 0,3 1 1 0 0,-2-2 35 0 0,0 0 0 0 0,0-1 0 0 0,1 0 0 0 0,-1 0-1 0 0,1-1 1 0 0,0 0 0 0 0,-1-1 0 0 0,1 0 0 0 0,0 0 0 0 0,-1-1 0 0 0,1 0 0 0 0,-1-1 0 0 0,1 0 0 0 0,-1-1 0 0 0,0 0 0 0 0,0 0 0 0 0,0-1 0 0 0,0 0 0 0 0,0 0 0 0 0,-1-1 0 0 0,0-1-1 0 0,0 1 1 0 0,0-1 0 0 0,-1 0 0 0 0,0-1 0 0 0,0 0 0 0 0,-1 0 0 0 0,0 0 0 0 0,0-1 0 0 0,2-3-35 0 0,-2 1-59 0 0,0-1-1 0 0,-1 0 1 0 0,0 0 0 0 0,-1 0 0 0 0,0 0-1 0 0,-1-1 1 0 0,0 1 0 0 0,-1-1-1 0 0,0 0 1 0 0,-1 0 0 0 0,0-11 59 0 0,-14 3-3095 0 0,-3 14-5747 0 0,8 5-2876 0 0</inkml:trace>
  <inkml:trace contextRef="#ctx0" brushRef="#br0" timeOffset="1882.858">1408 354 0 0 0,'0'0'431'0'0,"0"0"145"0"0,0 0 5 0 0,0 0 22 0 0,0 0 79 0 0,0 0 92 0 0,0 0 79 0 0,0 0 21 0 0,0 0-7 0 0,0 0 11 0 0,4 1-141 0 0,9 2 14804 0 0,6 86-13022 0 0,-19-83-2466 0 0,1 1-1 0 0,-1-1 0 0 0,1 0 0 0 0,0 0 1 0 0,1 0-1 0 0,0 0 0 0 0,-1 0 1 0 0,2 0-1 0 0,-1 0 0 0 0,1 0 1 0 0,0-1-1 0 0,0 1 0 0 0,0-1 1 0 0,1 0-1 0 0,0 0 0 0 0,0 0 0 0 0,0 0 1 0 0,2 0-53 0 0,15 6 208 0 0,-21-11-184 0 0,21-12-5313 0 0,-12 7 748 0 0,-5 3-3898 0 0,-1-2-382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23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61 103 5985 0 0,'0'0'3126'0'0,"0"0"-1156"0"0,0 0-518 0 0,0 0-113 0 0,0 0-16 0 0,0 0 28 0 0,0 0-23 0 0,0 0-127 0 0,0 0-156 0 0,0 0-175 0 0,0 0-207 0 0,0 0-161 0 0,0 0-148 0 0,-10-2-127 0 0,-28-5-45 0 0,37 8-165 0 0,0-1 1 0 0,0 1-1 0 0,1-1 0 0 0,-1 1 0 0 0,0-1 1 0 0,0 1-1 0 0,1 0 0 0 0,-1-1 0 0 0,0 1 1 0 0,1 0-1 0 0,-1-1 0 0 0,1 1 0 0 0,-1 0 1 0 0,1 0-1 0 0,-1-1 0 0 0,1 1 0 0 0,0 0 1 0 0,-1 0-1 0 0,1 0 0 0 0,0 0 0 0 0,0 0 1 0 0,0-1-1 0 0,0 1 0 0 0,-1 0 0 0 0,1 0 1 0 0,0 0-1 0 0,1 0 0 0 0,-1 0 0 0 0,0 0 1 0 0,0 0-1 0 0,0 0 0 0 0,0-1 0 0 0,1 1 1 0 0,-1 0-1 0 0,0 0 0 0 0,1 0-17 0 0,-1 3 70 0 0,-1 45 270 0 0,2 1 1 0 0,3-1-1 0 0,2 1 1 0 0,7 27-341 0 0,-11-70 15 0 0,0-1 1 0 0,0 0 0 0 0,1 1 0 0 0,-1-1 0 0 0,2 0-1 0 0,-1 0 1 0 0,1-1 0 0 0,-1 1 0 0 0,2-1-1 0 0,-1 0 1 0 0,0 0 0 0 0,1 0 0 0 0,0 0-1 0 0,0-1 1 0 0,1 0 0 0 0,-1 0 0 0 0,3 1-16 0 0,-2-4 44 0 0,0 0 0 0 0,1-1 0 0 0,-1 0 0 0 0,0 0 0 0 0,0 0 0 0 0,0-1 0 0 0,0 0 0 0 0,0 0 0 0 0,0-1 0 0 0,0 1 0 0 0,-1-1 0 0 0,1 0 0 0 0,0-1 0 0 0,-1 1 0 0 0,0-1 0 0 0,1-1 0 0 0,-1 1 0 0 0,-1 0 0 0 0,1-1 0 0 0,0 0 0 0 0,-1 0 0 0 0,0-1 0 0 0,0 1 0 0 0,0-1-1 0 0,0 0 1 0 0,0-1-44 0 0,-2 3 0 0 0,185-230 278 0 0,-165 217-418 0 0,-2 47 52 0 0,-15-22 103 0 0,1-1-1 0 0,0 1 1 0 0,0-1-1 0 0,1 0 1 0 0,0 0-1 0 0,1-1 1 0 0,0 0-1 0 0,0 0 1 0 0,0-1-1 0 0,1 0 1 0 0,0 0-1 0 0,0-1 1 0 0,0-1-1 0 0,1 1 1 0 0,-1-1-1 0 0,1-1 1 0 0,0 0-1 0 0,0 0 1 0 0,1-1-1 0 0,-1 0 1 0 0,0-1-1 0 0,1 0 1 0 0,-1-1-1 0 0,2 0-14 0 0,-6-3 82 0 0,0 0 0 0 0,-1-1-1 0 0,1 0 1 0 0,-1 0 0 0 0,0 0-1 0 0,0 0 1 0 0,0-1-1 0 0,-1 0 1 0 0,0 0 0 0 0,0 0-1 0 0,0-1 1 0 0,0 1 0 0 0,-1-1-1 0 0,0 0 1 0 0,0 0 0 0 0,0 0-1 0 0,-1 0 1 0 0,1-4-82 0 0,0 3 25 0 0,2-4-37 0 0,-1-1 0 0 0,0 0 0 0 0,0 0-1 0 0,-2 0 1 0 0,1 0 0 0 0,-1 0 0 0 0,-1-1 0 0 0,0 1-1 0 0,-1 0 1 0 0,-1-1 0 0 0,0 1 0 0 0,-1-8 12 0 0,-5 7-1224 0 0,-3 11-7333 0 0,10 2 2270 0 0,0 4-4950 0 0</inkml:trace>
  <inkml:trace contextRef="#ctx0" brushRef="#br0" timeOffset="332.959">1086 365 3729 0 0,'0'0'2790'0'0,"0"0"-307"0"0,0 0-240 0 0,0 0-141 0 0,0 0-258 0 0,0 0-298 0 0,0 0-258 0 0,0 0-209 0 0,0 0-171 0 0,33-21-138 0 0,101-68-99 0 0,-131 88-630 0 0,0-1 0 0 0,0 1 0 0 0,0-1 1 0 0,0 1-1 0 0,0-1 0 0 0,-1 0 0 0 0,1 0 1 0 0,0-1-1 0 0,-1 1 0 0 0,0 0 0 0 0,1-1 1 0 0,-1 1-1 0 0,0-1 0 0 0,-1 0 0 0 0,1 0 1 0 0,0 0-1 0 0,-1 0 0 0 0,1 0 0 0 0,-1 0 0 0 0,0 0 1 0 0,0-2-42 0 0,1-5 188 0 0,1 5-127 0 0,-1-1-1 0 0,0 0 0 0 0,0 0 1 0 0,-1 0-1 0 0,1 0 0 0 0,-1 0 1 0 0,-1 0-1 0 0,1 0 0 0 0,-1 0 1 0 0,0 0-1 0 0,0 0 0 0 0,-1-1 0 0 0,0 1 1 0 0,0 0-1 0 0,0 0 0 0 0,-1 0 1 0 0,0 1-1 0 0,0-1 0 0 0,-1 0 1 0 0,1 1-1 0 0,-1-1 0 0 0,0 1 0 0 0,-1 0 1 0 0,1 0-1 0 0,-1 0 0 0 0,0 0 1 0 0,0 1-1 0 0,-1-1 0 0 0,1 1 1 0 0,-1 0-1 0 0,0 1 0 0 0,-2-2-60 0 0,1 3 0 0 0,1 0 0 0 0,0 0 1 0 0,-1 1-1 0 0,0 0 0 0 0,1 0 0 0 0,-1 0 0 0 0,0 1 0 0 0,1 0 0 0 0,-1 0 0 0 0,0 0 0 0 0,1 1 0 0 0,-1 0 1 0 0,0 0-1 0 0,1 0 0 0 0,-1 1 0 0 0,1-1 0 0 0,-1 1 0 0 0,1 1 0 0 0,0-1 0 0 0,0 1 0 0 0,0 0 0 0 0,0 0 1 0 0,1 0-1 0 0,-1 1 0 0 0,1 0 0 0 0,-4 3 0 0 0,-2 4-15 0 0,1 0 0 0 0,-1 0 0 0 0,2 1 0 0 0,0 0-1 0 0,0 1 1 0 0,1 0 0 0 0,1 0 0 0 0,0 0 0 0 0,1 1 0 0 0,0-1 0 0 0,1 1 0 0 0,1 0 0 0 0,0 1 0 0 0,1-1 0 0 0,1 1-1 0 0,0-1 1 0 0,1 1 0 0 0,0-1 0 0 0,2 8 15 0 0,-1-11-11 0 0,1 0 0 0 0,1-1 0 0 0,0 1 0 0 0,0 0 1 0 0,1-1-1 0 0,1 0 0 0 0,-1 0 0 0 0,2 0 0 0 0,-1 0 0 0 0,2-1 0 0 0,-1 0 0 0 0,1 0 0 0 0,0-1 0 0 0,1 0 0 0 0,0 0 0 0 0,0 0 1 0 0,1-1-1 0 0,0-1 0 0 0,9 6 11 0 0,-3-2-104 0 0,1-1-1 0 0,0-1 1 0 0,1 0 0 0 0,0-1 0 0 0,0-1 0 0 0,0 0-1 0 0,1-2 1 0 0,0 0 0 0 0,-1-1 0 0 0,2 0 0 0 0,16-1 104 0 0,-21-2-610 0 0,18-1-1242 0 0,-11-2-3215 0 0,-7-1-3971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19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1018 403 2264 0 0,'0'0'885'0'0,"0"0"-173"0"0,0 0-89 0 0,0 0 269 0 0,0 0 360 0 0,0 0 287 0 0,0 0 124 0 0,0 0-61 0 0,0 0-183 0 0,0 0-191 0 0,0 0-174 0 0,-4-3-173 0 0,-132-75 5500 0 0,103 67-5985 0 0,0 1-1 0 0,-1 1 1 0 0,-1 2 0 0 0,1 1-1 0 0,-1 2 1 0 0,0 2-1 0 0,-23 1-395 0 0,-177 20 1216 0 0,63 38-384 0 0,159-49-699 0 0,13-7-164 0 0,9 18-116 0 0,64 37 191 0 0,63-16-49 0 0,14-6-3 0 0,-150-32 16 0 0,1-1-1 0 0,-1 1 1 0 0,0 0 0 0 0,0-1 0 0 0,0 1-1 0 0,0-1 1 0 0,0 1 0 0 0,0-1 0 0 0,0 1-1 0 0,0 0 1 0 0,0-1 0 0 0,-1 1 0 0 0,1-1-1 0 0,-1 1 1 0 0,1-1 0 0 0,-1 0 0 0 0,0 1 0 0 0,1-1-1 0 0,-1 1 1 0 0,0-1 0 0 0,0 0 0 0 0,0 0-1 0 0,0 1 1 0 0,0-1 0 0 0,0 0 0 0 0,-1 0-1 0 0,1 0 1 0 0,0 0 0 0 0,0 0 0 0 0,-1-1-1 0 0,1 1 1 0 0,-1 0 0 0 0,1 0 0 0 0,0-1 0 0 0,-1 1-1 0 0,1-1 1 0 0,-1 0-8 0 0,1 1 1 0 0,-237 153 310 0 0,211-136-299 0 0,1 2 0 0 0,1 1 0 0 0,1 1 0 0 0,1 1 0 0 0,1 1 1 0 0,1 1-1 0 0,1 1 0 0 0,1 1 0 0 0,-2 7-12 0 0,14-18 7 0 0,1 0 0 0 0,1 0 0 0 0,0 0 1 0 0,2 1-1 0 0,0 0 0 0 0,0-1 0 0 0,2 1 0 0 0,0 0 0 0 0,1 0 0 0 0,0 0 1 0 0,3 8-8 0 0,-3-16 10 0 0,1-1 0 0 0,-1 0-1 0 0,2 0 1 0 0,-1 0 0 0 0,1 0 0 0 0,1 0 0 0 0,-1-1 0 0 0,1 1 0 0 0,1-1 0 0 0,-1 1 0 0 0,1-1 0 0 0,0 0 0 0 0,1 0 0 0 0,0-1 0 0 0,0 1 0 0 0,0-1 0 0 0,1 0-1 0 0,0-1 1 0 0,0 1 0 0 0,0-1 0 0 0,1 0 0 0 0,0-1 0 0 0,0 0 0 0 0,0 0 0 0 0,0 0 0 0 0,1-1 0 0 0,0 0 0 0 0,-1 0 0 0 0,3-1-10 0 0,11-1 79 0 0,-1 0 0 0 0,1-2 1 0 0,-1-1-1 0 0,1 0 0 0 0,-1-2 1 0 0,0 0-1 0 0,0-2 0 0 0,-1 0 1 0 0,1-1-1 0 0,-1 0 0 0 0,-1-2 1 0 0,1 0-1 0 0,3-4-79 0 0,47-19 96 0 0,83-64 82 0 0,-148 89-388 0 0,-4 7-5458 0 0,0-1-5812 0 0,0 1-332 0 0</inkml:trace>
  <inkml:trace contextRef="#ctx0" brushRef="#br0" timeOffset="1949.011">1436 958 0 0 0,'0'0'425'0'0,"0"0"221"0"0,0 0 181 0 0,0 0 228 0 0,0 0 238 0 0,0 0 221 0 0,0 0 157 0 0,0 0 5 0 0,0 0-90 0 0,0 0-167 0 0,0 0-188 0 0,-11-7-128 0 0,-94-44 4190 0 0,94 49-5059 0 0,0 1 0 0 0,0 1 0 0 0,1-1 0 0 0,-1 2 0 0 0,0 0 0 0 0,0 0 0 0 0,1 0 0 0 0,-1 2 0 0 0,0-1 0 0 0,1 1 0 0 0,0 1 0 0 0,0 0 0 0 0,0 0 0 0 0,0 1 0 0 0,1 0-1 0 0,0 1 1 0 0,0 0 0 0 0,-8 7-234 0 0,4-3 68 0 0,-1 0-1 0 0,1 1 0 0 0,1 1 0 0 0,0 1 1 0 0,1-1-1 0 0,0 2 0 0 0,1-1 0 0 0,1 1 0 0 0,0 1 1 0 0,1 0-1 0 0,0 0 0 0 0,1 1 0 0 0,1 0 0 0 0,0 0 1 0 0,-1 12-68 0 0,4-24 10 0 0,2 1 1 0 0,-1-1 0 0 0,0 1 0 0 0,1 0-1 0 0,0 0 1 0 0,0 0 0 0 0,0-1 0 0 0,1 1-1 0 0,0 0 1 0 0,0 0 0 0 0,0 0 0 0 0,0 0-1 0 0,1 0 1 0 0,0 0 0 0 0,0 0 0 0 0,0 0-1 0 0,0-1 1 0 0,1 1 0 0 0,0 0-1 0 0,0-1 1 0 0,0 1 0 0 0,1-1 0 0 0,-1 0-1 0 0,1 0 1 0 0,0 0 0 0 0,0 0 0 0 0,1 0-1 0 0,-1-1 1 0 0,1 1 0 0 0,0-1 0 0 0,0 0-1 0 0,0 0 1 0 0,0-1 0 0 0,0 1 0 0 0,1-1-1 0 0,-1 0 1 0 0,1 0 0 0 0,0 0-11 0 0,11-2 54 0 0,0-1 0 0 0,0 0 0 0 0,0-1 0 0 0,0-1 0 0 0,-1 0 0 0 0,1-2 0 0 0,-1 1 0 0 0,0-2 0 0 0,0 0 0 0 0,0-1 1 0 0,-1 0-1 0 0,0-1 0 0 0,-1-1 0 0 0,1 0 0 0 0,-2-1 0 0 0,1 0 0 0 0,-1-1 0 0 0,3-5-54 0 0,-13 15 3 0 0,30-29 39 0 0,0-2 0 0 0,-2-1 0 0 0,-2-1 1 0 0,-1-1-1 0 0,-2-2 0 0 0,-1 0 0 0 0,-2-2 0 0 0,16-38-42 0 0,-34 54 43 0 0,-4 22-42 0 0,-6 6-189 0 0,-54 95-196 0 0,53-84 379 0 0,0 0 0 0 0,1 0 0 0 0,1 1 0 0 0,1-1 0 0 0,1 1 0 0 0,0 0 0 0 0,1 0 0 0 0,0 0-1 0 0,2 0 1 0 0,0 0 0 0 0,2 15 5 0 0,1-25 3 0 0,-1 1-1 0 0,1-1 1 0 0,0 0-1 0 0,1 0 1 0 0,0 0-1 0 0,0 0 1 0 0,0-1-1 0 0,1 1 1 0 0,0-1-1 0 0,0-1 1 0 0,0 1-1 0 0,1-1 1 0 0,0 1-1 0 0,0-2 1 0 0,1 1-1 0 0,-1-1 1 0 0,1 0-1 0 0,0 0 1 0 0,0 0-1 0 0,0-1 1 0 0,0-1-1 0 0,1 1 1 0 0,-1-1-1 0 0,1 0 1 0 0,0-1-1 0 0,-1 0 1 0 0,1 0-1 0 0,0 0 1 0 0,0-1-1 0 0,0 0 1 0 0,0-1-3 0 0,9-1 19 0 0,-1-1 0 0 0,0 0 1 0 0,0-1-1 0 0,0-1 1 0 0,0-1-1 0 0,-1 0 0 0 0,1-1 1 0 0,-2 0-1 0 0,1-1 1 0 0,-1-1-1 0 0,0-1 0 0 0,-1 0 1 0 0,0 0-1 0 0,-1-1 1 0 0,0-1-1 0 0,0 0 0 0 0,-1-1 1 0 0,-1 0-1 0 0,-1 0 1 0 0,2-4-20 0 0,60-103 18 0 0,-62 100-22 0 0,-1 0 0 0 0,-2 0 0 0 0,1-1 0 0 0,-2 0 0 0 0,-1 0 0 0 0,-1 0 0 0 0,0 0 0 0 0,-2-1 0 0 0,0-2 4 0 0,-1 23-8 0 0,0-1-1 0 0,-1 0 1 0 0,1 1 0 0 0,0-1-1 0 0,0 1 1 0 0,-1-1-1 0 0,1 1 1 0 0,-1-1-1 0 0,1 1 1 0 0,-1-1-1 0 0,1 1 1 0 0,-1 0-1 0 0,0-1 1 0 0,0 1 0 0 0,0 0-1 0 0,0 0 1 0 0,0-1-1 0 0,0 1 1 0 0,0 0-1 0 0,0 0 1 0 0,0 0-1 0 0,-1 0 1 0 0,1 0-1 0 0,0 1 1 0 0,-1-1 0 0 0,1 0-1 0 0,-1 0 1 0 0,1 1-1 0 0,-1-1 1 0 0,1 1-1 0 0,-1 0 1 0 0,1-1-1 0 0,-1 1 1 0 0,1 0-1 0 0,-1 0 1 0 0,1 0 0 0 0,-1 0-1 0 0,1 0 1 0 0,-1 0-1 0 0,0 0 1 0 0,1 1-1 0 0,-1-1 9 0 0,-66 21-500 0 0,56-15 461 0 0,1 2 0 0 0,-1 0-1 0 0,1 0 1 0 0,1 1-1 0 0,0 0 1 0 0,0 1 0 0 0,0 0-1 0 0,2 0 1 0 0,-1 1-1 0 0,1 0 1 0 0,-1 4 39 0 0,8-14-7 0 0,0 1 0 0 0,0-1 0 0 0,0 1 0 0 0,1-1 0 0 0,-1 1 0 0 0,1-1 1 0 0,-1 1-1 0 0,1 0 0 0 0,-1-1 0 0 0,1 1 0 0 0,0 0 0 0 0,0 0 0 0 0,0-1 0 0 0,0 1 0 0 0,0 0 0 0 0,0-1 0 0 0,0 1 0 0 0,1 0 0 0 0,-1 0 0 0 0,1-1 1 0 0,-1 1-1 0 0,1-1 0 0 0,0 1 0 0 0,-1 0 0 0 0,1-1 0 0 0,0 0 0 0 0,0 1 0 0 0,0-1 0 0 0,0 1 0 0 0,0-1 0 0 0,0 0 0 0 0,1 0 0 0 0,-1 0 0 0 0,0 1 1 0 0,1-1-1 0 0,-1 0 0 0 0,1-1 0 0 0,-1 1 0 0 0,1 0 0 0 0,-1 0 0 0 0,1-1 0 0 0,0 1 0 0 0,0 0 7 0 0,77 11 22 0 0,147-16 71 0 0,-223 4-79 0 0,-1 0 0 0 0,1 0 0 0 0,-1 1 0 0 0,1-1-1 0 0,-1 1 1 0 0,1 0 0 0 0,-1 0 0 0 0,1-1 0 0 0,-1 1-1 0 0,0 1 1 0 0,1-1 0 0 0,-1 0 0 0 0,0 1 0 0 0,0-1 0 0 0,0 1-1 0 0,0-1 1 0 0,0 1 0 0 0,0 0 0 0 0,-1 0 0 0 0,1 0-1 0 0,0 0 1 0 0,-1 0 0 0 0,0 1 0 0 0,1-1 0 0 0,-1 0-1 0 0,0 0 1 0 0,0 1 0 0 0,0-1 0 0 0,-1 1 0 0 0,1-1 0 0 0,-1 1-1 0 0,1-1 1 0 0,-1 1 0 0 0,0 0 0 0 0,0-1 0 0 0,0 1-1 0 0,0 1-13 0 0,-12 100 395 0 0,9-92-389 0 0,1 0 0 0 0,0 0 1 0 0,1 1-1 0 0,1-1 0 0 0,0 0 0 0 0,0 1 1 0 0,1-1-1 0 0,1 0 0 0 0,1 5-6 0 0,-2-13-2 0 0,0 1 0 0 0,0-1 0 0 0,1 0 0 0 0,-1 1 0 0 0,1-1 0 0 0,0 0 0 0 0,1 0 0 0 0,-1 0 0 0 0,1 0-1 0 0,-1 0 1 0 0,1-1 0 0 0,0 1 0 0 0,0-1 0 0 0,1 0 0 0 0,-1 0 0 0 0,1 0 0 0 0,0 0 0 0 0,-1-1 0 0 0,1 1 0 0 0,1-1 0 0 0,-1 0 0 0 0,0 0 0 0 0,0-1 0 0 0,1 1 0 0 0,-1-1 0 0 0,1 0 2 0 0,4 1 14 0 0,0 0 0 0 0,0-2 0 0 0,0 1 1 0 0,0-1-1 0 0,0 0 0 0 0,0-1 0 0 0,0 0 1 0 0,0 0-1 0 0,-1-1 0 0 0,1 0 1 0 0,0 0-1 0 0,-1-1 0 0 0,1-1 0 0 0,-1 1 1 0 0,0-1-1 0 0,0 0 0 0 0,-1-1 0 0 0,1 0 1 0 0,-1 0-1 0 0,4-4-14 0 0,20-19 52 0 0,-1-1 0 0 0,-1-2 1 0 0,-2 0-1 0 0,-1-2 0 0 0,-2-1 0 0 0,-1-1 1 0 0,-1 0-1 0 0,-2-2 0 0 0,-2-1 0 0 0,-1 0 1 0 0,-3-1-1 0 0,2-8-52 0 0,120-441-127 0 0,-129 470 129 0 0,-2-1 0 0 0,-1-1 0 0 0,0 1 0 0 0,-1-1 0 0 0,-1 1 0 0 0,-1-1 0 0 0,-1 0 0 0 0,0 0 0 0 0,-2 1 0 0 0,0-1 0 0 0,-1 0 0 0 0,-1 1-1 0 0,-1 0 1 0 0,-1 0 0 0 0,-6-13-2 0 0,10 29-3 0 0,-1 1 0 0 0,0 0 0 0 0,1 0 1 0 0,-1 0-1 0 0,0 0 0 0 0,-1 1 0 0 0,1-1 0 0 0,0 1 0 0 0,0 0 0 0 0,0 0 0 0 0,-1 0 0 0 0,1 0 0 0 0,-1 1 0 0 0,1-1 0 0 0,-1 1 0 0 0,1 0 0 0 0,-1 0 0 0 0,1 0 0 0 0,-1 0 0 0 0,1 0 0 0 0,0 1 0 0 0,-1 0 0 0 0,1 0 0 0 0,0 0 0 0 0,-1 0 0 0 0,1 0 0 0 0,0 1 0 0 0,0-1 0 0 0,0 1 0 0 0,0 0 0 0 0,0 0 0 0 0,0 0 0 0 0,1 0 0 0 0,-1 1 0 0 0,0-1 0 0 0,1 1 0 0 0,0-1 1 0 0,0 1-1 0 0,0 0 0 0 0,0 0 0 0 0,0 0 0 0 0,1 0 0 0 0,-1 0 0 0 0,0 1 3 0 0,-12 19-1 0 0,0 1 1 0 0,2 0-1 0 0,0 0 1 0 0,2 1-1 0 0,1 1 1 0 0,1-1-1 0 0,1 2 1 0 0,1-1-1 0 0,1 1 1 0 0,1 5 0 0 0,-6 277 76 0 0,11-212-33 0 0,13 216-5 0 0,-12-298-34 0 0,35 136 97 0 0,-30-106 6 0 0,-7-44-173 0 0,1 0 1 0 0,-1 0 0 0 0,1 0-1 0 0,-1-1 1 0 0,0 1 0 0 0,1 0-1 0 0,-1-1 1 0 0,1 1 0 0 0,-1 0-1 0 0,1-1 1 0 0,0 1 0 0 0,-1 0-1 0 0,1-1 1 0 0,0 1 0 0 0,-1-1-1 0 0,1 0 1 0 0,0 1 0 0 0,0-1-1 0 0,-1 1 1 0 0,1-1-1 0 0,0 0 1 0 0,0 0 0 0 0,0 1-1 0 0,0-1 1 0 0,-1 0 0 0 0,1 0-1 0 0,0 0 1 0 0,0 0 0 0 0,0 0-1 0 0,0 0 1 0 0,0 0 0 0 0,-1 0-1 0 0,1 0 1 0 0,0-1 0 0 0,0 1-1 0 0,0 0 1 0 0,-1 0 0 0 0,1-1-1 0 0,0 1 1 0 0,0-1 65 0 0,20-28-5054 0 0,-8 10-5017 0 0,-9 11 780 0 0</inkml:trace>
  <inkml:trace contextRef="#ctx0" brushRef="#br0" timeOffset="2168.001">2976 1027 14019 0 0,'0'0'2509'0'0,"0"0"-1320"0"0,0 0-505 0 0,0 0 95 0 0,0 0 173 0 0,0 0 95 0 0,0 0-35 0 0,0 0-231 0 0,0 0-276 0 0,0 0-205 0 0,-1 35-152 0 0,0 106-69 0 0,9-75-809 0 0,-8-65-118 0 0,1-4-13559 0 0,-1 2 13715 0 0,0-3-6635 0 0</inkml:trace>
  <inkml:trace contextRef="#ctx0" brushRef="#br0" timeOffset="2318.371">3026 638 9146 0 0,'0'0'4401'0'0,"0"0"-2601"0"0,0 0-591 0 0,0 0-241 0 0,0 0-104 0 0,0 0-88 0 0,-27-196-168 0 0,23 184-152 0 0,0 4-216 0 0,0 4-152 0 0,2 4-280 0 0,2 0-496 0 0,-2 0-392 0 0,2 8-1233 0 0,0 4-2688 0 0,0-5-6281 0 0</inkml:trace>
  <inkml:trace contextRef="#ctx0" brushRef="#br0" timeOffset="3088.281">3224 1054 984 0 0,'0'0'1298'0'0,"0"0"-199"0"0,0 0 80 0 0,0 0 281 0 0,0 0 239 0 0,0 0 72 0 0,0 0-119 0 0,0 0-213 0 0,0 0-261 0 0,0 0-242 0 0,0 0-140 0 0,0 0-96 0 0,0 0-69 0 0,25 11-41 0 0,76 31-43 0 0,-100-41-527 0 0,0 0 0 0 0,0 0 0 0 0,0 0 0 0 0,0-1 0 0 0,0 1 0 0 0,0 0 0 0 0,0-1 0 0 0,0 1 0 0 0,0-1 0 0 0,0 1 0 0 0,0-1 0 0 0,0 1 0 0 0,0-1 0 0 0,1 0 0 0 0,-1 0 0 0 0,0 0 0 0 0,0 1 0 0 0,0-1 0 0 0,1 0 0 0 0,-1 0 0 0 0,0-1 0 0 0,0 1 0 0 0,0 0 0 0 0,0 0 0 0 0,1-1 0 0 0,-1 1 0 0 0,0 0 0 0 0,0-1 0 0 0,0 1 0 0 0,0-1 0 0 0,0 0 0 0 0,0 1 0 0 0,0-1 0 0 0,0 0 0 0 0,0 1 0 0 0,0-1 0 0 0,0 0 0 0 0,0 0 0 0 0,0 0-20 0 0,2-5 178 0 0,7-4-36 0 0,0 0 0 0 0,-1-1 0 0 0,0 0-1 0 0,-1 0 1 0 0,-1-1 0 0 0,0 0-1 0 0,0-1 1 0 0,-1 0 0 0 0,-1 0 0 0 0,0 0-1 0 0,0 0 1 0 0,-2-1 0 0 0,0 0-1 0 0,0 0 1 0 0,-1 0 0 0 0,-1 0 0 0 0,0 0-1 0 0,-1 0 1 0 0,-2-11-142 0 0,1 23 1 0 0,-1 0-1 0 0,1 0 1 0 0,-1 0-1 0 0,0 0 1 0 0,0 1 0 0 0,1-1-1 0 0,-1 1 1 0 0,0 0 0 0 0,-1-1-1 0 0,1 1 1 0 0,0 0-1 0 0,0 0 1 0 0,0 0 0 0 0,-1 1-1 0 0,1-1 1 0 0,0 0-1 0 0,-1 1 1 0 0,1-1 0 0 0,0 1-1 0 0,-1 0 1 0 0,1 0 0 0 0,-1 0-1 0 0,1 0 1 0 0,-1 1-1 0 0,1-1 1 0 0,0 0 0 0 0,-1 1-1 0 0,1 0 1 0 0,0-1-1 0 0,-1 1 1 0 0,1 0 0 0 0,0 0-1 0 0,0 1 1 0 0,0-1 0 0 0,0 0-1 0 0,0 1 1 0 0,0-1-1 0 0,0 1 1 0 0,0-1 0 0 0,1 1-1 0 0,-1 0 0 0 0,-13 10-20 0 0,0 1-1 0 0,1 0 1 0 0,0 1-1 0 0,1 0 1 0 0,1 1-1 0 0,0 1 1 0 0,1 0-1 0 0,1 1 1 0 0,0-1-1 0 0,1 2 1 0 0,-5 14 20 0 0,11-24 4 0 0,1 1 0 0 0,-1-1 1 0 0,1 1-1 0 0,1-1 0 0 0,0 1 1 0 0,0 0-1 0 0,0-1 0 0 0,1 1 0 0 0,1 0 1 0 0,-1-1-1 0 0,1 1 0 0 0,1 0 1 0 0,0-1-1 0 0,0 1 0 0 0,0-1 0 0 0,1 0 1 0 0,1 0-1 0 0,-1 0 0 0 0,1 0 0 0 0,1 0 1 0 0,-1-1-1 0 0,1 0 0 0 0,1 0 1 0 0,-1 0-1 0 0,1-1 0 0 0,0 1 0 0 0,1-1 1 0 0,-1-1-1 0 0,7 4-4 0 0,-1 0 111 0 0,0-2 0 0 0,1 1 0 0 0,0-2 0 0 0,0 0 1 0 0,0 0-1 0 0,1-1 0 0 0,0-1 0 0 0,0 0 0 0 0,1-1 0 0 0,-1-1 0 0 0,0 0 0 0 0,1-1 0 0 0,0 0 1 0 0,-1-2-1 0 0,1 1 0 0 0,-1-2 0 0 0,1 0 0 0 0,-1 0 0 0 0,0-2 0 0 0,0 0 0 0 0,0 0 1 0 0,0-1-1 0 0,-1-1 0 0 0,0 0 0 0 0,0-1 0 0 0,0 0 0 0 0,-1-1 0 0 0,0-1-111 0 0,11-13 101 0 0,-1-2 0 0 0,-2-1 1 0 0,0 0-1 0 0,-2-1 0 0 0,0-1 0 0 0,-2-1 0 0 0,-1 0 0 0 0,-2-1 0 0 0,0-1 0 0 0,-2 0 1 0 0,7-31-102 0 0,-10 32-10 0 0,-1 0 0 0 0,-1 0 1 0 0,-2 0-1 0 0,0-1 1 0 0,-3 0-1 0 0,0-8 10 0 0,-1 36-4 0 0,0 0 1 0 0,-1 1-1 0 0,1-1 0 0 0,-1 0 1 0 0,0 0-1 0 0,1 0 0 0 0,-1 1 1 0 0,0-1-1 0 0,0 0 0 0 0,0 1 0 0 0,0-1 1 0 0,0 1-1 0 0,0-1 0 0 0,-1 1 1 0 0,1-1-1 0 0,0 1 0 0 0,-1 0 1 0 0,1 0-1 0 0,-1-1 0 0 0,1 1 0 0 0,-1 0 1 0 0,0 1-1 0 0,1-1 0 0 0,-1 0 1 0 0,0 0-1 0 0,0 1 0 0 0,0-1 1 0 0,1 1-1 0 0,-1-1 0 0 0,0 1 0 0 0,0 0 1 0 0,0 0-1 0 0,0 0 0 0 0,0 0 1 0 0,0 0-1 0 0,0 0 0 0 0,0 1 1 0 0,1-1-1 0 0,-1 0 0 0 0,0 1 0 0 0,0 0 1 0 0,0-1-1 0 0,1 1 0 0 0,-1 0 1 0 0,0 0-1 0 0,1 0 0 0 0,-1 0 1 0 0,0 0-1 0 0,1 0 0 0 0,0 1 1 0 0,-1-1-1 0 0,1 0 0 0 0,0 1 0 0 0,0-1 1 0 0,-1 1-1 0 0,1-1 0 0 0,0 1 1 0 0,0 0-1 0 0,1 0 0 0 0,-1-1 1 0 0,0 1-1 0 0,1 0 4 0 0,-4 3-2 0 0,1 1-1 0 0,0 0 1 0 0,0-1 0 0 0,1 1 0 0 0,0 0 0 0 0,0 0 0 0 0,0 1-1 0 0,1-1 1 0 0,-1 0 0 0 0,2 0 0 0 0,-1 1 0 0 0,1-1-1 0 0,0 1 1 0 0,0-1 0 0 0,1 0 0 0 0,-1 1 0 0 0,1-1 0 0 0,1 0-1 0 0,-1 1 1 0 0,1-1 0 0 0,1 0 0 0 0,-1 0 0 0 0,1-1 0 0 0,0 1-1 0 0,0 0 1 0 0,0-1 0 0 0,1 0 0 0 0,0 0 0 0 0,0 0-1 0 0,5 4 3 0 0,127 111 48 0 0,-130-111 47 0 0,0 0 0 0 0,0 0-1 0 0,-1 1 1 0 0,0-1 0 0 0,0 1-1 0 0,-1 0 1 0 0,-1 1 0 0 0,0-1-1 0 0,0 1 1 0 0,-1 0 0 0 0,0-1-1 0 0,-1 1 1 0 0,0 0 0 0 0,-1 0-1 0 0,0 0 1 0 0,-1 0 0 0 0,0 0-1 0 0,-1 5-94 0 0,4 87 589 0 0,20-75-2675 0 0,1-28-4189 0 0,-10 0-399 0 0,-3 0-4725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33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23 0 0 0,'0'0'1854'0'0,"0"0"-525"0"0,0 0-92 0 0,0 0 230 0 0,0 0 334 0 0,0 0 257 0 0,0 0 37 0 0,0 0-216 0 0,0 0-332 0 0,0 0-332 0 0,10 4 3418 0 0,1 186-1872 0 0,-43 287-1456 0 0,5-253-1143 0 0,23-162-150 0 0,-9-17-1286 0 0,46-94-2456 0 0,-25 30-117 0 0,-1-1-3315 0 0,-5 12-2060 0 0</inkml:trace>
  <inkml:trace contextRef="#ctx0" brushRef="#br0" timeOffset="312.8">0 567 7938 0 0,'0'0'1849'0'0,"0"0"-511"0"0,0 0-494 0 0,0 0 10 0 0,0 0 270 0 0,0 0 246 0 0,0 0 25 0 0,0 0-152 0 0,0 0-233 0 0,0 0-209 0 0,0 0-121 0 0,33-11-122 0 0,103-34-91 0 0,-1 17 619 0 0,6 4-383 0 0,-115 24-865 0 0,7-2-1285 0 0,-15-8-9795 0 0,-16 6 833 0 0</inkml:trace>
  <inkml:trace contextRef="#ctx0" brushRef="#br0" timeOffset="881.648">651 81 10538 0 0,'0'0'1435'0'0,"0"0"-593"0"0,0 0-207 0 0,0 0 199 0 0,0 0 245 0 0,0 0 146 0 0,0 0-119 0 0,0 0-267 0 0,0 0-187 0 0,0 0-73 0 0,0 0-1 0 0,0 0 24 0 0,7 8-53 0 0,23 25-76 0 0,-7 23 749 0 0,-16-29-1001 0 0,0 0 0 0 0,-2 0 0 0 0,-1 0 1 0 0,-2 1-1 0 0,0-1 0 0 0,-2 1 0 0 0,-3 25-221 0 0,2 11 152 0 0,-6 294 77 0 0,6-356-225 0 0,0 0 0 0 0,0 0 0 0 0,1 0 0 0 0,0 0 0 0 0,-1 0 0 0 0,1 0 0 0 0,0 1 0 0 0,0-1 0 0 0,0 0 0 0 0,0 0 0 0 0,0 0-1 0 0,1 0 1 0 0,-1 1 0 0 0,1-1 0 0 0,-1 0 0 0 0,1 0 0 0 0,0 0 0 0 0,0 0 0 0 0,0 0 0 0 0,0 0 0 0 0,0 0 0 0 0,0-1 0 0 0,0 1 0 0 0,1 0-1 0 0,-1-1 1 0 0,1 1 0 0 0,-1 0 0 0 0,1-1 0 0 0,0 0 0 0 0,0 1 0 0 0,-1-1 0 0 0,1 0 0 0 0,0 0 0 0 0,0 0 0 0 0,0 0 0 0 0,0 0 0 0 0,0-1-1 0 0,0 1 1 0 0,0-1 0 0 0,1 1 0 0 0,-1-1 0 0 0,0 0 0 0 0,0 0 0 0 0,0 0 0 0 0,0 0 0 0 0,1 0 0 0 0,-1 0 0 0 0,0 0 0 0 0,0-1 0 0 0,0 1-1 0 0,0-1 1 0 0,1 0-4 0 0,122-93 305 0 0,-70 46-267 0 0,-34 30-37 0 0,0 1 1 0 0,1 1-1 0 0,1 1 0 0 0,1 1 0 0 0,0 2 0 0 0,0 0 0 0 0,1 1 1 0 0,1 1-1 0 0,2 1-1 0 0,-27 9 5 0 0,0-1 1 0 0,1 1-1 0 0,-1 0 1 0 0,0 0-1 0 0,1 0 0 0 0,-1 1 1 0 0,0-1-1 0 0,1 0 1 0 0,-1 0-1 0 0,0 1 1 0 0,1-1-1 0 0,-1 0 0 0 0,0 1 1 0 0,0-1-1 0 0,0 1 1 0 0,1 0-1 0 0,-1 0 1 0 0,0-1-1 0 0,0 1 0 0 0,0 0 1 0 0,0 0-1 0 0,0 0 1 0 0,0 0-1 0 0,0 0 1 0 0,-1 0-1 0 0,1 0 0 0 0,0 0 1 0 0,-1 0-1 0 0,1 0 1 0 0,0 1-1 0 0,-1-1 1 0 0,1 0-1 0 0,-1 0 0 0 0,0 1 1 0 0,1-1-1 0 0,-1 0 1 0 0,0 1-1 0 0,0-1 1 0 0,0 1-6 0 0,2 65 310 0 0,-2-49-268 0 0,13 93-86 0 0,9-102-2244 0 0,-8-14-6685 0 0,-11 2-2216 0 0</inkml:trace>
  <inkml:trace contextRef="#ctx0" brushRef="#br0" timeOffset="2200.415">1871 644 0 0 0,'0'0'392'0'0,"0"0"168"0"0,0 0 99 0 0,0 0 152 0 0,0 0 206 0 0,0 0 200 0 0,0 0 191 0 0,0 0 83 0 0,0 0 71 0 0,0 0-27 0 0,0 0-103 0 0,0 0-74 0 0,-8-4-128 0 0,-35-19 912 0 0,-22 23 2318 0 0,-52 50-2975 0 0,104-42-1402 0 0,-64 55 609 0 0,57-4-469 0 0,22-56-218 0 0,0 1 0 0 0,1-1-1 0 0,-1 0 1 0 0,0-1 0 0 0,1 1-1 0 0,0 0 1 0 0,-1-1 0 0 0,1 1 0 0 0,0-1-1 0 0,1 0 1 0 0,-1 0 0 0 0,0 0 0 0 0,0-1-1 0 0,1 1 1 0 0,-1-1 0 0 0,1 0 0 0 0,-1 0-1 0 0,1 0 1 0 0,0 0 0 0 0,0 0-1 0 0,-1-1 1 0 0,1 0 0 0 0,0 0 0 0 0,-1 0-1 0 0,1 0 1 0 0,0 0 0 0 0,0-1 0 0 0,-1 0-1 0 0,1 0 1 0 0,0 0 0 0 0,1 0-5 0 0,18-7 77 0 0,1 0 1 0 0,-1-2-1 0 0,0 0 1 0 0,-1-2 0 0 0,0 0-1 0 0,7-7-77 0 0,32-17 55 0 0,44-32 78 0 0,-105 68-134 0 0,1-1 0 0 0,0 0-1 0 0,0 1 1 0 0,0 0 0 0 0,0-1 0 0 0,0 1-1 0 0,-1-1 1 0 0,1 1 0 0 0,0 0 0 0 0,0 0-1 0 0,0-1 1 0 0,0 1 0 0 0,0 0 0 0 0,0 0-1 0 0,0 0 1 0 0,0 0 0 0 0,0 0 0 0 0,0 0-1 0 0,0 1 1 0 0,0-1 0 0 0,0 0 0 0 0,0 0-1 0 0,0 1 1 0 0,0-1 0 0 0,0 0 0 0 0,-1 1-1 0 0,1-1 1 0 0,0 1 0 0 0,0-1 0 0 0,0 1-1 0 0,-1 0 1 0 0,1-1 0 0 0,0 1 0 0 0,0 0-1 0 0,-1-1 1 0 0,1 1 0 0 0,-1 0 0 0 0,1 0-1 0 0,-1 0 1 0 0,1 0 0 0 0,-1-1 0 0 0,1 1-1 0 0,-1 0 1 0 0,0 1 1 0 0,11 52 49 0 0,-7-27-27 0 0,-4-23-22 0 0,1 1-1 0 0,0 0 0 0 0,0 0 1 0 0,0-1-1 0 0,1 1 0 0 0,0 0 1 0 0,-1-1-1 0 0,2 1 0 0 0,-1-1 1 0 0,0 0-1 0 0,1 0 1 0 0,0 0-1 0 0,0 0 0 0 0,0 0 1 0 0,0-1-1 0 0,1 1 0 0 0,-1-1 1 0 0,1 0-1 0 0,0 0 0 0 0,0 0 1 0 0,0-1-1 0 0,0 1 0 0 0,1-1 1 0 0,-1 0-1 0 0,0 0 1 0 0,1-1-1 0 0,1 1 1 0 0,7-1 6 0 0,0 0 1 0 0,0-1-1 0 0,1 0 0 0 0,-1-1 1 0 0,0-1-1 0 0,0 0 1 0 0,0-1-1 0 0,-1 0 0 0 0,1-1 1 0 0,-1 0-1 0 0,1-1 1 0 0,-1 0-1 0 0,-1-1 0 0 0,1-1 1 0 0,-1 0-1 0 0,0 0 0 0 0,0-1 1 0 0,-1 0-1 0 0,5-7-6 0 0,11-7 71 0 0,-1-1 0 0 0,-1-1 0 0 0,-1-1 0 0 0,-1-1 0 0 0,-2-1 0 0 0,0-1 0 0 0,-2-1 0 0 0,-1-1 0 0 0,-1-1-71 0 0,4-9 51 0 0,-2 0 0 0 0,-2-1 0 0 0,-1 0 1 0 0,-2-1-1 0 0,-3-1 0 0 0,-1 0 0 0 0,-1 0 0 0 0,-3-1 0 0 0,-2-2-51 0 0,-3 39 25 0 0,1 4-1 0 0,-1 0 0 0 0,0 0 0 0 0,1 0 0 0 0,-2 0 0 0 0,1 0 0 0 0,0 0 0 0 0,0 0 0 0 0,-1 0-1 0 0,0 0 1 0 0,1 0 0 0 0,-1 0 0 0 0,0 1 0 0 0,0-1 0 0 0,-1 0 0 0 0,1 0 0 0 0,-1 1 0 0 0,1-1 0 0 0,-1 1 0 0 0,0 0 0 0 0,0-1 0 0 0,-1 0-24 0 0,1 2 4 0 0,1 1 0 0 0,-1 0 0 0 0,0 0-1 0 0,1-1 1 0 0,-1 1 0 0 0,1 0 0 0 0,-1 1-1 0 0,0-1 1 0 0,1 0 0 0 0,-1 0-1 0 0,1 1 1 0 0,-1-1 0 0 0,1 1 0 0 0,-1-1-1 0 0,1 1 1 0 0,-1 0 0 0 0,1 0 0 0 0,-1-1-1 0 0,1 1 1 0 0,0 0 0 0 0,0 0 0 0 0,-1 0-1 0 0,1 0 1 0 0,0 1 0 0 0,0-1 0 0 0,0 0-1 0 0,0 0 1 0 0,0 1 0 0 0,0-1 0 0 0,1 1-1 0 0,-1-1 1 0 0,0 0 0 0 0,1 1 0 0 0,-1 0-1 0 0,1-1 1 0 0,-1 2-4 0 0,-2 2 13 0 0,-6 16-8 0 0,1 1 0 0 0,0 0 0 0 0,2 0 0 0 0,0 0-1 0 0,2 1 1 0 0,0 0 0 0 0,2 0 0 0 0,0 0 0 0 0,2 0-1 0 0,1 1 1 0 0,0-1 0 0 0,2 0 0 0 0,0 0 0 0 0,2-1-1 0 0,1 1 1 0 0,6 16-5 0 0,6 60 19 0 0,1 0 15 0 0,9 115-41 0 0,-39-200-125 0 0,10-14 60 0 0,1 0-23 0 0,-26-3-2927 0 0,-6-27-3696 0 0,18 6-2815 0 0,9 16 2530 0 0</inkml:trace>
  <inkml:trace contextRef="#ctx0" brushRef="#br0" timeOffset="2405.398">2260 351 8130 0 0,'0'0'2215'0'0,"0"0"-620"0"0,0 0-695 0 0,0 0-253 0 0,0 0 85 0 0,0 0 212 0 0,0 0 176 0 0,0 0 45 0 0,0 0-104 0 0,0 0-173 0 0,0 0-177 0 0,0 0-145 0 0,0 0-113 0 0,27-3-83 0 0,88-8-69 0 0,294-44 116 0 0,-357 46-2259 0 0,-11 2-6183 0 0,-24 3-3307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45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74 0 0 0,'0'0'193'0'0,"0"0"656"0"0,0 0 356 0 0,0 0 261 0 0,0 0 328 0 0,0 0 175 0 0,0 0-78 0 0,0 0-170 0 0,0 0-233 0 0,0 0-214 0 0,0 0-191 0 0,0 0-145 0 0,0 0-119 0 0,1-4-96 0 0,0-11-59 0 0,-1 11-77 0 0,0 4-71 0 0,0 0-65 0 0,0 0-95 0 0,0 0-33 0 0,0 0-34 0 0,0 0-32 0 0,0 0-28 0 0,0 0-37 0 0,0 0-14 0 0,0 0-16 0 0,0 0 6 0 0,0 0-18 0 0,0 0-24 0 0,0 0-10 0 0,0 0-14 0 0,0 0 13 0 0,0 0 20 0 0,0 0-8 0 0,0 0-2 0 0,0 5 80 0 0,-19 301 1586 0 0,-22-5-1328 0 0,30-216-680 0 0,-6-93-4180 0 0,2-9-3387 0 0,10 8 1899 0 0,2 5-1072 0 0</inkml:trace>
  <inkml:trace contextRef="#ctx0" brushRef="#br0" timeOffset="263.482">1 459 3809 0 0,'0'0'1320'0'0,"0"0"-28"0"0,0 0 279 0 0,0 0 204 0 0,0 0 68 0 0,0 0-95 0 0,0 0-244 0 0,36-6-277 0 0,113-22-282 0 0,18-15 1056 0 0,-55 9-1867 0 0,-82 30-1955 0 0,-29 4 267 0 0,-1 0-1131 0 0,0 0-1977 0 0,0 0-3785 0 0</inkml:trace>
  <inkml:trace contextRef="#ctx0" brushRef="#br0" timeOffset="884.704">602 1 6209 0 0,'0'0'1457'0'0,"0"0"-393"0"0,0 0-227 0 0,0 0 86 0 0,0 0 212 0 0,0 0 147 0 0,0 0-78 0 0,0 0-234 0 0,0 0-241 0 0,0 0-142 0 0,0 0-10 0 0,0 0 39 0 0,5 0-6 0 0,-2 1-473 0 0,0 0 0 0 0,0 0-1 0 0,0 0 1 0 0,0 0 0 0 0,0 0 0 0 0,0 0 0 0 0,0 1 0 0 0,-1 0 0 0 0,1-1 0 0 0,-1 1-1 0 0,1 0 1 0 0,-1 0 0 0 0,0 0 0 0 0,0 1 0 0 0,0-1 0 0 0,0 0 0 0 0,0 1-1 0 0,0-1 1 0 0,-1 1 0 0 0,1 0 0 0 0,-1 0 0 0 0,0-1 0 0 0,1 1 0 0 0,-1 1-137 0 0,8 25 353 0 0,-1 1 0 0 0,-1 1-1 0 0,-1-1 1 0 0,-2 1 0 0 0,-1 0 0 0 0,-2 0 0 0 0,-1 0 0 0 0,-2 17-353 0 0,1 3 165 0 0,-10 217 357 0 0,11-213-505 0 0,1-54-10 0 0,0 0 1 0 0,1-1-1 0 0,-1 1 1 0 0,0 0-1 0 0,0 0 1 0 0,1-1-1 0 0,-1 1 0 0 0,1-1 1 0 0,-1 1-1 0 0,0-1 1 0 0,1 0-1 0 0,-1 1 1 0 0,1-1-1 0 0,-1 0 0 0 0,1 0 1 0 0,-1 0-1 0 0,1 0 1 0 0,-1 0-1 0 0,1-1 1 0 0,-1 1-1 0 0,0 0 0 0 0,1-1 1 0 0,-1 1-1 0 0,1-1 1 0 0,-1 1-1 0 0,0-1 1 0 0,1 1-1 0 0,-1-1 0 0 0,0 0 1 0 0,0 0-1 0 0,0 0 1 0 0,1 0-1 0 0,-1 0 1 0 0,0 0-1 0 0,0 0-7 0 0,121-113 365 0 0,68-29-365 0 0,-189 143-1 0 0,-1-1-1 0 0,0 1 0 0 0,1-1 0 0 0,-1 1 0 0 0,0-1 0 0 0,1 1 0 0 0,-1 0 0 0 0,1-1 0 0 0,-1 1 0 0 0,0 0 0 0 0,1-1 0 0 0,-1 1 0 0 0,1 0 0 0 0,-1 0 0 0 0,1 0 0 0 0,-1-1 0 0 0,1 1 0 0 0,-1 0 0 0 0,1 0 0 0 0,-1 0 0 0 0,1 0 0 0 0,-1 0 0 0 0,1 0 0 0 0,0 0 0 0 0,-1 0 0 0 0,1 0 0 0 0,-1 0 0 0 0,1 0 0 0 0,-1 0 1 0 0,1 0-1 0 0,-1 1 0 0 0,1-1 0 0 0,-1 0 0 0 0,1 0 0 0 0,-1 1 0 0 0,1-1 0 0 0,-1 0 0 0 0,0 0 0 0 0,1 1 0 0 0,-1-1 0 0 0,1 1 0 0 0,-1-1 0 0 0,0 0 0 0 0,1 1 0 0 0,-1-1 0 0 0,0 1 0 0 0,1-1 0 0 0,-1 1 0 0 0,0-1 0 0 0,0 1 0 0 0,1-1 0 0 0,-1 1 0 0 0,0-1 0 0 0,0 1 0 0 0,0-1 2 0 0,-23 137 466 0 0,19-44-359 0 0,37-86-1908 0 0,-17-26-4874 0 0,-9 9-1976 0 0,-1 5-324 0 0</inkml:trace>
  <inkml:trace contextRef="#ctx0" brushRef="#br0" timeOffset="1314.504">1323 636 2304 0 0,'0'0'1035'0'0,"0"0"122"0"0,0 0 394 0 0,0 0 366 0 0,0 0 93 0 0,0 0-112 0 0,0 0-224 0 0,0 0-215 0 0,0 0-210 0 0,0 0-142 0 0,0 0-128 0 0,0 0-159 0 0,0 0-105 0 0,27-2-134 0 0,85-10-109 0 0,-109 13-427 0 0,1-1 0 0 0,-1 0 0 0 0,1-1 0 0 0,0 1 0 0 0,-1-1 0 0 0,1 1 0 0 0,-1-1 0 0 0,0 0 0 0 0,1 0 0 0 0,-1-1 0 0 0,0 1 0 0 0,0-1 0 0 0,1 1 0 0 0,-1-1 0 0 0,0 0 0 0 0,-1 0 0 0 0,1 0 0 0 0,0-1 0 0 0,-1 1 0 0 0,1-1-45 0 0,6-7 174 0 0,-1 4-91 0 0,0 0 0 0 0,0-1 0 0 0,-1 0 0 0 0,1-1 0 0 0,-2 0 0 0 0,1 0 0 0 0,-1 0 1 0 0,0-1-1 0 0,-1 0 0 0 0,0 0 0 0 0,-1 0 0 0 0,0-1 0 0 0,0 1 0 0 0,-1-1 0 0 0,0 0 0 0 0,0 0 0 0 0,-1 0 0 0 0,-1 0 0 0 0,0-1 0 0 0,0 1 0 0 0,-1-6-83 0 0,-2 13-16 0 0,-1 0 0 0 0,1 1 1 0 0,-1-1-1 0 0,1 1 0 0 0,-1 0 0 0 0,0-1 0 0 0,0 1 0 0 0,0 0 0 0 0,0 1 0 0 0,0-1 0 0 0,-1 1 0 0 0,1-1 0 0 0,0 1 0 0 0,-1 0 0 0 0,1 0 0 0 0,-1 0 0 0 0,1 1 0 0 0,-1-1 0 0 0,0 1 0 0 0,1 0 0 0 0,-1 0 0 0 0,1 0 0 0 0,-1 1 0 0 0,1-1 0 0 0,-1 1 0 0 0,0-1 0 0 0,1 1 0 0 0,0 1 0 0 0,-1-1 0 0 0,1 0 0 0 0,0 1 0 0 0,0-1 1 0 0,-1 1-1 0 0,1 0 0 0 0,0 0 0 0 0,0 1 16 0 0,-12 7-2 0 0,0 1 0 0 0,0 0 0 0 0,1 1 0 0 0,1 1 0 0 0,0 0 0 0 0,0 1 0 0 0,1 0 0 0 0,1 1 0 0 0,1 0 0 0 0,0 1 0 0 0,1 0 0 0 0,1 0 0 0 0,0 1 0 0 0,1 0 0 0 0,1 1 0 0 0,0 2 2 0 0,5-11 35 0 0,0-1 1 0 0,1 1 0 0 0,0 0-1 0 0,1 0 1 0 0,0 0 0 0 0,0-1-1 0 0,1 1 1 0 0,0-1 0 0 0,1 1 0 0 0,0-1-1 0 0,0 1 1 0 0,0-1 0 0 0,1-1-1 0 0,1 1 1 0 0,-1 0 0 0 0,1-1-1 0 0,0 0 1 0 0,1 0 0 0 0,0 0 0 0 0,0-1-1 0 0,0 0 1 0 0,1 0 0 0 0,0-1-1 0 0,0 1 1 0 0,1-2 0 0 0,-1 1-1 0 0,1-1 1 0 0,0 0 0 0 0,0 0 0 0 0,1-1-36 0 0,3 3 28 0 0,-1-1 0 0 0,1 0 0 0 0,0 0 0 0 0,0-1 0 0 0,1-1 0 0 0,-1 0 0 0 0,1-1 0 0 0,0 0 0 0 0,-1-1 0 0 0,1-1 0 0 0,0 0 0 0 0,0 0 0 0 0,0-1 0 0 0,-1-1 0 0 0,1 0 0 0 0,0-1 0 0 0,-1 0 0 0 0,0-1 0 0 0,0 0 0 0 0,0-1 0 0 0,2-2-28 0 0,-11 5-378 0 0,29-17-827 0 0,-22 11-1780 0 0,-1-2-3332 0 0,-2 2-5437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20 1064 0 0,'0'0'1557'0'0,"0"0"-10"0"0,0 0 184 0 0,0 0 212 0 0,0 0 69 0 0,0 0-35 0 0,0 0-170 0 0,0 0-283 0 0,0 0-254 0 0,0 0-216 0 0,0 0-173 0 0,-3-3-139 0 0,-11-10-128 0 0,10 10-107 0 0,4 3-90 0 0,0 0-77 0 0,0 0-56 0 0,0 0-40 0 0,0 0-45 0 0,0 0-19 0 0,0 0-9 0 0,0 0-45 0 0,0 0 0 0 0,0 0-6 0 0,-16 44 593 0 0,-15 125-321 0 0,30-145-345 0 0,-1-13-38 0 0,1 0 0 0 0,1 1 0 0 0,-1-1 0 0 0,2 0 1 0 0,0 0-1 0 0,0 0 0 0 0,1 0 0 0 0,0 0 0 0 0,1 0 0 0 0,0 0 0 0 0,1-1 0 0 0,0 2-9 0 0,-3-10 16 0 0,1-1 0 0 0,-1 1 0 0 0,0 0 0 0 0,1-1 0 0 0,-1 1 0 0 0,1-1 0 0 0,0 1 0 0 0,-1-1 0 0 0,1 0 0 0 0,0 0 0 0 0,0 0 0 0 0,0 0 0 0 0,0 0 0 0 0,0 0 0 0 0,0 0 0 0 0,0-1 0 0 0,0 1 0 0 0,0-1 0 0 0,0 1 0 0 0,0-1 0 0 0,0 0 0 0 0,1 0 0 0 0,-1 0 0 0 0,0 0 0 0 0,0 0 0 0 0,0-1 0 0 0,0 1 0 0 0,0 0 0 0 0,0-1 0 0 0,0 0 0 0 0,0 0 0 0 0,0 1 0 0 0,2-2-15 0 0,60-37 595 0 0,-44 20-500 0 0,0-1 0 0 0,-1 0 0 0 0,-1-1 0 0 0,-1-1 0 0 0,-1-1 0 0 0,-1-1 0 0 0,-1 0 0 0 0,8-19-96 0 0,-22 42 45 0 0,0-2-26 0 0,0 3-5 0 0,0 0-3 0 0,0 0-24 0 0,0 20-367 0 0,-3 34 444 0 0,1-44-66 0 0,1 1 1 0 0,0-1-1 0 0,0 0 0 0 0,1 0 1 0 0,0 0-1 0 0,1 0 1 0 0,0 0-1 0 0,1 0 0 0 0,0 0 1 0 0,1 0-1 0 0,0 0 0 0 0,0-1 1 0 0,1 1-1 0 0,1 0 2 0 0,-2-4 5 0 0,0-1-1 0 0,1 0 1 0 0,0 0 0 0 0,0-1 0 0 0,0 1-1 0 0,0-1 1 0 0,1 0 0 0 0,-1 0-1 0 0,1 0 1 0 0,0-1 0 0 0,0 0-1 0 0,1 0 1 0 0,-1 0 0 0 0,1 0 0 0 0,-1-1-1 0 0,1 0 1 0 0,0 0 0 0 0,0-1-1 0 0,0 1 1 0 0,0-1 0 0 0,0 0-1 0 0,0-1 1 0 0,3 0-5 0 0,2-1 85 0 0,0-2 1 0 0,-1 1-1 0 0,1-1 0 0 0,-1-1 1 0 0,1 0-1 0 0,-1-1 0 0 0,0 0 0 0 0,-1 0 1 0 0,1-1-1 0 0,-1 0 0 0 0,0 0 1 0 0,-1-1-1 0 0,1-1 0 0 0,-2 1 0 0 0,1-1 1 0 0,-1-1-1 0 0,1 0-85 0 0,0 0 73 0 0,2-2-1 0 0,-1 0 1 0 0,0-1-1 0 0,-1 0 0 0 0,0-1 1 0 0,-1 0-1 0 0,0 0 1 0 0,-1 0-1 0 0,-1-1 0 0 0,0 0 1 0 0,-1 0-1 0 0,0 0 0 0 0,-2-1 1 0 0,1 1-1 0 0,-2-1 0 0 0,0 0 1 0 0,0-11-73 0 0,-1 23-3 0 0,-1 1 0 0 0,1 0 0 0 0,0 0 0 0 0,-1 0 0 0 0,1 0 0 0 0,-1 0 0 0 0,0 0 0 0 0,1 0 0 0 0,-1 0 0 0 0,0 0 1 0 0,0 0-1 0 0,0 0 0 0 0,-1 1 0 0 0,1-1 0 0 0,0 0 0 0 0,-1 1 0 0 0,1-1 0 0 0,-1 1 0 0 0,1-1 0 0 0,-1 1 0 0 0,0 0 0 0 0,0-1 0 0 0,1 1 1 0 0,-2 0 2 0 0,-21 3-3059 0 0,14 12-1145 0 0,8-2-3673 0 0,2-4-3278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74 5289 0 0,'0'0'2821'0'0,"0"0"-653"0"0,0 0-498 0 0,0 0-62 0 0,0 0-30 0 0,0 0-86 0 0,0 0-159 0 0,0 0-252 0 0,0 0-254 0 0,0 0-204 0 0,0 0-163 0 0,0 0-135 0 0,0 0-102 0 0,-26 26-74 0 0,-76 84-66 0 0,70-51 12 0 0,33-50-74 0 0,-2-2-7 0 0,1-1 1 0 0,0 1-1 0 0,0-1 1 0 0,1 1-1 0 0,-1-1 1 0 0,2 1-1 0 0,-1-1 1 0 0,1 0-1 0 0,0 1 1 0 0,0-1-1 0 0,1 0 1 0 0,-1 0-1 0 0,1-1 1 0 0,1 1-1 0 0,-1-1 1 0 0,1 1-1 0 0,0-1 1 0 0,0 0-1 0 0,1 0 1 0 0,-1-1-1 0 0,1 1 1 0 0,0-1-1 0 0,0 0 1 0 0,1 0-1 0 0,-1-1 1 0 0,1 0-1 0 0,-1 0 1 0 0,1 0-1 0 0,0 0 1 0 0,1-1-1 0 0,-1 0 0 0 0,0-1 1 0 0,0 1-1 0 0,1-1 1 0 0,-1 0-1 0 0,1-1-14 0 0,4 0 102 0 0,0-1-1 0 0,0 0 1 0 0,0-1-1 0 0,-1 0 1 0 0,1-1-1 0 0,-1 0 0 0 0,0 0 1 0 0,1-1-1 0 0,-1-1 1 0 0,-1 0-1 0 0,1 0 1 0 0,-1-1-1 0 0,0 0 0 0 0,0 0 1 0 0,-1-1-1 0 0,0 0 1 0 0,0-1-1 0 0,0 0 1 0 0,-1 0-1 0 0,0 0 0 0 0,-1-1 1 0 0,0 0-1 0 0,0-1 1 0 0,-1 1-1 0 0,0-1 1 0 0,-1 0-1 0 0,0 0 0 0 0,-1-1 1 0 0,0 1-1 0 0,0-1 1 0 0,-1 1-1 0 0,-1-1 1 0 0,1 0-1 0 0,-2 0 1 0 0,0-3-102 0 0,-11-105 184 0 0,10 115-223 0 0,0 0 1 0 0,0 1-1 0 0,0-1 1 0 0,-1 1-1 0 0,0-1 1 0 0,1 1-1 0 0,-1 0 0 0 0,0 0 1 0 0,-1 0-1 0 0,1 0 1 0 0,0 0-1 0 0,-1 0 1 0 0,0 0-1 0 0,0 1 1 0 0,0-1-1 0 0,0 1 1 0 0,0 0-1 0 0,0 0 0 0 0,0 0 1 0 0,-1 0-1 0 0,1 1 1 0 0,-1-1-1 0 0,1 1 1 0 0,-1 0-1 0 0,0 0 1 0 0,1 0-1 0 0,-1 1 0 0 0,0-1 1 0 0,0 1-1 0 0,0 0 39 0 0,-57 16-3508 0 0,27 13-5949 0 0,22-16-1819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1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1 327 4777 0 0,'0'0'2453'0'0,"0"0"-1058"0"0,0 0-99 0 0,0 0 535 0 0,0 0 436 0 0,0 0 85 0 0,0 0-295 0 0,0 0-486 0 0,0 0-435 0 0,0 0-236 0 0,0 0-86 0 0,0 0-69 0 0,0 0-78 0 0,7-8 321 0 0,19-57 62 0 0,0 20-706 0 0,-10 16-250 0 0,0 1 1 0 0,2 0-1 0 0,1 2 1 0 0,1 0-1 0 0,2 1 1 0 0,11-10-95 0 0,-15 24-491 0 0,-6 30-5010 0 0,-9 3-1042 0 0,0-7-4609 0 0,-3-11 7629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11 6345 0 0,'0'0'2873'0'0,"0"0"-350"0"0,0 0-348 0 0,0 0-224 0 0,0 0-213 0 0,0 0-183 0 0,0 0-273 0 0,0 0-261 0 0,0 0-223 0 0,0 0-181 0 0,0 0-107 0 0,0 0-98 0 0,-3-4-84 0 0,-13-3 141 0 0,5 37 78 0 0,10-26-523 0 0,-8 156 1255 0 0,10-104-1036 0 0,-3 321 441 0 0,-26-181-665 0 0,38-248-6897 0 0,68-140-12818 0 0,-67 171 18877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5:52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 1384 0 0,'0'0'2538'0'0,"0"0"-67"0"0,0 0-86 0 0,0 0-222 0 0,0 0-315 0 0,0 0-345 0 0,0 0-296 0 0,0 0-269 0 0,0 0-171 0 0,0 0-42 0 0,0 0-53 0 0,0 0-65 0 0,0 0-72 0 0,-22 18-76 0 0,-72 60-59 0 0,-5 5 1200 0 0,98-82-1569 0 0,0 0-1 0 0,0 0 1 0 0,-1 0 0 0 0,1 0-1 0 0,0 0 1 0 0,0 0 0 0 0,0 0-1 0 0,0 1 1 0 0,1-1 0 0 0,-1 0-1 0 0,0 1 1 0 0,0-1-1 0 0,1 0 1 0 0,-1 1 0 0 0,1-1-1 0 0,-1 1 1 0 0,1-1 0 0 0,0 1-1 0 0,0-1 1 0 0,-1 0 0 0 0,1 1-1 0 0,0 0 1 0 0,0-1 0 0 0,0 1-1 0 0,1-1 1 0 0,-1 0 0 0 0,0 1-1 0 0,0-1 1 0 0,1 1 0 0 0,-1-1-1 0 0,1 1 1 0 0,0-1-1 0 0,-1 0 1 0 0,1 1 0 0 0,0-1-1 0 0,0 0 1 0 0,-1 1 0 0 0,1-1-1 0 0,0 0 1 0 0,0 0 0 0 0,1 0-1 0 0,-1 0 1 0 0,0 0 0 0 0,0 0-1 0 0,0 0 1 0 0,1-1 0 0 0,-1 1-1 0 0,0 0 1 0 0,1-1-1 0 0,-1 1 1 0 0,0-1 0 0 0,1 1-1 0 0,0-1-30 0 0,79 25 987 0 0,-70-24-822 0 0,0 2 0 0 0,0 0 0 0 0,1 0 0 0 0,-2 1 0 0 0,1 0 1 0 0,0 1-1 0 0,-1 0 0 0 0,0 1 0 0 0,7 5-165 0 0,-12-4 112 0 0,1 1 0 0 0,-2 0 0 0 0,1 0 0 0 0,-1 0 0 0 0,0 1 0 0 0,0 0 0 0 0,-1-1 1 0 0,-1 1-1 0 0,1 0 0 0 0,-1 1 0 0 0,-1-1 0 0 0,0 0 0 0 0,0 0 0 0 0,-1 1 0 0 0,0-1 0 0 0,0 0 0 0 0,-2 7-112 0 0,2-8 58 0 0,0 100 163 0 0,2-106-403 0 0,0 0 0 0 0,1-1 0 0 0,-1 1-1 0 0,0-1 1 0 0,1 0 0 0 0,-1 0 0 0 0,1 0-1 0 0,-1 0 1 0 0,1 0 0 0 0,-1-1 0 0 0,1 1-1 0 0,0-1 1 0 0,-1 1 0 0 0,1-1 0 0 0,0 0 0 0 0,0 0-1 0 0,-1 0 1 0 0,1 0 0 0 0,0-1 0 0 0,-1 1-1 0 0,1-1 1 0 0,0 0 0 0 0,-1 0 0 0 0,1 0-1 0 0,-1 0 1 0 0,1 0 182 0 0,9-6-3028 0 0,-5 2-2160 0 0,-1-2-6308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7.44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1 9330 0 0,'0'0'1927'0'0,"0"0"-499"0"0,0 0-281 0 0,0 0 32 0 0,0 0 132 0 0,0 0 93 0 0,0 0-103 0 0,0 0-245 0 0,0 0-312 0 0,0 0-245 0 0,-2 5-143 0 0,-7 20 99 0 0,1 0 1 0 0,2 1-1 0 0,0 0 1 0 0,2 0-1 0 0,0 0 1 0 0,1 24-456 0 0,0-12 270 0 0,-14 151 1073 0 0,9 148-1343 0 0,7-327-34 0 0,1 1-1 0 0,1-1 0 0 0,0 1 1 0 0,1-1-1 0 0,0 1 1 0 0,0-1-1 0 0,1 0 1 0 0,0 0-1 0 0,1 0 0 0 0,0-1 1 0 0,1 1-1 0 0,0-1 1 0 0,1 0-1 0 0,1 2 35 0 0,-7-11-66 0 0,0 1 1 0 0,0-1-1 0 0,0 1 0 0 0,0-1 1 0 0,1 0-1 0 0,-1 1 0 0 0,0-1 1 0 0,0 1-1 0 0,1-1 0 0 0,-1 1 1 0 0,0-1-1 0 0,1 0 0 0 0,-1 1 0 0 0,0-1 1 0 0,1 0-1 0 0,-1 1 0 0 0,1-1 1 0 0,-1 0-1 0 0,0 0 0 0 0,1 1 1 0 0,-1-1-1 0 0,1 0 0 0 0,-1 0 1 0 0,1 0-1 0 0,-1 0 0 0 0,1 1 0 0 0,-1-1 1 0 0,1 0-1 0 0,-1 0 0 0 0,1 0 1 0 0,-1 0-1 0 0,1 0 0 0 0,-1 0 1 0 0,1-1-1 0 0,-1 1 0 0 0,1 0 1 0 0,-1 0-1 0 0,1 0 0 0 0,-1 0 0 0 0,1 0 1 0 0,-1-1-1 0 0,1 1 0 0 0,-1 0 1 0 0,0 0-1 0 0,1-1 0 0 0,-1 1 1 0 0,1 0-1 0 0,-1-1 0 0 0,0 1 1 0 0,1 0-1 0 0,-1-1 0 0 0,0 1 0 0 0,1-1 1 0 0,-1 1-1 0 0,0-1 0 0 0,0 1 1 0 0,1-1-1 0 0,-1 1 0 0 0,0 0 1 0 0,0-1-1 0 0,0 1 0 0 0,0-1 66 0 0,3-34-7687 0 0,-3 30 4935 0 0,0-4-7832 0 0</inkml:trace>
  <inkml:trace contextRef="#ctx0" brushRef="#br0" timeOffset="194.077">1 459 8794 0 0,'0'0'3893'0'0,"0"0"-2117"0"0,0 0-1144 0 0,0 0-370 0 0,0 0 63 0 0,0 0 279 0 0,0 0 240 0 0,0 0 81 0 0,0 0-105 0 0,0 0-187 0 0,0 0-187 0 0,37 0-157 0 0,123-1-108 0 0,-25-9-27 0 0,146-13-1768 0 0,-187 14-2517 0 0,-1-2-4475 0 0,-65 7 2379 0 0</inkml:trace>
  <inkml:trace contextRef="#ctx0" brushRef="#br0" timeOffset="432.02">1059 359 5417 0 0,'0'0'3473'0'0,"0"0"-535"0"0,0 0-662 0 0,0 0-509 0 0,0 0-369 0 0,0 0-274 0 0,0 0-166 0 0,0 0-111 0 0,-33 31-150 0 0,-101 97-102 0 0,77-55 123 0 0,52-59-579 0 0,3-9-112 0 0,-1 0 0 0 0,1 0-1 0 0,0 0 1 0 0,0 1 0 0 0,1-1-1 0 0,-1 0 1 0 0,1 1-1 0 0,1-1 1 0 0,-1 1 0 0 0,1 0-1 0 0,0-1 1 0 0,0 1 0 0 0,0-1-1 0 0,1 1 1 0 0,0 0 0 0 0,0-1-1 0 0,0 0 1 0 0,1 1-1 0 0,0-1 1 0 0,0 0 0 0 0,0 0-1 0 0,1 0 1 0 0,-1 0 0 0 0,1 0-1 0 0,0 0 1 0 0,1-1-1 0 0,-1 1 1 0 0,1-1 0 0 0,0 0-1 0 0,0 0 1 0 0,0-1 0 0 0,5 4-27 0 0,0-2 93 0 0,0 0 0 0 0,1-1 1 0 0,0 0-1 0 0,0 0 1 0 0,0-1-1 0 0,0 0 0 0 0,0-1 1 0 0,1 0-1 0 0,-1 0 1 0 0,1-2-1 0 0,-1 1 0 0 0,1-1 1 0 0,0-1-1 0 0,-1 1 1 0 0,1-2-1 0 0,-1 0 0 0 0,0 0 1 0 0,1-1-1 0 0,-1 0 1 0 0,0-1-1 0 0,-1 0 0 0 0,1 0 1 0 0,-1-1-1 0 0,1 0 1 0 0,-1-1-1 0 0,-1 0 0 0 0,1 0 1 0 0,-1-1-1 0 0,5-6-93 0 0,-8 5 93 0 0,1 0 1 0 0,-1-1-1 0 0,-1 0 0 0 0,0 0 0 0 0,0-1 0 0 0,-1 1 1 0 0,0-1-1 0 0,0 1 0 0 0,-1-1 0 0 0,0 0 0 0 0,-1 0 0 0 0,-1 0 1 0 0,1 0-1 0 0,-1 0 0 0 0,-1 0 0 0 0,-1-7-93 0 0,0 8-39 0 0,-1 1 0 0 0,0 0 0 0 0,-1 1 0 0 0,1-1 0 0 0,-1 0 0 0 0,-1 1-1 0 0,0 0 1 0 0,0 0 0 0 0,0 1 0 0 0,-1-1 0 0 0,0 1 0 0 0,0 0 0 0 0,0 0 0 0 0,-1 1 0 0 0,0 0 0 0 0,0 0-1 0 0,0 1 1 0 0,-1 0 0 0 0,1 0 0 0 0,-1 1 0 0 0,0 0 0 0 0,0 0 0 0 0,0 0 0 0 0,-1 1 0 0 0,-4 0 39 0 0,-60 0-2329 0 0,27 16-5186 0 0,27-3-4254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1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5.82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320 693 3769 0 0,'0'0'1075'0'0,"0"0"-140"0"0,0 0 31 0 0,0 0 173 0 0,0 0 195 0 0,0 0 118 0 0,0 0-51 0 0,0 0-160 0 0,0 0-201 0 0,0 0-207 0 0,0 0-203 0 0,-23-5-171 0 0,-70-12-140 0 0,91 17-299 0 0,0-1 1 0 0,0 1-1 0 0,0-1 0 0 0,0 1 1 0 0,0 0-1 0 0,0-1 0 0 0,0 1 1 0 0,0 0-1 0 0,0 0 0 0 0,0 1 1 0 0,0-1-1 0 0,0 0 0 0 0,0 1 1 0 0,0-1-1 0 0,0 1 0 0 0,0 0 1 0 0,0-1-1 0 0,1 1 0 0 0,-1 0 1 0 0,0 0-1 0 0,0 0 0 0 0,1 1 1 0 0,-1-1-1 0 0,1 0 0 0 0,-1 1 1 0 0,1-1-1 0 0,-1 0 0 0 0,1 1-20 0 0,-5 5 99 0 0,-7 3-23 0 0,1 1 1 0 0,0 1-1 0 0,1 0 0 0 0,0 0 0 0 0,1 1 1 0 0,1 0-1 0 0,0 1 0 0 0,0 0 1 0 0,2 0-1 0 0,-1 1 0 0 0,2 0 0 0 0,0 0 1 0 0,1 1-1 0 0,1 0 0 0 0,0-1 1 0 0,1 2-1 0 0,0-1 0 0 0,2 0 0 0 0,0 0 1 0 0,1 14-77 0 0,0-26 21 0 0,1 0 0 0 0,-1 0-1 0 0,1 0 1 0 0,0 0 0 0 0,0 0 0 0 0,0 0 0 0 0,1 0 0 0 0,0 0 0 0 0,-1 0 0 0 0,1-1 0 0 0,1 1 0 0 0,-1-1 0 0 0,0 1 0 0 0,1-1 0 0 0,0 0-1 0 0,0 0 1 0 0,0 0 0 0 0,0 0 0 0 0,0-1 0 0 0,0 1 0 0 0,1-1 0 0 0,-1 0 0 0 0,1 0 0 0 0,0 0 0 0 0,-1 0 0 0 0,1-1 0 0 0,0 1-1 0 0,0-1 1 0 0,0 0 0 0 0,0 0 0 0 0,0-1 0 0 0,3 1-21 0 0,3 0 123 0 0,0 0 0 0 0,0-1-1 0 0,0 0 1 0 0,0-1 0 0 0,0 0-1 0 0,-1-1 1 0 0,1 0 0 0 0,-1 0-1 0 0,1-1 1 0 0,-1 0 0 0 0,0-1-1 0 0,0 0 1 0 0,6-3-123 0 0,12-12 290 0 0,-1-2 0 0 0,-1 0 1 0 0,-1-1-1 0 0,0-2 0 0 0,-2 0 0 0 0,10-16-290 0 0,-30 38 10 0 0,26-36 86 0 0,-2-1 1 0 0,-1-1-1 0 0,-2-1 0 0 0,-2-1 0 0 0,-2-1 1 0 0,-1-1-1 0 0,-3-1 0 0 0,-2 0 0 0 0,-1-1 1 0 0,-3 0-1 0 0,-1 0 0 0 0,0-34-96 0 0,-5 55 8 0 0,-1 0-1 0 0,-2 1 1 0 0,0-1 0 0 0,-1 0-1 0 0,-2 1 1 0 0,0-1 0 0 0,-2 1-1 0 0,-3-10-7 0 0,7 30-5 0 0,0 1-1 0 0,1 0 0 0 0,-1-1 0 0 0,0 1 1 0 0,0 0-1 0 0,-1 0 0 0 0,1 0 0 0 0,-1 0 1 0 0,0 0-1 0 0,1 0 0 0 0,-1 0 0 0 0,-1 0 1 0 0,1 1-1 0 0,0-1 0 0 0,0 1 0 0 0,-1-1 1 0 0,0 1-1 0 0,1 0 0 0 0,-1 0 0 0 0,0 0 1 0 0,0 1-1 0 0,0-1 0 0 0,0 1 0 0 0,0-1 1 0 0,-1 1-1 0 0,1 0 0 0 0,0 0 0 0 0,-1 1 1 0 0,1-1-1 0 0,0 1 0 0 0,-1-1 0 0 0,1 1 1 0 0,-1 0-1 0 0,1 1 0 0 0,0-1 0 0 0,-1 0 1 0 0,1 1-1 0 0,0 0 0 0 0,-1 0 0 0 0,1 0 1 0 0,0 0-1 0 0,0 0 0 0 0,0 1 0 0 0,0-1 1 0 0,0 1-1 0 0,0 0 0 0 0,0 0 0 0 0,-1 1 6 0 0,-4 7-2 0 0,0 0-1 0 0,1 1 0 0 0,1 0 0 0 0,-1 0 1 0 0,2 1-1 0 0,-1-1 0 0 0,2 1 0 0 0,0 0 1 0 0,0 1-1 0 0,1-1 0 0 0,0 1 0 0 0,1 0 1 0 0,1-1-1 0 0,0 1 0 0 0,1 0 0 0 0,0 5 3 0 0,2 21 62 0 0,1 0-1 0 0,3 0 0 0 0,0 0 1 0 0,11 28-62 0 0,52 214 639 0 0,-21-11-141 0 0,-47-268-505 0 0,1 0-1 0 0,-1 0 1 0 0,1 0-1 0 0,0-1 0 0 0,0 1 1 0 0,-1 0-1 0 0,1-1 1 0 0,0 1-1 0 0,0-1 0 0 0,0 0 1 0 0,1 0-1 0 0,-1 0 1 0 0,0 0-1 0 0,0 0 1 0 0,1 0-1 0 0,-1 0 0 0 0,0-1 1 0 0,1 1-1 0 0,-1-1 1 0 0,1 0-1 0 0,-1 0 0 0 0,0 0 1 0 0,1 0-1 0 0,-1 0 1 0 0,1 0-1 0 0,-1-1 0 0 0,0 1 1 0 0,1-1-1 0 0,-1 0 1 0 0,0 1-1 0 0,1-1 0 0 0,-1 0 1 0 0,0 0-1 0 0,0-1 1 0 0,0 1-1 0 0,0 0 1 0 0,0-1-1 0 0,0 1 0 0 0,0-1 1 0 0,0 0-1 0 0,-1 1 1 0 0,2-2 7 0 0,39-52-2898 0 0,-32 34-2155 0 0,-4-2-4823 0 0,-5 15 2940 0 0</inkml:trace>
  <inkml:trace contextRef="#ctx0" brushRef="#br0" timeOffset="338.069">983 481 7290 0 0,'0'0'1186'0'0,"0"0"-333"0"0,0 0 6 0 0,0 0 311 0 0,0 0 249 0 0,0 0 32 0 0,0 0-190 0 0,0 0-242 0 0,0 0-197 0 0,0 0-153 0 0,0 0-135 0 0,2 36-126 0 0,10 112-94 0 0,9-63 113 0 0,-17-77-340 0 0,-1 1-1 0 0,1-1 1 0 0,0 0 0 0 0,1 0 0 0 0,0 0 0 0 0,1 0 0 0 0,-1-1 0 0 0,1 0 0 0 0,0 0 0 0 0,1 0 0 0 0,0-1 0 0 0,0 0 0 0 0,0-1 0 0 0,1 1 0 0 0,0-1 0 0 0,0-1 0 0 0,0 0 0 0 0,1 0 0 0 0,-1 0 0 0 0,1-1 0 0 0,0 0 0 0 0,0-1 0 0 0,0 0-87 0 0,-2-2 135 0 0,1 0 0 0 0,-1-1 0 0 0,1 0 1 0 0,-1 0-1 0 0,0 0 0 0 0,0-1 0 0 0,0 0 0 0 0,0-1 0 0 0,0 0 1 0 0,0 0-1 0 0,0 0 0 0 0,-1-1 0 0 0,0 1 0 0 0,0-2 0 0 0,0 1 1 0 0,0-1-1 0 0,0 0 0 0 0,-1 0 0 0 0,0 0 0 0 0,0-1-135 0 0,11-12 129 0 0,-1-1 0 0 0,-1 0 0 0 0,-1-1 0 0 0,0 0-1 0 0,-2-1 1 0 0,0-1 0 0 0,-1 0 0 0 0,-2 0 0 0 0,0-1-1 0 0,-1 0 1 0 0,-2 0 0 0 0,0 0 0 0 0,-1-1 0 0 0,-2 0 0 0 0,1-23-129 0 0,-4 47-164 0 0,1 0 0 0 0,-1 0 1 0 0,0 0-1 0 0,1-1 0 0 0,-1 1 0 0 0,1 0 1 0 0,-1 0-1 0 0,1 0 0 0 0,-1 0 1 0 0,0 0-1 0 0,1 0 0 0 0,-1 0 1 0 0,1 0-1 0 0,-1 0 0 0 0,1 0 0 0 0,-1 0 1 0 0,0 0-1 0 0,1 0 0 0 0,-1 1 1 0 0,1-1-1 0 0,-1 0 0 0 0,1 0 1 0 0,-1 1-1 0 0,1-1 0 0 0,-1 0 1 0 0,1 1-1 0 0,-1-1 0 0 0,1 0 0 0 0,0 1 1 0 0,-1-1-1 0 0,1 1 0 0 0,-1-1 1 0 0,1 1-1 0 0,0-1 0 0 0,0 1 1 0 0,-1-1-1 0 0,1 1 0 0 0,0-1 0 0 0,0 1 1 0 0,-1-1-1 0 0,1 1 0 0 0,0-1 1 0 0,0 1-1 0 0,0 0 0 0 0,0-1 1 0 0,0 1-1 0 0,0-1 0 0 0,0 1 1 0 0,0-1-1 0 0,0 1 0 0 0,0 0 0 0 0,0-1 1 0 0,0 1-1 0 0,1-1 0 0 0,-1 1 1 0 0,0-1-1 0 0,0 1 0 0 0,0-1 1 0 0,1 1 163 0 0,-4 11-5895 0 0,0 0-4870 0 0</inkml:trace>
  <inkml:trace contextRef="#ctx0" brushRef="#br0" timeOffset="683.114">1711 773 0 0 0,'0'0'854'0'0,"0"0"747"0"0,0 0 421 0 0,0 0 170 0 0,0 0 12 0 0,0 0-159 0 0,0 0-180 0 0,0 0-208 0 0,34-2-211 0 0,104-6-219 0 0,-60-9 656 0 0,-67 13-1698 0 0,-1 0 0 0 0,0 0 0 0 0,0-1 1 0 0,0-1-1 0 0,-1 0 0 0 0,0 0 0 0 0,0 0 0 0 0,0-1 0 0 0,-1-1 0 0 0,0 0 0 0 0,0 0 1 0 0,-1 0-1 0 0,0-1 0 0 0,0 0 0 0 0,-1 0 0 0 0,-1 0 0 0 0,1-1 0 0 0,-2 0 0 0 0,1 0 1 0 0,-1-1-1 0 0,-1 1 0 0 0,0-1 0 0 0,0 0 0 0 0,-1 0 0 0 0,0 0 0 0 0,-1 0 0 0 0,0-9-185 0 0,-2 17 14 0 0,1-1-1 0 0,-1 1 0 0 0,0-1 0 0 0,0 1 1 0 0,-1 0-1 0 0,1-1 0 0 0,0 1 0 0 0,-1 0 1 0 0,0 0-1 0 0,0 0 0 0 0,0 0 0 0 0,0 0 0 0 0,-1 0 1 0 0,1 1-1 0 0,-1-1 0 0 0,1 1 0 0 0,-1-1 1 0 0,0 1-1 0 0,0 0 0 0 0,0 0 0 0 0,0 1 0 0 0,0-1 1 0 0,0 0-1 0 0,-1 1 0 0 0,1 0 0 0 0,-1 0 1 0 0,1 0-1 0 0,-1 0 0 0 0,1 1 0 0 0,-1-1 1 0 0,1 1-1 0 0,-3 0-13 0 0,-2-1-8 0 0,-1 1 1 0 0,1 1-1 0 0,0 0 1 0 0,0 0 0 0 0,-1 0-1 0 0,1 1 1 0 0,0 0-1 0 0,1 0 1 0 0,-1 1-1 0 0,0 0 1 0 0,1 1 0 0 0,-1 0-1 0 0,-5 4 8 0 0,-2 5-3 0 0,0 1 0 0 0,1 0-1 0 0,0 1 1 0 0,1 1 0 0 0,0 0-1 0 0,2 0 1 0 0,0 2 0 0 0,1-1-1 0 0,1 1 1 0 0,0 1 0 0 0,1 0 0 0 0,1 0-1 0 0,1 0 1 0 0,1 1 0 0 0,1 0-1 0 0,0 0 1 0 0,2 0 0 0 0,0 0-1 0 0,1 1 1 0 0,1-1 0 0 0,1 0-1 0 0,1 0 1 0 0,3 11 3 0 0,-1-16-26 0 0,1 0-1 0 0,0 0 0 0 0,1-1 1 0 0,1 0-1 0 0,0 0 0 0 0,1-1 1 0 0,0 0-1 0 0,1 0 1 0 0,1-1-1 0 0,0 0 0 0 0,0-1 1 0 0,1 0-1 0 0,1-1 0 0 0,0 0 1 0 0,0 0-1 0 0,1-1 1 0 0,0-1-1 0 0,0 0 0 0 0,1-1 1 0 0,0-1-1 0 0,1 0 0 0 0,-1-1 1 0 0,1 0-1 0 0,0-1 1 0 0,0-1-1 0 0,0 0 0 0 0,1-1 1 0 0,-1-1-1 0 0,13-1 27 0 0,29 1-2695 0 0,-41-1 230 0 0,7 0-5830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09.2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310 494 784 0 0,'0'0'1767'0'0,"0"0"-154"0"0,0 0 28 0 0,0 0 141 0 0,0 0 106 0 0,0 0 27 0 0,0 0-137 0 0,0 0-215 0 0,0 0-271 0 0,0 0-258 0 0,0 0-215 0 0,0 0-186 0 0,-24-8-138 0 0,-79-21-96 0 0,102 28-379 0 0,-1 1-1 0 0,0-1 1 0 0,0 0 0 0 0,0 1 0 0 0,0 0 0 0 0,0-1 0 0 0,0 1-1 0 0,0 0 1 0 0,0 0 0 0 0,0 0 0 0 0,0 0 0 0 0,0 0 0 0 0,0 1 0 0 0,0-1-1 0 0,0 0 1 0 0,0 1 0 0 0,0 0 0 0 0,0-1 0 0 0,0 1 0 0 0,0 0-1 0 0,0 0 1 0 0,1 0 0 0 0,-1 0 0 0 0,0 0 0 0 0,0 2-20 0 0,-6 3 129 0 0,-1-2-60 0 0,1 0-1 0 0,0 1 1 0 0,0 1 0 0 0,0-1-1 0 0,1 1 1 0 0,-1 0 0 0 0,1 1-1 0 0,1 0 1 0 0,0 0-1 0 0,0 0 1 0 0,0 1 0 0 0,1 0-1 0 0,0 0 1 0 0,0 0-1 0 0,1 1 1 0 0,0-1 0 0 0,0 1-1 0 0,-1 7-68 0 0,3-1 6 0 0,0-1 0 0 0,1 1 1 0 0,0-1-1 0 0,1 1 0 0 0,1-1 0 0 0,1 1 0 0 0,0-1 0 0 0,1 1 0 0 0,0 0-6 0 0,-2-12 18 0 0,0 1 0 0 0,0 0 0 0 0,1-1 0 0 0,-1 1 0 0 0,1-1 0 0 0,0 1 0 0 0,0-1 0 0 0,0 0 0 0 0,0 0 0 0 0,0 0 1 0 0,1 0-1 0 0,-1 0 0 0 0,1-1 0 0 0,0 1 0 0 0,0-1 0 0 0,0 1 0 0 0,0-1 0 0 0,0 0 0 0 0,1 0 0 0 0,-1-1 0 0 0,0 1 0 0 0,1-1 0 0 0,0 1 0 0 0,-1-1 0 0 0,1 0 0 0 0,0-1 0 0 0,-1 1 0 0 0,1 0 0 0 0,0-1 0 0 0,0 0 0 0 0,0 0 0 0 0,-1 0 0 0 0,1-1 0 0 0,0 1 0 0 0,0-1 0 0 0,3-1-18 0 0,4-2 127 0 0,0-1-1 0 0,-1-1 1 0 0,0 0-1 0 0,0 0 0 0 0,0-1 1 0 0,-1 0-1 0 0,0-1 1 0 0,-1 0-1 0 0,1 0 0 0 0,-1-1 1 0 0,-1 0-1 0 0,0 0 1 0 0,0-1-1 0 0,2-5-126 0 0,9-9 133 0 0,112-169 902 0 0,-113 170-844 0 0,-17 23-195 0 0,6 13-5 0 0,11 26 143 0 0,-3 1 1 0 0,-1 1 0 0 0,-3 0-1 0 0,-1 1 1 0 0,4 42-135 0 0,1 2 64 0 0,5 31-20 0 0,-5 1 0 0 0,-5 0 0 0 0,-7 113-44 0 0,-3-204 13 0 0,-1 0 0 0 0,-2 0-1 0 0,0 0 1 0 0,-2-1 0 0 0,-1 1-1 0 0,-1-1 1 0 0,-1-1 0 0 0,-1 0-1 0 0,-2 0 1 0 0,0-1 0 0 0,-1 0-1 0 0,-2-1 1 0 0,0-1 0 0 0,-2 0-1 0 0,0-1 1 0 0,-15 13-13 0 0,29-31 12 0 0,0 0 1 0 0,0 0-1 0 0,0-1 1 0 0,-1 1 0 0 0,1-1-1 0 0,-1 0 1 0 0,1 0-1 0 0,-1 0 1 0 0,0 0-1 0 0,0 0 1 0 0,0-1-1 0 0,0 0 1 0 0,0 0-1 0 0,0 0 1 0 0,0 0-1 0 0,-1-1 1 0 0,1 0-1 0 0,-4 0-12 0 0,5-2-5 0 0,0 0-1 0 0,0 0 1 0 0,1 0-1 0 0,-1-1 1 0 0,1 1-1 0 0,0-1 1 0 0,-1 1-1 0 0,1-1 1 0 0,0 0-1 0 0,1 0 1 0 0,-1 0-1 0 0,0 0 1 0 0,1-1-1 0 0,0 1 1 0 0,0 0-1 0 0,0-1 1 0 0,0 1-1 0 0,0 0 1 0 0,1-1-1 0 0,-1 1 1 0 0,1-1-1 0 0,0 1 1 0 0,0-3 5 0 0,1-41-34 0 0,1 0 1 0 0,3 0 0 0 0,1 1-1 0 0,3 0 1 0 0,2 0 0 0 0,1 1-1 0 0,3 0 1 0 0,13-28 33 0 0,0 13-9 0 0,2 1-1 0 0,2 2 1 0 0,4 1 0 0 0,38-48 9 0 0,113-150-4 0 0,-143 194 17 0 0,-23 34-11 0 0,-1-1 1 0 0,-1-1-1 0 0,-2-1 1 0 0,0 0-1 0 0,-2-1 1 0 0,-2-1-1 0 0,4-13-2 0 0,-15 41 1 0 0,-1 1-1 0 0,0-1 0 0 0,0 1 1 0 0,0-1-1 0 0,0 0 0 0 0,0 1 1 0 0,-1-1-1 0 0,1 0 0 0 0,-1 1 1 0 0,1-1-1 0 0,-1 0 0 0 0,0 0 1 0 0,-1 0-1 0 0,1 1 0 0 0,0-1 1 0 0,-1 0-1 0 0,1 0 0 0 0,-1 1 1 0 0,0-1-1 0 0,0 0 1 0 0,0 1-1 0 0,0-1 0 0 0,0 1 1 0 0,-1-1-1 0 0,1 1 0 0 0,-1 0 1 0 0,0 0-1 0 0,1-1 0 0 0,-1 1 1 0 0,0 0-1 0 0,0 1 0 0 0,-1-1 1 0 0,1 0-1 0 0,0 0 0 0 0,0 1 1 0 0,-1 0-1 0 0,1-1 0 0 0,-1 1 1 0 0,1 0-1 0 0,-1 0 0 0 0,0 0 1 0 0,1 1-1 0 0,-1-1 1 0 0,0 1-1 0 0,0-1 0 0 0,-1 1 0 0 0,-6 0-25 0 0,0 1 1 0 0,0 0-1 0 0,0 1 0 0 0,1 0 0 0 0,-1 0 0 0 0,1 1 0 0 0,-1 0 0 0 0,1 1 1 0 0,0 0-1 0 0,0 1 0 0 0,1 0 0 0 0,-1 0 0 0 0,1 0 0 0 0,0 1 0 0 0,1 1 1 0 0,-1-1-1 0 0,1 1 0 0 0,1 0 0 0 0,-1 1 0 0 0,1 0 0 0 0,0 0 0 0 0,0 1 25 0 0,6-9-9 0 0,-1 1 0 0 0,1 0 0 0 0,-1 0 0 0 0,0-1-1 0 0,1 1 1 0 0,-1 0 0 0 0,1 0 0 0 0,0-1 0 0 0,-1 1-1 0 0,1 0 1 0 0,0 0 0 0 0,-1 0 0 0 0,1 0-1 0 0,0 0 1 0 0,0 0 0 0 0,0 0 0 0 0,0 0 0 0 0,0-1-1 0 0,0 1 1 0 0,0 0 0 0 0,0 0 0 0 0,0 0 0 0 0,0 0-1 0 0,1 0 1 0 0,-1 0 0 0 0,0 0 0 0 0,1 0-1 0 0,-1-1 1 0 0,0 1 0 0 0,1 0 0 0 0,-1 0 0 0 0,1 0-1 0 0,-1-1 1 0 0,1 1 0 0 0,0 0 0 0 0,-1-1 0 0 0,1 1-1 0 0,0 0 1 0 0,-1-1 0 0 0,1 1 0 0 0,0-1 0 0 0,0 1-1 0 0,0-1 1 0 0,-1 0 0 0 0,1 1 0 0 0,0-1-1 0 0,0 0 1 0 0,0 1 0 0 0,0-1 0 0 0,0 0 0 0 0,0 0-1 0 0,0 0 10 0 0,53 2-73 0 0,-53-2 80 0 0,152-36 45 0 0,-129 27-51 0 0,-1 2 0 0 0,1 1 0 0 0,0 1 0 0 0,1 0 1 0 0,-1 2-1 0 0,6 1-1 0 0,-28 4 15 0 0,0-1 0 0 0,0 1-1 0 0,0-1 1 0 0,-1 1 0 0 0,1 0 0 0 0,0 0 0 0 0,-1 0 0 0 0,0 0 0 0 0,1 0 0 0 0,-1 0 0 0 0,0 1 0 0 0,0-1 0 0 0,0 0 0 0 0,0 1 0 0 0,-1-1 0 0 0,1 0 0 0 0,0 1-1 0 0,-1-1 1 0 0,0 1 0 0 0,0-1 0 0 0,0 1 0 0 0,0-1 0 0 0,0 1 0 0 0,0-1 0 0 0,0 1 0 0 0,-1-1 0 0 0,1 0 0 0 0,-1 1 0 0 0,0-1 0 0 0,-1 2-15 0 0,2-3 2 0 0,-56 202 336 0 0,54-190-411 0 0,1 1-1 0 0,0-1 1 0 0,1 1 0 0 0,0 0 0 0 0,1-1 0 0 0,1 1 0 0 0,0 0-1 0 0,1-1 1 0 0,2 7 73 0 0,26 33-6509 0 0,-20-45-3704 0 0,-7-7 1847 0 0</inkml:trace>
  <inkml:trace contextRef="#ctx0" brushRef="#br0" timeOffset="1241.669">1678 467 8658 0 0,'0'0'2774'0'0,"0"0"-555"0"0,0 0-405 0 0,0 0-207 0 0,0 0-191 0 0,0 0-138 0 0,0 0-146 0 0,0 0-200 0 0,-32 18-219 0 0,-102 60-184 0 0,38 4 92 0 0,93-79-604 0 0,-10 9 2 0 0,0 1 1 0 0,0 0 0 0 0,1 1-1 0 0,1 0 1 0 0,0 1-1 0 0,1 0 1 0 0,0 0 0 0 0,2 1-1 0 0,0 1 1 0 0,0-1-1 0 0,2 1 1 0 0,0 1 0 0 0,1-1-1 0 0,1 1 1 0 0,-1 9-20 0 0,5-25-7 0 0,-1 1 0 0 0,2-1 1 0 0,-1 1-1 0 0,0-1 0 0 0,0 1 0 0 0,1-1 1 0 0,-1 1-1 0 0,1-1 0 0 0,0 1 1 0 0,0-1-1 0 0,0 0 0 0 0,0 1 0 0 0,0-1 1 0 0,0 0-1 0 0,1 0 0 0 0,-1 0 0 0 0,1 0 1 0 0,0 0-1 0 0,-1 0 0 0 0,1-1 0 0 0,0 1 1 0 0,0 0-1 0 0,0-1 0 0 0,0 1 1 0 0,0-1-1 0 0,0 0 0 0 0,1 0 0 0 0,-1 0 1 0 0,0 0-1 0 0,1 0 0 0 0,-1 0 0 0 0,1-1 1 0 0,-1 1-1 0 0,1-1 0 0 0,-1 0 1 0 0,1 1-1 0 0,-1-1 0 0 0,1 0 0 0 0,0-1 7 0 0,5 1 27 0 0,0 0 0 0 0,1-1 0 0 0,-1-1 0 0 0,0 1 0 0 0,1-1 0 0 0,-1-1 0 0 0,0 1 0 0 0,0-1 0 0 0,-1-1 0 0 0,1 0 0 0 0,1-1-27 0 0,20-16 104 0 0,-1-1-1 0 0,-1-2 0 0 0,-1 0 0 0 0,-1-2 1 0 0,-1-1-1 0 0,-1-1 0 0 0,-2 0 0 0 0,-1-2 0 0 0,-1-1 1 0 0,6-15-104 0 0,22-12-70 0 0,-46 58 6 0 0,-1 0-30 0 0,0 0-54 0 0,0 23-482 0 0,1 177-4418 0 0,-1-198 5037 0 0,0-1-1 0 0,0 1 0 0 0,0-1 0 0 0,0 1 1 0 0,0-1-1 0 0,0 1 0 0 0,1-1 0 0 0,-1 1 0 0 0,0-1 1 0 0,1 1-1 0 0,-1-1 0 0 0,1 0 0 0 0,-1 1 1 0 0,1-1-1 0 0,0 1 0 0 0,0-1 0 0 0,0 0 0 0 0,-1 0 1 0 0,1 0-1 0 0,0 1 0 0 0,0-1 0 0 0,1 0 1 0 0,-1 0-1 0 0,0 0 0 0 0,0-1 0 0 0,0 1 0 0 0,1 0 1 0 0,-1 0-1 0 0,0-1 0 0 0,1 1 0 0 0,-1 0 1 0 0,1-1-1 0 0,-1 0 0 0 0,1 1 0 0 0,-1-1 0 0 0,0 0 1 0 0,1 0-1 0 0,0 0 0 0 0,-1 0 0 0 0,1 0 1 0 0,-1 0-1 0 0,1 0 0 0 0,-1 0 0 0 0,0 0 0 0 0,1-1 1 0 0,-1 1-1 0 0,1-1 0 0 0,-1 1 0 0 0,1-1 1 0 0,-1 0-1 0 0,0 1 0 0 0,1-1 0 0 0,-1 0 0 0 0,0 0 1 0 0,0 0-1 0 0,0 0 0 0 0,0 0 0 0 0,0 0 1 0 0,1-1 11 0 0,63-98 3055 0 0,-41 66-2108 0 0,-7 14-879 0 0,1-49 681 0 0,-7 15-338 0 0,-7-26 743 0 0,-4 79-1113 0 0,0 1 14 0 0,0 0 37 0 0,0 0-43 0 0,0 0-8 0 0,0 0-19 0 0,0 0-26 0 0,0 0 9 0 0,0 0-14 0 0,0 0-7 0 0,0 0-32 0 0,4 23-214 0 0,44 201 801 0 0,-29-120-550 0 0,29 14-22 0 0,-47-118 40 0 0,-1 1-1 0 0,1 0 1 0 0,0-1-1 0 0,-1 1 1 0 0,1-1-1 0 0,0 0 1 0 0,-1 1-1 0 0,1-1 1 0 0,0 1-1 0 0,0-1 1 0 0,0 0-1 0 0,0 0 1 0 0,-1 1-1 0 0,1-1 1 0 0,0 0-1 0 0,0 0 1 0 0,0 0-1 0 0,0 0 1 0 0,0 0-1 0 0,-1 0 1 0 0,1 0-1 0 0,0 0 0 0 0,0 0 1 0 0,0-1-1 0 0,0 1 1 0 0,0 0-1 0 0,-1 0 1 0 0,1-1-1 0 0,0 1 1 0 0,0-1-1 0 0,-1 1 1 0 0,1-1-1 0 0,0 1 1 0 0,0-1-1 0 0,-1 1 1 0 0,1-1-1 0 0,-1 1 1 0 0,1-1-1 0 0,0 0 1 0 0,-1 1-1 0 0,1-1 1 0 0,-1 0-1 0 0,0 0 1 0 0,1 1-1 0 0,-1-1 1 0 0,1 0-7 0 0,21-37 532 0 0,42-178 449 0 0,-24 62-882 0 0,-35 153-3546 0 0,1 9-8841 0 0,-5-7 944 0 0</inkml:trace>
  <inkml:trace contextRef="#ctx0" brushRef="#br0" timeOffset="1460.481">2562 598 17596 0 0,'0'0'1273'0'0,"0"0"-523"0"0,0 0-182 0 0,0 0 48 0 0,0 0 35 0 0,0 0-46 0 0,0 0-142 0 0,0 0-183 0 0,0 0-124 0 0,0 0-82 0 0,0 0-37 0 0,0 0-16 0 0,1 31-46 0 0,0 134-198 0 0,0-159-417 0 0,-2 5 281 0 0,-1-4-8559 0 0,0-4-2143 0 0</inkml:trace>
  <inkml:trace contextRef="#ctx0" brushRef="#br0" timeOffset="1628.483">2503 317 13355 0 0,'0'0'2840'0'0,"0"0"-959"0"0,0 0-433 0 0,0 0-296 0 0,0 0-303 0 0,0 0-145 0 0,0 0-264 0 0,0 0-160 0 0,0 0-136 0 0,0 0-136 0 0,0 0-152 0 0,0 0-216 0 0,0 0-288 0 0,0 0-473 0 0,-48-178-951 0 0,53 178-2953 0 0,-3 0-7258 0 0</inkml:trace>
  <inkml:trace contextRef="#ctx0" brushRef="#br0" timeOffset="1939.37">2873 1 15123 0 0,'0'0'2141'0'0,"0"0"-802"0"0,0 0-522 0 0,0 0-151 0 0,0 0-22 0 0,0 0 89 0 0,0 0 62 0 0,0 0-13 0 0,0 0-69 0 0,0 0-70 0 0,0 0-71 0 0,0 0-103 0 0,0 0-64 0 0,12 32-77 0 0,39 107-98 0 0,-34-45 48 0 0,-17-74-224 0 0,0 553 228 0 0,4-519-752 0 0,-4-53 269 0 0,-9-2-5500 0 0,-31-39-10609 0 0,33 35 11978 0 0</inkml:trace>
  <inkml:trace contextRef="#ctx0" brushRef="#br0" timeOffset="2709.808">2776 540 1584 0 0,'0'0'1418'0'0,"0"0"-346"0"0,0 0-38 0 0,0 0 182 0 0,0 0 54 0 0,0 0-146 0 0,0 0-188 0 0,0 0-250 0 0,0 0-260 0 0,0 0-182 0 0,0 0-129 0 0,0 0-51 0 0,35 4-23 0 0,107 11 19 0 0,28-7 735 0 0,-36-24 1368 0 0,-121 13-1744 0 0,4-1 3967 0 0,-17 34-1950 0 0,-1-25-2411 0 0,1 0 1 0 0,-1 0 0 0 0,1 0-1 0 0,0 0 1 0 0,1 0-1 0 0,-1 0 1 0 0,1 0 0 0 0,0 0-1 0 0,1-1 1 0 0,-1 1 0 0 0,1 0-1 0 0,0-1 1 0 0,0 1-1 0 0,0-1 1 0 0,0 1 0 0 0,1-1-1 0 0,0 0 1 0 0,0 0 0 0 0,0 0-1 0 0,0-1 1 0 0,1 1 0 0 0,-1-1-1 0 0,1 1 1 0 0,0-1-1 0 0,0 0 1 0 0,0-1 0 0 0,1 1-1 0 0,-1-1 1 0 0,0 0 0 0 0,1 0-1 0 0,0 0 1 0 0,-1-1 0 0 0,1 1-1 0 0,0-1 1 0 0,0 0-1 0 0,3 0-25 0 0,-3-1 52 0 0,0 0 0 0 0,0 0 0 0 0,1-1 0 0 0,-1 1 0 0 0,0-1 0 0 0,0 0 0 0 0,0-1 0 0 0,0 1 0 0 0,0-1 0 0 0,0 0 0 0 0,0 0 0 0 0,0 0 0 0 0,-1-1 0 0 0,1 0 0 0 0,-1 0 0 0 0,0 0-1 0 0,1 0 1 0 0,-2-1 0 0 0,3-1-52 0 0,189-192 1453 0 0,-164 174-1000 0 0,-30 23-432 0 0,-1 0 5 0 0,23 151 1138 0 0,-15-121-1104 0 0,2 0 0 0 0,1-1 0 0 0,2 0 0 0 0,0-1 0 0 0,2 0 0 0 0,4 4-60 0 0,28 57 161 0 0,-21-37-95 0 0,-2 1 0 0 0,-3 2 0 0 0,-2 0 0 0 0,-3 0 0 0 0,0 10-66 0 0,-12-52 26 0 0,-1 0-1 0 0,0 1 1 0 0,-1-1-1 0 0,-1 1 1 0 0,0-1 0 0 0,0 1-1 0 0,-2-1 1 0 0,1 1 0 0 0,-2-1-1 0 0,0 1 1 0 0,-1-1 0 0 0,0 0-1 0 0,-1 0 1 0 0,0 0 0 0 0,-1 0-1 0 0,0-1 1 0 0,-7 10-26 0 0,-12 6 56 0 0,-2-2-1 0 0,0-1 1 0 0,-2-1-1 0 0,-1-2 1 0 0,0-1-1 0 0,-2-1 1 0 0,0-1-1 0 0,-2-2 1 0 0,-11 4-56 0 0,42-19 0 0 0,1-1 0 0 0,0 0 0 0 0,0 0 0 0 0,-1 0 1 0 0,1 1-1 0 0,-1-1 0 0 0,1 0 0 0 0,-1-1 0 0 0,1 1 0 0 0,-1 0 0 0 0,1 0 0 0 0,-1-1 0 0 0,0 1 0 0 0,0-1 0 0 0,1 1 1 0 0,-1-1-1 0 0,0 0 0 0 0,0 0 0 0 0,1 0 0 0 0,-1 0 0 0 0,0 0 0 0 0,0 0 0 0 0,1 0 0 0 0,-1-1 0 0 0,0 1 0 0 0,0 0 1 0 0,1-1-1 0 0,-1 0 0 0 0,0 1 0 0 0,1-1 0 0 0,-1 0 0 0 0,1 0 0 0 0,-1 0 0 0 0,1 0 0 0 0,-1 0 0 0 0,1 0 0 0 0,0 0 1 0 0,-1-1-1 0 0,1 1 0 0 0,0 0 0 0 0,0-1 0 0 0,0 1 0 0 0,0-1 0 0 0,0 0 0 0 0,5-25-13 0 0,0 0 0 0 0,3 0 0 0 0,0 1-1 0 0,1 0 1 0 0,2 0 0 0 0,0 1 0 0 0,2 0 0 0 0,1 0-1 0 0,1 2 1 0 0,1 0 0 0 0,2-2 13 0 0,-1-1-28 0 0,-10 16 16 0 0,29-51-122 0 0,2 2 0 0 0,3 1 0 0 0,2 2 0 0 0,2 3 0 0 0,46-43 134 0 0,62-8-2642 0 0,-125 94-389 0 0,-17 9-1073 0 0,0 0-4132 0 0,-6 1-1202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18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319 521 0 0 0,'0'0'348'0'0,"0"0"787"0"0,0 0 349 0 0,0 0 137 0 0,0 0 44 0 0,0 0-78 0 0,0 0-90 0 0,0 0-170 0 0,0 0-151 0 0,0 0-104 0 0,1-4-150 0 0,-2-27 2948 0 0,-3 29-3660 0 0,1 0 0 0 0,-1 0-1 0 0,0 1 1 0 0,0-1 0 0 0,0 1 0 0 0,0 0 0 0 0,0 0 0 0 0,0 0 0 0 0,-1 1 0 0 0,1 0 0 0 0,0-1-1 0 0,0 2 1 0 0,0-1 0 0 0,0 0 0 0 0,-1 1 0 0 0,1 0 0 0 0,0 0 0 0 0,0 0 0 0 0,0 0 0 0 0,0 1-1 0 0,0-1 1 0 0,1 1 0 0 0,-1 0 0 0 0,0 0 0 0 0,1 0 0 0 0,-3 3-210 0 0,-87 78-59 0 0,88-78 199 0 0,-6 7-144 0 0,0 0-1 0 0,1 1 0 0 0,0 0 0 0 0,1 1 1 0 0,0 0-1 0 0,1 0 0 0 0,1 1 0 0 0,0 0 1 0 0,1 1-1 0 0,1-1 0 0 0,0 1 0 0 0,1 0 1 0 0,1 0-1 0 0,0 0 0 0 0,1 1 0 0 0,1-1 1 0 0,1 1-1 0 0,1 10 5 0 0,-1-24-4 0 0,1 1 0 0 0,0 0 0 0 0,0 0 0 0 0,0-1 0 0 0,1 1 0 0 0,-1 0 0 0 0,1-1 0 0 0,0 1 0 0 0,0-1 0 0 0,0 0 0 0 0,0 0 0 0 0,1 1 0 0 0,-1-1 0 0 0,1-1 0 0 0,0 1 0 0 0,0 0 0 0 0,0-1 0 0 0,0 0 0 0 0,0 1 0 0 0,0-1 0 0 0,1 0 0 0 0,-1-1 0 0 0,1 1 0 0 0,-1-1 0 0 0,1 1 0 0 0,0-1 0 0 0,0 0 0 0 0,-1 0 0 0 0,1-1 0 0 0,0 1 0 0 0,3-1 4 0 0,1 1 33 0 0,0-1-1 0 0,0 0 1 0 0,0-1-1 0 0,0 0 1 0 0,0 0 0 0 0,0-1-1 0 0,-1 0 1 0 0,1 0-1 0 0,0-1 1 0 0,-1 1-1 0 0,0-2 1 0 0,1 1-1 0 0,-1-1 1 0 0,6-5-33 0 0,13-11 128 0 0,-2-2 1 0 0,0 0-1 0 0,-1-2 1 0 0,-2 0-1 0 0,0-2 1 0 0,12-20-129 0 0,54-100 169 0 0,-87 146-227 0 0,0 1 0 0 0,1-1 1 0 0,-1 0-1 0 0,0 0 0 0 0,0 0 0 0 0,1 1 0 0 0,-1-1 0 0 0,0 0 0 0 0,0 0 1 0 0,1 0-1 0 0,-1 0 0 0 0,0 1 0 0 0,1-1 0 0 0,-1 0 0 0 0,0 0 58 0 0,-6 21-61 0 0,-19 143-91 0 0,25-154 127 0 0,0 1 0 0 0,0-1 0 0 0,1 0 0 0 0,1 0 1 0 0,0 0-1 0 0,0 0 0 0 0,1 0 0 0 0,0 0 0 0 0,1 0 1 0 0,0-1-1 0 0,0 0 0 0 0,1 0 0 0 0,0 0 1 0 0,1 0-1 0 0,0-1 0 0 0,0 0 0 0 0,1 0 0 0 0,0-1 1 0 0,0 0-1 0 0,1 0 0 0 0,0 0 0 0 0,0-1 0 0 0,1 0 1 0 0,-1-1-1 0 0,1 0 0 0 0,0 0 0 0 0,5 1 25 0 0,-4-4 6 0 0,-1-1 0 0 0,1 1 1 0 0,0-2-1 0 0,-1 1 0 0 0,1-1 0 0 0,0-1 0 0 0,-1 0 0 0 0,1 0 0 0 0,0-1 0 0 0,-1 0 0 0 0,0-1 1 0 0,1 0-1 0 0,-1 0 0 0 0,0-1 0 0 0,-1 0 0 0 0,1-1 0 0 0,0 0-6 0 0,136-104 383 0 0,-121 88-320 0 0,17-18 67 0 0,-2-2 1 0 0,-1-2-1 0 0,-3-1 1 0 0,-1-2-1 0 0,-3-1 0 0 0,18-37-130 0 0,-29 52 15 0 0,-1-1 0 0 0,-2-1-1 0 0,-1-1 1 0 0,-2 0 0 0 0,-2-1-1 0 0,-1-1 1 0 0,-2 0 0 0 0,-1 0-1 0 0,-2 0 1 0 0,0-20-15 0 0,-6 52-8 0 0,-1 1 0 0 0,0-1-1 0 0,0 1 1 0 0,0-1 0 0 0,-1 1-1 0 0,1-1 1 0 0,-1 1 0 0 0,0 0-1 0 0,0 0 1 0 0,-1 0 0 0 0,1 0 0 0 0,-1 0-1 0 0,0 1 1 0 0,0-1 0 0 0,0 1-1 0 0,-1-1 1 0 0,1 1 0 0 0,-1 0-1 0 0,1 1 1 0 0,-1-1 0 0 0,0 1 0 0 0,0-1-1 0 0,0 1 1 0 0,-1 0 0 0 0,1 1-1 0 0,0-1 1 0 0,-1 1 0 0 0,1 0-1 0 0,-1 0 1 0 0,1 0 0 0 0,-1 0 0 0 0,0 1-1 0 0,1 0 1 0 0,-1 0 0 0 0,0 0-1 0 0,1 1 1 0 0,-1 0 0 0 0,1-1-1 0 0,-1 1 1 0 0,1 1 0 0 0,-1-1 0 0 0,1 1-1 0 0,0 0 1 0 0,-1 0 0 0 0,1 0-1 0 0,0 0 1 0 0,1 1 0 0 0,-1 0-1 0 0,-2 1 9 0 0,-14 16-10 0 0,0 2 1 0 0,1 0-1 0 0,1 1 0 0 0,1 0 0 0 0,1 2 0 0 0,1 0 0 0 0,1 0 0 0 0,1 2 0 0 0,2-1 0 0 0,1 2 0 0 0,0-1 0 0 0,3 2 0 0 0,0-1 0 0 0,1 1 0 0 0,2-1 1 0 0,1 1-1 0 0,2 1 0 0 0,1 18 10 0 0,1-33 2 0 0,1 1 0 0 0,1-1 1 0 0,0 0-1 0 0,1 0 0 0 0,1 0 1 0 0,0 0-1 0 0,1-1 0 0 0,1 1 1 0 0,0-1-1 0 0,1-1 0 0 0,0 0 0 0 0,1 0 1 0 0,1-1-1 0 0,0 0 0 0 0,0 0 1 0 0,1-1-1 0 0,1 0 0 0 0,0-1 1 0 0,0-1-1 0 0,1 0 0 0 0,0 0 1 0 0,0-2-1 0 0,1 1 0 0 0,0-2 1 0 0,1 0-1 0 0,-1 0 0 0 0,1-2 0 0 0,0 0 1 0 0,1 0-1 0 0,2-1-2 0 0,26-10-1617 0 0,-22-16-7300 0 0,-19 15-541 0 0</inkml:trace>
  <inkml:trace contextRef="#ctx0" brushRef="#br0" timeOffset="303.047">1610 525 7546 0 0,'0'0'2301'0'0,"0"0"-528"0"0,0 0-286 0 0,0 0-90 0 0,0 0-103 0 0,0 0-150 0 0,0 0-248 0 0,0 0-263 0 0,0 0-220 0 0,0 0-149 0 0,0 0-99 0 0,-21 35-63 0 0,-62 108-40 0 0,61-74-20 0 0,22-57-31 0 0,0-9-6 0 0,0 1 1 0 0,0 0 0 0 0,0 0 0 0 0,1 0 0 0 0,-1-1 0 0 0,1 1 0 0 0,0 0 0 0 0,0-1 0 0 0,0 1 0 0 0,0 0 0 0 0,1-1 0 0 0,-1 0 0 0 0,1 1 0 0 0,0-1 0 0 0,0 0 0 0 0,0 0 0 0 0,1 0 0 0 0,-1 0 0 0 0,1 0 0 0 0,0 0 0 0 0,-1-1 0 0 0,1 0 0 0 0,0 1 0 0 0,1-1 0 0 0,-1 0 0 0 0,0 0 0 0 0,0-1 0 0 0,1 1-1 0 0,-1-1 1 0 0,1 1 0 0 0,0-1 0 0 0,-1 0 0 0 0,1-1 0 0 0,0 1 0 0 0,0-1 0 0 0,0 1-6 0 0,5 0 122 0 0,-1-1 0 0 0,1 0 0 0 0,-1 0 0 0 0,1 0 0 0 0,-1-1 0 0 0,0 0 0 0 0,1-1 0 0 0,-1 0 0 0 0,0 0 0 0 0,0-1 0 0 0,0 0 0 0 0,0-1 0 0 0,0 1 0 0 0,-1-1-1 0 0,0-1 1 0 0,1 0 0 0 0,-2 0 0 0 0,1 0 0 0 0,0 0 0 0 0,-1-1 0 0 0,0 0 0 0 0,-1-1 0 0 0,1 1 0 0 0,-1-1 0 0 0,-1 0 0 0 0,1-1 0 0 0,1-4-122 0 0,0-1 143 0 0,0 0-1 0 0,-2 0 1 0 0,1-1 0 0 0,-2 1-1 0 0,0-1 1 0 0,0 0 0 0 0,-2 0 0 0 0,1 0-1 0 0,-2 0 1 0 0,0-7-143 0 0,0 16-61 0 0,0 0-1 0 0,-1 0 0 0 0,1 0 1 0 0,-1 0-1 0 0,0 0 1 0 0,-1 0-1 0 0,1 0 1 0 0,-1 0-1 0 0,0 1 1 0 0,0-1-1 0 0,0 1 1 0 0,-1-1-1 0 0,1 1 1 0 0,-1 0-1 0 0,0 0 1 0 0,0 0-1 0 0,-1 0 1 0 0,1 1-1 0 0,-1-1 0 0 0,0 1 1 0 0,0 0-1 0 0,0 0 1 0 0,0 0-1 0 0,0 1 1 0 0,-1 0-1 0 0,1-1 1 0 0,-1 2-1 0 0,0-1 1 0 0,1 0-1 0 0,-6 0 62 0 0,-32-1-4319 0 0,14 10-4847 0 0,16 0 33 0 0</inkml:trace>
  <inkml:trace contextRef="#ctx0" brushRef="#br0" timeOffset="739.406">1964 883 10658 0 0,'0'0'2369'0'0,"0"0"-547"0"0,0 0-273 0 0,0 0-81 0 0,0 0-135 0 0,0 0-176 0 0,0 0-190 0 0,0 0-199 0 0,0 0-183 0 0,22-34-119 0 0,65-108-88 0 0,-50 75 176 0 0,-18 11 177 0 0,-18 55-685 0 0,-1 1-13 0 0,0 0-9 0 0,0 0-19 0 0,0 0-63 0 0,-8 27-498 0 0,3 88 35 0 0,7-111 527 0 0,0-1-1 0 0,0 1 1 0 0,0 0-1 0 0,1-1 0 0 0,0 1 1 0 0,-1-1-1 0 0,1 0 1 0 0,0 0-1 0 0,1 0 1 0 0,-1 0-1 0 0,0 0 0 0 0,1-1 1 0 0,0 1-1 0 0,0-1 1 0 0,-1 0-1 0 0,1 0 0 0 0,0-1 1 0 0,1 1-1 0 0,-1-1 1 0 0,0 0-1 0 0,0 0 1 0 0,0 0-1 0 0,1-1 0 0 0,-1 1 1 0 0,1-1-1 0 0,-1 0 1 0 0,0-1-1 0 0,1 1 0 0 0,-1-1 1 0 0,0 1-1 0 0,0-1 1 0 0,1 0-1 0 0,0-1-5 0 0,4-2 189 0 0,0-1 0 0 0,-1 0 1 0 0,0-1-1 0 0,1 0 0 0 0,-2 0 0 0 0,1-1 0 0 0,-1 1 0 0 0,0-2 1 0 0,0 1-1 0 0,-1-1 0 0 0,0 0 0 0 0,0 0 0 0 0,2-6-189 0 0,-4 7-80 0 0,0 1 0 0 0,-1-1 0 0 0,0 1 0 0 0,0-1 0 0 0,-1 0 0 0 0,0 0-1 0 0,0 0 1 0 0,0-1 0 0 0,-1 1 0 0 0,0 0 0 0 0,-1-1 0 0 0,1 1 0 0 0,-2-3 80 0 0,-3 10-10074 0 0,3 0-1618 0 0</inkml:trace>
  <inkml:trace contextRef="#ctx0" brushRef="#br0" timeOffset="1387.443">2950 529 11707 0 0,'0'0'2129'0'0,"0"0"-330"0"0,0 0-156 0 0,0 0-102 0 0,0 0-181 0 0,0 0-205 0 0,0 0-218 0 0,0 0-182 0 0,0 0-149 0 0,0 0-97 0 0,0 0-94 0 0,0 0-92 0 0,0 0-57 0 0,-14-10-63 0 0,-49-27-51 0 0,61 36-142 0 0,-1 0 0 0 0,0 0-1 0 0,1 1 1 0 0,-1-1 0 0 0,1 1-1 0 0,-1-1 1 0 0,0 1 0 0 0,1 0-1 0 0,-1 0 1 0 0,0 0 0 0 0,1 1 0 0 0,-1-1-1 0 0,0 1 1 0 0,1-1 0 0 0,-1 1-1 0 0,1 0 1 0 0,-1 0 0 0 0,1 0 0 0 0,-1 0-1 0 0,1 0 1 0 0,0 1 0 0 0,0-1-1 0 0,-1 1 1 0 0,1-1 0 0 0,-1 2-10 0 0,-3 2 15 0 0,-7 3-25 0 0,1 1 0 0 0,1 0 0 0 0,0 1 0 0 0,0 1 0 0 0,1 0 1 0 0,0 0-1 0 0,1 1 0 0 0,0 0 0 0 0,1 0 0 0 0,1 1 1 0 0,0 0-1 0 0,0 1 0 0 0,1 0 0 0 0,1 0 0 0 0,0 0 1 0 0,1 0-1 0 0,1 1 0 0 0,0-1 0 0 0,1 1 0 0 0,0 12 10 0 0,2-25-8 0 0,0 0-1 0 0,0 0 0 0 0,0 0 0 0 0,0 0 0 0 0,1 0 0 0 0,-1 0 0 0 0,1 0 0 0 0,-1-1 0 0 0,1 1 1 0 0,0 0-1 0 0,-1 0 0 0 0,1-1 0 0 0,0 1 0 0 0,0 0 0 0 0,0-1 0 0 0,0 1 0 0 0,1-1 0 0 0,-1 1 0 0 0,0-1 1 0 0,1 0-1 0 0,-1 0 0 0 0,1 1 0 0 0,-1-1 0 0 0,1 0 0 0 0,-1 0 0 0 0,1 0 0 0 0,0-1 0 0 0,0 1 1 0 0,-1 0-1 0 0,1-1 0 0 0,0 1 0 0 0,0-1 0 0 0,0 1 0 0 0,0-1 0 0 0,0 0 0 0 0,-1 0 0 0 0,1 0 0 0 0,0 0 1 0 0,1 0 8 0 0,75-20 82 0 0,178-168 920 0 0,-253 186-996 0 0,0 0-1 0 0,0 0 1 0 0,1 0 0 0 0,-1 1 0 0 0,1 0-1 0 0,-1-1 1 0 0,1 1 0 0 0,0 1-1 0 0,-1-1 1 0 0,1 0 0 0 0,0 1 0 0 0,0 0-1 0 0,-1 0 1 0 0,1 0 0 0 0,0 0-1 0 0,0 1 1 0 0,-1-1 0 0 0,1 1 0 0 0,0 0-1 0 0,-1 0 1 0 0,1 1 0 0 0,-1-1 0 0 0,1 1-1 0 0,-1-1 1 0 0,0 1 0 0 0,1 0-1 0 0,-1 0 1 0 0,0 1 0 0 0,0-1 0 0 0,-1 0-1 0 0,1 1 1 0 0,0 0 0 0 0,-1 0-1 0 0,0 0 1 0 0,1 0 0 0 0,-1 0 0 0 0,0 0-1 0 0,0 2-5 0 0,4 18 37 0 0,-1 0 0 0 0,-1 0 0 0 0,-1 0 0 0 0,-1 0 0 0 0,-1 1-1 0 0,-1-1 1 0 0,-1 0 0 0 0,-5 24-37 0 0,-10 229-56 0 0,16-224 16 0 0,2-25 31 0 0,-1 0-1 0 0,-1 1 1 0 0,-2-1-1 0 0,-1 0 1 0 0,-1 0-1 0 0,-1 0 1 0 0,-1 0-1 0 0,-1-1 1 0 0,-10 23 9 0 0,11-40-1 0 0,1-1 0 0 0,-1 0 0 0 0,0 0 0 0 0,-1 0 0 0 0,0 0 0 0 0,0-1 0 0 0,-1 0 0 0 0,0-1 0 0 0,0 0 0 0 0,0 0 0 0 0,-1-1 0 0 0,1 0 0 0 0,-2 0 0 0 0,1-1 0 0 0,0 0 0 0 0,-1 0 0 0 0,0-1 0 0 0,1-1 0 0 0,-1 0 0 0 0,0 0 1 0 0,-1-1-1 0 0,1 0 0 0 0,0-1 0 0 0,0 0 0 0 0,-1 0 1 0 0,7-2-1 0 0,-1 0 1 0 0,1-1-1 0 0,0 1 1 0 0,0-1 0 0 0,0 0-1 0 0,0 0 1 0 0,0 0-1 0 0,1 0 1 0 0,-1-1-1 0 0,1 1 1 0 0,0-1-1 0 0,0 0 1 0 0,0 0 0 0 0,1 0-1 0 0,0 0 1 0 0,-1-1-1 0 0,1 1 1 0 0,1-1-1 0 0,-1 1 1 0 0,1-1 0 0 0,-1 0-1 0 0,1 0 1 0 0,1 1-1 0 0,-1-1 1 0 0,1 0-1 0 0,-1 0 1 0 0,2 0 0 0 0,-1 0-1 0 0,0 0 1 0 0,1 1-1 0 0,0-1 1 0 0,0 0-1 0 0,0 0 1 0 0,1 1 0 0 0,0-1-1 0 0,-1 1 1 0 0,2-1-1 0 0,-1 1 1 0 0,0 0-1 0 0,3-2 1 0 0,26-38-96 0 0,3 1-1 0 0,1 2 0 0 0,3 2 0 0 0,0 1 1 0 0,36-26 96 0 0,-64 56-54 0 0,51-51-1016 0 0,-14 13-6822 0 0,-36 35-88 0 0,-6 3-1129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 2208 0 0,'0'0'1185'0'0,"0"0"72"0"0,0 0 190 0 0,0 0 116 0 0,0 0 35 0 0,0 0-124 0 0,0 0-207 0 0,0 0-183 0 0,0 0-172 0 0,0 0-121 0 0,0 0-134 0 0,-35 4-105 0 0,-110 16-90 0 0,68 6 305 0 0,-27 32 1733 0 0,103-57-2488 0 0,1 0-1 0 0,-1 0 1 0 0,0 0-1 0 0,1 0 1 0 0,-1 0-1 0 0,0 0 1 0 0,1 1-1 0 0,-1-1 1 0 0,1 0 0 0 0,0 0-1 0 0,-1 1 1 0 0,1-1-1 0 0,0 0 1 0 0,0 0-1 0 0,0 1 1 0 0,0-1-1 0 0,0 0 1 0 0,0 1-1 0 0,0-1 1 0 0,0 0-1 0 0,0 1 1 0 0,1-1-1 0 0,-1 0 1 0 0,1 0-1 0 0,-1 0 1 0 0,1 1 0 0 0,-1-1-1 0 0,1 0 1 0 0,-1 0-1 0 0,1 0 1 0 0,0 0-1 0 0,0 0 1 0 0,0 0-1 0 0,0 0 1 0 0,-1 0-1 0 0,1 0 1 0 0,1 0-1 0 0,-1-1 1 0 0,0 1-1 0 0,0 0-11 0 0,46 31 166 0 0,150 56 511 0 0,-194-84-622 0 0,0 0 1 0 0,-1 0-1 0 0,1 0 0 0 0,-1 0 0 0 0,1 0 0 0 0,-1 1 0 0 0,-1-1 0 0 0,1 1 0 0 0,-1-1 0 0 0,1 1 0 0 0,-1-1 0 0 0,-1 1 0 0 0,1 0 0 0 0,-1 0 0 0 0,1 0 0 0 0,-2-1 0 0 0,1 1 0 0 0,0 0 0 0 0,-1 0 0 0 0,0-1 0 0 0,0 1 0 0 0,0 0 0 0 0,-1-1 0 0 0,1 1 0 0 0,-1-1 0 0 0,0 1 0 0 0,0-1 0 0 0,-1 0 0 0 0,0 0 0 0 0,1 0 0 0 0,-1 0 0 0 0,0-1 0 0 0,-1 1 0 0 0,1-1 0 0 0,-1 0 0 0 0,1 1 0 0 0,-1-2 0 0 0,0 1 0 0 0,0 0 0 0 0,0-1 0 0 0,-2 1-55 0 0,-8 7 22 0 0,-1 0 1 0 0,0 0-1 0 0,-1-2 1 0 0,0 0-1 0 0,0 0 1 0 0,-1-2 0 0 0,1 0-1 0 0,-2-1 1 0 0,1 0-1 0 0,-1-2 1 0 0,1 0-1 0 0,-1-1 1 0 0,-14 0-23 0 0,28-2-191 0 0,-28-6-64 0 0,30-15-5250 0 0,16 6-3526 0 0,-8 10 436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0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69 7802 0 0,'0'0'1424'0'0,"0"0"-154"0"0,0 0 138 0 0,0 0 204 0 0,0 0 87 0 0,0 0-117 0 0,0 0-294 0 0,0 0-317 0 0,-26 36-265 0 0,-77 115-208 0 0,78-92-144 0 0,25-54-322 0 0,0 0 0 0 0,0 0 0 0 0,1 0 1 0 0,-1 0-1 0 0,1 0 0 0 0,0-1 0 0 0,1 1 0 0 0,-1 0 0 0 0,1 0 1 0 0,0-1-1 0 0,0 1 0 0 0,1-1 0 0 0,-1 0 0 0 0,1 0 1 0 0,0 0-1 0 0,0 0 0 0 0,0 0 0 0 0,1-1 0 0 0,-1 1 1 0 0,1-1-1 0 0,0 0 0 0 0,0 0 0 0 0,0 0 0 0 0,0 0 1 0 0,0-1-1 0 0,1 0 0 0 0,-1 0 0 0 0,1 0 0 0 0,0 0 1 0 0,-1-1-1 0 0,1 0 0 0 0,0 0 0 0 0,0 0 0 0 0,0-1 0 0 0,0 1 1 0 0,0-1-33 0 0,11-1 95 0 0,0-1 1 0 0,-1-1-1 0 0,1-1 0 0 0,-1 0 1 0 0,0 0-1 0 0,0-2 1 0 0,-1 0-1 0 0,1 0 0 0 0,-1-2 1 0 0,0 1-1 0 0,-1-2 1 0 0,0 0-1 0 0,0-1 1 0 0,-1 0-1 0 0,-1 0 0 0 0,1-2 1 0 0,-2 1-1 0 0,1-1 1 0 0,-2-1-1 0 0,0 0 1 0 0,0 0-1 0 0,-1-1 0 0 0,-1 0 1 0 0,0 0-1 0 0,-1-1 1 0 0,-1 0-1 0 0,2-5-95 0 0,-5 16-34 0 0,0-1 0 0 0,0 0-1 0 0,-1 0 1 0 0,1 0 0 0 0,-1 0-1 0 0,0 0 1 0 0,0-1 0 0 0,-1 1 0 0 0,1 0-1 0 0,-1 0 1 0 0,-1-1 0 0 0,1 1-1 0 0,-1 0 1 0 0,1 0 0 0 0,-2 0 0 0 0,1-1-1 0 0,0 1 1 0 0,-1 0 0 0 0,0 1-1 0 0,0-1 1 0 0,-1 0 0 0 0,1 1 0 0 0,-1-1-1 0 0,0 1 1 0 0,0 0 0 0 0,0 0-1 0 0,-1 0 1 0 0,0 0 0 0 0,1 0 0 0 0,-1 1-1 0 0,-1 0 1 0 0,1 0 0 0 0,0 0-1 0 0,-1 0 1 0 0,1 0 0 0 0,-1 1 0 0 0,0 0-1 0 0,-2-1 35 0 0,-61 6-3834 0 0,49 6-314 0 0,0 5-3286 0 0,11-6-196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1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1 428 2561 0 0,'0'0'3484'0'0,"0"0"-982"0"0,0 0-532 0 0,0 0-176 0 0,0 0-135 0 0,0 0-182 0 0,0 0-182 0 0,0 0-212 0 0,0 0-200 0 0,0 0-156 0 0,0 0-135 0 0,0 0-71 0 0,22-34-51 0 0,70-108-55 0 0,-77 116-154 0 0,2 0 1 0 0,1 1 0 0 0,1 1 0 0 0,1 0-1 0 0,1 1 1 0 0,1 2 0 0 0,5-4-262 0 0,-27 25 2 0 0,6-6 12 0 0,0 0 0 0 0,0 1 0 0 0,1-1 0 0 0,-1 2 0 0 0,1-1 0 0 0,0 0 0 0 0,0 1 0 0 0,1 1 0 0 0,-1-1 0 0 0,1 1-1 0 0,0 0 1 0 0,7-1-14 0 0,-14 5-5 0 0,1 0-1 0 0,-1 0 0 0 0,0 1 0 0 0,1-1 0 0 0,-1 0 0 0 0,0 1 1 0 0,0-1-1 0 0,0 0 0 0 0,0 1 0 0 0,0 0 0 0 0,0-1 0 0 0,0 1 1 0 0,-1-1-1 0 0,1 1 0 0 0,-1 0 0 0 0,1 0 0 0 0,-1-1 0 0 0,1 1 1 0 0,-1 0-1 0 0,0 0 0 0 0,0 0 0 0 0,0-1 0 0 0,0 1 0 0 0,0 0 1 0 0,-1 1 5 0 0,1-3 1 0 0,0 17 54 0 0,-1 0 0 0 0,-1 0 0 0 0,-1-1 0 0 0,0 1-1 0 0,-1-1 1 0 0,-1 0 0 0 0,-4 11-55 0 0,-7 22 58 0 0,14-6-108 0 0,51-48 244 0 0,178-151 141 0 0,-48 45-335 0 0,-179 110-5 0 0,1 1 1 0 0,-1 0 0 0 0,1-1 0 0 0,-1 1 0 0 0,1 0 0 0 0,-1 0 0 0 0,1-1 0 0 0,-1 1 0 0 0,1 0 0 0 0,-1 0 0 0 0,1 0 0 0 0,-1 0-1 0 0,1 0 1 0 0,-1 0 0 0 0,1 0 0 0 0,-1 0 0 0 0,1 0 0 0 0,-1 0 0 0 0,1 0 0 0 0,0 0 0 0 0,-1 0 0 0 0,1 0 0 0 0,-1 0 0 0 0,1 1 0 0 0,-1-1-1 0 0,1 0 1 0 0,-1 0 0 0 0,1 1 0 0 0,-1-1 0 0 0,0 0 0 0 0,1 1 0 0 0,-1-1 0 0 0,1 0 0 0 0,-1 1 0 0 0,0-1 0 0 0,1 1 0 0 0,-1-1-1 0 0,0 1 1 0 0,1-1 0 0 0,-1 0 0 0 0,0 1 0 0 0,0-1 0 0 0,1 1 0 0 0,-1-1 0 0 0,0 1 0 0 0,0 0 0 0 0,0-1 0 0 0,0 1 0 0 0,0-1 0 0 0,0 1-1 0 0,0-1 1 0 0,0 1 0 0 0,0-1 0 0 0,0 1 0 0 0,0-1 0 0 0,0 1 0 0 0,0-1 0 0 0,0 1 0 0 0,-1 0 0 0 0,1-1 0 0 0,0 1 0 0 0,0-1-1 0 0,0 1 1 0 0,-1-1 0 0 0,1 0 0 0 0,-1 1 4 0 0,-14 46 192 0 0,11-39-185 0 0,3-6-5 0 0,-4 10-23 0 0,0 0 1 0 0,0 0 0 0 0,1 1 0 0 0,1-1-1 0 0,0 1 1 0 0,1 0 0 0 0,0 0-1 0 0,1 0 1 0 0,0 0 0 0 0,1 0 0 0 0,1 0-1 0 0,1 5 21 0 0,40 16-1419 0 0,-24-30-2264 0 0,-3-2-4669 0 0,-10-2-2092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6:21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0,'0'0'531'0'0,"0"0"909"0"0,0 0 420 0 0,0 0 330 0 0,0 0 229 0 0,0 0 2 0 0,0 0-90 0 0,0 0-306 0 0,0 0-386 0 0,0 0-359 0 0,34-9-303 0 0,106-32-216 0 0,-80 13 148 0 0,-54 21-730 0 0,1-1-46 0 0,0 0 1 0 0,-1 0-1 0 0,0 0 1 0 0,0-1-1 0 0,-1 0 1 0 0,0 0-1 0 0,0 0 0 0 0,-1 0 1 0 0,0-1-1 0 0,-1 0 1 0 0,0 0-1 0 0,-1 0 1 0 0,0 0-1 0 0,-1 0 1 0 0,1-9-134 0 0,-3 16 1 0 0,0 1 1 0 0,0 0-1 0 0,0 0 1 0 0,-1 0-1 0 0,1 0 1 0 0,-1 0-1 0 0,1 0 1 0 0,-1 0 0 0 0,0 0-1 0 0,0 1 1 0 0,1-1-1 0 0,-1 1 1 0 0,0-1-1 0 0,0 1 1 0 0,-1 0 0 0 0,1-1-1 0 0,0 1 1 0 0,0 0-1 0 0,-1 1 1 0 0,1-1-1 0 0,0 0 1 0 0,-1 1-1 0 0,1-1 1 0 0,-1 1 0 0 0,1 0-1 0 0,-1 0 1 0 0,1 0-1 0 0,-1 0 1 0 0,1 0-1 0 0,0 0 1 0 0,-1 1 0 0 0,1-1-1 0 0,-1 1 1 0 0,-1 0-2 0 0,-6 0-33 0 0,0 1 17 0 0,0 2 0 0 0,1-1 0 0 0,-1 2 0 0 0,1-1 0 0 0,-1 1 1 0 0,2 0-1 0 0,-1 1 0 0 0,0 0 0 0 0,1 1 0 0 0,0-1 0 0 0,1 2 1 0 0,-1-1-1 0 0,1 1 0 0 0,1 0 0 0 0,0 0 0 0 0,-4 7 16 0 0,2-4-5 0 0,0-1 0 0 0,1 1 0 0 0,0 0 0 0 0,1 0 0 0 0,0 1 0 0 0,1-1 0 0 0,0 1 0 0 0,1 1 0 0 0,1-1 0 0 0,-1 0 0 0 0,2 1 0 0 0,0 0 0 0 0,1 0 0 0 0,0 0 0 0 0,0-1 0 0 0,2 10 5 0 0,3-13-51 0 0,0-1 0 0 0,1 1 1 0 0,0-1-1 0 0,0 0 0 0 0,1 0 0 0 0,0 0 0 0 0,1-1 0 0 0,-1 0 0 0 0,1-1 1 0 0,1 1-1 0 0,-1-1 0 0 0,1 0 0 0 0,0-1 0 0 0,0 0 0 0 0,1 0 0 0 0,-1-1 1 0 0,1 0-1 0 0,0 0 0 0 0,0-1 0 0 0,1-1 0 0 0,-1 1 0 0 0,7 0 51 0 0,27 4-2011 0 0,-15-6-5737 0 0,-18-1-3256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4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3 971 400 0 0,'0'0'1834'0'0,"0"0"-341"0"0,0 0 118 0 0,0 0 299 0 0,0 0 159 0 0,0 0-113 0 0,0 0-310 0 0,0 0-339 0 0,0 0-242 0 0,0 0-114 0 0,0 0-55 0 0,0 0-10 0 0,-3 3 21 0 0,3-3-660 0 0,1 0 0 0 0,-1 0 0 0 0,0 1 0 0 0,0-1 0 0 0,1 0 0 0 0,-1 0 1 0 0,0 0-1 0 0,0 0 0 0 0,1 1 0 0 0,-1-1 0 0 0,0 0 0 0 0,0 0 0 0 0,0 1 0 0 0,0-1 1 0 0,0 0-1 0 0,1 0 0 0 0,-1 1-247 0 0,36-28 2459 0 0,74-99-116 0 0,-110 126-2331 0 0,0 0 1 0 0,1 1-1 0 0,-1-1 1 0 0,0 0-1 0 0,0 0 1 0 0,0 0-1 0 0,0 0 1 0 0,0 0-1 0 0,1 1 0 0 0,-1-1 1 0 0,0 0-1 0 0,0 0 1 0 0,0 0-1 0 0,0 0 1 0 0,1 0-1 0 0,-1 0 1 0 0,0 0-1 0 0,0 1 1 0 0,1-1-1 0 0,-1 0 0 0 0,0 0 1 0 0,0 0-1 0 0,0 0 1 0 0,1 0-1 0 0,-1 0 1 0 0,0 0-1 0 0,0 0 1 0 0,0 0-1 0 0,1 0 0 0 0,-1 0 1 0 0,0-1-1 0 0,0 1 1 0 0,1 0-1 0 0,-1 0 1 0 0,0 0-1 0 0,0 0 1 0 0,0 0-1 0 0,0 0 1 0 0,1 0-1 0 0,-1-1-12 0 0,-1 15-9 0 0,14 110 237 0 0,-12-33-149 0 0,1 39-36 0 0,-5 1-1 0 0,-6-1 1 0 0,-5-1 0 0 0,-8 7-43 0 0,2-36 48 0 0,28-231 663 0 0,10 65-702 0 0,2 1 0 0 0,4 0 0 0 0,2 2 0 0 0,18-29-9 0 0,-22 43-12 0 0,2 1 1 0 0,2 1-1 0 0,2 1 1 0 0,2 1-1 0 0,3 2 1 0 0,0 1-1 0 0,3 2 1 0 0,2 1-1 0 0,1 2 1 0 0,1 1-1 0 0,9-2 12 0 0,-42 33-12 0 0,0-1-1 0 0,1 1 1 0 0,0 1 0 0 0,0-1-1 0 0,0 1 1 0 0,0 1-1 0 0,0 0 1 0 0,1 0 0 0 0,0 0-1 0 0,-1 1 1 0 0,1 1 0 0 0,0-1-1 0 0,0 1 1 0 0,0 1 0 0 0,1 0 12 0 0,-8 2-6 0 0,0 1 1 0 0,1 0-1 0 0,-1 0 0 0 0,0 0 1 0 0,-1 0-1 0 0,1 0 1 0 0,0 0-1 0 0,-1 1 1 0 0,0-1-1 0 0,0 0 1 0 0,0 1-1 0 0,0-1 1 0 0,0 1-1 0 0,-1-1 1 0 0,0 1-1 0 0,1-1 1 0 0,-1 1-1 0 0,-1 0 1 0 0,1-1-1 0 0,0 1 0 0 0,-1-1 1 0 0,0 1-1 0 0,0-1 1 0 0,0 1-1 0 0,0-1 1 0 0,0 0-1 0 0,-1 1 6 0 0,-10 22 9 0 0,-2 0 1 0 0,-1 0-1 0 0,0-1 0 0 0,-2-1 0 0 0,-1-1 0 0 0,-1-1 1 0 0,-1 0-1 0 0,-1-1 0 0 0,-4 1-9 0 0,13-7-43 0 0,-2-1 0 0 0,0 0 0 0 0,-1-1 1 0 0,0 0-1 0 0,0-2 0 0 0,-2 0 0 0 0,1 0 0 0 0,-2-2 0 0 0,1 0 1 0 0,-1-1-1 0 0,0-1 0 0 0,-1 0 0 0 0,1-2 0 0 0,-2 0 0 0 0,1-1 1 0 0,0-1-1 0 0,-8 0 43 0 0,-22-14-2435 0 0,47 10 2157 0 0,1-1 1 0 0,0 1 0 0 0,0 0 0 0 0,0 0-1 0 0,0-1 1 0 0,0 1 0 0 0,0-1 0 0 0,0 1-1 0 0,1 0 1 0 0,-1-1 0 0 0,0 0 0 0 0,1 1-1 0 0,-1-1 1 0 0,1 1 0 0 0,0-1 0 0 0,-1 0-1 0 0,1 1 1 0 0,0-1 0 0 0,0 0-1 0 0,0 1 1 0 0,0-1 0 0 0,0 0 0 0 0,1 1-1 0 0,-1-1 1 0 0,0 1 0 0 0,1-1 0 0 0,-1 0-1 0 0,1 1 1 0 0,0-2 277 0 0,6-11-5957 0 0,-2 5-5183 0 0</inkml:trace>
  <inkml:trace contextRef="#ctx0" brushRef="#br0" timeOffset="816.439">1257 740 400 0 0,'0'0'2037'0'0,"0"0"-41"0"0,0 0 318 0 0,0 0 290 0 0,0 0-38 0 0,0 0-296 0 0,0 0-406 0 0,0 0-362 0 0,0 0-228 0 0,0 0-154 0 0,0 0-112 0 0,0 0-105 0 0,0 0-107 0 0,-31 21-92 0 0,-97 68-86 0 0,60-43 91 0 0,-30 33 526 0 0,93-74-1221 0 0,1-1-1 0 0,-1 1 1 0 0,1 0 0 0 0,0 0-1 0 0,1 0 1 0 0,-1 1-1 0 0,1 0 1 0 0,0-1 0 0 0,0 1-1 0 0,1 0 1 0 0,-1 0 0 0 0,1 1-1 0 0,1-1 1 0 0,-1 0-1 0 0,1 1 1 0 0,0-1 0 0 0,1 0-1 0 0,0 1 1 0 0,0-1-1 0 0,0 1 1 0 0,1-1 0 0 0,-1 1-1 0 0,2-1 1 0 0,-1 2-14 0 0,3-4 6 0 0,1 0 0 0 0,-1 0-1 0 0,0 0 1 0 0,1-1 0 0 0,0 0 0 0 0,0 0 0 0 0,0 0-1 0 0,0-1 1 0 0,0 1 0 0 0,0-1 0 0 0,1 0 0 0 0,-1-1-1 0 0,1 1 1 0 0,-1-1 0 0 0,1 0 0 0 0,0-1 0 0 0,0 0-1 0 0,-1 1 1 0 0,1-2 0 0 0,0 1 0 0 0,-1-1 0 0 0,1 1-1 0 0,5-3-5 0 0,11-4 35 0 0,1 0-1 0 0,-2-2 1 0 0,1 0-1 0 0,-2-1 1 0 0,1-2-1 0 0,-1 0 1 0 0,14-12-35 0 0,-10 9 28 0 0,134-120 181 0 0,-118 100-204 0 0,-39 35-41 0 0,-1 0-12 0 0,-1 35-149 0 0,-9 2 175 0 0,7-31 4 0 0,1-1 0 0 0,-1 0 0 0 0,1 1 0 0 0,0 0 0 0 0,0-1 0 0 0,1 1 1 0 0,0 0-1 0 0,0 0 0 0 0,0 0 0 0 0,1 0 0 0 0,0 0 0 0 0,0-1 0 0 0,0 1 0 0 0,1 0 0 0 0,0 0 0 0 0,0 0 0 0 0,0 0 0 0 0,1 0 0 0 0,0-1 0 0 0,0 1 0 0 0,0-1 0 0 0,1 0 0 0 0,0 1 0 0 0,0-1 0 0 0,0 0 0 0 0,1 0 0 0 0,-1-1 0 0 0,1 1 0 0 0,0-1 0 0 0,1 0 0 0 0,0 1 18 0 0,6-1 22 0 0,0-1 0 0 0,1 0 0 0 0,-1 0-1 0 0,1-1 1 0 0,0 0 0 0 0,0-1 0 0 0,0-1 0 0 0,0 0-1 0 0,0 0 1 0 0,0-1 0 0 0,-1-1 0 0 0,1 0 0 0 0,0 0-1 0 0,-1-1 1 0 0,1-1 0 0 0,-1 0 0 0 0,0 0 0 0 0,0-1-1 0 0,0-1 1 0 0,-1 0 0 0 0,0 0 0 0 0,0-1 0 0 0,5-5-22 0 0,38-22 253 0 0,-3-3 0 0 0,0-2 1 0 0,-3-2-1 0 0,5-8-253 0 0,-24 22 14 0 0,-2-2-1 0 0,-1 0 1 0 0,-1-2 0 0 0,-2 0-1 0 0,-1-1 1 0 0,-2-2 0 0 0,-1 0-1 0 0,-1-1 1 0 0,-2 0 0 0 0,-1-1-1 0 0,-3-1 1 0 0,0 0-1 0 0,-3-1 1 0 0,-1 0 0 0 0,-1 0-1 0 0,-3 0 1 0 0,-1-1 0 0 0,-2-13-14 0 0,0 44 6 0 0,-1 0 0 0 0,0-1 0 0 0,0 1 0 0 0,-1 0 0 0 0,0 0 0 0 0,0 0-1 0 0,-1 0 1 0 0,0 0 0 0 0,0 1 0 0 0,-1-1 0 0 0,0 1 0 0 0,-1 0 0 0 0,1 0 0 0 0,-1 0 0 0 0,-1 1 0 0 0,1-1 0 0 0,-1 1 0 0 0,0 1 0 0 0,-1-1 0 0 0,1 1 0 0 0,-1 0 0 0 0,0 1 0 0 0,0-1 0 0 0,0 1 0 0 0,-1 1 0 0 0,0-1 0 0 0,1 1 0 0 0,-1 1 0 0 0,0 0 0 0 0,-1 0 0 0 0,1 0 0 0 0,0 1 0 0 0,0 0 0 0 0,-1 1 0 0 0,1-1 0 0 0,0 2 0 0 0,-4 0-6 0 0,6 1-1 0 0,0 1-1 0 0,0 0 1 0 0,0 1-1 0 0,1 0 1 0 0,-1 0-1 0 0,1 0 1 0 0,0 0-1 0 0,0 1 1 0 0,0 0-1 0 0,1 0 1 0 0,-1 0-1 0 0,1 0 1 0 0,1 1-1 0 0,-1 0 1 0 0,1 0-1 0 0,0 0 1 0 0,0 0-1 0 0,0 0 1 0 0,1 0-1 0 0,0 1 1 0 0,1-1-1 0 0,-1 1 1 0 0,1 0 0 0 0,0-1-1 0 0,1 1 1 0 0,0 0-1 0 0,0 0 1 0 0,0 1 1 0 0,0 48 41 0 0,3 0 0 0 0,2 0 0 0 0,2-1-1 0 0,3 0 1 0 0,2 0 0 0 0,2-1 0 0 0,9 17-41 0 0,93 221 190 0 0,-107-275-190 0 0,-1 1-1 0 0,-1 0 1 0 0,-1 1 0 0 0,0 0 0 0 0,-2-1 0 0 0,0 1 0 0 0,-1 1-1 0 0,1 17 1 0 0,-4-36-25 0 0,0-1-24 0 0,0 0-22 0 0,0 0 3 0 0,0 0-39 0 0,0 0-59 0 0,-7-23-2695 0 0,-4 11 958 0 0,1 1-1593 0 0,5 3-2494 0 0,1 0-5365 0 0</inkml:trace>
  <inkml:trace contextRef="#ctx0" brushRef="#br0" timeOffset="1052.286">1504 590 13531 0 0,'0'0'1588'0'0,"0"0"-374"0"0,0 0 15 0 0,0 0 77 0 0,0 0-48 0 0,0 0-169 0 0,0 0-211 0 0,36-1-174 0 0,119-1-72 0 0,214-11 1638 0 0,-322 9-2456 0 0,-1-1 1 0 0,0-3-1 0 0,0-2 0 0 0,-1-1 1 0 0,-1-3-1 0 0,6-4 186 0 0,-5-8-2378 0 0,-17 4-5235 0 0,-18 13-2636 0 0</inkml:trace>
  <inkml:trace contextRef="#ctx0" brushRef="#br0" timeOffset="1464.233">2737 0 12059 0 0,'0'0'2831'0'0,"0"0"-1367"0"0,0 0-492 0 0,0 0 118 0 0,0 0 169 0 0,0 0 101 0 0,0 0-89 0 0,0 0-216 0 0,0 0-184 0 0,0 0-164 0 0,-14 34-113 0 0,-44 106-61 0 0,10 22 740 0 0,27-90-856 0 0,-2-5-293 0 0,4 2 0 0 0,2 0 1 0 0,4 1-1 0 0,3 1 1 0 0,3 0-1 0 0,2 25-124 0 0,4-91 2 0 0,1 0-1 0 0,0 1 1 0 0,1-1-1 0 0,-1 0 1 0 0,1 0-1 0 0,0 0 1 0 0,0 0-1 0 0,0 0 1 0 0,1 0-1 0 0,0-1 1 0 0,0 1-1 0 0,0 0 1 0 0,0-1-1 0 0,1 0 1 0 0,0 1-1 0 0,0-1 1 0 0,0 0-1 0 0,0 0 1 0 0,1-1-1 0 0,0 1 1 0 0,-1-1-1 0 0,1 1 1 0 0,0-1-1 0 0,1 0 1 0 0,-1-1-1 0 0,0 1 1 0 0,1-1-1 0 0,0 0 1 0 0,-1 0-1 0 0,2 0-1 0 0,11-3 23 0 0,-1 0-1 0 0,1-1 0 0 0,-1-1 0 0 0,1 0 1 0 0,-1-2-1 0 0,0 1 0 0 0,-1-2 0 0 0,1 0 1 0 0,-1-1-1 0 0,0-1 0 0 0,-1 0 0 0 0,1-1 0 0 0,6-6-22 0 0,65-33 60 0 0,116-35 9 0 0,-131 73-69 0 0,-69 12 12 0 0,0 1 1 0 0,0-1-1 0 0,-1 1 0 0 0,1-1 1 0 0,-1 1-1 0 0,0 0 0 0 0,0-1 1 0 0,0 1-1 0 0,0 0 0 0 0,0 0 1 0 0,0 0-1 0 0,-1 0 0 0 0,0 0 1 0 0,1 0-1 0 0,-1 0 0 0 0,0 0 1 0 0,-1 0-1 0 0,1 0 1 0 0,0 0-1 0 0,-1 0 0 0 0,1-1 1 0 0,-1 1-1 0 0,-1 2-12 0 0,-19 66 184 0 0,-5 47 60 0 0,26-115-261 0 0,0 0 0 0 0,0 1 0 0 0,0-1 1 0 0,0 0-1 0 0,0 0 0 0 0,0 1 0 0 0,1-1 0 0 0,0 0 0 0 0,-1 0 0 0 0,1 0 1 0 0,0 0-1 0 0,1 0 0 0 0,-1 0 0 0 0,1 0 0 0 0,-1 0 0 0 0,1-1 0 0 0,0 1 1 0 0,0-1-1 0 0,0 1 0 0 0,0-1 0 0 0,0 1 0 0 0,0-1 0 0 0,1 0 0 0 0,-1 0 1 0 0,1 0-1 0 0,0-1 0 0 0,0 1 0 0 0,-1-1 0 0 0,1 1 0 0 0,0-1 1 0 0,0 0-1 0 0,0 0 0 0 0,1 0 0 0 0,-1 0 0 0 0,0-1 0 0 0,2 1 17 0 0,11-11-2420 0 0,-14 1-5188 0 0,-2 9 6565 0 0,2-4-11499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1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483 371 0 0 0,'0'0'459'0'0,"0"0"1158"0"0,0 0 683 0 0,0 0 249 0 0,0 0-140 0 0,0 0-410 0 0,0 0-424 0 0,0 0-248 0 0,0 0-119 0 0,0 0-86 0 0,0 0-69 0 0,0 0-127 0 0,0 0-127 0 0,0 0-123 0 0,0 0-100 0 0,0 0-56 0 0,-2 2 2809 0 0,-8 5-2662 0 0,-116 35 1588 0 0,12 20-1519 0 0,-35 61-105 0 0,140-112-599 0 0,0 1 0 0 0,1-1 1 0 0,0 1-1 0 0,1 1 0 0 0,1 0 1 0 0,0 0-1 0 0,0 0 0 0 0,1 1 1 0 0,1-1-1 0 0,0 1 0 0 0,1 0 1 0 0,0 1-1 0 0,2-1 0 0 0,-1 0 1 0 0,2 1-1 0 0,0-1 0 0 0,1 3-32 0 0,2-8 38 0 0,0-1 0 0 0,1 0 0 0 0,1 0 0 0 0,-1 0 0 0 0,1 0 0 0 0,0-1 0 0 0,1 0 0 0 0,0 0 0 0 0,0 0 0 0 0,1-1 0 0 0,-1 0 0 0 0,1 0 0 0 0,1-1 0 0 0,-1 1 0 0 0,1-2 0 0 0,0 1 0 0 0,0-1 0 0 0,0 0 0 0 0,0-1 0 0 0,1 0 0 0 0,0 0 0 0 0,0-1 0 0 0,-1 0 0 0 0,1-1 0 0 0,5 1-38 0 0,5 1 105 0 0,1 0 0 0 0,-1-1 0 0 0,1-2 0 0 0,-1 1 0 0 0,1-2 0 0 0,-1-1 1 0 0,1 0-1 0 0,-1-2 0 0 0,0 0 0 0 0,0-1 0 0 0,3-2-105 0 0,-12-6-501 0 0,-10 1-5979 0 0,0 6-173 0 0,0-1-5708 0 0</inkml:trace>
  <inkml:trace contextRef="#ctx0" brushRef="#br0" timeOffset="1016.954">893 491 6721 0 0,'0'0'3620'0'0,"0"0"-1158"0"0,0 0-579 0 0,0 0-43 0 0,0 0-43 0 0,0 0-196 0 0,0 0-318 0 0,0 0-348 0 0,0 0-271 0 0,0 0-144 0 0,0 0-62 0 0,0 0-61 0 0,0 0-22 0 0,-24 23 752 0 0,-10 47-468 0 0,13 25-379 0 0,11 60-146 0 0,11-151-130 0 0,-1-1 0 0 0,1 1 0 0 0,-1 0 0 0 0,1 0 0 0 0,0-1-1 0 0,0 1 1 0 0,1-1 0 0 0,-1 1 0 0 0,1-1 0 0 0,0 1 0 0 0,0-1 0 0 0,0 0-1 0 0,0 0 1 0 0,1 0 0 0 0,-1 0 0 0 0,1 0 0 0 0,0-1 0 0 0,-1 1-1 0 0,1-1 1 0 0,1 0 0 0 0,-1 1 0 0 0,0-1 0 0 0,0-1 0 0 0,1 1-1 0 0,-1 0 1 0 0,1-1 0 0 0,-1 0 0 0 0,1 0 0 0 0,0 0 0 0 0,3 0-4 0 0,2 2 48 0 0,0-2 1 0 0,0 1-1 0 0,0-2 1 0 0,0 1-1 0 0,0-1 1 0 0,0 0-1 0 0,0-1 1 0 0,0 0-1 0 0,0 0 1 0 0,0-1-1 0 0,0 0 1 0 0,5-3-49 0 0,16-8 119 0 0,0-2 0 0 0,-2-1-1 0 0,0-1 1 0 0,-1-1 0 0 0,0-2 0 0 0,-2 0 0 0 0,0-2 0 0 0,15-18-119 0 0,89-109 158 0 0,-177 190-244 0 0,41-35 74 0 0,-1 1-1 0 0,1 0 1 0 0,0 0 0 0 0,1 1 0 0 0,0 0 0 0 0,0 0-1 0 0,1 1 1 0 0,0-1 0 0 0,0 1 0 0 0,1 0 0 0 0,0 1 0 0 0,0-1-1 0 0,1 1 1 0 0,1-1 0 0 0,0 1 0 0 0,0 0 0 0 0,0 0-1 0 0,2 0 1 0 0,-1 0 0 0 0,1 0 0 0 0,1 0 0 0 0,0 7 12 0 0,3-11-1 0 0,0 1 1 0 0,0-1-1 0 0,0 0 1 0 0,1-1 0 0 0,0 1-1 0 0,0-1 1 0 0,0 0-1 0 0,1 0 1 0 0,0 0-1 0 0,0-1 1 0 0,0 0 0 0 0,0 0-1 0 0,1-1 1 0 0,-1 0-1 0 0,1 0 1 0 0,0 0-1 0 0,0-1 1 0 0,0 0 0 0 0,0 0-1 0 0,0-1 1 0 0,0 0-1 0 0,6 0 1 0 0,4 1 22 0 0,1-2 1 0 0,0 0-1 0 0,-1-1 0 0 0,1 0 0 0 0,-1-2 0 0 0,0 0 0 0 0,0-1 0 0 0,0-1 0 0 0,0 0 0 0 0,0-1 1 0 0,-1-1-1 0 0,0-1 0 0 0,-1 0 0 0 0,0-1 0 0 0,0-1 0 0 0,-1 0 0 0 0,0-1 0 0 0,0 0 0 0 0,2-5-22 0 0,19-19 83 0 0,-1-2-1 0 0,-2-1 0 0 0,-2-1 0 0 0,2-9-82 0 0,-12 21-8 0 0,-15 20 11 0 0,1 1 0 0 0,-1-2 0 0 0,0 1 0 0 0,-1 0 0 0 0,1-1 0 0 0,-2 0 0 0 0,1 0 0 0 0,-1 0 0 0 0,0-1 0 0 0,-1 1 0 0 0,0-1 0 0 0,0 1 0 0 0,-1-1 0 0 0,0 0 0 0 0,0 1 0 0 0,-1-1 0 0 0,0 0 0 0 0,-1-3-3 0 0,-2 9-8 0 0,0-1 0 0 0,0 1 0 0 0,-1 0 0 0 0,1 0 0 0 0,-1 0 0 0 0,1 0 0 0 0,-1 1 0 0 0,0-1 0 0 0,0 1 0 0 0,0 0 0 0 0,-1 0 0 0 0,1 1 0 0 0,0-1 0 0 0,-1 1 0 0 0,1 0 0 0 0,-1 0 0 0 0,1 0 0 0 0,-1 1 0 0 0,0 0 0 0 0,1 0 0 0 0,-1 0 0 0 0,1 0 0 0 0,-1 1 0 0 0,1-1 0 0 0,-1 1 0 0 0,1 0 0 0 0,-1 1 0 0 0,1-1 0 0 0,-1 1 0 0 0,1 0 8 0 0,-4 2-12 0 0,0 0-1 0 0,1 0 1 0 0,0 1-1 0 0,0 0 1 0 0,0 1-1 0 0,0-1 1 0 0,1 1 0 0 0,0 0-1 0 0,0 1 1 0 0,1 0-1 0 0,0-1 1 0 0,-2 5 12 0 0,6-10-2 0 0,0 1 0 0 0,0 0 0 0 0,0-1 0 0 0,1 1 0 0 0,-1-1 0 0 0,0 1 0 0 0,1 0 0 0 0,0 0 0 0 0,-1-1 0 0 0,1 1 0 0 0,0 0 0 0 0,0 0 0 0 0,0 0 0 0 0,0-1 0 0 0,0 1 0 0 0,0 0 1 0 0,1 0-1 0 0,-1-1 0 0 0,0 1 0 0 0,1 0 0 0 0,0 0 0 0 0,-1-1 0 0 0,1 1 0 0 0,0-1 0 0 0,0 1 0 0 0,0-1 0 0 0,0 1 0 0 0,0-1 0 0 0,0 1 0 0 0,0-1 0 0 0,0 0 0 0 0,1 1 0 0 0,-1-1 0 0 0,0 0 0 0 0,1 0 0 0 0,-1 0 0 0 0,1 0 0 0 0,0 0 0 0 0,-1-1 1 0 0,1 1-1 0 0,0 0 2 0 0,70 22 12 0 0,103 8 54 0 0,-173-31-63 0 0,0 1-1 0 0,0-1 1 0 0,0 1-1 0 0,0-1 1 0 0,1 1-1 0 0,-1 0 1 0 0,0-1-1 0 0,0 1 1 0 0,-1 0-1 0 0,1 0 1 0 0,0 1-1 0 0,0-1 1 0 0,0 0-1 0 0,-1 1 1 0 0,1-1-1 0 0,-1 1 1 0 0,1-1-1 0 0,-1 1 1 0 0,0 0-1 0 0,1-1 1 0 0,-1 1-1 0 0,0 0 1 0 0,0 0-1 0 0,0 0 1 0 0,0 0-1 0 0,-1 0 1 0 0,1 0-1 0 0,-1 0 0 0 0,1 0 1 0 0,-1 0-1 0 0,1 0 1 0 0,-1 1-1 0 0,0-1 1 0 0,0 0-1 0 0,0 0 1 0 0,-1 0-1 0 0,1 0 1 0 0,0 1-1 0 0,-1-1 1 0 0,1 0-1 0 0,-1 0 1 0 0,0 1-3 0 0,-46 83 204 0 0,42-80-207 0 0,1 0 1 0 0,0 0 0 0 0,1 0 0 0 0,0 1 0 0 0,0 0 0 0 0,0-1 0 0 0,0 1 0 0 0,1 0 0 0 0,0 0 0 0 0,1 1 0 0 0,0-1 0 0 0,0 0 0 0 0,0 0-1 0 0,1 1 1 0 0,0-1 0 0 0,1 0 0 0 0,-1 1 0 0 0,2 2 2 0 0,-1-6-17 0 0,1-1 0 0 0,0 1-1 0 0,-1-1 1 0 0,1 0 0 0 0,1 0 0 0 0,-1 1-1 0 0,0-1 1 0 0,1-1 0 0 0,-1 1 0 0 0,1 0-1 0 0,0-1 1 0 0,0 1 0 0 0,0-1 0 0 0,0 0-1 0 0,1 0 1 0 0,-1 0 0 0 0,1 0 0 0 0,-1-1-1 0 0,1 1 1 0 0,-1-1 0 0 0,1 0 0 0 0,3 1 17 0 0,29 3-3131 0 0,-25-8-1701 0 0,-8 1-2212 0 0,-3-5-4756 0 0</inkml:trace>
  <inkml:trace contextRef="#ctx0" brushRef="#br0" timeOffset="1621.07">2263 406 6153 0 0,'0'0'2736'0'0,"0"0"-371"0"0,0 0-280 0 0,0 0-189 0 0,0 0-258 0 0,0 0-282 0 0,0 0-365 0 0,0 0-391 0 0,0 0-241 0 0,0 0-66 0 0,0 0 55 0 0,0 0 91 0 0,0 0 76 0 0,2 8 6 0 0,44 189 2208 0 0,-21-75-1969 0 0,-22-97-685 0 0,1-1 0 0 0,1 1 0 0 0,1-1 0 0 0,2 0 0 0 0,0 0 0 0 0,3 3-75 0 0,-8-20 51 0 0,-3-6-33 0 0,0 1-1 0 0,0-1 1 0 0,0 1-1 0 0,0-1 0 0 0,0 1 1 0 0,1-1-1 0 0,-1 1 0 0 0,0-1 1 0 0,1 1-1 0 0,-1-1 1 0 0,1 1-1 0 0,0-1 0 0 0,-1 0 1 0 0,1 1-1 0 0,0-1 0 0 0,0 0 1 0 0,0 1-1 0 0,0-1 0 0 0,0 0 1 0 0,0 0-1 0 0,0 0 1 0 0,0 0-1 0 0,0 0 0 0 0,1 0 1 0 0,-1 0-1 0 0,0 0 0 0 0,1-1 1 0 0,-1 1-1 0 0,0 0 1 0 0,1-1-1 0 0,-1 1 0 0 0,1-1 1 0 0,-1 0-1 0 0,1 1 0 0 0,-1-1 1 0 0,1 0-1 0 0,0 0 0 0 0,-1 0 1 0 0,1 0-1 0 0,-1 0 1 0 0,1 0-1 0 0,-1-1 0 0 0,1 1 1 0 0,-1 0-1 0 0,1-1 0 0 0,-1 1 1 0 0,1-1-18 0 0,72-122 1241 0 0,13-134-720 0 0,-65 156-509 0 0,-21 101 224 0 0,-1-3 1290 0 0,1 1-3827 0 0,4-1-14494 0 0,-4 3 5453 0 0</inkml:trace>
  <inkml:trace contextRef="#ctx0" brushRef="#br0" timeOffset="2119.02">2916 637 816 0 0,'0'0'2219'0'0,"0"0"43"0"0,0 0 23 0 0,0 0 8 0 0,0 0-181 0 0,0 0-232 0 0,0 0-202 0 0,0 0-206 0 0,0 0-204 0 0,0 0-173 0 0,0 0-115 0 0,0 0-114 0 0,0 0-109 0 0,23 1-84 0 0,70 0-83 0 0,-90-1-541 0 0,0 0 0 0 0,-1 0 0 0 0,1 0 1 0 0,0 0-1 0 0,0-1 0 0 0,-1 1 0 0 0,1-1 0 0 0,0 0 0 0 0,-1 1 0 0 0,1-1 0 0 0,-1 0 0 0 0,1-1 0 0 0,-1 1 0 0 0,1 0 0 0 0,-1-1 0 0 0,0 1 0 0 0,0-1 0 0 0,0 0 0 0 0,0 1 0 0 0,0-1 0 0 0,1-2-49 0 0,7-5 269 0 0,-2 1-159 0 0,-1 0 0 0 0,1 0 0 0 0,-1-1-1 0 0,-1 0 1 0 0,1-1 0 0 0,-2 0 0 0 0,1 1-1 0 0,-1-2 1 0 0,-1 1 0 0 0,0 0 0 0 0,0-1-1 0 0,-1 0 1 0 0,1-8-110 0 0,-3 18 0 0 0,0 0 0 0 0,-1-1 0 0 0,1 0 0 0 0,-1 1 0 0 0,0-1 0 0 0,1 1 0 0 0,-1-1 0 0 0,0 1 0 0 0,0-1 0 0 0,0 0 0 0 0,0 1-1 0 0,0-1 1 0 0,0 0 0 0 0,0 1 0 0 0,-1-1 0 0 0,1 1 0 0 0,-1-1 0 0 0,1 1 0 0 0,-1-1 0 0 0,0 1 0 0 0,1-1 0 0 0,-1 1 0 0 0,0-1 0 0 0,0 1 0 0 0,0 0 0 0 0,0 0 0 0 0,0-1-1 0 0,0 1 1 0 0,0 0 0 0 0,0 0 0 0 0,-1 0 0 0 0,1 0 0 0 0,0 0 0 0 0,-1 0 0 0 0,1 1 0 0 0,-1-1 0 0 0,1 0 0 0 0,-2 0 0 0 0,-63-5-220 0 0,54 6 157 0 0,0 2 42 0 0,-1 1 0 0 0,1 0 0 0 0,-1 1 0 0 0,1 0 0 0 0,0 0 0 0 0,0 2 0 0 0,1 0 0 0 0,-1 0 0 0 0,2 1 0 0 0,-1 0 0 0 0,1 0 0 0 0,0 2 0 0 0,0-1 0 0 0,1 1 0 0 0,-2 3 21 0 0,2-4-4 0 0,1-1 1 0 0,1 2-1 0 0,0-1 0 0 0,0 1 0 0 0,1 0 0 0 0,0 0 1 0 0,0 1-1 0 0,1 0 0 0 0,0 0 0 0 0,1 0 1 0 0,0 1-1 0 0,1-1 0 0 0,0 1 0 0 0,0 0 1 0 0,1 0-1 0 0,1 0 0 0 0,0 1 4 0 0,0-6-2 0 0,1-1 0 0 0,0 1 0 0 0,0-1 0 0 0,1 1 0 0 0,0 0 0 0 0,0-1-1 0 0,0 1 1 0 0,0-1 0 0 0,1 0 0 0 0,0 1 0 0 0,0-1 0 0 0,1 0 0 0 0,-1 0 0 0 0,1 0 0 0 0,0 0 0 0 0,0-1 0 0 0,1 1-1 0 0,-1-1 1 0 0,1 0 0 0 0,0 0 0 0 0,0 0 0 0 0,1 0 0 0 0,1 0 2 0 0,8 3-141 0 0,1 0 0 0 0,0-1 0 0 0,0-1 0 0 0,0-1 0 0 0,1 0 0 0 0,-1-1 0 0 0,1 0 0 0 0,0-2 0 0 0,0 0 0 0 0,0 0 0 0 0,0-2 0 0 0,0 0 0 0 0,-1 0 0 0 0,1-2 0 0 0,0 0 0 0 0,-1-1 0 0 0,0 0 0 0 0,1-1-1 0 0,-2-1 1 0 0,14-7 141 0 0,48-24-4985 0 0,-28 9-5246 0 0,-32 20 3008 0 0</inkml:trace>
  <inkml:trace contextRef="#ctx0" brushRef="#br0" timeOffset="2614.805">3553 502 9818 0 0,'0'0'2799'0'0,"0"0"-638"0"0,0 0-419 0 0,0 0-269 0 0,0 0-229 0 0,0 0-257 0 0,0 0-227 0 0,0 0-201 0 0,0 0-132 0 0,0 0-66 0 0,0 0-23 0 0,0 0-39 0 0,0 0-35 0 0,-24 10-38 0 0,-78 31-51 0 0,54-6 16 0 0,42-25-163 0 0,-3 1-29 0 0,1 0 1 0 0,1 0-1 0 0,0 1 1 0 0,1 0-1 0 0,0 1 1 0 0,1-1-1 0 0,0 1 1 0 0,1 0-1 0 0,0 0 0 0 0,1 0 1 0 0,1 1-1 0 0,0-1 1 0 0,1 1-1 0 0,0 0 1 0 0,2 10 0 0 0,-1-20-6 0 0,1 0 0 0 0,0 0 1 0 0,0 0-1 0 0,0 0 0 0 0,1-1 1 0 0,0 1-1 0 0,-1 0 0 0 0,1 0 0 0 0,1-1 1 0 0,-1 0-1 0 0,0 1 0 0 0,1-1 1 0 0,0 0-1 0 0,-1 0 0 0 0,1 0 1 0 0,0 0-1 0 0,1-1 0 0 0,-1 1 0 0 0,0-1 1 0 0,1 0-1 0 0,0 0 0 0 0,-1 0 1 0 0,1 0-1 0 0,0-1 0 0 0,0 0 1 0 0,2 1 5 0 0,109 15 218 0 0,-91-21-8 0 0,-1-1-1 0 0,1 0 1 0 0,-1-2-1 0 0,0-1 0 0 0,-1-1 1 0 0,0 0-1 0 0,-1-2 0 0 0,0-1 1 0 0,0 0-1 0 0,-1-2 1 0 0,-1 0-1 0 0,0-1 0 0 0,-1-1 1 0 0,-1-1-210 0 0,14-8 176 0 0,12-9-23 0 0,-3-1 1 0 0,-1-2-1 0 0,25-30-153 0 0,-54 54-12 0 0,1-1 0 0 0,-2 0 0 0 0,0 0 0 0 0,0-1 0 0 0,-2 0 0 0 0,0-1 0 0 0,0 1 0 0 0,-2-2 0 0 0,0 1 0 0 0,-1 0 0 0 0,0-1 0 0 0,-1 0 0 0 0,0-14 12 0 0,-2 18-26 0 0,0 0 0 0 0,-1 1 0 0 0,0-1 0 0 0,-1 1 0 0 0,-1-1 0 0 0,0 1 0 0 0,0-1 0 0 0,-1 1 0 0 0,-1 0 0 0 0,0 0 0 0 0,-1 0 0 0 0,0 1 0 0 0,0-1 0 0 0,-1 1 0 0 0,-1 1 0 0 0,0-1 0 0 0,-1 1 0 0 0,0 0 0 0 0,0 1 0 0 0,-1 0 0 0 0,0 0 0 0 0,-1 1 0 0 0,1 0 0 0 0,-2 1 0 0 0,1 0 0 0 0,-6-3 26 0 0,7 6-3 0 0,0-1 0 0 0,-1 1 1 0 0,1 0-1 0 0,-1 1 1 0 0,0 1-1 0 0,0-1 0 0 0,0 1 1 0 0,0 1-1 0 0,0 0 0 0 0,-1 0 1 0 0,1 1-1 0 0,0 0 0 0 0,0 1 1 0 0,-1 1-1 0 0,1-1 1 0 0,0 1-1 0 0,0 1 0 0 0,1 0 1 0 0,-1 0-1 0 0,0 1 0 0 0,1 0 1 0 0,0 1-1 0 0,0 0 0 0 0,0 0 1 0 0,1 1-1 0 0,0 0 1 0 0,0 1-1 0 0,0 0 0 0 0,1 0 1 0 0,0 0-1 0 0,0 1 0 0 0,1 0 1 0 0,0 0-1 0 0,0 1 0 0 0,1 0 1 0 0,0 0-1 0 0,1 0 1 0 0,0 1-1 0 0,0-1 0 0 0,1 2 3 0 0,0 5 23 0 0,1 0 0 0 0,1 1-1 0 0,1-1 1 0 0,1 1 0 0 0,0-1 0 0 0,1 0-1 0 0,0 0 1 0 0,1 0 0 0 0,1 0 0 0 0,1 0-1 0 0,0 0 1 0 0,1-1 0 0 0,1 0-1 0 0,0 0 1 0 0,1-1 0 0 0,1 0 0 0 0,5 6-23 0 0,21 27 223 0 0,2-1 0 0 0,2-3 0 0 0,2-1 0 0 0,13 8-223 0 0,193 150 502 0 0,-241-192-2586 0 0,-16-7-6235 0 0,4-1 2054 0 0,-2 0-5392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11090 0 0,'0'0'5378'0'0,"0"0"-3170"0"0,0 0-968 0 0,0 0-328 0 0,0 0-183 0 0,0 0-209 0 0,0 0-208 0 0,0 0-240 0 0,0 0-208 0 0,0 0-192 0 0,0 0-56 0 0,0 0-64 0 0,0 0-193 0 0,0 0-527 0 0,2 4-2297 0 0,6 4-8793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07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22 233 3289 0 0,'0'0'2559'0'0,"0"0"-20"0"0,0 0-76 0 0,0 0-116 0 0,0 0-201 0 0,0 0-220 0 0,0 0-239 0 0,0 0-275 0 0,0 0-253 0 0,0 0-185 0 0,0 0-143 0 0,4 0-107 0 0,-4 1-677 0 0,1-1 0 0 0,0 0 0 0 0,0 0 0 0 0,-1 1 0 0 0,1-1 0 0 0,0 0 0 0 0,-1 1 0 0 0,1-1 0 0 0,-1 0 0 0 0,1 1 0 0 0,0-1 0 0 0,-1 1 0 0 0,1 0 0 0 0,-1-1 0 0 0,1 1 0 0 0,-1-1 0 0 0,1 1 0 0 0,-1 0 0 0 0,0-1 0 0 0,1 1 0 0 0,-1 0 0 0 0,0-1 0 0 0,1 1 0 0 0,-1 0 1 0 0,0-1-1 0 0,0 1 0 0 0,0 0 0 0 0,0 0 0 0 0,0-1 0 0 0,0 1 0 0 0,0 0 0 0 0,0 0 0 0 0,0-1 0 0 0,0 1 0 0 0,0 0 0 0 0,0 0 0 0 0,0-1 0 0 0,-1 1 0 0 0,1 0 0 0 0,0-1 0 0 0,0 1 0 0 0,-1 0 0 0 0,1-1 0 0 0,-1 1 0 0 0,1 0 0 0 0,0-1 0 0 0,-1 1 0 0 0,1-1 0 0 0,-1 1 0 0 0,0 0 0 0 0,1-1 0 0 0,-1 0 0 0 0,1 1 0 0 0,-1 0-47 0 0,-4 9 49 0 0,-1 9 37 0 0,1 1 0 0 0,0-1 0 0 0,2 1 0 0 0,0 0 0 0 0,1 0 0 0 0,2 0 0 0 0,0 1-1 0 0,1 2-85 0 0,-1-2-160 0 0,0-21-23 0 0,0 0-151 0 0,-1 0-729 0 0,0 0-2446 0 0,1 0-3746 0 0,0 0-4147 0 0</inkml:trace>
  <inkml:trace contextRef="#ctx0" brushRef="#br0" timeOffset="721.095">573 2 8714 0 0,'0'0'3953'0'0,"0"0"-1574"0"0,0 0-777 0 0,0 0-141 0 0,0 0-127 0 0,0 0-191 0 0,0 0-211 0 0,0 0-212 0 0,0 0-144 0 0,0 0-92 0 0,0 0-70 0 0,0 0-80 0 0,0 0-84 0 0,-6-1-69 0 0,-2 1-75 0 0,0 0 0 0 0,-1 1-1 0 0,1 0 1 0 0,0 0 0 0 0,0 1-1 0 0,0 0 1 0 0,0 1 0 0 0,0 0-1 0 0,1 0 1 0 0,-1 0 0 0 0,1 1 0 0 0,-8 4-106 0 0,12-6 12 0 0,0-1 1 0 0,0 0 0 0 0,0 1 0 0 0,0 0-1 0 0,0 0 1 0 0,0 0 0 0 0,0 0 0 0 0,1 0-1 0 0,-1 0 1 0 0,1 1 0 0 0,-1 0 0 0 0,1-1 0 0 0,0 1-1 0 0,0 0 1 0 0,0 0 0 0 0,0 0 0 0 0,1 0-1 0 0,-1 0 1 0 0,1 0 0 0 0,0 1 0 0 0,0-1 0 0 0,0 0-1 0 0,0 1 1 0 0,0-1 0 0 0,1 1 0 0 0,0-1-1 0 0,0 1 1 0 0,0-1 0 0 0,0 0 0 0 0,0 1 0 0 0,1-1-1 0 0,-1 1 1 0 0,1-1 0 0 0,0 1 0 0 0,0-1-1 0 0,0 0 1 0 0,0 0 0 0 0,1 1 0 0 0,0-1 0 0 0,-1 0-1 0 0,1 0 1 0 0,0-1 0 0 0,1 3-13 0 0,173 156 300 0 0,-174-159-270 0 0,0 0-1 0 0,-1 0 1 0 0,1 1 0 0 0,-1-1-1 0 0,1 1 1 0 0,-1-1-1 0 0,0 1 1 0 0,0 0 0 0 0,0-1-1 0 0,-1 1 1 0 0,1 0 0 0 0,0 0-1 0 0,-1-1 1 0 0,0 1 0 0 0,0 0-1 0 0,0 0 1 0 0,0 0-1 0 0,0 0 1 0 0,0-1 0 0 0,-1 1-1 0 0,1 0 1 0 0,-1 0 0 0 0,0-1-1 0 0,0 1 1 0 0,0 0-1 0 0,0-1 1 0 0,-1 1 0 0 0,1-1-1 0 0,0 1 1 0 0,-1-1 0 0 0,0 0-1 0 0,0 0 1 0 0,0 0 0 0 0,0 0-1 0 0,0 0 1 0 0,0 0-1 0 0,0 0 1 0 0,-2 0-30 0 0,-96 56 914 0 0,88-53-862 0 0,0 0 0 0 0,-1-1 0 0 0,1 0 0 0 0,-1-1 1 0 0,0 0-1 0 0,-1-1 0 0 0,1-1 0 0 0,0 0 0 0 0,0-1 0 0 0,-1 0 0 0 0,-11-2-52 0 0,23 2-24 0 0,0-1 0 0 0,1 1 0 0 0,-1 0 0 0 0,1-1 0 0 0,-1 1 1 0 0,1-1-1 0 0,-1 1 0 0 0,1-1 0 0 0,0 0 0 0 0,-1 0 0 0 0,1 0 0 0 0,0 0 1 0 0,0 0-1 0 0,-1 0 0 0 0,1 0 0 0 0,0 0 0 0 0,0 0 0 0 0,0 0 1 0 0,0-1-1 0 0,0 1 0 0 0,1 0 0 0 0,-1-1 0 0 0,0 1 0 0 0,1 0 0 0 0,-1-1 1 0 0,0 1-1 0 0,1-1 0 0 0,0 1 0 0 0,-1-1 0 0 0,1 0 0 0 0,0 1 1 0 0,0-1-1 0 0,0 1 0 0 0,0-1 0 0 0,0 1 24 0 0,18-32-7367 0 0,-13 28-3389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7:39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887 721 0 0 0,'0'0'707'0'0,"0"0"528"0"0,0 0 288 0 0,0 0 89 0 0,0 0-72 0 0,0 0-194 0 0,0 0-146 0 0,0-6-85 0 0,0-15-434 0 0,0 13 8679 0 0,0 9-9061 0 0,0-1-61 0 0,0 0-31 0 0,0 23 1120 0 0,0 474 2426 0 0,-13-333-3325 0 0,1 114 99 0 0,27-164-375 0 0,-15 127 184 0 0,-15-113-17 0 0,24 3-141 0 0,10-19 57 0 0,-1 2-132 0 0,-3 129 274 0 0,-13-27-127 0 0,4 254 28 0 0,4-288-232 0 0,-12 13 64 0 0,9 146 118 0 0,-6-42-86 0 0,-10-48-25 0 0,-6-178-44 0 0,9-31-18 0 0,6-41-87 0 0,0-1 32 0 0,0 0-9 0 0,0 0 3 0 0,2-61-6178 0 0,4 45-501 0 0,-2 0-5807 0 0</inkml:trace>
  <inkml:trace contextRef="#ctx0" brushRef="#br0" timeOffset="2699.025">798 4832 0 0 0,'0'0'248'0'0,"0"0"360"0"0,0 0 286 0 0,0 0 261 0 0,0 0 210 0 0,0 0 40 0 0,0 0-125 0 0,0 0-212 0 0,0 0-197 0 0,0 0-124 0 0,14 4 4046 0 0,12 3-1494 0 0,63-6-306 0 0,33-20-1293 0 0,148-8-374 0 0,-64 38-635 0 0,120 5 660 0 0,-120-40-717 0 0,-17 17-279 0 0,260 3 601 0 0,-310 0-806 0 0,242-7 223 0 0,210 11 298 0 0,-401 7-467 0 0,113-10 85 0 0,-16-5-115 0 0,125 12 118 0 0,-382 0-278 0 0,-29-4-2 0 0,-1 0 7 0 0,21 3 49 0 0,71 1 89 0 0,27-2-41 0 0,2 0 214 0 0,-102 6-880 0 0,-20-8 289 0 0,-8 0-3049 0 0,5 0 29 0 0,2 0-4571 0 0,-2 0-4245 0 0</inkml:trace>
  <inkml:trace contextRef="#ctx0" brushRef="#br0" timeOffset="5294.946">1967 3507 0 0 0,'0'0'556'0'0,"0"0"152"0"0,0 0 87 0 0,0 0 104 0 0,0 0 127 0 0,0 0 126 0 0,0 0 87 0 0,0 0 33 0 0,0 0-21 0 0,0 0-83 0 0,0 0-97 0 0,0 0-104 0 0,0 0-102 0 0,0 0-67 0 0,0 0-67 0 0,0 0-58 0 0,0 0-53 0 0,0 0-56 0 0,0 0-11 0 0,0 0-5 0 0,0 0-27 0 0,0 0-47 0 0,0 0-24 0 0,-5 5 5413 0 0,7 232-5222 0 0,-2-232-640 0 0,0 1-1 0 0,1-1 0 0 0,0 0 0 0 0,0 0 1 0 0,1 0-1 0 0,0 0 0 0 0,-1 0 0 0 0,2 0 1 0 0,-1 0-1 0 0,0-1 0 0 0,1 1 0 0 0,0-1 1 0 0,0 1-1 0 0,0-1 0 0 0,1 0 0 0 0,0 0 0 0 0,-1-1 1 0 0,1 1-1 0 0,0-1 0 0 0,1 0 0 0 0,-1 0 1 0 0,1 0-1 0 0,-1-1 0 0 0,1 1 0 0 0,0-1 1 0 0,0 0-1 0 0,0 0 0 0 0,0-1 0 0 0,0 0 1 0 0,0 0-1 0 0,0 0 0 0 0,0 0 0 0 0,1-1 0 0 0,0 0 0 0 0,-2-1 40 0 0,-1-1 0 0 0,1 0 0 0 0,-1-1 0 0 0,0 1-1 0 0,0-1 1 0 0,0 1 0 0 0,0-1 0 0 0,0 0 0 0 0,0 0-1 0 0,-1 0 1 0 0,0 0 0 0 0,1-1 0 0 0,-1 1 0 0 0,0-1 0 0 0,-1 1-1 0 0,1-1 1 0 0,0 0 0 0 0,-1 1 0 0 0,0-3-40 0 0,1 2 40 0 0,70-193 326 0 0,-55 152-336 0 0,-17 44-40 0 0,0 1 18 0 0,0 0 2 0 0,0 0 8 0 0,0 0 33 0 0,0 0-36 0 0,0 0-27 0 0,0 0-12 0 0,0 0-19 0 0,0 0 46 0 0,0 0 15 0 0,0 0 9 0 0,0 0-10 0 0,0 0-7 0 0,0 0 6 0 0,0 0 26 0 0,0 0-20 0 0,0 0-37 0 0,0 0 3 0 0,0 0 25 0 0,0 20-113 0 0,31 88 291 0 0,1-11-162 0 0,-15-52-15 0 0,-3 0 0 0 0,-1 1 1 0 0,-2 1-1 0 0,-3 0 0 0 0,2 30-14 0 0,-9-53 38 0 0,1-15-31 0 0,-1-1 0 0 0,-1 0 0 0 0,0 0 0 0 0,0 0 0 0 0,0 0 0 0 0,-1 1 0 0 0,-1-1 0 0 0,1 0 0 0 0,-1 0 0 0 0,0 0 0 0 0,-1-1 0 0 0,0 1 0 0 0,-4 6-7 0 0,-82 101 102 0 0,88-115-93 0 0,0-1 0 0 0,0 1 0 0 0,0-1-1 0 0,0 1 1 0 0,-1-1 0 0 0,1 1 0 0 0,0-1 0 0 0,0 0 0 0 0,0 0 0 0 0,0 1 0 0 0,0-1 0 0 0,0 0 0 0 0,1 0-1 0 0,-1 0 1 0 0,0 0 0 0 0,0 0 0 0 0,1 0 0 0 0,-1 0 0 0 0,0 0 0 0 0,1 0 0 0 0,-1-1 0 0 0,1 1 0 0 0,0 0 0 0 0,-1 0-1 0 0,1 0 1 0 0,0-1 0 0 0,0 1 0 0 0,-1 0 0 0 0,1 0 0 0 0,0-1 0 0 0,0 1 0 0 0,1 0 0 0 0,-1 0 0 0 0,0-1 0 0 0,0 1-1 0 0,1 0 1 0 0,-1-1-9 0 0,0-3 10 0 0,-3-22-44 0 0,1 0 0 0 0,2-1 0 0 0,0 1 0 0 0,2 0 0 0 0,1 0 0 0 0,2 0 0 0 0,0 0-1 0 0,2 1 1 0 0,1 0 0 0 0,1-1 34 0 0,-7 17-577 0 0,0 0 2134 0 0,0 4-3270 0 0,0 2-3236 0 0,1 3-4541 0 0,-3 1-1862 0 0</inkml:trace>
  <inkml:trace contextRef="#ctx0" brushRef="#br0" timeOffset="5609.876">2630 3888 10778 0 0,'0'0'4033'0'0,"0"0"-1866"0"0,0 0-852 0 0,0 0-50 0 0,0 0 79 0 0,0 0 17 0 0,0 0-72 0 0,0 0-272 0 0,0 0-295 0 0,0 0-207 0 0,0 0-114 0 0,0 0-80 0 0,0 0-33 0 0,0 13-20 0 0,-5 105 198 0 0,-1-10-343 0 0,6-108-261 0 0,0 0-2987 0 0,0-3-10697 0 0,0-1 3234 0 0</inkml:trace>
  <inkml:trace contextRef="#ctx0" brushRef="#br0" timeOffset="6410.006">1969 4320 0 0 0,'0'0'441'0'0,"0"0"546"0"0,0 0 267 0 0,0 0 140 0 0,0 0 63 0 0,0 0-9 0 0,0 0-23 0 0,0 0-29 0 0,0 0-45 0 0,3-6-57 0 0,7-17-74 0 0,-7 17-92 0 0,-3 14 5847 0 0,1 13-7029 0 0,0-15 792 0 0,21 264 1996 0 0,-10-89-2339 0 0,-10-206-6586 0 0,-2 11-1229 0 0,0 7-3648 0 0</inkml:trace>
  <inkml:trace contextRef="#ctx0" brushRef="#br0" timeOffset="7131.632">1952 2887 216 0 0,'0'0'1082'0'0,"0"0"19"0"0,0 0 251 0 0,0 0 378 0 0,0 0 281 0 0,0 0 90 0 0,0 0-169 0 0,0 0-301 0 0,0 0-317 0 0,0 0-253 0 0,0 0-124 0 0,0 0-88 0 0,2-2-49 0 0,6-6-49 0 0,-6 6-85 0 0,-2 2-92 0 0,0 0-91 0 0,0 0-80 0 0,0 24 1122 0 0,5 187 74 0 0,21-57-1349 0 0,-21-139-119 0 0,-7-16-3675 0 0,-4-5 1680 0 0,4 4 805 0 0,-2-3-1120 0 0,1 0-3516 0 0,-1 2-4463 0 0</inkml:trace>
  <inkml:trace contextRef="#ctx0" brushRef="#br0" timeOffset="7862.001">1971 2783 1208 0 0,'0'0'1205'0'0,"0"0"31"0"0,0 0 93 0 0,0 0 136 0 0,0 0 96 0 0,0 0 9 0 0,0 0-106 0 0,0 0-182 0 0,0 0-267 0 0,0 0-212 0 0,0 0-125 0 0,0 0-91 0 0,0 0-16 0 0,-12 16 1 0 0,-57 76 464 0 0,61-85-605 0 0,0 0 0 0 0,0 0-1 0 0,0-1 1 0 0,-1 0-1 0 0,0-1 1 0 0,0 0 0 0 0,-1 0-1 0 0,1-1 1 0 0,-11 3-431 0 0,13-4 432 0 0,92 0 2085 0 0,166-18-1725 0 0,-201 22-723 0 0,-49-6-52 0 0,-1 2-1 0 0,-7 0 2467 0 0,-25-10-2434 0 0,-52-27 71 0 0,7 3-132 0 0,52 23-98 0 0,24 8 0 0 0,1-7-2550 0 0,1-1-8273 0 0,0 4-842 0 0</inkml:trace>
  <inkml:trace contextRef="#ctx0" brushRef="#br0" timeOffset="11650.329">4663 3206 528 0 0,'0'0'891'0'0,"0"0"-104"0"0,0 0 88 0 0,0 0 330 0 0,0 0 349 0 0,0 0 210 0 0,0 0-23 0 0,0 0-213 0 0,0 0-254 0 0,0 0-253 0 0,0 0-133 0 0,0-7-61 0 0,0-16 1242 0 0,0 45 2360 0 0,0 252-3069 0 0,0-270-1352 0 0,-1 1 0 0 0,1 0 1 0 0,1-1-1 0 0,-1 1 0 0 0,1 0 1 0 0,-1-1-1 0 0,1 1 0 0 0,1 0 1 0 0,-1-1-1 0 0,1 0 0 0 0,-1 1 0 0 0,1-1 1 0 0,1 0-1 0 0,-1 0 0 0 0,0 0 1 0 0,1 0-1 0 0,0 0 0 0 0,0-1 1 0 0,0 1-1 0 0,1-1 0 0 0,-1 0 1 0 0,1 0-1 0 0,-1 0 0 0 0,1 0 0 0 0,0-1 1 0 0,0 1-1 0 0,0-1 0 0 0,1 0 1 0 0,-1 0-1 0 0,0-1 0 0 0,5 2-8 0 0,-4-5 53 0 0,-1-1-1 0 0,1 1 1 0 0,-1-1-1 0 0,0 0 1 0 0,0 0-1 0 0,0 0 1 0 0,0 0-1 0 0,-1-1 1 0 0,1 0-1 0 0,-1 0 1 0 0,0 0-1 0 0,0 0 1 0 0,0 0-1 0 0,-1 0 1 0 0,0-1 0 0 0,1 1-1 0 0,-1-1 1 0 0,-1 0-1 0 0,1 0 1 0 0,-1 0-1 0 0,1-1-52 0 0,-2 6 0 0 0,107-345 543 0 0,-100 317-376 0 0,-6 27-86 0 0,-1 1-6 0 0,0 0-21 0 0,0 0 22 0 0,0 0-13 0 0,0 0-20 0 0,0 0 11 0 0,0 0-12 0 0,0 0-9 0 0,0 0 19 0 0,0 12-71 0 0,9 301 544 0 0,7-131-359 0 0,-7 0 1 0 0,-9 37-167 0 0,-1-200 14 0 0,-1 0 0 0 0,-1 0 0 0 0,-1 0 0 0 0,0-1-1 0 0,-2 0 1 0 0,0 0 0 0 0,0 0 0 0 0,-2 0 0 0 0,0-1 0 0 0,-1-1 0 0 0,-1 0 0 0 0,-1 0 0 0 0,0 0 0 0 0,-5 4-14 0 0,15-20 12 0 0,0 0 0 0 0,0-1 0 0 0,0 1 0 0 0,0 0 0 0 0,0-1 1 0 0,0 1-1 0 0,0-1 0 0 0,0 1 0 0 0,0-1 0 0 0,0 1 0 0 0,1-1 0 0 0,-1 1 1 0 0,0-1-1 0 0,0 0 0 0 0,1 1 0 0 0,-1-1 0 0 0,0 0 0 0 0,1 0 0 0 0,-1 0 1 0 0,1 1-1 0 0,-1-1 0 0 0,1 0 0 0 0,-1 0 0 0 0,1 0 0 0 0,0 0 1 0 0,0 0-1 0 0,-1 0 0 0 0,1 0 0 0 0,0 0 0 0 0,0 0 0 0 0,0 0 0 0 0,0 0 1 0 0,0 0-1 0 0,0 0 0 0 0,0 0 0 0 0,0 0 0 0 0,0 0 0 0 0,1 0 0 0 0,-1 0 1 0 0,0 0-1 0 0,1 0 0 0 0,-1 0 0 0 0,0 0 0 0 0,1 0 0 0 0,-1 1 1 0 0,1-1-1 0 0,0 0 0 0 0,0 0-12 0 0,-1-3 9 0 0,3-41-2 0 0,3 0 1 0 0,2 0-1 0 0,1 1 1 0 0,3 0-1 0 0,1 1 1 0 0,10-20-8 0 0,4-16 24 0 0,9-28-947 0 0,-36 106 386 0 0,0 1-321 0 0,0 0-525 0 0,0 0-884 0 0,-1 0-3206 0 0,0 0 492 0 0,1 0-5676 0 0</inkml:trace>
  <inkml:trace contextRef="#ctx0" brushRef="#br0" timeOffset="12082.738">5187 3661 4985 0 0,'0'0'2483'0'0,"0"0"-438"0"0,0 0-248 0 0,0 0-79 0 0,0 0-15 0 0,0 0-57 0 0,0 0-161 0 0,0 0-246 0 0,0 0-222 0 0,0 0-175 0 0,0 0-209 0 0,0 0-105 0 0,0 0-74 0 0,18-12-52 0 0,59-38 14 0 0,-10 24 599 0 0,-65 26-988 0 0,-1 0 0 0 0,1 0 0 0 0,-1 0 0 0 0,1 0 0 0 0,-1 0 0 0 0,1 0 0 0 0,0 0 0 0 0,-1 0-1 0 0,1 1 1 0 0,-1-1 0 0 0,1 1 0 0 0,-1-1 0 0 0,0 1 0 0 0,1 0 0 0 0,-1-1 0 0 0,1 1 0 0 0,-1 0 0 0 0,0 0 0 0 0,0 0 0 0 0,1 0 0 0 0,-1 0 0 0 0,0 0 0 0 0,0 0 0 0 0,0 0 0 0 0,0 1 0 0 0,0-1 0 0 0,-1 0 0 0 0,1 1 0 0 0,0-1-1 0 0,-1 0 1 0 0,1 1 0 0 0,0-1 0 0 0,-1 1 0 0 0,0-1 0 0 0,1 1 0 0 0,-1-1 0 0 0,0 1 0 0 0,0 0 0 0 0,0-1 0 0 0,0 1 0 0 0,0-1 0 0 0,0 1 0 0 0,0-1 0 0 0,-1 1 0 0 0,1-1 0 0 0,0 1 0 0 0,-1-1 0 0 0,1 1 0 0 0,-1-1 0 0 0,0 1-1 0 0,1-1 1 0 0,-1 0 0 0 0,0 1 0 0 0,0-1 0 0 0,0 0 0 0 0,0 0 0 0 0,-1 1-27 0 0,-71 125 654 0 0,72-124-639 0 0,-1 0 1 0 0,0 0-1 0 0,1 0 1 0 0,0 0-1 0 0,-1 0 1 0 0,1 1 0 0 0,0-1-1 0 0,1 1 1 0 0,-1-1-1 0 0,1 1 1 0 0,0-1-1 0 0,-1 1 1 0 0,1-1-1 0 0,1 0 1 0 0,-1 1 0 0 0,0-1-1 0 0,1 1 1 0 0,0-1-1 0 0,0 1 1 0 0,0-1-1 0 0,0 0 1 0 0,1 0 0 0 0,-1 1-1 0 0,1-1 1 0 0,-1 0-1 0 0,1 0 1 0 0,2 1-16 0 0,1-1-42 0 0,1 0 0 0 0,-1 0 1 0 0,1 0-1 0 0,0-1 0 0 0,0 0 0 0 0,0 0 1 0 0,0 0-1 0 0,1-1 0 0 0,-1 0 0 0 0,0 0 1 0 0,1-1-1 0 0,-1 1 0 0 0,0-1 0 0 0,1-1 1 0 0,-1 1-1 0 0,0-1 0 0 0,5-1 42 0 0,4 1-4426 0 0,-10 1-3678 0 0,-2 0-3722 0 0</inkml:trace>
  <inkml:trace contextRef="#ctx0" brushRef="#br0" timeOffset="12617.237">4986 4436 0 0 0,'0'0'976'0'0,"0"0"235"0"0,0 0 235 0 0,0 0 109 0 0,0 0 20 0 0,0 0-47 0 0,0 0-101 0 0,0 0-41 0 0,0 0-23 0 0,0 0-38 0 0,-1-11-27 0 0,-5-30-62 0 0,6 40-1096 0 0,0 0-1 0 0,-1 1 1 0 0,1-1-1 0 0,-1 0 1 0 0,1 0-1 0 0,-1 0 1 0 0,1 1-1 0 0,-1-1 0 0 0,1 0 1 0 0,-1 0-1 0 0,0 1 1 0 0,1-1-1 0 0,-1 1 1 0 0,0-1-1 0 0,0 1 1 0 0,1-1-1 0 0,-1 1 1 0 0,0-1-1 0 0,0 1 1 0 0,0-1-1 0 0,0 1 1 0 0,0 0-1 0 0,0 0 1 0 0,0-1-1 0 0,1 1 1 0 0,-1 0-1 0 0,0 0 1 0 0,0 0-1 0 0,0 0 0 0 0,0 0 1 0 0,0 0-1 0 0,0 0 1 0 0,0 1-1 0 0,0-1 1 0 0,0 0-1 0 0,0 0 1 0 0,1 1-1 0 0,-1-1 1 0 0,0 1-1 0 0,0-1 1 0 0,0 0-1 0 0,0 1 1 0 0,1 0-1 0 0,-1-1 1 0 0,0 1-1 0 0,1-1 1 0 0,-1 1-1 0 0,0 0 1 0 0,1-1-1 0 0,-1 1 1 0 0,1 0-1 0 0,-1 0 0 0 0,1 0 1 0 0,-1-1-1 0 0,1 1 1 0 0,0 0-1 0 0,-1 0 1 0 0,1 1-140 0 0,-4 22 480 0 0,1 1 0 0 0,1 0 0 0 0,1 0 0 0 0,2 0 0 0 0,0-1 0 0 0,2 8-480 0 0,2 57 362 0 0,-17 0-159 0 0,6-67-465 0 0,1-33-4015 0 0,6-12-1814 0 0,2 9-766 0 0,-1 5-3517 0 0</inkml:trace>
  <inkml:trace contextRef="#ctx0" brushRef="#br0" timeOffset="13638.984">4807 2016 0 0 0,'0'0'233'0'0,"0"0"450"0"0,0 0 227 0 0,0 0 81 0 0,0 0 87 0 0,0 0 77 0 0,0 0 26 0 0,0 0 26 0 0,0 0 14 0 0,0 0-27 0 0,5-27-34 0 0,0-6-691 0 0,4-16-12 0 0,3-4 5266 0 0,-8 99-3103 0 0,11 105-81 0 0,-31 178-1131 0 0,3-173-1238 0 0,12 39-70 0 0,31-117-156 0 0,-63-97-1918 0 0,31-67-7334 0 0,5 61 3152 0 0,-2 13-849 0 0</inkml:trace>
  <inkml:trace contextRef="#ctx0" brushRef="#br0" timeOffset="15186.654">4799 1973 0 0 0,'0'0'377'0'0,"0"0"426"0"0,0 0 261 0 0,0 0 122 0 0,5-3 7356 0 0,-4-1-8946 0 0,0-192 7663 0 0,0 3-5646 0 0,-9 123-1009 0 0,14-33-145 0 0,-6 102-377 0 0,0 1 16 0 0,0 0-6 0 0,0 0-24 0 0,0 0-12 0 0,0 0-4 0 0,0 0 6 0 0,0 0-14 0 0,0 0-7 0 0,0 0-10 0 0,0 0-3 0 0,0 0-2 0 0,0 0-3 0 0,0 0 2 0 0,0 0-1 0 0,0 0 6 0 0,0 0-13 0 0,0 0 2 0 0,0 0 1 0 0,-6 23-28 0 0,-10 1 184 0 0,-2-2 0 0 0,0 0 0 0 0,-2-1 0 0 0,0-1 0 0 0,-1-1 0 0 0,-1 0 0 0 0,-1-2 0 0 0,-13 8-172 0 0,-6 9 467 0 0,71-6-168 0 0,67-1 374 0 0,94-42 142 0 0,42-1-466 0 0,-242 11 2174 0 0,-192-117-2434 0 0,108 60-72 0 0,86 48-1601 0 0,24-2-4898 0 0,29 4-5512 0 0,-45 12 3165 0 0</inkml:trace>
  <inkml:trace contextRef="#ctx0" brushRef="#br0" timeOffset="18501.942">1409 2671 688 0 0,'0'0'1288'0'0,"0"0"-406"0"0,0 0-26 0 0,0 0 222 0 0,0 0 266 0 0,0 0 204 0 0,0 0 14 0 0,0 0-194 0 0,0 0-300 0 0,0 0-323 0 0,0 0-281 0 0,-4 1-183 0 0,0 1-268 0 0,-4 1 440 0 0,22-1 1918 0 0,103-12 2505 0 0,3 0-3264 0 0,169 29 415 0 0,-55-15-811 0 0,-130-19-929 0 0,19 0-159 0 0,-54-1 67 0 0,26-3-23 0 0,-10-8-2 0 0,-2-8 46 0 0,-39 4 22 0 0,45-30 18 0 0,-37 29-145 0 0,41-51 238 0 0,-38 28-113 0 0,40-45-32 0 0,-30 35-31 0 0,-18 28-122 0 0,-32 27-19 0 0,0-1 1 0 0,-1-1-1 0 0,-1-1 0 0 0,0 0 0 0 0,0 0 0 0 0,-1-1 0 0 0,2-6-32 0 0,41-60 91 0 0,-3 17-25 0 0,15-21-13 0 0,-25 30-33 0 0,78-49 99 0 0,-86 79-110 0 0,36-19 39 0 0,19-15-23 0 0,45-12 21 0 0,105-18-49 0 0,-55 27 4 0 0,-11 15 29 0 0,-130 34-43 0 0,157-23 55 0 0,-14 28 19 0 0,-29 3 90 0 0,-53-1-102 0 0,-3-2 6 0 0,-100 7-38 0 0,-1 0 39 0 0,0 0-34 0 0,0 0-6 0 0,0 0 8 0 0,0 0 6 0 0,0 0-7 0 0,0 0-27 0 0,0 0 28 0 0,0 0-13 0 0,0 0-1 0 0,0 0 50 0 0,0 0-32 0 0,0 0-8 0 0,0 0 8 0 0,0 0-24 0 0,0 0 3 0 0,0 0-11 0 0,0 0 16 0 0,0 0-16 0 0,0 0-5 0 0,0 0 21 0 0,-7-2-612 0 0,1 1-3188 0 0,-7 15-1608 0 0,7-6-696 0 0,1-4-5263 0 0</inkml:trace>
  <inkml:trace contextRef="#ctx0" brushRef="#br0" timeOffset="20238.085">4742 478 0 0 0,'0'0'930'0'0,"0"0"343"0"0,0 0 171 0 0,0 0 89 0 0,0 0 46 0 0,0 0-30 0 0,0 0-18 0 0,0 0-96 0 0,0 0-142 0 0,0 0-166 0 0,0-3-167 0 0,0-10-133 0 0,0 10-117 0 0,0 3-112 0 0,0 0-93 0 0,0 0-77 0 0,8 12 2422 0 0,11 166-176 0 0,4 144-1786 0 0,-23-245-782 0 0,0-76-105 0 0,0-1-14 0 0,0 0-7 0 0,0 0 8 0 0,0 0-3 0 0,0 0 4 0 0,0 0 15 0 0,0 0-16 0 0,0 0 12 0 0,0 0-6 0 0,0 0-10 0 0,-4-24-1990 0 0,0 18 890 0 0,-3-3-1403 0 0,4 2-2088 0 0,1 3-3972 0 0</inkml:trace>
  <inkml:trace contextRef="#ctx0" brushRef="#br0" timeOffset="21150.308">4734 525 0 0 0,'0'0'127'0'0,"0"0"337"0"0,0 0 472 0 0,0 0 362 0 0,0 0 131 0 0,0 0-144 0 0,0 0-323 0 0,0 0-263 0 0,0 0-115 0 0,0 0 136 0 0,0 0 225 0 0,3 0 228 0 0,93-11 6022 0 0,50-28-4039 0 0,-23 4-2190 0 0,95 0-223 0 0,-188 47-660 0 0,-28 15 2336 0 0,16 101-2006 0 0,19 148 213 0 0,-11-132-375 0 0,5 5-15 0 0,-29-138-182 0 0,0-6-478 0 0,-20-18-4275 0 0,15 11 3594 0 0,-3-3-1195 0 0,2 2-3039 0 0,0 3-5566 0 0</inkml:trace>
  <inkml:trace contextRef="#ctx0" brushRef="#br0" timeOffset="22536.882">4930 490 0 0 0,'0'0'151'0'0,"0"0"564"0"0,0 0 415 0 0,0 0 365 0 0,0 0 351 0 0,0 0 151 0 0,0 0-65 0 0,0 0-233 0 0,0 0-337 0 0,0 0-311 0 0,0 0-246 0 0,-28 33-165 0 0,-92 106-82 0 0,32-19 767 0 0,83-114-1283 0 0,0 1-1 0 0,0 0 1 0 0,1 0-1 0 0,0 0 0 0 0,0 0 1 0 0,1 1-1 0 0,0 0 1 0 0,0 0-1 0 0,0 0 1 0 0,1 0-1 0 0,1 0 1 0 0,-1 0-1 0 0,1 3-41 0 0,3-10 7 0 0,0 1 0 0 0,0-1-1 0 0,0 0 1 0 0,1 0 0 0 0,-1-1 0 0 0,0 1 0 0 0,0 0-1 0 0,1-1 1 0 0,-1 1 0 0 0,0-1 0 0 0,1 0-1 0 0,-1 0 1 0 0,0 1 0 0 0,1-2 0 0 0,-1 1 0 0 0,0 0-1 0 0,1 0 1 0 0,-1-1 0 0 0,0 0 0 0 0,1 1 0 0 0,-1-1-1 0 0,0 0 1 0 0,0 0-7 0 0,19-7 38 0 0,-1-1 0 0 0,-1-1 0 0 0,0-1-1 0 0,0-1 1 0 0,-1-1 0 0 0,9-8-38 0 0,-16 13-11 0 0,260-219-336 0 0,-230 170 562 0 0,-41 56-126 0 0,-12 2-465 0 0,-82 64-176 0 0,-81 115 1093 0 0,101-95-263 0 0,18-8 170 0 0,56-77-449 0 0,0 1 1 0 0,0 0-1 0 0,0-1 0 0 0,0 1 0 0 0,0-1 1 0 0,0 1-1 0 0,0 0 0 0 0,0-1 0 0 0,0 1 0 0 0,1-1 1 0 0,-1 1-1 0 0,0-1 0 0 0,0 1 0 0 0,1 0 1 0 0,-1-1-1 0 0,0 1 0 0 0,1-1 0 0 0,-1 0 1 0 0,0 1-1 0 0,1-1 0 0 0,-1 1 0 0 0,1-1 1 0 0,-1 1-1 0 0,1-1 0 0 0,-1 0 0 0 0,1 0 0 0 0,-1 1 1 0 0,1-1-1 0 0,-1 0 0 0 0,1 0 0 0 0,0 1 1 0 0,-1-1-1 0 0,1 0 0 0 0,-1 0 0 0 0,1 0 1 0 0,0 0-1 0 0,-1 0 0 0 0,1 0 0 0 0,-1 0 0 0 0,1 0 1 0 0,0 0-1 0 0,-1 0 0 0 0,1 0 0 0 0,-1 0 1 0 0,1-1-1 0 0,0 1 0 0 0,-1 0 0 0 0,1 0 1 0 0,-1-1-1 0 0,1 1 0 0 0,-1 0 0 0 0,1 0 0 0 0,-1-1 1 0 0,1 0 0 0 0,35-10 227 0 0,113-85-133 0 0,50-50-538 0 0,-98 62-356 0 0,-156 126-1127 0 0,-244 234 3184 0 0,267-229-818 0 0,81-48-319 0 0,-13-16-116 0 0,-1-1 0 0 0,-1-2 0 0 0,-1-2 0 0 0,0 0 0 0 0,2-6-4 0 0,22-14-40 0 0,127-92-476 0 0,-175 125-44 0 0,-23 19 271 0 0,-120 105 298 0 0,-64 65 1719 0 0,170-138-1217 0 0,56-37-532 0 0,-14-8 59 0 0,1 0 0 0 0,-1-1 0 0 0,0 0 0 0 0,-1-1 0 0 0,1-1 1 0 0,-1 0-1 0 0,0-1 0 0 0,0 0 0 0 0,-1-1 0 0 0,0 0 0 0 0,9-9-38 0 0,7-2-2 0 0,76-50-290 0 0,-168 141-24 0 0,-36 24 951 0 0,69-61-358 0 0,52-34-363 0 0,70-43 232 0 0,-3-4-462 0 0,-86 45 278 0 0,-1 1 71 0 0,-22 16-158 0 0,-139 130 902 0 0,146-120-1165 0 0,21-21-7468 0 0,-6-5-2316 0 0</inkml:trace>
  <inkml:trace contextRef="#ctx0" brushRef="#br0" timeOffset="23350.041">5011 1072 0 0 0,'0'0'887'0'0,"0"0"429"0"0,0 0 348 0 0,0 0 288 0 0,0 0 135 0 0,0 0-216 0 0,0 0-339 0 0,0 0-380 0 0,4-4-365 0 0,-3 2-687 0 0,0 2-73 0 0,-1 0 0 0 0,1 0 0 0 0,-1 0 1 0 0,1 0-1 0 0,-1-1 0 0 0,0 1 0 0 0,1 0 0 0 0,-1 0 0 0 0,1 0 0 0 0,-1-1 0 0 0,0 1 0 0 0,1 0 0 0 0,-1 0 0 0 0,1-1 0 0 0,-1 1 1 0 0,0 0-1 0 0,1-1 0 0 0,-1 1 0 0 0,0 0 0 0 0,0-1 0 0 0,1 1 0 0 0,-1-1 0 0 0,0 1 0 0 0,0 0 0 0 0,0-1 0 0 0,1 1 0 0 0,-1-1 1 0 0,0 1-1 0 0,0-1 0 0 0,0 1 0 0 0,0-1 0 0 0,0 1 0 0 0,0-1 0 0 0,0 1 0 0 0,0 0 0 0 0,0-1 0 0 0,0 1 0 0 0,0-1 0 0 0,0 1 1 0 0,0-1-1 0 0,-1 1 0 0 0,1-1 0 0 0,0 1 0 0 0,0 0 0 0 0,0-1 0 0 0,-1 1 0 0 0,1-1 0 0 0,0 1 0 0 0,0 0 0 0 0,-1-1 0 0 0,1 1 1 0 0,0 0-1 0 0,-1-1 0 0 0,1 1 0 0 0,-1 0 0 0 0,1 0 0 0 0,0-1 0 0 0,-1 1 0 0 0,1 0 0 0 0,-1 0 0 0 0,1 0 0 0 0,0-1 0 0 0,-1 1 1 0 0,1 0-1 0 0,-1 0 0 0 0,1 0 0 0 0,-1 0 0 0 0,1 0-27 0 0,-28-1 1039 0 0,20 0-977 0 0,1 1 1 0 0,-1 0-1 0 0,1 0 1 0 0,-1 1-1 0 0,1-1 1 0 0,-1 2-1 0 0,1-1 1 0 0,-1 1-1 0 0,1 0 0 0 0,0 1 1 0 0,0-1-1 0 0,-2 2-62 0 0,-39 19-52 0 0,48-23-17 0 0,0 0-56 0 0,0 0-51 0 0,0 0-55 0 0,0 0-71 0 0,0 0-32 0 0,18 0-258 0 0,9-17 1152 0 0,-37 23 409 0 0,-66 39-895 0 0,57-38 28 0 0,23-21-464 0 0,45-56 240 0 0,-27 36 62 0 0,-76 68-2908 0 0,37-24 3092 0 0,13-7-5591 0 0,4-3-2480 0 0</inkml:trace>
  <inkml:trace contextRef="#ctx0" brushRef="#br0" timeOffset="24597.94">1598 1877 1464 0 0,'0'0'1275'0'0,"0"0"11"0"0,0 0 164 0 0,0 0 235 0 0,0 0 205 0 0,0 0 32 0 0,0 0-213 0 0,0 0-367 0 0,0 0-384 0 0,0 0-285 0 0,0 0-177 0 0,0 0-89 0 0,0 0-48 0 0,7 1 1640 0 0,-3 62 888 0 0,-4-61-2848 0 0,0-2-23 0 0,6 7-1481 0 0,10-7-2428 0 0,-5 0-6547 0 0,-9 0 4381 0 0</inkml:trace>
  <inkml:trace contextRef="#ctx0" brushRef="#br0" timeOffset="24883.673">1615 2101 3729 0 0,'0'0'1331'0'0,"0"0"-72"0"0,0 0 182 0 0,0 0 209 0 0,0 0 186 0 0,0 0-15 0 0,0 0-205 0 0,0 0-269 0 0,0 0-365 0 0,0 0-296 0 0,0 0-200 0 0,0 0-115 0 0,-4 20 1866 0 0,4-13-2802 0 0,1 14 189 0 0,3-8-7003 0 0,-1-9-2380 0 0</inkml:trace>
  <inkml:trace contextRef="#ctx0" brushRef="#br0" timeOffset="25133.896">1571 2351 9122 0 0,'0'0'1704'0'0,"0"0"-889"0"0,0 0-279 0 0,0 0 192 0 0,0 0 337 0 0,0 0 234 0 0,0 0-55 0 0,0 0-251 0 0,0 0-351 0 0,0 0-274 0 0,0 0-127 0 0,0 0-81 0 0,0 0-42 0 0,1 17-16 0 0,4 51-14 0 0,12-14 50 0 0,9-42-1278 0 0,-13-12-2564 0 0,-4-1-1838 0 0,-5 1-3435 0 0</inkml:trace>
  <inkml:trace contextRef="#ctx0" brushRef="#br0" timeOffset="26066.48">1788 1950 3473 0 0,'0'0'2018'0'0,"0"0"-500"0"0,0 0-201 0 0,0 0 56 0 0,0 0 173 0 0,0 0 132 0 0,0 0-73 0 0,0 0-350 0 0,0 0-417 0 0,0 0-298 0 0,0 0-188 0 0,0 0-35 0 0,0 0 44 0 0,32 0 3678 0 0,97-54-948 0 0,-93 43-3020 0 0,-39 35-832 0 0,-16 22-2044 0 0,11-31-815 0 0,-1-1-3762 0 0,5-9-3442 0 0</inkml:trace>
  <inkml:trace contextRef="#ctx0" brushRef="#br0" timeOffset="26316.933">2060 1977 0 0 0,'0'0'828'0'0,"0"0"-129"0"0,0 0 165 0 0,0 0 152 0 0,0 0 115 0 0,0 0 151 0 0,0 0 69 0 0,0 0 113 0 0,0 0 42 0 0,0 0-97 0 0,0 0-130 0 0,0 0-162 0 0,0 0-148 0 0,9 2-109 0 0,29 6-122 0 0,-12 13 794 0 0,26-13-2468 0 0,-35-11-2426 0 0,0-1-4136 0 0,-14 3 1249 0 0</inkml:trace>
  <inkml:trace contextRef="#ctx0" brushRef="#br0" timeOffset="26551.997">2322 1966 0 0 0,'0'0'239'0'0,"0"0"396"0"0,0 0 351 0 0,0 0 371 0 0,0 0 266 0 0,0 0 25 0 0,0 0-246 0 0,0 0-327 0 0,0 0-317 0 0,0 0-269 0 0,0 0-188 0 0,0 0-104 0 0,0 0-33 0 0,23 7-257 0 0,-16-7-901 0 0,-2 0-3376 0 0,-3 0-1047 0 0</inkml:trace>
  <inkml:trace contextRef="#ctx0" brushRef="#br0" timeOffset="26715.882">2322 1966 3081 0 0,'32'81'1624'0'0,"-27"-28"3310"0"0,-1-5-4387 0 0,-1-33-2815 0 0,3-1-3340 0 0,-6-13 3298 0 0</inkml:trace>
  <inkml:trace contextRef="#ctx0" brushRef="#br0" timeOffset="26871.444">2362 2239 2801 0 0,'0'0'1320'0'0,"0"0"-200"0"0,0 0 104 0 0,0 0 57 0 0,0 0 7 0 0,0 0-96 0 0,0 0-248 0 0,0 0-327 0 0,0 0-241 0 0,0 0-152 0 0,0 0-160 0 0,0 0-112 0 0,0 0-96 0 0,0 0-152 0 0,12 62-297 0 0,-10-58-871 0 0,2 0-1929 0 0,0-4-3120 0 0</inkml:trace>
  <inkml:trace contextRef="#ctx0" brushRef="#br0" timeOffset="27035.481">2330 2428 9042 0 0,'0'0'1480'0'0,"0"0"-413"0"0,0 0-259 0 0,0 0-238 0 0,0 0-187 0 0,0 0-213 0 0,0 0-311 0 0,0 0-139 0 0,0 0-50 0 0,0 0-8 0 0,0 0-46 0 0,0 0-331 0 0,6 1-570 0 0,20 6-688 0 0,-12 27-5989 0 0,-14-30 7850 0 0</inkml:trace>
  <inkml:trace contextRef="#ctx0" brushRef="#br0" timeOffset="27290.37">2330 2428 0 0 0,'11'139'0'0'0,"-11"-135"0"0"0,0 0 0 0 0,0-4 0 0 0,4 0 0 0 0,4 0 0 0 0,-4 0 0 0 0</inkml:trace>
  <inkml:trace contextRef="#ctx0" brushRef="#br0" timeOffset="31223.406">2505 1997 4033 0 0,'0'0'1185'0'0,"0"0"-574"0"0,0 0-56 0 0,0 0 497 0 0,0 0 522 0 0,0 0 296 0 0,0 0-78 0 0,0 0-298 0 0,0 0-287 0 0,0 0-253 0 0,0 0-144 0 0,12-6-102 0 0,58-23 606 0 0,-15-11 2151 0 0,-18 10-4199 0 0,-34 25-749 0 0,-2 3-3144 0 0,0 1 2321 0 0,-1-2-8783 0 0</inkml:trace>
  <inkml:trace contextRef="#ctx0" brushRef="#br0" timeOffset="31469.178">2867 1658 6489 0 0,'0'0'2617'0'0,"0"0"-1497"0"0,0 0-480 0 0,0 0 0 0 0,0 0 209 0 0,0 0 55 0 0,0 0-88 0 0,0 0-184 0 0,0 0-264 0 0,0 0-176 0 0,0 0-160 0 0,0 0-80 0 0,0 0-96 0 0,83-66-80 0 0,-77 62-136 0 0,1 0-424 0 0,-3 4-1689 0 0,-2-4-7409 0 0</inkml:trace>
  <inkml:trace contextRef="#ctx0" brushRef="#br0" timeOffset="31621.156">3195 1380 8642 0 0,'0'0'3641'0'0,"0"0"-2745"0"0,0 0-576 0 0,0 0-136 0 0,0 0-176 0 0,0 0-216 0 0,0 0-40 0 0,0 0-96 0 0,0 0-232 0 0,0 0-513 0 0,0 0-1863 0 0,0 0-5322 0 0</inkml:trace>
  <inkml:trace contextRef="#ctx0" brushRef="#br0" timeOffset="31804.926">3566 1226 11298 0 0,'0'0'1273'0'0,"0"0"-729"0"0,0 0-56 0 0,0 0-40 0 0,0 0-64 0 0,0 0-120 0 0,0 0-112 0 0,0 0-184 0 0,0 0-152 0 0,0 0-176 0 0,0 0-352 0 0,0 0-528 0 0,0 0-1345 0 0,0 0-1352 0 0,51-89-1864 0 0</inkml:trace>
  <inkml:trace contextRef="#ctx0" brushRef="#br0" timeOffset="31954.006">3755 1033 48 0 0,'0'0'1128'0'0,"0"0"-608"0"0,0 0-272 0 0,0 0-72 0 0,0 0-184 0 0,0 0-104 0 0,0 0-232 0 0,0 0-168 0 0,0 0-88 0 0,0 0 56 0 0,0 0 544 0 0</inkml:trace>
  <inkml:trace contextRef="#ctx0" brushRef="#br0" timeOffset="32199.911">3898 902 4153 0 0,'2'0'576'0'0,"4"-4"-560"0"0,-3 1-24 0 0,7-5 88 0 0,-2 4-64 0 0,5 0-72 0 0,-1-3-120 0 0,-3 7-216 0 0,5-8-232 0 0,-3 8-280 0 0,-3 0-377 0 0,2-4-119 0 0,-6 4 1400 0 0</inkml:trace>
  <inkml:trace contextRef="#ctx0" brushRef="#br0" timeOffset="32355.523">4139 837 2328 0 0,'0'0'2593'0'0,"0"0"-392"0"0,0 0-81 0 0,0 0-96 0 0,0 0-191 0 0,0 0-369 0 0,0 0-528 0 0,0 0-512 0 0,0 0-288 0 0,0 0-112 0 0,0 0-72 0 0,0 0-80 0 0,0 0-184 0 0,0 0-272 0 0,44-8-560 0 0,-36 8-2017 0 0,-5 0-7121 0 0</inkml:trace>
  <inkml:trace contextRef="#ctx0" brushRef="#br0" timeOffset="32503.914">4351 806 11931 0 0,'0'0'2249'0'0,"0"0"-475"0"0,0 0-166 0 0,0 0-215 0 0,0 0-296 0 0,0 0-339 0 0,0 0-379 0 0,0 0-322 0 0,0 0-202 0 0,0 0-136 0 0,0 0-56 0 0,0 0-26 0 0,0 0-59 0 0,5-1-87 0 0,24-1-852 0 0,-15 1-2721 0 0,-1 1-4766 0 0,-9 0 3950 0 0</inkml:trace>
  <inkml:trace contextRef="#ctx0" brushRef="#br0" timeOffset="52912.551">5352 4821 0 0 0,'0'0'55'0'0,"0"0"55"0"0,0 0 10 0 0,0 0 30 0 0,0 0 58 0 0,0 0 68 0 0,-4 1 14359 0 0,17 1-7835 0 0,22-1-7041 0 0,-33-1 646 0 0,68 4 459 0 0,58-1 383 0 0,-33 1-571 0 0,-41-8-580 0 0,-54 4-98 0 0,7 0 59 0 0,-6 0-60 0 0,-1 0-18 0 0,0 1 33 0 0,0 2 8 0 0,0-3 7 0 0,0 0-7 0 0,0 0-4 0 0,0 0-24 0 0,84 0 259 0 0,-83 0-258 0 0,-1 0 22 0 0,0 0 15 0 0,0 0-8 0 0,0 0 22 0 0,0 0-11 0 0,0 0-5 0 0,0 0 40 0 0,0 0 28 0 0,0 0 5 0 0,0 0 38 0 0,0 0-4 0 0,0 0-11 0 0,0 0 26 0 0,0 0 0 0 0,-23 0 574 0 0,-108-15-625 0 0,-29 15 221 0 0,88-19 88 0 0,38 11-256 0 0,-10 0 64 0 0,1 4-51 0 0,7-3 15 0 0,36 7-173 0 0,0 0-12 0 0,0 0 9 0 0,0 0-15 0 0,0 0 15 0 0,0 0-9 0 0,0 0 18 0 0,0 0 10 0 0,0 0-22 0 0,0 0-2 0 0,0 0-27 0 0,0 0-18 0 0,0 0-2 0 0,0 0-1 0 0,0 0-14 0 0,0 0-34 0 0,0 0-34 0 0,21-4-4498 0 0,5 0 773 0 0,-12 1-2951 0 0,-2 2-4623 0 0</inkml:trace>
  <inkml:trace contextRef="#ctx0" brushRef="#br0" timeOffset="54528.656">5749 4832 0 0 0,'0'0'644'0'0,"0"0"-21"0"0,0 0-24 0 0,0 0-4 0 0,0 0-6 0 0,0 0 52 0 0,0 0 80 0 0,0 0-7 0 0,0 0-17 0 0,-1 0 1465 0 0,-12-7 15112 0 0,-70-43-15621 0 0,26 22-1092 0 0,28 13-332 0 0,-56-8 190 0 0,24 12 19 0 0,57 15 115 0 0,-40 112-504 0 0,-10 33-26 0 0,29-73-11 0 0,25-76-14 0 0,0-1 1 0 0,0 1 0 0 0,0 0 0 0 0,0-1 0 0 0,0 1 0 0 0,1 0-1 0 0,-1-1 1 0 0,0 1 0 0 0,0 0 0 0 0,0 0 0 0 0,0-1 0 0 0,1 1-1 0 0,-1 0 1 0 0,0-1 0 0 0,0 1 0 0 0,1 0 0 0 0,-1 0 0 0 0,0 0-1 0 0,0-1 1 0 0,1 1 0 0 0,-1 0 0 0 0,0 0 0 0 0,1 0 0 0 0,-1 0-1 0 0,0-1 1 0 0,1 1 0 0 0,-1 0 0 0 0,0 0 0 0 0,1 0 0 0 0,-1 0-1 0 0,0 0 1 0 0,1 0 0 0 0,-1 0 0 0 0,0 0 0 0 0,1 0 0 0 0,-1 0-1 0 0,0 0 1 0 0,1 0 0 0 0,-1 0 0 0 0,0 1 0 0 0,1-1 0 0 0,-1 0-1 0 0,0 0 1 0 0,1 0 0 0 0,-1 0 0 0 0,0 0 0 0 0,1 1 0 0 0,-1-1-1 0 0,0 0 1 0 0,0 0 0 0 0,1 1 0 0 0,-1-1 0 0 0,0 0 0 0 0,0 0-1 0 0,0 1 1 0 0,1-1 0 0 0,-1 0 0 0 0,0 1 0 0 0,0-1 0 0 0,0 0-1 0 0,0 1 1 0 0,0-1 0 0 0,1 0 0 0 0,-1 1 0 0 0,0-1 0 0 0,0 0-1 0 0,0 1 1 0 0,0-1 0 0 0,0 1 1 0 0,7-5-10 0 0,223-97 141 0 0,-186 75-121 0 0,94-37 8 0 0,-125 56-1701 0 0,-12 0-1257 0 0,0 4-501 0 0,0 1-3376 0 0,2-1-4973 0 0</inkml:trace>
  <inkml:trace contextRef="#ctx0" brushRef="#br0" timeOffset="55230.84">6497 4524 8178 0 0,'0'0'2242'0'0,"0"0"-459"0"0,0 0-287 0 0,0 0 0 0 0,0 0 77 0 0,0 0-6 0 0,0 0-206 0 0,0 0-317 0 0,0 0-249 0 0,0 0-171 0 0,0 0-82 0 0,0 0-7 0 0,0 0 23 0 0,10 2 423 0 0,-7-1 2267 0 0,-88 100-2049 0 0,-256 265-771 0 0,269-277-410 0 0,72-89-55 0 0,0-1-1 0 0,0 1 1 0 0,1-1 0 0 0,-1 1 0 0 0,0 0 0 0 0,0-1 0 0 0,0 1 0 0 0,0-1 0 0 0,1 1 0 0 0,-1-1 0 0 0,0 1-1 0 0,0 0 1 0 0,0-1 0 0 0,0 1 0 0 0,0-1 0 0 0,0 1 0 0 0,0-1 0 0 0,0 1 0 0 0,0-1 0 0 0,0 1 0 0 0,0-1-1 0 0,0 1 1 0 0,-1 0 0 0 0,1-1 0 0 0,0 1 0 0 0,0-1 0 0 0,0 1 0 0 0,-1 0 0 0 0,1-1 0 0 0,0 1 0 0 0,0-1-1 0 0,-1 1 1 0 0,1 0 0 0 0,0-1 0 0 0,-1 1 0 0 0,1 0 0 0 0,0 0 0 0 0,-1-1 0 0 0,1 1 0 0 0,-1 0 0 0 0,1 0-1 0 0,0-1 1 0 0,-1 1 0 0 0,1 0 0 0 0,-1 0 0 0 0,1 0 0 0 0,-1 0 0 0 0,1 0 0 0 0,0 0 0 0 0,-1 0 0 0 0,1 0-1 0 0,-1 0 1 0 0,1 0 0 0 0,-1 0 0 0 0,1 0 0 0 0,-1 0 0 0 0,1 0 0 0 0,-1 0 0 0 0,1 0 0 0 0,0 0 0 0 0,-1 1-1 0 0,1-1 1 0 0,-1 0 0 0 0,1 0 0 0 0,0 1 0 0 0,-1-1 0 0 0,1 0 0 0 0,-1 0 37 0 0,1-44-3109 0 0,13-1-4035 0 0,-7 30 689 0 0,-2 3-3982 0 0</inkml:trace>
  <inkml:trace contextRef="#ctx0" brushRef="#br0" timeOffset="56096.81">6011 4513 6945 0 0,'0'0'2892'0'0,"0"0"-726"0"0,0 0-421 0 0,0 0-50 0 0,0 0 22 0 0,0 0-72 0 0,0 0-187 0 0,0 0-298 0 0,0 0-296 0 0,0 0-202 0 0,0 0-174 0 0,0 0-95 0 0,-2-2-19 0 0,-6 0 1352 0 0,20 12 1374 0 0,3 3-3124 0 0,21 23 437 0 0,-4-7-225 0 0,-2 2 1 0 0,-1 2 0 0 0,-2 0-1 0 0,14 24-188 0 0,67 66 79 0 0,-48-71-22 0 0,-1 4-108 0 0,-34-32 34 0 0,-25-24 17 0 0,-1 15-2526 0 0,-2-19-694 0 0,-1 1-6549 0 0,1 3-2428 0 0</inkml:trace>
  <inkml:trace contextRef="#ctx0" brushRef="#br0" timeOffset="58897.534">758 717 0 0 0,'0'0'269'0'0,"0"0"133"0"0,0 0 103 0 0,0 0 103 0 0,0 0 141 0 0,0 0 161 0 0,1-9 994 0 0,-1 8 1978 0 0,1 0 4173 0 0,28 1-6437 0 0,-16 0 4921 0 0,-19 28-4210 0 0,-26 60-1673 0 0,-15 57-293 0 0,-51 79-96 0 0,84-186-222 0 0,14-37-38 0 0,0-1-15 0 0,0 0-8 0 0,0 0 14 0 0,0 0-10 0 0,0 0 0 0 0,0 0 14 0 0,88-7 230 0 0,-14 3-195 0 0,64 3 44 0 0,-66 28-31 0 0,-57-19-22 0 0,-14-8-58 0 0,-1 0 16 0 0,0 0 23 0 0,0 0 8 0 0,0 0 25 0 0,0 0-24 0 0,0 0-22 0 0,0 0-1 0 0,0 0 0 0 0,0 0-33 0 0,2-24 976 0 0,-34-84-806 0 0,10 47-19 0 0,-22-61-30 0 0,20 20-59 0 0,-30-40 105 0 0,37 97-62 0 0,17 44-47 0 0,-9-3 129 0 0,8 4-151 0 0,1 0 7 0 0,-23-4-2167 0 0,23 3 1551 0 0,0-1 677 0 0,0 1-8425 0 0,2 1-1213 0 0</inkml:trace>
  <inkml:trace contextRef="#ctx0" brushRef="#br0" timeOffset="61064.616">130 28 0 0 0,'0'0'1071'0'0,"0"0"320"0"0,0 0 253 0 0,0 0 155 0 0,0 0-61 0 0,0 0-166 0 0,0 0-151 0 0,0 0-94 0 0,0 0-43 0 0,0 0-5 0 0,0 0-76 0 0,-4-5-140 0 0,-9-13-126 0 0,10 14-97 0 0,-16 9 4884 0 0,6 20-4167 0 0,12-21-1633 0 0,-51 190 573 0 0,31 21-370 0 0,21-193-122 0 0,-1-17-5 0 0,0 0 0 0 0,0 0 0 0 0,1 0 0 0 0,0 0 0 0 0,0 0 0 0 0,0 0 0 0 0,1-1 0 0 0,0 1 0 0 0,-1 0 0 0 0,2 0 0 0 0,-1 0 0 0 0,1-1 0 0 0,-1 1 0 0 0,1-1 0 0 0,0 1 0 0 0,1-1 0 0 0,-1 0 0 0 0,1 0 0 0 0,0 0 0 0 0,0 0 0 0 0,68-5 336 0 0,-54-14-262 0 0,-1-1 0 0 0,0 0 0 0 0,-1-1-1 0 0,-1-1 1 0 0,-1 0 0 0 0,0-1 0 0 0,-1 0 0 0 0,-1-1 0 0 0,-1-1 0 0 0,-1 1-1 0 0,-1-2 1 0 0,-1 1 0 0 0,0-1 0 0 0,-2 0 0 0 0,0 0 0 0 0,-2-3-74 0 0,28-154 336 0 0,-7 345 385 0 0,26 73-674 0 0,-36-154-22 0 0,-4 0 1 0 0,-1 73-26 0 0,-10-133 12 0 0,-1 1 0 0 0,0-1 1 0 0,-2 0-1 0 0,-1 0 0 0 0,-1 0 1 0 0,-1-1-1 0 0,-1 0 0 0 0,-1 0 1 0 0,-2-1-1 0 0,0 0 0 0 0,-1-1 1 0 0,-1 0-1 0 0,-1-1 1 0 0,-1 0-1 0 0,-13 12-12 0 0,23-27 4 0 0,4-3 9 0 0,-1-1 0 0 0,0 1 0 0 0,0 0 0 0 0,-1-1 0 0 0,1 1 0 0 0,-1-1 0 0 0,1 0 0 0 0,-1 0 0 0 0,0 0-1 0 0,1 0 1 0 0,-1 0 0 0 0,0 0 0 0 0,0-1 0 0 0,-1 0 0 0 0,1 1 0 0 0,0-1 0 0 0,0 0 0 0 0,-1-1 0 0 0,1 1 0 0 0,0-1-13 0 0,0-3 4 0 0,0 0 0 0 0,1 0 0 0 0,-1 0 0 0 0,1-1 0 0 0,0 1 0 0 0,0-1 0 0 0,0 0 0 0 0,1 0 0 0 0,-1 0 0 0 0,1 0 0 0 0,0 0 0 0 0,0 0 0 0 0,0 0 0 0 0,1 0 0 0 0,-1-4-4 0 0,0-23 4 0 0,1-1 0 0 0,2 1 0 0 0,0-1 0 0 0,3 1 0 0 0,0 0 0 0 0,2 0 0 0 0,2 0 0 0 0,0 1 0 0 0,2 1 0 0 0,2 0 0 0 0,0 0 0 0 0,2 1 0 0 0,1 1 0 0 0,1 0 0 0 0,1 1 0 0 0,2 1 0 0 0,0 1 0 0 0,3 0-4 0 0,-17 16 8 0 0,1 1-1 0 0,1-1 1 0 0,-1 1 0 0 0,1 1 0 0 0,1 0 0 0 0,-1 0 0 0 0,1 0-1 0 0,0 1 1 0 0,0 1 0 0 0,0-1 0 0 0,1 1 0 0 0,-1 1 0 0 0,1 0-1 0 0,0 0 1 0 0,0 1 0 0 0,10-1-8 0 0,28 29 83 0 0,-45-25 114 0 0,-2-1-4879 0 0,-1 0-4842 0 0,0 0-3202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0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78 0 0 0,'0'0'852'0'0,"0"0"818"0"0,0 0 496 0 0,0 0 265 0 0,0 0 55 0 0,0 0-214 0 0,0 0-273 0 0,0 0-278 0 0,0 0-265 0 0,0 0-196 0 0,0 0-154 0 0,2-8-117 0 0,1 0-585 0 0,1-5-72 0 0,2-1 5075 0 0,-14 80-4093 0 0,-25 91-725 0 0,6 2 1 0 0,7 14-590 0 0,6 181 301 0 0,15-340-294 0 0,0 1 0 0 0,1-1-1 0 0,0 0 1 0 0,1 1 0 0 0,0-1 0 0 0,1-1 0 0 0,1 1-1 0 0,0 0 1 0 0,6 8-7 0 0,-9-19 2 0 0,-1-1 0 0 0,1 0 0 0 0,0 0 0 0 0,0 0 0 0 0,0 0 0 0 0,1 0 0 0 0,-1 0 0 0 0,0 0 0 0 0,1-1 0 0 0,-1 1 0 0 0,1-1 0 0 0,-1 0 0 0 0,1 0 0 0 0,0 0 0 0 0,-1 0 0 0 0,1 0 0 0 0,0-1 0 0 0,0 1 0 0 0,0-1 0 0 0,-1 1 0 0 0,1-1 0 0 0,0 0 0 0 0,0 0 0 0 0,0-1 0 0 0,0 1 0 0 0,0 0 0 0 0,-1-1 1 0 0,1 0-1 0 0,0 0 0 0 0,0 0-2 0 0,78-38 143 0 0,-48 11-81 0 0,-1 0-1 0 0,-1-2 1 0 0,-2-2-1 0 0,-1 0 1 0 0,-1-2-1 0 0,-2-1 1 0 0,-2-1-1 0 0,6-13-61 0 0,-2 1 41 0 0,-3 0 0 0 0,-1-2 0 0 0,-3 0 0 0 0,-2-2 0 0 0,-2 0 0 0 0,-1-10-41 0 0,-1-19 50 0 0,-3-1 1 0 0,-1-81-51 0 0,-8 124 15 0 0,2-8 50 0 0,-4 46-63 0 0,0 1 10 0 0,0 0 4 0 0,-8 31-48 0 0,-27 240 208 0 0,23-141-70 0 0,2-29-36 0 0,3 0-1 0 0,6 1 0 0 0,3-1-69 0 0,30 64 95 0 0,-24-160-136 0 0,-8-6-59 0 0,2-22-4051 0 0,5 9 263 0 0,-1 6-2699 0 0,-2 3-5365 0 0</inkml:trace>
  <inkml:trace contextRef="#ctx0" brushRef="#br0" timeOffset="382.74">879 675 15579 0 0,'0'0'2023'0'0,"0"0"-420"0"0,0 0-213 0 0,0 0-11 0 0,0 0-41 0 0,0 0-135 0 0,0 0-246 0 0,0 0-286 0 0,0 0-204 0 0,0 0-149 0 0,0 0-48 0 0,0 0-13 0 0,0 0-15 0 0,-2 5 34 0 0,-52 299 1976 0 0,50-187-2528 0 0,4-85-2541 0 0,7-45-1491 0 0,-1 7-1827 0 0,-4 2-5337 0 0</inkml:trace>
  <inkml:trace contextRef="#ctx0" brushRef="#br0" timeOffset="1288.891">1040 864 12323 0 0,'0'0'2419'0'0,"0"0"-461"0"0,0 0-225 0 0,0 0-127 0 0,0 0-166 0 0,0 0-187 0 0,0 0-233 0 0,0 0-229 0 0,0 0-218 0 0,0 0-158 0 0,0 0-112 0 0,0 0-70 0 0,0 0-30 0 0,45 3 1244 0 0,180-6-196 0 0,-179 9-7 0 0,-57-17-1231 0 0,0-1 1 0 0,0 0 0 0 0,1-1-1 0 0,1 0 1 0 0,0 0 0 0 0,1-1-1 0 0,1 0 1 0 0,-1-2-14 0 0,-4-3 25 0 0,12 19-25 0 0,0 0 38 0 0,-19 50-206 0 0,-22 161 266 0 0,30-133-195 0 0,47-121 252 0 0,77-76-56 0 0,-110 115-422 0 0,5-7-3489 0 0,-1-5-6106 0 0,-7 16-2467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2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20 7001 0 0,'0'0'2260'0'0,"0"0"-328"0"0,0 0-130 0 0,0 0 26 0 0,0 0-79 0 0,0 0-125 0 0,0 0-228 0 0,0 0-286 0 0,0 0-235 0 0,0 0-167 0 0,0 0-99 0 0,0 0-50 0 0,0 0-40 0 0,-7-8 1817 0 0,147-3 276 0 0,-138 13-2593 0 0,0 0 1 0 0,0 0-1 0 0,0 0 1 0 0,-1 0-1 0 0,1 0 1 0 0,-1 0-1 0 0,1 1 1 0 0,-1-1-1 0 0,0 1 1 0 0,0-1-1 0 0,0 1 1 0 0,0-1 0 0 0,-1 1-1 0 0,1 0 1 0 0,-1-1-1 0 0,1 1 1 0 0,-1 0-1 0 0,0-1 1 0 0,0 1-1 0 0,0 0 1 0 0,-1 0-1 0 0,1-1 1 0 0,-1 1 0 0 0,1 0-1 0 0,-1-1 1 0 0,-1 3-20 0 0,-4 12 56 0 0,-2 0 0 0 0,0-1 1 0 0,-1 0-1 0 0,-1 0 0 0 0,0-1 0 0 0,-1-1 1 0 0,-1 0-1 0 0,-7 8-56 0 0,16-19 4 0 0,-13 16 36 0 0,5-8-17 0 0,0 1 1 0 0,1 0-1 0 0,1 1 0 0 0,0 0 1 0 0,1 1-1 0 0,0 0 1 0 0,1 0-1 0 0,-1 4-23 0 0,7-16 7 0 0,1-1-1 0 0,-1 1 1 0 0,0 0 0 0 0,0 0-1 0 0,1 0 1 0 0,-1 0-1 0 0,1 0 1 0 0,0 0 0 0 0,0 0-1 0 0,-1 0 1 0 0,1 0-1 0 0,1 0 1 0 0,-1 0 0 0 0,0 1-1 0 0,0-1 1 0 0,1 0-1 0 0,-1 0 1 0 0,1 0 0 0 0,0-1-1 0 0,-1 1 1 0 0,1 0-1 0 0,0 0 1 0 0,0 0 0 0 0,0 0-1 0 0,0-1 1 0 0,1 1-1 0 0,-1-1 1 0 0,0 1 0 0 0,1-1-1 0 0,-1 1 1 0 0,1-1-1 0 0,-1 0 1 0 0,1 1 0 0 0,0-1-1 0 0,0 0 1 0 0,-1 0 0 0 0,1 0-1 0 0,0-1 1 0 0,0 1-1 0 0,0 0 1 0 0,0-1 0 0 0,1 1-8 0 0,13 0 99 0 0,-1 0 0 0 0,1-1 0 0 0,-1-1 0 0 0,1 0 0 0 0,-1-1 0 0 0,0-1-1 0 0,1 0 1 0 0,-1-1 0 0 0,-1-1 0 0 0,9-4-98 0 0,20-4 122 0 0,-2 1 60 0 0,-41 12-188 0 0,0 0 22 0 0,0 0-24 0 0,0 0-7 0 0,0 0-1 0 0,0 0-33 0 0,0 0-42 0 0,0 0-26 0 0,0 0-50 0 0,17-4-2554 0 0,-14 1 2011 0 0,3-1-612 0 0,-1 0-3495 0 0,2 0-7611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6073 0 0,'0'0'2137'0'0,"0"0"-346"0"0,0 0-168 0 0,0 0 33 0 0,0 0 23 0 0,0 0-81 0 0,0 0-214 0 0,0 0-269 0 0,0 0-255 0 0,0 0-197 0 0,0 0-148 0 0,-3 0 2746 0 0,125 10 454 0 0,-94-7-3343 0 0,226 15 866 0 0,-204-18-1012 0 0,-53-4-152 0 0,2 4-233 0 0,-16 2-7279 0 0,11 0 889 0 0,2-2-5156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5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16 6001 0 0,'0'0'2549'0'0,"0"0"-521"0"0,0 0-342 0 0,0 0-71 0 0,0 0-39 0 0,0 0-103 0 0,0 0-136 0 0,0 0-203 0 0,0 0-242 0 0,0 0-175 0 0,0 0-146 0 0,0 0-61 0 0,0 0 4 0 0,-4 0 8 0 0,-5 4-136 0 0,2-1 3019 0 0,135 13-956 0 0,-120-16-2317 0 0,82 2 331 0 0,-50 0-318 0 0,0-1 0 0 0,0-2 0 0 0,0-2 0 0 0,25-6-145 0 0,-8 1 9 0 0,-57 8-46 0 0,0 0-1 0 0,0 0 0 0 0,0 0 0 0 0,-1 0 1 0 0,1 0-1 0 0,0-1 0 0 0,0 1 1 0 0,0 0-1 0 0,0 0 0 0 0,-1 0 1 0 0,1-1-1 0 0,0 1 0 0 0,0 0 1 0 0,0 0-1 0 0,0 0 0 0 0,0-1 1 0 0,0 1-1 0 0,0 0 0 0 0,0 0 1 0 0,0-1-1 0 0,0 1 0 0 0,0 0 1 0 0,0 0-1 0 0,0-1 0 0 0,0 1 1 0 0,0 0-1 0 0,0 0 0 0 0,0-1 0 0 0,0 1 1 0 0,0 0-1 0 0,0 0 0 0 0,0 0 1 0 0,0-1-1 0 0,0 1 0 0 0,1 0 1 0 0,-1 0-1 0 0,0 0 0 0 0,0-1 1 0 0,0 1-1 0 0,0 0 0 0 0,0 0 1 0 0,1 0-1 0 0,-1 0 0 0 0,0-1 1 0 0,0 1-1 0 0,1 0 38 0 0,-8-5-3719 0 0,2 0-3648 0 0,3 1-5138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03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47 290 2296 0 0,'0'0'3669'0'0,"0"0"-1100"0"0,0 0-390 0 0,0 0-68 0 0,0 0-52 0 0,0 0-180 0 0,0 0-276 0 0,0 0-281 0 0,0 0-250 0 0,0 0-149 0 0,0 0-106 0 0,0 0-55 0 0,0 0-27 0 0,-8-4-83 0 0,-23-9-83 0 0,23 10-74 0 0,8 3-77 0 0,0 0-72 0 0,0 0-55 0 0,0 0-48 0 0,0 0-57 0 0,0 0-24 0 0,0 0-39 0 0,58-12 268 0 0,0 1 0 0 0,0 4 0 0 0,1 2 0 0 0,39 2-391 0 0,-67 10 99 0 0,-30-7-97 0 0,-1 0-35 0 0,0 0 30 0 0,0 0 14 0 0,0 0 17 0 0,0 0 28 0 0,0 0 0 0 0,0 0-5 0 0,0 0 5 0 0,0 0 6 0 0,0 0 4 0 0,0 0 3 0 0,0 0-9 0 0,0 0-20 0 0,0 0 5 0 0,0 0 5 0 0,0 0 2 0 0,0 0-6 0 0,0 0 9 0 0,0 0-15 0 0,0 0 11 0 0,0 0 15 0 0,0 0-19 0 0,0 0 17 0 0,0 0 3 0 0,0 0 5 0 0,0 0 6 0 0,0 0 3 0 0,0 0-5 0 0,0 0-10 0 0,0 0 20 0 0,-11-8 304 0 0,-48-57-250 0 0,-24-27-105 0 0,30 34-327 0 0,46 45-319 0 0,6 11-4101 0 0,1 2-4783 0 0,0 0-3482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8:57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364 285 2008 0 0,'0'0'1901'0'0,"0"0"131"0"0,0 0 111 0 0,0 0 3 0 0,0 0-159 0 0,0 0-266 0 0,0 0-252 0 0,0 0-214 0 0,0 0-176 0 0,0 0-137 0 0,0 0-95 0 0,0 0-27 0 0,3-3 3 0 0,-3 3-847 0 0,1 0 107 0 0,0-1 0 0 0,0 1 0 0 0,-1 0 0 0 0,1-1 1 0 0,0 1-1 0 0,0-1 0 0 0,-1 1 0 0 0,1-1 0 0 0,0 1 0 0 0,-1-1 1 0 0,1 1-1 0 0,0-1 0 0 0,-1 0 0 0 0,1 0 0 0 0,-1 1 0 0 0,1-1 1 0 0,-1 0-1 0 0,1 0 0 0 0,-1 1 0 0 0,0-1 0 0 0,1 0 0 0 0,-1 0 1 0 0,0 0-1 0 0,0 0 0 0 0,0 1 0 0 0,1-1 0 0 0,-1 0 0 0 0,0 0 1 0 0,0 0-1 0 0,0 0 0 0 0,0 0 0 0 0,-1 0 0 0 0,1 0 0 0 0,0 1 1 0 0,0-1-1 0 0,0 0 0 0 0,-1 0 0 0 0,1 0 0 0 0,0 0 1 0 0,-1 1-1 0 0,1-1 0 0 0,-1 0 0 0 0,1 0 0 0 0,-1 1 0 0 0,1-1 1 0 0,-1 0-1 0 0,0 1 0 0 0,1-1 0 0 0,-1 0-83 0 0,-58-49 1931 0 0,42 43-1730 0 0,6 1-94 0 0,0 1 1 0 0,-1 0 0 0 0,1 1-1 0 0,-1 0 1 0 0,0 1 0 0 0,0 0-1 0 0,-1 1 1 0 0,1 0 0 0 0,-9 1-108 0 0,13 2 30 0 0,0 0 0 0 0,0 0 0 0 0,-1 1 0 0 0,1 0 0 0 0,1 1 0 0 0,-1 0 0 0 0,0 0 0 0 0,1 1 0 0 0,-1 0 0 0 0,1 0 0 0 0,0 1 0 0 0,-2 1-30 0 0,1 4 29 0 0,1 0 0 0 0,0 1 0 0 0,0 0 0 0 0,1 0 0 0 0,0 0 0 0 0,1 1 1 0 0,0 0-1 0 0,1 0 0 0 0,1 0 0 0 0,-1 1 0 0 0,2-1 0 0 0,0 1 0 0 0,1-1 0 0 0,0 1 1 0 0,0 0-1 0 0,2 0 0 0 0,-1-1 0 0 0,2 5-29 0 0,-1 9 91 0 0,1 0 1 0 0,2 1-1 0 0,0-2 0 0 0,2 1 1 0 0,0 0-1 0 0,9 20-91 0 0,24 96 265 0 0,18 46-26 0 0,25 42 12 0 0,-30-94-92 0 0,-42-99-117 0 0,-2 1 1 0 0,-1-1 0 0 0,-2 1-1 0 0,0 25-42 0 0,-4-37 18 0 0,-1-20-10 0 0,1 0 0 0 0,-1 0 1 0 0,0 0-1 0 0,0 1 0 0 0,-1-1 1 0 0,1 0-1 0 0,-2 0 0 0 0,1 0 0 0 0,0 0 1 0 0,-1 0-1 0 0,0 0 0 0 0,-1 0 1 0 0,0 1-9 0 0,-34 43 186 0 0,6-19-24 0 0,-54-5 72 0 0,64-24-184 0 0,18-2-42 0 0,0 1 0 0 0,1 0 1 0 0,-1-1-1 0 0,0 0 0 0 0,0 0 1 0 0,1 0-1 0 0,-1 0 0 0 0,0 0 1 0 0,0 0-1 0 0,1-1 0 0 0,-1 1 1 0 0,0-1-1 0 0,1 0 0 0 0,-1 0 1 0 0,1 0-1 0 0,-1 0 0 0 0,1 0 1 0 0,-1 0-1 0 0,1-1 0 0 0,-1 0-8 0 0,-29-28 14 0 0,31 29-12 0 0,1 1-30 0 0,-6-27-1656 0 0,11-3-2577 0 0,2 11-6529 0 0,-1 11-2012 0 0</inkml:trace>
  <inkml:trace contextRef="#ctx0" brushRef="#br0" timeOffset="2521.358">468 1776 0 0 0,'0'0'335'0'0,"0"0"520"0"0,0 0 341 0 0,0 0 265 0 0,0 0 276 0 0,0 0 103 0 0,0 0-22 0 0,0 0-47 0 0,0 0-168 0 0,0 0-135 0 0,0 0-134 0 0,-1-3-138 0 0,1-9 1061 0 0,1 19 2001 0 0,8 101-3195 0 0,-4 39-535 0 0,-6-138-923 0 0,-3 7 1977 0 0,0-31-104 0 0,2 0-1456 0 0,1-1 1 0 0,1 0 0 0 0,0 0 0 0 0,1 0 0 0 0,0 0 0 0 0,2 1 0 0 0,0-1 0 0 0,0 1 0 0 0,2-1 0 0 0,4-11-23 0 0,84-157 83 0 0,-85 168-47 0 0,-7 16-26 0 0,-1 0 5 0 0,0 0 0 0 0,0 0-6 0 0,0 0-6 0 0,44 92 402 0 0,-21-57-354 0 0,-23-35-79 0 0,0 0-39 0 0,0 0-32 0 0,0 0-45 0 0,0 0-84 0 0,0 0-124 0 0,0 0-213 0 0,0 0-323 0 0,0 0-438 0 0,0 0-896 0 0,0 0-2968 0 0,0 0-6413 0 0</inkml:trace>
  <inkml:trace contextRef="#ctx0" brushRef="#br0" timeOffset="2900.175">722 1988 13147 0 0,'0'0'2968'0'0,"0"0"-1275"0"0,0 0-676 0 0,0 0-130 0 0,0 0 11 0 0,0 0 10 0 0,0 0-89 0 0,0 0-172 0 0,0 0-101 0 0,0 0-56 0 0,0 0-11 0 0,0 0 3 0 0,4 6-63 0 0,1 0-175 0 0,-1 0-1 0 0,0 0 1 0 0,-1 1 0 0 0,1-1-1 0 0,-1 1 1 0 0,0 0 0 0 0,-1 0-1 0 0,0 0 1 0 0,0 1 0 0 0,0-1-1 0 0,-1 0 1 0 0,0 1-1 0 0,-1 0-243 0 0,-7 46 319 0 0,7-53-444 0 0,0-1-74 0 0,0 0-120 0 0,0 0-161 0 0,0 0-205 0 0,0 0-269 0 0,0 0-461 0 0,0 0-1077 0 0,0 0-3462 0 0,0 0-5948 0 0</inkml:trace>
  <inkml:trace contextRef="#ctx0" brushRef="#br0" timeOffset="3650.761">338 1522 2008 0 0,'0'0'2612'0'0,"0"0"-401"0"0,0 0-205 0 0,0 0-75 0 0,0 0-136 0 0,0 0-144 0 0,0 0-144 0 0,0 0-199 0 0,0 0-213 0 0,0 0-152 0 0,0 0-108 0 0,0 0-93 0 0,0 0-91 0 0,19 4 1390 0 0,82-28 858 0 0,149 10-1607 0 0,-192 9-1157 0 0,-58 5-120 0 0,0 0-6 0 0,0 0 0 0 0,0 0 11 0 0,0 0 22 0 0,0 0 8 0 0,0 0 38 0 0,0 0 16 0 0,0 0 11 0 0,0 0 14 0 0,0 0-7 0 0,0 0-9 0 0,0 0 2 0 0,0 0 5 0 0,0 0-15 0 0,-30-34 669 0 0,-60-63-696 0 0,66 74-1165 0 0,24 23 507 0 0,0 0-312 0 0,0 0-467 0 0,0 0-748 0 0,0 0-2810 0 0,0 0-6874 0 0</inkml:trace>
  <inkml:trace contextRef="#ctx0" brushRef="#br0" timeOffset="5105.101">460 84 5601 0 0,'0'0'2186'0'0,"0"0"-230"0"0,0 0-79 0 0,0 0 45 0 0,0 0-78 0 0,0 0-238 0 0,0 0-337 0 0,0 0-318 0 0,0 0-239 0 0,0 0-148 0 0,0 0-80 0 0,8-2 1702 0 0,18 120-13 0 0,-12-33-1738 0 0,-8 3-97 0 0,-2-106 1856 0 0,-4 2-2163 0 0,-1-3-24 0 0,1 0-1 0 0,1 0 1 0 0,0 0-1 0 0,2 1 0 0 0,0-1 1 0 0,1 1-1 0 0,2-2-6 0 0,73-149 29 0 0,-56 150-105 0 0,2 80 202 0 0,-8-34-144 0 0,20 4-40 0 0,-34-31 60 0 0,7-8-9486 0 0,-9 5 1601 0 0,0-1-3129 0 0</inkml:trace>
  <inkml:trace contextRef="#ctx0" brushRef="#br0" timeOffset="5606.099">743 273 8370 0 0,'0'0'5562'0'0,"0"0"-3311"0"0,0 0-1278 0 0,0 0-169 0 0,0 0 36 0 0,0 0 32 0 0,0 0 7 0 0,0 0-69 0 0,0 0-105 0 0,0 0-75 0 0,0 0-82 0 0,0 0-98 0 0,0 0-82 0 0,16-3-45 0 0,78-16 261 0 0,-26 18 386 0 0,-67 2-946 0 0,0 1 0 0 0,1-1 0 0 0,-1 1 0 0 0,0-1 0 0 0,0 1 0 0 0,0 0 0 0 0,0-1 0 0 0,0 1 0 0 0,0 0 0 0 0,0 0 0 0 0,0-1 0 0 0,-1 1 0 0 0,1 0 1 0 0,-1 0-1 0 0,1 0 0 0 0,-1 0 0 0 0,0 0 0 0 0,0 0 0 0 0,0 0 0 0 0,0 0 0 0 0,0 0 0 0 0,0 0 0 0 0,-1 0 0 0 0,1-1 0 0 0,-1 1 0 0 0,1 0 0 0 0,-1 0 0 0 0,0 0 0 0 0,1 0 0 0 0,-1-1 0 0 0,0 1 0 0 0,0 0 0 0 0,-1 0-24 0 0,-75 91 875 0 0,76-90-854 0 0,1-1 1 0 0,-1 0-1 0 0,1 1 0 0 0,-1-1 1 0 0,1 1-1 0 0,0-1 0 0 0,0 1 0 0 0,0-1 1 0 0,0 1-1 0 0,0-1 0 0 0,1 0 0 0 0,-1 1 1 0 0,1-1-1 0 0,0 1 0 0 0,-1-1 0 0 0,1 0 1 0 0,0 1-1 0 0,1-1 0 0 0,-1 0 0 0 0,0 0 1 0 0,0 0-1 0 0,1 0 0 0 0,-1 0 0 0 0,1 0 1 0 0,0-1-1 0 0,0 1 0 0 0,0 0 0 0 0,-1-1 1 0 0,2 1-1 0 0,-1-1 0 0 0,0 0 0 0 0,0 1 1 0 0,0-1-1 0 0,0 0 0 0 0,1-1 0 0 0,-1 1 1 0 0,0 0-1 0 0,1-1 0 0 0,-1 1 0 0 0,1-1 1 0 0,-1 0-1 0 0,1 1 0 0 0,-1-1 0 0 0,1-1 1 0 0,-1 1-1 0 0,0 0 0 0 0,1 0 0 0 0,2-2-21 0 0,-3 2-127 0 0,42-7 494 0 0,-29-20-6426 0 0,-15 23-760 0 0,2 0-5537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05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8 1624 0 0,'0'0'3132'0'0,"0"0"-764"0"0,0 0-333 0 0,0 0-36 0 0,0 0 39 0 0,0 0-33 0 0,0 0-133 0 0,0 0-272 0 0,0 0-298 0 0,0 0-271 0 0,0 0-220 0 0,-4-1-143 0 0,-17-5 1640 0 0,21 29-1822 0 0,0 42 221 0 0,1 110 563 0 0,-7 0 0 0 0,-25 142-1270 0 0,-18-90 165 0 0,49-226-198 0 0,0 0-1 0 0,0-1 0 0 0,-1 1 0 0 0,1 0 0 0 0,0 0 0 0 0,0-1 0 0 0,-1 1 1 0 0,1 0-1 0 0,-1-1 0 0 0,1 1 0 0 0,-1 0 0 0 0,1-1 0 0 0,-1 1 0 0 0,1-1 0 0 0,-1 1 1 0 0,1-1-1 0 0,-1 1 0 0 0,0-1 0 0 0,1 1 0 0 0,-1-1 0 0 0,0 1 0 0 0,1-1 0 0 0,-1 0 1 0 0,0 1-1 0 0,1-1 0 0 0,-1 0 0 0 0,0 0 0 0 0,0 0 0 0 0,1 0 0 0 0,-1 0 1 0 0,0 1-1 0 0,0-1 0 0 0,0 0 0 0 0,1-1 0 0 0,-1 1 0 0 0,0 0 0 0 0,0 0 0 0 0,1 0 1 0 0,-1 0-1 0 0,0-1 0 0 0,0 1 0 0 0,1 0 0 0 0,-1-1 0 0 0,0 1 0 0 0,1 0 1 0 0,-1-1-1 0 0,0 1 0 0 0,1-1 0 0 0,-1 1 0 0 0,1-1 0 0 0,-1 1 0 0 0,1-1 0 0 0,-1 0 34 0 0,-7-54-7041 0 0,9 35 3643 0 0,1 7-1759 0 0,0 1-5615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1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12 0 0 0,'0'0'355'0'0,"0"0"345"0"0,0 0 13 0 0,0 0-62 0 0,0 0-84 0 0,0 0-116 0 0,0 0-87 0 0,0 0-64 0 0,-3-2 48 0 0,-16-7 609 0 0,18 9-367 0 0,1 0 23 0 0,0 0 5 0 0,0 0 1 0 0,0 0-7 0 0,0 0 36 0 0,0 0 48 0 0,0 0 48 0 0,0 0 39 0 0,0 0-4 0 0,0 0-40 0 0,2 0 7733 0 0,1 0-4120 0 0,21 0-3101 0 0,302 19 759 0 0,-71-34-1177 0 0,-177 11-601 0 0,-78 4-267 0 0,0 0 38 0 0,0 0 4 0 0,0 0-5 0 0,0 0 26 0 0,0 0-2 0 0,0 0 11 0 0,0 0-16 0 0,0 0-15 0 0,0 0-30 0 0,0 0 41 0 0,0 0 7 0 0,0 0 7 0 0,0 0 41 0 0,0 0-30 0 0,0 0-10 0 0,0 0-4 0 0,0 0-12 0 0,0 0 10 0 0,0 0-17 0 0,-20 0-7517 0 0,15 4 1327 0 0,-3-1-5974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 0 0 0,'0'0'293'0'0,"0"0"173"0"0,0 0 142 0 0,0 0 95 0 0,0 0 78 0 0,-1 5 55 0 0,-8 24 1409 0 0,-10-13 1453 0 0,-19-4 4436 0 0,71-12-1234 0 0,2 1-3448 0 0,138-3-2434 0 0,86-24 46 0 0,-259 26-1053 0 0,0 0 10 0 0,0 0 2 0 0,0 0-10 0 0,0 0-13 0 0,0 0 12 0 0,0 0 3 0 0,0 0-2 0 0,0 0 11 0 0,0 0-12 0 0,0 0-5 0 0,-1 0-8 0 0,0 0-11 0 0,1 0-2 0 0,-15-27-3037 0 0,6 10-1949 0 0,7 11-395 0 0,0 2-6816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137 214 0 0 0,'-49'31'0'0'0,"-11"-12"0"0"0,52-18 10529 0 0,-2-8-4502 0 0,1 2-3096 0 0,9 5-2382 0 0,0 0 1 0 0,0 0-27 0 0,0 0-71 0 0,0 0-42 0 0,0 0-46 0 0,0 0-25 0 0,0 0 7 0 0,0 0-37 0 0,0 0-30 0 0,0 0-34 0 0,0 0-38 0 0,0 0-15 0 0,0 0-9 0 0,0 0-14 0 0,0 0-9 0 0,0 0-11 0 0,0 0-21 0 0,0 0-14 0 0,0 0 8 0 0,14 0 785 0 0,185-12 810 0 0,-61 12-1200 0 0,-71 12-321 0 0,-15-8-8 0 0,9 11 23 0 0,-18-7-59 0 0,-48-17 1759 0 0,-68-71-1746 0 0,17 19-90 0 0,-30-47 118 0 0,76 96-228 0 0,1 3-2449 0 0,0 11-8513 0 0,6 1 46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11 0 0 0,'0'0'95'0'0,"0"0"386"0"0,0 0 299 0 0,0 0 291 0 0,0 0 247 0 0,0 0 143 0 0,0 0 44 0 0,-2 1-608 0 0,-1 1 11897 0 0,2-1-10886 0 0,1-1-1266 0 0,0 0-89 0 0,-16 8 570 0 0,-41 25-578 0 0,109-47 1230 0 0,3-24-1166 0 0,-49 35 265 0 0,-22 37-735 0 0,16-34-134 0 0,0 0-1 0 0,1-1 0 0 0,-1 1 1 0 0,0 0-1 0 0,1-1 1 0 0,-1 1-1 0 0,0 0 1 0 0,1-1-1 0 0,-1 1 0 0 0,1 0 1 0 0,-1 0-1 0 0,0 0 1 0 0,1 0-1 0 0,-1-1 0 0 0,1 1 1 0 0,-1 0-1 0 0,1 0 1 0 0,-1 0-1 0 0,1 0 1 0 0,-1 0-1 0 0,0 0 0 0 0,1 0 1 0 0,-1 0-1 0 0,1 0 1 0 0,-1 0-1 0 0,1 0 1 0 0,-1 0-1 0 0,1 1 0 0 0,-1-1 1 0 0,0 0-1 0 0,1 0 1 0 0,-1 0-1 0 0,1 1 1 0 0,-1-1-1 0 0,0 0 0 0 0,1 0 1 0 0,-1 1-1 0 0,1-1 1 0 0,-1 0-1 0 0,0 1 1 0 0,0-1-1 0 0,1 0 0 0 0,-1 1 1 0 0,0-1-1 0 0,0 1 1 0 0,1-1-1 0 0,-1 0 1 0 0,0 1-1 0 0,0-1 0 0 0,0 1 1 0 0,0-1-1 0 0,1 1 1 0 0,-1-1-1 0 0,0 0 1 0 0,0 1-1 0 0,0-1 0 0 0,0 1 1 0 0,0-1-1 0 0,0 1 1 0 0,0-1-1 0 0,0 1 0 0 0,-1-1 1 0 0,1 1-1 0 0,0-1 1 0 0,0 0-1 0 0,0 1-4 0 0,33-27 636 0 0,-84 25-461 0 0,31 8-271 0 0,20-6 57 0 0,0-1-15 0 0,0 0-13 0 0,12 23-597 0 0,-4-1-2536 0 0,-7-14-1154 0 0,-1 0-4624 0 0,0-4-3243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18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273 702 6105 0 0,'0'0'2552'0'0,"0"0"-272"0"0,0 0-130 0 0,0 0-167 0 0,0 0-245 0 0,0 0-247 0 0,0 0-309 0 0,0 0-267 0 0,0 0-230 0 0,0 0-172 0 0,0 0-117 0 0,0 0-81 0 0,-20 3-35 0 0,-62 12-21 0 0,78-14-226 0 0,0 0 1 0 0,1 0-1 0 0,-1 0 1 0 0,0 0 0 0 0,1 1-1 0 0,-1-1 1 0 0,0 1-1 0 0,1 0 1 0 0,0 0 0 0 0,-1 0-1 0 0,1 1 1 0 0,0-1-1 0 0,0 1 1 0 0,1 0 0 0 0,-1 0-1 0 0,0 0 1 0 0,1 0-1 0 0,0 0 1 0 0,0 0-34 0 0,-12 14 143 0 0,6-10-118 0 0,-1 1 0 0 0,2 0 0 0 0,-1 0 1 0 0,1 1-1 0 0,0 0 0 0 0,1 0 0 0 0,0 1 0 0 0,0-1 0 0 0,1 1 0 0 0,1 1 0 0 0,-1-1 0 0 0,2 1 1 0 0,-1-1-1 0 0,2 1 0 0 0,-1 0 0 0 0,1 0 0 0 0,1 0 0 0 0,0 1-25 0 0,3-8 13 0 0,0 1-1 0 0,0-1 0 0 0,1 0 1 0 0,-1-1-1 0 0,1 1 1 0 0,0 0-1 0 0,0-1 1 0 0,0 1-1 0 0,0-1 1 0 0,1 0-1 0 0,0 0 1 0 0,-1 0-1 0 0,1-1 0 0 0,0 1 1 0 0,0-1-1 0 0,0 0 1 0 0,1 0-1 0 0,-1 0 1 0 0,0-1-1 0 0,1 0 1 0 0,-1 0-1 0 0,1 0 0 0 0,0 0 1 0 0,-1 0-1 0 0,1-1 1 0 0,0 0-1 0 0,4 0-12 0 0,9-4 141 0 0,1-1 0 0 0,0 0 0 0 0,-1-1 0 0 0,0-1 0 0 0,0-1 0 0 0,-1-1 0 0 0,0 0 0 0 0,-1-1 0 0 0,0-1 0 0 0,0 0 0 0 0,-1-1 0 0 0,-1-1 0 0 0,0 0 0 0 0,-1-1 0 0 0,0-1-1 0 0,-1 0 1 0 0,3-5-141 0 0,-9 13 53 0 0,22-28 72 0 0,-1-1-1 0 0,-1-2 1 0 0,-3 0 0 0 0,-1-2 0 0 0,-2 0-1 0 0,-1-1 1 0 0,8-32-125 0 0,-18 42 13 0 0,-1 1 0 0 0,-2-1 0 0 0,-1 0-1 0 0,-1 0 1 0 0,-2-1 0 0 0,-1 1 0 0 0,-2-5-13 0 0,0 23-3 0 0,0 0 1 0 0,0 0-1 0 0,-1 0 1 0 0,-1 0-1 0 0,0 0 1 0 0,-1 1-1 0 0,0-1 1 0 0,-1 1 0 0 0,0 0-1 0 0,-1 1 1 0 0,0-1-1 0 0,-6-6 3 0 0,8 12-2 0 0,0 1 0 0 0,0-1 0 0 0,-1 1-1 0 0,1 0 1 0 0,-1 1 0 0 0,0-1 0 0 0,-1 1-1 0 0,1 0 1 0 0,-1 0 0 0 0,0 0 0 0 0,0 1 0 0 0,0 0-1 0 0,0 0 1 0 0,-1 0 0 0 0,1 1 0 0 0,-1 0-1 0 0,1 1 1 0 0,-1-1 0 0 0,0 1 0 0 0,0 0 0 0 0,0 1-1 0 0,1 0 1 0 0,-1 0 0 0 0,-3 0 2 0 0,3 3-5 0 0,1 0 0 0 0,0 1 0 0 0,-1-1 0 0 0,1 1 0 0 0,1 0 0 0 0,-1 1 0 0 0,1-1 0 0 0,-1 1 0 0 0,1 0 0 0 0,1 1 0 0 0,-1-1 0 0 0,1 1 0 0 0,0 0 0 0 0,0 0 0 0 0,1 0 0 0 0,-1 0 0 0 0,1 1 0 0 0,1-1 0 0 0,-3 7 5 0 0,1 8 24 0 0,0 1 0 0 0,0-1 0 0 0,2 1 0 0 0,1 0 0 0 0,1 0 0 0 0,1-1 0 0 0,0 1 0 0 0,2 0 0 0 0,1-1 0 0 0,0 1 0 0 0,2-1 0 0 0,0 0 0 0 0,1-1 0 0 0,1 1 0 0 0,1-2 0 0 0,8 14-24 0 0,-4-1 75 0 0,18 44 264 0 0,2-1 1 0 0,39 60-340 0 0,-14-55 193 0 0,-40-30-14 0 0,-10-59-7903 0 0,-6 7 3184 0 0,3-2-7208 0 0</inkml:trace>
  <inkml:trace contextRef="#ctx0" brushRef="#br0" timeOffset="636.449">815 621 13339 0 0,'0'0'2090'0'0,"0"0"-682"0"0,0 0-501 0 0,0 0-224 0 0,0 0-45 0 0,0 0-8 0 0,0 0 2 0 0,0 0-33 0 0,0 0-58 0 0,0 0 2 0 0,0 0-44 0 0,0 0-44 0 0,0 0-15 0 0,4 15-10 0 0,26 113 879 0 0,-34 75-173 0 0,4-202-1104 0 0,0-1 11 0 0,0 0 21 0 0,0 0 29 0 0,0 0 51 0 0,0 0 55 0 0,0 0 49 0 0,0 0 44 0 0,0 0 24 0 0,0 0 3 0 0,0-31 654 0 0,3 4-943 0 0,1 0 0 0 0,0 1 0 0 0,2 0 0 0 0,1 0-1 0 0,2 1 1 0 0,0 0 0 0 0,1 0 0 0 0,6-7-30 0 0,-5 4 12 0 0,1 1 0 0 0,2 0 0 0 0,0 1 0 0 0,2 1 0 0 0,1 0 0 0 0,1 1 0 0 0,1 0 0 0 0,1 2 0 0 0,12-10-12 0 0,-30 32 0 0 0,-1 0 0 0 0,1 0 0 0 0,0 0 0 0 0,0 1 0 0 0,-1-1 0 0 0,1 1 0 0 0,0 0 1 0 0,-1-1-1 0 0,1 1 0 0 0,-1 0 0 0 0,1 0 0 0 0,-1 0 0 0 0,1 0 0 0 0,-1 0 0 0 0,1 0 0 0 0,-1 0 0 0 0,0 1 0 0 0,0-1 0 0 0,0 0 1 0 0,0 1-1 0 0,0-1 0 0 0,0 1 0 0 0,0-1 0 0 0,0 1 0 0 0,0 0 0 0 0,-1-1 0 0 0,1 1 0 0 0,-1 0 0 0 0,1-1 0 0 0,-1 1 0 0 0,0 0 1 0 0,1-1-1 0 0,-1 1 0 0 0,0 0 0 0 0,0 0 0 0 0,-1 1 0 0 0,5 8 5 0 0,39 143 207 0 0,-39-139-2591 0 0,-14-30-1210 0 0,4 7-143 0 0,3 1-2813 0 0,1 3-5347 0 0</inkml:trace>
  <inkml:trace contextRef="#ctx0" brushRef="#br0" timeOffset="1169.109">865 220 6921 0 0,'0'0'4189'0'0,"0"0"-1580"0"0,0 0-659 0 0,0 0-246 0 0,0 0-185 0 0,0 0-172 0 0,0 0-260 0 0,0 0-308 0 0,0 0-260 0 0,0 0-175 0 0,0 0-76 0 0,0 0 36 0 0,0 0 113 0 0,3 0 106 0 0,187 12 3183 0 0,-25-12-2828 0 0,-165 0-866 0 0,0 0 0 0 0,0 0 5 0 0,0 0 8 0 0,0 0-10 0 0,0 0 21 0 0,0 0 49 0 0,0 0-29 0 0,0 0 7 0 0,0 0-2 0 0,0 0-49 0 0,0 0 36 0 0,0 0 27 0 0,0 0 1 0 0,0 0 9 0 0,0 0 1 0 0,0 0-6 0 0,0 0 24 0 0,0 0 21 0 0,-13-8 887 0 0,3-2-1712 0 0,-55-66 2266 0 0,52 45-4863 0 0,8-2-5475 0 0,5 29-3756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23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2593 0 0,'0'0'2339'0'0,"0"0"-148"0"0,0 0-36 0 0,0 0-19 0 0,0 0-60 0 0,0 0-239 0 0,0 0-378 0 0,0 0-372 0 0,0 0-263 0 0,0 0-157 0 0,0 0-68 0 0,-8 4 1435 0 0,106 4 3764 0 0,1-1-4831 0 0,120-7 587 0 0,-219 0-1553 0 0,0-3-1 0 0,0 2-12 0 0,0 1-32 0 0,-54 15-11931 0 0,33-1 3476 0 0,18-12 6831 0 0,-5 2-6451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2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3137 0 0,'0'0'2539'0'0,"0"0"-57"0"0,0 0-36 0 0,0 0-51 0 0,0 0-129 0 0,0 0-247 0 0,0 0-326 0 0,0 0-343 0 0,0 0-319 0 0,0 0-270 0 0,0 0-187 0 0,0 0-131 0 0,0 0-53 0 0,-4 3-35 0 0,-10 10-15 0 0,40-2 1738 0 0,129 1 744 0 0,-86-8-2314 0 0,-62 0-409 0 0,1-1-953 0 0,-1-3-10644 0 0,-7 0-1029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34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0,'0'0'343'0'0,"0"0"1366"0"0,0 0 473 0 0,0 0 136 0 0,0 0 37 0 0,0 0-78 0 0,0 0-161 0 0,0 0-222 0 0,0 0-248 0 0,0 0-250 0 0,0 0-195 0 0,0 0-144 0 0,0 0-129 0 0,17 12 6744 0 0,-17-12-7594 0 0,17 0 343 0 0,218-11 1073 0 0,-131 10-1142 0 0,-103 1-340 0 0,-1 0-12 0 0,0 0 6 0 0,0 0-11 0 0,0 0 16 0 0,0 0 3 0 0,0 0-3 0 0,0 0 0 0 0,0 0-10 0 0,0 0 12 0 0,0 0-17 0 0,0 0-10 0 0,0 0-4 0 0,0 0-3 0 0,0 0 0 0 0,0 0-22 0 0,0 0-30 0 0,0 0-21 0 0,0 0-62 0 0,0 0-56 0 0,-21 0-2783 0 0,-8 8-185 0 0,10 0-1916 0 0,13-5 2302 0 0,-4 1-9093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34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11034 0 0,'0'0'2773'0'0,"0"0"-963"0"0,0 0-546 0 0,0 0-52 0 0,0 0 48 0 0,0 0 22 0 0,0 0-44 0 0,0 0-81 0 0,0 0-111 0 0,0 0-69 0 0,0 0-66 0 0,0 0-119 0 0,0 0-82 0 0,15 3-106 0 0,107 13 758 0 0,-50-36-484 0 0,-38 10-610 0 0,8-2-115 0 0,-15 8-3039 0 0,-27 7-5920 0 0,0-2-3880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32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197 614 9898 0 0,'0'0'3797'0'0,"0"0"-1853"0"0,0 0-731 0 0,0 0-12 0 0,0 0 5 0 0,0 0-95 0 0,0 0-163 0 0,0 0-213 0 0,0 0-190 0 0,0 0-135 0 0,0 0-90 0 0,0 0-79 0 0,0 0-70 0 0,-28 19-55 0 0,-85 61-38 0 0,73-39-7 0 0,38-34-55 0 0,0-2-5 0 0,0 0 1 0 0,0 0-1 0 0,0 0 1 0 0,1 0-1 0 0,0 0 0 0 0,-1 1 1 0 0,2-1-1 0 0,-1 0 0 0 0,1 1 1 0 0,0-1-1 0 0,0 0 0 0 0,0 1 1 0 0,1-1-1 0 0,0 0 0 0 0,0 1 1 0 0,0-1-1 0 0,1 0 0 0 0,0 0 1 0 0,0 0-1 0 0,0 0 1 0 0,0 0-1 0 0,1-1 0 0 0,0 1 1 0 0,0-1-1 0 0,0 1 0 0 0,0-1 1 0 0,1 0-1 0 0,-1 0 0 0 0,1-1 1 0 0,0 1-1 0 0,1-1 0 0 0,-1 0 1 0 0,0 0-1 0 0,1 0 0 0 0,0-1 1 0 0,0 1-1 0 0,0-1 0 0 0,0 0 1 0 0,0 0-1 0 0,0-1 1 0 0,2 1-12 0 0,1-2 114 0 0,1 0 1 0 0,-1 0 0 0 0,0-1-1 0 0,0 0 1 0 0,0-1 0 0 0,0 1-1 0 0,0-1 1 0 0,0-1 0 0 0,-1 0-1 0 0,1 0 1 0 0,-1 0 0 0 0,0-1 0 0 0,0 0-1 0 0,0-1 1 0 0,0 1 0 0 0,-1-1-1 0 0,1 0 1 0 0,-1-1 0 0 0,0-1-115 0 0,10-12 170 0 0,-2-1 0 0 0,0-1 0 0 0,-1 0 0 0 0,-2-1 1 0 0,0 0-1 0 0,2-9-170 0 0,2 0 66 0 0,0-9-42 0 0,-2 1 0 0 0,-1-2 0 0 0,-2 0 0 0 0,-2 0 0 0 0,-1-1 0 0 0,-3 0 0 0 0,-1 0 0 0 0,-2 0 0 0 0,-3-27-24 0 0,2 56-11 0 0,0 0 0 0 0,-1 0 1 0 0,0 0-1 0 0,-1 1 1 0 0,0-1-1 0 0,-1 0 0 0 0,-1 1 1 0 0,0-1-1 0 0,0 1 1 0 0,-1 0-1 0 0,-1 1 0 0 0,0-1 1 0 0,0 1-1 0 0,-2 0 1 0 0,1 1-1 0 0,-1 0 1 0 0,0 0-1 0 0,-5-4 11 0 0,10 12-10 0 0,0-1 0 0 0,1 1 0 0 0,-1 0 0 0 0,0 0 0 0 0,0 0 0 0 0,0 0 0 0 0,-1 0 0 0 0,1 1 0 0 0,0 0 0 0 0,-1-1 0 0 0,1 1 0 0 0,-1 0 0 0 0,1 1 0 0 0,-1-1 0 0 0,1 1 1 0 0,-1-1-1 0 0,1 1 0 0 0,-1 0 0 0 0,0 0 0 0 0,1 1 0 0 0,-1-1 0 0 0,1 1 0 0 0,-1 0 0 0 0,1 0 0 0 0,-1 0 0 0 0,1 0 0 0 0,0 0 0 0 0,-1 1 0 0 0,1 0 0 0 0,0-1 0 0 0,0 1 0 0 0,0 0 0 0 0,0 1 0 0 0,1-1 0 0 0,-1 0 0 0 0,0 1 0 0 0,1 0 0 0 0,0-1 0 0 0,-1 2 10 0 0,-5 6 0 0 0,1 1 0 0 0,-1 0 0 0 0,2 0 0 0 0,0 1 0 0 0,0-1 0 0 0,1 2 0 0 0,0-1 0 0 0,1 0 0 0 0,1 1 0 0 0,-1 2 0 0 0,-3 20 51 0 0,2-1 0 0 0,2 1 1 0 0,1 0-1 0 0,1 0 0 0 0,2 0 1 0 0,2 0-1 0 0,1-1 0 0 0,1 1 1 0 0,2-1-1 0 0,8 22-51 0 0,11 19 123 0 0,2-1-1 0 0,4-2 1 0 0,40 67-123 0 0,-32-85-107 0 0,-36-51-1660 0 0,-4-8-4443 0 0,0 0 278 0 0,0 1-5761 0 0</inkml:trace>
  <inkml:trace contextRef="#ctx0" brushRef="#br0" timeOffset="677.8">622 591 10314 0 0,'0'0'2038'0'0,"0"0"-483"0"0,0 0-211 0 0,0 0-37 0 0,0 0-77 0 0,0 0-151 0 0,0 0-224 0 0,0 0-211 0 0,0 0-175 0 0,0 0-110 0 0,0 0-68 0 0,0 0-54 0 0,0 0-52 0 0,-7 20-22 0 0,-24 65-34 0 0,21-9 176 0 0,11-70-296 0 0,0-2 45 0 0,0-1 0 0 0,0 0 1 0 0,0 0-1 0 0,1 0 0 0 0,-1 0 0 0 0,1 0 1 0 0,0-1-1 0 0,0 1 0 0 0,0 0 0 0 0,0-1 1 0 0,0 1-1 0 0,1-1 0 0 0,-1 0 0 0 0,1 0 1 0 0,-1 0-1 0 0,1 0 0 0 0,0 0 1 0 0,0-1-1 0 0,0 1 0 0 0,0-1 0 0 0,0 0 1 0 0,0 1-1 0 0,0-2 0 0 0,0 1 0 0 0,1 0 1 0 0,-1-1-1 0 0,0 1 0 0 0,1-1 0 0 0,-1 0 1 0 0,0 0-1 0 0,1 0 0 0 0,-1 0 0 0 0,0-1 1 0 0,0 0-1 0 0,1 1 0 0 0,-1-1 1 0 0,0 0-1 0 0,0 0 0 0 0,0-1 0 0 0,0 1 1 0 0,0-1-1 0 0,0 1 0 0 0,0-1 0 0 0,-1 0 1 0 0,1 0-1 0 0,-1 0 0 0 0,1-1 0 0 0,0 0-54 0 0,145-193 1923 0 0,-141 181-1758 0 0,-4 23-383 0 0,-39 485 299 0 0,36-461-56 0 0,-1 1-1 0 0,-1 0 0 0 0,-2 0 0 0 0,-1-1 0 0 0,-2 1 0 0 0,-1-1 0 0 0,-1-1 0 0 0,-2 0 0 0 0,-1 0 0 0 0,-2-1 0 0 0,0-1 1 0 0,-2 0-1 0 0,-2-1 0 0 0,0 0 0 0 0,-2-2 0 0 0,-12 13-24 0 0,26-33 37 0 0,0 0 1 0 0,-1-1-1 0 0,1 0 1 0 0,-1 0-1 0 0,0-1 0 0 0,0 1 1 0 0,-1-1-1 0 0,0-1 1 0 0,1 0-1 0 0,-1 0 1 0 0,0 0-1 0 0,0-1 0 0 0,0 0 1 0 0,-1-1-1 0 0,-5 1-37 0 0,11-4 15 0 0,1 0 0 0 0,0 0 0 0 0,0 0 1 0 0,0 0-1 0 0,0 0 0 0 0,0-1 0 0 0,0 1 0 0 0,0 0 0 0 0,1-1 0 0 0,-1 0 0 0 0,1 1 0 0 0,0-1 0 0 0,0 0 0 0 0,0 0 0 0 0,0 0 0 0 0,0 1 0 0 0,1-1 0 0 0,-1 0 0 0 0,1 0 0 0 0,0 0 1 0 0,0 0-1 0 0,0 0 0 0 0,0 0 0 0 0,1-2-15 0 0,-1-19 5 0 0,1 1 0 0 0,1 0-1 0 0,2 0 1 0 0,0 0 0 0 0,1 0 0 0 0,1 1 0 0 0,1 0 0 0 0,1 0 0 0 0,1 1 0 0 0,1 0 0 0 0,1 0-1 0 0,13-18-4 0 0,106-144-13 0 0,-118 168-631 0 0,8-11 1365 0 0,-15 17-4353 0 0,-1 0-3890 0 0,-4 9-4430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25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418 428 0 0 0,'0'0'1091'0'0,"0"0"211"0"0,0 0 237 0 0,0 0 198 0 0,0 0 114 0 0,0 0-4 0 0,0 0-108 0 0,0 0-178 0 0,0 0-192 0 0,0 0-178 0 0,0 0-145 0 0,0 0-119 0 0,12-16 2371 0 0,-12 11-3061 0 0,0 0 0 0 0,-1 0 0 0 0,0 0 0 0 0,0 0 0 0 0,0 0 0 0 0,0 0 0 0 0,-1 0 0 0 0,0 1 0 0 0,0-1 0 0 0,0 1 0 0 0,-1-1 0 0 0,1 1 0 0 0,-1-1 0 0 0,0 1 0 0 0,0 0 0 0 0,-1 1 0 0 0,1-1 0 0 0,-1 0 0 0 0,-3-2-237 0 0,-5-4 154 0 0,0 0 0 0 0,0 1-1 0 0,-1 0 1 0 0,-1 1-1 0 0,1 0 1 0 0,-1 1-1 0 0,0 0 1 0 0,-1 2 0 0 0,0-1-1 0 0,0 2 1 0 0,0 0-1 0 0,-11-1-153 0 0,-57 4 851 0 0,79 3-846 0 0,0 0 0 0 0,-1 0 0 0 0,2 0 0 0 0,-1 1 0 0 0,0-1 0 0 0,0 1 0 0 0,1 0 0 0 0,0 0 0 0 0,-1 0 0 0 0,1 1 0 0 0,0-1 0 0 0,1 1 0 0 0,-1 0 0 0 0,1-1 0 0 0,-1 1 0 0 0,1 0 0 0 0,-1 3-5 0 0,-4 5 6 0 0,0 3 12 0 0,1 1 0 0 0,0 1 0 0 0,1-1 1 0 0,1 1-1 0 0,1-1 0 0 0,0 1 0 0 0,1 0 0 0 0,1 1 0 0 0,1-1 1 0 0,0 0-1 0 0,1 0 0 0 0,2 10-18 0 0,-2-11 31 0 0,5 34 34 0 0,2-1-1 0 0,2 0 1 0 0,2-1-1 0 0,2 0 1 0 0,3 0-65 0 0,7 30 84 0 0,83 287 60 0 0,-99-335-128 0 0,-2 0-1 0 0,0 0 1 0 0,-3 0 0 0 0,0 1-1 0 0,-2-1 1 0 0,-1 1-1 0 0,-2 8-15 0 0,0-32 18 0 0,-1 0 0 0 0,0 0 0 0 0,-1 0 0 0 0,0 0 0 0 0,0-1 0 0 0,0 1 0 0 0,-1-1 0 0 0,1 0 0 0 0,-1 0 0 0 0,-1-1 0 0 0,1 1-1 0 0,-1-1 1 0 0,0-1 0 0 0,0 1 0 0 0,-1-1 0 0 0,1 0 0 0 0,-1 0 0 0 0,0-1 0 0 0,0 0 0 0 0,0 0 0 0 0,-1 0 0 0 0,1-1 0 0 0,-5 0-18 0 0,-85 5 69 0 0,93-52-1552 0 0,21 10-1408 0 0,-5 22-1694 0 0,-7 7 88 0 0,5-2-7823 0 0</inkml:trace>
  <inkml:trace contextRef="#ctx0" brushRef="#br0" timeOffset="1273.11">478 1510 0 0 0,'0'0'475'0'0,"0"0"273"0"0,0 0 109 0 0,0 0 90 0 0,0 0 107 0 0,0 0 87 0 0,0 0 29 0 0,0 0-44 0 0,0 0-62 0 0,0 0-27 0 0,0 0 10 0 0,0 0 31 0 0,-2 4 4735 0 0,-34 120-3188 0 0,32-40-2176 0 0,6-83-361 0 0,-1 0 1 0 0,0-1-1 0 0,0 1 1 0 0,1 0-1 0 0,-1 0 0 0 0,1-1 1 0 0,-1 1-1 0 0,0-1 0 0 0,1 1 1 0 0,-1-1-1 0 0,1 0 1 0 0,-1 1-1 0 0,1-1 0 0 0,-1 0 1 0 0,1 0-1 0 0,-1 0 1 0 0,1 0-1 0 0,-1 0 0 0 0,1 0 1 0 0,0-1-1 0 0,-1 1 0 0 0,0-1 1 0 0,1 1-1 0 0,-1-1 1 0 0,1 1-1 0 0,-1-1 0 0 0,0 0 1 0 0,1 1-1 0 0,-1-1 0 0 0,0 0 1 0 0,0 0-1 0 0,1 0 1 0 0,-1 0-1 0 0,0 0 0 0 0,0 0 1 0 0,0-1-1 0 0,0 1-88 0 0,95-127 1746 0 0,-45 51-1381 0 0,-21 36-125 0 0,-27 75 167 0 0,31 139-48 0 0,-13 127-215 0 0,-23-276-127 0 0,-1 0-1 0 0,-1-1 1 0 0,-2 1 0 0 0,0-1 0 0 0,-1 0-1 0 0,-1-1 1 0 0,-1 1 0 0 0,-1-2 0 0 0,-1 1 0 0 0,-1-2-1 0 0,-1 1 1 0 0,-10 10-17 0 0,-50 46 66 0 0,17-61 216 0 0,43-63-315 0 0,13 36 6 0 0,-1-3-103 0 0,1 0 0 0 0,0 0-1 0 0,1 1 1 0 0,0-1-1 0 0,2 0 1 0 0,-1 1-1 0 0,2-1 1 0 0,0 1 0 0 0,2-6 130 0 0,9-17-2632 0 0,-10 21-4864 0 0,-4 12 4833 0 0,0-1-9040 0 0</inkml:trace>
  <inkml:trace contextRef="#ctx0" brushRef="#br0" timeOffset="1607.771">939 1849 8210 0 0,'0'0'2404'0'0,"0"0"-523"0"0,0 0-232 0 0,0 0-18 0 0,0 0-73 0 0,0 0-156 0 0,0 0-157 0 0,0 0-210 0 0,0 0-167 0 0,0 0-61 0 0,0 0 17 0 0,0 0 22 0 0,0 0-26 0 0,2 8-65 0 0,8 25-124 0 0,-27 34 1009 0 0,7-47-1420 0 0,-16 64 149 0 0,26-93-7971 0 0,2-1-1119 0 0,0 2-3175 0 0</inkml:trace>
  <inkml:trace contextRef="#ctx0" brushRef="#br0" timeOffset="3007.821">496 23 3993 0 0,'0'0'1571'0'0,"0"0"-534"0"0,0 0-350 0 0,0 0 65 0 0,0 0 222 0 0,0 0 221 0 0,0 0 45 0 0,0 0-132 0 0,0 0-199 0 0,0 0-144 0 0,0 0-31 0 0,0 0 46 0 0,0 0 64 0 0,1 1 12 0 0,17 34 3264 0 0,-9 35-2517 0 0,-9-68-1570 0 0,7 141 618 0 0,-7-143-628 0 0,0 1 1 0 0,0-1-1 0 0,1 1 0 0 0,-1-1 1 0 0,0 1-1 0 0,1-1 0 0 0,-1 0 1 0 0,1 1-1 0 0,-1-1 1 0 0,1 1-1 0 0,-1-1 0 0 0,1 0 1 0 0,-1 0-1 0 0,1 1 1 0 0,-1-1-1 0 0,1 0 0 0 0,-1 0 1 0 0,1 1-1 0 0,-1-1 1 0 0,1 0-1 0 0,-1 0 0 0 0,1 0 1 0 0,0 0-1 0 0,-1 0 0 0 0,1 0 1 0 0,-1 0-1 0 0,1 0 1 0 0,0 0-1 0 0,-1 0 0 0 0,1 0 1 0 0,-1 0-1 0 0,1 0 1 0 0,-1-1-1 0 0,1 1 0 0 0,-1 0 1 0 0,1 0-1 0 0,-1-1 1 0 0,1 1-1 0 0,-1 0 0 0 0,1-1 1 0 0,-1 1-1 0 0,1 0 0 0 0,-1-1 1 0 0,1 1-1 0 0,-1-1 1 0 0,0 1-1 0 0,1-1 0 0 0,-1 1 1 0 0,0-1-1 0 0,1 1 1 0 0,-1-1-1 0 0,0 1 0 0 0,0-1 1 0 0,0 1-1 0 0,1-1 0 0 0,-1 1 1 0 0,0-1-1 0 0,0 0 1 0 0,0 1-24 0 0,28-39 313 0 0,-26 37-285 0 0,50-64 245 0 0,40-65-25 0 0,-78 101 114 0 0,-14 29-284 0 0,0 1-1 0 0,0 0-13 0 0,0 0-13 0 0,0 0-5 0 0,0 0-10 0 0,0 0-17 0 0,0 0 6 0 0,0 0-27 0 0,22 254 246 0 0,-22-250-242 0 0,5 45 2 0 0,-2 0 0 0 0,-2 0 0 0 0,-3 0 0 0 0,-2 1 0 0 0,-1-2 0 0 0,-3 1 0 0 0,-2-1 0 0 0,-3 3-4 0 0,12-47 16 0 0,0 1-1 0 0,-1-1 1 0 0,1 1-1 0 0,-1-1 1 0 0,0 0-1 0 0,0 0 1 0 0,0 0-1 0 0,0 0 1 0 0,-1 0-1 0 0,0-1 1 0 0,0 1 0 0 0,0-1-1 0 0,0 1 1 0 0,0-1-1 0 0,-1 0 1 0 0,1 0-1 0 0,-1-1 1 0 0,0 1-1 0 0,0-1 1 0 0,0 0-1 0 0,0 0 1 0 0,0 0-1 0 0,0 0 1 0 0,-1-1-1 0 0,1 0 1 0 0,0 0-1 0 0,-1 0 1 0 0,1 0-1 0 0,-1-1 1 0 0,0 1-1 0 0,1-1 1 0 0,-4-1-16 0 0,-7-52 173 0 0,15 34-172 0 0,0-1 1 0 0,2 1-1 0 0,0-1 0 0 0,1 1 1 0 0,1 0-1 0 0,1 0 0 0 0,1 1 1 0 0,1-1-1 0 0,0 1 0 0 0,1 1 1 0 0,1-1-1 0 0,10-14-1 0 0,39-76-2317 0 0,-57 106 85 0 0,1 1 3091 0 0,-1 0-3954 0 0,-1 0-6090 0 0,0 1-2411 0 0</inkml:trace>
  <inkml:trace contextRef="#ctx0" brushRef="#br0" timeOffset="3455.287">968 312 9122 0 0,'0'0'2795'0'0,"0"0"-941"0"0,0 0-550 0 0,0 0-14 0 0,0 0 54 0 0,0 0 6 0 0,0 0-77 0 0,0 0-207 0 0,0 0-221 0 0,0 0-155 0 0,0 0-105 0 0,0 0-85 0 0,18-4-67 0 0,120-22 649 0 0,-137 25-1066 0 0,1 0 0 0 0,-1 0-1 0 0,1 1 1 0 0,-1-1-1 0 0,1 0 1 0 0,0 1-1 0 0,-1-1 1 0 0,1 1 0 0 0,0 0-1 0 0,-1-1 1 0 0,1 1-1 0 0,0 0 1 0 0,0 0-1 0 0,-1 0 1 0 0,1 0 0 0 0,0 1-1 0 0,-1-1 1 0 0,1 0-1 0 0,0 1 1 0 0,-1-1-1 0 0,1 1 1 0 0,0-1 0 0 0,-1 1-1 0 0,1 0 1 0 0,-1 0-1 0 0,1 0 1 0 0,-1 0-1 0 0,0 0 1 0 0,1 0-1 0 0,-1 0 1 0 0,0 0 0 0 0,0 0-1 0 0,1 1 1 0 0,-1-1-1 0 0,0 1 1 0 0,-1-1-1 0 0,1 0 1 0 0,0 1 0 0 0,0 0-1 0 0,0-1 1 0 0,-1 1-1 0 0,1-1 1 0 0,-1 1-1 0 0,1 0 1 0 0,-1-1 0 0 0,0 1-1 0 0,0 0 1 0 0,0-1-1 0 0,0 1 1 0 0,0 0-1 0 0,0 0 1 0 0,0-1-16 0 0,-40 59 480 0 0,9-23-208 0 0,29-35-258 0 0,1 0 0 0 0,-1 0-1 0 0,1 0 1 0 0,-1 0 0 0 0,1 0-1 0 0,0 0 1 0 0,0 0 0 0 0,0 1 0 0 0,0-1-1 0 0,0 0 1 0 0,1 1 0 0 0,-1-1-1 0 0,1 1 1 0 0,-1-1 0 0 0,1 1 0 0 0,0-1-1 0 0,0 1 1 0 0,0-1 0 0 0,0 1-1 0 0,1-1 1 0 0,-1 0 0 0 0,1 1 0 0 0,-1-1-1 0 0,1 1 1 0 0,0-1 0 0 0,0 0 0 0 0,0 1-1 0 0,0-1 1 0 0,0 0 0 0 0,1 0-1 0 0,-1 0 1 0 0,1 0 0 0 0,-1 0 0 0 0,1 0-1 0 0,0 0-13 0 0,5 2 56 0 0,1-1 1 0 0,0 0-1 0 0,0 0 0 0 0,0 0 0 0 0,0-1 1 0 0,0-1-1 0 0,0 1 0 0 0,0-1 0 0 0,1 0 0 0 0,-1-1 1 0 0,0 0-1 0 0,1-1 0 0 0,-1 1 0 0 0,0-1 1 0 0,1-1-1 0 0,-1 0 0 0 0,0 0 0 0 0,0-1 0 0 0,5-2-56 0 0,-8-4-1241 0 0,-4 5-1802 0 0,0 1-632 0 0,0 0-8607 0 0</inkml:trace>
  <inkml:trace contextRef="#ctx0" brushRef="#br0" timeOffset="5640.732">1378 709 1552 0 0,'0'0'2938'0'0,"0"0"-603"0"0,0 0-291 0 0,0 0-131 0 0,0 0-67 0 0,0 0-36 0 0,0 0-166 0 0,0 0-274 0 0,0 0-283 0 0,0 0-238 0 0,0 0-147 0 0,8-4 3732 0 0,-7 544-1698 0 0,-37-368-2544 0 0,23-129-139 0 0,3 7-76 0 0,10-50-4 0 0,0 0 1 0 0,0 0-2 0 0,0 0 9 0 0,0 0 4 0 0,0 0 1 0 0,0 0-21 0 0,0 0-13 0 0,0-13-1124 0 0,35-66-4622 0 0,-30 67 4144 0 0,4-10-5169 0 0,-6 10-4008 0 0</inkml:trace>
  <inkml:trace contextRef="#ctx0" brushRef="#br0" timeOffset="6069.758">1335 794 3705 0 0,'0'0'2323'0'0,"0"0"-245"0"0,0 0-179 0 0,0 0-16 0 0,0 0 17 0 0,0 0-55 0 0,0 0-196 0 0,0 0-266 0 0,0 0-221 0 0,0 0-191 0 0,0 0-146 0 0,0 0-125 0 0,0 0-103 0 0,-1-4-81 0 0,-4-12-63 0 0,4 13-70 0 0,1 3-68 0 0,0 0-35 0 0,0 0-50 0 0,0 0-30 0 0,25-1 661 0 0,273-36 1543 0 0,-211 28-2128 0 0,-87 9-273 0 0,0 0-21 0 0,0 0-2 0 0,0 0-10 0 0,0 0-16 0 0,0 0-27 0 0,0 0-15 0 0,0 0-47 0 0,0 0-78 0 0,-20 38-8546 0 0,17-34 5238 0 0,-1 1-6664 0 0</inkml:trace>
  <inkml:trace contextRef="#ctx0" brushRef="#br0" timeOffset="6325.711">1361 1071 11450 0 0,'0'0'1745'0'0,"0"0"-602"0"0,0 0-235 0 0,0 0 35 0 0,0 0 82 0 0,0 0 29 0 0,0 0 5 0 0,0 0 0 0 0,0 0-43 0 0,0 0-44 0 0,0 0-124 0 0,0 0-165 0 0,0 0-123 0 0,22 0-78 0 0,70 0-74 0 0,-9-23 277 0 0,6 0-2605 0 0,-86 29-5819 0 0,-4-4 3698 0 0,1 1-7707 0 0</inkml:trace>
  <inkml:trace contextRef="#ctx0" brushRef="#br0" timeOffset="7038.547">1601 1383 7850 0 0,'0'0'2563'0'0,"0"0"-616"0"0,0 0-227 0 0,0 0-47 0 0,0 0-106 0 0,0 0-183 0 0,0 0-294 0 0,0 0-333 0 0,0 0-269 0 0,0 0-176 0 0,0 0-93 0 0,0 0-54 0 0,8 16 349 0 0,-9 18-204 0 0,9 70 880 0 0,-7-103-1167 0 0,0 1-1 0 0,0 0 1 0 0,0-1 0 0 0,0 1 0 0 0,0-1-1 0 0,1 1 1 0 0,-1-1 0 0 0,0 1-1 0 0,1-1 1 0 0,-1 0 0 0 0,1 0 0 0 0,-1 0-1 0 0,1 0 1 0 0,-1 0 0 0 0,1 0-1 0 0,0 0 1 0 0,0 0 0 0 0,-1-1 0 0 0,1 1-1 0 0,0-1 1 0 0,0 1 0 0 0,0-1-1 0 0,0 0 1 0 0,0 0 0 0 0,0 0 0 0 0,-1 0-1 0 0,1 0 1 0 0,0 0 0 0 0,0 0-1 0 0,0-1 1 0 0,0 1 0 0 0,0 0 0 0 0,-1-1-1 0 0,1 0 1 0 0,0 1 0 0 0,0-1-1 0 0,-1 0 1 0 0,1 0 0 0 0,0 0 0 0 0,0-1-23 0 0,59-52 986 0 0,33-111-110 0 0,-78 149-642 0 0,4 63-228 0 0,-11-13 18 0 0,-1 0 0 0 0,-2 1 0 0 0,-1-1 0 0 0,-1 1 0 0 0,-2 1 0 0 0,-2-1 0 0 0,-1 0 0 0 0,-3 10-24 0 0,-2-16 12 0 0,-2 1 0 0 0,-1-2 0 0 0,-2 1 0 0 0,0-1-1 0 0,-2-1 1 0 0,-2 1-12 0 0,-49 65 55 0 0,62-91-35 0 0,0 0 0 0 0,0 0-1 0 0,0-1 1 0 0,0 1 0 0 0,-1 0 0 0 0,1-1 0 0 0,-1 1 0 0 0,1-1 0 0 0,-1 0 0 0 0,1 0 0 0 0,-1 0 0 0 0,0 0 0 0 0,1-1-1 0 0,-1 1 1 0 0,0-1 0 0 0,0 1 0 0 0,0-1 0 0 0,1 0 0 0 0,-1 0 0 0 0,0 0 0 0 0,-3-1-20 0 0,5 1 14 0 0,-2-2-4 0 0,0 0 1 0 0,1 1-1 0 0,0-1 0 0 0,-1 0 1 0 0,1-1-1 0 0,0 1 1 0 0,0 0-1 0 0,0-1 0 0 0,0 1 1 0 0,0-1-1 0 0,1 1 1 0 0,-1-1-1 0 0,1 0 0 0 0,0 0 1 0 0,-1 0-1 0 0,1 0 0 0 0,1 0 1 0 0,-1 0-1 0 0,0 0 1 0 0,1 0-1 0 0,-1 0 0 0 0,1 0 1 0 0,0 0-1 0 0,0-2-10 0 0,0 2 0 0 0,-1-10-18 0 0,0 0-1 0 0,2 1 1 0 0,-1-1-1 0 0,2 0 0 0 0,-1 0 1 0 0,2 1-1 0 0,0 0 1 0 0,0-1-1 0 0,1 1 1 0 0,1 0-1 0 0,0 0 0 0 0,0 1 1 0 0,1 0-1 0 0,4-5 19 0 0,21-43-319 0 0,-4 7-2100 0 0,-7 21-4254 0 0,-14 22-5158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09:47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18 505 0 0 0,'0'0'1232'0'0,"0"0"125"0"0,0 0 175 0 0,0 0 198 0 0,0 0 46 0 0,0 0-140 0 0,0 0-173 0 0,0 0-192 0 0,0 0-128 0 0,0 0-45 0 0,0 0 1 0 0,-4-1-22 0 0,2 1-1636 0 0,-9-4 3657 0 0,16 2 1039 0 0,80-17-1955 0 0,190-21-346 0 0,-167 29-163 0 0,-304 26-1735 0 0,106-3 217 0 0,120-15 329 0 0,-13 0-2633 0 0,1 2-8467 0 0,-14 1-1584 0 0</inkml:trace>
  <inkml:trace contextRef="#ctx0" brushRef="#br0" timeOffset="1501.349">457 128 3041 0 0,'0'0'2140'0'0,"0"0"-173"0"0,0 0-14 0 0,0 0 70 0 0,0 0-47 0 0,0 0-225 0 0,0 0-349 0 0,0 0-317 0 0,0 0-210 0 0,0 0-141 0 0,0 0-102 0 0,0 0-71 0 0,1-6-78 0 0,2-18-41 0 0,27-4 1151 0 0,-15 18-1256 0 0,1 1 0 0 0,0 0 0 0 0,0 1 0 0 0,1 1 0 0 0,0 1 0 0 0,0 0 0 0 0,1 1 0 0 0,-1 1 0 0 0,8-1-337 0 0,-18 5 32 0 0,-1-1 1 0 0,1 1 0 0 0,-1 0-1 0 0,1 1 1 0 0,-1 0-1 0 0,1 0 1 0 0,-1 0-1 0 0,1 1 1 0 0,-1-1-1 0 0,0 2 1 0 0,0-1 0 0 0,0 1-1 0 0,0 0 1 0 0,0 0-1 0 0,-1 0 1 0 0,1 1-1 0 0,-1 0 1 0 0,0 0-1 0 0,0 0 1 0 0,0 1 0 0 0,-1 0-1 0 0,0 0 1 0 0,1 0-1 0 0,-2 0 1 0 0,1 1-33 0 0,3 5 19 0 0,0 0 0 0 0,0 1-1 0 0,-2 0 1 0 0,1 0 0 0 0,-2 0 0 0 0,1 1 0 0 0,-2 0 0 0 0,0 0 0 0 0,0 0 0 0 0,-1 0-1 0 0,0 13-18 0 0,0 3 12 0 0,-2 0-1 0 0,-1 0 0 0 0,-1 0 0 0 0,-2 0 1 0 0,-1 0-1 0 0,-1 0 0 0 0,-1-1 0 0 0,-2 0 1 0 0,-11 24-12 0 0,-136 233-176 0 0,128-238 158 0 0,27-47 5 0 0,1 0 41 0 0,0 0 37 0 0,0 0 35 0 0,0-12 258 0 0,3-8-321 0 0,0 0 0 0 0,1 0 0 0 0,1 0 0 0 0,1 1 0 0 0,0-1 0 0 0,2 1 0 0 0,0 1 0 0 0,1 0 0 0 0,10-15-37 0 0,7-7 37 0 0,1 1 0 0 0,3 1-1 0 0,1 2 1 0 0,1 1 0 0 0,9-5-37 0 0,-4 2-5 0 0,119-128 89 0 0,-108 131-127 0 0,-48 35 51 0 0,0 0-25 0 0,21 36-42 0 0,1 40 126 0 0,-18-58-67 0 0,-1 0 1 0 0,0 0 0 0 0,-1 0-1 0 0,-1 1 1 0 0,0-1-1 0 0,-2 1 1 0 0,0-1-1 0 0,-1 0 1 0 0,-1 1 0 0 0,-1-1-1 0 0,0 0 1 0 0,-1-1-1 0 0,-1 1 1 0 0,-2 2-1 0 0,-12 15-25 0 0,-1-1 1 0 0,-1-1-1 0 0,-2-1 1 0 0,-1-2-1 0 0,-8 7 25 0 0,13 1-325 0 0,47-69 452 0 0,60-84 50 0 0,66-141-32 0 0,-56 115-139 0 0,-96 139-11 0 0,1-1 0 0 0,-1 1 1 0 0,1-1-1 0 0,0 1 0 0 0,0 0 1 0 0,0 0-1 0 0,0 0 0 0 0,0 0 1 0 0,0 0-1 0 0,0 0 1 0 0,1 1-1 0 0,-1-1 0 0 0,1 1 1 0 0,0 0-1 0 0,-1-1 0 0 0,1 1 1 0 0,0 1-1 0 0,-1-1 0 0 0,1 0 1 0 0,0 0-1 0 0,0 1 0 0 0,0 0 1 0 0,0 0-1 0 0,0 0 1 0 0,2 0 4 0 0,29 50 45 0 0,-30-41-4 0 0,-1 0 0 0 0,-1 0 1 0 0,1 0-1 0 0,-1 0 0 0 0,-1 1 0 0 0,0-1 1 0 0,0 0-1 0 0,-1 1 0 0 0,0-1 0 0 0,-1 1 0 0 0,0-1 1 0 0,-1 3-42 0 0,-23 84 328 0 0,-73 167-95 0 0,96-255-417 0 0,-1-1 0 0 0,-1 0 0 0 0,1 0 0 0 0,-1 0-1 0 0,0 0 1 0 0,-1-1 0 0 0,0 0 0 0 0,0 0 0 0 0,0 0 0 0 0,-1 0-1 0 0,1-1 1 0 0,-3 1 184 0 0,-1 1-2711 0 0,6-3-5912 0 0,3-3-2654 0 0</inkml:trace>
  <inkml:trace contextRef="#ctx0" brushRef="#br0" timeOffset="2379.039">1771 309 9466 0 0,'0'0'2413'0'0,"0"0"-737"0"0,0 0-213 0 0,0 0 117 0 0,0 0 54 0 0,0 0-116 0 0,0 0-257 0 0,0 0-275 0 0,0 0-190 0 0,0 0-87 0 0,0 0-43 0 0,0 0-42 0 0,0 0-80 0 0,2-2-113 0 0,-65 34 650 0 0,46-21-1055 0 0,2 1-1 0 0,-1 0 0 0 0,2 1 0 0 0,0 0 0 0 0,0 2 1 0 0,1-1-1 0 0,1 2 0 0 0,1-1 0 0 0,-1 3-25 0 0,-32 59-1 0 0,27 15-186 0 0,17-90 186 0 0,1-1 0 0 0,-1 1 0 0 0,1-1 0 0 0,-1 1 0 0 0,1-1 0 0 0,0 1 1 0 0,-1-1-1 0 0,1 0 0 0 0,0 1 0 0 0,0-1 0 0 0,0 0 0 0 0,0 0 0 0 0,0 1 0 0 0,0-1 0 0 0,1 0 0 0 0,-1 0 0 0 0,0 0 0 0 0,1-1 0 0 0,-1 1 0 0 0,0 0 0 0 0,1 0 1 0 0,-1-1-1 0 0,1 1 0 0 0,-1-1 0 0 0,1 1 0 0 0,-1-1 0 0 0,1 0 0 0 0,-1 1 0 0 0,1-1 0 0 0,0 0 0 0 0,-1 0 0 0 0,1 0 0 0 0,-1 0 0 0 0,2-1 1 0 0,57-4 251 0 0,-46 0-204 0 0,-1-1-1 0 0,0 0 1 0 0,0-1 0 0 0,-1 0 0 0 0,0-1 0 0 0,0 0-1 0 0,-1-1 1 0 0,0 0 0 0 0,-1-1 0 0 0,1 0 0 0 0,2-6-47 0 0,54-45 85 0 0,142-101 134 0 0,-222 163 998 0 0,-13 21-1045 0 0,-21 33-102 0 0,41-33-65 0 0,0 0 1 0 0,2 0-1 0 0,1 1 1 0 0,0-1-1 0 0,2 1 1 0 0,0 0-1 0 0,2-1 1 0 0,1 1-1 0 0,0 0 1 0 0,2-1-1 0 0,0 0 1 0 0,2 0-1 0 0,0 0 1 0 0,1 0-1 0 0,6 9-5 0 0,-2 1 3 0 0,-1 1 0 0 0,-2 1-1 0 0,-2 0 1 0 0,0 0 0 0 0,-3 0-1 0 0,-1 1 1 0 0,-1-1 0 0 0,-2 1-1 0 0,-1-1 1 0 0,-2 1 0 0 0,-5 18-3 0 0,3-23 13 0 0,-2 0 0 0 0,-1-1-1 0 0,-1 0 1 0 0,-1-1 0 0 0,-2 0 0 0 0,-1-1 0 0 0,-1-1 0 0 0,-1 0 0 0 0,-1 0 0 0 0,-18 18-13 0 0,30-38 8 0 0,-1-1 0 0 0,0-1 0 0 0,0 1 1 0 0,0-1-1 0 0,0 0 0 0 0,-1 0 0 0 0,0-1 0 0 0,0 0 0 0 0,0 0 0 0 0,0 0 0 0 0,0-1 1 0 0,0 0-1 0 0,-1-1 0 0 0,1 1 0 0 0,0-2 0 0 0,-1 1 0 0 0,1-1 0 0 0,-1 0 1 0 0,0 0-1 0 0,1-1-8 0 0,2-1 8 0 0,0-1 1 0 0,0 1 0 0 0,0-1 0 0 0,1 0-1 0 0,-1 0 1 0 0,1-1 0 0 0,0 1 0 0 0,0-1-1 0 0,0 0 1 0 0,0 0 0 0 0,1 0 0 0 0,-1-1-1 0 0,1 1 1 0 0,0-1 0 0 0,1 0 0 0 0,-1 0-1 0 0,1 0 1 0 0,0 0 0 0 0,0 0 0 0 0,1 0-1 0 0,-1 0 1 0 0,1-1 0 0 0,0 1 0 0 0,1-1-1 0 0,-1 1 1 0 0,1-1 0 0 0,0-2-9 0 0,-1-14 5 0 0,1 0 1 0 0,1-1 0 0 0,2 1 0 0 0,0 0-1 0 0,0 0 1 0 0,2 1 0 0 0,1-1-1 0 0,1 1 1 0 0,1 0 0 0 0,0 1 0 0 0,2 0-1 0 0,0 0 1 0 0,1 1 0 0 0,1 0-1 0 0,1 1 1 0 0,1 1 0 0 0,0 0-1 0 0,17-15-5 0 0,104-99-817 0 0,-128 118-1352 0 0,-7 7-6656 0 0,0 6-3137 0 0</inkml:trace>
  <inkml:trace contextRef="#ctx0" brushRef="#br0" timeOffset="3318.323">2320 344 184 0 0,'0'0'2242'0'0,"0"0"-82"0"0,0 0 143 0 0,0 0 49 0 0,0 0-163 0 0,0 0-351 0 0,0 0-338 0 0,0 0-294 0 0,0 0-223 0 0,0 0-136 0 0,0 0-67 0 0,0 0-57 0 0,0 0-26 0 0,0 0-42 0 0,0 0-59 0 0,0 0-73 0 0,0 28 2759 0 0,-2-19-3131 0 0,0 1 0 0 0,-1-1 0 0 0,0 0 0 0 0,-1 0 0 0 0,0 0 0 0 0,0-1 0 0 0,-1 1 0 0 0,0-1 0 0 0,-1 0 0 0 0,1 0 0 0 0,-2-1 0 0 0,1 0 0 0 0,-1 0-1 0 0,-1 0-150 0 0,-6 10 96 0 0,-140 114 442 0 0,153-130-533 0 0,0 0-1 0 0,-1 1 0 0 0,1-1 1 0 0,0 0-1 0 0,0 0 1 0 0,0 1-1 0 0,0-1 0 0 0,0 1 1 0 0,0-1-1 0 0,0 1 0 0 0,0-1 1 0 0,1 1-1 0 0,-1 0 0 0 0,0-1 1 0 0,1 1-1 0 0,0 0 1 0 0,-1 0-1 0 0,1-1 0 0 0,0 1 1 0 0,0 0-1 0 0,0 0 0 0 0,0-1 1 0 0,0 1-1 0 0,0 0 1 0 0,0 0-1 0 0,1-1 0 0 0,-1 1 1 0 0,1 0-1 0 0,-1 0 0 0 0,1-1 1 0 0,0 1-1 0 0,0-1 1 0 0,0 1-1 0 0,-1-1 0 0 0,1 1 1 0 0,1-1-1 0 0,-1 1 0 0 0,0-1 1 0 0,0 0-1 0 0,0 0 0 0 0,1 0 1 0 0,-1 1-1 0 0,1-1 1 0 0,-1 0-1 0 0,1-1 0 0 0,-1 1 1 0 0,1 0-1 0 0,-1 0 0 0 0,1-1 1 0 0,0 1-1 0 0,0-1 1 0 0,-1 1-1 0 0,1-1 0 0 0,1 0-4 0 0,157 36 242 0 0,19-5-184 0 0,-123-13-22 0 0,-56-18-57 0 0,0 0 28 0 0,0 0 3 0 0,0 0 5 0 0,1-5 49 0 0,-1 0 0 0 0,0-1 0 0 0,0 1 1 0 0,-1 0-1 0 0,0-1 0 0 0,0 1 0 0 0,0 0 0 0 0,0 0 0 0 0,-1 0 0 0 0,0 0 0 0 0,0 0 1 0 0,0 0-1 0 0,0 1 0 0 0,-1-1 0 0 0,0 1 0 0 0,0-1 0 0 0,0 1 0 0 0,-1 0 0 0 0,1 0 1 0 0,-3-1-65 0 0,-11-19 129 0 0,-21-35-18 0 0,-42-87 37 0 0,55-22-156 0 0,22 108-124 0 0,-14 22-922 0 0,-9 46-3992 0 0,15 3 1736 0 0,3-3-3158 0 0,1 0-5375 0 0</inkml:trace>
  <inkml:trace contextRef="#ctx0" brushRef="#br0" timeOffset="4199.456">2511 247 9898 0 0,'0'0'2255'0'0,"0"0"-414"0"0,0 0-218 0 0,0 0-131 0 0,0 0-177 0 0,0 0-223 0 0,0 0-258 0 0,0 0-189 0 0,0 0-109 0 0,0 0-58 0 0,0 0-34 0 0,0 0-40 0 0,2 2-24 0 0,1 3-213 0 0,-1 0-1 0 0,1 0 1 0 0,-1 1 0 0 0,0-1 0 0 0,0 1-1 0 0,-1 0 1 0 0,0 0 0 0 0,0-1-1 0 0,0 1 1 0 0,-1 0 0 0 0,1 0 0 0 0,-1 0-1 0 0,-1 0 1 0 0,1 0 0 0 0,-1-1-1 0 0,0 2-166 0 0,0 14 234 0 0,0 141 159 0 0,1-159-379 0 0,1 0-1 0 0,0 0 1 0 0,0 0 0 0 0,1 0 0 0 0,-1 0-1 0 0,1-1 1 0 0,-1 1 0 0 0,1 0 0 0 0,0-1-1 0 0,0 1 1 0 0,0-1 0 0 0,0 1 0 0 0,1-1-1 0 0,-1 0 1 0 0,0 0 0 0 0,1 0 0 0 0,0 0-1 0 0,-1-1 1 0 0,1 1 0 0 0,0-1-1 0 0,0 1 1 0 0,0-1 0 0 0,0 0 0 0 0,0 0-1 0 0,0 0 1 0 0,0-1 0 0 0,0 1 0 0 0,1-1-1 0 0,-1 0 1 0 0,0 1 0 0 0,0-2 0 0 0,0 1-1 0 0,1 0 1 0 0,-1 0 0 0 0,0-1 0 0 0,0 0-1 0 0,0 0 1 0 0,0 0 0 0 0,0 0 0 0 0,0 0-1 0 0,0-1 1 0 0,0 1 0 0 0,0-1-1 0 0,-1 1 1 0 0,1-1 0 0 0,-1 0 0 0 0,1 0-1 0 0,-1-1 1 0 0,0 1 0 0 0,0 0 0 0 0,0-1-1 0 0,0 1 1 0 0,1-2-14 0 0,10-12 124 0 0,-1 1-1 0 0,0-2 1 0 0,-2 1 0 0 0,0-1-1 0 0,0-1 1 0 0,-2 0-1 0 0,0-1 1 0 0,-1 1 0 0 0,2-13-124 0 0,24-54 299 0 0,5 32-144 0 0,-36 80 212 0 0,1 285-55 0 0,3 161-148 0 0,-6-431-161 0 0,-3-1 0 0 0,-1 0 0 0 0,-2 1 0 0 0,-2-2 0 0 0,-1 1 0 0 0,-3-1 0 0 0,-1-1 0 0 0,-11 24-3 0 0,22-57 5 0 0,-1 1-1 0 0,0-1 1 0 0,1-1 0 0 0,-2 1-1 0 0,1 0 1 0 0,-1-1 0 0 0,0 0-1 0 0,0 1 1 0 0,0-2 0 0 0,-1 1-1 0 0,0 0 1 0 0,0-1 0 0 0,0 0-1 0 0,0 0 1 0 0,-1 0 0 0 0,1-1-1 0 0,-1 0 1 0 0,0 0 0 0 0,0-1-1 0 0,0 1 1 0 0,0-1 0 0 0,-1 0-1 0 0,1-1 1 0 0,-1 0 0 0 0,1 0-1 0 0,-1 0 1 0 0,1-1 0 0 0,-1 1-1 0 0,1-2 1 0 0,-4 1-5 0 0,5-3 6 0 0,0-1-1 0 0,0 1 1 0 0,0-1-1 0 0,1 0 1 0 0,-1 0 0 0 0,1 0-1 0 0,0 0 1 0 0,0-1 0 0 0,0 0-1 0 0,1 0 1 0 0,-1 0-1 0 0,1 0 1 0 0,1 0 0 0 0,-1-1-1 0 0,1 1 1 0 0,0-1-1 0 0,0 0 1 0 0,0 1 0 0 0,1-1-1 0 0,0 0 1 0 0,0 0 0 0 0,0 0-1 0 0,1 0 1 0 0,0-3-6 0 0,-1-5 1 0 0,1 0 0 0 0,0-1 0 0 0,0 1 0 0 0,2 0 0 0 0,0 0 1 0 0,0-1-1 0 0,2 2 0 0 0,-1-1 0 0 0,2 0 0 0 0,0 1 0 0 0,0 0 0 0 0,2 0 0 0 0,6-11-1 0 0,0 3-12 0 0,0 1 0 0 0,2 1 0 0 0,1 0 0 0 0,0 1 0 0 0,1 0 0 0 0,1 1 0 0 0,0 2 0 0 0,1-1-1 0 0,1 2 1 0 0,1 1 0 0 0,0 1 0 0 0,3-1 12 0 0,73-14-653 0 0,-66 26-1740 0 0,-20 1-8291 0 0,-8 0-1718 0 0</inkml:trace>
  <inkml:trace contextRef="#ctx0" brushRef="#br0" timeOffset="5266.839">1929 355 0 0 0,'0'0'528'0'0,"0"0"190"0"0,0 0 22 0 0,0 0-84 0 0,0 0-135 0 0,0 0-162 0 0,0 0-131 0 0,0 0-70 0 0,0 0-38 0 0,0 0-36 0 0,4-9-68 0 0,-2 7-3960 0 0,0 2 3760 0 0</inkml:trace>
  <inkml:trace contextRef="#ctx0" brushRef="#br0" timeOffset="6667.606">1702 297 0 0 0,'0'0'256'0'0,"5"0"211"0"0,22 0 1459 0 0,-5-16 6185 0 0,1-2-5348 0 0,-14 13-2224 0 0,1 0 0 0 0,-1 1 0 0 0,1-1-1 0 0,0 2 1 0 0,1 0 0 0 0,-1 0 0 0 0,1 1 0 0 0,-1 0 0 0 0,1 0 0 0 0,0 1 0 0 0,2 1-539 0 0,35 7 1052 0 0,-2 20 1065 0 0,-46-26-2012 0 0,0-1 4 0 0,0 0 26 0 0,2 30 2951 0 0,0 8-2230 0 0,-2-37-816 0 0,-4 23 215 0 0,0-24-2068 0 0,0-1-1341 0 0,-1 1-4571 0 0,3 0-4348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0:59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24 3345 0 0,'0'0'1829'0'0,"0"0"-23"0"0,0 0-35 0 0,0 0 95 0 0,0 0 112 0 0,0 0-17 0 0,0 0-207 0 0,0 0-298 0 0,0 0-267 0 0,0 0-192 0 0,0 0-95 0 0,-13-4-99 0 0,-39-11-139 0 0,39 11-95 0 0,13 4-102 0 0,0 0-88 0 0,0 0-46 0 0,0 0-47 0 0,0 0-53 0 0,0 32 736 0 0,-25 417 630 0 0,26-230-1344 0 0,-1-210-251 0 0,0-1-1 0 0,0 0 1 0 0,1 1-1 0 0,1-1 1 0 0,-1 0-1 0 0,1 0 0 0 0,1 0 1 0 0,0 0-1 0 0,0 0 1 0 0,0 0-1 0 0,1-1 1 0 0,0 0-1 0 0,0 0 1 0 0,1 0-1 0 0,5 6-3 0 0,-7-12 8 0 0,0 0-1 0 0,0 0 1 0 0,0 0-1 0 0,0-1 1 0 0,1 1 0 0 0,-1-1-1 0 0,0 0 1 0 0,0 0-1 0 0,0 0 1 0 0,0 0 0 0 0,1-1-1 0 0,-1 1 1 0 0,0-1-1 0 0,0 0 1 0 0,0 0-1 0 0,0 0 1 0 0,0 0 0 0 0,0-1-1 0 0,0 1 1 0 0,-1-1-1 0 0,1 0 1 0 0,0 1-1 0 0,-1-1 1 0 0,1 0 0 0 0,-1-1-1 0 0,0 1 1 0 0,0 0-1 0 0,1-1-7 0 0,23-27 64 0 0,-1 0 1 0 0,-1-2-1 0 0,-2 0 0 0 0,-1-1 0 0 0,-2-2 0 0 0,-1 0 1 0 0,4-14-65 0 0,8-14 77 0 0,-28 57-65 0 0,-2 5-25 0 0,0 1-10 0 0,3 15-141 0 0,20 54 131 0 0,-17-47 27 0 0,0-1 0 0 0,2 0 0 0 0,0-1-1 0 0,2 1 1 0 0,0-2 0 0 0,1 1-1 0 0,1-2 1 0 0,0 1 0 0 0,3 0 6 0 0,-8-13 2 0 0,-1-1 0 0 0,1 0 1 0 0,0 0-1 0 0,1-1 0 0 0,-1 1 1 0 0,1-2-1 0 0,0 1 1 0 0,0-1-1 0 0,0 0 0 0 0,0-1 1 0 0,0 0-1 0 0,1 0 0 0 0,-1-1 1 0 0,1 0-1 0 0,-1 0 1 0 0,1-1-1 0 0,-1 0 0 0 0,4-1-2 0 0,-3-2 27 0 0,-1 0 1 0 0,1-1-1 0 0,0 0 0 0 0,-1 0 0 0 0,0-1 0 0 0,0 0 1 0 0,0-1-1 0 0,-1 1 0 0 0,1-2 0 0 0,-2 1 0 0 0,1-1 1 0 0,-1 0-1 0 0,0 0 0 0 0,0-1 0 0 0,-1 1 0 0 0,0-1 1 0 0,0-1-1 0 0,0-1-27 0 0,21-32 108 0 0,-2 0 1 0 0,-2-1-1 0 0,-2-2 1 0 0,-2 0 0 0 0,-2-1-1 0 0,-2 0 1 0 0,-2-1-1 0 0,-3-1 1 0 0,-1 0 0 0 0,-2 0-1 0 0,-3-1 1 0 0,-1-10-109 0 0,-15 27-500 0 0,12 32-2 0 0,1 31-2843 0 0,0 19-509 0 0,2-16-3891 0 0,0-18-3628 0 0</inkml:trace>
  <inkml:trace contextRef="#ctx0" brushRef="#br0" timeOffset="418.282">1156 671 10450 0 0,'0'0'1450'0'0,"0"0"-525"0"0,0 0-163 0 0,0 0 162 0 0,0 0 264 0 0,0 0 134 0 0,0 0-51 0 0,0 0-102 0 0,0 0-132 0 0,0 0-150 0 0,0 0-130 0 0,0 0-123 0 0,28-12-90 0 0,85-39-75 0 0,-63 10 310 0 0,-45 35-693 0 0,0 0 0 0 0,-1-1-1 0 0,0 1 1 0 0,0-1 0 0 0,-1 0 0 0 0,0 0 0 0 0,0 0-1 0 0,-1-1 1 0 0,1 1 0 0 0,-2-1 0 0 0,1 1 0 0 0,-1-1 0 0 0,0 1-1 0 0,-1-1 1 0 0,1 0 0 0 0,-2 0 0 0 0,1 1 0 0 0,-1-1-1 0 0,0 0 1 0 0,-2-4-86 0 0,0 9 4 0 0,-1 0 0 0 0,1 0 0 0 0,-1 0 0 0 0,1 1-1 0 0,-1-1 1 0 0,0 1 0 0 0,0 0 0 0 0,0 0 0 0 0,0 1 0 0 0,0-1-1 0 0,-1 1 1 0 0,1 0 0 0 0,0 0 0 0 0,-1 0 0 0 0,1 1 0 0 0,0-1-1 0 0,-1 1 1 0 0,1 0 0 0 0,-1 1 0 0 0,1-1 0 0 0,-1 1 0 0 0,1 0-1 0 0,0 0 1 0 0,-1 0-4 0 0,-6 4-13 0 0,0 0-1 0 0,1 1 0 0 0,0 1 0 0 0,0-1 1 0 0,1 2-1 0 0,-1-1 0 0 0,2 1 1 0 0,-1 1-1 0 0,1-1 0 0 0,0 1 0 0 0,1 1 1 0 0,0-1-1 0 0,-4 9 14 0 0,9-15-3 0 0,-10 13 2 0 0,1 1 1 0 0,1 0-1 0 0,0 0 1 0 0,2 1-1 0 0,0 0 1 0 0,1 1-1 0 0,0 0 0 0 0,2 0 1 0 0,0 0-1 0 0,1 1 1 0 0,1-1-1 0 0,0 16 1 0 0,5-27 20 0 0,-1-1-1 0 0,1 0 1 0 0,1 1-1 0 0,0-1 1 0 0,0 0-1 0 0,0 0 0 0 0,0-1 1 0 0,1 1-1 0 0,1-1 1 0 0,-1 0-1 0 0,1 0 1 0 0,0 0-1 0 0,0 0 1 0 0,0-1-1 0 0,1 0 1 0 0,0 0-1 0 0,0-1 0 0 0,0 1 1 0 0,1-1-1 0 0,0-1 1 0 0,-1 1-1 0 0,1-1 1 0 0,0 0-1 0 0,1-1 1 0 0,-1 1-1 0 0,0-2 1 0 0,1 1-1 0 0,-1-1 0 0 0,1 0 1 0 0,-1 0-1 0 0,1-1 1 0 0,0 0-1 0 0,-1-1 1 0 0,8-1-20 0 0,-11 2 14 0 0,11 2 6 0 0,0-2-1 0 0,0 0 1 0 0,0-1 0 0 0,1 0-1 0 0,-1-1 1 0 0,0-1-1 0 0,-1-1 1 0 0,1 0-1 0 0,-1 0 1 0 0,1-2 0 0 0,-1 0-1 0 0,5-3-19 0 0,-9 2-597 0 0,21-14-135 0 0,-15 3-8785 0 0,-13 14-2719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1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24 1088 0 0,'0'0'1738'0'0,"0"0"-119"0"0,0 0 149 0 0,0 0 247 0 0,0 0 183 0 0,0 0-4 0 0,0 0-216 0 0,0 0-353 0 0,0 0-374 0 0,0 0-265 0 0,0 0-194 0 0,0 0-137 0 0,0 0-74 0 0,1-4-67 0 0,6-11-61 0 0,-6 11-45 0 0,-1 4-74 0 0,0 0-89 0 0,-2 20 739 0 0,-58 110-390 0 0,-92 198-361 0 0,26-67-666 0 0,118-239 265 0 0,5-14-4476 0 0,83-169 1255 0 0,83-257 1644 0 0,-119 274 5384 0 0,-40 137-541 0 0,-5 18-846 0 0,0-7-2818 0 0,-27 215 1789 0 0,28-195-1140 0 0,1 0 0 0 0,2 1 0 0 0,0-1 0 0 0,2 0 0 0 0,0-1 0 0 0,2 1 1 0 0,1-1-1 0 0,0 0 0 0 0,3 2-83 0 0,0-1 37 0 0,-10-17-23 0 0,1 0 0 0 0,0 0 0 0 0,1 0 0 0 0,0 0 0 0 0,0 0 0 0 0,0-1 0 0 0,1 1 0 0 0,0-1 0 0 0,0 0 0 0 0,1 0 0 0 0,0 0 0 0 0,0 0 0 0 0,0-1 0 0 0,0 0 0 0 0,1 0 0 0 0,0-1 0 0 0,0 1 0 0 0,0-1 0 0 0,1-1 0 0 0,-1 1 0 0 0,1-1 0 0 0,0 0 0 0 0,0-1 0 0 0,0 1 0 0 0,0-1 0 0 0,1-1-14 0 0,-1-3 69 0 0,0-1 0 0 0,1 0 0 0 0,-1 0 0 0 0,-1-1 0 0 0,1 0 0 0 0,0 0 1 0 0,-1-1-1 0 0,0 0 0 0 0,0 0 0 0 0,0 0 0 0 0,-1-1 0 0 0,0 1 0 0 0,0-1 0 0 0,0-1 0 0 0,-1 1 0 0 0,0-1 0 0 0,1-2-69 0 0,86-141 771 0 0,-78 126-681 0 0,-2 0 0 0 0,0-1 0 0 0,-1 0 0 0 0,-2-1 0 0 0,0-1 0 0 0,-2 1 0 0 0,-1-1 0 0 0,-1 0 0 0 0,-1 0 0 0 0,-2 0 1 0 0,-1-22-91 0 0,-27 6-577 0 0,24 71-2458 0 0,2-10 1709 0 0,2 23-3284 0 0,6-17-4341 0 0,-3-16-155 0 0</inkml:trace>
  <inkml:trace contextRef="#ctx0" brushRef="#br0" timeOffset="334.597">1065 213 6273 0 0,'0'0'2045'0'0,"0"0"-476"0"0,0 0-274 0 0,0 0-17 0 0,0 0 36 0 0,0 0-33 0 0,0 0-119 0 0,0 0-190 0 0,0 0-174 0 0,-17 33-116 0 0,-51 103-96 0 0,39-44 271 0 0,27-87-814 0 0,0 0-1 0 0,1 1 0 0 0,-1-1 0 0 0,1 0 1 0 0,0 0-1 0 0,1 1 0 0 0,-1-1 0 0 0,1 1 0 0 0,0-1 1 0 0,0 1-1 0 0,1-1 0 0 0,-1 1 0 0 0,1-1 1 0 0,1 0-1 0 0,-1 0 0 0 0,1 1 0 0 0,0-1 1 0 0,0 0-1 0 0,0 0 0 0 0,1 0 0 0 0,-1-1 1 0 0,1 1-1 0 0,0-1 0 0 0,1 1 0 0 0,-1-1 1 0 0,1 0-1 0 0,0 0 0 0 0,0-1 0 0 0,0 1 1 0 0,0-1-1 0 0,1 0 0 0 0,-1 0 0 0 0,1 0 1 0 0,0-1-1 0 0,0 1 0 0 0,0-1 0 0 0,4 1-42 0 0,-1-3 141 0 0,1 1-1 0 0,0-1 1 0 0,-1 0-1 0 0,1-1 0 0 0,0 0 1 0 0,-1-1-1 0 0,1 0 1 0 0,-1 0-1 0 0,0 0 1 0 0,0-1-1 0 0,0-1 0 0 0,0 1 1 0 0,0-1-1 0 0,0-1 1 0 0,-1 1-1 0 0,0-1 1 0 0,0 0-1 0 0,0-1 0 0 0,-1 0 1 0 0,6-6-141 0 0,-1 1 119 0 0,0 0 1 0 0,0-1-1 0 0,-1 0 1 0 0,-1-1-1 0 0,0 0 1 0 0,-1 0-1 0 0,0-1 0 0 0,-1 0 1 0 0,-1-1-1 0 0,0 1 1 0 0,-1-1-1 0 0,0 0 1 0 0,-1-1-1 0 0,-1 1 1 0 0,0-1-1 0 0,-1-7-119 0 0,-1 15 4 0 0,0 0-1 0 0,-1 0 1 0 0,0 0-1 0 0,-1 0 1 0 0,0-1 0 0 0,0 1-1 0 0,0 0 1 0 0,-1 0-1 0 0,-1 1 1 0 0,1-1-1 0 0,-1 0 1 0 0,0 1 0 0 0,-1 0-1 0 0,0-1 1 0 0,0 1-1 0 0,0 1 1 0 0,-1-1 0 0 0,0 1-1 0 0,-1 0 1 0 0,1 0-1 0 0,-1 0 1 0 0,0 1 0 0 0,0-1-1 0 0,-1 2 1 0 0,0-1-1 0 0,-2 0-3 0 0,2 1-113 0 0,1 1 0 0 0,-2 0-1 0 0,1 0 1 0 0,0 1 0 0 0,0 0-1 0 0,-1 1 1 0 0,1-1-1 0 0,-1 2 1 0 0,1-1 0 0 0,-1 1-1 0 0,0 0 1 0 0,1 0 0 0 0,-1 1-1 0 0,1 0 1 0 0,-1 0 0 0 0,1 1-1 0 0,-1 0 1 0 0,1 0 0 0 0,0 1-1 0 0,0 0 1 0 0,0 0-1 0 0,0 1 1 0 0,1 0 0 0 0,-1 0-1 0 0,1 0 1 0 0,0 1 0 0 0,0 0-1 0 0,1 0 1 0 0,-1 0 0 0 0,1 1-1 0 0,-3 4 114 0 0,-11 10-1180 0 0,-15 17-4580 0 0,20-14-4249 0 0</inkml:trace>
  <inkml:trace contextRef="#ctx0" brushRef="#br0" timeOffset="876.544">1522 294 7602 0 0,'0'0'2157'0'0,"0"0"-488"0"0,0 0-200 0 0,0 0 141 0 0,0 0 74 0 0,0 0-138 0 0,0 0-270 0 0,0 0-378 0 0,0 0-311 0 0,0 0-181 0 0,0 0-119 0 0,0 0-81 0 0,0 0-48 0 0,-2 6-7 0 0,0 6-14 0 0,-9 108 773 0 0,11-117-888 0 0,1 1 0 0 0,-1-1 0 0 0,1 0 0 0 0,0 0 0 0 0,0 0 0 0 0,0 0 0 0 0,0 0 0 0 0,1 0 0 0 0,-1 0 0 0 0,1 0 0 0 0,0 0 0 0 0,0 0 0 0 0,0-1-1 0 0,0 1 1 0 0,0-1 0 0 0,0 0 0 0 0,1 1 0 0 0,-1-1 0 0 0,1 0 0 0 0,-1 0 0 0 0,1-1 0 0 0,0 1 0 0 0,0 0 0 0 0,0-1 0 0 0,0 0 0 0 0,0 0 0 0 0,0 0 0 0 0,0 0 0 0 0,1 0 0 0 0,-1-1 0 0 0,0 1 0 0 0,0-1 0 0 0,1 0 0 0 0,-1 0 0 0 0,0 0 0 0 0,1 0-22 0 0,5 1 132 0 0,0-1 0 0 0,1 0 0 0 0,-1-1 0 0 0,0 1 0 0 0,0-2 0 0 0,0 1 1 0 0,0-1-1 0 0,-1-1 0 0 0,1 1 0 0 0,0-2 0 0 0,-1 1 0 0 0,0-1 0 0 0,0 0 0 0 0,0-1 0 0 0,5-4-132 0 0,141-153 1124 0 0,-124 125-1017 0 0,-34 79-193 0 0,3-38 94 0 0,-2 2-12 0 0,0 0 0 0 0,1 0-1 0 0,-1 0 1 0 0,1 1 0 0 0,1-1-1 0 0,-1 0 1 0 0,1 1 0 0 0,0-1-1 0 0,1 1 1 0 0,-1 0 0 0 0,1-1 0 0 0,1 1-1 0 0,-1-1 1 0 0,1 1 0 0 0,0-1-1 0 0,1 1 1 0 0,-1-1 0 0 0,1 0-1 0 0,1 1 1 0 0,-1-1 0 0 0,1 0-1 0 0,0 0 1 0 0,0-1 0 0 0,1 1-1 0 0,0-1 1 0 0,0 0 0 0 0,0 0 0 0 0,0 0-1 0 0,1 0 1 0 0,0-1 0 0 0,0 1-1 0 0,1-1 5 0 0,2 0 37 0 0,1 0 0 0 0,0 0-1 0 0,0-1 1 0 0,0 0-1 0 0,1-1 1 0 0,-1 0 0 0 0,1 0-1 0 0,-1-1 1 0 0,1 0-1 0 0,-1-1 1 0 0,1 0 0 0 0,0-1-1 0 0,-1 1 1 0 0,1-2-1 0 0,-1 0 1 0 0,1 0 0 0 0,-1 0-1 0 0,0-1 1 0 0,0-1 0 0 0,0 0-1 0 0,0 0 1 0 0,-1 0-1 0 0,1-1 1 0 0,-1 0 0 0 0,-1-1-1 0 0,1 0 1 0 0,-1 0-1 0 0,0-1 1 0 0,0 0 0 0 0,0 0-1 0 0,4-7-36 0 0,1-8 110 0 0,0-1-1 0 0,-2 0 1 0 0,0-1 0 0 0,-2 0-1 0 0,0-1 1 0 0,1-12-110 0 0,-7 27-20 0 0,6-118-1875 0 0,-14 111-301 0 0,-3 7-5632 0 0,8 6-4189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3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50 155 1712 0 0,'0'0'2280'0'0,"0"0"-116"0"0,0 0-89 0 0,0 0-45 0 0,0 0 1 0 0,0 0-140 0 0,0 0-196 0 0,0 0-280 0 0,0 0-231 0 0,0 0-151 0 0,0 0-129 0 0,0 0-101 0 0,0 0-106 0 0,-2-4-81 0 0,1 3-272 0 0,-5-7-447 0 0,4 1 3294 0 0,-22 96-2051 0 0,20-69-1114 0 0,0 0 1 0 0,1 0-1 0 0,1 0 1 0 0,1 1 0 0 0,1-1-1 0 0,0 0 1 0 0,2 1-1 0 0,0-1 1 0 0,2 0-1 0 0,0 0 1 0 0,3 7-27 0 0,-5-22 10 0 0,0 0 0 0 0,1 0 1 0 0,-1-1-1 0 0,1 1 0 0 0,0-1 0 0 0,0 0 0 0 0,0 0 1 0 0,1 0-1 0 0,0 0 0 0 0,-1-1 0 0 0,1 1 1 0 0,0-1-1 0 0,1 0 0 0 0,-1 0 0 0 0,1 0 0 0 0,-1-1 1 0 0,1 0-1 0 0,0 0 0 0 0,0 0 0 0 0,0 0 1 0 0,0-1-1 0 0,0 1 0 0 0,0-2 0 0 0,0 1 0 0 0,0 0 1 0 0,1-1-1 0 0,-1 0 0 0 0,0 0 0 0 0,0 0 1 0 0,0-1-1 0 0,1 0 0 0 0,-1 0 0 0 0,0 0 0 0 0,0-1 1 0 0,0 0-1 0 0,3-1-10 0 0,15-10 87 0 0,-1-2 1 0 0,0 0-1 0 0,-1-2 0 0 0,-1 0 1 0 0,0-1-1 0 0,-2-1 0 0 0,0-1 1 0 0,1-3-88 0 0,45-47 69 0 0,-57 109-172 0 0,-8-3 78 0 0,-1-28 19 0 0,1 0 0 0 0,0 1 0 0 0,0-1 0 0 0,1 0 0 0 0,0 0 1 0 0,0 1-1 0 0,1-1 0 0 0,0 0 0 0 0,1 0 0 0 0,-1 0 0 0 0,2 0 0 0 0,-1 0 0 0 0,1 0 1 0 0,0 0-1 0 0,1-1 0 0 0,-1 0 0 0 0,2 1 0 0 0,-1-1 0 0 0,1-1 0 0 0,0 1 1 0 0,0-1-1 0 0,2 2 6 0 0,0-6-3 0 0,-1 0 0 0 0,1 0 0 0 0,-1 0 0 0 0,1-1 0 0 0,0 0 0 0 0,0 0 0 0 0,0-1 0 0 0,-1 0 0 0 0,1 0 0 0 0,0 0 0 0 0,0-1 0 0 0,3-1 3 0 0,-3-1 17 0 0,1 0 0 0 0,-1-1 1 0 0,1 0-1 0 0,-1-1 0 0 0,-1 1 1 0 0,1-1-1 0 0,-1-1 0 0 0,1 1 1 0 0,-2-1-1 0 0,1 0 0 0 0,0 0 1 0 0,0-3-18 0 0,17-19 32 0 0,-1-1 1 0 0,-2 0 0 0 0,-1-2 0 0 0,-1 0-1 0 0,-2-1 1 0 0,-1-1 0 0 0,-2 0 0 0 0,-1-1-1 0 0,-1 0 1 0 0,-2-1 0 0 0,2-25-33 0 0,-1-38 54 0 0,-10 98-36 0 0,-2 2-207 0 0,0 1 1 0 0,0-1 0 0 0,0 1-1 0 0,0 0 1 0 0,1 0 0 0 0,-1 0-1 0 0,1 0 1 0 0,0 0-1 0 0,0 0 1 0 0,0 0 0 0 0,0 1-1 0 0,0-1 1 0 0,1 0-1 0 0,0 0 1 0 0,-1 1 0 0 0,1-1-1 0 0,0 0 1 0 0,1 1 0 0 0,-1-1-1 0 0,0 0 1 0 0,2 3 188 0 0,-2 1-943 0 0,1 7-1526 0 0,3-5-3143 0 0,-2-2-6052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4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7658 0 0,'0'0'5105'0'0,"0"0"-3006"0"0,0 0-982 0 0,0 0-40 0 0,0 0 76 0 0,0 0-3 0 0,0 0-94 0 0,0 0-209 0 0,0 0-251 0 0,0 0-179 0 0,0 0-135 0 0,0 0-73 0 0,-3 32-75 0 0,-8 101-58 0 0,8-68-55 0 0,16-46-1388 0 0,-2-18-5577 0 0,-10-1-2253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4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12387 0 0,'0'0'816'0'0,"0"0"-528"0"0,0 0-288 0 0,0 0-152 0 0,0 0-264 0 0,0 0-696 0 0,0 0-1137 0 0,0 0-1856 0 0,0 0-1352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4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1 4081 0 0,'0'0'3774'0'0,"0"0"-1312"0"0,0 0-515 0 0,0 0-29 0 0,0 0-138 0 0,0 0-198 0 0,0 0-231 0 0,0 0-295 0 0,0 0-261 0 0,0 0-183 0 0,0 0-172 0 0,0 0-140 0 0,0 0-111 0 0,-6 3-70 0 0,-145 90 991 0 0,149-91-1110 0 0,-1 1 0 0 0,1-1 0 0 0,0 1 0 0 0,0-1 0 0 0,0 1 0 0 0,1 0 0 0 0,-1 0 0 0 0,0 0 0 0 0,1 0 0 0 0,0 0 0 0 0,0 0 0 0 0,0 0 0 0 0,0 0 0 0 0,1 0 0 0 0,-1 1 0 0 0,1-1 0 0 0,-1 0 0 0 0,1 0 0 0 0,0 1 0 0 0,1-1 0 0 0,-1 0 0 0 0,0 0 0 0 0,1 1 0 0 0,0-1 0 0 0,0 0 0 0 0,0 0 0 0 0,0 0 0 0 0,0 0 0 0 0,1 0 0 0 0,-1 0 0 0 0,42 32 93 0 0,60 38 665 0 0,-97-67-648 0 0,-1 1 1 0 0,0-1 0 0 0,0 1 0 0 0,-1 0 0 0 0,0 1-1 0 0,0-1 1 0 0,0 1 0 0 0,-1-1 0 0 0,0 1 0 0 0,-1 0-1 0 0,0 0 1 0 0,1 9-111 0 0,-3-11 50 0 0,0 0 0 0 0,0 0 0 0 0,-1 0 0 0 0,0 0-1 0 0,0 0 1 0 0,-1 0 0 0 0,0 0 0 0 0,0 0 0 0 0,0-1 0 0 0,-1 1 0 0 0,1-1 0 0 0,-1 1-1 0 0,-1-1 1 0 0,1 0 0 0 0,-1 0 0 0 0,0 0 0 0 0,0-1 0 0 0,0 1 0 0 0,-1-1 0 0 0,1 0-1 0 0,-1 0 1 0 0,0-1 0 0 0,0 0 0 0 0,-1 1 0 0 0,1-2 0 0 0,-1 1 0 0 0,1-1-1 0 0,-4 2-49 0 0,-9 5-253 0 0,1 0-1 0 0,-2-2 1 0 0,1 0-1 0 0,-1 0 0 0 0,0-2 1 0 0,0-1-1 0 0,-1 0 0 0 0,1-1 1 0 0,-1-1-1 0 0,1-1 1 0 0,-6-1 253 0 0,15-17-5593 0 0,12-1-5274 0 0,1 11 3024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5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0 11851 0 0,'0'0'1955'0'0,"0"0"-230"0"0,0 0-254 0 0,0 0-126 0 0,0 0-76 0 0,0 0-115 0 0,0 0-150 0 0,0 0-146 0 0,0 0-166 0 0,0 0-154 0 0,0 0-131 0 0,0 0-93 0 0,-10 4-40 0 0,-27 14 18 0 0,35-16-238 0 0,1 1 1 0 0,0-1-1 0 0,-1 0 0 0 0,1 1 0 0 0,0-1 0 0 0,0 0 0 0 0,0 1 0 0 0,1-1 0 0 0,-1 1 0 0 0,1 0 1 0 0,-1-1-1 0 0,1 1 0 0 0,0-1 0 0 0,0 1 0 0 0,0 0 0 0 0,0-1 0 0 0,0 1 0 0 0,1 0 0 0 0,-1-1 1 0 0,2 3-55 0 0,-2-1 72 0 0,49 136 1455 0 0,-35-88-1397 0 0,-3 0 1 0 0,-3 1-1 0 0,-2 1 0 0 0,-2-1 0 0 0,-2 13-130 0 0,-22 261 108 0 0,5-130-79 0 0,15-195-29 0 0,0-1-1 0 0,0 1 1 0 0,0 0-1 0 0,0 0 1 0 0,0 0-1 0 0,0 0 1 0 0,0 0-1 0 0,1 0 1 0 0,-1-1-1 0 0,0 1 1 0 0,1 0-1 0 0,0 0 1 0 0,-1-1-1 0 0,1 1 1 0 0,0 0-1 0 0,0-1 1 0 0,0 1-1 0 0,0 0 1 0 0,0-1-1 0 0,0 0 1 0 0,1 1-1 0 0,-1-1 1 0 0,1 0-1 0 0,-1 1 1 0 0,0-1-1 0 0,1 0 0 0 0,0 0 1 0 0,-1 0-1 0 0,1 0 1 0 0,0-1-1 0 0,-1 1 1 0 0,1 0-1 0 0,0-1 1 0 0,0 1-1 0 0,0-1 1 0 0,0 0 0 0 0,6-2 1 0 0,-1 0 0 0 0,1-1 0 0 0,0 0 0 0 0,-1-1-1 0 0,0 0 1 0 0,0 0 0 0 0,0-1 0 0 0,0 1 0 0 0,-1-1 0 0 0,0-1 0 0 0,0 1 0 0 0,0-1 0 0 0,0 0 0 0 0,-1-1 0 0 0,0 1 0 0 0,0-2-1 0 0,6-5 9 0 0,196-213 77 0 0,-201 220-79 0 0,-4 3-12 0 0,0 0 0 0 0,1 0-1 0 0,0 0 1 0 0,-1 1 0 0 0,1-1 0 0 0,0 1 0 0 0,0-1 0 0 0,1 1 0 0 0,-1 0 0 0 0,0 0 0 0 0,1 0 0 0 0,-1 1 0 0 0,1-1 0 0 0,0 1 0 0 0,-1 0 0 0 0,4-1 5 0 0,1 38 8 0 0,-26 109 17 0 0,11-114-6 0 0,2 1 0 0 0,0-1 0 0 0,2 1 0 0 0,2-1 0 0 0,1 20-19 0 0,0-50-44 0 0,0 0 0 0 0,0 0-1 0 0,-1 0 1 0 0,1 0 0 0 0,0 0 0 0 0,0 0 0 0 0,0 0 0 0 0,0 0 0 0 0,0 0 0 0 0,0 0 0 0 0,1 0-1 0 0,-1 0 1 0 0,0 0 0 0 0,0 0 0 0 0,1 0 0 0 0,-1 0 0 0 0,0 0 0 0 0,1-1 0 0 0,-1 1-1 0 0,1 0 1 0 0,0 0 0 0 0,-1 0 0 0 0,1 0 0 0 0,0-1 0 0 0,-1 1 0 0 0,1 0 0 0 0,0-1 0 0 0,0 1-1 0 0,-1 0 1 0 0,1-1 0 0 0,0 1 0 0 0,0-1 0 0 0,0 1 0 0 0,0-1 0 0 0,0 0 0 0 0,0 1-1 0 0,0-1 1 0 0,0 0 0 0 0,0 0 0 0 0,0 0 0 0 0,0 0 0 0 0,0 0 0 0 0,0 0 0 0 0,0 0 0 0 0,0 0-1 0 0,0 0 1 0 0,0 0 0 0 0,0 0 0 0 0,0 0 0 0 0,0-1 0 0 0,0 1 0 0 0,0 0 0 0 0,0-1-1 0 0,-1 1 1 0 0,1-1 0 0 0,0 1 0 0 0,0-1 0 0 0,0 0 0 0 0,0 1 0 0 0,-1-1 0 0 0,1 0 44 0 0,8-16-4574 0 0,-7 13 1073 0 0,2-1-8705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6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41 0 0 0,'0'0'372'0'0,"0"0"720"0"0,0 0 337 0 0,0 0 171 0 0,0 0-24 0 0,0 0-198 0 0,0 0-131 0 0,0 0-87 0 0,0 0-100 0 0,0 0-71 0 0,0 0-113 0 0,0 0-127 0 0,-7 2-74 0 0,5-1-27 0 0,-18 5-1228 0 0,14-7 7766 0 0,23-41-5419 0 0,-21 41-1739 0 0,0 0 0 0 0,1 0 0 0 0,-1 0 0 0 0,0 0 0 0 0,0 1 1 0 0,0-1-1 0 0,1 1 0 0 0,-1 0 0 0 0,0 0 0 0 0,0 0 0 0 0,0 1 0 0 0,0-1 1 0 0,1 1-1 0 0,-1 0 0 0 0,0 0 0 0 0,0 1 0 0 0,1-1 0 0 0,-3 2-28 0 0,-1 1 19 0 0,6-3-14 0 0,0-1 0 0 0,0 0 0 0 0,0 0 0 0 0,0 1 0 0 0,0-1 0 0 0,0 1 0 0 0,0-1 0 0 0,0 1 0 0 0,0-1 0 0 0,0 1 0 0 0,1 0 0 0 0,-1-1 0 0 0,0 1 0 0 0,0 0 0 0 0,1 0 0 0 0,-1-1 0 0 0,0 1 0 0 0,1 0 0 0 0,-1 0 0 0 0,1 0 0 0 0,-1 0 0 0 0,1 0 0 0 0,0 0 0 0 0,-1 0 0 0 0,1 0 0 0 0,0 0 0 0 0,0 0 0 0 0,-1 0 0 0 0,1 0 0 0 0,0 0 0 0 0,0 0 0 0 0,0 0 0 0 0,0 0 0 0 0,1 0 0 0 0,-1 0 0 0 0,0 0 0 0 0,0 0-5 0 0,64 11 710 0 0,-55-12-550 0 0,-9 0-131 0 0,0 0-6 0 0,0 0 33 0 0,0 0-12 0 0,0 0-9 0 0,0 0-6 0 0,0 0-42 0 0,0 0-45 0 0,0 0-58 0 0,0 0-117 0 0,0 0-178 0 0,0 0-262 0 0,0 0-522 0 0,4-1-7707 0 0,0-2-2685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2665 0 0,'0'0'3694'0'0,"0"0"-1575"0"0,0 0-594 0 0,0 0 78 0 0,0 0 175 0 0,0 0 53 0 0,0 0-42 0 0,0 0-174 0 0,0 0-236 0 0,0 0-235 0 0,0 0-227 0 0,0 0-203 0 0,0 0-175 0 0,6-7-102 0 0,18-21-84 0 0,-18 56 970 0 0,10 356 1331 0 0,-30 12-2103 0 0,-18-103-358 0 0,30-189-185 0 0,2-103-36 0 0,0-1-13 0 0,0 0 4 0 0,0 0-30 0 0,0-17-294 0 0,24-79-1462 0 0,-26 11-1932 0 0,-13 30-5357 0 0,8 38-2287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7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7962 0 0,'0'0'3428'0'0,"0"0"-2186"0"0,0 0-714 0 0,0 0 218 0 0,0 0 331 0 0,0 0 177 0 0,0 0 11 0 0,34-5-110 0 0,108-14-154 0 0,88-29 1711 0 0,-187 36-2587 0 0,1 1 0 0 0,0 3 0 0 0,1 2-1 0 0,-1 2 1 0 0,5 1-125 0 0,21 7-992 0 0,-47 0-1933 0 0,-2 3-3860 0 0,-15-3-4283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7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40 9346 0 0,'0'0'1668'0'0,"0"0"-154"0"0,0 0 45 0 0,0 0 13 0 0,0 0-134 0 0,0 0-243 0 0,0 0-276 0 0,0 0-236 0 0,0 0-151 0 0,-18 33-106 0 0,-53 102-60 0 0,70-134-351 0 0,-1 1 0 0 0,1 0 0 0 0,-1 0 0 0 0,1-1 0 0 0,0 1 0 0 0,0 0 0 0 0,0 0 0 0 0,0 0 0 0 0,0 0 0 0 0,0 1-1 0 0,1-1 1 0 0,-1 0 0 0 0,1 0 0 0 0,-1 0 0 0 0,1 0 0 0 0,0 1 0 0 0,0-1 0 0 0,0 0 0 0 0,0 0 0 0 0,0 1 0 0 0,0-1 0 0 0,1 0 0 0 0,-1 0 0 0 0,1 0 0 0 0,0 0 0 0 0,-1 0 0 0 0,1 1 0 0 0,0-1 0 0 0,0-1 0 0 0,1 1 0 0 0,-1 0 0 0 0,1 1-15 0 0,3 3 80 0 0,2 2 34 0 0,0-1 0 0 0,1 0 0 0 0,0-1-1 0 0,0 0 1 0 0,0 0 0 0 0,1-1 0 0 0,-1 0 0 0 0,2 0 0 0 0,-1-1 0 0 0,0 0 0 0 0,1 0 0 0 0,-1-1 0 0 0,1-1 0 0 0,0 0 0 0 0,0 0 0 0 0,0-1 0 0 0,0 0 0 0 0,1-1 0 0 0,-1 0 0 0 0,0 0 0 0 0,0-1 0 0 0,10-2-114 0 0,-12 2 86 0 0,-1 0 0 0 0,1-1 0 0 0,-1 1 0 0 0,1-1 0 0 0,-1-1 0 0 0,0 0 0 0 0,0 0 0 0 0,0 0 0 0 0,0 0 0 0 0,0-1 0 0 0,-1-1 0 0 0,1 1 0 0 0,-1-1 0 0 0,0 0 0 0 0,-1 0 0 0 0,1-1 0 0 0,-1 1 0 0 0,0-1 0 0 0,-1 0 0 0 0,1-1 0 0 0,-1 1 0 0 0,0-1 0 0 0,-1 0 0 0 0,0 0 0 0 0,0 0 0 0 0,0 0 0 0 0,-1-1 0 0 0,0 1 0 0 0,0-1 0 0 0,-1 1 0 0 0,0-1 0 0 0,-1 0 0 0 0,1 1 0 0 0,-1-1 1 0 0,-1 0-1 0 0,1 1 0 0 0,-2-1 0 0 0,1-2-86 0 0,-3 2-26 0 0,0-1 0 0 0,0 1 1 0 0,-1 0-1 0 0,0 0 1 0 0,0 1-1 0 0,-1-1 1 0 0,0 1-1 0 0,0 0 0 0 0,-1 1 1 0 0,0 0-1 0 0,0 0 1 0 0,0 0-1 0 0,-1 1 1 0 0,0 0-1 0 0,0 0 1 0 0,0 1-1 0 0,-1 0 0 0 0,-7-2 26 0 0,5 2-240 0 0,-1 0 0 0 0,1 1 0 0 0,-1 1 0 0 0,0 0 0 0 0,0 0-1 0 0,0 2 1 0 0,0-1 0 0 0,0 1 0 0 0,-8 2 240 0 0,-21 4-3430 0 0,2 6-3844 0 0,18-3-4705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08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12 1480 0 0,'0'0'1601'0'0,"0"0"-361"0"0,0 0-62 0 0,0 0 247 0 0,0 0 191 0 0,0 0 116 0 0,0 0-89 0 0,0 0-211 0 0,0 0-188 0 0,0 0-125 0 0,0 0-89 0 0,0 0-96 0 0,0 0-99 0 0,-12-11 1188 0 0,-5 13-1642 0 0,-1 1 0 0 0,1 1 0 0 0,0 0 0 0 0,0 1 0 0 0,1 1 0 0 0,-1 1-1 0 0,1 0 1 0 0,1 1 0 0 0,0 1 0 0 0,0 1 0 0 0,0 0 0 0 0,-2 3-381 0 0,-21 22 239 0 0,37-34-238 0 0,1 0 0 0 0,-1-1 1 0 0,0 1-1 0 0,1 0 0 0 0,-1 0 0 0 0,1 0 1 0 0,-1-1-1 0 0,1 1 0 0 0,-1 0 0 0 0,1 0 1 0 0,0 0-1 0 0,-1 0 0 0 0,1 0 0 0 0,0 0 1 0 0,0-1-1 0 0,0 1 0 0 0,0 0 0 0 0,-1 0 1 0 0,1 0-1 0 0,1 0 0 0 0,-1 0 0 0 0,0 0 1 0 0,0 0-1 0 0,0 0 0 0 0,0 0 0 0 0,1 0 1 0 0,-1 0-1 0 0,0-1 0 0 0,1 1 0 0 0,-1 0 1 0 0,1 0-1 0 0,-1 0 0 0 0,1 0 0 0 0,-1-1 1 0 0,1 1-1 0 0,-1 0 0 0 0,1-1 0 0 0,0 1 0 0 0,0 0 1 0 0,-1-1-1 0 0,1 1 0 0 0,0-1 0 0 0,0 1 1 0 0,-1-1-1 0 0,1 1 0 0 0,0-1 0 0 0,0 0 1 0 0,0 1-1 0 0,0-1 0 0 0,0 0 0 0 0,0 0 1 0 0,0 0-2 0 0,130 40 404 0 0,-124-39-358 0 0,0 0 0 0 0,-1 0 1 0 0,1 1-1 0 0,-1 0 0 0 0,1 1 0 0 0,-1-1 1 0 0,0 1-1 0 0,0 1 0 0 0,0-1 1 0 0,0 1-1 0 0,-1 0 0 0 0,0 0 0 0 0,1 1 1 0 0,-2-1-1 0 0,1 1 0 0 0,0 0 0 0 0,-1 0 1 0 0,0 1-1 0 0,0-1 0 0 0,-1 1 1 0 0,1 0-1 0 0,-1 0 0 0 0,2 5-46 0 0,-4-1 48 0 0,0 0 0 0 0,0 0 0 0 0,-1 0 0 0 0,-1-1-1 0 0,1 1 1 0 0,-1 0 0 0 0,-1 0 0 0 0,0-1 0 0 0,0 1 0 0 0,-1-1 0 0 0,-1 0-1 0 0,1 1 1 0 0,-1-1 0 0 0,-1-1 0 0 0,1 1 0 0 0,-2-1 0 0 0,1 0 0 0 0,-1 0 0 0 0,0 0-1 0 0,-1-1 1 0 0,0 0 0 0 0,0 0 0 0 0,0-1 0 0 0,-1 0 0 0 0,0 0 0 0 0,0 0 0 0 0,0-1-1 0 0,-10 4-47 0 0,0 1-18 0 0,0-1 1 0 0,0 0-1 0 0,-1-1 0 0 0,0-1 0 0 0,-1-1 0 0 0,0-1 0 0 0,0-1 0 0 0,0 0 0 0 0,0-2 0 0 0,0 0 1 0 0,-1-1-1 0 0,-17-2 18 0 0,38-34-2122 0 0,56-32-1915 0 0,-26 43-1035 0 0,-14 12 101 0 0,-4 0-6148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16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16 736 0 0,'0'0'2158'0'0,"0"0"-379"0"0,0 0-11 0 0,0 0 127 0 0,0 0 86 0 0,0 0-7 0 0,0 0-175 0 0,0 0-271 0 0,0 0-261 0 0,0 0-270 0 0,0 0-239 0 0,-5-2-177 0 0,-17-11 278 0 0,22 13-476 0 0,0 0 1 0 0,0 0-16 0 0,0 0 3 0 0,0 0-20 0 0,0 0-46 0 0,0 0 0 0 0,0 0-34 0 0,8 20 1072 0 0,-5-6-1131 0 0,0 0-1 0 0,0 1 0 0 0,-1-1 1 0 0,-1 1-1 0 0,0-1 0 0 0,-1 1 1 0 0,-1 0-1 0 0,-1 0-211 0 0,1 27 264 0 0,-12 158 296 0 0,-13 123-285 0 0,-1-95-147 0 0,8-75-233 0 0,19-152 121 0 0,0-1-18 0 0,0 0 21 0 0,0 0 4 0 0,0 0-25 0 0,0 0 14 0 0,0 0-6 0 0,0 0 23 0 0,0 0-5 0 0,0 0-13 0 0,0 0-2 0 0,0 0 12 0 0,0 0 26 0 0,4-28 92 0 0,11 0-143 0 0,0-1 0 0 0,2 2 0 0 0,1 0 0 0 0,1 1 0 0 0,2 1 0 0 0,0 1 0 0 0,16-13 4 0 0,-27 26-13 0 0,60-63 15 0 0,-53 59-30 0 0,-17 15 36 0 0,0 0-20 0 0,0 0-27 0 0,0 0 9 0 0,13 27 135 0 0,19 46 43 0 0,-25-55-103 0 0,-2 0 0 0 0,0-1 0 0 0,-1 1-1 0 0,-1 1 1 0 0,-1-1 0 0 0,0 0 0 0 0,-2 1 0 0 0,0-1-1 0 0,-1 1 1 0 0,-2 8-45 0 0,-16 84 123 0 0,21-96-564 0 0,13-31-648 0 0,-8 9 841 0 0,21-32-3032 0 0,-10 14-4585 0 0,-10 16-3837 0 0</inkml:trace>
  <inkml:trace contextRef="#ctx0" brushRef="#br0" timeOffset="384.703">800 733 9258 0 0,'0'0'2619'0'0,"0"0"-1013"0"0,0 0-470 0 0,0 0 44 0 0,0 0 73 0 0,0 0-10 0 0,0 0-123 0 0,0 0-196 0 0,0 0-165 0 0,0 0-155 0 0,0 0-137 0 0,0 0-114 0 0,0 0-73 0 0,-29 25-66 0 0,-88 78-64 0 0,114-101-141 0 0,0-1 0 0 0,0 1 0 0 0,1 0-1 0 0,-1-1 1 0 0,1 1 0 0 0,-1 1 0 0 0,1-1 0 0 0,0 0-1 0 0,0 0 1 0 0,0 1 0 0 0,0-1 0 0 0,0 1-1 0 0,0 0 1 0 0,1 0 0 0 0,-1-1 0 0 0,1 1 0 0 0,0 0-1 0 0,0 0 1 0 0,0 0 0 0 0,0 0 0 0 0,0 1-1 0 0,0 1-8 0 0,1 4 7 0 0,0-5 4 0 0,0 0-1 0 0,0-1 0 0 0,0 1 0 0 0,1-1 0 0 0,-1 1 1 0 0,1-1-1 0 0,0 1 0 0 0,0-1 0 0 0,0 1 1 0 0,0-1-1 0 0,0 0 0 0 0,1 0 0 0 0,0 1 0 0 0,-1-1 1 0 0,1 0-1 0 0,1 0 0 0 0,-1-1 0 0 0,0 1 1 0 0,0 0-1 0 0,1-1 0 0 0,0 1 0 0 0,-1-1 0 0 0,1 0 1 0 0,0 0-1 0 0,0 0 0 0 0,0 0 0 0 0,1-1 1 0 0,-1 1-1 0 0,0-1 0 0 0,1 0 0 0 0,-1 0 1 0 0,0 0-1 0 0,2 0-10 0 0,3 2 89 0 0,1-1 1 0 0,0 0-1 0 0,0 0 1 0 0,0-1-1 0 0,0 0 1 0 0,1-1-1 0 0,-1 0 1 0 0,0 0-1 0 0,0-1 1 0 0,0 0-1 0 0,0-1 1 0 0,0 0-1 0 0,0 0 0 0 0,0-1 1 0 0,0 0-1 0 0,-1 0 1 0 0,0-1-1 0 0,1 0 1 0 0,-1-1-1 0 0,-1 0 1 0 0,1 0-1 0 0,-1-1 1 0 0,0 0-1 0 0,0 0 1 0 0,0 0-1 0 0,-1-1 1 0 0,0 0-1 0 0,-1 0 1 0 0,1-1-1 0 0,-1 0 1 0 0,3-7-90 0 0,-6 11 18 0 0,0-1 1 0 0,0 1 0 0 0,0 0-1 0 0,0-1 1 0 0,-1 1 0 0 0,0-1-1 0 0,0 1 1 0 0,0-1 0 0 0,-1 1-1 0 0,0-1 1 0 0,1 0 0 0 0,-2 1-1 0 0,1-1 1 0 0,0 0 0 0 0,-1 1-1 0 0,0-1 1 0 0,0 1 0 0 0,0-1-1 0 0,-1 1 1 0 0,0-1 0 0 0,1 1-1 0 0,-2 0 1 0 0,1 0 0 0 0,0 0-1 0 0,-1 0 1 0 0,0 0 0 0 0,1 1-1 0 0,-2-1 1 0 0,1 1 0 0 0,0-1-1 0 0,-1 1 1 0 0,1 0 0 0 0,-1 1-1 0 0,0-1 1 0 0,0 1 0 0 0,0-1-1 0 0,-4 0-18 0 0,0 0-63 0 0,1 0 0 0 0,-1 1 0 0 0,0 0-1 0 0,0 0 1 0 0,0 1 0 0 0,0 0-1 0 0,0 0 1 0 0,0 1 0 0 0,-1 0 0 0 0,1 0-1 0 0,0 1 1 0 0,0 0 0 0 0,0 1-1 0 0,0 0 1 0 0,1 0 0 0 0,-1 1-1 0 0,0 0 1 0 0,1 0 0 0 0,-6 3 63 0 0,-36 24-4248 0 0,9 7-5765 0 0,33-28-1348 0 0</inkml:trace>
  <inkml:trace contextRef="#ctx0" brushRef="#br0" timeOffset="1072.936">1183 756 9666 0 0,'0'0'2462'0'0,"0"0"-458"0"0,0 0-257 0 0,0 0-156 0 0,0 0-116 0 0,0 0-189 0 0,0 0-210 0 0,0 0-162 0 0,0 0-145 0 0,0 0-130 0 0,0 0-99 0 0,0 0-77 0 0,0 0-75 0 0,0-4 443 0 0,-5 123 703 0 0,1-42-1400 0 0,6-74-130 0 0,0 0 1 0 0,1 0-1 0 0,-1 0 0 0 0,1 0 0 0 0,-1-1 0 0 0,1 1 1 0 0,0-1-1 0 0,0 0 0 0 0,0 1 0 0 0,0-1 0 0 0,0-1 1 0 0,0 1-1 0 0,1 0 0 0 0,-1-1 0 0 0,0 0 0 0 0,1 0 0 0 0,0 0 1 0 0,-1 0-1 0 0,1 0 0 0 0,-1-1 0 0 0,1 1 0 0 0,0-1 1 0 0,0 0-1 0 0,-1 0 0 0 0,1-1 0 0 0,0 1 0 0 0,-1-1 1 0 0,1 0-1 0 0,-1 0 0 0 0,1 0 0 0 0,-1 0 0 0 0,1 0 1 0 0,-1-1-1 0 0,0 0 0 0 0,3-1-4 0 0,25-13 83 0 0,-1-2 0 0 0,-1-1 0 0 0,0-2 0 0 0,-1 0 0 0 0,12-14-83 0 0,-1-26 138 0 0,-39 60-86 0 0,0 1 10 0 0,0 0-6 0 0,0 0-16 0 0,-10 24-198 0 0,7-20 149 0 0,0 0 0 0 0,0 0 0 0 0,1 0 0 0 0,0 0 0 0 0,0 1 0 0 0,0-1 0 0 0,1 1 0 0 0,-1 0-1 0 0,1-1 1 0 0,0 1 0 0 0,0 0 0 0 0,1 0 0 0 0,0 0 0 0 0,-1-1 0 0 0,1 1 0 0 0,1 0 0 0 0,-1 0 0 0 0,1 0-1 0 0,0-1 1 0 0,0 1 0 0 0,0 0 0 0 0,1-1 0 0 0,0 1 9 0 0,7 2 1 0 0,0-1 0 0 0,0 0 0 0 0,1 0 0 0 0,0-1-1 0 0,0 0 1 0 0,0-1 0 0 0,0 0 0 0 0,1-1 0 0 0,0 0 0 0 0,-1-1 0 0 0,1 0 0 0 0,0 0 0 0 0,0-2-1 0 0,1 1 1 0 0,-1-1 0 0 0,0-1 0 0 0,0 0 0 0 0,0 0 0 0 0,0-1 0 0 0,0 0 0 0 0,-1-1 0 0 0,1-1-1 0 0,-1 1 1 0 0,6-4-1 0 0,0 3 64 0 0,-1 0 0 0 0,0-1 1 0 0,-1-1-1 0 0,1 0 0 0 0,-1-1 0 0 0,0 0 0 0 0,-1-1 0 0 0,0-1 0 0 0,0 0 0 0 0,-1-1 0 0 0,0 0 0 0 0,0-1 0 0 0,-1 0 0 0 0,-1-1 1 0 0,0 0-1 0 0,-1 0 0 0 0,0-1 0 0 0,0-1 0 0 0,-2 1 0 0 0,4-9-64 0 0,-11 20 29 0 0,1 0-1 0 0,0 0 1 0 0,-1 0 0 0 0,0-1 0 0 0,1 1 0 0 0,-1 0-1 0 0,0-1 1 0 0,0 1 0 0 0,0 0 0 0 0,0-1-1 0 0,-1 1 1 0 0,1 0 0 0 0,-1 0 0 0 0,1-1-1 0 0,-1 1 1 0 0,0 0 0 0 0,0 0 0 0 0,0 0-1 0 0,0 0 1 0 0,0 0 0 0 0,0 0 0 0 0,-1 0 0 0 0,1 0-1 0 0,-1 0 1 0 0,1 1 0 0 0,-1-1 0 0 0,0 1-1 0 0,1-1 1 0 0,-1 1 0 0 0,0-1 0 0 0,0 1-1 0 0,0 0 1 0 0,0 0 0 0 0,0 0 0 0 0,0 0-1 0 0,-3 0-28 0 0,-39-9-1683 0 0,1 9-6464 0 0,39 1-3637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18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51 112 0 0,'0'0'1295'0'0,"0"0"-192"0"0,0 0 149 0 0,0 0 310 0 0,0 0 248 0 0,0 0 107 0 0,0 0-84 0 0,0 0-228 0 0,0 0-174 0 0,0 0-153 0 0,0 0-123 0 0,0 0-79 0 0,0-9-92 0 0,0-24-120 0 0,0 25-99 0 0,0 8-112 0 0,0 0-115 0 0,0 0-82 0 0,0 0-71 0 0,11 201 4027 0 0,10 341-2967 0 0,-18-487-1393 0 0,-3 0 0 0 0,-2-1 0 0 0,-2 1-1 0 0,-3-1 1 0 0,-3 3-52 0 0,-19 21 45 0 0,29-167-6459 0 0,0 54 2204 0 0,0 15-182 0 0,0 0-3654 0 0,0 11 2873 0 0</inkml:trace>
  <inkml:trace contextRef="#ctx0" brushRef="#br0" timeOffset="680.221">1 744 7906 0 0,'0'0'2148'0'0,"0"0"-522"0"0,0 0-350 0 0,0 0-73 0 0,0 0-99 0 0,0 0-98 0 0,0 0-30 0 0,0 0-56 0 0,0 0-5 0 0,0 0 1 0 0,0 0-78 0 0,0 0-110 0 0,19-3-108 0 0,106-18 379 0 0,99-48 571 0 0,-189 57-1643 0 0,-19 9-70 0 0,0-2 0 0 0,0 0 0 0 0,0 0 0 0 0,0-2 0 0 0,-1 0 0 0 0,0-1 0 0 0,-1 0 0 0 0,1-1 1 0 0,-2-1-1 0 0,1 0 0 0 0,-1-1 0 0 0,-1 0 0 0 0,0-1 0 0 0,-1 0 0 0 0,1-2 143 0 0,39-111-12410 0 0,-29 60 5412 0 0,3-5 4637 0 0,-9-1 4397 0 0,-11 55 288 0 0,0-4 5059 0 0,-7 56 788 0 0,-2 0-6068 0 0,-2 39-1560 0 0,3 438 2174 0 0,2-506-2705 0 0,1 1 0 0 0,0-1 1 0 0,0 1-1 0 0,1-1 1 0 0,0 1-1 0 0,0-1 1 0 0,1 0-1 0 0,0 0 1 0 0,0 0-1 0 0,1 0 0 0 0,-1 0 1 0 0,2 0-1 0 0,-1 0 1 0 0,1-1-1 0 0,0 0 1 0 0,0 0-1 0 0,1 0 1 0 0,2 2-13 0 0,-3-7 46 0 0,0 0 0 0 0,0-1 1 0 0,-1 0-1 0 0,1 0 0 0 0,0 0 0 0 0,0 0 1 0 0,0-1-1 0 0,0 1 0 0 0,0-1 1 0 0,0 0-1 0 0,-1 0 0 0 0,1-1 1 0 0,0 1-1 0 0,-1-1 0 0 0,1 0 0 0 0,-1 0 1 0 0,1 0-1 0 0,-1 0 0 0 0,0 0 1 0 0,0-1-1 0 0,0 1 0 0 0,0-1 1 0 0,-1 0-1 0 0,1 0 0 0 0,-1 0 1 0 0,0 0-1 0 0,3-4-46 0 0,3-2 29 0 0,144-133 380 0 0,-91 88-366 0 0,-56 54-67 0 0,-4 13 0 0 0,-7 158 224 0 0,4-59-422 0 0,3-111 79 0 0,0 1 0 0 0,0-1 0 0 0,0 0 0 0 0,0 1 0 0 0,0-1 0 0 0,0 0 0 0 0,1 0 0 0 0,-1 0 0 0 0,0 0 0 0 0,1 0 0 0 0,-1 0 0 0 0,1 0 0 0 0,-1 0 0 0 0,1-1 0 0 0,-1 1 0 0 0,1-1 1 0 0,0 1-1 0 0,-1-1 0 0 0,1 1 0 0 0,0-1 0 0 0,0 0 0 0 0,-1 0 0 0 0,1 0 0 0 0,0 0 0 0 0,-1 0 0 0 0,1 0 0 0 0,0-1 0 0 0,-1 1 0 0 0,1 0 0 0 0,0-1 0 0 0,-1 1 0 0 0,1-1 0 0 0,-1 0 0 0 0,1 1 0 0 0,0-1 0 0 0,-1 0 0 0 0,0 0 0 0 0,1 0 0 0 0,-1 0 0 0 0,0 0 0 0 0,1-1 0 0 0,-1 1 0 0 0,0 0 0 0 0,0 0 0 0 0,0-1 0 0 0,1 0 143 0 0,12-10-3852 0 0,-7 5-1189 0 0,2-1-6104 0 0</inkml:trace>
  <inkml:trace contextRef="#ctx0" brushRef="#br0" timeOffset="1475.98">1523 648 3497 0 0,'0'0'1536'0'0,"0"0"-62"0"0,0 0 142 0 0,0 0 176 0 0,0 0 58 0 0,0 0-85 0 0,0 0-206 0 0,0 0-195 0 0,0 0-249 0 0,0 0-212 0 0,0 0-149 0 0,0 0-133 0 0,-34 17-65 0 0,-103 56-63 0 0,71-20 302 0 0,59-46-715 0 0,0 1-1 0 0,1 0 1 0 0,0 0-1 0 0,0 0 1 0 0,1 1 0 0 0,0 0-1 0 0,1 0 1 0 0,-1 0-1 0 0,2 0 1 0 0,-1 1 0 0 0,2-1-1 0 0,-1 1 1 0 0,0 7-80 0 0,5-15 28 0 0,-1 0 1 0 0,1 0 0 0 0,-1 0-1 0 0,1 0 1 0 0,0-1-1 0 0,0 1 1 0 0,0 0 0 0 0,0-1-1 0 0,0 1 1 0 0,0-1-1 0 0,0 0 1 0 0,1 0 0 0 0,-1 0-1 0 0,0 0 1 0 0,1 0-1 0 0,-1 0 1 0 0,1-1 0 0 0,-1 1-1 0 0,1-1 1 0 0,-1 1-1 0 0,1-1 1 0 0,-1 0 0 0 0,1 0-1 0 0,-1 0 1 0 0,1-1-1 0 0,-1 1 1 0 0,1-1 0 0 0,-1 1-1 0 0,1-1 1 0 0,-1 0-1 0 0,1 0 1 0 0,-1 0-1 0 0,0 0 1 0 0,1-1-29 0 0,21-8 180 0 0,0-2 1 0 0,-1-1-1 0 0,-1-1 0 0 0,-1 0 1 0 0,0-2-1 0 0,0-1 0 0 0,-2 0 1 0 0,0-1-1 0 0,7-11-180 0 0,7-1 87 0 0,-32 29-110 0 0,-15 212 82 0 0,15-208-57 0 0,0 1 0 0 0,0-1-1 0 0,0 0 1 0 0,1-1 0 0 0,-1 1 0 0 0,1 0 0 0 0,0 0 0 0 0,-1-1 0 0 0,1 1 0 0 0,1-1 0 0 0,-1 1-1 0 0,0-1 1 0 0,1 0 0 0 0,-1 0 0 0 0,1 0 0 0 0,-1 0 0 0 0,1 0 0 0 0,0-1 0 0 0,0 1 0 0 0,0-1 0 0 0,0 0-1 0 0,0 0 1 0 0,0 0 0 0 0,0 0 0 0 0,1 0 0 0 0,-1-1 0 0 0,0 1 0 0 0,0-1 0 0 0,1 0 0 0 0,-1 0-1 0 0,0 0 1 0 0,0-1 0 0 0,0 1 0 0 0,1-1 0 0 0,-1 0 0 0 0,0 0 0 0 0,0 0 0 0 0,0 0 0 0 0,0 0-1 0 0,0 0 1 0 0,0-1 0 0 0,0 0 0 0 0,0 0-2 0 0,19-17 87 0 0,-1-2-1 0 0,0 0 0 0 0,-2-1 1 0 0,-1-2-1 0 0,0 1 1 0 0,-2-2-1 0 0,-1 0 1 0 0,-1-1-1 0 0,-1 0 1 0 0,-1-1-1 0 0,3-13-86 0 0,-4 6 12 0 0,-1 0 0 0 0,-1 0 1 0 0,-2 0-1 0 0,-2-1 0 0 0,-1-1 1 0 0,-1 1-1 0 0,-2 0 0 0 0,-2 0 0 0 0,-1-1 1 0 0,-2 1-1 0 0,-1 0 0 0 0,-2 0 0 0 0,-1 1 1 0 0,-2 0-1 0 0,-1 1 0 0 0,-8-17-12 0 0,17 46 9 0 0,1 1 1 0 0,0-1-1 0 0,-1 0 1 0 0,1 1-1 0 0,-1-1 0 0 0,0 1 1 0 0,0-1-1 0 0,-1 1 1 0 0,1 0-1 0 0,-1 0 0 0 0,1 0 1 0 0,-1 0-1 0 0,0 1 0 0 0,0-1 1 0 0,0 1-1 0 0,-1-1 1 0 0,1 1-1 0 0,0 0 0 0 0,-1 1 1 0 0,0-1-1 0 0,1 0 1 0 0,-1 1-1 0 0,0 0 0 0 0,-2-1-9 0 0,-26 46-76 0 0,29-38 71 0 0,-3 14 22 0 0,1 0 1 0 0,1 0-1 0 0,0 0 0 0 0,1 1 1 0 0,1-1-1 0 0,2 1 0 0 0,0-1 1 0 0,1 9-18 0 0,-1 5 22 0 0,3 0 48 0 0,1 1-1 0 0,2-1 1 0 0,1 1-1 0 0,1-2 1 0 0,3 1-1 0 0,3 7-69 0 0,31 121 330 0 0,-4 87-96 0 0,-37-222-193 0 0,-4-26-58 0 0,0-1-3 0 0,0 0 2 0 0,0 0-23 0 0,-4-2-244 0 0,0 0 0 0 0,0 0 0 0 0,0 0 1 0 0,0-1-1 0 0,0 1 0 0 0,1-1 0 0 0,-1 0 0 0 0,1 0 0 0 0,0 0 0 0 0,0-1 0 0 0,0 1 1 0 0,0-1-1 0 0,1 0 0 0 0,-1 1 0 0 0,1-1 0 0 0,0 0 0 0 0,0-1 0 0 0,0 1 1 0 0,1 0-1 0 0,-1-2 285 0 0,-6-14-1925 0 0,0 0-1525 0 0,3 6-1671 0 0,-1-1-5772 0 0</inkml:trace>
  <inkml:trace contextRef="#ctx0" brushRef="#br0" timeOffset="1683.533">1471 440 12635 0 0,'0'0'2276'0'0,"0"0"-446"0"0,0 0-316 0 0,0 0-198 0 0,0 0-192 0 0,0 0-176 0 0,0 0-141 0 0,0 0-71 0 0,0 0-13 0 0,0 0 24 0 0,0 0-42 0 0,0 0-138 0 0,0 0-132 0 0,37-7-108 0 0,123-23-82 0 0,202-57-817 0 0,-320 80-1770 0 0,-25 2-1812 0 0,-4 2-1406 0 0,1-1-6939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2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85 0 0 0,'0'0'269'0'0,"0"0"777"0"0,0 0 317 0 0,0 0 268 0 0,0 0 204 0 0,0 0 60 0 0,0 0-33 0 0,0 0-151 0 0,0 0-179 0 0,0 0-157 0 0,0 0-137 0 0,-5-6-159 0 0,-17-17-115 0 0,17 17-113 0 0,5 6-99 0 0,0 11 4189 0 0,-1 45-4501 0 0,-12 104 137 0 0,13-140-526 0 0,-1-11-29 0 0,0 0 0 0 0,1 1 0 0 0,0-1 0 0 0,0 0 0 0 0,1 1 0 0 0,1-1 0 0 0,-1 0 0 0 0,1 0 0 0 0,1 1 0 0 0,0-2 0 0 0,0 1 0 0 0,1 0 0 0 0,0-1 0 0 0,0 1 0 0 0,1-1 0 0 0,4 5-22 0 0,-7-11 19 0 0,-1-1 0 0 0,1 1-1 0 0,-1-1 1 0 0,1 0 0 0 0,0 1 0 0 0,0-1-1 0 0,0 0 1 0 0,0 0 0 0 0,0 0 0 0 0,0 0-1 0 0,0 0 1 0 0,0-1 0 0 0,0 1 0 0 0,1-1-1 0 0,-1 1 1 0 0,0-1 0 0 0,0 0 0 0 0,0 0-1 0 0,1 0 1 0 0,-1 0 0 0 0,0 0-1 0 0,0-1 1 0 0,1 1 0 0 0,-1 0 0 0 0,0-1-1 0 0,0 0 1 0 0,0 0 0 0 0,0 1 0 0 0,0-1-1 0 0,0 0 1 0 0,0-1 0 0 0,0 1 0 0 0,0 0-1 0 0,-1 0 1 0 0,1-1 0 0 0,1 0-19 0 0,57-62 588 0 0,-57 61-595 0 0,158-220 624 0 0,-161 222-618 0 0,1 0 0 0 0,0-1 0 0 0,0 1 0 0 0,0 0 0 0 0,0 0 0 0 0,0 0 0 0 0,0 0 0 0 0,0 0 0 0 0,1 0 0 0 0,-1 0 0 0 0,0 0 0 0 0,0 0 0 0 0,1 1 0 0 0,-1-1 0 0 0,1 0 0 0 0,-1 1 0 0 0,0-1 0 0 0,1 1 0 0 0,-1 0 0 0 0,1-1 0 0 0,-1 1 1 0 0,1 0-1 0 0,-1 0 0 0 0,1 0 0 0 0,-1 0 0 0 0,1 0 0 0 0,0 0 0 0 0,-1 1 0 0 0,1-1 0 0 0,-1 0 0 0 0,0 1 0 0 0,1-1 0 0 0,-1 1 0 0 0,1-1 0 0 0,-1 1 0 0 0,0 0 0 0 0,1 0 0 0 0,-1 0 0 0 0,0-1 0 0 0,0 1 0 0 0,0 0 0 0 0,1 1 0 0 0,-1-1 0 0 0,0 0 1 0 0,0 0-1 0 0,-1 0 0 0 0,1 1 0 0 0,0-1 0 0 0,0 0 0 0 0,-1 1 0 0 0,1-1 0 0 0,0 0 0 0 0,-1 1 1 0 0,38 61 15 0 0,-30-47-11 0 0,0-1 1 0 0,1 0-1 0 0,0-1 0 0 0,1 0 1 0 0,1 0-1 0 0,0-1 0 0 0,1-1 1 0 0,1 0-1 0 0,-1 0 1 0 0,14 7-5 0 0,-18-15 21 0 0,0-1 0 0 0,0 0 1 0 0,0 0-1 0 0,1-1 0 0 0,-1 0 1 0 0,1 0-1 0 0,-1-1 0 0 0,1 0 1 0 0,0-1-1 0 0,-1 0 0 0 0,7-1-21 0 0,-10 0 56 0 0,-1 0 0 0 0,1-1-1 0 0,0 0 1 0 0,-1 0 0 0 0,1 0-1 0 0,-1-1 1 0 0,1 1 0 0 0,-1-1-1 0 0,0 0 1 0 0,0 0 0 0 0,-1 0-1 0 0,1-1 1 0 0,-1 0 0 0 0,1 1-1 0 0,-1-1 1 0 0,0 0 0 0 0,-1-1-1 0 0,1 1 1 0 0,1-3-56 0 0,5-5 155 0 0,0-4-58 0 0,-1 0 0 0 0,0-1-1 0 0,-1 0 1 0 0,-1 0 0 0 0,0 0 0 0 0,-2-1 0 0 0,0 1 0 0 0,1-16-97 0 0,-4 32 2 0 0,7-166-1404 0 0,-8 166 734 0 0,8 65-3494 0 0,-2-36-1178 0 0,-4-21 3072 0 0,1 9-9280 0 0</inkml:trace>
  <inkml:trace contextRef="#ctx0" brushRef="#br0" timeOffset="427.175">1157 366 2593 0 0,'0'0'1463'0'0,"0"0"14"0"0,0 0 264 0 0,0 0 319 0 0,0 0 91 0 0,0 0-120 0 0,0 0-258 0 0,0 0-285 0 0,0 0-217 0 0,0 0-171 0 0,0 0-138 0 0,0 0-97 0 0,25-6-90 0 0,76-19-110 0 0,-37-5 461 0 0,-57 26-994 0 0,-1 0 1 0 0,1 0-1 0 0,-1-1 0 0 0,1 1 0 0 0,-2-2 1 0 0,1 1-1 0 0,0-1 0 0 0,-1 1 1 0 0,0-2-1 0 0,0 1 0 0 0,-1 0 0 0 0,0-1 1 0 0,0 0-1 0 0,0 0 0 0 0,-1 0 1 0 0,0 0-1 0 0,0-1 0 0 0,-1 1 0 0 0,0-1 1 0 0,-1 0-1 0 0,1-3-132 0 0,-2 8 22 0 0,0 0 1 0 0,0 0-1 0 0,0 0 0 0 0,-1 0 0 0 0,1 0 1 0 0,-1 0-1 0 0,0 0 0 0 0,0 0 1 0 0,0 0-1 0 0,0 0 0 0 0,0 0 1 0 0,-1 1-1 0 0,1-1 0 0 0,-1 1 1 0 0,0-1-1 0 0,0 1 0 0 0,0-1 1 0 0,0 1-1 0 0,0 0 0 0 0,0 0 0 0 0,-1 0 1 0 0,1 0-1 0 0,-1 1 0 0 0,1-1 1 0 0,-1 1-1 0 0,0-1 0 0 0,1 1 1 0 0,-1 0-1 0 0,0 0 0 0 0,0 0 1 0 0,0 0-1 0 0,0 1 0 0 0,-1-1-22 0 0,-7 0-9 0 0,0 0 0 0 0,0 1 0 0 0,1 0 0 0 0,-1 0 0 0 0,0 1 0 0 0,1 1-1 0 0,-1 0 1 0 0,1 0 0 0 0,-1 1 0 0 0,1 0 0 0 0,0 1 0 0 0,0 0 0 0 0,1 1 0 0 0,-1 0 0 0 0,1 1 0 0 0,0-1-1 0 0,0 2 1 0 0,1-1 0 0 0,0 1 0 0 0,0 1 0 0 0,0-1 0 0 0,1 1 0 0 0,0 1 0 0 0,1-1 0 0 0,0 1 0 0 0,0 0-1 0 0,1 0 1 0 0,-1 3 9 0 0,0-2-3 0 0,1 1 0 0 0,0 0-1 0 0,1 0 1 0 0,0 0-1 0 0,1 0 1 0 0,0 1-1 0 0,0-1 1 0 0,2 1 0 0 0,-1 0-1 0 0,1 0 1 0 0,1-1-1 0 0,0 1 1 0 0,1 0-1 0 0,2 9 4 0 0,1-13 16 0 0,1 1-1 0 0,0-1 0 0 0,1 0 1 0 0,0 0-1 0 0,0 0 0 0 0,1-1 1 0 0,0 0-1 0 0,0 0 0 0 0,0-1 0 0 0,1 0 1 0 0,0 0-1 0 0,0-1 0 0 0,1 0 1 0 0,0 0-1 0 0,0-1 0 0 0,0-1 1 0 0,0 1-1 0 0,0-1 0 0 0,1-1 1 0 0,-1 1-1 0 0,1-2 0 0 0,0 1 1 0 0,-1-1-1 0 0,1-1 0 0 0,0 0-15 0 0,19 2-21 0 0,-1-1-1 0 0,0-2 1 0 0,0 0-1 0 0,1-2 0 0 0,-1-1 1 0 0,-1-2-1 0 0,11-3 22 0 0,7-1-1186 0 0,-16 8-7223 0 0,-20 2-3755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170 644 1568 0 0,'0'0'1819'0'0,"0"0"-317"0"0,0 0-67 0 0,0 0 207 0 0,0 0 227 0 0,0 0 71 0 0,0 0-84 0 0,0 0-236 0 0,0 0-263 0 0,0 0-199 0 0,0 0-203 0 0,-4-12-168 0 0,-13-34-140 0 0,16 45-607 0 0,0 0 0 0 0,0 0 0 0 0,0 0 0 0 0,-1 0 0 0 0,1 0 1 0 0,0 0-1 0 0,0 0 0 0 0,0 1 0 0 0,-1-1 0 0 0,1 0 0 0 0,0 1 0 0 0,-1-1 0 0 0,1 1 0 0 0,-1 0 1 0 0,1-1-1 0 0,-1 1 0 0 0,1 0 0 0 0,0 0 0 0 0,-1 0 0 0 0,1 0 0 0 0,-1 0 0 0 0,1 0 0 0 0,-1 0 0 0 0,1 1 1 0 0,-1-1-1 0 0,1 0 0 0 0,0 1 0 0 0,-1-1 0 0 0,1 1 0 0 0,0-1 0 0 0,-1 1 0 0 0,1 0 0 0 0,0 0 1 0 0,0 0-1 0 0,-1 0 0 0 0,1-1 0 0 0,0 1 0 0 0,0 1 0 0 0,0-1 0 0 0,0 0 0 0 0,1 0 0 0 0,-2 1-40 0 0,-6 5 43 0 0,0 1-1 0 0,0 1 1 0 0,1 0-1 0 0,0 0 1 0 0,0 0 0 0 0,1 1-1 0 0,0 0 1 0 0,1 0-1 0 0,0 0 1 0 0,1 1-1 0 0,0-1 1 0 0,0 1-1 0 0,1 0 1 0 0,1 1-1 0 0,0-1 1 0 0,0 0-1 0 0,1 1 1 0 0,1 0-43 0 0,-2-7 8 0 0,1 1 0 0 0,0 0 0 0 0,1 0 0 0 0,-1 0 0 0 0,1-1 0 0 0,0 1 0 0 0,1 0 1 0 0,-1 0-1 0 0,1 0 0 0 0,0 0 0 0 0,1-1 0 0 0,0 1 0 0 0,-1-1 0 0 0,2 1 0 0 0,-1-1 0 0 0,1 0 0 0 0,0 1 0 0 0,0-1 0 0 0,0-1 1 0 0,0 1-1 0 0,1 0 0 0 0,0-1 0 0 0,0 0 0 0 0,0 0 0 0 0,1 0 0 0 0,-1 0 0 0 0,1-1 0 0 0,0 0 0 0 0,0 0 0 0 0,0 0 1 0 0,5 2-9 0 0,-2-3 83 0 0,0-1 0 0 0,0 0 0 0 0,0 0 0 0 0,1 0 0 0 0,-1-1 0 0 0,1-1 1 0 0,-1 1-1 0 0,0-1 0 0 0,0-1 0 0 0,1 1 0 0 0,-1-1 0 0 0,0-1 0 0 0,0 0 1 0 0,-1 0-1 0 0,1 0 0 0 0,-1-1 0 0 0,1 0 0 0 0,-1 0 0 0 0,0-1 0 0 0,-1 0 1 0 0,1-1-1 0 0,-1 1 0 0 0,0-1 0 0 0,0 0 0 0 0,-1 0 0 0 0,2-4-83 0 0,3-3 108 0 0,-1 0-1 0 0,-1-1 0 0 0,0 0 0 0 0,-1-1 1 0 0,0 0-1 0 0,-1 0 0 0 0,-1 0 1 0 0,-1-1-1 0 0,0 0 0 0 0,-1 0 0 0 0,0 0 1 0 0,-1 0-1 0 0,-1 0 0 0 0,-1-1 1 0 0,0 1-1 0 0,-1 0 0 0 0,-1 0 0 0 0,-1-1-107 0 0,2 11-49 0 0,-1 0-1 0 0,1 0 0 0 0,-1 0 1 0 0,0 1-1 0 0,-1-1 0 0 0,0 1 0 0 0,1-1 1 0 0,-2 1-1 0 0,1 0 0 0 0,-1 0 0 0 0,1 1 1 0 0,-1-1-1 0 0,0 1 0 0 0,-1 0 1 0 0,1 0-1 0 0,-1 0 0 0 0,0 0 0 0 0,0 1 1 0 0,0 0-1 0 0,-1 0 0 0 0,1 0 0 0 0,0 1 1 0 0,-1 0-1 0 0,0 0 0 0 0,0 0 1 0 0,0 1-1 0 0,1-1 0 0 0,-1 2 0 0 0,0-1 1 0 0,0 1-1 0 0,0-1 0 0 0,-1 2 0 0 0,1-1 1 0 0,0 1-1 0 0,0 0 0 0 0,1 0 1 0 0,-1 0-1 0 0,0 1 0 0 0,0 0 0 0 0,1 0 1 0 0,-1 0-1 0 0,1 1 0 0 0,-1 0 1 0 0,1 0-1 0 0,0 1 0 0 0,0-1 0 0 0,1 1 1 0 0,-1 0-1 0 0,-1 2 50 0 0,-23 42-3144 0 0,22-30-334 0 0,4 0-3386 0 0,1-7-4162 0 0</inkml:trace>
  <inkml:trace contextRef="#ctx0" brushRef="#br0" timeOffset="631.74">605 46 3081 0 0,'0'0'3111'0'0,"0"0"-665"0"0,0 0-259 0 0,0 0-104 0 0,0 0-104 0 0,0 0-181 0 0,0 0-294 0 0,0 0-286 0 0,0 0-266 0 0,0 0-218 0 0,0 0-156 0 0,0 0-122 0 0,0 0-73 0 0,-5-7-15 0 0,-14-24-28 0 0,14 23-17 0 0,5 8-15 0 0,0 0-45 0 0,15 31 248 0 0,-2 0 0 0 0,-1 1 0 0 0,-2 0 0 0 0,-1 0 1 0 0,-1 1-1 0 0,-2 1 0 0 0,2 30-511 0 0,8 187 319 0 0,-16-205-283 0 0,-1-1 0 0 0,-2 1 0 0 0,-2-1 0 0 0,-2 0 0 0 0,-2-1 0 0 0,-2 0 0 0 0,-3 3-36 0 0,133-209 181 0 0,-97 134-170 0 0,2 1-1 0 0,1 1 0 0 0,0 1 1 0 0,2 2-1 0 0,1 0 1 0 0,19-10-11 0 0,-38 27-2 0 0,-5 3-2 0 0,0 0-1 0 0,1 0 1 0 0,-1 0 0 0 0,1 1 0 0 0,0-1 0 0 0,0 1 0 0 0,0 0 0 0 0,0 0 0 0 0,0 1-1 0 0,0 0 1 0 0,1-1 0 0 0,-1 2 0 0 0,0-1 0 0 0,1 1 0 0 0,-1 0 0 0 0,4 0 4 0 0,-6 3 1 0 0,0 0 0 0 0,0 0 0 0 0,-1 0 0 0 0,1 1 0 0 0,-1-1 0 0 0,0 1-1 0 0,0-1 1 0 0,0 1 0 0 0,0 0 0 0 0,-1 0 0 0 0,0 0 0 0 0,1 0 0 0 0,-1 0 0 0 0,-1 0 0 0 0,1 0 0 0 0,-1 0 0 0 0,1 0 0 0 0,-1 3-1 0 0,1 8 1 0 0,0 0-1 0 0,-1 1 0 0 0,0-1 1 0 0,-2 0-1 0 0,0 1 1 0 0,0-1-1 0 0,-1 0 1 0 0,-1 0-1 0 0,-3 6 0 0 0,1-3 14 0 0,-1 0 0 0 0,-1-1 0 0 0,0 0 0 0 0,-1 0 0 0 0,-1-1 0 0 0,-1 0 0 0 0,-1 0 0 0 0,0-1 0 0 0,0-1 0 0 0,-8 6-14 0 0,15-15 2 0 0,-1 0 0 0 0,1 0 1 0 0,-1-1-1 0 0,0 0 0 0 0,0 0 0 0 0,0 0 0 0 0,0-1 0 0 0,0 0 0 0 0,-1 0 1 0 0,0-1-1 0 0,1 0 0 0 0,-1 0 0 0 0,0-1 0 0 0,0 1 0 0 0,0-1 0 0 0,0-1 1 0 0,-1 1-1 0 0,1-1-2 0 0,0-1-66 0 0,0 1 1 0 0,-1-1-1 0 0,1-1 0 0 0,0 1 1 0 0,0-1-1 0 0,0 0 0 0 0,0-1 1 0 0,0 1-1 0 0,0-1 1 0 0,1-1-1 0 0,-1 1 0 0 0,1-1 1 0 0,0-1-1 0 0,0 1 1 0 0,1-1-1 0 0,-1 0 0 0 0,1 0 1 0 0,0 0-1 0 0,0-1 1 0 0,0-1 65 0 0,-1-40-3005 0 0,19 21-5337 0 0,-6 18-3131 0 0</inkml:trace>
  <inkml:trace contextRef="#ctx0" brushRef="#br0" timeOffset="1384.661">1522 547 9082 0 0,'0'0'1847'0'0,"0"0"-316"0"0,0 0-169 0 0,0 0-75 0 0,0 0-163 0 0,0 0-195 0 0,0 0-173 0 0,0 0-199 0 0,0 0-151 0 0,0 0-79 0 0,0 0-63 0 0,0 0-28 0 0,0 0-4 0 0,-3-1-6 0 0,-8-26 6790 0 0,14 8-7596 0 0,2-2 669 0 0,9-43 176 0 0,-2-1 1 0 0,-3 1-1 0 0,1-63-265 0 0,-10 119 56 0 0,1 7-37 0 0,-1 0-1 0 0,0 0 1 0 0,1 0 0 0 0,-1 0-1 0 0,0 0 1 0 0,0 0-1 0 0,0 0 1 0 0,0 0-1 0 0,0 0 1 0 0,0 0-1 0 0,0 0 1 0 0,0 0 0 0 0,0 0-1 0 0,0 0 1 0 0,-1 0-1 0 0,1 0 1 0 0,0 0-1 0 0,-1 0 1 0 0,1 0-1 0 0,0 0 1 0 0,-1 0 0 0 0,0 1-1 0 0,1-1 1 0 0,-1 0-1 0 0,1 0 1 0 0,-1 0-1 0 0,0 1 1 0 0,0-1-1 0 0,1 0 1 0 0,-1 0 0 0 0,0 1-1 0 0,0-1 1 0 0,0 1-1 0 0,0-1 1 0 0,0 1-19 0 0,-9 32 13 0 0,-1 8 18 0 0,3 0 0 0 0,1 0 0 0 0,1 1-1 0 0,3-1 1 0 0,1 1 0 0 0,2 0 0 0 0,2 0 0 0 0,2 8-31 0 0,16 158 86 0 0,-20-186-80 0 0,-1 0 1 0 0,-1-1-1 0 0,-1 1 0 0 0,-1 0 0 0 0,-1-1 0 0 0,0 0 0 0 0,-2 0 0 0 0,0 0 0 0 0,-1-1 0 0 0,-2 0 0 0 0,-5 9-6 0 0,0-8-176 0 0,14-20 45 0 0,1 0-31 0 0,0 0-62 0 0,0 0-44 0 0,0 0-62 0 0,17-66-4560 0 0,-15 30 186 0 0,-2 12-1712 0 0,0 20 4586 0 0,0-9-7645 0 0</inkml:trace>
  <inkml:trace contextRef="#ctx0" brushRef="#br0" timeOffset="1637.897">1141 590 4897 0 0,'0'0'3197'0'0,"0"0"-1204"0"0,0 0-708 0 0,0 0-228 0 0,0 0 109 0 0,0 0 228 0 0,0 0 226 0 0,0 0 78 0 0,0 0-217 0 0,0 0-250 0 0,0 0-243 0 0,0 0-214 0 0,25 0-153 0 0,82 2-111 0 0,48-20 858 0 0,86-16-965 0 0,-169 38-1690 0 0,-48 1-2472 0 0,-1 2-4957 0 0,-13 0-3045 0 0</inkml:trace>
  <inkml:trace contextRef="#ctx0" brushRef="#br0" timeOffset="7721.197">2247 713 0 0 0,'0'0'563'0'0,"0"0"425"0"0,0 0 247 0 0,0 0 149 0 0,0 0 109 0 0,0 0 52 0 0,0-6-66 0 0,0-30 1243 0 0,2 23 380 0 0,-9-14 1906 0 0,1 25-4868 0 0,-1 0 1 0 0,0 0-1 0 0,0 0 0 0 0,0 1 1 0 0,0 0-1 0 0,0 0 1 0 0,0 1-1 0 0,0 0 0 0 0,-1 0 1 0 0,1 1-1 0 0,0 0 1 0 0,0 0-1 0 0,0 0 0 0 0,0 1 1 0 0,0 0-1 0 0,1 1 1 0 0,-1-1-1 0 0,1 1 0 0 0,-1 1 1 0 0,1-1-1 0 0,0 1 1 0 0,-5 4-142 0 0,2-3 45 0 0,0 0-1 0 0,0 1 1 0 0,0 0-1 0 0,1 0 0 0 0,0 1 1 0 0,1 0-1 0 0,0 0 0 0 0,0 1 1 0 0,0 0-1 0 0,1 0 0 0 0,0 1 1 0 0,0 0-1 0 0,1 0 0 0 0,1 0 1 0 0,-1 0-1 0 0,1 1 0 0 0,1 0 1 0 0,0 0-1 0 0,0 0 0 0 0,1 0 1 0 0,0 0-1 0 0,1 0 0 0 0,0 1 1 0 0,1 6-44 0 0,-1-13 9 0 0,0 0-1 0 0,1 0 1 0 0,-1 0 0 0 0,1 0 0 0 0,0 0 0 0 0,0 0-1 0 0,0 0 1 0 0,1 0 0 0 0,0 0 0 0 0,-1 0 0 0 0,1 0 0 0 0,1 0-1 0 0,-1-1 1 0 0,0 1 0 0 0,1 0 0 0 0,0-1 0 0 0,0 1-1 0 0,0-1 1 0 0,0 1 0 0 0,1-1 0 0 0,-1 0 0 0 0,1 0 0 0 0,0 0-1 0 0,0 0 1 0 0,0-1 0 0 0,0 1 0 0 0,0-1 0 0 0,0 0-1 0 0,1 0 1 0 0,-1 0 0 0 0,4 1-9 0 0,2-2 100 0 0,0 0-1 0 0,0-1 0 0 0,0 0 1 0 0,0-1-1 0 0,0 0 1 0 0,0-1-1 0 0,0 1 0 0 0,0-2 1 0 0,-1 1-1 0 0,1-1 1 0 0,-1-1-1 0 0,0 1 1 0 0,0-1-1 0 0,0-1 0 0 0,0 0 1 0 0,-1 0-1 0 0,0 0 1 0 0,0-1-1 0 0,0 0 0 0 0,0 0 1 0 0,-1-1-1 0 0,0 1 1 0 0,-1-2-1 0 0,0 1 1 0 0,3-4-100 0 0,4-3 75 0 0,29-31 124 0 0,-2-3 0 0 0,-3-1 1 0 0,-2-1-1 0 0,20-41-199 0 0,-43 59 600 0 0,-35 82-612 0 0,21-44 17 0 0,0 0-1 0 0,1-1 1 0 0,-1 1 0 0 0,1 1-1 0 0,0-1 1 0 0,1 0-1 0 0,0 0 1 0 0,0 1-1 0 0,0-1 1 0 0,1 0-1 0 0,-1 1 1 0 0,2-1 0 0 0,-1 1-1 0 0,1-1 1 0 0,0 0-1 0 0,0 1 1 0 0,0-1-1 0 0,1 0 1 0 0,0 0-1 0 0,1 0 1 0 0,-1 0 0 0 0,1 0-1 0 0,0-1 1 0 0,2 3-5 0 0,54 60 272 0 0,-38-41-83 0 0,-9-12-130 0 0,-9-14 161 0 0,-3-1-4519 0 0,1 0-4657 0 0,-1 0-2097 0 0</inkml:trace>
  <inkml:trace contextRef="#ctx0" brushRef="#br0" timeOffset="7991.886">2765 674 11851 0 0,'0'0'1991'0'0,"0"0"-544"0"0,0 0-223 0 0,0 0 45 0 0,0 0 72 0 0,0 0-89 0 0,0 0-206 0 0,0 0-245 0 0,0 0-246 0 0,0 0-146 0 0,0 0-110 0 0,0 0-88 0 0,-3 27-45 0 0,-13 130 86 0 0,14-114-1248 0 0,2-42 331 0 0,0-1-387 0 0,0 0-872 0 0,0-1-3759 0 0,0-2 700 0 0,0-1-3828 0 0</inkml:trace>
  <inkml:trace contextRef="#ctx0" brushRef="#br0" timeOffset="8233.78">2728 220 11282 0 0,'0'0'1905'0'0,"0"0"-561"0"0,0 0-456 0 0,0 0-312 0 0,0 0-224 0 0,0 0-320 0 0,0 0-360 0 0,0 0-128 0 0,0 0-128 0 0,0 0-64 0 0,0 0-176 0 0,0 0-1097 0 0,0 0-2527 0 0,0 0-2722 0 0</inkml:trace>
  <inkml:trace contextRef="#ctx0" brushRef="#br0" timeOffset="8653.107">2973 998 5265 0 0,'0'0'2349'0'0,"0"0"-612"0"0,0 0-195 0 0,0 0 84 0 0,0 0 13 0 0,0 0-22 0 0,0 0-166 0 0,0 0-305 0 0,0 0-283 0 0,0 0-202 0 0,0 0-122 0 0,0 0-63 0 0,0 0-32 0 0,0-20-16 0 0,0-66-24 0 0,22-4 819 0 0,-16 74-1156 0 0,0 1-1 0 0,1 0 0 0 0,1 1 1 0 0,1 0-1 0 0,0 0 0 0 0,0 1 1 0 0,1 0-1 0 0,1 1 0 0 0,0 0 0 0 0,1 0 1 0 0,12-8-67 0 0,-16 78-490 0 0,-7-51 509 0 0,-1 0 0 0 0,1-1 0 0 0,0 1 0 0 0,0-1-1 0 0,1 1 1 0 0,0-1 0 0 0,0 0 0 0 0,1 0-1 0 0,0 0 1 0 0,0 0 0 0 0,0 0 0 0 0,0 0 0 0 0,1-1-1 0 0,0 0 1 0 0,0 0 0 0 0,1 0 0 0 0,-1 0 0 0 0,1 0-1 0 0,0-1 1 0 0,0 0 0 0 0,1 0 0 0 0,-1-1 0 0 0,1 1-1 0 0,0-1 1 0 0,0 0 0 0 0,0-1 0 0 0,0 1-1 0 0,0-1 1 0 0,1-1 0 0 0,-1 1 0 0 0,1-1 0 0 0,-1 0-1 0 0,1 0 1 0 0,3-1-19 0 0,-1 0 189 0 0,0-1 0 0 0,0 0 0 0 0,0 0-1 0 0,0-1 1 0 0,0-1 0 0 0,0 1 0 0 0,0-1 0 0 0,0-1-1 0 0,-1 1 1 0 0,0-2 0 0 0,0 1 0 0 0,0-1-1 0 0,0 0 1 0 0,-1-1 0 0 0,0 0 0 0 0,2-1-189 0 0,1-2 131 0 0,-1-1 0 0 0,1 1 0 0 0,-2-2 1 0 0,1 1-1 0 0,-1-1 0 0 0,-1 0 0 0 0,0-1 0 0 0,-1 0 0 0 0,0 0 1 0 0,-1 0-1 0 0,0 0 0 0 0,-1-1 0 0 0,0 0 0 0 0,1-10-131 0 0,-4 15-774 0 0,1-14 1940 0 0,-7 18-4488 0 0,-4 3-4453 0 0,6 1-4473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3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 5281 0 0,'0'0'2283'0'0,"0"0"-157"0"0,0 0-67 0 0,0 0-14 0 0,0 0-101 0 0,0 0-200 0 0,0 0-278 0 0,0 0-287 0 0,0 0-274 0 0,0 0-243 0 0,0 0-150 0 0,0 0-94 0 0,0 0-69 0 0,-2-4 528 0 0,-13 159 1425 0 0,-7 215-829 0 0,7-129-1189 0 0,2-122-239 0 0,7-91-121 0 0,-4-36-1438 0 0,-14-46-2722 0 0,12 17-5564 0 0,10 28-1248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34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0 155 9874 0 0,'0'0'1965'0'0,"0"0"-453"0"0,0 0-177 0 0,0 0 26 0 0,0 0 12 0 0,0 0-113 0 0,0 0-270 0 0,0 0-260 0 0,0 0-123 0 0,0 0 8 0 0,0 0 72 0 0,0 0 5 0 0,18 0-59 0 0,56-1-67 0 0,150-40 1216 0 0,97-21-2219 0 0,-276 42-2251 0 0,-33 10-977 0 0,-2-3-3658 0 0,-7 5-3602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34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7722 0 0,'0'0'2582'0'0,"0"0"-879"0"0,0 0-489 0 0,0 0-107 0 0,0 0 58 0 0,0 0 84 0 0,0 0-10 0 0,0 0-193 0 0,0 0-227 0 0,0 0-155 0 0,0 0-116 0 0,0 0-37 0 0,0 35-27 0 0,1 112-40 0 0,0 260 1500 0 0,-1-403-1932 0 0,0 0 0 0 0,0 0 0 0 0,0-1 0 0 0,0 1 0 0 0,1 0-1 0 0,0 0 1 0 0,-1 0 0 0 0,1-1 0 0 0,1 1 0 0 0,-1 0 0 0 0,1-1-1 0 0,-1 1 1 0 0,1-1 0 0 0,0 0 0 0 0,0 1 0 0 0,1-1 0 0 0,-1 0 0 0 0,0 0-1 0 0,1 0 1 0 0,0-1 0 0 0,0 1 0 0 0,0-1 0 0 0,0 1 0 0 0,0-1 0 0 0,0 0-1 0 0,1 0 1 0 0,-1-1 0 0 0,1 1 0 0 0,-1-1 0 0 0,1 1 0 0 0,0-1 0 0 0,-1 0-1 0 0,1 0 1 0 0,0-1 0 0 0,0 1 0 0 0,1-1-12 0 0,2-1 58 0 0,1 0 1 0 0,-1-1-1 0 0,0 1 0 0 0,0-1 1 0 0,0-1-1 0 0,0 0 0 0 0,0 0 1 0 0,-1 0-1 0 0,1-1 0 0 0,-1 1 1 0 0,0-2-1 0 0,0 1 0 0 0,4-4-58 0 0,30-19 182 0 0,121-76 164 0 0,-149 149-224 0 0,-4 66 68 0 0,-8-110-215 0 0,1 0 0 0 0,-1 0 0 0 0,1 1 0 0 0,0-1 1 0 0,0 0-1 0 0,0 0 0 0 0,0 0 0 0 0,0 0 0 0 0,0 0 1 0 0,1 0-1 0 0,-1 0 0 0 0,1 0 0 0 0,-1 0 0 0 0,1 0 0 0 0,0-1 1 0 0,-1 1-1 0 0,1-1 0 0 0,0 1 0 0 0,0-1 0 0 0,0 0 1 0 0,0 0-1 0 0,0 0 0 0 0,1 0 0 0 0,-1 0 0 0 0,0 0 1 0 0,0-1-1 0 0,1 1 0 0 0,-1-1 0 0 0,0 1 0 0 0,1-1 0 0 0,-1 0 1 0 0,0 0-1 0 0,2 0 25 0 0,13-2-1342 0 0,-10 0-1831 0 0,0 2-5150 0 0,-5 0-2286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3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1 273 152 0 0,'0'0'2099'0'0,"0"0"132"0"0,0 0 127 0 0,0 0-27 0 0,0 0-209 0 0,0 0-172 0 0,0 0-222 0 0,0 0-219 0 0,0 0-156 0 0,0 0-182 0 0,36 1-148 0 0,114-1-128 0 0,-146 0-829 0 0,1 0 0 0 0,-1 0 0 0 0,1 0 0 0 0,0 0 0 0 0,-1-1 0 0 0,1 1 0 0 0,-1-1 0 0 0,0 0 0 0 0,1-1 1 0 0,-1 1-1 0 0,0-1 0 0 0,1 0 0 0 0,-1 0 0 0 0,0 0 0 0 0,0 0 0 0 0,3-3-66 0 0,3-3 202 0 0,-1 3-103 0 0,0 0 0 0 0,0 0 0 0 0,0-1 1 0 0,-1-1-1 0 0,0 1 0 0 0,0-2 0 0 0,-1 1 0 0 0,0-1 1 0 0,0 0-1 0 0,0 0 0 0 0,-1-1 0 0 0,-1 1 0 0 0,0-2 1 0 0,0 1-1 0 0,0 0 0 0 0,-1-1 0 0 0,-1 0 1 0 0,1 0-1 0 0,-2 0 0 0 0,1 0 0 0 0,-2-1 0 0 0,1 1 1 0 0,-1-11-100 0 0,-1 19-2 0 0,-1 1 1 0 0,1-1-1 0 0,-1 0 1 0 0,0 0 0 0 0,0 0-1 0 0,0 1 1 0 0,0-1 0 0 0,0 0-1 0 0,0 1 1 0 0,0-1-1 0 0,0 1 1 0 0,-1-1 0 0 0,1 1-1 0 0,0 0 1 0 0,-1-1-1 0 0,0 1 1 0 0,1 0 0 0 0,-1 0-1 0 0,0 0 1 0 0,1 0 0 0 0,-1 1-1 0 0,0-1 1 0 0,0 0-1 0 0,0 1 1 0 0,1-1 0 0 0,-1 1-1 0 0,0-1 1 0 0,0 1 0 0 0,0 0-1 0 0,0 0 1 0 0,0 0-1 0 0,0 0 1 0 0,0 0 0 0 0,0 1-1 0 0,-1-1 2 0 0,-70 19-86 0 0,60-11 83 0 0,0 0-1 0 0,0 1 1 0 0,1 1 0 0 0,0 0-1 0 0,0 0 1 0 0,1 1 0 0 0,0 1-1 0 0,1 0 1 0 0,1 0 0 0 0,0 1 0 0 0,0 0-1 0 0,2 1 1 0 0,-1 0 0 0 0,2 0-1 0 0,0 0 1 0 0,0 1 0 0 0,2 0-1 0 0,0 0 1 0 0,0 0 0 0 0,2 1 0 0 0,-1 3 3 0 0,3-14 1 0 0,0 0 1 0 0,0 0 0 0 0,0 0-1 0 0,1 0 1 0 0,0 0 0 0 0,-1 0 0 0 0,2 0-1 0 0,-1-1 1 0 0,1 1 0 0 0,-1 0 0 0 0,1-1-1 0 0,1 1 1 0 0,-1-1 0 0 0,1 0 0 0 0,-1 0-1 0 0,1 0 1 0 0,0 0 0 0 0,1 0 0 0 0,-1-1-1 0 0,1 1 1 0 0,0-1 0 0 0,-1 0 0 0 0,1 0-1 0 0,1 0 1 0 0,-1-1 0 0 0,0 1 0 0 0,1-1-1 0 0,-1 0 1 0 0,1 0 0 0 0,0 0-2 0 0,6 1-2 0 0,0 0 1 0 0,0-1-1 0 0,0 0 1 0 0,1-1-1 0 0,-1 0 0 0 0,0-1 1 0 0,0 0-1 0 0,1 0 1 0 0,-1-2-1 0 0,0 1 0 0 0,0-1 1 0 0,10-4 1 0 0,50-19-1067 0 0,-48 15-2217 0 0,-1-1-4096 0 0,-9 3-4589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4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34 1224 0 0,'0'0'1506'0'0,"0"0"-208"0"0,0 0 15 0 0,0 0 146 0 0,0 0 141 0 0,0 0 91 0 0,0 0-97 0 0,0 0-180 0 0,0 0-230 0 0,0 0-224 0 0,0 0-153 0 0,-4-3-104 0 0,-52-25 3268 0 0,23 27-3046 0 0,26 0-826 0 0,-1 1 1 0 0,1-1-1 0 0,-1 1 1 0 0,0 1-1 0 0,1 0 1 0 0,-1 0-1 0 0,1 0 0 0 0,-1 1 1 0 0,1 0-1 0 0,0 0 1 0 0,-1 1-1 0 0,-4 2-99 0 0,-24 12 289 0 0,31-16-243 0 0,1 0 0 0 0,-1 1 0 0 0,1 0 0 0 0,-1-1 1 0 0,1 2-1 0 0,0-1 0 0 0,0 0 0 0 0,0 1 0 0 0,0 0 0 0 0,0 0 0 0 0,0 0 0 0 0,1 0 0 0 0,0 0 0 0 0,-1 1 0 0 0,1 0 0 0 0,0-1 0 0 0,1 1 0 0 0,-1 0 0 0 0,1 1 0 0 0,0-1 0 0 0,0 0 0 0 0,0 1 0 0 0,0-1 0 0 0,1 1 1 0 0,-1 1-47 0 0,1 3 137 0 0,-1 1 0 0 0,1-1 0 0 0,1 1 0 0 0,-1 0 1 0 0,2-1-1 0 0,-1 1 0 0 0,2-1 0 0 0,-1 1 1 0 0,1-1-1 0 0,3 8-137 0 0,0-9 64 0 0,0-1 1 0 0,1 1 0 0 0,0-2-1 0 0,0 1 1 0 0,1 0-1 0 0,0-1 1 0 0,0-1-1 0 0,0 1 1 0 0,1-1 0 0 0,0 0-1 0 0,0-1 1 0 0,0 0-1 0 0,0 0 1 0 0,1 0-1 0 0,-1-1 1 0 0,1-1 0 0 0,0 0-1 0 0,0 0 1 0 0,2 0-65 0 0,71 28 277 0 0,-79-28-257 0 0,0 0 0 0 0,-1 0 0 0 0,1 0 0 0 0,0 1-1 0 0,-1-1 1 0 0,1 0 0 0 0,-1 1 0 0 0,0 0 0 0 0,1 0 0 0 0,-1-1 0 0 0,-1 1 0 0 0,1 0-1 0 0,0 1 1 0 0,-1-1 0 0 0,0 0 0 0 0,1 0 0 0 0,-1 1 0 0 0,0-1 0 0 0,-1 0-1 0 0,1 1 1 0 0,-1-1 0 0 0,1 1 0 0 0,-1-1 0 0 0,0 1 0 0 0,0-1 0 0 0,-1 1 0 0 0,1-1-1 0 0,-1 1 1 0 0,0 1-20 0 0,-44 53 318 0 0,32-48-288 0 0,1-1 0 0 0,-1-1 0 0 0,-1 0 0 0 0,0 0 0 0 0,0-2 0 0 0,0 0 0 0 0,-1 0 0 0 0,0-1 0 0 0,0-1 0 0 0,0-1 0 0 0,-1 0 0 0 0,1-1 0 0 0,-1 0 0 0 0,0-1 0 0 0,1-1 0 0 0,-1-1 1 0 0,1 0-1 0 0,-1-1-30 0 0,1 2 4 0 0,13 1-30 0 0,0-1 0 0 0,-1 0 0 0 0,1 0 1 0 0,0 0-1 0 0,-1 0 0 0 0,1 0 0 0 0,-1-1 0 0 0,1 1 0 0 0,0-1 0 0 0,-1 1 0 0 0,1-1 0 0 0,0 0 0 0 0,0 0 1 0 0,0 0-1 0 0,0 0 0 0 0,-1 0 0 0 0,1 0 0 0 0,1-1 0 0 0,-1 1 0 0 0,0-1 0 0 0,0 1 0 0 0,0-1 0 0 0,1 0 1 0 0,-1 0-1 0 0,1 1 0 0 0,0-1 0 0 0,-1 0 0 0 0,1 0 0 0 0,0-1 0 0 0,0 1 0 0 0,0-1 26 0 0,50-35-3733 0 0,-24 26 819 0 0,-8 5-2768 0 0,-2-1-6071 0 0</inkml:trace>
  <inkml:trace contextRef="#ctx0" brushRef="#br0" timeOffset="612.784">1124 92 4225 0 0,'0'0'1671'0'0,"0"0"-228"0"0,0 0 131 0 0,0 0 317 0 0,0 0 186 0 0,0 0-59 0 0,0 0-292 0 0,0 0-339 0 0,0 0-287 0 0,0 0-208 0 0,0 0-110 0 0,0 0-73 0 0,2-3-69 0 0,0 0-593 0 0,-1 3-20 0 0,-1-1 0 0 0,0 1 1 0 0,1 0-1 0 0,-1-1 1 0 0,0 1-1 0 0,1 0 1 0 0,-1-1-1 0 0,0 1 1 0 0,0 0-1 0 0,1-1 1 0 0,-1 1-1 0 0,0-1 1 0 0,0 1-1 0 0,0 0 0 0 0,0-1 1 0 0,1 1-1 0 0,-1-1 1 0 0,0 1-1 0 0,0-1 1 0 0,0 1-1 0 0,0 0 1 0 0,0-1-1 0 0,0 1 1 0 0,0-1-1 0 0,0 1 1 0 0,0-1-1 0 0,0 1 0 0 0,0-1 1 0 0,-1 1-1 0 0,1-1 1 0 0,0 1-1 0 0,0 0 1 0 0,0-1-1 0 0,0 1 1 0 0,-1-1-1 0 0,1 1 1 0 0,0 0-1 0 0,0-1 0 0 0,-1 1 1 0 0,1 0-1 0 0,0-1 1 0 0,-1 1-1 0 0,1 0 1 0 0,-1 0-1 0 0,1-1 1 0 0,0 1-1 0 0,-1 0 1 0 0,1 0-1 0 0,0-1 1 0 0,-1 1-1 0 0,1 0 0 0 0,-1 0 1 0 0,1 0-1 0 0,-1 0 1 0 0,1 0-1 0 0,-1 0 1 0 0,1 0-1 0 0,0 0 1 0 0,-1 0-1 0 0,1 0 1 0 0,-1 0-1 0 0,1 0 1 0 0,-1 0-1 0 0,1 0 0 0 0,-1 0 1 0 0,1 0-1 0 0,0 0 1 0 0,-1 1-1 0 0,1-1 1 0 0,-1 0-28 0 0,-16-1 190 0 0,-1 1 0 0 0,0 0 0 0 0,1 1 0 0 0,-1 1 0 0 0,1 1 0 0 0,-1 0 0 0 0,1 1 0 0 0,0 1 0 0 0,1 1 0 0 0,-1 0 0 0 0,1 1 0 0 0,0 1 0 0 0,1 0 0 0 0,0 1 0 0 0,0 1 0 0 0,1 1 0 0 0,-5 4-190 0 0,8-8 9 0 0,0 1-1 0 0,1-1 1 0 0,0 2 0 0 0,1 0 0 0 0,0 0 0 0 0,0 0 0 0 0,1 1-1 0 0,0 0 1 0 0,0 1 0 0 0,1 0 0 0 0,1 0 0 0 0,0 1 0 0 0,1-1-1 0 0,0 1 1 0 0,0 0 0 0 0,2 1 0 0 0,-1-1 0 0 0,2 1 0 0 0,-1 0-1 0 0,2-1 1 0 0,-1 10-9 0 0,4-19 10 0 0,1-1 0 0 0,-1 1 0 0 0,0 0 0 0 0,1-1 1 0 0,-1 0-1 0 0,1 0 0 0 0,0 0 0 0 0,0 0 0 0 0,0 0 0 0 0,0 0 0 0 0,0-1 0 0 0,0 1 0 0 0,0-1 0 0 0,1 0 0 0 0,-1 0 0 0 0,0 0 0 0 0,1 0 0 0 0,-1-1 0 0 0,1 1 1 0 0,-1-1-1 0 0,1 0 0 0 0,-1 0 0 0 0,1 0 0 0 0,-1-1 0 0 0,1 1 0 0 0,-1-1 0 0 0,0 0 0 0 0,1 0 0 0 0,-1 0 0 0 0,0 0 0 0 0,1-1-10 0 0,14-4 79 0 0,0-1-1 0 0,0-1 1 0 0,-1-1-1 0 0,0-1 1 0 0,0 0-1 0 0,-1-1 0 0 0,11-10-78 0 0,31-19 153 0 0,140-99 195 0 0,-153 120-343 0 0,-39 57-105 0 0,-21 181 84 0 0,16-213-40 0 0,0-1-1 0 0,1 0 1 0 0,-1 0-1 0 0,1 1 1 0 0,1-1-1 0 0,-1 0 0 0 0,1-1 1 0 0,-1 1-1 0 0,1 0 1 0 0,1-1-1 0 0,-1 0 1 0 0,1 1-1 0 0,0-1 1 0 0,0-1-1 0 0,0 1 1 0 0,0-1-1 0 0,0 1 1 0 0,1-1-1 0 0,0 0 1 0 0,-1-1-1 0 0,1 1 1 0 0,0-1-1 0 0,1 0 0 0 0,-1 0 1 0 0,0-1-1 0 0,0 1 1 0 0,1-1-1 0 0,-1 0 1 0 0,1-1-1 0 0,-1 1 1 0 0,4-1 56 0 0,29-5-2919 0 0,-26 1-782 0 0,0-3-3777 0 0,-7 4-4322 0 0</inkml:trace>
  <inkml:trace contextRef="#ctx0" brushRef="#br0" timeOffset="1315.322">1486 473 9650 0 0,'0'0'2290'0'0,"0"0"-491"0"0,0 0-160 0 0,0 0 81 0 0,0 0 35 0 0,0 0-90 0 0,0 0-225 0 0,0 0-305 0 0,0 0-267 0 0,0 0-145 0 0,0 0-99 0 0,0 0-62 0 0,0 0-58 0 0,10-9-79 0 0,72-74 559 0 0,-17-14 115 0 0,-50 72-1003 0 0,1 0 0 0 0,1 1 0 0 0,1 0 0 0 0,1 2 0 0 0,1 0 0 0 0,20-17-96 0 0,9-2 32 0 0,-45 64-192 0 0,-31 153 155 0 0,26-174 3 0 0,0 0 0 0 0,1 0 0 0 0,0 1 1 0 0,-1-1-1 0 0,1 0 0 0 0,0 0 0 0 0,0 1 0 0 0,0-1 1 0 0,1 0-1 0 0,-1 0 0 0 0,1 0 0 0 0,-1 1 0 0 0,1-1 1 0 0,-1 0-1 0 0,1 0 0 0 0,0 0 0 0 0,0 0 0 0 0,0 0 0 0 0,1 0 1 0 0,-1 0-1 0 0,0 0 0 0 0,1-1 0 0 0,-1 1 0 0 0,1 0 1 0 0,-1-1-1 0 0,1 1 0 0 0,0-1 0 0 0,-1 0 0 0 0,1 0 1 0 0,0 1-1 0 0,0-1 0 0 0,0 0 0 0 0,0 0 0 0 0,0-1 0 0 0,1 1 1 0 0,-1 0-1 0 0,0-1 0 0 0,0 1 0 0 0,1-1 2 0 0,4-3 3 0 0,-1 1-1 0 0,1-1 1 0 0,0-1-1 0 0,-1 0 1 0 0,0 1 0 0 0,0-2-1 0 0,0 1 1 0 0,0-1-1 0 0,-1 0 1 0 0,1 0-1 0 0,-1-1 1 0 0,-1 1-1 0 0,1-1 1 0 0,-1 0-1 0 0,0 0 1 0 0,2-4-3 0 0,4-4-14 0 0,118-137 17 0 0,-127 152-9 0 0,0 0 0 0 0,0 0 1 0 0,0 1-1 0 0,0-1 1 0 0,0 0-1 0 0,0 0 0 0 0,0 0 1 0 0,0 1-1 0 0,0-1 1 0 0,-1 1-1 0 0,1-1 0 0 0,0 0 1 0 0,-1 1-1 0 0,1-1 0 0 0,-1 1 1 0 0,0-1-1 0 0,1 1 1 0 0,-1-1-1 0 0,0 1 0 0 0,0 0 1 0 0,0-1-1 0 0,0 1 1 0 0,0-1-1 0 0,0 1 0 0 0,-1-1 1 0 0,1 1-1 0 0,-1-1 1 0 0,1 1-1 0 0,-1-1 0 0 0,1 1 1 0 0,-1 0 5 0 0,1 6-6 0 0,-2 200-2 0 0,27-135-955 0 0,-12-80-4385 0 0,-9-4-3367 0 0,-2 6-2850 0 0</inkml:trace>
  <inkml:trace contextRef="#ctx0" brushRef="#br0" timeOffset="1750.809">2353 273 2000 0 0,'0'0'2532'0'0,"0"0"-103"0"0,0 0 28 0 0,0 0-46 0 0,0 0-152 0 0,0 0-158 0 0,0 0-149 0 0,0 0-183 0 0,0 0-228 0 0,33 8-256 0 0,104 22-289 0 0,-58-31 182 0 0,-64-5-916 0 0,12 0 82 0 0,-1-2 0 0 0,0-1 0 0 0,0-1 0 0 0,-1-1 0 0 0,0-2-1 0 0,-1 0 1 0 0,-1-1 0 0 0,12-10-344 0 0,-31 19 37 0 0,1-1 0 0 0,-1 0 0 0 0,1 0 0 0 0,-2 0 1 0 0,1-1-1 0 0,-1 1 0 0 0,0-1 0 0 0,0 0 0 0 0,0 1 0 0 0,-1-1 0 0 0,-1-1 0 0 0,1 1 0 0 0,-1 0 0 0 0,0 0 0 0 0,0-1 0 0 0,-1 1 0 0 0,0 0 0 0 0,-1-3-37 0 0,-1 6-7 0 0,0 1-1 0 0,0 0 0 0 0,0 0 1 0 0,-1 1-1 0 0,1-1 1 0 0,-1 0-1 0 0,1 1 1 0 0,-1-1-1 0 0,0 1 1 0 0,0 0-1 0 0,0 0 1 0 0,-1 0-1 0 0,1 0 1 0 0,0 1-1 0 0,-1 0 0 0 0,1-1 1 0 0,-1 1-1 0 0,1 0 1 0 0,-1 0-1 0 0,0 1 1 0 0,1-1-1 0 0,-1 1 1 0 0,0 0-1 0 0,1 0 1 0 0,-1 0-1 0 0,0 0 0 0 0,1 1 1 0 0,-1 0-1 0 0,0-1 1 0 0,1 1-1 0 0,-1 1 1 0 0,0-1 7 0 0,-15 5-20 0 0,1 0 0 0 0,0 1 1 0 0,1 1-1 0 0,-1 1 0 0 0,2 0 1 0 0,-1 2-1 0 0,1-1 1 0 0,1 2-1 0 0,0 0 0 0 0,1 1 1 0 0,0 0-1 0 0,1 1 0 0 0,0 1 1 0 0,1 0-1 0 0,1 1 20 0 0,4-7-7 0 0,0 0 0 0 0,1 0 0 0 0,0 1 0 0 0,0-1 0 0 0,1 1 0 0 0,1 0 0 0 0,-1 1 0 0 0,2-1 0 0 0,0 1 0 0 0,0 0 0 0 0,1 0 0 0 0,0-1 0 0 0,0 2 0 0 0,2-1 0 0 0,-1 0 0 0 0,1 0 0 0 0,2 10 7 0 0,2-14 2 0 0,0 0 0 0 0,0 0-1 0 0,1-1 1 0 0,0 0-1 0 0,0 0 1 0 0,1 0 0 0 0,-1 0-1 0 0,1-1 1 0 0,0 0-1 0 0,1 0 1 0 0,-1-1 0 0 0,1 0-1 0 0,0 0 1 0 0,0 0-1 0 0,0-1 1 0 0,1 0 0 0 0,-1-1-1 0 0,1 1 1 0 0,0-2-1 0 0,2 2-1 0 0,32 7 27 0 0,0-2-1 0 0,0-1 0 0 0,0-3 0 0 0,1-1 1 0 0,-1-2-1 0 0,1-2 0 0 0,1-1-26 0 0,61-18-1677 0 0,-63 6-5662 0 0,-29 10-4931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51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8418 0 0,'0'0'2192'0'0,"0"0"-630"0"0,0 0-223 0 0,0 0 52 0 0,0 0-3 0 0,0 0-42 0 0,0 0-171 0 0,0 0-219 0 0,0 0-145 0 0,0 0-110 0 0,0 0-77 0 0,0 0-52 0 0,0 0-85 0 0,-1 25-61 0 0,-5 75-25 0 0,14-25 593 0 0,7 56 82 0 0,-35 51-652 0 0,-23-4-324 0 0,36-30-1722 0 0,7-147 1017 0 0,0-1-177 0 0,0 0-258 0 0,0 0-291 0 0,5-22-14526 0 0,0 21 10711 0 0</inkml:trace>
  <inkml:trace contextRef="#ctx0" brushRef="#br0" timeOffset="365.512">523 12 5425 0 0,'0'0'2887'0'0,"0"0"-357"0"0,0 0-364 0 0,0 0-252 0 0,0 0-294 0 0,0 0-356 0 0,0 0-354 0 0,0 0-279 0 0,0 0-156 0 0,0 0-47 0 0,0 0 22 0 0,0 0 41 0 0,0 0 23 0 0,-2 14 18 0 0,-8 103 1039 0 0,23 111 1008 0 0,-16-185-2509 0 0,-2 0 0 0 0,-2 0 0 0 0,-2-1 0 0 0,-2 0 0 0 0,-16 38-70 0 0,15-40-2 0 0,5 13 310 0 0,6-44-2317 0 0,1-13-3413 0 0,0-8 2220 0 0,0-2-5036 0 0,0 6 66 0 0</inkml:trace>
  <inkml:trace contextRef="#ctx0" brushRef="#br0" timeOffset="601.533">226 405 7738 0 0,'0'0'2392'0'0,"0"0"-583"0"0,0 0-321 0 0,0 0-172 0 0,0 0-185 0 0,0 0-121 0 0,0 0-90 0 0,0 0-61 0 0,0 0-79 0 0,0 0-103 0 0,0 0-123 0 0,0 0-146 0 0,26-3-112 0 0,168-17 173 0 0,-30-3-740 0 0,-94 11-5482 0 0,-52 8-5205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5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24 127 320 0 0,'0'0'1323'0'0,"0"0"-156"0"0,0 0 100 0 0,0 0 249 0 0,0 0 247 0 0,0 0 59 0 0,0 0-174 0 0,0 0-311 0 0,0 0-336 0 0,0 0-303 0 0,0 0-196 0 0,-4 0-142 0 0,-11-3-118 0 0,11 3-54 0 0,17 11 1168 0 0,-5 10-755 0 0,-1 0-1 0 0,-1 0 1 0 0,-1 1-1 0 0,-1 0 1 0 0,-1 0-1 0 0,-1 0 1 0 0,0 1-601 0 0,-2-16 56 0 0,2 34 158 0 0,-1 0 0 0 0,-3 0 0 0 0,-1-1 0 0 0,-8 41-214 0 0,5-38-77 0 0,3-16 268 0 0,2-30 2388 0 0,3-31-2320 0 0,2 0 0 0 0,2 0 1 0 0,1 1-1 0 0,1-1 0 0 0,8-16-259 0 0,10-42 249 0 0,-23 76-218 0 0,9-35 133 0 0,1 0-1 0 0,3 1 1 0 0,2 0 0 0 0,4-4-164 0 0,-21 52-1 0 0,-1 0 1 0 0,0 0-1 0 0,0 0 0 0 0,1 0 1 0 0,-1 0-1 0 0,1 0 1 0 0,0 1-1 0 0,-1-1 0 0 0,1 0 1 0 0,0 0-1 0 0,0 1 1 0 0,0-1-1 0 0,0 0 1 0 0,1 1-1 0 0,-1-1 0 0 0,0 1 1 0 0,1-1-1 0 0,-1 1 1 0 0,1 0-1 0 0,-1 0 1 0 0,1-1-1 0 0,0 1 0 0 0,-1 0 1 0 0,1 1-1 0 0,0-1 1 0 0,0 0-1 0 0,-1 0 1 0 0,1 1-1 0 0,0-1 0 0 0,0 1 1 0 0,0 0-1 0 0,0-1 1 0 0,0 1-1 0 0,0 0 0 0 0,0 0 1 0 0,0 0-1 0 0,0 0 1 0 0,0 1-1 0 0,0-1 1 0 0,0 0-1 0 0,0 1 0 0 0,0 0 1 0 0,-1-1-1 0 0,1 1 1 0 0,0 0-1 0 0,0 0 1 0 0,-1 0-1 0 0,1 0 0 0 0,0 0 1 0 0,-1 0-1 0 0,2 1 1 0 0,30 67 64 0 0,-16-16-78 0 0,-2-14-328 0 0,-6-26-4099 0 0,-8-12 3341 0 0,0 1-1262 0 0,1-2-3144 0 0,0 0-5745 0 0</inkml:trace>
  <inkml:trace contextRef="#ctx0" brushRef="#br0" timeOffset="413.187">398 482 2361 0 0,'0'0'2841'0'0,"0"0"-353"0"0,0 0-252 0 0,0 0-113 0 0,0 0-160 0 0,0 0-266 0 0,0 0-306 0 0,0 0-252 0 0,0 0-209 0 0,0 0-136 0 0,0 0-139 0 0,0 0-116 0 0,32-5-95 0 0,100-18-67 0 0,-82-2 143 0 0,-46 17-364 0 0,-1 5-128 0 0,0-1 0 0 0,0 1 0 0 0,0-1 0 0 0,0 1 0 0 0,0-1 0 0 0,-1 0 0 0 0,0 0 0 0 0,0 0 0 0 0,0 0-1 0 0,0-1 1 0 0,-1 1 0 0 0,0 0 0 0 0,1-1 0 0 0,-2 1 0 0 0,1-1 0 0 0,0 1 0 0 0,-1-1 0 0 0,0 0 0 0 0,0 1 0 0 0,0-1 0 0 0,-1 1 0 0 0,1-1-1 0 0,-1 1 1 0 0,0-1 0 0 0,-1 1 0 0 0,1-1 0 0 0,-1 1 0 0 0,0 0 0 0 0,0 0 0 0 0,0 0 0 0 0,0 0 0 0 0,-1 0 0 0 0,0 0 0 0 0,1 1 0 0 0,-1-1 0 0 0,-1 1-1 0 0,1 0 1 0 0,0 0 0 0 0,-1 0 0 0 0,0 0 0 0 0,1 1 0 0 0,-1-1 0 0 0,0 1 0 0 0,-1 0 0 0 0,1 0 0 0 0,0 0 0 0 0,0 1 0 0 0,-1 0 0 0 0,1 0 0 0 0,-4-1-29 0 0,3 1-16 0 0,0 1 0 0 0,0 0-1 0 0,0 0 1 0 0,0 0-1 0 0,0 0 1 0 0,0 1 0 0 0,0-1-1 0 0,0 1 1 0 0,0 1 0 0 0,0-1-1 0 0,0 1 1 0 0,0 0-1 0 0,1 0 1 0 0,-1 0 0 0 0,1 0-1 0 0,0 1 1 0 0,-1 0-1 0 0,1 0 1 0 0,0 0 0 0 0,1 1-1 0 0,-1-1 1 0 0,0 1-1 0 0,0 2 18 0 0,-4 3-6 0 0,2 1 0 0 0,-1 0 0 0 0,1 0 0 0 0,1 1 0 0 0,0 0 0 0 0,0 0 0 0 0,1 0 0 0 0,1 1 0 0 0,0-1-1 0 0,0 1 1 0 0,1 0 0 0 0,1 0 0 0 0,0 0 0 0 0,0 3 6 0 0,1-8 3 0 0,-1 0 0 0 0,1 0 0 0 0,0 0 0 0 0,1 0 0 0 0,0-1 0 0 0,0 1 0 0 0,0 0 0 0 0,1 0 0 0 0,0-1 1 0 0,0 1-1 0 0,0-1 0 0 0,1 1 0 0 0,0-1 0 0 0,0 0 0 0 0,1 0 0 0 0,0 0 0 0 0,0-1 0 0 0,0 1 0 0 0,1-1 0 0 0,0 0 0 0 0,0 0 0 0 0,0-1 0 0 0,0 0 0 0 0,1 0 0 0 0,0 0 0 0 0,0 0 0 0 0,0-1 0 0 0,3 2-3 0 0,-2-2-21 0 0,0 0-1 0 0,1 0 0 0 0,-1-1 0 0 0,1 0 0 0 0,-1 0 1 0 0,1-1-1 0 0,0 0 0 0 0,-1 0 0 0 0,1-1 0 0 0,0 0 1 0 0,0 0-1 0 0,0 0 0 0 0,-1-1 0 0 0,1-1 0 0 0,0 1 1 0 0,-1-1-1 0 0,0-1 0 0 0,1 1 0 0 0,-1-1 0 0 0,3-2 22 0 0,57-37-4042 0 0,-24 11-7690 0 0,-32 20 4292 0 0</inkml:trace>
  <inkml:trace contextRef="#ctx0" brushRef="#br0" timeOffset="779.959">1172 135 6929 0 0,'0'0'2105'0'0,"0"0"-455"0"0,0 0-131 0 0,0 0 8 0 0,0 0-98 0 0,0 0-209 0 0,0 0-266 0 0,0 0-227 0 0,0 0-147 0 0,0 0-91 0 0,-32 26-103 0 0,-99 78-107 0 0,92-60-13 0 0,41-40-222 0 0,-1 1-1 0 0,1-1 0 0 0,0 0 1 0 0,1 0-1 0 0,-1 1 0 0 0,1-1 1 0 0,-1 0-1 0 0,1-1 0 0 0,0 1 1 0 0,1-1-1 0 0,-1 1 0 0 0,1-1 1 0 0,-1 0-1 0 0,1 0 1 0 0,0 0-1 0 0,0-1 0 0 0,0 1 1 0 0,0-1-1 0 0,1 0 0 0 0,-1 0 1 0 0,1-1-1 0 0,-1 1 0 0 0,1-1 1 0 0,0 0-1 0 0,-1 0 0 0 0,2-1-43 0 0,11 7 118 0 0,-13-7-95 0 0,0 1 1 0 0,0 0 0 0 0,0 1 0 0 0,-1-1 0 0 0,1 1 0 0 0,0-1 0 0 0,-1 1 0 0 0,1 0 0 0 0,-1 1 0 0 0,0-1 0 0 0,0 0 0 0 0,0 1 0 0 0,0 0-1 0 0,0 0 1 0 0,0 0 0 0 0,-1 0 0 0 0,1 0 0 0 0,-1 0 0 0 0,0 1 0 0 0,0-1 0 0 0,0 1 0 0 0,0-1 0 0 0,-1 1 0 0 0,0 0 0 0 0,0 0-1 0 0,0 0 1 0 0,0 0 0 0 0,0 0 0 0 0,-1 0 0 0 0,1 0 0 0 0,-1 0-24 0 0,-2 3 62 0 0,1 1 0 0 0,-2-1 0 0 0,1 0 0 0 0,-1 0 0 0 0,0 0-1 0 0,0-1 1 0 0,-1 1 0 0 0,0-1 0 0 0,0 0 0 0 0,0 0 0 0 0,-1 0 0 0 0,0-1 0 0 0,0 1 0 0 0,0-1-1 0 0,-1 0 1 0 0,0-1 0 0 0,-6 5-62 0 0,-3 3-3 0 0,0-1-1 0 0,0-1 1 0 0,-1 0-1 0 0,-1-1 0 0 0,0 0 1 0 0,0-2-1 0 0,-1 0 1 0 0,1-1-1 0 0,-15 3 4 0 0,23-6-130 0 0,-25-1-749 0 0,25-24-3621 0 0,9 11 977 0 0,0 3-1721 0 0,0 1-3546 0 0</inkml:trace>
  <inkml:trace contextRef="#ctx0" brushRef="#br0" timeOffset="1081.85">1324 359 1376 0 0,'0'0'2105'0'0,"0"0"-500"0"0,0 0-168 0 0,0 0 98 0 0,0 0 61 0 0,0 0-148 0 0,0 0-286 0 0,0 0-299 0 0,0 0-230 0 0,0 0-63 0 0,0 0-45 0 0,-1 32-26 0 0,-5 100-11 0 0,5-131-469 0 0,1 0 0 0 0,-1 0 0 0 0,1 0 0 0 0,-1 0 0 0 0,1 1 0 0 0,0-1 0 0 0,-1 0 0 0 0,1 0 0 0 0,0 0 0 0 0,0 0 0 0 0,0 1 0 0 0,0-1 0 0 0,0 0 0 0 0,0 0 0 0 0,0 0 0 0 0,0 1 0 0 0,0-1 0 0 0,1 0 0 0 0,-1 0 0 0 0,0 0 0 0 0,1 0 0 0 0,-1 0 0 0 0,1 1 0 0 0,-1-1 0 0 0,1 0 0 0 0,0 0 0 0 0,-1 0 0 0 0,1 0 0 0 0,0-1 0 0 0,0 1 0 0 0,0 0 0 0 0,0 0 0 0 0,-1 0 0 0 0,1-1 0 0 0,0 1 0 0 0,0 0 0 0 0,0-1 0 0 0,1 1 0 0 0,-1-1 0 0 0,0 1 0 0 0,0-1 0 0 0,0 0 0 0 0,0 1 0 0 0,1-1-19 0 0,2 0 163 0 0,6 1 124 0 0,0 0 1 0 0,0-1-1 0 0,0-1 1 0 0,0 0-1 0 0,0 0 1 0 0,0-1-1 0 0,-1 0 1 0 0,1 0-1 0 0,0-1 1 0 0,-1-1-1 0 0,0 0 1 0 0,0 0-1 0 0,0-1 1 0 0,0 0-1 0 0,-1 0 1 0 0,0-1-1 0 0,0 0 1 0 0,2-2-288 0 0,-6 5 74 0 0,51-56 825 0 0,-10-36-1063 0 0,-40 49-6960 0 0,-5 38-831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9954 0 0,'0'0'2098'0'0,"0"0"-308"0"0,0 0-175 0 0,0 0-36 0 0,0 0-20 0 0,0 0-118 0 0,0 0-260 0 0,0 0-305 0 0,0 0-269 0 0,0 0-167 0 0,0 0-107 0 0,0 0-68 0 0,0 0-21 0 0,0 4 2 0 0,-9 334 1550 0 0,10-329-1772 0 0,0 0 0 0 0,0 0 1 0 0,1 0-1 0 0,0 0 0 0 0,1 0 0 0 0,-1 0 0 0 0,2-1 0 0 0,-1 1 0 0 0,2-1 1 0 0,3 7-25 0 0,-6-13 17 0 0,-1 0 0 0 0,1 1 1 0 0,-1-1-1 0 0,1 0 1 0 0,0 0-1 0 0,0-1 1 0 0,0 1-1 0 0,0 0 1 0 0,0-1-1 0 0,1 1 0 0 0,-1-1 1 0 0,0 0-1 0 0,1 1 1 0 0,-1-1-1 0 0,1 0 1 0 0,-1-1-1 0 0,1 1 1 0 0,-1 0-1 0 0,1-1 0 0 0,-1 1 1 0 0,1-1-1 0 0,0 0 1 0 0,-1 0-1 0 0,1 0 1 0 0,0 0-1 0 0,-1-1 1 0 0,1 1-1 0 0,0 0 0 0 0,-1-1 1 0 0,1 0-1 0 0,-1 0 1 0 0,1 0-1 0 0,-1 0 1 0 0,1 0-1 0 0,-1 0 1 0 0,0-1-1 0 0,0 1 0 0 0,1-1-17 0 0,29-21 184 0 0,0-2 0 0 0,-2 0 0 0 0,-1-2 0 0 0,-1-2 0 0 0,-1 0-1 0 0,18-27-183 0 0,-11 8 180 0 0,-25 53-402 0 0,25 67 203 0 0,-32-63 17 0 0,0-1-1 0 0,1 0 0 0 0,0 0 1 0 0,0 0-1 0 0,0-1 0 0 0,1 1 1 0 0,0-1-1 0 0,1 1 1 0 0,0-1-1 0 0,0-1 0 0 0,0 1 1 0 0,1-1-1 0 0,0 0 0 0 0,0 0 1 0 0,1-1-1 0 0,0 1 1 0 0,0-1-1 0 0,0-1 0 0 0,0 0 1 0 0,1 0-1 0 0,-1 0 0 0 0,1-1 1 0 0,0 0-1 0 0,0 0 1 0 0,8 1 2 0 0,-7-5 42 0 0,1-1 0 0 0,-1 1 0 0 0,0-2 1 0 0,0 1-1 0 0,0-1 0 0 0,0-1 1 0 0,0 1-1 0 0,-1-1 0 0 0,0-1 1 0 0,1 0-1 0 0,-2 0 0 0 0,1-1 0 0 0,-1 1 1 0 0,0-2-1 0 0,0 1 0 0 0,0-1 1 0 0,-1 0-1 0 0,0 0 0 0 0,0-1 0 0 0,-1 0 1 0 0,0 0-1 0 0,-1 0 0 0 0,1 0 1 0 0,-2-1-1 0 0,1 0 0 0 0,-1 0 0 0 0,0 0 1 0 0,-1 0-1 0 0,0 0 0 0 0,-1 0 1 0 0,0-1-43 0 0,7-97 273 0 0,-18 88-890 0 0,8 20-2771 0 0,9 8-4007 0 0,-2-5-4373 0 0</inkml:trace>
  <inkml:trace contextRef="#ctx0" brushRef="#br0" timeOffset="352.899">1159 336 5193 0 0,'0'0'3454'0'0,"0"0"-553"0"0,0 0-430 0 0,0 0-352 0 0,0 0-363 0 0,0 0-290 0 0,0 0-271 0 0,36-20-267 0 0,109-66-178 0 0,-79 33 163 0 0,-59 43-714 0 0,-3 5-88 0 0,1 0 0 0 0,-1-1 1 0 0,0 1-1 0 0,-1-1 0 0 0,0 1 0 0 0,1-1 1 0 0,-2 0-1 0 0,1 0 0 0 0,-1-1 0 0 0,0 1 1 0 0,0 0-1 0 0,-1-1 0 0 0,1 1 1 0 0,-1-1-1 0 0,-1 0 0 0 0,0 1 0 0 0,0-1 1 0 0,0 0-1 0 0,0 0-111 0 0,-3 4 14 0 0,1 0-1 0 0,-1 1 1 0 0,0-1 0 0 0,0 1 0 0 0,0 0-1 0 0,0 0 1 0 0,0 0 0 0 0,0 0 0 0 0,0 0 0 0 0,-1 1-1 0 0,1-1 1 0 0,-1 1 0 0 0,1 0 0 0 0,-1 0-1 0 0,1 0 1 0 0,-1 1 0 0 0,0-1 0 0 0,1 1 0 0 0,-1 0-1 0 0,0 0 1 0 0,0 0-14 0 0,-13 2-13 0 0,0 0 0 0 0,0 1 0 0 0,0 1 1 0 0,1 1-1 0 0,0 0 0 0 0,0 1 0 0 0,0 1 0 0 0,1 0 0 0 0,0 1 0 0 0,0 1 0 0 0,1 0 0 0 0,0 1 0 0 0,0 1 0 0 0,1 0 1 0 0,1 1-1 0 0,0 0 0 0 0,1 1 0 0 0,0 0 0 0 0,1 0 0 0 0,0 2 0 0 0,1-1 0 0 0,1 1 0 0 0,0 0 0 0 0,1 1 0 0 0,-1 4 13 0 0,4-12 0 0 0,0 0-1 0 0,1 1 1 0 0,0-1-1 0 0,0 1 1 0 0,1 0-1 0 0,0 0 1 0 0,1 0-1 0 0,0 0 1 0 0,0 0-1 0 0,1 0 1 0 0,0 0-1 0 0,0 0 1 0 0,1 0-1 0 0,0 0 1 0 0,1 0-1 0 0,0-1 1 0 0,1 1-1 0 0,-1 0 1 0 0,2-1-1 0 0,-1 0 1 0 0,1 1-1 0 0,0-1 1 0 0,1-1-1 0 0,0 1 1 0 0,0-1-1 0 0,3 3 1 0 0,7 2 35 0 0,0-1 0 0 0,0-1 0 0 0,1 0 0 0 0,1-1 0 0 0,-1-1 0 0 0,2 0 0 0 0,-1-1 0 0 0,1-1 0 0 0,0-1 1 0 0,0 0-1 0 0,0-2 0 0 0,1 0 0 0 0,0-1 0 0 0,-1-1 0 0 0,1 0 0 0 0,0-2 0 0 0,-1 0 0 0 0,17-3-35 0 0,96-45-4194 0 0,-118 42-2300 0 0,-3 3-5604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48 355 4585 0 0,'0'0'2122'0'0,"0"0"-140"0"0,0 0-113 0 0,0 0-80 0 0,0 0-106 0 0,0 0-166 0 0,0 0-176 0 0,0 0-150 0 0,0 0-199 0 0,0 0-183 0 0,0 0-167 0 0,0 0-144 0 0,-8 6-64 0 0,-20 19-34 0 0,18 25 819 0 0,11-39-1019 0 0,-1 29 381 0 0,-2-23-438 0 0,1 0 0 0 0,1-1 1 0 0,1 1-1 0 0,0 0 1 0 0,1 0-1 0 0,1-1 0 0 0,0 0 1 0 0,2 1-1 0 0,0-1 0 0 0,0-1 1 0 0,4 6-144 0 0,-8-18 43 0 0,1 0 0 0 0,0 0 0 0 0,0 0 0 0 0,0-1 0 0 0,0 1-1 0 0,1 0 1 0 0,-1-1 0 0 0,1 0 0 0 0,0 1 0 0 0,-1-1 0 0 0,1 0 0 0 0,0 0 0 0 0,0-1 0 0 0,0 1 0 0 0,0 0 0 0 0,1-1 0 0 0,-1 0 0 0 0,0 0 0 0 0,1 0 0 0 0,-1 0 0 0 0,1-1 0 0 0,-1 1 0 0 0,1-1 0 0 0,-1 0 0 0 0,1 0-1 0 0,-1 0 1 0 0,0 0 0 0 0,1-1 0 0 0,3 0-43 0 0,88-44 721 0 0,-73 29-667 0 0,-1-1 0 0 0,-1-1 0 0 0,0-1 1 0 0,-2-1-1 0 0,0 0 0 0 0,-1-2 1 0 0,1-3-55 0 0,-9 22-221 0 0,-9 14 188 0 0,7 48 62 0 0,23 106 15 0 0,-28-159-44 0 0,1 0-1 0 0,-1-1 1 0 0,1 1 0 0 0,0 0 0 0 0,0-1 0 0 0,1 0 0 0 0,0 0 0 0 0,0 0-1 0 0,0 0 1 0 0,0-1 0 0 0,1 1 0 0 0,0-1 0 0 0,0 0 0 0 0,0-1 0 0 0,0 1 0 0 0,1-1-1 0 0,-1 0 1 0 0,1 0 0 0 0,0-1 0 0 0,0 1 0 0 0,0-1 0 0 0,0-1 0 0 0,0 1 0 0 0,3 0 0 0 0,0-1 16 0 0,-1 0 0 0 0,0-1 0 0 0,0 0 0 0 0,0 0 0 0 0,0 0 0 0 0,0-1 0 0 0,0-1 0 0 0,0 1 0 0 0,0-1 0 0 0,0 0 0 0 0,0-1 0 0 0,-1 0 0 0 0,1 0 0 0 0,-1-1 0 0 0,0 0 1 0 0,0 0-1 0 0,0-1 0 0 0,-1 0 0 0 0,1 0 0 0 0,-1 0 0 0 0,0-1 0 0 0,-1 0 0 0 0,5-5-16 0 0,2-1 46 0 0,-1-1 0 0 0,-1 0 1 0 0,0 0-1 0 0,-1-1 0 0 0,0 0 0 0 0,-1-1 0 0 0,-1 0 0 0 0,0 0 1 0 0,-1 0-1 0 0,0-1 0 0 0,-2 0 0 0 0,0 0 0 0 0,0 0 0 0 0,-2-1 1 0 0,0 1-1 0 0,0-14-46 0 0,-13-12-131 0 0,-3 34-2507 0 0,14 8 675 0 0,0 0-1392 0 0,0 0-3432 0 0,0 0-5192 0 0</inkml:trace>
  <inkml:trace contextRef="#ctx0" brushRef="#br0" timeOffset="511.464">1070 0 13275 0 0,'0'0'1349'0'0,"0"0"-206"0"0,0 0-48 0 0,0 0 95 0 0,0 0 111 0 0,0 0-23 0 0,0 0-208 0 0,0 0-308 0 0,0 0-263 0 0,0 0-171 0 0,0 0-90 0 0,0 0 34 0 0,0 0 64 0 0,2 5 63 0 0,6 47 334 0 0,-2 0 0 0 0,-2 0 0 0 0,-2 1 0 0 0,-4 26-733 0 0,2-13 116 0 0,-29 442 355 0 0,28-507-469 0 0,0 1-1 0 0,1 0 1 0 0,-1 0-1 0 0,1 0 1 0 0,0 0-1 0 0,-1 0 1 0 0,1 0-1 0 0,0 0 1 0 0,0-1-1 0 0,0 1 1 0 0,0 0 0 0 0,1 0-1 0 0,-1 0 1 0 0,0 0-1 0 0,1 0 1 0 0,-1 0-1 0 0,1 0 1 0 0,0-1-1 0 0,0 1 1 0 0,-1 0 0 0 0,1 0-1 0 0,0-1 1 0 0,1 1-1 0 0,-1-1 1 0 0,0 1-1 0 0,0-1 1 0 0,1 1-1 0 0,-1-1 1 0 0,1 0-1 0 0,-1 0 1 0 0,1 1 0 0 0,-1-1-1 0 0,1 0 1 0 0,0 0-1 0 0,-1-1 1 0 0,1 1-1 0 0,0 0 1 0 0,0-1-1 0 0,0 1 1 0 0,0-1-1 0 0,0 1 1 0 0,0-1 0 0 0,-1 0-1 0 0,1 0 1 0 0,0 0-1 0 0,0 0 1 0 0,0 0-1 0 0,0 0 1 0 0,0-1-1 0 0,0 1 1 0 0,0-1 0 0 0,0 1-1 0 0,-1-1 1 0 0,1 0-1 0 0,0 1 1 0 0,0-1-2 0 0,138-148 364 0 0,-29 34-259 0 0,-111 116-105 0 0,-1-1 0 0 0,1 1 0 0 0,0 0 0 0 0,-1 0 0 0 0,1-1 0 0 0,0 1 0 0 0,-1 0 0 0 0,1 0 0 0 0,0 0 1 0 0,0-1-1 0 0,0 1 0 0 0,0 0 0 0 0,0 0 0 0 0,0 0 0 0 0,0 0 0 0 0,0-1 0 0 0,0 1 0 0 0,0 0 0 0 0,1 0 0 0 0,-1 0 0 0 0,0-1 0 0 0,1 1 0 0 0,-1 0 0 0 0,0 0 0 0 0,1-1 0 0 0,-1 1 0 0 0,1 0 0 0 0,-1 0 0 0 0,1-1 0 0 0,-1 1 0 0 0,1-1 0 0 0,-1 1 0 0 0,1 0 0 0 0,0-1 0 0 0,-1 1 1 0 0,1-1-1 0 0,0 0 0 0 0,0 1 0 0 0,-1-1 0 0 0,1 0 0 0 0,0 1 0 0 0,0-1 0 0 0,-1 0 0 0 0,1 0 0 0 0,0 1 0 0 0,0-1 0 0 0,0 0 0 0 0,0 0 0 0 0,-1 0 0 0 0,1 0 0 0 0,0 0 0 0 0,0 0 0 0 0,0-1 0 0 0,0 1 0 0 0,-1 0 0 0 0,1 0 0 0 0,0 0 0 0 0,0-1 0 0 0,0 1 0 0 0,-1 0 0 0 0,1-1 1 0 0,0 1-1 0 0,-1-1 0 0 0,1 1 0 0 0,0-1 0 0 0,-1 1 0 0 0,1-1 0 0 0,0 0 0 0 0,-1 1 0 0 0,2 15 37 0 0,6 143 59 0 0,-5-109-283 0 0,30-53-6014 0 0,-20-8 2451 0 0,1-2-5529 0 0,-9 6-50 0 0</inkml:trace>
  <inkml:trace contextRef="#ctx0" brushRef="#br0" timeOffset="866.797">1654 655 3529 0 0,'0'0'1857'0'0,"0"0"-123"0"0,0 0-71 0 0,0 0-158 0 0,0 0-121 0 0,0 0-92 0 0,0 0-140 0 0,0 0-70 0 0,0 0-66 0 0,0 0-33 0 0,0 0 3 0 0,0 0 8 0 0,23 5-15 0 0,71 16-33 0 0,-84-19-710 0 0,0 0-1 0 0,1-1 1 0 0,-1-1 0 0 0,0 1-1 0 0,0-2 1 0 0,0 1 0 0 0,0-1-1 0 0,0-1 1 0 0,0 0 0 0 0,0 0-1 0 0,0-1 1 0 0,0 0 0 0 0,-1-1-1 0 0,0 0 1 0 0,1-1 0 0 0,-1 1 0 0 0,-1-2-1 0 0,1 1 1 0 0,-1-1 0 0 0,0-1-1 0 0,0 1 1 0 0,5-8-236 0 0,-6 9 52 0 0,-1-1 0 0 0,0 0 1 0 0,0 0-1 0 0,-1 0 0 0 0,0-1 0 0 0,0 0 0 0 0,0 0 1 0 0,-1 0-1 0 0,0 0 0 0 0,0-1 0 0 0,-1 0 0 0 0,0 0 1 0 0,0 0-1 0 0,-1 0 0 0 0,0 0 0 0 0,0 0 1 0 0,-1-1-1 0 0,0 1 0 0 0,0 0 0 0 0,-2-8-52 0 0,-2 12-2 0 0,0 0 0 0 0,0 1-1 0 0,-1-1 1 0 0,1 1 0 0 0,-1-1-1 0 0,0 1 1 0 0,0 1 0 0 0,-1-1-1 0 0,1 0 1 0 0,0 1 0 0 0,-1 0 0 0 0,0 0-1 0 0,1 0 1 0 0,-1 1 0 0 0,0 0-1 0 0,0 0 1 0 0,0 0 0 0 0,0 0-1 0 0,0 1 1 0 0,0-1 0 0 0,0 1 0 0 0,0 1-1 0 0,0-1 1 0 0,0 1 0 0 0,0 0-1 0 0,0 0 1 0 0,1 0 0 0 0,-1 1 0 0 0,-4 1 1 0 0,-5 3-19 0 0,-1 1 0 0 0,1 0 0 0 0,0 2 0 0 0,1-1 0 0 0,0 2 0 0 0,0-1 0 0 0,1 2 0 0 0,0 0 0 0 0,1 0 0 0 0,-8 11 20 0 0,12-15-6 0 0,-4 6-23 0 0,0 0 0 0 0,1 1 0 0 0,0 0 0 0 0,1 0 0 0 0,1 1 0 0 0,0 1 0 0 0,1-1 0 0 0,1 1 0 0 0,1 0 1 0 0,0 1-1 0 0,1-1 0 0 0,0 1 0 0 0,1 0 0 0 0,1 0 0 0 0,1 0 0 0 0,1 16 29 0 0,0-29-12 0 0,0-1-1 0 0,1 1 1 0 0,-1-1 0 0 0,1 1-1 0 0,0-1 1 0 0,0 1-1 0 0,0-1 1 0 0,0 0 0 0 0,0 1-1 0 0,1-1 1 0 0,0 0 0 0 0,-1 0-1 0 0,1 0 1 0 0,0 0 0 0 0,1 0-1 0 0,-1 0 1 0 0,0-1-1 0 0,1 1 1 0 0,0-1 0 0 0,-1 0-1 0 0,1 0 1 0 0,0 0 0 0 0,0 0-1 0 0,0 0 1 0 0,1 0 0 0 0,-1-1-1 0 0,0 1 1 0 0,1-1-1 0 0,-1 0 1 0 0,2 0 12 0 0,111 8-1133 0 0,-92-9 547 0 0,80-20-3506 0 0,-72 8 124 0 0,-1-2-3623 0 0,-16 6-1263 0 0</inkml:trace>
  <inkml:trace contextRef="#ctx0" brushRef="#br0" timeOffset="1282.955">2211 883 0 0 0,'0'0'2799'0'0,"0"0"3"0"0,0 0 139 0 0,0 0-94 0 0,0 0-408 0 0,0 0-374 0 0,0 0-396 0 0,0 0-331 0 0,0 0-211 0 0,0 0-154 0 0,0 0-122 0 0,0 0-111 0 0,0 0-115 0 0,29-32-89 0 0,88-97-80 0 0,-71 59 227 0 0,-13-57 264 0 0,-33 126-925 0 0,0 1-46 0 0,0 13-273 0 0,-15 75 99 0 0,15-71 196 0 0,-1-13 0 0 0,0 0 0 0 0,0 1 0 0 0,0-1 0 0 0,1 1 0 0 0,0-1 0 0 0,0 1 0 0 0,0-1 0 0 0,0 1 0 0 0,1-1 0 0 0,0 1 0 0 0,0-1 0 0 0,0 0 0 0 0,0 1 0 0 0,1-1 0 0 0,0 0 0 0 0,0 0 0 0 0,0 0 0 0 0,0 0-1 0 0,0 0 1 0 0,1-1 0 0 0,0 1 0 0 0,0-1 0 0 0,0 1 0 0 0,0-1 0 0 0,0 0 0 0 0,1 0 0 0 0,-1-1 0 0 0,1 1 0 0 0,0-1 0 0 0,0 1 0 0 0,0-1 0 0 0,0 0 0 0 0,0-1 2 0 0,8 2 91 0 0,0-1 0 0 0,0 0 0 0 0,-1-1 1 0 0,1-1-1 0 0,0 0 0 0 0,0 0 0 0 0,0-1 0 0 0,0-1 0 0 0,0 0 0 0 0,0 0 0 0 0,-1-1 0 0 0,1-1 0 0 0,-1 0 1 0 0,0-1-1 0 0,0 0 0 0 0,-1 0 0 0 0,1-1 0 0 0,-1 0 0 0 0,0-1 0 0 0,-1-1 0 0 0,0 1 0 0 0,2-3-91 0 0,33-56-272 0 0,-36 33-8160 0 0,-7 29-3531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1:59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71 270 440 0 0,'0'0'1114'0'0,"0"0"-261"0"0,0 0 69 0 0,0 0 293 0 0,0 0 401 0 0,0 0 218 0 0,0 0-50 0 0,0 0-161 0 0,0 0-261 0 0,0 0-245 0 0,0 0-202 0 0,11 7-148 0 0,75 40 1807 0 0,-75-44-2238 0 0,1-2 1 0 0,0 1-1 0 0,0-2 1 0 0,-1 0-1 0 0,1 0 1 0 0,0-1-1 0 0,0 0 1 0 0,0-1-1 0 0,-1 0 1 0 0,1-1-1 0 0,-1 0 1 0 0,0-1-1 0 0,9-4-336 0 0,-2-1 164 0 0,-1 1-1 0 0,0-2 1 0 0,0-1-1 0 0,-1 0 1 0 0,0 0-1 0 0,-1-2 1 0 0,-1 0-1 0 0,0-1 1 0 0,0 0-1 0 0,1-4-163 0 0,-13 15 24 0 0,0 0 0 0 0,0 1 0 0 0,0-1 0 0 0,-1-1 0 0 0,1 1-1 0 0,-1 0 1 0 0,0 0 0 0 0,0 0 0 0 0,0-1 0 0 0,0 1 0 0 0,0-1 0 0 0,-1 1 0 0 0,1 0-1 0 0,-1-1 1 0 0,0 1 0 0 0,0-1 0 0 0,-1 1 0 0 0,1-1 0 0 0,-1 1 0 0 0,1-1-1 0 0,-1 1 1 0 0,0 0 0 0 0,0 0 0 0 0,-1-1 0 0 0,1 1 0 0 0,-1 0 0 0 0,1 0 0 0 0,-1 0-1 0 0,0 0 1 0 0,-1 0-24 0 0,-5-4-29 0 0,-1 1-1 0 0,0 1 1 0 0,0-1-1 0 0,-1 1 1 0 0,0 1-1 0 0,0 0 1 0 0,0 0-1 0 0,0 1 1 0 0,0 0-1 0 0,-1 1 0 0 0,1 0 1 0 0,-1 1-1 0 0,1 0 1 0 0,-7 1 29 0 0,1-2-43 0 0,-1 1-1 0 0,1 0 1 0 0,-1 2 0 0 0,0 0-1 0 0,1 1 1 0 0,-1 0 0 0 0,1 1-1 0 0,0 1 1 0 0,0 1 0 0 0,0 0-1 0 0,0 1 1 0 0,1 1 0 0 0,0 1 0 0 0,1 0-1 0 0,-1 0 1 0 0,1 2 0 0 0,1-1-1 0 0,0 2 1 0 0,1 0 0 0 0,0 0-1 0 0,-4 6 44 0 0,12-8 23 0 0,0-1-1 0 0,1 1 0 0 0,0 0 0 0 0,1 0 1 0 0,0 0-1 0 0,0 0 0 0 0,1 0 0 0 0,0 1 1 0 0,1-1-1 0 0,0 0 0 0 0,0 0 0 0 0,1 1 1 0 0,0-1-1 0 0,1 0 0 0 0,0 0 0 0 0,0 0 1 0 0,1 0-1 0 0,0 0 0 0 0,1-1 0 0 0,-1 1 1 0 0,2-1-1 0 0,-1 0 0 0 0,1 0 0 0 0,1-1 1 0 0,2 5-24 0 0,8 4 87 0 0,0 0-1 0 0,1-1 0 0 0,0 0 0 0 0,1-2 0 0 0,1 0 0 0 0,0-1 0 0 0,1-1 0 0 0,0-1 0 0 0,1 0 0 0 0,0-2 0 0 0,0 0 0 0 0,1-2 0 0 0,-1 0 0 0 0,2-1 0 0 0,-1-1 0 0 0,0-2 0 0 0,1 0 0 0 0,0-1 0 0 0,-1-1 0 0 0,20-3-85 0 0,9-20-993 0 0,-41 7-3490 0 0,-4-2-5823 0 0,-5 13 293 0 0</inkml:trace>
  <inkml:trace contextRef="#ctx0" brushRef="#br0" timeOffset="418.373">834 16 10826 0 0,'0'0'2130'0'0,"0"0"-414"0"0,0 0-382 0 0,0 0-208 0 0,0 0-137 0 0,0 0-91 0 0,0 0-131 0 0,0 0-111 0 0,0 0-66 0 0,0 0-29 0 0,0 0-36 0 0,0 0-74 0 0,0 0-78 0 0,3 20-70 0 0,10 63-16 0 0,24 30 564 0 0,48 164-239 0 0,-85-276-600 0 0,-1 0-1 0 0,1 0 1 0 0,0 0 0 0 0,0 0 0 0 0,0 0 0 0 0,1 0 0 0 0,-1 0 0 0 0,0 0 0 0 0,0 0-1 0 0,0 0 1 0 0,1 0 0 0 0,-1 0 0 0 0,1 0 0 0 0,-1 0 0 0 0,0 0 0 0 0,1 0 0 0 0,0 0-1 0 0,-1-1 1 0 0,1 1 0 0 0,-1 0 0 0 0,1 0 0 0 0,0-1 0 0 0,0 1 0 0 0,-1 0 0 0 0,1-1-1 0 0,0 1 1 0 0,0-1 0 0 0,0 1 0 0 0,0-1 0 0 0,0 1 0 0 0,0-1 0 0 0,0 0 0 0 0,0 1-1 0 0,0-1 1 0 0,0 0 0 0 0,0 0 0 0 0,0 0 0 0 0,0 0 0 0 0,0 0 0 0 0,0 0 0 0 0,0 0-1 0 0,0 0 1 0 0,0 0 0 0 0,0 0 0 0 0,0 0 0 0 0,0-1 0 0 0,0 1 0 0 0,-1 0 0 0 0,1-1 0 0 0,0 1-1 0 0,0-1 1 0 0,0 1 0 0 0,0-1 0 0 0,0 0 0 0 0,-1 1 0 0 0,1-1 0 0 0,0 0 0 0 0,0 1-1 0 0,-1-1 1 0 0,1 0 0 0 0,0 0 0 0 0,-1 1 0 0 0,1-1 0 0 0,-1-1-12 0 0,23-38 272 0 0,-3 0 0 0 0,-1-2 0 0 0,-2 0 0 0 0,-1-2 0 0 0,-1-6-272 0 0,1 1 107 0 0,-7 21-145 0 0,-1-1 0 0 0,-1 0 0 0 0,-2-1 1 0 0,-1 1-1 0 0,-1-1 0 0 0,-1-10 38 0 0,-2 40-315 0 0,0 0-258 0 0,0 0-331 0 0,0 11-7009 0 0,0-7-2271 0 0</inkml:trace>
  <inkml:trace contextRef="#ctx0" brushRef="#br0" timeOffset="819.454">1362 301 7914 0 0,'0'0'1860'0'0,"0"0"-285"0"0,0 0-105 0 0,0 0 49 0 0,0 0-11 0 0,0 0-108 0 0,0 0-133 0 0,0 0-154 0 0,0 0-159 0 0,0 0-141 0 0,0 0-131 0 0,0 0-135 0 0,32-4-93 0 0,96-13-64 0 0,-125 17-361 0 0,-1 0 0 0 0,1 1 0 0 0,-1-2 1 0 0,1 1-1 0 0,-1 0 0 0 0,1 0 0 0 0,0-1 0 0 0,-1 1 0 0 0,1-1 0 0 0,-1 0 0 0 0,0 0 0 0 0,1 0 0 0 0,-1 0 0 0 0,0 0 0 0 0,1 0 0 0 0,-1-1 0 0 0,0 1 0 0 0,0-1 0 0 0,0 0 0 0 0,0 1 0 0 0,0-1 0 0 0,-1 0 0 0 0,1 0 1 0 0,0 0-1 0 0,-1 0 0 0 0,1-1-29 0 0,4-8 199 0 0,-1 4-92 0 0,-1 1 1 0 0,0-1-1 0 0,0-1 0 0 0,0 1 0 0 0,-1-1 1 0 0,0 1-1 0 0,-1-1 0 0 0,0 0 0 0 0,0 0 0 0 0,0 0 1 0 0,0-8-108 0 0,-2 13 1 0 0,0 1 0 0 0,0-1 0 0 0,0 1 0 0 0,0 0 0 0 0,0-1 0 0 0,0 1 0 0 0,-1-1 0 0 0,1 1 0 0 0,-1 0 1 0 0,1-1-1 0 0,-1 1 0 0 0,0 0 0 0 0,0 0 0 0 0,0-1 0 0 0,0 1 0 0 0,-1 0 0 0 0,1 0 0 0 0,-1 0 0 0 0,1 0 1 0 0,-1 1-1 0 0,1-1 0 0 0,-1 0 0 0 0,0 1 0 0 0,0-1 0 0 0,0 1 0 0 0,0-1 0 0 0,0 1 0 0 0,0 0 0 0 0,-1 0 0 0 0,1 0 1 0 0,0 0-1 0 0,0 0 0 0 0,-1 1 0 0 0,1-1 0 0 0,0 1 0 0 0,-1 0 0 0 0,1-1 0 0 0,-1 1 0 0 0,1 0 0 0 0,-1 0 1 0 0,-1 1-3 0 0,-5-1-35 0 0,1 0-1 0 0,-1 1 1 0 0,0 0-1 0 0,1 0 1 0 0,-1 1-1 0 0,0 0 1 0 0,1 1-1 0 0,0 0 1 0 0,0 0-1 0 0,0 0 1 0 0,0 1-1 0 0,0 1 1 0 0,1-1-1 0 0,0 1 1 0 0,0 1-1 0 0,-3 2 37 0 0,-1 0-15 0 0,2 0 0 0 0,-1 1 0 0 0,1 0 0 0 0,0 0 0 0 0,1 1 0 0 0,0 0 0 0 0,1 0-1 0 0,0 1 1 0 0,1 0 0 0 0,0 1 0 0 0,1-1 0 0 0,0 1 0 0 0,0 0 0 0 0,1 0 0 0 0,1 1 0 0 0,0-1-1 0 0,1 1 1 0 0,-1 10 15 0 0,3-19-6 0 0,-1 1 0 0 0,1-1 0 0 0,0 0-1 0 0,0 0 1 0 0,0 0 0 0 0,1 1 0 0 0,-1-1-1 0 0,1 0 1 0 0,0 0 0 0 0,0 0 0 0 0,1 0-1 0 0,-1 0 1 0 0,1 0 0 0 0,0 0 0 0 0,0-1-1 0 0,0 1 1 0 0,0 0 0 0 0,1-1 0 0 0,-1 0-1 0 0,1 0 1 0 0,0 0 0 0 0,0 0 0 0 0,0 0-1 0 0,0 0 1 0 0,1-1 0 0 0,-1 1-1 0 0,1-1 1 0 0,0 0 0 0 0,-1 0 0 0 0,1 0-1 0 0,0-1 1 0 0,4 2 6 0 0,4-1-44 0 0,0 1-1 0 0,0-2 0 0 0,1 1 1 0 0,-1-2-1 0 0,0 0 1 0 0,1 0-1 0 0,-1-1 0 0 0,0-1 1 0 0,1 0-1 0 0,-1 0 1 0 0,0-1-1 0 0,2-2 45 0 0,36-14-2729 0 0,0-4-3710 0 0,-33 14-379 0 0,-2 2-1250 0 0</inkml:trace>
  <inkml:trace contextRef="#ctx0" brushRef="#br0" timeOffset="1283.687">1801 444 7882 0 0,'0'0'1815'0'0,"0"0"-295"0"0,0 0 78 0 0,0 0 159 0 0,0 0-43 0 0,0 0-136 0 0,0 0-214 0 0,0 0-258 0 0,0 0-191 0 0,0 0-129 0 0,0 0-107 0 0,0 0-103 0 0,0 0-72 0 0,25-21-65 0 0,77-67-57 0 0,-57 34 264 0 0,33-130 328 0 0,-68 145-892 0 0,-9 29-158 0 0,-6 29-175 0 0,-25 107 191 0 0,30-125 59 0 0,-1 5-4 0 0,1 0 0 0 0,0 0 0 0 0,0 0 0 0 0,0 0 0 0 0,1 0 0 0 0,0 0 0 0 0,0 0 0 0 0,0 0 0 0 0,1 0 0 0 0,0 0-1 0 0,0 0 1 0 0,1-1 0 0 0,0 1 0 0 0,0-1 0 0 0,0 0 0 0 0,1 1 5 0 0,2 1 39 0 0,0 0-1 0 0,1-1 0 0 0,0-1 1 0 0,0 1-1 0 0,0-1 1 0 0,1 0-1 0 0,0 0 1 0 0,0-1-1 0 0,0 0 0 0 0,1-1 1 0 0,-1 0-1 0 0,1 0 1 0 0,-1-1-1 0 0,1 0 0 0 0,0 0 1 0 0,0-1-1 0 0,0 0 1 0 0,0-1-1 0 0,0 0 1 0 0,0 0-1 0 0,0-1 0 0 0,0 0 1 0 0,0-1-1 0 0,0 0 1 0 0,0 0-1 0 0,6-3-38 0 0,-4 3 66 0 0,-1-1-1 0 0,1 0 1 0 0,-1-1-1 0 0,1 0 1 0 0,-1 0 0 0 0,0-1-1 0 0,-1-1 1 0 0,1 1-1 0 0,-1-2 1 0 0,0 1 0 0 0,-1-1-1 0 0,1-1 1 0 0,-1 1-1 0 0,-1-1 1 0 0,1-1 0 0 0,-2 0-1 0 0,1 1 1 0 0,-1-2-1 0 0,0 1 1 0 0,-1-1 0 0 0,0 0-1 0 0,-1 0 1 0 0,0-1-1 0 0,0 1 1 0 0,-1-1 0 0 0,-1 0-1 0 0,0 0-65 0 0,-1 0-201 0 0,-3-16-384 0 0,-8 11-3734 0 0,5 10-2618 0 0,4 5-5662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4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14451 0 0,'0'0'2122'0'0,"0"0"-410"0"0,0 0-351 0 0,0 0-159 0 0,0 0-185 0 0,0 0-184 0 0,0 0-198 0 0,0 0-168 0 0,0 0-56 0 0,0 0-29 0 0,0 0-58 0 0,0 0-54 0 0,-11 36-65 0 0,-35 113-68 0 0,25-26 106 0 0,22-35-302 0 0,0-87-16 0 0,-1 0 0 0 0,1 0-1 0 0,-1-1 1 0 0,1 1-1 0 0,-1 0 1 0 0,1-1-1 0 0,-1 1 1 0 0,1-1-1 0 0,-1 1 1 0 0,1-1-1 0 0,0 1 1 0 0,-1-1-1 0 0,1 1 1 0 0,0-1-1 0 0,0 1 1 0 0,-1-1-1 0 0,1 0 1 0 0,0 0-1 0 0,0 1 1 0 0,-1-1-1 0 0,1 0 1 0 0,0 0-1 0 0,0 0 1 0 0,0 0-1 0 0,-1 0 1 0 0,1 0-1 0 0,0 0 1 0 0,0 0-1 0 0,0 0 1 0 0,0 0-1 0 0,-1 0 1 0 0,1-1-1 0 0,0 1 1 0 0,0 0-1 0 0,-1 0 1 0 0,1-1-1 0 0,0 1 1 0 0,0-1-1 0 0,-1 1 1 0 0,1-1-1 0 0,0 1 1 0 0,-1-1-1 0 0,1 1 1 0 0,-1-1-1 0 0,1 1 1 0 0,-1-1-1 0 0,1 0 1 0 0,-1 1-1 0 0,1-1 1 0 0,-1 0-1 0 0,1 0 1 0 0,-1 1-1 0 0,0-1 1 0 0,0 0-1 0 0,1 0 1 0 0,-1 1-1 0 0,0-1 1 0 0,0 0-1 0 0,0 0 1 0 0,0 0-1 0 0,0 0 77 0 0,4-7-1138 0 0,6-18-6759 0 0,-6 11-3300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0 389 11907 0 0,'0'0'2128'0'0,"0"0"-357"0"0,0 0-127 0 0,0 0-121 0 0,0 0-244 0 0,0 0-244 0 0,0 0-220 0 0,9-35-180 0 0,29-108-115 0 0,6-7 1215 0 0,-30 89-1135 0 0,-5 95-1077 0 0,3 30 467 0 0,25 71-125 0 0,-35-130 134 0 0,1 0 0 0 0,0 0 0 0 0,0 0 0 0 0,0-1 0 0 0,0 1 0 0 0,1-1-1 0 0,0 0 1 0 0,0 0 0 0 0,0 0 0 0 0,0-1 0 0 0,1 1 0 0 0,-1-1 0 0 0,1 0 0 0 0,0 0 0 0 0,0-1 0 0 0,0 0 0 0 0,0 1 0 0 0,0-2 0 0 0,1 1 0 0 0,-1 0-1 0 0,1-1 1 0 0,-1 0 0 0 0,2-1 1 0 0,-1 1 61 0 0,-1 0-1 0 0,0-1 0 0 0,1 0 0 0 0,-1 0 1 0 0,0 0-1 0 0,1-1 0 0 0,-1 0 0 0 0,0 0 0 0 0,1 0 1 0 0,-1-1-1 0 0,0 0 0 0 0,0 0 0 0 0,0 0 1 0 0,0 0-1 0 0,-1-1 0 0 0,1 0 0 0 0,-1 0 1 0 0,1 0-1 0 0,-1-1 0 0 0,0 1 0 0 0,0-1 1 0 0,-1 0-1 0 0,1 0 0 0 0,1-3-60 0 0,4-4 144 0 0,-1 0 0 0 0,0-1 1 0 0,0 0-1 0 0,-2-1 0 0 0,1 0 0 0 0,-2 0 1 0 0,1 0-1 0 0,-2-1 0 0 0,0 0 1 0 0,-1 0-1 0 0,0 0 0 0 0,0-1-144 0 0,10-40-2793 0 0,-11 55-4084 0 0,0 0-4766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7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168 508 9634 0 0,'0'0'2909'0'0,"0"0"-952"0"0,0 0-408 0 0,0 0-189 0 0,0 0-236 0 0,0 0-242 0 0,0 0-254 0 0,0 0-203 0 0,0 0-142 0 0,0 0-83 0 0,0 0-37 0 0,0 0-23 0 0,-22 16-35 0 0,-67 49-30 0 0,54-20 2 0 0,32-36-66 0 0,1-4-11 0 0,-1 0 1 0 0,1-1-1 0 0,0 1 1 0 0,0 0-1 0 0,0 0 1 0 0,1 0-1 0 0,0 0 1 0 0,0 0-1 0 0,0 1 1 0 0,0-1-1 0 0,1 0 1 0 0,0 0-1 0 0,0 1 1 0 0,0-1-1 0 0,1 0 1 0 0,0 0-1 0 0,0 1 1 0 0,0-1-1 0 0,1 0 1 0 0,-1 0-1 0 0,1 0 1 0 0,0-1-1 0 0,1 1 1 0 0,-1 0-1 0 0,1-1 0 0 0,0 1 1 0 0,0-1-1 0 0,0 0 1 0 0,1 0-1 0 0,0 0 1 0 0,-1-1-1 0 0,1 1 1 0 0,1-1-1 0 0,-1 0 1 0 0,0 0-1 0 0,1 0 0 0 0,8 0 180 0 0,0-1 1 0 0,0-1-1 0 0,0 0 0 0 0,1-1 0 0 0,-1 0 0 0 0,0-1 0 0 0,0 0 0 0 0,0-1 1 0 0,0 0-1 0 0,0-1 0 0 0,0-1 0 0 0,-1 0 0 0 0,1-1 0 0 0,-1 0 1 0 0,0-1-1 0 0,-1 0 0 0 0,0-1 0 0 0,0 0 0 0 0,0-1 0 0 0,0 0 0 0 0,-1-1 1 0 0,-1 0-1 0 0,0-1 0 0 0,5-5-180 0 0,9-9 261 0 0,-1 0 1 0 0,-1-2 0 0 0,-1-1-1 0 0,-2 0 1 0 0,0-2-1 0 0,-2 0 1 0 0,-1 0-1 0 0,-1-2-261 0 0,5-11 13 0 0,-3 0 0 0 0,-1-1 0 0 0,-1-1 0 0 0,-3 0-1 0 0,3-29-12 0 0,-13 66-13 0 0,-1 0 0 0 0,-1 0 0 0 0,1 0 0 0 0,-1 0 0 0 0,0 0 0 0 0,0 0-1 0 0,-1 1 1 0 0,0-1 0 0 0,0 0 0 0 0,-1 1 0 0 0,1-1 0 0 0,-2 1 0 0 0,1 0-1 0 0,-1 0 1 0 0,1 0 0 0 0,-2 1 0 0 0,1-1 0 0 0,-1 1 0 0 0,1 0 0 0 0,-1 0 0 0 0,-1 0-1 0 0,1 1 1 0 0,-1 0 0 0 0,0 0 0 0 0,0 0 0 0 0,0 1 0 0 0,0 0 0 0 0,0 0 0 0 0,-1 1-1 0 0,0-1 1 0 0,1 1 0 0 0,-1 1 0 0 0,0-1 0 0 0,0 1 0 0 0,0 1 0 0 0,0-1-1 0 0,0 1 1 0 0,0 0 0 0 0,-4 1 13 0 0,-2 3-28 0 0,0 1 0 0 0,0 1 0 0 0,0 0 0 0 0,1 0 0 0 0,0 1 0 0 0,0 1 0 0 0,1 0 0 0 0,0 1 0 0 0,0 0 0 0 0,1 0 0 0 0,0 1 0 0 0,1 0 0 0 0,0 1 0 0 0,1 0 0 0 0,0 1 0 0 0,0 0 0 0 0,1 0 0 0 0,1 0 0 0 0,0 1 28 0 0,-1-1-3 0 0,1-1-1 0 0,0 1 1 0 0,1 1-1 0 0,0-1 1 0 0,1 1-1 0 0,0 0 1 0 0,1 0 0 0 0,1 0-1 0 0,0 1 1 0 0,1-1-1 0 0,0 0 1 0 0,1 1-1 0 0,0-1 1 0 0,1 1-1 0 0,1-1 1 0 0,0 0 0 0 0,1 0-1 0 0,0 0 1 0 0,1 0-1 0 0,0 0 1 0 0,1-1-1 0 0,1 1 1 0 0,0-1-1 0 0,1 0 4 0 0,10 9 37 0 0,1-1-1 0 0,0 0 1 0 0,2-1 0 0 0,0-1-1 0 0,1-2 1 0 0,1 1-1 0 0,1-2 1 0 0,0-1-1 0 0,1-1 1 0 0,0-1-1 0 0,1-1 1 0 0,0-2-1 0 0,1 0 1 0 0,0-1 0 0 0,11 0-37 0 0,-6-2 139 0 0,-1-1 1 0 0,2-2 0 0 0,-1-2 0 0 0,0 0 0 0 0,0-2-1 0 0,16-3-139 0 0,-30 2 45 0 0,0-1-1 0 0,0-1 0 0 0,-1 0 1 0 0,0-1-1 0 0,0 0 0 0 0,0-2 0 0 0,0 0 1 0 0,-1 0-1 0 0,0-2 0 0 0,-1 0 1 0 0,0 0-1 0 0,0-1 0 0 0,-1-1 0 0 0,-1 0 1 0 0,1-1-1 0 0,-2-1 0 0 0,0 0 1 0 0,0 0-1 0 0,-1-1 0 0 0,-1 0 0 0 0,0-1 1 0 0,-1 1-1 0 0,-1-2 0 0 0,0 1 1 0 0,-1-1-1 0 0,-1 0 0 0 0,-1-1 0 0 0,0 1 1 0 0,1-14-45 0 0,-4 25-4 0 0,0 1 1 0 0,0-1 0 0 0,-1 0 0 0 0,0 0 0 0 0,0 1 0 0 0,-1-1 0 0 0,1 0-1 0 0,-1 0 1 0 0,0 1 0 0 0,0-1 0 0 0,0 0 0 0 0,-1 1 0 0 0,0-1-1 0 0,0 1 1 0 0,0 0 0 0 0,0 0 0 0 0,-1 0 0 0 0,1 0 0 0 0,-1 0-1 0 0,0 0 1 0 0,0 0 0 0 0,-1 1 0 0 0,1 0 0 0 0,-1 0 0 0 0,0 0-1 0 0,1 0 1 0 0,-1 0 0 0 0,-1 1 0 0 0,1 0 0 0 0,0-1 0 0 0,0 2-1 0 0,-1-1 1 0 0,1 0 0 0 0,-1 1 0 0 0,-1 0 3 0 0,-5 0-23 0 0,-1 1 0 0 0,0 1 0 0 0,0 0-1 0 0,1 0 1 0 0,-1 1 0 0 0,1 1 0 0 0,-1 0 0 0 0,1 1 0 0 0,0 0 0 0 0,0 0 0 0 0,0 1-1 0 0,1 1 1 0 0,0 0 0 0 0,0 0 0 0 0,0 1 0 0 0,1 0 0 0 0,0 0 0 0 0,0 1-1 0 0,1 1 1 0 0,-3 4 23 0 0,-1 0-24 0 0,0 0-1 0 0,2 1 0 0 0,-1 0 0 0 0,2 1 1 0 0,0 0-1 0 0,1 1 0 0 0,0 0 0 0 0,2 0 1 0 0,-1 0-1 0 0,2 1 0 0 0,0 0 1 0 0,2 0-1 0 0,-2 9 25 0 0,4-15-13 0 0,1 0 0 0 0,0-1 1 0 0,0 1-1 0 0,1-1 0 0 0,1 1 1 0 0,0-1-1 0 0,0 1 0 0 0,1-1 1 0 0,0 0-1 0 0,1 0 0 0 0,0 0 1 0 0,0-1-1 0 0,1 1 0 0 0,1-1 1 0 0,-1 0-1 0 0,1-1 0 0 0,1 1 1 0 0,0-1-1 0 0,0-1 0 0 0,0 1 1 0 0,1-1-1 0 0,6 4 13 0 0,17 12-14 0 0,1-2 1 0 0,0-2-1 0 0,2 0 0 0 0,0-3 0 0 0,1 0 0 0 0,0-3 1 0 0,1 0-1 0 0,1-3 0 0 0,0-1 0 0 0,0-2 0 0 0,1-1 1 0 0,14-1 13 0 0,12-4-1145 0 0,-24-9-6241 0 0,-31 4-4346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5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268 471 5489 0 0,'0'0'3396'0'0,"0"0"-843"0"0,0 0-423 0 0,0 0-159 0 0,0 0-168 0 0,0 0-169 0 0,0 0-264 0 0,0 0-233 0 0,0 0-230 0 0,0 0-169 0 0,0 0-73 0 0,0 0-93 0 0,0 0-61 0 0,-10-10-58 0 0,-35-28-66 0 0,43 36-338 0 0,-1 1-1 0 0,1-1 0 0 0,-1 1 1 0 0,1 0-1 0 0,-1 0 0 0 0,1 0 1 0 0,-1 0-1 0 0,0 1 1 0 0,1-1-1 0 0,-1 1 0 0 0,0-1 1 0 0,0 1-1 0 0,1 0 0 0 0,-1 0 1 0 0,0 0-1 0 0,0 1 1 0 0,0-1-1 0 0,1 1 0 0 0,-1-1 1 0 0,0 1-1 0 0,1 0 0 0 0,-1 0 1 0 0,1 0-1 0 0,-1 0 1 0 0,-2 2-49 0 0,5-3 13 0 0,-11 6 14 0 0,1 1 0 0 0,1-1 0 0 0,-1 2 1 0 0,1-1-1 0 0,0 1 0 0 0,1 1 0 0 0,0 0 0 0 0,0 0 0 0 0,1 0 0 0 0,0 1 0 0 0,1 0 0 0 0,0 0 1 0 0,0 1-1 0 0,1-1 0 0 0,1 1 0 0 0,0 1 0 0 0,0-1 0 0 0,1 0 0 0 0,1 1 0 0 0,0 0 1 0 0,0 0-1 0 0,1-1 0 0 0,1 1 0 0 0,0 0 0 0 0,0 0 0 0 0,1 0 0 0 0,3 11-27 0 0,-2-17 1 0 0,0 0 1 0 0,0 0-1 0 0,0-1 0 0 0,1 1 0 0 0,0-1 0 0 0,1 1 0 0 0,-1-1 0 0 0,1 0 1 0 0,0 0-1 0 0,0-1 0 0 0,0 1 0 0 0,1-1 0 0 0,0 0 0 0 0,0 0 1 0 0,0-1-1 0 0,0 1 0 0 0,0-1 0 0 0,1 0 0 0 0,0 0 0 0 0,-1-1 0 0 0,1 0 1 0 0,0 0-1 0 0,0 0 0 0 0,0-1 0 0 0,0 1 0 0 0,0-2 0 0 0,1 1 0 0 0,-1-1 1 0 0,2 0-2 0 0,0 1 3 0 0,1-1 0 0 0,-1-1 0 0 0,1 0 0 0 0,-1 0 0 0 0,0-1 0 0 0,1 0 1 0 0,-1 0-1 0 0,0-1 0 0 0,0 0 0 0 0,-1 0 0 0 0,1-1 0 0 0,-1 0 0 0 0,1 0 1 0 0,5-5-4 0 0,21-13-800 0 0,14-9-2284 0 0,-18 8-7342 0 0,-25 18-1021 0 0</inkml:trace>
  <inkml:trace contextRef="#ctx0" brushRef="#br0" timeOffset="320.292">582 1 11715 0 0,'0'0'2444'0'0,"0"0"-476"0"0,0 0-451 0 0,0 0-300 0 0,0 0-194 0 0,0 0-144 0 0,0 0-107 0 0,0 0-81 0 0,0 0-64 0 0,0 0-50 0 0,0 0-46 0 0,0 0-65 0 0,-11 33-62 0 0,-36 106-47 0 0,30-45 172 0 0,-11 205 378 0 0,23-64-1020 0 0,6-233 23 0 0,-1-1-1 0 0,0 0 1 0 0,1 0-1 0 0,-1 0 1 0 0,1 0 0 0 0,-1 0-1 0 0,1 0 1 0 0,-1 0-1 0 0,1-1 1 0 0,0 1 0 0 0,-1 0-1 0 0,1 0 1 0 0,0 0-1 0 0,0 0 1 0 0,0-1 0 0 0,-1 1-1 0 0,1 0 1 0 0,0-1-1 0 0,0 1 1 0 0,0-1 0 0 0,0 1-1 0 0,0-1 1 0 0,0 0-1 0 0,0 1 1 0 0,0-1 0 0 0,1 0-1 0 0,-1 0 1 0 0,0 1-1 0 0,0-1 1 0 0,0 0 0 0 0,0 0-1 0 0,0 0 1 0 0,0 0-1 0 0,0-1 1 0 0,0 1 0 0 0,1 0-1 0 0,-1 0 1 0 0,0-1-1 0 0,0 1 1 0 0,0 0 0 0 0,0-1-1 0 0,0 1 1 0 0,0-1-1 0 0,0 0 1 0 0,-1 1 0 0 0,1-1-1 0 0,0 0 1 0 0,0 1-1 0 0,0-1 1 0 0,0 0 0 0 0,-1 0-1 0 0,1 0 1 0 0,0 0-1 0 0,-1 0 1 0 0,1 0 0 0 0,-1 0-1 0 0,1 0 1 0 0,-1 0-1 0 0,0 0 1 0 0,1 0 0 0 0,-1-1 89 0 0,2-1-582 0 0,6-8-1970 0 0,-3 3-2454 0 0,0 0-6022 0 0</inkml:trace>
  <inkml:trace contextRef="#ctx0" brushRef="#br0" timeOffset="704.591">765 417 5577 0 0,'0'0'2635'0'0,"0"0"-237"0"0,0 0-181 0 0,0 0-197 0 0,0 0-263 0 0,0 0-332 0 0,0 0-337 0 0,0 0-203 0 0,0 0-113 0 0,0 0-63 0 0,0 0-95 0 0,0 0-113 0 0,0 0-91 0 0,-5 18-78 0 0,-17 56-64 0 0,13 41 292 0 0,11-107-531 0 0,0-1 0 0 0,1 0 0 0 0,-1 0 0 0 0,1 0 0 0 0,1 0 0 0 0,0 0 0 0 0,-1-1 1 0 0,2 1-1 0 0,-1-1 0 0 0,1 0 0 0 0,0 0 0 0 0,0-1 0 0 0,1 0 0 0 0,0 0 0 0 0,0 0 0 0 0,0 0 0 0 0,0-1 0 0 0,1 0 0 0 0,-1 0 1 0 0,1-1-1 0 0,0 0 0 0 0,0 0 0 0 0,1-1 0 0 0,-1 0 0 0 0,1 0 0 0 0,-1 0 0 0 0,1-1 0 0 0,-1 0 0 0 0,1-1 0 0 0,-1 0 1 0 0,1 0-1 0 0,0 0 0 0 0,-1-1 0 0 0,1 0 0 0 0,-1-1 0 0 0,1 0 0 0 0,5-2-29 0 0,-4 1 88 0 0,0-2-1 0 0,1 1 1 0 0,-2-1-1 0 0,1-1 1 0 0,-1 1 0 0 0,1-1-1 0 0,-1-1 1 0 0,-1 0-1 0 0,0 0 1 0 0,0 0-1 0 0,0-1 1 0 0,-1 0 0 0 0,0 0-1 0 0,0-1 1 0 0,-1 1-1 0 0,0-1 1 0 0,-1 0-1 0 0,0-1 1 0 0,0 1 0 0 0,-1-1-1 0 0,0 0 1 0 0,-1 0-1 0 0,0 0 1 0 0,0 0-1 0 0,-1 0 1 0 0,-1 0 0 0 0,0-2-88 0 0,1-1-880 0 0,-4-36 1248 0 0,-3 38-4889 0 0,-7 6-5148 0 0,11 5-2486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04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13867 0 0,'0'0'1656'0'0,"0"0"-567"0"0,0 0-561 0 0,0 0-288 0 0,0 0-232 0 0,0 0-208 0 0,0 0-112 0 0,0 0-56 0 0,0 0-41 0 0,0 0-111 0 0,0 0-304 0 0,0 0-1472 0 0,0 0-4242 0 0,0 0 617 0 0</inkml:trace>
  <inkml:trace contextRef="#ctx0" brushRef="#br0" timeOffset="3719.735">68 86 0 0 0,'0'0'744'0'0,"0"0"276"0"0,0 0 202 0 0,0 0 297 0 0,0 0 271 0 0,0 0 150 0 0,0 0 63 0 0,7-5-134 0 0,21-16-226 0 0,-21 10 2722 0 0,-26 9-2706 0 0,19 2-1454 0 0,-63 11 3081 0 0,94-15-2200 0 0,-14-6-893 0 0,-12 6 1398 0 0,-23 3-898 0 0,15 1-687 0 0,0 0-1 0 0,0 0 0 0 0,0 1 0 0 0,0-1 0 0 0,0 0 0 0 0,0 1 1 0 0,0 0-1 0 0,1-1 0 0 0,-1 1 0 0 0,0 1 0 0 0,0-1 0 0 0,1 0 0 0 0,-1 0 1 0 0,1 1-1 0 0,-1 0 0 0 0,1-1 0 0 0,0 1 0 0 0,-1 0 0 0 0,1 0 1 0 0,0 0-1 0 0,0 1 0 0 0,1-1 0 0 0,-2 2-5 0 0,26-8-2038 0 0,-4-6-1052 0 0,-8 2-2730 0 0,-3 3-6402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3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23 559 6281 0 0,'0'0'2525'0'0,"0"0"-249"0"0,0 0-98 0 0,0 0-61 0 0,0 0-164 0 0,0 0-270 0 0,0 0-286 0 0,0 0-293 0 0,0 0-249 0 0,0 0-178 0 0,0 0-126 0 0,0 0-67 0 0,0 0-58 0 0,-5-19-28 0 0,-12-63-19 0 0,25 21 198 0 0,-3 49-448 0 0,13-37 175 0 0,3 0 0 0 0,1 1 0 0 0,3 1 1 0 0,1 2-1 0 0,3 0 0 0 0,16-18-304 0 0,0 24-572 0 0,-40 66-2335 0 0,-4-4-2035 0 0,-1-16 1342 0 0,0 5-8345 0 0</inkml:trace>
  <inkml:trace contextRef="#ctx0" brushRef="#br0" timeOffset="561.545">592 135 0 0 0,'0'0'911'0'0,"0"0"334"0"0,0 0 142 0 0,0 0-46 0 0,0 0-14 0 0,0 0-14 0 0,5-2 44 0 0,18-6 28 0 0,-17 6-39 0 0,-8 2 7733 0 0,-5 0-4634 0 0,-33 1-4168 0 0,-32 29 132 0 0,61-24-363 0 0,1 1 1 0 0,0 0 0 0 0,0 0 0 0 0,0 1 0 0 0,1 0 0 0 0,0 0 0 0 0,1 1 0 0 0,-1 1 0 0 0,2-1 0 0 0,0 1 0 0 0,0 1 0 0 0,0-1 0 0 0,2 1 0 0 0,-1 0 0 0 0,-3 11-47 0 0,6-15 26 0 0,1 0-1 0 0,0 1 1 0 0,0-1 0 0 0,1 0 0 0 0,0 0 0 0 0,0 1 0 0 0,1-1-1 0 0,0 1 1 0 0,0-1 0 0 0,1 0 0 0 0,0 1 0 0 0,0-1 0 0 0,0 0-1 0 0,1 1 1 0 0,0-1 0 0 0,1 0 0 0 0,0 0 0 0 0,0-1 0 0 0,0 1 0 0 0,1 0-1 0 0,0-1 1 0 0,0 0 0 0 0,0 0 0 0 0,1 0 0 0 0,0-1 0 0 0,0 0-1 0 0,1 1 1 0 0,-1-2 0 0 0,1 1 0 0 0,0-1 0 0 0,0 0 0 0 0,1 0-1 0 0,-1 0 1 0 0,1-1 0 0 0,0 0 0 0 0,0-1 0 0 0,4 2-26 0 0,0-2 39 0 0,-1-1 0 0 0,1 0 0 0 0,0 0 0 0 0,1-1 0 0 0,-1 0 0 0 0,0-1 0 0 0,0-1 1 0 0,-1 0-1 0 0,1 0 0 0 0,0-1 0 0 0,-1 0 0 0 0,1-1 0 0 0,-1 0-39 0 0,96-52-307 0 0,-66 24-5097 0 0,-34 28-361 0 0,-1 0-6140 0 0</inkml:trace>
  <inkml:trace contextRef="#ctx0" brushRef="#br0" timeOffset="1063.096">977 385 1848 0 0,'0'0'2948'0'0,"0"0"-1076"0"0,0 0-336 0 0,0 0 143 0 0,0 0 35 0 0,0 0-64 0 0,0 0-94 0 0,0 0-173 0 0,0 0-196 0 0,0 0-172 0 0,0 0-110 0 0,0 0-91 0 0,24 5-89 0 0,76 13-39 0 0,-90-16-490 0 0,0 0 0 0 0,1-1-1 0 0,-1-1 1 0 0,0 1 0 0 0,1-1 0 0 0,-1-1 0 0 0,1 0-1 0 0,-1-1 1 0 0,0 0 0 0 0,0 0 0 0 0,0-1 0 0 0,0 0 0 0 0,0-1-1 0 0,-1 0 1 0 0,1-1 0 0 0,-1 0 0 0 0,0 0 0 0 0,0-1 0 0 0,-1 0-1 0 0,0-1 1 0 0,0 0 0 0 0,0 0 0 0 0,-1 0 0 0 0,1-2-196 0 0,-3 4 28 0 0,0-1 1 0 0,0 1-1 0 0,0-1 1 0 0,-1 0-1 0 0,0 0 1 0 0,0 0-1 0 0,-1 0 1 0 0,1-1-1 0 0,-2 1 1 0 0,1-1-1 0 0,0 0 1 0 0,-1 0-1 0 0,-1 0 0 0 0,1 0 1 0 0,-1 0-1 0 0,0-1 1 0 0,-1 1-1 0 0,0 0 1 0 0,0 0-1 0 0,0-1 1 0 0,-1 1-1 0 0,-1-5-28 0 0,-1 8-11 0 0,0 0 0 0 0,0 0 0 0 0,-1 1 0 0 0,0-1 0 0 0,1 1 0 0 0,-1 0-1 0 0,-1 0 1 0 0,1 0 0 0 0,0 0 0 0 0,-1 1 0 0 0,1 0 0 0 0,-1 0 0 0 0,1 0 0 0 0,-1 1-1 0 0,0-1 1 0 0,0 1 0 0 0,0 0 0 0 0,0 0 0 0 0,0 1 0 0 0,0 0 0 0 0,0-1-1 0 0,0 2 1 0 0,-4-1 11 0 0,-4 3-20 0 0,0 1-1 0 0,0 0 0 0 0,0 1 0 0 0,0 0 1 0 0,1 1-1 0 0,0 0 0 0 0,0 1 0 0 0,1 0 0 0 0,-1 1 1 0 0,1 0-1 0 0,1 1 0 0 0,0 0 0 0 0,0 1 1 0 0,1 0-1 0 0,0 1 0 0 0,1-1 0 0 0,0 2 1 0 0,1-1-1 0 0,0 1 0 0 0,1 0 0 0 0,-3 8 21 0 0,2-6 5 0 0,1 1 0 0 0,0 0 0 0 0,1 0-1 0 0,1 0 1 0 0,1 1 0 0 0,0-1 0 0 0,1 1-1 0 0,0 0 1 0 0,1 0 0 0 0,1 0 0 0 0,1 0 0 0 0,1 7-5 0 0,-1-16 3 0 0,1 0-1 0 0,0 0 1 0 0,0 0 0 0 0,0-1 0 0 0,1 1 0 0 0,0 0 0 0 0,1-1 0 0 0,-1 0 0 0 0,1 0 0 0 0,0 0 0 0 0,1 0 0 0 0,0-1 0 0 0,-1 1 0 0 0,2-1 0 0 0,-1-1 0 0 0,1 1 0 0 0,-1-1 0 0 0,1 0 0 0 0,0 0 0 0 0,1 0 0 0 0,2 1-3 0 0,146 45 315 0 0,64-43 57 0 0,-115-33-1246 0 0,-63 11-7987 0 0,-29 14-3554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3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0 541 5089 0 0,'0'0'1055'0'0,"0"0"-295"0"0,0 0-205 0 0,0 0-20 0 0,0 0 208 0 0,0 0 309 0 0,0 0 291 0 0,0 0 180 0 0,0 0-6 0 0,0 0-126 0 0,0 0-176 0 0,29 2-155 0 0,90 4-131 0 0,-27-25 318 0 0,-73 11-985 0 0,36-14 75 0 0,-1-2-1 0 0,-1-3 1 0 0,-1-2-1 0 0,-2-2 1 0 0,-1-2-1 0 0,-1-2 1 0 0,-2-2-1 0 0,-2-3 1 0 0,20-22-337 0 0,8-56 193 0 0,-66 64 122 0 0,-8 53-317 0 0,0-1 0 0 0,0 1 1 0 0,0 0-1 0 0,0 1 0 0 0,0-1 0 0 0,0 0 0 0 0,0 0 0 0 0,0 1 1 0 0,0-1-1 0 0,0 1 0 0 0,0 0 0 0 0,0 0 0 0 0,-1 0 0 0 0,1 0 1 0 0,0 0-1 0 0,0 0 0 0 0,0 0 0 0 0,0 1 0 0 0,0-1 0 0 0,0 1 1 0 0,0-1-1 0 0,0 1 0 0 0,0 0 0 0 0,-1 1 2 0 0,-7 5-14 0 0,0 0 1 0 0,1 2-1 0 0,0-1 1 0 0,0 1-1 0 0,1 0 1 0 0,0 1-1 0 0,1 0 0 0 0,0 0 1 0 0,0 0-1 0 0,1 1 1 0 0,-4 11 13 0 0,-7 21-7 0 0,2 0 0 0 0,2 2 0 0 0,2-1 0 0 0,2 1 1 0 0,2 1-1 0 0,2-1 0 0 0,1 1 0 0 0,3 0 0 0 0,2 0 0 0 0,3 9 7 0 0,-5 100 13 0 0,-2-65-46 0 0,-3 0 1 0 0,-4-1-1 0 0,-4 0 1 0 0,-4-1-1 0 0,-3 0 1 0 0,-9 11 32 0 0,23-76-19 0 0,-1 0-1 0 0,-1 0 1 0 0,-1-1 0 0 0,-1-1-1 0 0,-1 1 1 0 0,-1-2-1 0 0,-1 0 1 0 0,0-1 0 0 0,-2 0-1 0 0,0-1 1 0 0,-1-1 0 0 0,-1 0-1 0 0,0-1 1 0 0,-1-1-1 0 0,-1-1 1 0 0,0-1 0 0 0,-1-1-1 0 0,0 0 1 0 0,-10 2 19 0 0,26-12 1 0 0,-1-1-1 0 0,0 1 1 0 0,0-1 0 0 0,1 0-1 0 0,-1 0 1 0 0,0-1-1 0 0,0 0 1 0 0,0 0 0 0 0,0 0-1 0 0,0-1 1 0 0,0 0 0 0 0,0 0-1 0 0,1 0 1 0 0,-1-1 0 0 0,0 0-1 0 0,1 0 1 0 0,-1 0 0 0 0,1-1-1 0 0,0 0 1 0 0,0 0 0 0 0,0 0-1 0 0,0-1 1 0 0,0 1-1 0 0,1-1 1 0 0,0 0 0 0 0,0 0-1 0 0,0-1 1 0 0,0 0 0 0 0,0 1-1 0 0,1-1 1 0 0,0 0 0 0 0,0 0-1 0 0,0-1 1 0 0,1 1 0 0 0,0-1-1 0 0,0 1 1 0 0,-1-5-1 0 0,-1-8 26 0 0,0 1 0 0 0,1-1 1 0 0,1 0-1 0 0,1 0 0 0 0,0 0 1 0 0,1 0-1 0 0,2 0 0 0 0,-1 0 0 0 0,2 0 1 0 0,0 1-1 0 0,3-7-26 0 0,5-11 40 0 0,2 0 1 0 0,1 0-1 0 0,2 2 0 0 0,1 0 1 0 0,1 0-1 0 0,2 2 1 0 0,1 1-1 0 0,2 0-40 0 0,-6 8 22 0 0,1 1-1 0 0,1 1 1 0 0,1 1 0 0 0,0 1-1 0 0,1 0 1 0 0,16-9-22 0 0,-26 20-95 0 0,0 1 0 0 0,0 0 0 0 0,0 0 0 0 0,1 1 0 0 0,0 1 0 0 0,0 0 0 0 0,0 1 0 0 0,1 0 0 0 0,10-1 95 0 0,49 3-3983 0 0,-41 1-3945 0 0,-17 0-2929 0 0</inkml:trace>
  <inkml:trace contextRef="#ctx0" brushRef="#br0" timeOffset="286.982">1052 768 10330 0 0,'0'0'2011'0'0,"0"0"-760"0"0,0 0-577 0 0,0 0-150 0 0,0 0 84 0 0,0 0 140 0 0,0 0 84 0 0,0 0-5 0 0,0 0-85 0 0,0 0-140 0 0,0 0-131 0 0,-32 37-104 0 0,-101 118-99 0 0,95-92-79 0 0,36-58-163 0 0,0 1 0 0 0,0-1 0 0 0,1 0 0 0 0,0 1 1 0 0,0-1-1 0 0,1 1 0 0 0,-1-1 0 0 0,1 1 0 0 0,1-1 0 0 0,-1 1 0 0 0,1-1 0 0 0,-1 0 0 0 0,2 1 0 0 0,-1-1 0 0 0,0 1 0 0 0,1-1 0 0 0,0 0 0 0 0,1 0 0 0 0,-1 0 0 0 0,1 0 0 0 0,0-1 0 0 0,0 1 0 0 0,0-1 0 0 0,0 1 0 0 0,1-1 0 0 0,0 0 0 0 0,0 0 0 0 0,0-1 0 0 0,0 1 0 0 0,1-1 0 0 0,-1 0 0 0 0,1 0 0 0 0,1 0-26 0 0,2 0 112 0 0,1 0 0 0 0,0-1-1 0 0,0 0 1 0 0,0-1-1 0 0,0 1 1 0 0,0-2 0 0 0,0 1-1 0 0,0-1 1 0 0,0-1 0 0 0,0 1-1 0 0,0-2 1 0 0,0 1 0 0 0,0-1-1 0 0,0-1 1 0 0,-1 1 0 0 0,1-1-1 0 0,-1-1 1 0 0,0 0 0 0 0,0 0-1 0 0,0 0 1 0 0,0-1 0 0 0,-1-1-1 0 0,1 1 1 0 0,-1-1 0 0 0,-1 0-1 0 0,1 0 1 0 0,-1-1 0 0 0,0 0-1 0 0,-1 0 1 0 0,0-1 0 0 0,0 1-1 0 0,0-1 1 0 0,-1 0 0 0 0,0-1-1 0 0,-1 1 1 0 0,0-1 0 0 0,0 1-1 0 0,0-1 1 0 0,-2 0-1 0 0,1-2-110 0 0,-1 3 1 0 0,-1 0 0 0 0,0 0 0 0 0,-1 0 0 0 0,0 1 0 0 0,0-1 0 0 0,0 0 0 0 0,-1 0 0 0 0,0 1 0 0 0,-1-1 0 0 0,0 1 0 0 0,0-1 0 0 0,-1 1 0 0 0,1 0 0 0 0,-2 0 0 0 0,1 1 0 0 0,-1-1 0 0 0,0 1 0 0 0,0 0 0 0 0,0 1 0 0 0,-1-1 0 0 0,0 1 0 0 0,0 0 0 0 0,-1 0 0 0 0,1 1 0 0 0,-1 0 0 0 0,0 0 0 0 0,0 0 0 0 0,-1 1 0 0 0,-4-2-2 0 0,-32 2-1649 0 0,24 21-6915 0 0,18-10-2162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19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663 347 0 0 0,'0'0'1242'0'0,"0"0"405"0"0,0 0 301 0 0,0 0 107 0 0,0 0-84 0 0,0 0-128 0 0,0 0-178 0 0,0 0-196 0 0,0 0-200 0 0,0 0-180 0 0,-5-8-127 0 0,-13-26-74 0 0,16 16 3834 0 0,8 29-804 0 0,11 174-2760 0 0,-19 202-570 0 0,-23-286-523 0 0,25-100-59 0 0,0-1-17 0 0,0 0 0 0 0,0 0 18 0 0,0 0-11 0 0,0 0-8 0 0,0 0-13 0 0,-1-22-11124 0 0,2 2-538 0 0,-1 15 6074 0 0</inkml:trace>
  <inkml:trace contextRef="#ctx0" brushRef="#br0" timeOffset="329.864">385 675 8970 0 0,'0'0'2243'0'0,"0"0"-564"0"0,0 0-504 0 0,0 0-91 0 0,0 0 166 0 0,0 0 145 0 0,0 0-43 0 0,0 0-209 0 0,0 0-232 0 0,0 0-174 0 0,0 0-134 0 0,0 0-67 0 0,30-15-76 0 0,93-45-54 0 0,-39 31 375 0 0,110-1 572 0 0,-78 21-2215 0 0,-112 3-2791 0 0,-4-1-2465 0 0,0 5 1566 0 0,0-2-6341 0 0</inkml:trace>
  <inkml:trace contextRef="#ctx0" brushRef="#br0" timeOffset="962.401">977 247 3625 0 0,'0'0'2552'0'0,"0"0"-891"0"0,0 0-424 0 0,0 0 84 0 0,0 0 218 0 0,0 0 137 0 0,0 0-93 0 0,0 0-315 0 0,0 0-380 0 0,0 0-265 0 0,0 0-113 0 0,0 0-37 0 0,0 0 64 0 0,1 2 53 0 0,17 73 2760 0 0,-4 5-2813 0 0,-3 1 0 0 0,-4 0-1 0 0,-3 0 1 0 0,-4 0 0 0 0,-3 0-537 0 0,1 50 210 0 0,2-131-205 0 0,0 1 0 0 0,0-1 0 0 0,0 1 1 0 0,0 0-1 0 0,1-1 0 0 0,-1 1 0 0 0,0-1 0 0 0,0 1 0 0 0,0 0 0 0 0,1-1 0 0 0,-1 1 1 0 0,0-1-1 0 0,1 1 0 0 0,-1-1 0 0 0,1 1 0 0 0,-1-1 0 0 0,1 1 0 0 0,-1-1 1 0 0,0 0-1 0 0,1 1 0 0 0,0-1 0 0 0,-1 0 0 0 0,1 1 0 0 0,-1-1 0 0 0,1 0 1 0 0,-1 1-1 0 0,1-1 0 0 0,0 0 0 0 0,-1 0 0 0 0,1 0 0 0 0,-1 0 0 0 0,1 0 0 0 0,0 0 1 0 0,-1 0-1 0 0,1 0 0 0 0,0 0 0 0 0,-1 0 0 0 0,1 0 0 0 0,-1 0 0 0 0,1 0 1 0 0,0 0-1 0 0,-1 0 0 0 0,1-1 0 0 0,-1 1 0 0 0,1 0 0 0 0,-1 0 0 0 0,1-1 1 0 0,0 1-1 0 0,-1 0 0 0 0,1-1 0 0 0,-1 1 0 0 0,1-1 0 0 0,-1 1 0 0 0,0-1 0 0 0,1 1 1 0 0,-1-1-1 0 0,0 1 0 0 0,1-1 0 0 0,-1 1 0 0 0,0-1-5 0 0,36-27 348 0 0,-36 28-348 0 0,133-123 318 0 0,21 27-294 0 0,-153 95-24 0 0,0 0 0 0 0,0 1 0 0 0,0-1 0 0 0,0 0 0 0 0,1 1 0 0 0,-1-1 0 0 0,0 1 0 0 0,1-1 0 0 0,-1 1 0 0 0,0 0 0 0 0,1-1 0 0 0,-1 1 0 0 0,0 0 0 0 0,1 0 0 0 0,-1 0 0 0 0,0 0 0 0 0,1 0 0 0 0,-1 0 0 0 0,1 1 0 0 0,-1-1 0 0 0,0 0 0 0 0,1 1 0 0 0,-1-1 0 0 0,0 1 0 0 0,0-1 0 0 0,1 1 0 0 0,-1 0 0 0 0,0-1 0 0 0,0 1 0 0 0,0 0 0 0 0,0 0 0 0 0,0 0 0 0 0,0 0 0 0 0,0 0 0 0 0,0 0 0 0 0,0 0 0 0 0,0 0 0 0 0,-1 0 0 0 0,1 1 0 0 0,0-1 0 0 0,-1 0 0 0 0,1 0 0 0 0,-1 1 0 0 0,1-1 0 0 0,-1 1 0 0 0,5 68 117 0 0,-6-53-57 0 0,0 124 112 0 0,1-140-219 0 0,1 1-1 0 0,0-1 1 0 0,0 0 0 0 0,0 0 0 0 0,0 0 0 0 0,1 0-1 0 0,-1 0 1 0 0,0 0 0 0 0,0 0 0 0 0,1 0 0 0 0,-1-1-1 0 0,0 1 1 0 0,1 0 0 0 0,-1-1 0 0 0,1 1 0 0 0,-1-1-1 0 0,1 0 1 0 0,-1 1 0 0 0,1-1 0 0 0,-1 0 0 0 0,1 0-1 0 0,-1 0 1 0 0,1 0 0 0 0,-1 0 0 0 0,1 0-1 0 0,-1 0 1 0 0,1-1 0 0 0,-1 1 0 0 0,1 0 0 0 0,-1-1-1 0 0,1 1 1 0 0,-1-1 0 0 0,0 0 0 0 0,1 1 0 0 0,-1-1-1 0 0,0 0 1 0 0,1 0 0 0 0,-1 0 0 0 0,0 0 0 0 0,0 0-1 0 0,0 0 1 0 0,0 0 0 0 0,0 0 0 0 0,0-1-1 0 0,0 1 48 0 0,46-53-6013 0 0,-28 31 508 0 0,1 0-3982 0 0,-13 16 4943 0 0</inkml:trace>
  <inkml:trace contextRef="#ctx0" brushRef="#br0" timeOffset="1316.072">1636 802 0 0 0,'0'0'970'0'0,"0"0"750"0"0,0 0 236 0 0,0 0 43 0 0,0 0-81 0 0,0 0-93 0 0,0 0-90 0 0,0 0-95 0 0,0 0-101 0 0,0 0-123 0 0,0 0-131 0 0,0 0-140 0 0,16 11-106 0 0,54 33-105 0 0,-67-43-848 0 0,-1 1 0 0 0,1-1 0 0 0,0 1 1 0 0,-1-1-1 0 0,1 0 0 0 0,0 0 0 0 0,0 0 1 0 0,0 0-1 0 0,0 0 0 0 0,0-1 0 0 0,-1 0 1 0 0,1 1-1 0 0,0-1 0 0 0,0 0 0 0 0,0 0 1 0 0,0-1-1 0 0,0 1 0 0 0,0-1 0 0 0,0 1 1 0 0,0-1-1 0 0,0 0 0 0 0,0 0 0 0 0,1-1-86 0 0,5-1 232 0 0,8-3 19 0 0,1-1 1 0 0,-1-1 0 0 0,0 0 0 0 0,-1-1-1 0 0,0-1 1 0 0,0 0 0 0 0,-1-1-1 0 0,0-1 1 0 0,-1 0 0 0 0,-1-1 0 0 0,0-1-1 0 0,4-5-251 0 0,-13 12 26 0 0,0 0-1 0 0,0 1 1 0 0,-1-1-1 0 0,1-1 1 0 0,-2 1-1 0 0,1 0 0 0 0,-1-1 1 0 0,0 1-1 0 0,-1-1 1 0 0,0 1-1 0 0,0-1 1 0 0,-1-5-26 0 0,0 11-1 0 0,0 1 0 0 0,-1-1 0 0 0,0 0 1 0 0,1 1-1 0 0,-1-1 0 0 0,0 1 0 0 0,0-1 1 0 0,0 1-1 0 0,0-1 0 0 0,0 1 0 0 0,0 0 1 0 0,0-1-1 0 0,0 1 0 0 0,-1 0 0 0 0,1 0 1 0 0,0 0-1 0 0,-1 0 0 0 0,1 0 0 0 0,-1 0 1 0 0,1 0-1 0 0,-1 1 0 0 0,1-1 0 0 0,-1 0 1 0 0,0 1-1 0 0,1-1 0 0 0,-1 1 0 0 0,0 0 1 0 0,1 0-1 0 0,-1-1 0 0 0,0 1 0 0 0,0 0 1 0 0,1 0-1 0 0,-3 1 1 0 0,-60 4-187 0 0,50 2 174 0 0,0 0 0 0 0,0 1 0 0 0,1 0 0 0 0,1 1 0 0 0,-1 0 0 0 0,1 1 0 0 0,1 1 0 0 0,0 0 0 0 0,0 0 0 0 0,1 1 0 0 0,1 1 0 0 0,-3 4 13 0 0,-52 107 12 0 0,62-119-8 0 0,1 0-1 0 0,-1 0 1 0 0,2 0-1 0 0,-1 1 0 0 0,0-1 1 0 0,1 0-1 0 0,0 0 1 0 0,0 0-1 0 0,1 0 1 0 0,-1 1-1 0 0,1-1 1 0 0,0 0-1 0 0,0 0 0 0 0,1 0 1 0 0,0 0-1 0 0,0-1 1 0 0,0 1-1 0 0,0 0 1 0 0,1-1-1 0 0,-1 1 1 0 0,1-1-1 0 0,0 0 0 0 0,1 0 1 0 0,-1 0-1 0 0,3 2-3 0 0,9 3 24 0 0,-1 0 0 0 0,1-1 0 0 0,1-1 0 0 0,-1 0 0 0 0,1-2 0 0 0,0 1 0 0 0,1-2 0 0 0,-1 0 0 0 0,1-1 0 0 0,0-1 0 0 0,0 0 0 0 0,0-2 0 0 0,0 0 0 0 0,0 0 0 0 0,0-2 0 0 0,-1 0 0 0 0,7-2-24 0 0,75-25-1297 0 0,-78 21-3209 0 0,-2 0-4043 0 0,-11 7-3899 0 0</inkml:trace>
  <inkml:trace contextRef="#ctx0" brushRef="#br0" timeOffset="11437.919">3269 706 0 0 0,'0'0'459'0'0,"0"0"586"0"0,0 0 313 0 0,0 0 246 0 0,0 0 197 0 0,0 0 90 0 0,0 0-54 0 0,0 0-143 0 0,0 0-218 0 0,0 0-181 0 0,0 0-142 0 0,4-11-124 0 0,9-33-67 0 0,-31 104 4969 0 0,-2 11-4499 0 0,-30 100-1700 0 0,-29 70 257 0 0,141-417-509 0 0,115-212 741 0 0,-146 283 522 0 0,-31 105-574 0 0,0 0-5 0 0,0 0-30 0 0,0 0-64 0 0,-8 23-11 0 0,5-16-37 0 0,1-1-1 0 0,0 0 0 0 0,0 1 1 0 0,1-1-1 0 0,0 1 1 0 0,0-1-1 0 0,0 1 0 0 0,1-1 1 0 0,0 1-1 0 0,1 0 0 0 0,-1-1 1 0 0,1 1-1 0 0,0-1 1 0 0,1 1-1 0 0,0-1 0 0 0,0 1 1 0 0,0-1-1 0 0,0 0 1 0 0,1 0-1 0 0,0 0 0 0 0,1 0 1 0 0,-1-1-1 0 0,1 1 1 0 0,0-1-1 0 0,1 0-21 0 0,10 20 52 0 0,0 1-1 0 0,-1 1 1 0 0,-2 0-1 0 0,-1 0 1 0 0,-1 1-1 0 0,-2 1 1 0 0,0 0-1 0 0,-2 0 1 0 0,-1 1-52 0 0,25 82-29 0 0,-29-111 41 0 0,0 1-1 0 0,1-1 1 0 0,-1 1 0 0 0,0-1 0 0 0,1 0 0 0 0,-1 0 0 0 0,1 0 0 0 0,0 0-1 0 0,-1 0 1 0 0,1 0 0 0 0,0 0 0 0 0,0 0 0 0 0,0-1 0 0 0,-1 1 0 0 0,1-1 0 0 0,0 1-1 0 0,0-1 1 0 0,0 0 0 0 0,0 0 0 0 0,0 0 0 0 0,0 0 0 0 0,0 0 0 0 0,0 0-1 0 0,0 0 1 0 0,0-1 0 0 0,-1 1 0 0 0,1-1 0 0 0,0 1 0 0 0,0-1 0 0 0,0 0-1 0 0,0 0 1 0 0,-1 1 0 0 0,1-1 0 0 0,0-1 0 0 0,-1 1 0 0 0,1 0 0 0 0,-1 0-1 0 0,0-1 1 0 0,1 1 0 0 0,-1 0 0 0 0,0-1 0 0 0,0 1 0 0 0,1-1 0 0 0,-1 0 0 0 0,0 1-1 0 0,-1-1 1 0 0,1 0 0 0 0,0-1-12 0 0,79-124 675 0 0,-63 91-549 0 0,-2-2 1 0 0,-1 0-1 0 0,-2-1 1 0 0,-1 0-1 0 0,0-16-126 0 0,15-138 125 0 0,-26 175-201 0 0,-6 24-522 0 0,-10 66-1340 0 0,16-24-4937 0 0,2-38 224 0 0,2-5-4966 0 0</inkml:trace>
  <inkml:trace contextRef="#ctx0" brushRef="#br0" timeOffset="11848.753">4215 640 14435 0 0,'0'0'1839'0'0,"0"0"-423"0"0,0 0-114 0 0,0 0-28 0 0,0 0-86 0 0,0 0-199 0 0,0 0-211 0 0,0 0-229 0 0,0 0-187 0 0,0 0-91 0 0,0 0-91 0 0,0 0-50 0 0,0 0-34 0 0,-24 16-50 0 0,-76 54-9 0 0,96-68-34 0 0,1 0 0 0 0,-1 1-1 0 0,1-1 1 0 0,0 1 0 0 0,0 0 0 0 0,0 0-1 0 0,0 1 1 0 0,0-1 0 0 0,1 0 0 0 0,-1 1-1 0 0,1-1 1 0 0,0 1 0 0 0,0 0 0 0 0,1 0 0 0 0,-1 0-1 0 0,0 4-2 0 0,-2 3 8 0 0,-2 4-20 0 0,1 1-1 0 0,1 0 1 0 0,0 1-1 0 0,1-1 1 0 0,1 1 0 0 0,0-1-1 0 0,2 1 1 0 0,0 0-1 0 0,0-1 1 0 0,3 11 12 0 0,0-21 3 0 0,0 0 0 0 0,0-1 0 0 0,1 0 0 0 0,-1 0 0 0 0,1 0 0 0 0,1 0 0 0 0,-1-1 1 0 0,1 1-1 0 0,0-1 0 0 0,0 0 0 0 0,0-1 0 0 0,0 1 0 0 0,0-1 0 0 0,1 0 0 0 0,0 0 0 0 0,-1-1 0 0 0,1 0 0 0 0,0 0 0 0 0,1 0 0 0 0,-1-1 1 0 0,0 0-1 0 0,0 0 0 0 0,0 0 0 0 0,1-1 0 0 0,-1 0 0 0 0,0 0 0 0 0,1 0 0 0 0,-1-1 0 0 0,0 0 0 0 0,0 0 0 0 0,0-1 0 0 0,1 0 0 0 0,-2 0 0 0 0,1 0 1 0 0,0-1-1 0 0,3-2-3 0 0,4 0 106 0 0,0-1 0 0 0,-1 0 0 0 0,1-1 1 0 0,-1-1-1 0 0,-1 0 0 0 0,0 0 0 0 0,0-1 0 0 0,0 0 1 0 0,-1-1-1 0 0,-1-1 0 0 0,1 1 0 0 0,-2-1 1 0 0,0-1-1 0 0,0 0 0 0 0,-1 0 0 0 0,0 0 0 0 0,-1-1 1 0 0,-1 0-1 0 0,0 0 0 0 0,0-1 0 0 0,-2 1 1 0 0,1-1-1 0 0,-2-1-106 0 0,0 8-4 0 0,-1-1-1 0 0,0 1 1 0 0,0-1 0 0 0,-1 0 0 0 0,0 1 0 0 0,-1-1-1 0 0,1 0 1 0 0,-1 1 0 0 0,-1-1 0 0 0,0 1-1 0 0,0-1 1 0 0,0 1 0 0 0,-1 0 0 0 0,0 0 0 0 0,0 0-1 0 0,-1 0 1 0 0,1 1 0 0 0,-2-1 0 0 0,1 1-1 0 0,-1 0 1 0 0,0 0 0 0 0,0 1 0 0 0,0-1 0 0 0,-1 1-1 0 0,0 0 1 0 0,0 1 0 0 0,0-1 0 0 0,-1 1-1 0 0,0 1 1 0 0,-3-2 4 0 0,3 2-165 0 0,0 0 0 0 0,0 1 0 0 0,0 1 0 0 0,-1-1 0 0 0,1 1 0 0 0,0 0 1 0 0,-1 1-1 0 0,1 0 0 0 0,-1 0 0 0 0,1 0 0 0 0,-1 1 0 0 0,1 0 0 0 0,0 1 0 0 0,-1-1 0 0 0,1 2 0 0 0,0-1 0 0 0,0 1 0 0 0,-5 2 165 0 0,-27 23-4390 0 0,6 10-4534 0 0,23-25-2040 0 0</inkml:trace>
  <inkml:trace contextRef="#ctx0" brushRef="#br0" timeOffset="12185.015">4545 987 6057 0 0,'0'0'2194'0'0,"0"0"-267"0"0,0 0 11 0 0,0 0 77 0 0,0 0-48 0 0,0 0-211 0 0,0 0-373 0 0,0 0-360 0 0,0 0-248 0 0,0 0-143 0 0,0 0-26 0 0,0 0 11 0 0,0 0 2 0 0,0 5 32 0 0,-1 6-562 0 0,1-4 1380 0 0,5-22-236 0 0,29-97-169 0 0,4 2-1 0 0,24-42-1063 0 0,20 14-42 0 0,-56 96-863 0 0,-26 41 507 0 0,0 50-7431 0 0,0-37 1591 0 0,0-4-5396 0 0</inkml:trace>
  <inkml:trace contextRef="#ctx0" brushRef="#br0" timeOffset="12818.763">4961 937 7138 0 0,'0'0'5230'0'0,"0"0"-2479"0"0,0 0-1013 0 0,0 0-202 0 0,0 0-147 0 0,0 0-151 0 0,0 0-179 0 0,0 0-177 0 0,0 0-161 0 0,0 0-118 0 0,0 0-91 0 0,0 0-56 0 0,0 0-50 0 0,4-24-55 0 0,12-73-33 0 0,3 41 192 0 0,58-90 289 0 0,-77 147-799 0 0,0 0 1 0 0,0 0 0 0 0,0 0 0 0 0,0 0-1 0 0,0 0 1 0 0,0 0 0 0 0,1 0 0 0 0,-1 0 0 0 0,0 0-1 0 0,0 0 1 0 0,1 0 0 0 0,-1 0 0 0 0,1-1 0 0 0,-1 1-1 0 0,0 0 1 0 0,1 0 0 0 0,0 0 0 0 0,-1 0-1 0 0,1-1 1 0 0,0 1 0 0 0,-1 0 0 0 0,1 0 0 0 0,0-1-1 0 0,-1 1 1 0 0,1-1 0 0 0,0 1 0 0 0,0-1-1 0 0,0 1 1 0 0,0-1 0 0 0,0 1 0 0 0,0-1 0 0 0,0 0-1 0 0,0 1 1 0 0,0-1 0 0 0,0 0 0 0 0,0 0-1 0 0,0 0 1 0 0,-1 0 0 0 0,1 0 0 0 0,0 0 0 0 0,0 0-1 0 0,0 0 1 0 0,0 0 0 0 0,0-1 0 0 0,0 1 0 0 0,0 0-1 0 0,0 0 1 0 0,0-1 0 0 0,0 1 0 0 0,0-1-1 0 0,0 1 1 0 0,0-1 0 0 0,-1 1 0 0 0,1-1 0 0 0,0 0-1 0 0,0 1 1 0 0,-1-1 0 0 0,1 0 0 0 0,0 1-1 0 0,-1-1 1 0 0,1 0 0 0 0,-1 0 0 0 0,1 0 0 0 0,-1 0-1 0 0,1 0 1 0 0,-1 1 0 0 0,1-1 0 0 0,-1 0-1 0 0,0 0 1 0 0,0 0-1 0 0,-12 147 88 0 0,6-35-86 0 0,7-109-2 0 0,0 0-1 0 0,0-1 1 0 0,0 1 0 0 0,0-1 0 0 0,1 1 0 0 0,-1-1 0 0 0,1 0 0 0 0,-1 1 0 0 0,1-1 0 0 0,-1 0 0 0 0,1 0-1 0 0,0 0 1 0 0,-1 0 0 0 0,1 0 0 0 0,0 0 0 0 0,0-1 0 0 0,0 1 0 0 0,0 0 0 0 0,0-1 0 0 0,0 0 0 0 0,-1 1 0 0 0,1-1-1 0 0,0 0 1 0 0,0 0 0 0 0,0 0 0 0 0,0 0 0 0 0,0-1 0 0 0,0 1 0 0 0,0 0 0 0 0,0-1 0 0 0,0 1 0 0 0,0-1 0 0 0,0 0-1 0 0,0 0 1 0 0,-1 0 0 0 0,1 0 0 0 0,0 0 0 0 0,-1 0 0 0 0,1 0 0 0 0,-1 0 0 0 0,1-1 0 0 0,-1 1 0 0 0,2-2 0 0 0,189-215 200 0 0,-189 214-191 0 0,0 0 0 0 0,0 0 0 0 0,1 0 0 0 0,-1 0 1 0 0,1 1-1 0 0,0 0 0 0 0,0 0 0 0 0,1 0 0 0 0,-1 0 1 0 0,0 1-1 0 0,1-1 0 0 0,-1 1 0 0 0,1 0 0 0 0,0 1 1 0 0,0-1-1 0 0,0 1 0 0 0,0 0 0 0 0,0 0 0 0 0,3 0-9 0 0,-6 3 6 0 0,0 0-1 0 0,0 1 0 0 0,0-1 0 0 0,0 0 0 0 0,-1 1 1 0 0,1-1-1 0 0,-1 1 0 0 0,1 0 0 0 0,-1-1 0 0 0,0 1 1 0 0,0 0-1 0 0,0 0 0 0 0,-1 0 0 0 0,1-1 0 0 0,-1 1 1 0 0,1 0-1 0 0,-1 0 0 0 0,0 0 0 0 0,0 0 0 0 0,0 2-5 0 0,0 140 143 0 0,0-142-174 0 0,1-1-1 0 0,-1 1 1 0 0,1-1 0 0 0,-1 1-1 0 0,1-1 1 0 0,0 1-1 0 0,-1-1 1 0 0,1 1 0 0 0,1-1-1 0 0,-1 0 1 0 0,0 1 0 0 0,1-1-1 0 0,-1 0 1 0 0,1 0-1 0 0,-1 0 1 0 0,1 0 0 0 0,0 0-1 0 0,0-1 1 0 0,0 1 0 0 0,0 0-1 0 0,0-1 1 0 0,2 2 31 0 0,37 1-4932 0 0,-30-12-972 0 0,-9 6 2975 0 0,2 1-8573 0 0</inkml:trace>
  <inkml:trace contextRef="#ctx0" brushRef="#br0" timeOffset="13464.43">5914 606 11707 0 0,'0'0'2832'0'0,"0"0"-830"0"0,0 0-470 0 0,0 0-206 0 0,0 0-203 0 0,0 0-172 0 0,0 0-165 0 0,0 0-143 0 0,0 0-99 0 0,0 0-85 0 0,0 0-75 0 0,0 0-65 0 0,0 0-46 0 0,-24 21-61 0 0,-76 69-49 0 0,33-21 133 0 0,65-68-294 0 0,0 0 0 0 0,1 1-1 0 0,-1-1 1 0 0,1 1 0 0 0,-1-1-1 0 0,1 1 1 0 0,0-1 0 0 0,0 1-1 0 0,0 0 1 0 0,-1-1 0 0 0,2 1 0 0 0,-1 0-1 0 0,0 0 1 0 0,0 0 0 0 0,0 0-1 0 0,1 0 1 0 0,-1 0 0 0 0,1 0-1 0 0,0 0 1 0 0,0 0 0 0 0,-1 0 0 0 0,1 0-1 0 0,0 0 1 0 0,1 0 0 0 0,-1 0-1 0 0,0 0 1 0 0,1 0 0 0 0,-1 0-1 0 0,1 0 1 0 0,-1 0 0 0 0,1 0-1 0 0,0 0 1 0 0,0 0 0 0 0,0-1 0 0 0,0 1-1 0 0,0 0 1 0 0,0-1 0 0 0,1 1-1 0 0,-1 0 1 0 0,1-1 0 0 0,-1 0-1 0 0,1 1 1 0 0,-1-1 0 0 0,1 0 0 0 0,0 0-1 0 0,-1 0 1 0 0,1 0 0 0 0,0 0-1 0 0,0 0 1 0 0,0 0 0 0 0,1 0-2 0 0,15-2 64 0 0,0-1-1 0 0,-1-1 1 0 0,1-1 0 0 0,-1 0-1 0 0,1-1 1 0 0,-1-1 0 0 0,-1 0 0 0 0,1-1-1 0 0,-1-1 1 0 0,-1-1 0 0 0,1 0 0 0 0,-1-1-1 0 0,-1-1 1 0 0,9-8-64 0 0,-19 16 43 0 0,1-1 0 0 0,-1 1 0 0 0,1 0 0 0 0,0 0 0 0 0,0 0-1 0 0,0 0 1 0 0,0 1 0 0 0,0 0 0 0 0,0 0 0 0 0,1 1 0 0 0,-1-1 0 0 0,0 1 0 0 0,1 0 0 0 0,0 1 0 0 0,-1-1 0 0 0,1 1-1 0 0,3 0-42 0 0,19 46 67 0 0,-24-34-64 0 0,-3-7-9 0 0,0-1 0 0 0,0 1 0 0 0,0 0 1 0 0,1 0-1 0 0,0 0 0 0 0,0-1 0 0 0,0 1 0 0 0,1-1 1 0 0,0 0-1 0 0,0 1 0 0 0,0-1 0 0 0,0-1 0 0 0,0 1 1 0 0,1 0-1 0 0,0-1 0 0 0,-1 1 0 0 0,1-1 0 0 0,1 0 1 0 0,-1-1-1 0 0,0 1 0 0 0,1-1 0 0 0,-1 0 1 0 0,1 0-1 0 0,0 0 0 0 0,-1 0 0 0 0,5 0 6 0 0,4-1 15 0 0,0 1 0 0 0,0-2 0 0 0,0 0-1 0 0,1-1 1 0 0,-1 0 0 0 0,0-1 0 0 0,-1 0 0 0 0,1-1-1 0 0,0 0 1 0 0,-1-1 0 0 0,1-1 0 0 0,-1 0 0 0 0,0-1-1 0 0,-1 0 1 0 0,0 0 0 0 0,0-2 0 0 0,0 1 0 0 0,-1-1 0 0 0,1-1-15 0 0,24-22 209 0 0,-2-1 0 0 0,-2-2 1 0 0,0-1-1 0 0,19-31-209 0 0,-31 40 6 0 0,-1 0 0 0 0,-1-1 0 0 0,-1-1-1 0 0,-1-1 1 0 0,-2 0 0 0 0,-1-1 0 0 0,-1 0 0 0 0,-1-1 0 0 0,-2 0 0 0 0,-2 0-1 0 0,0-1 1 0 0,-2 0 0 0 0,-1-16-6 0 0,-18-72-140 0 0,13 116 135 0 0,1 1 0 0 0,0-1 0 0 0,-1 0 0 0 0,0 1 0 0 0,1 0 0 0 0,-2-1 0 0 0,1 1 0 0 0,0 0 0 0 0,-1 0 1 0 0,1 0-1 0 0,-1 0 0 0 0,0 1 0 0 0,0-1 0 0 0,0 1 0 0 0,0-1 0 0 0,0 1 0 0 0,0 0 0 0 0,-1 0 0 0 0,1 1 0 0 0,-1-1 0 0 0,0 1 0 0 0,1-1 0 0 0,-1 1 0 0 0,0 1 0 0 0,0-1 0 0 0,0 0 0 0 0,1 1 0 0 0,-1 0 0 0 0,-2 0 5 0 0,-2-1-2 0 0,1 1 0 0 0,0 1 0 0 0,0-1-1 0 0,0 1 1 0 0,-1 0 0 0 0,1 1 0 0 0,0 0 0 0 0,0 0 0 0 0,1 0 0 0 0,-1 1 0 0 0,0 0-1 0 0,1 0 1 0 0,0 1 0 0 0,0 0 0 0 0,0 0 0 0 0,0 0 0 0 0,0 1 0 0 0,1 0-1 0 0,0 0 1 0 0,-2 3 2 0 0,-4 6 20 0 0,1 1 1 0 0,1 0-1 0 0,1 1 0 0 0,0-1 0 0 0,1 2 0 0 0,0-1 1 0 0,2 1-1 0 0,0 0 0 0 0,0 0 0 0 0,2 0 0 0 0,0 1 0 0 0,1-1 1 0 0,1 1-1 0 0,1 0 0 0 0,0-1 0 0 0,2 11-20 0 0,2-4 78 0 0,0 0 0 0 0,2-1 0 0 0,0 1 0 0 0,2-1 0 0 0,0-1 0 0 0,1 1 0 0 0,2-1 0 0 0,0-1-1 0 0,2 0 1 0 0,0 0 0 0 0,1-2 0 0 0,1 0 0 0 0,1 0 0 0 0,0-1 0 0 0,1-1 0 0 0,17 12-78 0 0,22 18 91 0 0,2-3 0 0 0,2-2 1 0 0,2-3-1 0 0,2-3 0 0 0,46 19-91 0 0,-92-45-561 0 0,22 9-112 0 0,-16-13-7296 0 0,-21-6-4363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3:5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0 212 0 0 0,'0'0'819'0'0,"0"0"545"0"0,0 0 350 0 0,0 0 92 0 0,0 0 1 0 0,0 0-139 0 0,0 0-169 0 0,0 0-111 0 0,0 0-143 0 0,34 12-164 0 0,106 37-126 0 0,-48-32 360 0 0,-73-18-1000 0 0,15 0 212 0 0,0 0 1 0 0,-1-3 0 0 0,1-1 0 0 0,-1-1 0 0 0,0-2-1 0 0,-1-1 1 0 0,0-1 0 0 0,6-5-528 0 0,-32 13 82 0 0,17-7 241 0 0,0 0 0 0 0,0-1 0 0 0,-1-2 0 0 0,-1 0 0 0 0,0-1 0 0 0,0-1 0 0 0,-1-1 0 0 0,15-15-323 0 0,-33 25 135 0 0,1 1 0 0 0,-1-1 0 0 0,0 1 0 0 0,-1-1-1 0 0,1 0 1 0 0,-1 0 0 0 0,0 0 0 0 0,0 0 0 0 0,0 0 0 0 0,-1 0 0 0 0,0 0 0 0 0,0 0 0 0 0,0 0 0 0 0,0 0 0 0 0,-1 0 0 0 0,0-1-135 0 0,1 5 19 0 0,0 0 1 0 0,0 0 0 0 0,0 1-1 0 0,0-1 1 0 0,-1 0-1 0 0,1 0 1 0 0,0 0 0 0 0,0 1-1 0 0,-1-1 1 0 0,1 0-1 0 0,0 0 1 0 0,-1 1-1 0 0,1-1 1 0 0,-1 0 0 0 0,1 1-1 0 0,-1-1 1 0 0,1 1-1 0 0,-1-1 1 0 0,1 0 0 0 0,-1 1-1 0 0,1-1 1 0 0,-1 1-1 0 0,0-1 1 0 0,1 1-1 0 0,-1 0 1 0 0,0-1 0 0 0,0 1-1 0 0,1 0 1 0 0,-1-1-1 0 0,0 1 1 0 0,0 0 0 0 0,1 0-1 0 0,-1 0 1 0 0,0 0-1 0 0,0 0 1 0 0,0 0-1 0 0,1 0 1 0 0,-1 0 0 0 0,0 0-1 0 0,0 0 1 0 0,0 0-1 0 0,1 0 1 0 0,-1 0-1 0 0,0 1 1 0 0,0-1 0 0 0,1 0-1 0 0,-1 1 1 0 0,0-1-1 0 0,0 1 1 0 0,1-1 0 0 0,-1 0-1 0 0,1 1 1 0 0,-1-1-1 0 0,0 1 1 0 0,1 0-1 0 0,-1-1 1 0 0,1 1 0 0 0,-1-1-1 0 0,1 1 1 0 0,-1 0-1 0 0,1 0 1 0 0,0-1 0 0 0,-1 2-21 0 0,-20 35 0 0 0,2 2 0 0 0,2 0-1 0 0,2 1 1 0 0,1 0 0 0 0,2 1-1 0 0,1 1 1 0 0,3 0 0 0 0,1 0-1 0 0,3 0 1 0 0,0 23 1 0 0,-1 23 3 0 0,-5 0 0 0 0,-2 0 0 0 0,-5-2 0 0 0,-4 0 0 0 0,-3-1 0 0 0,-4-1 0 0 0,-10 15-3 0 0,33-86 1 0 0,-1 1-1 0 0,0-1 0 0 0,-1-1 0 0 0,-1 1 0 0 0,1-1 0 0 0,-2-1 1 0 0,0 1-1 0 0,0-1 0 0 0,-1-1 0 0 0,0 0 0 0 0,-1 0 0 0 0,0-1 1 0 0,-1-1-1 0 0,0 0 0 0 0,0 0 0 0 0,-1-1 0 0 0,-9 4 0 0 0,18-10 0 0 0,1 0-1 0 0,0 0 1 0 0,-1-1-1 0 0,1 1 1 0 0,-1-1-1 0 0,1 0 1 0 0,-1 0-1 0 0,1 0 1 0 0,-1-1 0 0 0,1 1-1 0 0,0-1 1 0 0,-1 0-1 0 0,1 0 1 0 0,0 0-1 0 0,-1 0 1 0 0,1 0-1 0 0,0-1 1 0 0,0 1-1 0 0,0-1 1 0 0,0 0-1 0 0,0 0 1 0 0,1 0 0 0 0,-1 0-1 0 0,0-1 1 0 0,1 1-1 0 0,0-1 1 0 0,-1 0-1 0 0,1 1 1 0 0,-1-4 0 0 0,-3-7 5 0 0,0 0 0 0 0,1-1 0 0 0,1 1 0 0 0,0-1 0 0 0,1 0 0 0 0,0 0 0 0 0,1-1 0 0 0,1 1 0 0 0,0-1 1 0 0,1 1-1 0 0,1 0 0 0 0,0-1 0 0 0,1 1 0 0 0,1 0 0 0 0,2-9-5 0 0,57-134 88 0 0,-47 131-80 0 0,2 1 0 0 0,1 0 0 0 0,1 1-1 0 0,1 2 1 0 0,1 0 0 0 0,1 1 0 0 0,1 1 0 0 0,1 1 0 0 0,0 1 0 0 0,1 1 0 0 0,1 1 0 0 0,1 1 0 0 0,0 2 0 0 0,28-10-8 0 0,-41 18-287 0 0,0 1 1 0 0,1 0 0 0 0,-1 1-1 0 0,1 1 1 0 0,0 0 0 0 0,0 1 0 0 0,0 1-1 0 0,0 0 1 0 0,5 1 286 0 0,12 0-3233 0 0,-10 3-2407 0 0,-13-1-1404 0 0,-2-2-1991 0 0</inkml:trace>
  <inkml:trace contextRef="#ctx0" brushRef="#br0" timeOffset="314.384">940 813 560 0 0,'0'0'1583'0'0,"0"0"95"0"0,0 0 206 0 0,0 0 247 0 0,0 0 110 0 0,0 0-79 0 0,0 0-254 0 0,0 0-342 0 0,0 0-267 0 0,0 0-188 0 0,0 0-115 0 0,0 0-88 0 0,0 0-93 0 0,-4 24-71 0 0,-12 71-60 0 0,11-72-34 0 0,5-23 6 0 0,0 0 4 0 0,-5-19 1202 0 0,4 4-1732 0 0,0-1 1 0 0,1 1 0 0 0,1 0-1 0 0,0-1 1 0 0,1 1 0 0 0,1 0-1 0 0,0 0 1 0 0,1 0 0 0 0,1 0-1 0 0,0 1 1 0 0,1-1 0 0 0,0 1 0 0 0,4-4-131 0 0,-4 4 88 0 0,109-178 268 0 0,-69 127-378 0 0,-46 67-844 0 0,-8 33-4360 0 0,7-19-1920 0 0,1-9-4290 0 0</inkml:trace>
  <inkml:trace contextRef="#ctx0" brushRef="#br0" timeOffset="549.492">1333 728 12843 0 0,'0'0'1616'0'0,"0"0"-468"0"0,0 0-195 0 0,0 0-51 0 0,0 0-75 0 0,0 0-121 0 0,0 0-189 0 0,0 0-203 0 0,0 0-156 0 0,0 0-79 0 0,0 0-46 0 0,0 0-66 0 0,6 26-94 0 0,19 80-182 0 0,-9-80-1331 0 0,-10-37-4829 0 0,-1 7-4281 0 0</inkml:trace>
  <inkml:trace contextRef="#ctx0" brushRef="#br0" timeOffset="716.415">1308 339 16724 0 0,'0'0'928'0'0,"0"0"-560"0"0,0 0-216 0 0,0 0-96 0 0,0 0-56 0 0,0 0 8 0 0,0 0-32 0 0,0 0-32 0 0,0 0-40 0 0,0 0-112 0 0,0 0-256 0 0,0 0-577 0 0,0 0-2287 0 0,0 0-8203 0 0</inkml:trace>
  <inkml:trace contextRef="#ctx0" brushRef="#br0" timeOffset="964.217">1960 451 9930 0 0,'0'0'2477'0'0,"0"0"-848"0"0,0 0-300 0 0,0 0 72 0 0,0 0 34 0 0,0 0-37 0 0,0 0-163 0 0,0 0-239 0 0,-34 9-225 0 0,-105 32-163 0 0,60-3 327 0 0,74-34-902 0 0,-1 0 0 0 0,0 1 1 0 0,1-1-1 0 0,0 1 0 0 0,0 0 1 0 0,0 0-1 0 0,0 1 0 0 0,1-1 0 0 0,0 1 1 0 0,0 0-1 0 0,1 0 0 0 0,0 1 1 0 0,0-1-1 0 0,0 1 0 0 0,1-1 0 0 0,0 1 1 0 0,0 0-1 0 0,1 0 0 0 0,-1 0 1 0 0,2 0-1 0 0,-1 0 0 0 0,1 0 0 0 0,0 0 1 0 0,0 0-1 0 0,1 1-33 0 0,2-1 15 0 0,1-1-1 0 0,0 1 1 0 0,0-1-1 0 0,0 0 1 0 0,1 0 0 0 0,-1-1-1 0 0,1 0 1 0 0,1 1-1 0 0,-1-2 1 0 0,1 1 0 0 0,0-1-1 0 0,0 1 1 0 0,0-2-1 0 0,1 1 1 0 0,-1-1 0 0 0,1 0-1 0 0,0 0 1 0 0,0-1-1 0 0,1 1-14 0 0,10 2 38 0 0,0-1 0 0 0,1-1 0 0 0,-1-1 0 0 0,1 0 0 0 0,-1-1-1 0 0,1-1 1 0 0,0-1 0 0 0,1-1-38 0 0,-12 1-75 0 0,0-1-1 0 0,0 0 1 0 0,0-1 0 0 0,0 0-1 0 0,0 0 1 0 0,-1-1-1 0 0,1 0 1 0 0,-1 0 0 0 0,0-1-1 0 0,0 1 1 0 0,1-3 75 0 0,9-8-3602 0 0,-4 0-3300 0 0,-7 7-4824 0 0</inkml:trace>
  <inkml:trace contextRef="#ctx0" brushRef="#br0" timeOffset="1316.159">2337 100 16916 0 0,'0'0'1391'0'0,"0"0"-458"0"0,0 0-246 0 0,0 0-8 0 0,0 0 90 0 0,0 0 107 0 0,0 0 57 0 0,0 0-92 0 0,0 0-106 0 0,0 0-56 0 0,0 0-78 0 0,0 0-77 0 0,0 0-53 0 0,8 19-37 0 0,22 59-74 0 0,-14 14 481 0 0,-7 192-206 0 0,7-56-526 0 0,-16-214-529 0 0,0-19-1558 0 0,-33-41-7705 0 0,25 37 3180 0 0,3 1-4327 0 0</inkml:trace>
  <inkml:trace contextRef="#ctx0" brushRef="#br0" timeOffset="1570.411">2100 489 11242 0 0,'0'0'1877'0'0,"0"0"-501"0"0,0 0-112 0 0,0 0 119 0 0,0 0 60 0 0,0 0-66 0 0,0 0-196 0 0,0 0-246 0 0,0 0-185 0 0,0 0-120 0 0,34-2-104 0 0,105-5-94 0 0,-17 5 295 0 0,-48 16-1907 0 0,-47-6-7225 0 0,-20-7-3504 0 0</inkml:trace>
  <inkml:trace contextRef="#ctx0" brushRef="#br0" timeOffset="4780.749">1362 620 0 0 0,'0'0'283'0'0,"0"0"510"0"0,0 0 225 0 0,0 0 102 0 0,0 0 2 0 0,0 0-74 0 0,0 0-173 0 0,0 0-170 0 0,0 0-101 0 0,0 0-80 0 0,0 0-1 0 0,0-4 28 0 0,-4-22 663 0 0,-4 31 9104 0 0,7 2-10348 0 0,2 44 2402 0 0,-12 108-536 0 0,-13-66-1484 0 0,42-110-1948 0 0,-3-11-3068 0 0,-12 16-1891 0 0,-1 4-5010 0 0</inkml:trace>
  <inkml:trace contextRef="#ctx0" brushRef="#br0" timeOffset="5286.269">1310 300 0 0 0,'0'0'1310'0'0,"0"0"259"0"0,0 0 238 0 0,0 0 23 0 0,0 0-102 0 0,0 0-223 0 0,0 0-178 0 0,0 0-115 0 0,0 0-132 0 0,0 0-85 0 0,0 0-97 0 0,0 0-118 0 0,-10 4-81 0 0,-31 12-98 0 0,35-9 1829 0 0,22-7-1745 0 0,90-61 2328 0 0,-113 59-463 0 0,-33 8-2458 0 0,39-1-2079 0 0,13-7 217 0 0,-2 2-2812 0 0,-2 0-6893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3:57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509 112 0 0 0,'0'0'1267'0'0,"0"0"280"0"0,0 0 268 0 0,0 0 164 0 0,0 0 35 0 0,0 0-111 0 0,0 0-201 0 0,0 0-195 0 0,0 0-188 0 0,0 0-198 0 0,0 0-115 0 0,0 0-137 0 0,-20 11-138 0 0,-61 39-78 0 0,28 4 476 0 0,41-34-817 0 0,-22 26 148 0 0,-145 177 457 0 0,226-289 169 0 0,267-287 441 0 0,-280 315-1272 0 0,-31 61-26 0 0,-30 241 194 0 0,26-259-423 0 0,0 0 0 0 0,1 0 1 0 0,-1 0-1 0 0,1 0 0 0 0,0 0 0 0 0,1 0 1 0 0,-1 0-1 0 0,1 0 0 0 0,0 0 0 0 0,0 0 1 0 0,1 0-1 0 0,-1 0 0 0 0,1-1 0 0 0,0 1 0 0 0,1 0 1 0 0,-1-1-1 0 0,1 0 0 0 0,-1 0 0 0 0,1 1 1 0 0,1-2-1 0 0,-1 1 0 0 0,0 0 0 0 0,1-1 1 0 0,0 1-1 0 0,0-1 0 0 0,0 0 0 0 0,0 0 1 0 0,0-1-1 0 0,1 1 0 0 0,-1-1 0 0 0,1 0 1 0 0,0 0-1 0 0,0 0 0 0 0,2-2 62 0 0,-1 1 0 0 0,0-1 0 0 0,1 0 0 0 0,-1 0 0 0 0,0 0 0 0 0,1-1 0 0 0,-1 0 0 0 0,0 0 0 0 0,1-1 0 0 0,-1 0 0 0 0,0 0 0 0 0,0 0 0 0 0,-1-1 0 0 0,1 0 1 0 0,0 0-1 0 0,-1 0 0 0 0,0-1 0 0 0,1 0 0 0 0,-2 0 0 0 0,1 0 0 0 0,4-5-62 0 0,79-114 1660 0 0,-77 103-1568 0 0,-1 1 0 0 0,-1-2-1 0 0,-1 0 1 0 0,-1 0 0 0 0,-1 0-1 0 0,-1-1 1 0 0,0 1 0 0 0,-2-1-1 0 0,0 0 1 0 0,-2-1 0 0 0,-1 1-1 0 0,-1-12-91 0 0,1 33-18 0 0,0 0 0 0 0,0 0 0 0 0,-1 0 0 0 0,1-1 0 0 0,-1 1 0 0 0,1 0 0 0 0,-1 0 0 0 0,1 0 0 0 0,-1 0 0 0 0,1 0 0 0 0,-1 0 0 0 0,0 1 0 0 0,0-1 0 0 0,1 0 0 0 0,-1 0 0 0 0,0 0 0 0 0,0 1 0 0 0,0-1 0 0 0,0 0 0 0 0,0 1 0 0 0,0-1 0 0 0,0 1 0 0 0,0-1-1 0 0,0 1 1 0 0,0-1 0 0 0,0 1 0 0 0,0 0 0 0 0,-1 0 0 0 0,1-1 0 0 0,0 1 0 0 0,0 0 0 0 0,0 0 0 0 0,0 0 0 0 0,0 0 0 0 0,-1 0 0 0 0,1 1 0 0 0,0-1 0 0 0,0 0 0 0 0,0 0 0 0 0,0 1 0 0 0,0-1 0 0 0,0 1 0 0 0,0-1 0 0 0,0 1 0 0 0,0-1 0 0 0,0 1 0 0 0,0 0 0 0 0,0 0 0 0 0,0-1 0 0 0,0 1 0 0 0,0 0-1 0 0,1 0 1 0 0,-1 0 0 0 0,0 0 0 0 0,1 0 0 0 0,-1 0 0 0 0,1 0 0 0 0,-1 0 0 0 0,1 0 0 0 0,-1 0 0 0 0,1 1 18 0 0,-16 47-2727 0 0,15-32-1260 0 0,3 0-4191 0 0,1-8-4048 0 0</inkml:trace>
  <inkml:trace contextRef="#ctx0" brushRef="#br0" timeOffset="316.332">1325 54 11819 0 0,'0'0'2659'0'0,"0"0"-613"0"0,0 0-369 0 0,0 0-222 0 0,0 0-208 0 0,0 0-188 0 0,0 0-199 0 0,0 0-184 0 0,0 0-156 0 0,0 0-118 0 0,0 0-102 0 0,0 0-83 0 0,0 0-67 0 0,-32 32-45 0 0,-96 101-33 0 0,126-132-70 0 0,-1 0 0 0 0,1 1-1 0 0,0-1 1 0 0,0 1 0 0 0,0-1 0 0 0,0 1 0 0 0,0 0-1 0 0,1 0 1 0 0,-1 0 0 0 0,0 0 0 0 0,1 0 0 0 0,0 0-1 0 0,-1 0 1 0 0,1 0 0 0 0,0 1 0 0 0,0-1-1 0 0,0 0 1 0 0,0 1 0 0 0,1-1 0 0 0,-1 1 0 0 0,1-1-1 0 0,-1 1 1 0 0,1 0 0 0 0,0-1 0 0 0,0 1 0 0 0,0-1-1 0 0,0 1 1 0 0,1-1 0 0 0,-1 1 0 0 0,1-1-1 0 0,0 2-1 0 0,2 4 6 0 0,-1-3 4 0 0,0 0 0 0 0,0 1-1 0 0,1-1 1 0 0,-1 0 0 0 0,1 0-1 0 0,1-1 1 0 0,-1 1 0 0 0,1 0 0 0 0,0-1-1 0 0,0 0 1 0 0,0 0 0 0 0,0 0-1 0 0,1-1 1 0 0,-1 1 0 0 0,1-1-1 0 0,0 0 1 0 0,0 0 0 0 0,0-1-1 0 0,1 0 1 0 0,-1 0 0 0 0,0 0-1 0 0,3 0-9 0 0,124 15 825 0 0,-123-17-716 0 0,1-1 0 0 0,-1 0 1 0 0,0 0-1 0 0,0-1 0 0 0,0 0 0 0 0,0 0 0 0 0,0-1 0 0 0,0 0 1 0 0,-1-1-1 0 0,1 0 0 0 0,-1 0 0 0 0,0-1 0 0 0,0 0 1 0 0,-1 0-1 0 0,1-1 0 0 0,-1 0 0 0 0,0 0 0 0 0,-1-1 1 0 0,0 0-1 0 0,0 0 0 0 0,0-1 0 0 0,-1 1 0 0 0,0-1 1 0 0,4-8-110 0 0,-6 7 39 0 0,-1 0 1 0 0,0-1-1 0 0,0 1 1 0 0,-1-1-1 0 0,0 1 1 0 0,0-1-1 0 0,-1 0 1 0 0,0 1-1 0 0,-1-1 1 0 0,0 1-1 0 0,-1-1 1 0 0,0 1-1 0 0,0-1 1 0 0,-1 1-1 0 0,0 0 1 0 0,-1 0-1 0 0,0 0 1 0 0,0 1-1 0 0,-1-1 1 0 0,-4-5-40 0 0,5 9-130 0 0,-1 0 0 0 0,1 1-1 0 0,-1-1 1 0 0,0 1 0 0 0,0 0 0 0 0,0 0 0 0 0,-1 0 0 0 0,1 1 0 0 0,-1 0 0 0 0,0 0 0 0 0,0 0 0 0 0,0 1 0 0 0,0 0 0 0 0,0 0 0 0 0,-1 0 0 0 0,1 1 0 0 0,-1 0 0 0 0,1 0 0 0 0,-1 1-1 0 0,-3 0 131 0 0,-35 5-2984 0 0,16 5-4748 0 0,15-2-4443 0 0</inkml:trace>
  <inkml:trace contextRef="#ctx0" brushRef="#br0" timeOffset="653.499">0 832 10018 0 0,'0'0'2973'0'0,"0"0"-1069"0"0,0 0-618 0 0,0 0-113 0 0,0 0 17 0 0,0 0-22 0 0,0 0-65 0 0,0 0-83 0 0,34 5-91 0 0,112 15-67 0 0,-22-26 376 0 0,-95 1-978 0 0,142-29 1805 0 0,147-51-2065 0 0,4-1 194 0 0,-3 40-1647 0 0,-197 33-7880 0 0,-94 9-2959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2:52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64 0 0 0,'0'0'657'0'0,"0"0"386"0"0,0 0 378 0 0,0 0 316 0 0,0 0 193 0 0,0 0 0 0 0,0 0-223 0 0,0 0-279 0 0,0 0-234 0 0,0 0-190 0 0,2-9-76 0 0,6-27-56 0 0,-8 36-721 0 0,0-1-1 0 0,0 0 1 0 0,-1 0-1 0 0,1 0 1 0 0,0 0-1 0 0,0 0 1 0 0,-1 1-1 0 0,1-1 1 0 0,0 0-1 0 0,-1 0 1 0 0,1 1-1 0 0,-1-1 1 0 0,1 0-1 0 0,-1 0 1 0 0,1 1-1 0 0,-1-1 1 0 0,1 1-1 0 0,-1-1 1 0 0,0 0-1 0 0,1 1 1 0 0,-1-1-1 0 0,0 1 1 0 0,1-1-1 0 0,-1 1 1 0 0,0 0-1 0 0,0-1 1 0 0,0 1-1 0 0,1 0 1 0 0,-1 0-1 0 0,0-1 1 0 0,0 1-1 0 0,0 0 1 0 0,0 0-1 0 0,0 0 1 0 0,1 0-1 0 0,-1 0 1 0 0,0 0-1 0 0,0 0 0 0 0,0 0 1 0 0,0 1-1 0 0,0-1 1 0 0,1 0-1 0 0,-1 0 1 0 0,0 1-1 0 0,0-1-150 0 0,-3 1 553 0 0,-6 1-368 0 0,0 2 1 0 0,0-1 0 0 0,0 1 0 0 0,1 1-1 0 0,-1 0 1 0 0,1 0 0 0 0,1 1 0 0 0,-1 0-1 0 0,1 0 1 0 0,0 1 0 0 0,0 0-1 0 0,1 1 1 0 0,-1 0 0 0 0,2 0 0 0 0,-1 0-1 0 0,-3 8-185 0 0,6-12 93 0 0,-76 143 883 0 0,60-97-807 0 0,2 1 0 0 0,2 0 0 0 0,3 1 0 0 0,1 0-1 0 0,3 1 1 0 0,3 1 0 0 0,0 24-169 0 0,5-57 57 0 0,1-1-1 0 0,0 1 1 0 0,2-1-1 0 0,0 0 1 0 0,2 1-1 0 0,0-1 1 0 0,1-1-1 0 0,7 20-56 0 0,1-8 120 0 0,1 1 0 0 0,1-2 0 0 0,2 0 0 0 0,1-1-1 0 0,1-1 1 0 0,1 0 0 0 0,2-2 0 0 0,6 6-120 0 0,-22-25 43 0 0,0 0 0 0 0,0 0 1 0 0,1 0-1 0 0,0 0 0 0 0,0-1 0 0 0,1-1 0 0 0,0 1 0 0 0,0-1 1 0 0,0 0-1 0 0,0-1 0 0 0,1 0 0 0 0,0 0 0 0 0,0-1 1 0 0,0 0-1 0 0,0 0 0 0 0,2-1-43 0 0,1-7-2905 0 0,-6-5-2992 0 0,-3 6-3694 0 0</inkml:trace>
  <inkml:trace contextRef="#ctx0" brushRef="#br0" timeOffset="59688.303">1075 627 0 0 0,'0'0'569'0'0,"0"0"305"0"0,0 0 310 0 0,0 0 403 0 0,0 0 344 0 0,0 0 135 0 0,0 0-119 0 0,0 0-284 0 0,0 0-307 0 0,0 0-239 0 0,-5-3-153 0 0,-83-17 4221 0 0,-18 35-2327 0 0,68 1-2461 0 0,1 1 0 0 0,1 2 1 0 0,1 2-1 0 0,1 1 0 0 0,1 1 0 0 0,-30 28-397 0 0,55-46 37 0 0,1 1 0 0 0,1-1-1 0 0,-1 1 1 0 0,1 0 0 0 0,0 1 0 0 0,0 0-1 0 0,1 0 1 0 0,0 0 0 0 0,0 0 0 0 0,1 1-1 0 0,0 0 1 0 0,0 0 0 0 0,1 0-1 0 0,0 0 1 0 0,0 1 0 0 0,1-1 0 0 0,0 1-1 0 0,1-1 1 0 0,0 1 0 0 0,0 0 0 0 0,1 0-1 0 0,0 1-36 0 0,2-5 18 0 0,0 0 0 0 0,1-1 0 0 0,0 1 0 0 0,0-1 0 0 0,1 0 0 0 0,-1 0 0 0 0,1 0 0 0 0,0 0 0 0 0,0 0 0 0 0,0-1 0 0 0,0 0 0 0 0,1 0-1 0 0,-1 0 1 0 0,1 0 0 0 0,0-1 0 0 0,0 0 0 0 0,0 0 0 0 0,0 0 0 0 0,0 0 0 0 0,0-1 0 0 0,0 0 0 0 0,1 0 0 0 0,-1 0 0 0 0,0-1 0 0 0,1 0 0 0 0,-1 0 0 0 0,0 0 0 0 0,1-1-1 0 0,4-1-17 0 0,10 0 58 0 0,-1-1 0 0 0,0-1 0 0 0,1-1 0 0 0,-1-1 0 0 0,-1 0-1 0 0,1-1 1 0 0,-1-1 0 0 0,-1-1 0 0 0,0-1 0 0 0,0 0 0 0 0,15-13-58 0 0,5-4 103 0 0,-2-2 1 0 0,0-2-1 0 0,-3-1 1 0 0,0-2-1 0 0,22-31-103 0 0,-36 42 51 0 0,-6 9 8 0 0,0-1-1 0 0,-1 0 1 0 0,-1-1-1 0 0,0 0 1 0 0,-1 0-1 0 0,-1-1 0 0 0,0-1 1 0 0,-1-1-59 0 0,-7 20 7 0 0,-1-1-1 0 0,1 0 1 0 0,0 1 0 0 0,0-1 0 0 0,0 1-1 0 0,-1-1 1 0 0,1 1 0 0 0,0-1-1 0 0,-1 0 1 0 0,1 1 0 0 0,0-1 0 0 0,-1 0-1 0 0,1 1 1 0 0,0-1 0 0 0,-1 0 0 0 0,1 1-1 0 0,-1-1 1 0 0,1 0 0 0 0,-1 0 0 0 0,1 0-1 0 0,-1 1 1 0 0,1-1 0 0 0,0 0 0 0 0,-1 0-1 0 0,1 0 1 0 0,-1 0 0 0 0,1 0 0 0 0,-1 0-1 0 0,1 0 1 0 0,-1 0 0 0 0,1 0 0 0 0,-1 0-1 0 0,1 0 1 0 0,-1 0 0 0 0,1 0 0 0 0,-1 0-1 0 0,1-1 1 0 0,-1 1 0 0 0,1 0-1 0 0,-1 0 1 0 0,1-1 0 0 0,0 1 0 0 0,-1 0-1 0 0,1 0 1 0 0,-1-1 0 0 0,1 1 0 0 0,0 0-1 0 0,-1-1 1 0 0,1 1 0 0 0,0-1 0 0 0,-1 1-1 0 0,1 0 1 0 0,0-1 0 0 0,0 1 0 0 0,0-1-1 0 0,-1 1 1 0 0,1-1 0 0 0,0 1 0 0 0,0-1-1 0 0,0 1 1 0 0,0-1 0 0 0,0 1 0 0 0,0-1-1 0 0,0 1 1 0 0,0-1 0 0 0,0 1 0 0 0,0-1-1 0 0,0 1 1 0 0,0-1-7 0 0,-33 24-102 0 0,26-14 108 0 0,0-1 0 0 0,1 1 1 0 0,0 0-1 0 0,0 1 1 0 0,1 0-1 0 0,0 0 0 0 0,0 0 1 0 0,1 0-1 0 0,1 0 1 0 0,0 1-1 0 0,0 0 0 0 0,1-1 1 0 0,0 1-1 0 0,1 0 1 0 0,1 0-1 0 0,-1 0 0 0 0,2 0 1 0 0,-1 0-1 0 0,2 0 1 0 0,0 4-7 0 0,-1 25 24 0 0,22 84 53 0 0,-4-97-1296 0 0,-5-34-6945 0 0,-12 6 3325 0 0,2 1-7535 0 0</inkml:trace>
  <inkml:trace contextRef="#ctx0" brushRef="#br0" timeOffset="60257.78">1818 531 5001 0 0,'0'0'2627'0'0,"0"0"-373"0"0,0 0-211 0 0,0 0-37 0 0,0 0-91 0 0,0 0-183 0 0,0 0-290 0 0,0 0-336 0 0,0 0-230 0 0,0 0-219 0 0,0 0-118 0 0,0 0-60 0 0,-8-2-70 0 0,-68 7 720 0 0,-11 37 88 0 0,78-37-1102 0 0,-3 2-11 0 0,-1 0 0 0 0,2 0 0 0 0,-1 1 0 0 0,1 1 1 0 0,0 0-1 0 0,1 0 0 0 0,0 1 0 0 0,-6 8-104 0 0,15-17 2 0 0,0 1 0 0 0,1-1 0 0 0,-1 1 0 0 0,1 0-1 0 0,-1-1 1 0 0,1 1 0 0 0,0 0 0 0 0,-1-1 0 0 0,1 1-1 0 0,0 0 1 0 0,0-1 0 0 0,0 1 0 0 0,0 0 0 0 0,1-1 0 0 0,-1 1-1 0 0,0 0 1 0 0,1-1 0 0 0,-1 1 0 0 0,1 0 0 0 0,-1-1-1 0 0,1 1 1 0 0,0-1 0 0 0,0 1 0 0 0,0-1 0 0 0,0 1 0 0 0,0-1-1 0 0,0 0 1 0 0,0 1 0 0 0,0-1 0 0 0,0 0 0 0 0,1 0-1 0 0,-1 0 1 0 0,0 0 0 0 0,1 0 0 0 0,-1 0 0 0 0,1 0 0 0 0,0 0-2 0 0,57 29 82 0 0,-42-24-14 0 0,-11-5-43 0 0,0 0 1 0 0,0 0 0 0 0,-1 1 0 0 0,1 0 0 0 0,-1 0 0 0 0,1 1 0 0 0,-1-1 0 0 0,0 1 0 0 0,0 0 0 0 0,0 1 0 0 0,0-1 0 0 0,-1 1 0 0 0,1 0 0 0 0,-1 0 0 0 0,0 1 0 0 0,0-1 0 0 0,0 1 0 0 0,-1 0 0 0 0,0 0 0 0 0,0 0 0 0 0,0 0-1 0 0,1 4-25 0 0,-4-6 52 0 0,0 1-1 0 0,0-1 0 0 0,0 0 1 0 0,-1 0-1 0 0,1 0 0 0 0,-1 0 1 0 0,0 0-1 0 0,0 0 0 0 0,0 0 1 0 0,0 0-1 0 0,-1 0 0 0 0,1 0 1 0 0,-1-1-1 0 0,0 1 0 0 0,0 0 1 0 0,0-1-1 0 0,0 1 0 0 0,0-1 1 0 0,0 0-1 0 0,0 0 0 0 0,-1 0 1 0 0,1 0-1 0 0,-1 0 0 0 0,0-1 1 0 0,-2 2-52 0 0,-77 37 181 0 0,75-37-147 0 0,-159 39-59 0 0,115-41-622 0 0,61-20-3164 0 0,15 0 842 0 0,-11 9-169 0 0,0 0-4178 0 0,-3 2-3445 0 0</inkml:trace>
  <inkml:trace contextRef="#ctx0" brushRef="#br0" timeOffset="60821.947">2150 558 3793 0 0,'0'0'2383'0'0,"0"0"-189"0"0,0 0-8 0 0,0 0 23 0 0,0 0-115 0 0,0 0-256 0 0,0 0-411 0 0,0 0-400 0 0,0 0-247 0 0,0 0-137 0 0,0 0-22 0 0,0 0-3 0 0,0 0-1 0 0,4-5-3 0 0,13-13-45 0 0,-13 14-54 0 0,-4 4-66 0 0,0 0-35 0 0,0 0-45 0 0,0 0-65 0 0,-24 0 556 0 0,-67 30-89 0 0,13 35-213 0 0,77-60-555 0 0,0 0 1 0 0,1 0 0 0 0,-1 0 0 0 0,1 0 0 0 0,0-1-1 0 0,1 1 1 0 0,-1 0 0 0 0,1 0 0 0 0,0 0 0 0 0,0 0 0 0 0,1-1-1 0 0,-1 1 1 0 0,1 0 0 0 0,0-1 0 0 0,0 0 0 0 0,1 1-1 0 0,-1-1 1 0 0,1 0 0 0 0,0 0 0 0 0,0 0 0 0 0,0-1-1 0 0,1 1 1 0 0,-1-1 0 0 0,1 0 0 0 0,0 0 0 0 0,0 0 0 0 0,0 0-1 0 0,4 2-3 0 0,-4-2 33 0 0,-1 0 0 0 0,0 1 0 0 0,0 0 0 0 0,0 0 0 0 0,0 0 0 0 0,0 0 0 0 0,-1 0 0 0 0,1 1 0 0 0,-1-1 0 0 0,-1 1 0 0 0,1 0 0 0 0,0-1 0 0 0,-1 1 1 0 0,0 0-1 0 0,0 0 0 0 0,-1 0 0 0 0,1 0 0 0 0,-1 0 0 0 0,0 0 0 0 0,-1-1 0 0 0,1 1 0 0 0,-1 0 0 0 0,0 0 0 0 0,0 0 0 0 0,0 0 0 0 0,-1-1 0 0 0,1 1 0 0 0,-1 0 0 0 0,0-1 0 0 0,-1 0 0 0 0,1 1 0 0 0,-1-1 0 0 0,0 0 0 0 0,0 0 0 0 0,0 0 0 0 0,0-1 0 0 0,-1 1 0 0 0,0-1 0 0 0,1 0 0 0 0,-1 0 0 0 0,0 0 0 0 0,-1-1 0 0 0,1 1 0 0 0,0-1 0 0 0,-1 0-33 0 0,-13 10 4 0 0,-1-2 1 0 0,0 0-1 0 0,0-1 0 0 0,-1-1 1 0 0,0-1-1 0 0,0 0 0 0 0,-1-2 1 0 0,0 0-1 0 0,0-2 0 0 0,0 0 1 0 0,0-1-1 0 0,-5-1-4 0 0,25-1-108 0 0,0-1 1 0 0,0 1-1 0 0,-1-1 0 0 0,1 1 0 0 0,0-1 1 0 0,0 1-1 0 0,0-1 0 0 0,0 1 0 0 0,0-1 1 0 0,0 0-1 0 0,0 0 0 0 0,0 0 0 0 0,0 1 1 0 0,0-1-1 0 0,1 0 0 0 0,-1 0 1 0 0,0 0-1 0 0,0 0 0 0 0,1 0 0 0 0,-1-1 1 0 0,1 1-1 0 0,-1 0 0 0 0,1 0 0 0 0,-1 0 1 0 0,1 0-1 0 0,0-1 0 0 0,0 1 0 0 0,0 0 1 0 0,-1 0-1 0 0,1-1 0 0 0,0 1 1 0 0,0 0-1 0 0,1 0 0 0 0,-1 0 0 0 0,0-1 1 0 0,0 1-1 0 0,1 0 0 0 0,-1 0 0 0 0,0 0 1 0 0,1-1-1 0 0,-1 1 0 0 0,1 0 0 0 0,0 0 1 0 0,-1 0-1 0 0,1 0 0 0 0,0 0 1 0 0,0 0-1 0 0,-1 0 0 0 0,1 0 0 0 0,0 0 1 0 0,0 1-1 0 0,0-1 0 0 0,0 0 0 0 0,0 1 1 0 0,1-1 107 0 0,8-8-5119 0 0,-3 2-6789 0 0</inkml:trace>
  <inkml:trace contextRef="#ctx0" brushRef="#br0" timeOffset="61322.159">2244 689 3057 0 0,'0'0'1969'0'0,"0"0"-258"0"0,0 0-72 0 0,0 0 87 0 0,0 0 21 0 0,0 0-102 0 0,0 0-229 0 0,0 0-331 0 0,0 0-284 0 0,0 0-192 0 0,0 0-92 0 0,0 0-12 0 0,0 0 40 0 0,8-7 90 0 0,21-17 98 0 0,-33 55 1925 0 0,-1-16-2386 0 0,0 0-1 0 0,1 1 1 0 0,1-1 0 0 0,0 1-1 0 0,1 0 1 0 0,1 0-1 0 0,0 0 1 0 0,2 0-1 0 0,-1 0 1 0 0,2-1 0 0 0,2 8-272 0 0,-2-18 58 0 0,0-1 1 0 0,0 0 0 0 0,1 0-1 0 0,-1-1 1 0 0,1 1 0 0 0,0 0-1 0 0,0-1 1 0 0,1 0 0 0 0,-1 1-1 0 0,1-1 1 0 0,-1-1 0 0 0,1 1-1 0 0,0-1 1 0 0,0 1 0 0 0,0-1-1 0 0,0 0 1 0 0,1 0 0 0 0,-1-1-1 0 0,0 1 1 0 0,1-1 0 0 0,0 0 0 0 0,-1 0-1 0 0,1-1 1 0 0,-1 1 0 0 0,1-1-1 0 0,0 0 1 0 0,-1 0 0 0 0,1-1-1 0 0,0 0 1 0 0,-1 1 0 0 0,1-1-1 0 0,-1-1 1 0 0,1 1 0 0 0,-1-1-1 0 0,0 1 1 0 0,0-1 0 0 0,1-1-1 0 0,-1 1 1 0 0,-1 0 0 0 0,1-1-1 0 0,0 0 1 0 0,1-1-59 0 0,7-4 84 0 0,0 0 0 0 0,-1-1-1 0 0,0-1 1 0 0,0 1 0 0 0,-1-1-1 0 0,-1-1 1 0 0,0 0 0 0 0,0-1 0 0 0,-1 1-1 0 0,0-2 1 0 0,-1 1 0 0 0,-1-1-1 0 0,0 0 1 0 0,0 0 0 0 0,-2-1 0 0 0,1 1-1 0 0,-2-1 1 0 0,0 0 0 0 0,0 0-1 0 0,-2-1 1 0 0,1 1 0 0 0,-2-2-84 0 0,0 10 409 0 0,0-8-1918 0 0,-4 23-1740 0 0,3-4 2402 0 0,-1 5-1100 0 0,-1-3-2878 0 0,-2 1-7210 0 0</inkml:trace>
  <inkml:trace contextRef="#ctx0" brushRef="#br0" timeOffset="61954.128">2720 947 8146 0 0,'0'0'2230'0'0,"0"0"-331"0"0,0 0-83 0 0,0 0 3 0 0,0 0 3 0 0,0 0-61 0 0,0 0-173 0 0,0 0-243 0 0,0 0-211 0 0,0 0-182 0 0,0 0-169 0 0,0 0-139 0 0,4-6-111 0 0,25-54 673 0 0,-21 33-944 0 0,2-1 0 0 0,1 2 0 0 0,2 0 0 0 0,0 0 0 0 0,1 1 0 0 0,2 1 0 0 0,7-9-262 0 0,-19 27 17 0 0,-1 0-12 0 0,0 1 1 0 0,1 0-1 0 0,-1 0 1 0 0,1 0-1 0 0,0 0 0 0 0,0 0 1 0 0,1 1-1 0 0,-1 0 1 0 0,1 0-1 0 0,0 0 0 0 0,0 0 1 0 0,0 1-1 0 0,1 0 1 0 0,-1 0-1 0 0,1 0 0 0 0,0 1 1 0 0,0 0-1 0 0,5-2-5 0 0,2 36 10 0 0,-9 180-12 0 0,-4-211 2 0 0,0-1-1 0 0,0 1 0 0 0,0 0 0 0 0,0-1 0 0 0,0 1 0 0 0,0 0 1 0 0,1 0-1 0 0,-1-1 0 0 0,0 1 0 0 0,0 0 0 0 0,1-1 0 0 0,-1 1 1 0 0,1-1-1 0 0,-1 1 0 0 0,0 0 0 0 0,1-1 0 0 0,-1 1 1 0 0,1-1-1 0 0,-1 1 0 0 0,1-1 0 0 0,-1 1 0 0 0,1-1 0 0 0,0 0 1 0 0,-1 1-1 0 0,1-1 0 0 0,0 0 0 0 0,-1 1 0 0 0,1-1 1 0 0,0 0-1 0 0,-1 0 0 0 0,1 1 0 0 0,0-1 0 0 0,-1 0 0 0 0,1 0 1 0 0,0 0-1 0 0,0 0 0 0 0,-1 0 0 0 0,1 0 0 0 0,0 0 1 0 0,-1 0-1 0 0,1 0 0 0 0,0-1 0 0 0,0 1 0 0 0,-1 0 0 0 0,1 0 1 0 0,0-1-1 0 0,-1 1 0 0 0,1 0 0 0 0,-1-1 0 0 0,1 1 0 0 0,0-1 1 0 0,-1 1-1 0 0,1 0 0 0 0,-1-1 1 0 0,32-27 2 0 0,54-87 30 0 0,-72 96-35 0 0,1 1-1 0 0,0 1 1 0 0,1 0 0 0 0,1 1 0 0 0,0 1 0 0 0,15-10 3 0 0,0 16-21 0 0,-26 32 27 0 0,-5 77 33 0 0,-2-78-37 0 0,0 1-1 0 0,2 0 1 0 0,1 0-1 0 0,0-1 1 0 0,2 1-1 0 0,2 7-1 0 0,21 4-720 0 0,-27-30 686 0 0,0-3-3151 0 0,0-1-6452 0 0,0 0-2848 0 0</inkml:trace>
  <inkml:trace contextRef="#ctx0" brushRef="#br0" timeOffset="62600.236">3562 739 5697 0 0,'0'0'2546'0'0,"0"0"-563"0"0,0 0-369 0 0,0 0-138 0 0,0 0-62 0 0,0 0-106 0 0,0 0-169 0 0,0 0-188 0 0,0 0-112 0 0,0 0-12 0 0,0 0-21 0 0,0 0-57 0 0,0 0-61 0 0,-1 13-81 0 0,-14 85 875 0 0,-11-24-85 0 0,16-90-4878 0 0,6-7-2820 0 0,2 12-305 0 0,2 3-2529 0 0</inkml:trace>
  <inkml:trace contextRef="#ctx0" brushRef="#br0" timeOffset="62749.134">3581 338 7378 0 0,'0'0'2168'0'0,"0"0"-504"0"0,0 0-255 0 0,0 0-113 0 0,0 0-208 0 0,0 0-352 0 0,0 0-344 0 0,0 0-384 0 0,0 0-208 0 0,0 0-176 0 0,0 0-200 0 0,0 0-368 0 0,0 0-1216 0 0,0 0-3314 0 0,-19 54-935 0 0</inkml:trace>
  <inkml:trace contextRef="#ctx0" brushRef="#br0" timeOffset="63170.034">3741 920 5593 0 0,'0'0'4868'0'0,"0"0"-2140"0"0,0 0-950 0 0,0 0-277 0 0,0 0-188 0 0,0 0-131 0 0,0 0-93 0 0,0 0-167 0 0,0 0-181 0 0,0 0-137 0 0,0 0-61 0 0,0 0-79 0 0,12-25-78 0 0,57-115 178 0 0,-19 59 27 0 0,-39 85-786 0 0,-5 22 135 0 0,-5 15 58 0 0,-2-35 6 0 0,1 0 0 0 0,-1 0 0 0 0,1 0 0 0 0,0-1-1 0 0,1 1 1 0 0,0 0 0 0 0,0 0 0 0 0,0 0 0 0 0,0 0-1 0 0,1 0 1 0 0,0-1 0 0 0,0 1 0 0 0,1-1 0 0 0,-1 0-1 0 0,1 1 1 0 0,0-1 0 0 0,1 0 0 0 0,-1-1 0 0 0,2 2-4 0 0,-2-4 86 0 0,1 0 0 0 0,0-1 0 0 0,0 1 0 0 0,0-1 0 0 0,0 0 1 0 0,0 0-1 0 0,0 0 0 0 0,0 0 0 0 0,0 0 0 0 0,0-1 0 0 0,0 0 0 0 0,0 0 1 0 0,0 0-1 0 0,0-1 0 0 0,0 1 0 0 0,0-1 0 0 0,1 0 0 0 0,-2 0 0 0 0,1 0 1 0 0,0-1-1 0 0,0 0 0 0 0,0 1 0 0 0,-1-1 0 0 0,1 0 0 0 0,-1-1 1 0 0,1 1-1 0 0,-1-1 0 0 0,0 1 0 0 0,0-1 0 0 0,0 0 0 0 0,0 0 0 0 0,-1 0 1 0 0,1-1-1 0 0,-1 1 0 0 0,1-1-86 0 0,2-2 7 0 0,0 0 1 0 0,-1 0-1 0 0,0 0 0 0 0,0 0 1 0 0,0-1-1 0 0,-1 0 0 0 0,0 1 1 0 0,0-1-1 0 0,0-1 0 0 0,-1 1 1 0 0,0 0-1 0 0,-1 0 0 0 0,0-1 1 0 0,0 1-1 0 0,0-1 0 0 0,-1 1 1 0 0,0-1-1 0 0,0 1 0 0 0,-1-1 1 0 0,0 1-1 0 0,-1-1 0 0 0,0-3-7 0 0,-3 7-1087 0 0,3 2-1545 0 0,1 0-6519 0 0,1 2-3141 0 0</inkml:trace>
  <inkml:trace contextRef="#ctx0" brushRef="#br0" timeOffset="63919.82">4606 600 0 0 0,'0'0'1270'0'0,"0"0"306"0"0,0 0 362 0 0,0 0 302 0 0,0 0 133 0 0,0 0-74 0 0,0 0-240 0 0,0 0-316 0 0,0 0-293 0 0,0 0-234 0 0,0 0-155 0 0,0 0-114 0 0,0 0-91 0 0,-6-7-69 0 0,-20-18-99 0 0,-31 18 1528 0 0,47 10-2108 0 0,1-1 0 0 0,-1 1 1 0 0,0 1-1 0 0,1 0 1 0 0,0 0-1 0 0,0 1 0 0 0,0 0 1 0 0,1 0-1 0 0,0 1 1 0 0,0 1-1 0 0,0-1 0 0 0,1 1 1 0 0,-1 0-1 0 0,-4 8-108 0 0,4-7 3 0 0,0 1 0 0 0,0 0-1 0 0,1 1 1 0 0,0 0 0 0 0,1 0-1 0 0,0 1 1 0 0,1-1 0 0 0,0 1-1 0 0,1 0 1 0 0,0 1 0 0 0,0-1-1 0 0,1 1 1 0 0,1-1 0 0 0,0 1-1 0 0,1 0 1 0 0,0 0 0 0 0,1 0-1 0 0,0 1-2 0 0,1-10 2 0 0,1 0-1 0 0,-1-1 1 0 0,1 1 0 0 0,0-1-1 0 0,0 1 1 0 0,0-1-1 0 0,0 0 1 0 0,0 1 0 0 0,0-1-1 0 0,1 0 1 0 0,-1-1-1 0 0,0 1 1 0 0,1 0 0 0 0,0-1-1 0 0,-1 1 1 0 0,1-1-1 0 0,0 0 1 0 0,0 0 0 0 0,0 0-1 0 0,0 0 1 0 0,0-1-1 0 0,0 1 1 0 0,0-1 0 0 0,0 0-1 0 0,0 1 1 0 0,0-2-1 0 0,0 1 1 0 0,0 0 0 0 0,0 0-1 0 0,0-1 1 0 0,0 0-1 0 0,0 1 1 0 0,0-1 0 0 0,0-1-1 0 0,0 1 1 0 0,-1 0-1 0 0,1 0 1 0 0,0-1 0 0 0,-1 0-1 0 0,2 0-1 0 0,34-24 127 0 0,-1-1 0 0 0,-1-2 1 0 0,-2-1-1 0 0,-1-2 0 0 0,-1-2 0 0 0,-2 0 0 0 0,0-3-127 0 0,18-6 523 0 0,-31 75-373 0 0,-9-2-91 0 0,-3 1-1 0 0,0 0 1 0 0,-2 0-1 0 0,-2 1 1 0 0,0 5-59 0 0,1 36 38 0 0,4 254-58 0 0,-9-296 21 0 0,0 0 0 0 0,-2 0-1 0 0,-2 0 1 0 0,-1-1 0 0 0,-1 0 0 0 0,-1 0-1 0 0,-2-1 1 0 0,-1 0 0 0 0,-1-1 0 0 0,-2-1 0 0 0,-1 0-1 0 0,-9 11 0 0 0,15-24 2 0 0,0-1 0 0 0,-1 0-1 0 0,-1-1 1 0 0,0-1 0 0 0,0 0-1 0 0,-1 0 1 0 0,-1-2 0 0 0,0 1-1 0 0,0-2 1 0 0,0 0 0 0 0,-1-1-1 0 0,-14 4-1 0 0,28-10 1 0 0,0 1 0 0 0,0-1 0 0 0,0 0 0 0 0,-1 0 0 0 0,1 0 0 0 0,0-1 0 0 0,0 1-1 0 0,-1 0 1 0 0,1-1 0 0 0,0 0 0 0 0,-1 1 0 0 0,1-1 0 0 0,-1 0 0 0 0,1 0 0 0 0,0 0 0 0 0,-1-1-1 0 0,1 1 1 0 0,0-1 0 0 0,-1 1 0 0 0,1-1 0 0 0,0 0 0 0 0,0 1 0 0 0,0-1 0 0 0,-1-1 0 0 0,1 1-1 0 0,0 0 1 0 0,0 0 0 0 0,0-1 0 0 0,1 1 0 0 0,-1-1 0 0 0,0 1 0 0 0,0-1 0 0 0,1 0 0 0 0,-1 0-1 0 0,1 0 1 0 0,0 0 0 0 0,0 0 0 0 0,-1 0 0 0 0,1 0 0 0 0,0 0 0 0 0,1 0 0 0 0,-1-1 0 0 0,0 1-1 0 0,1 0 1 0 0,-1-1 0 0 0,1 1 0 0 0,0 0 0 0 0,-1-1 0 0 0,1 1 0 0 0,0 0 0 0 0,1-1-1 0 0,3-30 0 0 0,2 1 0 0 0,1 0 0 0 0,2 0 0 0 0,1 1 0 0 0,2 0 0 0 0,0 0 0 0 0,2 2 0 0 0,2-1 0 0 0,0 2 0 0 0,2 0 0 0 0,14-16 0 0 0,110-166-673 0 0,-78 121-5454 0 0,-53 74-1252 0 0,-1 6-4939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4:00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82 640 5161 0 0,'0'0'3079'0'0,"0"0"-499"0"0,0 0-325 0 0,0 0-167 0 0,0 0-155 0 0,0 0-226 0 0,0 0-312 0 0,0 0-268 0 0,0 0-163 0 0,0 0-123 0 0,0 0-129 0 0,0 0-183 0 0,0 0-164 0 0,-3 17-124 0 0,-9 52-79 0 0,-8-11 708 0 0,9-32-2879 0 0,9-4-5724 0 0,2-21-3781 0 0</inkml:trace>
  <inkml:trace contextRef="#ctx0" brushRef="#br0" timeOffset="242.6">151 320 11026 0 0,'0'0'5594'0'0,"0"0"-4458"0"0,0 0-488 0 0,0 0-168 0 0,0 0-272 0 0,0 0-192 0 0,0 0-160 0 0,0 0-144 0 0,0 0-72 0 0,0 0-120 0 0,0 0-232 0 0,0 0-921 0 0,0 0-3048 0 0,-42 24-6129 0 0</inkml:trace>
  <inkml:trace contextRef="#ctx0" brushRef="#br0" timeOffset="496.663">492 586 15315 0 0,'0'0'1383'0'0,"0"0"-435"0"0,0 0-163 0 0,0 0-36 0 0,0 0-9 0 0,0 0-32 0 0,0 0-97 0 0,0 0-160 0 0,0 0-148 0 0,0 0-89 0 0,-27 36-72 0 0,-81 107-53 0 0,81-93-40 0 0,27-47-32 0 0,0 0-1 0 0,1 1 1 0 0,-1-1-1 0 0,1 0 0 0 0,-1 0 1 0 0,1 0-1 0 0,0 0 0 0 0,0 0 1 0 0,0 0-1 0 0,1 0 0 0 0,-1 0 1 0 0,1 0-1 0 0,-1 0 1 0 0,1-1-1 0 0,0 1 0 0 0,0-1 1 0 0,0 1-1 0 0,1-1 0 0 0,-1 0 1 0 0,1 0-1 0 0,-1 0 0 0 0,1 0 1 0 0,-1 0-1 0 0,1 0 1 0 0,0-1-1 0 0,0 0 0 0 0,0 1 1 0 0,0-1-1 0 0,0 0 0 0 0,0 0 1 0 0,0-1-1 0 0,0 1 1 0 0,1-1-1 0 0,-1 1 0 0 0,0-1 1 0 0,0 0-1 0 0,1 0-16 0 0,7 0 165 0 0,1-1 0 0 0,-1 0 0 0 0,0 0 0 0 0,0-1 0 0 0,0-1 0 0 0,-1 0 0 0 0,1 0 0 0 0,0-1 0 0 0,-1 0 0 0 0,0-1 0 0 0,0 0 0 0 0,0-1 0 0 0,-1 0 0 0 0,6-5-165 0 0,-5 4 113 0 0,-3 3-29 0 0,0 0 0 0 0,0-1 0 0 0,-1 1 1 0 0,1-1-1 0 0,-1 0 0 0 0,0-1 0 0 0,-1 0 0 0 0,1 0 0 0 0,-1 0 0 0 0,0-1 0 0 0,0 1 0 0 0,-1-1 0 0 0,0 0 0 0 0,0 0 0 0 0,-1-1 0 0 0,0 1 0 0 0,0-1 0 0 0,-1 0 1 0 0,0 1-1 0 0,0-1 0 0 0,-1 0 0 0 0,0 0 0 0 0,0-1 0 0 0,-1-1-84 0 0,-2 6-50 0 0,-1-1-1 0 0,0 0 1 0 0,0 1 0 0 0,0 0 0 0 0,0-1-1 0 0,-1 1 1 0 0,1 1 0 0 0,-1-1 0 0 0,0 0-1 0 0,0 1 1 0 0,-1 0 0 0 0,1 0-1 0 0,-1 0 1 0 0,1 0 0 0 0,-1 1 0 0 0,0 0-1 0 0,0 0 1 0 0,0 0 0 0 0,0 1 0 0 0,0-1-1 0 0,0 1 1 0 0,-1 1 0 0 0,1-1 0 0 0,0 1-1 0 0,-1 0 1 0 0,1 0 0 0 0,0 0 0 0 0,-1 1-1 0 0,1-1 1 0 0,0 1 0 0 0,0 1 0 0 0,-2 0 50 0 0,-27 6-2652 0 0,15 1-3937 0 0,12-4-5295 0 0</inkml:trace>
  <inkml:trace contextRef="#ctx0" brushRef="#br0" timeOffset="931.573">866 833 15923 0 0,'0'0'1574'0'0,"0"0"-650"0"0,0 0-268 0 0,0 0 9 0 0,0 0 24 0 0,0 0 51 0 0,0 0 10 0 0,0 0-128 0 0,0 0-113 0 0,0 0-44 0 0,0 0-61 0 0,0 0-9 0 0,13-17-48 0 0,69-89 166 0 0,45-10-70 0 0,-126 116-449 0 0,-1-1 0 0 0,1 1 0 0 0,-1 0 0 0 0,1 0 1 0 0,0-1-1 0 0,-1 1 0 0 0,1 0 0 0 0,-1 0 0 0 0,1 0 0 0 0,0 0 0 0 0,-1 0 1 0 0,1 0-1 0 0,-1 0 0 0 0,1 0 0 0 0,0 0 0 0 0,-1 0 0 0 0,1 0 1 0 0,-1 0-1 0 0,1 0 0 0 0,0 0 0 0 0,-1 1 0 0 0,1-1 0 0 0,-1 0 0 0 0,1 0 1 0 0,-1 1-1 0 0,1-1 0 0 0,-1 0 0 0 0,1 1 0 0 0,-1-1 0 0 0,1 1 0 0 0,-1-1 1 0 0,1 0-1 0 0,-1 1 0 0 0,0-1 0 0 0,1 1 0 0 0,-1-1 0 0 0,0 1 1 0 0,1-1-1 0 0,-1 1 0 0 0,0 0 0 0 0,0-1 0 0 0,0 1 0 0 0,1-1 0 0 0,-1 1 1 0 0,0-1-1 0 0,0 1 0 0 0,0 0 0 0 0,0-1 0 0 0,0 1 0 0 0,0-1 0 0 0,0 1 1 0 0,0 0-1 0 0,0-1 0 0 0,0 1 0 0 0,-1-1 0 0 0,1 1 6 0 0,-1 49-24 0 0,0-35 18 0 0,0 0 6 0 0,0-13-1 0 0,1 1 0 0 0,0-1 1 0 0,-1 0-1 0 0,1 1 1 0 0,0-1-1 0 0,0 0 1 0 0,0 1-1 0 0,1-1 1 0 0,-1 0-1 0 0,0 1 1 0 0,1-1-1 0 0,0 0 1 0 0,-1 1-1 0 0,1-1 1 0 0,0 0-1 0 0,0 0 1 0 0,0 0-1 0 0,1 0 1 0 0,-1 0-1 0 0,0 0 1 0 0,1 0-1 0 0,-1 0 1 0 0,1-1-1 0 0,0 1 1 0 0,6 2 141 0 0,1 0-1 0 0,0-1 1 0 0,0 0 0 0 0,0 0-1 0 0,0-1 1 0 0,0-1 0 0 0,0 1-1 0 0,0-1 1 0 0,1-1 0 0 0,-1 0-1 0 0,0 0 1 0 0,1-1 0 0 0,-1 0-1 0 0,0-1 1 0 0,0 0 0 0 0,0 0-1 0 0,0-1 1 0 0,0 0 0 0 0,0 0-1 0 0,-1-1 1 0 0,0 0 0 0 0,1-1-1 0 0,4-4-140 0 0,-5 5 42 0 0,0-1-1 0 0,-1 0 0 0 0,1-1 1 0 0,-1 0-1 0 0,0 0 0 0 0,-1 0 1 0 0,0-1-1 0 0,0 0 1 0 0,0 0-1 0 0,-1-1 0 0 0,0 0 1 0 0,3-5-42 0 0,-1-4-403 0 0,0-3-2377 0 0,-1 7-6500 0 0,-4 9-3052 0 0</inkml:trace>
  <inkml:trace contextRef="#ctx0" brushRef="#br0" timeOffset="1597.678">1767 436 11170 0 0,'0'0'4572'0'0,"0"0"-2358"0"0,0 0-854 0 0,0 0-202 0 0,0 0-215 0 0,0 0-138 0 0,0 0-89 0 0,0 0-72 0 0,0 0-85 0 0,0 0-93 0 0,0 0-93 0 0,0 0-100 0 0,0 0-90 0 0,-27 27-60 0 0,-86 84-41 0 0,63-49 0 0 0,48-60-84 0 0,1 0-1 0 0,-1 0 1 0 0,1 0 0 0 0,-1 0-1 0 0,1 0 1 0 0,0 0 0 0 0,0 0-1 0 0,0 1 1 0 0,0-1 0 0 0,0 0-1 0 0,0 1 1 0 0,1-1 0 0 0,-1 1 0 0 0,1-1-1 0 0,-1 0 1 0 0,1 1 0 0 0,0-1-1 0 0,0 1 1 0 0,0-1 0 0 0,1 1-1 0 0,-1-1 1 0 0,0 1 0 0 0,1-1-1 0 0,0 0 1 0 0,-1 1 0 0 0,1-1 0 0 0,0 0-1 0 0,0 1 1 0 0,1-1 0 0 0,-1 0-1 0 0,0 0 1 0 0,1 0 0 0 0,-1 0-1 0 0,1 0 1 0 0,-1 0 0 0 0,1-1-1 0 0,0 1 1 0 0,0 0 0 0 0,0-1 0 0 0,0 0-1 0 0,0 1 1 0 0,0-1 0 0 0,0 0-1 0 0,1 0 1 0 0,-1 0 0 0 0,0 0-1 0 0,1-1 1 0 0,-1 1 2 0 0,13-1 36 0 0,0-1-1 0 0,0-1 0 0 0,0-1 1 0 0,0 0-1 0 0,-1 0 0 0 0,0-2 1 0 0,1 0-1 0 0,-2 0 0 0 0,1-1 1 0 0,-1-1-1 0 0,1 0 1 0 0,-2-1-1 0 0,1-1 0 0 0,-1 0 1 0 0,-1 0-1 0 0,0-1 0 0 0,0 0 1 0 0,-1-1-1 0 0,0-1 1 0 0,0 1-1 0 0,6-13-35 0 0,-17 99 20 0 0,1-72-24 0 0,1 0 0 0 0,0 1 0 0 0,0-1 0 0 0,0 0 0 0 0,0 1 0 0 0,1-1 0 0 0,-1 0 0 0 0,1 0 0 0 0,0 0-1 0 0,0 0 1 0 0,0 0 0 0 0,0-1 0 0 0,0 1 0 0 0,1-1 0 0 0,-1 1 0 0 0,1-1 0 0 0,-1 0 0 0 0,1 0 0 0 0,0 0 0 0 0,0 0 0 0 0,0 0 0 0 0,0-1 0 0 0,0 1 0 0 0,1-1 0 0 0,-1 0 0 0 0,0 0 0 0 0,1 0 0 0 0,-1-1 0 0 0,1 1-1 0 0,-1-1 1 0 0,0 0 0 0 0,1 1 0 0 0,-1-2 0 0 0,1 1 0 0 0,-1 0 0 0 0,1-1 0 0 0,-1 1 0 0 0,0-1 0 0 0,1 0 0 0 0,1-1 4 0 0,11 2 18 0 0,1-3 3 0 0,0-1 0 0 0,0 0 0 0 0,0-1 0 0 0,-1-1 0 0 0,0 0 0 0 0,0-1 0 0 0,0-1 0 0 0,-1 0 0 0 0,0-1 0 0 0,12-10-21 0 0,8-3 65 0 0,-5 4 75 0 0,-1-2 0 0 0,-1 0 1 0 0,-1-2-1 0 0,0-1 0 0 0,21-24-140 0 0,-37 32 34 0 0,1 1 0 0 0,-2-1-1 0 0,0-1 1 0 0,0 0 0 0 0,-2 0 0 0 0,0-1 0 0 0,-1 0-1 0 0,0-1 1 0 0,-2 1 0 0 0,0-1 0 0 0,-1 0 0 0 0,-1-1-1 0 0,0 1 1 0 0,-2 0 0 0 0,0-1 0 0 0,-1 1-1 0 0,-1-1 1 0 0,-1-3-34 0 0,2 16-6 0 0,-1 0 0 0 0,-1 0-1 0 0,1 0 1 0 0,-1 0 0 0 0,0 0 0 0 0,0 0-1 0 0,-1 1 1 0 0,1-1 0 0 0,-1 1-1 0 0,-1-1 1 0 0,1 1 0 0 0,-1 0 0 0 0,0 1-1 0 0,0-1 1 0 0,0 1 0 0 0,0-1-1 0 0,-1 1 1 0 0,0 0 0 0 0,0 1 0 0 0,0-1-1 0 0,0 1 1 0 0,-1 0 0 0 0,1 0 0 0 0,-1 1-1 0 0,0 0 1 0 0,0 0 0 0 0,0 0-1 0 0,0 1 1 0 0,0 0 0 0 0,0 0 0 0 0,-5 0 6 0 0,5 1-21 0 0,-1 0 1 0 0,0 1 0 0 0,1 0-1 0 0,-1 0 1 0 0,1 1 0 0 0,-1 0-1 0 0,1 0 1 0 0,0 1 0 0 0,-1-1-1 0 0,1 1 1 0 0,1 1 0 0 0,-1-1 0 0 0,0 1-1 0 0,1 0 1 0 0,0 0 0 0 0,0 1-1 0 0,0-1 1 0 0,0 1 0 0 0,1 0-1 0 0,0 0 1 0 0,0 1 0 0 0,0-1-1 0 0,0 1 1 0 0,1 0 0 0 0,0 0-1 0 0,-1 5 21 0 0,-1 5 10 0 0,2 0 0 0 0,0 0 0 0 0,1 0 0 0 0,0 0 0 0 0,2 0-1 0 0,-1 0 1 0 0,2 0 0 0 0,0 0 0 0 0,1 0 0 0 0,1 0-1 0 0,1 0 1 0 0,0-1 0 0 0,1 1 0 0 0,0-1 0 0 0,1 0 0 0 0,1-1-1 0 0,0 1 1 0 0,2 0-10 0 0,-2 1-2 0 0,22 47 252 0 0,3-2 0 0 0,3 0 0 0 0,3-3 0 0 0,43 52-250 0 0,140 182 775 0 0,-154-195-1579 0 0,-64-90-172 0 0,-3-6-2698 0 0,0-1-3615 0 0,-2 0-5289 0 0</inkml:trace>
  <inkml:trace contextRef="#ctx0" brushRef="#br0" timeOffset="5063.761">1 617 0 0 0,'0'0'336'0'0,"0"0"419"0"0,0 0 116 0 0,0 0 10 0 0,0 0-1 0 0,5-1-62 0 0,56-16 5199 0 0,-59 14 1514 0 0,-16 8-6712 0 0,14-4-684 0 0,0 26 3604 0 0,-18 100-1661 0 0,1 0-1471 0 0,11-62-326 0 0,6-65-305 0 0,0-1 1 0 0,0 1-1 0 0,0 0 0 0 0,-1 0 0 0 0,1 0 0 0 0,0 0 1 0 0,0 0-1 0 0,0-1 0 0 0,0 1 0 0 0,0 0 0 0 0,-1 0 1 0 0,1 0-1 0 0,0 0 0 0 0,0 0 0 0 0,0 0 0 0 0,0 0 1 0 0,-1-1-1 0 0,1 1 0 0 0,0 0 0 0 0,0 0 0 0 0,0 0 1 0 0,-1 0-1 0 0,1 0 0 0 0,0 0 0 0 0,0 0 0 0 0,0 0 1 0 0,-1 0-1 0 0,1 0 0 0 0,0 0 0 0 0,0 0 0 0 0,0 0 24 0 0,5-24-1878 0 0,-1 6-809 0 0,-2 10-1321 0 0,-2 4 415 0 0,2 0-7747 0 0</inkml:trace>
  <inkml:trace contextRef="#ctx0" brushRef="#br0" timeOffset="5561.936">132 263 0 0 0,'0'0'1414'0'0,"0"0"433"0"0,0 0 180 0 0,0 0-151 0 0,0 0-263 0 0,0 0-277 0 0,0 0-183 0 0,0 0-46 0 0,0 0-50 0 0,0 0-17 0 0,0 0-65 0 0,-10 5-87 0 0,-75 55 2327 0 0,86-60-3189 0 0,-1 0-1 0 0,1 0 0 0 0,-1 1 1 0 0,0-1-1 0 0,1 0 1 0 0,-1 0-1 0 0,0 0 0 0 0,1 0 1 0 0,-1 0-1 0 0,0 1 0 0 0,1-1 1 0 0,-1 0-1 0 0,0 0 1 0 0,0 1-1 0 0,1-1 0 0 0,-1 0 1 0 0,0 1-1 0 0,0-1 1 0 0,1 0-1 0 0,-1 1 0 0 0,0-1 1 0 0,0 0-1 0 0,0 1 0 0 0,0-1 1 0 0,0 0-1 0 0,1 1 1 0 0,-1-1-1 0 0,0 0 0 0 0,0 1 1 0 0,0-1-1 0 0,0 1 1 0 0,0-1-1 0 0,0 0 0 0 0,0 1 1 0 0,0-1-1 0 0,0 0 1 0 0,0 1-1 0 0,-1-1 0 0 0,1 1 1 0 0,0-1-1 0 0,0 0 0 0 0,0 1 1 0 0,0-1-1 0 0,0 0 1 0 0,-1 1-1 0 0,1-1 0 0 0,0 0 1 0 0,0 0-1 0 0,-1 1 1 0 0,1-1-1 0 0,0 0 0 0 0,0 0 1 0 0,-1 1-1 0 0,1-1 1 0 0,0 0-1 0 0,-1 0 0 0 0,1 1 1 0 0,0-1-1 0 0,-1 0 0 0 0,1 0 1 0 0,0 0-1 0 0,-1 0 1 0 0,1 0-1 0 0,-1 0 0 0 0,1 0 1 0 0,0 0-1 0 0,-1 0 1 0 0,1 0-26 0 0,31-10 787 0 0,72-76 1185 0 0,-138 84-941 0 0,26 7-1500 0 0,-4 3-1835 0 0,5-5-7353 0 0,8-3-1586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4:07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224 292 272 0 0,'0'0'1603'0'0,"0"0"-327"0"0,0 0-167 0 0,0 0-101 0 0,0 0-12 0 0,0 0-4 0 0,0 0 16 0 0,0 0 105 0 0,0 0 111 0 0,0 0 152 0 0,0 0 83 0 0,6 0-34 0 0,0 1-1031 0 0,0-1 1 0 0,0 0 0 0 0,0-1 0 0 0,1 1-1 0 0,-1-1 1 0 0,0-1 0 0 0,0 1 0 0 0,0-1-1 0 0,0 0 1 0 0,-1 0 0 0 0,1-1 0 0 0,0 1-1 0 0,1-3-394 0 0,152-102 2968 0 0,-152 102-2849 0 0,0-1 1 0 0,0 0-1 0 0,0 0 1 0 0,-1 0-1 0 0,0-1 1 0 0,0 0-1 0 0,0 0 1 0 0,-1-1-1 0 0,0 1 0 0 0,-1-1 1 0 0,0 0-1 0 0,0-1 1 0 0,-1 1-1 0 0,0-1 1 0 0,0 1-1 0 0,-1-1 1 0 0,0 0-1 0 0,0 0 1 0 0,-1 0-1 0 0,0-5-119 0 0,-18 15 657 0 0,-2 34-654 0 0,3 2 1 0 0,1 0-1 0 0,2 0 1 0 0,1 2 0 0 0,2-1-1 0 0,2 1 1 0 0,1 1-1 0 0,2-1 1 0 0,2 1 0 0 0,2 21-4 0 0,-5 12-2 0 0,-6 87-12 0 0,7-62 25 0 0,-5 0 1 0 0,-3-1-1 0 0,-5 0 0 0 0,-9 17-11 0 0,25-104 1 0 0,0 0-1 0 0,0-1 1 0 0,-1 1-1 0 0,-1-1 1 0 0,1 0 0 0 0,-2 0-1 0 0,1 0 1 0 0,-1-1 0 0 0,0 0-1 0 0,-1 1 1 0 0,0-2-1 0 0,-1 1 1 0 0,1-1 0 0 0,-1 0-1 0 0,-1 0 1 0 0,1-1 0 0 0,-1 0-1 0 0,0 0 1 0 0,-1 0-1 0 0,-106 17-65 0 0,111-23 62 0 0,-1 0 0 0 0,0 0 0 0 0,0 0 0 0 0,0 0 0 0 0,0-1 0 0 0,1 0 0 0 0,-1 0 0 0 0,0 0 0 0 0,1 0 0 0 0,-1-1 0 0 0,1 0 0 0 0,-1 0 0 0 0,1 0 0 0 0,0 0 0 0 0,0-1 0 0 0,0 0 0 0 0,0 1 0 0 0,0-2 0 0 0,1 1 0 0 0,-1 0 0 0 0,1-1 0 0 0,0 1 0 0 0,0-1 0 0 0,0 0 0 0 0,0 0 0 0 0,1 0 0 0 0,0-1 0 0 0,0 1 0 0 0,0 0 0 0 0,0-1 0 0 0,1 1 0 0 0,-1-3 3 0 0,0-2 0 0 0,1 0 0 0 0,0 0 0 0 0,0 0 1 0 0,1 0-1 0 0,0 0 0 0 0,0 0 1 0 0,1 0-1 0 0,1 0 0 0 0,-1 0 1 0 0,2 0-1 0 0,-1 0 0 0 0,1 1 1 0 0,0-1-1 0 0,1 1 0 0 0,0 0 1 0 0,0 0-1 0 0,1 0 0 0 0,2-2 0 0 0,106-127 12 0 0,116-48-476 0 0,-155 132-845 0 0,-38 28-2125 0 0,-1-1-6206 0 0,-30 22-1012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70,'55'-38,"102"7,-153 30,0 1,0 0,0 0,0 1,0-1,0 1,0 0,0 0,0 0,0 0,0 1,-1-1,1 1,0 0,-1 0,0 1,1-1,-1 1,0-1,0 1,-1 0,1 0,0 1,-1-1,0 0,0 1,0-1,0 1,-1 0,1-1,-1 1,0 0,0 0,0 0,-1 0,1 0,-1 0,0 1,-2 6,1 1,-2 0,0-1,0 0,-1 1,-1-1,0-1,0 1,-1-1,0 0,-1 0,0-1,0 1,-1-2,-5 5,-63 107,76-116,1-1,0 1,-1 0,1 0,0-1,1 1,-1 0,1-1,0 1,0-1,0 0,0 0,0 1,1-1,-1-1,1 1,0 0,0-1,0 1,0-1,0 0,1 0,-1 0,1-1,-1 1,1-1,0 0,-1 0,1 0,0 0,0 0,0-1,-1 0,1 0,0 0,0 0,0-1,0 0,0 1,-1-1,1-1,0 1,26 4,96 43,-123-44,0 0,-1 0,1 0,-1 1,1-1,-1 0,0 1,0 0,0-1,0 1,0 0,0 0,-1 0,0 0,1 1,-1-1,0 0,-1 0,1 1,-1-1,1 1,-1-1,0 0,0 1,0-1,-1 1,1-1,-1 0,0 0,0 1,0-1,0 0,-1 0,1 0,-1 0,0 0,0 1,-11 14,-1 0,0-1,-1 0,-1-1,0-1,-1 0,-1-2,0 0,-1 0,0-2,-1-1,0 0,-1-1,0-1,-20 4,16-7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4:0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 2345 0 0,'0'0'2504'0'0,"0"0"-398"0"0,0 0-299 0 0,0 0-149 0 0,0 0-33 0 0,0 0 48 0 0,0 0-106 0 0,0 0-230 0 0,0 0-278 0 0,0 0-181 0 0,0 0-133 0 0,0 0-109 0 0,-23 34-77 0 0,-68 106-126 0 0,59-74 40 0 0,33-56-396 0 0,-2-6-39 0 0,1 1 0 0 0,-1-1 0 0 0,1 0 0 0 0,0 1 0 0 0,0-1 0 0 0,0 1 0 0 0,1-1 0 0 0,0 0 0 0 0,0 0 0 0 0,0 1 0 0 0,0-1 0 0 0,0 0 0 0 0,1 0 0 0 0,0 0 0 0 0,0 0 0 0 0,0 0 0 0 0,0-1 0 0 0,1 1 0 0 0,-1-1 0 0 0,1 1 0 0 0,0-1 0 0 0,0 0 0 0 0,0 0 0 0 0,1 0 0 0 0,-1 0 0 0 0,1-1 0 0 0,-1 0 0 0 0,1 1 0 0 0,0-1 0 0 0,0 0 0 0 0,0-1 0 0 0,0 1 0 0 0,0-1 0 0 0,0 0 0 0 0,4 1-38 0 0,-2-1 117 0 0,0-1 1 0 0,-1 0 0 0 0,1 0-1 0 0,-1 0 1 0 0,1 0 0 0 0,0-1-1 0 0,-1 0 1 0 0,1 0 0 0 0,-1-1-1 0 0,1 1 1 0 0,-1-1 0 0 0,0 0 0 0 0,0-1-1 0 0,0 1 1 0 0,0-1 0 0 0,0 0-1 0 0,0-1 1 0 0,-1 1 0 0 0,0-1-1 0 0,1 1 1 0 0,-1-1 0 0 0,-1-1-1 0 0,1 1 1 0 0,0 0 0 0 0,-1-1 0 0 0,0 0-1 0 0,0 0 1 0 0,-1 0 0 0 0,1 0-1 0 0,-1 0 1 0 0,0 0 0 0 0,0-2-118 0 0,1-3 31 0 0,0 0 0 0 0,-1 0 1 0 0,0 0-1 0 0,-1 0 1 0 0,0 0-1 0 0,0 0 0 0 0,-1-1 1 0 0,0 1-1 0 0,-1 0 0 0 0,0 0 1 0 0,-1-1-1 0 0,0 1 0 0 0,-1 1 1 0 0,0-1-1 0 0,0 0 1 0 0,-1 0-1 0 0,0 1 0 0 0,-1 0 1 0 0,0 0-1 0 0,0 0 0 0 0,-1 1 1 0 0,0 0-1 0 0,-1 0 0 0 0,0 0 1 0 0,-3-2-32 0 0,10 9-75 0 0,-1 0 1 0 0,0 1 0 0 0,1-1-1 0 0,-1 0 1 0 0,0 1-1 0 0,0-1 1 0 0,1 0-1 0 0,-1 1 1 0 0,0-1-1 0 0,0 1 1 0 0,0 0 0 0 0,0-1-1 0 0,0 1 1 0 0,1-1-1 0 0,-1 1 1 0 0,0 0-1 0 0,0 0 1 0 0,0 0 0 0 0,0 0-1 0 0,0 0 1 0 0,0 0-1 0 0,0 0 1 0 0,0 0-1 0 0,0 0 1 0 0,0 0-1 0 0,0 0 1 0 0,0 0 0 0 0,0 1-1 0 0,0-1 1 0 0,1 0-1 0 0,-1 1 1 0 0,0-1-1 0 0,0 1 1 0 0,0-1 0 0 0,0 1-1 0 0,1-1 1 0 0,-1 1-1 0 0,0-1 1 0 0,0 1-1 0 0,1 0 1 0 0,-1 0-1 0 0,1-1 1 0 0,-1 1 0 0 0,0 0-1 0 0,1 0 1 0 0,0 0-1 0 0,-1 0 75 0 0,-11 29-6121 0 0,7-15 13 0 0,1-6-5126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4:08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7610 0 0,'0'0'2276'0'0,"0"0"-285"0"0,0 0 22 0 0,0 0 95 0 0,0 0-74 0 0,0 0-258 0 0,0 0-385 0 0,0 0-381 0 0,0 0-226 0 0,0 0-95 0 0,0 0-56 0 0,0 0-35 0 0,0 0-67 0 0,2-1-91 0 0,26-91 1461 0 0,83-131-744 0 0,-111 222-1222 0 0,0-1-1 0 0,1 1 0 0 0,-1 0 1 0 0,1 0-1 0 0,0-1 1 0 0,-1 1-1 0 0,1 0 1 0 0,0 0-1 0 0,0 0 0 0 0,0 0 1 0 0,0 0-1 0 0,0 0 1 0 0,0 0-1 0 0,0 0 1 0 0,0 1-1 0 0,0-1 0 0 0,0 0 1 0 0,0 1-1 0 0,1-1 1 0 0,-1 1-1 0 0,0-1 1 0 0,0 1-1 0 0,1-1 0 0 0,-1 1 1 0 0,0 0-1 0 0,1 0 1 0 0,-1-1-1 0 0,0 1 1 0 0,1 0-1 0 0,0 0 66 0 0,8 26-4651 0 0,-9-14-2722 0 0,0-12 6246 0 0,-1 8-10553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4:14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233 551 0 0 0,'0'0'1007'0'0,"0"0"117"0"0,0 0 142 0 0,0 0 69 0 0,0 0-27 0 0,0 0-86 0 0,0 0-69 0 0,7 0-21 0 0,2-2-655 0 0,4 1-19 0 0,2 0 3426 0 0,-14 1-3260 0 0,-1 0-40 0 0,0 0-27 0 0,0 0-6 0 0,0 0-4 0 0,0 0 8 0 0,0 0 28 0 0,0 0 54 0 0,0 0 42 0 0,0 0 0 0 0,0 0-22 0 0,0 0-47 0 0,0 0-50 0 0,0 0-48 0 0,-37 15 1378 0 0,-48 6-1142 0 0,76-19-672 0 0,0 1 0 0 0,0 1 1 0 0,1 0-1 0 0,-1 0 0 0 0,1 0 1 0 0,0 1-1 0 0,0 0 0 0 0,0 1 1 0 0,1 0-1 0 0,0 0 0 0 0,0 1 0 0 0,1-1 1 0 0,0 2-1 0 0,0-1 0 0 0,0 0 1 0 0,1 1-1 0 0,0 0 0 0 0,-1 3-76 0 0,-13 78 747 0 0,20-82-658 0 0,0 1 0 0 0,1-1 0 0 0,-1 0-1 0 0,2 0 1 0 0,-1 0 0 0 0,1 0 0 0 0,0 0 0 0 0,0 0 0 0 0,1-1-1 0 0,-1 1 1 0 0,2-1 0 0 0,-1 0 0 0 0,1-1 0 0 0,0 1-1 0 0,0-1 1 0 0,0 0 0 0 0,1 0 0 0 0,0 0 0 0 0,0-1 0 0 0,0 0-1 0 0,0 0 1 0 0,1 0 0 0 0,-1-1 0 0 0,1 0 0 0 0,0 0 0 0 0,0-1-1 0 0,0 0 1 0 0,0 0 0 0 0,1-1 0 0 0,3 1-89 0 0,128-9 699 0 0,-103-1-609 0 0,-35 7-67 0 0,7-5-1390 0 0,-20 1-3058 0 0,8 5-831 0 0,-2 0-7022 0 0</inkml:trace>
  <inkml:trace contextRef="#ctx0" brushRef="#br0" timeOffset="532.229">524 721 8922 0 0,'0'0'2007'0'0,"0"0"-417"0"0,0 0-89 0 0,0 0 1 0 0,0 0-59 0 0,0 0-135 0 0,0 0-206 0 0,0 0-239 0 0,0 0-143 0 0,0 0-51 0 0,0 0-17 0 0,0 0-25 0 0,0 0-23 0 0,21 8-30 0 0,68 22-19 0 0,-32-24 298 0 0,-46-8-685 0 0,7-2-8 0 0,0 0 0 0 0,-1 0 0 0 0,1-2 1 0 0,-1 0-1 0 0,0-1 0 0 0,-1-1 0 0 0,0 0 0 0 0,0-1 0 0 0,0-1 0 0 0,-2-1 0 0 0,1 0 0 0 0,-1-1 1 0 0,-1 0-1 0 0,0-1 0 0 0,0 0 0 0 0,-2-1 0 0 0,0-1 0 0 0,4-6-160 0 0,-14 20 5 0 0,1-1-1 0 0,-1 1 1 0 0,0-1-1 0 0,0 0 1 0 0,0 1-1 0 0,0-1 1 0 0,0 0-1 0 0,0 0 1 0 0,-1 0-1 0 0,1 1 1 0 0,0-1-1 0 0,-1 0 1 0 0,0 0 0 0 0,1 0-1 0 0,-1 0 1 0 0,0 0-1 0 0,0 0 1 0 0,0 0-1 0 0,0 0 1 0 0,0 0-1 0 0,-1 0 1 0 0,1 0-1 0 0,0 0 1 0 0,-1 0-1 0 0,0 1 1 0 0,1-1-1 0 0,-1 0 1 0 0,0 0-1 0 0,0 0 1 0 0,0 1 0 0 0,0-1-1 0 0,0 0 1 0 0,-1 1-1 0 0,1-1 1 0 0,0 1-1 0 0,-1 0 1 0 0,1-1-1 0 0,-1 1 1 0 0,1 0-1 0 0,-1 0 1 0 0,0 0-1 0 0,1 0 1 0 0,-1 0-1 0 0,0 0 1 0 0,0 1-1 0 0,0-1 1 0 0,0 0-1 0 0,0 1 1 0 0,0 0 0 0 0,1-1-1 0 0,-1 1 1 0 0,0 0-1 0 0,0 0-4 0 0,-12 1-31 0 0,1 0-1 0 0,0 1 1 0 0,0 0-1 0 0,0 1 1 0 0,0 1-1 0 0,1 0 1 0 0,-1 0-1 0 0,1 1 1 0 0,0 1-1 0 0,1 0 1 0 0,-1 1-1 0 0,1 0 1 0 0,-9 8 31 0 0,-3-1-64 0 0,1 1 40 0 0,1 0 0 0 0,0 2 0 0 0,1 1 1 0 0,0 0-1 0 0,2 1 0 0 0,-12 17 24 0 0,26-33-2 0 0,0 1 0 0 0,1 0-1 0 0,-1 0 1 0 0,1 0 0 0 0,0 0 0 0 0,0 0 0 0 0,1 1 0 0 0,-1-1-1 0 0,1 1 1 0 0,0-1 0 0 0,0 1 0 0 0,1 0 0 0 0,-1 0 0 0 0,1 0-1 0 0,0 0 1 0 0,1 0 0 0 0,-1 0 0 0 0,1 0 0 0 0,0 1-1 0 0,0-1 1 0 0,0 0 0 0 0,1 0 0 0 0,0 0 0 0 0,0 0 0 0 0,0 0-1 0 0,1 0 1 0 0,-1 0 0 0 0,1-1 0 0 0,0 1 0 0 0,1 0-1 0 0,-1-1 1 0 0,1 0 0 0 0,0 1 0 0 0,0-1 0 0 0,0 0 0 0 0,1 0-1 0 0,-1-1 1 0 0,1 1 0 0 0,0-1 0 0 0,0 0 0 0 0,2 1 2 0 0,16 2 25 0 0,0-1 0 0 0,0-1 1 0 0,0-1-1 0 0,0-1 0 0 0,1-1 1 0 0,-1-1-1 0 0,1-1 0 0 0,20-3-25 0 0,-22 1-68 0 0,1-2 0 0 0,-1 0 0 0 0,1-1 0 0 0,-2-1 0 0 0,1-1-1 0 0,-1-1 1 0 0,0-1 0 0 0,-1-1 0 0 0,3-2 68 0 0,56-40-7986 0 0,-69 45 1459 0 0,-1 1-5122 0 0</inkml:trace>
  <inkml:trace contextRef="#ctx0" brushRef="#br0" timeOffset="1018.241">1697 493 5817 0 0,'0'0'3972'0'0,"0"0"-1581"0"0,0 0-589 0 0,0 0-30 0 0,0 0-93 0 0,0 0-200 0 0,0 0-255 0 0,0 0-254 0 0,0 0-203 0 0,0 0-127 0 0,0 0-77 0 0,0 0-53 0 0,0 0-28 0 0,-20 6-43 0 0,-101 26 370 0 0,86-19-160 0 0,14-7-421 0 0,1 0 0 0 0,0 2 0 0 0,0 1 0 0 0,1 0 1 0 0,0 1-1 0 0,0 1 0 0 0,-10 10-228 0 0,28-20 3 0 0,0 0-1 0 0,0 0 1 0 0,0 1 0 0 0,0-1 0 0 0,0 0-1 0 0,1 1 1 0 0,-1-1 0 0 0,0 0 0 0 0,1 1-1 0 0,-1-1 1 0 0,1 1 0 0 0,0-1 0 0 0,-1 1-1 0 0,1-1 1 0 0,0 1 0 0 0,0-1 0 0 0,0 1-1 0 0,0-1 1 0 0,0 1 0 0 0,1-1 0 0 0,-1 1-1 0 0,0-1 1 0 0,1 1 0 0 0,-1-1 0 0 0,1 0-1 0 0,-1 1 1 0 0,1-1 0 0 0,-1 1 0 0 0,1-1-1 0 0,0 0 1 0 0,0 0 0 0 0,0 1 0 0 0,0-1-1 0 0,0 0 1 0 0,0 0 0 0 0,0 0-1 0 0,0 0 1 0 0,0 0 0 0 0,1 0 0 0 0,-1-1-1 0 0,0 1 1 0 0,1 0 0 0 0,-1 0 0 0 0,0-1-1 0 0,1 1 1 0 0,-1-1 0 0 0,1 0 0 0 0,-1 1-1 0 0,1-1 1 0 0,-1 0 0 0 0,1 0-3 0 0,98 54 203 0 0,-96-50-169 0 0,0-1 0 0 0,0 1 0 0 0,-1 0 0 0 0,0 0-1 0 0,1 0 1 0 0,-2 1 0 0 0,1-1 0 0 0,0 1 0 0 0,-1-1 0 0 0,0 1 0 0 0,0 0 0 0 0,0 0 0 0 0,-1 0 0 0 0,0 0 0 0 0,0 0 0 0 0,0 0 0 0 0,0 0 0 0 0,-1 1 0 0 0,0-1 0 0 0,0 0 0 0 0,0 0 0 0 0,-1 1 0 0 0,0-1 0 0 0,0 0 0 0 0,0 0 0 0 0,0 0 0 0 0,-1 0 0 0 0,0 0 0 0 0,0-1 0 0 0,0 1 0 0 0,-1 0 0 0 0,0-1 0 0 0,0 1 0 0 0,-1 0-34 0 0,-3 3 16 0 0,-1-1 1 0 0,0 0 0 0 0,0-1-1 0 0,0 1 1 0 0,-1-1 0 0 0,0-1-1 0 0,-1 0 1 0 0,1 0 0 0 0,-1-1-1 0 0,0 0 1 0 0,0-1 0 0 0,0 0-1 0 0,0 0 1 0 0,-1-1 0 0 0,1-1-1 0 0,-1 1-16 0 0,-5-1-407 0 0,-49 1 31 0 0,36-21-6592 0 0,27 15 408 0 0,1 0-5486 0 0</inkml:trace>
  <inkml:trace contextRef="#ctx0" brushRef="#br0" timeOffset="1502.36">1821 16 3689 0 0,'0'0'3614'0'0,"0"0"-832"0"0,0 0-411 0 0,0 0-89 0 0,0 0-134 0 0,0 0-207 0 0,0 0-342 0 0,0 0-319 0 0,0 0-296 0 0,0 0-240 0 0,0 0-136 0 0,0 0-99 0 0,0 0-47 0 0,-2-3-11 0 0,-6-7-23 0 0,6 7-14 0 0,2 3-25 0 0,0 0-40 0 0,9 24 945 0 0,154 207 1293 0 0,-147-199-2539 0 0,-2 1 0 0 0,-1 0-1 0 0,-1 1 1 0 0,-2 0 0 0 0,-1 1-1 0 0,-2 1 1 0 0,-1-1 0 0 0,-2 1-1 0 0,-2 0 1 0 0,-1-1 0 0 0,-2 1-1 0 0,-3 26-47 0 0,-1-33-1 0 0,-2 0-1 0 0,0-1 1 0 0,-2-1-1 0 0,0 1 1 0 0,-2-1-1 0 0,-2-1 1 0 0,0 0-1 0 0,-1-1 1 0 0,-2 0-1 0 0,0-1 0 0 0,-2-1 1 0 0,-1 0-1 0 0,-20 18 2 0 0,21-24-101 0 0,-1 0-1 0 0,-1-2 1 0 0,0 0-1 0 0,-1-1 0 0 0,0-1 1 0 0,-1-2-1 0 0,-1 0 1 0 0,0-1-1 0 0,0-1 0 0 0,-1-1 1 0 0,-1-1 101 0 0,25-7-8 0 0,-35 3-1894 0 0,24-21-6490 0 0,10 14-3912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5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69 2441 0 0,'0'0'3023'0'0,"0"0"-644"0"0,0 0-393 0 0,0 0-55 0 0,0 0-32 0 0,0 0-144 0 0,0 0-273 0 0,0 0-375 0 0,0 0-330 0 0,0 0-200 0 0,0 0-88 0 0,0 0-11 0 0,-1 3-2 0 0,-25 194 2612 0 0,26-194-3073 0 0,0-1 1 0 0,0 1 0 0 0,0 0-1 0 0,1-1 1 0 0,-1 1 0 0 0,1 0-1 0 0,0-1 1 0 0,0 1 0 0 0,0-1 0 0 0,0 1-1 0 0,0-1 1 0 0,0 1 0 0 0,1-1-1 0 0,-1 0 1 0 0,1 0 0 0 0,0 1-1 0 0,-1-1 1 0 0,1 0 0 0 0,0-1-1 0 0,0 1 1 0 0,0 0 0 0 0,0-1-1 0 0,1 1 1 0 0,-1-1 0 0 0,0 1-1 0 0,1-1 1 0 0,-1 0 0 0 0,1 0-1 0 0,-1 0 1 0 0,1 0 0 0 0,0-1-1 0 0,-1 1 1 0 0,1-1 0 0 0,0 0-1 0 0,-1 1 1 0 0,1-1 0 0 0,0 0-16 0 0,102-20 905 0 0,-71 2-709 0 0,0-2-1 0 0,-2-1 0 0 0,0-2 1 0 0,-1-1-1 0 0,-1-1 0 0 0,-2-2 0 0 0,5-6-195 0 0,-31 34 3 0 0,1-1-1 0 0,-1 1 1 0 0,0 0-1 0 0,1-1 0 0 0,-1 1 1 0 0,0 1-1 0 0,1-1 1 0 0,-1 0-1 0 0,0 0 1 0 0,0 1-1 0 0,0-1 0 0 0,0 1 1 0 0,-1 0-1 0 0,1-1 1 0 0,0 1-1 0 0,-1 0 0 0 0,1 0 1 0 0,-1 0-1 0 0,1 0 1 0 0,-1 0-1 0 0,0 1 1 0 0,0-1-1 0 0,0 0 0 0 0,0 0 1 0 0,0 1-1 0 0,-1-1 1 0 0,1 1-1 0 0,-1-1-2 0 0,6 8 2 0 0,-4-4 2 0 0,1 0 1 0 0,0 0 0 0 0,0 0-1 0 0,1 0 1 0 0,-1-1 0 0 0,1 0 0 0 0,1 1-1 0 0,-1-2 1 0 0,1 1 0 0 0,0 0-1 0 0,0-1 1 0 0,0 0 0 0 0,0 0-1 0 0,1 0 1 0 0,0-1 0 0 0,0 0-1 0 0,0 0 1 0 0,0 0 0 0 0,0-1 0 0 0,0 0-1 0 0,1 0 1 0 0,-1-1 0 0 0,1 0-1 0 0,-1 0 1 0 0,1 0 0 0 0,0-1-1 0 0,-1 0 1 0 0,1 0 0 0 0,0 0-1 0 0,-1-1 1 0 0,4-1-5 0 0,-1-1 75 0 0,0-1 0 0 0,-1 1 0 0 0,1-2 0 0 0,-1 1 0 0 0,0-1 0 0 0,0-1 1 0 0,-1 1-1 0 0,1-1 0 0 0,-1 0 0 0 0,-1-1 0 0 0,1 0 0 0 0,-1 0 0 0 0,0 0 0 0 0,-1-1 0 0 0,0 0 0 0 0,0 0 0 0 0,1-4-75 0 0,19-99 620 0 0,-38 95-1554 0 0,13 41-6644 0 0,0-19 1655 0 0,0 1-5652 0 0</inkml:trace>
  <inkml:trace contextRef="#ctx0" brushRef="#br0" timeOffset="403.815">984 219 0 0 0,'0'0'1955'0'0,"0"0"328"0"0,0 0 180 0 0,0 0-66 0 0,0 0-246 0 0,0 0-261 0 0,0 0-271 0 0,0 0-220 0 0,0 0-139 0 0,0 0-74 0 0,0 0-61 0 0,0 0-78 0 0,27 0-125 0 0,86-2-158 0 0,-62-15 159 0 0,-46 10-697 0 0,2 1-82 0 0,-1 0 0 0 0,0 0 0 0 0,0 0-1 0 0,-1-1 1 0 0,0 0 0 0 0,0 0 0 0 0,-1 0-1 0 0,1-1 1 0 0,-2 1 0 0 0,1-1-1 0 0,-1 0 1 0 0,0 0 0 0 0,-1 0 0 0 0,0 0-1 0 0,0-1 1 0 0,-1 1 0 0 0,0 0 0 0 0,0-8-144 0 0,-2 13 2 0 0,-1 0 0 0 0,0 0 0 0 0,0 0 0 0 0,0 1 0 0 0,-1-1 0 0 0,1 0 1 0 0,-1 1-1 0 0,1-1 0 0 0,-1 1 0 0 0,0 0 0 0 0,0 0 0 0 0,0 0 1 0 0,0 0-1 0 0,0 1 0 0 0,-1-1 0 0 0,1 1 0 0 0,0 0 0 0 0,-1 0 0 0 0,1 0 1 0 0,-1 0-1 0 0,1 0 0 0 0,-1 1 0 0 0,1 0 0 0 0,-1-1 0 0 0,0 2 1 0 0,1-1-1 0 0,-1 0 0 0 0,1 1 0 0 0,-1-1 0 0 0,1 1 0 0 0,-2 0-2 0 0,-8 4-23 0 0,1 0 0 0 0,0 1 1 0 0,0 0-1 0 0,0 1 0 0 0,1 0 0 0 0,0 1 0 0 0,0 0 0 0 0,1 1 0 0 0,0 0 0 0 0,1 1 0 0 0,-5 5 23 0 0,6-8-1 0 0,0 1 1 0 0,1 1-1 0 0,0-1 0 0 0,0 1 0 0 0,1 1 1 0 0,0-1-1 0 0,0 1 0 0 0,1 0 0 0 0,1 0 0 0 0,0 0 1 0 0,0 1-1 0 0,1 0 0 0 0,0-1 0 0 0,1 1 0 0 0,0 0 1 0 0,1 1-1 0 0,0 3 1 0 0,0-10 10 0 0,1 1 1 0 0,-1-1 0 0 0,2 0-1 0 0,-1 1 1 0 0,0-1-1 0 0,1 1 1 0 0,0-1-1 0 0,1 0 1 0 0,-1 0-1 0 0,1 1 1 0 0,0-1 0 0 0,0 0-1 0 0,0-1 1 0 0,1 1-1 0 0,0 0 1 0 0,0-1-1 0 0,0 1 1 0 0,0-1-1 0 0,1 0 1 0 0,0 0 0 0 0,0 0-1 0 0,0-1 1 0 0,0 1-1 0 0,3 1-10 0 0,9 3 55 0 0,-1-1-1 0 0,1 0 0 0 0,0-1 0 0 0,1-1 1 0 0,-1-1-1 0 0,1 0 0 0 0,0-1 1 0 0,0-1-1 0 0,0 0 0 0 0,0-1 0 0 0,1-1 1 0 0,-1-1-1 0 0,1-1-54 0 0,4 2 13 0 0,36-8-2845 0 0,24-27-8354 0 0,-74 28-1479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5:1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27 2264 0 0,'0'0'2729'0'0,"0"0"-283"0"0,0 0-200 0 0,0 0-171 0 0,0 0-157 0 0,0 0-153 0 0,0 0-211 0 0,0 0-199 0 0,0 0-214 0 0,0 0-218 0 0,0 0-169 0 0,0 0-115 0 0,0 0-73 0 0,-1-4-32 0 0,-4-19 467 0 0,7 51 1625 0 0,4 360-688 0 0,-42-130-1675 0 0,35-258-309 0 0,1 1 1 0 0,-1-1 0 0 0,1 1-1 0 0,-1-1 1 0 0,1 1 0 0 0,-1-1-1 0 0,1 1 1 0 0,-1-1-1 0 0,1 0 1 0 0,-1 1 0 0 0,0-1-1 0 0,1 0 1 0 0,-1 1-1 0 0,1-1 1 0 0,-1 0 0 0 0,0 0-1 0 0,1 0 1 0 0,-1 1 0 0 0,0-1-1 0 0,0 0 1 0 0,1 0-1 0 0,-1 0 1 0 0,0 0 0 0 0,1 0-1 0 0,-1-1 1 0 0,0 1 0 0 0,1 0-1 0 0,-1 0 1 0 0,0 0-1 0 0,1 0 1 0 0,-1-1 0 0 0,1 1-1 0 0,-1 0 1 0 0,0-1 0 0 0,1 1-1 0 0,-1 0 1 0 0,1-1-1 0 0,-1 1 1 0 0,1-1 0 0 0,-1 1-1 0 0,1-1 1 0 0,-1 1-1 0 0,1-1 1 0 0,-1 1 0 0 0,1-1-1 0 0,0 0 1 0 0,-1 1 0 0 0,1-1-1 0 0,0 1 1 0 0,0-1-1 0 0,-1 0 1 0 0,1 1 0 0 0,0-1-1 0 0,0 0 1 0 0,0 1 0 0 0,0-1-1 0 0,0 0 1 0 0,0 1-1 0 0,0-1 46 0 0,-31-46-3876 0 0,11 5-1372 0 0,8 14-3871 0 0,7 17 1303 0 0</inkml:trace>
  <inkml:trace contextRef="#ctx0" brushRef="#br0" timeOffset="240.13">0 347 2521 0 0,'0'0'1953'0'0,"0"0"-30"0"0,0 0-29 0 0,0 0-56 0 0,0 0-130 0 0,0 0-142 0 0,0 0-185 0 0,0 0-199 0 0,0 0-154 0 0,0 0-23 0 0,0 0 35 0 0,0 0-8 0 0,0 0-12 0 0,9 0-92 0 0,17 0-208 0 0,235-15 3248 0 0,-65-16-3735 0 0,-154 28-4688 0 0,0 2-4652 0 0,-40 1-2503 0 0</inkml:trace>
  <inkml:trace contextRef="#ctx0" brushRef="#br0" timeOffset="607.339">807 285 5001 0 0,'0'0'2321'0'0,"0"0"-189"0"0,0 0-53 0 0,0 0-121 0 0,0 0-236 0 0,0 0-322 0 0,0 0-345 0 0,0 0-246 0 0,0 0-138 0 0,0 0-60 0 0,0 0-39 0 0,0 0-61 0 0,-10 16 484 0 0,1-9-957 0 0,1 1 0 0 0,0 1 0 0 0,0-1 0 0 0,1 1 0 0 0,0 1 0 0 0,0-1 0 0 0,1 1 0 0 0,1 0-1 0 0,0 1 1 0 0,0-1 0 0 0,1 1 0 0 0,0 0 0 0 0,1 0 0 0 0,0 0 0 0 0,1 1 0 0 0,0-1 0 0 0,1 0 0 0 0,0 1 0 0 0,1 0 0 0 0,0-1 0 0 0,0 1 0 0 0,2-1 0 0 0,0 5-38 0 0,2-10 43 0 0,-1-1 1 0 0,1 1-1 0 0,0 0 0 0 0,0-1 1 0 0,1 0-1 0 0,0 0 0 0 0,0-1 0 0 0,0 1 1 0 0,0-1-1 0 0,1 0 0 0 0,0 0 0 0 0,0-1 1 0 0,0 0-1 0 0,0 0 0 0 0,0 0 1 0 0,0-1-1 0 0,1 0 0 0 0,0 0 0 0 0,-1 0 1 0 0,1-1-1 0 0,0 0 0 0 0,-1 0 0 0 0,1-1 1 0 0,0 0-1 0 0,0 0 0 0 0,0-1 1 0 0,0 0-1 0 0,-1 0 0 0 0,5-1-43 0 0,-1-1 162 0 0,0 0-1 0 0,0-1 1 0 0,-1 0 0 0 0,1 0-1 0 0,-1-1 1 0 0,0 0 0 0 0,-1-1-1 0 0,1 0 1 0 0,-1 0-1 0 0,0-1 1 0 0,-1 0 0 0 0,1 0-1 0 0,-2-1 1 0 0,1 0 0 0 0,0 0-162 0 0,-4 2-2 0 0,1 0 0 0 0,-1 0 0 0 0,0 0 0 0 0,0-1 0 0 0,-1 1 0 0 0,1-1 0 0 0,-1 1 0 0 0,-1-1 0 0 0,0 0 0 0 0,0 1 0 0 0,0-1 0 0 0,0 0 0 0 0,-1 0 0 0 0,0 0 0 0 0,-1 0 0 0 0,0 0 0 0 0,0 1 0 0 0,0-1 1 0 0,-1 0-1 0 0,0 1 0 0 0,0-1 0 0 0,0 1 0 0 0,-1-1 0 0 0,0 1 0 0 0,-1 0 0 0 0,1 0 0 0 0,-1 1 0 0 0,0-1 0 0 0,-1 1 0 0 0,1 0 0 0 0,-1 0 0 0 0,0 0 0 0 0,0 0 0 0 0,0 1 0 0 0,-1 0 0 0 0,0 0 0 0 0,0 1 0 0 0,0-1 0 0 0,0 1 1 0 0,0 1-1 0 0,-1-1 0 0 0,1 1 0 0 0,-2 0 2 0 0,-38-8-1931 0 0,15 8-4343 0 0,14 2-5642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5:14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262 493 0 0 0,'0'0'584'0'0,"0"0"248"0"0,0 0 197 0 0,-4-3 215 0 0,2 1-1305 0 0,-13-12 2771 0 0,1-5 9111 0 0,11 26-7454 0 0,-8 11-4250 0 0,4-8 57 0 0,-193 363 149 0 0,195-364-1338 0 0,10-16-1141 0 0,10-19-167 0 0,46-132-10361 0 0,-24 58 7793 0 0,33-45 5795 0 0,-46 115 2210 0 0,-2 21 4023 0 0,-16 20-2991 0 0,-5 16-2556 0 0,-1-26-1378 0 0,0 6 92 0 0,-1 27 435 0 0,2 0 1 0 0,1 0-1 0 0,1 0 0 0 0,2 0 1 0 0,1-1-1 0 0,5 11-739 0 0,-8-31 48 0 0,1 0-1 0 0,1-1 1 0 0,0 0-1 0 0,1 0 1 0 0,0-1-1 0 0,1 1 1 0 0,0-1 0 0 0,0-1-1 0 0,4 3-47 0 0,-10-11 33 0 0,0-1 0 0 0,1 1 0 0 0,-1-1 0 0 0,1 0 0 0 0,-1 0 0 0 0,1 0 0 0 0,0 0 0 0 0,-1 0 0 0 0,1 0 0 0 0,0 0 0 0 0,0 0 0 0 0,0-1 0 0 0,0 1 0 0 0,-1 0 0 0 0,1-1 0 0 0,0 0 0 0 0,0 0 0 0 0,0 1 0 0 0,0-1 0 0 0,0 0 0 0 0,0 0 0 0 0,0-1 0 0 0,0 1 0 0 0,0 0 0 0 0,0-1 0 0 0,0 1 0 0 0,0-1 0 0 0,0 0 0 0 0,-1 1 0 0 0,1-1 0 0 0,0 0 0 0 0,0 0 0 0 0,-1 0 0 0 0,1-1 0 0 0,-1 1 0 0 0,1 0 1 0 0,-1 0-1 0 0,1-1-33 0 0,50-66 1586 0 0,-42 53-1477 0 0,4-7 73 0 0,-1-1 0 0 0,-1-1 0 0 0,-1 0 0 0 0,-2-1 0 0 0,0 0 0 0 0,-1 0-1 0 0,-2-1 1 0 0,0 0 0 0 0,-2 0 0 0 0,0-13-182 0 0,-4-14 53 0 0,0 52-185 0 0,0 1-78 0 0,0 0-98 0 0,0 0-111 0 0,0 0-95 0 0,11 13-3801 0 0,-8-11 3305 0 0,3 3-1691 0 0,-1-2-2390 0 0,1-3-6093 0 0</inkml:trace>
  <inkml:trace contextRef="#ctx0" brushRef="#br0" timeOffset="439.692">701 682 2441 0 0,'0'0'2233'0'0,"0"0"94"0"0,0 0 81 0 0,0 0-168 0 0,0 0-315 0 0,0 0-321 0 0,0 0-294 0 0,0 0-266 0 0,0 0-227 0 0,0 0-151 0 0,34-11-126 0 0,103-39-100 0 0,-78 10 283 0 0,-56 38-668 0 0,0 0 1 0 0,-1 0-1 0 0,1-1 1 0 0,-1 1 0 0 0,1-1-1 0 0,-1 0 1 0 0,0 0-1 0 0,0 0 1 0 0,0 0 0 0 0,-1 0-1 0 0,1 0 1 0 0,-1 0-1 0 0,0 0 1 0 0,0-1-1 0 0,0 1 1 0 0,0-1 0 0 0,0 1-1 0 0,-1-1 1 0 0,1 1-1 0 0,-1-1 1 0 0,0 1-1 0 0,0-1 1 0 0,-1 1 0 0 0,1-1-1 0 0,-1 1 1 0 0,1 0-1 0 0,-1-1 1 0 0,0 1 0 0 0,-1 0-1 0 0,1-1 1 0 0,0 1-1 0 0,-1 0 1 0 0,0 0-1 0 0,1 0 1 0 0,-1 0 0 0 0,-1 0-1 0 0,1 1 1 0 0,0-1-1 0 0,-1 0 1 0 0,0 0-56 0 0,-4 1-13 0 0,1 0 0 0 0,-1 0-1 0 0,0 0 1 0 0,0 0 0 0 0,-1 1 0 0 0,1 1 0 0 0,0-1 0 0 0,0 1-1 0 0,0 0 1 0 0,-1 1 0 0 0,1 0 0 0 0,0 0 0 0 0,0 0 0 0 0,0 1-1 0 0,0 0 1 0 0,0 0 0 0 0,0 1 0 0 0,1 0 0 0 0,-1 0 0 0 0,1 0-1 0 0,0 1 1 0 0,-4 3 13 0 0,-2 2-36 0 0,-1 1-1 0 0,1 1 1 0 0,1 0-1 0 0,0 0 0 0 0,0 1 1 0 0,1 1-1 0 0,1 0 1 0 0,0 0-1 0 0,-6 12 37 0 0,11-17-5 0 0,1 0 0 0 0,0 0-1 0 0,0 1 1 0 0,0-1 0 0 0,1 0 0 0 0,0 1-1 0 0,1-1 1 0 0,0 1 0 0 0,0 0 0 0 0,1 0-1 0 0,0-1 1 0 0,1 1 0 0 0,0 0 0 0 0,0-1-1 0 0,1 4 6 0 0,2-6 9 0 0,0 0-1 0 0,1-1 0 0 0,-1 1 0 0 0,1-1 0 0 0,0 0 0 0 0,0 0 0 0 0,1-1 1 0 0,-1 0-1 0 0,1 0 0 0 0,0 0 0 0 0,0 0 0 0 0,1-1 0 0 0,-1 0 1 0 0,1-1-1 0 0,-1 1 0 0 0,1-1 0 0 0,0-1 0 0 0,0 1-8 0 0,7 2 26 0 0,0-1 1 0 0,1 0-1 0 0,-1-1 0 0 0,1-1 0 0 0,0 0 1 0 0,-1-1-1 0 0,1 0 0 0 0,0-1 1 0 0,-1-1-1 0 0,9-2-26 0 0,96-55-176 0 0,-53 3-2906 0 0,-52 41 307 0 0,-5 4-2748 0 0,-1 2-5254 0 0</inkml:trace>
  <inkml:trace contextRef="#ctx0" brushRef="#br0" timeOffset="849.973">1134 617 0 0 0,'0'0'592'0'0,"0"0"440"0"0,0 0 391 0 0,0 0 379 0 0,0 0 237 0 0,0 0 56 0 0,0 0-77 0 0,0 0-222 0 0,0 0-258 0 0,0 0-228 0 0,0 0-211 0 0,0 0-133 0 0,18 3-81 0 0,55 12-69 0 0,-70-15-740 0 0,0 1-1 0 0,0-1 1 0 0,0 0 0 0 0,0 0 0 0 0,0 0 0 0 0,0 0 0 0 0,0 0 0 0 0,0-1-1 0 0,-1 1 1 0 0,1-1 0 0 0,0 0 0 0 0,0 0 0 0 0,0 0 0 0 0,-1 0-1 0 0,1 0 1 0 0,0 0 0 0 0,-1-1 0 0 0,1 0 0 0 0,-1 1 0 0 0,0-1-76 0 0,9-6 317 0 0,-3 5-208 0 0,0-1 1 0 0,0 0 0 0 0,-1-1 0 0 0,0 1 0 0 0,0-2 0 0 0,0 1 0 0 0,-1-1-1 0 0,1 0 1 0 0,-1 0 0 0 0,-1 0 0 0 0,1-1 0 0 0,-1 0 0 0 0,0 0 0 0 0,-1-1-1 0 0,1 1 1 0 0,-2-1 0 0 0,1 0 0 0 0,-1 0 0 0 0,0-1 0 0 0,-1 1 0 0 0,0 0-1 0 0,0-1 1 0 0,-1 1 0 0 0,1-8-110 0 0,-4 13-3 0 0,0 1 1 0 0,0-1-1 0 0,0 1 0 0 0,-1 0 1 0 0,1-1-1 0 0,-1 1 0 0 0,1 0 1 0 0,-1 1-1 0 0,0-1 0 0 0,0 0 1 0 0,0 1-1 0 0,0-1 0 0 0,0 1 1 0 0,0 0-1 0 0,0 0 0 0 0,0 0 1 0 0,0 1-1 0 0,0-1 0 0 0,-1 1 1 0 0,1 0-1 0 0,0-1 0 0 0,0 1 1 0 0,-1 1-1 0 0,1-1 0 0 0,-1 1 3 0 0,-6 1-20 0 0,0 1-1 0 0,0 0 0 0 0,0 1 1 0 0,1 0-1 0 0,-1 0 0 0 0,1 1 1 0 0,0 1-1 0 0,0-1 0 0 0,1 2 0 0 0,0-1 1 0 0,0 1-1 0 0,0 0 0 0 0,1 0 1 0 0,0 1-1 0 0,0 0 0 0 0,1 1 0 0 0,0-1 1 0 0,1 1-1 0 0,0 0 0 0 0,0 1 1 0 0,-2 5 20 0 0,2-5-9 0 0,1 0 1 0 0,0 0-1 0 0,0 1 1 0 0,1 0-1 0 0,0-1 1 0 0,1 1 0 0 0,0 0-1 0 0,1 0 1 0 0,0 1-1 0 0,0-1 1 0 0,2 0-1 0 0,-1 1 9 0 0,2-6 3 0 0,1 1-1 0 0,-1-1 1 0 0,1 0 0 0 0,0-1-1 0 0,1 1 1 0 0,-1-1-1 0 0,1 1 1 0 0,0-1 0 0 0,0 0-1 0 0,1 0 1 0 0,-1-1-1 0 0,1 1 1 0 0,0-1 0 0 0,1 0-1 0 0,-1-1 1 0 0,1 1-1 0 0,-1-1 1 0 0,1 0 0 0 0,0 0-1 0 0,0-1 1 0 0,0 0-1 0 0,1 0 1 0 0,-1 0 0 0 0,0-1-1 0 0,1 0 1 0 0,-1 0-1 0 0,1 0 1 0 0,-1-1 0 0 0,1 0-1 0 0,-1-1 1 0 0,1 1-1 0 0,-1-1 1 0 0,1 0-1 0 0,-1-1 1 0 0,1 0 0 0 0,2-1-3 0 0,102-51-324 0 0,-34-4-3780 0 0,-50 36-5142 0 0,-17 14-452 0 0</inkml:trace>
  <inkml:trace contextRef="#ctx0" brushRef="#br0" timeOffset="1461.62">1832 489 1672 0 0,'0'0'2364'0'0,"0"0"-171"0"0,0 0 16 0 0,0 0 47 0 0,0 0-71 0 0,0 0-211 0 0,0 0-311 0 0,0 0-334 0 0,0 0-303 0 0,0 0-193 0 0,0 0-133 0 0,0 0-132 0 0,0 0-101 0 0,0-5-81 0 0,1 4-371 0 0,-1 0 1 0 0,0 0-1 0 0,0 0 1 0 0,0 0-1 0 0,0 0 0 0 0,0 0 1 0 0,0 0-1 0 0,0 0 1 0 0,0 0-1 0 0,-1 0 1 0 0,1 0-1 0 0,0 0 1 0 0,-1 0-1 0 0,1 0 1 0 0,-1 0-1 0 0,1 0 1 0 0,-1 0-1 0 0,1 0 1 0 0,-1 0-1 0 0,1 0 1 0 0,-1 0-1 0 0,0 1 0 0 0,0-1 1 0 0,1 0-1 0 0,-1 0 1 0 0,0 1-1 0 0,0-1 1 0 0,0 1-1 0 0,0-1 1 0 0,0 1-1 0 0,0-1 1 0 0,0 1-1 0 0,0-1 1 0 0,0 1-1 0 0,0 0 1 0 0,0-1-1 0 0,0 1 1 0 0,0 0-1 0 0,0 0 0 0 0,0 0 1 0 0,0 0-1 0 0,0 0 1 0 0,0 0-1 0 0,0 0 1 0 0,0 1-1 0 0,-1-1 1 0 0,1 0-1 0 0,0 0 1 0 0,0 1-1 0 0,0-1 1 0 0,0 1-1 0 0,1-1 1 0 0,-1 1-1 0 0,0-1 1 0 0,0 1-1 0 0,0-1 0 0 0,0 1 1 0 0,0 0-1 0 0,1 0 1 0 0,-2 0-16 0 0,-12 5 11 0 0,0-1 0 0 0,0 2 1 0 0,1 0-1 0 0,0 1 0 0 0,0 0 0 0 0,1 1 1 0 0,0 0-1 0 0,1 1 0 0 0,-1 1 0 0 0,2 0 1 0 0,0 0-1 0 0,0 1 0 0 0,1 0 1 0 0,0 0-1 0 0,1 1 0 0 0,1 0 0 0 0,0 1 1 0 0,0 1-12 0 0,6-12-9 0 0,0 1 1 0 0,0-1 0 0 0,0 1 0 0 0,0-1-1 0 0,1 1 1 0 0,-1 0 0 0 0,1-1 0 0 0,0 1 0 0 0,0 0-1 0 0,1-1 1 0 0,-1 1 0 0 0,1 0 0 0 0,-1-1-1 0 0,1 1 1 0 0,0-1 0 0 0,0 1 0 0 0,1-1 0 0 0,-1 0-1 0 0,1 1 1 0 0,0-1 0 0 0,-1 0 0 0 0,2 0-1 0 0,-1 0 1 0 0,1 1 8 0 0,5 0 28 0 0,1-1-1 0 0,0 0 1 0 0,0 0-1 0 0,0 0 0 0 0,0-1 1 0 0,0 0-1 0 0,1-1 1 0 0,-1 0-1 0 0,0-1 1 0 0,1 0-1 0 0,-1 0 1 0 0,1-1-1 0 0,-1 0 0 0 0,0 0 1 0 0,1-1-1 0 0,-1-1 1 0 0,0 0-1 0 0,0 0 1 0 0,6-3-28 0 0,9-5 239 0 0,0-1 0 0 0,-1-1 1 0 0,0-1-1 0 0,-1-1 1 0 0,0 0-1 0 0,8-10-239 0 0,-10 8 68 0 0,0-1-1 0 0,-1 0 1 0 0,-1-1-1 0 0,-1-1 1 0 0,0-1 0 0 0,-2 0-1 0 0,0-1 1 0 0,-2-1 0 0 0,0 0-1 0 0,-2-1 1 0 0,0 0 0 0 0,-2-1-1 0 0,-1 0 1 0 0,0-1-1 0 0,-2 1 1 0 0,-1-1 0 0 0,-1-1-1 0 0,-2 1 1 0 0,0 0 0 0 0,-2-1-1 0 0,-1-5-67 0 0,1 26-20 0 0,-1 0-1 0 0,0 0 1 0 0,0 1-1 0 0,-1-1 1 0 0,0 1-1 0 0,0-1 0 0 0,0 1 1 0 0,0-1-1 0 0,-1 1 1 0 0,0 0-1 0 0,0 0 1 0 0,0 0-1 0 0,-1 1 1 0 0,1-1-1 0 0,-1 1 1 0 0,0 0-1 0 0,-1 0 1 0 0,1 0-1 0 0,-1 1 0 0 0,0-1 1 0 0,1 1-1 0 0,-2 0 1 0 0,1 0-1 0 0,0 1 1 0 0,0 0-1 0 0,-1 0 1 0 0,1 0-1 0 0,-1 0 1 0 0,0 1-1 0 0,-1 0 21 0 0,-2 1-14 0 0,-1 1 0 0 0,0 0 0 0 0,1 0 0 0 0,0 1 0 0 0,-1 0 0 0 0,1 1 0 0 0,0 0 0 0 0,0 1 0 0 0,0-1 0 0 0,1 2 0 0 0,-1-1 0 0 0,1 1 0 0 0,0 1 0 0 0,0-1 0 0 0,1 1 0 0 0,0 1 0 0 0,0-1 0 0 0,0 1 0 0 0,1 0 0 0 0,0 1 0 0 0,0 0 0 0 0,1 0 0 0 0,0 0 0 0 0,0 0 0 0 0,1 1 0 0 0,0 0 0 0 0,1-1-1 0 0,0 2 1 0 0,0-1 0 0 0,1 0 0 0 0,0 0 0 0 0,1 1 0 0 0,-1 6 14 0 0,0 2 15 0 0,1 0-1 0 0,0 1 1 0 0,1-1-1 0 0,1 0 1 0 0,1 0-1 0 0,1 0 1 0 0,0 0-1 0 0,1 0 1 0 0,1-1-1 0 0,1 0 0 0 0,0 0 1 0 0,1 0-1 0 0,4 6-14 0 0,17 20 319 0 0,2-1 0 0 0,2-1 0 0 0,1-2-1 0 0,33 30-318 0 0,-32-33 196 0 0,47 41-257 0 0,-79-83-9628 0 0,-2 5 7006 0 0,0 1-9264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5:4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197 159 0 0 0,'0'0'395'0'0,"0"0"556"0"0,0 0 141 0 0,0 0-29 0 0,0 0-118 0 0,8-15 2871 0 0,-8 14-2957 0 0,0 1-49 0 0,0 0-35 0 0,0 0-5 0 0,-16-11 4388 0 0,-21 15-3583 0 0,28 2-1387 0 0,-69 52 903 0 0,72-53-1057 0 0,1 0 0 0 0,0 1 0 0 0,0-1-1 0 0,0 1 1 0 0,1 0 0 0 0,0 0 0 0 0,0 0 0 0 0,1 0 0 0 0,-1 1-1 0 0,1-1 1 0 0,1 1 0 0 0,-1 0 0 0 0,1 0 0 0 0,0 0 0 0 0,1 0-1 0 0,0 0 1 0 0,0 1 0 0 0,1-1 0 0 0,-1 1-34 0 0,1 1 28 0 0,-1-4-8 0 0,0 0 0 0 0,1 0 0 0 0,-1 0-1 0 0,1 0 1 0 0,0 0 0 0 0,0 0 0 0 0,0 0 0 0 0,1 0 0 0 0,0 0 0 0 0,0 0 0 0 0,0 0 0 0 0,1 0 0 0 0,-1 0 0 0 0,1 0 0 0 0,0-1 0 0 0,1 1-1 0 0,-1-1 1 0 0,1 0 0 0 0,0 0 0 0 0,0 0 0 0 0,0 0 0 0 0,1 0 0 0 0,-1 0 0 0 0,1-1 0 0 0,0 0 0 0 0,0 1 0 0 0,0-2 0 0 0,0 1-1 0 0,5 2-19 0 0,4-3 145 0 0,0-1-1 0 0,1-1 1 0 0,-1 0-1 0 0,1-1 0 0 0,-1-1 1 0 0,0 0-1 0 0,1 0 1 0 0,-1-1-1 0 0,0-1 0 0 0,-1 0 1 0 0,1-1-1 0 0,-1-1 1 0 0,0 1-1 0 0,0-2 0 0 0,0 0 1 0 0,-1 0-1 0 0,0-1 1 0 0,-1 0-1 0 0,0-1 0 0 0,0-1 1 0 0,-1 1-1 0 0,1-3-144 0 0,2 2 75 0 0,-1 0 0 0 0,-1 0 0 0 0,0-2 0 0 0,-1 1 0 0 0,0-1 0 0 0,-1 0 0 0 0,0-1 0 0 0,-1 0 0 0 0,0 0 0 0 0,-1-1 0 0 0,0 0 0 0 0,-1 0 0 0 0,-1 0 0 0 0,-1-1 0 0 0,0 1 0 0 0,0-1 0 0 0,-1-3-75 0 0,-3 13-11 0 0,1 0-1 0 0,-1 0 1 0 0,0 0-1 0 0,0 0 1 0 0,0 0-1 0 0,-1 0 1 0 0,0 0-1 0 0,0 1 1 0 0,0-1-1 0 0,0 1 1 0 0,-1-1-1 0 0,0 1 1 0 0,0 0 0 0 0,0 0-1 0 0,0 0 1 0 0,-1 0-1 0 0,0 1 1 0 0,1-1-1 0 0,-1 1 1 0 0,0 0-1 0 0,-1 0 1 0 0,1 1-1 0 0,0-1 1 0 0,-1 1-1 0 0,0 0 1 0 0,1 0-1 0 0,-1 0 1 0 0,-3 0 11 0 0,-7-3-266 0 0,0 1 0 0 0,0 1 1 0 0,-1 0-1 0 0,1 1 0 0 0,-1 1 0 0 0,1 0 1 0 0,-1 1-1 0 0,-13 2 266 0 0,-65 29-3317 0 0,39 5-5811 0 0,40-27-1168 0 0</inkml:trace>
  <inkml:trace contextRef="#ctx0" brushRef="#br0" timeOffset="577.848">553 85 3001 0 0,'0'0'3071'0'0,"0"0"-1145"0"0,0 0-597 0 0,0 0-31 0 0,0 0 136 0 0,0 0 51 0 0,0 0-82 0 0,0 0-236 0 0,0 0-209 0 0,0 0-162 0 0,0 0-95 0 0,0 0-47 0 0,0 0-103 0 0,9-12-87 0 0,26-37-52 0 0,-35 50-380 0 0,0 0 1 0 0,0-1 0 0 0,0 1 0 0 0,0 0-1 0 0,0-1 1 0 0,0 1 0 0 0,0 0 0 0 0,1-1-1 0 0,-1 1 1 0 0,0 0 0 0 0,0-1 0 0 0,0 1-1 0 0,1-1 1 0 0,-1 1 0 0 0,0 0 0 0 0,1-1-1 0 0,-1 1 1 0 0,0-1 0 0 0,1 1 0 0 0,-1-1-1 0 0,1 1 1 0 0,-1-1 0 0 0,1 1 0 0 0,-1-1-1 0 0,1 0 1 0 0,-1 1 0 0 0,1-1 0 0 0,-1 0-1 0 0,1 1 1 0 0,0-1 0 0 0,-1 0 0 0 0,1 1-1 0 0,-1-1 1 0 0,1 0 0 0 0,0 0 0 0 0,-1 0-1 0 0,1 0 1 0 0,0 0 0 0 0,-1 0-1 0 0,1 0 1 0 0,0 0 0 0 0,-1 0 0 0 0,1 0-1 0 0,0 0 1 0 0,-1 0 0 0 0,1 0 0 0 0,0-1-1 0 0,-1 1 1 0 0,1 0 0 0 0,-1 0 0 0 0,1-1-1 0 0,-1 1 1 0 0,1-1 0 0 0,0 1 0 0 0,-1 0-1 0 0,1-1 1 0 0,-1 1 0 0 0,0-1 0 0 0,1 1-1 0 0,-1-1 1 0 0,1 1 0 0 0,-1-1 0 0 0,0 1-1 0 0,1-1 1 0 0,-1 0 0 0 0,0 1-33 0 0,1 3 159 0 0,7 158 1832 0 0,52 31-1675 0 0,-47-161-270 0 0,11-3 48 0 0,-23-28-36 0 0,76-221 1473 0 0,38 10-1503 0 0,-113 201-204 0 0,-2 12-12582 0 0,0 2 978 0 0</inkml:trace>
  <inkml:trace contextRef="#ctx0" brushRef="#br0" timeOffset="1434.379">1012 255 760 0 0,'0'0'1035'0'0,"0"0"-160"0"0,0 0 92 0 0,0 0 293 0 0,0 0 332 0 0,0 0 122 0 0,0 0-168 0 0,0 0-221 0 0,0 0-182 0 0,0 0-98 0 0,0 0-5 0 0,0 0 11 0 0,15 6-8 0 0,46 17-18 0 0,-56-22-860 0 0,-1 0-1 0 0,0 0 0 0 0,1 0 1 0 0,-1 0-1 0 0,0-1 1 0 0,1 0-1 0 0,-1 0 1 0 0,1 0-1 0 0,-1-1 1 0 0,0 1-1 0 0,1-1 1 0 0,-1 0-1 0 0,0 0 1 0 0,1-1-1 0 0,-1 1 0 0 0,0-1 1 0 0,0 0-1 0 0,0 0 1 0 0,0 0-1 0 0,-1 0 1 0 0,1-1-1 0 0,2-2-164 0 0,7-3 362 0 0,-5 4-250 0 0,-1 0 0 0 0,-1 0 1 0 0,1 0-1 0 0,-1-1 0 0 0,1 0 1 0 0,-1 0-1 0 0,-1 0 0 0 0,1-1 1 0 0,-1 0-1 0 0,0 0 0 0 0,0-1 1 0 0,-1 1-1 0 0,1-1 0 0 0,-2 0 1 0 0,1 0-1 0 0,-1 0 0 0 0,0-1 1 0 0,0 1-1 0 0,-1-1 0 0 0,0 1 1 0 0,-1-1-1 0 0,1 0 0 0 0,-1 0 1 0 0,-1 0-1 0 0,0-2-112 0 0,-2 8-23 0 0,0-1-1 0 0,0 1 0 0 0,-1-1 1 0 0,1 1-1 0 0,-1 0 1 0 0,0 0-1 0 0,0 0 1 0 0,1 0-1 0 0,-1 0 0 0 0,0 1 1 0 0,-1 0-1 0 0,1-1 1 0 0,0 1-1 0 0,0 0 1 0 0,0 0-1 0 0,-1 1 0 0 0,1-1 1 0 0,-1 1-1 0 0,1 0 1 0 0,0-1-1 0 0,-1 1 1 0 0,1 1-1 0 0,-1-1 0 0 0,1 1 1 0 0,0-1-1 0 0,-1 1 1 0 0,1 0-1 0 0,0 0 0 0 0,0 0 1 0 0,0 1-1 0 0,-1-1 24 0 0,-21 9-135 0 0,1 0 0 0 0,0 2 0 0 0,1 1 0 0 0,0 0 0 0 0,1 2 0 0 0,1 0-1 0 0,0 2 1 0 0,1 0 0 0 0,-1 3 135 0 0,13-13-8 0 0,0 1 0 0 0,1 0 1 0 0,0 0-1 0 0,0 0 0 0 0,1 1 0 0 0,0-1 0 0 0,1 2 1 0 0,0-1-1 0 0,0 0 0 0 0,1 1 0 0 0,0 0 0 0 0,0 0 1 0 0,1 1-1 0 0,1-1 0 0 0,0 0 0 0 0,0 1 0 0 0,1-1 1 0 0,1 1-1 0 0,-1 0 0 0 0,2 5 8 0 0,0-12 4 0 0,1 0 0 0 0,0 0 0 0 0,0 0 1 0 0,0 0-1 0 0,0-1 0 0 0,1 1 0 0 0,0-1 0 0 0,-1 1 0 0 0,1-1 1 0 0,0 0-1 0 0,1 0 0 0 0,-1 0 0 0 0,0-1 0 0 0,1 1 0 0 0,0-1 0 0 0,-1 0 1 0 0,1 0-1 0 0,0 0 0 0 0,0 0 0 0 0,0-1 0 0 0,1 1 0 0 0,-1-1 0 0 0,0 0 1 0 0,3 0-5 0 0,106 9 419 0 0,13-22 181 0 0,-95 5-386 0 0,-1-1-1 0 0,0-2 1 0 0,0 0-1 0 0,-1-2 1 0 0,-1-2 0 0 0,0 0-1 0 0,0-2 1 0 0,-2-1 0 0 0,0-1-1 0 0,-1-1 1 0 0,-1-1 0 0 0,-1-2-1 0 0,-1 0 1 0 0,0-1-1 0 0,-2-1 1 0 0,13-21-214 0 0,-29 39 13 0 0,-1-1 1 0 0,0 0-1 0 0,0 0 0 0 0,0 0 0 0 0,-1 0 1 0 0,0-1-1 0 0,-1 1 0 0 0,1-1 0 0 0,-1 1 1 0 0,-1-1-1 0 0,1 1 0 0 0,-2-1 0 0 0,1 0 1 0 0,-1 1-1 0 0,0-1 0 0 0,-1-5-13 0 0,1 11-3 0 0,0 0 0 0 0,-1 1 0 0 0,1-1 0 0 0,0 0 0 0 0,-1 1 0 0 0,1-1-1 0 0,-1 1 1 0 0,1-1 0 0 0,-1 1 0 0 0,1 0 0 0 0,-1 0 0 0 0,0-1 0 0 0,0 1 0 0 0,0 1 0 0 0,0-1 0 0 0,0 0 0 0 0,0 0-1 0 0,0 1 1 0 0,0-1 0 0 0,0 1 0 0 0,0-1 0 0 0,0 1 0 0 0,0 0 0 0 0,0 0 0 0 0,0 0 0 0 0,0 0 0 0 0,0 0 0 0 0,0 1-1 0 0,0-1 1 0 0,0 1 0 0 0,0-1 0 0 0,0 1 0 0 0,0 0 0 0 0,0-1 0 0 0,-2 2 3 0 0,-66 37-189 0 0,69-38 185 0 0,-3 1-4 0 0,0 1 1 0 0,0-1-1 0 0,0 1 1 0 0,0 0 0 0 0,1 0-1 0 0,0 1 1 0 0,-1-1-1 0 0,1 1 1 0 0,0-1-1 0 0,1 1 1 0 0,-1 0 0 0 0,1 0-1 0 0,0 0 1 0 0,0 1-1 0 0,0-1 1 0 0,0 0 0 0 0,1 1-1 0 0,-1-1 1 0 0,1 1-1 0 0,0 0 1 0 0,1-1-1 0 0,-1 1 1 0 0,1 3 7 0 0,3-6-3 0 0,0 1-1 0 0,0-1 1 0 0,0 1-1 0 0,0-1 1 0 0,1 0-1 0 0,-1-1 1 0 0,1 1 0 0 0,-1-1-1 0 0,1 1 1 0 0,0-1-1 0 0,-1 0 1 0 0,1 0 0 0 0,0-1-1 0 0,0 1 1 0 0,0-1-1 0 0,0 0 1 0 0,0 0-1 0 0,-1 0 1 0 0,3 0 3 0 0,4 0 9 0 0,49 1 13 0 0,-48-2-15 0 0,-1 0 0 0 0,1 0-1 0 0,-1 1 1 0 0,1 1-1 0 0,-1 0 1 0 0,0 1 0 0 0,1-1-1 0 0,-1 2 1 0 0,0 0-1 0 0,0 0 1 0 0,0 1-1 0 0,0 0 1 0 0,-1 0 0 0 0,3 2-7 0 0,-7 1 21 0 0,0 0 0 0 0,0 0-1 0 0,0 0 1 0 0,-1 0 0 0 0,0 1 0 0 0,-1-1 0 0 0,0 1 0 0 0,0 0 0 0 0,0 0 0 0 0,-1 1 0 0 0,0-1 0 0 0,-1 0 0 0 0,0 1 0 0 0,0-1 0 0 0,-1 0-1 0 0,0 1 1 0 0,0-1 0 0 0,-1 1 0 0 0,-1 6-21 0 0,4 63 77 0 0,-2-76-102 0 0,0 0-1 0 0,1 0 0 0 0,-1 0 0 0 0,0-1 0 0 0,1 1 0 0 0,-1 0 0 0 0,1 0 1 0 0,-1 0-1 0 0,1-1 0 0 0,0 1 0 0 0,0 0 0 0 0,0-1 0 0 0,0 1 1 0 0,0-1-1 0 0,0 1 0 0 0,0-1 0 0 0,1 1 0 0 0,-1-1 0 0 0,0 0 0 0 0,1 0 1 0 0,-1 0-1 0 0,1 1 0 0 0,-1-1 0 0 0,1-1 0 0 0,0 1 0 0 0,-1 0 0 0 0,1 0 1 0 0,0-1-1 0 0,0 1 0 0 0,-1-1 0 0 0,1 1 0 0 0,0-1 0 0 0,0 0 0 0 0,0 0 1 0 0,0 0-1 0 0,0 0 0 0 0,-1 0 0 0 0,1 0 0 0 0,2 0 26 0 0,27-4-3775 0 0,-13-4-7752 0 0,-13 4 921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6:48.20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489 2239 0 0 0,'0'0'495'0'0,"0"0"496"0"0,0 0 220 0 0,0 0 81 0 0,0 0-19 0 0,0 0-100 0 0,0 0-136 0 0,0 0-138 0 0,0 0-96 0 0,0 0-68 0 0,0 0-42 0 0,0 0-45 0 0,0 0-47 0 0,0 0-61 0 0,0 0-95 0 0,10 0 3913 0 0,11-1-2725 0 0,42-17 188 0 0,1-20-99 0 0,-39 22-928 0 0,-4-4-382 0 0,12-7-50 0 0,19-15 88 0 0,-18 12-13 0 0,1 6-63 0 0,-1-3-182 0 0,0 0 125 0 0,44-54 523 0 0,-35 15-558 0 0,-18 13-145 0 0,26-28-46 0 0,2 27-106 0 0,7 0 100 0 0,-22 19-87 0 0,23-12 42 0 0,-27 21-26 0 0,61-46 62 0 0,67-49 170 0 0,-63 64-103 0 0,-20 10-11 0 0,21 1 36 0 0,-64 28-104 0 0,37-11 37 0 0,-5 3-33 0 0,2 3 40 0 0,-3 4-11 0 0,-5 12 1 0 0,-15 3-72 0 0,18-5 26 0 0,189 9 91 0 0,-254 0-134 0 0,0 0-18 0 0,0 0 18 0 0,0 0-13 0 0,0 0 11 0 0,0 0-8 0 0,0 0 2 0 0,0 0-8 0 0,0 0 14 0 0,0 0-11 0 0,0 0 0 0 0,0 0 11 0 0,0 0-14 0 0,0 0 11 0 0,2 0 1 0 0,-2 0-6 0 0,0 0 9 0 0,31 0 836 0 0,-31 0-777 0 0,0 0 16 0 0,0 0 23 0 0,0 0 10 0 0,-18-15 195 0 0,-136-116-234 0 0,85 51-15 0 0,46 60-15 0 0,19 39-382 0 0,-19 178 321 0 0,8-29 37 0 0,15-6-92 0 0,0-161 73 0 0,0-1 25 0 0,0 0-16 0 0,0 0-7 0 0,0 0-13 0 0,0 0-1 0 0,0 0 24 0 0,0 0 0 0 0,0 0-4 0 0,0 0 8 0 0,0 0-7 0 0,0 0-11 0 0,0 0 14 0 0,0 0-8 0 0,0 0-10 0 0,0 0 13 0 0,0 0 5 0 0,0 0 20 0 0,0 0-12 0 0,0 0-8 0 0,0 0-40 0 0,0 0 24 0 0,0 0-9 0 0,0 0 2 0 0,0 0 12 0 0,9-16 14 0 0,16-12-25 0 0,0 1-1 0 0,2 1 1 0 0,1 1 0 0 0,0 1-1 0 0,2 2 1 0 0,1 1 0 0 0,1 1-1 0 0,13-5 7 0 0,-19 16-21 0 0,-26 9 4 0 0,0 0 10 0 0,0 0 34 0 0,0 0-29 0 0,0 0-2 0 0,0 0-22 0 0,0 0 15 0 0,0 0 18 0 0,0 0 3 0 0,0 0-11 0 0,0 0 2 0 0,0 0-13 0 0,0 0-6 0 0,0 0-10 0 0,0 0-6 0 0,0 0-36 0 0,0 0-48 0 0,0 0-88 0 0,-15 8-5305 0 0,12-1-123 0 0,2-3-6544 0 0</inkml:trace>
  <inkml:trace contextRef="#ctx0" brushRef="#br0" timeOffset="1097.205">202 1310 0 0 0,'0'0'800'0'0,"0"0"546"0"0,0 0 315 0 0,0 0 269 0 0,0 0 112 0 0,0 0-23 0 0,0 0-94 0 0,0 0-194 0 0,0 0-152 0 0,0 0-148 0 0,-6-9-123 0 0,-19-30-100 0 0,19 29-92 0 0,6 10-93 0 0,0 0-149 0 0,0 0-135 0 0,0 0-141 0 0,0 0-111 0 0,0 0-79 0 0,0 0-66 0 0,0 0-50 0 0,0 0-55 0 0,0 0-44 0 0,0 0-58 0 0,0 0-40 0 0,0 0-39 0 0,22 33 240 0 0,12 16 63 0 0,-2 0-211 0 0,2-2 0 0 0,2-1 0 0 0,2-1 0 0 0,3-1-148 0 0,57 52 72 0 0,-96-93-184 0 0,0 0 0 0 0,0 0 1 0 0,-1 0-1 0 0,1 0 0 0 0,-1 0 0 0 0,0 1 1 0 0,0-1-1 0 0,0 0 0 0 0,0 1 0 0 0,-1-1 1 0 0,1 1-1 0 0,-1-1 0 0 0,0 1 0 0 0,0-1 1 0 0,0 1-1 0 0,-1-1 0 0 0,1 1 0 0 0,-1-1 1 0 0,0 0-1 0 0,0 1 0 0 0,0-1 1 0 0,0 0-1 0 0,0 1 0 0 0,-1-1 0 0 0,0 0 1 0 0,1 0-1 0 0,-1 0 0 0 0,0-1 0 0 0,0 1 1 0 0,-1 0-1 0 0,1-1 112 0 0,-3 8-1161 0 0,2-7-1283 0 0,2-12-10793 0 0,1 8 13054 0 0,0-4-6222 0 0</inkml:trace>
  <inkml:trace contextRef="#ctx0" brushRef="#br0" timeOffset="1501.201">81 1214 1456 0 0,'0'0'1777'0'0,"0"0"-144"0"0,0 0-91 0 0,0 0-4 0 0,0 0 74 0 0,0 0 59 0 0,0 0-23 0 0,0 0-85 0 0,0 0-153 0 0,0 0-195 0 0,0 0-207 0 0,0 0-197 0 0,-14-14-147 0 0,-40-45-94 0 0,54 59-550 0 0,-1-1 1 0 0,0 1-1 0 0,0-1 1 0 0,0 1-1 0 0,1-1 1 0 0,-1 1-1 0 0,0-1 1 0 0,0 0-1 0 0,1 0 1 0 0,-1 1-1 0 0,1-1 1 0 0,-1 0-1 0 0,1 0 1 0 0,-1 0-1 0 0,1 0 1 0 0,-1 1-1 0 0,1-1 1 0 0,0 0-1 0 0,-1 0 1 0 0,1 0-1 0 0,0 0 1 0 0,0 0-1 0 0,0 0 1 0 0,0 0-1 0 0,0 0 1 0 0,0 0-1 0 0,0 0 1 0 0,0 0-1 0 0,0 0 1 0 0,0 0-1 0 0,1 0 1 0 0,-1 0-1 0 0,0 0 1 0 0,1 0-1 0 0,-1 0 1 0 0,0 1-1 0 0,1-1 1 0 0,-1 0-1 0 0,1 0 1 0 0,0 0-1 0 0,-1 1 1 0 0,1-1-21 0 0,2-3 134 0 0,10-14 170 0 0,1 0 0 0 0,1 1 0 0 0,0 1 0 0 0,1 0 0 0 0,1 1 0 0 0,0 1 0 0 0,1 0 0 0 0,1 2 0 0 0,0 0 0 0 0,19-9-304 0 0,-26 16 46 0 0,1 0-1 0 0,-1 1 0 0 0,1 0 1 0 0,-1 1-1 0 0,1 0 0 0 0,0 1 1 0 0,1 0-1 0 0,-1 1 0 0 0,0 1 1 0 0,0 0-1 0 0,12 2-45 0 0,-19-1 12 0 0,-1-1 0 0 0,0 1 0 0 0,0 0-1 0 0,0 1 1 0 0,0-1 0 0 0,0 1 0 0 0,0 0-1 0 0,-1 0 1 0 0,1 1 0 0 0,-1-1 0 0 0,1 1 0 0 0,-1 0-1 0 0,0 0 1 0 0,0 1 0 0 0,0-1 0 0 0,0 1-1 0 0,-1 0 1 0 0,0 0 0 0 0,1 0 0 0 0,-1 0 0 0 0,-1 1-1 0 0,1-1 1 0 0,-1 1 0 0 0,1-1 0 0 0,-1 1-1 0 0,-1 0 1 0 0,1 0 0 0 0,-1 0 0 0 0,0 0 0 0 0,0 0-1 0 0,0 2-11 0 0,-2 15 22 0 0,0 0 0 0 0,-2 1-1 0 0,0-1 1 0 0,-2 0 0 0 0,0-1 0 0 0,-1 1-1 0 0,-2-1 1 0 0,0 0 0 0 0,-1-1-1 0 0,-1 0 1 0 0,-1 0 0 0 0,-1-1 0 0 0,0 0-1 0 0,-1-1 1 0 0,-2-1 0 0 0,1 0-1 0 0,-2-1 1 0 0,-4 3-22 0 0,-27 23-937 0 0,58-56-10722 0 0,-6 9 543 0 0</inkml:trace>
  <inkml:trace contextRef="#ctx0" brushRef="#br0" timeOffset="12023.217">882 975 0 0 0,'0'0'768'0'0,"0"0"390"0"0,0 0 103 0 0,0 0-58 0 0,0 0-50 0 0,0 0-1 0 0,0 0-55 0 0,0-3-95 0 0,-1 3-805 0 0,1-1 0 0 0,-1 0 0 0 0,1 0 0 0 0,-1 0 0 0 0,1 0 0 0 0,-1 0 0 0 0,1 1 0 0 0,-1-1 0 0 0,0 0 0 0 0,0 0 0 0 0,1 1 0 0 0,-1-1 0 0 0,0 0 0 0 0,0 1 0 0 0,0-1 0 0 0,1 1 0 0 0,-1-1 0 0 0,0 1 0 0 0,0 0 0 0 0,0-1 0 0 0,0 1 0 0 0,0 0 0 0 0,0 0 0 0 0,0-1 0 0 0,0 1 1 0 0,0 0-1 0 0,0 0 0 0 0,0 0 0 0 0,0 0 0 0 0,0 0 0 0 0,0 1 0 0 0,0-1 0 0 0,0 0 0 0 0,0 0 0 0 0,0 1 0 0 0,0-1 0 0 0,0 0 0 0 0,-1 1-197 0 0,-52 60 1301 0 0,-16 55-722 0 0,49-15 83 0 0,21-99-640 0 0,0 1 1 0 0,1 0 0 0 0,-1-1-1 0 0,1 1 1 0 0,-1-1 0 0 0,1 1-1 0 0,0-1 1 0 0,0 1-1 0 0,0-1 1 0 0,0 1 0 0 0,1-1-1 0 0,-1 0 1 0 0,1 0 0 0 0,-1 0-1 0 0,1 0 1 0 0,0 0 0 0 0,0 0-1 0 0,0 0 1 0 0,0 0-1 0 0,0-1 1 0 0,0 1 0 0 0,0-1-1 0 0,1 0 1 0 0,-1 1 0 0 0,0-1-1 0 0,1 0 1 0 0,-1 0 0 0 0,1-1-1 0 0,-1 1 1 0 0,1 0-1 0 0,0-1 1 0 0,-1 0 0 0 0,1 1-1 0 0,-1-1 1 0 0,1 0 0 0 0,0 0-1 0 0,-1-1 1 0 0,1 1 0 0 0,0-1-1 0 0,-1 1-22 0 0,6-2 123 0 0,-1-1 0 0 0,0 1 0 0 0,0-1 0 0 0,0-1 0 0 0,0 1 0 0 0,0-1 1 0 0,-1-1-1 0 0,0 1 0 0 0,0-1 0 0 0,0 0 0 0 0,0 0 0 0 0,-1-1 0 0 0,0 0 0 0 0,0 0 0 0 0,0 0 0 0 0,-1 0 0 0 0,4-7-123 0 0,-5 8 59 0 0,8-11 98 0 0,-1-2 0 0 0,0 0 0 0 0,-2 0 0 0 0,0 0 0 0 0,-1-1 0 0 0,-1 0 0 0 0,0 0 0 0 0,-2-1 0 0 0,0 0 0 0 0,-1 0-1 0 0,-1 0 1 0 0,-1 0 0 0 0,-1 0 0 0 0,-1 0 0 0 0,-1-3-157 0 0,2 21 52 0 0,0 0 0 0 0,0 0 0 0 0,0 0 0 0 0,0 0 0 0 0,0 0 0 0 0,-1 0 0 0 0,1 0-1 0 0,-1 0 1 0 0,1 0 0 0 0,-1 0 0 0 0,0 0 0 0 0,0 0 0 0 0,0 0 0 0 0,0 0 0 0 0,0 1 0 0 0,0-1 0 0 0,0 0-1 0 0,-1 1 1 0 0,1-1 0 0 0,-1 1 0 0 0,1-1 0 0 0,-1 1 0 0 0,1 0 0 0 0,-1 0 0 0 0,-1-1-52 0 0,3 2 77 0 0,0 0-36 0 0,0 0-31 0 0,-1 5-15 0 0,0 0 1 0 0,1 0-1 0 0,-1 0 1 0 0,1 1-1 0 0,1-1 1 0 0,-1 0-1 0 0,1 0 1 0 0,0 0-1 0 0,0 0 0 0 0,0 0 1 0 0,1 0-1 0 0,0 0 1 0 0,0-1-1 0 0,0 1 1 0 0,0 0-1 0 0,1-1 1 0 0,0 0-1 0 0,0 1 1 0 0,0-1-1 0 0,0 0 1 0 0,1-1-1 0 0,-1 1 1 0 0,1 0-1 0 0,0-1 0 0 0,3 2 5 0 0,101 41 96 0 0,-23-27-652 0 0,-85-31-3491 0 0,0 6-538 0 0,0 5 65 0 0,0-3-7157 0 0</inkml:trace>
  <inkml:trace contextRef="#ctx0" brushRef="#br0" timeOffset="12622.639">1084 170 7602 0 0,'0'0'2027'0'0,"0"0"-534"0"0,0 0-239 0 0,0 0 18 0 0,0 0-19 0 0,0 0-135 0 0,0 0-225 0 0,0 0-247 0 0,0 0-171 0 0,0 0-72 0 0,0 0-3 0 0,0 0 56 0 0,6 22 3128 0 0,53 41-644 0 0,-29-26-2758 0 0,-3 1 0 0 0,-1 1 0 0 0,-2 1 0 0 0,-2 1 0 0 0,-1 1 0 0 0,11 33-182 0 0,41 94 72 0 0,-58-135-37 0 0,-24-38-9981 0 0,9 4 9758 0 0,-2-2-2288 0 0,2 0-4559 0 0,0-1-335 0 0</inkml:trace>
  <inkml:trace contextRef="#ctx0" brushRef="#br0" timeOffset="12923.281">1025 605 10546 0 0,'0'0'2025'0'0,"0"0"-742"0"0,0 0-451 0 0,0 0-80 0 0,0 0 56 0 0,0 0 104 0 0,0 0 90 0 0,0 0-5 0 0,0 0-36 0 0,0 0-60 0 0,0 0-122 0 0,0 0-90 0 0,0 0-44 0 0,21-12-49 0 0,69-40-41 0 0,62-69 961 0 0,-21 9-1860 0 0,-124 108-427 0 0,7-2-843 0 0,-4 5-8659 0 0,-10 1-956 0 0</inkml:trace>
  <inkml:trace contextRef="#ctx0" brushRef="#br0" timeOffset="13672.761">1400 0 7162 0 0,'0'0'3203'0'0,"0"0"-1361"0"0,0 0-711 0 0,0 0-182 0 0,0 0 31 0 0,0 0 34 0 0,0 0-58 0 0,0 0-124 0 0,0 0-130 0 0,0 0-92 0 0,0 0-15 0 0,0 0-24 0 0,0 0-41 0 0,4 12-14 0 0,26 54 448 0 0,11 3 676 0 0,4 8-1179 0 0,-4 2-1 0 0,-2 1 1 0 0,6 30-461 0 0,-17-60 22 0 0,-26-51 10 0 0,0 0-1 0 0,0 0 1 0 0,0-1-1 0 0,-1 1 1 0 0,1 0-1 0 0,-1-1 1 0 0,1 1-1 0 0,0-1 0 0 0,-1 1 1 0 0,0-1-1 0 0,0 0 1 0 0,1 0-1 0 0,-1 0 1 0 0,0 1-1 0 0,0-1 0 0 0,0 0 1 0 0,-1 0-1 0 0,1-1 1 0 0,-1 1-1 0 0,1 0 1 0 0,-1 0-1 0 0,1 0 0 0 0,-1 0 1 0 0,0 0-1 0 0,0-1-31 0 0,2-5 53 0 0,1-1-23 0 0,3-10-8 0 0,0-1 1 0 0,2 1 0 0 0,0 1-1 0 0,1-1 1 0 0,0 1 0 0 0,2 1-1 0 0,3-4-22 0 0,50-37-12 0 0,-61 58 39 0 0,0 1-1 0 0,0-1 0 0 0,1 1 0 0 0,-1 0 1 0 0,0 1-1 0 0,0-1 0 0 0,0 0 0 0 0,0 1 1 0 0,-1 0-1 0 0,1 0 0 0 0,0-1 0 0 0,-1 1 1 0 0,1 1-1 0 0,-1-1 0 0 0,0 0 0 0 0,1 1 1 0 0,-1-1-1 0 0,0 1 0 0 0,-1 0 0 0 0,1 0 1 0 0,0-1-1 0 0,-1 1 0 0 0,1 0 0 0 0,-1 0 1 0 0,0 1-1 0 0,0-1 0 0 0,0 0-26 0 0,7 12 57 0 0,22 64 271 0 0,-10-46-273 0 0,-13-18 0 0 0,-7-13-4160 0 0,-2-1-4344 0 0,1-1-3120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5:10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14277 964 968 0 0,'0'0'2039'0'0,"0"0"-181"0"0,0 0-88 0 0,0 0 49 0 0,0 0-9 0 0,0 0-87 0 0,0 0-236 0 0,0 0-353 0 0,0 0-311 0 0,0 0-249 0 0,0 0-133 0 0,14 8 1189 0 0,-13-1-1295 0 0,-1 0 1 0 0,1 0 0 0 0,-1 0-1 0 0,-1 0 1 0 0,1 0-1 0 0,-1 0 1 0 0,0 0 0 0 0,-1 0-1 0 0,0 0 1 0 0,0-1-1 0 0,0 1 1 0 0,-1-1-1 0 0,0 1 1 0 0,0-1 0 0 0,-2 2-336 0 0,-8 11 32 0 0,-2 0 1 0 0,0-1 0 0 0,-1-1 0 0 0,-1-1-1 0 0,0 0 1 0 0,-11 7-33 0 0,1 0 243 0 0,-13 4-463 0 0,23-22-3106 0 0,19-13-8534 0 0,2 4 3717 0 0</inkml:trace>
  <inkml:trace contextRef="#ctx0" brushRef="#br0" timeOffset="-13519.597">9613 956 0 0 0,'0'0'581'0'0,"0"0"321"0"0,0 0 266 0 0,0 0 214 0 0,0 0 284 0 0,0 0 69 0 0,0 0-12 0 0,0 0-75 0 0,0 0-110 0 0,0 0-102 0 0,-3-7-153 0 0,-15-33 940 0 0,50 139 3785 0 0,-26-58-5791 0 0,-2 0-1 0 0,-1 0 1 0 0,-2 0 0 0 0,-2 0 0 0 0,-4 18-217 0 0,-1-12 71 0 0,-2 0 1 0 0,-2 0-1 0 0,-2-1 0 0 0,-2-1 0 0 0,-5 7-71 0 0,-18 26 327 0 0,36-78-303 0 0,0 0 0 0 0,0 0 0 0 0,0 0 0 0 0,0 0 1 0 0,0 0-1 0 0,0-1 0 0 0,-1 1 0 0 0,1-1 0 0 0,0 1 0 0 0,0 0 0 0 0,0-1 0 0 0,0 0 1 0 0,1 1-1 0 0,-1-1 0 0 0,0 0 0 0 0,0 1 0 0 0,0-1 0 0 0,0 0 0 0 0,1 0 0 0 0,-1 0 0 0 0,0 1 1 0 0,1-1-1 0 0,-1 0 0 0 0,1 0 0 0 0,-1 0 0 0 0,1 0 0 0 0,-1 0 0 0 0,1 0 0 0 0,-1 0 1 0 0,1-1-1 0 0,0 1 0 0 0,0 0 0 0 0,0 0 0 0 0,0 0 0 0 0,0 0 0 0 0,0 0 0 0 0,0 0 0 0 0,0 0 1 0 0,0 0-1 0 0,0-1 0 0 0,0 1 0 0 0,1 0 0 0 0,-1 0 0 0 0,1 0 0 0 0,-1 0 0 0 0,0 0 0 0 0,1 0 1 0 0,0 0-25 0 0,3-38 53 0 0,3 0 1 0 0,1 1 0 0 0,1 0 0 0 0,2 0-1 0 0,2 1 1 0 0,1 1 0 0 0,2 0 0 0 0,2 1-1 0 0,7-10-53 0 0,-13 22 22 0 0,7-24 7 0 0,3 1 0 0 0,1 1 1 0 0,3 0-1 0 0,1 2 0 0 0,2 1 0 0 0,2 2 1 0 0,2 1-1 0 0,2 1 0 0 0,1 2 0 0 0,1 2 1 0 0,2 1-1 0 0,18-10-29 0 0,25 19 114 0 0,-79 26-102 0 0,-1-1-1 0 0,1 1 0 0 0,-1 0 0 0 0,0 0 0 0 0,0 0 0 0 0,1 0 0 0 0,-2 0 0 0 0,1 0 0 0 0,0 0 0 0 0,0 1 0 0 0,-1-1 0 0 0,1 1 0 0 0,-1-1 0 0 0,0 1 0 0 0,0 0 0 0 0,0-1 0 0 0,0 1 0 0 0,0 0 0 0 0,0 0 0 0 0,-1 0 0 0 0,1-1 0 0 0,-1 1 0 0 0,0 0 0 0 0,0 0 1 0 0,0 0-12 0 0,1 23 40 0 0,-2 0 1 0 0,0-1-1 0 0,-2 1 1 0 0,-1-1-1 0 0,0 1 1 0 0,-2-1-1 0 0,-1-1 1 0 0,-1 1 0 0 0,-1-1-1 0 0,-2-1 1 0 0,0 0-1 0 0,-1 0 1 0 0,-1-1-1 0 0,-1 0 1 0 0,-1-2-1 0 0,-1 1 1 0 0,-10 7-41 0 0,16-15-4 0 0,-2-1 1 0 0,1-1-1 0 0,-1 0 1 0 0,-1-1-1 0 0,0 0 1 0 0,-1-1-1 0 0,1 0 1 0 0,-2-1-1 0 0,1-1 1 0 0,-1 0-1 0 0,0-1 1 0 0,-1-1-1 0 0,1 0 1 0 0,-1-1-1 0 0,0-1 1 0 0,0 0-1 0 0,-5-1 4 0 0,17-3-94 0 0,1 0 1 0 0,-1-1-1 0 0,1 0 0 0 0,0 0 0 0 0,0 0 1 0 0,-1 0-1 0 0,1 0 0 0 0,0-1 1 0 0,1 1-1 0 0,-1-1 0 0 0,0 0 0 0 0,1 0 1 0 0,0 0-1 0 0,-1 0 0 0 0,1 0 1 0 0,0-1-1 0 0,1 1 0 0 0,-1-1 0 0 0,1 1 1 0 0,-1-1-1 0 0,1 1 0 0 0,0-1 1 0 0,0 0-1 0 0,1 0 0 0 0,-1 1 0 0 0,1-1 1 0 0,0 0-1 0 0,0 0 0 0 0,0 0 1 0 0,0 0-1 0 0,1 1 0 0 0,-1-1 1 0 0,1 0-1 0 0,0 0 0 0 0,0 1 0 0 0,1-1 1 0 0,-1 1-1 0 0,1-1 0 0 0,0 1 1 0 0,0-1-1 0 0,1-1 94 0 0,33-46-3857 0 0,-9 22-5142 0 0,-17 20-2309 0 0</inkml:trace>
  <inkml:trace contextRef="#ctx0" brushRef="#br0" timeOffset="-5287.834">10424 729 0 0 0,'0'0'1604'0'0,"0"0"123"0"0,0 0 84 0 0,0 0 82 0 0,0 0 77 0 0,0 0-34 0 0,0 0-173 0 0,0 0-289 0 0,0 0-326 0 0,0 0-268 0 0,0 0-176 0 0,-5 4-86 0 0,0 0-425 0 0,1 0 0 0 0,0-1 0 0 0,0 2 1 0 0,0-1-1 0 0,1 0 0 0 0,-1 1 0 0 0,1-1 1 0 0,0 1-1 0 0,1 0 0 0 0,-1 0 0 0 0,1 0 0 0 0,0 0 1 0 0,0 1-1 0 0,0-1 0 0 0,1 1 0 0 0,0-1 1 0 0,0 1-1 0 0,0 1-193 0 0,18 211 1771 0 0,-30-59-1270 0 0,22-213-198 0 0,2 0 0 0 0,2 1 1 0 0,2 1-1 0 0,3 0 0 0 0,2 1 0 0 0,2 1 0 0 0,3 1 0 0 0,8-10-303 0 0,-32 56 7 0 0,0 0 1 0 0,0 0 0 0 0,1-1-1 0 0,-1 1 1 0 0,1 1-1 0 0,0-1 1 0 0,0 0-1 0 0,0 0 1 0 0,0 1 0 0 0,0-1-1 0 0,0 1 1 0 0,1 0-1 0 0,-1 0 1 0 0,1-1-1 0 0,0 2 1 0 0,0-1 0 0 0,-1 0-1 0 0,1 1 1 0 0,0-1-1 0 0,0 1 1 0 0,1 0-1 0 0,-1 0 1 0 0,0 0 0 0 0,0 0-1 0 0,1 0 1 0 0,-1 1-1 0 0,0 0 1 0 0,1 0-1 0 0,-1 0 1 0 0,0 0-1 0 0,1 0 1 0 0,-1 0 0 0 0,0 1-1 0 0,0 0-7 0 0,2 4 39 0 0,0 1 0 0 0,-1 0 0 0 0,0 0-1 0 0,0 0 1 0 0,0 1 0 0 0,-1 0 0 0 0,0-1 0 0 0,-1 1-1 0 0,1 0 1 0 0,-1 0 0 0 0,-1 0 0 0 0,1 1 0 0 0,-1-1-1 0 0,0 0 1 0 0,-1 1 0 0 0,0-1 0 0 0,0 0 0 0 0,-1 1-1 0 0,1-1 1 0 0,-2 0 0 0 0,1 1 0 0 0,-1 1-39 0 0,-12 26-508 0 0,14-35 158 0 0,0 0-149 0 0,0 0-163 0 0,0 0-168 0 0,33-10-9231 0 0,-27 6 5496 0 0,3-1-4774 0 0</inkml:trace>
  <inkml:trace contextRef="#ctx0" brushRef="#br0" timeOffset="-4936.127">11065 737 7922 0 0,'0'0'2567'0'0,"0"0"-561"0"0,0 0-334 0 0,0 0-184 0 0,0 0-178 0 0,0 0-219 0 0,0 0-216 0 0,0 0-204 0 0,0 0-187 0 0,0 0-110 0 0,0 0-87 0 0,0 0-63 0 0,0 0-54 0 0,-31 34-48 0 0,-95 110-35 0 0,79-73-24 0 0,44-59-61 0 0,2-8-2 0 0,-1-1 0 0 0,1 1 1 0 0,0 0-1 0 0,0-1 0 0 0,0 1 0 0 0,1 0 0 0 0,-1 0 0 0 0,1 0 0 0 0,0 0 0 0 0,0-1 0 0 0,0 1 0 0 0,0 0 1 0 0,1 0-1 0 0,0 0 0 0 0,0 0 0 0 0,0-1 0 0 0,0 1 0 0 0,0 0 0 0 0,1-1 0 0 0,0 1 0 0 0,-1-1 0 0 0,1 0 1 0 0,1 1-1 0 0,-1-1 0 0 0,0 0 0 0 0,1 0 0 0 0,-1 0 0 0 0,1-1 0 0 0,0 1 0 0 0,0-1 0 0 0,0 1 0 0 0,0-1 1 0 0,1 0-1 0 0,-1 0 0 0 0,1-1 0 0 0,-1 1 0 0 0,1-1 0 0 0,-1 1 0 0 0,2-1 0 0 0,7-1 141 0 0,1-1 0 0 0,-1 0 0 0 0,1-1 0 0 0,-1-1 0 0 0,1 0-1 0 0,-1 0 1 0 0,0-1 0 0 0,0-1 0 0 0,-1 0 0 0 0,1 0 0 0 0,-1-1 0 0 0,0-1-1 0 0,-1 0 1 0 0,1 0 0 0 0,-1-1 0 0 0,-1-1 0 0 0,0 1 0 0 0,0-1 0 0 0,0-1 0 0 0,-2 0-1 0 0,1 0 1 0 0,-1 0 0 0 0,0-1 0 0 0,4-10-141 0 0,-8 17-13 0 0,0 0 0 0 0,0-1 1 0 0,0 1-1 0 0,0-1 0 0 0,-1 1 0 0 0,0-1 1 0 0,0 0-1 0 0,0 0 0 0 0,0 0 0 0 0,-1 0 1 0 0,0 0-1 0 0,0 0 0 0 0,0 0 0 0 0,-1-1 1 0 0,0 1-1 0 0,0 0 0 0 0,0 0 1 0 0,0-1-1 0 0,-1 1 0 0 0,0 0 0 0 0,0 0 1 0 0,-1 0-1 0 0,1 0 0 0 0,-1 0 0 0 0,0 0 1 0 0,0 0-1 0 0,-1 1 0 0 0,1-1 0 0 0,-1 1 1 0 0,0-1-1 0 0,0 1 0 0 0,-1 0 0 0 0,1 0 1 0 0,-1 1-1 0 0,0-1 0 0 0,0 1 0 0 0,0 0 1 0 0,-1 0-1 0 0,1 0 0 0 0,-1 0 0 0 0,1 1 1 0 0,-1 0-1 0 0,-4-2 13 0 0,-22-1-2978 0 0,17 6-959 0 0,2-1-3279 0 0,4 0-2905 0 0</inkml:trace>
  <inkml:trace contextRef="#ctx0" brushRef="#br0" timeOffset="-4185.4">11534 116 6809 0 0,'0'0'3995'0'0,"0"0"-1465"0"0,0 0-761 0 0,0 0-299 0 0,0 0-178 0 0,0 0-90 0 0,0 0-99 0 0,0 0-126 0 0,0 0-185 0 0,0 0-181 0 0,0 0-101 0 0,0 0-56 0 0,0 0-20 0 0,-1-4-6 0 0,-2-11 4 0 0,3 11-25 0 0,0 36 1185 0 0,0 47-925 0 0,-14 353 38 0 0,6-362-689 0 0,-3 0 0 0 0,-3-1-1 0 0,-3 0 1 0 0,-14 30-16 0 0,14-64 20 0 0,35-64-35 0 0,1 1 1 0 0,2 0-1 0 0,0 2 0 0 0,2 1 1 0 0,1 0-1 0 0,1 2 0 0 0,1 0 1 0 0,1 2-1 0 0,7-3 15 0 0,-27 18-5 0 0,-1 1 1 0 0,1 1-1 0 0,1-1 0 0 0,-1 1 0 0 0,0 0 0 0 0,1 1 1 0 0,0-1-1 0 0,0 2 0 0 0,0-1 0 0 0,0 1 1 0 0,0 0-1 0 0,1 1 0 0 0,-1 0 0 0 0,0 0 1 0 0,1 1-1 0 0,7 0 5 0 0,-11 4-5 0 0,0 0 1 0 0,0 0-1 0 0,0 1 0 0 0,-1-1 1 0 0,1 1-1 0 0,-1 0 1 0 0,0 0-1 0 0,-1 0 0 0 0,1 1 1 0 0,-1-1-1 0 0,0 1 0 0 0,0 0 1 0 0,-1-1-1 0 0,0 2 0 0 0,0-1 1 0 0,0 0-1 0 0,-1 0 1 0 0,0 0-1 0 0,0 1 0 0 0,0-1 1 0 0,-1 3 4 0 0,1 1 9 0 0,0 0 1 0 0,-1-1 0 0 0,0 1-1 0 0,0 0 1 0 0,-1 0 0 0 0,0-1-1 0 0,-1 1 1 0 0,0-1 0 0 0,0 1 0 0 0,-1-1-1 0 0,-1 0 1 0 0,1 0 0 0 0,-1 0-1 0 0,-1-1 1 0 0,0 2-10 0 0,0-3 7 0 0,1 1 0 0 0,-1-1 0 0 0,-1 0 0 0 0,1 0 0 0 0,-1 0 0 0 0,0-1 0 0 0,-1 0 0 0 0,0 0 0 0 0,0-1 0 0 0,0 1 0 0 0,0-2 0 0 0,-1 1 0 0 0,0-1 0 0 0,0 0 0 0 0,0-1 0 0 0,0 1 0 0 0,-8 1-7 0 0,7-3-29 0 0,0-1 1 0 0,0 0 0 0 0,0 0 0 0 0,0-1-1 0 0,0 0 1 0 0,0 0 0 0 0,1-1 0 0 0,-1 0 0 0 0,0 0-1 0 0,0-1 1 0 0,0-1 0 0 0,1 1 0 0 0,-1-1-1 0 0,1-1 1 0 0,0 0 0 0 0,0 0 0 0 0,-7-5 28 0 0,-45-68-2041 0 0,51 46-1648 0 0,6-2-4262 0 0,3 25-3412 0 0</inkml:trace>
  <inkml:trace contextRef="#ctx0" brushRef="#br0" timeOffset="-3633.956">12225 166 5777 0 0,'0'0'2023'0'0,"0"0"-312"0"0,0 0-6 0 0,0 0 100 0 0,0 0 12 0 0,0 0-130 0 0,0 0-264 0 0,0 0-304 0 0,0 0-202 0 0,0 0-95 0 0,0 0-77 0 0,0 0-46 0 0,0 0-57 0 0,2-4-54 0 0,6-14-38 0 0,-6 13-41 0 0,-2 5-57 0 0,0 24 1545 0 0,-30 308-447 0 0,21-268-1378 0 0,-60 237 251 0 0,38-198-843 0 0,31-102 222 0 0,0-1-54 0 0,0 0-54 0 0,0 0-90 0 0,18-1-4497 0 0,-9-7 493 0 0,-4 2-2987 0 0,-2-2-3494 0 0</inkml:trace>
  <inkml:trace contextRef="#ctx0" brushRef="#br0" timeOffset="-2783.245">12358 802 0 0 0,'0'0'1260'0'0,"0"0"210"0"0,0 0 41 0 0,0 0-49 0 0,0 0 7 0 0,0 0-103 0 0,0 0-53 0 0,0 0-104 0 0,0 0-101 0 0,8 2-113 0 0,53 19 3663 0 0,15-7-661 0 0,37-50-2390 0 0,-100 30-1515 0 0,0 0 1 0 0,0-1-1 0 0,0 0 0 0 0,-1-1 0 0 0,0 0 1 0 0,-1-1-1 0 0,0-1 0 0 0,0 1 1 0 0,-1-2-1 0 0,8-9-92 0 0,-16 18 17 0 0,-1 0 0 0 0,1 0 0 0 0,-1 0 0 0 0,1 0 0 0 0,-1 0 0 0 0,0 0 0 0 0,0 0 0 0 0,0 0 0 0 0,0-1 0 0 0,0 1 0 0 0,-1 0 0 0 0,1-1 1 0 0,-1 1-1 0 0,1-1 0 0 0,-1 1 0 0 0,0-1 0 0 0,0 1 0 0 0,0 0 0 0 0,0-1 0 0 0,0 1 0 0 0,-1-1 0 0 0,1 1 0 0 0,-1-1 0 0 0,1 1 0 0 0,-1 0 0 0 0,0-1 0 0 0,0 1 0 0 0,0 0 0 0 0,-1 0 0 0 0,1 0 0 0 0,0 0 0 0 0,-1 0 1 0 0,1 0-1 0 0,-1 0 0 0 0,0 0 0 0 0,1 1 0 0 0,-1-1 0 0 0,0 0 0 0 0,0 1 0 0 0,0 0 0 0 0,0-1 0 0 0,0 1 0 0 0,-1 0 0 0 0,1 0 0 0 0,0 0 0 0 0,-1 1 0 0 0,1-1 0 0 0,0 0 0 0 0,-1 1 0 0 0,1 0 0 0 0,-1-1-17 0 0,-15 1-3 0 0,0 1 0 0 0,0 0 0 0 0,0 2-1 0 0,0 0 1 0 0,0 1 0 0 0,1 0 0 0 0,0 2 0 0 0,0 0-1 0 0,0 1 1 0 0,0 0 0 0 0,1 1 0 0 0,1 1-1 0 0,-1 1 1 0 0,2 0 0 0 0,-1 1 0 0 0,1 1 0 0 0,1 0-1 0 0,0 1 1 0 0,-8 10 3 0 0,17-18 16 0 0,0 0 0 0 0,0 1 0 0 0,0 0-1 0 0,0-1 1 0 0,1 1 0 0 0,0 1 0 0 0,0-1 0 0 0,1 0-1 0 0,0 1 1 0 0,0-1 0 0 0,0 1 0 0 0,1 0 0 0 0,0-1 0 0 0,0 1-1 0 0,1 0 1 0 0,0 0 0 0 0,0 0 0 0 0,0-1 0 0 0,1 1 0 0 0,0 0-1 0 0,0 0 1 0 0,1-1 0 0 0,0 1 0 0 0,0-1 0 0 0,1 1-1 0 0,-1-1 1 0 0,1 0 0 0 0,1 0 0 0 0,-1 0 0 0 0,1 0 0 0 0,0-1-1 0 0,0 0 1 0 0,1 1 0 0 0,0-2 0 0 0,0 1 0 0 0,0 0 0 0 0,1-1-16 0 0,9 4 105 0 0,1-1 0 0 0,0-1 0 0 0,0 0 0 0 0,1-1 1 0 0,0-1-1 0 0,0 0 0 0 0,0-2 0 0 0,0 0 1 0 0,0-1-1 0 0,0 0 0 0 0,0-1 0 0 0,1-1 1 0 0,-1-1-1 0 0,0-1 0 0 0,0 0 0 0 0,0-1 0 0 0,-1-1 1 0 0,1 0-1 0 0,-1-2 0 0 0,-1 1 0 0 0,1-2 1 0 0,7-5-106 0 0,-12 7-208 0 0,0-1 0 0 0,-1 0 1 0 0,0 0-1 0 0,-1-1 1 0 0,1-1-1 0 0,-1 0 0 0 0,-1 0 1 0 0,0 0-1 0 0,2-4 208 0 0,-6 4-2278 0 0,-3 2-7373 0 0,-1 3-2608 0 0</inkml:trace>
  <inkml:trace contextRef="#ctx0" brushRef="#br0" timeOffset="-2166.023">12928 1026 7970 0 0,'0'0'2726'0'0,"0"0"-1241"0"0,0 0-342 0 0,0 0 67 0 0,0 0 53 0 0,0 0-36 0 0,0 0-90 0 0,0 0-45 0 0,0 0-66 0 0,0 0-32 0 0,0 0-6 0 0,0 0-81 0 0,0 0-113 0 0,9-3-77 0 0,29-9-85 0 0,-34 10-538 0 0,0-1 1 0 0,0 0 0 0 0,-1 1-1 0 0,1-1 1 0 0,-1 0 0 0 0,0-1-1 0 0,0 1 1 0 0,0 0-1 0 0,0-1 1 0 0,-1 0 0 0 0,1 0-1 0 0,-1 0 1 0 0,0 0 0 0 0,0 0-1 0 0,0 0 1 0 0,-1-1-95 0 0,4-6 139 0 0,13-25 73 0 0,0 0-1 0 0,3 1 0 0 0,1 1 0 0 0,1 1 1 0 0,8-6-212 0 0,3-2-26 0 0,-27 31 40 0 0,1-1 0 0 0,0 1-1 0 0,1 1 1 0 0,0 0 0 0 0,0 0-1 0 0,1 1 1 0 0,0 0 0 0 0,11-6-14 0 0,-19 45-84 0 0,-17 79 82 0 0,15-107 16 0 0,-1 2-14 0 0,1-1 0 0 0,-1 0 0 0 0,1 1 0 0 0,0-1 0 0 0,0 0 0 0 0,0 1 0 0 0,1-1 0 0 0,0 0 0 0 0,-1 0 0 0 0,2 1 0 0 0,-1-1 0 0 0,0 0 0 0 0,1 0 0 0 0,0 0 0 0 0,-1 0 0 0 0,2-1 0 0 0,-1 1 0 0 0,0 0 0 0 0,1-1 0 0 0,0 0 0 0 0,-1 1 0 0 0,1-1 0 0 0,1 0 0 0 0,2 2 0 0 0,0-4 3 0 0,0-1-1 0 0,1 0 1 0 0,-1 0 0 0 0,0 0 0 0 0,0-1 0 0 0,0 0 0 0 0,0 0-1 0 0,0 0 1 0 0,0-1 0 0 0,-1 0 0 0 0,1 0 0 0 0,0-1 0 0 0,-1 0 0 0 0,1 0-1 0 0,-1 0 1 0 0,0 0 0 0 0,0-1 0 0 0,0 0 0 0 0,-1 0 0 0 0,1 0-1 0 0,-1 0 1 0 0,0-1 0 0 0,0 0-3 0 0,3-1 0 0 0,61-57 70 0 0,-39 35-59 0 0,0 2 1 0 0,1 1 0 0 0,2 1-1 0 0,19-10-11 0 0,-50 34 2 0 0,1 1 0 0 0,-1 0 0 0 0,1 0 0 0 0,-1 0 0 0 0,1 0 0 0 0,-1 0 0 0 0,0 0 0 0 0,0 1 0 0 0,0-1 0 0 0,0 0 0 0 0,0 1 0 0 0,0-1 0 0 0,0 0 0 0 0,0 1 0 0 0,0 0 0 0 0,0-1 0 0 0,-1 1 0 0 0,1-1 0 0 0,-1 1 0 0 0,1 0 0 0 0,-1-1 0 0 0,0 1 0 0 0,0 0 0 0 0,1-1 0 0 0,-1 1 0 0 0,0 0 0 0 0,-1 0 0 0 0,1-1 0 0 0,0 1 0 0 0,0 0 0 0 0,-1-1 0 0 0,1 1 0 0 0,-1 0 0 0 0,1-1 0 0 0,-1 1 0 0 0,0-1 0 0 0,0 1-2 0 0,1 8 37 0 0,-5 201 203 0 0,28-162-753 0 0,-17-42-2996 0 0,0-4-3417 0 0,-5-3-5074 0 0</inkml:trace>
  <inkml:trace contextRef="#ctx0" brushRef="#br0" timeOffset="-17110.156">6995 833 0 0 0,'0'0'549'0'0,"0"0"261"0"0,0 0 149 0 0,0 0 145 0 0,0 0 96 0 0,0 0 63 0 0,0 0-17 0 0,0 0-59 0 0,0 0-34 0 0,-1-3-148 0 0,0 2-906 0 0,1 0 1 0 0,-1 0-1 0 0,1 0 1 0 0,-1 0 0 0 0,1 0-1 0 0,-1 0 1 0 0,0 0-1 0 0,1 1 1 0 0,-1-1-1 0 0,0 0 1 0 0,0 0 0 0 0,1 1-1 0 0,-1-1 1 0 0,0 1-1 0 0,0-1 1 0 0,0 1 0 0 0,0-1-1 0 0,0 1 1 0 0,0-1-1 0 0,0 1 1 0 0,0 0-1 0 0,0-1 1 0 0,0 1 0 0 0,0 0-1 0 0,0 0 1 0 0,0 0-1 0 0,0 0 1 0 0,-1 0 0 0 0,1 0-1 0 0,0 0 1 0 0,0 0-1 0 0,0 1 1 0 0,0-1 0 0 0,0 0-1 0 0,0 0 1 0 0,0 1-1 0 0,0-1 1 0 0,0 1-1 0 0,0-1 1 0 0,0 1 0 0 0,1 0-1 0 0,-1-1 1 0 0,0 1-1 0 0,0 0 1 0 0,0-1 0 0 0,0 2-100 0 0,-7 3 238 0 0,0 1 1 0 0,1 0 0 0 0,-1 0-1 0 0,1 1 1 0 0,1 0 0 0 0,-1 0 0 0 0,1 1-1 0 0,0 0 1 0 0,1 0 0 0 0,0 0-1 0 0,0 1 1 0 0,-1 5-239 0 0,1-5 113 0 0,2 0 0 0 0,-1 0 0 0 0,1 1 0 0 0,1 0 0 0 0,0-1 0 0 0,0 1 1 0 0,1 0-1 0 0,0 0 0 0 0,1 0 0 0 0,0 0 0 0 0,1 0 0 0 0,-1 0 0 0 0,3 9-113 0 0,-2-14 59 0 0,1 0 0 0 0,-1 0-1 0 0,0 0 1 0 0,1-1 0 0 0,0 1 0 0 0,0 0 0 0 0,1-1 0 0 0,-1 1 0 0 0,1-1 0 0 0,0 0 0 0 0,0 0-1 0 0,0 0 1 0 0,1 0 0 0 0,0-1 0 0 0,-1 1 0 0 0,1-1 0 0 0,0 0 0 0 0,1 0 0 0 0,-1 0-1 0 0,0-1 1 0 0,1 1 0 0 0,-1-1 0 0 0,1 0 0 0 0,0 0 0 0 0,0-1 0 0 0,0 0 0 0 0,5 1-60 0 0,1 0 168 0 0,0-2-1 0 0,0 1 0 0 0,1-1 0 0 0,-1-1 1 0 0,0 0-1 0 0,0-1 0 0 0,0 0 0 0 0,0 0 0 0 0,0-1 1 0 0,0-1-1 0 0,-1 0 0 0 0,1 0 0 0 0,-1-1 0 0 0,0-1 1 0 0,-1 1-1 0 0,1-2 0 0 0,-1 1 0 0 0,0-1 0 0 0,-1-1 1 0 0,1 1-1 0 0,-2-1 0 0 0,1-1 0 0 0,-1 1 0 0 0,0-1 1 0 0,-1-1-1 0 0,0 1 0 0 0,0-2-166 0 0,-2 5 14 0 0,0 1-1 0 0,0-1 1 0 0,0 0-1 0 0,-1 0 1 0 0,0-1-1 0 0,-1 1 1 0 0,1-1-1 0 0,-1 1 1 0 0,0-1-1 0 0,-1 0 1 0 0,0 0-1 0 0,0 0 1 0 0,0 0-1 0 0,-1 0 1 0 0,0 0-1 0 0,0 1 1 0 0,-1-1-1 0 0,0 0 1 0 0,0 0-1 0 0,-1 0 1 0 0,1 0-1 0 0,-2 1 1 0 0,1-1-1 0 0,-1 1 1 0 0,0-1-1 0 0,0 1 1 0 0,0 0-1 0 0,-1 0 1 0 0,0 1-1 0 0,0-1 1 0 0,-1 1-1 0 0,1 0 1 0 0,-1 0-1 0 0,0 0 1 0 0,-1 1-1 0 0,1 0 1 0 0,-1 0-1 0 0,0 0 1 0 0,0 0-1 0 0,0 1 1 0 0,-1 0-14 0 0,-1 1-156 0 0,0 0 0 0 0,0 0 0 0 0,0 1 0 0 0,-1 0 0 0 0,1 0 0 0 0,0 1 0 0 0,0 0 0 0 0,-1 1 0 0 0,1 0 0 0 0,0 0 0 0 0,0 1 0 0 0,0 0 1 0 0,0 0-1 0 0,0 1 0 0 0,0 0 0 0 0,1 0 0 0 0,-1 1 0 0 0,1 0 0 0 0,-4 3 156 0 0,-34 27-3763 0 0,6 7-3915 0 0,28-28-3308 0 0</inkml:trace>
  <inkml:trace contextRef="#ctx0" brushRef="#br0" timeOffset="-16771.95">7394 864 0 0 0,'0'0'2606'0'0,"0"0"-319"0"0,0 0-304 0 0,0 0-208 0 0,0 0-209 0 0,0 0-134 0 0,0 0-10 0 0,0 0-57 0 0,0 0-88 0 0,0 0-124 0 0,0 0-179 0 0,0 0-165 0 0,1 17-111 0 0,7 96 573 0 0,-7-104-1123 0 0,-1 0 1 0 0,1-1-1 0 0,0 1 1 0 0,1-1-1 0 0,0 1 1 0 0,1-1-1 0 0,-1 0 1 0 0,2 1-1 0 0,-1-1 1 0 0,1-1-1 0 0,0 1 1 0 0,1-1 0 0 0,-1 1-1 0 0,2-1 1 0 0,-1 0-1 0 0,1-1 1 0 0,0 0-1 0 0,0 0 1 0 0,3 2-149 0 0,-1-2 127 0 0,0 0 0 0 0,1-1 0 0 0,0 0 0 0 0,0 0 0 0 0,1-1 0 0 0,-1 0 0 0 0,1 0 0 0 0,0-1 1 0 0,0-1-1 0 0,0 0 0 0 0,0 0 0 0 0,0-1 0 0 0,0 0 0 0 0,1-1 0 0 0,-1 0 0 0 0,0 0 0 0 0,0-1 0 0 0,1-1 0 0 0,-1 0 1 0 0,0 0-1 0 0,0-1 0 0 0,-1 0 0 0 0,1-1 0 0 0,0 0 0 0 0,-1 0 0 0 0,0-1 0 0 0,0 0 0 0 0,-1-1 0 0 0,1 0 0 0 0,4-5-127 0 0,2-4 81 0 0,0 0 0 0 0,-2-1-1 0 0,0-1 1 0 0,0 0-1 0 0,-2-1 1 0 0,0 0-1 0 0,-1-1 1 0 0,-1 0-1 0 0,-1-1 1 0 0,0-2-81 0 0,-4-35-745 0 0,-22 51-2645 0 0,9 7-193 0 0,4 0-3542 0 0,-3 2-4810 0 0</inkml:trace>
  <inkml:trace contextRef="#ctx0" brushRef="#br0" timeOffset="-16209.733">8126 814 6809 0 0,'0'0'2618'0'0,"0"0"-812"0"0,0 0-527 0 0,0 0-156 0 0,0 0-20 0 0,0 0-28 0 0,0 0-107 0 0,0 0-107 0 0,0 0-114 0 0,0 0-5 0 0,0 0 33 0 0,0 0-106 0 0,0 0-94 0 0,9 9-91 0 0,31 29-91 0 0,1 45 778 0 0,-33-57-951 0 0,0 1 0 0 0,-2 0 0 0 0,0 0 0 0 0,-2 0 0 0 0,-1 1-1 0 0,-2-1 1 0 0,0 11-220 0 0,-1-37 159 0 0,0-1 52 0 0,0 0 41 0 0,0 0 52 0 0,0 0 56 0 0,0 0 39 0 0,-1-5 257 0 0,-1-7-586 0 0,1 0 1 0 0,0 0-1 0 0,1 0 1 0 0,0 0-1 0 0,1 0 0 0 0,0 0 1 0 0,1 0-1 0 0,0 0 1 0 0,1 1-1 0 0,0-1 1 0 0,3-7-71 0 0,8-15 97 0 0,-8 14-71 0 0,1 1-1 0 0,0-1 1 0 0,2 1 0 0 0,0 1-1 0 0,1-1 1 0 0,1 2-1 0 0,0-1 1 0 0,2 2 0 0 0,0 0-1 0 0,1 0 1 0 0,0 1 0 0 0,1 1-1 0 0,1 0 1 0 0,5-3-26 0 0,-15 14 7 0 0,-6 2-11 0 0,1 1 1 0 0,-1-1-1 0 0,1 0 1 0 0,-1 1-1 0 0,1-1 1 0 0,0 1-1 0 0,-1 0 1 0 0,1-1-1 0 0,-1 1 1 0 0,1-1-1 0 0,0 1 1 0 0,-1 0-1 0 0,1-1 1 0 0,0 1-1 0 0,-1 0 1 0 0,1 0-1 0 0,0 0 1 0 0,-1 0-1 0 0,1-1 1 0 0,0 1-1 0 0,0 0 1 0 0,-1 0-1 0 0,1 0 1 0 0,0 0-1 0 0,0 1 1 0 0,-1-1-1 0 0,1 0 1 0 0,0 0-1 0 0,-1 0 1 0 0,1 1-1 0 0,0-1 1 0 0,-1 0-1 0 0,1 0 1 0 0,0 1-1 0 0,-1-1 0 0 0,1 1 1 0 0,-1-1-1 0 0,1 1 1 0 0,0-1-1 0 0,-1 1 1 0 0,1-1-1 0 0,-1 1 1 0 0,0-1-1 0 0,1 1 1 0 0,-1 0-1 0 0,1-1 1 0 0,-1 1-1 0 0,0-1 1 0 0,1 1-1 0 0,-1 0 1 0 0,0 0-1 0 0,0-1 1 0 0,0 1-1 0 0,0 0 1 0 0,1-1-1 0 0,-1 1 4 0 0,17 67-80 0 0,18 31-2534 0 0,-19-84-3345 0 0,-14-14 4273 0 0,6 4-10301 0 0</inkml:trace>
  <inkml:trace contextRef="#ctx0" brushRef="#br0" timeOffset="-19241.181">4305 255 2385 0 0,'0'0'1514'0'0,"0"0"-181"0"0,0 0-22 0 0,0 0 153 0 0,0 0 220 0 0,0 0 197 0 0,0 0-10 0 0,0 0-144 0 0,0 0-256 0 0,0 0-367 0 0,0 0-345 0 0,-2-4-263 0 0,0 2-476 0 0,2 1 5 0 0,-1 1 1 0 0,1-1-1 0 0,-1 1 0 0 0,1-1 0 0 0,-1 1 0 0 0,1-1 0 0 0,0 1 0 0 0,-1-1 0 0 0,1 0 0 0 0,0 1 1 0 0,-1-1-1 0 0,1 0 0 0 0,0 1 0 0 0,0-1 0 0 0,0 0 0 0 0,-1 0 0 0 0,1 1 0 0 0,0-1 0 0 0,0 0 1 0 0,0 1-1 0 0,0-1 0 0 0,0 0 0 0 0,0 0 0 0 0,1 1 0 0 0,-1-1 0 0 0,0 0 0 0 0,0 1 0 0 0,0-1 1 0 0,1 0-1 0 0,-1 1 0 0 0,0-1 0 0 0,1 0 0 0 0,-1 1 0 0 0,1-1 0 0 0,-1 1 0 0 0,1-1 0 0 0,-1 1 1 0 0,1-1-1 0 0,-1 1 0 0 0,1-1 0 0 0,-1 1 0 0 0,1-1 0 0 0,-1 1 0 0 0,1 0 0 0 0,0-1 0 0 0,-1 1 1 0 0,1 0-1 0 0,0-1 0 0 0,-1 1 0 0 0,1 0 0 0 0,0 0 0 0 0,0 0 0 0 0,-1 0 0 0 0,1 0-25 0 0,20-10 574 0 0,1 2-1 0 0,-1 1 1 0 0,1 0 0 0 0,1 2-1 0 0,-1 0 1 0 0,14 0-574 0 0,82-21 977 0 0,-79 14-758 0 0,-14 4-80 0 0,0 0 0 0 0,0-1 0 0 0,0-2 0 0 0,-1-1 1 0 0,19-12-140 0 0,30-38 806 0 0,-97 154 132 0 0,-33 398-721 0 0,20-255 67 0 0,-54 172-284 0 0,29-171 62 0 0,35-151-46 0 0,6-129-6208 0 0,14 30-658 0 0,2 2-4884 0 0</inkml:trace>
  <inkml:trace contextRef="#ctx0" brushRef="#br0" timeOffset="-18986.099">4259 983 15683 0 0,'0'0'946'0'0,"0"0"-370"0"0,0 0 4 0 0,0 0 300 0 0,0 0 261 0 0,0 0 95 0 0,0 0-91 0 0,38-5-179 0 0,124-17-169 0 0,217-43 1133 0 0,-102 15-4561 0 0,-255 46-1170 0 0,-9 4-4873 0 0,-8 0-2100 0 0</inkml:trace>
  <inkml:trace contextRef="#ctx0" brushRef="#br0" timeOffset="-18673.758">5394 837 5937 0 0,'0'0'3105'0'0,"0"0"-613"0"0,0 0-588 0 0,0 0-397 0 0,0 0-290 0 0,0 0-181 0 0,0 0-162 0 0,0 0-131 0 0,0 0-129 0 0,0 0-123 0 0,0 0-85 0 0,0 0-80 0 0,0 0-55 0 0,-25 22-48 0 0,-74 73-30 0 0,60-37 12 0 0,37-48-172 0 0,0-4-11 0 0,0 0 0 0 0,0 0 0 0 0,1 0 0 0 0,0 1 1 0 0,0-1-1 0 0,0 0 0 0 0,1 1 0 0 0,0-1 1 0 0,0 1-1 0 0,1-1 0 0 0,0 0 0 0 0,0 1 0 0 0,0-1 1 0 0,1 0-1 0 0,0 0 0 0 0,0 0 0 0 0,1 0 0 0 0,-1 0 1 0 0,1 0-1 0 0,1-1 0 0 0,-1 1 0 0 0,1-1 0 0 0,0 0 1 0 0,0 0-1 0 0,0 0 0 0 0,1-1 0 0 0,-1 1 1 0 0,1-1-1 0 0,0 0 0 0 0,1-1 0 0 0,-1 1 0 0 0,6 2-22 0 0,-3-2 180 0 0,1 0 0 0 0,0 0-1 0 0,0-1 1 0 0,0 0 0 0 0,0-1 0 0 0,1 0-1 0 0,-1 0 1 0 0,0-1 0 0 0,1 0-1 0 0,-1 0 1 0 0,1-1 0 0 0,0-1-1 0 0,-1 0 1 0 0,1 0 0 0 0,-1-1-1 0 0,0 0 1 0 0,0 0 0 0 0,1-1-1 0 0,-1 0 1 0 0,-1-1 0 0 0,1 0-1 0 0,-1 0 1 0 0,1-1 0 0 0,-1 0-1 0 0,0-1 1 0 0,1-1-180 0 0,-5 1 91 0 0,-1 1-1 0 0,0-1 1 0 0,-1 0-1 0 0,1 0 1 0 0,-1 0 0 0 0,0 0-1 0 0,-1 0 1 0 0,1 0-1 0 0,-1-1 1 0 0,0 1-1 0 0,-1 0 1 0 0,0-1-1 0 0,0 1 1 0 0,0 0 0 0 0,-1-1-1 0 0,0 0-90 0 0,1 0 29 0 0,-3-2-33 0 0,0-1 1 0 0,0 1-1 0 0,-1-1 1 0 0,0 1 0 0 0,-1 0-1 0 0,0 1 1 0 0,0-1-1 0 0,-1 1 1 0 0,0 0-1 0 0,-1 0 1 0 0,0 1-1 0 0,0 0 1 0 0,0 0 0 0 0,-1 1-1 0 0,0 0 1 0 0,0 0-1 0 0,0 0 1 0 0,-1 1-1 0 0,-4-1 4 0 0,5 2-169 0 0,0 0-1 0 0,-1 1 0 0 0,0-1 1 0 0,0 2-1 0 0,0 0 0 0 0,0 0 0 0 0,0 0 1 0 0,0 1-1 0 0,-1 0 0 0 0,1 1 1 0 0,0 0-1 0 0,-6 1 170 0 0,-22 23-3983 0 0,31-10-61 0 0,2 1-3568 0 0,3-7-3084 0 0</inkml:trace>
  <inkml:trace contextRef="#ctx0" brushRef="#br0" timeOffset="-18393.721">5781 1107 5881 0 0,'0'0'2387'0'0,"0"0"-245"0"0,0 0-72 0 0,0 0-55 0 0,0 0-90 0 0,0 0-192 0 0,0 0-284 0 0,0 0-284 0 0,0 0-179 0 0,0 0-81 0 0,0 0-17 0 0,0 0 21 0 0,0 0 0 0 0,-5 9-66 0 0,4-6-720 0 0,-14 25 353 0 0,8-24-93 0 0,7-22 210 0 0,7-17-380 0 0,2 0 0 0 0,1 1-1 0 0,2 0 1 0 0,1 1 0 0 0,1 0 0 0 0,2 1 0 0 0,2-1-213 0 0,106-135-70 0 0,-124 167 36 0 0,0 0-1 0 0,0 1 0 0 0,1-1 1 0 0,-1 0-1 0 0,0 1 0 0 0,1-1 0 0 0,-1 0 1 0 0,0 1-1 0 0,1-1 0 0 0,-1 1 1 0 0,1-1-1 0 0,-1 1 0 0 0,0-1 1 0 0,1 1-1 0 0,-1-1 0 0 0,1 1 1 0 0,0 0-1 0 0,-1-1 0 0 0,1 1 1 0 0,-1 0-1 0 0,1-1 0 0 0,0 1 1 0 0,-1 0-1 0 0,1 0 0 0 0,0-1 1 0 0,-1 1-1 0 0,1 0 0 0 0,0 0 1 0 0,-1 0-1 0 0,1 0 0 0 0,0 0 1 0 0,-1 0-1 0 0,1 0 0 0 0,0 0 0 0 0,-1 0 1 0 0,1 0-1 0 0,0 1 0 0 0,-1-1 1 0 0,1 0-1 0 0,0 0 0 0 0,-1 1 1 0 0,1-1-1 0 0,-1 0 0 0 0,1 1 1 0 0,-1-1-1 0 0,1 0 0 0 0,0 1 1 0 0,-1-1-1 0 0,1 1 0 0 0,-1-1 1 0 0,0 1-1 0 0,1-1 0 0 0,-1 1 1 0 0,1 0-1 0 0,-1-1 0 0 0,0 1 1 0 0,1-1-1 0 0,-1 1 0 0 0,0 0 1 0 0,0-1-1 0 0,1 2 35 0 0,4 26-8671 0 0,-5-19-3512 0 0</inkml:trace>
  <inkml:trace contextRef="#ctx0" brushRef="#br0" timeOffset="9447.081">86 2189 0 0 0,'0'0'761'0'0,"0"0"612"0"0,0 0 275 0 0,0 0 71 0 0,0 0-53 0 0,0 0-83 0 0,0 0-9 0 0,-4-6-34 0 0,-11-20-46 0 0,9 14 8938 0 0,7 16-7581 0 0,0 2-3553 0 0,7 82 1875 0 0,-7-74-1130 0 0,-1 1 0 0 0,-1 0-1 0 0,0 0 1 0 0,0 0-1 0 0,-2-1 1 0 0,0 1-1 0 0,0-1 1 0 0,-2 1 0 0 0,0-1-1 0 0,0-1 1 0 0,-1 1-1 0 0,-1-1 1 0 0,-5 9-43 0 0,3-9 298 0 0,0 0-1761 0 0,11-32-773 0 0,12-29-1520 0 0,-5 21-568 0 0,-2 1-3814 0 0,-5 12 91 0 0</inkml:trace>
  <inkml:trace contextRef="#ctx0" brushRef="#br0" timeOffset="9683.126">69 1588 7314 0 0,'0'0'4242'0'0,"0"0"-1458"0"0,0 0-730 0 0,0 0-296 0 0,0 0-255 0 0,0 0-235 0 0,0 0-242 0 0,0 0-246 0 0,0 0-253 0 0,0 0-221 0 0,0 0-163 0 0,0 0-115 0 0,-11-6-49 0 0,-34-15-5 0 0,44 22 5 0 0,-1 0 0 0 0,1 1 0 0 0,0-1 0 0 0,0 0 0 0 0,0 1 0 0 0,0-1 0 0 0,1 0 0 0 0,-1 1 0 0 0,0-1 0 0 0,1 1-1 0 0,-1-1 1 0 0,0 1 0 0 0,1 0 0 0 0,0-1 0 0 0,-1 1 0 0 0,1-1 0 0 0,0 1 0 0 0,0 0 0 0 0,0-1 0 0 0,0 1 0 0 0,0 0-1 0 0,0-1 1 0 0,1 1 0 0 0,-1-1 0 0 0,1 1 0 0 0,-1-1 0 0 0,1 1 0 0 0,-1 0 0 0 0,1-1 0 0 0,0 0 0 0 0,-1 1 0 0 0,2 0 21 0 0,36 35-1881 0 0,-8-18-5996 0 0,-27-18 6312 0 0,5 4-9396 0 0</inkml:trace>
  <inkml:trace contextRef="#ctx0" brushRef="#br0" timeOffset="13920.738">441 2062 0 0 0,'0'0'1019'0'0,"0"0"148"0"0,0 0 76 0 0,0 0 32 0 0,4-7 44 0 0,21-32 1455 0 0,-20 35 6167 0 0,-6 8-5058 0 0,-11 23-4373 0 0,10-23 1382 0 0,-48 100 135 0 0,-39 192-641 0 0,76-258-352 0 0,13-37-15 0 0,0-1 18 0 0,0 0 13 0 0,0 0 15 0 0,0 0 22 0 0,0-28 361 0 0,9-1-436 0 0,1 0-1 0 0,2 0 1 0 0,0 1 0 0 0,2 0-1 0 0,1 1 1 0 0,5-5-12 0 0,-8 11 11 0 0,57-101 163 0 0,-49 194 346 0 0,30 91-444 0 0,7-64-48 0 0,-56-98-12 0 0,1 0 0 0 0,0 0 0 0 0,-1 0 0 0 0,1 0 0 0 0,0 0 1 0 0,-1 0-1 0 0,1-1 0 0 0,0 1 0 0 0,0 0 0 0 0,0-1 0 0 0,-1 0 0 0 0,1 1 1 0 0,0-1-1 0 0,0 0 0 0 0,0 0 0 0 0,0 0 0 0 0,0 0 0 0 0,0 0 1 0 0,-1 0-1 0 0,1-1 0 0 0,0 1 0 0 0,0-1 0 0 0,0 1 0 0 0,0-1 0 0 0,-1 0 1 0 0,1 0-1 0 0,0 1 0 0 0,-1-1 0 0 0,1 0 0 0 0,0-1 0 0 0,-1 1 0 0 0,0 0 1 0 0,1 0-1 0 0,-1-1 0 0 0,0 1 0 0 0,1-1 0 0 0,-1 1 0 0 0,0-1-16 0 0,39-66 1046 0 0,-28 28-799 0 0,-2 0 0 0 0,-1 0 0 0 0,-3-1 0 0 0,-1 0 0 0 0,-2 0 0 0 0,-2 0 0 0 0,-1-8-247 0 0,0 48-41 0 0,0 1-31 0 0,0 0-63 0 0,0 0-73 0 0,0 0-104 0 0,19 0-3282 0 0,1 0-5186 0 0,-13 0-3064 0 0</inkml:trace>
  <inkml:trace contextRef="#ctx0" brushRef="#br0" timeOffset="14417.299">1227 1588 5145 0 0,'0'0'2294'0'0,"0"0"-308"0"0,0 0-217 0 0,0 0 22 0 0,0 0 8 0 0,0 0-50 0 0,0 0-221 0 0,0 0-344 0 0,0 0-326 0 0,0 0-257 0 0,0 0-128 0 0,0 0-36 0 0,0 0 3 0 0,-4-2 7 0 0,0-2-351 0 0,4 5-71 0 0,0-1 0 0 0,0 0 0 0 0,1 1 0 0 0,-1-1 0 0 0,0 0-1 0 0,0 1 1 0 0,0-1 0 0 0,0 1 0 0 0,0-1 0 0 0,0 0 0 0 0,0 1-1 0 0,0-1 1 0 0,0 1 0 0 0,0-1 0 0 0,0 0 0 0 0,0 1 0 0 0,0-1-1 0 0,0 1 1 0 0,0-1 0 0 0,0 0 0 0 0,-1 1 0 0 0,1-1 0 0 0,0 1 0 0 0,0-1-1 0 0,0 0 1 0 0,-1 1 0 0 0,1-1 0 0 0,0 0 0 0 0,0 0 0 0 0,-1 1-1 0 0,1-1 1 0 0,0 0 0 0 0,-1 1 0 0 0,1-1 0 0 0,0 0 0 0 0,-1 0-1 0 0,1 0 1 0 0,0 1 0 0 0,-1-1 0 0 0,1 0 0 0 0,0 0 0 0 0,-1 0-1 0 0,1 0 1 0 0,-1 0 0 0 0,1 0 0 0 0,0 0 0 0 0,-1 0 0 0 0,1 0 0 0 0,-1 0-1 0 0,1 0 1 0 0,0 0 0 0 0,-1 0 0 0 0,1 0 0 0 0,-1 0 0 0 0,1 0-1 0 0,0 0 1 0 0,-1 0 0 0 0,1-1 0 0 0,0 1 0 0 0,-1 0 0 0 0,1 0-1 0 0,0 0 1 0 0,-1-1 0 0 0,1 1 0 0 0,0 0 0 0 0,-1-1 0 0 0,1 1 0 0 0,0 0-25 0 0,-6 45 862 0 0,2 1 1 0 0,2 0 0 0 0,2 0 0 0 0,6 42-863 0 0,0 49 297 0 0,-7-94-267 0 0,-1 0 0 0 0,-1 0-1 0 0,-3-1 1 0 0,-2 1 0 0 0,-1-1 0 0 0,-3-1-1 0 0,-6 15-29 0 0,9-24-1696 0 0,12-90-2219 0 0,-1 29 226 0 0,-1 1-5481 0 0,-1 19-603 0 0</inkml:trace>
  <inkml:trace contextRef="#ctx0" brushRef="#br0" timeOffset="14687.342">880 2093 4081 0 0,'0'0'2966'0'0,"0"0"-294"0"0,0 0-331 0 0,0 0-261 0 0,0 0-269 0 0,0 0-276 0 0,0 0-310 0 0,0 0-312 0 0,0 0-241 0 0,0 0-96 0 0,0 0-29 0 0,0 0-7 0 0,4-5 3 0 0,39-22 1000 0 0,68 3 658 0 0,65-5-1461 0 0,-5 29-2579 0 0,-152-2-60 0 0,-10 1-645 0 0,1 0-3365 0 0,-6 1-5165 0 0</inkml:trace>
  <inkml:trace contextRef="#ctx0" brushRef="#br0" timeOffset="15123.994">1533 2220 824 0 0,'0'0'2445'0'0,"0"0"-345"0"0,0 0-127 0 0,0 0-89 0 0,0 0-158 0 0,0 0-127 0 0,0 0-135 0 0,0 0-192 0 0,0 0-177 0 0,0 0-177 0 0,0 0-181 0 0,33-11-139 0 0,103-34-108 0 0,-73 12 760 0 0,-60 31-1111 0 0,-1 0 0 0 0,0-1-1 0 0,0 1 1 0 0,0-1 0 0 0,0 0 0 0 0,0 0-1 0 0,0 0 1 0 0,-1 0 0 0 0,1 0 0 0 0,-1 0-1 0 0,0 0 1 0 0,0-1 0 0 0,0 1 0 0 0,-1 0-1 0 0,1-1 1 0 0,-1 1 0 0 0,0 0 0 0 0,1-1-1 0 0,-2 1 1 0 0,1 0 0 0 0,0-1 0 0 0,-1 1-1 0 0,1 0 1 0 0,-2-4-139 0 0,0 5 18 0 0,0 0 0 0 0,-1 1 0 0 0,1-1 0 0 0,0 0 0 0 0,-1 1 0 0 0,1-1 0 0 0,-1 1 0 0 0,0 0 0 0 0,0 0 1 0 0,1 0-1 0 0,-1 0 0 0 0,0 1 0 0 0,0-1 0 0 0,0 1 0 0 0,0 0 0 0 0,1 0 0 0 0,-1 0 0 0 0,0 0 0 0 0,0 0 0 0 0,0 0 0 0 0,0 1 0 0 0,-1 0-18 0 0,-9-1-41 0 0,-1 3 26 0 0,-1 0-1 0 0,1 1 0 0 0,0 1 1 0 0,0 0-1 0 0,1 1 0 0 0,0 0 1 0 0,0 1-1 0 0,0 1 0 0 0,1 0 1 0 0,0 1-1 0 0,0 0 1 0 0,1 1-1 0 0,0 0 0 0 0,1 0 1 0 0,0 1-1 0 0,1 1 0 0 0,0 0 1 0 0,0 0 15 0 0,6-8 1 0 0,0 0 0 0 0,1 1 0 0 0,-1-1 0 0 0,1 0 0 0 0,0 1 0 0 0,0-1 0 0 0,0 1 0 0 0,1 0 0 0 0,-1 0 0 0 0,1 0 0 0 0,0-1 0 0 0,1 1 0 0 0,-1 0 0 0 0,1 0 0 0 0,0 0 1 0 0,0 0-1 0 0,1 0 0 0 0,-1 0 0 0 0,1 0 0 0 0,0 0 0 0 0,1 0 0 0 0,-1 0 0 0 0,1-1 0 0 0,0 1 0 0 0,0-1 0 0 0,0 1 0 0 0,1-1 0 0 0,1 3-1 0 0,5 0-57 0 0,0-1-1 0 0,0 0 1 0 0,0 0-1 0 0,0-1 1 0 0,1-1-1 0 0,0 0 1 0 0,0 0 0 0 0,0-1-1 0 0,1 0 1 0 0,-1 0-1 0 0,1-1 1 0 0,-1-1-1 0 0,1 0 1 0 0,0 0-1 0 0,-1-1 1 0 0,1-1 0 0 0,0 0-1 0 0,-1 0 1 0 0,1-1-1 0 0,-1 0 1 0 0,1-1-1 0 0,-1 0 1 0 0,0 0-1 0 0,0-1 1 0 0,0-1 0 0 0,-1 0-1 0 0,8-4 58 0 0,16-11-2619 0 0,-4 2-6102 0 0,-18 9-2197 0 0</inkml:trace>
  <inkml:trace contextRef="#ctx0" brushRef="#br0" timeOffset="16200.912">2165 2008 1496 0 0,'0'0'3513'0'0,"0"0"-1455"0"0,0 0-419 0 0,0 0-17 0 0,0 0-14 0 0,0 0-30 0 0,0 0-109 0 0,0 0-198 0 0,0 0-232 0 0,0 0-256 0 0,0 0-186 0 0,0 0-77 0 0,0 0-22 0 0,-5 0-10 0 0,1 0-519 0 0,-1 0 255 0 0,0-1 0 0 0,0 1 0 0 0,0 0 0 0 0,-1 1 0 0 0,1-1 1 0 0,0 1-1 0 0,0 0 0 0 0,0 0 0 0 0,0 1 0 0 0,0 0 0 0 0,0 0 1 0 0,1 0-1 0 0,-1 0 0 0 0,1 1 0 0 0,-1-1 0 0 0,1 1 0 0 0,-4 3-224 0 0,-17 21 139 0 0,17-20-121 0 0,1 1 1 0 0,0 0-1 0 0,0 0 0 0 0,0 1 0 0 0,1 0 1 0 0,0 0-1 0 0,1 1 0 0 0,0-1 0 0 0,-3 10-18 0 0,0 4-1 0 0,-4 50-44 0 0,14-71 65 0 0,1 1 0 0 0,0-1 0 0 0,-1 0 0 0 0,1 0 0 0 0,0-1 0 0 0,0 1 0 0 0,1-1 0 0 0,-1 1 0 0 0,0-1 0 0 0,0 0 0 0 0,1 0 0 0 0,-1-1 0 0 0,1 1 0 0 0,-1 0 0 0 0,0-1 0 0 0,1 0 0 0 0,-1 0 0 0 0,1 0 0 0 0,-1-1 1 0 0,1 1-1 0 0,-1-1 0 0 0,0 1 0 0 0,1-1 0 0 0,-1 0 0 0 0,0-1 0 0 0,1 1 0 0 0,-1 0 0 0 0,0-1-20 0 0,19-9 153 0 0,-1-1 0 0 0,0 0 0 0 0,-2-2 1 0 0,1 0-1 0 0,-2-1 0 0 0,2-3-153 0 0,103-128 697 0 0,-119 211-518 0 0,12 174-140 0 0,-14-186-66 0 0,-3 0 1 0 0,-2 0 0 0 0,-2 0 0 0 0,-2 0-1 0 0,-3-1 1 0 0,-2 0 0 0 0,-18 49 26 0 0,26-90-11 0 0,-1 0 0 0 0,0 0 0 0 0,-1-1 0 0 0,0 1 0 0 0,-1-1 0 0 0,0-1 0 0 0,-1 1 0 0 0,0-1 0 0 0,0-1 0 0 0,-1 1 0 0 0,0-1 0 0 0,0-1 0 0 0,-1 0 0 0 0,0 0 0 0 0,0-1 0 0 0,-1 0 0 0 0,-5 1 11 0 0,15-6-9 0 0,0-1 0 0 0,0 0 0 0 0,0 0 1 0 0,0 0-1 0 0,0 0 0 0 0,0-1 0 0 0,0 1 0 0 0,0 0 0 0 0,0 0 0 0 0,0-1 1 0 0,0 1-1 0 0,0 0 0 0 0,0-1 0 0 0,0 1 0 0 0,0-1 0 0 0,0 1 1 0 0,0-1-1 0 0,0 0 0 0 0,0 1 0 0 0,0-1 0 0 0,0 0 0 0 0,1 0 0 0 0,-1 1 1 0 0,0-1-1 0 0,1 0 0 0 0,-1 0 0 0 0,1 0 0 0 0,-1 0 0 0 0,1 0 0 0 0,-1 0 1 0 0,1 0-1 0 0,-1 0 0 0 0,1 0 0 0 0,0 0 0 0 0,0 0 0 0 0,-1 0 1 0 0,1 0-1 0 0,0-1 0 0 0,0 1 0 0 0,0 0 0 0 0,0 0 0 0 0,1 0 0 0 0,-1 0 1 0 0,0 0-1 0 0,0 0 0 0 0,1 0 0 0 0,-1 0 0 0 0,0 0 0 0 0,1 0 0 0 0,-1 0 1 0 0,1 0-1 0 0,0-1 9 0 0,0-12-13 0 0,1 2 18 0 0,0 1 0 0 0,1-1 0 0 0,1 1 0 0 0,0 0 0 0 0,1-1 1 0 0,0 2-1 0 0,0-1 0 0 0,1 1 0 0 0,1 0 0 0 0,0 0 1 0 0,0 0-1 0 0,0 1 0 0 0,10-8-5 0 0,7-13 41 0 0,273-373 144 0 0,-282 382-170 0 0,0 0 1 0 0,-2-1 0 0 0,0 0-1 0 0,-2-1 1 0 0,0 0-1 0 0,-1-1 1 0 0,-2 0 0 0 0,0-1-1 0 0,-2 0 1 0 0,-1 0-1 0 0,-1 0 1 0 0,0 0 0 0 0,-2-17-16 0 0,-2 41 6 0 0,0 0 0 0 0,0-1-1 0 0,0 1 1 0 0,0-1 0 0 0,0 1 0 0 0,0 0 0 0 0,-1-1 0 0 0,1 1 0 0 0,-1 0 0 0 0,1 0 0 0 0,-1-1 0 0 0,1 1 0 0 0,-1 0 0 0 0,0 0 0 0 0,0-1 0 0 0,1 1 0 0 0,-1 0 0 0 0,0 0 0 0 0,0 0 0 0 0,0 0 0 0 0,0 0 0 0 0,0 1-1 0 0,0-1 1 0 0,-1 0 0 0 0,1 0 0 0 0,0 1 0 0 0,0-1 0 0 0,-1 0 0 0 0,1 1 0 0 0,0 0 0 0 0,0-1 0 0 0,-1 1 0 0 0,1 0 0 0 0,-1-1 0 0 0,1 1 0 0 0,0 0 0 0 0,-1 0 0 0 0,1 0 0 0 0,0 0 0 0 0,-1 0 0 0 0,1 1 0 0 0,-1-1 0 0 0,1 0-1 0 0,0 1 1 0 0,-1-1-6 0 0,-57 28-43 0 0,46-20 43 0 0,1 1 0 0 0,0 0 0 0 0,0 1 0 0 0,1 0 0 0 0,0 1 0 0 0,1 0 0 0 0,1 1 0 0 0,-1 0 0 0 0,2 1 0 0 0,0-1 0 0 0,0 2 0 0 0,0 1 0 0 0,8-13-1 0 0,-1-1 1 0 0,1 0 0 0 0,0 1-1 0 0,-1-1 1 0 0,1 1 0 0 0,0-1 0 0 0,0 1-1 0 0,0-1 1 0 0,0 0 0 0 0,0 1-1 0 0,1-1 1 0 0,-1 1 0 0 0,0-1 0 0 0,1 1-1 0 0,-1-1 1 0 0,1 0 0 0 0,-1 1-1 0 0,1-1 1 0 0,-1 0 0 0 0,1 0 0 0 0,0 1-1 0 0,0-1 1 0 0,0 0 0 0 0,0 0-1 0 0,0 0 1 0 0,0 0 0 0 0,0 0-1 0 0,0 0 1 0 0,0 0 0 0 0,0 0 0 0 0,0-1-1 0 0,1 1 1 0 0,-1 0 0 0 0,0-1-1 0 0,1 1 1 0 0,-1-1 0 0 0,0 1 0 0 0,1-1-1 0 0,-1 0 1 0 0,1 0 0 0 0,-1 1-1 0 0,0-1 1 0 0,1 0 0 0 0,-1 0-1 0 0,1 0 1 0 0,-1 0 0 0 0,1-1 0 0 0,0 1 0 0 0,74-6 103 0 0,134-39 10 0 0,-208 46-102 0 0,1 1-1 0 0,-1-1 0 0 0,0 1 0 0 0,0 0 0 0 0,0 0 0 0 0,0 0 0 0 0,0 0 1 0 0,0 0-1 0 0,-1 1 0 0 0,1-1 0 0 0,-1 1 0 0 0,1-1 0 0 0,-1 1 1 0 0,0-1-1 0 0,0 1 0 0 0,0-1 0 0 0,0 1 0 0 0,-1 0 0 0 0,1 0 1 0 0,-1 0-1 0 0,1-1 0 0 0,-1 1 0 0 0,0 0 0 0 0,0 0 0 0 0,0 0 1 0 0,-1-1-1 0 0,1 1 0 0 0,-1 0 0 0 0,1 0 0 0 0,-1-1 0 0 0,-1 2-10 0 0,2 9 37 0 0,-29 184 269 0 0,29-197-360 0 0,0 1 0 0 0,0 0-1 0 0,1-1 1 0 0,-1 1 0 0 0,0 0 0 0 0,0-1 0 0 0,0 1 0 0 0,1 0 0 0 0,-1-1 0 0 0,0 1 0 0 0,1-1-1 0 0,-1 1 1 0 0,1-1 0 0 0,-1 1 0 0 0,0-1 0 0 0,1 1 0 0 0,-1-1 0 0 0,1 1 0 0 0,0-1-1 0 0,-1 1 1 0 0,1-1 0 0 0,-1 0 0 0 0,1 1 0 0 0,-1-1 0 0 0,1 0 0 0 0,0 0 0 0 0,-1 1-1 0 0,1-1 1 0 0,0 0 0 0 0,-1 0 0 0 0,1 0 0 0 0,0 0 0 0 0,-1 0 0 0 0,1 0 0 0 0,0 0-1 0 0,0 0 1 0 0,-1 0 0 0 0,1 0 0 0 0,0 0 0 0 0,-1 0 0 0 0,1-1 0 0 0,0 1 0 0 0,-1 0 0 0 0,1 0-1 0 0,-1-1 1 0 0,1 1 0 0 0,0 0 0 0 0,-1-1 0 0 0,1 1 0 0 0,-1-1 0 0 0,1 1 0 0 0,-1-1-1 0 0,1 1 1 0 0,-1-1 0 0 0,1 1 54 0 0,21-15-9496 0 0,-15 10-808 0 0</inkml:trace>
  <inkml:trace contextRef="#ctx0" brushRef="#br0" timeOffset="16936.605">3163 2058 10402 0 0,'0'0'2582'0'0,"0"0"-492"0"0,0 0-292 0 0,0 0-253 0 0,0 0-240 0 0,0 0-187 0 0,0 0-196 0 0,0 0-171 0 0,0 0-159 0 0,0 0-125 0 0,0 0-107 0 0,0 0-99 0 0,-33 26-74 0 0,-104 81-50 0 0,67-36 69 0 0,66-66-198 0 0,1-1 1 0 0,-1 1-1 0 0,1-1 1 0 0,0 1-1 0 0,0 0 0 0 0,1 0 1 0 0,-1 1-1 0 0,1-1 1 0 0,0 0-1 0 0,1 1 1 0 0,-1-1-1 0 0,1 1 1 0 0,0 0-1 0 0,0-1 1 0 0,1 1-1 0 0,0 0 1 0 0,0 4-9 0 0,2-8-4 0 0,0 0 1 0 0,0 0 0 0 0,0 0-1 0 0,1 0 1 0 0,-1 0-1 0 0,1-1 1 0 0,-1 1 0 0 0,1-1-1 0 0,-1 0 1 0 0,1 0 0 0 0,0 0-1 0 0,0 0 1 0 0,-1 0 0 0 0,1-1-1 0 0,0 1 1 0 0,0-1-1 0 0,0 0 1 0 0,0 0 0 0 0,0 0-1 0 0,-1 0 1 0 0,1 0 0 0 0,0-1-1 0 0,3 0 4 0 0,12-4 26 0 0,1 0 1 0 0,0-2-1 0 0,-1 0 0 0 0,0-1 0 0 0,-1-1 0 0 0,0 0 0 0 0,0-1 0 0 0,-1-1 0 0 0,0-1 0 0 0,-1 0 1 0 0,-1-1-1 0 0,12-13-26 0 0,58-43 36 0 0,-84 69-38 0 0,0 0 0 0 0,0 1 0 0 0,0-1 0 0 0,0 0 0 0 0,0 0 0 0 0,0 1 0 0 0,0-1 0 0 0,0 0 0 0 0,0 0 0 0 0,0 1 0 0 0,0-1 0 0 0,0 0 0 0 0,0 1 0 0 0,0-1 0 0 0,0 0 0 0 0,0 0 0 0 0,1 1 0 0 0,-1-1 0 0 0,0 0 0 0 0,0 0 0 0 0,0 1-1 0 0,0-1 1 0 0,1 0 0 0 0,-1 0 0 0 0,0 0 0 0 0,0 1 0 0 0,0-1 0 0 0,1 0 0 0 0,-1 0 0 0 0,0 0 0 0 0,0 0 0 0 0,1 1 0 0 0,-1-1 0 0 0,0 0 0 0 0,0 0 0 0 0,1 0 0 0 0,-1 0 0 0 0,0 0 0 0 0,1 0 0 0 0,-1 0 0 0 0,0 0 0 0 0,0 0 0 0 0,1 0 0 0 0,-1 0 0 0 0,0 0 0 0 0,0 0 0 0 0,1 0 0 0 0,-1 0 0 0 0,0 0 0 0 0,1 0 0 0 0,-1 0 0 0 0,0 0 0 0 0,0-1 0 0 0,1 1 0 0 0,-1 0 0 0 0,0 0 0 0 0,0 0 0 0 0,1 0 0 0 0,-1-1 2 0 0,-1 11 19 0 0,-8 101 15 0 0,9-108-41 0 0,0 1 0 0 0,0 0 0 0 0,0-1-1 0 0,0 1 1 0 0,1-1 0 0 0,0 1 0 0 0,0-1-1 0 0,0 1 1 0 0,0-1 0 0 0,0 1 0 0 0,1-1-1 0 0,-1 0 1 0 0,1 0 0 0 0,0 0 0 0 0,0 0 0 0 0,0 0-1 0 0,1 0 1 0 0,-1 0 0 0 0,0-1 0 0 0,1 1-1 0 0,0-1 1 0 0,0 0 0 0 0,0 0 0 0 0,0 0-1 0 0,0 0 1 0 0,0 0 0 0 0,0-1 0 0 0,3 2 7 0 0,71 1 28 0 0,-68-6-10 0 0,1 0 1 0 0,-1-1-1 0 0,0 0 1 0 0,1-1-1 0 0,-2 0 1 0 0,1-1-1 0 0,0 0 1 0 0,-1 0-1 0 0,0 0 1 0 0,0-1-1 0 0,5-6-18 0 0,9-4 82 0 0,2-4-11 0 0,0-1-1 0 0,-2-1 1 0 0,0-1-1 0 0,-2 0 1 0 0,-1-2 0 0 0,0 0-1 0 0,-2-2 1 0 0,-1 0-1 0 0,-2 0 1 0 0,0-1 0 0 0,-2-1-1 0 0,-1-1 1 0 0,-1 1-1 0 0,-1-1 1 0 0,-1-5-71 0 0,2-10-35 0 0,-2 0 0 0 0,-2-1-1 0 0,-2 1 1 0 0,-2-1 0 0 0,-4-45 35 0 0,2 83-1 0 0,-1 0 0 0 0,0 0 1 0 0,0 1-1 0 0,0-1 0 0 0,-1 0 0 0 0,0 1 1 0 0,-1-1-1 0 0,0 1 0 0 0,0 0 0 0 0,0 0 0 0 0,-1 0 1 0 0,0 0-1 0 0,0 1 0 0 0,-1 0 0 0 0,0-1 1 0 0,0 1-1 0 0,0 1 0 0 0,-1-1 0 0 0,-1 0 1 0 0,5 5-4 0 0,-1 0-1 0 0,1 0 0 0 0,-1 0 0 0 0,1 0 1 0 0,-1 0-1 0 0,1 1 0 0 0,-1-1 1 0 0,1 1-1 0 0,-1-1 0 0 0,0 1 1 0 0,1 0-1 0 0,-1 0 0 0 0,0 1 1 0 0,1-1-1 0 0,-1 0 0 0 0,1 1 0 0 0,-1-1 1 0 0,1 1-1 0 0,-1 0 0 0 0,1 0 1 0 0,-1 0-1 0 0,1 0 0 0 0,0 1 1 0 0,-1-1-1 0 0,1 1 0 0 0,0-1 1 0 0,0 1-1 0 0,0 0 0 0 0,0-1 0 0 0,0 1 1 0 0,1 0-1 0 0,-1 0 0 0 0,0 1 1 0 0,1-1-1 0 0,0 0 0 0 0,-1 1 5 0 0,-35 89 64 0 0,29-45 97 0 0,3 1 1 0 0,1-1-1 0 0,3 1 0 0 0,3 21-161 0 0,-2 0 170 0 0,1-32-111 0 0,2 0 0 0 0,1-1 0 0 0,1 1 0 0 0,2-1 0 0 0,2 0 0 0 0,1-1 1 0 0,2 0-1 0 0,2-1 0 0 0,0 0 0 0 0,3-1 0 0 0,0-1 0 0 0,13 16-59 0 0,22 17-353 0 0,-54-85-4299 0 0,-10 2-2855 0 0,9 10-2123 0 0</inkml:trace>
  <inkml:trace contextRef="#ctx0" brushRef="#br0" timeOffset="17188.577">3369 1885 15579 0 0,'0'0'1525'0'0,"0"0"-673"0"0,0 0-344 0 0,0 0 3 0 0,0 0 176 0 0,0 0 177 0 0,0 0 60 0 0,0 0-59 0 0,0 0-138 0 0,0 0-153 0 0,0 0-129 0 0,0 0-98 0 0,35 4-80 0 0,110 11-73 0 0,-36-20-5 0 0,-82-1-180 0 0,108-12-1019 0 0,-106 17-3583 0 0,0 0-4298 0 0,-24 1-1682 0 0</inkml:trace>
  <inkml:trace contextRef="#ctx0" brushRef="#br0" timeOffset="17599.922">4045 2131 3921 0 0,'0'0'1888'0'0,"0"0"-282"0"0,0 0-30 0 0,0 0 97 0 0,0 0 55 0 0,0 0 35 0 0,0 0-112 0 0,0 0-167 0 0,0 0-166 0 0,0 0-187 0 0,0 0-122 0 0,0 0-92 0 0,0 0-77 0 0,29 6-67 0 0,90 15-51 0 0,-116-20-676 0 0,0 0 1 0 0,0 0 0 0 0,0-1-1 0 0,0 1 1 0 0,0-1-1 0 0,0 0 1 0 0,0 0-1 0 0,0 0 1 0 0,0-1 0 0 0,0 1-1 0 0,0-1 1 0 0,0 1-1 0 0,0-1 1 0 0,-1 0-1 0 0,1 0 1 0 0,0 0 0 0 0,0 0-1 0 0,-1-1 1 0 0,1 1-1 0 0,-1-1 1 0 0,1 0-1 0 0,0 0-46 0 0,6-5 205 0 0,3 2-70 0 0,-1-1 0 0 0,0 0 0 0 0,1 0 0 0 0,-2-2 0 0 0,1 1-1 0 0,-1-1 1 0 0,-1-1 0 0 0,1 0 0 0 0,-1 0 0 0 0,-1 0-1 0 0,0-2 1 0 0,0 1 0 0 0,-1-1 0 0 0,0 0 0 0 0,-1 0 0 0 0,0 0-1 0 0,-1-1 1 0 0,0 0 0 0 0,-1 0 0 0 0,0-1 0 0 0,1-9-135 0 0,-5 19 1 0 0,0 1 0 0 0,-1-1 1 0 0,1 1-1 0 0,-1-1 0 0 0,0 1 1 0 0,1 0-1 0 0,-1-1 1 0 0,0 1-1 0 0,-1 0 0 0 0,1-1 1 0 0,0 1-1 0 0,0 0 0 0 0,-1 0 1 0 0,0 0-1 0 0,1 0 0 0 0,-1 1 1 0 0,0-1-1 0 0,0 0 1 0 0,0 1-1 0 0,0-1 0 0 0,0 1 1 0 0,0-1-1 0 0,0 1 0 0 0,0 0 1 0 0,-1 0-1 0 0,1 0 0 0 0,0 0 1 0 0,-1 1-1 0 0,1-1 1 0 0,-1 1-1 0 0,1-1 0 0 0,-1 1 1 0 0,1 0-1 0 0,-1 0 0 0 0,-1 0-1 0 0,-90 12-141 0 0,75-3 129 0 0,1 0 0 0 0,0 2 0 0 0,1 0-1 0 0,0 1 1 0 0,1 1 0 0 0,0 0 0 0 0,1 1-1 0 0,0 1 1 0 0,2 0 0 0 0,-1 1 0 0 0,2 1-1 0 0,0 0 1 0 0,1 0 0 0 0,1 1 0 0 0,1 0-1 0 0,0 1 1 0 0,-3 14 12 0 0,8-24-2 0 0,1 0 1 0 0,0 0-1 0 0,1 1 0 0 0,0-1 0 0 0,0 1 0 0 0,1 0 0 0 0,0-1 1 0 0,1 1-1 0 0,0 0 0 0 0,1 0 0 0 0,0-1 0 0 0,0 1 0 0 0,1-1 1 0 0,0 1-1 0 0,1-1 0 0 0,2 7 2 0 0,1-7-2 0 0,0-1 0 0 0,1 0 1 0 0,-1-1-1 0 0,2 0 0 0 0,-1 0 0 0 0,1 0 1 0 0,0-1-1 0 0,0 0 0 0 0,1-1 0 0 0,-1 1 1 0 0,1-2-1 0 0,0 1 0 0 0,1-1 0 0 0,-1-1 1 0 0,1 0-1 0 0,0 0 0 0 0,0-1 0 0 0,2 0 2 0 0,16 2-5 0 0,-1-1 0 0 0,1-1 1 0 0,0-2-1 0 0,0 0 0 0 0,0-2 0 0 0,2-2 5 0 0,55-16-978 0 0,-51 8-4922 0 0,-17 6 296 0 0,-2 2-7230 0 0</inkml:trace>
  <inkml:trace contextRef="#ctx0" brushRef="#br0" timeOffset="21220.86">5548 1700 0 0 0,'0'0'180'0'0,"0"0"718"0"0,0 0 312 0 0,0 0 145 0 0,0 0 110 0 0,0 0 62 0 0,0 0 20 0 0,0 0 22 0 0,0 0 20 0 0,-3-6-32 0 0,-2-1-947 0 0,-8-22 2951 0 0,8 15 3254 0 0,6 32-2861 0 0,1 6-4189 0 0,-10 337 1072 0 0,-7-96-519 0 0,-5-150-284 0 0,18-102 183 0 0,0-4-1297 0 0,-3-22-869 0 0,-4-24-3453 0 0,4 13-5333 0 0,3 15 893 0 0</inkml:trace>
  <inkml:trace contextRef="#ctx0" brushRef="#br0" timeOffset="21541.923">5172 2116 3465 0 0,'0'0'2575'0'0,"0"0"-488"0"0,0 0-368 0 0,0 0-36 0 0,0 0 62 0 0,0 0-25 0 0,0 0-185 0 0,0 0-278 0 0,0 0-238 0 0,0 0-138 0 0,0 0-57 0 0,0 0-37 0 0,0 0-31 0 0,18-12-41 0 0,57-39-34 0 0,80-13 1806 0 0,-132 56-2386 0 0,0 2 1 0 0,0 1-1 0 0,0 0 0 0 0,0 2 0 0 0,1 0 0 0 0,-1 2 0 0 0,16 1-101 0 0,-21 14-781 0 0,-17-6-2677 0 0,-3 0-4567 0 0,1-7-3346 0 0</inkml:trace>
  <inkml:trace contextRef="#ctx0" brushRef="#br0" timeOffset="22153.968">5779 1673 1816 0 0,'0'0'4749'0'0,"0"0"-2492"0"0,0 0-1065 0 0,0 0-225 0 0,0 0 101 0 0,0 0 162 0 0,0 0 41 0 0,0 0-182 0 0,0 0-239 0 0,0 0-155 0 0,0 0-25 0 0,0 0 67 0 0,0 0-8 0 0,5 5-18 0 0,27 48 1361 0 0,-18 156 1281 0 0,-28 106-2739 0 0,4-188-560 0 0,39-128-58 0 0,50-76 288 0 0,-46 40-253 0 0,2 2 0 0 0,1 2 0 0 0,1 1 0 0 0,36-22-31 0 0,-72 53 2 0 0,0 0-1 0 0,0 0-1 0 0,0 0 1 0 0,0 0 0 0 0,-1 0-1 0 0,1 0 1 0 0,0 0-1 0 0,1 0 1 0 0,-1 0-1 0 0,0 1 1 0 0,0-1-1 0 0,0 0 1 0 0,0 1-1 0 0,1-1 1 0 0,-1 1 0 0 0,0-1-1 0 0,1 1 1 0 0,-1 0-1 0 0,0 0 1 0 0,1-1-1 0 0,-1 1 1 0 0,0 0-1 0 0,1 0 1 0 0,-1 0 0 0 0,0 0-1 0 0,1 1 1 0 0,-1-1-1 0 0,0 0 1 0 0,1 0-1 0 0,-1 1 1 0 0,0-1-1 0 0,0 1 1 0 0,1-1 0 0 0,-1 1-1 0 0,0 0 1 0 0,0-1-1 0 0,0 1 1 0 0,0 0-1 0 0,0 0 1 0 0,0 0-1 0 0,1 0 0 0 0,9 154 432 0 0,-35-64-160 0 0,20-64-242 0 0,4-26-45 0 0,19-9-5728 0 0,-12 4-487 0 0,-3 0-5227 0 0</inkml:trace>
  <inkml:trace contextRef="#ctx0" brushRef="#br0" timeOffset="22587.102">6396 2309 0 0 0,'0'0'1155'0'0,"0"0"979"0"0,0 0 261 0 0,0 0-96 0 0,0 0-248 0 0,0 0-212 0 0,0 0-202 0 0,0 0-213 0 0,0 0-188 0 0,0 0-193 0 0,0 0-180 0 0,0 0-148 0 0,31-7-114 0 0,99-20-42 0 0,-73 4 570 0 0,-50 15-819 0 0,-2 3-200 0 0,-1 1-1 0 0,0-1 1 0 0,0 0 0 0 0,0 0 0 0 0,-1-1-1 0 0,1 1 1 0 0,-1-1 0 0 0,-1 0 0 0 0,1 0-1 0 0,-1 0 1 0 0,0 0 0 0 0,0 0 0 0 0,-1 0-1 0 0,0 0 1 0 0,0-1 0 0 0,0 1 0 0 0,-1-1 0 0 0,0 1-1 0 0,0 0 1 0 0,-1-7-110 0 0,-2 9-3 0 0,0 1 0 0 0,0-1 0 0 0,0 1 1 0 0,0 0-1 0 0,-1 0 0 0 0,1 0 0 0 0,-1 1 0 0 0,0-1 0 0 0,0 1 0 0 0,0-1 1 0 0,0 2-1 0 0,0-1 0 0 0,0 0 0 0 0,-1 1 0 0 0,1-1 0 0 0,0 1 0 0 0,-1 0 1 0 0,1 1-1 0 0,-1-1 0 0 0,0 1 0 0 0,1 0 0 0 0,-1 0 0 0 0,1 0 0 0 0,-1 1 0 0 0,1 0 1 0 0,-1 0-1 0 0,1 0 0 0 0,-1 0 0 0 0,1 1 0 0 0,0-1 0 0 0,0 1 0 0 0,0 0 1 0 0,0 0-1 0 0,-1 1 3 0 0,-8 4 2 0 0,0 0 0 0 0,1 1 0 0 0,0 1 0 0 0,0 0 0 0 0,1 0 1 0 0,0 1-1 0 0,0 1 0 0 0,1 0 0 0 0,0 0 0 0 0,1 1 0 0 0,1 0 0 0 0,0 0 1 0 0,0 1-1 0 0,2 0 0 0 0,-1 1 0 0 0,2-1 0 0 0,0 1 0 0 0,0 1 0 0 0,1-1 1 0 0,1 0-1 0 0,0 1 0 0 0,1 0 0 0 0,1 2-2 0 0,1-14 11 0 0,1 1 0 0 0,-1 0-1 0 0,1-1 1 0 0,0 1 0 0 0,0-1 0 0 0,0 1 0 0 0,1-1 0 0 0,-1 0-1 0 0,1 1 1 0 0,0-1 0 0 0,0 0 0 0 0,0 0 0 0 0,0 0-1 0 0,1 0 1 0 0,-1 0 0 0 0,1-1 0 0 0,-1 1 0 0 0,1-1-1 0 0,0 0 1 0 0,0 0 0 0 0,0 0 0 0 0,1 0 0 0 0,-1 0 0 0 0,0 0-1 0 0,1-1 1 0 0,-1 0 0 0 0,1 0 0 0 0,-1 0 0 0 0,3 1-11 0 0,109 13 429 0 0,31-40-483 0 0,-86 5-8298 0 0,-48 18-3289 0 0</inkml:trace>
  <inkml:trace contextRef="#ctx0" brushRef="#br0" timeOffset="24359.898">7727 1966 0 0 0,'0'0'739'0'0,"0"0"466"0"0,0 0 309 0 0,0 0 237 0 0,0 0 179 0 0,0 0 45 0 0,2-3-121 0 0,0 2-1273 0 0,9-14 3169 0 0,-11 14-2609 0 0,-3-4 3962 0 0,-7-1-3370 0 0,-19 4-930 0 0,-46 12-354 0 0,14 28 198 0 0,59-33-612 0 0,0 1 1 0 0,1 0-1 0 0,0 1 0 0 0,0-1 1 0 0,0 0-1 0 0,0 0 1 0 0,1 0-1 0 0,0 1 1 0 0,1-1-1 0 0,-1 0 0 0 0,1 0 1 0 0,0 1-1 0 0,1-1 1 0 0,-1 0-1 0 0,1 0 0 0 0,1-1 1 0 0,-1 1-1 0 0,1 0 1 0 0,0-1-1 0 0,0 1 1 0 0,0-1-1 0 0,1 0 0 0 0,0 0 1 0 0,0 0-1 0 0,4 3-35 0 0,52 39 384 0 0,-55-44-350 0 0,1 0 1 0 0,-1 1-1 0 0,-1 0 0 0 0,1 0 0 0 0,0 0 0 0 0,-1 0 0 0 0,0 1 0 0 0,0 0 1 0 0,0 0-1 0 0,-1 0 0 0 0,0 0 0 0 0,0 0 0 0 0,0 1 0 0 0,0 0 0 0 0,-1-1 1 0 0,0 1-1 0 0,0 0 0 0 0,-1 0 0 0 0,1 0 0 0 0,-1 1-34 0 0,-8 39 654 0 0,-57 8-316 0 0,48-48-302 0 0,-1-1-1 0 0,0 0 1 0 0,0-1 0 0 0,0-1-1 0 0,0-1 1 0 0,-1 0-1 0 0,1-1 1 0 0,-1-1-1 0 0,-15-2-35 0 0,-24-29 41 0 0,57 6-3580 0 0,12 16-47 0 0,-4 5-2779 0 0,-2 1-5200 0 0</inkml:trace>
  <inkml:trace contextRef="#ctx0" brushRef="#br0" timeOffset="24822.109">7989 2039 5985 0 0,'0'0'2435'0'0,"0"0"-722"0"0,0 0-406 0 0,0 0-11 0 0,0 0 138 0 0,0 0 61 0 0,0 0-146 0 0,0 0-300 0 0,0 0-329 0 0,0 0-179 0 0,0 0-26 0 0,0 0 22 0 0,0 0 54 0 0,1 3 20 0 0,-7 72 1509 0 0,-4-25-1567 0 0,8-40-524 0 0,1 0 0 0 0,1 1 1 0 0,0-1-1 0 0,0 0 1 0 0,1 1-1 0 0,0-1 1 0 0,1 0-1 0 0,0 0 1 0 0,1 0-1 0 0,0 0 1 0 0,0 0-1 0 0,1-1 1 0 0,0 1-1 0 0,1-1 1 0 0,0 0-1 0 0,1 0 1 0 0,-1-1-1 0 0,2 0 1 0 0,5 7-30 0 0,-9-13 44 0 0,-1 0 1 0 0,1 0 0 0 0,-1 0-1 0 0,1-1 1 0 0,0 1 0 0 0,0-1 0 0 0,0 1-1 0 0,0-1 1 0 0,0 0 0 0 0,0 0-1 0 0,0-1 1 0 0,0 1 0 0 0,0 0 0 0 0,1-1-1 0 0,-1 0 1 0 0,0 0 0 0 0,0 0-1 0 0,0 0 1 0 0,1-1 0 0 0,-1 1-1 0 0,0-1 1 0 0,0 1 0 0 0,0-1 0 0 0,0 0-1 0 0,0-1 1 0 0,0 1 0 0 0,0 0-1 0 0,0-1 1 0 0,0 0 0 0 0,-1 1 0 0 0,1-1-1 0 0,1-2-44 0 0,76-76 1249 0 0,-73 73-1229 0 0,1-6 21 0 0,0 1 0 0 0,-1-1 0 0 0,-1-1-1 0 0,0 1 1 0 0,0-1 0 0 0,-1 0 0 0 0,-1 0 0 0 0,-1-1 0 0 0,0 1 0 0 0,0-1 0 0 0,-2 1 0 0 0,0-1 0 0 0,0 0-1 0 0,-2 0 1 0 0,0-7-41 0 0,-4 7-1179 0 0,0 21-9442 0 0,5-5 1612 0 0</inkml:trace>
  <inkml:trace contextRef="#ctx0" brushRef="#br0" timeOffset="25554.778">8453 2374 7178 0 0,'0'0'2163'0'0,"0"0"-351"0"0,0 0-116 0 0,0 0 22 0 0,0 0 4 0 0,0 0-121 0 0,0 0-256 0 0,0 0-256 0 0,0 0-219 0 0,0 0-130 0 0,0 0-103 0 0,0 0-123 0 0,0 0-67 0 0,5-11-51 0 0,33-86 795 0 0,-33 78-1116 0 0,1 0 0 0 0,1 1 0 0 0,1-1 1 0 0,0 1-1 0 0,1 1 0 0 0,1 0 1 0 0,1 0-1 0 0,0 1 0 0 0,1 0 0 0 0,1 1 1 0 0,1 0-1 0 0,0 1 0 0 0,0 1 0 0 0,2 0 1 0 0,-1 1-1 0 0,8-3-75 0 0,31-8-29 0 0,-53 24 33 0 0,1 0 1 0 0,0 0-1 0 0,-1 1 0 0 0,1-1 1 0 0,-1 1-1 0 0,0-1 1 0 0,0 1-1 0 0,1 0 1 0 0,-1-1-1 0 0,0 1 1 0 0,0 0-1 0 0,0 0 0 0 0,-1 0 1 0 0,1 0-1 0 0,0 0 1 0 0,-1 0-1 0 0,1 0 1 0 0,-1 0-1 0 0,0 0 1 0 0,1 0-1 0 0,-1 0 1 0 0,0 0-1 0 0,-1 0 0 0 0,1 0 1 0 0,0 0-1 0 0,0 0 1 0 0,-1 0-1 0 0,1 0-4 0 0,0 7 25 0 0,0 53 84 0 0,-1-49-97 0 0,1 1 1 0 0,0-1 0 0 0,0 1 0 0 0,1-1 0 0 0,1 1 0 0 0,1-1-1 0 0,0 0 1 0 0,0 0 0 0 0,6 13-13 0 0,-8-25 4 0 0,1 1 0 0 0,0-1 0 0 0,-1 1 0 0 0,1-1 0 0 0,0 0 0 0 0,0 1 0 0 0,0-1 0 0 0,0 0 0 0 0,0-1-1 0 0,0 1 1 0 0,0 0 0 0 0,1 0 0 0 0,-1-1 0 0 0,0 1 0 0 0,0-1 0 0 0,0 0 0 0 0,1 0 0 0 0,-1 0 0 0 0,0 0 0 0 0,0 0 0 0 0,1 0 0 0 0,-1 0 0 0 0,0-1 0 0 0,0 1 0 0 0,0-1 0 0 0,1 0-1 0 0,-1 0 1 0 0,0 1 0 0 0,0-1 0 0 0,0-1 0 0 0,0 1 0 0 0,-1 0 0 0 0,1 0 0 0 0,0-1 0 0 0,0 1 0 0 0,-1-1 0 0 0,1 1 0 0 0,-1-1 0 0 0,1 0 0 0 0,-1 0 0 0 0,0 0 0 0 0,1 1 0 0 0,-1-1 0 0 0,0 0-1 0 0,0-1 1 0 0,0 0-4 0 0,101-89 86 0 0,-80 75-67 0 0,80-43 47 0 0,-101 60-64 0 0,1-1 0 0 0,0 1 0 0 0,0 0 0 0 0,0 0 0 0 0,0 0 0 0 0,-1 0 0 0 0,1 0 0 0 0,0 0 0 0 0,0 0 0 0 0,0 0 0 0 0,0 1 0 0 0,-1-1 0 0 0,1 1 0 0 0,0 0 0 0 0,0-1 0 0 0,-1 1 0 0 0,1 0 0 0 0,0 0 0 0 0,-1 0 0 0 0,1 0 0 0 0,-1 0 0 0 0,1 0 0 0 0,-1 1 0 0 0,0-1 0 0 0,1 0 0 0 0,-1 1 0 0 0,0-1 0 0 0,0 1 0 0 0,0-1 0 0 0,0 1 0 0 0,0 0 0 0 0,0-1 0 0 0,-1 1 1 0 0,1 0-1 0 0,0 0-2 0 0,12 74 321 0 0,-11-59-257 0 0,23 164 667 0 0,-25-180-754 0 0,0 0 0 0 0,0 0 0 0 0,0-1-1 0 0,0 1 1 0 0,0 0 0 0 0,1 0 0 0 0,-1 0 0 0 0,0 0 0 0 0,0-1 0 0 0,1 1-1 0 0,-1 0 1 0 0,1 0 0 0 0,-1-1 0 0 0,0 1 0 0 0,1 0 0 0 0,0 0 0 0 0,-1-1 0 0 0,1 1-1 0 0,-1-1 1 0 0,1 1 0 0 0,0 0 0 0 0,-1-1 0 0 0,1 1 0 0 0,0-1 0 0 0,0 0-1 0 0,-1 1 1 0 0,1-1 0 0 0,0 0 0 0 0,0 1 0 0 0,0-1 0 0 0,-1 0 0 0 0,1 0-1 0 0,0 0 1 0 0,0 1 0 0 0,0-1 0 0 0,0 0 0 0 0,0 0 0 0 0,-1 0 0 0 0,1 0-1 0 0,0-1 1 0 0,0 1 0 0 0,0 0 0 0 0,0 0 0 0 0,-1-1 0 0 0,1 1 0 0 0,0 0-1 0 0,0-1 1 0 0,0 1 0 0 0,-1 0 0 0 0,1-1 0 0 0,0 1 0 0 0,-1-1 0 0 0,1 1-1 0 0,0-1 25 0 0,12-10-3725 0 0,-2 1-4277 0 0,-10 9 6664 0 0,4-4-10870 0 0</inkml:trace>
  <inkml:trace contextRef="#ctx0" brushRef="#br0" timeOffset="28506.947">10179 2255 0 0 0,'0'0'976'0'0,"0"0"498"0"0,0 0 336 0 0,0 0 145 0 0,0 0-48 0 0,0 0-176 0 0,0 0-211 0 0,0 0-173 0 0,0 0-120 0 0,5-7-93 0 0,16-22-74 0 0,-20 17 4441 0 0,-14 21-3835 0 0,13-9-1936 0 0,-9 10 265 0 0,1-1 0 0 0,0 1-1 0 0,0 1 1 0 0,1-1 0 0 0,0 1 0 0 0,1 1-1 0 0,0-1 1 0 0,1 1 0 0 0,0 0 0 0 0,1 0-1 0 0,1 1 1 0 0,0-1 0 0 0,0 1 0 0 0,1 0-1 0 0,1-1 1 0 0,0 1 0 0 0,1 0-1 0 0,0 0 1 0 0,1 0 0 0 0,2 10 5 0 0,-2-20 8 0 0,0 0 0 0 0,0 0 0 0 0,1 0 0 0 0,-1 0 0 0 0,1 0 0 0 0,0 0 0 0 0,0-1 0 0 0,0 1 0 0 0,0-1 0 0 0,0 0 0 0 0,0 1 0 0 0,1-1 0 0 0,-1 0-1 0 0,1 0 1 0 0,0 0 0 0 0,-1-1 0 0 0,1 1 0 0 0,0-1 0 0 0,0 1 0 0 0,0-1 0 0 0,0 0 0 0 0,0 0 0 0 0,0-1 0 0 0,0 1 0 0 0,1 0 0 0 0,-1-1 0 0 0,0 0 0 0 0,0 0 0 0 0,0 0 0 0 0,1 0 0 0 0,-1 0 0 0 0,0-1 0 0 0,0 1 0 0 0,0-1 0 0 0,0 0 0 0 0,1 0 0 0 0,-1 0 0 0 0,-1-1 0 0 0,1 1 0 0 0,0 0 0 0 0,0-1 0 0 0,0 0-8 0 0,7-4 59 0 0,0 0-1 0 0,-1 0 1 0 0,0-1 0 0 0,0 0 0 0 0,0 0 0 0 0,-1-1 0 0 0,0 0 0 0 0,-1-1 0 0 0,0 0 0 0 0,0 0 0 0 0,0-1-1 0 0,-2 1 1 0 0,1-1 0 0 0,-1-1 0 0 0,0 1 0 0 0,-1-1 0 0 0,-1 1 0 0 0,0-1 0 0 0,0 0 0 0 0,-1-1 0 0 0,0 1-1 0 0,-1 0 1 0 0,0-1 0 0 0,-1-5-59 0 0,0-1 10 0 0,1 13-31 0 0,0 0 1 0 0,0-1 0 0 0,-1 1 0 0 0,0-1 0 0 0,0 1 0 0 0,-1-1 0 0 0,0 1 0 0 0,1 0-1 0 0,-2-1 1 0 0,1 1 0 0 0,-1 0 0 0 0,1 0 0 0 0,-2 0 0 0 0,1 0 0 0 0,0 0 0 0 0,-1 0-1 0 0,0 1 1 0 0,0-1 0 0 0,0 1 0 0 0,-1 0 0 0 0,-2-3 20 0 0,-2 2-190 0 0,1 0-1 0 0,0 1 1 0 0,-1 0-1 0 0,0 1 1 0 0,0 0 0 0 0,0 0-1 0 0,0 0 1 0 0,0 1 0 0 0,-1 1-1 0 0,1-1 1 0 0,-1 1 0 0 0,1 1-1 0 0,-1-1 1 0 0,1 2 0 0 0,-4-1 190 0 0,12 0-167 0 0,0 0-41 0 0,0 0-26 0 0,27-4 24 0 0,1-6 484 0 0,0-3 1 0 0,-1 0 0 0 0,-1-2 0 0 0,0 0-1 0 0,-1-2 1 0 0,0-1 0 0 0,19-19-275 0 0,-23 20 103 0 0,-2-1-1 0 0,0-1 1 0 0,-2 0 0 0 0,0-1-1 0 0,-1-1 1 0 0,-1-1 0 0 0,-1 0-1 0 0,-1-1 1 0 0,-1 0 0 0 0,8-22-103 0 0,5-2 32 0 0,-25 886-99 0 0,7-396 28 0 0,-7-426 61 0 0,-1 1-1 0 0,0-1 1 0 0,-2 1-1 0 0,0-1 1 0 0,-1 0-1 0 0,0 0 1 0 0,-2 0-1 0 0,0-1 1 0 0,-1 0 0 0 0,0 0-1 0 0,-2 0 1 0 0,1-1-1 0 0,-2 0 1 0 0,0-1-1 0 0,-8 9-21 0 0,15-21 12 0 0,0 1 1 0 0,1-1-1 0 0,-1 0 0 0 0,0 0 0 0 0,0 0 1 0 0,-1 0-1 0 0,1 0 0 0 0,0-1 1 0 0,-1 1-1 0 0,1-1 0 0 0,-1 0 0 0 0,1 0 1 0 0,-1 0-1 0 0,1 0 0 0 0,-1-1 0 0 0,0 0 1 0 0,1 1-1 0 0,-1-1 0 0 0,0-1 1 0 0,1 1-1 0 0,-1 0 0 0 0,0-1 0 0 0,1 0 1 0 0,-1 0-1 0 0,1 0 0 0 0,-1 0 1 0 0,1-1-1 0 0,0 1 0 0 0,-1-1 0 0 0,1 0 1 0 0,0 0-1 0 0,0 0 0 0 0,0 0 0 0 0,0 0 1 0 0,1-1-1 0 0,-1 1 0 0 0,1-1 1 0 0,-1 0-1 0 0,1 0 0 0 0,0 0 0 0 0,0 0 1 0 0,0 0-1 0 0,0 0 0 0 0,0-3-12 0 0,-3-9 14 0 0,1-1-1 0 0,1 0 1 0 0,1 0 0 0 0,0-1-1 0 0,1 1 1 0 0,0 0 0 0 0,2-1-1 0 0,0 1 1 0 0,0 0 0 0 0,2 0-1 0 0,0-1 1 0 0,1 2-1 0 0,0-1 1 0 0,2 0 0 0 0,-1 1-1 0 0,2 0 1 0 0,0 0 0 0 0,8-10-14 0 0,6-10-177 0 0,1 1 0 0 0,1 1 0 0 0,2 1 0 0 0,2 1 1 0 0,1 1-1 0 0,1 2 0 0 0,1 1 0 0 0,1 1 1 0 0,8-3 176 0 0,18-12-5494 0 0,-39 28-2734 0 0</inkml:trace>
  <inkml:trace contextRef="#ctx0" brushRef="#br0" timeOffset="29640.48">11584 1958 1336 0 0,'0'0'1414'0'0,"0"0"-289"0"0,0 0-136 0 0,0 0 78 0 0,0 0 198 0 0,0 0 102 0 0,0 0-96 0 0,0 0-275 0 0,0 0-184 0 0,0 0 51 0 0,0 0 144 0 0,0 0 177 0 0,6 1 39 0 0,10 1-402 0 0,1 0-53 0 0,-1 0-1 0 0,0-1 1 0 0,1 0 0 0 0,-1-1-1 0 0,1-1 1 0 0,-1-1-1 0 0,0-1 1 0 0,2 0-768 0 0,-6 1 98 0 0,0-2 0 0 0,0 1 0 0 0,0-1 1 0 0,-1-1-1 0 0,0 0 0 0 0,1-1 0 0 0,-2 0 0 0 0,1 0 1 0 0,-1-1-1 0 0,0-1 0 0 0,0 0 0 0 0,-1 0 0 0 0,0-1 1 0 0,-1 0-1 0 0,0 0 0 0 0,0-1 0 0 0,-1 0 0 0 0,0 0 1 0 0,-1-1-1 0 0,0 0 0 0 0,0 0 0 0 0,-2-1 0 0 0,1 1 1 0 0,-1-1-1 0 0,-1 0 0 0 0,0 0 0 0 0,0-8-98 0 0,-2 18 2 0 0,-1 1 0 0 0,0 0 0 0 0,0-1 0 0 0,0 1 1 0 0,0-1-1 0 0,0 1 0 0 0,0 0 0 0 0,0-1 0 0 0,0 1 0 0 0,-1 0 0 0 0,1-1 0 0 0,0 1 0 0 0,-1 0 0 0 0,1 0 0 0 0,-1-1 1 0 0,1 1-1 0 0,-1 0 0 0 0,0 0 0 0 0,0 0 0 0 0,1 0 0 0 0,-1-1 0 0 0,0 1 0 0 0,0 0 0 0 0,0 1 0 0 0,0-1 1 0 0,0 0-1 0 0,0 0 0 0 0,-1 0 0 0 0,1 1 0 0 0,0-1 0 0 0,0 0 0 0 0,-1 1 0 0 0,1-1 0 0 0,0 1 0 0 0,0 0 0 0 0,-1-1 1 0 0,1 1-1 0 0,0 0 0 0 0,-1 0 0 0 0,1 0 0 0 0,-1 0 0 0 0,1 0 0 0 0,0 0 0 0 0,-1 0 0 0 0,1 0 0 0 0,0 1 0 0 0,-1-1 1 0 0,1 0-1 0 0,0 1 0 0 0,-1-1 0 0 0,0 1-2 0 0,-3 4-14 0 0,0-1-1 0 0,0 1 1 0 0,0 0 0 0 0,1 0 0 0 0,0 1-1 0 0,0 0 1 0 0,0-1 0 0 0,0 1 0 0 0,1 0 0 0 0,0 1-1 0 0,0-1 1 0 0,1 1 0 0 0,0-1 0 0 0,0 1-1 0 0,0 4 15 0 0,-34 204-6 0 0,15 115 69 0 0,19-224-50 0 0,-5 0 0 0 0,-4 0 0 0 0,-4-1 0 0 0,-6-1 0 0 0,-28 86-13 0 0,47-179-1 0 0,-1-1 1 0 0,0 0-1 0 0,-1 0 1 0 0,0 0-1 0 0,0 0 1 0 0,-1-1 0 0 0,-1 1-1 0 0,0-1 1 0 0,0-1-1 0 0,0 1 1 0 0,-1-1-1 0 0,0 0 1 0 0,-1 0-1 0 0,0-1 1 0 0,0 0-1 0 0,-1-1 1 0 0,1 0-1 0 0,-1 0 1 0 0,-1-1 0 0 0,1 0-1 0 0,-1 0 1 0 0,0-1-1 0 0,0 0 1 0 0,0-1-1 0 0,0 0 1 0 0,-3-1 0 0 0,8-3-4 0 0,0-2 0 0 0,0 1 0 0 0,0 0 0 0 0,0-1 0 0 0,0 0 0 0 0,1 0 0 0 0,0 0 0 0 0,0-1 0 0 0,0 1 0 0 0,0-1 0 0 0,0 0 0 0 0,1 0 0 0 0,-1-1 0 0 0,1 1 1 0 0,0-1-1 0 0,1 0 0 0 0,-1 1 0 0 0,1-1 0 0 0,0 0 0 0 0,0 0 0 0 0,0-1 0 0 0,1 1 0 0 0,0 0 0 0 0,0 0 0 0 0,0-1 0 0 0,0 1 0 0 0,1-2 4 0 0,-8-193 1 0 0,10 182 0 0 0,0 0-1 0 0,2 0 1 0 0,0 0-1 0 0,1 1 0 0 0,0 0 1 0 0,2 0-1 0 0,0 0 1 0 0,1 0-1 0 0,0 1 1 0 0,1 1-1 0 0,1 0 0 0 0,1 0 1 0 0,0 1-1 0 0,1 0 1 0 0,12-11-1 0 0,2 0-16 0 0,1 2 1 0 0,1 1 0 0 0,1 2-1 0 0,0 0 1 0 0,2 2-1 0 0,0 1 1 0 0,25-8 15 0 0,100-7-1113 0 0,-113 27-3962 0 0,0-1-5913 0 0,-36 5 2836 0 0</inkml:trace>
  <inkml:trace contextRef="#ctx0" brushRef="#br0" timeOffset="29942.544">12262 2343 5121 0 0,'0'0'2033'0'0,"0"0"-457"0"0,0 0-116 0 0,0 0 99 0 0,0 0 8 0 0,0 0-34 0 0,0 0-191 0 0,0 0-285 0 0,0 0-248 0 0,0 0-137 0 0,0 0-112 0 0,0 0-105 0 0,0 0-81 0 0,-19 34-74 0 0,-58 106-36 0 0,56-80 32 0 0,23-52-232 0 0,-1-4-12 0 0,0-1 0 0 0,0 0 0 0 0,1 0 0 0 0,0 0-1 0 0,-1 0 1 0 0,1-1 0 0 0,0 1 0 0 0,0 0 0 0 0,1-1 0 0 0,-1 1 0 0 0,0-1 0 0 0,1 0 0 0 0,0 0 0 0 0,-1 0 0 0 0,1 0 0 0 0,0 0 0 0 0,0-1-1 0 0,0 1 1 0 0,0-1 0 0 0,0 0 0 0 0,1 0 0 0 0,-1 0 0 0 0,0 0 0 0 0,0 0 0 0 0,1-1 0 0 0,-1 0 0 0 0,0 0 0 0 0,1 1 0 0 0,-1-2 0 0 0,0 1-1 0 0,1 0 1 0 0,-1-1 0 0 0,0 1 0 0 0,1-1 0 0 0,-1 0 0 0 0,0 0 0 0 0,0-1 0 0 0,0 1 0 0 0,0-1 0 0 0,0 1 0 0 0,0-1 0 0 0,0 0-1 0 0,0 0 1 0 0,-1 0 0 0 0,2-2-52 0 0,5-1 112 0 0,0-1 0 0 0,-1 0-1 0 0,0 0 1 0 0,0-1-1 0 0,0 0 1 0 0,-1-1 0 0 0,0 0-1 0 0,0 0 1 0 0,-1 0 0 0 0,0-1-1 0 0,0 0 1 0 0,-1 0-1 0 0,-1 0 1 0 0,1-1 0 0 0,-1 1-1 0 0,-1-1 1 0 0,0 0-1 0 0,0 0 1 0 0,-1-1 0 0 0,-1 1-1 0 0,1 0 1 0 0,-2-1 0 0 0,1-4-112 0 0,-3 8-37 0 0,-1 1 1 0 0,0 0-1 0 0,1 0 1 0 0,-2-1 0 0 0,1 2-1 0 0,-1-1 1 0 0,0 0 0 0 0,0 1-1 0 0,-1 0 1 0 0,1 0-1 0 0,-1 0 1 0 0,0 0 0 0 0,-1 1-1 0 0,1 0 1 0 0,-1 0 0 0 0,0 0-1 0 0,0 1 1 0 0,0 0-1 0 0,0 0 1 0 0,0 0 0 0 0,-1 1-1 0 0,1 0 1 0 0,-1 0 0 0 0,0 1-1 0 0,0 0 1 0 0,1 0-1 0 0,-1 0 1 0 0,0 1 0 0 0,-5 0 36 0 0,11 1-211 0 0,-1 0 1 0 0,0-1 0 0 0,1 1 0 0 0,-1 0 0 0 0,1 0-1 0 0,-1 0 1 0 0,1 0 0 0 0,-1 1 0 0 0,1-1 0 0 0,0 0-1 0 0,0 0 1 0 0,0 1 0 0 0,0-1 0 0 0,0 1 0 0 0,0-1-1 0 0,0 1 1 0 0,0-1 0 0 0,0 1 0 0 0,1 0 0 0 0,-1-1-1 0 0,1 1 1 0 0,-1 0 0 0 0,1 0 0 0 0,0-1-1 0 0,-1 1 1 0 0,1 0 0 0 0,0 0 0 0 0,0 0 0 0 0,0-1-1 0 0,0 1 1 0 0,1 0 0 0 0,-1 0 0 0 0,1-1 0 0 0,-1 2 210 0 0,10 38-13234 0 0,-5-34 8724 0 0</inkml:trace>
  <inkml:trace contextRef="#ctx0" brushRef="#br0" timeOffset="30494.291">12639 2467 0 0 0,'0'0'1638'0'0,"0"0"255"0"0,0 0 215 0 0,0 0-21 0 0,0 0-106 0 0,0 0-118 0 0,0 0-206 0 0,0 0-198 0 0,0 0-184 0 0,0 0-191 0 0,0 0-145 0 0,0 0-115 0 0,3-11-78 0 0,7-33-68 0 0,-13 113 2379 0 0,-1 17-2986 0 0,-7-28 283 0 0,25-135 1898 0 0,3 34-2070 0 0,1 1 0 0 0,3 1 1 0 0,1 1-1 0 0,2 1 1 0 0,6-7-183 0 0,59-53 90 0 0,-61 79-216 0 0,-27 20 64 0 0,-1 0-18 0 0,0 23-420 0 0,-1 4-133 0 0,0 7-1573 0 0,3-11-2671 0 0,2-15-862 0 0,1-4-5390 0 0</inkml:trace>
  <inkml:trace contextRef="#ctx0" brushRef="#br0" timeOffset="30958.941">13165 2347 0 0 0,'0'0'753'0'0,"0"0"232"0"0,0 0 180 0 0,0 0 40 0 0,0 0 41 0 0,0 0 11 0 0,0 0-25 0 0,0 0 2 0 0,0 0 3 0 0,12-3-41 0 0,33-10-69 0 0,-27 2 7792 0 0,-24 5-5958 0 0,-24 1-2454 0 0,19 7-455 0 0,0 0 0 0 0,1 1 0 0 0,-1 1 0 0 0,1 0 0 0 0,0 0 0 0 0,0 1 0 0 0,1 0 0 0 0,-1 1 0 0 0,1 0 0 0 0,0 0 0 0 0,1 1 0 0 0,-1 0 0 0 0,1 1 0 0 0,1-1 0 0 0,0 2 0 0 0,0-1 0 0 0,-4 7-52 0 0,6-9 13 0 0,0 1-1 0 0,1-1 0 0 0,0 1 1 0 0,0 0-1 0 0,0 0 0 0 0,1 0 1 0 0,0 0-1 0 0,1 1 0 0 0,-1-1 1 0 0,1 1-1 0 0,1 0 0 0 0,0-1 1 0 0,0 1-1 0 0,0 0 0 0 0,1 0 1 0 0,0 0-1 0 0,1 0 0 0 0,-1 0 1 0 0,2-1-1 0 0,-1 3-12 0 0,3-6 1 0 0,0 0 0 0 0,0 0 0 0 0,0-1 0 0 0,0 1 1 0 0,0-1-1 0 0,1 0 0 0 0,-1 0 0 0 0,1 0 0 0 0,0-1 0 0 0,0 0 0 0 0,0 0 1 0 0,0 0-1 0 0,0 0 0 0 0,0-1 0 0 0,1 0 0 0 0,-1 0 0 0 0,1 0 0 0 0,-1-1 1 0 0,0 0-1 0 0,1 0 0 0 0,-1 0 0 0 0,1 0 0 0 0,4-2-1 0 0,-8 2 6 0 0,16-2-108 0 0,-1-1 0 0 0,1-1 1 0 0,0 0-1 0 0,-1-1 0 0 0,0-1 0 0 0,0-1 1 0 0,-1 0-1 0 0,0-2 0 0 0,0 1 0 0 0,7-7 102 0 0,21-15-2438 0 0,-19 7-6439 0 0,-18 15-2729 0 0</inkml:trace>
  <inkml:trace contextRef="#ctx0" brushRef="#br0" timeOffset="31373.931">13418 2505 0 0 0,'0'0'1396'0'0,"0"0"261"0"0,0 0 302 0 0,0 0 224 0 0,0 0 27 0 0,0 0-107 0 0,0 0-160 0 0,0 0-253 0 0,0 0-231 0 0,0 0-179 0 0,0 0-161 0 0,0 0-136 0 0,27-1-126 0 0,85-6-94 0 0,-39-16 467 0 0,-64 18-1077 0 0,0 1 1 0 0,0-1-1 0 0,0-1 1 0 0,-1 1 0 0 0,0-2-1 0 0,0 1 1 0 0,-1-1 0 0 0,1 0-1 0 0,-1-1 1 0 0,-1 1 0 0 0,1-1-1 0 0,-2-1 1 0 0,1 1-1 0 0,-1-1 1 0 0,0 0 0 0 0,-1 0-1 0 0,0-1 1 0 0,0 1 0 0 0,-1-1-1 0 0,1-3-153 0 0,-6 11 7 0 0,0 0-1 0 0,0 0 0 0 0,1 0 0 0 0,-1 0 1 0 0,0 1-1 0 0,0-1 0 0 0,-1 1 1 0 0,1-1-1 0 0,0 1 0 0 0,0 0 1 0 0,-1 0-1 0 0,1 0 0 0 0,-1 0 1 0 0,1 0-1 0 0,-1 1 0 0 0,1-1 1 0 0,-1 1-1 0 0,1 0 0 0 0,-1-1 0 0 0,1 1 1 0 0,-1 0-1 0 0,0 1 0 0 0,1-1 1 0 0,-1 0-1 0 0,1 1 0 0 0,-1-1 1 0 0,1 1-1 0 0,-1 0 0 0 0,1 0 1 0 0,-1 0-7 0 0,-17 6-33 0 0,0 1 0 0 0,0 1 0 0 0,1 0 1 0 0,1 2-1 0 0,-1 0 0 0 0,2 1 0 0 0,-1 1 33 0 0,8-6-26 0 0,0 1-1 0 0,1 0 1 0 0,0 0-1 0 0,0 1 1 0 0,1 0-1 0 0,0 1 1 0 0,0 0-1 0 0,1 0 1 0 0,1 1-1 0 0,0-1 1 0 0,0 2-1 0 0,1-1 0 0 0,0 0 1 0 0,1 1-1 0 0,0 0 1 0 0,1 0-1 0 0,-1 9 27 0 0,4-19-8 0 0,0 1 0 0 0,0-1-1 0 0,0 0 1 0 0,0 1-1 0 0,1-1 1 0 0,-1 0 0 0 0,1 0-1 0 0,-1 1 1 0 0,1-1-1 0 0,0 0 1 0 0,0 0 0 0 0,0 0-1 0 0,0 0 1 0 0,0 0-1 0 0,0 0 1 0 0,1 0 0 0 0,-1 0-1 0 0,1-1 1 0 0,-1 1 0 0 0,1 0-1 0 0,0-1 1 0 0,-1 1-1 0 0,1-1 1 0 0,0 0 0 0 0,0 0-1 0 0,0 0 1 0 0,0 0-1 0 0,0 0 1 0 0,0 0 0 0 0,1 0-1 0 0,-1 0 1 0 0,0-1-1 0 0,2 1 9 0 0,83 5-180 0 0,-69-7 95 0 0,9-2-600 0 0,-1-1 0 0 0,0-2 0 0 0,0 0 0 0 0,0-2 1 0 0,-1-1-1 0 0,0-1 0 0 0,-1-1 0 0 0,0-1 0 0 0,12-9 685 0 0,5 0-2898 0 0,60-29-12075 0 0,-88 42 14137 0 0</inkml:trace>
  <inkml:trace contextRef="#ctx0" brushRef="#br0" timeOffset="31689.484">14242 2282 1208 0 0,'0'0'3230'0'0,"0"0"-50"0"0,0 0-232 0 0,0 0-393 0 0,0 0-467 0 0,0 0-457 0 0,0 0-422 0 0,0 0-274 0 0,0 0-173 0 0,0 0-108 0 0,0 0-43 0 0,0 0-48 0 0,0 0-40 0 0,-14 5-37 0 0,-43 20-60 0 0,-3 14 849 0 0,59-38-1266 0 0,0-1 0 0 0,0 1-1 0 0,0-1 1 0 0,1 1 0 0 0,-1-1 0 0 0,0 1 0 0 0,0 0 0 0 0,1 0 0 0 0,-1-1-1 0 0,1 1 1 0 0,-1 0 0 0 0,1 0 0 0 0,-1 0 0 0 0,1 0 0 0 0,-1-1 0 0 0,1 1 0 0 0,0 0-1 0 0,-1 0 1 0 0,1 0 0 0 0,0 0 0 0 0,0 0 0 0 0,0 0 0 0 0,0 0 0 0 0,0 0-1 0 0,0 0 1 0 0,0 0 0 0 0,0 0 0 0 0,0 0 0 0 0,0 0 0 0 0,0 0 0 0 0,1 0-1 0 0,-1 0 1 0 0,0 0 0 0 0,1 0 0 0 0,-1-1 0 0 0,1 1 0 0 0,-1 0 0 0 0,1 0 0 0 0,-1 0-1 0 0,1 0 1 0 0,-1-1 0 0 0,1 1 0 0 0,0 0 0 0 0,0-1 0 0 0,-1 1 0 0 0,1 0-1 0 0,0-1 1 0 0,0 1 0 0 0,0-1 0 0 0,0 1 0 0 0,-1-1 0 0 0,1 0 0 0 0,0 1-1 0 0,0-1 1 0 0,0 0 0 0 0,0 0 0 0 0,0 0 0 0 0,0 1 0 0 0,0-1 0 0 0,0 0-1 0 0,0 0 1 0 0,1-1-9 0 0,24 10 83 0 0,-21-9-53 0 0,-1 1 0 0 0,0-1 0 0 0,0 1 0 0 0,0 0 0 0 0,-1 0 0 0 0,1 0 0 0 0,0 1 0 0 0,0 0 0 0 0,-1-1 0 0 0,1 1 0 0 0,0 1 0 0 0,-1-1 0 0 0,0 0 0 0 0,0 1 0 0 0,0-1 0 0 0,0 1 0 0 0,0 0 0 0 0,0 0 0 0 0,-1 0 0 0 0,1 1 0 0 0,-1-1 0 0 0,0 1 0 0 0,0-1 0 0 0,0 1 0 0 0,-1 0 0 0 0,1-1 0 0 0,-1 1 0 0 0,0 0-1 0 0,1 4-28 0 0,-3 0 65 0 0,-1 1 1 0 0,0 0-1 0 0,-1-1 1 0 0,0 0-1 0 0,0 0 1 0 0,-1 0-1 0 0,0 0 1 0 0,0 0-1 0 0,-1-1 1 0 0,0 0-1 0 0,0 0 1 0 0,0 0-1 0 0,-1-1 1 0 0,0 1-1 0 0,-1-1 1 0 0,1-1-1 0 0,-1 1 1 0 0,-1-1-1 0 0,1 0 1 0 0,0-1-1 0 0,-1 0 1 0 0,0 0-1 0 0,0-1 1 0 0,-2 1-67 0 0,-8 6 28 0 0,11-6-123 0 0,0 0-1 0 0,0-1 1 0 0,-1 0-1 0 0,1 0 1 0 0,-1-1 0 0 0,0 0-1 0 0,0 0 1 0 0,0-1 0 0 0,0 0-1 0 0,0 0 1 0 0,0-1 0 0 0,0 0-1 0 0,0 0 1 0 0,-5-2 95 0 0,0-8-2268 0 0,7 1-3802 0 0,4 6-5154 0 0</inkml:trace>
  <inkml:trace contextRef="#ctx0" brushRef="#br0" timeOffset="57387.079">2745 3307 0 0 0,'0'0'592'0'0,"0"0"572"0"0,0 0 394 0 0,0 0 168 0 0,0 0 39 0 0,0 0-72 0 0,0 0-161 0 0,0 0-144 0 0,0 0-165 0 0,4-6-112 0 0,13-17-65 0 0,-13 17-37 0 0,-4 6-51 0 0,0 0-154 0 0,-30 4 1450 0 0,-191 117 386 0 0,108-62-1207 0 0,113-57-1417 0 0,0 0 1 0 0,0 0 0 0 0,0 0-1 0 0,0 0 1 0 0,0 0 0 0 0,0 0-1 0 0,0 0 1 0 0,1 0 0 0 0,-1-1-1 0 0,1 1 1 0 0,-1 0-1 0 0,1 0 1 0 0,0 0 0 0 0,-1 0-1 0 0,1-1 1 0 0,0 1 0 0 0,0 0-1 0 0,1-1 1 0 0,-1 1 0 0 0,0-1-1 0 0,0 1 1 0 0,1-1 0 0 0,0 1-17 0 0,148 117 145 0 0,-137-110-123 0 0,0 1 1 0 0,-1 0-1 0 0,0 1 1 0 0,0 0-1 0 0,-2 1 1 0 0,1 0-1 0 0,-1 1 1 0 0,-1 0-1 0 0,-1 1 1 0 0,1 0-1 0 0,-2 0 1 0 0,0 0-1 0 0,-1 1 1 0 0,3 10-23 0 0,-8-20 50 0 0,1 1 1 0 0,-1-1 0 0 0,0 0 0 0 0,0 1 0 0 0,-1-1-1 0 0,0 0 1 0 0,0 1 0 0 0,0-1 0 0 0,0 1-1 0 0,-1-1 1 0 0,0 0 0 0 0,0 1 0 0 0,0-1 0 0 0,-1 0-1 0 0,0 0 1 0 0,0 0 0 0 0,0 0 0 0 0,-1 0-1 0 0,1 0 1 0 0,-1-1 0 0 0,0 1 0 0 0,-1-1 0 0 0,1 0-1 0 0,-1 0 1 0 0,0 0 0 0 0,-1 1-51 0 0,-12 5 45 0 0,0 0 1 0 0,0-1-1 0 0,-1-1 1 0 0,0 0-1 0 0,-1-2 0 0 0,1 0 1 0 0,-1-1-1 0 0,-1-1 1 0 0,1-1-1 0 0,0 0 1 0 0,-1-2-1 0 0,1 0 0 0 0,-1-1 1 0 0,1-1-1 0 0,-11-2-45 0 0,-10 2 11 0 0,-34-9-95 0 0,109-6-7811 0 0,-26 15 1815 0 0,0-2-5324 0 0</inkml:trace>
  <inkml:trace contextRef="#ctx0" brushRef="#br0" timeOffset="58047.895">3176 3126 4585 0 0,'0'0'2749'0'0,"0"0"-738"0"0,0 0-494 0 0,0 0-68 0 0,0 0 127 0 0,0 0 116 0 0,0 0 13 0 0,0 0-221 0 0,0 0-369 0 0,0 0-339 0 0,0 0-253 0 0,0 0-178 0 0,0 0-85 0 0,-1 1-12 0 0,-4 7 1 0 0,2 0 1 0 0,-1 0-1 0 0,1 1 0 0 0,0-1 0 0 0,0 0 0 0 0,1 1 0 0 0,0 0 0 0 0,1-1 0 0 0,0 1 0 0 0,0 0 0 0 0,1 0 0 0 0,0 0 0 0 0,1 0 1 0 0,0 0-1 0 0,1 8-249 0 0,0 6 142 0 0,8 273 1438 0 0,-16 66-1580 0 0,6-293-19 0 0,1-69 27 0 0,0 1-1 0 0,0 0 1 0 0,0 0-1 0 0,0-1 1 0 0,0 1-1 0 0,1 0 1 0 0,-1-1-1 0 0,0 1 1 0 0,0-1-1 0 0,0 0 1 0 0,1 1-1 0 0,-1-1 1 0 0,0 0-1 0 0,0 0 1 0 0,1 0 0 0 0,-1 0-1 0 0,0 0 1 0 0,0 0-1 0 0,1 0 1 0 0,-1 0-1 0 0,0 0 1 0 0,0-1-1 0 0,1 1 1 0 0,-1-1-1 0 0,0 1 1 0 0,0-1-1 0 0,0 1 1 0 0,0-1-1 0 0,0 1 1 0 0,0-1-1 0 0,1 0 1 0 0,-2 0-1 0 0,1 1 1 0 0,0-1-1 0 0,0 0 1 0 0,1-1-8 0 0,102-92 291 0 0,-58 45-262 0 0,193-169 36 0 0,-237 219-67 0 0,0-1-1 0 0,0 1 1 0 0,0 0 0 0 0,0 0-1 0 0,-1 0 1 0 0,1 0-1 0 0,0 0 1 0 0,-1 0-1 0 0,1 1 1 0 0,0-1 0 0 0,-1 1-1 0 0,0-1 1 0 0,1 1-1 0 0,-1-1 1 0 0,0 1-1 0 0,0 0 1 0 0,0-1 0 0 0,0 1-1 0 0,0 0 1 0 0,0 0-1 0 0,-1 0 1 0 0,1 0-1 0 0,0 0 1 0 0,-1 0 0 0 0,0 0-1 0 0,1 0 1 0 0,-1 0-1 0 0,0 0 1 0 0,0 0-1 0 0,0 0 1 0 0,0 0 0 0 0,-1 0-1 0 0,1 0 1 0 0,-1 2 2 0 0,-8 111 128 0 0,-1 15-947 0 0,11-129 574 0 0,0 0 1 0 0,0 0-1 0 0,0-1 1 0 0,0 1-1 0 0,0 0 1 0 0,0-1-1 0 0,0 1 0 0 0,0-1 1 0 0,0 1-1 0 0,0-1 1 0 0,0 1-1 0 0,1-1 1 0 0,-1 0-1 0 0,0 0 1 0 0,0 1-1 0 0,0-1 1 0 0,1 0-1 0 0,-1 0 0 0 0,0 0 1 0 0,0 0-1 0 0,0 0 1 0 0,1-1-1 0 0,-1 1 1 0 0,0 0-1 0 0,0 0 1 0 0,0-1-1 0 0,0 1 1 0 0,0-1-1 0 0,1 1 0 0 0,-1-1 1 0 0,0 0-1 0 0,0 1 1 0 0,0-1-1 0 0,0 0 1 0 0,0 0 244 0 0,10-6-6196 0 0,-4 2-5223 0 0</inkml:trace>
  <inkml:trace contextRef="#ctx0" brushRef="#br0" timeOffset="58331.85">4028 3650 4649 0 0,'0'0'2473'0'0,"0"0"-562"0"0,0 0-192 0 0,0 0 22 0 0,0 0-58 0 0,0 0-128 0 0,0 0-229 0 0,-26 32-298 0 0,-80 104-306 0 0,62-53 126 0 0,42-78-801 0 0,1-1 0 0 0,-1 0 0 0 0,1 1 0 0 0,1-1 0 0 0,-1 1 0 0 0,1-1 0 0 0,-1 1 0 0 0,1-1 0 0 0,0 1 0 0 0,1-1 1 0 0,-1 1-1 0 0,1-1 0 0 0,0 1 0 0 0,0-1 0 0 0,1 1 0 0 0,-1-1 0 0 0,1 0 0 0 0,0 0 0 0 0,0 0 0 0 0,0 0 0 0 0,0 0 0 0 0,1 0 0 0 0,0 0 0 0 0,0-1 0 0 0,0 0 1 0 0,0 1-1 0 0,0-1 0 0 0,1 0 0 0 0,-1 0 0 0 0,1-1 0 0 0,0 1 0 0 0,0-1 0 0 0,0 0 0 0 0,0 0 0 0 0,0 0 0 0 0,0-1 0 0 0,1 1 0 0 0,0-1-47 0 0,6 1 143 0 0,0 0 0 0 0,0-1 0 0 0,0-1 0 0 0,1 0 0 0 0,-1-1 0 0 0,0 0 0 0 0,0 0 0 0 0,0-1 0 0 0,0-1 0 0 0,-1 1 0 0 0,1-2 0 0 0,-1 0 0 0 0,1 0 0 0 0,-1-1 0 0 0,-1 0 0 0 0,1 0 0 0 0,-1-1 0 0 0,1-1 0 0 0,-2 0 0 0 0,1 0 0 0 0,-1 0 0 0 0,0-1 0 0 0,-1-1 0 0 0,0 1 0 0 0,0-1 0 0 0,0 0-1 0 0,-2-1 1 0 0,1 1 0 0 0,0-3-143 0 0,-4 7-1 0 0,1 0-1 0 0,-1 0 0 0 0,0-1 0 0 0,-1 1 0 0 0,1-1 0 0 0,-1 0 0 0 0,0 1 0 0 0,0-1 0 0 0,-1 0 0 0 0,0 1 0 0 0,0-1 0 0 0,0 0 0 0 0,-1 0 0 0 0,0 1 0 0 0,0-1 0 0 0,0 0 0 0 0,-1 1 0 0 0,1-1 0 0 0,-1 1 0 0 0,-1 0 0 0 0,1 0 1 0 0,-1 0-1 0 0,0 0 0 0 0,0 0 0 0 0,0 0 0 0 0,-1 1 0 0 0,0-1 0 0 0,0 1 0 0 0,0 0 0 0 0,0 0 0 0 0,-1 1 0 0 0,1-1 0 0 0,-1 1 0 0 0,0 0 0 0 0,0 0 0 0 0,0 1 0 0 0,0-1 0 0 0,-1 1 0 0 0,1 0 0 0 0,0 1 0 0 0,-1-1 0 0 0,0 1 0 0 0,-3 0 2 0 0,-74 9-2080 0 0,36 22-6763 0 0,40-20-1498 0 0</inkml:trace>
  <inkml:trace contextRef="#ctx0" brushRef="#br0" timeOffset="58880.256">4438 3788 6169 0 0,'0'0'2449'0'0,"0"0"-466"0"0,0 0-147 0 0,0 0 117 0 0,0 0 12 0 0,0 0-49 0 0,0 0-263 0 0,0 0-434 0 0,0 0-400 0 0,0 0-260 0 0,0 0-143 0 0,0 0-109 0 0,0 0-67 0 0,4 0-48 0 0,-3-1-181 0 0,-1 1 0 0 0,1 0 0 0 0,0 0 0 0 0,-1 0 0 0 0,1 0 1 0 0,0 0-1 0 0,0 0 0 0 0,-1 0 0 0 0,1 0 0 0 0,0 0 0 0 0,-1 1 1 0 0,1-1-1 0 0,-1 0 0 0 0,1 0 0 0 0,0 1 0 0 0,-1-1 0 0 0,1 0 0 0 0,0 1 1 0 0,-1-1-1 0 0,1 0 0 0 0,-1 1 0 0 0,1-1 0 0 0,-1 1 0 0 0,1-1 0 0 0,-1 1 1 0 0,0-1-1 0 0,1 1 0 0 0,-1-1 0 0 0,1 1 0 0 0,-1 0 0 0 0,0-1 0 0 0,1 1 1 0 0,-1-1-1 0 0,0 1 0 0 0,0 0 0 0 0,0-1 0 0 0,0 1 0 0 0,1 0 0 0 0,-1-1 1 0 0,0 1-1 0 0,0 0 0 0 0,0-1 0 0 0,0 1 0 0 0,0 0 0 0 0,-1-1 1 0 0,1 1-1 0 0,0 0 0 0 0,0-1 0 0 0,0 1 0 0 0,-1 0 0 0 0,1-1 0 0 0,0 1 1 0 0,0 0-1 0 0,-1-1 0 0 0,1 1 0 0 0,-1-1 0 0 0,1 1 0 0 0,0-1 0 0 0,-1 1-11 0 0,-2 20 198 0 0,2-17-164 0 0,0 1 0 0 0,0-1 1 0 0,1 1-1 0 0,-1-1 1 0 0,1 1-1 0 0,0 0 1 0 0,0-1-1 0 0,1 1 1 0 0,0 0-1 0 0,-1-1 1 0 0,1 1-1 0 0,1-1 1 0 0,-1 0-1 0 0,1 1 0 0 0,0-1 1 0 0,0 0-1 0 0,0 0 1 0 0,0 0-1 0 0,1 0 1 0 0,0 0-1 0 0,-1 0 1 0 0,1-1-1 0 0,1 1 1 0 0,-1-1-1 0 0,3 2-34 0 0,2-1 111 0 0,1 0 0 0 0,-1-1 0 0 0,1 0 1 0 0,-1-1-1 0 0,1 0 0 0 0,0 0 0 0 0,0-1 0 0 0,0 0 0 0 0,0-1 0 0 0,0 0 1 0 0,0 0-1 0 0,0-1 0 0 0,0 0 0 0 0,0 0 0 0 0,-1-1 0 0 0,1-1 0 0 0,0 1 1 0 0,-1-1-1 0 0,1-1 0 0 0,-1 1 0 0 0,2-3-111 0 0,110-98 782 0 0,-90 74-667 0 0,-30 30-115 0 0,0 0-18 0 0,0 0 11 0 0,0 0-24 0 0,0 18-262 0 0,0-13 289 0 0,1-1 1 0 0,-1 1-1 0 0,1-1 0 0 0,0 1 1 0 0,0-1-1 0 0,1 1 0 0 0,-1-1 1 0 0,1 0-1 0 0,0 1 0 0 0,0-1 1 0 0,0 0-1 0 0,1-1 1 0 0,-1 1-1 0 0,1 0 0 0 0,0-1 1 0 0,0 1-1 0 0,0-1 0 0 0,1 0 1 0 0,-1 0-1 0 0,1 0 0 0 0,0 0 1 0 0,0-1-1 0 0,-1 0 0 0 0,2 1 1 0 0,-1-1-1 0 0,0-1 0 0 0,0 1 1 0 0,1-1-1 0 0,0 1 4 0 0,7 1 1 0 0,1 1 1 0 0,0-2-1 0 0,0 0 0 0 0,0 0 0 0 0,0-1 1 0 0,0-1-1 0 0,0 0 0 0 0,0-1 0 0 0,11-2-1 0 0,-10-2 43 0 0,-1 0-1 0 0,0-1 1 0 0,0-1 0 0 0,-1 0-1 0 0,1-1 1 0 0,-1 0-1 0 0,-1-1 1 0 0,0-1 0 0 0,0 1-1 0 0,-1-2 1 0 0,0 1-1 0 0,-1-1 1 0 0,7-12-43 0 0,-10 14 19 0 0,0 0-1 0 0,-1 0 1 0 0,0 0 0 0 0,0-1 0 0 0,-1 0-1 0 0,-1 0 1 0 0,0 0 0 0 0,0 0 0 0 0,-1-1-1 0 0,0 1 1 0 0,-1-1 0 0 0,0 1 0 0 0,0-1 0 0 0,-1 0-19 0 0,-17 0-1885 0 0,3 17-6683 0 0,10-2-1045 0 0</inkml:trace>
  <inkml:trace contextRef="#ctx0" brushRef="#br0" timeOffset="59431.034">5507 3996 8370 0 0,'0'0'2254'0'0,"0"0"-291"0"0,0 0-203 0 0,0 0-249 0 0,0 0-329 0 0,0 0-209 0 0,0 0-165 0 0,0 0-73 0 0,0 0 52 0 0,0 0 48 0 0,0 0 89 0 0,0 0 27 0 0,0 0-8 0 0,6 1-58 0 0,-3-1-796 0 0,-1 0 0 0 0,1 0 1 0 0,-1 0-1 0 0,1 0 0 0 0,-1 0 0 0 0,1-1 0 0 0,-1 1 0 0 0,1-1 0 0 0,-1 0 0 0 0,0 1 0 0 0,1-1 0 0 0,-1 0 0 0 0,0 0 0 0 0,0-1 0 0 0,0 1 0 0 0,0 0 0 0 0,0-1 1 0 0,0 0-1 0 0,0 1 0 0 0,0-1 0 0 0,0 0 0 0 0,-1 0 0 0 0,1 0 0 0 0,-1 0 0 0 0,1 0 0 0 0,-1 0 0 0 0,0 0 0 0 0,1-2-89 0 0,79-169 996 0 0,-66 123-1014 0 0,-15 49 6 0 0,0 1-16 0 0,0 0-27 0 0,0 0-28 0 0,0 19-283 0 0,1-10 369 0 0,0-1 1 0 0,0 0 0 0 0,1 0 0 0 0,0 0 0 0 0,0 0-1 0 0,1 0 1 0 0,0 0 0 0 0,0 0 0 0 0,1-1 0 0 0,0 0-1 0 0,0 0 1 0 0,1 0 0 0 0,0 0 0 0 0,0-1 0 0 0,1 1-1 0 0,-1-1 1 0 0,1-1 0 0 0,1 1 0 0 0,-1-1-1 0 0,1 0 1 0 0,0-1 0 0 0,0 1 0 0 0,0-1 0 0 0,1-1-1 0 0,-1 1 1 0 0,1-1 0 0 0,0-1 0 0 0,0 1 0 0 0,0-2-1 0 0,0 1 1 0 0,0-1 0 0 0,6 1-4 0 0,0-3 137 0 0,0 1-1 0 0,1-2 1 0 0,-1 1 0 0 0,0-2 0 0 0,0 0-1 0 0,0-1 1 0 0,-1 0 0 0 0,1-1 0 0 0,-1-1-1 0 0,0 0 1 0 0,-1-1 0 0 0,1 0 0 0 0,-1-1-1 0 0,-1 0 1 0 0,1-1 0 0 0,-1 0-1 0 0,2-4-136 0 0,-7 7-66 0 0,0 0-1 0 0,0 0 1 0 0,-1-1-1 0 0,1 0 0 0 0,-2 0 1 0 0,1-1-1 0 0,-1 1 1 0 0,0-1-1 0 0,-1 0 0 0 0,0 0 1 0 0,0-1-1 0 0,-1 1 1 0 0,0 0-1 0 0,0-1 0 0 0,-1 1 1 0 0,0-1-1 0 0,0 0 1 0 0,-1 0 66 0 0,-3-10-4555 0 0,1 11-5774 0 0,1 4-2643 0 0</inkml:trace>
  <inkml:trace contextRef="#ctx0" brushRef="#br0" timeOffset="117546.575">6369 3992 6353 0 0,'0'0'1790'0'0,"0"0"-486"0"0,0 0-361 0 0,0 0-144 0 0,0 0-41 0 0,0 0-22 0 0,0 0-83 0 0,0 0-107 0 0,0 0-106 0 0,0 0-106 0 0,0 0-111 0 0,20 0-49 0 0,-14 0-2984 0 0,-5 0-1839 0 0,-1 0-2945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6:04.6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2622 720 4705 0 0,'0'0'2586'0'0,"0"0"-307"0"0,0 0-183 0 0,0 0-126 0 0,0 0-223 0 0,0 0-308 0 0,0 0-347 0 0,0 0-301 0 0,0 0-236 0 0,0 0-119 0 0,0 0-60 0 0,0 0 7 0 0,0 0 8 0 0,-4 16-22 0 0,-11 52-2 0 0,14 42 776 0 0,6-68-830 0 0,-2 3-75 0 0,-1 0-1 0 0,-3-1 0 0 0,-1 1 1 0 0,-3 0-1 0 0,-8 35-237 0 0,-6-23 528 0 0,19-57-349 0 0,0 0 40 0 0,0 0 58 0 0,0-16 826 0 0,5-13-979 0 0,1 0 0 0 0,1 0 0 0 0,2 1 0 0 0,1 1 0 0 0,1-1 0 0 0,1 2 0 0 0,2-1 0 0 0,0 2 0 0 0,2 0 0 0 0,0 1 0 0 0,2 0 0 0 0,20-19-124 0 0,-11 4 30 0 0,2 2 0 0 0,2 1 0 0 0,1 2 0 0 0,2 1 0 0 0,1 1 0 0 0,2 2 0 0 0,1 2 0 0 0,29-16-30 0 0,-65 42 3 0 0,0 0-1 0 0,0 0 1 0 0,0 1 0 0 0,1-1-1 0 0,-1 1 1 0 0,0-1-1 0 0,1 1 1 0 0,0 0-1 0 0,-1 0 1 0 0,1 0-1 0 0,-1 0 1 0 0,1 1 0 0 0,0-1-1 0 0,0 1 1 0 0,-1-1-1 0 0,1 1 1 0 0,0 0-1 0 0,0 0 1 0 0,0 0-1 0 0,-1 1 1 0 0,1-1-1 0 0,0 1 1 0 0,0-1 0 0 0,-1 1-1 0 0,1 0 1 0 0,0 0-1 0 0,-1 0 1 0 0,1 0-1 0 0,-1 1 1 0 0,1-1-1 0 0,-1 1 1 0 0,0-1-1 0 0,0 1 1 0 0,2 2-3 0 0,2 10 18 0 0,-1-1 0 0 0,-1 1-1 0 0,0 1 1 0 0,-1-1 0 0 0,-1 1 0 0 0,0-1 0 0 0,-1 1-1 0 0,0 0 1 0 0,-1-1 0 0 0,-1 1 0 0 0,-1 0-1 0 0,0-1 1 0 0,0 1 0 0 0,-2-1 0 0 0,0 0 0 0 0,0 0-1 0 0,-1 0 1 0 0,-5 8-18 0 0,5-10 8 0 0,0 0-1 0 0,0-1 1 0 0,-1 0-1 0 0,0 0 1 0 0,-1-1-1 0 0,-1 0 1 0 0,1 0-1 0 0,-2-1 1 0 0,1 0 0 0 0,-1 0-1 0 0,-1-1 1 0 0,1 0-1 0 0,-1 0 1 0 0,-1-1-1 0 0,1-1 1 0 0,-1 0-1 0 0,0 0 1 0 0,-1-1-1 0 0,0 0 1 0 0,1-1-1 0 0,-1-1 1 0 0,0 0 0 0 0,-1 0-1 0 0,1-1 1 0 0,0-1-1 0 0,-1 0-7 0 0,7 0-71 0 0,-1 0 0 0 0,1-1 0 0 0,0 1 0 0 0,-1-1 0 0 0,1-1-1 0 0,0 1 1 0 0,-1-1 0 0 0,1 0 0 0 0,0 0 0 0 0,0-1 0 0 0,0 0 0 0 0,0 0 0 0 0,0-1 0 0 0,0 1-1 0 0,0-1 1 0 0,1 0 0 0 0,-1-1 0 0 0,1 1 0 0 0,0-1 0 0 0,0 0 0 0 0,0-1 0 0 0,1 1 0 0 0,0-1-1 0 0,0 0 1 0 0,0 0 0 0 0,0 0 0 0 0,1 0 0 0 0,-1-1 0 0 0,1 0 0 0 0,1 1 0 0 0,-1-1-1 0 0,1 0 1 0 0,0 0 0 0 0,1-1 0 0 0,-1 1 0 0 0,1 0 0 0 0,0-4 71 0 0,15-30-3113 0 0,5 19-2753 0 0,-12 13 1689 0 0,1 0-7202 0 0</inkml:trace>
  <inkml:trace contextRef="#ctx0" brushRef="#br0" timeOffset="853.305">3499 682 2296 0 0,'0'0'3723'0'0,"0"0"-953"0"0,0 0-334 0 0,0 0 3 0 0,0 0-172 0 0,0 0-442 0 0,0 0-549 0 0,0 0-493 0 0,0 0-336 0 0,0 0-89 0 0,0 0 1 0 0,0 0 29 0 0,-19 10 18 0 0,-121 73 767 0 0,131-78-1121 0 0,0 0-1 0 0,1 1 1 0 0,0 1 0 0 0,0-1-1 0 0,0 1 1 0 0,0 1-1 0 0,1-1 1 0 0,0 1-1 0 0,1 0 1 0 0,0 1-1 0 0,0 0 1 0 0,1 0 0 0 0,0 0-1 0 0,1 0 1 0 0,0 1-1 0 0,0 0 1 0 0,1-1-1 0 0,0 2 1 0 0,1-1 0 0 0,0 0-1 0 0,0 2-51 0 0,5-8 19 0 0,0-1-1 0 0,0 0 0 0 0,1 0 1 0 0,-1 0-1 0 0,1 0 1 0 0,-1-1-1 0 0,1 1 1 0 0,0-1-1 0 0,0 0 0 0 0,0 0 1 0 0,1 0-1 0 0,-1-1 1 0 0,0 1-1 0 0,1-1 1 0 0,-1 0-1 0 0,0 0 0 0 0,1-1 1 0 0,-1 1-1 0 0,1-1 1 0 0,0 0-1 0 0,-1 0 1 0 0,1-1-1 0 0,-1 1 1 0 0,1-1-1 0 0,-1 0 0 0 0,0 0 1 0 0,1-1-1 0 0,3-1-18 0 0,17-4 137 0 0,0-2 0 0 0,-1 0 0 0 0,0-2 0 0 0,0 0 0 0 0,-1-2 0 0 0,0-1 0 0 0,9-7-137 0 0,67-67 227 0 0,-100 88-234 0 0,1 1 0 0 0,0-1 0 0 0,0 1 1 0 0,-1-1-1 0 0,1 1 0 0 0,0-1 0 0 0,0 1 1 0 0,0-1-1 0 0,0 1 0 0 0,0-1 0 0 0,0 1 0 0 0,0-1 1 0 0,0 1-1 0 0,0-1 0 0 0,0 1 0 0 0,0 0 1 0 0,0-1-1 0 0,0 1 0 0 0,0-1 0 0 0,0 1 0 0 0,1-1 1 0 0,-1 1-1 0 0,0-1 0 0 0,0 1 0 0 0,1-1 1 0 0,-1 1-1 0 0,0-1 0 0 0,1 0 0 0 0,-1 1 0 0 0,0-1 1 0 0,1 1-1 0 0,-1-1 0 0 0,1 0 0 0 0,-1 1 0 0 0,1-1 1 0 0,-1 0-1 0 0,0 1 0 0 0,1-1 0 0 0,-1 0 1 0 0,1 0-1 0 0,-1 0 0 0 0,1 1 0 0 0,0-1 0 0 0,-1 0 1 0 0,1 0-1 0 0,-1 0 0 0 0,1 0 0 0 0,-1 0 1 0 0,1 0-1 0 0,-1 0 0 0 0,1 0 0 0 0,-1 0 0 0 0,1 0 1 0 0,0 0-1 0 0,-1-1 0 0 0,1 1 0 0 0,-1 0 1 0 0,1 0-1 0 0,0-1 7 0 0,-15 55-19 0 0,12-52 13 0 0,1 1-1 0 0,-1-1 1 0 0,1 1 0 0 0,0 0-1 0 0,0 0 1 0 0,0-1-1 0 0,0 1 1 0 0,0 0 0 0 0,1 0-1 0 0,-1 0 1 0 0,1 0-1 0 0,0 0 1 0 0,0 0 0 0 0,0 0-1 0 0,0 0 1 0 0,0 0-1 0 0,1 0 1 0 0,-1 0 0 0 0,1-1-1 0 0,0 1 1 0 0,0 0 0 0 0,0 0-1 0 0,0 0 1 0 0,0-1-1 0 0,1 1 1 0 0,-1-1 0 0 0,1 1-1 0 0,0-1 1 0 0,0 0-1 0 0,0 1 1 0 0,0-1 0 0 0,0 0-1 0 0,0 0 1 0 0,0 0-1 0 0,1-1 1 0 0,-1 1 0 0 0,1 0-1 0 0,-1-1 1 0 0,1 0 0 0 0,0 0-1 0 0,0 1 1 0 0,-1-1-1 0 0,2 0 7 0 0,8-2 49 0 0,1 0 0 0 0,-1-1 0 0 0,0 0 0 0 0,0-1 0 0 0,0 0 0 0 0,-1-1 0 0 0,1 0 0 0 0,-1 0 0 0 0,0-2 0 0 0,0 1 0 0 0,0-2 0 0 0,-1 1 0 0 0,0-1 0 0 0,0-1 1 0 0,-1 0-1 0 0,2-2-49 0 0,13-8 55 0 0,-1-1 1 0 0,0-2 0 0 0,-2 0-1 0 0,0-1 1 0 0,-2-1 0 0 0,0-1-1 0 0,-2-1 1 0 0,0-1 0 0 0,-2 0 0 0 0,-1 0-1 0 0,-1-2 1 0 0,-2 0 0 0 0,0 0-1 0 0,-2-1 1 0 0,-1 0 0 0 0,-1-1 0 0 0,-2 1-1 0 0,-1-1 1 0 0,-1-1 0 0 0,-2 1-1 0 0,-1 0 1 0 0,-3-20-56 0 0,-32-54 123 0 0,34 103-118 0 0,0 1 1 0 0,0-1 0 0 0,0 0-1 0 0,0 0 1 0 0,0 1 0 0 0,0-1-1 0 0,0 0 1 0 0,0 1-1 0 0,0-1 1 0 0,-1 1 0 0 0,1 0-1 0 0,0-1 1 0 0,0 1-1 0 0,0 0 1 0 0,-1 0 0 0 0,1-1-1 0 0,0 1 1 0 0,0 0 0 0 0,-1 0-1 0 0,1 1 1 0 0,0-1-1 0 0,0 0 1 0 0,0 0 0 0 0,-1 0-1 0 0,1 1 1 0 0,0-1 0 0 0,0 1-1 0 0,0-1 1 0 0,0 1-1 0 0,0-1 1 0 0,-1 1 0 0 0,1 0-1 0 0,0-1 1 0 0,1 1 0 0 0,-1 0-1 0 0,0 0 1 0 0,0 0-1 0 0,0 0 1 0 0,0 0 0 0 0,1 0-1 0 0,-1 0 1 0 0,0 0 0 0 0,1 0-1 0 0,-1 0 1 0 0,0 1-6 0 0,-26 52-32 0 0,22-27 84 0 0,2 0 0 0 0,1 0 0 0 0,2 0 0 0 0,0 1 0 0 0,2-1 0 0 0,1 0 0 0 0,1 0 0 0 0,1 0 0 0 0,1-1 0 0 0,9 24-52 0 0,8 43 258 0 0,43 200-126 0 0,-63-178-72 0 0,-16-95-267 0 0,13-20 75 0 0,-34-97-5592 0 0,9 37 251 0 0,11 21-3182 0 0,10 26 485 0 0</inkml:trace>
  <inkml:trace contextRef="#ctx0" brushRef="#br0" timeOffset="1101.327">3722 597 2905 0 0,'0'0'2635'0'0,"0"0"-103"0"0,0 0-124 0 0,0 0-209 0 0,0 0-312 0 0,0 0-372 0 0,0 0-254 0 0,0 0-110 0 0,0 0-77 0 0,0 0-53 0 0,0 0-92 0 0,0 0-131 0 0,0 0-111 0 0,16-4-103 0 0,52-11-76 0 0,17 7 569 0 0,79-10-284 0 0,-15 9-1632 0 0,-121 5-1005 0 0,-10-1-4179 0 0,-11 3 714 0 0,-2 1-6088 0 0</inkml:trace>
  <inkml:trace contextRef="#ctx0" brushRef="#br0" timeOffset="1507.686">4391 262 11370 0 0,'0'0'2556'0'0,"0"0"-788"0"0,0 0-461 0 0,0 0-223 0 0,0 0-134 0 0,0 0-75 0 0,0 0-81 0 0,0 0-77 0 0,0 0-88 0 0,0 0-58 0 0,0 0-19 0 0,0 0-40 0 0,0 0-48 0 0,-3 34-49 0 0,-7 110-60 0 0,0-17 401 0 0,4-44-637 0 0,1-40-47 0 0,2 0 1 0 0,2 1 0 0 0,2 0 0 0 0,2-1 0 0 0,4 17-73 0 0,-7-57 6 0 0,0 0 0 0 0,0 0 0 0 0,0 0 0 0 0,0 0 0 0 0,1 0 0 0 0,-1-1 0 0 0,1 1 0 0 0,0 0 0 0 0,0 0 1 0 0,0 0-1 0 0,0-1 0 0 0,0 1 0 0 0,0 0 0 0 0,1-1 0 0 0,0 1 0 0 0,-1-1 0 0 0,1 0 0 0 0,0 1 1 0 0,0-1-1 0 0,0 0 0 0 0,0 0 0 0 0,1 0 0 0 0,-1-1 0 0 0,0 1 0 0 0,1 0 0 0 0,-1-1 0 0 0,1 0 0 0 0,0 0 1 0 0,0 1-1 0 0,-1-1 0 0 0,1-1 0 0 0,0 1 0 0 0,0 0 0 0 0,0-1 0 0 0,0 1 0 0 0,0-1 0 0 0,0 0 0 0 0,0 0 1 0 0,-1 0-1 0 0,2-1-6 0 0,71-60 642 0 0,-59 46-564 0 0,-4 2-50 0 0,1 1-1 0 0,0 0 1 0 0,0 1-1 0 0,1 0 1 0 0,1 1 0 0 0,0 0-1 0 0,0 2 1 0 0,1 0-1 0 0,0 0 1 0 0,0 2-1 0 0,1 0 1 0 0,0 0 0 0 0,10 0-28 0 0,-23 5 6 0 0,-2 0-3 0 0,-1 1 0 0 0,0-1 0 0 0,0 1 0 0 0,0 0-1 0 0,0-1 1 0 0,1 1 0 0 0,-1 0 0 0 0,0 0 0 0 0,0-1 0 0 0,0 1 0 0 0,1 0 0 0 0,-1 0 0 0 0,0 1 0 0 0,0-1 0 0 0,1 0 0 0 0,-1 0-1 0 0,0 0 1 0 0,0 1 0 0 0,0-1 0 0 0,1 1 0 0 0,-1-1 0 0 0,0 1 0 0 0,0-1 0 0 0,0 1 0 0 0,0 0 0 0 0,0-1 0 0 0,0 1 0 0 0,0 0-1 0 0,0 0 1 0 0,0 0 0 0 0,-1 0 0 0 0,1 0 0 0 0,0 0 0 0 0,0 0 0 0 0,-1 0 0 0 0,1 0 0 0 0,-1 0 0 0 0,1 0 0 0 0,-1 0-1 0 0,1 1 1 0 0,-1-1 0 0 0,0 0 0 0 0,1 0 0 0 0,-1 0 0 0 0,0 1 0 0 0,0-1 0 0 0,0 0 0 0 0,0 0 0 0 0,0 1 0 0 0,0 0-3 0 0,1 16 33 0 0,-1 1 0 0 0,-1 0 1 0 0,0 0-1 0 0,-1 0 0 0 0,-2 0 1 0 0,1-1-1 0 0,-5 11-33 0 0,7 17-67 0 0,12-50-4412 0 0,-11-2-576 0 0,0 5-6825 0 0</inkml:trace>
  <inkml:trace contextRef="#ctx0" brushRef="#br0" timeOffset="-2565.934">493 34 1080 0 0,'0'0'2513'0'0,"0"0"-341"0"0,0 0-161 0 0,0 0-8 0 0,0 0 62 0 0,0 0-49 0 0,0 0-229 0 0,0 0-369 0 0,0 0-340 0 0,0 0-229 0 0,0 0-117 0 0,-4-3 2958 0 0,0 100 801 0 0,-27 129-3970 0 0,11-109-364 0 0,5 0 1 0 0,1 100-158 0 0,12-110 89 0 0,-39-61 117 0 0,46-80-1984 0 0,4-14-4213 0 0,-6 28-2739 0 0,-2 15-2527 0 0</inkml:trace>
  <inkml:trace contextRef="#ctx0" brushRef="#br0" timeOffset="-2184.59">0 578 3705 0 0,'0'0'3719'0'0,"0"0"-1142"0"0,0 0-595 0 0,0 0-103 0 0,0 0-44 0 0,0 0-116 0 0,0 0-222 0 0,0 0-318 0 0,0 0-283 0 0,0 0-185 0 0,0 0-71 0 0,0 0-19 0 0,0 0-27 0 0,16-8-28 0 0,105-42 805 0 0,-89 42-1110 0 0,0 2 1 0 0,0 1-1 0 0,0 2 1 0 0,1 1-1 0 0,0 1 1 0 0,6 3-262 0 0,-8-2 19 0 0,108 7-315 0 0,-94-34-2888 0 0,-24-4-6504 0 0,-18 25 6206 0 0,3 1-6947 0 0</inkml:trace>
  <inkml:trace contextRef="#ctx0" brushRef="#br0" timeOffset="-1484">863 4 632 0 0,'0'0'3464'0'0,"0"0"-792"0"0,0 0-273 0 0,0 0-65 0 0,0 0-75 0 0,0 0-232 0 0,0 0-329 0 0,0 0-364 0 0,0 0-334 0 0,0 0-243 0 0,0 0-135 0 0,0 0-90 0 0,0 0-60 0 0,-4-4 914 0 0,8 228 1310 0 0,-19 44-2134 0 0,-20-60-445 0 0,30-88-154 0 0,5-119 41 0 0,1 1 1 0 0,0-1-1 0 0,0 0 1 0 0,0 0-1 0 0,0 1 1 0 0,0-1-1 0 0,0 0 1 0 0,1 0-1 0 0,-1 0 1 0 0,0 0-1 0 0,1 0 1 0 0,-1 0-1 0 0,0-1 1 0 0,1 1-1 0 0,-1 0 1 0 0,1-1-1 0 0,-1 1 1 0 0,1-1-1 0 0,-1 1 1 0 0,1-1-1 0 0,0 0 1 0 0,-1 0-1 0 0,1 1 1 0 0,-1-1-1 0 0,1 0 0 0 0,0-1 1 0 0,-1 1-1 0 0,1 0 1 0 0,-1 0-1 0 0,1-1 1 0 0,0 1-1 0 0,-1-1 1 0 0,1 1-1 0 0,-1-1 1 0 0,0 0-1 0 0,1 1 1 0 0,-1-1-1 0 0,1 0 1 0 0,-1 0-1 0 0,0 0 1 0 0,0 0-1 0 0,1 0 1 0 0,-1 0-1 0 0,0-1 1 0 0,0 1-1 0 0,0 0 1 0 0,0 0-1 0 0,-1-1 1 0 0,1 1-5 0 0,185-142 356 0 0,-12 17-352 0 0,-164 167-37 0 0,-19 44 132 0 0,7-71-99 0 0,-1 1-1 0 0,2 0 1 0 0,0 0 0 0 0,1-1 0 0 0,0 1 0 0 0,1 0 0 0 0,1 0 0 0 0,1 3 0 0 0,24 46-56 0 0,-20-65-1676 0 0,-7-19-4999 0 0,-1 15 404 0 0,1 1-5206 0 0</inkml:trace>
  <inkml:trace contextRef="#ctx0" brushRef="#br0" timeOffset="-994.162">1468 747 2425 0 0,'0'0'2399'0'0,"0"0"-85"0"0,0 0-101 0 0,0 0-112 0 0,0 0-146 0 0,0 0-195 0 0,0 0-189 0 0,0 0-232 0 0,0 0-220 0 0,0 0-161 0 0,34 3-150 0 0,103 10-112 0 0,-67-17 455 0 0,-61 2-1001 0 0,0 0 1 0 0,0-1-1 0 0,0 1 0 0 0,0-2 0 0 0,0 1 1 0 0,-1-1-1 0 0,0-1 0 0 0,0 0 1 0 0,0 0-1 0 0,0 0 0 0 0,-1-1 1 0 0,0 0-1 0 0,0 0 0 0 0,0-1 1 0 0,-1 0-1 0 0,0 0 0 0 0,0-1 1 0 0,-1 1-1 0 0,0-1 0 0 0,0 0 1 0 0,1-6-151 0 0,-5 12 3 0 0,0-1 1 0 0,0 0 0 0 0,-1 1 0 0 0,1-1-1 0 0,-1 0 1 0 0,0 0 0 0 0,0 1 0 0 0,0-1-1 0 0,0 0 1 0 0,0 0 0 0 0,0 1 0 0 0,-1-1-1 0 0,0 0 1 0 0,1 0 0 0 0,-1 1 0 0 0,0-1-1 0 0,0 1 1 0 0,0-1 0 0 0,-1 1 0 0 0,1-1-1 0 0,-1 1 1 0 0,1 0 0 0 0,-1-1-1 0 0,0 1 1 0 0,0 0 0 0 0,0 0 0 0 0,0 0-1 0 0,0 1 1 0 0,0-1 0 0 0,0 0 0 0 0,-1 1-1 0 0,1 0 1 0 0,-1-1 0 0 0,1 1 0 0 0,-1 0-1 0 0,1 0 1 0 0,-1 0 0 0 0,0 1 0 0 0,1-1-1 0 0,-2 0-3 0 0,-114-8-157 0 0,106 12 153 0 0,1 0 0 0 0,-1 0 0 0 0,1 1 0 0 0,0 1 0 0 0,0 0 0 0 0,0 0 0 0 0,0 1 0 0 0,1 0 0 0 0,0 1 0 0 0,1 0 0 0 0,-1 1 0 0 0,1 0 0 0 0,1 0 0 0 0,-1 1 0 0 0,2 0 0 0 0,-1 1 1 0 0,1 0-1 0 0,1 0 0 0 0,-1 0 0 0 0,2 1 0 0 0,-1-1 0 0 0,0 5 4 0 0,5-10 12 0 0,0 0 1 0 0,0 0 0 0 0,0 0-1 0 0,1 0 1 0 0,0 1-1 0 0,0-1 1 0 0,0 0 0 0 0,1 0-1 0 0,-1 0 1 0 0,1 0-1 0 0,0 0 1 0 0,1 0 0 0 0,-1-1-1 0 0,1 1 1 0 0,0 0-1 0 0,0-1 1 0 0,1 1 0 0 0,-1-1-1 0 0,1 1 1 0 0,0-1-1 0 0,0 0 1 0 0,0 0-1 0 0,1-1 1 0 0,-1 1 0 0 0,1-1-1 0 0,0 0 1 0 0,0 1-1 0 0,0-2 1 0 0,1 1 0 0 0,-1 0-1 0 0,1-1 1 0 0,-1 0-1 0 0,1 0 1 0 0,3 1-13 0 0,122 46 1005 0 0,116-22-2 0 0,-169-27-2396 0 0,-71-3-1289 0 0,-5-1-3812 0 0,-1 3-5667 0 0</inkml:trace>
  <inkml:trace contextRef="#ctx0" brushRef="#br1" timeOffset="77226.741">2075 1475 336 0 0,'0'0'762'0'0,"0"0"-261"0"0,0 0-249 0 0,0 0-136 0 0,0 0 103 0 0,0 0 222 0 0,0 0 201 0 0,0 0 115 0 0,0 0 29 0 0,0 0 3 0 0,0 0-46 0 0,10-2-83 0 0,46-10 510 0 0,-2 7 2432 0 0,-19-6 3471 0 0,-11 2-6386 0 0,35-1-264 0 0,-1 3 0 0 0,1 3 0 0 0,0 2 0 0 0,42 5-423 0 0,1-1 431 0 0,1026-14 2060 0 0,-258-3-1660 0 0,-304 0-155 0 0,-535 10-265 0 0,-32 5-516 0 0,1 0-76 0 0,0 0-160 0 0,0 0-313 0 0,8 0-3725 0 0,-6 0-304 0 0,2 0-6977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7: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1 128 0 0 0,'0'0'499'0'0,"10"-3"30"0"0,49-13 908 0 0,38 12 3901 0 0,182 2 30 0 0,141-11-2462 0 0,341-26-584 0 0,946-4 664 0 0,-1056 35-1261 0 0,-554 8-59 0 0,-98 0-1719 0 0,1 0-23 0 0,0 0-36 0 0,0 0-44 0 0,0 0-57 0 0,-7 12-3974 0 0,6-5-1009 0 0,0-2-5994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7:5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1126 783 0 0 0,'0'0'355'0'0,"0"0"650"0"0,0 0 302 0 0,0 0 108 0 0,0 0 7 0 0,0 0-81 0 0,0 0-80 0 0,-1-3-88 0 0,0-10-51 0 0,1 10 7 0 0,0 3-31 0 0,0 0-40 0 0,0 0-48 0 0,0 0-95 0 0,0 0-96 0 0,0 0-85 0 0,0 0-92 0 0,-8 20 1991 0 0,-5 91-1259 0 0,13 205 401 0 0,29-108-1306 0 0,-8-49 134 0 0,-4 90 90 0 0,16 25-379 0 0,-16-131-86 0 0,35 215 267 0 0,-40-235-135 0 0,-5 0 0 0 0,-10 112-360 0 0,1-61 102 0 0,10-52 50 0 0,-4-92-64 0 0,-2 1 0 0 0,0 0 0 0 0,-2 0 0 0 0,-2 0 1 0 0,-1-1-1 0 0,-1 2-88 0 0,0-13 25 0 0,1 0 1 0 0,1 1-1 0 0,1-1 1 0 0,0 0-1 0 0,2 1 1 0 0,0-1-1 0 0,1 1 1 0 0,2 3-26 0 0,6 23 159 0 0,-2 1 0 0 0,-2 0 0 0 0,-2 0 0 0 0,-2 36-159 0 0,-4-45 649 0 0,-3 81-471 0 0,5-118-188 0 0,3-2 238 0 0,40-10-205 0 0,98-15 137 0 0,71 16-47 0 0,-137 11-89 0 0,19 7-4 0 0,121-4 4 0 0,76-30 22 0 0,-78 14 59 0 0,-3 4-97 0 0,46 4-13 0 0,-44-22 35 0 0,144 17 44 0 0,-73-18-72 0 0,-110 20 55 0 0,638 10 171 0 0,-432-6-115 0 0,-239-5-105 0 0,41 0 33 0 0,10-3 62 0 0,-184 7-83 0 0,-7 4-25 0 0,0 0 2 0 0,0 0 16 0 0,0 0-11 0 0,0 0 11 0 0,0 0 7 0 0,0 0-7 0 0,0 0 3 0 0,0 0-13 0 0,0 0 16 0 0,0 0-2 0 0,0 0-20 0 0,0 0 14 0 0,0 0-19 0 0,-23-3-896 0 0,15-1 426 0 0,0 0-1954 0 0,4 3-6523 0 0,3 1-3483 0 0</inkml:trace>
  <inkml:trace contextRef="#ctx0" brushRef="#br0" timeOffset="465.87">6655 3708 6841 0 0,'0'0'2725'0'0,"0"0"-1207"0"0,0 0-306 0 0,0 0 114 0 0,0 0 174 0 0,0 0 79 0 0,0 0-59 0 0,0 0-93 0 0,0 0-129 0 0,0 0-178 0 0,0 0-137 0 0,0 0-151 0 0,0 0-114 0 0,5 1-56 0 0,14 4-40 0 0,-19-4-546 0 0,1 0 0 0 0,-1-1 1 0 0,0 1-1 0 0,1 0 0 0 0,-1 0 0 0 0,0 0 1 0 0,0 0-1 0 0,0 0 0 0 0,0 0 0 0 0,0 0 1 0 0,0 0-1 0 0,0 0 0 0 0,0-1 0 0 0,0 1 1 0 0,0 0-1 0 0,0 0 0 0 0,0 0 0 0 0,-1 0 1 0 0,1 0-1 0 0,0 0 0 0 0,-1-1 0 0 0,1 1 1 0 0,-1 0-1 0 0,1 0 0 0 0,-1 0 0 0 0,1-1 0 0 0,-1 1 1 0 0,0 0-1 0 0,1-1 0 0 0,-1 1 0 0 0,0-1 1 0 0,1 1-1 0 0,-1 0 0 0 0,0-1 0 0 0,0 1-76 0 0,-395 433 1369 0 0,284-310-1419 0 0,104-178-6124 0 0,16-3-909 0 0,-3 30-855 0 0,-3 11-737 0 0</inkml:trace>
  <inkml:trace contextRef="#ctx0" brushRef="#br0" timeOffset="748.72">6189 3634 10266 0 0,'0'0'2765'0'0,"0"0"-415"0"0,0 0-558 0 0,0 0-262 0 0,0 0-27 0 0,0 0-11 0 0,0 0-114 0 0,0 0-229 0 0,0 0-263 0 0,0 0-261 0 0,0 0-167 0 0,0 0-52 0 0,-1 3-26 0 0,2 6-228 0 0,1 1 0 0 0,0-1 0 0 0,0 0 0 0 0,1 1 0 0 0,0-1 0 0 0,0 0-1 0 0,1-1 1 0 0,0 1 0 0 0,1-1 0 0 0,0 0 0 0 0,2 2-152 0 0,4 10 253 0 0,155 208 1303 0 0,-146-200-1422 0 0,-6-6-95 0 0,1-1 0 0 0,1-1 0 0 0,1-1 0 0 0,0 0 0 0 0,2-1 0 0 0,0 0-39 0 0,-1-7-232 0 0,-11-29-7979 0 0,-7 10 968 0 0,0 0-5202 0 0</inkml:trace>
  <inkml:trace contextRef="#ctx0" brushRef="#br0" timeOffset="1965.767">47 1 11098 0 0,'0'0'1635'0'0,"0"0"-316"0"0,0 0-201 0 0,0 0 67 0 0,0 0 90 0 0,0 0-5 0 0,0 0-167 0 0,0 0-232 0 0,0 0-208 0 0,0 0-171 0 0,0 0-138 0 0,-6 5-84 0 0,-16 17-47 0 0,9 43 711 0 0,8 181 217 0 0,4-241-1144 0 0,1-1-1 0 0,0 1 1 0 0,0-1 0 0 0,1 0-1 0 0,0 1 1 0 0,-1-1-1 0 0,1 0 1 0 0,1 1-1 0 0,-1-1 1 0 0,0 0-1 0 0,1 0 1 0 0,0 0 0 0 0,0 0-1 0 0,0 0 1 0 0,1-1-1 0 0,-1 1 1 0 0,1-1-1 0 0,0 1 1 0 0,0-1-1 0 0,0 0 1 0 0,0 0-1 0 0,1 0 1 0 0,0 0-7 0 0,-1-3 39 0 0,-1-1-1 0 0,1 1 1 0 0,0-1-1 0 0,0 1 1 0 0,0-1 0 0 0,-1 0-1 0 0,1 0 1 0 0,0 0 0 0 0,-1-1-1 0 0,1 1 1 0 0,-1-1-1 0 0,0 1 1 0 0,1-1 0 0 0,-1 0-1 0 0,0 0 1 0 0,0 0-1 0 0,0 0 1 0 0,0 0 0 0 0,0 0-1 0 0,-1 0 1 0 0,1-1-1 0 0,-1 1 1 0 0,1-1 0 0 0,-1 1-1 0 0,0-1 1 0 0,0 0 0 0 0,0 1-1 0 0,0-1 1 0 0,0-1-39 0 0,8-13 98 0 0,13-19-17 0 0,-1-2 0 0 0,-2 0 1 0 0,-2-2-1 0 0,-2 0 0 0 0,5-21-81 0 0,6-23 47 0 0,-20 156 209 0 0,-2-6-215 0 0,3-1 1 0 0,3 0-1 0 0,3-1 0 0 0,9 23-41 0 0,-2-7-16 0 0,-4 1 0 0 0,-3 1 0 0 0,-4 0 0 0 0,-4 0 0 0 0,-3 20 16 0 0,-1-75 6 0 0,-2 1-1 0 0,0 0 1 0 0,-2 0-1 0 0,-1-1 1 0 0,-2 0-1 0 0,0 0 1 0 0,-2 0-1 0 0,-1-1 0 0 0,-1 0 1 0 0,-1 0-1 0 0,-1-1 1 0 0,-1-1-1 0 0,-6 7-5 0 0,16-26 4 0 0,0 0 0 0 0,-1 0 0 0 0,1 0 0 0 0,-1 0 0 0 0,0-1 0 0 0,0 1 0 0 0,-1-1 0 0 0,1 0 0 0 0,-1 0 0 0 0,0-1 0 0 0,0 1 0 0 0,-1-1 0 0 0,1 0 0 0 0,0-1 0 0 0,-1 1 0 0 0,0-1 0 0 0,0 0 0 0 0,1 0 0 0 0,-1-1 0 0 0,0 0 0 0 0,0 0 0 0 0,-1 0 0 0 0,1-1 0 0 0,0 0 0 0 0,0 0 0 0 0,0 0 0 0 0,-5-2-4 0 0,6-3 4 0 0,0-1 1 0 0,0 0-1 0 0,1 0 0 0 0,0-1 0 0 0,0 1 0 0 0,0-1 0 0 0,1 0 1 0 0,0 0-1 0 0,0 0 0 0 0,1 0 0 0 0,0-1 0 0 0,0 1 0 0 0,1-1 1 0 0,0 1-1 0 0,0-1 0 0 0,1-6-4 0 0,-3-36-51 0 0,3 0-1 0 0,2 0 1 0 0,3 0-1 0 0,1 0 1 0 0,3 1 0 0 0,2 0-1 0 0,1 1 1 0 0,3 0 0 0 0,2 1-1 0 0,23-44 52 0 0,5 16-2150 0 0,-27 48-3764 0 0,-11 15-6061 0 0</inkml:trace>
  <inkml:trace contextRef="#ctx0" brushRef="#br0" timeOffset="8773.384">2131 2744 2008 0 0,'0'0'2016'0'0,"0"0"-89"0"0,0 0-102 0 0,0 0-59 0 0,0 0-35 0 0,0 0-71 0 0,0 0-169 0 0,0 0-252 0 0,0 0-298 0 0,0 0-280 0 0,0 0-209 0 0,-1-2-140 0 0,1 1-275 0 0,-1 1 1 0 0,1-1-1 0 0,0 1 0 0 0,0-1 0 0 0,0 1 0 0 0,0-1 1 0 0,0 1-1 0 0,0-1 0 0 0,-1 0 0 0 0,1 1 0 0 0,0-1 0 0 0,1 1 1 0 0,-1-1-1 0 0,0 1 0 0 0,0-1 0 0 0,0 1 0 0 0,0-1 1 0 0,0 1-1 0 0,0-1 0 0 0,1 1 0 0 0,-1-1 0 0 0,0 1 1 0 0,1-1-1 0 0,-1 1 0 0 0,0-1 0 0 0,1 1 0 0 0,-1-1 0 0 0,0 1 1 0 0,1 0-1 0 0,-1-1 0 0 0,1 1 0 0 0,-1 0 0 0 0,0-1 1 0 0,1 1-1 0 0,-1 0 0 0 0,1 0 0 0 0,-1-1 0 0 0,1 1 1 0 0,-1 0-1 0 0,1 0 0 0 0,-1 0 0 0 0,1 0 0 0 0,0 0 0 0 0,-1 0 1 0 0,1 0-1 0 0,-1 0 0 0 0,1 0 0 0 0,-1 0 0 0 0,1 0 1 0 0,-1 0-1 0 0,1 0 0 0 0,-1 0 0 0 0,1 0 0 0 0,-1 0 1 0 0,1 1-1 0 0,-1-1 0 0 0,1 0 0 0 0,-1 0 0 0 0,1 1 0 0 0,-1-1 1 0 0,1 0-1 0 0,-1 1 0 0 0,1-1 0 0 0,-1 0 0 0 0,0 1 1 0 0,1-1-38 0 0,12 1 308 0 0,172-12 3020 0 0,125 6-2173 0 0,-159 2-314 0 0,-48-9-265 0 0,-20 4-374 0 0,39-14 56 0 0,-14 3-128 0 0,-26-1-23 0 0,-23-7 33 0 0,31-20 153 0 0,-18-3-94 0 0,1 0-49 0 0,1-8 4 0 0,2-26 216 0 0,13 11-287 0 0,-20 11 96 0 0,16-39 414 0 0,13-21-522 0 0,-16 30 26 0 0,-23 29-31 0 0,-31 30-45 0 0,32-22 38 0 0,26-37 30 0 0,-32 18 4 0 0,29-53 39 0 0,-33 55-93 0 0,95-61-18 0 0,10 34-10 0 0,-58 52 76 0 0,25 6-143 0 0,-63 29 85 0 0,81-20-10 0 0,1 2-13 0 0,37 22 1 0 0,-135 8-8 0 0,65-8 25 0 0,-17-3 12 0 0,94 7 68 0 0,-184 4-103 0 0,-1 0-11 0 0,1 0 23 0 0,0 0-5 0 0,-1 0-11 0 0,0 0 11 0 0,0 0 14 0 0,0 0 2 0 0,0 0-3 0 0,0 0-6 0 0,0 0 10 0 0,0 0-8 0 0,0 0-6 0 0,0 0 4 0 0,0 0 1 0 0,0 0 2 0 0,0 0 9 0 0,0 0-6 0 0,0 0 6 0 0,0 0-10 0 0,0 0-3 0 0,0 0 11 0 0,-13 11-2624 0 0,-5 18-1791 0 0,3-13-5489 0 0,8-11-2401 0 0</inkml:trace>
  <inkml:trace contextRef="#ctx0" brushRef="#br0" timeOffset="11203.91">3434 1504 0 0 0,'0'0'649'0'0,"0"0"542"0"0,0 0 390 0 0,0 0 248 0 0,0 0 91 0 0,0 0-100 0 0,0 0-138 0 0,0 0-194 0 0,0 0-200 0 0,-4-6-164 0 0,-10-14-126 0 0,11 15-70 0 0,3 5-61 0 0,0 0-89 0 0,0 0-120 0 0,0 0-114 0 0,0 0-110 0 0,0 0-95 0 0,0 0-50 0 0,0 0-33 0 0,0 0-28 0 0,0 0-13 0 0,0 0-11 0 0,0 0 1 0 0,0 0-5 0 0,0 0-9 0 0,0 0-12 0 0,30 27 1552 0 0,51 39-508 0 0,10 26-404 0 0,-39-31-494 0 0,44 63 126 0 0,-21-16-141 0 0,-40-81-232 0 0,-2 8-20 0 0,-2 10 125 0 0,-31-45-213 0 0,0 0 0 0 0,0-1 0 0 0,0 1 0 0 0,0 0-1 0 0,0 0 1 0 0,1 0 0 0 0,-1 0 0 0 0,0 0 0 0 0,0 0 0 0 0,0 0-1 0 0,0 0 1 0 0,0 0 0 0 0,1 0 0 0 0,-1 0 0 0 0,0 0 0 0 0,0 0 0 0 0,0 0-1 0 0,0 0 1 0 0,1 0 30 0 0,-7-22-1299 0 0,-7 1-488 0 0,1 1-1744 0 0,5 8-2615 0 0,3 4-5396 0 0</inkml:trace>
  <inkml:trace contextRef="#ctx0" brushRef="#br0" timeOffset="13069.136">3430 1388 0 0 0,'0'0'220'0'0,"0"0"351"0"0,0 0 162 0 0,0 0 98 0 0,0 0 25 0 0,0 0-26 0 0,0 0-35 0 0,0 0 9 0 0,0 0 24 0 0,-2 1-20 0 0,-10 6 690 0 0,12-7-827 0 0,0 0-5 0 0,0 0-8 0 0,0 0-9 0 0,0 0 5 0 0,0 0 19 0 0,0 0-7 0 0,0 0-39 0 0,0 0-43 0 0,0 0-67 0 0,0 0-49 0 0,0 0-32 0 0,0 0-41 0 0,0 0-31 0 0,0 0-16 0 0,0 0-25 0 0,0 0-19 0 0,0 0-10 0 0,14-8 1865 0 0,36-34-523 0 0,83-59-168 0 0,-19 25-833 0 0,-68 48-335 0 0,2-11 266 0 0,-23 16-220 0 0,-4-3-231 0 0,35-40 178 0 0,-41 36-151 0 0,-15 29-133 0 0,18-79 594 0 0,-18 80-599 0 0,0 0-7 0 0,0 0 18 0 0,0 0 30 0 0,0 0-30 0 0,0 0-16 0 0,0 0 1 0 0,0 0-34 0 0,0 0 29 0 0,0 0-3 0 0,51 46 835 0 0,85 120 210 0 0,38-5-469 0 0,-96-79-362 0 0,-50-29-55 0 0,2-11-105 0 0,-13-22-2125 0 0,-24-20-10141 0 0,5 0 42 0 0</inkml:trace>
  <inkml:trace contextRef="#ctx0" brushRef="#br0" timeOffset="14315.775">3931 1773 1920 0 0,'0'0'1113'0'0,"0"0"-92"0"0,0 0 171 0 0,0 0 293 0 0,0 0 219 0 0,0 0 19 0 0,0 0-134 0 0,0 0-164 0 0,0 0-209 0 0,0 0-178 0 0,0 0-119 0 0,0 0-99 0 0,0 0-36 0 0,4 2 31 0 0,13 3 9 0 0,-13-4-8 0 0,-4-1-46 0 0,0 0-75 0 0,0 0-57 0 0,0 0-51 0 0,0 0-40 0 0,0 0-27 0 0,0 0-24 0 0,0 0-21 0 0,0 0-11 0 0,0 0-12 0 0,0 0-24 0 0,0 0-21 0 0,-11-15 563 0 0,-1 2-885 0 0,1-1 0 0 0,0-1 0 0 0,1 0 1 0 0,1 0-1 0 0,1-1 0 0 0,0 0 0 0 0,1-1 1 0 0,1 1-1 0 0,0-1 0 0 0,1-1 0 0 0,1 1 1 0 0,1-1-1 0 0,0 1 0 0 0,1-7-85 0 0,-5-14 51 0 0,-1-76-16 0 0,8 113-43 0 0,12 5-248 0 0,79 66 325 0 0,4 29-62 0 0,-95-99-2 0 0,0 0-1 0 0,0-1 1 0 0,0 1 0 0 0,0 0 0 0 0,0 0 0 0 0,0-1 0 0 0,0 1 0 0 0,0 0 0 0 0,0 0 0 0 0,0-1 0 0 0,0 1 0 0 0,1 0 0 0 0,-1 0 0 0 0,0-1 0 0 0,0 1 0 0 0,0 0 0 0 0,0 0 0 0 0,0 0 0 0 0,1-1 0 0 0,-1 1 0 0 0,0 0 0 0 0,0 0 0 0 0,0 0 0 0 0,1 0 0 0 0,-1-1 0 0 0,0 1 0 0 0,0 0 0 0 0,1 0 0 0 0,-1 0 0 0 0,0 0 0 0 0,0 0 0 0 0,1 0 0 0 0,-1 0 0 0 0,0 0 0 0 0,0 0 0 0 0,1 0 0 0 0,-1 0 0 0 0,0 0 0 0 0,1 0 0 0 0,-1 0 0 0 0,0 0 0 0 0,0 0 0 0 0,1 0 0 0 0,-1 0 0 0 0,0 0 0 0 0,0 0 0 0 0,1 0-5 0 0,-9-40-16 0 0,5 28 40 0 0,-4-30-22 0 0,1 0-1 0 0,3 0 0 0 0,1 0 1 0 0,3-40-2 0 0,0 79 13 0 0,-1 3-16 0 0,0 1 0 0 0,1-1 0 0 0,0 0 0 0 0,-1 1 0 0 0,1-1 0 0 0,-1 0 0 0 0,1 1 0 0 0,-1-1 0 0 0,1 0 0 0 0,-1 0 0 0 0,1 0 0 0 0,0 0 0 0 0,-1 0 0 0 0,1 0 0 0 0,-1 0 0 0 0,1 0 0 0 0,0 0 0 0 0,-1 0 0 0 0,1 0 0 0 0,-1 0 0 0 0,1 0 0 0 0,0 0-1 0 0,-1 0 1 0 0,1-1 0 0 0,-1 1 0 0 0,1 0 0 0 0,-1 0 0 0 0,1-1 0 0 0,-1 1 0 0 0,1 0 0 0 0,-1-1 0 0 0,1 1 0 0 0,-1-1 0 0 0,1 1 0 0 0,-1-1 0 0 0,0 1 0 0 0,1-1 0 0 0,-1 1 0 0 0,0-1 0 0 0,1 1 0 0 0,-1-1 0 0 0,0 1 0 0 0,0-1 0 0 0,1 1 0 0 0,-1-1 0 0 0,0 1 0 0 0,0-1 0 0 0,0 0 0 0 0,0 1 0 0 0,0-1-1 0 0,0 1 1 0 0,0-1 0 0 0,0 0 0 0 0,0 1 0 0 0,0-1 0 0 0,0 1 0 0 0,0-1 0 0 0,0 0 0 0 0,-1 0 3 0 0,96 128 107 0 0,-17-62-35 0 0,-40-49-23 0 0,-29-5-2995 0 0,-8 1-5632 0 0,-1-8-3399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394 420 1080 0 0,'0'0'1507'0'0,"0"0"-217"0"0,0 0-186 0 0,0 0 4 0 0,0 0 126 0 0,0 0 140 0 0,0 0 60 0 0,0 0-104 0 0,0 0-168 0 0,0 0-165 0 0,0 0-118 0 0,2-5-12 0 0,2-15 0 0 0,9-28 6616 0 0,-13 48-6871 0 0,0 11 2200 0 0,1 46-2558 0 0,4 248 501 0 0,-47-5-493 0 0,36-207-231 0 0,6-93-32 0 0,0 0 2 0 0,0 0-8 0 0,0 0 18 0 0,0 0 4 0 0,0 0-9 0 0,0 0-12 0 0,0 0-14 0 0,0 0-19 0 0,1-16-600 0 0,14-32-1892 0 0,-8 18-3220 0 0,-6 20 246 0 0,0-1-6303 0 0</inkml:trace>
  <inkml:trace contextRef="#ctx0" brushRef="#br0" timeOffset="393.948">1 266 3793 0 0,'0'0'2192'0'0,"0"0"-170"0"0,0 0-82 0 0,0 0 9 0 0,0 0 41 0 0,0 0-91 0 0,0 0-267 0 0,0 0-306 0 0,0 0-313 0 0,0 0-273 0 0,0 0-184 0 0,0 0-142 0 0,0 0-102 0 0,19-4 1295 0 0,213 6 2243 0 0,1 0-3066 0 0,-50 18-644 0 0,-169-16-300 0 0,7 1-1462 0 0,-4-3-4195 0 0,-10-2-983 0 0,-3 0-5128 0 0</inkml:trace>
  <inkml:trace contextRef="#ctx0" brushRef="#br0" timeOffset="1437.245">1107 666 904 0 0,'0'0'1586'0'0,"0"0"174"0"0,0 0 209 0 0,0 0 67 0 0,0 0-55 0 0,0 0-141 0 0,0 0-222 0 0,0 0-263 0 0,0 0-253 0 0,0 0-213 0 0,0 0-157 0 0,0 0-60 0 0,0 0-5 0 0,-4-6 10 0 0,-12-20-1 0 0,14 24-542 0 0,0 0 0 0 0,-1 1 0 0 0,1-1 0 0 0,0 1 0 0 0,-1-1 0 0 0,1 1 0 0 0,-1 0 0 0 0,1 0 0 0 0,-1 0 0 0 0,0 1 0 0 0,1-1 0 0 0,-1 0 0 0 0,0 1 0 0 0,1 0-1 0 0,-1 0 1 0 0,0 0 0 0 0,0 0 0 0 0,1 0 0 0 0,-1 0 0 0 0,0 1 0 0 0,1-1 0 0 0,-4 2-134 0 0,5-2 21 0 0,-10 3 73 0 0,0 1 1 0 0,1 1-1 0 0,-1 0 1 0 0,1 0 0 0 0,0 1-1 0 0,0 0 1 0 0,0 1-1 0 0,1 0 1 0 0,0 1 0 0 0,-4 5-95 0 0,-5 1 67 0 0,9-8-46 0 0,0 0 1 0 0,1 0-1 0 0,0 1 0 0 0,0 0 0 0 0,0 1 0 0 0,1 0 1 0 0,0 0-1 0 0,0 0 0 0 0,1 1 0 0 0,0 0 0 0 0,1 0 1 0 0,0 1-1 0 0,0-1 0 0 0,1 1 0 0 0,0 0 1 0 0,1 0-1 0 0,0 0 0 0 0,0 1 0 0 0,1-1 0 0 0,1 5-21 0 0,2-13 14 0 0,0 1 1 0 0,0-1-1 0 0,0 0 0 0 0,1 1 0 0 0,-1-1 0 0 0,1 0 0 0 0,-1 0 1 0 0,1 0-1 0 0,0 0 0 0 0,0 0 0 0 0,0-1 0 0 0,0 1 0 0 0,0-1 1 0 0,0 1-1 0 0,1-1 0 0 0,-1 0 0 0 0,1 1 0 0 0,-1-1 0 0 0,0-1 0 0 0,1 1 1 0 0,-1 0-1 0 0,1-1 0 0 0,0 1 0 0 0,-1-1 0 0 0,1 1 0 0 0,0-1 1 0 0,-1 0-1 0 0,1 0 0 0 0,-1-1 0 0 0,1 1 0 0 0,0 0 0 0 0,-1-1 1 0 0,1 0-1 0 0,1 0-14 0 0,6 1 85 0 0,8-4 19 0 0,0 0 0 0 0,0-1 0 0 0,-1 0 0 0 0,0-1 0 0 0,0-1-1 0 0,-1-1 1 0 0,0-1 0 0 0,0 0 0 0 0,-1-1 0 0 0,0 0 0 0 0,9-10-104 0 0,-23 20 3 0 0,30-22 42 0 0,104-89 98 0 0,-117 95-114 0 0,-18 15-58 0 0,0 1-5 0 0,0 13-139 0 0,1 128 129 0 0,1-138 46 0 0,1 1 1 0 0,0-1-1 0 0,-1 1 1 0 0,1-1-1 0 0,0 0 1 0 0,0 0-1 0 0,1 0 1 0 0,-1 0-1 0 0,1 0 1 0 0,-1-1-1 0 0,1 0 1 0 0,0 0-1 0 0,0 0 1 0 0,0 0-1 0 0,0 0 1 0 0,0-1-1 0 0,0 0 1 0 0,1 0-1 0 0,-1 0 1 0 0,0 0-1 0 0,1-1 1 0 0,-1 0-1 0 0,1 0 1 0 0,-1 0-1 0 0,0 0 1 0 0,1 0-1 0 0,-1-1 1 0 0,0 0-1 0 0,1 0 0 0 0,-1 0 1 0 0,0-1-1 0 0,0 1 1 0 0,0-1-1 0 0,0 0 1 0 0,0 0-1 0 0,2-2-2 0 0,15-8 30 0 0,-1 0 0 0 0,0-1 0 0 0,-1-1 0 0 0,-1-1 0 0 0,0 0 0 0 0,-1-1 0 0 0,-1-1 0 0 0,0-1 0 0 0,-1 0 0 0 0,-1-1 0 0 0,-1-1 0 0 0,-1 0 0 0 0,0-1 0 0 0,-2 0 0 0 0,0 0 0 0 0,-2-1 0 0 0,3-13-30 0 0,9-17 13 0 0,-3-1 1 0 0,-2-1-1 0 0,-2 0 1 0 0,-3-1-1 0 0,-2-1 1 0 0,-2 1-1 0 0,-3-4-13 0 0,-3 54 19 0 0,1 0-1 0 0,-1 1 1 0 0,0-1-1 0 0,-1 0 0 0 0,1 1 1 0 0,-1-1-1 0 0,0 0 0 0 0,0 1 1 0 0,-1-1-1 0 0,1 1 0 0 0,-1-1 1 0 0,0 1-1 0 0,0 0 0 0 0,0 0 1 0 0,-1 0-1 0 0,1 0 0 0 0,-1 0 1 0 0,0 0-1 0 0,0 1 1 0 0,-1-1-1 0 0,-2-1-18 0 0,3 5 2 0 0,0 1 0 0 0,1 0 0 0 0,-1 0 0 0 0,0 0 0 0 0,1 0 1 0 0,-1 1-1 0 0,1-1 0 0 0,-1 1 0 0 0,1-1 0 0 0,0 1 0 0 0,0 0 0 0 0,-1 0 0 0 0,1 0 0 0 0,1 0 1 0 0,-1 0-1 0 0,0 0 0 0 0,0 1 0 0 0,1-1 0 0 0,-1 1 0 0 0,1-1 0 0 0,0 1 0 0 0,0 0 0 0 0,0-1 1 0 0,0 1-3 0 0,-6 15 11 0 0,2 1 1 0 0,0-1 0 0 0,1 1 0 0 0,1-1 0 0 0,0 1-1 0 0,2 0 1 0 0,0 0 0 0 0,1 0 0 0 0,2 18-12 0 0,-1 12 50 0 0,42 289 418 0 0,-43-299-433 0 0,-1 0 0 0 0,-3 0 0 0 0,0-1 1 0 0,-3 1-1 0 0,-7 22-35 0 0,-10 74-3 0 0,33-170-153 0 0,24-94-4287 0 0,-16 88-1069 0 0,4 4-4928 0 0,-15 24 2545 0 0</inkml:trace>
  <inkml:trace contextRef="#ctx0" brushRef="#br0" timeOffset="2083.954">1976 451 5009 0 0,'0'0'3027'0'0,"0"0"-1070"0"0,0 0-481 0 0,0 0-28 0 0,0 0 77 0 0,0 0-16 0 0,0 0-146 0 0,0 0-197 0 0,0 0-211 0 0,0 0-192 0 0,0 0-137 0 0,0 0-81 0 0,-4 0 2494 0 0,-14 0-2350 0 0,-79 42-16 0 0,87-36-573 0 0,1 0 0 0 0,0 1 0 0 0,0 0 1 0 0,1 0-1 0 0,0 1 0 0 0,0 0 1 0 0,1 1-1 0 0,0 0 0 0 0,0 0 0 0 0,-4 8-100 0 0,1 47 833 0 0,35-47-155 0 0,4-9-77 0 0,-25-8-524 0 0,1 1 0 0 0,-1 0 0 0 0,0 0 0 0 0,0 1 1 0 0,0-1-1 0 0,1 1 0 0 0,-1 0 0 0 0,-1 0 0 0 0,1 0 0 0 0,0 0 1 0 0,0 1-1 0 0,-1-1 0 0 0,0 1 0 0 0,1 0 0 0 0,-1 0 1 0 0,0 1-1 0 0,0 0-77 0 0,23 26 174 0 0,-20-19-129 0 0,0 1-1 0 0,-1 0 0 0 0,-1 0 1 0 0,0 0-1 0 0,-1 0 0 0 0,0 1 0 0 0,-1-1 1 0 0,0 1-1 0 0,-1 0 0 0 0,0 7-44 0 0,7 38 139 0 0,-12-64-2537 0 0,-7 2-3930 0 0,7 3 908 0 0,0-3-7385 0 0</inkml:trace>
  <inkml:trace contextRef="#ctx0" brushRef="#br0" timeOffset="2598.928">2199 697 8874 0 0,'0'0'1279'0'0,"0"0"-503"0"0,0 0-145 0 0,0 0 209 0 0,0 0 250 0 0,0 0 128 0 0,0 0-24 0 0,0 0-111 0 0,0 0-116 0 0,0 0-112 0 0,0 0-90 0 0,0 0-82 0 0,0 0-36 0 0,21 12-7 0 0,66 34-19 0 0,-84-44-529 0 0,1 0 0 0 0,0 0 0 0 0,-1-1 0 0 0,1 1 0 0 0,0-1 0 0 0,0 0 0 0 0,-1 0 0 0 0,1-1 0 0 0,0 1 0 0 0,0-1 0 0 0,0 1 0 0 0,0-1 0 0 0,0-1 0 0 0,0 1 0 0 0,0 0 0 0 0,0-1 0 0 0,0 0 0 0 0,0 0 0 0 0,0 0 0 0 0,-1 0 0 0 0,1-1 0 0 0,0 0 0 0 0,2-1-92 0 0,6-2 292 0 0,-2 1-184 0 0,0 1 1 0 0,0-1-1 0 0,0-1 1 0 0,0 0-1 0 0,-1 0 1 0 0,0-1-1 0 0,0 0 1 0 0,0-1 0 0 0,-1 1-1 0 0,0-2 1 0 0,0 1-1 0 0,-1-1 1 0 0,0 0-1 0 0,0-1 1 0 0,-1 0-1 0 0,0 0 1 0 0,-1 0 0 0 0,0-1-1 0 0,0 1 1 0 0,-1-1-1 0 0,0-1 1 0 0,-1 1-1 0 0,0 0 1 0 0,0-1-1 0 0,-1-4-108 0 0,-2 13-2 0 0,0-1 0 0 0,-1 1-1 0 0,1-1 1 0 0,-1 1-1 0 0,0-1 1 0 0,0 1-1 0 0,0 0 1 0 0,0 0-1 0 0,0-1 1 0 0,0 1-1 0 0,-1 0 1 0 0,1 0-1 0 0,-1 0 1 0 0,1 0-1 0 0,-1 0 1 0 0,0 1-1 0 0,0-1 1 0 0,1 0-1 0 0,-1 1 1 0 0,-1 0-1 0 0,1-1 1 0 0,0 1-1 0 0,0 0 1 0 0,0 0-1 0 0,-1 0 1 0 0,1 0-1 0 0,0 0 1 0 0,-1 1-1 0 0,-1-1 3 0 0,-75-9-197 0 0,62 13 170 0 0,1 0 0 0 0,0 2 0 0 0,1-1 1 0 0,-1 2-1 0 0,1 0 0 0 0,0 1 0 0 0,0 0 0 0 0,1 1 0 0 0,0 1 0 0 0,0 0 0 0 0,1 1 0 0 0,-6 6 27 0 0,7-7 4 0 0,2 0 0 0 0,-1 0 0 0 0,1 1 0 0 0,1 0 0 0 0,0 1 0 0 0,0 0 0 0 0,1 0 0 0 0,0 1 0 0 0,1 0 0 0 0,1 0 0 0 0,0 1 0 0 0,0-1 0 0 0,1 2 0 0 0,1-1 0 0 0,0 0 0 0 0,1 1 0 0 0,0 0 0 0 0,1-1 0 0 0,1 1 0 0 0,0 7-4 0 0,3-13 42 0 0,1 0 0 0 0,0 0 0 0 0,0-1 0 0 0,1 1-1 0 0,0-1 1 0 0,0 0 0 0 0,0 0 0 0 0,1-1 0 0 0,0 1 0 0 0,0-1-1 0 0,1 0 1 0 0,0 0 0 0 0,0-1 0 0 0,0 0 0 0 0,1 0-1 0 0,0 0 1 0 0,0-1 0 0 0,0 0 0 0 0,0 0 0 0 0,1-1 0 0 0,-1 0-1 0 0,1 0 1 0 0,0-1 0 0 0,0 0 0 0 0,0 0 0 0 0,0-1-1 0 0,0 0 1 0 0,0 0 0 0 0,1-1 0 0 0,-1 0 0 0 0,7-1-42 0 0,-7 1 64 0 0,15 1 90 0 0,0-1 1 0 0,0-1-1 0 0,0-1 0 0 0,0-1 1 0 0,-1-1-1 0 0,1-1 0 0 0,-1-1 1 0 0,1-1-155 0 0,38-21-407 0 0,-57 20-1209 0 0,-5 5-8676 0 0,1 3-2584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37 162 14147 0 0,'0'0'1894'0'0,"0"0"-630"0"0,0 0-309 0 0,0 0-31 0 0,0 0-90 0 0,0 0-120 0 0,0 0-148 0 0,0 0-182 0 0,0 0-119 0 0,0 0-63 0 0,0 0-50 0 0,0 0-43 0 0,0 0-21 0 0,-6 22-21 0 0,-18 71-31 0 0,18-24 37 0 0,7-64-12 0 0,1-1 0 0 0,-1 0-1 0 0,1 1 1 0 0,0-1 0 0 0,1 0-1 0 0,-1 0 1 0 0,1-1 0 0 0,-1 1-1 0 0,1 0 1 0 0,0-1 0 0 0,1 0-1 0 0,-1 1 1 0 0,1-1 0 0 0,-1-1 0 0 0,1 1-1 0 0,0 0 1 0 0,0-1 0 0 0,0 0-1 0 0,0 0 1 0 0,0 0 0 0 0,1 0-1 0 0,-1-1 1 0 0,0 0 0 0 0,1 0 0 0 0,-1 0-1 0 0,1 0 1 0 0,0-1 0 0 0,-1 1-1 0 0,1-1 1 0 0,-1-1 0 0 0,1 1-1 0 0,0 0 1 0 0,-1-1 0 0 0,1 0-1 0 0,-1 0 1 0 0,1-1 0 0 0,-1 1 0 0 0,0-1-1 0 0,0 0 1 0 0,1 0 0 0 0,-1 0-1 0 0,0-1 1 0 0,-1 1 0 0 0,1-1-1 0 0,0 0 1 0 0,-1 0 0 0 0,0 0-1 0 0,1-1 1 0 0,1-2-61 0 0,1-4 69 0 0,0 0-1 0 0,-1-1 1 0 0,0 1-1 0 0,-1-1 1 0 0,0-1-1 0 0,0 1 1 0 0,-1 0-1 0 0,-1-1 1 0 0,0 0-1 0 0,0 1 1 0 0,-1-1-1 0 0,-1 0 1 0 0,0 0-1 0 0,-2-8-68 0 0,2 16-108 0 0,-1-1-1 0 0,1 1 1 0 0,-1 0-1 0 0,-1-1 1 0 0,1 1-1 0 0,0 0 1 0 0,-1 0 0 0 0,0 0-1 0 0,0 0 1 0 0,0 0-1 0 0,-1 1 1 0 0,1-1 0 0 0,-1 0-1 0 0,0 1 1 0 0,0 0-1 0 0,0 0 1 0 0,0 0-1 0 0,-1 0 1 0 0,1 0 0 0 0,-1 1-1 0 0,1-1 1 0 0,-1 1-1 0 0,0 0 1 0 0,0 0-1 0 0,0 1 1 0 0,0-1 0 0 0,-1 1-1 0 0,1 0 1 0 0,0 0-1 0 0,-3 0 109 0 0,-11 1-2310 0 0,6 0-2280 0 0,4 0-6223 0 0</inkml:trace>
  <inkml:trace contextRef="#ctx0" brushRef="#br0" timeOffset="486.007">386 320 3849 0 0,'0'0'2394'0'0,"0"0"-635"0"0,0 0 156 0 0,0 0 380 0 0,0 0 103 0 0,0 0-228 0 0,0 0-441 0 0,0 0-450 0 0,0 0-349 0 0,0 0-251 0 0,0 0-89 0 0,0 0-51 0 0,19-12-28 0 0,60-39 6 0 0,-75 49-441 0 0,-1 0 0 0 0,1-1-1 0 0,-1 1 1 0 0,1-1 0 0 0,-1 0-1 0 0,0 0 1 0 0,0 0-1 0 0,0 0 1 0 0,0 0 0 0 0,-1-1-1 0 0,1 1 1 0 0,-1-1 0 0 0,0 0-1 0 0,0 1 1 0 0,0-1 0 0 0,0-3-76 0 0,7-12 247 0 0,36-54 705 0 0,-44 72-956 0 0,-1 1 0 0 0,1 0 0 0 0,0-1 1 0 0,0 1-1 0 0,-1 0 0 0 0,1 0 0 0 0,0 0 0 0 0,-1 0 0 0 0,1 0 0 0 0,0 0 0 0 0,0 0 0 0 0,-1 0 0 0 0,1 0 0 0 0,0 0 1 0 0,-1 0-1 0 0,1 0 0 0 0,0 0 0 0 0,0 0 0 0 0,-1 1 0 0 0,1-1 0 0 0,0 0 0 0 0,-1 1 0 0 0,1-1 0 0 0,-1 0 0 0 0,1 1 1 0 0,0-1-1 0 0,-1 1 0 0 0,1-1 0 0 0,-1 1 0 0 0,1-1 0 0 0,-1 1 0 0 0,1-1 0 0 0,-1 1 0 0 0,1-1 0 0 0,-1 1 0 0 0,0 0 1 0 0,1-1-1 0 0,-1 1 0 0 0,0 0 0 0 0,0-1 0 0 0,0 1 0 0 0,1 0 0 0 0,-1 0 0 0 0,0-1 0 0 0,0 1 0 0 0,0 0 0 0 0,0-1 1 0 0,0 1-1 0 0,0 0 0 0 0,0 0 0 0 0,0 0 4 0 0,2 4 13 0 0,57 95 19 0 0,-52-92 86 0 0,1-1 1 0 0,1 1-1 0 0,0-2 1 0 0,0 1-1 0 0,0-1 1 0 0,1-1 0 0 0,-1 1-1 0 0,1-2 1 0 0,1 1-1 0 0,-1-1 1 0 0,0-1 0 0 0,1 0-1 0 0,0-1 1 0 0,0 0-1 0 0,0 0 1 0 0,0-1-1 0 0,0 0 1 0 0,0-1 0 0 0,0-1-1 0 0,0 0 1 0 0,0 0-1 0 0,0-1 1 0 0,0 0 0 0 0,0-1-1 0 0,7-3-118 0 0,-6 1 100 0 0,0-1 0 0 0,-1 0-1 0 0,0-1 1 0 0,0-1 0 0 0,-1 1-1 0 0,1-2 1 0 0,-2 1 0 0 0,1-1 0 0 0,-1-1-1 0 0,-1 0 1 0 0,1 0 0 0 0,-2-1-1 0 0,0 0 1 0 0,0 0 0 0 0,-1 0-1 0 0,0-1 1 0 0,3-10-100 0 0,-7 18-105 0 0,-1 1 0 0 0,1-1 1 0 0,-1 1-1 0 0,0-1 0 0 0,0 0 0 0 0,0 1 0 0 0,0-1 0 0 0,-1 0 0 0 0,0 0 1 0 0,0 1-1 0 0,0-1 0 0 0,0 0 0 0 0,0 0 0 0 0,-1 0 0 0 0,0 1 0 0 0,1-1 1 0 0,-2 0-1 0 0,1 1 0 0 0,0-1 0 0 0,-1 1 0 0 0,1-1 0 0 0,-1 1 0 0 0,0-1 0 0 0,0 1 1 0 0,0 0-1 0 0,-1 0 0 0 0,1 0 105 0 0,-3-1-838 0 0,-6-5-2804 0 0,4 4-2632 0 0,-3 0-6769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50 606 16900 0 0,'0'0'1368'0'0,"0"0"-548"0"0,0 0-113 0 0,0 0 166 0 0,0 0 101 0 0,0 0-27 0 0,0 0-178 0 0,0 0-254 0 0,0 0-214 0 0,0 0-134 0 0,0 0-65 0 0,0 0-54 0 0,0 0-23 0 0,-7 19-20 0 0,-23 55-54 0 0,23-55-48 0 0,6-13-2200 0 0,-3-5-4455 0 0,3-1-4477 0 0</inkml:trace>
  <inkml:trace contextRef="#ctx0" brushRef="#br0" timeOffset="167.732">25 213 14595 0 0,'0'0'3378'0'0,"0"0"-1515"0"0,0 0-692 0 0,0 0-133 0 0,0 0-21 0 0,0 0-55 0 0,0 0-157 0 0,0 0-195 0 0,0 0-223 0 0,0 0-210 0 0,0 0-165 0 0,0 0-132 0 0,-5-25-95 0 0,-14-71-77 0 0,20 96 272 0 0,-1 0 1 0 0,0 0-1 0 0,0 0 0 0 0,1 0 0 0 0,-1 0 0 0 0,0 0 1 0 0,1 0-1 0 0,-1 0 0 0 0,0 0 0 0 0,1 0 1 0 0,-1 0-1 0 0,0 0 0 0 0,1 0 0 0 0,-1 0 0 0 0,0 0 1 0 0,0 0-1 0 0,1 0 0 0 0,-1 0 0 0 0,0 0 0 0 0,1 0 1 0 0,-1-1-1 0 0,0 1 0 0 0,0 0 0 0 0,1 0 1 0 0,-1 0-1 0 0,0-1 0 0 0,0 1 0 0 0,1 0 0 0 0,-1 0 1 0 0,0 0-1 0 0,0-1 0 0 0,0 1 0 0 0,1 0 1 0 0,-1 0-1 0 0,0-1 0 0 0,0 1 0 0 0,0 0 0 0 0,0-1 1 0 0,0 1-1 0 0,0 0 0 0 0,0 0 0 0 0,0-1 1 0 0,1 1-1 0 0,-1 0 0 0 0,0-1 0 0 0,0 1 0 0 0,0 0 1 0 0,0-1-1 0 0,-1 1 0 0 0,1 0 0 0 0,0-1 0 0 0,0 1 1 0 0,0 0-1 0 0,0 0 0 0 0,0-1 0 0 0,0 1 1 0 0,0 0-1 0 0,0-1 0 0 0,-1 1 0 0 0,1 0 0 0 0,0 0 1 0 0,0-1 19 0 0,20 22-4398 0 0,-17-18-216 0 0,5 2-7183 0 0</inkml:trace>
  <inkml:trace contextRef="#ctx0" brushRef="#br0" timeOffset="613.829">351 1 11218 0 0,'0'0'2286'0'0,"0"0"-565"0"0,0 0-340 0 0,0 0-245 0 0,0 0-281 0 0,0 0-184 0 0,0 0-67 0 0,0 0-16 0 0,0 0 37 0 0,0 0 31 0 0,0 0-32 0 0,0 0-47 0 0,0 0-39 0 0,6 1-36 0 0,22 2-31 0 0,-14 29 1707 0 0,-14-25-1905 0 0,33 170 1291 0 0,-22-130-1458 0 0,-2 0-1 0 0,-1 0 1 0 0,-3 1-1 0 0,-2 5-105 0 0,-17 59 222 0 0,-15-4-134 0 0,26-103-36 0 0,1-5-4157 0 0,0-9 2642 0 0,-1-5-3629 0 0,2 6-2987 0 0,1 3-2434 0 0</inkml:trace>
  <inkml:trace contextRef="#ctx0" brushRef="#br0" timeOffset="866.118">164 375 11682 0 0,'0'0'2276'0'0,"0"0"-663"0"0,0 0-410 0 0,0 0-91 0 0,0 0-34 0 0,0 0-43 0 0,0 0-38 0 0,0 0-54 0 0,0 0-97 0 0,0 0-122 0 0,0 0-133 0 0,0 0-110 0 0,0 0-89 0 0,31 0-53 0 0,100 0-36 0 0,12 8 434 0 0,-52 5-168 0 0,-21-2-3431 0 0,-22-9-8053 0 0,-42-2-149 0 0</inkml:trace>
  <inkml:trace contextRef="#ctx0" brushRef="#br0" timeOffset="1182.389">931 421 8378 0 0,'0'0'2303'0'0,"0"0"-811"0"0,0 0-170 0 0,0 0 222 0 0,0 0 99 0 0,0 0-166 0 0,0 0-308 0 0,0 0-342 0 0,0 0-282 0 0,0 0-159 0 0,0 0-86 0 0,0 0-36 0 0,0 0-53 0 0,1 35-49 0 0,6 107-34 0 0,-4-53 130 0 0,-1-55-728 0 0,-11-34-7799 0 0,9 0 6181 0 0,-3 0-9038 0 0</inkml:trace>
  <inkml:trace contextRef="#ctx0" brushRef="#br0" timeOffset="1419.471">896 109 14363 0 0,'0'0'1808'0'0,"0"0"-727"0"0,0 0-401 0 0,0 0-176 0 0,0 0-152 0 0,0 0-160 0 0,0 0-80 0 0,0 0-120 0 0,0 0-96 0 0,0 0-88 0 0,0 0-160 0 0,0 0-312 0 0,0 0-1513 0 0,-31 65-9481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2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107 212 0 0 0,'0'0'711'0'0,"0"0"864"0"0,0 0 543 0 0,0 0 333 0 0,0 0 16 0 0,0 0-215 0 0,0 0-318 0 0,0 0-385 0 0,0 0-313 0 0,0 0-243 0 0,0 0-210 0 0,-2-4-152 0 0,-3-11-135 0 0,4 11-101 0 0,-6 74 1312 0 0,5 80-476 0 0,5-108-971 0 0,-3 0 1 0 0,-1 0-1 0 0,-2 0 0 0 0,-3 0 0 0 0,0-1 0 0 0,-3 0 1 0 0,-12 36-261 0 0,20-74 89 0 0,0 1 1 0 0,0-1 0 0 0,0 0-1 0 0,-1 0 1 0 0,1 0 0 0 0,-1 0 0 0 0,0 0-1 0 0,1-1 1 0 0,-1 1 0 0 0,-1 0-1 0 0,1-1 1 0 0,0 1 0 0 0,-1-1 0 0 0,1 0-1 0 0,-1 0 1 0 0,1 0 0 0 0,-1 0 0 0 0,-2 1-90 0 0,-2-48 633 0 0,11 11-622 0 0,2-1-1 0 0,1 1 1 0 0,2 0-1 0 0,1 1 1 0 0,1 0-1 0 0,3 1 1 0 0,0 0-1 0 0,2 1 1 0 0,1 0-1 0 0,11-12-10 0 0,-10 9-1 0 0,2 2 0 0 0,1 0-1 0 0,2 1 1 0 0,1 1 0 0 0,1 2-1 0 0,2 0 1 0 0,0 2 0 0 0,2 1-1 0 0,1 1 1 0 0,1 1 0 0 0,1 2-1 0 0,1 1 1 0 0,32-14 1 0 0,-64 34 0 0 0,7-4 2 0 0,1 0 0 0 0,-1 1 0 0 0,1 0 0 0 0,0 0 0 0 0,0 1 0 0 0,0 0 0 0 0,0 1 0 0 0,0 0 0 0 0,0 0 0 0 0,1 1-1 0 0,-1 0 1 0 0,0 1 0 0 0,1 0-2 0 0,-6 3 6 0 0,1-1-1 0 0,-1 1 1 0 0,0 0-1 0 0,0 0 1 0 0,-1 0 0 0 0,1 0-1 0 0,-1 1 1 0 0,0-1-1 0 0,0 1 1 0 0,0 0-1 0 0,-1 0 1 0 0,1 0-1 0 0,-1 0 1 0 0,-1 1-1 0 0,1-1 1 0 0,-1 0-1 0 0,0 1 1 0 0,0-1-1 0 0,0 1 1 0 0,-1 0-1 0 0,0 5-5 0 0,0 2 34 0 0,0 1-1 0 0,0 0 1 0 0,-1-1-1 0 0,-1 1 0 0 0,-1 0 1 0 0,0-1-1 0 0,0 0 1 0 0,-2 0-1 0 0,1 0 1 0 0,-2 0-1 0 0,1-1 0 0 0,-2 0 1 0 0,0 0-1 0 0,0 0 1 0 0,-1-1-1 0 0,0 0 0 0 0,-1-1 1 0 0,-1 0-1 0 0,-6 6-33 0 0,2-4-9 0 0,0-2-1 0 0,0 0 0 0 0,-1-1 1 0 0,0 0-1 0 0,-1-1 1 0 0,0-1-1 0 0,0 0 1 0 0,-1-1-1 0 0,1-1 0 0 0,-1-1 1 0 0,0 0-1 0 0,-1-1 1 0 0,1-1-1 0 0,0-1 1 0 0,-1 0-1 0 0,1-1 1 0 0,-11-2 9 0 0,25 2-84 0 0,0 0 1 0 0,0 1-1 0 0,0-2 1 0 0,0 1-1 0 0,0 0 1 0 0,0-1 0 0 0,0 1-1 0 0,1-1 1 0 0,-1 0-1 0 0,0 0 1 0 0,0 0-1 0 0,1 0 1 0 0,-1-1 0 0 0,0 1-1 0 0,1-1 1 0 0,-1 1-1 0 0,1-1 1 0 0,0 0 0 0 0,0 0-1 0 0,0 0 1 0 0,0 0-1 0 0,0 0 1 0 0,0-1-1 0 0,0 1 1 0 0,1-1 0 0 0,-1 1-1 0 0,1-1 1 0 0,-1 1-1 0 0,1-1 1 0 0,0 0 0 0 0,0 0-1 0 0,1 0 1 0 0,-1 1-1 0 0,0-1 1 0 0,1 0-1 0 0,0 0 1 0 0,0 0 0 0 0,0 0-1 0 0,0 0 1 0 0,0 0-1 0 0,0 0 1 0 0,1 0-1 0 0,-1 0 1 0 0,1 1 0 0 0,0-1-1 0 0,0 0 1 0 0,0 0-1 0 0,0 1 1 0 0,1-1 83 0 0,25-31-3190 0 0,-7 15-3195 0 0,-10 10-4756 0 0</inkml:trace>
  <inkml:trace contextRef="#ctx0" brushRef="#br0" timeOffset="365.394">1112 66 8506 0 0,'0'0'2935'0'0,"0"0"-942"0"0,0 0-508 0 0,0 0-74 0 0,0 0-93 0 0,0 0-161 0 0,0 0-182 0 0,0 0-183 0 0,0 0-139 0 0,0 0-92 0 0,0 0-97 0 0,0 0-74 0 0,0 0-77 0 0,-30 34-68 0 0,-93 106-42 0 0,84-74 68 0 0,39-56-207 0 0,-1-6-39 0 0,0-1 1 0 0,1 0 0 0 0,-1 1-1 0 0,1-1 1 0 0,-1 1-1 0 0,1-1 1 0 0,0 1 0 0 0,0-1-1 0 0,1 1 1 0 0,-1-1-1 0 0,1 1 1 0 0,0-1 0 0 0,0 1-1 0 0,0-1 1 0 0,0 0-1 0 0,0 0 1 0 0,1 1 0 0 0,-1-1-1 0 0,1 0 1 0 0,0 0-1 0 0,0 0 1 0 0,0-1 0 0 0,1 1-1 0 0,-1 0 1 0 0,0-1-1 0 0,1 0 1 0 0,0 1-1 0 0,0-1 1 0 0,-1 0 0 0 0,1 0-1 0 0,0-1 1 0 0,1 1-1 0 0,-1-1 1 0 0,0 1 0 0 0,0-1-1 0 0,4 1-25 0 0,6-1 101 0 0,1 0-1 0 0,-1-1 0 0 0,1-1 1 0 0,-1 0-1 0 0,1-1 1 0 0,-1 0-1 0 0,0-1 0 0 0,0 0 1 0 0,0-1-1 0 0,0-1 0 0 0,0 0 1 0 0,-1 0-1 0 0,0-2 0 0 0,0 1 1 0 0,-1-1-1 0 0,0-1 1 0 0,0 0-1 0 0,-1-1 0 0 0,6-6-100 0 0,-9 10 42 0 0,-1 0 0 0 0,0-1-1 0 0,0 1 1 0 0,-1-1 0 0 0,1 0-1 0 0,-1-1 1 0 0,-1 0 0 0 0,1 1-1 0 0,-1-1 1 0 0,0-1-1 0 0,-1 1 1 0 0,0 0 0 0 0,0-1-1 0 0,-1 0 1 0 0,1 0 0 0 0,-2 0-1 0 0,1 0 1 0 0,-1 0 0 0 0,0 0-1 0 0,-1 0 1 0 0,0 0 0 0 0,0-2-42 0 0,-1 6-4 0 0,1 0 0 0 0,-1 0 1 0 0,0 0-1 0 0,0 1 1 0 0,0-1-1 0 0,0 0 1 0 0,-1 1-1 0 0,0-1 0 0 0,1 1 1 0 0,-1 0-1 0 0,0-1 1 0 0,-1 1-1 0 0,1 0 1 0 0,-1 0-1 0 0,1 0 1 0 0,-1 1-1 0 0,0-1 0 0 0,0 1 1 0 0,0-1-1 0 0,0 1 1 0 0,0 0-1 0 0,-1 0 1 0 0,1 0-1 0 0,-1 1 0 0 0,1-1 1 0 0,-1 1-1 0 0,-3-1 4 0 0,-105-11-877 0 0,21 36-976 0 0,64-8-1275 0 0,3 4-3723 0 0,16-11-4743 0 0</inkml:trace>
  <inkml:trace contextRef="#ctx0" brushRef="#br0" timeOffset="897.701">1683 23 8234 0 0,'0'0'1783'0'0,"0"0"-675"0"0,0 0-192 0 0,0 0 387 0 0,0 0 383 0 0,0 0 112 0 0,0 0-178 0 0,0 0-365 0 0,0 0-343 0 0,0 0-193 0 0,0 0-111 0 0,0 0-119 0 0,0 0-87 0 0,-3 0-70 0 0,-4 0-211 0 0,1 1 1 0 0,-1 0-1 0 0,1 1 0 0 0,0-1 1 0 0,-1 1-1 0 0,1 0 0 0 0,0 1 1 0 0,0 0-1 0 0,1 0 1 0 0,-1 0-1 0 0,0 0 0 0 0,1 1 1 0 0,-3 2-122 0 0,-20 11 357 0 0,-62 36 739 0 0,90-51-1090 0 0,1-1-1 0 0,-1-1 1 0 0,1 1 0 0 0,-1 0-1 0 0,1 0 1 0 0,-1 0-1 0 0,1 0 1 0 0,0 0-1 0 0,-1 0 1 0 0,1-1-1 0 0,0 1 1 0 0,0 0 0 0 0,-1 0-1 0 0,1-1 1 0 0,0 1-1 0 0,0-1 1 0 0,0 1-1 0 0,0-1 1 0 0,0 1-1 0 0,0-1 1 0 0,0 0 0 0 0,0 1-1 0 0,0-1 1 0 0,0 0-1 0 0,0 0 1 0 0,0 0-1 0 0,0 0 1 0 0,0 0 0 0 0,0 0-1 0 0,1 0 1 0 0,-1 0-1 0 0,0 0 1 0 0,0 0-1 0 0,0 0 1 0 0,1-1-6 0 0,3 2 41 0 0,23 2 130 0 0,-23-4-158 0 0,-1 1-1 0 0,1 0 0 0 0,0 0 0 0 0,0 1 1 0 0,0-1-1 0 0,-1 1 0 0 0,1 0 1 0 0,0 1-1 0 0,-1-1 0 0 0,1 1 0 0 0,-1 0 1 0 0,0 0-1 0 0,1 0 0 0 0,-1 0 0 0 0,0 1 1 0 0,0 0-1 0 0,0 0 0 0 0,-1 0 0 0 0,1 0 1 0 0,-1 0-1 0 0,1 1 0 0 0,-1 0 0 0 0,-1-1 1 0 0,2 2-13 0 0,-3-1 41 0 0,0 0-1 0 0,0 0 1 0 0,-1 0 0 0 0,1 0 0 0 0,-1 0 0 0 0,0 0 0 0 0,0 0 0 0 0,0 0-1 0 0,-1 0 1 0 0,1 0 0 0 0,-1 0 0 0 0,0-1 0 0 0,0 1 0 0 0,0 0-1 0 0,-1 0 1 0 0,1-1 0 0 0,-1 1 0 0 0,0 0 0 0 0,-1 0-41 0 0,-3 5 43 0 0,-1 0 0 0 0,-1-1 0 0 0,1 1 0 0 0,-1-2 0 0 0,-1 1 1 0 0,1-1-1 0 0,-1 0 0 0 0,-1-1 0 0 0,1 0 0 0 0,-1 0 0 0 0,0-1 0 0 0,0-1 0 0 0,-1 1 0 0 0,1-2 0 0 0,-1 1 1 0 0,0-2-1 0 0,0 1 0 0 0,0-2 0 0 0,0 1 0 0 0,0-1 0 0 0,0-1 0 0 0,-6 0-43 0 0,15 0-62 0 0,1 0 0 0 0,0 0 0 0 0,0 1-1 0 0,0-1 1 0 0,0 0 0 0 0,0 0 0 0 0,-1 0 0 0 0,1 0-1 0 0,0 0 1 0 0,0 0 0 0 0,0-1 0 0 0,0 1 0 0 0,0 0-1 0 0,0-1 1 0 0,0 1 0 0 0,0 0 0 0 0,0-1 0 0 0,0 1-1 0 0,0-1 1 0 0,0 0 0 0 0,0 1 0 0 0,0-1 0 0 0,0 0-1 0 0,0 0 1 0 0,0 1 0 0 0,0-1 0 0 0,1 0 0 0 0,-1 0-1 0 0,0 0 1 0 0,1 0 0 0 0,-1 0 0 0 0,1 0 0 0 0,-1 0-1 0 0,1 0 1 0 0,0 0 0 0 0,-1 0 0 0 0,1 0 0 0 0,0 0-1 0 0,-1-1 1 0 0,1 1 0 0 0,0 0 0 0 0,0 0 0 0 0,0 0-1 0 0,0 0 1 0 0,0 0 0 0 0,1-1 0 0 0,-1 1 0 0 0,0 0-1 0 0,0 0 1 0 0,1 0 0 0 0,-1 0 0 0 0,1 0 0 0 0,-1 0-1 0 0,1 0 1 0 0,-1 0 0 0 0,1 0 0 0 0,0 0 0 0 0,0-1 62 0 0,17-11-3238 0 0,-4 5-3675 0 0,-12 6 4465 0 0,6-2-8880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524 519 0 0 0,'0'0'543'0'0,"0"0"650"0"0,0 0 397 0 0,0 0 284 0 0,0 0 128 0 0,0 0-65 0 0,0 0-134 0 0,0 0-158 0 0,0 0-158 0 0,0 0-194 0 0,0 0-204 0 0,-28-9-179 0 0,-90-27-161 0 0,51 29 488 0 0,55 11-1022 0 0,1 1 0 0 0,0 0 0 0 0,0 1 0 0 0,0 0-1 0 0,1 1 1 0 0,0 0 0 0 0,0 0 0 0 0,0 1 0 0 0,-7 9-215 0 0,-4 2 95 0 0,0 1 1 0 0,1 1-1 0 0,2 0 1 0 0,0 2-1 0 0,1 0 1 0 0,1 1-1 0 0,1 1 1 0 0,2 0-1 0 0,0 1 1 0 0,-1 8-96 0 0,3 37 112 0 0,10-69-103 0 0,1 0-1 0 0,0 0 0 0 0,1 0 0 0 0,-1 0 0 0 0,0 0 1 0 0,0 0-1 0 0,1 0 0 0 0,-1-1 0 0 0,1 1 0 0 0,0 0 0 0 0,-1 0 1 0 0,1 0-1 0 0,0-1 0 0 0,0 1 0 0 0,0 0 0 0 0,0-1 0 0 0,0 1 1 0 0,1-1-1 0 0,-1 0 0 0 0,0 1 0 0 0,1-1 0 0 0,-1 0 1 0 0,1 0-1 0 0,-1 1 0 0 0,1-1 0 0 0,0 0 0 0 0,-1-1 0 0 0,1 1 1 0 0,0 0-1 0 0,0 0 0 0 0,0-1 0 0 0,0 1 0 0 0,-1-1 0 0 0,3 0-8 0 0,13-2 90 0 0,0 0 0 0 0,0-2 0 0 0,-1 0 0 0 0,1-1 0 0 0,-1-1 0 0 0,0 0 0 0 0,0-1 0 0 0,-1-1 0 0 0,0 0-1 0 0,0-2 1 0 0,-1 1 0 0 0,-1-2 0 0 0,1 1 0 0 0,-1-2 0 0 0,-1 0 0 0 0,0 0 0 0 0,-1-1 0 0 0,4-8-90 0 0,7-1 46 0 0,7-7-16 0 0,-2-2 1 0 0,-1 0-1 0 0,-1-2 1 0 0,-2-1-1 0 0,-1-1 1 0 0,5-13-31 0 0,-19 20 36 0 0,-8 27 4 0 0,0 1-7 0 0,0 0-18 0 0,-1 6-130 0 0,-30 71-136 0 0,26-58 249 0 0,1 1-1 0 0,0 0 1 0 0,2 0-1 0 0,0 1 1 0 0,1-1 0 0 0,1 0-1 0 0,1 0 1 0 0,1 1-1 0 0,1-1 1 0 0,3 10 2 0 0,-4-22 2 0 0,0 0 0 0 0,0 1 0 0 0,1-1 0 0 0,0 0 0 0 0,1-1 0 0 0,0 1 0 0 0,0-1 0 0 0,0 1 0 0 0,1-1 0 0 0,0 0-1 0 0,1-1 1 0 0,-1 1 0 0 0,1-1 0 0 0,1 0 0 0 0,-1-1 0 0 0,1 0 0 0 0,0 0 0 0 0,0 0 0 0 0,0 0 0 0 0,1-1 0 0 0,0-1 0 0 0,-1 1 0 0 0,1-1 0 0 0,1-1 0 0 0,-1 1 0 0 0,2-1-2 0 0,2 0 22 0 0,1-1-1 0 0,0 0 1 0 0,0-1 0 0 0,0 0 0 0 0,0-1-1 0 0,0 0 1 0 0,-1-1 0 0 0,1-1-1 0 0,-1 0 1 0 0,1 0 0 0 0,-1-1 0 0 0,0-1-1 0 0,0 0 1 0 0,0-1 0 0 0,-1 0 0 0 0,11-8-22 0 0,6-6 89 0 0,-1-1 0 0 0,-1-2 1 0 0,-1 0-1 0 0,-1-2 1 0 0,17-22-90 0 0,-16 17 22 0 0,-2-1 1 0 0,-1-1-1 0 0,-1-1 1 0 0,-2-1-1 0 0,-1-1 1 0 0,-2 0-1 0 0,-2-1 1 0 0,-1-1-1 0 0,-1 0 0 0 0,-2-1 1 0 0,-2 0-1 0 0,-2 0 1 0 0,-1-1-1 0 0,-1-37-22 0 0,-4 66-21 0 0,0 0-1 0 0,-2 0 1 0 0,1 0-1 0 0,-1 0 1 0 0,0 0-1 0 0,-1 0 1 0 0,0 0-1 0 0,-1 1 1 0 0,0 0-1 0 0,-3-6 22 0 0,5 12-13 0 0,0 0 1 0 0,1 0-1 0 0,-1 0 0 0 0,0 1 0 0 0,-1-1 0 0 0,1 0 0 0 0,0 1 0 0 0,-1 0 0 0 0,1-1 0 0 0,-1 1 0 0 0,0 0 0 0 0,0 0 0 0 0,0 1 0 0 0,0-1 0 0 0,0 1 0 0 0,0-1 0 0 0,0 1 0 0 0,0 0 0 0 0,-1 0 0 0 0,1 0 0 0 0,0 1 0 0 0,-1-1 1 0 0,1 1-1 0 0,-1 0 0 0 0,1 0 0 0 0,0 0 0 0 0,-1 0 0 0 0,1 1 0 0 0,-1-1 0 0 0,1 1 0 0 0,0 0 0 0 0,-3 1 13 0 0,-4 3-17 0 0,1 0 1 0 0,-1 1-1 0 0,1 1 1 0 0,0-1-1 0 0,1 1 0 0 0,0 1 1 0 0,0 0-1 0 0,0 0 0 0 0,1 0 1 0 0,0 1-1 0 0,-2 4 17 0 0,-1 3 10 0 0,0 1-1 0 0,1 0 0 0 0,0 0 1 0 0,1 1-1 0 0,2 0 0 0 0,-1 0 1 0 0,2 1-1 0 0,1 0 0 0 0,0 0 1 0 0,1 0-1 0 0,1 0 0 0 0,1 0 1 0 0,1 1-1 0 0,0-1 0 0 0,2 0 1 0 0,1 8-10 0 0,2-5 51 0 0,2 0 0 0 0,1 0 0 0 0,0-1 1 0 0,1 0-1 0 0,2 0 0 0 0,0-1 0 0 0,1-1 1 0 0,1 0-1 0 0,1 0 0 0 0,0-1 0 0 0,6 4-51 0 0,-15-16 17 0 0,55 61 132 0 0,-6-14-58 0 0,-52-52-188 0 0,-1-1 0 0 0,1 1 1 0 0,-1-1-1 0 0,1 0 0 0 0,0 0 0 0 0,-1 0 1 0 0,1 0-1 0 0,-1 0 0 0 0,1 0 0 0 0,-1 0 1 0 0,1-1-1 0 0,0 1 0 0 0,-1 0 0 0 0,1-1 1 0 0,-1 0-1 0 0,1 1 0 0 0,-1-1 1 0 0,0 0-1 0 0,1 1 0 0 0,-1-1 0 0 0,0 0 1 0 0,1 0-1 0 0,-1 0 0 0 0,0 0 0 0 0,0-1 1 0 0,0 1-1 0 0,0 0 0 0 0,1-1 97 0 0,25-23-3047 0 0,-3 4-5871 0 0,-15 13-1939 0 0</inkml:trace>
  <inkml:trace contextRef="#ctx0" brushRef="#br0" timeOffset="338.03">1491 489 6289 0 0,'0'0'1854'0'0,"0"0"-260"0"0,0 0-14 0 0,0 0 116 0 0,0 0 27 0 0,0 0-75 0 0,0 0-198 0 0,0 0-240 0 0,0 0-238 0 0,0 0-217 0 0,-20 34-197 0 0,-63 109-165 0 0,58-71-4 0 0,26-60-310 0 0,-1-7-44 0 0,0 0 1 0 0,0-1-1 0 0,0 1 0 0 0,0 0 0 0 0,1 0 0 0 0,0 0 1 0 0,0-1-1 0 0,0 1 0 0 0,0 0 0 0 0,1-1 0 0 0,0 1 1 0 0,0-1-1 0 0,0 0 0 0 0,1 0 0 0 0,-1 1 1 0 0,1-2-1 0 0,0 1 0 0 0,0 0 0 0 0,0 0 0 0 0,1-1 1 0 0,-1 0-1 0 0,1 0 0 0 0,0 0 0 0 0,0 0 1 0 0,0 0-1 0 0,0-1 0 0 0,1 1-35 0 0,3 0 92 0 0,0-1 0 0 0,0 1 0 0 0,0-1 1 0 0,1-1-1 0 0,-1 1 0 0 0,1-1 0 0 0,-1-1 0 0 0,1 0 0 0 0,-1 0 0 0 0,1 0 1 0 0,-1-1-1 0 0,0-1 0 0 0,1 1 0 0 0,-1-1 0 0 0,0-1 0 0 0,0 0 0 0 0,0 0 1 0 0,0 0-1 0 0,0-1 0 0 0,-1 0 0 0 0,4-3-92 0 0,7-4 142 0 0,0-2 1 0 0,0 0-1 0 0,-1-1 0 0 0,-1 0 1 0 0,0-2-1 0 0,-1 0 0 0 0,10-15-142 0 0,-17 20 54 0 0,0 0 0 0 0,0-1-1 0 0,-1 0 1 0 0,-1 0 0 0 0,0-1 0 0 0,-1 0-1 0 0,0 0 1 0 0,-1 0 0 0 0,0 0 0 0 0,-1-1-1 0 0,-1 1 1 0 0,0-1 0 0 0,0 0 0 0 0,-2 0-1 0 0,0 0 1 0 0,0 0 0 0 0,-3-12-54 0 0,1 21-48 0 0,1 0 0 0 0,-1-1-1 0 0,0 1 1 0 0,-1 0 0 0 0,1 0 0 0 0,-1 0 0 0 0,0 1 0 0 0,0-1 0 0 0,-1 1 0 0 0,1-1-1 0 0,-1 1 1 0 0,0 0 0 0 0,0 0 0 0 0,-1 1 0 0 0,1-1 0 0 0,-1 1 0 0 0,1 0 0 0 0,-1 0-1 0 0,0 1 1 0 0,0-1 0 0 0,0 1 0 0 0,-1 0 0 0 0,1 1 0 0 0,0-1 0 0 0,-1 1 0 0 0,1 0-1 0 0,-1 0 1 0 0,0 1 0 0 0,1 0 0 0 0,-1 0 0 0 0,1 0 0 0 0,-1 0 0 0 0,1 1 0 0 0,-1 0 0 0 0,1 0-1 0 0,-1 1 1 0 0,1-1 0 0 0,0 1 0 0 0,-1 0 0 0 0,1 1 0 0 0,0-1 0 0 0,1 1 0 0 0,-1 0-1 0 0,0 0 1 0 0,1 1 0 0 0,0-1 0 0 0,-1 1 0 0 0,1 1 48 0 0,-47 62-2673 0 0,27-16-6137 0 0,18-35-2431 0 0</inkml:trace>
  <inkml:trace contextRef="#ctx0" brushRef="#br0" timeOffset="851.706">1934 735 8834 0 0,'0'0'1911'0'0,"0"0"-619"0"0,0 0-126 0 0,0 0 215 0 0,0 0 170 0 0,0 0 22 0 0,0 0-144 0 0,0 0-279 0 0,0 0-311 0 0,0 0-267 0 0,0 0-163 0 0,0 0-61 0 0,0 0 19 0 0,-1 3 75 0 0,78-80 1595 0 0,-49 44-1781 0 0,-5 9-131 0 0,-2-2 0 0 0,-1 0 0 0 0,-2-1 0 0 0,0 0 0 0 0,10-24-125 0 0,-10 3 146 0 0,-13 30-140 0 0,-11 26-356 0 0,1 5 339 0 0,0-1 0 0 0,0 1 1 0 0,2 1-1 0 0,-1-1 0 0 0,2 0 0 0 0,0 1 0 0 0,0 0 0 0 0,1-1 0 0 0,1 1 0 0 0,1 0 0 0 0,0 0 1 0 0,2 9 10 0 0,-1-15 9 0 0,1 0 0 0 0,0 1 1 0 0,1-2-1 0 0,0 1 1 0 0,1 0-1 0 0,-1-1 1 0 0,1 1-1 0 0,1-1 1 0 0,-1-1-1 0 0,1 1 1 0 0,0-1-1 0 0,1 0 0 0 0,0 0 1 0 0,0-1-1 0 0,0 0 1 0 0,0 0-1 0 0,1-1 1 0 0,0 0-1 0 0,0 0 1 0 0,0-1-1 0 0,0 1 1 0 0,7 0-10 0 0,-8-3 76 0 0,-1 0 1 0 0,1 0-1 0 0,0-1 1 0 0,-1 0-1 0 0,1 0 0 0 0,0-1 1 0 0,-1 1-1 0 0,1-2 1 0 0,-1 1-1 0 0,1-1 1 0 0,-1 0-1 0 0,0 0 1 0 0,1 0-1 0 0,-1-1 1 0 0,0 0-1 0 0,-1-1 1 0 0,1 1-1 0 0,0-1 1 0 0,-1 0-1 0 0,0 0 1 0 0,0-1-1 0 0,0 1 1 0 0,-1-1-1 0 0,1 0 1 0 0,-1-1-1 0 0,0 1 1 0 0,1-3-77 0 0,2-4 84 0 0,1-1 1 0 0,-2 0 0 0 0,0 0 0 0 0,0 0-1 0 0,-1-1 1 0 0,-1 0 0 0 0,0 0 0 0 0,-1 0-1 0 0,-1-1 1 0 0,0 1 0 0 0,-1-1 0 0 0,0-2-85 0 0,-1 10-240 0 0,-2-39 690 0 0,2 45-517 0 0,0 0 1 0 0,0 1-1 0 0,0-1 1 0 0,0 0 0 0 0,0 1-1 0 0,0-1 1 0 0,-1 0-1 0 0,1 1 1 0 0,0-1 0 0 0,0 1-1 0 0,0-1 1 0 0,-1 0-1 0 0,1 1 1 0 0,0-1 0 0 0,-1 1-1 0 0,1-1 1 0 0,-1 0-1 0 0,1 1 1 0 0,-1-1 0 0 0,1 1-1 0 0,-1-1 1 0 0,1 1-1 0 0,-1 0 1 0 0,1-1 0 0 0,-1 1-1 0 0,1 0 1 0 0,-1-1-1 0 0,0 1 1 0 0,1 0 0 0 0,-1 0-1 0 0,0-1 1 0 0,1 1-1 0 0,-1 0 1 0 0,0 0-1 0 0,1 0 1 0 0,-1 0 0 0 0,0 0-1 0 0,1 0 1 0 0,-1 0-1 0 0,0 0 1 0 0,1 0 0 0 0,-1 0-1 0 0,0 0 1 0 0,1 0-1 0 0,-1 1 1 0 0,0-1 0 0 0,1 0-1 0 0,-1 1 1 0 0,1-1-1 0 0,-1 0 1 0 0,0 1 0 0 0,1-1-1 0 0,-1 0 1 0 0,1 1-1 0 0,-1 0 68 0 0,-8 20-5689 0 0,7-14 1351 0 0,0 2-7379 0 0</inkml:trace>
  <inkml:trace contextRef="#ctx0" brushRef="#br0" timeOffset="1537.178">2975 408 12099 0 0,'0'0'2324'0'0,"0"0"-625"0"0,0 0-276 0 0,0 0-25 0 0,0 0-61 0 0,0 0-88 0 0,0 0-158 0 0,0 0-186 0 0,0 0-143 0 0,0 0-90 0 0,0 0-68 0 0,0 0-124 0 0,0 0-84 0 0,2-23-88 0 0,5-67-89 0 0,-7 89-213 0 0,1 0 0 0 0,-1 0 1 0 0,0 1-1 0 0,1-1 0 0 0,-1 0 0 0 0,0 0 1 0 0,0 0-1 0 0,1 0 0 0 0,-1 1 0 0 0,0-1 1 0 0,0 0-1 0 0,0 0 0 0 0,0 0 1 0 0,0 0-1 0 0,-1 0 0 0 0,1 1 0 0 0,0-1 1 0 0,0 0-1 0 0,0 0 0 0 0,-1 0 0 0 0,1 1 1 0 0,0-1-1 0 0,-1 0 0 0 0,1 0 1 0 0,-1 1-1 0 0,1-1 0 0 0,-1 0 0 0 0,1 1 1 0 0,-1-1-1 0 0,0 0 0 0 0,1 1 1 0 0,-1-1-1 0 0,0 1 0 0 0,1-1 0 0 0,-1 1 1 0 0,0-1-1 0 0,0 1 0 0 0,1 0 0 0 0,-1-1 1 0 0,0 1-1 0 0,0 0 0 0 0,0 0 1 0 0,1 0-1 0 0,-1-1 0 0 0,0 1 0 0 0,0 0 1 0 0,0 0-1 0 0,0 0-6 0 0,-4 0 43 0 0,-4-1-31 0 0,-1-1 0 0 0,0 2 1 0 0,1-1-1 0 0,-1 1 0 0 0,0 1 0 0 0,1 0 0 0 0,-1 0 1 0 0,0 1-1 0 0,1 0 0 0 0,0 1 0 0 0,-1 0 1 0 0,1 0-1 0 0,0 1 0 0 0,1 0 0 0 0,-1 1 1 0 0,1 0-1 0 0,0 0 0 0 0,0 1 0 0 0,0 0 0 0 0,1 0 1 0 0,0 1-1 0 0,0 0 0 0 0,0 0 0 0 0,1 1 1 0 0,1-1-1 0 0,-1 1 0 0 0,1 1 0 0 0,0-1 1 0 0,1 1-1 0 0,0 0 0 0 0,0 0 0 0 0,1 0 0 0 0,0 0 1 0 0,1 0-1 0 0,-1 5-12 0 0,0 0-14 0 0,0 0-1 0 0,1 0 1 0 0,0 0 0 0 0,1 0 0 0 0,1 0-1 0 0,1 0 1 0 0,-1 1 0 0 0,2-1 0 0 0,0 0-1 0 0,1 0 1 0 0,0 0 0 0 0,1-1 0 0 0,1 1-1 0 0,0-1 1 0 0,1 0 0 0 0,2 2 14 0 0,-6-11 4 0 0,0-1 0 0 0,1 0 0 0 0,0 0 1 0 0,-1 0-1 0 0,1 0 0 0 0,0 0 0 0 0,0-1 0 0 0,1 1 0 0 0,-1-1 1 0 0,1 0-1 0 0,-1 0 0 0 0,1 0 0 0 0,-1 0 0 0 0,1-1 0 0 0,0 0 1 0 0,0 0-1 0 0,0 0 0 0 0,0 0 0 0 0,0 0 0 0 0,0-1 0 0 0,0 1 1 0 0,0-1-1 0 0,0 0 0 0 0,0-1 0 0 0,0 1 0 0 0,0-1 0 0 0,0 1 1 0 0,0-1-1 0 0,0 0 0 0 0,0-1 0 0 0,-1 1 0 0 0,4-2-4 0 0,107-72 302 0 0,42-83 204 0 0,-152 154-505 0 0,0-1-1 0 0,0 1 1 0 0,1-1-1 0 0,-1 1 1 0 0,1 0-1 0 0,0 1 1 0 0,0-1-1 0 0,0 1 1 0 0,1 0-1 0 0,-1 0 1 0 0,1 1-1 0 0,-1 0 1 0 0,1 0-1 0 0,0 0 0 0 0,0 1 1 0 0,0-1-1 0 0,5 1 0 0 0,19 48-10 0 0,-16 6 21 0 0,-3 0 0 0 0,-3 2 0 0 0,-2-1 0 0 0,-1 15-11 0 0,0-8 4 0 0,-1 263 33 0 0,-7-294-30 0 0,0 0 0 0 0,-2 0 0 0 0,-1 0 1 0 0,-2-1-1 0 0,-1 0 0 0 0,-1-1 0 0 0,-1 1 0 0 0,-2-2 0 0 0,0 0 0 0 0,-2 0 0 0 0,-1-2 0 0 0,-4 4-7 0 0,15-23 13 0 0,0 0-1 0 0,0-1 0 0 0,-1 0 0 0 0,0 0 0 0 0,0 0 0 0 0,0-1 0 0 0,0 1 0 0 0,-1-1 0 0 0,1-1 0 0 0,-1 0 0 0 0,0 0 0 0 0,0 0 0 0 0,0-1 0 0 0,0 0 0 0 0,-1 0 0 0 0,1 0 0 0 0,-1-1 1 0 0,1-1-1 0 0,-1 1 0 0 0,1-1 0 0 0,-1 0 0 0 0,1-1 0 0 0,-6 0-12 0 0,7-3 3 0 0,0 1 0 0 0,0-1 0 0 0,1 0 0 0 0,-1-1 0 0 0,1 1 0 0 0,0-1 0 0 0,1 0 1 0 0,-1 0-1 0 0,1-1 0 0 0,0 0 0 0 0,0 1 0 0 0,0-1 0 0 0,1 0 0 0 0,0-1 0 0 0,0 1 0 0 0,1 0 0 0 0,0-1 0 0 0,0 0 1 0 0,0 1-1 0 0,1-1 0 0 0,0 0 0 0 0,0-6-3 0 0,-2-10-2 0 0,0 1 0 0 0,2-1 1 0 0,1 0-1 0 0,0 0 0 0 0,2 0 0 0 0,1 0 0 0 0,0 1 1 0 0,2-1-1 0 0,0 1 0 0 0,2 0 0 0 0,0 1 1 0 0,2-1-1 0 0,0 2 0 0 0,2-1 0 0 0,5-8 2 0 0,-8 12-17 0 0,1 0 0 0 0,1 0 0 0 0,0 1 0 0 0,1 0 0 0 0,1 1 0 0 0,0 0 0 0 0,1 1 0 0 0,1 0 0 0 0,0 1 0 0 0,1 1 0 0 0,1 0 0 0 0,-1 1 0 0 0,2 0 0 0 0,-1 2 0 0 0,11-4 17 0 0,85-5-1669 0 0,-89 19-2951 0 0,0 2-4052 0 0,-16-2-3922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547 1120 0 0,'0'0'1873'0'0,"0"0"106"0"0,0 0 87 0 0,0 0 69 0 0,0 0-107 0 0,0 0-230 0 0,0 0-270 0 0,0 0-280 0 0,0 0-183 0 0,0 0-124 0 0,0 0-97 0 0,0 0-98 0 0,0 0-75 0 0,-23-5-110 0 0,-70-17-121 0 0,40 28 142 0 0,44 0-461 0 0,-141 88 890 0 0,144-89-987 0 0,-1 1-1 0 0,1 1 1 0 0,0-1 0 0 0,0 1 0 0 0,1 0 0 0 0,0 0-1 0 0,0 0 1 0 0,1 1 0 0 0,0 0 0 0 0,0 0-1 0 0,1 0 1 0 0,0 0 0 0 0,0 1 0 0 0,1-1 0 0 0,0 1-1 0 0,0-1 1 0 0,1 1 0 0 0,0 8-24 0 0,1-14 17 0 0,0-1 0 0 0,1 1 0 0 0,-1 0 1 0 0,1-1-1 0 0,0 1 0 0 0,0 0 0 0 0,0-1 0 0 0,0 1 0 0 0,0-1 1 0 0,0 1-1 0 0,0-1 0 0 0,1 0 0 0 0,0 1 0 0 0,-1-1 1 0 0,1 0-1 0 0,0 0 0 0 0,0 0 0 0 0,0-1 0 0 0,0 1 0 0 0,0 0 1 0 0,0-1-1 0 0,1 1 0 0 0,-1-1 0 0 0,1 0 0 0 0,-1 1 0 0 0,1-1 1 0 0,-1 0-1 0 0,1-1 0 0 0,-1 1 0 0 0,1 0 0 0 0,0-1 0 0 0,0 0 1 0 0,-1 1-1 0 0,1-1 0 0 0,0 0 0 0 0,1-1-17 0 0,104-13 852 0 0,-81 4-722 0 0,-1-2 0 0 0,-1 0-1 0 0,0-2 1 0 0,-1 0 0 0 0,0-2 0 0 0,-1-1 0 0 0,-1 0 0 0 0,0-2 0 0 0,16-19-130 0 0,12-31 312 0 0,-47 63-250 0 0,-4 13-141 0 0,-14 77-58 0 0,15-80 134 0 0,-2 2 2 0 0,1-1-1 0 0,-1 1 0 0 0,1-1 1 0 0,1 1-1 0 0,-1-1 0 0 0,1 1 1 0 0,0-1-1 0 0,0 1 0 0 0,0 0 1 0 0,1-1-1 0 0,0 1 0 0 0,0-1 1 0 0,1 1-1 0 0,-1-1 0 0 0,1 1 1 0 0,0-1-1 0 0,1 0 0 0 0,-1 0 1 0 0,1 0-1 0 0,0-1 0 0 0,0 1 1 0 0,1 0-1 0 0,-1-1 0 0 0,1 0 1 0 0,0 0-1 0 0,0 0 1 0 0,1 0-1 0 0,-1-1 0 0 0,1 0 1 0 0,2 2 1 0 0,3-2 17 0 0,0 0 1 0 0,1-1 0 0 0,-1 0-1 0 0,1-1 1 0 0,-1 0 0 0 0,1-1 0 0 0,-1 0-1 0 0,1 0 1 0 0,0-1 0 0 0,-1 0 0 0 0,1-1-1 0 0,-1-1 1 0 0,0 1 0 0 0,1-1 0 0 0,-1-1-1 0 0,0 0 1 0 0,-1-1 0 0 0,1 0 0 0 0,-1 0-1 0 0,0-1 1 0 0,0 0 0 0 0,4-5-18 0 0,13-10 105 0 0,-2-1-1 0 0,0-2 1 0 0,-2 0 0 0 0,0-2 0 0 0,-2 0-1 0 0,11-20-104 0 0,14-60 197 0 0,-44 102-198 0 0,0 0 0 0 0,-1 0-1 0 0,1 0 1 0 0,-1-1 0 0 0,1 1 0 0 0,-1 0 0 0 0,0-1-1 0 0,-1 1 1 0 0,1 0 0 0 0,-1-1 0 0 0,0 1 0 0 0,0 0-1 0 0,0 0 1 0 0,-1 0 0 0 0,1 0 0 0 0,-1 0 0 0 0,0 0-1 0 0,0 0 1 0 0,0 1 0 0 0,-1-1 0 0 0,0 1 0 0 0,1-1-1 0 0,-1 1 1 0 0,0 0 0 0 0,0 0 1 0 0,-2 1-32 0 0,0 1 0 0 0,0 0 0 0 0,0 0 0 0 0,0 0 0 0 0,0 0 0 0 0,0 1 0 0 0,0-1 0 0 0,0 1 1 0 0,0 1-1 0 0,0-1 0 0 0,0 1 0 0 0,0 0 0 0 0,0 0 0 0 0,1 0 0 0 0,-1 1 0 0 0,0-1 0 0 0,0 1 0 0 0,1 1 0 0 0,-1-1 0 0 0,1 0 0 0 0,0 1 0 0 0,0 0 0 0 0,0 0 0 0 0,0 0 0 0 0,0 1 0 0 0,-1 1 32 0 0,2-4-8 0 0,0 1 0 0 0,0-1 0 0 0,0 0-1 0 0,0 1 1 0 0,0-1 0 0 0,1 1 0 0 0,-1 0 0 0 0,1 0-1 0 0,-1 0 1 0 0,1 0 0 0 0,0 1 0 0 0,0-1-1 0 0,0 1 1 0 0,0-1 0 0 0,0 1 0 0 0,0 0 0 0 0,1-1-1 0 0,0 1 1 0 0,-1 0 0 0 0,1 0 0 0 0,0 0-1 0 0,0 0 1 0 0,0 0 0 0 0,1 1 0 0 0,-1-1 0 0 0,1 0-1 0 0,0 0 1 0 0,0 0 0 0 0,0 0 0 0 0,0 1 0 0 0,0-1-1 0 0,1 0 1 0 0,0 0 0 0 0,-1 0 0 0 0,1 0-1 0 0,0 0 1 0 0,0 0 0 0 0,1 0 0 0 0,-1 0 0 0 0,1 0-1 0 0,-1 0 1 0 0,1-1 0 0 0,1 3 8 0 0,8 1 6 0 0,-1 0 0 0 0,1 0 1 0 0,0-1-1 0 0,0 0 0 0 0,1-1 0 0 0,-1-1 1 0 0,1 0-1 0 0,0 0 0 0 0,7 0-6 0 0,74 25 135 0 0,-90-26-120 0 0,0-1 1 0 0,0 1 0 0 0,0 0-1 0 0,0 0 1 0 0,-1 0-1 0 0,1 0 1 0 0,-1 1 0 0 0,0-1-1 0 0,0 1 1 0 0,1-1 0 0 0,-1 1-1 0 0,-1 0 1 0 0,1 0 0 0 0,0 0-1 0 0,-1 0 1 0 0,0 0 0 0 0,1 0-1 0 0,-1 0 1 0 0,0 1 0 0 0,-1-1-1 0 0,1 0 1 0 0,-1 0-1 0 0,1 1 1 0 0,-1-1 0 0 0,0 0-1 0 0,0 1 1 0 0,0-1 0 0 0,-1 1-1 0 0,1-1 1 0 0,-1 0 0 0 0,0 0-1 0 0,0 1 1 0 0,-1 1-16 0 0,-50 100 281 0 0,32-78-242 0 0,14-20-49 0 0,1 0 0 0 0,0 0 0 0 0,0 0 0 0 0,0 1-1 0 0,1 0 1 0 0,0 0 0 0 0,0 0 0 0 0,1 0 0 0 0,0 0-1 0 0,1 1 1 0 0,0-1 0 0 0,0 1 0 0 0,0 5 10 0 0,5-12-86 0 0,-1-1-1 0 0,1 1 1 0 0,-1-1 0 0 0,1 0 0 0 0,-1 0-1 0 0,1 0 1 0 0,0 0 0 0 0,0 0 0 0 0,-1-1 0 0 0,1 1-1 0 0,0-1 1 0 0,0 1 0 0 0,0-1 0 0 0,0 0 0 0 0,0 0-1 0 0,0-1 1 0 0,-1 1 0 0 0,1-1 0 0 0,0 1 0 0 0,0-1-1 0 0,0 0 1 0 0,-1 0 0 0 0,1 0 0 0 0,0 0 0 0 0,0-1 86 0 0,48-25-4630 0 0,-18 9-5316 0 0,-19 13-149 0 0</inkml:trace>
  <inkml:trace contextRef="#ctx0" brushRef="#br0" timeOffset="662.42">3147 12 10514 0 0,'0'0'2083'0'0,"0"0"-540"0"0,0 0-290 0 0,0 0-93 0 0,0 0-63 0 0,0 0-66 0 0,0 0-110 0 0,0 0-143 0 0,0 0-95 0 0,0 0-48 0 0,0 0-58 0 0,0 0-52 0 0,0 0-37 0 0,4 22-31 0 0,29 145 745 0 0,-24-108-945 0 0,-2 0 0 0 0,-3 1 0 0 0,-2 0 0 0 0,-3 0 0 0 0,-7 45-257 0 0,-24 34 63 0 0,17-107 440 0 0,63-102-269 0 0,102-86-250 0 0,-136 140 13 0 0,1 0 0 0 0,1 2 0 0 0,0 0 0 0 0,1 1 0 0 0,0 0 0 0 0,1 2-1 0 0,1 0 1 0 0,0 1 0 0 0,0 1 0 0 0,1 0 0 0 0,0 2 0 0 0,0 0 0 0 0,1 2-1 0 0,18-4 4 0 0,-36 11-1 0 0,0 0-1 0 0,-1-1 1 0 0,1 1-1 0 0,0 0 1 0 0,-1 1 0 0 0,1-1-1 0 0,-1 0 1 0 0,0 1-1 0 0,0-1 1 0 0,0 1-1 0 0,0 0 1 0 0,0-1-1 0 0,0 1 1 0 0,-1 0-1 0 0,1 0 1 0 0,-1 0-1 0 0,0 0 1 0 0,0 1-1 0 0,0-1 1 0 0,0 0-1 0 0,-1 0 1 0 0,1 1-1 0 0,-1-1 1 0 0,0 0-1 0 0,0 1 1 0 0,0-1-1 0 0,0 0 1 0 0,-1 1-1 0 0,1-1 1 0 0,-1 0-1 0 0,0 0 1 0 0,0 0-1 0 0,0 1 1 0 0,0-1-1 0 0,-2 2 2 0 0,-5 19 34 0 0,-1 0-1 0 0,-1-1 0 0 0,-1 1 0 0 0,-1-2 0 0 0,-1 0 1 0 0,-1 0-1 0 0,0-1 0 0 0,-2-1 0 0 0,-10 9-33 0 0,9-10 58 0 0,-2 0 0 0 0,-1-1-1 0 0,0-1 1 0 0,-1-1 0 0 0,-1-1 0 0 0,0-1-1 0 0,-21 10-57 0 0,35-20 6 0 0,0 0-1 0 0,0-1 1 0 0,-1 0-1 0 0,1 0 0 0 0,-1-1 1 0 0,0 0-1 0 0,0-1 1 0 0,1 0-1 0 0,-1 0 1 0 0,0 0-1 0 0,0-1 0 0 0,0-1 1 0 0,0 0-1 0 0,-1 0-5 0 0,7 0-13 0 0,-1 0-1 0 0,1-1 1 0 0,0 0-1 0 0,-1 0 1 0 0,1 1-1 0 0,0-2 1 0 0,0 1 0 0 0,0 0-1 0 0,0-1 1 0 0,1 1-1 0 0,-1-1 1 0 0,1 0-1 0 0,-1 0 1 0 0,1 0-1 0 0,0 0 1 0 0,0 0-1 0 0,1 0 1 0 0,-1-1-1 0 0,0 1 1 0 0,1-1 0 0 0,0 1-1 0 0,0-1 1 0 0,0 1-1 0 0,0-1 1 0 0,1 0-1 0 0,-1 0 1 0 0,1 1-1 0 0,0-1 1 0 0,0 0-1 0 0,0 1 1 0 0,1-1 13 0 0,-1-5-154 0 0,1 0 0 0 0,0 1 0 0 0,0-1 0 0 0,1 1 0 0 0,0-1 0 0 0,1 1 0 0 0,0-1 0 0 0,0 1 0 0 0,0 0 0 0 0,1 1-1 0 0,1-1 1 0 0,3-6 154 0 0,36-31-2733 0 0,-29 31-944 0 0,1 1-3829 0 0,-8 8-4011 0 0</inkml:trace>
  <inkml:trace contextRef="#ctx0" brushRef="#br0" timeOffset="917.026">3866 563 14227 0 0,'0'0'831'0'0,"0"0"-134"0"0,0 0 118 0 0,0 0 172 0 0,0 0 97 0 0,0 0-21 0 0,0 0-137 0 0,0 0-142 0 0,0 0-132 0 0,0 0-106 0 0,0 0-82 0 0,0 0-130 0 0,-6 35-110 0 0,-22 108-72 0 0,8-86-20 0 0,1-19-1065 0 0,14-38-4294 0 0,4 0 1153 0 0,1 0-7482 0 0</inkml:trace>
  <inkml:trace contextRef="#ctx0" brushRef="#br0" timeOffset="1161.415">3816 100 13219 0 0,'0'0'3585'0'0,"0"0"-2265"0"0,0 0-600 0 0,0 0-200 0 0,0 0-168 0 0,0 0-192 0 0,0 0-264 0 0,0 0-168 0 0,0 0-96 0 0,0 0-256 0 0,0 0-360 0 0,0 0-2921 0 0,0 0-8018 0 0</inkml:trace>
  <inkml:trace contextRef="#ctx0" brushRef="#br0" timeOffset="1415.379">4317 0 17540 0 0,'0'0'1107'0'0,"0"0"-582"0"0,0 0-151 0 0,0 0 247 0 0,0 0 290 0 0,0 0 185 0 0,0 0-1 0 0,0 0-203 0 0,0 0-234 0 0,0 0-138 0 0,0 0-104 0 0,0 0-69 0 0,0 0-50 0 0,-2 32-41 0 0,-4 99-40 0 0,2 150 430 0 0,-7 77-708 0 0,11-344 124 0 0,-5 12-2128 0 0,-14-28-4596 0 0,11-1 206 0 0,1 2-5093 0 0</inkml:trace>
  <inkml:trace contextRef="#ctx0" brushRef="#br0" timeOffset="1667.7">3958 478 12819 0 0,'0'0'1493'0'0,"0"0"-346"0"0,0 0-13 0 0,0 0 49 0 0,0 0-94 0 0,0 0-166 0 0,0 0-217 0 0,38-9-189 0 0,118-27-146 0 0,-49 27 108 0 0,-64 8-900 0 0,75 5 866 0 0,-43 16-9249 0 0,-59-12-2589 0 0</inkml:trace>
  <inkml:trace contextRef="#ctx0" brushRef="#br0" timeOffset="1895.568">4691 863 3961 0 0,'0'0'3169'0'0,"0"0"-558"0"0,0 0-319 0 0,0 0-114 0 0,0 0-152 0 0,0 0-143 0 0,0 0-284 0 0,0 0-348 0 0,0 0-296 0 0,0 0-194 0 0,0 0-106 0 0,0 0-88 0 0,0 0-63 0 0,-2-11-55 0 0,-10-86 644 0 0,11 71-911 0 0,1 0 0 0 0,1-1 0 0 0,1 1 0 0 0,1 0 1 0 0,2 0-1 0 0,0 0 0 0 0,2 1 0 0 0,1 0 1 0 0,1 0-1 0 0,1 1 0 0 0,7-12-182 0 0,44-23 90 0 0,-60 58-224 0 0,1 0 0 0 0,0 0 1 0 0,-1 0-1 0 0,1 1 0 0 0,0-1 1 0 0,-1 0-1 0 0,1 1 0 0 0,0-1 1 0 0,0 1-1 0 0,0-1 0 0 0,0 1 1 0 0,0 0-1 0 0,0 0 0 0 0,-1 0 1 0 0,1 0-1 0 0,0 0 0 0 0,0 0 1 0 0,0 1-1 0 0,0-1 0 0 0,0 1 1 0 0,-1-1-1 0 0,1 1 0 0 0,0 0 1 0 0,0-1-1 0 0,-1 1 0 0 0,1 0 1 0 0,0 0-1 0 0,-1 0 0 0 0,1 1 1 0 0,-1-1-1 0 0,1 0 0 0 0,-1 0 1 0 0,0 1-1 0 0,0-1 0 0 0,1 1 1 0 0,-1-1-1 0 0,0 1 0 0 0,0 0 1 0 0,-1-1-1 0 0,2 2 134 0 0,3 7-5797 0 0,-1-5-6282 0 0</inkml:trace>
  <inkml:trace contextRef="#ctx0" brushRef="#br0" timeOffset="2580.974">5332 447 11594 0 0,'0'0'4531'0'0,"0"0"-2355"0"0,0 0-926 0 0,0 0-157 0 0,0 0-91 0 0,0 0-98 0 0,0 0-132 0 0,0 0-153 0 0,0 0-149 0 0,0 0-144 0 0,0 0-82 0 0,-35 13-58 0 0,-108 42-74 0 0,61-7 6 0 0,81-47-117 0 0,-6 4-2 0 0,-1 0 0 0 0,1 1-1 0 0,0-1 1 0 0,1 1 0 0 0,-1 1 0 0 0,1-1 0 0 0,0 1 0 0 0,1 0 0 0 0,-1 1 0 0 0,1-1 0 0 0,1 1 0 0 0,0 0 0 0 0,0 0 0 0 0,0 1 0 0 0,1-1 0 0 0,0 1 0 0 0,1 0 0 0 0,0-1 0 0 0,0 1 0 0 0,1 0 0 0 0,0 5 1 0 0,4-11 1 0 0,0 0 0 0 0,0-1 0 0 0,1 1 0 0 0,-1 0 0 0 0,1-1 0 0 0,0 0 0 0 0,-1 0 0 0 0,1 0 0 0 0,0 0 0 0 0,0-1 0 0 0,0 1 0 0 0,0-1 0 0 0,0 0-1 0 0,1 0 1 0 0,-1-1 0 0 0,0 1 0 0 0,0-1 0 0 0,1 0 0 0 0,-1 0 0 0 0,0 0 0 0 0,0-1 0 0 0,1 1 0 0 0,-1-1 0 0 0,3-1-1 0 0,-4 2 8 0 0,17-3 0 0 0,0-1 1 0 0,0-1-1 0 0,-1-1 1 0 0,0 0-1 0 0,0-1 0 0 0,-1-1 1 0 0,0-1-1 0 0,4-3-8 0 0,48-21 37 0 0,-29 11-22 0 0,42-9-56 0 0,-81 32 34 0 0,-1 1 0 0 0,1 0 0 0 0,0-1-1 0 0,-1 1 1 0 0,0 0 0 0 0,1 0-1 0 0,-1 0 1 0 0,0 0 0 0 0,0 0 0 0 0,0 1-1 0 0,0-1 1 0 0,0 0 0 0 0,0 0-1 0 0,-1 1 1 0 0,1-1 0 0 0,-1 0 0 0 0,0 1-1 0 0,0-1 1 0 0,0 0 0 0 0,0 1 0 0 0,0-1-1 0 0,0 0 1 0 0,-1 3 7 0 0,2 4-18 0 0,-1-7 18 0 0,0 1-1 0 0,0-1 0 0 0,1 0 1 0 0,-1 0-1 0 0,0 0 1 0 0,1 0-1 0 0,0 1 1 0 0,0-1-1 0 0,0 0 1 0 0,0 0-1 0 0,0 0 1 0 0,0 0-1 0 0,0-1 1 0 0,0 1-1 0 0,1 0 1 0 0,-1 0-1 0 0,1-1 0 0 0,-1 1 1 0 0,1-1-1 0 0,0 1 1 0 0,0-1-1 0 0,-1 0 1 0 0,1 0-1 0 0,0 0 1 0 0,0 0-1 0 0,0 0 1 0 0,0 0-1 0 0,0 0 1 0 0,1-1-1 0 0,-1 1 0 0 0,0-1 1 0 0,0 1-1 0 0,0-1 1 0 0,1 0-1 0 0,-1 0 1 0 0,0 0-1 0 0,0 0 1 0 0,0 0-1 0 0,1-1 1 0 0,0 1 0 0 0,89-35 114 0 0,-65 18-52 0 0,-12 9 20 0 0,0-1-1 0 0,-1-1 1 0 0,0 0-1 0 0,0-1 1 0 0,-1 0-1 0 0,-1-1 0 0 0,0 0 1 0 0,0-1-1 0 0,-1 0 1 0 0,6-11-82 0 0,-5 1 22 0 0,-1-1 0 0 0,0 0 1 0 0,-2 0-1 0 0,-1-1 0 0 0,-1 0 0 0 0,-1 0 1 0 0,-1-1-1 0 0,-1 0 0 0 0,-1 0 1 0 0,-2 0-1 0 0,-1-3-22 0 0,0 27-9 0 0,0 1 1 0 0,0 0-1 0 0,0 0 1 0 0,-1 1-1 0 0,1-1 1 0 0,-1 0-1 0 0,1 0 1 0 0,-1 0-1 0 0,1 0 0 0 0,-1 0 1 0 0,1 0-1 0 0,-1 0 1 0 0,0 1-1 0 0,1-1 1 0 0,-1 0-1 0 0,0 1 1 0 0,0-1-1 0 0,0 0 1 0 0,0 1-1 0 0,1-1 0 0 0,-1 1 1 0 0,0-1-1 0 0,0 1 1 0 0,0 0-1 0 0,0-1 1 0 0,0 1-1 0 0,0 0 1 0 0,0-1-1 0 0,0 1 0 0 0,0 0 1 0 0,0 0-1 0 0,0 0 1 0 0,0 0-1 0 0,0 0 1 0 0,0 0-1 0 0,-1 1 1 0 0,1-1-1 0 0,0 0 1 0 0,0 0-1 0 0,0 1 0 0 0,1-1 1 0 0,-1 1-1 0 0,0-1 1 0 0,0 1 8 0 0,-46 18-263 0 0,40-14 240 0 0,0 0 0 0 0,1 0 0 0 0,0 1 0 0 0,0-1 0 0 0,0 1 0 0 0,1 1 0 0 0,0-1 0 0 0,0 1 0 0 0,1 0-1 0 0,0 0 1 0 0,0 0 0 0 0,0 1 0 0 0,1-1 0 0 0,0 1 0 0 0,1 0 0 0 0,0 0 0 0 0,0 0 0 0 0,0 0 0 0 0,1 0 0 0 0,0 2 23 0 0,4-3-7 0 0,0-1-1 0 0,0 0 1 0 0,1 0 0 0 0,-1 0 0 0 0,1-1 0 0 0,1 0-1 0 0,-1 1 1 0 0,1-1 0 0 0,0-1 0 0 0,0 1 0 0 0,0-1 0 0 0,1 0-1 0 0,-1 0 1 0 0,1 0 0 0 0,0-1 0 0 0,0 0 0 0 0,0 0-1 0 0,5 1 8 0 0,127 73 70 0 0,-134-72-41 0 0,1 0 1 0 0,-1 1 0 0 0,0-1-1 0 0,0 1 1 0 0,-1 0 0 0 0,0 0-1 0 0,0 0 1 0 0,0 1 0 0 0,-1-1-1 0 0,0 1 1 0 0,0-1 0 0 0,0 1-1 0 0,-1 0 1 0 0,0 0 0 0 0,-1 0-1 0 0,1-1 1 0 0,-1 1 0 0 0,0 0-1 0 0,-1 4-29 0 0,12 74 256 0 0,9-68-3310 0 0,23-15-7789 0 0,-39-6-882 0 0</inkml:trace>
  <inkml:trace contextRef="#ctx0" brushRef="#br0" timeOffset="3235.297">6261 351 10226 0 0,'0'0'2179'0'0,"0"0"-1062"0"0,0 0-437 0 0,0 0 20 0 0,0 0 53 0 0,0 0-26 0 0,0 0-120 0 0,0 0-162 0 0,0 0-105 0 0,0 0-35 0 0,0 0-1 0 0,0 0-32 0 0,0 0-56 0 0,-6 26-7 0 0,-17 79-17 0 0,15 7 468 0 0,9-109-595 0 0,-1 0-1 0 0,1 0 0 0 0,0 0 1 0 0,-1 1-1 0 0,1-1 0 0 0,1 0 1 0 0,-1 0-1 0 0,0 0 0 0 0,1 0 1 0 0,0-1-1 0 0,-1 1 0 0 0,1 0 1 0 0,0-1-1 0 0,1 1 0 0 0,-1-1 1 0 0,0 0-1 0 0,1 1 0 0 0,-1-1 0 0 0,1 0 1 0 0,-1-1-1 0 0,1 1 0 0 0,0 0 1 0 0,0-1-1 0 0,0 1 0 0 0,0-1 1 0 0,0 0-1 0 0,0 0 0 0 0,0 0 1 0 0,1-1-1 0 0,-1 1 0 0 0,0-1 1 0 0,0 0-1 0 0,1 0 0 0 0,-1 0 1 0 0,0 0-1 0 0,1 0 0 0 0,-1-1 1 0 0,0 1-1 0 0,0-1 0 0 0,0 0 1 0 0,0 0-1 0 0,0 0 0 0 0,0 0 1 0 0,0-1-1 0 0,0 1 0 0 0,0-1 1 0 0,0 0-1 0 0,-1 0 0 0 0,1 0 1 0 0,-1 0-1 0 0,2-2-64 0 0,16-17 661 0 0,-2-1 0 0 0,0-1-1 0 0,-2 0 1 0 0,0-1 0 0 0,-2-1 0 0 0,7-17-661 0 0,21-35 661 0 0,-42 77-658 0 0,0-1-1 0 0,0 0 0 0 0,1 0 1 0 0,-1 1-1 0 0,0-1 0 0 0,0 0 1 0 0,0 0-1 0 0,1 1 0 0 0,-1-1 1 0 0,0 0-1 0 0,1 1 0 0 0,-1-1 1 0 0,1 1-1 0 0,-1-1 0 0 0,1 0 1 0 0,-1 1-1 0 0,1-1 0 0 0,-1 1 1 0 0,1-1-1 0 0,-1 1 0 0 0,1-1 1 0 0,0 1-1 0 0,-1 0 0 0 0,1-1 1 0 0,0 1-1 0 0,-1 0 0 0 0,1-1 1 0 0,0 1-1 0 0,-1 0 0 0 0,1 0 1 0 0,0 0-1 0 0,0 0 0 0 0,-1 0 1 0 0,1 0-1 0 0,0 0 0 0 0,0 0 1 0 0,-1 0-1 0 0,1 0 0 0 0,0 0 1 0 0,0 0-1 0 0,-1 0 0 0 0,1 1 1 0 0,0-1-1 0 0,-1 0 0 0 0,1 0 1 0 0,0 1-3 0 0,14 31-155 0 0,-11-20 169 0 0,12 125-192 0 0,-16-103 127 0 0,13 158-193 0 0,32 162 244 0 0,-40-320 0 0 0,17 100 39 0 0,-5-43 79 0 0,-5 2-1 0 0,1 86-117 0 0,-12-130 67 0 0,1-35-29 0 0,-1 1 1 0 0,-1 0 0 0 0,0 0-1 0 0,-1 0 1 0 0,-1 0-1 0 0,0 0 1 0 0,-1 0-1 0 0,0-1 1 0 0,-2 1-1 0 0,1-1 1 0 0,-3 3-39 0 0,5-15 20 0 0,-1 1-1 0 0,0 0 1 0 0,0-1 0 0 0,0 0-1 0 0,0 1 1 0 0,0-1-1 0 0,0 0 1 0 0,-1-1 0 0 0,1 1-1 0 0,-1-1 1 0 0,1 1 0 0 0,-1-1-1 0 0,1 0 1 0 0,-1 0 0 0 0,0-1-1 0 0,0 1 1 0 0,1-1-1 0 0,-1 0 1 0 0,0 0 0 0 0,0 0-1 0 0,0 0 1 0 0,1-1 0 0 0,-1 1-1 0 0,0-1 1 0 0,0 0-1 0 0,1 0 1 0 0,-1-1 0 0 0,1 1-1 0 0,-1-1 1 0 0,1 1 0 0 0,0-1-1 0 0,-1 0 1 0 0,1 0 0 0 0,0-1-1 0 0,0 1 1 0 0,-1-3-20 0 0,-7-9 26 0 0,1 0 0 0 0,1-1-1 0 0,0-1 1 0 0,1 1 0 0 0,1-1 0 0 0,0-1 0 0 0,1 1 0 0 0,1-1 0 0 0,1 0-1 0 0,0-1 1 0 0,1 1 0 0 0,1 0 0 0 0,1-1 0 0 0,0 0 0 0 0,1 1 0 0 0,1-1-1 0 0,1 1 1 0 0,3-16-26 0 0,1 7-22 0 0,2 1-1 0 0,1 1 1 0 0,0-1-1 0 0,2 2 1 0 0,1-1-1 0 0,1 1 1 0 0,0 1-1 0 0,2 1 1 0 0,1 0-1 0 0,0 0 1 0 0,2 2-1 0 0,0 0 1 0 0,1 1-1 0 0,1 1 1 0 0,9-5 22 0 0,-11 8-306 0 0,0 0 0 0 0,1 2 0 0 0,1 0 0 0 0,0 1 1 0 0,0 1-1 0 0,1 1 0 0 0,0 1 0 0 0,1 1 0 0 0,0 0 0 0 0,0 2 1 0 0,0 1-1 0 0,1 0 306 0 0,19-2-3040 0 0,-15-2-5023 0 0,-11 3-3825 0 0</inkml:trace>
  <inkml:trace contextRef="#ctx0" brushRef="#br0" timeOffset="-1899.707">389 513 0 0 0,'0'0'2925'0'0,"0"0"-702"0"0,0 0-231 0 0,0 0-31 0 0,0 0-4 0 0,0 0-62 0 0,0 0-190 0 0,0 0-261 0 0,0 0-209 0 0,0 0-219 0 0,0 0-140 0 0,0 0-125 0 0,-13-9-101 0 0,-40-27-83 0 0,11 25 553 0 0,32 13-831 0 0,-3-1-131 0 0,0 1 0 0 0,1 0-1 0 0,-1 1 1 0 0,1 0 0 0 0,0 1-1 0 0,-1 0 1 0 0,2 1 0 0 0,-1 1-1 0 0,1 0 1 0 0,0 0 0 0 0,0 1 0 0 0,0 1-1 0 0,1-1 1 0 0,0 2 0 0 0,1-1-1 0 0,-5 7-157 0 0,6-6 37 0 0,0 0-1 0 0,1 0 1 0 0,1 1-1 0 0,0 0 1 0 0,0 0-1 0 0,1 1 1 0 0,0-1-1 0 0,1 1 1 0 0,0 0-1 0 0,0 1 1 0 0,1-1-1 0 0,1 0 1 0 0,0 1-1 0 0,1 0 1 0 0,0-1-1 0 0,1 1 0 0 0,0 11-35 0 0,1-20 21 0 0,-1 1 1 0 0,0 0 0 0 0,1 0-1 0 0,0 0 1 0 0,0-1 0 0 0,0 1-1 0 0,0 0 1 0 0,1-1 0 0 0,-1 1 0 0 0,1-1-1 0 0,0 0 1 0 0,0 1 0 0 0,0-1-1 0 0,1 0 1 0 0,-1 0 0 0 0,1 0 0 0 0,-1-1-1 0 0,1 1 1 0 0,0-1 0 0 0,0 1-1 0 0,0-1 1 0 0,1 0 0 0 0,-1 0 0 0 0,0 0-1 0 0,1-1 1 0 0,-1 1 0 0 0,1-1-1 0 0,0 0 1 0 0,-1 0 0 0 0,1 0-1 0 0,2 0-22 0 0,5 1 102 0 0,-1 0-1 0 0,0-1 1 0 0,1 0-1 0 0,-1-1 0 0 0,1 0 1 0 0,-1 0-1 0 0,0-1 0 0 0,1-1 1 0 0,-1 0-1 0 0,0 0 1 0 0,4-2-102 0 0,12-8 117 0 0,0 0 1 0 0,-1-2 0 0 0,0-1-1 0 0,-2-1 1 0 0,0-1-1 0 0,0 0 1 0 0,-2-2 0 0 0,0-1-1 0 0,4-6-117 0 0,37-55 224 0 0,-50 85-334 0 0,-9 4 112 0 0,18 72-4 0 0,-19-71-62 0 0,1 0 1 0 0,0 0 0 0 0,0 0-1 0 0,1 0 1 0 0,0 0 0 0 0,0-1-1 0 0,1 0 1 0 0,0 1 0 0 0,1-2-1 0 0,0 1 1 0 0,0-1 0 0 0,1 0-1 0 0,-1 0 1 0 0,2-1 0 0 0,-1 1-1 0 0,3 0 64 0 0,37 17-4381 0 0,-24-18-7114 0 0,-16-5-356 0 0</inkml:trace>
  <inkml:trace contextRef="#ctx0" brushRef="#br0" timeOffset="-1437.909">814 832 3857 0 0,'0'0'3567'0'0,"0"0"-960"0"0,0 0-463 0 0,0 0-91 0 0,0 0-107 0 0,0 0-258 0 0,0 0-351 0 0,0 0-353 0 0,0 0-264 0 0,0 0-134 0 0,0 0-36 0 0,0 0 8 0 0,0 0-2 0 0,11-16-20 0 0,63-103 851 0 0,17-57 219 0 0,-90 176-1609 0 0,-1 1 1 0 0,0-1-1 0 0,0 0 1 0 0,1 1-1 0 0,-1-1 0 0 0,0 0 1 0 0,0 1-1 0 0,1-1 1 0 0,-1 0-1 0 0,0 0 1 0 0,1 1-1 0 0,-1-1 1 0 0,0 0-1 0 0,1 0 1 0 0,-1 0-1 0 0,1 0 1 0 0,-1 1-1 0 0,0-1 1 0 0,1 0-1 0 0,-1 0 0 0 0,1 0 1 0 0,-1 0-1 0 0,0 0 1 0 0,1 0-1 0 0,-1 0 1 0 0,1 0-1 0 0,-1 0 1 0 0,1 0-1 0 0,-1 0 1 0 0,0 0-1 0 0,1-1 1 0 0,-1 1-1 0 0,1 0 1 0 0,-1 0-1 0 0,0 0 0 0 0,1 0 1 0 0,-1-1-1 0 0,0 1 1 0 0,1 0-1 0 0,-1 0 1 0 0,0-1-1 0 0,1 1 1 0 0,-1 0-1 0 0,0-1 1 0 0,0 1-1 0 0,1 0 1 0 0,-1-1-1 0 0,0 1 0 0 0,0 0 1 0 0,0-1-1 0 0,1 1 1 0 0,-1 0-1 0 0,0-1 1 0 0,0 1-1 0 0,0-1 1 0 0,0 1-1 0 0,0 0 1 0 0,0-1-1 0 0,0 1 1 0 0,0-1-1 0 0,0 1 1 0 0,0-1-1 0 0,0 1 3 0 0,1 38-236 0 0,-1-27 212 0 0,0 11 23 0 0,-2-16 0 0 0,1 1 0 0 0,0-1 0 0 0,0 0 0 0 0,1 1 0 0 0,0-1 1 0 0,0 1-1 0 0,0-1 0 0 0,1 1 0 0 0,0-1 0 0 0,0 1 0 0 0,1-1 1 0 0,-1 0-1 0 0,2 0 0 0 0,-1 0 0 0 0,1 0 0 0 0,-1 0 0 0 0,2 0 1 0 0,-1 0-1 0 0,0-1 0 0 0,1 0 0 0 0,0 0 0 0 0,1 0 0 0 0,-1 0 0 0 0,1-1 1 0 0,0 1-1 0 0,0-1 0 0 0,0 0 0 0 0,0-1 0 0 0,5 3 1 0 0,1-4 89 0 0,-1-1-1 0 0,0 0 0 0 0,0-1 1 0 0,0 0-1 0 0,0-1 0 0 0,0 1 1 0 0,0-2-1 0 0,0 0 0 0 0,0 0 1 0 0,0-1-1 0 0,0 0 0 0 0,-1 0 1 0 0,0-1-1 0 0,1-1 0 0 0,-1 1 1 0 0,-1-2-1 0 0,1 1 0 0 0,-1-1 1 0 0,0 0-1 0 0,0-1 0 0 0,-1 0 1 0 0,0 0-1 0 0,0-1 0 0 0,0 1 1 0 0,-1-2-1 0 0,-1 1 0 0 0,1 0 1 0 0,-1-1-1 0 0,1-5-88 0 0,2-33-1170 0 0,-10 29-8426 0 0,1 14-2843 0 0</inkml:trace>
  <inkml:trace contextRef="#ctx0" brushRef="#br0" timeOffset="13856.382">631 1329 1792 0 0,'0'0'2174'0'0,"0"0"-349"0"0,0 0-104 0 0,0 0 234 0 0,0 0 175 0 0,0 0-49 0 0,0 0-190 0 0,0 0-330 0 0,0 0-356 0 0,0 0-245 0 0,0 0-173 0 0,0 0-110 0 0,0 0-42 0 0,0-3-22 0 0,0-7 275 0 0,-1 21 490 0 0,-3 20-639 0 0,-37 414 1448 0 0,37-377-2072 0 0,-26 160 68 0 0,12-162-210 0 0,25-93-6447 0 0,-2 11 3952 0 0,-3 7 8 0 0,1 0-3351 0 0,1 1-4230 0 0</inkml:trace>
  <inkml:trace contextRef="#ctx0" brushRef="#br0" timeOffset="14135.554">275 1780 5345 0 0,'0'0'2353'0'0,"0"0"-1186"0"0,0 0-349 0 0,0 0 335 0 0,0 0 398 0 0,0 0 190 0 0,0 0-51 0 0,0 0-216 0 0,0 0-234 0 0,0 0-194 0 0,0 0-158 0 0,0 0-119 0 0,28-6-102 0 0,88-22-94 0 0,39-19 885 0 0,113 6-1398 0 0,-248 39-727 0 0,25-3-801 0 0,-30 1-2495 0 0,0-1-3398 0 0,-10 5-3173 0 0</inkml:trace>
  <inkml:trace contextRef="#ctx0" brushRef="#br0" timeOffset="14682.067">1042 1310 4049 0 0,'0'0'2658'0'0,"0"0"-1075"0"0,0 0-470 0 0,0 0 21 0 0,0 0 196 0 0,0 0 153 0 0,0 0-61 0 0,0 0-221 0 0,0 0-302 0 0,0 0-246 0 0,0 0-93 0 0,0 0 36 0 0,0 0 74 0 0,1 5 65 0 0,2 7-419 0 0,-2 0 1 0 0,0 1 0 0 0,0-1 0 0 0,-1 1-1 0 0,-1-1 1 0 0,0 1 0 0 0,0-1 0 0 0,-1 0-1 0 0,-1 0 1 0 0,0 0 0 0 0,-1 0 0 0 0,0 0-1 0 0,-1 0-316 0 0,-14 59 433 0 0,5-5-267 0 0,4 1 0 0 0,2 0 0 0 0,4 1 0 0 0,3 61-166 0 0,1-128 5 0 0,-1 1-1 0 0,1 0 1 0 0,0-1 0 0 0,0 1-1 0 0,0 0 1 0 0,0-1 0 0 0,1 1-1 0 0,-1-1 1 0 0,0 1-1 0 0,1 0 1 0 0,-1-1 0 0 0,1 1-1 0 0,-1-1 1 0 0,1 1 0 0 0,0-1-1 0 0,0 1 1 0 0,-1-1 0 0 0,1 0-1 0 0,0 1 1 0 0,0-1 0 0 0,0 0-1 0 0,1 0 1 0 0,-1 0-1 0 0,0 0 1 0 0,0 0 0 0 0,1 0-1 0 0,-1 0 1 0 0,1 0 0 0 0,-1 0-1 0 0,1 0 1 0 0,-1-1 0 0 0,1 1-1 0 0,-1-1 1 0 0,1 1 0 0 0,-1-1-1 0 0,1 0 1 0 0,0 1-1 0 0,-1-1 1 0 0,1 0 0 0 0,0 0-1 0 0,-1 0 1 0 0,1 0 0 0 0,-1-1-1 0 0,1 1-4 0 0,69-33 352 0 0,143-113-109 0 0,-159 118-355 0 0,-48 91 239 0 0,-25 90 186 0 0,18-151-318 0 0,-1 1 0 0 0,1-1-1 0 0,-1 1 1 0 0,1-1 0 0 0,0 1 0 0 0,0-1 0 0 0,0 1-1 0 0,0-1 1 0 0,0 1 0 0 0,1-1 0 0 0,-1 1 0 0 0,1-1-1 0 0,0 1 1 0 0,0-1 0 0 0,0 0 0 0 0,0 1 0 0 0,0-1-1 0 0,0 0 1 0 0,0 0 0 0 0,1 0 0 0 0,-1 0 0 0 0,1 0-1 0 0,-1 0 1 0 0,1 0 0 0 0,0-1 0 0 0,0 1 0 0 0,0 0-1 0 0,0-1 1 0 0,0 0 0 0 0,0 1 0 0 0,0-1 0 0 0,1 0-1 0 0,-1 0 1 0 0,0 0 0 0 0,1 0 0 0 0,-1-1 0 0 0,1 1-1 0 0,-1-1 1 0 0,1 1 0 0 0,0-1 5 0 0,56-46-3177 0 0,-52 38 1990 0 0,7-7-3252 0 0,-6 4-2323 0 0,-5 6-3892 0 0</inkml:trace>
  <inkml:trace contextRef="#ctx0" brushRef="#br0" timeOffset="15089.88">1649 1873 440 0 0,'0'0'1891'0'0,"0"0"-102"0"0,0 0 52 0 0,0 0 116 0 0,0 0 35 0 0,0 0-26 0 0,0 0-92 0 0,0 0-171 0 0,0 0-220 0 0,0 0-214 0 0,0 0-185 0 0,0 0-155 0 0,0 0-123 0 0,32 4-120 0 0,101 12-130 0 0,-130-15-529 0 0,-1 0 1 0 0,0-1-1 0 0,1 1 1 0 0,-1-1-1 0 0,1 1 0 0 0,-1-1 1 0 0,1 0-1 0 0,-1 0 1 0 0,1 0-1 0 0,-1-1 0 0 0,1 1 1 0 0,-1 0-1 0 0,1-1 1 0 0,-1 0-1 0 0,1 1 0 0 0,-1-1 1 0 0,0 0-1 0 0,1 0 1 0 0,-1-1-1 0 0,0 1 0 0 0,0 0 1 0 0,0-1-1 0 0,0 1 1 0 0,1-2-28 0 0,4-4 149 0 0,-2 3-96 0 0,1 1 0 0 0,-1-2 0 0 0,0 1-1 0 0,-1 0 1 0 0,1-1 0 0 0,-1 0 0 0 0,0 0 0 0 0,0 0 0 0 0,0-1 0 0 0,-1 1-1 0 0,0-1 1 0 0,0 0 0 0 0,0 0 0 0 0,-1 0 0 0 0,0 0 0 0 0,0 0 0 0 0,0-1 0 0 0,-1 1-1 0 0,0 0 1 0 0,-1-1 0 0 0,1 1 0 0 0,-1-1 0 0 0,0 1 0 0 0,-1-1 0 0 0,1 1 0 0 0,-1-1-1 0 0,-1 1 1 0 0,-1-6-53 0 0,0 9-10 0 0,-1 0 0 0 0,1 0-1 0 0,-1 0 1 0 0,0 1 0 0 0,0-1 0 0 0,0 1-1 0 0,0 0 1 0 0,0 0 0 0 0,-1 1-1 0 0,1-1 1 0 0,-1 1 0 0 0,1 0 0 0 0,-1 0-1 0 0,1 0 1 0 0,-1 1 0 0 0,1 0-1 0 0,-1 0 1 0 0,0 0 0 0 0,1 0 0 0 0,-1 1-1 0 0,1 0 1 0 0,-1 0 0 0 0,1 0-1 0 0,-1 0 1 0 0,1 1 0 0 0,0-1 0 0 0,-1 1-1 0 0,1 0 1 0 0,0 1 0 0 0,0-1-1 0 0,0 1 1 0 0,1-1 0 0 0,-1 1 0 0 0,1 0-1 0 0,-1 1 1 0 0,1-1 0 0 0,0 1-1 0 0,-2 2 11 0 0,-4 4 13 0 0,-1 0-1 0 0,2 1 0 0 0,-1-1 1 0 0,2 2-1 0 0,-1-1 0 0 0,2 1 0 0 0,-1 0 1 0 0,2 0-1 0 0,-1 1 0 0 0,2 0 1 0 0,0 0-1 0 0,0 0 0 0 0,1 0 0 0 0,1 1 1 0 0,0-1-1 0 0,1 1 0 0 0,1-1 1 0 0,0 1-1 0 0,1 6-12 0 0,-1-14 13 0 0,1 0 0 0 0,1 0-1 0 0,-1 0 1 0 0,1 0 0 0 0,0 0 0 0 0,0-1 0 0 0,1 1 0 0 0,0-1 0 0 0,0 0-1 0 0,0 1 1 0 0,0-1 0 0 0,1-1 0 0 0,0 1 0 0 0,0 0 0 0 0,0-1-1 0 0,1 0 1 0 0,-1 0 0 0 0,1 0 0 0 0,0-1 0 0 0,0 1 0 0 0,0-1 0 0 0,1 0-1 0 0,0-1-12 0 0,6 4 34 0 0,1 0-1 0 0,0-1 0 0 0,0-1 0 0 0,1 0 1 0 0,-1-1-1 0 0,1-1 0 0 0,0 0 0 0 0,0 0 1 0 0,9-2-34 0 0,142-7-1715 0 0,-150 4-401 0 0,-3 1-3391 0 0,-4-1-6145 0 0</inkml:trace>
  <inkml:trace contextRef="#ctx0" brushRef="#br0" timeOffset="17872.943">2978 1973 0 0 0,'0'0'777'0'0,"0"0"513"0"0,0 0 224 0 0,0 0-1 0 0,0 0-66 0 0,0 0-108 0 0,0 0-101 0 0,0 0-74 0 0,0 0-45 0 0,3-8-11 0 0,9-26 13 0 0,-11 40 4889 0 0,3 19-4995 0 0,0-2-540 0 0,4 42 80 0 0,-3 1-1 0 0,-2 0 1 0 0,-3 0 0 0 0,-4 9-555 0 0,4-60 50 0 0,-1-1 1 0 0,0 1-1 0 0,-1-1 1 0 0,-1 1-1 0 0,0-1 0 0 0,-1 0 1 0 0,-1 0-1 0 0,0 0 1 0 0,-1-1-1 0 0,0 1 0 0 0,-1-1 1 0 0,0-1-1 0 0,-1 0 0 0 0,-3 3-50 0 0,11-14 19 0 0,0 0-1 0 0,0 0 1 0 0,-1-1-1 0 0,1 1 0 0 0,-1 0 1 0 0,1 0-1 0 0,0 0 1 0 0,-1-1-1 0 0,1 1 0 0 0,-1 0 1 0 0,0-1-1 0 0,1 1 0 0 0,-1 0 1 0 0,0-1-1 0 0,1 1 1 0 0,-1-1-1 0 0,0 1 0 0 0,0-1 1 0 0,1 1-1 0 0,-1-1 1 0 0,0 0-1 0 0,0 1 0 0 0,0-1 1 0 0,0 0-1 0 0,0 0 0 0 0,1 0 1 0 0,-1 1-1 0 0,0-1 1 0 0,0 0-1 0 0,0 0 0 0 0,0 0 1 0 0,0 0-1 0 0,0 0 0 0 0,0-1 1 0 0,1 1-1 0 0,-1 0 1 0 0,0 0-1 0 0,0-1 0 0 0,0 1 1 0 0,0 0-1 0 0,1-1 1 0 0,-1 1-1 0 0,0-1 0 0 0,0 1 1 0 0,1-1-1 0 0,-1 1 0 0 0,0-1 1 0 0,1 0-1 0 0,-1 1 1 0 0,0-1-1 0 0,1 0 0 0 0,-1 1 1 0 0,1-1-1 0 0,-1 0 0 0 0,1 0 1 0 0,0 0-1 0 0,-1 1 1 0 0,1-1-1 0 0,0 0 0 0 0,-1-1-18 0 0,2-20 16 0 0,0-1-1 0 0,1 0 1 0 0,1 1-1 0 0,2-1 1 0 0,0 1-1 0 0,1 0 1 0 0,1 0-1 0 0,1 1 1 0 0,1 0-1 0 0,1 1 1 0 0,6-9-16 0 0,-6 7 13 0 0,14-32 1 0 0,3 1 0 0 0,2 1-1 0 0,2 2 1 0 0,2 1-1 0 0,3 1 1 0 0,1 2 0 0 0,3 2-1 0 0,1 2 1 0 0,2 1-1 0 0,37-26-13 0 0,-69 59 2 0 0,-1-1-1 0 0,1 2 0 0 0,0-1 0 0 0,1 2 0 0 0,0-1 0 0 0,0 2 0 0 0,0 0 0 0 0,1 0 0 0 0,0 1 0 0 0,0 0 0 0 0,0 1 0 0 0,0 1 0 0 0,0 0 0 0 0,1 1 0 0 0,1 0-1 0 0,-12 2 4 0 0,-1-1 0 0 0,0 1-1 0 0,1 0 1 0 0,-1 0-1 0 0,0 0 1 0 0,1 0-1 0 0,-1 0 1 0 0,0 1-1 0 0,0-1 1 0 0,0 1-1 0 0,0-1 1 0 0,0 1-1 0 0,0 0 1 0 0,-1 0-1 0 0,1 0 1 0 0,-1 0-1 0 0,1 0 1 0 0,-1 0 0 0 0,0 0-1 0 0,1 0 1 0 0,-1 0-1 0 0,0 1 1 0 0,0-1-1 0 0,-1 0 1 0 0,1 1-1 0 0,-1-1 1 0 0,1 1-1 0 0,-1-1 1 0 0,1 2-4 0 0,0 78 128 0 0,-8-59-108 0 0,0 1 0 0 0,-2-2-1 0 0,0 1 1 0 0,-1-1 0 0 0,-2 0 0 0 0,0-1-1 0 0,-1-1 1 0 0,-1 0 0 0 0,-1 0 0 0 0,-1-2 0 0 0,-1 0-1 0 0,0-1 1 0 0,-1 0 0 0 0,-1-2 0 0 0,0 0-1 0 0,-1-1 1 0 0,-1-1 0 0 0,0-1 0 0 0,-1-1-1 0 0,0 0 1 0 0,-1-2 0 0 0,-8 2-20 0 0,-83 9-143 0 0,112-21 87 0 0,1 0-1 0 0,0 0 1 0 0,-1 0-1 0 0,1 0 0 0 0,0 0 1 0 0,0-1-1 0 0,-1 1 1 0 0,1 0-1 0 0,0-1 1 0 0,0 1-1 0 0,0-1 0 0 0,1 0 1 0 0,-1 1-1 0 0,0-1 1 0 0,1 0-1 0 0,-1 1 1 0 0,1-1-1 0 0,-1 0 0 0 0,1 1 1 0 0,0-1-1 0 0,0 0 1 0 0,0 0-1 0 0,0 0 1 0 0,0 1-1 0 0,0-1 1 0 0,0 0-1 0 0,0 0 0 0 0,1 1 1 0 0,-1-1-1 0 0,1 0 1 0 0,0 1-1 0 0,-1-1 1 0 0,1 0-1 0 0,0 1 0 0 0,0-1 1 0 0,0 1-1 0 0,0-1 1 0 0,0 1-1 0 0,0-1 1 0 0,0 1-1 0 0,2-1 57 0 0,37-51-2794 0 0,-9 22-4841 0 0,-18 19-3585 0 0</inkml:trace>
  <inkml:trace contextRef="#ctx0" brushRef="#br0" timeOffset="18701.797">4034 1723 8994 0 0,'0'0'1656'0'0,"0"0"-720"0"0,0 0-319 0 0,0 0 157 0 0,0 0 264 0 0,0 0 192 0 0,0 0 17 0 0,0 0-122 0 0,0 0-158 0 0,0 0-155 0 0,-35 25-116 0 0,-109 79-126 0 0,62-34 271 0 0,71-60-711 0 0,-1 1 13 0 0,0 0 0 0 0,0 1 1 0 0,1 0-1 0 0,1 1 1 0 0,0 0-1 0 0,1 1 0 0 0,0 0 1 0 0,-5 12-144 0 0,13-24 6 0 0,0-1 0 0 0,0 1 0 0 0,0 0 0 0 0,0 0 0 0 0,0 0 0 0 0,1 0 1 0 0,-1 0-1 0 0,1 1 0 0 0,-1-1 0 0 0,1 0 0 0 0,0 0 0 0 0,0 0 0 0 0,0 0 1 0 0,0 0-1 0 0,0 1 0 0 0,0-1 0 0 0,1 0 0 0 0,-1 0 0 0 0,1 0 0 0 0,0 0 1 0 0,-1 0-1 0 0,1 0 0 0 0,0 0 0 0 0,0 0 0 0 0,0 0 0 0 0,0 0 0 0 0,1-1 1 0 0,-1 1-1 0 0,0 0 0 0 0,1-1 0 0 0,-1 1 0 0 0,1-1 0 0 0,0 1 1 0 0,-1-1-1 0 0,1 0 0 0 0,0 0 0 0 0,0 0 0 0 0,0 0 0 0 0,0 0 0 0 0,0 0 1 0 0,0 0-1 0 0,0-1 0 0 0,0 1 0 0 0,0-1 0 0 0,0 1 0 0 0,1-1-6 0 0,13-1 88 0 0,0 0 0 0 0,0-1 0 0 0,0-1 0 0 0,-1-1 0 0 0,1 0 0 0 0,-1-1 0 0 0,1 0 0 0 0,-2-2 0 0 0,1 1 0 0 0,-1-2 0 0 0,0 0-1 0 0,0-1 1 0 0,7-6-88 0 0,10-4 52 0 0,131-107 112 0 0,-143 110-142 0 0,-2 0 0 0 0,0-1 0 0 0,-1-1 0 0 0,0 0 0 0 0,-2-1 0 0 0,0-1 0 0 0,5-10-22 0 0,-18 27 37 0 0,-26 42-66 0 0,17-27 21 0 0,1 1 1 0 0,0 0 0 0 0,1 1 0 0 0,0-1 0 0 0,1 1 0 0 0,1 0-1 0 0,1 1 1 0 0,0-1 0 0 0,0 1 0 0 0,1 0 0 0 0,1-1-1 0 0,1 1 1 0 0,1 14 7 0 0,-1-26-3 0 0,1 1 0 0 0,-1-1 0 0 0,1 0 0 0 0,0 0 0 0 0,0 0 0 0 0,0 0 1 0 0,1 0-1 0 0,-1 0 0 0 0,1 0 0 0 0,0 0 0 0 0,-1 0 0 0 0,1-1 0 0 0,0 1 0 0 0,1-1 0 0 0,-1 1 0 0 0,0-1 0 0 0,1 0 0 0 0,-1 0 0 0 0,1 0 0 0 0,0 0 0 0 0,-1-1 0 0 0,1 1 0 0 0,0-1 0 0 0,0 1 0 0 0,0-1 0 0 0,0 0 0 0 0,1 0 0 0 0,-1 0 0 0 0,0-1 0 0 0,0 1 0 0 0,0-1 0 0 0,1 0 1 0 0,-1 0 2 0 0,111-10 101 0 0,-80-4-33 0 0,-1-1-1 0 0,0-2 1 0 0,-1-1 0 0 0,-1-1-1 0 0,0-2 1 0 0,-2-1-1 0 0,-1-2 1 0 0,0 0 0 0 0,-2-2-1 0 0,-1-1 1 0 0,-1-1-1 0 0,-2-1 1 0 0,0-1 0 0 0,-2-1-1 0 0,-2-1 1 0 0,11-23-68 0 0,-17 33 8 0 0,7-9 2 0 0,0-1 0 0 0,-2-1 0 0 0,-2 0 0 0 0,-1-1 0 0 0,-2-1 0 0 0,-1 0 0 0 0,-1 0 0 0 0,-3-1 0 0 0,0-1 0 0 0,-1-18-10 0 0,-6 44 4 0 0,1 9 5 0 0,0-1 1 0 0,-1 1 0 0 0,1 0-1 0 0,-1 0 1 0 0,1-1-1 0 0,-1 1 1 0 0,0 0-1 0 0,0-1 1 0 0,0 1-1 0 0,0 0 1 0 0,-1-1 0 0 0,1 1-1 0 0,0 0 1 0 0,-1-1-1 0 0,0 1 1 0 0,0 0-1 0 0,1 0 1 0 0,-1 0-1 0 0,0 0 1 0 0,-1 0 0 0 0,1 0-1 0 0,0 0 1 0 0,-1 0-1 0 0,1 0 1 0 0,-1 0-1 0 0,1 1 1 0 0,-1-1-1 0 0,0 1 1 0 0,0-1 0 0 0,1 1-1 0 0,-1 0 1 0 0,0-1-1 0 0,0 1 1 0 0,-1 0-1 0 0,1 0 1 0 0,-1 0-10 0 0,-1 2 2 0 0,1-1 0 0 0,0 1 0 0 0,-1 0 1 0 0,1 0-1 0 0,0 0 0 0 0,0 1 0 0 0,0-1 0 0 0,0 1 0 0 0,0-1 0 0 0,0 1 1 0 0,0 0-1 0 0,0 0 0 0 0,1 1 0 0 0,-1-1 0 0 0,1 1 0 0 0,0-1 1 0 0,-1 1-1 0 0,1-1 0 0 0,0 1 0 0 0,1 0 0 0 0,-1 0 0 0 0,0 0 1 0 0,1 0-1 0 0,0 1 0 0 0,-1 2-2 0 0,-22 87 5 0 0,22-38 72 0 0,3-1 0 0 0,2 1 1 0 0,2-1-1 0 0,3 0 0 0 0,2 0 0 0 0,2-1 1 0 0,8 16-78 0 0,22 114 289 0 0,-24 45-89 0 0,-28-236-1040 0 0,-19-43-2782 0 0,15 25-596 0 0,0 1-4816 0 0,8 12-372 0 0</inkml:trace>
  <inkml:trace contextRef="#ctx0" brushRef="#br0" timeOffset="18937.985">4452 1518 9218 0 0,'0'0'1072'0'0,"0"0"-424"0"0,0 0-77 0 0,0 0 287 0 0,0 0 330 0 0,0 0 188 0 0,0 0 8 0 0,0 0-123 0 0,0 0-162 0 0,0 0-152 0 0,0 0-138 0 0,35 5-130 0 0,115 15-134 0 0,-34-25 197 0 0,-11-19-943 0 0,-1-4 1 0 0,41-20 200 0 0,-128 43-293 0 0,6-6-1720 0 0,-9 3-4954 0 0,-7 4-4076 0 0</inkml:trace>
  <inkml:trace contextRef="#ctx0" brushRef="#br0" timeOffset="19385.987">5344 1145 5937 0 0,'0'0'3777'0'0,"0"0"-1423"0"0,0 0-795 0 0,0 0-208 0 0,0 0-27 0 0,0 0 7 0 0,0 0-41 0 0,0 0-183 0 0,0 0-250 0 0,0 0-175 0 0,0 0-74 0 0,0 0 9 0 0,0 0 15 0 0,2 7-42 0 0,3 32 41 0 0,-1 0-1 0 0,-2 0 1 0 0,-2 0 0 0 0,-1 0-1 0 0,-6 35-630 0 0,1-7 110 0 0,-9 221 121 0 0,14-256-217 0 0,-1-26-12 0 0,1 0 1 0 0,0 1-1 0 0,1-1 0 0 0,-1 0 1 0 0,1 1-1 0 0,0-1 0 0 0,1 0 1 0 0,-1 1-1 0 0,1-1 0 0 0,1 0 1 0 0,-1 1-1 0 0,1-1 0 0 0,0 0 1 0 0,0 0-1 0 0,1-1 0 0 0,0 1 1 0 0,0 0-1 0 0,0-1 0 0 0,1 0 1 0 0,-1 1-1 0 0,1-1 0 0 0,2 0-2 0 0,-1-4 22 0 0,0 0-1 0 0,0 0 0 0 0,0-1 1 0 0,1 0-1 0 0,-1 0 0 0 0,0 0 1 0 0,0-1-1 0 0,0 0 0 0 0,0 0 1 0 0,1 0-1 0 0,-1-1 0 0 0,-1 1 1 0 0,1-1-1 0 0,0 0 1 0 0,0-1-1 0 0,-1 1 0 0 0,1-1 1 0 0,-1 0-1 0 0,0 0 0 0 0,0 0 1 0 0,3-3-22 0 0,3-1 21 0 0,202-120 236 0 0,-211 126-256 0 0,0 0 0 0 0,0 0-1 0 0,0 0 1 0 0,1 0 0 0 0,-1 0 0 0 0,0 1-1 0 0,0-1 1 0 0,0 0 0 0 0,1 1 0 0 0,-1-1 0 0 0,0 1-1 0 0,1-1 1 0 0,-1 1 0 0 0,1-1 0 0 0,-1 1-1 0 0,0 0 1 0 0,1 0 0 0 0,-1 0 0 0 0,1 0 0 0 0,-1 0-1 0 0,1 0 1 0 0,-1 0 0 0 0,1 0 0 0 0,-1 0-1 0 0,0 1 1 0 0,1-1 0 0 0,-1 1 0 0 0,0-1 0 0 0,1 1-1 0 0,-1-1 1 0 0,0 1 0 0 0,1 0 0 0 0,-1 0-1 0 0,0 0 1 0 0,0 0 0 0 0,0-1 0 0 0,0 1 0 0 0,0 1-1 0 0,0-1 1 0 0,0 0 0 0 0,0 0 0 0 0,0 0-1 0 0,-1 0 1 0 0,1 1 0 0 0,0-1 0 0 0,-1 0-1 0 0,1 1 1 0 0,-1-1 0 0 0,1 0 0 0 0,-1 1 0 0 0,0-1-1 0 0,1 1 1 0 0,-1-1 0 0 0,0 1 0 0 0,0 0-1 0 0,4 206-8 0 0,9-203-1920 0 0,2-10-4118 0 0,-12-1-1601 0 0,-1 5-4573 0 0</inkml:trace>
  <inkml:trace contextRef="#ctx0" brushRef="#br0" timeOffset="20607.988">6076 2100 7170 0 0,'0'0'2481'0'0,"0"0"-504"0"0,0 0-246 0 0,0 0-59 0 0,0 0-62 0 0,0 0-80 0 0,0 0-150 0 0,0 0-212 0 0,0 0-200 0 0,0 0-101 0 0,0 0-60 0 0,0 0-34 0 0,0 0-40 0 0,7-8 1771 0 0,-30 66-1470 0 0,23-58-1038 0 0,19 3-18 0 0,-12-6 53 0 0,1 0 0 0 0,-1 0 0 0 0,0-1 0 0 0,0-1 0 0 0,0 1 0 0 0,-1-1-1 0 0,0 0 1 0 0,0 0 0 0 0,0-1 0 0 0,0 0 0 0 0,-1 0 0 0 0,0 0 0 0 0,0-1-1 0 0,2-4-30 0 0,-44 26 245 0 0,5 7-183 0 0,30-21-116 0 0,2-1 20 0 0,0 0 9 0 0,0 0-14 0 0,0 0-37 0 0,0 0-47 0 0,2-16-4879 0 0,1 9-2837 0 0,-3 3-5126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7:5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1126 783 0 0 0,'0'0'355'0'0,"0"0"650"0"0,0 0 302 0 0,0 0 108 0 0,0 0 7 0 0,0 0-81 0 0,0 0-80 0 0,-1-3-88 0 0,0-10-51 0 0,1 10 7 0 0,0 3-31 0 0,0 0-40 0 0,0 0-48 0 0,0 0-95 0 0,0 0-96 0 0,0 0-85 0 0,0 0-92 0 0,-8 20 1991 0 0,-5 91-1259 0 0,13 205 401 0 0,29-108-1306 0 0,-8-49 134 0 0,-4 90 90 0 0,16 25-379 0 0,-16-131-86 0 0,35 215 267 0 0,-40-235-135 0 0,-5 0 0 0 0,-10 112-360 0 0,1-61 102 0 0,10-52 50 0 0,-4-92-64 0 0,-2 1 0 0 0,0 0 0 0 0,-2 0 0 0 0,-2 0 1 0 0,-1-1-1 0 0,-1 2-88 0 0,0-13 25 0 0,1 0 1 0 0,1 1-1 0 0,1-1 1 0 0,0 0-1 0 0,2 1 1 0 0,0-1-1 0 0,1 1 1 0 0,2 3-26 0 0,6 23 159 0 0,-2 1 0 0 0,-2 0 0 0 0,-2 0 0 0 0,-2 36-159 0 0,-4-45 649 0 0,-3 81-471 0 0,5-118-188 0 0,3-2 238 0 0,40-10-205 0 0,98-15 137 0 0,71 16-47 0 0,-137 11-89 0 0,19 7-4 0 0,121-4 4 0 0,76-30 22 0 0,-78 14 59 0 0,-3 4-97 0 0,46 4-13 0 0,-44-22 35 0 0,144 17 44 0 0,-73-18-72 0 0,-110 20 55 0 0,638 10 171 0 0,-432-6-115 0 0,-239-5-105 0 0,41 0 33 0 0,10-3 62 0 0,-184 7-83 0 0,-7 4-25 0 0,0 0 2 0 0,0 0 16 0 0,0 0-11 0 0,0 0 11 0 0,0 0 7 0 0,0 0-7 0 0,0 0 3 0 0,0 0-13 0 0,0 0 16 0 0,0 0-2 0 0,0 0-20 0 0,0 0 14 0 0,0 0-19 0 0,-23-3-896 0 0,15-1 426 0 0,0 0-1954 0 0,4 3-6523 0 0,3 1-3483 0 0</inkml:trace>
  <inkml:trace contextRef="#ctx0" brushRef="#br0" timeOffset="465.87">6655 3708 6841 0 0,'0'0'2725'0'0,"0"0"-1207"0"0,0 0-306 0 0,0 0 114 0 0,0 0 174 0 0,0 0 79 0 0,0 0-59 0 0,0 0-93 0 0,0 0-129 0 0,0 0-178 0 0,0 0-137 0 0,0 0-151 0 0,0 0-114 0 0,5 1-56 0 0,14 4-40 0 0,-19-4-546 0 0,1 0 0 0 0,-1-1 1 0 0,0 1-1 0 0,1 0 0 0 0,-1 0 0 0 0,0 0 1 0 0,0 0-1 0 0,0 0 0 0 0,0 0 0 0 0,0 0 1 0 0,0 0-1 0 0,0 0 0 0 0,0-1 0 0 0,0 1 1 0 0,0 0-1 0 0,0 0 0 0 0,0 0 0 0 0,-1 0 1 0 0,1 0-1 0 0,0 0 0 0 0,-1-1 0 0 0,1 1 1 0 0,-1 0-1 0 0,1 0 0 0 0,-1 0 0 0 0,1-1 0 0 0,-1 1 1 0 0,0 0-1 0 0,1-1 0 0 0,-1 1 0 0 0,0-1 1 0 0,1 1-1 0 0,-1 0 0 0 0,0-1 0 0 0,0 1-76 0 0,-395 433 1369 0 0,284-310-1419 0 0,104-178-6124 0 0,16-3-909 0 0,-3 30-855 0 0,-3 11-737 0 0</inkml:trace>
  <inkml:trace contextRef="#ctx0" brushRef="#br0" timeOffset="748.72">6189 3634 10266 0 0,'0'0'2765'0'0,"0"0"-415"0"0,0 0-558 0 0,0 0-262 0 0,0 0-27 0 0,0 0-11 0 0,0 0-114 0 0,0 0-229 0 0,0 0-263 0 0,0 0-261 0 0,0 0-167 0 0,0 0-52 0 0,-1 3-26 0 0,2 6-228 0 0,1 1 0 0 0,0-1 0 0 0,0 0 0 0 0,1 1 0 0 0,0-1 0 0 0,0 0-1 0 0,1-1 1 0 0,0 1 0 0 0,1-1 0 0 0,0 0 0 0 0,2 2-152 0 0,4 10 253 0 0,155 208 1303 0 0,-146-200-1422 0 0,-6-6-95 0 0,1-1 0 0 0,1-1 0 0 0,1-1 0 0 0,0 0 0 0 0,2-1 0 0 0,0 0-39 0 0,-1-7-232 0 0,-11-29-7979 0 0,-7 10 968 0 0,0 0-5202 0 0</inkml:trace>
  <inkml:trace contextRef="#ctx0" brushRef="#br0" timeOffset="1965.767">47 1 11098 0 0,'0'0'1635'0'0,"0"0"-316"0"0,0 0-201 0 0,0 0 67 0 0,0 0 90 0 0,0 0-5 0 0,0 0-167 0 0,0 0-232 0 0,0 0-208 0 0,0 0-171 0 0,0 0-138 0 0,-6 5-84 0 0,-16 17-47 0 0,9 43 711 0 0,8 181 217 0 0,4-241-1144 0 0,1-1-1 0 0,0 1 1 0 0,0-1 0 0 0,1 0-1 0 0,0 1 1 0 0,-1-1-1 0 0,1 0 1 0 0,1 1-1 0 0,-1-1 1 0 0,0 0-1 0 0,1 0 1 0 0,0 0 0 0 0,0 0-1 0 0,0 0 1 0 0,1-1-1 0 0,-1 1 1 0 0,1-1-1 0 0,0 1 1 0 0,0-1-1 0 0,0 0 1 0 0,0 0-1 0 0,1 0 1 0 0,0 0-7 0 0,-1-3 39 0 0,-1-1-1 0 0,1 1 1 0 0,0-1-1 0 0,0 1 1 0 0,0-1 0 0 0,-1 0-1 0 0,1 0 1 0 0,0 0 0 0 0,-1-1-1 0 0,1 1 1 0 0,-1-1-1 0 0,0 1 1 0 0,1-1 0 0 0,-1 0-1 0 0,0 0 1 0 0,0 0-1 0 0,0 0 1 0 0,0 0 0 0 0,0 0-1 0 0,-1 0 1 0 0,1-1-1 0 0,-1 1 1 0 0,1-1 0 0 0,-1 1-1 0 0,0-1 1 0 0,0 0 0 0 0,0 1-1 0 0,0-1 1 0 0,0-1-39 0 0,8-13 98 0 0,13-19-17 0 0,-1-2 0 0 0,-2 0 1 0 0,-2-2-1 0 0,-2 0 0 0 0,5-21-81 0 0,6-23 47 0 0,-20 156 209 0 0,-2-6-215 0 0,3-1 1 0 0,3 0-1 0 0,3-1 0 0 0,9 23-41 0 0,-2-7-16 0 0,-4 1 0 0 0,-3 1 0 0 0,-4 0 0 0 0,-4 0 0 0 0,-3 20 16 0 0,-1-75 6 0 0,-2 1-1 0 0,0 0 1 0 0,-2 0-1 0 0,-1-1 1 0 0,-2 0-1 0 0,0 0 1 0 0,-2 0-1 0 0,-1-1 0 0 0,-1 0 1 0 0,-1 0-1 0 0,-1-1 1 0 0,-1-1-1 0 0,-6 7-5 0 0,16-26 4 0 0,0 0 0 0 0,-1 0 0 0 0,1 0 0 0 0,-1 0 0 0 0,0-1 0 0 0,0 1 0 0 0,-1-1 0 0 0,1 0 0 0 0,-1 0 0 0 0,0-1 0 0 0,0 1 0 0 0,-1-1 0 0 0,1 0 0 0 0,0-1 0 0 0,-1 1 0 0 0,0-1 0 0 0,0 0 0 0 0,1 0 0 0 0,-1-1 0 0 0,0 0 0 0 0,0 0 0 0 0,-1 0 0 0 0,1-1 0 0 0,0 0 0 0 0,0 0 0 0 0,0 0 0 0 0,-5-2-4 0 0,6-3 4 0 0,0-1 1 0 0,0 0-1 0 0,1 0 0 0 0,0-1 0 0 0,0 1 0 0 0,0-1 0 0 0,1 0 1 0 0,0 0-1 0 0,0 0 0 0 0,1 0 0 0 0,0-1 0 0 0,0 1 0 0 0,1-1 1 0 0,0 1-1 0 0,0-1 0 0 0,1-6-4 0 0,-3-36-51 0 0,3 0-1 0 0,2 0 1 0 0,3 0-1 0 0,1 0 1 0 0,3 1 0 0 0,2 0-1 0 0,1 1 1 0 0,3 0 0 0 0,2 1-1 0 0,23-44 52 0 0,5 16-2150 0 0,-27 48-3764 0 0,-11 15-6061 0 0</inkml:trace>
  <inkml:trace contextRef="#ctx0" brushRef="#br0" timeOffset="8773.384">2131 2744 2008 0 0,'0'0'2016'0'0,"0"0"-89"0"0,0 0-102 0 0,0 0-59 0 0,0 0-35 0 0,0 0-71 0 0,0 0-169 0 0,0 0-252 0 0,0 0-298 0 0,0 0-280 0 0,0 0-209 0 0,-1-2-140 0 0,1 1-275 0 0,-1 1 1 0 0,1-1-1 0 0,0 1 0 0 0,0-1 0 0 0,0 1 0 0 0,0-1 1 0 0,0 1-1 0 0,0-1 0 0 0,-1 0 0 0 0,1 1 0 0 0,0-1 0 0 0,1 1 1 0 0,-1-1-1 0 0,0 1 0 0 0,0-1 0 0 0,0 1 0 0 0,0-1 1 0 0,0 1-1 0 0,0-1 0 0 0,1 1 0 0 0,-1-1 0 0 0,0 1 1 0 0,1-1-1 0 0,-1 1 0 0 0,0-1 0 0 0,1 1 0 0 0,-1-1 0 0 0,0 1 1 0 0,1 0-1 0 0,-1-1 0 0 0,1 1 0 0 0,-1 0 0 0 0,0-1 1 0 0,1 1-1 0 0,-1 0 0 0 0,1 0 0 0 0,-1-1 0 0 0,1 1 1 0 0,-1 0-1 0 0,1 0 0 0 0,-1 0 0 0 0,1 0 0 0 0,0 0 0 0 0,-1 0 1 0 0,1 0-1 0 0,-1 0 0 0 0,1 0 0 0 0,-1 0 0 0 0,1 0 1 0 0,-1 0-1 0 0,1 0 0 0 0,-1 0 0 0 0,1 0 0 0 0,-1 0 1 0 0,1 1-1 0 0,-1-1 0 0 0,1 0 0 0 0,-1 0 0 0 0,1 1 0 0 0,-1-1 1 0 0,1 0-1 0 0,-1 1 0 0 0,1-1 0 0 0,-1 0 0 0 0,0 1 1 0 0,1-1-38 0 0,12 1 308 0 0,172-12 3020 0 0,125 6-2173 0 0,-159 2-314 0 0,-48-9-265 0 0,-20 4-374 0 0,39-14 56 0 0,-14 3-128 0 0,-26-1-23 0 0,-23-7 33 0 0,31-20 153 0 0,-18-3-94 0 0,1 0-49 0 0,1-8 4 0 0,2-26 216 0 0,13 11-287 0 0,-20 11 96 0 0,16-39 414 0 0,13-21-522 0 0,-16 30 26 0 0,-23 29-31 0 0,-31 30-45 0 0,32-22 38 0 0,26-37 30 0 0,-32 18 4 0 0,29-53 39 0 0,-33 55-93 0 0,95-61-18 0 0,10 34-10 0 0,-58 52 76 0 0,25 6-143 0 0,-63 29 85 0 0,81-20-10 0 0,1 2-13 0 0,37 22 1 0 0,-135 8-8 0 0,65-8 25 0 0,-17-3 12 0 0,94 7 68 0 0,-184 4-103 0 0,-1 0-11 0 0,1 0 23 0 0,0 0-5 0 0,-1 0-11 0 0,0 0 11 0 0,0 0 14 0 0,0 0 2 0 0,0 0-3 0 0,0 0-6 0 0,0 0 10 0 0,0 0-8 0 0,0 0-6 0 0,0 0 4 0 0,0 0 1 0 0,0 0 2 0 0,0 0 9 0 0,0 0-6 0 0,0 0 6 0 0,0 0-10 0 0,0 0-3 0 0,0 0 11 0 0,-13 11-2624 0 0,-5 18-1791 0 0,3-13-5489 0 0,8-11-2401 0 0</inkml:trace>
  <inkml:trace contextRef="#ctx0" brushRef="#br0" timeOffset="11203.91">3434 1504 0 0 0,'0'0'649'0'0,"0"0"542"0"0,0 0 390 0 0,0 0 248 0 0,0 0 91 0 0,0 0-100 0 0,0 0-138 0 0,0 0-194 0 0,0 0-200 0 0,-4-6-164 0 0,-10-14-126 0 0,11 15-70 0 0,3 5-61 0 0,0 0-89 0 0,0 0-120 0 0,0 0-114 0 0,0 0-110 0 0,0 0-95 0 0,0 0-50 0 0,0 0-33 0 0,0 0-28 0 0,0 0-13 0 0,0 0-11 0 0,0 0 1 0 0,0 0-5 0 0,0 0-9 0 0,0 0-12 0 0,30 27 1552 0 0,51 39-508 0 0,10 26-404 0 0,-39-31-494 0 0,44 63 126 0 0,-21-16-141 0 0,-40-81-232 0 0,-2 8-20 0 0,-2 10 125 0 0,-31-45-213 0 0,0 0 0 0 0,0-1 0 0 0,0 1 0 0 0,0 0-1 0 0,0 0 1 0 0,1 0 0 0 0,-1 0 0 0 0,0 0 0 0 0,0 0 0 0 0,0 0-1 0 0,0 0 1 0 0,0 0 0 0 0,1 0 0 0 0,-1 0 0 0 0,0 0 0 0 0,0 0 0 0 0,0 0-1 0 0,0 0 1 0 0,1 0 30 0 0,-7-22-1299 0 0,-7 1-488 0 0,1 1-1744 0 0,5 8-2615 0 0,3 4-5396 0 0</inkml:trace>
  <inkml:trace contextRef="#ctx0" brushRef="#br0" timeOffset="13069.136">3430 1388 0 0 0,'0'0'220'0'0,"0"0"351"0"0,0 0 162 0 0,0 0 98 0 0,0 0 25 0 0,0 0-26 0 0,0 0-35 0 0,0 0 9 0 0,0 0 24 0 0,-2 1-20 0 0,-10 6 690 0 0,12-7-827 0 0,0 0-5 0 0,0 0-8 0 0,0 0-9 0 0,0 0 5 0 0,0 0 19 0 0,0 0-7 0 0,0 0-39 0 0,0 0-43 0 0,0 0-67 0 0,0 0-49 0 0,0 0-32 0 0,0 0-41 0 0,0 0-31 0 0,0 0-16 0 0,0 0-25 0 0,0 0-19 0 0,0 0-10 0 0,14-8 1865 0 0,36-34-523 0 0,83-59-168 0 0,-19 25-833 0 0,-68 48-335 0 0,2-11 266 0 0,-23 16-220 0 0,-4-3-231 0 0,35-40 178 0 0,-41 36-151 0 0,-15 29-133 0 0,18-79 594 0 0,-18 80-599 0 0,0 0-7 0 0,0 0 18 0 0,0 0 30 0 0,0 0-30 0 0,0 0-16 0 0,0 0 1 0 0,0 0-34 0 0,0 0 29 0 0,0 0-3 0 0,51 46 835 0 0,85 120 210 0 0,38-5-469 0 0,-96-79-362 0 0,-50-29-55 0 0,2-11-105 0 0,-13-22-2125 0 0,-24-20-10141 0 0,5 0 42 0 0</inkml:trace>
  <inkml:trace contextRef="#ctx0" brushRef="#br0" timeOffset="14315.775">3931 1773 1920 0 0,'0'0'1113'0'0,"0"0"-92"0"0,0 0 171 0 0,0 0 293 0 0,0 0 219 0 0,0 0 19 0 0,0 0-134 0 0,0 0-164 0 0,0 0-209 0 0,0 0-178 0 0,0 0-119 0 0,0 0-99 0 0,0 0-36 0 0,4 2 31 0 0,13 3 9 0 0,-13-4-8 0 0,-4-1-46 0 0,0 0-75 0 0,0 0-57 0 0,0 0-51 0 0,0 0-40 0 0,0 0-27 0 0,0 0-24 0 0,0 0-21 0 0,0 0-11 0 0,0 0-12 0 0,0 0-24 0 0,0 0-21 0 0,-11-15 563 0 0,-1 2-885 0 0,1-1 0 0 0,0-1 0 0 0,1 0 1 0 0,1 0-1 0 0,1-1 0 0 0,0 0 0 0 0,1-1 1 0 0,1 1-1 0 0,0-1 0 0 0,1-1 0 0 0,1 1 1 0 0,1-1-1 0 0,0 1 0 0 0,1-7-85 0 0,-5-14 51 0 0,-1-76-16 0 0,8 113-43 0 0,12 5-248 0 0,79 66 325 0 0,4 29-62 0 0,-95-99-2 0 0,0 0-1 0 0,0-1 1 0 0,0 1 0 0 0,0 0 0 0 0,0 0 0 0 0,0-1 0 0 0,0 1 0 0 0,0 0 0 0 0,0 0 0 0 0,0-1 0 0 0,0 1 0 0 0,1 0 0 0 0,-1 0 0 0 0,0-1 0 0 0,0 1 0 0 0,0 0 0 0 0,0 0 0 0 0,0 0 0 0 0,1-1 0 0 0,-1 1 0 0 0,0 0 0 0 0,0 0 0 0 0,0 0 0 0 0,1 0 0 0 0,-1-1 0 0 0,0 1 0 0 0,0 0 0 0 0,1 0 0 0 0,-1 0 0 0 0,0 0 0 0 0,0 0 0 0 0,1 0 0 0 0,-1 0 0 0 0,0 0 0 0 0,0 0 0 0 0,1 0 0 0 0,-1 0 0 0 0,0 0 0 0 0,1 0 0 0 0,-1 0 0 0 0,0 0 0 0 0,0 0 0 0 0,1 0 0 0 0,-1 0 0 0 0,0 0 0 0 0,0 0 0 0 0,1 0-5 0 0,-9-40-16 0 0,5 28 40 0 0,-4-30-22 0 0,1 0-1 0 0,3 0 0 0 0,1 0 1 0 0,3-40-2 0 0,0 79 13 0 0,-1 3-16 0 0,0 1 0 0 0,1-1 0 0 0,0 0 0 0 0,-1 1 0 0 0,1-1 0 0 0,-1 0 0 0 0,1 1 0 0 0,-1-1 0 0 0,1 0 0 0 0,-1 0 0 0 0,1 0 0 0 0,0 0 0 0 0,-1 0 0 0 0,1 0 0 0 0,-1 0 0 0 0,1 0 0 0 0,0 0 0 0 0,-1 0 0 0 0,1 0 0 0 0,-1 0 0 0 0,1 0 0 0 0,0 0-1 0 0,-1 0 1 0 0,1-1 0 0 0,-1 1 0 0 0,1 0 0 0 0,-1 0 0 0 0,1-1 0 0 0,-1 1 0 0 0,1 0 0 0 0,-1-1 0 0 0,1 1 0 0 0,-1-1 0 0 0,1 1 0 0 0,-1-1 0 0 0,0 1 0 0 0,1-1 0 0 0,-1 1 0 0 0,0-1 0 0 0,1 1 0 0 0,-1-1 0 0 0,0 1 0 0 0,0-1 0 0 0,1 1 0 0 0,-1-1 0 0 0,0 1 0 0 0,0-1 0 0 0,0 0 0 0 0,0 1 0 0 0,0-1-1 0 0,0 1 1 0 0,0-1 0 0 0,0 0 0 0 0,0 1 0 0 0,0-1 0 0 0,0 1 0 0 0,0-1 0 0 0,0 0 0 0 0,-1 0 3 0 0,96 128 107 0 0,-17-62-35 0 0,-40-49-23 0 0,-29-5-2995 0 0,-8 1-5632 0 0,-1-8-3399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394 420 1080 0 0,'0'0'1507'0'0,"0"0"-217"0"0,0 0-186 0 0,0 0 4 0 0,0 0 126 0 0,0 0 140 0 0,0 0 60 0 0,0 0-104 0 0,0 0-168 0 0,0 0-165 0 0,0 0-118 0 0,2-5-12 0 0,2-15 0 0 0,9-28 6616 0 0,-13 48-6871 0 0,0 11 2200 0 0,1 46-2558 0 0,4 248 501 0 0,-47-5-493 0 0,36-207-231 0 0,6-93-32 0 0,0 0 2 0 0,0 0-8 0 0,0 0 18 0 0,0 0 4 0 0,0 0-9 0 0,0 0-12 0 0,0 0-14 0 0,0 0-19 0 0,1-16-600 0 0,14-32-1892 0 0,-8 18-3220 0 0,-6 20 246 0 0,0-1-6303 0 0</inkml:trace>
  <inkml:trace contextRef="#ctx0" brushRef="#br0" timeOffset="393.948">1 266 3793 0 0,'0'0'2192'0'0,"0"0"-170"0"0,0 0-82 0 0,0 0 9 0 0,0 0 41 0 0,0 0-91 0 0,0 0-267 0 0,0 0-306 0 0,0 0-313 0 0,0 0-273 0 0,0 0-184 0 0,0 0-142 0 0,0 0-102 0 0,19-4 1295 0 0,213 6 2243 0 0,1 0-3066 0 0,-50 18-644 0 0,-169-16-300 0 0,7 1-1462 0 0,-4-3-4195 0 0,-10-2-983 0 0,-3 0-5128 0 0</inkml:trace>
  <inkml:trace contextRef="#ctx0" brushRef="#br0" timeOffset="1437.245">1107 666 904 0 0,'0'0'1586'0'0,"0"0"174"0"0,0 0 209 0 0,0 0 67 0 0,0 0-55 0 0,0 0-141 0 0,0 0-222 0 0,0 0-263 0 0,0 0-253 0 0,0 0-213 0 0,0 0-157 0 0,0 0-60 0 0,0 0-5 0 0,-4-6 10 0 0,-12-20-1 0 0,14 24-542 0 0,0 0 0 0 0,-1 1 0 0 0,1-1 0 0 0,0 1 0 0 0,-1-1 0 0 0,1 1 0 0 0,-1 0 0 0 0,1 0 0 0 0,-1 0 0 0 0,0 1 0 0 0,1-1 0 0 0,-1 0 0 0 0,0 1 0 0 0,1 0-1 0 0,-1 0 1 0 0,0 0 0 0 0,0 0 0 0 0,1 0 0 0 0,-1 0 0 0 0,0 1 0 0 0,1-1 0 0 0,-4 2-134 0 0,5-2 21 0 0,-10 3 73 0 0,0 1 1 0 0,1 1-1 0 0,-1 0 1 0 0,1 0 0 0 0,0 1-1 0 0,0 0 1 0 0,0 1-1 0 0,1 0 1 0 0,0 1 0 0 0,-4 5-95 0 0,-5 1 67 0 0,9-8-46 0 0,0 0 1 0 0,1 0-1 0 0,0 1 0 0 0,0 0 0 0 0,0 1 0 0 0,1 0 1 0 0,0 0-1 0 0,0 0 0 0 0,1 1 0 0 0,0 0 0 0 0,1 0 1 0 0,0 1-1 0 0,0-1 0 0 0,1 1 0 0 0,0 0 1 0 0,1 0-1 0 0,0 0 0 0 0,0 1 0 0 0,1-1 0 0 0,1 5-21 0 0,2-13 14 0 0,0 1 1 0 0,0-1-1 0 0,0 0 0 0 0,1 1 0 0 0,-1-1 0 0 0,1 0 0 0 0,-1 0 1 0 0,1 0-1 0 0,0 0 0 0 0,0 0 0 0 0,0-1 0 0 0,0 1 0 0 0,0-1 1 0 0,0 1-1 0 0,1-1 0 0 0,-1 0 0 0 0,1 1 0 0 0,-1-1 0 0 0,0-1 0 0 0,1 1 1 0 0,-1 0-1 0 0,1-1 0 0 0,0 1 0 0 0,-1-1 0 0 0,1 1 0 0 0,0-1 1 0 0,-1 0-1 0 0,1 0 0 0 0,-1-1 0 0 0,1 1 0 0 0,0 0 0 0 0,-1-1 1 0 0,1 0-1 0 0,1 0-14 0 0,6 1 85 0 0,8-4 19 0 0,0 0 0 0 0,0-1 0 0 0,-1 0 0 0 0,0-1 0 0 0,0-1-1 0 0,-1-1 1 0 0,0-1 0 0 0,0 0 0 0 0,-1-1 0 0 0,0 0 0 0 0,9-10-104 0 0,-23 20 3 0 0,30-22 42 0 0,104-89 98 0 0,-117 95-114 0 0,-18 15-58 0 0,0 1-5 0 0,0 13-139 0 0,1 128 129 0 0,1-138 46 0 0,1 1 1 0 0,0-1-1 0 0,-1 1 1 0 0,1-1-1 0 0,0 0 1 0 0,0 0-1 0 0,1 0 1 0 0,-1 0-1 0 0,1 0 1 0 0,-1-1-1 0 0,1 0 1 0 0,0 0-1 0 0,0 0 1 0 0,0 0-1 0 0,0 0 1 0 0,0-1-1 0 0,0 0 1 0 0,1 0-1 0 0,-1 0 1 0 0,0 0-1 0 0,1-1 1 0 0,-1 0-1 0 0,1 0 1 0 0,-1 0-1 0 0,0 0 1 0 0,1 0-1 0 0,-1-1 1 0 0,0 0-1 0 0,1 0 0 0 0,-1 0 1 0 0,0-1-1 0 0,0 1 1 0 0,0-1-1 0 0,0 0 1 0 0,0 0-1 0 0,2-2-2 0 0,15-8 30 0 0,-1 0 0 0 0,0-1 0 0 0,-1-1 0 0 0,-1-1 0 0 0,0 0 0 0 0,-1-1 0 0 0,-1-1 0 0 0,0-1 0 0 0,-1 0 0 0 0,-1-1 0 0 0,-1-1 0 0 0,-1 0 0 0 0,0-1 0 0 0,-2 0 0 0 0,0 0 0 0 0,-2-1 0 0 0,3-13-30 0 0,9-17 13 0 0,-3-1 1 0 0,-2-1-1 0 0,-2 0 1 0 0,-3-1-1 0 0,-2-1 1 0 0,-2 1-1 0 0,-3-4-13 0 0,-3 54 19 0 0,1 0-1 0 0,-1 1 1 0 0,0-1-1 0 0,-1 0 0 0 0,1 1 1 0 0,-1-1-1 0 0,0 0 0 0 0,0 1 1 0 0,-1-1-1 0 0,1 1 0 0 0,-1-1 1 0 0,0 1-1 0 0,0 0 0 0 0,0 0 1 0 0,-1 0-1 0 0,1 0 0 0 0,-1 0 1 0 0,0 0-1 0 0,0 1 1 0 0,-1-1-1 0 0,-2-1-18 0 0,3 5 2 0 0,0 1 0 0 0,1 0 0 0 0,-1 0 0 0 0,0 0 0 0 0,1 0 1 0 0,-1 1-1 0 0,1-1 0 0 0,-1 1 0 0 0,1-1 0 0 0,0 1 0 0 0,0 0 0 0 0,-1 0 0 0 0,1 0 0 0 0,1 0 1 0 0,-1 0-1 0 0,0 0 0 0 0,0 1 0 0 0,1-1 0 0 0,-1 1 0 0 0,1-1 0 0 0,0 1 0 0 0,0 0 0 0 0,0-1 1 0 0,0 1-3 0 0,-6 15 11 0 0,2 1 1 0 0,0-1 0 0 0,1 1 0 0 0,1-1 0 0 0,0 1-1 0 0,2 0 1 0 0,0 0 0 0 0,1 0 0 0 0,2 18-12 0 0,-1 12 50 0 0,42 289 418 0 0,-43-299-433 0 0,-1 0 0 0 0,-3 0 0 0 0,0-1 1 0 0,-3 1-1 0 0,-7 22-35 0 0,-10 74-3 0 0,33-170-153 0 0,24-94-4287 0 0,-16 88-1069 0 0,4 4-4928 0 0,-15 24 2545 0 0</inkml:trace>
  <inkml:trace contextRef="#ctx0" brushRef="#br0" timeOffset="2083.954">1976 451 5009 0 0,'0'0'3027'0'0,"0"0"-1070"0"0,0 0-481 0 0,0 0-28 0 0,0 0 77 0 0,0 0-16 0 0,0 0-146 0 0,0 0-197 0 0,0 0-211 0 0,0 0-192 0 0,0 0-137 0 0,0 0-81 0 0,-4 0 2494 0 0,-14 0-2350 0 0,-79 42-16 0 0,87-36-573 0 0,1 0 0 0 0,0 1 0 0 0,0 0 1 0 0,1 0-1 0 0,0 1 0 0 0,0 0 1 0 0,1 1-1 0 0,0 0 0 0 0,0 0 0 0 0,-4 8-100 0 0,1 47 833 0 0,35-47-155 0 0,4-9-77 0 0,-25-8-524 0 0,1 1 0 0 0,-1 0 0 0 0,0 0 0 0 0,0 1 1 0 0,0-1-1 0 0,1 1 0 0 0,-1 0 0 0 0,-1 0 0 0 0,1 0 0 0 0,0 0 1 0 0,0 1-1 0 0,-1-1 0 0 0,0 1 0 0 0,1 0 0 0 0,-1 0 1 0 0,0 1-1 0 0,0 0-77 0 0,23 26 174 0 0,-20-19-129 0 0,0 1-1 0 0,-1 0 0 0 0,-1 0 1 0 0,0 0-1 0 0,-1 0 0 0 0,0 1 0 0 0,-1-1 1 0 0,0 1-1 0 0,-1 0 0 0 0,0 7-44 0 0,7 38 139 0 0,-12-64-2537 0 0,-7 2-3930 0 0,7 3 908 0 0,0-3-7385 0 0</inkml:trace>
  <inkml:trace contextRef="#ctx0" brushRef="#br0" timeOffset="2598.928">2199 697 8874 0 0,'0'0'1279'0'0,"0"0"-503"0"0,0 0-145 0 0,0 0 209 0 0,0 0 250 0 0,0 0 128 0 0,0 0-24 0 0,0 0-111 0 0,0 0-116 0 0,0 0-112 0 0,0 0-90 0 0,0 0-82 0 0,0 0-36 0 0,21 12-7 0 0,66 34-19 0 0,-84-44-529 0 0,1 0 0 0 0,0 0 0 0 0,-1-1 0 0 0,1 1 0 0 0,0-1 0 0 0,0 0 0 0 0,-1 0 0 0 0,1-1 0 0 0,0 1 0 0 0,0-1 0 0 0,0 1 0 0 0,0-1 0 0 0,0-1 0 0 0,0 1 0 0 0,0 0 0 0 0,0-1 0 0 0,0 0 0 0 0,0 0 0 0 0,0 0 0 0 0,-1 0 0 0 0,1-1 0 0 0,0 0 0 0 0,2-1-92 0 0,6-2 292 0 0,-2 1-184 0 0,0 1 1 0 0,0-1-1 0 0,0-1 1 0 0,0 0-1 0 0,-1 0 1 0 0,0-1-1 0 0,0 0 1 0 0,0-1 0 0 0,-1 1-1 0 0,0-2 1 0 0,0 1-1 0 0,-1-1 1 0 0,0 0-1 0 0,0-1 1 0 0,-1 0-1 0 0,0 0 1 0 0,-1 0 0 0 0,0-1-1 0 0,0 1 1 0 0,-1-1-1 0 0,0-1 1 0 0,-1 1-1 0 0,0 0 1 0 0,0-1-1 0 0,-1-4-108 0 0,-2 13-2 0 0,0-1 0 0 0,-1 1-1 0 0,1-1 1 0 0,-1 1-1 0 0,0-1 1 0 0,0 1-1 0 0,0 0 1 0 0,0 0-1 0 0,0-1 1 0 0,0 1-1 0 0,-1 0 1 0 0,1 0-1 0 0,-1 0 1 0 0,1 0-1 0 0,-1 0 1 0 0,0 1-1 0 0,0-1 1 0 0,1 0-1 0 0,-1 1 1 0 0,-1 0-1 0 0,1-1 1 0 0,0 1-1 0 0,0 0 1 0 0,0 0-1 0 0,-1 0 1 0 0,1 0-1 0 0,0 0 1 0 0,-1 1-1 0 0,-1-1 3 0 0,-75-9-197 0 0,62 13 170 0 0,1 0 0 0 0,0 2 0 0 0,1-1 1 0 0,-1 2-1 0 0,1 0 0 0 0,0 1 0 0 0,0 0 0 0 0,1 1 0 0 0,0 1 0 0 0,0 0 0 0 0,1 1 0 0 0,-6 6 27 0 0,7-7 4 0 0,2 0 0 0 0,-1 0 0 0 0,1 1 0 0 0,1 0 0 0 0,0 1 0 0 0,0 0 0 0 0,1 0 0 0 0,0 1 0 0 0,1 0 0 0 0,1 0 0 0 0,0 1 0 0 0,0-1 0 0 0,1 2 0 0 0,1-1 0 0 0,0 0 0 0 0,1 1 0 0 0,0 0 0 0 0,1-1 0 0 0,1 1 0 0 0,0 7-4 0 0,3-13 42 0 0,1 0 0 0 0,0 0 0 0 0,0-1 0 0 0,1 1-1 0 0,0-1 1 0 0,0 0 0 0 0,0 0 0 0 0,1-1 0 0 0,0 1 0 0 0,0-1-1 0 0,1 0 1 0 0,0 0 0 0 0,0-1 0 0 0,0 0 0 0 0,1 0-1 0 0,0 0 1 0 0,0-1 0 0 0,0 0 0 0 0,0 0 0 0 0,1-1 0 0 0,-1 0-1 0 0,1 0 1 0 0,0-1 0 0 0,0 0 0 0 0,0 0 0 0 0,0-1-1 0 0,0 0 1 0 0,0 0 0 0 0,1-1 0 0 0,-1 0 0 0 0,7-1-42 0 0,-7 1 64 0 0,15 1 90 0 0,0-1 1 0 0,0-1-1 0 0,0-1 0 0 0,0-1 1 0 0,-1-1-1 0 0,1-1 0 0 0,-1-1 1 0 0,1-1-155 0 0,38-21-407 0 0,-57 20-1209 0 0,-5 5-8676 0 0,1 3-2584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37 162 14147 0 0,'0'0'1894'0'0,"0"0"-630"0"0,0 0-309 0 0,0 0-31 0 0,0 0-90 0 0,0 0-120 0 0,0 0-148 0 0,0 0-182 0 0,0 0-119 0 0,0 0-63 0 0,0 0-50 0 0,0 0-43 0 0,0 0-21 0 0,-6 22-21 0 0,-18 71-31 0 0,18-24 37 0 0,7-64-12 0 0,1-1 0 0 0,-1 0-1 0 0,1 1 1 0 0,0-1 0 0 0,1 0-1 0 0,-1 0 1 0 0,1-1 0 0 0,-1 1-1 0 0,1 0 1 0 0,0-1 0 0 0,1 0-1 0 0,-1 1 1 0 0,1-1 0 0 0,-1-1 0 0 0,1 1-1 0 0,0 0 1 0 0,0-1 0 0 0,0 0-1 0 0,0 0 1 0 0,0 0 0 0 0,1 0-1 0 0,-1-1 1 0 0,0 0 0 0 0,1 0 0 0 0,-1 0-1 0 0,1 0 1 0 0,0-1 0 0 0,-1 1-1 0 0,1-1 1 0 0,-1-1 0 0 0,1 1-1 0 0,0 0 1 0 0,-1-1 0 0 0,1 0-1 0 0,-1 0 1 0 0,1-1 0 0 0,-1 1 0 0 0,0-1-1 0 0,0 0 1 0 0,1 0 0 0 0,-1 0-1 0 0,0-1 1 0 0,-1 1 0 0 0,1-1-1 0 0,0 0 1 0 0,-1 0 0 0 0,0 0-1 0 0,1-1 1 0 0,1-2-61 0 0,1-4 69 0 0,0 0-1 0 0,-1-1 1 0 0,0 1-1 0 0,-1-1 1 0 0,0-1-1 0 0,0 1 1 0 0,-1 0-1 0 0,-1-1 1 0 0,0 0-1 0 0,0 1 1 0 0,-1-1-1 0 0,-1 0 1 0 0,0 0-1 0 0,-2-8-68 0 0,2 16-108 0 0,-1-1-1 0 0,1 1 1 0 0,-1 0-1 0 0,-1-1 1 0 0,1 1-1 0 0,0 0 1 0 0,-1 0 0 0 0,0 0-1 0 0,0 0 1 0 0,0 0-1 0 0,-1 1 1 0 0,1-1 0 0 0,-1 0-1 0 0,0 1 1 0 0,0 0-1 0 0,0 0 1 0 0,0 0-1 0 0,-1 0 1 0 0,1 0 0 0 0,-1 1-1 0 0,1-1 1 0 0,-1 1-1 0 0,0 0 1 0 0,0 0-1 0 0,0 1 1 0 0,0-1 0 0 0,-1 1-1 0 0,1 0 1 0 0,0 0-1 0 0,-3 0 109 0 0,-11 1-2310 0 0,6 0-2280 0 0,4 0-6223 0 0</inkml:trace>
  <inkml:trace contextRef="#ctx0" brushRef="#br0" timeOffset="486.007">386 320 3849 0 0,'0'0'2394'0'0,"0"0"-635"0"0,0 0 156 0 0,0 0 380 0 0,0 0 103 0 0,0 0-228 0 0,0 0-441 0 0,0 0-450 0 0,0 0-349 0 0,0 0-251 0 0,0 0-89 0 0,0 0-51 0 0,19-12-28 0 0,60-39 6 0 0,-75 49-441 0 0,-1 0 0 0 0,1-1-1 0 0,-1 1 1 0 0,1-1 0 0 0,-1 0-1 0 0,0 0 1 0 0,0 0-1 0 0,0 0 1 0 0,0 0 0 0 0,-1-1-1 0 0,1 1 1 0 0,-1-1 0 0 0,0 0-1 0 0,0 1 1 0 0,0-1 0 0 0,0-3-76 0 0,7-12 247 0 0,36-54 705 0 0,-44 72-956 0 0,-1 1 0 0 0,1 0 0 0 0,0-1 1 0 0,0 1-1 0 0,-1 0 0 0 0,1 0 0 0 0,0 0 0 0 0,-1 0 0 0 0,1 0 0 0 0,0 0 0 0 0,0 0 0 0 0,-1 0 0 0 0,1 0 0 0 0,0 0 1 0 0,-1 0-1 0 0,1 0 0 0 0,0 0 0 0 0,0 0 0 0 0,-1 1 0 0 0,1-1 0 0 0,0 0 0 0 0,-1 1 0 0 0,1-1 0 0 0,-1 0 0 0 0,1 1 1 0 0,0-1-1 0 0,-1 1 0 0 0,1-1 0 0 0,-1 1 0 0 0,1-1 0 0 0,-1 1 0 0 0,1-1 0 0 0,-1 1 0 0 0,1-1 0 0 0,-1 1 0 0 0,0 0 1 0 0,1-1-1 0 0,-1 1 0 0 0,0 0 0 0 0,0-1 0 0 0,0 1 0 0 0,1 0 0 0 0,-1 0 0 0 0,0-1 0 0 0,0 1 0 0 0,0 0 0 0 0,0-1 1 0 0,0 1-1 0 0,0 0 0 0 0,0 0 0 0 0,0 0 4 0 0,2 4 13 0 0,57 95 19 0 0,-52-92 86 0 0,1-1 1 0 0,1 1-1 0 0,0-2 1 0 0,0 1-1 0 0,0-1 1 0 0,1-1 0 0 0,-1 1-1 0 0,1-2 1 0 0,1 1-1 0 0,-1-1 1 0 0,0-1 0 0 0,1 0-1 0 0,0-1 1 0 0,0 0-1 0 0,0 0 1 0 0,0-1-1 0 0,0 0 1 0 0,0-1 0 0 0,0-1-1 0 0,0 0 1 0 0,0 0-1 0 0,0-1 1 0 0,0 0 0 0 0,0-1-1 0 0,7-3-118 0 0,-6 1 100 0 0,0-1 0 0 0,-1 0-1 0 0,0-1 1 0 0,0-1 0 0 0,-1 1-1 0 0,1-2 1 0 0,-2 1 0 0 0,1-1 0 0 0,-1-1-1 0 0,-1 0 1 0 0,1 0 0 0 0,-2-1-1 0 0,0 0 1 0 0,0 0 0 0 0,-1 0-1 0 0,0-1 1 0 0,3-10-100 0 0,-7 18-105 0 0,-1 1 0 0 0,1-1 1 0 0,-1 1-1 0 0,0-1 0 0 0,0 0 0 0 0,0 1 0 0 0,0-1 0 0 0,-1 0 0 0 0,0 0 1 0 0,0 1-1 0 0,0-1 0 0 0,0 0 0 0 0,0 0 0 0 0,-1 0 0 0 0,0 1 0 0 0,1-1 1 0 0,-2 0-1 0 0,1 1 0 0 0,0-1 0 0 0,-1 1 0 0 0,1-1 0 0 0,-1 1 0 0 0,0-1 0 0 0,0 1 1 0 0,0 0-1 0 0,-1 0 0 0 0,1 0 105 0 0,-3-1-838 0 0,-6-5-2804 0 0,4 4-2632 0 0,-3 0-6769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50 606 16900 0 0,'0'0'1368'0'0,"0"0"-548"0"0,0 0-113 0 0,0 0 166 0 0,0 0 101 0 0,0 0-27 0 0,0 0-178 0 0,0 0-254 0 0,0 0-214 0 0,0 0-134 0 0,0 0-65 0 0,0 0-54 0 0,0 0-23 0 0,-7 19-20 0 0,-23 55-54 0 0,23-55-48 0 0,6-13-2200 0 0,-3-5-4455 0 0,3-1-4477 0 0</inkml:trace>
  <inkml:trace contextRef="#ctx0" brushRef="#br0" timeOffset="167.732">25 213 14595 0 0,'0'0'3378'0'0,"0"0"-1515"0"0,0 0-692 0 0,0 0-133 0 0,0 0-21 0 0,0 0-55 0 0,0 0-157 0 0,0 0-195 0 0,0 0-223 0 0,0 0-210 0 0,0 0-165 0 0,0 0-132 0 0,-5-25-95 0 0,-14-71-77 0 0,20 96 272 0 0,-1 0 1 0 0,0 0-1 0 0,0 0 0 0 0,1 0 0 0 0,-1 0 0 0 0,0 0 1 0 0,1 0-1 0 0,-1 0 0 0 0,0 0 0 0 0,1 0 1 0 0,-1 0-1 0 0,0 0 0 0 0,1 0 0 0 0,-1 0 0 0 0,0 0 1 0 0,0 0-1 0 0,1 0 0 0 0,-1 0 0 0 0,0 0 0 0 0,1 0 1 0 0,-1-1-1 0 0,0 1 0 0 0,0 0 0 0 0,1 0 1 0 0,-1 0-1 0 0,0-1 0 0 0,0 1 0 0 0,1 0 0 0 0,-1 0 1 0 0,0 0-1 0 0,0-1 0 0 0,0 1 0 0 0,1 0 1 0 0,-1 0-1 0 0,0-1 0 0 0,0 1 0 0 0,0 0 0 0 0,0-1 1 0 0,0 1-1 0 0,0 0 0 0 0,0 0 0 0 0,0-1 1 0 0,1 1-1 0 0,-1 0 0 0 0,0-1 0 0 0,0 1 0 0 0,0 0 1 0 0,0-1-1 0 0,-1 1 0 0 0,1 0 0 0 0,0-1 0 0 0,0 1 1 0 0,0 0-1 0 0,0 0 0 0 0,0-1 0 0 0,0 1 1 0 0,0 0-1 0 0,0-1 0 0 0,-1 1 0 0 0,1 0 0 0 0,0 0 1 0 0,0-1 19 0 0,20 22-4398 0 0,-17-18-216 0 0,5 2-7183 0 0</inkml:trace>
  <inkml:trace contextRef="#ctx0" brushRef="#br0" timeOffset="613.829">351 1 11218 0 0,'0'0'2286'0'0,"0"0"-565"0"0,0 0-340 0 0,0 0-245 0 0,0 0-281 0 0,0 0-184 0 0,0 0-67 0 0,0 0-16 0 0,0 0 37 0 0,0 0 31 0 0,0 0-32 0 0,0 0-47 0 0,0 0-39 0 0,6 1-36 0 0,22 2-31 0 0,-14 29 1707 0 0,-14-25-1905 0 0,33 170 1291 0 0,-22-130-1458 0 0,-2 0-1 0 0,-1 0 1 0 0,-3 1-1 0 0,-2 5-105 0 0,-17 59 222 0 0,-15-4-134 0 0,26-103-36 0 0,1-5-4157 0 0,0-9 2642 0 0,-1-5-3629 0 0,2 6-2987 0 0,1 3-2434 0 0</inkml:trace>
  <inkml:trace contextRef="#ctx0" brushRef="#br0" timeOffset="866.118">164 375 11682 0 0,'0'0'2276'0'0,"0"0"-663"0"0,0 0-410 0 0,0 0-91 0 0,0 0-34 0 0,0 0-43 0 0,0 0-38 0 0,0 0-54 0 0,0 0-97 0 0,0 0-122 0 0,0 0-133 0 0,0 0-110 0 0,0 0-89 0 0,31 0-53 0 0,100 0-36 0 0,12 8 434 0 0,-52 5-168 0 0,-21-2-3431 0 0,-22-9-8053 0 0,-42-2-149 0 0</inkml:trace>
  <inkml:trace contextRef="#ctx0" brushRef="#br0" timeOffset="1182.389">931 421 8378 0 0,'0'0'2303'0'0,"0"0"-811"0"0,0 0-170 0 0,0 0 222 0 0,0 0 99 0 0,0 0-166 0 0,0 0-308 0 0,0 0-342 0 0,0 0-282 0 0,0 0-159 0 0,0 0-86 0 0,0 0-36 0 0,0 0-53 0 0,1 35-49 0 0,6 107-34 0 0,-4-53 130 0 0,-1-55-728 0 0,-11-34-7799 0 0,9 0 6181 0 0,-3 0-9038 0 0</inkml:trace>
  <inkml:trace contextRef="#ctx0" brushRef="#br0" timeOffset="1419.471">896 109 14363 0 0,'0'0'1808'0'0,"0"0"-727"0"0,0 0-401 0 0,0 0-176 0 0,0 0-152 0 0,0 0-160 0 0,0 0-80 0 0,0 0-120 0 0,0 0-96 0 0,0 0-88 0 0,0 0-160 0 0,0 0-312 0 0,0 0-1513 0 0,-31 65-9481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2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107 212 0 0 0,'0'0'711'0'0,"0"0"864"0"0,0 0 543 0 0,0 0 333 0 0,0 0 16 0 0,0 0-215 0 0,0 0-318 0 0,0 0-385 0 0,0 0-313 0 0,0 0-243 0 0,0 0-210 0 0,-2-4-152 0 0,-3-11-135 0 0,4 11-101 0 0,-6 74 1312 0 0,5 80-476 0 0,5-108-971 0 0,-3 0 1 0 0,-1 0-1 0 0,-2 0 0 0 0,-3 0 0 0 0,0-1 0 0 0,-3 0 1 0 0,-12 36-261 0 0,20-74 89 0 0,0 1 1 0 0,0-1 0 0 0,0 0-1 0 0,-1 0 1 0 0,1 0 0 0 0,-1 0 0 0 0,0 0-1 0 0,1-1 1 0 0,-1 1 0 0 0,-1 0-1 0 0,1-1 1 0 0,0 1 0 0 0,-1-1 0 0 0,1 0-1 0 0,-1 0 1 0 0,1 0 0 0 0,-1 0 0 0 0,-2 1-90 0 0,-2-48 633 0 0,11 11-622 0 0,2-1-1 0 0,1 1 1 0 0,2 0-1 0 0,1 1 1 0 0,1 0-1 0 0,3 1 1 0 0,0 0-1 0 0,2 1 1 0 0,1 0-1 0 0,11-12-10 0 0,-10 9-1 0 0,2 2 0 0 0,1 0-1 0 0,2 1 1 0 0,1 1 0 0 0,1 2-1 0 0,2 0 1 0 0,0 2 0 0 0,2 1-1 0 0,1 1 1 0 0,1 1 0 0 0,1 2-1 0 0,1 1 1 0 0,32-14 1 0 0,-64 34 0 0 0,7-4 2 0 0,1 0 0 0 0,-1 1 0 0 0,1 0 0 0 0,0 0 0 0 0,0 1 0 0 0,0 0 0 0 0,0 1 0 0 0,0 0 0 0 0,0 0 0 0 0,1 1-1 0 0,-1 0 1 0 0,0 1 0 0 0,1 0-2 0 0,-6 3 6 0 0,1-1-1 0 0,-1 1 1 0 0,0 0-1 0 0,0 0 1 0 0,-1 0 0 0 0,1 0-1 0 0,-1 1 1 0 0,0-1-1 0 0,0 1 1 0 0,0 0-1 0 0,-1 0 1 0 0,1 0-1 0 0,-1 0 1 0 0,-1 1-1 0 0,1-1 1 0 0,-1 0-1 0 0,0 1 1 0 0,0-1-1 0 0,0 1 1 0 0,-1 0-1 0 0,0 5-5 0 0,0 2 34 0 0,0 1-1 0 0,0 0 1 0 0,-1-1-1 0 0,-1 1 0 0 0,-1 0 1 0 0,0-1-1 0 0,0 0 1 0 0,-2 0-1 0 0,1 0 1 0 0,-2 0-1 0 0,1-1 0 0 0,-2 0 1 0 0,0 0-1 0 0,0 0 1 0 0,-1-1-1 0 0,0 0 0 0 0,-1-1 1 0 0,-1 0-1 0 0,-6 6-33 0 0,2-4-9 0 0,0-2-1 0 0,0 0 0 0 0,-1-1 1 0 0,0 0-1 0 0,-1-1 1 0 0,0-1-1 0 0,0 0 1 0 0,-1-1-1 0 0,1-1 0 0 0,-1-1 1 0 0,0 0-1 0 0,-1-1 1 0 0,1-1-1 0 0,0-1 1 0 0,-1 0-1 0 0,1-1 1 0 0,-11-2 9 0 0,25 2-84 0 0,0 0 1 0 0,0 1-1 0 0,0-2 1 0 0,0 1-1 0 0,0 0 1 0 0,0-1 0 0 0,0 1-1 0 0,1-1 1 0 0,-1 0-1 0 0,0 0 1 0 0,0 0-1 0 0,1 0 1 0 0,-1-1 0 0 0,0 1-1 0 0,1-1 1 0 0,-1 1-1 0 0,1-1 1 0 0,0 0 0 0 0,0 0-1 0 0,0 0 1 0 0,0 0-1 0 0,0 0 1 0 0,0-1-1 0 0,0 1 1 0 0,1-1 0 0 0,-1 1-1 0 0,1-1 1 0 0,-1 1-1 0 0,1-1 1 0 0,0 0 0 0 0,0 0-1 0 0,1 0 1 0 0,-1 1-1 0 0,0-1 1 0 0,1 0-1 0 0,0 0 1 0 0,0 0 0 0 0,0 0-1 0 0,0 0 1 0 0,0 0-1 0 0,0 0 1 0 0,1 0-1 0 0,-1 0 1 0 0,1 1 0 0 0,0-1-1 0 0,0 0 1 0 0,0 0-1 0 0,0 1 1 0 0,1-1 83 0 0,25-31-3190 0 0,-7 15-3195 0 0,-10 10-4756 0 0</inkml:trace>
  <inkml:trace contextRef="#ctx0" brushRef="#br0" timeOffset="365.394">1112 66 8506 0 0,'0'0'2935'0'0,"0"0"-942"0"0,0 0-508 0 0,0 0-74 0 0,0 0-93 0 0,0 0-161 0 0,0 0-182 0 0,0 0-183 0 0,0 0-139 0 0,0 0-92 0 0,0 0-97 0 0,0 0-74 0 0,0 0-77 0 0,-30 34-68 0 0,-93 106-42 0 0,84-74 68 0 0,39-56-207 0 0,-1-6-39 0 0,0-1 1 0 0,1 0 0 0 0,-1 1-1 0 0,1-1 1 0 0,-1 1-1 0 0,1-1 1 0 0,0 1 0 0 0,0-1-1 0 0,1 1 1 0 0,-1-1-1 0 0,1 1 1 0 0,0-1 0 0 0,0 1-1 0 0,0-1 1 0 0,0 0-1 0 0,0 0 1 0 0,1 1 0 0 0,-1-1-1 0 0,1 0 1 0 0,0 0-1 0 0,0 0 1 0 0,0-1 0 0 0,1 1-1 0 0,-1 0 1 0 0,0-1-1 0 0,1 0 1 0 0,0 1-1 0 0,0-1 1 0 0,-1 0 0 0 0,1 0-1 0 0,0-1 1 0 0,1 1-1 0 0,-1-1 1 0 0,0 1 0 0 0,0-1-1 0 0,4 1-25 0 0,6-1 101 0 0,1 0-1 0 0,-1-1 0 0 0,1-1 1 0 0,-1 0-1 0 0,1-1 1 0 0,-1 0-1 0 0,0-1 0 0 0,0 0 1 0 0,0-1-1 0 0,0-1 0 0 0,0 0 1 0 0,-1 0-1 0 0,0-2 0 0 0,0 1 1 0 0,-1-1-1 0 0,0-1 1 0 0,0 0-1 0 0,-1-1 0 0 0,6-6-100 0 0,-9 10 42 0 0,-1 0 0 0 0,0-1-1 0 0,0 1 1 0 0,-1-1 0 0 0,1 0-1 0 0,-1-1 1 0 0,-1 0 0 0 0,1 1-1 0 0,-1-1 1 0 0,0-1-1 0 0,-1 1 1 0 0,0 0 0 0 0,0-1-1 0 0,-1 0 1 0 0,1 0 0 0 0,-2 0-1 0 0,1 0 1 0 0,-1 0 0 0 0,0 0-1 0 0,-1 0 1 0 0,0 0 0 0 0,0-2-42 0 0,-1 6-4 0 0,1 0 0 0 0,-1 0 1 0 0,0 0-1 0 0,0 1 1 0 0,0-1-1 0 0,0 0 1 0 0,-1 1-1 0 0,0-1 0 0 0,1 1 1 0 0,-1 0-1 0 0,0-1 1 0 0,-1 1-1 0 0,1 0 1 0 0,-1 0-1 0 0,1 0 1 0 0,-1 1-1 0 0,0-1 0 0 0,0 1 1 0 0,0-1-1 0 0,0 1 1 0 0,0 0-1 0 0,-1 0 1 0 0,1 0-1 0 0,-1 1 0 0 0,1-1 1 0 0,-1 1-1 0 0,-3-1 4 0 0,-105-11-877 0 0,21 36-976 0 0,64-8-1275 0 0,3 4-3723 0 0,16-11-4743 0 0</inkml:trace>
  <inkml:trace contextRef="#ctx0" brushRef="#br0" timeOffset="897.701">1683 23 8234 0 0,'0'0'1783'0'0,"0"0"-675"0"0,0 0-192 0 0,0 0 387 0 0,0 0 383 0 0,0 0 112 0 0,0 0-178 0 0,0 0-365 0 0,0 0-343 0 0,0 0-193 0 0,0 0-111 0 0,0 0-119 0 0,0 0-87 0 0,-3 0-70 0 0,-4 0-211 0 0,1 1 1 0 0,-1 0-1 0 0,1 1 0 0 0,0-1 1 0 0,-1 1-1 0 0,1 0 0 0 0,0 1 1 0 0,0 0-1 0 0,1 0 1 0 0,-1 0-1 0 0,0 0 0 0 0,1 1 1 0 0,-3 2-122 0 0,-20 11 357 0 0,-62 36 739 0 0,90-51-1090 0 0,1-1-1 0 0,-1-1 1 0 0,1 1 0 0 0,-1 0-1 0 0,1 0 1 0 0,-1 0-1 0 0,1 0 1 0 0,0 0-1 0 0,-1 0 1 0 0,1-1-1 0 0,0 1 1 0 0,0 0 0 0 0,-1 0-1 0 0,1-1 1 0 0,0 1-1 0 0,0-1 1 0 0,0 1-1 0 0,0-1 1 0 0,0 1-1 0 0,0-1 1 0 0,0 0 0 0 0,0 1-1 0 0,0-1 1 0 0,0 0-1 0 0,0 0 1 0 0,0 0-1 0 0,0 0 1 0 0,0 0 0 0 0,0 0-1 0 0,1 0 1 0 0,-1 0-1 0 0,0 0 1 0 0,0 0-1 0 0,0 0 1 0 0,1-1-6 0 0,3 2 41 0 0,23 2 130 0 0,-23-4-158 0 0,-1 1-1 0 0,1 0 0 0 0,0 0 0 0 0,0 1 1 0 0,0-1-1 0 0,-1 1 0 0 0,1 0 1 0 0,0 1-1 0 0,-1-1 0 0 0,1 1 0 0 0,-1 0 1 0 0,0 0-1 0 0,1 0 0 0 0,-1 0 0 0 0,0 1 1 0 0,0 0-1 0 0,0 0 0 0 0,-1 0 0 0 0,1 0 1 0 0,-1 0-1 0 0,1 1 0 0 0,-1 0 0 0 0,-1-1 1 0 0,2 2-13 0 0,-3-1 41 0 0,0 0-1 0 0,0 0 1 0 0,-1 0 0 0 0,1 0 0 0 0,-1 0 0 0 0,0 0 0 0 0,0 0 0 0 0,0 0-1 0 0,-1 0 1 0 0,1 0 0 0 0,-1 0 0 0 0,0-1 0 0 0,0 1 0 0 0,0 0-1 0 0,-1 0 1 0 0,1-1 0 0 0,-1 1 0 0 0,0 0 0 0 0,-1 0-41 0 0,-3 5 43 0 0,-1 0 0 0 0,-1-1 0 0 0,1 1 0 0 0,-1-2 0 0 0,-1 1 1 0 0,1-1-1 0 0,-1 0 0 0 0,-1-1 0 0 0,1 0 0 0 0,-1 0 0 0 0,0-1 0 0 0,0-1 0 0 0,-1 1 0 0 0,1-2 0 0 0,-1 1 1 0 0,0-2-1 0 0,0 1 0 0 0,0-2 0 0 0,0 1 0 0 0,0-1 0 0 0,0-1 0 0 0,-6 0-43 0 0,15 0-62 0 0,1 0 0 0 0,0 0 0 0 0,0 1-1 0 0,0-1 1 0 0,0 0 0 0 0,0 0 0 0 0,-1 0 0 0 0,1 0-1 0 0,0 0 1 0 0,0 0 0 0 0,0-1 0 0 0,0 1 0 0 0,0 0-1 0 0,0-1 1 0 0,0 1 0 0 0,0 0 0 0 0,0-1 0 0 0,0 1-1 0 0,0-1 1 0 0,0 0 0 0 0,0 1 0 0 0,0-1 0 0 0,0 0-1 0 0,0 0 1 0 0,0 1 0 0 0,0-1 0 0 0,1 0 0 0 0,-1 0-1 0 0,0 0 1 0 0,1 0 0 0 0,-1 0 0 0 0,1 0 0 0 0,-1 0-1 0 0,1 0 1 0 0,0 0 0 0 0,-1 0 0 0 0,1 0 0 0 0,0 0-1 0 0,-1-1 1 0 0,1 1 0 0 0,0 0 0 0 0,0 0 0 0 0,0 0-1 0 0,0 0 1 0 0,0 0 0 0 0,1-1 0 0 0,-1 1 0 0 0,0 0-1 0 0,0 0 1 0 0,1 0 0 0 0,-1 0 0 0 0,1 0 0 0 0,-1 0-1 0 0,1 0 1 0 0,-1 0 0 0 0,1 0 0 0 0,0 0 0 0 0,0-1 62 0 0,17-11-3238 0 0,-4 5-3675 0 0,-12 6 4465 0 0,6-2-8880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524 519 0 0 0,'0'0'543'0'0,"0"0"650"0"0,0 0 397 0 0,0 0 284 0 0,0 0 128 0 0,0 0-65 0 0,0 0-134 0 0,0 0-158 0 0,0 0-158 0 0,0 0-194 0 0,0 0-204 0 0,-28-9-179 0 0,-90-27-161 0 0,51 29 488 0 0,55 11-1022 0 0,1 1 0 0 0,0 0 0 0 0,0 1 0 0 0,0 0-1 0 0,1 1 1 0 0,0 0 0 0 0,0 0 0 0 0,0 1 0 0 0,-7 9-215 0 0,-4 2 95 0 0,0 1 1 0 0,1 1-1 0 0,2 0 1 0 0,0 2-1 0 0,1 0 1 0 0,1 1-1 0 0,1 1 1 0 0,2 0-1 0 0,0 1 1 0 0,-1 8-96 0 0,3 37 112 0 0,10-69-103 0 0,1 0-1 0 0,0 0 0 0 0,1 0 0 0 0,-1 0 0 0 0,0 0 1 0 0,0 0-1 0 0,1 0 0 0 0,-1-1 0 0 0,1 1 0 0 0,0 0 0 0 0,-1 0 1 0 0,1 0-1 0 0,0-1 0 0 0,0 1 0 0 0,0 0 0 0 0,0-1 0 0 0,0 1 1 0 0,1-1-1 0 0,-1 0 0 0 0,0 1 0 0 0,1-1 0 0 0,-1 0 1 0 0,1 0-1 0 0,-1 1 0 0 0,1-1 0 0 0,0 0 0 0 0,-1-1 0 0 0,1 1 1 0 0,0 0-1 0 0,0 0 0 0 0,0-1 0 0 0,0 1 0 0 0,-1-1 0 0 0,3 0-8 0 0,13-2 90 0 0,0 0 0 0 0,0-2 0 0 0,-1 0 0 0 0,1-1 0 0 0,-1-1 0 0 0,0 0 0 0 0,0-1 0 0 0,-1-1 0 0 0,0 0-1 0 0,0-2 1 0 0,-1 1 0 0 0,-1-2 0 0 0,1 1 0 0 0,-1-2 0 0 0,-1 0 0 0 0,0 0 0 0 0,-1-1 0 0 0,4-8-90 0 0,7-1 46 0 0,7-7-16 0 0,-2-2 1 0 0,-1 0-1 0 0,-1-2 1 0 0,-2-1-1 0 0,-1-1 1 0 0,5-13-31 0 0,-19 20 36 0 0,-8 27 4 0 0,0 1-7 0 0,0 0-18 0 0,-1 6-130 0 0,-30 71-136 0 0,26-58 249 0 0,1 1-1 0 0,0 0 1 0 0,2 0-1 0 0,0 1 1 0 0,1-1 0 0 0,1 0-1 0 0,1 0 1 0 0,1 1-1 0 0,1-1 1 0 0,3 10 2 0 0,-4-22 2 0 0,0 0 0 0 0,0 1 0 0 0,1-1 0 0 0,0 0 0 0 0,1-1 0 0 0,0 1 0 0 0,0-1 0 0 0,0 1 0 0 0,1-1 0 0 0,0 0-1 0 0,1-1 1 0 0,-1 1 0 0 0,1-1 0 0 0,1 0 0 0 0,-1-1 0 0 0,1 0 0 0 0,0 0 0 0 0,0 0 0 0 0,0 0 0 0 0,1-1 0 0 0,0-1 0 0 0,-1 1 0 0 0,1-1 0 0 0,1-1 0 0 0,-1 1 0 0 0,2-1-2 0 0,2 0 22 0 0,1-1-1 0 0,0 0 1 0 0,0-1 0 0 0,0 0 0 0 0,0-1-1 0 0,0 0 1 0 0,-1-1 0 0 0,1-1-1 0 0,-1 0 1 0 0,1 0 0 0 0,-1-1 0 0 0,0-1-1 0 0,0 0 1 0 0,0-1 0 0 0,-1 0 0 0 0,11-8-22 0 0,6-6 89 0 0,-1-1 0 0 0,-1-2 1 0 0,-1 0-1 0 0,-1-2 1 0 0,17-22-90 0 0,-16 17 22 0 0,-2-1 1 0 0,-1-1-1 0 0,-1-1 1 0 0,-2-1-1 0 0,-1-1 1 0 0,-2 0-1 0 0,-2-1 1 0 0,-1-1-1 0 0,-1 0 0 0 0,-2-1 1 0 0,-2 0-1 0 0,-2 0 1 0 0,-1-1-1 0 0,-1-37-22 0 0,-4 66-21 0 0,0 0-1 0 0,-2 0 1 0 0,1 0-1 0 0,-1 0 1 0 0,0 0-1 0 0,-1 0 1 0 0,0 0-1 0 0,-1 1 1 0 0,0 0-1 0 0,-3-6 22 0 0,5 12-13 0 0,0 0 1 0 0,1 0-1 0 0,-1 0 0 0 0,0 1 0 0 0,-1-1 0 0 0,1 0 0 0 0,0 1 0 0 0,-1 0 0 0 0,1-1 0 0 0,-1 1 0 0 0,0 0 0 0 0,0 0 0 0 0,0 1 0 0 0,0-1 0 0 0,0 1 0 0 0,0-1 0 0 0,0 1 0 0 0,0 0 0 0 0,-1 0 0 0 0,1 0 0 0 0,0 1 0 0 0,-1-1 1 0 0,1 1-1 0 0,-1 0 0 0 0,1 0 0 0 0,0 0 0 0 0,-1 0 0 0 0,1 1 0 0 0,-1-1 0 0 0,1 1 0 0 0,0 0 0 0 0,-3 1 13 0 0,-4 3-17 0 0,1 0 1 0 0,-1 1-1 0 0,1 1 1 0 0,0-1-1 0 0,1 1 0 0 0,0 1 1 0 0,0 0-1 0 0,0 0 0 0 0,1 0 1 0 0,0 1-1 0 0,-2 4 17 0 0,-1 3 10 0 0,0 1-1 0 0,1 0 0 0 0,0 0 1 0 0,1 1-1 0 0,2 0 0 0 0,-1 0 1 0 0,2 1-1 0 0,1 0 0 0 0,0 0 1 0 0,1 0-1 0 0,1 0 0 0 0,1 0 1 0 0,1 1-1 0 0,0-1 0 0 0,2 0 1 0 0,1 8-10 0 0,2-5 51 0 0,2 0 0 0 0,1 0 0 0 0,0-1 1 0 0,1 0-1 0 0,2 0 0 0 0,0-1 0 0 0,1-1 1 0 0,1 0-1 0 0,1 0 0 0 0,0-1 0 0 0,6 4-51 0 0,-15-16 17 0 0,55 61 132 0 0,-6-14-58 0 0,-52-52-188 0 0,-1-1 0 0 0,1 1 1 0 0,-1-1-1 0 0,1 0 0 0 0,0 0 0 0 0,-1 0 1 0 0,1 0-1 0 0,-1 0 0 0 0,1 0 0 0 0,-1 0 1 0 0,1-1-1 0 0,0 1 0 0 0,-1 0 0 0 0,1-1 1 0 0,-1 0-1 0 0,1 1 0 0 0,-1-1 1 0 0,0 0-1 0 0,1 1 0 0 0,-1-1 0 0 0,0 0 1 0 0,1 0-1 0 0,-1 0 0 0 0,0 0 0 0 0,0-1 1 0 0,0 1-1 0 0,0 0 0 0 0,1-1 97 0 0,25-23-3047 0 0,-3 4-5871 0 0,-15 13-1939 0 0</inkml:trace>
  <inkml:trace contextRef="#ctx0" brushRef="#br0" timeOffset="338.03">1491 489 6289 0 0,'0'0'1854'0'0,"0"0"-260"0"0,0 0-14 0 0,0 0 116 0 0,0 0 27 0 0,0 0-75 0 0,0 0-198 0 0,0 0-240 0 0,0 0-238 0 0,0 0-217 0 0,-20 34-197 0 0,-63 109-165 0 0,58-71-4 0 0,26-60-310 0 0,-1-7-44 0 0,0 0 1 0 0,0-1-1 0 0,0 1 0 0 0,0 0 0 0 0,1 0 0 0 0,0 0 1 0 0,0-1-1 0 0,0 1 0 0 0,0 0 0 0 0,1-1 0 0 0,0 1 1 0 0,0-1-1 0 0,0 0 0 0 0,1 0 0 0 0,-1 1 1 0 0,1-2-1 0 0,0 1 0 0 0,0 0 0 0 0,0 0 0 0 0,1-1 1 0 0,-1 0-1 0 0,1 0 0 0 0,0 0 0 0 0,0 0 1 0 0,0 0-1 0 0,0-1 0 0 0,1 1-35 0 0,3 0 92 0 0,0-1 0 0 0,0 1 0 0 0,0-1 1 0 0,1-1-1 0 0,-1 1 0 0 0,1-1 0 0 0,-1-1 0 0 0,1 0 0 0 0,-1 0 0 0 0,1 0 1 0 0,-1-1-1 0 0,0-1 0 0 0,1 1 0 0 0,-1-1 0 0 0,0-1 0 0 0,0 0 0 0 0,0 0 1 0 0,0 0-1 0 0,0-1 0 0 0,-1 0 0 0 0,4-3-92 0 0,7-4 142 0 0,0-2 1 0 0,0 0-1 0 0,-1-1 0 0 0,-1 0 1 0 0,0-2-1 0 0,-1 0 0 0 0,10-15-142 0 0,-17 20 54 0 0,0 0 0 0 0,0-1-1 0 0,-1 0 1 0 0,-1 0 0 0 0,0-1 0 0 0,-1 0-1 0 0,0 0 1 0 0,-1 0 0 0 0,0 0 0 0 0,-1-1-1 0 0,-1 1 1 0 0,0-1 0 0 0,0 0 0 0 0,-2 0-1 0 0,0 0 1 0 0,0 0 0 0 0,-3-12-54 0 0,1 21-48 0 0,1 0 0 0 0,-1-1-1 0 0,0 1 1 0 0,-1 0 0 0 0,1 0 0 0 0,-1 0 0 0 0,0 1 0 0 0,0-1 0 0 0,-1 1 0 0 0,1-1-1 0 0,-1 1 1 0 0,0 0 0 0 0,0 0 0 0 0,-1 1 0 0 0,1-1 0 0 0,-1 1 0 0 0,1 0 0 0 0,-1 0-1 0 0,0 1 1 0 0,0-1 0 0 0,0 1 0 0 0,-1 0 0 0 0,1 1 0 0 0,0-1 0 0 0,-1 1 0 0 0,1 0-1 0 0,-1 0 1 0 0,0 1 0 0 0,1 0 0 0 0,-1 0 0 0 0,1 0 0 0 0,-1 0 0 0 0,1 1 0 0 0,-1 0 0 0 0,1 0-1 0 0,-1 1 1 0 0,1-1 0 0 0,0 1 0 0 0,-1 0 0 0 0,1 1 0 0 0,0-1 0 0 0,1 1 0 0 0,-1 0-1 0 0,0 0 1 0 0,1 1 0 0 0,0-1 0 0 0,-1 1 0 0 0,1 1 48 0 0,-47 62-2673 0 0,27-16-6137 0 0,18-35-2431 0 0</inkml:trace>
  <inkml:trace contextRef="#ctx0" brushRef="#br0" timeOffset="851.706">1934 735 8834 0 0,'0'0'1911'0'0,"0"0"-619"0"0,0 0-126 0 0,0 0 215 0 0,0 0 170 0 0,0 0 22 0 0,0 0-144 0 0,0 0-279 0 0,0 0-311 0 0,0 0-267 0 0,0 0-163 0 0,0 0-61 0 0,0 0 19 0 0,-1 3 75 0 0,78-80 1595 0 0,-49 44-1781 0 0,-5 9-131 0 0,-2-2 0 0 0,-1 0 0 0 0,-2-1 0 0 0,0 0 0 0 0,10-24-125 0 0,-10 3 146 0 0,-13 30-140 0 0,-11 26-356 0 0,1 5 339 0 0,0-1 0 0 0,0 1 1 0 0,2 1-1 0 0,-1-1 0 0 0,2 0 0 0 0,0 1 0 0 0,0 0 0 0 0,1-1 0 0 0,1 1 0 0 0,1 0 0 0 0,0 0 1 0 0,2 9 10 0 0,-1-15 9 0 0,1 0 0 0 0,0 1 1 0 0,1-2-1 0 0,0 1 1 0 0,1 0-1 0 0,-1-1 1 0 0,1 1-1 0 0,1-1 1 0 0,-1-1-1 0 0,1 1 1 0 0,0-1-1 0 0,1 0 0 0 0,0 0 1 0 0,0-1-1 0 0,0 0 1 0 0,0 0-1 0 0,1-1 1 0 0,0 0-1 0 0,0 0 1 0 0,0-1-1 0 0,0 1 1 0 0,7 0-10 0 0,-8-3 76 0 0,-1 0 1 0 0,1 0-1 0 0,0-1 1 0 0,-1 0-1 0 0,1 0 0 0 0,0-1 1 0 0,-1 1-1 0 0,1-2 1 0 0,-1 1-1 0 0,1-1 1 0 0,-1 0-1 0 0,0 0 1 0 0,1 0-1 0 0,-1-1 1 0 0,0 0-1 0 0,-1-1 1 0 0,1 1-1 0 0,0-1 1 0 0,-1 0-1 0 0,0 0 1 0 0,0-1-1 0 0,0 1 1 0 0,-1-1-1 0 0,1 0 1 0 0,-1-1-1 0 0,0 1 1 0 0,1-3-77 0 0,2-4 84 0 0,1-1 1 0 0,-2 0 0 0 0,0 0 0 0 0,0 0-1 0 0,-1-1 1 0 0,-1 0 0 0 0,0 0 0 0 0,-1 0-1 0 0,-1-1 1 0 0,0 1 0 0 0,-1-1 0 0 0,0-2-85 0 0,-1 10-240 0 0,-2-39 690 0 0,2 45-517 0 0,0 0 1 0 0,0 1-1 0 0,0-1 1 0 0,0 0 0 0 0,0 1-1 0 0,0-1 1 0 0,-1 0-1 0 0,1 1 1 0 0,0-1 0 0 0,0 1-1 0 0,0-1 1 0 0,-1 0-1 0 0,1 1 1 0 0,0-1 0 0 0,-1 1-1 0 0,1-1 1 0 0,-1 0-1 0 0,1 1 1 0 0,-1-1 0 0 0,1 1-1 0 0,-1-1 1 0 0,1 1-1 0 0,-1 0 1 0 0,1-1 0 0 0,-1 1-1 0 0,1 0 1 0 0,-1-1-1 0 0,0 1 1 0 0,1 0 0 0 0,-1 0-1 0 0,0-1 1 0 0,1 1-1 0 0,-1 0 1 0 0,0 0-1 0 0,1 0 1 0 0,-1 0 0 0 0,0 0-1 0 0,1 0 1 0 0,-1 0-1 0 0,0 0 1 0 0,1 0 0 0 0,-1 0-1 0 0,0 0 1 0 0,1 0-1 0 0,-1 1 1 0 0,0-1 0 0 0,1 0-1 0 0,-1 1 1 0 0,1-1-1 0 0,-1 0 1 0 0,0 1 0 0 0,1-1-1 0 0,-1 0 1 0 0,1 1-1 0 0,-1 0 68 0 0,-8 20-5689 0 0,7-14 1351 0 0,0 2-7379 0 0</inkml:trace>
  <inkml:trace contextRef="#ctx0" brushRef="#br0" timeOffset="1537.178">2975 408 12099 0 0,'0'0'2324'0'0,"0"0"-625"0"0,0 0-276 0 0,0 0-25 0 0,0 0-61 0 0,0 0-88 0 0,0 0-158 0 0,0 0-186 0 0,0 0-143 0 0,0 0-90 0 0,0 0-68 0 0,0 0-124 0 0,0 0-84 0 0,2-23-88 0 0,5-67-89 0 0,-7 89-213 0 0,1 0 0 0 0,-1 0 1 0 0,0 1-1 0 0,1-1 0 0 0,-1 0 0 0 0,0 0 1 0 0,0 0-1 0 0,1 0 0 0 0,-1 1 0 0 0,0-1 1 0 0,0 0-1 0 0,0 0 0 0 0,0 0 1 0 0,0 0-1 0 0,-1 0 0 0 0,1 1 0 0 0,0-1 1 0 0,0 0-1 0 0,0 0 0 0 0,-1 0 0 0 0,1 1 1 0 0,0-1-1 0 0,-1 0 0 0 0,1 0 1 0 0,-1 1-1 0 0,1-1 0 0 0,-1 0 0 0 0,1 1 1 0 0,-1-1-1 0 0,0 0 0 0 0,1 1 1 0 0,-1-1-1 0 0,0 1 0 0 0,1-1 0 0 0,-1 1 1 0 0,0-1-1 0 0,0 1 0 0 0,1 0 0 0 0,-1-1 1 0 0,0 1-1 0 0,0 0 0 0 0,0 0 1 0 0,1 0-1 0 0,-1-1 0 0 0,0 1 0 0 0,0 0 1 0 0,0 0-1 0 0,0 0-6 0 0,-4 0 43 0 0,-4-1-31 0 0,-1-1 0 0 0,0 2 1 0 0,1-1-1 0 0,-1 1 0 0 0,0 1 0 0 0,1 0 0 0 0,-1 0 1 0 0,0 1-1 0 0,1 0 0 0 0,0 1 0 0 0,-1 0 1 0 0,1 0-1 0 0,0 1 0 0 0,1 0 0 0 0,-1 1 1 0 0,1 0-1 0 0,0 0 0 0 0,0 1 0 0 0,0 0 0 0 0,1 0 1 0 0,0 1-1 0 0,0 0 0 0 0,0 0 0 0 0,1 1 1 0 0,1-1-1 0 0,-1 1 0 0 0,1 1 0 0 0,0-1 1 0 0,1 1-1 0 0,0 0 0 0 0,0 0 0 0 0,1 0 0 0 0,0 0 1 0 0,1 0-1 0 0,-1 5-12 0 0,0 0-14 0 0,0 0-1 0 0,1 0 1 0 0,0 0 0 0 0,1 0 0 0 0,1 0-1 0 0,1 0 1 0 0,-1 1 0 0 0,2-1 0 0 0,0 0-1 0 0,1 0 1 0 0,0 0 0 0 0,1-1 0 0 0,1 1-1 0 0,0-1 1 0 0,1 0 0 0 0,2 2 14 0 0,-6-11 4 0 0,0-1 0 0 0,1 0 0 0 0,0 0 1 0 0,-1 0-1 0 0,1 0 0 0 0,0 0 0 0 0,0-1 0 0 0,1 1 0 0 0,-1-1 1 0 0,1 0-1 0 0,-1 0 0 0 0,1 0 0 0 0,-1 0 0 0 0,1-1 0 0 0,0 0 1 0 0,0 0-1 0 0,0 0 0 0 0,0 0 0 0 0,0 0 0 0 0,0-1 0 0 0,0 1 1 0 0,0-1-1 0 0,0 0 0 0 0,0-1 0 0 0,0 1 0 0 0,0-1 0 0 0,0 1 1 0 0,0-1-1 0 0,0 0 0 0 0,0-1 0 0 0,-1 1 0 0 0,4-2-4 0 0,107-72 302 0 0,42-83 204 0 0,-152 154-505 0 0,0-1-1 0 0,0 1 1 0 0,1-1-1 0 0,-1 1 1 0 0,1 0-1 0 0,0 1 1 0 0,0-1-1 0 0,0 1 1 0 0,1 0-1 0 0,-1 0 1 0 0,1 1-1 0 0,-1 0 1 0 0,1 0-1 0 0,0 0 0 0 0,0 1 1 0 0,0-1-1 0 0,5 1 0 0 0,19 48-10 0 0,-16 6 21 0 0,-3 0 0 0 0,-3 2 0 0 0,-2-1 0 0 0,-1 15-11 0 0,0-8 4 0 0,-1 263 33 0 0,-7-294-30 0 0,0 0 0 0 0,-2 0 0 0 0,-1 0 1 0 0,-2-1-1 0 0,-1 0 0 0 0,-1-1 0 0 0,-1 1 0 0 0,-2-2 0 0 0,0 0 0 0 0,-2 0 0 0 0,-1-2 0 0 0,-4 4-7 0 0,15-23 13 0 0,0 0-1 0 0,0-1 0 0 0,-1 0 0 0 0,0 0 0 0 0,0 0 0 0 0,0-1 0 0 0,0 1 0 0 0,-1-1 0 0 0,1-1 0 0 0,-1 0 0 0 0,0 0 0 0 0,0 0 0 0 0,0-1 0 0 0,0 0 0 0 0,-1 0 0 0 0,1 0 0 0 0,-1-1 1 0 0,1-1-1 0 0,-1 1 0 0 0,1-1 0 0 0,-1 0 0 0 0,1-1 0 0 0,-6 0-12 0 0,7-3 3 0 0,0 1 0 0 0,0-1 0 0 0,1 0 0 0 0,-1-1 0 0 0,1 1 0 0 0,0-1 0 0 0,1 0 1 0 0,-1 0-1 0 0,1-1 0 0 0,0 0 0 0 0,0 1 0 0 0,0-1 0 0 0,1 0 0 0 0,0-1 0 0 0,0 1 0 0 0,1 0 0 0 0,0-1 0 0 0,0 0 1 0 0,0 1-1 0 0,1-1 0 0 0,0 0 0 0 0,0-6-3 0 0,-2-10-2 0 0,0 1 0 0 0,2-1 1 0 0,1 0-1 0 0,0 0 0 0 0,2 0 0 0 0,1 0 0 0 0,0 1 1 0 0,2-1-1 0 0,0 1 0 0 0,2 0 0 0 0,0 1 1 0 0,2-1-1 0 0,0 2 0 0 0,2-1 0 0 0,5-8 2 0 0,-8 12-17 0 0,1 0 0 0 0,1 0 0 0 0,0 1 0 0 0,1 0 0 0 0,1 1 0 0 0,0 0 0 0 0,1 1 0 0 0,1 0 0 0 0,0 1 0 0 0,1 1 0 0 0,1 0 0 0 0,-1 1 0 0 0,2 0 0 0 0,-1 2 0 0 0,11-4 17 0 0,85-5-1669 0 0,-89 19-2951 0 0,0 2-4052 0 0,-16-2-3922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547 1120 0 0,'0'0'1873'0'0,"0"0"106"0"0,0 0 87 0 0,0 0 69 0 0,0 0-107 0 0,0 0-230 0 0,0 0-270 0 0,0 0-280 0 0,0 0-183 0 0,0 0-124 0 0,0 0-97 0 0,0 0-98 0 0,0 0-75 0 0,-23-5-110 0 0,-70-17-121 0 0,40 28 142 0 0,44 0-461 0 0,-141 88 890 0 0,144-89-987 0 0,-1 1-1 0 0,1 1 1 0 0,0-1 0 0 0,0 1 0 0 0,1 0 0 0 0,0 0-1 0 0,0 0 1 0 0,1 1 0 0 0,0 0 0 0 0,0 0-1 0 0,1 0 1 0 0,0 0 0 0 0,0 1 0 0 0,1-1 0 0 0,0 1-1 0 0,0-1 1 0 0,1 1 0 0 0,0 8-24 0 0,1-14 17 0 0,0-1 0 0 0,1 1 0 0 0,-1 0 1 0 0,1-1-1 0 0,0 1 0 0 0,0 0 0 0 0,0-1 0 0 0,0 1 0 0 0,0-1 1 0 0,0 1-1 0 0,0-1 0 0 0,1 0 0 0 0,0 1 0 0 0,-1-1 1 0 0,1 0-1 0 0,0 0 0 0 0,0 0 0 0 0,0-1 0 0 0,0 1 0 0 0,0 0 1 0 0,0-1-1 0 0,1 1 0 0 0,-1-1 0 0 0,1 0 0 0 0,-1 1 0 0 0,1-1 1 0 0,-1 0-1 0 0,1-1 0 0 0,-1 1 0 0 0,1 0 0 0 0,0-1 0 0 0,0 0 1 0 0,-1 1-1 0 0,1-1 0 0 0,0 0 0 0 0,1-1-17 0 0,104-13 852 0 0,-81 4-722 0 0,-1-2 0 0 0,-1 0-1 0 0,0-2 1 0 0,-1 0 0 0 0,0-2 0 0 0,-1-1 0 0 0,-1 0 0 0 0,0-2 0 0 0,16-19-130 0 0,12-31 312 0 0,-47 63-250 0 0,-4 13-141 0 0,-14 77-58 0 0,15-80 134 0 0,-2 2 2 0 0,1-1-1 0 0,-1 1 0 0 0,1-1 1 0 0,1 1-1 0 0,-1-1 0 0 0,1 1 1 0 0,0-1-1 0 0,0 1 0 0 0,0 0 1 0 0,1-1-1 0 0,0 1 0 0 0,0-1 1 0 0,1 1-1 0 0,-1-1 0 0 0,1 1 1 0 0,0-1-1 0 0,1 0 0 0 0,-1 0 1 0 0,1 0-1 0 0,0-1 0 0 0,0 1 1 0 0,1 0-1 0 0,-1-1 0 0 0,1 0 1 0 0,0 0-1 0 0,0 0 1 0 0,1 0-1 0 0,-1-1 0 0 0,1 0 1 0 0,2 2 1 0 0,3-2 17 0 0,0 0 1 0 0,1-1 0 0 0,-1 0-1 0 0,1-1 1 0 0,-1 0 0 0 0,1-1 0 0 0,-1 0-1 0 0,1 0 1 0 0,0-1 0 0 0,-1 0 0 0 0,1-1-1 0 0,-1-1 1 0 0,0 1 0 0 0,1-1 0 0 0,-1-1-1 0 0,0 0 1 0 0,-1-1 0 0 0,1 0 0 0 0,-1 0-1 0 0,0-1 1 0 0,0 0 0 0 0,4-5-18 0 0,13-10 105 0 0,-2-1-1 0 0,0-2 1 0 0,-2 0 0 0 0,0-2 0 0 0,-2 0-1 0 0,11-20-104 0 0,14-60 197 0 0,-44 102-198 0 0,0 0 0 0 0,-1 0-1 0 0,1 0 1 0 0,-1-1 0 0 0,1 1 0 0 0,-1 0 0 0 0,0-1-1 0 0,-1 1 1 0 0,1 0 0 0 0,-1-1 0 0 0,0 1 0 0 0,0 0-1 0 0,0 0 1 0 0,-1 0 0 0 0,1 0 0 0 0,-1 0 0 0 0,0 0-1 0 0,0 0 1 0 0,0 1 0 0 0,-1-1 0 0 0,0 1 0 0 0,1-1-1 0 0,-1 1 1 0 0,0 0 0 0 0,0 0 1 0 0,-2 1-32 0 0,0 1 0 0 0,0 0 0 0 0,0 0 0 0 0,0 0 0 0 0,0 0 0 0 0,0 1 0 0 0,0-1 0 0 0,0 1 1 0 0,0 1-1 0 0,0-1 0 0 0,0 1 0 0 0,0 0 0 0 0,0 0 0 0 0,1 0 0 0 0,-1 1 0 0 0,0-1 0 0 0,0 1 0 0 0,1 1 0 0 0,-1-1 0 0 0,1 0 0 0 0,0 1 0 0 0,0 0 0 0 0,0 0 0 0 0,0 0 0 0 0,0 1 0 0 0,-1 1 32 0 0,2-4-8 0 0,0 1 0 0 0,0-1 0 0 0,0 0-1 0 0,0 1 1 0 0,0-1 0 0 0,1 1 0 0 0,-1 0 0 0 0,1 0-1 0 0,-1 0 1 0 0,1 0 0 0 0,0 1 0 0 0,0-1-1 0 0,0 1 1 0 0,0-1 0 0 0,0 1 0 0 0,0 0 0 0 0,1-1-1 0 0,0 1 1 0 0,-1 0 0 0 0,1 0 0 0 0,0 0-1 0 0,0 0 1 0 0,0 0 0 0 0,1 1 0 0 0,-1-1 0 0 0,1 0-1 0 0,0 0 1 0 0,0 0 0 0 0,0 0 0 0 0,0 1 0 0 0,0-1-1 0 0,1 0 1 0 0,0 0 0 0 0,-1 0 0 0 0,1 0-1 0 0,0 0 1 0 0,0 0 0 0 0,1 0 0 0 0,-1 0 0 0 0,1 0-1 0 0,-1 0 1 0 0,1-1 0 0 0,1 3 8 0 0,8 1 6 0 0,-1 0 0 0 0,1 0 1 0 0,0-1-1 0 0,0 0 0 0 0,1-1 0 0 0,-1-1 1 0 0,1 0-1 0 0,0 0 0 0 0,7 0-6 0 0,74 25 135 0 0,-90-26-120 0 0,0-1 1 0 0,0 1 0 0 0,0 0-1 0 0,0 0 1 0 0,-1 0-1 0 0,1 0 1 0 0,-1 1 0 0 0,0-1-1 0 0,0 1 1 0 0,1-1 0 0 0,-1 1-1 0 0,-1 0 1 0 0,1 0 0 0 0,0 0-1 0 0,-1 0 1 0 0,0 0 0 0 0,1 0-1 0 0,-1 0 1 0 0,0 1 0 0 0,-1-1-1 0 0,1 0 1 0 0,-1 0-1 0 0,1 1 1 0 0,-1-1 0 0 0,0 0-1 0 0,0 1 1 0 0,0-1 0 0 0,-1 1-1 0 0,1-1 1 0 0,-1 0 0 0 0,0 0-1 0 0,0 1 1 0 0,-1 1-16 0 0,-50 100 281 0 0,32-78-242 0 0,14-20-49 0 0,1 0 0 0 0,0 0 0 0 0,0 0 0 0 0,0 1-1 0 0,1 0 1 0 0,0 0 0 0 0,0 0 0 0 0,1 0 0 0 0,0 0-1 0 0,1 1 1 0 0,0-1 0 0 0,0 1 0 0 0,0 5 10 0 0,5-12-86 0 0,-1-1-1 0 0,1 1 1 0 0,-1-1 0 0 0,1 0 0 0 0,-1 0-1 0 0,1 0 1 0 0,0 0 0 0 0,0 0 0 0 0,-1-1 0 0 0,1 1-1 0 0,0-1 1 0 0,0 1 0 0 0,0-1 0 0 0,0 0 0 0 0,0 0-1 0 0,0-1 1 0 0,-1 1 0 0 0,1-1 0 0 0,0 1 0 0 0,0-1-1 0 0,0 0 1 0 0,-1 0 0 0 0,1 0 0 0 0,0 0 0 0 0,0-1 86 0 0,48-25-4630 0 0,-18 9-5316 0 0,-19 13-149 0 0</inkml:trace>
  <inkml:trace contextRef="#ctx0" brushRef="#br0" timeOffset="662.42">3147 12 10514 0 0,'0'0'2083'0'0,"0"0"-540"0"0,0 0-290 0 0,0 0-93 0 0,0 0-63 0 0,0 0-66 0 0,0 0-110 0 0,0 0-143 0 0,0 0-95 0 0,0 0-48 0 0,0 0-58 0 0,0 0-52 0 0,0 0-37 0 0,4 22-31 0 0,29 145 745 0 0,-24-108-945 0 0,-2 0 0 0 0,-3 1 0 0 0,-2 0 0 0 0,-3 0 0 0 0,-7 45-257 0 0,-24 34 63 0 0,17-107 440 0 0,63-102-269 0 0,102-86-250 0 0,-136 140 13 0 0,1 0 0 0 0,1 2 0 0 0,0 0 0 0 0,1 1 0 0 0,0 0 0 0 0,1 2-1 0 0,1 0 1 0 0,0 1 0 0 0,0 1 0 0 0,1 0 0 0 0,0 2 0 0 0,0 0 0 0 0,1 2-1 0 0,18-4 4 0 0,-36 11-1 0 0,0 0-1 0 0,-1-1 1 0 0,1 1-1 0 0,0 0 1 0 0,-1 1 0 0 0,1-1-1 0 0,-1 0 1 0 0,0 1-1 0 0,0-1 1 0 0,0 1-1 0 0,0 0 1 0 0,0-1-1 0 0,0 1 1 0 0,-1 0-1 0 0,1 0 1 0 0,-1 0-1 0 0,0 0 1 0 0,0 1-1 0 0,0-1 1 0 0,0 0-1 0 0,-1 0 1 0 0,1 1-1 0 0,-1-1 1 0 0,0 0-1 0 0,0 1 1 0 0,0-1-1 0 0,0 0 1 0 0,-1 1-1 0 0,1-1 1 0 0,-1 0-1 0 0,0 0 1 0 0,0 0-1 0 0,0 1 1 0 0,0-1-1 0 0,-2 2 2 0 0,-5 19 34 0 0,-1 0-1 0 0,-1-1 0 0 0,-1 1 0 0 0,-1-2 0 0 0,-1 0 1 0 0,-1 0-1 0 0,0-1 0 0 0,-2-1 0 0 0,-10 9-33 0 0,9-10 58 0 0,-2 0 0 0 0,-1-1-1 0 0,0-1 1 0 0,-1-1 0 0 0,-1-1 0 0 0,0-1-1 0 0,-21 10-57 0 0,35-20 6 0 0,0 0-1 0 0,0-1 1 0 0,-1 0-1 0 0,1 0 0 0 0,-1-1 1 0 0,0 0-1 0 0,0-1 1 0 0,1 0-1 0 0,-1 0 1 0 0,0 0-1 0 0,0-1 0 0 0,0-1 1 0 0,0 0-1 0 0,-1 0-5 0 0,7 0-13 0 0,-1 0-1 0 0,1-1 1 0 0,0 0-1 0 0,-1 0 1 0 0,1 1-1 0 0,0-2 1 0 0,0 1 0 0 0,0 0-1 0 0,0-1 1 0 0,1 1-1 0 0,-1-1 1 0 0,1 0-1 0 0,-1 0 1 0 0,1 0-1 0 0,0 0 1 0 0,0 0-1 0 0,1 0 1 0 0,-1-1-1 0 0,0 1 1 0 0,1-1 0 0 0,0 1-1 0 0,0-1 1 0 0,0 1-1 0 0,0-1 1 0 0,1 0-1 0 0,-1 0 1 0 0,1 1-1 0 0,0-1 1 0 0,0 0-1 0 0,0 1 1 0 0,1-1 13 0 0,-1-5-154 0 0,1 0 0 0 0,0 1 0 0 0,0-1 0 0 0,1 1 0 0 0,0-1 0 0 0,1 1 0 0 0,0-1 0 0 0,0 1 0 0 0,0 0 0 0 0,1 1-1 0 0,1-1 1 0 0,3-6 154 0 0,36-31-2733 0 0,-29 31-944 0 0,1 1-3829 0 0,-8 8-4011 0 0</inkml:trace>
  <inkml:trace contextRef="#ctx0" brushRef="#br0" timeOffset="917.026">3866 563 14227 0 0,'0'0'831'0'0,"0"0"-134"0"0,0 0 118 0 0,0 0 172 0 0,0 0 97 0 0,0 0-21 0 0,0 0-137 0 0,0 0-142 0 0,0 0-132 0 0,0 0-106 0 0,0 0-82 0 0,0 0-130 0 0,-6 35-110 0 0,-22 108-72 0 0,8-86-20 0 0,1-19-1065 0 0,14-38-4294 0 0,4 0 1153 0 0,1 0-7482 0 0</inkml:trace>
  <inkml:trace contextRef="#ctx0" brushRef="#br0" timeOffset="1161.415">3816 100 13219 0 0,'0'0'3585'0'0,"0"0"-2265"0"0,0 0-600 0 0,0 0-200 0 0,0 0-168 0 0,0 0-192 0 0,0 0-264 0 0,0 0-168 0 0,0 0-96 0 0,0 0-256 0 0,0 0-360 0 0,0 0-2921 0 0,0 0-8018 0 0</inkml:trace>
  <inkml:trace contextRef="#ctx0" brushRef="#br0" timeOffset="1415.379">4317 0 17540 0 0,'0'0'1107'0'0,"0"0"-582"0"0,0 0-151 0 0,0 0 247 0 0,0 0 290 0 0,0 0 185 0 0,0 0-1 0 0,0 0-203 0 0,0 0-234 0 0,0 0-138 0 0,0 0-104 0 0,0 0-69 0 0,0 0-50 0 0,-2 32-41 0 0,-4 99-40 0 0,2 150 430 0 0,-7 77-708 0 0,11-344 124 0 0,-5 12-2128 0 0,-14-28-4596 0 0,11-1 206 0 0,1 2-5093 0 0</inkml:trace>
  <inkml:trace contextRef="#ctx0" brushRef="#br0" timeOffset="1667.7">3958 478 12819 0 0,'0'0'1493'0'0,"0"0"-346"0"0,0 0-13 0 0,0 0 49 0 0,0 0-94 0 0,0 0-166 0 0,0 0-217 0 0,38-9-189 0 0,118-27-146 0 0,-49 27 108 0 0,-64 8-900 0 0,75 5 866 0 0,-43 16-9249 0 0,-59-12-2589 0 0</inkml:trace>
  <inkml:trace contextRef="#ctx0" brushRef="#br0" timeOffset="1895.568">4691 863 3961 0 0,'0'0'3169'0'0,"0"0"-558"0"0,0 0-319 0 0,0 0-114 0 0,0 0-152 0 0,0 0-143 0 0,0 0-284 0 0,0 0-348 0 0,0 0-296 0 0,0 0-194 0 0,0 0-106 0 0,0 0-88 0 0,0 0-63 0 0,-2-11-55 0 0,-10-86 644 0 0,11 71-911 0 0,1 0 0 0 0,1-1 0 0 0,1 1 0 0 0,1 0 1 0 0,2 0-1 0 0,0 0 0 0 0,2 1 0 0 0,1 0 1 0 0,1 0-1 0 0,1 1 0 0 0,7-12-182 0 0,44-23 90 0 0,-60 58-224 0 0,1 0 0 0 0,0 0 1 0 0,-1 0-1 0 0,1 1 0 0 0,0-1 1 0 0,-1 0-1 0 0,1 1 0 0 0,0-1 1 0 0,0 1-1 0 0,0-1 0 0 0,0 1 1 0 0,0 0-1 0 0,0 0 0 0 0,-1 0 1 0 0,1 0-1 0 0,0 0 0 0 0,0 0 1 0 0,0 1-1 0 0,0-1 0 0 0,0 1 1 0 0,-1-1-1 0 0,1 1 0 0 0,0 0 1 0 0,0-1-1 0 0,-1 1 0 0 0,1 0 1 0 0,0 0-1 0 0,-1 0 0 0 0,1 1 1 0 0,-1-1-1 0 0,1 0 0 0 0,-1 0 1 0 0,0 1-1 0 0,0-1 0 0 0,1 1 1 0 0,-1-1-1 0 0,0 1 0 0 0,0 0 1 0 0,-1-1-1 0 0,2 2 134 0 0,3 7-5797 0 0,-1-5-6282 0 0</inkml:trace>
  <inkml:trace contextRef="#ctx0" brushRef="#br0" timeOffset="2580.974">5332 447 11594 0 0,'0'0'4531'0'0,"0"0"-2355"0"0,0 0-926 0 0,0 0-157 0 0,0 0-91 0 0,0 0-98 0 0,0 0-132 0 0,0 0-153 0 0,0 0-149 0 0,0 0-144 0 0,0 0-82 0 0,-35 13-58 0 0,-108 42-74 0 0,61-7 6 0 0,81-47-117 0 0,-6 4-2 0 0,-1 0 0 0 0,1 1-1 0 0,0-1 1 0 0,1 1 0 0 0,-1 1 0 0 0,1-1 0 0 0,0 1 0 0 0,1 0 0 0 0,-1 1 0 0 0,1-1 0 0 0,1 1 0 0 0,0 0 0 0 0,0 0 0 0 0,0 1 0 0 0,1-1 0 0 0,0 1 0 0 0,1 0 0 0 0,0-1 0 0 0,0 1 0 0 0,1 0 0 0 0,0 5 1 0 0,4-11 1 0 0,0 0 0 0 0,0-1 0 0 0,1 1 0 0 0,-1 0 0 0 0,1-1 0 0 0,0 0 0 0 0,-1 0 0 0 0,1 0 0 0 0,0 0 0 0 0,0-1 0 0 0,0 1 0 0 0,0-1 0 0 0,0 0-1 0 0,1 0 1 0 0,-1-1 0 0 0,0 1 0 0 0,0-1 0 0 0,1 0 0 0 0,-1 0 0 0 0,0 0 0 0 0,0-1 0 0 0,1 1 0 0 0,-1-1 0 0 0,3-1-1 0 0,-4 2 8 0 0,17-3 0 0 0,0-1 1 0 0,0-1-1 0 0,-1-1 1 0 0,0 0-1 0 0,0-1 0 0 0,-1-1 1 0 0,0-1-1 0 0,4-3-8 0 0,48-21 37 0 0,-29 11-22 0 0,42-9-56 0 0,-81 32 34 0 0,-1 1 0 0 0,1 0 0 0 0,0-1-1 0 0,-1 1 1 0 0,0 0 0 0 0,1 0-1 0 0,-1 0 1 0 0,0 0 0 0 0,0 0 0 0 0,0 1-1 0 0,0-1 1 0 0,0 0 0 0 0,0 0-1 0 0,-1 1 1 0 0,1-1 0 0 0,-1 0 0 0 0,0 1-1 0 0,0-1 1 0 0,0 0 0 0 0,0 1 0 0 0,0-1-1 0 0,0 0 1 0 0,-1 3 7 0 0,2 4-18 0 0,-1-7 18 0 0,0 1-1 0 0,0-1 0 0 0,1 0 1 0 0,-1 0-1 0 0,0 0 1 0 0,1 0-1 0 0,0 1 1 0 0,0-1-1 0 0,0 0 1 0 0,0 0-1 0 0,0 0 1 0 0,0 0-1 0 0,0-1 1 0 0,0 1-1 0 0,1 0 1 0 0,-1 0-1 0 0,1-1 0 0 0,-1 1 1 0 0,1-1-1 0 0,0 1 1 0 0,0-1-1 0 0,-1 0 1 0 0,1 0-1 0 0,0 0 1 0 0,0 0-1 0 0,0 0 1 0 0,0 0-1 0 0,0 0 1 0 0,1-1-1 0 0,-1 1 0 0 0,0-1 1 0 0,0 1-1 0 0,0-1 1 0 0,1 0-1 0 0,-1 0 1 0 0,0 0-1 0 0,0 0 1 0 0,0 0-1 0 0,1-1 1 0 0,0 1 0 0 0,89-35 114 0 0,-65 18-52 0 0,-12 9 20 0 0,0-1-1 0 0,-1-1 1 0 0,0 0-1 0 0,0-1 1 0 0,-1 0-1 0 0,-1-1 0 0 0,0 0 1 0 0,0-1-1 0 0,-1 0 1 0 0,6-11-82 0 0,-5 1 22 0 0,-1-1 0 0 0,0 0 1 0 0,-2 0-1 0 0,-1-1 0 0 0,-1 0 0 0 0,-1 0 1 0 0,-1-1-1 0 0,-1 0 0 0 0,-1 0 1 0 0,-2 0-1 0 0,-1-3-22 0 0,0 27-9 0 0,0 1 1 0 0,0 0-1 0 0,0 0 1 0 0,-1 1-1 0 0,1-1 1 0 0,-1 0-1 0 0,1 0 1 0 0,-1 0-1 0 0,1 0 0 0 0,-1 0 1 0 0,1 0-1 0 0,-1 0 1 0 0,0 1-1 0 0,1-1 1 0 0,-1 0-1 0 0,0 1 1 0 0,0-1-1 0 0,0 0 1 0 0,0 1-1 0 0,1-1 0 0 0,-1 1 1 0 0,0-1-1 0 0,0 1 1 0 0,0 0-1 0 0,0-1 1 0 0,0 1-1 0 0,0 0 1 0 0,0-1-1 0 0,0 1 0 0 0,0 0 1 0 0,0 0-1 0 0,0 0 1 0 0,0 0-1 0 0,0 0 1 0 0,0 0-1 0 0,-1 1 1 0 0,1-1-1 0 0,0 0 1 0 0,0 0-1 0 0,0 1 0 0 0,1-1 1 0 0,-1 1-1 0 0,0-1 1 0 0,0 1 8 0 0,-46 18-263 0 0,40-14 240 0 0,0 0 0 0 0,1 0 0 0 0,0 1 0 0 0,0-1 0 0 0,0 1 0 0 0,1 1 0 0 0,0-1 0 0 0,0 1 0 0 0,1 0-1 0 0,0 0 1 0 0,0 0 0 0 0,0 1 0 0 0,1-1 0 0 0,0 1 0 0 0,1 0 0 0 0,0 0 0 0 0,0 0 0 0 0,0 0 0 0 0,1 0 0 0 0,0 2 23 0 0,4-3-7 0 0,0-1-1 0 0,0 0 1 0 0,1 0 0 0 0,-1 0 0 0 0,1-1 0 0 0,1 0-1 0 0,-1 1 1 0 0,1-1 0 0 0,0-1 0 0 0,0 1 0 0 0,0-1 0 0 0,1 0-1 0 0,-1 0 1 0 0,1 0 0 0 0,0-1 0 0 0,0 0 0 0 0,0 0-1 0 0,5 1 8 0 0,127 73 70 0 0,-134-72-41 0 0,1 0 1 0 0,-1 1 0 0 0,0-1-1 0 0,0 1 1 0 0,-1 0 0 0 0,0 0-1 0 0,0 0 1 0 0,0 1 0 0 0,-1-1-1 0 0,0 1 1 0 0,0-1 0 0 0,0 1-1 0 0,-1 0 1 0 0,0 0 0 0 0,-1 0-1 0 0,1-1 1 0 0,-1 1 0 0 0,0 0-1 0 0,-1 4-29 0 0,12 74 256 0 0,9-68-3310 0 0,23-15-7789 0 0,-39-6-882 0 0</inkml:trace>
  <inkml:trace contextRef="#ctx0" brushRef="#br0" timeOffset="3235.297">6261 351 10226 0 0,'0'0'2179'0'0,"0"0"-1062"0"0,0 0-437 0 0,0 0 20 0 0,0 0 53 0 0,0 0-26 0 0,0 0-120 0 0,0 0-162 0 0,0 0-105 0 0,0 0-35 0 0,0 0-1 0 0,0 0-32 0 0,0 0-56 0 0,-6 26-7 0 0,-17 79-17 0 0,15 7 468 0 0,9-109-595 0 0,-1 0-1 0 0,1 0 0 0 0,0 0 1 0 0,-1 1-1 0 0,1-1 0 0 0,1 0 1 0 0,-1 0-1 0 0,0 0 0 0 0,1 0 1 0 0,0-1-1 0 0,-1 1 0 0 0,1 0 1 0 0,0-1-1 0 0,1 1 0 0 0,-1-1 1 0 0,0 0-1 0 0,1 1 0 0 0,-1-1 0 0 0,1 0 1 0 0,-1-1-1 0 0,1 1 0 0 0,0 0 1 0 0,0-1-1 0 0,0 1 0 0 0,0-1 1 0 0,0 0-1 0 0,0 0 0 0 0,0 0 1 0 0,1-1-1 0 0,-1 1 0 0 0,0-1 1 0 0,0 0-1 0 0,1 0 0 0 0,-1 0 1 0 0,0 0-1 0 0,1 0 0 0 0,-1-1 1 0 0,0 1-1 0 0,0-1 0 0 0,0 0 1 0 0,0 0-1 0 0,0 0 0 0 0,0 0 1 0 0,0-1-1 0 0,0 1 0 0 0,0-1 1 0 0,0 0-1 0 0,-1 0 0 0 0,1 0 1 0 0,-1 0-1 0 0,2-2-64 0 0,16-17 661 0 0,-2-1 0 0 0,0-1-1 0 0,-2 0 1 0 0,0-1 0 0 0,-2-1 0 0 0,7-17-661 0 0,21-35 661 0 0,-42 77-658 0 0,0-1-1 0 0,0 0 0 0 0,1 0 1 0 0,-1 1-1 0 0,0-1 0 0 0,0 0 1 0 0,0 0-1 0 0,1 1 0 0 0,-1-1 1 0 0,0 0-1 0 0,1 1 0 0 0,-1-1 1 0 0,1 1-1 0 0,-1-1 0 0 0,1 0 1 0 0,-1 1-1 0 0,1-1 0 0 0,-1 1 1 0 0,1-1-1 0 0,-1 1 0 0 0,1-1 1 0 0,0 1-1 0 0,-1 0 0 0 0,1-1 1 0 0,0 1-1 0 0,-1 0 0 0 0,1-1 1 0 0,0 1-1 0 0,-1 0 0 0 0,1 0 1 0 0,0 0-1 0 0,0 0 0 0 0,-1 0 1 0 0,1 0-1 0 0,0 0 0 0 0,0 0 1 0 0,-1 0-1 0 0,1 0 0 0 0,0 0 1 0 0,0 0-1 0 0,-1 0 0 0 0,1 1 1 0 0,0-1-1 0 0,-1 0 0 0 0,1 0 1 0 0,0 1-3 0 0,14 31-155 0 0,-11-20 169 0 0,12 125-192 0 0,-16-103 127 0 0,13 158-193 0 0,32 162 244 0 0,-40-320 0 0 0,17 100 39 0 0,-5-43 79 0 0,-5 2-1 0 0,1 86-117 0 0,-12-130 67 0 0,1-35-29 0 0,-1 1 1 0 0,-1 0 0 0 0,0 0-1 0 0,-1 0 1 0 0,-1 0-1 0 0,0 0 1 0 0,-1 0-1 0 0,0-1 1 0 0,-2 1-1 0 0,1-1 1 0 0,-3 3-39 0 0,5-15 20 0 0,-1 1-1 0 0,0 0 1 0 0,0-1 0 0 0,0 0-1 0 0,0 1 1 0 0,0-1-1 0 0,0 0 1 0 0,-1-1 0 0 0,1 1-1 0 0,-1-1 1 0 0,1 1 0 0 0,-1-1-1 0 0,1 0 1 0 0,-1 0 0 0 0,0-1-1 0 0,0 1 1 0 0,1-1-1 0 0,-1 0 1 0 0,0 0 0 0 0,0 0-1 0 0,0 0 1 0 0,1-1 0 0 0,-1 1-1 0 0,0-1 1 0 0,0 0-1 0 0,1 0 1 0 0,-1-1 0 0 0,1 1-1 0 0,-1-1 1 0 0,1 1 0 0 0,0-1-1 0 0,-1 0 1 0 0,1 0 0 0 0,0-1-1 0 0,0 1 1 0 0,-1-3-20 0 0,-7-9 26 0 0,1 0 0 0 0,1-1-1 0 0,0-1 1 0 0,1 1 0 0 0,1-1 0 0 0,0-1 0 0 0,1 1 0 0 0,1-1 0 0 0,1 0-1 0 0,0-1 1 0 0,1 1 0 0 0,1 0 0 0 0,1-1 0 0 0,0 0 0 0 0,1 1 0 0 0,1-1-1 0 0,1 1 1 0 0,3-16-26 0 0,1 7-22 0 0,2 1-1 0 0,1 1 1 0 0,0-1-1 0 0,2 2 1 0 0,1-1-1 0 0,1 1 1 0 0,0 1-1 0 0,2 1 1 0 0,1 0-1 0 0,0 0 1 0 0,2 2-1 0 0,0 0 1 0 0,1 1-1 0 0,1 1 1 0 0,9-5 22 0 0,-11 8-306 0 0,0 0 0 0 0,1 2 0 0 0,1 0 0 0 0,0 1 1 0 0,0 1-1 0 0,1 1 0 0 0,0 1 0 0 0,1 1 0 0 0,0 0 0 0 0,0 2 1 0 0,0 1-1 0 0,1 0 306 0 0,19-2-3040 0 0,-15-2-5023 0 0,-11 3-3825 0 0</inkml:trace>
  <inkml:trace contextRef="#ctx0" brushRef="#br0" timeOffset="-1899.707">389 513 0 0 0,'0'0'2925'0'0,"0"0"-702"0"0,0 0-231 0 0,0 0-31 0 0,0 0-4 0 0,0 0-62 0 0,0 0-190 0 0,0 0-261 0 0,0 0-209 0 0,0 0-219 0 0,0 0-140 0 0,0 0-125 0 0,-13-9-101 0 0,-40-27-83 0 0,11 25 553 0 0,32 13-831 0 0,-3-1-131 0 0,0 1 0 0 0,1 0-1 0 0,-1 1 1 0 0,1 0 0 0 0,0 1-1 0 0,-1 0 1 0 0,2 1 0 0 0,-1 1-1 0 0,1 0 1 0 0,0 0 0 0 0,0 1 0 0 0,0 1-1 0 0,1-1 1 0 0,0 2 0 0 0,1-1-1 0 0,-5 7-157 0 0,6-6 37 0 0,0 0-1 0 0,1 0 1 0 0,1 1-1 0 0,0 0 1 0 0,0 0-1 0 0,1 1 1 0 0,0-1-1 0 0,1 1 1 0 0,0 0-1 0 0,0 1 1 0 0,1-1-1 0 0,1 0 1 0 0,0 1-1 0 0,1 0 1 0 0,0-1-1 0 0,1 1 0 0 0,0 11-35 0 0,1-20 21 0 0,-1 1 1 0 0,0 0 0 0 0,1 0-1 0 0,0 0 1 0 0,0-1 0 0 0,0 1-1 0 0,0 0 1 0 0,1-1 0 0 0,-1 1 0 0 0,1-1-1 0 0,0 0 1 0 0,0 1 0 0 0,0-1-1 0 0,1 0 1 0 0,-1 0 0 0 0,1 0 0 0 0,-1-1-1 0 0,1 1 1 0 0,0-1 0 0 0,0 1-1 0 0,0-1 1 0 0,1 0 0 0 0,-1 0 0 0 0,0 0-1 0 0,1-1 1 0 0,-1 1 0 0 0,1-1-1 0 0,0 0 1 0 0,-1 0 0 0 0,1 0-1 0 0,2 0-22 0 0,5 1 102 0 0,-1 0-1 0 0,0-1 1 0 0,1 0-1 0 0,-1-1 0 0 0,1 0 1 0 0,-1 0-1 0 0,0-1 0 0 0,1-1 1 0 0,-1 0-1 0 0,0 0 1 0 0,4-2-102 0 0,12-8 117 0 0,0 0 1 0 0,-1-2 0 0 0,0-1-1 0 0,-2-1 1 0 0,0-1-1 0 0,0 0 1 0 0,-2-2 0 0 0,0-1-1 0 0,4-6-117 0 0,37-55 224 0 0,-50 85-334 0 0,-9 4 112 0 0,18 72-4 0 0,-19-71-62 0 0,1 0 1 0 0,0 0 0 0 0,0 0-1 0 0,1 0 1 0 0,0 0 0 0 0,0-1-1 0 0,1 0 1 0 0,0 1 0 0 0,1-2-1 0 0,0 1 1 0 0,0-1 0 0 0,1 0-1 0 0,-1 0 1 0 0,2-1 0 0 0,-1 1-1 0 0,3 0 64 0 0,37 17-4381 0 0,-24-18-7114 0 0,-16-5-356 0 0</inkml:trace>
  <inkml:trace contextRef="#ctx0" brushRef="#br0" timeOffset="-1437.909">814 832 3857 0 0,'0'0'3567'0'0,"0"0"-960"0"0,0 0-463 0 0,0 0-91 0 0,0 0-107 0 0,0 0-258 0 0,0 0-351 0 0,0 0-353 0 0,0 0-264 0 0,0 0-134 0 0,0 0-36 0 0,0 0 8 0 0,0 0-2 0 0,11-16-20 0 0,63-103 851 0 0,17-57 219 0 0,-90 176-1609 0 0,-1 1 1 0 0,0-1-1 0 0,0 0 1 0 0,1 1-1 0 0,-1-1 0 0 0,0 0 1 0 0,0 1-1 0 0,1-1 1 0 0,-1 0-1 0 0,0 0 1 0 0,1 1-1 0 0,-1-1 1 0 0,0 0-1 0 0,1 0 1 0 0,-1 0-1 0 0,1 0 1 0 0,-1 1-1 0 0,0-1 1 0 0,1 0-1 0 0,-1 0 0 0 0,1 0 1 0 0,-1 0-1 0 0,0 0 1 0 0,1 0-1 0 0,-1 0 1 0 0,1 0-1 0 0,-1 0 1 0 0,1 0-1 0 0,-1 0 1 0 0,0 0-1 0 0,1-1 1 0 0,-1 1-1 0 0,1 0 1 0 0,-1 0-1 0 0,0 0 0 0 0,1 0 1 0 0,-1-1-1 0 0,0 1 1 0 0,1 0-1 0 0,-1 0 1 0 0,0-1-1 0 0,1 1 1 0 0,-1 0-1 0 0,0-1 1 0 0,0 1-1 0 0,1 0 1 0 0,-1-1-1 0 0,0 1 0 0 0,0 0 1 0 0,0-1-1 0 0,1 1 1 0 0,-1 0-1 0 0,0-1 1 0 0,0 1-1 0 0,0-1 1 0 0,0 1-1 0 0,0 0 1 0 0,0-1-1 0 0,0 1 1 0 0,0-1-1 0 0,0 1 1 0 0,0-1-1 0 0,0 1 3 0 0,1 38-236 0 0,-1-27 212 0 0,0 11 23 0 0,-2-16 0 0 0,1 1 0 0 0,0-1 0 0 0,0 0 0 0 0,1 1 0 0 0,0-1 1 0 0,0 1-1 0 0,0-1 0 0 0,1 1 0 0 0,0-1 0 0 0,0 1 0 0 0,1-1 1 0 0,-1 0-1 0 0,2 0 0 0 0,-1 0 0 0 0,1 0 0 0 0,-1 0 0 0 0,2 0 1 0 0,-1 0-1 0 0,0-1 0 0 0,1 0 0 0 0,0 0 0 0 0,1 0 0 0 0,-1 0 0 0 0,1-1 1 0 0,0 1-1 0 0,0-1 0 0 0,0 0 0 0 0,0-1 0 0 0,5 3 1 0 0,1-4 89 0 0,-1-1-1 0 0,0 0 0 0 0,0-1 1 0 0,0 0-1 0 0,0-1 0 0 0,0 1 1 0 0,0-2-1 0 0,0 0 0 0 0,0 0 1 0 0,0-1-1 0 0,0 0 0 0 0,-1 0 1 0 0,0-1-1 0 0,1-1 0 0 0,-1 1 1 0 0,-1-2-1 0 0,1 1 0 0 0,-1-1 1 0 0,0 0-1 0 0,0-1 0 0 0,-1 0 1 0 0,0 0-1 0 0,0-1 0 0 0,0 1 1 0 0,-1-2-1 0 0,-1 1 0 0 0,1 0 1 0 0,-1-1-1 0 0,1-5-88 0 0,2-33-1170 0 0,-10 29-8426 0 0,1 14-2843 0 0</inkml:trace>
  <inkml:trace contextRef="#ctx0" brushRef="#br0" timeOffset="13856.382">631 1329 1792 0 0,'0'0'2174'0'0,"0"0"-349"0"0,0 0-104 0 0,0 0 234 0 0,0 0 175 0 0,0 0-49 0 0,0 0-190 0 0,0 0-330 0 0,0 0-356 0 0,0 0-245 0 0,0 0-173 0 0,0 0-110 0 0,0 0-42 0 0,0-3-22 0 0,0-7 275 0 0,-1 21 490 0 0,-3 20-639 0 0,-37 414 1448 0 0,37-377-2072 0 0,-26 160 68 0 0,12-162-210 0 0,25-93-6447 0 0,-2 11 3952 0 0,-3 7 8 0 0,1 0-3351 0 0,1 1-4230 0 0</inkml:trace>
  <inkml:trace contextRef="#ctx0" brushRef="#br0" timeOffset="14135.554">275 1780 5345 0 0,'0'0'2353'0'0,"0"0"-1186"0"0,0 0-349 0 0,0 0 335 0 0,0 0 398 0 0,0 0 190 0 0,0 0-51 0 0,0 0-216 0 0,0 0-234 0 0,0 0-194 0 0,0 0-158 0 0,0 0-119 0 0,28-6-102 0 0,88-22-94 0 0,39-19 885 0 0,113 6-1398 0 0,-248 39-727 0 0,25-3-801 0 0,-30 1-2495 0 0,0-1-3398 0 0,-10 5-3173 0 0</inkml:trace>
  <inkml:trace contextRef="#ctx0" brushRef="#br0" timeOffset="14682.067">1042 1310 4049 0 0,'0'0'2658'0'0,"0"0"-1075"0"0,0 0-470 0 0,0 0 21 0 0,0 0 196 0 0,0 0 153 0 0,0 0-61 0 0,0 0-221 0 0,0 0-302 0 0,0 0-246 0 0,0 0-93 0 0,0 0 36 0 0,0 0 74 0 0,1 5 65 0 0,2 7-419 0 0,-2 0 1 0 0,0 1 0 0 0,0-1 0 0 0,-1 1-1 0 0,-1-1 1 0 0,0 1 0 0 0,0-1 0 0 0,-1 0-1 0 0,-1 0 1 0 0,0 0 0 0 0,-1 0 0 0 0,0 0-1 0 0,-1 0-316 0 0,-14 59 433 0 0,5-5-267 0 0,4 1 0 0 0,2 0 0 0 0,4 1 0 0 0,3 61-166 0 0,1-128 5 0 0,-1 1-1 0 0,1 0 1 0 0,0-1 0 0 0,0 1-1 0 0,0 0 1 0 0,0-1 0 0 0,1 1-1 0 0,-1-1 1 0 0,0 1-1 0 0,1 0 1 0 0,-1-1 0 0 0,1 1-1 0 0,-1-1 1 0 0,1 1 0 0 0,0-1-1 0 0,0 1 1 0 0,-1-1 0 0 0,1 0-1 0 0,0 1 1 0 0,0-1 0 0 0,0 0-1 0 0,1 0 1 0 0,-1 0-1 0 0,0 0 1 0 0,0 0 0 0 0,1 0-1 0 0,-1 0 1 0 0,1 0 0 0 0,-1 0-1 0 0,1 0 1 0 0,-1-1 0 0 0,1 1-1 0 0,-1-1 1 0 0,1 1 0 0 0,-1-1-1 0 0,1 0 1 0 0,0 1-1 0 0,-1-1 1 0 0,1 0 0 0 0,0 0-1 0 0,-1 0 1 0 0,1 0 0 0 0,-1-1-1 0 0,1 1-4 0 0,69-33 352 0 0,143-113-109 0 0,-159 118-355 0 0,-48 91 239 0 0,-25 90 186 0 0,18-151-318 0 0,-1 1 0 0 0,1-1-1 0 0,-1 1 1 0 0,1-1 0 0 0,0 1 0 0 0,0-1 0 0 0,0 1-1 0 0,0-1 1 0 0,0 1 0 0 0,1-1 0 0 0,-1 1 0 0 0,1-1-1 0 0,0 1 1 0 0,0-1 0 0 0,0 0 0 0 0,0 1 0 0 0,0-1-1 0 0,0 0 1 0 0,0 0 0 0 0,1 0 0 0 0,-1 0 0 0 0,1 0-1 0 0,-1 0 1 0 0,1 0 0 0 0,0-1 0 0 0,0 1 0 0 0,0 0-1 0 0,0-1 1 0 0,0 0 0 0 0,0 1 0 0 0,0-1 0 0 0,1 0-1 0 0,-1 0 1 0 0,0 0 0 0 0,1 0 0 0 0,-1-1 0 0 0,1 1-1 0 0,-1-1 1 0 0,1 1 0 0 0,0-1 5 0 0,56-46-3177 0 0,-52 38 1990 0 0,7-7-3252 0 0,-6 4-2323 0 0,-5 6-3892 0 0</inkml:trace>
  <inkml:trace contextRef="#ctx0" brushRef="#br0" timeOffset="15089.88">1649 1873 440 0 0,'0'0'1891'0'0,"0"0"-102"0"0,0 0 52 0 0,0 0 116 0 0,0 0 35 0 0,0 0-26 0 0,0 0-92 0 0,0 0-171 0 0,0 0-220 0 0,0 0-214 0 0,0 0-185 0 0,0 0-155 0 0,0 0-123 0 0,32 4-120 0 0,101 12-130 0 0,-130-15-529 0 0,-1 0 1 0 0,0-1-1 0 0,1 1 1 0 0,-1-1-1 0 0,1 1 0 0 0,-1-1 1 0 0,1 0-1 0 0,-1 0 1 0 0,1 0-1 0 0,-1-1 0 0 0,1 1 1 0 0,-1 0-1 0 0,1-1 1 0 0,-1 0-1 0 0,1 1 0 0 0,-1-1 1 0 0,0 0-1 0 0,1 0 1 0 0,-1-1-1 0 0,0 1 0 0 0,0 0 1 0 0,0-1-1 0 0,0 1 1 0 0,1-2-28 0 0,4-4 149 0 0,-2 3-96 0 0,1 1 0 0 0,-1-2 0 0 0,0 1-1 0 0,-1 0 1 0 0,1-1 0 0 0,-1 0 0 0 0,0 0 0 0 0,0 0 0 0 0,0-1 0 0 0,-1 1-1 0 0,0-1 1 0 0,0 0 0 0 0,0 0 0 0 0,-1 0 0 0 0,0 0 0 0 0,0 0 0 0 0,0-1 0 0 0,-1 1-1 0 0,0 0 1 0 0,-1-1 0 0 0,1 1 0 0 0,-1-1 0 0 0,0 1 0 0 0,-1-1 0 0 0,1 1 0 0 0,-1-1-1 0 0,-1 1 1 0 0,-1-6-53 0 0,0 9-10 0 0,-1 0 0 0 0,1 0-1 0 0,-1 0 1 0 0,0 1 0 0 0,0-1 0 0 0,0 1-1 0 0,0 0 1 0 0,0 0 0 0 0,-1 1-1 0 0,1-1 1 0 0,-1 1 0 0 0,1 0 0 0 0,-1 0-1 0 0,1 0 1 0 0,-1 1 0 0 0,1 0-1 0 0,-1 0 1 0 0,0 0 0 0 0,1 0 0 0 0,-1 1-1 0 0,1 0 1 0 0,-1 0 0 0 0,1 0-1 0 0,-1 0 1 0 0,1 1 0 0 0,0-1 0 0 0,-1 1-1 0 0,1 0 1 0 0,0 1 0 0 0,0-1-1 0 0,0 1 1 0 0,1-1 0 0 0,-1 1 0 0 0,1 0-1 0 0,-1 1 1 0 0,1-1 0 0 0,0 1-1 0 0,-2 2 11 0 0,-4 4 13 0 0,-1 0-1 0 0,2 1 0 0 0,-1-1 1 0 0,2 2-1 0 0,-1-1 0 0 0,2 1 0 0 0,-1 0 1 0 0,2 0-1 0 0,-1 1 0 0 0,2 0 1 0 0,0 0-1 0 0,0 0 0 0 0,1 0 0 0 0,1 1 1 0 0,0-1-1 0 0,1 1 0 0 0,1-1 1 0 0,0 1-1 0 0,1 6-12 0 0,-1-14 13 0 0,1 0 0 0 0,1 0-1 0 0,-1 0 1 0 0,1 0 0 0 0,0 0 0 0 0,0-1 0 0 0,1 1 0 0 0,0-1 0 0 0,0 0-1 0 0,0 1 1 0 0,0-1 0 0 0,1-1 0 0 0,0 1 0 0 0,0 0 0 0 0,0-1-1 0 0,1 0 1 0 0,-1 0 0 0 0,1 0 0 0 0,0-1 0 0 0,0 1 0 0 0,0-1 0 0 0,1 0-1 0 0,0-1-12 0 0,6 4 34 0 0,1 0-1 0 0,0-1 0 0 0,0-1 0 0 0,1 0 1 0 0,-1-1-1 0 0,1-1 0 0 0,0 0 0 0 0,0 0 1 0 0,9-2-34 0 0,142-7-1715 0 0,-150 4-401 0 0,-3 1-3391 0 0,-4-1-6145 0 0</inkml:trace>
  <inkml:trace contextRef="#ctx0" brushRef="#br0" timeOffset="17872.943">2978 1973 0 0 0,'0'0'777'0'0,"0"0"513"0"0,0 0 224 0 0,0 0-1 0 0,0 0-66 0 0,0 0-108 0 0,0 0-101 0 0,0 0-74 0 0,0 0-45 0 0,3-8-11 0 0,9-26 13 0 0,-11 40 4889 0 0,3 19-4995 0 0,0-2-540 0 0,4 42 80 0 0,-3 1-1 0 0,-2 0 1 0 0,-3 0 0 0 0,-4 9-555 0 0,4-60 50 0 0,-1-1 1 0 0,0 1-1 0 0,-1-1 1 0 0,-1 1-1 0 0,0-1 0 0 0,-1 0 1 0 0,-1 0-1 0 0,0 0 1 0 0,-1-1-1 0 0,0 1 0 0 0,-1-1 1 0 0,0-1-1 0 0,-1 0 0 0 0,-3 3-50 0 0,11-14 19 0 0,0 0-1 0 0,0 0 1 0 0,-1-1-1 0 0,1 1 0 0 0,-1 0 1 0 0,1 0-1 0 0,0 0 1 0 0,-1-1-1 0 0,1 1 0 0 0,-1 0 1 0 0,0-1-1 0 0,1 1 0 0 0,-1 0 1 0 0,0-1-1 0 0,1 1 1 0 0,-1-1-1 0 0,0 1 0 0 0,0-1 1 0 0,1 1-1 0 0,-1-1 1 0 0,0 0-1 0 0,0 1 0 0 0,0-1 1 0 0,0 0-1 0 0,0 0 0 0 0,1 0 1 0 0,-1 1-1 0 0,0-1 1 0 0,0 0-1 0 0,0 0 0 0 0,0 0 1 0 0,0 0-1 0 0,0 0 0 0 0,0-1 1 0 0,1 1-1 0 0,-1 0 1 0 0,0 0-1 0 0,0-1 0 0 0,0 1 1 0 0,0 0-1 0 0,1-1 1 0 0,-1 1-1 0 0,0-1 0 0 0,0 1 1 0 0,1-1-1 0 0,-1 1 0 0 0,0-1 1 0 0,1 0-1 0 0,-1 1 1 0 0,0-1-1 0 0,1 0 0 0 0,-1 1 1 0 0,1-1-1 0 0,-1 0 0 0 0,1 0 1 0 0,0 0-1 0 0,-1 1 1 0 0,1-1-1 0 0,0 0 0 0 0,-1-1-18 0 0,2-20 16 0 0,0-1-1 0 0,1 0 1 0 0,1 1-1 0 0,2-1 1 0 0,0 1-1 0 0,1 0 1 0 0,1 0-1 0 0,1 1 1 0 0,1 0-1 0 0,1 1 1 0 0,6-9-16 0 0,-6 7 13 0 0,14-32 1 0 0,3 1 0 0 0,2 1-1 0 0,2 2 1 0 0,2 1-1 0 0,3 1 1 0 0,1 2 0 0 0,3 2-1 0 0,1 2 1 0 0,2 1-1 0 0,37-26-13 0 0,-69 59 2 0 0,-1-1-1 0 0,1 2 0 0 0,0-1 0 0 0,1 2 0 0 0,0-1 0 0 0,0 2 0 0 0,0 0 0 0 0,1 0 0 0 0,0 1 0 0 0,0 0 0 0 0,0 1 0 0 0,0 1 0 0 0,0 0 0 0 0,1 1 0 0 0,1 0-1 0 0,-12 2 4 0 0,-1-1 0 0 0,0 1-1 0 0,1 0 1 0 0,-1 0-1 0 0,0 0 1 0 0,1 0-1 0 0,-1 0 1 0 0,0 1-1 0 0,0-1 1 0 0,0 1-1 0 0,0-1 1 0 0,0 1-1 0 0,0 0 1 0 0,-1 0-1 0 0,1 0 1 0 0,-1 0-1 0 0,1 0 1 0 0,-1 0 0 0 0,0 0-1 0 0,1 0 1 0 0,-1 0-1 0 0,0 1 1 0 0,0-1-1 0 0,-1 0 1 0 0,1 1-1 0 0,-1-1 1 0 0,1 1-1 0 0,-1-1 1 0 0,1 2-4 0 0,0 78 128 0 0,-8-59-108 0 0,0 1 0 0 0,-2-2-1 0 0,0 1 1 0 0,-1-1 0 0 0,-2 0 0 0 0,0-1-1 0 0,-1-1 1 0 0,-1 0 0 0 0,-1 0 0 0 0,-1-2 0 0 0,-1 0-1 0 0,0-1 1 0 0,-1 0 0 0 0,-1-2 0 0 0,0 0-1 0 0,-1-1 1 0 0,-1-1 0 0 0,0-1 0 0 0,-1-1-1 0 0,0 0 1 0 0,-1-2 0 0 0,-8 2-20 0 0,-83 9-143 0 0,112-21 87 0 0,1 0-1 0 0,0 0 1 0 0,-1 0-1 0 0,1 0 0 0 0,0 0 1 0 0,0-1-1 0 0,-1 1 1 0 0,1 0-1 0 0,0-1 1 0 0,0 1-1 0 0,0-1 0 0 0,1 0 1 0 0,-1 1-1 0 0,0-1 1 0 0,1 0-1 0 0,-1 1 1 0 0,1-1-1 0 0,-1 0 0 0 0,1 1 1 0 0,0-1-1 0 0,0 0 1 0 0,0 0-1 0 0,0 0 1 0 0,0 1-1 0 0,0-1 1 0 0,0 0-1 0 0,0 0 0 0 0,1 1 1 0 0,-1-1-1 0 0,1 0 1 0 0,0 1-1 0 0,-1-1 1 0 0,1 0-1 0 0,0 1 0 0 0,0-1 1 0 0,0 1-1 0 0,0-1 1 0 0,0 1-1 0 0,0-1 1 0 0,0 1-1 0 0,2-1 57 0 0,37-51-2794 0 0,-9 22-4841 0 0,-18 19-3585 0 0</inkml:trace>
  <inkml:trace contextRef="#ctx0" brushRef="#br0" timeOffset="18701.797">4034 1723 8994 0 0,'0'0'1656'0'0,"0"0"-720"0"0,0 0-319 0 0,0 0 157 0 0,0 0 264 0 0,0 0 192 0 0,0 0 17 0 0,0 0-122 0 0,0 0-158 0 0,0 0-155 0 0,-35 25-116 0 0,-109 79-126 0 0,62-34 271 0 0,71-60-711 0 0,-1 1 13 0 0,0 0 0 0 0,0 1 1 0 0,1 0-1 0 0,1 1 1 0 0,0 0-1 0 0,1 1 0 0 0,0 0 1 0 0,-5 12-144 0 0,13-24 6 0 0,0-1 0 0 0,0 1 0 0 0,0 0 0 0 0,0 0 0 0 0,0 0 0 0 0,1 0 1 0 0,-1 0-1 0 0,1 1 0 0 0,-1-1 0 0 0,1 0 0 0 0,0 0 0 0 0,0 0 0 0 0,0 0 1 0 0,0 0-1 0 0,0 1 0 0 0,0-1 0 0 0,1 0 0 0 0,-1 0 0 0 0,1 0 0 0 0,0 0 1 0 0,-1 0-1 0 0,1 0 0 0 0,0 0 0 0 0,0 0 0 0 0,0 0 0 0 0,0 0 0 0 0,1-1 1 0 0,-1 1-1 0 0,0 0 0 0 0,1-1 0 0 0,-1 1 0 0 0,1-1 0 0 0,0 1 1 0 0,-1-1-1 0 0,1 0 0 0 0,0 0 0 0 0,0 0 0 0 0,0 0 0 0 0,0 0 0 0 0,0 0 1 0 0,0 0-1 0 0,0-1 0 0 0,0 1 0 0 0,0-1 0 0 0,0 1 0 0 0,1-1-6 0 0,13-1 88 0 0,0 0 0 0 0,0-1 0 0 0,0-1 0 0 0,-1-1 0 0 0,1 0 0 0 0,-1-1 0 0 0,1 0 0 0 0,-2-2 0 0 0,1 1 0 0 0,-1-2 0 0 0,0 0-1 0 0,0-1 1 0 0,7-6-88 0 0,10-4 52 0 0,131-107 112 0 0,-143 110-142 0 0,-2 0 0 0 0,0-1 0 0 0,-1-1 0 0 0,0 0 0 0 0,-2-1 0 0 0,0-1 0 0 0,5-10-22 0 0,-18 27 37 0 0,-26 42-66 0 0,17-27 21 0 0,1 1 1 0 0,0 0 0 0 0,1 1 0 0 0,0-1 0 0 0,1 1 0 0 0,1 0-1 0 0,1 1 1 0 0,0-1 0 0 0,0 1 0 0 0,1 0 0 0 0,1-1-1 0 0,1 1 1 0 0,1 14 7 0 0,-1-26-3 0 0,1 1 0 0 0,-1-1 0 0 0,1 0 0 0 0,0 0 0 0 0,0 0 0 0 0,0 0 1 0 0,1 0-1 0 0,-1 0 0 0 0,1 0 0 0 0,0 0 0 0 0,-1 0 0 0 0,1-1 0 0 0,0 1 0 0 0,1-1 0 0 0,-1 1 0 0 0,0-1 0 0 0,1 0 0 0 0,-1 0 0 0 0,1 0 0 0 0,0 0 0 0 0,-1-1 0 0 0,1 1 0 0 0,0-1 0 0 0,0 1 0 0 0,0-1 0 0 0,0 0 0 0 0,1 0 0 0 0,-1 0 0 0 0,0-1 0 0 0,0 1 0 0 0,0-1 0 0 0,1 0 1 0 0,-1 0 2 0 0,111-10 101 0 0,-80-4-33 0 0,-1-1-1 0 0,0-2 1 0 0,-1-1 0 0 0,-1-1-1 0 0,0-2 1 0 0,-2-1-1 0 0,-1-2 1 0 0,0 0 0 0 0,-2-2-1 0 0,-1-1 1 0 0,-1-1-1 0 0,-2-1 1 0 0,0-1 0 0 0,-2-1-1 0 0,-2-1 1 0 0,11-23-68 0 0,-17 33 8 0 0,7-9 2 0 0,0-1 0 0 0,-2-1 0 0 0,-2 0 0 0 0,-1-1 0 0 0,-2-1 0 0 0,-1 0 0 0 0,-1 0 0 0 0,-3-1 0 0 0,0-1 0 0 0,-1-18-10 0 0,-6 44 4 0 0,1 9 5 0 0,0-1 1 0 0,-1 1 0 0 0,1 0-1 0 0,-1 0 1 0 0,1-1-1 0 0,-1 1 1 0 0,0 0-1 0 0,0-1 1 0 0,0 1-1 0 0,0 0 1 0 0,-1-1 0 0 0,1 1-1 0 0,0 0 1 0 0,-1-1-1 0 0,0 1 1 0 0,0 0-1 0 0,1 0 1 0 0,-1 0-1 0 0,0 0 1 0 0,-1 0 0 0 0,1 0-1 0 0,0 0 1 0 0,-1 0-1 0 0,1 0 1 0 0,-1 0-1 0 0,1 1 1 0 0,-1-1-1 0 0,0 1 1 0 0,0-1 0 0 0,1 1-1 0 0,-1 0 1 0 0,0-1-1 0 0,0 1 1 0 0,-1 0-1 0 0,1 0 1 0 0,-1 0-10 0 0,-1 2 2 0 0,1-1 0 0 0,0 1 0 0 0,-1 0 1 0 0,1 0-1 0 0,0 0 0 0 0,0 1 0 0 0,0-1 0 0 0,0 1 0 0 0,0-1 0 0 0,0 1 1 0 0,0 0-1 0 0,0 0 0 0 0,1 1 0 0 0,-1-1 0 0 0,1 1 0 0 0,0-1 1 0 0,-1 1-1 0 0,1-1 0 0 0,0 1 0 0 0,1 0 0 0 0,-1 0 0 0 0,0 0 1 0 0,1 0-1 0 0,0 1 0 0 0,-1 2-2 0 0,-22 87 5 0 0,22-38 72 0 0,3-1 0 0 0,2 1 1 0 0,2-1-1 0 0,3 0 0 0 0,2 0 0 0 0,2-1 1 0 0,8 16-78 0 0,22 114 289 0 0,-24 45-89 0 0,-28-236-1040 0 0,-19-43-2782 0 0,15 25-596 0 0,0 1-4816 0 0,8 12-372 0 0</inkml:trace>
  <inkml:trace contextRef="#ctx0" brushRef="#br0" timeOffset="18937.985">4452 1518 9218 0 0,'0'0'1072'0'0,"0"0"-424"0"0,0 0-77 0 0,0 0 287 0 0,0 0 330 0 0,0 0 188 0 0,0 0 8 0 0,0 0-123 0 0,0 0-162 0 0,0 0-152 0 0,0 0-138 0 0,35 5-130 0 0,115 15-134 0 0,-34-25 197 0 0,-11-19-943 0 0,-1-4 1 0 0,41-20 200 0 0,-128 43-293 0 0,6-6-1720 0 0,-9 3-4954 0 0,-7 4-4076 0 0</inkml:trace>
  <inkml:trace contextRef="#ctx0" brushRef="#br0" timeOffset="19385.987">5344 1145 5937 0 0,'0'0'3777'0'0,"0"0"-1423"0"0,0 0-795 0 0,0 0-208 0 0,0 0-27 0 0,0 0 7 0 0,0 0-41 0 0,0 0-183 0 0,0 0-250 0 0,0 0-175 0 0,0 0-74 0 0,0 0 9 0 0,0 0 15 0 0,2 7-42 0 0,3 32 41 0 0,-1 0-1 0 0,-2 0 1 0 0,-2 0 0 0 0,-1 0-1 0 0,-6 35-630 0 0,1-7 110 0 0,-9 221 121 0 0,14-256-217 0 0,-1-26-12 0 0,1 0 1 0 0,0 1-1 0 0,1-1 0 0 0,-1 0 1 0 0,1 1-1 0 0,0-1 0 0 0,1 0 1 0 0,-1 1-1 0 0,1-1 0 0 0,1 0 1 0 0,-1 1-1 0 0,1-1 0 0 0,0 0 1 0 0,0 0-1 0 0,1-1 0 0 0,0 1 1 0 0,0 0-1 0 0,0-1 0 0 0,1 0 1 0 0,-1 1-1 0 0,1-1 0 0 0,2 0-2 0 0,-1-4 22 0 0,0 0-1 0 0,0 0 0 0 0,0-1 1 0 0,1 0-1 0 0,-1 0 0 0 0,0 0 1 0 0,0-1-1 0 0,0 0 0 0 0,0 0 1 0 0,1 0-1 0 0,-1-1 0 0 0,-1 1 1 0 0,1-1-1 0 0,0 0 1 0 0,0-1-1 0 0,-1 1 0 0 0,1-1 1 0 0,-1 0-1 0 0,0 0 0 0 0,0 0 1 0 0,3-3-22 0 0,3-1 21 0 0,202-120 236 0 0,-211 126-256 0 0,0 0 0 0 0,0 0-1 0 0,0 0 1 0 0,1 0 0 0 0,-1 0 0 0 0,0 1-1 0 0,0-1 1 0 0,0 0 0 0 0,1 1 0 0 0,-1-1 0 0 0,0 1-1 0 0,1-1 1 0 0,-1 1 0 0 0,1-1 0 0 0,-1 1-1 0 0,0 0 1 0 0,1 0 0 0 0,-1 0 0 0 0,1 0 0 0 0,-1 0-1 0 0,1 0 1 0 0,-1 0 0 0 0,1 0 0 0 0,-1 0-1 0 0,0 1 1 0 0,1-1 0 0 0,-1 1 0 0 0,0-1 0 0 0,1 1-1 0 0,-1-1 1 0 0,0 1 0 0 0,1 0 0 0 0,-1 0-1 0 0,0 0 1 0 0,0 0 0 0 0,0-1 0 0 0,0 1 0 0 0,0 1-1 0 0,0-1 1 0 0,0 0 0 0 0,0 0 0 0 0,0 0-1 0 0,-1 0 1 0 0,1 1 0 0 0,0-1 0 0 0,-1 0-1 0 0,1 1 1 0 0,-1-1 0 0 0,1 0 0 0 0,-1 1 0 0 0,0-1-1 0 0,1 1 1 0 0,-1-1 0 0 0,0 1 0 0 0,0 0-1 0 0,4 206-8 0 0,9-203-1920 0 0,2-10-4118 0 0,-12-1-1601 0 0,-1 5-4573 0 0</inkml:trace>
  <inkml:trace contextRef="#ctx0" brushRef="#br0" timeOffset="20607.988">6076 2100 7170 0 0,'0'0'2481'0'0,"0"0"-504"0"0,0 0-246 0 0,0 0-59 0 0,0 0-62 0 0,0 0-80 0 0,0 0-150 0 0,0 0-212 0 0,0 0-200 0 0,0 0-101 0 0,0 0-60 0 0,0 0-34 0 0,0 0-40 0 0,7-8 1771 0 0,-30 66-1470 0 0,23-58-1038 0 0,19 3-18 0 0,-12-6 53 0 0,1 0 0 0 0,-1 0 0 0 0,0-1 0 0 0,0-1 0 0 0,0 1 0 0 0,-1-1-1 0 0,0 0 1 0 0,0 0 0 0 0,0-1 0 0 0,0 0 0 0 0,-1 0 0 0 0,0 0 0 0 0,0-1-1 0 0,2-4-30 0 0,-44 26 245 0 0,5 7-183 0 0,30-21-116 0 0,2-1 20 0 0,0 0 9 0 0,0 0-14 0 0,0 0-37 0 0,0 0-47 0 0,2-16-4879 0 0,1 9-2837 0 0,-3 3-5126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6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147 563 1360 0 0,'0'0'1722'0'0,"0"0"-18"0"0,0 0 195 0 0,0 0 241 0 0,0 0 111 0 0,0 0-134 0 0,0 0-344 0 0,0 0-361 0 0,0 0-293 0 0,0 0-213 0 0,0 0-166 0 0,0 0-164 0 0,0 0-123 0 0,-7 2-57 0 0,-64 54 954 0 0,63-45-1279 0 0,0 1-1 0 0,0 1 1 0 0,1-1-1 0 0,1 1 1 0 0,0 0-1 0 0,1 1 1 0 0,0-1-1 0 0,1 1 1 0 0,0 0-1 0 0,1 0 1 0 0,1 0-1 0 0,1 1 1 0 0,0-1-1 0 0,0 0 1 0 0,1 1-1 0 0,1 1-70 0 0,1-11 54 0 0,0 0-1 0 0,0 0 1 0 0,1-1 0 0 0,-1 1-1 0 0,1-1 1 0 0,0 1-1 0 0,0-1 1 0 0,0 0 0 0 0,1 0-1 0 0,-1 0 1 0 0,1 0 0 0 0,0-1-1 0 0,0 0 1 0 0,0 0-1 0 0,1 0 1 0 0,-1 0 0 0 0,1 0-1 0 0,0-1 1 0 0,-1 0-1 0 0,1 0 1 0 0,0 0 0 0 0,0-1-1 0 0,0 0 1 0 0,1 0-1 0 0,-1 0 1 0 0,0 0 0 0 0,0-1-1 0 0,1 0 1 0 0,-1 0-1 0 0,0 0 1 0 0,0-1 0 0 0,1 0-1 0 0,-1 0 1 0 0,0 0-1 0 0,0-1 1 0 0,0 1 0 0 0,0-1-1 0 0,0 0 1 0 0,-1-1-1 0 0,1 1 1 0 0,0-1-54 0 0,13-10 118 0 0,0-1 0 0 0,-1-1-1 0 0,-1 0 1 0 0,0-2 0 0 0,-1 1 0 0 0,-1-2 0 0 0,-1 0-1 0 0,0 0 1 0 0,-1-2 0 0 0,-1 1 0 0 0,-1-1 0 0 0,-1-1 0 0 0,-1 0-1 0 0,-1 0 1 0 0,0 0 0 0 0,-2-1 0 0 0,0 0 0 0 0,-1-1-118 0 0,2-9 2 0 0,-1-1 1 0 0,-1 1 0 0 0,-2-1 0 0 0,-1 0 0 0 0,-2 0 0 0 0,-1 1 0 0 0,-2-1 0 0 0,-1 0 0 0 0,-1-1-3 0 0,-53-161-159 0 0,58 192 152 0 0,0 1-1 0 0,0-1 0 0 0,0 1 0 0 0,-1 0 1 0 0,1 0-1 0 0,-1 0 0 0 0,1 0 0 0 0,-1 0 0 0 0,0 0 1 0 0,0 0-1 0 0,0 0 0 0 0,0 1 0 0 0,0-1 1 0 0,0 1-1 0 0,0-1 0 0 0,-1 1 0 0 0,1 0 0 0 0,0 0 1 0 0,-1 0-1 0 0,1 0 0 0 0,-1 0 0 0 0,1 1 0 0 0,-1-1 1 0 0,1 1-1 0 0,-1-1 0 0 0,0 1 0 0 0,1 0 1 0 0,-1 0-1 0 0,0 0 0 0 0,1 1 0 0 0,-1-1 0 0 0,1 1 1 0 0,-1-1-1 0 0,1 1 0 0 0,-1 0 0 0 0,1 0 0 0 0,-1 0 1 0 0,1 0-1 0 0,0 0 0 0 0,0 1 0 0 0,-1-1 1 0 0,1 1-1 0 0,0-1 0 0 0,0 1 0 0 0,0 0 0 0 0,1 0 1 0 0,-1 0-1 0 0,0 0 0 0 0,-1 2 8 0 0,-7 16 1 0 0,0 1-1 0 0,2 0 1 0 0,0 0-1 0 0,2 1 1 0 0,0 0-1 0 0,1 0 1 0 0,2 0-1 0 0,0 1 1 0 0,1-1-1 0 0,1 1 1 0 0,1-1-1 0 0,1 1 1 0 0,4 20-1 0 0,-1-9 19 0 0,2 0 0 0 0,1-1 0 0 0,2 0-1 0 0,1 0 1 0 0,10 22-19 0 0,-5-23 11 0 0,1 0-1 0 0,1-1 1 0 0,2-1-1 0 0,0-1 1 0 0,3 0-1 0 0,3 1-10 0 0,-20-22-23 0 0,0 0-1 0 0,1-1 1 0 0,0 0 0 0 0,0 0-1 0 0,0 0 1 0 0,1-1-1 0 0,0 0 1 0 0,1-1 0 0 0,-1 1-1 0 0,1-1 1 0 0,0-1 0 0 0,0 1-1 0 0,0-1 1 0 0,1-1-1 0 0,0 0 1 0 0,0 0 0 0 0,-1 0-1 0 0,1-1 1 0 0,2-1 23 0 0,-8-1-248 0 0,1 0 1 0 0,0 0-1 0 0,-1-1 0 0 0,1 1 0 0 0,-1-1 1 0 0,1 0-1 0 0,-1 0 0 0 0,1-1 1 0 0,-1 1-1 0 0,0 0 0 0 0,0-1 0 0 0,1 0 1 0 0,-1 0-1 0 0,0 0 0 0 0,-1 0 1 0 0,1-1-1 0 0,0 1 0 0 0,-1-1 0 0 0,1 1 1 0 0,-1-1-1 0 0,0 0 0 0 0,0 0 0 0 0,0 0 1 0 0,1-3 247 0 0,3-2-1538 0 0,7-11-5887 0 0,-7 8-3638 0 0</inkml:trace>
  <inkml:trace contextRef="#ctx0" brushRef="#br0" timeOffset="600.112">690 582 4769 0 0,'0'0'3307'0'0,"0"0"-1153"0"0,0 0-465 0 0,0 0-114 0 0,0 0-118 0 0,0 0-134 0 0,0 0-193 0 0,0 0-225 0 0,0 0-181 0 0,0 0-115 0 0,0 0-71 0 0,0 0-47 0 0,0 0-33 0 0,0 28-25 0 0,0 87-18 0 0,12-75 206 0 0,-8-38-447 0 0,2 1-65 0 0,-1 0 1 0 0,1 0 0 0 0,-1-1-1 0 0,1 1 1 0 0,0-2 0 0 0,0 1-1 0 0,0 0 1 0 0,0-1 0 0 0,0 0-1 0 0,1-1 1 0 0,-1 0 0 0 0,0 1-1 0 0,0-2 1 0 0,0 1 0 0 0,1-1-1 0 0,-1 0 1 0 0,0 0 0 0 0,0-1-1 0 0,0 0 1 0 0,0 0 0 0 0,-1 0-1 0 0,1-1 1 0 0,-1 1 0 0 0,1-1-1 0 0,-1-1 1 0 0,0 1-1 0 0,0-1 1 0 0,0 0 0 0 0,0 0-1 0 0,-1 0 1 0 0,0-1 0 0 0,0 0-1 0 0,0 1 1 0 0,0-2 0 0 0,-1 1-1 0 0,0 0 1 0 0,0-1 0 0 0,0 1-1 0 0,0-2-109 0 0,47-78 338 0 0,-5-6-123 0 0,-27 183-65 0 0,4-15-148 0 0,15 52 108 0 0,-6 1-1 0 0,3 53-109 0 0,-29-141 21 0 0,-1 0 0 0 0,-2 0 1 0 0,-2 0-1 0 0,-2 0 0 0 0,-2 0 0 0 0,-1 0 1 0 0,-3-1-1 0 0,-1 0 0 0 0,-11 30-21 0 0,17-63 4 0 0,-1 12 18 0 0,-2-1 0 0 0,0 0 1 0 0,-1-1-1 0 0,-1 1 0 0 0,0-1 0 0 0,-2-1 1 0 0,0 1-1 0 0,-1-2 0 0 0,0 1 1 0 0,-2-2-1 0 0,0 0 0 0 0,0 0 1 0 0,-1-1-1 0 0,-1-1 0 0 0,-1 0 0 0 0,-3 1-22 0 0,15-11 13 0 0,1-1-1 0 0,-1 0 0 0 0,0 0 0 0 0,1-1 1 0 0,-1 1-1 0 0,0-1 0 0 0,0 0 0 0 0,0 0 1 0 0,0 0-1 0 0,-1 0 0 0 0,1-1 0 0 0,0 0 1 0 0,0 0-1 0 0,0 0 0 0 0,0 0 0 0 0,0-1 1 0 0,-1 1-1 0 0,1-1 0 0 0,0 0 0 0 0,0 0 1 0 0,0-1-1 0 0,0 1 0 0 0,1-1 0 0 0,-1 0 1 0 0,0 0-1 0 0,1 0 0 0 0,-1 0 0 0 0,1-1 1 0 0,0 1-1 0 0,0-1 0 0 0,0 0 0 0 0,0 0-11 0 0,-5-13 4 0 0,2 1 1 0 0,0-1 0 0 0,0 0 0 0 0,2-1 0 0 0,0 1 0 0 0,1-1-1 0 0,0 0 1 0 0,2 0 0 0 0,0 1 0 0 0,1-1 0 0 0,0 0 0 0 0,2 0 0 0 0,0-2-6 0 0,-1-39-2 0 0,-1 12-22 0 0,3 0 0 0 0,1-1-1 0 0,2 1 1 0 0,2 1 0 0 0,2-1-1 0 0,3 1 1 0 0,1 1-1 0 0,2 1 1 0 0,2 0 0 0 0,1 1-1 0 0,3 1 1 0 0,19-27 24 0 0,9 7-1450 0 0,-27 37-6183 0 0,-15 19-4788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5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25 2513 0 0,'0'0'2173'0'0,"0"0"-518"0"0,0 0-230 0 0,0 0 28 0 0,0 0 202 0 0,0 0 170 0 0,0 0-2 0 0,0 0-182 0 0,0 0-274 0 0,0 0-284 0 0,0 0-233 0 0,1-5-181 0 0,0 2-944 0 0,1-13 1872 0 0,0 26 35 0 0,-21 333 458 0 0,4-154-1446 0 0,-26 121-644 0 0,25-164 66 0 0,45-174 88 0 0,22-24 41 0 0,-14 11-173 0 0,2 2 1 0 0,1 1-1 0 0,2 2 0 0 0,2 2 0 0 0,1 2 0 0 0,2 1 0 0 0,26-10-22 0 0,-66 37-3 0 0,1 1 0 0 0,-1 0 0 0 0,1 0 0 0 0,0 1 0 0 0,0 0 0 0 0,0 1 0 0 0,0 0 1 0 0,0 0-1 0 0,0 0 0 0 0,1 1 0 0 0,-1 1 0 0 0,1-1 3 0 0,-5 3 1 0 0,-1 0 1 0 0,0 0-1 0 0,0 1 0 0 0,0-1 1 0 0,-1 1-1 0 0,1-1 0 0 0,-1 1 1 0 0,0 0-1 0 0,0 0 0 0 0,0 0 1 0 0,-1 0-1 0 0,1 0 0 0 0,-1 0 1 0 0,0 0-1 0 0,0 0 0 0 0,0 1 1 0 0,-1-1-1 0 0,1 0 0 0 0,-1 1 1 0 0,0-1-1 0 0,-1 0 0 0 0,1 1 1 0 0,-1-1-1 0 0,0 0 0 0 0,0 1 1 0 0,0 0-2 0 0,-3 7 30 0 0,-1 0 1 0 0,-1 0 0 0 0,0 0-1 0 0,0-1 1 0 0,-1 0 0 0 0,-1 0-1 0 0,1-1 1 0 0,-2 0 0 0 0,0 0-1 0 0,0 0 1 0 0,0-2 0 0 0,-1 1-1 0 0,-4 2-30 0 0,-8 9 8 0 0,-1-1-1 0 0,0-1 0 0 0,-2-1 0 0 0,0-2 0 0 0,0 0 0 0 0,-2-1 0 0 0,1-2 0 0 0,-2 0 0 0 0,-5 0-7 0 0,-6-11-460 0 0,41-29-3846 0 0,15 11-395 0 0,-7 8-928 0 0,-1-2-5959 0 0</inkml:trace>
  <inkml:trace contextRef="#ctx0" brushRef="#br0" timeOffset="299.534">962 618 11026 0 0,'0'0'2978'0'0,"0"0"-1239"0"0,0 0-552 0 0,0 0-140 0 0,0 0-75 0 0,-24 32-94 0 0,-70 101-154 0 0,67-66 43 0 0,28-60-636 0 0,1-1-56 0 0,1-1 0 0 0,0 1 1 0 0,0-1-1 0 0,0 0 0 0 0,1 0 1 0 0,0 0-1 0 0,0-1 0 0 0,0 1 1 0 0,0-1-1 0 0,1 0 0 0 0,0 0 1 0 0,-1 0-1 0 0,1-1 0 0 0,1 0 1 0 0,-1 0-1 0 0,0 0 0 0 0,1 0 0 0 0,0-1 1 0 0,-1 0-1 0 0,1 0 0 0 0,0-1 1 0 0,0 0-1 0 0,0 0 0 0 0,0 0 1 0 0,0-1-1 0 0,0 1 0 0 0,0-1 1 0 0,1-1-1 0 0,-1 1 0 0 0,0-1 1 0 0,1-1-76 0 0,4 1 100 0 0,0 0 0 0 0,-1-1 0 0 0,1-1 1 0 0,0 0-1 0 0,-1 0 0 0 0,1-1 0 0 0,-1 0 0 0 0,0-1 1 0 0,0 0-1 0 0,-1-1 0 0 0,0 0 0 0 0,0-1 0 0 0,0 1 1 0 0,0-2-1 0 0,-1 1 0 0 0,-1-1 0 0 0,1 0 0 0 0,-1-1 1 0 0,-1 0-1 0 0,1 0 0 0 0,-1 0 0 0 0,-1-1 0 0 0,0 0 1 0 0,0 0-1 0 0,-1 0 0 0 0,-1 0 0 0 0,1-1 0 0 0,-2 0 1 0 0,1 0-1 0 0,-1-6-100 0 0,-3 11-42 0 0,0 0 0 0 0,-1 0 0 0 0,0 1 1 0 0,0-1-1 0 0,0 0 0 0 0,-1 1 1 0 0,0 0-1 0 0,0 0 0 0 0,0-1 0 0 0,-1 2 1 0 0,0-1-1 0 0,1 0 0 0 0,-2 1 0 0 0,1 0 1 0 0,0 0-1 0 0,-1 0 0 0 0,0 0 0 0 0,0 1 1 0 0,0 0-1 0 0,0 0 0 0 0,-1 0 0 0 0,1 1 1 0 0,-1 0-1 0 0,0 0 0 0 0,1 0 0 0 0,-1 0 1 0 0,0 1-1 0 0,0 0 0 0 0,0 0 0 0 0,-4 1 42 0 0,10 0-101 0 0,-35 4-2647 0 0,17 11-7065 0 0,14-7-2014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86 3257 0 0,'0'0'2096'0'0,"0"0"1"0"0,0 0 16 0 0,0 0 67 0 0,0 0-35 0 0,0 0-190 0 0,0 0-286 0 0,0 0-334 0 0,0 0-279 0 0,0 0-233 0 0,0 0-214 0 0,-5-4-133 0 0,-13-8-66 0 0,-6 39 1013 0 0,18-13 482 0 0,22-36-342 0 0,32-66-138 0 0,-53 136-6605 0 0,3-37 491 0 0,0 0-3301 0 0,0 0-2688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88 11330 0 0,'0'0'2049'0'0,"0"0"-342"0"0,0 0-149 0 0,0 0 18 0 0,0 0-109 0 0,0 0-176 0 0,0 0-206 0 0,0 0-211 0 0,0 0-171 0 0,0 0-124 0 0,0 0-82 0 0,0 0-86 0 0,0 0-53 0 0,-3-7-47 0 0,-8-21-55 0 0,-3 52 496 0 0,55-101 926 0 0,-102 118-1099 0 0,58-40-586 0 0,2-1 6 0 0,1 0 22 0 0,0 0-5 0 0,0 0 4 0 0,0 0-26 0 0,0 0-4 0 0,0 0 1 0 0,0 0-7 0 0,0 4-5467 0 0,0 0 424 0 0,0-1-6867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2224 0 0,'0'0'2133'0'0,"0"0"-82"0"0,0 0-19 0 0,0 0 30 0 0,0 0 1 0 0,0 0-120 0 0,0 0-232 0 0,0 0-313 0 0,0 0-284 0 0,0 0-171 0 0,0 0-109 0 0,0 0-53 0 0,0 0-23 0 0,2-4 2346 0 0,-3-9-2808 0 0,1 1 0 0 0,1-1 1 0 0,0 0-1 0 0,1 1 0 0 0,0-1 0 0 0,1 1 1 0 0,0 0-1 0 0,1 0 0 0 0,0 0 1 0 0,1 0-1 0 0,0 0 0 0 0,5-5-296 0 0,9-16 46 0 0,1 1 1 0 0,2 1-1 0 0,1 1 1 0 0,1 1-1 0 0,2 1 0 0 0,1 2 1 0 0,1 0-1 0 0,4-1-46 0 0,27 8 55 0 0,-41 50-23 0 0,-15-16-27 0 0,1 0 1 0 0,-2 0 0 0 0,0 0 0 0 0,0 0-1 0 0,-2 0 1 0 0,0 0 0 0 0,0 0 0 0 0,-2 2-6 0 0,1 26 38 0 0,8-8 11 0 0,15-62-4 0 0,130-138-66 0 0,-118 131-7 0 0,-26 24 32 0 0,1 1 1 0 0,0 0-1 0 0,0 1 0 0 0,1-1 0 0 0,0 2 1 0 0,0 0-1 0 0,1 0 0 0 0,0 1 0 0 0,0 0 1 0 0,5-1-5 0 0,-15 7-3 0 0,0 0 0 0 0,0 0 0 0 0,0 0 1 0 0,0 0-1 0 0,1 0 0 0 0,-1 0 0 0 0,0 1 1 0 0,0-1-1 0 0,0 0 0 0 0,0 1 0 0 0,0-1 1 0 0,0 0-1 0 0,0 1 0 0 0,0 0 0 0 0,0-1 1 0 0,0 1-1 0 0,0 0 0 0 0,-1-1 0 0 0,1 1 1 0 0,0 0-1 0 0,0 0 0 0 0,0 0 0 0 0,-1-1 1 0 0,1 1-1 0 0,-1 0 0 0 0,1 0 0 0 0,-1 0 1 0 0,1 0-1 0 0,-1 0 0 0 0,1 0 0 0 0,-1 0 1 0 0,0 1-1 0 0,1-1 0 0 0,-1 0 0 0 0,0 0 1 0 0,0 0-1 0 0,0 0 0 0 0,0 0 0 0 0,0 0 1 0 0,0 1 2 0 0,3 54 103 0 0,-3-50-122 0 0,0 183-817 0 0,0-189 336 0 0,0 0-200 0 0,0 0-267 0 0,3 0-1849 0 0,2 0-849 0 0,-2 0-1846 0 0,0 0-6083 0 0</inkml:trace>
  <inkml:trace contextRef="#ctx0" brushRef="#br0" timeOffset="787.583">1233 39 8554 0 0,'0'0'3909'0'0,"0"0"-1606"0"0,0 0-739 0 0,0 0-162 0 0,0 0-70 0 0,0 0-104 0 0,0 0-110 0 0,0 0-139 0 0,0 0-111 0 0,0 0-117 0 0,0 0-127 0 0,0 0-127 0 0,-17 4-107 0 0,-52 15-57 0 0,57-15-165 0 0,1 0 1 0 0,0 0-1 0 0,0 1 0 0 0,0 1 1 0 0,0 0-1 0 0,1 0 0 0 0,0 1 0 0 0,1 0 1 0 0,-10 9-169 0 0,8-7 79 0 0,-80 86 321 0 0,87-89-399 0 0,1 0 0 0 0,-1 0 0 0 0,2 0 0 0 0,-1 0-1 0 0,1 0 1 0 0,0 1 0 0 0,0-1 0 0 0,0 1 0 0 0,1-1 0 0 0,0 1 0 0 0,0 0 0 0 0,1 0 0 0 0,0-1-1 0 0,0 1 1 0 0,1 0-1 0 0,-1-6 3 0 0,0 1 1 0 0,1-1-1 0 0,-1 0 0 0 0,1 0 0 0 0,-1 0 0 0 0,1 0 1 0 0,-1 1-1 0 0,1-1 0 0 0,0 0 0 0 0,-1 0 0 0 0,1 0 0 0 0,0 0 1 0 0,0 0-1 0 0,0-1 0 0 0,0 1 0 0 0,0 0 0 0 0,0 0 1 0 0,0 0-1 0 0,0-1 0 0 0,0 1 0 0 0,0-1 0 0 0,0 1 1 0 0,0-1-1 0 0,1 1 0 0 0,-1-1 0 0 0,0 1 0 0 0,0-1 0 0 0,1 0 1 0 0,-1 0-1 0 0,0 0 0 0 0,0 0 0 0 0,1 0 0 0 0,-1 0 1 0 0,0 0-1 0 0,0 0 0 0 0,1 0 0 0 0,-1-1 0 0 0,0 1 0 0 0,0 0 1 0 0,1-1-4 0 0,48-20 179 0 0,21-37 238 0 0,-2-3 0 0 0,39-46-417 0 0,-107 105 3 0 0,0 0 1 0 0,0 0-1 0 0,0 0 1 0 0,0 0-1 0 0,0 1 1 0 0,0-1-1 0 0,1 0 1 0 0,-1 1-1 0 0,1-1 1 0 0,-1 1-1 0 0,1 0 1 0 0,0-1-1 0 0,0 1 1 0 0,-1 0-1 0 0,1 0 1 0 0,0 0-1 0 0,0 0 1 0 0,0 0-1 0 0,0 1 1 0 0,0-1-1 0 0,0 1 1 0 0,0-1-1 0 0,1 1 1 0 0,-1 0-1 0 0,0-1 1 0 0,0 1-1 0 0,0 0 1 0 0,0 1-1 0 0,0-1 1 0 0,0 0 0 0 0,1 0-1 0 0,-1 1 1 0 0,0 0-1 0 0,0-1 1 0 0,0 1-1 0 0,0 0 1 0 0,0 0-1 0 0,-1 0 1 0 0,1 0-1 0 0,0 0 1 0 0,0 0-1 0 0,-1 1 1 0 0,1-1-1 0 0,0 1-3 0 0,53 165 23 0 0,-46-130-6 0 0,-2 1 1 0 0,-2 0 0 0 0,-1 1-1 0 0,-2-1 1 0 0,-2 1-1 0 0,-2 5-17 0 0,-1-18 7 0 0,-1 0-1 0 0,-2-1 0 0 0,-1 1 0 0 0,0-1 1 0 0,-2 0-1 0 0,-1-1 0 0 0,-2 1-6 0 0,-1 6 30 0 0,-1 0 0 0 0,-2-2 0 0 0,-1 0 0 0 0,-2 0 0 0 0,0-2 0 0 0,-2-1-1 0 0,-1 0 1 0 0,-1-1 0 0 0,0-2 0 0 0,-20 14-30 0 0,33-27 5 0 0,-1 0 1 0 0,0-1-1 0 0,-1 0 1 0 0,1-1-1 0 0,-2 0 1 0 0,1-1-1 0 0,-1-1 0 0 0,0 0 1 0 0,-1 0-1 0 0,1-2 1 0 0,-1 1-1 0 0,0-2 0 0 0,0 0 1 0 0,-1 0-1 0 0,1-2 1 0 0,-6 1-6 0 0,17-5-1 0 0,-1 1 1 0 0,1-1 0 0 0,0 0-1 0 0,0 0 1 0 0,1 0 0 0 0,-1 0-1 0 0,0-1 1 0 0,1 1 0 0 0,0-1-1 0 0,0 1 1 0 0,0-1 0 0 0,0 0-1 0 0,1 0 1 0 0,-1 0 0 0 0,1 0 0 0 0,0 0-1 0 0,0 0 1 0 0,1 0 0 0 0,-1 0-1 0 0,1 0 1 0 0,0 0 0 0 0,0 0-1 0 0,0-1 1 0 0,1 1 0 0 0,-1 0-1 0 0,1 0 1 0 0,0 0 0 0 0,0 0-1 0 0,0 0 1 0 0,3-11-1 0 0,1 1 0 0 0,0 1 0 0 0,1-1 0 0 0,0 1 0 0 0,1 0 0 0 0,1 0 0 0 0,0 0 0 0 0,1 1 0 0 0,0 1 0 0 0,7-8 1 0 0,9-10 1 0 0,1 2 1 0 0,2 0-1 0 0,0 2 1 0 0,2 1-1 0 0,0 2 0 0 0,2 0 1 0 0,0 2-1 0 0,1 2 1 0 0,1 1-1 0 0,1 1-1 0 0,72 5-26 0 0,-77 31 60 0 0,-1 0-1902 0 0,-8-19-7171 0 0,-16-4-3271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2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3759 204 0 0 0,'0'0'1504'0'0,"0"0"509"0"0,0 0 359 0 0,0 0 21 0 0,0 0-345 0 0,0 0-405 0 0,0 0-419 0 0,-1-4-290 0 0,1 3-874 0 0,0 0-1 0 0,0 1 1 0 0,0-1 0 0 0,0 0 0 0 0,0 0-1 0 0,0 1 1 0 0,0-1 0 0 0,0 0 0 0 0,0 0-1 0 0,0 1 1 0 0,0-1 0 0 0,1 0-1 0 0,-1 0 1 0 0,0 1 0 0 0,0-1 0 0 0,1 0-1 0 0,-1 1 1 0 0,0-1 0 0 0,1 0-1 0 0,-1 1 1 0 0,1-1 0 0 0,-1 1 0 0 0,1-1-1 0 0,-1 1 1 0 0,1-1 0 0 0,0 1 0 0 0,-1-1-1 0 0,1 1 1 0 0,-1-1 0 0 0,1 1-1 0 0,0 0 1 0 0,-1-1 0 0 0,1 1 0 0 0,0 0-1 0 0,0 0 1 0 0,-1-1 0 0 0,1 1-1 0 0,0 0 1 0 0,0 0 0 0 0,-1 0 0 0 0,1 0-1 0 0,0 0 1 0 0,0 0 0 0 0,-1 0-1 0 0,1 0 1 0 0,0 0 0 0 0,0 1 0 0 0,-1-1-1 0 0,1 0-59 0 0,17-2 561 0 0,274-85 3983 0 0,-147 39-3762 0 0,-33 6 24 0 0,-123 74 551 0 0,-32 85-1033 0 0,5 2 1 0 0,-8 59-325 0 0,-124 434 742 0 0,101-361-509 0 0,57-216-216 0 0,12-35-7 0 0,-1 0-179 0 0,-1 0 1 0 0,1 0 0 0 0,-1-1-1 0 0,1 1 1 0 0,0 0 0 0 0,-1-1-1 0 0,1 1 1 0 0,0-1 0 0 0,-1 1-1 0 0,1-1 1 0 0,0 0 0 0 0,0 0-1 0 0,0 1 1 0 0,-1-1-1 0 0,1 0 1 0 0,0 0 0 0 0,0 0-1 0 0,0 0 1 0 0,0 0 0 0 0,1-1-1 0 0,-1 1 1 0 0,0 0 0 0 0,0 0-1 0 0,1-1 1 0 0,-1 1 0 0 0,1 0-1 0 0,-1-1 1 0 0,1 1 0 0 0,-1 0-1 0 0,1-1 1 0 0,0 1 0 0 0,0-1 168 0 0,-4-30-8760 0 0,3 26 5546 0 0,1-3-6183 0 0</inkml:trace>
  <inkml:trace contextRef="#ctx0" brushRef="#br0" timeOffset="238.646">3720 789 6561 0 0,'0'0'2389'0'0,"0"0"-558"0"0,0 0-632 0 0,0 0-182 0 0,0 0 161 0 0,0 0 234 0 0,0 0 142 0 0,0 0-2 0 0,0 0-163 0 0,0 0-232 0 0,0 0-189 0 0,41-2-167 0 0,129-9-131 0 0,156-33 1483 0 0,-100 17-1992 0 0,-226 27-468 0 0,0 0-193 0 0,-17 11-4442 0 0,11-8 412 0 0,-1 2-6934 0 0</inkml:trace>
  <inkml:trace contextRef="#ctx0" brushRef="#br0" timeOffset="738.978">4639 905 8906 0 0,'0'0'4694'0'0,"0"0"-2583"0"0,0 0-1202 0 0,0 0-249 0 0,0 0 72 0 0,0 0 136 0 0,0 0 92 0 0,0 0-68 0 0,0 0-201 0 0,0 0-175 0 0,0 0-109 0 0,0 0-67 0 0,-4 33-42 0 0,-14 102-32 0 0,-7 1 728 0 0,20-95-551 0 0,5-39-338 0 0,1-11 2516 0 0,10-34-2208 0 0,74-198 152 0 0,-73 208-526 0 0,1 0-1 0 0,2 1 0 0 0,1 1 1 0 0,1 0-1 0 0,2 1 0 0 0,1 1 0 0 0,23-25-38 0 0,-43 54-16 0 0,0 1-1 0 0,0-1 0 0 0,0 1 0 0 0,0-1 0 0 0,1 1 0 0 0,-1-1 0 0 0,0 1 1 0 0,0-1-1 0 0,1 1 0 0 0,-1-1 0 0 0,0 0 0 0 0,1 1 0 0 0,-1-1 0 0 0,1 1 1 0 0,-1-1-1 0 0,0 0 0 0 0,1 1 0 0 0,-1-1 0 0 0,1 0 0 0 0,-1 0 1 0 0,1 0-1 0 0,-1 1 0 0 0,1-1 0 0 0,-1 0 0 0 0,1 0 0 0 0,-1 0 0 0 0,1 0 1 0 0,-1 0-1 0 0,1 0 0 0 0,-1 0 0 0 0,1 0 0 0 0,0 0 0 0 0,-1 0 0 0 0,1 0 1 0 0,-1 0-1 0 0,1 0 0 0 0,-1 0 0 0 0,1 0 0 0 0,-1-1 0 0 0,1 1 0 0 0,-1 0 1 0 0,1 0-1 0 0,-1-1 0 0 0,0 1 0 0 0,1 0 0 0 0,-1-1 0 0 0,1 1 0 0 0,-1 0 1 0 0,0-1-1 0 0,1 1 0 0 0,-1 0 0 0 0,0-1 0 0 0,1 1 0 0 0,-1-1 0 0 0,0 1 1 0 0,0-1-1 0 0,1 1 0 0 0,-1-1 17 0 0,1 6-72 0 0,20 44-3012 0 0,-9-36-1895 0 0,1-1-5023 0 0,-9-8 457 0 0</inkml:trace>
  <inkml:trace contextRef="#ctx0" brushRef="#br0" timeOffset="1089.879">5031 913 1016 0 0,'0'0'2778'0'0,"0"0"-41"0"0,0 0-206 0 0,0 0-159 0 0,0 0-192 0 0,0 0-241 0 0,0 0-186 0 0,0 0-194 0 0,0 0-205 0 0,0 0-199 0 0,0 0-191 0 0,35 5-193 0 0,108 14-147 0 0,-78-27 170 0 0,-58 3-630 0 0,-3 3-82 0 0,0 0 1 0 0,0-1 0 0 0,0 1 0 0 0,-1-1-1 0 0,1 0 1 0 0,-1 0 0 0 0,0 0-1 0 0,1-1 1 0 0,-1 1 0 0 0,-1-1 0 0 0,1 0-1 0 0,0 0 1 0 0,-1 0 0 0 0,0 0 0 0 0,0 0-1 0 0,0 0 1 0 0,0 0 0 0 0,-1-1 0 0 0,0 1-1 0 0,0-1 1 0 0,0 1 0 0 0,0-1 0 0 0,-1 1-1 0 0,0-1 1 0 0,0 0 0 0 0,0-3-83 0 0,-2 6-4 0 0,0-1 1 0 0,-1 0 0 0 0,1 1-1 0 0,-1-1 1 0 0,0 1 0 0 0,0 0-1 0 0,0 0 1 0 0,0 0-1 0 0,0 0 1 0 0,0 1 0 0 0,0-1-1 0 0,0 1 1 0 0,-1 0 0 0 0,1 0-1 0 0,-1 0 1 0 0,1 0 0 0 0,-1 0-1 0 0,1 1 1 0 0,-1 0-1 0 0,1 0 1 0 0,-1 0 0 0 0,1 0-1 0 0,-1 0 1 0 0,1 1 0 0 0,-1-1-1 0 0,0 1 4 0 0,-3-1-22 0 0,-5 3-24 0 0,-1 1 0 0 0,1 0 0 0 0,1 0 0 0 0,-1 1 0 0 0,1 1 0 0 0,-1 0 0 0 0,1 0 0 0 0,1 1 0 0 0,0 0 0 0 0,0 1 0 0 0,0 0 0 0 0,1 1-1 0 0,0 0 1 0 0,1 1 0 0 0,0-1 0 0 0,0 2 0 0 0,1-1 0 0 0,0 1 0 0 0,1 0 0 0 0,0 0 0 0 0,1 1 0 0 0,-3 9 46 0 0,6-17-17 0 0,-1-1 0 0 0,2 1-1 0 0,-1 0 1 0 0,0 0 0 0 0,1 0 0 0 0,0 0 0 0 0,-1 0 0 0 0,2 0 0 0 0,-1 0-1 0 0,0 0 1 0 0,1 0 0 0 0,0 0 0 0 0,0 1 0 0 0,0-1 0 0 0,0 0 0 0 0,1 0 0 0 0,-1 0-1 0 0,1 0 1 0 0,0 0 0 0 0,1 0 0 0 0,-1 0 0 0 0,1 0 0 0 0,0 0 0 0 0,-1-1-1 0 0,2 1 1 0 0,-1 0 0 0 0,0-1 0 0 0,1 0 0 0 0,-1 0 0 0 0,1 1 0 0 0,0-1-1 0 0,0-1 1 0 0,0 1 0 0 0,1 0 0 0 0,-1-1 0 0 0,1 0 0 0 0,-1 0 0 0 0,1 0 0 0 0,0 0-1 0 0,0 0 18 0 0,18 6-327 0 0,-1-2-1 0 0,1 0 1 0 0,0-1-1 0 0,1-1 1 0 0,-1-1-1 0 0,1-1 1 0 0,-1-1-1 0 0,1-1 1 0 0,-1-1-1 0 0,1-1 1 0 0,-1-1-1 0 0,9-3 328 0 0,37-15-5356 0 0,-27 1-5161 0 0,-32 15 5287 0 0</inkml:trace>
  <inkml:trace contextRef="#ctx0" brushRef="#br0" timeOffset="1484.306">5528 978 0 0 0,'0'0'1527'0'0,"0"0"43"0"0,0 0 85 0 0,0 0 97 0 0,0 0 87 0 0,0 0-83 0 0,0 0-157 0 0,0 0-118 0 0,0 0-110 0 0,0 0-12 0 0,0 0 8 0 0,0 0-4 0 0,0 0-42 0 0,28 5-108 0 0,86 14-148 0 0,-111-18-1008 0 0,-1-1-1 0 0,1 1 0 0 0,-1-1 1 0 0,1 1-1 0 0,-1-1 1 0 0,1 0-1 0 0,-1 0 0 0 0,1 0 1 0 0,-1 0-1 0 0,1 0 1 0 0,-1-1-1 0 0,1 1 1 0 0,-1-1-1 0 0,0 0 0 0 0,1 0 1 0 0,-1 0-1 0 0,0 0 1 0 0,1 0-1 0 0,-1 0 0 0 0,0 0 1 0 0,0-1-1 0 0,0 1 1 0 0,0-1-1 0 0,1-1-56 0 0,4-3 238 0 0,1 1-107 0 0,1-1 1 0 0,-1 0-1 0 0,-1 0 0 0 0,1-1 0 0 0,-1 0 0 0 0,0 0 0 0 0,-1 0 0 0 0,0-1 0 0 0,0 0 0 0 0,-1 0 0 0 0,0-1 0 0 0,0 0 0 0 0,0 0 0 0 0,-2 0 0 0 0,1 0 0 0 0,-1 0 0 0 0,0-1 0 0 0,-1 0 0 0 0,0 1 0 0 0,-1-1 0 0 0,0 0 0 0 0,0 0 0 0 0,-1-6-131 0 0,-2 14 1 0 0,0 0-1 0 0,0 0 1 0 0,0 0-1 0 0,0 0 1 0 0,0 1-1 0 0,0-1 1 0 0,0 0-1 0 0,-1 1 1 0 0,1 0-1 0 0,-1-1 1 0 0,1 1-1 0 0,-1 0 1 0 0,0 0-1 0 0,1 1 1 0 0,-1-1-1 0 0,0 1 1 0 0,1-1-1 0 0,-1 1 1 0 0,0 0-1 0 0,0 0 1 0 0,1 0-1 0 0,-1 0 1 0 0,0 0-1 0 0,0 1 1 0 0,1-1-1 0 0,-1 1 1 0 0,0 0-1 0 0,0-1 1 0 0,1 1-1 0 0,-2 1 0 0 0,-9 4-17 0 0,0 0-1 0 0,1 1 1 0 0,0 1-1 0 0,0 0 1 0 0,1 0-1 0 0,0 1 1 0 0,1 0-1 0 0,-1 1 1 0 0,2 0-1 0 0,0 1 1 0 0,0 0-1 0 0,1 0 1 0 0,0 1-1 0 0,1 0 1 0 0,0 1-1 0 0,1-1 1 0 0,0 1-1 0 0,1 0 1 0 0,1 1-1 0 0,0-1 1 0 0,1 1-1 0 0,0 0 1 0 0,1 0-1 0 0,0 0 1 0 0,2 0-1 0 0,0 6 18 0 0,3-12 1 0 0,1 1 1 0 0,0-1-1 0 0,1 0 0 0 0,-1-1 0 0 0,2 1 0 0 0,-1-1 0 0 0,1 0 0 0 0,0-1 0 0 0,1 1 0 0 0,-1-1 1 0 0,1 0-1 0 0,0-1 0 0 0,1 1 0 0 0,-1-2 0 0 0,1 1 0 0 0,0-1 0 0 0,1 0 0 0 0,-1-1 0 0 0,0 1 1 0 0,1-2-1 0 0,0 1 0 0 0,0-1 0 0 0,0-1 0 0 0,4 1-1 0 0,15 3-8 0 0,0-1 1 0 0,0-2-1 0 0,1 0 1 0 0,-1-2-1 0 0,0-1 1 0 0,1-1-1 0 0,-1-2 1 0 0,8-2 7 0 0,3-10-2570 0 0,-26 9-4338 0 0,-6 3-5168 0 0</inkml:trace>
  <inkml:trace contextRef="#ctx0" brushRef="#br0" timeOffset="19058.721">1763 4353 5113 0 0,'0'0'3121'0'0,"0"0"-779"0"0,0 0-603 0 0,0 0-132 0 0,0 0 5 0 0,0 0-66 0 0,0 0-135 0 0,0 0-235 0 0,0 0-273 0 0,0 0-215 0 0,0 0-159 0 0,0 0-98 0 0,0 0-27 0 0,1-6 3 0 0,3-20-2 0 0,-3 20-9 0 0,-1 6-9 0 0,0 11 692 0 0,-18 205 893 0 0,-11-8-1873 0 0,29-208-89 0 0,-4 18-317 0 0,1-29-1124 0 0,1-219-1018 0 0,4 193 2426 0 0,2 0 1 0 0,1 0-1 0 0,2 0 0 0 0,1 0 0 0 0,2 1 0 0 0,2 0 0 0 0,1 0 23 0 0,11-17 428 0 0,-3 106 1561 0 0,-11-22-1570 0 0,42 89 389 0 0,19-32-455 0 0,49 20-27 0 0,-53-77 296 0 0,-67-31-470 0 0,26-70 1482 0 0,-19 44-1599 0 0,-2 0 0 0 0,-1 0 0 0 0,-1-1 0 0 0,-1 0 0 0 0,-2 1 0 0 0,0-1 0 0 0,-2 0 0 0 0,-1 0 1 0 0,-1 1-1 0 0,-1 0 0 0 0,-1 0 0 0 0,-2 0 0 0 0,0 1 0 0 0,-2 0-35 0 0,-26-81-44 0 0,17 74-490 0 0,19 31 134 0 0,0 1-224 0 0,0 0-332 0 0,0 0-358 0 0,13 4-10966 0 0,-9 0 124 0 0</inkml:trace>
  <inkml:trace contextRef="#ctx0" brushRef="#br0" timeOffset="9925.113">0 3240 1880 0 0,'0'0'1653'0'0,"0"0"-90"0"0,0 0 80 0 0,0 0 74 0 0,0 0-70 0 0,0 0-138 0 0,0 0-266 0 0,0 0-312 0 0,0 0-201 0 0,0 0-204 0 0,0 0-158 0 0,0 0-105 0 0,0 0-63 0 0,10 8 1187 0 0,64 127 2994 0 0,-43-43-3466 0 0,-24-64-720 0 0,2-2 0 0 0,0 1-1 0 0,2-2 1 0 0,1 1 0 0 0,1-1 0 0 0,6 7-195 0 0,80 94 822 0 0,-46-52-256 0 0,-16-23-167 0 0,-20-25-243 0 0,0-3-17 0 0,3 7-20 0 0,-20-29-102 0 0,0-1 4 0 0,1 0-5 0 0,0 0-4 0 0,-1 0 8 0 0,0 0-1 0 0,0 0 6 0 0,0 0 10 0 0,0 0-3 0 0,0 0 17 0 0,0 0-3 0 0,0 0-16 0 0,0 0 2 0 0,0 0-18 0 0,0 0-9 0 0,0 0-13 0 0,0 0-7 0 0,0 0 21 0 0,0 0-14 0 0,0 0-19 0 0,0 0 0 0 0,0 0-5 0 0,0 0-10 0 0,0 0-22 0 0,0 0-32 0 0,0 0-76 0 0,0-17-4502 0 0,0 10-2218 0 0,0 0-4331 0 0</inkml:trace>
  <inkml:trace contextRef="#ctx0" brushRef="#br0" timeOffset="13162.636">25 3298 0 0 0,'0'0'532'0'0,"0"0"162"0"0,0 0 115 0 0,0 0 73 0 0,0 0 51 0 0,0 0-29 0 0,0 0-54 0 0,0 0 29 0 0,0 0 14 0 0,4-7 2 0 0,68-102 7120 0 0,-4 55-6268 0 0,137-119 1088 0 0,-126 112-1676 0 0,-42 22-636 0 0,13-19-132 0 0,-30 31-222 0 0,30 8 918 0 0,2-5-811 0 0,0-6 242 0 0,-35 46 39 0 0,90 133-162 0 0,-55-6 14 0 0,-35-98-342 0 0,18 11 34 0 0,-9-15-5 0 0,-9-21-48 0 0,31 34 104 0 0,-13-16-2 0 0,-8-11-81 0 0,-4 4 46 0 0,-11 0 225 0 0,-7-5-285 0 0,9-6 61 0 0,5 6-52 0 0,-18-25-59 0 0,0-1 10 0 0,-1 0-15 0 0,0 0 8 0 0,0 0 6 0 0,0 0-19 0 0,0 0 9 0 0,0 0 5 0 0,0 0 6 0 0,0 0-3 0 0,0 0-16 0 0,0 0-1 0 0,0 0 10 0 0,0 0 0 0 0,0 0-7 0 0,0 0 10 0 0,0 0 13 0 0,0 0 2 0 0,0 0-10 0 0,0 0-10 0 0,0 0 21 0 0,0 0 4 0 0,0 0 10 0 0,0 0 6 0 0,0 0-5 0 0,0 0 16 0 0,0 0 15 0 0,0 0 8 0 0,0 0-5 0 0,0 0-1 0 0,0 0 3 0 0,0 0 6 0 0,0 0-16 0 0,0 0-13 0 0,0 0-4 0 0,0 0-18 0 0,0 0 15 0 0,0 0-10 0 0,0 0-3 0 0,0 0 17 0 0,0 0-22 0 0,0 0 4 0 0,0 0 6 0 0,0 0-6 0 0,-10 4-11 0 0,-121 100 2 0 0,54-39-60 0 0,-104 89 95 0 0,56-62-61 0 0,58-22 53 0 0,22-35 14 0 0,-25 23-23 0 0,55-48-1348 0 0,14-16-2822 0 0,0-6-3815 0 0,1 8-3892 0 0</inkml:trace>
  <inkml:trace contextRef="#ctx0" brushRef="#br0" timeOffset="14359.831">530 3714 0 0 0,'0'0'553'0'0,"0"0"444"0"0,0 0 190 0 0,0 0-3 0 0,0 0-119 0 0,0 0-123 0 0,0 0-59 0 0,0 0 28 0 0,0 0 160 0 0,5 4 178 0 0,16 11 134 0 0,-16-11 47 0 0,-5-4-39 0 0,0 0-148 0 0,0 0-162 0 0,0 0-143 0 0,-3-3 6934 0 0,-6-7-5396 0 0,-13-17-3034 0 0,7 1 620 0 0,2-1 0 0 0,1 0-1 0 0,2-1 1 0 0,0 0 0 0 0,2 0 0 0 0,1-1 0 0 0,1 0 0 0 0,2-1 0 0 0,1 1-1 0 0,1-1 1 0 0,1 0 0 0 0,2 1 0 0 0,2-7-62 0 0,12-4-221 0 0,7 64 87 0 0,121 141 226 0 0,-125-146 142 0 0,-18-19-192 0 0,0 0-6 0 0,0 0 4 0 0,0 0 3 0 0,0 0-10 0 0,0 0 17 0 0,0 0 3 0 0,0 0 18 0 0,2-12 317 0 0,-2-17-299 0 0,-2 9-86 0 0,1-1 0 0 0,2 1 1 0 0,0-1-1 0 0,1 1 0 0 0,0 0 1 0 0,2 0-1 0 0,1 0 0 0 0,0 0 1 0 0,1 1-1 0 0,1 0 0 0 0,9-16-3 0 0,-16 35-7 0 0,1-1 0 0 0,-1 0 0 0 0,1 1 0 0 0,-1-1 0 0 0,1 1 0 0 0,-1-1 0 0 0,1 1 0 0 0,0-1 0 0 0,-1 1-1 0 0,1-1 1 0 0,0 1 0 0 0,0-1 0 0 0,-1 1 0 0 0,1 0 0 0 0,0-1 0 0 0,0 1 0 0 0,0 0 0 0 0,-1 0 0 0 0,1 0 0 0 0,0 0 0 0 0,0 0 0 0 0,0 0 0 0 0,-1 0-1 0 0,1 0 1 0 0,0 0 0 0 0,0 0 0 0 0,0 0 0 0 0,0 0 0 0 0,-1 0 0 0 0,1 1 0 0 0,0-1 0 0 0,0 0 0 0 0,-1 1 0 0 0,1-1 0 0 0,0 0 0 0 0,0 1 0 0 0,-1-1-1 0 0,1 1 1 0 0,0 0 0 0 0,-1-1 0 0 0,1 1 0 0 0,-1-1 0 0 0,1 1 0 0 0,-1 0 0 0 0,1-1 0 0 0,-1 1 0 0 0,1 0 0 0 0,-1-1 0 0 0,1 2 7 0 0,13 9 17 0 0,46 24-13 0 0,-56-33 9 0 0,0 1 0 0 0,-1 0 1 0 0,1-1-1 0 0,0 1 0 0 0,-1 1 0 0 0,0-1 1 0 0,0 0-1 0 0,0 1 0 0 0,0 0 0 0 0,-1 0 1 0 0,1-1-1 0 0,-1 2 0 0 0,0-1 0 0 0,0 0 1 0 0,1 4-14 0 0,6 10 52 0 0,13 37 99 0 0,1 1-13 0 0,-23-55-143 0 0,0-1 18 0 0,0 0 14 0 0,0 0-9 0 0,0 0-2 0 0,0 0 7 0 0,0 0 21 0 0,0 0-17 0 0,0 0-17 0 0,0 0-15 0 0,0 0-48 0 0,0 0 1 0 0,0 0-27 0 0,0 0-61 0 0,0-3-395 0 0,0 2-7687 0 0,0 1-3432 0 0</inkml:trace>
  <inkml:trace contextRef="#ctx0" brushRef="#br0" timeOffset="17006.653">1014 3899 0 0 0,'0'0'331'0'0,"0"0"450"0"0,0 0 214 0 0,0 0 99 0 0,0 0 137 0 0,0 0 32 0 0,0 0 38 0 0,0 0 78 0 0,0 0 9 0 0,-8-1-6 0 0,-23-1-68 0 0,24 1-169 0 0,7 1-175 0 0,0 0-134 0 0,0 0-100 0 0,0 0-52 0 0,0 0 2 0 0,7-2 6981 0 0,-5 8-7034 0 0,44 117 411 0 0,8-12-331 0 0,24 1-124 0 0,-20-46-193 0 0,2 14-26 0 0,10 1 112 0 0,-14-22-2 0 0,-19-12-318 0 0,-61-35-865 0 0,-31-10-4279 0 0,44-2 2231 0 0,5 0-2312 0 0,1 0-6593 0 0</inkml:trace>
  <inkml:trace contextRef="#ctx0" brushRef="#br0" timeOffset="18022.905">946 3953 0 0 0,'0'0'652'0'0,"0"0"379"0"0,0 0 291 0 0,0 0 186 0 0,0 0 31 0 0,0 0-48 0 0,0 0-129 0 0,0 0-110 0 0,0 0-89 0 0,0 0-92 0 0,0 0-46 0 0,3-7-53 0 0,9-18-45 0 0,-10 24 8568 0 0,-8 23-8812 0 0,-127 224 287 0 0,124-233-961 0 0,0 2 371 0 0,19-16 254 0 0,49-26-161 0 0,-7 0-301 0 0,170-70 58 0 0,-123 70-188 0 0,-90 17 716 0 0,-29 1-403 0 0,-229-64-325 0 0,179 39 1 0 0,70 33-71 0 0,0 0 0 0 0,0 0 0 0 0,0 0 0 0 0,0 0 0 0 0,0 0 0 0 0,0 0 0 0 0,0 0 0 0 0,0 0 1 0 0,1 0-1 0 0,-1 0 0 0 0,0 0 0 0 0,1 0 0 0 0,-1 0 0 0 0,1 0 0 0 0,-1 0 0 0 0,1 0 0 0 0,-1 0 0 0 0,1 0 0 0 0,0 1 0 0 0,-1-1 0 0 0,1 0 0 0 0,0 0 0 0 0,0 1 0 0 0,-1-1 0 0 0,1 0 1 0 0,0 1-1 0 0,0-1 0 0 0,0 1 0 0 0,0-1 0 0 0,0 1 0 0 0,0 0 0 0 0,0-1 0 0 0,0 1 0 0 0,0 0 0 0 0,0 0 0 0 0,0-1 0 0 0,0 1 0 0 0,0 0 0 0 0,1 0 40 0 0,41-8-3363 0 0,-14 9-6917 0 0,-19 2-1727 0 0</inkml:trace>
  <inkml:trace contextRef="#ctx0" brushRef="#br0" timeOffset="21108.903">1033 3005 0 0 0,'0'0'91'0'0,"0"0"107"0"0,0 0 37 0 0,0 0 12 0 0,0 0-27 0 0,0 0-49 0 0,0 0-35 0 0,0 0 10 0 0,0 0 65 0 0,-3 2 98 0 0,-9 6-416 0 0,-23 1 8368 0 0,29-6-8680 0 0,6-3 748 0 0,0 0 0 0 0,0 0 0 0 0,0 0 1 0 0,1 0-1 0 0,-1 0 0 0 0,0 0 0 0 0,0 0 0 0 0,0 1 0 0 0,1-1 0 0 0,-1 0 1 0 0,0 0-1 0 0,0 0 0 0 0,0 0 0 0 0,0 1 0 0 0,0-1 0 0 0,0 0 0 0 0,0 0 1 0 0,1 0-1 0 0,-1 1 0 0 0,0-1 0 0 0,0 0 0 0 0,0 0 0 0 0,0 0 0 0 0,0 1 1 0 0,0-1-1 0 0,0 0 0 0 0,0 0 0 0 0,0 1 0 0 0,0-1 0 0 0,0 0 0 0 0,0 0 1 0 0,0 0-1 0 0,0 1 0 0 0,0-1 0 0 0,0 0 0 0 0,0 0 0 0 0,-1 0 0 0 0,1 1 1 0 0,0-1-1 0 0,0 0 0 0 0,0 0 0 0 0,0 0 0 0 0,0 1 0 0 0,0-1 1 0 0,-1 0-1 0 0,1 0 0 0 0,0 0 0 0 0,0 0 0 0 0,0 0 0 0 0,-1 1-329 0 0,24-32 1035 0 0,162-138-313 0 0,41 6-205 0 0,-124 102-296 0 0,-87 54 37 0 0,-8 3 464 0 0,-22-1-304 0 0,-188-61-437 0 0,170 44 134 0 0,32 22-94 0 0,1 0 1 0 0,0 0-12 0 0,0 0-6 0 0,0 0-22 0 0,0 0-26 0 0,0 0 10 0 0,0 0-10 0 0,0 0 3 0 0,0 0 20 0 0,35 58-61 0 0,52 69 73 0 0,-73-104 15 0 0,0 0 0 0 0,-2 1 0 0 0,0 0 0 0 0,-2 1 0 0 0,-1 0-1 0 0,-1 0 1 0 0,3 18-6 0 0,-1-9 68 0 0,-6-62 659 0 0,-2-13-711 0 0,2 0 0 0 0,2 0 0 0 0,1 0-1 0 0,3 1 1 0 0,1 0 0 0 0,11-27-16 0 0,-7 7-117 0 0,-15 59 67 0 0,0 1-27 0 0,0 0-54 0 0,0 0-62 0 0,0 0-149 0 0,0 0-148 0 0,0 0-217 0 0,0 0-256 0 0,0 11-7554 0 0,0-7-3510 0 0</inkml:trace>
  <inkml:trace contextRef="#ctx0" brushRef="#br0" timeOffset="21974.893">2147 2342 2152 0 0,'0'0'1753'0'0,"0"0"153"0"0,0 0 122 0 0,0 0-38 0 0,0 0-142 0 0,0 0-243 0 0,0 0-249 0 0,0 0-212 0 0,0 0-137 0 0,0 0-102 0 0,0 0-107 0 0,0 0-62 0 0,-11 3-46 0 0,-33 8-45 0 0,39-9-490 0 0,0 0 0 0 0,0 1 0 0 0,0-1 0 0 0,0 1 0 0 0,1 0 0 0 0,-1 0-1 0 0,1 1 1 0 0,0-1 0 0 0,0 1 0 0 0,0 0 0 0 0,0 0 0 0 0,1 0 0 0 0,0 1 0 0 0,-1-1 0 0 0,1 2-155 0 0,0-2 58 0 0,-3 5-22 0 0,1-1 0 0 0,0 1 0 0 0,1 1 0 0 0,0-1 0 0 0,0 1 0 0 0,1 0-1 0 0,0-1 1 0 0,1 1 0 0 0,0 1 0 0 0,0-1 0 0 0,1 0 0 0 0,1 0 0 0 0,-1 0 0 0 0,2 1 0 0 0,-1-1 0 0 0,2 0 0 0 0,-1 0 0 0 0,2 1-36 0 0,-1-6 56 0 0,1-1 0 0 0,0 0 0 0 0,0 0 1 0 0,0 0-1 0 0,0-1 0 0 0,1 1 0 0 0,-1-1 1 0 0,1 0-1 0 0,0 0 0 0 0,0 0 0 0 0,0 0 0 0 0,0-1 1 0 0,1 0-1 0 0,-1 1 0 0 0,1-2 0 0 0,-1 1 1 0 0,1 0-1 0 0,0-1 0 0 0,0 0 0 0 0,-1 0 1 0 0,1 0-1 0 0,0-1 0 0 0,0 0 0 0 0,0 0 0 0 0,0 0 1 0 0,0 0-1 0 0,0-1 0 0 0,0 0 0 0 0,-1 0 1 0 0,1 0-1 0 0,0-1 0 0 0,-1 1 0 0 0,1-1 0 0 0,0 0 1 0 0,-1-1-1 0 0,0 1 0 0 0,3-3-56 0 0,15-10 76 0 0,-1-2 0 0 0,-1-1 0 0 0,-1 0 0 0 0,0-2 1 0 0,-1 0-1 0 0,-2-1 0 0 0,0 0 0 0 0,-1-1 0 0 0,-1-1 0 0 0,-1-1 0 0 0,-1 0 0 0 0,-1 0 0 0 0,-1-1 0 0 0,-2 0 0 0 0,0-1 0 0 0,-2 0 0 0 0,0 0 0 0 0,-2-1 1 0 0,-1 0-1 0 0,-1 1 0 0 0,-2-1 0 0 0,0 0 0 0 0,-3-7-76 0 0,3 24-10 0 0,-2 1-1 0 0,1 0 1 0 0,-1 0-1 0 0,-1 0 1 0 0,0 0 0 0 0,0 0-1 0 0,0 0 1 0 0,-1 1 0 0 0,-1-1-1 0 0,0 1 1 0 0,0 0 0 0 0,0 1-1 0 0,-1-1 1 0 0,0 1 0 0 0,0 0-1 0 0,-1 1 1 0 0,0-1 0 0 0,0 1-1 0 0,0 1 1 0 0,-1-1 0 0 0,0 1-1 0 0,0 1 1 0 0,0-1 0 0 0,-1 1-1 0 0,1 1 1 0 0,-1 0-1 0 0,0 0 1 0 0,0 0 0 0 0,-6 0 10 0 0,7 2-11 0 0,0-1-1 0 0,1 1 1 0 0,-1 1 0 0 0,0-1 0 0 0,0 1-1 0 0,1 1 1 0 0,-1-1 0 0 0,0 1 0 0 0,0 1-1 0 0,1-1 1 0 0,-1 1 0 0 0,1 0 0 0 0,0 1-1 0 0,-1 0 1 0 0,1 0 0 0 0,0 1 0 0 0,1 0-1 0 0,-1 0 1 0 0,1 0 0 0 0,0 1 0 0 0,0 0-1 0 0,0 0 1 0 0,0 1 0 0 0,1 0 0 0 0,0 0-1 0 0,0 0 1 0 0,1 0 0 0 0,0 1 0 0 0,0-1-1 0 0,0 1 1 0 0,1 0 0 0 0,0 0 0 0 0,0 1-1 0 0,1-1 1 0 0,0 1 0 0 0,0-1 0 0 0,1 2 11 0 0,3 2 24 0 0,2 0 0 0 0,0 0-1 0 0,0-1 1 0 0,1 1 0 0 0,0-1 0 0 0,0 0 0 0 0,1 0 0 0 0,1 0 0 0 0,0-1 0 0 0,0 0 0 0 0,1-1-1 0 0,0 1 1 0 0,0-2 0 0 0,1 1 0 0 0,0-1 0 0 0,0 0 0 0 0,8 4-24 0 0,19 19 207 0 0,90 70 348 0 0,-38-41-111 0 0,12 17 12 0 0,-58-48-383 0 0,-42-28-55 0 0,0 0 3 0 0,30 10-1888 0 0,-12-8-4069 0 0,-10-3-3970 0 0,-2 1-1271 0 0</inkml:trace>
  <inkml:trace contextRef="#ctx0" brushRef="#br0" timeOffset="22523.206">2765 2203 8242 0 0,'0'0'2066'0'0,"0"0"-523"0"0,0 0-202 0 0,0 0-65 0 0,0 0-54 0 0,0 0-114 0 0,0 0-197 0 0,0 0-175 0 0,0 0-97 0 0,0 0-52 0 0,0 0-38 0 0,0 0-50 0 0,0 0-73 0 0,-2 27-74 0 0,-7 81-70 0 0,6-8 640 0 0,21-14 158 0 0,-18-86-987 0 0,0-1 0 0 0,0 1 0 0 0,1 0 0 0 0,-1 0 0 0 0,0 0 0 0 0,0 0 0 0 0,0 0 0 0 0,0-1 0 0 0,0 1 0 0 0,1 0 0 0 0,-1 0 0 0 0,0 0 0 0 0,0 0 0 0 0,0 0 0 0 0,1 0 0 0 0,-1 0 0 0 0,0 0 0 0 0,0-1 0 0 0,0 1 0 0 0,1 0 0 0 0,-1 0 0 0 0,0 0 0 0 0,0 0 0 0 0,0 0 0 0 0,1 0 0 0 0,-1 0 0 0 0,0 0 0 0 0,0 0 0 0 0,0 0 0 0 0,1 1 0 0 0,-1-1 0 0 0,0 0 0 0 0,0 0-93 0 0,3-26 1252 0 0,-3-59-1011 0 0,-2 20-116 0 0,3 0 0 0 0,3-1 0 0 0,11-57-125 0 0,-11 96 13 0 0,26-65 78 0 0,-28 92-90 0 0,-1-1 0 0 0,1 1 0 0 0,-1 0 0 0 0,1 0 0 0 0,0 0 0 0 0,-1 0 0 0 0,1 0 0 0 0,-1 0 0 0 0,1 1-1 0 0,-1-1 1 0 0,1 0 0 0 0,0 1 0 0 0,-1-1 0 0 0,0 1 0 0 0,1 0 0 0 0,-1-1 0 0 0,1 1 0 0 0,-1 0 0 0 0,0 0 0 0 0,1 0 0 0 0,-1 0 0 0 0,0 0 0 0 0,0 0 0 0 0,0 0-1 0 0,0 1 1 0 0,0-1 0 0 0,0 0 0 0 0,0 1 0 0 0,0-1 0 0 0,-1 0 0 0 0,1 1 0 0 0,0 0-1 0 0,1 1 2 0 0,67 121 218 0 0,-42-63-168 0 0,-35-83-3728 0 0,-2-1-5729 0 0,7 18-2487 0 0</inkml:trace>
  <inkml:trace contextRef="#ctx0" brushRef="#br0" timeOffset="23113.849">2615 1814 10346 0 0,'0'0'2393'0'0,"0"0"-458"0"0,0 0-271 0 0,0 0-58 0 0,0 0-82 0 0,0 0-168 0 0,0 0-194 0 0,0 0-254 0 0,0 0-161 0 0,0 0-127 0 0,0 0-117 0 0,0 0-36 0 0,0 0-34 0 0,-3-4-34 0 0,-5-11-38 0 0,34-8 986 0 0,2 9-1177 0 0,1 2 0 0 0,1 1 0 0 0,0 1-1 0 0,0 2 1 0 0,1 1 0 0 0,-1 1 0 0 0,2 1-170 0 0,-2 1 857 0 0,-67-23 863 0 0,-50-70-1602 0 0,28 2-660 0 0,61 88-1280 0 0,6 3-5221 0 0,-4 3 3631 0 0,1 1-9535 0 0</inkml:trace>
  <inkml:trace contextRef="#ctx0" brushRef="#br0" timeOffset="27742.538">449 4141 0 0 0,'-9'-3'29'0'0,"7"3"129"0"0,2 0 67 0 0,0 0-5 0 0,0 0-8 0 0,0 0-16 0 0,0 0 0 0 0,0 0 18 0 0,0 0 10 0 0,0 0 0 0 0,0 0-48 0 0,0 0-118 0 0,0 0-116 0 0,-14-23-729 0 0,17-35 4541 0 0,0 4 4780 0 0,-3 54-7923 0 0,0 0-55 0 0,0 0-33 0 0,0 0-11 0 0,0 0 20 0 0,0 0 15 0 0,0 0 22 0 0,0 0 19 0 0,0 0-20 0 0,0 0-13 0 0,0 0-55 0 0,0 0-49 0 0,0 0-38 0 0,0 0-35 0 0,7 72 5748 0 0,-12 102-5252 0 0,1 57-490 0 0,14 94 266 0 0,-12-242-256 0 0,2-82-384 0 0,0-1-13 0 0,0 0 8 0 0,0 0 1 0 0,0 0-8 0 0,0 0 10 0 0,0 0-6 0 0,0 0 8 0 0,0 0-19 0 0,0 0 18 0 0,0 0 10 0 0,0 0 14 0 0,0 0 11 0 0,0 0-28 0 0,0 0-8 0 0,0 0 3 0 0,0 0 8 0 0,0 0-11 0 0,0 0-10 0 0,0 0 4 0 0,0 0-28 0 0,0 0 40 0 0,0 0 8 0 0,0 0-18 0 0,0 0 32 0 0,0 0-22 0 0,0 0-20 0 0,0 0-3 0 0,0 0-4 0 0,0 0 10 0 0,0 0 18 0 0,0 0-27 0 0,0 0 25 0 0,0 0 3 0 0,0 0-5 0 0,0 0-1 0 0,0 0-6 0 0,0 0 23 0 0,0 0-10 0 0,0 0 15 0 0,0 0 22 0 0,0 0 6 0 0,0 0-6 0 0,-5-23 577 0 0,-6 7-645 0 0,-1 0 0 0 0,-1 2 0 0 0,0-1 0 0 0,-1 1 0 0 0,0 1 0 0 0,-1 1-1 0 0,-6-4 15 0 0,-131-54-145 0 0,152 69 142 0 0,-1-1-1 0 0,1 0 0 0 0,0 1 1 0 0,0-1-1 0 0,0 0 0 0 0,0 0 1 0 0,0 1-1 0 0,1-1 1 0 0,-1 0-1 0 0,0 1 0 0 0,1-1 1 0 0,-1 1-1 0 0,1-1 0 0 0,0 0 1 0 0,-1 1-1 0 0,1-1 1 0 0,0 1-1 0 0,0 0 0 0 0,0-1 1 0 0,0 1-1 0 0,0 0 0 0 0,0-1 1 0 0,1 1-1 0 0,-1 0 1 0 0,0 0-1 0 0,1 0 0 0 0,-1 0 1 0 0,0 0-1 0 0,1 0 0 0 0,-1 1 1 0 0,1-1-1 0 0,0 0 1 0 0,-1 1-1 0 0,1-1 4 0 0,7-6 14 0 0,1 0-11 0 0,1 1 1 0 0,-1 0-1 0 0,1 1 1 0 0,1 0 0 0 0,-1 1-1 0 0,1 0 1 0 0,-1 1-1 0 0,1 0 1 0 0,0 0-1 0 0,0 2 1 0 0,1-1-1 0 0,-1 2 1 0 0,0 0-1 0 0,0 0 1 0 0,0 1 0 0 0,2 1-4 0 0,12-2-3 0 0,190 27 3 0 0,-89-27 43 0 0,-127 0-55 0 0,0 0-3 0 0,0 0 26 0 0,0 0-6 0 0,0 0 25 0 0,0 0-2 0 0,0 0 2 0 0,0 0 1 0 0,0 0-7 0 0,-18 7 182 0 0,-153 86-118 0 0,31 15-66 0 0,103-89 20 0 0,49-16-4143 0 0,0 1 772 0 0,-4-3-3006 0 0,-3-1-6174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7:5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1126 783 0 0 0,'0'0'355'0'0,"0"0"650"0"0,0 0 302 0 0,0 0 108 0 0,0 0 7 0 0,0 0-81 0 0,0 0-80 0 0,-1-3-88 0 0,0-10-51 0 0,1 10 7 0 0,0 3-31 0 0,0 0-40 0 0,0 0-48 0 0,0 0-95 0 0,0 0-96 0 0,0 0-85 0 0,0 0-92 0 0,-8 20 1991 0 0,-5 91-1259 0 0,13 205 401 0 0,29-108-1306 0 0,-8-49 134 0 0,-4 90 90 0 0,16 25-379 0 0,-16-131-86 0 0,35 215 267 0 0,-40-235-135 0 0,-5 0 0 0 0,-10 112-360 0 0,1-61 102 0 0,10-52 50 0 0,-4-92-64 0 0,-2 1 0 0 0,0 0 0 0 0,-2 0 0 0 0,-2 0 1 0 0,-1-1-1 0 0,-1 2-88 0 0,0-13 25 0 0,1 0 1 0 0,1 1-1 0 0,1-1 1 0 0,0 0-1 0 0,2 1 1 0 0,0-1-1 0 0,1 1 1 0 0,2 3-26 0 0,6 23 159 0 0,-2 1 0 0 0,-2 0 0 0 0,-2 0 0 0 0,-2 36-159 0 0,-4-45 649 0 0,-3 81-471 0 0,5-118-188 0 0,3-2 238 0 0,40-10-205 0 0,98-15 137 0 0,71 16-47 0 0,-137 11-89 0 0,19 7-4 0 0,121-4 4 0 0,76-30 22 0 0,-78 14 59 0 0,-3 4-97 0 0,46 4-13 0 0,-44-22 35 0 0,144 17 44 0 0,-73-18-72 0 0,-110 20 55 0 0,638 10 171 0 0,-432-6-115 0 0,-239-5-105 0 0,41 0 33 0 0,10-3 62 0 0,-184 7-83 0 0,-7 4-25 0 0,0 0 2 0 0,0 0 16 0 0,0 0-11 0 0,0 0 11 0 0,0 0 7 0 0,0 0-7 0 0,0 0 3 0 0,0 0-13 0 0,0 0 16 0 0,0 0-2 0 0,0 0-20 0 0,0 0 14 0 0,0 0-19 0 0,-23-3-896 0 0,15-1 426 0 0,0 0-1954 0 0,4 3-6523 0 0,3 1-3483 0 0</inkml:trace>
  <inkml:trace contextRef="#ctx0" brushRef="#br0" timeOffset="465.87">6655 3708 6841 0 0,'0'0'2725'0'0,"0"0"-1207"0"0,0 0-306 0 0,0 0 114 0 0,0 0 174 0 0,0 0 79 0 0,0 0-59 0 0,0 0-93 0 0,0 0-129 0 0,0 0-178 0 0,0 0-137 0 0,0 0-151 0 0,0 0-114 0 0,5 1-56 0 0,14 4-40 0 0,-19-4-546 0 0,1 0 0 0 0,-1-1 1 0 0,0 1-1 0 0,1 0 0 0 0,-1 0 0 0 0,0 0 1 0 0,0 0-1 0 0,0 0 0 0 0,0 0 0 0 0,0 0 1 0 0,0 0-1 0 0,0 0 0 0 0,0-1 0 0 0,0 1 1 0 0,0 0-1 0 0,0 0 0 0 0,0 0 0 0 0,-1 0 1 0 0,1 0-1 0 0,0 0 0 0 0,-1-1 0 0 0,1 1 1 0 0,-1 0-1 0 0,1 0 0 0 0,-1 0 0 0 0,1-1 0 0 0,-1 1 1 0 0,0 0-1 0 0,1-1 0 0 0,-1 1 0 0 0,0-1 1 0 0,1 1-1 0 0,-1 0 0 0 0,0-1 0 0 0,0 1-76 0 0,-395 433 1369 0 0,284-310-1419 0 0,104-178-6124 0 0,16-3-909 0 0,-3 30-855 0 0,-3 11-737 0 0</inkml:trace>
  <inkml:trace contextRef="#ctx0" brushRef="#br0" timeOffset="748.72">6189 3634 10266 0 0,'0'0'2765'0'0,"0"0"-415"0"0,0 0-558 0 0,0 0-262 0 0,0 0-27 0 0,0 0-11 0 0,0 0-114 0 0,0 0-229 0 0,0 0-263 0 0,0 0-261 0 0,0 0-167 0 0,0 0-52 0 0,-1 3-26 0 0,2 6-228 0 0,1 1 0 0 0,0-1 0 0 0,0 0 0 0 0,1 1 0 0 0,0-1 0 0 0,0 0-1 0 0,1-1 1 0 0,0 1 0 0 0,1-1 0 0 0,0 0 0 0 0,2 2-152 0 0,4 10 253 0 0,155 208 1303 0 0,-146-200-1422 0 0,-6-6-95 0 0,1-1 0 0 0,1-1 0 0 0,1-1 0 0 0,0 0 0 0 0,2-1 0 0 0,0 0-39 0 0,-1-7-232 0 0,-11-29-7979 0 0,-7 10 968 0 0,0 0-5202 0 0</inkml:trace>
  <inkml:trace contextRef="#ctx0" brushRef="#br0" timeOffset="1965.767">47 1 11098 0 0,'0'0'1635'0'0,"0"0"-316"0"0,0 0-201 0 0,0 0 67 0 0,0 0 90 0 0,0 0-5 0 0,0 0-167 0 0,0 0-232 0 0,0 0-208 0 0,0 0-171 0 0,0 0-138 0 0,-6 5-84 0 0,-16 17-47 0 0,9 43 711 0 0,8 181 217 0 0,4-241-1144 0 0,1-1-1 0 0,0 1 1 0 0,0-1 0 0 0,1 0-1 0 0,0 1 1 0 0,-1-1-1 0 0,1 0 1 0 0,1 1-1 0 0,-1-1 1 0 0,0 0-1 0 0,1 0 1 0 0,0 0 0 0 0,0 0-1 0 0,0 0 1 0 0,1-1-1 0 0,-1 1 1 0 0,1-1-1 0 0,0 1 1 0 0,0-1-1 0 0,0 0 1 0 0,0 0-1 0 0,1 0 1 0 0,0 0-7 0 0,-1-3 39 0 0,-1-1-1 0 0,1 1 1 0 0,0-1-1 0 0,0 1 1 0 0,0-1 0 0 0,-1 0-1 0 0,1 0 1 0 0,0 0 0 0 0,-1-1-1 0 0,1 1 1 0 0,-1-1-1 0 0,0 1 1 0 0,1-1 0 0 0,-1 0-1 0 0,0 0 1 0 0,0 0-1 0 0,0 0 1 0 0,0 0 0 0 0,0 0-1 0 0,-1 0 1 0 0,1-1-1 0 0,-1 1 1 0 0,1-1 0 0 0,-1 1-1 0 0,0-1 1 0 0,0 0 0 0 0,0 1-1 0 0,0-1 1 0 0,0-1-39 0 0,8-13 98 0 0,13-19-17 0 0,-1-2 0 0 0,-2 0 1 0 0,-2-2-1 0 0,-2 0 0 0 0,5-21-81 0 0,6-23 47 0 0,-20 156 209 0 0,-2-6-215 0 0,3-1 1 0 0,3 0-1 0 0,3-1 0 0 0,9 23-41 0 0,-2-7-16 0 0,-4 1 0 0 0,-3 1 0 0 0,-4 0 0 0 0,-4 0 0 0 0,-3 20 16 0 0,-1-75 6 0 0,-2 1-1 0 0,0 0 1 0 0,-2 0-1 0 0,-1-1 1 0 0,-2 0-1 0 0,0 0 1 0 0,-2 0-1 0 0,-1-1 0 0 0,-1 0 1 0 0,-1 0-1 0 0,-1-1 1 0 0,-1-1-1 0 0,-6 7-5 0 0,16-26 4 0 0,0 0 0 0 0,-1 0 0 0 0,1 0 0 0 0,-1 0 0 0 0,0-1 0 0 0,0 1 0 0 0,-1-1 0 0 0,1 0 0 0 0,-1 0 0 0 0,0-1 0 0 0,0 1 0 0 0,-1-1 0 0 0,1 0 0 0 0,0-1 0 0 0,-1 1 0 0 0,0-1 0 0 0,0 0 0 0 0,1 0 0 0 0,-1-1 0 0 0,0 0 0 0 0,0 0 0 0 0,-1 0 0 0 0,1-1 0 0 0,0 0 0 0 0,0 0 0 0 0,0 0 0 0 0,-5-2-4 0 0,6-3 4 0 0,0-1 1 0 0,0 0-1 0 0,1 0 0 0 0,0-1 0 0 0,0 1 0 0 0,0-1 0 0 0,1 0 1 0 0,0 0-1 0 0,0 0 0 0 0,1 0 0 0 0,0-1 0 0 0,0 1 0 0 0,1-1 1 0 0,0 1-1 0 0,0-1 0 0 0,1-6-4 0 0,-3-36-51 0 0,3 0-1 0 0,2 0 1 0 0,3 0-1 0 0,1 0 1 0 0,3 1 0 0 0,2 0-1 0 0,1 1 1 0 0,3 0 0 0 0,2 1-1 0 0,23-44 52 0 0,5 16-2150 0 0,-27 48-3764 0 0,-11 15-6061 0 0</inkml:trace>
  <inkml:trace contextRef="#ctx0" brushRef="#br0" timeOffset="8773.384">2131 2744 2008 0 0,'0'0'2016'0'0,"0"0"-89"0"0,0 0-102 0 0,0 0-59 0 0,0 0-35 0 0,0 0-71 0 0,0 0-169 0 0,0 0-252 0 0,0 0-298 0 0,0 0-280 0 0,0 0-209 0 0,-1-2-140 0 0,1 1-275 0 0,-1 1 1 0 0,1-1-1 0 0,0 1 0 0 0,0-1 0 0 0,0 1 0 0 0,0-1 1 0 0,0 1-1 0 0,0-1 0 0 0,-1 0 0 0 0,1 1 0 0 0,0-1 0 0 0,1 1 1 0 0,-1-1-1 0 0,0 1 0 0 0,0-1 0 0 0,0 1 0 0 0,0-1 1 0 0,0 1-1 0 0,0-1 0 0 0,1 1 0 0 0,-1-1 0 0 0,0 1 1 0 0,1-1-1 0 0,-1 1 0 0 0,0-1 0 0 0,1 1 0 0 0,-1-1 0 0 0,0 1 1 0 0,1 0-1 0 0,-1-1 0 0 0,1 1 0 0 0,-1 0 0 0 0,0-1 1 0 0,1 1-1 0 0,-1 0 0 0 0,1 0 0 0 0,-1-1 0 0 0,1 1 1 0 0,-1 0-1 0 0,1 0 0 0 0,-1 0 0 0 0,1 0 0 0 0,0 0 0 0 0,-1 0 1 0 0,1 0-1 0 0,-1 0 0 0 0,1 0 0 0 0,-1 0 0 0 0,1 0 1 0 0,-1 0-1 0 0,1 0 0 0 0,-1 0 0 0 0,1 0 0 0 0,-1 0 1 0 0,1 1-1 0 0,-1-1 0 0 0,1 0 0 0 0,-1 0 0 0 0,1 1 0 0 0,-1-1 1 0 0,1 0-1 0 0,-1 1 0 0 0,1-1 0 0 0,-1 0 0 0 0,0 1 1 0 0,1-1-38 0 0,12 1 308 0 0,172-12 3020 0 0,125 6-2173 0 0,-159 2-314 0 0,-48-9-265 0 0,-20 4-374 0 0,39-14 56 0 0,-14 3-128 0 0,-26-1-23 0 0,-23-7 33 0 0,31-20 153 0 0,-18-3-94 0 0,1 0-49 0 0,1-8 4 0 0,2-26 216 0 0,13 11-287 0 0,-20 11 96 0 0,16-39 414 0 0,13-21-522 0 0,-16 30 26 0 0,-23 29-31 0 0,-31 30-45 0 0,32-22 38 0 0,26-37 30 0 0,-32 18 4 0 0,29-53 39 0 0,-33 55-93 0 0,95-61-18 0 0,10 34-10 0 0,-58 52 76 0 0,25 6-143 0 0,-63 29 85 0 0,81-20-10 0 0,1 2-13 0 0,37 22 1 0 0,-135 8-8 0 0,65-8 25 0 0,-17-3 12 0 0,94 7 68 0 0,-184 4-103 0 0,-1 0-11 0 0,1 0 23 0 0,0 0-5 0 0,-1 0-11 0 0,0 0 11 0 0,0 0 14 0 0,0 0 2 0 0,0 0-3 0 0,0 0-6 0 0,0 0 10 0 0,0 0-8 0 0,0 0-6 0 0,0 0 4 0 0,0 0 1 0 0,0 0 2 0 0,0 0 9 0 0,0 0-6 0 0,0 0 6 0 0,0 0-10 0 0,0 0-3 0 0,0 0 11 0 0,-13 11-2624 0 0,-5 18-1791 0 0,3-13-5489 0 0,8-11-2401 0 0</inkml:trace>
  <inkml:trace contextRef="#ctx0" brushRef="#br0" timeOffset="11203.91">3434 1504 0 0 0,'0'0'649'0'0,"0"0"542"0"0,0 0 390 0 0,0 0 248 0 0,0 0 91 0 0,0 0-100 0 0,0 0-138 0 0,0 0-194 0 0,0 0-200 0 0,-4-6-164 0 0,-10-14-126 0 0,11 15-70 0 0,3 5-61 0 0,0 0-89 0 0,0 0-120 0 0,0 0-114 0 0,0 0-110 0 0,0 0-95 0 0,0 0-50 0 0,0 0-33 0 0,0 0-28 0 0,0 0-13 0 0,0 0-11 0 0,0 0 1 0 0,0 0-5 0 0,0 0-9 0 0,0 0-12 0 0,30 27 1552 0 0,51 39-508 0 0,10 26-404 0 0,-39-31-494 0 0,44 63 126 0 0,-21-16-141 0 0,-40-81-232 0 0,-2 8-20 0 0,-2 10 125 0 0,-31-45-213 0 0,0 0 0 0 0,0-1 0 0 0,0 1 0 0 0,0 0-1 0 0,0 0 1 0 0,1 0 0 0 0,-1 0 0 0 0,0 0 0 0 0,0 0 0 0 0,0 0-1 0 0,0 0 1 0 0,0 0 0 0 0,1 0 0 0 0,-1 0 0 0 0,0 0 0 0 0,0 0 0 0 0,0 0-1 0 0,0 0 1 0 0,1 0 30 0 0,-7-22-1299 0 0,-7 1-488 0 0,1 1-1744 0 0,5 8-2615 0 0,3 4-5396 0 0</inkml:trace>
  <inkml:trace contextRef="#ctx0" brushRef="#br0" timeOffset="13069.136">3430 1388 0 0 0,'0'0'220'0'0,"0"0"351"0"0,0 0 162 0 0,0 0 98 0 0,0 0 25 0 0,0 0-26 0 0,0 0-35 0 0,0 0 9 0 0,0 0 24 0 0,-2 1-20 0 0,-10 6 690 0 0,12-7-827 0 0,0 0-5 0 0,0 0-8 0 0,0 0-9 0 0,0 0 5 0 0,0 0 19 0 0,0 0-7 0 0,0 0-39 0 0,0 0-43 0 0,0 0-67 0 0,0 0-49 0 0,0 0-32 0 0,0 0-41 0 0,0 0-31 0 0,0 0-16 0 0,0 0-25 0 0,0 0-19 0 0,0 0-10 0 0,14-8 1865 0 0,36-34-523 0 0,83-59-168 0 0,-19 25-833 0 0,-68 48-335 0 0,2-11 266 0 0,-23 16-220 0 0,-4-3-231 0 0,35-40 178 0 0,-41 36-151 0 0,-15 29-133 0 0,18-79 594 0 0,-18 80-599 0 0,0 0-7 0 0,0 0 18 0 0,0 0 30 0 0,0 0-30 0 0,0 0-16 0 0,0 0 1 0 0,0 0-34 0 0,0 0 29 0 0,0 0-3 0 0,51 46 835 0 0,85 120 210 0 0,38-5-469 0 0,-96-79-362 0 0,-50-29-55 0 0,2-11-105 0 0,-13-22-2125 0 0,-24-20-10141 0 0,5 0 42 0 0</inkml:trace>
  <inkml:trace contextRef="#ctx0" brushRef="#br0" timeOffset="14315.775">3931 1773 1920 0 0,'0'0'1113'0'0,"0"0"-92"0"0,0 0 171 0 0,0 0 293 0 0,0 0 219 0 0,0 0 19 0 0,0 0-134 0 0,0 0-164 0 0,0 0-209 0 0,0 0-178 0 0,0 0-119 0 0,0 0-99 0 0,0 0-36 0 0,4 2 31 0 0,13 3 9 0 0,-13-4-8 0 0,-4-1-46 0 0,0 0-75 0 0,0 0-57 0 0,0 0-51 0 0,0 0-40 0 0,0 0-27 0 0,0 0-24 0 0,0 0-21 0 0,0 0-11 0 0,0 0-12 0 0,0 0-24 0 0,0 0-21 0 0,-11-15 563 0 0,-1 2-885 0 0,1-1 0 0 0,0-1 0 0 0,1 0 1 0 0,1 0-1 0 0,1-1 0 0 0,0 0 0 0 0,1-1 1 0 0,1 1-1 0 0,0-1 0 0 0,1-1 0 0 0,1 1 1 0 0,1-1-1 0 0,0 1 0 0 0,1-7-85 0 0,-5-14 51 0 0,-1-76-16 0 0,8 113-43 0 0,12 5-248 0 0,79 66 325 0 0,4 29-62 0 0,-95-99-2 0 0,0 0-1 0 0,0-1 1 0 0,0 1 0 0 0,0 0 0 0 0,0 0 0 0 0,0-1 0 0 0,0 1 0 0 0,0 0 0 0 0,0 0 0 0 0,0-1 0 0 0,0 1 0 0 0,1 0 0 0 0,-1 0 0 0 0,0-1 0 0 0,0 1 0 0 0,0 0 0 0 0,0 0 0 0 0,0 0 0 0 0,1-1 0 0 0,-1 1 0 0 0,0 0 0 0 0,0 0 0 0 0,0 0 0 0 0,1 0 0 0 0,-1-1 0 0 0,0 1 0 0 0,0 0 0 0 0,1 0 0 0 0,-1 0 0 0 0,0 0 0 0 0,0 0 0 0 0,1 0 0 0 0,-1 0 0 0 0,0 0 0 0 0,0 0 0 0 0,1 0 0 0 0,-1 0 0 0 0,0 0 0 0 0,1 0 0 0 0,-1 0 0 0 0,0 0 0 0 0,0 0 0 0 0,1 0 0 0 0,-1 0 0 0 0,0 0 0 0 0,0 0 0 0 0,1 0-5 0 0,-9-40-16 0 0,5 28 40 0 0,-4-30-22 0 0,1 0-1 0 0,3 0 0 0 0,1 0 1 0 0,3-40-2 0 0,0 79 13 0 0,-1 3-16 0 0,0 1 0 0 0,1-1 0 0 0,0 0 0 0 0,-1 1 0 0 0,1-1 0 0 0,-1 0 0 0 0,1 1 0 0 0,-1-1 0 0 0,1 0 0 0 0,-1 0 0 0 0,1 0 0 0 0,0 0 0 0 0,-1 0 0 0 0,1 0 0 0 0,-1 0 0 0 0,1 0 0 0 0,0 0 0 0 0,-1 0 0 0 0,1 0 0 0 0,-1 0 0 0 0,1 0 0 0 0,0 0-1 0 0,-1 0 1 0 0,1-1 0 0 0,-1 1 0 0 0,1 0 0 0 0,-1 0 0 0 0,1-1 0 0 0,-1 1 0 0 0,1 0 0 0 0,-1-1 0 0 0,1 1 0 0 0,-1-1 0 0 0,1 1 0 0 0,-1-1 0 0 0,0 1 0 0 0,1-1 0 0 0,-1 1 0 0 0,0-1 0 0 0,1 1 0 0 0,-1-1 0 0 0,0 1 0 0 0,0-1 0 0 0,1 1 0 0 0,-1-1 0 0 0,0 1 0 0 0,0-1 0 0 0,0 0 0 0 0,0 1 0 0 0,0-1-1 0 0,0 1 1 0 0,0-1 0 0 0,0 0 0 0 0,0 1 0 0 0,0-1 0 0 0,0 1 0 0 0,0-1 0 0 0,0 0 0 0 0,-1 0 3 0 0,96 128 107 0 0,-17-62-35 0 0,-40-49-23 0 0,-29-5-2995 0 0,-8 1-5632 0 0,-1-8-3399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394 420 1080 0 0,'0'0'1507'0'0,"0"0"-217"0"0,0 0-186 0 0,0 0 4 0 0,0 0 126 0 0,0 0 140 0 0,0 0 60 0 0,0 0-104 0 0,0 0-168 0 0,0 0-165 0 0,0 0-118 0 0,2-5-12 0 0,2-15 0 0 0,9-28 6616 0 0,-13 48-6871 0 0,0 11 2200 0 0,1 46-2558 0 0,4 248 501 0 0,-47-5-493 0 0,36-207-231 0 0,6-93-32 0 0,0 0 2 0 0,0 0-8 0 0,0 0 18 0 0,0 0 4 0 0,0 0-9 0 0,0 0-12 0 0,0 0-14 0 0,0 0-19 0 0,1-16-600 0 0,14-32-1892 0 0,-8 18-3220 0 0,-6 20 246 0 0,0-1-6303 0 0</inkml:trace>
  <inkml:trace contextRef="#ctx0" brushRef="#br0" timeOffset="393.948">1 266 3793 0 0,'0'0'2192'0'0,"0"0"-170"0"0,0 0-82 0 0,0 0 9 0 0,0 0 41 0 0,0 0-91 0 0,0 0-267 0 0,0 0-306 0 0,0 0-313 0 0,0 0-273 0 0,0 0-184 0 0,0 0-142 0 0,0 0-102 0 0,19-4 1295 0 0,213 6 2243 0 0,1 0-3066 0 0,-50 18-644 0 0,-169-16-300 0 0,7 1-1462 0 0,-4-3-4195 0 0,-10-2-983 0 0,-3 0-5128 0 0</inkml:trace>
  <inkml:trace contextRef="#ctx0" brushRef="#br0" timeOffset="1437.245">1107 666 904 0 0,'0'0'1586'0'0,"0"0"174"0"0,0 0 209 0 0,0 0 67 0 0,0 0-55 0 0,0 0-141 0 0,0 0-222 0 0,0 0-263 0 0,0 0-253 0 0,0 0-213 0 0,0 0-157 0 0,0 0-60 0 0,0 0-5 0 0,-4-6 10 0 0,-12-20-1 0 0,14 24-542 0 0,0 0 0 0 0,-1 1 0 0 0,1-1 0 0 0,0 1 0 0 0,-1-1 0 0 0,1 1 0 0 0,-1 0 0 0 0,1 0 0 0 0,-1 0 0 0 0,0 1 0 0 0,1-1 0 0 0,-1 0 0 0 0,0 1 0 0 0,1 0-1 0 0,-1 0 1 0 0,0 0 0 0 0,0 0 0 0 0,1 0 0 0 0,-1 0 0 0 0,0 1 0 0 0,1-1 0 0 0,-4 2-134 0 0,5-2 21 0 0,-10 3 73 0 0,0 1 1 0 0,1 1-1 0 0,-1 0 1 0 0,1 0 0 0 0,0 1-1 0 0,0 0 1 0 0,0 1-1 0 0,1 0 1 0 0,0 1 0 0 0,-4 5-95 0 0,-5 1 67 0 0,9-8-46 0 0,0 0 1 0 0,1 0-1 0 0,0 1 0 0 0,0 0 0 0 0,0 1 0 0 0,1 0 1 0 0,0 0-1 0 0,0 0 0 0 0,1 1 0 0 0,0 0 0 0 0,1 0 1 0 0,0 1-1 0 0,0-1 0 0 0,1 1 0 0 0,0 0 1 0 0,1 0-1 0 0,0 0 0 0 0,0 1 0 0 0,1-1 0 0 0,1 5-21 0 0,2-13 14 0 0,0 1 1 0 0,0-1-1 0 0,0 0 0 0 0,1 1 0 0 0,-1-1 0 0 0,1 0 0 0 0,-1 0 1 0 0,1 0-1 0 0,0 0 0 0 0,0 0 0 0 0,0-1 0 0 0,0 1 0 0 0,0-1 1 0 0,0 1-1 0 0,1-1 0 0 0,-1 0 0 0 0,1 1 0 0 0,-1-1 0 0 0,0-1 0 0 0,1 1 1 0 0,-1 0-1 0 0,1-1 0 0 0,0 1 0 0 0,-1-1 0 0 0,1 1 0 0 0,0-1 1 0 0,-1 0-1 0 0,1 0 0 0 0,-1-1 0 0 0,1 1 0 0 0,0 0 0 0 0,-1-1 1 0 0,1 0-1 0 0,1 0-14 0 0,6 1 85 0 0,8-4 19 0 0,0 0 0 0 0,0-1 0 0 0,-1 0 0 0 0,0-1 0 0 0,0-1-1 0 0,-1-1 1 0 0,0-1 0 0 0,0 0 0 0 0,-1-1 0 0 0,0 0 0 0 0,9-10-104 0 0,-23 20 3 0 0,30-22 42 0 0,104-89 98 0 0,-117 95-114 0 0,-18 15-58 0 0,0 1-5 0 0,0 13-139 0 0,1 128 129 0 0,1-138 46 0 0,1 1 1 0 0,0-1-1 0 0,-1 1 1 0 0,1-1-1 0 0,0 0 1 0 0,0 0-1 0 0,1 0 1 0 0,-1 0-1 0 0,1 0 1 0 0,-1-1-1 0 0,1 0 1 0 0,0 0-1 0 0,0 0 1 0 0,0 0-1 0 0,0 0 1 0 0,0-1-1 0 0,0 0 1 0 0,1 0-1 0 0,-1 0 1 0 0,0 0-1 0 0,1-1 1 0 0,-1 0-1 0 0,1 0 1 0 0,-1 0-1 0 0,0 0 1 0 0,1 0-1 0 0,-1-1 1 0 0,0 0-1 0 0,1 0 0 0 0,-1 0 1 0 0,0-1-1 0 0,0 1 1 0 0,0-1-1 0 0,0 0 1 0 0,0 0-1 0 0,2-2-2 0 0,15-8 30 0 0,-1 0 0 0 0,0-1 0 0 0,-1-1 0 0 0,-1-1 0 0 0,0 0 0 0 0,-1-1 0 0 0,-1-1 0 0 0,0-1 0 0 0,-1 0 0 0 0,-1-1 0 0 0,-1-1 0 0 0,-1 0 0 0 0,0-1 0 0 0,-2 0 0 0 0,0 0 0 0 0,-2-1 0 0 0,3-13-30 0 0,9-17 13 0 0,-3-1 1 0 0,-2-1-1 0 0,-2 0 1 0 0,-3-1-1 0 0,-2-1 1 0 0,-2 1-1 0 0,-3-4-13 0 0,-3 54 19 0 0,1 0-1 0 0,-1 1 1 0 0,0-1-1 0 0,-1 0 0 0 0,1 1 1 0 0,-1-1-1 0 0,0 0 0 0 0,0 1 1 0 0,-1-1-1 0 0,1 1 0 0 0,-1-1 1 0 0,0 1-1 0 0,0 0 0 0 0,0 0 1 0 0,-1 0-1 0 0,1 0 0 0 0,-1 0 1 0 0,0 0-1 0 0,0 1 1 0 0,-1-1-1 0 0,-2-1-18 0 0,3 5 2 0 0,0 1 0 0 0,1 0 0 0 0,-1 0 0 0 0,0 0 0 0 0,1 0 1 0 0,-1 1-1 0 0,1-1 0 0 0,-1 1 0 0 0,1-1 0 0 0,0 1 0 0 0,0 0 0 0 0,-1 0 0 0 0,1 0 0 0 0,1 0 1 0 0,-1 0-1 0 0,0 0 0 0 0,0 1 0 0 0,1-1 0 0 0,-1 1 0 0 0,1-1 0 0 0,0 1 0 0 0,0 0 0 0 0,0-1 1 0 0,0 1-3 0 0,-6 15 11 0 0,2 1 1 0 0,0-1 0 0 0,1 1 0 0 0,1-1 0 0 0,0 1-1 0 0,2 0 1 0 0,0 0 0 0 0,1 0 0 0 0,2 18-12 0 0,-1 12 50 0 0,42 289 418 0 0,-43-299-433 0 0,-1 0 0 0 0,-3 0 0 0 0,0-1 1 0 0,-3 1-1 0 0,-7 22-35 0 0,-10 74-3 0 0,33-170-153 0 0,24-94-4287 0 0,-16 88-1069 0 0,4 4-4928 0 0,-15 24 2545 0 0</inkml:trace>
  <inkml:trace contextRef="#ctx0" brushRef="#br0" timeOffset="2083.954">1976 451 5009 0 0,'0'0'3027'0'0,"0"0"-1070"0"0,0 0-481 0 0,0 0-28 0 0,0 0 77 0 0,0 0-16 0 0,0 0-146 0 0,0 0-197 0 0,0 0-211 0 0,0 0-192 0 0,0 0-137 0 0,0 0-81 0 0,-4 0 2494 0 0,-14 0-2350 0 0,-79 42-16 0 0,87-36-573 0 0,1 0 0 0 0,0 1 0 0 0,0 0 1 0 0,1 0-1 0 0,0 1 0 0 0,0 0 1 0 0,1 1-1 0 0,0 0 0 0 0,0 0 0 0 0,-4 8-100 0 0,1 47 833 0 0,35-47-155 0 0,4-9-77 0 0,-25-8-524 0 0,1 1 0 0 0,-1 0 0 0 0,0 0 0 0 0,0 1 1 0 0,0-1-1 0 0,1 1 0 0 0,-1 0 0 0 0,-1 0 0 0 0,1 0 0 0 0,0 0 1 0 0,0 1-1 0 0,-1-1 0 0 0,0 1 0 0 0,1 0 0 0 0,-1 0 1 0 0,0 1-1 0 0,0 0-77 0 0,23 26 174 0 0,-20-19-129 0 0,0 1-1 0 0,-1 0 0 0 0,-1 0 1 0 0,0 0-1 0 0,-1 0 0 0 0,0 1 0 0 0,-1-1 1 0 0,0 1-1 0 0,-1 0 0 0 0,0 7-44 0 0,7 38 139 0 0,-12-64-2537 0 0,-7 2-3930 0 0,7 3 908 0 0,0-3-7385 0 0</inkml:trace>
  <inkml:trace contextRef="#ctx0" brushRef="#br0" timeOffset="2598.928">2199 697 8874 0 0,'0'0'1279'0'0,"0"0"-503"0"0,0 0-145 0 0,0 0 209 0 0,0 0 250 0 0,0 0 128 0 0,0 0-24 0 0,0 0-111 0 0,0 0-116 0 0,0 0-112 0 0,0 0-90 0 0,0 0-82 0 0,0 0-36 0 0,21 12-7 0 0,66 34-19 0 0,-84-44-529 0 0,1 0 0 0 0,0 0 0 0 0,-1-1 0 0 0,1 1 0 0 0,0-1 0 0 0,0 0 0 0 0,-1 0 0 0 0,1-1 0 0 0,0 1 0 0 0,0-1 0 0 0,0 1 0 0 0,0-1 0 0 0,0-1 0 0 0,0 1 0 0 0,0 0 0 0 0,0-1 0 0 0,0 0 0 0 0,0 0 0 0 0,0 0 0 0 0,-1 0 0 0 0,1-1 0 0 0,0 0 0 0 0,2-1-92 0 0,6-2 292 0 0,-2 1-184 0 0,0 1 1 0 0,0-1-1 0 0,0-1 1 0 0,0 0-1 0 0,-1 0 1 0 0,0-1-1 0 0,0 0 1 0 0,0-1 0 0 0,-1 1-1 0 0,0-2 1 0 0,0 1-1 0 0,-1-1 1 0 0,0 0-1 0 0,0-1 1 0 0,-1 0-1 0 0,0 0 1 0 0,-1 0 0 0 0,0-1-1 0 0,0 1 1 0 0,-1-1-1 0 0,0-1 1 0 0,-1 1-1 0 0,0 0 1 0 0,0-1-1 0 0,-1-4-108 0 0,-2 13-2 0 0,0-1 0 0 0,-1 1-1 0 0,1-1 1 0 0,-1 1-1 0 0,0-1 1 0 0,0 1-1 0 0,0 0 1 0 0,0 0-1 0 0,0-1 1 0 0,0 1-1 0 0,-1 0 1 0 0,1 0-1 0 0,-1 0 1 0 0,1 0-1 0 0,-1 0 1 0 0,0 1-1 0 0,0-1 1 0 0,1 0-1 0 0,-1 1 1 0 0,-1 0-1 0 0,1-1 1 0 0,0 1-1 0 0,0 0 1 0 0,0 0-1 0 0,-1 0 1 0 0,1 0-1 0 0,0 0 1 0 0,-1 1-1 0 0,-1-1 3 0 0,-75-9-197 0 0,62 13 170 0 0,1 0 0 0 0,0 2 0 0 0,1-1 1 0 0,-1 2-1 0 0,1 0 0 0 0,0 1 0 0 0,0 0 0 0 0,1 1 0 0 0,0 1 0 0 0,0 0 0 0 0,1 1 0 0 0,-6 6 27 0 0,7-7 4 0 0,2 0 0 0 0,-1 0 0 0 0,1 1 0 0 0,1 0 0 0 0,0 1 0 0 0,0 0 0 0 0,1 0 0 0 0,0 1 0 0 0,1 0 0 0 0,1 0 0 0 0,0 1 0 0 0,0-1 0 0 0,1 2 0 0 0,1-1 0 0 0,0 0 0 0 0,1 1 0 0 0,0 0 0 0 0,1-1 0 0 0,1 1 0 0 0,0 7-4 0 0,3-13 42 0 0,1 0 0 0 0,0 0 0 0 0,0-1 0 0 0,1 1-1 0 0,0-1 1 0 0,0 0 0 0 0,0 0 0 0 0,1-1 0 0 0,0 1 0 0 0,0-1-1 0 0,1 0 1 0 0,0 0 0 0 0,0-1 0 0 0,0 0 0 0 0,1 0-1 0 0,0 0 1 0 0,0-1 0 0 0,0 0 0 0 0,0 0 0 0 0,1-1 0 0 0,-1 0-1 0 0,1 0 1 0 0,0-1 0 0 0,0 0 0 0 0,0 0 0 0 0,0-1-1 0 0,0 0 1 0 0,0 0 0 0 0,1-1 0 0 0,-1 0 0 0 0,7-1-42 0 0,-7 1 64 0 0,15 1 90 0 0,0-1 1 0 0,0-1-1 0 0,0-1 0 0 0,0-1 1 0 0,-1-1-1 0 0,1-1 0 0 0,-1-1 1 0 0,1-1-155 0 0,38-21-407 0 0,-57 20-1209 0 0,-5 5-8676 0 0,1 3-2584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37 162 14147 0 0,'0'0'1894'0'0,"0"0"-630"0"0,0 0-309 0 0,0 0-31 0 0,0 0-90 0 0,0 0-120 0 0,0 0-148 0 0,0 0-182 0 0,0 0-119 0 0,0 0-63 0 0,0 0-50 0 0,0 0-43 0 0,0 0-21 0 0,-6 22-21 0 0,-18 71-31 0 0,18-24 37 0 0,7-64-12 0 0,1-1 0 0 0,-1 0-1 0 0,1 1 1 0 0,0-1 0 0 0,1 0-1 0 0,-1 0 1 0 0,1-1 0 0 0,-1 1-1 0 0,1 0 1 0 0,0-1 0 0 0,1 0-1 0 0,-1 1 1 0 0,1-1 0 0 0,-1-1 0 0 0,1 1-1 0 0,0 0 1 0 0,0-1 0 0 0,0 0-1 0 0,0 0 1 0 0,0 0 0 0 0,1 0-1 0 0,-1-1 1 0 0,0 0 0 0 0,1 0 0 0 0,-1 0-1 0 0,1 0 1 0 0,0-1 0 0 0,-1 1-1 0 0,1-1 1 0 0,-1-1 0 0 0,1 1-1 0 0,0 0 1 0 0,-1-1 0 0 0,1 0-1 0 0,-1 0 1 0 0,1-1 0 0 0,-1 1 0 0 0,0-1-1 0 0,0 0 1 0 0,1 0 0 0 0,-1 0-1 0 0,0-1 1 0 0,-1 1 0 0 0,1-1-1 0 0,0 0 1 0 0,-1 0 0 0 0,0 0-1 0 0,1-1 1 0 0,1-2-61 0 0,1-4 69 0 0,0 0-1 0 0,-1-1 1 0 0,0 1-1 0 0,-1-1 1 0 0,0-1-1 0 0,0 1 1 0 0,-1 0-1 0 0,-1-1 1 0 0,0 0-1 0 0,0 1 1 0 0,-1-1-1 0 0,-1 0 1 0 0,0 0-1 0 0,-2-8-68 0 0,2 16-108 0 0,-1-1-1 0 0,1 1 1 0 0,-1 0-1 0 0,-1-1 1 0 0,1 1-1 0 0,0 0 1 0 0,-1 0 0 0 0,0 0-1 0 0,0 0 1 0 0,0 0-1 0 0,-1 1 1 0 0,1-1 0 0 0,-1 0-1 0 0,0 1 1 0 0,0 0-1 0 0,0 0 1 0 0,0 0-1 0 0,-1 0 1 0 0,1 0 0 0 0,-1 1-1 0 0,1-1 1 0 0,-1 1-1 0 0,0 0 1 0 0,0 0-1 0 0,0 1 1 0 0,0-1 0 0 0,-1 1-1 0 0,1 0 1 0 0,0 0-1 0 0,-3 0 109 0 0,-11 1-2310 0 0,6 0-2280 0 0,4 0-6223 0 0</inkml:trace>
  <inkml:trace contextRef="#ctx0" brushRef="#br0" timeOffset="486.007">386 320 3849 0 0,'0'0'2394'0'0,"0"0"-635"0"0,0 0 156 0 0,0 0 380 0 0,0 0 103 0 0,0 0-228 0 0,0 0-441 0 0,0 0-450 0 0,0 0-349 0 0,0 0-251 0 0,0 0-89 0 0,0 0-51 0 0,19-12-28 0 0,60-39 6 0 0,-75 49-441 0 0,-1 0 0 0 0,1-1-1 0 0,-1 1 1 0 0,1-1 0 0 0,-1 0-1 0 0,0 0 1 0 0,0 0-1 0 0,0 0 1 0 0,0 0 0 0 0,-1-1-1 0 0,1 1 1 0 0,-1-1 0 0 0,0 0-1 0 0,0 1 1 0 0,0-1 0 0 0,0-3-76 0 0,7-12 247 0 0,36-54 705 0 0,-44 72-956 0 0,-1 1 0 0 0,1 0 0 0 0,0-1 1 0 0,0 1-1 0 0,-1 0 0 0 0,1 0 0 0 0,0 0 0 0 0,-1 0 0 0 0,1 0 0 0 0,0 0 0 0 0,0 0 0 0 0,-1 0 0 0 0,1 0 0 0 0,0 0 1 0 0,-1 0-1 0 0,1 0 0 0 0,0 0 0 0 0,0 0 0 0 0,-1 1 0 0 0,1-1 0 0 0,0 0 0 0 0,-1 1 0 0 0,1-1 0 0 0,-1 0 0 0 0,1 1 1 0 0,0-1-1 0 0,-1 1 0 0 0,1-1 0 0 0,-1 1 0 0 0,1-1 0 0 0,-1 1 0 0 0,1-1 0 0 0,-1 1 0 0 0,1-1 0 0 0,-1 1 0 0 0,0 0 1 0 0,1-1-1 0 0,-1 1 0 0 0,0 0 0 0 0,0-1 0 0 0,0 1 0 0 0,1 0 0 0 0,-1 0 0 0 0,0-1 0 0 0,0 1 0 0 0,0 0 0 0 0,0-1 1 0 0,0 1-1 0 0,0 0 0 0 0,0 0 0 0 0,0 0 4 0 0,2 4 13 0 0,57 95 19 0 0,-52-92 86 0 0,1-1 1 0 0,1 1-1 0 0,0-2 1 0 0,0 1-1 0 0,0-1 1 0 0,1-1 0 0 0,-1 1-1 0 0,1-2 1 0 0,1 1-1 0 0,-1-1 1 0 0,0-1 0 0 0,1 0-1 0 0,0-1 1 0 0,0 0-1 0 0,0 0 1 0 0,0-1-1 0 0,0 0 1 0 0,0-1 0 0 0,0-1-1 0 0,0 0 1 0 0,0 0-1 0 0,0-1 1 0 0,0 0 0 0 0,0-1-1 0 0,7-3-118 0 0,-6 1 100 0 0,0-1 0 0 0,-1 0-1 0 0,0-1 1 0 0,0-1 0 0 0,-1 1-1 0 0,1-2 1 0 0,-2 1 0 0 0,1-1 0 0 0,-1-1-1 0 0,-1 0 1 0 0,1 0 0 0 0,-2-1-1 0 0,0 0 1 0 0,0 0 0 0 0,-1 0-1 0 0,0-1 1 0 0,3-10-100 0 0,-7 18-105 0 0,-1 1 0 0 0,1-1 1 0 0,-1 1-1 0 0,0-1 0 0 0,0 0 0 0 0,0 1 0 0 0,0-1 0 0 0,-1 0 0 0 0,0 0 1 0 0,0 1-1 0 0,0-1 0 0 0,0 0 0 0 0,0 0 0 0 0,-1 0 0 0 0,0 1 0 0 0,1-1 1 0 0,-2 0-1 0 0,1 1 0 0 0,0-1 0 0 0,-1 1 0 0 0,1-1 0 0 0,-1 1 0 0 0,0-1 0 0 0,0 1 1 0 0,0 0-1 0 0,-1 0 0 0 0,1 0 105 0 0,-3-1-838 0 0,-6-5-2804 0 0,4 4-2632 0 0,-3 0-6769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50 606 16900 0 0,'0'0'1368'0'0,"0"0"-548"0"0,0 0-113 0 0,0 0 166 0 0,0 0 101 0 0,0 0-27 0 0,0 0-178 0 0,0 0-254 0 0,0 0-214 0 0,0 0-134 0 0,0 0-65 0 0,0 0-54 0 0,0 0-23 0 0,-7 19-20 0 0,-23 55-54 0 0,23-55-48 0 0,6-13-2200 0 0,-3-5-4455 0 0,3-1-4477 0 0</inkml:trace>
  <inkml:trace contextRef="#ctx0" brushRef="#br0" timeOffset="167.732">25 213 14595 0 0,'0'0'3378'0'0,"0"0"-1515"0"0,0 0-692 0 0,0 0-133 0 0,0 0-21 0 0,0 0-55 0 0,0 0-157 0 0,0 0-195 0 0,0 0-223 0 0,0 0-210 0 0,0 0-165 0 0,0 0-132 0 0,-5-25-95 0 0,-14-71-77 0 0,20 96 272 0 0,-1 0 1 0 0,0 0-1 0 0,0 0 0 0 0,1 0 0 0 0,-1 0 0 0 0,0 0 1 0 0,1 0-1 0 0,-1 0 0 0 0,0 0 0 0 0,1 0 1 0 0,-1 0-1 0 0,0 0 0 0 0,1 0 0 0 0,-1 0 0 0 0,0 0 1 0 0,0 0-1 0 0,1 0 0 0 0,-1 0 0 0 0,0 0 0 0 0,1 0 1 0 0,-1-1-1 0 0,0 1 0 0 0,0 0 0 0 0,1 0 1 0 0,-1 0-1 0 0,0-1 0 0 0,0 1 0 0 0,1 0 0 0 0,-1 0 1 0 0,0 0-1 0 0,0-1 0 0 0,0 1 0 0 0,1 0 1 0 0,-1 0-1 0 0,0-1 0 0 0,0 1 0 0 0,0 0 0 0 0,0-1 1 0 0,0 1-1 0 0,0 0 0 0 0,0 0 0 0 0,0-1 1 0 0,1 1-1 0 0,-1 0 0 0 0,0-1 0 0 0,0 1 0 0 0,0 0 1 0 0,0-1-1 0 0,-1 1 0 0 0,1 0 0 0 0,0-1 0 0 0,0 1 1 0 0,0 0-1 0 0,0 0 0 0 0,0-1 0 0 0,0 1 1 0 0,0 0-1 0 0,0-1 0 0 0,-1 1 0 0 0,1 0 0 0 0,0 0 1 0 0,0-1 19 0 0,20 22-4398 0 0,-17-18-216 0 0,5 2-7183 0 0</inkml:trace>
  <inkml:trace contextRef="#ctx0" brushRef="#br0" timeOffset="613.829">351 1 11218 0 0,'0'0'2286'0'0,"0"0"-565"0"0,0 0-340 0 0,0 0-245 0 0,0 0-281 0 0,0 0-184 0 0,0 0-67 0 0,0 0-16 0 0,0 0 37 0 0,0 0 31 0 0,0 0-32 0 0,0 0-47 0 0,0 0-39 0 0,6 1-36 0 0,22 2-31 0 0,-14 29 1707 0 0,-14-25-1905 0 0,33 170 1291 0 0,-22-130-1458 0 0,-2 0-1 0 0,-1 0 1 0 0,-3 1-1 0 0,-2 5-105 0 0,-17 59 222 0 0,-15-4-134 0 0,26-103-36 0 0,1-5-4157 0 0,0-9 2642 0 0,-1-5-3629 0 0,2 6-2987 0 0,1 3-2434 0 0</inkml:trace>
  <inkml:trace contextRef="#ctx0" brushRef="#br0" timeOffset="866.118">164 375 11682 0 0,'0'0'2276'0'0,"0"0"-663"0"0,0 0-410 0 0,0 0-91 0 0,0 0-34 0 0,0 0-43 0 0,0 0-38 0 0,0 0-54 0 0,0 0-97 0 0,0 0-122 0 0,0 0-133 0 0,0 0-110 0 0,0 0-89 0 0,31 0-53 0 0,100 0-36 0 0,12 8 434 0 0,-52 5-168 0 0,-21-2-3431 0 0,-22-9-8053 0 0,-42-2-149 0 0</inkml:trace>
  <inkml:trace contextRef="#ctx0" brushRef="#br0" timeOffset="1182.389">931 421 8378 0 0,'0'0'2303'0'0,"0"0"-811"0"0,0 0-170 0 0,0 0 222 0 0,0 0 99 0 0,0 0-166 0 0,0 0-308 0 0,0 0-342 0 0,0 0-282 0 0,0 0-159 0 0,0 0-86 0 0,0 0-36 0 0,0 0-53 0 0,1 35-49 0 0,6 107-34 0 0,-4-53 130 0 0,-1-55-728 0 0,-11-34-7799 0 0,9 0 6181 0 0,-3 0-9038 0 0</inkml:trace>
  <inkml:trace contextRef="#ctx0" brushRef="#br0" timeOffset="1419.471">896 109 14363 0 0,'0'0'1808'0'0,"0"0"-727"0"0,0 0-401 0 0,0 0-176 0 0,0 0-152 0 0,0 0-160 0 0,0 0-80 0 0,0 0-120 0 0,0 0-96 0 0,0 0-88 0 0,0 0-160 0 0,0 0-312 0 0,0 0-1513 0 0,-31 65-9481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2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107 212 0 0 0,'0'0'711'0'0,"0"0"864"0"0,0 0 543 0 0,0 0 333 0 0,0 0 16 0 0,0 0-215 0 0,0 0-318 0 0,0 0-385 0 0,0 0-313 0 0,0 0-243 0 0,0 0-210 0 0,-2-4-152 0 0,-3-11-135 0 0,4 11-101 0 0,-6 74 1312 0 0,5 80-476 0 0,5-108-971 0 0,-3 0 1 0 0,-1 0-1 0 0,-2 0 0 0 0,-3 0 0 0 0,0-1 0 0 0,-3 0 1 0 0,-12 36-261 0 0,20-74 89 0 0,0 1 1 0 0,0-1 0 0 0,0 0-1 0 0,-1 0 1 0 0,1 0 0 0 0,-1 0 0 0 0,0 0-1 0 0,1-1 1 0 0,-1 1 0 0 0,-1 0-1 0 0,1-1 1 0 0,0 1 0 0 0,-1-1 0 0 0,1 0-1 0 0,-1 0 1 0 0,1 0 0 0 0,-1 0 0 0 0,-2 1-90 0 0,-2-48 633 0 0,11 11-622 0 0,2-1-1 0 0,1 1 1 0 0,2 0-1 0 0,1 1 1 0 0,1 0-1 0 0,3 1 1 0 0,0 0-1 0 0,2 1 1 0 0,1 0-1 0 0,11-12-10 0 0,-10 9-1 0 0,2 2 0 0 0,1 0-1 0 0,2 1 1 0 0,1 1 0 0 0,1 2-1 0 0,2 0 1 0 0,0 2 0 0 0,2 1-1 0 0,1 1 1 0 0,1 1 0 0 0,1 2-1 0 0,1 1 1 0 0,32-14 1 0 0,-64 34 0 0 0,7-4 2 0 0,1 0 0 0 0,-1 1 0 0 0,1 0 0 0 0,0 0 0 0 0,0 1 0 0 0,0 0 0 0 0,0 1 0 0 0,0 0 0 0 0,0 0 0 0 0,1 1-1 0 0,-1 0 1 0 0,0 1 0 0 0,1 0-2 0 0,-6 3 6 0 0,1-1-1 0 0,-1 1 1 0 0,0 0-1 0 0,0 0 1 0 0,-1 0 0 0 0,1 0-1 0 0,-1 1 1 0 0,0-1-1 0 0,0 1 1 0 0,0 0-1 0 0,-1 0 1 0 0,1 0-1 0 0,-1 0 1 0 0,-1 1-1 0 0,1-1 1 0 0,-1 0-1 0 0,0 1 1 0 0,0-1-1 0 0,0 1 1 0 0,-1 0-1 0 0,0 5-5 0 0,0 2 34 0 0,0 1-1 0 0,0 0 1 0 0,-1-1-1 0 0,-1 1 0 0 0,-1 0 1 0 0,0-1-1 0 0,0 0 1 0 0,-2 0-1 0 0,1 0 1 0 0,-2 0-1 0 0,1-1 0 0 0,-2 0 1 0 0,0 0-1 0 0,0 0 1 0 0,-1-1-1 0 0,0 0 0 0 0,-1-1 1 0 0,-1 0-1 0 0,-6 6-33 0 0,2-4-9 0 0,0-2-1 0 0,0 0 0 0 0,-1-1 1 0 0,0 0-1 0 0,-1-1 1 0 0,0-1-1 0 0,0 0 1 0 0,-1-1-1 0 0,1-1 0 0 0,-1-1 1 0 0,0 0-1 0 0,-1-1 1 0 0,1-1-1 0 0,0-1 1 0 0,-1 0-1 0 0,1-1 1 0 0,-11-2 9 0 0,25 2-84 0 0,0 0 1 0 0,0 1-1 0 0,0-2 1 0 0,0 1-1 0 0,0 0 1 0 0,0-1 0 0 0,0 1-1 0 0,1-1 1 0 0,-1 0-1 0 0,0 0 1 0 0,0 0-1 0 0,1 0 1 0 0,-1-1 0 0 0,0 1-1 0 0,1-1 1 0 0,-1 1-1 0 0,1-1 1 0 0,0 0 0 0 0,0 0-1 0 0,0 0 1 0 0,0 0-1 0 0,0 0 1 0 0,0-1-1 0 0,0 1 1 0 0,1-1 0 0 0,-1 1-1 0 0,1-1 1 0 0,-1 1-1 0 0,1-1 1 0 0,0 0 0 0 0,0 0-1 0 0,1 0 1 0 0,-1 1-1 0 0,0-1 1 0 0,1 0-1 0 0,0 0 1 0 0,0 0 0 0 0,0 0-1 0 0,0 0 1 0 0,0 0-1 0 0,0 0 1 0 0,1 0-1 0 0,-1 0 1 0 0,1 1 0 0 0,0-1-1 0 0,0 0 1 0 0,0 0-1 0 0,0 1 1 0 0,1-1 83 0 0,25-31-3190 0 0,-7 15-3195 0 0,-10 10-4756 0 0</inkml:trace>
  <inkml:trace contextRef="#ctx0" brushRef="#br0" timeOffset="365.394">1112 66 8506 0 0,'0'0'2935'0'0,"0"0"-942"0"0,0 0-508 0 0,0 0-74 0 0,0 0-93 0 0,0 0-161 0 0,0 0-182 0 0,0 0-183 0 0,0 0-139 0 0,0 0-92 0 0,0 0-97 0 0,0 0-74 0 0,0 0-77 0 0,-30 34-68 0 0,-93 106-42 0 0,84-74 68 0 0,39-56-207 0 0,-1-6-39 0 0,0-1 1 0 0,1 0 0 0 0,-1 1-1 0 0,1-1 1 0 0,-1 1-1 0 0,1-1 1 0 0,0 1 0 0 0,0-1-1 0 0,1 1 1 0 0,-1-1-1 0 0,1 1 1 0 0,0-1 0 0 0,0 1-1 0 0,0-1 1 0 0,0 0-1 0 0,0 0 1 0 0,1 1 0 0 0,-1-1-1 0 0,1 0 1 0 0,0 0-1 0 0,0 0 1 0 0,0-1 0 0 0,1 1-1 0 0,-1 0 1 0 0,0-1-1 0 0,1 0 1 0 0,0 1-1 0 0,0-1 1 0 0,-1 0 0 0 0,1 0-1 0 0,0-1 1 0 0,1 1-1 0 0,-1-1 1 0 0,0 1 0 0 0,0-1-1 0 0,4 1-25 0 0,6-1 101 0 0,1 0-1 0 0,-1-1 0 0 0,1-1 1 0 0,-1 0-1 0 0,1-1 1 0 0,-1 0-1 0 0,0-1 0 0 0,0 0 1 0 0,0-1-1 0 0,0-1 0 0 0,0 0 1 0 0,-1 0-1 0 0,0-2 0 0 0,0 1 1 0 0,-1-1-1 0 0,0-1 1 0 0,0 0-1 0 0,-1-1 0 0 0,6-6-100 0 0,-9 10 42 0 0,-1 0 0 0 0,0-1-1 0 0,0 1 1 0 0,-1-1 0 0 0,1 0-1 0 0,-1-1 1 0 0,-1 0 0 0 0,1 1-1 0 0,-1-1 1 0 0,0-1-1 0 0,-1 1 1 0 0,0 0 0 0 0,0-1-1 0 0,-1 0 1 0 0,1 0 0 0 0,-2 0-1 0 0,1 0 1 0 0,-1 0 0 0 0,0 0-1 0 0,-1 0 1 0 0,0 0 0 0 0,0-2-42 0 0,-1 6-4 0 0,1 0 0 0 0,-1 0 1 0 0,0 0-1 0 0,0 1 1 0 0,0-1-1 0 0,0 0 1 0 0,-1 1-1 0 0,0-1 0 0 0,1 1 1 0 0,-1 0-1 0 0,0-1 1 0 0,-1 1-1 0 0,1 0 1 0 0,-1 0-1 0 0,1 0 1 0 0,-1 1-1 0 0,0-1 0 0 0,0 1 1 0 0,0-1-1 0 0,0 1 1 0 0,0 0-1 0 0,-1 0 1 0 0,1 0-1 0 0,-1 1 0 0 0,1-1 1 0 0,-1 1-1 0 0,-3-1 4 0 0,-105-11-877 0 0,21 36-976 0 0,64-8-1275 0 0,3 4-3723 0 0,16-11-4743 0 0</inkml:trace>
  <inkml:trace contextRef="#ctx0" brushRef="#br0" timeOffset="897.701">1683 23 8234 0 0,'0'0'1783'0'0,"0"0"-675"0"0,0 0-192 0 0,0 0 387 0 0,0 0 383 0 0,0 0 112 0 0,0 0-178 0 0,0 0-365 0 0,0 0-343 0 0,0 0-193 0 0,0 0-111 0 0,0 0-119 0 0,0 0-87 0 0,-3 0-70 0 0,-4 0-211 0 0,1 1 1 0 0,-1 0-1 0 0,1 1 0 0 0,0-1 1 0 0,-1 1-1 0 0,1 0 0 0 0,0 1 1 0 0,0 0-1 0 0,1 0 1 0 0,-1 0-1 0 0,0 0 0 0 0,1 1 1 0 0,-3 2-122 0 0,-20 11 357 0 0,-62 36 739 0 0,90-51-1090 0 0,1-1-1 0 0,-1-1 1 0 0,1 1 0 0 0,-1 0-1 0 0,1 0 1 0 0,-1 0-1 0 0,1 0 1 0 0,0 0-1 0 0,-1 0 1 0 0,1-1-1 0 0,0 1 1 0 0,0 0 0 0 0,-1 0-1 0 0,1-1 1 0 0,0 1-1 0 0,0-1 1 0 0,0 1-1 0 0,0-1 1 0 0,0 1-1 0 0,0-1 1 0 0,0 0 0 0 0,0 1-1 0 0,0-1 1 0 0,0 0-1 0 0,0 0 1 0 0,0 0-1 0 0,0 0 1 0 0,0 0 0 0 0,0 0-1 0 0,1 0 1 0 0,-1 0-1 0 0,0 0 1 0 0,0 0-1 0 0,0 0 1 0 0,1-1-6 0 0,3 2 41 0 0,23 2 130 0 0,-23-4-158 0 0,-1 1-1 0 0,1 0 0 0 0,0 0 0 0 0,0 1 1 0 0,0-1-1 0 0,-1 1 0 0 0,1 0 1 0 0,0 1-1 0 0,-1-1 0 0 0,1 1 0 0 0,-1 0 1 0 0,0 0-1 0 0,1 0 0 0 0,-1 0 0 0 0,0 1 1 0 0,0 0-1 0 0,0 0 0 0 0,-1 0 0 0 0,1 0 1 0 0,-1 0-1 0 0,1 1 0 0 0,-1 0 0 0 0,-1-1 1 0 0,2 2-13 0 0,-3-1 41 0 0,0 0-1 0 0,0 0 1 0 0,-1 0 0 0 0,1 0 0 0 0,-1 0 0 0 0,0 0 0 0 0,0 0 0 0 0,0 0-1 0 0,-1 0 1 0 0,1 0 0 0 0,-1 0 0 0 0,0-1 0 0 0,0 1 0 0 0,0 0-1 0 0,-1 0 1 0 0,1-1 0 0 0,-1 1 0 0 0,0 0 0 0 0,-1 0-41 0 0,-3 5 43 0 0,-1 0 0 0 0,-1-1 0 0 0,1 1 0 0 0,-1-2 0 0 0,-1 1 1 0 0,1-1-1 0 0,-1 0 0 0 0,-1-1 0 0 0,1 0 0 0 0,-1 0 0 0 0,0-1 0 0 0,0-1 0 0 0,-1 1 0 0 0,1-2 0 0 0,-1 1 1 0 0,0-2-1 0 0,0 1 0 0 0,0-2 0 0 0,0 1 0 0 0,0-1 0 0 0,0-1 0 0 0,-6 0-43 0 0,15 0-62 0 0,1 0 0 0 0,0 0 0 0 0,0 1-1 0 0,0-1 1 0 0,0 0 0 0 0,0 0 0 0 0,-1 0 0 0 0,1 0-1 0 0,0 0 1 0 0,0 0 0 0 0,0-1 0 0 0,0 1 0 0 0,0 0-1 0 0,0-1 1 0 0,0 1 0 0 0,0 0 0 0 0,0-1 0 0 0,0 1-1 0 0,0-1 1 0 0,0 0 0 0 0,0 1 0 0 0,0-1 0 0 0,0 0-1 0 0,0 0 1 0 0,0 1 0 0 0,0-1 0 0 0,1 0 0 0 0,-1 0-1 0 0,0 0 1 0 0,1 0 0 0 0,-1 0 0 0 0,1 0 0 0 0,-1 0-1 0 0,1 0 1 0 0,0 0 0 0 0,-1 0 0 0 0,1 0 0 0 0,0 0-1 0 0,-1-1 1 0 0,1 1 0 0 0,0 0 0 0 0,0 0 0 0 0,0 0-1 0 0,0 0 1 0 0,0 0 0 0 0,1-1 0 0 0,-1 1 0 0 0,0 0-1 0 0,0 0 1 0 0,1 0 0 0 0,-1 0 0 0 0,1 0 0 0 0,-1 0-1 0 0,1 0 1 0 0,-1 0 0 0 0,1 0 0 0 0,0 0 0 0 0,0-1 62 0 0,17-11-3238 0 0,-4 5-3675 0 0,-12 6 4465 0 0,6-2-8880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524 519 0 0 0,'0'0'543'0'0,"0"0"650"0"0,0 0 397 0 0,0 0 284 0 0,0 0 128 0 0,0 0-65 0 0,0 0-134 0 0,0 0-158 0 0,0 0-158 0 0,0 0-194 0 0,0 0-204 0 0,-28-9-179 0 0,-90-27-161 0 0,51 29 488 0 0,55 11-1022 0 0,1 1 0 0 0,0 0 0 0 0,0 1 0 0 0,0 0-1 0 0,1 1 1 0 0,0 0 0 0 0,0 0 0 0 0,0 1 0 0 0,-7 9-215 0 0,-4 2 95 0 0,0 1 1 0 0,1 1-1 0 0,2 0 1 0 0,0 2-1 0 0,1 0 1 0 0,1 1-1 0 0,1 1 1 0 0,2 0-1 0 0,0 1 1 0 0,-1 8-96 0 0,3 37 112 0 0,10-69-103 0 0,1 0-1 0 0,0 0 0 0 0,1 0 0 0 0,-1 0 0 0 0,0 0 1 0 0,0 0-1 0 0,1 0 0 0 0,-1-1 0 0 0,1 1 0 0 0,0 0 0 0 0,-1 0 1 0 0,1 0-1 0 0,0-1 0 0 0,0 1 0 0 0,0 0 0 0 0,0-1 0 0 0,0 1 1 0 0,1-1-1 0 0,-1 0 0 0 0,0 1 0 0 0,1-1 0 0 0,-1 0 1 0 0,1 0-1 0 0,-1 1 0 0 0,1-1 0 0 0,0 0 0 0 0,-1-1 0 0 0,1 1 1 0 0,0 0-1 0 0,0 0 0 0 0,0-1 0 0 0,0 1 0 0 0,-1-1 0 0 0,3 0-8 0 0,13-2 90 0 0,0 0 0 0 0,0-2 0 0 0,-1 0 0 0 0,1-1 0 0 0,-1-1 0 0 0,0 0 0 0 0,0-1 0 0 0,-1-1 0 0 0,0 0-1 0 0,0-2 1 0 0,-1 1 0 0 0,-1-2 0 0 0,1 1 0 0 0,-1-2 0 0 0,-1 0 0 0 0,0 0 0 0 0,-1-1 0 0 0,4-8-90 0 0,7-1 46 0 0,7-7-16 0 0,-2-2 1 0 0,-1 0-1 0 0,-1-2 1 0 0,-2-1-1 0 0,-1-1 1 0 0,5-13-31 0 0,-19 20 36 0 0,-8 27 4 0 0,0 1-7 0 0,0 0-18 0 0,-1 6-130 0 0,-30 71-136 0 0,26-58 249 0 0,1 1-1 0 0,0 0 1 0 0,2 0-1 0 0,0 1 1 0 0,1-1 0 0 0,1 0-1 0 0,1 0 1 0 0,1 1-1 0 0,1-1 1 0 0,3 10 2 0 0,-4-22 2 0 0,0 0 0 0 0,0 1 0 0 0,1-1 0 0 0,0 0 0 0 0,1-1 0 0 0,0 1 0 0 0,0-1 0 0 0,0 1 0 0 0,1-1 0 0 0,0 0-1 0 0,1-1 1 0 0,-1 1 0 0 0,1-1 0 0 0,1 0 0 0 0,-1-1 0 0 0,1 0 0 0 0,0 0 0 0 0,0 0 0 0 0,0 0 0 0 0,1-1 0 0 0,0-1 0 0 0,-1 1 0 0 0,1-1 0 0 0,1-1 0 0 0,-1 1 0 0 0,2-1-2 0 0,2 0 22 0 0,1-1-1 0 0,0 0 1 0 0,0-1 0 0 0,0 0 0 0 0,0-1-1 0 0,0 0 1 0 0,-1-1 0 0 0,1-1-1 0 0,-1 0 1 0 0,1 0 0 0 0,-1-1 0 0 0,0-1-1 0 0,0 0 1 0 0,0-1 0 0 0,-1 0 0 0 0,11-8-22 0 0,6-6 89 0 0,-1-1 0 0 0,-1-2 1 0 0,-1 0-1 0 0,-1-2 1 0 0,17-22-90 0 0,-16 17 22 0 0,-2-1 1 0 0,-1-1-1 0 0,-1-1 1 0 0,-2-1-1 0 0,-1-1 1 0 0,-2 0-1 0 0,-2-1 1 0 0,-1-1-1 0 0,-1 0 0 0 0,-2-1 1 0 0,-2 0-1 0 0,-2 0 1 0 0,-1-1-1 0 0,-1-37-22 0 0,-4 66-21 0 0,0 0-1 0 0,-2 0 1 0 0,1 0-1 0 0,-1 0 1 0 0,0 0-1 0 0,-1 0 1 0 0,0 0-1 0 0,-1 1 1 0 0,0 0-1 0 0,-3-6 22 0 0,5 12-13 0 0,0 0 1 0 0,1 0-1 0 0,-1 0 0 0 0,0 1 0 0 0,-1-1 0 0 0,1 0 0 0 0,0 1 0 0 0,-1 0 0 0 0,1-1 0 0 0,-1 1 0 0 0,0 0 0 0 0,0 0 0 0 0,0 1 0 0 0,0-1 0 0 0,0 1 0 0 0,0-1 0 0 0,0 1 0 0 0,0 0 0 0 0,-1 0 0 0 0,1 0 0 0 0,0 1 0 0 0,-1-1 1 0 0,1 1-1 0 0,-1 0 0 0 0,1 0 0 0 0,0 0 0 0 0,-1 0 0 0 0,1 1 0 0 0,-1-1 0 0 0,1 1 0 0 0,0 0 0 0 0,-3 1 13 0 0,-4 3-17 0 0,1 0 1 0 0,-1 1-1 0 0,1 1 1 0 0,0-1-1 0 0,1 1 0 0 0,0 1 1 0 0,0 0-1 0 0,0 0 0 0 0,1 0 1 0 0,0 1-1 0 0,-2 4 17 0 0,-1 3 10 0 0,0 1-1 0 0,1 0 0 0 0,0 0 1 0 0,1 1-1 0 0,2 0 0 0 0,-1 0 1 0 0,2 1-1 0 0,1 0 0 0 0,0 0 1 0 0,1 0-1 0 0,1 0 0 0 0,1 0 1 0 0,1 1-1 0 0,0-1 0 0 0,2 0 1 0 0,1 8-10 0 0,2-5 51 0 0,2 0 0 0 0,1 0 0 0 0,0-1 1 0 0,1 0-1 0 0,2 0 0 0 0,0-1 0 0 0,1-1 1 0 0,1 0-1 0 0,1 0 0 0 0,0-1 0 0 0,6 4-51 0 0,-15-16 17 0 0,55 61 132 0 0,-6-14-58 0 0,-52-52-188 0 0,-1-1 0 0 0,1 1 1 0 0,-1-1-1 0 0,1 0 0 0 0,0 0 0 0 0,-1 0 1 0 0,1 0-1 0 0,-1 0 0 0 0,1 0 0 0 0,-1 0 1 0 0,1-1-1 0 0,0 1 0 0 0,-1 0 0 0 0,1-1 1 0 0,-1 0-1 0 0,1 1 0 0 0,-1-1 1 0 0,0 0-1 0 0,1 1 0 0 0,-1-1 0 0 0,0 0 1 0 0,1 0-1 0 0,-1 0 0 0 0,0 0 0 0 0,0-1 1 0 0,0 1-1 0 0,0 0 0 0 0,1-1 97 0 0,25-23-3047 0 0,-3 4-5871 0 0,-15 13-1939 0 0</inkml:trace>
  <inkml:trace contextRef="#ctx0" brushRef="#br0" timeOffset="338.03">1491 489 6289 0 0,'0'0'1854'0'0,"0"0"-260"0"0,0 0-14 0 0,0 0 116 0 0,0 0 27 0 0,0 0-75 0 0,0 0-198 0 0,0 0-240 0 0,0 0-238 0 0,0 0-217 0 0,-20 34-197 0 0,-63 109-165 0 0,58-71-4 0 0,26-60-310 0 0,-1-7-44 0 0,0 0 1 0 0,0-1-1 0 0,0 1 0 0 0,0 0 0 0 0,1 0 0 0 0,0 0 1 0 0,0-1-1 0 0,0 1 0 0 0,0 0 0 0 0,1-1 0 0 0,0 1 1 0 0,0-1-1 0 0,0 0 0 0 0,1 0 0 0 0,-1 1 1 0 0,1-2-1 0 0,0 1 0 0 0,0 0 0 0 0,0 0 0 0 0,1-1 1 0 0,-1 0-1 0 0,1 0 0 0 0,0 0 0 0 0,0 0 1 0 0,0 0-1 0 0,0-1 0 0 0,1 1-35 0 0,3 0 92 0 0,0-1 0 0 0,0 1 0 0 0,0-1 1 0 0,1-1-1 0 0,-1 1 0 0 0,1-1 0 0 0,-1-1 0 0 0,1 0 0 0 0,-1 0 0 0 0,1 0 1 0 0,-1-1-1 0 0,0-1 0 0 0,1 1 0 0 0,-1-1 0 0 0,0-1 0 0 0,0 0 0 0 0,0 0 1 0 0,0 0-1 0 0,0-1 0 0 0,-1 0 0 0 0,4-3-92 0 0,7-4 142 0 0,0-2 1 0 0,0 0-1 0 0,-1-1 0 0 0,-1 0 1 0 0,0-2-1 0 0,-1 0 0 0 0,10-15-142 0 0,-17 20 54 0 0,0 0 0 0 0,0-1-1 0 0,-1 0 1 0 0,-1 0 0 0 0,0-1 0 0 0,-1 0-1 0 0,0 0 1 0 0,-1 0 0 0 0,0 0 0 0 0,-1-1-1 0 0,-1 1 1 0 0,0-1 0 0 0,0 0 0 0 0,-2 0-1 0 0,0 0 1 0 0,0 0 0 0 0,-3-12-54 0 0,1 21-48 0 0,1 0 0 0 0,-1-1-1 0 0,0 1 1 0 0,-1 0 0 0 0,1 0 0 0 0,-1 0 0 0 0,0 1 0 0 0,0-1 0 0 0,-1 1 0 0 0,1-1-1 0 0,-1 1 1 0 0,0 0 0 0 0,0 0 0 0 0,-1 1 0 0 0,1-1 0 0 0,-1 1 0 0 0,1 0 0 0 0,-1 0-1 0 0,0 1 1 0 0,0-1 0 0 0,0 1 0 0 0,-1 0 0 0 0,1 1 0 0 0,0-1 0 0 0,-1 1 0 0 0,1 0-1 0 0,-1 0 1 0 0,0 1 0 0 0,1 0 0 0 0,-1 0 0 0 0,1 0 0 0 0,-1 0 0 0 0,1 1 0 0 0,-1 0 0 0 0,1 0-1 0 0,-1 1 1 0 0,1-1 0 0 0,0 1 0 0 0,-1 0 0 0 0,1 1 0 0 0,0-1 0 0 0,1 1 0 0 0,-1 0-1 0 0,0 0 1 0 0,1 1 0 0 0,0-1 0 0 0,-1 1 0 0 0,1 1 48 0 0,-47 62-2673 0 0,27-16-6137 0 0,18-35-2431 0 0</inkml:trace>
  <inkml:trace contextRef="#ctx0" brushRef="#br0" timeOffset="851.706">1934 735 8834 0 0,'0'0'1911'0'0,"0"0"-619"0"0,0 0-126 0 0,0 0 215 0 0,0 0 170 0 0,0 0 22 0 0,0 0-144 0 0,0 0-279 0 0,0 0-311 0 0,0 0-267 0 0,0 0-163 0 0,0 0-61 0 0,0 0 19 0 0,-1 3 75 0 0,78-80 1595 0 0,-49 44-1781 0 0,-5 9-131 0 0,-2-2 0 0 0,-1 0 0 0 0,-2-1 0 0 0,0 0 0 0 0,10-24-125 0 0,-10 3 146 0 0,-13 30-140 0 0,-11 26-356 0 0,1 5 339 0 0,0-1 0 0 0,0 1 1 0 0,2 1-1 0 0,-1-1 0 0 0,2 0 0 0 0,0 1 0 0 0,0 0 0 0 0,1-1 0 0 0,1 1 0 0 0,1 0 0 0 0,0 0 1 0 0,2 9 10 0 0,-1-15 9 0 0,1 0 0 0 0,0 1 1 0 0,1-2-1 0 0,0 1 1 0 0,1 0-1 0 0,-1-1 1 0 0,1 1-1 0 0,1-1 1 0 0,-1-1-1 0 0,1 1 1 0 0,0-1-1 0 0,1 0 0 0 0,0 0 1 0 0,0-1-1 0 0,0 0 1 0 0,0 0-1 0 0,1-1 1 0 0,0 0-1 0 0,0 0 1 0 0,0-1-1 0 0,0 1 1 0 0,7 0-10 0 0,-8-3 76 0 0,-1 0 1 0 0,1 0-1 0 0,0-1 1 0 0,-1 0-1 0 0,1 0 0 0 0,0-1 1 0 0,-1 1-1 0 0,1-2 1 0 0,-1 1-1 0 0,1-1 1 0 0,-1 0-1 0 0,0 0 1 0 0,1 0-1 0 0,-1-1 1 0 0,0 0-1 0 0,-1-1 1 0 0,1 1-1 0 0,0-1 1 0 0,-1 0-1 0 0,0 0 1 0 0,0-1-1 0 0,0 1 1 0 0,-1-1-1 0 0,1 0 1 0 0,-1-1-1 0 0,0 1 1 0 0,1-3-77 0 0,2-4 84 0 0,1-1 1 0 0,-2 0 0 0 0,0 0 0 0 0,0 0-1 0 0,-1-1 1 0 0,-1 0 0 0 0,0 0 0 0 0,-1 0-1 0 0,-1-1 1 0 0,0 1 0 0 0,-1-1 0 0 0,0-2-85 0 0,-1 10-240 0 0,-2-39 690 0 0,2 45-517 0 0,0 0 1 0 0,0 1-1 0 0,0-1 1 0 0,0 0 0 0 0,0 1-1 0 0,0-1 1 0 0,-1 0-1 0 0,1 1 1 0 0,0-1 0 0 0,0 1-1 0 0,0-1 1 0 0,-1 0-1 0 0,1 1 1 0 0,0-1 0 0 0,-1 1-1 0 0,1-1 1 0 0,-1 0-1 0 0,1 1 1 0 0,-1-1 0 0 0,1 1-1 0 0,-1-1 1 0 0,1 1-1 0 0,-1 0 1 0 0,1-1 0 0 0,-1 1-1 0 0,1 0 1 0 0,-1-1-1 0 0,0 1 1 0 0,1 0 0 0 0,-1 0-1 0 0,0-1 1 0 0,1 1-1 0 0,-1 0 1 0 0,0 0-1 0 0,1 0 1 0 0,-1 0 0 0 0,0 0-1 0 0,1 0 1 0 0,-1 0-1 0 0,0 0 1 0 0,1 0 0 0 0,-1 0-1 0 0,0 0 1 0 0,1 0-1 0 0,-1 1 1 0 0,0-1 0 0 0,1 0-1 0 0,-1 1 1 0 0,1-1-1 0 0,-1 0 1 0 0,0 1 0 0 0,1-1-1 0 0,-1 0 1 0 0,1 1-1 0 0,-1 0 68 0 0,-8 20-5689 0 0,7-14 1351 0 0,0 2-7379 0 0</inkml:trace>
  <inkml:trace contextRef="#ctx0" brushRef="#br0" timeOffset="1537.178">2975 408 12099 0 0,'0'0'2324'0'0,"0"0"-625"0"0,0 0-276 0 0,0 0-25 0 0,0 0-61 0 0,0 0-88 0 0,0 0-158 0 0,0 0-186 0 0,0 0-143 0 0,0 0-90 0 0,0 0-68 0 0,0 0-124 0 0,0 0-84 0 0,2-23-88 0 0,5-67-89 0 0,-7 89-213 0 0,1 0 0 0 0,-1 0 1 0 0,0 1-1 0 0,1-1 0 0 0,-1 0 0 0 0,0 0 1 0 0,0 0-1 0 0,1 0 0 0 0,-1 1 0 0 0,0-1 1 0 0,0 0-1 0 0,0 0 0 0 0,0 0 1 0 0,0 0-1 0 0,-1 0 0 0 0,1 1 0 0 0,0-1 1 0 0,0 0-1 0 0,0 0 0 0 0,-1 0 0 0 0,1 1 1 0 0,0-1-1 0 0,-1 0 0 0 0,1 0 1 0 0,-1 1-1 0 0,1-1 0 0 0,-1 0 0 0 0,1 1 1 0 0,-1-1-1 0 0,0 0 0 0 0,1 1 1 0 0,-1-1-1 0 0,0 1 0 0 0,1-1 0 0 0,-1 1 1 0 0,0-1-1 0 0,0 1 0 0 0,1 0 0 0 0,-1-1 1 0 0,0 1-1 0 0,0 0 0 0 0,0 0 1 0 0,1 0-1 0 0,-1-1 0 0 0,0 1 0 0 0,0 0 1 0 0,0 0-1 0 0,0 0-6 0 0,-4 0 43 0 0,-4-1-31 0 0,-1-1 0 0 0,0 2 1 0 0,1-1-1 0 0,-1 1 0 0 0,0 1 0 0 0,1 0 0 0 0,-1 0 1 0 0,0 1-1 0 0,1 0 0 0 0,0 1 0 0 0,-1 0 1 0 0,1 0-1 0 0,0 1 0 0 0,1 0 0 0 0,-1 1 1 0 0,1 0-1 0 0,0 0 0 0 0,0 1 0 0 0,0 0 0 0 0,1 0 1 0 0,0 1-1 0 0,0 0 0 0 0,0 0 0 0 0,1 1 1 0 0,1-1-1 0 0,-1 1 0 0 0,1 1 0 0 0,0-1 1 0 0,1 1-1 0 0,0 0 0 0 0,0 0 0 0 0,1 0 0 0 0,0 0 1 0 0,1 0-1 0 0,-1 5-12 0 0,0 0-14 0 0,0 0-1 0 0,1 0 1 0 0,0 0 0 0 0,1 0 0 0 0,1 0-1 0 0,1 0 1 0 0,-1 1 0 0 0,2-1 0 0 0,0 0-1 0 0,1 0 1 0 0,0 0 0 0 0,1-1 0 0 0,1 1-1 0 0,0-1 1 0 0,1 0 0 0 0,2 2 14 0 0,-6-11 4 0 0,0-1 0 0 0,1 0 0 0 0,0 0 1 0 0,-1 0-1 0 0,1 0 0 0 0,0 0 0 0 0,0-1 0 0 0,1 1 0 0 0,-1-1 1 0 0,1 0-1 0 0,-1 0 0 0 0,1 0 0 0 0,-1 0 0 0 0,1-1 0 0 0,0 0 1 0 0,0 0-1 0 0,0 0 0 0 0,0 0 0 0 0,0 0 0 0 0,0-1 0 0 0,0 1 1 0 0,0-1-1 0 0,0 0 0 0 0,0-1 0 0 0,0 1 0 0 0,0-1 0 0 0,0 1 1 0 0,0-1-1 0 0,0 0 0 0 0,0-1 0 0 0,-1 1 0 0 0,4-2-4 0 0,107-72 302 0 0,42-83 204 0 0,-152 154-505 0 0,0-1-1 0 0,0 1 1 0 0,1-1-1 0 0,-1 1 1 0 0,1 0-1 0 0,0 1 1 0 0,0-1-1 0 0,0 1 1 0 0,1 0-1 0 0,-1 0 1 0 0,1 1-1 0 0,-1 0 1 0 0,1 0-1 0 0,0 0 0 0 0,0 1 1 0 0,0-1-1 0 0,5 1 0 0 0,19 48-10 0 0,-16 6 21 0 0,-3 0 0 0 0,-3 2 0 0 0,-2-1 0 0 0,-1 15-11 0 0,0-8 4 0 0,-1 263 33 0 0,-7-294-30 0 0,0 0 0 0 0,-2 0 0 0 0,-1 0 1 0 0,-2-1-1 0 0,-1 0 0 0 0,-1-1 0 0 0,-1 1 0 0 0,-2-2 0 0 0,0 0 0 0 0,-2 0 0 0 0,-1-2 0 0 0,-4 4-7 0 0,15-23 13 0 0,0 0-1 0 0,0-1 0 0 0,-1 0 0 0 0,0 0 0 0 0,0 0 0 0 0,0-1 0 0 0,0 1 0 0 0,-1-1 0 0 0,1-1 0 0 0,-1 0 0 0 0,0 0 0 0 0,0 0 0 0 0,0-1 0 0 0,0 0 0 0 0,-1 0 0 0 0,1 0 0 0 0,-1-1 1 0 0,1-1-1 0 0,-1 1 0 0 0,1-1 0 0 0,-1 0 0 0 0,1-1 0 0 0,-6 0-12 0 0,7-3 3 0 0,0 1 0 0 0,0-1 0 0 0,1 0 0 0 0,-1-1 0 0 0,1 1 0 0 0,0-1 0 0 0,1 0 1 0 0,-1 0-1 0 0,1-1 0 0 0,0 0 0 0 0,0 1 0 0 0,0-1 0 0 0,1 0 0 0 0,0-1 0 0 0,0 1 0 0 0,1 0 0 0 0,0-1 0 0 0,0 0 1 0 0,0 1-1 0 0,1-1 0 0 0,0 0 0 0 0,0-6-3 0 0,-2-10-2 0 0,0 1 0 0 0,2-1 1 0 0,1 0-1 0 0,0 0 0 0 0,2 0 0 0 0,1 0 0 0 0,0 1 1 0 0,2-1-1 0 0,0 1 0 0 0,2 0 0 0 0,0 1 1 0 0,2-1-1 0 0,0 2 0 0 0,2-1 0 0 0,5-8 2 0 0,-8 12-17 0 0,1 0 0 0 0,1 0 0 0 0,0 1 0 0 0,1 0 0 0 0,1 1 0 0 0,0 0 0 0 0,1 1 0 0 0,1 0 0 0 0,0 1 0 0 0,1 1 0 0 0,1 0 0 0 0,-1 1 0 0 0,2 0 0 0 0,-1 2 0 0 0,11-4 17 0 0,85-5-1669 0 0,-89 19-2951 0 0,0 2-4052 0 0,-16-2-3922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547 1120 0 0,'0'0'1873'0'0,"0"0"106"0"0,0 0 87 0 0,0 0 69 0 0,0 0-107 0 0,0 0-230 0 0,0 0-270 0 0,0 0-280 0 0,0 0-183 0 0,0 0-124 0 0,0 0-97 0 0,0 0-98 0 0,0 0-75 0 0,-23-5-110 0 0,-70-17-121 0 0,40 28 142 0 0,44 0-461 0 0,-141 88 890 0 0,144-89-987 0 0,-1 1-1 0 0,1 1 1 0 0,0-1 0 0 0,0 1 0 0 0,1 0 0 0 0,0 0-1 0 0,0 0 1 0 0,1 1 0 0 0,0 0 0 0 0,0 0-1 0 0,1 0 1 0 0,0 0 0 0 0,0 1 0 0 0,1-1 0 0 0,0 1-1 0 0,0-1 1 0 0,1 1 0 0 0,0 8-24 0 0,1-14 17 0 0,0-1 0 0 0,1 1 0 0 0,-1 0 1 0 0,1-1-1 0 0,0 1 0 0 0,0 0 0 0 0,0-1 0 0 0,0 1 0 0 0,0-1 1 0 0,0 1-1 0 0,0-1 0 0 0,1 0 0 0 0,0 1 0 0 0,-1-1 1 0 0,1 0-1 0 0,0 0 0 0 0,0 0 0 0 0,0-1 0 0 0,0 1 0 0 0,0 0 1 0 0,0-1-1 0 0,1 1 0 0 0,-1-1 0 0 0,1 0 0 0 0,-1 1 0 0 0,1-1 1 0 0,-1 0-1 0 0,1-1 0 0 0,-1 1 0 0 0,1 0 0 0 0,0-1 0 0 0,0 0 1 0 0,-1 1-1 0 0,1-1 0 0 0,0 0 0 0 0,1-1-17 0 0,104-13 852 0 0,-81 4-722 0 0,-1-2 0 0 0,-1 0-1 0 0,0-2 1 0 0,-1 0 0 0 0,0-2 0 0 0,-1-1 0 0 0,-1 0 0 0 0,0-2 0 0 0,16-19-130 0 0,12-31 312 0 0,-47 63-250 0 0,-4 13-141 0 0,-14 77-58 0 0,15-80 134 0 0,-2 2 2 0 0,1-1-1 0 0,-1 1 0 0 0,1-1 1 0 0,1 1-1 0 0,-1-1 0 0 0,1 1 1 0 0,0-1-1 0 0,0 1 0 0 0,0 0 1 0 0,1-1-1 0 0,0 1 0 0 0,0-1 1 0 0,1 1-1 0 0,-1-1 0 0 0,1 1 1 0 0,0-1-1 0 0,1 0 0 0 0,-1 0 1 0 0,1 0-1 0 0,0-1 0 0 0,0 1 1 0 0,1 0-1 0 0,-1-1 0 0 0,1 0 1 0 0,0 0-1 0 0,0 0 1 0 0,1 0-1 0 0,-1-1 0 0 0,1 0 1 0 0,2 2 1 0 0,3-2 17 0 0,0 0 1 0 0,1-1 0 0 0,-1 0-1 0 0,1-1 1 0 0,-1 0 0 0 0,1-1 0 0 0,-1 0-1 0 0,1 0 1 0 0,0-1 0 0 0,-1 0 0 0 0,1-1-1 0 0,-1-1 1 0 0,0 1 0 0 0,1-1 0 0 0,-1-1-1 0 0,0 0 1 0 0,-1-1 0 0 0,1 0 0 0 0,-1 0-1 0 0,0-1 1 0 0,0 0 0 0 0,4-5-18 0 0,13-10 105 0 0,-2-1-1 0 0,0-2 1 0 0,-2 0 0 0 0,0-2 0 0 0,-2 0-1 0 0,11-20-104 0 0,14-60 197 0 0,-44 102-198 0 0,0 0 0 0 0,-1 0-1 0 0,1 0 1 0 0,-1-1 0 0 0,1 1 0 0 0,-1 0 0 0 0,0-1-1 0 0,-1 1 1 0 0,1 0 0 0 0,-1-1 0 0 0,0 1 0 0 0,0 0-1 0 0,0 0 1 0 0,-1 0 0 0 0,1 0 0 0 0,-1 0 0 0 0,0 0-1 0 0,0 0 1 0 0,0 1 0 0 0,-1-1 0 0 0,0 1 0 0 0,1-1-1 0 0,-1 1 1 0 0,0 0 0 0 0,0 0 1 0 0,-2 1-32 0 0,0 1 0 0 0,0 0 0 0 0,0 0 0 0 0,0 0 0 0 0,0 0 0 0 0,0 1 0 0 0,0-1 0 0 0,0 1 1 0 0,0 1-1 0 0,0-1 0 0 0,0 1 0 0 0,0 0 0 0 0,0 0 0 0 0,1 0 0 0 0,-1 1 0 0 0,0-1 0 0 0,0 1 0 0 0,1 1 0 0 0,-1-1 0 0 0,1 0 0 0 0,0 1 0 0 0,0 0 0 0 0,0 0 0 0 0,0 0 0 0 0,0 1 0 0 0,-1 1 32 0 0,2-4-8 0 0,0 1 0 0 0,0-1 0 0 0,0 0-1 0 0,0 1 1 0 0,0-1 0 0 0,1 1 0 0 0,-1 0 0 0 0,1 0-1 0 0,-1 0 1 0 0,1 0 0 0 0,0 1 0 0 0,0-1-1 0 0,0 1 1 0 0,0-1 0 0 0,0 1 0 0 0,0 0 0 0 0,1-1-1 0 0,0 1 1 0 0,-1 0 0 0 0,1 0 0 0 0,0 0-1 0 0,0 0 1 0 0,0 0 0 0 0,1 1 0 0 0,-1-1 0 0 0,1 0-1 0 0,0 0 1 0 0,0 0 0 0 0,0 0 0 0 0,0 1 0 0 0,0-1-1 0 0,1 0 1 0 0,0 0 0 0 0,-1 0 0 0 0,1 0-1 0 0,0 0 1 0 0,0 0 0 0 0,1 0 0 0 0,-1 0 0 0 0,1 0-1 0 0,-1 0 1 0 0,1-1 0 0 0,1 3 8 0 0,8 1 6 0 0,-1 0 0 0 0,1 0 1 0 0,0-1-1 0 0,0 0 0 0 0,1-1 0 0 0,-1-1 1 0 0,1 0-1 0 0,0 0 0 0 0,7 0-6 0 0,74 25 135 0 0,-90-26-120 0 0,0-1 1 0 0,0 1 0 0 0,0 0-1 0 0,0 0 1 0 0,-1 0-1 0 0,1 0 1 0 0,-1 1 0 0 0,0-1-1 0 0,0 1 1 0 0,1-1 0 0 0,-1 1-1 0 0,-1 0 1 0 0,1 0 0 0 0,0 0-1 0 0,-1 0 1 0 0,0 0 0 0 0,1 0-1 0 0,-1 0 1 0 0,0 1 0 0 0,-1-1-1 0 0,1 0 1 0 0,-1 0-1 0 0,1 1 1 0 0,-1-1 0 0 0,0 0-1 0 0,0 1 1 0 0,0-1 0 0 0,-1 1-1 0 0,1-1 1 0 0,-1 0 0 0 0,0 0-1 0 0,0 1 1 0 0,-1 1-16 0 0,-50 100 281 0 0,32-78-242 0 0,14-20-49 0 0,1 0 0 0 0,0 0 0 0 0,0 0 0 0 0,0 1-1 0 0,1 0 1 0 0,0 0 0 0 0,0 0 0 0 0,1 0 0 0 0,0 0-1 0 0,1 1 1 0 0,0-1 0 0 0,0 1 0 0 0,0 5 10 0 0,5-12-86 0 0,-1-1-1 0 0,1 1 1 0 0,-1-1 0 0 0,1 0 0 0 0,-1 0-1 0 0,1 0 1 0 0,0 0 0 0 0,0 0 0 0 0,-1-1 0 0 0,1 1-1 0 0,0-1 1 0 0,0 1 0 0 0,0-1 0 0 0,0 0 0 0 0,0 0-1 0 0,0-1 1 0 0,-1 1 0 0 0,1-1 0 0 0,0 1 0 0 0,0-1-1 0 0,0 0 1 0 0,-1 0 0 0 0,1 0 0 0 0,0 0 0 0 0,0-1 86 0 0,48-25-4630 0 0,-18 9-5316 0 0,-19 13-149 0 0</inkml:trace>
  <inkml:trace contextRef="#ctx0" brushRef="#br0" timeOffset="662.42">3147 12 10514 0 0,'0'0'2083'0'0,"0"0"-540"0"0,0 0-290 0 0,0 0-93 0 0,0 0-63 0 0,0 0-66 0 0,0 0-110 0 0,0 0-143 0 0,0 0-95 0 0,0 0-48 0 0,0 0-58 0 0,0 0-52 0 0,0 0-37 0 0,4 22-31 0 0,29 145 745 0 0,-24-108-945 0 0,-2 0 0 0 0,-3 1 0 0 0,-2 0 0 0 0,-3 0 0 0 0,-7 45-257 0 0,-24 34 63 0 0,17-107 440 0 0,63-102-269 0 0,102-86-250 0 0,-136 140 13 0 0,1 0 0 0 0,1 2 0 0 0,0 0 0 0 0,1 1 0 0 0,0 0 0 0 0,1 2-1 0 0,1 0 1 0 0,0 1 0 0 0,0 1 0 0 0,1 0 0 0 0,0 2 0 0 0,0 0 0 0 0,1 2-1 0 0,18-4 4 0 0,-36 11-1 0 0,0 0-1 0 0,-1-1 1 0 0,1 1-1 0 0,0 0 1 0 0,-1 1 0 0 0,1-1-1 0 0,-1 0 1 0 0,0 1-1 0 0,0-1 1 0 0,0 1-1 0 0,0 0 1 0 0,0-1-1 0 0,0 1 1 0 0,-1 0-1 0 0,1 0 1 0 0,-1 0-1 0 0,0 0 1 0 0,0 1-1 0 0,0-1 1 0 0,0 0-1 0 0,-1 0 1 0 0,1 1-1 0 0,-1-1 1 0 0,0 0-1 0 0,0 1 1 0 0,0-1-1 0 0,0 0 1 0 0,-1 1-1 0 0,1-1 1 0 0,-1 0-1 0 0,0 0 1 0 0,0 0-1 0 0,0 1 1 0 0,0-1-1 0 0,-2 2 2 0 0,-5 19 34 0 0,-1 0-1 0 0,-1-1 0 0 0,-1 1 0 0 0,-1-2 0 0 0,-1 0 1 0 0,-1 0-1 0 0,0-1 0 0 0,-2-1 0 0 0,-10 9-33 0 0,9-10 58 0 0,-2 0 0 0 0,-1-1-1 0 0,0-1 1 0 0,-1-1 0 0 0,-1-1 0 0 0,0-1-1 0 0,-21 10-57 0 0,35-20 6 0 0,0 0-1 0 0,0-1 1 0 0,-1 0-1 0 0,1 0 0 0 0,-1-1 1 0 0,0 0-1 0 0,0-1 1 0 0,1 0-1 0 0,-1 0 1 0 0,0 0-1 0 0,0-1 0 0 0,0-1 1 0 0,0 0-1 0 0,-1 0-5 0 0,7 0-13 0 0,-1 0-1 0 0,1-1 1 0 0,0 0-1 0 0,-1 0 1 0 0,1 1-1 0 0,0-2 1 0 0,0 1 0 0 0,0 0-1 0 0,0-1 1 0 0,1 1-1 0 0,-1-1 1 0 0,1 0-1 0 0,-1 0 1 0 0,1 0-1 0 0,0 0 1 0 0,0 0-1 0 0,1 0 1 0 0,-1-1-1 0 0,0 1 1 0 0,1-1 0 0 0,0 1-1 0 0,0-1 1 0 0,0 1-1 0 0,0-1 1 0 0,1 0-1 0 0,-1 0 1 0 0,1 1-1 0 0,0-1 1 0 0,0 0-1 0 0,0 1 1 0 0,1-1 13 0 0,-1-5-154 0 0,1 0 0 0 0,0 1 0 0 0,0-1 0 0 0,1 1 0 0 0,0-1 0 0 0,1 1 0 0 0,0-1 0 0 0,0 1 0 0 0,0 0 0 0 0,1 1-1 0 0,1-1 1 0 0,3-6 154 0 0,36-31-2733 0 0,-29 31-944 0 0,1 1-3829 0 0,-8 8-4011 0 0</inkml:trace>
  <inkml:trace contextRef="#ctx0" brushRef="#br0" timeOffset="917.026">3866 563 14227 0 0,'0'0'831'0'0,"0"0"-134"0"0,0 0 118 0 0,0 0 172 0 0,0 0 97 0 0,0 0-21 0 0,0 0-137 0 0,0 0-142 0 0,0 0-132 0 0,0 0-106 0 0,0 0-82 0 0,0 0-130 0 0,-6 35-110 0 0,-22 108-72 0 0,8-86-20 0 0,1-19-1065 0 0,14-38-4294 0 0,4 0 1153 0 0,1 0-7482 0 0</inkml:trace>
  <inkml:trace contextRef="#ctx0" brushRef="#br0" timeOffset="1161.415">3816 100 13219 0 0,'0'0'3585'0'0,"0"0"-2265"0"0,0 0-600 0 0,0 0-200 0 0,0 0-168 0 0,0 0-192 0 0,0 0-264 0 0,0 0-168 0 0,0 0-96 0 0,0 0-256 0 0,0 0-360 0 0,0 0-2921 0 0,0 0-8018 0 0</inkml:trace>
  <inkml:trace contextRef="#ctx0" brushRef="#br0" timeOffset="1415.379">4317 0 17540 0 0,'0'0'1107'0'0,"0"0"-582"0"0,0 0-151 0 0,0 0 247 0 0,0 0 290 0 0,0 0 185 0 0,0 0-1 0 0,0 0-203 0 0,0 0-234 0 0,0 0-138 0 0,0 0-104 0 0,0 0-69 0 0,0 0-50 0 0,-2 32-41 0 0,-4 99-40 0 0,2 150 430 0 0,-7 77-708 0 0,11-344 124 0 0,-5 12-2128 0 0,-14-28-4596 0 0,11-1 206 0 0,1 2-5093 0 0</inkml:trace>
  <inkml:trace contextRef="#ctx0" brushRef="#br0" timeOffset="1667.7">3958 478 12819 0 0,'0'0'1493'0'0,"0"0"-346"0"0,0 0-13 0 0,0 0 49 0 0,0 0-94 0 0,0 0-166 0 0,0 0-217 0 0,38-9-189 0 0,118-27-146 0 0,-49 27 108 0 0,-64 8-900 0 0,75 5 866 0 0,-43 16-9249 0 0,-59-12-2589 0 0</inkml:trace>
  <inkml:trace contextRef="#ctx0" brushRef="#br0" timeOffset="1895.568">4691 863 3961 0 0,'0'0'3169'0'0,"0"0"-558"0"0,0 0-319 0 0,0 0-114 0 0,0 0-152 0 0,0 0-143 0 0,0 0-284 0 0,0 0-348 0 0,0 0-296 0 0,0 0-194 0 0,0 0-106 0 0,0 0-88 0 0,0 0-63 0 0,-2-11-55 0 0,-10-86 644 0 0,11 71-911 0 0,1 0 0 0 0,1-1 0 0 0,1 1 0 0 0,1 0 1 0 0,2 0-1 0 0,0 0 0 0 0,2 1 0 0 0,1 0 1 0 0,1 0-1 0 0,1 1 0 0 0,7-12-182 0 0,44-23 90 0 0,-60 58-224 0 0,1 0 0 0 0,0 0 1 0 0,-1 0-1 0 0,1 1 0 0 0,0-1 1 0 0,-1 0-1 0 0,1 1 0 0 0,0-1 1 0 0,0 1-1 0 0,0-1 0 0 0,0 1 1 0 0,0 0-1 0 0,0 0 0 0 0,-1 0 1 0 0,1 0-1 0 0,0 0 0 0 0,0 0 1 0 0,0 1-1 0 0,0-1 0 0 0,0 1 1 0 0,-1-1-1 0 0,1 1 0 0 0,0 0 1 0 0,0-1-1 0 0,-1 1 0 0 0,1 0 1 0 0,0 0-1 0 0,-1 0 0 0 0,1 1 1 0 0,-1-1-1 0 0,1 0 0 0 0,-1 0 1 0 0,0 1-1 0 0,0-1 0 0 0,1 1 1 0 0,-1-1-1 0 0,0 1 0 0 0,0 0 1 0 0,-1-1-1 0 0,2 2 134 0 0,3 7-5797 0 0,-1-5-6282 0 0</inkml:trace>
  <inkml:trace contextRef="#ctx0" brushRef="#br0" timeOffset="2580.974">5332 447 11594 0 0,'0'0'4531'0'0,"0"0"-2355"0"0,0 0-926 0 0,0 0-157 0 0,0 0-91 0 0,0 0-98 0 0,0 0-132 0 0,0 0-153 0 0,0 0-149 0 0,0 0-144 0 0,0 0-82 0 0,-35 13-58 0 0,-108 42-74 0 0,61-7 6 0 0,81-47-117 0 0,-6 4-2 0 0,-1 0 0 0 0,1 1-1 0 0,0-1 1 0 0,1 1 0 0 0,-1 1 0 0 0,1-1 0 0 0,0 1 0 0 0,1 0 0 0 0,-1 1 0 0 0,1-1 0 0 0,1 1 0 0 0,0 0 0 0 0,0 0 0 0 0,0 1 0 0 0,1-1 0 0 0,0 1 0 0 0,1 0 0 0 0,0-1 0 0 0,0 1 0 0 0,1 0 0 0 0,0 5 1 0 0,4-11 1 0 0,0 0 0 0 0,0-1 0 0 0,1 1 0 0 0,-1 0 0 0 0,1-1 0 0 0,0 0 0 0 0,-1 0 0 0 0,1 0 0 0 0,0 0 0 0 0,0-1 0 0 0,0 1 0 0 0,0-1 0 0 0,0 0-1 0 0,1 0 1 0 0,-1-1 0 0 0,0 1 0 0 0,0-1 0 0 0,1 0 0 0 0,-1 0 0 0 0,0 0 0 0 0,0-1 0 0 0,1 1 0 0 0,-1-1 0 0 0,3-1-1 0 0,-4 2 8 0 0,17-3 0 0 0,0-1 1 0 0,0-1-1 0 0,-1-1 1 0 0,0 0-1 0 0,0-1 0 0 0,-1-1 1 0 0,0-1-1 0 0,4-3-8 0 0,48-21 37 0 0,-29 11-22 0 0,42-9-56 0 0,-81 32 34 0 0,-1 1 0 0 0,1 0 0 0 0,0-1-1 0 0,-1 1 1 0 0,0 0 0 0 0,1 0-1 0 0,-1 0 1 0 0,0 0 0 0 0,0 0 0 0 0,0 1-1 0 0,0-1 1 0 0,0 0 0 0 0,0 0-1 0 0,-1 1 1 0 0,1-1 0 0 0,-1 0 0 0 0,0 1-1 0 0,0-1 1 0 0,0 0 0 0 0,0 1 0 0 0,0-1-1 0 0,0 0 1 0 0,-1 3 7 0 0,2 4-18 0 0,-1-7 18 0 0,0 1-1 0 0,0-1 0 0 0,1 0 1 0 0,-1 0-1 0 0,0 0 1 0 0,1 0-1 0 0,0 1 1 0 0,0-1-1 0 0,0 0 1 0 0,0 0-1 0 0,0 0 1 0 0,0 0-1 0 0,0-1 1 0 0,0 1-1 0 0,1 0 1 0 0,-1 0-1 0 0,1-1 0 0 0,-1 1 1 0 0,1-1-1 0 0,0 1 1 0 0,0-1-1 0 0,-1 0 1 0 0,1 0-1 0 0,0 0 1 0 0,0 0-1 0 0,0 0 1 0 0,0 0-1 0 0,0 0 1 0 0,1-1-1 0 0,-1 1 0 0 0,0-1 1 0 0,0 1-1 0 0,0-1 1 0 0,1 0-1 0 0,-1 0 1 0 0,0 0-1 0 0,0 0 1 0 0,0 0-1 0 0,1-1 1 0 0,0 1 0 0 0,89-35 114 0 0,-65 18-52 0 0,-12 9 20 0 0,0-1-1 0 0,-1-1 1 0 0,0 0-1 0 0,0-1 1 0 0,-1 0-1 0 0,-1-1 0 0 0,0 0 1 0 0,0-1-1 0 0,-1 0 1 0 0,6-11-82 0 0,-5 1 22 0 0,-1-1 0 0 0,0 0 1 0 0,-2 0-1 0 0,-1-1 0 0 0,-1 0 0 0 0,-1 0 1 0 0,-1-1-1 0 0,-1 0 0 0 0,-1 0 1 0 0,-2 0-1 0 0,-1-3-22 0 0,0 27-9 0 0,0 1 1 0 0,0 0-1 0 0,0 0 1 0 0,-1 1-1 0 0,1-1 1 0 0,-1 0-1 0 0,1 0 1 0 0,-1 0-1 0 0,1 0 0 0 0,-1 0 1 0 0,1 0-1 0 0,-1 0 1 0 0,0 1-1 0 0,1-1 1 0 0,-1 0-1 0 0,0 1 1 0 0,0-1-1 0 0,0 0 1 0 0,0 1-1 0 0,1-1 0 0 0,-1 1 1 0 0,0-1-1 0 0,0 1 1 0 0,0 0-1 0 0,0-1 1 0 0,0 1-1 0 0,0 0 1 0 0,0-1-1 0 0,0 1 0 0 0,0 0 1 0 0,0 0-1 0 0,0 0 1 0 0,0 0-1 0 0,0 0 1 0 0,0 0-1 0 0,-1 1 1 0 0,1-1-1 0 0,0 0 1 0 0,0 0-1 0 0,0 1 0 0 0,1-1 1 0 0,-1 1-1 0 0,0-1 1 0 0,0 1 8 0 0,-46 18-263 0 0,40-14 240 0 0,0 0 0 0 0,1 0 0 0 0,0 1 0 0 0,0-1 0 0 0,0 1 0 0 0,1 1 0 0 0,0-1 0 0 0,0 1 0 0 0,1 0-1 0 0,0 0 1 0 0,0 0 0 0 0,0 1 0 0 0,1-1 0 0 0,0 1 0 0 0,1 0 0 0 0,0 0 0 0 0,0 0 0 0 0,0 0 0 0 0,1 0 0 0 0,0 2 23 0 0,4-3-7 0 0,0-1-1 0 0,0 0 1 0 0,1 0 0 0 0,-1 0 0 0 0,1-1 0 0 0,1 0-1 0 0,-1 1 1 0 0,1-1 0 0 0,0-1 0 0 0,0 1 0 0 0,0-1 0 0 0,1 0-1 0 0,-1 0 1 0 0,1 0 0 0 0,0-1 0 0 0,0 0 0 0 0,0 0-1 0 0,5 1 8 0 0,127 73 70 0 0,-134-72-41 0 0,1 0 1 0 0,-1 1 0 0 0,0-1-1 0 0,0 1 1 0 0,-1 0 0 0 0,0 0-1 0 0,0 0 1 0 0,0 1 0 0 0,-1-1-1 0 0,0 1 1 0 0,0-1 0 0 0,0 1-1 0 0,-1 0 1 0 0,0 0 0 0 0,-1 0-1 0 0,1-1 1 0 0,-1 1 0 0 0,0 0-1 0 0,-1 4-29 0 0,12 74 256 0 0,9-68-3310 0 0,23-15-7789 0 0,-39-6-882 0 0</inkml:trace>
  <inkml:trace contextRef="#ctx0" brushRef="#br0" timeOffset="3235.297">6261 351 10226 0 0,'0'0'2179'0'0,"0"0"-1062"0"0,0 0-437 0 0,0 0 20 0 0,0 0 53 0 0,0 0-26 0 0,0 0-120 0 0,0 0-162 0 0,0 0-105 0 0,0 0-35 0 0,0 0-1 0 0,0 0-32 0 0,0 0-56 0 0,-6 26-7 0 0,-17 79-17 0 0,15 7 468 0 0,9-109-595 0 0,-1 0-1 0 0,1 0 0 0 0,0 0 1 0 0,-1 1-1 0 0,1-1 0 0 0,1 0 1 0 0,-1 0-1 0 0,0 0 0 0 0,1 0 1 0 0,0-1-1 0 0,-1 1 0 0 0,1 0 1 0 0,0-1-1 0 0,1 1 0 0 0,-1-1 1 0 0,0 0-1 0 0,1 1 0 0 0,-1-1 0 0 0,1 0 1 0 0,-1-1-1 0 0,1 1 0 0 0,0 0 1 0 0,0-1-1 0 0,0 1 0 0 0,0-1 1 0 0,0 0-1 0 0,0 0 0 0 0,0 0 1 0 0,1-1-1 0 0,-1 1 0 0 0,0-1 1 0 0,0 0-1 0 0,1 0 0 0 0,-1 0 1 0 0,0 0-1 0 0,1 0 0 0 0,-1-1 1 0 0,0 1-1 0 0,0-1 0 0 0,0 0 1 0 0,0 0-1 0 0,0 0 0 0 0,0 0 1 0 0,0-1-1 0 0,0 1 0 0 0,0-1 1 0 0,0 0-1 0 0,-1 0 0 0 0,1 0 1 0 0,-1 0-1 0 0,2-2-64 0 0,16-17 661 0 0,-2-1 0 0 0,0-1-1 0 0,-2 0 1 0 0,0-1 0 0 0,-2-1 0 0 0,7-17-661 0 0,21-35 661 0 0,-42 77-658 0 0,0-1-1 0 0,0 0 0 0 0,1 0 1 0 0,-1 1-1 0 0,0-1 0 0 0,0 0 1 0 0,0 0-1 0 0,1 1 0 0 0,-1-1 1 0 0,0 0-1 0 0,1 1 0 0 0,-1-1 1 0 0,1 1-1 0 0,-1-1 0 0 0,1 0 1 0 0,-1 1-1 0 0,1-1 0 0 0,-1 1 1 0 0,1-1-1 0 0,-1 1 0 0 0,1-1 1 0 0,0 1-1 0 0,-1 0 0 0 0,1-1 1 0 0,0 1-1 0 0,-1 0 0 0 0,1-1 1 0 0,0 1-1 0 0,-1 0 0 0 0,1 0 1 0 0,0 0-1 0 0,0 0 0 0 0,-1 0 1 0 0,1 0-1 0 0,0 0 0 0 0,0 0 1 0 0,-1 0-1 0 0,1 0 0 0 0,0 0 1 0 0,0 0-1 0 0,-1 0 0 0 0,1 1 1 0 0,0-1-1 0 0,-1 0 0 0 0,1 0 1 0 0,0 1-3 0 0,14 31-155 0 0,-11-20 169 0 0,12 125-192 0 0,-16-103 127 0 0,13 158-193 0 0,32 162 244 0 0,-40-320 0 0 0,17 100 39 0 0,-5-43 79 0 0,-5 2-1 0 0,1 86-117 0 0,-12-130 67 0 0,1-35-29 0 0,-1 1 1 0 0,-1 0 0 0 0,0 0-1 0 0,-1 0 1 0 0,-1 0-1 0 0,0 0 1 0 0,-1 0-1 0 0,0-1 1 0 0,-2 1-1 0 0,1-1 1 0 0,-3 3-39 0 0,5-15 20 0 0,-1 1-1 0 0,0 0 1 0 0,0-1 0 0 0,0 0-1 0 0,0 1 1 0 0,0-1-1 0 0,0 0 1 0 0,-1-1 0 0 0,1 1-1 0 0,-1-1 1 0 0,1 1 0 0 0,-1-1-1 0 0,1 0 1 0 0,-1 0 0 0 0,0-1-1 0 0,0 1 1 0 0,1-1-1 0 0,-1 0 1 0 0,0 0 0 0 0,0 0-1 0 0,0 0 1 0 0,1-1 0 0 0,-1 1-1 0 0,0-1 1 0 0,0 0-1 0 0,1 0 1 0 0,-1-1 0 0 0,1 1-1 0 0,-1-1 1 0 0,1 1 0 0 0,0-1-1 0 0,-1 0 1 0 0,1 0 0 0 0,0-1-1 0 0,0 1 1 0 0,-1-3-20 0 0,-7-9 26 0 0,1 0 0 0 0,1-1-1 0 0,0-1 1 0 0,1 1 0 0 0,1-1 0 0 0,0-1 0 0 0,1 1 0 0 0,1-1 0 0 0,1 0-1 0 0,0-1 1 0 0,1 1 0 0 0,1 0 0 0 0,1-1 0 0 0,0 0 0 0 0,1 1 0 0 0,1-1-1 0 0,1 1 1 0 0,3-16-26 0 0,1 7-22 0 0,2 1-1 0 0,1 1 1 0 0,0-1-1 0 0,2 2 1 0 0,1-1-1 0 0,1 1 1 0 0,0 1-1 0 0,2 1 1 0 0,1 0-1 0 0,0 0 1 0 0,2 2-1 0 0,0 0 1 0 0,1 1-1 0 0,1 1 1 0 0,9-5 22 0 0,-11 8-306 0 0,0 0 0 0 0,1 2 0 0 0,1 0 0 0 0,0 1 1 0 0,0 1-1 0 0,1 1 0 0 0,0 1 0 0 0,1 1 0 0 0,0 0 0 0 0,0 2 1 0 0,0 1-1 0 0,1 0 306 0 0,19-2-3040 0 0,-15-2-5023 0 0,-11 3-3825 0 0</inkml:trace>
  <inkml:trace contextRef="#ctx0" brushRef="#br0" timeOffset="-1899.707">389 513 0 0 0,'0'0'2925'0'0,"0"0"-702"0"0,0 0-231 0 0,0 0-31 0 0,0 0-4 0 0,0 0-62 0 0,0 0-190 0 0,0 0-261 0 0,0 0-209 0 0,0 0-219 0 0,0 0-140 0 0,0 0-125 0 0,-13-9-101 0 0,-40-27-83 0 0,11 25 553 0 0,32 13-831 0 0,-3-1-131 0 0,0 1 0 0 0,1 0-1 0 0,-1 1 1 0 0,1 0 0 0 0,0 1-1 0 0,-1 0 1 0 0,2 1 0 0 0,-1 1-1 0 0,1 0 1 0 0,0 0 0 0 0,0 1 0 0 0,0 1-1 0 0,1-1 1 0 0,0 2 0 0 0,1-1-1 0 0,-5 7-157 0 0,6-6 37 0 0,0 0-1 0 0,1 0 1 0 0,1 1-1 0 0,0 0 1 0 0,0 0-1 0 0,1 1 1 0 0,0-1-1 0 0,1 1 1 0 0,0 0-1 0 0,0 1 1 0 0,1-1-1 0 0,1 0 1 0 0,0 1-1 0 0,1 0 1 0 0,0-1-1 0 0,1 1 0 0 0,0 11-35 0 0,1-20 21 0 0,-1 1 1 0 0,0 0 0 0 0,1 0-1 0 0,0 0 1 0 0,0-1 0 0 0,0 1-1 0 0,0 0 1 0 0,1-1 0 0 0,-1 1 0 0 0,1-1-1 0 0,0 0 1 0 0,0 1 0 0 0,0-1-1 0 0,1 0 1 0 0,-1 0 0 0 0,1 0 0 0 0,-1-1-1 0 0,1 1 1 0 0,0-1 0 0 0,0 1-1 0 0,0-1 1 0 0,1 0 0 0 0,-1 0 0 0 0,0 0-1 0 0,1-1 1 0 0,-1 1 0 0 0,1-1-1 0 0,0 0 1 0 0,-1 0 0 0 0,1 0-1 0 0,2 0-22 0 0,5 1 102 0 0,-1 0-1 0 0,0-1 1 0 0,1 0-1 0 0,-1-1 0 0 0,1 0 1 0 0,-1 0-1 0 0,0-1 0 0 0,1-1 1 0 0,-1 0-1 0 0,0 0 1 0 0,4-2-102 0 0,12-8 117 0 0,0 0 1 0 0,-1-2 0 0 0,0-1-1 0 0,-2-1 1 0 0,0-1-1 0 0,0 0 1 0 0,-2-2 0 0 0,0-1-1 0 0,4-6-117 0 0,37-55 224 0 0,-50 85-334 0 0,-9 4 112 0 0,18 72-4 0 0,-19-71-62 0 0,1 0 1 0 0,0 0 0 0 0,0 0-1 0 0,1 0 1 0 0,0 0 0 0 0,0-1-1 0 0,1 0 1 0 0,0 1 0 0 0,1-2-1 0 0,0 1 1 0 0,0-1 0 0 0,1 0-1 0 0,-1 0 1 0 0,2-1 0 0 0,-1 1-1 0 0,3 0 64 0 0,37 17-4381 0 0,-24-18-7114 0 0,-16-5-356 0 0</inkml:trace>
  <inkml:trace contextRef="#ctx0" brushRef="#br0" timeOffset="-1437.909">814 832 3857 0 0,'0'0'3567'0'0,"0"0"-960"0"0,0 0-463 0 0,0 0-91 0 0,0 0-107 0 0,0 0-258 0 0,0 0-351 0 0,0 0-353 0 0,0 0-264 0 0,0 0-134 0 0,0 0-36 0 0,0 0 8 0 0,0 0-2 0 0,11-16-20 0 0,63-103 851 0 0,17-57 219 0 0,-90 176-1609 0 0,-1 1 1 0 0,0-1-1 0 0,0 0 1 0 0,1 1-1 0 0,-1-1 0 0 0,0 0 1 0 0,0 1-1 0 0,1-1 1 0 0,-1 0-1 0 0,0 0 1 0 0,1 1-1 0 0,-1-1 1 0 0,0 0-1 0 0,1 0 1 0 0,-1 0-1 0 0,1 0 1 0 0,-1 1-1 0 0,0-1 1 0 0,1 0-1 0 0,-1 0 0 0 0,1 0 1 0 0,-1 0-1 0 0,0 0 1 0 0,1 0-1 0 0,-1 0 1 0 0,1 0-1 0 0,-1 0 1 0 0,1 0-1 0 0,-1 0 1 0 0,0 0-1 0 0,1-1 1 0 0,-1 1-1 0 0,1 0 1 0 0,-1 0-1 0 0,0 0 0 0 0,1 0 1 0 0,-1-1-1 0 0,0 1 1 0 0,1 0-1 0 0,-1 0 1 0 0,0-1-1 0 0,1 1 1 0 0,-1 0-1 0 0,0-1 1 0 0,0 1-1 0 0,1 0 1 0 0,-1-1-1 0 0,0 1 0 0 0,0 0 1 0 0,0-1-1 0 0,1 1 1 0 0,-1 0-1 0 0,0-1 1 0 0,0 1-1 0 0,0-1 1 0 0,0 1-1 0 0,0 0 1 0 0,0-1-1 0 0,0 1 1 0 0,0-1-1 0 0,0 1 1 0 0,0-1-1 0 0,0 1 3 0 0,1 38-236 0 0,-1-27 212 0 0,0 11 23 0 0,-2-16 0 0 0,1 1 0 0 0,0-1 0 0 0,0 0 0 0 0,1 1 0 0 0,0-1 1 0 0,0 1-1 0 0,0-1 0 0 0,1 1 0 0 0,0-1 0 0 0,0 1 0 0 0,1-1 1 0 0,-1 0-1 0 0,2 0 0 0 0,-1 0 0 0 0,1 0 0 0 0,-1 0 0 0 0,2 0 1 0 0,-1 0-1 0 0,0-1 0 0 0,1 0 0 0 0,0 0 0 0 0,1 0 0 0 0,-1 0 0 0 0,1-1 1 0 0,0 1-1 0 0,0-1 0 0 0,0 0 0 0 0,0-1 0 0 0,5 3 1 0 0,1-4 89 0 0,-1-1-1 0 0,0 0 0 0 0,0-1 1 0 0,0 0-1 0 0,0-1 0 0 0,0 1 1 0 0,0-2-1 0 0,0 0 0 0 0,0 0 1 0 0,0-1-1 0 0,0 0 0 0 0,-1 0 1 0 0,0-1-1 0 0,1-1 0 0 0,-1 1 1 0 0,-1-2-1 0 0,1 1 0 0 0,-1-1 1 0 0,0 0-1 0 0,0-1 0 0 0,-1 0 1 0 0,0 0-1 0 0,0-1 0 0 0,0 1 1 0 0,-1-2-1 0 0,-1 1 0 0 0,1 0 1 0 0,-1-1-1 0 0,1-5-88 0 0,2-33-1170 0 0,-10 29-8426 0 0,1 14-2843 0 0</inkml:trace>
  <inkml:trace contextRef="#ctx0" brushRef="#br0" timeOffset="13856.382">631 1329 1792 0 0,'0'0'2174'0'0,"0"0"-349"0"0,0 0-104 0 0,0 0 234 0 0,0 0 175 0 0,0 0-49 0 0,0 0-190 0 0,0 0-330 0 0,0 0-356 0 0,0 0-245 0 0,0 0-173 0 0,0 0-110 0 0,0 0-42 0 0,0-3-22 0 0,0-7 275 0 0,-1 21 490 0 0,-3 20-639 0 0,-37 414 1448 0 0,37-377-2072 0 0,-26 160 68 0 0,12-162-210 0 0,25-93-6447 0 0,-2 11 3952 0 0,-3 7 8 0 0,1 0-3351 0 0,1 1-4230 0 0</inkml:trace>
  <inkml:trace contextRef="#ctx0" brushRef="#br0" timeOffset="14135.554">275 1780 5345 0 0,'0'0'2353'0'0,"0"0"-1186"0"0,0 0-349 0 0,0 0 335 0 0,0 0 398 0 0,0 0 190 0 0,0 0-51 0 0,0 0-216 0 0,0 0-234 0 0,0 0-194 0 0,0 0-158 0 0,0 0-119 0 0,28-6-102 0 0,88-22-94 0 0,39-19 885 0 0,113 6-1398 0 0,-248 39-727 0 0,25-3-801 0 0,-30 1-2495 0 0,0-1-3398 0 0,-10 5-3173 0 0</inkml:trace>
  <inkml:trace contextRef="#ctx0" brushRef="#br0" timeOffset="14682.067">1042 1310 4049 0 0,'0'0'2658'0'0,"0"0"-1075"0"0,0 0-470 0 0,0 0 21 0 0,0 0 196 0 0,0 0 153 0 0,0 0-61 0 0,0 0-221 0 0,0 0-302 0 0,0 0-246 0 0,0 0-93 0 0,0 0 36 0 0,0 0 74 0 0,1 5 65 0 0,2 7-419 0 0,-2 0 1 0 0,0 1 0 0 0,0-1 0 0 0,-1 1-1 0 0,-1-1 1 0 0,0 1 0 0 0,0-1 0 0 0,-1 0-1 0 0,-1 0 1 0 0,0 0 0 0 0,-1 0 0 0 0,0 0-1 0 0,-1 0-316 0 0,-14 59 433 0 0,5-5-267 0 0,4 1 0 0 0,2 0 0 0 0,4 1 0 0 0,3 61-166 0 0,1-128 5 0 0,-1 1-1 0 0,1 0 1 0 0,0-1 0 0 0,0 1-1 0 0,0 0 1 0 0,0-1 0 0 0,1 1-1 0 0,-1-1 1 0 0,0 1-1 0 0,1 0 1 0 0,-1-1 0 0 0,1 1-1 0 0,-1-1 1 0 0,1 1 0 0 0,0-1-1 0 0,0 1 1 0 0,-1-1 0 0 0,1 0-1 0 0,0 1 1 0 0,0-1 0 0 0,0 0-1 0 0,1 0 1 0 0,-1 0-1 0 0,0 0 1 0 0,0 0 0 0 0,1 0-1 0 0,-1 0 1 0 0,1 0 0 0 0,-1 0-1 0 0,1 0 1 0 0,-1-1 0 0 0,1 1-1 0 0,-1-1 1 0 0,1 1 0 0 0,-1-1-1 0 0,1 0 1 0 0,0 1-1 0 0,-1-1 1 0 0,1 0 0 0 0,0 0-1 0 0,-1 0 1 0 0,1 0 0 0 0,-1-1-1 0 0,1 1-4 0 0,69-33 352 0 0,143-113-109 0 0,-159 118-355 0 0,-48 91 239 0 0,-25 90 186 0 0,18-151-318 0 0,-1 1 0 0 0,1-1-1 0 0,-1 1 1 0 0,1-1 0 0 0,0 1 0 0 0,0-1 0 0 0,0 1-1 0 0,0-1 1 0 0,0 1 0 0 0,1-1 0 0 0,-1 1 0 0 0,1-1-1 0 0,0 1 1 0 0,0-1 0 0 0,0 0 0 0 0,0 1 0 0 0,0-1-1 0 0,0 0 1 0 0,0 0 0 0 0,1 0 0 0 0,-1 0 0 0 0,1 0-1 0 0,-1 0 1 0 0,1 0 0 0 0,0-1 0 0 0,0 1 0 0 0,0 0-1 0 0,0-1 1 0 0,0 0 0 0 0,0 1 0 0 0,0-1 0 0 0,1 0-1 0 0,-1 0 1 0 0,0 0 0 0 0,1 0 0 0 0,-1-1 0 0 0,1 1-1 0 0,-1-1 1 0 0,1 1 0 0 0,0-1 5 0 0,56-46-3177 0 0,-52 38 1990 0 0,7-7-3252 0 0,-6 4-2323 0 0,-5 6-3892 0 0</inkml:trace>
  <inkml:trace contextRef="#ctx0" brushRef="#br0" timeOffset="15089.88">1649 1873 440 0 0,'0'0'1891'0'0,"0"0"-102"0"0,0 0 52 0 0,0 0 116 0 0,0 0 35 0 0,0 0-26 0 0,0 0-92 0 0,0 0-171 0 0,0 0-220 0 0,0 0-214 0 0,0 0-185 0 0,0 0-155 0 0,0 0-123 0 0,32 4-120 0 0,101 12-130 0 0,-130-15-529 0 0,-1 0 1 0 0,0-1-1 0 0,1 1 1 0 0,-1-1-1 0 0,1 1 0 0 0,-1-1 1 0 0,1 0-1 0 0,-1 0 1 0 0,1 0-1 0 0,-1-1 0 0 0,1 1 1 0 0,-1 0-1 0 0,1-1 1 0 0,-1 0-1 0 0,1 1 0 0 0,-1-1 1 0 0,0 0-1 0 0,1 0 1 0 0,-1-1-1 0 0,0 1 0 0 0,0 0 1 0 0,0-1-1 0 0,0 1 1 0 0,1-2-28 0 0,4-4 149 0 0,-2 3-96 0 0,1 1 0 0 0,-1-2 0 0 0,0 1-1 0 0,-1 0 1 0 0,1-1 0 0 0,-1 0 0 0 0,0 0 0 0 0,0 0 0 0 0,0-1 0 0 0,-1 1-1 0 0,0-1 1 0 0,0 0 0 0 0,0 0 0 0 0,-1 0 0 0 0,0 0 0 0 0,0 0 0 0 0,0-1 0 0 0,-1 1-1 0 0,0 0 1 0 0,-1-1 0 0 0,1 1 0 0 0,-1-1 0 0 0,0 1 0 0 0,-1-1 0 0 0,1 1 0 0 0,-1-1-1 0 0,-1 1 1 0 0,-1-6-53 0 0,0 9-10 0 0,-1 0 0 0 0,1 0-1 0 0,-1 0 1 0 0,0 1 0 0 0,0-1 0 0 0,0 1-1 0 0,0 0 1 0 0,0 0 0 0 0,-1 1-1 0 0,1-1 1 0 0,-1 1 0 0 0,1 0 0 0 0,-1 0-1 0 0,1 0 1 0 0,-1 1 0 0 0,1 0-1 0 0,-1 0 1 0 0,0 0 0 0 0,1 0 0 0 0,-1 1-1 0 0,1 0 1 0 0,-1 0 0 0 0,1 0-1 0 0,-1 0 1 0 0,1 1 0 0 0,0-1 0 0 0,-1 1-1 0 0,1 0 1 0 0,0 1 0 0 0,0-1-1 0 0,0 1 1 0 0,1-1 0 0 0,-1 1 0 0 0,1 0-1 0 0,-1 1 1 0 0,1-1 0 0 0,0 1-1 0 0,-2 2 11 0 0,-4 4 13 0 0,-1 0-1 0 0,2 1 0 0 0,-1-1 1 0 0,2 2-1 0 0,-1-1 0 0 0,2 1 0 0 0,-1 0 1 0 0,2 0-1 0 0,-1 1 0 0 0,2 0 1 0 0,0 0-1 0 0,0 0 0 0 0,1 0 0 0 0,1 1 1 0 0,0-1-1 0 0,1 1 0 0 0,1-1 1 0 0,0 1-1 0 0,1 6-12 0 0,-1-14 13 0 0,1 0 0 0 0,1 0-1 0 0,-1 0 1 0 0,1 0 0 0 0,0 0 0 0 0,0-1 0 0 0,1 1 0 0 0,0-1 0 0 0,0 0-1 0 0,0 1 1 0 0,0-1 0 0 0,1-1 0 0 0,0 1 0 0 0,0 0 0 0 0,0-1-1 0 0,1 0 1 0 0,-1 0 0 0 0,1 0 0 0 0,0-1 0 0 0,0 1 0 0 0,0-1 0 0 0,1 0-1 0 0,0-1-12 0 0,6 4 34 0 0,1 0-1 0 0,0-1 0 0 0,0-1 0 0 0,1 0 1 0 0,-1-1-1 0 0,1-1 0 0 0,0 0 0 0 0,0 0 1 0 0,9-2-34 0 0,142-7-1715 0 0,-150 4-401 0 0,-3 1-3391 0 0,-4-1-6145 0 0</inkml:trace>
  <inkml:trace contextRef="#ctx0" brushRef="#br0" timeOffset="17872.943">2978 1973 0 0 0,'0'0'777'0'0,"0"0"513"0"0,0 0 224 0 0,0 0-1 0 0,0 0-66 0 0,0 0-108 0 0,0 0-101 0 0,0 0-74 0 0,0 0-45 0 0,3-8-11 0 0,9-26 13 0 0,-11 40 4889 0 0,3 19-4995 0 0,0-2-540 0 0,4 42 80 0 0,-3 1-1 0 0,-2 0 1 0 0,-3 0 0 0 0,-4 9-555 0 0,4-60 50 0 0,-1-1 1 0 0,0 1-1 0 0,-1-1 1 0 0,-1 1-1 0 0,0-1 0 0 0,-1 0 1 0 0,-1 0-1 0 0,0 0 1 0 0,-1-1-1 0 0,0 1 0 0 0,-1-1 1 0 0,0-1-1 0 0,-1 0 0 0 0,-3 3-50 0 0,11-14 19 0 0,0 0-1 0 0,0 0 1 0 0,-1-1-1 0 0,1 1 0 0 0,-1 0 1 0 0,1 0-1 0 0,0 0 1 0 0,-1-1-1 0 0,1 1 0 0 0,-1 0 1 0 0,0-1-1 0 0,1 1 0 0 0,-1 0 1 0 0,0-1-1 0 0,1 1 1 0 0,-1-1-1 0 0,0 1 0 0 0,0-1 1 0 0,1 1-1 0 0,-1-1 1 0 0,0 0-1 0 0,0 1 0 0 0,0-1 1 0 0,0 0-1 0 0,0 0 0 0 0,1 0 1 0 0,-1 1-1 0 0,0-1 1 0 0,0 0-1 0 0,0 0 0 0 0,0 0 1 0 0,0 0-1 0 0,0 0 0 0 0,0-1 1 0 0,1 1-1 0 0,-1 0 1 0 0,0 0-1 0 0,0-1 0 0 0,0 1 1 0 0,0 0-1 0 0,1-1 1 0 0,-1 1-1 0 0,0-1 0 0 0,0 1 1 0 0,1-1-1 0 0,-1 1 0 0 0,0-1 1 0 0,1 0-1 0 0,-1 1 1 0 0,0-1-1 0 0,1 0 0 0 0,-1 1 1 0 0,1-1-1 0 0,-1 0 0 0 0,1 0 1 0 0,0 0-1 0 0,-1 1 1 0 0,1-1-1 0 0,0 0 0 0 0,-1-1-18 0 0,2-20 16 0 0,0-1-1 0 0,1 0 1 0 0,1 1-1 0 0,2-1 1 0 0,0 1-1 0 0,1 0 1 0 0,1 0-1 0 0,1 1 1 0 0,1 0-1 0 0,1 1 1 0 0,6-9-16 0 0,-6 7 13 0 0,14-32 1 0 0,3 1 0 0 0,2 1-1 0 0,2 2 1 0 0,2 1-1 0 0,3 1 1 0 0,1 2 0 0 0,3 2-1 0 0,1 2 1 0 0,2 1-1 0 0,37-26-13 0 0,-69 59 2 0 0,-1-1-1 0 0,1 2 0 0 0,0-1 0 0 0,1 2 0 0 0,0-1 0 0 0,0 2 0 0 0,0 0 0 0 0,1 0 0 0 0,0 1 0 0 0,0 0 0 0 0,0 1 0 0 0,0 1 0 0 0,0 0 0 0 0,1 1 0 0 0,1 0-1 0 0,-12 2 4 0 0,-1-1 0 0 0,0 1-1 0 0,1 0 1 0 0,-1 0-1 0 0,0 0 1 0 0,1 0-1 0 0,-1 0 1 0 0,0 1-1 0 0,0-1 1 0 0,0 1-1 0 0,0-1 1 0 0,0 1-1 0 0,0 0 1 0 0,-1 0-1 0 0,1 0 1 0 0,-1 0-1 0 0,1 0 1 0 0,-1 0 0 0 0,0 0-1 0 0,1 0 1 0 0,-1 0-1 0 0,0 1 1 0 0,0-1-1 0 0,-1 0 1 0 0,1 1-1 0 0,-1-1 1 0 0,1 1-1 0 0,-1-1 1 0 0,1 2-4 0 0,0 78 128 0 0,-8-59-108 0 0,0 1 0 0 0,-2-2-1 0 0,0 1 1 0 0,-1-1 0 0 0,-2 0 0 0 0,0-1-1 0 0,-1-1 1 0 0,-1 0 0 0 0,-1 0 0 0 0,-1-2 0 0 0,-1 0-1 0 0,0-1 1 0 0,-1 0 0 0 0,-1-2 0 0 0,0 0-1 0 0,-1-1 1 0 0,-1-1 0 0 0,0-1 0 0 0,-1-1-1 0 0,0 0 1 0 0,-1-2 0 0 0,-8 2-20 0 0,-83 9-143 0 0,112-21 87 0 0,1 0-1 0 0,0 0 1 0 0,-1 0-1 0 0,1 0 0 0 0,0 0 1 0 0,0-1-1 0 0,-1 1 1 0 0,1 0-1 0 0,0-1 1 0 0,0 1-1 0 0,0-1 0 0 0,1 0 1 0 0,-1 1-1 0 0,0-1 1 0 0,1 0-1 0 0,-1 1 1 0 0,1-1-1 0 0,-1 0 0 0 0,1 1 1 0 0,0-1-1 0 0,0 0 1 0 0,0 0-1 0 0,0 0 1 0 0,0 1-1 0 0,0-1 1 0 0,0 0-1 0 0,0 0 0 0 0,1 1 1 0 0,-1-1-1 0 0,1 0 1 0 0,0 1-1 0 0,-1-1 1 0 0,1 0-1 0 0,0 1 0 0 0,0-1 1 0 0,0 1-1 0 0,0-1 1 0 0,0 1-1 0 0,0-1 1 0 0,0 1-1 0 0,2-1 57 0 0,37-51-2794 0 0,-9 22-4841 0 0,-18 19-3585 0 0</inkml:trace>
  <inkml:trace contextRef="#ctx0" brushRef="#br0" timeOffset="18701.797">4034 1723 8994 0 0,'0'0'1656'0'0,"0"0"-720"0"0,0 0-319 0 0,0 0 157 0 0,0 0 264 0 0,0 0 192 0 0,0 0 17 0 0,0 0-122 0 0,0 0-158 0 0,0 0-155 0 0,-35 25-116 0 0,-109 79-126 0 0,62-34 271 0 0,71-60-711 0 0,-1 1 13 0 0,0 0 0 0 0,0 1 1 0 0,1 0-1 0 0,1 1 1 0 0,0 0-1 0 0,1 1 0 0 0,0 0 1 0 0,-5 12-144 0 0,13-24 6 0 0,0-1 0 0 0,0 1 0 0 0,0 0 0 0 0,0 0 0 0 0,0 0 0 0 0,1 0 1 0 0,-1 0-1 0 0,1 1 0 0 0,-1-1 0 0 0,1 0 0 0 0,0 0 0 0 0,0 0 0 0 0,0 0 1 0 0,0 0-1 0 0,0 1 0 0 0,0-1 0 0 0,1 0 0 0 0,-1 0 0 0 0,1 0 0 0 0,0 0 1 0 0,-1 0-1 0 0,1 0 0 0 0,0 0 0 0 0,0 0 0 0 0,0 0 0 0 0,0 0 0 0 0,1-1 1 0 0,-1 1-1 0 0,0 0 0 0 0,1-1 0 0 0,-1 1 0 0 0,1-1 0 0 0,0 1 1 0 0,-1-1-1 0 0,1 0 0 0 0,0 0 0 0 0,0 0 0 0 0,0 0 0 0 0,0 0 0 0 0,0 0 1 0 0,0 0-1 0 0,0-1 0 0 0,0 1 0 0 0,0-1 0 0 0,0 1 0 0 0,1-1-6 0 0,13-1 88 0 0,0 0 0 0 0,0-1 0 0 0,0-1 0 0 0,-1-1 0 0 0,1 0 0 0 0,-1-1 0 0 0,1 0 0 0 0,-2-2 0 0 0,1 1 0 0 0,-1-2 0 0 0,0 0-1 0 0,0-1 1 0 0,7-6-88 0 0,10-4 52 0 0,131-107 112 0 0,-143 110-142 0 0,-2 0 0 0 0,0-1 0 0 0,-1-1 0 0 0,0 0 0 0 0,-2-1 0 0 0,0-1 0 0 0,5-10-22 0 0,-18 27 37 0 0,-26 42-66 0 0,17-27 21 0 0,1 1 1 0 0,0 0 0 0 0,1 1 0 0 0,0-1 0 0 0,1 1 0 0 0,1 0-1 0 0,1 1 1 0 0,0-1 0 0 0,0 1 0 0 0,1 0 0 0 0,1-1-1 0 0,1 1 1 0 0,1 14 7 0 0,-1-26-3 0 0,1 1 0 0 0,-1-1 0 0 0,1 0 0 0 0,0 0 0 0 0,0 0 0 0 0,0 0 1 0 0,1 0-1 0 0,-1 0 0 0 0,1 0 0 0 0,0 0 0 0 0,-1 0 0 0 0,1-1 0 0 0,0 1 0 0 0,1-1 0 0 0,-1 1 0 0 0,0-1 0 0 0,1 0 0 0 0,-1 0 0 0 0,1 0 0 0 0,0 0 0 0 0,-1-1 0 0 0,1 1 0 0 0,0-1 0 0 0,0 1 0 0 0,0-1 0 0 0,0 0 0 0 0,1 0 0 0 0,-1 0 0 0 0,0-1 0 0 0,0 1 0 0 0,0-1 0 0 0,1 0 1 0 0,-1 0 2 0 0,111-10 101 0 0,-80-4-33 0 0,-1-1-1 0 0,0-2 1 0 0,-1-1 0 0 0,-1-1-1 0 0,0-2 1 0 0,-2-1-1 0 0,-1-2 1 0 0,0 0 0 0 0,-2-2-1 0 0,-1-1 1 0 0,-1-1-1 0 0,-2-1 1 0 0,0-1 0 0 0,-2-1-1 0 0,-2-1 1 0 0,11-23-68 0 0,-17 33 8 0 0,7-9 2 0 0,0-1 0 0 0,-2-1 0 0 0,-2 0 0 0 0,-1-1 0 0 0,-2-1 0 0 0,-1 0 0 0 0,-1 0 0 0 0,-3-1 0 0 0,0-1 0 0 0,-1-18-10 0 0,-6 44 4 0 0,1 9 5 0 0,0-1 1 0 0,-1 1 0 0 0,1 0-1 0 0,-1 0 1 0 0,1-1-1 0 0,-1 1 1 0 0,0 0-1 0 0,0-1 1 0 0,0 1-1 0 0,0 0 1 0 0,-1-1 0 0 0,1 1-1 0 0,0 0 1 0 0,-1-1-1 0 0,0 1 1 0 0,0 0-1 0 0,1 0 1 0 0,-1 0-1 0 0,0 0 1 0 0,-1 0 0 0 0,1 0-1 0 0,0 0 1 0 0,-1 0-1 0 0,1 0 1 0 0,-1 0-1 0 0,1 1 1 0 0,-1-1-1 0 0,0 1 1 0 0,0-1 0 0 0,1 1-1 0 0,-1 0 1 0 0,0-1-1 0 0,0 1 1 0 0,-1 0-1 0 0,1 0 1 0 0,-1 0-10 0 0,-1 2 2 0 0,1-1 0 0 0,0 1 0 0 0,-1 0 1 0 0,1 0-1 0 0,0 0 0 0 0,0 1 0 0 0,0-1 0 0 0,0 1 0 0 0,0-1 0 0 0,0 1 1 0 0,0 0-1 0 0,0 0 0 0 0,1 1 0 0 0,-1-1 0 0 0,1 1 0 0 0,0-1 1 0 0,-1 1-1 0 0,1-1 0 0 0,0 1 0 0 0,1 0 0 0 0,-1 0 0 0 0,0 0 1 0 0,1 0-1 0 0,0 1 0 0 0,-1 2-2 0 0,-22 87 5 0 0,22-38 72 0 0,3-1 0 0 0,2 1 1 0 0,2-1-1 0 0,3 0 0 0 0,2 0 0 0 0,2-1 1 0 0,8 16-78 0 0,22 114 289 0 0,-24 45-89 0 0,-28-236-1040 0 0,-19-43-2782 0 0,15 25-596 0 0,0 1-4816 0 0,8 12-372 0 0</inkml:trace>
  <inkml:trace contextRef="#ctx0" brushRef="#br0" timeOffset="18937.985">4452 1518 9218 0 0,'0'0'1072'0'0,"0"0"-424"0"0,0 0-77 0 0,0 0 287 0 0,0 0 330 0 0,0 0 188 0 0,0 0 8 0 0,0 0-123 0 0,0 0-162 0 0,0 0-152 0 0,0 0-138 0 0,35 5-130 0 0,115 15-134 0 0,-34-25 197 0 0,-11-19-943 0 0,-1-4 1 0 0,41-20 200 0 0,-128 43-293 0 0,6-6-1720 0 0,-9 3-4954 0 0,-7 4-4076 0 0</inkml:trace>
  <inkml:trace contextRef="#ctx0" brushRef="#br0" timeOffset="19385.987">5344 1145 5937 0 0,'0'0'3777'0'0,"0"0"-1423"0"0,0 0-795 0 0,0 0-208 0 0,0 0-27 0 0,0 0 7 0 0,0 0-41 0 0,0 0-183 0 0,0 0-250 0 0,0 0-175 0 0,0 0-74 0 0,0 0 9 0 0,0 0 15 0 0,2 7-42 0 0,3 32 41 0 0,-1 0-1 0 0,-2 0 1 0 0,-2 0 0 0 0,-1 0-1 0 0,-6 35-630 0 0,1-7 110 0 0,-9 221 121 0 0,14-256-217 0 0,-1-26-12 0 0,1 0 1 0 0,0 1-1 0 0,1-1 0 0 0,-1 0 1 0 0,1 1-1 0 0,0-1 0 0 0,1 0 1 0 0,-1 1-1 0 0,1-1 0 0 0,1 0 1 0 0,-1 1-1 0 0,1-1 0 0 0,0 0 1 0 0,0 0-1 0 0,1-1 0 0 0,0 1 1 0 0,0 0-1 0 0,0-1 0 0 0,1 0 1 0 0,-1 1-1 0 0,1-1 0 0 0,2 0-2 0 0,-1-4 22 0 0,0 0-1 0 0,0 0 0 0 0,0-1 1 0 0,1 0-1 0 0,-1 0 0 0 0,0 0 1 0 0,0-1-1 0 0,0 0 0 0 0,0 0 1 0 0,1 0-1 0 0,-1-1 0 0 0,-1 1 1 0 0,1-1-1 0 0,0 0 1 0 0,0-1-1 0 0,-1 1 0 0 0,1-1 1 0 0,-1 0-1 0 0,0 0 0 0 0,0 0 1 0 0,3-3-22 0 0,3-1 21 0 0,202-120 236 0 0,-211 126-256 0 0,0 0 0 0 0,0 0-1 0 0,0 0 1 0 0,1 0 0 0 0,-1 0 0 0 0,0 1-1 0 0,0-1 1 0 0,0 0 0 0 0,1 1 0 0 0,-1-1 0 0 0,0 1-1 0 0,1-1 1 0 0,-1 1 0 0 0,1-1 0 0 0,-1 1-1 0 0,0 0 1 0 0,1 0 0 0 0,-1 0 0 0 0,1 0 0 0 0,-1 0-1 0 0,1 0 1 0 0,-1 0 0 0 0,1 0 0 0 0,-1 0-1 0 0,0 1 1 0 0,1-1 0 0 0,-1 1 0 0 0,0-1 0 0 0,1 1-1 0 0,-1-1 1 0 0,0 1 0 0 0,1 0 0 0 0,-1 0-1 0 0,0 0 1 0 0,0 0 0 0 0,0-1 0 0 0,0 1 0 0 0,0 1-1 0 0,0-1 1 0 0,0 0 0 0 0,0 0 0 0 0,0 0-1 0 0,-1 0 1 0 0,1 1 0 0 0,0-1 0 0 0,-1 0-1 0 0,1 1 1 0 0,-1-1 0 0 0,1 0 0 0 0,-1 1 0 0 0,0-1-1 0 0,1 1 1 0 0,-1-1 0 0 0,0 1 0 0 0,0 0-1 0 0,4 206-8 0 0,9-203-1920 0 0,2-10-4118 0 0,-12-1-1601 0 0,-1 5-4573 0 0</inkml:trace>
  <inkml:trace contextRef="#ctx0" brushRef="#br0" timeOffset="20607.988">6076 2100 7170 0 0,'0'0'2481'0'0,"0"0"-504"0"0,0 0-246 0 0,0 0-59 0 0,0 0-62 0 0,0 0-80 0 0,0 0-150 0 0,0 0-212 0 0,0 0-200 0 0,0 0-101 0 0,0 0-60 0 0,0 0-34 0 0,0 0-40 0 0,7-8 1771 0 0,-30 66-1470 0 0,23-58-1038 0 0,19 3-18 0 0,-12-6 53 0 0,1 0 0 0 0,-1 0 0 0 0,0-1 0 0 0,0-1 0 0 0,0 1 0 0 0,-1-1-1 0 0,0 0 1 0 0,0 0 0 0 0,0-1 0 0 0,0 0 0 0 0,-1 0 0 0 0,0 0 0 0 0,0-1-1 0 0,2-4-30 0 0,-44 26 245 0 0,5 7-183 0 0,30-21-116 0 0,2-1 20 0 0,0 0 9 0 0,0 0-14 0 0,0 0-37 0 0,0 0-47 0 0,2-16-4879 0 0,1 9-2837 0 0,-3 3-5126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6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147 563 1360 0 0,'0'0'1722'0'0,"0"0"-18"0"0,0 0 195 0 0,0 0 241 0 0,0 0 111 0 0,0 0-134 0 0,0 0-344 0 0,0 0-361 0 0,0 0-293 0 0,0 0-213 0 0,0 0-166 0 0,0 0-164 0 0,0 0-123 0 0,-7 2-57 0 0,-64 54 954 0 0,63-45-1279 0 0,0 1-1 0 0,0 1 1 0 0,1-1-1 0 0,1 1 1 0 0,0 0-1 0 0,1 1 1 0 0,0-1-1 0 0,1 1 1 0 0,0 0-1 0 0,1 0 1 0 0,1 0-1 0 0,1 1 1 0 0,0-1-1 0 0,0 0 1 0 0,1 1-1 0 0,1 1-70 0 0,1-11 54 0 0,0 0-1 0 0,0 0 1 0 0,1-1 0 0 0,-1 1-1 0 0,1-1 1 0 0,0 1-1 0 0,0-1 1 0 0,0 0 0 0 0,1 0-1 0 0,-1 0 1 0 0,1 0 0 0 0,0-1-1 0 0,0 0 1 0 0,0 0-1 0 0,1 0 1 0 0,-1 0 0 0 0,1 0-1 0 0,0-1 1 0 0,-1 0-1 0 0,1 0 1 0 0,0 0 0 0 0,0-1-1 0 0,0 0 1 0 0,1 0-1 0 0,-1 0 1 0 0,0 0 0 0 0,0-1-1 0 0,1 0 1 0 0,-1 0-1 0 0,0 0 1 0 0,0-1 0 0 0,1 0-1 0 0,-1 0 1 0 0,0 0-1 0 0,0-1 1 0 0,0 1 0 0 0,0-1-1 0 0,0 0 1 0 0,-1-1-1 0 0,1 1 1 0 0,0-1-54 0 0,13-10 118 0 0,0-1 0 0 0,-1-1-1 0 0,-1 0 1 0 0,0-2 0 0 0,-1 1 0 0 0,-1-2 0 0 0,-1 0-1 0 0,0 0 1 0 0,-1-2 0 0 0,-1 1 0 0 0,-1-1 0 0 0,-1-1 0 0 0,-1 0-1 0 0,-1 0 1 0 0,0 0 0 0 0,-2-1 0 0 0,0 0 0 0 0,-1-1-118 0 0,2-9 2 0 0,-1-1 1 0 0,-1 1 0 0 0,-2-1 0 0 0,-1 0 0 0 0,-2 0 0 0 0,-1 1 0 0 0,-2-1 0 0 0,-1 0 0 0 0,-1-1-3 0 0,-53-161-159 0 0,58 192 152 0 0,0 1-1 0 0,0-1 0 0 0,0 1 0 0 0,-1 0 1 0 0,1 0-1 0 0,-1 0 0 0 0,1 0 0 0 0,-1 0 0 0 0,0 0 1 0 0,0 0-1 0 0,0 0 0 0 0,0 1 0 0 0,0-1 1 0 0,0 1-1 0 0,0-1 0 0 0,-1 1 0 0 0,1 0 0 0 0,0 0 1 0 0,-1 0-1 0 0,1 0 0 0 0,-1 0 0 0 0,1 1 0 0 0,-1-1 1 0 0,1 1-1 0 0,-1-1 0 0 0,0 1 0 0 0,1 0 1 0 0,-1 0-1 0 0,0 0 0 0 0,1 1 0 0 0,-1-1 0 0 0,1 1 1 0 0,-1-1-1 0 0,1 1 0 0 0,-1 0 0 0 0,1 0 0 0 0,-1 0 1 0 0,1 0-1 0 0,0 0 0 0 0,0 1 0 0 0,-1-1 1 0 0,1 1-1 0 0,0-1 0 0 0,0 1 0 0 0,0 0 0 0 0,1 0 1 0 0,-1 0-1 0 0,0 0 0 0 0,-1 2 8 0 0,-7 16 1 0 0,0 1-1 0 0,2 0 1 0 0,0 0-1 0 0,2 1 1 0 0,0 0-1 0 0,1 0 1 0 0,2 0-1 0 0,0 1 1 0 0,1-1-1 0 0,1 1 1 0 0,1-1-1 0 0,1 1 1 0 0,4 20-1 0 0,-1-9 19 0 0,2 0 0 0 0,1-1 0 0 0,2 0-1 0 0,1 0 1 0 0,10 22-19 0 0,-5-23 11 0 0,1 0-1 0 0,1-1 1 0 0,2-1-1 0 0,0-1 1 0 0,3 0-1 0 0,3 1-10 0 0,-20-22-23 0 0,0 0-1 0 0,1-1 1 0 0,0 0 0 0 0,0 0-1 0 0,0 0 1 0 0,1-1-1 0 0,0 0 1 0 0,1-1 0 0 0,-1 1-1 0 0,1-1 1 0 0,0-1 0 0 0,0 1-1 0 0,0-1 1 0 0,1-1-1 0 0,0 0 1 0 0,0 0 0 0 0,-1 0-1 0 0,1-1 1 0 0,2-1 23 0 0,-8-1-248 0 0,1 0 1 0 0,0 0-1 0 0,-1-1 0 0 0,1 1 0 0 0,-1-1 1 0 0,1 0-1 0 0,-1 0 0 0 0,1-1 1 0 0,-1 1-1 0 0,0 0 0 0 0,0-1 0 0 0,1 0 1 0 0,-1 0-1 0 0,0 0 0 0 0,-1 0 1 0 0,1-1-1 0 0,0 1 0 0 0,-1-1 0 0 0,1 1 1 0 0,-1-1-1 0 0,0 0 0 0 0,0 0 0 0 0,0 0 1 0 0,1-3 247 0 0,3-2-1538 0 0,7-11-5887 0 0,-7 8-3638 0 0</inkml:trace>
  <inkml:trace contextRef="#ctx0" brushRef="#br0" timeOffset="600.112">690 582 4769 0 0,'0'0'3307'0'0,"0"0"-1153"0"0,0 0-465 0 0,0 0-114 0 0,0 0-118 0 0,0 0-134 0 0,0 0-193 0 0,0 0-225 0 0,0 0-181 0 0,0 0-115 0 0,0 0-71 0 0,0 0-47 0 0,0 0-33 0 0,0 28-25 0 0,0 87-18 0 0,12-75 206 0 0,-8-38-447 0 0,2 1-65 0 0,-1 0 1 0 0,1 0 0 0 0,-1-1-1 0 0,1 1 1 0 0,0-2 0 0 0,0 1-1 0 0,0 0 1 0 0,0-1 0 0 0,0 0-1 0 0,1-1 1 0 0,-1 0 0 0 0,0 1-1 0 0,0-2 1 0 0,0 1 0 0 0,1-1-1 0 0,-1 0 1 0 0,0 0 0 0 0,0-1-1 0 0,0 0 1 0 0,0 0 0 0 0,-1 0-1 0 0,1-1 1 0 0,-1 1 0 0 0,1-1-1 0 0,-1-1 1 0 0,0 1-1 0 0,0-1 1 0 0,0 0 0 0 0,0 0-1 0 0,-1 0 1 0 0,0-1 0 0 0,0 0-1 0 0,0 1 1 0 0,0-2 0 0 0,-1 1-1 0 0,0 0 1 0 0,0-1 0 0 0,0 1-1 0 0,0-2-109 0 0,47-78 338 0 0,-5-6-123 0 0,-27 183-65 0 0,4-15-148 0 0,15 52 108 0 0,-6 1-1 0 0,3 53-109 0 0,-29-141 21 0 0,-1 0 0 0 0,-2 0 1 0 0,-2 0-1 0 0,-2 0 0 0 0,-2 0 0 0 0,-1 0 1 0 0,-3-1-1 0 0,-1 0 0 0 0,-11 30-21 0 0,17-63 4 0 0,-1 12 18 0 0,-2-1 0 0 0,0 0 1 0 0,-1-1-1 0 0,-1 1 0 0 0,0-1 0 0 0,-2-1 1 0 0,0 1-1 0 0,-1-2 0 0 0,0 1 1 0 0,-2-2-1 0 0,0 0 0 0 0,0 0 1 0 0,-1-1-1 0 0,-1-1 0 0 0,-1 0 0 0 0,-3 1-22 0 0,15-11 13 0 0,1-1-1 0 0,-1 0 0 0 0,0 0 0 0 0,1-1 1 0 0,-1 1-1 0 0,0-1 0 0 0,0 0 0 0 0,0 0 1 0 0,0 0-1 0 0,-1 0 0 0 0,1-1 0 0 0,0 0 1 0 0,0 0-1 0 0,0 0 0 0 0,0 0 0 0 0,0-1 1 0 0,-1 1-1 0 0,1-1 0 0 0,0 0 0 0 0,0 0 1 0 0,0-1-1 0 0,0 1 0 0 0,1-1 0 0 0,-1 0 1 0 0,0 0-1 0 0,1 0 0 0 0,-1 0 0 0 0,1-1 1 0 0,0 1-1 0 0,0-1 0 0 0,0 0 0 0 0,0 0-11 0 0,-5-13 4 0 0,2 1 1 0 0,0-1 0 0 0,0 0 0 0 0,2-1 0 0 0,0 1 0 0 0,1-1-1 0 0,0 0 1 0 0,2 0 0 0 0,0 1 0 0 0,1-1 0 0 0,0 0 0 0 0,2 0 0 0 0,0-2-6 0 0,-1-39-2 0 0,-1 12-22 0 0,3 0 0 0 0,1-1-1 0 0,2 1 1 0 0,2 1 0 0 0,2-1-1 0 0,3 1 1 0 0,1 1-1 0 0,2 1 1 0 0,2 0 0 0 0,1 1-1 0 0,3 1 1 0 0,19-27 24 0 0,9 7-1450 0 0,-27 37-6183 0 0,-15 19-4788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5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25 2513 0 0,'0'0'2173'0'0,"0"0"-518"0"0,0 0-230 0 0,0 0 28 0 0,0 0 202 0 0,0 0 170 0 0,0 0-2 0 0,0 0-182 0 0,0 0-274 0 0,0 0-284 0 0,0 0-233 0 0,1-5-181 0 0,0 2-944 0 0,1-13 1872 0 0,0 26 35 0 0,-21 333 458 0 0,4-154-1446 0 0,-26 121-644 0 0,25-164 66 0 0,45-174 88 0 0,22-24 41 0 0,-14 11-173 0 0,2 2 1 0 0,1 1-1 0 0,2 2 0 0 0,2 2 0 0 0,1 2 0 0 0,2 1 0 0 0,26-10-22 0 0,-66 37-3 0 0,1 1 0 0 0,-1 0 0 0 0,1 0 0 0 0,0 1 0 0 0,0 0 0 0 0,0 1 0 0 0,0 0 1 0 0,0 0-1 0 0,0 0 0 0 0,1 1 0 0 0,-1 1 0 0 0,1-1 3 0 0,-5 3 1 0 0,-1 0 1 0 0,0 0-1 0 0,0 1 0 0 0,0-1 1 0 0,-1 1-1 0 0,1-1 0 0 0,-1 1 1 0 0,0 0-1 0 0,0 0 0 0 0,0 0 1 0 0,-1 0-1 0 0,1 0 0 0 0,-1 0 1 0 0,0 0-1 0 0,0 0 0 0 0,0 1 1 0 0,-1-1-1 0 0,1 0 0 0 0,-1 1 1 0 0,0-1-1 0 0,-1 0 0 0 0,1 1 1 0 0,-1-1-1 0 0,0 0 0 0 0,0 1 1 0 0,0 0-2 0 0,-3 7 30 0 0,-1 0 1 0 0,-1 0 0 0 0,0 0-1 0 0,0-1 1 0 0,-1 0 0 0 0,-1 0-1 0 0,1-1 1 0 0,-2 0 0 0 0,0 0-1 0 0,0 0 1 0 0,0-2 0 0 0,-1 1-1 0 0,-4 2-30 0 0,-8 9 8 0 0,-1-1-1 0 0,0-1 0 0 0,-2-1 0 0 0,0-2 0 0 0,0 0 0 0 0,-2-1 0 0 0,1-2 0 0 0,-2 0 0 0 0,-5 0-7 0 0,-6-11-460 0 0,41-29-3846 0 0,15 11-395 0 0,-7 8-928 0 0,-1-2-5959 0 0</inkml:trace>
  <inkml:trace contextRef="#ctx0" brushRef="#br0" timeOffset="299.534">962 618 11026 0 0,'0'0'2978'0'0,"0"0"-1239"0"0,0 0-552 0 0,0 0-140 0 0,0 0-75 0 0,-24 32-94 0 0,-70 101-154 0 0,67-66 43 0 0,28-60-636 0 0,1-1-56 0 0,1-1 0 0 0,0 1 1 0 0,0-1-1 0 0,0 0 0 0 0,1 0 1 0 0,0 0-1 0 0,0-1 0 0 0,0 1 1 0 0,0-1-1 0 0,1 0 0 0 0,0 0 1 0 0,-1 0-1 0 0,1-1 0 0 0,1 0 1 0 0,-1 0-1 0 0,0 0 0 0 0,1 0 0 0 0,0-1 1 0 0,-1 0-1 0 0,1 0 0 0 0,0-1 1 0 0,0 0-1 0 0,0 0 0 0 0,0 0 1 0 0,0-1-1 0 0,0 1 0 0 0,0-1 1 0 0,1-1-1 0 0,-1 1 0 0 0,0-1 1 0 0,1-1-76 0 0,4 1 100 0 0,0 0 0 0 0,-1-1 0 0 0,1-1 1 0 0,0 0-1 0 0,-1 0 0 0 0,1-1 0 0 0,-1 0 0 0 0,0-1 1 0 0,0 0-1 0 0,-1-1 0 0 0,0 0 0 0 0,0-1 0 0 0,0 1 1 0 0,0-2-1 0 0,-1 1 0 0 0,-1-1 0 0 0,1 0 0 0 0,-1-1 1 0 0,-1 0-1 0 0,1 0 0 0 0,-1 0 0 0 0,-1-1 0 0 0,0 0 1 0 0,0 0-1 0 0,-1 0 0 0 0,-1 0 0 0 0,1-1 0 0 0,-2 0 1 0 0,1 0-1 0 0,-1-6-100 0 0,-3 11-42 0 0,0 0 0 0 0,-1 0 0 0 0,0 1 1 0 0,0-1-1 0 0,0 0 0 0 0,-1 1 1 0 0,0 0-1 0 0,0 0 0 0 0,0-1 0 0 0,-1 2 1 0 0,0-1-1 0 0,1 0 0 0 0,-2 1 0 0 0,1 0 1 0 0,0 0-1 0 0,-1 0 0 0 0,0 0 0 0 0,0 1 1 0 0,0 0-1 0 0,0 0 0 0 0,-1 0 0 0 0,1 1 1 0 0,-1 0-1 0 0,0 0 0 0 0,1 0 0 0 0,-1 0 1 0 0,0 1-1 0 0,0 0 0 0 0,0 0 0 0 0,-4 1 42 0 0,10 0-101 0 0,-35 4-2647 0 0,17 11-7065 0 0,14-7-2014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86 3257 0 0,'0'0'2096'0'0,"0"0"1"0"0,0 0 16 0 0,0 0 67 0 0,0 0-35 0 0,0 0-190 0 0,0 0-286 0 0,0 0-334 0 0,0 0-279 0 0,0 0-233 0 0,0 0-214 0 0,-5-4-133 0 0,-13-8-66 0 0,-6 39 1013 0 0,18-13 482 0 0,22-36-342 0 0,32-66-138 0 0,-53 136-6605 0 0,3-37 491 0 0,0 0-3301 0 0,0 0-2688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88 11330 0 0,'0'0'2049'0'0,"0"0"-342"0"0,0 0-149 0 0,0 0 18 0 0,0 0-109 0 0,0 0-176 0 0,0 0-206 0 0,0 0-211 0 0,0 0-171 0 0,0 0-124 0 0,0 0-82 0 0,0 0-86 0 0,0 0-53 0 0,-3-7-47 0 0,-8-21-55 0 0,-3 52 496 0 0,55-101 926 0 0,-102 118-1099 0 0,58-40-586 0 0,2-1 6 0 0,1 0 22 0 0,0 0-5 0 0,0 0 4 0 0,0 0-26 0 0,0 0-4 0 0,0 0 1 0 0,0 0-7 0 0,0 4-5467 0 0,0 0 424 0 0,0-1-6867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2224 0 0,'0'0'2133'0'0,"0"0"-82"0"0,0 0-19 0 0,0 0 30 0 0,0 0 1 0 0,0 0-120 0 0,0 0-232 0 0,0 0-313 0 0,0 0-284 0 0,0 0-171 0 0,0 0-109 0 0,0 0-53 0 0,0 0-23 0 0,2-4 2346 0 0,-3-9-2808 0 0,1 1 0 0 0,1-1 1 0 0,0 0-1 0 0,1 1 0 0 0,0-1 0 0 0,1 1 1 0 0,0 0-1 0 0,1 0 0 0 0,0 0 1 0 0,1 0-1 0 0,0 0 0 0 0,5-5-296 0 0,9-16 46 0 0,1 1 1 0 0,2 1-1 0 0,1 1 1 0 0,1 1-1 0 0,2 1 0 0 0,1 2 1 0 0,1 0-1 0 0,4-1-46 0 0,27 8 55 0 0,-41 50-23 0 0,-15-16-27 0 0,1 0 1 0 0,-2 0 0 0 0,0 0 0 0 0,0 0-1 0 0,-2 0 1 0 0,0 0 0 0 0,0 0 0 0 0,-2 2-6 0 0,1 26 38 0 0,8-8 11 0 0,15-62-4 0 0,130-138-66 0 0,-118 131-7 0 0,-26 24 32 0 0,1 1 1 0 0,0 0-1 0 0,0 1 0 0 0,1-1 0 0 0,0 2 1 0 0,0 0-1 0 0,1 0 0 0 0,0 1 0 0 0,0 0 1 0 0,5-1-5 0 0,-15 7-3 0 0,0 0 0 0 0,0 0 0 0 0,0 0 1 0 0,0 0-1 0 0,1 0 0 0 0,-1 0 0 0 0,0 1 1 0 0,0-1-1 0 0,0 0 0 0 0,0 1 0 0 0,0-1 1 0 0,0 0-1 0 0,0 1 0 0 0,0 0 0 0 0,0-1 1 0 0,0 1-1 0 0,0 0 0 0 0,-1-1 0 0 0,1 1 1 0 0,0 0-1 0 0,0 0 0 0 0,0 0 0 0 0,-1-1 1 0 0,1 1-1 0 0,-1 0 0 0 0,1 0 0 0 0,-1 0 1 0 0,1 0-1 0 0,-1 0 0 0 0,1 0 0 0 0,-1 0 1 0 0,0 1-1 0 0,1-1 0 0 0,-1 0 0 0 0,0 0 1 0 0,0 0-1 0 0,0 0 0 0 0,0 0 0 0 0,0 0 1 0 0,0 1 2 0 0,3 54 103 0 0,-3-50-122 0 0,0 183-817 0 0,0-189 336 0 0,0 0-200 0 0,0 0-267 0 0,3 0-1849 0 0,2 0-849 0 0,-2 0-1846 0 0,0 0-6083 0 0</inkml:trace>
  <inkml:trace contextRef="#ctx0" brushRef="#br0" timeOffset="787.583">1233 39 8554 0 0,'0'0'3909'0'0,"0"0"-1606"0"0,0 0-739 0 0,0 0-162 0 0,0 0-70 0 0,0 0-104 0 0,0 0-110 0 0,0 0-139 0 0,0 0-111 0 0,0 0-117 0 0,0 0-127 0 0,0 0-127 0 0,-17 4-107 0 0,-52 15-57 0 0,57-15-165 0 0,1 0 1 0 0,0 0-1 0 0,0 1 0 0 0,0 1 1 0 0,0 0-1 0 0,1 0 0 0 0,0 1 0 0 0,1 0 1 0 0,-10 9-169 0 0,8-7 79 0 0,-80 86 321 0 0,87-89-399 0 0,1 0 0 0 0,-1 0 0 0 0,2 0 0 0 0,-1 0-1 0 0,1 0 1 0 0,0 1 0 0 0,0-1 0 0 0,0 1 0 0 0,1-1 0 0 0,0 1 0 0 0,0 0 0 0 0,1 0 0 0 0,0-1-1 0 0,0 1 1 0 0,1 0-1 0 0,-1-6 3 0 0,0 1 1 0 0,1-1-1 0 0,-1 0 0 0 0,1 0 0 0 0,-1 0 0 0 0,1 0 1 0 0,-1 1-1 0 0,1-1 0 0 0,0 0 0 0 0,-1 0 0 0 0,1 0 0 0 0,0 0 1 0 0,0 0-1 0 0,0-1 0 0 0,0 1 0 0 0,0 0 0 0 0,0 0 1 0 0,0 0-1 0 0,0-1 0 0 0,0 1 0 0 0,0-1 0 0 0,0 1 1 0 0,0-1-1 0 0,1 1 0 0 0,-1-1 0 0 0,0 1 0 0 0,0-1 0 0 0,1 0 1 0 0,-1 0-1 0 0,0 0 0 0 0,0 0 0 0 0,1 0 0 0 0,-1 0 1 0 0,0 0-1 0 0,0 0 0 0 0,1 0 0 0 0,-1-1 0 0 0,0 1 0 0 0,0 0 1 0 0,1-1-4 0 0,48-20 179 0 0,21-37 238 0 0,-2-3 0 0 0,39-46-417 0 0,-107 105 3 0 0,0 0 1 0 0,0 0-1 0 0,0 0 1 0 0,0 0-1 0 0,0 1 1 0 0,0-1-1 0 0,1 0 1 0 0,-1 1-1 0 0,1-1 1 0 0,-1 1-1 0 0,1 0 1 0 0,0-1-1 0 0,0 1 1 0 0,-1 0-1 0 0,1 0 1 0 0,0 0-1 0 0,0 0 1 0 0,0 0-1 0 0,0 1 1 0 0,0-1-1 0 0,0 1 1 0 0,0-1-1 0 0,1 1 1 0 0,-1 0-1 0 0,0-1 1 0 0,0 1-1 0 0,0 0 1 0 0,0 1-1 0 0,0-1 1 0 0,0 0 0 0 0,1 0-1 0 0,-1 1 1 0 0,0 0-1 0 0,0-1 1 0 0,0 1-1 0 0,0 0 1 0 0,0 0-1 0 0,-1 0 1 0 0,1 0-1 0 0,0 0 1 0 0,0 0-1 0 0,-1 1 1 0 0,1-1-1 0 0,0 1-3 0 0,53 165 23 0 0,-46-130-6 0 0,-2 1 1 0 0,-2 0 0 0 0,-1 1-1 0 0,-2-1 1 0 0,-2 1-1 0 0,-2 5-17 0 0,-1-18 7 0 0,-1 0-1 0 0,-2-1 0 0 0,-1 1 0 0 0,0-1 1 0 0,-2 0-1 0 0,-1-1 0 0 0,-2 1-6 0 0,-1 6 30 0 0,-1 0 0 0 0,-2-2 0 0 0,-1 0 0 0 0,-2 0 0 0 0,0-2 0 0 0,-2-1-1 0 0,-1 0 1 0 0,-1-1 0 0 0,0-2 0 0 0,-20 14-30 0 0,33-27 5 0 0,-1 0 1 0 0,0-1-1 0 0,-1 0 1 0 0,1-1-1 0 0,-2 0 1 0 0,1-1-1 0 0,-1-1 0 0 0,0 0 1 0 0,-1 0-1 0 0,1-2 1 0 0,-1 1-1 0 0,0-2 0 0 0,0 0 1 0 0,-1 0-1 0 0,1-2 1 0 0,-6 1-6 0 0,17-5-1 0 0,-1 1 1 0 0,1-1 0 0 0,0 0-1 0 0,0 0 1 0 0,1 0 0 0 0,-1 0-1 0 0,0-1 1 0 0,1 1 0 0 0,0-1-1 0 0,0 1 1 0 0,0-1 0 0 0,0 0-1 0 0,1 0 1 0 0,-1 0 0 0 0,1 0 0 0 0,0 0-1 0 0,0 0 1 0 0,1 0 0 0 0,-1 0-1 0 0,1 0 1 0 0,0 0 0 0 0,0 0-1 0 0,0-1 1 0 0,1 1 0 0 0,-1 0-1 0 0,1 0 1 0 0,0 0 0 0 0,0 0-1 0 0,0 0 1 0 0,3-11-1 0 0,1 1 0 0 0,0 1 0 0 0,1-1 0 0 0,0 1 0 0 0,1 0 0 0 0,1 0 0 0 0,0 0 0 0 0,1 1 0 0 0,0 1 0 0 0,7-8 1 0 0,9-10 1 0 0,1 2 1 0 0,2 0-1 0 0,0 2 1 0 0,2 1-1 0 0,0 2 0 0 0,2 0 1 0 0,0 2-1 0 0,1 2 1 0 0,1 1-1 0 0,1 1-1 0 0,72 5-26 0 0,-77 31 60 0 0,-1 0-1902 0 0,-8-19-7171 0 0,-16-4-3271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2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3759 204 0 0 0,'0'0'1504'0'0,"0"0"509"0"0,0 0 359 0 0,0 0 21 0 0,0 0-345 0 0,0 0-405 0 0,0 0-419 0 0,-1-4-290 0 0,1 3-874 0 0,0 0-1 0 0,0 1 1 0 0,0-1 0 0 0,0 0 0 0 0,0 0-1 0 0,0 1 1 0 0,0-1 0 0 0,0 0 0 0 0,0 0-1 0 0,0 1 1 0 0,0-1 0 0 0,1 0-1 0 0,-1 0 1 0 0,0 1 0 0 0,0-1 0 0 0,1 0-1 0 0,-1 1 1 0 0,0-1 0 0 0,1 0-1 0 0,-1 1 1 0 0,1-1 0 0 0,-1 1 0 0 0,1-1-1 0 0,-1 1 1 0 0,1-1 0 0 0,0 1 0 0 0,-1-1-1 0 0,1 1 1 0 0,-1-1 0 0 0,1 1-1 0 0,0 0 1 0 0,-1-1 0 0 0,1 1 0 0 0,0 0-1 0 0,0 0 1 0 0,-1-1 0 0 0,1 1-1 0 0,0 0 1 0 0,0 0 0 0 0,-1 0 0 0 0,1 0-1 0 0,0 0 1 0 0,0 0 0 0 0,-1 0-1 0 0,1 0 1 0 0,0 0 0 0 0,0 1 0 0 0,-1-1-1 0 0,1 0-59 0 0,17-2 561 0 0,274-85 3983 0 0,-147 39-3762 0 0,-33 6 24 0 0,-123 74 551 0 0,-32 85-1033 0 0,5 2 1 0 0,-8 59-325 0 0,-124 434 742 0 0,101-361-509 0 0,57-216-216 0 0,12-35-7 0 0,-1 0-179 0 0,-1 0 1 0 0,1 0 0 0 0,-1-1-1 0 0,1 1 1 0 0,0 0 0 0 0,-1-1-1 0 0,1 1 1 0 0,0-1 0 0 0,-1 1-1 0 0,1-1 1 0 0,0 0 0 0 0,0 0-1 0 0,0 1 1 0 0,-1-1-1 0 0,1 0 1 0 0,0 0 0 0 0,0 0-1 0 0,0 0 1 0 0,0 0 0 0 0,1-1-1 0 0,-1 1 1 0 0,0 0 0 0 0,0 0-1 0 0,1-1 1 0 0,-1 1 0 0 0,1 0-1 0 0,-1-1 1 0 0,1 1 0 0 0,-1 0-1 0 0,1-1 1 0 0,0 1 0 0 0,0-1 168 0 0,-4-30-8760 0 0,3 26 5546 0 0,1-3-6183 0 0</inkml:trace>
  <inkml:trace contextRef="#ctx0" brushRef="#br0" timeOffset="238.646">3720 789 6561 0 0,'0'0'2389'0'0,"0"0"-558"0"0,0 0-632 0 0,0 0-182 0 0,0 0 161 0 0,0 0 234 0 0,0 0 142 0 0,0 0-2 0 0,0 0-163 0 0,0 0-232 0 0,0 0-189 0 0,41-2-167 0 0,129-9-131 0 0,156-33 1483 0 0,-100 17-1992 0 0,-226 27-468 0 0,0 0-193 0 0,-17 11-4442 0 0,11-8 412 0 0,-1 2-6934 0 0</inkml:trace>
  <inkml:trace contextRef="#ctx0" brushRef="#br0" timeOffset="738.978">4639 905 8906 0 0,'0'0'4694'0'0,"0"0"-2583"0"0,0 0-1202 0 0,0 0-249 0 0,0 0 72 0 0,0 0 136 0 0,0 0 92 0 0,0 0-68 0 0,0 0-201 0 0,0 0-175 0 0,0 0-109 0 0,0 0-67 0 0,-4 33-42 0 0,-14 102-32 0 0,-7 1 728 0 0,20-95-551 0 0,5-39-338 0 0,1-11 2516 0 0,10-34-2208 0 0,74-198 152 0 0,-73 208-526 0 0,1 0-1 0 0,2 1 0 0 0,1 1 1 0 0,1 0-1 0 0,2 1 0 0 0,1 1 0 0 0,23-25-38 0 0,-43 54-16 0 0,0 1-1 0 0,0-1 0 0 0,0 1 0 0 0,0-1 0 0 0,1 1 0 0 0,-1-1 0 0 0,0 1 1 0 0,0-1-1 0 0,1 1 0 0 0,-1-1 0 0 0,0 0 0 0 0,1 1 0 0 0,-1-1 0 0 0,1 1 1 0 0,-1-1-1 0 0,0 0 0 0 0,1 1 0 0 0,-1-1 0 0 0,1 0 0 0 0,-1 0 1 0 0,1 0-1 0 0,-1 1 0 0 0,1-1 0 0 0,-1 0 0 0 0,1 0 0 0 0,-1 0 0 0 0,1 0 1 0 0,-1 0-1 0 0,1 0 0 0 0,-1 0 0 0 0,1 0 0 0 0,0 0 0 0 0,-1 0 0 0 0,1 0 1 0 0,-1 0-1 0 0,1 0 0 0 0,-1 0 0 0 0,1 0 0 0 0,-1-1 0 0 0,1 1 0 0 0,-1 0 1 0 0,1 0-1 0 0,-1-1 0 0 0,0 1 0 0 0,1 0 0 0 0,-1-1 0 0 0,1 1 0 0 0,-1 0 1 0 0,0-1-1 0 0,1 1 0 0 0,-1 0 0 0 0,0-1 0 0 0,1 1 0 0 0,-1-1 0 0 0,0 1 1 0 0,0-1-1 0 0,1 1 0 0 0,-1-1 17 0 0,1 6-72 0 0,20 44-3012 0 0,-9-36-1895 0 0,1-1-5023 0 0,-9-8 457 0 0</inkml:trace>
  <inkml:trace contextRef="#ctx0" brushRef="#br0" timeOffset="1089.879">5031 913 1016 0 0,'0'0'2778'0'0,"0"0"-41"0"0,0 0-206 0 0,0 0-159 0 0,0 0-192 0 0,0 0-241 0 0,0 0-186 0 0,0 0-194 0 0,0 0-205 0 0,0 0-199 0 0,0 0-191 0 0,35 5-193 0 0,108 14-147 0 0,-78-27 170 0 0,-58 3-630 0 0,-3 3-82 0 0,0 0 1 0 0,0-1 0 0 0,0 1 0 0 0,-1-1-1 0 0,1 0 1 0 0,-1 0 0 0 0,0 0-1 0 0,1-1 1 0 0,-1 1 0 0 0,-1-1 0 0 0,1 0-1 0 0,0 0 1 0 0,-1 0 0 0 0,0 0 0 0 0,0 0-1 0 0,0 0 1 0 0,0 0 0 0 0,-1-1 0 0 0,0 1-1 0 0,0-1 1 0 0,0 1 0 0 0,0-1 0 0 0,-1 1-1 0 0,0-1 1 0 0,0 0 0 0 0,0-3-83 0 0,-2 6-4 0 0,0-1 1 0 0,-1 0 0 0 0,1 1-1 0 0,-1-1 1 0 0,0 1 0 0 0,0 0-1 0 0,0 0 1 0 0,0 0-1 0 0,0 0 1 0 0,0 1 0 0 0,0-1-1 0 0,0 1 1 0 0,-1 0 0 0 0,1 0-1 0 0,-1 0 1 0 0,1 0 0 0 0,-1 0-1 0 0,1 1 1 0 0,-1 0-1 0 0,1 0 1 0 0,-1 0 0 0 0,1 0-1 0 0,-1 0 1 0 0,1 1 0 0 0,-1-1-1 0 0,0 1 4 0 0,-3-1-22 0 0,-5 3-24 0 0,-1 1 0 0 0,1 0 0 0 0,1 0 0 0 0,-1 1 0 0 0,1 1 0 0 0,-1 0 0 0 0,1 0 0 0 0,1 1 0 0 0,0 0 0 0 0,0 1 0 0 0,0 0 0 0 0,1 1-1 0 0,0 0 1 0 0,1 1 0 0 0,0-1 0 0 0,0 2 0 0 0,1-1 0 0 0,0 1 0 0 0,1 0 0 0 0,0 0 0 0 0,1 1 0 0 0,-3 9 46 0 0,6-17-17 0 0,-1-1 0 0 0,2 1-1 0 0,-1 0 1 0 0,0 0 0 0 0,1 0 0 0 0,0 0 0 0 0,-1 0 0 0 0,2 0 0 0 0,-1 0-1 0 0,0 0 1 0 0,1 0 0 0 0,0 0 0 0 0,0 1 0 0 0,0-1 0 0 0,0 0 0 0 0,1 0 0 0 0,-1 0-1 0 0,1 0 1 0 0,0 0 0 0 0,1 0 0 0 0,-1 0 0 0 0,1 0 0 0 0,0 0 0 0 0,-1-1-1 0 0,2 1 1 0 0,-1 0 0 0 0,0-1 0 0 0,1 0 0 0 0,-1 0 0 0 0,1 1 0 0 0,0-1-1 0 0,0-1 1 0 0,0 1 0 0 0,1 0 0 0 0,-1-1 0 0 0,1 0 0 0 0,-1 0 0 0 0,1 0 0 0 0,0 0-1 0 0,0 0 18 0 0,18 6-327 0 0,-1-2-1 0 0,1 0 1 0 0,0-1-1 0 0,1-1 1 0 0,-1-1-1 0 0,1-1 1 0 0,-1-1-1 0 0,1-1 1 0 0,-1-1-1 0 0,1-1 1 0 0,-1-1-1 0 0,9-3 328 0 0,37-15-5356 0 0,-27 1-5161 0 0,-32 15 5287 0 0</inkml:trace>
  <inkml:trace contextRef="#ctx0" brushRef="#br0" timeOffset="1484.306">5528 978 0 0 0,'0'0'1527'0'0,"0"0"43"0"0,0 0 85 0 0,0 0 97 0 0,0 0 87 0 0,0 0-83 0 0,0 0-157 0 0,0 0-118 0 0,0 0-110 0 0,0 0-12 0 0,0 0 8 0 0,0 0-4 0 0,0 0-42 0 0,28 5-108 0 0,86 14-148 0 0,-111-18-1008 0 0,-1-1-1 0 0,1 1 0 0 0,-1-1 1 0 0,1 1-1 0 0,-1-1 1 0 0,1 0-1 0 0,-1 0 0 0 0,1 0 1 0 0,-1 0-1 0 0,1 0 1 0 0,-1-1-1 0 0,1 1 1 0 0,-1-1-1 0 0,0 0 0 0 0,1 0 1 0 0,-1 0-1 0 0,0 0 1 0 0,1 0-1 0 0,-1 0 0 0 0,0 0 1 0 0,0-1-1 0 0,0 1 1 0 0,0-1-1 0 0,1-1-56 0 0,4-3 238 0 0,1 1-107 0 0,1-1 1 0 0,-1 0-1 0 0,-1 0 0 0 0,1-1 0 0 0,-1 0 0 0 0,0 0 0 0 0,-1 0 0 0 0,0-1 0 0 0,0 0 0 0 0,-1 0 0 0 0,0-1 0 0 0,0 0 0 0 0,0 0 0 0 0,-2 0 0 0 0,1 0 0 0 0,-1 0 0 0 0,0-1 0 0 0,-1 0 0 0 0,0 1 0 0 0,-1-1 0 0 0,0 0 0 0 0,0 0 0 0 0,-1-6-131 0 0,-2 14 1 0 0,0 0-1 0 0,0 0 1 0 0,0 0-1 0 0,0 0 1 0 0,0 1-1 0 0,0-1 1 0 0,0 0-1 0 0,-1 1 1 0 0,1 0-1 0 0,-1-1 1 0 0,1 1-1 0 0,-1 0 1 0 0,0 0-1 0 0,1 1 1 0 0,-1-1-1 0 0,0 1 1 0 0,1-1-1 0 0,-1 1 1 0 0,0 0-1 0 0,0 0 1 0 0,1 0-1 0 0,-1 0 1 0 0,0 0-1 0 0,0 1 1 0 0,1-1-1 0 0,-1 1 1 0 0,0 0-1 0 0,0-1 1 0 0,1 1-1 0 0,-2 1 0 0 0,-9 4-17 0 0,0 0-1 0 0,1 1 1 0 0,0 1-1 0 0,0 0 1 0 0,1 0-1 0 0,0 1 1 0 0,1 0-1 0 0,-1 1 1 0 0,2 0-1 0 0,0 1 1 0 0,0 0-1 0 0,1 0 1 0 0,0 1-1 0 0,1 0 1 0 0,0 1-1 0 0,1-1 1 0 0,0 1-1 0 0,1 0 1 0 0,1 1-1 0 0,0-1 1 0 0,1 1-1 0 0,0 0 1 0 0,1 0-1 0 0,0 0 1 0 0,2 0-1 0 0,0 6 18 0 0,3-12 1 0 0,1 1 1 0 0,0-1-1 0 0,1 0 0 0 0,-1-1 0 0 0,2 1 0 0 0,-1-1 0 0 0,1 0 0 0 0,0-1 0 0 0,1 1 0 0 0,-1-1 1 0 0,1 0-1 0 0,0-1 0 0 0,1 1 0 0 0,-1-2 0 0 0,1 1 0 0 0,0-1 0 0 0,1 0 0 0 0,-1-1 0 0 0,0 1 1 0 0,1-2-1 0 0,0 1 0 0 0,0-1 0 0 0,0-1 0 0 0,4 1-1 0 0,15 3-8 0 0,0-1 1 0 0,0-2-1 0 0,1 0 1 0 0,-1-2-1 0 0,0-1 1 0 0,1-1-1 0 0,-1-2 1 0 0,8-2 7 0 0,3-10-2570 0 0,-26 9-4338 0 0,-6 3-5168 0 0</inkml:trace>
  <inkml:trace contextRef="#ctx0" brushRef="#br0" timeOffset="19058.721">1763 4353 5113 0 0,'0'0'3121'0'0,"0"0"-779"0"0,0 0-603 0 0,0 0-132 0 0,0 0 5 0 0,0 0-66 0 0,0 0-135 0 0,0 0-235 0 0,0 0-273 0 0,0 0-215 0 0,0 0-159 0 0,0 0-98 0 0,0 0-27 0 0,1-6 3 0 0,3-20-2 0 0,-3 20-9 0 0,-1 6-9 0 0,0 11 692 0 0,-18 205 893 0 0,-11-8-1873 0 0,29-208-89 0 0,-4 18-317 0 0,1-29-1124 0 0,1-219-1018 0 0,4 193 2426 0 0,2 0 1 0 0,1 0-1 0 0,2 0 0 0 0,1 0 0 0 0,2 1 0 0 0,2 0 0 0 0,1 0 23 0 0,11-17 428 0 0,-3 106 1561 0 0,-11-22-1570 0 0,42 89 389 0 0,19-32-455 0 0,49 20-27 0 0,-53-77 296 0 0,-67-31-470 0 0,26-70 1482 0 0,-19 44-1599 0 0,-2 0 0 0 0,-1 0 0 0 0,-1-1 0 0 0,-1 0 0 0 0,-2 1 0 0 0,0-1 0 0 0,-2 0 0 0 0,-1 0 1 0 0,-1 1-1 0 0,-1 0 0 0 0,-1 0 0 0 0,-2 0 0 0 0,0 1 0 0 0,-2 0-35 0 0,-26-81-44 0 0,17 74-490 0 0,19 31 134 0 0,0 1-224 0 0,0 0-332 0 0,0 0-358 0 0,13 4-10966 0 0,-9 0 124 0 0</inkml:trace>
  <inkml:trace contextRef="#ctx0" brushRef="#br0" timeOffset="9925.113">0 3240 1880 0 0,'0'0'1653'0'0,"0"0"-90"0"0,0 0 80 0 0,0 0 74 0 0,0 0-70 0 0,0 0-138 0 0,0 0-266 0 0,0 0-312 0 0,0 0-201 0 0,0 0-204 0 0,0 0-158 0 0,0 0-105 0 0,0 0-63 0 0,10 8 1187 0 0,64 127 2994 0 0,-43-43-3466 0 0,-24-64-720 0 0,2-2 0 0 0,0 1-1 0 0,2-2 1 0 0,1 1 0 0 0,1-1 0 0 0,6 7-195 0 0,80 94 822 0 0,-46-52-256 0 0,-16-23-167 0 0,-20-25-243 0 0,0-3-17 0 0,3 7-20 0 0,-20-29-102 0 0,0-1 4 0 0,1 0-5 0 0,0 0-4 0 0,-1 0 8 0 0,0 0-1 0 0,0 0 6 0 0,0 0 10 0 0,0 0-3 0 0,0 0 17 0 0,0 0-3 0 0,0 0-16 0 0,0 0 2 0 0,0 0-18 0 0,0 0-9 0 0,0 0-13 0 0,0 0-7 0 0,0 0 21 0 0,0 0-14 0 0,0 0-19 0 0,0 0 0 0 0,0 0-5 0 0,0 0-10 0 0,0 0-22 0 0,0 0-32 0 0,0 0-76 0 0,0-17-4502 0 0,0 10-2218 0 0,0 0-4331 0 0</inkml:trace>
  <inkml:trace contextRef="#ctx0" brushRef="#br0" timeOffset="13162.636">25 3298 0 0 0,'0'0'532'0'0,"0"0"162"0"0,0 0 115 0 0,0 0 73 0 0,0 0 51 0 0,0 0-29 0 0,0 0-54 0 0,0 0 29 0 0,0 0 14 0 0,4-7 2 0 0,68-102 7120 0 0,-4 55-6268 0 0,137-119 1088 0 0,-126 112-1676 0 0,-42 22-636 0 0,13-19-132 0 0,-30 31-222 0 0,30 8 918 0 0,2-5-811 0 0,0-6 242 0 0,-35 46 39 0 0,90 133-162 0 0,-55-6 14 0 0,-35-98-342 0 0,18 11 34 0 0,-9-15-5 0 0,-9-21-48 0 0,31 34 104 0 0,-13-16-2 0 0,-8-11-81 0 0,-4 4 46 0 0,-11 0 225 0 0,-7-5-285 0 0,9-6 61 0 0,5 6-52 0 0,-18-25-59 0 0,0-1 10 0 0,-1 0-15 0 0,0 0 8 0 0,0 0 6 0 0,0 0-19 0 0,0 0 9 0 0,0 0 5 0 0,0 0 6 0 0,0 0-3 0 0,0 0-16 0 0,0 0-1 0 0,0 0 10 0 0,0 0 0 0 0,0 0-7 0 0,0 0 10 0 0,0 0 13 0 0,0 0 2 0 0,0 0-10 0 0,0 0-10 0 0,0 0 21 0 0,0 0 4 0 0,0 0 10 0 0,0 0 6 0 0,0 0-5 0 0,0 0 16 0 0,0 0 15 0 0,0 0 8 0 0,0 0-5 0 0,0 0-1 0 0,0 0 3 0 0,0 0 6 0 0,0 0-16 0 0,0 0-13 0 0,0 0-4 0 0,0 0-18 0 0,0 0 15 0 0,0 0-10 0 0,0 0-3 0 0,0 0 17 0 0,0 0-22 0 0,0 0 4 0 0,0 0 6 0 0,0 0-6 0 0,-10 4-11 0 0,-121 100 2 0 0,54-39-60 0 0,-104 89 95 0 0,56-62-61 0 0,58-22 53 0 0,22-35 14 0 0,-25 23-23 0 0,55-48-1348 0 0,14-16-2822 0 0,0-6-3815 0 0,1 8-3892 0 0</inkml:trace>
  <inkml:trace contextRef="#ctx0" brushRef="#br0" timeOffset="14359.831">530 3714 0 0 0,'0'0'553'0'0,"0"0"444"0"0,0 0 190 0 0,0 0-3 0 0,0 0-119 0 0,0 0-123 0 0,0 0-59 0 0,0 0 28 0 0,0 0 160 0 0,5 4 178 0 0,16 11 134 0 0,-16-11 47 0 0,-5-4-39 0 0,0 0-148 0 0,0 0-162 0 0,0 0-143 0 0,-3-3 6934 0 0,-6-7-5396 0 0,-13-17-3034 0 0,7 1 620 0 0,2-1 0 0 0,1 0-1 0 0,2-1 1 0 0,0 0 0 0 0,2 0 0 0 0,1-1 0 0 0,1 0 0 0 0,2-1 0 0 0,1 1-1 0 0,1-1 1 0 0,1 0 0 0 0,2 1 0 0 0,2-7-62 0 0,12-4-221 0 0,7 64 87 0 0,121 141 226 0 0,-125-146 142 0 0,-18-19-192 0 0,0 0-6 0 0,0 0 4 0 0,0 0 3 0 0,0 0-10 0 0,0 0 17 0 0,0 0 3 0 0,0 0 18 0 0,2-12 317 0 0,-2-17-299 0 0,-2 9-86 0 0,1-1 0 0 0,2 1 1 0 0,0-1-1 0 0,1 1 0 0 0,0 0 1 0 0,2 0-1 0 0,1 0 0 0 0,0 0 1 0 0,1 1-1 0 0,1 0 0 0 0,9-16-3 0 0,-16 35-7 0 0,1-1 0 0 0,-1 0 0 0 0,1 1 0 0 0,-1-1 0 0 0,1 1 0 0 0,-1-1 0 0 0,1 1 0 0 0,0-1 0 0 0,-1 1-1 0 0,1-1 1 0 0,0 1 0 0 0,0-1 0 0 0,-1 1 0 0 0,1 0 0 0 0,0-1 0 0 0,0 1 0 0 0,0 0 0 0 0,-1 0 0 0 0,1 0 0 0 0,0 0 0 0 0,0 0 0 0 0,0 0 0 0 0,-1 0-1 0 0,1 0 1 0 0,0 0 0 0 0,0 0 0 0 0,0 0 0 0 0,0 0 0 0 0,-1 0 0 0 0,1 1 0 0 0,0-1 0 0 0,0 0 0 0 0,-1 1 0 0 0,1-1 0 0 0,0 0 0 0 0,0 1 0 0 0,-1-1-1 0 0,1 1 1 0 0,0 0 0 0 0,-1-1 0 0 0,1 1 0 0 0,-1-1 0 0 0,1 1 0 0 0,-1 0 0 0 0,1-1 0 0 0,-1 1 0 0 0,1 0 0 0 0,-1-1 0 0 0,1 2 7 0 0,13 9 17 0 0,46 24-13 0 0,-56-33 9 0 0,0 1 0 0 0,-1 0 1 0 0,1-1-1 0 0,0 1 0 0 0,-1 1 0 0 0,0-1 1 0 0,0 0-1 0 0,0 1 0 0 0,0 0 0 0 0,-1 0 1 0 0,1-1-1 0 0,-1 2 0 0 0,0-1 0 0 0,0 0 1 0 0,1 4-14 0 0,6 10 52 0 0,13 37 99 0 0,1 1-13 0 0,-23-55-143 0 0,0-1 18 0 0,0 0 14 0 0,0 0-9 0 0,0 0-2 0 0,0 0 7 0 0,0 0 21 0 0,0 0-17 0 0,0 0-17 0 0,0 0-15 0 0,0 0-48 0 0,0 0 1 0 0,0 0-27 0 0,0 0-61 0 0,0-3-395 0 0,0 2-7687 0 0,0 1-3432 0 0</inkml:trace>
  <inkml:trace contextRef="#ctx0" brushRef="#br0" timeOffset="17006.653">1014 3899 0 0 0,'0'0'331'0'0,"0"0"450"0"0,0 0 214 0 0,0 0 99 0 0,0 0 137 0 0,0 0 32 0 0,0 0 38 0 0,0 0 78 0 0,0 0 9 0 0,-8-1-6 0 0,-23-1-68 0 0,24 1-169 0 0,7 1-175 0 0,0 0-134 0 0,0 0-100 0 0,0 0-52 0 0,0 0 2 0 0,7-2 6981 0 0,-5 8-7034 0 0,44 117 411 0 0,8-12-331 0 0,24 1-124 0 0,-20-46-193 0 0,2 14-26 0 0,10 1 112 0 0,-14-22-2 0 0,-19-12-318 0 0,-61-35-865 0 0,-31-10-4279 0 0,44-2 2231 0 0,5 0-2312 0 0,1 0-6593 0 0</inkml:trace>
  <inkml:trace contextRef="#ctx0" brushRef="#br0" timeOffset="18022.905">946 3953 0 0 0,'0'0'652'0'0,"0"0"379"0"0,0 0 291 0 0,0 0 186 0 0,0 0 31 0 0,0 0-48 0 0,0 0-129 0 0,0 0-110 0 0,0 0-89 0 0,0 0-92 0 0,0 0-46 0 0,3-7-53 0 0,9-18-45 0 0,-10 24 8568 0 0,-8 23-8812 0 0,-127 224 287 0 0,124-233-961 0 0,0 2 371 0 0,19-16 254 0 0,49-26-161 0 0,-7 0-301 0 0,170-70 58 0 0,-123 70-188 0 0,-90 17 716 0 0,-29 1-403 0 0,-229-64-325 0 0,179 39 1 0 0,70 33-71 0 0,0 0 0 0 0,0 0 0 0 0,0 0 0 0 0,0 0 0 0 0,0 0 0 0 0,0 0 0 0 0,0 0 0 0 0,0 0 1 0 0,1 0-1 0 0,-1 0 0 0 0,0 0 0 0 0,1 0 0 0 0,-1 0 0 0 0,1 0 0 0 0,-1 0 0 0 0,1 0 0 0 0,-1 0 0 0 0,1 0 0 0 0,0 1 0 0 0,-1-1 0 0 0,1 0 0 0 0,0 0 0 0 0,0 1 0 0 0,-1-1 0 0 0,1 0 1 0 0,0 1-1 0 0,0-1 0 0 0,0 1 0 0 0,0-1 0 0 0,0 1 0 0 0,0 0 0 0 0,0-1 0 0 0,0 1 0 0 0,0 0 0 0 0,0 0 0 0 0,0-1 0 0 0,0 1 0 0 0,0 0 0 0 0,1 0 40 0 0,41-8-3363 0 0,-14 9-6917 0 0,-19 2-1727 0 0</inkml:trace>
  <inkml:trace contextRef="#ctx0" brushRef="#br0" timeOffset="21108.903">1033 3005 0 0 0,'0'0'91'0'0,"0"0"107"0"0,0 0 37 0 0,0 0 12 0 0,0 0-27 0 0,0 0-49 0 0,0 0-35 0 0,0 0 10 0 0,0 0 65 0 0,-3 2 98 0 0,-9 6-416 0 0,-23 1 8368 0 0,29-6-8680 0 0,6-3 748 0 0,0 0 0 0 0,0 0 0 0 0,0 0 1 0 0,1 0-1 0 0,-1 0 0 0 0,0 0 0 0 0,0 0 0 0 0,0 1 0 0 0,1-1 0 0 0,-1 0 1 0 0,0 0-1 0 0,0 0 0 0 0,0 0 0 0 0,0 1 0 0 0,0-1 0 0 0,0 0 0 0 0,0 0 1 0 0,1 0-1 0 0,-1 1 0 0 0,0-1 0 0 0,0 0 0 0 0,0 0 0 0 0,0 0 0 0 0,0 1 1 0 0,0-1-1 0 0,0 0 0 0 0,0 0 0 0 0,0 1 0 0 0,0-1 0 0 0,0 0 0 0 0,0 0 1 0 0,0 0-1 0 0,0 1 0 0 0,0-1 0 0 0,0 0 0 0 0,0 0 0 0 0,-1 0 0 0 0,1 1 1 0 0,0-1-1 0 0,0 0 0 0 0,0 0 0 0 0,0 0 0 0 0,0 1 0 0 0,0-1 1 0 0,-1 0-1 0 0,1 0 0 0 0,0 0 0 0 0,0 0 0 0 0,0 0 0 0 0,-1 1-329 0 0,24-32 1035 0 0,162-138-313 0 0,41 6-205 0 0,-124 102-296 0 0,-87 54 37 0 0,-8 3 464 0 0,-22-1-304 0 0,-188-61-437 0 0,170 44 134 0 0,32 22-94 0 0,1 0 1 0 0,0 0-12 0 0,0 0-6 0 0,0 0-22 0 0,0 0-26 0 0,0 0 10 0 0,0 0-10 0 0,0 0 3 0 0,0 0 20 0 0,35 58-61 0 0,52 69 73 0 0,-73-104 15 0 0,0 0 0 0 0,-2 1 0 0 0,0 0 0 0 0,-2 1 0 0 0,-1 0-1 0 0,-1 0 1 0 0,3 18-6 0 0,-1-9 68 0 0,-6-62 659 0 0,-2-13-711 0 0,2 0 0 0 0,2 0 0 0 0,1 0-1 0 0,3 1 1 0 0,1 0 0 0 0,11-27-16 0 0,-7 7-117 0 0,-15 59 67 0 0,0 1-27 0 0,0 0-54 0 0,0 0-62 0 0,0 0-149 0 0,0 0-148 0 0,0 0-217 0 0,0 0-256 0 0,0 11-7554 0 0,0-7-3510 0 0</inkml:trace>
  <inkml:trace contextRef="#ctx0" brushRef="#br0" timeOffset="21974.893">2147 2342 2152 0 0,'0'0'1753'0'0,"0"0"153"0"0,0 0 122 0 0,0 0-38 0 0,0 0-142 0 0,0 0-243 0 0,0 0-249 0 0,0 0-212 0 0,0 0-137 0 0,0 0-102 0 0,0 0-107 0 0,0 0-62 0 0,-11 3-46 0 0,-33 8-45 0 0,39-9-490 0 0,0 0 0 0 0,0 1 0 0 0,0-1 0 0 0,0 1 0 0 0,1 0 0 0 0,-1 0-1 0 0,1 1 1 0 0,0-1 0 0 0,0 1 0 0 0,0 0 0 0 0,0 0 0 0 0,1 0 0 0 0,0 1 0 0 0,-1-1 0 0 0,1 2-155 0 0,0-2 58 0 0,-3 5-22 0 0,1-1 0 0 0,0 1 0 0 0,1 1 0 0 0,0-1 0 0 0,0 1 0 0 0,1 0-1 0 0,0-1 1 0 0,1 1 0 0 0,0 1 0 0 0,0-1 0 0 0,1 0 0 0 0,1 0 0 0 0,-1 0 0 0 0,2 1 0 0 0,-1-1 0 0 0,2 0 0 0 0,-1 0 0 0 0,2 1-36 0 0,-1-6 56 0 0,1-1 0 0 0,0 0 0 0 0,0 0 1 0 0,0 0-1 0 0,0-1 0 0 0,1 1 0 0 0,-1-1 1 0 0,1 0-1 0 0,0 0 0 0 0,0 0 0 0 0,0 0 0 0 0,0-1 1 0 0,1 0-1 0 0,-1 1 0 0 0,1-2 0 0 0,-1 1 1 0 0,1 0-1 0 0,0-1 0 0 0,0 0 0 0 0,-1 0 1 0 0,1 0-1 0 0,0-1 0 0 0,0 0 0 0 0,0 0 0 0 0,0 0 1 0 0,0 0-1 0 0,0-1 0 0 0,0 0 0 0 0,-1 0 1 0 0,1 0-1 0 0,0-1 0 0 0,-1 1 0 0 0,1-1 0 0 0,0 0 1 0 0,-1-1-1 0 0,0 1 0 0 0,3-3-56 0 0,15-10 76 0 0,-1-2 0 0 0,-1-1 0 0 0,-1 0 0 0 0,0-2 1 0 0,-1 0-1 0 0,-2-1 0 0 0,0 0 0 0 0,-1-1 0 0 0,-1-1 0 0 0,-1-1 0 0 0,-1 0 0 0 0,-1 0 0 0 0,-1-1 0 0 0,-2 0 0 0 0,0-1 0 0 0,-2 0 0 0 0,0 0 0 0 0,-2-1 1 0 0,-1 0-1 0 0,-1 1 0 0 0,-2-1 0 0 0,0 0 0 0 0,-3-7-76 0 0,3 24-10 0 0,-2 1-1 0 0,1 0 1 0 0,-1 0-1 0 0,-1 0 1 0 0,0 0 0 0 0,0 0-1 0 0,0 0 1 0 0,-1 1 0 0 0,-1-1-1 0 0,0 1 1 0 0,0 0 0 0 0,0 1-1 0 0,-1-1 1 0 0,0 1 0 0 0,0 0-1 0 0,-1 1 1 0 0,0-1 0 0 0,0 1-1 0 0,0 1 1 0 0,-1-1 0 0 0,0 1-1 0 0,0 1 1 0 0,0-1 0 0 0,-1 1-1 0 0,1 1 1 0 0,-1 0-1 0 0,0 0 1 0 0,0 0 0 0 0,-6 0 10 0 0,7 2-11 0 0,0-1-1 0 0,1 1 1 0 0,-1 1 0 0 0,0-1 0 0 0,0 1-1 0 0,1 1 1 0 0,-1-1 0 0 0,0 1 0 0 0,0 1-1 0 0,1-1 1 0 0,-1 1 0 0 0,1 0 0 0 0,0 1-1 0 0,-1 0 1 0 0,1 0 0 0 0,0 1 0 0 0,1 0-1 0 0,-1 0 1 0 0,1 0 0 0 0,0 1 0 0 0,0 0-1 0 0,0 0 1 0 0,0 1 0 0 0,1 0 0 0 0,0 0-1 0 0,0 0 1 0 0,1 0 0 0 0,0 1 0 0 0,0-1-1 0 0,0 1 1 0 0,1 0 0 0 0,0 0 0 0 0,0 1-1 0 0,1-1 1 0 0,0 1 0 0 0,0-1 0 0 0,1 2 11 0 0,3 2 24 0 0,2 0 0 0 0,0 0-1 0 0,0-1 1 0 0,1 1 0 0 0,0-1 0 0 0,0 0 0 0 0,1 0 0 0 0,1 0 0 0 0,0-1 0 0 0,0 0 0 0 0,1-1-1 0 0,0 1 1 0 0,0-2 0 0 0,1 1 0 0 0,0-1 0 0 0,0 0 0 0 0,8 4-24 0 0,19 19 207 0 0,90 70 348 0 0,-38-41-111 0 0,12 17 12 0 0,-58-48-383 0 0,-42-28-55 0 0,0 0 3 0 0,30 10-1888 0 0,-12-8-4069 0 0,-10-3-3970 0 0,-2 1-1271 0 0</inkml:trace>
  <inkml:trace contextRef="#ctx0" brushRef="#br0" timeOffset="22523.206">2765 2203 8242 0 0,'0'0'2066'0'0,"0"0"-523"0"0,0 0-202 0 0,0 0-65 0 0,0 0-54 0 0,0 0-114 0 0,0 0-197 0 0,0 0-175 0 0,0 0-97 0 0,0 0-52 0 0,0 0-38 0 0,0 0-50 0 0,0 0-73 0 0,-2 27-74 0 0,-7 81-70 0 0,6-8 640 0 0,21-14 158 0 0,-18-86-987 0 0,0-1 0 0 0,0 1 0 0 0,1 0 0 0 0,-1 0 0 0 0,0 0 0 0 0,0 0 0 0 0,0 0 0 0 0,0-1 0 0 0,0 1 0 0 0,1 0 0 0 0,-1 0 0 0 0,0 0 0 0 0,0 0 0 0 0,0 0 0 0 0,1 0 0 0 0,-1 0 0 0 0,0 0 0 0 0,0-1 0 0 0,0 1 0 0 0,1 0 0 0 0,-1 0 0 0 0,0 0 0 0 0,0 0 0 0 0,0 0 0 0 0,1 0 0 0 0,-1 0 0 0 0,0 0 0 0 0,0 0 0 0 0,0 0 0 0 0,1 1 0 0 0,-1-1 0 0 0,0 0 0 0 0,0 0-93 0 0,3-26 1252 0 0,-3-59-1011 0 0,-2 20-116 0 0,3 0 0 0 0,3-1 0 0 0,11-57-125 0 0,-11 96 13 0 0,26-65 78 0 0,-28 92-90 0 0,-1-1 0 0 0,1 1 0 0 0,-1 0 0 0 0,1 0 0 0 0,0 0 0 0 0,-1 0 0 0 0,1 0 0 0 0,-1 0 0 0 0,1 1-1 0 0,-1-1 1 0 0,1 0 0 0 0,0 1 0 0 0,-1-1 0 0 0,0 1 0 0 0,1 0 0 0 0,-1-1 0 0 0,1 1 0 0 0,-1 0 0 0 0,0 0 0 0 0,1 0 0 0 0,-1 0 0 0 0,0 0 0 0 0,0 0 0 0 0,0 0-1 0 0,0 1 1 0 0,0-1 0 0 0,0 0 0 0 0,0 1 0 0 0,0-1 0 0 0,-1 0 0 0 0,1 1 0 0 0,0 0-1 0 0,1 1 2 0 0,67 121 218 0 0,-42-63-168 0 0,-35-83-3728 0 0,-2-1-5729 0 0,7 18-2487 0 0</inkml:trace>
  <inkml:trace contextRef="#ctx0" brushRef="#br0" timeOffset="23113.849">2615 1814 10346 0 0,'0'0'2393'0'0,"0"0"-458"0"0,0 0-271 0 0,0 0-58 0 0,0 0-82 0 0,0 0-168 0 0,0 0-194 0 0,0 0-254 0 0,0 0-161 0 0,0 0-127 0 0,0 0-117 0 0,0 0-36 0 0,0 0-34 0 0,-3-4-34 0 0,-5-11-38 0 0,34-8 986 0 0,2 9-1177 0 0,1 2 0 0 0,1 1 0 0 0,0 1-1 0 0,0 2 1 0 0,1 1 0 0 0,-1 1 0 0 0,2 1-170 0 0,-2 1 857 0 0,-67-23 863 0 0,-50-70-1602 0 0,28 2-660 0 0,61 88-1280 0 0,6 3-5221 0 0,-4 3 3631 0 0,1 1-9535 0 0</inkml:trace>
  <inkml:trace contextRef="#ctx0" brushRef="#br0" timeOffset="27742.538">449 4141 0 0 0,'-9'-3'29'0'0,"7"3"129"0"0,2 0 67 0 0,0 0-5 0 0,0 0-8 0 0,0 0-16 0 0,0 0 0 0 0,0 0 18 0 0,0 0 10 0 0,0 0 0 0 0,0 0-48 0 0,0 0-118 0 0,0 0-116 0 0,-14-23-729 0 0,17-35 4541 0 0,0 4 4780 0 0,-3 54-7923 0 0,0 0-55 0 0,0 0-33 0 0,0 0-11 0 0,0 0 20 0 0,0 0 15 0 0,0 0 22 0 0,0 0 19 0 0,0 0-20 0 0,0 0-13 0 0,0 0-55 0 0,0 0-49 0 0,0 0-38 0 0,0 0-35 0 0,7 72 5748 0 0,-12 102-5252 0 0,1 57-490 0 0,14 94 266 0 0,-12-242-256 0 0,2-82-384 0 0,0-1-13 0 0,0 0 8 0 0,0 0 1 0 0,0 0-8 0 0,0 0 10 0 0,0 0-6 0 0,0 0 8 0 0,0 0-19 0 0,0 0 18 0 0,0 0 10 0 0,0 0 14 0 0,0 0 11 0 0,0 0-28 0 0,0 0-8 0 0,0 0 3 0 0,0 0 8 0 0,0 0-11 0 0,0 0-10 0 0,0 0 4 0 0,0 0-28 0 0,0 0 40 0 0,0 0 8 0 0,0 0-18 0 0,0 0 32 0 0,0 0-22 0 0,0 0-20 0 0,0 0-3 0 0,0 0-4 0 0,0 0 10 0 0,0 0 18 0 0,0 0-27 0 0,0 0 25 0 0,0 0 3 0 0,0 0-5 0 0,0 0-1 0 0,0 0-6 0 0,0 0 23 0 0,0 0-10 0 0,0 0 15 0 0,0 0 22 0 0,0 0 6 0 0,0 0-6 0 0,-5-23 577 0 0,-6 7-645 0 0,-1 0 0 0 0,-1 2 0 0 0,0-1 0 0 0,-1 1 0 0 0,0 1 0 0 0,-1 1-1 0 0,-6-4 15 0 0,-131-54-145 0 0,152 69 142 0 0,-1-1-1 0 0,1 0 0 0 0,0 1 1 0 0,0-1-1 0 0,0 0 0 0 0,0 0 1 0 0,0 1-1 0 0,1-1 1 0 0,-1 0-1 0 0,0 1 0 0 0,1-1 1 0 0,-1 1-1 0 0,1-1 0 0 0,0 0 1 0 0,-1 1-1 0 0,1-1 1 0 0,0 1-1 0 0,0 0 0 0 0,0-1 1 0 0,0 1-1 0 0,0 0 0 0 0,0-1 1 0 0,1 1-1 0 0,-1 0 1 0 0,0 0-1 0 0,1 0 0 0 0,-1 0 1 0 0,0 0-1 0 0,1 0 0 0 0,-1 1 1 0 0,1-1-1 0 0,0 0 1 0 0,-1 1-1 0 0,1-1 4 0 0,7-6 14 0 0,1 0-11 0 0,1 1 1 0 0,-1 0-1 0 0,1 1 1 0 0,1 0 0 0 0,-1 1-1 0 0,1 0 1 0 0,-1 1-1 0 0,1 0 1 0 0,0 0-1 0 0,0 2 1 0 0,1-1-1 0 0,-1 2 1 0 0,0 0-1 0 0,0 0 1 0 0,0 1 0 0 0,2 1-4 0 0,12-2-3 0 0,190 27 3 0 0,-89-27 43 0 0,-127 0-55 0 0,0 0-3 0 0,0 0 26 0 0,0 0-6 0 0,0 0 25 0 0,0 0-2 0 0,0 0 2 0 0,0 0 1 0 0,0 0-7 0 0,-18 7 182 0 0,-153 86-118 0 0,31 15-66 0 0,103-89 20 0 0,49-16-4143 0 0,0 1 772 0 0,-4-3-3006 0 0,-3-1-6174 0 0</inkml:trace>
  <inkml:trace contextRef="#ctx0" brushRef="#br0" timeOffset="44502.109">3478 3814 9666 0 0,'0'0'1890'0'0,"0"0"-385"0"0,0 0-227 0 0,0 0 9 0 0,0 0 65 0 0,0 0-11 0 0,0 0-134 0 0,0 0-254 0 0,0 0-257 0 0,0 0-182 0 0,0 0-122 0 0,6 8 1524 0 0,-9 21-1621 0 0,-1-1 0 0 0,-1 1-1 0 0,-1-1 1 0 0,-1 1 0 0 0,-2-2-1 0 0,-1 1 1 0 0,-1-2 0 0 0,-1 1 0 0 0,-2-1-1 0 0,-11 16-294 0 0,18-29-14 0 0,-1 0 0 0 0,-1-1 0 0 0,0 0 0 0 0,0 0 0 0 0,-1-1-1 0 0,-1 0 1 0 0,0-1 0 0 0,-4 4 14 0 0,14-14-61 0 0,1 1 1 0 0,-1-1-1 0 0,1 1 0 0 0,-1-1 0 0 0,1 1 1 0 0,-1-1-1 0 0,0 1 0 0 0,1-1 0 0 0,-1 0 1 0 0,1 1-1 0 0,-1-1 0 0 0,0 0 0 0 0,1 1 1 0 0,-1-1-1 0 0,0 0 0 0 0,0 0 0 0 0,1 0 1 0 0,-1 0-1 0 0,0 0 0 0 0,1 0 0 0 0,-1 0 1 0 0,0 0-1 0 0,0 0 0 0 0,1 0 0 0 0,-1 0 1 0 0,0 0-1 0 0,0 0 0 0 0,1 0 0 0 0,-1-1 1 0 0,0 1-1 0 0,1 0 0 0 0,-1-1 0 0 0,1 1 1 0 0,-1 0-1 0 0,0-1 0 0 0,1 1 0 0 0,-1-1 1 0 0,1 1-1 0 0,-1-1 0 0 0,1 1 0 0 0,-1-1 1 0 0,1 1-1 0 0,-1-1 0 0 0,1 0 0 0 0,0 1 1 0 0,-1-1-1 0 0,1 0 0 0 0,0 1 0 0 0,-1-1 1 0 0,1 0-1 0 0,0 1 0 0 0,0-1 0 0 0,0 0 1 0 0,0 0-1 0 0,0 0 61 0 0,-3-27-9648 0 0,3 20-1866 0 0</inkml:trace>
  <inkml:trace contextRef="#ctx0" brushRef="#br0" timeOffset="45703.754">4129 3124 1816 0 0,'0'0'1929'0'0,"0"0"-340"0"0,0 0-118 0 0,0 0 168 0 0,0 0 222 0 0,0 0 86 0 0,0 0-85 0 0,0 0-217 0 0,0 0-210 0 0,0 0-160 0 0,0 0-140 0 0,-4-4-140 0 0,-11-14-128 0 0,11 13-112 0 0,4 5-103 0 0,-6 5 2118 0 0,2 19-2722 0 0,4-21 196 0 0,-12 120 552 0 0,6 1-1 0 0,6 51-795 0 0,1-74 112 0 0,-1-99-105 0 0,0 0 0 0 0,0 0 0 0 0,0 0 0 0 0,0 0 0 0 0,0 1 0 0 0,1-1 1 0 0,-1 0-1 0 0,1 0 0 0 0,-1 0 0 0 0,1 0 0 0 0,0 0 0 0 0,0 0 0 0 0,0 0 0 0 0,0 0 0 0 0,0 0 0 0 0,1 0 0 0 0,-1-1 0 0 0,0 1 1 0 0,1 0-1 0 0,-1-1 0 0 0,1 1 0 0 0,0-1 0 0 0,-1 0 0 0 0,1 1 0 0 0,0-1 0 0 0,0 0 0 0 0,0 0 0 0 0,0 0 0 0 0,0 0 0 0 0,0-1 1 0 0,0 1-1 0 0,0 0 0 0 0,0-1 0 0 0,1 1 0 0 0,-1-1 0 0 0,0 0 0 0 0,0 0 0 0 0,0 0 0 0 0,1 0 0 0 0,-1 0 0 0 0,0-1 1 0 0,0 1-1 0 0,0 0 0 0 0,0-1 0 0 0,0 0 0 0 0,1 0 0 0 0,-1 1 0 0 0,0-1 0 0 0,0 0 0 0 0,-1 0 0 0 0,2-1-7 0 0,19-13 46 0 0,-2-2 1 0 0,1 0-1 0 0,-2 0 0 0 0,-1-2 0 0 0,0-1 0 0 0,-1 0 0 0 0,-1-1 0 0 0,-1-1 1 0 0,3-7-47 0 0,-13 23 8 0 0,64-102 7 0 0,-67 139-264 0 0,-1 137 282 0 0,-1-162-25 0 0,1 0 0 0 0,0 0 0 0 0,0 0 0 0 0,0 0 0 0 0,1-1 0 0 0,0 1 0 0 0,0-1 0 0 0,1 1 0 0 0,0-1 0 0 0,0 0 0 0 0,0 1 0 0 0,0-1 0 0 0,1-1 0 0 0,-1 1 0 0 0,1-1 1 0 0,1 1-1 0 0,-1-1 0 0 0,1 0 0 0 0,-1-1 0 0 0,1 1 0 0 0,0-1 0 0 0,0 0 0 0 0,1 0 0 0 0,-1 0 0 0 0,1-1 0 0 0,-1 0 0 0 0,1 0 0 0 0,0 0 0 0 0,-1-1 0 0 0,1 0 0 0 0,0 0 0 0 0,0-1 0 0 0,0 1 0 0 0,0-1 0 0 0,0 0 0 0 0,0-1 0 0 0,0 0 0 0 0,0 1 0 0 0,0-2 0 0 0,0 1 0 0 0,-1-1 0 0 0,1 0 0 0 0,0 0 0 0 0,-1-1 0 0 0,3-1-8 0 0,13-10 111 0 0,-1-1 0 0 0,0 0 0 0 0,-1-2 0 0 0,-1 0 0 0 0,-1-2 0 0 0,0 1 0 0 0,1-6-111 0 0,-6 6 105 0 0,-1 0 0 0 0,-1 0 1 0 0,0-1-1 0 0,-2 0 1 0 0,0-1-1 0 0,4-18-105 0 0,-3 11 30 0 0,3-45-1433 0 0,-17 69-2834 0 0,2 1-3517 0 0,3 2-4193 0 0</inkml:trace>
  <inkml:trace contextRef="#ctx0" brushRef="#br0" timeOffset="46347.892">5158 2446 13691 0 0,'0'0'1907'0'0,"0"0"-544"0"0,0 0-293 0 0,0 0-28 0 0,0 0 23 0 0,0 0-21 0 0,0 0-97 0 0,0 0-194 0 0,0 0-189 0 0,0 0-96 0 0,0 0-21 0 0,0 0 16 0 0,0 0 10 0 0,0 11-27 0 0,17 136 1136 0 0,-3-80-1236 0 0,-3 0 0 0 0,-3 0 0 0 0,-1 41-346 0 0,-5-27 109 0 0,-4 0 0 0 0,-3-1 0 0 0,-9 47-109 0 0,4-68 28 0 0,4 2 0 0 0,2-1 0 0 0,3 44-28 0 0,1-101 0 0 0,0 0-1 0 0,0 0 0 0 0,1 0 1 0 0,-1 0-1 0 0,1 0 1 0 0,-1 0-1 0 0,1 0 1 0 0,0 0-1 0 0,0 0 1 0 0,1-1-1 0 0,-1 1 0 0 0,0 0 1 0 0,1-1-1 0 0,-1 1 1 0 0,1-1-1 0 0,0 1 1 0 0,0-1-1 0 0,0 0 0 0 0,0 0 1 0 0,1 0-1 0 0,-1 0 1 0 0,0 0-1 0 0,1-1 1 0 0,-1 1-1 0 0,1 0 0 0 0,0-1 1 0 0,1-1 9 0 0,-1 1 0 0 0,0-2-1 0 0,0 1 1 0 0,0 0 0 0 0,1-1-1 0 0,-1 1 1 0 0,0-1-1 0 0,0 0 1 0 0,0 0 0 0 0,0 0-1 0 0,0 0 1 0 0,0-1-1 0 0,-1 1 1 0 0,1-1 0 0 0,0 0-1 0 0,-1 0 1 0 0,1 0 0 0 0,-1 0-1 0 0,1 0 1 0 0,-1 0-1 0 0,0-1 1 0 0,0 1 0 0 0,0-1-1 0 0,-1 0 1 0 0,1 1-1 0 0,0-1 1 0 0,-1 0 0 0 0,1-1-9 0 0,10-11 19 0 0,140-181 55 0 0,-142 186-76 0 0,8-9-5 0 0,0 1 0 0 0,1 1 0 0 0,0 1-1 0 0,1 1 1 0 0,1 1 0 0 0,8-4 7 0 0,-20 41-67 0 0,-7-4 100 0 0,-1 0 0 0 0,-1-1-1 0 0,-1 1 1 0 0,0 0 0 0 0,-2-1 0 0 0,0 1 0 0 0,-4 12-33 0 0,-11 42 56 0 0,-11 100-26 0 0,65-177-1246 0 0,17-46-3343 0 0,-32 26-4222 0 0,-13 14-3048 0 0</inkml:trace>
  <inkml:trace contextRef="#ctx0" brushRef="#br0" timeOffset="47169.95">5872 3456 5817 0 0,'0'0'2307'0'0,"0"0"-382"0"0,0 0-127 0 0,0 0-3 0 0,0 0-68 0 0,0 0-183 0 0,0 0-206 0 0,0 0-198 0 0,0 0-172 0 0,0 0-130 0 0,0 0-100 0 0,0 0-83 0 0,24 2-76 0 0,76 3-42 0 0,-52-18 185 0 0,-40 7-538 0 0,7-5 48 0 0,0-1 0 0 0,0-1 1 0 0,-1 0-1 0 0,-1-1 0 0 0,0 0 0 0 0,-1-1 0 0 0,0 0 1 0 0,-1-1-1 0 0,0-3-232 0 0,-9 17 11 0 0,-1 0 0 0 0,1 0 0 0 0,-1 0-1 0 0,0 0 1 0 0,0-1 0 0 0,0 1 0 0 0,0 0 0 0 0,0-1 0 0 0,-1 1 0 0 0,1-1 0 0 0,-1 1 0 0 0,1-1 0 0 0,-1 1 0 0 0,0-1 0 0 0,0 1 0 0 0,0-1 0 0 0,0 1 0 0 0,-1-1-1 0 0,1 1 1 0 0,-1-1 0 0 0,1 1 0 0 0,-1 0 0 0 0,0-1 0 0 0,0 1 0 0 0,0 0 0 0 0,0-1 0 0 0,0 1 0 0 0,-1 0 0 0 0,1 0 0 0 0,0 0 0 0 0,-1 0 0 0 0,0 0 0 0 0,0 1 0 0 0,1-1-1 0 0,-1 0 1 0 0,0 1 0 0 0,0-1 0 0 0,0 1 0 0 0,-1 0 0 0 0,1-1 0 0 0,0 1 0 0 0,0 0 0 0 0,-1 0 0 0 0,1 1 0 0 0,-2-1-11 0 0,-6 1-33 0 0,1 0 1 0 0,0 1-1 0 0,-1 0 1 0 0,1 0 0 0 0,0 1-1 0 0,0 1 1 0 0,0-1-1 0 0,0 2 1 0 0,0-1-1 0 0,1 1 1 0 0,0 0-1 0 0,-1 1 1 0 0,1 0-1 0 0,1 0 1 0 0,-1 1 0 0 0,1 0-1 0 0,-6 6 33 0 0,-101 128-504 0 0,105-127 455 0 0,1 1 0 0 0,0 0 1 0 0,2 0-1 0 0,-1 0 0 0 0,2 1 1 0 0,0 0-1 0 0,0 0 0 0 0,2 1 0 0 0,0-1 1 0 0,1 1-1 0 0,0 0 0 0 0,1 10 49 0 0,2-23 5 0 0,-1 0 0 0 0,1 0 0 0 0,0 0 0 0 0,0 0 0 0 0,0 0 0 0 0,0 0-1 0 0,1 0 1 0 0,-1-1 0 0 0,1 1 0 0 0,-1-1 0 0 0,1 1 0 0 0,0-1 0 0 0,0 0-1 0 0,0 1 1 0 0,1-1 0 0 0,-1 0 0 0 0,0 0 0 0 0,1-1 0 0 0,-1 1 0 0 0,1 0-1 0 0,0-1 1 0 0,-1 0 0 0 0,1 1 0 0 0,0-1 0 0 0,0 0 0 0 0,0-1 0 0 0,0 1-1 0 0,0 0 1 0 0,1-1-5 0 0,92 10 380 0 0,-74-10-279 0 0,0-2 1 0 0,-1 0 0 0 0,1-1 0 0 0,-1-1 0 0 0,1-1 0 0 0,-1-1 0 0 0,-1-1-1 0 0,8-3-101 0 0,3-3 80 0 0,-1-1-1 0 0,0-1 1 0 0,-1-1-1 0 0,-1-2 1 0 0,0-1-1 0 0,-2-1 1 0 0,0-1-1 0 0,-1-2 1 0 0,-1 0-1 0 0,-1-1 0 0 0,-2-2 1 0 0,0 0-80 0 0,3-8 14 0 0,-13 22-6 0 0,-1-1-1 0 0,0 0 0 0 0,-2 0 1 0 0,1-1-1 0 0,-1 0 1 0 0,-1-1-1 0 0,-1 0 1 0 0,0 0-1 0 0,-1 0 0 0 0,0-1 1 0 0,-2 1-1 0 0,1-1 1 0 0,-1-14-8 0 0,-2 29-5 0 0,-1 0 1 0 0,0 0-1 0 0,0 0 1 0 0,0 0-1 0 0,0 0 1 0 0,0 0-1 0 0,0 0 1 0 0,0 0-1 0 0,-1 0 1 0 0,1 0-1 0 0,0 0 1 0 0,-1-1-1 0 0,1 1 1 0 0,0 0-1 0 0,-1 1 1 0 0,1-1-1 0 0,-1 0 1 0 0,0 0-1 0 0,1 0 1 0 0,-1 0-1 0 0,0 0 1 0 0,1 0-1 0 0,-1 1 1 0 0,0-1-1 0 0,0 0 1 0 0,0 1-1 0 0,0-1 1 0 0,1 1-1 0 0,-1-1 1 0 0,0 1-1 0 0,0-1 1 0 0,0 1-1 0 0,0-1 1 0 0,0 1-1 0 0,-1 0 1 0 0,1 0-1 0 0,0-1 1 0 0,0 1-1 0 0,0 0 1 0 0,0 0-1 0 0,0 0 1 0 0,0 0-1 0 0,0 0 1 0 0,0 1-1 0 0,0-1 1 0 0,0 0-1 0 0,0 0 1 0 0,0 1-1 0 0,-1 0 5 0 0,-9-1-25 0 0,2 2 9 0 0,-1 1-1 0 0,1 0 1 0 0,0 0-1 0 0,0 1 1 0 0,0 1-1 0 0,1-1 1 0 0,0 1-1 0 0,-1 1 1 0 0,2-1-1 0 0,-1 2 1 0 0,1-1-1 0 0,0 1 1 0 0,0 0-1 0 0,0 0 1 0 0,-1 4 16 0 0,-6 3 3 0 0,13-14-2 0 0,0 1-1 0 0,0-1 0 0 0,0 1 1 0 0,0 0-1 0 0,0 0 0 0 0,0 0 0 0 0,0 0 1 0 0,0-1-1 0 0,0 1 0 0 0,1 0 1 0 0,-1 0-1 0 0,0 1 0 0 0,0-1 1 0 0,1 0-1 0 0,-1 0 0 0 0,1 0 1 0 0,-1 0-1 0 0,1 1 0 0 0,0-1 1 0 0,-1 0-1 0 0,1 0 0 0 0,0 1 1 0 0,0-1-1 0 0,0 0 0 0 0,0 0 1 0 0,0 1-1 0 0,0-1 0 0 0,0 0 1 0 0,0 0-1 0 0,0 1 0 0 0,1-1 1 0 0,-1 0-1 0 0,1 0 0 0 0,-1 1 1 0 0,1-1-1 0 0,-1 0 0 0 0,1 0 1 0 0,-1 0-1 0 0,1 0 0 0 0,0 0 1 0 0,0 0-1 0 0,0 0 0 0 0,-1 0 1 0 0,1 0-1 0 0,0 0 0 0 0,0 0 1 0 0,0-1-1 0 0,1 1 0 0 0,-1 0 1 0 0,0-1-1 0 0,0 1 0 0 0,0-1 1 0 0,0 1-1 0 0,0-1 0 0 0,1 1 1 0 0,-1-1-1 0 0,0 0 0 0 0,0 0 1 0 0,1 0-1 0 0,-1 0 0 0 0,0 0 1 0 0,1 0-1 0 0,-1 0 0 0 0,0 0 1 0 0,1 0-1 0 0,170-4 212 0 0,-170 6-199 0 0,1 1 0 0 0,-1 0 0 0 0,0-1 1 0 0,0 1-1 0 0,0 0 0 0 0,-1 0 1 0 0,1 0-1 0 0,-1 1 0 0 0,0-1 0 0 0,1 0 1 0 0,-1 0-1 0 0,-1 1 0 0 0,1-1 1 0 0,0 0-1 0 0,-1 1 0 0 0,0-1 1 0 0,0 1-1 0 0,0-1 0 0 0,0 0 0 0 0,0 1 1 0 0,-1-1-1 0 0,0 1 0 0 0,1-1 1 0 0,-1 0-1 0 0,0 1 0 0 0,-1-1 0 0 0,1 0 1 0 0,-1 0-1 0 0,0 1-13 0 0,-19 46 50 0 0,14-34-48 0 0,0-1 0 0 0,1 1-1 0 0,1 0 1 0 0,0 1 0 0 0,1-1 0 0 0,1 1-1 0 0,1 0 1 0 0,-1 8-2 0 0,4-24 0 0 0,-1 1 1 0 0,0-1-1 0 0,1 1 0 0 0,-1-1 1 0 0,1 1-1 0 0,0-1 0 0 0,-1 0 1 0 0,1 1-1 0 0,0-1 0 0 0,0 0 1 0 0,0 1-1 0 0,0-1 0 0 0,0 0 1 0 0,0 0-1 0 0,0 0 0 0 0,1 0 1 0 0,-1 0-1 0 0,0 0 0 0 0,1 0 1 0 0,-1 0-1 0 0,0 0 0 0 0,1-1 1 0 0,-1 1-1 0 0,1-1 0 0 0,-1 1 1 0 0,1-1-1 0 0,-1 1 0 0 0,1-1 1 0 0,-1 0-1 0 0,1 0 0 0 0,0 0 1 0 0,-1 0-1 0 0,1 0 0 0 0,1 0 0 0 0,23 7-260 0 0,-18-3-195 0 0,-2 0-859 0 0,-5-1-3317 0 0,-1 2-3687 0 0,0-5-756 0 0</inkml:trace>
  <inkml:trace contextRef="#ctx0" brushRef="#br0" timeOffset="47663.759">6857 3436 1640 0 0,'0'0'1817'0'0,"0"0"-86"0"0,0 0 42 0 0,0 0 112 0 0,0 0 30 0 0,0 0-77 0 0,0 0-229 0 0,0 0-247 0 0,0 0-191 0 0,0 0-103 0 0,0 0-73 0 0,0 0-76 0 0,0 0-23 0 0,19 15-4 0 0,60 44 12 0 0,-29-43 516 0 0,-40-17-1091 0 0,8-2-59 0 0,0-1 0 0 0,0-1 0 0 0,-1-1 0 0 0,1 0 0 0 0,-1-1 0 0 0,0-1 0 0 0,-1-1 0 0 0,0 0 0 0 0,0-1 0 0 0,-1-1 0 0 0,0 0 0 0 0,-1-1 0 0 0,-1-1 0 0 0,1 0 0 0 0,-2 0 0 0 0,0-2 0 0 0,-1 0-270 0 0,54-91 386 0 0,-64 103-383 0 0,1-1-1 0 0,-1 1 0 0 0,0-1 1 0 0,0 1-1 0 0,0-1 1 0 0,0 0-1 0 0,-1 1 1 0 0,1-1-1 0 0,-1 0 0 0 0,0 0 1 0 0,0 0-1 0 0,-1 1 1 0 0,1-1-1 0 0,-1 0 1 0 0,0 1-1 0 0,0-1 1 0 0,0 0-1 0 0,0 1 0 0 0,0-1 1 0 0,-1 1-1 0 0,0 0 1 0 0,0-1-1 0 0,0 1 1 0 0,0 0-1 0 0,0 0 0 0 0,0 0 1 0 0,-1 0-1 0 0,0 1 1 0 0,1-1-1 0 0,-1 1 1 0 0,-1-1-3 0 0,-3 0-13 0 0,-1 0 0 0 0,0 1 1 0 0,0 0-1 0 0,0 1 1 0 0,0-1-1 0 0,0 1 1 0 0,-1 1-1 0 0,1 0 1 0 0,0 0-1 0 0,0 0 0 0 0,0 1 1 0 0,0 1-1 0 0,0-1 1 0 0,0 1-1 0 0,0 0 1 0 0,0 1-1 0 0,0 0 1 0 0,1 0-1 0 0,0 1 0 0 0,-1 0 1 0 0,1 0-1 0 0,1 1 1 0 0,-1 0-1 0 0,1 0 1 0 0,-1 0-1 0 0,1 1 1 0 0,1 0-1 0 0,-1 0 1 0 0,0 2 11 0 0,-8 5-7 0 0,0 0 0 0 0,0 0-1 0 0,2 2 1 0 0,0-1 0 0 0,0 2-1 0 0,2 0 1 0 0,0 0 0 0 0,1 1-1 0 0,0 0 1 0 0,1 0 0 0 0,1 1-1 0 0,1 0 1 0 0,1 0 0 0 0,0 1-1 0 0,1-1 1 0 0,1 5 8 0 0,2-16 2 0 0,0 1 0 0 0,1-1-1 0 0,-1 1 1 0 0,2 0 0 0 0,-1-1-1 0 0,1 1 1 0 0,0 0 0 0 0,1-1-1 0 0,0 0 1 0 0,0 1 0 0 0,1-1 0 0 0,0 0-1 0 0,0 0 1 0 0,0 0 0 0 0,1 0-1 0 0,0-1 1 0 0,0 0 0 0 0,5 6-2 0 0,5 0 41 0 0,0 1-1 0 0,1-2 1 0 0,0 0 0 0 0,1 0-1 0 0,0-2 1 0 0,1 0 0 0 0,0-1-1 0 0,0 0 1 0 0,1-1 0 0 0,-1-2 0 0 0,2 0-1 0 0,-1 0 1 0 0,1-2-41 0 0,37 7 243 0 0,0-4 0 0 0,0-2 1 0 0,40-2-244 0 0,-75-1-39 0 0,1-2 0 0 0,-1 0-1 0 0,0-1 1 0 0,0-1 0 0 0,0-1 0 0 0,20-6 39 0 0,15-28-5124 0 0,-52 30-2797 0 0,-3 1-5190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457 101 0 0 0,'0'0'1451'0'0,"0"0"-104"0"0,0 0 48 0 0,0 0 152 0 0,0 0 229 0 0,0 0 177 0 0,0 0-16 0 0,0 0-167 0 0,0 0-280 0 0,0 0-285 0 0,0 0-206 0 0,1-5-100 0 0,4-16-60 0 0,-4 16-31 0 0,-1 5-29 0 0,0 0-52 0 0,0 0-64 0 0,0 0-71 0 0,0 0-72 0 0,0 0-71 0 0,0 0-61 0 0,0 0-42 0 0,0 0-31 0 0,0 0-21 0 0,0 0-23 0 0,0 0-31 0 0,0 0-37 0 0,0 0-51 0 0,0 0-32 0 0,0 0-47 0 0,6 24 239 0 0,12 183 826 0 0,-18-195-1107 0 0,3 36 81 0 0,-3-1 1 0 0,-2 0 0 0 0,-1 1-1 0 0,-8 31-112 0 0,-5 15 96 0 0,14-87 305 0 0,-5 17-2123 0 0,-5-34-3822 0 0,10-2 1676 0 0,0-1-4228 0 0,0 8-650 0 0</inkml:trace>
  <inkml:trace contextRef="#ctx0" brushRef="#br0" timeOffset="468.605">54 70 7410 0 0,'0'0'1847'0'0,"0"0"-218"0"0,0 0-139 0 0,0 0-48 0 0,0 0 51 0 0,0 0 13 0 0,0 0-84 0 0,0 0-102 0 0,0 0-168 0 0,0 0-197 0 0,0 0-134 0 0,0 0-123 0 0,-9-3-111 0 0,-27-10-64 0 0,27 10-53 0 0,9 3-78 0 0,50-15 1654 0 0,164-13-987 0 0,166 21-287 0 0,-207 22-650 0 0,-168-14-2049 0 0,-18 1-5684 0 0,-8 3-2833 0 0,13-1 1270 0 0</inkml:trace>
  <inkml:trace contextRef="#ctx0" brushRef="#br0" timeOffset="800.631">54 756 6593 0 0,'0'0'2196'0'0,"0"0"-315"0"0,0 0-212 0 0,0 0-21 0 0,0 0 48 0 0,0 0-86 0 0,0 0-207 0 0,0 0-225 0 0,0 0-249 0 0,0 0-229 0 0,0 0-137 0 0,0 0-71 0 0,0 0-25 0 0,-1 3 50 0 0,0-2-486 0 0,1 0-1 0 0,0-1 1 0 0,0 1-1 0 0,0 0 0 0 0,0 0 1 0 0,0-1-1 0 0,0 1 1 0 0,0 0-1 0 0,0 0 0 0 0,0-1 1 0 0,1 1-1 0 0,-1 0 1 0 0,0 0-1 0 0,0-1 0 0 0,1 1 1 0 0,-1 0-1 0 0,0-1 1 0 0,1 1-1 0 0,-1 0 0 0 0,1-1 1 0 0,-1 1-1 0 0,1-1 1 0 0,-1 1-1 0 0,1-1 0 0 0,-1 1 1 0 0,1-1-1 0 0,0 1 1 0 0,-1-1-1 0 0,1 1 0 0 0,-1-1 1 0 0,1 0-1 0 0,0 1 1 0 0,0-1-1 0 0,-1 0 0 0 0,1 0 1 0 0,0 1-1 0 0,0-1 1 0 0,-1 0-1 0 0,1 0 0 0 0,0 0 1 0 0,0 0-1 0 0,-1 0 1 0 0,1 0-1 0 0,0 0 0 0 0,0 0 1 0 0,-1-1-1 0 0,1 1 1 0 0,0 0-1 0 0,0 0 0 0 0,-1 0 1 0 0,1-1-1 0 0,0 1 1 0 0,-1 0-1 0 0,1-1 0 0 0,0 1 1 0 0,-1-1-1 0 0,1 1 1 0 0,-1-1-1 0 0,1 1-30 0 0,14-1 329 0 0,65 0 752 0 0,-1-5 0 0 0,0-2 0 0 0,74-19-1081 0 0,56-19 370 0 0,-133 41-2390 0 0,-52 6-6802 0 0,-21-1-2508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4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 0 0 0,'0'0'472'0'0,"0"0"915"0"0,0 0 465 0 0,0 0 265 0 0,0 0 175 0 0,0 0 76 0 0,0 0-184 0 0,0 0-234 0 0,0 0-295 0 0,0 0-263 0 0,0 0-166 0 0,-6-4-166 0 0,-17-12-156 0 0,8 19 2252 0 0,8 23-2895 0 0,6-23 15 0 0,-4 32 70 0 0,2 1 0 0 0,1-1 0 0 0,2 1 0 0 0,2 0 0 0 0,3 21-346 0 0,2 66 450 0 0,11 269 405 0 0,-8-312-731 0 0,1-28-38 0 0,-10-49-78 0 0,-1-3 29 0 0,0 0 30 0 0,0 0 26 0 0,17-36 1057 0 0,-2 4-1139 0 0,1 0 0 0 0,2 0 1 0 0,1 2-1 0 0,1 0 1 0 0,2 1-1 0 0,1 1 1 0 0,22-20-12 0 0,-38 40-6 0 0,3-2 5 0 0,0-1-1 0 0,1 1 1 0 0,0 1-1 0 0,0 0 1 0 0,1 1-1 0 0,0 0 1 0 0,0 0-1 0 0,11-3 2 0 0,-21 12 0 0 0,0 1-1 0 0,1-1 1 0 0,-1 1 0 0 0,0 0-1 0 0,0 0 1 0 0,0 0 0 0 0,0 0-1 0 0,0 0 1 0 0,0 0-1 0 0,-1 0 1 0 0,1 1 0 0 0,-1-1-1 0 0,1 1 1 0 0,-1-1-1 0 0,0 1 1 0 0,0-1 0 0 0,0 1-1 0 0,-1 0 1 0 0,1 0-1 0 0,0-1 1 0 0,-1 1 0 0 0,0 0-1 0 0,0 0 1 0 0,0 1 0 0 0,10 60 102 0 0,-2 1 0 0 0,-4 0 0 0 0,-2 0 0 0 0,-4 25-102 0 0,-7-61-323 0 0,16-39-2212 0 0,43-47-2889 0 0,-12 24-5361 0 0,-25 24 239 0 0</inkml:trace>
  <inkml:trace contextRef="#ctx0" brushRef="#br0" timeOffset="565.754">917 586 6353 0 0,'0'0'1742'0'0,"0"0"-176"0"0,0 0 82 0 0,0 0 135 0 0,0 0 7 0 0,0 0-151 0 0,0 0-283 0 0,0 0-300 0 0,0 0-189 0 0,0 0-96 0 0,0 0-88 0 0,0 0-54 0 0,-13-4 858 0 0,2 5-1282 0 0,1-1-1 0 0,-1 2 1 0 0,1-1 0 0 0,-1 2-1 0 0,1-1 1 0 0,-1 1-1 0 0,1 1 1 0 0,0 0-1 0 0,1 0 1 0 0,-1 1-1 0 0,1 0 1 0 0,0 1 0 0 0,-7 5-205 0 0,9-5 39 0 0,0 1 1 0 0,0 0 0 0 0,1 1 0 0 0,-1-1-1 0 0,2 1 1 0 0,-1 0 0 0 0,1 1 0 0 0,0-1-1 0 0,1 1 1 0 0,0 0 0 0 0,1 0 0 0 0,-1 1 0 0 0,2-1-1 0 0,-1 1 1 0 0,1-1 0 0 0,1 1 0 0 0,0 0-1 0 0,0 0 1 0 0,1-1 0 0 0,0 1 0 0 0,1 0-1 0 0,0 2-39 0 0,0-10 30 0 0,1 1-1 0 0,-1 0 0 0 0,1-1 0 0 0,0 1 1 0 0,0-1-1 0 0,0 1 0 0 0,0-1 0 0 0,0 0 0 0 0,0 0 1 0 0,0 0-1 0 0,1 0 0 0 0,-1 0 0 0 0,1-1 0 0 0,0 1 1 0 0,-1-1-1 0 0,1 1 0 0 0,0-1 0 0 0,0 0 1 0 0,0 0-1 0 0,0 0 0 0 0,0-1 0 0 0,0 1 0 0 0,0-1 1 0 0,0 1-1 0 0,0-1 0 0 0,0 0 0 0 0,0 0 1 0 0,0-1-1 0 0,0 1 0 0 0,0-1 0 0 0,0 1 0 0 0,0-1 1 0 0,2-1-30 0 0,11-7 102 0 0,1-2 0 0 0,-2 0 0 0 0,1-2 1 0 0,-2 1-1 0 0,1-1 0 0 0,-2-1 0 0 0,0-1 1 0 0,0 0-1 0 0,7-13-102 0 0,8-7 29 0 0,71-80-38 0 0,-117 184 53 0 0,16-63-41 0 0,0 1-1 0 0,1-1 1 0 0,0 0 0 0 0,0 0 0 0 0,1 1-1 0 0,-1-1 1 0 0,1 1 0 0 0,1-1 0 0 0,-1 0-1 0 0,1 1 1 0 0,0-1 0 0 0,1 0 0 0 0,-1 0 0 0 0,1 1-1 0 0,1-1 1 0 0,-1 0 0 0 0,1-1 0 0 0,0 1-1 0 0,0 0 1 0 0,0-1 0 0 0,1 0 0 0 0,0 0-1 0 0,0 0 1 0 0,1 0 0 0 0,-1-1 0 0 0,1 1-1 0 0,4 2-1 0 0,0 2-16 0 0,1-1 0 0 0,-1 0 1 0 0,1 0-1 0 0,0-1 1 0 0,1 0-1 0 0,0-1 1 0 0,0-1-1 0 0,0 1 1 0 0,1-2-1 0 0,1 1 15 0 0,-10-5 635 0 0,10 2-3646 0 0,-11-10-9016 0 0,-4 7 177 0 0</inkml:trace>
  <inkml:trace contextRef="#ctx0" brushRef="#br0" timeOffset="22292.16">1258 540 0 0 0,'0'0'992'0'0,"0"0"126"0"0,0 0 43 0 0,0 0 116 0 0,0 0 150 0 0,0 0 118 0 0,0 0 44 0 0,0 0-42 0 0,0 0-136 0 0,0 0-150 0 0,0 0-151 0 0,0-7-125 0 0,-1-19-74 0 0,12 16 5557 0 0,25 122-4600 0 0,-21-77-1602 0 0,79 156 346 0 0,-63-148-421 0 0,-20-70 2075 0 0,-5-16-2121 0 0,3 0 0 0 0,1 1 1 0 0,2 0-1 0 0,11-22-145 0 0,59-109 40 0 0,-77 169-1141 0 0,-5 21-1552 0 0,7-3-3367 0 0,-5-13 4606 0 0,0 1-848 0 0,0-2-3352 0 0,2 0-3948 0 0</inkml:trace>
  <inkml:trace contextRef="#ctx0" brushRef="#br0" timeOffset="22723.477">1800 652 1392 0 0,'0'0'3504'0'0,"0"0"-960"0"0,0 0-229 0 0,0 0-85 0 0,0 0-188 0 0,0 0-255 0 0,0 0-329 0 0,0 0-270 0 0,0 0-205 0 0,0 0-183 0 0,0 0-117 0 0,0 0-90 0 0,0 0-78 0 0,30 0-55 0 0,95-2-12 0 0,-70-12 366 0 0,-49 11-728 0 0,0 0 0 0 0,0-1-1 0 0,0 1 1 0 0,-1-1 0 0 0,1 0 0 0 0,-1-1 0 0 0,0 0 0 0 0,0 0 0 0 0,-1 0 0 0 0,1 0-1 0 0,-1 0 1 0 0,-1-1 0 0 0,1 0 0 0 0,-1 0 0 0 0,0 0 0 0 0,0 0 0 0 0,0 0 0 0 0,-1-1 0 0 0,0 1-1 0 0,0-1 1 0 0,-1 0 0 0 0,0 0 0 0 0,0 1 0 0 0,0-1 0 0 0,-1-5-86 0 0,-2 9-12 0 0,0 0 0 0 0,-1 0 0 0 0,1 0 0 0 0,0 1 0 0 0,-1-1 0 0 0,0 1 0 0 0,0-1-1 0 0,0 1 1 0 0,0 0 0 0 0,0 0 0 0 0,0 1 0 0 0,0-1 0 0 0,0 1 0 0 0,-1-1 0 0 0,1 1 0 0 0,-1 0 0 0 0,1 0 0 0 0,-1 0 0 0 0,1 1 0 0 0,-1 0 0 0 0,1-1 0 0 0,-1 1 0 0 0,0 0 0 0 0,1 0 0 0 0,-1 1 0 0 0,1-1 0 0 0,-1 1 0 0 0,1 0 0 0 0,-1 0-1 0 0,0 0 13 0 0,-8 3-17 0 0,0 0 0 0 0,1 1-1 0 0,-1 0 1 0 0,1 1 0 0 0,0 0-1 0 0,1 1 1 0 0,-1 0 0 0 0,1 1-1 0 0,1 0 1 0 0,0 0 0 0 0,0 1-1 0 0,0 1 1 0 0,1-1 0 0 0,-3 6 17 0 0,4-5 25 0 0,-1 0 0 0 0,2 0 1 0 0,-1 1-1 0 0,2 0 0 0 0,-1 0 1 0 0,1 0-1 0 0,1 1 0 0 0,0-1 1 0 0,1 1-1 0 0,0 0 0 0 0,1 1 1 0 0,0-1-1 0 0,1 0 0 0 0,0 0 1 0 0,1 1-1 0 0,1 0-25 0 0,0-7 43 0 0,0-1 0 0 0,1 1 0 0 0,-1-1-1 0 0,1 0 1 0 0,1 1 0 0 0,-1-1 0 0 0,1 0-1 0 0,0 0 1 0 0,0-1 0 0 0,0 1 0 0 0,1-1 0 0 0,-1 1-1 0 0,1-1 1 0 0,0 0 0 0 0,0 0 0 0 0,1-1-1 0 0,-1 1 1 0 0,1-1 0 0 0,0 0 0 0 0,0-1 0 0 0,0 1-1 0 0,3 1-42 0 0,123 31 615 0 0,61-45-731 0 0,-114-14-9412 0 0,-70 20-2303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 1880 0 0,'0'0'1707'0'0,"0"0"159"0"0,0 0 151 0 0,0 0 174 0 0,0 0 48 0 0,0 0-148 0 0,0 0-229 0 0,0 0-291 0 0,0 0-232 0 0,0 0-203 0 0,0 0-193 0 0,0 0-166 0 0,-2-2-141 0 0,2 2-592 0 0,-1 0 1 0 0,1 0-1 0 0,-1 0 0 0 0,1 0 0 0 0,0 0 0 0 0,-1-1 0 0 0,1 1 0 0 0,-1 0 0 0 0,1 0 0 0 0,-1 0 0 0 0,1 0 0 0 0,0 0 0 0 0,-1 0 0 0 0,1 0 0 0 0,-1 0 0 0 0,1 0 0 0 0,-1 1 0 0 0,1-1 0 0 0,0 0 0 0 0,-1 0 1 0 0,1 0-1 0 0,-1 0 0 0 0,1 1 0 0 0,0-1 0 0 0,-1 0 0 0 0,1 0 0 0 0,0 1 0 0 0,-1-1 0 0 0,1 0 0 0 0,0 1 0 0 0,-1-1 0 0 0,1 0 0 0 0,0 1 0 0 0,0-1 0 0 0,-1 0 0 0 0,1 1 0 0 0,0-1 0 0 0,0 1 1 0 0,0-1-1 0 0,0 0 0 0 0,-1 1 0 0 0,1-1 0 0 0,0 1 0 0 0,0-1 0 0 0,0 1 0 0 0,0-1 0 0 0,0 0 0 0 0,0 1 0 0 0,0-1 0 0 0,0 1 0 0 0,0-1 0 0 0,0 1 0 0 0,0-1 0 0 0,1 1 0 0 0,-1-1 0 0 0,0 0 0 0 0,0 1 1 0 0,0-1-1 0 0,1 0 0 0 0,-1 1 0 0 0,0-1 0 0 0,0 1 0 0 0,1-1 0 0 0,-1 0-44 0 0,-1 17 388 0 0,-7 291 1316 0 0,14-301-3876 0 0,4-31-774 0 0,-8 20 2926 0 0,18-65-5517 0 0,-6 17-4028 0 0,-8 32 2638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10642 0 0,'0'0'2913'0'0,"0"0"-857"0"0,0 0-471 0 0,0 0-489 0 0,0 0-400 0 0,0 0-248 0 0,0 0-280 0 0,0 0-184 0 0,0 0-88 0 0,0 0-32 0 0,0 0-24 0 0,0 0-72 0 0,0 0-232 0 0,-4 62-424 0 0,31-43-665 0 0,-2 0-1175 0 0,-1-7-1817 0 0,-13-1-4233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5521 0 0,'0'0'2827'0'0,"0"0"-661"0"0,0 0-293 0 0,0 0-74 0 0,0 0-63 0 0,0 0-118 0 0,0 0-221 0 0,0 0-242 0 0,0 0-194 0 0,0 0-137 0 0,0 0-73 0 0,0 0-97 0 0,0 0-116 0 0,9-9-126 0 0,60-78 501 0 0,-12-102 488 0 0,-38 124-1289 0 0,-19 64-164 0 0,0 1-14 0 0,0 0-16 0 0,0 0-49 0 0,4 27-229 0 0,17 30 464 0 0,-19-47-89 0 0,1 1 0 0 0,0-1 0 0 0,0 0 0 0 0,1 0 0 0 0,1 0 0 0 0,0-1 0 0 0,0 0 0 0 0,1 0 0 0 0,0 0 0 0 0,0 0 0 0 0,1-1 0 0 0,0 0 0 0 0,0 0 0 0 0,1-1 0 0 0,0 0 0 0 0,1-1 0 0 0,3 3-15 0 0,-8-6 55 0 0,0-1 1 0 0,-1 0 0 0 0,1 1 0 0 0,0-1-1 0 0,1-1 1 0 0,-1 1 0 0 0,0 0 0 0 0,0-1-1 0 0,1 0 1 0 0,-1 0 0 0 0,1-1-1 0 0,-1 1 1 0 0,1-1 0 0 0,-1 0 0 0 0,1 0-1 0 0,-1 0 1 0 0,0-1 0 0 0,1 1 0 0 0,-1-1-1 0 0,1 0 1 0 0,-1 0 0 0 0,0-1 0 0 0,1 1-1 0 0,-1-1 1 0 0,0 0 0 0 0,0 0 0 0 0,-1-1-1 0 0,1 1 1 0 0,0-1 0 0 0,-1 0-1 0 0,1 0 1 0 0,-1 0 0 0 0,0 0 0 0 0,0 0-56 0 0,8-11 28 0 0,-2-1 0 0 0,1 1 0 0 0,-2-2 0 0 0,0 1 0 0 0,-1-1 0 0 0,0 0 0 0 0,-2-1 0 0 0,0 1 0 0 0,0-1 1 0 0,-2 0-1 0 0,0 0 0 0 0,-1 0 0 0 0,0-1 0 0 0,-2 1 0 0 0,0-1 0 0 0,-2-7-28 0 0,0 43-12228 0 0,2-13 691 0 0</inkml:trace>
  <inkml:trace contextRef="#ctx0" brushRef="#br0" timeOffset="6438.65">1003 69 2168 0 0,'0'0'1430'0'0,"0"0"-34"0"0,0 0 42 0 0,0 0 78 0 0,0 0 47 0 0,0 0-54 0 0,0 0-137 0 0,0 0-181 0 0,0 0-142 0 0,0 0-142 0 0,0 0-101 0 0,-4-12 1913 0 0,-22 0 3289 0 0,-1-2-4862 0 0,18 12-1096 0 0,1 0 0 0 0,-1 1 1 0 0,0 0-1 0 0,1 1 0 0 0,-1 0 1 0 0,0 0-1 0 0,0 1 0 0 0,0 0 1 0 0,1 1-1 0 0,-1 0 0 0 0,1 0 1 0 0,-1 1-1 0 0,1 0 0 0 0,0 0 1 0 0,0 1-1 0 0,0 0 0 0 0,0 0 1 0 0,1 1-1 0 0,0 0 0 0 0,0 0 1 0 0,0 1-1 0 0,1 0 1 0 0,-1 0-1 0 0,1 1 0 0 0,1-1 1 0 0,-1 1-1 0 0,1 0 0 0 0,0 1 1 0 0,1-1-1 0 0,0 1 0 0 0,0 0 1 0 0,-2 8-51 0 0,3-7 35 0 0,1 0 0 0 0,0 1 0 0 0,0 0 0 0 0,0-1 1 0 0,2 1-1 0 0,-1 0 0 0 0,1 0 0 0 0,1-1 0 0 0,-1 1 1 0 0,3 5-36 0 0,-1-9 31 0 0,1-1 0 0 0,0 0 1 0 0,0-1-1 0 0,0 1 1 0 0,1 0-1 0 0,-1-1 0 0 0,1 0 1 0 0,1 0-1 0 0,-1 0 0 0 0,0 0 1 0 0,1-1-1 0 0,0 0 1 0 0,0 1-1 0 0,0-2 0 0 0,0 1 1 0 0,0-1-1 0 0,0 0 0 0 0,1 0 1 0 0,1 1-32 0 0,13 1 127 0 0,1 0 1 0 0,-1-1 0 0 0,1-1-1 0 0,0-1 1 0 0,0 0 0 0 0,-1-2-1 0 0,15-2-127 0 0,30-15 238 0 0,-33 17-3053 0 0,-20 1-1026 0 0,-6 0-3957 0 0,-3 0-3607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7402 0 0,'0'0'4150'0'0,"0"0"-1610"0"0,0 0-671 0 0,0 0-214 0 0,0 0-100 0 0,0 0-112 0 0,0 0-183 0 0,0 0-245 0 0,0 0-247 0 0,0 0-184 0 0,0 0-156 0 0,0 0-101 0 0,0 0-58 0 0,-3-1-27 0 0,2 1-217 0 0,1 0 0 0 0,-1 0 1 0 0,0 0-1 0 0,0 0 0 0 0,0 0 0 0 0,0 0 1 0 0,1 1-1 0 0,-1-1 0 0 0,0 0 0 0 0,0 0 1 0 0,0 1-1 0 0,1-1 0 0 0,-1 0 1 0 0,0 1-1 0 0,1-1 0 0 0,-1 1 0 0 0,0-1 1 0 0,1 1-1 0 0,-1-1 0 0 0,0 1 0 0 0,1 0 1 0 0,-1-1-1 0 0,1 1 0 0 0,-1 0 0 0 0,1-1 1 0 0,-1 1-1 0 0,1 0 0 0 0,0 0 1 0 0,-1-1-1 0 0,1 1 0 0 0,0 0 0 0 0,0 0 1 0 0,-1 0-1 0 0,1-1 0 0 0,0 1 0 0 0,0 0 1 0 0,0 0-1 0 0,0 0 0 0 0,0 0 0 0 0,0-1 1 0 0,0 1-1 0 0,0 0 0 0 0,1 0-25 0 0,-5 11 234 0 0,2 89 884 0 0,5 218-236 0 0,-20-130-707 0 0,-19 18-109 0 0,34-153-146 0 0,2-53 38 0 0,4 0-1346 0 0,39-52-5175 0 0,-26 35-3322 0 0,-12 9-1225 0 0</inkml:trace>
  <inkml:trace contextRef="#ctx0" brushRef="#br0" timeOffset="390.019">344 560 11122 0 0,'0'0'2181'0'0,"0"0"-350"0"0,0 0-284 0 0,0 0-177 0 0,0 0-157 0 0,0 0-173 0 0,0 0-202 0 0,0 0-179 0 0,0 0-133 0 0,0 0-107 0 0,0 0-40 0 0,0 0-42 0 0,-7 12-31 0 0,-17 40-1 0 0,13 30 747 0 0,12-58-872 0 0,-1-19-144 0 0,0 0-1 0 0,0 0 0 0 0,0-1 0 0 0,0 1 1 0 0,1 0-1 0 0,0 0 0 0 0,0 0 0 0 0,1 0 0 0 0,-1-1 1 0 0,1 1-1 0 0,0 0 0 0 0,0-1 0 0 0,0 0 1 0 0,1 1-1 0 0,0-1 0 0 0,0 0 0 0 0,0 0 0 0 0,0 0 1 0 0,0-1-1 0 0,1 1 0 0 0,0-1 0 0 0,-1 0 1 0 0,1 0-1 0 0,0 0 0 0 0,1-1 0 0 0,-1 1 0 0 0,0-1 1 0 0,1 0-1 0 0,0 0 0 0 0,-1-1 0 0 0,1 1 1 0 0,0-1-1 0 0,0 0 0 0 0,0 0-35 0 0,3-1 91 0 0,0-1 1 0 0,0 0-1 0 0,0 0 1 0 0,1 0-1 0 0,-2-1 1 0 0,1-1-1 0 0,0 1 1 0 0,0-1-1 0 0,-1-1 1 0 0,0 1-1 0 0,1-1 1 0 0,-1 0-1 0 0,-1-1 1 0 0,1 0-1 0 0,-1 0 1 0 0,1 0-1 0 0,-2-1 1 0 0,1 0-1 0 0,-1 0 1 0 0,1 0-92 0 0,6-10 116 0 0,0 1 0 0 0,-1-2 0 0 0,-1 1 0 0 0,-1-1 0 0 0,0-1 0 0 0,-1 0 0 0 0,-1 0 0 0 0,5-17-116 0 0,-12 34-55 0 0,1 0 0 0 0,0 0 1 0 0,-1-1-1 0 0,1 1 0 0 0,-1 0 0 0 0,1-1 0 0 0,-1 1 1 0 0,0 0-1 0 0,0-1 0 0 0,1 1 0 0 0,-1 0 0 0 0,0-1 1 0 0,0 1-1 0 0,0 0 0 0 0,0-1 0 0 0,-1 1 0 0 0,1-1 1 0 0,0 1-1 0 0,-1 0 0 0 0,1-1 0 0 0,0 1 0 0 0,-1 0 1 0 0,0 0-1 0 0,1-1 0 0 0,-1 1 0 0 0,0 0 0 0 0,1 0 1 0 0,-1 0-1 0 0,0 0 0 0 0,0 0 0 0 0,0 0 0 0 0,0 0 1 0 0,-1 0 54 0 0,-23 15-8552 0 0,20-10 4205 0 0,1 1-7262 0 0</inkml:trace>
  <inkml:trace contextRef="#ctx0" brushRef="#br0" timeOffset="983.043">1033 633 15083 0 0,'0'0'1795'0'0,"0"0"-460"0"0,0 0-205 0 0,0 0-51 0 0,0 0-48 0 0,0 0-97 0 0,0 0-143 0 0,0 0-163 0 0,0 0-157 0 0,0 0-81 0 0,0 0-97 0 0,0 0-74 0 0,0 0-31 0 0,-16 0-34 0 0,-51-2-18 0 0,63 3-117 0 0,0-1 0 0 0,0 0 0 0 0,1 1 0 0 0,-1 0-1 0 0,0 0 1 0 0,0 0 0 0 0,1 0 0 0 0,-1 1-1 0 0,0-1 1 0 0,1 1 0 0 0,-1 0 0 0 0,1 0 0 0 0,0 0-1 0 0,0 0 1 0 0,0 1 0 0 0,0 0 0 0 0,0-1-1 0 0,0 1 1 0 0,-1 3-19 0 0,-4 2 34 0 0,2-3-31 0 0,1 1-1 0 0,0 0 1 0 0,0 0-1 0 0,1 0 1 0 0,0 0-1 0 0,0 1 0 0 0,0-1 1 0 0,1 1-1 0 0,-1 0 1 0 0,2 0-1 0 0,-1 1 1 0 0,1-1-1 0 0,0 0 1 0 0,1 1-1 0 0,0-1 1 0 0,0 1-1 0 0,0 0 1 0 0,1-1-1 0 0,0 1 1 0 0,1 1-3 0 0,1-4-1 0 0,0-1 0 0 0,1 0 1 0 0,-1 0-1 0 0,1 0 1 0 0,0 0-1 0 0,0 0 0 0 0,1-1 1 0 0,-1 0-1 0 0,1 1 1 0 0,0-1-1 0 0,0 0 0 0 0,0-1 1 0 0,0 1-1 0 0,0-1 1 0 0,0 0-1 0 0,1 0 0 0 0,-1 0 1 0 0,1 0-1 0 0,-1-1 1 0 0,1 0-1 0 0,0 0 0 0 0,0 0 1 0 0,-1-1-1 0 0,1 1 1 0 0,0-1-1 0 0,0 0 0 0 0,0-1 1 0 0,0 1-1 0 0,2-1 1 0 0,9 0 73 0 0,1-1-1 0 0,0 0 0 0 0,-1-1 1 0 0,0 0-1 0 0,0-2 1 0 0,0 0-1 0 0,0-1 0 0 0,-1 0 1 0 0,0-1-1 0 0,0-1 0 0 0,9-7-72 0 0,-1 1 167 0 0,-2-2-1 0 0,1-1 0 0 0,-2-1 0 0 0,0-1 1 0 0,-1 0-1 0 0,-1-2 0 0 0,-1 0 0 0 0,-1 0 1 0 0,8-17-167 0 0,-16 26-12 0 0,0-1-1 0 0,-1-1 1 0 0,-1 1 0 0 0,0-1 0 0 0,-1 0 0 0 0,0 0 0 0 0,-1-1 0 0 0,-1 0-1 0 0,-1 1 1 0 0,0-1 0 0 0,0 0 0 0 0,-1 0 0 0 0,-1 0 0 0 0,-1 0 0 0 0,0 0-1 0 0,-1 0 1 0 0,-1 0 0 0 0,0 1 0 0 0,-1-1 0 0 0,0 1 0 0 0,-1 0 0 0 0,-1 0-1 0 0,-1 0 1 0 0,1 1 0 0 0,-2 0 0 0 0,0 0 0 0 0,0 1 0 0 0,-2-1 12 0 0,0-1-29 0 0,0 1 0 0 0,-1 0 0 0 0,-1 0 0 0 0,0 1 0 0 0,0 0 0 0 0,-1 1 0 0 0,-1 1 0 0 0,1 0 0 0 0,-2 1 0 0 0,1 0 0 0 0,-1 1 0 0 0,-1 1 0 0 0,0 1 0 0 0,1 0 0 0 0,-2 0 0 0 0,1 2 0 0 0,-1 0 0 0 0,-1 1 29 0 0,15 2-1 0 0,-1 1 0 0 0,1 0-1 0 0,-1 0 1 0 0,1 0 0 0 0,-1 0-1 0 0,1 1 1 0 0,-1-1 0 0 0,1 1 0 0 0,0 0-1 0 0,-1 0 1 0 0,1 0 0 0 0,0 1-1 0 0,-1-1 1 0 0,1 1 0 0 0,0-1-1 0 0,0 1 1 0 0,0 0 0 0 0,1 0 0 0 0,-1 1-1 0 0,0-1 1 0 0,1 0 0 0 0,-1 1-1 0 0,1 0 1 0 0,0-1 0 0 0,0 1 0 0 0,0 0-1 0 0,0 0 1 0 0,1 0 0 0 0,-1 1-1 0 0,1-1 1 0 0,-1 0 0 0 0,1 0-1 0 0,0 1 1 0 0,1-1 0 0 0,-1 3 1 0 0,1 8 29 0 0,1 0-1 0 0,1 0 1 0 0,0-1 0 0 0,1 1-1 0 0,1-1 1 0 0,0 1 0 0 0,1-1 0 0 0,0 0-1 0 0,1-1 1 0 0,0 1 0 0 0,1-1 0 0 0,0-1-1 0 0,1 1 1 0 0,0-1 0 0 0,10 9-29 0 0,-6-2 8 0 0,44 64 121 0 0,-18-25-72 0 0,2-1 1 0 0,3-1-1 0 0,22 19-57 0 0,-40-48-169 0 0,46 39-796 0 0,-10-48-3658 0 0,-49-17 2101 0 0,3 0-5485 0 0,-5 0-3785 0 0</inkml:trace>
  <inkml:trace contextRef="#ctx0" brushRef="#br0" timeOffset="1383.941">1617 680 10242 0 0,'0'0'1645'0'0,"0"0"-412"0"0,0 0 21 0 0,0 0 214 0 0,0 0 135 0 0,0 0 3 0 0,0 0-146 0 0,0 0-245 0 0,0 0-229 0 0,0 0-178 0 0,0 0-129 0 0,0 0-94 0 0,31 13-78 0 0,99 40-63 0 0,-127-51-416 0 0,0 0 0 0 0,-1-1-1 0 0,1 0 1 0 0,0 1 0 0 0,0-1 0 0 0,-1 0 0 0 0,1-1 0 0 0,0 1-1 0 0,0 0 1 0 0,0-1 0 0 0,0 1 0 0 0,0-1 0 0 0,0 0 0 0 0,0 0-1 0 0,1 0 1 0 0,-1-1 0 0 0,0 1 0 0 0,0-1 0 0 0,-1 0 0 0 0,1 0-1 0 0,0 0 1 0 0,2 0-28 0 0,4-4 119 0 0,6-1-15 0 0,-1-1-1 0 0,0-1 1 0 0,0 0 0 0 0,0-1 0 0 0,-1 0 0 0 0,-1-1 0 0 0,1 0 0 0 0,-2-1 0 0 0,1-1 0 0 0,-2 0 0 0 0,0 0 0 0 0,5-8-104 0 0,-13 17-13 0 0,0 0 1 0 0,0-1 0 0 0,-1 1 0 0 0,1-1-1 0 0,-1 1 1 0 0,0-1 0 0 0,0 0 0 0 0,0 0 0 0 0,0 1-1 0 0,0-1 1 0 0,-1 0 0 0 0,0 0 0 0 0,0 0-1 0 0,0 1 1 0 0,0-1 0 0 0,-1 0 0 0 0,1 0 0 0 0,-1 0-1 0 0,0 1 1 0 0,0-1 0 0 0,0 0 0 0 0,-1 1-1 0 0,1-1 1 0 0,-1 1 0 0 0,0-1 0 0 0,0 1 0 0 0,0 0-1 0 0,0 0 1 0 0,-1 0 0 0 0,1 0 0 0 0,-1 0-1 0 0,0 1 1 0 0,0-1 0 0 0,0 1 0 0 0,0 0 0 0 0,0-1-1 0 0,0 1 1 0 0,-1 1 0 0 0,1-1 0 0 0,-1 0-1 0 0,1 1 1 0 0,-1 0 0 0 0,0 0 0 0 0,1 0-1 0 0,-1 0 1 0 0,0 1 0 0 0,0-1 0 0 0,-2 1 12 0 0,-4-1-58 0 0,-1 1 1 0 0,1 0 0 0 0,-1 1-1 0 0,1 0 1 0 0,0 0 0 0 0,-1 1-1 0 0,1 1 1 0 0,0 0 0 0 0,0 0-1 0 0,1 1 1 0 0,-1 0 0 0 0,1 1-1 0 0,-1-1 1 0 0,-2 4 57 0 0,-2 0-61 0 0,0 1 1 0 0,0 0-1 0 0,1 1 0 0 0,0 1 0 0 0,0 0 1 0 0,1 1-1 0 0,1 0 0 0 0,0 0 0 0 0,1 1 1 0 0,0 1-1 0 0,1 0 0 0 0,1 0 1 0 0,0 1-1 0 0,1 0 0 0 0,-4 9 61 0 0,11-19-26 0 0,-1-1 0 0 0,0 0 0 0 0,1 0 0 0 0,-1 1 0 0 0,1-1 0 0 0,1 0 0 0 0,-1 1 0 0 0,0-1 0 0 0,1 0 0 0 0,0 1 0 0 0,0-1-1 0 0,0 0 1 0 0,1 0 0 0 0,0 0 0 0 0,-1 0 0 0 0,1 0 0 0 0,0-1 0 0 0,1 1 0 0 0,-1 0 0 0 0,1-1 0 0 0,0 0 0 0 0,-1 1 0 0 0,1-1 0 0 0,1 0 0 0 0,-1 0 0 0 0,0-1 0 0 0,1 1 0 0 0,-1-1 0 0 0,1 0-1 0 0,0 0 1 0 0,0 0 0 0 0,0 0 0 0 0,0-1 0 0 0,0 1 0 0 0,0-1 0 0 0,0 0 0 0 0,1 0 0 0 0,-1-1 0 0 0,0 1 0 0 0,1-1 0 0 0,0 0 26 0 0,27 3-677 0 0,0 0 1 0 0,0-2-1 0 0,0-2 1 0 0,0-1-1 0 0,0-1 1 0 0,0-2-1 0 0,25-7 677 0 0,9-5-3323 0 0,-20 5-3805 0 0,-27 7-2029 0 0</inkml:trace>
  <inkml:trace contextRef="#ctx0" brushRef="#br0" timeOffset="1921.686">2395 572 7754 0 0,'0'0'2027'0'0,"0"0"-410"0"0,0 0-262 0 0,0 0-156 0 0,0 0-110 0 0,0 0-80 0 0,0 0-110 0 0,0 0-164 0 0,0 0-139 0 0,0 0-91 0 0,0 0-93 0 0,0 0-53 0 0,-19 10-49 0 0,-58 33-57 0 0,74-42-227 0 0,0 1 0 0 0,0 0 0 0 0,0-1 1 0 0,0 1-1 0 0,0 0 0 0 0,0 1 0 0 0,1-1 0 0 0,-1 0 0 0 0,1 1 0 0 0,0-1 1 0 0,-1 1-1 0 0,1 0 0 0 0,1 0 0 0 0,-1 0 0 0 0,0 0 0 0 0,1 0 0 0 0,-1 0 1 0 0,1 0-1 0 0,0 0 0 0 0,-1 2-26 0 0,-3 11 74 0 0,2-8-53 0 0,0 0 0 0 0,0 0 0 0 0,0 1 0 0 0,1-1 0 0 0,1 1 0 0 0,-1-1-1 0 0,2 1 1 0 0,-1 0 0 0 0,1 0 0 0 0,0-1 0 0 0,1 2-21 0 0,1-5 29 0 0,0-1 1 0 0,0 1-1 0 0,0-1 1 0 0,1 0 0 0 0,0 0-1 0 0,0 0 1 0 0,0 0-1 0 0,0 0 1 0 0,0-1-1 0 0,1 1 1 0 0,0-1-1 0 0,0 0 1 0 0,-1 0-1 0 0,2-1 1 0 0,-1 1 0 0 0,0-1-1 0 0,1 0 1 0 0,-1 0-1 0 0,1 0 1 0 0,-1 0-1 0 0,1-1 1 0 0,0 0-1 0 0,0 0 1 0 0,-1 0-1 0 0,1-1 1 0 0,1 1-30 0 0,14-2 214 0 0,-1 0 1 0 0,1-1 0 0 0,-1-1-1 0 0,0-1 1 0 0,0 0-1 0 0,0-2 1 0 0,0 0-1 0 0,-1-1 1 0 0,0-1-1 0 0,0 0 1 0 0,-1-2-1 0 0,-1 0 1 0 0,1 0-1 0 0,-1-2 1 0 0,-1 0-1 0 0,0-1 1 0 0,-1 0-1 0 0,-1-1 1 0 0,0-1-1 0 0,0 0 1 0 0,-2-1-1 0 0,0 0 1 0 0,0-1-1 0 0,-2 0 1 0 0,0-1-1 0 0,-1 1 1 0 0,0-5-215 0 0,-3 4-36 0 0,-2 1 1 0 0,0-1 0 0 0,-1 0-1 0 0,0 0 1 0 0,-2 1-1 0 0,0-1 1 0 0,-1 0-1 0 0,-1 0 1 0 0,0 0 0 0 0,-2 0-1 0 0,0 1 1 0 0,-1 0-1 0 0,0 0 1 0 0,-2 0-1 0 0,0 0 1 0 0,-1 1-1 0 0,0 0 1 0 0,-1 1 0 0 0,-1 0-1 0 0,-1 0 1 0 0,0 1-1 0 0,0 0 1 0 0,-2 1-1 0 0,1 1 1 0 0,-2 0 0 0 0,0 0-1 0 0,0 2 1 0 0,-14-9 35 0 0,20 14-1 0 0,1 1 1 0 0,0-1 0 0 0,-1 1 0 0 0,0 0-1 0 0,0 1 1 0 0,0 0 0 0 0,-1 1-1 0 0,1-1 1 0 0,-1 1 0 0 0,1 1 0 0 0,-1 0-1 0 0,0 0 1 0 0,1 1 0 0 0,-1 0 0 0 0,0 0-1 0 0,1 1 1 0 0,-1 0 0 0 0,0 0-1 0 0,1 1 1 0 0,-1 0 0 0 0,1 1 0 0 0,0 0-1 0 0,0 0 1 0 0,0 1 0 0 0,0 0 0 0 0,1 0-1 0 0,-1 1 1 0 0,1 0 0 0 0,0 1 0 0 0,2-1 17 0 0,0 1 0 0 0,1-1 1 0 0,0 1-1 0 0,0 0 0 0 0,0 0 0 0 0,1 1 1 0 0,0-1-1 0 0,0 1 0 0 0,1 0 1 0 0,-1-1-1 0 0,2 1 0 0 0,-1 0 1 0 0,1 0-1 0 0,0 0 0 0 0,0 1 0 0 0,1-1 1 0 0,0 0-1 0 0,0 0 0 0 0,1 0 1 0 0,0 0-1 0 0,0 0 0 0 0,0 0 0 0 0,1 0 1 0 0,0 0-1 0 0,1 0 0 0 0,0 1-17 0 0,8 17 109 0 0,1 0 0 0 0,0 0-1 0 0,2-1 1 0 0,1-1 0 0 0,1 0-1 0 0,3 1-108 0 0,31 36 477 0 0,3-2 0 0 0,2-3 1 0 0,2-2-1 0 0,9 3-477 0 0,355 244 1153 0 0,-386-273-2209 0 0,-33-34-5254 0 0,-2 3-1444 0 0,0 0-4978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8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270 159 0 0 0,'0'0'483'0'0,"0"0"482"0"0,0 0 110 0 0,0 0 76 0 0,0 0 88 0 0,0 0 161 0 0,0 0 138 0 0,0 0 74 0 0,0 0 55 0 0,0 0-33 0 0,6-10-88 0 0,1-1-996 0 0,4-6 27 0 0,-1-3 4016 0 0,-12 32 973 0 0,3 11-5217 0 0,0-7 6 0 0,9 226 1180 0 0,4 105-703 0 0,-28-205-746 0 0,-6-92 47 0 0,36-111-4878 0 0,0-11-555 0 0,-9 25-5766 0 0,-7 47 11022 0 0,2-12-7687 0 0</inkml:trace>
  <inkml:trace contextRef="#ctx0" brushRef="#br0" timeOffset="268.45">0 521 10994 0 0,'0'0'1975'0'0,"0"0"-508"0"0,0 0-320 0 0,0 0 2 0 0,0 0 56 0 0,0 0 51 0 0,0 0-57 0 0,0 0-150 0 0,0 0-163 0 0,0 0-132 0 0,0 0-118 0 0,0 0-88 0 0,34-7-44 0 0,107-23-58 0 0,116-45 786 0 0,-170 52-3296 0 0,-66 11-2183 0 0,-12 1-6267 0 0,-7 7 892 0 0</inkml:trace>
  <inkml:trace contextRef="#ctx0" brushRef="#br0" timeOffset="783.968">703 1 10594 0 0,'0'0'3524'0'0,"0"0"-1563"0"0,0 0-690 0 0,0 0-250 0 0,0 0-67 0 0,0 0-72 0 0,0 0-89 0 0,0 0-114 0 0,0 0-113 0 0,0 0-61 0 0,0 0-35 0 0,0 0-20 0 0,0 0-32 0 0,-5 21-27 0 0,-15 68-6 0 0,15 14 613 0 0,9-77-816 0 0,16 240 614 0 0,-7-13-628 0 0,12-168-114 0 0,-23-84-38 0 0,1 0 0 0 0,-1 0-1 0 0,0-1 1 0 0,0 1 0 0 0,0-1 0 0 0,1 1 0 0 0,-1-1 0 0 0,0 0 0 0 0,1 0 0 0 0,-1 0 0 0 0,0 0 0 0 0,0 0-1 0 0,1 0 1 0 0,-1-1 0 0 0,0 1 0 0 0,0-1 0 0 0,1 1 0 0 0,-1-1 0 0 0,0 0 0 0 0,0 0 0 0 0,0 0-1 0 0,0 0 1 0 0,0-1 0 0 0,0 1 0 0 0,0 0 0 0 0,-1-1 0 0 0,1 1 0 0 0,0-1 0 0 0,-1 0 0 0 0,1 0-16 0 0,4-2 23 0 0,143-122 273 0 0,-39 37-249 0 0,-109 89-52 0 0,-1-1 1 0 0,1 1 0 0 0,0 0 0 0 0,0-1 0 0 0,0 1 0 0 0,-1 0 0 0 0,1 0 0 0 0,0-1-1 0 0,0 1 1 0 0,0 0 0 0 0,0 0 0 0 0,0 0 0 0 0,-1 0 0 0 0,1 0 0 0 0,0 0-1 0 0,0 0 1 0 0,0 1 0 0 0,0-1 0 0 0,0 0 0 0 0,0 0 0 0 0,-1 1 0 0 0,1-1-1 0 0,0 0 1 0 0,0 1 0 0 0,-1-1 0 0 0,1 1 0 0 0,0-1 0 0 0,0 1 0 0 0,-1-1 0 0 0,1 1-1 0 0,0 0 1 0 0,-1-1 0 0 0,1 1 0 0 0,-1 0 0 0 0,1-1 0 0 0,-1 1 0 0 0,1 0-1 0 0,-1 0 1 0 0,0-1 0 0 0,1 1 0 0 0,-1 0 0 0 0,0 0 0 0 0,0 0 0 0 0,1 0-1 0 0,-1 0 1 0 0,0-1 0 0 0,0 2 4 0 0,5 54 91 0 0,-4-37-61 0 0,0-5-27 0 0,1 0 0 0 0,1-1-1 0 0,0 1 1 0 0,1-1 0 0 0,0 0-1 0 0,1 0 1 0 0,0 0 0 0 0,5 7-3 0 0,20 1-2344 0 0,-18-19-3250 0 0,1-2-5833 0 0,-9 0 2939 0 0</inkml:trace>
  <inkml:trace contextRef="#ctx0" brushRef="#br0" timeOffset="1163.601">1374 818 4713 0 0,'0'0'1776'0'0,"0"0"-290"0"0,0 0-58 0 0,0 0 125 0 0,0 0 130 0 0,0 0 25 0 0,0 0-90 0 0,0 0-165 0 0,0 0-148 0 0,0 0-104 0 0,0 0-66 0 0,0 0-100 0 0,0 0-117 0 0,35 10-84 0 0,112 29-111 0 0,-88-38-85 0 0,61-48 943 0 0,-106 40-1499 0 0,-1-1 0 0 0,0 0 0 0 0,0-1-1 0 0,0-1 1 0 0,-1 0 0 0 0,0-1 0 0 0,-1 0-1 0 0,-1 0 1 0 0,0-1 0 0 0,0-1 0 0 0,-1 1 0 0 0,0-2-1 0 0,5-11-81 0 0,-12 21 0 0 0,-1 0-1 0 0,1 1 1 0 0,-1-1-1 0 0,0 0 0 0 0,0 0 1 0 0,-1 0-1 0 0,1 0 1 0 0,-1 0-1 0 0,0 0 0 0 0,0 0 1 0 0,0 0-1 0 0,0 0 1 0 0,-1 0-1 0 0,0 0 0 0 0,1 1 1 0 0,-1-1-1 0 0,-1 0 1 0 0,1 0-1 0 0,-1 0 1 0 0,1 1-1 0 0,-1-1 0 0 0,0 1 1 0 0,0-1-1 0 0,-1 1 1 0 0,1 0-1 0 0,-1 0 0 0 0,1 0 1 0 0,-1 0-1 0 0,0 1 1 0 0,0-1-1 0 0,0 1 1 0 0,-1-1-1 0 0,1 1 0 0 0,0 0 1 0 0,-1 0-1 0 0,0 1 1 0 0,1-1-1 0 0,-1 1 0 0 0,0 0 1 0 0,0 0-1 0 0,-1-1 1 0 0,-10 1-19 0 0,0-1 1 0 0,0 2-1 0 0,0 0 0 0 0,0 1 0 0 0,0 0 0 0 0,1 2 0 0 0,-1-1 0 0 0,0 2 1 0 0,1 0-1 0 0,0 0 0 0 0,0 2 0 0 0,0-1 0 0 0,1 2 0 0 0,0 0 0 0 0,0 1 1 0 0,0 0-1 0 0,1 0 0 0 0,0 2 0 0 0,1-1 0 0 0,0 1 0 0 0,1 1 0 0 0,0 0 0 0 0,0 1 1 0 0,1 0-1 0 0,1 0 0 0 0,0 1 0 0 0,1 0 0 0 0,-2 5 19 0 0,6-12 2 0 0,0 0 1 0 0,0 0-1 0 0,1 1 0 0 0,0-1 0 0 0,0 1 1 0 0,1 0-1 0 0,-1 0 0 0 0,2-1 0 0 0,-1 1 0 0 0,1 0 1 0 0,0 0-1 0 0,0 0 0 0 0,1 0 0 0 0,-1-1 1 0 0,2 1-1 0 0,-1 0 0 0 0,1 0 0 0 0,0-1 0 0 0,0 1 1 0 0,1-1-1 0 0,0 0 0 0 0,0 0 0 0 0,1 0 1 0 0,-1 0-1 0 0,1 0 0 0 0,1-1 0 0 0,-1 0 0 0 0,1 0 1 0 0,0 0-1 0 0,4 3-2 0 0,12 7-27 0 0,1-2 1 0 0,1-1-1 0 0,0 0 1 0 0,1-2-1 0 0,0-1 0 0 0,0-1 1 0 0,1 0-1 0 0,0-2 1 0 0,0-1-1 0 0,1-2 0 0 0,0 0 1 0 0,-1-1-1 0 0,1-2 1 0 0,0 0-1 0 0,1-2 27 0 0,57-5-1652 0 0,-29-1-5076 0 0,-52 7 5870 0 0,18-2-11078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415 757 0 0 0,'0'0'891'0'0,"0"0"145"0"0,0 0 103 0 0,0 0 216 0 0,0 0 263 0 0,0 0 243 0 0,0 0 90 0 0,0 0-140 0 0,0 0-226 0 0,0 0-294 0 0,0 0-279 0 0,-1-9-186 0 0,-3-28-124 0 0,4 36-621 0 0,-1 0-1 0 0,0-1 0 0 0,0 1 1 0 0,0 0-1 0 0,0 0 0 0 0,0 0 1 0 0,0 0-1 0 0,0 0 0 0 0,0 0 1 0 0,0 0-1 0 0,0 0 0 0 0,-1 1 1 0 0,1-1-1 0 0,0 0 0 0 0,0 1 1 0 0,-1-1-1 0 0,1 1 0 0 0,-1-1 1 0 0,1 1-1 0 0,0 0 0 0 0,-1-1 1 0 0,1 1-1 0 0,-1 0 0 0 0,1 0 1 0 0,-1 0-1 0 0,1 0 0 0 0,-1 0 1 0 0,1 0-1 0 0,-1 1 0 0 0,1-1 1 0 0,-1 1-81 0 0,-3-1 183 0 0,-5 0 17 0 0,-1 1 1 0 0,0 0-1 0 0,1 0 0 0 0,-1 1 1 0 0,1 1-1 0 0,-1-1 0 0 0,1 2 0 0 0,0-1 1 0 0,0 2-1 0 0,1-1 0 0 0,-1 1 0 0 0,-8 6-200 0 0,-2 2 118 0 0,0 0 0 0 0,0 1 0 0 0,1 1 1 0 0,1 1-1 0 0,1 0 0 0 0,0 2 0 0 0,1-1 0 0 0,1 2 0 0 0,1 0 0 0 0,-7 13-118 0 0,16-21 41 0 0,1 0 0 0 0,0 0 0 0 0,0 0 0 0 0,2 0 0 0 0,-1 1 0 0 0,1-1 0 0 0,1 1 0 0 0,0 0 0 0 0,1-1 0 0 0,0 1 0 0 0,0 0 0 0 0,2 6-41 0 0,-1-14 24 0 0,0 0 1 0 0,0 1 0 0 0,0-1 0 0 0,0 0-1 0 0,1 0 1 0 0,-1 1 0 0 0,1-1-1 0 0,0 0 1 0 0,1-1 0 0 0,-1 1 0 0 0,1 0-1 0 0,-1-1 1 0 0,1 1 0 0 0,0-1-1 0 0,0 0 1 0 0,1 0 0 0 0,-1 0 0 0 0,1 0-1 0 0,-1-1 1 0 0,1 1 0 0 0,0-1-1 0 0,0 0 1 0 0,0 0 0 0 0,0-1 0 0 0,0 1-1 0 0,1-1 1 0 0,3 1-25 0 0,1 0 67 0 0,-1 0 0 0 0,1-1 0 0 0,-1 0 0 0 0,1 0 0 0 0,-1-1 0 0 0,1 0 0 0 0,0 0-1 0 0,-1-1 1 0 0,1 0 0 0 0,-1-1 0 0 0,1 0 0 0 0,-1 0 0 0 0,0-1 0 0 0,2-1-67 0 0,27-17 86 0 0,0-1 1 0 0,-2-3-1 0 0,0-1 0 0 0,-2-1 1 0 0,-1-2-1 0 0,-1-1 0 0 0,-1-1 1 0 0,-2-2-1 0 0,-1-1 0 0 0,-2-1 1 0 0,-2-1-1 0 0,-1-1 0 0 0,-1-1 1 0 0,-3-1-1 0 0,11-32-86 0 0,-19 48-18 0 0,-1 1 0 0 0,-2-1 0 0 0,0 0-1 0 0,-2 0 1 0 0,0-1 0 0 0,-2 0 0 0 0,0 0 0 0 0,-2 0 0 0 0,0 0 0 0 0,-2 0-1 0 0,-1 0 1 0 0,-1 0 0 0 0,0 1 0 0 0,-2-1 0 0 0,-1 1 0 0 0,-1 0 0 0 0,-1 0-1 0 0,-1 1 1 0 0,-1 0 0 0 0,0 0 0 0 0,-2 1 0 0 0,-1 1 0 0 0,-7-9 18 0 0,15 23-2 0 0,0 0-1 0 0,-1 0 1 0 0,0 0 0 0 0,0 1 0 0 0,0 0 0 0 0,-1 0 0 0 0,0 1 0 0 0,0 0 0 0 0,0 0 0 0 0,0 1 0 0 0,-1-1 0 0 0,1 2-1 0 0,-1-1 1 0 0,0 1 0 0 0,0 0 0 0 0,0 0 0 0 0,0 1 0 0 0,0 1 0 0 0,0-1 0 0 0,0 1 0 0 0,0 0 0 0 0,0 1 0 0 0,-4 0 2 0 0,3 5 2 0 0,1-1 0 0 0,-1 1 0 0 0,1 1 0 0 0,0-1 0 0 0,1 1 1 0 0,-1 1-1 0 0,1-1 0 0 0,1 1 0 0 0,0 0 0 0 0,0 1 0 0 0,0 0 1 0 0,1 0-1 0 0,0 0 0 0 0,1 0 0 0 0,0 1 0 0 0,0 1-2 0 0,-5 17 44 0 0,0 1 1 0 0,2 0-1 0 0,1 0 0 0 0,2 1 0 0 0,1 0 0 0 0,1 0 0 0 0,1 0 0 0 0,2 0 1 0 0,1-1-1 0 0,2 7-44 0 0,2-1 99 0 0,3-1-1 0 0,1 0 1 0 0,1 0 0 0 0,2-1 0 0 0,1 0 0 0 0,1-2-1 0 0,2 1 1 0 0,1-2 0 0 0,2 0 0 0 0,1-2 0 0 0,14 16-99 0 0,83 86 497 0 0,-63-84-402 0 0,-52-83-11515 0 0,-1 29 4537 0 0,1 4-3231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13731 0 0,'0'0'2106'0'0,"0"0"-934"0"0,0 0-493 0 0,0 0 41 0 0,0 0 173 0 0,0 0 66 0 0,0 0-41 0 0,0 0-115 0 0,0 0-167 0 0,0 0-133 0 0,0 0-119 0 0,3 35-84 0 0,11 111-58 0 0,-8 31 785 0 0,-6-131-383 0 0,0-46-527 0 0,0 0 55 0 0,0 0 52 0 0,0 0 57 0 0,0-12 815 0 0,4-45-861 0 0,2 1 0 0 0,3 0 1 0 0,2 0-1 0 0,3-3-235 0 0,-3 9 75 0 0,-3 18-54 0 0,3-27 0 0 0,4 2 0 0 0,2 0-1 0 0,19-42-20 0 0,-34 95-3 0 0,-2 1 4 0 0,1 1 0 0 0,0-1 0 0 0,0 1 0 0 0,0-1 0 0 0,1 1-1 0 0,-1-1 1 0 0,1 1 0 0 0,-1-1 0 0 0,1 1 0 0 0,0 0 0 0 0,0 0 0 0 0,0 0-1 0 0,0 0 1 0 0,0 0 0 0 0,0 1 0 0 0,0-1 0 0 0,1 0 0 0 0,-1 1-1 0 0,3-1 0 0 0,27 33-28 0 0,72 120 120 0 0,-74-121-80 0 0,-32-34-7436 0 0,-8-8-3877 0 0,8 8 1231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4 261 10258 0 0,'0'0'2746'0'0,"0"0"-824"0"0,0 0-463 0 0,0 0-179 0 0,0 0-64 0 0,0 0-10 0 0,0 0-96 0 0,0 0-121 0 0,0 0-182 0 0,0 0-175 0 0,0 0-160 0 0,0 0-122 0 0,0 0-84 0 0,-3 1-14 0 0,3-1-223 0 0,0 0-1 0 0,1 0 0 0 0,-1 0 1 0 0,0 1-1 0 0,1-1 1 0 0,-1 0-1 0 0,1 0 0 0 0,-1 0 1 0 0,0 0-1 0 0,0 1 0 0 0,1-1 1 0 0,-1 0-1 0 0,0 0 0 0 0,1 1 1 0 0,-1-1-1 0 0,0 0 1 0 0,0 1-1 0 0,1-1 0 0 0,-1 0 1 0 0,0 1-1 0 0,0-1 0 0 0,0 0 1 0 0,0 1-1 0 0,1-1 0 0 0,-1 0 1 0 0,0 1-1 0 0,0-1 1 0 0,0 1-1 0 0,0-1 0 0 0,0 0 1 0 0,0 1-1 0 0,0-1 0 0 0,0 1 1 0 0,0-1-1 0 0,0 0 1 0 0,0 1-1 0 0,0-1 0 0 0,0 0 1 0 0,0 1-1 0 0,-1-1 0 0 0,1 1 1 0 0,0-1-1 0 0,0 0 0 0 0,0 1 1 0 0,-1-1-1 0 0,1 0 1 0 0,0 1-29 0 0,48 2 1123 0 0,157-22 314 0 0,-67 15-1219 0 0,-104 23-211 0 0,-44-58 1418 0 0,-203-183-1271 0 0,212 220 299 0 0,-9-9-2269 0 0,16 10-1833 0 0,3 7 2127 0 0,4 2-3928 0 0,-5-1-6420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52 284 0 0 0,'0'0'1874'0'0,"0"0"-317"0"0,0 0-48 0 0,0 0 156 0 0,0 0 108 0 0,0 0-40 0 0,0 0-175 0 0,0 0-311 0 0,0 0-235 0 0,0 0-115 0 0,0 0-25 0 0,4 4 16 0 0,-1-1-658 0 0,0 0 1 0 0,1-1-1 0 0,-1 1 1 0 0,1-1-1 0 0,0 0 1 0 0,0 0-1 0 0,0 0 1 0 0,0 0-1 0 0,0-1 1 0 0,0 0-1 0 0,0 0 1 0 0,1 0-1 0 0,-1 0 1 0 0,0 0-1 0 0,1-1 1 0 0,-1 0-1 0 0,5 0-230 0 0,-3 0 182 0 0,0-1-1 0 0,1 1 0 0 0,-1-1 1 0 0,0-1-1 0 0,1 1 1 0 0,-1-1-1 0 0,0 0 1 0 0,0 0-1 0 0,0-1 1 0 0,-1 0-1 0 0,1 0 1 0 0,-1 0-1 0 0,1-1 1 0 0,-1 0-1 0 0,4-3-181 0 0,1 0 111 0 0,0 0 1 0 0,0 0-1 0 0,0-1 1 0 0,-1 0 0 0 0,0-1-1 0 0,0 0 1 0 0,-1-1-1 0 0,0 0 1 0 0,-1 0-1 0 0,0 0 1 0 0,-1-1-1 0 0,0 0 1 0 0,2-6-112 0 0,-6 13-3 0 0,0 1-1 0 0,0-1 1 0 0,-1 0 0 0 0,1 0 0 0 0,-1 0 0 0 0,0 0 0 0 0,0 0 0 0 0,0 0 0 0 0,-1 0 0 0 0,1 0 0 0 0,-1 0 0 0 0,0 0-1 0 0,0 0 1 0 0,0 0 0 0 0,-1 0 0 0 0,0 0 0 0 0,1 0 0 0 0,-1 0 0 0 0,-1 0 0 0 0,1 0 0 0 0,0 0 0 0 0,-1 0 0 0 0,0 1-1 0 0,0-1 1 0 0,0 1 0 0 0,-1-1 0 0 0,1 1 0 0 0,-1 0 0 0 0,1 0 0 0 0,-1 0 0 0 0,0 0 0 0 0,0 0 0 0 0,-1 1 0 0 0,1-1-1 0 0,0 1 1 0 0,-1 0 0 0 0,1 0 0 0 0,-1 0 0 0 0,0 1 0 0 0,0-1 0 0 0,0 1 3 0 0,-7 0-57 0 0,1 0 0 0 0,-1 0 0 0 0,0 2 0 0 0,0-1 0 0 0,0 1 1 0 0,0 1-1 0 0,1 0 0 0 0,-1 1 0 0 0,1 0 0 0 0,-1 0 0 0 0,1 1 0 0 0,0 0 0 0 0,1 1 0 0 0,-1 0 0 0 0,1 1 1 0 0,0 0-1 0 0,0 0 0 0 0,0 1 0 0 0,1 0 0 0 0,0 0 0 0 0,1 1 0 0 0,0 0 0 0 0,0 1 0 0 0,0-1 0 0 0,1 1 0 0 0,0 1 1 0 0,-4 9 56 0 0,6-12 55 0 0,-1 0 1 0 0,1 1-1 0 0,0-1 1 0 0,1 1 0 0 0,0 0-1 0 0,0 0 1 0 0,1 0-1 0 0,0 1 1 0 0,0-1 0 0 0,1 0-1 0 0,0 1 1 0 0,0-1-1 0 0,1 1 1 0 0,0 0-1 0 0,1-1 1 0 0,0 1 0 0 0,0-1-1 0 0,1 0 1 0 0,0 1-1 0 0,0-1 1 0 0,1 0 0 0 0,0 0-1 0 0,1 0 1 0 0,0-1-1 0 0,0 1 1 0 0,0-1 0 0 0,1 0-1 0 0,0 0 1 0 0,0 0-1 0 0,1-1 1 0 0,0 0 0 0 0,0 0-1 0 0,0 0 1 0 0,1-1-1 0 0,5 3-55 0 0,7 0 161 0 0,1 0-1 0 0,-1-2 0 0 0,2 0 0 0 0,-1-2 1 0 0,1 0-1 0 0,-1-1 0 0 0,1-1 0 0 0,0-1 1 0 0,0-1-1 0 0,18-2-160 0 0,-10 1 138 0 0,-26 1-125 0 0,20 1-5 0 0,-1 0 0 0 0,0-2 1 0 0,0-1-1 0 0,0-1 1 0 0,0-1-1 0 0,-1-1 0 0 0,1 0 1 0 0,4-4-9 0 0,20-17-4133 0 0,-32 16-180 0 0,-1-3-3434 0 0,-6 9-2838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85 155 11955 0 0,'0'0'2380'0'0,"0"0"-392"0"0,0 0-354 0 0,0 0-251 0 0,0 0-95 0 0,0 0-101 0 0,0 0-166 0 0,0 0-199 0 0,0 0-195 0 0,0 0-155 0 0,0 0-130 0 0,0 0-74 0 0,0 0-46 0 0,-7 9-28 0 0,-38 82 482 0 0,35 175 786 0 0,12-169-1242 0 0,-2-59-153 0 0,-15 215 142 0 0,5-153-784 0 0,31-104-1309 0 0,41-52-4187 0 0,-38 29-3933 0 0,-15 19 121 0 0</inkml:trace>
  <inkml:trace contextRef="#ctx0" brushRef="#br0" timeOffset="369.572">243 871 5401 0 0,'0'0'1535'0'0,"0"0"-149"0"0,0 0 81 0 0,0 0 280 0 0,0 0 181 0 0,0 0 25 0 0,0 0-156 0 0,0 0-286 0 0,0 0-269 0 0,0 0-189 0 0,0 0-146 0 0,0 0-117 0 0,34 11-74 0 0,108 32-97 0 0,-139-42-580 0 0,0 0-1 0 0,0 1 1 0 0,0-1 0 0 0,0 0 0 0 0,0-1 0 0 0,0 1 0 0 0,1 0-1 0 0,-1-1 1 0 0,0 0 0 0 0,0 0 0 0 0,0 0 0 0 0,1 0 0 0 0,-1 0-1 0 0,0-1 1 0 0,0 1 0 0 0,1-1 0 0 0,-1 0 0 0 0,0 0 0 0 0,0 0 0 0 0,0 0-1 0 0,0-1 1 0 0,0 0-39 0 0,7-4 209 0 0,-4 4-100 0 0,4-1-14 0 0,-1 0 0 0 0,1-1 0 0 0,0 0 0 0 0,-1-1 0 0 0,0 0 0 0 0,0 0 0 0 0,-1-1 0 0 0,0 0 0 0 0,0-1 0 0 0,0 0 0 0 0,0 0 0 0 0,-1 0 0 0 0,-1-1 0 0 0,1 0 0 0 0,-1-1 0 0 0,0 1 0 0 0,-1-1 0 0 0,2-5-95 0 0,-5 10-6 0 0,0-1 0 0 0,0 1 0 0 0,0-1 1 0 0,-1 0-1 0 0,1 0 0 0 0,-1 0 0 0 0,0 0 1 0 0,-1 0-1 0 0,1 0 0 0 0,-1 0 0 0 0,0 0 0 0 0,0 0 1 0 0,-1 0-1 0 0,1 0 0 0 0,-1 0 0 0 0,0 0 1 0 0,-1 1-1 0 0,1-1 0 0 0,-1 0 0 0 0,0 0 0 0 0,0 1 1 0 0,0-1-1 0 0,-1 1 0 0 0,0 0 0 0 0,0 0 0 0 0,0 0 1 0 0,0 0-1 0 0,0 0 0 0 0,-1 1 0 0 0,0-1 1 0 0,1 1-1 0 0,-1 0 0 0 0,-4-2 6 0 0,0 1-47 0 0,-1 0-1 0 0,1 1 0 0 0,-1 0 1 0 0,1 1-1 0 0,-1 0 1 0 0,0 0-1 0 0,0 1 1 0 0,0 0-1 0 0,0 0 1 0 0,0 1-1 0 0,0 0 1 0 0,0 1-1 0 0,0 0 1 0 0,0 1-1 0 0,1-1 1 0 0,-1 2-1 0 0,0-1 1 0 0,1 1-1 0 0,-6 3 48 0 0,2 1-15 0 0,0 1-1 0 0,0 0 0 0 0,1 1 1 0 0,1 0-1 0 0,-1 1 1 0 0,2 0-1 0 0,-1 1 0 0 0,1 0 1 0 0,1 0-1 0 0,0 1 1 0 0,1 0-1 0 0,0 0 0 0 0,0 1 1 0 0,2-1-1 0 0,-1 2 1 0 0,2-1-1 0 0,0 0 0 0 0,0 1 1 0 0,2 0-1 0 0,-2 12 16 0 0,3-18-22 0 0,0 1 1 0 0,1-1-1 0 0,0 0 0 0 0,1 0 0 0 0,0 0 0 0 0,0 1 1 0 0,1-1-1 0 0,0 0 0 0 0,0 0 0 0 0,1-1 0 0 0,0 1 0 0 0,0 0 1 0 0,1-1-1 0 0,0 0 0 0 0,0 0 0 0 0,0 0 0 0 0,1 0 1 0 0,0-1-1 0 0,1 0 0 0 0,-1 0 0 0 0,1 0 0 0 0,1-1 1 0 0,-1 1 21 0 0,2-1-204 0 0,1 1 0 0 0,-1-1 0 0 0,1-1 0 0 0,0 0 0 0 0,0 0 0 0 0,0-1 0 0 0,0 0 1 0 0,0 0-1 0 0,1-1 0 0 0,0-1 0 0 0,-1 1 0 0 0,2-1 204 0 0,32 1-3186 0 0,0-2-3306 0 0,-33 0 4214 0 0,5 0-8346 0 0</inkml:trace>
  <inkml:trace contextRef="#ctx0" brushRef="#br0" timeOffset="915.796">832 1025 7602 0 0,'0'0'1763'0'0,"0"0"-312"0"0,0 0-96 0 0,0 0-30 0 0,0 0 33 0 0,0 0 65 0 0,0 0-67 0 0,0 0-134 0 0,0 0-102 0 0,0 0-116 0 0,0 0-110 0 0,0 0-111 0 0,0 0-91 0 0,13-5-103 0 0,41-19-105 0 0,4-38 726 0 0,-48 46-1003 0 0,124-166 993 0 0,-128 174-1193 0 0,1 0 0 0 0,0 1 0 0 0,0 0 0 0 0,1 0-1 0 0,-1 0 1 0 0,2 1 0 0 0,-1 0 0 0 0,1 1 0 0 0,0-1 0 0 0,5 0-7 0 0,-10 68-179 0 0,-29 61 347 0 0,25-121-167 0 0,0 0-1 0 0,-1-1 1 0 0,1 1-1 0 0,0 0 1 0 0,0 0-1 0 0,0-1 0 0 0,0 1 1 0 0,1 0-1 0 0,-1 0 1 0 0,0-1-1 0 0,1 1 0 0 0,-1 0 1 0 0,1-1-1 0 0,-1 1 1 0 0,1 0-1 0 0,0-1 0 0 0,0 1 1 0 0,0-1-1 0 0,0 1 1 0 0,0-1-1 0 0,0 0 1 0 0,0 1-1 0 0,0-1 0 0 0,1 0 1 0 0,-1 0-1 0 0,0 0 1 0 0,1 0-1 0 0,-1 0 0 0 0,1 0 1 0 0,-1 0-1 0 0,1 0 1 0 0,0 0-1 0 0,-1-1 0 0 0,1 1 1 0 0,0-1-1 0 0,-1 1 1 0 0,1-1-1 0 0,0 0 1 0 0,0 0-1 0 0,-1 0 0 0 0,1 0 1 0 0,1 0-1 0 0,6 1 11 0 0,-1-1 0 0 0,1-1 0 0 0,-1 1 0 0 0,1-1 0 0 0,-1-1 0 0 0,0 1 0 0 0,0-1 0 0 0,1-1 0 0 0,-1 0 0 0 0,-1 0 0 0 0,1 0 0 0 0,2-3-11 0 0,223-146 95 0 0,-232 151-93 0 0,0 0 1 0 0,0 0 0 0 0,0 0-1 0 0,1 0 1 0 0,-1 0 0 0 0,0 0-1 0 0,1 0 1 0 0,-1 1 0 0 0,0-1 0 0 0,1 0-1 0 0,-1 1 1 0 0,1-1 0 0 0,-1 1-1 0 0,1 0 1 0 0,-1-1 0 0 0,1 1 0 0 0,-1 0-1 0 0,1 0 1 0 0,0 0 0 0 0,-1 0-1 0 0,1 0 1 0 0,-1 0 0 0 0,1 0 0 0 0,-1 1-1 0 0,1-1 1 0 0,-1 1 0 0 0,1-1-1 0 0,-1 1 1 0 0,1-1 0 0 0,-1 1 0 0 0,0 0-1 0 0,1 0 1 0 0,-1 0 0 0 0,0 0-1 0 0,0 0 1 0 0,1 0 0 0 0,-1 0 0 0 0,0 0-1 0 0,0 0 1 0 0,0 0 0 0 0,0 0-1 0 0,-1 1 1 0 0,1-1 0 0 0,0 1 0 0 0,0-1-1 0 0,-1 0 1 0 0,1 1 0 0 0,-1-1-1 0 0,1 1 1 0 0,-1-1 0 0 0,0 1 0 0 0,1-1-1 0 0,-1 1 1 0 0,0 0 0 0 0,0-1-1 0 0,0 1 1 0 0,0-1 0 0 0,-1 2-3 0 0,5 157 325 0 0,29-105-2171 0 0,-22-49-2147 0 0,1-4-3305 0 0,-4-2-4283 0 0</inkml:trace>
  <inkml:trace contextRef="#ctx0" brushRef="#br0" timeOffset="1284.907">1824 1002 10802 0 0,'0'0'1765'0'0,"0"0"-757"0"0,0 0-33 0 0,0 0 254 0 0,0 0 160 0 0,0 0 63 0 0,0 0-42 0 0,0 0-127 0 0,0 0-169 0 0,0 0-191 0 0,33 0-176 0 0,105-2-132 0 0,-62-19 110 0 0,-63 13-565 0 0,9-3 15 0 0,0 0 0 0 0,-1-1-1 0 0,-1-2 1 0 0,0 0-1 0 0,-1-1 1 0 0,0 0-1 0 0,-1-2 1 0 0,-1 0-1 0 0,7-11-174 0 0,-21 26 7 0 0,-1 0 0 0 0,1-1 0 0 0,-1 1-1 0 0,0-1 1 0 0,0 1 0 0 0,0-1-1 0 0,0 0 1 0 0,0 0 0 0 0,-1 0-1 0 0,1 0 1 0 0,-1 0 0 0 0,0 0 0 0 0,0 0-1 0 0,0-1 1 0 0,0 1 0 0 0,-1 0-1 0 0,1-1 1 0 0,-1 1 0 0 0,0 0-1 0 0,0-1 1 0 0,0 1 0 0 0,0-1-1 0 0,-1 1 1 0 0,1 0 0 0 0,-1-1 0 0 0,0 1-1 0 0,0 0 1 0 0,0 0 0 0 0,0 0-1 0 0,-1 0 1 0 0,1 0 0 0 0,-1 0-1 0 0,0 0 1 0 0,0 0 0 0 0,0 0-1 0 0,0 1 1 0 0,0-1 0 0 0,-1 1 0 0 0,1 0-1 0 0,-1-1 1 0 0,0 1 0 0 0,1 0-1 0 0,-1 1 1 0 0,0-1 0 0 0,0 0-1 0 0,0 1 1 0 0,0 0 0 0 0,-2-1-7 0 0,-9 3-23 0 0,1 1 0 0 0,-1 0-1 0 0,0 1 1 0 0,1 0 0 0 0,-1 1 0 0 0,1 1 0 0 0,0 0 0 0 0,0 1 0 0 0,1 0-1 0 0,0 1 1 0 0,0 0 0 0 0,0 1 0 0 0,1 1 0 0 0,0 0 0 0 0,1 0 0 0 0,0 1-1 0 0,0 0 1 0 0,1 0 0 0 0,0 1 0 0 0,1 1 0 0 0,1-1 0 0 0,-1 1-1 0 0,2 1 1 0 0,0-1 0 0 0,0 1 0 0 0,1 0 0 0 0,1 1 0 0 0,-2 8 23 0 0,4-17-14 0 0,1 0 0 0 0,-1 1-1 0 0,1-1 1 0 0,0 0 0 0 0,0 0 0 0 0,1 1 0 0 0,0-1 0 0 0,0 0 0 0 0,0 1 0 0 0,0-1 0 0 0,1 0-1 0 0,0 1 1 0 0,0-1 0 0 0,0 0 0 0 0,1 0 0 0 0,0 0 0 0 0,0 0 0 0 0,0 0 0 0 0,1 0 0 0 0,-1-1-1 0 0,1 1 1 0 0,0-1 0 0 0,0 1 0 0 0,1-1 0 0 0,-1 0 0 0 0,1-1 0 0 0,0 1 0 0 0,0-1 0 0 0,1 1-1 0 0,-1-1 1 0 0,2 1 14 0 0,6 2-168 0 0,1 0-1 0 0,0-1 0 0 0,0-1 0 0 0,0 0 1 0 0,1 0-1 0 0,-1-1 0 0 0,1-1 0 0 0,0 0 1 0 0,0-1-1 0 0,0-1 0 0 0,4 0 169 0 0,92-17-8406 0 0,-95 13-510 0 0</inkml:trace>
  <inkml:trace contextRef="#ctx0" brushRef="#br0" timeOffset="1716.023">2481 1041 7362 0 0,'0'0'2492'0'0,"0"0"-1078"0"0,0 0-267 0 0,0 0 116 0 0,0 0 112 0 0,0 0 188 0 0,0 0 45 0 0,0 0-204 0 0,0 0-249 0 0,0 0-253 0 0,0 0-185 0 0,0 0-91 0 0,0 0-92 0 0,25-19-60 0 0,78-62-27 0 0,-3-20 920 0 0,4-41-498 0 0,-91 127-825 0 0,-13 14-51 0 0,0 1-10 0 0,-14 63-242 0 0,10-33 236 0 0,2-24 31 0 0,1 0 0 0 0,0 0 0 0 0,0 1 0 0 0,0-1 0 0 0,1 0 0 0 0,-1 1-1 0 0,2-1 1 0 0,-1 0 0 0 0,1 1 0 0 0,0-1 0 0 0,0 0 0 0 0,1 1 0 0 0,-1-1 0 0 0,2 0-1 0 0,-1 0 1 0 0,1-1 0 0 0,-1 1 0 0 0,1 0 0 0 0,4 4-8 0 0,-1-3 55 0 0,0 0 0 0 0,0 0 0 0 0,1-1 0 0 0,-1 0 0 0 0,2-1 0 0 0,-1 1 0 0 0,0-1 0 0 0,1 0 0 0 0,0-1 0 0 0,0 0 0 0 0,1 0 0 0 0,-1-1 0 0 0,1 0 0 0 0,-1-1 0 0 0,1 0 0 0 0,0 0 0 0 0,0 0 0 0 0,0-1 0 0 0,0-1 0 0 0,0 0 0 0 0,2 0-55 0 0,0 0 77 0 0,1 0 1 0 0,-1 0-1 0 0,0-2 0 0 0,0 1 1 0 0,0-1-1 0 0,0-1 0 0 0,0 0 1 0 0,0 0-1 0 0,0-1 0 0 0,-1-1 1 0 0,0 0-1 0 0,0 0 0 0 0,0-1 1 0 0,-1 0-1 0 0,1-1 1 0 0,-2 0-1 0 0,5-4-77 0 0,30-59-91 0 0,-45 15-4897 0 0,-2 46-149 0 0,-1 5-6875 0 0</inkml:trace>
  <inkml:trace contextRef="#ctx0" brushRef="#br0" timeOffset="2034.179">3664 0 21733 0 0,'0'0'885'0'0,"0"0"-277"0"0,0 0-101 0 0,0 0 43 0 0,0 0 115 0 0,0 0 107 0 0,0 0-17 0 0,0 0-100 0 0,0 0-112 0 0,0 0-81 0 0,0 0-56 0 0,3 37-85 0 0,9 115-55 0 0,0 69 492 0 0,-12-94-642 0 0,-6 0 0 0 0,-11 49-116 0 0,0-7-973 0 0,9-154-1513 0 0,-11-25-6999 0 0,13 2 2760 0 0,2 0-3724 0 0</inkml:trace>
  <inkml:trace contextRef="#ctx0" brushRef="#br0" timeOffset="2285.599">3294 471 20140 0 0,'0'0'1651'0'0,"0"0"-606"0"0,0 0-328 0 0,0 0-117 0 0,0 0 15 0 0,0 0 84 0 0,0 0 20 0 0,0 0-95 0 0,0 0-109 0 0,0 0-71 0 0,36 4-72 0 0,111 14-58 0 0,9-14 264 0 0,-85-7-729 0 0,0-4 0 0 0,0-3 0 0 0,7-5 151 0 0,-17 4-1384 0 0,-34 4-585 0 0,-15 3-589 0 0,1 0-3665 0 0,-2 4-6118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9474 0 0,'0'0'2965'0'0,"0"0"-581"0"0,0 0-494 0 0,0 0-232 0 0,0 0-102 0 0,0 0-164 0 0,0 0-224 0 0,0 0-259 0 0,0 0-249 0 0,0 0-209 0 0,0 0-126 0 0,-3 0-73 0 0,2 2-179 0 0,-1 0 1 0 0,1 0-1 0 0,0 0 1 0 0,-1 0-1 0 0,1 0 1 0 0,0 1-1 0 0,0-1 0 0 0,1 0 1 0 0,-1 1-1 0 0,0-1 1 0 0,1 0-1 0 0,-1 1 1 0 0,1-1-1 0 0,0 1 0 0 0,0-1 1 0 0,0 1-1 0 0,0-1 1 0 0,0 0-1 0 0,1 1 0 0 0,-1-1 1 0 0,1 1-1 0 0,-1-1 1 0 0,1 0-1 0 0,0 1 1 0 0,1 0-74 0 0,0 25 357 0 0,-2-19-283 0 0,1 14 70 0 0,-1 0-1 0 0,-1 0 0 0 0,-2 0 1 0 0,0 0-1 0 0,-1 0 0 0 0,-4 10-143 0 0,-26 52-965 0 0,28-100-2769 0 0,3-31-1739 0 0,3 16-2948 0 0,0 18-1197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14659 0 0,'0'0'1672'0'0,"0"0"-215"0"0,0 0-409 0 0,0 0-264 0 0,0 0-216 0 0,0 0-224 0 0,0 0-304 0 0,0 0-216 0 0,0 0-80 0 0,0 0-96 0 0,0 0-72 0 0,0 0-296 0 0,0 0-576 0 0,0 0-1529 0 0,69 70-2888 0 0,-59-62-3097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10258 0 0,'0'0'2270'0'0,"0"0"-403"0"0,0 0-260 0 0,0 0-115 0 0,0 0-187 0 0,0 0-184 0 0,0 0-171 0 0,0 0-174 0 0,0 0-133 0 0,0 0-80 0 0,0 0-62 0 0,0 0-57 0 0,0 0-20 0 0,8-27-41 0 0,40-127 241 0 0,-29 85 186 0 0,-12 48-599 0 0,-6 15-185 0 0,0 0 1 0 0,1 0-1 0 0,0 1 0 0 0,0-1 0 0 0,0 1 0 0 0,1 0 0 0 0,0 0 1 0 0,0-1-1 0 0,0 2 0 0 0,1-1 0 0 0,-1 0 0 0 0,1 1 0 0 0,0 0 1 0 0,1-1-1 0 0,2-1-26 0 0,-6 6-3 0 0,0-1 1 0 0,0 1 0 0 0,0-1-1 0 0,0 1 1 0 0,0-1 0 0 0,1 1-1 0 0,-1 0 1 0 0,0-1 0 0 0,0 1-1 0 0,1 0 1 0 0,-1 0 0 0 0,0 0-1 0 0,0 0 1 0 0,1 0 0 0 0,-1 0-1 0 0,0 0 1 0 0,0 1 0 0 0,0-1-1 0 0,1 0 1 0 0,-1 1 0 0 0,0-1-1 0 0,0 1 1 0 0,0-1 0 0 0,0 1-1 0 0,1-1 1 0 0,-1 1 0 0 0,0 0 0 0 0,0 0-1 0 0,0-1 1 0 0,-1 1 0 0 0,1 0-1 0 0,0 0 1 0 0,0 0 0 0 0,0 0-1 0 0,-1 0 1 0 0,1 0 0 0 0,0 0-1 0 0,-1 0 1 0 0,1 1 0 0 0,-1-1-1 0 0,1 0 1 0 0,-1 0 2 0 0,14 61 28 0 0,-11-47-24 0 0,2 20 58 0 0,-5-27-56 0 0,0 0 0 0 0,0 0-1 0 0,1 0 1 0 0,0 0 0 0 0,0-1 0 0 0,1 1-1 0 0,0 0 1 0 0,1 0 0 0 0,0-1-1 0 0,0 1 1 0 0,0-1 0 0 0,1 0-1 0 0,0 0 1 0 0,0 0 0 0 0,1-1-1 0 0,0 1 1 0 0,0-1 0 0 0,0 0 0 0 0,1-1-1 0 0,0 1 1 0 0,0-1 0 0 0,1 0-1 0 0,-1-1 1 0 0,5 3-6 0 0,-6-6 55 0 0,1 1 0 0 0,-1-1 0 0 0,0 0-1 0 0,1-1 1 0 0,-1 1 0 0 0,0-1 0 0 0,1 0 0 0 0,-1-1-1 0 0,0 1 1 0 0,1-1 0 0 0,-1 0 0 0 0,0 0 0 0 0,0-1 0 0 0,1 1-1 0 0,-1-1 1 0 0,0-1 0 0 0,-1 1 0 0 0,1 0 0 0 0,0-1-1 0 0,-1 0 1 0 0,1 0 0 0 0,-1-1 0 0 0,0 1 0 0 0,0-1 0 0 0,0 0-1 0 0,-1 0 1 0 0,1 0 0 0 0,-1 0 0 0 0,1-3-55 0 0,7-8 102 0 0,-1 0 0 0 0,-1-1-1 0 0,0 0 1 0 0,-1 0 0 0 0,-1-1 0 0 0,0 0 0 0 0,-2 0 0 0 0,1-4-102 0 0,-3-7 132 0 0,3-6-2439 0 0,13 21-6671 0 0,-13 10-2928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31 2649 0 0,'0'0'1796'0'0,"0"0"-118"0"0,0 0 94 0 0,0 0 156 0 0,0 0 77 0 0,0 0-42 0 0,0 0-159 0 0,0 0-214 0 0,0 0-180 0 0,0 0-187 0 0,0 0-163 0 0,0 0-140 0 0,0 0-129 0 0,-2-5-103 0 0,-4-16-95 0 0,4 16-87 0 0,2 5-71 0 0,0 0-33 0 0,0 0-42 0 0,0 0-45 0 0,-11 40 793 0 0,-68 636 723 0 0,43-409-1628 0 0,23-214-252 0 0,-7-84-3599 0 0,7-22-2899 0 0,8 25-2766 0 0,3 14-160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 8906 0 0,'0'0'3141'0'0,"0"0"-1473"0"0,0 0-704 0 0,0 0-202 0 0,0 0 103 0 0,0 0 267 0 0,0 0 171 0 0,0 0 39 0 0,0 0-143 0 0,0 0-251 0 0,0 0-169 0 0,0 0-156 0 0,0 0-127 0 0,31 5-83 0 0,96 13-55 0 0,-112-16-234 0 0,-1 0 0 0 0,1-1 1 0 0,0-1-1 0 0,0 0 0 0 0,0-1 1 0 0,-1 0-1 0 0,1-1 0 0 0,11-4-124 0 0,5 0 147 0 0,140-41 109 0 0,-73 11-1348 0 0,-70 16-1848 0 0,-5-5-3533 0 0,-16 16 836 0 0,-2 7-4517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4 408 0 0,'0'0'1602'0'0,"0"0"219"0"0,0 0 291 0 0,0 0 171 0 0,0 0 5 0 0,0 0-155 0 0,0 0-320 0 0,0 0-322 0 0,0 0-268 0 0,0 0-217 0 0,0 0-149 0 0,6-3 6678 0 0,-4 3-7263 0 0,-5 38 1845 0 0,-12 108-1717 0 0,-46 154-109 0 0,42-102-193 0 0,17-164-76 0 0,-1 0 0 0 0,-2 0 0 0 0,-1 0 0 0 0,-1-1 0 0 0,-3 0 0 0 0,-5 14-22 0 0,13 3 39 0 0,2-49-52 0 0,4-5 153 0 0,52-78 25 0 0,-29 47-132 0 0,10-15-13 0 0,2 2 0 0 0,2 2 0 0 0,41-36-20 0 0,-12 36-41 0 0,-69 46 40 0 0,0 0 0 0 0,0-1 0 0 0,0 1 0 0 0,0-1 0 0 0,-1 1 0 0 0,1 0 0 0 0,0 0 0 0 0,0 0 0 0 0,0 0 1 0 0,0 0-1 0 0,0-1 0 0 0,0 2 0 0 0,0-1 0 0 0,0 0 0 0 0,0 0 0 0 0,0 0 0 0 0,0 0 0 0 0,0 1 0 0 0,0-1 0 0 0,-1 0 0 0 0,1 1 0 0 0,0-1 0 0 0,0 0 0 0 0,0 1 0 0 0,0-1 0 0 0,-1 1 0 0 0,1 0 0 0 0,0-1 0 0 0,-1 1 0 0 0,1 0 0 0 0,0-1 0 0 0,-1 1 0 0 0,1 0 0 0 0,-1 0 1 0 0,1-1-1 0 0,-1 1 0 0 0,1 0 0 0 0,-1 0 0 0 0,1 0 0 0 0,-1 0 0 0 0,0 0 0 0 0,0 0 0 0 0,0 0 0 0 0,1-1 0 0 0,-1 1 0 0 0,0 0 0 0 0,0 0 1 0 0,7 59 22 0 0,-6-42 0 0 0,-7 350 181 0 0,6-367-235 0 0,0-1-18 0 0,0 0-1 0 0,0 0-26 0 0,0 0-4 0 0,0 0-41 0 0,0 0-86 0 0,0 0-96 0 0,4-12-1465 0 0,4-3-355 0 0,0 0-4373 0 0,-5 7-5638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197 181 0 0 0,'0'0'208'0'0,"0"0"602"0"0,0 0 266 0 0,0 0 120 0 0,0 0 59 0 0,0 0 11 0 0,0 0-5 0 0,0 0-38 0 0,0 0-27 0 0,0 0-38 0 0,-3 1-52 0 0,-13 5 2013 0 0,16-5-2180 0 0,0-1-56 0 0,0 0-67 0 0,0 0-60 0 0,0 0-20 0 0,0 0-41 0 0,-1 5 2690 0 0,17 6-2735 0 0,-7-10-517 0 0,1 0 0 0 0,-1-1 0 0 0,0 0 0 0 0,0 0-1 0 0,1-1 1 0 0,-1 0 0 0 0,0-1 0 0 0,0 0 0 0 0,0 0 0 0 0,0-1-1 0 0,0 0 1 0 0,-1 0 0 0 0,1-1 0 0 0,-1-1 0 0 0,0 1-1 0 0,0-1 1 0 0,-1 0 0 0 0,1-1 0 0 0,-1 0 0 0 0,0 0 0 0 0,-1-1-1 0 0,5-5-132 0 0,-7 9 32 0 0,50-56 228 0 0,-47 10 103 0 0,-10 46-361 0 0,1 1-1 0 0,-1 1 1 0 0,0-1 0 0 0,0 0-1 0 0,0 1 1 0 0,0-1 0 0 0,0 1-1 0 0,0 0 1 0 0,0 0 0 0 0,-1 0-1 0 0,1 0 1 0 0,0 1-1 0 0,0-1 1 0 0,-1 1 0 0 0,1 0-1 0 0,0 0 1 0 0,-1 0 0 0 0,1 1-1 0 0,0-1 1 0 0,-1 1-1 0 0,-2 0-1 0 0,-9 0-23 0 0,-5 2 15 0 0,0 1 0 0 0,0 0 0 0 0,0 2 0 0 0,1 0 0 0 0,0 2 0 0 0,0 0 0 0 0,0 1 0 0 0,1 0 0 0 0,1 2 0 0 0,0 0 0 0 0,0 1 0 0 0,1 1 0 0 0,0 0 0 0 0,1 1 0 0 0,-9 12 8 0 0,17-18 40 0 0,0-1 0 0 0,0 1 0 0 0,1 0-1 0 0,0 1 1 0 0,1 0 0 0 0,0 0 0 0 0,0 0 0 0 0,1 0 0 0 0,0 1 0 0 0,1 0 0 0 0,0 0 0 0 0,0 0 0 0 0,1 0 0 0 0,0 0-1 0 0,1 0 1 0 0,0 1 0 0 0,1-1 0 0 0,0 0 0 0 0,1 1 0 0 0,0-1 0 0 0,0 0 0 0 0,1 0 0 0 0,0 0 0 0 0,1 0 0 0 0,0 0-1 0 0,1 0 1 0 0,2 3-40 0 0,-1-3 82 0 0,1 0-1 0 0,0 0 1 0 0,0-1-1 0 0,1 0 0 0 0,0 0 1 0 0,1-1-1 0 0,0 0 1 0 0,0 0-1 0 0,1-1 1 0 0,0 0-1 0 0,0 0 0 0 0,1-1 1 0 0,0 0-1 0 0,0-1 1 0 0,0 0-1 0 0,0-1 1 0 0,1 0-1 0 0,3 0-81 0 0,9 3 126 0 0,0-2 0 0 0,0 0 0 0 0,1-2-1 0 0,-1 0 1 0 0,1-2 0 0 0,0-1 0 0 0,0-1 0 0 0,8-1-126 0 0,-26 2-3 0 0,-1-1 0 0 0,1 1 0 0 0,0-1 0 0 0,0-1 0 0 0,0 1 0 0 0,-1-1-1 0 0,1 0 1 0 0,-1 0 0 0 0,1 0 0 0 0,-1-1 0 0 0,0 0 0 0 0,0 0 0 0 0,0 0 0 0 0,0-1 0 0 0,-1 1 0 0 0,1-1 0 0 0,1-3 3 0 0,-4-4-1427 0 0,-1 3-1611 0 0,1 1-4238 0 0,0 3-5018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384 900 7210 0 0,'0'0'1985'0'0,"0"0"-231"0"0,0 0-240 0 0,0 0-97 0 0,0 0-48 0 0,0 0-136 0 0,0 0-150 0 0,0 0-139 0 0,0 0-137 0 0,0 0-132 0 0,0 0-98 0 0,-30 14-110 0 0,-95 49-96 0 0,53-4 216 0 0,54-40-453 0 0,1 1-1 0 0,0 0 1 0 0,2 1 0 0 0,1 1 0 0 0,0 1 0 0 0,2 0 0 0 0,1 0 0 0 0,0 1 0 0 0,2 1 0 0 0,-1 6-134 0 0,8-26 31 0 0,0 0 0 0 0,1 1 0 0 0,0-1 1 0 0,0 0-1 0 0,0 0 0 0 0,0 0 0 0 0,1 1 0 0 0,0-1 1 0 0,0 0-1 0 0,1 1 0 0 0,-1-1 0 0 0,1 0 0 0 0,0 0 1 0 0,1 0-1 0 0,-1 1 0 0 0,1-1 0 0 0,0-1 1 0 0,0 1-1 0 0,0 0 0 0 0,1 0 0 0 0,0-1 0 0 0,0 1 1 0 0,0-1-1 0 0,0 0 0 0 0,1 0 0 0 0,-1 0 0 0 0,1-1 1 0 0,0 1-1 0 0,1-1 0 0 0,-1 0 0 0 0,0 0 0 0 0,1 0 1 0 0,-1-1-1 0 0,1 0 0 0 0,0 1 0 0 0,0-2 1 0 0,3 2-32 0 0,4-1 101 0 0,-1-1 0 0 0,1 0 0 0 0,0-1 1 0 0,0 0-1 0 0,-1 0 0 0 0,1-1 1 0 0,0-1-1 0 0,-1 0 0 0 0,1-1 1 0 0,-1 0-1 0 0,0-1 0 0 0,0 0 0 0 0,0-1 1 0 0,0 0-1 0 0,-1 0 0 0 0,3-3-101 0 0,152-117 886 0 0,-155 115-839 0 0,42-37 97 0 0,-3-3-1 0 0,-2-1 0 0 0,-3-3 0 0 0,-2-2 0 0 0,-2-1 0 0 0,-3-2 0 0 0,-2-1 1 0 0,-3-2-1 0 0,20-58-143 0 0,-39 81-3 0 0,-2-1 0 0 0,-1 0 0 0 0,-3 0 0 0 0,-1-1-1 0 0,-2 0 1 0 0,-2 0 0 0 0,-2-23 3 0 0,1 48-5 0 0,0 1 0 0 0,-2-1 0 0 0,0 1 0 0 0,0 0-1 0 0,-2-1 1 0 0,0 1 0 0 0,0 0 0 0 0,-2 0 0 0 0,0 1-1 0 0,0-1 1 0 0,-2 1 0 0 0,1 0 0 0 0,-2 1 0 0 0,0 0-1 0 0,0 0 1 0 0,-1 0 0 0 0,-1 1 0 0 0,0 1 0 0 0,-12-11 5 0 0,17 19-5 0 0,1 0 0 0 0,-1 1 0 0 0,0-1 1 0 0,0 1-1 0 0,0 0 0 0 0,-1 0 1 0 0,1 1-1 0 0,0-1 0 0 0,-1 1 0 0 0,1 1 1 0 0,0-1-1 0 0,-1 1 0 0 0,1 0 0 0 0,-1 0 1 0 0,1 0-1 0 0,-1 1 0 0 0,1-1 1 0 0,-1 2-1 0 0,1-1 0 0 0,0 0 0 0 0,-1 1 1 0 0,1 0-1 0 0,0 1 0 0 0,0-1 0 0 0,1 1 1 0 0,-1-1-1 0 0,0 2 0 0 0,1-1 0 0 0,0 0 1 0 0,-3 4 4 0 0,-8 6-5 0 0,1 0 0 0 0,1 2 0 0 0,0-1 1 0 0,1 2-1 0 0,1 0 0 0 0,1 0 0 0 0,0 1 1 0 0,0 2 4 0 0,-7 17 21 0 0,3 2 0 0 0,1-1 0 0 0,2 2 0 0 0,2 0 0 0 0,1 0 0 0 0,2 0 0 0 0,2 1 0 0 0,1 0 1 0 0,2 0-1 0 0,2 0 0 0 0,3 8-21 0 0,-3-21 56 0 0,2-1-1 0 0,1 1 1 0 0,1-1 0 0 0,1 0 0 0 0,2-1 0 0 0,0 1 0 0 0,2-2 0 0 0,1 1-1 0 0,0-1 1 0 0,2-1 0 0 0,1 0 0 0 0,0-1 0 0 0,2 0 0 0 0,1-1 0 0 0,0-1 0 0 0,2-1-1 0 0,0 0 1 0 0,19 13-56 0 0,-20-21 142 0 0,0-1-1 0 0,1 0 1 0 0,1-2 0 0 0,-1 0-1 0 0,1-1 1 0 0,1-1-1 0 0,-1 0 1 0 0,1-2 0 0 0,18 2-142 0 0,22 6 231 0 0,-46-12-155 0 0,-10 12-1270 0 0,-5-2-3754 0 0,15-23 617 0 0,-7 5-818 0 0,0 3-6164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54 524 15027 0 0,'0'0'2453'0'0,"0"0"-1014"0"0,0 0-515 0 0,0 0-77 0 0,0 0-26 0 0,0 0-71 0 0,0 0-103 0 0,0 0-147 0 0,-9 33-168 0 0,-24 104-142 0 0,31-134-183 0 0,1 0 0 0 0,0-1-1 0 0,-1 1 1 0 0,1 0-1 0 0,0 0 1 0 0,0 0 0 0 0,1 0-1 0 0,-1 0 1 0 0,1 0 0 0 0,-1 0-1 0 0,1 0 1 0 0,0 0-1 0 0,0 0 1 0 0,0 0 0 0 0,0 0-1 0 0,1 0 1 0 0,-1 0-1 0 0,1 0 1 0 0,0 0 0 0 0,0 0-1 0 0,0 0 1 0 0,0-1-1 0 0,1 1-6 0 0,2 4-12 0 0,26 19-415 0 0,-18-23-2484 0 0,2-1-4153 0 0,-10-2-4171 0 0</inkml:trace>
  <inkml:trace contextRef="#ctx0" brushRef="#br0" timeOffset="240.924">83 0 20476 0 0,'0'0'1185'0'0,"0"0"-433"0"0,0 0-256 0 0,0 0-168 0 0,0 0-96 0 0,0 0-112 0 0,0 0-80 0 0,0 0-48 0 0,0 0-72 0 0,0 0 0 0 0,0 0-104 0 0,0 0-264 0 0,0 0-488 0 0,0 0-1065 0 0,65 104-3088 0 0,-55-88-7586 0 0</inkml:trace>
  <inkml:trace contextRef="#ctx0" brushRef="#br0" timeOffset="638.695">715 412 16788 0 0,'0'0'1523'0'0,"0"0"-421"0"0,0 0-141 0 0,0 0 60 0 0,0 0 34 0 0,0 0-63 0 0,0 0-147 0 0,0 0-169 0 0,0 0-126 0 0,0 0-103 0 0,0 0-52 0 0,0 0-64 0 0,0 0-81 0 0,-6-9-40 0 0,-21-27-26 0 0,-12 26 182 0 0,29 11-273 0 0,-5 2-58 0 0,1 0 1 0 0,0 1-1 0 0,0 1 1 0 0,0 0-1 0 0,0 0 1 0 0,1 2-1 0 0,-1 0 1 0 0,2 0-1 0 0,-1 1 1 0 0,1 1-1 0 0,0 0 1 0 0,1 0-1 0 0,0 1 1 0 0,1 1-1 0 0,0 0 1 0 0,0 0-36 0 0,-3 2 4 0 0,1 0 0 0 0,1 0 0 0 0,0 1 0 0 0,0 0 0 0 0,2 1 0 0 0,0 0 0 0 0,0 1 0 0 0,2 0 0 0 0,0 0 1 0 0,0 1-1 0 0,2 0 0 0 0,0 0 0 0 0,1 0 0 0 0,1 0 0 0 0,0 1 0 0 0,2 0-4 0 0,2-14 8 0 0,0 0 1 0 0,1 0-1 0 0,-1 0 0 0 0,1 0 1 0 0,0 0-1 0 0,0 0 0 0 0,1 0 1 0 0,-1-1-1 0 0,1 1 0 0 0,0-1 1 0 0,0 1-1 0 0,0-1 0 0 0,0 0 1 0 0,0 0-1 0 0,1-1 0 0 0,-1 1 1 0 0,1-1-1 0 0,0 1 0 0 0,0-1 0 0 0,0-1 1 0 0,0 1-1 0 0,0 0 0 0 0,0-1 1 0 0,0 0-1 0 0,1 0 0 0 0,-1 0 1 0 0,0 0-1 0 0,1-1 0 0 0,-1 0 1 0 0,0 0-1 0 0,1 0 0 0 0,-1 0 1 0 0,1-1-1 0 0,-1 1 0 0 0,0-1 1 0 0,1 0-1 0 0,-1-1 0 0 0,0 1 1 0 0,0-1-1 0 0,0 0 0 0 0,0 0 1 0 0,3-2-10 0 0,26-14 88 0 0,-1-2 0 0 0,-1-2 0 0 0,-1 0 0 0 0,-1-2 0 0 0,-1-2 0 0 0,-1 0 0 0 0,-2-2-1 0 0,0 0 1 0 0,-2-2 0 0 0,-1-1 0 0 0,0-3-87 0 0,-2 8 41 0 0,49-71-21 0 0,-80 179-71 0 0,8-67 64 0 0,0-7-12 0 0,1 0-1 0 0,-1 1 1 0 0,1-1 0 0 0,1 1-1 0 0,0 0 1 0 0,0-1-1 0 0,0 1 1 0 0,1 0 0 0 0,1-1-1 0 0,-1 1 1 0 0,1 0 0 0 0,1-1-1 0 0,0 1 1 0 0,0-1-1 0 0,0 1 1 0 0,1-1 0 0 0,1 0-1 0 0,-1 0 1 0 0,1 0 0 0 0,1-1-1 0 0,-1 1 1 0 0,1-1-1 0 0,0 0 1 0 0,1 0 0 0 0,0-1-1 0 0,5 5 0 0 0,-2-5-4 0 0,-1-1 0 0 0,1 0-1 0 0,0-1 1 0 0,0 0-1 0 0,1 0 1 0 0,-1-1-1 0 0,1 0 1 0 0,-1-1 0 0 0,1 0-1 0 0,0 0 1 0 0,0-1-1 0 0,0 0 1 0 0,0-1 0 0 0,0 0-1 0 0,0-1 1 0 0,5-1 4 0 0,-14 2-67 0 0,1 0 1 0 0,-1-1-1 0 0,1 0 1 0 0,0 1-1 0 0,-1-1 1 0 0,1 0 0 0 0,-1 0-1 0 0,1 0 1 0 0,-1 1-1 0 0,0-2 1 0 0,1 1-1 0 0,-1 0 1 0 0,0 0-1 0 0,0 0 1 0 0,1-1-1 0 0,-1 1 1 0 0,0 0 0 0 0,-1-1-1 0 0,1 1 1 0 0,0-1-1 0 0,0 1 1 0 0,-1-1-1 0 0,1 0 1 0 0,0 1-1 0 0,-1-1 1 0 0,0 0 0 0 0,1 0 66 0 0,0-8-4361 0 0,0-1-3893 0 0,-1 4-4256 0 0</inkml:trace>
  <inkml:trace contextRef="#ctx0" brushRef="#br0" timeOffset="1671.591">1587 382 6489 0 0,'0'0'1945'0'0,"0"0"-238"0"0,0 0 27 0 0,0 0 70 0 0,0 0-58 0 0,0 0-163 0 0,0 0-234 0 0,0 0-198 0 0,0 0-176 0 0,0 0-117 0 0,0 0-100 0 0,0 0-101 0 0,0 0-97 0 0,-6-11-58 0 0,-20-30-27 0 0,24 40-429 0 0,1 0-1 0 0,0 0 1 0 0,-1-1 0 0 0,1 1-1 0 0,-1 0 1 0 0,1 1-1 0 0,-1-1 1 0 0,0 0 0 0 0,1 0-1 0 0,-1 1 1 0 0,0-1-1 0 0,1 1 1 0 0,-1-1 0 0 0,0 1-1 0 0,0 0 1 0 0,1-1-1 0 0,-1 1 1 0 0,0 0-1 0 0,0 0 1 0 0,0 1 0 0 0,1-1-1 0 0,-1 0 1 0 0,0 1-1 0 0,0-1 1 0 0,1 1 0 0 0,-2-1-46 0 0,0 1 93 0 0,-15 4 92 0 0,-1 1 0 0 0,2 1 0 0 0,-1 0 0 0 0,1 1 0 0 0,0 1 0 0 0,1 1 0 0 0,0 0 0 0 0,1 1 0 0 0,0 0 0 0 0,0 2 0 0 0,-11 12-185 0 0,15-13 19 0 0,0 1-1 0 0,0 0 1 0 0,1 1-1 0 0,1 0 1 0 0,0 0-1 0 0,1 1 1 0 0,1 0-1 0 0,0 0 1 0 0,1 1-1 0 0,1 0 1 0 0,1 0-1 0 0,0 0 1 0 0,0 1-1 0 0,2 0 1 0 0,0 9-19 0 0,2-24 1 0 0,0 0 1 0 0,0-1 0 0 0,0 1-1 0 0,0 0 1 0 0,0-1 0 0 0,1 1-1 0 0,-1-1 1 0 0,1 1 0 0 0,-1 0-1 0 0,1-1 1 0 0,0 1-1 0 0,-1-1 1 0 0,1 1 0 0 0,0-1-1 0 0,0 0 1 0 0,0 1 0 0 0,0-1-1 0 0,0 0 1 0 0,1 0 0 0 0,-1 0-1 0 0,0 0 1 0 0,0 0 0 0 0,1 0-1 0 0,-1 0 1 0 0,1 0 0 0 0,-1 0-1 0 0,1-1 1 0 0,-1 1 0 0 0,1 0-1 0 0,-1-1 1 0 0,1 1 0 0 0,0-1-1 0 0,-1 0 1 0 0,1 0 0 0 0,0 0-1 0 0,-1 1 1 0 0,1-2 0 0 0,0 1-1 0 0,-1 0 1 0 0,1 0 0 0 0,0 0-1 0 0,-1-1 1 0 0,1 1-1 0 0,-1-1 1 0 0,1 1 0 0 0,-1-1-1 0 0,1 0-1 0 0,76-30 247 0 0,-23-6-138 0 0,-1-2 0 0 0,-2-2 1 0 0,-2-3-1 0 0,22-25-109 0 0,93-81 380 0 0,-164 149-376 0 0,-1 0 0 0 0,1 0-1 0 0,0 0 1 0 0,0 0 0 0 0,0 0-1 0 0,0 1 1 0 0,0-1 0 0 0,0 0 0 0 0,0 0-1 0 0,0 1 1 0 0,0-1 0 0 0,0 0-1 0 0,0 1 1 0 0,0-1 0 0 0,0 1 0 0 0,1-1-1 0 0,-1 1 1 0 0,0 0 0 0 0,0 0-1 0 0,0-1 1 0 0,1 1 0 0 0,-1 0 0 0 0,0 0-1 0 0,0 0 1 0 0,1 0 0 0 0,-1 1-1 0 0,0-1 1 0 0,0 0 0 0 0,1 0-1 0 0,-1 1 1 0 0,0-1 0 0 0,0 1 0 0 0,0-1-1 0 0,0 1 1 0 0,0-1 0 0 0,1 1-1 0 0,-1 0 1 0 0,0-1 0 0 0,0 1 0 0 0,-1 0-1 0 0,1 0 1 0 0,0 0 0 0 0,0 0-1 0 0,0 0 1 0 0,0 0 0 0 0,-1 0 0 0 0,1 0-1 0 0,-1 0 1 0 0,1 0 0 0 0,-1 0-1 0 0,1 1 1 0 0,-1-1 0 0 0,1 0-1 0 0,-1 0 1 0 0,0 0 0 0 0,0 1 0 0 0,0-1-1 0 0,0 0 1 0 0,1 0 0 0 0,-2 1-1 0 0,1-1 1 0 0,0 0 0 0 0,0 0 0 0 0,-1 2-4 0 0,11 58 21 0 0,-3 1 1 0 0,-3-1-1 0 0,-3 1 1 0 0,-4 30-22 0 0,2 13-73 0 0,2-55 10 0 0,-2 0 0 0 0,-2-1 0 0 0,-3 1 0 0 0,-1-1 1 0 0,-3 0-1 0 0,-2 0 0 0 0,-15 40 63 0 0,24-78-8 0 0,0-1 0 0 0,-1 1 1 0 0,0-1-1 0 0,-1 0 0 0 0,0 0 0 0 0,-1 0 1 0 0,0 0-1 0 0,0-1 0 0 0,-1 0 0 0 0,0 0 1 0 0,0-1-1 0 0,-1 0 0 0 0,0-1 0 0 0,-1 1 0 0 0,0-1 1 0 0,0-1-1 0 0,0 0 0 0 0,-1 0 0 0 0,0-1 1 0 0,0 0-1 0 0,0-1 0 0 0,-1 0 0 0 0,0 0 1 0 0,1-1-1 0 0,-1-1 0 0 0,0 0 0 0 0,-2 0 8 0 0,11-1-4 0 0,-1-1-1 0 0,1 1 1 0 0,0-1 0 0 0,0 0-1 0 0,-1 0 1 0 0,1 1-1 0 0,0-2 1 0 0,0 1-1 0 0,-1 0 1 0 0,1 0-1 0 0,0-1 1 0 0,0 1-1 0 0,-1-1 1 0 0,1 0-1 0 0,0 1 1 0 0,0-1-1 0 0,0 0 1 0 0,0-1-1 0 0,0 1 1 0 0,0 0-1 0 0,0 0 1 0 0,1-1-1 0 0,-1 1 1 0 0,0-1 0 0 0,1 1-1 0 0,-1-1 1 0 0,1 0-1 0 0,0 0 1 0 0,-1 0-1 0 0,1 0 1 0 0,0 0-1 0 0,0 0 1 0 0,0 0-1 0 0,0 0 1 0 0,1 0-1 0 0,-1 0 1 0 0,0 0-1 0 0,1-1 1 0 0,0 1-1 0 0,-1 0 1 0 0,1 0-1 0 0,0-2 5 0 0,3-9-2 0 0,0-1 1 0 0,1 1-1 0 0,0-1 0 0 0,1 1 0 0 0,0 0 0 0 0,1 1 0 0 0,1-1 0 0 0,0 1 0 0 0,0 1 0 0 0,1-1 0 0 0,1 1 0 0 0,0 1 0 0 0,5-5 2 0 0,8-13 11 0 0,293-364 25 0 0,-282 350-29 0 0,-2-2 0 0 0,-2-1 0 0 0,-2-1-1 0 0,-3-1 1 0 0,15-37-7 0 0,-27 53-10 0 0,-2 0-1 0 0,0-1 1 0 0,-3 0-1 0 0,0-1 1 0 0,-2 1-1 0 0,-2-1 1 0 0,0 0-1 0 0,-3-17 11 0 0,0 47 1 0 0,0 0 0 0 0,-1 1-1 0 0,0-1 1 0 0,1 1-1 0 0,-1-1 1 0 0,0 0-1 0 0,0 1 1 0 0,0 0 0 0 0,-1-1-1 0 0,1 1 1 0 0,0 0-1 0 0,-1 0 1 0 0,0-1 0 0 0,1 1-1 0 0,-1 0 1 0 0,0 1-1 0 0,0-1 1 0 0,0 0-1 0 0,0 0 1 0 0,0 1 0 0 0,-1 0-1 0 0,1-1 1 0 0,0 1-1 0 0,-1 0 1 0 0,1 0-1 0 0,-1 0 1 0 0,1 0 0 0 0,-1 1-1 0 0,0-1 1 0 0,1 1-1 0 0,-1-1 1 0 0,0 1 0 0 0,1 0-1 0 0,-1 0 1 0 0,0 0-1 0 0,1 0 1 0 0,-1 1-1 0 0,1-1 1 0 0,-1 1 0 0 0,0 0-1 0 0,1-1 1 0 0,-1 1-1 0 0,1 0 1 0 0,-1 1 0 0 0,1-1-1 0 0,-1 1 0 0 0,-9 5-10 0 0,0 0 1 0 0,1 1-1 0 0,0 1 0 0 0,1 0 1 0 0,0 0-1 0 0,0 1 0 0 0,1 0 0 0 0,0 1 1 0 0,0 0-1 0 0,2 0 0 0 0,-4 6 10 0 0,9-15 1 0 0,1 0-1 0 0,-1 1 0 0 0,1-1 0 0 0,-1 1 0 0 0,1 0 0 0 0,0-1 0 0 0,-1 1 0 0 0,2 0 1 0 0,-1 0-1 0 0,0 0 0 0 0,0 0 0 0 0,1 0 0 0 0,0 0 0 0 0,-1 0 0 0 0,1 0 1 0 0,0 0-1 0 0,1-1 0 0 0,-1 1 0 0 0,0 0 0 0 0,1 0 0 0 0,0 0 0 0 0,-1 0 1 0 0,1 0-1 0 0,1 0 0 0 0,-1-1 0 0 0,0 1 0 0 0,0 0 0 0 0,1-1 0 0 0,0 1 0 0 0,-1-1 1 0 0,1 1-1 0 0,0-1 0 0 0,0 0 0 0 0,1 0 0 0 0,-1 0 0 0 0,0 0 0 0 0,0 0 1 0 0,1-1-1 0 0,1 2 0 0 0,112 32 62 0 0,-95-30-51 0 0,1 1-1 0 0,-1 0 1 0 0,0 1-1 0 0,0 2 1 0 0,-1 0-1 0 0,10 7-10 0 0,-23-10 8 0 0,0 0-1 0 0,0 1 1 0 0,-1 0-1 0 0,0 0 1 0 0,0 1-1 0 0,-1 0 1 0 0,0 0-1 0 0,0 0 1 0 0,-1 0-1 0 0,0 1 1 0 0,-1-1-1 0 0,1 1 1 0 0,-2 0-1 0 0,1 0 1 0 0,-1 1-1 0 0,-1-1 1 0 0,0 0-1 0 0,0 1 1 0 0,-1-1-1 0 0,0 1 1 0 0,0-1-1 0 0,-1 0 1 0 0,-1 1-1 0 0,-1 6-7 0 0,-39 115 175 0 0,6-38-186 0 0,35-66-502 0 0,10-28-7017 0 0,-5-4 307 0 0,-1 3-4925 0 0</inkml:trace>
  <inkml:trace contextRef="#ctx0" brushRef="#br0" timeOffset="2585.121">2836 439 0 0 0,'0'0'117'0'0,"0"0"474"0"0,0 0 275 0 0,0 0 133 0 0,0 0 54 0 0,0 0-63 0 0,0 0-107 0 0,0 0-131 0 0,0 0-100 0 0,0 0 31 0 0,0 0 34 0 0,11-14 109 0 0,36-44 115 0 0,-45 57-685 0 0,0-1-1 0 0,0 1 1 0 0,0-1-1 0 0,-1 0 1 0 0,1 0-1 0 0,-1 0 1 0 0,1 0-1 0 0,-1 0 1 0 0,0 0-1 0 0,0 0 1 0 0,0-1-1 0 0,0 1 1 0 0,0 0-1 0 0,0-1 1 0 0,-1 1-1 0 0,1 0 1 0 0,-1-1-1 0 0,0 1 1 0 0,1-1-1 0 0,-1 1 1 0 0,0-1-1 0 0,-1 1 1 0 0,1-1-1 0 0,0 0-255 0 0,-2-5 650 0 0,1 5-418 0 0,-1-1 0 0 0,0 1 0 0 0,0 0 0 0 0,-1 0 1 0 0,1 0-1 0 0,-1 0 0 0 0,1 0 0 0 0,-1 0 1 0 0,0 0-1 0 0,0 1 0 0 0,0-1 0 0 0,-1 1 0 0 0,1 0 1 0 0,0 0-1 0 0,-1 1 0 0 0,1-1 0 0 0,-1 0 1 0 0,0 1-1 0 0,0 0 0 0 0,1 0 0 0 0,-1 0 0 0 0,0 1 1 0 0,0-1-1 0 0,0 1 0 0 0,0 0 0 0 0,0 0 1 0 0,0 0-1 0 0,0 0 0 0 0,1 1 0 0 0,-1 0 0 0 0,-2 0-232 0 0,-113 57 1079 0 0,98-49-1000 0 0,0 2 0 0 0,1 0-1 0 0,1 1 1 0 0,0 1-1 0 0,1 1 1 0 0,0 0 0 0 0,1 1-1 0 0,1 1 1 0 0,0 1-1 0 0,1 0 1 0 0,1 1 0 0 0,0 1-1 0 0,2 0 1 0 0,0 1-1 0 0,1 0 1 0 0,1 1 0 0 0,-1 5-79 0 0,10-21 25 0 0,-1-1 1 0 0,1 1-1 0 0,0 0 1 0 0,0-1-1 0 0,0 1 1 0 0,1 0-1 0 0,-1 0 1 0 0,1 0-1 0 0,1 0 1 0 0,-1 0 0 0 0,0-1-1 0 0,1 1 1 0 0,0 0-1 0 0,0 0 1 0 0,1-1-1 0 0,0 1 1 0 0,-1-1-1 0 0,1 1 1 0 0,1-1-1 0 0,-1 0 1 0 0,0 1-1 0 0,1-1 1 0 0,0 0-1 0 0,0-1 1 0 0,0 1 0 0 0,1-1-1 0 0,-1 1 1 0 0,1-1-1 0 0,0 0 1 0 0,0 0-1 0 0,0-1 1 0 0,0 1-1 0 0,0-1 1 0 0,1 0-1 0 0,-1 0 1 0 0,1 0-1 0 0,-1-1 1 0 0,1 1-1 0 0,0-1 1 0 0,0 0 0 0 0,3 0-26 0 0,11 0 75 0 0,-1 0 1 0 0,1-2-1 0 0,0 0 1 0 0,-1-1-1 0 0,0 0 1 0 0,1-2-1 0 0,-1 0 1 0 0,0-1 0 0 0,-1-1-1 0 0,1-1 1 0 0,-1 0-1 0 0,-1-1 1 0 0,1-1-1 0 0,-1-1 1 0 0,-1 0-1 0 0,11-10-75 0 0,2-2 60 0 0,-2-1 0 0 0,-1-2 0 0 0,-1-1 0 0 0,-1-1 0 0 0,-1 0 0 0 0,-1-2 0 0 0,-2-1 0 0 0,6-12-60 0 0,-8 8 131 0 0,-16 33-83 0 0,-1 1-6 0 0,0 0-6 0 0,0 0-14 0 0,0 14-17 0 0,-8 69 27 0 0,7-73-38 0 0,0 0-1 0 0,0 0 1 0 0,1 1 0 0 0,0-1 0 0 0,1 0-1 0 0,0 1 1 0 0,1-1 0 0 0,0 0-1 0 0,1 0 1 0 0,-1 0 0 0 0,2 0-1 0 0,0-1 1 0 0,0 1 0 0 0,1-1 0 0 0,0 0-1 0 0,0 0 1 0 0,1-1 0 0 0,0 1-1 0 0,1-1 1 0 0,-1-1 0 0 0,2 1-1 0 0,-1-1 1 0 0,1 0 0 0 0,0-1 0 0 0,5 3 6 0 0,-5-5-134 0 0,1 0-1 0 0,-1-1 1 0 0,1 0 0 0 0,0-1 0 0 0,0 0 0 0 0,-1 0 0 0 0,2-1 0 0 0,-1 0 0 0 0,0-1 0 0 0,0 0 0 0 0,0 0 0 0 0,6-2 134 0 0,25-7-5112 0 0,-5-8-6631 0 0,-28 12 847 0 0</inkml:trace>
  <inkml:trace contextRef="#ctx0" brushRef="#br0" timeOffset="3159.596">3404 728 15507 0 0,'0'0'1318'0'0,"0"0"-350"0"0,0 0-28 0 0,0 0 58 0 0,0 0 29 0 0,0 0-30 0 0,0 0-39 0 0,0 0-14 0 0,0 0-84 0 0,0 0-76 0 0,0 0-137 0 0,0 0-176 0 0,-5-3-118 0 0,1 1-296 0 0,3 2-46 0 0,0 0 0 0 0,1 0-1 0 0,-1-1 1 0 0,0 1 0 0 0,0 0 0 0 0,1-1-1 0 0,-1 1 1 0 0,0 0 0 0 0,0-1 0 0 0,1 1-1 0 0,-1-1 1 0 0,0 1 0 0 0,1-1 0 0 0,-1 1 0 0 0,1-1-1 0 0,-1 0 1 0 0,1 1 0 0 0,-1-1 0 0 0,1 1-1 0 0,-1-1 1 0 0,1 0 0 0 0,0 0 0 0 0,-1 1-1 0 0,1-1 1 0 0,0 0 0 0 0,0 0 0 0 0,-1 1 0 0 0,1-1-1 0 0,0 0 1 0 0,0 0 0 0 0,0 0 0 0 0,0 0-1 0 0,0 1 1 0 0,0-1 0 0 0,0 0 0 0 0,0 0 0 0 0,0 0-1 0 0,1 1 1 0 0,-1-1 0 0 0,0 0 0 0 0,0 0-1 0 0,1 1 1 0 0,-1-1 0 0 0,1 0 0 0 0,-1 1-1 0 0,0-1 1 0 0,1 0-11 0 0,116-176 1270 0 0,-101 153-1219 0 0,1 1 1 0 0,1 0 0 0 0,1 2 0 0 0,0 0-1 0 0,2 1 1 0 0,1 1 0 0 0,0 1 0 0 0,1 1-1 0 0,14-7-51 0 0,18 12 15 0 0,-46 61-16 0 0,-39 73 25 0 0,7-52-36 0 0,1 57 90 0 0,23-126-74 0 0,1 0-1 0 0,-1 0 1 0 0,1 1 0 0 0,0-1-1 0 0,0 0 1 0 0,-1 0 0 0 0,1 0-1 0 0,0-1 1 0 0,0 1 0 0 0,0 0-1 0 0,0-1 1 0 0,0 1-1 0 0,0-1 1 0 0,0 0 0 0 0,0 0-1 0 0,0 0 1 0 0,0 0 0 0 0,0 0-1 0 0,0 0 1 0 0,0 0-1 0 0,0 0 1 0 0,1-1 0 0 0,-2 1-1 0 0,1-1 1 0 0,0 0 0 0 0,0 0-1 0 0,0 1 1 0 0,0-1 0 0 0,0 0-1 0 0,-1-1 1 0 0,1 1-1 0 0,0 0 1 0 0,-1 0 0 0 0,1-1-1 0 0,-1 1 1 0 0,1-1-4 0 0,168-140 113 0 0,-16 27-34 0 0,-137 103-59 0 0,-11 7-22 0 0,0 1-1 0 0,0-1 1 0 0,1 1-1 0 0,0 0 1 0 0,-1 1-1 0 0,1-1 1 0 0,1 1-1 0 0,-1 1 1 0 0,0-1 0 0 0,1 1-1 0 0,-1 1 1 0 0,5-1 2 0 0,-10 3 2 0 0,0 1 0 0 0,0 0 0 0 0,-1 0 0 0 0,1 0 0 0 0,0 0 0 0 0,-1 0 0 0 0,1 0 0 0 0,-1 0 0 0 0,0 1 0 0 0,1-1 0 0 0,-1 0 0 0 0,0 1 0 0 0,-1-1 0 0 0,1 1 0 0 0,0-1 0 0 0,-1 1 0 0 0,1-1 0 0 0,-1 1 0 0 0,0-1 0 0 0,0 1 0 0 0,0 0 0 0 0,0-1 0 0 0,0 1 0 0 0,-1-1 0 0 0,1 1 0 0 0,-1-1 0 0 0,1 1 0 0 0,-2 2-2 0 0,1 3 24 0 0,-16 253 689 0 0,17-157-673 0 0,36-109-2331 0 0,-23-14-429 0 0,-5 5-3671 0 0,-7 14 6221 0 0,3-8-12210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8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24 6633 0 0,'0'0'2022'0'0,"0"0"-325"0"0,0 0-158 0 0,0 0 81 0 0,0 0 52 0 0,0 0-102 0 0,0 0-216 0 0,0 0-309 0 0,0 0-253 0 0,0 0-142 0 0,0 0-107 0 0,-2 20 2442 0 0,-36 26-1595 0 0,55-54-874 0 0,93-73 214 0 0,-154 149 829 0 0,84-74-1578 0 0,-3-16-1095 0 0,-24 13-2519 0 0,0 1-5876 0 0,-6 4-3005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7:5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1126 783 0 0 0,'0'0'355'0'0,"0"0"650"0"0,0 0 302 0 0,0 0 108 0 0,0 0 7 0 0,0 0-81 0 0,0 0-80 0 0,-1-3-88 0 0,0-10-51 0 0,1 10 7 0 0,0 3-31 0 0,0 0-40 0 0,0 0-48 0 0,0 0-95 0 0,0 0-96 0 0,0 0-85 0 0,0 0-92 0 0,-8 20 1991 0 0,-5 91-1259 0 0,13 205 401 0 0,29-108-1306 0 0,-8-49 134 0 0,-4 90 90 0 0,16 25-379 0 0,-16-131-86 0 0,35 215 267 0 0,-40-235-135 0 0,-5 0 0 0 0,-10 112-360 0 0,1-61 102 0 0,10-52 50 0 0,-4-92-64 0 0,-2 1 0 0 0,0 0 0 0 0,-2 0 0 0 0,-2 0 1 0 0,-1-1-1 0 0,-1 2-88 0 0,0-13 25 0 0,1 0 1 0 0,1 1-1 0 0,1-1 1 0 0,0 0-1 0 0,2 1 1 0 0,0-1-1 0 0,1 1 1 0 0,2 3-26 0 0,6 23 159 0 0,-2 1 0 0 0,-2 0 0 0 0,-2 0 0 0 0,-2 36-159 0 0,-4-45 649 0 0,-3 81-471 0 0,5-118-188 0 0,3-2 238 0 0,40-10-205 0 0,98-15 137 0 0,71 16-47 0 0,-137 11-89 0 0,19 7-4 0 0,121-4 4 0 0,76-30 22 0 0,-78 14 59 0 0,-3 4-97 0 0,46 4-13 0 0,-44-22 35 0 0,144 17 44 0 0,-73-18-72 0 0,-110 20 55 0 0,638 10 171 0 0,-432-6-115 0 0,-239-5-105 0 0,41 0 33 0 0,10-3 62 0 0,-184 7-83 0 0,-7 4-25 0 0,0 0 2 0 0,0 0 16 0 0,0 0-11 0 0,0 0 11 0 0,0 0 7 0 0,0 0-7 0 0,0 0 3 0 0,0 0-13 0 0,0 0 16 0 0,0 0-2 0 0,0 0-20 0 0,0 0 14 0 0,0 0-19 0 0,-23-3-896 0 0,15-1 426 0 0,0 0-1954 0 0,4 3-6523 0 0,3 1-3483 0 0</inkml:trace>
  <inkml:trace contextRef="#ctx0" brushRef="#br0" timeOffset="465.87">6655 3708 6841 0 0,'0'0'2725'0'0,"0"0"-1207"0"0,0 0-306 0 0,0 0 114 0 0,0 0 174 0 0,0 0 79 0 0,0 0-59 0 0,0 0-93 0 0,0 0-129 0 0,0 0-178 0 0,0 0-137 0 0,0 0-151 0 0,0 0-114 0 0,5 1-56 0 0,14 4-40 0 0,-19-4-546 0 0,1 0 0 0 0,-1-1 1 0 0,0 1-1 0 0,1 0 0 0 0,-1 0 0 0 0,0 0 1 0 0,0 0-1 0 0,0 0 0 0 0,0 0 0 0 0,0 0 1 0 0,0 0-1 0 0,0 0 0 0 0,0-1 0 0 0,0 1 1 0 0,0 0-1 0 0,0 0 0 0 0,0 0 0 0 0,-1 0 1 0 0,1 0-1 0 0,0 0 0 0 0,-1-1 0 0 0,1 1 1 0 0,-1 0-1 0 0,1 0 0 0 0,-1 0 0 0 0,1-1 0 0 0,-1 1 1 0 0,0 0-1 0 0,1-1 0 0 0,-1 1 0 0 0,0-1 1 0 0,1 1-1 0 0,-1 0 0 0 0,0-1 0 0 0,0 1-76 0 0,-395 433 1369 0 0,284-310-1419 0 0,104-178-6124 0 0,16-3-909 0 0,-3 30-855 0 0,-3 11-737 0 0</inkml:trace>
  <inkml:trace contextRef="#ctx0" brushRef="#br0" timeOffset="748.72">6189 3634 10266 0 0,'0'0'2765'0'0,"0"0"-415"0"0,0 0-558 0 0,0 0-262 0 0,0 0-27 0 0,0 0-11 0 0,0 0-114 0 0,0 0-229 0 0,0 0-263 0 0,0 0-261 0 0,0 0-167 0 0,0 0-52 0 0,-1 3-26 0 0,2 6-228 0 0,1 1 0 0 0,0-1 0 0 0,0 0 0 0 0,1 1 0 0 0,0-1 0 0 0,0 0-1 0 0,1-1 1 0 0,0 1 0 0 0,1-1 0 0 0,0 0 0 0 0,2 2-152 0 0,4 10 253 0 0,155 208 1303 0 0,-146-200-1422 0 0,-6-6-95 0 0,1-1 0 0 0,1-1 0 0 0,1-1 0 0 0,0 0 0 0 0,2-1 0 0 0,0 0-39 0 0,-1-7-232 0 0,-11-29-7979 0 0,-7 10 968 0 0,0 0-5202 0 0</inkml:trace>
  <inkml:trace contextRef="#ctx0" brushRef="#br0" timeOffset="1965.767">47 1 11098 0 0,'0'0'1635'0'0,"0"0"-316"0"0,0 0-201 0 0,0 0 67 0 0,0 0 90 0 0,0 0-5 0 0,0 0-167 0 0,0 0-232 0 0,0 0-208 0 0,0 0-171 0 0,0 0-138 0 0,-6 5-84 0 0,-16 17-47 0 0,9 43 711 0 0,8 181 217 0 0,4-241-1144 0 0,1-1-1 0 0,0 1 1 0 0,0-1 0 0 0,1 0-1 0 0,0 1 1 0 0,-1-1-1 0 0,1 0 1 0 0,1 1-1 0 0,-1-1 1 0 0,0 0-1 0 0,1 0 1 0 0,0 0 0 0 0,0 0-1 0 0,0 0 1 0 0,1-1-1 0 0,-1 1 1 0 0,1-1-1 0 0,0 1 1 0 0,0-1-1 0 0,0 0 1 0 0,0 0-1 0 0,1 0 1 0 0,0 0-7 0 0,-1-3 39 0 0,-1-1-1 0 0,1 1 1 0 0,0-1-1 0 0,0 1 1 0 0,0-1 0 0 0,-1 0-1 0 0,1 0 1 0 0,0 0 0 0 0,-1-1-1 0 0,1 1 1 0 0,-1-1-1 0 0,0 1 1 0 0,1-1 0 0 0,-1 0-1 0 0,0 0 1 0 0,0 0-1 0 0,0 0 1 0 0,0 0 0 0 0,0 0-1 0 0,-1 0 1 0 0,1-1-1 0 0,-1 1 1 0 0,1-1 0 0 0,-1 1-1 0 0,0-1 1 0 0,0 0 0 0 0,0 1-1 0 0,0-1 1 0 0,0-1-39 0 0,8-13 98 0 0,13-19-17 0 0,-1-2 0 0 0,-2 0 1 0 0,-2-2-1 0 0,-2 0 0 0 0,5-21-81 0 0,6-23 47 0 0,-20 156 209 0 0,-2-6-215 0 0,3-1 1 0 0,3 0-1 0 0,3-1 0 0 0,9 23-41 0 0,-2-7-16 0 0,-4 1 0 0 0,-3 1 0 0 0,-4 0 0 0 0,-4 0 0 0 0,-3 20 16 0 0,-1-75 6 0 0,-2 1-1 0 0,0 0 1 0 0,-2 0-1 0 0,-1-1 1 0 0,-2 0-1 0 0,0 0 1 0 0,-2 0-1 0 0,-1-1 0 0 0,-1 0 1 0 0,-1 0-1 0 0,-1-1 1 0 0,-1-1-1 0 0,-6 7-5 0 0,16-26 4 0 0,0 0 0 0 0,-1 0 0 0 0,1 0 0 0 0,-1 0 0 0 0,0-1 0 0 0,0 1 0 0 0,-1-1 0 0 0,1 0 0 0 0,-1 0 0 0 0,0-1 0 0 0,0 1 0 0 0,-1-1 0 0 0,1 0 0 0 0,0-1 0 0 0,-1 1 0 0 0,0-1 0 0 0,0 0 0 0 0,1 0 0 0 0,-1-1 0 0 0,0 0 0 0 0,0 0 0 0 0,-1 0 0 0 0,1-1 0 0 0,0 0 0 0 0,0 0 0 0 0,0 0 0 0 0,-5-2-4 0 0,6-3 4 0 0,0-1 1 0 0,0 0-1 0 0,1 0 0 0 0,0-1 0 0 0,0 1 0 0 0,0-1 0 0 0,1 0 1 0 0,0 0-1 0 0,0 0 0 0 0,1 0 0 0 0,0-1 0 0 0,0 1 0 0 0,1-1 1 0 0,0 1-1 0 0,0-1 0 0 0,1-6-4 0 0,-3-36-51 0 0,3 0-1 0 0,2 0 1 0 0,3 0-1 0 0,1 0 1 0 0,3 1 0 0 0,2 0-1 0 0,1 1 1 0 0,3 0 0 0 0,2 1-1 0 0,23-44 52 0 0,5 16-2150 0 0,-27 48-3764 0 0,-11 15-6061 0 0</inkml:trace>
  <inkml:trace contextRef="#ctx0" brushRef="#br0" timeOffset="8773.384">2131 2744 2008 0 0,'0'0'2016'0'0,"0"0"-89"0"0,0 0-102 0 0,0 0-59 0 0,0 0-35 0 0,0 0-71 0 0,0 0-169 0 0,0 0-252 0 0,0 0-298 0 0,0 0-280 0 0,0 0-209 0 0,-1-2-140 0 0,1 1-275 0 0,-1 1 1 0 0,1-1-1 0 0,0 1 0 0 0,0-1 0 0 0,0 1 0 0 0,0-1 1 0 0,0 1-1 0 0,0-1 0 0 0,-1 0 0 0 0,1 1 0 0 0,0-1 0 0 0,1 1 1 0 0,-1-1-1 0 0,0 1 0 0 0,0-1 0 0 0,0 1 0 0 0,0-1 1 0 0,0 1-1 0 0,0-1 0 0 0,1 1 0 0 0,-1-1 0 0 0,0 1 1 0 0,1-1-1 0 0,-1 1 0 0 0,0-1 0 0 0,1 1 0 0 0,-1-1 0 0 0,0 1 1 0 0,1 0-1 0 0,-1-1 0 0 0,1 1 0 0 0,-1 0 0 0 0,0-1 1 0 0,1 1-1 0 0,-1 0 0 0 0,1 0 0 0 0,-1-1 0 0 0,1 1 1 0 0,-1 0-1 0 0,1 0 0 0 0,-1 0 0 0 0,1 0 0 0 0,0 0 0 0 0,-1 0 1 0 0,1 0-1 0 0,-1 0 0 0 0,1 0 0 0 0,-1 0 0 0 0,1 0 1 0 0,-1 0-1 0 0,1 0 0 0 0,-1 0 0 0 0,1 0 0 0 0,-1 0 1 0 0,1 1-1 0 0,-1-1 0 0 0,1 0 0 0 0,-1 0 0 0 0,1 1 0 0 0,-1-1 1 0 0,1 0-1 0 0,-1 1 0 0 0,1-1 0 0 0,-1 0 0 0 0,0 1 1 0 0,1-1-38 0 0,12 1 308 0 0,172-12 3020 0 0,125 6-2173 0 0,-159 2-314 0 0,-48-9-265 0 0,-20 4-374 0 0,39-14 56 0 0,-14 3-128 0 0,-26-1-23 0 0,-23-7 33 0 0,31-20 153 0 0,-18-3-94 0 0,1 0-49 0 0,1-8 4 0 0,2-26 216 0 0,13 11-287 0 0,-20 11 96 0 0,16-39 414 0 0,13-21-522 0 0,-16 30 26 0 0,-23 29-31 0 0,-31 30-45 0 0,32-22 38 0 0,26-37 30 0 0,-32 18 4 0 0,29-53 39 0 0,-33 55-93 0 0,95-61-18 0 0,10 34-10 0 0,-58 52 76 0 0,25 6-143 0 0,-63 29 85 0 0,81-20-10 0 0,1 2-13 0 0,37 22 1 0 0,-135 8-8 0 0,65-8 25 0 0,-17-3 12 0 0,94 7 68 0 0,-184 4-103 0 0,-1 0-11 0 0,1 0 23 0 0,0 0-5 0 0,-1 0-11 0 0,0 0 11 0 0,0 0 14 0 0,0 0 2 0 0,0 0-3 0 0,0 0-6 0 0,0 0 10 0 0,0 0-8 0 0,0 0-6 0 0,0 0 4 0 0,0 0 1 0 0,0 0 2 0 0,0 0 9 0 0,0 0-6 0 0,0 0 6 0 0,0 0-10 0 0,0 0-3 0 0,0 0 11 0 0,-13 11-2624 0 0,-5 18-1791 0 0,3-13-5489 0 0,8-11-2401 0 0</inkml:trace>
  <inkml:trace contextRef="#ctx0" brushRef="#br0" timeOffset="11203.91">3434 1504 0 0 0,'0'0'649'0'0,"0"0"542"0"0,0 0 390 0 0,0 0 248 0 0,0 0 91 0 0,0 0-100 0 0,0 0-138 0 0,0 0-194 0 0,0 0-200 0 0,-4-6-164 0 0,-10-14-126 0 0,11 15-70 0 0,3 5-61 0 0,0 0-89 0 0,0 0-120 0 0,0 0-114 0 0,0 0-110 0 0,0 0-95 0 0,0 0-50 0 0,0 0-33 0 0,0 0-28 0 0,0 0-13 0 0,0 0-11 0 0,0 0 1 0 0,0 0-5 0 0,0 0-9 0 0,0 0-12 0 0,30 27 1552 0 0,51 39-508 0 0,10 26-404 0 0,-39-31-494 0 0,44 63 126 0 0,-21-16-141 0 0,-40-81-232 0 0,-2 8-20 0 0,-2 10 125 0 0,-31-45-213 0 0,0 0 0 0 0,0-1 0 0 0,0 1 0 0 0,0 0-1 0 0,0 0 1 0 0,1 0 0 0 0,-1 0 0 0 0,0 0 0 0 0,0 0 0 0 0,0 0-1 0 0,0 0 1 0 0,0 0 0 0 0,1 0 0 0 0,-1 0 0 0 0,0 0 0 0 0,0 0 0 0 0,0 0-1 0 0,0 0 1 0 0,1 0 30 0 0,-7-22-1299 0 0,-7 1-488 0 0,1 1-1744 0 0,5 8-2615 0 0,3 4-5396 0 0</inkml:trace>
  <inkml:trace contextRef="#ctx0" brushRef="#br0" timeOffset="13069.136">3430 1388 0 0 0,'0'0'220'0'0,"0"0"351"0"0,0 0 162 0 0,0 0 98 0 0,0 0 25 0 0,0 0-26 0 0,0 0-35 0 0,0 0 9 0 0,0 0 24 0 0,-2 1-20 0 0,-10 6 690 0 0,12-7-827 0 0,0 0-5 0 0,0 0-8 0 0,0 0-9 0 0,0 0 5 0 0,0 0 19 0 0,0 0-7 0 0,0 0-39 0 0,0 0-43 0 0,0 0-67 0 0,0 0-49 0 0,0 0-32 0 0,0 0-41 0 0,0 0-31 0 0,0 0-16 0 0,0 0-25 0 0,0 0-19 0 0,0 0-10 0 0,14-8 1865 0 0,36-34-523 0 0,83-59-168 0 0,-19 25-833 0 0,-68 48-335 0 0,2-11 266 0 0,-23 16-220 0 0,-4-3-231 0 0,35-40 178 0 0,-41 36-151 0 0,-15 29-133 0 0,18-79 594 0 0,-18 80-599 0 0,0 0-7 0 0,0 0 18 0 0,0 0 30 0 0,0 0-30 0 0,0 0-16 0 0,0 0 1 0 0,0 0-34 0 0,0 0 29 0 0,0 0-3 0 0,51 46 835 0 0,85 120 210 0 0,38-5-469 0 0,-96-79-362 0 0,-50-29-55 0 0,2-11-105 0 0,-13-22-2125 0 0,-24-20-10141 0 0,5 0 42 0 0</inkml:trace>
  <inkml:trace contextRef="#ctx0" brushRef="#br0" timeOffset="14315.775">3931 1773 1920 0 0,'0'0'1113'0'0,"0"0"-92"0"0,0 0 171 0 0,0 0 293 0 0,0 0 219 0 0,0 0 19 0 0,0 0-134 0 0,0 0-164 0 0,0 0-209 0 0,0 0-178 0 0,0 0-119 0 0,0 0-99 0 0,0 0-36 0 0,4 2 31 0 0,13 3 9 0 0,-13-4-8 0 0,-4-1-46 0 0,0 0-75 0 0,0 0-57 0 0,0 0-51 0 0,0 0-40 0 0,0 0-27 0 0,0 0-24 0 0,0 0-21 0 0,0 0-11 0 0,0 0-12 0 0,0 0-24 0 0,0 0-21 0 0,-11-15 563 0 0,-1 2-885 0 0,1-1 0 0 0,0-1 0 0 0,1 0 1 0 0,1 0-1 0 0,1-1 0 0 0,0 0 0 0 0,1-1 1 0 0,1 1-1 0 0,0-1 0 0 0,1-1 0 0 0,1 1 1 0 0,1-1-1 0 0,0 1 0 0 0,1-7-85 0 0,-5-14 51 0 0,-1-76-16 0 0,8 113-43 0 0,12 5-248 0 0,79 66 325 0 0,4 29-62 0 0,-95-99-2 0 0,0 0-1 0 0,0-1 1 0 0,0 1 0 0 0,0 0 0 0 0,0 0 0 0 0,0-1 0 0 0,0 1 0 0 0,0 0 0 0 0,0 0 0 0 0,0-1 0 0 0,0 1 0 0 0,1 0 0 0 0,-1 0 0 0 0,0-1 0 0 0,0 1 0 0 0,0 0 0 0 0,0 0 0 0 0,0 0 0 0 0,1-1 0 0 0,-1 1 0 0 0,0 0 0 0 0,0 0 0 0 0,0 0 0 0 0,1 0 0 0 0,-1-1 0 0 0,0 1 0 0 0,0 0 0 0 0,1 0 0 0 0,-1 0 0 0 0,0 0 0 0 0,0 0 0 0 0,1 0 0 0 0,-1 0 0 0 0,0 0 0 0 0,0 0 0 0 0,1 0 0 0 0,-1 0 0 0 0,0 0 0 0 0,1 0 0 0 0,-1 0 0 0 0,0 0 0 0 0,0 0 0 0 0,1 0 0 0 0,-1 0 0 0 0,0 0 0 0 0,0 0 0 0 0,1 0-5 0 0,-9-40-16 0 0,5 28 40 0 0,-4-30-22 0 0,1 0-1 0 0,3 0 0 0 0,1 0 1 0 0,3-40-2 0 0,0 79 13 0 0,-1 3-16 0 0,0 1 0 0 0,1-1 0 0 0,0 0 0 0 0,-1 1 0 0 0,1-1 0 0 0,-1 0 0 0 0,1 1 0 0 0,-1-1 0 0 0,1 0 0 0 0,-1 0 0 0 0,1 0 0 0 0,0 0 0 0 0,-1 0 0 0 0,1 0 0 0 0,-1 0 0 0 0,1 0 0 0 0,0 0 0 0 0,-1 0 0 0 0,1 0 0 0 0,-1 0 0 0 0,1 0 0 0 0,0 0-1 0 0,-1 0 1 0 0,1-1 0 0 0,-1 1 0 0 0,1 0 0 0 0,-1 0 0 0 0,1-1 0 0 0,-1 1 0 0 0,1 0 0 0 0,-1-1 0 0 0,1 1 0 0 0,-1-1 0 0 0,1 1 0 0 0,-1-1 0 0 0,0 1 0 0 0,1-1 0 0 0,-1 1 0 0 0,0-1 0 0 0,1 1 0 0 0,-1-1 0 0 0,0 1 0 0 0,0-1 0 0 0,1 1 0 0 0,-1-1 0 0 0,0 1 0 0 0,0-1 0 0 0,0 0 0 0 0,0 1 0 0 0,0-1-1 0 0,0 1 1 0 0,0-1 0 0 0,0 0 0 0 0,0 1 0 0 0,0-1 0 0 0,0 1 0 0 0,0-1 0 0 0,0 0 0 0 0,-1 0 3 0 0,96 128 107 0 0,-17-62-35 0 0,-40-49-23 0 0,-29-5-2995 0 0,-8 1-5632 0 0,-1-8-3399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394 420 1080 0 0,'0'0'1507'0'0,"0"0"-217"0"0,0 0-186 0 0,0 0 4 0 0,0 0 126 0 0,0 0 140 0 0,0 0 60 0 0,0 0-104 0 0,0 0-168 0 0,0 0-165 0 0,0 0-118 0 0,2-5-12 0 0,2-15 0 0 0,9-28 6616 0 0,-13 48-6871 0 0,0 11 2200 0 0,1 46-2558 0 0,4 248 501 0 0,-47-5-493 0 0,36-207-231 0 0,6-93-32 0 0,0 0 2 0 0,0 0-8 0 0,0 0 18 0 0,0 0 4 0 0,0 0-9 0 0,0 0-12 0 0,0 0-14 0 0,0 0-19 0 0,1-16-600 0 0,14-32-1892 0 0,-8 18-3220 0 0,-6 20 246 0 0,0-1-6303 0 0</inkml:trace>
  <inkml:trace contextRef="#ctx0" brushRef="#br0" timeOffset="393.948">1 266 3793 0 0,'0'0'2192'0'0,"0"0"-170"0"0,0 0-82 0 0,0 0 9 0 0,0 0 41 0 0,0 0-91 0 0,0 0-267 0 0,0 0-306 0 0,0 0-313 0 0,0 0-273 0 0,0 0-184 0 0,0 0-142 0 0,0 0-102 0 0,19-4 1295 0 0,213 6 2243 0 0,1 0-3066 0 0,-50 18-644 0 0,-169-16-300 0 0,7 1-1462 0 0,-4-3-4195 0 0,-10-2-983 0 0,-3 0-5128 0 0</inkml:trace>
  <inkml:trace contextRef="#ctx0" brushRef="#br0" timeOffset="1437.245">1107 666 904 0 0,'0'0'1586'0'0,"0"0"174"0"0,0 0 209 0 0,0 0 67 0 0,0 0-55 0 0,0 0-141 0 0,0 0-222 0 0,0 0-263 0 0,0 0-253 0 0,0 0-213 0 0,0 0-157 0 0,0 0-60 0 0,0 0-5 0 0,-4-6 10 0 0,-12-20-1 0 0,14 24-542 0 0,0 0 0 0 0,-1 1 0 0 0,1-1 0 0 0,0 1 0 0 0,-1-1 0 0 0,1 1 0 0 0,-1 0 0 0 0,1 0 0 0 0,-1 0 0 0 0,0 1 0 0 0,1-1 0 0 0,-1 0 0 0 0,0 1 0 0 0,1 0-1 0 0,-1 0 1 0 0,0 0 0 0 0,0 0 0 0 0,1 0 0 0 0,-1 0 0 0 0,0 1 0 0 0,1-1 0 0 0,-4 2-134 0 0,5-2 21 0 0,-10 3 73 0 0,0 1 1 0 0,1 1-1 0 0,-1 0 1 0 0,1 0 0 0 0,0 1-1 0 0,0 0 1 0 0,0 1-1 0 0,1 0 1 0 0,0 1 0 0 0,-4 5-95 0 0,-5 1 67 0 0,9-8-46 0 0,0 0 1 0 0,1 0-1 0 0,0 1 0 0 0,0 0 0 0 0,0 1 0 0 0,1 0 1 0 0,0 0-1 0 0,0 0 0 0 0,1 1 0 0 0,0 0 0 0 0,1 0 1 0 0,0 1-1 0 0,0-1 0 0 0,1 1 0 0 0,0 0 1 0 0,1 0-1 0 0,0 0 0 0 0,0 1 0 0 0,1-1 0 0 0,1 5-21 0 0,2-13 14 0 0,0 1 1 0 0,0-1-1 0 0,0 0 0 0 0,1 1 0 0 0,-1-1 0 0 0,1 0 0 0 0,-1 0 1 0 0,1 0-1 0 0,0 0 0 0 0,0 0 0 0 0,0-1 0 0 0,0 1 0 0 0,0-1 1 0 0,0 1-1 0 0,1-1 0 0 0,-1 0 0 0 0,1 1 0 0 0,-1-1 0 0 0,0-1 0 0 0,1 1 1 0 0,-1 0-1 0 0,1-1 0 0 0,0 1 0 0 0,-1-1 0 0 0,1 1 0 0 0,0-1 1 0 0,-1 0-1 0 0,1 0 0 0 0,-1-1 0 0 0,1 1 0 0 0,0 0 0 0 0,-1-1 1 0 0,1 0-1 0 0,1 0-14 0 0,6 1 85 0 0,8-4 19 0 0,0 0 0 0 0,0-1 0 0 0,-1 0 0 0 0,0-1 0 0 0,0-1-1 0 0,-1-1 1 0 0,0-1 0 0 0,0 0 0 0 0,-1-1 0 0 0,0 0 0 0 0,9-10-104 0 0,-23 20 3 0 0,30-22 42 0 0,104-89 98 0 0,-117 95-114 0 0,-18 15-58 0 0,0 1-5 0 0,0 13-139 0 0,1 128 129 0 0,1-138 46 0 0,1 1 1 0 0,0-1-1 0 0,-1 1 1 0 0,1-1-1 0 0,0 0 1 0 0,0 0-1 0 0,1 0 1 0 0,-1 0-1 0 0,1 0 1 0 0,-1-1-1 0 0,1 0 1 0 0,0 0-1 0 0,0 0 1 0 0,0 0-1 0 0,0 0 1 0 0,0-1-1 0 0,0 0 1 0 0,1 0-1 0 0,-1 0 1 0 0,0 0-1 0 0,1-1 1 0 0,-1 0-1 0 0,1 0 1 0 0,-1 0-1 0 0,0 0 1 0 0,1 0-1 0 0,-1-1 1 0 0,0 0-1 0 0,1 0 0 0 0,-1 0 1 0 0,0-1-1 0 0,0 1 1 0 0,0-1-1 0 0,0 0 1 0 0,0 0-1 0 0,2-2-2 0 0,15-8 30 0 0,-1 0 0 0 0,0-1 0 0 0,-1-1 0 0 0,-1-1 0 0 0,0 0 0 0 0,-1-1 0 0 0,-1-1 0 0 0,0-1 0 0 0,-1 0 0 0 0,-1-1 0 0 0,-1-1 0 0 0,-1 0 0 0 0,0-1 0 0 0,-2 0 0 0 0,0 0 0 0 0,-2-1 0 0 0,3-13-30 0 0,9-17 13 0 0,-3-1 1 0 0,-2-1-1 0 0,-2 0 1 0 0,-3-1-1 0 0,-2-1 1 0 0,-2 1-1 0 0,-3-4-13 0 0,-3 54 19 0 0,1 0-1 0 0,-1 1 1 0 0,0-1-1 0 0,-1 0 0 0 0,1 1 1 0 0,-1-1-1 0 0,0 0 0 0 0,0 1 1 0 0,-1-1-1 0 0,1 1 0 0 0,-1-1 1 0 0,0 1-1 0 0,0 0 0 0 0,0 0 1 0 0,-1 0-1 0 0,1 0 0 0 0,-1 0 1 0 0,0 0-1 0 0,0 1 1 0 0,-1-1-1 0 0,-2-1-18 0 0,3 5 2 0 0,0 1 0 0 0,1 0 0 0 0,-1 0 0 0 0,0 0 0 0 0,1 0 1 0 0,-1 1-1 0 0,1-1 0 0 0,-1 1 0 0 0,1-1 0 0 0,0 1 0 0 0,0 0 0 0 0,-1 0 0 0 0,1 0 0 0 0,1 0 1 0 0,-1 0-1 0 0,0 0 0 0 0,0 1 0 0 0,1-1 0 0 0,-1 1 0 0 0,1-1 0 0 0,0 1 0 0 0,0 0 0 0 0,0-1 1 0 0,0 1-3 0 0,-6 15 11 0 0,2 1 1 0 0,0-1 0 0 0,1 1 0 0 0,1-1 0 0 0,0 1-1 0 0,2 0 1 0 0,0 0 0 0 0,1 0 0 0 0,2 18-12 0 0,-1 12 50 0 0,42 289 418 0 0,-43-299-433 0 0,-1 0 0 0 0,-3 0 0 0 0,0-1 1 0 0,-3 1-1 0 0,-7 22-35 0 0,-10 74-3 0 0,33-170-153 0 0,24-94-4287 0 0,-16 88-1069 0 0,4 4-4928 0 0,-15 24 2545 0 0</inkml:trace>
  <inkml:trace contextRef="#ctx0" brushRef="#br0" timeOffset="2083.954">1976 451 5009 0 0,'0'0'3027'0'0,"0"0"-1070"0"0,0 0-481 0 0,0 0-28 0 0,0 0 77 0 0,0 0-16 0 0,0 0-146 0 0,0 0-197 0 0,0 0-211 0 0,0 0-192 0 0,0 0-137 0 0,0 0-81 0 0,-4 0 2494 0 0,-14 0-2350 0 0,-79 42-16 0 0,87-36-573 0 0,1 0 0 0 0,0 1 0 0 0,0 0 1 0 0,1 0-1 0 0,0 1 0 0 0,0 0 1 0 0,1 1-1 0 0,0 0 0 0 0,0 0 0 0 0,-4 8-100 0 0,1 47 833 0 0,35-47-155 0 0,4-9-77 0 0,-25-8-524 0 0,1 1 0 0 0,-1 0 0 0 0,0 0 0 0 0,0 1 1 0 0,0-1-1 0 0,1 1 0 0 0,-1 0 0 0 0,-1 0 0 0 0,1 0 0 0 0,0 0 1 0 0,0 1-1 0 0,-1-1 0 0 0,0 1 0 0 0,1 0 0 0 0,-1 0 1 0 0,0 1-1 0 0,0 0-77 0 0,23 26 174 0 0,-20-19-129 0 0,0 1-1 0 0,-1 0 0 0 0,-1 0 1 0 0,0 0-1 0 0,-1 0 0 0 0,0 1 0 0 0,-1-1 1 0 0,0 1-1 0 0,-1 0 0 0 0,0 7-44 0 0,7 38 139 0 0,-12-64-2537 0 0,-7 2-3930 0 0,7 3 908 0 0,0-3-7385 0 0</inkml:trace>
  <inkml:trace contextRef="#ctx0" brushRef="#br0" timeOffset="2598.928">2199 697 8874 0 0,'0'0'1279'0'0,"0"0"-503"0"0,0 0-145 0 0,0 0 209 0 0,0 0 250 0 0,0 0 128 0 0,0 0-24 0 0,0 0-111 0 0,0 0-116 0 0,0 0-112 0 0,0 0-90 0 0,0 0-82 0 0,0 0-36 0 0,21 12-7 0 0,66 34-19 0 0,-84-44-529 0 0,1 0 0 0 0,0 0 0 0 0,-1-1 0 0 0,1 1 0 0 0,0-1 0 0 0,0 0 0 0 0,-1 0 0 0 0,1-1 0 0 0,0 1 0 0 0,0-1 0 0 0,0 1 0 0 0,0-1 0 0 0,0-1 0 0 0,0 1 0 0 0,0 0 0 0 0,0-1 0 0 0,0 0 0 0 0,0 0 0 0 0,0 0 0 0 0,-1 0 0 0 0,1-1 0 0 0,0 0 0 0 0,2-1-92 0 0,6-2 292 0 0,-2 1-184 0 0,0 1 1 0 0,0-1-1 0 0,0-1 1 0 0,0 0-1 0 0,-1 0 1 0 0,0-1-1 0 0,0 0 1 0 0,0-1 0 0 0,-1 1-1 0 0,0-2 1 0 0,0 1-1 0 0,-1-1 1 0 0,0 0-1 0 0,0-1 1 0 0,-1 0-1 0 0,0 0 1 0 0,-1 0 0 0 0,0-1-1 0 0,0 1 1 0 0,-1-1-1 0 0,0-1 1 0 0,-1 1-1 0 0,0 0 1 0 0,0-1-1 0 0,-1-4-108 0 0,-2 13-2 0 0,0-1 0 0 0,-1 1-1 0 0,1-1 1 0 0,-1 1-1 0 0,0-1 1 0 0,0 1-1 0 0,0 0 1 0 0,0 0-1 0 0,0-1 1 0 0,0 1-1 0 0,-1 0 1 0 0,1 0-1 0 0,-1 0 1 0 0,1 0-1 0 0,-1 0 1 0 0,0 1-1 0 0,0-1 1 0 0,1 0-1 0 0,-1 1 1 0 0,-1 0-1 0 0,1-1 1 0 0,0 1-1 0 0,0 0 1 0 0,0 0-1 0 0,-1 0 1 0 0,1 0-1 0 0,0 0 1 0 0,-1 1-1 0 0,-1-1 3 0 0,-75-9-197 0 0,62 13 170 0 0,1 0 0 0 0,0 2 0 0 0,1-1 1 0 0,-1 2-1 0 0,1 0 0 0 0,0 1 0 0 0,0 0 0 0 0,1 1 0 0 0,0 1 0 0 0,0 0 0 0 0,1 1 0 0 0,-6 6 27 0 0,7-7 4 0 0,2 0 0 0 0,-1 0 0 0 0,1 1 0 0 0,1 0 0 0 0,0 1 0 0 0,0 0 0 0 0,1 0 0 0 0,0 1 0 0 0,1 0 0 0 0,1 0 0 0 0,0 1 0 0 0,0-1 0 0 0,1 2 0 0 0,1-1 0 0 0,0 0 0 0 0,1 1 0 0 0,0 0 0 0 0,1-1 0 0 0,1 1 0 0 0,0 7-4 0 0,3-13 42 0 0,1 0 0 0 0,0 0 0 0 0,0-1 0 0 0,1 1-1 0 0,0-1 1 0 0,0 0 0 0 0,0 0 0 0 0,1-1 0 0 0,0 1 0 0 0,0-1-1 0 0,1 0 1 0 0,0 0 0 0 0,0-1 0 0 0,0 0 0 0 0,1 0-1 0 0,0 0 1 0 0,0-1 0 0 0,0 0 0 0 0,0 0 0 0 0,1-1 0 0 0,-1 0-1 0 0,1 0 1 0 0,0-1 0 0 0,0 0 0 0 0,0 0 0 0 0,0-1-1 0 0,0 0 1 0 0,0 0 0 0 0,1-1 0 0 0,-1 0 0 0 0,7-1-42 0 0,-7 1 64 0 0,15 1 90 0 0,0-1 1 0 0,0-1-1 0 0,0-1 0 0 0,0-1 1 0 0,-1-1-1 0 0,1-1 0 0 0,-1-1 1 0 0,1-1-155 0 0,38-21-407 0 0,-57 20-1209 0 0,-5 5-8676 0 0,1 3-2584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37 162 14147 0 0,'0'0'1894'0'0,"0"0"-630"0"0,0 0-309 0 0,0 0-31 0 0,0 0-90 0 0,0 0-120 0 0,0 0-148 0 0,0 0-182 0 0,0 0-119 0 0,0 0-63 0 0,0 0-50 0 0,0 0-43 0 0,0 0-21 0 0,-6 22-21 0 0,-18 71-31 0 0,18-24 37 0 0,7-64-12 0 0,1-1 0 0 0,-1 0-1 0 0,1 1 1 0 0,0-1 0 0 0,1 0-1 0 0,-1 0 1 0 0,1-1 0 0 0,-1 1-1 0 0,1 0 1 0 0,0-1 0 0 0,1 0-1 0 0,-1 1 1 0 0,1-1 0 0 0,-1-1 0 0 0,1 1-1 0 0,0 0 1 0 0,0-1 0 0 0,0 0-1 0 0,0 0 1 0 0,0 0 0 0 0,1 0-1 0 0,-1-1 1 0 0,0 0 0 0 0,1 0 0 0 0,-1 0-1 0 0,1 0 1 0 0,0-1 0 0 0,-1 1-1 0 0,1-1 1 0 0,-1-1 0 0 0,1 1-1 0 0,0 0 1 0 0,-1-1 0 0 0,1 0-1 0 0,-1 0 1 0 0,1-1 0 0 0,-1 1 0 0 0,0-1-1 0 0,0 0 1 0 0,1 0 0 0 0,-1 0-1 0 0,0-1 1 0 0,-1 1 0 0 0,1-1-1 0 0,0 0 1 0 0,-1 0 0 0 0,0 0-1 0 0,1-1 1 0 0,1-2-61 0 0,1-4 69 0 0,0 0-1 0 0,-1-1 1 0 0,0 1-1 0 0,-1-1 1 0 0,0-1-1 0 0,0 1 1 0 0,-1 0-1 0 0,-1-1 1 0 0,0 0-1 0 0,0 1 1 0 0,-1-1-1 0 0,-1 0 1 0 0,0 0-1 0 0,-2-8-68 0 0,2 16-108 0 0,-1-1-1 0 0,1 1 1 0 0,-1 0-1 0 0,-1-1 1 0 0,1 1-1 0 0,0 0 1 0 0,-1 0 0 0 0,0 0-1 0 0,0 0 1 0 0,0 0-1 0 0,-1 1 1 0 0,1-1 0 0 0,-1 0-1 0 0,0 1 1 0 0,0 0-1 0 0,0 0 1 0 0,0 0-1 0 0,-1 0 1 0 0,1 0 0 0 0,-1 1-1 0 0,1-1 1 0 0,-1 1-1 0 0,0 0 1 0 0,0 0-1 0 0,0 1 1 0 0,0-1 0 0 0,-1 1-1 0 0,1 0 1 0 0,0 0-1 0 0,-3 0 109 0 0,-11 1-2310 0 0,6 0-2280 0 0,4 0-6223 0 0</inkml:trace>
  <inkml:trace contextRef="#ctx0" brushRef="#br0" timeOffset="486.007">386 320 3849 0 0,'0'0'2394'0'0,"0"0"-635"0"0,0 0 156 0 0,0 0 380 0 0,0 0 103 0 0,0 0-228 0 0,0 0-441 0 0,0 0-450 0 0,0 0-349 0 0,0 0-251 0 0,0 0-89 0 0,0 0-51 0 0,19-12-28 0 0,60-39 6 0 0,-75 49-441 0 0,-1 0 0 0 0,1-1-1 0 0,-1 1 1 0 0,1-1 0 0 0,-1 0-1 0 0,0 0 1 0 0,0 0-1 0 0,0 0 1 0 0,0 0 0 0 0,-1-1-1 0 0,1 1 1 0 0,-1-1 0 0 0,0 0-1 0 0,0 1 1 0 0,0-1 0 0 0,0-3-76 0 0,7-12 247 0 0,36-54 705 0 0,-44 72-956 0 0,-1 1 0 0 0,1 0 0 0 0,0-1 1 0 0,0 1-1 0 0,-1 0 0 0 0,1 0 0 0 0,0 0 0 0 0,-1 0 0 0 0,1 0 0 0 0,0 0 0 0 0,0 0 0 0 0,-1 0 0 0 0,1 0 0 0 0,0 0 1 0 0,-1 0-1 0 0,1 0 0 0 0,0 0 0 0 0,0 0 0 0 0,-1 1 0 0 0,1-1 0 0 0,0 0 0 0 0,-1 1 0 0 0,1-1 0 0 0,-1 0 0 0 0,1 1 1 0 0,0-1-1 0 0,-1 1 0 0 0,1-1 0 0 0,-1 1 0 0 0,1-1 0 0 0,-1 1 0 0 0,1-1 0 0 0,-1 1 0 0 0,1-1 0 0 0,-1 1 0 0 0,0 0 1 0 0,1-1-1 0 0,-1 1 0 0 0,0 0 0 0 0,0-1 0 0 0,0 1 0 0 0,1 0 0 0 0,-1 0 0 0 0,0-1 0 0 0,0 1 0 0 0,0 0 0 0 0,0-1 1 0 0,0 1-1 0 0,0 0 0 0 0,0 0 0 0 0,0 0 4 0 0,2 4 13 0 0,57 95 19 0 0,-52-92 86 0 0,1-1 1 0 0,1 1-1 0 0,0-2 1 0 0,0 1-1 0 0,0-1 1 0 0,1-1 0 0 0,-1 1-1 0 0,1-2 1 0 0,1 1-1 0 0,-1-1 1 0 0,0-1 0 0 0,1 0-1 0 0,0-1 1 0 0,0 0-1 0 0,0 0 1 0 0,0-1-1 0 0,0 0 1 0 0,0-1 0 0 0,0-1-1 0 0,0 0 1 0 0,0 0-1 0 0,0-1 1 0 0,0 0 0 0 0,0-1-1 0 0,7-3-118 0 0,-6 1 100 0 0,0-1 0 0 0,-1 0-1 0 0,0-1 1 0 0,0-1 0 0 0,-1 1-1 0 0,1-2 1 0 0,-2 1 0 0 0,1-1 0 0 0,-1-1-1 0 0,-1 0 1 0 0,1 0 0 0 0,-2-1-1 0 0,0 0 1 0 0,0 0 0 0 0,-1 0-1 0 0,0-1 1 0 0,3-10-100 0 0,-7 18-105 0 0,-1 1 0 0 0,1-1 1 0 0,-1 1-1 0 0,0-1 0 0 0,0 0 0 0 0,0 1 0 0 0,0-1 0 0 0,-1 0 0 0 0,0 0 1 0 0,0 1-1 0 0,0-1 0 0 0,0 0 0 0 0,0 0 0 0 0,-1 0 0 0 0,0 1 0 0 0,1-1 1 0 0,-2 0-1 0 0,1 1 0 0 0,0-1 0 0 0,-1 1 0 0 0,1-1 0 0 0,-1 1 0 0 0,0-1 0 0 0,0 1 1 0 0,0 0-1 0 0,-1 0 0 0 0,1 0 105 0 0,-3-1-838 0 0,-6-5-2804 0 0,4 4-2632 0 0,-3 0-6769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50 606 16900 0 0,'0'0'1368'0'0,"0"0"-548"0"0,0 0-113 0 0,0 0 166 0 0,0 0 101 0 0,0 0-27 0 0,0 0-178 0 0,0 0-254 0 0,0 0-214 0 0,0 0-134 0 0,0 0-65 0 0,0 0-54 0 0,0 0-23 0 0,-7 19-20 0 0,-23 55-54 0 0,23-55-48 0 0,6-13-2200 0 0,-3-5-4455 0 0,3-1-4477 0 0</inkml:trace>
  <inkml:trace contextRef="#ctx0" brushRef="#br0" timeOffset="167.732">25 213 14595 0 0,'0'0'3378'0'0,"0"0"-1515"0"0,0 0-692 0 0,0 0-133 0 0,0 0-21 0 0,0 0-55 0 0,0 0-157 0 0,0 0-195 0 0,0 0-223 0 0,0 0-210 0 0,0 0-165 0 0,0 0-132 0 0,-5-25-95 0 0,-14-71-77 0 0,20 96 272 0 0,-1 0 1 0 0,0 0-1 0 0,0 0 0 0 0,1 0 0 0 0,-1 0 0 0 0,0 0 1 0 0,1 0-1 0 0,-1 0 0 0 0,0 0 0 0 0,1 0 1 0 0,-1 0-1 0 0,0 0 0 0 0,1 0 0 0 0,-1 0 0 0 0,0 0 1 0 0,0 0-1 0 0,1 0 0 0 0,-1 0 0 0 0,0 0 0 0 0,1 0 1 0 0,-1-1-1 0 0,0 1 0 0 0,0 0 0 0 0,1 0 1 0 0,-1 0-1 0 0,0-1 0 0 0,0 1 0 0 0,1 0 0 0 0,-1 0 1 0 0,0 0-1 0 0,0-1 0 0 0,0 1 0 0 0,1 0 1 0 0,-1 0-1 0 0,0-1 0 0 0,0 1 0 0 0,0 0 0 0 0,0-1 1 0 0,0 1-1 0 0,0 0 0 0 0,0 0 0 0 0,0-1 1 0 0,1 1-1 0 0,-1 0 0 0 0,0-1 0 0 0,0 1 0 0 0,0 0 1 0 0,0-1-1 0 0,-1 1 0 0 0,1 0 0 0 0,0-1 0 0 0,0 1 1 0 0,0 0-1 0 0,0 0 0 0 0,0-1 0 0 0,0 1 1 0 0,0 0-1 0 0,0-1 0 0 0,-1 1 0 0 0,1 0 0 0 0,0 0 1 0 0,0-1 19 0 0,20 22-4398 0 0,-17-18-216 0 0,5 2-7183 0 0</inkml:trace>
  <inkml:trace contextRef="#ctx0" brushRef="#br0" timeOffset="613.829">351 1 11218 0 0,'0'0'2286'0'0,"0"0"-565"0"0,0 0-340 0 0,0 0-245 0 0,0 0-281 0 0,0 0-184 0 0,0 0-67 0 0,0 0-16 0 0,0 0 37 0 0,0 0 31 0 0,0 0-32 0 0,0 0-47 0 0,0 0-39 0 0,6 1-36 0 0,22 2-31 0 0,-14 29 1707 0 0,-14-25-1905 0 0,33 170 1291 0 0,-22-130-1458 0 0,-2 0-1 0 0,-1 0 1 0 0,-3 1-1 0 0,-2 5-105 0 0,-17 59 222 0 0,-15-4-134 0 0,26-103-36 0 0,1-5-4157 0 0,0-9 2642 0 0,-1-5-3629 0 0,2 6-2987 0 0,1 3-2434 0 0</inkml:trace>
  <inkml:trace contextRef="#ctx0" brushRef="#br0" timeOffset="866.118">164 375 11682 0 0,'0'0'2276'0'0,"0"0"-663"0"0,0 0-410 0 0,0 0-91 0 0,0 0-34 0 0,0 0-43 0 0,0 0-38 0 0,0 0-54 0 0,0 0-97 0 0,0 0-122 0 0,0 0-133 0 0,0 0-110 0 0,0 0-89 0 0,31 0-53 0 0,100 0-36 0 0,12 8 434 0 0,-52 5-168 0 0,-21-2-3431 0 0,-22-9-8053 0 0,-42-2-149 0 0</inkml:trace>
  <inkml:trace contextRef="#ctx0" brushRef="#br0" timeOffset="1182.389">931 421 8378 0 0,'0'0'2303'0'0,"0"0"-811"0"0,0 0-170 0 0,0 0 222 0 0,0 0 99 0 0,0 0-166 0 0,0 0-308 0 0,0 0-342 0 0,0 0-282 0 0,0 0-159 0 0,0 0-86 0 0,0 0-36 0 0,0 0-53 0 0,1 35-49 0 0,6 107-34 0 0,-4-53 130 0 0,-1-55-728 0 0,-11-34-7799 0 0,9 0 6181 0 0,-3 0-9038 0 0</inkml:trace>
  <inkml:trace contextRef="#ctx0" brushRef="#br0" timeOffset="1419.471">896 109 14363 0 0,'0'0'1808'0'0,"0"0"-727"0"0,0 0-401 0 0,0 0-176 0 0,0 0-152 0 0,0 0-160 0 0,0 0-80 0 0,0 0-120 0 0,0 0-96 0 0,0 0-88 0 0,0 0-160 0 0,0 0-312 0 0,0 0-1513 0 0,-31 65-9481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2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107 212 0 0 0,'0'0'711'0'0,"0"0"864"0"0,0 0 543 0 0,0 0 333 0 0,0 0 16 0 0,0 0-215 0 0,0 0-318 0 0,0 0-385 0 0,0 0-313 0 0,0 0-243 0 0,0 0-210 0 0,-2-4-152 0 0,-3-11-135 0 0,4 11-101 0 0,-6 74 1312 0 0,5 80-476 0 0,5-108-971 0 0,-3 0 1 0 0,-1 0-1 0 0,-2 0 0 0 0,-3 0 0 0 0,0-1 0 0 0,-3 0 1 0 0,-12 36-261 0 0,20-74 89 0 0,0 1 1 0 0,0-1 0 0 0,0 0-1 0 0,-1 0 1 0 0,1 0 0 0 0,-1 0 0 0 0,0 0-1 0 0,1-1 1 0 0,-1 1 0 0 0,-1 0-1 0 0,1-1 1 0 0,0 1 0 0 0,-1-1 0 0 0,1 0-1 0 0,-1 0 1 0 0,1 0 0 0 0,-1 0 0 0 0,-2 1-90 0 0,-2-48 633 0 0,11 11-622 0 0,2-1-1 0 0,1 1 1 0 0,2 0-1 0 0,1 1 1 0 0,1 0-1 0 0,3 1 1 0 0,0 0-1 0 0,2 1 1 0 0,1 0-1 0 0,11-12-10 0 0,-10 9-1 0 0,2 2 0 0 0,1 0-1 0 0,2 1 1 0 0,1 1 0 0 0,1 2-1 0 0,2 0 1 0 0,0 2 0 0 0,2 1-1 0 0,1 1 1 0 0,1 1 0 0 0,1 2-1 0 0,1 1 1 0 0,32-14 1 0 0,-64 34 0 0 0,7-4 2 0 0,1 0 0 0 0,-1 1 0 0 0,1 0 0 0 0,0 0 0 0 0,0 1 0 0 0,0 0 0 0 0,0 1 0 0 0,0 0 0 0 0,0 0 0 0 0,1 1-1 0 0,-1 0 1 0 0,0 1 0 0 0,1 0-2 0 0,-6 3 6 0 0,1-1-1 0 0,-1 1 1 0 0,0 0-1 0 0,0 0 1 0 0,-1 0 0 0 0,1 0-1 0 0,-1 1 1 0 0,0-1-1 0 0,0 1 1 0 0,0 0-1 0 0,-1 0 1 0 0,1 0-1 0 0,-1 0 1 0 0,-1 1-1 0 0,1-1 1 0 0,-1 0-1 0 0,0 1 1 0 0,0-1-1 0 0,0 1 1 0 0,-1 0-1 0 0,0 5-5 0 0,0 2 34 0 0,0 1-1 0 0,0 0 1 0 0,-1-1-1 0 0,-1 1 0 0 0,-1 0 1 0 0,0-1-1 0 0,0 0 1 0 0,-2 0-1 0 0,1 0 1 0 0,-2 0-1 0 0,1-1 0 0 0,-2 0 1 0 0,0 0-1 0 0,0 0 1 0 0,-1-1-1 0 0,0 0 0 0 0,-1-1 1 0 0,-1 0-1 0 0,-6 6-33 0 0,2-4-9 0 0,0-2-1 0 0,0 0 0 0 0,-1-1 1 0 0,0 0-1 0 0,-1-1 1 0 0,0-1-1 0 0,0 0 1 0 0,-1-1-1 0 0,1-1 0 0 0,-1-1 1 0 0,0 0-1 0 0,-1-1 1 0 0,1-1-1 0 0,0-1 1 0 0,-1 0-1 0 0,1-1 1 0 0,-11-2 9 0 0,25 2-84 0 0,0 0 1 0 0,0 1-1 0 0,0-2 1 0 0,0 1-1 0 0,0 0 1 0 0,0-1 0 0 0,0 1-1 0 0,1-1 1 0 0,-1 0-1 0 0,0 0 1 0 0,0 0-1 0 0,1 0 1 0 0,-1-1 0 0 0,0 1-1 0 0,1-1 1 0 0,-1 1-1 0 0,1-1 1 0 0,0 0 0 0 0,0 0-1 0 0,0 0 1 0 0,0 0-1 0 0,0 0 1 0 0,0-1-1 0 0,0 1 1 0 0,1-1 0 0 0,-1 1-1 0 0,1-1 1 0 0,-1 1-1 0 0,1-1 1 0 0,0 0 0 0 0,0 0-1 0 0,1 0 1 0 0,-1 1-1 0 0,0-1 1 0 0,1 0-1 0 0,0 0 1 0 0,0 0 0 0 0,0 0-1 0 0,0 0 1 0 0,0 0-1 0 0,0 0 1 0 0,1 0-1 0 0,-1 0 1 0 0,1 1 0 0 0,0-1-1 0 0,0 0 1 0 0,0 0-1 0 0,0 1 1 0 0,1-1 83 0 0,25-31-3190 0 0,-7 15-3195 0 0,-10 10-4756 0 0</inkml:trace>
  <inkml:trace contextRef="#ctx0" brushRef="#br0" timeOffset="365.394">1112 66 8506 0 0,'0'0'2935'0'0,"0"0"-942"0"0,0 0-508 0 0,0 0-74 0 0,0 0-93 0 0,0 0-161 0 0,0 0-182 0 0,0 0-183 0 0,0 0-139 0 0,0 0-92 0 0,0 0-97 0 0,0 0-74 0 0,0 0-77 0 0,-30 34-68 0 0,-93 106-42 0 0,84-74 68 0 0,39-56-207 0 0,-1-6-39 0 0,0-1 1 0 0,1 0 0 0 0,-1 1-1 0 0,1-1 1 0 0,-1 1-1 0 0,1-1 1 0 0,0 1 0 0 0,0-1-1 0 0,1 1 1 0 0,-1-1-1 0 0,1 1 1 0 0,0-1 0 0 0,0 1-1 0 0,0-1 1 0 0,0 0-1 0 0,0 0 1 0 0,1 1 0 0 0,-1-1-1 0 0,1 0 1 0 0,0 0-1 0 0,0 0 1 0 0,0-1 0 0 0,1 1-1 0 0,-1 0 1 0 0,0-1-1 0 0,1 0 1 0 0,0 1-1 0 0,0-1 1 0 0,-1 0 0 0 0,1 0-1 0 0,0-1 1 0 0,1 1-1 0 0,-1-1 1 0 0,0 1 0 0 0,0-1-1 0 0,4 1-25 0 0,6-1 101 0 0,1 0-1 0 0,-1-1 0 0 0,1-1 1 0 0,-1 0-1 0 0,1-1 1 0 0,-1 0-1 0 0,0-1 0 0 0,0 0 1 0 0,0-1-1 0 0,0-1 0 0 0,0 0 1 0 0,-1 0-1 0 0,0-2 0 0 0,0 1 1 0 0,-1-1-1 0 0,0-1 1 0 0,0 0-1 0 0,-1-1 0 0 0,6-6-100 0 0,-9 10 42 0 0,-1 0 0 0 0,0-1-1 0 0,0 1 1 0 0,-1-1 0 0 0,1 0-1 0 0,-1-1 1 0 0,-1 0 0 0 0,1 1-1 0 0,-1-1 1 0 0,0-1-1 0 0,-1 1 1 0 0,0 0 0 0 0,0-1-1 0 0,-1 0 1 0 0,1 0 0 0 0,-2 0-1 0 0,1 0 1 0 0,-1 0 0 0 0,0 0-1 0 0,-1 0 1 0 0,0 0 0 0 0,0-2-42 0 0,-1 6-4 0 0,1 0 0 0 0,-1 0 1 0 0,0 0-1 0 0,0 1 1 0 0,0-1-1 0 0,0 0 1 0 0,-1 1-1 0 0,0-1 0 0 0,1 1 1 0 0,-1 0-1 0 0,0-1 1 0 0,-1 1-1 0 0,1 0 1 0 0,-1 0-1 0 0,1 0 1 0 0,-1 1-1 0 0,0-1 0 0 0,0 1 1 0 0,0-1-1 0 0,0 1 1 0 0,0 0-1 0 0,-1 0 1 0 0,1 0-1 0 0,-1 1 0 0 0,1-1 1 0 0,-1 1-1 0 0,-3-1 4 0 0,-105-11-877 0 0,21 36-976 0 0,64-8-1275 0 0,3 4-3723 0 0,16-11-4743 0 0</inkml:trace>
  <inkml:trace contextRef="#ctx0" brushRef="#br0" timeOffset="897.701">1683 23 8234 0 0,'0'0'1783'0'0,"0"0"-675"0"0,0 0-192 0 0,0 0 387 0 0,0 0 383 0 0,0 0 112 0 0,0 0-178 0 0,0 0-365 0 0,0 0-343 0 0,0 0-193 0 0,0 0-111 0 0,0 0-119 0 0,0 0-87 0 0,-3 0-70 0 0,-4 0-211 0 0,1 1 1 0 0,-1 0-1 0 0,1 1 0 0 0,0-1 1 0 0,-1 1-1 0 0,1 0 0 0 0,0 1 1 0 0,0 0-1 0 0,1 0 1 0 0,-1 0-1 0 0,0 0 0 0 0,1 1 1 0 0,-3 2-122 0 0,-20 11 357 0 0,-62 36 739 0 0,90-51-1090 0 0,1-1-1 0 0,-1-1 1 0 0,1 1 0 0 0,-1 0-1 0 0,1 0 1 0 0,-1 0-1 0 0,1 0 1 0 0,0 0-1 0 0,-1 0 1 0 0,1-1-1 0 0,0 1 1 0 0,0 0 0 0 0,-1 0-1 0 0,1-1 1 0 0,0 1-1 0 0,0-1 1 0 0,0 1-1 0 0,0-1 1 0 0,0 1-1 0 0,0-1 1 0 0,0 0 0 0 0,0 1-1 0 0,0-1 1 0 0,0 0-1 0 0,0 0 1 0 0,0 0-1 0 0,0 0 1 0 0,0 0 0 0 0,0 0-1 0 0,1 0 1 0 0,-1 0-1 0 0,0 0 1 0 0,0 0-1 0 0,0 0 1 0 0,1-1-6 0 0,3 2 41 0 0,23 2 130 0 0,-23-4-158 0 0,-1 1-1 0 0,1 0 0 0 0,0 0 0 0 0,0 1 1 0 0,0-1-1 0 0,-1 1 0 0 0,1 0 1 0 0,0 1-1 0 0,-1-1 0 0 0,1 1 0 0 0,-1 0 1 0 0,0 0-1 0 0,1 0 0 0 0,-1 0 0 0 0,0 1 1 0 0,0 0-1 0 0,0 0 0 0 0,-1 0 0 0 0,1 0 1 0 0,-1 0-1 0 0,1 1 0 0 0,-1 0 0 0 0,-1-1 1 0 0,2 2-13 0 0,-3-1 41 0 0,0 0-1 0 0,0 0 1 0 0,-1 0 0 0 0,1 0 0 0 0,-1 0 0 0 0,0 0 0 0 0,0 0 0 0 0,0 0-1 0 0,-1 0 1 0 0,1 0 0 0 0,-1 0 0 0 0,0-1 0 0 0,0 1 0 0 0,0 0-1 0 0,-1 0 1 0 0,1-1 0 0 0,-1 1 0 0 0,0 0 0 0 0,-1 0-41 0 0,-3 5 43 0 0,-1 0 0 0 0,-1-1 0 0 0,1 1 0 0 0,-1-2 0 0 0,-1 1 1 0 0,1-1-1 0 0,-1 0 0 0 0,-1-1 0 0 0,1 0 0 0 0,-1 0 0 0 0,0-1 0 0 0,0-1 0 0 0,-1 1 0 0 0,1-2 0 0 0,-1 1 1 0 0,0-2-1 0 0,0 1 0 0 0,0-2 0 0 0,0 1 0 0 0,0-1 0 0 0,0-1 0 0 0,-6 0-43 0 0,15 0-62 0 0,1 0 0 0 0,0 0 0 0 0,0 1-1 0 0,0-1 1 0 0,0 0 0 0 0,0 0 0 0 0,-1 0 0 0 0,1 0-1 0 0,0 0 1 0 0,0 0 0 0 0,0-1 0 0 0,0 1 0 0 0,0 0-1 0 0,0-1 1 0 0,0 1 0 0 0,0 0 0 0 0,0-1 0 0 0,0 1-1 0 0,0-1 1 0 0,0 0 0 0 0,0 1 0 0 0,0-1 0 0 0,0 0-1 0 0,0 0 1 0 0,0 1 0 0 0,0-1 0 0 0,1 0 0 0 0,-1 0-1 0 0,0 0 1 0 0,1 0 0 0 0,-1 0 0 0 0,1 0 0 0 0,-1 0-1 0 0,1 0 1 0 0,0 0 0 0 0,-1 0 0 0 0,1 0 0 0 0,0 0-1 0 0,-1-1 1 0 0,1 1 0 0 0,0 0 0 0 0,0 0 0 0 0,0 0-1 0 0,0 0 1 0 0,0 0 0 0 0,1-1 0 0 0,-1 1 0 0 0,0 0-1 0 0,0 0 1 0 0,1 0 0 0 0,-1 0 0 0 0,1 0 0 0 0,-1 0-1 0 0,1 0 1 0 0,-1 0 0 0 0,1 0 0 0 0,0 0 0 0 0,0-1 62 0 0,17-11-3238 0 0,-4 5-3675 0 0,-12 6 4465 0 0,6-2-8880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524 519 0 0 0,'0'0'543'0'0,"0"0"650"0"0,0 0 397 0 0,0 0 284 0 0,0 0 128 0 0,0 0-65 0 0,0 0-134 0 0,0 0-158 0 0,0 0-158 0 0,0 0-194 0 0,0 0-204 0 0,-28-9-179 0 0,-90-27-161 0 0,51 29 488 0 0,55 11-1022 0 0,1 1 0 0 0,0 0 0 0 0,0 1 0 0 0,0 0-1 0 0,1 1 1 0 0,0 0 0 0 0,0 0 0 0 0,0 1 0 0 0,-7 9-215 0 0,-4 2 95 0 0,0 1 1 0 0,1 1-1 0 0,2 0 1 0 0,0 2-1 0 0,1 0 1 0 0,1 1-1 0 0,1 1 1 0 0,2 0-1 0 0,0 1 1 0 0,-1 8-96 0 0,3 37 112 0 0,10-69-103 0 0,1 0-1 0 0,0 0 0 0 0,1 0 0 0 0,-1 0 0 0 0,0 0 1 0 0,0 0-1 0 0,1 0 0 0 0,-1-1 0 0 0,1 1 0 0 0,0 0 0 0 0,-1 0 1 0 0,1 0-1 0 0,0-1 0 0 0,0 1 0 0 0,0 0 0 0 0,0-1 0 0 0,0 1 1 0 0,1-1-1 0 0,-1 0 0 0 0,0 1 0 0 0,1-1 0 0 0,-1 0 1 0 0,1 0-1 0 0,-1 1 0 0 0,1-1 0 0 0,0 0 0 0 0,-1-1 0 0 0,1 1 1 0 0,0 0-1 0 0,0 0 0 0 0,0-1 0 0 0,0 1 0 0 0,-1-1 0 0 0,3 0-8 0 0,13-2 90 0 0,0 0 0 0 0,0-2 0 0 0,-1 0 0 0 0,1-1 0 0 0,-1-1 0 0 0,0 0 0 0 0,0-1 0 0 0,-1-1 0 0 0,0 0-1 0 0,0-2 1 0 0,-1 1 0 0 0,-1-2 0 0 0,1 1 0 0 0,-1-2 0 0 0,-1 0 0 0 0,0 0 0 0 0,-1-1 0 0 0,4-8-90 0 0,7-1 46 0 0,7-7-16 0 0,-2-2 1 0 0,-1 0-1 0 0,-1-2 1 0 0,-2-1-1 0 0,-1-1 1 0 0,5-13-31 0 0,-19 20 36 0 0,-8 27 4 0 0,0 1-7 0 0,0 0-18 0 0,-1 6-130 0 0,-30 71-136 0 0,26-58 249 0 0,1 1-1 0 0,0 0 1 0 0,2 0-1 0 0,0 1 1 0 0,1-1 0 0 0,1 0-1 0 0,1 0 1 0 0,1 1-1 0 0,1-1 1 0 0,3 10 2 0 0,-4-22 2 0 0,0 0 0 0 0,0 1 0 0 0,1-1 0 0 0,0 0 0 0 0,1-1 0 0 0,0 1 0 0 0,0-1 0 0 0,0 1 0 0 0,1-1 0 0 0,0 0-1 0 0,1-1 1 0 0,-1 1 0 0 0,1-1 0 0 0,1 0 0 0 0,-1-1 0 0 0,1 0 0 0 0,0 0 0 0 0,0 0 0 0 0,0 0 0 0 0,1-1 0 0 0,0-1 0 0 0,-1 1 0 0 0,1-1 0 0 0,1-1 0 0 0,-1 1 0 0 0,2-1-2 0 0,2 0 22 0 0,1-1-1 0 0,0 0 1 0 0,0-1 0 0 0,0 0 0 0 0,0-1-1 0 0,0 0 1 0 0,-1-1 0 0 0,1-1-1 0 0,-1 0 1 0 0,1 0 0 0 0,-1-1 0 0 0,0-1-1 0 0,0 0 1 0 0,0-1 0 0 0,-1 0 0 0 0,11-8-22 0 0,6-6 89 0 0,-1-1 0 0 0,-1-2 1 0 0,-1 0-1 0 0,-1-2 1 0 0,17-22-90 0 0,-16 17 22 0 0,-2-1 1 0 0,-1-1-1 0 0,-1-1 1 0 0,-2-1-1 0 0,-1-1 1 0 0,-2 0-1 0 0,-2-1 1 0 0,-1-1-1 0 0,-1 0 0 0 0,-2-1 1 0 0,-2 0-1 0 0,-2 0 1 0 0,-1-1-1 0 0,-1-37-22 0 0,-4 66-21 0 0,0 0-1 0 0,-2 0 1 0 0,1 0-1 0 0,-1 0 1 0 0,0 0-1 0 0,-1 0 1 0 0,0 0-1 0 0,-1 1 1 0 0,0 0-1 0 0,-3-6 22 0 0,5 12-13 0 0,0 0 1 0 0,1 0-1 0 0,-1 0 0 0 0,0 1 0 0 0,-1-1 0 0 0,1 0 0 0 0,0 1 0 0 0,-1 0 0 0 0,1-1 0 0 0,-1 1 0 0 0,0 0 0 0 0,0 0 0 0 0,0 1 0 0 0,0-1 0 0 0,0 1 0 0 0,0-1 0 0 0,0 1 0 0 0,0 0 0 0 0,-1 0 0 0 0,1 0 0 0 0,0 1 0 0 0,-1-1 1 0 0,1 1-1 0 0,-1 0 0 0 0,1 0 0 0 0,0 0 0 0 0,-1 0 0 0 0,1 1 0 0 0,-1-1 0 0 0,1 1 0 0 0,0 0 0 0 0,-3 1 13 0 0,-4 3-17 0 0,1 0 1 0 0,-1 1-1 0 0,1 1 1 0 0,0-1-1 0 0,1 1 0 0 0,0 1 1 0 0,0 0-1 0 0,0 0 0 0 0,1 0 1 0 0,0 1-1 0 0,-2 4 17 0 0,-1 3 10 0 0,0 1-1 0 0,1 0 0 0 0,0 0 1 0 0,1 1-1 0 0,2 0 0 0 0,-1 0 1 0 0,2 1-1 0 0,1 0 0 0 0,0 0 1 0 0,1 0-1 0 0,1 0 0 0 0,1 0 1 0 0,1 1-1 0 0,0-1 0 0 0,2 0 1 0 0,1 8-10 0 0,2-5 51 0 0,2 0 0 0 0,1 0 0 0 0,0-1 1 0 0,1 0-1 0 0,2 0 0 0 0,0-1 0 0 0,1-1 1 0 0,1 0-1 0 0,1 0 0 0 0,0-1 0 0 0,6 4-51 0 0,-15-16 17 0 0,55 61 132 0 0,-6-14-58 0 0,-52-52-188 0 0,-1-1 0 0 0,1 1 1 0 0,-1-1-1 0 0,1 0 0 0 0,0 0 0 0 0,-1 0 1 0 0,1 0-1 0 0,-1 0 0 0 0,1 0 0 0 0,-1 0 1 0 0,1-1-1 0 0,0 1 0 0 0,-1 0 0 0 0,1-1 1 0 0,-1 0-1 0 0,1 1 0 0 0,-1-1 1 0 0,0 0-1 0 0,1 1 0 0 0,-1-1 0 0 0,0 0 1 0 0,1 0-1 0 0,-1 0 0 0 0,0 0 0 0 0,0-1 1 0 0,0 1-1 0 0,0 0 0 0 0,1-1 97 0 0,25-23-3047 0 0,-3 4-5871 0 0,-15 13-1939 0 0</inkml:trace>
  <inkml:trace contextRef="#ctx0" brushRef="#br0" timeOffset="338.03">1491 489 6289 0 0,'0'0'1854'0'0,"0"0"-260"0"0,0 0-14 0 0,0 0 116 0 0,0 0 27 0 0,0 0-75 0 0,0 0-198 0 0,0 0-240 0 0,0 0-238 0 0,0 0-217 0 0,-20 34-197 0 0,-63 109-165 0 0,58-71-4 0 0,26-60-310 0 0,-1-7-44 0 0,0 0 1 0 0,0-1-1 0 0,0 1 0 0 0,0 0 0 0 0,1 0 0 0 0,0 0 1 0 0,0-1-1 0 0,0 1 0 0 0,0 0 0 0 0,1-1 0 0 0,0 1 1 0 0,0-1-1 0 0,0 0 0 0 0,1 0 0 0 0,-1 1 1 0 0,1-2-1 0 0,0 1 0 0 0,0 0 0 0 0,0 0 0 0 0,1-1 1 0 0,-1 0-1 0 0,1 0 0 0 0,0 0 0 0 0,0 0 1 0 0,0 0-1 0 0,0-1 0 0 0,1 1-35 0 0,3 0 92 0 0,0-1 0 0 0,0 1 0 0 0,0-1 1 0 0,1-1-1 0 0,-1 1 0 0 0,1-1 0 0 0,-1-1 0 0 0,1 0 0 0 0,-1 0 0 0 0,1 0 1 0 0,-1-1-1 0 0,0-1 0 0 0,1 1 0 0 0,-1-1 0 0 0,0-1 0 0 0,0 0 0 0 0,0 0 1 0 0,0 0-1 0 0,0-1 0 0 0,-1 0 0 0 0,4-3-92 0 0,7-4 142 0 0,0-2 1 0 0,0 0-1 0 0,-1-1 0 0 0,-1 0 1 0 0,0-2-1 0 0,-1 0 0 0 0,10-15-142 0 0,-17 20 54 0 0,0 0 0 0 0,0-1-1 0 0,-1 0 1 0 0,-1 0 0 0 0,0-1 0 0 0,-1 0-1 0 0,0 0 1 0 0,-1 0 0 0 0,0 0 0 0 0,-1-1-1 0 0,-1 1 1 0 0,0-1 0 0 0,0 0 0 0 0,-2 0-1 0 0,0 0 1 0 0,0 0 0 0 0,-3-12-54 0 0,1 21-48 0 0,1 0 0 0 0,-1-1-1 0 0,0 1 1 0 0,-1 0 0 0 0,1 0 0 0 0,-1 0 0 0 0,0 1 0 0 0,0-1 0 0 0,-1 1 0 0 0,1-1-1 0 0,-1 1 1 0 0,0 0 0 0 0,0 0 0 0 0,-1 1 0 0 0,1-1 0 0 0,-1 1 0 0 0,1 0 0 0 0,-1 0-1 0 0,0 1 1 0 0,0-1 0 0 0,0 1 0 0 0,-1 0 0 0 0,1 1 0 0 0,0-1 0 0 0,-1 1 0 0 0,1 0-1 0 0,-1 0 1 0 0,0 1 0 0 0,1 0 0 0 0,-1 0 0 0 0,1 0 0 0 0,-1 0 0 0 0,1 1 0 0 0,-1 0 0 0 0,1 0-1 0 0,-1 1 1 0 0,1-1 0 0 0,0 1 0 0 0,-1 0 0 0 0,1 1 0 0 0,0-1 0 0 0,1 1 0 0 0,-1 0-1 0 0,0 0 1 0 0,1 1 0 0 0,0-1 0 0 0,-1 1 0 0 0,1 1 48 0 0,-47 62-2673 0 0,27-16-6137 0 0,18-35-2431 0 0</inkml:trace>
  <inkml:trace contextRef="#ctx0" brushRef="#br0" timeOffset="851.706">1934 735 8834 0 0,'0'0'1911'0'0,"0"0"-619"0"0,0 0-126 0 0,0 0 215 0 0,0 0 170 0 0,0 0 22 0 0,0 0-144 0 0,0 0-279 0 0,0 0-311 0 0,0 0-267 0 0,0 0-163 0 0,0 0-61 0 0,0 0 19 0 0,-1 3 75 0 0,78-80 1595 0 0,-49 44-1781 0 0,-5 9-131 0 0,-2-2 0 0 0,-1 0 0 0 0,-2-1 0 0 0,0 0 0 0 0,10-24-125 0 0,-10 3 146 0 0,-13 30-140 0 0,-11 26-356 0 0,1 5 339 0 0,0-1 0 0 0,0 1 1 0 0,2 1-1 0 0,-1-1 0 0 0,2 0 0 0 0,0 1 0 0 0,0 0 0 0 0,1-1 0 0 0,1 1 0 0 0,1 0 0 0 0,0 0 1 0 0,2 9 10 0 0,-1-15 9 0 0,1 0 0 0 0,0 1 1 0 0,1-2-1 0 0,0 1 1 0 0,1 0-1 0 0,-1-1 1 0 0,1 1-1 0 0,1-1 1 0 0,-1-1-1 0 0,1 1 1 0 0,0-1-1 0 0,1 0 0 0 0,0 0 1 0 0,0-1-1 0 0,0 0 1 0 0,0 0-1 0 0,1-1 1 0 0,0 0-1 0 0,0 0 1 0 0,0-1-1 0 0,0 1 1 0 0,7 0-10 0 0,-8-3 76 0 0,-1 0 1 0 0,1 0-1 0 0,0-1 1 0 0,-1 0-1 0 0,1 0 0 0 0,0-1 1 0 0,-1 1-1 0 0,1-2 1 0 0,-1 1-1 0 0,1-1 1 0 0,-1 0-1 0 0,0 0 1 0 0,1 0-1 0 0,-1-1 1 0 0,0 0-1 0 0,-1-1 1 0 0,1 1-1 0 0,0-1 1 0 0,-1 0-1 0 0,0 0 1 0 0,0-1-1 0 0,0 1 1 0 0,-1-1-1 0 0,1 0 1 0 0,-1-1-1 0 0,0 1 1 0 0,1-3-77 0 0,2-4 84 0 0,1-1 1 0 0,-2 0 0 0 0,0 0 0 0 0,0 0-1 0 0,-1-1 1 0 0,-1 0 0 0 0,0 0 0 0 0,-1 0-1 0 0,-1-1 1 0 0,0 1 0 0 0,-1-1 0 0 0,0-2-85 0 0,-1 10-240 0 0,-2-39 690 0 0,2 45-517 0 0,0 0 1 0 0,0 1-1 0 0,0-1 1 0 0,0 0 0 0 0,0 1-1 0 0,0-1 1 0 0,-1 0-1 0 0,1 1 1 0 0,0-1 0 0 0,0 1-1 0 0,0-1 1 0 0,-1 0-1 0 0,1 1 1 0 0,0-1 0 0 0,-1 1-1 0 0,1-1 1 0 0,-1 0-1 0 0,1 1 1 0 0,-1-1 0 0 0,1 1-1 0 0,-1-1 1 0 0,1 1-1 0 0,-1 0 1 0 0,1-1 0 0 0,-1 1-1 0 0,1 0 1 0 0,-1-1-1 0 0,0 1 1 0 0,1 0 0 0 0,-1 0-1 0 0,0-1 1 0 0,1 1-1 0 0,-1 0 1 0 0,0 0-1 0 0,1 0 1 0 0,-1 0 0 0 0,0 0-1 0 0,1 0 1 0 0,-1 0-1 0 0,0 0 1 0 0,1 0 0 0 0,-1 0-1 0 0,0 0 1 0 0,1 0-1 0 0,-1 1 1 0 0,0-1 0 0 0,1 0-1 0 0,-1 1 1 0 0,1-1-1 0 0,-1 0 1 0 0,0 1 0 0 0,1-1-1 0 0,-1 0 1 0 0,1 1-1 0 0,-1 0 68 0 0,-8 20-5689 0 0,7-14 1351 0 0,0 2-7379 0 0</inkml:trace>
  <inkml:trace contextRef="#ctx0" brushRef="#br0" timeOffset="1537.178">2975 408 12099 0 0,'0'0'2324'0'0,"0"0"-625"0"0,0 0-276 0 0,0 0-25 0 0,0 0-61 0 0,0 0-88 0 0,0 0-158 0 0,0 0-186 0 0,0 0-143 0 0,0 0-90 0 0,0 0-68 0 0,0 0-124 0 0,0 0-84 0 0,2-23-88 0 0,5-67-89 0 0,-7 89-213 0 0,1 0 0 0 0,-1 0 1 0 0,0 1-1 0 0,1-1 0 0 0,-1 0 0 0 0,0 0 1 0 0,0 0-1 0 0,1 0 0 0 0,-1 1 0 0 0,0-1 1 0 0,0 0-1 0 0,0 0 0 0 0,0 0 1 0 0,0 0-1 0 0,-1 0 0 0 0,1 1 0 0 0,0-1 1 0 0,0 0-1 0 0,0 0 0 0 0,-1 0 0 0 0,1 1 1 0 0,0-1-1 0 0,-1 0 0 0 0,1 0 1 0 0,-1 1-1 0 0,1-1 0 0 0,-1 0 0 0 0,1 1 1 0 0,-1-1-1 0 0,0 0 0 0 0,1 1 1 0 0,-1-1-1 0 0,0 1 0 0 0,1-1 0 0 0,-1 1 1 0 0,0-1-1 0 0,0 1 0 0 0,1 0 0 0 0,-1-1 1 0 0,0 1-1 0 0,0 0 0 0 0,0 0 1 0 0,1 0-1 0 0,-1-1 0 0 0,0 1 0 0 0,0 0 1 0 0,0 0-1 0 0,0 0-6 0 0,-4 0 43 0 0,-4-1-31 0 0,-1-1 0 0 0,0 2 1 0 0,1-1-1 0 0,-1 1 0 0 0,0 1 0 0 0,1 0 0 0 0,-1 0 1 0 0,0 1-1 0 0,1 0 0 0 0,0 1 0 0 0,-1 0 1 0 0,1 0-1 0 0,0 1 0 0 0,1 0 0 0 0,-1 1 1 0 0,1 0-1 0 0,0 0 0 0 0,0 1 0 0 0,0 0 0 0 0,1 0 1 0 0,0 1-1 0 0,0 0 0 0 0,0 0 0 0 0,1 1 1 0 0,1-1-1 0 0,-1 1 0 0 0,1 1 0 0 0,0-1 1 0 0,1 1-1 0 0,0 0 0 0 0,0 0 0 0 0,1 0 0 0 0,0 0 1 0 0,1 0-1 0 0,-1 5-12 0 0,0 0-14 0 0,0 0-1 0 0,1 0 1 0 0,0 0 0 0 0,1 0 0 0 0,1 0-1 0 0,1 0 1 0 0,-1 1 0 0 0,2-1 0 0 0,0 0-1 0 0,1 0 1 0 0,0 0 0 0 0,1-1 0 0 0,1 1-1 0 0,0-1 1 0 0,1 0 0 0 0,2 2 14 0 0,-6-11 4 0 0,0-1 0 0 0,1 0 0 0 0,0 0 1 0 0,-1 0-1 0 0,1 0 0 0 0,0 0 0 0 0,0-1 0 0 0,1 1 0 0 0,-1-1 1 0 0,1 0-1 0 0,-1 0 0 0 0,1 0 0 0 0,-1 0 0 0 0,1-1 0 0 0,0 0 1 0 0,0 0-1 0 0,0 0 0 0 0,0 0 0 0 0,0 0 0 0 0,0-1 0 0 0,0 1 1 0 0,0-1-1 0 0,0 0 0 0 0,0-1 0 0 0,0 1 0 0 0,0-1 0 0 0,0 1 1 0 0,0-1-1 0 0,0 0 0 0 0,0-1 0 0 0,-1 1 0 0 0,4-2-4 0 0,107-72 302 0 0,42-83 204 0 0,-152 154-505 0 0,0-1-1 0 0,0 1 1 0 0,1-1-1 0 0,-1 1 1 0 0,1 0-1 0 0,0 1 1 0 0,0-1-1 0 0,0 1 1 0 0,1 0-1 0 0,-1 0 1 0 0,1 1-1 0 0,-1 0 1 0 0,1 0-1 0 0,0 0 0 0 0,0 1 1 0 0,0-1-1 0 0,5 1 0 0 0,19 48-10 0 0,-16 6 21 0 0,-3 0 0 0 0,-3 2 0 0 0,-2-1 0 0 0,-1 15-11 0 0,0-8 4 0 0,-1 263 33 0 0,-7-294-30 0 0,0 0 0 0 0,-2 0 0 0 0,-1 0 1 0 0,-2-1-1 0 0,-1 0 0 0 0,-1-1 0 0 0,-1 1 0 0 0,-2-2 0 0 0,0 0 0 0 0,-2 0 0 0 0,-1-2 0 0 0,-4 4-7 0 0,15-23 13 0 0,0 0-1 0 0,0-1 0 0 0,-1 0 0 0 0,0 0 0 0 0,0 0 0 0 0,0-1 0 0 0,0 1 0 0 0,-1-1 0 0 0,1-1 0 0 0,-1 0 0 0 0,0 0 0 0 0,0 0 0 0 0,0-1 0 0 0,0 0 0 0 0,-1 0 0 0 0,1 0 0 0 0,-1-1 1 0 0,1-1-1 0 0,-1 1 0 0 0,1-1 0 0 0,-1 0 0 0 0,1-1 0 0 0,-6 0-12 0 0,7-3 3 0 0,0 1 0 0 0,0-1 0 0 0,1 0 0 0 0,-1-1 0 0 0,1 1 0 0 0,0-1 0 0 0,1 0 1 0 0,-1 0-1 0 0,1-1 0 0 0,0 0 0 0 0,0 1 0 0 0,0-1 0 0 0,1 0 0 0 0,0-1 0 0 0,0 1 0 0 0,1 0 0 0 0,0-1 0 0 0,0 0 1 0 0,0 1-1 0 0,1-1 0 0 0,0 0 0 0 0,0-6-3 0 0,-2-10-2 0 0,0 1 0 0 0,2-1 1 0 0,1 0-1 0 0,0 0 0 0 0,2 0 0 0 0,1 0 0 0 0,0 1 1 0 0,2-1-1 0 0,0 1 0 0 0,2 0 0 0 0,0 1 1 0 0,2-1-1 0 0,0 2 0 0 0,2-1 0 0 0,5-8 2 0 0,-8 12-17 0 0,1 0 0 0 0,1 0 0 0 0,0 1 0 0 0,1 0 0 0 0,1 1 0 0 0,0 0 0 0 0,1 1 0 0 0,1 0 0 0 0,0 1 0 0 0,1 1 0 0 0,1 0 0 0 0,-1 1 0 0 0,2 0 0 0 0,-1 2 0 0 0,11-4 17 0 0,85-5-1669 0 0,-89 19-2951 0 0,0 2-4052 0 0,-16-2-3922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547 1120 0 0,'0'0'1873'0'0,"0"0"106"0"0,0 0 87 0 0,0 0 69 0 0,0 0-107 0 0,0 0-230 0 0,0 0-270 0 0,0 0-280 0 0,0 0-183 0 0,0 0-124 0 0,0 0-97 0 0,0 0-98 0 0,0 0-75 0 0,-23-5-110 0 0,-70-17-121 0 0,40 28 142 0 0,44 0-461 0 0,-141 88 890 0 0,144-89-987 0 0,-1 1-1 0 0,1 1 1 0 0,0-1 0 0 0,0 1 0 0 0,1 0 0 0 0,0 0-1 0 0,0 0 1 0 0,1 1 0 0 0,0 0 0 0 0,0 0-1 0 0,1 0 1 0 0,0 0 0 0 0,0 1 0 0 0,1-1 0 0 0,0 1-1 0 0,0-1 1 0 0,1 1 0 0 0,0 8-24 0 0,1-14 17 0 0,0-1 0 0 0,1 1 0 0 0,-1 0 1 0 0,1-1-1 0 0,0 1 0 0 0,0 0 0 0 0,0-1 0 0 0,0 1 0 0 0,0-1 1 0 0,0 1-1 0 0,0-1 0 0 0,1 0 0 0 0,0 1 0 0 0,-1-1 1 0 0,1 0-1 0 0,0 0 0 0 0,0 0 0 0 0,0-1 0 0 0,0 1 0 0 0,0 0 1 0 0,0-1-1 0 0,1 1 0 0 0,-1-1 0 0 0,1 0 0 0 0,-1 1 0 0 0,1-1 1 0 0,-1 0-1 0 0,1-1 0 0 0,-1 1 0 0 0,1 0 0 0 0,0-1 0 0 0,0 0 1 0 0,-1 1-1 0 0,1-1 0 0 0,0 0 0 0 0,1-1-17 0 0,104-13 852 0 0,-81 4-722 0 0,-1-2 0 0 0,-1 0-1 0 0,0-2 1 0 0,-1 0 0 0 0,0-2 0 0 0,-1-1 0 0 0,-1 0 0 0 0,0-2 0 0 0,16-19-130 0 0,12-31 312 0 0,-47 63-250 0 0,-4 13-141 0 0,-14 77-58 0 0,15-80 134 0 0,-2 2 2 0 0,1-1-1 0 0,-1 1 0 0 0,1-1 1 0 0,1 1-1 0 0,-1-1 0 0 0,1 1 1 0 0,0-1-1 0 0,0 1 0 0 0,0 0 1 0 0,1-1-1 0 0,0 1 0 0 0,0-1 1 0 0,1 1-1 0 0,-1-1 0 0 0,1 1 1 0 0,0-1-1 0 0,1 0 0 0 0,-1 0 1 0 0,1 0-1 0 0,0-1 0 0 0,0 1 1 0 0,1 0-1 0 0,-1-1 0 0 0,1 0 1 0 0,0 0-1 0 0,0 0 1 0 0,1 0-1 0 0,-1-1 0 0 0,1 0 1 0 0,2 2 1 0 0,3-2 17 0 0,0 0 1 0 0,1-1 0 0 0,-1 0-1 0 0,1-1 1 0 0,-1 0 0 0 0,1-1 0 0 0,-1 0-1 0 0,1 0 1 0 0,0-1 0 0 0,-1 0 0 0 0,1-1-1 0 0,-1-1 1 0 0,0 1 0 0 0,1-1 0 0 0,-1-1-1 0 0,0 0 1 0 0,-1-1 0 0 0,1 0 0 0 0,-1 0-1 0 0,0-1 1 0 0,0 0 0 0 0,4-5-18 0 0,13-10 105 0 0,-2-1-1 0 0,0-2 1 0 0,-2 0 0 0 0,0-2 0 0 0,-2 0-1 0 0,11-20-104 0 0,14-60 197 0 0,-44 102-198 0 0,0 0 0 0 0,-1 0-1 0 0,1 0 1 0 0,-1-1 0 0 0,1 1 0 0 0,-1 0 0 0 0,0-1-1 0 0,-1 1 1 0 0,1 0 0 0 0,-1-1 0 0 0,0 1 0 0 0,0 0-1 0 0,0 0 1 0 0,-1 0 0 0 0,1 0 0 0 0,-1 0 0 0 0,0 0-1 0 0,0 0 1 0 0,0 1 0 0 0,-1-1 0 0 0,0 1 0 0 0,1-1-1 0 0,-1 1 1 0 0,0 0 0 0 0,0 0 1 0 0,-2 1-32 0 0,0 1 0 0 0,0 0 0 0 0,0 0 0 0 0,0 0 0 0 0,0 0 0 0 0,0 1 0 0 0,0-1 0 0 0,0 1 1 0 0,0 1-1 0 0,0-1 0 0 0,0 1 0 0 0,0 0 0 0 0,0 0 0 0 0,1 0 0 0 0,-1 1 0 0 0,0-1 0 0 0,0 1 0 0 0,1 1 0 0 0,-1-1 0 0 0,1 0 0 0 0,0 1 0 0 0,0 0 0 0 0,0 0 0 0 0,0 0 0 0 0,0 1 0 0 0,-1 1 32 0 0,2-4-8 0 0,0 1 0 0 0,0-1 0 0 0,0 0-1 0 0,0 1 1 0 0,0-1 0 0 0,1 1 0 0 0,-1 0 0 0 0,1 0-1 0 0,-1 0 1 0 0,1 0 0 0 0,0 1 0 0 0,0-1-1 0 0,0 1 1 0 0,0-1 0 0 0,0 1 0 0 0,0 0 0 0 0,1-1-1 0 0,0 1 1 0 0,-1 0 0 0 0,1 0 0 0 0,0 0-1 0 0,0 0 1 0 0,0 0 0 0 0,1 1 0 0 0,-1-1 0 0 0,1 0-1 0 0,0 0 1 0 0,0 0 0 0 0,0 0 0 0 0,0 1 0 0 0,0-1-1 0 0,1 0 1 0 0,0 0 0 0 0,-1 0 0 0 0,1 0-1 0 0,0 0 1 0 0,0 0 0 0 0,1 0 0 0 0,-1 0 0 0 0,1 0-1 0 0,-1 0 1 0 0,1-1 0 0 0,1 3 8 0 0,8 1 6 0 0,-1 0 0 0 0,1 0 1 0 0,0-1-1 0 0,0 0 0 0 0,1-1 0 0 0,-1-1 1 0 0,1 0-1 0 0,0 0 0 0 0,7 0-6 0 0,74 25 135 0 0,-90-26-120 0 0,0-1 1 0 0,0 1 0 0 0,0 0-1 0 0,0 0 1 0 0,-1 0-1 0 0,1 0 1 0 0,-1 1 0 0 0,0-1-1 0 0,0 1 1 0 0,1-1 0 0 0,-1 1-1 0 0,-1 0 1 0 0,1 0 0 0 0,0 0-1 0 0,-1 0 1 0 0,0 0 0 0 0,1 0-1 0 0,-1 0 1 0 0,0 1 0 0 0,-1-1-1 0 0,1 0 1 0 0,-1 0-1 0 0,1 1 1 0 0,-1-1 0 0 0,0 0-1 0 0,0 1 1 0 0,0-1 0 0 0,-1 1-1 0 0,1-1 1 0 0,-1 0 0 0 0,0 0-1 0 0,0 1 1 0 0,-1 1-16 0 0,-50 100 281 0 0,32-78-242 0 0,14-20-49 0 0,1 0 0 0 0,0 0 0 0 0,0 0 0 0 0,0 1-1 0 0,1 0 1 0 0,0 0 0 0 0,0 0 0 0 0,1 0 0 0 0,0 0-1 0 0,1 1 1 0 0,0-1 0 0 0,0 1 0 0 0,0 5 10 0 0,5-12-86 0 0,-1-1-1 0 0,1 1 1 0 0,-1-1 0 0 0,1 0 0 0 0,-1 0-1 0 0,1 0 1 0 0,0 0 0 0 0,0 0 0 0 0,-1-1 0 0 0,1 1-1 0 0,0-1 1 0 0,0 1 0 0 0,0-1 0 0 0,0 0 0 0 0,0 0-1 0 0,0-1 1 0 0,-1 1 0 0 0,1-1 0 0 0,0 1 0 0 0,0-1-1 0 0,0 0 1 0 0,-1 0 0 0 0,1 0 0 0 0,0 0 0 0 0,0-1 86 0 0,48-25-4630 0 0,-18 9-5316 0 0,-19 13-149 0 0</inkml:trace>
  <inkml:trace contextRef="#ctx0" brushRef="#br0" timeOffset="662.42">3147 12 10514 0 0,'0'0'2083'0'0,"0"0"-540"0"0,0 0-290 0 0,0 0-93 0 0,0 0-63 0 0,0 0-66 0 0,0 0-110 0 0,0 0-143 0 0,0 0-95 0 0,0 0-48 0 0,0 0-58 0 0,0 0-52 0 0,0 0-37 0 0,4 22-31 0 0,29 145 745 0 0,-24-108-945 0 0,-2 0 0 0 0,-3 1 0 0 0,-2 0 0 0 0,-3 0 0 0 0,-7 45-257 0 0,-24 34 63 0 0,17-107 440 0 0,63-102-269 0 0,102-86-250 0 0,-136 140 13 0 0,1 0 0 0 0,1 2 0 0 0,0 0 0 0 0,1 1 0 0 0,0 0 0 0 0,1 2-1 0 0,1 0 1 0 0,0 1 0 0 0,0 1 0 0 0,1 0 0 0 0,0 2 0 0 0,0 0 0 0 0,1 2-1 0 0,18-4 4 0 0,-36 11-1 0 0,0 0-1 0 0,-1-1 1 0 0,1 1-1 0 0,0 0 1 0 0,-1 1 0 0 0,1-1-1 0 0,-1 0 1 0 0,0 1-1 0 0,0-1 1 0 0,0 1-1 0 0,0 0 1 0 0,0-1-1 0 0,0 1 1 0 0,-1 0-1 0 0,1 0 1 0 0,-1 0-1 0 0,0 0 1 0 0,0 1-1 0 0,0-1 1 0 0,0 0-1 0 0,-1 0 1 0 0,1 1-1 0 0,-1-1 1 0 0,0 0-1 0 0,0 1 1 0 0,0-1-1 0 0,0 0 1 0 0,-1 1-1 0 0,1-1 1 0 0,-1 0-1 0 0,0 0 1 0 0,0 0-1 0 0,0 1 1 0 0,0-1-1 0 0,-2 2 2 0 0,-5 19 34 0 0,-1 0-1 0 0,-1-1 0 0 0,-1 1 0 0 0,-1-2 0 0 0,-1 0 1 0 0,-1 0-1 0 0,0-1 0 0 0,-2-1 0 0 0,-10 9-33 0 0,9-10 58 0 0,-2 0 0 0 0,-1-1-1 0 0,0-1 1 0 0,-1-1 0 0 0,-1-1 0 0 0,0-1-1 0 0,-21 10-57 0 0,35-20 6 0 0,0 0-1 0 0,0-1 1 0 0,-1 0-1 0 0,1 0 0 0 0,-1-1 1 0 0,0 0-1 0 0,0-1 1 0 0,1 0-1 0 0,-1 0 1 0 0,0 0-1 0 0,0-1 0 0 0,0-1 1 0 0,0 0-1 0 0,-1 0-5 0 0,7 0-13 0 0,-1 0-1 0 0,1-1 1 0 0,0 0-1 0 0,-1 0 1 0 0,1 1-1 0 0,0-2 1 0 0,0 1 0 0 0,0 0-1 0 0,0-1 1 0 0,1 1-1 0 0,-1-1 1 0 0,1 0-1 0 0,-1 0 1 0 0,1 0-1 0 0,0 0 1 0 0,0 0-1 0 0,1 0 1 0 0,-1-1-1 0 0,0 1 1 0 0,1-1 0 0 0,0 1-1 0 0,0-1 1 0 0,0 1-1 0 0,0-1 1 0 0,1 0-1 0 0,-1 0 1 0 0,1 1-1 0 0,0-1 1 0 0,0 0-1 0 0,0 1 1 0 0,1-1 13 0 0,-1-5-154 0 0,1 0 0 0 0,0 1 0 0 0,0-1 0 0 0,1 1 0 0 0,0-1 0 0 0,1 1 0 0 0,0-1 0 0 0,0 1 0 0 0,0 0 0 0 0,1 1-1 0 0,1-1 1 0 0,3-6 154 0 0,36-31-2733 0 0,-29 31-944 0 0,1 1-3829 0 0,-8 8-4011 0 0</inkml:trace>
  <inkml:trace contextRef="#ctx0" brushRef="#br0" timeOffset="917.026">3866 563 14227 0 0,'0'0'831'0'0,"0"0"-134"0"0,0 0 118 0 0,0 0 172 0 0,0 0 97 0 0,0 0-21 0 0,0 0-137 0 0,0 0-142 0 0,0 0-132 0 0,0 0-106 0 0,0 0-82 0 0,0 0-130 0 0,-6 35-110 0 0,-22 108-72 0 0,8-86-20 0 0,1-19-1065 0 0,14-38-4294 0 0,4 0 1153 0 0,1 0-7482 0 0</inkml:trace>
  <inkml:trace contextRef="#ctx0" brushRef="#br0" timeOffset="1161.415">3816 100 13219 0 0,'0'0'3585'0'0,"0"0"-2265"0"0,0 0-600 0 0,0 0-200 0 0,0 0-168 0 0,0 0-192 0 0,0 0-264 0 0,0 0-168 0 0,0 0-96 0 0,0 0-256 0 0,0 0-360 0 0,0 0-2921 0 0,0 0-8018 0 0</inkml:trace>
  <inkml:trace contextRef="#ctx0" brushRef="#br0" timeOffset="1415.379">4317 0 17540 0 0,'0'0'1107'0'0,"0"0"-582"0"0,0 0-151 0 0,0 0 247 0 0,0 0 290 0 0,0 0 185 0 0,0 0-1 0 0,0 0-203 0 0,0 0-234 0 0,0 0-138 0 0,0 0-104 0 0,0 0-69 0 0,0 0-50 0 0,-2 32-41 0 0,-4 99-40 0 0,2 150 430 0 0,-7 77-708 0 0,11-344 124 0 0,-5 12-2128 0 0,-14-28-4596 0 0,11-1 206 0 0,1 2-5093 0 0</inkml:trace>
  <inkml:trace contextRef="#ctx0" brushRef="#br0" timeOffset="1667.7">3958 478 12819 0 0,'0'0'1493'0'0,"0"0"-346"0"0,0 0-13 0 0,0 0 49 0 0,0 0-94 0 0,0 0-166 0 0,0 0-217 0 0,38-9-189 0 0,118-27-146 0 0,-49 27 108 0 0,-64 8-900 0 0,75 5 866 0 0,-43 16-9249 0 0,-59-12-2589 0 0</inkml:trace>
  <inkml:trace contextRef="#ctx0" brushRef="#br0" timeOffset="1895.568">4691 863 3961 0 0,'0'0'3169'0'0,"0"0"-558"0"0,0 0-319 0 0,0 0-114 0 0,0 0-152 0 0,0 0-143 0 0,0 0-284 0 0,0 0-348 0 0,0 0-296 0 0,0 0-194 0 0,0 0-106 0 0,0 0-88 0 0,0 0-63 0 0,-2-11-55 0 0,-10-86 644 0 0,11 71-911 0 0,1 0 0 0 0,1-1 0 0 0,1 1 0 0 0,1 0 1 0 0,2 0-1 0 0,0 0 0 0 0,2 1 0 0 0,1 0 1 0 0,1 0-1 0 0,1 1 0 0 0,7-12-182 0 0,44-23 90 0 0,-60 58-224 0 0,1 0 0 0 0,0 0 1 0 0,-1 0-1 0 0,1 1 0 0 0,0-1 1 0 0,-1 0-1 0 0,1 1 0 0 0,0-1 1 0 0,0 1-1 0 0,0-1 0 0 0,0 1 1 0 0,0 0-1 0 0,0 0 0 0 0,-1 0 1 0 0,1 0-1 0 0,0 0 0 0 0,0 0 1 0 0,0 1-1 0 0,0-1 0 0 0,0 1 1 0 0,-1-1-1 0 0,1 1 0 0 0,0 0 1 0 0,0-1-1 0 0,-1 1 0 0 0,1 0 1 0 0,0 0-1 0 0,-1 0 0 0 0,1 1 1 0 0,-1-1-1 0 0,1 0 0 0 0,-1 0 1 0 0,0 1-1 0 0,0-1 0 0 0,1 1 1 0 0,-1-1-1 0 0,0 1 0 0 0,0 0 1 0 0,-1-1-1 0 0,2 2 134 0 0,3 7-5797 0 0,-1-5-6282 0 0</inkml:trace>
  <inkml:trace contextRef="#ctx0" brushRef="#br0" timeOffset="2580.974">5332 447 11594 0 0,'0'0'4531'0'0,"0"0"-2355"0"0,0 0-926 0 0,0 0-157 0 0,0 0-91 0 0,0 0-98 0 0,0 0-132 0 0,0 0-153 0 0,0 0-149 0 0,0 0-144 0 0,0 0-82 0 0,-35 13-58 0 0,-108 42-74 0 0,61-7 6 0 0,81-47-117 0 0,-6 4-2 0 0,-1 0 0 0 0,1 1-1 0 0,0-1 1 0 0,1 1 0 0 0,-1 1 0 0 0,1-1 0 0 0,0 1 0 0 0,1 0 0 0 0,-1 1 0 0 0,1-1 0 0 0,1 1 0 0 0,0 0 0 0 0,0 0 0 0 0,0 1 0 0 0,1-1 0 0 0,0 1 0 0 0,1 0 0 0 0,0-1 0 0 0,0 1 0 0 0,1 0 0 0 0,0 5 1 0 0,4-11 1 0 0,0 0 0 0 0,0-1 0 0 0,1 1 0 0 0,-1 0 0 0 0,1-1 0 0 0,0 0 0 0 0,-1 0 0 0 0,1 0 0 0 0,0 0 0 0 0,0-1 0 0 0,0 1 0 0 0,0-1 0 0 0,0 0-1 0 0,1 0 1 0 0,-1-1 0 0 0,0 1 0 0 0,0-1 0 0 0,1 0 0 0 0,-1 0 0 0 0,0 0 0 0 0,0-1 0 0 0,1 1 0 0 0,-1-1 0 0 0,3-1-1 0 0,-4 2 8 0 0,17-3 0 0 0,0-1 1 0 0,0-1-1 0 0,-1-1 1 0 0,0 0-1 0 0,0-1 0 0 0,-1-1 1 0 0,0-1-1 0 0,4-3-8 0 0,48-21 37 0 0,-29 11-22 0 0,42-9-56 0 0,-81 32 34 0 0,-1 1 0 0 0,1 0 0 0 0,0-1-1 0 0,-1 1 1 0 0,0 0 0 0 0,1 0-1 0 0,-1 0 1 0 0,0 0 0 0 0,0 0 0 0 0,0 1-1 0 0,0-1 1 0 0,0 0 0 0 0,0 0-1 0 0,-1 1 1 0 0,1-1 0 0 0,-1 0 0 0 0,0 1-1 0 0,0-1 1 0 0,0 0 0 0 0,0 1 0 0 0,0-1-1 0 0,0 0 1 0 0,-1 3 7 0 0,2 4-18 0 0,-1-7 18 0 0,0 1-1 0 0,0-1 0 0 0,1 0 1 0 0,-1 0-1 0 0,0 0 1 0 0,1 0-1 0 0,0 1 1 0 0,0-1-1 0 0,0 0 1 0 0,0 0-1 0 0,0 0 1 0 0,0 0-1 0 0,0-1 1 0 0,0 1-1 0 0,1 0 1 0 0,-1 0-1 0 0,1-1 0 0 0,-1 1 1 0 0,1-1-1 0 0,0 1 1 0 0,0-1-1 0 0,-1 0 1 0 0,1 0-1 0 0,0 0 1 0 0,0 0-1 0 0,0 0 1 0 0,0 0-1 0 0,0 0 1 0 0,1-1-1 0 0,-1 1 0 0 0,0-1 1 0 0,0 1-1 0 0,0-1 1 0 0,1 0-1 0 0,-1 0 1 0 0,0 0-1 0 0,0 0 1 0 0,0 0-1 0 0,1-1 1 0 0,0 1 0 0 0,89-35 114 0 0,-65 18-52 0 0,-12 9 20 0 0,0-1-1 0 0,-1-1 1 0 0,0 0-1 0 0,0-1 1 0 0,-1 0-1 0 0,-1-1 0 0 0,0 0 1 0 0,0-1-1 0 0,-1 0 1 0 0,6-11-82 0 0,-5 1 22 0 0,-1-1 0 0 0,0 0 1 0 0,-2 0-1 0 0,-1-1 0 0 0,-1 0 0 0 0,-1 0 1 0 0,-1-1-1 0 0,-1 0 0 0 0,-1 0 1 0 0,-2 0-1 0 0,-1-3-22 0 0,0 27-9 0 0,0 1 1 0 0,0 0-1 0 0,0 0 1 0 0,-1 1-1 0 0,1-1 1 0 0,-1 0-1 0 0,1 0 1 0 0,-1 0-1 0 0,1 0 0 0 0,-1 0 1 0 0,1 0-1 0 0,-1 0 1 0 0,0 1-1 0 0,1-1 1 0 0,-1 0-1 0 0,0 1 1 0 0,0-1-1 0 0,0 0 1 0 0,0 1-1 0 0,1-1 0 0 0,-1 1 1 0 0,0-1-1 0 0,0 1 1 0 0,0 0-1 0 0,0-1 1 0 0,0 1-1 0 0,0 0 1 0 0,0-1-1 0 0,0 1 0 0 0,0 0 1 0 0,0 0-1 0 0,0 0 1 0 0,0 0-1 0 0,0 0 1 0 0,0 0-1 0 0,-1 1 1 0 0,1-1-1 0 0,0 0 1 0 0,0 0-1 0 0,0 1 0 0 0,1-1 1 0 0,-1 1-1 0 0,0-1 1 0 0,0 1 8 0 0,-46 18-263 0 0,40-14 240 0 0,0 0 0 0 0,1 0 0 0 0,0 1 0 0 0,0-1 0 0 0,0 1 0 0 0,1 1 0 0 0,0-1 0 0 0,0 1 0 0 0,1 0-1 0 0,0 0 1 0 0,0 0 0 0 0,0 1 0 0 0,1-1 0 0 0,0 1 0 0 0,1 0 0 0 0,0 0 0 0 0,0 0 0 0 0,0 0 0 0 0,1 0 0 0 0,0 2 23 0 0,4-3-7 0 0,0-1-1 0 0,0 0 1 0 0,1 0 0 0 0,-1 0 0 0 0,1-1 0 0 0,1 0-1 0 0,-1 1 1 0 0,1-1 0 0 0,0-1 0 0 0,0 1 0 0 0,0-1 0 0 0,1 0-1 0 0,-1 0 1 0 0,1 0 0 0 0,0-1 0 0 0,0 0 0 0 0,0 0-1 0 0,5 1 8 0 0,127 73 70 0 0,-134-72-41 0 0,1 0 1 0 0,-1 1 0 0 0,0-1-1 0 0,0 1 1 0 0,-1 0 0 0 0,0 0-1 0 0,0 0 1 0 0,0 1 0 0 0,-1-1-1 0 0,0 1 1 0 0,0-1 0 0 0,0 1-1 0 0,-1 0 1 0 0,0 0 0 0 0,-1 0-1 0 0,1-1 1 0 0,-1 1 0 0 0,0 0-1 0 0,-1 4-29 0 0,12 74 256 0 0,9-68-3310 0 0,23-15-7789 0 0,-39-6-882 0 0</inkml:trace>
  <inkml:trace contextRef="#ctx0" brushRef="#br0" timeOffset="3235.297">6261 351 10226 0 0,'0'0'2179'0'0,"0"0"-1062"0"0,0 0-437 0 0,0 0 20 0 0,0 0 53 0 0,0 0-26 0 0,0 0-120 0 0,0 0-162 0 0,0 0-105 0 0,0 0-35 0 0,0 0-1 0 0,0 0-32 0 0,0 0-56 0 0,-6 26-7 0 0,-17 79-17 0 0,15 7 468 0 0,9-109-595 0 0,-1 0-1 0 0,1 0 0 0 0,0 0 1 0 0,-1 1-1 0 0,1-1 0 0 0,1 0 1 0 0,-1 0-1 0 0,0 0 0 0 0,1 0 1 0 0,0-1-1 0 0,-1 1 0 0 0,1 0 1 0 0,0-1-1 0 0,1 1 0 0 0,-1-1 1 0 0,0 0-1 0 0,1 1 0 0 0,-1-1 0 0 0,1 0 1 0 0,-1-1-1 0 0,1 1 0 0 0,0 0 1 0 0,0-1-1 0 0,0 1 0 0 0,0-1 1 0 0,0 0-1 0 0,0 0 0 0 0,0 0 1 0 0,1-1-1 0 0,-1 1 0 0 0,0-1 1 0 0,0 0-1 0 0,1 0 0 0 0,-1 0 1 0 0,0 0-1 0 0,1 0 0 0 0,-1-1 1 0 0,0 1-1 0 0,0-1 0 0 0,0 0 1 0 0,0 0-1 0 0,0 0 0 0 0,0 0 1 0 0,0-1-1 0 0,0 1 0 0 0,0-1 1 0 0,0 0-1 0 0,-1 0 0 0 0,1 0 1 0 0,-1 0-1 0 0,2-2-64 0 0,16-17 661 0 0,-2-1 0 0 0,0-1-1 0 0,-2 0 1 0 0,0-1 0 0 0,-2-1 0 0 0,7-17-661 0 0,21-35 661 0 0,-42 77-658 0 0,0-1-1 0 0,0 0 0 0 0,1 0 1 0 0,-1 1-1 0 0,0-1 0 0 0,0 0 1 0 0,0 0-1 0 0,1 1 0 0 0,-1-1 1 0 0,0 0-1 0 0,1 1 0 0 0,-1-1 1 0 0,1 1-1 0 0,-1-1 0 0 0,1 0 1 0 0,-1 1-1 0 0,1-1 0 0 0,-1 1 1 0 0,1-1-1 0 0,-1 1 0 0 0,1-1 1 0 0,0 1-1 0 0,-1 0 0 0 0,1-1 1 0 0,0 1-1 0 0,-1 0 0 0 0,1-1 1 0 0,0 1-1 0 0,-1 0 0 0 0,1 0 1 0 0,0 0-1 0 0,0 0 0 0 0,-1 0 1 0 0,1 0-1 0 0,0 0 0 0 0,0 0 1 0 0,-1 0-1 0 0,1 0 0 0 0,0 0 1 0 0,0 0-1 0 0,-1 0 0 0 0,1 1 1 0 0,0-1-1 0 0,-1 0 0 0 0,1 0 1 0 0,0 1-3 0 0,14 31-155 0 0,-11-20 169 0 0,12 125-192 0 0,-16-103 127 0 0,13 158-193 0 0,32 162 244 0 0,-40-320 0 0 0,17 100 39 0 0,-5-43 79 0 0,-5 2-1 0 0,1 86-117 0 0,-12-130 67 0 0,1-35-29 0 0,-1 1 1 0 0,-1 0 0 0 0,0 0-1 0 0,-1 0 1 0 0,-1 0-1 0 0,0 0 1 0 0,-1 0-1 0 0,0-1 1 0 0,-2 1-1 0 0,1-1 1 0 0,-3 3-39 0 0,5-15 20 0 0,-1 1-1 0 0,0 0 1 0 0,0-1 0 0 0,0 0-1 0 0,0 1 1 0 0,0-1-1 0 0,0 0 1 0 0,-1-1 0 0 0,1 1-1 0 0,-1-1 1 0 0,1 1 0 0 0,-1-1-1 0 0,1 0 1 0 0,-1 0 0 0 0,0-1-1 0 0,0 1 1 0 0,1-1-1 0 0,-1 0 1 0 0,0 0 0 0 0,0 0-1 0 0,0 0 1 0 0,1-1 0 0 0,-1 1-1 0 0,0-1 1 0 0,0 0-1 0 0,1 0 1 0 0,-1-1 0 0 0,1 1-1 0 0,-1-1 1 0 0,1 1 0 0 0,0-1-1 0 0,-1 0 1 0 0,1 0 0 0 0,0-1-1 0 0,0 1 1 0 0,-1-3-20 0 0,-7-9 26 0 0,1 0 0 0 0,1-1-1 0 0,0-1 1 0 0,1 1 0 0 0,1-1 0 0 0,0-1 0 0 0,1 1 0 0 0,1-1 0 0 0,1 0-1 0 0,0-1 1 0 0,1 1 0 0 0,1 0 0 0 0,1-1 0 0 0,0 0 0 0 0,1 1 0 0 0,1-1-1 0 0,1 1 1 0 0,3-16-26 0 0,1 7-22 0 0,2 1-1 0 0,1 1 1 0 0,0-1-1 0 0,2 2 1 0 0,1-1-1 0 0,1 1 1 0 0,0 1-1 0 0,2 1 1 0 0,1 0-1 0 0,0 0 1 0 0,2 2-1 0 0,0 0 1 0 0,1 1-1 0 0,1 1 1 0 0,9-5 22 0 0,-11 8-306 0 0,0 0 0 0 0,1 2 0 0 0,1 0 0 0 0,0 1 1 0 0,0 1-1 0 0,1 1 0 0 0,0 1 0 0 0,1 1 0 0 0,0 0 0 0 0,0 2 1 0 0,0 1-1 0 0,1 0 306 0 0,19-2-3040 0 0,-15-2-5023 0 0,-11 3-3825 0 0</inkml:trace>
  <inkml:trace contextRef="#ctx0" brushRef="#br0" timeOffset="-1899.707">389 513 0 0 0,'0'0'2925'0'0,"0"0"-702"0"0,0 0-231 0 0,0 0-31 0 0,0 0-4 0 0,0 0-62 0 0,0 0-190 0 0,0 0-261 0 0,0 0-209 0 0,0 0-219 0 0,0 0-140 0 0,0 0-125 0 0,-13-9-101 0 0,-40-27-83 0 0,11 25 553 0 0,32 13-831 0 0,-3-1-131 0 0,0 1 0 0 0,1 0-1 0 0,-1 1 1 0 0,1 0 0 0 0,0 1-1 0 0,-1 0 1 0 0,2 1 0 0 0,-1 1-1 0 0,1 0 1 0 0,0 0 0 0 0,0 1 0 0 0,0 1-1 0 0,1-1 1 0 0,0 2 0 0 0,1-1-1 0 0,-5 7-157 0 0,6-6 37 0 0,0 0-1 0 0,1 0 1 0 0,1 1-1 0 0,0 0 1 0 0,0 0-1 0 0,1 1 1 0 0,0-1-1 0 0,1 1 1 0 0,0 0-1 0 0,0 1 1 0 0,1-1-1 0 0,1 0 1 0 0,0 1-1 0 0,1 0 1 0 0,0-1-1 0 0,1 1 0 0 0,0 11-35 0 0,1-20 21 0 0,-1 1 1 0 0,0 0 0 0 0,1 0-1 0 0,0 0 1 0 0,0-1 0 0 0,0 1-1 0 0,0 0 1 0 0,1-1 0 0 0,-1 1 0 0 0,1-1-1 0 0,0 0 1 0 0,0 1 0 0 0,0-1-1 0 0,1 0 1 0 0,-1 0 0 0 0,1 0 0 0 0,-1-1-1 0 0,1 1 1 0 0,0-1 0 0 0,0 1-1 0 0,0-1 1 0 0,1 0 0 0 0,-1 0 0 0 0,0 0-1 0 0,1-1 1 0 0,-1 1 0 0 0,1-1-1 0 0,0 0 1 0 0,-1 0 0 0 0,1 0-1 0 0,2 0-22 0 0,5 1 102 0 0,-1 0-1 0 0,0-1 1 0 0,1 0-1 0 0,-1-1 0 0 0,1 0 1 0 0,-1 0-1 0 0,0-1 0 0 0,1-1 1 0 0,-1 0-1 0 0,0 0 1 0 0,4-2-102 0 0,12-8 117 0 0,0 0 1 0 0,-1-2 0 0 0,0-1-1 0 0,-2-1 1 0 0,0-1-1 0 0,0 0 1 0 0,-2-2 0 0 0,0-1-1 0 0,4-6-117 0 0,37-55 224 0 0,-50 85-334 0 0,-9 4 112 0 0,18 72-4 0 0,-19-71-62 0 0,1 0 1 0 0,0 0 0 0 0,0 0-1 0 0,1 0 1 0 0,0 0 0 0 0,0-1-1 0 0,1 0 1 0 0,0 1 0 0 0,1-2-1 0 0,0 1 1 0 0,0-1 0 0 0,1 0-1 0 0,-1 0 1 0 0,2-1 0 0 0,-1 1-1 0 0,3 0 64 0 0,37 17-4381 0 0,-24-18-7114 0 0,-16-5-356 0 0</inkml:trace>
  <inkml:trace contextRef="#ctx0" brushRef="#br0" timeOffset="-1437.909">814 832 3857 0 0,'0'0'3567'0'0,"0"0"-960"0"0,0 0-463 0 0,0 0-91 0 0,0 0-107 0 0,0 0-258 0 0,0 0-351 0 0,0 0-353 0 0,0 0-264 0 0,0 0-134 0 0,0 0-36 0 0,0 0 8 0 0,0 0-2 0 0,11-16-20 0 0,63-103 851 0 0,17-57 219 0 0,-90 176-1609 0 0,-1 1 1 0 0,0-1-1 0 0,0 0 1 0 0,1 1-1 0 0,-1-1 0 0 0,0 0 1 0 0,0 1-1 0 0,1-1 1 0 0,-1 0-1 0 0,0 0 1 0 0,1 1-1 0 0,-1-1 1 0 0,0 0-1 0 0,1 0 1 0 0,-1 0-1 0 0,1 0 1 0 0,-1 1-1 0 0,0-1 1 0 0,1 0-1 0 0,-1 0 0 0 0,1 0 1 0 0,-1 0-1 0 0,0 0 1 0 0,1 0-1 0 0,-1 0 1 0 0,1 0-1 0 0,-1 0 1 0 0,1 0-1 0 0,-1 0 1 0 0,0 0-1 0 0,1-1 1 0 0,-1 1-1 0 0,1 0 1 0 0,-1 0-1 0 0,0 0 0 0 0,1 0 1 0 0,-1-1-1 0 0,0 1 1 0 0,1 0-1 0 0,-1 0 1 0 0,0-1-1 0 0,1 1 1 0 0,-1 0-1 0 0,0-1 1 0 0,0 1-1 0 0,1 0 1 0 0,-1-1-1 0 0,0 1 0 0 0,0 0 1 0 0,0-1-1 0 0,1 1 1 0 0,-1 0-1 0 0,0-1 1 0 0,0 1-1 0 0,0-1 1 0 0,0 1-1 0 0,0 0 1 0 0,0-1-1 0 0,0 1 1 0 0,0-1-1 0 0,0 1 1 0 0,0-1-1 0 0,0 1 3 0 0,1 38-236 0 0,-1-27 212 0 0,0 11 23 0 0,-2-16 0 0 0,1 1 0 0 0,0-1 0 0 0,0 0 0 0 0,1 1 0 0 0,0-1 1 0 0,0 1-1 0 0,0-1 0 0 0,1 1 0 0 0,0-1 0 0 0,0 1 0 0 0,1-1 1 0 0,-1 0-1 0 0,2 0 0 0 0,-1 0 0 0 0,1 0 0 0 0,-1 0 0 0 0,2 0 1 0 0,-1 0-1 0 0,0-1 0 0 0,1 0 0 0 0,0 0 0 0 0,1 0 0 0 0,-1 0 0 0 0,1-1 1 0 0,0 1-1 0 0,0-1 0 0 0,0 0 0 0 0,0-1 0 0 0,5 3 1 0 0,1-4 89 0 0,-1-1-1 0 0,0 0 0 0 0,0-1 1 0 0,0 0-1 0 0,0-1 0 0 0,0 1 1 0 0,0-2-1 0 0,0 0 0 0 0,0 0 1 0 0,0-1-1 0 0,0 0 0 0 0,-1 0 1 0 0,0-1-1 0 0,1-1 0 0 0,-1 1 1 0 0,-1-2-1 0 0,1 1 0 0 0,-1-1 1 0 0,0 0-1 0 0,0-1 0 0 0,-1 0 1 0 0,0 0-1 0 0,0-1 0 0 0,0 1 1 0 0,-1-2-1 0 0,-1 1 0 0 0,1 0 1 0 0,-1-1-1 0 0,1-5-88 0 0,2-33-1170 0 0,-10 29-8426 0 0,1 14-2843 0 0</inkml:trace>
  <inkml:trace contextRef="#ctx0" brushRef="#br0" timeOffset="13856.382">631 1329 1792 0 0,'0'0'2174'0'0,"0"0"-349"0"0,0 0-104 0 0,0 0 234 0 0,0 0 175 0 0,0 0-49 0 0,0 0-190 0 0,0 0-330 0 0,0 0-356 0 0,0 0-245 0 0,0 0-173 0 0,0 0-110 0 0,0 0-42 0 0,0-3-22 0 0,0-7 275 0 0,-1 21 490 0 0,-3 20-639 0 0,-37 414 1448 0 0,37-377-2072 0 0,-26 160 68 0 0,12-162-210 0 0,25-93-6447 0 0,-2 11 3952 0 0,-3 7 8 0 0,1 0-3351 0 0,1 1-4230 0 0</inkml:trace>
  <inkml:trace contextRef="#ctx0" brushRef="#br0" timeOffset="14135.554">275 1780 5345 0 0,'0'0'2353'0'0,"0"0"-1186"0"0,0 0-349 0 0,0 0 335 0 0,0 0 398 0 0,0 0 190 0 0,0 0-51 0 0,0 0-216 0 0,0 0-234 0 0,0 0-194 0 0,0 0-158 0 0,0 0-119 0 0,28-6-102 0 0,88-22-94 0 0,39-19 885 0 0,113 6-1398 0 0,-248 39-727 0 0,25-3-801 0 0,-30 1-2495 0 0,0-1-3398 0 0,-10 5-3173 0 0</inkml:trace>
  <inkml:trace contextRef="#ctx0" brushRef="#br0" timeOffset="14682.067">1042 1310 4049 0 0,'0'0'2658'0'0,"0"0"-1075"0"0,0 0-470 0 0,0 0 21 0 0,0 0 196 0 0,0 0 153 0 0,0 0-61 0 0,0 0-221 0 0,0 0-302 0 0,0 0-246 0 0,0 0-93 0 0,0 0 36 0 0,0 0 74 0 0,1 5 65 0 0,2 7-419 0 0,-2 0 1 0 0,0 1 0 0 0,0-1 0 0 0,-1 1-1 0 0,-1-1 1 0 0,0 1 0 0 0,0-1 0 0 0,-1 0-1 0 0,-1 0 1 0 0,0 0 0 0 0,-1 0 0 0 0,0 0-1 0 0,-1 0-316 0 0,-14 59 433 0 0,5-5-267 0 0,4 1 0 0 0,2 0 0 0 0,4 1 0 0 0,3 61-166 0 0,1-128 5 0 0,-1 1-1 0 0,1 0 1 0 0,0-1 0 0 0,0 1-1 0 0,0 0 1 0 0,0-1 0 0 0,1 1-1 0 0,-1-1 1 0 0,0 1-1 0 0,1 0 1 0 0,-1-1 0 0 0,1 1-1 0 0,-1-1 1 0 0,1 1 0 0 0,0-1-1 0 0,0 1 1 0 0,-1-1 0 0 0,1 0-1 0 0,0 1 1 0 0,0-1 0 0 0,0 0-1 0 0,1 0 1 0 0,-1 0-1 0 0,0 0 1 0 0,0 0 0 0 0,1 0-1 0 0,-1 0 1 0 0,1 0 0 0 0,-1 0-1 0 0,1 0 1 0 0,-1-1 0 0 0,1 1-1 0 0,-1-1 1 0 0,1 1 0 0 0,-1-1-1 0 0,1 0 1 0 0,0 1-1 0 0,-1-1 1 0 0,1 0 0 0 0,0 0-1 0 0,-1 0 1 0 0,1 0 0 0 0,-1-1-1 0 0,1 1-4 0 0,69-33 352 0 0,143-113-109 0 0,-159 118-355 0 0,-48 91 239 0 0,-25 90 186 0 0,18-151-318 0 0,-1 1 0 0 0,1-1-1 0 0,-1 1 1 0 0,1-1 0 0 0,0 1 0 0 0,0-1 0 0 0,0 1-1 0 0,0-1 1 0 0,0 1 0 0 0,1-1 0 0 0,-1 1 0 0 0,1-1-1 0 0,0 1 1 0 0,0-1 0 0 0,0 0 0 0 0,0 1 0 0 0,0-1-1 0 0,0 0 1 0 0,0 0 0 0 0,1 0 0 0 0,-1 0 0 0 0,1 0-1 0 0,-1 0 1 0 0,1 0 0 0 0,0-1 0 0 0,0 1 0 0 0,0 0-1 0 0,0-1 1 0 0,0 0 0 0 0,0 1 0 0 0,0-1 0 0 0,1 0-1 0 0,-1 0 1 0 0,0 0 0 0 0,1 0 0 0 0,-1-1 0 0 0,1 1-1 0 0,-1-1 1 0 0,1 1 0 0 0,0-1 5 0 0,56-46-3177 0 0,-52 38 1990 0 0,7-7-3252 0 0,-6 4-2323 0 0,-5 6-3892 0 0</inkml:trace>
  <inkml:trace contextRef="#ctx0" brushRef="#br0" timeOffset="15089.88">1649 1873 440 0 0,'0'0'1891'0'0,"0"0"-102"0"0,0 0 52 0 0,0 0 116 0 0,0 0 35 0 0,0 0-26 0 0,0 0-92 0 0,0 0-171 0 0,0 0-220 0 0,0 0-214 0 0,0 0-185 0 0,0 0-155 0 0,0 0-123 0 0,32 4-120 0 0,101 12-130 0 0,-130-15-529 0 0,-1 0 1 0 0,0-1-1 0 0,1 1 1 0 0,-1-1-1 0 0,1 1 0 0 0,-1-1 1 0 0,1 0-1 0 0,-1 0 1 0 0,1 0-1 0 0,-1-1 0 0 0,1 1 1 0 0,-1 0-1 0 0,1-1 1 0 0,-1 0-1 0 0,1 1 0 0 0,-1-1 1 0 0,0 0-1 0 0,1 0 1 0 0,-1-1-1 0 0,0 1 0 0 0,0 0 1 0 0,0-1-1 0 0,0 1 1 0 0,1-2-28 0 0,4-4 149 0 0,-2 3-96 0 0,1 1 0 0 0,-1-2 0 0 0,0 1-1 0 0,-1 0 1 0 0,1-1 0 0 0,-1 0 0 0 0,0 0 0 0 0,0 0 0 0 0,0-1 0 0 0,-1 1-1 0 0,0-1 1 0 0,0 0 0 0 0,0 0 0 0 0,-1 0 0 0 0,0 0 0 0 0,0 0 0 0 0,0-1 0 0 0,-1 1-1 0 0,0 0 1 0 0,-1-1 0 0 0,1 1 0 0 0,-1-1 0 0 0,0 1 0 0 0,-1-1 0 0 0,1 1 0 0 0,-1-1-1 0 0,-1 1 1 0 0,-1-6-53 0 0,0 9-10 0 0,-1 0 0 0 0,1 0-1 0 0,-1 0 1 0 0,0 1 0 0 0,0-1 0 0 0,0 1-1 0 0,0 0 1 0 0,0 0 0 0 0,-1 1-1 0 0,1-1 1 0 0,-1 1 0 0 0,1 0 0 0 0,-1 0-1 0 0,1 0 1 0 0,-1 1 0 0 0,1 0-1 0 0,-1 0 1 0 0,0 0 0 0 0,1 0 0 0 0,-1 1-1 0 0,1 0 1 0 0,-1 0 0 0 0,1 0-1 0 0,-1 0 1 0 0,1 1 0 0 0,0-1 0 0 0,-1 1-1 0 0,1 0 1 0 0,0 1 0 0 0,0-1-1 0 0,0 1 1 0 0,1-1 0 0 0,-1 1 0 0 0,1 0-1 0 0,-1 1 1 0 0,1-1 0 0 0,0 1-1 0 0,-2 2 11 0 0,-4 4 13 0 0,-1 0-1 0 0,2 1 0 0 0,-1-1 1 0 0,2 2-1 0 0,-1-1 0 0 0,2 1 0 0 0,-1 0 1 0 0,2 0-1 0 0,-1 1 0 0 0,2 0 1 0 0,0 0-1 0 0,0 0 0 0 0,1 0 0 0 0,1 1 1 0 0,0-1-1 0 0,1 1 0 0 0,1-1 1 0 0,0 1-1 0 0,1 6-12 0 0,-1-14 13 0 0,1 0 0 0 0,1 0-1 0 0,-1 0 1 0 0,1 0 0 0 0,0 0 0 0 0,0-1 0 0 0,1 1 0 0 0,0-1 0 0 0,0 0-1 0 0,0 1 1 0 0,0-1 0 0 0,1-1 0 0 0,0 1 0 0 0,0 0 0 0 0,0-1-1 0 0,1 0 1 0 0,-1 0 0 0 0,1 0 0 0 0,0-1 0 0 0,0 1 0 0 0,0-1 0 0 0,1 0-1 0 0,0-1-12 0 0,6 4 34 0 0,1 0-1 0 0,0-1 0 0 0,0-1 0 0 0,1 0 1 0 0,-1-1-1 0 0,1-1 0 0 0,0 0 0 0 0,0 0 1 0 0,9-2-34 0 0,142-7-1715 0 0,-150 4-401 0 0,-3 1-3391 0 0,-4-1-6145 0 0</inkml:trace>
  <inkml:trace contextRef="#ctx0" brushRef="#br0" timeOffset="17872.943">2978 1973 0 0 0,'0'0'777'0'0,"0"0"513"0"0,0 0 224 0 0,0 0-1 0 0,0 0-66 0 0,0 0-108 0 0,0 0-101 0 0,0 0-74 0 0,0 0-45 0 0,3-8-11 0 0,9-26 13 0 0,-11 40 4889 0 0,3 19-4995 0 0,0-2-540 0 0,4 42 80 0 0,-3 1-1 0 0,-2 0 1 0 0,-3 0 0 0 0,-4 9-555 0 0,4-60 50 0 0,-1-1 1 0 0,0 1-1 0 0,-1-1 1 0 0,-1 1-1 0 0,0-1 0 0 0,-1 0 1 0 0,-1 0-1 0 0,0 0 1 0 0,-1-1-1 0 0,0 1 0 0 0,-1-1 1 0 0,0-1-1 0 0,-1 0 0 0 0,-3 3-50 0 0,11-14 19 0 0,0 0-1 0 0,0 0 1 0 0,-1-1-1 0 0,1 1 0 0 0,-1 0 1 0 0,1 0-1 0 0,0 0 1 0 0,-1-1-1 0 0,1 1 0 0 0,-1 0 1 0 0,0-1-1 0 0,1 1 0 0 0,-1 0 1 0 0,0-1-1 0 0,1 1 1 0 0,-1-1-1 0 0,0 1 0 0 0,0-1 1 0 0,1 1-1 0 0,-1-1 1 0 0,0 0-1 0 0,0 1 0 0 0,0-1 1 0 0,0 0-1 0 0,0 0 0 0 0,1 0 1 0 0,-1 1-1 0 0,0-1 1 0 0,0 0-1 0 0,0 0 0 0 0,0 0 1 0 0,0 0-1 0 0,0 0 0 0 0,0-1 1 0 0,1 1-1 0 0,-1 0 1 0 0,0 0-1 0 0,0-1 0 0 0,0 1 1 0 0,0 0-1 0 0,1-1 1 0 0,-1 1-1 0 0,0-1 0 0 0,0 1 1 0 0,1-1-1 0 0,-1 1 0 0 0,0-1 1 0 0,1 0-1 0 0,-1 1 1 0 0,0-1-1 0 0,1 0 0 0 0,-1 1 1 0 0,1-1-1 0 0,-1 0 0 0 0,1 0 1 0 0,0 0-1 0 0,-1 1 1 0 0,1-1-1 0 0,0 0 0 0 0,-1-1-18 0 0,2-20 16 0 0,0-1-1 0 0,1 0 1 0 0,1 1-1 0 0,2-1 1 0 0,0 1-1 0 0,1 0 1 0 0,1 0-1 0 0,1 1 1 0 0,1 0-1 0 0,1 1 1 0 0,6-9-16 0 0,-6 7 13 0 0,14-32 1 0 0,3 1 0 0 0,2 1-1 0 0,2 2 1 0 0,2 1-1 0 0,3 1 1 0 0,1 2 0 0 0,3 2-1 0 0,1 2 1 0 0,2 1-1 0 0,37-26-13 0 0,-69 59 2 0 0,-1-1-1 0 0,1 2 0 0 0,0-1 0 0 0,1 2 0 0 0,0-1 0 0 0,0 2 0 0 0,0 0 0 0 0,1 0 0 0 0,0 1 0 0 0,0 0 0 0 0,0 1 0 0 0,0 1 0 0 0,0 0 0 0 0,1 1 0 0 0,1 0-1 0 0,-12 2 4 0 0,-1-1 0 0 0,0 1-1 0 0,1 0 1 0 0,-1 0-1 0 0,0 0 1 0 0,1 0-1 0 0,-1 0 1 0 0,0 1-1 0 0,0-1 1 0 0,0 1-1 0 0,0-1 1 0 0,0 1-1 0 0,0 0 1 0 0,-1 0-1 0 0,1 0 1 0 0,-1 0-1 0 0,1 0 1 0 0,-1 0 0 0 0,0 0-1 0 0,1 0 1 0 0,-1 0-1 0 0,0 1 1 0 0,0-1-1 0 0,-1 0 1 0 0,1 1-1 0 0,-1-1 1 0 0,1 1-1 0 0,-1-1 1 0 0,1 2-4 0 0,0 78 128 0 0,-8-59-108 0 0,0 1 0 0 0,-2-2-1 0 0,0 1 1 0 0,-1-1 0 0 0,-2 0 0 0 0,0-1-1 0 0,-1-1 1 0 0,-1 0 0 0 0,-1 0 0 0 0,-1-2 0 0 0,-1 0-1 0 0,0-1 1 0 0,-1 0 0 0 0,-1-2 0 0 0,0 0-1 0 0,-1-1 1 0 0,-1-1 0 0 0,0-1 0 0 0,-1-1-1 0 0,0 0 1 0 0,-1-2 0 0 0,-8 2-20 0 0,-83 9-143 0 0,112-21 87 0 0,1 0-1 0 0,0 0 1 0 0,-1 0-1 0 0,1 0 0 0 0,0 0 1 0 0,0-1-1 0 0,-1 1 1 0 0,1 0-1 0 0,0-1 1 0 0,0 1-1 0 0,0-1 0 0 0,1 0 1 0 0,-1 1-1 0 0,0-1 1 0 0,1 0-1 0 0,-1 1 1 0 0,1-1-1 0 0,-1 0 0 0 0,1 1 1 0 0,0-1-1 0 0,0 0 1 0 0,0 0-1 0 0,0 0 1 0 0,0 1-1 0 0,0-1 1 0 0,0 0-1 0 0,0 0 0 0 0,1 1 1 0 0,-1-1-1 0 0,1 0 1 0 0,0 1-1 0 0,-1-1 1 0 0,1 0-1 0 0,0 1 0 0 0,0-1 1 0 0,0 1-1 0 0,0-1 1 0 0,0 1-1 0 0,0-1 1 0 0,0 1-1 0 0,2-1 57 0 0,37-51-2794 0 0,-9 22-4841 0 0,-18 19-3585 0 0</inkml:trace>
  <inkml:trace contextRef="#ctx0" brushRef="#br0" timeOffset="18701.797">4034 1723 8994 0 0,'0'0'1656'0'0,"0"0"-720"0"0,0 0-319 0 0,0 0 157 0 0,0 0 264 0 0,0 0 192 0 0,0 0 17 0 0,0 0-122 0 0,0 0-158 0 0,0 0-155 0 0,-35 25-116 0 0,-109 79-126 0 0,62-34 271 0 0,71-60-711 0 0,-1 1 13 0 0,0 0 0 0 0,0 1 1 0 0,1 0-1 0 0,1 1 1 0 0,0 0-1 0 0,1 1 0 0 0,0 0 1 0 0,-5 12-144 0 0,13-24 6 0 0,0-1 0 0 0,0 1 0 0 0,0 0 0 0 0,0 0 0 0 0,0 0 0 0 0,1 0 1 0 0,-1 0-1 0 0,1 1 0 0 0,-1-1 0 0 0,1 0 0 0 0,0 0 0 0 0,0 0 0 0 0,0 0 1 0 0,0 0-1 0 0,0 1 0 0 0,0-1 0 0 0,1 0 0 0 0,-1 0 0 0 0,1 0 0 0 0,0 0 1 0 0,-1 0-1 0 0,1 0 0 0 0,0 0 0 0 0,0 0 0 0 0,0 0 0 0 0,0 0 0 0 0,1-1 1 0 0,-1 1-1 0 0,0 0 0 0 0,1-1 0 0 0,-1 1 0 0 0,1-1 0 0 0,0 1 1 0 0,-1-1-1 0 0,1 0 0 0 0,0 0 0 0 0,0 0 0 0 0,0 0 0 0 0,0 0 0 0 0,0 0 1 0 0,0 0-1 0 0,0-1 0 0 0,0 1 0 0 0,0-1 0 0 0,0 1 0 0 0,1-1-6 0 0,13-1 88 0 0,0 0 0 0 0,0-1 0 0 0,0-1 0 0 0,-1-1 0 0 0,1 0 0 0 0,-1-1 0 0 0,1 0 0 0 0,-2-2 0 0 0,1 1 0 0 0,-1-2 0 0 0,0 0-1 0 0,0-1 1 0 0,7-6-88 0 0,10-4 52 0 0,131-107 112 0 0,-143 110-142 0 0,-2 0 0 0 0,0-1 0 0 0,-1-1 0 0 0,0 0 0 0 0,-2-1 0 0 0,0-1 0 0 0,5-10-22 0 0,-18 27 37 0 0,-26 42-66 0 0,17-27 21 0 0,1 1 1 0 0,0 0 0 0 0,1 1 0 0 0,0-1 0 0 0,1 1 0 0 0,1 0-1 0 0,1 1 1 0 0,0-1 0 0 0,0 1 0 0 0,1 0 0 0 0,1-1-1 0 0,1 1 1 0 0,1 14 7 0 0,-1-26-3 0 0,1 1 0 0 0,-1-1 0 0 0,1 0 0 0 0,0 0 0 0 0,0 0 0 0 0,0 0 1 0 0,1 0-1 0 0,-1 0 0 0 0,1 0 0 0 0,0 0 0 0 0,-1 0 0 0 0,1-1 0 0 0,0 1 0 0 0,1-1 0 0 0,-1 1 0 0 0,0-1 0 0 0,1 0 0 0 0,-1 0 0 0 0,1 0 0 0 0,0 0 0 0 0,-1-1 0 0 0,1 1 0 0 0,0-1 0 0 0,0 1 0 0 0,0-1 0 0 0,0 0 0 0 0,1 0 0 0 0,-1 0 0 0 0,0-1 0 0 0,0 1 0 0 0,0-1 0 0 0,1 0 1 0 0,-1 0 2 0 0,111-10 101 0 0,-80-4-33 0 0,-1-1-1 0 0,0-2 1 0 0,-1-1 0 0 0,-1-1-1 0 0,0-2 1 0 0,-2-1-1 0 0,-1-2 1 0 0,0 0 0 0 0,-2-2-1 0 0,-1-1 1 0 0,-1-1-1 0 0,-2-1 1 0 0,0-1 0 0 0,-2-1-1 0 0,-2-1 1 0 0,11-23-68 0 0,-17 33 8 0 0,7-9 2 0 0,0-1 0 0 0,-2-1 0 0 0,-2 0 0 0 0,-1-1 0 0 0,-2-1 0 0 0,-1 0 0 0 0,-1 0 0 0 0,-3-1 0 0 0,0-1 0 0 0,-1-18-10 0 0,-6 44 4 0 0,1 9 5 0 0,0-1 1 0 0,-1 1 0 0 0,1 0-1 0 0,-1 0 1 0 0,1-1-1 0 0,-1 1 1 0 0,0 0-1 0 0,0-1 1 0 0,0 1-1 0 0,0 0 1 0 0,-1-1 0 0 0,1 1-1 0 0,0 0 1 0 0,-1-1-1 0 0,0 1 1 0 0,0 0-1 0 0,1 0 1 0 0,-1 0-1 0 0,0 0 1 0 0,-1 0 0 0 0,1 0-1 0 0,0 0 1 0 0,-1 0-1 0 0,1 0 1 0 0,-1 0-1 0 0,1 1 1 0 0,-1-1-1 0 0,0 1 1 0 0,0-1 0 0 0,1 1-1 0 0,-1 0 1 0 0,0-1-1 0 0,0 1 1 0 0,-1 0-1 0 0,1 0 1 0 0,-1 0-10 0 0,-1 2 2 0 0,1-1 0 0 0,0 1 0 0 0,-1 0 1 0 0,1 0-1 0 0,0 0 0 0 0,0 1 0 0 0,0-1 0 0 0,0 1 0 0 0,0-1 0 0 0,0 1 1 0 0,0 0-1 0 0,0 0 0 0 0,1 1 0 0 0,-1-1 0 0 0,1 1 0 0 0,0-1 1 0 0,-1 1-1 0 0,1-1 0 0 0,0 1 0 0 0,1 0 0 0 0,-1 0 0 0 0,0 0 1 0 0,1 0-1 0 0,0 1 0 0 0,-1 2-2 0 0,-22 87 5 0 0,22-38 72 0 0,3-1 0 0 0,2 1 1 0 0,2-1-1 0 0,3 0 0 0 0,2 0 0 0 0,2-1 1 0 0,8 16-78 0 0,22 114 289 0 0,-24 45-89 0 0,-28-236-1040 0 0,-19-43-2782 0 0,15 25-596 0 0,0 1-4816 0 0,8 12-372 0 0</inkml:trace>
  <inkml:trace contextRef="#ctx0" brushRef="#br0" timeOffset="18937.985">4452 1518 9218 0 0,'0'0'1072'0'0,"0"0"-424"0"0,0 0-77 0 0,0 0 287 0 0,0 0 330 0 0,0 0 188 0 0,0 0 8 0 0,0 0-123 0 0,0 0-162 0 0,0 0-152 0 0,0 0-138 0 0,35 5-130 0 0,115 15-134 0 0,-34-25 197 0 0,-11-19-943 0 0,-1-4 1 0 0,41-20 200 0 0,-128 43-293 0 0,6-6-1720 0 0,-9 3-4954 0 0,-7 4-4076 0 0</inkml:trace>
  <inkml:trace contextRef="#ctx0" brushRef="#br0" timeOffset="19385.987">5344 1145 5937 0 0,'0'0'3777'0'0,"0"0"-1423"0"0,0 0-795 0 0,0 0-208 0 0,0 0-27 0 0,0 0 7 0 0,0 0-41 0 0,0 0-183 0 0,0 0-250 0 0,0 0-175 0 0,0 0-74 0 0,0 0 9 0 0,0 0 15 0 0,2 7-42 0 0,3 32 41 0 0,-1 0-1 0 0,-2 0 1 0 0,-2 0 0 0 0,-1 0-1 0 0,-6 35-630 0 0,1-7 110 0 0,-9 221 121 0 0,14-256-217 0 0,-1-26-12 0 0,1 0 1 0 0,0 1-1 0 0,1-1 0 0 0,-1 0 1 0 0,1 1-1 0 0,0-1 0 0 0,1 0 1 0 0,-1 1-1 0 0,1-1 0 0 0,1 0 1 0 0,-1 1-1 0 0,1-1 0 0 0,0 0 1 0 0,0 0-1 0 0,1-1 0 0 0,0 1 1 0 0,0 0-1 0 0,0-1 0 0 0,1 0 1 0 0,-1 1-1 0 0,1-1 0 0 0,2 0-2 0 0,-1-4 22 0 0,0 0-1 0 0,0 0 0 0 0,0-1 1 0 0,1 0-1 0 0,-1 0 0 0 0,0 0 1 0 0,0-1-1 0 0,0 0 0 0 0,0 0 1 0 0,1 0-1 0 0,-1-1 0 0 0,-1 1 1 0 0,1-1-1 0 0,0 0 1 0 0,0-1-1 0 0,-1 1 0 0 0,1-1 1 0 0,-1 0-1 0 0,0 0 0 0 0,0 0 1 0 0,3-3-22 0 0,3-1 21 0 0,202-120 236 0 0,-211 126-256 0 0,0 0 0 0 0,0 0-1 0 0,0 0 1 0 0,1 0 0 0 0,-1 0 0 0 0,0 1-1 0 0,0-1 1 0 0,0 0 0 0 0,1 1 0 0 0,-1-1 0 0 0,0 1-1 0 0,1-1 1 0 0,-1 1 0 0 0,1-1 0 0 0,-1 1-1 0 0,0 0 1 0 0,1 0 0 0 0,-1 0 0 0 0,1 0 0 0 0,-1 0-1 0 0,1 0 1 0 0,-1 0 0 0 0,1 0 0 0 0,-1 0-1 0 0,0 1 1 0 0,1-1 0 0 0,-1 1 0 0 0,0-1 0 0 0,1 1-1 0 0,-1-1 1 0 0,0 1 0 0 0,1 0 0 0 0,-1 0-1 0 0,0 0 1 0 0,0 0 0 0 0,0-1 0 0 0,0 1 0 0 0,0 1-1 0 0,0-1 1 0 0,0 0 0 0 0,0 0 0 0 0,0 0-1 0 0,-1 0 1 0 0,1 1 0 0 0,0-1 0 0 0,-1 0-1 0 0,1 1 1 0 0,-1-1 0 0 0,1 0 0 0 0,-1 1 0 0 0,0-1-1 0 0,1 1 1 0 0,-1-1 0 0 0,0 1 0 0 0,0 0-1 0 0,4 206-8 0 0,9-203-1920 0 0,2-10-4118 0 0,-12-1-1601 0 0,-1 5-4573 0 0</inkml:trace>
  <inkml:trace contextRef="#ctx0" brushRef="#br0" timeOffset="20607.988">6076 2100 7170 0 0,'0'0'2481'0'0,"0"0"-504"0"0,0 0-246 0 0,0 0-59 0 0,0 0-62 0 0,0 0-80 0 0,0 0-150 0 0,0 0-212 0 0,0 0-200 0 0,0 0-101 0 0,0 0-60 0 0,0 0-34 0 0,0 0-40 0 0,7-8 1771 0 0,-30 66-1470 0 0,23-58-1038 0 0,19 3-18 0 0,-12-6 53 0 0,1 0 0 0 0,-1 0 0 0 0,0-1 0 0 0,0-1 0 0 0,0 1 0 0 0,-1-1-1 0 0,0 0 1 0 0,0 0 0 0 0,0-1 0 0 0,0 0 0 0 0,-1 0 0 0 0,0 0 0 0 0,0-1-1 0 0,2-4-30 0 0,-44 26 245 0 0,5 7-183 0 0,30-21-116 0 0,2-1 20 0 0,0 0 9 0 0,0 0-14 0 0,0 0-37 0 0,0 0-47 0 0,2-16-4879 0 0,1 9-2837 0 0,-3 3-5126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6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147 563 1360 0 0,'0'0'1722'0'0,"0"0"-18"0"0,0 0 195 0 0,0 0 241 0 0,0 0 111 0 0,0 0-134 0 0,0 0-344 0 0,0 0-361 0 0,0 0-293 0 0,0 0-213 0 0,0 0-166 0 0,0 0-164 0 0,0 0-123 0 0,-7 2-57 0 0,-64 54 954 0 0,63-45-1279 0 0,0 1-1 0 0,0 1 1 0 0,1-1-1 0 0,1 1 1 0 0,0 0-1 0 0,1 1 1 0 0,0-1-1 0 0,1 1 1 0 0,0 0-1 0 0,1 0 1 0 0,1 0-1 0 0,1 1 1 0 0,0-1-1 0 0,0 0 1 0 0,1 1-1 0 0,1 1-70 0 0,1-11 54 0 0,0 0-1 0 0,0 0 1 0 0,1-1 0 0 0,-1 1-1 0 0,1-1 1 0 0,0 1-1 0 0,0-1 1 0 0,0 0 0 0 0,1 0-1 0 0,-1 0 1 0 0,1 0 0 0 0,0-1-1 0 0,0 0 1 0 0,0 0-1 0 0,1 0 1 0 0,-1 0 0 0 0,1 0-1 0 0,0-1 1 0 0,-1 0-1 0 0,1 0 1 0 0,0 0 0 0 0,0-1-1 0 0,0 0 1 0 0,1 0-1 0 0,-1 0 1 0 0,0 0 0 0 0,0-1-1 0 0,1 0 1 0 0,-1 0-1 0 0,0 0 1 0 0,0-1 0 0 0,1 0-1 0 0,-1 0 1 0 0,0 0-1 0 0,0-1 1 0 0,0 1 0 0 0,0-1-1 0 0,0 0 1 0 0,-1-1-1 0 0,1 1 1 0 0,0-1-54 0 0,13-10 118 0 0,0-1 0 0 0,-1-1-1 0 0,-1 0 1 0 0,0-2 0 0 0,-1 1 0 0 0,-1-2 0 0 0,-1 0-1 0 0,0 0 1 0 0,-1-2 0 0 0,-1 1 0 0 0,-1-1 0 0 0,-1-1 0 0 0,-1 0-1 0 0,-1 0 1 0 0,0 0 0 0 0,-2-1 0 0 0,0 0 0 0 0,-1-1-118 0 0,2-9 2 0 0,-1-1 1 0 0,-1 1 0 0 0,-2-1 0 0 0,-1 0 0 0 0,-2 0 0 0 0,-1 1 0 0 0,-2-1 0 0 0,-1 0 0 0 0,-1-1-3 0 0,-53-161-159 0 0,58 192 152 0 0,0 1-1 0 0,0-1 0 0 0,0 1 0 0 0,-1 0 1 0 0,1 0-1 0 0,-1 0 0 0 0,1 0 0 0 0,-1 0 0 0 0,0 0 1 0 0,0 0-1 0 0,0 0 0 0 0,0 1 0 0 0,0-1 1 0 0,0 1-1 0 0,0-1 0 0 0,-1 1 0 0 0,1 0 0 0 0,0 0 1 0 0,-1 0-1 0 0,1 0 0 0 0,-1 0 0 0 0,1 1 0 0 0,-1-1 1 0 0,1 1-1 0 0,-1-1 0 0 0,0 1 0 0 0,1 0 1 0 0,-1 0-1 0 0,0 0 0 0 0,1 1 0 0 0,-1-1 0 0 0,1 1 1 0 0,-1-1-1 0 0,1 1 0 0 0,-1 0 0 0 0,1 0 0 0 0,-1 0 1 0 0,1 0-1 0 0,0 0 0 0 0,0 1 0 0 0,-1-1 1 0 0,1 1-1 0 0,0-1 0 0 0,0 1 0 0 0,0 0 0 0 0,1 0 1 0 0,-1 0-1 0 0,0 0 0 0 0,-1 2 8 0 0,-7 16 1 0 0,0 1-1 0 0,2 0 1 0 0,0 0-1 0 0,2 1 1 0 0,0 0-1 0 0,1 0 1 0 0,2 0-1 0 0,0 1 1 0 0,1-1-1 0 0,1 1 1 0 0,1-1-1 0 0,1 1 1 0 0,4 20-1 0 0,-1-9 19 0 0,2 0 0 0 0,1-1 0 0 0,2 0-1 0 0,1 0 1 0 0,10 22-19 0 0,-5-23 11 0 0,1 0-1 0 0,1-1 1 0 0,2-1-1 0 0,0-1 1 0 0,3 0-1 0 0,3 1-10 0 0,-20-22-23 0 0,0 0-1 0 0,1-1 1 0 0,0 0 0 0 0,0 0-1 0 0,0 0 1 0 0,1-1-1 0 0,0 0 1 0 0,1-1 0 0 0,-1 1-1 0 0,1-1 1 0 0,0-1 0 0 0,0 1-1 0 0,0-1 1 0 0,1-1-1 0 0,0 0 1 0 0,0 0 0 0 0,-1 0-1 0 0,1-1 1 0 0,2-1 23 0 0,-8-1-248 0 0,1 0 1 0 0,0 0-1 0 0,-1-1 0 0 0,1 1 0 0 0,-1-1 1 0 0,1 0-1 0 0,-1 0 0 0 0,1-1 1 0 0,-1 1-1 0 0,0 0 0 0 0,0-1 0 0 0,1 0 1 0 0,-1 0-1 0 0,0 0 0 0 0,-1 0 1 0 0,1-1-1 0 0,0 1 0 0 0,-1-1 0 0 0,1 1 1 0 0,-1-1-1 0 0,0 0 0 0 0,0 0 0 0 0,0 0 1 0 0,1-3 247 0 0,3-2-1538 0 0,7-11-5887 0 0,-7 8-3638 0 0</inkml:trace>
  <inkml:trace contextRef="#ctx0" brushRef="#br0" timeOffset="600.112">690 582 4769 0 0,'0'0'3307'0'0,"0"0"-1153"0"0,0 0-465 0 0,0 0-114 0 0,0 0-118 0 0,0 0-134 0 0,0 0-193 0 0,0 0-225 0 0,0 0-181 0 0,0 0-115 0 0,0 0-71 0 0,0 0-47 0 0,0 0-33 0 0,0 28-25 0 0,0 87-18 0 0,12-75 206 0 0,-8-38-447 0 0,2 1-65 0 0,-1 0 1 0 0,1 0 0 0 0,-1-1-1 0 0,1 1 1 0 0,0-2 0 0 0,0 1-1 0 0,0 0 1 0 0,0-1 0 0 0,0 0-1 0 0,1-1 1 0 0,-1 0 0 0 0,0 1-1 0 0,0-2 1 0 0,0 1 0 0 0,1-1-1 0 0,-1 0 1 0 0,0 0 0 0 0,0-1-1 0 0,0 0 1 0 0,0 0 0 0 0,-1 0-1 0 0,1-1 1 0 0,-1 1 0 0 0,1-1-1 0 0,-1-1 1 0 0,0 1-1 0 0,0-1 1 0 0,0 0 0 0 0,0 0-1 0 0,-1 0 1 0 0,0-1 0 0 0,0 0-1 0 0,0 1 1 0 0,0-2 0 0 0,-1 1-1 0 0,0 0 1 0 0,0-1 0 0 0,0 1-1 0 0,0-2-109 0 0,47-78 338 0 0,-5-6-123 0 0,-27 183-65 0 0,4-15-148 0 0,15 52 108 0 0,-6 1-1 0 0,3 53-109 0 0,-29-141 21 0 0,-1 0 0 0 0,-2 0 1 0 0,-2 0-1 0 0,-2 0 0 0 0,-2 0 0 0 0,-1 0 1 0 0,-3-1-1 0 0,-1 0 0 0 0,-11 30-21 0 0,17-63 4 0 0,-1 12 18 0 0,-2-1 0 0 0,0 0 1 0 0,-1-1-1 0 0,-1 1 0 0 0,0-1 0 0 0,-2-1 1 0 0,0 1-1 0 0,-1-2 0 0 0,0 1 1 0 0,-2-2-1 0 0,0 0 0 0 0,0 0 1 0 0,-1-1-1 0 0,-1-1 0 0 0,-1 0 0 0 0,-3 1-22 0 0,15-11 13 0 0,1-1-1 0 0,-1 0 0 0 0,0 0 0 0 0,1-1 1 0 0,-1 1-1 0 0,0-1 0 0 0,0 0 0 0 0,0 0 1 0 0,0 0-1 0 0,-1 0 0 0 0,1-1 0 0 0,0 0 1 0 0,0 0-1 0 0,0 0 0 0 0,0 0 0 0 0,0-1 1 0 0,-1 1-1 0 0,1-1 0 0 0,0 0 0 0 0,0 0 1 0 0,0-1-1 0 0,0 1 0 0 0,1-1 0 0 0,-1 0 1 0 0,0 0-1 0 0,1 0 0 0 0,-1 0 0 0 0,1-1 1 0 0,0 1-1 0 0,0-1 0 0 0,0 0 0 0 0,0 0-11 0 0,-5-13 4 0 0,2 1 1 0 0,0-1 0 0 0,0 0 0 0 0,2-1 0 0 0,0 1 0 0 0,1-1-1 0 0,0 0 1 0 0,2 0 0 0 0,0 1 0 0 0,1-1 0 0 0,0 0 0 0 0,2 0 0 0 0,0-2-6 0 0,-1-39-2 0 0,-1 12-22 0 0,3 0 0 0 0,1-1-1 0 0,2 1 1 0 0,2 1 0 0 0,2-1-1 0 0,3 1 1 0 0,1 1-1 0 0,2 1 1 0 0,2 0 0 0 0,1 1-1 0 0,3 1 1 0 0,19-27 24 0 0,9 7-1450 0 0,-27 37-6183 0 0,-15 19-4788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5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25 2513 0 0,'0'0'2173'0'0,"0"0"-518"0"0,0 0-230 0 0,0 0 28 0 0,0 0 202 0 0,0 0 170 0 0,0 0-2 0 0,0 0-182 0 0,0 0-274 0 0,0 0-284 0 0,0 0-233 0 0,1-5-181 0 0,0 2-944 0 0,1-13 1872 0 0,0 26 35 0 0,-21 333 458 0 0,4-154-1446 0 0,-26 121-644 0 0,25-164 66 0 0,45-174 88 0 0,22-24 41 0 0,-14 11-173 0 0,2 2 1 0 0,1 1-1 0 0,2 2 0 0 0,2 2 0 0 0,1 2 0 0 0,2 1 0 0 0,26-10-22 0 0,-66 37-3 0 0,1 1 0 0 0,-1 0 0 0 0,1 0 0 0 0,0 1 0 0 0,0 0 0 0 0,0 1 0 0 0,0 0 1 0 0,0 0-1 0 0,0 0 0 0 0,1 1 0 0 0,-1 1 0 0 0,1-1 3 0 0,-5 3 1 0 0,-1 0 1 0 0,0 0-1 0 0,0 1 0 0 0,0-1 1 0 0,-1 1-1 0 0,1-1 0 0 0,-1 1 1 0 0,0 0-1 0 0,0 0 0 0 0,0 0 1 0 0,-1 0-1 0 0,1 0 0 0 0,-1 0 1 0 0,0 0-1 0 0,0 0 0 0 0,0 1 1 0 0,-1-1-1 0 0,1 0 0 0 0,-1 1 1 0 0,0-1-1 0 0,-1 0 0 0 0,1 1 1 0 0,-1-1-1 0 0,0 0 0 0 0,0 1 1 0 0,0 0-2 0 0,-3 7 30 0 0,-1 0 1 0 0,-1 0 0 0 0,0 0-1 0 0,0-1 1 0 0,-1 0 0 0 0,-1 0-1 0 0,1-1 1 0 0,-2 0 0 0 0,0 0-1 0 0,0 0 1 0 0,0-2 0 0 0,-1 1-1 0 0,-4 2-30 0 0,-8 9 8 0 0,-1-1-1 0 0,0-1 0 0 0,-2-1 0 0 0,0-2 0 0 0,0 0 0 0 0,-2-1 0 0 0,1-2 0 0 0,-2 0 0 0 0,-5 0-7 0 0,-6-11-460 0 0,41-29-3846 0 0,15 11-395 0 0,-7 8-928 0 0,-1-2-5959 0 0</inkml:trace>
  <inkml:trace contextRef="#ctx0" brushRef="#br0" timeOffset="299.534">962 618 11026 0 0,'0'0'2978'0'0,"0"0"-1239"0"0,0 0-552 0 0,0 0-140 0 0,0 0-75 0 0,-24 32-94 0 0,-70 101-154 0 0,67-66 43 0 0,28-60-636 0 0,1-1-56 0 0,1-1 0 0 0,0 1 1 0 0,0-1-1 0 0,0 0 0 0 0,1 0 1 0 0,0 0-1 0 0,0-1 0 0 0,0 1 1 0 0,0-1-1 0 0,1 0 0 0 0,0 0 1 0 0,-1 0-1 0 0,1-1 0 0 0,1 0 1 0 0,-1 0-1 0 0,0 0 0 0 0,1 0 0 0 0,0-1 1 0 0,-1 0-1 0 0,1 0 0 0 0,0-1 1 0 0,0 0-1 0 0,0 0 0 0 0,0 0 1 0 0,0-1-1 0 0,0 1 0 0 0,0-1 1 0 0,1-1-1 0 0,-1 1 0 0 0,0-1 1 0 0,1-1-76 0 0,4 1 100 0 0,0 0 0 0 0,-1-1 0 0 0,1-1 1 0 0,0 0-1 0 0,-1 0 0 0 0,1-1 0 0 0,-1 0 0 0 0,0-1 1 0 0,0 0-1 0 0,-1-1 0 0 0,0 0 0 0 0,0-1 0 0 0,0 1 1 0 0,0-2-1 0 0,-1 1 0 0 0,-1-1 0 0 0,1 0 0 0 0,-1-1 1 0 0,-1 0-1 0 0,1 0 0 0 0,-1 0 0 0 0,-1-1 0 0 0,0 0 1 0 0,0 0-1 0 0,-1 0 0 0 0,-1 0 0 0 0,1-1 0 0 0,-2 0 1 0 0,1 0-1 0 0,-1-6-100 0 0,-3 11-42 0 0,0 0 0 0 0,-1 0 0 0 0,0 1 1 0 0,0-1-1 0 0,0 0 0 0 0,-1 1 1 0 0,0 0-1 0 0,0 0 0 0 0,0-1 0 0 0,-1 2 1 0 0,0-1-1 0 0,1 0 0 0 0,-2 1 0 0 0,1 0 1 0 0,0 0-1 0 0,-1 0 0 0 0,0 0 0 0 0,0 1 1 0 0,0 0-1 0 0,0 0 0 0 0,-1 0 0 0 0,1 1 1 0 0,-1 0-1 0 0,0 0 0 0 0,1 0 0 0 0,-1 0 1 0 0,0 1-1 0 0,0 0 0 0 0,0 0 0 0 0,-4 1 42 0 0,10 0-101 0 0,-35 4-2647 0 0,17 11-7065 0 0,14-7-2014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86 3257 0 0,'0'0'2096'0'0,"0"0"1"0"0,0 0 16 0 0,0 0 67 0 0,0 0-35 0 0,0 0-190 0 0,0 0-286 0 0,0 0-334 0 0,0 0-279 0 0,0 0-233 0 0,0 0-214 0 0,-5-4-133 0 0,-13-8-66 0 0,-6 39 1013 0 0,18-13 482 0 0,22-36-342 0 0,32-66-138 0 0,-53 136-6605 0 0,3-37 491 0 0,0 0-3301 0 0,0 0-2688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88 11330 0 0,'0'0'2049'0'0,"0"0"-342"0"0,0 0-149 0 0,0 0 18 0 0,0 0-109 0 0,0 0-176 0 0,0 0-206 0 0,0 0-211 0 0,0 0-171 0 0,0 0-124 0 0,0 0-82 0 0,0 0-86 0 0,0 0-53 0 0,-3-7-47 0 0,-8-21-55 0 0,-3 52 496 0 0,55-101 926 0 0,-102 118-1099 0 0,58-40-586 0 0,2-1 6 0 0,1 0 22 0 0,0 0-5 0 0,0 0 4 0 0,0 0-26 0 0,0 0-4 0 0,0 0 1 0 0,0 0-7 0 0,0 4-5467 0 0,0 0 424 0 0,0-1-6867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2224 0 0,'0'0'2133'0'0,"0"0"-82"0"0,0 0-19 0 0,0 0 30 0 0,0 0 1 0 0,0 0-120 0 0,0 0-232 0 0,0 0-313 0 0,0 0-284 0 0,0 0-171 0 0,0 0-109 0 0,0 0-53 0 0,0 0-23 0 0,2-4 2346 0 0,-3-9-2808 0 0,1 1 0 0 0,1-1 1 0 0,0 0-1 0 0,1 1 0 0 0,0-1 0 0 0,1 1 1 0 0,0 0-1 0 0,1 0 0 0 0,0 0 1 0 0,1 0-1 0 0,0 0 0 0 0,5-5-296 0 0,9-16 46 0 0,1 1 1 0 0,2 1-1 0 0,1 1 1 0 0,1 1-1 0 0,2 1 0 0 0,1 2 1 0 0,1 0-1 0 0,4-1-46 0 0,27 8 55 0 0,-41 50-23 0 0,-15-16-27 0 0,1 0 1 0 0,-2 0 0 0 0,0 0 0 0 0,0 0-1 0 0,-2 0 1 0 0,0 0 0 0 0,0 0 0 0 0,-2 2-6 0 0,1 26 38 0 0,8-8 11 0 0,15-62-4 0 0,130-138-66 0 0,-118 131-7 0 0,-26 24 32 0 0,1 1 1 0 0,0 0-1 0 0,0 1 0 0 0,1-1 0 0 0,0 2 1 0 0,0 0-1 0 0,1 0 0 0 0,0 1 0 0 0,0 0 1 0 0,5-1-5 0 0,-15 7-3 0 0,0 0 0 0 0,0 0 0 0 0,0 0 1 0 0,0 0-1 0 0,1 0 0 0 0,-1 0 0 0 0,0 1 1 0 0,0-1-1 0 0,0 0 0 0 0,0 1 0 0 0,0-1 1 0 0,0 0-1 0 0,0 1 0 0 0,0 0 0 0 0,0-1 1 0 0,0 1-1 0 0,0 0 0 0 0,-1-1 0 0 0,1 1 1 0 0,0 0-1 0 0,0 0 0 0 0,0 0 0 0 0,-1-1 1 0 0,1 1-1 0 0,-1 0 0 0 0,1 0 0 0 0,-1 0 1 0 0,1 0-1 0 0,-1 0 0 0 0,1 0 0 0 0,-1 0 1 0 0,0 1-1 0 0,1-1 0 0 0,-1 0 0 0 0,0 0 1 0 0,0 0-1 0 0,0 0 0 0 0,0 0 0 0 0,0 0 1 0 0,0 1 2 0 0,3 54 103 0 0,-3-50-122 0 0,0 183-817 0 0,0-189 336 0 0,0 0-200 0 0,0 0-267 0 0,3 0-1849 0 0,2 0-849 0 0,-2 0-1846 0 0,0 0-6083 0 0</inkml:trace>
  <inkml:trace contextRef="#ctx0" brushRef="#br0" timeOffset="787.583">1233 39 8554 0 0,'0'0'3909'0'0,"0"0"-1606"0"0,0 0-739 0 0,0 0-162 0 0,0 0-70 0 0,0 0-104 0 0,0 0-110 0 0,0 0-139 0 0,0 0-111 0 0,0 0-117 0 0,0 0-127 0 0,0 0-127 0 0,-17 4-107 0 0,-52 15-57 0 0,57-15-165 0 0,1 0 1 0 0,0 0-1 0 0,0 1 0 0 0,0 1 1 0 0,0 0-1 0 0,1 0 0 0 0,0 1 0 0 0,1 0 1 0 0,-10 9-169 0 0,8-7 79 0 0,-80 86 321 0 0,87-89-399 0 0,1 0 0 0 0,-1 0 0 0 0,2 0 0 0 0,-1 0-1 0 0,1 0 1 0 0,0 1 0 0 0,0-1 0 0 0,0 1 0 0 0,1-1 0 0 0,0 1 0 0 0,0 0 0 0 0,1 0 0 0 0,0-1-1 0 0,0 1 1 0 0,1 0-1 0 0,-1-6 3 0 0,0 1 1 0 0,1-1-1 0 0,-1 0 0 0 0,1 0 0 0 0,-1 0 0 0 0,1 0 1 0 0,-1 1-1 0 0,1-1 0 0 0,0 0 0 0 0,-1 0 0 0 0,1 0 0 0 0,0 0 1 0 0,0 0-1 0 0,0-1 0 0 0,0 1 0 0 0,0 0 0 0 0,0 0 1 0 0,0 0-1 0 0,0-1 0 0 0,0 1 0 0 0,0-1 0 0 0,0 1 1 0 0,0-1-1 0 0,1 1 0 0 0,-1-1 0 0 0,0 1 0 0 0,0-1 0 0 0,1 0 1 0 0,-1 0-1 0 0,0 0 0 0 0,0 0 0 0 0,1 0 0 0 0,-1 0 1 0 0,0 0-1 0 0,0 0 0 0 0,1 0 0 0 0,-1-1 0 0 0,0 1 0 0 0,0 0 1 0 0,1-1-4 0 0,48-20 179 0 0,21-37 238 0 0,-2-3 0 0 0,39-46-417 0 0,-107 105 3 0 0,0 0 1 0 0,0 0-1 0 0,0 0 1 0 0,0 0-1 0 0,0 1 1 0 0,0-1-1 0 0,1 0 1 0 0,-1 1-1 0 0,1-1 1 0 0,-1 1-1 0 0,1 0 1 0 0,0-1-1 0 0,0 1 1 0 0,-1 0-1 0 0,1 0 1 0 0,0 0-1 0 0,0 0 1 0 0,0 0-1 0 0,0 1 1 0 0,0-1-1 0 0,0 1 1 0 0,0-1-1 0 0,1 1 1 0 0,-1 0-1 0 0,0-1 1 0 0,0 1-1 0 0,0 0 1 0 0,0 1-1 0 0,0-1 1 0 0,0 0 0 0 0,1 0-1 0 0,-1 1 1 0 0,0 0-1 0 0,0-1 1 0 0,0 1-1 0 0,0 0 1 0 0,0 0-1 0 0,-1 0 1 0 0,1 0-1 0 0,0 0 1 0 0,0 0-1 0 0,-1 1 1 0 0,1-1-1 0 0,0 1-3 0 0,53 165 23 0 0,-46-130-6 0 0,-2 1 1 0 0,-2 0 0 0 0,-1 1-1 0 0,-2-1 1 0 0,-2 1-1 0 0,-2 5-17 0 0,-1-18 7 0 0,-1 0-1 0 0,-2-1 0 0 0,-1 1 0 0 0,0-1 1 0 0,-2 0-1 0 0,-1-1 0 0 0,-2 1-6 0 0,-1 6 30 0 0,-1 0 0 0 0,-2-2 0 0 0,-1 0 0 0 0,-2 0 0 0 0,0-2 0 0 0,-2-1-1 0 0,-1 0 1 0 0,-1-1 0 0 0,0-2 0 0 0,-20 14-30 0 0,33-27 5 0 0,-1 0 1 0 0,0-1-1 0 0,-1 0 1 0 0,1-1-1 0 0,-2 0 1 0 0,1-1-1 0 0,-1-1 0 0 0,0 0 1 0 0,-1 0-1 0 0,1-2 1 0 0,-1 1-1 0 0,0-2 0 0 0,0 0 1 0 0,-1 0-1 0 0,1-2 1 0 0,-6 1-6 0 0,17-5-1 0 0,-1 1 1 0 0,1-1 0 0 0,0 0-1 0 0,0 0 1 0 0,1 0 0 0 0,-1 0-1 0 0,0-1 1 0 0,1 1 0 0 0,0-1-1 0 0,0 1 1 0 0,0-1 0 0 0,0 0-1 0 0,1 0 1 0 0,-1 0 0 0 0,1 0 0 0 0,0 0-1 0 0,0 0 1 0 0,1 0 0 0 0,-1 0-1 0 0,1 0 1 0 0,0 0 0 0 0,0 0-1 0 0,0-1 1 0 0,1 1 0 0 0,-1 0-1 0 0,1 0 1 0 0,0 0 0 0 0,0 0-1 0 0,0 0 1 0 0,3-11-1 0 0,1 1 0 0 0,0 1 0 0 0,1-1 0 0 0,0 1 0 0 0,1 0 0 0 0,1 0 0 0 0,0 0 0 0 0,1 1 0 0 0,0 1 0 0 0,7-8 1 0 0,9-10 1 0 0,1 2 1 0 0,2 0-1 0 0,0 2 1 0 0,2 1-1 0 0,0 2 0 0 0,2 0 1 0 0,0 2-1 0 0,1 2 1 0 0,1 1-1 0 0,1 1-1 0 0,72 5-26 0 0,-77 31 60 0 0,-1 0-1902 0 0,-8-19-7171 0 0,-16-4-3271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2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3759 204 0 0 0,'0'0'1504'0'0,"0"0"509"0"0,0 0 359 0 0,0 0 21 0 0,0 0-345 0 0,0 0-405 0 0,0 0-419 0 0,-1-4-290 0 0,1 3-874 0 0,0 0-1 0 0,0 1 1 0 0,0-1 0 0 0,0 0 0 0 0,0 0-1 0 0,0 1 1 0 0,0-1 0 0 0,0 0 0 0 0,0 0-1 0 0,0 1 1 0 0,0-1 0 0 0,1 0-1 0 0,-1 0 1 0 0,0 1 0 0 0,0-1 0 0 0,1 0-1 0 0,-1 1 1 0 0,0-1 0 0 0,1 0-1 0 0,-1 1 1 0 0,1-1 0 0 0,-1 1 0 0 0,1-1-1 0 0,-1 1 1 0 0,1-1 0 0 0,0 1 0 0 0,-1-1-1 0 0,1 1 1 0 0,-1-1 0 0 0,1 1-1 0 0,0 0 1 0 0,-1-1 0 0 0,1 1 0 0 0,0 0-1 0 0,0 0 1 0 0,-1-1 0 0 0,1 1-1 0 0,0 0 1 0 0,0 0 0 0 0,-1 0 0 0 0,1 0-1 0 0,0 0 1 0 0,0 0 0 0 0,-1 0-1 0 0,1 0 1 0 0,0 0 0 0 0,0 1 0 0 0,-1-1-1 0 0,1 0-59 0 0,17-2 561 0 0,274-85 3983 0 0,-147 39-3762 0 0,-33 6 24 0 0,-123 74 551 0 0,-32 85-1033 0 0,5 2 1 0 0,-8 59-325 0 0,-124 434 742 0 0,101-361-509 0 0,57-216-216 0 0,12-35-7 0 0,-1 0-179 0 0,-1 0 1 0 0,1 0 0 0 0,-1-1-1 0 0,1 1 1 0 0,0 0 0 0 0,-1-1-1 0 0,1 1 1 0 0,0-1 0 0 0,-1 1-1 0 0,1-1 1 0 0,0 0 0 0 0,0 0-1 0 0,0 1 1 0 0,-1-1-1 0 0,1 0 1 0 0,0 0 0 0 0,0 0-1 0 0,0 0 1 0 0,0 0 0 0 0,1-1-1 0 0,-1 1 1 0 0,0 0 0 0 0,0 0-1 0 0,1-1 1 0 0,-1 1 0 0 0,1 0-1 0 0,-1-1 1 0 0,1 1 0 0 0,-1 0-1 0 0,1-1 1 0 0,0 1 0 0 0,0-1 168 0 0,-4-30-8760 0 0,3 26 5546 0 0,1-3-6183 0 0</inkml:trace>
  <inkml:trace contextRef="#ctx0" brushRef="#br0" timeOffset="238.646">3720 789 6561 0 0,'0'0'2389'0'0,"0"0"-558"0"0,0 0-632 0 0,0 0-182 0 0,0 0 161 0 0,0 0 234 0 0,0 0 142 0 0,0 0-2 0 0,0 0-163 0 0,0 0-232 0 0,0 0-189 0 0,41-2-167 0 0,129-9-131 0 0,156-33 1483 0 0,-100 17-1992 0 0,-226 27-468 0 0,0 0-193 0 0,-17 11-4442 0 0,11-8 412 0 0,-1 2-6934 0 0</inkml:trace>
  <inkml:trace contextRef="#ctx0" brushRef="#br0" timeOffset="738.978">4639 905 8906 0 0,'0'0'4694'0'0,"0"0"-2583"0"0,0 0-1202 0 0,0 0-249 0 0,0 0 72 0 0,0 0 136 0 0,0 0 92 0 0,0 0-68 0 0,0 0-201 0 0,0 0-175 0 0,0 0-109 0 0,0 0-67 0 0,-4 33-42 0 0,-14 102-32 0 0,-7 1 728 0 0,20-95-551 0 0,5-39-338 0 0,1-11 2516 0 0,10-34-2208 0 0,74-198 152 0 0,-73 208-526 0 0,1 0-1 0 0,2 1 0 0 0,1 1 1 0 0,1 0-1 0 0,2 1 0 0 0,1 1 0 0 0,23-25-38 0 0,-43 54-16 0 0,0 1-1 0 0,0-1 0 0 0,0 1 0 0 0,0-1 0 0 0,1 1 0 0 0,-1-1 0 0 0,0 1 1 0 0,0-1-1 0 0,1 1 0 0 0,-1-1 0 0 0,0 0 0 0 0,1 1 0 0 0,-1-1 0 0 0,1 1 1 0 0,-1-1-1 0 0,0 0 0 0 0,1 1 0 0 0,-1-1 0 0 0,1 0 0 0 0,-1 0 1 0 0,1 0-1 0 0,-1 1 0 0 0,1-1 0 0 0,-1 0 0 0 0,1 0 0 0 0,-1 0 0 0 0,1 0 1 0 0,-1 0-1 0 0,1 0 0 0 0,-1 0 0 0 0,1 0 0 0 0,0 0 0 0 0,-1 0 0 0 0,1 0 1 0 0,-1 0-1 0 0,1 0 0 0 0,-1 0 0 0 0,1 0 0 0 0,-1-1 0 0 0,1 1 0 0 0,-1 0 1 0 0,1 0-1 0 0,-1-1 0 0 0,0 1 0 0 0,1 0 0 0 0,-1-1 0 0 0,1 1 0 0 0,-1 0 1 0 0,0-1-1 0 0,1 1 0 0 0,-1 0 0 0 0,0-1 0 0 0,1 1 0 0 0,-1-1 0 0 0,0 1 1 0 0,0-1-1 0 0,1 1 0 0 0,-1-1 17 0 0,1 6-72 0 0,20 44-3012 0 0,-9-36-1895 0 0,1-1-5023 0 0,-9-8 457 0 0</inkml:trace>
  <inkml:trace contextRef="#ctx0" brushRef="#br0" timeOffset="1089.879">5031 913 1016 0 0,'0'0'2778'0'0,"0"0"-41"0"0,0 0-206 0 0,0 0-159 0 0,0 0-192 0 0,0 0-241 0 0,0 0-186 0 0,0 0-194 0 0,0 0-205 0 0,0 0-199 0 0,0 0-191 0 0,35 5-193 0 0,108 14-147 0 0,-78-27 170 0 0,-58 3-630 0 0,-3 3-82 0 0,0 0 1 0 0,0-1 0 0 0,0 1 0 0 0,-1-1-1 0 0,1 0 1 0 0,-1 0 0 0 0,0 0-1 0 0,1-1 1 0 0,-1 1 0 0 0,-1-1 0 0 0,1 0-1 0 0,0 0 1 0 0,-1 0 0 0 0,0 0 0 0 0,0 0-1 0 0,0 0 1 0 0,0 0 0 0 0,-1-1 0 0 0,0 1-1 0 0,0-1 1 0 0,0 1 0 0 0,0-1 0 0 0,-1 1-1 0 0,0-1 1 0 0,0 0 0 0 0,0-3-83 0 0,-2 6-4 0 0,0-1 1 0 0,-1 0 0 0 0,1 1-1 0 0,-1-1 1 0 0,0 1 0 0 0,0 0-1 0 0,0 0 1 0 0,0 0-1 0 0,0 0 1 0 0,0 1 0 0 0,0-1-1 0 0,0 1 1 0 0,-1 0 0 0 0,1 0-1 0 0,-1 0 1 0 0,1 0 0 0 0,-1 0-1 0 0,1 1 1 0 0,-1 0-1 0 0,1 0 1 0 0,-1 0 0 0 0,1 0-1 0 0,-1 0 1 0 0,1 1 0 0 0,-1-1-1 0 0,0 1 4 0 0,-3-1-22 0 0,-5 3-24 0 0,-1 1 0 0 0,1 0 0 0 0,1 0 0 0 0,-1 1 0 0 0,1 1 0 0 0,-1 0 0 0 0,1 0 0 0 0,1 1 0 0 0,0 0 0 0 0,0 1 0 0 0,0 0 0 0 0,1 1-1 0 0,0 0 1 0 0,1 1 0 0 0,0-1 0 0 0,0 2 0 0 0,1-1 0 0 0,0 1 0 0 0,1 0 0 0 0,0 0 0 0 0,1 1 0 0 0,-3 9 46 0 0,6-17-17 0 0,-1-1 0 0 0,2 1-1 0 0,-1 0 1 0 0,0 0 0 0 0,1 0 0 0 0,0 0 0 0 0,-1 0 0 0 0,2 0 0 0 0,-1 0-1 0 0,0 0 1 0 0,1 0 0 0 0,0 0 0 0 0,0 1 0 0 0,0-1 0 0 0,0 0 0 0 0,1 0 0 0 0,-1 0-1 0 0,1 0 1 0 0,0 0 0 0 0,1 0 0 0 0,-1 0 0 0 0,1 0 0 0 0,0 0 0 0 0,-1-1-1 0 0,2 1 1 0 0,-1 0 0 0 0,0-1 0 0 0,1 0 0 0 0,-1 0 0 0 0,1 1 0 0 0,0-1-1 0 0,0-1 1 0 0,0 1 0 0 0,1 0 0 0 0,-1-1 0 0 0,1 0 0 0 0,-1 0 0 0 0,1 0 0 0 0,0 0-1 0 0,0 0 18 0 0,18 6-327 0 0,-1-2-1 0 0,1 0 1 0 0,0-1-1 0 0,1-1 1 0 0,-1-1-1 0 0,1-1 1 0 0,-1-1-1 0 0,1-1 1 0 0,-1-1-1 0 0,1-1 1 0 0,-1-1-1 0 0,9-3 328 0 0,37-15-5356 0 0,-27 1-5161 0 0,-32 15 5287 0 0</inkml:trace>
  <inkml:trace contextRef="#ctx0" brushRef="#br0" timeOffset="1484.306">5528 978 0 0 0,'0'0'1527'0'0,"0"0"43"0"0,0 0 85 0 0,0 0 97 0 0,0 0 87 0 0,0 0-83 0 0,0 0-157 0 0,0 0-118 0 0,0 0-110 0 0,0 0-12 0 0,0 0 8 0 0,0 0-4 0 0,0 0-42 0 0,28 5-108 0 0,86 14-148 0 0,-111-18-1008 0 0,-1-1-1 0 0,1 1 0 0 0,-1-1 1 0 0,1 1-1 0 0,-1-1 1 0 0,1 0-1 0 0,-1 0 0 0 0,1 0 1 0 0,-1 0-1 0 0,1 0 1 0 0,-1-1-1 0 0,1 1 1 0 0,-1-1-1 0 0,0 0 0 0 0,1 0 1 0 0,-1 0-1 0 0,0 0 1 0 0,1 0-1 0 0,-1 0 0 0 0,0 0 1 0 0,0-1-1 0 0,0 1 1 0 0,0-1-1 0 0,1-1-56 0 0,4-3 238 0 0,1 1-107 0 0,1-1 1 0 0,-1 0-1 0 0,-1 0 0 0 0,1-1 0 0 0,-1 0 0 0 0,0 0 0 0 0,-1 0 0 0 0,0-1 0 0 0,0 0 0 0 0,-1 0 0 0 0,0-1 0 0 0,0 0 0 0 0,0 0 0 0 0,-2 0 0 0 0,1 0 0 0 0,-1 0 0 0 0,0-1 0 0 0,-1 0 0 0 0,0 1 0 0 0,-1-1 0 0 0,0 0 0 0 0,0 0 0 0 0,-1-6-131 0 0,-2 14 1 0 0,0 0-1 0 0,0 0 1 0 0,0 0-1 0 0,0 0 1 0 0,0 1-1 0 0,0-1 1 0 0,0 0-1 0 0,-1 1 1 0 0,1 0-1 0 0,-1-1 1 0 0,1 1-1 0 0,-1 0 1 0 0,0 0-1 0 0,1 1 1 0 0,-1-1-1 0 0,0 1 1 0 0,1-1-1 0 0,-1 1 1 0 0,0 0-1 0 0,0 0 1 0 0,1 0-1 0 0,-1 0 1 0 0,0 0-1 0 0,0 1 1 0 0,1-1-1 0 0,-1 1 1 0 0,0 0-1 0 0,0-1 1 0 0,1 1-1 0 0,-2 1 0 0 0,-9 4-17 0 0,0 0-1 0 0,1 1 1 0 0,0 1-1 0 0,0 0 1 0 0,1 0-1 0 0,0 1 1 0 0,1 0-1 0 0,-1 1 1 0 0,2 0-1 0 0,0 1 1 0 0,0 0-1 0 0,1 0 1 0 0,0 1-1 0 0,1 0 1 0 0,0 1-1 0 0,1-1 1 0 0,0 1-1 0 0,1 0 1 0 0,1 1-1 0 0,0-1 1 0 0,1 1-1 0 0,0 0 1 0 0,1 0-1 0 0,0 0 1 0 0,2 0-1 0 0,0 6 18 0 0,3-12 1 0 0,1 1 1 0 0,0-1-1 0 0,1 0 0 0 0,-1-1 0 0 0,2 1 0 0 0,-1-1 0 0 0,1 0 0 0 0,0-1 0 0 0,1 1 0 0 0,-1-1 1 0 0,1 0-1 0 0,0-1 0 0 0,1 1 0 0 0,-1-2 0 0 0,1 1 0 0 0,0-1 0 0 0,1 0 0 0 0,-1-1 0 0 0,0 1 1 0 0,1-2-1 0 0,0 1 0 0 0,0-1 0 0 0,0-1 0 0 0,4 1-1 0 0,15 3-8 0 0,0-1 1 0 0,0-2-1 0 0,1 0 1 0 0,-1-2-1 0 0,0-1 1 0 0,1-1-1 0 0,-1-2 1 0 0,8-2 7 0 0,3-10-2570 0 0,-26 9-4338 0 0,-6 3-5168 0 0</inkml:trace>
  <inkml:trace contextRef="#ctx0" brushRef="#br0" timeOffset="19058.721">1763 4353 5113 0 0,'0'0'3121'0'0,"0"0"-779"0"0,0 0-603 0 0,0 0-132 0 0,0 0 5 0 0,0 0-66 0 0,0 0-135 0 0,0 0-235 0 0,0 0-273 0 0,0 0-215 0 0,0 0-159 0 0,0 0-98 0 0,0 0-27 0 0,1-6 3 0 0,3-20-2 0 0,-3 20-9 0 0,-1 6-9 0 0,0 11 692 0 0,-18 205 893 0 0,-11-8-1873 0 0,29-208-89 0 0,-4 18-317 0 0,1-29-1124 0 0,1-219-1018 0 0,4 193 2426 0 0,2 0 1 0 0,1 0-1 0 0,2 0 0 0 0,1 0 0 0 0,2 1 0 0 0,2 0 0 0 0,1 0 23 0 0,11-17 428 0 0,-3 106 1561 0 0,-11-22-1570 0 0,42 89 389 0 0,19-32-455 0 0,49 20-27 0 0,-53-77 296 0 0,-67-31-470 0 0,26-70 1482 0 0,-19 44-1599 0 0,-2 0 0 0 0,-1 0 0 0 0,-1-1 0 0 0,-1 0 0 0 0,-2 1 0 0 0,0-1 0 0 0,-2 0 0 0 0,-1 0 1 0 0,-1 1-1 0 0,-1 0 0 0 0,-1 0 0 0 0,-2 0 0 0 0,0 1 0 0 0,-2 0-35 0 0,-26-81-44 0 0,17 74-490 0 0,19 31 134 0 0,0 1-224 0 0,0 0-332 0 0,0 0-358 0 0,13 4-10966 0 0,-9 0 124 0 0</inkml:trace>
  <inkml:trace contextRef="#ctx0" brushRef="#br0" timeOffset="9925.113">0 3240 1880 0 0,'0'0'1653'0'0,"0"0"-90"0"0,0 0 80 0 0,0 0 74 0 0,0 0-70 0 0,0 0-138 0 0,0 0-266 0 0,0 0-312 0 0,0 0-201 0 0,0 0-204 0 0,0 0-158 0 0,0 0-105 0 0,0 0-63 0 0,10 8 1187 0 0,64 127 2994 0 0,-43-43-3466 0 0,-24-64-720 0 0,2-2 0 0 0,0 1-1 0 0,2-2 1 0 0,1 1 0 0 0,1-1 0 0 0,6 7-195 0 0,80 94 822 0 0,-46-52-256 0 0,-16-23-167 0 0,-20-25-243 0 0,0-3-17 0 0,3 7-20 0 0,-20-29-102 0 0,0-1 4 0 0,1 0-5 0 0,0 0-4 0 0,-1 0 8 0 0,0 0-1 0 0,0 0 6 0 0,0 0 10 0 0,0 0-3 0 0,0 0 17 0 0,0 0-3 0 0,0 0-16 0 0,0 0 2 0 0,0 0-18 0 0,0 0-9 0 0,0 0-13 0 0,0 0-7 0 0,0 0 21 0 0,0 0-14 0 0,0 0-19 0 0,0 0 0 0 0,0 0-5 0 0,0 0-10 0 0,0 0-22 0 0,0 0-32 0 0,0 0-76 0 0,0-17-4502 0 0,0 10-2218 0 0,0 0-4331 0 0</inkml:trace>
  <inkml:trace contextRef="#ctx0" brushRef="#br0" timeOffset="13162.636">25 3298 0 0 0,'0'0'532'0'0,"0"0"162"0"0,0 0 115 0 0,0 0 73 0 0,0 0 51 0 0,0 0-29 0 0,0 0-54 0 0,0 0 29 0 0,0 0 14 0 0,4-7 2 0 0,68-102 7120 0 0,-4 55-6268 0 0,137-119 1088 0 0,-126 112-1676 0 0,-42 22-636 0 0,13-19-132 0 0,-30 31-222 0 0,30 8 918 0 0,2-5-811 0 0,0-6 242 0 0,-35 46 39 0 0,90 133-162 0 0,-55-6 14 0 0,-35-98-342 0 0,18 11 34 0 0,-9-15-5 0 0,-9-21-48 0 0,31 34 104 0 0,-13-16-2 0 0,-8-11-81 0 0,-4 4 46 0 0,-11 0 225 0 0,-7-5-285 0 0,9-6 61 0 0,5 6-52 0 0,-18-25-59 0 0,0-1 10 0 0,-1 0-15 0 0,0 0 8 0 0,0 0 6 0 0,0 0-19 0 0,0 0 9 0 0,0 0 5 0 0,0 0 6 0 0,0 0-3 0 0,0 0-16 0 0,0 0-1 0 0,0 0 10 0 0,0 0 0 0 0,0 0-7 0 0,0 0 10 0 0,0 0 13 0 0,0 0 2 0 0,0 0-10 0 0,0 0-10 0 0,0 0 21 0 0,0 0 4 0 0,0 0 10 0 0,0 0 6 0 0,0 0-5 0 0,0 0 16 0 0,0 0 15 0 0,0 0 8 0 0,0 0-5 0 0,0 0-1 0 0,0 0 3 0 0,0 0 6 0 0,0 0-16 0 0,0 0-13 0 0,0 0-4 0 0,0 0-18 0 0,0 0 15 0 0,0 0-10 0 0,0 0-3 0 0,0 0 17 0 0,0 0-22 0 0,0 0 4 0 0,0 0 6 0 0,0 0-6 0 0,-10 4-11 0 0,-121 100 2 0 0,54-39-60 0 0,-104 89 95 0 0,56-62-61 0 0,58-22 53 0 0,22-35 14 0 0,-25 23-23 0 0,55-48-1348 0 0,14-16-2822 0 0,0-6-3815 0 0,1 8-3892 0 0</inkml:trace>
  <inkml:trace contextRef="#ctx0" brushRef="#br0" timeOffset="14359.831">530 3714 0 0 0,'0'0'553'0'0,"0"0"444"0"0,0 0 190 0 0,0 0-3 0 0,0 0-119 0 0,0 0-123 0 0,0 0-59 0 0,0 0 28 0 0,0 0 160 0 0,5 4 178 0 0,16 11 134 0 0,-16-11 47 0 0,-5-4-39 0 0,0 0-148 0 0,0 0-162 0 0,0 0-143 0 0,-3-3 6934 0 0,-6-7-5396 0 0,-13-17-3034 0 0,7 1 620 0 0,2-1 0 0 0,1 0-1 0 0,2-1 1 0 0,0 0 0 0 0,2 0 0 0 0,1-1 0 0 0,1 0 0 0 0,2-1 0 0 0,1 1-1 0 0,1-1 1 0 0,1 0 0 0 0,2 1 0 0 0,2-7-62 0 0,12-4-221 0 0,7 64 87 0 0,121 141 226 0 0,-125-146 142 0 0,-18-19-192 0 0,0 0-6 0 0,0 0 4 0 0,0 0 3 0 0,0 0-10 0 0,0 0 17 0 0,0 0 3 0 0,0 0 18 0 0,2-12 317 0 0,-2-17-299 0 0,-2 9-86 0 0,1-1 0 0 0,2 1 1 0 0,0-1-1 0 0,1 1 0 0 0,0 0 1 0 0,2 0-1 0 0,1 0 0 0 0,0 0 1 0 0,1 1-1 0 0,1 0 0 0 0,9-16-3 0 0,-16 35-7 0 0,1-1 0 0 0,-1 0 0 0 0,1 1 0 0 0,-1-1 0 0 0,1 1 0 0 0,-1-1 0 0 0,1 1 0 0 0,0-1 0 0 0,-1 1-1 0 0,1-1 1 0 0,0 1 0 0 0,0-1 0 0 0,-1 1 0 0 0,1 0 0 0 0,0-1 0 0 0,0 1 0 0 0,0 0 0 0 0,-1 0 0 0 0,1 0 0 0 0,0 0 0 0 0,0 0 0 0 0,0 0 0 0 0,-1 0-1 0 0,1 0 1 0 0,0 0 0 0 0,0 0 0 0 0,0 0 0 0 0,0 0 0 0 0,-1 0 0 0 0,1 1 0 0 0,0-1 0 0 0,0 0 0 0 0,-1 1 0 0 0,1-1 0 0 0,0 0 0 0 0,0 1 0 0 0,-1-1-1 0 0,1 1 1 0 0,0 0 0 0 0,-1-1 0 0 0,1 1 0 0 0,-1-1 0 0 0,1 1 0 0 0,-1 0 0 0 0,1-1 0 0 0,-1 1 0 0 0,1 0 0 0 0,-1-1 0 0 0,1 2 7 0 0,13 9 17 0 0,46 24-13 0 0,-56-33 9 0 0,0 1 0 0 0,-1 0 1 0 0,1-1-1 0 0,0 1 0 0 0,-1 1 0 0 0,0-1 1 0 0,0 0-1 0 0,0 1 0 0 0,0 0 0 0 0,-1 0 1 0 0,1-1-1 0 0,-1 2 0 0 0,0-1 0 0 0,0 0 1 0 0,1 4-14 0 0,6 10 52 0 0,13 37 99 0 0,1 1-13 0 0,-23-55-143 0 0,0-1 18 0 0,0 0 14 0 0,0 0-9 0 0,0 0-2 0 0,0 0 7 0 0,0 0 21 0 0,0 0-17 0 0,0 0-17 0 0,0 0-15 0 0,0 0-48 0 0,0 0 1 0 0,0 0-27 0 0,0 0-61 0 0,0-3-395 0 0,0 2-7687 0 0,0 1-3432 0 0</inkml:trace>
  <inkml:trace contextRef="#ctx0" brushRef="#br0" timeOffset="17006.653">1014 3899 0 0 0,'0'0'331'0'0,"0"0"450"0"0,0 0 214 0 0,0 0 99 0 0,0 0 137 0 0,0 0 32 0 0,0 0 38 0 0,0 0 78 0 0,0 0 9 0 0,-8-1-6 0 0,-23-1-68 0 0,24 1-169 0 0,7 1-175 0 0,0 0-134 0 0,0 0-100 0 0,0 0-52 0 0,0 0 2 0 0,7-2 6981 0 0,-5 8-7034 0 0,44 117 411 0 0,8-12-331 0 0,24 1-124 0 0,-20-46-193 0 0,2 14-26 0 0,10 1 112 0 0,-14-22-2 0 0,-19-12-318 0 0,-61-35-865 0 0,-31-10-4279 0 0,44-2 2231 0 0,5 0-2312 0 0,1 0-6593 0 0</inkml:trace>
  <inkml:trace contextRef="#ctx0" brushRef="#br0" timeOffset="18022.905">946 3953 0 0 0,'0'0'652'0'0,"0"0"379"0"0,0 0 291 0 0,0 0 186 0 0,0 0 31 0 0,0 0-48 0 0,0 0-129 0 0,0 0-110 0 0,0 0-89 0 0,0 0-92 0 0,0 0-46 0 0,3-7-53 0 0,9-18-45 0 0,-10 24 8568 0 0,-8 23-8812 0 0,-127 224 287 0 0,124-233-961 0 0,0 2 371 0 0,19-16 254 0 0,49-26-161 0 0,-7 0-301 0 0,170-70 58 0 0,-123 70-188 0 0,-90 17 716 0 0,-29 1-403 0 0,-229-64-325 0 0,179 39 1 0 0,70 33-71 0 0,0 0 0 0 0,0 0 0 0 0,0 0 0 0 0,0 0 0 0 0,0 0 0 0 0,0 0 0 0 0,0 0 0 0 0,0 0 1 0 0,1 0-1 0 0,-1 0 0 0 0,0 0 0 0 0,1 0 0 0 0,-1 0 0 0 0,1 0 0 0 0,-1 0 0 0 0,1 0 0 0 0,-1 0 0 0 0,1 0 0 0 0,0 1 0 0 0,-1-1 0 0 0,1 0 0 0 0,0 0 0 0 0,0 1 0 0 0,-1-1 0 0 0,1 0 1 0 0,0 1-1 0 0,0-1 0 0 0,0 1 0 0 0,0-1 0 0 0,0 1 0 0 0,0 0 0 0 0,0-1 0 0 0,0 1 0 0 0,0 0 0 0 0,0 0 0 0 0,0-1 0 0 0,0 1 0 0 0,0 0 0 0 0,1 0 40 0 0,41-8-3363 0 0,-14 9-6917 0 0,-19 2-1727 0 0</inkml:trace>
  <inkml:trace contextRef="#ctx0" brushRef="#br0" timeOffset="21108.903">1033 3005 0 0 0,'0'0'91'0'0,"0"0"107"0"0,0 0 37 0 0,0 0 12 0 0,0 0-27 0 0,0 0-49 0 0,0 0-35 0 0,0 0 10 0 0,0 0 65 0 0,-3 2 98 0 0,-9 6-416 0 0,-23 1 8368 0 0,29-6-8680 0 0,6-3 748 0 0,0 0 0 0 0,0 0 0 0 0,0 0 1 0 0,1 0-1 0 0,-1 0 0 0 0,0 0 0 0 0,0 0 0 0 0,0 1 0 0 0,1-1 0 0 0,-1 0 1 0 0,0 0-1 0 0,0 0 0 0 0,0 0 0 0 0,0 1 0 0 0,0-1 0 0 0,0 0 0 0 0,0 0 1 0 0,1 0-1 0 0,-1 1 0 0 0,0-1 0 0 0,0 0 0 0 0,0 0 0 0 0,0 0 0 0 0,0 1 1 0 0,0-1-1 0 0,0 0 0 0 0,0 0 0 0 0,0 1 0 0 0,0-1 0 0 0,0 0 0 0 0,0 0 1 0 0,0 0-1 0 0,0 1 0 0 0,0-1 0 0 0,0 0 0 0 0,0 0 0 0 0,-1 0 0 0 0,1 1 1 0 0,0-1-1 0 0,0 0 0 0 0,0 0 0 0 0,0 0 0 0 0,0 1 0 0 0,0-1 1 0 0,-1 0-1 0 0,1 0 0 0 0,0 0 0 0 0,0 0 0 0 0,0 0 0 0 0,-1 1-329 0 0,24-32 1035 0 0,162-138-313 0 0,41 6-205 0 0,-124 102-296 0 0,-87 54 37 0 0,-8 3 464 0 0,-22-1-304 0 0,-188-61-437 0 0,170 44 134 0 0,32 22-94 0 0,1 0 1 0 0,0 0-12 0 0,0 0-6 0 0,0 0-22 0 0,0 0-26 0 0,0 0 10 0 0,0 0-10 0 0,0 0 3 0 0,0 0 20 0 0,35 58-61 0 0,52 69 73 0 0,-73-104 15 0 0,0 0 0 0 0,-2 1 0 0 0,0 0 0 0 0,-2 1 0 0 0,-1 0-1 0 0,-1 0 1 0 0,3 18-6 0 0,-1-9 68 0 0,-6-62 659 0 0,-2-13-711 0 0,2 0 0 0 0,2 0 0 0 0,1 0-1 0 0,3 1 1 0 0,1 0 0 0 0,11-27-16 0 0,-7 7-117 0 0,-15 59 67 0 0,0 1-27 0 0,0 0-54 0 0,0 0-62 0 0,0 0-149 0 0,0 0-148 0 0,0 0-217 0 0,0 0-256 0 0,0 11-7554 0 0,0-7-3510 0 0</inkml:trace>
  <inkml:trace contextRef="#ctx0" brushRef="#br0" timeOffset="21974.893">2147 2342 2152 0 0,'0'0'1753'0'0,"0"0"153"0"0,0 0 122 0 0,0 0-38 0 0,0 0-142 0 0,0 0-243 0 0,0 0-249 0 0,0 0-212 0 0,0 0-137 0 0,0 0-102 0 0,0 0-107 0 0,0 0-62 0 0,-11 3-46 0 0,-33 8-45 0 0,39-9-490 0 0,0 0 0 0 0,0 1 0 0 0,0-1 0 0 0,0 1 0 0 0,1 0 0 0 0,-1 0-1 0 0,1 1 1 0 0,0-1 0 0 0,0 1 0 0 0,0 0 0 0 0,0 0 0 0 0,1 0 0 0 0,0 1 0 0 0,-1-1 0 0 0,1 2-155 0 0,0-2 58 0 0,-3 5-22 0 0,1-1 0 0 0,0 1 0 0 0,1 1 0 0 0,0-1 0 0 0,0 1 0 0 0,1 0-1 0 0,0-1 1 0 0,1 1 0 0 0,0 1 0 0 0,0-1 0 0 0,1 0 0 0 0,1 0 0 0 0,-1 0 0 0 0,2 1 0 0 0,-1-1 0 0 0,2 0 0 0 0,-1 0 0 0 0,2 1-36 0 0,-1-6 56 0 0,1-1 0 0 0,0 0 0 0 0,0 0 1 0 0,0 0-1 0 0,0-1 0 0 0,1 1 0 0 0,-1-1 1 0 0,1 0-1 0 0,0 0 0 0 0,0 0 0 0 0,0 0 0 0 0,0-1 1 0 0,1 0-1 0 0,-1 1 0 0 0,1-2 0 0 0,-1 1 1 0 0,1 0-1 0 0,0-1 0 0 0,0 0 0 0 0,-1 0 1 0 0,1 0-1 0 0,0-1 0 0 0,0 0 0 0 0,0 0 0 0 0,0 0 1 0 0,0 0-1 0 0,0-1 0 0 0,0 0 0 0 0,-1 0 1 0 0,1 0-1 0 0,0-1 0 0 0,-1 1 0 0 0,1-1 0 0 0,0 0 1 0 0,-1-1-1 0 0,0 1 0 0 0,3-3-56 0 0,15-10 76 0 0,-1-2 0 0 0,-1-1 0 0 0,-1 0 0 0 0,0-2 1 0 0,-1 0-1 0 0,-2-1 0 0 0,0 0 0 0 0,-1-1 0 0 0,-1-1 0 0 0,-1-1 0 0 0,-1 0 0 0 0,-1 0 0 0 0,-1-1 0 0 0,-2 0 0 0 0,0-1 0 0 0,-2 0 0 0 0,0 0 0 0 0,-2-1 1 0 0,-1 0-1 0 0,-1 1 0 0 0,-2-1 0 0 0,0 0 0 0 0,-3-7-76 0 0,3 24-10 0 0,-2 1-1 0 0,1 0 1 0 0,-1 0-1 0 0,-1 0 1 0 0,0 0 0 0 0,0 0-1 0 0,0 0 1 0 0,-1 1 0 0 0,-1-1-1 0 0,0 1 1 0 0,0 0 0 0 0,0 1-1 0 0,-1-1 1 0 0,0 1 0 0 0,0 0-1 0 0,-1 1 1 0 0,0-1 0 0 0,0 1-1 0 0,0 1 1 0 0,-1-1 0 0 0,0 1-1 0 0,0 1 1 0 0,0-1 0 0 0,-1 1-1 0 0,1 1 1 0 0,-1 0-1 0 0,0 0 1 0 0,0 0 0 0 0,-6 0 10 0 0,7 2-11 0 0,0-1-1 0 0,1 1 1 0 0,-1 1 0 0 0,0-1 0 0 0,0 1-1 0 0,1 1 1 0 0,-1-1 0 0 0,0 1 0 0 0,0 1-1 0 0,1-1 1 0 0,-1 1 0 0 0,1 0 0 0 0,0 1-1 0 0,-1 0 1 0 0,1 0 0 0 0,0 1 0 0 0,1 0-1 0 0,-1 0 1 0 0,1 0 0 0 0,0 1 0 0 0,0 0-1 0 0,0 0 1 0 0,0 1 0 0 0,1 0 0 0 0,0 0-1 0 0,0 0 1 0 0,1 0 0 0 0,0 1 0 0 0,0-1-1 0 0,0 1 1 0 0,1 0 0 0 0,0 0 0 0 0,0 1-1 0 0,1-1 1 0 0,0 1 0 0 0,0-1 0 0 0,1 2 11 0 0,3 2 24 0 0,2 0 0 0 0,0 0-1 0 0,0-1 1 0 0,1 1 0 0 0,0-1 0 0 0,0 0 0 0 0,1 0 0 0 0,1 0 0 0 0,0-1 0 0 0,0 0 0 0 0,1-1-1 0 0,0 1 1 0 0,0-2 0 0 0,1 1 0 0 0,0-1 0 0 0,0 0 0 0 0,8 4-24 0 0,19 19 207 0 0,90 70 348 0 0,-38-41-111 0 0,12 17 12 0 0,-58-48-383 0 0,-42-28-55 0 0,0 0 3 0 0,30 10-1888 0 0,-12-8-4069 0 0,-10-3-3970 0 0,-2 1-1271 0 0</inkml:trace>
  <inkml:trace contextRef="#ctx0" brushRef="#br0" timeOffset="22523.206">2765 2203 8242 0 0,'0'0'2066'0'0,"0"0"-523"0"0,0 0-202 0 0,0 0-65 0 0,0 0-54 0 0,0 0-114 0 0,0 0-197 0 0,0 0-175 0 0,0 0-97 0 0,0 0-52 0 0,0 0-38 0 0,0 0-50 0 0,0 0-73 0 0,-2 27-74 0 0,-7 81-70 0 0,6-8 640 0 0,21-14 158 0 0,-18-86-987 0 0,0-1 0 0 0,0 1 0 0 0,1 0 0 0 0,-1 0 0 0 0,0 0 0 0 0,0 0 0 0 0,0 0 0 0 0,0-1 0 0 0,0 1 0 0 0,1 0 0 0 0,-1 0 0 0 0,0 0 0 0 0,0 0 0 0 0,0 0 0 0 0,1 0 0 0 0,-1 0 0 0 0,0 0 0 0 0,0-1 0 0 0,0 1 0 0 0,1 0 0 0 0,-1 0 0 0 0,0 0 0 0 0,0 0 0 0 0,0 0 0 0 0,1 0 0 0 0,-1 0 0 0 0,0 0 0 0 0,0 0 0 0 0,0 0 0 0 0,1 1 0 0 0,-1-1 0 0 0,0 0 0 0 0,0 0-93 0 0,3-26 1252 0 0,-3-59-1011 0 0,-2 20-116 0 0,3 0 0 0 0,3-1 0 0 0,11-57-125 0 0,-11 96 13 0 0,26-65 78 0 0,-28 92-90 0 0,-1-1 0 0 0,1 1 0 0 0,-1 0 0 0 0,1 0 0 0 0,0 0 0 0 0,-1 0 0 0 0,1 0 0 0 0,-1 0 0 0 0,1 1-1 0 0,-1-1 1 0 0,1 0 0 0 0,0 1 0 0 0,-1-1 0 0 0,0 1 0 0 0,1 0 0 0 0,-1-1 0 0 0,1 1 0 0 0,-1 0 0 0 0,0 0 0 0 0,1 0 0 0 0,-1 0 0 0 0,0 0 0 0 0,0 0 0 0 0,0 0-1 0 0,0 1 1 0 0,0-1 0 0 0,0 0 0 0 0,0 1 0 0 0,0-1 0 0 0,-1 0 0 0 0,1 1 0 0 0,0 0-1 0 0,1 1 2 0 0,67 121 218 0 0,-42-63-168 0 0,-35-83-3728 0 0,-2-1-5729 0 0,7 18-2487 0 0</inkml:trace>
  <inkml:trace contextRef="#ctx0" brushRef="#br0" timeOffset="23113.849">2615 1814 10346 0 0,'0'0'2393'0'0,"0"0"-458"0"0,0 0-271 0 0,0 0-58 0 0,0 0-82 0 0,0 0-168 0 0,0 0-194 0 0,0 0-254 0 0,0 0-161 0 0,0 0-127 0 0,0 0-117 0 0,0 0-36 0 0,0 0-34 0 0,-3-4-34 0 0,-5-11-38 0 0,34-8 986 0 0,2 9-1177 0 0,1 2 0 0 0,1 1 0 0 0,0 1-1 0 0,0 2 1 0 0,1 1 0 0 0,-1 1 0 0 0,2 1-170 0 0,-2 1 857 0 0,-67-23 863 0 0,-50-70-1602 0 0,28 2-660 0 0,61 88-1280 0 0,6 3-5221 0 0,-4 3 3631 0 0,1 1-9535 0 0</inkml:trace>
  <inkml:trace contextRef="#ctx0" brushRef="#br0" timeOffset="27742.538">449 4141 0 0 0,'-9'-3'29'0'0,"7"3"129"0"0,2 0 67 0 0,0 0-5 0 0,0 0-8 0 0,0 0-16 0 0,0 0 0 0 0,0 0 18 0 0,0 0 10 0 0,0 0 0 0 0,0 0-48 0 0,0 0-118 0 0,0 0-116 0 0,-14-23-729 0 0,17-35 4541 0 0,0 4 4780 0 0,-3 54-7923 0 0,0 0-55 0 0,0 0-33 0 0,0 0-11 0 0,0 0 20 0 0,0 0 15 0 0,0 0 22 0 0,0 0 19 0 0,0 0-20 0 0,0 0-13 0 0,0 0-55 0 0,0 0-49 0 0,0 0-38 0 0,0 0-35 0 0,7 72 5748 0 0,-12 102-5252 0 0,1 57-490 0 0,14 94 266 0 0,-12-242-256 0 0,2-82-384 0 0,0-1-13 0 0,0 0 8 0 0,0 0 1 0 0,0 0-8 0 0,0 0 10 0 0,0 0-6 0 0,0 0 8 0 0,0 0-19 0 0,0 0 18 0 0,0 0 10 0 0,0 0 14 0 0,0 0 11 0 0,0 0-28 0 0,0 0-8 0 0,0 0 3 0 0,0 0 8 0 0,0 0-11 0 0,0 0-10 0 0,0 0 4 0 0,0 0-28 0 0,0 0 40 0 0,0 0 8 0 0,0 0-18 0 0,0 0 32 0 0,0 0-22 0 0,0 0-20 0 0,0 0-3 0 0,0 0-4 0 0,0 0 10 0 0,0 0 18 0 0,0 0-27 0 0,0 0 25 0 0,0 0 3 0 0,0 0-5 0 0,0 0-1 0 0,0 0-6 0 0,0 0 23 0 0,0 0-10 0 0,0 0 15 0 0,0 0 22 0 0,0 0 6 0 0,0 0-6 0 0,-5-23 577 0 0,-6 7-645 0 0,-1 0 0 0 0,-1 2 0 0 0,0-1 0 0 0,-1 1 0 0 0,0 1 0 0 0,-1 1-1 0 0,-6-4 15 0 0,-131-54-145 0 0,152 69 142 0 0,-1-1-1 0 0,1 0 0 0 0,0 1 1 0 0,0-1-1 0 0,0 0 0 0 0,0 0 1 0 0,0 1-1 0 0,1-1 1 0 0,-1 0-1 0 0,0 1 0 0 0,1-1 1 0 0,-1 1-1 0 0,1-1 0 0 0,0 0 1 0 0,-1 1-1 0 0,1-1 1 0 0,0 1-1 0 0,0 0 0 0 0,0-1 1 0 0,0 1-1 0 0,0 0 0 0 0,0-1 1 0 0,1 1-1 0 0,-1 0 1 0 0,0 0-1 0 0,1 0 0 0 0,-1 0 1 0 0,0 0-1 0 0,1 0 0 0 0,-1 1 1 0 0,1-1-1 0 0,0 0 1 0 0,-1 1-1 0 0,1-1 4 0 0,7-6 14 0 0,1 0-11 0 0,1 1 1 0 0,-1 0-1 0 0,1 1 1 0 0,1 0 0 0 0,-1 1-1 0 0,1 0 1 0 0,-1 1-1 0 0,1 0 1 0 0,0 0-1 0 0,0 2 1 0 0,1-1-1 0 0,-1 2 1 0 0,0 0-1 0 0,0 0 1 0 0,0 1 0 0 0,2 1-4 0 0,12-2-3 0 0,190 27 3 0 0,-89-27 43 0 0,-127 0-55 0 0,0 0-3 0 0,0 0 26 0 0,0 0-6 0 0,0 0 25 0 0,0 0-2 0 0,0 0 2 0 0,0 0 1 0 0,0 0-7 0 0,-18 7 182 0 0,-153 86-118 0 0,31 15-66 0 0,103-89 20 0 0,49-16-4143 0 0,0 1 772 0 0,-4-3-3006 0 0,-3-1-6174 0 0</inkml:trace>
  <inkml:trace contextRef="#ctx0" brushRef="#br0" timeOffset="44502.109">3478 3814 9666 0 0,'0'0'1890'0'0,"0"0"-385"0"0,0 0-227 0 0,0 0 9 0 0,0 0 65 0 0,0 0-11 0 0,0 0-134 0 0,0 0-254 0 0,0 0-257 0 0,0 0-182 0 0,0 0-122 0 0,6 8 1524 0 0,-9 21-1621 0 0,-1-1 0 0 0,-1 1-1 0 0,-1-1 1 0 0,-1 1 0 0 0,-2-2-1 0 0,-1 1 1 0 0,-1-2 0 0 0,-1 1 0 0 0,-2-1-1 0 0,-11 16-294 0 0,18-29-14 0 0,-1 0 0 0 0,-1-1 0 0 0,0 0 0 0 0,0 0 0 0 0,-1-1-1 0 0,-1 0 1 0 0,0-1 0 0 0,-4 4 14 0 0,14-14-61 0 0,1 1 1 0 0,-1-1-1 0 0,1 1 0 0 0,-1-1 0 0 0,1 1 1 0 0,-1-1-1 0 0,0 1 0 0 0,1-1 0 0 0,-1 0 1 0 0,1 1-1 0 0,-1-1 0 0 0,0 0 0 0 0,1 1 1 0 0,-1-1-1 0 0,0 0 0 0 0,0 0 0 0 0,1 0 1 0 0,-1 0-1 0 0,0 0 0 0 0,1 0 0 0 0,-1 0 1 0 0,0 0-1 0 0,0 0 0 0 0,1 0 0 0 0,-1 0 1 0 0,0 0-1 0 0,0 0 0 0 0,1 0 0 0 0,-1-1 1 0 0,0 1-1 0 0,1 0 0 0 0,-1-1 0 0 0,1 1 1 0 0,-1 0-1 0 0,0-1 0 0 0,1 1 0 0 0,-1-1 1 0 0,1 1-1 0 0,-1-1 0 0 0,1 1 0 0 0,-1-1 1 0 0,1 1-1 0 0,-1-1 0 0 0,1 0 0 0 0,0 1 1 0 0,-1-1-1 0 0,1 0 0 0 0,0 1 0 0 0,-1-1 1 0 0,1 0-1 0 0,0 1 0 0 0,0-1 0 0 0,0 0 1 0 0,0 0-1 0 0,0 0 61 0 0,-3-27-9648 0 0,3 20-1866 0 0</inkml:trace>
  <inkml:trace contextRef="#ctx0" brushRef="#br0" timeOffset="45703.754">4129 3124 1816 0 0,'0'0'1929'0'0,"0"0"-340"0"0,0 0-118 0 0,0 0 168 0 0,0 0 222 0 0,0 0 86 0 0,0 0-85 0 0,0 0-217 0 0,0 0-210 0 0,0 0-160 0 0,0 0-140 0 0,-4-4-140 0 0,-11-14-128 0 0,11 13-112 0 0,4 5-103 0 0,-6 5 2118 0 0,2 19-2722 0 0,4-21 196 0 0,-12 120 552 0 0,6 1-1 0 0,6 51-795 0 0,1-74 112 0 0,-1-99-105 0 0,0 0 0 0 0,0 0 0 0 0,0 0 0 0 0,0 0 0 0 0,0 1 0 0 0,1-1 1 0 0,-1 0-1 0 0,1 0 0 0 0,-1 0 0 0 0,1 0 0 0 0,0 0 0 0 0,0 0 0 0 0,0 0 0 0 0,0 0 0 0 0,0 0 0 0 0,1 0 0 0 0,-1-1 0 0 0,0 1 1 0 0,1 0-1 0 0,-1-1 0 0 0,1 1 0 0 0,0-1 0 0 0,-1 0 0 0 0,1 1 0 0 0,0-1 0 0 0,0 0 0 0 0,0 0 0 0 0,0 0 0 0 0,0 0 0 0 0,0-1 1 0 0,0 1-1 0 0,0 0 0 0 0,0-1 0 0 0,1 1 0 0 0,-1-1 0 0 0,0 0 0 0 0,0 0 0 0 0,0 0 0 0 0,1 0 0 0 0,-1 0 0 0 0,0-1 1 0 0,0 1-1 0 0,0 0 0 0 0,0-1 0 0 0,0 0 0 0 0,1 0 0 0 0,-1 1 0 0 0,0-1 0 0 0,0 0 0 0 0,-1 0 0 0 0,2-1-7 0 0,19-13 46 0 0,-2-2 1 0 0,1 0-1 0 0,-2 0 0 0 0,-1-2 0 0 0,0-1 0 0 0,-1 0 0 0 0,-1-1 0 0 0,-1-1 1 0 0,3-7-47 0 0,-13 23 8 0 0,64-102 7 0 0,-67 139-264 0 0,-1 137 282 0 0,-1-162-25 0 0,1 0 0 0 0,0 0 0 0 0,0 0 0 0 0,0 0 0 0 0,1-1 0 0 0,0 1 0 0 0,0-1 0 0 0,1 1 0 0 0,0-1 0 0 0,0 0 0 0 0,0 1 0 0 0,0-1 0 0 0,1-1 0 0 0,-1 1 0 0 0,1-1 1 0 0,1 1-1 0 0,-1-1 0 0 0,1 0 0 0 0,-1-1 0 0 0,1 1 0 0 0,0-1 0 0 0,0 0 0 0 0,1 0 0 0 0,-1 0 0 0 0,1-1 0 0 0,-1 0 0 0 0,1 0 0 0 0,0 0 0 0 0,-1-1 0 0 0,1 0 0 0 0,0 0 0 0 0,0-1 0 0 0,0 1 0 0 0,0-1 0 0 0,0 0 0 0 0,0-1 0 0 0,0 0 0 0 0,0 1 0 0 0,0-2 0 0 0,0 1 0 0 0,-1-1 0 0 0,1 0 0 0 0,0 0 0 0 0,-1-1 0 0 0,3-1-8 0 0,13-10 111 0 0,-1-1 0 0 0,0 0 0 0 0,-1-2 0 0 0,-1 0 0 0 0,-1-2 0 0 0,0 1 0 0 0,1-6-111 0 0,-6 6 105 0 0,-1 0 0 0 0,-1 0 1 0 0,0-1-1 0 0,-2 0 1 0 0,0-1-1 0 0,4-18-105 0 0,-3 11 30 0 0,3-45-1433 0 0,-17 69-2834 0 0,2 1-3517 0 0,3 2-4193 0 0</inkml:trace>
  <inkml:trace contextRef="#ctx0" brushRef="#br0" timeOffset="46347.892">5158 2446 13691 0 0,'0'0'1907'0'0,"0"0"-544"0"0,0 0-293 0 0,0 0-28 0 0,0 0 23 0 0,0 0-21 0 0,0 0-97 0 0,0 0-194 0 0,0 0-189 0 0,0 0-96 0 0,0 0-21 0 0,0 0 16 0 0,0 0 10 0 0,0 11-27 0 0,17 136 1136 0 0,-3-80-1236 0 0,-3 0 0 0 0,-3 0 0 0 0,-1 41-346 0 0,-5-27 109 0 0,-4 0 0 0 0,-3-1 0 0 0,-9 47-109 0 0,4-68 28 0 0,4 2 0 0 0,2-1 0 0 0,3 44-28 0 0,1-101 0 0 0,0 0-1 0 0,0 0 0 0 0,1 0 1 0 0,-1 0-1 0 0,1 0 1 0 0,-1 0-1 0 0,1 0 1 0 0,0 0-1 0 0,0 0 1 0 0,1-1-1 0 0,-1 1 0 0 0,0 0 1 0 0,1-1-1 0 0,-1 1 1 0 0,1-1-1 0 0,0 1 1 0 0,0-1-1 0 0,0 0 0 0 0,0 0 1 0 0,1 0-1 0 0,-1 0 1 0 0,0 0-1 0 0,1-1 1 0 0,-1 1-1 0 0,1 0 0 0 0,0-1 1 0 0,1-1 9 0 0,-1 1 0 0 0,0-2-1 0 0,0 1 1 0 0,0 0 0 0 0,1-1-1 0 0,-1 1 1 0 0,0-1-1 0 0,0 0 1 0 0,0 0 0 0 0,0 0-1 0 0,0 0 1 0 0,0-1-1 0 0,-1 1 1 0 0,1-1 0 0 0,0 0-1 0 0,-1 0 1 0 0,1 0 0 0 0,-1 0-1 0 0,1 0 1 0 0,-1 0-1 0 0,0-1 1 0 0,0 1 0 0 0,0-1-1 0 0,-1 0 1 0 0,1 1-1 0 0,0-1 1 0 0,-1 0 0 0 0,1-1-9 0 0,10-11 19 0 0,140-181 55 0 0,-142 186-76 0 0,8-9-5 0 0,0 1 0 0 0,1 1 0 0 0,0 1-1 0 0,1 1 1 0 0,1 1 0 0 0,8-4 7 0 0,-20 41-67 0 0,-7-4 100 0 0,-1 0 0 0 0,-1-1-1 0 0,-1 1 1 0 0,0 0 0 0 0,-2-1 0 0 0,0 1 0 0 0,-4 12-33 0 0,-11 42 56 0 0,-11 100-26 0 0,65-177-1246 0 0,17-46-3343 0 0,-32 26-4222 0 0,-13 14-3048 0 0</inkml:trace>
  <inkml:trace contextRef="#ctx0" brushRef="#br0" timeOffset="47169.95">5872 3456 5817 0 0,'0'0'2307'0'0,"0"0"-382"0"0,0 0-127 0 0,0 0-3 0 0,0 0-68 0 0,0 0-183 0 0,0 0-206 0 0,0 0-198 0 0,0 0-172 0 0,0 0-130 0 0,0 0-100 0 0,0 0-83 0 0,24 2-76 0 0,76 3-42 0 0,-52-18 185 0 0,-40 7-538 0 0,7-5 48 0 0,0-1 0 0 0,0-1 1 0 0,-1 0-1 0 0,-1-1 0 0 0,0 0 0 0 0,-1-1 0 0 0,0 0 1 0 0,-1-1-1 0 0,0-3-232 0 0,-9 17 11 0 0,-1 0 0 0 0,1 0 0 0 0,-1 0-1 0 0,0 0 1 0 0,0-1 0 0 0,0 1 0 0 0,0 0 0 0 0,0-1 0 0 0,-1 1 0 0 0,1-1 0 0 0,-1 1 0 0 0,1-1 0 0 0,-1 1 0 0 0,0-1 0 0 0,0 1 0 0 0,0-1 0 0 0,0 1 0 0 0,-1-1-1 0 0,1 1 1 0 0,-1-1 0 0 0,1 1 0 0 0,-1 0 0 0 0,0-1 0 0 0,0 1 0 0 0,0 0 0 0 0,0-1 0 0 0,0 1 0 0 0,-1 0 0 0 0,1 0 0 0 0,0 0 0 0 0,-1 0 0 0 0,0 0 0 0 0,0 1 0 0 0,1-1-1 0 0,-1 0 1 0 0,0 1 0 0 0,0-1 0 0 0,0 1 0 0 0,-1 0 0 0 0,1-1 0 0 0,0 1 0 0 0,0 0 0 0 0,-1 0 0 0 0,1 1 0 0 0,-2-1-11 0 0,-6 1-33 0 0,1 0 1 0 0,0 1-1 0 0,-1 0 1 0 0,1 0 0 0 0,0 1-1 0 0,0 1 1 0 0,0-1-1 0 0,0 2 1 0 0,0-1-1 0 0,1 1 1 0 0,0 0-1 0 0,-1 1 1 0 0,1 0-1 0 0,1 0 1 0 0,-1 1 0 0 0,1 0-1 0 0,-6 6 33 0 0,-101 128-504 0 0,105-127 455 0 0,1 1 0 0 0,0 0 1 0 0,2 0-1 0 0,-1 0 0 0 0,2 1 1 0 0,0 0-1 0 0,0 0 0 0 0,2 1 0 0 0,0-1 1 0 0,1 1-1 0 0,0 0 0 0 0,1 10 49 0 0,2-23 5 0 0,-1 0 0 0 0,1 0 0 0 0,0 0 0 0 0,0 0 0 0 0,0 0 0 0 0,0 0-1 0 0,1 0 1 0 0,-1-1 0 0 0,1 1 0 0 0,-1-1 0 0 0,1 1 0 0 0,0-1 0 0 0,0 0-1 0 0,0 1 1 0 0,1-1 0 0 0,-1 0 0 0 0,0 0 0 0 0,1-1 0 0 0,-1 1 0 0 0,1 0-1 0 0,0-1 1 0 0,-1 0 0 0 0,1 1 0 0 0,0-1 0 0 0,0 0 0 0 0,0-1 0 0 0,0 1-1 0 0,0 0 1 0 0,1-1-5 0 0,92 10 380 0 0,-74-10-279 0 0,0-2 1 0 0,-1 0 0 0 0,1-1 0 0 0,-1-1 0 0 0,1-1 0 0 0,-1-1 0 0 0,-1-1-1 0 0,8-3-101 0 0,3-3 80 0 0,-1-1-1 0 0,0-1 1 0 0,-1-1-1 0 0,-1-2 1 0 0,0-1-1 0 0,-2-1 1 0 0,0-1-1 0 0,-1-2 1 0 0,-1 0-1 0 0,-1-1 0 0 0,-2-2 1 0 0,0 0-80 0 0,3-8 14 0 0,-13 22-6 0 0,-1-1-1 0 0,0 0 0 0 0,-2 0 1 0 0,1-1-1 0 0,-1 0 1 0 0,-1-1-1 0 0,-1 0 1 0 0,0 0-1 0 0,-1 0 0 0 0,0-1 1 0 0,-2 1-1 0 0,1-1 1 0 0,-1-14-8 0 0,-2 29-5 0 0,-1 0 1 0 0,0 0-1 0 0,0 0 1 0 0,0 0-1 0 0,0 0 1 0 0,0 0-1 0 0,0 0 1 0 0,0 0-1 0 0,-1 0 1 0 0,1 0-1 0 0,0 0 1 0 0,-1-1-1 0 0,1 1 1 0 0,0 0-1 0 0,-1 1 1 0 0,1-1-1 0 0,-1 0 1 0 0,0 0-1 0 0,1 0 1 0 0,-1 0-1 0 0,0 0 1 0 0,1 0-1 0 0,-1 1 1 0 0,0-1-1 0 0,0 0 1 0 0,0 1-1 0 0,0-1 1 0 0,1 1-1 0 0,-1-1 1 0 0,0 1-1 0 0,0-1 1 0 0,0 1-1 0 0,0-1 1 0 0,0 1-1 0 0,-1 0 1 0 0,1 0-1 0 0,0-1 1 0 0,0 1-1 0 0,0 0 1 0 0,0 0-1 0 0,0 0 1 0 0,0 0-1 0 0,0 0 1 0 0,0 1-1 0 0,0-1 1 0 0,0 0-1 0 0,0 0 1 0 0,0 1-1 0 0,-1 0 5 0 0,-9-1-25 0 0,2 2 9 0 0,-1 1-1 0 0,1 0 1 0 0,0 0-1 0 0,0 1 1 0 0,0 1-1 0 0,1-1 1 0 0,0 1-1 0 0,-1 1 1 0 0,2-1-1 0 0,-1 2 1 0 0,1-1-1 0 0,0 1 1 0 0,0 0-1 0 0,0 0 1 0 0,-1 4 16 0 0,-6 3 3 0 0,13-14-2 0 0,0 1-1 0 0,0-1 0 0 0,0 1 1 0 0,0 0-1 0 0,0 0 0 0 0,0 0 0 0 0,0 0 1 0 0,0-1-1 0 0,0 1 0 0 0,1 0 1 0 0,-1 0-1 0 0,0 1 0 0 0,0-1 1 0 0,1 0-1 0 0,-1 0 0 0 0,1 0 1 0 0,-1 0-1 0 0,1 1 0 0 0,0-1 1 0 0,-1 0-1 0 0,1 0 0 0 0,0 1 1 0 0,0-1-1 0 0,0 0 0 0 0,0 0 1 0 0,0 1-1 0 0,0-1 0 0 0,0 0 1 0 0,0 0-1 0 0,0 1 0 0 0,1-1 1 0 0,-1 0-1 0 0,1 0 0 0 0,-1 1 1 0 0,1-1-1 0 0,-1 0 0 0 0,1 0 1 0 0,-1 0-1 0 0,1 0 0 0 0,0 0 1 0 0,0 0-1 0 0,0 0 0 0 0,-1 0 1 0 0,1 0-1 0 0,0 0 0 0 0,0 0 1 0 0,0-1-1 0 0,1 1 0 0 0,-1 0 1 0 0,0-1-1 0 0,0 1 0 0 0,0-1 1 0 0,0 1-1 0 0,0-1 0 0 0,1 1 1 0 0,-1-1-1 0 0,0 0 0 0 0,0 0 1 0 0,1 0-1 0 0,-1 0 0 0 0,0 0 1 0 0,1 0-1 0 0,-1 0 0 0 0,0 0 1 0 0,1 0-1 0 0,170-4 212 0 0,-170 6-199 0 0,1 1 0 0 0,-1 0 0 0 0,0-1 1 0 0,0 1-1 0 0,0 0 0 0 0,-1 0 1 0 0,1 0-1 0 0,-1 1 0 0 0,0-1 0 0 0,1 0 1 0 0,-1 0-1 0 0,-1 1 0 0 0,1-1 1 0 0,0 0-1 0 0,-1 1 0 0 0,0-1 1 0 0,0 1-1 0 0,0-1 0 0 0,0 0 0 0 0,0 1 1 0 0,-1-1-1 0 0,0 1 0 0 0,1-1 1 0 0,-1 0-1 0 0,0 1 0 0 0,-1-1 0 0 0,1 0 1 0 0,-1 0-1 0 0,0 1-13 0 0,-19 46 50 0 0,14-34-48 0 0,0-1 0 0 0,1 1-1 0 0,1 0 1 0 0,0 1 0 0 0,1-1 0 0 0,1 1-1 0 0,1 0 1 0 0,-1 8-2 0 0,4-24 0 0 0,-1 1 1 0 0,0-1-1 0 0,1 1 0 0 0,-1-1 1 0 0,1 1-1 0 0,0-1 0 0 0,-1 0 1 0 0,1 1-1 0 0,0-1 0 0 0,0 0 1 0 0,0 1-1 0 0,0-1 0 0 0,0 0 1 0 0,0 0-1 0 0,0 0 0 0 0,1 0 1 0 0,-1 0-1 0 0,0 0 0 0 0,1 0 1 0 0,-1 0-1 0 0,0 0 0 0 0,1-1 1 0 0,-1 1-1 0 0,1-1 0 0 0,-1 1 1 0 0,1-1-1 0 0,-1 1 0 0 0,1-1 1 0 0,-1 0-1 0 0,1 0 0 0 0,0 0 1 0 0,-1 0-1 0 0,1 0 0 0 0,1 0 0 0 0,23 7-260 0 0,-18-3-195 0 0,-2 0-859 0 0,-5-1-3317 0 0,-1 2-3687 0 0,0-5-756 0 0</inkml:trace>
  <inkml:trace contextRef="#ctx0" brushRef="#br0" timeOffset="47663.759">6857 3436 1640 0 0,'0'0'1817'0'0,"0"0"-86"0"0,0 0 42 0 0,0 0 112 0 0,0 0 30 0 0,0 0-77 0 0,0 0-229 0 0,0 0-247 0 0,0 0-191 0 0,0 0-103 0 0,0 0-73 0 0,0 0-76 0 0,0 0-23 0 0,19 15-4 0 0,60 44 12 0 0,-29-43 516 0 0,-40-17-1091 0 0,8-2-59 0 0,0-1 0 0 0,0-1 0 0 0,-1-1 0 0 0,1 0 0 0 0,-1-1 0 0 0,0-1 0 0 0,-1-1 0 0 0,0 0 0 0 0,0-1 0 0 0,-1-1 0 0 0,0 0 0 0 0,-1-1 0 0 0,-1-1 0 0 0,1 0 0 0 0,-2 0 0 0 0,0-2 0 0 0,-1 0-270 0 0,54-91 386 0 0,-64 103-383 0 0,1-1-1 0 0,-1 1 0 0 0,0-1 1 0 0,0 1-1 0 0,0-1 1 0 0,0 0-1 0 0,-1 1 1 0 0,1-1-1 0 0,-1 0 0 0 0,0 0 1 0 0,0 0-1 0 0,-1 1 1 0 0,1-1-1 0 0,-1 0 1 0 0,0 1-1 0 0,0-1 1 0 0,0 0-1 0 0,0 1 0 0 0,0-1 1 0 0,-1 1-1 0 0,0 0 1 0 0,0-1-1 0 0,0 1 1 0 0,0 0-1 0 0,0 0 0 0 0,0 0 1 0 0,-1 0-1 0 0,0 1 1 0 0,1-1-1 0 0,-1 1 1 0 0,-1-1-3 0 0,-3 0-13 0 0,-1 0 0 0 0,0 1 1 0 0,0 0-1 0 0,0 1 1 0 0,0-1-1 0 0,0 1 1 0 0,-1 1-1 0 0,1 0 1 0 0,0 0-1 0 0,0 0 0 0 0,0 1 1 0 0,0 1-1 0 0,0-1 1 0 0,0 1-1 0 0,0 0 1 0 0,0 1-1 0 0,0 0 1 0 0,1 0-1 0 0,0 1 0 0 0,-1 0 1 0 0,1 0-1 0 0,1 1 1 0 0,-1 0-1 0 0,1 0 1 0 0,-1 0-1 0 0,1 1 1 0 0,1 0-1 0 0,-1 0 1 0 0,0 2 11 0 0,-8 5-7 0 0,0 0 0 0 0,0 0-1 0 0,2 2 1 0 0,0-1 0 0 0,0 2-1 0 0,2 0 1 0 0,0 0 0 0 0,1 1-1 0 0,0 0 1 0 0,1 0 0 0 0,1 1-1 0 0,1 0 1 0 0,1 0 0 0 0,0 1-1 0 0,1-1 1 0 0,1 5 8 0 0,2-16 2 0 0,0 1 0 0 0,1-1-1 0 0,-1 1 1 0 0,2 0 0 0 0,-1-1-1 0 0,1 1 1 0 0,0 0 0 0 0,1-1-1 0 0,0 0 1 0 0,0 1 0 0 0,1-1 0 0 0,0 0-1 0 0,0 0 1 0 0,0 0 0 0 0,1 0-1 0 0,0-1 1 0 0,0 0 0 0 0,5 6-2 0 0,5 0 41 0 0,0 1-1 0 0,1-2 1 0 0,0 0 0 0 0,1 0-1 0 0,0-2 1 0 0,1 0 0 0 0,0-1-1 0 0,0 0 1 0 0,1-1 0 0 0,-1-2 0 0 0,2 0-1 0 0,-1 0 1 0 0,1-2-41 0 0,37 7 243 0 0,0-4 0 0 0,0-2 1 0 0,40-2-244 0 0,-75-1-39 0 0,1-2 0 0 0,-1 0-1 0 0,0-1 1 0 0,0-1 0 0 0,0-1 0 0 0,20-6 39 0 0,15-28-5124 0 0,-52 30-2797 0 0,-3 1-5190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457 101 0 0 0,'0'0'1451'0'0,"0"0"-104"0"0,0 0 48 0 0,0 0 152 0 0,0 0 229 0 0,0 0 177 0 0,0 0-16 0 0,0 0-167 0 0,0 0-280 0 0,0 0-285 0 0,0 0-206 0 0,1-5-100 0 0,4-16-60 0 0,-4 16-31 0 0,-1 5-29 0 0,0 0-52 0 0,0 0-64 0 0,0 0-71 0 0,0 0-72 0 0,0 0-71 0 0,0 0-61 0 0,0 0-42 0 0,0 0-31 0 0,0 0-21 0 0,0 0-23 0 0,0 0-31 0 0,0 0-37 0 0,0 0-51 0 0,0 0-32 0 0,0 0-47 0 0,6 24 239 0 0,12 183 826 0 0,-18-195-1107 0 0,3 36 81 0 0,-3-1 1 0 0,-2 0 0 0 0,-1 1-1 0 0,-8 31-112 0 0,-5 15 96 0 0,14-87 305 0 0,-5 17-2123 0 0,-5-34-3822 0 0,10-2 1676 0 0,0-1-4228 0 0,0 8-650 0 0</inkml:trace>
  <inkml:trace contextRef="#ctx0" brushRef="#br0" timeOffset="468.605">54 70 7410 0 0,'0'0'1847'0'0,"0"0"-218"0"0,0 0-139 0 0,0 0-48 0 0,0 0 51 0 0,0 0 13 0 0,0 0-84 0 0,0 0-102 0 0,0 0-168 0 0,0 0-197 0 0,0 0-134 0 0,0 0-123 0 0,-9-3-111 0 0,-27-10-64 0 0,27 10-53 0 0,9 3-78 0 0,50-15 1654 0 0,164-13-987 0 0,166 21-287 0 0,-207 22-650 0 0,-168-14-2049 0 0,-18 1-5684 0 0,-8 3-2833 0 0,13-1 1270 0 0</inkml:trace>
  <inkml:trace contextRef="#ctx0" brushRef="#br0" timeOffset="800.631">54 756 6593 0 0,'0'0'2196'0'0,"0"0"-315"0"0,0 0-212 0 0,0 0-21 0 0,0 0 48 0 0,0 0-86 0 0,0 0-207 0 0,0 0-225 0 0,0 0-249 0 0,0 0-229 0 0,0 0-137 0 0,0 0-71 0 0,0 0-25 0 0,-1 3 50 0 0,0-2-486 0 0,1 0-1 0 0,0-1 1 0 0,0 1-1 0 0,0 0 0 0 0,0 0 1 0 0,0-1-1 0 0,0 1 1 0 0,0 0-1 0 0,0 0 0 0 0,0-1 1 0 0,1 1-1 0 0,-1 0 1 0 0,0 0-1 0 0,0-1 0 0 0,1 1 1 0 0,-1 0-1 0 0,0-1 1 0 0,1 1-1 0 0,-1 0 0 0 0,1-1 1 0 0,-1 1-1 0 0,1-1 1 0 0,-1 1-1 0 0,1-1 0 0 0,-1 1 1 0 0,1-1-1 0 0,0 1 1 0 0,-1-1-1 0 0,1 1 0 0 0,-1-1 1 0 0,1 0-1 0 0,0 1 1 0 0,0-1-1 0 0,-1 0 0 0 0,1 0 1 0 0,0 1-1 0 0,0-1 1 0 0,-1 0-1 0 0,1 0 0 0 0,0 0 1 0 0,0 0-1 0 0,-1 0 1 0 0,1 0-1 0 0,0 0 0 0 0,0 0 1 0 0,-1-1-1 0 0,1 1 1 0 0,0 0-1 0 0,0 0 0 0 0,-1 0 1 0 0,1-1-1 0 0,0 1 1 0 0,-1 0-1 0 0,1-1 0 0 0,0 1 1 0 0,-1-1-1 0 0,1 1 1 0 0,-1-1-1 0 0,1 1-30 0 0,14-1 329 0 0,65 0 752 0 0,-1-5 0 0 0,0-2 0 0 0,74-19-1081 0 0,56-19 370 0 0,-133 41-2390 0 0,-52 6-6802 0 0,-21-1-2508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4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 0 0 0,'0'0'472'0'0,"0"0"915"0"0,0 0 465 0 0,0 0 265 0 0,0 0 175 0 0,0 0 76 0 0,0 0-184 0 0,0 0-234 0 0,0 0-295 0 0,0 0-263 0 0,0 0-166 0 0,-6-4-166 0 0,-17-12-156 0 0,8 19 2252 0 0,8 23-2895 0 0,6-23 15 0 0,-4 32 70 0 0,2 1 0 0 0,1-1 0 0 0,2 1 0 0 0,2 0 0 0 0,3 21-346 0 0,2 66 450 0 0,11 269 405 0 0,-8-312-731 0 0,1-28-38 0 0,-10-49-78 0 0,-1-3 29 0 0,0 0 30 0 0,0 0 26 0 0,17-36 1057 0 0,-2 4-1139 0 0,1 0 0 0 0,2 0 1 0 0,1 2-1 0 0,1 0 1 0 0,2 1-1 0 0,1 1 1 0 0,22-20-12 0 0,-38 40-6 0 0,3-2 5 0 0,0-1-1 0 0,1 1 1 0 0,0 1-1 0 0,0 0 1 0 0,1 1-1 0 0,0 0 1 0 0,0 0-1 0 0,11-3 2 0 0,-21 12 0 0 0,0 1-1 0 0,1-1 1 0 0,-1 1 0 0 0,0 0-1 0 0,0 0 1 0 0,0 0 0 0 0,0 0-1 0 0,0 0 1 0 0,0 0-1 0 0,-1 0 1 0 0,1 1 0 0 0,-1-1-1 0 0,1 1 1 0 0,-1-1-1 0 0,0 1 1 0 0,0-1 0 0 0,0 1-1 0 0,-1 0 1 0 0,1 0-1 0 0,0-1 1 0 0,-1 1 0 0 0,0 0-1 0 0,0 0 1 0 0,0 1 0 0 0,10 60 102 0 0,-2 1 0 0 0,-4 0 0 0 0,-2 0 0 0 0,-4 25-102 0 0,-7-61-323 0 0,16-39-2212 0 0,43-47-2889 0 0,-12 24-5361 0 0,-25 24 239 0 0</inkml:trace>
  <inkml:trace contextRef="#ctx0" brushRef="#br0" timeOffset="565.754">917 586 6353 0 0,'0'0'1742'0'0,"0"0"-176"0"0,0 0 82 0 0,0 0 135 0 0,0 0 7 0 0,0 0-151 0 0,0 0-283 0 0,0 0-300 0 0,0 0-189 0 0,0 0-96 0 0,0 0-88 0 0,0 0-54 0 0,-13-4 858 0 0,2 5-1282 0 0,1-1-1 0 0,-1 2 1 0 0,1-1 0 0 0,-1 2-1 0 0,1-1 1 0 0,-1 1-1 0 0,1 1 1 0 0,0 0-1 0 0,1 0 1 0 0,-1 1-1 0 0,1 0 1 0 0,0 1 0 0 0,-7 5-205 0 0,9-5 39 0 0,0 1 1 0 0,0 0 0 0 0,1 1 0 0 0,-1-1-1 0 0,2 1 1 0 0,-1 0 0 0 0,1 1 0 0 0,0-1-1 0 0,1 1 1 0 0,0 0 0 0 0,1 0 0 0 0,-1 1 0 0 0,2-1-1 0 0,-1 1 1 0 0,1-1 0 0 0,1 1 0 0 0,0 0-1 0 0,0 0 1 0 0,1-1 0 0 0,0 1 0 0 0,1 0-1 0 0,0 2-39 0 0,0-10 30 0 0,1 1-1 0 0,-1 0 0 0 0,1-1 0 0 0,0 1 1 0 0,0-1-1 0 0,0 1 0 0 0,0-1 0 0 0,0 0 0 0 0,0 0 1 0 0,0 0-1 0 0,1 0 0 0 0,-1 0 0 0 0,1-1 0 0 0,0 1 1 0 0,-1-1-1 0 0,1 1 0 0 0,0-1 0 0 0,0 0 1 0 0,0 0-1 0 0,0 0 0 0 0,0-1 0 0 0,0 1 0 0 0,0-1 1 0 0,0 1-1 0 0,0-1 0 0 0,0 0 0 0 0,0 0 1 0 0,0-1-1 0 0,0 1 0 0 0,0-1 0 0 0,0 1 0 0 0,0-1 1 0 0,2-1-30 0 0,11-7 102 0 0,1-2 0 0 0,-2 0 0 0 0,1-2 1 0 0,-2 1-1 0 0,1-1 0 0 0,-2-1 0 0 0,0-1 1 0 0,0 0-1 0 0,7-13-102 0 0,8-7 29 0 0,71-80-38 0 0,-117 184 53 0 0,16-63-41 0 0,0 1-1 0 0,1-1 1 0 0,0 0 0 0 0,0 0 0 0 0,1 1-1 0 0,-1-1 1 0 0,1 1 0 0 0,1-1 0 0 0,-1 0-1 0 0,1 1 1 0 0,0-1 0 0 0,1 0 0 0 0,-1 0 0 0 0,1 1-1 0 0,1-1 1 0 0,-1 0 0 0 0,1-1 0 0 0,0 1-1 0 0,0 0 1 0 0,0-1 0 0 0,1 0 0 0 0,0 0-1 0 0,0 0 1 0 0,1 0 0 0 0,-1-1 0 0 0,1 1-1 0 0,4 2-1 0 0,0 2-16 0 0,1-1 0 0 0,-1 0 1 0 0,1 0-1 0 0,0-1 1 0 0,1 0-1 0 0,0-1 1 0 0,0-1-1 0 0,0 1 1 0 0,1-2-1 0 0,1 1 15 0 0,-10-5 635 0 0,10 2-3646 0 0,-11-10-9016 0 0,-4 7 177 0 0</inkml:trace>
  <inkml:trace contextRef="#ctx0" brushRef="#br0" timeOffset="22292.16">1258 540 0 0 0,'0'0'992'0'0,"0"0"126"0"0,0 0 43 0 0,0 0 116 0 0,0 0 150 0 0,0 0 118 0 0,0 0 44 0 0,0 0-42 0 0,0 0-136 0 0,0 0-150 0 0,0 0-151 0 0,0-7-125 0 0,-1-19-74 0 0,12 16 5557 0 0,25 122-4600 0 0,-21-77-1602 0 0,79 156 346 0 0,-63-148-421 0 0,-20-70 2075 0 0,-5-16-2121 0 0,3 0 0 0 0,1 1 1 0 0,2 0-1 0 0,11-22-145 0 0,59-109 40 0 0,-77 169-1141 0 0,-5 21-1552 0 0,7-3-3367 0 0,-5-13 4606 0 0,0 1-848 0 0,0-2-3352 0 0,2 0-3948 0 0</inkml:trace>
  <inkml:trace contextRef="#ctx0" brushRef="#br0" timeOffset="22723.477">1800 652 1392 0 0,'0'0'3504'0'0,"0"0"-960"0"0,0 0-229 0 0,0 0-85 0 0,0 0-188 0 0,0 0-255 0 0,0 0-329 0 0,0 0-270 0 0,0 0-205 0 0,0 0-183 0 0,0 0-117 0 0,0 0-90 0 0,0 0-78 0 0,30 0-55 0 0,95-2-12 0 0,-70-12 366 0 0,-49 11-728 0 0,0 0 0 0 0,0-1-1 0 0,0 1 1 0 0,-1-1 0 0 0,1 0 0 0 0,-1-1 0 0 0,0 0 0 0 0,0 0 0 0 0,-1 0 0 0 0,1 0-1 0 0,-1 0 1 0 0,-1-1 0 0 0,1 0 0 0 0,-1 0 0 0 0,0 0 0 0 0,0 0 0 0 0,0 0 0 0 0,-1-1 0 0 0,0 1-1 0 0,0-1 1 0 0,-1 0 0 0 0,0 0 0 0 0,0 1 0 0 0,0-1 0 0 0,-1-5-86 0 0,-2 9-12 0 0,0 0 0 0 0,-1 0 0 0 0,1 0 0 0 0,0 1 0 0 0,-1-1 0 0 0,0 1 0 0 0,0-1-1 0 0,0 1 1 0 0,0 0 0 0 0,0 0 0 0 0,0 1 0 0 0,0-1 0 0 0,0 1 0 0 0,-1-1 0 0 0,1 1 0 0 0,-1 0 0 0 0,1 0 0 0 0,-1 0 0 0 0,1 1 0 0 0,-1 0 0 0 0,1-1 0 0 0,-1 1 0 0 0,0 0 0 0 0,1 0 0 0 0,-1 1 0 0 0,1-1 0 0 0,-1 1 0 0 0,1 0 0 0 0,-1 0-1 0 0,0 0 13 0 0,-8 3-17 0 0,0 0 0 0 0,1 1-1 0 0,-1 0 1 0 0,1 1 0 0 0,0 0-1 0 0,1 1 1 0 0,-1 0 0 0 0,1 1-1 0 0,1 0 1 0 0,0 0 0 0 0,0 1-1 0 0,0 1 1 0 0,1-1 0 0 0,-3 6 17 0 0,4-5 25 0 0,-1 0 0 0 0,2 0 1 0 0,-1 1-1 0 0,2 0 0 0 0,-1 0 1 0 0,1 0-1 0 0,1 1 0 0 0,0-1 1 0 0,1 1-1 0 0,0 0 0 0 0,1 1 1 0 0,0-1-1 0 0,1 0 0 0 0,0 0 1 0 0,1 1-1 0 0,1 0-25 0 0,0-7 43 0 0,0-1 0 0 0,1 1 0 0 0,-1-1-1 0 0,1 0 1 0 0,1 1 0 0 0,-1-1 0 0 0,1 0-1 0 0,0 0 1 0 0,0-1 0 0 0,0 1 0 0 0,1-1 0 0 0,-1 1-1 0 0,1-1 1 0 0,0 0 0 0 0,0 0 0 0 0,1-1-1 0 0,-1 1 1 0 0,1-1 0 0 0,0 0 0 0 0,0-1 0 0 0,0 1-1 0 0,3 1-42 0 0,123 31 615 0 0,61-45-731 0 0,-114-14-9412 0 0,-70 20-2303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 1880 0 0,'0'0'1707'0'0,"0"0"159"0"0,0 0 151 0 0,0 0 174 0 0,0 0 48 0 0,0 0-148 0 0,0 0-229 0 0,0 0-291 0 0,0 0-232 0 0,0 0-203 0 0,0 0-193 0 0,0 0-166 0 0,-2-2-141 0 0,2 2-592 0 0,-1 0 1 0 0,1 0-1 0 0,-1 0 0 0 0,1 0 0 0 0,0 0 0 0 0,-1-1 0 0 0,1 1 0 0 0,-1 0 0 0 0,1 0 0 0 0,-1 0 0 0 0,1 0 0 0 0,0 0 0 0 0,-1 0 0 0 0,1 0 0 0 0,-1 0 0 0 0,1 0 0 0 0,-1 1 0 0 0,1-1 0 0 0,0 0 0 0 0,-1 0 1 0 0,1 0-1 0 0,-1 0 0 0 0,1 1 0 0 0,0-1 0 0 0,-1 0 0 0 0,1 0 0 0 0,0 1 0 0 0,-1-1 0 0 0,1 0 0 0 0,0 1 0 0 0,-1-1 0 0 0,1 0 0 0 0,0 1 0 0 0,0-1 0 0 0,-1 0 0 0 0,1 1 0 0 0,0-1 0 0 0,0 1 1 0 0,0-1-1 0 0,0 0 0 0 0,-1 1 0 0 0,1-1 0 0 0,0 1 0 0 0,0-1 0 0 0,0 1 0 0 0,0-1 0 0 0,0 0 0 0 0,0 1 0 0 0,0-1 0 0 0,0 1 0 0 0,0-1 0 0 0,0 1 0 0 0,0-1 0 0 0,1 1 0 0 0,-1-1 0 0 0,0 0 0 0 0,0 1 1 0 0,0-1-1 0 0,1 0 0 0 0,-1 1 0 0 0,0-1 0 0 0,0 1 0 0 0,1-1 0 0 0,-1 0-44 0 0,-1 17 388 0 0,-7 291 1316 0 0,14-301-3876 0 0,4-31-774 0 0,-8 20 2926 0 0,18-65-5517 0 0,-6 17-4028 0 0,-8 32 2638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10642 0 0,'0'0'2913'0'0,"0"0"-857"0"0,0 0-471 0 0,0 0-489 0 0,0 0-400 0 0,0 0-248 0 0,0 0-280 0 0,0 0-184 0 0,0 0-88 0 0,0 0-32 0 0,0 0-24 0 0,0 0-72 0 0,0 0-232 0 0,-4 62-424 0 0,31-43-665 0 0,-2 0-1175 0 0,-1-7-1817 0 0,-13-1-4233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5521 0 0,'0'0'2827'0'0,"0"0"-661"0"0,0 0-293 0 0,0 0-74 0 0,0 0-63 0 0,0 0-118 0 0,0 0-221 0 0,0 0-242 0 0,0 0-194 0 0,0 0-137 0 0,0 0-73 0 0,0 0-97 0 0,0 0-116 0 0,9-9-126 0 0,60-78 501 0 0,-12-102 488 0 0,-38 124-1289 0 0,-19 64-164 0 0,0 1-14 0 0,0 0-16 0 0,0 0-49 0 0,4 27-229 0 0,17 30 464 0 0,-19-47-89 0 0,1 1 0 0 0,0-1 0 0 0,0 0 0 0 0,1 0 0 0 0,1 0 0 0 0,0-1 0 0 0,0 0 0 0 0,1 0 0 0 0,0 0 0 0 0,0 0 0 0 0,1-1 0 0 0,0 0 0 0 0,0 0 0 0 0,1-1 0 0 0,0 0 0 0 0,1-1 0 0 0,3 3-15 0 0,-8-6 55 0 0,0-1 1 0 0,-1 0 0 0 0,1 1 0 0 0,0-1-1 0 0,1-1 1 0 0,-1 1 0 0 0,0 0 0 0 0,0-1-1 0 0,1 0 1 0 0,-1 0 0 0 0,1-1-1 0 0,-1 1 1 0 0,1-1 0 0 0,-1 0 0 0 0,1 0-1 0 0,-1 0 1 0 0,0-1 0 0 0,1 1 0 0 0,-1-1-1 0 0,1 0 1 0 0,-1 0 0 0 0,0-1 0 0 0,1 1-1 0 0,-1-1 1 0 0,0 0 0 0 0,0 0 0 0 0,-1-1-1 0 0,1 1 1 0 0,0-1 0 0 0,-1 0-1 0 0,1 0 1 0 0,-1 0 0 0 0,0 0 0 0 0,0 0-56 0 0,8-11 28 0 0,-2-1 0 0 0,1 1 0 0 0,-2-2 0 0 0,0 1 0 0 0,-1-1 0 0 0,0 0 0 0 0,-2-1 0 0 0,0 1 0 0 0,0-1 1 0 0,-2 0-1 0 0,0 0 0 0 0,-1 0 0 0 0,0-1 0 0 0,-2 1 0 0 0,0-1 0 0 0,-2-7-28 0 0,0 43-12228 0 0,2-13 691 0 0</inkml:trace>
  <inkml:trace contextRef="#ctx0" brushRef="#br0" timeOffset="6438.65">1003 69 2168 0 0,'0'0'1430'0'0,"0"0"-34"0"0,0 0 42 0 0,0 0 78 0 0,0 0 47 0 0,0 0-54 0 0,0 0-137 0 0,0 0-181 0 0,0 0-142 0 0,0 0-142 0 0,0 0-101 0 0,-4-12 1913 0 0,-22 0 3289 0 0,-1-2-4862 0 0,18 12-1096 0 0,1 0 0 0 0,-1 1 1 0 0,0 0-1 0 0,1 1 0 0 0,-1 0 1 0 0,0 0-1 0 0,0 1 0 0 0,0 0 1 0 0,1 1-1 0 0,-1 0 0 0 0,1 0 1 0 0,-1 1-1 0 0,1 0 0 0 0,0 0 1 0 0,0 1-1 0 0,0 0 0 0 0,0 0 1 0 0,1 1-1 0 0,0 0 0 0 0,0 0 1 0 0,0 1-1 0 0,1 0 1 0 0,-1 0-1 0 0,1 1 0 0 0,1-1 1 0 0,-1 1-1 0 0,1 0 0 0 0,0 1 1 0 0,1-1-1 0 0,0 1 0 0 0,0 0 1 0 0,-2 8-51 0 0,3-7 35 0 0,1 0 0 0 0,0 1 0 0 0,0 0 0 0 0,0-1 1 0 0,2 1-1 0 0,-1 0 0 0 0,1 0 0 0 0,1-1 0 0 0,-1 1 1 0 0,3 5-36 0 0,-1-9 31 0 0,1-1 0 0 0,0 0 1 0 0,0-1-1 0 0,0 1 1 0 0,1 0-1 0 0,-1-1 0 0 0,1 0 1 0 0,1 0-1 0 0,-1 0 0 0 0,0 0 1 0 0,1-1-1 0 0,0 0 1 0 0,0 1-1 0 0,0-2 0 0 0,0 1 1 0 0,0-1-1 0 0,0 0 0 0 0,1 0 1 0 0,1 1-32 0 0,13 1 127 0 0,1 0 1 0 0,-1-1 0 0 0,1-1-1 0 0,0-1 1 0 0,0 0 0 0 0,-1-2-1 0 0,15-2-127 0 0,30-15 238 0 0,-33 17-3053 0 0,-20 1-1026 0 0,-6 0-3957 0 0,-3 0-3607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7402 0 0,'0'0'4150'0'0,"0"0"-1610"0"0,0 0-671 0 0,0 0-214 0 0,0 0-100 0 0,0 0-112 0 0,0 0-183 0 0,0 0-245 0 0,0 0-247 0 0,0 0-184 0 0,0 0-156 0 0,0 0-101 0 0,0 0-58 0 0,-3-1-27 0 0,2 1-217 0 0,1 0 0 0 0,-1 0 1 0 0,0 0-1 0 0,0 0 0 0 0,0 0 0 0 0,0 0 1 0 0,1 1-1 0 0,-1-1 0 0 0,0 0 0 0 0,0 0 1 0 0,0 1-1 0 0,1-1 0 0 0,-1 0 1 0 0,0 1-1 0 0,1-1 0 0 0,-1 1 0 0 0,0-1 1 0 0,1 1-1 0 0,-1-1 0 0 0,0 1 0 0 0,1 0 1 0 0,-1-1-1 0 0,1 1 0 0 0,-1 0 0 0 0,1-1 1 0 0,-1 1-1 0 0,1 0 0 0 0,0 0 1 0 0,-1-1-1 0 0,1 1 0 0 0,0 0 0 0 0,0 0 1 0 0,-1 0-1 0 0,1-1 0 0 0,0 1 0 0 0,0 0 1 0 0,0 0-1 0 0,0 0 0 0 0,0 0 0 0 0,0-1 1 0 0,0 1-1 0 0,0 0 0 0 0,1 0-25 0 0,-5 11 234 0 0,2 89 884 0 0,5 218-236 0 0,-20-130-707 0 0,-19 18-109 0 0,34-153-146 0 0,2-53 38 0 0,4 0-1346 0 0,39-52-5175 0 0,-26 35-3322 0 0,-12 9-1225 0 0</inkml:trace>
  <inkml:trace contextRef="#ctx0" brushRef="#br0" timeOffset="390.019">344 560 11122 0 0,'0'0'2181'0'0,"0"0"-350"0"0,0 0-284 0 0,0 0-177 0 0,0 0-157 0 0,0 0-173 0 0,0 0-202 0 0,0 0-179 0 0,0 0-133 0 0,0 0-107 0 0,0 0-40 0 0,0 0-42 0 0,-7 12-31 0 0,-17 40-1 0 0,13 30 747 0 0,12-58-872 0 0,-1-19-144 0 0,0 0-1 0 0,0 0 0 0 0,0-1 0 0 0,0 1 1 0 0,1 0-1 0 0,0 0 0 0 0,0 0 0 0 0,1 0 0 0 0,-1-1 1 0 0,1 1-1 0 0,0 0 0 0 0,0-1 0 0 0,0 0 1 0 0,1 1-1 0 0,0-1 0 0 0,0 0 0 0 0,0 0 0 0 0,0 0 1 0 0,0-1-1 0 0,1 1 0 0 0,0-1 0 0 0,-1 0 1 0 0,1 0-1 0 0,0 0 0 0 0,1-1 0 0 0,-1 1 0 0 0,0-1 1 0 0,1 0-1 0 0,0 0 0 0 0,-1-1 0 0 0,1 1 1 0 0,0-1-1 0 0,0 0 0 0 0,0 0-35 0 0,3-1 91 0 0,0-1 1 0 0,0 0-1 0 0,0 0 1 0 0,1 0-1 0 0,-2-1 1 0 0,1-1-1 0 0,0 1 1 0 0,0-1-1 0 0,-1-1 1 0 0,0 1-1 0 0,1-1 1 0 0,-1 0-1 0 0,-1-1 1 0 0,1 0-1 0 0,-1 0 1 0 0,1 0-1 0 0,-2-1 1 0 0,1 0-1 0 0,-1 0 1 0 0,1 0-92 0 0,6-10 116 0 0,0 1 0 0 0,-1-2 0 0 0,-1 1 0 0 0,-1-1 0 0 0,0-1 0 0 0,-1 0 0 0 0,-1 0 0 0 0,5-17-116 0 0,-12 34-55 0 0,1 0 0 0 0,0 0 1 0 0,-1-1-1 0 0,1 1 0 0 0,-1 0 0 0 0,1-1 0 0 0,-1 1 1 0 0,0 0-1 0 0,0-1 0 0 0,1 1 0 0 0,-1 0 0 0 0,0-1 1 0 0,0 1-1 0 0,0 0 0 0 0,0-1 0 0 0,-1 1 0 0 0,1-1 1 0 0,0 1-1 0 0,-1 0 0 0 0,1-1 0 0 0,0 1 0 0 0,-1 0 1 0 0,0 0-1 0 0,1-1 0 0 0,-1 1 0 0 0,0 0 0 0 0,1 0 1 0 0,-1 0-1 0 0,0 0 0 0 0,0 0 0 0 0,0 0 0 0 0,0 0 1 0 0,-1 0 54 0 0,-23 15-8552 0 0,20-10 4205 0 0,1 1-7262 0 0</inkml:trace>
  <inkml:trace contextRef="#ctx0" brushRef="#br0" timeOffset="983.043">1033 633 15083 0 0,'0'0'1795'0'0,"0"0"-460"0"0,0 0-205 0 0,0 0-51 0 0,0 0-48 0 0,0 0-97 0 0,0 0-143 0 0,0 0-163 0 0,0 0-157 0 0,0 0-81 0 0,0 0-97 0 0,0 0-74 0 0,0 0-31 0 0,-16 0-34 0 0,-51-2-18 0 0,63 3-117 0 0,0-1 0 0 0,0 0 0 0 0,1 1 0 0 0,-1 0-1 0 0,0 0 1 0 0,0 0 0 0 0,1 0 0 0 0,-1 1-1 0 0,0-1 1 0 0,1 1 0 0 0,-1 0 0 0 0,1 0 0 0 0,0 0-1 0 0,0 0 1 0 0,0 1 0 0 0,0 0 0 0 0,0-1-1 0 0,0 1 1 0 0,-1 3-19 0 0,-4 2 34 0 0,2-3-31 0 0,1 1-1 0 0,0 0 1 0 0,0 0-1 0 0,1 0 1 0 0,0 0-1 0 0,0 1 0 0 0,0-1 1 0 0,1 1-1 0 0,-1 0 1 0 0,2 0-1 0 0,-1 1 1 0 0,1-1-1 0 0,0 0 1 0 0,1 1-1 0 0,0-1 1 0 0,0 1-1 0 0,0 0 1 0 0,1-1-1 0 0,0 1 1 0 0,1 1-3 0 0,1-4-1 0 0,0-1 0 0 0,1 0 1 0 0,-1 0-1 0 0,1 0 1 0 0,0 0-1 0 0,0 0 0 0 0,1-1 1 0 0,-1 0-1 0 0,1 1 1 0 0,0-1-1 0 0,0 0 0 0 0,0-1 1 0 0,0 1-1 0 0,0-1 1 0 0,0 0-1 0 0,1 0 0 0 0,-1 0 1 0 0,1 0-1 0 0,-1-1 1 0 0,1 0-1 0 0,0 0 0 0 0,0 0 1 0 0,-1-1-1 0 0,1 1 1 0 0,0-1-1 0 0,0 0 0 0 0,0-1 1 0 0,0 1-1 0 0,2-1 1 0 0,9 0 73 0 0,1-1-1 0 0,0 0 0 0 0,-1-1 1 0 0,0 0-1 0 0,0-2 1 0 0,0 0-1 0 0,0-1 0 0 0,-1 0 1 0 0,0-1-1 0 0,0-1 0 0 0,9-7-72 0 0,-1 1 167 0 0,-2-2-1 0 0,1-1 0 0 0,-2-1 0 0 0,0-1 1 0 0,-1 0-1 0 0,-1-2 0 0 0,-1 0 0 0 0,-1 0 1 0 0,8-17-167 0 0,-16 26-12 0 0,0-1-1 0 0,-1-1 1 0 0,-1 1 0 0 0,0-1 0 0 0,-1 0 0 0 0,0 0 0 0 0,-1-1 0 0 0,-1 0-1 0 0,-1 1 1 0 0,0-1 0 0 0,0 0 0 0 0,-1 0 0 0 0,-1 0 0 0 0,-1 0 0 0 0,0 0-1 0 0,-1 0 1 0 0,-1 0 0 0 0,0 1 0 0 0,-1-1 0 0 0,0 1 0 0 0,-1 0 0 0 0,-1 0-1 0 0,-1 0 1 0 0,1 1 0 0 0,-2 0 0 0 0,0 0 0 0 0,0 1 0 0 0,-2-1 12 0 0,0-1-29 0 0,0 1 0 0 0,-1 0 0 0 0,-1 0 0 0 0,0 1 0 0 0,0 0 0 0 0,-1 1 0 0 0,-1 1 0 0 0,1 0 0 0 0,-2 1 0 0 0,1 0 0 0 0,-1 1 0 0 0,-1 1 0 0 0,0 1 0 0 0,1 0 0 0 0,-2 0 0 0 0,1 2 0 0 0,-1 0 0 0 0,-1 1 29 0 0,15 2-1 0 0,-1 1 0 0 0,1 0-1 0 0,-1 0 1 0 0,1 0 0 0 0,-1 0-1 0 0,1 1 1 0 0,-1-1 0 0 0,1 1 0 0 0,0 0-1 0 0,-1 0 1 0 0,1 0 0 0 0,0 1-1 0 0,-1-1 1 0 0,1 1 0 0 0,0-1-1 0 0,0 1 1 0 0,0 0 0 0 0,1 0 0 0 0,-1 1-1 0 0,0-1 1 0 0,1 0 0 0 0,-1 1-1 0 0,1 0 1 0 0,0-1 0 0 0,0 1 0 0 0,0 0-1 0 0,0 0 1 0 0,1 0 0 0 0,-1 1-1 0 0,1-1 1 0 0,-1 0 0 0 0,1 0-1 0 0,0 1 1 0 0,1-1 0 0 0,-1 3 1 0 0,1 8 29 0 0,1 0-1 0 0,1 0 1 0 0,0-1 0 0 0,1 1-1 0 0,1-1 1 0 0,0 1 0 0 0,1-1 0 0 0,0 0-1 0 0,1-1 1 0 0,0 1 0 0 0,1-1 0 0 0,0-1-1 0 0,1 1 1 0 0,0-1 0 0 0,10 9-29 0 0,-6-2 8 0 0,44 64 121 0 0,-18-25-72 0 0,2-1 1 0 0,3-1-1 0 0,22 19-57 0 0,-40-48-169 0 0,46 39-796 0 0,-10-48-3658 0 0,-49-17 2101 0 0,3 0-5485 0 0,-5 0-3785 0 0</inkml:trace>
  <inkml:trace contextRef="#ctx0" brushRef="#br0" timeOffset="1383.941">1617 680 10242 0 0,'0'0'1645'0'0,"0"0"-412"0"0,0 0 21 0 0,0 0 214 0 0,0 0 135 0 0,0 0 3 0 0,0 0-146 0 0,0 0-245 0 0,0 0-229 0 0,0 0-178 0 0,0 0-129 0 0,0 0-94 0 0,31 13-78 0 0,99 40-63 0 0,-127-51-416 0 0,0 0 0 0 0,-1-1-1 0 0,1 0 1 0 0,0 1 0 0 0,0-1 0 0 0,-1 0 0 0 0,1-1 0 0 0,0 1-1 0 0,0 0 1 0 0,0-1 0 0 0,0 1 0 0 0,0-1 0 0 0,0 0 0 0 0,0 0-1 0 0,1 0 1 0 0,-1-1 0 0 0,0 1 0 0 0,0-1 0 0 0,-1 0 0 0 0,1 0-1 0 0,0 0 1 0 0,2 0-28 0 0,4-4 119 0 0,6-1-15 0 0,-1-1-1 0 0,0-1 1 0 0,0 0 0 0 0,0-1 0 0 0,-1 0 0 0 0,-1-1 0 0 0,1 0 0 0 0,-2-1 0 0 0,1-1 0 0 0,-2 0 0 0 0,0 0 0 0 0,5-8-104 0 0,-13 17-13 0 0,0 0 1 0 0,0-1 0 0 0,-1 1 0 0 0,1-1-1 0 0,-1 1 1 0 0,0-1 0 0 0,0 0 0 0 0,0 0 0 0 0,0 1-1 0 0,0-1 1 0 0,-1 0 0 0 0,0 0 0 0 0,0 0-1 0 0,0 1 1 0 0,0-1 0 0 0,-1 0 0 0 0,1 0 0 0 0,-1 0-1 0 0,0 1 1 0 0,0-1 0 0 0,0 0 0 0 0,-1 1-1 0 0,1-1 1 0 0,-1 1 0 0 0,0-1 0 0 0,0 1 0 0 0,0 0-1 0 0,0 0 1 0 0,-1 0 0 0 0,1 0 0 0 0,-1 0-1 0 0,0 1 1 0 0,0-1 0 0 0,0 1 0 0 0,0 0 0 0 0,0-1-1 0 0,0 1 1 0 0,-1 1 0 0 0,1-1 0 0 0,-1 0-1 0 0,1 1 1 0 0,-1 0 0 0 0,0 0 0 0 0,1 0-1 0 0,-1 0 1 0 0,0 1 0 0 0,0-1 0 0 0,-2 1 12 0 0,-4-1-58 0 0,-1 1 1 0 0,1 0 0 0 0,-1 1-1 0 0,1 0 1 0 0,0 0 0 0 0,-1 1-1 0 0,1 1 1 0 0,0 0 0 0 0,0 0-1 0 0,1 1 1 0 0,-1 0 0 0 0,1 1-1 0 0,-1-1 1 0 0,-2 4 57 0 0,-2 0-61 0 0,0 1 1 0 0,0 0-1 0 0,1 1 0 0 0,0 1 0 0 0,0 0 1 0 0,1 1-1 0 0,1 0 0 0 0,0 0 0 0 0,1 1 1 0 0,0 1-1 0 0,1 0 0 0 0,1 0 1 0 0,0 1-1 0 0,1 0 0 0 0,-4 9 61 0 0,11-19-26 0 0,-1-1 0 0 0,0 0 0 0 0,1 0 0 0 0,-1 1 0 0 0,1-1 0 0 0,1 0 0 0 0,-1 1 0 0 0,0-1 0 0 0,1 0 0 0 0,0 1 0 0 0,0-1-1 0 0,0 0 1 0 0,1 0 0 0 0,0 0 0 0 0,-1 0 0 0 0,1 0 0 0 0,0-1 0 0 0,1 1 0 0 0,-1 0 0 0 0,1-1 0 0 0,0 0 0 0 0,-1 1 0 0 0,1-1 0 0 0,1 0 0 0 0,-1 0 0 0 0,0-1 0 0 0,1 1 0 0 0,-1-1 0 0 0,1 0-1 0 0,0 0 1 0 0,0 0 0 0 0,0 0 0 0 0,0-1 0 0 0,0 1 0 0 0,0-1 0 0 0,0 0 0 0 0,1 0 0 0 0,-1-1 0 0 0,0 1 0 0 0,1-1 0 0 0,0 0 26 0 0,27 3-677 0 0,0 0 1 0 0,0-2-1 0 0,0-2 1 0 0,0-1-1 0 0,0-1 1 0 0,0-2-1 0 0,25-7 677 0 0,9-5-3323 0 0,-20 5-3805 0 0,-27 7-2029 0 0</inkml:trace>
  <inkml:trace contextRef="#ctx0" brushRef="#br0" timeOffset="1921.686">2395 572 7754 0 0,'0'0'2027'0'0,"0"0"-410"0"0,0 0-262 0 0,0 0-156 0 0,0 0-110 0 0,0 0-80 0 0,0 0-110 0 0,0 0-164 0 0,0 0-139 0 0,0 0-91 0 0,0 0-93 0 0,0 0-53 0 0,-19 10-49 0 0,-58 33-57 0 0,74-42-227 0 0,0 1 0 0 0,0 0 0 0 0,0-1 1 0 0,0 1-1 0 0,0 0 0 0 0,0 1 0 0 0,1-1 0 0 0,-1 0 0 0 0,1 1 0 0 0,0-1 1 0 0,-1 1-1 0 0,1 0 0 0 0,1 0 0 0 0,-1 0 0 0 0,0 0 0 0 0,1 0 0 0 0,-1 0 1 0 0,1 0-1 0 0,0 0 0 0 0,-1 2-26 0 0,-3 11 74 0 0,2-8-53 0 0,0 0 0 0 0,0 0 0 0 0,0 1 0 0 0,1-1 0 0 0,1 1 0 0 0,-1-1-1 0 0,2 1 1 0 0,-1 0 0 0 0,1 0 0 0 0,0-1 0 0 0,1 2-21 0 0,1-5 29 0 0,0-1 1 0 0,0 1-1 0 0,0-1 1 0 0,1 0 0 0 0,0 0-1 0 0,0 0 1 0 0,0 0-1 0 0,0 0 1 0 0,0-1-1 0 0,1 1 1 0 0,0-1-1 0 0,0 0 1 0 0,-1 0-1 0 0,2-1 1 0 0,-1 1 0 0 0,0-1-1 0 0,1 0 1 0 0,-1 0-1 0 0,1 0 1 0 0,-1 0-1 0 0,1-1 1 0 0,0 0-1 0 0,0 0 1 0 0,-1 0-1 0 0,1-1 1 0 0,1 1-30 0 0,14-2 214 0 0,-1 0 1 0 0,1-1 0 0 0,-1-1-1 0 0,0-1 1 0 0,0 0-1 0 0,0-2 1 0 0,0 0-1 0 0,-1-1 1 0 0,0-1-1 0 0,0 0 1 0 0,-1-2-1 0 0,-1 0 1 0 0,1 0-1 0 0,-1-2 1 0 0,-1 0-1 0 0,0-1 1 0 0,-1 0-1 0 0,-1-1 1 0 0,0-1-1 0 0,0 0 1 0 0,-2-1-1 0 0,0 0 1 0 0,0-1-1 0 0,-2 0 1 0 0,0-1-1 0 0,-1 1 1 0 0,0-5-215 0 0,-3 4-36 0 0,-2 1 1 0 0,0-1 0 0 0,-1 0-1 0 0,0 0 1 0 0,-2 1-1 0 0,0-1 1 0 0,-1 0-1 0 0,-1 0 1 0 0,0 0 0 0 0,-2 0-1 0 0,0 1 1 0 0,-1 0-1 0 0,0 0 1 0 0,-2 0-1 0 0,0 0 1 0 0,-1 1-1 0 0,0 0 1 0 0,-1 1 0 0 0,-1 0-1 0 0,-1 0 1 0 0,0 1-1 0 0,0 0 1 0 0,-2 1-1 0 0,1 1 1 0 0,-2 0 0 0 0,0 0-1 0 0,0 2 1 0 0,-14-9 35 0 0,20 14-1 0 0,1 1 1 0 0,0-1 0 0 0,-1 1 0 0 0,0 0-1 0 0,0 1 1 0 0,0 0 0 0 0,-1 1-1 0 0,1-1 1 0 0,-1 1 0 0 0,1 1 0 0 0,-1 0-1 0 0,0 0 1 0 0,1 1 0 0 0,-1 0 0 0 0,0 0-1 0 0,1 1 1 0 0,-1 0 0 0 0,0 0-1 0 0,1 1 1 0 0,-1 0 0 0 0,1 1 0 0 0,0 0-1 0 0,0 0 1 0 0,0 1 0 0 0,0 0 0 0 0,1 0-1 0 0,-1 1 1 0 0,1 0 0 0 0,0 1 0 0 0,2-1 17 0 0,0 1 0 0 0,1-1 1 0 0,0 1-1 0 0,0 0 0 0 0,0 0 0 0 0,1 1 1 0 0,0-1-1 0 0,0 1 0 0 0,1 0 1 0 0,-1-1-1 0 0,2 1 0 0 0,-1 0 1 0 0,1 0-1 0 0,0 0 0 0 0,0 1 0 0 0,1-1 1 0 0,0 0-1 0 0,0 0 0 0 0,1 0 1 0 0,0 0-1 0 0,0 0 0 0 0,0 0 0 0 0,1 0 1 0 0,0 0-1 0 0,1 0 0 0 0,0 1-17 0 0,8 17 109 0 0,1 0 0 0 0,0 0-1 0 0,2-1 1 0 0,1-1 0 0 0,1 0-1 0 0,3 1-108 0 0,31 36 477 0 0,3-2 0 0 0,2-3 1 0 0,2-2-1 0 0,9 3-477 0 0,355 244 1153 0 0,-386-273-2209 0 0,-33-34-5254 0 0,-2 3-1444 0 0,0 0-4978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8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270 159 0 0 0,'0'0'483'0'0,"0"0"482"0"0,0 0 110 0 0,0 0 76 0 0,0 0 88 0 0,0 0 161 0 0,0 0 138 0 0,0 0 74 0 0,0 0 55 0 0,0 0-33 0 0,6-10-88 0 0,1-1-996 0 0,4-6 27 0 0,-1-3 4016 0 0,-12 32 973 0 0,3 11-5217 0 0,0-7 6 0 0,9 226 1180 0 0,4 105-703 0 0,-28-205-746 0 0,-6-92 47 0 0,36-111-4878 0 0,0-11-555 0 0,-9 25-5766 0 0,-7 47 11022 0 0,2-12-7687 0 0</inkml:trace>
  <inkml:trace contextRef="#ctx0" brushRef="#br0" timeOffset="268.45">0 521 10994 0 0,'0'0'1975'0'0,"0"0"-508"0"0,0 0-320 0 0,0 0 2 0 0,0 0 56 0 0,0 0 51 0 0,0 0-57 0 0,0 0-150 0 0,0 0-163 0 0,0 0-132 0 0,0 0-118 0 0,0 0-88 0 0,34-7-44 0 0,107-23-58 0 0,116-45 786 0 0,-170 52-3296 0 0,-66 11-2183 0 0,-12 1-6267 0 0,-7 7 892 0 0</inkml:trace>
  <inkml:trace contextRef="#ctx0" brushRef="#br0" timeOffset="783.968">703 1 10594 0 0,'0'0'3524'0'0,"0"0"-1563"0"0,0 0-690 0 0,0 0-250 0 0,0 0-67 0 0,0 0-72 0 0,0 0-89 0 0,0 0-114 0 0,0 0-113 0 0,0 0-61 0 0,0 0-35 0 0,0 0-20 0 0,0 0-32 0 0,-5 21-27 0 0,-15 68-6 0 0,15 14 613 0 0,9-77-816 0 0,16 240 614 0 0,-7-13-628 0 0,12-168-114 0 0,-23-84-38 0 0,1 0 0 0 0,-1 0-1 0 0,0-1 1 0 0,0 1 0 0 0,0-1 0 0 0,1 1 0 0 0,-1-1 0 0 0,0 0 0 0 0,1 0 0 0 0,-1 0 0 0 0,0 0 0 0 0,0 0-1 0 0,1 0 1 0 0,-1-1 0 0 0,0 1 0 0 0,0-1 0 0 0,1 1 0 0 0,-1-1 0 0 0,0 0 0 0 0,0 0 0 0 0,0 0-1 0 0,0 0 1 0 0,0-1 0 0 0,0 1 0 0 0,0 0 0 0 0,-1-1 0 0 0,1 1 0 0 0,0-1 0 0 0,-1 0 0 0 0,1 0-16 0 0,4-2 23 0 0,143-122 273 0 0,-39 37-249 0 0,-109 89-52 0 0,-1-1 1 0 0,1 1 0 0 0,0 0 0 0 0,0-1 0 0 0,0 1 0 0 0,-1 0 0 0 0,1 0 0 0 0,0-1-1 0 0,0 1 1 0 0,0 0 0 0 0,0 0 0 0 0,0 0 0 0 0,-1 0 0 0 0,1 0 0 0 0,0 0-1 0 0,0 0 1 0 0,0 1 0 0 0,0-1 0 0 0,0 0 0 0 0,0 0 0 0 0,-1 1 0 0 0,1-1-1 0 0,0 0 1 0 0,0 1 0 0 0,-1-1 0 0 0,1 1 0 0 0,0-1 0 0 0,0 1 0 0 0,-1-1 0 0 0,1 1-1 0 0,0 0 1 0 0,-1-1 0 0 0,1 1 0 0 0,-1 0 0 0 0,1-1 0 0 0,-1 1 0 0 0,1 0-1 0 0,-1 0 1 0 0,0-1 0 0 0,1 1 0 0 0,-1 0 0 0 0,0 0 0 0 0,0 0 0 0 0,1 0-1 0 0,-1 0 1 0 0,0-1 0 0 0,0 2 4 0 0,5 54 91 0 0,-4-37-61 0 0,0-5-27 0 0,1 0 0 0 0,1-1-1 0 0,0 1 1 0 0,1-1 0 0 0,0 0-1 0 0,1 0 1 0 0,0 0 0 0 0,5 7-3 0 0,20 1-2344 0 0,-18-19-3250 0 0,1-2-5833 0 0,-9 0 2939 0 0</inkml:trace>
  <inkml:trace contextRef="#ctx0" brushRef="#br0" timeOffset="1163.601">1374 818 4713 0 0,'0'0'1776'0'0,"0"0"-290"0"0,0 0-58 0 0,0 0 125 0 0,0 0 130 0 0,0 0 25 0 0,0 0-90 0 0,0 0-165 0 0,0 0-148 0 0,0 0-104 0 0,0 0-66 0 0,0 0-100 0 0,0 0-117 0 0,35 10-84 0 0,112 29-111 0 0,-88-38-85 0 0,61-48 943 0 0,-106 40-1499 0 0,-1-1 0 0 0,0 0 0 0 0,0-1-1 0 0,0-1 1 0 0,-1 0 0 0 0,0-1 0 0 0,-1 0-1 0 0,-1 0 1 0 0,0-1 0 0 0,0-1 0 0 0,-1 1 0 0 0,0-2-1 0 0,5-11-81 0 0,-12 21 0 0 0,-1 0-1 0 0,1 1 1 0 0,-1-1-1 0 0,0 0 0 0 0,0 0 1 0 0,-1 0-1 0 0,1 0 1 0 0,-1 0-1 0 0,0 0 0 0 0,0 0 1 0 0,0 0-1 0 0,0 0 1 0 0,-1 0-1 0 0,0 0 0 0 0,1 1 1 0 0,-1-1-1 0 0,-1 0 1 0 0,1 0-1 0 0,-1 0 1 0 0,1 1-1 0 0,-1-1 0 0 0,0 1 1 0 0,0-1-1 0 0,-1 1 1 0 0,1 0-1 0 0,-1 0 0 0 0,1 0 1 0 0,-1 0-1 0 0,0 1 1 0 0,0-1-1 0 0,0 1 1 0 0,-1-1-1 0 0,1 1 0 0 0,0 0 1 0 0,-1 0-1 0 0,0 1 1 0 0,1-1-1 0 0,-1 1 0 0 0,0 0 1 0 0,0 0-1 0 0,-1-1 1 0 0,-10 1-19 0 0,0-1 1 0 0,0 2-1 0 0,0 0 0 0 0,0 1 0 0 0,0 0 0 0 0,1 2 0 0 0,-1-1 0 0 0,0 2 1 0 0,1 0-1 0 0,0 0 0 0 0,0 2 0 0 0,0-1 0 0 0,1 2 0 0 0,0 0 0 0 0,0 1 1 0 0,0 0-1 0 0,1 0 0 0 0,0 2 0 0 0,1-1 0 0 0,0 1 0 0 0,1 1 0 0 0,0 0 0 0 0,0 1 1 0 0,1 0-1 0 0,1 0 0 0 0,0 1 0 0 0,1 0 0 0 0,-2 5 19 0 0,6-12 2 0 0,0 0 1 0 0,0 0-1 0 0,1 1 0 0 0,0-1 0 0 0,0 1 1 0 0,1 0-1 0 0,-1 0 0 0 0,2-1 0 0 0,-1 1 0 0 0,1 0 1 0 0,0 0-1 0 0,0 0 0 0 0,1 0 0 0 0,-1-1 1 0 0,2 1-1 0 0,-1 0 0 0 0,1 0 0 0 0,0-1 0 0 0,0 1 1 0 0,1-1-1 0 0,0 0 0 0 0,0 0 0 0 0,1 0 1 0 0,-1 0-1 0 0,1 0 0 0 0,1-1 0 0 0,-1 0 0 0 0,1 0 1 0 0,0 0-1 0 0,4 3-2 0 0,12 7-27 0 0,1-2 1 0 0,1-1-1 0 0,0 0 1 0 0,1-2-1 0 0,0-1 0 0 0,0-1 1 0 0,1 0-1 0 0,0-2 1 0 0,0-1-1 0 0,1-2 0 0 0,0 0 1 0 0,-1-1-1 0 0,1-2 1 0 0,0 0-1 0 0,1-2 27 0 0,57-5-1652 0 0,-29-1-5076 0 0,-52 7 5870 0 0,18-2-11078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415 757 0 0 0,'0'0'891'0'0,"0"0"145"0"0,0 0 103 0 0,0 0 216 0 0,0 0 263 0 0,0 0 243 0 0,0 0 90 0 0,0 0-140 0 0,0 0-226 0 0,0 0-294 0 0,0 0-279 0 0,-1-9-186 0 0,-3-28-124 0 0,4 36-621 0 0,-1 0-1 0 0,0-1 0 0 0,0 1 1 0 0,0 0-1 0 0,0 0 0 0 0,0 0 1 0 0,0 0-1 0 0,0 0 0 0 0,0 0 1 0 0,0 0-1 0 0,0 0 0 0 0,-1 1 1 0 0,1-1-1 0 0,0 0 0 0 0,0 1 1 0 0,-1-1-1 0 0,1 1 0 0 0,-1-1 1 0 0,1 1-1 0 0,0 0 0 0 0,-1-1 1 0 0,1 1-1 0 0,-1 0 0 0 0,1 0 1 0 0,-1 0-1 0 0,1 0 0 0 0,-1 0 1 0 0,1 0-1 0 0,-1 1 0 0 0,1-1 1 0 0,-1 1-81 0 0,-3-1 183 0 0,-5 0 17 0 0,-1 1 1 0 0,0 0-1 0 0,1 0 0 0 0,-1 1 1 0 0,1 1-1 0 0,-1-1 0 0 0,1 2 0 0 0,0-1 1 0 0,0 2-1 0 0,1-1 0 0 0,-1 1 0 0 0,-8 6-200 0 0,-2 2 118 0 0,0 0 0 0 0,0 1 0 0 0,1 1 1 0 0,1 1-1 0 0,1 0 0 0 0,0 2 0 0 0,1-1 0 0 0,1 2 0 0 0,1 0 0 0 0,-7 13-118 0 0,16-21 41 0 0,1 0 0 0 0,0 0 0 0 0,0 0 0 0 0,2 0 0 0 0,-1 1 0 0 0,1-1 0 0 0,1 1 0 0 0,0 0 0 0 0,1-1 0 0 0,0 1 0 0 0,0 0 0 0 0,2 6-41 0 0,-1-14 24 0 0,0 0 1 0 0,0 1 0 0 0,0-1 0 0 0,0 0-1 0 0,1 0 1 0 0,-1 1 0 0 0,1-1-1 0 0,0 0 1 0 0,1-1 0 0 0,-1 1 0 0 0,1 0-1 0 0,-1-1 1 0 0,1 1 0 0 0,0-1-1 0 0,0 0 1 0 0,1 0 0 0 0,-1 0 0 0 0,1 0-1 0 0,-1-1 1 0 0,1 1 0 0 0,0-1-1 0 0,0 0 1 0 0,0 0 0 0 0,0-1 0 0 0,0 1-1 0 0,1-1 1 0 0,3 1-25 0 0,1 0 67 0 0,-1 0 0 0 0,1-1 0 0 0,-1 0 0 0 0,1 0 0 0 0,-1-1 0 0 0,1 0 0 0 0,0 0-1 0 0,-1-1 1 0 0,1 0 0 0 0,-1-1 0 0 0,1 0 0 0 0,-1 0 0 0 0,0-1 0 0 0,2-1-67 0 0,27-17 86 0 0,0-1 1 0 0,-2-3-1 0 0,0-1 0 0 0,-2-1 1 0 0,-1-2-1 0 0,-1-1 0 0 0,-1-1 1 0 0,-2-2-1 0 0,-1-1 0 0 0,-2-1 1 0 0,-2-1-1 0 0,-1-1 0 0 0,-1-1 1 0 0,-3-1-1 0 0,11-32-86 0 0,-19 48-18 0 0,-1 1 0 0 0,-2-1 0 0 0,0 0-1 0 0,-2 0 1 0 0,0-1 0 0 0,-2 0 0 0 0,0 0 0 0 0,-2 0 0 0 0,0 0 0 0 0,-2 0-1 0 0,-1 0 1 0 0,-1 0 0 0 0,0 1 0 0 0,-2-1 0 0 0,-1 1 0 0 0,-1 0 0 0 0,-1 0-1 0 0,-1 1 1 0 0,-1 0 0 0 0,0 0 0 0 0,-2 1 0 0 0,-1 1 0 0 0,-7-9 18 0 0,15 23-2 0 0,0 0-1 0 0,-1 0 1 0 0,0 0 0 0 0,0 1 0 0 0,0 0 0 0 0,-1 0 0 0 0,0 1 0 0 0,0 0 0 0 0,0 0 0 0 0,0 1 0 0 0,-1-1 0 0 0,1 2-1 0 0,-1-1 1 0 0,0 1 0 0 0,0 0 0 0 0,0 0 0 0 0,0 1 0 0 0,0 1 0 0 0,0-1 0 0 0,0 1 0 0 0,0 0 0 0 0,0 1 0 0 0,-4 0 2 0 0,3 5 2 0 0,1-1 0 0 0,-1 1 0 0 0,1 1 0 0 0,0-1 0 0 0,1 1 1 0 0,-1 1-1 0 0,1-1 0 0 0,1 1 0 0 0,0 0 0 0 0,0 1 0 0 0,0 0 1 0 0,1 0-1 0 0,0 0 0 0 0,1 0 0 0 0,0 1 0 0 0,0 1-2 0 0,-5 17 44 0 0,0 1 1 0 0,2 0-1 0 0,1 0 0 0 0,2 1 0 0 0,1 0 0 0 0,1 0 0 0 0,1 0 0 0 0,2 0 1 0 0,1-1-1 0 0,2 7-44 0 0,2-1 99 0 0,3-1-1 0 0,1 0 1 0 0,1 0 0 0 0,2-1 0 0 0,1 0 0 0 0,1-2-1 0 0,2 1 1 0 0,1-2 0 0 0,2 0 0 0 0,1-2 0 0 0,14 16-99 0 0,83 86 497 0 0,-63-84-402 0 0,-52-83-11515 0 0,-1 29 4537 0 0,1 4-3231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13731 0 0,'0'0'2106'0'0,"0"0"-934"0"0,0 0-493 0 0,0 0 41 0 0,0 0 173 0 0,0 0 66 0 0,0 0-41 0 0,0 0-115 0 0,0 0-167 0 0,0 0-133 0 0,0 0-119 0 0,3 35-84 0 0,11 111-58 0 0,-8 31 785 0 0,-6-131-383 0 0,0-46-527 0 0,0 0 55 0 0,0 0 52 0 0,0 0 57 0 0,0-12 815 0 0,4-45-861 0 0,2 1 0 0 0,3 0 1 0 0,2 0-1 0 0,3-3-235 0 0,-3 9 75 0 0,-3 18-54 0 0,3-27 0 0 0,4 2 0 0 0,2 0-1 0 0,19-42-20 0 0,-34 95-3 0 0,-2 1 4 0 0,1 1 0 0 0,0-1 0 0 0,0 1 0 0 0,0-1 0 0 0,1 1-1 0 0,-1-1 1 0 0,1 1 0 0 0,-1-1 0 0 0,1 1 0 0 0,0 0 0 0 0,0 0 0 0 0,0 0-1 0 0,0 0 1 0 0,0 0 0 0 0,0 1 0 0 0,0-1 0 0 0,1 0 0 0 0,-1 1-1 0 0,3-1 0 0 0,27 33-28 0 0,72 120 120 0 0,-74-121-80 0 0,-32-34-7436 0 0,-8-8-3877 0 0,8 8 1231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4 261 10258 0 0,'0'0'2746'0'0,"0"0"-824"0"0,0 0-463 0 0,0 0-179 0 0,0 0-64 0 0,0 0-10 0 0,0 0-96 0 0,0 0-121 0 0,0 0-182 0 0,0 0-175 0 0,0 0-160 0 0,0 0-122 0 0,0 0-84 0 0,-3 1-14 0 0,3-1-223 0 0,0 0-1 0 0,1 0 0 0 0,-1 0 1 0 0,0 1-1 0 0,1-1 1 0 0,-1 0-1 0 0,1 0 0 0 0,-1 0 1 0 0,0 0-1 0 0,0 1 0 0 0,1-1 1 0 0,-1 0-1 0 0,0 0 0 0 0,1 1 1 0 0,-1-1-1 0 0,0 0 1 0 0,0 1-1 0 0,1-1 0 0 0,-1 0 1 0 0,0 1-1 0 0,0-1 0 0 0,0 0 1 0 0,0 1-1 0 0,1-1 0 0 0,-1 0 1 0 0,0 1-1 0 0,0-1 1 0 0,0 1-1 0 0,0-1 0 0 0,0 0 1 0 0,0 1-1 0 0,0-1 0 0 0,0 1 1 0 0,0-1-1 0 0,0 0 1 0 0,0 1-1 0 0,0-1 0 0 0,0 0 1 0 0,0 1-1 0 0,-1-1 0 0 0,1 1 1 0 0,0-1-1 0 0,0 0 0 0 0,0 1 1 0 0,-1-1-1 0 0,1 0 1 0 0,0 1-29 0 0,48 2 1123 0 0,157-22 314 0 0,-67 15-1219 0 0,-104 23-211 0 0,-44-58 1418 0 0,-203-183-1271 0 0,212 220 299 0 0,-9-9-2269 0 0,16 10-1833 0 0,3 7 2127 0 0,4 2-3928 0 0,-5-1-6420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52 284 0 0 0,'0'0'1874'0'0,"0"0"-317"0"0,0 0-48 0 0,0 0 156 0 0,0 0 108 0 0,0 0-40 0 0,0 0-175 0 0,0 0-311 0 0,0 0-235 0 0,0 0-115 0 0,0 0-25 0 0,4 4 16 0 0,-1-1-658 0 0,0 0 1 0 0,1-1-1 0 0,-1 1 1 0 0,1-1-1 0 0,0 0 1 0 0,0 0-1 0 0,0 0 1 0 0,0 0-1 0 0,0-1 1 0 0,0 0-1 0 0,0 0 1 0 0,1 0-1 0 0,-1 0 1 0 0,0 0-1 0 0,1-1 1 0 0,-1 0-1 0 0,5 0-230 0 0,-3 0 182 0 0,0-1-1 0 0,1 1 0 0 0,-1-1 1 0 0,0-1-1 0 0,1 1 1 0 0,-1-1-1 0 0,0 0 1 0 0,0 0-1 0 0,0-1 1 0 0,-1 0-1 0 0,1 0 1 0 0,-1 0-1 0 0,1-1 1 0 0,-1 0-1 0 0,4-3-181 0 0,1 0 111 0 0,0 0 1 0 0,0 0-1 0 0,0-1 1 0 0,-1 0 0 0 0,0-1-1 0 0,0 0 1 0 0,-1-1-1 0 0,0 0 1 0 0,-1 0-1 0 0,0 0 1 0 0,-1-1-1 0 0,0 0 1 0 0,2-6-112 0 0,-6 13-3 0 0,0 1-1 0 0,0-1 1 0 0,-1 0 0 0 0,1 0 0 0 0,-1 0 0 0 0,0 0 0 0 0,0 0 0 0 0,0 0 0 0 0,-1 0 0 0 0,1 0 0 0 0,-1 0 0 0 0,0 0-1 0 0,0 0 1 0 0,0 0 0 0 0,-1 0 0 0 0,0 0 0 0 0,1 0 0 0 0,-1 0 0 0 0,-1 0 0 0 0,1 0 0 0 0,0 0 0 0 0,-1 0 0 0 0,0 1-1 0 0,0-1 1 0 0,0 1 0 0 0,-1-1 0 0 0,1 1 0 0 0,-1 0 0 0 0,1 0 0 0 0,-1 0 0 0 0,0 0 0 0 0,0 0 0 0 0,-1 1 0 0 0,1-1-1 0 0,0 1 1 0 0,-1 0 0 0 0,1 0 0 0 0,-1 0 0 0 0,0 1 0 0 0,0-1 0 0 0,0 1 3 0 0,-7 0-57 0 0,1 0 0 0 0,-1 0 0 0 0,0 2 0 0 0,0-1 0 0 0,0 1 1 0 0,0 1-1 0 0,1 0 0 0 0,-1 1 0 0 0,1 0 0 0 0,-1 0 0 0 0,1 1 0 0 0,0 0 0 0 0,1 1 0 0 0,-1 0 0 0 0,1 1 1 0 0,0 0-1 0 0,0 0 0 0 0,0 1 0 0 0,1 0 0 0 0,0 0 0 0 0,1 1 0 0 0,0 0 0 0 0,0 1 0 0 0,0-1 0 0 0,1 1 0 0 0,0 1 1 0 0,-4 9 56 0 0,6-12 55 0 0,-1 0 1 0 0,1 1-1 0 0,0-1 1 0 0,1 1 0 0 0,0 0-1 0 0,0 0 1 0 0,1 0-1 0 0,0 1 1 0 0,0-1 0 0 0,1 0-1 0 0,0 1 1 0 0,0-1-1 0 0,1 1 1 0 0,0 0-1 0 0,1-1 1 0 0,0 1 0 0 0,0-1-1 0 0,1 0 1 0 0,0 1-1 0 0,0-1 1 0 0,1 0 0 0 0,0 0-1 0 0,1 0 1 0 0,0-1-1 0 0,0 1 1 0 0,0-1 0 0 0,1 0-1 0 0,0 0 1 0 0,0 0-1 0 0,1-1 1 0 0,0 0 0 0 0,0 0-1 0 0,0 0 1 0 0,1-1-1 0 0,5 3-55 0 0,7 0 161 0 0,1 0-1 0 0,-1-2 0 0 0,2 0 0 0 0,-1-2 1 0 0,1 0-1 0 0,-1-1 0 0 0,1-1 0 0 0,0-1 1 0 0,0-1-1 0 0,18-2-160 0 0,-10 1 138 0 0,-26 1-125 0 0,20 1-5 0 0,-1 0 0 0 0,0-2 1 0 0,0-1-1 0 0,0-1 1 0 0,0-1-1 0 0,-1-1 0 0 0,1 0 1 0 0,4-4-9 0 0,20-17-4133 0 0,-32 16-180 0 0,-1-3-3434 0 0,-6 9-2838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85 155 11955 0 0,'0'0'2380'0'0,"0"0"-392"0"0,0 0-354 0 0,0 0-251 0 0,0 0-95 0 0,0 0-101 0 0,0 0-166 0 0,0 0-199 0 0,0 0-195 0 0,0 0-155 0 0,0 0-130 0 0,0 0-74 0 0,0 0-46 0 0,-7 9-28 0 0,-38 82 482 0 0,35 175 786 0 0,12-169-1242 0 0,-2-59-153 0 0,-15 215 142 0 0,5-153-784 0 0,31-104-1309 0 0,41-52-4187 0 0,-38 29-3933 0 0,-15 19 121 0 0</inkml:trace>
  <inkml:trace contextRef="#ctx0" brushRef="#br0" timeOffset="369.572">243 871 5401 0 0,'0'0'1535'0'0,"0"0"-149"0"0,0 0 81 0 0,0 0 280 0 0,0 0 181 0 0,0 0 25 0 0,0 0-156 0 0,0 0-286 0 0,0 0-269 0 0,0 0-189 0 0,0 0-146 0 0,0 0-117 0 0,34 11-74 0 0,108 32-97 0 0,-139-42-580 0 0,0 0-1 0 0,0 1 1 0 0,0-1 0 0 0,0 0 0 0 0,0-1 0 0 0,0 1 0 0 0,1 0-1 0 0,-1-1 1 0 0,0 0 0 0 0,0 0 0 0 0,0 0 0 0 0,1 0 0 0 0,-1 0-1 0 0,0-1 1 0 0,0 1 0 0 0,1-1 0 0 0,-1 0 0 0 0,0 0 0 0 0,0 0 0 0 0,0 0-1 0 0,0-1 1 0 0,0 0-39 0 0,7-4 209 0 0,-4 4-100 0 0,4-1-14 0 0,-1 0 0 0 0,1-1 0 0 0,0 0 0 0 0,-1-1 0 0 0,0 0 0 0 0,0 0 0 0 0,-1-1 0 0 0,0 0 0 0 0,0-1 0 0 0,0 0 0 0 0,0 0 0 0 0,-1 0 0 0 0,-1-1 0 0 0,1 0 0 0 0,-1-1 0 0 0,0 1 0 0 0,-1-1 0 0 0,2-5-95 0 0,-5 10-6 0 0,0-1 0 0 0,0 1 0 0 0,0-1 1 0 0,-1 0-1 0 0,1 0 0 0 0,-1 0 0 0 0,0 0 1 0 0,-1 0-1 0 0,1 0 0 0 0,-1 0 0 0 0,0 0 0 0 0,0 0 1 0 0,-1 0-1 0 0,1 0 0 0 0,-1 0 0 0 0,0 0 1 0 0,-1 1-1 0 0,1-1 0 0 0,-1 0 0 0 0,0 0 0 0 0,0 1 1 0 0,0-1-1 0 0,-1 1 0 0 0,0 0 0 0 0,0 0 0 0 0,0 0 1 0 0,0 0-1 0 0,0 0 0 0 0,-1 1 0 0 0,0-1 1 0 0,1 1-1 0 0,-1 0 0 0 0,-4-2 6 0 0,0 1-47 0 0,-1 0-1 0 0,1 1 0 0 0,-1 0 1 0 0,1 1-1 0 0,-1 0 1 0 0,0 0-1 0 0,0 1 1 0 0,0 0-1 0 0,0 0 1 0 0,0 1-1 0 0,0 0 1 0 0,0 1-1 0 0,0 0 1 0 0,0 1-1 0 0,1-1 1 0 0,-1 2-1 0 0,0-1 1 0 0,1 1-1 0 0,-6 3 48 0 0,2 1-15 0 0,0 1-1 0 0,0 0 0 0 0,1 1 1 0 0,1 0-1 0 0,-1 1 1 0 0,2 0-1 0 0,-1 1 0 0 0,1 0 1 0 0,1 0-1 0 0,0 1 1 0 0,1 0-1 0 0,0 0 0 0 0,0 1 1 0 0,2-1-1 0 0,-1 2 1 0 0,2-1-1 0 0,0 0 0 0 0,0 1 1 0 0,2 0-1 0 0,-2 12 16 0 0,3-18-22 0 0,0 1 1 0 0,1-1-1 0 0,0 0 0 0 0,1 0 0 0 0,0 0 0 0 0,0 1 1 0 0,1-1-1 0 0,0 0 0 0 0,0 0 0 0 0,1-1 0 0 0,0 1 0 0 0,0 0 1 0 0,1-1-1 0 0,0 0 0 0 0,0 0 0 0 0,0 0 0 0 0,1 0 1 0 0,0-1-1 0 0,1 0 0 0 0,-1 0 0 0 0,1 0 0 0 0,1-1 1 0 0,-1 1 21 0 0,2-1-204 0 0,1 1 0 0 0,-1-1 0 0 0,1-1 0 0 0,0 0 0 0 0,0 0 0 0 0,0-1 0 0 0,0 0 1 0 0,0 0-1 0 0,1-1 0 0 0,0-1 0 0 0,-1 1 0 0 0,2-1 204 0 0,32 1-3186 0 0,0-2-3306 0 0,-33 0 4214 0 0,5 0-8346 0 0</inkml:trace>
  <inkml:trace contextRef="#ctx0" brushRef="#br0" timeOffset="915.796">832 1025 7602 0 0,'0'0'1763'0'0,"0"0"-312"0"0,0 0-96 0 0,0 0-30 0 0,0 0 33 0 0,0 0 65 0 0,0 0-67 0 0,0 0-134 0 0,0 0-102 0 0,0 0-116 0 0,0 0-110 0 0,0 0-111 0 0,0 0-91 0 0,13-5-103 0 0,41-19-105 0 0,4-38 726 0 0,-48 46-1003 0 0,124-166 993 0 0,-128 174-1193 0 0,1 0 0 0 0,0 1 0 0 0,0 0 0 0 0,1 0-1 0 0,-1 0 1 0 0,2 1 0 0 0,-1 0 0 0 0,1 1 0 0 0,0-1 0 0 0,5 0-7 0 0,-10 68-179 0 0,-29 61 347 0 0,25-121-167 0 0,0 0-1 0 0,-1-1 1 0 0,1 1-1 0 0,0 0 1 0 0,0 0-1 0 0,0-1 0 0 0,0 1 1 0 0,1 0-1 0 0,-1 0 1 0 0,0-1-1 0 0,1 1 0 0 0,-1 0 1 0 0,1-1-1 0 0,-1 1 1 0 0,1 0-1 0 0,0-1 0 0 0,0 1 1 0 0,0-1-1 0 0,0 1 1 0 0,0-1-1 0 0,0 0 1 0 0,0 1-1 0 0,0-1 0 0 0,1 0 1 0 0,-1 0-1 0 0,0 0 1 0 0,1 0-1 0 0,-1 0 0 0 0,1 0 1 0 0,-1 0-1 0 0,1 0 1 0 0,0 0-1 0 0,-1-1 0 0 0,1 1 1 0 0,0-1-1 0 0,-1 1 1 0 0,1-1-1 0 0,0 0 1 0 0,0 0-1 0 0,-1 0 0 0 0,1 0 1 0 0,1 0-1 0 0,6 1 11 0 0,-1-1 0 0 0,1-1 0 0 0,-1 1 0 0 0,1-1 0 0 0,-1-1 0 0 0,0 1 0 0 0,0-1 0 0 0,1-1 0 0 0,-1 0 0 0 0,-1 0 0 0 0,1 0 0 0 0,2-3-11 0 0,223-146 95 0 0,-232 151-93 0 0,0 0 1 0 0,0 0 0 0 0,0 0-1 0 0,1 0 1 0 0,-1 0 0 0 0,0 0-1 0 0,1 0 1 0 0,-1 1 0 0 0,0-1 0 0 0,1 0-1 0 0,-1 1 1 0 0,1-1 0 0 0,-1 1-1 0 0,1 0 1 0 0,-1-1 0 0 0,1 1 0 0 0,-1 0-1 0 0,1 0 1 0 0,0 0 0 0 0,-1 0-1 0 0,1 0 1 0 0,-1 0 0 0 0,1 0 0 0 0,-1 1-1 0 0,1-1 1 0 0,-1 1 0 0 0,1-1-1 0 0,-1 1 1 0 0,1-1 0 0 0,-1 1 0 0 0,0 0-1 0 0,1 0 1 0 0,-1 0 0 0 0,0 0-1 0 0,0 0 1 0 0,1 0 0 0 0,-1 0 0 0 0,0 0-1 0 0,0 0 1 0 0,0 0 0 0 0,0 0-1 0 0,-1 1 1 0 0,1-1 0 0 0,0 1 0 0 0,0-1-1 0 0,-1 0 1 0 0,1 1 0 0 0,-1-1-1 0 0,1 1 1 0 0,-1-1 0 0 0,0 1 0 0 0,1-1-1 0 0,-1 1 1 0 0,0 0 0 0 0,0-1-1 0 0,0 1 1 0 0,0-1 0 0 0,-1 2-3 0 0,5 157 325 0 0,29-105-2171 0 0,-22-49-2147 0 0,1-4-3305 0 0,-4-2-4283 0 0</inkml:trace>
  <inkml:trace contextRef="#ctx0" brushRef="#br0" timeOffset="1284.907">1824 1002 10802 0 0,'0'0'1765'0'0,"0"0"-757"0"0,0 0-33 0 0,0 0 254 0 0,0 0 160 0 0,0 0 63 0 0,0 0-42 0 0,0 0-127 0 0,0 0-169 0 0,0 0-191 0 0,33 0-176 0 0,105-2-132 0 0,-62-19 110 0 0,-63 13-565 0 0,9-3 15 0 0,0 0 0 0 0,-1-1-1 0 0,-1-2 1 0 0,0 0-1 0 0,-1-1 1 0 0,0 0-1 0 0,-1-2 1 0 0,-1 0-1 0 0,7-11-174 0 0,-21 26 7 0 0,-1 0 0 0 0,1-1 0 0 0,-1 1-1 0 0,0-1 1 0 0,0 1 0 0 0,0-1-1 0 0,0 0 1 0 0,0 0 0 0 0,-1 0-1 0 0,1 0 1 0 0,-1 0 0 0 0,0 0 0 0 0,0 0-1 0 0,0-1 1 0 0,0 1 0 0 0,-1 0-1 0 0,1-1 1 0 0,-1 1 0 0 0,0 0-1 0 0,0-1 1 0 0,0 1 0 0 0,0-1-1 0 0,-1 1 1 0 0,1 0 0 0 0,-1-1 0 0 0,0 1-1 0 0,0 0 1 0 0,0 0 0 0 0,0 0-1 0 0,-1 0 1 0 0,1 0 0 0 0,-1 0-1 0 0,0 0 1 0 0,0 0 0 0 0,0 0-1 0 0,0 1 1 0 0,0-1 0 0 0,-1 1 0 0 0,1 0-1 0 0,-1-1 1 0 0,0 1 0 0 0,1 0-1 0 0,-1 1 1 0 0,0-1 0 0 0,0 0-1 0 0,0 1 1 0 0,0 0 0 0 0,-2-1-7 0 0,-9 3-23 0 0,1 1 0 0 0,-1 0-1 0 0,0 1 1 0 0,1 0 0 0 0,-1 1 0 0 0,1 1 0 0 0,0 0 0 0 0,0 1 0 0 0,1 0-1 0 0,0 1 1 0 0,0 0 0 0 0,0 1 0 0 0,1 1 0 0 0,0 0 0 0 0,1 0 0 0 0,0 1-1 0 0,0 0 1 0 0,1 0 0 0 0,0 1 0 0 0,1 1 0 0 0,1-1 0 0 0,-1 1-1 0 0,2 1 1 0 0,0-1 0 0 0,0 1 0 0 0,1 0 0 0 0,1 1 0 0 0,-2 8 23 0 0,4-17-14 0 0,1 0 0 0 0,-1 1-1 0 0,1-1 1 0 0,0 0 0 0 0,0 0 0 0 0,1 1 0 0 0,0-1 0 0 0,0 0 0 0 0,0 1 0 0 0,0-1 0 0 0,1 0-1 0 0,0 1 1 0 0,0-1 0 0 0,0 0 0 0 0,1 0 0 0 0,0 0 0 0 0,0 0 0 0 0,0 0 0 0 0,1 0 0 0 0,-1-1-1 0 0,1 1 1 0 0,0-1 0 0 0,0 1 0 0 0,1-1 0 0 0,-1 0 0 0 0,1-1 0 0 0,0 1 0 0 0,0-1 0 0 0,1 1-1 0 0,-1-1 1 0 0,2 1 14 0 0,6 2-168 0 0,1 0-1 0 0,0-1 0 0 0,0-1 0 0 0,0 0 1 0 0,1 0-1 0 0,-1-1 0 0 0,1-1 0 0 0,0 0 1 0 0,0-1-1 0 0,0-1 0 0 0,4 0 169 0 0,92-17-8406 0 0,-95 13-510 0 0</inkml:trace>
  <inkml:trace contextRef="#ctx0" brushRef="#br0" timeOffset="1716.023">2481 1041 7362 0 0,'0'0'2492'0'0,"0"0"-1078"0"0,0 0-267 0 0,0 0 116 0 0,0 0 112 0 0,0 0 188 0 0,0 0 45 0 0,0 0-204 0 0,0 0-249 0 0,0 0-253 0 0,0 0-185 0 0,0 0-91 0 0,0 0-92 0 0,25-19-60 0 0,78-62-27 0 0,-3-20 920 0 0,4-41-498 0 0,-91 127-825 0 0,-13 14-51 0 0,0 1-10 0 0,-14 63-242 0 0,10-33 236 0 0,2-24 31 0 0,1 0 0 0 0,0 0 0 0 0,0 1 0 0 0,0-1 0 0 0,1 0 0 0 0,-1 1-1 0 0,2-1 1 0 0,-1 0 0 0 0,1 1 0 0 0,0-1 0 0 0,0 0 0 0 0,1 1 0 0 0,-1-1 0 0 0,2 0-1 0 0,-1 0 1 0 0,1-1 0 0 0,-1 1 0 0 0,1 0 0 0 0,4 4-8 0 0,-1-3 55 0 0,0 0 0 0 0,0 0 0 0 0,1-1 0 0 0,-1 0 0 0 0,2-1 0 0 0,-1 1 0 0 0,0-1 0 0 0,1 0 0 0 0,0-1 0 0 0,0 0 0 0 0,1 0 0 0 0,-1-1 0 0 0,1 0 0 0 0,-1-1 0 0 0,1 0 0 0 0,0 0 0 0 0,0 0 0 0 0,0-1 0 0 0,0-1 0 0 0,0 0 0 0 0,2 0-55 0 0,0 0 77 0 0,1 0 1 0 0,-1 0-1 0 0,0-2 0 0 0,0 1 1 0 0,0-1-1 0 0,0-1 0 0 0,0 0 1 0 0,0 0-1 0 0,0-1 0 0 0,-1-1 1 0 0,0 0-1 0 0,0 0 0 0 0,0-1 1 0 0,-1 0-1 0 0,1-1 1 0 0,-2 0-1 0 0,5-4-77 0 0,30-59-91 0 0,-45 15-4897 0 0,-2 46-149 0 0,-1 5-6875 0 0</inkml:trace>
  <inkml:trace contextRef="#ctx0" brushRef="#br0" timeOffset="2034.179">3664 0 21733 0 0,'0'0'885'0'0,"0"0"-277"0"0,0 0-101 0 0,0 0 43 0 0,0 0 115 0 0,0 0 107 0 0,0 0-17 0 0,0 0-100 0 0,0 0-112 0 0,0 0-81 0 0,0 0-56 0 0,3 37-85 0 0,9 115-55 0 0,0 69 492 0 0,-12-94-642 0 0,-6 0 0 0 0,-11 49-116 0 0,0-7-973 0 0,9-154-1513 0 0,-11-25-6999 0 0,13 2 2760 0 0,2 0-3724 0 0</inkml:trace>
  <inkml:trace contextRef="#ctx0" brushRef="#br0" timeOffset="2285.599">3294 471 20140 0 0,'0'0'1651'0'0,"0"0"-606"0"0,0 0-328 0 0,0 0-117 0 0,0 0 15 0 0,0 0 84 0 0,0 0 20 0 0,0 0-95 0 0,0 0-109 0 0,0 0-71 0 0,36 4-72 0 0,111 14-58 0 0,9-14 264 0 0,-85-7-729 0 0,0-4 0 0 0,0-3 0 0 0,7-5 151 0 0,-17 4-1384 0 0,-34 4-585 0 0,-15 3-589 0 0,1 0-3665 0 0,-2 4-6118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9474 0 0,'0'0'2965'0'0,"0"0"-581"0"0,0 0-494 0 0,0 0-232 0 0,0 0-102 0 0,0 0-164 0 0,0 0-224 0 0,0 0-259 0 0,0 0-249 0 0,0 0-209 0 0,0 0-126 0 0,-3 0-73 0 0,2 2-179 0 0,-1 0 1 0 0,1 0-1 0 0,0 0 1 0 0,-1 0-1 0 0,1 0 1 0 0,0 1-1 0 0,0-1 0 0 0,1 0 1 0 0,-1 1-1 0 0,0-1 1 0 0,1 0-1 0 0,-1 1 1 0 0,1-1-1 0 0,0 1 0 0 0,0-1 1 0 0,0 1-1 0 0,0-1 1 0 0,0 0-1 0 0,1 1 0 0 0,-1-1 1 0 0,1 1-1 0 0,-1-1 1 0 0,1 0-1 0 0,0 1 1 0 0,1 0-74 0 0,0 25 357 0 0,-2-19-283 0 0,1 14 70 0 0,-1 0-1 0 0,-1 0 0 0 0,-2 0 1 0 0,0 0-1 0 0,-1 0 0 0 0,-4 10-143 0 0,-26 52-965 0 0,28-100-2769 0 0,3-31-1739 0 0,3 16-2948 0 0,0 18-1197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14659 0 0,'0'0'1672'0'0,"0"0"-215"0"0,0 0-409 0 0,0 0-264 0 0,0 0-216 0 0,0 0-224 0 0,0 0-304 0 0,0 0-216 0 0,0 0-80 0 0,0 0-96 0 0,0 0-72 0 0,0 0-296 0 0,0 0-576 0 0,0 0-1529 0 0,69 70-2888 0 0,-59-62-3097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10258 0 0,'0'0'2270'0'0,"0"0"-403"0"0,0 0-260 0 0,0 0-115 0 0,0 0-187 0 0,0 0-184 0 0,0 0-171 0 0,0 0-174 0 0,0 0-133 0 0,0 0-80 0 0,0 0-62 0 0,0 0-57 0 0,0 0-20 0 0,8-27-41 0 0,40-127 241 0 0,-29 85 186 0 0,-12 48-599 0 0,-6 15-185 0 0,0 0 1 0 0,1 0-1 0 0,0 1 0 0 0,0-1 0 0 0,0 1 0 0 0,1 0 0 0 0,0 0 1 0 0,0-1-1 0 0,0 2 0 0 0,1-1 0 0 0,-1 0 0 0 0,1 1 0 0 0,0 0 1 0 0,1-1-1 0 0,2-1-26 0 0,-6 6-3 0 0,0-1 1 0 0,0 1 0 0 0,0-1-1 0 0,0 1 1 0 0,0-1 0 0 0,1 1-1 0 0,-1 0 1 0 0,0-1 0 0 0,0 1-1 0 0,1 0 1 0 0,-1 0 0 0 0,0 0-1 0 0,0 0 1 0 0,1 0 0 0 0,-1 0-1 0 0,0 0 1 0 0,0 1 0 0 0,0-1-1 0 0,1 0 1 0 0,-1 1 0 0 0,0-1-1 0 0,0 1 1 0 0,0-1 0 0 0,0 1-1 0 0,1-1 1 0 0,-1 1 0 0 0,0 0 0 0 0,0 0-1 0 0,0-1 1 0 0,-1 1 0 0 0,1 0-1 0 0,0 0 1 0 0,0 0 0 0 0,0 0-1 0 0,-1 0 1 0 0,1 0 0 0 0,0 0-1 0 0,-1 0 1 0 0,1 1 0 0 0,-1-1-1 0 0,1 0 1 0 0,-1 0 2 0 0,14 61 28 0 0,-11-47-24 0 0,2 20 58 0 0,-5-27-56 0 0,0 0 0 0 0,0 0-1 0 0,1 0 1 0 0,0 0 0 0 0,0-1 0 0 0,1 1-1 0 0,0 0 1 0 0,1 0 0 0 0,0-1-1 0 0,0 1 1 0 0,0-1 0 0 0,1 0-1 0 0,0 0 1 0 0,0 0 0 0 0,1-1-1 0 0,0 1 1 0 0,0-1 0 0 0,0 0 0 0 0,1-1-1 0 0,0 1 1 0 0,0-1 0 0 0,1 0-1 0 0,-1-1 1 0 0,5 3-6 0 0,-6-6 55 0 0,1 1 0 0 0,-1-1 0 0 0,0 0-1 0 0,1-1 1 0 0,-1 1 0 0 0,0-1 0 0 0,1 0 0 0 0,-1-1-1 0 0,0 1 1 0 0,1-1 0 0 0,-1 0 0 0 0,0 0 0 0 0,0-1 0 0 0,1 1-1 0 0,-1-1 1 0 0,0-1 0 0 0,-1 1 0 0 0,1 0 0 0 0,0-1-1 0 0,-1 0 1 0 0,1 0 0 0 0,-1-1 0 0 0,0 1 0 0 0,0-1 0 0 0,0 0-1 0 0,-1 0 1 0 0,1 0 0 0 0,-1 0 0 0 0,1-3-55 0 0,7-8 102 0 0,-1 0 0 0 0,-1-1-1 0 0,0 0 1 0 0,-1 0 0 0 0,-1-1 0 0 0,0 0 0 0 0,-2 0 0 0 0,1-4-102 0 0,-3-7 132 0 0,3-6-2439 0 0,13 21-6671 0 0,-13 10-2928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31 2649 0 0,'0'0'1796'0'0,"0"0"-118"0"0,0 0 94 0 0,0 0 156 0 0,0 0 77 0 0,0 0-42 0 0,0 0-159 0 0,0 0-214 0 0,0 0-180 0 0,0 0-187 0 0,0 0-163 0 0,0 0-140 0 0,0 0-129 0 0,-2-5-103 0 0,-4-16-95 0 0,4 16-87 0 0,2 5-71 0 0,0 0-33 0 0,0 0-42 0 0,0 0-45 0 0,-11 40 793 0 0,-68 636 723 0 0,43-409-1628 0 0,23-214-252 0 0,-7-84-3599 0 0,7-22-2899 0 0,8 25-2766 0 0,3 14-160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 8906 0 0,'0'0'3141'0'0,"0"0"-1473"0"0,0 0-704 0 0,0 0-202 0 0,0 0 103 0 0,0 0 267 0 0,0 0 171 0 0,0 0 39 0 0,0 0-143 0 0,0 0-251 0 0,0 0-169 0 0,0 0-156 0 0,0 0-127 0 0,31 5-83 0 0,96 13-55 0 0,-112-16-234 0 0,-1 0 0 0 0,1-1 1 0 0,0-1-1 0 0,0 0 0 0 0,0-1 1 0 0,-1 0-1 0 0,1-1 0 0 0,11-4-124 0 0,5 0 147 0 0,140-41 109 0 0,-73 11-1348 0 0,-70 16-1848 0 0,-5-5-3533 0 0,-16 16 836 0 0,-2 7-4517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4 408 0 0,'0'0'1602'0'0,"0"0"219"0"0,0 0 291 0 0,0 0 171 0 0,0 0 5 0 0,0 0-155 0 0,0 0-320 0 0,0 0-322 0 0,0 0-268 0 0,0 0-217 0 0,0 0-149 0 0,6-3 6678 0 0,-4 3-7263 0 0,-5 38 1845 0 0,-12 108-1717 0 0,-46 154-109 0 0,42-102-193 0 0,17-164-76 0 0,-1 0 0 0 0,-2 0 0 0 0,-1 0 0 0 0,-1-1 0 0 0,-3 0 0 0 0,-5 14-22 0 0,13 3 39 0 0,2-49-52 0 0,4-5 153 0 0,52-78 25 0 0,-29 47-132 0 0,10-15-13 0 0,2 2 0 0 0,2 2 0 0 0,41-36-20 0 0,-12 36-41 0 0,-69 46 40 0 0,0 0 0 0 0,0-1 0 0 0,0 1 0 0 0,0-1 0 0 0,-1 1 0 0 0,1 0 0 0 0,0 0 0 0 0,0 0 0 0 0,0 0 1 0 0,0 0-1 0 0,0-1 0 0 0,0 2 0 0 0,0-1 0 0 0,0 0 0 0 0,0 0 0 0 0,0 0 0 0 0,0 0 0 0 0,0 1 0 0 0,0-1 0 0 0,-1 0 0 0 0,1 1 0 0 0,0-1 0 0 0,0 0 0 0 0,0 1 0 0 0,0-1 0 0 0,-1 1 0 0 0,1 0 0 0 0,0-1 0 0 0,-1 1 0 0 0,1 0 0 0 0,0-1 0 0 0,-1 1 0 0 0,1 0 0 0 0,-1 0 1 0 0,1-1-1 0 0,-1 1 0 0 0,1 0 0 0 0,-1 0 0 0 0,1 0 0 0 0,-1 0 0 0 0,0 0 0 0 0,0 0 0 0 0,0 0 0 0 0,1-1 0 0 0,-1 1 0 0 0,0 0 0 0 0,0 0 1 0 0,7 59 22 0 0,-6-42 0 0 0,-7 350 181 0 0,6-367-235 0 0,0-1-18 0 0,0 0-1 0 0,0 0-26 0 0,0 0-4 0 0,0 0-41 0 0,0 0-86 0 0,0 0-96 0 0,4-12-1465 0 0,4-3-355 0 0,0 0-4373 0 0,-5 7-5638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197 181 0 0 0,'0'0'208'0'0,"0"0"602"0"0,0 0 266 0 0,0 0 120 0 0,0 0 59 0 0,0 0 11 0 0,0 0-5 0 0,0 0-38 0 0,0 0-27 0 0,0 0-38 0 0,-3 1-52 0 0,-13 5 2013 0 0,16-5-2180 0 0,0-1-56 0 0,0 0-67 0 0,0 0-60 0 0,0 0-20 0 0,0 0-41 0 0,-1 5 2690 0 0,17 6-2735 0 0,-7-10-517 0 0,1 0 0 0 0,-1-1 0 0 0,0 0 0 0 0,0 0-1 0 0,1-1 1 0 0,-1 0 0 0 0,0-1 0 0 0,0 0 0 0 0,0 0 0 0 0,0-1-1 0 0,0 0 1 0 0,-1 0 0 0 0,1-1 0 0 0,-1-1 0 0 0,0 1-1 0 0,0-1 1 0 0,-1 0 0 0 0,1-1 0 0 0,-1 0 0 0 0,0 0 0 0 0,-1-1-1 0 0,5-5-132 0 0,-7 9 32 0 0,50-56 228 0 0,-47 10 103 0 0,-10 46-361 0 0,1 1-1 0 0,-1 1 1 0 0,0-1 0 0 0,0 0-1 0 0,0 1 1 0 0,0-1 0 0 0,0 1-1 0 0,0 0 1 0 0,0 0 0 0 0,-1 0-1 0 0,1 0 1 0 0,0 1-1 0 0,0-1 1 0 0,-1 1 0 0 0,1 0-1 0 0,0 0 1 0 0,-1 0 0 0 0,1 1-1 0 0,0-1 1 0 0,-1 1-1 0 0,-2 0-1 0 0,-9 0-23 0 0,-5 2 15 0 0,0 1 0 0 0,0 0 0 0 0,0 2 0 0 0,1 0 0 0 0,0 2 0 0 0,0 0 0 0 0,0 1 0 0 0,1 0 0 0 0,1 2 0 0 0,0 0 0 0 0,0 1 0 0 0,1 1 0 0 0,0 0 0 0 0,1 1 0 0 0,-9 12 8 0 0,17-18 40 0 0,0-1 0 0 0,0 1 0 0 0,1 0-1 0 0,0 1 1 0 0,1 0 0 0 0,0 0 0 0 0,0 0 0 0 0,1 0 0 0 0,0 1 0 0 0,1 0 0 0 0,0 0 0 0 0,0 0 0 0 0,1 0 0 0 0,0 0-1 0 0,1 0 1 0 0,0 1 0 0 0,1-1 0 0 0,0 0 0 0 0,1 1 0 0 0,0-1 0 0 0,0 0 0 0 0,1 0 0 0 0,0 0 0 0 0,1 0 0 0 0,0 0-1 0 0,1 0 1 0 0,2 3-40 0 0,-1-3 82 0 0,1 0-1 0 0,0 0 1 0 0,0-1-1 0 0,1 0 0 0 0,0 0 1 0 0,1-1-1 0 0,0 0 1 0 0,0 0-1 0 0,1-1 1 0 0,0 0-1 0 0,0 0 0 0 0,1-1 1 0 0,0 0-1 0 0,0-1 1 0 0,0 0-1 0 0,0-1 1 0 0,1 0-1 0 0,3 0-81 0 0,9 3 126 0 0,0-2 0 0 0,0 0 0 0 0,1-2-1 0 0,-1 0 1 0 0,1-2 0 0 0,0-1 0 0 0,0-1 0 0 0,8-1-126 0 0,-26 2-3 0 0,-1-1 0 0 0,1 1 0 0 0,0-1 0 0 0,0-1 0 0 0,0 1 0 0 0,-1-1-1 0 0,1 0 1 0 0,-1 0 0 0 0,1 0 0 0 0,-1-1 0 0 0,0 0 0 0 0,0 0 0 0 0,0 0 0 0 0,0-1 0 0 0,-1 1 0 0 0,1-1 0 0 0,1-3 3 0 0,-4-4-1427 0 0,-1 3-1611 0 0,1 1-4238 0 0,0 3-5018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384 900 7210 0 0,'0'0'1985'0'0,"0"0"-231"0"0,0 0-240 0 0,0 0-97 0 0,0 0-48 0 0,0 0-136 0 0,0 0-150 0 0,0 0-139 0 0,0 0-137 0 0,0 0-132 0 0,0 0-98 0 0,-30 14-110 0 0,-95 49-96 0 0,53-4 216 0 0,54-40-453 0 0,1 1-1 0 0,0 0 1 0 0,2 1 0 0 0,1 1 0 0 0,0 1 0 0 0,2 0 0 0 0,1 0 0 0 0,0 1 0 0 0,2 1 0 0 0,-1 6-134 0 0,8-26 31 0 0,0 0 0 0 0,1 1 0 0 0,0-1 1 0 0,0 0-1 0 0,0 0 0 0 0,0 0 0 0 0,1 1 0 0 0,0-1 1 0 0,0 0-1 0 0,1 1 0 0 0,-1-1 0 0 0,1 0 0 0 0,0 0 1 0 0,1 0-1 0 0,-1 1 0 0 0,1-1 0 0 0,0-1 1 0 0,0 1-1 0 0,0 0 0 0 0,1 0 0 0 0,0-1 0 0 0,0 1 1 0 0,0-1-1 0 0,0 0 0 0 0,1 0 0 0 0,-1 0 0 0 0,1-1 1 0 0,0 1-1 0 0,1-1 0 0 0,-1 0 0 0 0,0 0 0 0 0,1 0 1 0 0,-1-1-1 0 0,1 0 0 0 0,0 1 0 0 0,0-2 1 0 0,3 2-32 0 0,4-1 101 0 0,-1-1 0 0 0,1 0 0 0 0,0-1 1 0 0,0 0-1 0 0,-1 0 0 0 0,1-1 1 0 0,0-1-1 0 0,-1 0 0 0 0,1-1 1 0 0,-1 0-1 0 0,0-1 0 0 0,0 0 0 0 0,0-1 1 0 0,0 0-1 0 0,-1 0 0 0 0,3-3-101 0 0,152-117 886 0 0,-155 115-839 0 0,42-37 97 0 0,-3-3-1 0 0,-2-1 0 0 0,-3-3 0 0 0,-2-2 0 0 0,-2-1 0 0 0,-3-2 0 0 0,-2-1 1 0 0,-3-2-1 0 0,20-58-143 0 0,-39 81-3 0 0,-2-1 0 0 0,-1 0 0 0 0,-3 0 0 0 0,-1-1-1 0 0,-2 0 1 0 0,-2 0 0 0 0,-2-23 3 0 0,1 48-5 0 0,0 1 0 0 0,-2-1 0 0 0,0 1 0 0 0,0 0-1 0 0,-2-1 1 0 0,0 1 0 0 0,0 0 0 0 0,-2 0 0 0 0,0 1-1 0 0,0-1 1 0 0,-2 1 0 0 0,1 0 0 0 0,-2 1 0 0 0,0 0-1 0 0,0 0 1 0 0,-1 0 0 0 0,-1 1 0 0 0,0 1 0 0 0,-12-11 5 0 0,17 19-5 0 0,1 0 0 0 0,-1 1 0 0 0,0-1 1 0 0,0 1-1 0 0,0 0 0 0 0,-1 0 1 0 0,1 1-1 0 0,0-1 0 0 0,-1 1 0 0 0,1 1 1 0 0,0-1-1 0 0,-1 1 0 0 0,1 0 0 0 0,-1 0 1 0 0,1 0-1 0 0,-1 1 0 0 0,1-1 1 0 0,-1 2-1 0 0,1-1 0 0 0,0 0 0 0 0,-1 1 1 0 0,1 0-1 0 0,0 1 0 0 0,0-1 0 0 0,1 1 1 0 0,-1-1-1 0 0,0 2 0 0 0,1-1 0 0 0,0 0 1 0 0,-3 4 4 0 0,-8 6-5 0 0,1 0 0 0 0,1 2 0 0 0,0-1 1 0 0,1 2-1 0 0,1 0 0 0 0,1 0 0 0 0,0 1 1 0 0,0 2 4 0 0,-7 17 21 0 0,3 2 0 0 0,1-1 0 0 0,2 2 0 0 0,2 0 0 0 0,1 0 0 0 0,2 0 0 0 0,2 1 0 0 0,1 0 1 0 0,2 0-1 0 0,2 0 0 0 0,3 8-21 0 0,-3-21 56 0 0,2-1-1 0 0,1 1 1 0 0,1-1 0 0 0,1 0 0 0 0,2-1 0 0 0,0 1 0 0 0,2-2 0 0 0,1 1-1 0 0,0-1 1 0 0,2-1 0 0 0,1 0 0 0 0,0-1 0 0 0,2 0 0 0 0,1-1 0 0 0,0-1 0 0 0,2-1-1 0 0,0 0 1 0 0,19 13-56 0 0,-20-21 142 0 0,0-1-1 0 0,1 0 1 0 0,1-2 0 0 0,-1 0-1 0 0,1-1 1 0 0,1-1-1 0 0,-1 0 1 0 0,1-2 0 0 0,18 2-142 0 0,22 6 231 0 0,-46-12-155 0 0,-10 12-1270 0 0,-5-2-3754 0 0,15-23 617 0 0,-7 5-818 0 0,0 3-6164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54 524 15027 0 0,'0'0'2453'0'0,"0"0"-1014"0"0,0 0-515 0 0,0 0-77 0 0,0 0-26 0 0,0 0-71 0 0,0 0-103 0 0,0 0-147 0 0,-9 33-168 0 0,-24 104-142 0 0,31-134-183 0 0,1 0 0 0 0,0-1-1 0 0,-1 1 1 0 0,1 0-1 0 0,0 0 1 0 0,0 0 0 0 0,1 0-1 0 0,-1 0 1 0 0,1 0 0 0 0,-1 0-1 0 0,1 0 1 0 0,0 0-1 0 0,0 0 1 0 0,0 0 0 0 0,0 0-1 0 0,1 0 1 0 0,-1 0-1 0 0,1 0 1 0 0,0 0 0 0 0,0 0-1 0 0,0 0 1 0 0,0-1-1 0 0,1 1-6 0 0,2 4-12 0 0,26 19-415 0 0,-18-23-2484 0 0,2-1-4153 0 0,-10-2-4171 0 0</inkml:trace>
  <inkml:trace contextRef="#ctx0" brushRef="#br0" timeOffset="240.924">83 0 20476 0 0,'0'0'1185'0'0,"0"0"-433"0"0,0 0-256 0 0,0 0-168 0 0,0 0-96 0 0,0 0-112 0 0,0 0-80 0 0,0 0-48 0 0,0 0-72 0 0,0 0 0 0 0,0 0-104 0 0,0 0-264 0 0,0 0-488 0 0,0 0-1065 0 0,65 104-3088 0 0,-55-88-7586 0 0</inkml:trace>
  <inkml:trace contextRef="#ctx0" brushRef="#br0" timeOffset="638.695">715 412 16788 0 0,'0'0'1523'0'0,"0"0"-421"0"0,0 0-141 0 0,0 0 60 0 0,0 0 34 0 0,0 0-63 0 0,0 0-147 0 0,0 0-169 0 0,0 0-126 0 0,0 0-103 0 0,0 0-52 0 0,0 0-64 0 0,0 0-81 0 0,-6-9-40 0 0,-21-27-26 0 0,-12 26 182 0 0,29 11-273 0 0,-5 2-58 0 0,1 0 1 0 0,0 1-1 0 0,0 1 1 0 0,0 0-1 0 0,0 0 1 0 0,1 2-1 0 0,-1 0 1 0 0,2 0-1 0 0,-1 1 1 0 0,1 1-1 0 0,0 0 1 0 0,1 0-1 0 0,0 1 1 0 0,1 1-1 0 0,0 0 1 0 0,0 0-36 0 0,-3 2 4 0 0,1 0 0 0 0,1 0 0 0 0,0 1 0 0 0,0 0 0 0 0,2 1 0 0 0,0 0 0 0 0,0 1 0 0 0,2 0 0 0 0,0 0 1 0 0,0 1-1 0 0,2 0 0 0 0,0 0 0 0 0,1 0 0 0 0,1 0 0 0 0,0 1 0 0 0,2 0-4 0 0,2-14 8 0 0,0 0 1 0 0,1 0-1 0 0,-1 0 0 0 0,1 0 1 0 0,0 0-1 0 0,0 0 0 0 0,1 0 1 0 0,-1-1-1 0 0,1 1 0 0 0,0-1 1 0 0,0 1-1 0 0,0-1 0 0 0,0 0 1 0 0,0 0-1 0 0,1-1 0 0 0,-1 1 1 0 0,1-1-1 0 0,0 1 0 0 0,0-1 0 0 0,0-1 1 0 0,0 1-1 0 0,0 0 0 0 0,0-1 1 0 0,0 0-1 0 0,1 0 0 0 0,-1 0 1 0 0,0 0-1 0 0,1-1 0 0 0,-1 0 1 0 0,0 0-1 0 0,1 0 0 0 0,-1 0 1 0 0,1-1-1 0 0,-1 1 0 0 0,0-1 1 0 0,1 0-1 0 0,-1-1 0 0 0,0 1 1 0 0,0-1-1 0 0,0 0 0 0 0,0 0 1 0 0,3-2-10 0 0,26-14 88 0 0,-1-2 0 0 0,-1-2 0 0 0,-1 0 0 0 0,-1-2 0 0 0,-1-2 0 0 0,-1 0 0 0 0,-2-2-1 0 0,0 0 1 0 0,-2-2 0 0 0,-1-1 0 0 0,0-3-87 0 0,-2 8 41 0 0,49-71-21 0 0,-80 179-71 0 0,8-67 64 0 0,0-7-12 0 0,1 0-1 0 0,-1 1 1 0 0,1-1 0 0 0,1 1-1 0 0,0 0 1 0 0,0-1-1 0 0,0 1 1 0 0,1 0 0 0 0,1-1-1 0 0,-1 1 1 0 0,1 0 0 0 0,1-1-1 0 0,0 1 1 0 0,0-1-1 0 0,0 1 1 0 0,1-1 0 0 0,1 0-1 0 0,-1 0 1 0 0,1 0 0 0 0,1-1-1 0 0,-1 1 1 0 0,1-1-1 0 0,0 0 1 0 0,1 0 0 0 0,0-1-1 0 0,5 5 0 0 0,-2-5-4 0 0,-1-1 0 0 0,1 0-1 0 0,0-1 1 0 0,0 0-1 0 0,1 0 1 0 0,-1-1-1 0 0,1 0 1 0 0,-1-1 0 0 0,1 0-1 0 0,0 0 1 0 0,0-1-1 0 0,0 0 1 0 0,0-1 0 0 0,0 0-1 0 0,0-1 1 0 0,5-1 4 0 0,-14 2-67 0 0,1 0 1 0 0,-1-1-1 0 0,1 0 1 0 0,0 1-1 0 0,-1-1 1 0 0,1 0 0 0 0,-1 0-1 0 0,1 0 1 0 0,-1 1-1 0 0,0-2 1 0 0,1 1-1 0 0,-1 0 1 0 0,0 0-1 0 0,0 0 1 0 0,1-1-1 0 0,-1 1 1 0 0,0 0 0 0 0,-1-1-1 0 0,1 1 1 0 0,0-1-1 0 0,0 1 1 0 0,-1-1-1 0 0,1 0 1 0 0,0 1-1 0 0,-1-1 1 0 0,0 0 0 0 0,1 0 66 0 0,0-8-4361 0 0,0-1-3893 0 0,-1 4-4256 0 0</inkml:trace>
  <inkml:trace contextRef="#ctx0" brushRef="#br0" timeOffset="1671.591">1587 382 6489 0 0,'0'0'1945'0'0,"0"0"-238"0"0,0 0 27 0 0,0 0 70 0 0,0 0-58 0 0,0 0-163 0 0,0 0-234 0 0,0 0-198 0 0,0 0-176 0 0,0 0-117 0 0,0 0-100 0 0,0 0-101 0 0,0 0-97 0 0,-6-11-58 0 0,-20-30-27 0 0,24 40-429 0 0,1 0-1 0 0,0 0 1 0 0,-1-1 0 0 0,1 1-1 0 0,-1 0 1 0 0,1 1-1 0 0,-1-1 1 0 0,0 0 0 0 0,1 0-1 0 0,-1 1 1 0 0,0-1-1 0 0,1 1 1 0 0,-1-1 0 0 0,0 1-1 0 0,0 0 1 0 0,1-1-1 0 0,-1 1 1 0 0,0 0-1 0 0,0 0 1 0 0,0 1 0 0 0,1-1-1 0 0,-1 0 1 0 0,0 1-1 0 0,0-1 1 0 0,1 1 0 0 0,-2-1-46 0 0,0 1 93 0 0,-15 4 92 0 0,-1 1 0 0 0,2 1 0 0 0,-1 0 0 0 0,1 1 0 0 0,0 1 0 0 0,1 1 0 0 0,0 0 0 0 0,1 1 0 0 0,0 0 0 0 0,0 2 0 0 0,-11 12-185 0 0,15-13 19 0 0,0 1-1 0 0,0 0 1 0 0,1 1-1 0 0,1 0 1 0 0,0 0-1 0 0,1 1 1 0 0,1 0-1 0 0,0 0 1 0 0,1 1-1 0 0,1 0 1 0 0,1 0-1 0 0,0 0 1 0 0,0 1-1 0 0,2 0 1 0 0,0 9-19 0 0,2-24 1 0 0,0 0 1 0 0,0-1 0 0 0,0 1-1 0 0,0 0 1 0 0,0-1 0 0 0,1 1-1 0 0,-1-1 1 0 0,1 1 0 0 0,-1 0-1 0 0,1-1 1 0 0,0 1-1 0 0,-1-1 1 0 0,1 1 0 0 0,0-1-1 0 0,0 0 1 0 0,0 1 0 0 0,0-1-1 0 0,0 0 1 0 0,1 0 0 0 0,-1 0-1 0 0,0 0 1 0 0,0 0 0 0 0,1 0-1 0 0,-1 0 1 0 0,1 0 0 0 0,-1 0-1 0 0,1-1 1 0 0,-1 1 0 0 0,1 0-1 0 0,-1-1 1 0 0,1 1 0 0 0,0-1-1 0 0,-1 0 1 0 0,1 0 0 0 0,0 0-1 0 0,-1 1 1 0 0,1-2 0 0 0,0 1-1 0 0,-1 0 1 0 0,1 0 0 0 0,0 0-1 0 0,-1-1 1 0 0,1 1-1 0 0,-1-1 1 0 0,1 1 0 0 0,-1-1-1 0 0,1 0-1 0 0,76-30 247 0 0,-23-6-138 0 0,-1-2 0 0 0,-2-2 1 0 0,-2-3-1 0 0,22-25-109 0 0,93-81 380 0 0,-164 149-376 0 0,-1 0 0 0 0,1 0-1 0 0,0 0 1 0 0,0 0 0 0 0,0 0-1 0 0,0 1 1 0 0,0-1 0 0 0,0 0 0 0 0,0 0-1 0 0,0 1 1 0 0,0-1 0 0 0,0 0-1 0 0,0 1 1 0 0,0-1 0 0 0,0 1 0 0 0,1-1-1 0 0,-1 1 1 0 0,0 0 0 0 0,0 0-1 0 0,0-1 1 0 0,1 1 0 0 0,-1 0 0 0 0,0 0-1 0 0,0 0 1 0 0,1 0 0 0 0,-1 1-1 0 0,0-1 1 0 0,0 0 0 0 0,1 0-1 0 0,-1 1 1 0 0,0-1 0 0 0,0 1 0 0 0,0-1-1 0 0,0 1 1 0 0,0-1 0 0 0,1 1-1 0 0,-1 0 1 0 0,0-1 0 0 0,0 1 0 0 0,-1 0-1 0 0,1 0 1 0 0,0 0 0 0 0,0 0-1 0 0,0 0 1 0 0,0 0 0 0 0,-1 0 0 0 0,1 0-1 0 0,-1 0 1 0 0,1 0 0 0 0,-1 0-1 0 0,1 1 1 0 0,-1-1 0 0 0,1 0-1 0 0,-1 0 1 0 0,0 0 0 0 0,0 1 0 0 0,0-1-1 0 0,0 0 1 0 0,1 0 0 0 0,-2 1-1 0 0,1-1 1 0 0,0 0 0 0 0,0 0 0 0 0,-1 2-4 0 0,11 58 21 0 0,-3 1 1 0 0,-3-1-1 0 0,-3 1 1 0 0,-4 30-22 0 0,2 13-73 0 0,2-55 10 0 0,-2 0 0 0 0,-2-1 0 0 0,-3 1 0 0 0,-1-1 1 0 0,-3 0-1 0 0,-2 0 0 0 0,-15 40 63 0 0,24-78-8 0 0,0-1 0 0 0,-1 1 1 0 0,0-1-1 0 0,-1 0 0 0 0,0 0 0 0 0,-1 0 1 0 0,0 0-1 0 0,0-1 0 0 0,-1 0 0 0 0,0 0 1 0 0,0-1-1 0 0,-1 0 0 0 0,0-1 0 0 0,-1 1 0 0 0,0-1 1 0 0,0-1-1 0 0,0 0 0 0 0,-1 0 0 0 0,0-1 1 0 0,0 0-1 0 0,0-1 0 0 0,-1 0 0 0 0,0 0 1 0 0,1-1-1 0 0,-1-1 0 0 0,0 0 0 0 0,-2 0 8 0 0,11-1-4 0 0,-1-1-1 0 0,1 1 1 0 0,0-1 0 0 0,0 0-1 0 0,-1 0 1 0 0,1 1-1 0 0,0-2 1 0 0,0 1-1 0 0,-1 0 1 0 0,1 0-1 0 0,0-1 1 0 0,0 1-1 0 0,-1-1 1 0 0,1 0-1 0 0,0 1 1 0 0,0-1-1 0 0,0 0 1 0 0,0-1-1 0 0,0 1 1 0 0,0 0-1 0 0,0 0 1 0 0,1-1-1 0 0,-1 1 1 0 0,0-1 0 0 0,1 1-1 0 0,-1-1 1 0 0,1 0-1 0 0,0 0 1 0 0,-1 0-1 0 0,1 0 1 0 0,0 0-1 0 0,0 0 1 0 0,0 0-1 0 0,0 0 1 0 0,1 0-1 0 0,-1 0 1 0 0,0 0-1 0 0,1-1 1 0 0,0 1-1 0 0,-1 0 1 0 0,1 0-1 0 0,0-2 5 0 0,3-9-2 0 0,0-1 1 0 0,1 1-1 0 0,0-1 0 0 0,1 1 0 0 0,0 0 0 0 0,1 1 0 0 0,1-1 0 0 0,0 1 0 0 0,0 1 0 0 0,1-1 0 0 0,1 1 0 0 0,0 1 0 0 0,5-5 2 0 0,8-13 11 0 0,293-364 25 0 0,-282 350-29 0 0,-2-2 0 0 0,-2-1 0 0 0,-2-1-1 0 0,-3-1 1 0 0,15-37-7 0 0,-27 53-10 0 0,-2 0-1 0 0,0-1 1 0 0,-3 0-1 0 0,0-1 1 0 0,-2 1-1 0 0,-2-1 1 0 0,0 0-1 0 0,-3-17 11 0 0,0 47 1 0 0,0 0 0 0 0,-1 1-1 0 0,0-1 1 0 0,1 1-1 0 0,-1-1 1 0 0,0 0-1 0 0,0 1 1 0 0,0 0 0 0 0,-1-1-1 0 0,1 1 1 0 0,0 0-1 0 0,-1 0 1 0 0,0-1 0 0 0,1 1-1 0 0,-1 0 1 0 0,0 1-1 0 0,0-1 1 0 0,0 0-1 0 0,0 0 1 0 0,0 1 0 0 0,-1 0-1 0 0,1-1 1 0 0,0 1-1 0 0,-1 0 1 0 0,1 0-1 0 0,-1 0 1 0 0,1 0 0 0 0,-1 1-1 0 0,0-1 1 0 0,1 1-1 0 0,-1-1 1 0 0,0 1 0 0 0,1 0-1 0 0,-1 0 1 0 0,0 0-1 0 0,1 0 1 0 0,-1 1-1 0 0,1-1 1 0 0,-1 1 0 0 0,0 0-1 0 0,1-1 1 0 0,-1 1-1 0 0,1 0 1 0 0,-1 1 0 0 0,1-1-1 0 0,-1 1 0 0 0,-9 5-10 0 0,0 0 1 0 0,1 1-1 0 0,0 1 0 0 0,1 0 1 0 0,0 0-1 0 0,0 1 0 0 0,1 0 0 0 0,0 1 1 0 0,0 0-1 0 0,2 0 0 0 0,-4 6 10 0 0,9-15 1 0 0,1 0-1 0 0,-1 1 0 0 0,1-1 0 0 0,-1 1 0 0 0,1 0 0 0 0,0-1 0 0 0,-1 1 0 0 0,2 0 1 0 0,-1 0-1 0 0,0 0 0 0 0,0 0 0 0 0,1 0 0 0 0,0 0 0 0 0,-1 0 0 0 0,1 0 1 0 0,0 0-1 0 0,1-1 0 0 0,-1 1 0 0 0,0 0 0 0 0,1 0 0 0 0,0 0 0 0 0,-1 0 1 0 0,1 0-1 0 0,1 0 0 0 0,-1-1 0 0 0,0 1 0 0 0,0 0 0 0 0,1-1 0 0 0,0 1 0 0 0,-1-1 1 0 0,1 1-1 0 0,0-1 0 0 0,0 0 0 0 0,1 0 0 0 0,-1 0 0 0 0,0 0 0 0 0,0 0 1 0 0,1-1-1 0 0,1 2 0 0 0,112 32 62 0 0,-95-30-51 0 0,1 1-1 0 0,-1 0 1 0 0,0 1-1 0 0,0 2 1 0 0,-1 0-1 0 0,10 7-10 0 0,-23-10 8 0 0,0 0-1 0 0,0 1 1 0 0,-1 0-1 0 0,0 0 1 0 0,0 1-1 0 0,-1 0 1 0 0,0 0-1 0 0,0 0 1 0 0,-1 0-1 0 0,0 1 1 0 0,-1-1-1 0 0,1 1 1 0 0,-2 0-1 0 0,1 0 1 0 0,-1 1-1 0 0,-1-1 1 0 0,0 0-1 0 0,0 1 1 0 0,-1-1-1 0 0,0 1 1 0 0,0-1-1 0 0,-1 0 1 0 0,-1 1-1 0 0,-1 6-7 0 0,-39 115 175 0 0,6-38-186 0 0,35-66-502 0 0,10-28-7017 0 0,-5-4 307 0 0,-1 3-4925 0 0</inkml:trace>
  <inkml:trace contextRef="#ctx0" brushRef="#br0" timeOffset="2585.121">2836 439 0 0 0,'0'0'117'0'0,"0"0"474"0"0,0 0 275 0 0,0 0 133 0 0,0 0 54 0 0,0 0-63 0 0,0 0-107 0 0,0 0-131 0 0,0 0-100 0 0,0 0 31 0 0,0 0 34 0 0,11-14 109 0 0,36-44 115 0 0,-45 57-685 0 0,0-1-1 0 0,0 1 1 0 0,0-1-1 0 0,-1 0 1 0 0,1 0-1 0 0,-1 0 1 0 0,1 0-1 0 0,-1 0 1 0 0,0 0-1 0 0,0 0 1 0 0,0-1-1 0 0,0 1 1 0 0,0 0-1 0 0,0-1 1 0 0,-1 1-1 0 0,1 0 1 0 0,-1-1-1 0 0,0 1 1 0 0,1-1-1 0 0,-1 1 1 0 0,0-1-1 0 0,-1 1 1 0 0,1-1-1 0 0,0 0-255 0 0,-2-5 650 0 0,1 5-418 0 0,-1-1 0 0 0,0 1 0 0 0,0 0 0 0 0,-1 0 1 0 0,1 0-1 0 0,-1 0 0 0 0,1 0 0 0 0,-1 0 1 0 0,0 0-1 0 0,0 1 0 0 0,0-1 0 0 0,-1 1 0 0 0,1 0 1 0 0,0 0-1 0 0,-1 1 0 0 0,1-1 0 0 0,-1 0 1 0 0,0 1-1 0 0,0 0 0 0 0,1 0 0 0 0,-1 0 0 0 0,0 1 1 0 0,0-1-1 0 0,0 1 0 0 0,0 0 0 0 0,0 0 1 0 0,0 0-1 0 0,0 0 0 0 0,1 1 0 0 0,-1 0 0 0 0,-2 0-232 0 0,-113 57 1079 0 0,98-49-1000 0 0,0 2 0 0 0,1 0-1 0 0,1 1 1 0 0,0 1-1 0 0,1 1 1 0 0,0 0 0 0 0,1 1-1 0 0,1 1 1 0 0,0 1-1 0 0,1 0 1 0 0,1 1 0 0 0,0 1-1 0 0,2 0 1 0 0,0 1-1 0 0,1 0 1 0 0,1 1 0 0 0,-1 5-79 0 0,10-21 25 0 0,-1-1 1 0 0,1 1-1 0 0,0 0 1 0 0,0-1-1 0 0,0 1 1 0 0,1 0-1 0 0,-1 0 1 0 0,1 0-1 0 0,1 0 1 0 0,-1 0 0 0 0,0-1-1 0 0,1 1 1 0 0,0 0-1 0 0,0 0 1 0 0,1-1-1 0 0,0 1 1 0 0,-1-1-1 0 0,1 1 1 0 0,1-1-1 0 0,-1 0 1 0 0,0 1-1 0 0,1-1 1 0 0,0 0-1 0 0,0-1 1 0 0,0 1 0 0 0,1-1-1 0 0,-1 1 1 0 0,1-1-1 0 0,0 0 1 0 0,0 0-1 0 0,0-1 1 0 0,0 1-1 0 0,0-1 1 0 0,1 0-1 0 0,-1 0 1 0 0,1 0-1 0 0,-1-1 1 0 0,1 1-1 0 0,0-1 1 0 0,0 0 0 0 0,3 0-26 0 0,11 0 75 0 0,-1 0 1 0 0,1-2-1 0 0,0 0 1 0 0,-1-1-1 0 0,0 0 1 0 0,1-2-1 0 0,-1 0 1 0 0,0-1 0 0 0,-1-1-1 0 0,1-1 1 0 0,-1 0-1 0 0,-1-1 1 0 0,1-1-1 0 0,-1-1 1 0 0,-1 0-1 0 0,11-10-75 0 0,2-2 60 0 0,-2-1 0 0 0,-1-2 0 0 0,-1-1 0 0 0,-1-1 0 0 0,-1 0 0 0 0,-1-2 0 0 0,-2-1 0 0 0,6-12-60 0 0,-8 8 131 0 0,-16 33-83 0 0,-1 1-6 0 0,0 0-6 0 0,0 0-14 0 0,0 14-17 0 0,-8 69 27 0 0,7-73-38 0 0,0 0-1 0 0,0 0 1 0 0,1 1 0 0 0,0-1 0 0 0,1 0-1 0 0,0 1 1 0 0,1-1 0 0 0,0 0-1 0 0,1 0 1 0 0,-1 0 0 0 0,2 0-1 0 0,0-1 1 0 0,0 1 0 0 0,1-1 0 0 0,0 0-1 0 0,0 0 1 0 0,1-1 0 0 0,0 1-1 0 0,1-1 1 0 0,-1-1 0 0 0,2 1-1 0 0,-1-1 1 0 0,1 0 0 0 0,0-1 0 0 0,5 3 6 0 0,-5-5-134 0 0,1 0-1 0 0,-1-1 1 0 0,1 0 0 0 0,0-1 0 0 0,0 0 0 0 0,-1 0 0 0 0,2-1 0 0 0,-1 0 0 0 0,0-1 0 0 0,0 0 0 0 0,0 0 0 0 0,6-2 134 0 0,25-7-5112 0 0,-5-8-6631 0 0,-28 12 847 0 0</inkml:trace>
  <inkml:trace contextRef="#ctx0" brushRef="#br0" timeOffset="3159.596">3404 728 15507 0 0,'0'0'1318'0'0,"0"0"-350"0"0,0 0-28 0 0,0 0 58 0 0,0 0 29 0 0,0 0-30 0 0,0 0-39 0 0,0 0-14 0 0,0 0-84 0 0,0 0-76 0 0,0 0-137 0 0,0 0-176 0 0,-5-3-118 0 0,1 1-296 0 0,3 2-46 0 0,0 0 0 0 0,1 0-1 0 0,-1-1 1 0 0,0 1 0 0 0,0 0 0 0 0,1-1-1 0 0,-1 1 1 0 0,0 0 0 0 0,0-1 0 0 0,1 1-1 0 0,-1-1 1 0 0,0 1 0 0 0,1-1 0 0 0,-1 1 0 0 0,1-1-1 0 0,-1 0 1 0 0,1 1 0 0 0,-1-1 0 0 0,1 1-1 0 0,-1-1 1 0 0,1 0 0 0 0,0 0 0 0 0,-1 1-1 0 0,1-1 1 0 0,0 0 0 0 0,0 0 0 0 0,-1 1 0 0 0,1-1-1 0 0,0 0 1 0 0,0 0 0 0 0,0 0 0 0 0,0 0-1 0 0,0 1 1 0 0,0-1 0 0 0,0 0 0 0 0,0 0 0 0 0,0 0-1 0 0,1 1 1 0 0,-1-1 0 0 0,0 0 0 0 0,0 0-1 0 0,1 1 1 0 0,-1-1 0 0 0,1 0 0 0 0,-1 1-1 0 0,0-1 1 0 0,1 0-11 0 0,116-176 1270 0 0,-101 153-1219 0 0,1 1 1 0 0,1 0 0 0 0,1 2 0 0 0,0 0-1 0 0,2 1 1 0 0,1 1 0 0 0,0 1 0 0 0,1 1-1 0 0,14-7-51 0 0,18 12 15 0 0,-46 61-16 0 0,-39 73 25 0 0,7-52-36 0 0,1 57 90 0 0,23-126-74 0 0,1 0-1 0 0,-1 0 1 0 0,1 1 0 0 0,0-1-1 0 0,0 0 1 0 0,-1 0 0 0 0,1 0-1 0 0,0-1 1 0 0,0 1 0 0 0,0 0-1 0 0,0-1 1 0 0,0 1-1 0 0,0-1 1 0 0,0 0 0 0 0,0 0-1 0 0,0 0 1 0 0,0 0 0 0 0,0 0-1 0 0,0 0 1 0 0,0 0-1 0 0,0 0 1 0 0,1-1 0 0 0,-2 1-1 0 0,1-1 1 0 0,0 0 0 0 0,0 0-1 0 0,0 1 1 0 0,0-1 0 0 0,0 0-1 0 0,-1-1 1 0 0,1 1-1 0 0,0 0 1 0 0,-1 0 0 0 0,1-1-1 0 0,-1 1 1 0 0,1-1-4 0 0,168-140 113 0 0,-16 27-34 0 0,-137 103-59 0 0,-11 7-22 0 0,0 1-1 0 0,0-1 1 0 0,1 1-1 0 0,0 0 1 0 0,-1 1-1 0 0,1-1 1 0 0,1 1-1 0 0,-1 1 1 0 0,0-1 0 0 0,1 1-1 0 0,-1 1 1 0 0,5-1 2 0 0,-10 3 2 0 0,0 1 0 0 0,0 0 0 0 0,-1 0 0 0 0,1 0 0 0 0,0 0 0 0 0,-1 0 0 0 0,1 0 0 0 0,-1 0 0 0 0,0 1 0 0 0,1-1 0 0 0,-1 0 0 0 0,0 1 0 0 0,-1-1 0 0 0,1 1 0 0 0,0-1 0 0 0,-1 1 0 0 0,1-1 0 0 0,-1 1 0 0 0,0-1 0 0 0,0 1 0 0 0,0 0 0 0 0,0-1 0 0 0,0 1 0 0 0,-1-1 0 0 0,1 1 0 0 0,-1-1 0 0 0,1 1 0 0 0,-2 2-2 0 0,1 3 24 0 0,-16 253 689 0 0,17-157-673 0 0,36-109-2331 0 0,-23-14-429 0 0,-5 5-3671 0 0,-7 14 6221 0 0,3-8-12210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0,'-5'111,"-5"-2,-5 1,-11 34,-25 103,48-217,6-33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94 459,'-4'4,"-2"5,-3 2,-1 3,2 2,-2 0,1 1,1 1,-1-2,1 0,1 1,2-1</inkml:trace>
  <inkml:trace contextRef="#ctx0" brushRef="#br0" timeOffset="485.503">239 192,'3'-8,"1"0,-1 1,2-1,-1 1,1-1,0 1,0 1,1-1,0 1,0 0,1 0,0 1,0-1,0 2,0-1,1 1,0 0,3-1,-6 2,8-6,-1 1,1 0,1 0,-1 2,1-1,1 2,-1 0,1 1,-1 0,1 1,1 1,-1 0,0 1,0 1,0 0,1 1,-1 1,10 3,-22-4,-1 1,0 0,0 0,0 0,0 0,0 0,0 0,0 0,-1 1,1-1,-1 1,0-1,0 1,0 0,0-1,0 1,-1 0,1 0,-1-1,1 1,-1 0,0 0,0 0,0 0,-1-1,1 1,-1 0,0 0,1 0,-1-1,0 1,-1-1,1 1,0-1,-1 1,0 0,-56 93,-17-3,42-55,2 0,1 2,2 1,2 1,2 2,-7 19,30-58,-1-1,1 0,0 1,0-1,0 1,1-1,0 1,0-1,0 1,0-1,1 1,-1-1,1 1,0-1,1 1,-1-1,1 0,0 0,0 0,0 0,0 0,1 0,0-1,0 1,0-1,0 1,0-1,1 0,-1-1,1 1,0 0,-1-1,1 0,1 0,-1 0,0-1,0 1,1-1,-1 0,1 0,-1 0,1-1,-1 0,1 0,-1 0,4 0,48-3,0-1,0-3,-1-3,0-2,0-2,-2-3,24-11,-30 13,101-41,-125 47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8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24 6633 0 0,'0'0'2022'0'0,"0"0"-325"0"0,0 0-158 0 0,0 0 81 0 0,0 0 52 0 0,0 0-102 0 0,0 0-216 0 0,0 0-309 0 0,0 0-253 0 0,0 0-142 0 0,0 0-107 0 0,-2 20 2442 0 0,-36 26-1595 0 0,55-54-874 0 0,93-73 214 0 0,-154 149 829 0 0,84-74-1578 0 0,-3-16-1095 0 0,-24 13-2519 0 0,0 1-5876 0 0,-6 4-3005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07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237 207 0 0 0,'0'0'964'0'0,"0"0"534"0"0,0 0 308 0 0,0 0 173 0 0,0 0 0 0 0,0 0-118 0 0,0 0-141 0 0,0 0-224 0 0,0 0-187 0 0,0 0-172 0 0,0-6-130 0 0,1-17-74 0 0,0 125 6415 0 0,-8 83-6599 0 0,-35-6-385 0 0,-7-2 0 0 0,-17 25-364 0 0,0-28 42 0 0,57-128-260 0 0,29-50 12 0 0,-10-6 35 0 0,-1 1 0 0 0,0-2-1 0 0,-1 1 1 0 0,0-1 0 0 0,0-1 0 0 0,-1 1-1 0 0,-1-1 1 0 0,0 0 0 0 0,2-7 171 0 0,25-71-6825 0 0,-17 44-1338 0 0,-10 26-1440 0 0</inkml:trace>
  <inkml:trace contextRef="#ctx0" brushRef="#br0" timeOffset="891.353">243 299 5097 0 0,'0'0'1459'0'0,"0"0"-143"0"0,0 0 18 0 0,0 0 137 0 0,0 0 84 0 0,0 0-91 0 0,0 0-206 0 0,0 0-281 0 0,0 0-262 0 0,0 0-149 0 0,0 0-89 0 0,0 0-22 0 0,0 0 5 0 0,-3-3-31 0 0,0 1-316 0 0,3 2-85 0 0,0-1 0 0 0,1 1 0 0 0,-1 0 0 0 0,0 0 0 0 0,0 0 0 0 0,1 0 0 0 0,-1-1 0 0 0,0 1 0 0 0,0 0 0 0 0,0 0 0 0 0,1 0 0 0 0,-1-1 0 0 0,0 1 1 0 0,0 0-1 0 0,0 0 0 0 0,0-1 0 0 0,1 1 0 0 0,-1 0 0 0 0,0-1 0 0 0,0 1 0 0 0,0 0 0 0 0,0 0 0 0 0,0-1 0 0 0,0 1 0 0 0,0 0 0 0 0,0-1 0 0 0,0 1 1 0 0,0 0-1 0 0,0-1 0 0 0,0 1 0 0 0,0 0 0 0 0,0 0 0 0 0,0-1 0 0 0,0 1 0 0 0,0 0 0 0 0,0-1 0 0 0,0 1 0 0 0,-1 0 0 0 0,1 0 0 0 0,0-1 0 0 0,0 1 0 0 0,0 0 1 0 0,0 0-1 0 0,-1-1 0 0 0,1 1 0 0 0,0 0 0 0 0,0 0 0 0 0,-1-1 0 0 0,1 1 0 0 0,0 0 0 0 0,0 0 0 0 0,-1 0 0 0 0,1 0 0 0 0,0 0 0 0 0,0-1 0 0 0,-1 1 1 0 0,1 0-1 0 0,0 0 0 0 0,-1 0 0 0 0,1 0-28 0 0,13-1 1039 0 0,-12 1-983 0 0,0 0-1 0 0,0-1 0 0 0,0 1 1 0 0,0 0-1 0 0,0 0 1 0 0,0 0-1 0 0,0 0 1 0 0,-1 0-1 0 0,1 0 1 0 0,0 0-1 0 0,0 0 0 0 0,0 0 1 0 0,0 0-1 0 0,0 1 1 0 0,0-1-1 0 0,0 0 1 0 0,0 1-1 0 0,0-1 1 0 0,-1 0-1 0 0,1 1 0 0 0,0-1 1 0 0,0 1-1 0 0,0 0 1 0 0,-1-1-1 0 0,1 1 1 0 0,0-1-1 0 0,-1 1 1 0 0,1 0-1 0 0,0 0 0 0 0,-1-1 1 0 0,1 1-1 0 0,-1 0 1 0 0,0 0-1 0 0,1 0 1 0 0,-1 0-1 0 0,1-1 1 0 0,-1 1-1 0 0,0 0 0 0 0,0 0 1 0 0,0 0-1 0 0,1 0 1 0 0,-1 0-1 0 0,0 0-55 0 0,34 77 1344 0 0,50 187-179 0 0,-65-210-1107 0 0,4 0 1 0 0,1-2 0 0 0,3 0-1 0 0,19 25-58 0 0,-41-68 8 0 0,1 0-1 0 0,-2 0 1 0 0,0 1-1 0 0,0 0 0 0 0,-1-1 1 0 0,0 2-1 0 0,0-1 1 0 0,-2 0-1 0 0,1 7-7 0 0,4 21 135 0 0,-6-39-123 0 0,0 0-19 0 0,0 0-8 0 0,0 0 26 0 0,0 0 13 0 0,0 0 0 0 0,8-8 1643 0 0,17-64-1461 0 0,3 12-196 0 0,-3-2 1 0 0,-3 0 0 0 0,-2-2 0 0 0,-4 0-1 0 0,-2-1 1 0 0,-3 0 0 0 0,-2-1 0 0 0,-4 0-1 0 0,-3 0 1 0 0,-2-1 0 0 0,-3 1 0 0 0,-3 0 0 0 0,-5-8-11 0 0,-11-22 49 0 0,22 97-72 0 0,0-1 1 0 0,0 0-1 0 0,0 1 0 0 0,0-1 1 0 0,0 1-1 0 0,0-1 0 0 0,0 0 1 0 0,0 1-1 0 0,-1-1 0 0 0,1 0 1 0 0,0 1-1 0 0,0-1 0 0 0,0 1 1 0 0,0-1-1 0 0,0 0 0 0 0,-1 1 1 0 0,1-1-1 0 0,0 0 0 0 0,0 1 1 0 0,-1-1-1 0 0,1 0 0 0 0,0 1 0 0 0,0-1 1 0 0,-1 0-1 0 0,1 0 0 0 0,0 1 1 0 0,-1-1-1 0 0,1 0 0 0 0,0 0 1 0 0,-1 0-1 0 0,1 0 0 0 0,-1 1 1 0 0,1-1-1 0 0,0 0 0 0 0,-1 0 1 0 0,1 0-1 0 0,0 0 0 0 0,-1 0 1 0 0,1 0-1 0 0,-1 0 0 0 0,1 0 1 0 0,0 0-1 0 0,-1 0 0 0 0,1 0 1 0 0,-1 0-1 0 0,1 0 0 0 0,-1-1 23 0 0,44 48-2764 0 0,-18-35-3879 0 0,-14-8 1407 0 0,-4 3-6604 0 0</inkml:trace>
  <inkml:trace contextRef="#ctx0" brushRef="#br0" timeOffset="1371.369">973 762 1744 0 0,'0'0'1243'0'0,"0"0"-444"0"0,0 0-84 0 0,0 0 303 0 0,0 0 501 0 0,0 0 292 0 0,0 0 88 0 0,0 0-116 0 0,0 0-331 0 0,0 0-209 0 0,0 0-140 0 0,0 0-72 0 0,0 0-26 0 0,6-14-2 0 0,23-57 864 0 0,-29 71-1047 0 0,0 0-111 0 0,0 0-103 0 0,0 0-74 0 0,-29 54 803 0 0,20-40-1307 0 0,0 0 0 0 0,2 0-1 0 0,0 1 1 0 0,0 0 0 0 0,2 0 0 0 0,0 1 0 0 0,0 0 0 0 0,2 0 0 0 0,0 0 0 0 0,0 7-28 0 0,2-18-1 0 0,0 0-1 0 0,0 0 1 0 0,0 0 0 0 0,1 0-1 0 0,0 0 1 0 0,0 0-1 0 0,0 0 1 0 0,1 0 0 0 0,0-1-1 0 0,0 1 1 0 0,0 0 0 0 0,0 0-1 0 0,1 0 1 0 0,0-1-1 0 0,0 1 1 0 0,0-1 0 0 0,1 1-1 0 0,-1-1 1 0 0,1 0-1 0 0,0 0 1 0 0,0 0 0 0 0,0 0-1 0 0,1-1 1 0 0,-1 1 0 0 0,1-1-1 0 0,0 0 1 0 0,0 0-1 0 0,1 0 2 0 0,2 1 31 0 0,0-1-1 0 0,0-1 1 0 0,0 1-1 0 0,1-1 1 0 0,-1-1-1 0 0,1 1 1 0 0,-1-1-1 0 0,1-1 1 0 0,0 1-1 0 0,-1-1 1 0 0,1-1-1 0 0,-1 1 1 0 0,1-1-1 0 0,-1-1 1 0 0,1 1-1 0 0,-1-1 1 0 0,0 0-1 0 0,1-1 1 0 0,-1 0-1 0 0,0 0 1 0 0,-1-1-1 0 0,3-1-30 0 0,0-2 80 0 0,0 0-1 0 0,-1 0 0 0 0,-1-1 0 0 0,1 0 1 0 0,-1-1-1 0 0,0 1 0 0 0,-1-2 0 0 0,0 1 1 0 0,-1 0-1 0 0,0-1 0 0 0,0 0 0 0 0,-1-1 1 0 0,0 1-1 0 0,-1-1-79 0 0,0 5 16 0 0,-1-1-1 0 0,0 1 1 0 0,0-1 0 0 0,-1 0-1 0 0,0 0 1 0 0,0 1 0 0 0,-1-1-1 0 0,1 0 1 0 0,-1 0 0 0 0,-1 0-1 0 0,0 0 1 0 0,0 1 0 0 0,0-1-1 0 0,0 0 1 0 0,-1 1 0 0 0,-1-1-1 0 0,1 1 1 0 0,-1 0 0 0 0,0-1-1 0 0,0 1 1 0 0,0 0 0 0 0,-1 1-1 0 0,0-1 1 0 0,-1 1 0 0 0,1 0 0 0 0,-1 0-1 0 0,0 0 1 0 0,0 0 0 0 0,0 1-16 0 0,0 1-178 0 0,1 1 0 0 0,-1-1 0 0 0,0 1 0 0 0,1 0 0 0 0,-1 0 0 0 0,0 0 1 0 0,0 1-1 0 0,0 0 0 0 0,0 0 0 0 0,-1 0 0 0 0,1 1 0 0 0,0-1 0 0 0,0 1 1 0 0,0 1-1 0 0,-1-1 0 0 0,1 1 0 0 0,0 0 0 0 0,0 0 0 0 0,0 0 0 0 0,0 1 1 0 0,0-1-1 0 0,0 1 0 0 0,0 0 0 0 0,1 1 0 0 0,-1-1 0 0 0,1 1 0 0 0,-1 0 1 0 0,1 0-1 0 0,0 1 0 0 0,0-1 0 0 0,1 1 0 0 0,-1 0 0 0 0,-2 3 178 0 0,-13 13-3237 0 0,7-6-2100 0 0,2-2-5828 0 0</inkml:trace>
  <inkml:trace contextRef="#ctx0" brushRef="#br0" timeOffset="1941.516">1416 719 7730 0 0,'0'0'2972'0'0,"0"0"-882"0"0,0 0-336 0 0,0 0 17 0 0,0 0-35 0 0,0 0-131 0 0,0 0-211 0 0,0 0-269 0 0,0 0-253 0 0,0 0-183 0 0,0 0-152 0 0,0 0-121 0 0,0 0-103 0 0,0 5-62 0 0,-13 33 318 0 0,12-34-533 0 0,0-1 0 0 0,0 0 0 0 0,0 1 0 0 0,1-1 0 0 0,-1 0 0 0 0,1 1 0 0 0,0-1 0 0 0,-1 1-1 0 0,2-1 1 0 0,-1 0 0 0 0,0 1 0 0 0,1-1 0 0 0,-1 1 0 0 0,1-1 0 0 0,0 0 0 0 0,0 1 0 0 0,0-1 0 0 0,1 0 0 0 0,-1 0 0 0 0,1 0-1 0 0,0 0 1 0 0,0 0 0 0 0,0 0 0 0 0,0-1 0 0 0,0 1 0 0 0,1-1 0 0 0,-1 1 0 0 0,1-1 0 0 0,-1 0 0 0 0,3 2-36 0 0,1-1 54 0 0,0-1 0 0 0,0 1 1 0 0,0-1-1 0 0,0 0 0 0 0,0 0 0 0 0,0-1 1 0 0,1 0-1 0 0,-1 0 0 0 0,0 0 1 0 0,1-1-1 0 0,-1 0 0 0 0,1 0 0 0 0,-1 0 1 0 0,0-1-1 0 0,1 0 0 0 0,-1-1 1 0 0,0 1-1 0 0,0-1 0 0 0,0 0 0 0 0,0-1 1 0 0,0 1-1 0 0,0-1 0 0 0,-1 0 1 0 0,1-1-1 0 0,-1 1 0 0 0,0-1 0 0 0,4-4-54 0 0,101-106 384 0 0,-83 86-297 0 0,-27 28-120 0 0,0 0-9 0 0,7 17 26 0 0,-5-11 18 0 0,0 0 0 0 0,0-1 0 0 0,1 1-1 0 0,-1-1 1 0 0,1 0 0 0 0,1 1 0 0 0,-1-1-1 0 0,1-1 1 0 0,-1 1 0 0 0,2 0 0 0 0,-1-1-1 0 0,0 0 1 0 0,1 0 0 0 0,0 0 0 0 0,-1 0-1 0 0,2-1 1 0 0,-1 0 0 0 0,0 0 0 0 0,1-1-1 0 0,-1 1 1 0 0,1-1 0 0 0,0 0-1 0 0,5 1-1 0 0,-2 0 40 0 0,0-1-1 0 0,0 0 0 0 0,1 0 0 0 0,-1-1 0 0 0,1-1 0 0 0,-1 1 0 0 0,1-1 0 0 0,0-1 0 0 0,-1 0 0 0 0,1 0 0 0 0,-1-1 0 0 0,0 0 0 0 0,1-1 0 0 0,-1 0 0 0 0,0 0 0 0 0,-1-1 1 0 0,1 0-1 0 0,-1-1 0 0 0,1 1 0 0 0,-1-2 0 0 0,-1 1 0 0 0,1-1 0 0 0,-1 0 0 0 0,7-8-39 0 0,-7 6 81 0 0,0-1-1 0 0,0 0 1 0 0,-1-1-1 0 0,0 0 1 0 0,-1 0-1 0 0,0 0 1 0 0,0-1-1 0 0,-1 1 1 0 0,-1-1-1 0 0,0 0 1 0 0,0 0-1 0 0,-1-1 1 0 0,0 1-1 0 0,-1 0 1 0 0,-1-1-1 0 0,0-1-80 0 0,-27-12-1480 0 0,19 23-2532 0 0,1 1-3571 0 0,3 1-5234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3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11 3921 0 0,'0'0'1896'0'0,"0"0"-157"0"0,0 0-13 0 0,0 0 96 0 0,0 0 115 0 0,0 0-69 0 0,0 0-177 0 0,0 0-238 0 0,0 0-319 0 0,0 0-226 0 0,0 0-175 0 0,-2-2-144 0 0,-24-7 6494 0 0,8 13-7590 0 0,-200 50 912 0 0,-66 19 36 0 0,246-69-44 0 0,38-4-328 0 0,0 0-29 0 0,0 0-21 0 0,0 0 15 0 0,0 0 5 0 0,0 0-12 0 0,5 30-66 0 0,24-21 196 0 0,257 97 337 0 0,-54-35-329 0 0,-206-57 110 0 0,-26-13-275 0 0,0-1 13 0 0,-121 32 805 0 0,82-17-781 0 0,-282 123 14 0 0,219-93-42 0 0,125-37-86 0 0,138 28 293 0 0,41-21-128 0 0,12-15 29 0 0,-162 8-109 0 0,-52-8 25 0 0,0 0-27 0 0,0 0 2 0 0,0 0-14 0 0,0 0 0 0 0,0 0 23 0 0,0 0-9 0 0,0 0 20 0 0,0 0-25 0 0,0 0 18 0 0,0 0-8 0 0,0 0-23 0 0,0 0-5 0 0,0 0 10 0 0,-1 0 17 0 0,0 0-8 0 0,-20-8-2646 0 0,8 1 205 0 0,7-1-5716 0 0,6 7-3849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58 159 8538 0 0,'0'0'3170'0'0,"0"0"-1135"0"0,0 0-488 0 0,0 0-85 0 0,0 0 2 0 0,0 0-24 0 0,0 0-80 0 0,0 0-162 0 0,0 0-224 0 0,0 0-236 0 0,0 0-189 0 0,0 0-157 0 0,0 0-106 0 0,-10-4-39 0 0,-28-11-31 0 0,28 11-30 0 0,10 4-28 0 0,0 0-31 0 0,0 0-35 0 0,0 0-19 0 0,0 0-10 0 0,23 4 761 0 0,119 11 650 0 0,83-19 770 0 0,-268-38-1916 0 0,-6-20-301 0 0,31 20-211 0 0,18 42 75 0 0,24-4-11258 0 0,-16 4-647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5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63 644 5041 0 0,'0'0'2426'0'0,"0"0"-354"0"0,0 0-107 0 0,0 0 15 0 0,0 0-29 0 0,0 0-222 0 0,0 0-361 0 0,0 0-369 0 0,0 0-279 0 0,0 0-129 0 0,0 0-63 0 0,0 0-16 0 0,0 0 9 0 0,1-3-35 0 0,-1 3-464 0 0,0-1-1 0 0,0 1 1 0 0,0-1-1 0 0,0 1 1 0 0,-1-1 0 0 0,1 1-1 0 0,0 0 1 0 0,0-1-1 0 0,0 1 1 0 0,0-1 0 0 0,-1 1-1 0 0,1 0 1 0 0,0-1 0 0 0,-1 1-1 0 0,1 0 1 0 0,0-1-1 0 0,0 1 1 0 0,-1 0 0 0 0,1-1-1 0 0,-1 1 1 0 0,1 0-1 0 0,0 0 1 0 0,-1-1 0 0 0,1 1-1 0 0,-1 0 1 0 0,1 0 0 0 0,0 0-1 0 0,-1 0 1 0 0,1 0-1 0 0,-1 0 1 0 0,1-1 0 0 0,-1 1-1 0 0,1 0 1 0 0,0 0-1 0 0,-1 0 1 0 0,1 0 0 0 0,-1 0-1 0 0,1 1 1 0 0,-1-1 0 0 0,1 0-1 0 0,-1 0 1 0 0,1 0-1 0 0,0 0 1 0 0,-1 0 0 0 0,1 1-1 0 0,-1-1 1 0 0,1 0-1 0 0,0 0 1 0 0,-1 1 0 0 0,1-1-1 0 0,0 0 1 0 0,-1 0 0 0 0,1 1-1 0 0,0-1 1 0 0,-1 0-1 0 0,1 1 1 0 0,0-1 0 0 0,0 1-1 0 0,-1-1 1 0 0,1 0 0 0 0,0 1-1 0 0,0-1 1 0 0,0 1-1 0 0,0-1 1 0 0,0 1 0 0 0,0-1-1 0 0,-1 0 1 0 0,1 1-1 0 0,0-1 1 0 0,0 1-22 0 0,-10 5 42 0 0,-23 17 1788 0 0,75-55-957 0 0,-10 5 852 0 0,-101 58-1814 0 0,73 0-1972 0 0,11-27-4275 0 0,-11-4 705 0 0,-1 0-6828 0 0</inkml:trace>
  <inkml:trace contextRef="#ctx0" brushRef="#br0" timeOffset="561.54">506 621 13323 0 0,'0'0'1622'0'0,"0"0"-428"0"0,0 0-228 0 0,0 0-35 0 0,0 0 34 0 0,0 0 17 0 0,0 0-86 0 0,0 0-206 0 0,0 0-242 0 0,-32 11-178 0 0,-104 39-120 0 0,69-12-30 0 0,55-26-100 0 0,-57 82 41 0 0,67-91-64 0 0,1 0 0 0 0,0 0 0 0 0,-1 0 0 0 0,1 1-1 0 0,0-1 1 0 0,1 0 0 0 0,-1 1 0 0 0,1-1 0 0 0,-1 0 0 0 0,1 1-1 0 0,0-1 1 0 0,0 1 0 0 0,1-1 0 0 0,-1 1 0 0 0,1-1 0 0 0,-1 0-1 0 0,1 1 1 0 0,0-1 0 0 0,1 0 0 0 0,-1 1 0 0 0,0-1 0 0 0,1 0-1 0 0,0 0 1 0 0,0 0 0 0 0,0-1 0 0 0,0 1 0 0 0,0 0-1 0 0,0-1 1 0 0,1 1 0 0 0,-1-1 0 0 0,1 0 0 0 0,2 2 3 0 0,7 1 85 0 0,1 0 0 0 0,0-1-1 0 0,0 0 1 0 0,1-1 0 0 0,-1 0 0 0 0,1-1 0 0 0,-1-1 0 0 0,1 0 0 0 0,0-1 0 0 0,0 0 0 0 0,-1-1-1 0 0,1-1 1 0 0,0 0 0 0 0,-1-1 0 0 0,0 0 0 0 0,1-1 0 0 0,-1-1 0 0 0,-1 0 0 0 0,1-1 0 0 0,-1 0-1 0 0,0-1 1 0 0,0 0 0 0 0,6-6-85 0 0,5-1 155 0 0,0-1-1 0 0,-1-1 0 0 0,-1-1 1 0 0,0-1-1 0 0,-1 0 1 0 0,-2-2-1 0 0,0 0 0 0 0,0-1 1 0 0,-2-1-1 0 0,-1-1 0 0 0,-1 0 1 0 0,-1-1-1 0 0,-1 0 1 0 0,-1-1-1 0 0,-1-1 0 0 0,-1 1 1 0 0,2-12-155 0 0,-11 36 0 0 0,8-33-6 0 0,-2 0 0 0 0,-1-1 0 0 0,-2 0-1 0 0,-1 0 1 0 0,-2-6 6 0 0,0 35-5 0 0,-1 0 0 0 0,0 0 0 0 0,0 1-1 0 0,-1-1 1 0 0,1 1 0 0 0,-1-1 0 0 0,-1 1 0 0 0,1-1 0 0 0,-1 1-1 0 0,0 0 1 0 0,0 0 0 0 0,0 0 0 0 0,-1 1 0 0 0,1-1-1 0 0,-1 1 1 0 0,0 0 0 0 0,-1 0 0 0 0,1 0 0 0 0,-1 0 0 0 0,1 1-1 0 0,-1 0 1 0 0,0 0 0 0 0,-1 0 0 0 0,1 1 0 0 0,0-1 0 0 0,-1 1-1 0 0,1 1 1 0 0,-1-1 0 0 0,0 1 0 0 0,1 0 0 0 0,-1 0 0 0 0,0 0-1 0 0,0 1 1 0 0,0 0 0 0 0,1 0 0 0 0,-1 1 0 0 0,0-1-1 0 0,0 1 1 0 0,1 1 0 0 0,-1-1 0 0 0,0 1 0 0 0,-4 2 5 0 0,-3 2-3 0 0,1 1 1 0 0,0 1-1 0 0,0 0 1 0 0,0 1 0 0 0,1 0-1 0 0,1 0 1 0 0,-1 1-1 0 0,2 1 1 0 0,-1 0 0 0 0,1 0-1 0 0,1 1 1 0 0,0 0-1 0 0,1 0 1 0 0,0 1-1 0 0,1 0 1 0 0,1 0 0 0 0,-1 0-1 0 0,2 1 1 0 0,0 0-1 0 0,1-1 1 0 0,0 2 0 0 0,1-1-1 0 0,1 0 1 0 0,0 0-1 0 0,1 1 1 0 0,1-1-1 0 0,0 5 3 0 0,3-2 13 0 0,1 0-1 0 0,1 0 0 0 0,1-1 1 0 0,0 0-1 0 0,0 0 1 0 0,2 0-1 0 0,0-1 0 0 0,1-1 1 0 0,0 0-1 0 0,1 0 0 0 0,1-1 1 0 0,0 0-1 0 0,1-1 0 0 0,0 0 1 0 0,1-1-1 0 0,0-1 0 0 0,1 0 1 0 0,0-1-1 0 0,7 3-12 0 0,-11-6-79 0 0,0 1 0 0 0,0-2 0 0 0,0 0 0 0 0,1 0 0 0 0,0-1 0 0 0,0 0 0 0 0,0-1 0 0 0,0 0 0 0 0,1-1 0 0 0,-1-1 0 0 0,12 1 79 0 0,-6-10-2069 0 0,-10 2-1350 0 0,-2 0-3200 0 0,0 2-5296 0 0</inkml:trace>
  <inkml:trace contextRef="#ctx0" brushRef="#br0" timeOffset="1044.202">1129 736 5385 0 0,'0'0'3886'0'0,"0"0"-1664"0"0,0 0-496 0 0,0 0-27 0 0,0 0-40 0 0,0 0-119 0 0,0 0-226 0 0,0 0-298 0 0,0 0-266 0 0,0 0-190 0 0,0 0-107 0 0,0 0-70 0 0,0 0-66 0 0,2 25-39 0 0,7 115 771 0 0,-9-139-853 0 0,0-1 52 0 0,0 0 40 0 0,0 0 66 0 0,0 0 75 0 0,0 0 61 0 0,0-21 1101 0 0,10-132-906 0 0,-6 123-642 0 0,1 0 1 0 0,2 1-1 0 0,0-1 0 0 0,3 2 1 0 0,0-1-1 0 0,3-2-43 0 0,-12 29 1 0 0,-1 1-1 0 0,1-1 1 0 0,0 1-1 0 0,0-1 1 0 0,0 1-1 0 0,0-1 1 0 0,0 1-1 0 0,1 0 1 0 0,-1-1-1 0 0,0 1 1 0 0,0 0-1 0 0,1 0 1 0 0,-1 0-1 0 0,1 0 1 0 0,-1 0-1 0 0,1 0 1 0 0,0 0-1 0 0,-1 1 1 0 0,1-1-1 0 0,0 1 1 0 0,-1-1-1 0 0,1 1 1 0 0,0-1-1 0 0,-1 1 0 0 0,1 0 1 0 0,0 0-1 0 0,0 0 1 0 0,0 0-1 0 0,-1 0 1 0 0,1 0-1 0 0,0 1 1 0 0,0-1-1 0 0,-1 0 1 0 0,1 1-1 0 0,0 0 1 0 0,-1-1-1 0 0,1 1 1 0 0,0 0-1 0 0,-1 0 1 0 0,1 0-1 0 0,-1 0 1 0 0,0 0-1 0 0,1 0 1 0 0,-1 0-1 0 0,0 0 1 0 0,1 1-1 0 0,-1-1 1 0 0,0 0-1 0 0,0 1 1 0 0,0-1-1 0 0,0 1 1 0 0,0-1-1 0 0,-1 1 1 0 0,1 0-1 0 0,10 14 22 0 0,-1 1 1 0 0,0 0 0 0 0,-2 0-1 0 0,0 1 1 0 0,0 0-1 0 0,-2 1 1 0 0,1 3-23 0 0,-3-8-11 0 0,3 5 82 0 0,-7-19-3995 0 0,-4-12-1702 0 0,1 4-1340 0 0,-1 1-4845 0 0</inkml:trace>
  <inkml:trace contextRef="#ctx0" brushRef="#br0" timeOffset="1584.181">1098 224 9770 0 0,'0'0'2669'0'0,"0"0"-314"0"0,0 0-279 0 0,0 0-265 0 0,0 0-249 0 0,0 0-198 0 0,0 0-153 0 0,0 0-196 0 0,0 0-197 0 0,0 0-145 0 0,0 0-167 0 0,0 0-108 0 0,0 0-59 0 0,-6-4-46 0 0,-21-12 156 0 0,27 16-304 0 0,47 0 564 0 0,159 23 72 0 0,-181-19 1096 0 0,-51-31-1526 0 0,-115-134 40 0 0,129 134-643 0 0,12 21-3145 0 0,-1-1-3482 0 0,1 4-5890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3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11442 0 0,'0'0'1769'0'0,"0"0"-201"0"0,0 0-58 0 0,0 0 75 0 0,0 0 12 0 0,0 0-69 0 0,0 0-245 0 0,0 0-308 0 0,0 0-214 0 0,0 0-216 0 0,0 0-131 0 0,0 0-66 0 0,0 0-13 0 0,-2 0-7 0 0,-2 5-215 0 0,0 0-1 0 0,1 0 0 0 0,-1 0 1 0 0,1 0-1 0 0,0 1 0 0 0,0-1 1 0 0,1 1-1 0 0,0 0 0 0 0,0 0 1 0 0,0 0-1 0 0,1 0 1 0 0,0 0-1 0 0,0 0 0 0 0,0 0 1 0 0,1 0-1 0 0,0 1-112 0 0,-28 257 991 0 0,-12-29-627 0 0,31-192-419 0 0,7-61-3349 0 0,0-29-1675 0 0,6 16-4363 0 0,1 19-1719 0 0</inkml:trace>
  <inkml:trace contextRef="#ctx0" brushRef="#br0" timeOffset="399.14">53 51 4193 0 0,'0'0'2953'0'0,"0"0"-782"0"0,0 0-367 0 0,0 0-38 0 0,0 0 31 0 0,0 0-76 0 0,0 0-189 0 0,0 0-292 0 0,0 0-317 0 0,0 0-199 0 0,0 0-82 0 0,0 0-25 0 0,0 0-11 0 0,6-4 2701 0 0,343-1-121 0 0,-295-2-3138 0 0,-53 7-32 0 0,-1 0-17 0 0,1 0 9 0 0,0 0-31 0 0,-1 0-14 0 0,0 0-24 0 0,0 0-25 0 0,0 0-39 0 0,-43 23-6402 0 0,18-5-1677 0 0,18-16-3073 0 0</inkml:trace>
  <inkml:trace contextRef="#ctx0" brushRef="#br0" timeOffset="660.023">1 309 10514 0 0,'0'0'2707'0'0,"0"0"-517"0"0,0 0-351 0 0,0 0-256 0 0,0 0-264 0 0,0 0-305 0 0,0 0-319 0 0,0 0-282 0 0,0 0-170 0 0,0 0 41 0 0,0 0 87 0 0,0 0 125 0 0,5 5 108 0 0,-2-2-499 0 0,0 0 0 0 0,0-1 0 0 0,0 1-1 0 0,0-1 1 0 0,1 0 0 0 0,-1 0 0 0 0,1 0 0 0 0,-1 0 0 0 0,1 0 0 0 0,0-1 0 0 0,0 0-1 0 0,0 1 1 0 0,0-2 0 0 0,0 1 0 0 0,0 0 0 0 0,0-1 0 0 0,1 0-105 0 0,151-11 1922 0 0,-75-4-2652 0 0,-82 9-3192 0 0,0 3-4290 0 0,-1 0-3636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 0 0 0,'0'0'535'0'0,"0"0"452"0"0,0 0 336 0 0,0 0 362 0 0,0 0 282 0 0,0 0 114 0 0,0 0-23 0 0,0 0-201 0 0,0 0-255 0 0,0 0-236 0 0,0 0-245 0 0,-4-1-145 0 0,-11-1-22 0 0,18 1 4785 0 0,-2 1-5459 0 0,83 4 2567 0 0,153-11-1293 0 0,-179 6-1237 0 0,-58 1-266 0 0,0 0 19 0 0,0 0-11 0 0,0 0-3 0 0,0 0 23 0 0,0 0-6 0 0,0 0-12 0 0,0 0-14 0 0,0 0 2 0 0,0 0-13 0 0,0 0 3 0 0,0 0 20 0 0,0 0-22 0 0,0 0-8 0 0,0 0 9 0 0,0 0-24 0 0,0 0-4 0 0,-27 4-3399 0 0,15 0 2171 0 0,-25 12-3806 0 0,14-2-5524 0 0,18-10 671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0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3601 0 0,'0'0'2279'0'0,"0"0"99"0"0,0 0 44 0 0,0 0-91 0 0,0 0-291 0 0,0 0-347 0 0,0 0-392 0 0,0 0-353 0 0,0 0-227 0 0,0 0-160 0 0,0 0-94 0 0,0 0-14 0 0,0 0-5 0 0,18 5 2022 0 0,139 17 1346 0 0,6-22-2823 0 0,-101-7-786 0 0,-61 7-250 0 0,-1 0-15 0 0,0 0-50 0 0,0-5-2424 0 0,0 2-4186 0 0,0 3-4742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2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1 551 0 0 0,'0'0'1196'0'0,"0"0"545"0"0,0 0 336 0 0,0 0 119 0 0,0 0-100 0 0,0 0-297 0 0,0 0-320 0 0,0 0-223 0 0,0 0-163 0 0,0 0-120 0 0,0 0-39 0 0,2 2-61 0 0,9 8 689 0 0,-11-10-897 0 0,0 0-58 0 0,3-3 5786 0 0,0-3-5528 0 0,15-132-231 0 0,-8 105-547 0 0,2-1 0 0 0,2 1 0 0 0,1 1 0 0 0,1 1 0 0 0,2 0 0 0 0,16-21-87 0 0,-26 41-3 0 0,-6 8 6 0 0,0-1-1 0 0,1 1 0 0 0,-1 0 1 0 0,0-1-1 0 0,1 1 0 0 0,0 0 1 0 0,0 1-1 0 0,0-1 1 0 0,0 0-1 0 0,0 1 0 0 0,0 0 1 0 0,1 0-1 0 0,-1 0 0 0 0,1 0 1 0 0,0 0-1 0 0,-1 1 0 0 0,1-1 1 0 0,1 1-3 0 0,15 1-56 0 0,11 93 89 0 0,-29-63-3 0 0,0 1 1 0 0,-2 0-1 0 0,-1 0 0 0 0,-2 0 0 0 0,-1 0 1 0 0,-6 22-31 0 0,3-10 2 0 0,6-27-24 0 0,5-22-36 0 0,102-155 108 0 0,-76 115 7 0 0,-7 9-53 0 0,1 0-1 0 0,1 2 1 0 0,3 1-1 0 0,0 1 1 0 0,2 1-1 0 0,29-22-3 0 0,-3 27-84 0 0,-37 70 58 0 0,-12-8 48 0 0,-2 1 0 0 0,-1-1 0 0 0,-2 1 0 0 0,-1 0 1 0 0,-2 0-1 0 0,-2 5-22 0 0,-10 31 121 0 0,13-72-99 0 0,0 0-24 0 0,0 0-3 0 0,-4 0-1453 0 0,4-2 1437 0 0,0-2-2914 0 0,0-1-5590 0 0,4 1-3128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3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31 5729 0 0,'0'0'1967'0'0,"0"0"-257"0"0,0 0-31 0 0,0 0 99 0 0,0 0 91 0 0,0 0-53 0 0,0 0-263 0 0,0 0-350 0 0,0 0-316 0 0,0 0-256 0 0,0 0-135 0 0,0 0-27 0 0,0 0-39 0 0,-5-5-15 0 0,-14-16 30 0 0,-27 17 1025 0 0,-83 61-277 0 0,119-48-1171 0 0,0 0-1 0 0,1 0 1 0 0,-1 1-1 0 0,2 0 1 0 0,-1 1-1 0 0,2 0 1 0 0,-1 0-1 0 0,1 0 1 0 0,-3 9-22 0 0,6-11-1 0 0,0-1 1 0 0,1 1-1 0 0,0 0 1 0 0,1 0-1 0 0,-1 0 1 0 0,2 0 0 0 0,-1 0-1 0 0,1 1 1 0 0,1-1-1 0 0,0 0 1 0 0,0 1 0 0 0,1-1-1 0 0,0 3 1 0 0,0-9 8 0 0,0 0 0 0 0,0 0 0 0 0,1-1 0 0 0,-1 1 0 0 0,1-1 0 0 0,-1 1 0 0 0,1-1 0 0 0,0 1-1 0 0,0-1 1 0 0,0 0 0 0 0,0 0 0 0 0,0 0 0 0 0,1 0 0 0 0,-1 0 0 0 0,1 0 0 0 0,-1-1 0 0 0,1 1 0 0 0,0-1 0 0 0,-1 0 0 0 0,1 0-1 0 0,0 0 1 0 0,0 0 0 0 0,0 0 0 0 0,0 0 0 0 0,0-1 0 0 0,0 0 0 0 0,0 1 0 0 0,0-1 0 0 0,0 0 0 0 0,0 0 0 0 0,0-1 0 0 0,0 1-1 0 0,-1-1 1 0 0,1 1 0 0 0,0-1 0 0 0,0 0 0 0 0,0 0 0 0 0,0 0 0 0 0,-1-1 0 0 0,1 1 0 0 0,0-1 0 0 0,-1 1 0 0 0,1-1 0 0 0,-1 0 0 0 0,0 0-1 0 0,0 0 1 0 0,1 0 0 0 0,-1-1-8 0 0,47-44 194 0 0,-3-2 0 0 0,-2-2 0 0 0,31-47-194 0 0,-61 85 272 0 0,16 38-228 0 0,-12 15-2 0 0,-2 1 0 0 0,-2 1 0 0 0,-2 0 0 0 0,-1 1 0 0 0,-3 0 0 0 0,-1 1 0 0 0,-2 0 0 0 0,-2 0 0 0 0,-2 0 0 0 0,-4 28-42 0 0,0-43 14 0 0,-2 0 0 0 0,-1 0 1 0 0,-1-1-1 0 0,-1 0 0 0 0,-2 0 1 0 0,0-1-1 0 0,-2 0 0 0 0,-1-1 0 0 0,-2 0 1 0 0,-1 1-15 0 0,10-18 23 0 0,-1 0 0 0 0,1-1 1 0 0,-1 0-1 0 0,-1 0 1 0 0,0-1-1 0 0,0 0 0 0 0,0 0 1 0 0,-1-1-1 0 0,0 0 0 0 0,0 0 1 0 0,0-1-1 0 0,-1 0 1 0 0,0-1-1 0 0,0 0 0 0 0,-5 1-23 0 0,13-4 10 0 0,0-1 0 0 0,0 0 0 0 0,0 0-1 0 0,-1 0 1 0 0,1 0 0 0 0,0 0 0 0 0,0-1 0 0 0,0 1-1 0 0,0-1 1 0 0,0 1 0 0 0,0-1 0 0 0,0 0 0 0 0,0 0-1 0 0,0 0 1 0 0,0 0 0 0 0,0 0 0 0 0,1 0 0 0 0,-1 0-1 0 0,0 0 1 0 0,1-1 0 0 0,-1 1 0 0 0,1-1-1 0 0,-1 1 1 0 0,1-1 0 0 0,0 0 0 0 0,-1 0 0 0 0,1 1-1 0 0,0-1 1 0 0,0 0 0 0 0,1 0 0 0 0,-1 0 0 0 0,0 0-1 0 0,0 0 1 0 0,1 0 0 0 0,0 0 0 0 0,-1 0 0 0 0,1-1-1 0 0,0 1 1 0 0,0 0 0 0 0,0 0 0 0 0,0 0-1 0 0,0 0 1 0 0,1 0 0 0 0,-1 0 0 0 0,0 0 0 0 0,1 0-1 0 0,0-1-9 0 0,1-20-10 0 0,1 1 0 0 0,1-1 0 0 0,1 1 0 0 0,1 0 0 0 0,1 1 0 0 0,1-1 0 0 0,0 1 0 0 0,2 1 0 0 0,0 0 0 0 0,2 0 0 0 0,0 1 0 0 0,9-10 10 0 0,131-141-472 0 0,-134 152-628 0 0,-9 14-2990 0 0,-1 3-5482 0 0,-6 1-2285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0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6393 0 0,'0'0'2165'0'0,"0"0"-237"0"0,0 0-169 0 0,0 0-60 0 0,0 0-81 0 0,0 0-202 0 0,0 0-322 0 0,0 0-345 0 0,0 0-270 0 0,0 0-151 0 0,0 0-48 0 0,0 0 52 0 0,0 0 136 0 0,4 0 111 0 0,2 2-336 0 0,1 1-1 0 0,0 0 0 0 0,-1 0 1 0 0,1 0-1 0 0,-1 1 1 0 0,0 0-1 0 0,0 0 1 0 0,-1 1-1 0 0,1 0 0 0 0,-1 0 1 0 0,0 0-1 0 0,0 0 1 0 0,-1 1-1 0 0,1 0 0 0 0,-1 0 1 0 0,-1 0-1 0 0,1 0 1 0 0,-1 1-1 0 0,1 2-242 0 0,10 13 349 0 0,4 5-131 0 0,-1 1 0 0 0,-1 0 1 0 0,-1 2-1 0 0,-2-1 1 0 0,-1 2-1 0 0,-2 0 0 0 0,0 0 1 0 0,-2 1-1 0 0,-2-1 0 0 0,-1 2 1 0 0,-1-1-1 0 0,-1 8-218 0 0,-3-25 35 0 0,0 0 0 0 0,0-1 0 0 0,-2 1 0 0 0,0-1 1 0 0,0 1-1 0 0,-1-1 0 0 0,-1 0 0 0 0,-1 0 0 0 0,0 0 0 0 0,-3 4-35 0 0,-1-3-15 0 0,-1-1 1 0 0,0 0-1 0 0,-1 0 1 0 0,-1-1 0 0 0,0-1-1 0 0,-1 0 1 0 0,0-1-1 0 0,-1 0 1 0 0,0-1-1 0 0,0-1 1 0 0,-1 0-1 0 0,-1-1 1 0 0,1 0-1 0 0,-11 2 15 0 0,-11 3-757 0 0,37-13 393 0 0,0 0-224 0 0,9-19-7852 0 0,-5 15 3947 0 0,0 0-7090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9 3961 0 0,'0'0'2342'0'0,"0"0"-151"0"0,0 0-80 0 0,0 0-25 0 0,0 0-114 0 0,0 0-145 0 0,0 0-240 0 0,0 0-300 0 0,0 0-233 0 0,0 0-142 0 0,0 0-144 0 0,0 0-124 0 0,0 0-120 0 0,-12 3-69 0 0,-37 12-27 0 0,-8 28 924 0 0,50-33-1169 0 0,-22 31 147 0 0,3 1 0 0 0,2 1 0 0 0,1 1 0 0 0,3 1-1 0 0,1 1 1 0 0,-8 34-330 0 0,18-54 69 0 0,1-1 0 0 0,1 1 0 0 0,1 1 0 0 0,2-1 0 0 0,0 1 0 0 0,2 0 0 0 0,1 0 0 0 0,1 0 0 0 0,1 0 0 0 0,3 12-69 0 0,-1-22 63 0 0,2-1 1 0 0,0 0-1 0 0,0 0 0 0 0,2 0 1 0 0,0 0-1 0 0,0-1 1 0 0,1 0-1 0 0,1-1 0 0 0,1 0 1 0 0,0 0-1 0 0,7 5-63 0 0,15 2 515 0 0,-32-21-490 0 0,0 0-9 0 0,0 0-6 0 0,0 0-18 0 0,0 0 30 0 0,0 0 10 0 0,0 0-4 0 0,0 0-14 0 0,0 0-1 0 0,0 0-4 0 0,0 0-9 0 0,18-35-5141 0 0,-8 24-1099 0 0,-5 7-5592 0 0</inkml:trace>
  <inkml:trace contextRef="#ctx0" brushRef="#br0" timeOffset="399.984">268 522 6217 0 0,'0'0'3949'0'0,"0"0"-1160"0"0,0 0-547 0 0,0 0-293 0 0,0 0-283 0 0,0 0-250 0 0,0 0-255 0 0,0 0-315 0 0,0 0-280 0 0,0 0-174 0 0,0 0-96 0 0,0 0-81 0 0,0 0 17 0 0,15-4 792 0 0,155-1 2029 0 0,-131-5-2823 0 0,-38 9-214 0 0,-1 1 19 0 0,0 0-3 0 0,0 0-40 0 0,0 0-39 0 0,0 0-21 0 0,0 0-76 0 0,0 0-57 0 0,0 0-171 0 0,-7-2-2066 0 0,4 1-1803 0 0,1 1-5737 0 0,1 0-851 0 0</inkml:trace>
  <inkml:trace contextRef="#ctx0" brushRef="#br0" timeOffset="4823.84">690 610 624 0 0,'0'0'1398'0'0,"0"0"-85"0"0,0 0 101 0 0,0 0 190 0 0,0 0 134 0 0,0 0-11 0 0,0 0-227 0 0,0 0-373 0 0,0 0-352 0 0,0 0-244 0 0,0 0-158 0 0,20 0 3312 0 0,37-16-81 0 0,19-42-2331 0 0,-45 32-842 0 0,60-61 530 0 0,-60 116-444 0 0,-14-1-437 0 0,-2 0 0 0 0,-1 1 0 0 0,-1 0 1 0 0,-1 1-1 0 0,-2 0 0 0 0,-1 1 0 0 0,-1 0 1 0 0,-2 1-1 0 0,-1-1 0 0 0,-2 1 0 0 0,0 0 0 0 0,-3 14-80 0 0,0-35 4 0 0,2 14 23 0 0,-1 0 0 0 0,-1 0-1 0 0,-1 0 1 0 0,-1-1 0 0 0,-2 1-1 0 0,0 0 1 0 0,-2-1 0 0 0,0 0 0 0 0,-5 8-27 0 0,-71 103 164 0 0,74-125-148 0 0,-1-2 0 0 0,0 1 0 0 0,0-2 0 0 0,-1 1 0 0 0,0-1 0 0 0,0 0 0 0 0,-1-1 0 0 0,0 0 1 0 0,0-1-1 0 0,0 0 0 0 0,-1-1 0 0 0,-8 2-16 0 0,19-5 3 0 0,-2 0-1 0 0,1-1 1 0 0,0 1-1 0 0,0 0 1 0 0,0-1 0 0 0,0 0-1 0 0,0 1 1 0 0,0-1 0 0 0,-1 0-1 0 0,1 0 1 0 0,0 0-1 0 0,0 0 1 0 0,0-1 0 0 0,0 1-1 0 0,-1 0 1 0 0,1-1-1 0 0,0 0 1 0 0,0 1 0 0 0,0-1-1 0 0,0 0 1 0 0,0 0 0 0 0,0 0-1 0 0,1 0 1 0 0,-1-1-1 0 0,0 1 1 0 0,0 0 0 0 0,1-1-1 0 0,-1 1 1 0 0,1-1 0 0 0,-1 0-1 0 0,1 1 1 0 0,0-1-1 0 0,-1 0 1 0 0,1 0 0 0 0,0 0-1 0 0,0 0 1 0 0,1 0 0 0 0,-1 0-1 0 0,0 0 1 0 0,1 0-1 0 0,-1 0 1 0 0,1 0 0 0 0,-1-1-3 0 0,1-5-4 0 0,-1 1 0 0 0,1-1-1 0 0,0 1 1 0 0,1-1 0 0 0,0 1 0 0 0,0-1 0 0 0,0 1 0 0 0,1-1 0 0 0,0 1 0 0 0,1 0 0 0 0,-1 0 0 0 0,3-3 4 0 0,15-26-16 0 0,2 1 0 0 0,2 1 0 0 0,1 2 1 0 0,1 0-1 0 0,2 1 0 0 0,1 2 0 0 0,1 1 0 0 0,21-14 16 0 0,-15 15-1978 0 0,-23 17-2047 0 0,-8 4-2112 0 0,-3-1-3594 0 0</inkml:trace>
  <inkml:trace contextRef="#ctx0" brushRef="#br0" timeOffset="5817.736">686 256 568 0 0,'0'0'1547'0'0,"0"0"-188"0"0,0 0-68 0 0,0 0 25 0 0,0 0 73 0 0,0 0 11 0 0,0 0-114 0 0,0 0-200 0 0,0 0-135 0 0,0 0-17 0 0,0 0 51 0 0,0 0 34 0 0,0 0 4 0 0,5 1 4899 0 0,-2-2-5753 0 0,77-115 2347 0 0,52-23-1361 0 0,-121 138-550 0 0,-4 18-494 0 0,72 102 393 0 0,-57-88-384 0 0,-15-8-1545 0 0,27-4-4043 0 0,-10-8-6277 0 0,-16-6 3127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66 0 0 0,'0'0'563'0'0,"0"0"272"0"0,0 0 103 0 0,0 0 76 0 0,0 0 56 0 0,0 0 89 0 0,0 0 53 0 0,0 0 3 0 0,0 0 4 0 0,11-1 3035 0 0,-8 2 3478 0 0,-3-1-7464 0 0,-6 17 620 0 0,-8 4-602 0 0,14-20-274 0 0,-3 10 1233 0 0,59-84-370 0 0,-55 70 560 0 0,-33 40-692 0 0,32-36-683 0 0,0-1-23 0 0,0 0 11 0 0,0 0-24 0 0,0 0 19 0 0,0 0 10 0 0,0 0-3 0 0,0 0-3 0 0,0 0-5 0 0,0 0 0 0 0,0 0-14 0 0,0 0 17 0 0,0 0-16 0 0,-2-1 978 0 0,2 2-927 0 0,0-1-12 0 0,0 0-19 0 0,0 0-15 0 0,0 0-10 0 0,0 0-11 0 0,0 0-12 0 0,0 0 19 0 0,0 0 7 0 0,0 0-20 0 0,0 0-18 0 0,0 0 19 0 0,0 0-25 0 0,0 0-5 0 0,0 0 24 0 0,0 0-45 0 0,0 0-21 0 0,0 0-48 0 0,0 0-95 0 0,0 0-138 0 0,0-1-1880 0 0,0-5-8820 0 0,0 5-1154 0 0</inkml:trace>
  <inkml:trace contextRef="#ctx0" brushRef="#br0" timeOffset="3769.865">39 24 0 0 0,'0'0'209'0'0,"0"0"702"0"0,0 0 427 0 0,0 0 237 0 0,0 0 72 0 0,0 0-153 0 0,0 0-204 0 0,0 0-157 0 0,0 0-114 0 0,0 0-47 0 0,0 0-75 0 0,1-1-421 0 0,3-2 6301 0 0,-24 23-6239 0 0,13 37-26 0 0,36-57 1174 0 0,-26-2-1587 0 0,1 1 0 0 0,-1 0 1 0 0,0-1-1 0 0,0 0 0 0 0,0 0 0 0 0,0 0 0 0 0,0 0 0 0 0,0 0 1 0 0,-1-1-1 0 0,1 1 0 0 0,-1-1 0 0 0,1 0 0 0 0,-1 1 0 0 0,0-1 0 0 0,0 0 1 0 0,0 0-1 0 0,-1-1 0 0 0,1 1 0 0 0,-1 0 0 0 0,1-3-99 0 0,-2 5 10 0 0,1-1 0 0 0,-1 1 0 0 0,0 0 0 0 0,0-1 0 0 0,0 1-1 0 0,0-1 1 0 0,0 1 0 0 0,0-1 0 0 0,0 1 0 0 0,-1-1 0 0 0,1 1 0 0 0,0-1-1 0 0,-1 1 1 0 0,1 0 0 0 0,-1-1 0 0 0,0 1 0 0 0,1 0 0 0 0,-1-1 0 0 0,0 1 0 0 0,0 0-1 0 0,0 0 1 0 0,0 0 0 0 0,0 0 0 0 0,0 0 0 0 0,0 0 0 0 0,0 0 0 0 0,0 0-1 0 0,-1 0 1 0 0,1 0 0 0 0,0 1 0 0 0,0-1 0 0 0,-1 0 0 0 0,1 1 0 0 0,-1-1 0 0 0,1 1-1 0 0,0 0 1 0 0,-1-1 0 0 0,1 1 0 0 0,-1 0 0 0 0,1 0 0 0 0,-1 0 0 0 0,1 0-1 0 0,-1 0 1 0 0,1 0 0 0 0,-1 0 0 0 0,1 1 0 0 0,0-1 0 0 0,-1 0 0 0 0,1 1-1 0 0,-1 0 1 0 0,1-1 0 0 0,0 1 0 0 0,-1-1 0 0 0,1 1 0 0 0,0 0 0 0 0,0 0 0 0 0,0 0-1 0 0,-1 0 1 0 0,1 0 0 0 0,0 0 0 0 0,0 0 0 0 0,1 0 0 0 0,-2 1-10 0 0,-1 0 6 0 0,0 1 0 0 0,0-1 0 0 0,1 1 1 0 0,-1-1-1 0 0,1 1 0 0 0,0 0 0 0 0,-1 0 1 0 0,1 0-1 0 0,0 0 0 0 0,1 0 0 0 0,-1 0 1 0 0,1 0-1 0 0,-1 1 0 0 0,1-1 0 0 0,0 1 1 0 0,0-1-1 0 0,0 1 0 0 0,1-1 0 0 0,-1 1 1 0 0,1 0-1 0 0,0-1 0 0 0,0 1 0 0 0,0-1 1 0 0,0 1-1 0 0,1 1-6 0 0,11-24 2412 0 0,-12 19-2313 0 0,2-2-962 0 0,1 1-7731 0 0,-1 1-3182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4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248 652 1760 0 0,'0'0'2676'0'0,"0"0"-621"0"0,0 0-247 0 0,0 0-61 0 0,0 0-62 0 0,0 0-62 0 0,0 0-118 0 0,0 0-222 0 0,0 0-255 0 0,0 0-206 0 0,0 0-167 0 0,0 0-121 0 0,0 0-59 0 0,-20 4-56 0 0,-61 16-19 0 0,21 17 727 0 0,51-30-1021 0 0,1 0-1 0 0,1 1 1 0 0,-1 1-1 0 0,1-1 1 0 0,1 1-1 0 0,0 0 1 0 0,0 1 0 0 0,0-1-1 0 0,1 1 1 0 0,1 0-1 0 0,0 1 1 0 0,-1 2-106 0 0,0 94 257 0 0,7-103-231 0 0,0 0-1 0 0,1-1 1 0 0,-1 1-1 0 0,1-1 1 0 0,0 1-1 0 0,0-1 1 0 0,0 0-1 0 0,0 0 1 0 0,1-1-1 0 0,-1 1 1 0 0,1 0-1 0 0,0-1 1 0 0,-1 0-1 0 0,1 0 1 0 0,0 0-1 0 0,0-1 1 0 0,1 1-1 0 0,-1-1 1 0 0,0 0-1 0 0,0 0 1 0 0,1 0-1 0 0,-1-1 1 0 0,0 0-1 0 0,1 1 1 0 0,-1-2-1 0 0,1 1 1 0 0,-1 0-1 0 0,0-1 1 0 0,1 0-1 0 0,1 0-25 0 0,5 1 101 0 0,3-3-18 0 0,0-1 0 0 0,0 0 0 0 0,0-1 0 0 0,0 0 0 0 0,-1-1-1 0 0,0 0 1 0 0,0-1 0 0 0,0-1 0 0 0,-1 0 0 0 0,0-1 0 0 0,-1 0 0 0 0,0-1 0 0 0,-1 0 0 0 0,1 0 0 0 0,-1-3-83 0 0,13-7 51 0 0,-1-1 0 0 0,-1-1-1 0 0,-1 0 1 0 0,-1-2 0 0 0,-1-1 0 0 0,-1 0 0 0 0,-2-1-1 0 0,0 0 1 0 0,-2-2 0 0 0,-1 1 0 0 0,4-14-51 0 0,-9 15-13 0 0,-1-1 0 0 0,-2 1 0 0 0,0-1 1 0 0,-2 0-1 0 0,-1 0 0 0 0,-1-24 13 0 0,-1 40-11 0 0,0 0 0 0 0,-1 0 0 0 0,0-1 0 0 0,0 1 0 0 0,-1 0 0 0 0,-1 1 0 0 0,0-1 0 0 0,0 1 0 0 0,-1-1 0 0 0,0 1 0 0 0,-1 1 0 0 0,0-1 0 0 0,-1 1 0 0 0,0 0 0 0 0,0 0 0 0 0,-1 1 0 0 0,-4-4 11 0 0,5 7-16 0 0,-1 0 0 0 0,0 1 0 0 0,1-1 0 0 0,-2 2 0 0 0,1-1 0 0 0,0 1 1 0 0,-1 0-1 0 0,1 1 0 0 0,-1 0 0 0 0,0 0 0 0 0,0 1 0 0 0,0 0 0 0 0,0 0 0 0 0,0 1 0 0 0,1 1 1 0 0,-1-1-1 0 0,0 1 0 0 0,0 1 0 0 0,0 0 0 0 0,0 0 0 0 0,1 1 0 0 0,-1 0 0 0 0,1 0 16 0 0,-1 1 4 0 0,1 0 0 0 0,-1 0 0 0 0,1 1 0 0 0,0 1-1 0 0,0-1 1 0 0,0 1 0 0 0,1 0 0 0 0,0 1 0 0 0,0 0 0 0 0,1 0-1 0 0,0 0 1 0 0,0 1 0 0 0,0 0 0 0 0,1 0 0 0 0,1 1-1 0 0,-1-1 1 0 0,1 1 0 0 0,1 0 0 0 0,-1 0 0 0 0,2 0 0 0 0,-1 1-1 0 0,0 8-3 0 0,1-5 16 0 0,2 0-1 0 0,-1 0 0 0 0,2 0 0 0 0,0 0 0 0 0,0-1 0 0 0,1 1 0 0 0,1 0 0 0 0,0-1 0 0 0,1 1 1 0 0,0-1-1 0 0,1 0 0 0 0,3 6-15 0 0,9 8 87 0 0,1-1 1 0 0,1 0-1 0 0,2-1 1 0 0,0-1-1 0 0,1-2 1 0 0,1 0-1 0 0,1-1 0 0 0,1-1 1 0 0,1-1-1 0 0,0-2 1 0 0,1 0-1 0 0,13 3-87 0 0,45 47 438 0 0,-68-53-2497 0 0,-3-15-8598 0 0,-12-1-568 0 0</inkml:trace>
  <inkml:trace contextRef="#ctx0" brushRef="#br0" timeOffset="635.721">794 578 6737 0 0,'0'0'1511'0'0,"0"0"-374"0"0,0 0 30 0 0,0 0 348 0 0,0 0 289 0 0,0 0 4 0 0,0 0-219 0 0,0 0-377 0 0,0 0-303 0 0,0 0-154 0 0,0 0-79 0 0,0 0-51 0 0,0 0-56 0 0,2 20-78 0 0,13 92 289 0 0,-13 103 916 0 0,4-264 1102 0 0,20-133-2654 0 0,-21 160-140 0 0,1 0-1 0 0,1 1 0 0 0,1-1 1 0 0,1 1-1 0 0,0 1 0 0 0,2 0 1 0 0,0 0-1 0 0,2 1 0 0 0,0 1 1 0 0,4-4-4 0 0,-16 20 0 0 0,1 0 0 0 0,-1 1 0 0 0,1-1 0 0 0,-1 1 0 0 0,1 0 0 0 0,0-1 0 0 0,-1 1 1 0 0,1 0-1 0 0,0 0 0 0 0,0 0 0 0 0,0 0 0 0 0,0 0 0 0 0,0 0 0 0 0,0 1 0 0 0,0-1 1 0 0,0 1-1 0 0,0-1 0 0 0,0 1 0 0 0,0 0 0 0 0,0 0 0 0 0,1 0 0 0 0,-1 0 0 0 0,0 0 1 0 0,0 0-1 0 0,0 1 0 0 0,0-1 0 0 0,0 1 0 0 0,0-1 0 0 0,0 1 0 0 0,0 0 0 0 0,0 0 1 0 0,0 0-1 0 0,0 0 0 0 0,0 0 0 0 0,-1 0 0 0 0,1 1 0 0 0,0-1 0 0 0,-1 0 0 0 0,1 1 0 0 0,-1 0 1 0 0,0-1-1 0 0,1 1 0 0 0,-1 0 0 0 0,0-1 0 0 0,0 1 0 0 0,0 0 0 0 0,0 0 0 0 0,0 0 1 0 0,0 0-1 0 0,-1 0 0 0 0,1 0 0 0 0,-1 0 0 0 0,1 0 0 0 0,-1 0 0 0 0,0 2 0 0 0,14 73 188 0 0,-1-20-181 0 0,-13-56-42 0 0,0-1-43 0 0,0 0-24 0 0,0 0-42 0 0,0 0-85 0 0,0 0-121 0 0,0 0-174 0 0,0 0-300 0 0,0-12-4504 0 0,0 8-1266 0 0,0 0-4955 0 0</inkml:trace>
  <inkml:trace contextRef="#ctx0" brushRef="#br0" timeOffset="1587.775">794 220 5745 0 0,'0'0'2678'0'0,"0"0"-295"0"0,0 0-202 0 0,0 0-149 0 0,0 0-166 0 0,0 0-267 0 0,0 0-329 0 0,0 0-330 0 0,0 0-237 0 0,0 0-146 0 0,0 0-72 0 0,0 0-39 0 0,0 0-35 0 0,9 3 2010 0 0,142-33 183 0 0,-17 26-1916 0 0,-78 0-437 0 0,-56 4-247 0 0,0 0 9 0 0,0 0-1 0 0,0 0 3 0 0,0 0-19 0 0,0 0 17 0 0,0 0 14 0 0,0 0-7 0 0,0 0 0 0 0,0 0-12 0 0,0 0-6 0 0,0 0 22 0 0,0 0-18 0 0,0 0 12 0 0,0 0 6 0 0,0 0-1 0 0,0 0-6 0 0,0 0 1 0 0,0 0 8 0 0,0 0 20 0 0,0 0 7 0 0,0 0 0 0 0,0 0 9 0 0,0 0-25 0 0,0 0-8 0 0,0 0 15 0 0,0 0 0 0 0,0 0-16 0 0,0 0-1 0 0,0 0 10 0 0,0 0 10 0 0,0 0 33 0 0,0 0 29 0 0,0 0-7 0 0,0 0 3 0 0,-29-23 173 0 0,-58-71-564 0 0,59 44-2633 0 0,27 49 2428 0 0,-3-7-2120 0 0,0 3-4005 0 0,1 1-6171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7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8226 0 0,'0'0'3176'0'0,"0"0"-642"0"0,0 0-449 0 0,0 0-261 0 0,0 0-230 0 0,0 0-227 0 0,0 0-236 0 0,0 0-246 0 0,0 0-187 0 0,0 0-125 0 0,0 0-62 0 0,0 0-59 0 0,0 0-64 0 0,22 0 1506 0 0,284-15-42 0 0,-166 14-1712 0 0,-139 1-138 0 0,-1 0-14 0 0,0 0 32 0 0,0 0-2 0 0,0 0-2 0 0,0 0 6 0 0,0 0 8 0 0,0 0-32 0 0,0 0 26 0 0,0 0 6 0 0,0 0-22 0 0,0 0 22 0 0,0 0-4 0 0,0 0-2 0 0,0 0 2 0 0,0 0 0 0 0,0 0-14 0 0,0 0-2 0 0,0 0-1 0 0,0 0-16 0 0,0 0 11 0 0,0 0 7 0 0,0 0 0 0 0,0 0-29 0 0,0 0 37 0 0,0 0 17 0 0,0 0 28 0 0,0 0-40 0 0,0 0-4 0 0,0 0 3 0 0,0 0 15 0 0,0 0-7 0 0,0 0 14 0 0,0 0 18 0 0,0 0-50 0 0,0 0 26 0 0,0 0-10 0 0,0 0-3 0 0,-36-38 719 0 0,-91-131-579 0 0,91 108-506 0 0,36 60 43 0 0,2-3-2384 0 0,4 0-6271 0 0,-2 4-3616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220 116 10842 0 0,'0'0'2988'0'0,"0"0"-1159"0"0,0 0-607 0 0,0 0-159 0 0,0 0-48 0 0,0 0-83 0 0,0 0-144 0 0,0 0-170 0 0,0 0-157 0 0,0 0-88 0 0,0 0-18 0 0,0 0 3 0 0,-9 18-9 0 0,-30 58-21 0 0,-6 89 1035 0 0,-29 34-987 0 0,47-141-1373 0 0,19-56-1444 0 0,-5-12-10288 0 0,11 9 10934 0 0,-1-1-5503 0 0</inkml:trace>
  <inkml:trace contextRef="#ctx0" brushRef="#br0" timeOffset="540.877">158 1 8458 0 0,'0'0'2515'0'0,"0"0"-533"0"0,0 0-413 0 0,0 0-235 0 0,0 0-135 0 0,0 0-159 0 0,0 0-217 0 0,0 0-264 0 0,0 0-127 0 0,0 0 25 0 0,0 0 39 0 0,0 0 49 0 0,0 0-20 0 0,0 15-68 0 0,0 78 377 0 0,1-82-683 0 0,1 0-1 0 0,0 0 1 0 0,0-1-1 0 0,1 1 1 0 0,1-1 0 0 0,0 1-1 0 0,0-1 1 0 0,1 0-1 0 0,0 0 1 0 0,1-1 0 0 0,0 0-1 0 0,0 0 1 0 0,1 0 0 0 0,0-1-1 0 0,1 1-150 0 0,91 129 494 0 0,-38-19-441 0 0,-22-73-42 0 0,-38-45-37 0 0,41-59 1400 0 0,15-75-830 0 0,-44 93-487 0 0,2 0-6 0 0,-3-1 0 0 0,-1-1 0 0 0,-2 0 0 0 0,-1 0 0 0 0,-3-1 0 0 0,0-34-51 0 0,-5 76-55 0 0,0 1-62 0 0,0 0-65 0 0,0 0-86 0 0,0 0-113 0 0,0 0-145 0 0,0 0-172 0 0,4 8-4338 0 0,-2-5-292 0 0,-2-2-6369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0 0 0,'0'0'958'0'0,"0"0"371"0"0,0 0 394 0 0,0 0 354 0 0,0 0 166 0 0,0 0-81 0 0,0 0-249 0 0,0 0-267 0 0,0 0-231 0 0,0 0-157 0 0,10 8 7507 0 0,-7-5-7960 0 0,22 2 407 0 0,16 0-877 0 0,0-1 1 0 0,0-2-1 0 0,1-2 1 0 0,-1-2-1 0 0,0-2 1 0 0,0-1-1 0 0,19-7-335 0 0,35 1 230 0 0,-35 10-105 0 0,-60 1-138 0 0,0 0 18 0 0,0 0 16 0 0,0 0 3 0 0,0 0-5 0 0,0 0-18 0 0,0 0 10 0 0,0 0-4 0 0,0 0-9 0 0,0 0 13 0 0,0 0 2 0 0,0 0 15 0 0,0 0-2 0 0,0 0-32 0 0,0 0-20 0 0,0 0-4 0 0,-8-8-1359 0 0,-9-8-3764 0 0,13 10 1450 0 0,0 2-3522 0 0,-2 0-4667 0 0</inkml:trace>
  <inkml:trace contextRef="#ctx0" brushRef="#br0" timeOffset="345.191">245 1 4169 0 0,'0'0'2926'0'0,"0"0"-614"0"0,0 0-387 0 0,0 0-120 0 0,0 0-37 0 0,0 0-123 0 0,0 0-238 0 0,0 0-244 0 0,0 0-224 0 0,0 0-87 0 0,0 0-44 0 0,0 0-64 0 0,0 0-51 0 0,-4 16-84 0 0,-11 50-58 0 0,14-59-381 0 0,0 0 0 0 0,0 0 1 0 0,0 0-1 0 0,1-1 0 0 0,0 1 1 0 0,1 0-1 0 0,0 0 0 0 0,0 0 1 0 0,0-1-1 0 0,1 1 0 0 0,-1 0 1 0 0,3 4-171 0 0,6 29 598 0 0,-6-9-278 0 0,-1-4-192 0 0,0-1 0 0 0,-2 1 0 0 0,-1 0-1 0 0,0 0 1 0 0,-3 0 0 0 0,-1 4-128 0 0,0 39-148 0 0,25-55-1881 0 0,-8-14-4923 0 0,-10-1 3498 0 0,3 0-8527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9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0 0 0,'0'0'1118'0'0,"0"0"134"0"0,0 0 96 0 0,0 0 2 0 0,13-3 7004 0 0,-9 3 4375 0 0,-3 1-12687 0 0,1 0 0 0 0,-1 0 0 0 0,1-1 0 0 0,-1 1 0 0 0,1 0 0 0 0,-1 0 0 0 0,1-1 0 0 0,-1 1 0 0 0,1-1 0 0 0,-1 0 0 0 0,1 1 0 0 0,0-1 0 0 0,-1 0 0 0 0,1 0 0 0 0,0 0 0 0 0,-1 0 0 0 0,1 0 0 0 0,0 0 0 0 0,-1-1 0 0 0,1 1 0 0 0,0 0 0 0 0,-1-1 0 0 0,1 1 0 0 0,-1-1 0 0 0,1 0 0 0 0,0 0-42 0 0,0 0 33 0 0,0-1 16 0 0,0 1 1 0 0,0 0-1 0 0,0-1 1 0 0,0 1-1 0 0,0-1 1 0 0,-1 0-1 0 0,1 1 1 0 0,-1-1 0 0 0,1 0-1 0 0,-1 0 1 0 0,0 0-1 0 0,1 0 1 0 0,-1 0-1 0 0,0 0 1 0 0,0-1-1 0 0,-1 1 1 0 0,1 0 0 0 0,0 0-1 0 0,-1-1 1 0 0,1 1-1 0 0,-1 0 1 0 0,0-1-1 0 0,0-1-49 0 0,-14 8-29 0 0,-1 3-66 0 0,12-7 86 0 0,0 1-1 0 0,0 0 0 0 0,1 0 0 0 0,-1 0 0 0 0,1 0 0 0 0,-1 0 0 0 0,1 1 0 0 0,-1-1 0 0 0,1 1 0 0 0,0-1 0 0 0,-1 1 0 0 0,1 0 0 0 0,0 0 1 0 0,0 0-1 0 0,1 0 0 0 0,-1 0 0 0 0,0 1 0 0 0,1-1 0 0 0,-1 1 0 0 0,1-1 0 0 0,0 1 0 0 0,0-1 0 0 0,0 1 0 0 0,0 0 0 0 0,-1 2 10 0 0,2-5-25 0 0,23 8 94 0 0,-18-9-46 0 0,0-1 0 0 0,0 1 0 0 0,0-1 0 0 0,0 0 0 0 0,-1-1 0 0 0,1 1 0 0 0,-1-1 0 0 0,0 0 0 0 0,0 0 0 0 0,0 0 0 0 0,0 0 0 0 0,0-1-1 0 0,-1 0 1 0 0,1 0 0 0 0,-1 0 0 0 0,0 0 0 0 0,-1 0 0 0 0,1 0 0 0 0,2-6-23 0 0,-3 7 10 0 0,-2 3-5 0 0,0-1 1 0 0,0 1-1 0 0,0-1 1 0 0,1 0-1 0 0,-1 1 1 0 0,0-1-1 0 0,0 0 1 0 0,0 1-1 0 0,0-1 1 0 0,0 0-1 0 0,-1 1 1 0 0,1-1-1 0 0,0 0 1 0 0,0 1-1 0 0,0-1 1 0 0,0 0-1 0 0,-1 1 1 0 0,1-1-1 0 0,0 1 0 0 0,-1-1 1 0 0,1 0-1 0 0,0 1 1 0 0,-1-1-1 0 0,1 1 1 0 0,-1-1-1 0 0,1 1 1 0 0,-1-1-1 0 0,1 1 1 0 0,-1 0-1 0 0,1-1 1 0 0,-1 1-1 0 0,0 0 1 0 0,1-1-1 0 0,-1 1 1 0 0,1 0-1 0 0,-1-1 1 0 0,0 1-1 0 0,1 0 1 0 0,-1 0-1 0 0,0 0 1 0 0,1 0-1 0 0,-1 0 1 0 0,0 0-1 0 0,1 0 1 0 0,-1 0-1 0 0,0 0 1 0 0,1 0-1 0 0,-1 0 1 0 0,0 0-1 0 0,1 0 1 0 0,-1 1-1 0 0,0-1 1 0 0,1 0-1 0 0,-1 0 1 0 0,1 1-1 0 0,-1-1 0 0 0,1 0 1 0 0,-1 1-6 0 0,-47 9-132 0 0,53-7-100 0 0,-4-4-394 0 0,-1-2-4689 0 0,1 0-2058 0 0,1 2-4823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01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332 675 2545 0 0,'0'0'2027'0'0,"0"0"22"0"0,0 0-81 0 0,0 0-84 0 0,0 0-89 0 0,0 0-188 0 0,0 0-175 0 0,0 0-230 0 0,0 0-255 0 0,0 0-186 0 0,0 0-151 0 0,0 0-114 0 0,0 0-96 0 0,-15-9-63 0 0,-46-27-49 0 0,59 34-255 0 0,-1 1 1 0 0,1 0-1 0 0,-1 0 0 0 0,1 0 0 0 0,0 0 0 0 0,-1 0 0 0 0,0 1 0 0 0,1-1 1 0 0,-1 1-1 0 0,1-1 0 0 0,-1 1 0 0 0,0 0 0 0 0,1 0 0 0 0,-1 0 0 0 0,0 0 1 0 0,1 1-1 0 0,-1-1 0 0 0,0 1 0 0 0,1 0 0 0 0,-1-1 0 0 0,1 1 0 0 0,-1 0 1 0 0,1 1-1 0 0,0-1 0 0 0,-1 0 0 0 0,1 1 0 0 0,-1 0-33 0 0,-10 5 116 0 0,2-2-90 0 0,1-1 0 0 0,0 2 0 0 0,-1 0 0 0 0,2 0-1 0 0,-1 1 1 0 0,1 0 0 0 0,0 0 0 0 0,1 1 0 0 0,-1 0 0 0 0,1 1 0 0 0,1 0-1 0 0,0 0 1 0 0,0 0 0 0 0,1 1 0 0 0,0 0 0 0 0,1 0 0 0 0,0 1 0 0 0,1 0-1 0 0,0 0 1 0 0,0 0 0 0 0,1 0 0 0 0,1 0 0 0 0,0 1 0 0 0,0-1 0 0 0,1 1-1 0 0,1 4-25 0 0,-1-13 13 0 0,0 1 1 0 0,1 0-1 0 0,-1-1 0 0 0,1 1 0 0 0,0 0 0 0 0,1-1 0 0 0,-1 1 0 0 0,0 0 0 0 0,1-1 0 0 0,0 1 0 0 0,0 0 1 0 0,0-1-1 0 0,0 1 0 0 0,1-1 0 0 0,-1 0 0 0 0,1 1 0 0 0,0-1 0 0 0,0 0 0 0 0,0 0 0 0 0,0 0 0 0 0,1 0 1 0 0,-1-1-1 0 0,1 1 0 0 0,0-1 0 0 0,0 1 0 0 0,0-1 0 0 0,0 0 0 0 0,0 0 0 0 0,0 0 0 0 0,0-1 0 0 0,1 1 0 0 0,-1-1 1 0 0,1 1-1 0 0,-1-1 0 0 0,1 0 0 0 0,-1-1 0 0 0,1 1 0 0 0,0-1 0 0 0,3 1-13 0 0,92-17 1142 0 0,-67-1-943 0 0,0-2 0 0 0,-2 0 0 0 0,0-3 0 0 0,-1 0 0 0 0,-1-2 0 0 0,-1 0 0 0 0,-1-2 0 0 0,-2-1 0 0 0,0-1 0 0 0,-2-2 0 0 0,-1 0 0 0 0,-2 0 0 0 0,-1-2 0 0 0,9-22-199 0 0,-19 35 24 0 0,-2 0 1 0 0,0-1-1 0 0,-1 1 1 0 0,-1-1-1 0 0,-1 0 1 0 0,0 0-1 0 0,-2 0 1 0 0,0-1-1 0 0,-1 1 1 0 0,-1 0-1 0 0,-4-18-24 0 0,4 30-14 0 0,-1 0 0 0 0,0 0 0 0 0,0 0 0 0 0,-1 0-1 0 0,0 1 1 0 0,-1-1 0 0 0,1 1 0 0 0,-1 0 0 0 0,-1 0 0 0 0,1 0 0 0 0,-1 1 0 0 0,0 0-1 0 0,-1 0 1 0 0,1 0 0 0 0,-1 0 0 0 0,-1 1 0 0 0,1 0 0 0 0,-1 0 0 0 0,1 1 0 0 0,-1 0 0 0 0,-1 0-1 0 0,1 0 1 0 0,0 1 0 0 0,-1 0 0 0 0,0 1 0 0 0,1 0 0 0 0,-1 0 0 0 0,0 0 0 0 0,0 1-1 0 0,-1 1 1 0 0,1-1 0 0 0,0 1 0 0 0,0 0 0 0 0,0 1 14 0 0,0 2-12 0 0,1 0 1 0 0,0 0-1 0 0,0 1 1 0 0,0 0-1 0 0,1 0 1 0 0,-1 1-1 0 0,1 0 1 0 0,0 0-1 0 0,0 0 1 0 0,1 1-1 0 0,0 0 1 0 0,0 0-1 0 0,0 0 1 0 0,0 1 0 0 0,1-1-1 0 0,0 1 1 0 0,1 0-1 0 0,0 1 1 0 0,0-1-1 0 0,0 0 1 0 0,1 1-1 0 0,0 0 1 0 0,0-1-1 0 0,1 1 1 0 0,0 0-1 0 0,0 0 1 0 0,1 0-1 0 0,0-1 1 0 0,1 5 11 0 0,1 10 34 0 0,1-1 1 0 0,1 1-1 0 0,2-1 0 0 0,0 0 1 0 0,0-1-1 0 0,2 1 1 0 0,1-1-1 0 0,0-1 1 0 0,2 0-1 0 0,0 0 1 0 0,1-1-1 0 0,4 4-34 0 0,-4-2 12 0 0,95 184 327 0 0,-55-135-267 0 0,-51-70-350 0 0,1 1 1 0 0,0-1-1 0 0,-1 1 1 0 0,1-1-1 0 0,0 0 1 0 0,-1 1-1 0 0,1-1 1 0 0,-1 0-1 0 0,0 0 1 0 0,1 0-1 0 0,-1 0 1 0 0,0 0-1 0 0,1 0 1 0 0,-1-1-1 0 0,0 1 1 0 0,0 0-1 0 0,0 0 1 0 0,0-1-1 0 0,0 1 1 0 0,0-1-1 0 0,-1 1 1 0 0,1-1-1 0 0,0 0 1 0 0,-1 1-1 0 0,1-1 1 0 0,-1-1 277 0 0,1 2-1155 0 0,3-4-5420 0 0,2 1-4898 0 0</inkml:trace>
  <inkml:trace contextRef="#ctx0" brushRef="#br0" timeOffset="609.496">910 571 8138 0 0,'0'0'2520'0'0,"0"0"-785"0"0,0 0-374 0 0,0 0-10 0 0,0 0 49 0 0,0 0-68 0 0,0 0-220 0 0,0 0-298 0 0,0 0-242 0 0,0 0-136 0 0,0 0-65 0 0,0 0-40 0 0,0 0-25 0 0,-1 16-7 0 0,-2 114 635 0 0,7 98-242 0 0,3-221 503 0 0,-4-36 653 0 0,-5-22-1715 0 0,3 1 0 0 0,2-1 0 0 0,2 1 0 0 0,2 0 0 0 0,3 0 0 0 0,6-15-133 0 0,-15 58 1 0 0,2 0 0 0 0,-1 0 1 0 0,1 0-1 0 0,0 1 0 0 0,0-1 1 0 0,0 1-1 0 0,1-1 0 0 0,0 1 1 0 0,1 0-1 0 0,-1 1 0 0 0,1-1 1 0 0,0 1-1 0 0,1 0 0 0 0,-1 0 1 0 0,1 1-1 0 0,0-1 0 0 0,0 1 1 0 0,6-3-2 0 0,-10 7-1 0 0,0 0-1 0 0,-1-1 1 0 0,1 1 0 0 0,0 0 0 0 0,0 0 0 0 0,-1 0 0 0 0,1 0 0 0 0,0 0 0 0 0,0 0 0 0 0,-1 1 0 0 0,1-1 0 0 0,0 1 0 0 0,-1-1 0 0 0,1 1 0 0 0,0 0 0 0 0,-1-1 0 0 0,1 1 0 0 0,-1 0 0 0 0,1 0 0 0 0,-1 0-1 0 0,0 0 1 0 0,1 0 0 0 0,-1 1 0 0 0,0-1 0 0 0,0 0 0 0 0,0 0 0 0 0,0 1 0 0 0,0-1 0 0 0,0 1 0 0 0,0-1 0 0 0,0 1 0 0 0,0-1 0 0 0,-1 1 0 0 0,1 0 0 0 0,-1-1 0 0 0,1 2 1 0 0,17 63 71 0 0,-1 52 120 0 0,-12-113-1882 0 0,-1-19-4129 0 0,-1 5-312 0 0,-1 8-5129 0 0</inkml:trace>
  <inkml:trace contextRef="#ctx0" brushRef="#br0" timeOffset="1111.535">789 247 9554 0 0,'0'0'2787'0'0,"0"0"-496"0"0,0 0-359 0 0,0 0-163 0 0,0 0-212 0 0,0 0-266 0 0,0 0-307 0 0,0 0-267 0 0,0 0-262 0 0,0 0-134 0 0,0 0-42 0 0,0 0-47 0 0,0 0 30 0 0,2-1 120 0 0,170-5 2484 0 0,27 2-2178 0 0,-205-4 1149 0 0,-100-104-1521 0 0,49 12-616 0 0,63 87-4016 0 0,4 11-3476 0 0,-5 2-4767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7:5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1126 783 0 0 0,'0'0'355'0'0,"0"0"650"0"0,0 0 302 0 0,0 0 108 0 0,0 0 7 0 0,0 0-81 0 0,0 0-80 0 0,-1-3-88 0 0,0-10-51 0 0,1 10 7 0 0,0 3-31 0 0,0 0-40 0 0,0 0-48 0 0,0 0-95 0 0,0 0-96 0 0,0 0-85 0 0,0 0-92 0 0,-8 20 1991 0 0,-5 91-1259 0 0,13 205 401 0 0,29-108-1306 0 0,-8-49 134 0 0,-4 90 90 0 0,16 25-379 0 0,-16-131-86 0 0,35 215 267 0 0,-40-235-135 0 0,-5 0 0 0 0,-10 112-360 0 0,1-61 102 0 0,10-52 50 0 0,-4-92-64 0 0,-2 1 0 0 0,0 0 0 0 0,-2 0 0 0 0,-2 0 1 0 0,-1-1-1 0 0,-1 2-88 0 0,0-13 25 0 0,1 0 1 0 0,1 1-1 0 0,1-1 1 0 0,0 0-1 0 0,2 1 1 0 0,0-1-1 0 0,1 1 1 0 0,2 3-26 0 0,6 23 159 0 0,-2 1 0 0 0,-2 0 0 0 0,-2 0 0 0 0,-2 36-159 0 0,-4-45 649 0 0,-3 81-471 0 0,5-118-188 0 0,3-2 238 0 0,40-10-205 0 0,98-15 137 0 0,71 16-47 0 0,-137 11-89 0 0,19 7-4 0 0,121-4 4 0 0,76-30 22 0 0,-78 14 59 0 0,-3 4-97 0 0,46 4-13 0 0,-44-22 35 0 0,144 17 44 0 0,-73-18-72 0 0,-110 20 55 0 0,638 10 171 0 0,-432-6-115 0 0,-239-5-105 0 0,41 0 33 0 0,10-3 62 0 0,-184 7-83 0 0,-7 4-25 0 0,0 0 2 0 0,0 0 16 0 0,0 0-11 0 0,0 0 11 0 0,0 0 7 0 0,0 0-7 0 0,0 0 3 0 0,0 0-13 0 0,0 0 16 0 0,0 0-2 0 0,0 0-20 0 0,0 0 14 0 0,0 0-19 0 0,-23-3-896 0 0,15-1 426 0 0,0 0-1954 0 0,4 3-6523 0 0,3 1-3483 0 0</inkml:trace>
  <inkml:trace contextRef="#ctx0" brushRef="#br0" timeOffset="465.87">6655 3708 6841 0 0,'0'0'2725'0'0,"0"0"-1207"0"0,0 0-306 0 0,0 0 114 0 0,0 0 174 0 0,0 0 79 0 0,0 0-59 0 0,0 0-93 0 0,0 0-129 0 0,0 0-178 0 0,0 0-137 0 0,0 0-151 0 0,0 0-114 0 0,5 1-56 0 0,14 4-40 0 0,-19-4-546 0 0,1 0 0 0 0,-1-1 1 0 0,0 1-1 0 0,1 0 0 0 0,-1 0 0 0 0,0 0 1 0 0,0 0-1 0 0,0 0 0 0 0,0 0 0 0 0,0 0 1 0 0,0 0-1 0 0,0 0 0 0 0,0-1 0 0 0,0 1 1 0 0,0 0-1 0 0,0 0 0 0 0,0 0 0 0 0,-1 0 1 0 0,1 0-1 0 0,0 0 0 0 0,-1-1 0 0 0,1 1 1 0 0,-1 0-1 0 0,1 0 0 0 0,-1 0 0 0 0,1-1 0 0 0,-1 1 1 0 0,0 0-1 0 0,1-1 0 0 0,-1 1 0 0 0,0-1 1 0 0,1 1-1 0 0,-1 0 0 0 0,0-1 0 0 0,0 1-76 0 0,-395 433 1369 0 0,284-310-1419 0 0,104-178-6124 0 0,16-3-909 0 0,-3 30-855 0 0,-3 11-737 0 0</inkml:trace>
  <inkml:trace contextRef="#ctx0" brushRef="#br0" timeOffset="748.72">6189 3634 10266 0 0,'0'0'2765'0'0,"0"0"-415"0"0,0 0-558 0 0,0 0-262 0 0,0 0-27 0 0,0 0-11 0 0,0 0-114 0 0,0 0-229 0 0,0 0-263 0 0,0 0-261 0 0,0 0-167 0 0,0 0-52 0 0,-1 3-26 0 0,2 6-228 0 0,1 1 0 0 0,0-1 0 0 0,0 0 0 0 0,1 1 0 0 0,0-1 0 0 0,0 0-1 0 0,1-1 1 0 0,0 1 0 0 0,1-1 0 0 0,0 0 0 0 0,2 2-152 0 0,4 10 253 0 0,155 208 1303 0 0,-146-200-1422 0 0,-6-6-95 0 0,1-1 0 0 0,1-1 0 0 0,1-1 0 0 0,0 0 0 0 0,2-1 0 0 0,0 0-39 0 0,-1-7-232 0 0,-11-29-7979 0 0,-7 10 968 0 0,0 0-5202 0 0</inkml:trace>
  <inkml:trace contextRef="#ctx0" brushRef="#br0" timeOffset="1965.767">47 1 11098 0 0,'0'0'1635'0'0,"0"0"-316"0"0,0 0-201 0 0,0 0 67 0 0,0 0 90 0 0,0 0-5 0 0,0 0-167 0 0,0 0-232 0 0,0 0-208 0 0,0 0-171 0 0,0 0-138 0 0,-6 5-84 0 0,-16 17-47 0 0,9 43 711 0 0,8 181 217 0 0,4-241-1144 0 0,1-1-1 0 0,0 1 1 0 0,0-1 0 0 0,1 0-1 0 0,0 1 1 0 0,-1-1-1 0 0,1 0 1 0 0,1 1-1 0 0,-1-1 1 0 0,0 0-1 0 0,1 0 1 0 0,0 0 0 0 0,0 0-1 0 0,0 0 1 0 0,1-1-1 0 0,-1 1 1 0 0,1-1-1 0 0,0 1 1 0 0,0-1-1 0 0,0 0 1 0 0,0 0-1 0 0,1 0 1 0 0,0 0-7 0 0,-1-3 39 0 0,-1-1-1 0 0,1 1 1 0 0,0-1-1 0 0,0 1 1 0 0,0-1 0 0 0,-1 0-1 0 0,1 0 1 0 0,0 0 0 0 0,-1-1-1 0 0,1 1 1 0 0,-1-1-1 0 0,0 1 1 0 0,1-1 0 0 0,-1 0-1 0 0,0 0 1 0 0,0 0-1 0 0,0 0 1 0 0,0 0 0 0 0,0 0-1 0 0,-1 0 1 0 0,1-1-1 0 0,-1 1 1 0 0,1-1 0 0 0,-1 1-1 0 0,0-1 1 0 0,0 0 0 0 0,0 1-1 0 0,0-1 1 0 0,0-1-39 0 0,8-13 98 0 0,13-19-17 0 0,-1-2 0 0 0,-2 0 1 0 0,-2-2-1 0 0,-2 0 0 0 0,5-21-81 0 0,6-23 47 0 0,-20 156 209 0 0,-2-6-215 0 0,3-1 1 0 0,3 0-1 0 0,3-1 0 0 0,9 23-41 0 0,-2-7-16 0 0,-4 1 0 0 0,-3 1 0 0 0,-4 0 0 0 0,-4 0 0 0 0,-3 20 16 0 0,-1-75 6 0 0,-2 1-1 0 0,0 0 1 0 0,-2 0-1 0 0,-1-1 1 0 0,-2 0-1 0 0,0 0 1 0 0,-2 0-1 0 0,-1-1 0 0 0,-1 0 1 0 0,-1 0-1 0 0,-1-1 1 0 0,-1-1-1 0 0,-6 7-5 0 0,16-26 4 0 0,0 0 0 0 0,-1 0 0 0 0,1 0 0 0 0,-1 0 0 0 0,0-1 0 0 0,0 1 0 0 0,-1-1 0 0 0,1 0 0 0 0,-1 0 0 0 0,0-1 0 0 0,0 1 0 0 0,-1-1 0 0 0,1 0 0 0 0,0-1 0 0 0,-1 1 0 0 0,0-1 0 0 0,0 0 0 0 0,1 0 0 0 0,-1-1 0 0 0,0 0 0 0 0,0 0 0 0 0,-1 0 0 0 0,1-1 0 0 0,0 0 0 0 0,0 0 0 0 0,0 0 0 0 0,-5-2-4 0 0,6-3 4 0 0,0-1 1 0 0,0 0-1 0 0,1 0 0 0 0,0-1 0 0 0,0 1 0 0 0,0-1 0 0 0,1 0 1 0 0,0 0-1 0 0,0 0 0 0 0,1 0 0 0 0,0-1 0 0 0,0 1 0 0 0,1-1 1 0 0,0 1-1 0 0,0-1 0 0 0,1-6-4 0 0,-3-36-51 0 0,3 0-1 0 0,2 0 1 0 0,3 0-1 0 0,1 0 1 0 0,3 1 0 0 0,2 0-1 0 0,1 1 1 0 0,3 0 0 0 0,2 1-1 0 0,23-44 52 0 0,5 16-2150 0 0,-27 48-3764 0 0,-11 15-6061 0 0</inkml:trace>
  <inkml:trace contextRef="#ctx0" brushRef="#br0" timeOffset="8773.384">2131 2744 2008 0 0,'0'0'2016'0'0,"0"0"-89"0"0,0 0-102 0 0,0 0-59 0 0,0 0-35 0 0,0 0-71 0 0,0 0-169 0 0,0 0-252 0 0,0 0-298 0 0,0 0-280 0 0,0 0-209 0 0,-1-2-140 0 0,1 1-275 0 0,-1 1 1 0 0,1-1-1 0 0,0 1 0 0 0,0-1 0 0 0,0 1 0 0 0,0-1 1 0 0,0 1-1 0 0,0-1 0 0 0,-1 0 0 0 0,1 1 0 0 0,0-1 0 0 0,1 1 1 0 0,-1-1-1 0 0,0 1 0 0 0,0-1 0 0 0,0 1 0 0 0,0-1 1 0 0,0 1-1 0 0,0-1 0 0 0,1 1 0 0 0,-1-1 0 0 0,0 1 1 0 0,1-1-1 0 0,-1 1 0 0 0,0-1 0 0 0,1 1 0 0 0,-1-1 0 0 0,0 1 1 0 0,1 0-1 0 0,-1-1 0 0 0,1 1 0 0 0,-1 0 0 0 0,0-1 1 0 0,1 1-1 0 0,-1 0 0 0 0,1 0 0 0 0,-1-1 0 0 0,1 1 1 0 0,-1 0-1 0 0,1 0 0 0 0,-1 0 0 0 0,1 0 0 0 0,0 0 0 0 0,-1 0 1 0 0,1 0-1 0 0,-1 0 0 0 0,1 0 0 0 0,-1 0 0 0 0,1 0 1 0 0,-1 0-1 0 0,1 0 0 0 0,-1 0 0 0 0,1 0 0 0 0,-1 0 1 0 0,1 1-1 0 0,-1-1 0 0 0,1 0 0 0 0,-1 0 0 0 0,1 1 0 0 0,-1-1 1 0 0,1 0-1 0 0,-1 1 0 0 0,1-1 0 0 0,-1 0 0 0 0,0 1 1 0 0,1-1-38 0 0,12 1 308 0 0,172-12 3020 0 0,125 6-2173 0 0,-159 2-314 0 0,-48-9-265 0 0,-20 4-374 0 0,39-14 56 0 0,-14 3-128 0 0,-26-1-23 0 0,-23-7 33 0 0,31-20 153 0 0,-18-3-94 0 0,1 0-49 0 0,1-8 4 0 0,2-26 216 0 0,13 11-287 0 0,-20 11 96 0 0,16-39 414 0 0,13-21-522 0 0,-16 30 26 0 0,-23 29-31 0 0,-31 30-45 0 0,32-22 38 0 0,26-37 30 0 0,-32 18 4 0 0,29-53 39 0 0,-33 55-93 0 0,95-61-18 0 0,10 34-10 0 0,-58 52 76 0 0,25 6-143 0 0,-63 29 85 0 0,81-20-10 0 0,1 2-13 0 0,37 22 1 0 0,-135 8-8 0 0,65-8 25 0 0,-17-3 12 0 0,94 7 68 0 0,-184 4-103 0 0,-1 0-11 0 0,1 0 23 0 0,0 0-5 0 0,-1 0-11 0 0,0 0 11 0 0,0 0 14 0 0,0 0 2 0 0,0 0-3 0 0,0 0-6 0 0,0 0 10 0 0,0 0-8 0 0,0 0-6 0 0,0 0 4 0 0,0 0 1 0 0,0 0 2 0 0,0 0 9 0 0,0 0-6 0 0,0 0 6 0 0,0 0-10 0 0,0 0-3 0 0,0 0 11 0 0,-13 11-2624 0 0,-5 18-1791 0 0,3-13-5489 0 0,8-11-2401 0 0</inkml:trace>
  <inkml:trace contextRef="#ctx0" brushRef="#br0" timeOffset="11203.91">3434 1504 0 0 0,'0'0'649'0'0,"0"0"542"0"0,0 0 390 0 0,0 0 248 0 0,0 0 91 0 0,0 0-100 0 0,0 0-138 0 0,0 0-194 0 0,0 0-200 0 0,-4-6-164 0 0,-10-14-126 0 0,11 15-70 0 0,3 5-61 0 0,0 0-89 0 0,0 0-120 0 0,0 0-114 0 0,0 0-110 0 0,0 0-95 0 0,0 0-50 0 0,0 0-33 0 0,0 0-28 0 0,0 0-13 0 0,0 0-11 0 0,0 0 1 0 0,0 0-5 0 0,0 0-9 0 0,0 0-12 0 0,30 27 1552 0 0,51 39-508 0 0,10 26-404 0 0,-39-31-494 0 0,44 63 126 0 0,-21-16-141 0 0,-40-81-232 0 0,-2 8-20 0 0,-2 10 125 0 0,-31-45-213 0 0,0 0 0 0 0,0-1 0 0 0,0 1 0 0 0,0 0-1 0 0,0 0 1 0 0,1 0 0 0 0,-1 0 0 0 0,0 0 0 0 0,0 0 0 0 0,0 0-1 0 0,0 0 1 0 0,0 0 0 0 0,1 0 0 0 0,-1 0 0 0 0,0 0 0 0 0,0 0 0 0 0,0 0-1 0 0,0 0 1 0 0,1 0 30 0 0,-7-22-1299 0 0,-7 1-488 0 0,1 1-1744 0 0,5 8-2615 0 0,3 4-5396 0 0</inkml:trace>
  <inkml:trace contextRef="#ctx0" brushRef="#br0" timeOffset="13069.136">3430 1388 0 0 0,'0'0'220'0'0,"0"0"351"0"0,0 0 162 0 0,0 0 98 0 0,0 0 25 0 0,0 0-26 0 0,0 0-35 0 0,0 0 9 0 0,0 0 24 0 0,-2 1-20 0 0,-10 6 690 0 0,12-7-827 0 0,0 0-5 0 0,0 0-8 0 0,0 0-9 0 0,0 0 5 0 0,0 0 19 0 0,0 0-7 0 0,0 0-39 0 0,0 0-43 0 0,0 0-67 0 0,0 0-49 0 0,0 0-32 0 0,0 0-41 0 0,0 0-31 0 0,0 0-16 0 0,0 0-25 0 0,0 0-19 0 0,0 0-10 0 0,14-8 1865 0 0,36-34-523 0 0,83-59-168 0 0,-19 25-833 0 0,-68 48-335 0 0,2-11 266 0 0,-23 16-220 0 0,-4-3-231 0 0,35-40 178 0 0,-41 36-151 0 0,-15 29-133 0 0,18-79 594 0 0,-18 80-599 0 0,0 0-7 0 0,0 0 18 0 0,0 0 30 0 0,0 0-30 0 0,0 0-16 0 0,0 0 1 0 0,0 0-34 0 0,0 0 29 0 0,0 0-3 0 0,51 46 835 0 0,85 120 210 0 0,38-5-469 0 0,-96-79-362 0 0,-50-29-55 0 0,2-11-105 0 0,-13-22-2125 0 0,-24-20-10141 0 0,5 0 42 0 0</inkml:trace>
  <inkml:trace contextRef="#ctx0" brushRef="#br0" timeOffset="14315.775">3931 1773 1920 0 0,'0'0'1113'0'0,"0"0"-92"0"0,0 0 171 0 0,0 0 293 0 0,0 0 219 0 0,0 0 19 0 0,0 0-134 0 0,0 0-164 0 0,0 0-209 0 0,0 0-178 0 0,0 0-119 0 0,0 0-99 0 0,0 0-36 0 0,4 2 31 0 0,13 3 9 0 0,-13-4-8 0 0,-4-1-46 0 0,0 0-75 0 0,0 0-57 0 0,0 0-51 0 0,0 0-40 0 0,0 0-27 0 0,0 0-24 0 0,0 0-21 0 0,0 0-11 0 0,0 0-12 0 0,0 0-24 0 0,0 0-21 0 0,-11-15 563 0 0,-1 2-885 0 0,1-1 0 0 0,0-1 0 0 0,1 0 1 0 0,1 0-1 0 0,1-1 0 0 0,0 0 0 0 0,1-1 1 0 0,1 1-1 0 0,0-1 0 0 0,1-1 0 0 0,1 1 1 0 0,1-1-1 0 0,0 1 0 0 0,1-7-85 0 0,-5-14 51 0 0,-1-76-16 0 0,8 113-43 0 0,12 5-248 0 0,79 66 325 0 0,4 29-62 0 0,-95-99-2 0 0,0 0-1 0 0,0-1 1 0 0,0 1 0 0 0,0 0 0 0 0,0 0 0 0 0,0-1 0 0 0,0 1 0 0 0,0 0 0 0 0,0 0 0 0 0,0-1 0 0 0,0 1 0 0 0,1 0 0 0 0,-1 0 0 0 0,0-1 0 0 0,0 1 0 0 0,0 0 0 0 0,0 0 0 0 0,0 0 0 0 0,1-1 0 0 0,-1 1 0 0 0,0 0 0 0 0,0 0 0 0 0,0 0 0 0 0,1 0 0 0 0,-1-1 0 0 0,0 1 0 0 0,0 0 0 0 0,1 0 0 0 0,-1 0 0 0 0,0 0 0 0 0,0 0 0 0 0,1 0 0 0 0,-1 0 0 0 0,0 0 0 0 0,0 0 0 0 0,1 0 0 0 0,-1 0 0 0 0,0 0 0 0 0,1 0 0 0 0,-1 0 0 0 0,0 0 0 0 0,0 0 0 0 0,1 0 0 0 0,-1 0 0 0 0,0 0 0 0 0,0 0 0 0 0,1 0-5 0 0,-9-40-16 0 0,5 28 40 0 0,-4-30-22 0 0,1 0-1 0 0,3 0 0 0 0,1 0 1 0 0,3-40-2 0 0,0 79 13 0 0,-1 3-16 0 0,0 1 0 0 0,1-1 0 0 0,0 0 0 0 0,-1 1 0 0 0,1-1 0 0 0,-1 0 0 0 0,1 1 0 0 0,-1-1 0 0 0,1 0 0 0 0,-1 0 0 0 0,1 0 0 0 0,0 0 0 0 0,-1 0 0 0 0,1 0 0 0 0,-1 0 0 0 0,1 0 0 0 0,0 0 0 0 0,-1 0 0 0 0,1 0 0 0 0,-1 0 0 0 0,1 0 0 0 0,0 0-1 0 0,-1 0 1 0 0,1-1 0 0 0,-1 1 0 0 0,1 0 0 0 0,-1 0 0 0 0,1-1 0 0 0,-1 1 0 0 0,1 0 0 0 0,-1-1 0 0 0,1 1 0 0 0,-1-1 0 0 0,1 1 0 0 0,-1-1 0 0 0,0 1 0 0 0,1-1 0 0 0,-1 1 0 0 0,0-1 0 0 0,1 1 0 0 0,-1-1 0 0 0,0 1 0 0 0,0-1 0 0 0,1 1 0 0 0,-1-1 0 0 0,0 1 0 0 0,0-1 0 0 0,0 0 0 0 0,0 1 0 0 0,0-1-1 0 0,0 1 1 0 0,0-1 0 0 0,0 0 0 0 0,0 1 0 0 0,0-1 0 0 0,0 1 0 0 0,0-1 0 0 0,0 0 0 0 0,-1 0 3 0 0,96 128 107 0 0,-17-62-35 0 0,-40-49-23 0 0,-29-5-2995 0 0,-8 1-5632 0 0,-1-8-3399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394 420 1080 0 0,'0'0'1507'0'0,"0"0"-217"0"0,0 0-186 0 0,0 0 4 0 0,0 0 126 0 0,0 0 140 0 0,0 0 60 0 0,0 0-104 0 0,0 0-168 0 0,0 0-165 0 0,0 0-118 0 0,2-5-12 0 0,2-15 0 0 0,9-28 6616 0 0,-13 48-6871 0 0,0 11 2200 0 0,1 46-2558 0 0,4 248 501 0 0,-47-5-493 0 0,36-207-231 0 0,6-93-32 0 0,0 0 2 0 0,0 0-8 0 0,0 0 18 0 0,0 0 4 0 0,0 0-9 0 0,0 0-12 0 0,0 0-14 0 0,0 0-19 0 0,1-16-600 0 0,14-32-1892 0 0,-8 18-3220 0 0,-6 20 246 0 0,0-1-6303 0 0</inkml:trace>
  <inkml:trace contextRef="#ctx0" brushRef="#br0" timeOffset="393.948">1 266 3793 0 0,'0'0'2192'0'0,"0"0"-170"0"0,0 0-82 0 0,0 0 9 0 0,0 0 41 0 0,0 0-91 0 0,0 0-267 0 0,0 0-306 0 0,0 0-313 0 0,0 0-273 0 0,0 0-184 0 0,0 0-142 0 0,0 0-102 0 0,19-4 1295 0 0,213 6 2243 0 0,1 0-3066 0 0,-50 18-644 0 0,-169-16-300 0 0,7 1-1462 0 0,-4-3-4195 0 0,-10-2-983 0 0,-3 0-5128 0 0</inkml:trace>
  <inkml:trace contextRef="#ctx0" brushRef="#br0" timeOffset="1437.245">1107 666 904 0 0,'0'0'1586'0'0,"0"0"174"0"0,0 0 209 0 0,0 0 67 0 0,0 0-55 0 0,0 0-141 0 0,0 0-222 0 0,0 0-263 0 0,0 0-253 0 0,0 0-213 0 0,0 0-157 0 0,0 0-60 0 0,0 0-5 0 0,-4-6 10 0 0,-12-20-1 0 0,14 24-542 0 0,0 0 0 0 0,-1 1 0 0 0,1-1 0 0 0,0 1 0 0 0,-1-1 0 0 0,1 1 0 0 0,-1 0 0 0 0,1 0 0 0 0,-1 0 0 0 0,0 1 0 0 0,1-1 0 0 0,-1 0 0 0 0,0 1 0 0 0,1 0-1 0 0,-1 0 1 0 0,0 0 0 0 0,0 0 0 0 0,1 0 0 0 0,-1 0 0 0 0,0 1 0 0 0,1-1 0 0 0,-4 2-134 0 0,5-2 21 0 0,-10 3 73 0 0,0 1 1 0 0,1 1-1 0 0,-1 0 1 0 0,1 0 0 0 0,0 1-1 0 0,0 0 1 0 0,0 1-1 0 0,1 0 1 0 0,0 1 0 0 0,-4 5-95 0 0,-5 1 67 0 0,9-8-46 0 0,0 0 1 0 0,1 0-1 0 0,0 1 0 0 0,0 0 0 0 0,0 1 0 0 0,1 0 1 0 0,0 0-1 0 0,0 0 0 0 0,1 1 0 0 0,0 0 0 0 0,1 0 1 0 0,0 1-1 0 0,0-1 0 0 0,1 1 0 0 0,0 0 1 0 0,1 0-1 0 0,0 0 0 0 0,0 1 0 0 0,1-1 0 0 0,1 5-21 0 0,2-13 14 0 0,0 1 1 0 0,0-1-1 0 0,0 0 0 0 0,1 1 0 0 0,-1-1 0 0 0,1 0 0 0 0,-1 0 1 0 0,1 0-1 0 0,0 0 0 0 0,0 0 0 0 0,0-1 0 0 0,0 1 0 0 0,0-1 1 0 0,0 1-1 0 0,1-1 0 0 0,-1 0 0 0 0,1 1 0 0 0,-1-1 0 0 0,0-1 0 0 0,1 1 1 0 0,-1 0-1 0 0,1-1 0 0 0,0 1 0 0 0,-1-1 0 0 0,1 1 0 0 0,0-1 1 0 0,-1 0-1 0 0,1 0 0 0 0,-1-1 0 0 0,1 1 0 0 0,0 0 0 0 0,-1-1 1 0 0,1 0-1 0 0,1 0-14 0 0,6 1 85 0 0,8-4 19 0 0,0 0 0 0 0,0-1 0 0 0,-1 0 0 0 0,0-1 0 0 0,0-1-1 0 0,-1-1 1 0 0,0-1 0 0 0,0 0 0 0 0,-1-1 0 0 0,0 0 0 0 0,9-10-104 0 0,-23 20 3 0 0,30-22 42 0 0,104-89 98 0 0,-117 95-114 0 0,-18 15-58 0 0,0 1-5 0 0,0 13-139 0 0,1 128 129 0 0,1-138 46 0 0,1 1 1 0 0,0-1-1 0 0,-1 1 1 0 0,1-1-1 0 0,0 0 1 0 0,0 0-1 0 0,1 0 1 0 0,-1 0-1 0 0,1 0 1 0 0,-1-1-1 0 0,1 0 1 0 0,0 0-1 0 0,0 0 1 0 0,0 0-1 0 0,0 0 1 0 0,0-1-1 0 0,0 0 1 0 0,1 0-1 0 0,-1 0 1 0 0,0 0-1 0 0,1-1 1 0 0,-1 0-1 0 0,1 0 1 0 0,-1 0-1 0 0,0 0 1 0 0,1 0-1 0 0,-1-1 1 0 0,0 0-1 0 0,1 0 0 0 0,-1 0 1 0 0,0-1-1 0 0,0 1 1 0 0,0-1-1 0 0,0 0 1 0 0,0 0-1 0 0,2-2-2 0 0,15-8 30 0 0,-1 0 0 0 0,0-1 0 0 0,-1-1 0 0 0,-1-1 0 0 0,0 0 0 0 0,-1-1 0 0 0,-1-1 0 0 0,0-1 0 0 0,-1 0 0 0 0,-1-1 0 0 0,-1-1 0 0 0,-1 0 0 0 0,0-1 0 0 0,-2 0 0 0 0,0 0 0 0 0,-2-1 0 0 0,3-13-30 0 0,9-17 13 0 0,-3-1 1 0 0,-2-1-1 0 0,-2 0 1 0 0,-3-1-1 0 0,-2-1 1 0 0,-2 1-1 0 0,-3-4-13 0 0,-3 54 19 0 0,1 0-1 0 0,-1 1 1 0 0,0-1-1 0 0,-1 0 0 0 0,1 1 1 0 0,-1-1-1 0 0,0 0 0 0 0,0 1 1 0 0,-1-1-1 0 0,1 1 0 0 0,-1-1 1 0 0,0 1-1 0 0,0 0 0 0 0,0 0 1 0 0,-1 0-1 0 0,1 0 0 0 0,-1 0 1 0 0,0 0-1 0 0,0 1 1 0 0,-1-1-1 0 0,-2-1-18 0 0,3 5 2 0 0,0 1 0 0 0,1 0 0 0 0,-1 0 0 0 0,0 0 0 0 0,1 0 1 0 0,-1 1-1 0 0,1-1 0 0 0,-1 1 0 0 0,1-1 0 0 0,0 1 0 0 0,0 0 0 0 0,-1 0 0 0 0,1 0 0 0 0,1 0 1 0 0,-1 0-1 0 0,0 0 0 0 0,0 1 0 0 0,1-1 0 0 0,-1 1 0 0 0,1-1 0 0 0,0 1 0 0 0,0 0 0 0 0,0-1 1 0 0,0 1-3 0 0,-6 15 11 0 0,2 1 1 0 0,0-1 0 0 0,1 1 0 0 0,1-1 0 0 0,0 1-1 0 0,2 0 1 0 0,0 0 0 0 0,1 0 0 0 0,2 18-12 0 0,-1 12 50 0 0,42 289 418 0 0,-43-299-433 0 0,-1 0 0 0 0,-3 0 0 0 0,0-1 1 0 0,-3 1-1 0 0,-7 22-35 0 0,-10 74-3 0 0,33-170-153 0 0,24-94-4287 0 0,-16 88-1069 0 0,4 4-4928 0 0,-15 24 2545 0 0</inkml:trace>
  <inkml:trace contextRef="#ctx0" brushRef="#br0" timeOffset="2083.954">1976 451 5009 0 0,'0'0'3027'0'0,"0"0"-1070"0"0,0 0-481 0 0,0 0-28 0 0,0 0 77 0 0,0 0-16 0 0,0 0-146 0 0,0 0-197 0 0,0 0-211 0 0,0 0-192 0 0,0 0-137 0 0,0 0-81 0 0,-4 0 2494 0 0,-14 0-2350 0 0,-79 42-16 0 0,87-36-573 0 0,1 0 0 0 0,0 1 0 0 0,0 0 1 0 0,1 0-1 0 0,0 1 0 0 0,0 0 1 0 0,1 1-1 0 0,0 0 0 0 0,0 0 0 0 0,-4 8-100 0 0,1 47 833 0 0,35-47-155 0 0,4-9-77 0 0,-25-8-524 0 0,1 1 0 0 0,-1 0 0 0 0,0 0 0 0 0,0 1 1 0 0,0-1-1 0 0,1 1 0 0 0,-1 0 0 0 0,-1 0 0 0 0,1 0 0 0 0,0 0 1 0 0,0 1-1 0 0,-1-1 0 0 0,0 1 0 0 0,1 0 0 0 0,-1 0 1 0 0,0 1-1 0 0,0 0-77 0 0,23 26 174 0 0,-20-19-129 0 0,0 1-1 0 0,-1 0 0 0 0,-1 0 1 0 0,0 0-1 0 0,-1 0 0 0 0,0 1 0 0 0,-1-1 1 0 0,0 1-1 0 0,-1 0 0 0 0,0 7-44 0 0,7 38 139 0 0,-12-64-2537 0 0,-7 2-3930 0 0,7 3 908 0 0,0-3-7385 0 0</inkml:trace>
  <inkml:trace contextRef="#ctx0" brushRef="#br0" timeOffset="2598.928">2199 697 8874 0 0,'0'0'1279'0'0,"0"0"-503"0"0,0 0-145 0 0,0 0 209 0 0,0 0 250 0 0,0 0 128 0 0,0 0-24 0 0,0 0-111 0 0,0 0-116 0 0,0 0-112 0 0,0 0-90 0 0,0 0-82 0 0,0 0-36 0 0,21 12-7 0 0,66 34-19 0 0,-84-44-529 0 0,1 0 0 0 0,0 0 0 0 0,-1-1 0 0 0,1 1 0 0 0,0-1 0 0 0,0 0 0 0 0,-1 0 0 0 0,1-1 0 0 0,0 1 0 0 0,0-1 0 0 0,0 1 0 0 0,0-1 0 0 0,0-1 0 0 0,0 1 0 0 0,0 0 0 0 0,0-1 0 0 0,0 0 0 0 0,0 0 0 0 0,0 0 0 0 0,-1 0 0 0 0,1-1 0 0 0,0 0 0 0 0,2-1-92 0 0,6-2 292 0 0,-2 1-184 0 0,0 1 1 0 0,0-1-1 0 0,0-1 1 0 0,0 0-1 0 0,-1 0 1 0 0,0-1-1 0 0,0 0 1 0 0,0-1 0 0 0,-1 1-1 0 0,0-2 1 0 0,0 1-1 0 0,-1-1 1 0 0,0 0-1 0 0,0-1 1 0 0,-1 0-1 0 0,0 0 1 0 0,-1 0 0 0 0,0-1-1 0 0,0 1 1 0 0,-1-1-1 0 0,0-1 1 0 0,-1 1-1 0 0,0 0 1 0 0,0-1-1 0 0,-1-4-108 0 0,-2 13-2 0 0,0-1 0 0 0,-1 1-1 0 0,1-1 1 0 0,-1 1-1 0 0,0-1 1 0 0,0 1-1 0 0,0 0 1 0 0,0 0-1 0 0,0-1 1 0 0,0 1-1 0 0,-1 0 1 0 0,1 0-1 0 0,-1 0 1 0 0,1 0-1 0 0,-1 0 1 0 0,0 1-1 0 0,0-1 1 0 0,1 0-1 0 0,-1 1 1 0 0,-1 0-1 0 0,1-1 1 0 0,0 1-1 0 0,0 0 1 0 0,0 0-1 0 0,-1 0 1 0 0,1 0-1 0 0,0 0 1 0 0,-1 1-1 0 0,-1-1 3 0 0,-75-9-197 0 0,62 13 170 0 0,1 0 0 0 0,0 2 0 0 0,1-1 1 0 0,-1 2-1 0 0,1 0 0 0 0,0 1 0 0 0,0 0 0 0 0,1 1 0 0 0,0 1 0 0 0,0 0 0 0 0,1 1 0 0 0,-6 6 27 0 0,7-7 4 0 0,2 0 0 0 0,-1 0 0 0 0,1 1 0 0 0,1 0 0 0 0,0 1 0 0 0,0 0 0 0 0,1 0 0 0 0,0 1 0 0 0,1 0 0 0 0,1 0 0 0 0,0 1 0 0 0,0-1 0 0 0,1 2 0 0 0,1-1 0 0 0,0 0 0 0 0,1 1 0 0 0,0 0 0 0 0,1-1 0 0 0,1 1 0 0 0,0 7-4 0 0,3-13 42 0 0,1 0 0 0 0,0 0 0 0 0,0-1 0 0 0,1 1-1 0 0,0-1 1 0 0,0 0 0 0 0,0 0 0 0 0,1-1 0 0 0,0 1 0 0 0,0-1-1 0 0,1 0 1 0 0,0 0 0 0 0,0-1 0 0 0,0 0 0 0 0,1 0-1 0 0,0 0 1 0 0,0-1 0 0 0,0 0 0 0 0,0 0 0 0 0,1-1 0 0 0,-1 0-1 0 0,1 0 1 0 0,0-1 0 0 0,0 0 0 0 0,0 0 0 0 0,0-1-1 0 0,0 0 1 0 0,0 0 0 0 0,1-1 0 0 0,-1 0 0 0 0,7-1-42 0 0,-7 1 64 0 0,15 1 90 0 0,0-1 1 0 0,0-1-1 0 0,0-1 0 0 0,0-1 1 0 0,-1-1-1 0 0,1-1 0 0 0,-1-1 1 0 0,1-1-155 0 0,38-21-407 0 0,-57 20-1209 0 0,-5 5-8676 0 0,1 3-2584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37 162 14147 0 0,'0'0'1894'0'0,"0"0"-630"0"0,0 0-309 0 0,0 0-31 0 0,0 0-90 0 0,0 0-120 0 0,0 0-148 0 0,0 0-182 0 0,0 0-119 0 0,0 0-63 0 0,0 0-50 0 0,0 0-43 0 0,0 0-21 0 0,-6 22-21 0 0,-18 71-31 0 0,18-24 37 0 0,7-64-12 0 0,1-1 0 0 0,-1 0-1 0 0,1 1 1 0 0,0-1 0 0 0,1 0-1 0 0,-1 0 1 0 0,1-1 0 0 0,-1 1-1 0 0,1 0 1 0 0,0-1 0 0 0,1 0-1 0 0,-1 1 1 0 0,1-1 0 0 0,-1-1 0 0 0,1 1-1 0 0,0 0 1 0 0,0-1 0 0 0,0 0-1 0 0,0 0 1 0 0,0 0 0 0 0,1 0-1 0 0,-1-1 1 0 0,0 0 0 0 0,1 0 0 0 0,-1 0-1 0 0,1 0 1 0 0,0-1 0 0 0,-1 1-1 0 0,1-1 1 0 0,-1-1 0 0 0,1 1-1 0 0,0 0 1 0 0,-1-1 0 0 0,1 0-1 0 0,-1 0 1 0 0,1-1 0 0 0,-1 1 0 0 0,0-1-1 0 0,0 0 1 0 0,1 0 0 0 0,-1 0-1 0 0,0-1 1 0 0,-1 1 0 0 0,1-1-1 0 0,0 0 1 0 0,-1 0 0 0 0,0 0-1 0 0,1-1 1 0 0,1-2-61 0 0,1-4 69 0 0,0 0-1 0 0,-1-1 1 0 0,0 1-1 0 0,-1-1 1 0 0,0-1-1 0 0,0 1 1 0 0,-1 0-1 0 0,-1-1 1 0 0,0 0-1 0 0,0 1 1 0 0,-1-1-1 0 0,-1 0 1 0 0,0 0-1 0 0,-2-8-68 0 0,2 16-108 0 0,-1-1-1 0 0,1 1 1 0 0,-1 0-1 0 0,-1-1 1 0 0,1 1-1 0 0,0 0 1 0 0,-1 0 0 0 0,0 0-1 0 0,0 0 1 0 0,0 0-1 0 0,-1 1 1 0 0,1-1 0 0 0,-1 0-1 0 0,0 1 1 0 0,0 0-1 0 0,0 0 1 0 0,0 0-1 0 0,-1 0 1 0 0,1 0 0 0 0,-1 1-1 0 0,1-1 1 0 0,-1 1-1 0 0,0 0 1 0 0,0 0-1 0 0,0 1 1 0 0,0-1 0 0 0,-1 1-1 0 0,1 0 1 0 0,0 0-1 0 0,-3 0 109 0 0,-11 1-2310 0 0,6 0-2280 0 0,4 0-6223 0 0</inkml:trace>
  <inkml:trace contextRef="#ctx0" brushRef="#br0" timeOffset="486.007">386 320 3849 0 0,'0'0'2394'0'0,"0"0"-635"0"0,0 0 156 0 0,0 0 380 0 0,0 0 103 0 0,0 0-228 0 0,0 0-441 0 0,0 0-450 0 0,0 0-349 0 0,0 0-251 0 0,0 0-89 0 0,0 0-51 0 0,19-12-28 0 0,60-39 6 0 0,-75 49-441 0 0,-1 0 0 0 0,1-1-1 0 0,-1 1 1 0 0,1-1 0 0 0,-1 0-1 0 0,0 0 1 0 0,0 0-1 0 0,0 0 1 0 0,0 0 0 0 0,-1-1-1 0 0,1 1 1 0 0,-1-1 0 0 0,0 0-1 0 0,0 1 1 0 0,0-1 0 0 0,0-3-76 0 0,7-12 247 0 0,36-54 705 0 0,-44 72-956 0 0,-1 1 0 0 0,1 0 0 0 0,0-1 1 0 0,0 1-1 0 0,-1 0 0 0 0,1 0 0 0 0,0 0 0 0 0,-1 0 0 0 0,1 0 0 0 0,0 0 0 0 0,0 0 0 0 0,-1 0 0 0 0,1 0 0 0 0,0 0 1 0 0,-1 0-1 0 0,1 0 0 0 0,0 0 0 0 0,0 0 0 0 0,-1 1 0 0 0,1-1 0 0 0,0 0 0 0 0,-1 1 0 0 0,1-1 0 0 0,-1 0 0 0 0,1 1 1 0 0,0-1-1 0 0,-1 1 0 0 0,1-1 0 0 0,-1 1 0 0 0,1-1 0 0 0,-1 1 0 0 0,1-1 0 0 0,-1 1 0 0 0,1-1 0 0 0,-1 1 0 0 0,0 0 1 0 0,1-1-1 0 0,-1 1 0 0 0,0 0 0 0 0,0-1 0 0 0,0 1 0 0 0,1 0 0 0 0,-1 0 0 0 0,0-1 0 0 0,0 1 0 0 0,0 0 0 0 0,0-1 1 0 0,0 1-1 0 0,0 0 0 0 0,0 0 0 0 0,0 0 4 0 0,2 4 13 0 0,57 95 19 0 0,-52-92 86 0 0,1-1 1 0 0,1 1-1 0 0,0-2 1 0 0,0 1-1 0 0,0-1 1 0 0,1-1 0 0 0,-1 1-1 0 0,1-2 1 0 0,1 1-1 0 0,-1-1 1 0 0,0-1 0 0 0,1 0-1 0 0,0-1 1 0 0,0 0-1 0 0,0 0 1 0 0,0-1-1 0 0,0 0 1 0 0,0-1 0 0 0,0-1-1 0 0,0 0 1 0 0,0 0-1 0 0,0-1 1 0 0,0 0 0 0 0,0-1-1 0 0,7-3-118 0 0,-6 1 100 0 0,0-1 0 0 0,-1 0-1 0 0,0-1 1 0 0,0-1 0 0 0,-1 1-1 0 0,1-2 1 0 0,-2 1 0 0 0,1-1 0 0 0,-1-1-1 0 0,-1 0 1 0 0,1 0 0 0 0,-2-1-1 0 0,0 0 1 0 0,0 0 0 0 0,-1 0-1 0 0,0-1 1 0 0,3-10-100 0 0,-7 18-105 0 0,-1 1 0 0 0,1-1 1 0 0,-1 1-1 0 0,0-1 0 0 0,0 0 0 0 0,0 1 0 0 0,0-1 0 0 0,-1 0 0 0 0,0 0 1 0 0,0 1-1 0 0,0-1 0 0 0,0 0 0 0 0,0 0 0 0 0,-1 0 0 0 0,0 1 0 0 0,1-1 1 0 0,-2 0-1 0 0,1 1 0 0 0,0-1 0 0 0,-1 1 0 0 0,1-1 0 0 0,-1 1 0 0 0,0-1 0 0 0,0 1 1 0 0,0 0-1 0 0,-1 0 0 0 0,1 0 105 0 0,-3-1-838 0 0,-6-5-2804 0 0,4 4-2632 0 0,-3 0-6769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50 606 16900 0 0,'0'0'1368'0'0,"0"0"-548"0"0,0 0-113 0 0,0 0 166 0 0,0 0 101 0 0,0 0-27 0 0,0 0-178 0 0,0 0-254 0 0,0 0-214 0 0,0 0-134 0 0,0 0-65 0 0,0 0-54 0 0,0 0-23 0 0,-7 19-20 0 0,-23 55-54 0 0,23-55-48 0 0,6-13-2200 0 0,-3-5-4455 0 0,3-1-4477 0 0</inkml:trace>
  <inkml:trace contextRef="#ctx0" brushRef="#br0" timeOffset="167.732">25 213 14595 0 0,'0'0'3378'0'0,"0"0"-1515"0"0,0 0-692 0 0,0 0-133 0 0,0 0-21 0 0,0 0-55 0 0,0 0-157 0 0,0 0-195 0 0,0 0-223 0 0,0 0-210 0 0,0 0-165 0 0,0 0-132 0 0,-5-25-95 0 0,-14-71-77 0 0,20 96 272 0 0,-1 0 1 0 0,0 0-1 0 0,0 0 0 0 0,1 0 0 0 0,-1 0 0 0 0,0 0 1 0 0,1 0-1 0 0,-1 0 0 0 0,0 0 0 0 0,1 0 1 0 0,-1 0-1 0 0,0 0 0 0 0,1 0 0 0 0,-1 0 0 0 0,0 0 1 0 0,0 0-1 0 0,1 0 0 0 0,-1 0 0 0 0,0 0 0 0 0,1 0 1 0 0,-1-1-1 0 0,0 1 0 0 0,0 0 0 0 0,1 0 1 0 0,-1 0-1 0 0,0-1 0 0 0,0 1 0 0 0,1 0 0 0 0,-1 0 1 0 0,0 0-1 0 0,0-1 0 0 0,0 1 0 0 0,1 0 1 0 0,-1 0-1 0 0,0-1 0 0 0,0 1 0 0 0,0 0 0 0 0,0-1 1 0 0,0 1-1 0 0,0 0 0 0 0,0 0 0 0 0,0-1 1 0 0,1 1-1 0 0,-1 0 0 0 0,0-1 0 0 0,0 1 0 0 0,0 0 1 0 0,0-1-1 0 0,-1 1 0 0 0,1 0 0 0 0,0-1 0 0 0,0 1 1 0 0,0 0-1 0 0,0 0 0 0 0,0-1 0 0 0,0 1 1 0 0,0 0-1 0 0,0-1 0 0 0,-1 1 0 0 0,1 0 0 0 0,0 0 1 0 0,0-1 19 0 0,20 22-4398 0 0,-17-18-216 0 0,5 2-7183 0 0</inkml:trace>
  <inkml:trace contextRef="#ctx0" brushRef="#br0" timeOffset="613.829">351 1 11218 0 0,'0'0'2286'0'0,"0"0"-565"0"0,0 0-340 0 0,0 0-245 0 0,0 0-281 0 0,0 0-184 0 0,0 0-67 0 0,0 0-16 0 0,0 0 37 0 0,0 0 31 0 0,0 0-32 0 0,0 0-47 0 0,0 0-39 0 0,6 1-36 0 0,22 2-31 0 0,-14 29 1707 0 0,-14-25-1905 0 0,33 170 1291 0 0,-22-130-1458 0 0,-2 0-1 0 0,-1 0 1 0 0,-3 1-1 0 0,-2 5-105 0 0,-17 59 222 0 0,-15-4-134 0 0,26-103-36 0 0,1-5-4157 0 0,0-9 2642 0 0,-1-5-3629 0 0,2 6-2987 0 0,1 3-2434 0 0</inkml:trace>
  <inkml:trace contextRef="#ctx0" brushRef="#br0" timeOffset="866.118">164 375 11682 0 0,'0'0'2276'0'0,"0"0"-663"0"0,0 0-410 0 0,0 0-91 0 0,0 0-34 0 0,0 0-43 0 0,0 0-38 0 0,0 0-54 0 0,0 0-97 0 0,0 0-122 0 0,0 0-133 0 0,0 0-110 0 0,0 0-89 0 0,31 0-53 0 0,100 0-36 0 0,12 8 434 0 0,-52 5-168 0 0,-21-2-3431 0 0,-22-9-8053 0 0,-42-2-149 0 0</inkml:trace>
  <inkml:trace contextRef="#ctx0" brushRef="#br0" timeOffset="1182.389">931 421 8378 0 0,'0'0'2303'0'0,"0"0"-811"0"0,0 0-170 0 0,0 0 222 0 0,0 0 99 0 0,0 0-166 0 0,0 0-308 0 0,0 0-342 0 0,0 0-282 0 0,0 0-159 0 0,0 0-86 0 0,0 0-36 0 0,0 0-53 0 0,1 35-49 0 0,6 107-34 0 0,-4-53 130 0 0,-1-55-728 0 0,-11-34-7799 0 0,9 0 6181 0 0,-3 0-9038 0 0</inkml:trace>
  <inkml:trace contextRef="#ctx0" brushRef="#br0" timeOffset="1419.471">896 109 14363 0 0,'0'0'1808'0'0,"0"0"-727"0"0,0 0-401 0 0,0 0-176 0 0,0 0-152 0 0,0 0-160 0 0,0 0-80 0 0,0 0-120 0 0,0 0-96 0 0,0 0-88 0 0,0 0-160 0 0,0 0-312 0 0,0 0-1513 0 0,-31 65-9481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2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107 212 0 0 0,'0'0'711'0'0,"0"0"864"0"0,0 0 543 0 0,0 0 333 0 0,0 0 16 0 0,0 0-215 0 0,0 0-318 0 0,0 0-385 0 0,0 0-313 0 0,0 0-243 0 0,0 0-210 0 0,-2-4-152 0 0,-3-11-135 0 0,4 11-101 0 0,-6 74 1312 0 0,5 80-476 0 0,5-108-971 0 0,-3 0 1 0 0,-1 0-1 0 0,-2 0 0 0 0,-3 0 0 0 0,0-1 0 0 0,-3 0 1 0 0,-12 36-261 0 0,20-74 89 0 0,0 1 1 0 0,0-1 0 0 0,0 0-1 0 0,-1 0 1 0 0,1 0 0 0 0,-1 0 0 0 0,0 0-1 0 0,1-1 1 0 0,-1 1 0 0 0,-1 0-1 0 0,1-1 1 0 0,0 1 0 0 0,-1-1 0 0 0,1 0-1 0 0,-1 0 1 0 0,1 0 0 0 0,-1 0 0 0 0,-2 1-90 0 0,-2-48 633 0 0,11 11-622 0 0,2-1-1 0 0,1 1 1 0 0,2 0-1 0 0,1 1 1 0 0,1 0-1 0 0,3 1 1 0 0,0 0-1 0 0,2 1 1 0 0,1 0-1 0 0,11-12-10 0 0,-10 9-1 0 0,2 2 0 0 0,1 0-1 0 0,2 1 1 0 0,1 1 0 0 0,1 2-1 0 0,2 0 1 0 0,0 2 0 0 0,2 1-1 0 0,1 1 1 0 0,1 1 0 0 0,1 2-1 0 0,1 1 1 0 0,32-14 1 0 0,-64 34 0 0 0,7-4 2 0 0,1 0 0 0 0,-1 1 0 0 0,1 0 0 0 0,0 0 0 0 0,0 1 0 0 0,0 0 0 0 0,0 1 0 0 0,0 0 0 0 0,0 0 0 0 0,1 1-1 0 0,-1 0 1 0 0,0 1 0 0 0,1 0-2 0 0,-6 3 6 0 0,1-1-1 0 0,-1 1 1 0 0,0 0-1 0 0,0 0 1 0 0,-1 0 0 0 0,1 0-1 0 0,-1 1 1 0 0,0-1-1 0 0,0 1 1 0 0,0 0-1 0 0,-1 0 1 0 0,1 0-1 0 0,-1 0 1 0 0,-1 1-1 0 0,1-1 1 0 0,-1 0-1 0 0,0 1 1 0 0,0-1-1 0 0,0 1 1 0 0,-1 0-1 0 0,0 5-5 0 0,0 2 34 0 0,0 1-1 0 0,0 0 1 0 0,-1-1-1 0 0,-1 1 0 0 0,-1 0 1 0 0,0-1-1 0 0,0 0 1 0 0,-2 0-1 0 0,1 0 1 0 0,-2 0-1 0 0,1-1 0 0 0,-2 0 1 0 0,0 0-1 0 0,0 0 1 0 0,-1-1-1 0 0,0 0 0 0 0,-1-1 1 0 0,-1 0-1 0 0,-6 6-33 0 0,2-4-9 0 0,0-2-1 0 0,0 0 0 0 0,-1-1 1 0 0,0 0-1 0 0,-1-1 1 0 0,0-1-1 0 0,0 0 1 0 0,-1-1-1 0 0,1-1 0 0 0,-1-1 1 0 0,0 0-1 0 0,-1-1 1 0 0,1-1-1 0 0,0-1 1 0 0,-1 0-1 0 0,1-1 1 0 0,-11-2 9 0 0,25 2-84 0 0,0 0 1 0 0,0 1-1 0 0,0-2 1 0 0,0 1-1 0 0,0 0 1 0 0,0-1 0 0 0,0 1-1 0 0,1-1 1 0 0,-1 0-1 0 0,0 0 1 0 0,0 0-1 0 0,1 0 1 0 0,-1-1 0 0 0,0 1-1 0 0,1-1 1 0 0,-1 1-1 0 0,1-1 1 0 0,0 0 0 0 0,0 0-1 0 0,0 0 1 0 0,0 0-1 0 0,0 0 1 0 0,0-1-1 0 0,0 1 1 0 0,1-1 0 0 0,-1 1-1 0 0,1-1 1 0 0,-1 1-1 0 0,1-1 1 0 0,0 0 0 0 0,0 0-1 0 0,1 0 1 0 0,-1 1-1 0 0,0-1 1 0 0,1 0-1 0 0,0 0 1 0 0,0 0 0 0 0,0 0-1 0 0,0 0 1 0 0,0 0-1 0 0,0 0 1 0 0,1 0-1 0 0,-1 0 1 0 0,1 1 0 0 0,0-1-1 0 0,0 0 1 0 0,0 0-1 0 0,0 1 1 0 0,1-1 83 0 0,25-31-3190 0 0,-7 15-3195 0 0,-10 10-4756 0 0</inkml:trace>
  <inkml:trace contextRef="#ctx0" brushRef="#br0" timeOffset="365.394">1112 66 8506 0 0,'0'0'2935'0'0,"0"0"-942"0"0,0 0-508 0 0,0 0-74 0 0,0 0-93 0 0,0 0-161 0 0,0 0-182 0 0,0 0-183 0 0,0 0-139 0 0,0 0-92 0 0,0 0-97 0 0,0 0-74 0 0,0 0-77 0 0,-30 34-68 0 0,-93 106-42 0 0,84-74 68 0 0,39-56-207 0 0,-1-6-39 0 0,0-1 1 0 0,1 0 0 0 0,-1 1-1 0 0,1-1 1 0 0,-1 1-1 0 0,1-1 1 0 0,0 1 0 0 0,0-1-1 0 0,1 1 1 0 0,-1-1-1 0 0,1 1 1 0 0,0-1 0 0 0,0 1-1 0 0,0-1 1 0 0,0 0-1 0 0,0 0 1 0 0,1 1 0 0 0,-1-1-1 0 0,1 0 1 0 0,0 0-1 0 0,0 0 1 0 0,0-1 0 0 0,1 1-1 0 0,-1 0 1 0 0,0-1-1 0 0,1 0 1 0 0,0 1-1 0 0,0-1 1 0 0,-1 0 0 0 0,1 0-1 0 0,0-1 1 0 0,1 1-1 0 0,-1-1 1 0 0,0 1 0 0 0,0-1-1 0 0,4 1-25 0 0,6-1 101 0 0,1 0-1 0 0,-1-1 0 0 0,1-1 1 0 0,-1 0-1 0 0,1-1 1 0 0,-1 0-1 0 0,0-1 0 0 0,0 0 1 0 0,0-1-1 0 0,0-1 0 0 0,0 0 1 0 0,-1 0-1 0 0,0-2 0 0 0,0 1 1 0 0,-1-1-1 0 0,0-1 1 0 0,0 0-1 0 0,-1-1 0 0 0,6-6-100 0 0,-9 10 42 0 0,-1 0 0 0 0,0-1-1 0 0,0 1 1 0 0,-1-1 0 0 0,1 0-1 0 0,-1-1 1 0 0,-1 0 0 0 0,1 1-1 0 0,-1-1 1 0 0,0-1-1 0 0,-1 1 1 0 0,0 0 0 0 0,0-1-1 0 0,-1 0 1 0 0,1 0 0 0 0,-2 0-1 0 0,1 0 1 0 0,-1 0 0 0 0,0 0-1 0 0,-1 0 1 0 0,0 0 0 0 0,0-2-42 0 0,-1 6-4 0 0,1 0 0 0 0,-1 0 1 0 0,0 0-1 0 0,0 1 1 0 0,0-1-1 0 0,0 0 1 0 0,-1 1-1 0 0,0-1 0 0 0,1 1 1 0 0,-1 0-1 0 0,0-1 1 0 0,-1 1-1 0 0,1 0 1 0 0,-1 0-1 0 0,1 0 1 0 0,-1 1-1 0 0,0-1 0 0 0,0 1 1 0 0,0-1-1 0 0,0 1 1 0 0,0 0-1 0 0,-1 0 1 0 0,1 0-1 0 0,-1 1 0 0 0,1-1 1 0 0,-1 1-1 0 0,-3-1 4 0 0,-105-11-877 0 0,21 36-976 0 0,64-8-1275 0 0,3 4-3723 0 0,16-11-4743 0 0</inkml:trace>
  <inkml:trace contextRef="#ctx0" brushRef="#br0" timeOffset="897.701">1683 23 8234 0 0,'0'0'1783'0'0,"0"0"-675"0"0,0 0-192 0 0,0 0 387 0 0,0 0 383 0 0,0 0 112 0 0,0 0-178 0 0,0 0-365 0 0,0 0-343 0 0,0 0-193 0 0,0 0-111 0 0,0 0-119 0 0,0 0-87 0 0,-3 0-70 0 0,-4 0-211 0 0,1 1 1 0 0,-1 0-1 0 0,1 1 0 0 0,0-1 1 0 0,-1 1-1 0 0,1 0 0 0 0,0 1 1 0 0,0 0-1 0 0,1 0 1 0 0,-1 0-1 0 0,0 0 0 0 0,1 1 1 0 0,-3 2-122 0 0,-20 11 357 0 0,-62 36 739 0 0,90-51-1090 0 0,1-1-1 0 0,-1-1 1 0 0,1 1 0 0 0,-1 0-1 0 0,1 0 1 0 0,-1 0-1 0 0,1 0 1 0 0,0 0-1 0 0,-1 0 1 0 0,1-1-1 0 0,0 1 1 0 0,0 0 0 0 0,-1 0-1 0 0,1-1 1 0 0,0 1-1 0 0,0-1 1 0 0,0 1-1 0 0,0-1 1 0 0,0 1-1 0 0,0-1 1 0 0,0 0 0 0 0,0 1-1 0 0,0-1 1 0 0,0 0-1 0 0,0 0 1 0 0,0 0-1 0 0,0 0 1 0 0,0 0 0 0 0,0 0-1 0 0,1 0 1 0 0,-1 0-1 0 0,0 0 1 0 0,0 0-1 0 0,0 0 1 0 0,1-1-6 0 0,3 2 41 0 0,23 2 130 0 0,-23-4-158 0 0,-1 1-1 0 0,1 0 0 0 0,0 0 0 0 0,0 1 1 0 0,0-1-1 0 0,-1 1 0 0 0,1 0 1 0 0,0 1-1 0 0,-1-1 0 0 0,1 1 0 0 0,-1 0 1 0 0,0 0-1 0 0,1 0 0 0 0,-1 0 0 0 0,0 1 1 0 0,0 0-1 0 0,0 0 0 0 0,-1 0 0 0 0,1 0 1 0 0,-1 0-1 0 0,1 1 0 0 0,-1 0 0 0 0,-1-1 1 0 0,2 2-13 0 0,-3-1 41 0 0,0 0-1 0 0,0 0 1 0 0,-1 0 0 0 0,1 0 0 0 0,-1 0 0 0 0,0 0 0 0 0,0 0 0 0 0,0 0-1 0 0,-1 0 1 0 0,1 0 0 0 0,-1 0 0 0 0,0-1 0 0 0,0 1 0 0 0,0 0-1 0 0,-1 0 1 0 0,1-1 0 0 0,-1 1 0 0 0,0 0 0 0 0,-1 0-41 0 0,-3 5 43 0 0,-1 0 0 0 0,-1-1 0 0 0,1 1 0 0 0,-1-2 0 0 0,-1 1 1 0 0,1-1-1 0 0,-1 0 0 0 0,-1-1 0 0 0,1 0 0 0 0,-1 0 0 0 0,0-1 0 0 0,0-1 0 0 0,-1 1 0 0 0,1-2 0 0 0,-1 1 1 0 0,0-2-1 0 0,0 1 0 0 0,0-2 0 0 0,0 1 0 0 0,0-1 0 0 0,0-1 0 0 0,-6 0-43 0 0,15 0-62 0 0,1 0 0 0 0,0 0 0 0 0,0 1-1 0 0,0-1 1 0 0,0 0 0 0 0,0 0 0 0 0,-1 0 0 0 0,1 0-1 0 0,0 0 1 0 0,0 0 0 0 0,0-1 0 0 0,0 1 0 0 0,0 0-1 0 0,0-1 1 0 0,0 1 0 0 0,0 0 0 0 0,0-1 0 0 0,0 1-1 0 0,0-1 1 0 0,0 0 0 0 0,0 1 0 0 0,0-1 0 0 0,0 0-1 0 0,0 0 1 0 0,0 1 0 0 0,0-1 0 0 0,1 0 0 0 0,-1 0-1 0 0,0 0 1 0 0,1 0 0 0 0,-1 0 0 0 0,1 0 0 0 0,-1 0-1 0 0,1 0 1 0 0,0 0 0 0 0,-1 0 0 0 0,1 0 0 0 0,0 0-1 0 0,-1-1 1 0 0,1 1 0 0 0,0 0 0 0 0,0 0 0 0 0,0 0-1 0 0,0 0 1 0 0,0 0 0 0 0,1-1 0 0 0,-1 1 0 0 0,0 0-1 0 0,0 0 1 0 0,1 0 0 0 0,-1 0 0 0 0,1 0 0 0 0,-1 0-1 0 0,1 0 1 0 0,-1 0 0 0 0,1 0 0 0 0,0 0 0 0 0,0-1 62 0 0,17-11-3238 0 0,-4 5-3675 0 0,-12 6 4465 0 0,6-2-8880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524 519 0 0 0,'0'0'543'0'0,"0"0"650"0"0,0 0 397 0 0,0 0 284 0 0,0 0 128 0 0,0 0-65 0 0,0 0-134 0 0,0 0-158 0 0,0 0-158 0 0,0 0-194 0 0,0 0-204 0 0,-28-9-179 0 0,-90-27-161 0 0,51 29 488 0 0,55 11-1022 0 0,1 1 0 0 0,0 0 0 0 0,0 1 0 0 0,0 0-1 0 0,1 1 1 0 0,0 0 0 0 0,0 0 0 0 0,0 1 0 0 0,-7 9-215 0 0,-4 2 95 0 0,0 1 1 0 0,1 1-1 0 0,2 0 1 0 0,0 2-1 0 0,1 0 1 0 0,1 1-1 0 0,1 1 1 0 0,2 0-1 0 0,0 1 1 0 0,-1 8-96 0 0,3 37 112 0 0,10-69-103 0 0,1 0-1 0 0,0 0 0 0 0,1 0 0 0 0,-1 0 0 0 0,0 0 1 0 0,0 0-1 0 0,1 0 0 0 0,-1-1 0 0 0,1 1 0 0 0,0 0 0 0 0,-1 0 1 0 0,1 0-1 0 0,0-1 0 0 0,0 1 0 0 0,0 0 0 0 0,0-1 0 0 0,0 1 1 0 0,1-1-1 0 0,-1 0 0 0 0,0 1 0 0 0,1-1 0 0 0,-1 0 1 0 0,1 0-1 0 0,-1 1 0 0 0,1-1 0 0 0,0 0 0 0 0,-1-1 0 0 0,1 1 1 0 0,0 0-1 0 0,0 0 0 0 0,0-1 0 0 0,0 1 0 0 0,-1-1 0 0 0,3 0-8 0 0,13-2 90 0 0,0 0 0 0 0,0-2 0 0 0,-1 0 0 0 0,1-1 0 0 0,-1-1 0 0 0,0 0 0 0 0,0-1 0 0 0,-1-1 0 0 0,0 0-1 0 0,0-2 1 0 0,-1 1 0 0 0,-1-2 0 0 0,1 1 0 0 0,-1-2 0 0 0,-1 0 0 0 0,0 0 0 0 0,-1-1 0 0 0,4-8-90 0 0,7-1 46 0 0,7-7-16 0 0,-2-2 1 0 0,-1 0-1 0 0,-1-2 1 0 0,-2-1-1 0 0,-1-1 1 0 0,5-13-31 0 0,-19 20 36 0 0,-8 27 4 0 0,0 1-7 0 0,0 0-18 0 0,-1 6-130 0 0,-30 71-136 0 0,26-58 249 0 0,1 1-1 0 0,0 0 1 0 0,2 0-1 0 0,0 1 1 0 0,1-1 0 0 0,1 0-1 0 0,1 0 1 0 0,1 1-1 0 0,1-1 1 0 0,3 10 2 0 0,-4-22 2 0 0,0 0 0 0 0,0 1 0 0 0,1-1 0 0 0,0 0 0 0 0,1-1 0 0 0,0 1 0 0 0,0-1 0 0 0,0 1 0 0 0,1-1 0 0 0,0 0-1 0 0,1-1 1 0 0,-1 1 0 0 0,1-1 0 0 0,1 0 0 0 0,-1-1 0 0 0,1 0 0 0 0,0 0 0 0 0,0 0 0 0 0,0 0 0 0 0,1-1 0 0 0,0-1 0 0 0,-1 1 0 0 0,1-1 0 0 0,1-1 0 0 0,-1 1 0 0 0,2-1-2 0 0,2 0 22 0 0,1-1-1 0 0,0 0 1 0 0,0-1 0 0 0,0 0 0 0 0,0-1-1 0 0,0 0 1 0 0,-1-1 0 0 0,1-1-1 0 0,-1 0 1 0 0,1 0 0 0 0,-1-1 0 0 0,0-1-1 0 0,0 0 1 0 0,0-1 0 0 0,-1 0 0 0 0,11-8-22 0 0,6-6 89 0 0,-1-1 0 0 0,-1-2 1 0 0,-1 0-1 0 0,-1-2 1 0 0,17-22-90 0 0,-16 17 22 0 0,-2-1 1 0 0,-1-1-1 0 0,-1-1 1 0 0,-2-1-1 0 0,-1-1 1 0 0,-2 0-1 0 0,-2-1 1 0 0,-1-1-1 0 0,-1 0 0 0 0,-2-1 1 0 0,-2 0-1 0 0,-2 0 1 0 0,-1-1-1 0 0,-1-37-22 0 0,-4 66-21 0 0,0 0-1 0 0,-2 0 1 0 0,1 0-1 0 0,-1 0 1 0 0,0 0-1 0 0,-1 0 1 0 0,0 0-1 0 0,-1 1 1 0 0,0 0-1 0 0,-3-6 22 0 0,5 12-13 0 0,0 0 1 0 0,1 0-1 0 0,-1 0 0 0 0,0 1 0 0 0,-1-1 0 0 0,1 0 0 0 0,0 1 0 0 0,-1 0 0 0 0,1-1 0 0 0,-1 1 0 0 0,0 0 0 0 0,0 0 0 0 0,0 1 0 0 0,0-1 0 0 0,0 1 0 0 0,0-1 0 0 0,0 1 0 0 0,0 0 0 0 0,-1 0 0 0 0,1 0 0 0 0,0 1 0 0 0,-1-1 1 0 0,1 1-1 0 0,-1 0 0 0 0,1 0 0 0 0,0 0 0 0 0,-1 0 0 0 0,1 1 0 0 0,-1-1 0 0 0,1 1 0 0 0,0 0 0 0 0,-3 1 13 0 0,-4 3-17 0 0,1 0 1 0 0,-1 1-1 0 0,1 1 1 0 0,0-1-1 0 0,1 1 0 0 0,0 1 1 0 0,0 0-1 0 0,0 0 0 0 0,1 0 1 0 0,0 1-1 0 0,-2 4 17 0 0,-1 3 10 0 0,0 1-1 0 0,1 0 0 0 0,0 0 1 0 0,1 1-1 0 0,2 0 0 0 0,-1 0 1 0 0,2 1-1 0 0,1 0 0 0 0,0 0 1 0 0,1 0-1 0 0,1 0 0 0 0,1 0 1 0 0,1 1-1 0 0,0-1 0 0 0,2 0 1 0 0,1 8-10 0 0,2-5 51 0 0,2 0 0 0 0,1 0 0 0 0,0-1 1 0 0,1 0-1 0 0,2 0 0 0 0,0-1 0 0 0,1-1 1 0 0,1 0-1 0 0,1 0 0 0 0,0-1 0 0 0,6 4-51 0 0,-15-16 17 0 0,55 61 132 0 0,-6-14-58 0 0,-52-52-188 0 0,-1-1 0 0 0,1 1 1 0 0,-1-1-1 0 0,1 0 0 0 0,0 0 0 0 0,-1 0 1 0 0,1 0-1 0 0,-1 0 0 0 0,1 0 0 0 0,-1 0 1 0 0,1-1-1 0 0,0 1 0 0 0,-1 0 0 0 0,1-1 1 0 0,-1 0-1 0 0,1 1 0 0 0,-1-1 1 0 0,0 0-1 0 0,1 1 0 0 0,-1-1 0 0 0,0 0 1 0 0,1 0-1 0 0,-1 0 0 0 0,0 0 0 0 0,0-1 1 0 0,0 1-1 0 0,0 0 0 0 0,1-1 97 0 0,25-23-3047 0 0,-3 4-5871 0 0,-15 13-1939 0 0</inkml:trace>
  <inkml:trace contextRef="#ctx0" brushRef="#br0" timeOffset="338.03">1491 489 6289 0 0,'0'0'1854'0'0,"0"0"-260"0"0,0 0-14 0 0,0 0 116 0 0,0 0 27 0 0,0 0-75 0 0,0 0-198 0 0,0 0-240 0 0,0 0-238 0 0,0 0-217 0 0,-20 34-197 0 0,-63 109-165 0 0,58-71-4 0 0,26-60-310 0 0,-1-7-44 0 0,0 0 1 0 0,0-1-1 0 0,0 1 0 0 0,0 0 0 0 0,1 0 0 0 0,0 0 1 0 0,0-1-1 0 0,0 1 0 0 0,0 0 0 0 0,1-1 0 0 0,0 1 1 0 0,0-1-1 0 0,0 0 0 0 0,1 0 0 0 0,-1 1 1 0 0,1-2-1 0 0,0 1 0 0 0,0 0 0 0 0,0 0 0 0 0,1-1 1 0 0,-1 0-1 0 0,1 0 0 0 0,0 0 0 0 0,0 0 1 0 0,0 0-1 0 0,0-1 0 0 0,1 1-35 0 0,3 0 92 0 0,0-1 0 0 0,0 1 0 0 0,0-1 1 0 0,1-1-1 0 0,-1 1 0 0 0,1-1 0 0 0,-1-1 0 0 0,1 0 0 0 0,-1 0 0 0 0,1 0 1 0 0,-1-1-1 0 0,0-1 0 0 0,1 1 0 0 0,-1-1 0 0 0,0-1 0 0 0,0 0 0 0 0,0 0 1 0 0,0 0-1 0 0,0-1 0 0 0,-1 0 0 0 0,4-3-92 0 0,7-4 142 0 0,0-2 1 0 0,0 0-1 0 0,-1-1 0 0 0,-1 0 1 0 0,0-2-1 0 0,-1 0 0 0 0,10-15-142 0 0,-17 20 54 0 0,0 0 0 0 0,0-1-1 0 0,-1 0 1 0 0,-1 0 0 0 0,0-1 0 0 0,-1 0-1 0 0,0 0 1 0 0,-1 0 0 0 0,0 0 0 0 0,-1-1-1 0 0,-1 1 1 0 0,0-1 0 0 0,0 0 0 0 0,-2 0-1 0 0,0 0 1 0 0,0 0 0 0 0,-3-12-54 0 0,1 21-48 0 0,1 0 0 0 0,-1-1-1 0 0,0 1 1 0 0,-1 0 0 0 0,1 0 0 0 0,-1 0 0 0 0,0 1 0 0 0,0-1 0 0 0,-1 1 0 0 0,1-1-1 0 0,-1 1 1 0 0,0 0 0 0 0,0 0 0 0 0,-1 1 0 0 0,1-1 0 0 0,-1 1 0 0 0,1 0 0 0 0,-1 0-1 0 0,0 1 1 0 0,0-1 0 0 0,0 1 0 0 0,-1 0 0 0 0,1 1 0 0 0,0-1 0 0 0,-1 1 0 0 0,1 0-1 0 0,-1 0 1 0 0,0 1 0 0 0,1 0 0 0 0,-1 0 0 0 0,1 0 0 0 0,-1 0 0 0 0,1 1 0 0 0,-1 0 0 0 0,1 0-1 0 0,-1 1 1 0 0,1-1 0 0 0,0 1 0 0 0,-1 0 0 0 0,1 1 0 0 0,0-1 0 0 0,1 1 0 0 0,-1 0-1 0 0,0 0 1 0 0,1 1 0 0 0,0-1 0 0 0,-1 1 0 0 0,1 1 48 0 0,-47 62-2673 0 0,27-16-6137 0 0,18-35-2431 0 0</inkml:trace>
  <inkml:trace contextRef="#ctx0" brushRef="#br0" timeOffset="851.706">1934 735 8834 0 0,'0'0'1911'0'0,"0"0"-619"0"0,0 0-126 0 0,0 0 215 0 0,0 0 170 0 0,0 0 22 0 0,0 0-144 0 0,0 0-279 0 0,0 0-311 0 0,0 0-267 0 0,0 0-163 0 0,0 0-61 0 0,0 0 19 0 0,-1 3 75 0 0,78-80 1595 0 0,-49 44-1781 0 0,-5 9-131 0 0,-2-2 0 0 0,-1 0 0 0 0,-2-1 0 0 0,0 0 0 0 0,10-24-125 0 0,-10 3 146 0 0,-13 30-140 0 0,-11 26-356 0 0,1 5 339 0 0,0-1 0 0 0,0 1 1 0 0,2 1-1 0 0,-1-1 0 0 0,2 0 0 0 0,0 1 0 0 0,0 0 0 0 0,1-1 0 0 0,1 1 0 0 0,1 0 0 0 0,0 0 1 0 0,2 9 10 0 0,-1-15 9 0 0,1 0 0 0 0,0 1 1 0 0,1-2-1 0 0,0 1 1 0 0,1 0-1 0 0,-1-1 1 0 0,1 1-1 0 0,1-1 1 0 0,-1-1-1 0 0,1 1 1 0 0,0-1-1 0 0,1 0 0 0 0,0 0 1 0 0,0-1-1 0 0,0 0 1 0 0,0 0-1 0 0,1-1 1 0 0,0 0-1 0 0,0 0 1 0 0,0-1-1 0 0,0 1 1 0 0,7 0-10 0 0,-8-3 76 0 0,-1 0 1 0 0,1 0-1 0 0,0-1 1 0 0,-1 0-1 0 0,1 0 0 0 0,0-1 1 0 0,-1 1-1 0 0,1-2 1 0 0,-1 1-1 0 0,1-1 1 0 0,-1 0-1 0 0,0 0 1 0 0,1 0-1 0 0,-1-1 1 0 0,0 0-1 0 0,-1-1 1 0 0,1 1-1 0 0,0-1 1 0 0,-1 0-1 0 0,0 0 1 0 0,0-1-1 0 0,0 1 1 0 0,-1-1-1 0 0,1 0 1 0 0,-1-1-1 0 0,0 1 1 0 0,1-3-77 0 0,2-4 84 0 0,1-1 1 0 0,-2 0 0 0 0,0 0 0 0 0,0 0-1 0 0,-1-1 1 0 0,-1 0 0 0 0,0 0 0 0 0,-1 0-1 0 0,-1-1 1 0 0,0 1 0 0 0,-1-1 0 0 0,0-2-85 0 0,-1 10-240 0 0,-2-39 690 0 0,2 45-517 0 0,0 0 1 0 0,0 1-1 0 0,0-1 1 0 0,0 0 0 0 0,0 1-1 0 0,0-1 1 0 0,-1 0-1 0 0,1 1 1 0 0,0-1 0 0 0,0 1-1 0 0,0-1 1 0 0,-1 0-1 0 0,1 1 1 0 0,0-1 0 0 0,-1 1-1 0 0,1-1 1 0 0,-1 0-1 0 0,1 1 1 0 0,-1-1 0 0 0,1 1-1 0 0,-1-1 1 0 0,1 1-1 0 0,-1 0 1 0 0,1-1 0 0 0,-1 1-1 0 0,1 0 1 0 0,-1-1-1 0 0,0 1 1 0 0,1 0 0 0 0,-1 0-1 0 0,0-1 1 0 0,1 1-1 0 0,-1 0 1 0 0,0 0-1 0 0,1 0 1 0 0,-1 0 0 0 0,0 0-1 0 0,1 0 1 0 0,-1 0-1 0 0,0 0 1 0 0,1 0 0 0 0,-1 0-1 0 0,0 0 1 0 0,1 0-1 0 0,-1 1 1 0 0,0-1 0 0 0,1 0-1 0 0,-1 1 1 0 0,1-1-1 0 0,-1 0 1 0 0,0 1 0 0 0,1-1-1 0 0,-1 0 1 0 0,1 1-1 0 0,-1 0 68 0 0,-8 20-5689 0 0,7-14 1351 0 0,0 2-7379 0 0</inkml:trace>
  <inkml:trace contextRef="#ctx0" brushRef="#br0" timeOffset="1537.178">2975 408 12099 0 0,'0'0'2324'0'0,"0"0"-625"0"0,0 0-276 0 0,0 0-25 0 0,0 0-61 0 0,0 0-88 0 0,0 0-158 0 0,0 0-186 0 0,0 0-143 0 0,0 0-90 0 0,0 0-68 0 0,0 0-124 0 0,0 0-84 0 0,2-23-88 0 0,5-67-89 0 0,-7 89-213 0 0,1 0 0 0 0,-1 0 1 0 0,0 1-1 0 0,1-1 0 0 0,-1 0 0 0 0,0 0 1 0 0,0 0-1 0 0,1 0 0 0 0,-1 1 0 0 0,0-1 1 0 0,0 0-1 0 0,0 0 0 0 0,0 0 1 0 0,0 0-1 0 0,-1 0 0 0 0,1 1 0 0 0,0-1 1 0 0,0 0-1 0 0,0 0 0 0 0,-1 0 0 0 0,1 1 1 0 0,0-1-1 0 0,-1 0 0 0 0,1 0 1 0 0,-1 1-1 0 0,1-1 0 0 0,-1 0 0 0 0,1 1 1 0 0,-1-1-1 0 0,0 0 0 0 0,1 1 1 0 0,-1-1-1 0 0,0 1 0 0 0,1-1 0 0 0,-1 1 1 0 0,0-1-1 0 0,0 1 0 0 0,1 0 0 0 0,-1-1 1 0 0,0 1-1 0 0,0 0 0 0 0,0 0 1 0 0,1 0-1 0 0,-1-1 0 0 0,0 1 0 0 0,0 0 1 0 0,0 0-1 0 0,0 0-6 0 0,-4 0 43 0 0,-4-1-31 0 0,-1-1 0 0 0,0 2 1 0 0,1-1-1 0 0,-1 1 0 0 0,0 1 0 0 0,1 0 0 0 0,-1 0 1 0 0,0 1-1 0 0,1 0 0 0 0,0 1 0 0 0,-1 0 1 0 0,1 0-1 0 0,0 1 0 0 0,1 0 0 0 0,-1 1 1 0 0,1 0-1 0 0,0 0 0 0 0,0 1 0 0 0,0 0 0 0 0,1 0 1 0 0,0 1-1 0 0,0 0 0 0 0,0 0 0 0 0,1 1 1 0 0,1-1-1 0 0,-1 1 0 0 0,1 1 0 0 0,0-1 1 0 0,1 1-1 0 0,0 0 0 0 0,0 0 0 0 0,1 0 0 0 0,0 0 1 0 0,1 0-1 0 0,-1 5-12 0 0,0 0-14 0 0,0 0-1 0 0,1 0 1 0 0,0 0 0 0 0,1 0 0 0 0,1 0-1 0 0,1 0 1 0 0,-1 1 0 0 0,2-1 0 0 0,0 0-1 0 0,1 0 1 0 0,0 0 0 0 0,1-1 0 0 0,1 1-1 0 0,0-1 1 0 0,1 0 0 0 0,2 2 14 0 0,-6-11 4 0 0,0-1 0 0 0,1 0 0 0 0,0 0 1 0 0,-1 0-1 0 0,1 0 0 0 0,0 0 0 0 0,0-1 0 0 0,1 1 0 0 0,-1-1 1 0 0,1 0-1 0 0,-1 0 0 0 0,1 0 0 0 0,-1 0 0 0 0,1-1 0 0 0,0 0 1 0 0,0 0-1 0 0,0 0 0 0 0,0 0 0 0 0,0 0 0 0 0,0-1 0 0 0,0 1 1 0 0,0-1-1 0 0,0 0 0 0 0,0-1 0 0 0,0 1 0 0 0,0-1 0 0 0,0 1 1 0 0,0-1-1 0 0,0 0 0 0 0,0-1 0 0 0,-1 1 0 0 0,4-2-4 0 0,107-72 302 0 0,42-83 204 0 0,-152 154-505 0 0,0-1-1 0 0,0 1 1 0 0,1-1-1 0 0,-1 1 1 0 0,1 0-1 0 0,0 1 1 0 0,0-1-1 0 0,0 1 1 0 0,1 0-1 0 0,-1 0 1 0 0,1 1-1 0 0,-1 0 1 0 0,1 0-1 0 0,0 0 0 0 0,0 1 1 0 0,0-1-1 0 0,5 1 0 0 0,19 48-10 0 0,-16 6 21 0 0,-3 0 0 0 0,-3 2 0 0 0,-2-1 0 0 0,-1 15-11 0 0,0-8 4 0 0,-1 263 33 0 0,-7-294-30 0 0,0 0 0 0 0,-2 0 0 0 0,-1 0 1 0 0,-2-1-1 0 0,-1 0 0 0 0,-1-1 0 0 0,-1 1 0 0 0,-2-2 0 0 0,0 0 0 0 0,-2 0 0 0 0,-1-2 0 0 0,-4 4-7 0 0,15-23 13 0 0,0 0-1 0 0,0-1 0 0 0,-1 0 0 0 0,0 0 0 0 0,0 0 0 0 0,0-1 0 0 0,0 1 0 0 0,-1-1 0 0 0,1-1 0 0 0,-1 0 0 0 0,0 0 0 0 0,0 0 0 0 0,0-1 0 0 0,0 0 0 0 0,-1 0 0 0 0,1 0 0 0 0,-1-1 1 0 0,1-1-1 0 0,-1 1 0 0 0,1-1 0 0 0,-1 0 0 0 0,1-1 0 0 0,-6 0-12 0 0,7-3 3 0 0,0 1 0 0 0,0-1 0 0 0,1 0 0 0 0,-1-1 0 0 0,1 1 0 0 0,0-1 0 0 0,1 0 1 0 0,-1 0-1 0 0,1-1 0 0 0,0 0 0 0 0,0 1 0 0 0,0-1 0 0 0,1 0 0 0 0,0-1 0 0 0,0 1 0 0 0,1 0 0 0 0,0-1 0 0 0,0 0 1 0 0,0 1-1 0 0,1-1 0 0 0,0 0 0 0 0,0-6-3 0 0,-2-10-2 0 0,0 1 0 0 0,2-1 1 0 0,1 0-1 0 0,0 0 0 0 0,2 0 0 0 0,1 0 0 0 0,0 1 1 0 0,2-1-1 0 0,0 1 0 0 0,2 0 0 0 0,0 1 1 0 0,2-1-1 0 0,0 2 0 0 0,2-1 0 0 0,5-8 2 0 0,-8 12-17 0 0,1 0 0 0 0,1 0 0 0 0,0 1 0 0 0,1 0 0 0 0,1 1 0 0 0,0 0 0 0 0,1 1 0 0 0,1 0 0 0 0,0 1 0 0 0,1 1 0 0 0,1 0 0 0 0,-1 1 0 0 0,2 0 0 0 0,-1 2 0 0 0,11-4 17 0 0,85-5-1669 0 0,-89 19-2951 0 0,0 2-4052 0 0,-16-2-3922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547 1120 0 0,'0'0'1873'0'0,"0"0"106"0"0,0 0 87 0 0,0 0 69 0 0,0 0-107 0 0,0 0-230 0 0,0 0-270 0 0,0 0-280 0 0,0 0-183 0 0,0 0-124 0 0,0 0-97 0 0,0 0-98 0 0,0 0-75 0 0,-23-5-110 0 0,-70-17-121 0 0,40 28 142 0 0,44 0-461 0 0,-141 88 890 0 0,144-89-987 0 0,-1 1-1 0 0,1 1 1 0 0,0-1 0 0 0,0 1 0 0 0,1 0 0 0 0,0 0-1 0 0,0 0 1 0 0,1 1 0 0 0,0 0 0 0 0,0 0-1 0 0,1 0 1 0 0,0 0 0 0 0,0 1 0 0 0,1-1 0 0 0,0 1-1 0 0,0-1 1 0 0,1 1 0 0 0,0 8-24 0 0,1-14 17 0 0,0-1 0 0 0,1 1 0 0 0,-1 0 1 0 0,1-1-1 0 0,0 1 0 0 0,0 0 0 0 0,0-1 0 0 0,0 1 0 0 0,0-1 1 0 0,0 1-1 0 0,0-1 0 0 0,1 0 0 0 0,0 1 0 0 0,-1-1 1 0 0,1 0-1 0 0,0 0 0 0 0,0 0 0 0 0,0-1 0 0 0,0 1 0 0 0,0 0 1 0 0,0-1-1 0 0,1 1 0 0 0,-1-1 0 0 0,1 0 0 0 0,-1 1 0 0 0,1-1 1 0 0,-1 0-1 0 0,1-1 0 0 0,-1 1 0 0 0,1 0 0 0 0,0-1 0 0 0,0 0 1 0 0,-1 1-1 0 0,1-1 0 0 0,0 0 0 0 0,1-1-17 0 0,104-13 852 0 0,-81 4-722 0 0,-1-2 0 0 0,-1 0-1 0 0,0-2 1 0 0,-1 0 0 0 0,0-2 0 0 0,-1-1 0 0 0,-1 0 0 0 0,0-2 0 0 0,16-19-130 0 0,12-31 312 0 0,-47 63-250 0 0,-4 13-141 0 0,-14 77-58 0 0,15-80 134 0 0,-2 2 2 0 0,1-1-1 0 0,-1 1 0 0 0,1-1 1 0 0,1 1-1 0 0,-1-1 0 0 0,1 1 1 0 0,0-1-1 0 0,0 1 0 0 0,0 0 1 0 0,1-1-1 0 0,0 1 0 0 0,0-1 1 0 0,1 1-1 0 0,-1-1 0 0 0,1 1 1 0 0,0-1-1 0 0,1 0 0 0 0,-1 0 1 0 0,1 0-1 0 0,0-1 0 0 0,0 1 1 0 0,1 0-1 0 0,-1-1 0 0 0,1 0 1 0 0,0 0-1 0 0,0 0 1 0 0,1 0-1 0 0,-1-1 0 0 0,1 0 1 0 0,2 2 1 0 0,3-2 17 0 0,0 0 1 0 0,1-1 0 0 0,-1 0-1 0 0,1-1 1 0 0,-1 0 0 0 0,1-1 0 0 0,-1 0-1 0 0,1 0 1 0 0,0-1 0 0 0,-1 0 0 0 0,1-1-1 0 0,-1-1 1 0 0,0 1 0 0 0,1-1 0 0 0,-1-1-1 0 0,0 0 1 0 0,-1-1 0 0 0,1 0 0 0 0,-1 0-1 0 0,0-1 1 0 0,0 0 0 0 0,4-5-18 0 0,13-10 105 0 0,-2-1-1 0 0,0-2 1 0 0,-2 0 0 0 0,0-2 0 0 0,-2 0-1 0 0,11-20-104 0 0,14-60 197 0 0,-44 102-198 0 0,0 0 0 0 0,-1 0-1 0 0,1 0 1 0 0,-1-1 0 0 0,1 1 0 0 0,-1 0 0 0 0,0-1-1 0 0,-1 1 1 0 0,1 0 0 0 0,-1-1 0 0 0,0 1 0 0 0,0 0-1 0 0,0 0 1 0 0,-1 0 0 0 0,1 0 0 0 0,-1 0 0 0 0,0 0-1 0 0,0 0 1 0 0,0 1 0 0 0,-1-1 0 0 0,0 1 0 0 0,1-1-1 0 0,-1 1 1 0 0,0 0 0 0 0,0 0 1 0 0,-2 1-32 0 0,0 1 0 0 0,0 0 0 0 0,0 0 0 0 0,0 0 0 0 0,0 0 0 0 0,0 1 0 0 0,0-1 0 0 0,0 1 1 0 0,0 1-1 0 0,0-1 0 0 0,0 1 0 0 0,0 0 0 0 0,0 0 0 0 0,1 0 0 0 0,-1 1 0 0 0,0-1 0 0 0,0 1 0 0 0,1 1 0 0 0,-1-1 0 0 0,1 0 0 0 0,0 1 0 0 0,0 0 0 0 0,0 0 0 0 0,0 0 0 0 0,0 1 0 0 0,-1 1 32 0 0,2-4-8 0 0,0 1 0 0 0,0-1 0 0 0,0 0-1 0 0,0 1 1 0 0,0-1 0 0 0,1 1 0 0 0,-1 0 0 0 0,1 0-1 0 0,-1 0 1 0 0,1 0 0 0 0,0 1 0 0 0,0-1-1 0 0,0 1 1 0 0,0-1 0 0 0,0 1 0 0 0,0 0 0 0 0,1-1-1 0 0,0 1 1 0 0,-1 0 0 0 0,1 0 0 0 0,0 0-1 0 0,0 0 1 0 0,0 0 0 0 0,1 1 0 0 0,-1-1 0 0 0,1 0-1 0 0,0 0 1 0 0,0 0 0 0 0,0 0 0 0 0,0 1 0 0 0,0-1-1 0 0,1 0 1 0 0,0 0 0 0 0,-1 0 0 0 0,1 0-1 0 0,0 0 1 0 0,0 0 0 0 0,1 0 0 0 0,-1 0 0 0 0,1 0-1 0 0,-1 0 1 0 0,1-1 0 0 0,1 3 8 0 0,8 1 6 0 0,-1 0 0 0 0,1 0 1 0 0,0-1-1 0 0,0 0 0 0 0,1-1 0 0 0,-1-1 1 0 0,1 0-1 0 0,0 0 0 0 0,7 0-6 0 0,74 25 135 0 0,-90-26-120 0 0,0-1 1 0 0,0 1 0 0 0,0 0-1 0 0,0 0 1 0 0,-1 0-1 0 0,1 0 1 0 0,-1 1 0 0 0,0-1-1 0 0,0 1 1 0 0,1-1 0 0 0,-1 1-1 0 0,-1 0 1 0 0,1 0 0 0 0,0 0-1 0 0,-1 0 1 0 0,0 0 0 0 0,1 0-1 0 0,-1 0 1 0 0,0 1 0 0 0,-1-1-1 0 0,1 0 1 0 0,-1 0-1 0 0,1 1 1 0 0,-1-1 0 0 0,0 0-1 0 0,0 1 1 0 0,0-1 0 0 0,-1 1-1 0 0,1-1 1 0 0,-1 0 0 0 0,0 0-1 0 0,0 1 1 0 0,-1 1-16 0 0,-50 100 281 0 0,32-78-242 0 0,14-20-49 0 0,1 0 0 0 0,0 0 0 0 0,0 0 0 0 0,0 1-1 0 0,1 0 1 0 0,0 0 0 0 0,0 0 0 0 0,1 0 0 0 0,0 0-1 0 0,1 1 1 0 0,0-1 0 0 0,0 1 0 0 0,0 5 10 0 0,5-12-86 0 0,-1-1-1 0 0,1 1 1 0 0,-1-1 0 0 0,1 0 0 0 0,-1 0-1 0 0,1 0 1 0 0,0 0 0 0 0,0 0 0 0 0,-1-1 0 0 0,1 1-1 0 0,0-1 1 0 0,0 1 0 0 0,0-1 0 0 0,0 0 0 0 0,0 0-1 0 0,0-1 1 0 0,-1 1 0 0 0,1-1 0 0 0,0 1 0 0 0,0-1-1 0 0,0 0 1 0 0,-1 0 0 0 0,1 0 0 0 0,0 0 0 0 0,0-1 86 0 0,48-25-4630 0 0,-18 9-5316 0 0,-19 13-149 0 0</inkml:trace>
  <inkml:trace contextRef="#ctx0" brushRef="#br0" timeOffset="662.42">3147 12 10514 0 0,'0'0'2083'0'0,"0"0"-540"0"0,0 0-290 0 0,0 0-93 0 0,0 0-63 0 0,0 0-66 0 0,0 0-110 0 0,0 0-143 0 0,0 0-95 0 0,0 0-48 0 0,0 0-58 0 0,0 0-52 0 0,0 0-37 0 0,4 22-31 0 0,29 145 745 0 0,-24-108-945 0 0,-2 0 0 0 0,-3 1 0 0 0,-2 0 0 0 0,-3 0 0 0 0,-7 45-257 0 0,-24 34 63 0 0,17-107 440 0 0,63-102-269 0 0,102-86-250 0 0,-136 140 13 0 0,1 0 0 0 0,1 2 0 0 0,0 0 0 0 0,1 1 0 0 0,0 0 0 0 0,1 2-1 0 0,1 0 1 0 0,0 1 0 0 0,0 1 0 0 0,1 0 0 0 0,0 2 0 0 0,0 0 0 0 0,1 2-1 0 0,18-4 4 0 0,-36 11-1 0 0,0 0-1 0 0,-1-1 1 0 0,1 1-1 0 0,0 0 1 0 0,-1 1 0 0 0,1-1-1 0 0,-1 0 1 0 0,0 1-1 0 0,0-1 1 0 0,0 1-1 0 0,0 0 1 0 0,0-1-1 0 0,0 1 1 0 0,-1 0-1 0 0,1 0 1 0 0,-1 0-1 0 0,0 0 1 0 0,0 1-1 0 0,0-1 1 0 0,0 0-1 0 0,-1 0 1 0 0,1 1-1 0 0,-1-1 1 0 0,0 0-1 0 0,0 1 1 0 0,0-1-1 0 0,0 0 1 0 0,-1 1-1 0 0,1-1 1 0 0,-1 0-1 0 0,0 0 1 0 0,0 0-1 0 0,0 1 1 0 0,0-1-1 0 0,-2 2 2 0 0,-5 19 34 0 0,-1 0-1 0 0,-1-1 0 0 0,-1 1 0 0 0,-1-2 0 0 0,-1 0 1 0 0,-1 0-1 0 0,0-1 0 0 0,-2-1 0 0 0,-10 9-33 0 0,9-10 58 0 0,-2 0 0 0 0,-1-1-1 0 0,0-1 1 0 0,-1-1 0 0 0,-1-1 0 0 0,0-1-1 0 0,-21 10-57 0 0,35-20 6 0 0,0 0-1 0 0,0-1 1 0 0,-1 0-1 0 0,1 0 0 0 0,-1-1 1 0 0,0 0-1 0 0,0-1 1 0 0,1 0-1 0 0,-1 0 1 0 0,0 0-1 0 0,0-1 0 0 0,0-1 1 0 0,0 0-1 0 0,-1 0-5 0 0,7 0-13 0 0,-1 0-1 0 0,1-1 1 0 0,0 0-1 0 0,-1 0 1 0 0,1 1-1 0 0,0-2 1 0 0,0 1 0 0 0,0 0-1 0 0,0-1 1 0 0,1 1-1 0 0,-1-1 1 0 0,1 0-1 0 0,-1 0 1 0 0,1 0-1 0 0,0 0 1 0 0,0 0-1 0 0,1 0 1 0 0,-1-1-1 0 0,0 1 1 0 0,1-1 0 0 0,0 1-1 0 0,0-1 1 0 0,0 1-1 0 0,0-1 1 0 0,1 0-1 0 0,-1 0 1 0 0,1 1-1 0 0,0-1 1 0 0,0 0-1 0 0,0 1 1 0 0,1-1 13 0 0,-1-5-154 0 0,1 0 0 0 0,0 1 0 0 0,0-1 0 0 0,1 1 0 0 0,0-1 0 0 0,1 1 0 0 0,0-1 0 0 0,0 1 0 0 0,0 0 0 0 0,1 1-1 0 0,1-1 1 0 0,3-6 154 0 0,36-31-2733 0 0,-29 31-944 0 0,1 1-3829 0 0,-8 8-4011 0 0</inkml:trace>
  <inkml:trace contextRef="#ctx0" brushRef="#br0" timeOffset="917.026">3866 563 14227 0 0,'0'0'831'0'0,"0"0"-134"0"0,0 0 118 0 0,0 0 172 0 0,0 0 97 0 0,0 0-21 0 0,0 0-137 0 0,0 0-142 0 0,0 0-132 0 0,0 0-106 0 0,0 0-82 0 0,0 0-130 0 0,-6 35-110 0 0,-22 108-72 0 0,8-86-20 0 0,1-19-1065 0 0,14-38-4294 0 0,4 0 1153 0 0,1 0-7482 0 0</inkml:trace>
  <inkml:trace contextRef="#ctx0" brushRef="#br0" timeOffset="1161.415">3816 100 13219 0 0,'0'0'3585'0'0,"0"0"-2265"0"0,0 0-600 0 0,0 0-200 0 0,0 0-168 0 0,0 0-192 0 0,0 0-264 0 0,0 0-168 0 0,0 0-96 0 0,0 0-256 0 0,0 0-360 0 0,0 0-2921 0 0,0 0-8018 0 0</inkml:trace>
  <inkml:trace contextRef="#ctx0" brushRef="#br0" timeOffset="1415.379">4317 0 17540 0 0,'0'0'1107'0'0,"0"0"-582"0"0,0 0-151 0 0,0 0 247 0 0,0 0 290 0 0,0 0 185 0 0,0 0-1 0 0,0 0-203 0 0,0 0-234 0 0,0 0-138 0 0,0 0-104 0 0,0 0-69 0 0,0 0-50 0 0,-2 32-41 0 0,-4 99-40 0 0,2 150 430 0 0,-7 77-708 0 0,11-344 124 0 0,-5 12-2128 0 0,-14-28-4596 0 0,11-1 206 0 0,1 2-5093 0 0</inkml:trace>
  <inkml:trace contextRef="#ctx0" brushRef="#br0" timeOffset="1667.7">3958 478 12819 0 0,'0'0'1493'0'0,"0"0"-346"0"0,0 0-13 0 0,0 0 49 0 0,0 0-94 0 0,0 0-166 0 0,0 0-217 0 0,38-9-189 0 0,118-27-146 0 0,-49 27 108 0 0,-64 8-900 0 0,75 5 866 0 0,-43 16-9249 0 0,-59-12-2589 0 0</inkml:trace>
  <inkml:trace contextRef="#ctx0" brushRef="#br0" timeOffset="1895.568">4691 863 3961 0 0,'0'0'3169'0'0,"0"0"-558"0"0,0 0-319 0 0,0 0-114 0 0,0 0-152 0 0,0 0-143 0 0,0 0-284 0 0,0 0-348 0 0,0 0-296 0 0,0 0-194 0 0,0 0-106 0 0,0 0-88 0 0,0 0-63 0 0,-2-11-55 0 0,-10-86 644 0 0,11 71-911 0 0,1 0 0 0 0,1-1 0 0 0,1 1 0 0 0,1 0 1 0 0,2 0-1 0 0,0 0 0 0 0,2 1 0 0 0,1 0 1 0 0,1 0-1 0 0,1 1 0 0 0,7-12-182 0 0,44-23 90 0 0,-60 58-224 0 0,1 0 0 0 0,0 0 1 0 0,-1 0-1 0 0,1 1 0 0 0,0-1 1 0 0,-1 0-1 0 0,1 1 0 0 0,0-1 1 0 0,0 1-1 0 0,0-1 0 0 0,0 1 1 0 0,0 0-1 0 0,0 0 0 0 0,-1 0 1 0 0,1 0-1 0 0,0 0 0 0 0,0 0 1 0 0,0 1-1 0 0,0-1 0 0 0,0 1 1 0 0,-1-1-1 0 0,1 1 0 0 0,0 0 1 0 0,0-1-1 0 0,-1 1 0 0 0,1 0 1 0 0,0 0-1 0 0,-1 0 0 0 0,1 1 1 0 0,-1-1-1 0 0,1 0 0 0 0,-1 0 1 0 0,0 1-1 0 0,0-1 0 0 0,1 1 1 0 0,-1-1-1 0 0,0 1 0 0 0,0 0 1 0 0,-1-1-1 0 0,2 2 134 0 0,3 7-5797 0 0,-1-5-6282 0 0</inkml:trace>
  <inkml:trace contextRef="#ctx0" brushRef="#br0" timeOffset="2580.974">5332 447 11594 0 0,'0'0'4531'0'0,"0"0"-2355"0"0,0 0-926 0 0,0 0-157 0 0,0 0-91 0 0,0 0-98 0 0,0 0-132 0 0,0 0-153 0 0,0 0-149 0 0,0 0-144 0 0,0 0-82 0 0,-35 13-58 0 0,-108 42-74 0 0,61-7 6 0 0,81-47-117 0 0,-6 4-2 0 0,-1 0 0 0 0,1 1-1 0 0,0-1 1 0 0,1 1 0 0 0,-1 1 0 0 0,1-1 0 0 0,0 1 0 0 0,1 0 0 0 0,-1 1 0 0 0,1-1 0 0 0,1 1 0 0 0,0 0 0 0 0,0 0 0 0 0,0 1 0 0 0,1-1 0 0 0,0 1 0 0 0,1 0 0 0 0,0-1 0 0 0,0 1 0 0 0,1 0 0 0 0,0 5 1 0 0,4-11 1 0 0,0 0 0 0 0,0-1 0 0 0,1 1 0 0 0,-1 0 0 0 0,1-1 0 0 0,0 0 0 0 0,-1 0 0 0 0,1 0 0 0 0,0 0 0 0 0,0-1 0 0 0,0 1 0 0 0,0-1 0 0 0,0 0-1 0 0,1 0 1 0 0,-1-1 0 0 0,0 1 0 0 0,0-1 0 0 0,1 0 0 0 0,-1 0 0 0 0,0 0 0 0 0,0-1 0 0 0,1 1 0 0 0,-1-1 0 0 0,3-1-1 0 0,-4 2 8 0 0,17-3 0 0 0,0-1 1 0 0,0-1-1 0 0,-1-1 1 0 0,0 0-1 0 0,0-1 0 0 0,-1-1 1 0 0,0-1-1 0 0,4-3-8 0 0,48-21 37 0 0,-29 11-22 0 0,42-9-56 0 0,-81 32 34 0 0,-1 1 0 0 0,1 0 0 0 0,0-1-1 0 0,-1 1 1 0 0,0 0 0 0 0,1 0-1 0 0,-1 0 1 0 0,0 0 0 0 0,0 0 0 0 0,0 1-1 0 0,0-1 1 0 0,0 0 0 0 0,0 0-1 0 0,-1 1 1 0 0,1-1 0 0 0,-1 0 0 0 0,0 1-1 0 0,0-1 1 0 0,0 0 0 0 0,0 1 0 0 0,0-1-1 0 0,0 0 1 0 0,-1 3 7 0 0,2 4-18 0 0,-1-7 18 0 0,0 1-1 0 0,0-1 0 0 0,1 0 1 0 0,-1 0-1 0 0,0 0 1 0 0,1 0-1 0 0,0 1 1 0 0,0-1-1 0 0,0 0 1 0 0,0 0-1 0 0,0 0 1 0 0,0 0-1 0 0,0-1 1 0 0,0 1-1 0 0,1 0 1 0 0,-1 0-1 0 0,1-1 0 0 0,-1 1 1 0 0,1-1-1 0 0,0 1 1 0 0,0-1-1 0 0,-1 0 1 0 0,1 0-1 0 0,0 0 1 0 0,0 0-1 0 0,0 0 1 0 0,0 0-1 0 0,0 0 1 0 0,1-1-1 0 0,-1 1 0 0 0,0-1 1 0 0,0 1-1 0 0,0-1 1 0 0,1 0-1 0 0,-1 0 1 0 0,0 0-1 0 0,0 0 1 0 0,0 0-1 0 0,1-1 1 0 0,0 1 0 0 0,89-35 114 0 0,-65 18-52 0 0,-12 9 20 0 0,0-1-1 0 0,-1-1 1 0 0,0 0-1 0 0,0-1 1 0 0,-1 0-1 0 0,-1-1 0 0 0,0 0 1 0 0,0-1-1 0 0,-1 0 1 0 0,6-11-82 0 0,-5 1 22 0 0,-1-1 0 0 0,0 0 1 0 0,-2 0-1 0 0,-1-1 0 0 0,-1 0 0 0 0,-1 0 1 0 0,-1-1-1 0 0,-1 0 0 0 0,-1 0 1 0 0,-2 0-1 0 0,-1-3-22 0 0,0 27-9 0 0,0 1 1 0 0,0 0-1 0 0,0 0 1 0 0,-1 1-1 0 0,1-1 1 0 0,-1 0-1 0 0,1 0 1 0 0,-1 0-1 0 0,1 0 0 0 0,-1 0 1 0 0,1 0-1 0 0,-1 0 1 0 0,0 1-1 0 0,1-1 1 0 0,-1 0-1 0 0,0 1 1 0 0,0-1-1 0 0,0 0 1 0 0,0 1-1 0 0,1-1 0 0 0,-1 1 1 0 0,0-1-1 0 0,0 1 1 0 0,0 0-1 0 0,0-1 1 0 0,0 1-1 0 0,0 0 1 0 0,0-1-1 0 0,0 1 0 0 0,0 0 1 0 0,0 0-1 0 0,0 0 1 0 0,0 0-1 0 0,0 0 1 0 0,0 0-1 0 0,-1 1 1 0 0,1-1-1 0 0,0 0 1 0 0,0 0-1 0 0,0 1 0 0 0,1-1 1 0 0,-1 1-1 0 0,0-1 1 0 0,0 1 8 0 0,-46 18-263 0 0,40-14 240 0 0,0 0 0 0 0,1 0 0 0 0,0 1 0 0 0,0-1 0 0 0,0 1 0 0 0,1 1 0 0 0,0-1 0 0 0,0 1 0 0 0,1 0-1 0 0,0 0 1 0 0,0 0 0 0 0,0 1 0 0 0,1-1 0 0 0,0 1 0 0 0,1 0 0 0 0,0 0 0 0 0,0 0 0 0 0,0 0 0 0 0,1 0 0 0 0,0 2 23 0 0,4-3-7 0 0,0-1-1 0 0,0 0 1 0 0,1 0 0 0 0,-1 0 0 0 0,1-1 0 0 0,1 0-1 0 0,-1 1 1 0 0,1-1 0 0 0,0-1 0 0 0,0 1 0 0 0,0-1 0 0 0,1 0-1 0 0,-1 0 1 0 0,1 0 0 0 0,0-1 0 0 0,0 0 0 0 0,0 0-1 0 0,5 1 8 0 0,127 73 70 0 0,-134-72-41 0 0,1 0 1 0 0,-1 1 0 0 0,0-1-1 0 0,0 1 1 0 0,-1 0 0 0 0,0 0-1 0 0,0 0 1 0 0,0 1 0 0 0,-1-1-1 0 0,0 1 1 0 0,0-1 0 0 0,0 1-1 0 0,-1 0 1 0 0,0 0 0 0 0,-1 0-1 0 0,1-1 1 0 0,-1 1 0 0 0,0 0-1 0 0,-1 4-29 0 0,12 74 256 0 0,9-68-3310 0 0,23-15-7789 0 0,-39-6-882 0 0</inkml:trace>
  <inkml:trace contextRef="#ctx0" brushRef="#br0" timeOffset="3235.297">6261 351 10226 0 0,'0'0'2179'0'0,"0"0"-1062"0"0,0 0-437 0 0,0 0 20 0 0,0 0 53 0 0,0 0-26 0 0,0 0-120 0 0,0 0-162 0 0,0 0-105 0 0,0 0-35 0 0,0 0-1 0 0,0 0-32 0 0,0 0-56 0 0,-6 26-7 0 0,-17 79-17 0 0,15 7 468 0 0,9-109-595 0 0,-1 0-1 0 0,1 0 0 0 0,0 0 1 0 0,-1 1-1 0 0,1-1 0 0 0,1 0 1 0 0,-1 0-1 0 0,0 0 0 0 0,1 0 1 0 0,0-1-1 0 0,-1 1 0 0 0,1 0 1 0 0,0-1-1 0 0,1 1 0 0 0,-1-1 1 0 0,0 0-1 0 0,1 1 0 0 0,-1-1 0 0 0,1 0 1 0 0,-1-1-1 0 0,1 1 0 0 0,0 0 1 0 0,0-1-1 0 0,0 1 0 0 0,0-1 1 0 0,0 0-1 0 0,0 0 0 0 0,0 0 1 0 0,1-1-1 0 0,-1 1 0 0 0,0-1 1 0 0,0 0-1 0 0,1 0 0 0 0,-1 0 1 0 0,0 0-1 0 0,1 0 0 0 0,-1-1 1 0 0,0 1-1 0 0,0-1 0 0 0,0 0 1 0 0,0 0-1 0 0,0 0 0 0 0,0 0 1 0 0,0-1-1 0 0,0 1 0 0 0,0-1 1 0 0,0 0-1 0 0,-1 0 0 0 0,1 0 1 0 0,-1 0-1 0 0,2-2-64 0 0,16-17 661 0 0,-2-1 0 0 0,0-1-1 0 0,-2 0 1 0 0,0-1 0 0 0,-2-1 0 0 0,7-17-661 0 0,21-35 661 0 0,-42 77-658 0 0,0-1-1 0 0,0 0 0 0 0,1 0 1 0 0,-1 1-1 0 0,0-1 0 0 0,0 0 1 0 0,0 0-1 0 0,1 1 0 0 0,-1-1 1 0 0,0 0-1 0 0,1 1 0 0 0,-1-1 1 0 0,1 1-1 0 0,-1-1 0 0 0,1 0 1 0 0,-1 1-1 0 0,1-1 0 0 0,-1 1 1 0 0,1-1-1 0 0,-1 1 0 0 0,1-1 1 0 0,0 1-1 0 0,-1 0 0 0 0,1-1 1 0 0,0 1-1 0 0,-1 0 0 0 0,1-1 1 0 0,0 1-1 0 0,-1 0 0 0 0,1 0 1 0 0,0 0-1 0 0,0 0 0 0 0,-1 0 1 0 0,1 0-1 0 0,0 0 0 0 0,0 0 1 0 0,-1 0-1 0 0,1 0 0 0 0,0 0 1 0 0,0 0-1 0 0,-1 0 0 0 0,1 1 1 0 0,0-1-1 0 0,-1 0 0 0 0,1 0 1 0 0,0 1-3 0 0,14 31-155 0 0,-11-20 169 0 0,12 125-192 0 0,-16-103 127 0 0,13 158-193 0 0,32 162 244 0 0,-40-320 0 0 0,17 100 39 0 0,-5-43 79 0 0,-5 2-1 0 0,1 86-117 0 0,-12-130 67 0 0,1-35-29 0 0,-1 1 1 0 0,-1 0 0 0 0,0 0-1 0 0,-1 0 1 0 0,-1 0-1 0 0,0 0 1 0 0,-1 0-1 0 0,0-1 1 0 0,-2 1-1 0 0,1-1 1 0 0,-3 3-39 0 0,5-15 20 0 0,-1 1-1 0 0,0 0 1 0 0,0-1 0 0 0,0 0-1 0 0,0 1 1 0 0,0-1-1 0 0,0 0 1 0 0,-1-1 0 0 0,1 1-1 0 0,-1-1 1 0 0,1 1 0 0 0,-1-1-1 0 0,1 0 1 0 0,-1 0 0 0 0,0-1-1 0 0,0 1 1 0 0,1-1-1 0 0,-1 0 1 0 0,0 0 0 0 0,0 0-1 0 0,0 0 1 0 0,1-1 0 0 0,-1 1-1 0 0,0-1 1 0 0,0 0-1 0 0,1 0 1 0 0,-1-1 0 0 0,1 1-1 0 0,-1-1 1 0 0,1 1 0 0 0,0-1-1 0 0,-1 0 1 0 0,1 0 0 0 0,0-1-1 0 0,0 1 1 0 0,-1-3-20 0 0,-7-9 26 0 0,1 0 0 0 0,1-1-1 0 0,0-1 1 0 0,1 1 0 0 0,1-1 0 0 0,0-1 0 0 0,1 1 0 0 0,1-1 0 0 0,1 0-1 0 0,0-1 1 0 0,1 1 0 0 0,1 0 0 0 0,1-1 0 0 0,0 0 0 0 0,1 1 0 0 0,1-1-1 0 0,1 1 1 0 0,3-16-26 0 0,1 7-22 0 0,2 1-1 0 0,1 1 1 0 0,0-1-1 0 0,2 2 1 0 0,1-1-1 0 0,1 1 1 0 0,0 1-1 0 0,2 1 1 0 0,1 0-1 0 0,0 0 1 0 0,2 2-1 0 0,0 0 1 0 0,1 1-1 0 0,1 1 1 0 0,9-5 22 0 0,-11 8-306 0 0,0 0 0 0 0,1 2 0 0 0,1 0 0 0 0,0 1 1 0 0,0 1-1 0 0,1 1 0 0 0,0 1 0 0 0,1 1 0 0 0,0 0 0 0 0,0 2 1 0 0,0 1-1 0 0,1 0 306 0 0,19-2-3040 0 0,-15-2-5023 0 0,-11 3-3825 0 0</inkml:trace>
  <inkml:trace contextRef="#ctx0" brushRef="#br0" timeOffset="-1899.707">389 513 0 0 0,'0'0'2925'0'0,"0"0"-702"0"0,0 0-231 0 0,0 0-31 0 0,0 0-4 0 0,0 0-62 0 0,0 0-190 0 0,0 0-261 0 0,0 0-209 0 0,0 0-219 0 0,0 0-140 0 0,0 0-125 0 0,-13-9-101 0 0,-40-27-83 0 0,11 25 553 0 0,32 13-831 0 0,-3-1-131 0 0,0 1 0 0 0,1 0-1 0 0,-1 1 1 0 0,1 0 0 0 0,0 1-1 0 0,-1 0 1 0 0,2 1 0 0 0,-1 1-1 0 0,1 0 1 0 0,0 0 0 0 0,0 1 0 0 0,0 1-1 0 0,1-1 1 0 0,0 2 0 0 0,1-1-1 0 0,-5 7-157 0 0,6-6 37 0 0,0 0-1 0 0,1 0 1 0 0,1 1-1 0 0,0 0 1 0 0,0 0-1 0 0,1 1 1 0 0,0-1-1 0 0,1 1 1 0 0,0 0-1 0 0,0 1 1 0 0,1-1-1 0 0,1 0 1 0 0,0 1-1 0 0,1 0 1 0 0,0-1-1 0 0,1 1 0 0 0,0 11-35 0 0,1-20 21 0 0,-1 1 1 0 0,0 0 0 0 0,1 0-1 0 0,0 0 1 0 0,0-1 0 0 0,0 1-1 0 0,0 0 1 0 0,1-1 0 0 0,-1 1 0 0 0,1-1-1 0 0,0 0 1 0 0,0 1 0 0 0,0-1-1 0 0,1 0 1 0 0,-1 0 0 0 0,1 0 0 0 0,-1-1-1 0 0,1 1 1 0 0,0-1 0 0 0,0 1-1 0 0,0-1 1 0 0,1 0 0 0 0,-1 0 0 0 0,0 0-1 0 0,1-1 1 0 0,-1 1 0 0 0,1-1-1 0 0,0 0 1 0 0,-1 0 0 0 0,1 0-1 0 0,2 0-22 0 0,5 1 102 0 0,-1 0-1 0 0,0-1 1 0 0,1 0-1 0 0,-1-1 0 0 0,1 0 1 0 0,-1 0-1 0 0,0-1 0 0 0,1-1 1 0 0,-1 0-1 0 0,0 0 1 0 0,4-2-102 0 0,12-8 117 0 0,0 0 1 0 0,-1-2 0 0 0,0-1-1 0 0,-2-1 1 0 0,0-1-1 0 0,0 0 1 0 0,-2-2 0 0 0,0-1-1 0 0,4-6-117 0 0,37-55 224 0 0,-50 85-334 0 0,-9 4 112 0 0,18 72-4 0 0,-19-71-62 0 0,1 0 1 0 0,0 0 0 0 0,0 0-1 0 0,1 0 1 0 0,0 0 0 0 0,0-1-1 0 0,1 0 1 0 0,0 1 0 0 0,1-2-1 0 0,0 1 1 0 0,0-1 0 0 0,1 0-1 0 0,-1 0 1 0 0,2-1 0 0 0,-1 1-1 0 0,3 0 64 0 0,37 17-4381 0 0,-24-18-7114 0 0,-16-5-356 0 0</inkml:trace>
  <inkml:trace contextRef="#ctx0" brushRef="#br0" timeOffset="-1437.909">814 832 3857 0 0,'0'0'3567'0'0,"0"0"-960"0"0,0 0-463 0 0,0 0-91 0 0,0 0-107 0 0,0 0-258 0 0,0 0-351 0 0,0 0-353 0 0,0 0-264 0 0,0 0-134 0 0,0 0-36 0 0,0 0 8 0 0,0 0-2 0 0,11-16-20 0 0,63-103 851 0 0,17-57 219 0 0,-90 176-1609 0 0,-1 1 1 0 0,0-1-1 0 0,0 0 1 0 0,1 1-1 0 0,-1-1 0 0 0,0 0 1 0 0,0 1-1 0 0,1-1 1 0 0,-1 0-1 0 0,0 0 1 0 0,1 1-1 0 0,-1-1 1 0 0,0 0-1 0 0,1 0 1 0 0,-1 0-1 0 0,1 0 1 0 0,-1 1-1 0 0,0-1 1 0 0,1 0-1 0 0,-1 0 0 0 0,1 0 1 0 0,-1 0-1 0 0,0 0 1 0 0,1 0-1 0 0,-1 0 1 0 0,1 0-1 0 0,-1 0 1 0 0,1 0-1 0 0,-1 0 1 0 0,0 0-1 0 0,1-1 1 0 0,-1 1-1 0 0,1 0 1 0 0,-1 0-1 0 0,0 0 0 0 0,1 0 1 0 0,-1-1-1 0 0,0 1 1 0 0,1 0-1 0 0,-1 0 1 0 0,0-1-1 0 0,1 1 1 0 0,-1 0-1 0 0,0-1 1 0 0,0 1-1 0 0,1 0 1 0 0,-1-1-1 0 0,0 1 0 0 0,0 0 1 0 0,0-1-1 0 0,1 1 1 0 0,-1 0-1 0 0,0-1 1 0 0,0 1-1 0 0,0-1 1 0 0,0 1-1 0 0,0 0 1 0 0,0-1-1 0 0,0 1 1 0 0,0-1-1 0 0,0 1 1 0 0,0-1-1 0 0,0 1 3 0 0,1 38-236 0 0,-1-27 212 0 0,0 11 23 0 0,-2-16 0 0 0,1 1 0 0 0,0-1 0 0 0,0 0 0 0 0,1 1 0 0 0,0-1 1 0 0,0 1-1 0 0,0-1 0 0 0,1 1 0 0 0,0-1 0 0 0,0 1 0 0 0,1-1 1 0 0,-1 0-1 0 0,2 0 0 0 0,-1 0 0 0 0,1 0 0 0 0,-1 0 0 0 0,2 0 1 0 0,-1 0-1 0 0,0-1 0 0 0,1 0 0 0 0,0 0 0 0 0,1 0 0 0 0,-1 0 0 0 0,1-1 1 0 0,0 1-1 0 0,0-1 0 0 0,0 0 0 0 0,0-1 0 0 0,5 3 1 0 0,1-4 89 0 0,-1-1-1 0 0,0 0 0 0 0,0-1 1 0 0,0 0-1 0 0,0-1 0 0 0,0 1 1 0 0,0-2-1 0 0,0 0 0 0 0,0 0 1 0 0,0-1-1 0 0,0 0 0 0 0,-1 0 1 0 0,0-1-1 0 0,1-1 0 0 0,-1 1 1 0 0,-1-2-1 0 0,1 1 0 0 0,-1-1 1 0 0,0 0-1 0 0,0-1 0 0 0,-1 0 1 0 0,0 0-1 0 0,0-1 0 0 0,0 1 1 0 0,-1-2-1 0 0,-1 1 0 0 0,1 0 1 0 0,-1-1-1 0 0,1-5-88 0 0,2-33-1170 0 0,-10 29-8426 0 0,1 14-2843 0 0</inkml:trace>
  <inkml:trace contextRef="#ctx0" brushRef="#br0" timeOffset="13856.382">631 1329 1792 0 0,'0'0'2174'0'0,"0"0"-349"0"0,0 0-104 0 0,0 0 234 0 0,0 0 175 0 0,0 0-49 0 0,0 0-190 0 0,0 0-330 0 0,0 0-356 0 0,0 0-245 0 0,0 0-173 0 0,0 0-110 0 0,0 0-42 0 0,0-3-22 0 0,0-7 275 0 0,-1 21 490 0 0,-3 20-639 0 0,-37 414 1448 0 0,37-377-2072 0 0,-26 160 68 0 0,12-162-210 0 0,25-93-6447 0 0,-2 11 3952 0 0,-3 7 8 0 0,1 0-3351 0 0,1 1-4230 0 0</inkml:trace>
  <inkml:trace contextRef="#ctx0" brushRef="#br0" timeOffset="14135.554">275 1780 5345 0 0,'0'0'2353'0'0,"0"0"-1186"0"0,0 0-349 0 0,0 0 335 0 0,0 0 398 0 0,0 0 190 0 0,0 0-51 0 0,0 0-216 0 0,0 0-234 0 0,0 0-194 0 0,0 0-158 0 0,0 0-119 0 0,28-6-102 0 0,88-22-94 0 0,39-19 885 0 0,113 6-1398 0 0,-248 39-727 0 0,25-3-801 0 0,-30 1-2495 0 0,0-1-3398 0 0,-10 5-3173 0 0</inkml:trace>
  <inkml:trace contextRef="#ctx0" brushRef="#br0" timeOffset="14682.067">1042 1310 4049 0 0,'0'0'2658'0'0,"0"0"-1075"0"0,0 0-470 0 0,0 0 21 0 0,0 0 196 0 0,0 0 153 0 0,0 0-61 0 0,0 0-221 0 0,0 0-302 0 0,0 0-246 0 0,0 0-93 0 0,0 0 36 0 0,0 0 74 0 0,1 5 65 0 0,2 7-419 0 0,-2 0 1 0 0,0 1 0 0 0,0-1 0 0 0,-1 1-1 0 0,-1-1 1 0 0,0 1 0 0 0,0-1 0 0 0,-1 0-1 0 0,-1 0 1 0 0,0 0 0 0 0,-1 0 0 0 0,0 0-1 0 0,-1 0-316 0 0,-14 59 433 0 0,5-5-267 0 0,4 1 0 0 0,2 0 0 0 0,4 1 0 0 0,3 61-166 0 0,1-128 5 0 0,-1 1-1 0 0,1 0 1 0 0,0-1 0 0 0,0 1-1 0 0,0 0 1 0 0,0-1 0 0 0,1 1-1 0 0,-1-1 1 0 0,0 1-1 0 0,1 0 1 0 0,-1-1 0 0 0,1 1-1 0 0,-1-1 1 0 0,1 1 0 0 0,0-1-1 0 0,0 1 1 0 0,-1-1 0 0 0,1 0-1 0 0,0 1 1 0 0,0-1 0 0 0,0 0-1 0 0,1 0 1 0 0,-1 0-1 0 0,0 0 1 0 0,0 0 0 0 0,1 0-1 0 0,-1 0 1 0 0,1 0 0 0 0,-1 0-1 0 0,1 0 1 0 0,-1-1 0 0 0,1 1-1 0 0,-1-1 1 0 0,1 1 0 0 0,-1-1-1 0 0,1 0 1 0 0,0 1-1 0 0,-1-1 1 0 0,1 0 0 0 0,0 0-1 0 0,-1 0 1 0 0,1 0 0 0 0,-1-1-1 0 0,1 1-4 0 0,69-33 352 0 0,143-113-109 0 0,-159 118-355 0 0,-48 91 239 0 0,-25 90 186 0 0,18-151-318 0 0,-1 1 0 0 0,1-1-1 0 0,-1 1 1 0 0,1-1 0 0 0,0 1 0 0 0,0-1 0 0 0,0 1-1 0 0,0-1 1 0 0,0 1 0 0 0,1-1 0 0 0,-1 1 0 0 0,1-1-1 0 0,0 1 1 0 0,0-1 0 0 0,0 0 0 0 0,0 1 0 0 0,0-1-1 0 0,0 0 1 0 0,0 0 0 0 0,1 0 0 0 0,-1 0 0 0 0,1 0-1 0 0,-1 0 1 0 0,1 0 0 0 0,0-1 0 0 0,0 1 0 0 0,0 0-1 0 0,0-1 1 0 0,0 0 0 0 0,0 1 0 0 0,0-1 0 0 0,1 0-1 0 0,-1 0 1 0 0,0 0 0 0 0,1 0 0 0 0,-1-1 0 0 0,1 1-1 0 0,-1-1 1 0 0,1 1 0 0 0,0-1 5 0 0,56-46-3177 0 0,-52 38 1990 0 0,7-7-3252 0 0,-6 4-2323 0 0,-5 6-3892 0 0</inkml:trace>
  <inkml:trace contextRef="#ctx0" brushRef="#br0" timeOffset="15089.88">1649 1873 440 0 0,'0'0'1891'0'0,"0"0"-102"0"0,0 0 52 0 0,0 0 116 0 0,0 0 35 0 0,0 0-26 0 0,0 0-92 0 0,0 0-171 0 0,0 0-220 0 0,0 0-214 0 0,0 0-185 0 0,0 0-155 0 0,0 0-123 0 0,32 4-120 0 0,101 12-130 0 0,-130-15-529 0 0,-1 0 1 0 0,0-1-1 0 0,1 1 1 0 0,-1-1-1 0 0,1 1 0 0 0,-1-1 1 0 0,1 0-1 0 0,-1 0 1 0 0,1 0-1 0 0,-1-1 0 0 0,1 1 1 0 0,-1 0-1 0 0,1-1 1 0 0,-1 0-1 0 0,1 1 0 0 0,-1-1 1 0 0,0 0-1 0 0,1 0 1 0 0,-1-1-1 0 0,0 1 0 0 0,0 0 1 0 0,0-1-1 0 0,0 1 1 0 0,1-2-28 0 0,4-4 149 0 0,-2 3-96 0 0,1 1 0 0 0,-1-2 0 0 0,0 1-1 0 0,-1 0 1 0 0,1-1 0 0 0,-1 0 0 0 0,0 0 0 0 0,0 0 0 0 0,0-1 0 0 0,-1 1-1 0 0,0-1 1 0 0,0 0 0 0 0,0 0 0 0 0,-1 0 0 0 0,0 0 0 0 0,0 0 0 0 0,0-1 0 0 0,-1 1-1 0 0,0 0 1 0 0,-1-1 0 0 0,1 1 0 0 0,-1-1 0 0 0,0 1 0 0 0,-1-1 0 0 0,1 1 0 0 0,-1-1-1 0 0,-1 1 1 0 0,-1-6-53 0 0,0 9-10 0 0,-1 0 0 0 0,1 0-1 0 0,-1 0 1 0 0,0 1 0 0 0,0-1 0 0 0,0 1-1 0 0,0 0 1 0 0,0 0 0 0 0,-1 1-1 0 0,1-1 1 0 0,-1 1 0 0 0,1 0 0 0 0,-1 0-1 0 0,1 0 1 0 0,-1 1 0 0 0,1 0-1 0 0,-1 0 1 0 0,0 0 0 0 0,1 0 0 0 0,-1 1-1 0 0,1 0 1 0 0,-1 0 0 0 0,1 0-1 0 0,-1 0 1 0 0,1 1 0 0 0,0-1 0 0 0,-1 1-1 0 0,1 0 1 0 0,0 1 0 0 0,0-1-1 0 0,0 1 1 0 0,1-1 0 0 0,-1 1 0 0 0,1 0-1 0 0,-1 1 1 0 0,1-1 0 0 0,0 1-1 0 0,-2 2 11 0 0,-4 4 13 0 0,-1 0-1 0 0,2 1 0 0 0,-1-1 1 0 0,2 2-1 0 0,-1-1 0 0 0,2 1 0 0 0,-1 0 1 0 0,2 0-1 0 0,-1 1 0 0 0,2 0 1 0 0,0 0-1 0 0,0 0 0 0 0,1 0 0 0 0,1 1 1 0 0,0-1-1 0 0,1 1 0 0 0,1-1 1 0 0,0 1-1 0 0,1 6-12 0 0,-1-14 13 0 0,1 0 0 0 0,1 0-1 0 0,-1 0 1 0 0,1 0 0 0 0,0 0 0 0 0,0-1 0 0 0,1 1 0 0 0,0-1 0 0 0,0 0-1 0 0,0 1 1 0 0,0-1 0 0 0,1-1 0 0 0,0 1 0 0 0,0 0 0 0 0,0-1-1 0 0,1 0 1 0 0,-1 0 0 0 0,1 0 0 0 0,0-1 0 0 0,0 1 0 0 0,0-1 0 0 0,1 0-1 0 0,0-1-12 0 0,6 4 34 0 0,1 0-1 0 0,0-1 0 0 0,0-1 0 0 0,1 0 1 0 0,-1-1-1 0 0,1-1 0 0 0,0 0 0 0 0,0 0 1 0 0,9-2-34 0 0,142-7-1715 0 0,-150 4-401 0 0,-3 1-3391 0 0,-4-1-6145 0 0</inkml:trace>
  <inkml:trace contextRef="#ctx0" brushRef="#br0" timeOffset="17872.943">2978 1973 0 0 0,'0'0'777'0'0,"0"0"513"0"0,0 0 224 0 0,0 0-1 0 0,0 0-66 0 0,0 0-108 0 0,0 0-101 0 0,0 0-74 0 0,0 0-45 0 0,3-8-11 0 0,9-26 13 0 0,-11 40 4889 0 0,3 19-4995 0 0,0-2-540 0 0,4 42 80 0 0,-3 1-1 0 0,-2 0 1 0 0,-3 0 0 0 0,-4 9-555 0 0,4-60 50 0 0,-1-1 1 0 0,0 1-1 0 0,-1-1 1 0 0,-1 1-1 0 0,0-1 0 0 0,-1 0 1 0 0,-1 0-1 0 0,0 0 1 0 0,-1-1-1 0 0,0 1 0 0 0,-1-1 1 0 0,0-1-1 0 0,-1 0 0 0 0,-3 3-50 0 0,11-14 19 0 0,0 0-1 0 0,0 0 1 0 0,-1-1-1 0 0,1 1 0 0 0,-1 0 1 0 0,1 0-1 0 0,0 0 1 0 0,-1-1-1 0 0,1 1 0 0 0,-1 0 1 0 0,0-1-1 0 0,1 1 0 0 0,-1 0 1 0 0,0-1-1 0 0,1 1 1 0 0,-1-1-1 0 0,0 1 0 0 0,0-1 1 0 0,1 1-1 0 0,-1-1 1 0 0,0 0-1 0 0,0 1 0 0 0,0-1 1 0 0,0 0-1 0 0,0 0 0 0 0,1 0 1 0 0,-1 1-1 0 0,0-1 1 0 0,0 0-1 0 0,0 0 0 0 0,0 0 1 0 0,0 0-1 0 0,0 0 0 0 0,0-1 1 0 0,1 1-1 0 0,-1 0 1 0 0,0 0-1 0 0,0-1 0 0 0,0 1 1 0 0,0 0-1 0 0,1-1 1 0 0,-1 1-1 0 0,0-1 0 0 0,0 1 1 0 0,1-1-1 0 0,-1 1 0 0 0,0-1 1 0 0,1 0-1 0 0,-1 1 1 0 0,0-1-1 0 0,1 0 0 0 0,-1 1 1 0 0,1-1-1 0 0,-1 0 0 0 0,1 0 1 0 0,0 0-1 0 0,-1 1 1 0 0,1-1-1 0 0,0 0 0 0 0,-1-1-18 0 0,2-20 16 0 0,0-1-1 0 0,1 0 1 0 0,1 1-1 0 0,2-1 1 0 0,0 1-1 0 0,1 0 1 0 0,1 0-1 0 0,1 1 1 0 0,1 0-1 0 0,1 1 1 0 0,6-9-16 0 0,-6 7 13 0 0,14-32 1 0 0,3 1 0 0 0,2 1-1 0 0,2 2 1 0 0,2 1-1 0 0,3 1 1 0 0,1 2 0 0 0,3 2-1 0 0,1 2 1 0 0,2 1-1 0 0,37-26-13 0 0,-69 59 2 0 0,-1-1-1 0 0,1 2 0 0 0,0-1 0 0 0,1 2 0 0 0,0-1 0 0 0,0 2 0 0 0,0 0 0 0 0,1 0 0 0 0,0 1 0 0 0,0 0 0 0 0,0 1 0 0 0,0 1 0 0 0,0 0 0 0 0,1 1 0 0 0,1 0-1 0 0,-12 2 4 0 0,-1-1 0 0 0,0 1-1 0 0,1 0 1 0 0,-1 0-1 0 0,0 0 1 0 0,1 0-1 0 0,-1 0 1 0 0,0 1-1 0 0,0-1 1 0 0,0 1-1 0 0,0-1 1 0 0,0 1-1 0 0,0 0 1 0 0,-1 0-1 0 0,1 0 1 0 0,-1 0-1 0 0,1 0 1 0 0,-1 0 0 0 0,0 0-1 0 0,1 0 1 0 0,-1 0-1 0 0,0 1 1 0 0,0-1-1 0 0,-1 0 1 0 0,1 1-1 0 0,-1-1 1 0 0,1 1-1 0 0,-1-1 1 0 0,1 2-4 0 0,0 78 128 0 0,-8-59-108 0 0,0 1 0 0 0,-2-2-1 0 0,0 1 1 0 0,-1-1 0 0 0,-2 0 0 0 0,0-1-1 0 0,-1-1 1 0 0,-1 0 0 0 0,-1 0 0 0 0,-1-2 0 0 0,-1 0-1 0 0,0-1 1 0 0,-1 0 0 0 0,-1-2 0 0 0,0 0-1 0 0,-1-1 1 0 0,-1-1 0 0 0,0-1 0 0 0,-1-1-1 0 0,0 0 1 0 0,-1-2 0 0 0,-8 2-20 0 0,-83 9-143 0 0,112-21 87 0 0,1 0-1 0 0,0 0 1 0 0,-1 0-1 0 0,1 0 0 0 0,0 0 1 0 0,0-1-1 0 0,-1 1 1 0 0,1 0-1 0 0,0-1 1 0 0,0 1-1 0 0,0-1 0 0 0,1 0 1 0 0,-1 1-1 0 0,0-1 1 0 0,1 0-1 0 0,-1 1 1 0 0,1-1-1 0 0,-1 0 0 0 0,1 1 1 0 0,0-1-1 0 0,0 0 1 0 0,0 0-1 0 0,0 0 1 0 0,0 1-1 0 0,0-1 1 0 0,0 0-1 0 0,0 0 0 0 0,1 1 1 0 0,-1-1-1 0 0,1 0 1 0 0,0 1-1 0 0,-1-1 1 0 0,1 0-1 0 0,0 1 0 0 0,0-1 1 0 0,0 1-1 0 0,0-1 1 0 0,0 1-1 0 0,0-1 1 0 0,0 1-1 0 0,2-1 57 0 0,37-51-2794 0 0,-9 22-4841 0 0,-18 19-3585 0 0</inkml:trace>
  <inkml:trace contextRef="#ctx0" brushRef="#br0" timeOffset="18701.797">4034 1723 8994 0 0,'0'0'1656'0'0,"0"0"-720"0"0,0 0-319 0 0,0 0 157 0 0,0 0 264 0 0,0 0 192 0 0,0 0 17 0 0,0 0-122 0 0,0 0-158 0 0,0 0-155 0 0,-35 25-116 0 0,-109 79-126 0 0,62-34 271 0 0,71-60-711 0 0,-1 1 13 0 0,0 0 0 0 0,0 1 1 0 0,1 0-1 0 0,1 1 1 0 0,0 0-1 0 0,1 1 0 0 0,0 0 1 0 0,-5 12-144 0 0,13-24 6 0 0,0-1 0 0 0,0 1 0 0 0,0 0 0 0 0,0 0 0 0 0,0 0 0 0 0,1 0 1 0 0,-1 0-1 0 0,1 1 0 0 0,-1-1 0 0 0,1 0 0 0 0,0 0 0 0 0,0 0 0 0 0,0 0 1 0 0,0 0-1 0 0,0 1 0 0 0,0-1 0 0 0,1 0 0 0 0,-1 0 0 0 0,1 0 0 0 0,0 0 1 0 0,-1 0-1 0 0,1 0 0 0 0,0 0 0 0 0,0 0 0 0 0,0 0 0 0 0,0 0 0 0 0,1-1 1 0 0,-1 1-1 0 0,0 0 0 0 0,1-1 0 0 0,-1 1 0 0 0,1-1 0 0 0,0 1 1 0 0,-1-1-1 0 0,1 0 0 0 0,0 0 0 0 0,0 0 0 0 0,0 0 0 0 0,0 0 0 0 0,0 0 1 0 0,0 0-1 0 0,0-1 0 0 0,0 1 0 0 0,0-1 0 0 0,0 1 0 0 0,1-1-6 0 0,13-1 88 0 0,0 0 0 0 0,0-1 0 0 0,0-1 0 0 0,-1-1 0 0 0,1 0 0 0 0,-1-1 0 0 0,1 0 0 0 0,-2-2 0 0 0,1 1 0 0 0,-1-2 0 0 0,0 0-1 0 0,0-1 1 0 0,7-6-88 0 0,10-4 52 0 0,131-107 112 0 0,-143 110-142 0 0,-2 0 0 0 0,0-1 0 0 0,-1-1 0 0 0,0 0 0 0 0,-2-1 0 0 0,0-1 0 0 0,5-10-22 0 0,-18 27 37 0 0,-26 42-66 0 0,17-27 21 0 0,1 1 1 0 0,0 0 0 0 0,1 1 0 0 0,0-1 0 0 0,1 1 0 0 0,1 0-1 0 0,1 1 1 0 0,0-1 0 0 0,0 1 0 0 0,1 0 0 0 0,1-1-1 0 0,1 1 1 0 0,1 14 7 0 0,-1-26-3 0 0,1 1 0 0 0,-1-1 0 0 0,1 0 0 0 0,0 0 0 0 0,0 0 0 0 0,0 0 1 0 0,1 0-1 0 0,-1 0 0 0 0,1 0 0 0 0,0 0 0 0 0,-1 0 0 0 0,1-1 0 0 0,0 1 0 0 0,1-1 0 0 0,-1 1 0 0 0,0-1 0 0 0,1 0 0 0 0,-1 0 0 0 0,1 0 0 0 0,0 0 0 0 0,-1-1 0 0 0,1 1 0 0 0,0-1 0 0 0,0 1 0 0 0,0-1 0 0 0,0 0 0 0 0,1 0 0 0 0,-1 0 0 0 0,0-1 0 0 0,0 1 0 0 0,0-1 0 0 0,1 0 1 0 0,-1 0 2 0 0,111-10 101 0 0,-80-4-33 0 0,-1-1-1 0 0,0-2 1 0 0,-1-1 0 0 0,-1-1-1 0 0,0-2 1 0 0,-2-1-1 0 0,-1-2 1 0 0,0 0 0 0 0,-2-2-1 0 0,-1-1 1 0 0,-1-1-1 0 0,-2-1 1 0 0,0-1 0 0 0,-2-1-1 0 0,-2-1 1 0 0,11-23-68 0 0,-17 33 8 0 0,7-9 2 0 0,0-1 0 0 0,-2-1 0 0 0,-2 0 0 0 0,-1-1 0 0 0,-2-1 0 0 0,-1 0 0 0 0,-1 0 0 0 0,-3-1 0 0 0,0-1 0 0 0,-1-18-10 0 0,-6 44 4 0 0,1 9 5 0 0,0-1 1 0 0,-1 1 0 0 0,1 0-1 0 0,-1 0 1 0 0,1-1-1 0 0,-1 1 1 0 0,0 0-1 0 0,0-1 1 0 0,0 1-1 0 0,0 0 1 0 0,-1-1 0 0 0,1 1-1 0 0,0 0 1 0 0,-1-1-1 0 0,0 1 1 0 0,0 0-1 0 0,1 0 1 0 0,-1 0-1 0 0,0 0 1 0 0,-1 0 0 0 0,1 0-1 0 0,0 0 1 0 0,-1 0-1 0 0,1 0 1 0 0,-1 0-1 0 0,1 1 1 0 0,-1-1-1 0 0,0 1 1 0 0,0-1 0 0 0,1 1-1 0 0,-1 0 1 0 0,0-1-1 0 0,0 1 1 0 0,-1 0-1 0 0,1 0 1 0 0,-1 0-10 0 0,-1 2 2 0 0,1-1 0 0 0,0 1 0 0 0,-1 0 1 0 0,1 0-1 0 0,0 0 0 0 0,0 1 0 0 0,0-1 0 0 0,0 1 0 0 0,0-1 0 0 0,0 1 1 0 0,0 0-1 0 0,0 0 0 0 0,1 1 0 0 0,-1-1 0 0 0,1 1 0 0 0,0-1 1 0 0,-1 1-1 0 0,1-1 0 0 0,0 1 0 0 0,1 0 0 0 0,-1 0 0 0 0,0 0 1 0 0,1 0-1 0 0,0 1 0 0 0,-1 2-2 0 0,-22 87 5 0 0,22-38 72 0 0,3-1 0 0 0,2 1 1 0 0,2-1-1 0 0,3 0 0 0 0,2 0 0 0 0,2-1 1 0 0,8 16-78 0 0,22 114 289 0 0,-24 45-89 0 0,-28-236-1040 0 0,-19-43-2782 0 0,15 25-596 0 0,0 1-4816 0 0,8 12-372 0 0</inkml:trace>
  <inkml:trace contextRef="#ctx0" brushRef="#br0" timeOffset="18937.985">4452 1518 9218 0 0,'0'0'1072'0'0,"0"0"-424"0"0,0 0-77 0 0,0 0 287 0 0,0 0 330 0 0,0 0 188 0 0,0 0 8 0 0,0 0-123 0 0,0 0-162 0 0,0 0-152 0 0,0 0-138 0 0,35 5-130 0 0,115 15-134 0 0,-34-25 197 0 0,-11-19-943 0 0,-1-4 1 0 0,41-20 200 0 0,-128 43-293 0 0,6-6-1720 0 0,-9 3-4954 0 0,-7 4-4076 0 0</inkml:trace>
  <inkml:trace contextRef="#ctx0" brushRef="#br0" timeOffset="19385.987">5344 1145 5937 0 0,'0'0'3777'0'0,"0"0"-1423"0"0,0 0-795 0 0,0 0-208 0 0,0 0-27 0 0,0 0 7 0 0,0 0-41 0 0,0 0-183 0 0,0 0-250 0 0,0 0-175 0 0,0 0-74 0 0,0 0 9 0 0,0 0 15 0 0,2 7-42 0 0,3 32 41 0 0,-1 0-1 0 0,-2 0 1 0 0,-2 0 0 0 0,-1 0-1 0 0,-6 35-630 0 0,1-7 110 0 0,-9 221 121 0 0,14-256-217 0 0,-1-26-12 0 0,1 0 1 0 0,0 1-1 0 0,1-1 0 0 0,-1 0 1 0 0,1 1-1 0 0,0-1 0 0 0,1 0 1 0 0,-1 1-1 0 0,1-1 0 0 0,1 0 1 0 0,-1 1-1 0 0,1-1 0 0 0,0 0 1 0 0,0 0-1 0 0,1-1 0 0 0,0 1 1 0 0,0 0-1 0 0,0-1 0 0 0,1 0 1 0 0,-1 1-1 0 0,1-1 0 0 0,2 0-2 0 0,-1-4 22 0 0,0 0-1 0 0,0 0 0 0 0,0-1 1 0 0,1 0-1 0 0,-1 0 0 0 0,0 0 1 0 0,0-1-1 0 0,0 0 0 0 0,0 0 1 0 0,1 0-1 0 0,-1-1 0 0 0,-1 1 1 0 0,1-1-1 0 0,0 0 1 0 0,0-1-1 0 0,-1 1 0 0 0,1-1 1 0 0,-1 0-1 0 0,0 0 0 0 0,0 0 1 0 0,3-3-22 0 0,3-1 21 0 0,202-120 236 0 0,-211 126-256 0 0,0 0 0 0 0,0 0-1 0 0,0 0 1 0 0,1 0 0 0 0,-1 0 0 0 0,0 1-1 0 0,0-1 1 0 0,0 0 0 0 0,1 1 0 0 0,-1-1 0 0 0,0 1-1 0 0,1-1 1 0 0,-1 1 0 0 0,1-1 0 0 0,-1 1-1 0 0,0 0 1 0 0,1 0 0 0 0,-1 0 0 0 0,1 0 0 0 0,-1 0-1 0 0,1 0 1 0 0,-1 0 0 0 0,1 0 0 0 0,-1 0-1 0 0,0 1 1 0 0,1-1 0 0 0,-1 1 0 0 0,0-1 0 0 0,1 1-1 0 0,-1-1 1 0 0,0 1 0 0 0,1 0 0 0 0,-1 0-1 0 0,0 0 1 0 0,0 0 0 0 0,0-1 0 0 0,0 1 0 0 0,0 1-1 0 0,0-1 1 0 0,0 0 0 0 0,0 0 0 0 0,0 0-1 0 0,-1 0 1 0 0,1 1 0 0 0,0-1 0 0 0,-1 0-1 0 0,1 1 1 0 0,-1-1 0 0 0,1 0 0 0 0,-1 1 0 0 0,0-1-1 0 0,1 1 1 0 0,-1-1 0 0 0,0 1 0 0 0,0 0-1 0 0,4 206-8 0 0,9-203-1920 0 0,2-10-4118 0 0,-12-1-1601 0 0,-1 5-4573 0 0</inkml:trace>
  <inkml:trace contextRef="#ctx0" brushRef="#br0" timeOffset="20607.988">6076 2100 7170 0 0,'0'0'2481'0'0,"0"0"-504"0"0,0 0-246 0 0,0 0-59 0 0,0 0-62 0 0,0 0-80 0 0,0 0-150 0 0,0 0-212 0 0,0 0-200 0 0,0 0-101 0 0,0 0-60 0 0,0 0-34 0 0,0 0-40 0 0,7-8 1771 0 0,-30 66-1470 0 0,23-58-1038 0 0,19 3-18 0 0,-12-6 53 0 0,1 0 0 0 0,-1 0 0 0 0,0-1 0 0 0,0-1 0 0 0,0 1 0 0 0,-1-1-1 0 0,0 0 1 0 0,0 0 0 0 0,0-1 0 0 0,0 0 0 0 0,-1 0 0 0 0,0 0 0 0 0,0-1-1 0 0,2-4-30 0 0,-44 26 245 0 0,5 7-183 0 0,30-21-116 0 0,2-1 20 0 0,0 0 9 0 0,0 0-14 0 0,0 0-37 0 0,0 0-47 0 0,2-16-4879 0 0,1 9-2837 0 0,-3 3-5126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6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147 563 1360 0 0,'0'0'1722'0'0,"0"0"-18"0"0,0 0 195 0 0,0 0 241 0 0,0 0 111 0 0,0 0-134 0 0,0 0-344 0 0,0 0-361 0 0,0 0-293 0 0,0 0-213 0 0,0 0-166 0 0,0 0-164 0 0,0 0-123 0 0,-7 2-57 0 0,-64 54 954 0 0,63-45-1279 0 0,0 1-1 0 0,0 1 1 0 0,1-1-1 0 0,1 1 1 0 0,0 0-1 0 0,1 1 1 0 0,0-1-1 0 0,1 1 1 0 0,0 0-1 0 0,1 0 1 0 0,1 0-1 0 0,1 1 1 0 0,0-1-1 0 0,0 0 1 0 0,1 1-1 0 0,1 1-70 0 0,1-11 54 0 0,0 0-1 0 0,0 0 1 0 0,1-1 0 0 0,-1 1-1 0 0,1-1 1 0 0,0 1-1 0 0,0-1 1 0 0,0 0 0 0 0,1 0-1 0 0,-1 0 1 0 0,1 0 0 0 0,0-1-1 0 0,0 0 1 0 0,0 0-1 0 0,1 0 1 0 0,-1 0 0 0 0,1 0-1 0 0,0-1 1 0 0,-1 0-1 0 0,1 0 1 0 0,0 0 0 0 0,0-1-1 0 0,0 0 1 0 0,1 0-1 0 0,-1 0 1 0 0,0 0 0 0 0,0-1-1 0 0,1 0 1 0 0,-1 0-1 0 0,0 0 1 0 0,0-1 0 0 0,1 0-1 0 0,-1 0 1 0 0,0 0-1 0 0,0-1 1 0 0,0 1 0 0 0,0-1-1 0 0,0 0 1 0 0,-1-1-1 0 0,1 1 1 0 0,0-1-54 0 0,13-10 118 0 0,0-1 0 0 0,-1-1-1 0 0,-1 0 1 0 0,0-2 0 0 0,-1 1 0 0 0,-1-2 0 0 0,-1 0-1 0 0,0 0 1 0 0,-1-2 0 0 0,-1 1 0 0 0,-1-1 0 0 0,-1-1 0 0 0,-1 0-1 0 0,-1 0 1 0 0,0 0 0 0 0,-2-1 0 0 0,0 0 0 0 0,-1-1-118 0 0,2-9 2 0 0,-1-1 1 0 0,-1 1 0 0 0,-2-1 0 0 0,-1 0 0 0 0,-2 0 0 0 0,-1 1 0 0 0,-2-1 0 0 0,-1 0 0 0 0,-1-1-3 0 0,-53-161-159 0 0,58 192 152 0 0,0 1-1 0 0,0-1 0 0 0,0 1 0 0 0,-1 0 1 0 0,1 0-1 0 0,-1 0 0 0 0,1 0 0 0 0,-1 0 0 0 0,0 0 1 0 0,0 0-1 0 0,0 0 0 0 0,0 1 0 0 0,0-1 1 0 0,0 1-1 0 0,0-1 0 0 0,-1 1 0 0 0,1 0 0 0 0,0 0 1 0 0,-1 0-1 0 0,1 0 0 0 0,-1 0 0 0 0,1 1 0 0 0,-1-1 1 0 0,1 1-1 0 0,-1-1 0 0 0,0 1 0 0 0,1 0 1 0 0,-1 0-1 0 0,0 0 0 0 0,1 1 0 0 0,-1-1 0 0 0,1 1 1 0 0,-1-1-1 0 0,1 1 0 0 0,-1 0 0 0 0,1 0 0 0 0,-1 0 1 0 0,1 0-1 0 0,0 0 0 0 0,0 1 0 0 0,-1-1 1 0 0,1 1-1 0 0,0-1 0 0 0,0 1 0 0 0,0 0 0 0 0,1 0 1 0 0,-1 0-1 0 0,0 0 0 0 0,-1 2 8 0 0,-7 16 1 0 0,0 1-1 0 0,2 0 1 0 0,0 0-1 0 0,2 1 1 0 0,0 0-1 0 0,1 0 1 0 0,2 0-1 0 0,0 1 1 0 0,1-1-1 0 0,1 1 1 0 0,1-1-1 0 0,1 1 1 0 0,4 20-1 0 0,-1-9 19 0 0,2 0 0 0 0,1-1 0 0 0,2 0-1 0 0,1 0 1 0 0,10 22-19 0 0,-5-23 11 0 0,1 0-1 0 0,1-1 1 0 0,2-1-1 0 0,0-1 1 0 0,3 0-1 0 0,3 1-10 0 0,-20-22-23 0 0,0 0-1 0 0,1-1 1 0 0,0 0 0 0 0,0 0-1 0 0,0 0 1 0 0,1-1-1 0 0,0 0 1 0 0,1-1 0 0 0,-1 1-1 0 0,1-1 1 0 0,0-1 0 0 0,0 1-1 0 0,0-1 1 0 0,1-1-1 0 0,0 0 1 0 0,0 0 0 0 0,-1 0-1 0 0,1-1 1 0 0,2-1 23 0 0,-8-1-248 0 0,1 0 1 0 0,0 0-1 0 0,-1-1 0 0 0,1 1 0 0 0,-1-1 1 0 0,1 0-1 0 0,-1 0 0 0 0,1-1 1 0 0,-1 1-1 0 0,0 0 0 0 0,0-1 0 0 0,1 0 1 0 0,-1 0-1 0 0,0 0 0 0 0,-1 0 1 0 0,1-1-1 0 0,0 1 0 0 0,-1-1 0 0 0,1 1 1 0 0,-1-1-1 0 0,0 0 0 0 0,0 0 0 0 0,0 0 1 0 0,1-3 247 0 0,3-2-1538 0 0,7-11-5887 0 0,-7 8-3638 0 0</inkml:trace>
  <inkml:trace contextRef="#ctx0" brushRef="#br0" timeOffset="600.112">690 582 4769 0 0,'0'0'3307'0'0,"0"0"-1153"0"0,0 0-465 0 0,0 0-114 0 0,0 0-118 0 0,0 0-134 0 0,0 0-193 0 0,0 0-225 0 0,0 0-181 0 0,0 0-115 0 0,0 0-71 0 0,0 0-47 0 0,0 0-33 0 0,0 28-25 0 0,0 87-18 0 0,12-75 206 0 0,-8-38-447 0 0,2 1-65 0 0,-1 0 1 0 0,1 0 0 0 0,-1-1-1 0 0,1 1 1 0 0,0-2 0 0 0,0 1-1 0 0,0 0 1 0 0,0-1 0 0 0,0 0-1 0 0,1-1 1 0 0,-1 0 0 0 0,0 1-1 0 0,0-2 1 0 0,0 1 0 0 0,1-1-1 0 0,-1 0 1 0 0,0 0 0 0 0,0-1-1 0 0,0 0 1 0 0,0 0 0 0 0,-1 0-1 0 0,1-1 1 0 0,-1 1 0 0 0,1-1-1 0 0,-1-1 1 0 0,0 1-1 0 0,0-1 1 0 0,0 0 0 0 0,0 0-1 0 0,-1 0 1 0 0,0-1 0 0 0,0 0-1 0 0,0 1 1 0 0,0-2 0 0 0,-1 1-1 0 0,0 0 1 0 0,0-1 0 0 0,0 1-1 0 0,0-2-109 0 0,47-78 338 0 0,-5-6-123 0 0,-27 183-65 0 0,4-15-148 0 0,15 52 108 0 0,-6 1-1 0 0,3 53-109 0 0,-29-141 21 0 0,-1 0 0 0 0,-2 0 1 0 0,-2 0-1 0 0,-2 0 0 0 0,-2 0 0 0 0,-1 0 1 0 0,-3-1-1 0 0,-1 0 0 0 0,-11 30-21 0 0,17-63 4 0 0,-1 12 18 0 0,-2-1 0 0 0,0 0 1 0 0,-1-1-1 0 0,-1 1 0 0 0,0-1 0 0 0,-2-1 1 0 0,0 1-1 0 0,-1-2 0 0 0,0 1 1 0 0,-2-2-1 0 0,0 0 0 0 0,0 0 1 0 0,-1-1-1 0 0,-1-1 0 0 0,-1 0 0 0 0,-3 1-22 0 0,15-11 13 0 0,1-1-1 0 0,-1 0 0 0 0,0 0 0 0 0,1-1 1 0 0,-1 1-1 0 0,0-1 0 0 0,0 0 0 0 0,0 0 1 0 0,0 0-1 0 0,-1 0 0 0 0,1-1 0 0 0,0 0 1 0 0,0 0-1 0 0,0 0 0 0 0,0 0 0 0 0,0-1 1 0 0,-1 1-1 0 0,1-1 0 0 0,0 0 0 0 0,0 0 1 0 0,0-1-1 0 0,0 1 0 0 0,1-1 0 0 0,-1 0 1 0 0,0 0-1 0 0,1 0 0 0 0,-1 0 0 0 0,1-1 1 0 0,0 1-1 0 0,0-1 0 0 0,0 0 0 0 0,0 0-11 0 0,-5-13 4 0 0,2 1 1 0 0,0-1 0 0 0,0 0 0 0 0,2-1 0 0 0,0 1 0 0 0,1-1-1 0 0,0 0 1 0 0,2 0 0 0 0,0 1 0 0 0,1-1 0 0 0,0 0 0 0 0,2 0 0 0 0,0-2-6 0 0,-1-39-2 0 0,-1 12-22 0 0,3 0 0 0 0,1-1-1 0 0,2 1 1 0 0,2 1 0 0 0,2-1-1 0 0,3 1 1 0 0,1 1-1 0 0,2 1 1 0 0,2 0 0 0 0,1 1-1 0 0,3 1 1 0 0,19-27 24 0 0,9 7-1450 0 0,-27 37-6183 0 0,-15 19-4788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5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25 2513 0 0,'0'0'2173'0'0,"0"0"-518"0"0,0 0-230 0 0,0 0 28 0 0,0 0 202 0 0,0 0 170 0 0,0 0-2 0 0,0 0-182 0 0,0 0-274 0 0,0 0-284 0 0,0 0-233 0 0,1-5-181 0 0,0 2-944 0 0,1-13 1872 0 0,0 26 35 0 0,-21 333 458 0 0,4-154-1446 0 0,-26 121-644 0 0,25-164 66 0 0,45-174 88 0 0,22-24 41 0 0,-14 11-173 0 0,2 2 1 0 0,1 1-1 0 0,2 2 0 0 0,2 2 0 0 0,1 2 0 0 0,2 1 0 0 0,26-10-22 0 0,-66 37-3 0 0,1 1 0 0 0,-1 0 0 0 0,1 0 0 0 0,0 1 0 0 0,0 0 0 0 0,0 1 0 0 0,0 0 1 0 0,0 0-1 0 0,0 0 0 0 0,1 1 0 0 0,-1 1 0 0 0,1-1 3 0 0,-5 3 1 0 0,-1 0 1 0 0,0 0-1 0 0,0 1 0 0 0,0-1 1 0 0,-1 1-1 0 0,1-1 0 0 0,-1 1 1 0 0,0 0-1 0 0,0 0 0 0 0,0 0 1 0 0,-1 0-1 0 0,1 0 0 0 0,-1 0 1 0 0,0 0-1 0 0,0 0 0 0 0,0 1 1 0 0,-1-1-1 0 0,1 0 0 0 0,-1 1 1 0 0,0-1-1 0 0,-1 0 0 0 0,1 1 1 0 0,-1-1-1 0 0,0 0 0 0 0,0 1 1 0 0,0 0-2 0 0,-3 7 30 0 0,-1 0 1 0 0,-1 0 0 0 0,0 0-1 0 0,0-1 1 0 0,-1 0 0 0 0,-1 0-1 0 0,1-1 1 0 0,-2 0 0 0 0,0 0-1 0 0,0 0 1 0 0,0-2 0 0 0,-1 1-1 0 0,-4 2-30 0 0,-8 9 8 0 0,-1-1-1 0 0,0-1 0 0 0,-2-1 0 0 0,0-2 0 0 0,0 0 0 0 0,-2-1 0 0 0,1-2 0 0 0,-2 0 0 0 0,-5 0-7 0 0,-6-11-460 0 0,41-29-3846 0 0,15 11-395 0 0,-7 8-928 0 0,-1-2-5959 0 0</inkml:trace>
  <inkml:trace contextRef="#ctx0" brushRef="#br0" timeOffset="299.534">962 618 11026 0 0,'0'0'2978'0'0,"0"0"-1239"0"0,0 0-552 0 0,0 0-140 0 0,0 0-75 0 0,-24 32-94 0 0,-70 101-154 0 0,67-66 43 0 0,28-60-636 0 0,1-1-56 0 0,1-1 0 0 0,0 1 1 0 0,0-1-1 0 0,0 0 0 0 0,1 0 1 0 0,0 0-1 0 0,0-1 0 0 0,0 1 1 0 0,0-1-1 0 0,1 0 0 0 0,0 0 1 0 0,-1 0-1 0 0,1-1 0 0 0,1 0 1 0 0,-1 0-1 0 0,0 0 0 0 0,1 0 0 0 0,0-1 1 0 0,-1 0-1 0 0,1 0 0 0 0,0-1 1 0 0,0 0-1 0 0,0 0 0 0 0,0 0 1 0 0,0-1-1 0 0,0 1 0 0 0,0-1 1 0 0,1-1-1 0 0,-1 1 0 0 0,0-1 1 0 0,1-1-76 0 0,4 1 100 0 0,0 0 0 0 0,-1-1 0 0 0,1-1 1 0 0,0 0-1 0 0,-1 0 0 0 0,1-1 0 0 0,-1 0 0 0 0,0-1 1 0 0,0 0-1 0 0,-1-1 0 0 0,0 0 0 0 0,0-1 0 0 0,0 1 1 0 0,0-2-1 0 0,-1 1 0 0 0,-1-1 0 0 0,1 0 0 0 0,-1-1 1 0 0,-1 0-1 0 0,1 0 0 0 0,-1 0 0 0 0,-1-1 0 0 0,0 0 1 0 0,0 0-1 0 0,-1 0 0 0 0,-1 0 0 0 0,1-1 0 0 0,-2 0 1 0 0,1 0-1 0 0,-1-6-100 0 0,-3 11-42 0 0,0 0 0 0 0,-1 0 0 0 0,0 1 1 0 0,0-1-1 0 0,0 0 0 0 0,-1 1 1 0 0,0 0-1 0 0,0 0 0 0 0,0-1 0 0 0,-1 2 1 0 0,0-1-1 0 0,1 0 0 0 0,-2 1 0 0 0,1 0 1 0 0,0 0-1 0 0,-1 0 0 0 0,0 0 0 0 0,0 1 1 0 0,0 0-1 0 0,0 0 0 0 0,-1 0 0 0 0,1 1 1 0 0,-1 0-1 0 0,0 0 0 0 0,1 0 0 0 0,-1 0 1 0 0,0 1-1 0 0,0 0 0 0 0,0 0 0 0 0,-4 1 42 0 0,10 0-101 0 0,-35 4-2647 0 0,17 11-7065 0 0,14-7-2014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86 3257 0 0,'0'0'2096'0'0,"0"0"1"0"0,0 0 16 0 0,0 0 67 0 0,0 0-35 0 0,0 0-190 0 0,0 0-286 0 0,0 0-334 0 0,0 0-279 0 0,0 0-233 0 0,0 0-214 0 0,-5-4-133 0 0,-13-8-66 0 0,-6 39 1013 0 0,18-13 482 0 0,22-36-342 0 0,32-66-138 0 0,-53 136-6605 0 0,3-37 491 0 0,0 0-3301 0 0,0 0-2688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88 11330 0 0,'0'0'2049'0'0,"0"0"-342"0"0,0 0-149 0 0,0 0 18 0 0,0 0-109 0 0,0 0-176 0 0,0 0-206 0 0,0 0-211 0 0,0 0-171 0 0,0 0-124 0 0,0 0-82 0 0,0 0-86 0 0,0 0-53 0 0,-3-7-47 0 0,-8-21-55 0 0,-3 52 496 0 0,55-101 926 0 0,-102 118-1099 0 0,58-40-586 0 0,2-1 6 0 0,1 0 22 0 0,0 0-5 0 0,0 0 4 0 0,0 0-26 0 0,0 0-4 0 0,0 0 1 0 0,0 0-7 0 0,0 4-5467 0 0,0 0 424 0 0,0-1-6867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1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2224 0 0,'0'0'2133'0'0,"0"0"-82"0"0,0 0-19 0 0,0 0 30 0 0,0 0 1 0 0,0 0-120 0 0,0 0-232 0 0,0 0-313 0 0,0 0-284 0 0,0 0-171 0 0,0 0-109 0 0,0 0-53 0 0,0 0-23 0 0,2-4 2346 0 0,-3-9-2808 0 0,1 1 0 0 0,1-1 1 0 0,0 0-1 0 0,1 1 0 0 0,0-1 0 0 0,1 1 1 0 0,0 0-1 0 0,1 0 0 0 0,0 0 1 0 0,1 0-1 0 0,0 0 0 0 0,5-5-296 0 0,9-16 46 0 0,1 1 1 0 0,2 1-1 0 0,1 1 1 0 0,1 1-1 0 0,2 1 0 0 0,1 2 1 0 0,1 0-1 0 0,4-1-46 0 0,27 8 55 0 0,-41 50-23 0 0,-15-16-27 0 0,1 0 1 0 0,-2 0 0 0 0,0 0 0 0 0,0 0-1 0 0,-2 0 1 0 0,0 0 0 0 0,0 0 0 0 0,-2 2-6 0 0,1 26 38 0 0,8-8 11 0 0,15-62-4 0 0,130-138-66 0 0,-118 131-7 0 0,-26 24 32 0 0,1 1 1 0 0,0 0-1 0 0,0 1 0 0 0,1-1 0 0 0,0 2 1 0 0,0 0-1 0 0,1 0 0 0 0,0 1 0 0 0,0 0 1 0 0,5-1-5 0 0,-15 7-3 0 0,0 0 0 0 0,0 0 0 0 0,0 0 1 0 0,0 0-1 0 0,1 0 0 0 0,-1 0 0 0 0,0 1 1 0 0,0-1-1 0 0,0 0 0 0 0,0 1 0 0 0,0-1 1 0 0,0 0-1 0 0,0 1 0 0 0,0 0 0 0 0,0-1 1 0 0,0 1-1 0 0,0 0 0 0 0,-1-1 0 0 0,1 1 1 0 0,0 0-1 0 0,0 0 0 0 0,0 0 0 0 0,-1-1 1 0 0,1 1-1 0 0,-1 0 0 0 0,1 0 0 0 0,-1 0 1 0 0,1 0-1 0 0,-1 0 0 0 0,1 0 0 0 0,-1 0 1 0 0,0 1-1 0 0,1-1 0 0 0,-1 0 0 0 0,0 0 1 0 0,0 0-1 0 0,0 0 0 0 0,0 0 0 0 0,0 0 1 0 0,0 1 2 0 0,3 54 103 0 0,-3-50-122 0 0,0 183-817 0 0,0-189 336 0 0,0 0-200 0 0,0 0-267 0 0,3 0-1849 0 0,2 0-849 0 0,-2 0-1846 0 0,0 0-6083 0 0</inkml:trace>
  <inkml:trace contextRef="#ctx0" brushRef="#br0" timeOffset="787.583">1233 39 8554 0 0,'0'0'3909'0'0,"0"0"-1606"0"0,0 0-739 0 0,0 0-162 0 0,0 0-70 0 0,0 0-104 0 0,0 0-110 0 0,0 0-139 0 0,0 0-111 0 0,0 0-117 0 0,0 0-127 0 0,0 0-127 0 0,-17 4-107 0 0,-52 15-57 0 0,57-15-165 0 0,1 0 1 0 0,0 0-1 0 0,0 1 0 0 0,0 1 1 0 0,0 0-1 0 0,1 0 0 0 0,0 1 0 0 0,1 0 1 0 0,-10 9-169 0 0,8-7 79 0 0,-80 86 321 0 0,87-89-399 0 0,1 0 0 0 0,-1 0 0 0 0,2 0 0 0 0,-1 0-1 0 0,1 0 1 0 0,0 1 0 0 0,0-1 0 0 0,0 1 0 0 0,1-1 0 0 0,0 1 0 0 0,0 0 0 0 0,1 0 0 0 0,0-1-1 0 0,0 1 1 0 0,1 0-1 0 0,-1-6 3 0 0,0 1 1 0 0,1-1-1 0 0,-1 0 0 0 0,1 0 0 0 0,-1 0 0 0 0,1 0 1 0 0,-1 1-1 0 0,1-1 0 0 0,0 0 0 0 0,-1 0 0 0 0,1 0 0 0 0,0 0 1 0 0,0 0-1 0 0,0-1 0 0 0,0 1 0 0 0,0 0 0 0 0,0 0 1 0 0,0 0-1 0 0,0-1 0 0 0,0 1 0 0 0,0-1 0 0 0,0 1 1 0 0,0-1-1 0 0,1 1 0 0 0,-1-1 0 0 0,0 1 0 0 0,0-1 0 0 0,1 0 1 0 0,-1 0-1 0 0,0 0 0 0 0,0 0 0 0 0,1 0 0 0 0,-1 0 1 0 0,0 0-1 0 0,0 0 0 0 0,1 0 0 0 0,-1-1 0 0 0,0 1 0 0 0,0 0 1 0 0,1-1-4 0 0,48-20 179 0 0,21-37 238 0 0,-2-3 0 0 0,39-46-417 0 0,-107 105 3 0 0,0 0 1 0 0,0 0-1 0 0,0 0 1 0 0,0 0-1 0 0,0 1 1 0 0,0-1-1 0 0,1 0 1 0 0,-1 1-1 0 0,1-1 1 0 0,-1 1-1 0 0,1 0 1 0 0,0-1-1 0 0,0 1 1 0 0,-1 0-1 0 0,1 0 1 0 0,0 0-1 0 0,0 0 1 0 0,0 0-1 0 0,0 1 1 0 0,0-1-1 0 0,0 1 1 0 0,0-1-1 0 0,1 1 1 0 0,-1 0-1 0 0,0-1 1 0 0,0 1-1 0 0,0 0 1 0 0,0 1-1 0 0,0-1 1 0 0,0 0 0 0 0,1 0-1 0 0,-1 1 1 0 0,0 0-1 0 0,0-1 1 0 0,0 1-1 0 0,0 0 1 0 0,0 0-1 0 0,-1 0 1 0 0,1 0-1 0 0,0 0 1 0 0,0 0-1 0 0,-1 1 1 0 0,1-1-1 0 0,0 1-3 0 0,53 165 23 0 0,-46-130-6 0 0,-2 1 1 0 0,-2 0 0 0 0,-1 1-1 0 0,-2-1 1 0 0,-2 1-1 0 0,-2 5-17 0 0,-1-18 7 0 0,-1 0-1 0 0,-2-1 0 0 0,-1 1 0 0 0,0-1 1 0 0,-2 0-1 0 0,-1-1 0 0 0,-2 1-6 0 0,-1 6 30 0 0,-1 0 0 0 0,-2-2 0 0 0,-1 0 0 0 0,-2 0 0 0 0,0-2 0 0 0,-2-1-1 0 0,-1 0 1 0 0,-1-1 0 0 0,0-2 0 0 0,-20 14-30 0 0,33-27 5 0 0,-1 0 1 0 0,0-1-1 0 0,-1 0 1 0 0,1-1-1 0 0,-2 0 1 0 0,1-1-1 0 0,-1-1 0 0 0,0 0 1 0 0,-1 0-1 0 0,1-2 1 0 0,-1 1-1 0 0,0-2 0 0 0,0 0 1 0 0,-1 0-1 0 0,1-2 1 0 0,-6 1-6 0 0,17-5-1 0 0,-1 1 1 0 0,1-1 0 0 0,0 0-1 0 0,0 0 1 0 0,1 0 0 0 0,-1 0-1 0 0,0-1 1 0 0,1 1 0 0 0,0-1-1 0 0,0 1 1 0 0,0-1 0 0 0,0 0-1 0 0,1 0 1 0 0,-1 0 0 0 0,1 0 0 0 0,0 0-1 0 0,0 0 1 0 0,1 0 0 0 0,-1 0-1 0 0,1 0 1 0 0,0 0 0 0 0,0 0-1 0 0,0-1 1 0 0,1 1 0 0 0,-1 0-1 0 0,1 0 1 0 0,0 0 0 0 0,0 0-1 0 0,0 0 1 0 0,3-11-1 0 0,1 1 0 0 0,0 1 0 0 0,1-1 0 0 0,0 1 0 0 0,1 0 0 0 0,1 0 0 0 0,0 0 0 0 0,1 1 0 0 0,0 1 0 0 0,7-8 1 0 0,9-10 1 0 0,1 2 1 0 0,2 0-1 0 0,0 2 1 0 0,2 1-1 0 0,0 2 0 0 0,2 0 1 0 0,0 2-1 0 0,1 2 1 0 0,1 1-1 0 0,1 1-1 0 0,72 5-26 0 0,-77 31 60 0 0,-1 0-1902 0 0,-8-19-7171 0 0,-16-4-3271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2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3759 204 0 0 0,'0'0'1504'0'0,"0"0"509"0"0,0 0 359 0 0,0 0 21 0 0,0 0-345 0 0,0 0-405 0 0,0 0-419 0 0,-1-4-290 0 0,1 3-874 0 0,0 0-1 0 0,0 1 1 0 0,0-1 0 0 0,0 0 0 0 0,0 0-1 0 0,0 1 1 0 0,0-1 0 0 0,0 0 0 0 0,0 0-1 0 0,0 1 1 0 0,0-1 0 0 0,1 0-1 0 0,-1 0 1 0 0,0 1 0 0 0,0-1 0 0 0,1 0-1 0 0,-1 1 1 0 0,0-1 0 0 0,1 0-1 0 0,-1 1 1 0 0,1-1 0 0 0,-1 1 0 0 0,1-1-1 0 0,-1 1 1 0 0,1-1 0 0 0,0 1 0 0 0,-1-1-1 0 0,1 1 1 0 0,-1-1 0 0 0,1 1-1 0 0,0 0 1 0 0,-1-1 0 0 0,1 1 0 0 0,0 0-1 0 0,0 0 1 0 0,-1-1 0 0 0,1 1-1 0 0,0 0 1 0 0,0 0 0 0 0,-1 0 0 0 0,1 0-1 0 0,0 0 1 0 0,0 0 0 0 0,-1 0-1 0 0,1 0 1 0 0,0 0 0 0 0,0 1 0 0 0,-1-1-1 0 0,1 0-59 0 0,17-2 561 0 0,274-85 3983 0 0,-147 39-3762 0 0,-33 6 24 0 0,-123 74 551 0 0,-32 85-1033 0 0,5 2 1 0 0,-8 59-325 0 0,-124 434 742 0 0,101-361-509 0 0,57-216-216 0 0,12-35-7 0 0,-1 0-179 0 0,-1 0 1 0 0,1 0 0 0 0,-1-1-1 0 0,1 1 1 0 0,0 0 0 0 0,-1-1-1 0 0,1 1 1 0 0,0-1 0 0 0,-1 1-1 0 0,1-1 1 0 0,0 0 0 0 0,0 0-1 0 0,0 1 1 0 0,-1-1-1 0 0,1 0 1 0 0,0 0 0 0 0,0 0-1 0 0,0 0 1 0 0,0 0 0 0 0,1-1-1 0 0,-1 1 1 0 0,0 0 0 0 0,0 0-1 0 0,1-1 1 0 0,-1 1 0 0 0,1 0-1 0 0,-1-1 1 0 0,1 1 0 0 0,-1 0-1 0 0,1-1 1 0 0,0 1 0 0 0,0-1 168 0 0,-4-30-8760 0 0,3 26 5546 0 0,1-3-6183 0 0</inkml:trace>
  <inkml:trace contextRef="#ctx0" brushRef="#br0" timeOffset="238.646">3720 789 6561 0 0,'0'0'2389'0'0,"0"0"-558"0"0,0 0-632 0 0,0 0-182 0 0,0 0 161 0 0,0 0 234 0 0,0 0 142 0 0,0 0-2 0 0,0 0-163 0 0,0 0-232 0 0,0 0-189 0 0,41-2-167 0 0,129-9-131 0 0,156-33 1483 0 0,-100 17-1992 0 0,-226 27-468 0 0,0 0-193 0 0,-17 11-4442 0 0,11-8 412 0 0,-1 2-6934 0 0</inkml:trace>
  <inkml:trace contextRef="#ctx0" brushRef="#br0" timeOffset="738.978">4639 905 8906 0 0,'0'0'4694'0'0,"0"0"-2583"0"0,0 0-1202 0 0,0 0-249 0 0,0 0 72 0 0,0 0 136 0 0,0 0 92 0 0,0 0-68 0 0,0 0-201 0 0,0 0-175 0 0,0 0-109 0 0,0 0-67 0 0,-4 33-42 0 0,-14 102-32 0 0,-7 1 728 0 0,20-95-551 0 0,5-39-338 0 0,1-11 2516 0 0,10-34-2208 0 0,74-198 152 0 0,-73 208-526 0 0,1 0-1 0 0,2 1 0 0 0,1 1 1 0 0,1 0-1 0 0,2 1 0 0 0,1 1 0 0 0,23-25-38 0 0,-43 54-16 0 0,0 1-1 0 0,0-1 0 0 0,0 1 0 0 0,0-1 0 0 0,1 1 0 0 0,-1-1 0 0 0,0 1 1 0 0,0-1-1 0 0,1 1 0 0 0,-1-1 0 0 0,0 0 0 0 0,1 1 0 0 0,-1-1 0 0 0,1 1 1 0 0,-1-1-1 0 0,0 0 0 0 0,1 1 0 0 0,-1-1 0 0 0,1 0 0 0 0,-1 0 1 0 0,1 0-1 0 0,-1 1 0 0 0,1-1 0 0 0,-1 0 0 0 0,1 0 0 0 0,-1 0 0 0 0,1 0 1 0 0,-1 0-1 0 0,1 0 0 0 0,-1 0 0 0 0,1 0 0 0 0,0 0 0 0 0,-1 0 0 0 0,1 0 1 0 0,-1 0-1 0 0,1 0 0 0 0,-1 0 0 0 0,1 0 0 0 0,-1-1 0 0 0,1 1 0 0 0,-1 0 1 0 0,1 0-1 0 0,-1-1 0 0 0,0 1 0 0 0,1 0 0 0 0,-1-1 0 0 0,1 1 0 0 0,-1 0 1 0 0,0-1-1 0 0,1 1 0 0 0,-1 0 0 0 0,0-1 0 0 0,1 1 0 0 0,-1-1 0 0 0,0 1 1 0 0,0-1-1 0 0,1 1 0 0 0,-1-1 17 0 0,1 6-72 0 0,20 44-3012 0 0,-9-36-1895 0 0,1-1-5023 0 0,-9-8 457 0 0</inkml:trace>
  <inkml:trace contextRef="#ctx0" brushRef="#br0" timeOffset="1089.879">5031 913 1016 0 0,'0'0'2778'0'0,"0"0"-41"0"0,0 0-206 0 0,0 0-159 0 0,0 0-192 0 0,0 0-241 0 0,0 0-186 0 0,0 0-194 0 0,0 0-205 0 0,0 0-199 0 0,0 0-191 0 0,35 5-193 0 0,108 14-147 0 0,-78-27 170 0 0,-58 3-630 0 0,-3 3-82 0 0,0 0 1 0 0,0-1 0 0 0,0 1 0 0 0,-1-1-1 0 0,1 0 1 0 0,-1 0 0 0 0,0 0-1 0 0,1-1 1 0 0,-1 1 0 0 0,-1-1 0 0 0,1 0-1 0 0,0 0 1 0 0,-1 0 0 0 0,0 0 0 0 0,0 0-1 0 0,0 0 1 0 0,0 0 0 0 0,-1-1 0 0 0,0 1-1 0 0,0-1 1 0 0,0 1 0 0 0,0-1 0 0 0,-1 1-1 0 0,0-1 1 0 0,0 0 0 0 0,0-3-83 0 0,-2 6-4 0 0,0-1 1 0 0,-1 0 0 0 0,1 1-1 0 0,-1-1 1 0 0,0 1 0 0 0,0 0-1 0 0,0 0 1 0 0,0 0-1 0 0,0 0 1 0 0,0 1 0 0 0,0-1-1 0 0,0 1 1 0 0,-1 0 0 0 0,1 0-1 0 0,-1 0 1 0 0,1 0 0 0 0,-1 0-1 0 0,1 1 1 0 0,-1 0-1 0 0,1 0 1 0 0,-1 0 0 0 0,1 0-1 0 0,-1 0 1 0 0,1 1 0 0 0,-1-1-1 0 0,0 1 4 0 0,-3-1-22 0 0,-5 3-24 0 0,-1 1 0 0 0,1 0 0 0 0,1 0 0 0 0,-1 1 0 0 0,1 1 0 0 0,-1 0 0 0 0,1 0 0 0 0,1 1 0 0 0,0 0 0 0 0,0 1 0 0 0,0 0 0 0 0,1 1-1 0 0,0 0 1 0 0,1 1 0 0 0,0-1 0 0 0,0 2 0 0 0,1-1 0 0 0,0 1 0 0 0,1 0 0 0 0,0 0 0 0 0,1 1 0 0 0,-3 9 46 0 0,6-17-17 0 0,-1-1 0 0 0,2 1-1 0 0,-1 0 1 0 0,0 0 0 0 0,1 0 0 0 0,0 0 0 0 0,-1 0 0 0 0,2 0 0 0 0,-1 0-1 0 0,0 0 1 0 0,1 0 0 0 0,0 0 0 0 0,0 1 0 0 0,0-1 0 0 0,0 0 0 0 0,1 0 0 0 0,-1 0-1 0 0,1 0 1 0 0,0 0 0 0 0,1 0 0 0 0,-1 0 0 0 0,1 0 0 0 0,0 0 0 0 0,-1-1-1 0 0,2 1 1 0 0,-1 0 0 0 0,0-1 0 0 0,1 0 0 0 0,-1 0 0 0 0,1 1 0 0 0,0-1-1 0 0,0-1 1 0 0,0 1 0 0 0,1 0 0 0 0,-1-1 0 0 0,1 0 0 0 0,-1 0 0 0 0,1 0 0 0 0,0 0-1 0 0,0 0 18 0 0,18 6-327 0 0,-1-2-1 0 0,1 0 1 0 0,0-1-1 0 0,1-1 1 0 0,-1-1-1 0 0,1-1 1 0 0,-1-1-1 0 0,1-1 1 0 0,-1-1-1 0 0,1-1 1 0 0,-1-1-1 0 0,9-3 328 0 0,37-15-5356 0 0,-27 1-5161 0 0,-32 15 5287 0 0</inkml:trace>
  <inkml:trace contextRef="#ctx0" brushRef="#br0" timeOffset="1484.306">5528 978 0 0 0,'0'0'1527'0'0,"0"0"43"0"0,0 0 85 0 0,0 0 97 0 0,0 0 87 0 0,0 0-83 0 0,0 0-157 0 0,0 0-118 0 0,0 0-110 0 0,0 0-12 0 0,0 0 8 0 0,0 0-4 0 0,0 0-42 0 0,28 5-108 0 0,86 14-148 0 0,-111-18-1008 0 0,-1-1-1 0 0,1 1 0 0 0,-1-1 1 0 0,1 1-1 0 0,-1-1 1 0 0,1 0-1 0 0,-1 0 0 0 0,1 0 1 0 0,-1 0-1 0 0,1 0 1 0 0,-1-1-1 0 0,1 1 1 0 0,-1-1-1 0 0,0 0 0 0 0,1 0 1 0 0,-1 0-1 0 0,0 0 1 0 0,1 0-1 0 0,-1 0 0 0 0,0 0 1 0 0,0-1-1 0 0,0 1 1 0 0,0-1-1 0 0,1-1-56 0 0,4-3 238 0 0,1 1-107 0 0,1-1 1 0 0,-1 0-1 0 0,-1 0 0 0 0,1-1 0 0 0,-1 0 0 0 0,0 0 0 0 0,-1 0 0 0 0,0-1 0 0 0,0 0 0 0 0,-1 0 0 0 0,0-1 0 0 0,0 0 0 0 0,0 0 0 0 0,-2 0 0 0 0,1 0 0 0 0,-1 0 0 0 0,0-1 0 0 0,-1 0 0 0 0,0 1 0 0 0,-1-1 0 0 0,0 0 0 0 0,0 0 0 0 0,-1-6-131 0 0,-2 14 1 0 0,0 0-1 0 0,0 0 1 0 0,0 0-1 0 0,0 0 1 0 0,0 1-1 0 0,0-1 1 0 0,0 0-1 0 0,-1 1 1 0 0,1 0-1 0 0,-1-1 1 0 0,1 1-1 0 0,-1 0 1 0 0,0 0-1 0 0,1 1 1 0 0,-1-1-1 0 0,0 1 1 0 0,1-1-1 0 0,-1 1 1 0 0,0 0-1 0 0,0 0 1 0 0,1 0-1 0 0,-1 0 1 0 0,0 0-1 0 0,0 1 1 0 0,1-1-1 0 0,-1 1 1 0 0,0 0-1 0 0,0-1 1 0 0,1 1-1 0 0,-2 1 0 0 0,-9 4-17 0 0,0 0-1 0 0,1 1 1 0 0,0 1-1 0 0,0 0 1 0 0,1 0-1 0 0,0 1 1 0 0,1 0-1 0 0,-1 1 1 0 0,2 0-1 0 0,0 1 1 0 0,0 0-1 0 0,1 0 1 0 0,0 1-1 0 0,1 0 1 0 0,0 1-1 0 0,1-1 1 0 0,0 1-1 0 0,1 0 1 0 0,1 1-1 0 0,0-1 1 0 0,1 1-1 0 0,0 0 1 0 0,1 0-1 0 0,0 0 1 0 0,2 0-1 0 0,0 6 18 0 0,3-12 1 0 0,1 1 1 0 0,0-1-1 0 0,1 0 0 0 0,-1-1 0 0 0,2 1 0 0 0,-1-1 0 0 0,1 0 0 0 0,0-1 0 0 0,1 1 0 0 0,-1-1 1 0 0,1 0-1 0 0,0-1 0 0 0,1 1 0 0 0,-1-2 0 0 0,1 1 0 0 0,0-1 0 0 0,1 0 0 0 0,-1-1 0 0 0,0 1 1 0 0,1-2-1 0 0,0 1 0 0 0,0-1 0 0 0,0-1 0 0 0,4 1-1 0 0,15 3-8 0 0,0-1 1 0 0,0-2-1 0 0,1 0 1 0 0,-1-2-1 0 0,0-1 1 0 0,1-1-1 0 0,-1-2 1 0 0,8-2 7 0 0,3-10-2570 0 0,-26 9-4338 0 0,-6 3-5168 0 0</inkml:trace>
  <inkml:trace contextRef="#ctx0" brushRef="#br0" timeOffset="19058.721">1763 4353 5113 0 0,'0'0'3121'0'0,"0"0"-779"0"0,0 0-603 0 0,0 0-132 0 0,0 0 5 0 0,0 0-66 0 0,0 0-135 0 0,0 0-235 0 0,0 0-273 0 0,0 0-215 0 0,0 0-159 0 0,0 0-98 0 0,0 0-27 0 0,1-6 3 0 0,3-20-2 0 0,-3 20-9 0 0,-1 6-9 0 0,0 11 692 0 0,-18 205 893 0 0,-11-8-1873 0 0,29-208-89 0 0,-4 18-317 0 0,1-29-1124 0 0,1-219-1018 0 0,4 193 2426 0 0,2 0 1 0 0,1 0-1 0 0,2 0 0 0 0,1 0 0 0 0,2 1 0 0 0,2 0 0 0 0,1 0 23 0 0,11-17 428 0 0,-3 106 1561 0 0,-11-22-1570 0 0,42 89 389 0 0,19-32-455 0 0,49 20-27 0 0,-53-77 296 0 0,-67-31-470 0 0,26-70 1482 0 0,-19 44-1599 0 0,-2 0 0 0 0,-1 0 0 0 0,-1-1 0 0 0,-1 0 0 0 0,-2 1 0 0 0,0-1 0 0 0,-2 0 0 0 0,-1 0 1 0 0,-1 1-1 0 0,-1 0 0 0 0,-1 0 0 0 0,-2 0 0 0 0,0 1 0 0 0,-2 0-35 0 0,-26-81-44 0 0,17 74-490 0 0,19 31 134 0 0,0 1-224 0 0,0 0-332 0 0,0 0-358 0 0,13 4-10966 0 0,-9 0 124 0 0</inkml:trace>
  <inkml:trace contextRef="#ctx0" brushRef="#br0" timeOffset="9925.113">0 3240 1880 0 0,'0'0'1653'0'0,"0"0"-90"0"0,0 0 80 0 0,0 0 74 0 0,0 0-70 0 0,0 0-138 0 0,0 0-266 0 0,0 0-312 0 0,0 0-201 0 0,0 0-204 0 0,0 0-158 0 0,0 0-105 0 0,0 0-63 0 0,10 8 1187 0 0,64 127 2994 0 0,-43-43-3466 0 0,-24-64-720 0 0,2-2 0 0 0,0 1-1 0 0,2-2 1 0 0,1 1 0 0 0,1-1 0 0 0,6 7-195 0 0,80 94 822 0 0,-46-52-256 0 0,-16-23-167 0 0,-20-25-243 0 0,0-3-17 0 0,3 7-20 0 0,-20-29-102 0 0,0-1 4 0 0,1 0-5 0 0,0 0-4 0 0,-1 0 8 0 0,0 0-1 0 0,0 0 6 0 0,0 0 10 0 0,0 0-3 0 0,0 0 17 0 0,0 0-3 0 0,0 0-16 0 0,0 0 2 0 0,0 0-18 0 0,0 0-9 0 0,0 0-13 0 0,0 0-7 0 0,0 0 21 0 0,0 0-14 0 0,0 0-19 0 0,0 0 0 0 0,0 0-5 0 0,0 0-10 0 0,0 0-22 0 0,0 0-32 0 0,0 0-76 0 0,0-17-4502 0 0,0 10-2218 0 0,0 0-4331 0 0</inkml:trace>
  <inkml:trace contextRef="#ctx0" brushRef="#br0" timeOffset="13162.636">25 3298 0 0 0,'0'0'532'0'0,"0"0"162"0"0,0 0 115 0 0,0 0 73 0 0,0 0 51 0 0,0 0-29 0 0,0 0-54 0 0,0 0 29 0 0,0 0 14 0 0,4-7 2 0 0,68-102 7120 0 0,-4 55-6268 0 0,137-119 1088 0 0,-126 112-1676 0 0,-42 22-636 0 0,13-19-132 0 0,-30 31-222 0 0,30 8 918 0 0,2-5-811 0 0,0-6 242 0 0,-35 46 39 0 0,90 133-162 0 0,-55-6 14 0 0,-35-98-342 0 0,18 11 34 0 0,-9-15-5 0 0,-9-21-48 0 0,31 34 104 0 0,-13-16-2 0 0,-8-11-81 0 0,-4 4 46 0 0,-11 0 225 0 0,-7-5-285 0 0,9-6 61 0 0,5 6-52 0 0,-18-25-59 0 0,0-1 10 0 0,-1 0-15 0 0,0 0 8 0 0,0 0 6 0 0,0 0-19 0 0,0 0 9 0 0,0 0 5 0 0,0 0 6 0 0,0 0-3 0 0,0 0-16 0 0,0 0-1 0 0,0 0 10 0 0,0 0 0 0 0,0 0-7 0 0,0 0 10 0 0,0 0 13 0 0,0 0 2 0 0,0 0-10 0 0,0 0-10 0 0,0 0 21 0 0,0 0 4 0 0,0 0 10 0 0,0 0 6 0 0,0 0-5 0 0,0 0 16 0 0,0 0 15 0 0,0 0 8 0 0,0 0-5 0 0,0 0-1 0 0,0 0 3 0 0,0 0 6 0 0,0 0-16 0 0,0 0-13 0 0,0 0-4 0 0,0 0-18 0 0,0 0 15 0 0,0 0-10 0 0,0 0-3 0 0,0 0 17 0 0,0 0-22 0 0,0 0 4 0 0,0 0 6 0 0,0 0-6 0 0,-10 4-11 0 0,-121 100 2 0 0,54-39-60 0 0,-104 89 95 0 0,56-62-61 0 0,58-22 53 0 0,22-35 14 0 0,-25 23-23 0 0,55-48-1348 0 0,14-16-2822 0 0,0-6-3815 0 0,1 8-3892 0 0</inkml:trace>
  <inkml:trace contextRef="#ctx0" brushRef="#br0" timeOffset="14359.831">530 3714 0 0 0,'0'0'553'0'0,"0"0"444"0"0,0 0 190 0 0,0 0-3 0 0,0 0-119 0 0,0 0-123 0 0,0 0-59 0 0,0 0 28 0 0,0 0 160 0 0,5 4 178 0 0,16 11 134 0 0,-16-11 47 0 0,-5-4-39 0 0,0 0-148 0 0,0 0-162 0 0,0 0-143 0 0,-3-3 6934 0 0,-6-7-5396 0 0,-13-17-3034 0 0,7 1 620 0 0,2-1 0 0 0,1 0-1 0 0,2-1 1 0 0,0 0 0 0 0,2 0 0 0 0,1-1 0 0 0,1 0 0 0 0,2-1 0 0 0,1 1-1 0 0,1-1 1 0 0,1 0 0 0 0,2 1 0 0 0,2-7-62 0 0,12-4-221 0 0,7 64 87 0 0,121 141 226 0 0,-125-146 142 0 0,-18-19-192 0 0,0 0-6 0 0,0 0 4 0 0,0 0 3 0 0,0 0-10 0 0,0 0 17 0 0,0 0 3 0 0,0 0 18 0 0,2-12 317 0 0,-2-17-299 0 0,-2 9-86 0 0,1-1 0 0 0,2 1 1 0 0,0-1-1 0 0,1 1 0 0 0,0 0 1 0 0,2 0-1 0 0,1 0 0 0 0,0 0 1 0 0,1 1-1 0 0,1 0 0 0 0,9-16-3 0 0,-16 35-7 0 0,1-1 0 0 0,-1 0 0 0 0,1 1 0 0 0,-1-1 0 0 0,1 1 0 0 0,-1-1 0 0 0,1 1 0 0 0,0-1 0 0 0,-1 1-1 0 0,1-1 1 0 0,0 1 0 0 0,0-1 0 0 0,-1 1 0 0 0,1 0 0 0 0,0-1 0 0 0,0 1 0 0 0,0 0 0 0 0,-1 0 0 0 0,1 0 0 0 0,0 0 0 0 0,0 0 0 0 0,0 0 0 0 0,-1 0-1 0 0,1 0 1 0 0,0 0 0 0 0,0 0 0 0 0,0 0 0 0 0,0 0 0 0 0,-1 0 0 0 0,1 1 0 0 0,0-1 0 0 0,0 0 0 0 0,-1 1 0 0 0,1-1 0 0 0,0 0 0 0 0,0 1 0 0 0,-1-1-1 0 0,1 1 1 0 0,0 0 0 0 0,-1-1 0 0 0,1 1 0 0 0,-1-1 0 0 0,1 1 0 0 0,-1 0 0 0 0,1-1 0 0 0,-1 1 0 0 0,1 0 0 0 0,-1-1 0 0 0,1 2 7 0 0,13 9 17 0 0,46 24-13 0 0,-56-33 9 0 0,0 1 0 0 0,-1 0 1 0 0,1-1-1 0 0,0 1 0 0 0,-1 1 0 0 0,0-1 1 0 0,0 0-1 0 0,0 1 0 0 0,0 0 0 0 0,-1 0 1 0 0,1-1-1 0 0,-1 2 0 0 0,0-1 0 0 0,0 0 1 0 0,1 4-14 0 0,6 10 52 0 0,13 37 99 0 0,1 1-13 0 0,-23-55-143 0 0,0-1 18 0 0,0 0 14 0 0,0 0-9 0 0,0 0-2 0 0,0 0 7 0 0,0 0 21 0 0,0 0-17 0 0,0 0-17 0 0,0 0-15 0 0,0 0-48 0 0,0 0 1 0 0,0 0-27 0 0,0 0-61 0 0,0-3-395 0 0,0 2-7687 0 0,0 1-3432 0 0</inkml:trace>
  <inkml:trace contextRef="#ctx0" brushRef="#br0" timeOffset="17006.653">1014 3899 0 0 0,'0'0'331'0'0,"0"0"450"0"0,0 0 214 0 0,0 0 99 0 0,0 0 137 0 0,0 0 32 0 0,0 0 38 0 0,0 0 78 0 0,0 0 9 0 0,-8-1-6 0 0,-23-1-68 0 0,24 1-169 0 0,7 1-175 0 0,0 0-134 0 0,0 0-100 0 0,0 0-52 0 0,0 0 2 0 0,7-2 6981 0 0,-5 8-7034 0 0,44 117 411 0 0,8-12-331 0 0,24 1-124 0 0,-20-46-193 0 0,2 14-26 0 0,10 1 112 0 0,-14-22-2 0 0,-19-12-318 0 0,-61-35-865 0 0,-31-10-4279 0 0,44-2 2231 0 0,5 0-2312 0 0,1 0-6593 0 0</inkml:trace>
  <inkml:trace contextRef="#ctx0" brushRef="#br0" timeOffset="18022.905">946 3953 0 0 0,'0'0'652'0'0,"0"0"379"0"0,0 0 291 0 0,0 0 186 0 0,0 0 31 0 0,0 0-48 0 0,0 0-129 0 0,0 0-110 0 0,0 0-89 0 0,0 0-92 0 0,0 0-46 0 0,3-7-53 0 0,9-18-45 0 0,-10 24 8568 0 0,-8 23-8812 0 0,-127 224 287 0 0,124-233-961 0 0,0 2 371 0 0,19-16 254 0 0,49-26-161 0 0,-7 0-301 0 0,170-70 58 0 0,-123 70-188 0 0,-90 17 716 0 0,-29 1-403 0 0,-229-64-325 0 0,179 39 1 0 0,70 33-71 0 0,0 0 0 0 0,0 0 0 0 0,0 0 0 0 0,0 0 0 0 0,0 0 0 0 0,0 0 0 0 0,0 0 0 0 0,0 0 1 0 0,1 0-1 0 0,-1 0 0 0 0,0 0 0 0 0,1 0 0 0 0,-1 0 0 0 0,1 0 0 0 0,-1 0 0 0 0,1 0 0 0 0,-1 0 0 0 0,1 0 0 0 0,0 1 0 0 0,-1-1 0 0 0,1 0 0 0 0,0 0 0 0 0,0 1 0 0 0,-1-1 0 0 0,1 0 1 0 0,0 1-1 0 0,0-1 0 0 0,0 1 0 0 0,0-1 0 0 0,0 1 0 0 0,0 0 0 0 0,0-1 0 0 0,0 1 0 0 0,0 0 0 0 0,0 0 0 0 0,0-1 0 0 0,0 1 0 0 0,0 0 0 0 0,1 0 40 0 0,41-8-3363 0 0,-14 9-6917 0 0,-19 2-1727 0 0</inkml:trace>
  <inkml:trace contextRef="#ctx0" brushRef="#br0" timeOffset="21108.903">1033 3005 0 0 0,'0'0'91'0'0,"0"0"107"0"0,0 0 37 0 0,0 0 12 0 0,0 0-27 0 0,0 0-49 0 0,0 0-35 0 0,0 0 10 0 0,0 0 65 0 0,-3 2 98 0 0,-9 6-416 0 0,-23 1 8368 0 0,29-6-8680 0 0,6-3 748 0 0,0 0 0 0 0,0 0 0 0 0,0 0 1 0 0,1 0-1 0 0,-1 0 0 0 0,0 0 0 0 0,0 0 0 0 0,0 1 0 0 0,1-1 0 0 0,-1 0 1 0 0,0 0-1 0 0,0 0 0 0 0,0 0 0 0 0,0 1 0 0 0,0-1 0 0 0,0 0 0 0 0,0 0 1 0 0,1 0-1 0 0,-1 1 0 0 0,0-1 0 0 0,0 0 0 0 0,0 0 0 0 0,0 0 0 0 0,0 1 1 0 0,0-1-1 0 0,0 0 0 0 0,0 0 0 0 0,0 1 0 0 0,0-1 0 0 0,0 0 0 0 0,0 0 1 0 0,0 0-1 0 0,0 1 0 0 0,0-1 0 0 0,0 0 0 0 0,0 0 0 0 0,-1 0 0 0 0,1 1 1 0 0,0-1-1 0 0,0 0 0 0 0,0 0 0 0 0,0 0 0 0 0,0 1 0 0 0,0-1 1 0 0,-1 0-1 0 0,1 0 0 0 0,0 0 0 0 0,0 0 0 0 0,0 0 0 0 0,-1 1-329 0 0,24-32 1035 0 0,162-138-313 0 0,41 6-205 0 0,-124 102-296 0 0,-87 54 37 0 0,-8 3 464 0 0,-22-1-304 0 0,-188-61-437 0 0,170 44 134 0 0,32 22-94 0 0,1 0 1 0 0,0 0-12 0 0,0 0-6 0 0,0 0-22 0 0,0 0-26 0 0,0 0 10 0 0,0 0-10 0 0,0 0 3 0 0,0 0 20 0 0,35 58-61 0 0,52 69 73 0 0,-73-104 15 0 0,0 0 0 0 0,-2 1 0 0 0,0 0 0 0 0,-2 1 0 0 0,-1 0-1 0 0,-1 0 1 0 0,3 18-6 0 0,-1-9 68 0 0,-6-62 659 0 0,-2-13-711 0 0,2 0 0 0 0,2 0 0 0 0,1 0-1 0 0,3 1 1 0 0,1 0 0 0 0,11-27-16 0 0,-7 7-117 0 0,-15 59 67 0 0,0 1-27 0 0,0 0-54 0 0,0 0-62 0 0,0 0-149 0 0,0 0-148 0 0,0 0-217 0 0,0 0-256 0 0,0 11-7554 0 0,0-7-3510 0 0</inkml:trace>
  <inkml:trace contextRef="#ctx0" brushRef="#br0" timeOffset="21974.893">2147 2342 2152 0 0,'0'0'1753'0'0,"0"0"153"0"0,0 0 122 0 0,0 0-38 0 0,0 0-142 0 0,0 0-243 0 0,0 0-249 0 0,0 0-212 0 0,0 0-137 0 0,0 0-102 0 0,0 0-107 0 0,0 0-62 0 0,-11 3-46 0 0,-33 8-45 0 0,39-9-490 0 0,0 0 0 0 0,0 1 0 0 0,0-1 0 0 0,0 1 0 0 0,1 0 0 0 0,-1 0-1 0 0,1 1 1 0 0,0-1 0 0 0,0 1 0 0 0,0 0 0 0 0,0 0 0 0 0,1 0 0 0 0,0 1 0 0 0,-1-1 0 0 0,1 2-155 0 0,0-2 58 0 0,-3 5-22 0 0,1-1 0 0 0,0 1 0 0 0,1 1 0 0 0,0-1 0 0 0,0 1 0 0 0,1 0-1 0 0,0-1 1 0 0,1 1 0 0 0,0 1 0 0 0,0-1 0 0 0,1 0 0 0 0,1 0 0 0 0,-1 0 0 0 0,2 1 0 0 0,-1-1 0 0 0,2 0 0 0 0,-1 0 0 0 0,2 1-36 0 0,-1-6 56 0 0,1-1 0 0 0,0 0 0 0 0,0 0 1 0 0,0 0-1 0 0,0-1 0 0 0,1 1 0 0 0,-1-1 1 0 0,1 0-1 0 0,0 0 0 0 0,0 0 0 0 0,0 0 0 0 0,0-1 1 0 0,1 0-1 0 0,-1 1 0 0 0,1-2 0 0 0,-1 1 1 0 0,1 0-1 0 0,0-1 0 0 0,0 0 0 0 0,-1 0 1 0 0,1 0-1 0 0,0-1 0 0 0,0 0 0 0 0,0 0 0 0 0,0 0 1 0 0,0 0-1 0 0,0-1 0 0 0,0 0 0 0 0,-1 0 1 0 0,1 0-1 0 0,0-1 0 0 0,-1 1 0 0 0,1-1 0 0 0,0 0 1 0 0,-1-1-1 0 0,0 1 0 0 0,3-3-56 0 0,15-10 76 0 0,-1-2 0 0 0,-1-1 0 0 0,-1 0 0 0 0,0-2 1 0 0,-1 0-1 0 0,-2-1 0 0 0,0 0 0 0 0,-1-1 0 0 0,-1-1 0 0 0,-1-1 0 0 0,-1 0 0 0 0,-1 0 0 0 0,-1-1 0 0 0,-2 0 0 0 0,0-1 0 0 0,-2 0 0 0 0,0 0 0 0 0,-2-1 1 0 0,-1 0-1 0 0,-1 1 0 0 0,-2-1 0 0 0,0 0 0 0 0,-3-7-76 0 0,3 24-10 0 0,-2 1-1 0 0,1 0 1 0 0,-1 0-1 0 0,-1 0 1 0 0,0 0 0 0 0,0 0-1 0 0,0 0 1 0 0,-1 1 0 0 0,-1-1-1 0 0,0 1 1 0 0,0 0 0 0 0,0 1-1 0 0,-1-1 1 0 0,0 1 0 0 0,0 0-1 0 0,-1 1 1 0 0,0-1 0 0 0,0 1-1 0 0,0 1 1 0 0,-1-1 0 0 0,0 1-1 0 0,0 1 1 0 0,0-1 0 0 0,-1 1-1 0 0,1 1 1 0 0,-1 0-1 0 0,0 0 1 0 0,0 0 0 0 0,-6 0 10 0 0,7 2-11 0 0,0-1-1 0 0,1 1 1 0 0,-1 1 0 0 0,0-1 0 0 0,0 1-1 0 0,1 1 1 0 0,-1-1 0 0 0,0 1 0 0 0,0 1-1 0 0,1-1 1 0 0,-1 1 0 0 0,1 0 0 0 0,0 1-1 0 0,-1 0 1 0 0,1 0 0 0 0,0 1 0 0 0,1 0-1 0 0,-1 0 1 0 0,1 0 0 0 0,0 1 0 0 0,0 0-1 0 0,0 0 1 0 0,0 1 0 0 0,1 0 0 0 0,0 0-1 0 0,0 0 1 0 0,1 0 0 0 0,0 1 0 0 0,0-1-1 0 0,0 1 1 0 0,1 0 0 0 0,0 0 0 0 0,0 1-1 0 0,1-1 1 0 0,0 1 0 0 0,0-1 0 0 0,1 2 11 0 0,3 2 24 0 0,2 0 0 0 0,0 0-1 0 0,0-1 1 0 0,1 1 0 0 0,0-1 0 0 0,0 0 0 0 0,1 0 0 0 0,1 0 0 0 0,0-1 0 0 0,0 0 0 0 0,1-1-1 0 0,0 1 1 0 0,0-2 0 0 0,1 1 0 0 0,0-1 0 0 0,0 0 0 0 0,8 4-24 0 0,19 19 207 0 0,90 70 348 0 0,-38-41-111 0 0,12 17 12 0 0,-58-48-383 0 0,-42-28-55 0 0,0 0 3 0 0,30 10-1888 0 0,-12-8-4069 0 0,-10-3-3970 0 0,-2 1-1271 0 0</inkml:trace>
  <inkml:trace contextRef="#ctx0" brushRef="#br0" timeOffset="22523.206">2765 2203 8242 0 0,'0'0'2066'0'0,"0"0"-523"0"0,0 0-202 0 0,0 0-65 0 0,0 0-54 0 0,0 0-114 0 0,0 0-197 0 0,0 0-175 0 0,0 0-97 0 0,0 0-52 0 0,0 0-38 0 0,0 0-50 0 0,0 0-73 0 0,-2 27-74 0 0,-7 81-70 0 0,6-8 640 0 0,21-14 158 0 0,-18-86-987 0 0,0-1 0 0 0,0 1 0 0 0,1 0 0 0 0,-1 0 0 0 0,0 0 0 0 0,0 0 0 0 0,0 0 0 0 0,0-1 0 0 0,0 1 0 0 0,1 0 0 0 0,-1 0 0 0 0,0 0 0 0 0,0 0 0 0 0,0 0 0 0 0,1 0 0 0 0,-1 0 0 0 0,0 0 0 0 0,0-1 0 0 0,0 1 0 0 0,1 0 0 0 0,-1 0 0 0 0,0 0 0 0 0,0 0 0 0 0,0 0 0 0 0,1 0 0 0 0,-1 0 0 0 0,0 0 0 0 0,0 0 0 0 0,0 0 0 0 0,1 1 0 0 0,-1-1 0 0 0,0 0 0 0 0,0 0-93 0 0,3-26 1252 0 0,-3-59-1011 0 0,-2 20-116 0 0,3 0 0 0 0,3-1 0 0 0,11-57-125 0 0,-11 96 13 0 0,26-65 78 0 0,-28 92-90 0 0,-1-1 0 0 0,1 1 0 0 0,-1 0 0 0 0,1 0 0 0 0,0 0 0 0 0,-1 0 0 0 0,1 0 0 0 0,-1 0 0 0 0,1 1-1 0 0,-1-1 1 0 0,1 0 0 0 0,0 1 0 0 0,-1-1 0 0 0,0 1 0 0 0,1 0 0 0 0,-1-1 0 0 0,1 1 0 0 0,-1 0 0 0 0,0 0 0 0 0,1 0 0 0 0,-1 0 0 0 0,0 0 0 0 0,0 0 0 0 0,0 0-1 0 0,0 1 1 0 0,0-1 0 0 0,0 0 0 0 0,0 1 0 0 0,0-1 0 0 0,-1 0 0 0 0,1 1 0 0 0,0 0-1 0 0,1 1 2 0 0,67 121 218 0 0,-42-63-168 0 0,-35-83-3728 0 0,-2-1-5729 0 0,7 18-2487 0 0</inkml:trace>
  <inkml:trace contextRef="#ctx0" brushRef="#br0" timeOffset="23113.849">2615 1814 10346 0 0,'0'0'2393'0'0,"0"0"-458"0"0,0 0-271 0 0,0 0-58 0 0,0 0-82 0 0,0 0-168 0 0,0 0-194 0 0,0 0-254 0 0,0 0-161 0 0,0 0-127 0 0,0 0-117 0 0,0 0-36 0 0,0 0-34 0 0,-3-4-34 0 0,-5-11-38 0 0,34-8 986 0 0,2 9-1177 0 0,1 2 0 0 0,1 1 0 0 0,0 1-1 0 0,0 2 1 0 0,1 1 0 0 0,-1 1 0 0 0,2 1-170 0 0,-2 1 857 0 0,-67-23 863 0 0,-50-70-1602 0 0,28 2-660 0 0,61 88-1280 0 0,6 3-5221 0 0,-4 3 3631 0 0,1 1-9535 0 0</inkml:trace>
  <inkml:trace contextRef="#ctx0" brushRef="#br0" timeOffset="27742.538">449 4141 0 0 0,'-9'-3'29'0'0,"7"3"129"0"0,2 0 67 0 0,0 0-5 0 0,0 0-8 0 0,0 0-16 0 0,0 0 0 0 0,0 0 18 0 0,0 0 10 0 0,0 0 0 0 0,0 0-48 0 0,0 0-118 0 0,0 0-116 0 0,-14-23-729 0 0,17-35 4541 0 0,0 4 4780 0 0,-3 54-7923 0 0,0 0-55 0 0,0 0-33 0 0,0 0-11 0 0,0 0 20 0 0,0 0 15 0 0,0 0 22 0 0,0 0 19 0 0,0 0-20 0 0,0 0-13 0 0,0 0-55 0 0,0 0-49 0 0,0 0-38 0 0,0 0-35 0 0,7 72 5748 0 0,-12 102-5252 0 0,1 57-490 0 0,14 94 266 0 0,-12-242-256 0 0,2-82-384 0 0,0-1-13 0 0,0 0 8 0 0,0 0 1 0 0,0 0-8 0 0,0 0 10 0 0,0 0-6 0 0,0 0 8 0 0,0 0-19 0 0,0 0 18 0 0,0 0 10 0 0,0 0 14 0 0,0 0 11 0 0,0 0-28 0 0,0 0-8 0 0,0 0 3 0 0,0 0 8 0 0,0 0-11 0 0,0 0-10 0 0,0 0 4 0 0,0 0-28 0 0,0 0 40 0 0,0 0 8 0 0,0 0-18 0 0,0 0 32 0 0,0 0-22 0 0,0 0-20 0 0,0 0-3 0 0,0 0-4 0 0,0 0 10 0 0,0 0 18 0 0,0 0-27 0 0,0 0 25 0 0,0 0 3 0 0,0 0-5 0 0,0 0-1 0 0,0 0-6 0 0,0 0 23 0 0,0 0-10 0 0,0 0 15 0 0,0 0 22 0 0,0 0 6 0 0,0 0-6 0 0,-5-23 577 0 0,-6 7-645 0 0,-1 0 0 0 0,-1 2 0 0 0,0-1 0 0 0,-1 1 0 0 0,0 1 0 0 0,-1 1-1 0 0,-6-4 15 0 0,-131-54-145 0 0,152 69 142 0 0,-1-1-1 0 0,1 0 0 0 0,0 1 1 0 0,0-1-1 0 0,0 0 0 0 0,0 0 1 0 0,0 1-1 0 0,1-1 1 0 0,-1 0-1 0 0,0 1 0 0 0,1-1 1 0 0,-1 1-1 0 0,1-1 0 0 0,0 0 1 0 0,-1 1-1 0 0,1-1 1 0 0,0 1-1 0 0,0 0 0 0 0,0-1 1 0 0,0 1-1 0 0,0 0 0 0 0,0-1 1 0 0,1 1-1 0 0,-1 0 1 0 0,0 0-1 0 0,1 0 0 0 0,-1 0 1 0 0,0 0-1 0 0,1 0 0 0 0,-1 1 1 0 0,1-1-1 0 0,0 0 1 0 0,-1 1-1 0 0,1-1 4 0 0,7-6 14 0 0,1 0-11 0 0,1 1 1 0 0,-1 0-1 0 0,1 1 1 0 0,1 0 0 0 0,-1 1-1 0 0,1 0 1 0 0,-1 1-1 0 0,1 0 1 0 0,0 0-1 0 0,0 2 1 0 0,1-1-1 0 0,-1 2 1 0 0,0 0-1 0 0,0 0 1 0 0,0 1 0 0 0,2 1-4 0 0,12-2-3 0 0,190 27 3 0 0,-89-27 43 0 0,-127 0-55 0 0,0 0-3 0 0,0 0 26 0 0,0 0-6 0 0,0 0 25 0 0,0 0-2 0 0,0 0 2 0 0,0 0 1 0 0,0 0-7 0 0,-18 7 182 0 0,-153 86-118 0 0,31 15-66 0 0,103-89 20 0 0,49-16-4143 0 0,0 1 772 0 0,-4-3-3006 0 0,-3-1-6174 0 0</inkml:trace>
  <inkml:trace contextRef="#ctx0" brushRef="#br0" timeOffset="44502.109">3478 3814 9666 0 0,'0'0'1890'0'0,"0"0"-385"0"0,0 0-227 0 0,0 0 9 0 0,0 0 65 0 0,0 0-11 0 0,0 0-134 0 0,0 0-254 0 0,0 0-257 0 0,0 0-182 0 0,0 0-122 0 0,6 8 1524 0 0,-9 21-1621 0 0,-1-1 0 0 0,-1 1-1 0 0,-1-1 1 0 0,-1 1 0 0 0,-2-2-1 0 0,-1 1 1 0 0,-1-2 0 0 0,-1 1 0 0 0,-2-1-1 0 0,-11 16-294 0 0,18-29-14 0 0,-1 0 0 0 0,-1-1 0 0 0,0 0 0 0 0,0 0 0 0 0,-1-1-1 0 0,-1 0 1 0 0,0-1 0 0 0,-4 4 14 0 0,14-14-61 0 0,1 1 1 0 0,-1-1-1 0 0,1 1 0 0 0,-1-1 0 0 0,1 1 1 0 0,-1-1-1 0 0,0 1 0 0 0,1-1 0 0 0,-1 0 1 0 0,1 1-1 0 0,-1-1 0 0 0,0 0 0 0 0,1 1 1 0 0,-1-1-1 0 0,0 0 0 0 0,0 0 0 0 0,1 0 1 0 0,-1 0-1 0 0,0 0 0 0 0,1 0 0 0 0,-1 0 1 0 0,0 0-1 0 0,0 0 0 0 0,1 0 0 0 0,-1 0 1 0 0,0 0-1 0 0,0 0 0 0 0,1 0 0 0 0,-1-1 1 0 0,0 1-1 0 0,1 0 0 0 0,-1-1 0 0 0,1 1 1 0 0,-1 0-1 0 0,0-1 0 0 0,1 1 0 0 0,-1-1 1 0 0,1 1-1 0 0,-1-1 0 0 0,1 1 0 0 0,-1-1 1 0 0,1 1-1 0 0,-1-1 0 0 0,1 0 0 0 0,0 1 1 0 0,-1-1-1 0 0,1 0 0 0 0,0 1 0 0 0,-1-1 1 0 0,1 0-1 0 0,0 1 0 0 0,0-1 0 0 0,0 0 1 0 0,0 0-1 0 0,0 0 61 0 0,-3-27-9648 0 0,3 20-1866 0 0</inkml:trace>
  <inkml:trace contextRef="#ctx0" brushRef="#br0" timeOffset="45703.754">4129 3124 1816 0 0,'0'0'1929'0'0,"0"0"-340"0"0,0 0-118 0 0,0 0 168 0 0,0 0 222 0 0,0 0 86 0 0,0 0-85 0 0,0 0-217 0 0,0 0-210 0 0,0 0-160 0 0,0 0-140 0 0,-4-4-140 0 0,-11-14-128 0 0,11 13-112 0 0,4 5-103 0 0,-6 5 2118 0 0,2 19-2722 0 0,4-21 196 0 0,-12 120 552 0 0,6 1-1 0 0,6 51-795 0 0,1-74 112 0 0,-1-99-105 0 0,0 0 0 0 0,0 0 0 0 0,0 0 0 0 0,0 0 0 0 0,0 1 0 0 0,1-1 1 0 0,-1 0-1 0 0,1 0 0 0 0,-1 0 0 0 0,1 0 0 0 0,0 0 0 0 0,0 0 0 0 0,0 0 0 0 0,0 0 0 0 0,0 0 0 0 0,1 0 0 0 0,-1-1 0 0 0,0 1 1 0 0,1 0-1 0 0,-1-1 0 0 0,1 1 0 0 0,0-1 0 0 0,-1 0 0 0 0,1 1 0 0 0,0-1 0 0 0,0 0 0 0 0,0 0 0 0 0,0 0 0 0 0,0 0 0 0 0,0-1 1 0 0,0 1-1 0 0,0 0 0 0 0,0-1 0 0 0,1 1 0 0 0,-1-1 0 0 0,0 0 0 0 0,0 0 0 0 0,0 0 0 0 0,1 0 0 0 0,-1 0 0 0 0,0-1 1 0 0,0 1-1 0 0,0 0 0 0 0,0-1 0 0 0,0 0 0 0 0,1 0 0 0 0,-1 1 0 0 0,0-1 0 0 0,0 0 0 0 0,-1 0 0 0 0,2-1-7 0 0,19-13 46 0 0,-2-2 1 0 0,1 0-1 0 0,-2 0 0 0 0,-1-2 0 0 0,0-1 0 0 0,-1 0 0 0 0,-1-1 0 0 0,-1-1 1 0 0,3-7-47 0 0,-13 23 8 0 0,64-102 7 0 0,-67 139-264 0 0,-1 137 282 0 0,-1-162-25 0 0,1 0 0 0 0,0 0 0 0 0,0 0 0 0 0,0 0 0 0 0,1-1 0 0 0,0 1 0 0 0,0-1 0 0 0,1 1 0 0 0,0-1 0 0 0,0 0 0 0 0,0 1 0 0 0,0-1 0 0 0,1-1 0 0 0,-1 1 0 0 0,1-1 1 0 0,1 1-1 0 0,-1-1 0 0 0,1 0 0 0 0,-1-1 0 0 0,1 1 0 0 0,0-1 0 0 0,0 0 0 0 0,1 0 0 0 0,-1 0 0 0 0,1-1 0 0 0,-1 0 0 0 0,1 0 0 0 0,0 0 0 0 0,-1-1 0 0 0,1 0 0 0 0,0 0 0 0 0,0-1 0 0 0,0 1 0 0 0,0-1 0 0 0,0 0 0 0 0,0-1 0 0 0,0 0 0 0 0,0 1 0 0 0,0-2 0 0 0,0 1 0 0 0,-1-1 0 0 0,1 0 0 0 0,0 0 0 0 0,-1-1 0 0 0,3-1-8 0 0,13-10 111 0 0,-1-1 0 0 0,0 0 0 0 0,-1-2 0 0 0,-1 0 0 0 0,-1-2 0 0 0,0 1 0 0 0,1-6-111 0 0,-6 6 105 0 0,-1 0 0 0 0,-1 0 1 0 0,0-1-1 0 0,-2 0 1 0 0,0-1-1 0 0,4-18-105 0 0,-3 11 30 0 0,3-45-1433 0 0,-17 69-2834 0 0,2 1-3517 0 0,3 2-4193 0 0</inkml:trace>
  <inkml:trace contextRef="#ctx0" brushRef="#br0" timeOffset="46347.892">5158 2446 13691 0 0,'0'0'1907'0'0,"0"0"-544"0"0,0 0-293 0 0,0 0-28 0 0,0 0 23 0 0,0 0-21 0 0,0 0-97 0 0,0 0-194 0 0,0 0-189 0 0,0 0-96 0 0,0 0-21 0 0,0 0 16 0 0,0 0 10 0 0,0 11-27 0 0,17 136 1136 0 0,-3-80-1236 0 0,-3 0 0 0 0,-3 0 0 0 0,-1 41-346 0 0,-5-27 109 0 0,-4 0 0 0 0,-3-1 0 0 0,-9 47-109 0 0,4-68 28 0 0,4 2 0 0 0,2-1 0 0 0,3 44-28 0 0,1-101 0 0 0,0 0-1 0 0,0 0 0 0 0,1 0 1 0 0,-1 0-1 0 0,1 0 1 0 0,-1 0-1 0 0,1 0 1 0 0,0 0-1 0 0,0 0 1 0 0,1-1-1 0 0,-1 1 0 0 0,0 0 1 0 0,1-1-1 0 0,-1 1 1 0 0,1-1-1 0 0,0 1 1 0 0,0-1-1 0 0,0 0 0 0 0,0 0 1 0 0,1 0-1 0 0,-1 0 1 0 0,0 0-1 0 0,1-1 1 0 0,-1 1-1 0 0,1 0 0 0 0,0-1 1 0 0,1-1 9 0 0,-1 1 0 0 0,0-2-1 0 0,0 1 1 0 0,0 0 0 0 0,1-1-1 0 0,-1 1 1 0 0,0-1-1 0 0,0 0 1 0 0,0 0 0 0 0,0 0-1 0 0,0 0 1 0 0,0-1-1 0 0,-1 1 1 0 0,1-1 0 0 0,0 0-1 0 0,-1 0 1 0 0,1 0 0 0 0,-1 0-1 0 0,1 0 1 0 0,-1 0-1 0 0,0-1 1 0 0,0 1 0 0 0,0-1-1 0 0,-1 0 1 0 0,1 1-1 0 0,0-1 1 0 0,-1 0 0 0 0,1-1-9 0 0,10-11 19 0 0,140-181 55 0 0,-142 186-76 0 0,8-9-5 0 0,0 1 0 0 0,1 1 0 0 0,0 1-1 0 0,1 1 1 0 0,1 1 0 0 0,8-4 7 0 0,-20 41-67 0 0,-7-4 100 0 0,-1 0 0 0 0,-1-1-1 0 0,-1 1 1 0 0,0 0 0 0 0,-2-1 0 0 0,0 1 0 0 0,-4 12-33 0 0,-11 42 56 0 0,-11 100-26 0 0,65-177-1246 0 0,17-46-3343 0 0,-32 26-4222 0 0,-13 14-3048 0 0</inkml:trace>
  <inkml:trace contextRef="#ctx0" brushRef="#br0" timeOffset="47169.95">5872 3456 5817 0 0,'0'0'2307'0'0,"0"0"-382"0"0,0 0-127 0 0,0 0-3 0 0,0 0-68 0 0,0 0-183 0 0,0 0-206 0 0,0 0-198 0 0,0 0-172 0 0,0 0-130 0 0,0 0-100 0 0,0 0-83 0 0,24 2-76 0 0,76 3-42 0 0,-52-18 185 0 0,-40 7-538 0 0,7-5 48 0 0,0-1 0 0 0,0-1 1 0 0,-1 0-1 0 0,-1-1 0 0 0,0 0 0 0 0,-1-1 0 0 0,0 0 1 0 0,-1-1-1 0 0,0-3-232 0 0,-9 17 11 0 0,-1 0 0 0 0,1 0 0 0 0,-1 0-1 0 0,0 0 1 0 0,0-1 0 0 0,0 1 0 0 0,0 0 0 0 0,0-1 0 0 0,-1 1 0 0 0,1-1 0 0 0,-1 1 0 0 0,1-1 0 0 0,-1 1 0 0 0,0-1 0 0 0,0 1 0 0 0,0-1 0 0 0,0 1 0 0 0,-1-1-1 0 0,1 1 1 0 0,-1-1 0 0 0,1 1 0 0 0,-1 0 0 0 0,0-1 0 0 0,0 1 0 0 0,0 0 0 0 0,0-1 0 0 0,0 1 0 0 0,-1 0 0 0 0,1 0 0 0 0,0 0 0 0 0,-1 0 0 0 0,0 0 0 0 0,0 1 0 0 0,1-1-1 0 0,-1 0 1 0 0,0 1 0 0 0,0-1 0 0 0,0 1 0 0 0,-1 0 0 0 0,1-1 0 0 0,0 1 0 0 0,0 0 0 0 0,-1 0 0 0 0,1 1 0 0 0,-2-1-11 0 0,-6 1-33 0 0,1 0 1 0 0,0 1-1 0 0,-1 0 1 0 0,1 0 0 0 0,0 1-1 0 0,0 1 1 0 0,0-1-1 0 0,0 2 1 0 0,0-1-1 0 0,1 1 1 0 0,0 0-1 0 0,-1 1 1 0 0,1 0-1 0 0,1 0 1 0 0,-1 1 0 0 0,1 0-1 0 0,-6 6 33 0 0,-101 128-504 0 0,105-127 455 0 0,1 1 0 0 0,0 0 1 0 0,2 0-1 0 0,-1 0 0 0 0,2 1 1 0 0,0 0-1 0 0,0 0 0 0 0,2 1 0 0 0,0-1 1 0 0,1 1-1 0 0,0 0 0 0 0,1 10 49 0 0,2-23 5 0 0,-1 0 0 0 0,1 0 0 0 0,0 0 0 0 0,0 0 0 0 0,0 0 0 0 0,0 0-1 0 0,1 0 1 0 0,-1-1 0 0 0,1 1 0 0 0,-1-1 0 0 0,1 1 0 0 0,0-1 0 0 0,0 0-1 0 0,0 1 1 0 0,1-1 0 0 0,-1 0 0 0 0,0 0 0 0 0,1-1 0 0 0,-1 1 0 0 0,1 0-1 0 0,0-1 1 0 0,-1 0 0 0 0,1 1 0 0 0,0-1 0 0 0,0 0 0 0 0,0-1 0 0 0,0 1-1 0 0,0 0 1 0 0,1-1-5 0 0,92 10 380 0 0,-74-10-279 0 0,0-2 1 0 0,-1 0 0 0 0,1-1 0 0 0,-1-1 0 0 0,1-1 0 0 0,-1-1 0 0 0,-1-1-1 0 0,8-3-101 0 0,3-3 80 0 0,-1-1-1 0 0,0-1 1 0 0,-1-1-1 0 0,-1-2 1 0 0,0-1-1 0 0,-2-1 1 0 0,0-1-1 0 0,-1-2 1 0 0,-1 0-1 0 0,-1-1 0 0 0,-2-2 1 0 0,0 0-80 0 0,3-8 14 0 0,-13 22-6 0 0,-1-1-1 0 0,0 0 0 0 0,-2 0 1 0 0,1-1-1 0 0,-1 0 1 0 0,-1-1-1 0 0,-1 0 1 0 0,0 0-1 0 0,-1 0 0 0 0,0-1 1 0 0,-2 1-1 0 0,1-1 1 0 0,-1-14-8 0 0,-2 29-5 0 0,-1 0 1 0 0,0 0-1 0 0,0 0 1 0 0,0 0-1 0 0,0 0 1 0 0,0 0-1 0 0,0 0 1 0 0,0 0-1 0 0,-1 0 1 0 0,1 0-1 0 0,0 0 1 0 0,-1-1-1 0 0,1 1 1 0 0,0 0-1 0 0,-1 1 1 0 0,1-1-1 0 0,-1 0 1 0 0,0 0-1 0 0,1 0 1 0 0,-1 0-1 0 0,0 0 1 0 0,1 0-1 0 0,-1 1 1 0 0,0-1-1 0 0,0 0 1 0 0,0 1-1 0 0,0-1 1 0 0,1 1-1 0 0,-1-1 1 0 0,0 1-1 0 0,0-1 1 0 0,0 1-1 0 0,0-1 1 0 0,0 1-1 0 0,-1 0 1 0 0,1 0-1 0 0,0-1 1 0 0,0 1-1 0 0,0 0 1 0 0,0 0-1 0 0,0 0 1 0 0,0 0-1 0 0,0 0 1 0 0,0 1-1 0 0,0-1 1 0 0,0 0-1 0 0,0 0 1 0 0,0 1-1 0 0,-1 0 5 0 0,-9-1-25 0 0,2 2 9 0 0,-1 1-1 0 0,1 0 1 0 0,0 0-1 0 0,0 1 1 0 0,0 1-1 0 0,1-1 1 0 0,0 1-1 0 0,-1 1 1 0 0,2-1-1 0 0,-1 2 1 0 0,1-1-1 0 0,0 1 1 0 0,0 0-1 0 0,0 0 1 0 0,-1 4 16 0 0,-6 3 3 0 0,13-14-2 0 0,0 1-1 0 0,0-1 0 0 0,0 1 1 0 0,0 0-1 0 0,0 0 0 0 0,0 0 0 0 0,0 0 1 0 0,0-1-1 0 0,0 1 0 0 0,1 0 1 0 0,-1 0-1 0 0,0 1 0 0 0,0-1 1 0 0,1 0-1 0 0,-1 0 0 0 0,1 0 1 0 0,-1 0-1 0 0,1 1 0 0 0,0-1 1 0 0,-1 0-1 0 0,1 0 0 0 0,0 1 1 0 0,0-1-1 0 0,0 0 0 0 0,0 0 1 0 0,0 1-1 0 0,0-1 0 0 0,0 0 1 0 0,0 0-1 0 0,0 1 0 0 0,1-1 1 0 0,-1 0-1 0 0,1 0 0 0 0,-1 1 1 0 0,1-1-1 0 0,-1 0 0 0 0,1 0 1 0 0,-1 0-1 0 0,1 0 0 0 0,0 0 1 0 0,0 0-1 0 0,0 0 0 0 0,-1 0 1 0 0,1 0-1 0 0,0 0 0 0 0,0 0 1 0 0,0-1-1 0 0,1 1 0 0 0,-1 0 1 0 0,0-1-1 0 0,0 1 0 0 0,0-1 1 0 0,0 1-1 0 0,0-1 0 0 0,1 1 1 0 0,-1-1-1 0 0,0 0 0 0 0,0 0 1 0 0,1 0-1 0 0,-1 0 0 0 0,0 0 1 0 0,1 0-1 0 0,-1 0 0 0 0,0 0 1 0 0,1 0-1 0 0,170-4 212 0 0,-170 6-199 0 0,1 1 0 0 0,-1 0 0 0 0,0-1 1 0 0,0 1-1 0 0,0 0 0 0 0,-1 0 1 0 0,1 0-1 0 0,-1 1 0 0 0,0-1 0 0 0,1 0 1 0 0,-1 0-1 0 0,-1 1 0 0 0,1-1 1 0 0,0 0-1 0 0,-1 1 0 0 0,0-1 1 0 0,0 1-1 0 0,0-1 0 0 0,0 0 0 0 0,0 1 1 0 0,-1-1-1 0 0,0 1 0 0 0,1-1 1 0 0,-1 0-1 0 0,0 1 0 0 0,-1-1 0 0 0,1 0 1 0 0,-1 0-1 0 0,0 1-13 0 0,-19 46 50 0 0,14-34-48 0 0,0-1 0 0 0,1 1-1 0 0,1 0 1 0 0,0 1 0 0 0,1-1 0 0 0,1 1-1 0 0,1 0 1 0 0,-1 8-2 0 0,4-24 0 0 0,-1 1 1 0 0,0-1-1 0 0,1 1 0 0 0,-1-1 1 0 0,1 1-1 0 0,0-1 0 0 0,-1 0 1 0 0,1 1-1 0 0,0-1 0 0 0,0 0 1 0 0,0 1-1 0 0,0-1 0 0 0,0 0 1 0 0,0 0-1 0 0,0 0 0 0 0,1 0 1 0 0,-1 0-1 0 0,0 0 0 0 0,1 0 1 0 0,-1 0-1 0 0,0 0 0 0 0,1-1 1 0 0,-1 1-1 0 0,1-1 0 0 0,-1 1 1 0 0,1-1-1 0 0,-1 1 0 0 0,1-1 1 0 0,-1 0-1 0 0,1 0 0 0 0,0 0 1 0 0,-1 0-1 0 0,1 0 0 0 0,1 0 0 0 0,23 7-260 0 0,-18-3-195 0 0,-2 0-859 0 0,-5-1-3317 0 0,-1 2-3687 0 0,0-5-756 0 0</inkml:trace>
  <inkml:trace contextRef="#ctx0" brushRef="#br0" timeOffset="47663.759">6857 3436 1640 0 0,'0'0'1817'0'0,"0"0"-86"0"0,0 0 42 0 0,0 0 112 0 0,0 0 30 0 0,0 0-77 0 0,0 0-229 0 0,0 0-247 0 0,0 0-191 0 0,0 0-103 0 0,0 0-73 0 0,0 0-76 0 0,0 0-23 0 0,19 15-4 0 0,60 44 12 0 0,-29-43 516 0 0,-40-17-1091 0 0,8-2-59 0 0,0-1 0 0 0,0-1 0 0 0,-1-1 0 0 0,1 0 0 0 0,-1-1 0 0 0,0-1 0 0 0,-1-1 0 0 0,0 0 0 0 0,0-1 0 0 0,-1-1 0 0 0,0 0 0 0 0,-1-1 0 0 0,-1-1 0 0 0,1 0 0 0 0,-2 0 0 0 0,0-2 0 0 0,-1 0-270 0 0,54-91 386 0 0,-64 103-383 0 0,1-1-1 0 0,-1 1 0 0 0,0-1 1 0 0,0 1-1 0 0,0-1 1 0 0,0 0-1 0 0,-1 1 1 0 0,1-1-1 0 0,-1 0 0 0 0,0 0 1 0 0,0 0-1 0 0,-1 1 1 0 0,1-1-1 0 0,-1 0 1 0 0,0 1-1 0 0,0-1 1 0 0,0 0-1 0 0,0 1 0 0 0,0-1 1 0 0,-1 1-1 0 0,0 0 1 0 0,0-1-1 0 0,0 1 1 0 0,0 0-1 0 0,0 0 0 0 0,0 0 1 0 0,-1 0-1 0 0,0 1 1 0 0,1-1-1 0 0,-1 1 1 0 0,-1-1-3 0 0,-3 0-13 0 0,-1 0 0 0 0,0 1 1 0 0,0 0-1 0 0,0 1 1 0 0,0-1-1 0 0,0 1 1 0 0,-1 1-1 0 0,1 0 1 0 0,0 0-1 0 0,0 0 0 0 0,0 1 1 0 0,0 1-1 0 0,0-1 1 0 0,0 1-1 0 0,0 0 1 0 0,0 1-1 0 0,0 0 1 0 0,1 0-1 0 0,0 1 0 0 0,-1 0 1 0 0,1 0-1 0 0,1 1 1 0 0,-1 0-1 0 0,1 0 1 0 0,-1 0-1 0 0,1 1 1 0 0,1 0-1 0 0,-1 0 1 0 0,0 2 11 0 0,-8 5-7 0 0,0 0 0 0 0,0 0-1 0 0,2 2 1 0 0,0-1 0 0 0,0 2-1 0 0,2 0 1 0 0,0 0 0 0 0,1 1-1 0 0,0 0 1 0 0,1 0 0 0 0,1 1-1 0 0,1 0 1 0 0,1 0 0 0 0,0 1-1 0 0,1-1 1 0 0,1 5 8 0 0,2-16 2 0 0,0 1 0 0 0,1-1-1 0 0,-1 1 1 0 0,2 0 0 0 0,-1-1-1 0 0,1 1 1 0 0,0 0 0 0 0,1-1-1 0 0,0 0 1 0 0,0 1 0 0 0,1-1 0 0 0,0 0-1 0 0,0 0 1 0 0,0 0 0 0 0,1 0-1 0 0,0-1 1 0 0,0 0 0 0 0,5 6-2 0 0,5 0 41 0 0,0 1-1 0 0,1-2 1 0 0,0 0 0 0 0,1 0-1 0 0,0-2 1 0 0,1 0 0 0 0,0-1-1 0 0,0 0 1 0 0,1-1 0 0 0,-1-2 0 0 0,2 0-1 0 0,-1 0 1 0 0,1-2-41 0 0,37 7 243 0 0,0-4 0 0 0,0-2 1 0 0,40-2-244 0 0,-75-1-39 0 0,1-2 0 0 0,-1 0-1 0 0,0-1 1 0 0,0-1 0 0 0,0-1 0 0 0,20-6 39 0 0,15-28-5124 0 0,-52 30-2797 0 0,-3 1-5190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457 101 0 0 0,'0'0'1451'0'0,"0"0"-104"0"0,0 0 48 0 0,0 0 152 0 0,0 0 229 0 0,0 0 177 0 0,0 0-16 0 0,0 0-167 0 0,0 0-280 0 0,0 0-285 0 0,0 0-206 0 0,1-5-100 0 0,4-16-60 0 0,-4 16-31 0 0,-1 5-29 0 0,0 0-52 0 0,0 0-64 0 0,0 0-71 0 0,0 0-72 0 0,0 0-71 0 0,0 0-61 0 0,0 0-42 0 0,0 0-31 0 0,0 0-21 0 0,0 0-23 0 0,0 0-31 0 0,0 0-37 0 0,0 0-51 0 0,0 0-32 0 0,0 0-47 0 0,6 24 239 0 0,12 183 826 0 0,-18-195-1107 0 0,3 36 81 0 0,-3-1 1 0 0,-2 0 0 0 0,-1 1-1 0 0,-8 31-112 0 0,-5 15 96 0 0,14-87 305 0 0,-5 17-2123 0 0,-5-34-3822 0 0,10-2 1676 0 0,0-1-4228 0 0,0 8-650 0 0</inkml:trace>
  <inkml:trace contextRef="#ctx0" brushRef="#br0" timeOffset="468.605">54 70 7410 0 0,'0'0'1847'0'0,"0"0"-218"0"0,0 0-139 0 0,0 0-48 0 0,0 0 51 0 0,0 0 13 0 0,0 0-84 0 0,0 0-102 0 0,0 0-168 0 0,0 0-197 0 0,0 0-134 0 0,0 0-123 0 0,-9-3-111 0 0,-27-10-64 0 0,27 10-53 0 0,9 3-78 0 0,50-15 1654 0 0,164-13-987 0 0,166 21-287 0 0,-207 22-650 0 0,-168-14-2049 0 0,-18 1-5684 0 0,-8 3-2833 0 0,13-1 1270 0 0</inkml:trace>
  <inkml:trace contextRef="#ctx0" brushRef="#br0" timeOffset="800.631">54 756 6593 0 0,'0'0'2196'0'0,"0"0"-315"0"0,0 0-212 0 0,0 0-21 0 0,0 0 48 0 0,0 0-86 0 0,0 0-207 0 0,0 0-225 0 0,0 0-249 0 0,0 0-229 0 0,0 0-137 0 0,0 0-71 0 0,0 0-25 0 0,-1 3 50 0 0,0-2-486 0 0,1 0-1 0 0,0-1 1 0 0,0 1-1 0 0,0 0 0 0 0,0 0 1 0 0,0-1-1 0 0,0 1 1 0 0,0 0-1 0 0,0 0 0 0 0,0-1 1 0 0,1 1-1 0 0,-1 0 1 0 0,0 0-1 0 0,0-1 0 0 0,1 1 1 0 0,-1 0-1 0 0,0-1 1 0 0,1 1-1 0 0,-1 0 0 0 0,1-1 1 0 0,-1 1-1 0 0,1-1 1 0 0,-1 1-1 0 0,1-1 0 0 0,-1 1 1 0 0,1-1-1 0 0,0 1 1 0 0,-1-1-1 0 0,1 1 0 0 0,-1-1 1 0 0,1 0-1 0 0,0 1 1 0 0,0-1-1 0 0,-1 0 0 0 0,1 0 1 0 0,0 1-1 0 0,0-1 1 0 0,-1 0-1 0 0,1 0 0 0 0,0 0 1 0 0,0 0-1 0 0,-1 0 1 0 0,1 0-1 0 0,0 0 0 0 0,0 0 1 0 0,-1-1-1 0 0,1 1 1 0 0,0 0-1 0 0,0 0 0 0 0,-1 0 1 0 0,1-1-1 0 0,0 1 1 0 0,-1 0-1 0 0,1-1 0 0 0,0 1 1 0 0,-1-1-1 0 0,1 1 1 0 0,-1-1-1 0 0,1 1-30 0 0,14-1 329 0 0,65 0 752 0 0,-1-5 0 0 0,0-2 0 0 0,74-19-1081 0 0,56-19 370 0 0,-133 41-2390 0 0,-52 6-6802 0 0,-21-1-2508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4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 0 0 0,'0'0'472'0'0,"0"0"915"0"0,0 0 465 0 0,0 0 265 0 0,0 0 175 0 0,0 0 76 0 0,0 0-184 0 0,0 0-234 0 0,0 0-295 0 0,0 0-263 0 0,0 0-166 0 0,-6-4-166 0 0,-17-12-156 0 0,8 19 2252 0 0,8 23-2895 0 0,6-23 15 0 0,-4 32 70 0 0,2 1 0 0 0,1-1 0 0 0,2 1 0 0 0,2 0 0 0 0,3 21-346 0 0,2 66 450 0 0,11 269 405 0 0,-8-312-731 0 0,1-28-38 0 0,-10-49-78 0 0,-1-3 29 0 0,0 0 30 0 0,0 0 26 0 0,17-36 1057 0 0,-2 4-1139 0 0,1 0 0 0 0,2 0 1 0 0,1 2-1 0 0,1 0 1 0 0,2 1-1 0 0,1 1 1 0 0,22-20-12 0 0,-38 40-6 0 0,3-2 5 0 0,0-1-1 0 0,1 1 1 0 0,0 1-1 0 0,0 0 1 0 0,1 1-1 0 0,0 0 1 0 0,0 0-1 0 0,11-3 2 0 0,-21 12 0 0 0,0 1-1 0 0,1-1 1 0 0,-1 1 0 0 0,0 0-1 0 0,0 0 1 0 0,0 0 0 0 0,0 0-1 0 0,0 0 1 0 0,0 0-1 0 0,-1 0 1 0 0,1 1 0 0 0,-1-1-1 0 0,1 1 1 0 0,-1-1-1 0 0,0 1 1 0 0,0-1 0 0 0,0 1-1 0 0,-1 0 1 0 0,1 0-1 0 0,0-1 1 0 0,-1 1 0 0 0,0 0-1 0 0,0 0 1 0 0,0 1 0 0 0,10 60 102 0 0,-2 1 0 0 0,-4 0 0 0 0,-2 0 0 0 0,-4 25-102 0 0,-7-61-323 0 0,16-39-2212 0 0,43-47-2889 0 0,-12 24-5361 0 0,-25 24 239 0 0</inkml:trace>
  <inkml:trace contextRef="#ctx0" brushRef="#br0" timeOffset="565.754">917 586 6353 0 0,'0'0'1742'0'0,"0"0"-176"0"0,0 0 82 0 0,0 0 135 0 0,0 0 7 0 0,0 0-151 0 0,0 0-283 0 0,0 0-300 0 0,0 0-189 0 0,0 0-96 0 0,0 0-88 0 0,0 0-54 0 0,-13-4 858 0 0,2 5-1282 0 0,1-1-1 0 0,-1 2 1 0 0,1-1 0 0 0,-1 2-1 0 0,1-1 1 0 0,-1 1-1 0 0,1 1 1 0 0,0 0-1 0 0,1 0 1 0 0,-1 1-1 0 0,1 0 1 0 0,0 1 0 0 0,-7 5-205 0 0,9-5 39 0 0,0 1 1 0 0,0 0 0 0 0,1 1 0 0 0,-1-1-1 0 0,2 1 1 0 0,-1 0 0 0 0,1 1 0 0 0,0-1-1 0 0,1 1 1 0 0,0 0 0 0 0,1 0 0 0 0,-1 1 0 0 0,2-1-1 0 0,-1 1 1 0 0,1-1 0 0 0,1 1 0 0 0,0 0-1 0 0,0 0 1 0 0,1-1 0 0 0,0 1 0 0 0,1 0-1 0 0,0 2-39 0 0,0-10 30 0 0,1 1-1 0 0,-1 0 0 0 0,1-1 0 0 0,0 1 1 0 0,0-1-1 0 0,0 1 0 0 0,0-1 0 0 0,0 0 0 0 0,0 0 1 0 0,0 0-1 0 0,1 0 0 0 0,-1 0 0 0 0,1-1 0 0 0,0 1 1 0 0,-1-1-1 0 0,1 1 0 0 0,0-1 0 0 0,0 0 1 0 0,0 0-1 0 0,0 0 0 0 0,0-1 0 0 0,0 1 0 0 0,0-1 1 0 0,0 1-1 0 0,0-1 0 0 0,0 0 0 0 0,0 0 1 0 0,0-1-1 0 0,0 1 0 0 0,0-1 0 0 0,0 1 0 0 0,0-1 1 0 0,2-1-30 0 0,11-7 102 0 0,1-2 0 0 0,-2 0 0 0 0,1-2 1 0 0,-2 1-1 0 0,1-1 0 0 0,-2-1 0 0 0,0-1 1 0 0,0 0-1 0 0,7-13-102 0 0,8-7 29 0 0,71-80-38 0 0,-117 184 53 0 0,16-63-41 0 0,0 1-1 0 0,1-1 1 0 0,0 0 0 0 0,0 0 0 0 0,1 1-1 0 0,-1-1 1 0 0,1 1 0 0 0,1-1 0 0 0,-1 0-1 0 0,1 1 1 0 0,0-1 0 0 0,1 0 0 0 0,-1 0 0 0 0,1 1-1 0 0,1-1 1 0 0,-1 0 0 0 0,1-1 0 0 0,0 1-1 0 0,0 0 1 0 0,0-1 0 0 0,1 0 0 0 0,0 0-1 0 0,0 0 1 0 0,1 0 0 0 0,-1-1 0 0 0,1 1-1 0 0,4 2-1 0 0,0 2-16 0 0,1-1 0 0 0,-1 0 1 0 0,1 0-1 0 0,0-1 1 0 0,1 0-1 0 0,0-1 1 0 0,0-1-1 0 0,0 1 1 0 0,1-2-1 0 0,1 1 15 0 0,-10-5 635 0 0,10 2-3646 0 0,-11-10-9016 0 0,-4 7 177 0 0</inkml:trace>
  <inkml:trace contextRef="#ctx0" brushRef="#br0" timeOffset="22292.16">1258 540 0 0 0,'0'0'992'0'0,"0"0"126"0"0,0 0 43 0 0,0 0 116 0 0,0 0 150 0 0,0 0 118 0 0,0 0 44 0 0,0 0-42 0 0,0 0-136 0 0,0 0-150 0 0,0 0-151 0 0,0-7-125 0 0,-1-19-74 0 0,12 16 5557 0 0,25 122-4600 0 0,-21-77-1602 0 0,79 156 346 0 0,-63-148-421 0 0,-20-70 2075 0 0,-5-16-2121 0 0,3 0 0 0 0,1 1 1 0 0,2 0-1 0 0,11-22-145 0 0,59-109 40 0 0,-77 169-1141 0 0,-5 21-1552 0 0,7-3-3367 0 0,-5-13 4606 0 0,0 1-848 0 0,0-2-3352 0 0,2 0-3948 0 0</inkml:trace>
  <inkml:trace contextRef="#ctx0" brushRef="#br0" timeOffset="22723.477">1800 652 1392 0 0,'0'0'3504'0'0,"0"0"-960"0"0,0 0-229 0 0,0 0-85 0 0,0 0-188 0 0,0 0-255 0 0,0 0-329 0 0,0 0-270 0 0,0 0-205 0 0,0 0-183 0 0,0 0-117 0 0,0 0-90 0 0,0 0-78 0 0,30 0-55 0 0,95-2-12 0 0,-70-12 366 0 0,-49 11-728 0 0,0 0 0 0 0,0-1-1 0 0,0 1 1 0 0,-1-1 0 0 0,1 0 0 0 0,-1-1 0 0 0,0 0 0 0 0,0 0 0 0 0,-1 0 0 0 0,1 0-1 0 0,-1 0 1 0 0,-1-1 0 0 0,1 0 0 0 0,-1 0 0 0 0,0 0 0 0 0,0 0 0 0 0,0 0 0 0 0,-1-1 0 0 0,0 1-1 0 0,0-1 1 0 0,-1 0 0 0 0,0 0 0 0 0,0 1 0 0 0,0-1 0 0 0,-1-5-86 0 0,-2 9-12 0 0,0 0 0 0 0,-1 0 0 0 0,1 0 0 0 0,0 1 0 0 0,-1-1 0 0 0,0 1 0 0 0,0-1-1 0 0,0 1 1 0 0,0 0 0 0 0,0 0 0 0 0,0 1 0 0 0,0-1 0 0 0,0 1 0 0 0,-1-1 0 0 0,1 1 0 0 0,-1 0 0 0 0,1 0 0 0 0,-1 0 0 0 0,1 1 0 0 0,-1 0 0 0 0,1-1 0 0 0,-1 1 0 0 0,0 0 0 0 0,1 0 0 0 0,-1 1 0 0 0,1-1 0 0 0,-1 1 0 0 0,1 0 0 0 0,-1 0-1 0 0,0 0 13 0 0,-8 3-17 0 0,0 0 0 0 0,1 1-1 0 0,-1 0 1 0 0,1 1 0 0 0,0 0-1 0 0,1 1 1 0 0,-1 0 0 0 0,1 1-1 0 0,1 0 1 0 0,0 0 0 0 0,0 1-1 0 0,0 1 1 0 0,1-1 0 0 0,-3 6 17 0 0,4-5 25 0 0,-1 0 0 0 0,2 0 1 0 0,-1 1-1 0 0,2 0 0 0 0,-1 0 1 0 0,1 0-1 0 0,1 1 0 0 0,0-1 1 0 0,1 1-1 0 0,0 0 0 0 0,1 1 1 0 0,0-1-1 0 0,1 0 0 0 0,0 0 1 0 0,1 1-1 0 0,1 0-25 0 0,0-7 43 0 0,0-1 0 0 0,1 1 0 0 0,-1-1-1 0 0,1 0 1 0 0,1 1 0 0 0,-1-1 0 0 0,1 0-1 0 0,0 0 1 0 0,0-1 0 0 0,0 1 0 0 0,1-1 0 0 0,-1 1-1 0 0,1-1 1 0 0,0 0 0 0 0,0 0 0 0 0,1-1-1 0 0,-1 1 1 0 0,1-1 0 0 0,0 0 0 0 0,0-1 0 0 0,0 1-1 0 0,3 1-42 0 0,123 31 615 0 0,61-45-731 0 0,-114-14-9412 0 0,-70 20-2303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 1880 0 0,'0'0'1707'0'0,"0"0"159"0"0,0 0 151 0 0,0 0 174 0 0,0 0 48 0 0,0 0-148 0 0,0 0-229 0 0,0 0-291 0 0,0 0-232 0 0,0 0-203 0 0,0 0-193 0 0,0 0-166 0 0,-2-2-141 0 0,2 2-592 0 0,-1 0 1 0 0,1 0-1 0 0,-1 0 0 0 0,1 0 0 0 0,0 0 0 0 0,-1-1 0 0 0,1 1 0 0 0,-1 0 0 0 0,1 0 0 0 0,-1 0 0 0 0,1 0 0 0 0,0 0 0 0 0,-1 0 0 0 0,1 0 0 0 0,-1 0 0 0 0,1 0 0 0 0,-1 1 0 0 0,1-1 0 0 0,0 0 0 0 0,-1 0 1 0 0,1 0-1 0 0,-1 0 0 0 0,1 1 0 0 0,0-1 0 0 0,-1 0 0 0 0,1 0 0 0 0,0 1 0 0 0,-1-1 0 0 0,1 0 0 0 0,0 1 0 0 0,-1-1 0 0 0,1 0 0 0 0,0 1 0 0 0,0-1 0 0 0,-1 0 0 0 0,1 1 0 0 0,0-1 0 0 0,0 1 1 0 0,0-1-1 0 0,0 0 0 0 0,-1 1 0 0 0,1-1 0 0 0,0 1 0 0 0,0-1 0 0 0,0 1 0 0 0,0-1 0 0 0,0 0 0 0 0,0 1 0 0 0,0-1 0 0 0,0 1 0 0 0,0-1 0 0 0,0 1 0 0 0,0-1 0 0 0,1 1 0 0 0,-1-1 0 0 0,0 0 0 0 0,0 1 1 0 0,0-1-1 0 0,1 0 0 0 0,-1 1 0 0 0,0-1 0 0 0,0 1 0 0 0,1-1 0 0 0,-1 0-44 0 0,-1 17 388 0 0,-7 291 1316 0 0,14-301-3876 0 0,4-31-774 0 0,-8 20 2926 0 0,18-65-5517 0 0,-6 17-4028 0 0,-8 32 2638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10642 0 0,'0'0'2913'0'0,"0"0"-857"0"0,0 0-471 0 0,0 0-489 0 0,0 0-400 0 0,0 0-248 0 0,0 0-280 0 0,0 0-184 0 0,0 0-88 0 0,0 0-32 0 0,0 0-24 0 0,0 0-72 0 0,0 0-232 0 0,-4 62-424 0 0,31-43-665 0 0,-2 0-1175 0 0,-1-7-1817 0 0,-13-1-4233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5521 0 0,'0'0'2827'0'0,"0"0"-661"0"0,0 0-293 0 0,0 0-74 0 0,0 0-63 0 0,0 0-118 0 0,0 0-221 0 0,0 0-242 0 0,0 0-194 0 0,0 0-137 0 0,0 0-73 0 0,0 0-97 0 0,0 0-116 0 0,9-9-126 0 0,60-78 501 0 0,-12-102 488 0 0,-38 124-1289 0 0,-19 64-164 0 0,0 1-14 0 0,0 0-16 0 0,0 0-49 0 0,4 27-229 0 0,17 30 464 0 0,-19-47-89 0 0,1 1 0 0 0,0-1 0 0 0,0 0 0 0 0,1 0 0 0 0,1 0 0 0 0,0-1 0 0 0,0 0 0 0 0,1 0 0 0 0,0 0 0 0 0,0 0 0 0 0,1-1 0 0 0,0 0 0 0 0,0 0 0 0 0,1-1 0 0 0,0 0 0 0 0,1-1 0 0 0,3 3-15 0 0,-8-6 55 0 0,0-1 1 0 0,-1 0 0 0 0,1 1 0 0 0,0-1-1 0 0,1-1 1 0 0,-1 1 0 0 0,0 0 0 0 0,0-1-1 0 0,1 0 1 0 0,-1 0 0 0 0,1-1-1 0 0,-1 1 1 0 0,1-1 0 0 0,-1 0 0 0 0,1 0-1 0 0,-1 0 1 0 0,0-1 0 0 0,1 1 0 0 0,-1-1-1 0 0,1 0 1 0 0,-1 0 0 0 0,0-1 0 0 0,1 1-1 0 0,-1-1 1 0 0,0 0 0 0 0,0 0 0 0 0,-1-1-1 0 0,1 1 1 0 0,0-1 0 0 0,-1 0-1 0 0,1 0 1 0 0,-1 0 0 0 0,0 0 0 0 0,0 0-56 0 0,8-11 28 0 0,-2-1 0 0 0,1 1 0 0 0,-2-2 0 0 0,0 1 0 0 0,-1-1 0 0 0,0 0 0 0 0,-2-1 0 0 0,0 1 0 0 0,0-1 1 0 0,-2 0-1 0 0,0 0 0 0 0,-1 0 0 0 0,0-1 0 0 0,-2 1 0 0 0,0-1 0 0 0,-2-7-28 0 0,0 43-12228 0 0,2-13 691 0 0</inkml:trace>
  <inkml:trace contextRef="#ctx0" brushRef="#br0" timeOffset="6438.65">1003 69 2168 0 0,'0'0'1430'0'0,"0"0"-34"0"0,0 0 42 0 0,0 0 78 0 0,0 0 47 0 0,0 0-54 0 0,0 0-137 0 0,0 0-181 0 0,0 0-142 0 0,0 0-142 0 0,0 0-101 0 0,-4-12 1913 0 0,-22 0 3289 0 0,-1-2-4862 0 0,18 12-1096 0 0,1 0 0 0 0,-1 1 1 0 0,0 0-1 0 0,1 1 0 0 0,-1 0 1 0 0,0 0-1 0 0,0 1 0 0 0,0 0 1 0 0,1 1-1 0 0,-1 0 0 0 0,1 0 1 0 0,-1 1-1 0 0,1 0 0 0 0,0 0 1 0 0,0 1-1 0 0,0 0 0 0 0,0 0 1 0 0,1 1-1 0 0,0 0 0 0 0,0 0 1 0 0,0 1-1 0 0,1 0 1 0 0,-1 0-1 0 0,1 1 0 0 0,1-1 1 0 0,-1 1-1 0 0,1 0 0 0 0,0 1 1 0 0,1-1-1 0 0,0 1 0 0 0,0 0 1 0 0,-2 8-51 0 0,3-7 35 0 0,1 0 0 0 0,0 1 0 0 0,0 0 0 0 0,0-1 1 0 0,2 1-1 0 0,-1 0 0 0 0,1 0 0 0 0,1-1 0 0 0,-1 1 1 0 0,3 5-36 0 0,-1-9 31 0 0,1-1 0 0 0,0 0 1 0 0,0-1-1 0 0,0 1 1 0 0,1 0-1 0 0,-1-1 0 0 0,1 0 1 0 0,1 0-1 0 0,-1 0 0 0 0,0 0 1 0 0,1-1-1 0 0,0 0 1 0 0,0 1-1 0 0,0-2 0 0 0,0 1 1 0 0,0-1-1 0 0,0 0 0 0 0,1 0 1 0 0,1 1-32 0 0,13 1 127 0 0,1 0 1 0 0,-1-1 0 0 0,1-1-1 0 0,0-1 1 0 0,0 0 0 0 0,-1-2-1 0 0,15-2-127 0 0,30-15 238 0 0,-33 17-3053 0 0,-20 1-1026 0 0,-6 0-3957 0 0,-3 0-3607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7402 0 0,'0'0'4150'0'0,"0"0"-1610"0"0,0 0-671 0 0,0 0-214 0 0,0 0-100 0 0,0 0-112 0 0,0 0-183 0 0,0 0-245 0 0,0 0-247 0 0,0 0-184 0 0,0 0-156 0 0,0 0-101 0 0,0 0-58 0 0,-3-1-27 0 0,2 1-217 0 0,1 0 0 0 0,-1 0 1 0 0,0 0-1 0 0,0 0 0 0 0,0 0 0 0 0,0 0 1 0 0,1 1-1 0 0,-1-1 0 0 0,0 0 0 0 0,0 0 1 0 0,0 1-1 0 0,1-1 0 0 0,-1 0 1 0 0,0 1-1 0 0,1-1 0 0 0,-1 1 0 0 0,0-1 1 0 0,1 1-1 0 0,-1-1 0 0 0,0 1 0 0 0,1 0 1 0 0,-1-1-1 0 0,1 1 0 0 0,-1 0 0 0 0,1-1 1 0 0,-1 1-1 0 0,1 0 0 0 0,0 0 1 0 0,-1-1-1 0 0,1 1 0 0 0,0 0 0 0 0,0 0 1 0 0,-1 0-1 0 0,1-1 0 0 0,0 1 0 0 0,0 0 1 0 0,0 0-1 0 0,0 0 0 0 0,0 0 0 0 0,0-1 1 0 0,0 1-1 0 0,0 0 0 0 0,1 0-25 0 0,-5 11 234 0 0,2 89 884 0 0,5 218-236 0 0,-20-130-707 0 0,-19 18-109 0 0,34-153-146 0 0,2-53 38 0 0,4 0-1346 0 0,39-52-5175 0 0,-26 35-3322 0 0,-12 9-1225 0 0</inkml:trace>
  <inkml:trace contextRef="#ctx0" brushRef="#br0" timeOffset="390.019">344 560 11122 0 0,'0'0'2181'0'0,"0"0"-350"0"0,0 0-284 0 0,0 0-177 0 0,0 0-157 0 0,0 0-173 0 0,0 0-202 0 0,0 0-179 0 0,0 0-133 0 0,0 0-107 0 0,0 0-40 0 0,0 0-42 0 0,-7 12-31 0 0,-17 40-1 0 0,13 30 747 0 0,12-58-872 0 0,-1-19-144 0 0,0 0-1 0 0,0 0 0 0 0,0-1 0 0 0,0 1 1 0 0,1 0-1 0 0,0 0 0 0 0,0 0 0 0 0,1 0 0 0 0,-1-1 1 0 0,1 1-1 0 0,0 0 0 0 0,0-1 0 0 0,0 0 1 0 0,1 1-1 0 0,0-1 0 0 0,0 0 0 0 0,0 0 0 0 0,0 0 1 0 0,0-1-1 0 0,1 1 0 0 0,0-1 0 0 0,-1 0 1 0 0,1 0-1 0 0,0 0 0 0 0,1-1 0 0 0,-1 1 0 0 0,0-1 1 0 0,1 0-1 0 0,0 0 0 0 0,-1-1 0 0 0,1 1 1 0 0,0-1-1 0 0,0 0 0 0 0,0 0-35 0 0,3-1 91 0 0,0-1 1 0 0,0 0-1 0 0,0 0 1 0 0,1 0-1 0 0,-2-1 1 0 0,1-1-1 0 0,0 1 1 0 0,0-1-1 0 0,-1-1 1 0 0,0 1-1 0 0,1-1 1 0 0,-1 0-1 0 0,-1-1 1 0 0,1 0-1 0 0,-1 0 1 0 0,1 0-1 0 0,-2-1 1 0 0,1 0-1 0 0,-1 0 1 0 0,1 0-92 0 0,6-10 116 0 0,0 1 0 0 0,-1-2 0 0 0,-1 1 0 0 0,-1-1 0 0 0,0-1 0 0 0,-1 0 0 0 0,-1 0 0 0 0,5-17-116 0 0,-12 34-55 0 0,1 0 0 0 0,0 0 1 0 0,-1-1-1 0 0,1 1 0 0 0,-1 0 0 0 0,1-1 0 0 0,-1 1 1 0 0,0 0-1 0 0,0-1 0 0 0,1 1 0 0 0,-1 0 0 0 0,0-1 1 0 0,0 1-1 0 0,0 0 0 0 0,0-1 0 0 0,-1 1 0 0 0,1-1 1 0 0,0 1-1 0 0,-1 0 0 0 0,1-1 0 0 0,0 1 0 0 0,-1 0 1 0 0,0 0-1 0 0,1-1 0 0 0,-1 1 0 0 0,0 0 0 0 0,1 0 1 0 0,-1 0-1 0 0,0 0 0 0 0,0 0 0 0 0,0 0 0 0 0,0 0 1 0 0,-1 0 54 0 0,-23 15-8552 0 0,20-10 4205 0 0,1 1-7262 0 0</inkml:trace>
  <inkml:trace contextRef="#ctx0" brushRef="#br0" timeOffset="983.043">1033 633 15083 0 0,'0'0'1795'0'0,"0"0"-460"0"0,0 0-205 0 0,0 0-51 0 0,0 0-48 0 0,0 0-97 0 0,0 0-143 0 0,0 0-163 0 0,0 0-157 0 0,0 0-81 0 0,0 0-97 0 0,0 0-74 0 0,0 0-31 0 0,-16 0-34 0 0,-51-2-18 0 0,63 3-117 0 0,0-1 0 0 0,0 0 0 0 0,1 1 0 0 0,-1 0-1 0 0,0 0 1 0 0,0 0 0 0 0,1 0 0 0 0,-1 1-1 0 0,0-1 1 0 0,1 1 0 0 0,-1 0 0 0 0,1 0 0 0 0,0 0-1 0 0,0 0 1 0 0,0 1 0 0 0,0 0 0 0 0,0-1-1 0 0,0 1 1 0 0,-1 3-19 0 0,-4 2 34 0 0,2-3-31 0 0,1 1-1 0 0,0 0 1 0 0,0 0-1 0 0,1 0 1 0 0,0 0-1 0 0,0 1 0 0 0,0-1 1 0 0,1 1-1 0 0,-1 0 1 0 0,2 0-1 0 0,-1 1 1 0 0,1-1-1 0 0,0 0 1 0 0,1 1-1 0 0,0-1 1 0 0,0 1-1 0 0,0 0 1 0 0,1-1-1 0 0,0 1 1 0 0,1 1-3 0 0,1-4-1 0 0,0-1 0 0 0,1 0 1 0 0,-1 0-1 0 0,1 0 1 0 0,0 0-1 0 0,0 0 0 0 0,1-1 1 0 0,-1 0-1 0 0,1 1 1 0 0,0-1-1 0 0,0 0 0 0 0,0-1 1 0 0,0 1-1 0 0,0-1 1 0 0,0 0-1 0 0,1 0 0 0 0,-1 0 1 0 0,1 0-1 0 0,-1-1 1 0 0,1 0-1 0 0,0 0 0 0 0,0 0 1 0 0,-1-1-1 0 0,1 1 1 0 0,0-1-1 0 0,0 0 0 0 0,0-1 1 0 0,0 1-1 0 0,2-1 1 0 0,9 0 73 0 0,1-1-1 0 0,0 0 0 0 0,-1-1 1 0 0,0 0-1 0 0,0-2 1 0 0,0 0-1 0 0,0-1 0 0 0,-1 0 1 0 0,0-1-1 0 0,0-1 0 0 0,9-7-72 0 0,-1 1 167 0 0,-2-2-1 0 0,1-1 0 0 0,-2-1 0 0 0,0-1 1 0 0,-1 0-1 0 0,-1-2 0 0 0,-1 0 0 0 0,-1 0 1 0 0,8-17-167 0 0,-16 26-12 0 0,0-1-1 0 0,-1-1 1 0 0,-1 1 0 0 0,0-1 0 0 0,-1 0 0 0 0,0 0 0 0 0,-1-1 0 0 0,-1 0-1 0 0,-1 1 1 0 0,0-1 0 0 0,0 0 0 0 0,-1 0 0 0 0,-1 0 0 0 0,-1 0 0 0 0,0 0-1 0 0,-1 0 1 0 0,-1 0 0 0 0,0 1 0 0 0,-1-1 0 0 0,0 1 0 0 0,-1 0 0 0 0,-1 0-1 0 0,-1 0 1 0 0,1 1 0 0 0,-2 0 0 0 0,0 0 0 0 0,0 1 0 0 0,-2-1 12 0 0,0-1-29 0 0,0 1 0 0 0,-1 0 0 0 0,-1 0 0 0 0,0 1 0 0 0,0 0 0 0 0,-1 1 0 0 0,-1 1 0 0 0,1 0 0 0 0,-2 1 0 0 0,1 0 0 0 0,-1 1 0 0 0,-1 1 0 0 0,0 1 0 0 0,1 0 0 0 0,-2 0 0 0 0,1 2 0 0 0,-1 0 0 0 0,-1 1 29 0 0,15 2-1 0 0,-1 1 0 0 0,1 0-1 0 0,-1 0 1 0 0,1 0 0 0 0,-1 0-1 0 0,1 1 1 0 0,-1-1 0 0 0,1 1 0 0 0,0 0-1 0 0,-1 0 1 0 0,1 0 0 0 0,0 1-1 0 0,-1-1 1 0 0,1 1 0 0 0,0-1-1 0 0,0 1 1 0 0,0 0 0 0 0,1 0 0 0 0,-1 1-1 0 0,0-1 1 0 0,1 0 0 0 0,-1 1-1 0 0,1 0 1 0 0,0-1 0 0 0,0 1 0 0 0,0 0-1 0 0,0 0 1 0 0,1 0 0 0 0,-1 1-1 0 0,1-1 1 0 0,-1 0 0 0 0,1 0-1 0 0,0 1 1 0 0,1-1 0 0 0,-1 3 1 0 0,1 8 29 0 0,1 0-1 0 0,1 0 1 0 0,0-1 0 0 0,1 1-1 0 0,1-1 1 0 0,0 1 0 0 0,1-1 0 0 0,0 0-1 0 0,1-1 1 0 0,0 1 0 0 0,1-1 0 0 0,0-1-1 0 0,1 1 1 0 0,0-1 0 0 0,10 9-29 0 0,-6-2 8 0 0,44 64 121 0 0,-18-25-72 0 0,2-1 1 0 0,3-1-1 0 0,22 19-57 0 0,-40-48-169 0 0,46 39-796 0 0,-10-48-3658 0 0,-49-17 2101 0 0,3 0-5485 0 0,-5 0-3785 0 0</inkml:trace>
  <inkml:trace contextRef="#ctx0" brushRef="#br0" timeOffset="1383.941">1617 680 10242 0 0,'0'0'1645'0'0,"0"0"-412"0"0,0 0 21 0 0,0 0 214 0 0,0 0 135 0 0,0 0 3 0 0,0 0-146 0 0,0 0-245 0 0,0 0-229 0 0,0 0-178 0 0,0 0-129 0 0,0 0-94 0 0,31 13-78 0 0,99 40-63 0 0,-127-51-416 0 0,0 0 0 0 0,-1-1-1 0 0,1 0 1 0 0,0 1 0 0 0,0-1 0 0 0,-1 0 0 0 0,1-1 0 0 0,0 1-1 0 0,0 0 1 0 0,0-1 0 0 0,0 1 0 0 0,0-1 0 0 0,0 0 0 0 0,0 0-1 0 0,1 0 1 0 0,-1-1 0 0 0,0 1 0 0 0,0-1 0 0 0,-1 0 0 0 0,1 0-1 0 0,0 0 1 0 0,2 0-28 0 0,4-4 119 0 0,6-1-15 0 0,-1-1-1 0 0,0-1 1 0 0,0 0 0 0 0,0-1 0 0 0,-1 0 0 0 0,-1-1 0 0 0,1 0 0 0 0,-2-1 0 0 0,1-1 0 0 0,-2 0 0 0 0,0 0 0 0 0,5-8-104 0 0,-13 17-13 0 0,0 0 1 0 0,0-1 0 0 0,-1 1 0 0 0,1-1-1 0 0,-1 1 1 0 0,0-1 0 0 0,0 0 0 0 0,0 0 0 0 0,0 1-1 0 0,0-1 1 0 0,-1 0 0 0 0,0 0 0 0 0,0 0-1 0 0,0 1 1 0 0,0-1 0 0 0,-1 0 0 0 0,1 0 0 0 0,-1 0-1 0 0,0 1 1 0 0,0-1 0 0 0,0 0 0 0 0,-1 1-1 0 0,1-1 1 0 0,-1 1 0 0 0,0-1 0 0 0,0 1 0 0 0,0 0-1 0 0,0 0 1 0 0,-1 0 0 0 0,1 0 0 0 0,-1 0-1 0 0,0 1 1 0 0,0-1 0 0 0,0 1 0 0 0,0 0 0 0 0,0-1-1 0 0,0 1 1 0 0,-1 1 0 0 0,1-1 0 0 0,-1 0-1 0 0,1 1 1 0 0,-1 0 0 0 0,0 0 0 0 0,1 0-1 0 0,-1 0 1 0 0,0 1 0 0 0,0-1 0 0 0,-2 1 12 0 0,-4-1-58 0 0,-1 1 1 0 0,1 0 0 0 0,-1 1-1 0 0,1 0 1 0 0,0 0 0 0 0,-1 1-1 0 0,1 1 1 0 0,0 0 0 0 0,0 0-1 0 0,1 1 1 0 0,-1 0 0 0 0,1 1-1 0 0,-1-1 1 0 0,-2 4 57 0 0,-2 0-61 0 0,0 1 1 0 0,0 0-1 0 0,1 1 0 0 0,0 1 0 0 0,0 0 1 0 0,1 1-1 0 0,1 0 0 0 0,0 0 0 0 0,1 1 1 0 0,0 1-1 0 0,1 0 0 0 0,1 0 1 0 0,0 1-1 0 0,1 0 0 0 0,-4 9 61 0 0,11-19-26 0 0,-1-1 0 0 0,0 0 0 0 0,1 0 0 0 0,-1 1 0 0 0,1-1 0 0 0,1 0 0 0 0,-1 1 0 0 0,0-1 0 0 0,1 0 0 0 0,0 1 0 0 0,0-1-1 0 0,0 0 1 0 0,1 0 0 0 0,0 0 0 0 0,-1 0 0 0 0,1 0 0 0 0,0-1 0 0 0,1 1 0 0 0,-1 0 0 0 0,1-1 0 0 0,0 0 0 0 0,-1 1 0 0 0,1-1 0 0 0,1 0 0 0 0,-1 0 0 0 0,0-1 0 0 0,1 1 0 0 0,-1-1 0 0 0,1 0-1 0 0,0 0 1 0 0,0 0 0 0 0,0 0 0 0 0,0-1 0 0 0,0 1 0 0 0,0-1 0 0 0,0 0 0 0 0,1 0 0 0 0,-1-1 0 0 0,0 1 0 0 0,1-1 0 0 0,0 0 26 0 0,27 3-677 0 0,0 0 1 0 0,0-2-1 0 0,0-2 1 0 0,0-1-1 0 0,0-1 1 0 0,0-2-1 0 0,25-7 677 0 0,9-5-3323 0 0,-20 5-3805 0 0,-27 7-2029 0 0</inkml:trace>
  <inkml:trace contextRef="#ctx0" brushRef="#br0" timeOffset="1921.686">2395 572 7754 0 0,'0'0'2027'0'0,"0"0"-410"0"0,0 0-262 0 0,0 0-156 0 0,0 0-110 0 0,0 0-80 0 0,0 0-110 0 0,0 0-164 0 0,0 0-139 0 0,0 0-91 0 0,0 0-93 0 0,0 0-53 0 0,-19 10-49 0 0,-58 33-57 0 0,74-42-227 0 0,0 1 0 0 0,0 0 0 0 0,0-1 1 0 0,0 1-1 0 0,0 0 0 0 0,0 1 0 0 0,1-1 0 0 0,-1 0 0 0 0,1 1 0 0 0,0-1 1 0 0,-1 1-1 0 0,1 0 0 0 0,1 0 0 0 0,-1 0 0 0 0,0 0 0 0 0,1 0 0 0 0,-1 0 1 0 0,1 0-1 0 0,0 0 0 0 0,-1 2-26 0 0,-3 11 74 0 0,2-8-53 0 0,0 0 0 0 0,0 0 0 0 0,0 1 0 0 0,1-1 0 0 0,1 1 0 0 0,-1-1-1 0 0,2 1 1 0 0,-1 0 0 0 0,1 0 0 0 0,0-1 0 0 0,1 2-21 0 0,1-5 29 0 0,0-1 1 0 0,0 1-1 0 0,0-1 1 0 0,1 0 0 0 0,0 0-1 0 0,0 0 1 0 0,0 0-1 0 0,0 0 1 0 0,0-1-1 0 0,1 1 1 0 0,0-1-1 0 0,0 0 1 0 0,-1 0-1 0 0,2-1 1 0 0,-1 1 0 0 0,0-1-1 0 0,1 0 1 0 0,-1 0-1 0 0,1 0 1 0 0,-1 0-1 0 0,1-1 1 0 0,0 0-1 0 0,0 0 1 0 0,-1 0-1 0 0,1-1 1 0 0,1 1-30 0 0,14-2 214 0 0,-1 0 1 0 0,1-1 0 0 0,-1-1-1 0 0,0-1 1 0 0,0 0-1 0 0,0-2 1 0 0,0 0-1 0 0,-1-1 1 0 0,0-1-1 0 0,0 0 1 0 0,-1-2-1 0 0,-1 0 1 0 0,1 0-1 0 0,-1-2 1 0 0,-1 0-1 0 0,0-1 1 0 0,-1 0-1 0 0,-1-1 1 0 0,0-1-1 0 0,0 0 1 0 0,-2-1-1 0 0,0 0 1 0 0,0-1-1 0 0,-2 0 1 0 0,0-1-1 0 0,-1 1 1 0 0,0-5-215 0 0,-3 4-36 0 0,-2 1 1 0 0,0-1 0 0 0,-1 0-1 0 0,0 0 1 0 0,-2 1-1 0 0,0-1 1 0 0,-1 0-1 0 0,-1 0 1 0 0,0 0 0 0 0,-2 0-1 0 0,0 1 1 0 0,-1 0-1 0 0,0 0 1 0 0,-2 0-1 0 0,0 0 1 0 0,-1 1-1 0 0,0 0 1 0 0,-1 1 0 0 0,-1 0-1 0 0,-1 0 1 0 0,0 1-1 0 0,0 0 1 0 0,-2 1-1 0 0,1 1 1 0 0,-2 0 0 0 0,0 0-1 0 0,0 2 1 0 0,-14-9 35 0 0,20 14-1 0 0,1 1 1 0 0,0-1 0 0 0,-1 1 0 0 0,0 0-1 0 0,0 1 1 0 0,0 0 0 0 0,-1 1-1 0 0,1-1 1 0 0,-1 1 0 0 0,1 1 0 0 0,-1 0-1 0 0,0 0 1 0 0,1 1 0 0 0,-1 0 0 0 0,0 0-1 0 0,1 1 1 0 0,-1 0 0 0 0,0 0-1 0 0,1 1 1 0 0,-1 0 0 0 0,1 1 0 0 0,0 0-1 0 0,0 0 1 0 0,0 1 0 0 0,0 0 0 0 0,1 0-1 0 0,-1 1 1 0 0,1 0 0 0 0,0 1 0 0 0,2-1 17 0 0,0 1 0 0 0,1-1 1 0 0,0 1-1 0 0,0 0 0 0 0,0 0 0 0 0,1 1 1 0 0,0-1-1 0 0,0 1 0 0 0,1 0 1 0 0,-1-1-1 0 0,2 1 0 0 0,-1 0 1 0 0,1 0-1 0 0,0 0 0 0 0,0 1 0 0 0,1-1 1 0 0,0 0-1 0 0,0 0 0 0 0,1 0 1 0 0,0 0-1 0 0,0 0 0 0 0,0 0 0 0 0,1 0 1 0 0,0 0-1 0 0,1 0 0 0 0,0 1-17 0 0,8 17 109 0 0,1 0 0 0 0,0 0-1 0 0,2-1 1 0 0,1-1 0 0 0,1 0-1 0 0,3 1-108 0 0,31 36 477 0 0,3-2 0 0 0,2-3 1 0 0,2-2-1 0 0,9 3-477 0 0,355 244 1153 0 0,-386-273-2209 0 0,-33-34-5254 0 0,-2 3-1444 0 0,0 0-4978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8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270 159 0 0 0,'0'0'483'0'0,"0"0"482"0"0,0 0 110 0 0,0 0 76 0 0,0 0 88 0 0,0 0 161 0 0,0 0 138 0 0,0 0 74 0 0,0 0 55 0 0,0 0-33 0 0,6-10-88 0 0,1-1-996 0 0,4-6 27 0 0,-1-3 4016 0 0,-12 32 973 0 0,3 11-5217 0 0,0-7 6 0 0,9 226 1180 0 0,4 105-703 0 0,-28-205-746 0 0,-6-92 47 0 0,36-111-4878 0 0,0-11-555 0 0,-9 25-5766 0 0,-7 47 11022 0 0,2-12-7687 0 0</inkml:trace>
  <inkml:trace contextRef="#ctx0" brushRef="#br0" timeOffset="268.45">0 521 10994 0 0,'0'0'1975'0'0,"0"0"-508"0"0,0 0-320 0 0,0 0 2 0 0,0 0 56 0 0,0 0 51 0 0,0 0-57 0 0,0 0-150 0 0,0 0-163 0 0,0 0-132 0 0,0 0-118 0 0,0 0-88 0 0,34-7-44 0 0,107-23-58 0 0,116-45 786 0 0,-170 52-3296 0 0,-66 11-2183 0 0,-12 1-6267 0 0,-7 7 892 0 0</inkml:trace>
  <inkml:trace contextRef="#ctx0" brushRef="#br0" timeOffset="783.968">703 1 10594 0 0,'0'0'3524'0'0,"0"0"-1563"0"0,0 0-690 0 0,0 0-250 0 0,0 0-67 0 0,0 0-72 0 0,0 0-89 0 0,0 0-114 0 0,0 0-113 0 0,0 0-61 0 0,0 0-35 0 0,0 0-20 0 0,0 0-32 0 0,-5 21-27 0 0,-15 68-6 0 0,15 14 613 0 0,9-77-816 0 0,16 240 614 0 0,-7-13-628 0 0,12-168-114 0 0,-23-84-38 0 0,1 0 0 0 0,-1 0-1 0 0,0-1 1 0 0,0 1 0 0 0,0-1 0 0 0,1 1 0 0 0,-1-1 0 0 0,0 0 0 0 0,1 0 0 0 0,-1 0 0 0 0,0 0 0 0 0,0 0-1 0 0,1 0 1 0 0,-1-1 0 0 0,0 1 0 0 0,0-1 0 0 0,1 1 0 0 0,-1-1 0 0 0,0 0 0 0 0,0 0 0 0 0,0 0-1 0 0,0 0 1 0 0,0-1 0 0 0,0 1 0 0 0,0 0 0 0 0,-1-1 0 0 0,1 1 0 0 0,0-1 0 0 0,-1 0 0 0 0,1 0-16 0 0,4-2 23 0 0,143-122 273 0 0,-39 37-249 0 0,-109 89-52 0 0,-1-1 1 0 0,1 1 0 0 0,0 0 0 0 0,0-1 0 0 0,0 1 0 0 0,-1 0 0 0 0,1 0 0 0 0,0-1-1 0 0,0 1 1 0 0,0 0 0 0 0,0 0 0 0 0,0 0 0 0 0,-1 0 0 0 0,1 0 0 0 0,0 0-1 0 0,0 0 1 0 0,0 1 0 0 0,0-1 0 0 0,0 0 0 0 0,0 0 0 0 0,-1 1 0 0 0,1-1-1 0 0,0 0 1 0 0,0 1 0 0 0,-1-1 0 0 0,1 1 0 0 0,0-1 0 0 0,0 1 0 0 0,-1-1 0 0 0,1 1-1 0 0,0 0 1 0 0,-1-1 0 0 0,1 1 0 0 0,-1 0 0 0 0,1-1 0 0 0,-1 1 0 0 0,1 0-1 0 0,-1 0 1 0 0,0-1 0 0 0,1 1 0 0 0,-1 0 0 0 0,0 0 0 0 0,0 0 0 0 0,1 0-1 0 0,-1 0 1 0 0,0-1 0 0 0,0 2 4 0 0,5 54 91 0 0,-4-37-61 0 0,0-5-27 0 0,1 0 0 0 0,1-1-1 0 0,0 1 1 0 0,1-1 0 0 0,0 0-1 0 0,1 0 1 0 0,0 0 0 0 0,5 7-3 0 0,20 1-2344 0 0,-18-19-3250 0 0,1-2-5833 0 0,-9 0 2939 0 0</inkml:trace>
  <inkml:trace contextRef="#ctx0" brushRef="#br0" timeOffset="1163.601">1374 818 4713 0 0,'0'0'1776'0'0,"0"0"-290"0"0,0 0-58 0 0,0 0 125 0 0,0 0 130 0 0,0 0 25 0 0,0 0-90 0 0,0 0-165 0 0,0 0-148 0 0,0 0-104 0 0,0 0-66 0 0,0 0-100 0 0,0 0-117 0 0,35 10-84 0 0,112 29-111 0 0,-88-38-85 0 0,61-48 943 0 0,-106 40-1499 0 0,-1-1 0 0 0,0 0 0 0 0,0-1-1 0 0,0-1 1 0 0,-1 0 0 0 0,0-1 0 0 0,-1 0-1 0 0,-1 0 1 0 0,0-1 0 0 0,0-1 0 0 0,-1 1 0 0 0,0-2-1 0 0,5-11-81 0 0,-12 21 0 0 0,-1 0-1 0 0,1 1 1 0 0,-1-1-1 0 0,0 0 0 0 0,0 0 1 0 0,-1 0-1 0 0,1 0 1 0 0,-1 0-1 0 0,0 0 0 0 0,0 0 1 0 0,0 0-1 0 0,0 0 1 0 0,-1 0-1 0 0,0 0 0 0 0,1 1 1 0 0,-1-1-1 0 0,-1 0 1 0 0,1 0-1 0 0,-1 0 1 0 0,1 1-1 0 0,-1-1 0 0 0,0 1 1 0 0,0-1-1 0 0,-1 1 1 0 0,1 0-1 0 0,-1 0 0 0 0,1 0 1 0 0,-1 0-1 0 0,0 1 1 0 0,0-1-1 0 0,0 1 1 0 0,-1-1-1 0 0,1 1 0 0 0,0 0 1 0 0,-1 0-1 0 0,0 1 1 0 0,1-1-1 0 0,-1 1 0 0 0,0 0 1 0 0,0 0-1 0 0,-1-1 1 0 0,-10 1-19 0 0,0-1 1 0 0,0 2-1 0 0,0 0 0 0 0,0 1 0 0 0,0 0 0 0 0,1 2 0 0 0,-1-1 0 0 0,0 2 1 0 0,1 0-1 0 0,0 0 0 0 0,0 2 0 0 0,0-1 0 0 0,1 2 0 0 0,0 0 0 0 0,0 1 1 0 0,0 0-1 0 0,1 0 0 0 0,0 2 0 0 0,1-1 0 0 0,0 1 0 0 0,1 1 0 0 0,0 0 0 0 0,0 1 1 0 0,1 0-1 0 0,1 0 0 0 0,0 1 0 0 0,1 0 0 0 0,-2 5 19 0 0,6-12 2 0 0,0 0 1 0 0,0 0-1 0 0,1 1 0 0 0,0-1 0 0 0,0 1 1 0 0,1 0-1 0 0,-1 0 0 0 0,2-1 0 0 0,-1 1 0 0 0,1 0 1 0 0,0 0-1 0 0,0 0 0 0 0,1 0 0 0 0,-1-1 1 0 0,2 1-1 0 0,-1 0 0 0 0,1 0 0 0 0,0-1 0 0 0,0 1 1 0 0,1-1-1 0 0,0 0 0 0 0,0 0 0 0 0,1 0 1 0 0,-1 0-1 0 0,1 0 0 0 0,1-1 0 0 0,-1 0 0 0 0,1 0 1 0 0,0 0-1 0 0,4 3-2 0 0,12 7-27 0 0,1-2 1 0 0,1-1-1 0 0,0 0 1 0 0,1-2-1 0 0,0-1 0 0 0,0-1 1 0 0,1 0-1 0 0,0-2 1 0 0,0-1-1 0 0,1-2 0 0 0,0 0 1 0 0,-1-1-1 0 0,1-2 1 0 0,0 0-1 0 0,1-2 27 0 0,57-5-1652 0 0,-29-1-5076 0 0,-52 7 5870 0 0,18-2-11078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415 757 0 0 0,'0'0'891'0'0,"0"0"145"0"0,0 0 103 0 0,0 0 216 0 0,0 0 263 0 0,0 0 243 0 0,0 0 90 0 0,0 0-140 0 0,0 0-226 0 0,0 0-294 0 0,0 0-279 0 0,-1-9-186 0 0,-3-28-124 0 0,4 36-621 0 0,-1 0-1 0 0,0-1 0 0 0,0 1 1 0 0,0 0-1 0 0,0 0 0 0 0,0 0 1 0 0,0 0-1 0 0,0 0 0 0 0,0 0 1 0 0,0 0-1 0 0,0 0 0 0 0,-1 1 1 0 0,1-1-1 0 0,0 0 0 0 0,0 1 1 0 0,-1-1-1 0 0,1 1 0 0 0,-1-1 1 0 0,1 1-1 0 0,0 0 0 0 0,-1-1 1 0 0,1 1-1 0 0,-1 0 0 0 0,1 0 1 0 0,-1 0-1 0 0,1 0 0 0 0,-1 0 1 0 0,1 0-1 0 0,-1 1 0 0 0,1-1 1 0 0,-1 1-81 0 0,-3-1 183 0 0,-5 0 17 0 0,-1 1 1 0 0,0 0-1 0 0,1 0 0 0 0,-1 1 1 0 0,1 1-1 0 0,-1-1 0 0 0,1 2 0 0 0,0-1 1 0 0,0 2-1 0 0,1-1 0 0 0,-1 1 0 0 0,-8 6-200 0 0,-2 2 118 0 0,0 0 0 0 0,0 1 0 0 0,1 1 1 0 0,1 1-1 0 0,1 0 0 0 0,0 2 0 0 0,1-1 0 0 0,1 2 0 0 0,1 0 0 0 0,-7 13-118 0 0,16-21 41 0 0,1 0 0 0 0,0 0 0 0 0,0 0 0 0 0,2 0 0 0 0,-1 1 0 0 0,1-1 0 0 0,1 1 0 0 0,0 0 0 0 0,1-1 0 0 0,0 1 0 0 0,0 0 0 0 0,2 6-41 0 0,-1-14 24 0 0,0 0 1 0 0,0 1 0 0 0,0-1 0 0 0,0 0-1 0 0,1 0 1 0 0,-1 1 0 0 0,1-1-1 0 0,0 0 1 0 0,1-1 0 0 0,-1 1 0 0 0,1 0-1 0 0,-1-1 1 0 0,1 1 0 0 0,0-1-1 0 0,0 0 1 0 0,1 0 0 0 0,-1 0 0 0 0,1 0-1 0 0,-1-1 1 0 0,1 1 0 0 0,0-1-1 0 0,0 0 1 0 0,0 0 0 0 0,0-1 0 0 0,0 1-1 0 0,1-1 1 0 0,3 1-25 0 0,1 0 67 0 0,-1 0 0 0 0,1-1 0 0 0,-1 0 0 0 0,1 0 0 0 0,-1-1 0 0 0,1 0 0 0 0,0 0-1 0 0,-1-1 1 0 0,1 0 0 0 0,-1-1 0 0 0,1 0 0 0 0,-1 0 0 0 0,0-1 0 0 0,2-1-67 0 0,27-17 86 0 0,0-1 1 0 0,-2-3-1 0 0,0-1 0 0 0,-2-1 1 0 0,-1-2-1 0 0,-1-1 0 0 0,-1-1 1 0 0,-2-2-1 0 0,-1-1 0 0 0,-2-1 1 0 0,-2-1-1 0 0,-1-1 0 0 0,-1-1 1 0 0,-3-1-1 0 0,11-32-86 0 0,-19 48-18 0 0,-1 1 0 0 0,-2-1 0 0 0,0 0-1 0 0,-2 0 1 0 0,0-1 0 0 0,-2 0 0 0 0,0 0 0 0 0,-2 0 0 0 0,0 0 0 0 0,-2 0-1 0 0,-1 0 1 0 0,-1 0 0 0 0,0 1 0 0 0,-2-1 0 0 0,-1 1 0 0 0,-1 0 0 0 0,-1 0-1 0 0,-1 1 1 0 0,-1 0 0 0 0,0 0 0 0 0,-2 1 0 0 0,-1 1 0 0 0,-7-9 18 0 0,15 23-2 0 0,0 0-1 0 0,-1 0 1 0 0,0 0 0 0 0,0 1 0 0 0,0 0 0 0 0,-1 0 0 0 0,0 1 0 0 0,0 0 0 0 0,0 0 0 0 0,0 1 0 0 0,-1-1 0 0 0,1 2-1 0 0,-1-1 1 0 0,0 1 0 0 0,0 0 0 0 0,0 0 0 0 0,0 1 0 0 0,0 1 0 0 0,0-1 0 0 0,0 1 0 0 0,0 0 0 0 0,0 1 0 0 0,-4 0 2 0 0,3 5 2 0 0,1-1 0 0 0,-1 1 0 0 0,1 1 0 0 0,0-1 0 0 0,1 1 1 0 0,-1 1-1 0 0,1-1 0 0 0,1 1 0 0 0,0 0 0 0 0,0 1 0 0 0,0 0 1 0 0,1 0-1 0 0,0 0 0 0 0,1 0 0 0 0,0 1 0 0 0,0 1-2 0 0,-5 17 44 0 0,0 1 1 0 0,2 0-1 0 0,1 0 0 0 0,2 1 0 0 0,1 0 0 0 0,1 0 0 0 0,1 0 0 0 0,2 0 1 0 0,1-1-1 0 0,2 7-44 0 0,2-1 99 0 0,3-1-1 0 0,1 0 1 0 0,1 0 0 0 0,2-1 0 0 0,1 0 0 0 0,1-2-1 0 0,2 1 1 0 0,1-2 0 0 0,2 0 0 0 0,1-2 0 0 0,14 16-99 0 0,83 86 497 0 0,-63-84-402 0 0,-52-83-11515 0 0,-1 29 4537 0 0,1 4-3231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13731 0 0,'0'0'2106'0'0,"0"0"-934"0"0,0 0-493 0 0,0 0 41 0 0,0 0 173 0 0,0 0 66 0 0,0 0-41 0 0,0 0-115 0 0,0 0-167 0 0,0 0-133 0 0,0 0-119 0 0,3 35-84 0 0,11 111-58 0 0,-8 31 785 0 0,-6-131-383 0 0,0-46-527 0 0,0 0 55 0 0,0 0 52 0 0,0 0 57 0 0,0-12 815 0 0,4-45-861 0 0,2 1 0 0 0,3 0 1 0 0,2 0-1 0 0,3-3-235 0 0,-3 9 75 0 0,-3 18-54 0 0,3-27 0 0 0,4 2 0 0 0,2 0-1 0 0,19-42-20 0 0,-34 95-3 0 0,-2 1 4 0 0,1 1 0 0 0,0-1 0 0 0,0 1 0 0 0,0-1 0 0 0,1 1-1 0 0,-1-1 1 0 0,1 1 0 0 0,-1-1 0 0 0,1 1 0 0 0,0 0 0 0 0,0 0 0 0 0,0 0-1 0 0,0 0 1 0 0,0 0 0 0 0,0 1 0 0 0,0-1 0 0 0,1 0 0 0 0,-1 1-1 0 0,3-1 0 0 0,27 33-28 0 0,72 120 120 0 0,-74-121-80 0 0,-32-34-7436 0 0,-8-8-3877 0 0,8 8 1231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4 261 10258 0 0,'0'0'2746'0'0,"0"0"-824"0"0,0 0-463 0 0,0 0-179 0 0,0 0-64 0 0,0 0-10 0 0,0 0-96 0 0,0 0-121 0 0,0 0-182 0 0,0 0-175 0 0,0 0-160 0 0,0 0-122 0 0,0 0-84 0 0,-3 1-14 0 0,3-1-223 0 0,0 0-1 0 0,1 0 0 0 0,-1 0 1 0 0,0 1-1 0 0,1-1 1 0 0,-1 0-1 0 0,1 0 0 0 0,-1 0 1 0 0,0 0-1 0 0,0 1 0 0 0,1-1 1 0 0,-1 0-1 0 0,0 0 0 0 0,1 1 1 0 0,-1-1-1 0 0,0 0 1 0 0,0 1-1 0 0,1-1 0 0 0,-1 0 1 0 0,0 1-1 0 0,0-1 0 0 0,0 0 1 0 0,0 1-1 0 0,1-1 0 0 0,-1 0 1 0 0,0 1-1 0 0,0-1 1 0 0,0 1-1 0 0,0-1 0 0 0,0 0 1 0 0,0 1-1 0 0,0-1 0 0 0,0 1 1 0 0,0-1-1 0 0,0 0 1 0 0,0 1-1 0 0,0-1 0 0 0,0 0 1 0 0,0 1-1 0 0,-1-1 0 0 0,1 1 1 0 0,0-1-1 0 0,0 0 0 0 0,0 1 1 0 0,-1-1-1 0 0,1 0 1 0 0,0 1-29 0 0,48 2 1123 0 0,157-22 314 0 0,-67 15-1219 0 0,-104 23-211 0 0,-44-58 1418 0 0,-203-183-1271 0 0,212 220 299 0 0,-9-9-2269 0 0,16 10-1833 0 0,3 7 2127 0 0,4 2-3928 0 0,-5-1-6420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52 284 0 0 0,'0'0'1874'0'0,"0"0"-317"0"0,0 0-48 0 0,0 0 156 0 0,0 0 108 0 0,0 0-40 0 0,0 0-175 0 0,0 0-311 0 0,0 0-235 0 0,0 0-115 0 0,0 0-25 0 0,4 4 16 0 0,-1-1-658 0 0,0 0 1 0 0,1-1-1 0 0,-1 1 1 0 0,1-1-1 0 0,0 0 1 0 0,0 0-1 0 0,0 0 1 0 0,0 0-1 0 0,0-1 1 0 0,0 0-1 0 0,0 0 1 0 0,1 0-1 0 0,-1 0 1 0 0,0 0-1 0 0,1-1 1 0 0,-1 0-1 0 0,5 0-230 0 0,-3 0 182 0 0,0-1-1 0 0,1 1 0 0 0,-1-1 1 0 0,0-1-1 0 0,1 1 1 0 0,-1-1-1 0 0,0 0 1 0 0,0 0-1 0 0,0-1 1 0 0,-1 0-1 0 0,1 0 1 0 0,-1 0-1 0 0,1-1 1 0 0,-1 0-1 0 0,4-3-181 0 0,1 0 111 0 0,0 0 1 0 0,0 0-1 0 0,0-1 1 0 0,-1 0 0 0 0,0-1-1 0 0,0 0 1 0 0,-1-1-1 0 0,0 0 1 0 0,-1 0-1 0 0,0 0 1 0 0,-1-1-1 0 0,0 0 1 0 0,2-6-112 0 0,-6 13-3 0 0,0 1-1 0 0,0-1 1 0 0,-1 0 0 0 0,1 0 0 0 0,-1 0 0 0 0,0 0 0 0 0,0 0 0 0 0,0 0 0 0 0,-1 0 0 0 0,1 0 0 0 0,-1 0 0 0 0,0 0-1 0 0,0 0 1 0 0,0 0 0 0 0,-1 0 0 0 0,0 0 0 0 0,1 0 0 0 0,-1 0 0 0 0,-1 0 0 0 0,1 0 0 0 0,0 0 0 0 0,-1 0 0 0 0,0 1-1 0 0,0-1 1 0 0,0 1 0 0 0,-1-1 0 0 0,1 1 0 0 0,-1 0 0 0 0,1 0 0 0 0,-1 0 0 0 0,0 0 0 0 0,0 0 0 0 0,-1 1 0 0 0,1-1-1 0 0,0 1 1 0 0,-1 0 0 0 0,1 0 0 0 0,-1 0 0 0 0,0 1 0 0 0,0-1 0 0 0,0 1 3 0 0,-7 0-57 0 0,1 0 0 0 0,-1 0 0 0 0,0 2 0 0 0,0-1 0 0 0,0 1 1 0 0,0 1-1 0 0,1 0 0 0 0,-1 1 0 0 0,1 0 0 0 0,-1 0 0 0 0,1 1 0 0 0,0 0 0 0 0,1 1 0 0 0,-1 0 0 0 0,1 1 1 0 0,0 0-1 0 0,0 0 0 0 0,0 1 0 0 0,1 0 0 0 0,0 0 0 0 0,1 1 0 0 0,0 0 0 0 0,0 1 0 0 0,0-1 0 0 0,1 1 0 0 0,0 1 1 0 0,-4 9 56 0 0,6-12 55 0 0,-1 0 1 0 0,1 1-1 0 0,0-1 1 0 0,1 1 0 0 0,0 0-1 0 0,0 0 1 0 0,1 0-1 0 0,0 1 1 0 0,0-1 0 0 0,1 0-1 0 0,0 1 1 0 0,0-1-1 0 0,1 1 1 0 0,0 0-1 0 0,1-1 1 0 0,0 1 0 0 0,0-1-1 0 0,1 0 1 0 0,0 1-1 0 0,0-1 1 0 0,1 0 0 0 0,0 0-1 0 0,1 0 1 0 0,0-1-1 0 0,0 1 1 0 0,0-1 0 0 0,1 0-1 0 0,0 0 1 0 0,0 0-1 0 0,1-1 1 0 0,0 0 0 0 0,0 0-1 0 0,0 0 1 0 0,1-1-1 0 0,5 3-55 0 0,7 0 161 0 0,1 0-1 0 0,-1-2 0 0 0,2 0 0 0 0,-1-2 1 0 0,1 0-1 0 0,-1-1 0 0 0,1-1 0 0 0,0-1 1 0 0,0-1-1 0 0,18-2-160 0 0,-10 1 138 0 0,-26 1-125 0 0,20 1-5 0 0,-1 0 0 0 0,0-2 1 0 0,0-1-1 0 0,0-1 1 0 0,0-1-1 0 0,-1-1 0 0 0,1 0 1 0 0,4-4-9 0 0,20-17-4133 0 0,-32 16-180 0 0,-1-3-3434 0 0,-6 9-2838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85 155 11955 0 0,'0'0'2380'0'0,"0"0"-392"0"0,0 0-354 0 0,0 0-251 0 0,0 0-95 0 0,0 0-101 0 0,0 0-166 0 0,0 0-199 0 0,0 0-195 0 0,0 0-155 0 0,0 0-130 0 0,0 0-74 0 0,0 0-46 0 0,-7 9-28 0 0,-38 82 482 0 0,35 175 786 0 0,12-169-1242 0 0,-2-59-153 0 0,-15 215 142 0 0,5-153-784 0 0,31-104-1309 0 0,41-52-4187 0 0,-38 29-3933 0 0,-15 19 121 0 0</inkml:trace>
  <inkml:trace contextRef="#ctx0" brushRef="#br0" timeOffset="369.572">243 871 5401 0 0,'0'0'1535'0'0,"0"0"-149"0"0,0 0 81 0 0,0 0 280 0 0,0 0 181 0 0,0 0 25 0 0,0 0-156 0 0,0 0-286 0 0,0 0-269 0 0,0 0-189 0 0,0 0-146 0 0,0 0-117 0 0,34 11-74 0 0,108 32-97 0 0,-139-42-580 0 0,0 0-1 0 0,0 1 1 0 0,0-1 0 0 0,0 0 0 0 0,0-1 0 0 0,0 1 0 0 0,1 0-1 0 0,-1-1 1 0 0,0 0 0 0 0,0 0 0 0 0,0 0 0 0 0,1 0 0 0 0,-1 0-1 0 0,0-1 1 0 0,0 1 0 0 0,1-1 0 0 0,-1 0 0 0 0,0 0 0 0 0,0 0 0 0 0,0 0-1 0 0,0-1 1 0 0,0 0-39 0 0,7-4 209 0 0,-4 4-100 0 0,4-1-14 0 0,-1 0 0 0 0,1-1 0 0 0,0 0 0 0 0,-1-1 0 0 0,0 0 0 0 0,0 0 0 0 0,-1-1 0 0 0,0 0 0 0 0,0-1 0 0 0,0 0 0 0 0,0 0 0 0 0,-1 0 0 0 0,-1-1 0 0 0,1 0 0 0 0,-1-1 0 0 0,0 1 0 0 0,-1-1 0 0 0,2-5-95 0 0,-5 10-6 0 0,0-1 0 0 0,0 1 0 0 0,0-1 1 0 0,-1 0-1 0 0,1 0 0 0 0,-1 0 0 0 0,0 0 1 0 0,-1 0-1 0 0,1 0 0 0 0,-1 0 0 0 0,0 0 0 0 0,0 0 1 0 0,-1 0-1 0 0,1 0 0 0 0,-1 0 0 0 0,0 0 1 0 0,-1 1-1 0 0,1-1 0 0 0,-1 0 0 0 0,0 0 0 0 0,0 1 1 0 0,0-1-1 0 0,-1 1 0 0 0,0 0 0 0 0,0 0 0 0 0,0 0 1 0 0,0 0-1 0 0,0 0 0 0 0,-1 1 0 0 0,0-1 1 0 0,1 1-1 0 0,-1 0 0 0 0,-4-2 6 0 0,0 1-47 0 0,-1 0-1 0 0,1 1 0 0 0,-1 0 1 0 0,1 1-1 0 0,-1 0 1 0 0,0 0-1 0 0,0 1 1 0 0,0 0-1 0 0,0 0 1 0 0,0 1-1 0 0,0 0 1 0 0,0 1-1 0 0,0 0 1 0 0,0 1-1 0 0,1-1 1 0 0,-1 2-1 0 0,0-1 1 0 0,1 1-1 0 0,-6 3 48 0 0,2 1-15 0 0,0 1-1 0 0,0 0 0 0 0,1 1 1 0 0,1 0-1 0 0,-1 1 1 0 0,2 0-1 0 0,-1 1 0 0 0,1 0 1 0 0,1 0-1 0 0,0 1 1 0 0,1 0-1 0 0,0 0 0 0 0,0 1 1 0 0,2-1-1 0 0,-1 2 1 0 0,2-1-1 0 0,0 0 0 0 0,0 1 1 0 0,2 0-1 0 0,-2 12 16 0 0,3-18-22 0 0,0 1 1 0 0,1-1-1 0 0,0 0 0 0 0,1 0 0 0 0,0 0 0 0 0,0 1 1 0 0,1-1-1 0 0,0 0 0 0 0,0 0 0 0 0,1-1 0 0 0,0 1 0 0 0,0 0 1 0 0,1-1-1 0 0,0 0 0 0 0,0 0 0 0 0,0 0 0 0 0,1 0 1 0 0,0-1-1 0 0,1 0 0 0 0,-1 0 0 0 0,1 0 0 0 0,1-1 1 0 0,-1 1 21 0 0,2-1-204 0 0,1 1 0 0 0,-1-1 0 0 0,1-1 0 0 0,0 0 0 0 0,0 0 0 0 0,0-1 0 0 0,0 0 1 0 0,0 0-1 0 0,1-1 0 0 0,0-1 0 0 0,-1 1 0 0 0,2-1 204 0 0,32 1-3186 0 0,0-2-3306 0 0,-33 0 4214 0 0,5 0-8346 0 0</inkml:trace>
  <inkml:trace contextRef="#ctx0" brushRef="#br0" timeOffset="915.796">832 1025 7602 0 0,'0'0'1763'0'0,"0"0"-312"0"0,0 0-96 0 0,0 0-30 0 0,0 0 33 0 0,0 0 65 0 0,0 0-67 0 0,0 0-134 0 0,0 0-102 0 0,0 0-116 0 0,0 0-110 0 0,0 0-111 0 0,0 0-91 0 0,13-5-103 0 0,41-19-105 0 0,4-38 726 0 0,-48 46-1003 0 0,124-166 993 0 0,-128 174-1193 0 0,1 0 0 0 0,0 1 0 0 0,0 0 0 0 0,1 0-1 0 0,-1 0 1 0 0,2 1 0 0 0,-1 0 0 0 0,1 1 0 0 0,0-1 0 0 0,5 0-7 0 0,-10 68-179 0 0,-29 61 347 0 0,25-121-167 0 0,0 0-1 0 0,-1-1 1 0 0,1 1-1 0 0,0 0 1 0 0,0 0-1 0 0,0-1 0 0 0,0 1 1 0 0,1 0-1 0 0,-1 0 1 0 0,0-1-1 0 0,1 1 0 0 0,-1 0 1 0 0,1-1-1 0 0,-1 1 1 0 0,1 0-1 0 0,0-1 0 0 0,0 1 1 0 0,0-1-1 0 0,0 1 1 0 0,0-1-1 0 0,0 0 1 0 0,0 1-1 0 0,0-1 0 0 0,1 0 1 0 0,-1 0-1 0 0,0 0 1 0 0,1 0-1 0 0,-1 0 0 0 0,1 0 1 0 0,-1 0-1 0 0,1 0 1 0 0,0 0-1 0 0,-1-1 0 0 0,1 1 1 0 0,0-1-1 0 0,-1 1 1 0 0,1-1-1 0 0,0 0 1 0 0,0 0-1 0 0,-1 0 0 0 0,1 0 1 0 0,1 0-1 0 0,6 1 11 0 0,-1-1 0 0 0,1-1 0 0 0,-1 1 0 0 0,1-1 0 0 0,-1-1 0 0 0,0 1 0 0 0,0-1 0 0 0,1-1 0 0 0,-1 0 0 0 0,-1 0 0 0 0,1 0 0 0 0,2-3-11 0 0,223-146 95 0 0,-232 151-93 0 0,0 0 1 0 0,0 0 0 0 0,0 0-1 0 0,1 0 1 0 0,-1 0 0 0 0,0 0-1 0 0,1 0 1 0 0,-1 1 0 0 0,0-1 0 0 0,1 0-1 0 0,-1 1 1 0 0,1-1 0 0 0,-1 1-1 0 0,1 0 1 0 0,-1-1 0 0 0,1 1 0 0 0,-1 0-1 0 0,1 0 1 0 0,0 0 0 0 0,-1 0-1 0 0,1 0 1 0 0,-1 0 0 0 0,1 0 0 0 0,-1 1-1 0 0,1-1 1 0 0,-1 1 0 0 0,1-1-1 0 0,-1 1 1 0 0,1-1 0 0 0,-1 1 0 0 0,0 0-1 0 0,1 0 1 0 0,-1 0 0 0 0,0 0-1 0 0,0 0 1 0 0,1 0 0 0 0,-1 0 0 0 0,0 0-1 0 0,0 0 1 0 0,0 0 0 0 0,0 0-1 0 0,-1 1 1 0 0,1-1 0 0 0,0 1 0 0 0,0-1-1 0 0,-1 0 1 0 0,1 1 0 0 0,-1-1-1 0 0,1 1 1 0 0,-1-1 0 0 0,0 1 0 0 0,1-1-1 0 0,-1 1 1 0 0,0 0 0 0 0,0-1-1 0 0,0 1 1 0 0,0-1 0 0 0,-1 2-3 0 0,5 157 325 0 0,29-105-2171 0 0,-22-49-2147 0 0,1-4-3305 0 0,-4-2-4283 0 0</inkml:trace>
  <inkml:trace contextRef="#ctx0" brushRef="#br0" timeOffset="1284.907">1824 1002 10802 0 0,'0'0'1765'0'0,"0"0"-757"0"0,0 0-33 0 0,0 0 254 0 0,0 0 160 0 0,0 0 63 0 0,0 0-42 0 0,0 0-127 0 0,0 0-169 0 0,0 0-191 0 0,33 0-176 0 0,105-2-132 0 0,-62-19 110 0 0,-63 13-565 0 0,9-3 15 0 0,0 0 0 0 0,-1-1-1 0 0,-1-2 1 0 0,0 0-1 0 0,-1-1 1 0 0,0 0-1 0 0,-1-2 1 0 0,-1 0-1 0 0,7-11-174 0 0,-21 26 7 0 0,-1 0 0 0 0,1-1 0 0 0,-1 1-1 0 0,0-1 1 0 0,0 1 0 0 0,0-1-1 0 0,0 0 1 0 0,0 0 0 0 0,-1 0-1 0 0,1 0 1 0 0,-1 0 0 0 0,0 0 0 0 0,0 0-1 0 0,0-1 1 0 0,0 1 0 0 0,-1 0-1 0 0,1-1 1 0 0,-1 1 0 0 0,0 0-1 0 0,0-1 1 0 0,0 1 0 0 0,0-1-1 0 0,-1 1 1 0 0,1 0 0 0 0,-1-1 0 0 0,0 1-1 0 0,0 0 1 0 0,0 0 0 0 0,0 0-1 0 0,-1 0 1 0 0,1 0 0 0 0,-1 0-1 0 0,0 0 1 0 0,0 0 0 0 0,0 0-1 0 0,0 1 1 0 0,0-1 0 0 0,-1 1 0 0 0,1 0-1 0 0,-1-1 1 0 0,0 1 0 0 0,1 0-1 0 0,-1 1 1 0 0,0-1 0 0 0,0 0-1 0 0,0 1 1 0 0,0 0 0 0 0,-2-1-7 0 0,-9 3-23 0 0,1 1 0 0 0,-1 0-1 0 0,0 1 1 0 0,1 0 0 0 0,-1 1 0 0 0,1 1 0 0 0,0 0 0 0 0,0 1 0 0 0,1 0-1 0 0,0 1 1 0 0,0 0 0 0 0,0 1 0 0 0,1 1 0 0 0,0 0 0 0 0,1 0 0 0 0,0 1-1 0 0,0 0 1 0 0,1 0 0 0 0,0 1 0 0 0,1 1 0 0 0,1-1 0 0 0,-1 1-1 0 0,2 1 1 0 0,0-1 0 0 0,0 1 0 0 0,1 0 0 0 0,1 1 0 0 0,-2 8 23 0 0,4-17-14 0 0,1 0 0 0 0,-1 1-1 0 0,1-1 1 0 0,0 0 0 0 0,0 0 0 0 0,1 1 0 0 0,0-1 0 0 0,0 0 0 0 0,0 1 0 0 0,0-1 0 0 0,1 0-1 0 0,0 1 1 0 0,0-1 0 0 0,0 0 0 0 0,1 0 0 0 0,0 0 0 0 0,0 0 0 0 0,0 0 0 0 0,1 0 0 0 0,-1-1-1 0 0,1 1 1 0 0,0-1 0 0 0,0 1 0 0 0,1-1 0 0 0,-1 0 0 0 0,1-1 0 0 0,0 1 0 0 0,0-1 0 0 0,1 1-1 0 0,-1-1 1 0 0,2 1 14 0 0,6 2-168 0 0,1 0-1 0 0,0-1 0 0 0,0-1 0 0 0,0 0 1 0 0,1 0-1 0 0,-1-1 0 0 0,1-1 0 0 0,0 0 1 0 0,0-1-1 0 0,0-1 0 0 0,4 0 169 0 0,92-17-8406 0 0,-95 13-510 0 0</inkml:trace>
  <inkml:trace contextRef="#ctx0" brushRef="#br0" timeOffset="1716.023">2481 1041 7362 0 0,'0'0'2492'0'0,"0"0"-1078"0"0,0 0-267 0 0,0 0 116 0 0,0 0 112 0 0,0 0 188 0 0,0 0 45 0 0,0 0-204 0 0,0 0-249 0 0,0 0-253 0 0,0 0-185 0 0,0 0-91 0 0,0 0-92 0 0,25-19-60 0 0,78-62-27 0 0,-3-20 920 0 0,4-41-498 0 0,-91 127-825 0 0,-13 14-51 0 0,0 1-10 0 0,-14 63-242 0 0,10-33 236 0 0,2-24 31 0 0,1 0 0 0 0,0 0 0 0 0,0 1 0 0 0,0-1 0 0 0,1 0 0 0 0,-1 1-1 0 0,2-1 1 0 0,-1 0 0 0 0,1 1 0 0 0,0-1 0 0 0,0 0 0 0 0,1 1 0 0 0,-1-1 0 0 0,2 0-1 0 0,-1 0 1 0 0,1-1 0 0 0,-1 1 0 0 0,1 0 0 0 0,4 4-8 0 0,-1-3 55 0 0,0 0 0 0 0,0 0 0 0 0,1-1 0 0 0,-1 0 0 0 0,2-1 0 0 0,-1 1 0 0 0,0-1 0 0 0,1 0 0 0 0,0-1 0 0 0,0 0 0 0 0,1 0 0 0 0,-1-1 0 0 0,1 0 0 0 0,-1-1 0 0 0,1 0 0 0 0,0 0 0 0 0,0 0 0 0 0,0-1 0 0 0,0-1 0 0 0,0 0 0 0 0,2 0-55 0 0,0 0 77 0 0,1 0 1 0 0,-1 0-1 0 0,0-2 0 0 0,0 1 1 0 0,0-1-1 0 0,0-1 0 0 0,0 0 1 0 0,0 0-1 0 0,0-1 0 0 0,-1-1 1 0 0,0 0-1 0 0,0 0 0 0 0,0-1 1 0 0,-1 0-1 0 0,1-1 1 0 0,-2 0-1 0 0,5-4-77 0 0,30-59-91 0 0,-45 15-4897 0 0,-2 46-149 0 0,-1 5-6875 0 0</inkml:trace>
  <inkml:trace contextRef="#ctx0" brushRef="#br0" timeOffset="2034.179">3664 0 21733 0 0,'0'0'885'0'0,"0"0"-277"0"0,0 0-101 0 0,0 0 43 0 0,0 0 115 0 0,0 0 107 0 0,0 0-17 0 0,0 0-100 0 0,0 0-112 0 0,0 0-81 0 0,0 0-56 0 0,3 37-85 0 0,9 115-55 0 0,0 69 492 0 0,-12-94-642 0 0,-6 0 0 0 0,-11 49-116 0 0,0-7-973 0 0,9-154-1513 0 0,-11-25-6999 0 0,13 2 2760 0 0,2 0-3724 0 0</inkml:trace>
  <inkml:trace contextRef="#ctx0" brushRef="#br0" timeOffset="2285.599">3294 471 20140 0 0,'0'0'1651'0'0,"0"0"-606"0"0,0 0-328 0 0,0 0-117 0 0,0 0 15 0 0,0 0 84 0 0,0 0 20 0 0,0 0-95 0 0,0 0-109 0 0,0 0-71 0 0,36 4-72 0 0,111 14-58 0 0,9-14 264 0 0,-85-7-729 0 0,0-4 0 0 0,0-3 0 0 0,7-5 151 0 0,-17 4-1384 0 0,-34 4-585 0 0,-15 3-589 0 0,1 0-3665 0 0,-2 4-6118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9474 0 0,'0'0'2965'0'0,"0"0"-581"0"0,0 0-494 0 0,0 0-232 0 0,0 0-102 0 0,0 0-164 0 0,0 0-224 0 0,0 0-259 0 0,0 0-249 0 0,0 0-209 0 0,0 0-126 0 0,-3 0-73 0 0,2 2-179 0 0,-1 0 1 0 0,1 0-1 0 0,0 0 1 0 0,-1 0-1 0 0,1 0 1 0 0,0 1-1 0 0,0-1 0 0 0,1 0 1 0 0,-1 1-1 0 0,0-1 1 0 0,1 0-1 0 0,-1 1 1 0 0,1-1-1 0 0,0 1 0 0 0,0-1 1 0 0,0 1-1 0 0,0-1 1 0 0,0 0-1 0 0,1 1 0 0 0,-1-1 1 0 0,1 1-1 0 0,-1-1 1 0 0,1 0-1 0 0,0 1 1 0 0,1 0-74 0 0,0 25 357 0 0,-2-19-283 0 0,1 14 70 0 0,-1 0-1 0 0,-1 0 0 0 0,-2 0 1 0 0,0 0-1 0 0,-1 0 0 0 0,-4 10-143 0 0,-26 52-965 0 0,28-100-2769 0 0,3-31-1739 0 0,3 16-2948 0 0,0 18-1197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14659 0 0,'0'0'1672'0'0,"0"0"-215"0"0,0 0-409 0 0,0 0-264 0 0,0 0-216 0 0,0 0-224 0 0,0 0-304 0 0,0 0-216 0 0,0 0-80 0 0,0 0-96 0 0,0 0-72 0 0,0 0-296 0 0,0 0-576 0 0,0 0-1529 0 0,69 70-2888 0 0,-59-62-3097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10258 0 0,'0'0'2270'0'0,"0"0"-403"0"0,0 0-260 0 0,0 0-115 0 0,0 0-187 0 0,0 0-184 0 0,0 0-171 0 0,0 0-174 0 0,0 0-133 0 0,0 0-80 0 0,0 0-62 0 0,0 0-57 0 0,0 0-20 0 0,8-27-41 0 0,40-127 241 0 0,-29 85 186 0 0,-12 48-599 0 0,-6 15-185 0 0,0 0 1 0 0,1 0-1 0 0,0 1 0 0 0,0-1 0 0 0,0 1 0 0 0,1 0 0 0 0,0 0 1 0 0,0-1-1 0 0,0 2 0 0 0,1-1 0 0 0,-1 0 0 0 0,1 1 0 0 0,0 0 1 0 0,1-1-1 0 0,2-1-26 0 0,-6 6-3 0 0,0-1 1 0 0,0 1 0 0 0,0-1-1 0 0,0 1 1 0 0,0-1 0 0 0,1 1-1 0 0,-1 0 1 0 0,0-1 0 0 0,0 1-1 0 0,1 0 1 0 0,-1 0 0 0 0,0 0-1 0 0,0 0 1 0 0,1 0 0 0 0,-1 0-1 0 0,0 0 1 0 0,0 1 0 0 0,0-1-1 0 0,1 0 1 0 0,-1 1 0 0 0,0-1-1 0 0,0 1 1 0 0,0-1 0 0 0,0 1-1 0 0,1-1 1 0 0,-1 1 0 0 0,0 0 0 0 0,0 0-1 0 0,0-1 1 0 0,-1 1 0 0 0,1 0-1 0 0,0 0 1 0 0,0 0 0 0 0,0 0-1 0 0,-1 0 1 0 0,1 0 0 0 0,0 0-1 0 0,-1 0 1 0 0,1 1 0 0 0,-1-1-1 0 0,1 0 1 0 0,-1 0 2 0 0,14 61 28 0 0,-11-47-24 0 0,2 20 58 0 0,-5-27-56 0 0,0 0 0 0 0,0 0-1 0 0,1 0 1 0 0,0 0 0 0 0,0-1 0 0 0,1 1-1 0 0,0 0 1 0 0,1 0 0 0 0,0-1-1 0 0,0 1 1 0 0,0-1 0 0 0,1 0-1 0 0,0 0 1 0 0,0 0 0 0 0,1-1-1 0 0,0 1 1 0 0,0-1 0 0 0,0 0 0 0 0,1-1-1 0 0,0 1 1 0 0,0-1 0 0 0,1 0-1 0 0,-1-1 1 0 0,5 3-6 0 0,-6-6 55 0 0,1 1 0 0 0,-1-1 0 0 0,0 0-1 0 0,1-1 1 0 0,-1 1 0 0 0,0-1 0 0 0,1 0 0 0 0,-1-1-1 0 0,0 1 1 0 0,1-1 0 0 0,-1 0 0 0 0,0 0 0 0 0,0-1 0 0 0,1 1-1 0 0,-1-1 1 0 0,0-1 0 0 0,-1 1 0 0 0,1 0 0 0 0,0-1-1 0 0,-1 0 1 0 0,1 0 0 0 0,-1-1 0 0 0,0 1 0 0 0,0-1 0 0 0,0 0-1 0 0,-1 0 1 0 0,1 0 0 0 0,-1 0 0 0 0,1-3-55 0 0,7-8 102 0 0,-1 0 0 0 0,-1-1-1 0 0,0 0 1 0 0,-1 0 0 0 0,-1-1 0 0 0,0 0 0 0 0,-2 0 0 0 0,1-4-102 0 0,-3-7 132 0 0,3-6-2439 0 0,13 21-6671 0 0,-13 10-2928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31 2649 0 0,'0'0'1796'0'0,"0"0"-118"0"0,0 0 94 0 0,0 0 156 0 0,0 0 77 0 0,0 0-42 0 0,0 0-159 0 0,0 0-214 0 0,0 0-180 0 0,0 0-187 0 0,0 0-163 0 0,0 0-140 0 0,0 0-129 0 0,-2-5-103 0 0,-4-16-95 0 0,4 16-87 0 0,2 5-71 0 0,0 0-33 0 0,0 0-42 0 0,0 0-45 0 0,-11 40 793 0 0,-68 636 723 0 0,43-409-1628 0 0,23-214-252 0 0,-7-84-3599 0 0,7-22-2899 0 0,8 25-2766 0 0,3 14-160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 8906 0 0,'0'0'3141'0'0,"0"0"-1473"0"0,0 0-704 0 0,0 0-202 0 0,0 0 103 0 0,0 0 267 0 0,0 0 171 0 0,0 0 39 0 0,0 0-143 0 0,0 0-251 0 0,0 0-169 0 0,0 0-156 0 0,0 0-127 0 0,31 5-83 0 0,96 13-55 0 0,-112-16-234 0 0,-1 0 0 0 0,1-1 1 0 0,0-1-1 0 0,0 0 0 0 0,0-1 1 0 0,-1 0-1 0 0,1-1 0 0 0,11-4-124 0 0,5 0 147 0 0,140-41 109 0 0,-73 11-1348 0 0,-70 16-1848 0 0,-5-5-3533 0 0,-16 16 836 0 0,-2 7-4517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4 408 0 0,'0'0'1602'0'0,"0"0"219"0"0,0 0 291 0 0,0 0 171 0 0,0 0 5 0 0,0 0-155 0 0,0 0-320 0 0,0 0-322 0 0,0 0-268 0 0,0 0-217 0 0,0 0-149 0 0,6-3 6678 0 0,-4 3-7263 0 0,-5 38 1845 0 0,-12 108-1717 0 0,-46 154-109 0 0,42-102-193 0 0,17-164-76 0 0,-1 0 0 0 0,-2 0 0 0 0,-1 0 0 0 0,-1-1 0 0 0,-3 0 0 0 0,-5 14-22 0 0,13 3 39 0 0,2-49-52 0 0,4-5 153 0 0,52-78 25 0 0,-29 47-132 0 0,10-15-13 0 0,2 2 0 0 0,2 2 0 0 0,41-36-20 0 0,-12 36-41 0 0,-69 46 40 0 0,0 0 0 0 0,0-1 0 0 0,0 1 0 0 0,0-1 0 0 0,-1 1 0 0 0,1 0 0 0 0,0 0 0 0 0,0 0 0 0 0,0 0 1 0 0,0 0-1 0 0,0-1 0 0 0,0 2 0 0 0,0-1 0 0 0,0 0 0 0 0,0 0 0 0 0,0 0 0 0 0,0 0 0 0 0,0 1 0 0 0,0-1 0 0 0,-1 0 0 0 0,1 1 0 0 0,0-1 0 0 0,0 0 0 0 0,0 1 0 0 0,0-1 0 0 0,-1 1 0 0 0,1 0 0 0 0,0-1 0 0 0,-1 1 0 0 0,1 0 0 0 0,0-1 0 0 0,-1 1 0 0 0,1 0 0 0 0,-1 0 1 0 0,1-1-1 0 0,-1 1 0 0 0,1 0 0 0 0,-1 0 0 0 0,1 0 0 0 0,-1 0 0 0 0,0 0 0 0 0,0 0 0 0 0,0 0 0 0 0,1-1 0 0 0,-1 1 0 0 0,0 0 0 0 0,0 0 1 0 0,7 59 22 0 0,-6-42 0 0 0,-7 350 181 0 0,6-367-235 0 0,0-1-18 0 0,0 0-1 0 0,0 0-26 0 0,0 0-4 0 0,0 0-41 0 0,0 0-86 0 0,0 0-96 0 0,4-12-1465 0 0,4-3-355 0 0,0 0-4373 0 0,-5 7-5638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5865 0 0,'0'0'2510'0'0,"0"0"-227"0"0,0 0-30 0 0,0 0-51 0 0,0 0-233 0 0,0 0-335 0 0,0 0-359 0 0,0 0-271 0 0,0 0-162 0 0,0 0-104 0 0,0 0-71 0 0,0 0-32 0 0,3 11 4798 0 0,-26 3-4308 0 0,34-22-914 0 0,-17 5-4105 0 0,1 11-5573 0 0,5-5-2385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197 181 0 0 0,'0'0'208'0'0,"0"0"602"0"0,0 0 266 0 0,0 0 120 0 0,0 0 59 0 0,0 0 11 0 0,0 0-5 0 0,0 0-38 0 0,0 0-27 0 0,0 0-38 0 0,-3 1-52 0 0,-13 5 2013 0 0,16-5-2180 0 0,0-1-56 0 0,0 0-67 0 0,0 0-60 0 0,0 0-20 0 0,0 0-41 0 0,-1 5 2690 0 0,17 6-2735 0 0,-7-10-517 0 0,1 0 0 0 0,-1-1 0 0 0,0 0 0 0 0,0 0-1 0 0,1-1 1 0 0,-1 0 0 0 0,0-1 0 0 0,0 0 0 0 0,0 0 0 0 0,0-1-1 0 0,0 0 1 0 0,-1 0 0 0 0,1-1 0 0 0,-1-1 0 0 0,0 1-1 0 0,0-1 1 0 0,-1 0 0 0 0,1-1 0 0 0,-1 0 0 0 0,0 0 0 0 0,-1-1-1 0 0,5-5-132 0 0,-7 9 32 0 0,50-56 228 0 0,-47 10 103 0 0,-10 46-361 0 0,1 1-1 0 0,-1 1 1 0 0,0-1 0 0 0,0 0-1 0 0,0 1 1 0 0,0-1 0 0 0,0 1-1 0 0,0 0 1 0 0,0 0 0 0 0,-1 0-1 0 0,1 0 1 0 0,0 1-1 0 0,0-1 1 0 0,-1 1 0 0 0,1 0-1 0 0,0 0 1 0 0,-1 0 0 0 0,1 1-1 0 0,0-1 1 0 0,-1 1-1 0 0,-2 0-1 0 0,-9 0-23 0 0,-5 2 15 0 0,0 1 0 0 0,0 0 0 0 0,0 2 0 0 0,1 0 0 0 0,0 2 0 0 0,0 0 0 0 0,0 1 0 0 0,1 0 0 0 0,1 2 0 0 0,0 0 0 0 0,0 1 0 0 0,1 1 0 0 0,0 0 0 0 0,1 1 0 0 0,-9 12 8 0 0,17-18 40 0 0,0-1 0 0 0,0 1 0 0 0,1 0-1 0 0,0 1 1 0 0,1 0 0 0 0,0 0 0 0 0,0 0 0 0 0,1 0 0 0 0,0 1 0 0 0,1 0 0 0 0,0 0 0 0 0,0 0 0 0 0,1 0 0 0 0,0 0-1 0 0,1 0 1 0 0,0 1 0 0 0,1-1 0 0 0,0 0 0 0 0,1 1 0 0 0,0-1 0 0 0,0 0 0 0 0,1 0 0 0 0,0 0 0 0 0,1 0 0 0 0,0 0-1 0 0,1 0 1 0 0,2 3-40 0 0,-1-3 82 0 0,1 0-1 0 0,0 0 1 0 0,0-1-1 0 0,1 0 0 0 0,0 0 1 0 0,1-1-1 0 0,0 0 1 0 0,0 0-1 0 0,1-1 1 0 0,0 0-1 0 0,0 0 0 0 0,1-1 1 0 0,0 0-1 0 0,0-1 1 0 0,0 0-1 0 0,0-1 1 0 0,1 0-1 0 0,3 0-81 0 0,9 3 126 0 0,0-2 0 0 0,0 0 0 0 0,1-2-1 0 0,-1 0 1 0 0,1-2 0 0 0,0-1 0 0 0,0-1 0 0 0,8-1-126 0 0,-26 2-3 0 0,-1-1 0 0 0,1 1 0 0 0,0-1 0 0 0,0-1 0 0 0,0 1 0 0 0,-1-1-1 0 0,1 0 1 0 0,-1 0 0 0 0,1 0 0 0 0,-1-1 0 0 0,0 0 0 0 0,0 0 0 0 0,0 0 0 0 0,0-1 0 0 0,-1 1 0 0 0,1-1 0 0 0,1-3 3 0 0,-4-4-1427 0 0,-1 3-1611 0 0,1 1-4238 0 0,0 3-5018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384 900 7210 0 0,'0'0'1985'0'0,"0"0"-231"0"0,0 0-240 0 0,0 0-97 0 0,0 0-48 0 0,0 0-136 0 0,0 0-150 0 0,0 0-139 0 0,0 0-137 0 0,0 0-132 0 0,0 0-98 0 0,-30 14-110 0 0,-95 49-96 0 0,53-4 216 0 0,54-40-453 0 0,1 1-1 0 0,0 0 1 0 0,2 1 0 0 0,1 1 0 0 0,0 1 0 0 0,2 0 0 0 0,1 0 0 0 0,0 1 0 0 0,2 1 0 0 0,-1 6-134 0 0,8-26 31 0 0,0 0 0 0 0,1 1 0 0 0,0-1 1 0 0,0 0-1 0 0,0 0 0 0 0,0 0 0 0 0,1 1 0 0 0,0-1 1 0 0,0 0-1 0 0,1 1 0 0 0,-1-1 0 0 0,1 0 0 0 0,0 0 1 0 0,1 0-1 0 0,-1 1 0 0 0,1-1 0 0 0,0-1 1 0 0,0 1-1 0 0,0 0 0 0 0,1 0 0 0 0,0-1 0 0 0,0 1 1 0 0,0-1-1 0 0,0 0 0 0 0,1 0 0 0 0,-1 0 0 0 0,1-1 1 0 0,0 1-1 0 0,1-1 0 0 0,-1 0 0 0 0,0 0 0 0 0,1 0 1 0 0,-1-1-1 0 0,1 0 0 0 0,0 1 0 0 0,0-2 1 0 0,3 2-32 0 0,4-1 101 0 0,-1-1 0 0 0,1 0 0 0 0,0-1 1 0 0,0 0-1 0 0,-1 0 0 0 0,1-1 1 0 0,0-1-1 0 0,-1 0 0 0 0,1-1 1 0 0,-1 0-1 0 0,0-1 0 0 0,0 0 0 0 0,0-1 1 0 0,0 0-1 0 0,-1 0 0 0 0,3-3-101 0 0,152-117 886 0 0,-155 115-839 0 0,42-37 97 0 0,-3-3-1 0 0,-2-1 0 0 0,-3-3 0 0 0,-2-2 0 0 0,-2-1 0 0 0,-3-2 0 0 0,-2-1 1 0 0,-3-2-1 0 0,20-58-143 0 0,-39 81-3 0 0,-2-1 0 0 0,-1 0 0 0 0,-3 0 0 0 0,-1-1-1 0 0,-2 0 1 0 0,-2 0 0 0 0,-2-23 3 0 0,1 48-5 0 0,0 1 0 0 0,-2-1 0 0 0,0 1 0 0 0,0 0-1 0 0,-2-1 1 0 0,0 1 0 0 0,0 0 0 0 0,-2 0 0 0 0,0 1-1 0 0,0-1 1 0 0,-2 1 0 0 0,1 0 0 0 0,-2 1 0 0 0,0 0-1 0 0,0 0 1 0 0,-1 0 0 0 0,-1 1 0 0 0,0 1 0 0 0,-12-11 5 0 0,17 19-5 0 0,1 0 0 0 0,-1 1 0 0 0,0-1 1 0 0,0 1-1 0 0,0 0 0 0 0,-1 0 1 0 0,1 1-1 0 0,0-1 0 0 0,-1 1 0 0 0,1 1 1 0 0,0-1-1 0 0,-1 1 0 0 0,1 0 0 0 0,-1 0 1 0 0,1 0-1 0 0,-1 1 0 0 0,1-1 1 0 0,-1 2-1 0 0,1-1 0 0 0,0 0 0 0 0,-1 1 1 0 0,1 0-1 0 0,0 1 0 0 0,0-1 0 0 0,1 1 1 0 0,-1-1-1 0 0,0 2 0 0 0,1-1 0 0 0,0 0 1 0 0,-3 4 4 0 0,-8 6-5 0 0,1 0 0 0 0,1 2 0 0 0,0-1 1 0 0,1 2-1 0 0,1 0 0 0 0,1 0 0 0 0,0 1 1 0 0,0 2 4 0 0,-7 17 21 0 0,3 2 0 0 0,1-1 0 0 0,2 2 0 0 0,2 0 0 0 0,1 0 0 0 0,2 0 0 0 0,2 1 0 0 0,1 0 1 0 0,2 0-1 0 0,2 0 0 0 0,3 8-21 0 0,-3-21 56 0 0,2-1-1 0 0,1 1 1 0 0,1-1 0 0 0,1 0 0 0 0,2-1 0 0 0,0 1 0 0 0,2-2 0 0 0,1 1-1 0 0,0-1 1 0 0,2-1 0 0 0,1 0 0 0 0,0-1 0 0 0,2 0 0 0 0,1-1 0 0 0,0-1 0 0 0,2-1-1 0 0,0 0 1 0 0,19 13-56 0 0,-20-21 142 0 0,0-1-1 0 0,1 0 1 0 0,1-2 0 0 0,-1 0-1 0 0,1-1 1 0 0,1-1-1 0 0,-1 0 1 0 0,1-2 0 0 0,18 2-142 0 0,22 6 231 0 0,-46-12-155 0 0,-10 12-1270 0 0,-5-2-3754 0 0,15-23 617 0 0,-7 5-818 0 0,0 3-6164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54 524 15027 0 0,'0'0'2453'0'0,"0"0"-1014"0"0,0 0-515 0 0,0 0-77 0 0,0 0-26 0 0,0 0-71 0 0,0 0-103 0 0,0 0-147 0 0,-9 33-168 0 0,-24 104-142 0 0,31-134-183 0 0,1 0 0 0 0,0-1-1 0 0,-1 1 1 0 0,1 0-1 0 0,0 0 1 0 0,0 0 0 0 0,1 0-1 0 0,-1 0 1 0 0,1 0 0 0 0,-1 0-1 0 0,1 0 1 0 0,0 0-1 0 0,0 0 1 0 0,0 0 0 0 0,0 0-1 0 0,1 0 1 0 0,-1 0-1 0 0,1 0 1 0 0,0 0 0 0 0,0 0-1 0 0,0 0 1 0 0,0-1-1 0 0,1 1-6 0 0,2 4-12 0 0,26 19-415 0 0,-18-23-2484 0 0,2-1-4153 0 0,-10-2-4171 0 0</inkml:trace>
  <inkml:trace contextRef="#ctx0" brushRef="#br0" timeOffset="240.924">83 0 20476 0 0,'0'0'1185'0'0,"0"0"-433"0"0,0 0-256 0 0,0 0-168 0 0,0 0-96 0 0,0 0-112 0 0,0 0-80 0 0,0 0-48 0 0,0 0-72 0 0,0 0 0 0 0,0 0-104 0 0,0 0-264 0 0,0 0-488 0 0,0 0-1065 0 0,65 104-3088 0 0,-55-88-7586 0 0</inkml:trace>
  <inkml:trace contextRef="#ctx0" brushRef="#br0" timeOffset="638.695">715 412 16788 0 0,'0'0'1523'0'0,"0"0"-421"0"0,0 0-141 0 0,0 0 60 0 0,0 0 34 0 0,0 0-63 0 0,0 0-147 0 0,0 0-169 0 0,0 0-126 0 0,0 0-103 0 0,0 0-52 0 0,0 0-64 0 0,0 0-81 0 0,-6-9-40 0 0,-21-27-26 0 0,-12 26 182 0 0,29 11-273 0 0,-5 2-58 0 0,1 0 1 0 0,0 1-1 0 0,0 1 1 0 0,0 0-1 0 0,0 0 1 0 0,1 2-1 0 0,-1 0 1 0 0,2 0-1 0 0,-1 1 1 0 0,1 1-1 0 0,0 0 1 0 0,1 0-1 0 0,0 1 1 0 0,1 1-1 0 0,0 0 1 0 0,0 0-36 0 0,-3 2 4 0 0,1 0 0 0 0,1 0 0 0 0,0 1 0 0 0,0 0 0 0 0,2 1 0 0 0,0 0 0 0 0,0 1 0 0 0,2 0 0 0 0,0 0 1 0 0,0 1-1 0 0,2 0 0 0 0,0 0 0 0 0,1 0 0 0 0,1 0 0 0 0,0 1 0 0 0,2 0-4 0 0,2-14 8 0 0,0 0 1 0 0,1 0-1 0 0,-1 0 0 0 0,1 0 1 0 0,0 0-1 0 0,0 0 0 0 0,1 0 1 0 0,-1-1-1 0 0,1 1 0 0 0,0-1 1 0 0,0 1-1 0 0,0-1 0 0 0,0 0 1 0 0,0 0-1 0 0,1-1 0 0 0,-1 1 1 0 0,1-1-1 0 0,0 1 0 0 0,0-1 0 0 0,0-1 1 0 0,0 1-1 0 0,0 0 0 0 0,0-1 1 0 0,0 0-1 0 0,1 0 0 0 0,-1 0 1 0 0,0 0-1 0 0,1-1 0 0 0,-1 0 1 0 0,0 0-1 0 0,1 0 0 0 0,-1 0 1 0 0,1-1-1 0 0,-1 1 0 0 0,0-1 1 0 0,1 0-1 0 0,-1-1 0 0 0,0 1 1 0 0,0-1-1 0 0,0 0 0 0 0,0 0 1 0 0,3-2-10 0 0,26-14 88 0 0,-1-2 0 0 0,-1-2 0 0 0,-1 0 0 0 0,-1-2 0 0 0,-1-2 0 0 0,-1 0 0 0 0,-2-2-1 0 0,0 0 1 0 0,-2-2 0 0 0,-1-1 0 0 0,0-3-87 0 0,-2 8 41 0 0,49-71-21 0 0,-80 179-71 0 0,8-67 64 0 0,0-7-12 0 0,1 0-1 0 0,-1 1 1 0 0,1-1 0 0 0,1 1-1 0 0,0 0 1 0 0,0-1-1 0 0,0 1 1 0 0,1 0 0 0 0,1-1-1 0 0,-1 1 1 0 0,1 0 0 0 0,1-1-1 0 0,0 1 1 0 0,0-1-1 0 0,0 1 1 0 0,1-1 0 0 0,1 0-1 0 0,-1 0 1 0 0,1 0 0 0 0,1-1-1 0 0,-1 1 1 0 0,1-1-1 0 0,0 0 1 0 0,1 0 0 0 0,0-1-1 0 0,5 5 0 0 0,-2-5-4 0 0,-1-1 0 0 0,1 0-1 0 0,0-1 1 0 0,0 0-1 0 0,1 0 1 0 0,-1-1-1 0 0,1 0 1 0 0,-1-1 0 0 0,1 0-1 0 0,0 0 1 0 0,0-1-1 0 0,0 0 1 0 0,0-1 0 0 0,0 0-1 0 0,0-1 1 0 0,5-1 4 0 0,-14 2-67 0 0,1 0 1 0 0,-1-1-1 0 0,1 0 1 0 0,0 1-1 0 0,-1-1 1 0 0,1 0 0 0 0,-1 0-1 0 0,1 0 1 0 0,-1 1-1 0 0,0-2 1 0 0,1 1-1 0 0,-1 0 1 0 0,0 0-1 0 0,0 0 1 0 0,1-1-1 0 0,-1 1 1 0 0,0 0 0 0 0,-1-1-1 0 0,1 1 1 0 0,0-1-1 0 0,0 1 1 0 0,-1-1-1 0 0,1 0 1 0 0,0 1-1 0 0,-1-1 1 0 0,0 0 0 0 0,1 0 66 0 0,0-8-4361 0 0,0-1-3893 0 0,-1 4-4256 0 0</inkml:trace>
  <inkml:trace contextRef="#ctx0" brushRef="#br0" timeOffset="1671.591">1587 382 6489 0 0,'0'0'1945'0'0,"0"0"-238"0"0,0 0 27 0 0,0 0 70 0 0,0 0-58 0 0,0 0-163 0 0,0 0-234 0 0,0 0-198 0 0,0 0-176 0 0,0 0-117 0 0,0 0-100 0 0,0 0-101 0 0,0 0-97 0 0,-6-11-58 0 0,-20-30-27 0 0,24 40-429 0 0,1 0-1 0 0,0 0 1 0 0,-1-1 0 0 0,1 1-1 0 0,-1 0 1 0 0,1 1-1 0 0,-1-1 1 0 0,0 0 0 0 0,1 0-1 0 0,-1 1 1 0 0,0-1-1 0 0,1 1 1 0 0,-1-1 0 0 0,0 1-1 0 0,0 0 1 0 0,1-1-1 0 0,-1 1 1 0 0,0 0-1 0 0,0 0 1 0 0,0 1 0 0 0,1-1-1 0 0,-1 0 1 0 0,0 1-1 0 0,0-1 1 0 0,1 1 0 0 0,-2-1-46 0 0,0 1 93 0 0,-15 4 92 0 0,-1 1 0 0 0,2 1 0 0 0,-1 0 0 0 0,1 1 0 0 0,0 1 0 0 0,1 1 0 0 0,0 0 0 0 0,1 1 0 0 0,0 0 0 0 0,0 2 0 0 0,-11 12-185 0 0,15-13 19 0 0,0 1-1 0 0,0 0 1 0 0,1 1-1 0 0,1 0 1 0 0,0 0-1 0 0,1 1 1 0 0,1 0-1 0 0,0 0 1 0 0,1 1-1 0 0,1 0 1 0 0,1 0-1 0 0,0 0 1 0 0,0 1-1 0 0,2 0 1 0 0,0 9-19 0 0,2-24 1 0 0,0 0 1 0 0,0-1 0 0 0,0 1-1 0 0,0 0 1 0 0,0-1 0 0 0,1 1-1 0 0,-1-1 1 0 0,1 1 0 0 0,-1 0-1 0 0,1-1 1 0 0,0 1-1 0 0,-1-1 1 0 0,1 1 0 0 0,0-1-1 0 0,0 0 1 0 0,0 1 0 0 0,0-1-1 0 0,0 0 1 0 0,1 0 0 0 0,-1 0-1 0 0,0 0 1 0 0,0 0 0 0 0,1 0-1 0 0,-1 0 1 0 0,1 0 0 0 0,-1 0-1 0 0,1-1 1 0 0,-1 1 0 0 0,1 0-1 0 0,-1-1 1 0 0,1 1 0 0 0,0-1-1 0 0,-1 0 1 0 0,1 0 0 0 0,0 0-1 0 0,-1 1 1 0 0,1-2 0 0 0,0 1-1 0 0,-1 0 1 0 0,1 0 0 0 0,0 0-1 0 0,-1-1 1 0 0,1 1-1 0 0,-1-1 1 0 0,1 1 0 0 0,-1-1-1 0 0,1 0-1 0 0,76-30 247 0 0,-23-6-138 0 0,-1-2 0 0 0,-2-2 1 0 0,-2-3-1 0 0,22-25-109 0 0,93-81 380 0 0,-164 149-376 0 0,-1 0 0 0 0,1 0-1 0 0,0 0 1 0 0,0 0 0 0 0,0 0-1 0 0,0 1 1 0 0,0-1 0 0 0,0 0 0 0 0,0 0-1 0 0,0 1 1 0 0,0-1 0 0 0,0 0-1 0 0,0 1 1 0 0,0-1 0 0 0,0 1 0 0 0,1-1-1 0 0,-1 1 1 0 0,0 0 0 0 0,0 0-1 0 0,0-1 1 0 0,1 1 0 0 0,-1 0 0 0 0,0 0-1 0 0,0 0 1 0 0,1 0 0 0 0,-1 1-1 0 0,0-1 1 0 0,0 0 0 0 0,1 0-1 0 0,-1 1 1 0 0,0-1 0 0 0,0 1 0 0 0,0-1-1 0 0,0 1 1 0 0,0-1 0 0 0,1 1-1 0 0,-1 0 1 0 0,0-1 0 0 0,0 1 0 0 0,-1 0-1 0 0,1 0 1 0 0,0 0 0 0 0,0 0-1 0 0,0 0 1 0 0,0 0 0 0 0,-1 0 0 0 0,1 0-1 0 0,-1 0 1 0 0,1 0 0 0 0,-1 0-1 0 0,1 1 1 0 0,-1-1 0 0 0,1 0-1 0 0,-1 0 1 0 0,0 0 0 0 0,0 1 0 0 0,0-1-1 0 0,0 0 1 0 0,1 0 0 0 0,-2 1-1 0 0,1-1 1 0 0,0 0 0 0 0,0 0 0 0 0,-1 2-4 0 0,11 58 21 0 0,-3 1 1 0 0,-3-1-1 0 0,-3 1 1 0 0,-4 30-22 0 0,2 13-73 0 0,2-55 10 0 0,-2 0 0 0 0,-2-1 0 0 0,-3 1 0 0 0,-1-1 1 0 0,-3 0-1 0 0,-2 0 0 0 0,-15 40 63 0 0,24-78-8 0 0,0-1 0 0 0,-1 1 1 0 0,0-1-1 0 0,-1 0 0 0 0,0 0 0 0 0,-1 0 1 0 0,0 0-1 0 0,0-1 0 0 0,-1 0 0 0 0,0 0 1 0 0,0-1-1 0 0,-1 0 0 0 0,0-1 0 0 0,-1 1 0 0 0,0-1 1 0 0,0-1-1 0 0,0 0 0 0 0,-1 0 0 0 0,0-1 1 0 0,0 0-1 0 0,0-1 0 0 0,-1 0 0 0 0,0 0 1 0 0,1-1-1 0 0,-1-1 0 0 0,0 0 0 0 0,-2 0 8 0 0,11-1-4 0 0,-1-1-1 0 0,1 1 1 0 0,0-1 0 0 0,0 0-1 0 0,-1 0 1 0 0,1 1-1 0 0,0-2 1 0 0,0 1-1 0 0,-1 0 1 0 0,1 0-1 0 0,0-1 1 0 0,0 1-1 0 0,-1-1 1 0 0,1 0-1 0 0,0 1 1 0 0,0-1-1 0 0,0 0 1 0 0,0-1-1 0 0,0 1 1 0 0,0 0-1 0 0,0 0 1 0 0,1-1-1 0 0,-1 1 1 0 0,0-1 0 0 0,1 1-1 0 0,-1-1 1 0 0,1 0-1 0 0,0 0 1 0 0,-1 0-1 0 0,1 0 1 0 0,0 0-1 0 0,0 0 1 0 0,0 0-1 0 0,0 0 1 0 0,1 0-1 0 0,-1 0 1 0 0,0 0-1 0 0,1-1 1 0 0,0 1-1 0 0,-1 0 1 0 0,1 0-1 0 0,0-2 5 0 0,3-9-2 0 0,0-1 1 0 0,1 1-1 0 0,0-1 0 0 0,1 1 0 0 0,0 0 0 0 0,1 1 0 0 0,1-1 0 0 0,0 1 0 0 0,0 1 0 0 0,1-1 0 0 0,1 1 0 0 0,0 1 0 0 0,5-5 2 0 0,8-13 11 0 0,293-364 25 0 0,-282 350-29 0 0,-2-2 0 0 0,-2-1 0 0 0,-2-1-1 0 0,-3-1 1 0 0,15-37-7 0 0,-27 53-10 0 0,-2 0-1 0 0,0-1 1 0 0,-3 0-1 0 0,0-1 1 0 0,-2 1-1 0 0,-2-1 1 0 0,0 0-1 0 0,-3-17 11 0 0,0 47 1 0 0,0 0 0 0 0,-1 1-1 0 0,0-1 1 0 0,1 1-1 0 0,-1-1 1 0 0,0 0-1 0 0,0 1 1 0 0,0 0 0 0 0,-1-1-1 0 0,1 1 1 0 0,0 0-1 0 0,-1 0 1 0 0,0-1 0 0 0,1 1-1 0 0,-1 0 1 0 0,0 1-1 0 0,0-1 1 0 0,0 0-1 0 0,0 0 1 0 0,0 1 0 0 0,-1 0-1 0 0,1-1 1 0 0,0 1-1 0 0,-1 0 1 0 0,1 0-1 0 0,-1 0 1 0 0,1 0 0 0 0,-1 1-1 0 0,0-1 1 0 0,1 1-1 0 0,-1-1 1 0 0,0 1 0 0 0,1 0-1 0 0,-1 0 1 0 0,0 0-1 0 0,1 0 1 0 0,-1 1-1 0 0,1-1 1 0 0,-1 1 0 0 0,0 0-1 0 0,1-1 1 0 0,-1 1-1 0 0,1 0 1 0 0,-1 1 0 0 0,1-1-1 0 0,-1 1 0 0 0,-9 5-10 0 0,0 0 1 0 0,1 1-1 0 0,0 1 0 0 0,1 0 1 0 0,0 0-1 0 0,0 1 0 0 0,1 0 0 0 0,0 1 1 0 0,0 0-1 0 0,2 0 0 0 0,-4 6 10 0 0,9-15 1 0 0,1 0-1 0 0,-1 1 0 0 0,1-1 0 0 0,-1 1 0 0 0,1 0 0 0 0,0-1 0 0 0,-1 1 0 0 0,2 0 1 0 0,-1 0-1 0 0,0 0 0 0 0,0 0 0 0 0,1 0 0 0 0,0 0 0 0 0,-1 0 0 0 0,1 0 1 0 0,0 0-1 0 0,1-1 0 0 0,-1 1 0 0 0,0 0 0 0 0,1 0 0 0 0,0 0 0 0 0,-1 0 1 0 0,1 0-1 0 0,1 0 0 0 0,-1-1 0 0 0,0 1 0 0 0,0 0 0 0 0,1-1 0 0 0,0 1 0 0 0,-1-1 1 0 0,1 1-1 0 0,0-1 0 0 0,0 0 0 0 0,1 0 0 0 0,-1 0 0 0 0,0 0 0 0 0,0 0 1 0 0,1-1-1 0 0,1 2 0 0 0,112 32 62 0 0,-95-30-51 0 0,1 1-1 0 0,-1 0 1 0 0,0 1-1 0 0,0 2 1 0 0,-1 0-1 0 0,10 7-10 0 0,-23-10 8 0 0,0 0-1 0 0,0 1 1 0 0,-1 0-1 0 0,0 0 1 0 0,0 1-1 0 0,-1 0 1 0 0,0 0-1 0 0,0 0 1 0 0,-1 0-1 0 0,0 1 1 0 0,-1-1-1 0 0,1 1 1 0 0,-2 0-1 0 0,1 0 1 0 0,-1 1-1 0 0,-1-1 1 0 0,0 0-1 0 0,0 1 1 0 0,-1-1-1 0 0,0 1 1 0 0,0-1-1 0 0,-1 0 1 0 0,-1 1-1 0 0,-1 6-7 0 0,-39 115 175 0 0,6-38-186 0 0,35-66-502 0 0,10-28-7017 0 0,-5-4 307 0 0,-1 3-4925 0 0</inkml:trace>
  <inkml:trace contextRef="#ctx0" brushRef="#br0" timeOffset="2585.121">2836 439 0 0 0,'0'0'117'0'0,"0"0"474"0"0,0 0 275 0 0,0 0 133 0 0,0 0 54 0 0,0 0-63 0 0,0 0-107 0 0,0 0-131 0 0,0 0-100 0 0,0 0 31 0 0,0 0 34 0 0,11-14 109 0 0,36-44 115 0 0,-45 57-685 0 0,0-1-1 0 0,0 1 1 0 0,0-1-1 0 0,-1 0 1 0 0,1 0-1 0 0,-1 0 1 0 0,1 0-1 0 0,-1 0 1 0 0,0 0-1 0 0,0 0 1 0 0,0-1-1 0 0,0 1 1 0 0,0 0-1 0 0,0-1 1 0 0,-1 1-1 0 0,1 0 1 0 0,-1-1-1 0 0,0 1 1 0 0,1-1-1 0 0,-1 1 1 0 0,0-1-1 0 0,-1 1 1 0 0,1-1-1 0 0,0 0-255 0 0,-2-5 650 0 0,1 5-418 0 0,-1-1 0 0 0,0 1 0 0 0,0 0 0 0 0,-1 0 1 0 0,1 0-1 0 0,-1 0 0 0 0,1 0 0 0 0,-1 0 1 0 0,0 0-1 0 0,0 1 0 0 0,0-1 0 0 0,-1 1 0 0 0,1 0 1 0 0,0 0-1 0 0,-1 1 0 0 0,1-1 0 0 0,-1 0 1 0 0,0 1-1 0 0,0 0 0 0 0,1 0 0 0 0,-1 0 0 0 0,0 1 1 0 0,0-1-1 0 0,0 1 0 0 0,0 0 0 0 0,0 0 1 0 0,0 0-1 0 0,0 0 0 0 0,1 1 0 0 0,-1 0 0 0 0,-2 0-232 0 0,-113 57 1079 0 0,98-49-1000 0 0,0 2 0 0 0,1 0-1 0 0,1 1 1 0 0,0 1-1 0 0,1 1 1 0 0,0 0 0 0 0,1 1-1 0 0,1 1 1 0 0,0 1-1 0 0,1 0 1 0 0,1 1 0 0 0,0 1-1 0 0,2 0 1 0 0,0 1-1 0 0,1 0 1 0 0,1 1 0 0 0,-1 5-79 0 0,10-21 25 0 0,-1-1 1 0 0,1 1-1 0 0,0 0 1 0 0,0-1-1 0 0,0 1 1 0 0,1 0-1 0 0,-1 0 1 0 0,1 0-1 0 0,1 0 1 0 0,-1 0 0 0 0,0-1-1 0 0,1 1 1 0 0,0 0-1 0 0,0 0 1 0 0,1-1-1 0 0,0 1 1 0 0,-1-1-1 0 0,1 1 1 0 0,1-1-1 0 0,-1 0 1 0 0,0 1-1 0 0,1-1 1 0 0,0 0-1 0 0,0-1 1 0 0,0 1 0 0 0,1-1-1 0 0,-1 1 1 0 0,1-1-1 0 0,0 0 1 0 0,0 0-1 0 0,0-1 1 0 0,0 1-1 0 0,0-1 1 0 0,1 0-1 0 0,-1 0 1 0 0,1 0-1 0 0,-1-1 1 0 0,1 1-1 0 0,0-1 1 0 0,0 0 0 0 0,3 0-26 0 0,11 0 75 0 0,-1 0 1 0 0,1-2-1 0 0,0 0 1 0 0,-1-1-1 0 0,0 0 1 0 0,1-2-1 0 0,-1 0 1 0 0,0-1 0 0 0,-1-1-1 0 0,1-1 1 0 0,-1 0-1 0 0,-1-1 1 0 0,1-1-1 0 0,-1-1 1 0 0,-1 0-1 0 0,11-10-75 0 0,2-2 60 0 0,-2-1 0 0 0,-1-2 0 0 0,-1-1 0 0 0,-1-1 0 0 0,-1 0 0 0 0,-1-2 0 0 0,-2-1 0 0 0,6-12-60 0 0,-8 8 131 0 0,-16 33-83 0 0,-1 1-6 0 0,0 0-6 0 0,0 0-14 0 0,0 14-17 0 0,-8 69 27 0 0,7-73-38 0 0,0 0-1 0 0,0 0 1 0 0,1 1 0 0 0,0-1 0 0 0,1 0-1 0 0,0 1 1 0 0,1-1 0 0 0,0 0-1 0 0,1 0 1 0 0,-1 0 0 0 0,2 0-1 0 0,0-1 1 0 0,0 1 0 0 0,1-1 0 0 0,0 0-1 0 0,0 0 1 0 0,1-1 0 0 0,0 1-1 0 0,1-1 1 0 0,-1-1 0 0 0,2 1-1 0 0,-1-1 1 0 0,1 0 0 0 0,0-1 0 0 0,5 3 6 0 0,-5-5-134 0 0,1 0-1 0 0,-1-1 1 0 0,1 0 0 0 0,0-1 0 0 0,0 0 0 0 0,-1 0 0 0 0,2-1 0 0 0,-1 0 0 0 0,0-1 0 0 0,0 0 0 0 0,0 0 0 0 0,6-2 134 0 0,25-7-5112 0 0,-5-8-6631 0 0,-28 12 847 0 0</inkml:trace>
  <inkml:trace contextRef="#ctx0" brushRef="#br0" timeOffset="3159.596">3404 728 15507 0 0,'0'0'1318'0'0,"0"0"-350"0"0,0 0-28 0 0,0 0 58 0 0,0 0 29 0 0,0 0-30 0 0,0 0-39 0 0,0 0-14 0 0,0 0-84 0 0,0 0-76 0 0,0 0-137 0 0,0 0-176 0 0,-5-3-118 0 0,1 1-296 0 0,3 2-46 0 0,0 0 0 0 0,1 0-1 0 0,-1-1 1 0 0,0 1 0 0 0,0 0 0 0 0,1-1-1 0 0,-1 1 1 0 0,0 0 0 0 0,0-1 0 0 0,1 1-1 0 0,-1-1 1 0 0,0 1 0 0 0,1-1 0 0 0,-1 1 0 0 0,1-1-1 0 0,-1 0 1 0 0,1 1 0 0 0,-1-1 0 0 0,1 1-1 0 0,-1-1 1 0 0,1 0 0 0 0,0 0 0 0 0,-1 1-1 0 0,1-1 1 0 0,0 0 0 0 0,0 0 0 0 0,-1 1 0 0 0,1-1-1 0 0,0 0 1 0 0,0 0 0 0 0,0 0 0 0 0,0 0-1 0 0,0 1 1 0 0,0-1 0 0 0,0 0 0 0 0,0 0 0 0 0,0 0-1 0 0,1 1 1 0 0,-1-1 0 0 0,0 0 0 0 0,0 0-1 0 0,1 1 1 0 0,-1-1 0 0 0,1 0 0 0 0,-1 1-1 0 0,0-1 1 0 0,1 0-11 0 0,116-176 1270 0 0,-101 153-1219 0 0,1 1 1 0 0,1 0 0 0 0,1 2 0 0 0,0 0-1 0 0,2 1 1 0 0,1 1 0 0 0,0 1 0 0 0,1 1-1 0 0,14-7-51 0 0,18 12 15 0 0,-46 61-16 0 0,-39 73 25 0 0,7-52-36 0 0,1 57 90 0 0,23-126-74 0 0,1 0-1 0 0,-1 0 1 0 0,1 1 0 0 0,0-1-1 0 0,0 0 1 0 0,-1 0 0 0 0,1 0-1 0 0,0-1 1 0 0,0 1 0 0 0,0 0-1 0 0,0-1 1 0 0,0 1-1 0 0,0-1 1 0 0,0 0 0 0 0,0 0-1 0 0,0 0 1 0 0,0 0 0 0 0,0 0-1 0 0,0 0 1 0 0,0 0-1 0 0,0 0 1 0 0,1-1 0 0 0,-2 1-1 0 0,1-1 1 0 0,0 0 0 0 0,0 0-1 0 0,0 1 1 0 0,0-1 0 0 0,0 0-1 0 0,-1-1 1 0 0,1 1-1 0 0,0 0 1 0 0,-1 0 0 0 0,1-1-1 0 0,-1 1 1 0 0,1-1-4 0 0,168-140 113 0 0,-16 27-34 0 0,-137 103-59 0 0,-11 7-22 0 0,0 1-1 0 0,0-1 1 0 0,1 1-1 0 0,0 0 1 0 0,-1 1-1 0 0,1-1 1 0 0,1 1-1 0 0,-1 1 1 0 0,0-1 0 0 0,1 1-1 0 0,-1 1 1 0 0,5-1 2 0 0,-10 3 2 0 0,0 1 0 0 0,0 0 0 0 0,-1 0 0 0 0,1 0 0 0 0,0 0 0 0 0,-1 0 0 0 0,1 0 0 0 0,-1 0 0 0 0,0 1 0 0 0,1-1 0 0 0,-1 0 0 0 0,0 1 0 0 0,-1-1 0 0 0,1 1 0 0 0,0-1 0 0 0,-1 1 0 0 0,1-1 0 0 0,-1 1 0 0 0,0-1 0 0 0,0 1 0 0 0,0 0 0 0 0,0-1 0 0 0,0 1 0 0 0,-1-1 0 0 0,1 1 0 0 0,-1-1 0 0 0,1 1 0 0 0,-2 2-2 0 0,1 3 24 0 0,-16 253 689 0 0,17-157-673 0 0,36-109-2331 0 0,-23-14-429 0 0,-5 5-3671 0 0,-7 14 6221 0 0,3-8-12210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8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24 6633 0 0,'0'0'2022'0'0,"0"0"-325"0"0,0 0-158 0 0,0 0 81 0 0,0 0 52 0 0,0 0-102 0 0,0 0-216 0 0,0 0-309 0 0,0 0-253 0 0,0 0-142 0 0,0 0-107 0 0,-2 20 2442 0 0,-36 26-1595 0 0,55-54-874 0 0,93-73 214 0 0,-154 149 829 0 0,84-74-1578 0 0,-3-16-1095 0 0,-24 13-2519 0 0,0 1-5876 0 0,-6 4-3005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07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237 207 0 0 0,'0'0'964'0'0,"0"0"534"0"0,0 0 308 0 0,0 0 173 0 0,0 0 0 0 0,0 0-118 0 0,0 0-141 0 0,0 0-224 0 0,0 0-187 0 0,0 0-172 0 0,0-6-130 0 0,1-17-74 0 0,0 125 6415 0 0,-8 83-6599 0 0,-35-6-385 0 0,-7-2 0 0 0,-17 25-364 0 0,0-28 42 0 0,57-128-260 0 0,29-50 12 0 0,-10-6 35 0 0,-1 1 0 0 0,0-2-1 0 0,-1 1 1 0 0,0-1 0 0 0,0-1 0 0 0,-1 1-1 0 0,-1-1 1 0 0,0 0 0 0 0,2-7 171 0 0,25-71-6825 0 0,-17 44-1338 0 0,-10 26-1440 0 0</inkml:trace>
  <inkml:trace contextRef="#ctx0" brushRef="#br0" timeOffset="891.353">243 299 5097 0 0,'0'0'1459'0'0,"0"0"-143"0"0,0 0 18 0 0,0 0 137 0 0,0 0 84 0 0,0 0-91 0 0,0 0-206 0 0,0 0-281 0 0,0 0-262 0 0,0 0-149 0 0,0 0-89 0 0,0 0-22 0 0,0 0 5 0 0,-3-3-31 0 0,0 1-316 0 0,3 2-85 0 0,0-1 0 0 0,1 1 0 0 0,-1 0 0 0 0,0 0 0 0 0,0 0 0 0 0,1 0 0 0 0,-1-1 0 0 0,0 1 0 0 0,0 0 0 0 0,0 0 0 0 0,1 0 0 0 0,-1-1 0 0 0,0 1 1 0 0,0 0-1 0 0,0 0 0 0 0,0-1 0 0 0,1 1 0 0 0,-1 0 0 0 0,0-1 0 0 0,0 1 0 0 0,0 0 0 0 0,0 0 0 0 0,0-1 0 0 0,0 1 0 0 0,0 0 0 0 0,0-1 0 0 0,0 1 1 0 0,0 0-1 0 0,0-1 0 0 0,0 1 0 0 0,0 0 0 0 0,0 0 0 0 0,0-1 0 0 0,0 1 0 0 0,0 0 0 0 0,0-1 0 0 0,0 1 0 0 0,-1 0 0 0 0,1 0 0 0 0,0-1 0 0 0,0 1 0 0 0,0 0 1 0 0,0 0-1 0 0,-1-1 0 0 0,1 1 0 0 0,0 0 0 0 0,0 0 0 0 0,-1-1 0 0 0,1 1 0 0 0,0 0 0 0 0,0 0 0 0 0,-1 0 0 0 0,1 0 0 0 0,0 0 0 0 0,0-1 0 0 0,-1 1 1 0 0,1 0-1 0 0,0 0 0 0 0,-1 0 0 0 0,1 0-28 0 0,13-1 1039 0 0,-12 1-983 0 0,0 0-1 0 0,0-1 0 0 0,0 1 1 0 0,0 0-1 0 0,0 0 1 0 0,0 0-1 0 0,0 0 1 0 0,-1 0-1 0 0,1 0 1 0 0,0 0-1 0 0,0 0 0 0 0,0 0 1 0 0,0 0-1 0 0,0 1 1 0 0,0-1-1 0 0,0 0 1 0 0,0 1-1 0 0,0-1 1 0 0,-1 0-1 0 0,1 1 0 0 0,0-1 1 0 0,0 1-1 0 0,0 0 1 0 0,-1-1-1 0 0,1 1 1 0 0,0-1-1 0 0,-1 1 1 0 0,1 0-1 0 0,0 0 0 0 0,-1-1 1 0 0,1 1-1 0 0,-1 0 1 0 0,0 0-1 0 0,1 0 1 0 0,-1 0-1 0 0,1-1 1 0 0,-1 1-1 0 0,0 0 0 0 0,0 0 1 0 0,0 0-1 0 0,1 0 1 0 0,-1 0-1 0 0,0 0-55 0 0,34 77 1344 0 0,50 187-179 0 0,-65-210-1107 0 0,4 0 1 0 0,1-2 0 0 0,3 0-1 0 0,19 25-58 0 0,-41-68 8 0 0,1 0-1 0 0,-2 0 1 0 0,0 1-1 0 0,0 0 0 0 0,-1-1 1 0 0,0 2-1 0 0,0-1 1 0 0,-2 0-1 0 0,1 7-7 0 0,4 21 135 0 0,-6-39-123 0 0,0 0-19 0 0,0 0-8 0 0,0 0 26 0 0,0 0 13 0 0,0 0 0 0 0,8-8 1643 0 0,17-64-1461 0 0,3 12-196 0 0,-3-2 1 0 0,-3 0 0 0 0,-2-2 0 0 0,-4 0-1 0 0,-2-1 1 0 0,-3 0 0 0 0,-2-1 0 0 0,-4 0-1 0 0,-3 0 1 0 0,-2-1 0 0 0,-3 1 0 0 0,-3 0 0 0 0,-5-8-11 0 0,-11-22 49 0 0,22 97-72 0 0,0-1 1 0 0,0 0-1 0 0,0 1 0 0 0,0-1 1 0 0,0 1-1 0 0,0-1 0 0 0,0 0 1 0 0,0 1-1 0 0,-1-1 0 0 0,1 0 1 0 0,0 1-1 0 0,0-1 0 0 0,0 1 1 0 0,0-1-1 0 0,0 0 0 0 0,-1 1 1 0 0,1-1-1 0 0,0 0 0 0 0,0 1 1 0 0,-1-1-1 0 0,1 0 0 0 0,0 1 0 0 0,0-1 1 0 0,-1 0-1 0 0,1 0 0 0 0,0 1 1 0 0,-1-1-1 0 0,1 0 0 0 0,0 0 1 0 0,-1 0-1 0 0,1 0 0 0 0,-1 1 1 0 0,1-1-1 0 0,0 0 0 0 0,-1 0 1 0 0,1 0-1 0 0,0 0 0 0 0,-1 0 1 0 0,1 0-1 0 0,-1 0 0 0 0,1 0 1 0 0,0 0-1 0 0,-1 0 0 0 0,1 0 1 0 0,-1 0-1 0 0,1 0 0 0 0,-1-1 23 0 0,44 48-2764 0 0,-18-35-3879 0 0,-14-8 1407 0 0,-4 3-6604 0 0</inkml:trace>
  <inkml:trace contextRef="#ctx0" brushRef="#br0" timeOffset="1371.369">973 762 1744 0 0,'0'0'1243'0'0,"0"0"-444"0"0,0 0-84 0 0,0 0 303 0 0,0 0 501 0 0,0 0 292 0 0,0 0 88 0 0,0 0-116 0 0,0 0-331 0 0,0 0-209 0 0,0 0-140 0 0,0 0-72 0 0,0 0-26 0 0,6-14-2 0 0,23-57 864 0 0,-29 71-1047 0 0,0 0-111 0 0,0 0-103 0 0,0 0-74 0 0,-29 54 803 0 0,20-40-1307 0 0,0 0 0 0 0,2 0-1 0 0,0 1 1 0 0,0 0 0 0 0,2 0 0 0 0,0 1 0 0 0,0 0 0 0 0,2 0 0 0 0,0 0 0 0 0,0 7-28 0 0,2-18-1 0 0,0 0-1 0 0,0 0 1 0 0,0 0 0 0 0,1 0-1 0 0,0 0 1 0 0,0 0-1 0 0,0 0 1 0 0,1 0 0 0 0,0-1-1 0 0,0 1 1 0 0,0 0 0 0 0,0 0-1 0 0,1 0 1 0 0,0-1-1 0 0,0 1 1 0 0,0-1 0 0 0,1 1-1 0 0,-1-1 1 0 0,1 0-1 0 0,0 0 1 0 0,0 0 0 0 0,0 0-1 0 0,1-1 1 0 0,-1 1 0 0 0,1-1-1 0 0,0 0 1 0 0,0 0-1 0 0,1 0 2 0 0,2 1 31 0 0,0-1-1 0 0,0-1 1 0 0,0 1-1 0 0,1-1 1 0 0,-1-1-1 0 0,1 1 1 0 0,-1-1-1 0 0,1-1 1 0 0,0 1-1 0 0,-1-1 1 0 0,1-1-1 0 0,-1 1 1 0 0,1-1-1 0 0,-1-1 1 0 0,1 1-1 0 0,-1-1 1 0 0,0 0-1 0 0,1-1 1 0 0,-1 0-1 0 0,0 0 1 0 0,-1-1-1 0 0,3-1-30 0 0,0-2 80 0 0,0 0-1 0 0,-1 0 0 0 0,-1-1 0 0 0,1 0 1 0 0,-1-1-1 0 0,0 1 0 0 0,-1-2 0 0 0,0 1 1 0 0,-1 0-1 0 0,0-1 0 0 0,0 0 0 0 0,-1-1 1 0 0,0 1-1 0 0,-1-1-79 0 0,0 5 16 0 0,-1-1-1 0 0,0 1 1 0 0,0-1 0 0 0,-1 0-1 0 0,0 0 1 0 0,0 1 0 0 0,-1-1-1 0 0,1 0 1 0 0,-1 0 0 0 0,-1 0-1 0 0,0 0 1 0 0,0 1 0 0 0,0-1-1 0 0,0 0 1 0 0,-1 1 0 0 0,-1-1-1 0 0,1 1 1 0 0,-1 0 0 0 0,0-1-1 0 0,0 1 1 0 0,0 0 0 0 0,-1 1-1 0 0,0-1 1 0 0,-1 1 0 0 0,1 0 0 0 0,-1 0-1 0 0,0 0 1 0 0,0 0 0 0 0,0 1-16 0 0,0 1-178 0 0,1 1 0 0 0,-1-1 0 0 0,0 1 0 0 0,1 0 0 0 0,-1 0 0 0 0,0 0 1 0 0,0 1-1 0 0,0 0 0 0 0,0 0 0 0 0,-1 0 0 0 0,1 1 0 0 0,0-1 0 0 0,0 1 1 0 0,0 1-1 0 0,-1-1 0 0 0,1 1 0 0 0,0 0 0 0 0,0 0 0 0 0,0 0 0 0 0,0 1 1 0 0,0-1-1 0 0,0 1 0 0 0,0 0 0 0 0,1 1 0 0 0,-1-1 0 0 0,1 1 0 0 0,-1 0 1 0 0,1 0-1 0 0,0 1 0 0 0,0-1 0 0 0,1 1 0 0 0,-1 0 0 0 0,-2 3 178 0 0,-13 13-3237 0 0,7-6-2100 0 0,2-2-5828 0 0</inkml:trace>
  <inkml:trace contextRef="#ctx0" brushRef="#br0" timeOffset="1941.516">1416 719 7730 0 0,'0'0'2972'0'0,"0"0"-882"0"0,0 0-336 0 0,0 0 17 0 0,0 0-35 0 0,0 0-131 0 0,0 0-211 0 0,0 0-269 0 0,0 0-253 0 0,0 0-183 0 0,0 0-152 0 0,0 0-121 0 0,0 0-103 0 0,0 5-62 0 0,-13 33 318 0 0,12-34-533 0 0,0-1 0 0 0,0 0 0 0 0,0 1 0 0 0,1-1 0 0 0,-1 0 0 0 0,1 1 0 0 0,0-1 0 0 0,-1 1-1 0 0,2-1 1 0 0,-1 0 0 0 0,0 1 0 0 0,1-1 0 0 0,-1 1 0 0 0,1-1 0 0 0,0 0 0 0 0,0 1 0 0 0,0-1 0 0 0,1 0 0 0 0,-1 0 0 0 0,1 0-1 0 0,0 0 1 0 0,0 0 0 0 0,0 0 0 0 0,0-1 0 0 0,0 1 0 0 0,1-1 0 0 0,-1 1 0 0 0,1-1 0 0 0,-1 0 0 0 0,3 2-36 0 0,1-1 54 0 0,0-1 0 0 0,0 1 1 0 0,0-1-1 0 0,0 0 0 0 0,0 0 0 0 0,0-1 1 0 0,1 0-1 0 0,-1 0 0 0 0,0 0 1 0 0,1-1-1 0 0,-1 0 0 0 0,1 0 0 0 0,-1 0 1 0 0,0-1-1 0 0,1 0 0 0 0,-1-1 1 0 0,0 1-1 0 0,0-1 0 0 0,0 0 0 0 0,0-1 1 0 0,0 1-1 0 0,0-1 0 0 0,-1 0 1 0 0,1-1-1 0 0,-1 1 0 0 0,0-1 0 0 0,4-4-54 0 0,101-106 384 0 0,-83 86-297 0 0,-27 28-120 0 0,0 0-9 0 0,7 17 26 0 0,-5-11 18 0 0,0 0 0 0 0,0-1 0 0 0,1 1-1 0 0,-1-1 1 0 0,1 0 0 0 0,1 1 0 0 0,-1-1-1 0 0,1-1 1 0 0,-1 1 0 0 0,2 0 0 0 0,-1-1-1 0 0,0 0 1 0 0,1 0 0 0 0,0 0 0 0 0,-1 0-1 0 0,2-1 1 0 0,-1 0 0 0 0,0 0 0 0 0,1-1-1 0 0,-1 1 1 0 0,1-1 0 0 0,0 0-1 0 0,5 1-1 0 0,-2 0 40 0 0,0-1-1 0 0,0 0 0 0 0,1 0 0 0 0,-1-1 0 0 0,1-1 0 0 0,-1 1 0 0 0,1-1 0 0 0,0-1 0 0 0,-1 0 0 0 0,1 0 0 0 0,-1-1 0 0 0,0 0 0 0 0,1-1 0 0 0,-1 0 0 0 0,0 0 0 0 0,-1-1 1 0 0,1 0-1 0 0,-1-1 0 0 0,1 1 0 0 0,-1-2 0 0 0,-1 1 0 0 0,1-1 0 0 0,-1 0 0 0 0,7-8-39 0 0,-7 6 81 0 0,0-1-1 0 0,0 0 1 0 0,-1-1-1 0 0,0 0 1 0 0,-1 0-1 0 0,0 0 1 0 0,0-1-1 0 0,-1 1 1 0 0,-1-1-1 0 0,0 0 1 0 0,0 0-1 0 0,-1-1 1 0 0,0 1-1 0 0,-1 0 1 0 0,-1-1-1 0 0,0-1-80 0 0,-27-12-1480 0 0,19 23-2532 0 0,1 1-3571 0 0,3 1-5234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3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11 3921 0 0,'0'0'1896'0'0,"0"0"-157"0"0,0 0-13 0 0,0 0 96 0 0,0 0 115 0 0,0 0-69 0 0,0 0-177 0 0,0 0-238 0 0,0 0-319 0 0,0 0-226 0 0,0 0-175 0 0,-2-2-144 0 0,-24-7 6494 0 0,8 13-7590 0 0,-200 50 912 0 0,-66 19 36 0 0,246-69-44 0 0,38-4-328 0 0,0 0-29 0 0,0 0-21 0 0,0 0 15 0 0,0 0 5 0 0,0 0-12 0 0,5 30-66 0 0,24-21 196 0 0,257 97 337 0 0,-54-35-329 0 0,-206-57 110 0 0,-26-13-275 0 0,0-1 13 0 0,-121 32 805 0 0,82-17-781 0 0,-282 123 14 0 0,219-93-42 0 0,125-37-86 0 0,138 28 293 0 0,41-21-128 0 0,12-15 29 0 0,-162 8-109 0 0,-52-8 25 0 0,0 0-27 0 0,0 0 2 0 0,0 0-14 0 0,0 0 0 0 0,0 0 23 0 0,0 0-9 0 0,0 0 20 0 0,0 0-25 0 0,0 0 18 0 0,0 0-8 0 0,0 0-23 0 0,0 0-5 0 0,0 0 10 0 0,-1 0 17 0 0,0 0-8 0 0,-20-8-2646 0 0,8 1 205 0 0,7-1-5716 0 0,6 7-3849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58 159 8538 0 0,'0'0'3170'0'0,"0"0"-1135"0"0,0 0-488 0 0,0 0-85 0 0,0 0 2 0 0,0 0-24 0 0,0 0-80 0 0,0 0-162 0 0,0 0-224 0 0,0 0-236 0 0,0 0-189 0 0,0 0-157 0 0,0 0-106 0 0,-10-4-39 0 0,-28-11-31 0 0,28 11-30 0 0,10 4-28 0 0,0 0-31 0 0,0 0-35 0 0,0 0-19 0 0,0 0-10 0 0,23 4 761 0 0,119 11 650 0 0,83-19 770 0 0,-268-38-1916 0 0,-6-20-301 0 0,31 20-211 0 0,18 42 75 0 0,24-4-11258 0 0,-16 4-647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5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63 644 5041 0 0,'0'0'2426'0'0,"0"0"-354"0"0,0 0-107 0 0,0 0 15 0 0,0 0-29 0 0,0 0-222 0 0,0 0-361 0 0,0 0-369 0 0,0 0-279 0 0,0 0-129 0 0,0 0-63 0 0,0 0-16 0 0,0 0 9 0 0,1-3-35 0 0,-1 3-464 0 0,0-1-1 0 0,0 1 1 0 0,0-1-1 0 0,0 1 1 0 0,-1-1 0 0 0,1 1-1 0 0,0 0 1 0 0,0-1-1 0 0,0 1 1 0 0,0-1 0 0 0,-1 1-1 0 0,1 0 1 0 0,0-1 0 0 0,-1 1-1 0 0,1 0 1 0 0,0-1-1 0 0,0 1 1 0 0,-1 0 0 0 0,1-1-1 0 0,-1 1 1 0 0,1 0-1 0 0,0 0 1 0 0,-1-1 0 0 0,1 1-1 0 0,-1 0 1 0 0,1 0 0 0 0,0 0-1 0 0,-1 0 1 0 0,1 0-1 0 0,-1 0 1 0 0,1-1 0 0 0,-1 1-1 0 0,1 0 1 0 0,0 0-1 0 0,-1 0 1 0 0,1 0 0 0 0,-1 0-1 0 0,1 1 1 0 0,-1-1 0 0 0,1 0-1 0 0,-1 0 1 0 0,1 0-1 0 0,0 0 1 0 0,-1 0 0 0 0,1 1-1 0 0,-1-1 1 0 0,1 0-1 0 0,0 0 1 0 0,-1 1 0 0 0,1-1-1 0 0,0 0 1 0 0,-1 0 0 0 0,1 1-1 0 0,0-1 1 0 0,-1 0-1 0 0,1 1 1 0 0,0-1 0 0 0,0 1-1 0 0,-1-1 1 0 0,1 0 0 0 0,0 1-1 0 0,0-1 1 0 0,0 1-1 0 0,0-1 1 0 0,0 1 0 0 0,0-1-1 0 0,-1 0 1 0 0,1 1-1 0 0,0-1 1 0 0,0 1-22 0 0,-10 5 42 0 0,-23 17 1788 0 0,75-55-957 0 0,-10 5 852 0 0,-101 58-1814 0 0,73 0-1972 0 0,11-27-4275 0 0,-11-4 705 0 0,-1 0-6828 0 0</inkml:trace>
  <inkml:trace contextRef="#ctx0" brushRef="#br0" timeOffset="561.54">506 621 13323 0 0,'0'0'1622'0'0,"0"0"-428"0"0,0 0-228 0 0,0 0-35 0 0,0 0 34 0 0,0 0 17 0 0,0 0-86 0 0,0 0-206 0 0,0 0-242 0 0,-32 11-178 0 0,-104 39-120 0 0,69-12-30 0 0,55-26-100 0 0,-57 82 41 0 0,67-91-64 0 0,1 0 0 0 0,0 0 0 0 0,-1 0 0 0 0,1 1-1 0 0,0-1 1 0 0,1 0 0 0 0,-1 1 0 0 0,1-1 0 0 0,-1 0 0 0 0,1 1-1 0 0,0-1 1 0 0,0 1 0 0 0,1-1 0 0 0,-1 1 0 0 0,1-1 0 0 0,-1 0-1 0 0,1 1 1 0 0,0-1 0 0 0,1 0 0 0 0,-1 1 0 0 0,0-1 0 0 0,1 0-1 0 0,0 0 1 0 0,0 0 0 0 0,0-1 0 0 0,0 1 0 0 0,0 0-1 0 0,0-1 1 0 0,1 1 0 0 0,-1-1 0 0 0,1 0 0 0 0,2 2 3 0 0,7 1 85 0 0,1 0 0 0 0,0-1-1 0 0,0 0 1 0 0,1-1 0 0 0,-1 0 0 0 0,1-1 0 0 0,-1-1 0 0 0,1 0 0 0 0,0-1 0 0 0,0 0 0 0 0,-1-1-1 0 0,1-1 1 0 0,0 0 0 0 0,-1-1 0 0 0,0 0 0 0 0,1-1 0 0 0,-1-1 0 0 0,-1 0 0 0 0,1-1 0 0 0,-1 0-1 0 0,0-1 1 0 0,0 0 0 0 0,6-6-85 0 0,5-1 155 0 0,0-1-1 0 0,-1-1 0 0 0,-1-1 1 0 0,0-1-1 0 0,-1 0 1 0 0,-2-2-1 0 0,0 0 0 0 0,0-1 1 0 0,-2-1-1 0 0,-1-1 0 0 0,-1 0 1 0 0,-1-1-1 0 0,-1 0 1 0 0,-1-1-1 0 0,-1-1 0 0 0,-1 1 1 0 0,2-12-155 0 0,-11 36 0 0 0,8-33-6 0 0,-2 0 0 0 0,-1-1 0 0 0,-2 0-1 0 0,-1 0 1 0 0,-2-6 6 0 0,0 35-5 0 0,-1 0 0 0 0,0 0 0 0 0,0 1-1 0 0,-1-1 1 0 0,1 1 0 0 0,-1-1 0 0 0,-1 1 0 0 0,1-1 0 0 0,-1 1-1 0 0,0 0 1 0 0,0 0 0 0 0,0 0 0 0 0,-1 1 0 0 0,1-1-1 0 0,-1 1 1 0 0,0 0 0 0 0,-1 0 0 0 0,1 0 0 0 0,-1 0 0 0 0,1 1-1 0 0,-1 0 1 0 0,0 0 0 0 0,-1 0 0 0 0,1 1 0 0 0,0-1 0 0 0,-1 1-1 0 0,1 1 1 0 0,-1-1 0 0 0,0 1 0 0 0,1 0 0 0 0,-1 0 0 0 0,0 0-1 0 0,0 1 1 0 0,0 0 0 0 0,1 0 0 0 0,-1 1 0 0 0,0-1-1 0 0,0 1 1 0 0,1 1 0 0 0,-1-1 0 0 0,0 1 0 0 0,-4 2 5 0 0,-3 2-3 0 0,1 1 1 0 0,0 1-1 0 0,0 0 1 0 0,0 1 0 0 0,1 0-1 0 0,1 0 1 0 0,-1 1-1 0 0,2 1 1 0 0,-1 0 0 0 0,1 0-1 0 0,1 1 1 0 0,0 0-1 0 0,1 0 1 0 0,0 1-1 0 0,1 0 1 0 0,1 0 0 0 0,-1 0-1 0 0,2 1 1 0 0,0 0-1 0 0,1-1 1 0 0,0 2 0 0 0,1-1-1 0 0,1 0 1 0 0,0 0-1 0 0,1 1 1 0 0,1-1-1 0 0,0 5 3 0 0,3-2 13 0 0,1 0-1 0 0,1 0 0 0 0,1-1 1 0 0,0 0-1 0 0,0 0 1 0 0,2 0-1 0 0,0-1 0 0 0,1-1 1 0 0,0 0-1 0 0,1 0 0 0 0,1-1 1 0 0,0 0-1 0 0,1-1 0 0 0,0 0 1 0 0,1-1-1 0 0,0-1 0 0 0,1 0 1 0 0,0-1-1 0 0,7 3-12 0 0,-11-6-79 0 0,0 1 0 0 0,0-2 0 0 0,0 0 0 0 0,1 0 0 0 0,0-1 0 0 0,0 0 0 0 0,0-1 0 0 0,0 0 0 0 0,1-1 0 0 0,-1-1 0 0 0,12 1 79 0 0,-6-10-2069 0 0,-10 2-1350 0 0,-2 0-3200 0 0,0 2-5296 0 0</inkml:trace>
  <inkml:trace contextRef="#ctx0" brushRef="#br0" timeOffset="1044.202">1129 736 5385 0 0,'0'0'3886'0'0,"0"0"-1664"0"0,0 0-496 0 0,0 0-27 0 0,0 0-40 0 0,0 0-119 0 0,0 0-226 0 0,0 0-298 0 0,0 0-266 0 0,0 0-190 0 0,0 0-107 0 0,0 0-70 0 0,0 0-66 0 0,2 25-39 0 0,7 115 771 0 0,-9-139-853 0 0,0-1 52 0 0,0 0 40 0 0,0 0 66 0 0,0 0 75 0 0,0 0 61 0 0,0-21 1101 0 0,10-132-906 0 0,-6 123-642 0 0,1 0 1 0 0,2 1-1 0 0,0-1 0 0 0,3 2 1 0 0,0-1-1 0 0,3-2-43 0 0,-12 29 1 0 0,-1 1-1 0 0,1-1 1 0 0,0 1-1 0 0,0-1 1 0 0,0 1-1 0 0,0-1 1 0 0,0 1-1 0 0,1 0 1 0 0,-1-1-1 0 0,0 1 1 0 0,0 0-1 0 0,1 0 1 0 0,-1 0-1 0 0,1 0 1 0 0,-1 0-1 0 0,1 0 1 0 0,0 0-1 0 0,-1 1 1 0 0,1-1-1 0 0,0 1 1 0 0,-1-1-1 0 0,1 1 1 0 0,0-1-1 0 0,-1 1 0 0 0,1 0 1 0 0,0 0-1 0 0,0 0 1 0 0,0 0-1 0 0,-1 0 1 0 0,1 0-1 0 0,0 1 1 0 0,0-1-1 0 0,-1 0 1 0 0,1 1-1 0 0,0 0 1 0 0,-1-1-1 0 0,1 1 1 0 0,0 0-1 0 0,-1 0 1 0 0,1 0-1 0 0,-1 0 1 0 0,0 0-1 0 0,1 0 1 0 0,-1 0-1 0 0,0 0 1 0 0,1 1-1 0 0,-1-1 1 0 0,0 0-1 0 0,0 1 1 0 0,0-1-1 0 0,0 1 1 0 0,0-1-1 0 0,-1 1 1 0 0,1 0-1 0 0,10 14 22 0 0,-1 1 1 0 0,0 0 0 0 0,-2 0-1 0 0,0 1 1 0 0,0 0-1 0 0,-2 1 1 0 0,1 3-23 0 0,-3-8-11 0 0,3 5 82 0 0,-7-19-3995 0 0,-4-12-1702 0 0,1 4-1340 0 0,-1 1-4845 0 0</inkml:trace>
  <inkml:trace contextRef="#ctx0" brushRef="#br0" timeOffset="1584.181">1098 224 9770 0 0,'0'0'2669'0'0,"0"0"-314"0"0,0 0-279 0 0,0 0-265 0 0,0 0-249 0 0,0 0-198 0 0,0 0-153 0 0,0 0-196 0 0,0 0-197 0 0,0 0-145 0 0,0 0-167 0 0,0 0-108 0 0,0 0-59 0 0,-6-4-46 0 0,-21-12 156 0 0,27 16-304 0 0,47 0 564 0 0,159 23 72 0 0,-181-19 1096 0 0,-51-31-1526 0 0,-115-134 40 0 0,129 134-643 0 0,12 21-3145 0 0,-1-1-3482 0 0,1 4-5890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3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11442 0 0,'0'0'1769'0'0,"0"0"-201"0"0,0 0-58 0 0,0 0 75 0 0,0 0 12 0 0,0 0-69 0 0,0 0-245 0 0,0 0-308 0 0,0 0-214 0 0,0 0-216 0 0,0 0-131 0 0,0 0-66 0 0,0 0-13 0 0,-2 0-7 0 0,-2 5-215 0 0,0 0-1 0 0,1 0 0 0 0,-1 0 1 0 0,1 0-1 0 0,0 1 0 0 0,0-1 1 0 0,1 1-1 0 0,0 0 0 0 0,0 0 1 0 0,0 0-1 0 0,1 0 1 0 0,0 0-1 0 0,0 0 0 0 0,0 0 1 0 0,1 0-1 0 0,0 1-112 0 0,-28 257 991 0 0,-12-29-627 0 0,31-192-419 0 0,7-61-3349 0 0,0-29-1675 0 0,6 16-4363 0 0,1 19-1719 0 0</inkml:trace>
  <inkml:trace contextRef="#ctx0" brushRef="#br0" timeOffset="399.14">53 51 4193 0 0,'0'0'2953'0'0,"0"0"-782"0"0,0 0-367 0 0,0 0-38 0 0,0 0 31 0 0,0 0-76 0 0,0 0-189 0 0,0 0-292 0 0,0 0-317 0 0,0 0-199 0 0,0 0-82 0 0,0 0-25 0 0,0 0-11 0 0,6-4 2701 0 0,343-1-121 0 0,-295-2-3138 0 0,-53 7-32 0 0,-1 0-17 0 0,1 0 9 0 0,0 0-31 0 0,-1 0-14 0 0,0 0-24 0 0,0 0-25 0 0,0 0-39 0 0,-43 23-6402 0 0,18-5-1677 0 0,18-16-3073 0 0</inkml:trace>
  <inkml:trace contextRef="#ctx0" brushRef="#br0" timeOffset="660.023">1 309 10514 0 0,'0'0'2707'0'0,"0"0"-517"0"0,0 0-351 0 0,0 0-256 0 0,0 0-264 0 0,0 0-305 0 0,0 0-319 0 0,0 0-282 0 0,0 0-170 0 0,0 0 41 0 0,0 0 87 0 0,0 0 125 0 0,5 5 108 0 0,-2-2-499 0 0,0 0 0 0 0,0-1 0 0 0,0 1-1 0 0,0-1 1 0 0,1 0 0 0 0,-1 0 0 0 0,1 0 0 0 0,-1 0 0 0 0,1 0 0 0 0,0-1 0 0 0,0 0-1 0 0,0 1 1 0 0,0-2 0 0 0,0 1 0 0 0,0 0 0 0 0,0-1 0 0 0,1 0-105 0 0,151-11 1922 0 0,-75-4-2652 0 0,-82 9-3192 0 0,0 3-4290 0 0,-1 0-3636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 0 0 0,'0'0'535'0'0,"0"0"452"0"0,0 0 336 0 0,0 0 362 0 0,0 0 282 0 0,0 0 114 0 0,0 0-23 0 0,0 0-201 0 0,0 0-255 0 0,0 0-236 0 0,0 0-245 0 0,-4-1-145 0 0,-11-1-22 0 0,18 1 4785 0 0,-2 1-5459 0 0,83 4 2567 0 0,153-11-1293 0 0,-179 6-1237 0 0,-58 1-266 0 0,0 0 19 0 0,0 0-11 0 0,0 0-3 0 0,0 0 23 0 0,0 0-6 0 0,0 0-12 0 0,0 0-14 0 0,0 0 2 0 0,0 0-13 0 0,0 0 3 0 0,0 0 20 0 0,0 0-22 0 0,0 0-8 0 0,0 0 9 0 0,0 0-24 0 0,0 0-4 0 0,-27 4-3399 0 0,15 0 2171 0 0,-25 12-3806 0 0,14-2-5524 0 0,18-10 671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0,'0'0'4459'0'0,"0"0"-2536"0"0,0 0-789 0 0,0 0 112 0 0,0 0 123 0 0,0 0-43 0 0,0 0-231 0 0,0 0-318 0 0,0 0-242 0 0,0 0-116 0 0,0 0-33 0 0,0 0-52 0 0,-6 15 914 0 0,-48 22-909 0 0,66-38-134 0 0,48-42 230 0 0,-65 49 425 0 0,-2 11-3715 0 0,7-16 1609 0 0,0 0-3720 0 0,0-1-7506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0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3601 0 0,'0'0'2279'0'0,"0"0"99"0"0,0 0 44 0 0,0 0-91 0 0,0 0-291 0 0,0 0-347 0 0,0 0-392 0 0,0 0-353 0 0,0 0-227 0 0,0 0-160 0 0,0 0-94 0 0,0 0-14 0 0,0 0-5 0 0,18 5 2022 0 0,139 17 1346 0 0,6-22-2823 0 0,-101-7-786 0 0,-61 7-250 0 0,-1 0-15 0 0,0 0-50 0 0,0-5-2424 0 0,0 2-4186 0 0,0 3-4742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2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1 551 0 0 0,'0'0'1196'0'0,"0"0"545"0"0,0 0 336 0 0,0 0 119 0 0,0 0-100 0 0,0 0-297 0 0,0 0-320 0 0,0 0-223 0 0,0 0-163 0 0,0 0-120 0 0,0 0-39 0 0,2 2-61 0 0,9 8 689 0 0,-11-10-897 0 0,0 0-58 0 0,3-3 5786 0 0,0-3-5528 0 0,15-132-231 0 0,-8 105-547 0 0,2-1 0 0 0,2 1 0 0 0,1 1 0 0 0,1 1 0 0 0,2 0 0 0 0,16-21-87 0 0,-26 41-3 0 0,-6 8 6 0 0,0-1-1 0 0,1 1 0 0 0,-1 0 1 0 0,0-1-1 0 0,1 1 0 0 0,0 0 1 0 0,0 1-1 0 0,0-1 1 0 0,0 0-1 0 0,0 1 0 0 0,0 0 1 0 0,1 0-1 0 0,-1 0 0 0 0,1 0 1 0 0,0 0-1 0 0,-1 1 0 0 0,1-1 1 0 0,1 1-3 0 0,15 1-56 0 0,11 93 89 0 0,-29-63-3 0 0,0 1 1 0 0,-2 0-1 0 0,-1 0 0 0 0,-2 0 0 0 0,-1 0 1 0 0,-6 22-31 0 0,3-10 2 0 0,6-27-24 0 0,5-22-36 0 0,102-155 108 0 0,-76 115 7 0 0,-7 9-53 0 0,1 0-1 0 0,1 2 1 0 0,3 1-1 0 0,0 1 1 0 0,2 1-1 0 0,29-22-3 0 0,-3 27-84 0 0,-37 70 58 0 0,-12-8 48 0 0,-2 1 0 0 0,-1-1 0 0 0,-2 1 0 0 0,-1 0 1 0 0,-2 0-1 0 0,-2 5-22 0 0,-10 31 121 0 0,13-72-99 0 0,0 0-24 0 0,0 0-3 0 0,-4 0-1453 0 0,4-2 1437 0 0,0-2-2914 0 0,0-1-5590 0 0,4 1-3128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3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31 5729 0 0,'0'0'1967'0'0,"0"0"-257"0"0,0 0-31 0 0,0 0 99 0 0,0 0 91 0 0,0 0-53 0 0,0 0-263 0 0,0 0-350 0 0,0 0-316 0 0,0 0-256 0 0,0 0-135 0 0,0 0-27 0 0,0 0-39 0 0,-5-5-15 0 0,-14-16 30 0 0,-27 17 1025 0 0,-83 61-277 0 0,119-48-1171 0 0,0 0-1 0 0,1 0 1 0 0,-1 1-1 0 0,2 0 1 0 0,-1 1-1 0 0,2 0 1 0 0,-1 0-1 0 0,1 0 1 0 0,-3 9-22 0 0,6-11-1 0 0,0-1 1 0 0,1 1-1 0 0,0 0 1 0 0,1 0-1 0 0,-1 0 1 0 0,2 0 0 0 0,-1 0-1 0 0,1 1 1 0 0,1-1-1 0 0,0 0 1 0 0,0 1 0 0 0,1-1-1 0 0,0 3 1 0 0,0-9 8 0 0,0 0 0 0 0,0 0 0 0 0,1-1 0 0 0,-1 1 0 0 0,1-1 0 0 0,-1 1 0 0 0,1-1 0 0 0,0 1-1 0 0,0-1 1 0 0,0 0 0 0 0,0 0 0 0 0,0 0 0 0 0,1 0 0 0 0,-1 0 0 0 0,1 0 0 0 0,-1-1 0 0 0,1 1 0 0 0,0-1 0 0 0,-1 0 0 0 0,1 0-1 0 0,0 0 1 0 0,0 0 0 0 0,0 0 0 0 0,0 0 0 0 0,0-1 0 0 0,0 0 0 0 0,0 1 0 0 0,0-1 0 0 0,0 0 0 0 0,0 0 0 0 0,0-1 0 0 0,0 1-1 0 0,-1-1 1 0 0,1 1 0 0 0,0-1 0 0 0,0 0 0 0 0,0 0 0 0 0,0 0 0 0 0,-1-1 0 0 0,1 1 0 0 0,0-1 0 0 0,-1 1 0 0 0,1-1 0 0 0,-1 0 0 0 0,0 0-1 0 0,0 0 1 0 0,1 0 0 0 0,-1-1-8 0 0,47-44 194 0 0,-3-2 0 0 0,-2-2 0 0 0,31-47-194 0 0,-61 85 272 0 0,16 38-228 0 0,-12 15-2 0 0,-2 1 0 0 0,-2 1 0 0 0,-2 0 0 0 0,-1 1 0 0 0,-3 0 0 0 0,-1 1 0 0 0,-2 0 0 0 0,-2 0 0 0 0,-2 0 0 0 0,-4 28-42 0 0,0-43 14 0 0,-2 0 0 0 0,-1 0 1 0 0,-1-1-1 0 0,-1 0 0 0 0,-2 0 1 0 0,0-1-1 0 0,-2 0 0 0 0,-1-1 0 0 0,-2 0 1 0 0,-1 1-15 0 0,10-18 23 0 0,-1 0 0 0 0,1-1 1 0 0,-1 0-1 0 0,-1 0 1 0 0,0-1-1 0 0,0 0 0 0 0,0 0 1 0 0,-1-1-1 0 0,0 0 0 0 0,0 0 1 0 0,0-1-1 0 0,-1 0 1 0 0,0-1-1 0 0,0 0 0 0 0,-5 1-23 0 0,13-4 10 0 0,0-1 0 0 0,0 0 0 0 0,0 0-1 0 0,-1 0 1 0 0,1 0 0 0 0,0 0 0 0 0,0-1 0 0 0,0 1-1 0 0,0-1 1 0 0,0 1 0 0 0,0-1 0 0 0,0 0 0 0 0,0 0-1 0 0,0 0 1 0 0,0 0 0 0 0,0 0 0 0 0,1 0 0 0 0,-1 0-1 0 0,0 0 1 0 0,1-1 0 0 0,-1 1 0 0 0,1-1-1 0 0,-1 1 1 0 0,1-1 0 0 0,0 0 0 0 0,-1 0 0 0 0,1 1-1 0 0,0-1 1 0 0,0 0 0 0 0,1 0 0 0 0,-1 0 0 0 0,0 0-1 0 0,0 0 1 0 0,1 0 0 0 0,0 0 0 0 0,-1 0 0 0 0,1-1-1 0 0,0 1 1 0 0,0 0 0 0 0,0 0 0 0 0,0 0-1 0 0,0 0 1 0 0,1 0 0 0 0,-1 0 0 0 0,0 0 0 0 0,1 0-1 0 0,0-1-9 0 0,1-20-10 0 0,1 1 0 0 0,1-1 0 0 0,1 1 0 0 0,1 0 0 0 0,1 1 0 0 0,1-1 0 0 0,0 1 0 0 0,2 1 0 0 0,0 0 0 0 0,2 0 0 0 0,0 1 0 0 0,9-10 10 0 0,131-141-472 0 0,-134 152-628 0 0,-9 14-2990 0 0,-1 3-5482 0 0,-6 1-2285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0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6393 0 0,'0'0'2165'0'0,"0"0"-237"0"0,0 0-169 0 0,0 0-60 0 0,0 0-81 0 0,0 0-202 0 0,0 0-322 0 0,0 0-345 0 0,0 0-270 0 0,0 0-151 0 0,0 0-48 0 0,0 0 52 0 0,0 0 136 0 0,4 0 111 0 0,2 2-336 0 0,1 1-1 0 0,0 0 0 0 0,-1 0 1 0 0,1 0-1 0 0,-1 1 1 0 0,0 0-1 0 0,0 0 1 0 0,-1 1-1 0 0,1 0 0 0 0,-1 0 1 0 0,0 0-1 0 0,0 0 1 0 0,-1 1-1 0 0,1 0 0 0 0,-1 0 1 0 0,-1 0-1 0 0,1 0 1 0 0,-1 1-1 0 0,1 2-242 0 0,10 13 349 0 0,4 5-131 0 0,-1 1 0 0 0,-1 0 1 0 0,-1 2-1 0 0,-2-1 1 0 0,-1 2-1 0 0,-2 0 0 0 0,0 0 1 0 0,-2 1-1 0 0,-2-1 0 0 0,-1 2 1 0 0,-1-1-1 0 0,-1 8-218 0 0,-3-25 35 0 0,0 0 0 0 0,0-1 0 0 0,-2 1 0 0 0,0-1 1 0 0,0 1-1 0 0,-1-1 0 0 0,-1 0 0 0 0,-1 0 0 0 0,0 0 0 0 0,-3 4-35 0 0,-1-3-15 0 0,-1-1 1 0 0,0 0-1 0 0,-1 0 1 0 0,-1-1 0 0 0,0-1-1 0 0,-1 0 1 0 0,0-1-1 0 0,-1 0 1 0 0,0-1-1 0 0,0-1 1 0 0,-1 0-1 0 0,-1-1 1 0 0,1 0-1 0 0,-11 2 15 0 0,-11 3-757 0 0,37-13 393 0 0,0 0-224 0 0,9-19-7852 0 0,-5 15 3947 0 0,0 0-7090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9 3961 0 0,'0'0'2342'0'0,"0"0"-151"0"0,0 0-80 0 0,0 0-25 0 0,0 0-114 0 0,0 0-145 0 0,0 0-240 0 0,0 0-300 0 0,0 0-233 0 0,0 0-142 0 0,0 0-144 0 0,0 0-124 0 0,0 0-120 0 0,-12 3-69 0 0,-37 12-27 0 0,-8 28 924 0 0,50-33-1169 0 0,-22 31 147 0 0,3 1 0 0 0,2 1 0 0 0,1 1 0 0 0,3 1-1 0 0,1 1 1 0 0,-8 34-330 0 0,18-54 69 0 0,1-1 0 0 0,1 1 0 0 0,1 1 0 0 0,2-1 0 0 0,0 1 0 0 0,2 0 0 0 0,1 0 0 0 0,1 0 0 0 0,1 0 0 0 0,3 12-69 0 0,-1-22 63 0 0,2-1 1 0 0,0 0-1 0 0,0 0 0 0 0,2 0 1 0 0,0 0-1 0 0,0-1 1 0 0,1 0-1 0 0,1-1 0 0 0,1 0 1 0 0,0 0-1 0 0,7 5-63 0 0,15 2 515 0 0,-32-21-490 0 0,0 0-9 0 0,0 0-6 0 0,0 0-18 0 0,0 0 30 0 0,0 0 10 0 0,0 0-4 0 0,0 0-14 0 0,0 0-1 0 0,0 0-4 0 0,0 0-9 0 0,18-35-5141 0 0,-8 24-1099 0 0,-5 7-5592 0 0</inkml:trace>
  <inkml:trace contextRef="#ctx0" brushRef="#br0" timeOffset="399.984">268 522 6217 0 0,'0'0'3949'0'0,"0"0"-1160"0"0,0 0-547 0 0,0 0-293 0 0,0 0-283 0 0,0 0-250 0 0,0 0-255 0 0,0 0-315 0 0,0 0-280 0 0,0 0-174 0 0,0 0-96 0 0,0 0-81 0 0,0 0 17 0 0,15-4 792 0 0,155-1 2029 0 0,-131-5-2823 0 0,-38 9-214 0 0,-1 1 19 0 0,0 0-3 0 0,0 0-40 0 0,0 0-39 0 0,0 0-21 0 0,0 0-76 0 0,0 0-57 0 0,0 0-171 0 0,-7-2-2066 0 0,4 1-1803 0 0,1 1-5737 0 0,1 0-851 0 0</inkml:trace>
  <inkml:trace contextRef="#ctx0" brushRef="#br0" timeOffset="4823.84">690 610 624 0 0,'0'0'1398'0'0,"0"0"-85"0"0,0 0 101 0 0,0 0 190 0 0,0 0 134 0 0,0 0-11 0 0,0 0-227 0 0,0 0-373 0 0,0 0-352 0 0,0 0-244 0 0,0 0-158 0 0,20 0 3312 0 0,37-16-81 0 0,19-42-2331 0 0,-45 32-842 0 0,60-61 530 0 0,-60 116-444 0 0,-14-1-437 0 0,-2 0 0 0 0,-1 1 0 0 0,-1 0 1 0 0,-1 1-1 0 0,-2 0 0 0 0,-1 1 0 0 0,-1 0 1 0 0,-2 1-1 0 0,-1-1 0 0 0,-2 1 0 0 0,0 0 0 0 0,-3 14-80 0 0,0-35 4 0 0,2 14 23 0 0,-1 0 0 0 0,-1 0-1 0 0,-1 0 1 0 0,-1-1 0 0 0,-2 1-1 0 0,0 0 1 0 0,-2-1 0 0 0,0 0 0 0 0,-5 8-27 0 0,-71 103 164 0 0,74-125-148 0 0,-1-2 0 0 0,0 1 0 0 0,0-2 0 0 0,-1 1 0 0 0,0-1 0 0 0,0 0 0 0 0,-1-1 0 0 0,0 0 1 0 0,0-1-1 0 0,0 0 0 0 0,-1-1 0 0 0,-8 2-16 0 0,19-5 3 0 0,-2 0-1 0 0,1-1 1 0 0,0 1-1 0 0,0 0 1 0 0,0-1 0 0 0,0 0-1 0 0,0 1 1 0 0,0-1 0 0 0,-1 0-1 0 0,1 0 1 0 0,0 0-1 0 0,0 0 1 0 0,0-1 0 0 0,0 1-1 0 0,-1 0 1 0 0,1-1-1 0 0,0 0 1 0 0,0 1 0 0 0,0-1-1 0 0,0 0 1 0 0,0 0 0 0 0,0 0-1 0 0,1 0 1 0 0,-1-1-1 0 0,0 1 1 0 0,0 0 0 0 0,1-1-1 0 0,-1 1 1 0 0,1-1 0 0 0,-1 0-1 0 0,1 1 1 0 0,0-1-1 0 0,-1 0 1 0 0,1 0 0 0 0,0 0-1 0 0,0 0 1 0 0,1 0 0 0 0,-1 0-1 0 0,0 0 1 0 0,1 0-1 0 0,-1 0 1 0 0,1 0 0 0 0,-1-1-3 0 0,1-5-4 0 0,-1 1 0 0 0,1-1-1 0 0,0 1 1 0 0,1-1 0 0 0,0 1 0 0 0,0-1 0 0 0,0 1 0 0 0,1-1 0 0 0,0 1 0 0 0,1 0 0 0 0,-1 0 0 0 0,3-3 4 0 0,15-26-16 0 0,2 1 0 0 0,2 1 0 0 0,1 2 1 0 0,1 0-1 0 0,2 1 0 0 0,1 2 0 0 0,1 1 0 0 0,21-14 16 0 0,-15 15-1978 0 0,-23 17-2047 0 0,-8 4-2112 0 0,-3-1-3594 0 0</inkml:trace>
  <inkml:trace contextRef="#ctx0" brushRef="#br0" timeOffset="5817.736">686 256 568 0 0,'0'0'1547'0'0,"0"0"-188"0"0,0 0-68 0 0,0 0 25 0 0,0 0 73 0 0,0 0 11 0 0,0 0-114 0 0,0 0-200 0 0,0 0-135 0 0,0 0-17 0 0,0 0 51 0 0,0 0 34 0 0,0 0 4 0 0,5 1 4899 0 0,-2-2-5753 0 0,77-115 2347 0 0,52-23-1361 0 0,-121 138-550 0 0,-4 18-494 0 0,72 102 393 0 0,-57-88-384 0 0,-15-8-1545 0 0,27-4-4043 0 0,-10-8-6277 0 0,-16-6 3127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66 0 0 0,'0'0'563'0'0,"0"0"272"0"0,0 0 103 0 0,0 0 76 0 0,0 0 56 0 0,0 0 89 0 0,0 0 53 0 0,0 0 3 0 0,0 0 4 0 0,11-1 3035 0 0,-8 2 3478 0 0,-3-1-7464 0 0,-6 17 620 0 0,-8 4-602 0 0,14-20-274 0 0,-3 10 1233 0 0,59-84-370 0 0,-55 70 560 0 0,-33 40-692 0 0,32-36-683 0 0,0-1-23 0 0,0 0 11 0 0,0 0-24 0 0,0 0 19 0 0,0 0 10 0 0,0 0-3 0 0,0 0-3 0 0,0 0-5 0 0,0 0 0 0 0,0 0-14 0 0,0 0 17 0 0,0 0-16 0 0,-2-1 978 0 0,2 2-927 0 0,0-1-12 0 0,0 0-19 0 0,0 0-15 0 0,0 0-10 0 0,0 0-11 0 0,0 0-12 0 0,0 0 19 0 0,0 0 7 0 0,0 0-20 0 0,0 0-18 0 0,0 0 19 0 0,0 0-25 0 0,0 0-5 0 0,0 0 24 0 0,0 0-45 0 0,0 0-21 0 0,0 0-48 0 0,0 0-95 0 0,0 0-138 0 0,0-1-1880 0 0,0-5-8820 0 0,0 5-1154 0 0</inkml:trace>
  <inkml:trace contextRef="#ctx0" brushRef="#br0" timeOffset="3769.865">39 24 0 0 0,'0'0'209'0'0,"0"0"702"0"0,0 0 427 0 0,0 0 237 0 0,0 0 72 0 0,0 0-153 0 0,0 0-204 0 0,0 0-157 0 0,0 0-114 0 0,0 0-47 0 0,0 0-75 0 0,1-1-421 0 0,3-2 6301 0 0,-24 23-6239 0 0,13 37-26 0 0,36-57 1174 0 0,-26-2-1587 0 0,1 1 0 0 0,-1 0 1 0 0,0-1-1 0 0,0 0 0 0 0,0 0 0 0 0,0 0 0 0 0,0 0 0 0 0,0 0 1 0 0,-1-1-1 0 0,1 1 0 0 0,-1-1 0 0 0,1 0 0 0 0,-1 1 0 0 0,0-1 0 0 0,0 0 1 0 0,0 0-1 0 0,-1-1 0 0 0,1 1 0 0 0,-1 0 0 0 0,1-3-99 0 0,-2 5 10 0 0,1-1 0 0 0,-1 1 0 0 0,0 0 0 0 0,0-1 0 0 0,0 1-1 0 0,0-1 1 0 0,0 1 0 0 0,0-1 0 0 0,0 1 0 0 0,-1-1 0 0 0,1 1 0 0 0,0-1-1 0 0,-1 1 1 0 0,1 0 0 0 0,-1-1 0 0 0,0 1 0 0 0,1 0 0 0 0,-1-1 0 0 0,0 1 0 0 0,0 0-1 0 0,0 0 1 0 0,0 0 0 0 0,0 0 0 0 0,0 0 0 0 0,0 0 0 0 0,0 0 0 0 0,0 0-1 0 0,-1 0 1 0 0,1 0 0 0 0,0 1 0 0 0,0-1 0 0 0,-1 0 0 0 0,1 1 0 0 0,-1-1 0 0 0,1 1-1 0 0,0 0 1 0 0,-1-1 0 0 0,1 1 0 0 0,-1 0 0 0 0,1 0 0 0 0,-1 0 0 0 0,1 0-1 0 0,-1 0 1 0 0,1 0 0 0 0,-1 0 0 0 0,1 1 0 0 0,0-1 0 0 0,-1 0 0 0 0,1 1-1 0 0,-1 0 1 0 0,1-1 0 0 0,0 1 0 0 0,-1-1 0 0 0,1 1 0 0 0,0 0 0 0 0,0 0 0 0 0,0 0-1 0 0,-1 0 1 0 0,1 0 0 0 0,0 0 0 0 0,0 0 0 0 0,1 0 0 0 0,-2 1-10 0 0,-1 0 6 0 0,0 1 0 0 0,0-1 0 0 0,1 1 1 0 0,-1-1-1 0 0,1 1 0 0 0,0 0 0 0 0,-1 0 1 0 0,1 0-1 0 0,0 0 0 0 0,1 0 0 0 0,-1 0 1 0 0,1 0-1 0 0,-1 1 0 0 0,1-1 0 0 0,0 1 1 0 0,0-1-1 0 0,0 1 0 0 0,1-1 0 0 0,-1 1 1 0 0,1 0-1 0 0,0-1 0 0 0,0 1 0 0 0,0-1 1 0 0,0 1-1 0 0,1 1-6 0 0,11-24 2412 0 0,-12 19-2313 0 0,2-2-962 0 0,1 1-7731 0 0,-1 1-3182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4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248 652 1760 0 0,'0'0'2676'0'0,"0"0"-621"0"0,0 0-247 0 0,0 0-61 0 0,0 0-62 0 0,0 0-62 0 0,0 0-118 0 0,0 0-222 0 0,0 0-255 0 0,0 0-206 0 0,0 0-167 0 0,0 0-121 0 0,0 0-59 0 0,-20 4-56 0 0,-61 16-19 0 0,21 17 727 0 0,51-30-1021 0 0,1 0-1 0 0,1 1 1 0 0,-1 1-1 0 0,1-1 1 0 0,1 1-1 0 0,0 0 1 0 0,0 1 0 0 0,0-1-1 0 0,1 1 1 0 0,1 0-1 0 0,0 1 1 0 0,-1 2-106 0 0,0 94 257 0 0,7-103-231 0 0,0 0-1 0 0,1-1 1 0 0,-1 1-1 0 0,1-1 1 0 0,0 1-1 0 0,0-1 1 0 0,0 0-1 0 0,0 0 1 0 0,1-1-1 0 0,-1 1 1 0 0,1 0-1 0 0,0-1 1 0 0,-1 0-1 0 0,1 0 1 0 0,0 0-1 0 0,0-1 1 0 0,1 1-1 0 0,-1-1 1 0 0,0 0-1 0 0,0 0 1 0 0,1 0-1 0 0,-1-1 1 0 0,0 0-1 0 0,1 1 1 0 0,-1-2-1 0 0,1 1 1 0 0,-1 0-1 0 0,0-1 1 0 0,1 0-1 0 0,1 0-25 0 0,5 1 101 0 0,3-3-18 0 0,0-1 0 0 0,0 0 0 0 0,0-1 0 0 0,0 0 0 0 0,-1-1-1 0 0,0 0 1 0 0,0-1 0 0 0,0-1 0 0 0,-1 0 0 0 0,0-1 0 0 0,-1 0 0 0 0,0-1 0 0 0,-1 0 0 0 0,1 0 0 0 0,-1-3-83 0 0,13-7 51 0 0,-1-1 0 0 0,-1-1-1 0 0,-1 0 1 0 0,-1-2 0 0 0,-1-1 0 0 0,-1 0 0 0 0,-2-1-1 0 0,0 0 1 0 0,-2-2 0 0 0,-1 1 0 0 0,4-14-51 0 0,-9 15-13 0 0,-1-1 0 0 0,-2 1 0 0 0,0-1 1 0 0,-2 0-1 0 0,-1 0 0 0 0,-1-24 13 0 0,-1 40-11 0 0,0 0 0 0 0,-1 0 0 0 0,0-1 0 0 0,0 1 0 0 0,-1 0 0 0 0,-1 1 0 0 0,0-1 0 0 0,0 1 0 0 0,-1-1 0 0 0,0 1 0 0 0,-1 1 0 0 0,0-1 0 0 0,-1 1 0 0 0,0 0 0 0 0,0 0 0 0 0,-1 1 0 0 0,-4-4 11 0 0,5 7-16 0 0,-1 0 0 0 0,0 1 0 0 0,1-1 0 0 0,-2 2 0 0 0,1-1 0 0 0,0 1 1 0 0,-1 0-1 0 0,1 1 0 0 0,-1 0 0 0 0,0 0 0 0 0,0 1 0 0 0,0 0 0 0 0,0 0 0 0 0,0 1 0 0 0,1 1 1 0 0,-1-1-1 0 0,0 1 0 0 0,0 1 0 0 0,0 0 0 0 0,0 0 0 0 0,1 1 0 0 0,-1 0 0 0 0,1 0 16 0 0,-1 1 4 0 0,1 0 0 0 0,-1 0 0 0 0,1 1 0 0 0,0 1-1 0 0,0-1 1 0 0,0 1 0 0 0,1 0 0 0 0,0 1 0 0 0,0 0 0 0 0,1 0-1 0 0,0 0 1 0 0,0 1 0 0 0,0 0 0 0 0,1 0 0 0 0,1 1-1 0 0,-1-1 1 0 0,1 1 0 0 0,1 0 0 0 0,-1 0 0 0 0,2 0 0 0 0,-1 1-1 0 0,0 8-3 0 0,1-5 16 0 0,2 0-1 0 0,-1 0 0 0 0,2 0 0 0 0,0 0 0 0 0,0-1 0 0 0,1 1 0 0 0,1 0 0 0 0,0-1 0 0 0,1 1 1 0 0,0-1-1 0 0,1 0 0 0 0,3 6-15 0 0,9 8 87 0 0,1-1 1 0 0,1 0-1 0 0,2-1 1 0 0,0-1-1 0 0,1-2 1 0 0,1 0-1 0 0,1-1 0 0 0,1-1 1 0 0,1-1-1 0 0,0-2 1 0 0,1 0-1 0 0,13 3-87 0 0,45 47 438 0 0,-68-53-2497 0 0,-3-15-8598 0 0,-12-1-568 0 0</inkml:trace>
  <inkml:trace contextRef="#ctx0" brushRef="#br0" timeOffset="635.721">794 578 6737 0 0,'0'0'1511'0'0,"0"0"-374"0"0,0 0 30 0 0,0 0 348 0 0,0 0 289 0 0,0 0 4 0 0,0 0-219 0 0,0 0-377 0 0,0 0-303 0 0,0 0-154 0 0,0 0-79 0 0,0 0-51 0 0,0 0-56 0 0,2 20-78 0 0,13 92 289 0 0,-13 103 916 0 0,4-264 1102 0 0,20-133-2654 0 0,-21 160-140 0 0,1 0-1 0 0,1 1 0 0 0,1-1 1 0 0,1 1-1 0 0,0 1 0 0 0,2 0 1 0 0,0 0-1 0 0,2 1 0 0 0,0 1 1 0 0,4-4-4 0 0,-16 20 0 0 0,1 0 0 0 0,-1 1 0 0 0,1-1 0 0 0,-1 1 0 0 0,1 0 0 0 0,0-1 0 0 0,-1 1 1 0 0,1 0-1 0 0,0 0 0 0 0,0 0 0 0 0,0 0 0 0 0,0 0 0 0 0,0 0 0 0 0,0 1 0 0 0,0-1 1 0 0,0 1-1 0 0,0-1 0 0 0,0 1 0 0 0,0 0 0 0 0,0 0 0 0 0,1 0 0 0 0,-1 0 0 0 0,0 0 1 0 0,0 0-1 0 0,0 1 0 0 0,0-1 0 0 0,0 1 0 0 0,0-1 0 0 0,0 1 0 0 0,0 0 0 0 0,0 0 1 0 0,0 0-1 0 0,0 0 0 0 0,0 0 0 0 0,-1 0 0 0 0,1 1 0 0 0,0-1 0 0 0,-1 0 0 0 0,1 1 0 0 0,-1 0 1 0 0,0-1-1 0 0,1 1 0 0 0,-1 0 0 0 0,0-1 0 0 0,0 1 0 0 0,0 0 0 0 0,0 0 0 0 0,0 0 1 0 0,0 0-1 0 0,-1 0 0 0 0,1 0 0 0 0,-1 0 0 0 0,1 0 0 0 0,-1 0 0 0 0,0 2 0 0 0,14 73 188 0 0,-1-20-181 0 0,-13-56-42 0 0,0-1-43 0 0,0 0-24 0 0,0 0-42 0 0,0 0-85 0 0,0 0-121 0 0,0 0-174 0 0,0 0-300 0 0,0-12-4504 0 0,0 8-1266 0 0,0 0-4955 0 0</inkml:trace>
  <inkml:trace contextRef="#ctx0" brushRef="#br0" timeOffset="1587.775">794 220 5745 0 0,'0'0'2678'0'0,"0"0"-295"0"0,0 0-202 0 0,0 0-149 0 0,0 0-166 0 0,0 0-267 0 0,0 0-329 0 0,0 0-330 0 0,0 0-237 0 0,0 0-146 0 0,0 0-72 0 0,0 0-39 0 0,0 0-35 0 0,9 3 2010 0 0,142-33 183 0 0,-17 26-1916 0 0,-78 0-437 0 0,-56 4-247 0 0,0 0 9 0 0,0 0-1 0 0,0 0 3 0 0,0 0-19 0 0,0 0 17 0 0,0 0 14 0 0,0 0-7 0 0,0 0 0 0 0,0 0-12 0 0,0 0-6 0 0,0 0 22 0 0,0 0-18 0 0,0 0 12 0 0,0 0 6 0 0,0 0-1 0 0,0 0-6 0 0,0 0 1 0 0,0 0 8 0 0,0 0 20 0 0,0 0 7 0 0,0 0 0 0 0,0 0 9 0 0,0 0-25 0 0,0 0-8 0 0,0 0 15 0 0,0 0 0 0 0,0 0-16 0 0,0 0-1 0 0,0 0 10 0 0,0 0 10 0 0,0 0 33 0 0,0 0 29 0 0,0 0-7 0 0,0 0 3 0 0,-29-23 173 0 0,-58-71-564 0 0,59 44-2633 0 0,27 49 2428 0 0,-3-7-2120 0 0,0 3-4005 0 0,1 1-6171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7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8226 0 0,'0'0'3176'0'0,"0"0"-642"0"0,0 0-449 0 0,0 0-261 0 0,0 0-230 0 0,0 0-227 0 0,0 0-236 0 0,0 0-246 0 0,0 0-187 0 0,0 0-125 0 0,0 0-62 0 0,0 0-59 0 0,0 0-64 0 0,22 0 1506 0 0,284-15-42 0 0,-166 14-1712 0 0,-139 1-138 0 0,-1 0-14 0 0,0 0 32 0 0,0 0-2 0 0,0 0-2 0 0,0 0 6 0 0,0 0 8 0 0,0 0-32 0 0,0 0 26 0 0,0 0 6 0 0,0 0-22 0 0,0 0 22 0 0,0 0-4 0 0,0 0-2 0 0,0 0 2 0 0,0 0 0 0 0,0 0-14 0 0,0 0-2 0 0,0 0-1 0 0,0 0-16 0 0,0 0 11 0 0,0 0 7 0 0,0 0 0 0 0,0 0-29 0 0,0 0 37 0 0,0 0 17 0 0,0 0 28 0 0,0 0-40 0 0,0 0-4 0 0,0 0 3 0 0,0 0 15 0 0,0 0-7 0 0,0 0 14 0 0,0 0 18 0 0,0 0-50 0 0,0 0 26 0 0,0 0-10 0 0,0 0-3 0 0,-36-38 719 0 0,-91-131-579 0 0,91 108-506 0 0,36 60 43 0 0,2-3-2384 0 0,4 0-6271 0 0,-2 4-3616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220 116 10842 0 0,'0'0'2988'0'0,"0"0"-1159"0"0,0 0-607 0 0,0 0-159 0 0,0 0-48 0 0,0 0-83 0 0,0 0-144 0 0,0 0-170 0 0,0 0-157 0 0,0 0-88 0 0,0 0-18 0 0,0 0 3 0 0,-9 18-9 0 0,-30 58-21 0 0,-6 89 1035 0 0,-29 34-987 0 0,47-141-1373 0 0,19-56-1444 0 0,-5-12-10288 0 0,11 9 10934 0 0,-1-1-5503 0 0</inkml:trace>
  <inkml:trace contextRef="#ctx0" brushRef="#br0" timeOffset="540.877">158 1 8458 0 0,'0'0'2515'0'0,"0"0"-533"0"0,0 0-413 0 0,0 0-235 0 0,0 0-135 0 0,0 0-159 0 0,0 0-217 0 0,0 0-264 0 0,0 0-127 0 0,0 0 25 0 0,0 0 39 0 0,0 0 49 0 0,0 0-20 0 0,0 15-68 0 0,0 78 377 0 0,1-82-683 0 0,1 0-1 0 0,0 0 1 0 0,0-1-1 0 0,1 1 1 0 0,1-1 0 0 0,0 1-1 0 0,0-1 1 0 0,1 0-1 0 0,0 0 1 0 0,1-1 0 0 0,0 0-1 0 0,0 0 1 0 0,1 0 0 0 0,0-1-1 0 0,1 1-150 0 0,91 129 494 0 0,-38-19-441 0 0,-22-73-42 0 0,-38-45-37 0 0,41-59 1400 0 0,15-75-830 0 0,-44 93-487 0 0,2 0-6 0 0,-3-1 0 0 0,-1-1 0 0 0,-2 0 0 0 0,-1 0 0 0 0,-3-1 0 0 0,0-34-51 0 0,-5 76-55 0 0,0 1-62 0 0,0 0-65 0 0,0 0-86 0 0,0 0-113 0 0,0 0-145 0 0,0 0-172 0 0,4 8-4338 0 0,-2-5-292 0 0,-2-2-6369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0 0 0,'0'0'958'0'0,"0"0"371"0"0,0 0 394 0 0,0 0 354 0 0,0 0 166 0 0,0 0-81 0 0,0 0-249 0 0,0 0-267 0 0,0 0-231 0 0,0 0-157 0 0,10 8 7507 0 0,-7-5-7960 0 0,22 2 407 0 0,16 0-877 0 0,0-1 1 0 0,0-2-1 0 0,1-2 1 0 0,-1-2-1 0 0,0-2 1 0 0,0-1-1 0 0,19-7-335 0 0,35 1 230 0 0,-35 10-105 0 0,-60 1-138 0 0,0 0 18 0 0,0 0 16 0 0,0 0 3 0 0,0 0-5 0 0,0 0-18 0 0,0 0 10 0 0,0 0-4 0 0,0 0-9 0 0,0 0 13 0 0,0 0 2 0 0,0 0 15 0 0,0 0-2 0 0,0 0-32 0 0,0 0-20 0 0,0 0-4 0 0,-8-8-1359 0 0,-9-8-3764 0 0,13 10 1450 0 0,0 2-3522 0 0,-2 0-4667 0 0</inkml:trace>
  <inkml:trace contextRef="#ctx0" brushRef="#br0" timeOffset="345.191">245 1 4169 0 0,'0'0'2926'0'0,"0"0"-614"0"0,0 0-387 0 0,0 0-120 0 0,0 0-37 0 0,0 0-123 0 0,0 0-238 0 0,0 0-244 0 0,0 0-224 0 0,0 0-87 0 0,0 0-44 0 0,0 0-64 0 0,0 0-51 0 0,-4 16-84 0 0,-11 50-58 0 0,14-59-381 0 0,0 0 0 0 0,0 0 1 0 0,0 0-1 0 0,1-1 0 0 0,0 1 1 0 0,1 0-1 0 0,0 0 0 0 0,0 0 1 0 0,0-1-1 0 0,1 1 0 0 0,-1 0 1 0 0,3 4-171 0 0,6 29 598 0 0,-6-9-278 0 0,-1-4-192 0 0,0-1 0 0 0,-2 1 0 0 0,-1 0-1 0 0,0 0 1 0 0,-3 0 0 0 0,-1 4-128 0 0,0 39-148 0 0,25-55-1881 0 0,-8-14-4923 0 0,-10-1 3498 0 0,3 0-8527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476 125 9394 0 0,'0'0'2003'0'0,"0"0"-404"0"0,0 0-215 0 0,0 0-7 0 0,0 0 100 0 0,0 0 120 0 0,0 0-98 0 0,0 0-243 0 0,0 0-289 0 0,0 0-251 0 0,0 0-157 0 0,-5-11-98 0 0,-15-34-37 0 0,14 40 3148 0 0,3 22-3013 0 0,4 28-864 0 0,7 145 517 0 0,-8 0 1 0 0,-8-1-1 0 0,-10 10-212 0 0,-1 82 80 0 0,15-241-174 0 0,19-44-104 0 0,180-177 214 0 0,-113 109-135 0 0,-79 73 108 0 0,0 0 1 0 0,0 1-1 0 0,0-1 1 0 0,0 1-1 0 0,0 0 0 0 0,0 0 1 0 0,-1 0-1 0 0,1 0 1 0 0,-1 0-1 0 0,1 1 1 0 0,-1-1-1 0 0,0 1 1 0 0,0 0-1 0 0,0-1 0 0 0,0 1 1 0 0,-1 0-1 0 0,1 0 1 0 0,-1 0-1 0 0,1 0 1 0 0,-1 0-1 0 0,0 1 0 0 0,0-1 1 0 0,-1 0-1 0 0,1 0 1 0 0,-1 1-1 0 0,0-1 1 0 0,1 0-1 0 0,-1 1 1 0 0,-1 1 10 0 0,2-1-4 0 0,2 12 6 0 0,0 0 0 0 0,1 0-1 0 0,0-1 1 0 0,1 1 0 0 0,1-1-1 0 0,1 0 1 0 0,0-1 0 0 0,1 0-1 0 0,0 0 1 0 0,1 0-1 0 0,1-1 1 0 0,0-1 0 0 0,4 4-2 0 0,-3-5-2 0 0,-7-6 4 0 0,1 0 1 0 0,-1-1-1 0 0,1 1 1 0 0,-1-1-1 0 0,1 0 1 0 0,0 0-1 0 0,1-1 1 0 0,-1 0-1 0 0,1 0 1 0 0,-1 0-1 0 0,1-1 0 0 0,0 1 1 0 0,0-1-1 0 0,0-1 1 0 0,0 1-1 0 0,0-1 1 0 0,5 0-3 0 0,-7 0 13 0 0,1-1 0 0 0,-1 1 0 0 0,0-1 0 0 0,1-1 0 0 0,-1 1 0 0 0,0-1 1 0 0,0 1-1 0 0,1-1 0 0 0,-1 0 0 0 0,0-1 0 0 0,0 1 0 0 0,0-1 0 0 0,0 0 0 0 0,0 0 0 0 0,-1 0 1 0 0,1 0-1 0 0,-1-1 0 0 0,3-1-13 0 0,10-11 50 0 0,-1-1 1 0 0,0 0-1 0 0,-1 0 1 0 0,-1-2-1 0 0,-1 0 0 0 0,0 0 1 0 0,-1-1-1 0 0,-1-1 1 0 0,-1 1-1 0 0,-1-1 1 0 0,-1-1-1 0 0,0 0 0 0 0,-2 0 1 0 0,0 0-1 0 0,-2-1 1 0 0,1-9-51 0 0,5-30 34 0 0,-3-1 0 0 0,-2 0 1 0 0,-3 0-1 0 0,-3 0 1 0 0,-3-8-35 0 0,0 36-1 0 0,-2-1-1 0 0,-1 2 1 0 0,-2-1 0 0 0,-1 1 0 0 0,-2 0 0 0 0,-1 1 0 0 0,-1 1 0 0 0,-2 0 0 0 0,-1 2-1 0 0,-1-1 1 0 0,-1 2 0 0 0,-2 1 0 0 0,-1 0 1 0 0,11 14-31 0 0,-1 0 1 0 0,0 0-1 0 0,-1 1 0 0 0,0 1 1 0 0,-1 1-1 0 0,0 0 0 0 0,0 0 1 0 0,-1 2-1 0 0,0 0 0 0 0,-1 1 1 0 0,0 0-1 0 0,0 1 0 0 0,0 1 1 0 0,-12-1 30 0 0,17 4-147 0 0,0 1 0 0 0,0 0-1 0 0,0 1 1 0 0,0 0 0 0 0,0 1 0 0 0,0 1 0 0 0,0-1 0 0 0,0 2 0 0 0,0 0 0 0 0,1 0 0 0 0,-1 1 0 0 0,1 1 0 0 0,0-1 0 0 0,0 2 0 0 0,1 0 0 0 0,0 0 0 0 0,0 1 0 0 0,0 0 0 0 0,1 1 0 0 0,0 0-1 0 0,0 0 1 0 0,1 1 0 0 0,0 0 0 0 0,0 0 0 0 0,1 1 0 0 0,0 0 0 0 0,1 0 0 0 0,0 1 0 0 0,1 0 0 0 0,0 1 147 0 0,-20 60-3436 0 0,15-22-6320 0 0,6-26-2024 0 0</inkml:trace>
  <inkml:trace contextRef="#ctx0" brushRef="#br0" timeOffset="2104.062">1328 895 9386 0 0,'0'0'2898'0'0,"0"0"-1390"0"0,0 0-508 0 0,0 0 106 0 0,0 0 196 0 0,0 0 59 0 0,0 0-135 0 0,0 0-231 0 0,0 0-216 0 0,0 0-146 0 0,0 0-143 0 0,0 0-104 0 0,0 0-47 0 0,19-3-16 0 0,58-11 15 0 0,-68 12-221 0 0,-1 0-1 0 0,0 0 0 0 0,1-1 0 0 0,-1 0 0 0 0,0-1 0 0 0,-1 0 0 0 0,1 0 0 0 0,-1-1 0 0 0,0 1 0 0 0,0-2 0 0 0,0 1 0 0 0,5-6-116 0 0,17-13 337 0 0,-24 20-274 0 0,1 0 0 0 0,-1-1-1 0 0,0 1 1 0 0,-1-1 0 0 0,1 0-1 0 0,-1 0 1 0 0,0-1 0 0 0,0 0-1 0 0,-1 1 1 0 0,1-1 0 0 0,-1 0-1 0 0,-1 0 1 0 0,1-1 0 0 0,-1 1-1 0 0,0-1 1 0 0,0 1 0 0 0,-1-1-1 0 0,0 1 1 0 0,0-1 0 0 0,-1 0-1 0 0,0 0 1 0 0,0-5-63 0 0,-2 8-6 0 0,-1 1 1 0 0,0 0-1 0 0,1-1 0 0 0,-1 1 1 0 0,0 1-1 0 0,-1-1 0 0 0,1 0 0 0 0,0 1 1 0 0,-1 0-1 0 0,1-1 0 0 0,-1 1 1 0 0,0 1-1 0 0,0-1 0 0 0,0 0 0 0 0,0 1 1 0 0,0 0-1 0 0,0 0 0 0 0,0 0 1 0 0,0 1-1 0 0,0-1 0 0 0,0 1 0 0 0,-1 0 1 0 0,1 0-1 0 0,0 0 0 0 0,0 1 1 0 0,0 0-1 0 0,0-1 0 0 0,-2 2 6 0 0,-1 2-23 0 0,0 0 0 0 0,0 0-1 0 0,0 1 1 0 0,1 0 0 0 0,0 1-1 0 0,0-1 1 0 0,0 1 0 0 0,1 0 0 0 0,0 1-1 0 0,0-1 1 0 0,0 1 0 0 0,1 0-1 0 0,-4 7 24 0 0,2-5-4 0 0,0 0-1 0 0,1 0 0 0 0,0 1 0 0 0,0-1 0 0 0,1 1 1 0 0,0 0-1 0 0,1 0 0 0 0,0 1 0 0 0,1-1 0 0 0,0 1 0 0 0,0-1 1 0 0,1 1-1 0 0,1-1 0 0 0,0 1 0 0 0,0 0 0 0 0,1-1 1 0 0,0 1-1 0 0,1-1 0 0 0,0 1 0 0 0,1-1 0 0 0,0 0 1 0 0,1 1-1 0 0,0-2 0 0 0,0 1 0 0 0,1 0 0 0 0,0-1 0 0 0,1 0 1 0 0,2 2 4 0 0,0-3 19 0 0,0 0 0 0 0,1-1 0 0 0,0 0 0 0 0,0 0 0 0 0,1-1 0 0 0,0 0 0 0 0,0 0 0 0 0,0-1 0 0 0,1-1 0 0 0,0 0 0 0 0,-1 0 0 0 0,2-1 0 0 0,-1-1 0 0 0,0 0 0 0 0,0 0 1 0 0,1-1-1 0 0,-1 0 0 0 0,1-1 0 0 0,-1-1 0 0 0,1 1 0 0 0,3-2-19 0 0,0-2 42 0 0,-1-1 1 0 0,0 0-1 0 0,0 0 1 0 0,0-1-1 0 0,0-1 1 0 0,-1-1-1 0 0,0 0 1 0 0,3-3-43 0 0,17-17 50 0 0,-1-1 1 0 0,-1-1-1 0 0,-2-2 1 0 0,-1 0-1 0 0,-2-3 0 0 0,-1 0 1 0 0,-2-1-1 0 0,-1-1 1 0 0,-2-1-1 0 0,-2-1 1 0 0,-1-1-1 0 0,-2 0 0 0 0,-2-1 1 0 0,-2 0-1 0 0,-1-1 1 0 0,-1-12-51 0 0,-5 40 0 0 0,0-1 0 0 0,0 1-1 0 0,-2-1 1 0 0,0 0 0 0 0,0 0 0 0 0,-2-1 0 0 0,1 1 0 0 0,-2 0 0 0 0,0 0 0 0 0,-1 0 0 0 0,-1 0 0 0 0,0 0 0 0 0,-1 1 0 0 0,0-1 0 0 0,-2 1 0 0 0,1 0-1 0 0,-2 0 1 0 0,0 1 0 0 0,-4-6 0 0 0,10 18-4 0 0,-1-1 0 0 0,1 0 0 0 0,-1 1 0 0 0,0-1 0 0 0,0 1 0 0 0,1 0 0 0 0,-1-1 1 0 0,0 1-1 0 0,0 0 0 0 0,0 0 0 0 0,-1 0 0 0 0,1 1 0 0 0,0-1 0 0 0,0 0 0 0 0,0 1 0 0 0,-1-1 0 0 0,1 1 0 0 0,0 0 0 0 0,-1 0 0 0 0,1 0 0 0 0,0 0 0 0 0,0 0 0 0 0,-1 1 0 0 0,1-1 0 0 0,0 0 0 0 0,0 1 0 0 0,-1 0 0 0 0,1 0 0 0 0,0-1 0 0 0,0 1 0 0 0,0 1 0 0 0,0-1 0 0 0,0 0 0 0 0,0 0 0 0 0,0 1 0 0 0,1-1 0 0 0,-1 1 0 0 0,0-1 0 0 0,1 1 0 0 0,-1 0 0 0 0,1 0 0 0 0,0 0 0 0 0,-1 0 4 0 0,-51 89-121 0 0,47-67 131 0 0,2 0-1 0 0,1 0 0 0 0,1 0 1 0 0,0 0-1 0 0,2 0 0 0 0,1 0 1 0 0,1 0-1 0 0,1 0 0 0 0,1 0 1 0 0,1-1-1 0 0,2 1 0 0 0,0-1 1 0 0,1-1-1 0 0,2 2-9 0 0,20 84 83 0 0,26 170 65 0 0,-51-235-157 0 0,4 29 38 0 0,-4 0 0 0 0,-2 1 0 0 0,-4-1 1 0 0,-6 33-30 0 0,2-76 12 0 0,-1 1 1 0 0,-1-1 0 0 0,-2 0-1 0 0,-1-1 1 0 0,-1 0 0 0 0,-3 4-13 0 0,-19 12 148 0 0,2-72 767 0 0,26 17-923 0 0,-1 1-1 0 0,2-1 1 0 0,-1 1 0 0 0,2-1 0 0 0,-1-1 0 0 0,1 1 0 0 0,1 0 0 0 0,0-1 0 0 0,1 1 0 0 0,0-1 0 0 0,1 1 0 0 0,0-1-1 0 0,1 0 1 0 0,0 1 0 0 0,1-1 0 0 0,0 1 0 0 0,1 0 0 0 0,0-1 0 0 0,0 1 0 0 0,2 1 0 0 0,-1-1 0 0 0,1 0 0 0 0,1 1-1 0 0,0 0 1 0 0,0 1 0 0 0,1-1 0 0 0,0 1 0 0 0,1 0 0 0 0,0 1 0 0 0,3-2 8 0 0,40-56-12 0 0,-2-1 1 0 0,-3-3-1 0 0,30-62 12 0 0,-35 11 6 0 0,-40 119-2 0 0,0 1 1 0 0,-1-1-1 0 0,1 0 0 0 0,-1 0 1 0 0,0 0-1 0 0,1 0 1 0 0,-1 0-1 0 0,0 0 1 0 0,0 0-1 0 0,0 0 1 0 0,0 0-1 0 0,-1 0 1 0 0,1 0-1 0 0,-1 0 1 0 0,1 0-1 0 0,-1 0 1 0 0,1 0-1 0 0,-1 1 1 0 0,0-1-1 0 0,0 0 1 0 0,0 0-1 0 0,0 1 1 0 0,0-1-1 0 0,-1 1 1 0 0,1-1-5 0 0,1 24-132 0 0,-2 147 202 0 0,4-163-71 0 0,-1 0 0 0 0,1-1 0 0 0,0 1 0 0 0,0-1-1 0 0,0 0 1 0 0,1 1 0 0 0,0-1 0 0 0,0 0 0 0 0,0-1 0 0 0,1 1 0 0 0,-1-1-1 0 0,1 1 1 0 0,0-1 0 0 0,1 0 0 0 0,2 2 1 0 0,-4-7 17 0 0,0 0 0 0 0,1 0 1 0 0,-1 0-1 0 0,0-1 0 0 0,1 1 0 0 0,-1-1 1 0 0,0 0-1 0 0,0 0 0 0 0,0 0 1 0 0,0 0-1 0 0,-1 0 0 0 0,1-1 0 0 0,-1 1 1 0 0,1-1-1 0 0,-1 0 0 0 0,0 0 0 0 0,0 0 1 0 0,0 0-1 0 0,0 0 0 0 0,0 0 0 0 0,-1-1-17 0 0,10-9 34 0 0,125-156 63 0 0,-67 112-158 0 0,-68 58 56 0 0,1 0 1 0 0,-1-1-1 0 0,0 1 0 0 0,0 0 1 0 0,1-1-1 0 0,-1 1 0 0 0,0 0 1 0 0,0 0-1 0 0,0 0 0 0 0,0 0 1 0 0,0 0-1 0 0,0 0 0 0 0,0 1 1 0 0,0-1-1 0 0,-1 0 0 0 0,1 0 1 0 0,0 1-1 0 0,-1-1 0 0 0,1 0 1 0 0,-1 1-1 0 0,1-1 0 0 0,-1 0 1 0 0,0 1-1 0 0,0-1 1 0 0,1 1-1 0 0,-1-1 0 0 0,0 1 1 0 0,0-1-1 0 0,0 0 0 0 0,-1 2 5 0 0,2 2-24 0 0,7 189 79 0 0,-8-193-57 0 0,0-1 0 0 0,0 0-33 0 0,0 0 30 0 0,0 0-7 0 0,0 0-10 0 0,0 0 60 0 0,22-27-157 0 0,46-54 146 0 0,3 8-23 0 0,15 0-114 0 0,-83 114 25 0 0,-13 105 301 0 0,41-87-268 0 0,-29-59-2750 0 0,-7-7-5717 0 0,4 3-3832 0 0</inkml:trace>
  <inkml:trace contextRef="#ctx0" brushRef="#br0" timeOffset="2506.127">3044 968 12851 0 0,'0'0'1697'0'0,"0"0"-167"0"0,0 0 192 0 0,0 0 182 0 0,0 0-181 0 0,0 0-292 0 0,0 0-292 0 0,0 0-240 0 0,0 0-176 0 0,0 0-116 0 0,33 0-82 0 0,103-3-76 0 0,-62-9 431 0 0,-61 5-679 0 0,2 0-58 0 0,0-1 1 0 0,0-1 0 0 0,-1 0 0 0 0,0 0 0 0 0,-1-1-1 0 0,0-1 1 0 0,0-1 0 0 0,-1 1 0 0 0,-1-2-1 0 0,2-2-143 0 0,26-50 230 0 0,-38 63-228 0 0,0 0 0 0 0,0 0-1 0 0,0 0 1 0 0,-1 0 0 0 0,1 0-1 0 0,0-1 1 0 0,-1 1 0 0 0,0 0-1 0 0,1 0 1 0 0,-1-1 0 0 0,0 1 0 0 0,0 0-1 0 0,-1 0 1 0 0,1-1 0 0 0,0 1-1 0 0,-1 0 1 0 0,1 0 0 0 0,-1 0 0 0 0,0-1-1 0 0,1 1 1 0 0,-1 0 0 0 0,0 0-1 0 0,-1 0 1 0 0,1 0 0 0 0,0 0 0 0 0,0 1-1 0 0,-1-1 1 0 0,1 0 0 0 0,-1 1-1 0 0,0-1 1 0 0,0 0-2 0 0,-1 0-17 0 0,0 1-1 0 0,1 0 1 0 0,-1-1 0 0 0,0 1 0 0 0,0 1-1 0 0,0-1 1 0 0,0 0 0 0 0,0 1-1 0 0,0-1 1 0 0,0 1 0 0 0,0 0 0 0 0,0 0-1 0 0,0 0 1 0 0,0 0 0 0 0,0 1-1 0 0,0-1 1 0 0,0 1 0 0 0,0 0-1 0 0,0-1 1 0 0,0 2 0 0 0,1-1 0 0 0,-1 0-1 0 0,0 0 1 0 0,0 1 0 0 0,1 0-1 0 0,-1-1 1 0 0,-1 3 17 0 0,-61 58-105 0 0,58-54 95 0 0,-1 1 0 0 0,1 0 0 0 0,1 1 0 0 0,-1 0 1 0 0,2 0-1 0 0,-1 0 0 0 0,1 1 0 0 0,1 0 0 0 0,0 0 0 0 0,1 0 0 0 0,0 0 0 0 0,0 1 0 0 0,1-1 1 0 0,1 1-1 0 0,0-1 0 0 0,1 1 0 0 0,0 10 10 0 0,5-14 4 0 0,-1 0-1 0 0,1-1 1 0 0,0 1-1 0 0,1-1 1 0 0,0-1 0 0 0,0 1-1 0 0,0-1 1 0 0,1 0 0 0 0,0 0-1 0 0,0-1 1 0 0,0 0 0 0 0,1 0-1 0 0,0-1 1 0 0,0 0-1 0 0,0 0 1 0 0,0-1 0 0 0,1 0-1 0 0,-1-1 1 0 0,1 1 0 0 0,-1-2-1 0 0,1 1 1 0 0,8-1-4 0 0,97 6-1134 0 0,-107-16-995 0 0,-5 4-2912 0 0,1 1-7106 0 0</inkml:trace>
  <inkml:trace contextRef="#ctx0" brushRef="#br0" timeOffset="2934.061">2433 228 11586 0 0,'0'0'2870'0'0,"0"0"-668"0"0,0 0-371 0 0,0 0-156 0 0,0 0-172 0 0,0 0-188 0 0,0 0-283 0 0,0 0-241 0 0,0 0-193 0 0,0 0-166 0 0,0 0-156 0 0,0 0-123 0 0,-8 0-49 0 0,-22 1-24 0 0,12 4 198 0 0,33-7-169 0 0,85-45 639 0 0,-110 50-3916 0 0,-2 4-6465 0 0,6-3-3149 0 0</inkml:trace>
  <inkml:trace contextRef="#ctx0" brushRef="#br0" timeOffset="3638.12">1 1620 10906 0 0,'0'0'2167'0'0,"0"0"-161"0"0,38-6-20 0 0,124-20 2 0 0,169-15 4239 0 0,-217 35-4393 0 0,1 5 0 0 0,108 14-1834 0 0,-16-1 1402 0 0,124-13-1402 0 0,413-54 635 0 0,-3 7-403 0 0,-409 19-174 0 0,-97 15-12 0 0,-235 14-39 0 0,0 0 4 0 0,20 0 25 0 0,-18 0-38 0 0,-2 0-6 0 0,0 0-2 0 0,0 0 14 0 0,0 0 6 0 0,0 0 9 0 0,0 0-8 0 0,0 0-7 0 0,0 0-15 0 0,0 0-1 0 0,0 0-8 0 0,-1 3 3 0 0,-18 5-2149 0 0,9-2-232 0 0,4-2-4763 0 0,4-3-5544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9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0 0 0,'0'0'1118'0'0,"0"0"134"0"0,0 0 96 0 0,0 0 2 0 0,13-3 7004 0 0,-9 3 4375 0 0,-3 1-12687 0 0,1 0 0 0 0,-1 0 0 0 0,1-1 0 0 0,-1 1 0 0 0,1 0 0 0 0,-1 0 0 0 0,1-1 0 0 0,-1 1 0 0 0,1-1 0 0 0,-1 0 0 0 0,1 1 0 0 0,0-1 0 0 0,-1 0 0 0 0,1 0 0 0 0,0 0 0 0 0,-1 0 0 0 0,1 0 0 0 0,0 0 0 0 0,-1-1 0 0 0,1 1 0 0 0,0 0 0 0 0,-1-1 0 0 0,1 1 0 0 0,-1-1 0 0 0,1 0 0 0 0,0 0-42 0 0,0 0 33 0 0,0-1 16 0 0,0 1 1 0 0,0 0-1 0 0,0-1 1 0 0,0 1-1 0 0,0-1 1 0 0,-1 0-1 0 0,1 1 1 0 0,-1-1 0 0 0,1 0-1 0 0,-1 0 1 0 0,0 0-1 0 0,1 0 1 0 0,-1 0-1 0 0,0 0 1 0 0,0-1-1 0 0,-1 1 1 0 0,1 0 0 0 0,0 0-1 0 0,-1-1 1 0 0,1 1-1 0 0,-1 0 1 0 0,0-1-1 0 0,0-1-49 0 0,-14 8-29 0 0,-1 3-66 0 0,12-7 86 0 0,0 1-1 0 0,0 0 0 0 0,1 0 0 0 0,-1 0 0 0 0,1 0 0 0 0,-1 0 0 0 0,1 1 0 0 0,-1-1 0 0 0,1 1 0 0 0,0-1 0 0 0,-1 1 0 0 0,1 0 0 0 0,0 0 1 0 0,0 0-1 0 0,1 0 0 0 0,-1 0 0 0 0,0 1 0 0 0,1-1 0 0 0,-1 1 0 0 0,1-1 0 0 0,0 1 0 0 0,0-1 0 0 0,0 1 0 0 0,0 0 0 0 0,-1 2 10 0 0,2-5-25 0 0,23 8 94 0 0,-18-9-46 0 0,0-1 0 0 0,0 1 0 0 0,0-1 0 0 0,0 0 0 0 0,-1-1 0 0 0,1 1 0 0 0,-1-1 0 0 0,0 0 0 0 0,0 0 0 0 0,0 0 0 0 0,0 0 0 0 0,0-1-1 0 0,-1 0 1 0 0,1 0 0 0 0,-1 0 0 0 0,0 0 0 0 0,-1 0 0 0 0,1 0 0 0 0,2-6-23 0 0,-3 7 10 0 0,-2 3-5 0 0,0-1 1 0 0,0 1-1 0 0,0-1 1 0 0,1 0-1 0 0,-1 1 1 0 0,0-1-1 0 0,0 0 1 0 0,0 1-1 0 0,0-1 1 0 0,0 0-1 0 0,-1 1 1 0 0,1-1-1 0 0,0 0 1 0 0,0 1-1 0 0,0-1 1 0 0,0 0-1 0 0,-1 1 1 0 0,1-1-1 0 0,0 1 0 0 0,-1-1 1 0 0,1 0-1 0 0,0 1 1 0 0,-1-1-1 0 0,1 1 1 0 0,-1-1-1 0 0,1 1 1 0 0,-1-1-1 0 0,1 1 1 0 0,-1 0-1 0 0,1-1 1 0 0,-1 1-1 0 0,0 0 1 0 0,1-1-1 0 0,-1 1 1 0 0,1 0-1 0 0,-1-1 1 0 0,0 1-1 0 0,1 0 1 0 0,-1 0-1 0 0,0 0 1 0 0,1 0-1 0 0,-1 0 1 0 0,0 0-1 0 0,1 0 1 0 0,-1 0-1 0 0,0 0 1 0 0,1 0-1 0 0,-1 0 1 0 0,0 0-1 0 0,1 0 1 0 0,-1 1-1 0 0,0-1 1 0 0,1 0-1 0 0,-1 0 1 0 0,1 1-1 0 0,-1-1 0 0 0,1 0 1 0 0,-1 1-6 0 0,-47 9-132 0 0,53-7-100 0 0,-4-4-394 0 0,-1-2-4689 0 0,1 0-2058 0 0,1 2-4823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01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332 675 2545 0 0,'0'0'2027'0'0,"0"0"22"0"0,0 0-81 0 0,0 0-84 0 0,0 0-89 0 0,0 0-188 0 0,0 0-175 0 0,0 0-230 0 0,0 0-255 0 0,0 0-186 0 0,0 0-151 0 0,0 0-114 0 0,0 0-96 0 0,-15-9-63 0 0,-46-27-49 0 0,59 34-255 0 0,-1 1 1 0 0,1 0-1 0 0,-1 0 0 0 0,1 0 0 0 0,0 0 0 0 0,-1 0 0 0 0,0 1 0 0 0,1-1 1 0 0,-1 1-1 0 0,1-1 0 0 0,-1 1 0 0 0,0 0 0 0 0,1 0 0 0 0,-1 0 0 0 0,0 0 1 0 0,1 1-1 0 0,-1-1 0 0 0,0 1 0 0 0,1 0 0 0 0,-1-1 0 0 0,1 1 0 0 0,-1 0 1 0 0,1 1-1 0 0,0-1 0 0 0,-1 0 0 0 0,1 1 0 0 0,-1 0-33 0 0,-10 5 116 0 0,2-2-90 0 0,1-1 0 0 0,0 2 0 0 0,-1 0 0 0 0,2 0-1 0 0,-1 1 1 0 0,1 0 0 0 0,0 0 0 0 0,1 1 0 0 0,-1 0 0 0 0,1 1 0 0 0,1 0-1 0 0,0 0 1 0 0,0 0 0 0 0,1 1 0 0 0,0 0 0 0 0,1 0 0 0 0,0 1 0 0 0,1 0-1 0 0,0 0 1 0 0,0 0 0 0 0,1 0 0 0 0,1 0 0 0 0,0 1 0 0 0,0-1 0 0 0,1 1-1 0 0,1 4-25 0 0,-1-13 13 0 0,0 1 1 0 0,1 0-1 0 0,-1-1 0 0 0,1 1 0 0 0,0 0 0 0 0,1-1 0 0 0,-1 1 0 0 0,0 0 0 0 0,1-1 0 0 0,0 1 0 0 0,0 0 1 0 0,0-1-1 0 0,0 1 0 0 0,1-1 0 0 0,-1 0 0 0 0,1 1 0 0 0,0-1 0 0 0,0 0 0 0 0,0 0 0 0 0,0 0 0 0 0,1 0 1 0 0,-1-1-1 0 0,1 1 0 0 0,0-1 0 0 0,0 1 0 0 0,0-1 0 0 0,0 0 0 0 0,0 0 0 0 0,0 0 0 0 0,0-1 0 0 0,1 1 0 0 0,-1-1 1 0 0,1 1-1 0 0,-1-1 0 0 0,1 0 0 0 0,-1-1 0 0 0,1 1 0 0 0,0-1 0 0 0,3 1-13 0 0,92-17 1142 0 0,-67-1-943 0 0,0-2 0 0 0,-2 0 0 0 0,0-3 0 0 0,-1 0 0 0 0,-1-2 0 0 0,-1 0 0 0 0,-1-2 0 0 0,-2-1 0 0 0,0-1 0 0 0,-2-2 0 0 0,-1 0 0 0 0,-2 0 0 0 0,-1-2 0 0 0,9-22-199 0 0,-19 35 24 0 0,-2 0 1 0 0,0-1-1 0 0,-1 1 1 0 0,-1-1-1 0 0,-1 0 1 0 0,0 0-1 0 0,-2 0 1 0 0,0-1-1 0 0,-1 1 1 0 0,-1 0-1 0 0,-4-18-24 0 0,4 30-14 0 0,-1 0 0 0 0,0 0 0 0 0,0 0 0 0 0,-1 0-1 0 0,0 1 1 0 0,-1-1 0 0 0,1 1 0 0 0,-1 0 0 0 0,-1 0 0 0 0,1 0 0 0 0,-1 1 0 0 0,0 0-1 0 0,-1 0 1 0 0,1 0 0 0 0,-1 0 0 0 0,-1 1 0 0 0,1 0 0 0 0,-1 0 0 0 0,1 1 0 0 0,-1 0 0 0 0,-1 0-1 0 0,1 0 1 0 0,0 1 0 0 0,-1 0 0 0 0,0 1 0 0 0,1 0 0 0 0,-1 0 0 0 0,0 0 0 0 0,0 1-1 0 0,-1 1 1 0 0,1-1 0 0 0,0 1 0 0 0,0 0 0 0 0,0 1 14 0 0,0 2-12 0 0,1 0 1 0 0,0 0-1 0 0,0 1 1 0 0,0 0-1 0 0,1 0 1 0 0,-1 1-1 0 0,1 0 1 0 0,0 0-1 0 0,0 0 1 0 0,1 1-1 0 0,0 0 1 0 0,0 0-1 0 0,0 0 1 0 0,0 1 0 0 0,1-1-1 0 0,0 1 1 0 0,1 0-1 0 0,0 1 1 0 0,0-1-1 0 0,0 0 1 0 0,1 1-1 0 0,0 0 1 0 0,0-1-1 0 0,1 1 1 0 0,0 0-1 0 0,0 0 1 0 0,1 0-1 0 0,0-1 1 0 0,1 5 11 0 0,1 10 34 0 0,1-1 1 0 0,1 1-1 0 0,2-1 0 0 0,0 0 1 0 0,0-1-1 0 0,2 1 1 0 0,1-1-1 0 0,0-1 1 0 0,2 0-1 0 0,0 0 1 0 0,1-1-1 0 0,4 4-34 0 0,-4-2 12 0 0,95 184 327 0 0,-55-135-267 0 0,-51-70-350 0 0,1 1 1 0 0,0-1-1 0 0,-1 1 1 0 0,1-1-1 0 0,0 0 1 0 0,-1 1-1 0 0,1-1 1 0 0,-1 0-1 0 0,0 0 1 0 0,1 0-1 0 0,-1 0 1 0 0,0 0-1 0 0,1 0 1 0 0,-1-1-1 0 0,0 1 1 0 0,0 0-1 0 0,0 0 1 0 0,0-1-1 0 0,0 1 1 0 0,0-1-1 0 0,-1 1 1 0 0,1-1-1 0 0,0 0 1 0 0,-1 1-1 0 0,1-1 1 0 0,-1-1 277 0 0,1 2-1155 0 0,3-4-5420 0 0,2 1-4898 0 0</inkml:trace>
  <inkml:trace contextRef="#ctx0" brushRef="#br0" timeOffset="609.496">910 571 8138 0 0,'0'0'2520'0'0,"0"0"-785"0"0,0 0-374 0 0,0 0-10 0 0,0 0 49 0 0,0 0-68 0 0,0 0-220 0 0,0 0-298 0 0,0 0-242 0 0,0 0-136 0 0,0 0-65 0 0,0 0-40 0 0,0 0-25 0 0,-1 16-7 0 0,-2 114 635 0 0,7 98-242 0 0,3-221 503 0 0,-4-36 653 0 0,-5-22-1715 0 0,3 1 0 0 0,2-1 0 0 0,2 1 0 0 0,2 0 0 0 0,3 0 0 0 0,6-15-133 0 0,-15 58 1 0 0,2 0 0 0 0,-1 0 1 0 0,1 0-1 0 0,0 1 0 0 0,0-1 1 0 0,0 1-1 0 0,1-1 0 0 0,0 1 1 0 0,1 0-1 0 0,-1 1 0 0 0,1-1 1 0 0,0 1-1 0 0,1 0 0 0 0,-1 0 1 0 0,1 1-1 0 0,0-1 0 0 0,0 1 1 0 0,6-3-2 0 0,-10 7-1 0 0,0 0-1 0 0,-1-1 1 0 0,1 1 0 0 0,0 0 0 0 0,0 0 0 0 0,-1 0 0 0 0,1 0 0 0 0,0 0 0 0 0,0 0 0 0 0,-1 1 0 0 0,1-1 0 0 0,0 1 0 0 0,-1-1 0 0 0,1 1 0 0 0,0 0 0 0 0,-1-1 0 0 0,1 1 0 0 0,-1 0 0 0 0,1 0 0 0 0,-1 0-1 0 0,0 0 1 0 0,1 0 0 0 0,-1 1 0 0 0,0-1 0 0 0,0 0 0 0 0,0 0 0 0 0,0 1 0 0 0,0-1 0 0 0,0 1 0 0 0,0-1 0 0 0,0 1 0 0 0,0-1 0 0 0,-1 1 0 0 0,1 0 0 0 0,-1-1 0 0 0,1 2 1 0 0,17 63 71 0 0,-1 52 120 0 0,-12-113-1882 0 0,-1-19-4129 0 0,-1 5-312 0 0,-1 8-5129 0 0</inkml:trace>
  <inkml:trace contextRef="#ctx0" brushRef="#br0" timeOffset="1111.535">789 247 9554 0 0,'0'0'2787'0'0,"0"0"-496"0"0,0 0-359 0 0,0 0-163 0 0,0 0-212 0 0,0 0-266 0 0,0 0-307 0 0,0 0-267 0 0,0 0-262 0 0,0 0-134 0 0,0 0-42 0 0,0 0-47 0 0,0 0 30 0 0,2-1 120 0 0,170-5 2484 0 0,27 2-2178 0 0,-205-4 1149 0 0,-100-104-1521 0 0,49 12-616 0 0,63 87-4016 0 0,4 11-3476 0 0,-5 2-4767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15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90 0 0 0,'0'0'1114'0'0,"0"0"281"0"0,0 0 121 0 0,0 0-88 0 0,0 0-97 0 0,0 0-136 0 0,0 0-133 0 0,0 0-109 0 0,0 0-74 0 0,0-3 15 0 0,0-8-204 0 0,0 2 4059 0 0,-24 17-2007 0 0,23-7-2729 0 0,-1 0 0 0 0,1 1 0 0 0,-1-1 0 0 0,1 0 1 0 0,0 1-1 0 0,-1 0 0 0 0,1-1 0 0 0,0 1 0 0 0,0 0 0 0 0,0-1 0 0 0,0 1 0 0 0,0 0 0 0 0,1 0 0 0 0,-1 0 0 0 0,1 0 0 0 0,-1 0 0 0 0,1 0 0 0 0,-1 0 0 0 0,1 0 0 0 0,0 0 0 0 0,0 0 0 0 0,0 0 0 0 0,0 0 0 0 0,1 0 0 0 0,-1 0-13 0 0,0 2 34 0 0,1-3 3 0 0,0 1 0 0 0,0-1 0 0 0,0 0 0 0 0,1 0-1 0 0,-1 1 1 0 0,0-1 0 0 0,0 0 0 0 0,1 0 0 0 0,-1 0-1 0 0,1 0 1 0 0,-1-1 0 0 0,1 1 0 0 0,0 0 0 0 0,-1-1 0 0 0,1 1-1 0 0,-1-1 1 0 0,1 1 0 0 0,0-1 0 0 0,0 0 0 0 0,-1 0-1 0 0,1 0 1 0 0,0 0 0 0 0,-1 0 0 0 0,1 0 0 0 0,0 0-1 0 0,0 0 1 0 0,-1-1 0 0 0,2 0-37 0 0,3 1 264 0 0,0 0-132 0 0,1-1-1 0 0,-1-1 1 0 0,0 1-1 0 0,0-1 0 0 0,1 0 1 0 0,-1-1-1 0 0,-1 1 1 0 0,1-1-1 0 0,0 0 1 0 0,-1-1-1 0 0,1 1 0 0 0,-1-1 1 0 0,0 0-1 0 0,0 0 1 0 0,-1-1-1 0 0,1 1 1 0 0,-1-1-1 0 0,0 0 0 0 0,0-1 1 0 0,-1 1-1 0 0,0 0 1 0 0,0-1-1 0 0,0 0 1 0 0,0 0-1 0 0,-1 0 0 0 0,0 0 1 0 0,0 0-1 0 0,-1 0 1 0 0,1-3-132 0 0,-4 8 7 0 0,1-1 0 0 0,-1 1 0 0 0,0-1 0 0 0,0 1 0 0 0,1 0 0 0 0,-1 0 0 0 0,0 0 0 0 0,0 0-1 0 0,0 0 1 0 0,0 0 0 0 0,-1 1 0 0 0,1-1 0 0 0,0 1 0 0 0,0-1 0 0 0,0 1 0 0 0,-1 0 0 0 0,1 0 0 0 0,0 0 0 0 0,0 0 0 0 0,0 0 0 0 0,-1 0 0 0 0,1 1 0 0 0,0-1 0 0 0,0 1 0 0 0,0-1 0 0 0,0 1 0 0 0,-1 0 0 0 0,1 0 0 0 0,0 0 0 0 0,1 0 0 0 0,-1 0-7 0 0,-4 2-13 0 0,0-1 0 0 0,1 1-1 0 0,0 0 1 0 0,0 1 0 0 0,0-1 0 0 0,0 1 0 0 0,0 0 0 0 0,1 1 0 0 0,0-1 0 0 0,0 1-1 0 0,0-1 1 0 0,0 1 0 0 0,-1 3 13 0 0,5-6 33 0 0,0 1 1 0 0,0-1-1 0 0,0 0 0 0 0,0 0 1 0 0,0 0-1 0 0,1 0 1 0 0,-1 0-1 0 0,1 0 0 0 0,-1 0 1 0 0,1 0-1 0 0,0 0 0 0 0,0 0 1 0 0,0 0-1 0 0,0-1 0 0 0,0 1 1 0 0,1 0-1 0 0,-1 0 0 0 0,0-1 1 0 0,1 1-1 0 0,-1-1 0 0 0,1 0 1 0 0,-1 1-1 0 0,1-1 0 0 0,0 0 1 0 0,0 0-1 0 0,0 0 1 0 0,-1 0-1 0 0,1 0 0 0 0,0 0 1 0 0,0-1-1 0 0,0 1 0 0 0,0 0 1 0 0,0-1-1 0 0,0 0 0 0 0,1 1 1 0 0,-1-1-1 0 0,0 0 0 0 0,0 0 1 0 0,0 0-1 0 0,0-1 0 0 0,0 1 1 0 0,0 0-1 0 0,0-1 0 0 0,0 0 1 0 0,0 1-1 0 0,0-1 0 0 0,2-1-32 0 0,2 2 518 0 0,-9-19-244 0 0,-14 21-425 0 0,32 0 305 0 0,-14-2-131 0 0,1 1-1 0 0,-1-1 1 0 0,1 0-1 0 0,-1 1 1 0 0,1-1 0 0 0,-1 0-1 0 0,1 0 1 0 0,-1 0-1 0 0,1 0 1 0 0,-1 0-1 0 0,1-1 1 0 0,-1 1-1 0 0,1 0 1 0 0,-1-1 0 0 0,0 1-1 0 0,1-1 1 0 0,-1 1-1 0 0,1-1 1 0 0,-1 0-1 0 0,0 0 1 0 0,0 1-1 0 0,1-1 1 0 0,-1 0 0 0 0,0 0-1 0 0,0 0 1 0 0,0 0-1 0 0,0 0 1 0 0,0-1-1 0 0,0 1 1 0 0,0 0-1 0 0,-1 0 1 0 0,1-1-1 0 0,0 1 1 0 0,-1 0 0 0 0,1-1-1 0 0,-1 1 1 0 0,1-1-1 0 0,-1 1 1 0 0,0-1-1 0 0,1 1 1 0 0,-1-1-1 0 0,0 1 1 0 0,0-1 0 0 0,0 1-1 0 0,0-1 1 0 0,0 1-1 0 0,-1-1-23 0 0,-1 1-13 0 0,0 0 0 0 0,0 0 0 0 0,-1 0-1 0 0,1 0 1 0 0,-1 0 0 0 0,1 0 0 0 0,0 1-1 0 0,-1-1 1 0 0,1 1 0 0 0,-1 0 0 0 0,0 0 0 0 0,1 0-1 0 0,-1 0 1 0 0,1 0 0 0 0,-1 0 0 0 0,1 1-1 0 0,-1-1 1 0 0,1 1 0 0 0,0 0 0 0 0,-1 0 0 0 0,1 0-1 0 0,-1 0 1 0 0,0 1 13 0 0,-3 1-43 0 0,4-3 24 0 0,0 1-1 0 0,0 0 0 0 0,-1 0 0 0 0,1 0 1 0 0,1 0-1 0 0,-1 0 0 0 0,0 1 1 0 0,0-1-1 0 0,0 0 0 0 0,1 1 0 0 0,-1-1 1 0 0,0 1-1 0 0,1 0 0 0 0,0-1 1 0 0,-1 1-1 0 0,1 0 0 0 0,0 0 0 0 0,0 0 1 0 0,0 0-1 0 0,0 0 0 0 0,0 0 0 0 0,1 0 1 0 0,-1 1-1 0 0,0-1 20 0 0,30 6-551 0 0,16-2-1263 0 0,-31-7-1178 0 0,-1 0-3392 0 0,-6-3-5932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73 9010 0 0,'0'0'4171'0'0,"0"0"-2002"0"0,0 0-849 0 0,0 0-78 0 0,0 0 10 0 0,0 0-56 0 0,0 0-173 0 0,0 0-296 0 0,0 0-307 0 0,0 0-200 0 0,0 0-60 0 0,0 0-2 0 0,-3 9 4 0 0,-5 11-88 0 0,-1 1 86 0 0,1 1 1 0 0,2-1-1 0 0,0 1 1 0 0,1 0-1 0 0,0 0 1 0 0,1 11-161 0 0,4-28 5 0 0,0-1 0 0 0,-1 0 0 0 0,2 1 1 0 0,-1-1-1 0 0,0 0 0 0 0,1 1 0 0 0,0-1 0 0 0,0 0 1 0 0,0 0-1 0 0,0 0 0 0 0,1 0 0 0 0,0 0 1 0 0,0 0-1 0 0,0 0 0 0 0,0 0 0 0 0,1-1 1 0 0,-1 1-1 0 0,1-1 0 0 0,0 1 0 0 0,0-1 1 0 0,0 0-1 0 0,0 0 0 0 0,0-1 0 0 0,1 1 1 0 0,0-1-1 0 0,-1 0 0 0 0,1 1 0 0 0,0-2 1 0 0,0 1-1 0 0,0 0 0 0 0,1-1-5 0 0,5 0 116 0 0,0-1 0 0 0,1-1-1 0 0,-1 1 1 0 0,0-2 0 0 0,1 0-1 0 0,-1 0 1 0 0,0 0-1 0 0,0-2 1 0 0,0 1 0 0 0,-1-1-1 0 0,1 0 1 0 0,-1-1 0 0 0,0 0-1 0 0,0-1 1 0 0,-1 0 0 0 0,1 0-1 0 0,-2-1 1 0 0,1 0 0 0 0,0 0-1 0 0,-1-1 1 0 0,-1 0 0 0 0,1 0-1 0 0,-1-1 1 0 0,-1 1 0 0 0,0-1-1 0 0,0-1 1 0 0,0 1 0 0 0,-1-1-1 0 0,1-6-115 0 0,-2 10-1 0 0,-1 0 1 0 0,0 0-1 0 0,0 0 0 0 0,-1 0 0 0 0,0-1 0 0 0,0 1 0 0 0,0-1 1 0 0,-1 1-1 0 0,0-1 0 0 0,-1 1 0 0 0,1 0 0 0 0,-1-1 0 0 0,0 1 0 0 0,0-1 1 0 0,-1 1-1 0 0,0 0 0 0 0,0 0 0 0 0,-1 0 0 0 0,0 0 0 0 0,0 0 1 0 0,0 1-1 0 0,0-1 0 0 0,-1 1 0 0 0,0 0 0 0 0,0 0 0 0 0,0 0 0 0 0,-1 1 1 0 0,0-1-1 0 0,0 1 0 0 0,0 0 0 0 0,0 1 0 0 0,-1-1 0 0 0,1 1 1 0 0,-1 0-1 0 0,0 0 0 0 0,0 1 0 0 0,0-1 0 0 0,0 2 0 0 0,0-1 0 0 0,-1 0 1 0 0,0 1 0 0 0,-58 4-2483 0 0,25 13-6562 0 0,27-8-2959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1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19 15571 0 0,'0'0'2634'0'0,"0"0"-1399"0"0,0 0-531 0 0,0 0 143 0 0,0 0 152 0 0,0 0 20 0 0,0 0-87 0 0,0 0-209 0 0,0 0-203 0 0,0 0-97 0 0,0 0-52 0 0,0 0-62 0 0,-4 5-49 0 0,-79 67 349 0 0,73-66-578 0 0,0 1 0 0 0,0-1 1 0 0,1 2-1 0 0,-1-1 0 0 0,2 1 0 0 0,-1 1 1 0 0,1 0-1 0 0,0 0 0 0 0,1 0 1 0 0,0 1-1 0 0,1 0 0 0 0,-4 8-31 0 0,8-14 8 0 0,1 0 0 0 0,0 0 0 0 0,-1 0 0 0 0,2 1 0 0 0,-1-1 0 0 0,0 1-1 0 0,1-1 1 0 0,0 0 0 0 0,0 1 0 0 0,0-1 0 0 0,1 1 0 0 0,-1-1 0 0 0,1 0 0 0 0,0 1 0 0 0,0-1-1 0 0,1 0 1 0 0,-1 0 0 0 0,1 0 0 0 0,0 0 0 0 0,0 0 0 0 0,0 0 0 0 0,0 0 0 0 0,1-1 0 0 0,0 1-1 0 0,0-1 1 0 0,0 0 0 0 0,0 0 0 0 0,0 0 0 0 0,1 0 0 0 0,-1 0 0 0 0,1-1 0 0 0,-1 0 0 0 0,1 1-1 0 0,0-1 1 0 0,0-1 0 0 0,2 2-8 0 0,9 2 40 0 0,0-1-1 0 0,0 0 0 0 0,0-1 0 0 0,1-1 0 0 0,-1 0 1 0 0,1-1-1 0 0,0-1 0 0 0,-1 0 0 0 0,1-1 1 0 0,0-1-1 0 0,-1-1 0 0 0,5-1-39 0 0,23-12-2362 0 0,9-29-7170 0 0,-50 41-2667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19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174 212 0 0 0,'0'0'1323'0'0,"0"0"-247"0"0,0 0-8 0 0,0 0 313 0 0,0 0 411 0 0,0 0 225 0 0,0 0-45 0 0,0 0-248 0 0,0 0-306 0 0,0 0-195 0 0,0 0-72 0 0,1-8-23 0 0,2-23-34 0 0,-4 50 4981 0 0,2 22-4539 0 0,1 7-1231 0 0,-4 0-209 0 0,-2-1 1 0 0,-2 0-1 0 0,-2-1 1 0 0,-2 0-1 0 0,-2 0 1 0 0,-2-1-1 0 0,-2 0 1 0 0,-2-1-1 0 0,-2-1 1 0 0,-1-1 0 0 0,-9 10-97 0 0,12-21-215 0 0,18-31 101 0 0,0 0-16 0 0,0 0-84 0 0,0 0-126 0 0,26-68-10874 0 0,-21 59 7193 0 0,2-2-6804 0 0</inkml:trace>
  <inkml:trace contextRef="#ctx0" brushRef="#br0" timeOffset="535.409">168 131 6257 0 0,'0'0'2389'0'0,"0"0"-451"0"0,0 0-170 0 0,0 0 23 0 0,0 0-87 0 0,0 0-279 0 0,0 0-353 0 0,0 0-340 0 0,0 0-236 0 0,0 0-101 0 0,0 0-6 0 0,0 0 23 0 0,0 0 101 0 0,1 4 95 0 0,56 101 3111 0 0,-45-88-3542 0 0,-2 1-1 0 0,0 0 0 0 0,0 0 1 0 0,-2 1-1 0 0,-1 1 1 0 0,0-1-1 0 0,0 5-176 0 0,32 157 328 0 0,-2-73-293 0 0,6-69-41 0 0,-34-35-4 0 0,5-12 375 0 0,37-100 231 0 0,8-182-286 0 0,-25 60-242 0 0,-33 142-83 0 0,-1 87 24 0 0,0 1-46 0 0,0 0-60 0 0,0 0-109 0 0,0 0-164 0 0,0 31-4342 0 0,0-17-749 0 0,0-5-6506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4 12635 0 0,'0'0'2043'0'0,"0"0"-430"0"0,0 0-72 0 0,0 0 12 0 0,0 0-59 0 0,0 0-154 0 0,0 0-297 0 0,0 0-265 0 0,0 0-154 0 0,0 0-107 0 0,0 0-27 0 0,0 0-38 0 0,8-3 1047 0 0,-31 88 125 0 0,13 0-1374 0 0,4 1 0 0 0,4 0 0 0 0,5 17-250 0 0,-2 14 26 0 0,-1 87-1036 0 0,0-271-3064 0 0,0 22-6756 0 0,0 34-669 0 0</inkml:trace>
  <inkml:trace contextRef="#ctx0" brushRef="#br0" timeOffset="265.621">0 366 6609 0 0,'0'0'3242'0'0,"0"0"-508"0"0,0 0-389 0 0,0 0-177 0 0,0 0-239 0 0,0 0-329 0 0,0 0-348 0 0,0 0-345 0 0,0 0-261 0 0,0 0-173 0 0,0 0-83 0 0,0 0-26 0 0,0 0 64 0 0,0 4 92 0 0,2-1-411 0 0,1 0 1 0 0,-1 0-1 0 0,1 0 1 0 0,0 0 0 0 0,-1 0-1 0 0,1 0 1 0 0,0-1-1 0 0,1 1 1 0 0,-1-1-1 0 0,0 0 1 0 0,1 0-1 0 0,-1 0 1 0 0,1 0-1 0 0,0-1 1 0 0,-1 1-1 0 0,1-1 1 0 0,0 0 0 0 0,0 0-1 0 0,0-1 1 0 0,0 1-1 0 0,0-1 1 0 0,0 0-1 0 0,0 0 1 0 0,0 0-1 0 0,0 0 1 0 0,0-1-1 0 0,0 0 1 0 0,-1 0 0 0 0,3 0-110 0 0,1 1 69 0 0,268 0 842 0 0,-203 12-2173 0 0,-64-5-640 0 0,-6-3-4579 0 0,-2-3 2349 0 0,0 2-8422 0 0</inkml:trace>
  <inkml:trace contextRef="#ctx0" brushRef="#br0" timeOffset="494.259">665 605 14587 0 0,'0'0'880'0'0,"0"0"-432"0"0,0 0 41 0 0,0 0 87 0 0,0 0 16 0 0,0 0-48 0 0,0 0-208 0 0,0 0-168 0 0,0 0-144 0 0,0 0-72 0 0,0 0-24 0 0,0 0-152 0 0,0 0-192 0 0,0 0-552 0 0,12 147-1833 0 0,-12-147-8849 0 0</inkml:trace>
  <inkml:trace contextRef="#ctx0" brushRef="#br0" timeOffset="667.723">623 247 18044 0 0,'0'0'2232'0'0,"0"0"-1087"0"0,0 0-361 0 0,0 0-8 0 0,0 0-112 0 0,0 0-144 0 0,0 0-176 0 0,0 0-256 0 0,0 0-264 0 0,0 0-88 0 0,0 0-80 0 0,0 0-120 0 0,0 0-344 0 0,0 0-1233 0 0,28-23-4184 0 0,-22 31-6658 0 0</inkml:trace>
  <inkml:trace contextRef="#ctx0" brushRef="#br0" timeOffset="3114.631">707 640 0 0 0,'-40'-4'664'0'0,"39"-10"7453"0"0,8-2-4286 0 0,10-14 5227 0 0,-17 50-5500 0 0,2 108-2886 0 0,-4-8-201 0 0,1-110-479 0 0,0-21-1356 0 0,-1-22-4672 0 0,2 25 292 0 0,0 0-5499 0 0</inkml:trace>
  <inkml:trace contextRef="#ctx0" brushRef="#br0" timeOffset="3784.674">661 247 0 0 0,'0'0'497'0'0,"0"0"485"0"0,0 0 269 0 0,0 0 179 0 0,0 0 90 0 0,0 0-2 0 0,0 0-69 0 0,0 0-110 0 0,0 0-131 0 0,0 0-95 0 0,0 0-56 0 0,0 0-42 0 0,6 0 6304 0 0,0-38-4840 0 0,-6 37-2365 0 0,0 1 22 0 0,-64 23 256 0 0,120-57 580 0 0,-51 35-3134 0 0,-4 4-5660 0 0,-1-4 6021 0 0,0 0-9981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32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112 166 0 0 0,'0'0'725'0'0,"0"0"397"0"0,0 0 190 0 0,0 0 54 0 0,0 0 5 0 0,0 0-57 0 0,0 0 26 0 0,0 0 55 0 0,-6 0-2 0 0,-15 0-55 0 0,15 0-126 0 0,6 0-157 0 0,0 0-155 0 0,0 0-107 0 0,0 0-91 0 0,9 1 2906 0 0,11 2-2727 0 0,24-2 251 0 0,-31 0-931 0 0,-1 0 1 0 0,1-1 0 0 0,0-1-1 0 0,0 0 1 0 0,-1 0 0 0 0,1-1-1 0 0,0-1 1 0 0,9-3-202 0 0,81-30 959 0 0,-101 35-886 0 0,-1-1 0 0 0,1 0 1 0 0,-1 0-1 0 0,1 0 0 0 0,-1-1 1 0 0,0 1-1 0 0,1 0 0 0 0,-1 0 0 0 0,0-1 1 0 0,-1 1-1 0 0,1 0 0 0 0,0-1 1 0 0,-1 1-1 0 0,1-1 0 0 0,-1 1 1 0 0,0-1-1 0 0,0 1 0 0 0,0-1 0 0 0,0 0 1 0 0,0 1-1 0 0,-1-1 0 0 0,1 1 1 0 0,-1-1-1 0 0,1 1 0 0 0,-1-1-73 0 0,-2-1 19 0 0,1 0-1 0 0,-1 0 1 0 0,0 0-1 0 0,-1 0 1 0 0,1 1-1 0 0,-1-1 1 0 0,1 1-1 0 0,-1 0 1 0 0,0 0-1 0 0,0 0 1 0 0,0 1-1 0 0,-1 0 1 0 0,1-1-1 0 0,-1 1 1 0 0,1 1 0 0 0,-1-1-1 0 0,0 1 1 0 0,-2-1-19 0 0,-130-6 116 0 0,65 41 425 0 0,46-16-448 0 0,20-12-62 0 0,-1 1 0 0 0,1-1 0 0 0,1 1-1 0 0,-1 0 1 0 0,1 1 0 0 0,0-1-1 0 0,1 1 1 0 0,-1 0 0 0 0,1 1 0 0 0,1-1-1 0 0,-4 8-30 0 0,2-3 38 0 0,-7 77 395 0 0,11-82-388 0 0,1 1 0 0 0,0-1 0 0 0,0 0 0 0 0,0 1 0 0 0,1-1 1 0 0,0 1-1 0 0,0-1 0 0 0,1 0 0 0 0,0 0 0 0 0,0 0 1 0 0,1 0-1 0 0,0 0 0 0 0,0 0 0 0 0,1-1 0 0 0,0 1 1 0 0,0-1-1 0 0,0 0 0 0 0,1 0 0 0 0,0-1 0 0 0,0 1 0 0 0,0-1 1 0 0,1 0-1 0 0,-1-1 0 0 0,1 1 0 0 0,4 1-45 0 0,7 1 101 0 0,1-1-1 0 0,-1-1 1 0 0,1 0-1 0 0,1-1 0 0 0,-1-2 1 0 0,0 1-1 0 0,1-2 1 0 0,-1-1-1 0 0,1 0 1 0 0,4-1-101 0 0,7 0 110 0 0,97-14 273 0 0,-98 7-306 0 0,-29 8-59 0 0,0 0-21 0 0,0 0-8 0 0,0 0-14 0 0,0 0-15 0 0,0 0 13 0 0,0 0-8 0 0,0 0-66 0 0,-9-9-2582 0 0,3 4-4981 0 0,2 4-5035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39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740 209 8874 0 0,'0'0'2050'0'0,"0"0"-310"0"0,0 0-150 0 0,0 0 86 0 0,0 0 47 0 0,0 0-83 0 0,0 0-315 0 0,0 0-348 0 0,0 0-286 0 0,0 0-187 0 0,0 0-97 0 0,0 0-51 0 0,0 0-35 0 0,-3-8 222 0 0,4 44 800 0 0,14 419 839 0 0,-16-165-1987 0 0,0-286-194 0 0,1 0 0 0 0,1 1 0 0 0,-1-1 0 0 0,0 0 0 0 0,1 0 0 0 0,0 0 0 0 0,0 0 1 0 0,0 0-1 0 0,1 0 0 0 0,-1 0 0 0 0,1-1 0 0 0,0 1 0 0 0,0 0 0 0 0,0-1 0 0 0,1 1 0 0 0,-1-1 1 0 0,1 0-1 0 0,2 2-1 0 0,17-24 350 0 0,104-146 95 0 0,-52 97-379 0 0,-72 65-67 0 0,0 1-1 0 0,0 1 0 0 0,1-1 1 0 0,-1 0-1 0 0,1 0 0 0 0,0 1 1 0 0,-1 0-1 0 0,1-1 0 0 0,0 1 1 0 0,0 0-1 0 0,0 0 0 0 0,0 1 1 0 0,0-1-1 0 0,0 1 0 0 0,0-1 1 0 0,0 1-1 0 0,0 0 0 0 0,0 0 1 0 0,0 0-1 0 0,0 0 0 0 0,0 1 1 0 0,0-1-1 0 0,0 1 0 0 0,0 0 1 0 0,0 0-1 0 0,0 0 0 0 0,-1 0 0 0 0,2 1 3 0 0,37 32 27 0 0,-37-25-6 0 0,1-1 0 0 0,-1 1 0 0 0,-1 0 0 0 0,0 0 1 0 0,0 0-1 0 0,-1 0 0 0 0,0 0 0 0 0,0 1 1 0 0,-1-1-1 0 0,0 1 0 0 0,-1 7-22 0 0,5 32 12 0 0,3 16 10 0 0,-8-64-63 0 0,0-1-14 0 0,0 0 1 0 0,37-9-5299 0 0,-16-5-1984 0 0,-14 6-995 0 0</inkml:trace>
  <inkml:trace contextRef="#ctx0" brushRef="#br0" timeOffset="-1118.584">283 186 0 0 0,'0'0'417'0'0,"0"0"832"0"0,0 0 462 0 0,0 0 248 0 0,0 0 161 0 0,0 0-19 0 0,0 0-228 0 0,0 0-258 0 0,0 0-224 0 0,0 0-176 0 0,0 0-106 0 0,2-5-80 0 0,1-3-654 0 0,1-2 220 0 0,-3 5 4152 0 0,-1 6-4607 0 0,4 19 618 0 0,31 284 1749 0 0,-38 99-1829 0 0,-14-264-525 0 0,0-92-33 0 0,3 2-133 0 0,14-48 19 0 0,0-1 1 0 0,0 0-27 0 0,0 0 11 0 0,0 0 17 0 0,0 0 13 0 0,0 0-2 0 0,0 0-23 0 0,0 0-10 0 0,0 0 9 0 0,0 0 13 0 0,0 0-12 0 0,0 0 1 0 0,0 0 22 0 0,0 0 4 0 0,0 0-7 0 0,0 0-11 0 0,0 0-16 0 0,0 0 5 0 0,0 0 7 0 0,0 0-12 0 0,0 0 6 0 0,0 0 16 0 0,0 0-2 0 0,0 0-4 0 0,0 0-6 0 0,0 0 13 0 0,0 0 0 0 0,0-23-1591 0 0,0-16-2537 0 0,0 26 233 0 0,0 0-3377 0 0,0 5-3792 0 0</inkml:trace>
  <inkml:trace contextRef="#ctx0" brushRef="#br0" timeOffset="-751.542">0 675 7834 0 0,'0'0'2172'0'0,"0"0"-329"0"0,0 0-181 0 0,0 0-47 0 0,0 0-51 0 0,0 0-154 0 0,0 0-279 0 0,0 0-338 0 0,0 0-262 0 0,0 0-167 0 0,0 0-93 0 0,0 0 69 0 0,3 0 117 0 0,151-1 3664 0 0,80-9-2674 0 0,-111 2-1240 0 0,-71-7-1025 0 0,-45 6-3676 0 0,-3 2-6061 0 0,-3 3-1180 0 0</inkml:trace>
  <inkml:trace contextRef="#ctx0" brushRef="#br0" timeOffset="833.396">1618 745 10738 0 0,'0'0'1991'0'0,"0"0"-457"0"0,0 0-110 0 0,0 0 66 0 0,0 0-51 0 0,0 0-165 0 0,0 0-232 0 0,0 0-193 0 0,0 0-144 0 0,0 0-94 0 0,-33 28-78 0 0,-102 89-85 0 0,69-47 219 0 0,58-61-554 0 0,4-6-63 0 0,0 1-1 0 0,0 0 1 0 0,0 0 0 0 0,1 1 0 0 0,-1-1 0 0 0,1 1-1 0 0,0-1 1 0 0,0 1 0 0 0,1 0 0 0 0,0 0-1 0 0,0 0 1 0 0,0 1 0 0 0,0-1 0 0 0,1 0 0 0 0,0 1-1 0 0,0-1 1 0 0,0 6-50 0 0,3-10 11 0 0,0 1 0 0 0,0-1-1 0 0,0 1 1 0 0,0-1 0 0 0,0 0-1 0 0,0 0 1 0 0,0 0 0 0 0,0 0-1 0 0,1 0 1 0 0,-1-1 0 0 0,0 1-1 0 0,1-1 1 0 0,-1 1 0 0 0,1-1-1 0 0,-1 0 1 0 0,1 0 0 0 0,-1 0-1 0 0,0 0 1 0 0,1 0 0 0 0,-1-1-1 0 0,1 1 1 0 0,-1-1 0 0 0,0 1-11 0 0,1-1 21 0 0,11-2 44 0 0,1-1 0 0 0,-1 0 0 0 0,1-2 0 0 0,-1 1 0 0 0,-1-2 0 0 0,1 0 0 0 0,-1 0 1 0 0,0-1-1 0 0,-1-1 0 0 0,7-6-65 0 0,12-7 61 0 0,171-142 287 0 0,-176 138-235 0 0,-25 25-75 0 0,-1 1-1 0 0,0 0-12 0 0,0 0-13 0 0,-2 20-44 0 0,0-16 31 0 0,0 0 0 0 0,1 1-1 0 0,-1-1 1 0 0,1 1 0 0 0,0-1-1 0 0,0 1 1 0 0,0-1 0 0 0,1 1-1 0 0,0 0 1 0 0,-1-1 0 0 0,2 1-1 0 0,-1 0 1 0 0,0-1 0 0 0,1 1-1 0 0,0 0 1 0 0,0-1 0 0 0,1 1-1 0 0,-1-1 1 0 0,1 0 0 0 0,0 1-1 0 0,0-1 1 0 0,0 0 0 0 0,1 0-1 0 0,-1 0 1 0 0,1-1 0 0 0,0 1-1 0 0,0-1 1 0 0,0 1 0 0 0,1-1-1 0 0,-1 0 1 0 0,1 0 0 0 0,0 0-1 0 0,0-1 1 0 0,0 1 0 0 0,0-1-1 0 0,0 0 1 0 0,4 1 1 0 0,1 0 6 0 0,1 0-1 0 0,0 0 1 0 0,0-1-1 0 0,1 0 1 0 0,-1-1-1 0 0,0 0 1 0 0,1-1 0 0 0,-1 0-1 0 0,0 0 1 0 0,1-1-1 0 0,-1-1 1 0 0,0 0-1 0 0,0 0 1 0 0,0-1-1 0 0,0 0 1 0 0,0-1 0 0 0,-1 0-1 0 0,2-1-5 0 0,3-4 39 0 0,-1 0 0 0 0,0-1 0 0 0,-1 0 0 0 0,0-1 0 0 0,-1 0 0 0 0,0-1 0 0 0,0 0 0 0 0,-1-1 1 0 0,-1 0-1 0 0,0-1 0 0 0,3-8-39 0 0,9-27 94 0 0,-2-1 0 0 0,-2-1 1 0 0,-3 0-1 0 0,-2-1 1 0 0,3-31-95 0 0,-2-19 38 0 0,-4-1 1 0 0,-4-92-39 0 0,-5 193 16 0 0,1-1 0 0 0,-1 1 0 0 0,0-1-1 0 0,0 1 1 0 0,0-1 0 0 0,0 1 0 0 0,0 0 0 0 0,-1-1 0 0 0,1 1-1 0 0,-1-1 1 0 0,0 1 0 0 0,1-1 0 0 0,-1 1 0 0 0,0 0 0 0 0,0 0 0 0 0,-1 0-1 0 0,1-1 1 0 0,0 1 0 0 0,-1 0 0 0 0,1 0 0 0 0,-1 1 0 0 0,0-1-1 0 0,0 0 1 0 0,0 0 0 0 0,-1 0-16 0 0,-21 33 85 0 0,15-12-67 0 0,0 0 0 0 0,1 0-1 0 0,1 1 1 0 0,1 0-1 0 0,1 0 1 0 0,0 1 0 0 0,2 0-1 0 0,0-1 1 0 0,1 12-18 0 0,-2-1 15 0 0,0 243 222 0 0,39 27 51 0 0,-6-82-90 0 0,-58-234-1659 0 0,-18-90-3967 0 0,29 34-2096 0 0,14 44 955 0 0,2 10-2081 0 0</inkml:trace>
  <inkml:trace contextRef="#ctx0" brushRef="#br0" timeOffset="1051.399">1959 456 7242 0 0,'0'0'3252'0'0,"0"0"-798"0"0,0 0-485 0 0,0 0-85 0 0,0 0-201 0 0,0 0-241 0 0,0 0-239 0 0,0 0-239 0 0,0 0-148 0 0,0 0-51 0 0,0 0 17 0 0,0 0 13 0 0,0 0-30 0 0,10 1-107 0 0,126 1 1121 0 0,217-59-951 0 0,-256 46-1968 0 0,-57 8-3280 0 0,-32 2 2682 0 0,9 0-10643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281 613 1192 0 0,'0'0'2330'0'0,"0"0"-551"0"0,0 0-301 0 0,0 0-7 0 0,0 0 154 0 0,0 0 144 0 0,0 0 39 0 0,0 0-130 0 0,0 0-270 0 0,0 0-277 0 0,0 0-193 0 0,-18-10-134 0 0,-54-31-103 0 0,70 40-638 0 0,0-1-1 0 0,0 1 0 0 0,0 0 1 0 0,0 0-1 0 0,-1-1 0 0 0,1 2 1 0 0,0-1-1 0 0,-1 0 0 0 0,1 0 1 0 0,-1 1-1 0 0,1-1 0 0 0,-1 1 1 0 0,1 0-1 0 0,-1 0 0 0 0,1 0 1 0 0,-1 0-1 0 0,1 0 0 0 0,-1 1 0 0 0,1-1 1 0 0,-1 1-1 0 0,1-1 0 0 0,0 1 1 0 0,-1 0-1 0 0,1 0 0 0 0,0 0 1 0 0,0 0-1 0 0,-1 1 0 0 0,1-1 1 0 0,0 0-1 0 0,0 1 0 0 0,0 0 1 0 0,1-1-1 0 0,-1 1 0 0 0,0 0 1 0 0,1 0-1 0 0,-2 1-62 0 0,-5 6 174 0 0,-2 0-96 0 0,1 0 0 0 0,1 1 0 0 0,-1 0 0 0 0,2 0 0 0 0,-1 1-1 0 0,1 0 1 0 0,1 1 0 0 0,0-1 0 0 0,1 1 0 0 0,0 0 0 0 0,1 1 0 0 0,0-1-1 0 0,1 1 1 0 0,0-1 0 0 0,1 1 0 0 0,1 0 0 0 0,0 0 0 0 0,1 6-78 0 0,-1-12 28 0 0,0 0 0 0 0,1 0 0 0 0,0 0 0 0 0,1-1 1 0 0,0 1-1 0 0,0 0 0 0 0,0 0 0 0 0,1-1 0 0 0,0 1 0 0 0,0-1 1 0 0,0 1-1 0 0,1-1 0 0 0,0 0 0 0 0,0 0 0 0 0,1 0 0 0 0,0 0 0 0 0,0-1 1 0 0,0 1-1 0 0,0-1 0 0 0,1 0 0 0 0,0-1 0 0 0,0 1 0 0 0,0-1 1 0 0,1 0-1 0 0,0 0 0 0 0,1 1-28 0 0,0-2 73 0 0,1 0-1 0 0,-1-1 1 0 0,1 0 0 0 0,-1 0-1 0 0,1 0 1 0 0,-1-1 0 0 0,1 0-1 0 0,0-1 1 0 0,0 0 0 0 0,-1 0-1 0 0,1 0 1 0 0,0-1 0 0 0,0 0-1 0 0,-1-1 1 0 0,1 1 0 0 0,-1-2 0 0 0,1 1-1 0 0,-1-1 1 0 0,0 0 0 0 0,0 0-1 0 0,0-1 1 0 0,-1 0 0 0 0,1-1-1 0 0,-1 1 1 0 0,0-1 0 0 0,0 0-1 0 0,0 0 1 0 0,-1-1 0 0 0,0 0-1 0 0,0 0 1 0 0,0 0 0 0 0,3-7-73 0 0,10-11 105 0 0,-2-1 0 0 0,0 0 0 0 0,-2-1 0 0 0,-1-1 0 0 0,-1 0 1 0 0,4-16-106 0 0,-2 1 32 0 0,-3-1 0 0 0,-2 0 1 0 0,-1 0-1 0 0,-3-1 1 0 0,-1 0-1 0 0,-2-28-32 0 0,-1 58-3 0 0,-1 0 1 0 0,0 0-1 0 0,-1 0 0 0 0,-1 1 0 0 0,0-1 0 0 0,-1 0 1 0 0,0 1-1 0 0,-1 0 0 0 0,-1-1 0 0 0,0 2 0 0 0,0-1 1 0 0,-2 0-1 0 0,1 1 0 0 0,-2 1 0 0 0,1-1 0 0 0,-2 1 1 0 0,1 0-1 0 0,-2 1 0 0 0,0-1 3 0 0,8 9-8 0 0,-1 1 0 0 0,1 0 1 0 0,0 0-1 0 0,-1 0 0 0 0,1 0 0 0 0,-1 0 0 0 0,1 1 1 0 0,-1-1-1 0 0,1 1 0 0 0,-1-1 0 0 0,0 1 0 0 0,1 0 0 0 0,-1 0 1 0 0,1 0-1 0 0,-1 0 0 0 0,0 1 0 0 0,1-1 0 0 0,-1 1 1 0 0,1 0-1 0 0,-1-1 0 0 0,1 1 0 0 0,0 0 0 0 0,-1 0 1 0 0,1 1-1 0 0,0-1 0 0 0,-1 0 0 0 0,1 1 0 0 0,0 0 1 0 0,0-1-1 0 0,0 1 0 0 0,1 0 0 0 0,-1 0 0 0 0,0 0 1 0 0,1 0-1 0 0,-1 0 0 0 0,1 0 0 0 0,-1 1 0 0 0,1-1 1 0 0,0 0-1 0 0,0 1 8 0 0,-8 18 9 0 0,1-1 1 0 0,1 1-1 0 0,1 0 1 0 0,1 1-1 0 0,1-1 1 0 0,1 1-1 0 0,0 0 1 0 0,2 0-1 0 0,1 0 1 0 0,0 0-1 0 0,2 0 0 0 0,0 0 1 0 0,2 0-1 0 0,0-1 1 0 0,1 1-1 0 0,2-1 1 0 0,0 0-1 0 0,1-1 1 0 0,1 0-1 0 0,5 7-9 0 0,14 18 136 0 0,2-1 0 0 0,2-1 0 0 0,2-2 0 0 0,1-2 0 0 0,3-1 0 0 0,14 10-136 0 0,-3 5 186 0 0,-15-95-7336 0 0,-14 17-474 0 0,-12 16-346 0 0</inkml:trace>
  <inkml:trace contextRef="#ctx0" brushRef="#br0" timeOffset="532.247">840 629 3649 0 0,'0'0'2498'0'0,"0"0"-635"0"0,0 0-414 0 0,0 0-114 0 0,0 0 26 0 0,0 0 30 0 0,0 0-68 0 0,0 0-186 0 0,0 0-125 0 0,0 0-23 0 0,0 0 13 0 0,0 0 8 0 0,0 0-90 0 0,2 13-133 0 0,29 178 2628 0 0,-1 14-2093 0 0,-14-326 958 0 0,42-163-2042 0 0,-10 146-125 0 0,-48 137-113 0 0,0 1-1 0 0,0-1 0 0 0,0 0 1 0 0,1 0-1 0 0,-1 0 0 0 0,0 0 1 0 0,1 0-1 0 0,-1 1 1 0 0,1-1-1 0 0,-1 0 0 0 0,1 0 1 0 0,-1 0-1 0 0,1 1 0 0 0,-1-1 1 0 0,1 0-1 0 0,0 1 1 0 0,-1-1-1 0 0,1 1 0 0 0,0-1 1 0 0,0 1-1 0 0,-1-1 0 0 0,1 1 1 0 0,0-1-1 0 0,0 1 0 0 0,0 0 1 0 0,0-1-1 0 0,-1 1 1 0 0,1 0-1 0 0,0 0 0 0 0,0 0 1 0 0,0 0-1 0 0,0 0 0 0 0,0 0 1 0 0,0 0-1 0 0,0 0 1 0 0,0 0-1 0 0,0 0 0 0 0,-1 0 1 0 0,1 0-1 0 0,0 1 0 0 0,0-1 1 0 0,0 0-1 0 0,0 1 1 0 0,0-1-1 0 0,-1 1 0 0 0,1-1 1 0 0,0 1-1 0 0,0-1 0 0 0,-1 1 1 0 0,1-1-1 0 0,0 1 1 0 0,-1 0-1 0 0,1-1 0 0 0,-1 1 1 0 0,1 0-1 0 0,-1 0 0 0 0,1-1 1 0 0,-1 1-1 0 0,1 0 0 0 0,-1 0 1 0 0,0 0 0 0 0,36 51 33 0 0,-36-51-33 0 0,59 114 221 0 0,-42-88-186 0 0,-17-26-32 0 0,0-1-9 0 0,0 0 1 0 0,0 0 4 0 0,0 0-27 0 0,0 0-19 0 0,0 0-21 0 0,-11-19-2141 0 0,10 18 1896 0 0,-29-28-4828 0 0,22 15-2701 0 0,4 3-3694 0 0</inkml:trace>
  <inkml:trace contextRef="#ctx0" brushRef="#br0" timeOffset="994.127">884 205 3705 0 0,'0'0'3231'0'0,"0"0"-577"0"0,0 0-383 0 0,0 0-164 0 0,0 0-249 0 0,0 0-211 0 0,0 0-184 0 0,0 0-241 0 0,0 0-229 0 0,0 0-181 0 0,0 0-146 0 0,0 0-94 0 0,0 0-37 0 0,-6-3-34 0 0,-20-7-41 0 0,20 8-34 0 0,6 2-56 0 0,25 0 1580 0 0,263 0 1230 0 0,-309-23-2856 0 0,-110-112-282 0 0,124 127-248 0 0,-1-3 84 0 0,6-1-4369 0 0,2 12-62 0 0,0 0-7366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169 163 8514 0 0,'0'0'2727'0'0,"0"0"-873"0"0,0 0-366 0 0,0 0-70 0 0,0 0 45 0 0,0 0 20 0 0,0 0-76 0 0,0 0-234 0 0,0 0-301 0 0,0 0-267 0 0,0 0-209 0 0,-9-2-167 0 0,-26-1-94 0 0,12 30 63 0 0,3 23 12 0 0,3 0 0 0 0,2 2-1 0 0,2-1 1 0 0,3 2-1 0 0,2 0 1 0 0,2 0-1 0 0,2 12-209 0 0,1-26 103 0 0,0-11-53 0 0,1 0 0 0 0,1 0 1 0 0,1 0-1 0 0,2 0 0 0 0,1 0 0 0 0,1 0 1 0 0,1-1-1 0 0,1 0 0 0 0,4 7-50 0 0,-9-28 21 0 0,1 0-1 0 0,1-1 1 0 0,-1 1 0 0 0,1-1-1 0 0,-1 0 1 0 0,2 0-1 0 0,-1 0 1 0 0,0 0 0 0 0,1 0-1 0 0,0-1 1 0 0,0 0-1 0 0,1 1 1 0 0,-1-1-1 0 0,1-1 1 0 0,0 1 0 0 0,0-1-1 0 0,0 0 1 0 0,0 0-1 0 0,0 0 1 0 0,1-1 0 0 0,-1 0-1 0 0,1 0 1 0 0,0 0-1 0 0,0-1 1 0 0,5 1-21 0 0,-5-4 70 0 0,1 0-1 0 0,-1 0 1 0 0,1-1 0 0 0,-1 0-1 0 0,0-1 1 0 0,0 1 0 0 0,0-1-1 0 0,0 0 1 0 0,-1-1 0 0 0,1 1 0 0 0,-1-1-1 0 0,0 0 1 0 0,-1 0 0 0 0,1-1-1 0 0,-1 1 1 0 0,0-1 0 0 0,-1 0-1 0 0,1 0 1 0 0,-1 0 0 0 0,0-1-1 0 0,0-3-69 0 0,9-10 93 0 0,47-90 68 0 0,-5-3 0 0 0,-5-3 0 0 0,-6-1 0 0 0,5-33-161 0 0,21-73 86 0 0,-54 141 54 0 0,-15 82-92 0 0,0 0-8 0 0,0 0-9 0 0,-10 27-186 0 0,-13 48 235 0 0,4 1 0 0 0,3 0 0 0 0,4 1 0 0 0,3 1 0 0 0,3 0 0 0 0,4 0 0 0 0,6 60-80 0 0,-2-102 56 0 0,2 1 1 0 0,2-1-1 0 0,1 0 1 0 0,1-1-1 0 0,2 0 1 0 0,10 21-57 0 0,25 29 72 0 0,-34-90-8118 0 0,-7 3 879 0 0,0-1-4815 0 0</inkml:trace>
  <inkml:trace contextRef="#ctx0" brushRef="#br0" timeOffset="427.376">936 774 15843 0 0,'0'0'1886'0'0,"0"0"-394"0"0,0 0-210 0 0,0 0-14 0 0,0 0 13 0 0,0 0-100 0 0,0 0-207 0 0,0 0-258 0 0,0 0-211 0 0,0 0-147 0 0,0 0-73 0 0,0 0-9 0 0,0 0-13 0 0,-3-7 782 0 0,1 54-788 0 0,-1 0 0 0 0,-2 0 0 0 0,-3 0 0 0 0,-1-1 0 0 0,-5 6-257 0 0,-8 62-1159 0 0,47-141-2533 0 0,-15 19-2601 0 0,-3 3-5830 0 0</inkml:trace>
  <inkml:trace contextRef="#ctx0" brushRef="#br0" timeOffset="1177.629">1148 987 17660 0 0,'0'0'1677'0'0,"0"0"-288"0"0,0 0-164 0 0,0 0-62 0 0,0 0-119 0 0,0 0-221 0 0,0 0-265 0 0,0 0-209 0 0,0 0-117 0 0,0 0-14 0 0,0 0-14 0 0,0 0-6 0 0,11-5-7 0 0,94-30 369 0 0,39 31-214 0 0,-55 11-313 0 0,-37-3 24 0 0,-52-4-57 0 0,0 0 42 0 0,0 0 26 0 0,0 0 38 0 0,0 0 50 0 0,0 0 30 0 0,0 0 11 0 0,-19-10 587 0 0,-124-46-717 0 0,143 56-68 0 0,1 1 0 0 0,-1-1 1 0 0,0 1-1 0 0,0-1 0 0 0,1 1 0 0 0,-1-1 1 0 0,0 1-1 0 0,0 0 0 0 0,0-1 0 0 0,0 1 0 0 0,0-1 1 0 0,0 1-1 0 0,0-1 0 0 0,0 1 0 0 0,0 0 1 0 0,0-1-1 0 0,0 1 0 0 0,0-1 0 0 0,0 1 0 0 0,0-1 1 0 0,-1 1-1 0 0,1-1 0 0 0,0 1 0 0 0,0-1 1 0 0,-1 1-1 0 0,1-1 0 0 0,0 1 0 0 0,-1-1 0 0 0,1 1 1 0 0,0-1-1 0 0,-1 1 0 0 0,1-1 0 0 0,-1 0 1 0 0,1 1-1 0 0,0-1 0 0 0,-1 0 0 0 0,1 1 0 0 0,-1-1 1 0 0,1 0-1 0 0,-1 0 0 0 0,1 1 0 0 0,-1-1 1 0 0,0 0-1 0 0,1 0 0 0 0,-1 0 0 0 0,1 0 0 0 0,-1 0 1 0 0,1 0-1 0 0,-1 0 0 0 0,0 0 0 0 0,1 0 1 0 0,-1 0-1 0 0,1 0 0 0 0,-1 0 0 0 0,1 0 0 0 0,-1 0 1 0 0,1-1-1 0 0,-1 1 0 0 0,1 0 0 0 0,-1 0 1 0 0,1-1-1 0 0,-1 1 0 0 0,1 0 0 0 0,-1-1 0 0 0,1 1 1 0 0,-1 0-1 0 0,1-1 0 0 0,-1 1 1 0 0,2 16 29 0 0,-37 243-73 0 0,35-213 55 0 0,22-49-37 0 0,-7-10 68 0 0,1-1-1 0 0,-2-1 1 0 0,0 0 0 0 0,-1-1-1 0 0,0 0 1 0 0,-1-1-1 0 0,-1 0 1 0 0,-1-1 0 0 0,0 0-1 0 0,-1-1 1 0 0,1-8-42 0 0,-7 15 17 0 0,0-5-3270 0 0,6 13-6818 0 0,-4 4-2041 0 0</inkml:trace>
  <inkml:trace contextRef="#ctx0" brushRef="#br0" timeOffset="1629.649">1721 892 16131 0 0,'0'0'2142'0'0,"0"0"-548"0"0,0 0-238 0 0,0 0-56 0 0,0 0-74 0 0,0 0-194 0 0,0 0-286 0 0,0 0-201 0 0,0 0-135 0 0,0 0-93 0 0,0 0 10 0 0,0 0-28 0 0,0 0-29 0 0,15-13-11 0 0,50-36-52 0 0,-62 46-181 0 0,1 0 1 0 0,-1 1-1 0 0,0 0 0 0 0,1 0 1 0 0,-1 0-1 0 0,1 0 1 0 0,0 0-1 0 0,0 1 1 0 0,-1 0-1 0 0,1 0 1 0 0,0 0-1 0 0,0 0 0 0 0,0 0 1 0 0,0 1-1 0 0,0 0 1 0 0,0 0-1 0 0,0 0 1 0 0,3 0-27 0 0,8 1 22 0 0,-6 47 37 0 0,-10-39-47 0 0,-1 0-1 0 0,0 0 0 0 0,0-1 1 0 0,-1 1-1 0 0,0-1 1 0 0,0 0-1 0 0,-1 0 0 0 0,0 0 1 0 0,-1 0-1 0 0,1-1 1 0 0,-2 1-1 0 0,-3 3-11 0 0,-19 32 23 0 0,13-16 11 0 0,10-19-30 0 0,0 0 0 0 0,0 0 0 0 0,1 0 0 0 0,0 1-1 0 0,1-1 1 0 0,0 1 0 0 0,0 0 0 0 0,1 0 0 0 0,0 0-1 0 0,0 0 1 0 0,0 7-4 0 0,4-13 17 0 0,0-1 1 0 0,-1 1-1 0 0,1-1 0 0 0,0 0 0 0 0,0 0 0 0 0,0 1 1 0 0,0-1-1 0 0,0 0 0 0 0,1-1 0 0 0,-1 1 0 0 0,1 0 1 0 0,-1-1-1 0 0,1 1 0 0 0,0-1 0 0 0,-1 0 0 0 0,1 0 1 0 0,0 0-1 0 0,0 0 0 0 0,0-1 0 0 0,0 1 0 0 0,0-1 1 0 0,0 1-1 0 0,0-1 0 0 0,0 0 0 0 0,0 0 0 0 0,0 0 1 0 0,0-1-1 0 0,0 1 0 0 0,0-1-17 0 0,101-13 672 0 0,-98 10-830 0 0,30-11 553 0 0,-16 11-3060 0 0,-20 4 1162 0 0,0 0-2284 0 0,0 0-5641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5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345 351 0 0 0,'0'0'1402'0'0,"0"0"447"0"0,0 0 226 0 0,0 0 63 0 0,0 0-84 0 0,0 0-167 0 0,0 0-216 0 0,0 0-225 0 0,0 0-190 0 0,0 0-105 0 0,0 0-29 0 0,0 0-21 0 0,8-1-65 0 0,23-5-91 0 0,-24 5-103 0 0,-7 1-105 0 0,0 0-55 0 0,0 0-59 0 0,0 0-65 0 0,0 0-61 0 0,0 0-105 0 0,-28 0 1056 0 0,-65 15-554 0 0,-33 43-153 0 0,92-38-494 0 0,35 6-206 0 0,1-22-40 0 0,0-1 0 0 0,1 1 0 0 0,-1-1 0 0 0,1 0 0 0 0,0 0 0 0 0,0 0 0 0 0,0 0 0 0 0,1 0 0 0 0,-1-1 0 0 0,0 1 0 0 0,1-1 0 0 0,0 0 0 0 0,-1 0-1 0 0,1 0 1 0 0,0-1 0 0 0,0 1 0 0 0,0-1 0 0 0,0 0 0 0 0,1 0 0 0 0,-1 0 0 0 0,1-1-1 0 0,33 13 53 0 0,-34-10-57 0 0,-3-3 10 0 0,1 0 0 0 0,-1 0 0 0 0,0 0 0 0 0,0 1 0 0 0,1-1 0 0 0,-1 0 0 0 0,0 1 1 0 0,0-1-1 0 0,0 1 0 0 0,1 0 0 0 0,-1-1 0 0 0,0 1 0 0 0,0 0 0 0 0,0 0 0 0 0,0 0 1 0 0,0-1-1 0 0,-1 1 0 0 0,1 0 0 0 0,0 0 0 0 0,0 0 0 0 0,-1 0 0 0 0,1 1 0 0 0,0-1 0 0 0,-1 0 1 0 0,1 0-1 0 0,-1 0 0 0 0,1 0 0 0 0,-1 1 0 0 0,0-1 0 0 0,0 0 0 0 0,1 0 0 0 0,-1 1 1 0 0,0-1-1 0 0,0 0 0 0 0,0 1 0 0 0,0-1 0 0 0,-1 0 0 0 0,1 0 0 0 0,0 1 0 0 0,0-1 1 0 0,-1 0-1 0 0,1 0 0 0 0,-1 1 0 0 0,1-1 0 0 0,-1 0 0 0 0,1 0 0 0 0,-1 0 0 0 0,0 0 1 0 0,0 0-7 0 0,-102 103 349 0 0,-32 31-178 0 0,133-133-168 0 0,1 1 0 0 0,0-1 0 0 0,0 0 1 0 0,-1 0-1 0 0,2 1 0 0 0,-1-1 1 0 0,0 1-1 0 0,0-1 0 0 0,1 1 0 0 0,-1-1 1 0 0,1 1-1 0 0,0-1 0 0 0,-1 1 0 0 0,1 0 1 0 0,1-1-1 0 0,-1 1 0 0 0,0-1 0 0 0,1 1 1 0 0,-1-1-1 0 0,1 1 0 0 0,0-1 0 0 0,-1 1 1 0 0,1-1-1 0 0,1 1 0 0 0,-1-1 0 0 0,0 0 1 0 0,0 0-1 0 0,1 0 0 0 0,-1 1 1 0 0,1-2-1 0 0,0 1 0 0 0,0 0 0 0 0,0 0 1 0 0,0 0-1 0 0,0-1 0 0 0,1 2-3 0 0,3 1 36 0 0,0 0-1 0 0,0 0 1 0 0,0-1-1 0 0,0 0 1 0 0,1 0 0 0 0,-1 0-1 0 0,1-1 1 0 0,0 0-1 0 0,0 0 1 0 0,0-1 0 0 0,0 0-1 0 0,0 0 1 0 0,2 0-36 0 0,24 0 86 0 0,-28 0-80 0 0,0 0-1 0 0,0 0 0 0 0,0-1 1 0 0,0 0-1 0 0,0 0 0 0 0,0 0 1 0 0,0 0-1 0 0,0-1 0 0 0,0 0 1 0 0,0 0-1 0 0,0 0 0 0 0,-1-1 1 0 0,1 0-1 0 0,0 0 0 0 0,-1 0 1 0 0,0 0-1 0 0,1-1 1 0 0,-1 1-1 0 0,0-1 0 0 0,3-2-5 0 0,34-72-3453 0 0,-27 23-6306 0 0,-12 42-2061 0 0</inkml:trace>
  <inkml:trace contextRef="#ctx0" brushRef="#br0" timeOffset="515.758">249 0 11322 0 0,'0'0'2173'0'0,"0"0"-611"0"0,0 0-325 0 0,0 0 13 0 0,0 0-31 0 0,0 0-42 0 0,0 0-139 0 0,0 0-229 0 0,0 0-187 0 0,0 0-78 0 0,0 0-1 0 0,0 0-18 0 0,0 0-5 0 0,-4 12-5 0 0,2-5-457 0 0,-1 2 110 0 0,1 0-1 0 0,-1-1 1 0 0,1 1-1 0 0,1 0 0 0 0,0 0 1 0 0,0 1-1 0 0,1-1 1 0 0,0 0-1 0 0,0 0 0 0 0,2 6-167 0 0,13 47 689 0 0,-3 1-1 0 0,-3 0 1 0 0,-2 1-1 0 0,-2 46-688 0 0,-9-11 286 0 0,-3 0-1 0 0,-18 80-285 0 0,10-85 109 0 0,4 0 1 0 0,1 72-110 0 0,9-96 1 0 0,-7-105-5017 0 0,6 24 682 0 0,1 3-3800 0 0,0 0-4651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4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311 435 0 0 0,'0'0'331'0'0,"0"0"780"0"0,0 0 346 0 0,0 0 145 0 0,0 0 28 0 0,0 0-81 0 0,0 0-138 0 0,0 0-140 0 0,0 0-124 0 0,5-10-40 0 0,15-32 25 0 0,-15 32 47 0 0,-2 10 4015 0 0,-1 0 469 0 0,-5 5-5153 0 0,-18 29-371 0 0,2 1-1 0 0,1 0 1 0 0,1 1 0 0 0,2 1 0 0 0,2 0 0 0 0,-5 25-139 0 0,-7 15 123 0 0,-133 413 46 0 0,123-421-516 0 0,31-93-2018 0 0,6 8 1850 0 0,1 0 1 0 0,0 0-1 0 0,1 0 1 0 0,1 0-1 0 0,0 1 1 0 0,1 0-1 0 0,1 0 1 0 0,4-6 514 0 0,7-21-1884 0 0,-8 19 806 0 0,82-208-11055 0 0,-44 73 8755 0 0,-29 48 4075 0 0,-21 35 6287 0 0,-2 59-423 0 0,2 19-1303 0 0,1 6-4790 0 0,1-3-280 0 0,-1-1 1 0 0,1 1-1 0 0,1 0 0 0 0,-1-1 1 0 0,1 1-1 0 0,0-1 0 0 0,0 1 0 0 0,1-1 1 0 0,0 0-1 0 0,0 1 0 0 0,0-1 1 0 0,0 0-1 0 0,1 0 0 0 0,0 0 0 0 0,0-1 1 0 0,3 4-189 0 0,7 12 262 0 0,-1 1 1 0 0,-1 0 0 0 0,0 0-1 0 0,-2 1 1 0 0,-1 1 0 0 0,0-1-1 0 0,2 15-262 0 0,16 45 163 0 0,63 200 98 0 0,-67-209-216 0 0,-22-73-39 0 0,0 1 1 0 0,0-1-1 0 0,0 0 0 0 0,0 1 1 0 0,1-1-1 0 0,-1 0 0 0 0,0 1 1 0 0,0-1-1 0 0,1 0 0 0 0,-1 0 1 0 0,0 1-1 0 0,1-1 0 0 0,-1 0 1 0 0,0 0-1 0 0,1 1 0 0 0,-1-1 1 0 0,0 0-1 0 0,1 0 0 0 0,-1 0 1 0 0,1 0-1 0 0,-1 1 0 0 0,0-1 1 0 0,1 0-1 0 0,-1 0 0 0 0,0 0 1 0 0,1 0-1 0 0,-1 0 0 0 0,1 0 1 0 0,-1 0-1 0 0,1 0 0 0 0,-1 0 1 0 0,0 0-1 0 0,1 0 0 0 0,-1-1 1 0 0,0 1-1 0 0,1 0 0 0 0,-1 0 1 0 0,1 0-1 0 0,-1 0 0 0 0,0-1 1 0 0,1 1-1 0 0,-1 0 0 0 0,0 0 1 0 0,1-1-1 0 0,-1 1 0 0 0,0 0 1 0 0,0 0-1 0 0,1-1 0 0 0,-1 1 1 0 0,0 0-1 0 0,0-1 0 0 0,1 1 1 0 0,-1 0-1 0 0,0-1 0 0 0,0 1 1 0 0,0-1-1 0 0,0 1 0 0 0,0 0 1 0 0,0-1-1 0 0,0 1 0 0 0,1-1 1 0 0,-1 1-1 0 0,0 0 0 0 0,0-1 1 0 0,0 1-1 0 0,-1-1 0 0 0,1 1 1 0 0,0 0-1 0 0,0-1-6 0 0,12-37 409 0 0,-11 32-427 0 0,87-407 374 0 0,-58 214-328 0 0,-30 196-250 0 0,1-10 280 0 0,0 15-4010 0 0,-1 7-6834 0 0,0-9-818 0 0</inkml:trace>
  <inkml:trace contextRef="#ctx0" brushRef="#br0" timeOffset="615.877">241 184 7618 0 0,'0'0'2420'0'0,"0"0"-405"0"0,0 0-244 0 0,0 0-58 0 0,0 0-69 0 0,0 0-137 0 0,0 0-207 0 0,0 0-237 0 0,0 0-239 0 0,0 0-201 0 0,0 0-149 0 0,0 0-74 0 0,-5 0-52 0 0,-11-3 375 0 0,35 6 1262 0 0,85 4-482 0 0,203 13-633 0 0,-223-12 487 0 0,-99-32-1170 0 0,-75-91-13 0 0,42 46-205 0 0,45 58-2453 0 0,22 14-10996 0 0,-13 1 1212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0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242 300 0 0 0,'0'0'317'0'0,"0"0"317"0"0,0 0 419 0 0,0 0 445 0 0,0 0 372 0 0,0 0 114 0 0,0 0-143 0 0,0 0-268 0 0,0 0-296 0 0,0 0-185 0 0,4-9-93 0 0,10-24-18 0 0,-17 14 4109 0 0,-28 17-3599 0 0,26 3-1169 0 0,-4 2-232 0 0,-1 0 1 0 0,1 0-1 0 0,-1 1 0 0 0,1 1 0 0 0,0 0 0 0 0,1 0 1 0 0,-1 0-1 0 0,1 1 0 0 0,0 1 0 0 0,0-1 1 0 0,1 1-1 0 0,0 1 0 0 0,0-1 0 0 0,1 1 1 0 0,0 0-1 0 0,0 0 0 0 0,1 1 0 0 0,-4 8-90 0 0,-1-1 72 0 0,0 1-1 0 0,2 1 0 0 0,0 0 0 0 0,1 0 0 0 0,0 0 0 0 0,2 1 0 0 0,0 0 1 0 0,1 0-1 0 0,1 0 0 0 0,1 1 0 0 0,1-1 0 0 0,0 0 0 0 0,1 1 1 0 0,2 9-72 0 0,-1-26 24 0 0,-1 0 0 0 0,0 0 0 0 0,1 0 0 0 0,-1 0 0 0 0,1 0 0 0 0,0 0 1 0 0,0 0-1 0 0,1 0 0 0 0,-1 0 0 0 0,0 0 0 0 0,1 0 0 0 0,0-1 1 0 0,-1 1-1 0 0,1-1 0 0 0,0 1 0 0 0,1-1 0 0 0,-1 0 0 0 0,0 1 0 0 0,1-1 1 0 0,-1 0-1 0 0,1-1 0 0 0,-1 1 0 0 0,1 0 0 0 0,0-1 0 0 0,0 0 0 0 0,0 1 1 0 0,0-1-1 0 0,0 0 0 0 0,0-1 0 0 0,0 1 0 0 0,0 0 0 0 0,0-1 1 0 0,0 0-1 0 0,0 1 0 0 0,1-1 0 0 0,-1-1 0 0 0,0 1 0 0 0,0 0 0 0 0,0-1 1 0 0,0 0-1 0 0,0 1 0 0 0,0-1 0 0 0,0 0 0 0 0,0-1 0 0 0,0 1 0 0 0,2-1-23 0 0,11-10 118 0 0,0-1 1 0 0,-1 0 0 0 0,-1-1 0 0 0,0 0 0 0 0,-1-1 0 0 0,0-1 0 0 0,-1 0-120 0 0,17-20 102 0 0,18-26-47 0 0,-2-2 0 0 0,-4-2 0 0 0,-1-4-55 0 0,-27 51 6 0 0,-12 18 19 0 0,-1 1 15 0 0,0 0-43 0 0,-3 53-451 0 0,9 71 476 0 0,-1-115-13 0 0,0 1 0 0 0,1-1 0 0 0,0-1 0 0 0,0 1 0 0 0,1-1 0 0 0,1 0 0 0 0,-1-1 0 0 0,1 1 0 0 0,0-2 0 0 0,1 1-1 0 0,-1-1 1 0 0,1 0 0 0 0,1-1 0 0 0,-1 0 0 0 0,1 0 0 0 0,0-1 0 0 0,0-1 0 0 0,0 0 0 0 0,0 0 0 0 0,0 0 0 0 0,1-2 0 0 0,0 1 0 0 0,-1-1-1 0 0,1-1 1 0 0,0 0 0 0 0,-1 0 0 0 0,1-1 0 0 0,-1-1 0 0 0,4 0-9 0 0,2-2 37 0 0,-1-1 0 0 0,0 0-1 0 0,0-1 1 0 0,0-1 0 0 0,-1 0 0 0 0,0-1 0 0 0,0 0-1 0 0,-1-1 1 0 0,0-1 0 0 0,0 0 0 0 0,-1-1 0 0 0,-1 0-1 0 0,0-1 1 0 0,0 0 0 0 0,-1-1 0 0 0,-1 0 0 0 0,3-4-37 0 0,5-6 31 0 0,-2 0 0 0 0,0-2 0 0 0,-1 1 0 0 0,-1-2 0 0 0,-2 1 0 0 0,0-2 0 0 0,5-24-31 0 0,-2-57 88 0 0,-13 104-88 0 0,-1 1 0 0 0,-1-1 1 0 0,1 0-1 0 0,-1 1 0 0 0,1-1 0 0 0,-1 0 1 0 0,0 1-1 0 0,0-1 0 0 0,-1 1 0 0 0,1-1 1 0 0,-1 1-1 0 0,0 0 0 0 0,1-1 0 0 0,-2 1 1 0 0,1 0-1 0 0,0 0 0 0 0,0 1 0 0 0,-1-1 1 0 0,0 0-1 0 0,1 1 0 0 0,-1 0 0 0 0,0-1 1 0 0,0 1-1 0 0,-1 0 0 0 0,1 0 0 0 0,0 1 1 0 0,-2-1-1 0 0,1 1-13 0 0,1 0-1 0 0,-1 0 1 0 0,0 1 0 0 0,0-1 0 0 0,0 1 0 0 0,0 0 0 0 0,0 0 0 0 0,1 0 0 0 0,-1 1 0 0 0,0 0 0 0 0,0-1 0 0 0,0 1 0 0 0,1 0 0 0 0,-1 1 0 0 0,0-1 0 0 0,1 1 0 0 0,-1 0 0 0 0,1-1 0 0 0,0 2 0 0 0,-1-1 0 0 0,1 0-1 0 0,0 1 1 0 0,0-1 0 0 0,1 1 0 0 0,-1 0 0 0 0,-1 2 13 0 0,-57 85-109 0 0,58-86 105 0 0,0 0 0 0 0,0 0-1 0 0,1 1 1 0 0,0-1-1 0 0,0 0 1 0 0,0 1-1 0 0,0 0 1 0 0,0-1-1 0 0,1 1 1 0 0,0 0-1 0 0,0 0 1 0 0,1 0-1 0 0,-1 0 1 0 0,1 0 0 0 0,0-1-1 0 0,0 1 1 0 0,1 0-1 0 0,-1 0 1 0 0,1 0-1 0 0,0 0 1 0 0,0 0-1 0 0,1-1 1 0 0,0 1-1 0 0,-1 0 1 0 0,2-1 0 0 0,-1 0-1 0 0,0 1 1 0 0,1-1-1 0 0,1 1 5 0 0,9 4 8 0 0,0-2 0 0 0,1 0 0 0 0,0-1-1 0 0,0 0 1 0 0,1-1 0 0 0,-1-1 0 0 0,1 0 0 0 0,0-1 0 0 0,0-1-1 0 0,0 0 1 0 0,0-1 0 0 0,1 0 0 0 0,-1-2 0 0 0,0 1 0 0 0,0-2-1 0 0,3-1-7 0 0,36 2 15 0 0,-52 1-8 0 0,0 0 0 0 0,0 0 0 0 0,0 0-1 0 0,0 0 1 0 0,0 0 0 0 0,0 1 0 0 0,0-1 0 0 0,0 1-1 0 0,0-1 1 0 0,0 1 0 0 0,0 0 0 0 0,0 0 0 0 0,0 0-1 0 0,0 0 1 0 0,0 0 0 0 0,-1 0 0 0 0,1 1 0 0 0,0-1-1 0 0,-1 0 1 0 0,1 1 0 0 0,-1 0 0 0 0,0-1 0 0 0,1 1-1 0 0,-1 0 1 0 0,0-1 0 0 0,0 1 0 0 0,0 0 0 0 0,0 0-1 0 0,0 0 1 0 0,-1 0 0 0 0,1 0 0 0 0,-1 0 0 0 0,1 0-1 0 0,-1 0 1 0 0,0 0 0 0 0,1 0 0 0 0,-1 0 0 0 0,0 1-1 0 0,0-1 1 0 0,-1 0 0 0 0,1 2-7 0 0,-23 92 395 0 0,21-88-389 0 0,-1 57-28 0 0,39-42-453 0 0,13-9-4201 0 0,-15-24-5785 0 0,-26 6-592 0 0</inkml:trace>
  <inkml:trace contextRef="#ctx0" brushRef="#br0" timeOffset="415.3">1506 427 0 0 0,'0'0'1319'0'0,"0"0"347"0"0,0 0 262 0 0,0 0 257 0 0,0 0 42 0 0,0 0-95 0 0,0 0-221 0 0,0 0-250 0 0,0 0-220 0 0,0 0-135 0 0,0 0-85 0 0,32 11-90 0 0,102 30-114 0 0,-132-39-964 0 0,0-1 0 0 0,1 0 0 0 0,-1 0 0 0 0,1-1 0 0 0,-1 1 0 0 0,1 0 0 0 0,-1-1 0 0 0,1 1 0 0 0,0-1 0 0 0,-1 0 0 0 0,1 0 0 0 0,0 0 0 0 0,-1 0 0 0 0,1-1 0 0 0,-1 1 0 0 0,1-1 0 0 0,0 1 1 0 0,-1-1-1 0 0,1 0 0 0 0,-1 0 0 0 0,0 0 0 0 0,1 0 0 0 0,-1 0 0 0 0,0-1 0 0 0,0 1 0 0 0,1-1-53 0 0,4-4 241 0 0,2 0-98 0 0,1 0 1 0 0,-2-1 0 0 0,1 0-1 0 0,-1 0 1 0 0,0-1-1 0 0,0 0 1 0 0,-1-1-1 0 0,0 0 1 0 0,-1 0-1 0 0,0 0 1 0 0,0-1-1 0 0,-1 0 1 0 0,0 0 0 0 0,-1 0-1 0 0,0-1 1 0 0,0 1-1 0 0,-1-1 1 0 0,-1 0-1 0 0,0 0 1 0 0,-1 0-1 0 0,1 0 1 0 0,-2-7-144 0 0,1 16 7 0 0,0-1 1 0 0,-1 0-1 0 0,1 0 0 0 0,-1 0 0 0 0,1 0 1 0 0,-1 0-1 0 0,0 0 0 0 0,0 0 1 0 0,-1 1-1 0 0,1-1 0 0 0,-1 0 1 0 0,1 0-1 0 0,-1 0 0 0 0,0 0 1 0 0,0 1-1 0 0,0-1 0 0 0,0 0 1 0 0,-1 1-1 0 0,1-1 0 0 0,-1 1 1 0 0,1-1-1 0 0,-1 1 0 0 0,0 0 1 0 0,0-1-1 0 0,0 1 0 0 0,0 0 0 0 0,0 0 1 0 0,-1 1-1 0 0,1-1 0 0 0,-1 0 1 0 0,1 1-1 0 0,-1 0 0 0 0,1-1 1 0 0,-1 1-1 0 0,0 0 0 0 0,0 0 1 0 0,0 1-1 0 0,1-1 0 0 0,-1 1 1 0 0,0-1-1 0 0,-1 1-7 0 0,-3 1-17 0 0,0 0 1 0 0,0 0-1 0 0,1 1 1 0 0,-1 0-1 0 0,0 0 1 0 0,1 1-1 0 0,-1 0 1 0 0,1 0-1 0 0,0 0 1 0 0,0 1-1 0 0,0 0 1 0 0,1 0-1 0 0,-1 0 0 0 0,1 1 1 0 0,0 0-1 0 0,0 0 1 0 0,0 0-1 0 0,1 1 1 0 0,0 0-1 0 0,-1 1 17 0 0,-66 129-33 0 0,67-129 37 0 0,1 1-1 0 0,-1 0 1 0 0,1-1 0 0 0,1 1-1 0 0,0 0 1 0 0,0 1 0 0 0,0-1-1 0 0,1 0 1 0 0,0 1 0 0 0,1-1-1 0 0,0 0 1 0 0,0 1 0 0 0,1-1-1 0 0,0 1 1 0 0,0-1 0 0 0,1 0-1 0 0,0 0 1 0 0,1 0 0 0 0,0 0-1 0 0,0 0 1 0 0,0 0 0 0 0,1-1-1 0 0,0 0 1 0 0,1 0 0 0 0,0 0-1 0 0,0 0 1 0 0,0-1 0 0 0,6 6-4 0 0,7-3-27 0 0,0 0 1 0 0,1-2 0 0 0,1 0 0 0 0,-1-1 0 0 0,1 0 0 0 0,0-2 0 0 0,0-1 0 0 0,0 0 0 0 0,0-2 0 0 0,1 0 0 0 0,-1-1-1 0 0,0-1 1 0 0,1-1 0 0 0,-1-1 0 0 0,0 0 0 0 0,2-2 26 0 0,-9 2-450 0 0,33-5-1120 0 0,-17 1-4150 0 0,-12 2-6123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0 0 0,'0'0'693'0'0,"0"0"388"0"0,0 0 295 0 0,0 0 159 0 0,0 0-11 0 0,0 0-118 0 0,0 0-79 0 0,0 0 63 0 0,0 0 29 0 0,0 0 3 0 0,0 0-99 0 0,7 5-232 0 0,63 17 2589 0 0,-60-23-3363 0 0,0 0 1 0 0,0-1 0 0 0,0 0-1 0 0,0-1 1 0 0,-1 0-1 0 0,1-1 1 0 0,-1 0 0 0 0,0 0-1 0 0,0-1 1 0 0,-1 0-1 0 0,1 0 1 0 0,-1-1 0 0 0,0 0-1 0 0,0-1 1 0 0,-1 1-1 0 0,5-7-317 0 0,95-132 1373 0 0,-87 106-235 0 0,-20 38-967 0 0,0 1-46 0 0,0 0-58 0 0,1 35-130 0 0,57 438 430 0 0,-50-199-287 0 0,-8-260-46 0 0,-2 0 0 0 0,0 0-1 0 0,0 0 1 0 0,-2 0 0 0 0,0 0 0 0 0,0 0 0 0 0,-1-1 0 0 0,-6 11-34 0 0,10-25 24 0 0,0 1 0 0 0,0 0 0 0 0,0-1 0 0 0,0 1 0 0 0,0-1 0 0 0,0 0 0 0 0,0 1 0 0 0,0-1 0 0 0,0 0 1 0 0,0 1-1 0 0,0-1 0 0 0,1 0 0 0 0,-1 0 0 0 0,0 0 0 0 0,0 1 0 0 0,1-1 0 0 0,-1 0 0 0 0,0 0 0 0 0,1 0 0 0 0,-1 0 0 0 0,1-1 1 0 0,0 1-1 0 0,-1 0 0 0 0,1 0 0 0 0,0 0 0 0 0,-1 0 0 0 0,1 0 0 0 0,0 0 0 0 0,0-1 0 0 0,0 1 0 0 0,0 0 0 0 0,0 0 1 0 0,0 0-1 0 0,1 0 0 0 0,-1-1-24 0 0,-1-1 25 0 0,-1-22-16 0 0,0 1 1 0 0,2-1 0 0 0,0 0-1 0 0,2 0 1 0 0,1 0 0 0 0,1 1-1 0 0,1-1 1 0 0,1 1 0 0 0,1 0 0 0 0,1 1-1 0 0,4-7-9 0 0,4-20-10 0 0,-1-7 9 0 0,3 0 0 0 0,3 1-1 0 0,2 1 1 0 0,2 2 0 0 0,3 0 0 0 0,2 2 0 0 0,11-13 1 0 0,-36 57-2 0 0,1 0 1 0 0,-1 1-1 0 0,1-1 1 0 0,1 1-1 0 0,-1 0 1 0 0,1 1-1 0 0,0 0 1 0 0,1 0-1 0 0,-1 0 0 0 0,1 1 1 0 0,0 0-1 0 0,0 1 1 0 0,0-1-1 0 0,0 1 1 0 0,1 1-1 0 0,-1 0 1 0 0,1 0-1 0 0,0 1 1 0 0,-1 0-1 0 0,6 0 2 0 0,-11 1 2 0 0,0 1 0 0 0,1-1 0 0 0,-1 1 0 0 0,0 0 0 0 0,0-1-1 0 0,0 1 1 0 0,0 1 0 0 0,0-1 0 0 0,-1 0 0 0 0,1 1 0 0 0,0-1 0 0 0,0 1-1 0 0,-1 0 1 0 0,1 0 0 0 0,-1 0 0 0 0,0 0 0 0 0,0 0 0 0 0,1 1 0 0 0,-2-1 0 0 0,1 1-1 0 0,0-1 1 0 0,0 1 0 0 0,-1 0 0 0 0,1 0 0 0 0,-1 0 0 0 0,0 0 0 0 0,0 0-1 0 0,0 0 1 0 0,0 0 0 0 0,-1 0-2 0 0,13 100 130 0 0,-16-82-116 0 0,0 0 1 0 0,-1 0 0 0 0,-1 0 0 0 0,-1-1 0 0 0,0 0 0 0 0,-2 0 0 0 0,-1-1 0 0 0,0 0 0 0 0,-1 0 0 0 0,-1-1 0 0 0,-1 0 0 0 0,0-1 0 0 0,-1 0 0 0 0,-1-1 0 0 0,-1-1 0 0 0,0 0 0 0 0,-1-1 0 0 0,-1-1 0 0 0,-11 7-15 0 0,25-17-13 0 0,0 0 1 0 0,-1 0 0 0 0,1-1 0 0 0,-1 1 0 0 0,0-1-1 0 0,1 0 1 0 0,-1 0 0 0 0,0-1 0 0 0,0 1-1 0 0,0-1 1 0 0,0 0 0 0 0,-1 0 0 0 0,1 0 0 0 0,0 0-1 0 0,0-1 1 0 0,-1 0 0 0 0,1 0 0 0 0,0 0 0 0 0,-3-1 12 0 0,4-1-160 0 0,1 0 1 0 0,-1 0 0 0 0,1-1-1 0 0,0 1 1 0 0,0-1 0 0 0,0 1-1 0 0,0-1 1 0 0,1 0 0 0 0,-1 0-1 0 0,1 0 1 0 0,-1 0 0 0 0,1 0 0 0 0,0 0-1 0 0,0 0 1 0 0,0 0 0 0 0,1 0-1 0 0,-1-1 1 0 0,1 1 0 0 0,0 0-1 0 0,0 0 1 0 0,0-1 0 0 0,0-1 159 0 0,0-26-4007 0 0,0 15-3077 0 0,0 5-4791 0 0</inkml:trace>
  <inkml:trace contextRef="#ctx0" brushRef="#br0" timeOffset="761.651">988 370 5953 0 0,'0'0'2118'0'0,"0"0"-78"0"0,0 0-42 0 0,0 0-81 0 0,0 0-137 0 0,0 0-146 0 0,0 0-199 0 0,0 0-198 0 0,0 0-174 0 0,0 0-168 0 0,0 0-144 0 0,0 0-134 0 0,35-6-94 0 0,107-18-68 0 0,-72 0 302 0 0,-59 17-597 0 0,-1-1-1 0 0,1 0 0 0 0,-1 0 1 0 0,-1-1-1 0 0,0 0 0 0 0,0-1 1 0 0,-1 0-1 0 0,0-1 0 0 0,-1 1 0 0 0,0-1 1 0 0,3-7-160 0 0,-8 14 26 0 0,-1 1 1 0 0,1-1 0 0 0,-1 1-1 0 0,0-1 1 0 0,0 1-1 0 0,-1-1 1 0 0,1 0 0 0 0,-1 1-1 0 0,0-1 1 0 0,0 0 0 0 0,0 0-1 0 0,0 1 1 0 0,0-1-1 0 0,-1 0 1 0 0,0 1 0 0 0,0-1-1 0 0,0 1 1 0 0,0-1 0 0 0,0 1-1 0 0,-1-1 1 0 0,1 1-1 0 0,-1 0 1 0 0,0-1 0 0 0,0 1-1 0 0,-2-1-26 0 0,0 2-6 0 0,0 0 0 0 0,-1-1 0 0 0,0 2 0 0 0,1-1 0 0 0,-1 1 0 0 0,0-1 0 0 0,0 1 0 0 0,0 1 0 0 0,0-1 1 0 0,0 1-1 0 0,0 0 0 0 0,0 0 0 0 0,0 0 0 0 0,0 0 0 0 0,0 1 0 0 0,0 0 0 0 0,0 0 0 0 0,0 1 0 0 0,1-1 0 0 0,-1 1 0 0 0,0 0 0 0 0,1 0 0 0 0,-1 1 0 0 0,1-1 0 0 0,0 1 0 0 0,0 0 0 0 0,-3 3 6 0 0,-8 6-19 0 0,1 0 1 0 0,0 1-1 0 0,1 0 1 0 0,0 1 0 0 0,1 0-1 0 0,1 1 1 0 0,-1 2 18 0 0,3-4-18 0 0,1 0 0 0 0,0 1 0 0 0,0 0 0 0 0,2 0 0 0 0,-1 1 0 0 0,2-1 1 0 0,0 1-1 0 0,1 1 0 0 0,1-1 0 0 0,0 1 0 0 0,1-1 0 0 0,0 1 0 0 0,1 9 18 0 0,2-22 0 0 0,-1 1-1 0 0,0-1 0 0 0,1 0 0 0 0,0 0 0 0 0,0 0 1 0 0,0 0-1 0 0,0 0 0 0 0,0 0 0 0 0,1-1 0 0 0,-1 1 0 0 0,1 0 1 0 0,-1-1-1 0 0,1 1 0 0 0,0-1 0 0 0,0 1 0 0 0,1-1 1 0 0,-1 0-1 0 0,0 0 0 0 0,1 0 0 0 0,-1 0 0 0 0,1 0 0 0 0,0-1 1 0 0,-1 1-1 0 0,1-1 0 0 0,0 0 0 0 0,0 1 0 0 0,0-1 1 0 0,0-1-1 0 0,2 2 1 0 0,92 7 163 0 0,-73-12-71 0 0,0 0 0 0 0,0-2-1 0 0,-1-1 1 0 0,0-1 0 0 0,0-1-1 0 0,0-1 1 0 0,-1-1 0 0 0,-1-1-1 0 0,9-6-91 0 0,-21 12 53 0 0,170-111 718 0 0,-165 105-728 0 0,-1-1-1 0 0,-1-1 1 0 0,1 0 0 0 0,-2 0 0 0 0,0-1 0 0 0,-1-1-1 0 0,0 0 1 0 0,-1 0 0 0 0,-1 0 0 0 0,0-2 0 0 0,2-7-43 0 0,-4-65 125 0 0,-6 88-124 0 0,0 0 0 0 0,-1 0 1 0 0,1 0-1 0 0,0 0 0 0 0,-1 0 0 0 0,1 0 0 0 0,-1 0 1 0 0,1 0-1 0 0,-1 0 0 0 0,0 0 0 0 0,1 0 1 0 0,-1 0-1 0 0,0 0 0 0 0,0 0 0 0 0,1 1 0 0 0,-1-1 1 0 0,0 0-1 0 0,0 1 0 0 0,0-1 0 0 0,0 0 0 0 0,0 1 1 0 0,0-1-1 0 0,0 1 0 0 0,0 0 0 0 0,0-1 0 0 0,0 1 1 0 0,0 0-1 0 0,-1 0 0 0 0,1-1 0 0 0,0 1 1 0 0,0 0-1 0 0,0 0 0 0 0,0 0 0 0 0,0 0 0 0 0,0 1 1 0 0,0-1-1 0 0,-1 0 0 0 0,1 0 0 0 0,0 1 0 0 0,0-1 1 0 0,0 0-1 0 0,0 1 0 0 0,0-1 0 0 0,0 1-1 0 0,-46 25-153 0 0,43-23 139 0 0,1-1-1 0 0,-1 1 1 0 0,1 0 0 0 0,-1 0-1 0 0,1 0 1 0 0,0 0-1 0 0,0 0 1 0 0,1 1 0 0 0,-1 0-1 0 0,1-1 1 0 0,-1 1 0 0 0,1 0-1 0 0,0 0 1 0 0,1 0 0 0 0,-1 0-1 0 0,1 0 1 0 0,0 1 0 0 0,0-1-1 0 0,0 0 1 0 0,0 1 0 0 0,0 3 14 0 0,57 8-54 0 0,-40-16 59 0 0,-11-2-2 0 0,0 1 0 0 0,1 0 0 0 0,-1 0 0 0 0,0 0 0 0 0,0 1 0 0 0,1 0 1 0 0,-1 0-1 0 0,0 0 0 0 0,0 1 0 0 0,1-1 0 0 0,-1 1 0 0 0,0 1 0 0 0,0-1 0 0 0,0 1 0 0 0,0-1 1 0 0,0 2-1 0 0,0-1 0 0 0,-1 0 0 0 0,1 1 0 0 0,-1 0 0 0 0,1 0 0 0 0,-1 0 0 0 0,0 1 0 0 0,0-1 0 0 0,-1 1 1 0 0,1 0-1 0 0,-1 0 0 0 0,0 0 0 0 0,0 1 0 0 0,0-1 0 0 0,0 1 0 0 0,-1-1 0 0 0,0 1 0 0 0,0 0 1 0 0,0 1-4 0 0,-11 236 338 0 0,8-241-367 0 0,1 0-1 0 0,0 0 1 0 0,0-1-1 0 0,0 1 1 0 0,0 0-1 0 0,0 0 1 0 0,0-1-1 0 0,0 1 1 0 0,0 0 0 0 0,0 0-1 0 0,1-1 1 0 0,-1 1-1 0 0,0 0 1 0 0,0 0-1 0 0,1-1 1 0 0,-1 1-1 0 0,0 0 1 0 0,1-1-1 0 0,-1 1 1 0 0,1 0-1 0 0,-1-1 1 0 0,0 1-1 0 0,1-1 1 0 0,0 1-1 0 0,-1-1 1 0 0,1 1-1 0 0,-1-1 1 0 0,1 1-1 0 0,0-1 1 0 0,-1 0-1 0 0,1 1 1 0 0,0-1 0 0 0,-1 0-1 0 0,1 1 1 0 0,0-1-1 0 0,0 0 1 0 0,-1 0-1 0 0,1 0 1 0 0,0 0-1 0 0,0 0 1 0 0,-1 0-1 0 0,1 0 1 0 0,0 0-1 0 0,0 0 1 0 0,-1 0-1 0 0,1 0 1 0 0,0 0-1 0 0,0 0 1 0 0,-1-1-1 0 0,1 1 1 0 0,0 0-1 0 0,-1 0 1 0 0,1-1 0 0 0,0 1-1 0 0,-1-1 1 0 0,1 1 29 0 0,8-6-5269 0 0,-1 0-4665 0 0,-6 3-2663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5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96 340 0 0 0,'0'0'113'0'0,"0"0"191"0"0,0 0 14 0 0,1-7-62 0 0,2-33 187 0 0,-54 17-213 0 0,8 8-716 0 0,40 13-1302 0 0,1 1 5539 0 0,2 0 9046 0 0,5 1-10318 0 0,-5 0-2692 0 0,23 4 2402 0 0,-21-3-2049 0 0,0-1 0 0 0,0 1 0 0 0,1 0 0 0 0,-1-1 0 0 0,0 0 0 0 0,0 1 1 0 0,0-1-1 0 0,1 0 0 0 0,-1 0 0 0 0,0 0 0 0 0,0 0 0 0 0,1-1 0 0 0,-1 1 0 0 0,0 0 1 0 0,0-1-1 0 0,0 0 0 0 0,0 1 0 0 0,0-1 0 0 0,0 0 0 0 0,0 0 0 0 0,0 0 0 0 0,0 0 1 0 0,0-1-1 0 0,2-1-140 0 0,8-9 178 0 0,-1-1 0 0 0,0-1 0 0 0,-1 0 0 0 0,-1-1 0 0 0,0 0 0 0 0,0 0 0 0 0,-2-1 1 0 0,0 0-1 0 0,-1 0 0 0 0,0-1 0 0 0,1-12-178 0 0,-2-25 1307 0 0,-19 74-1202 0 0,5 0-87 0 0,1-1 0 0 0,1 1 1 0 0,0 0-1 0 0,2 1 0 0 0,0-1 0 0 0,2 1 0 0 0,0 0 0 0 0,1 0 0 0 0,1 0 1 0 0,1 6-19 0 0,14 281 358 0 0,-28-88-224 0 0,-42 21-42 0 0,22-183 88 0 0,24-92 713 0 0,29-156-847 0 0,74-81 4 0 0,-68 216-49 0 0,3 1 0 0 0,2 1 0 0 0,2 1 0 0 0,2 2 0 0 0,3 2 0 0 0,2 1 0 0 0,1 2 0 0 0,10-5-1 0 0,-35 36-5 0 0,0 0 0 0 0,2 1 0 0 0,-1 0 0 0 0,1 2 0 0 0,1 0 0 0 0,0 1 0 0 0,1 1 0 0 0,0 0 5 0 0,-17 8-2 0 0,0 0 0 0 0,0 0 1 0 0,0 0-1 0 0,0 0 0 0 0,0 0 0 0 0,0 1 0 0 0,0-1 0 0 0,0 1 0 0 0,0-1 1 0 0,0 1-1 0 0,0 0 0 0 0,0 0 0 0 0,0 0 0 0 0,0 0 0 0 0,0 0 0 0 0,0 0 0 0 0,0 1 1 0 0,0-1-1 0 0,0 1 0 0 0,0-1 0 0 0,0 1 0 0 0,0 0 0 0 0,0 0 0 0 0,0 0 1 0 0,0 0-1 0 0,-1 0 0 0 0,1 0 0 0 0,0 0 0 0 0,-1 1 0 0 0,1-1 0 0 0,-1 0 0 0 0,1 1 1 0 0,-1 0-1 0 0,0-1 0 0 0,0 1 0 0 0,1 0 0 0 0,-1-1 0 0 0,0 1 0 0 0,0 0 1 0 0,-1 0 1 0 0,3 9 8 0 0,-1 1 0 0 0,0-1 0 0 0,0 0 0 0 0,-2 0 1 0 0,1 1-1 0 0,-2-1 0 0 0,1 1 0 0 0,-1-1 0 0 0,-1 0 1 0 0,0 0-1 0 0,-1 0 0 0 0,0 0 0 0 0,-1 0 1 0 0,0 0-1 0 0,-4 6-8 0 0,-90 148 109 0 0,88-149-100 0 0,0-2-1 0 0,-1 1 1 0 0,-1-1 0 0 0,0-1 0 0 0,-1 0 0 0 0,0-1 0 0 0,-1 0 0 0 0,0-1 0 0 0,-1-1 0 0 0,0 0 0 0 0,0-1 0 0 0,-1 0 0 0 0,-1-1 0 0 0,-3 0-9 0 0,17-7-35 0 0,-1 1 0 0 0,0-1 1 0 0,0 0-1 0 0,-1 0 0 0 0,1-1 0 0 0,0 1 1 0 0,0-1-1 0 0,0 0 0 0 0,0 0 0 0 0,0 0 1 0 0,-1-1-1 0 0,1 1 0 0 0,0-1 0 0 0,0 0 1 0 0,0 0-1 0 0,0-1 0 0 0,0 1 0 0 0,1-1 1 0 0,-1 0-1 0 0,0 0 0 0 0,1 0 0 0 0,-1 0 1 0 0,1-1-1 0 0,-1 1 0 0 0,1-1 0 0 0,0 0 1 0 0,0 0-1 0 0,1 0 0 0 0,-1 0 0 0 0,1-1 1 0 0,-1 1-1 0 0,1-1 0 0 0,0 1 0 0 0,-1-3 35 0 0,-5-54-3680 0 0,11 41-283 0 0,3 3-3570 0 0,0 7-4398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8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295 683 4713 0 0,'0'0'2438'0'0,"0"0"-326"0"0,0 0-206 0 0,0 0-146 0 0,0 0-125 0 0,0 0-172 0 0,0 0-188 0 0,0 0-186 0 0,0 0-211 0 0,0 0-187 0 0,0 0-164 0 0,0 0-122 0 0,0 0-64 0 0,-14-6-64 0 0,-47-17-45 0 0,59 22-215 0 0,-1 1 1 0 0,1 0-1 0 0,-1 1 1 0 0,0-1-1 0 0,1 0 1 0 0,-1 1-1 0 0,1-1 1 0 0,0 1-1 0 0,-1 0 0 0 0,1 0 1 0 0,-1 0-1 0 0,1 0 1 0 0,0 0-1 0 0,0 0 1 0 0,-1 1-1 0 0,1-1 1 0 0,0 1-1 0 0,0-1 0 0 0,1 1 1 0 0,-1 0-1 0 0,0 0 1 0 0,0 0-1 0 0,0 1-17 0 0,-7 6 74 0 0,-12 9 21 0 0,0 1 0 0 0,2 2-1 0 0,0 0 1 0 0,1 0 0 0 0,1 2 0 0 0,-12 23-95 0 0,28-45 6 0 0,-1 0 0 0 0,1 0 0 0 0,0 1-1 0 0,0-1 1 0 0,0 1 0 0 0,0-1 0 0 0,1 1-1 0 0,-1-1 1 0 0,0 1 0 0 0,1 0 0 0 0,-1-1 0 0 0,1 1-1 0 0,-1 0 1 0 0,1-1 0 0 0,0 1 0 0 0,0 0-1 0 0,0 0 1 0 0,0-1 0 0 0,0 1 0 0 0,0 0 0 0 0,0 0-1 0 0,0-1 1 0 0,1 1 0 0 0,-1 0 0 0 0,1-1-1 0 0,-1 1 1 0 0,1 0 0 0 0,0-1 0 0 0,0 1 0 0 0,0-1-1 0 0,-1 1 1 0 0,1-1 0 0 0,1 1 0 0 0,-1-1-1 0 0,0 0 1 0 0,0 0 0 0 0,0 1 0 0 0,1-1 0 0 0,-1 0-1 0 0,1 0 1 0 0,-1 0 0 0 0,1 0 0 0 0,-1-1-1 0 0,1 1 1 0 0,-1 0 0 0 0,1-1 0 0 0,0 1 0 0 0,-1-1-1 0 0,1 1 1 0 0,0-1 0 0 0,1 0-6 0 0,13 0 195 0 0,0-2 1 0 0,0 0-1 0 0,-1-1 1 0 0,1 0-1 0 0,0-1 1 0 0,-1-1-1 0 0,0-1 1 0 0,0 0 0 0 0,0-1-1 0 0,-1 0 1 0 0,0-1-1 0 0,0-1 1 0 0,-1 0-1 0 0,-1-1 1 0 0,10-8-196 0 0,5-5 140 0 0,0-2 1 0 0,-1 0-1 0 0,-1-1 1 0 0,-2-2 0 0 0,0-1-1 0 0,-2 0 1 0 0,-2-1 0 0 0,0-2-1 0 0,-2 0 1 0 0,-2 0 0 0 0,12-35-141 0 0,-18 37 15 0 0,0-1 1 0 0,-2 0-1 0 0,-2-1 1 0 0,-1 1 0 0 0,-1-1-1 0 0,-1 0 1 0 0,-2-3-16 0 0,-1 24-5 0 0,0 0 0 0 0,0 0 1 0 0,-1 0-1 0 0,-1 0 0 0 0,0 0 1 0 0,0 0-1 0 0,-1 1 0 0 0,0 0 0 0 0,-1-1 1 0 0,0 2-1 0 0,-1-1 0 0 0,-3-4 5 0 0,6 10-5 0 0,1 0 1 0 0,-1 0-1 0 0,0 0 0 0 0,0 1 0 0 0,-1-1 0 0 0,1 1 1 0 0,-1 0-1 0 0,1 0 0 0 0,-1 1 0 0 0,0-1 1 0 0,0 1-1 0 0,0-1 0 0 0,-1 1 0 0 0,1 1 1 0 0,-1-1-1 0 0,1 1 0 0 0,-1-1 0 0 0,1 1 0 0 0,-1 0 1 0 0,1 1-1 0 0,-1-1 0 0 0,0 1 0 0 0,0 0 1 0 0,1 0-1 0 0,-1 1 0 0 0,0-1 0 0 0,1 1 0 0 0,-1 0 1 0 0,0 0-1 0 0,-3 2 5 0 0,-4 5-1 0 0,0 0 1 0 0,0 1-1 0 0,1 0 1 0 0,0 1-1 0 0,0 0 1 0 0,1 0-1 0 0,1 2 1 0 0,0-1-1 0 0,0 1 1 0 0,1 0-1 0 0,1 1 0 0 0,0 0 1 0 0,1 0-1 0 0,0 0 1 0 0,1 1-1 0 0,0 0 1 0 0,1 0-1 0 0,1 0 1 0 0,0 0-1 0 0,0 6 1 0 0,-1 0 27 0 0,1 0-1 0 0,1 1 1 0 0,1-1-1 0 0,0 1 1 0 0,1-1-1 0 0,2 1 1 0 0,0-1-1 0 0,1 0 1 0 0,1 0-1 0 0,1 0 1 0 0,0 0-1 0 0,2 0 1 0 0,0-1-1 0 0,2-1 1 0 0,0 1-1 0 0,0-1-26 0 0,11 14 206 0 0,0-1 0 0 0,2-1-1 0 0,1-1 1 0 0,1-1 0 0 0,1-1 0 0 0,2-1-1 0 0,1-1 1 0 0,25 17-206 0 0,61 21 719 0 0,-99-60-283 0 0,-15-2-4120 0 0,-3-5-1785 0 0,2 3 1364 0 0,1-2-7856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301 202 15235 0 0,'0'0'1467'0'0,"0"0"-515"0"0,0 0-26 0 0,0 0 168 0 0,0 0 107 0 0,0 0-53 0 0,0 0-193 0 0,0 0-219 0 0,0 0-231 0 0,0 0-169 0 0,0 0-106 0 0,0 0-43 0 0,0 0-36 0 0,-19-1 18 0 0,-61 2 26 0 0,75 1-172 0 0,0-1 0 0 0,1 0 1 0 0,-1 1-1 0 0,1 0 0 0 0,-1 0 0 0 0,1 0 0 0 0,0 0 1 0 0,0 1-1 0 0,0-1 0 0 0,0 1 0 0 0,0 0 1 0 0,1 1-1 0 0,-1-1 0 0 0,1 1 0 0 0,0-1 1 0 0,0 1-1 0 0,0 0 0 0 0,-1 2-23 0 0,-6 7 59 0 0,-2-1-34 0 0,1 1 0 0 0,0 0 0 0 0,1 1 0 0 0,0 0-1 0 0,1 1 1 0 0,1 0 0 0 0,0 0 0 0 0,1 1 0 0 0,1 0 0 0 0,1 0-1 0 0,0 0 1 0 0,0 1 0 0 0,2 0 0 0 0,0-1 0 0 0,1 1 0 0 0,1 17-25 0 0,1-32 4 0 0,1 1 0 0 0,-1-1 1 0 0,1 0-1 0 0,0 0 0 0 0,-1 0 1 0 0,1 0-1 0 0,0 0 0 0 0,0 0 1 0 0,1 0-1 0 0,-1 0 0 0 0,0 0 1 0 0,1-1-1 0 0,-1 1 0 0 0,1 0 1 0 0,0-1-1 0 0,-1 1 0 0 0,1-1 1 0 0,0 0-1 0 0,0 1 0 0 0,0-1 1 0 0,0 0-1 0 0,0 0 0 0 0,0 0 1 0 0,0 0-1 0 0,0-1 0 0 0,0 1 1 0 0,0-1-1 0 0,1 1 0 0 0,-1-1 1 0 0,0 0-1 0 0,0 0 0 0 0,1 0 1 0 0,-1 0-1 0 0,0 0 0 0 0,1 0-4 0 0,77-21 591 0 0,-47-3-499 0 0,-2-2 0 0 0,-1-1 0 0 0,-1-1-1 0 0,-2-2 1 0 0,0 0 0 0 0,-2-2-1 0 0,-2-1 1 0 0,18-32-92 0 0,-6 26-361 0 0,-39 62 36 0 0,-23 109 172 0 0,27-128 145 0 0,-1 0 1 0 0,1 0-1 0 0,1 1 0 0 0,-1-1 1 0 0,1 0-1 0 0,-1 0 0 0 0,1 0 1 0 0,0 1-1 0 0,1-1 0 0 0,-1 0 1 0 0,1-1-1 0 0,0 1 1 0 0,0 0-1 0 0,0 0 0 0 0,0-1 1 0 0,0 1-1 0 0,1-1 0 0 0,0 0 1 0 0,0 0-1 0 0,0 0 0 0 0,0 0 1 0 0,0 0-1 0 0,0 0 1 0 0,1-1-1 0 0,0 0 0 0 0,-1 0 1 0 0,1 0-1 0 0,0 0 0 0 0,0 0 1 0 0,0-1 7 0 0,4 2 5 0 0,1 0 0 0 0,0 0-1 0 0,0-1 1 0 0,0 0 0 0 0,0-1 0 0 0,0 0 0 0 0,0 0 0 0 0,1-1 0 0 0,-1 0 0 0 0,0-1 0 0 0,0 0 0 0 0,0 0 0 0 0,0-1 0 0 0,0 0-1 0 0,0-1 1 0 0,5-2-5 0 0,10-5 85 0 0,-1-1-1 0 0,0-1 1 0 0,-1-1-1 0 0,0 0 1 0 0,-1-2-1 0 0,-1-1 1 0 0,0 0-1 0 0,-2-2 1 0 0,12-12-85 0 0,-17 18 19 0 0,-1-1 1 0 0,0 0-1 0 0,-2-1 1 0 0,1 0-1 0 0,-2-1 1 0 0,0 0-1 0 0,0 0 1 0 0,-1-1-1 0 0,-1 0 1 0 0,-1-1-1 0 0,-1 1 1 0 0,0-1-1 0 0,-1 0 1 0 0,0 0-1 0 0,-2-1 1 0 0,1-14-20 0 0,-4 29-6 0 0,1 0 1 0 0,-1 0-1 0 0,0 0 1 0 0,-1 0-1 0 0,1 0 1 0 0,0 0-1 0 0,-1 0 1 0 0,0 1-1 0 0,1-1 1 0 0,-1 0-1 0 0,0 1 1 0 0,0-1-1 0 0,-1 1 1 0 0,1 0-1 0 0,0 0 1 0 0,-1 0-1 0 0,0 0 1 0 0,1 0-1 0 0,-1 1 1 0 0,0-1-1 0 0,0 1 1 0 0,0 0-1 0 0,0 0 1 0 0,0 0-1 0 0,0 0 1 0 0,0 0-1 0 0,0 0 1 0 0,0 1-1 0 0,0 0 1 0 0,0-1-1 0 0,-1 1 1 0 0,1 1-1 0 0,0-1 1 0 0,0 0-1 0 0,0 1 1 0 0,0-1-1 0 0,0 1 1 0 0,0 0-1 0 0,0 0 1 0 0,0 0-1 0 0,0 1 1 0 0,0-1-1 0 0,0 1 1 0 0,0-1-1 0 0,1 1 1 0 0,-1 0 0 0 0,1 0-1 0 0,-1 0 1 0 0,1 0-1 0 0,0 1 1 0 0,-1 0 5 0 0,-1 0-4 0 0,-1 1 1 0 0,1 0-1 0 0,0 1 1 0 0,0-1 0 0 0,1 0-1 0 0,-1 1 1 0 0,1 0-1 0 0,0 0 1 0 0,0 0 0 0 0,1 0-1 0 0,-1 1 1 0 0,1-1-1 0 0,0 1 1 0 0,1-1 0 0 0,-1 1-1 0 0,1 0 1 0 0,0-1-1 0 0,0 1 1 0 0,1 0 0 0 0,0 0-1 0 0,0 0 1 0 0,0-1-1 0 0,1 1 1 0 0,0 0 0 0 0,0 0-1 0 0,1-1 1 0 0,-1 1-1 0 0,1 0 1 0 0,0-1 0 0 0,0 0-1 0 0,2 3 4 0 0,133 213 454 0 0,-121-176-54 0 0,-2 1 0 0 0,-2 0 0 0 0,-1 1 0 0 0,-3 0 0 0 0,-2 2-400 0 0,13 35 807 0 0,-4-61-480 0 0,-14-22-299 0 0,-1-1-4 0 0,0 0 1 0 0,0 0 2 0 0,0 0-11 0 0,0 0 17 0 0,0 0 20 0 0,0 0-14 0 0,0 0-4 0 0,0 0-17 0 0,0 0-6 0 0,0 0 7 0 0,0 0-7 0 0,2-5-869 0 0,-17-3-3610 0 0,6 5-5480 0 0,6 0-2877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8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8 781 8090 0 0,'0'0'3659'0'0,"0"0"-1621"0"0,0 0-783 0 0,0 0-164 0 0,0 0 13 0 0,0 0 102 0 0,0 0-9 0 0,0 0-153 0 0,0 0-222 0 0,0 0-199 0 0,0 0-130 0 0,0 0-87 0 0,0 22-70 0 0,-1 66-84 0 0,-6 64-11 0 0,7-152-517 0 0,0 0-224 0 0,0 0-422 0 0,0-14-4359 0 0,0 9 510 0 0,0-3-6296 0 0</inkml:trace>
  <inkml:trace contextRef="#ctx0" brushRef="#br0" timeOffset="237.783">27 296 11138 0 0,'0'0'2145'0'0,"0"0"-561"0"0,0 0-384 0 0,0 0-295 0 0,0 0-265 0 0,0 0-272 0 0,0 0-288 0 0,0 0-200 0 0,0 0-128 0 0,0 0-144 0 0,0 0-216 0 0,0 0-561 0 0,0 0-1775 0 0,0 0-8307 0 0</inkml:trace>
  <inkml:trace contextRef="#ctx0" brushRef="#br0" timeOffset="850.828">438 654 6569 0 0,'0'0'2321'0'0,"0"0"-266"0"0,0 0-115 0 0,0 0-89 0 0,0 0-155 0 0,0 0-207 0 0,0 0-214 0 0,0 0-225 0 0,0 0-189 0 0,0 0-155 0 0,0 0-138 0 0,0 0-103 0 0,0 0-81 0 0,-7-4-40 0 0,-21-14-8 0 0,2 12 830 0 0,19 7 2003 0 0,-6 15-2957 0 0,-8 2-150 0 0,11-10-51 0 0,0 0 0 0 0,0 0-1 0 0,1 1 1 0 0,1 1 0 0 0,-1-1 0 0 0,1 1 0 0 0,1 1 0 0 0,0 0-1 0 0,0 0 1 0 0,1 0 0 0 0,1 1-11 0 0,-3 113 132 0 0,10-119-104 0 0,1 0-1 0 0,0 0 1 0 0,1 0-1 0 0,-1 0 1 0 0,1-1-1 0 0,0 0 1 0 0,1 1-1 0 0,-1-1 1 0 0,1-1-1 0 0,0 1 1 0 0,0-1-1 0 0,0 0 1 0 0,1 0-1 0 0,-1 0 1 0 0,1-1-1 0 0,0 0 1 0 0,0 0-1 0 0,0-1 1 0 0,1 1-1 0 0,-1-1 1 0 0,1-1-1 0 0,-1 1 1 0 0,1-1-1 0 0,0 0-27 0 0,4 2 58 0 0,0-1-1 0 0,0 0 0 0 0,1-1 0 0 0,-1 0 1 0 0,0-1-1 0 0,1 0 0 0 0,-1-1 0 0 0,0 0 0 0 0,0-1 1 0 0,1 0-1 0 0,-1-1 0 0 0,0 0 0 0 0,2-2-57 0 0,38-33-2199 0 0,-42 29-878 0 0,-2 3-5028 0 0,-6 5-3911 0 0</inkml:trace>
  <inkml:trace contextRef="#ctx0" brushRef="#br0" timeOffset="1703.157">798 635 9594 0 0,'0'0'3893'0'0,"0"0"-1670"0"0,0 0-625 0 0,0 0-129 0 0,0 0-223 0 0,0 0-263 0 0,0 0-240 0 0,0 0-221 0 0,0 0-119 0 0,0 0 0 0 0,0 0-2 0 0,0 0-33 0 0,0 0-43 0 0,-7 24-59 0 0,-18 78-50 0 0,23-97-184 0 0,0 1 0 0 0,1-1 0 0 0,0 1 0 0 0,0-1 0 0 0,0 1-1 0 0,1-1 1 0 0,0 1 0 0 0,0 0 0 0 0,0-1 0 0 0,1 1 0 0 0,0-1 0 0 0,0 1-1 0 0,0 0 1 0 0,1-1 0 0 0,0 0 0 0 0,0 1 0 0 0,0-1 0 0 0,0 0 0 0 0,2 1-33 0 0,-1 1 39 0 0,0-2 26 0 0,1 0 0 0 0,0 0-1 0 0,-1 0 1 0 0,2 0 0 0 0,-1 0-1 0 0,0-1 1 0 0,1 0 0 0 0,0 0 0 0 0,0 0-1 0 0,0-1 1 0 0,0 1 0 0 0,1-1 0 0 0,-1 0-1 0 0,1-1 1 0 0,0 0 0 0 0,0 0 0 0 0,0 0-1 0 0,0 0 1 0 0,0-1 0 0 0,0 0 0 0 0,0 0-1 0 0,1-1 1 0 0,-1 0 0 0 0,0 0 0 0 0,0 0-1 0 0,1-1 1 0 0,-1 0 0 0 0,0 0-1 0 0,1 0-63 0 0,5-3 125 0 0,-1-1 0 0 0,0 0 0 0 0,1-1 0 0 0,-2 0-1 0 0,1 0 1 0 0,-1-1 0 0 0,0-1 0 0 0,0 1-1 0 0,2-4-124 0 0,90-100 594 0 0,-65 50-402 0 0,-37 60-172 0 0,0 1 7 0 0,0 0-10 0 0,0 0-8 0 0,0 0-7 0 0,-20 58-329 0 0,18-48 307 0 0,-1-5 3 0 0,1 0-1 0 0,0 0 1 0 0,0 0-1 0 0,1 1 1 0 0,-1-1-1 0 0,1 0 1 0 0,0 1-1 0 0,1-1 1 0 0,-1 1-1 0 0,1-1 1 0 0,0 1-1 0 0,0-1 1 0 0,1 1-1 0 0,0-1 1 0 0,0 1-1 0 0,0-1 1 0 0,1 1-1 0 0,-1-1 1 0 0,1 0-1 0 0,0 0 1 0 0,1 0-1 0 0,-1 0 1 0 0,1 0-1 0 0,0-1 1 0 0,1 1-1 0 0,-1-1 1 0 0,3 3 17 0 0,0-3-9 0 0,0 0-1 0 0,0 0 1 0 0,0-1 0 0 0,1 0 0 0 0,-1 0 0 0 0,1-1 0 0 0,0 0 0 0 0,-1 0 0 0 0,1 0 0 0 0,0-1-1 0 0,0 0 1 0 0,0 0 0 0 0,0-1 0 0 0,0 0 0 0 0,1 0 0 0 0,-1-1 0 0 0,0 0 0 0 0,0 0 0 0 0,-1 0-1 0 0,1-1 1 0 0,0 0 0 0 0,0-1 0 0 0,-1 1 0 0 0,1-1 9 0 0,19-13 37 0 0,-1 0 0 0 0,-1-2-1 0 0,0-1 1 0 0,-1-1 0 0 0,-1 0 0 0 0,-1-2 0 0 0,-1-1-1 0 0,-1 0 1 0 0,-1-1 0 0 0,-1-1 0 0 0,-1-1-1 0 0,6-15-36 0 0,-7 12 8 0 0,-1-1 0 0 0,-1-1-1 0 0,-2 0 1 0 0,-1 0-1 0 0,-1-1 1 0 0,-2-1-1 0 0,-2 1 1 0 0,0-1-1 0 0,-2-15-7 0 0,-2 25-9 0 0,-1 1-1 0 0,-1-1 0 0 0,0 1 0 0 0,-2 0 1 0 0,-1 0-1 0 0,-1 0 0 0 0,-1 0 0 0 0,0 0 0 0 0,-2 1 1 0 0,0 0-1 0 0,-2 1 0 0 0,-4-7 10 0 0,12 25-5 0 0,0-1 0 0 0,1 1 0 0 0,-1 0-1 0 0,0 1 1 0 0,0-1 0 0 0,0 0 0 0 0,0 0 0 0 0,-1 1 0 0 0,1 0-1 0 0,0-1 1 0 0,-1 1 0 0 0,1 0 0 0 0,-1 0 0 0 0,1 0 0 0 0,-1 0-1 0 0,1 1 1 0 0,-1-1 0 0 0,0 1 0 0 0,1-1 0 0 0,-1 1 0 0 0,0 0-1 0 0,0 0 1 0 0,1 0 0 0 0,-1 1 0 0 0,0-1 0 0 0,1 0 0 0 0,-1 1-1 0 0,0 0 1 0 0,1 0 0 0 0,-1 0 0 0 0,1 0 0 0 0,-1 0 0 0 0,1 0 0 0 0,0 1-1 0 0,0-1 1 0 0,-1 1 0 0 0,1-1 0 0 0,0 1 0 0 0,0 0 0 0 0,0 0-1 0 0,1 0 1 0 0,-1 0 0 0 0,0 0 0 0 0,1 0 0 0 0,-1 1 0 0 0,1-1-1 0 0,0 1 1 0 0,0-1 0 0 0,0 1 0 0 0,0-1 0 0 0,0 1 0 0 0,0-1-1 0 0,1 1 1 0 0,-1 0 0 0 0,1 1 5 0 0,-13 33 17 0 0,2 1 0 0 0,1 0-1 0 0,2 1 1 0 0,1 0 0 0 0,3 1 0 0 0,1-1-1 0 0,2 1 1 0 0,3 37-17 0 0,-2-42 23 0 0,3-6 26 0 0,0 0 0 0 0,2-1 1 0 0,0 1-1 0 0,2-1 0 0 0,2 0 0 0 0,0-1 0 0 0,2 0 0 0 0,1-1 0 0 0,12 20-49 0 0,-17-30 37 0 0,2-1 1 0 0,-1 0 0 0 0,2 0 0 0 0,0-1-1 0 0,1-1 1 0 0,0 1 0 0 0,1-2-1 0 0,1 1 1 0 0,0-2 0 0 0,0 0-1 0 0,1 0 1 0 0,1-1-38 0 0,-14-10-40 0 0,0 0-1 0 0,0 0 1 0 0,-1 0-1 0 0,1 0 1 0 0,0 0 0 0 0,-1 0-1 0 0,1 0 1 0 0,0 0-1 0 0,-1 0 1 0 0,1 0 0 0 0,0 0-1 0 0,-1-1 1 0 0,1 1 0 0 0,0 0-1 0 0,-1 0 1 0 0,1-1-1 0 0,-1 1 1 0 0,1 0 0 0 0,0-1-1 0 0,-1 1 1 0 0,1-1-1 0 0,-1 1 1 0 0,1-1 0 0 0,-1 1-1 0 0,1-1 1 0 0,-1 1 0 0 0,0-1-1 0 0,1 1 1 0 0,-1-1-1 0 0,0 0 1 0 0,1 1 0 0 0,-1-1-1 0 0,0 0 1 0 0,0 1-1 0 0,1-1 1 0 0,-1 0 0 0 0,0 1-1 0 0,0-1 1 0 0,0 0-1 0 0,0 1 1 0 0,0-1 0 0 0,0 0-1 0 0,0 0 1 0 0,0 0 40 0 0,2-14-5100 0 0,-1 11 2243 0 0,1 0-9384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6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13163 0 0,'0'0'1632'0'0,"0"0"-608"0"0,0 0-407 0 0,0 0-169 0 0,0 0-216 0 0,0 0-120 0 0,0 0-88 0 0,0 0-120 0 0,0 0-128 0 0,0 0-329 0 0,0 0-799 0 0,0 0-2329 0 0,0 0-7641 0 0</inkml:trace>
  <inkml:trace contextRef="#ctx0" brushRef="#br0" timeOffset="1065.572">93 35 0 0 0,'0'0'794'0'0,"0"0"436"0"0,0 0 45 0 0,0 0-46 0 0,0 0-66 0 0,0 0-95 0 0,0 0-12 0 0,0 0-44 0 0,0 0-44 0 0,0 0-41 0 0,0 0-36 0 0,0 0 1 0 0,0 0-1 0 0,-14 3-3 0 0,-41 11-37 0 0,31-1 2518 0 0,24-12-2981 0 0,0-1-156 0 0,0 0-71 0 0,0 0-39 0 0,0 0-23 0 0,0 0 17 0 0,9-6 1214 0 0,68-47 860 0 0,-113 80-795 0 0,53-19-12480 0 0,-11-8-487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6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120 120 14539 0 0,'0'0'2598'0'0,"0"0"-1438"0"0,0 0-385 0 0,0 0 221 0 0,0 0 315 0 0,0 0 96 0 0,0 0-147 0 0,0 0-302 0 0,0 0-319 0 0,0 0-218 0 0,0 0-126 0 0,0 0-63 0 0,0 0-72 0 0,-8 34-45 0 0,-29 105-31 0 0,3-55-12 0 0,10-49-1497 0 0,17-35-3354 0 0,1-7-4222 0 0,3 3-2784 0 0</inkml:trace>
  <inkml:trace contextRef="#ctx0" brushRef="#br0" timeOffset="568.49">290 416 16628 0 0,'0'0'1396'0'0,"0"0"-348"0"0,0 0-124 0 0,0 0 18 0 0,0 0-15 0 0,0 0-76 0 0,0 0-150 0 0,0 0-192 0 0,0 0-132 0 0,21-32-55 0 0,68-104-34 0 0,-26 27 235 0 0,-15-29 124 0 0,-48 137-668 0 0,0 1-38 0 0,0 0-28 0 0,1 16-214 0 0,20 169 310 0 0,-20-179 20 0 0,0-1 0 0 0,0 0 0 0 0,0 0-1 0 0,1 0 1 0 0,-1 0 0 0 0,1 0 0 0 0,0 0-1 0 0,1-1 1 0 0,-1 1 0 0 0,1-1 0 0 0,0 1 0 0 0,0-1-1 0 0,0 0 1 0 0,1 0 0 0 0,-1 0 0 0 0,1-1 0 0 0,0 1-1 0 0,0-1 1 0 0,1 0 0 0 0,-1 0 0 0 0,0 0-1 0 0,1-1 1 0 0,0 0 0 0 0,0 0 0 0 0,-1 0 0 0 0,1 0-1 0 0,1-1 1 0 0,-1 1 0 0 0,0-1-29 0 0,2-2 133 0 0,0 1 1 0 0,0-1-1 0 0,0-1 0 0 0,0 1 0 0 0,0-1 1 0 0,0 0-1 0 0,0-1 0 0 0,-1 1 1 0 0,1-2-1 0 0,-1 1 0 0 0,0 0 1 0 0,0-1-1 0 0,0 0 0 0 0,0-1 0 0 0,-1 1 1 0 0,0-1-1 0 0,0 0 0 0 0,0-1 1 0 0,0 1-1 0 0,-1-1 0 0 0,3-3-133 0 0,2-3 66 0 0,-1 0-1 0 0,0 0 0 0 0,0-1 1 0 0,-1 0-1 0 0,-1 0 0 0 0,0 0 1 0 0,-1-1-1 0 0,1-4-65 0 0,0-11-3157 0 0,-4 1-3415 0 0,-2 27-5718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4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14595 0 0,'0'0'1351'0'0,"0"0"-584"0"0,0 0-348 0 0,0 0 179 0 0,0 0 313 0 0,0 0 244 0 0,0 0 43 0 0,0 0-175 0 0,0 0-247 0 0,0 0-197 0 0,0 0-86 0 0,30 1-58 0 0,93 4-18 0 0,14-3 1125 0 0,50-33 196 0 0,-99 25-1669 0 0,-92 28-1585 0 0,-17 4-1691 0 0,9-17-1149 0 0,3-1-3469 0 0,2-3-3337 0 0</inkml:trace>
  <inkml:trace contextRef="#ctx0" brushRef="#br0" timeOffset="321.686">141 486 15003 0 0,'0'0'1727'0'0,"0"0"-461"0"0,0 0-253 0 0,0 0 22 0 0,0 0 15 0 0,0 0-153 0 0,0 0-198 0 0,0 0-123 0 0,0 0-60 0 0,0 0 2 0 0,0 0 17 0 0,0 0-38 0 0,0 0-18 0 0,15 4-20 0 0,110 14 662 0 0,136-63 282 0 0,-254 45-2278 0 0,38-5 2455 0 0,-30 4-4992 0 0,1 1-5667 0 0,-18 0-2592 0 0</inkml:trace>
  <inkml:trace contextRef="#ctx0" brushRef="#br0" timeOffset="600.406">49 869 12379 0 0,'0'0'3684'0'0,"0"0"-1730"0"0,0 0-747 0 0,0 0-85 0 0,0 0 47 0 0,0 0-28 0 0,0 0-199 0 0,0 0-248 0 0,0 0-162 0 0,0 0-77 0 0,0 0-10 0 0,0 0-15 0 0,4 8-50 0 0,-2-3-281 0 0,-2-3-76 0 0,1 0 0 0 0,-1 0 1 0 0,1 0-1 0 0,0-1 0 0 0,-1 1 0 0 0,1 0 1 0 0,0-1-1 0 0,0 1 0 0 0,0-1 0 0 0,0 1 1 0 0,0-1-1 0 0,1 1 0 0 0,-1-1 1 0 0,0 0-1 0 0,1 0 0 0 0,-1 1 0 0 0,1-1 1 0 0,-1 0-1 0 0,1 0 0 0 0,-1 0 1 0 0,1-1-1 0 0,0 1 0 0 0,-1 0 0 0 0,1-1 1 0 0,0 1-1 0 0,0-1 0 0 0,-1 1 1 0 0,2-1-25 0 0,20 1 230 0 0,0-2-1 0 0,-1 0 1 0 0,1-2-1 0 0,0 0 1 0 0,-1-1-1 0 0,1-2 1 0 0,19-7-229 0 0,118-41-269 0 0,-110 40-2050 0 0,-30 9-8530 0 0,-16 5-1925 0 0</inkml:trace>
  <inkml:trace contextRef="#ctx0" brushRef="#br0" timeOffset="1453.404">846 85 11202 0 0,'0'0'1997'0'0,"0"0"-323"0"0,0 0-133 0 0,0 0 49 0 0,0 0-40 0 0,0 0-174 0 0,0 0-335 0 0,0 0-402 0 0,0 0-288 0 0,0 0-84 0 0,0 0 57 0 0,0 0 76 0 0,0 0 85 0 0,8 9 2 0 0,54 75 655 0 0,-52-60-961 0 0,-1 0 1 0 0,-1 1 0 0 0,-2 0-1 0 0,0 0 1 0 0,-2 1 0 0 0,0-1-1 0 0,-2 1 1 0 0,-1 0 0 0 0,-1 6-182 0 0,7 73 124 0 0,-4-72-97 0 0,-2-20-27 0 0,-1 1 0 0 0,2-1 0 0 0,0 1 0 0 0,0-1 0 0 0,1 0 0 0 0,1 0 0 0 0,0 0 0 0 0,1 0 0 0 0,0-1 0 0 0,1 0 0 0 0,0 0 1 0 0,1 0-1 0 0,3 2 0 0 0,-9-13 4 0 0,0 0-1 0 0,1 1 1 0 0,-1-1 0 0 0,0 0 0 0 0,1 0 0 0 0,-1 0 0 0 0,1-1 0 0 0,0 1 0 0 0,-1 0 0 0 0,1-1-1 0 0,0 1 1 0 0,-1-1 0 0 0,1 1 0 0 0,0-1 0 0 0,-1 0 0 0 0,1 1 0 0 0,0-1 0 0 0,0 0 0 0 0,-1 0-1 0 0,1 0 1 0 0,0-1 0 0 0,0 1 0 0 0,-1 0 0 0 0,1-1 0 0 0,0 1 0 0 0,0-1 0 0 0,-1 0 0 0 0,1 1-1 0 0,-1-1 1 0 0,1 0 0 0 0,-1 0 0 0 0,1 0 0 0 0,-1 0 0 0 0,1 0 0 0 0,-1 0-4 0 0,48-46 210 0 0,-23 14-142 0 0,-2-2-1 0 0,-1-1 0 0 0,-1-1 0 0 0,-3 0 0 0 0,5-15-67 0 0,18-49-1 0 0,-42 307-792 0 0,2-199 780 0 0,0-1 1 0 0,0 1 0 0 0,1-1-1 0 0,0 0 1 0 0,0 0-1 0 0,1 0 1 0 0,-1 0 0 0 0,1 0-1 0 0,1-1 1 0 0,-1 1 0 0 0,1-1-1 0 0,0 0 1 0 0,0-1 0 0 0,0 1-1 0 0,1-1 1 0 0,-1 0 0 0 0,1-1-1 0 0,0 1 1 0 0,6 2 12 0 0,-7-5 20 0 0,0 1 1 0 0,0-1-1 0 0,0 0 1 0 0,0 0 0 0 0,0 0-1 0 0,0-1 1 0 0,0 0-1 0 0,1 0 1 0 0,-1 0-1 0 0,0-1 1 0 0,0 1-1 0 0,0-1 1 0 0,0 0-1 0 0,0-1 1 0 0,0 1 0 0 0,0-1-1 0 0,-1 0 1 0 0,1 0-1 0 0,-1-1 1 0 0,1 1-1 0 0,-1-1 1 0 0,0 0-1 0 0,0 0 1 0 0,0-1-1 0 0,0 1 1 0 0,0-1-1 0 0,0-1-20 0 0,81-118 1070 0 0,-52 49-676 0 0,-4-2 0 0 0,-3-1 0 0 0,5-37-394 0 0,-13-34-483 0 0,-28 154-7131 0 0,5-2-4663 0 0</inkml:trace>
  <inkml:trace contextRef="#ctx0" brushRef="#br0" timeOffset="1847.961">1934 519 17748 0 0,'0'0'1333'0'0,"0"0"-391"0"0,0 0-210 0 0,0 0-30 0 0,0 0-6 0 0,0 0-103 0 0,0 0-157 0 0,0 0-170 0 0,0 0-132 0 0,0 0-82 0 0,0 0-26 0 0,0 0-16 0 0,0 0-22 0 0,-19 32 10 0 0,-55 99-14 0 0,73-129 15 0 0,-1-1 1 0 0,1 0-1 0 0,0 0 1 0 0,0 0 0 0 0,0 1-1 0 0,-1-1 1 0 0,1 0-1 0 0,0 1 1 0 0,1-1 0 0 0,-1 1-1 0 0,0-1 1 0 0,0 1-1 0 0,1-1 1 0 0,-1 1 0 0 0,1 0-1 0 0,-1-1 1 0 0,1 1-1 0 0,0 0 1 0 0,-1 0-1 0 0,1-1 1 0 0,0 1 0 0 0,0 0-1 0 0,0 0 1 0 0,1-1-1 0 0,-1 1 1 0 0,0 0 0 0 0,1-1-1 0 0,-1 1 1 0 0,1 0-1 0 0,-1-1 1 0 0,1 1 0 0 0,0-1-1 0 0,0 1 1 0 0,-1-1-1 0 0,1 1 1 0 0,0-1-1 0 0,1 1 1 0 0,-1 0 0 0 0,6 4-4 0 0,-4-1 12 0 0,1 0 1 0 0,0-1 0 0 0,0 1-1 0 0,1-1 1 0 0,-1 0 0 0 0,1 0-1 0 0,0 0 1 0 0,0-1-1 0 0,0 0 1 0 0,0 0 0 0 0,1 0-1 0 0,-1 0 1 0 0,1-1 0 0 0,0 0-1 0 0,0 0 1 0 0,-1-1 0 0 0,1 1-1 0 0,1-1 1 0 0,-1-1-1 0 0,0 1 1 0 0,2-1-9 0 0,2 0 178 0 0,-1 0-1 0 0,0-1 1 0 0,1 0-1 0 0,-1 0 1 0 0,0-1 0 0 0,0 0-1 0 0,0-1 1 0 0,0 0-1 0 0,0 0 1 0 0,-1-1-1 0 0,1 0 1 0 0,-1-1 0 0 0,0 0-1 0 0,-1 0 1 0 0,1-1-1 0 0,-1 0 1 0 0,0 0 0 0 0,0 0-1 0 0,0-1-177 0 0,-3 1 56 0 0,0 0-1 0 0,0-1 1 0 0,0 1-1 0 0,-1-1 1 0 0,0 0-1 0 0,0 1 0 0 0,0-1 1 0 0,-1-1-1 0 0,0 1 1 0 0,-1 0-1 0 0,0 0 1 0 0,0-1-1 0 0,0 1 1 0 0,-1 0-1 0 0,0-1 1 0 0,0 1-1 0 0,-1-1 1 0 0,0 1-1 0 0,0 0 1 0 0,-1 0-1 0 0,0-1 1 0 0,0 1-1 0 0,-1 0 1 0 0,0 1-1 0 0,0-1 1 0 0,-1 0-1 0 0,1 1 1 0 0,-1 0-1 0 0,-1 0 1 0 0,1 0-1 0 0,-1 0 0 0 0,0 1 1 0 0,0 0-1 0 0,-1 0 1 0 0,0 0-56 0 0,2 2-75 0 0,0 0 1 0 0,0 1-1 0 0,-1 0 0 0 0,1 0 1 0 0,-1 0-1 0 0,1 0 0 0 0,-1 1 1 0 0,0-1-1 0 0,0 1 0 0 0,1 0 1 0 0,-1 1-1 0 0,0-1 0 0 0,0 1 1 0 0,0 0-1 0 0,0 0 0 0 0,0 1 1 0 0,-1 0 74 0 0,-21 8-3970 0 0,3 9-5130 0 0,17-10-3382 0 0</inkml:trace>
  <inkml:trace contextRef="#ctx0" brushRef="#br0" timeOffset="2131.676">2343 814 13787 0 0,'0'0'4950'0'0,"0"0"-3092"0"0,0 0-911 0 0,0 0 33 0 0,0 0 44 0 0,0 0 22 0 0,0 0-49 0 0,0 0-167 0 0,0 0-187 0 0,0 0-116 0 0,0 0-99 0 0,0 0-79 0 0,0 0-57 0 0,-11-22-70 0 0,-29-66-76 0 0,38 85-132 0 0,1 1 0 0 0,-1-1 0 0 0,1 0 0 0 0,0 0-1 0 0,0 1 1 0 0,0-1 0 0 0,0 0 0 0 0,0 0 0 0 0,1 0 0 0 0,-1 0 0 0 0,1 0 0 0 0,0 0-1 0 0,0 0 1 0 0,0 0 0 0 0,0-1 0 0 0,1 1 0 0 0,-1 0 0 0 0,1 0 0 0 0,-1 0-1 0 0,1 1 1 0 0,0-1 0 0 0,1 0 0 0 0,-1 0 0 0 0,0 0 0 0 0,1 1-14 0 0,4-11 75 0 0,-3 5-57 0 0,0 0 0 0 0,1 0 1 0 0,-1 1-1 0 0,2 0 0 0 0,-1 0 1 0 0,1 0-1 0 0,0 0 1 0 0,0 1-1 0 0,1 0 0 0 0,-1 0 1 0 0,2 0-1 0 0,-1 1 0 0 0,0-1 1 0 0,6-2-19 0 0,13-2-3231 0 0,4 7-3381 0 0,-27 3-5600 0 0</inkml:trace>
  <inkml:trace contextRef="#ctx0" brushRef="#br0" timeOffset="2455.552">2641 0 13307 0 0,'0'0'4970'0'0,"0"0"-3169"0"0,0 0-1060 0 0,0 0-63 0 0,0 0 60 0 0,0 0 83 0 0,0 0 43 0 0,0 0-57 0 0,0 0-81 0 0,0 0-67 0 0,0 0-107 0 0,0 0-85 0 0,0 0-61 0 0,4 27-41 0 0,15 87-52 0 0,-13 73 405 0 0,-4 232-1322 0 0,-2-418 241 0 0,11-6-6384 0 0,-8-1 946 0 0,0 2-5880 0 0</inkml:trace>
  <inkml:trace contextRef="#ctx0" brushRef="#br0" timeOffset="2767.912">2928 254 11418 0 0,'0'0'2057'0'0,"0"0"-726"0"0,0 0-260 0 0,0 0-10 0 0,0 0 18 0 0,0 0-55 0 0,0 0-103 0 0,-33 22-124 0 0,-102 69-146 0 0,75-42 386 0 0,59-49-990 0 0,-1 1-1 0 0,1 0 0 0 0,0 0 0 0 0,0 0 0 0 0,0 1 0 0 0,0-1 0 0 0,0 0 0 0 0,0 0 0 0 0,0 1 1 0 0,0-1-1 0 0,0 0 0 0 0,1 1 0 0 0,-1-1 0 0 0,1 1 0 0 0,-1-1 0 0 0,1 1 0 0 0,-1-1 1 0 0,1 1-1 0 0,0-1 0 0 0,0 1 0 0 0,-1-1 0 0 0,1 1 0 0 0,0 0 0 0 0,1-1 0 0 0,-1 1 0 0 0,0-1 1 0 0,0 1-1 0 0,1-1 0 0 0,-1 1 0 0 0,1-1 0 0 0,-1 1 0 0 0,1-1 0 0 0,-1 1 0 0 0,1-1 0 0 0,0 0 1 0 0,0 1-1 0 0,0-1 0 0 0,0 0 0 0 0,0 0 0 0 0,0 0 0 0 0,0 0 0 0 0,0 0 0 0 0,1 0 0 0 0,0 1-46 0 0,70 29 1563 0 0,-57-25-1288 0 0,-1-3-120 0 0,1 1 1 0 0,-1 1-1 0 0,-1 0 1 0 0,1 1-1 0 0,-1 0 0 0 0,0 1 1 0 0,0 1-1 0 0,-1 0 1 0 0,0 0-1 0 0,-1 1 1 0 0,1 1-1 0 0,-2 0 1 0 0,0 1-1 0 0,0 0 1 0 0,0 0-1 0 0,-2 1 1 0 0,1 0-1 0 0,-2 1 1 0 0,1 1-156 0 0,23 78 330 0 0,-20-90-1578 0 0,-6-9-6962 0 0,-5 4-4168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5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14 313 0 0 0,'0'0'931'0'0,"0"0"241"0"0,0 0 203 0 0,0 0 4 0 0,0 0-133 0 0,0 0-203 0 0,0 0-213 0 0,0 0-111 0 0,-3 0 2573 0 0,1 0 6722 0 0,3 0-9704 0 0,27 0 2849 0 0,79-7-1353 0 0,65-24-669 0 0,-29 26-880 0 0,-73-9 39 0 0,-46 13 180 0 0,29-11-2360 0 0,-61 11-1545 0 0,2-1-543 0 0,1 1-2353 0 0,3 1-5419 0 0</inkml:trace>
  <inkml:trace contextRef="#ctx0" brushRef="#br0" timeOffset="550.358">0 582 992 0 0,'0'0'1901'0'0,"0"0"-126"0"0,0 0 65 0 0,0 0 147 0 0,0 0 103 0 0,0 0-66 0 0,0 0-270 0 0,0 0-360 0 0,0 0-313 0 0,0 0-182 0 0,0 0-79 0 0,0 0-42 0 0,0 0-34 0 0,6 8 3003 0 0,185-23 281 0 0,55-20-3039 0 0,-134 31-764 0 0,-100-3-1888 0 0,-11-10-4724 0 0,0 2-2746 0 0,0 8-2120 0 0</inkml:trace>
  <inkml:trace contextRef="#ctx0" brushRef="#br0" timeOffset="1894.086">264 24 3369 0 0,'0'0'2794'0'0,"0"0"-707"0"0,0 0-434 0 0,0 0-7 0 0,0 0 45 0 0,0 0-40 0 0,0 0-96 0 0,0 0-256 0 0,0 0-217 0 0,0 0-153 0 0,0 0-105 0 0,0 0-89 0 0,0 0-59 0 0,-10-4-39 0 0,-28-12-47 0 0,28 13-27 0 0,10 3-43 0 0,0 0-48 0 0,0 0-50 0 0,0 0-58 0 0,0 0-49 0 0,0 0-63 0 0,0 0-52 0 0,11 15 634 0 0,189 142 1198 0 0,141 87-1492 0 0,-309-221-546 0 0,-30-23 22 0 0,-11 15 731 0 0,-221 189-427 0 0,40-51-138 0 0,106-82 16 0 0,74-73-1790 0 0,11-4-3041 0 0,1-1-4094 0 0,0 7-3477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0 252 7146 0 0,'0'0'2339'0'0,"0"0"-392"0"0,0 0-150 0 0,0 0 39 0 0,0 0-88 0 0,0 0-189 0 0,0 0-289 0 0,0 0-364 0 0,0 0-281 0 0,0 0-159 0 0,0 0-76 0 0,0 0-17 0 0,0 0-14 0 0,20-4 1111 0 0,174-5 873 0 0,-122 11-2059 0 0,108-2 104 0 0,-180 0-371 0 0,0 0 15 0 0,0 0 32 0 0,0 0-16 0 0,0 0-1 0 0,0 0 0 0 0,0 0-5 0 0,0 0 4 0 0,0 0-4 0 0,0 0 1 0 0,0 0-14 0 0,0 0 1 0 0,0 0-2 0 0,0 0 8 0 0,0 0 0 0 0,0 0 12 0 0,0 0 14 0 0,0 0 16 0 0,0 0 24 0 0,0 0-2 0 0,0 0 6 0 0,0 0 16 0 0,0 0 22 0 0,0 0-2 0 0,0 0 11 0 0,-8-2 222 0 0,-53-78-123 0 0,6 0-220 0 0,8 7-169 0 0,44 67-2255 0 0,17 12-5684 0 0,-8-2-1274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12419 0 0,'0'0'1624'0'0,"0"0"-434"0"0,0 0-38 0 0,0 0 97 0 0,0 0 4 0 0,0 0-78 0 0,0 0-136 0 0,0 0-174 0 0,0 0-133 0 0,0 0-82 0 0,0 0-89 0 0,0 0-53 0 0,24 3-25 0 0,121 13 412 0 0,38-15 1339 0 0,-11-17-1355 0 0,-122 9-1182 0 0,-50 7 107 0 0,0 0-84 0 0,0 0-128 0 0,0 0-174 0 0,0 0-218 0 0,-14 1-3894 0 0,1 6-301 0 0,7-4-494 0 0,0 1-5672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7778 0 0,'0'0'3583'0'0,"0"0"-1177"0"0,0 0-640 0 0,0 0-238 0 0,0 0-182 0 0,0 0-177 0 0,0 0-154 0 0,0 0-97 0 0,0 0-81 0 0,0 0-18 0 0,0 0 13 0 0,0 0-73 0 0,0 0-100 0 0,11 7-92 0 0,35 19-85 0 0,27-15 655 0 0,-49-12-857 0 0,13-2-40 0 0,1-1 1 0 0,-1-2 0 0 0,1-2-1 0 0,28-9-240 0 0,54-12-533 0 0,-102 27-888 0 0,-6 1-6085 0 0,-10 1-4755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634 199 7466 0 0,'0'0'1825'0'0,"0"0"-194"0"0,0 0 54 0 0,0 0 70 0 0,0 0-26 0 0,0 0-170 0 0,0 0-230 0 0,0 0-210 0 0,0 0-195 0 0,0 0-151 0 0,0 0-141 0 0,0 0-107 0 0,0 0-88 0 0,-7-11-89 0 0,-23-31-83 0 0,29 41-258 0 0,0 1 0 0 0,0-1 0 0 0,0 0 0 0 0,0 1 0 0 0,0-1 0 0 0,1 1-1 0 0,-1 0 1 0 0,0-1 0 0 0,0 1 0 0 0,0 0 0 0 0,0 0 0 0 0,0-1-1 0 0,0 1 1 0 0,0 0 0 0 0,0 0 0 0 0,0 0 0 0 0,0 0 0 0 0,0 0 0 0 0,0 0-1 0 0,0 0 1 0 0,0 1 0 0 0,0-1 0 0 0,0 0 0 0 0,0 1 0 0 0,0-1-1 0 0,0 0 1 0 0,0 1 0 0 0,0-1 0 0 0,0 1 0 0 0,0 0 0 0 0,0-1 0 0 0,1 1-1 0 0,-1-1 1 0 0,0 1 0 0 0,0 0 0 0 0,0 1-7 0 0,-5 2 30 0 0,-25 15 44 0 0,1 2 0 0 0,1 1 0 0 0,1 2 0 0 0,1 1 0 0 0,1 0 0 0 0,1 2 1 0 0,1 1-1 0 0,2 1 0 0 0,1 1 0 0 0,0 3-74 0 0,16-26 12 0 0,1 0 1 0 0,-1 0-1 0 0,2 1 1 0 0,-1-1-1 0 0,1 1 1 0 0,0-1-1 0 0,1 1 1 0 0,0 0-1 0 0,0 0 1 0 0,1 0-1 0 0,0 0 1 0 0,0 0-1 0 0,1 1 0 0 0,0-1 1 0 0,0 0-1 0 0,1 0 1 0 0,0 0-1 0 0,0 0 1 0 0,1 0-1 0 0,0 0 1 0 0,1 0-1 0 0,-1 0 1 0 0,2-1-1 0 0,-1 1 1 0 0,1-1-1 0 0,0 0 0 0 0,0 0 1 0 0,1 0-1 0 0,0-1 1 0 0,0 0-1 0 0,1 0 1 0 0,3 3-13 0 0,4-1 102 0 0,0-2 0 0 0,1 0-1 0 0,0 0 1 0 0,0-1 0 0 0,0-1 0 0 0,0 0 0 0 0,1-1 0 0 0,-1-1 0 0 0,1 0 0 0 0,0-1 0 0 0,0 0 0 0 0,0-1 0 0 0,-1-1-1 0 0,7-2-101 0 0,19-2 249 0 0,0-3-1 0 0,-1-1 0 0 0,0-1 0 0 0,26-13-248 0 0,-31 13 154 0 0,-1-2-1 0 0,0-2 1 0 0,-1 0-1 0 0,-1-3 1 0 0,0 0-1 0 0,-1-2 1 0 0,-1-1 0 0 0,-1-2-1 0 0,0 0 1 0 0,-2-2-1 0 0,-1-1 1 0 0,9-12-154 0 0,-28 28-2 0 0,-1 0 0 0 0,0 0 1 0 0,0 0-1 0 0,-1-1 0 0 0,0 1 0 0 0,0-1 0 0 0,-1 0 0 0 0,-1 0 1 0 0,0 0-1 0 0,0 0 0 0 0,-1-1 0 0 0,0 1 0 0 0,-1-1 1 0 0,0 1-1 0 0,0 0 0 0 0,-1-1 0 0 0,-1 1 0 0 0,0 0 1 0 0,0 0-1 0 0,-1 0 0 0 0,0 0 0 0 0,-1 0 0 0 0,0 1 0 0 0,0-1 1 0 0,-1 1-1 0 0,-1 0 0 0 0,1 0 0 0 0,-1 1 0 0 0,-1 0 1 0 0,0 0-1 0 0,0 0 0 0 0,0 1 0 0 0,-1 0 0 0 0,0 0 1 0 0,0 1-1 0 0,-7-4 2 0 0,-5-1-243 0 0,0 0 1 0 0,-1 1-1 0 0,0 1 0 0 0,0 1 1 0 0,-1 1-1 0 0,0 0 1 0 0,0 2-1 0 0,-1 1 0 0 0,0 0 1 0 0,1 2-1 0 0,-1 1 1 0 0,0 1-1 0 0,0 0 1 0 0,-2 2 242 0 0,-13 2-1627 0 0,1 1 0 0 0,0 1 1 0 0,1 2-1 0 0,-1 2 1 0 0,0 2 1626 0 0,-16 7-6503 0 0,14-6-4921 0 0</inkml:trace>
  <inkml:trace contextRef="#ctx0" brushRef="#br0" timeOffset="633.151">1 407 8498 0 0,'0'0'2364'0'0,"0"0"-255"0"0,0 0-14 0 0,0 0-52 0 0,0 0-181 0 0,0 0-271 0 0,0 0-262 0 0,0 0-240 0 0,0 0-191 0 0,0 0-108 0 0,0 0-101 0 0,0 0-92 0 0,0 0-83 0 0,24 0-87 0 0,120-4 569 0 0,386-11 1905 0 0,296-70-2214 0 0,-746 81-709 0 0,-80 4 49 0 0,6 20 14 0 0,-6-20-73 0 0,0 0 20 0 0,0 0 26 0 0,0 0 26 0 0,0 0-22 0 0,0 0 1 0 0,0 0-11 0 0,0 0-11 0 0,0 0 6 0 0,0 0-15 0 0,0 0-24 0 0,0 0 20 0 0,0 0 28 0 0,0 0 19 0 0,0 0 22 0 0,0 0-33 0 0,0 0-9 0 0,0 0-15 0 0,0 0-8 0 0,0 0-10 0 0,0 0 25 0 0,0 0 10 0 0,0 0-2 0 0,0 0-2 0 0,0 0-22 0 0,0 0-10 0 0,0 0 26 0 0,0 0 10 0 0,0 0-6 0 0,0 0-12 0 0,0 0 1 0 0,0 0 10 0 0,0 0-18 0 0,0 0-8 0 0,0 0 8 0 0,0 0 3 0 0,0 0 22 0 0,0 0 9 0 0,0 0-25 0 0,0 0 12 0 0,0 0-5 0 0,0 0-17 0 0,0 0 10 0 0,-13 0-3965 0 0,3 0-6307 0 0,6 0-2682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101 629 1504 0 0,'0'0'2890'0'0,"0"0"-649"0"0,0 0-177 0 0,0 0 167 0 0,0 0 76 0 0,0 0-155 0 0,0 0-316 0 0,0 0-381 0 0,0 0-352 0 0,0 0-272 0 0,0 0-186 0 0,0 0-122 0 0,-18-7 540 0 0,-57 49 169 0 0,68-31-500 0 0,38-38 582 0 0,-7 7 625 0 0,-26 22-6221 0 0,1-2-5201 0 0,1 2 6887 0 0,0-1-9049 0 0</inkml:trace>
  <inkml:trace contextRef="#ctx0" brushRef="#br0" timeOffset="583.468">434 583 8178 0 0,'0'0'3035'0'0,"0"0"-1132"0"0,0 0-473 0 0,0 0-7 0 0,0 0-50 0 0,0 0-123 0 0,0 0-174 0 0,0 0-217 0 0,0 0-179 0 0,0 0-128 0 0,0 0-82 0 0,0 0-61 0 0,0 0-71 0 0,-33 27-49 0 0,-102 89-58 0 0,75-47 40 0 0,52-54-217 0 0,2-4-28 0 0,0 0-1 0 0,0 1 0 0 0,1 0 1 0 0,1 0-1 0 0,0 0 1 0 0,1 0-1 0 0,0 1 1 0 0,1-1-1 0 0,0 1-25 0 0,2-9 3 0 0,0 1-1 0 0,0 0 1 0 0,0-1-1 0 0,0 1 1 0 0,1-1-1 0 0,0 1 1 0 0,0-1 0 0 0,0 1-1 0 0,0-1 1 0 0,1 0-1 0 0,0 0 1 0 0,0 1 0 0 0,0-1-1 0 0,0-1 1 0 0,1 1-1 0 0,-1 0 1 0 0,1 0-1 0 0,0-1 1 0 0,0 0 0 0 0,0 1-1 0 0,1-1 1 0 0,-1 0-1 0 0,1-1 1 0 0,0 1 0 0 0,0-1-1 0 0,1 1-2 0 0,9 2 86 0 0,-1-1 0 0 0,1-1 0 0 0,0 0 0 0 0,-1-1 0 0 0,1-1 0 0 0,0 0 0 0 0,1-1 0 0 0,-1 0 0 0 0,0-1 0 0 0,0-1 0 0 0,-1 0 0 0 0,1-1 0 0 0,0 0-1 0 0,-1-1 1 0 0,1-1 0 0 0,-1 0 0 0 0,0-1 0 0 0,-1 0 0 0 0,0-1 0 0 0,4-2-86 0 0,6-1 134 0 0,1-2 1 0 0,-2 0-1 0 0,0-1 0 0 0,0-1 0 0 0,-1-1 0 0 0,-1 0 1 0 0,0-2-1 0 0,-2 0 0 0 0,0-1 0 0 0,0-1 1 0 0,-2-1-1 0 0,0 0 0 0 0,-2 0 0 0 0,10-20-134 0 0,-14 20 17 0 0,-1 0-1 0 0,-1-1 0 0 0,-1 1 1 0 0,-1-1-1 0 0,0 0 0 0 0,-2-1 1 0 0,-1 1-1 0 0,0-1 1 0 0,-1 1-1 0 0,-2-1 0 0 0,0 0 1 0 0,-1 0-17 0 0,0 10-14 0 0,0 0 1 0 0,-1-1 0 0 0,0 1-1 0 0,-1 0 1 0 0,0 1-1 0 0,-1-1 1 0 0,0 1 0 0 0,-1 0-1 0 0,0 0 1 0 0,-1 0 0 0 0,0 1-1 0 0,-1 0 1 0 0,0 1 0 0 0,0-1-1 0 0,-1 2 1 0 0,0-1 0 0 0,-1 1-1 0 0,0 0 1 0 0,0 1 0 0 0,0 1-1 0 0,-6-3 14 0 0,6 4-13 0 0,0 1 0 0 0,-1 1 0 0 0,1 0 0 0 0,-1 0 0 0 0,1 1 0 0 0,-1 0 0 0 0,0 1-1 0 0,0 0 1 0 0,0 1 0 0 0,0 0 0 0 0,-6 1 13 0 0,14 0-3 0 0,0-1-1 0 0,0 1 0 0 0,0 0 0 0 0,0 0 1 0 0,0 0-1 0 0,0 0 0 0 0,0 1 1 0 0,0-1-1 0 0,1 1 0 0 0,-1-1 0 0 0,0 1 1 0 0,1 0-1 0 0,-1 0 0 0 0,1 0 1 0 0,0 1-1 0 0,0-1 0 0 0,0 0 1 0 0,0 1-1 0 0,0-1 0 0 0,0 1 0 0 0,1 0 1 0 0,-1 0-1 0 0,1 0 0 0 0,0 0 1 0 0,0-1-1 0 0,0 2 0 0 0,0-1 1 0 0,0 3 3 0 0,-3 90-82 0 0,8-77 91 0 0,2 0 0 0 0,0 0 0 0 0,1-1 0 0 0,0 0-1 0 0,2 0 1 0 0,0 0 0 0 0,10 12-9 0 0,-10-13 6 0 0,101 142 81 0 0,-4-20 21 0 0,-103-136-185 0 0,0 1 0 0 0,0 0 0 0 0,1-1 0 0 0,-1 1 1 0 0,1-1-1 0 0,-1 0 0 0 0,1 0 0 0 0,0 0 1 0 0,0-1-1 0 0,1 0 0 0 0,-1 1 0 0 0,0-1 0 0 0,1-1 1 0 0,-1 1-1 0 0,1-1 0 0 0,0 0 0 0 0,-1 0 1 0 0,2 0 76 0 0,12-3-4206 0 0,2-8-3597 0 0,-16 6-4051 0 0</inkml:trace>
  <inkml:trace contextRef="#ctx0" brushRef="#br0" timeOffset="1149.851">1172 633 6409 0 0,'0'0'1847'0'0,"0"0"-442"0"0,0 0 94 0 0,0 0 221 0 0,0 0 12 0 0,0 0-153 0 0,0 0-316 0 0,0 0-318 0 0,0 0-251 0 0,0 0-120 0 0,2 32-103 0 0,8 147 265 0 0,-4-70 1058 0 0,-7-147 2554 0 0,22-87-4068 0 0,-13 97-230 0 0,5-18-6 0 0,2 1 1 0 0,1 1-1 0 0,3 0 0 0 0,5-6-44 0 0,30-42 59 0 0,-51 91-58 0 0,-1 0 0 0 0,1 0 0 0 0,0 1 0 0 0,-1-1 0 0 0,1 1 0 0 0,-1 0 0 0 0,1 0 0 0 0,0 0 0 0 0,-1 0 0 0 0,1 0 0 0 0,0 1 0 0 0,-1-1 0 0 0,1 1 0 0 0,0-1 0 0 0,-1 1 0 0 0,1 0 0 0 0,-1 0 0 0 0,1 0 0 0 0,-1 1 0 0 0,0-1 0 0 0,0 0 0 0 0,1 1 0 0 0,-1 0 0 0 0,0-1 0 0 0,0 1 0 0 0,0 0 0 0 0,-1 0 0 0 0,1 0 0 0 0,0 0 0 0 0,-1 0 0 0 0,1 1 0 0 0,-1-1 0 0 0,0 0 0 0 0,0 1 0 0 0,1 2-1 0 0,3 6 11 0 0,-1 0 1 0 0,0 1 0 0 0,-1 0 0 0 0,0 0 0 0 0,-1 0 0 0 0,0 0-1 0 0,-1 1 1 0 0,0-1 0 0 0,-1 0 0 0 0,-1 0 0 0 0,0 6-12 0 0,0 13-97 0 0,1-30 30 0 0,0-1-33 0 0,0 0-28 0 0,0 0-56 0 0,0 0-87 0 0,0-21-9517 0 0,0 19 4517 0 0,0-2-5914 0 0</inkml:trace>
  <inkml:trace contextRef="#ctx0" brushRef="#br0" timeOffset="1648.859">1082 190 10634 0 0,'0'0'2393'0'0,"0"0"-418"0"0,0 0-227 0 0,0 0-55 0 0,0 0-166 0 0,0 0-223 0 0,0 0-293 0 0,0 0-316 0 0,0 0-245 0 0,0 0-139 0 0,0 0-63 0 0,0 0-12 0 0,0 0 124 0 0,3 1 122 0 0,27 6-48 0 0,-1-2 1 0 0,1-1-1 0 0,0-1 1 0 0,-1-2-1 0 0,1 0 1 0 0,0-3 0 0 0,0 0-1 0 0,22-5-434 0 0,-26 4 118 0 0,32 2-25 0 0,-58 1-97 0 0,0 0 0 0 0,0 0 11 0 0,0 0-13 0 0,0 0 20 0 0,0 0 16 0 0,0 0 9 0 0,0 0 4 0 0,0 0 12 0 0,0 0 7 0 0,0 0 8 0 0,0 0 19 0 0,0 0 0 0 0,0 0 2 0 0,0 0 16 0 0,0 0 22 0 0,-11-8 222 0 0,-129-118-149 0 0,110 71-739 0 0,73 48-2744 0 0,-11 7-45 0 0,-11 0-4758 0 0,-11 0-4005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16 3521 0 0,'0'0'2052'0'0,"0"0"-74"0"0,0 0 152 0 0,0 0 166 0 0,0 0 31 0 0,0 0-169 0 0,0 0-369 0 0,0 0-390 0 0,0 0-335 0 0,0 0-224 0 0,0 0-155 0 0,3-2-90 0 0,11-11 396 0 0,-14 13-571 0 0,0 0-76 0 0,-4 24 891 0 0,-169 325-265 0 0,14-75-702 0 0,85-169-464 0 0,61-101-4218 0 0,22-25-1268 0 0,11-9-2648 0 0,-13 18-110 0 0</inkml:trace>
  <inkml:trace contextRef="#ctx0" brushRef="#br0" timeOffset="628.493">264 43 6497 0 0,'0'0'2124'0'0,"0"0"-392"0"0,0 0-165 0 0,0 0-13 0 0,0 0 49 0 0,0 0-56 0 0,0 0-247 0 0,0 0-352 0 0,0 0-304 0 0,0 0-196 0 0,0 0-98 0 0,0 0-34 0 0,0 0-34 0 0,24 12 1301 0 0,-9 2-1333 0 0,-1 1-1 0 0,0 1 1 0 0,-1 0-1 0 0,-1 0 1 0 0,0 1-1 0 0,-2 1 1 0 0,0 0-1 0 0,0 0 1 0 0,-2 1-1 0 0,0 0 1 0 0,-1 0-1 0 0,-1 1 1 0 0,-1 0-1 0 0,-1 0 0 0 0,-1 0 1 0 0,1 21-250 0 0,15 49 259 0 0,46 121 79 0 0,-12-149-266 0 0,-32-124 1521 0 0,65-322-1433 0 0,-60 168-104 0 0,-21 193 583 0 0,-2 13-1741 0 0,-2 1-5654 0 0,-1 8 1694 0 0,0 1-6445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7:5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1126 783 0 0 0,'0'0'355'0'0,"0"0"650"0"0,0 0 302 0 0,0 0 108 0 0,0 0 7 0 0,0 0-81 0 0,0 0-80 0 0,-1-3-88 0 0,0-10-51 0 0,1 10 7 0 0,0 3-31 0 0,0 0-40 0 0,0 0-48 0 0,0 0-95 0 0,0 0-96 0 0,0 0-85 0 0,0 0-92 0 0,-8 20 1991 0 0,-5 91-1259 0 0,13 205 401 0 0,29-108-1306 0 0,-8-49 134 0 0,-4 90 90 0 0,16 25-379 0 0,-16-131-86 0 0,35 215 267 0 0,-40-235-135 0 0,-5 0 0 0 0,-10 112-360 0 0,1-61 102 0 0,10-52 50 0 0,-4-92-64 0 0,-2 1 0 0 0,0 0 0 0 0,-2 0 0 0 0,-2 0 1 0 0,-1-1-1 0 0,-1 2-88 0 0,0-13 25 0 0,1 0 1 0 0,1 1-1 0 0,1-1 1 0 0,0 0-1 0 0,2 1 1 0 0,0-1-1 0 0,1 1 1 0 0,2 3-26 0 0,6 23 159 0 0,-2 1 0 0 0,-2 0 0 0 0,-2 0 0 0 0,-2 36-159 0 0,-4-45 649 0 0,-3 81-471 0 0,5-118-188 0 0,3-2 238 0 0,40-10-205 0 0,98-15 137 0 0,71 16-47 0 0,-137 11-89 0 0,19 7-4 0 0,121-4 4 0 0,76-30 22 0 0,-78 14 59 0 0,-3 4-97 0 0,46 4-13 0 0,-44-22 35 0 0,144 17 44 0 0,-73-18-72 0 0,-110 20 55 0 0,638 10 171 0 0,-432-6-115 0 0,-239-5-105 0 0,41 0 33 0 0,10-3 62 0 0,-184 7-83 0 0,-7 4-25 0 0,0 0 2 0 0,0 0 16 0 0,0 0-11 0 0,0 0 11 0 0,0 0 7 0 0,0 0-7 0 0,0 0 3 0 0,0 0-13 0 0,0 0 16 0 0,0 0-2 0 0,0 0-20 0 0,0 0 14 0 0,0 0-19 0 0,-23-3-896 0 0,15-1 426 0 0,0 0-1954 0 0,4 3-6523 0 0,3 1-3483 0 0</inkml:trace>
  <inkml:trace contextRef="#ctx0" brushRef="#br0" timeOffset="465.87">6655 3708 6841 0 0,'0'0'2725'0'0,"0"0"-1207"0"0,0 0-306 0 0,0 0 114 0 0,0 0 174 0 0,0 0 79 0 0,0 0-59 0 0,0 0-93 0 0,0 0-129 0 0,0 0-178 0 0,0 0-137 0 0,0 0-151 0 0,0 0-114 0 0,5 1-56 0 0,14 4-40 0 0,-19-4-546 0 0,1 0 0 0 0,-1-1 1 0 0,0 1-1 0 0,1 0 0 0 0,-1 0 0 0 0,0 0 1 0 0,0 0-1 0 0,0 0 0 0 0,0 0 0 0 0,0 0 1 0 0,0 0-1 0 0,0 0 0 0 0,0-1 0 0 0,0 1 1 0 0,0 0-1 0 0,0 0 0 0 0,0 0 0 0 0,-1 0 1 0 0,1 0-1 0 0,0 0 0 0 0,-1-1 0 0 0,1 1 1 0 0,-1 0-1 0 0,1 0 0 0 0,-1 0 0 0 0,1-1 0 0 0,-1 1 1 0 0,0 0-1 0 0,1-1 0 0 0,-1 1 0 0 0,0-1 1 0 0,1 1-1 0 0,-1 0 0 0 0,0-1 0 0 0,0 1-76 0 0,-395 433 1369 0 0,284-310-1419 0 0,104-178-6124 0 0,16-3-909 0 0,-3 30-855 0 0,-3 11-737 0 0</inkml:trace>
  <inkml:trace contextRef="#ctx0" brushRef="#br0" timeOffset="748.72">6189 3634 10266 0 0,'0'0'2765'0'0,"0"0"-415"0"0,0 0-558 0 0,0 0-262 0 0,0 0-27 0 0,0 0-11 0 0,0 0-114 0 0,0 0-229 0 0,0 0-263 0 0,0 0-261 0 0,0 0-167 0 0,0 0-52 0 0,-1 3-26 0 0,2 6-228 0 0,1 1 0 0 0,0-1 0 0 0,0 0 0 0 0,1 1 0 0 0,0-1 0 0 0,0 0-1 0 0,1-1 1 0 0,0 1 0 0 0,1-1 0 0 0,0 0 0 0 0,2 2-152 0 0,4 10 253 0 0,155 208 1303 0 0,-146-200-1422 0 0,-6-6-95 0 0,1-1 0 0 0,1-1 0 0 0,1-1 0 0 0,0 0 0 0 0,2-1 0 0 0,0 0-39 0 0,-1-7-232 0 0,-11-29-7979 0 0,-7 10 968 0 0,0 0-5202 0 0</inkml:trace>
  <inkml:trace contextRef="#ctx0" brushRef="#br0" timeOffset="1965.767">47 1 11098 0 0,'0'0'1635'0'0,"0"0"-316"0"0,0 0-201 0 0,0 0 67 0 0,0 0 90 0 0,0 0-5 0 0,0 0-167 0 0,0 0-232 0 0,0 0-208 0 0,0 0-171 0 0,0 0-138 0 0,-6 5-84 0 0,-16 17-47 0 0,9 43 711 0 0,8 181 217 0 0,4-241-1144 0 0,1-1-1 0 0,0 1 1 0 0,0-1 0 0 0,1 0-1 0 0,0 1 1 0 0,-1-1-1 0 0,1 0 1 0 0,1 1-1 0 0,-1-1 1 0 0,0 0-1 0 0,1 0 1 0 0,0 0 0 0 0,0 0-1 0 0,0 0 1 0 0,1-1-1 0 0,-1 1 1 0 0,1-1-1 0 0,0 1 1 0 0,0-1-1 0 0,0 0 1 0 0,0 0-1 0 0,1 0 1 0 0,0 0-7 0 0,-1-3 39 0 0,-1-1-1 0 0,1 1 1 0 0,0-1-1 0 0,0 1 1 0 0,0-1 0 0 0,-1 0-1 0 0,1 0 1 0 0,0 0 0 0 0,-1-1-1 0 0,1 1 1 0 0,-1-1-1 0 0,0 1 1 0 0,1-1 0 0 0,-1 0-1 0 0,0 0 1 0 0,0 0-1 0 0,0 0 1 0 0,0 0 0 0 0,0 0-1 0 0,-1 0 1 0 0,1-1-1 0 0,-1 1 1 0 0,1-1 0 0 0,-1 1-1 0 0,0-1 1 0 0,0 0 0 0 0,0 1-1 0 0,0-1 1 0 0,0-1-39 0 0,8-13 98 0 0,13-19-17 0 0,-1-2 0 0 0,-2 0 1 0 0,-2-2-1 0 0,-2 0 0 0 0,5-21-81 0 0,6-23 47 0 0,-20 156 209 0 0,-2-6-215 0 0,3-1 1 0 0,3 0-1 0 0,3-1 0 0 0,9 23-41 0 0,-2-7-16 0 0,-4 1 0 0 0,-3 1 0 0 0,-4 0 0 0 0,-4 0 0 0 0,-3 20 16 0 0,-1-75 6 0 0,-2 1-1 0 0,0 0 1 0 0,-2 0-1 0 0,-1-1 1 0 0,-2 0-1 0 0,0 0 1 0 0,-2 0-1 0 0,-1-1 0 0 0,-1 0 1 0 0,-1 0-1 0 0,-1-1 1 0 0,-1-1-1 0 0,-6 7-5 0 0,16-26 4 0 0,0 0 0 0 0,-1 0 0 0 0,1 0 0 0 0,-1 0 0 0 0,0-1 0 0 0,0 1 0 0 0,-1-1 0 0 0,1 0 0 0 0,-1 0 0 0 0,0-1 0 0 0,0 1 0 0 0,-1-1 0 0 0,1 0 0 0 0,0-1 0 0 0,-1 1 0 0 0,0-1 0 0 0,0 0 0 0 0,1 0 0 0 0,-1-1 0 0 0,0 0 0 0 0,0 0 0 0 0,-1 0 0 0 0,1-1 0 0 0,0 0 0 0 0,0 0 0 0 0,0 0 0 0 0,-5-2-4 0 0,6-3 4 0 0,0-1 1 0 0,0 0-1 0 0,1 0 0 0 0,0-1 0 0 0,0 1 0 0 0,0-1 0 0 0,1 0 1 0 0,0 0-1 0 0,0 0 0 0 0,1 0 0 0 0,0-1 0 0 0,0 1 0 0 0,1-1 1 0 0,0 1-1 0 0,0-1 0 0 0,1-6-4 0 0,-3-36-51 0 0,3 0-1 0 0,2 0 1 0 0,3 0-1 0 0,1 0 1 0 0,3 1 0 0 0,2 0-1 0 0,1 1 1 0 0,3 0 0 0 0,2 1-1 0 0,23-44 52 0 0,5 16-2150 0 0,-27 48-3764 0 0,-11 15-6061 0 0</inkml:trace>
  <inkml:trace contextRef="#ctx0" brushRef="#br0" timeOffset="8773.384">2131 2744 2008 0 0,'0'0'2016'0'0,"0"0"-89"0"0,0 0-102 0 0,0 0-59 0 0,0 0-35 0 0,0 0-71 0 0,0 0-169 0 0,0 0-252 0 0,0 0-298 0 0,0 0-280 0 0,0 0-209 0 0,-1-2-140 0 0,1 1-275 0 0,-1 1 1 0 0,1-1-1 0 0,0 1 0 0 0,0-1 0 0 0,0 1 0 0 0,0-1 1 0 0,0 1-1 0 0,0-1 0 0 0,-1 0 0 0 0,1 1 0 0 0,0-1 0 0 0,1 1 1 0 0,-1-1-1 0 0,0 1 0 0 0,0-1 0 0 0,0 1 0 0 0,0-1 1 0 0,0 1-1 0 0,0-1 0 0 0,1 1 0 0 0,-1-1 0 0 0,0 1 1 0 0,1-1-1 0 0,-1 1 0 0 0,0-1 0 0 0,1 1 0 0 0,-1-1 0 0 0,0 1 1 0 0,1 0-1 0 0,-1-1 0 0 0,1 1 0 0 0,-1 0 0 0 0,0-1 1 0 0,1 1-1 0 0,-1 0 0 0 0,1 0 0 0 0,-1-1 0 0 0,1 1 1 0 0,-1 0-1 0 0,1 0 0 0 0,-1 0 0 0 0,1 0 0 0 0,0 0 0 0 0,-1 0 1 0 0,1 0-1 0 0,-1 0 0 0 0,1 0 0 0 0,-1 0 0 0 0,1 0 1 0 0,-1 0-1 0 0,1 0 0 0 0,-1 0 0 0 0,1 0 0 0 0,-1 0 1 0 0,1 1-1 0 0,-1-1 0 0 0,1 0 0 0 0,-1 0 0 0 0,1 1 0 0 0,-1-1 1 0 0,1 0-1 0 0,-1 1 0 0 0,1-1 0 0 0,-1 0 0 0 0,0 1 1 0 0,1-1-38 0 0,12 1 308 0 0,172-12 3020 0 0,125 6-2173 0 0,-159 2-314 0 0,-48-9-265 0 0,-20 4-374 0 0,39-14 56 0 0,-14 3-128 0 0,-26-1-23 0 0,-23-7 33 0 0,31-20 153 0 0,-18-3-94 0 0,1 0-49 0 0,1-8 4 0 0,2-26 216 0 0,13 11-287 0 0,-20 11 96 0 0,16-39 414 0 0,13-21-522 0 0,-16 30 26 0 0,-23 29-31 0 0,-31 30-45 0 0,32-22 38 0 0,26-37 30 0 0,-32 18 4 0 0,29-53 39 0 0,-33 55-93 0 0,95-61-18 0 0,10 34-10 0 0,-58 52 76 0 0,25 6-143 0 0,-63 29 85 0 0,81-20-10 0 0,1 2-13 0 0,37 22 1 0 0,-135 8-8 0 0,65-8 25 0 0,-17-3 12 0 0,94 7 68 0 0,-184 4-103 0 0,-1 0-11 0 0,1 0 23 0 0,0 0-5 0 0,-1 0-11 0 0,0 0 11 0 0,0 0 14 0 0,0 0 2 0 0,0 0-3 0 0,0 0-6 0 0,0 0 10 0 0,0 0-8 0 0,0 0-6 0 0,0 0 4 0 0,0 0 1 0 0,0 0 2 0 0,0 0 9 0 0,0 0-6 0 0,0 0 6 0 0,0 0-10 0 0,0 0-3 0 0,0 0 11 0 0,-13 11-2624 0 0,-5 18-1791 0 0,3-13-5489 0 0,8-11-2401 0 0</inkml:trace>
  <inkml:trace contextRef="#ctx0" brushRef="#br0" timeOffset="11203.91">3434 1504 0 0 0,'0'0'649'0'0,"0"0"542"0"0,0 0 390 0 0,0 0 248 0 0,0 0 91 0 0,0 0-100 0 0,0 0-138 0 0,0 0-194 0 0,0 0-200 0 0,-4-6-164 0 0,-10-14-126 0 0,11 15-70 0 0,3 5-61 0 0,0 0-89 0 0,0 0-120 0 0,0 0-114 0 0,0 0-110 0 0,0 0-95 0 0,0 0-50 0 0,0 0-33 0 0,0 0-28 0 0,0 0-13 0 0,0 0-11 0 0,0 0 1 0 0,0 0-5 0 0,0 0-9 0 0,0 0-12 0 0,30 27 1552 0 0,51 39-508 0 0,10 26-404 0 0,-39-31-494 0 0,44 63 126 0 0,-21-16-141 0 0,-40-81-232 0 0,-2 8-20 0 0,-2 10 125 0 0,-31-45-213 0 0,0 0 0 0 0,0-1 0 0 0,0 1 0 0 0,0 0-1 0 0,0 0 1 0 0,1 0 0 0 0,-1 0 0 0 0,0 0 0 0 0,0 0 0 0 0,0 0-1 0 0,0 0 1 0 0,0 0 0 0 0,1 0 0 0 0,-1 0 0 0 0,0 0 0 0 0,0 0 0 0 0,0 0-1 0 0,0 0 1 0 0,1 0 30 0 0,-7-22-1299 0 0,-7 1-488 0 0,1 1-1744 0 0,5 8-2615 0 0,3 4-5396 0 0</inkml:trace>
  <inkml:trace contextRef="#ctx0" brushRef="#br0" timeOffset="13069.136">3430 1388 0 0 0,'0'0'220'0'0,"0"0"351"0"0,0 0 162 0 0,0 0 98 0 0,0 0 25 0 0,0 0-26 0 0,0 0-35 0 0,0 0 9 0 0,0 0 24 0 0,-2 1-20 0 0,-10 6 690 0 0,12-7-827 0 0,0 0-5 0 0,0 0-8 0 0,0 0-9 0 0,0 0 5 0 0,0 0 19 0 0,0 0-7 0 0,0 0-39 0 0,0 0-43 0 0,0 0-67 0 0,0 0-49 0 0,0 0-32 0 0,0 0-41 0 0,0 0-31 0 0,0 0-16 0 0,0 0-25 0 0,0 0-19 0 0,0 0-10 0 0,14-8 1865 0 0,36-34-523 0 0,83-59-168 0 0,-19 25-833 0 0,-68 48-335 0 0,2-11 266 0 0,-23 16-220 0 0,-4-3-231 0 0,35-40 178 0 0,-41 36-151 0 0,-15 29-133 0 0,18-79 594 0 0,-18 80-599 0 0,0 0-7 0 0,0 0 18 0 0,0 0 30 0 0,0 0-30 0 0,0 0-16 0 0,0 0 1 0 0,0 0-34 0 0,0 0 29 0 0,0 0-3 0 0,51 46 835 0 0,85 120 210 0 0,38-5-469 0 0,-96-79-362 0 0,-50-29-55 0 0,2-11-105 0 0,-13-22-2125 0 0,-24-20-10141 0 0,5 0 42 0 0</inkml:trace>
  <inkml:trace contextRef="#ctx0" brushRef="#br0" timeOffset="14315.775">3931 1773 1920 0 0,'0'0'1113'0'0,"0"0"-92"0"0,0 0 171 0 0,0 0 293 0 0,0 0 219 0 0,0 0 19 0 0,0 0-134 0 0,0 0-164 0 0,0 0-209 0 0,0 0-178 0 0,0 0-119 0 0,0 0-99 0 0,0 0-36 0 0,4 2 31 0 0,13 3 9 0 0,-13-4-8 0 0,-4-1-46 0 0,0 0-75 0 0,0 0-57 0 0,0 0-51 0 0,0 0-40 0 0,0 0-27 0 0,0 0-24 0 0,0 0-21 0 0,0 0-11 0 0,0 0-12 0 0,0 0-24 0 0,0 0-21 0 0,-11-15 563 0 0,-1 2-885 0 0,1-1 0 0 0,0-1 0 0 0,1 0 1 0 0,1 0-1 0 0,1-1 0 0 0,0 0 0 0 0,1-1 1 0 0,1 1-1 0 0,0-1 0 0 0,1-1 0 0 0,1 1 1 0 0,1-1-1 0 0,0 1 0 0 0,1-7-85 0 0,-5-14 51 0 0,-1-76-16 0 0,8 113-43 0 0,12 5-248 0 0,79 66 325 0 0,4 29-62 0 0,-95-99-2 0 0,0 0-1 0 0,0-1 1 0 0,0 1 0 0 0,0 0 0 0 0,0 0 0 0 0,0-1 0 0 0,0 1 0 0 0,0 0 0 0 0,0 0 0 0 0,0-1 0 0 0,0 1 0 0 0,1 0 0 0 0,-1 0 0 0 0,0-1 0 0 0,0 1 0 0 0,0 0 0 0 0,0 0 0 0 0,0 0 0 0 0,1-1 0 0 0,-1 1 0 0 0,0 0 0 0 0,0 0 0 0 0,0 0 0 0 0,1 0 0 0 0,-1-1 0 0 0,0 1 0 0 0,0 0 0 0 0,1 0 0 0 0,-1 0 0 0 0,0 0 0 0 0,0 0 0 0 0,1 0 0 0 0,-1 0 0 0 0,0 0 0 0 0,0 0 0 0 0,1 0 0 0 0,-1 0 0 0 0,0 0 0 0 0,1 0 0 0 0,-1 0 0 0 0,0 0 0 0 0,0 0 0 0 0,1 0 0 0 0,-1 0 0 0 0,0 0 0 0 0,0 0 0 0 0,1 0-5 0 0,-9-40-16 0 0,5 28 40 0 0,-4-30-22 0 0,1 0-1 0 0,3 0 0 0 0,1 0 1 0 0,3-40-2 0 0,0 79 13 0 0,-1 3-16 0 0,0 1 0 0 0,1-1 0 0 0,0 0 0 0 0,-1 1 0 0 0,1-1 0 0 0,-1 0 0 0 0,1 1 0 0 0,-1-1 0 0 0,1 0 0 0 0,-1 0 0 0 0,1 0 0 0 0,0 0 0 0 0,-1 0 0 0 0,1 0 0 0 0,-1 0 0 0 0,1 0 0 0 0,0 0 0 0 0,-1 0 0 0 0,1 0 0 0 0,-1 0 0 0 0,1 0 0 0 0,0 0-1 0 0,-1 0 1 0 0,1-1 0 0 0,-1 1 0 0 0,1 0 0 0 0,-1 0 0 0 0,1-1 0 0 0,-1 1 0 0 0,1 0 0 0 0,-1-1 0 0 0,1 1 0 0 0,-1-1 0 0 0,1 1 0 0 0,-1-1 0 0 0,0 1 0 0 0,1-1 0 0 0,-1 1 0 0 0,0-1 0 0 0,1 1 0 0 0,-1-1 0 0 0,0 1 0 0 0,0-1 0 0 0,1 1 0 0 0,-1-1 0 0 0,0 1 0 0 0,0-1 0 0 0,0 0 0 0 0,0 1 0 0 0,0-1-1 0 0,0 1 1 0 0,0-1 0 0 0,0 0 0 0 0,0 1 0 0 0,0-1 0 0 0,0 1 0 0 0,0-1 0 0 0,0 0 0 0 0,-1 0 3 0 0,96 128 107 0 0,-17-62-35 0 0,-40-49-23 0 0,-29-5-2995 0 0,-8 1-5632 0 0,-1-8-3399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394 420 1080 0 0,'0'0'1507'0'0,"0"0"-217"0"0,0 0-186 0 0,0 0 4 0 0,0 0 126 0 0,0 0 140 0 0,0 0 60 0 0,0 0-104 0 0,0 0-168 0 0,0 0-165 0 0,0 0-118 0 0,2-5-12 0 0,2-15 0 0 0,9-28 6616 0 0,-13 48-6871 0 0,0 11 2200 0 0,1 46-2558 0 0,4 248 501 0 0,-47-5-493 0 0,36-207-231 0 0,6-93-32 0 0,0 0 2 0 0,0 0-8 0 0,0 0 18 0 0,0 0 4 0 0,0 0-9 0 0,0 0-12 0 0,0 0-14 0 0,0 0-19 0 0,1-16-600 0 0,14-32-1892 0 0,-8 18-3220 0 0,-6 20 246 0 0,0-1-6303 0 0</inkml:trace>
  <inkml:trace contextRef="#ctx0" brushRef="#br0" timeOffset="393.948">1 266 3793 0 0,'0'0'2192'0'0,"0"0"-170"0"0,0 0-82 0 0,0 0 9 0 0,0 0 41 0 0,0 0-91 0 0,0 0-267 0 0,0 0-306 0 0,0 0-313 0 0,0 0-273 0 0,0 0-184 0 0,0 0-142 0 0,0 0-102 0 0,19-4 1295 0 0,213 6 2243 0 0,1 0-3066 0 0,-50 18-644 0 0,-169-16-300 0 0,7 1-1462 0 0,-4-3-4195 0 0,-10-2-983 0 0,-3 0-5128 0 0</inkml:trace>
  <inkml:trace contextRef="#ctx0" brushRef="#br0" timeOffset="1437.245">1107 666 904 0 0,'0'0'1586'0'0,"0"0"174"0"0,0 0 209 0 0,0 0 67 0 0,0 0-55 0 0,0 0-141 0 0,0 0-222 0 0,0 0-263 0 0,0 0-253 0 0,0 0-213 0 0,0 0-157 0 0,0 0-60 0 0,0 0-5 0 0,-4-6 10 0 0,-12-20-1 0 0,14 24-542 0 0,0 0 0 0 0,-1 1 0 0 0,1-1 0 0 0,0 1 0 0 0,-1-1 0 0 0,1 1 0 0 0,-1 0 0 0 0,1 0 0 0 0,-1 0 0 0 0,0 1 0 0 0,1-1 0 0 0,-1 0 0 0 0,0 1 0 0 0,1 0-1 0 0,-1 0 1 0 0,0 0 0 0 0,0 0 0 0 0,1 0 0 0 0,-1 0 0 0 0,0 1 0 0 0,1-1 0 0 0,-4 2-134 0 0,5-2 21 0 0,-10 3 73 0 0,0 1 1 0 0,1 1-1 0 0,-1 0 1 0 0,1 0 0 0 0,0 1-1 0 0,0 0 1 0 0,0 1-1 0 0,1 0 1 0 0,0 1 0 0 0,-4 5-95 0 0,-5 1 67 0 0,9-8-46 0 0,0 0 1 0 0,1 0-1 0 0,0 1 0 0 0,0 0 0 0 0,0 1 0 0 0,1 0 1 0 0,0 0-1 0 0,0 0 0 0 0,1 1 0 0 0,0 0 0 0 0,1 0 1 0 0,0 1-1 0 0,0-1 0 0 0,1 1 0 0 0,0 0 1 0 0,1 0-1 0 0,0 0 0 0 0,0 1 0 0 0,1-1 0 0 0,1 5-21 0 0,2-13 14 0 0,0 1 1 0 0,0-1-1 0 0,0 0 0 0 0,1 1 0 0 0,-1-1 0 0 0,1 0 0 0 0,-1 0 1 0 0,1 0-1 0 0,0 0 0 0 0,0 0 0 0 0,0-1 0 0 0,0 1 0 0 0,0-1 1 0 0,0 1-1 0 0,1-1 0 0 0,-1 0 0 0 0,1 1 0 0 0,-1-1 0 0 0,0-1 0 0 0,1 1 1 0 0,-1 0-1 0 0,1-1 0 0 0,0 1 0 0 0,-1-1 0 0 0,1 1 0 0 0,0-1 1 0 0,-1 0-1 0 0,1 0 0 0 0,-1-1 0 0 0,1 1 0 0 0,0 0 0 0 0,-1-1 1 0 0,1 0-1 0 0,1 0-14 0 0,6 1 85 0 0,8-4 19 0 0,0 0 0 0 0,0-1 0 0 0,-1 0 0 0 0,0-1 0 0 0,0-1-1 0 0,-1-1 1 0 0,0-1 0 0 0,0 0 0 0 0,-1-1 0 0 0,0 0 0 0 0,9-10-104 0 0,-23 20 3 0 0,30-22 42 0 0,104-89 98 0 0,-117 95-114 0 0,-18 15-58 0 0,0 1-5 0 0,0 13-139 0 0,1 128 129 0 0,1-138 46 0 0,1 1 1 0 0,0-1-1 0 0,-1 1 1 0 0,1-1-1 0 0,0 0 1 0 0,0 0-1 0 0,1 0 1 0 0,-1 0-1 0 0,1 0 1 0 0,-1-1-1 0 0,1 0 1 0 0,0 0-1 0 0,0 0 1 0 0,0 0-1 0 0,0 0 1 0 0,0-1-1 0 0,0 0 1 0 0,1 0-1 0 0,-1 0 1 0 0,0 0-1 0 0,1-1 1 0 0,-1 0-1 0 0,1 0 1 0 0,-1 0-1 0 0,0 0 1 0 0,1 0-1 0 0,-1-1 1 0 0,0 0-1 0 0,1 0 0 0 0,-1 0 1 0 0,0-1-1 0 0,0 1 1 0 0,0-1-1 0 0,0 0 1 0 0,0 0-1 0 0,2-2-2 0 0,15-8 30 0 0,-1 0 0 0 0,0-1 0 0 0,-1-1 0 0 0,-1-1 0 0 0,0 0 0 0 0,-1-1 0 0 0,-1-1 0 0 0,0-1 0 0 0,-1 0 0 0 0,-1-1 0 0 0,-1-1 0 0 0,-1 0 0 0 0,0-1 0 0 0,-2 0 0 0 0,0 0 0 0 0,-2-1 0 0 0,3-13-30 0 0,9-17 13 0 0,-3-1 1 0 0,-2-1-1 0 0,-2 0 1 0 0,-3-1-1 0 0,-2-1 1 0 0,-2 1-1 0 0,-3-4-13 0 0,-3 54 19 0 0,1 0-1 0 0,-1 1 1 0 0,0-1-1 0 0,-1 0 0 0 0,1 1 1 0 0,-1-1-1 0 0,0 0 0 0 0,0 1 1 0 0,-1-1-1 0 0,1 1 0 0 0,-1-1 1 0 0,0 1-1 0 0,0 0 0 0 0,0 0 1 0 0,-1 0-1 0 0,1 0 0 0 0,-1 0 1 0 0,0 0-1 0 0,0 1 1 0 0,-1-1-1 0 0,-2-1-18 0 0,3 5 2 0 0,0 1 0 0 0,1 0 0 0 0,-1 0 0 0 0,0 0 0 0 0,1 0 1 0 0,-1 1-1 0 0,1-1 0 0 0,-1 1 0 0 0,1-1 0 0 0,0 1 0 0 0,0 0 0 0 0,-1 0 0 0 0,1 0 0 0 0,1 0 1 0 0,-1 0-1 0 0,0 0 0 0 0,0 1 0 0 0,1-1 0 0 0,-1 1 0 0 0,1-1 0 0 0,0 1 0 0 0,0 0 0 0 0,0-1 1 0 0,0 1-3 0 0,-6 15 11 0 0,2 1 1 0 0,0-1 0 0 0,1 1 0 0 0,1-1 0 0 0,0 1-1 0 0,2 0 1 0 0,0 0 0 0 0,1 0 0 0 0,2 18-12 0 0,-1 12 50 0 0,42 289 418 0 0,-43-299-433 0 0,-1 0 0 0 0,-3 0 0 0 0,0-1 1 0 0,-3 1-1 0 0,-7 22-35 0 0,-10 74-3 0 0,33-170-153 0 0,24-94-4287 0 0,-16 88-1069 0 0,4 4-4928 0 0,-15 24 2545 0 0</inkml:trace>
  <inkml:trace contextRef="#ctx0" brushRef="#br0" timeOffset="2083.954">1976 451 5009 0 0,'0'0'3027'0'0,"0"0"-1070"0"0,0 0-481 0 0,0 0-28 0 0,0 0 77 0 0,0 0-16 0 0,0 0-146 0 0,0 0-197 0 0,0 0-211 0 0,0 0-192 0 0,0 0-137 0 0,0 0-81 0 0,-4 0 2494 0 0,-14 0-2350 0 0,-79 42-16 0 0,87-36-573 0 0,1 0 0 0 0,0 1 0 0 0,0 0 1 0 0,1 0-1 0 0,0 1 0 0 0,0 0 1 0 0,1 1-1 0 0,0 0 0 0 0,0 0 0 0 0,-4 8-100 0 0,1 47 833 0 0,35-47-155 0 0,4-9-77 0 0,-25-8-524 0 0,1 1 0 0 0,-1 0 0 0 0,0 0 0 0 0,0 1 1 0 0,0-1-1 0 0,1 1 0 0 0,-1 0 0 0 0,-1 0 0 0 0,1 0 0 0 0,0 0 1 0 0,0 1-1 0 0,-1-1 0 0 0,0 1 0 0 0,1 0 0 0 0,-1 0 1 0 0,0 1-1 0 0,0 0-77 0 0,23 26 174 0 0,-20-19-129 0 0,0 1-1 0 0,-1 0 0 0 0,-1 0 1 0 0,0 0-1 0 0,-1 0 0 0 0,0 1 0 0 0,-1-1 1 0 0,0 1-1 0 0,-1 0 0 0 0,0 7-44 0 0,7 38 139 0 0,-12-64-2537 0 0,-7 2-3930 0 0,7 3 908 0 0,0-3-7385 0 0</inkml:trace>
  <inkml:trace contextRef="#ctx0" brushRef="#br0" timeOffset="2598.928">2199 697 8874 0 0,'0'0'1279'0'0,"0"0"-503"0"0,0 0-145 0 0,0 0 209 0 0,0 0 250 0 0,0 0 128 0 0,0 0-24 0 0,0 0-111 0 0,0 0-116 0 0,0 0-112 0 0,0 0-90 0 0,0 0-82 0 0,0 0-36 0 0,21 12-7 0 0,66 34-19 0 0,-84-44-529 0 0,1 0 0 0 0,0 0 0 0 0,-1-1 0 0 0,1 1 0 0 0,0-1 0 0 0,0 0 0 0 0,-1 0 0 0 0,1-1 0 0 0,0 1 0 0 0,0-1 0 0 0,0 1 0 0 0,0-1 0 0 0,0-1 0 0 0,0 1 0 0 0,0 0 0 0 0,0-1 0 0 0,0 0 0 0 0,0 0 0 0 0,0 0 0 0 0,-1 0 0 0 0,1-1 0 0 0,0 0 0 0 0,2-1-92 0 0,6-2 292 0 0,-2 1-184 0 0,0 1 1 0 0,0-1-1 0 0,0-1 1 0 0,0 0-1 0 0,-1 0 1 0 0,0-1-1 0 0,0 0 1 0 0,0-1 0 0 0,-1 1-1 0 0,0-2 1 0 0,0 1-1 0 0,-1-1 1 0 0,0 0-1 0 0,0-1 1 0 0,-1 0-1 0 0,0 0 1 0 0,-1 0 0 0 0,0-1-1 0 0,0 1 1 0 0,-1-1-1 0 0,0-1 1 0 0,-1 1-1 0 0,0 0 1 0 0,0-1-1 0 0,-1-4-108 0 0,-2 13-2 0 0,0-1 0 0 0,-1 1-1 0 0,1-1 1 0 0,-1 1-1 0 0,0-1 1 0 0,0 1-1 0 0,0 0 1 0 0,0 0-1 0 0,0-1 1 0 0,0 1-1 0 0,-1 0 1 0 0,1 0-1 0 0,-1 0 1 0 0,1 0-1 0 0,-1 0 1 0 0,0 1-1 0 0,0-1 1 0 0,1 0-1 0 0,-1 1 1 0 0,-1 0-1 0 0,1-1 1 0 0,0 1-1 0 0,0 0 1 0 0,0 0-1 0 0,-1 0 1 0 0,1 0-1 0 0,0 0 1 0 0,-1 1-1 0 0,-1-1 3 0 0,-75-9-197 0 0,62 13 170 0 0,1 0 0 0 0,0 2 0 0 0,1-1 1 0 0,-1 2-1 0 0,1 0 0 0 0,0 1 0 0 0,0 0 0 0 0,1 1 0 0 0,0 1 0 0 0,0 0 0 0 0,1 1 0 0 0,-6 6 27 0 0,7-7 4 0 0,2 0 0 0 0,-1 0 0 0 0,1 1 0 0 0,1 0 0 0 0,0 1 0 0 0,0 0 0 0 0,1 0 0 0 0,0 1 0 0 0,1 0 0 0 0,1 0 0 0 0,0 1 0 0 0,0-1 0 0 0,1 2 0 0 0,1-1 0 0 0,0 0 0 0 0,1 1 0 0 0,0 0 0 0 0,1-1 0 0 0,1 1 0 0 0,0 7-4 0 0,3-13 42 0 0,1 0 0 0 0,0 0 0 0 0,0-1 0 0 0,1 1-1 0 0,0-1 1 0 0,0 0 0 0 0,0 0 0 0 0,1-1 0 0 0,0 1 0 0 0,0-1-1 0 0,1 0 1 0 0,0 0 0 0 0,0-1 0 0 0,0 0 0 0 0,1 0-1 0 0,0 0 1 0 0,0-1 0 0 0,0 0 0 0 0,0 0 0 0 0,1-1 0 0 0,-1 0-1 0 0,1 0 1 0 0,0-1 0 0 0,0 0 0 0 0,0 0 0 0 0,0-1-1 0 0,0 0 1 0 0,0 0 0 0 0,1-1 0 0 0,-1 0 0 0 0,7-1-42 0 0,-7 1 64 0 0,15 1 90 0 0,0-1 1 0 0,0-1-1 0 0,0-1 0 0 0,0-1 1 0 0,-1-1-1 0 0,1-1 0 0 0,-1-1 1 0 0,1-1-155 0 0,38-21-407 0 0,-57 20-1209 0 0,-5 5-8676 0 0,1 3-2584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37 162 14147 0 0,'0'0'1894'0'0,"0"0"-630"0"0,0 0-309 0 0,0 0-31 0 0,0 0-90 0 0,0 0-120 0 0,0 0-148 0 0,0 0-182 0 0,0 0-119 0 0,0 0-63 0 0,0 0-50 0 0,0 0-43 0 0,0 0-21 0 0,-6 22-21 0 0,-18 71-31 0 0,18-24 37 0 0,7-64-12 0 0,1-1 0 0 0,-1 0-1 0 0,1 1 1 0 0,0-1 0 0 0,1 0-1 0 0,-1 0 1 0 0,1-1 0 0 0,-1 1-1 0 0,1 0 1 0 0,0-1 0 0 0,1 0-1 0 0,-1 1 1 0 0,1-1 0 0 0,-1-1 0 0 0,1 1-1 0 0,0 0 1 0 0,0-1 0 0 0,0 0-1 0 0,0 0 1 0 0,0 0 0 0 0,1 0-1 0 0,-1-1 1 0 0,0 0 0 0 0,1 0 0 0 0,-1 0-1 0 0,1 0 1 0 0,0-1 0 0 0,-1 1-1 0 0,1-1 1 0 0,-1-1 0 0 0,1 1-1 0 0,0 0 1 0 0,-1-1 0 0 0,1 0-1 0 0,-1 0 1 0 0,1-1 0 0 0,-1 1 0 0 0,0-1-1 0 0,0 0 1 0 0,1 0 0 0 0,-1 0-1 0 0,0-1 1 0 0,-1 1 0 0 0,1-1-1 0 0,0 0 1 0 0,-1 0 0 0 0,0 0-1 0 0,1-1 1 0 0,1-2-61 0 0,1-4 69 0 0,0 0-1 0 0,-1-1 1 0 0,0 1-1 0 0,-1-1 1 0 0,0-1-1 0 0,0 1 1 0 0,-1 0-1 0 0,-1-1 1 0 0,0 0-1 0 0,0 1 1 0 0,-1-1-1 0 0,-1 0 1 0 0,0 0-1 0 0,-2-8-68 0 0,2 16-108 0 0,-1-1-1 0 0,1 1 1 0 0,-1 0-1 0 0,-1-1 1 0 0,1 1-1 0 0,0 0 1 0 0,-1 0 0 0 0,0 0-1 0 0,0 0 1 0 0,0 0-1 0 0,-1 1 1 0 0,1-1 0 0 0,-1 0-1 0 0,0 1 1 0 0,0 0-1 0 0,0 0 1 0 0,0 0-1 0 0,-1 0 1 0 0,1 0 0 0 0,-1 1-1 0 0,1-1 1 0 0,-1 1-1 0 0,0 0 1 0 0,0 0-1 0 0,0 1 1 0 0,0-1 0 0 0,-1 1-1 0 0,1 0 1 0 0,0 0-1 0 0,-3 0 109 0 0,-11 1-2310 0 0,6 0-2280 0 0,4 0-6223 0 0</inkml:trace>
  <inkml:trace contextRef="#ctx0" brushRef="#br0" timeOffset="486.007">386 320 3849 0 0,'0'0'2394'0'0,"0"0"-635"0"0,0 0 156 0 0,0 0 380 0 0,0 0 103 0 0,0 0-228 0 0,0 0-441 0 0,0 0-450 0 0,0 0-349 0 0,0 0-251 0 0,0 0-89 0 0,0 0-51 0 0,19-12-28 0 0,60-39 6 0 0,-75 49-441 0 0,-1 0 0 0 0,1-1-1 0 0,-1 1 1 0 0,1-1 0 0 0,-1 0-1 0 0,0 0 1 0 0,0 0-1 0 0,0 0 1 0 0,0 0 0 0 0,-1-1-1 0 0,1 1 1 0 0,-1-1 0 0 0,0 0-1 0 0,0 1 1 0 0,0-1 0 0 0,0-3-76 0 0,7-12 247 0 0,36-54 705 0 0,-44 72-956 0 0,-1 1 0 0 0,1 0 0 0 0,0-1 1 0 0,0 1-1 0 0,-1 0 0 0 0,1 0 0 0 0,0 0 0 0 0,-1 0 0 0 0,1 0 0 0 0,0 0 0 0 0,0 0 0 0 0,-1 0 0 0 0,1 0 0 0 0,0 0 1 0 0,-1 0-1 0 0,1 0 0 0 0,0 0 0 0 0,0 0 0 0 0,-1 1 0 0 0,1-1 0 0 0,0 0 0 0 0,-1 1 0 0 0,1-1 0 0 0,-1 0 0 0 0,1 1 1 0 0,0-1-1 0 0,-1 1 0 0 0,1-1 0 0 0,-1 1 0 0 0,1-1 0 0 0,-1 1 0 0 0,1-1 0 0 0,-1 1 0 0 0,1-1 0 0 0,-1 1 0 0 0,0 0 1 0 0,1-1-1 0 0,-1 1 0 0 0,0 0 0 0 0,0-1 0 0 0,0 1 0 0 0,1 0 0 0 0,-1 0 0 0 0,0-1 0 0 0,0 1 0 0 0,0 0 0 0 0,0-1 1 0 0,0 1-1 0 0,0 0 0 0 0,0 0 0 0 0,0 0 4 0 0,2 4 13 0 0,57 95 19 0 0,-52-92 86 0 0,1-1 1 0 0,1 1-1 0 0,0-2 1 0 0,0 1-1 0 0,0-1 1 0 0,1-1 0 0 0,-1 1-1 0 0,1-2 1 0 0,1 1-1 0 0,-1-1 1 0 0,0-1 0 0 0,1 0-1 0 0,0-1 1 0 0,0 0-1 0 0,0 0 1 0 0,0-1-1 0 0,0 0 1 0 0,0-1 0 0 0,0-1-1 0 0,0 0 1 0 0,0 0-1 0 0,0-1 1 0 0,0 0 0 0 0,0-1-1 0 0,7-3-118 0 0,-6 1 100 0 0,0-1 0 0 0,-1 0-1 0 0,0-1 1 0 0,0-1 0 0 0,-1 1-1 0 0,1-2 1 0 0,-2 1 0 0 0,1-1 0 0 0,-1-1-1 0 0,-1 0 1 0 0,1 0 0 0 0,-2-1-1 0 0,0 0 1 0 0,0 0 0 0 0,-1 0-1 0 0,0-1 1 0 0,3-10-100 0 0,-7 18-105 0 0,-1 1 0 0 0,1-1 1 0 0,-1 1-1 0 0,0-1 0 0 0,0 0 0 0 0,0 1 0 0 0,0-1 0 0 0,-1 0 0 0 0,0 0 1 0 0,0 1-1 0 0,0-1 0 0 0,0 0 0 0 0,0 0 0 0 0,-1 0 0 0 0,0 1 0 0 0,1-1 1 0 0,-2 0-1 0 0,1 1 0 0 0,0-1 0 0 0,-1 1 0 0 0,1-1 0 0 0,-1 1 0 0 0,0-1 0 0 0,0 1 1 0 0,0 0-1 0 0,-1 0 0 0 0,1 0 105 0 0,-3-1-838 0 0,-6-5-2804 0 0,4 4-2632 0 0,-3 0-6769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26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2768 510,'1'1,"-1"0,1 0,0 0,0 0,-1 0,1 0,0 0,-1 1,0-1,1 0,-1 0,1 0,-1 1,0-1,0 0,0 0,0 1,0-1,0 0,0 0,0 1,0-1,-1 0,1 0,0 0,-1 1,1-1,-1 0,1 0,-1 0,0 0,1 0,-1 0,0 0,0 0,0 0,0 0,0-1,0 1,0 0,0-1,0 1,0 0,0-1,0 1,-1-1,1 0,0 1,0-1,0 0,-1 0,1 0,0 0,0 0,-1 0,1 0,0 0,0 0,-1-1,1 1,5 2,0-1,0 1,0 0,0 1,-1-1,1 1,0-1,-1 1,0 0,0 0,0 1,0-1,0 1,-1-1,1 1,-1 0,0 0,0 0,-1 0,1 0,-1 0,0 1,0-1,0 0,-1 1,1-1,-1 1,0-1,0 1,-1-1,1 0,-1 1,0-1,-1 0,1 1,0-1,-1 0,-2 3,0 0,-1 0,0 1,-1-2,0 1,0 0,0-1,-1-1,0 1,0-1,0 0,-1 0,1-1,-1 0,0-1,-1 1,1-2,-1 1,1-1,-1 0,0-1,-11 1</inkml:trace>
  <inkml:trace contextRef="#ctx0" brushRef="#br0" timeOffset="-2295.784">517 220,'-21'127,"14"13,7-72,-4 1,-2-1,-4 0,-2 0,-3-1,-16 38,21-81,-1-4</inkml:trace>
  <inkml:trace contextRef="#ctx0" brushRef="#br0" timeOffset="-2020.77">10 414,'-2'-3,"1"-1,-1 0,1 0,0-1,0 1,1 0,-1 0,1 0,0 0,0-1,0 1,1 0,-1 0,1 0,0 0,0 0,0 0,1 0,0 0,-1 0,1 0,1 1,-1-1,0 1,1-1,0 1,0 0,0 0,0 0,1 0,108-73,-29 36,1 4,1 3,2 4,1 4,1 4,1 4,9 3,-50 9,-39 5</inkml:trace>
  <inkml:trace contextRef="#ctx0" brushRef="#br0" timeOffset="-1301.928">1001 3,'-71'765,"76"-677,-5-86,0-1,0 1,1-1,-1 1,1-1,-1 1,1-1,0 0,0 1,-1-1,1 0,0 0,0 1,0-1,0 0,0 0,1 0,-1 0,0 0,0-1,1 1,-1 0,0-1,1 1,-1 0,1-1,-1 0,1 1,-1-1,1 0,-1 0,1 0,-1 0,1 0,-1 0,1 0,-1 0,1-1,-1 1,1-1,-1 1,1-1,-1 1,0-1,1 0,-1 0,0 0,0 0,1 0,-1 0,0 0,0 0,1-1,167-206,-168 207,-1 0,1 0,0 0,0 0,0 0,0 1,0-1,0 0,0 0,0 1,0-1,0 1,0-1,0 1,1 0,-1-1,0 1,0 0,0 0,1-1,-1 1,0 0,0 0,0 1,1-1,-1 0,0 0,0 1,0-1,1 0,-1 1,0-1,0 1,0 0,0-1,0 1,0 0,0-1,0 1,0 0,-1 0,1 0,0 0,0 0,-1 0,1 0,0 0,-1 0,1 0,-1 1,0-1,1 0,-1 0,0 0,0 0,0 1,0-1,0 1,5 81,-6-75,3 162,-1-168,-1-1,1 0,-1 1,1-1,0 0,0 1,0-1,0 0,0 0,0 0,0 1,0-1,1-1,-1 1,0 0,0 0,1 0,-1-1,1 1,-1 0,1-1,-1 0,1 1,-1-1,1 0,-1 0,1 1,-1-1,1-1,-1 1,1 0,-1 0,1 0,0-1,-1 1,0-1,1 1,-1-1,1 0,-1 1,1-2,13-8</inkml:trace>
  <inkml:trace contextRef="#ctx0" brushRef="#br0" timeOffset="-421.299">1485 681,'0'14,"-1"0,2 0,0-1,0 1,2 0,0 0,0-1,1 1,1-1,0 0,0 0,2-1,-1 0,2 0,0 0,0-1,1 0,6 6,-12-16,0 1,0 0,0-1,0 1,0-1,0 0,1 0,-1 0,0-1,1 1,-1-1,0 0,1 0,-1 0,0 0,1 0,-1-1,0 0,1 0,-1 1,0-2,0 1,0 0,0-1,0 1,0-1,0 0,0 0,-1 0,1 0,-1-1,1 1,0-2,74-103,-59 77,-7 13,5-11,-12 45,-4-12,-1-1,1 0,0 1,0-1,1 1,-1-1,1 1,0-1,0 0,0 1,1-1,-1 0,1 0,0 0,0 0,1 0,-1 0,1-1,0 1,0-1,0 0,0 0,1 0,-1 0,1-1,-1 1,1-1,0 0,0 0,0 0,1 0,-1-1,0 0,0 0,1 0,-1 0,1-1,-1 0,1 0,-1 0,1 0,-1-1,0 1,1-1,-1 0,0-1,1 1,-1-1,0 0,0 0,3-2,6-1,0-2,-1 1,1-2,-1 1,-1-2,0 1,0-2,0 1,-1-2,-1 1,0-1,0-1,-1 1,-1-2,0 1,0-1,-1 0,-1 0,0 0,-1-1,0 0,-2 0,1 0,-1 0,-1-9,-1 25,0 0,0 0,0 0,0 0,-1 0,1 0,-1 0,1 0,-1 0,0 0,0 0,0-1,0 1,0 0,0 0,0-1,-1 1,1-1,0 1,-1-1,0 0,1 1,-1-1,0 0,1 0,-1 0,0 0,0 0,0-1,0 1,0-1,0 1,0-1,0 1,0-1,0 0,0 0,0 0,0 0,0-1,0 1,0-1,0 1,0-1,0 1,0-1,0 0,0 0,1 0,-1 0,0 0,0-1,1 1,-1 0,1-1,0 1,-1-1,1 1,0-1,0 0,0 0,0 0,0 1,0-1,0 0,1 0,-1 0,1-1,3 7,0 0,0-1,0 1,0-1,1 0,0 0,0 0,0 0,0-1,0 0,0 0,1 0,-1 0,1-1,-1 1,1-1,-1 0,1-1,0 1,0-1,-1 0,1 0,0 0,0-1,0 0,43 7,-44-4,0 0,0 0,-1 0,1 1,-1-1,1 1,-1 0,0 0,0 0,-1 0,1 1,-1-1,1 1,-1 0,0-1,0 1,-1 0,1 0,-1 0,0 0,0 1,0-1,-1 0,1 0,-1 1,0-1,0 0,-1 0,1 1,-1-1,0 0,-1 2,5 51,1-41</inkml:trace>
  <inkml:trace contextRef="#ctx0" brushRef="#br0" timeOffset="1146.204">3420 584,'-2'-5,"-1"2,0-1,-1 0,1 1,-1-1,1 1,-1 0,0 0,0 0,0 1,-1 0,1-1,0 1,-1 1,0-1,1 1,-1 0,0 0,0 0,1 0,-1 1,0 0,0 0,0 1,0-1,-4 2,-3 0,-1 0,1 2,0-1,0 1,1 1,-1 0,1 1,0 0,1 1,-1 0,1 1,0 0,1 0,0 1,1 0,-1 1,2-1,-1 2,2-1,-1 1,1 0,1 0,0 1,1 0,0 0,0 0,2 0,-1 0,0 12,3-20,0 0,0 0,0 0,0 0,1 0,0 0,-1-1,1 1,1 0,-1 0,0-1,1 1,0-1,0 1,0-1,0 0,0 0,1 0,0 0,-1 0,1 0,0-1,0 1,0-1,1 0,-1 0,1 0,-1-1,1 1,-1-1,1 0,0 0,0 0,0 0,-1-1,1 1,2-1,145-25,-128 14,0-1,-1-1,0-1,-1-1,-1-1,-1-1,0 0,-1-2,-1 0,-1-1,0 0,-2-2,0 0,-2 0,6-14,-10 20,-1 0,-1 0,0 0,-1-1,-1 1,-1-1,0 0,-1-1,-1 1,-1 0,0-1,-1 1,-1 0,0 0,-2 0,0 0,-1 0,0 1,-1 0,-1 0,-1 1,0-1,-6-5,11 15,0 1,0 0,-1 0,0 0,0 0,-1 1,1 0,-1 0,0 0,0 0,0 1,0 0,-1 0,1 0,-1 0,0 1,0 0,0 1,0-1,0 1,0 0,0 0,0 1,0 0,-1 0,1 1,0-1,0 1,0 1,0-1,0 1,0 0,0 0,0 1,1 0,-1 0,1 0,0 0,0 1,0 0,1 0,-1 0,1 1,0 0,0 0,0 0,1 0,-3 5,2 2,-1 1,2 0,0 0,0 0,1 0,1 1,0-1,1 0,0 1,1-1,1 0,0 1,0-1,2 0,-1 0,2-1,0 1,2 3,127 208,-130-219,14 22,-15-19,1-1,0 1,1-1,-1 0,2 0,-1 0,1-1,-1 0,2 0,-1-1,1 1,0-1,0-1,0 1,0-1,1 0,0-1,0 0,0 0,2 0,10-5</inkml:trace>
  <inkml:trace contextRef="#ctx0" brushRef="#br0" timeOffset="2128.248">3929 414,'-13'4,"-1"0,2 1,-1 1,0 0,1 0,0 1,1 1,-1 0,2 1,-1 0,1 0,0 1,1 0,0 1,1 0,0 1,1-1,0 1,1 1,0-1,1 1,1 0,0 1,0-1,-1 13,4-22,-1 0,1 0,0 0,0 0,0 0,0 0,0 0,1 0,0 0,0 0,0 1,1-1,-1 0,1 0,0 0,0 0,0 0,1 0,-1 0,1-1,0 1,0 0,0-1,1 1,-1-1,1 0,0 0,0 0,0 0,0-1,0 1,1-1,-1 1,1-1,0-1,-1 1,1 0,0-1,0 0,0 0,0 0,0 0,1 0,-1-1,0 0,0 0,0 0,0-1,0 1,1-1,-1 0,0 0,0 0,-1-1,1 1,0-1,3-2,16-11,0-1,-1-2,-1 0,-1-1,-1-1,0-1,-1 0,-2-2,2-3,4-2,46-77,-62 162,7 68,-12-121,0-1,0 0,1 0,-1 0,1 0,0 0,0 0,0-1,0 1,0 0,1-1,-1 0,1 0,0 0,-1 0,1 0,0 0,0 0,0-1,0 0,1 0,-1 0,0 0,1 0,-1 0,0-1,1 0,-1 0,1 0,-1 0,0 0,1 0,-1-1,0 0,2 0,9-6,-1 0,-1-1,1-1,-2 0,1 0,-1-1,0-1,-1 0,0 0,-1-1,-1 0,1 0,-2-1,0-1,0 1,-2-1,4-9,-4 12,2 1,-13 36,4-9,-2-5,1 1,0-1,1 1,0 0,1 0,0 0,1 0,1 0,0 0,1 0,0 0,1 0,0 0,1-1,1 0,0 0,0 0,1 0,8 10,-11-22,0 0,0-1,0 1,0-1,0 1,0-1,0 0,0 0,0-1,0 1,0 0,-1-1,1 0,0 0,-1 1,0-2,1 1,-1 0,0 0,0-1,0 1,-1-1,1 1,0-1,-1 0,0 0,1 0,-1 0,-1 0,1 0,0 0,-1 0,1 0,-1 0,4-6,151-283,-155 291,0-1,0 1,0-1,1 1,-1-1,1 1,-1 0,1-1,-1 1,1 0,0-1,-1 1,1 0,0 0,0-1,0 1,0 0,0 0,0 0,1 0,-1 0,0 1,0-1,1 0,-1 1,0-1,1 0,-1 1,1 0,-1-1,1 1,-1 0,1 0,-1 0,1 0,-1 0,1 0,-1 0,0 0,1 0,-1 1,1-1,-1 1,1-1,-1 1,0 0,1-1,-1 1,0 0,0 0,0 0,1 0,-1 0,0 0,0 0,0 0,-1 1,1-1,0 0,0 0,-1 1,1-1,-1 1,1-1,-1 0,1 1,-1-1,0 1,0-1,0 2,81 311,37 96,-115-404,0 0,-1 1,0 0,-1-1,1 1,-1 0,0 0,-1 0,0 0,0 0,0 0,-1-1,0 1,0 0,-1 0,0-1,0 1,0 0,-1-1,0 0,0 0,-1 0,0 0,0 0,0-1,-1 0,1 0,-1 0,-1 0,1-1,-1 0,1 0,-1 0,0-1,-5 2,6-2,0-1,0 0,0 0,0-1,0 1,-1-1,1 0,-1-1,1 1,-1-1,1 0,0 0,-1-1,1 0,-1 0,1 0,0 0,0-1,0 0,0 0,0-1,0 1,0-1,1 0,-1 0,1 0,0-1,0 0,0 0,0 0,1 0,-1 0,1-1,1 1,-1-1,0 0,1 0,0 0,0 0,1 0,-1-1,1 1,0 0,1-1,-1 1,1-1,0 1,0-1,1 1,0 0,0-1,13-21,1 2,1-1,1 2,1 1,1 0,1 1,2 1,0 1,0 1,2 1,1 1,0 1,0 1,2 1,16-5,3-7,234-108,-233 113</inkml:trace>
  <inkml:trace contextRef="#ctx0" brushRef="#br0" timeOffset="2633.695">10 1406,'191'-23,"283"-2,4 21,308-12,402-83,505-22,-1260 107,-324 9</inkml:trace>
  <inkml:trace contextRef="#ctx0" brushRef="#br0" timeOffset="3987.078">5791 365,'4'0,"-3"0,-1 0</inkml:trace>
  <inkml:trace contextRef="#ctx0" brushRef="#br0" timeOffset="4236.571">5816 656,'4'0,"1"4,0 6,4 0,3 0,1-3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17676 0 0,'0'0'3360'0'0,"0"0"-2185"0"0,0 0-783 0 0,0 0 122 0 0,0 0 211 0 0,0 0 85 0 0,0 0-65 0 0,0 0-204 0 0,0 0-199 0 0,0 0-102 0 0,0 0-76 0 0,0 0-57 0 0,0 0-50 0 0,-7 23-59 0 0,-29 101-98 0 0,34-109-336 0 0,2-12-3353 0 0,0-2-3825 0 0,0-1-4196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50 606 16900 0 0,'0'0'1368'0'0,"0"0"-548"0"0,0 0-113 0 0,0 0 166 0 0,0 0 101 0 0,0 0-27 0 0,0 0-178 0 0,0 0-254 0 0,0 0-214 0 0,0 0-134 0 0,0 0-65 0 0,0 0-54 0 0,0 0-23 0 0,-7 19-20 0 0,-23 55-54 0 0,23-55-48 0 0,6-13-2200 0 0,-3-5-4455 0 0,3-1-4477 0 0</inkml:trace>
  <inkml:trace contextRef="#ctx0" brushRef="#br0" timeOffset="167.732">25 213 14595 0 0,'0'0'3378'0'0,"0"0"-1515"0"0,0 0-692 0 0,0 0-133 0 0,0 0-21 0 0,0 0-55 0 0,0 0-157 0 0,0 0-195 0 0,0 0-223 0 0,0 0-210 0 0,0 0-165 0 0,0 0-132 0 0,-5-25-95 0 0,-14-71-77 0 0,20 96 272 0 0,-1 0 1 0 0,0 0-1 0 0,0 0 0 0 0,1 0 0 0 0,-1 0 0 0 0,0 0 1 0 0,1 0-1 0 0,-1 0 0 0 0,0 0 0 0 0,1 0 1 0 0,-1 0-1 0 0,0 0 0 0 0,1 0 0 0 0,-1 0 0 0 0,0 0 1 0 0,0 0-1 0 0,1 0 0 0 0,-1 0 0 0 0,0 0 0 0 0,1 0 1 0 0,-1-1-1 0 0,0 1 0 0 0,0 0 0 0 0,1 0 1 0 0,-1 0-1 0 0,0-1 0 0 0,0 1 0 0 0,1 0 0 0 0,-1 0 1 0 0,0 0-1 0 0,0-1 0 0 0,0 1 0 0 0,1 0 1 0 0,-1 0-1 0 0,0-1 0 0 0,0 1 0 0 0,0 0 0 0 0,0-1 1 0 0,0 1-1 0 0,0 0 0 0 0,0 0 0 0 0,0-1 1 0 0,1 1-1 0 0,-1 0 0 0 0,0-1 0 0 0,0 1 0 0 0,0 0 1 0 0,0-1-1 0 0,-1 1 0 0 0,1 0 0 0 0,0-1 0 0 0,0 1 1 0 0,0 0-1 0 0,0 0 0 0 0,0-1 0 0 0,0 1 1 0 0,0 0-1 0 0,0-1 0 0 0,-1 1 0 0 0,1 0 0 0 0,0 0 1 0 0,0-1 19 0 0,20 22-4398 0 0,-17-18-216 0 0,5 2-7183 0 0</inkml:trace>
  <inkml:trace contextRef="#ctx0" brushRef="#br0" timeOffset="613.829">351 1 11218 0 0,'0'0'2286'0'0,"0"0"-565"0"0,0 0-340 0 0,0 0-245 0 0,0 0-281 0 0,0 0-184 0 0,0 0-67 0 0,0 0-16 0 0,0 0 37 0 0,0 0 31 0 0,0 0-32 0 0,0 0-47 0 0,0 0-39 0 0,6 1-36 0 0,22 2-31 0 0,-14 29 1707 0 0,-14-25-1905 0 0,33 170 1291 0 0,-22-130-1458 0 0,-2 0-1 0 0,-1 0 1 0 0,-3 1-1 0 0,-2 5-105 0 0,-17 59 222 0 0,-15-4-134 0 0,26-103-36 0 0,1-5-4157 0 0,0-9 2642 0 0,-1-5-3629 0 0,2 6-2987 0 0,1 3-2434 0 0</inkml:trace>
  <inkml:trace contextRef="#ctx0" brushRef="#br0" timeOffset="866.118">164 375 11682 0 0,'0'0'2276'0'0,"0"0"-663"0"0,0 0-410 0 0,0 0-91 0 0,0 0-34 0 0,0 0-43 0 0,0 0-38 0 0,0 0-54 0 0,0 0-97 0 0,0 0-122 0 0,0 0-133 0 0,0 0-110 0 0,0 0-89 0 0,31 0-53 0 0,100 0-36 0 0,12 8 434 0 0,-52 5-168 0 0,-21-2-3431 0 0,-22-9-8053 0 0,-42-2-149 0 0</inkml:trace>
  <inkml:trace contextRef="#ctx0" brushRef="#br0" timeOffset="1182.389">931 421 8378 0 0,'0'0'2303'0'0,"0"0"-811"0"0,0 0-170 0 0,0 0 222 0 0,0 0 99 0 0,0 0-166 0 0,0 0-308 0 0,0 0-342 0 0,0 0-282 0 0,0 0-159 0 0,0 0-86 0 0,0 0-36 0 0,0 0-53 0 0,1 35-49 0 0,6 107-34 0 0,-4-53 130 0 0,-1-55-728 0 0,-11-34-7799 0 0,9 0 6181 0 0,-3 0-9038 0 0</inkml:trace>
  <inkml:trace contextRef="#ctx0" brushRef="#br0" timeOffset="1419.471">896 109 14363 0 0,'0'0'1808'0'0,"0"0"-727"0"0,0 0-401 0 0,0 0-176 0 0,0 0-152 0 0,0 0-160 0 0,0 0-80 0 0,0 0-120 0 0,0 0-96 0 0,0 0-88 0 0,0 0-160 0 0,0 0-312 0 0,0 0-1513 0 0,-31 65-9481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2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107 212 0 0 0,'0'0'711'0'0,"0"0"864"0"0,0 0 543 0 0,0 0 333 0 0,0 0 16 0 0,0 0-215 0 0,0 0-318 0 0,0 0-385 0 0,0 0-313 0 0,0 0-243 0 0,0 0-210 0 0,-2-4-152 0 0,-3-11-135 0 0,4 11-101 0 0,-6 74 1312 0 0,5 80-476 0 0,5-108-971 0 0,-3 0 1 0 0,-1 0-1 0 0,-2 0 0 0 0,-3 0 0 0 0,0-1 0 0 0,-3 0 1 0 0,-12 36-261 0 0,20-74 89 0 0,0 1 1 0 0,0-1 0 0 0,0 0-1 0 0,-1 0 1 0 0,1 0 0 0 0,-1 0 0 0 0,0 0-1 0 0,1-1 1 0 0,-1 1 0 0 0,-1 0-1 0 0,1-1 1 0 0,0 1 0 0 0,-1-1 0 0 0,1 0-1 0 0,-1 0 1 0 0,1 0 0 0 0,-1 0 0 0 0,-2 1-90 0 0,-2-48 633 0 0,11 11-622 0 0,2-1-1 0 0,1 1 1 0 0,2 0-1 0 0,1 1 1 0 0,1 0-1 0 0,3 1 1 0 0,0 0-1 0 0,2 1 1 0 0,1 0-1 0 0,11-12-10 0 0,-10 9-1 0 0,2 2 0 0 0,1 0-1 0 0,2 1 1 0 0,1 1 0 0 0,1 2-1 0 0,2 0 1 0 0,0 2 0 0 0,2 1-1 0 0,1 1 1 0 0,1 1 0 0 0,1 2-1 0 0,1 1 1 0 0,32-14 1 0 0,-64 34 0 0 0,7-4 2 0 0,1 0 0 0 0,-1 1 0 0 0,1 0 0 0 0,0 0 0 0 0,0 1 0 0 0,0 0 0 0 0,0 1 0 0 0,0 0 0 0 0,0 0 0 0 0,1 1-1 0 0,-1 0 1 0 0,0 1 0 0 0,1 0-2 0 0,-6 3 6 0 0,1-1-1 0 0,-1 1 1 0 0,0 0-1 0 0,0 0 1 0 0,-1 0 0 0 0,1 0-1 0 0,-1 1 1 0 0,0-1-1 0 0,0 1 1 0 0,0 0-1 0 0,-1 0 1 0 0,1 0-1 0 0,-1 0 1 0 0,-1 1-1 0 0,1-1 1 0 0,-1 0-1 0 0,0 1 1 0 0,0-1-1 0 0,0 1 1 0 0,-1 0-1 0 0,0 5-5 0 0,0 2 34 0 0,0 1-1 0 0,0 0 1 0 0,-1-1-1 0 0,-1 1 0 0 0,-1 0 1 0 0,0-1-1 0 0,0 0 1 0 0,-2 0-1 0 0,1 0 1 0 0,-2 0-1 0 0,1-1 0 0 0,-2 0 1 0 0,0 0-1 0 0,0 0 1 0 0,-1-1-1 0 0,0 0 0 0 0,-1-1 1 0 0,-1 0-1 0 0,-6 6-33 0 0,2-4-9 0 0,0-2-1 0 0,0 0 0 0 0,-1-1 1 0 0,0 0-1 0 0,-1-1 1 0 0,0-1-1 0 0,0 0 1 0 0,-1-1-1 0 0,1-1 0 0 0,-1-1 1 0 0,0 0-1 0 0,-1-1 1 0 0,1-1-1 0 0,0-1 1 0 0,-1 0-1 0 0,1-1 1 0 0,-11-2 9 0 0,25 2-84 0 0,0 0 1 0 0,0 1-1 0 0,0-2 1 0 0,0 1-1 0 0,0 0 1 0 0,0-1 0 0 0,0 1-1 0 0,1-1 1 0 0,-1 0-1 0 0,0 0 1 0 0,0 0-1 0 0,1 0 1 0 0,-1-1 0 0 0,0 1-1 0 0,1-1 1 0 0,-1 1-1 0 0,1-1 1 0 0,0 0 0 0 0,0 0-1 0 0,0 0 1 0 0,0 0-1 0 0,0 0 1 0 0,0-1-1 0 0,0 1 1 0 0,1-1 0 0 0,-1 1-1 0 0,1-1 1 0 0,-1 1-1 0 0,1-1 1 0 0,0 0 0 0 0,0 0-1 0 0,1 0 1 0 0,-1 1-1 0 0,0-1 1 0 0,1 0-1 0 0,0 0 1 0 0,0 0 0 0 0,0 0-1 0 0,0 0 1 0 0,0 0-1 0 0,0 0 1 0 0,1 0-1 0 0,-1 0 1 0 0,1 1 0 0 0,0-1-1 0 0,0 0 1 0 0,0 0-1 0 0,0 1 1 0 0,1-1 83 0 0,25-31-3190 0 0,-7 15-3195 0 0,-10 10-4756 0 0</inkml:trace>
  <inkml:trace contextRef="#ctx0" brushRef="#br0" timeOffset="365.394">1112 66 8506 0 0,'0'0'2935'0'0,"0"0"-942"0"0,0 0-508 0 0,0 0-74 0 0,0 0-93 0 0,0 0-161 0 0,0 0-182 0 0,0 0-183 0 0,0 0-139 0 0,0 0-92 0 0,0 0-97 0 0,0 0-74 0 0,0 0-77 0 0,-30 34-68 0 0,-93 106-42 0 0,84-74 68 0 0,39-56-207 0 0,-1-6-39 0 0,0-1 1 0 0,1 0 0 0 0,-1 1-1 0 0,1-1 1 0 0,-1 1-1 0 0,1-1 1 0 0,0 1 0 0 0,0-1-1 0 0,1 1 1 0 0,-1-1-1 0 0,1 1 1 0 0,0-1 0 0 0,0 1-1 0 0,0-1 1 0 0,0 0-1 0 0,0 0 1 0 0,1 1 0 0 0,-1-1-1 0 0,1 0 1 0 0,0 0-1 0 0,0 0 1 0 0,0-1 0 0 0,1 1-1 0 0,-1 0 1 0 0,0-1-1 0 0,1 0 1 0 0,0 1-1 0 0,0-1 1 0 0,-1 0 0 0 0,1 0-1 0 0,0-1 1 0 0,1 1-1 0 0,-1-1 1 0 0,0 1 0 0 0,0-1-1 0 0,4 1-25 0 0,6-1 101 0 0,1 0-1 0 0,-1-1 0 0 0,1-1 1 0 0,-1 0-1 0 0,1-1 1 0 0,-1 0-1 0 0,0-1 0 0 0,0 0 1 0 0,0-1-1 0 0,0-1 0 0 0,0 0 1 0 0,-1 0-1 0 0,0-2 0 0 0,0 1 1 0 0,-1-1-1 0 0,0-1 1 0 0,0 0-1 0 0,-1-1 0 0 0,6-6-100 0 0,-9 10 42 0 0,-1 0 0 0 0,0-1-1 0 0,0 1 1 0 0,-1-1 0 0 0,1 0-1 0 0,-1-1 1 0 0,-1 0 0 0 0,1 1-1 0 0,-1-1 1 0 0,0-1-1 0 0,-1 1 1 0 0,0 0 0 0 0,0-1-1 0 0,-1 0 1 0 0,1 0 0 0 0,-2 0-1 0 0,1 0 1 0 0,-1 0 0 0 0,0 0-1 0 0,-1 0 1 0 0,0 0 0 0 0,0-2-42 0 0,-1 6-4 0 0,1 0 0 0 0,-1 0 1 0 0,0 0-1 0 0,0 1 1 0 0,0-1-1 0 0,0 0 1 0 0,-1 1-1 0 0,0-1 0 0 0,1 1 1 0 0,-1 0-1 0 0,0-1 1 0 0,-1 1-1 0 0,1 0 1 0 0,-1 0-1 0 0,1 0 1 0 0,-1 1-1 0 0,0-1 0 0 0,0 1 1 0 0,0-1-1 0 0,0 1 1 0 0,0 0-1 0 0,-1 0 1 0 0,1 0-1 0 0,-1 1 0 0 0,1-1 1 0 0,-1 1-1 0 0,-3-1 4 0 0,-105-11-877 0 0,21 36-976 0 0,64-8-1275 0 0,3 4-3723 0 0,16-11-4743 0 0</inkml:trace>
  <inkml:trace contextRef="#ctx0" brushRef="#br0" timeOffset="897.701">1683 23 8234 0 0,'0'0'1783'0'0,"0"0"-675"0"0,0 0-192 0 0,0 0 387 0 0,0 0 383 0 0,0 0 112 0 0,0 0-178 0 0,0 0-365 0 0,0 0-343 0 0,0 0-193 0 0,0 0-111 0 0,0 0-119 0 0,0 0-87 0 0,-3 0-70 0 0,-4 0-211 0 0,1 1 1 0 0,-1 0-1 0 0,1 1 0 0 0,0-1 1 0 0,-1 1-1 0 0,1 0 0 0 0,0 1 1 0 0,0 0-1 0 0,1 0 1 0 0,-1 0-1 0 0,0 0 0 0 0,1 1 1 0 0,-3 2-122 0 0,-20 11 357 0 0,-62 36 739 0 0,90-51-1090 0 0,1-1-1 0 0,-1-1 1 0 0,1 1 0 0 0,-1 0-1 0 0,1 0 1 0 0,-1 0-1 0 0,1 0 1 0 0,0 0-1 0 0,-1 0 1 0 0,1-1-1 0 0,0 1 1 0 0,0 0 0 0 0,-1 0-1 0 0,1-1 1 0 0,0 1-1 0 0,0-1 1 0 0,0 1-1 0 0,0-1 1 0 0,0 1-1 0 0,0-1 1 0 0,0 0 0 0 0,0 1-1 0 0,0-1 1 0 0,0 0-1 0 0,0 0 1 0 0,0 0-1 0 0,0 0 1 0 0,0 0 0 0 0,0 0-1 0 0,1 0 1 0 0,-1 0-1 0 0,0 0 1 0 0,0 0-1 0 0,0 0 1 0 0,1-1-6 0 0,3 2 41 0 0,23 2 130 0 0,-23-4-158 0 0,-1 1-1 0 0,1 0 0 0 0,0 0 0 0 0,0 1 1 0 0,0-1-1 0 0,-1 1 0 0 0,1 0 1 0 0,0 1-1 0 0,-1-1 0 0 0,1 1 0 0 0,-1 0 1 0 0,0 0-1 0 0,1 0 0 0 0,-1 0 0 0 0,0 1 1 0 0,0 0-1 0 0,0 0 0 0 0,-1 0 0 0 0,1 0 1 0 0,-1 0-1 0 0,1 1 0 0 0,-1 0 0 0 0,-1-1 1 0 0,2 2-13 0 0,-3-1 41 0 0,0 0-1 0 0,0 0 1 0 0,-1 0 0 0 0,1 0 0 0 0,-1 0 0 0 0,0 0 0 0 0,0 0 0 0 0,0 0-1 0 0,-1 0 1 0 0,1 0 0 0 0,-1 0 0 0 0,0-1 0 0 0,0 1 0 0 0,0 0-1 0 0,-1 0 1 0 0,1-1 0 0 0,-1 1 0 0 0,0 0 0 0 0,-1 0-41 0 0,-3 5 43 0 0,-1 0 0 0 0,-1-1 0 0 0,1 1 0 0 0,-1-2 0 0 0,-1 1 1 0 0,1-1-1 0 0,-1 0 0 0 0,-1-1 0 0 0,1 0 0 0 0,-1 0 0 0 0,0-1 0 0 0,0-1 0 0 0,-1 1 0 0 0,1-2 0 0 0,-1 1 1 0 0,0-2-1 0 0,0 1 0 0 0,0-2 0 0 0,0 1 0 0 0,0-1 0 0 0,0-1 0 0 0,-6 0-43 0 0,15 0-62 0 0,1 0 0 0 0,0 0 0 0 0,0 1-1 0 0,0-1 1 0 0,0 0 0 0 0,0 0 0 0 0,-1 0 0 0 0,1 0-1 0 0,0 0 1 0 0,0 0 0 0 0,0-1 0 0 0,0 1 0 0 0,0 0-1 0 0,0-1 1 0 0,0 1 0 0 0,0 0 0 0 0,0-1 0 0 0,0 1-1 0 0,0-1 1 0 0,0 0 0 0 0,0 1 0 0 0,0-1 0 0 0,0 0-1 0 0,0 0 1 0 0,0 1 0 0 0,0-1 0 0 0,1 0 0 0 0,-1 0-1 0 0,0 0 1 0 0,1 0 0 0 0,-1 0 0 0 0,1 0 0 0 0,-1 0-1 0 0,1 0 1 0 0,0 0 0 0 0,-1 0 0 0 0,1 0 0 0 0,0 0-1 0 0,-1-1 1 0 0,1 1 0 0 0,0 0 0 0 0,0 0 0 0 0,0 0-1 0 0,0 0 1 0 0,0 0 0 0 0,1-1 0 0 0,-1 1 0 0 0,0 0-1 0 0,0 0 1 0 0,1 0 0 0 0,-1 0 0 0 0,1 0 0 0 0,-1 0-1 0 0,1 0 1 0 0,-1 0 0 0 0,1 0 0 0 0,0 0 0 0 0,0-1 62 0 0,17-11-3238 0 0,-4 5-3675 0 0,-12 6 4465 0 0,6-2-8880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524 519 0 0 0,'0'0'543'0'0,"0"0"650"0"0,0 0 397 0 0,0 0 284 0 0,0 0 128 0 0,0 0-65 0 0,0 0-134 0 0,0 0-158 0 0,0 0-158 0 0,0 0-194 0 0,0 0-204 0 0,-28-9-179 0 0,-90-27-161 0 0,51 29 488 0 0,55 11-1022 0 0,1 1 0 0 0,0 0 0 0 0,0 1 0 0 0,0 0-1 0 0,1 1 1 0 0,0 0 0 0 0,0 0 0 0 0,0 1 0 0 0,-7 9-215 0 0,-4 2 95 0 0,0 1 1 0 0,1 1-1 0 0,2 0 1 0 0,0 2-1 0 0,1 0 1 0 0,1 1-1 0 0,1 1 1 0 0,2 0-1 0 0,0 1 1 0 0,-1 8-96 0 0,3 37 112 0 0,10-69-103 0 0,1 0-1 0 0,0 0 0 0 0,1 0 0 0 0,-1 0 0 0 0,0 0 1 0 0,0 0-1 0 0,1 0 0 0 0,-1-1 0 0 0,1 1 0 0 0,0 0 0 0 0,-1 0 1 0 0,1 0-1 0 0,0-1 0 0 0,0 1 0 0 0,0 0 0 0 0,0-1 0 0 0,0 1 1 0 0,1-1-1 0 0,-1 0 0 0 0,0 1 0 0 0,1-1 0 0 0,-1 0 1 0 0,1 0-1 0 0,-1 1 0 0 0,1-1 0 0 0,0 0 0 0 0,-1-1 0 0 0,1 1 1 0 0,0 0-1 0 0,0 0 0 0 0,0-1 0 0 0,0 1 0 0 0,-1-1 0 0 0,3 0-8 0 0,13-2 90 0 0,0 0 0 0 0,0-2 0 0 0,-1 0 0 0 0,1-1 0 0 0,-1-1 0 0 0,0 0 0 0 0,0-1 0 0 0,-1-1 0 0 0,0 0-1 0 0,0-2 1 0 0,-1 1 0 0 0,-1-2 0 0 0,1 1 0 0 0,-1-2 0 0 0,-1 0 0 0 0,0 0 0 0 0,-1-1 0 0 0,4-8-90 0 0,7-1 46 0 0,7-7-16 0 0,-2-2 1 0 0,-1 0-1 0 0,-1-2 1 0 0,-2-1-1 0 0,-1-1 1 0 0,5-13-31 0 0,-19 20 36 0 0,-8 27 4 0 0,0 1-7 0 0,0 0-18 0 0,-1 6-130 0 0,-30 71-136 0 0,26-58 249 0 0,1 1-1 0 0,0 0 1 0 0,2 0-1 0 0,0 1 1 0 0,1-1 0 0 0,1 0-1 0 0,1 0 1 0 0,1 1-1 0 0,1-1 1 0 0,3 10 2 0 0,-4-22 2 0 0,0 0 0 0 0,0 1 0 0 0,1-1 0 0 0,0 0 0 0 0,1-1 0 0 0,0 1 0 0 0,0-1 0 0 0,0 1 0 0 0,1-1 0 0 0,0 0-1 0 0,1-1 1 0 0,-1 1 0 0 0,1-1 0 0 0,1 0 0 0 0,-1-1 0 0 0,1 0 0 0 0,0 0 0 0 0,0 0 0 0 0,0 0 0 0 0,1-1 0 0 0,0-1 0 0 0,-1 1 0 0 0,1-1 0 0 0,1-1 0 0 0,-1 1 0 0 0,2-1-2 0 0,2 0 22 0 0,1-1-1 0 0,0 0 1 0 0,0-1 0 0 0,0 0 0 0 0,0-1-1 0 0,0 0 1 0 0,-1-1 0 0 0,1-1-1 0 0,-1 0 1 0 0,1 0 0 0 0,-1-1 0 0 0,0-1-1 0 0,0 0 1 0 0,0-1 0 0 0,-1 0 0 0 0,11-8-22 0 0,6-6 89 0 0,-1-1 0 0 0,-1-2 1 0 0,-1 0-1 0 0,-1-2 1 0 0,17-22-90 0 0,-16 17 22 0 0,-2-1 1 0 0,-1-1-1 0 0,-1-1 1 0 0,-2-1-1 0 0,-1-1 1 0 0,-2 0-1 0 0,-2-1 1 0 0,-1-1-1 0 0,-1 0 0 0 0,-2-1 1 0 0,-2 0-1 0 0,-2 0 1 0 0,-1-1-1 0 0,-1-37-22 0 0,-4 66-21 0 0,0 0-1 0 0,-2 0 1 0 0,1 0-1 0 0,-1 0 1 0 0,0 0-1 0 0,-1 0 1 0 0,0 0-1 0 0,-1 1 1 0 0,0 0-1 0 0,-3-6 22 0 0,5 12-13 0 0,0 0 1 0 0,1 0-1 0 0,-1 0 0 0 0,0 1 0 0 0,-1-1 0 0 0,1 0 0 0 0,0 1 0 0 0,-1 0 0 0 0,1-1 0 0 0,-1 1 0 0 0,0 0 0 0 0,0 0 0 0 0,0 1 0 0 0,0-1 0 0 0,0 1 0 0 0,0-1 0 0 0,0 1 0 0 0,0 0 0 0 0,-1 0 0 0 0,1 0 0 0 0,0 1 0 0 0,-1-1 1 0 0,1 1-1 0 0,-1 0 0 0 0,1 0 0 0 0,0 0 0 0 0,-1 0 0 0 0,1 1 0 0 0,-1-1 0 0 0,1 1 0 0 0,0 0 0 0 0,-3 1 13 0 0,-4 3-17 0 0,1 0 1 0 0,-1 1-1 0 0,1 1 1 0 0,0-1-1 0 0,1 1 0 0 0,0 1 1 0 0,0 0-1 0 0,0 0 0 0 0,1 0 1 0 0,0 1-1 0 0,-2 4 17 0 0,-1 3 10 0 0,0 1-1 0 0,1 0 0 0 0,0 0 1 0 0,1 1-1 0 0,2 0 0 0 0,-1 0 1 0 0,2 1-1 0 0,1 0 0 0 0,0 0 1 0 0,1 0-1 0 0,1 0 0 0 0,1 0 1 0 0,1 1-1 0 0,0-1 0 0 0,2 0 1 0 0,1 8-10 0 0,2-5 51 0 0,2 0 0 0 0,1 0 0 0 0,0-1 1 0 0,1 0-1 0 0,2 0 0 0 0,0-1 0 0 0,1-1 1 0 0,1 0-1 0 0,1 0 0 0 0,0-1 0 0 0,6 4-51 0 0,-15-16 17 0 0,55 61 132 0 0,-6-14-58 0 0,-52-52-188 0 0,-1-1 0 0 0,1 1 1 0 0,-1-1-1 0 0,1 0 0 0 0,0 0 0 0 0,-1 0 1 0 0,1 0-1 0 0,-1 0 0 0 0,1 0 0 0 0,-1 0 1 0 0,1-1-1 0 0,0 1 0 0 0,-1 0 0 0 0,1-1 1 0 0,-1 0-1 0 0,1 1 0 0 0,-1-1 1 0 0,0 0-1 0 0,1 1 0 0 0,-1-1 0 0 0,0 0 1 0 0,1 0-1 0 0,-1 0 0 0 0,0 0 0 0 0,0-1 1 0 0,0 1-1 0 0,0 0 0 0 0,1-1 97 0 0,25-23-3047 0 0,-3 4-5871 0 0,-15 13-1939 0 0</inkml:trace>
  <inkml:trace contextRef="#ctx0" brushRef="#br0" timeOffset="338.03">1491 489 6289 0 0,'0'0'1854'0'0,"0"0"-260"0"0,0 0-14 0 0,0 0 116 0 0,0 0 27 0 0,0 0-75 0 0,0 0-198 0 0,0 0-240 0 0,0 0-238 0 0,0 0-217 0 0,-20 34-197 0 0,-63 109-165 0 0,58-71-4 0 0,26-60-310 0 0,-1-7-44 0 0,0 0 1 0 0,0-1-1 0 0,0 1 0 0 0,0 0 0 0 0,1 0 0 0 0,0 0 1 0 0,0-1-1 0 0,0 1 0 0 0,0 0 0 0 0,1-1 0 0 0,0 1 1 0 0,0-1-1 0 0,0 0 0 0 0,1 0 0 0 0,-1 1 1 0 0,1-2-1 0 0,0 1 0 0 0,0 0 0 0 0,0 0 0 0 0,1-1 1 0 0,-1 0-1 0 0,1 0 0 0 0,0 0 0 0 0,0 0 1 0 0,0 0-1 0 0,0-1 0 0 0,1 1-35 0 0,3 0 92 0 0,0-1 0 0 0,0 1 0 0 0,0-1 1 0 0,1-1-1 0 0,-1 1 0 0 0,1-1 0 0 0,-1-1 0 0 0,1 0 0 0 0,-1 0 0 0 0,1 0 1 0 0,-1-1-1 0 0,0-1 0 0 0,1 1 0 0 0,-1-1 0 0 0,0-1 0 0 0,0 0 0 0 0,0 0 1 0 0,0 0-1 0 0,0-1 0 0 0,-1 0 0 0 0,4-3-92 0 0,7-4 142 0 0,0-2 1 0 0,0 0-1 0 0,-1-1 0 0 0,-1 0 1 0 0,0-2-1 0 0,-1 0 0 0 0,10-15-142 0 0,-17 20 54 0 0,0 0 0 0 0,0-1-1 0 0,-1 0 1 0 0,-1 0 0 0 0,0-1 0 0 0,-1 0-1 0 0,0 0 1 0 0,-1 0 0 0 0,0 0 0 0 0,-1-1-1 0 0,-1 1 1 0 0,0-1 0 0 0,0 0 0 0 0,-2 0-1 0 0,0 0 1 0 0,0 0 0 0 0,-3-12-54 0 0,1 21-48 0 0,1 0 0 0 0,-1-1-1 0 0,0 1 1 0 0,-1 0 0 0 0,1 0 0 0 0,-1 0 0 0 0,0 1 0 0 0,0-1 0 0 0,-1 1 0 0 0,1-1-1 0 0,-1 1 1 0 0,0 0 0 0 0,0 0 0 0 0,-1 1 0 0 0,1-1 0 0 0,-1 1 0 0 0,1 0 0 0 0,-1 0-1 0 0,0 1 1 0 0,0-1 0 0 0,0 1 0 0 0,-1 0 0 0 0,1 1 0 0 0,0-1 0 0 0,-1 1 0 0 0,1 0-1 0 0,-1 0 1 0 0,0 1 0 0 0,1 0 0 0 0,-1 0 0 0 0,1 0 0 0 0,-1 0 0 0 0,1 1 0 0 0,-1 0 0 0 0,1 0-1 0 0,-1 1 1 0 0,1-1 0 0 0,0 1 0 0 0,-1 0 0 0 0,1 1 0 0 0,0-1 0 0 0,1 1 0 0 0,-1 0-1 0 0,0 0 1 0 0,1 1 0 0 0,0-1 0 0 0,-1 1 0 0 0,1 1 48 0 0,-47 62-2673 0 0,27-16-6137 0 0,18-35-2431 0 0</inkml:trace>
  <inkml:trace contextRef="#ctx0" brushRef="#br0" timeOffset="851.706">1934 735 8834 0 0,'0'0'1911'0'0,"0"0"-619"0"0,0 0-126 0 0,0 0 215 0 0,0 0 170 0 0,0 0 22 0 0,0 0-144 0 0,0 0-279 0 0,0 0-311 0 0,0 0-267 0 0,0 0-163 0 0,0 0-61 0 0,0 0 19 0 0,-1 3 75 0 0,78-80 1595 0 0,-49 44-1781 0 0,-5 9-131 0 0,-2-2 0 0 0,-1 0 0 0 0,-2-1 0 0 0,0 0 0 0 0,10-24-125 0 0,-10 3 146 0 0,-13 30-140 0 0,-11 26-356 0 0,1 5 339 0 0,0-1 0 0 0,0 1 1 0 0,2 1-1 0 0,-1-1 0 0 0,2 0 0 0 0,0 1 0 0 0,0 0 0 0 0,1-1 0 0 0,1 1 0 0 0,1 0 0 0 0,0 0 1 0 0,2 9 10 0 0,-1-15 9 0 0,1 0 0 0 0,0 1 1 0 0,1-2-1 0 0,0 1 1 0 0,1 0-1 0 0,-1-1 1 0 0,1 1-1 0 0,1-1 1 0 0,-1-1-1 0 0,1 1 1 0 0,0-1-1 0 0,1 0 0 0 0,0 0 1 0 0,0-1-1 0 0,0 0 1 0 0,0 0-1 0 0,1-1 1 0 0,0 0-1 0 0,0 0 1 0 0,0-1-1 0 0,0 1 1 0 0,7 0-10 0 0,-8-3 76 0 0,-1 0 1 0 0,1 0-1 0 0,0-1 1 0 0,-1 0-1 0 0,1 0 0 0 0,0-1 1 0 0,-1 1-1 0 0,1-2 1 0 0,-1 1-1 0 0,1-1 1 0 0,-1 0-1 0 0,0 0 1 0 0,1 0-1 0 0,-1-1 1 0 0,0 0-1 0 0,-1-1 1 0 0,1 1-1 0 0,0-1 1 0 0,-1 0-1 0 0,0 0 1 0 0,0-1-1 0 0,0 1 1 0 0,-1-1-1 0 0,1 0 1 0 0,-1-1-1 0 0,0 1 1 0 0,1-3-77 0 0,2-4 84 0 0,1-1 1 0 0,-2 0 0 0 0,0 0 0 0 0,0 0-1 0 0,-1-1 1 0 0,-1 0 0 0 0,0 0 0 0 0,-1 0-1 0 0,-1-1 1 0 0,0 1 0 0 0,-1-1 0 0 0,0-2-85 0 0,-1 10-240 0 0,-2-39 690 0 0,2 45-517 0 0,0 0 1 0 0,0 1-1 0 0,0-1 1 0 0,0 0 0 0 0,0 1-1 0 0,0-1 1 0 0,-1 0-1 0 0,1 1 1 0 0,0-1 0 0 0,0 1-1 0 0,0-1 1 0 0,-1 0-1 0 0,1 1 1 0 0,0-1 0 0 0,-1 1-1 0 0,1-1 1 0 0,-1 0-1 0 0,1 1 1 0 0,-1-1 0 0 0,1 1-1 0 0,-1-1 1 0 0,1 1-1 0 0,-1 0 1 0 0,1-1 0 0 0,-1 1-1 0 0,1 0 1 0 0,-1-1-1 0 0,0 1 1 0 0,1 0 0 0 0,-1 0-1 0 0,0-1 1 0 0,1 1-1 0 0,-1 0 1 0 0,0 0-1 0 0,1 0 1 0 0,-1 0 0 0 0,0 0-1 0 0,1 0 1 0 0,-1 0-1 0 0,0 0 1 0 0,1 0 0 0 0,-1 0-1 0 0,0 0 1 0 0,1 0-1 0 0,-1 1 1 0 0,0-1 0 0 0,1 0-1 0 0,-1 1 1 0 0,1-1-1 0 0,-1 0 1 0 0,0 1 0 0 0,1-1-1 0 0,-1 0 1 0 0,1 1-1 0 0,-1 0 68 0 0,-8 20-5689 0 0,7-14 1351 0 0,0 2-7379 0 0</inkml:trace>
  <inkml:trace contextRef="#ctx0" brushRef="#br0" timeOffset="1537.178">2975 408 12099 0 0,'0'0'2324'0'0,"0"0"-625"0"0,0 0-276 0 0,0 0-25 0 0,0 0-61 0 0,0 0-88 0 0,0 0-158 0 0,0 0-186 0 0,0 0-143 0 0,0 0-90 0 0,0 0-68 0 0,0 0-124 0 0,0 0-84 0 0,2-23-88 0 0,5-67-89 0 0,-7 89-213 0 0,1 0 0 0 0,-1 0 1 0 0,0 1-1 0 0,1-1 0 0 0,-1 0 0 0 0,0 0 1 0 0,0 0-1 0 0,1 0 0 0 0,-1 1 0 0 0,0-1 1 0 0,0 0-1 0 0,0 0 0 0 0,0 0 1 0 0,0 0-1 0 0,-1 0 0 0 0,1 1 0 0 0,0-1 1 0 0,0 0-1 0 0,0 0 0 0 0,-1 0 0 0 0,1 1 1 0 0,0-1-1 0 0,-1 0 0 0 0,1 0 1 0 0,-1 1-1 0 0,1-1 0 0 0,-1 0 0 0 0,1 1 1 0 0,-1-1-1 0 0,0 0 0 0 0,1 1 1 0 0,-1-1-1 0 0,0 1 0 0 0,1-1 0 0 0,-1 1 1 0 0,0-1-1 0 0,0 1 0 0 0,1 0 0 0 0,-1-1 1 0 0,0 1-1 0 0,0 0 0 0 0,0 0 1 0 0,1 0-1 0 0,-1-1 0 0 0,0 1 0 0 0,0 0 1 0 0,0 0-1 0 0,0 0-6 0 0,-4 0 43 0 0,-4-1-31 0 0,-1-1 0 0 0,0 2 1 0 0,1-1-1 0 0,-1 1 0 0 0,0 1 0 0 0,1 0 0 0 0,-1 0 1 0 0,0 1-1 0 0,1 0 0 0 0,0 1 0 0 0,-1 0 1 0 0,1 0-1 0 0,0 1 0 0 0,1 0 0 0 0,-1 1 1 0 0,1 0-1 0 0,0 0 0 0 0,0 1 0 0 0,0 0 0 0 0,1 0 1 0 0,0 1-1 0 0,0 0 0 0 0,0 0 0 0 0,1 1 1 0 0,1-1-1 0 0,-1 1 0 0 0,1 1 0 0 0,0-1 1 0 0,1 1-1 0 0,0 0 0 0 0,0 0 0 0 0,1 0 0 0 0,0 0 1 0 0,1 0-1 0 0,-1 5-12 0 0,0 0-14 0 0,0 0-1 0 0,1 0 1 0 0,0 0 0 0 0,1 0 0 0 0,1 0-1 0 0,1 0 1 0 0,-1 1 0 0 0,2-1 0 0 0,0 0-1 0 0,1 0 1 0 0,0 0 0 0 0,1-1 0 0 0,1 1-1 0 0,0-1 1 0 0,1 0 0 0 0,2 2 14 0 0,-6-11 4 0 0,0-1 0 0 0,1 0 0 0 0,0 0 1 0 0,-1 0-1 0 0,1 0 0 0 0,0 0 0 0 0,0-1 0 0 0,1 1 0 0 0,-1-1 1 0 0,1 0-1 0 0,-1 0 0 0 0,1 0 0 0 0,-1 0 0 0 0,1-1 0 0 0,0 0 1 0 0,0 0-1 0 0,0 0 0 0 0,0 0 0 0 0,0 0 0 0 0,0-1 0 0 0,0 1 1 0 0,0-1-1 0 0,0 0 0 0 0,0-1 0 0 0,0 1 0 0 0,0-1 0 0 0,0 1 1 0 0,0-1-1 0 0,0 0 0 0 0,0-1 0 0 0,-1 1 0 0 0,4-2-4 0 0,107-72 302 0 0,42-83 204 0 0,-152 154-505 0 0,0-1-1 0 0,0 1 1 0 0,1-1-1 0 0,-1 1 1 0 0,1 0-1 0 0,0 1 1 0 0,0-1-1 0 0,0 1 1 0 0,1 0-1 0 0,-1 0 1 0 0,1 1-1 0 0,-1 0 1 0 0,1 0-1 0 0,0 0 0 0 0,0 1 1 0 0,0-1-1 0 0,5 1 0 0 0,19 48-10 0 0,-16 6 21 0 0,-3 0 0 0 0,-3 2 0 0 0,-2-1 0 0 0,-1 15-11 0 0,0-8 4 0 0,-1 263 33 0 0,-7-294-30 0 0,0 0 0 0 0,-2 0 0 0 0,-1 0 1 0 0,-2-1-1 0 0,-1 0 0 0 0,-1-1 0 0 0,-1 1 0 0 0,-2-2 0 0 0,0 0 0 0 0,-2 0 0 0 0,-1-2 0 0 0,-4 4-7 0 0,15-23 13 0 0,0 0-1 0 0,0-1 0 0 0,-1 0 0 0 0,0 0 0 0 0,0 0 0 0 0,0-1 0 0 0,0 1 0 0 0,-1-1 0 0 0,1-1 0 0 0,-1 0 0 0 0,0 0 0 0 0,0 0 0 0 0,0-1 0 0 0,0 0 0 0 0,-1 0 0 0 0,1 0 0 0 0,-1-1 1 0 0,1-1-1 0 0,-1 1 0 0 0,1-1 0 0 0,-1 0 0 0 0,1-1 0 0 0,-6 0-12 0 0,7-3 3 0 0,0 1 0 0 0,0-1 0 0 0,1 0 0 0 0,-1-1 0 0 0,1 1 0 0 0,0-1 0 0 0,1 0 1 0 0,-1 0-1 0 0,1-1 0 0 0,0 0 0 0 0,0 1 0 0 0,0-1 0 0 0,1 0 0 0 0,0-1 0 0 0,0 1 0 0 0,1 0 0 0 0,0-1 0 0 0,0 0 1 0 0,0 1-1 0 0,1-1 0 0 0,0 0 0 0 0,0-6-3 0 0,-2-10-2 0 0,0 1 0 0 0,2-1 1 0 0,1 0-1 0 0,0 0 0 0 0,2 0 0 0 0,1 0 0 0 0,0 1 1 0 0,2-1-1 0 0,0 1 0 0 0,2 0 0 0 0,0 1 1 0 0,2-1-1 0 0,0 2 0 0 0,2-1 0 0 0,5-8 2 0 0,-8 12-17 0 0,1 0 0 0 0,1 0 0 0 0,0 1 0 0 0,1 0 0 0 0,1 1 0 0 0,0 0 0 0 0,1 1 0 0 0,1 0 0 0 0,0 1 0 0 0,1 1 0 0 0,1 0 0 0 0,-1 1 0 0 0,2 0 0 0 0,-1 2 0 0 0,11-4 17 0 0,85-5-1669 0 0,-89 19-2951 0 0,0 2-4052 0 0,-16-2-3922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547 1120 0 0,'0'0'1873'0'0,"0"0"106"0"0,0 0 87 0 0,0 0 69 0 0,0 0-107 0 0,0 0-230 0 0,0 0-270 0 0,0 0-280 0 0,0 0-183 0 0,0 0-124 0 0,0 0-97 0 0,0 0-98 0 0,0 0-75 0 0,-23-5-110 0 0,-70-17-121 0 0,40 28 142 0 0,44 0-461 0 0,-141 88 890 0 0,144-89-987 0 0,-1 1-1 0 0,1 1 1 0 0,0-1 0 0 0,0 1 0 0 0,1 0 0 0 0,0 0-1 0 0,0 0 1 0 0,1 1 0 0 0,0 0 0 0 0,0 0-1 0 0,1 0 1 0 0,0 0 0 0 0,0 1 0 0 0,1-1 0 0 0,0 1-1 0 0,0-1 1 0 0,1 1 0 0 0,0 8-24 0 0,1-14 17 0 0,0-1 0 0 0,1 1 0 0 0,-1 0 1 0 0,1-1-1 0 0,0 1 0 0 0,0 0 0 0 0,0-1 0 0 0,0 1 0 0 0,0-1 1 0 0,0 1-1 0 0,0-1 0 0 0,1 0 0 0 0,0 1 0 0 0,-1-1 1 0 0,1 0-1 0 0,0 0 0 0 0,0 0 0 0 0,0-1 0 0 0,0 1 0 0 0,0 0 1 0 0,0-1-1 0 0,1 1 0 0 0,-1-1 0 0 0,1 0 0 0 0,-1 1 0 0 0,1-1 1 0 0,-1 0-1 0 0,1-1 0 0 0,-1 1 0 0 0,1 0 0 0 0,0-1 0 0 0,0 0 1 0 0,-1 1-1 0 0,1-1 0 0 0,0 0 0 0 0,1-1-17 0 0,104-13 852 0 0,-81 4-722 0 0,-1-2 0 0 0,-1 0-1 0 0,0-2 1 0 0,-1 0 0 0 0,0-2 0 0 0,-1-1 0 0 0,-1 0 0 0 0,0-2 0 0 0,16-19-130 0 0,12-31 312 0 0,-47 63-250 0 0,-4 13-141 0 0,-14 77-58 0 0,15-80 134 0 0,-2 2 2 0 0,1-1-1 0 0,-1 1 0 0 0,1-1 1 0 0,1 1-1 0 0,-1-1 0 0 0,1 1 1 0 0,0-1-1 0 0,0 1 0 0 0,0 0 1 0 0,1-1-1 0 0,0 1 0 0 0,0-1 1 0 0,1 1-1 0 0,-1-1 0 0 0,1 1 1 0 0,0-1-1 0 0,1 0 0 0 0,-1 0 1 0 0,1 0-1 0 0,0-1 0 0 0,0 1 1 0 0,1 0-1 0 0,-1-1 0 0 0,1 0 1 0 0,0 0-1 0 0,0 0 1 0 0,1 0-1 0 0,-1-1 0 0 0,1 0 1 0 0,2 2 1 0 0,3-2 17 0 0,0 0 1 0 0,1-1 0 0 0,-1 0-1 0 0,1-1 1 0 0,-1 0 0 0 0,1-1 0 0 0,-1 0-1 0 0,1 0 1 0 0,0-1 0 0 0,-1 0 0 0 0,1-1-1 0 0,-1-1 1 0 0,0 1 0 0 0,1-1 0 0 0,-1-1-1 0 0,0 0 1 0 0,-1-1 0 0 0,1 0 0 0 0,-1 0-1 0 0,0-1 1 0 0,0 0 0 0 0,4-5-18 0 0,13-10 105 0 0,-2-1-1 0 0,0-2 1 0 0,-2 0 0 0 0,0-2 0 0 0,-2 0-1 0 0,11-20-104 0 0,14-60 197 0 0,-44 102-198 0 0,0 0 0 0 0,-1 0-1 0 0,1 0 1 0 0,-1-1 0 0 0,1 1 0 0 0,-1 0 0 0 0,0-1-1 0 0,-1 1 1 0 0,1 0 0 0 0,-1-1 0 0 0,0 1 0 0 0,0 0-1 0 0,0 0 1 0 0,-1 0 0 0 0,1 0 0 0 0,-1 0 0 0 0,0 0-1 0 0,0 0 1 0 0,0 1 0 0 0,-1-1 0 0 0,0 1 0 0 0,1-1-1 0 0,-1 1 1 0 0,0 0 0 0 0,0 0 1 0 0,-2 1-32 0 0,0 1 0 0 0,0 0 0 0 0,0 0 0 0 0,0 0 0 0 0,0 0 0 0 0,0 1 0 0 0,0-1 0 0 0,0 1 1 0 0,0 1-1 0 0,0-1 0 0 0,0 1 0 0 0,0 0 0 0 0,0 0 0 0 0,1 0 0 0 0,-1 1 0 0 0,0-1 0 0 0,0 1 0 0 0,1 1 0 0 0,-1-1 0 0 0,1 0 0 0 0,0 1 0 0 0,0 0 0 0 0,0 0 0 0 0,0 0 0 0 0,0 1 0 0 0,-1 1 32 0 0,2-4-8 0 0,0 1 0 0 0,0-1 0 0 0,0 0-1 0 0,0 1 1 0 0,0-1 0 0 0,1 1 0 0 0,-1 0 0 0 0,1 0-1 0 0,-1 0 1 0 0,1 0 0 0 0,0 1 0 0 0,0-1-1 0 0,0 1 1 0 0,0-1 0 0 0,0 1 0 0 0,0 0 0 0 0,1-1-1 0 0,0 1 1 0 0,-1 0 0 0 0,1 0 0 0 0,0 0-1 0 0,0 0 1 0 0,0 0 0 0 0,1 1 0 0 0,-1-1 0 0 0,1 0-1 0 0,0 0 1 0 0,0 0 0 0 0,0 0 0 0 0,0 1 0 0 0,0-1-1 0 0,1 0 1 0 0,0 0 0 0 0,-1 0 0 0 0,1 0-1 0 0,0 0 1 0 0,0 0 0 0 0,1 0 0 0 0,-1 0 0 0 0,1 0-1 0 0,-1 0 1 0 0,1-1 0 0 0,1 3 8 0 0,8 1 6 0 0,-1 0 0 0 0,1 0 1 0 0,0-1-1 0 0,0 0 0 0 0,1-1 0 0 0,-1-1 1 0 0,1 0-1 0 0,0 0 0 0 0,7 0-6 0 0,74 25 135 0 0,-90-26-120 0 0,0-1 1 0 0,0 1 0 0 0,0 0-1 0 0,0 0 1 0 0,-1 0-1 0 0,1 0 1 0 0,-1 1 0 0 0,0-1-1 0 0,0 1 1 0 0,1-1 0 0 0,-1 1-1 0 0,-1 0 1 0 0,1 0 0 0 0,0 0-1 0 0,-1 0 1 0 0,0 0 0 0 0,1 0-1 0 0,-1 0 1 0 0,0 1 0 0 0,-1-1-1 0 0,1 0 1 0 0,-1 0-1 0 0,1 1 1 0 0,-1-1 0 0 0,0 0-1 0 0,0 1 1 0 0,0-1 0 0 0,-1 1-1 0 0,1-1 1 0 0,-1 0 0 0 0,0 0-1 0 0,0 1 1 0 0,-1 1-16 0 0,-50 100 281 0 0,32-78-242 0 0,14-20-49 0 0,1 0 0 0 0,0 0 0 0 0,0 0 0 0 0,0 1-1 0 0,1 0 1 0 0,0 0 0 0 0,0 0 0 0 0,1 0 0 0 0,0 0-1 0 0,1 1 1 0 0,0-1 0 0 0,0 1 0 0 0,0 5 10 0 0,5-12-86 0 0,-1-1-1 0 0,1 1 1 0 0,-1-1 0 0 0,1 0 0 0 0,-1 0-1 0 0,1 0 1 0 0,0 0 0 0 0,0 0 0 0 0,-1-1 0 0 0,1 1-1 0 0,0-1 1 0 0,0 1 0 0 0,0-1 0 0 0,0 0 0 0 0,0 0-1 0 0,0-1 1 0 0,-1 1 0 0 0,1-1 0 0 0,0 1 0 0 0,0-1-1 0 0,0 0 1 0 0,-1 0 0 0 0,1 0 0 0 0,0 0 0 0 0,0-1 86 0 0,48-25-4630 0 0,-18 9-5316 0 0,-19 13-149 0 0</inkml:trace>
  <inkml:trace contextRef="#ctx0" brushRef="#br0" timeOffset="662.42">3147 12 10514 0 0,'0'0'2083'0'0,"0"0"-540"0"0,0 0-290 0 0,0 0-93 0 0,0 0-63 0 0,0 0-66 0 0,0 0-110 0 0,0 0-143 0 0,0 0-95 0 0,0 0-48 0 0,0 0-58 0 0,0 0-52 0 0,0 0-37 0 0,4 22-31 0 0,29 145 745 0 0,-24-108-945 0 0,-2 0 0 0 0,-3 1 0 0 0,-2 0 0 0 0,-3 0 0 0 0,-7 45-257 0 0,-24 34 63 0 0,17-107 440 0 0,63-102-269 0 0,102-86-250 0 0,-136 140 13 0 0,1 0 0 0 0,1 2 0 0 0,0 0 0 0 0,1 1 0 0 0,0 0 0 0 0,1 2-1 0 0,1 0 1 0 0,0 1 0 0 0,0 1 0 0 0,1 0 0 0 0,0 2 0 0 0,0 0 0 0 0,1 2-1 0 0,18-4 4 0 0,-36 11-1 0 0,0 0-1 0 0,-1-1 1 0 0,1 1-1 0 0,0 0 1 0 0,-1 1 0 0 0,1-1-1 0 0,-1 0 1 0 0,0 1-1 0 0,0-1 1 0 0,0 1-1 0 0,0 0 1 0 0,0-1-1 0 0,0 1 1 0 0,-1 0-1 0 0,1 0 1 0 0,-1 0-1 0 0,0 0 1 0 0,0 1-1 0 0,0-1 1 0 0,0 0-1 0 0,-1 0 1 0 0,1 1-1 0 0,-1-1 1 0 0,0 0-1 0 0,0 1 1 0 0,0-1-1 0 0,0 0 1 0 0,-1 1-1 0 0,1-1 1 0 0,-1 0-1 0 0,0 0 1 0 0,0 0-1 0 0,0 1 1 0 0,0-1-1 0 0,-2 2 2 0 0,-5 19 34 0 0,-1 0-1 0 0,-1-1 0 0 0,-1 1 0 0 0,-1-2 0 0 0,-1 0 1 0 0,-1 0-1 0 0,0-1 0 0 0,-2-1 0 0 0,-10 9-33 0 0,9-10 58 0 0,-2 0 0 0 0,-1-1-1 0 0,0-1 1 0 0,-1-1 0 0 0,-1-1 0 0 0,0-1-1 0 0,-21 10-57 0 0,35-20 6 0 0,0 0-1 0 0,0-1 1 0 0,-1 0-1 0 0,1 0 0 0 0,-1-1 1 0 0,0 0-1 0 0,0-1 1 0 0,1 0-1 0 0,-1 0 1 0 0,0 0-1 0 0,0-1 0 0 0,0-1 1 0 0,0 0-1 0 0,-1 0-5 0 0,7 0-13 0 0,-1 0-1 0 0,1-1 1 0 0,0 0-1 0 0,-1 0 1 0 0,1 1-1 0 0,0-2 1 0 0,0 1 0 0 0,0 0-1 0 0,0-1 1 0 0,1 1-1 0 0,-1-1 1 0 0,1 0-1 0 0,-1 0 1 0 0,1 0-1 0 0,0 0 1 0 0,0 0-1 0 0,1 0 1 0 0,-1-1-1 0 0,0 1 1 0 0,1-1 0 0 0,0 1-1 0 0,0-1 1 0 0,0 1-1 0 0,0-1 1 0 0,1 0-1 0 0,-1 0 1 0 0,1 1-1 0 0,0-1 1 0 0,0 0-1 0 0,0 1 1 0 0,1-1 13 0 0,-1-5-154 0 0,1 0 0 0 0,0 1 0 0 0,0-1 0 0 0,1 1 0 0 0,0-1 0 0 0,1 1 0 0 0,0-1 0 0 0,0 1 0 0 0,0 0 0 0 0,1 1-1 0 0,1-1 1 0 0,3-6 154 0 0,36-31-2733 0 0,-29 31-944 0 0,1 1-3829 0 0,-8 8-4011 0 0</inkml:trace>
  <inkml:trace contextRef="#ctx0" brushRef="#br0" timeOffset="917.026">3866 563 14227 0 0,'0'0'831'0'0,"0"0"-134"0"0,0 0 118 0 0,0 0 172 0 0,0 0 97 0 0,0 0-21 0 0,0 0-137 0 0,0 0-142 0 0,0 0-132 0 0,0 0-106 0 0,0 0-82 0 0,0 0-130 0 0,-6 35-110 0 0,-22 108-72 0 0,8-86-20 0 0,1-19-1065 0 0,14-38-4294 0 0,4 0 1153 0 0,1 0-7482 0 0</inkml:trace>
  <inkml:trace contextRef="#ctx0" brushRef="#br0" timeOffset="1161.415">3816 100 13219 0 0,'0'0'3585'0'0,"0"0"-2265"0"0,0 0-600 0 0,0 0-200 0 0,0 0-168 0 0,0 0-192 0 0,0 0-264 0 0,0 0-168 0 0,0 0-96 0 0,0 0-256 0 0,0 0-360 0 0,0 0-2921 0 0,0 0-8018 0 0</inkml:trace>
  <inkml:trace contextRef="#ctx0" brushRef="#br0" timeOffset="1415.379">4317 0 17540 0 0,'0'0'1107'0'0,"0"0"-582"0"0,0 0-151 0 0,0 0 247 0 0,0 0 290 0 0,0 0 185 0 0,0 0-1 0 0,0 0-203 0 0,0 0-234 0 0,0 0-138 0 0,0 0-104 0 0,0 0-69 0 0,0 0-50 0 0,-2 32-41 0 0,-4 99-40 0 0,2 150 430 0 0,-7 77-708 0 0,11-344 124 0 0,-5 12-2128 0 0,-14-28-4596 0 0,11-1 206 0 0,1 2-5093 0 0</inkml:trace>
  <inkml:trace contextRef="#ctx0" brushRef="#br0" timeOffset="1667.7">3958 478 12819 0 0,'0'0'1493'0'0,"0"0"-346"0"0,0 0-13 0 0,0 0 49 0 0,0 0-94 0 0,0 0-166 0 0,0 0-217 0 0,38-9-189 0 0,118-27-146 0 0,-49 27 108 0 0,-64 8-900 0 0,75 5 866 0 0,-43 16-9249 0 0,-59-12-2589 0 0</inkml:trace>
  <inkml:trace contextRef="#ctx0" brushRef="#br0" timeOffset="1895.568">4691 863 3961 0 0,'0'0'3169'0'0,"0"0"-558"0"0,0 0-319 0 0,0 0-114 0 0,0 0-152 0 0,0 0-143 0 0,0 0-284 0 0,0 0-348 0 0,0 0-296 0 0,0 0-194 0 0,0 0-106 0 0,0 0-88 0 0,0 0-63 0 0,-2-11-55 0 0,-10-86 644 0 0,11 71-911 0 0,1 0 0 0 0,1-1 0 0 0,1 1 0 0 0,1 0 1 0 0,2 0-1 0 0,0 0 0 0 0,2 1 0 0 0,1 0 1 0 0,1 0-1 0 0,1 1 0 0 0,7-12-182 0 0,44-23 90 0 0,-60 58-224 0 0,1 0 0 0 0,0 0 1 0 0,-1 0-1 0 0,1 1 0 0 0,0-1 1 0 0,-1 0-1 0 0,1 1 0 0 0,0-1 1 0 0,0 1-1 0 0,0-1 0 0 0,0 1 1 0 0,0 0-1 0 0,0 0 0 0 0,-1 0 1 0 0,1 0-1 0 0,0 0 0 0 0,0 0 1 0 0,0 1-1 0 0,0-1 0 0 0,0 1 1 0 0,-1-1-1 0 0,1 1 0 0 0,0 0 1 0 0,0-1-1 0 0,-1 1 0 0 0,1 0 1 0 0,0 0-1 0 0,-1 0 0 0 0,1 1 1 0 0,-1-1-1 0 0,1 0 0 0 0,-1 0 1 0 0,0 1-1 0 0,0-1 0 0 0,1 1 1 0 0,-1-1-1 0 0,0 1 0 0 0,0 0 1 0 0,-1-1-1 0 0,2 2 134 0 0,3 7-5797 0 0,-1-5-6282 0 0</inkml:trace>
  <inkml:trace contextRef="#ctx0" brushRef="#br0" timeOffset="2580.974">5332 447 11594 0 0,'0'0'4531'0'0,"0"0"-2355"0"0,0 0-926 0 0,0 0-157 0 0,0 0-91 0 0,0 0-98 0 0,0 0-132 0 0,0 0-153 0 0,0 0-149 0 0,0 0-144 0 0,0 0-82 0 0,-35 13-58 0 0,-108 42-74 0 0,61-7 6 0 0,81-47-117 0 0,-6 4-2 0 0,-1 0 0 0 0,1 1-1 0 0,0-1 1 0 0,1 1 0 0 0,-1 1 0 0 0,1-1 0 0 0,0 1 0 0 0,1 0 0 0 0,-1 1 0 0 0,1-1 0 0 0,1 1 0 0 0,0 0 0 0 0,0 0 0 0 0,0 1 0 0 0,1-1 0 0 0,0 1 0 0 0,1 0 0 0 0,0-1 0 0 0,0 1 0 0 0,1 0 0 0 0,0 5 1 0 0,4-11 1 0 0,0 0 0 0 0,0-1 0 0 0,1 1 0 0 0,-1 0 0 0 0,1-1 0 0 0,0 0 0 0 0,-1 0 0 0 0,1 0 0 0 0,0 0 0 0 0,0-1 0 0 0,0 1 0 0 0,0-1 0 0 0,0 0-1 0 0,1 0 1 0 0,-1-1 0 0 0,0 1 0 0 0,0-1 0 0 0,1 0 0 0 0,-1 0 0 0 0,0 0 0 0 0,0-1 0 0 0,1 1 0 0 0,-1-1 0 0 0,3-1-1 0 0,-4 2 8 0 0,17-3 0 0 0,0-1 1 0 0,0-1-1 0 0,-1-1 1 0 0,0 0-1 0 0,0-1 0 0 0,-1-1 1 0 0,0-1-1 0 0,4-3-8 0 0,48-21 37 0 0,-29 11-22 0 0,42-9-56 0 0,-81 32 34 0 0,-1 1 0 0 0,1 0 0 0 0,0-1-1 0 0,-1 1 1 0 0,0 0 0 0 0,1 0-1 0 0,-1 0 1 0 0,0 0 0 0 0,0 0 0 0 0,0 1-1 0 0,0-1 1 0 0,0 0 0 0 0,0 0-1 0 0,-1 1 1 0 0,1-1 0 0 0,-1 0 0 0 0,0 1-1 0 0,0-1 1 0 0,0 0 0 0 0,0 1 0 0 0,0-1-1 0 0,0 0 1 0 0,-1 3 7 0 0,2 4-18 0 0,-1-7 18 0 0,0 1-1 0 0,0-1 0 0 0,1 0 1 0 0,-1 0-1 0 0,0 0 1 0 0,1 0-1 0 0,0 1 1 0 0,0-1-1 0 0,0 0 1 0 0,0 0-1 0 0,0 0 1 0 0,0 0-1 0 0,0-1 1 0 0,0 1-1 0 0,1 0 1 0 0,-1 0-1 0 0,1-1 0 0 0,-1 1 1 0 0,1-1-1 0 0,0 1 1 0 0,0-1-1 0 0,-1 0 1 0 0,1 0-1 0 0,0 0 1 0 0,0 0-1 0 0,0 0 1 0 0,0 0-1 0 0,0 0 1 0 0,1-1-1 0 0,-1 1 0 0 0,0-1 1 0 0,0 1-1 0 0,0-1 1 0 0,1 0-1 0 0,-1 0 1 0 0,0 0-1 0 0,0 0 1 0 0,0 0-1 0 0,1-1 1 0 0,0 1 0 0 0,89-35 114 0 0,-65 18-52 0 0,-12 9 20 0 0,0-1-1 0 0,-1-1 1 0 0,0 0-1 0 0,0-1 1 0 0,-1 0-1 0 0,-1-1 0 0 0,0 0 1 0 0,0-1-1 0 0,-1 0 1 0 0,6-11-82 0 0,-5 1 22 0 0,-1-1 0 0 0,0 0 1 0 0,-2 0-1 0 0,-1-1 0 0 0,-1 0 0 0 0,-1 0 1 0 0,-1-1-1 0 0,-1 0 0 0 0,-1 0 1 0 0,-2 0-1 0 0,-1-3-22 0 0,0 27-9 0 0,0 1 1 0 0,0 0-1 0 0,0 0 1 0 0,-1 1-1 0 0,1-1 1 0 0,-1 0-1 0 0,1 0 1 0 0,-1 0-1 0 0,1 0 0 0 0,-1 0 1 0 0,1 0-1 0 0,-1 0 1 0 0,0 1-1 0 0,1-1 1 0 0,-1 0-1 0 0,0 1 1 0 0,0-1-1 0 0,0 0 1 0 0,0 1-1 0 0,1-1 0 0 0,-1 1 1 0 0,0-1-1 0 0,0 1 1 0 0,0 0-1 0 0,0-1 1 0 0,0 1-1 0 0,0 0 1 0 0,0-1-1 0 0,0 1 0 0 0,0 0 1 0 0,0 0-1 0 0,0 0 1 0 0,0 0-1 0 0,0 0 1 0 0,0 0-1 0 0,-1 1 1 0 0,1-1-1 0 0,0 0 1 0 0,0 0-1 0 0,0 1 0 0 0,1-1 1 0 0,-1 1-1 0 0,0-1 1 0 0,0 1 8 0 0,-46 18-263 0 0,40-14 240 0 0,0 0 0 0 0,1 0 0 0 0,0 1 0 0 0,0-1 0 0 0,0 1 0 0 0,1 1 0 0 0,0-1 0 0 0,0 1 0 0 0,1 0-1 0 0,0 0 1 0 0,0 0 0 0 0,0 1 0 0 0,1-1 0 0 0,0 1 0 0 0,1 0 0 0 0,0 0 0 0 0,0 0 0 0 0,0 0 0 0 0,1 0 0 0 0,0 2 23 0 0,4-3-7 0 0,0-1-1 0 0,0 0 1 0 0,1 0 0 0 0,-1 0 0 0 0,1-1 0 0 0,1 0-1 0 0,-1 1 1 0 0,1-1 0 0 0,0-1 0 0 0,0 1 0 0 0,0-1 0 0 0,1 0-1 0 0,-1 0 1 0 0,1 0 0 0 0,0-1 0 0 0,0 0 0 0 0,0 0-1 0 0,5 1 8 0 0,127 73 70 0 0,-134-72-41 0 0,1 0 1 0 0,-1 1 0 0 0,0-1-1 0 0,0 1 1 0 0,-1 0 0 0 0,0 0-1 0 0,0 0 1 0 0,0 1 0 0 0,-1-1-1 0 0,0 1 1 0 0,0-1 0 0 0,0 1-1 0 0,-1 0 1 0 0,0 0 0 0 0,-1 0-1 0 0,1-1 1 0 0,-1 1 0 0 0,0 0-1 0 0,-1 4-29 0 0,12 74 256 0 0,9-68-3310 0 0,23-15-7789 0 0,-39-6-882 0 0</inkml:trace>
  <inkml:trace contextRef="#ctx0" brushRef="#br0" timeOffset="3235.297">6261 351 10226 0 0,'0'0'2179'0'0,"0"0"-1062"0"0,0 0-437 0 0,0 0 20 0 0,0 0 53 0 0,0 0-26 0 0,0 0-120 0 0,0 0-162 0 0,0 0-105 0 0,0 0-35 0 0,0 0-1 0 0,0 0-32 0 0,0 0-56 0 0,-6 26-7 0 0,-17 79-17 0 0,15 7 468 0 0,9-109-595 0 0,-1 0-1 0 0,1 0 0 0 0,0 0 1 0 0,-1 1-1 0 0,1-1 0 0 0,1 0 1 0 0,-1 0-1 0 0,0 0 0 0 0,1 0 1 0 0,0-1-1 0 0,-1 1 0 0 0,1 0 1 0 0,0-1-1 0 0,1 1 0 0 0,-1-1 1 0 0,0 0-1 0 0,1 1 0 0 0,-1-1 0 0 0,1 0 1 0 0,-1-1-1 0 0,1 1 0 0 0,0 0 1 0 0,0-1-1 0 0,0 1 0 0 0,0-1 1 0 0,0 0-1 0 0,0 0 0 0 0,0 0 1 0 0,1-1-1 0 0,-1 1 0 0 0,0-1 1 0 0,0 0-1 0 0,1 0 0 0 0,-1 0 1 0 0,0 0-1 0 0,1 0 0 0 0,-1-1 1 0 0,0 1-1 0 0,0-1 0 0 0,0 0 1 0 0,0 0-1 0 0,0 0 0 0 0,0 0 1 0 0,0-1-1 0 0,0 1 0 0 0,0-1 1 0 0,0 0-1 0 0,-1 0 0 0 0,1 0 1 0 0,-1 0-1 0 0,2-2-64 0 0,16-17 661 0 0,-2-1 0 0 0,0-1-1 0 0,-2 0 1 0 0,0-1 0 0 0,-2-1 0 0 0,7-17-661 0 0,21-35 661 0 0,-42 77-658 0 0,0-1-1 0 0,0 0 0 0 0,1 0 1 0 0,-1 1-1 0 0,0-1 0 0 0,0 0 1 0 0,0 0-1 0 0,1 1 0 0 0,-1-1 1 0 0,0 0-1 0 0,1 1 0 0 0,-1-1 1 0 0,1 1-1 0 0,-1-1 0 0 0,1 0 1 0 0,-1 1-1 0 0,1-1 0 0 0,-1 1 1 0 0,1-1-1 0 0,-1 1 0 0 0,1-1 1 0 0,0 1-1 0 0,-1 0 0 0 0,1-1 1 0 0,0 1-1 0 0,-1 0 0 0 0,1-1 1 0 0,0 1-1 0 0,-1 0 0 0 0,1 0 1 0 0,0 0-1 0 0,0 0 0 0 0,-1 0 1 0 0,1 0-1 0 0,0 0 0 0 0,0 0 1 0 0,-1 0-1 0 0,1 0 0 0 0,0 0 1 0 0,0 0-1 0 0,-1 0 0 0 0,1 1 1 0 0,0-1-1 0 0,-1 0 0 0 0,1 0 1 0 0,0 1-3 0 0,14 31-155 0 0,-11-20 169 0 0,12 125-192 0 0,-16-103 127 0 0,13 158-193 0 0,32 162 244 0 0,-40-320 0 0 0,17 100 39 0 0,-5-43 79 0 0,-5 2-1 0 0,1 86-117 0 0,-12-130 67 0 0,1-35-29 0 0,-1 1 1 0 0,-1 0 0 0 0,0 0-1 0 0,-1 0 1 0 0,-1 0-1 0 0,0 0 1 0 0,-1 0-1 0 0,0-1 1 0 0,-2 1-1 0 0,1-1 1 0 0,-3 3-39 0 0,5-15 20 0 0,-1 1-1 0 0,0 0 1 0 0,0-1 0 0 0,0 0-1 0 0,0 1 1 0 0,0-1-1 0 0,0 0 1 0 0,-1-1 0 0 0,1 1-1 0 0,-1-1 1 0 0,1 1 0 0 0,-1-1-1 0 0,1 0 1 0 0,-1 0 0 0 0,0-1-1 0 0,0 1 1 0 0,1-1-1 0 0,-1 0 1 0 0,0 0 0 0 0,0 0-1 0 0,0 0 1 0 0,1-1 0 0 0,-1 1-1 0 0,0-1 1 0 0,0 0-1 0 0,1 0 1 0 0,-1-1 0 0 0,1 1-1 0 0,-1-1 1 0 0,1 1 0 0 0,0-1-1 0 0,-1 0 1 0 0,1 0 0 0 0,0-1-1 0 0,0 1 1 0 0,-1-3-20 0 0,-7-9 26 0 0,1 0 0 0 0,1-1-1 0 0,0-1 1 0 0,1 1 0 0 0,1-1 0 0 0,0-1 0 0 0,1 1 0 0 0,1-1 0 0 0,1 0-1 0 0,0-1 1 0 0,1 1 0 0 0,1 0 0 0 0,1-1 0 0 0,0 0 0 0 0,1 1 0 0 0,1-1-1 0 0,1 1 1 0 0,3-16-26 0 0,1 7-22 0 0,2 1-1 0 0,1 1 1 0 0,0-1-1 0 0,2 2 1 0 0,1-1-1 0 0,1 1 1 0 0,0 1-1 0 0,2 1 1 0 0,1 0-1 0 0,0 0 1 0 0,2 2-1 0 0,0 0 1 0 0,1 1-1 0 0,1 1 1 0 0,9-5 22 0 0,-11 8-306 0 0,0 0 0 0 0,1 2 0 0 0,1 0 0 0 0,0 1 1 0 0,0 1-1 0 0,1 1 0 0 0,0 1 0 0 0,1 1 0 0 0,0 0 0 0 0,0 2 1 0 0,0 1-1 0 0,1 0 306 0 0,19-2-3040 0 0,-15-2-5023 0 0,-11 3-3825 0 0</inkml:trace>
  <inkml:trace contextRef="#ctx0" brushRef="#br0" timeOffset="-1899.707">389 513 0 0 0,'0'0'2925'0'0,"0"0"-702"0"0,0 0-231 0 0,0 0-31 0 0,0 0-4 0 0,0 0-62 0 0,0 0-190 0 0,0 0-261 0 0,0 0-209 0 0,0 0-219 0 0,0 0-140 0 0,0 0-125 0 0,-13-9-101 0 0,-40-27-83 0 0,11 25 553 0 0,32 13-831 0 0,-3-1-131 0 0,0 1 0 0 0,1 0-1 0 0,-1 1 1 0 0,1 0 0 0 0,0 1-1 0 0,-1 0 1 0 0,2 1 0 0 0,-1 1-1 0 0,1 0 1 0 0,0 0 0 0 0,0 1 0 0 0,0 1-1 0 0,1-1 1 0 0,0 2 0 0 0,1-1-1 0 0,-5 7-157 0 0,6-6 37 0 0,0 0-1 0 0,1 0 1 0 0,1 1-1 0 0,0 0 1 0 0,0 0-1 0 0,1 1 1 0 0,0-1-1 0 0,1 1 1 0 0,0 0-1 0 0,0 1 1 0 0,1-1-1 0 0,1 0 1 0 0,0 1-1 0 0,1 0 1 0 0,0-1-1 0 0,1 1 0 0 0,0 11-35 0 0,1-20 21 0 0,-1 1 1 0 0,0 0 0 0 0,1 0-1 0 0,0 0 1 0 0,0-1 0 0 0,0 1-1 0 0,0 0 1 0 0,1-1 0 0 0,-1 1 0 0 0,1-1-1 0 0,0 0 1 0 0,0 1 0 0 0,0-1-1 0 0,1 0 1 0 0,-1 0 0 0 0,1 0 0 0 0,-1-1-1 0 0,1 1 1 0 0,0-1 0 0 0,0 1-1 0 0,0-1 1 0 0,1 0 0 0 0,-1 0 0 0 0,0 0-1 0 0,1-1 1 0 0,-1 1 0 0 0,1-1-1 0 0,0 0 1 0 0,-1 0 0 0 0,1 0-1 0 0,2 0-22 0 0,5 1 102 0 0,-1 0-1 0 0,0-1 1 0 0,1 0-1 0 0,-1-1 0 0 0,1 0 1 0 0,-1 0-1 0 0,0-1 0 0 0,1-1 1 0 0,-1 0-1 0 0,0 0 1 0 0,4-2-102 0 0,12-8 117 0 0,0 0 1 0 0,-1-2 0 0 0,0-1-1 0 0,-2-1 1 0 0,0-1-1 0 0,0 0 1 0 0,-2-2 0 0 0,0-1-1 0 0,4-6-117 0 0,37-55 224 0 0,-50 85-334 0 0,-9 4 112 0 0,18 72-4 0 0,-19-71-62 0 0,1 0 1 0 0,0 0 0 0 0,0 0-1 0 0,1 0 1 0 0,0 0 0 0 0,0-1-1 0 0,1 0 1 0 0,0 1 0 0 0,1-2-1 0 0,0 1 1 0 0,0-1 0 0 0,1 0-1 0 0,-1 0 1 0 0,2-1 0 0 0,-1 1-1 0 0,3 0 64 0 0,37 17-4381 0 0,-24-18-7114 0 0,-16-5-356 0 0</inkml:trace>
  <inkml:trace contextRef="#ctx0" brushRef="#br0" timeOffset="-1437.909">814 832 3857 0 0,'0'0'3567'0'0,"0"0"-960"0"0,0 0-463 0 0,0 0-91 0 0,0 0-107 0 0,0 0-258 0 0,0 0-351 0 0,0 0-353 0 0,0 0-264 0 0,0 0-134 0 0,0 0-36 0 0,0 0 8 0 0,0 0-2 0 0,11-16-20 0 0,63-103 851 0 0,17-57 219 0 0,-90 176-1609 0 0,-1 1 1 0 0,0-1-1 0 0,0 0 1 0 0,1 1-1 0 0,-1-1 0 0 0,0 0 1 0 0,0 1-1 0 0,1-1 1 0 0,-1 0-1 0 0,0 0 1 0 0,1 1-1 0 0,-1-1 1 0 0,0 0-1 0 0,1 0 1 0 0,-1 0-1 0 0,1 0 1 0 0,-1 1-1 0 0,0-1 1 0 0,1 0-1 0 0,-1 0 0 0 0,1 0 1 0 0,-1 0-1 0 0,0 0 1 0 0,1 0-1 0 0,-1 0 1 0 0,1 0-1 0 0,-1 0 1 0 0,1 0-1 0 0,-1 0 1 0 0,0 0-1 0 0,1-1 1 0 0,-1 1-1 0 0,1 0 1 0 0,-1 0-1 0 0,0 0 0 0 0,1 0 1 0 0,-1-1-1 0 0,0 1 1 0 0,1 0-1 0 0,-1 0 1 0 0,0-1-1 0 0,1 1 1 0 0,-1 0-1 0 0,0-1 1 0 0,0 1-1 0 0,1 0 1 0 0,-1-1-1 0 0,0 1 0 0 0,0 0 1 0 0,0-1-1 0 0,1 1 1 0 0,-1 0-1 0 0,0-1 1 0 0,0 1-1 0 0,0-1 1 0 0,0 1-1 0 0,0 0 1 0 0,0-1-1 0 0,0 1 1 0 0,0-1-1 0 0,0 1 1 0 0,0-1-1 0 0,0 1 3 0 0,1 38-236 0 0,-1-27 212 0 0,0 11 23 0 0,-2-16 0 0 0,1 1 0 0 0,0-1 0 0 0,0 0 0 0 0,1 1 0 0 0,0-1 1 0 0,0 1-1 0 0,0-1 0 0 0,1 1 0 0 0,0-1 0 0 0,0 1 0 0 0,1-1 1 0 0,-1 0-1 0 0,2 0 0 0 0,-1 0 0 0 0,1 0 0 0 0,-1 0 0 0 0,2 0 1 0 0,-1 0-1 0 0,0-1 0 0 0,1 0 0 0 0,0 0 0 0 0,1 0 0 0 0,-1 0 0 0 0,1-1 1 0 0,0 1-1 0 0,0-1 0 0 0,0 0 0 0 0,0-1 0 0 0,5 3 1 0 0,1-4 89 0 0,-1-1-1 0 0,0 0 0 0 0,0-1 1 0 0,0 0-1 0 0,0-1 0 0 0,0 1 1 0 0,0-2-1 0 0,0 0 0 0 0,0 0 1 0 0,0-1-1 0 0,0 0 0 0 0,-1 0 1 0 0,0-1-1 0 0,1-1 0 0 0,-1 1 1 0 0,-1-2-1 0 0,1 1 0 0 0,-1-1 1 0 0,0 0-1 0 0,0-1 0 0 0,-1 0 1 0 0,0 0-1 0 0,0-1 0 0 0,0 1 1 0 0,-1-2-1 0 0,-1 1 0 0 0,1 0 1 0 0,-1-1-1 0 0,1-5-88 0 0,2-33-1170 0 0,-10 29-8426 0 0,1 14-2843 0 0</inkml:trace>
  <inkml:trace contextRef="#ctx0" brushRef="#br0" timeOffset="13856.382">631 1329 1792 0 0,'0'0'2174'0'0,"0"0"-349"0"0,0 0-104 0 0,0 0 234 0 0,0 0 175 0 0,0 0-49 0 0,0 0-190 0 0,0 0-330 0 0,0 0-356 0 0,0 0-245 0 0,0 0-173 0 0,0 0-110 0 0,0 0-42 0 0,0-3-22 0 0,0-7 275 0 0,-1 21 490 0 0,-3 20-639 0 0,-37 414 1448 0 0,37-377-2072 0 0,-26 160 68 0 0,12-162-210 0 0,25-93-6447 0 0,-2 11 3952 0 0,-3 7 8 0 0,1 0-3351 0 0,1 1-4230 0 0</inkml:trace>
  <inkml:trace contextRef="#ctx0" brushRef="#br0" timeOffset="14135.554">275 1780 5345 0 0,'0'0'2353'0'0,"0"0"-1186"0"0,0 0-349 0 0,0 0 335 0 0,0 0 398 0 0,0 0 190 0 0,0 0-51 0 0,0 0-216 0 0,0 0-234 0 0,0 0-194 0 0,0 0-158 0 0,0 0-119 0 0,28-6-102 0 0,88-22-94 0 0,39-19 885 0 0,113 6-1398 0 0,-248 39-727 0 0,25-3-801 0 0,-30 1-2495 0 0,0-1-3398 0 0,-10 5-3173 0 0</inkml:trace>
  <inkml:trace contextRef="#ctx0" brushRef="#br0" timeOffset="14682.067">1042 1310 4049 0 0,'0'0'2658'0'0,"0"0"-1075"0"0,0 0-470 0 0,0 0 21 0 0,0 0 196 0 0,0 0 153 0 0,0 0-61 0 0,0 0-221 0 0,0 0-302 0 0,0 0-246 0 0,0 0-93 0 0,0 0 36 0 0,0 0 74 0 0,1 5 65 0 0,2 7-419 0 0,-2 0 1 0 0,0 1 0 0 0,0-1 0 0 0,-1 1-1 0 0,-1-1 1 0 0,0 1 0 0 0,0-1 0 0 0,-1 0-1 0 0,-1 0 1 0 0,0 0 0 0 0,-1 0 0 0 0,0 0-1 0 0,-1 0-316 0 0,-14 59 433 0 0,5-5-267 0 0,4 1 0 0 0,2 0 0 0 0,4 1 0 0 0,3 61-166 0 0,1-128 5 0 0,-1 1-1 0 0,1 0 1 0 0,0-1 0 0 0,0 1-1 0 0,0 0 1 0 0,0-1 0 0 0,1 1-1 0 0,-1-1 1 0 0,0 1-1 0 0,1 0 1 0 0,-1-1 0 0 0,1 1-1 0 0,-1-1 1 0 0,1 1 0 0 0,0-1-1 0 0,0 1 1 0 0,-1-1 0 0 0,1 0-1 0 0,0 1 1 0 0,0-1 0 0 0,0 0-1 0 0,1 0 1 0 0,-1 0-1 0 0,0 0 1 0 0,0 0 0 0 0,1 0-1 0 0,-1 0 1 0 0,1 0 0 0 0,-1 0-1 0 0,1 0 1 0 0,-1-1 0 0 0,1 1-1 0 0,-1-1 1 0 0,1 1 0 0 0,-1-1-1 0 0,1 0 1 0 0,0 1-1 0 0,-1-1 1 0 0,1 0 0 0 0,0 0-1 0 0,-1 0 1 0 0,1 0 0 0 0,-1-1-1 0 0,1 1-4 0 0,69-33 352 0 0,143-113-109 0 0,-159 118-355 0 0,-48 91 239 0 0,-25 90 186 0 0,18-151-318 0 0,-1 1 0 0 0,1-1-1 0 0,-1 1 1 0 0,1-1 0 0 0,0 1 0 0 0,0-1 0 0 0,0 1-1 0 0,0-1 1 0 0,0 1 0 0 0,1-1 0 0 0,-1 1 0 0 0,1-1-1 0 0,0 1 1 0 0,0-1 0 0 0,0 0 0 0 0,0 1 0 0 0,0-1-1 0 0,0 0 1 0 0,0 0 0 0 0,1 0 0 0 0,-1 0 0 0 0,1 0-1 0 0,-1 0 1 0 0,1 0 0 0 0,0-1 0 0 0,0 1 0 0 0,0 0-1 0 0,0-1 1 0 0,0 0 0 0 0,0 1 0 0 0,0-1 0 0 0,1 0-1 0 0,-1 0 1 0 0,0 0 0 0 0,1 0 0 0 0,-1-1 0 0 0,1 1-1 0 0,-1-1 1 0 0,1 1 0 0 0,0-1 5 0 0,56-46-3177 0 0,-52 38 1990 0 0,7-7-3252 0 0,-6 4-2323 0 0,-5 6-3892 0 0</inkml:trace>
  <inkml:trace contextRef="#ctx0" brushRef="#br0" timeOffset="15089.88">1649 1873 440 0 0,'0'0'1891'0'0,"0"0"-102"0"0,0 0 52 0 0,0 0 116 0 0,0 0 35 0 0,0 0-26 0 0,0 0-92 0 0,0 0-171 0 0,0 0-220 0 0,0 0-214 0 0,0 0-185 0 0,0 0-155 0 0,0 0-123 0 0,32 4-120 0 0,101 12-130 0 0,-130-15-529 0 0,-1 0 1 0 0,0-1-1 0 0,1 1 1 0 0,-1-1-1 0 0,1 1 0 0 0,-1-1 1 0 0,1 0-1 0 0,-1 0 1 0 0,1 0-1 0 0,-1-1 0 0 0,1 1 1 0 0,-1 0-1 0 0,1-1 1 0 0,-1 0-1 0 0,1 1 0 0 0,-1-1 1 0 0,0 0-1 0 0,1 0 1 0 0,-1-1-1 0 0,0 1 0 0 0,0 0 1 0 0,0-1-1 0 0,0 1 1 0 0,1-2-28 0 0,4-4 149 0 0,-2 3-96 0 0,1 1 0 0 0,-1-2 0 0 0,0 1-1 0 0,-1 0 1 0 0,1-1 0 0 0,-1 0 0 0 0,0 0 0 0 0,0 0 0 0 0,0-1 0 0 0,-1 1-1 0 0,0-1 1 0 0,0 0 0 0 0,0 0 0 0 0,-1 0 0 0 0,0 0 0 0 0,0 0 0 0 0,0-1 0 0 0,-1 1-1 0 0,0 0 1 0 0,-1-1 0 0 0,1 1 0 0 0,-1-1 0 0 0,0 1 0 0 0,-1-1 0 0 0,1 1 0 0 0,-1-1-1 0 0,-1 1 1 0 0,-1-6-53 0 0,0 9-10 0 0,-1 0 0 0 0,1 0-1 0 0,-1 0 1 0 0,0 1 0 0 0,0-1 0 0 0,0 1-1 0 0,0 0 1 0 0,0 0 0 0 0,-1 1-1 0 0,1-1 1 0 0,-1 1 0 0 0,1 0 0 0 0,-1 0-1 0 0,1 0 1 0 0,-1 1 0 0 0,1 0-1 0 0,-1 0 1 0 0,0 0 0 0 0,1 0 0 0 0,-1 1-1 0 0,1 0 1 0 0,-1 0 0 0 0,1 0-1 0 0,-1 0 1 0 0,1 1 0 0 0,0-1 0 0 0,-1 1-1 0 0,1 0 1 0 0,0 1 0 0 0,0-1-1 0 0,0 1 1 0 0,1-1 0 0 0,-1 1 0 0 0,1 0-1 0 0,-1 1 1 0 0,1-1 0 0 0,0 1-1 0 0,-2 2 11 0 0,-4 4 13 0 0,-1 0-1 0 0,2 1 0 0 0,-1-1 1 0 0,2 2-1 0 0,-1-1 0 0 0,2 1 0 0 0,-1 0 1 0 0,2 0-1 0 0,-1 1 0 0 0,2 0 1 0 0,0 0-1 0 0,0 0 0 0 0,1 0 0 0 0,1 1 1 0 0,0-1-1 0 0,1 1 0 0 0,1-1 1 0 0,0 1-1 0 0,1 6-12 0 0,-1-14 13 0 0,1 0 0 0 0,1 0-1 0 0,-1 0 1 0 0,1 0 0 0 0,0 0 0 0 0,0-1 0 0 0,1 1 0 0 0,0-1 0 0 0,0 0-1 0 0,0 1 1 0 0,0-1 0 0 0,1-1 0 0 0,0 1 0 0 0,0 0 0 0 0,0-1-1 0 0,1 0 1 0 0,-1 0 0 0 0,1 0 0 0 0,0-1 0 0 0,0 1 0 0 0,0-1 0 0 0,1 0-1 0 0,0-1-12 0 0,6 4 34 0 0,1 0-1 0 0,0-1 0 0 0,0-1 0 0 0,1 0 1 0 0,-1-1-1 0 0,1-1 0 0 0,0 0 0 0 0,0 0 1 0 0,9-2-34 0 0,142-7-1715 0 0,-150 4-401 0 0,-3 1-3391 0 0,-4-1-6145 0 0</inkml:trace>
  <inkml:trace contextRef="#ctx0" brushRef="#br0" timeOffset="17872.943">2978 1973 0 0 0,'0'0'777'0'0,"0"0"513"0"0,0 0 224 0 0,0 0-1 0 0,0 0-66 0 0,0 0-108 0 0,0 0-101 0 0,0 0-74 0 0,0 0-45 0 0,3-8-11 0 0,9-26 13 0 0,-11 40 4889 0 0,3 19-4995 0 0,0-2-540 0 0,4 42 80 0 0,-3 1-1 0 0,-2 0 1 0 0,-3 0 0 0 0,-4 9-555 0 0,4-60 50 0 0,-1-1 1 0 0,0 1-1 0 0,-1-1 1 0 0,-1 1-1 0 0,0-1 0 0 0,-1 0 1 0 0,-1 0-1 0 0,0 0 1 0 0,-1-1-1 0 0,0 1 0 0 0,-1-1 1 0 0,0-1-1 0 0,-1 0 0 0 0,-3 3-50 0 0,11-14 19 0 0,0 0-1 0 0,0 0 1 0 0,-1-1-1 0 0,1 1 0 0 0,-1 0 1 0 0,1 0-1 0 0,0 0 1 0 0,-1-1-1 0 0,1 1 0 0 0,-1 0 1 0 0,0-1-1 0 0,1 1 0 0 0,-1 0 1 0 0,0-1-1 0 0,1 1 1 0 0,-1-1-1 0 0,0 1 0 0 0,0-1 1 0 0,1 1-1 0 0,-1-1 1 0 0,0 0-1 0 0,0 1 0 0 0,0-1 1 0 0,0 0-1 0 0,0 0 0 0 0,1 0 1 0 0,-1 1-1 0 0,0-1 1 0 0,0 0-1 0 0,0 0 0 0 0,0 0 1 0 0,0 0-1 0 0,0 0 0 0 0,0-1 1 0 0,1 1-1 0 0,-1 0 1 0 0,0 0-1 0 0,0-1 0 0 0,0 1 1 0 0,0 0-1 0 0,1-1 1 0 0,-1 1-1 0 0,0-1 0 0 0,0 1 1 0 0,1-1-1 0 0,-1 1 0 0 0,0-1 1 0 0,1 0-1 0 0,-1 1 1 0 0,0-1-1 0 0,1 0 0 0 0,-1 1 1 0 0,1-1-1 0 0,-1 0 0 0 0,1 0 1 0 0,0 0-1 0 0,-1 1 1 0 0,1-1-1 0 0,0 0 0 0 0,-1-1-18 0 0,2-20 16 0 0,0-1-1 0 0,1 0 1 0 0,1 1-1 0 0,2-1 1 0 0,0 1-1 0 0,1 0 1 0 0,1 0-1 0 0,1 1 1 0 0,1 0-1 0 0,1 1 1 0 0,6-9-16 0 0,-6 7 13 0 0,14-32 1 0 0,3 1 0 0 0,2 1-1 0 0,2 2 1 0 0,2 1-1 0 0,3 1 1 0 0,1 2 0 0 0,3 2-1 0 0,1 2 1 0 0,2 1-1 0 0,37-26-13 0 0,-69 59 2 0 0,-1-1-1 0 0,1 2 0 0 0,0-1 0 0 0,1 2 0 0 0,0-1 0 0 0,0 2 0 0 0,0 0 0 0 0,1 0 0 0 0,0 1 0 0 0,0 0 0 0 0,0 1 0 0 0,0 1 0 0 0,0 0 0 0 0,1 1 0 0 0,1 0-1 0 0,-12 2 4 0 0,-1-1 0 0 0,0 1-1 0 0,1 0 1 0 0,-1 0-1 0 0,0 0 1 0 0,1 0-1 0 0,-1 0 1 0 0,0 1-1 0 0,0-1 1 0 0,0 1-1 0 0,0-1 1 0 0,0 1-1 0 0,0 0 1 0 0,-1 0-1 0 0,1 0 1 0 0,-1 0-1 0 0,1 0 1 0 0,-1 0 0 0 0,0 0-1 0 0,1 0 1 0 0,-1 0-1 0 0,0 1 1 0 0,0-1-1 0 0,-1 0 1 0 0,1 1-1 0 0,-1-1 1 0 0,1 1-1 0 0,-1-1 1 0 0,1 2-4 0 0,0 78 128 0 0,-8-59-108 0 0,0 1 0 0 0,-2-2-1 0 0,0 1 1 0 0,-1-1 0 0 0,-2 0 0 0 0,0-1-1 0 0,-1-1 1 0 0,-1 0 0 0 0,-1 0 0 0 0,-1-2 0 0 0,-1 0-1 0 0,0-1 1 0 0,-1 0 0 0 0,-1-2 0 0 0,0 0-1 0 0,-1-1 1 0 0,-1-1 0 0 0,0-1 0 0 0,-1-1-1 0 0,0 0 1 0 0,-1-2 0 0 0,-8 2-20 0 0,-83 9-143 0 0,112-21 87 0 0,1 0-1 0 0,0 0 1 0 0,-1 0-1 0 0,1 0 0 0 0,0 0 1 0 0,0-1-1 0 0,-1 1 1 0 0,1 0-1 0 0,0-1 1 0 0,0 1-1 0 0,0-1 0 0 0,1 0 1 0 0,-1 1-1 0 0,0-1 1 0 0,1 0-1 0 0,-1 1 1 0 0,1-1-1 0 0,-1 0 0 0 0,1 1 1 0 0,0-1-1 0 0,0 0 1 0 0,0 0-1 0 0,0 0 1 0 0,0 1-1 0 0,0-1 1 0 0,0 0-1 0 0,0 0 0 0 0,1 1 1 0 0,-1-1-1 0 0,1 0 1 0 0,0 1-1 0 0,-1-1 1 0 0,1 0-1 0 0,0 1 0 0 0,0-1 1 0 0,0 1-1 0 0,0-1 1 0 0,0 1-1 0 0,0-1 1 0 0,0 1-1 0 0,2-1 57 0 0,37-51-2794 0 0,-9 22-4841 0 0,-18 19-3585 0 0</inkml:trace>
  <inkml:trace contextRef="#ctx0" brushRef="#br0" timeOffset="18701.797">4034 1723 8994 0 0,'0'0'1656'0'0,"0"0"-720"0"0,0 0-319 0 0,0 0 157 0 0,0 0 264 0 0,0 0 192 0 0,0 0 17 0 0,0 0-122 0 0,0 0-158 0 0,0 0-155 0 0,-35 25-116 0 0,-109 79-126 0 0,62-34 271 0 0,71-60-711 0 0,-1 1 13 0 0,0 0 0 0 0,0 1 1 0 0,1 0-1 0 0,1 1 1 0 0,0 0-1 0 0,1 1 0 0 0,0 0 1 0 0,-5 12-144 0 0,13-24 6 0 0,0-1 0 0 0,0 1 0 0 0,0 0 0 0 0,0 0 0 0 0,0 0 0 0 0,1 0 1 0 0,-1 0-1 0 0,1 1 0 0 0,-1-1 0 0 0,1 0 0 0 0,0 0 0 0 0,0 0 0 0 0,0 0 1 0 0,0 0-1 0 0,0 1 0 0 0,0-1 0 0 0,1 0 0 0 0,-1 0 0 0 0,1 0 0 0 0,0 0 1 0 0,-1 0-1 0 0,1 0 0 0 0,0 0 0 0 0,0 0 0 0 0,0 0 0 0 0,0 0 0 0 0,1-1 1 0 0,-1 1-1 0 0,0 0 0 0 0,1-1 0 0 0,-1 1 0 0 0,1-1 0 0 0,0 1 1 0 0,-1-1-1 0 0,1 0 0 0 0,0 0 0 0 0,0 0 0 0 0,0 0 0 0 0,0 0 0 0 0,0 0 1 0 0,0 0-1 0 0,0-1 0 0 0,0 1 0 0 0,0-1 0 0 0,0 1 0 0 0,1-1-6 0 0,13-1 88 0 0,0 0 0 0 0,0-1 0 0 0,0-1 0 0 0,-1-1 0 0 0,1 0 0 0 0,-1-1 0 0 0,1 0 0 0 0,-2-2 0 0 0,1 1 0 0 0,-1-2 0 0 0,0 0-1 0 0,0-1 1 0 0,7-6-88 0 0,10-4 52 0 0,131-107 112 0 0,-143 110-142 0 0,-2 0 0 0 0,0-1 0 0 0,-1-1 0 0 0,0 0 0 0 0,-2-1 0 0 0,0-1 0 0 0,5-10-22 0 0,-18 27 37 0 0,-26 42-66 0 0,17-27 21 0 0,1 1 1 0 0,0 0 0 0 0,1 1 0 0 0,0-1 0 0 0,1 1 0 0 0,1 0-1 0 0,1 1 1 0 0,0-1 0 0 0,0 1 0 0 0,1 0 0 0 0,1-1-1 0 0,1 1 1 0 0,1 14 7 0 0,-1-26-3 0 0,1 1 0 0 0,-1-1 0 0 0,1 0 0 0 0,0 0 0 0 0,0 0 0 0 0,0 0 1 0 0,1 0-1 0 0,-1 0 0 0 0,1 0 0 0 0,0 0 0 0 0,-1 0 0 0 0,1-1 0 0 0,0 1 0 0 0,1-1 0 0 0,-1 1 0 0 0,0-1 0 0 0,1 0 0 0 0,-1 0 0 0 0,1 0 0 0 0,0 0 0 0 0,-1-1 0 0 0,1 1 0 0 0,0-1 0 0 0,0 1 0 0 0,0-1 0 0 0,0 0 0 0 0,1 0 0 0 0,-1 0 0 0 0,0-1 0 0 0,0 1 0 0 0,0-1 0 0 0,1 0 1 0 0,-1 0 2 0 0,111-10 101 0 0,-80-4-33 0 0,-1-1-1 0 0,0-2 1 0 0,-1-1 0 0 0,-1-1-1 0 0,0-2 1 0 0,-2-1-1 0 0,-1-2 1 0 0,0 0 0 0 0,-2-2-1 0 0,-1-1 1 0 0,-1-1-1 0 0,-2-1 1 0 0,0-1 0 0 0,-2-1-1 0 0,-2-1 1 0 0,11-23-68 0 0,-17 33 8 0 0,7-9 2 0 0,0-1 0 0 0,-2-1 0 0 0,-2 0 0 0 0,-1-1 0 0 0,-2-1 0 0 0,-1 0 0 0 0,-1 0 0 0 0,-3-1 0 0 0,0-1 0 0 0,-1-18-10 0 0,-6 44 4 0 0,1 9 5 0 0,0-1 1 0 0,-1 1 0 0 0,1 0-1 0 0,-1 0 1 0 0,1-1-1 0 0,-1 1 1 0 0,0 0-1 0 0,0-1 1 0 0,0 1-1 0 0,0 0 1 0 0,-1-1 0 0 0,1 1-1 0 0,0 0 1 0 0,-1-1-1 0 0,0 1 1 0 0,0 0-1 0 0,1 0 1 0 0,-1 0-1 0 0,0 0 1 0 0,-1 0 0 0 0,1 0-1 0 0,0 0 1 0 0,-1 0-1 0 0,1 0 1 0 0,-1 0-1 0 0,1 1 1 0 0,-1-1-1 0 0,0 1 1 0 0,0-1 0 0 0,1 1-1 0 0,-1 0 1 0 0,0-1-1 0 0,0 1 1 0 0,-1 0-1 0 0,1 0 1 0 0,-1 0-10 0 0,-1 2 2 0 0,1-1 0 0 0,0 1 0 0 0,-1 0 1 0 0,1 0-1 0 0,0 0 0 0 0,0 1 0 0 0,0-1 0 0 0,0 1 0 0 0,0-1 0 0 0,0 1 1 0 0,0 0-1 0 0,0 0 0 0 0,1 1 0 0 0,-1-1 0 0 0,1 1 0 0 0,0-1 1 0 0,-1 1-1 0 0,1-1 0 0 0,0 1 0 0 0,1 0 0 0 0,-1 0 0 0 0,0 0 1 0 0,1 0-1 0 0,0 1 0 0 0,-1 2-2 0 0,-22 87 5 0 0,22-38 72 0 0,3-1 0 0 0,2 1 1 0 0,2-1-1 0 0,3 0 0 0 0,2 0 0 0 0,2-1 1 0 0,8 16-78 0 0,22 114 289 0 0,-24 45-89 0 0,-28-236-1040 0 0,-19-43-2782 0 0,15 25-596 0 0,0 1-4816 0 0,8 12-372 0 0</inkml:trace>
  <inkml:trace contextRef="#ctx0" brushRef="#br0" timeOffset="18937.985">4452 1518 9218 0 0,'0'0'1072'0'0,"0"0"-424"0"0,0 0-77 0 0,0 0 287 0 0,0 0 330 0 0,0 0 188 0 0,0 0 8 0 0,0 0-123 0 0,0 0-162 0 0,0 0-152 0 0,0 0-138 0 0,35 5-130 0 0,115 15-134 0 0,-34-25 197 0 0,-11-19-943 0 0,-1-4 1 0 0,41-20 200 0 0,-128 43-293 0 0,6-6-1720 0 0,-9 3-4954 0 0,-7 4-4076 0 0</inkml:trace>
  <inkml:trace contextRef="#ctx0" brushRef="#br0" timeOffset="19385.987">5344 1145 5937 0 0,'0'0'3777'0'0,"0"0"-1423"0"0,0 0-795 0 0,0 0-208 0 0,0 0-27 0 0,0 0 7 0 0,0 0-41 0 0,0 0-183 0 0,0 0-250 0 0,0 0-175 0 0,0 0-74 0 0,0 0 9 0 0,0 0 15 0 0,2 7-42 0 0,3 32 41 0 0,-1 0-1 0 0,-2 0 1 0 0,-2 0 0 0 0,-1 0-1 0 0,-6 35-630 0 0,1-7 110 0 0,-9 221 121 0 0,14-256-217 0 0,-1-26-12 0 0,1 0 1 0 0,0 1-1 0 0,1-1 0 0 0,-1 0 1 0 0,1 1-1 0 0,0-1 0 0 0,1 0 1 0 0,-1 1-1 0 0,1-1 0 0 0,1 0 1 0 0,-1 1-1 0 0,1-1 0 0 0,0 0 1 0 0,0 0-1 0 0,1-1 0 0 0,0 1 1 0 0,0 0-1 0 0,0-1 0 0 0,1 0 1 0 0,-1 1-1 0 0,1-1 0 0 0,2 0-2 0 0,-1-4 22 0 0,0 0-1 0 0,0 0 0 0 0,0-1 1 0 0,1 0-1 0 0,-1 0 0 0 0,0 0 1 0 0,0-1-1 0 0,0 0 0 0 0,0 0 1 0 0,1 0-1 0 0,-1-1 0 0 0,-1 1 1 0 0,1-1-1 0 0,0 0 1 0 0,0-1-1 0 0,-1 1 0 0 0,1-1 1 0 0,-1 0-1 0 0,0 0 0 0 0,0 0 1 0 0,3-3-22 0 0,3-1 21 0 0,202-120 236 0 0,-211 126-256 0 0,0 0 0 0 0,0 0-1 0 0,0 0 1 0 0,1 0 0 0 0,-1 0 0 0 0,0 1-1 0 0,0-1 1 0 0,0 0 0 0 0,1 1 0 0 0,-1-1 0 0 0,0 1-1 0 0,1-1 1 0 0,-1 1 0 0 0,1-1 0 0 0,-1 1-1 0 0,0 0 1 0 0,1 0 0 0 0,-1 0 0 0 0,1 0 0 0 0,-1 0-1 0 0,1 0 1 0 0,-1 0 0 0 0,1 0 0 0 0,-1 0-1 0 0,0 1 1 0 0,1-1 0 0 0,-1 1 0 0 0,0-1 0 0 0,1 1-1 0 0,-1-1 1 0 0,0 1 0 0 0,1 0 0 0 0,-1 0-1 0 0,0 0 1 0 0,0 0 0 0 0,0-1 0 0 0,0 1 0 0 0,0 1-1 0 0,0-1 1 0 0,0 0 0 0 0,0 0 0 0 0,0 0-1 0 0,-1 0 1 0 0,1 1 0 0 0,0-1 0 0 0,-1 0-1 0 0,1 1 1 0 0,-1-1 0 0 0,1 0 0 0 0,-1 1 0 0 0,0-1-1 0 0,1 1 1 0 0,-1-1 0 0 0,0 1 0 0 0,0 0-1 0 0,4 206-8 0 0,9-203-1920 0 0,2-10-4118 0 0,-12-1-1601 0 0,-1 5-4573 0 0</inkml:trace>
  <inkml:trace contextRef="#ctx0" brushRef="#br0" timeOffset="20607.988">6076 2100 7170 0 0,'0'0'2481'0'0,"0"0"-504"0"0,0 0-246 0 0,0 0-59 0 0,0 0-62 0 0,0 0-80 0 0,0 0-150 0 0,0 0-212 0 0,0 0-200 0 0,0 0-101 0 0,0 0-60 0 0,0 0-34 0 0,0 0-40 0 0,7-8 1771 0 0,-30 66-1470 0 0,23-58-1038 0 0,19 3-18 0 0,-12-6 53 0 0,1 0 0 0 0,-1 0 0 0 0,0-1 0 0 0,0-1 0 0 0,0 1 0 0 0,-1-1-1 0 0,0 0 1 0 0,0 0 0 0 0,0-1 0 0 0,0 0 0 0 0,-1 0 0 0 0,0 0 0 0 0,0-1-1 0 0,2-4-30 0 0,-44 26 245 0 0,5 7-183 0 0,30-21-116 0 0,2-1 20 0 0,0 0 9 0 0,0 0-14 0 0,0 0-37 0 0,0 0-47 0 0,2-16-4879 0 0,1 9-2837 0 0,-3 3-5126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6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147 563 1360 0 0,'0'0'1722'0'0,"0"0"-18"0"0,0 0 195 0 0,0 0 241 0 0,0 0 111 0 0,0 0-134 0 0,0 0-344 0 0,0 0-361 0 0,0 0-293 0 0,0 0-213 0 0,0 0-166 0 0,0 0-164 0 0,0 0-123 0 0,-7 2-57 0 0,-64 54 954 0 0,63-45-1279 0 0,0 1-1 0 0,0 1 1 0 0,1-1-1 0 0,1 1 1 0 0,0 0-1 0 0,1 1 1 0 0,0-1-1 0 0,1 1 1 0 0,0 0-1 0 0,1 0 1 0 0,1 0-1 0 0,1 1 1 0 0,0-1-1 0 0,0 0 1 0 0,1 1-1 0 0,1 1-70 0 0,1-11 54 0 0,0 0-1 0 0,0 0 1 0 0,1-1 0 0 0,-1 1-1 0 0,1-1 1 0 0,0 1-1 0 0,0-1 1 0 0,0 0 0 0 0,1 0-1 0 0,-1 0 1 0 0,1 0 0 0 0,0-1-1 0 0,0 0 1 0 0,0 0-1 0 0,1 0 1 0 0,-1 0 0 0 0,1 0-1 0 0,0-1 1 0 0,-1 0-1 0 0,1 0 1 0 0,0 0 0 0 0,0-1-1 0 0,0 0 1 0 0,1 0-1 0 0,-1 0 1 0 0,0 0 0 0 0,0-1-1 0 0,1 0 1 0 0,-1 0-1 0 0,0 0 1 0 0,0-1 0 0 0,1 0-1 0 0,-1 0 1 0 0,0 0-1 0 0,0-1 1 0 0,0 1 0 0 0,0-1-1 0 0,0 0 1 0 0,-1-1-1 0 0,1 1 1 0 0,0-1-54 0 0,13-10 118 0 0,0-1 0 0 0,-1-1-1 0 0,-1 0 1 0 0,0-2 0 0 0,-1 1 0 0 0,-1-2 0 0 0,-1 0-1 0 0,0 0 1 0 0,-1-2 0 0 0,-1 1 0 0 0,-1-1 0 0 0,-1-1 0 0 0,-1 0-1 0 0,-1 0 1 0 0,0 0 0 0 0,-2-1 0 0 0,0 0 0 0 0,-1-1-118 0 0,2-9 2 0 0,-1-1 1 0 0,-1 1 0 0 0,-2-1 0 0 0,-1 0 0 0 0,-2 0 0 0 0,-1 1 0 0 0,-2-1 0 0 0,-1 0 0 0 0,-1-1-3 0 0,-53-161-159 0 0,58 192 152 0 0,0 1-1 0 0,0-1 0 0 0,0 1 0 0 0,-1 0 1 0 0,1 0-1 0 0,-1 0 0 0 0,1 0 0 0 0,-1 0 0 0 0,0 0 1 0 0,0 0-1 0 0,0 0 0 0 0,0 1 0 0 0,0-1 1 0 0,0 1-1 0 0,0-1 0 0 0,-1 1 0 0 0,1 0 0 0 0,0 0 1 0 0,-1 0-1 0 0,1 0 0 0 0,-1 0 0 0 0,1 1 0 0 0,-1-1 1 0 0,1 1-1 0 0,-1-1 0 0 0,0 1 0 0 0,1 0 1 0 0,-1 0-1 0 0,0 0 0 0 0,1 1 0 0 0,-1-1 0 0 0,1 1 1 0 0,-1-1-1 0 0,1 1 0 0 0,-1 0 0 0 0,1 0 0 0 0,-1 0 1 0 0,1 0-1 0 0,0 0 0 0 0,0 1 0 0 0,-1-1 1 0 0,1 1-1 0 0,0-1 0 0 0,0 1 0 0 0,0 0 0 0 0,1 0 1 0 0,-1 0-1 0 0,0 0 0 0 0,-1 2 8 0 0,-7 16 1 0 0,0 1-1 0 0,2 0 1 0 0,0 0-1 0 0,2 1 1 0 0,0 0-1 0 0,1 0 1 0 0,2 0-1 0 0,0 1 1 0 0,1-1-1 0 0,1 1 1 0 0,1-1-1 0 0,1 1 1 0 0,4 20-1 0 0,-1-9 19 0 0,2 0 0 0 0,1-1 0 0 0,2 0-1 0 0,1 0 1 0 0,10 22-19 0 0,-5-23 11 0 0,1 0-1 0 0,1-1 1 0 0,2-1-1 0 0,0-1 1 0 0,3 0-1 0 0,3 1-10 0 0,-20-22-23 0 0,0 0-1 0 0,1-1 1 0 0,0 0 0 0 0,0 0-1 0 0,0 0 1 0 0,1-1-1 0 0,0 0 1 0 0,1-1 0 0 0,-1 1-1 0 0,1-1 1 0 0,0-1 0 0 0,0 1-1 0 0,0-1 1 0 0,1-1-1 0 0,0 0 1 0 0,0 0 0 0 0,-1 0-1 0 0,1-1 1 0 0,2-1 23 0 0,-8-1-248 0 0,1 0 1 0 0,0 0-1 0 0,-1-1 0 0 0,1 1 0 0 0,-1-1 1 0 0,1 0-1 0 0,-1 0 0 0 0,1-1 1 0 0,-1 1-1 0 0,0 0 0 0 0,0-1 0 0 0,1 0 1 0 0,-1 0-1 0 0,0 0 0 0 0,-1 0 1 0 0,1-1-1 0 0,0 1 0 0 0,-1-1 0 0 0,1 1 1 0 0,-1-1-1 0 0,0 0 0 0 0,0 0 0 0 0,0 0 1 0 0,1-3 247 0 0,3-2-1538 0 0,7-11-5887 0 0,-7 8-3638 0 0</inkml:trace>
  <inkml:trace contextRef="#ctx0" brushRef="#br0" timeOffset="600.112">690 582 4769 0 0,'0'0'3307'0'0,"0"0"-1153"0"0,0 0-465 0 0,0 0-114 0 0,0 0-118 0 0,0 0-134 0 0,0 0-193 0 0,0 0-225 0 0,0 0-181 0 0,0 0-115 0 0,0 0-71 0 0,0 0-47 0 0,0 0-33 0 0,0 28-25 0 0,0 87-18 0 0,12-75 206 0 0,-8-38-447 0 0,2 1-65 0 0,-1 0 1 0 0,1 0 0 0 0,-1-1-1 0 0,1 1 1 0 0,0-2 0 0 0,0 1-1 0 0,0 0 1 0 0,0-1 0 0 0,0 0-1 0 0,1-1 1 0 0,-1 0 0 0 0,0 1-1 0 0,0-2 1 0 0,0 1 0 0 0,1-1-1 0 0,-1 0 1 0 0,0 0 0 0 0,0-1-1 0 0,0 0 1 0 0,0 0 0 0 0,-1 0-1 0 0,1-1 1 0 0,-1 1 0 0 0,1-1-1 0 0,-1-1 1 0 0,0 1-1 0 0,0-1 1 0 0,0 0 0 0 0,0 0-1 0 0,-1 0 1 0 0,0-1 0 0 0,0 0-1 0 0,0 1 1 0 0,0-2 0 0 0,-1 1-1 0 0,0 0 1 0 0,0-1 0 0 0,0 1-1 0 0,0-2-109 0 0,47-78 338 0 0,-5-6-123 0 0,-27 183-65 0 0,4-15-148 0 0,15 52 108 0 0,-6 1-1 0 0,3 53-109 0 0,-29-141 21 0 0,-1 0 0 0 0,-2 0 1 0 0,-2 0-1 0 0,-2 0 0 0 0,-2 0 0 0 0,-1 0 1 0 0,-3-1-1 0 0,-1 0 0 0 0,-11 30-21 0 0,17-63 4 0 0,-1 12 18 0 0,-2-1 0 0 0,0 0 1 0 0,-1-1-1 0 0,-1 1 0 0 0,0-1 0 0 0,-2-1 1 0 0,0 1-1 0 0,-1-2 0 0 0,0 1 1 0 0,-2-2-1 0 0,0 0 0 0 0,0 0 1 0 0,-1-1-1 0 0,-1-1 0 0 0,-1 0 0 0 0,-3 1-22 0 0,15-11 13 0 0,1-1-1 0 0,-1 0 0 0 0,0 0 0 0 0,1-1 1 0 0,-1 1-1 0 0,0-1 0 0 0,0 0 0 0 0,0 0 1 0 0,0 0-1 0 0,-1 0 0 0 0,1-1 0 0 0,0 0 1 0 0,0 0-1 0 0,0 0 0 0 0,0 0 0 0 0,0-1 1 0 0,-1 1-1 0 0,1-1 0 0 0,0 0 0 0 0,0 0 1 0 0,0-1-1 0 0,0 1 0 0 0,1-1 0 0 0,-1 0 1 0 0,0 0-1 0 0,1 0 0 0 0,-1 0 0 0 0,1-1 1 0 0,0 1-1 0 0,0-1 0 0 0,0 0 0 0 0,0 0-11 0 0,-5-13 4 0 0,2 1 1 0 0,0-1 0 0 0,0 0 0 0 0,2-1 0 0 0,0 1 0 0 0,1-1-1 0 0,0 0 1 0 0,2 0 0 0 0,0 1 0 0 0,1-1 0 0 0,0 0 0 0 0,2 0 0 0 0,0-2-6 0 0,-1-39-2 0 0,-1 12-22 0 0,3 0 0 0 0,1-1-1 0 0,2 1 1 0 0,2 1 0 0 0,2-1-1 0 0,3 1 1 0 0,1 1-1 0 0,2 1 1 0 0,2 0 0 0 0,1 1-1 0 0,3 1 1 0 0,19-27 24 0 0,9 7-1450 0 0,-27 37-6183 0 0,-15 19-4788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5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25 2513 0 0,'0'0'2173'0'0,"0"0"-518"0"0,0 0-230 0 0,0 0 28 0 0,0 0 202 0 0,0 0 170 0 0,0 0-2 0 0,0 0-182 0 0,0 0-274 0 0,0 0-284 0 0,0 0-233 0 0,1-5-181 0 0,0 2-944 0 0,1-13 1872 0 0,0 26 35 0 0,-21 333 458 0 0,4-154-1446 0 0,-26 121-644 0 0,25-164 66 0 0,45-174 88 0 0,22-24 41 0 0,-14 11-173 0 0,2 2 1 0 0,1 1-1 0 0,2 2 0 0 0,2 2 0 0 0,1 2 0 0 0,2 1 0 0 0,26-10-22 0 0,-66 37-3 0 0,1 1 0 0 0,-1 0 0 0 0,1 0 0 0 0,0 1 0 0 0,0 0 0 0 0,0 1 0 0 0,0 0 1 0 0,0 0-1 0 0,0 0 0 0 0,1 1 0 0 0,-1 1 0 0 0,1-1 3 0 0,-5 3 1 0 0,-1 0 1 0 0,0 0-1 0 0,0 1 0 0 0,0-1 1 0 0,-1 1-1 0 0,1-1 0 0 0,-1 1 1 0 0,0 0-1 0 0,0 0 0 0 0,0 0 1 0 0,-1 0-1 0 0,1 0 0 0 0,-1 0 1 0 0,0 0-1 0 0,0 0 0 0 0,0 1 1 0 0,-1-1-1 0 0,1 0 0 0 0,-1 1 1 0 0,0-1-1 0 0,-1 0 0 0 0,1 1 1 0 0,-1-1-1 0 0,0 0 0 0 0,0 1 1 0 0,0 0-2 0 0,-3 7 30 0 0,-1 0 1 0 0,-1 0 0 0 0,0 0-1 0 0,0-1 1 0 0,-1 0 0 0 0,-1 0-1 0 0,1-1 1 0 0,-2 0 0 0 0,0 0-1 0 0,0 0 1 0 0,0-2 0 0 0,-1 1-1 0 0,-4 2-30 0 0,-8 9 8 0 0,-1-1-1 0 0,0-1 0 0 0,-2-1 0 0 0,0-2 0 0 0,0 0 0 0 0,-2-1 0 0 0,1-2 0 0 0,-2 0 0 0 0,-5 0-7 0 0,-6-11-460 0 0,41-29-3846 0 0,15 11-395 0 0,-7 8-928 0 0,-1-2-5959 0 0</inkml:trace>
  <inkml:trace contextRef="#ctx0" brushRef="#br0" timeOffset="299.534">962 618 11026 0 0,'0'0'2978'0'0,"0"0"-1239"0"0,0 0-552 0 0,0 0-140 0 0,0 0-75 0 0,-24 32-94 0 0,-70 101-154 0 0,67-66 43 0 0,28-60-636 0 0,1-1-56 0 0,1-1 0 0 0,0 1 1 0 0,0-1-1 0 0,0 0 0 0 0,1 0 1 0 0,0 0-1 0 0,0-1 0 0 0,0 1 1 0 0,0-1-1 0 0,1 0 0 0 0,0 0 1 0 0,-1 0-1 0 0,1-1 0 0 0,1 0 1 0 0,-1 0-1 0 0,0 0 0 0 0,1 0 0 0 0,0-1 1 0 0,-1 0-1 0 0,1 0 0 0 0,0-1 1 0 0,0 0-1 0 0,0 0 0 0 0,0 0 1 0 0,0-1-1 0 0,0 1 0 0 0,0-1 1 0 0,1-1-1 0 0,-1 1 0 0 0,0-1 1 0 0,1-1-76 0 0,4 1 100 0 0,0 0 0 0 0,-1-1 0 0 0,1-1 1 0 0,0 0-1 0 0,-1 0 0 0 0,1-1 0 0 0,-1 0 0 0 0,0-1 1 0 0,0 0-1 0 0,-1-1 0 0 0,0 0 0 0 0,0-1 0 0 0,0 1 1 0 0,0-2-1 0 0,-1 1 0 0 0,-1-1 0 0 0,1 0 0 0 0,-1-1 1 0 0,-1 0-1 0 0,1 0 0 0 0,-1 0 0 0 0,-1-1 0 0 0,0 0 1 0 0,0 0-1 0 0,-1 0 0 0 0,-1 0 0 0 0,1-1 0 0 0,-2 0 1 0 0,1 0-1 0 0,-1-6-100 0 0,-3 11-42 0 0,0 0 0 0 0,-1 0 0 0 0,0 1 1 0 0,0-1-1 0 0,0 0 0 0 0,-1 1 1 0 0,0 0-1 0 0,0 0 0 0 0,0-1 0 0 0,-1 2 1 0 0,0-1-1 0 0,1 0 0 0 0,-2 1 0 0 0,1 0 1 0 0,0 0-1 0 0,-1 0 0 0 0,0 0 0 0 0,0 1 1 0 0,0 0-1 0 0,0 0 0 0 0,-1 0 0 0 0,1 1 1 0 0,-1 0-1 0 0,0 0 0 0 0,1 0 0 0 0,-1 0 1 0 0,0 1-1 0 0,0 0 0 0 0,0 0 0 0 0,-4 1 42 0 0,10 0-101 0 0,-35 4-2647 0 0,17 11-7065 0 0,14-7-2014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86 3257 0 0,'0'0'2096'0'0,"0"0"1"0"0,0 0 16 0 0,0 0 67 0 0,0 0-35 0 0,0 0-190 0 0,0 0-286 0 0,0 0-334 0 0,0 0-279 0 0,0 0-233 0 0,0 0-214 0 0,-5-4-133 0 0,-13-8-66 0 0,-6 39 1013 0 0,18-13 482 0 0,22-36-342 0 0,32-66-138 0 0,-53 136-6605 0 0,3-37 491 0 0,0 0-3301 0 0,0 0-2688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88 11330 0 0,'0'0'2049'0'0,"0"0"-342"0"0,0 0-149 0 0,0 0 18 0 0,0 0-109 0 0,0 0-176 0 0,0 0-206 0 0,0 0-211 0 0,0 0-171 0 0,0 0-124 0 0,0 0-82 0 0,0 0-86 0 0,0 0-53 0 0,-3-7-47 0 0,-8-21-55 0 0,-3 52 496 0 0,55-101 926 0 0,-102 118-1099 0 0,58-40-586 0 0,2-1 6 0 0,1 0 22 0 0,0 0-5 0 0,0 0 4 0 0,0 0-26 0 0,0 0-4 0 0,0 0 1 0 0,0 0-7 0 0,0 4-5467 0 0,0 0 424 0 0,0-1-6867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2224 0 0,'0'0'2133'0'0,"0"0"-82"0"0,0 0-19 0 0,0 0 30 0 0,0 0 1 0 0,0 0-120 0 0,0 0-232 0 0,0 0-313 0 0,0 0-284 0 0,0 0-171 0 0,0 0-109 0 0,0 0-53 0 0,0 0-23 0 0,2-4 2346 0 0,-3-9-2808 0 0,1 1 0 0 0,1-1 1 0 0,0 0-1 0 0,1 1 0 0 0,0-1 0 0 0,1 1 1 0 0,0 0-1 0 0,1 0 0 0 0,0 0 1 0 0,1 0-1 0 0,0 0 0 0 0,5-5-296 0 0,9-16 46 0 0,1 1 1 0 0,2 1-1 0 0,1 1 1 0 0,1 1-1 0 0,2 1 0 0 0,1 2 1 0 0,1 0-1 0 0,4-1-46 0 0,27 8 55 0 0,-41 50-23 0 0,-15-16-27 0 0,1 0 1 0 0,-2 0 0 0 0,0 0 0 0 0,0 0-1 0 0,-2 0 1 0 0,0 0 0 0 0,0 0 0 0 0,-2 2-6 0 0,1 26 38 0 0,8-8 11 0 0,15-62-4 0 0,130-138-66 0 0,-118 131-7 0 0,-26 24 32 0 0,1 1 1 0 0,0 0-1 0 0,0 1 0 0 0,1-1 0 0 0,0 2 1 0 0,0 0-1 0 0,1 0 0 0 0,0 1 0 0 0,0 0 1 0 0,5-1-5 0 0,-15 7-3 0 0,0 0 0 0 0,0 0 0 0 0,0 0 1 0 0,0 0-1 0 0,1 0 0 0 0,-1 0 0 0 0,0 1 1 0 0,0-1-1 0 0,0 0 0 0 0,0 1 0 0 0,0-1 1 0 0,0 0-1 0 0,0 1 0 0 0,0 0 0 0 0,0-1 1 0 0,0 1-1 0 0,0 0 0 0 0,-1-1 0 0 0,1 1 1 0 0,0 0-1 0 0,0 0 0 0 0,0 0 0 0 0,-1-1 1 0 0,1 1-1 0 0,-1 0 0 0 0,1 0 0 0 0,-1 0 1 0 0,1 0-1 0 0,-1 0 0 0 0,1 0 0 0 0,-1 0 1 0 0,0 1-1 0 0,1-1 0 0 0,-1 0 0 0 0,0 0 1 0 0,0 0-1 0 0,0 0 0 0 0,0 0 0 0 0,0 0 1 0 0,0 1 2 0 0,3 54 103 0 0,-3-50-122 0 0,0 183-817 0 0,0-189 336 0 0,0 0-200 0 0,0 0-267 0 0,3 0-1849 0 0,2 0-849 0 0,-2 0-1846 0 0,0 0-6083 0 0</inkml:trace>
  <inkml:trace contextRef="#ctx0" brushRef="#br0" timeOffset="787.583">1233 39 8554 0 0,'0'0'3909'0'0,"0"0"-1606"0"0,0 0-739 0 0,0 0-162 0 0,0 0-70 0 0,0 0-104 0 0,0 0-110 0 0,0 0-139 0 0,0 0-111 0 0,0 0-117 0 0,0 0-127 0 0,0 0-127 0 0,-17 4-107 0 0,-52 15-57 0 0,57-15-165 0 0,1 0 1 0 0,0 0-1 0 0,0 1 0 0 0,0 1 1 0 0,0 0-1 0 0,1 0 0 0 0,0 1 0 0 0,1 0 1 0 0,-10 9-169 0 0,8-7 79 0 0,-80 86 321 0 0,87-89-399 0 0,1 0 0 0 0,-1 0 0 0 0,2 0 0 0 0,-1 0-1 0 0,1 0 1 0 0,0 1 0 0 0,0-1 0 0 0,0 1 0 0 0,1-1 0 0 0,0 1 0 0 0,0 0 0 0 0,1 0 0 0 0,0-1-1 0 0,0 1 1 0 0,1 0-1 0 0,-1-6 3 0 0,0 1 1 0 0,1-1-1 0 0,-1 0 0 0 0,1 0 0 0 0,-1 0 0 0 0,1 0 1 0 0,-1 1-1 0 0,1-1 0 0 0,0 0 0 0 0,-1 0 0 0 0,1 0 0 0 0,0 0 1 0 0,0 0-1 0 0,0-1 0 0 0,0 1 0 0 0,0 0 0 0 0,0 0 1 0 0,0 0-1 0 0,0-1 0 0 0,0 1 0 0 0,0-1 0 0 0,0 1 1 0 0,0-1-1 0 0,1 1 0 0 0,-1-1 0 0 0,0 1 0 0 0,0-1 0 0 0,1 0 1 0 0,-1 0-1 0 0,0 0 0 0 0,0 0 0 0 0,1 0 0 0 0,-1 0 1 0 0,0 0-1 0 0,0 0 0 0 0,1 0 0 0 0,-1-1 0 0 0,0 1 0 0 0,0 0 1 0 0,1-1-4 0 0,48-20 179 0 0,21-37 238 0 0,-2-3 0 0 0,39-46-417 0 0,-107 105 3 0 0,0 0 1 0 0,0 0-1 0 0,0 0 1 0 0,0 0-1 0 0,0 1 1 0 0,0-1-1 0 0,1 0 1 0 0,-1 1-1 0 0,1-1 1 0 0,-1 1-1 0 0,1 0 1 0 0,0-1-1 0 0,0 1 1 0 0,-1 0-1 0 0,1 0 1 0 0,0 0-1 0 0,0 0 1 0 0,0 0-1 0 0,0 1 1 0 0,0-1-1 0 0,0 1 1 0 0,0-1-1 0 0,1 1 1 0 0,-1 0-1 0 0,0-1 1 0 0,0 1-1 0 0,0 0 1 0 0,0 1-1 0 0,0-1 1 0 0,0 0 0 0 0,1 0-1 0 0,-1 1 1 0 0,0 0-1 0 0,0-1 1 0 0,0 1-1 0 0,0 0 1 0 0,0 0-1 0 0,-1 0 1 0 0,1 0-1 0 0,0 0 1 0 0,0 0-1 0 0,-1 1 1 0 0,1-1-1 0 0,0 1-3 0 0,53 165 23 0 0,-46-130-6 0 0,-2 1 1 0 0,-2 0 0 0 0,-1 1-1 0 0,-2-1 1 0 0,-2 1-1 0 0,-2 5-17 0 0,-1-18 7 0 0,-1 0-1 0 0,-2-1 0 0 0,-1 1 0 0 0,0-1 1 0 0,-2 0-1 0 0,-1-1 0 0 0,-2 1-6 0 0,-1 6 30 0 0,-1 0 0 0 0,-2-2 0 0 0,-1 0 0 0 0,-2 0 0 0 0,0-2 0 0 0,-2-1-1 0 0,-1 0 1 0 0,-1-1 0 0 0,0-2 0 0 0,-20 14-30 0 0,33-27 5 0 0,-1 0 1 0 0,0-1-1 0 0,-1 0 1 0 0,1-1-1 0 0,-2 0 1 0 0,1-1-1 0 0,-1-1 0 0 0,0 0 1 0 0,-1 0-1 0 0,1-2 1 0 0,-1 1-1 0 0,0-2 0 0 0,0 0 1 0 0,-1 0-1 0 0,1-2 1 0 0,-6 1-6 0 0,17-5-1 0 0,-1 1 1 0 0,1-1 0 0 0,0 0-1 0 0,0 0 1 0 0,1 0 0 0 0,-1 0-1 0 0,0-1 1 0 0,1 1 0 0 0,0-1-1 0 0,0 1 1 0 0,0-1 0 0 0,0 0-1 0 0,1 0 1 0 0,-1 0 0 0 0,1 0 0 0 0,0 0-1 0 0,0 0 1 0 0,1 0 0 0 0,-1 0-1 0 0,1 0 1 0 0,0 0 0 0 0,0 0-1 0 0,0-1 1 0 0,1 1 0 0 0,-1 0-1 0 0,1 0 1 0 0,0 0 0 0 0,0 0-1 0 0,0 0 1 0 0,3-11-1 0 0,1 1 0 0 0,0 1 0 0 0,1-1 0 0 0,0 1 0 0 0,1 0 0 0 0,1 0 0 0 0,0 0 0 0 0,1 1 0 0 0,0 1 0 0 0,7-8 1 0 0,9-10 1 0 0,1 2 1 0 0,2 0-1 0 0,0 2 1 0 0,2 1-1 0 0,0 2 0 0 0,2 0 1 0 0,0 2-1 0 0,1 2 1 0 0,1 1-1 0 0,1 1-1 0 0,72 5-26 0 0,-77 31 60 0 0,-1 0-1902 0 0,-8-19-7171 0 0,-16-4-3271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2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3759 204 0 0 0,'0'0'1504'0'0,"0"0"509"0"0,0 0 359 0 0,0 0 21 0 0,0 0-345 0 0,0 0-405 0 0,0 0-419 0 0,-1-4-290 0 0,1 3-874 0 0,0 0-1 0 0,0 1 1 0 0,0-1 0 0 0,0 0 0 0 0,0 0-1 0 0,0 1 1 0 0,0-1 0 0 0,0 0 0 0 0,0 0-1 0 0,0 1 1 0 0,0-1 0 0 0,1 0-1 0 0,-1 0 1 0 0,0 1 0 0 0,0-1 0 0 0,1 0-1 0 0,-1 1 1 0 0,0-1 0 0 0,1 0-1 0 0,-1 1 1 0 0,1-1 0 0 0,-1 1 0 0 0,1-1-1 0 0,-1 1 1 0 0,1-1 0 0 0,0 1 0 0 0,-1-1-1 0 0,1 1 1 0 0,-1-1 0 0 0,1 1-1 0 0,0 0 1 0 0,-1-1 0 0 0,1 1 0 0 0,0 0-1 0 0,0 0 1 0 0,-1-1 0 0 0,1 1-1 0 0,0 0 1 0 0,0 0 0 0 0,-1 0 0 0 0,1 0-1 0 0,0 0 1 0 0,0 0 0 0 0,-1 0-1 0 0,1 0 1 0 0,0 0 0 0 0,0 1 0 0 0,-1-1-1 0 0,1 0-59 0 0,17-2 561 0 0,274-85 3983 0 0,-147 39-3762 0 0,-33 6 24 0 0,-123 74 551 0 0,-32 85-1033 0 0,5 2 1 0 0,-8 59-325 0 0,-124 434 742 0 0,101-361-509 0 0,57-216-216 0 0,12-35-7 0 0,-1 0-179 0 0,-1 0 1 0 0,1 0 0 0 0,-1-1-1 0 0,1 1 1 0 0,0 0 0 0 0,-1-1-1 0 0,1 1 1 0 0,0-1 0 0 0,-1 1-1 0 0,1-1 1 0 0,0 0 0 0 0,0 0-1 0 0,0 1 1 0 0,-1-1-1 0 0,1 0 1 0 0,0 0 0 0 0,0 0-1 0 0,0 0 1 0 0,0 0 0 0 0,1-1-1 0 0,-1 1 1 0 0,0 0 0 0 0,0 0-1 0 0,1-1 1 0 0,-1 1 0 0 0,1 0-1 0 0,-1-1 1 0 0,1 1 0 0 0,-1 0-1 0 0,1-1 1 0 0,0 1 0 0 0,0-1 168 0 0,-4-30-8760 0 0,3 26 5546 0 0,1-3-6183 0 0</inkml:trace>
  <inkml:trace contextRef="#ctx0" brushRef="#br0" timeOffset="238.646">3720 789 6561 0 0,'0'0'2389'0'0,"0"0"-558"0"0,0 0-632 0 0,0 0-182 0 0,0 0 161 0 0,0 0 234 0 0,0 0 142 0 0,0 0-2 0 0,0 0-163 0 0,0 0-232 0 0,0 0-189 0 0,41-2-167 0 0,129-9-131 0 0,156-33 1483 0 0,-100 17-1992 0 0,-226 27-468 0 0,0 0-193 0 0,-17 11-4442 0 0,11-8 412 0 0,-1 2-6934 0 0</inkml:trace>
  <inkml:trace contextRef="#ctx0" brushRef="#br0" timeOffset="738.978">4639 905 8906 0 0,'0'0'4694'0'0,"0"0"-2583"0"0,0 0-1202 0 0,0 0-249 0 0,0 0 72 0 0,0 0 136 0 0,0 0 92 0 0,0 0-68 0 0,0 0-201 0 0,0 0-175 0 0,0 0-109 0 0,0 0-67 0 0,-4 33-42 0 0,-14 102-32 0 0,-7 1 728 0 0,20-95-551 0 0,5-39-338 0 0,1-11 2516 0 0,10-34-2208 0 0,74-198 152 0 0,-73 208-526 0 0,1 0-1 0 0,2 1 0 0 0,1 1 1 0 0,1 0-1 0 0,2 1 0 0 0,1 1 0 0 0,23-25-38 0 0,-43 54-16 0 0,0 1-1 0 0,0-1 0 0 0,0 1 0 0 0,0-1 0 0 0,1 1 0 0 0,-1-1 0 0 0,0 1 1 0 0,0-1-1 0 0,1 1 0 0 0,-1-1 0 0 0,0 0 0 0 0,1 1 0 0 0,-1-1 0 0 0,1 1 1 0 0,-1-1-1 0 0,0 0 0 0 0,1 1 0 0 0,-1-1 0 0 0,1 0 0 0 0,-1 0 1 0 0,1 0-1 0 0,-1 1 0 0 0,1-1 0 0 0,-1 0 0 0 0,1 0 0 0 0,-1 0 0 0 0,1 0 1 0 0,-1 0-1 0 0,1 0 0 0 0,-1 0 0 0 0,1 0 0 0 0,0 0 0 0 0,-1 0 0 0 0,1 0 1 0 0,-1 0-1 0 0,1 0 0 0 0,-1 0 0 0 0,1 0 0 0 0,-1-1 0 0 0,1 1 0 0 0,-1 0 1 0 0,1 0-1 0 0,-1-1 0 0 0,0 1 0 0 0,1 0 0 0 0,-1-1 0 0 0,1 1 0 0 0,-1 0 1 0 0,0-1-1 0 0,1 1 0 0 0,-1 0 0 0 0,0-1 0 0 0,1 1 0 0 0,-1-1 0 0 0,0 1 1 0 0,0-1-1 0 0,1 1 0 0 0,-1-1 17 0 0,1 6-72 0 0,20 44-3012 0 0,-9-36-1895 0 0,1-1-5023 0 0,-9-8 457 0 0</inkml:trace>
  <inkml:trace contextRef="#ctx0" brushRef="#br0" timeOffset="1089.879">5031 913 1016 0 0,'0'0'2778'0'0,"0"0"-41"0"0,0 0-206 0 0,0 0-159 0 0,0 0-192 0 0,0 0-241 0 0,0 0-186 0 0,0 0-194 0 0,0 0-205 0 0,0 0-199 0 0,0 0-191 0 0,35 5-193 0 0,108 14-147 0 0,-78-27 170 0 0,-58 3-630 0 0,-3 3-82 0 0,0 0 1 0 0,0-1 0 0 0,0 1 0 0 0,-1-1-1 0 0,1 0 1 0 0,-1 0 0 0 0,0 0-1 0 0,1-1 1 0 0,-1 1 0 0 0,-1-1 0 0 0,1 0-1 0 0,0 0 1 0 0,-1 0 0 0 0,0 0 0 0 0,0 0-1 0 0,0 0 1 0 0,0 0 0 0 0,-1-1 0 0 0,0 1-1 0 0,0-1 1 0 0,0 1 0 0 0,0-1 0 0 0,-1 1-1 0 0,0-1 1 0 0,0 0 0 0 0,0-3-83 0 0,-2 6-4 0 0,0-1 1 0 0,-1 0 0 0 0,1 1-1 0 0,-1-1 1 0 0,0 1 0 0 0,0 0-1 0 0,0 0 1 0 0,0 0-1 0 0,0 0 1 0 0,0 1 0 0 0,0-1-1 0 0,0 1 1 0 0,-1 0 0 0 0,1 0-1 0 0,-1 0 1 0 0,1 0 0 0 0,-1 0-1 0 0,1 1 1 0 0,-1 0-1 0 0,1 0 1 0 0,-1 0 0 0 0,1 0-1 0 0,-1 0 1 0 0,1 1 0 0 0,-1-1-1 0 0,0 1 4 0 0,-3-1-22 0 0,-5 3-24 0 0,-1 1 0 0 0,1 0 0 0 0,1 0 0 0 0,-1 1 0 0 0,1 1 0 0 0,-1 0 0 0 0,1 0 0 0 0,1 1 0 0 0,0 0 0 0 0,0 1 0 0 0,0 0 0 0 0,1 1-1 0 0,0 0 1 0 0,1 1 0 0 0,0-1 0 0 0,0 2 0 0 0,1-1 0 0 0,0 1 0 0 0,1 0 0 0 0,0 0 0 0 0,1 1 0 0 0,-3 9 46 0 0,6-17-17 0 0,-1-1 0 0 0,2 1-1 0 0,-1 0 1 0 0,0 0 0 0 0,1 0 0 0 0,0 0 0 0 0,-1 0 0 0 0,2 0 0 0 0,-1 0-1 0 0,0 0 1 0 0,1 0 0 0 0,0 0 0 0 0,0 1 0 0 0,0-1 0 0 0,0 0 0 0 0,1 0 0 0 0,-1 0-1 0 0,1 0 1 0 0,0 0 0 0 0,1 0 0 0 0,-1 0 0 0 0,1 0 0 0 0,0 0 0 0 0,-1-1-1 0 0,2 1 1 0 0,-1 0 0 0 0,0-1 0 0 0,1 0 0 0 0,-1 0 0 0 0,1 1 0 0 0,0-1-1 0 0,0-1 1 0 0,0 1 0 0 0,1 0 0 0 0,-1-1 0 0 0,1 0 0 0 0,-1 0 0 0 0,1 0 0 0 0,0 0-1 0 0,0 0 18 0 0,18 6-327 0 0,-1-2-1 0 0,1 0 1 0 0,0-1-1 0 0,1-1 1 0 0,-1-1-1 0 0,1-1 1 0 0,-1-1-1 0 0,1-1 1 0 0,-1-1-1 0 0,1-1 1 0 0,-1-1-1 0 0,9-3 328 0 0,37-15-5356 0 0,-27 1-5161 0 0,-32 15 5287 0 0</inkml:trace>
  <inkml:trace contextRef="#ctx0" brushRef="#br0" timeOffset="1484.306">5528 978 0 0 0,'0'0'1527'0'0,"0"0"43"0"0,0 0 85 0 0,0 0 97 0 0,0 0 87 0 0,0 0-83 0 0,0 0-157 0 0,0 0-118 0 0,0 0-110 0 0,0 0-12 0 0,0 0 8 0 0,0 0-4 0 0,0 0-42 0 0,28 5-108 0 0,86 14-148 0 0,-111-18-1008 0 0,-1-1-1 0 0,1 1 0 0 0,-1-1 1 0 0,1 1-1 0 0,-1-1 1 0 0,1 0-1 0 0,-1 0 0 0 0,1 0 1 0 0,-1 0-1 0 0,1 0 1 0 0,-1-1-1 0 0,1 1 1 0 0,-1-1-1 0 0,0 0 0 0 0,1 0 1 0 0,-1 0-1 0 0,0 0 1 0 0,1 0-1 0 0,-1 0 0 0 0,0 0 1 0 0,0-1-1 0 0,0 1 1 0 0,0-1-1 0 0,1-1-56 0 0,4-3 238 0 0,1 1-107 0 0,1-1 1 0 0,-1 0-1 0 0,-1 0 0 0 0,1-1 0 0 0,-1 0 0 0 0,0 0 0 0 0,-1 0 0 0 0,0-1 0 0 0,0 0 0 0 0,-1 0 0 0 0,0-1 0 0 0,0 0 0 0 0,0 0 0 0 0,-2 0 0 0 0,1 0 0 0 0,-1 0 0 0 0,0-1 0 0 0,-1 0 0 0 0,0 1 0 0 0,-1-1 0 0 0,0 0 0 0 0,0 0 0 0 0,-1-6-131 0 0,-2 14 1 0 0,0 0-1 0 0,0 0 1 0 0,0 0-1 0 0,0 0 1 0 0,0 1-1 0 0,0-1 1 0 0,0 0-1 0 0,-1 1 1 0 0,1 0-1 0 0,-1-1 1 0 0,1 1-1 0 0,-1 0 1 0 0,0 0-1 0 0,1 1 1 0 0,-1-1-1 0 0,0 1 1 0 0,1-1-1 0 0,-1 1 1 0 0,0 0-1 0 0,0 0 1 0 0,1 0-1 0 0,-1 0 1 0 0,0 0-1 0 0,0 1 1 0 0,1-1-1 0 0,-1 1 1 0 0,0 0-1 0 0,0-1 1 0 0,1 1-1 0 0,-2 1 0 0 0,-9 4-17 0 0,0 0-1 0 0,1 1 1 0 0,0 1-1 0 0,0 0 1 0 0,1 0-1 0 0,0 1 1 0 0,1 0-1 0 0,-1 1 1 0 0,2 0-1 0 0,0 1 1 0 0,0 0-1 0 0,1 0 1 0 0,0 1-1 0 0,1 0 1 0 0,0 1-1 0 0,1-1 1 0 0,0 1-1 0 0,1 0 1 0 0,1 1-1 0 0,0-1 1 0 0,1 1-1 0 0,0 0 1 0 0,1 0-1 0 0,0 0 1 0 0,2 0-1 0 0,0 6 18 0 0,3-12 1 0 0,1 1 1 0 0,0-1-1 0 0,1 0 0 0 0,-1-1 0 0 0,2 1 0 0 0,-1-1 0 0 0,1 0 0 0 0,0-1 0 0 0,1 1 0 0 0,-1-1 1 0 0,1 0-1 0 0,0-1 0 0 0,1 1 0 0 0,-1-2 0 0 0,1 1 0 0 0,0-1 0 0 0,1 0 0 0 0,-1-1 0 0 0,0 1 1 0 0,1-2-1 0 0,0 1 0 0 0,0-1 0 0 0,0-1 0 0 0,4 1-1 0 0,15 3-8 0 0,0-1 1 0 0,0-2-1 0 0,1 0 1 0 0,-1-2-1 0 0,0-1 1 0 0,1-1-1 0 0,-1-2 1 0 0,8-2 7 0 0,3-10-2570 0 0,-26 9-4338 0 0,-6 3-5168 0 0</inkml:trace>
  <inkml:trace contextRef="#ctx0" brushRef="#br0" timeOffset="19058.721">1763 4353 5113 0 0,'0'0'3121'0'0,"0"0"-779"0"0,0 0-603 0 0,0 0-132 0 0,0 0 5 0 0,0 0-66 0 0,0 0-135 0 0,0 0-235 0 0,0 0-273 0 0,0 0-215 0 0,0 0-159 0 0,0 0-98 0 0,0 0-27 0 0,1-6 3 0 0,3-20-2 0 0,-3 20-9 0 0,-1 6-9 0 0,0 11 692 0 0,-18 205 893 0 0,-11-8-1873 0 0,29-208-89 0 0,-4 18-317 0 0,1-29-1124 0 0,1-219-1018 0 0,4 193 2426 0 0,2 0 1 0 0,1 0-1 0 0,2 0 0 0 0,1 0 0 0 0,2 1 0 0 0,2 0 0 0 0,1 0 23 0 0,11-17 428 0 0,-3 106 1561 0 0,-11-22-1570 0 0,42 89 389 0 0,19-32-455 0 0,49 20-27 0 0,-53-77 296 0 0,-67-31-470 0 0,26-70 1482 0 0,-19 44-1599 0 0,-2 0 0 0 0,-1 0 0 0 0,-1-1 0 0 0,-1 0 0 0 0,-2 1 0 0 0,0-1 0 0 0,-2 0 0 0 0,-1 0 1 0 0,-1 1-1 0 0,-1 0 0 0 0,-1 0 0 0 0,-2 0 0 0 0,0 1 0 0 0,-2 0-35 0 0,-26-81-44 0 0,17 74-490 0 0,19 31 134 0 0,0 1-224 0 0,0 0-332 0 0,0 0-358 0 0,13 4-10966 0 0,-9 0 124 0 0</inkml:trace>
  <inkml:trace contextRef="#ctx0" brushRef="#br0" timeOffset="9925.113">0 3240 1880 0 0,'0'0'1653'0'0,"0"0"-90"0"0,0 0 80 0 0,0 0 74 0 0,0 0-70 0 0,0 0-138 0 0,0 0-266 0 0,0 0-312 0 0,0 0-201 0 0,0 0-204 0 0,0 0-158 0 0,0 0-105 0 0,0 0-63 0 0,10 8 1187 0 0,64 127 2994 0 0,-43-43-3466 0 0,-24-64-720 0 0,2-2 0 0 0,0 1-1 0 0,2-2 1 0 0,1 1 0 0 0,1-1 0 0 0,6 7-195 0 0,80 94 822 0 0,-46-52-256 0 0,-16-23-167 0 0,-20-25-243 0 0,0-3-17 0 0,3 7-20 0 0,-20-29-102 0 0,0-1 4 0 0,1 0-5 0 0,0 0-4 0 0,-1 0 8 0 0,0 0-1 0 0,0 0 6 0 0,0 0 10 0 0,0 0-3 0 0,0 0 17 0 0,0 0-3 0 0,0 0-16 0 0,0 0 2 0 0,0 0-18 0 0,0 0-9 0 0,0 0-13 0 0,0 0-7 0 0,0 0 21 0 0,0 0-14 0 0,0 0-19 0 0,0 0 0 0 0,0 0-5 0 0,0 0-10 0 0,0 0-22 0 0,0 0-32 0 0,0 0-76 0 0,0-17-4502 0 0,0 10-2218 0 0,0 0-4331 0 0</inkml:trace>
  <inkml:trace contextRef="#ctx0" brushRef="#br0" timeOffset="13162.636">25 3298 0 0 0,'0'0'532'0'0,"0"0"162"0"0,0 0 115 0 0,0 0 73 0 0,0 0 51 0 0,0 0-29 0 0,0 0-54 0 0,0 0 29 0 0,0 0 14 0 0,4-7 2 0 0,68-102 7120 0 0,-4 55-6268 0 0,137-119 1088 0 0,-126 112-1676 0 0,-42 22-636 0 0,13-19-132 0 0,-30 31-222 0 0,30 8 918 0 0,2-5-811 0 0,0-6 242 0 0,-35 46 39 0 0,90 133-162 0 0,-55-6 14 0 0,-35-98-342 0 0,18 11 34 0 0,-9-15-5 0 0,-9-21-48 0 0,31 34 104 0 0,-13-16-2 0 0,-8-11-81 0 0,-4 4 46 0 0,-11 0 225 0 0,-7-5-285 0 0,9-6 61 0 0,5 6-52 0 0,-18-25-59 0 0,0-1 10 0 0,-1 0-15 0 0,0 0 8 0 0,0 0 6 0 0,0 0-19 0 0,0 0 9 0 0,0 0 5 0 0,0 0 6 0 0,0 0-3 0 0,0 0-16 0 0,0 0-1 0 0,0 0 10 0 0,0 0 0 0 0,0 0-7 0 0,0 0 10 0 0,0 0 13 0 0,0 0 2 0 0,0 0-10 0 0,0 0-10 0 0,0 0 21 0 0,0 0 4 0 0,0 0 10 0 0,0 0 6 0 0,0 0-5 0 0,0 0 16 0 0,0 0 15 0 0,0 0 8 0 0,0 0-5 0 0,0 0-1 0 0,0 0 3 0 0,0 0 6 0 0,0 0-16 0 0,0 0-13 0 0,0 0-4 0 0,0 0-18 0 0,0 0 15 0 0,0 0-10 0 0,0 0-3 0 0,0 0 17 0 0,0 0-22 0 0,0 0 4 0 0,0 0 6 0 0,0 0-6 0 0,-10 4-11 0 0,-121 100 2 0 0,54-39-60 0 0,-104 89 95 0 0,56-62-61 0 0,58-22 53 0 0,22-35 14 0 0,-25 23-23 0 0,55-48-1348 0 0,14-16-2822 0 0,0-6-3815 0 0,1 8-3892 0 0</inkml:trace>
  <inkml:trace contextRef="#ctx0" brushRef="#br0" timeOffset="14359.831">530 3714 0 0 0,'0'0'553'0'0,"0"0"444"0"0,0 0 190 0 0,0 0-3 0 0,0 0-119 0 0,0 0-123 0 0,0 0-59 0 0,0 0 28 0 0,0 0 160 0 0,5 4 178 0 0,16 11 134 0 0,-16-11 47 0 0,-5-4-39 0 0,0 0-148 0 0,0 0-162 0 0,0 0-143 0 0,-3-3 6934 0 0,-6-7-5396 0 0,-13-17-3034 0 0,7 1 620 0 0,2-1 0 0 0,1 0-1 0 0,2-1 1 0 0,0 0 0 0 0,2 0 0 0 0,1-1 0 0 0,1 0 0 0 0,2-1 0 0 0,1 1-1 0 0,1-1 1 0 0,1 0 0 0 0,2 1 0 0 0,2-7-62 0 0,12-4-221 0 0,7 64 87 0 0,121 141 226 0 0,-125-146 142 0 0,-18-19-192 0 0,0 0-6 0 0,0 0 4 0 0,0 0 3 0 0,0 0-10 0 0,0 0 17 0 0,0 0 3 0 0,0 0 18 0 0,2-12 317 0 0,-2-17-299 0 0,-2 9-86 0 0,1-1 0 0 0,2 1 1 0 0,0-1-1 0 0,1 1 0 0 0,0 0 1 0 0,2 0-1 0 0,1 0 0 0 0,0 0 1 0 0,1 1-1 0 0,1 0 0 0 0,9-16-3 0 0,-16 35-7 0 0,1-1 0 0 0,-1 0 0 0 0,1 1 0 0 0,-1-1 0 0 0,1 1 0 0 0,-1-1 0 0 0,1 1 0 0 0,0-1 0 0 0,-1 1-1 0 0,1-1 1 0 0,0 1 0 0 0,0-1 0 0 0,-1 1 0 0 0,1 0 0 0 0,0-1 0 0 0,0 1 0 0 0,0 0 0 0 0,-1 0 0 0 0,1 0 0 0 0,0 0 0 0 0,0 0 0 0 0,0 0 0 0 0,-1 0-1 0 0,1 0 1 0 0,0 0 0 0 0,0 0 0 0 0,0 0 0 0 0,0 0 0 0 0,-1 0 0 0 0,1 1 0 0 0,0-1 0 0 0,0 0 0 0 0,-1 1 0 0 0,1-1 0 0 0,0 0 0 0 0,0 1 0 0 0,-1-1-1 0 0,1 1 1 0 0,0 0 0 0 0,-1-1 0 0 0,1 1 0 0 0,-1-1 0 0 0,1 1 0 0 0,-1 0 0 0 0,1-1 0 0 0,-1 1 0 0 0,1 0 0 0 0,-1-1 0 0 0,1 2 7 0 0,13 9 17 0 0,46 24-13 0 0,-56-33 9 0 0,0 1 0 0 0,-1 0 1 0 0,1-1-1 0 0,0 1 0 0 0,-1 1 0 0 0,0-1 1 0 0,0 0-1 0 0,0 1 0 0 0,0 0 0 0 0,-1 0 1 0 0,1-1-1 0 0,-1 2 0 0 0,0-1 0 0 0,0 0 1 0 0,1 4-14 0 0,6 10 52 0 0,13 37 99 0 0,1 1-13 0 0,-23-55-143 0 0,0-1 18 0 0,0 0 14 0 0,0 0-9 0 0,0 0-2 0 0,0 0 7 0 0,0 0 21 0 0,0 0-17 0 0,0 0-17 0 0,0 0-15 0 0,0 0-48 0 0,0 0 1 0 0,0 0-27 0 0,0 0-61 0 0,0-3-395 0 0,0 2-7687 0 0,0 1-3432 0 0</inkml:trace>
  <inkml:trace contextRef="#ctx0" brushRef="#br0" timeOffset="17006.653">1014 3899 0 0 0,'0'0'331'0'0,"0"0"450"0"0,0 0 214 0 0,0 0 99 0 0,0 0 137 0 0,0 0 32 0 0,0 0 38 0 0,0 0 78 0 0,0 0 9 0 0,-8-1-6 0 0,-23-1-68 0 0,24 1-169 0 0,7 1-175 0 0,0 0-134 0 0,0 0-100 0 0,0 0-52 0 0,0 0 2 0 0,7-2 6981 0 0,-5 8-7034 0 0,44 117 411 0 0,8-12-331 0 0,24 1-124 0 0,-20-46-193 0 0,2 14-26 0 0,10 1 112 0 0,-14-22-2 0 0,-19-12-318 0 0,-61-35-865 0 0,-31-10-4279 0 0,44-2 2231 0 0,5 0-2312 0 0,1 0-6593 0 0</inkml:trace>
  <inkml:trace contextRef="#ctx0" brushRef="#br0" timeOffset="18022.905">946 3953 0 0 0,'0'0'652'0'0,"0"0"379"0"0,0 0 291 0 0,0 0 186 0 0,0 0 31 0 0,0 0-48 0 0,0 0-129 0 0,0 0-110 0 0,0 0-89 0 0,0 0-92 0 0,0 0-46 0 0,3-7-53 0 0,9-18-45 0 0,-10 24 8568 0 0,-8 23-8812 0 0,-127 224 287 0 0,124-233-961 0 0,0 2 371 0 0,19-16 254 0 0,49-26-161 0 0,-7 0-301 0 0,170-70 58 0 0,-123 70-188 0 0,-90 17 716 0 0,-29 1-403 0 0,-229-64-325 0 0,179 39 1 0 0,70 33-71 0 0,0 0 0 0 0,0 0 0 0 0,0 0 0 0 0,0 0 0 0 0,0 0 0 0 0,0 0 0 0 0,0 0 0 0 0,0 0 1 0 0,1 0-1 0 0,-1 0 0 0 0,0 0 0 0 0,1 0 0 0 0,-1 0 0 0 0,1 0 0 0 0,-1 0 0 0 0,1 0 0 0 0,-1 0 0 0 0,1 0 0 0 0,0 1 0 0 0,-1-1 0 0 0,1 0 0 0 0,0 0 0 0 0,0 1 0 0 0,-1-1 0 0 0,1 0 1 0 0,0 1-1 0 0,0-1 0 0 0,0 1 0 0 0,0-1 0 0 0,0 1 0 0 0,0 0 0 0 0,0-1 0 0 0,0 1 0 0 0,0 0 0 0 0,0 0 0 0 0,0-1 0 0 0,0 1 0 0 0,0 0 0 0 0,1 0 40 0 0,41-8-3363 0 0,-14 9-6917 0 0,-19 2-1727 0 0</inkml:trace>
  <inkml:trace contextRef="#ctx0" brushRef="#br0" timeOffset="21108.903">1033 3005 0 0 0,'0'0'91'0'0,"0"0"107"0"0,0 0 37 0 0,0 0 12 0 0,0 0-27 0 0,0 0-49 0 0,0 0-35 0 0,0 0 10 0 0,0 0 65 0 0,-3 2 98 0 0,-9 6-416 0 0,-23 1 8368 0 0,29-6-8680 0 0,6-3 748 0 0,0 0 0 0 0,0 0 0 0 0,0 0 1 0 0,1 0-1 0 0,-1 0 0 0 0,0 0 0 0 0,0 0 0 0 0,0 1 0 0 0,1-1 0 0 0,-1 0 1 0 0,0 0-1 0 0,0 0 0 0 0,0 0 0 0 0,0 1 0 0 0,0-1 0 0 0,0 0 0 0 0,0 0 1 0 0,1 0-1 0 0,-1 1 0 0 0,0-1 0 0 0,0 0 0 0 0,0 0 0 0 0,0 0 0 0 0,0 1 1 0 0,0-1-1 0 0,0 0 0 0 0,0 0 0 0 0,0 1 0 0 0,0-1 0 0 0,0 0 0 0 0,0 0 1 0 0,0 0-1 0 0,0 1 0 0 0,0-1 0 0 0,0 0 0 0 0,0 0 0 0 0,-1 0 0 0 0,1 1 1 0 0,0-1-1 0 0,0 0 0 0 0,0 0 0 0 0,0 0 0 0 0,0 1 0 0 0,0-1 1 0 0,-1 0-1 0 0,1 0 0 0 0,0 0 0 0 0,0 0 0 0 0,0 0 0 0 0,-1 1-329 0 0,24-32 1035 0 0,162-138-313 0 0,41 6-205 0 0,-124 102-296 0 0,-87 54 37 0 0,-8 3 464 0 0,-22-1-304 0 0,-188-61-437 0 0,170 44 134 0 0,32 22-94 0 0,1 0 1 0 0,0 0-12 0 0,0 0-6 0 0,0 0-22 0 0,0 0-26 0 0,0 0 10 0 0,0 0-10 0 0,0 0 3 0 0,0 0 20 0 0,35 58-61 0 0,52 69 73 0 0,-73-104 15 0 0,0 0 0 0 0,-2 1 0 0 0,0 0 0 0 0,-2 1 0 0 0,-1 0-1 0 0,-1 0 1 0 0,3 18-6 0 0,-1-9 68 0 0,-6-62 659 0 0,-2-13-711 0 0,2 0 0 0 0,2 0 0 0 0,1 0-1 0 0,3 1 1 0 0,1 0 0 0 0,11-27-16 0 0,-7 7-117 0 0,-15 59 67 0 0,0 1-27 0 0,0 0-54 0 0,0 0-62 0 0,0 0-149 0 0,0 0-148 0 0,0 0-217 0 0,0 0-256 0 0,0 11-7554 0 0,0-7-3510 0 0</inkml:trace>
  <inkml:trace contextRef="#ctx0" brushRef="#br0" timeOffset="21974.893">2147 2342 2152 0 0,'0'0'1753'0'0,"0"0"153"0"0,0 0 122 0 0,0 0-38 0 0,0 0-142 0 0,0 0-243 0 0,0 0-249 0 0,0 0-212 0 0,0 0-137 0 0,0 0-102 0 0,0 0-107 0 0,0 0-62 0 0,-11 3-46 0 0,-33 8-45 0 0,39-9-490 0 0,0 0 0 0 0,0 1 0 0 0,0-1 0 0 0,0 1 0 0 0,1 0 0 0 0,-1 0-1 0 0,1 1 1 0 0,0-1 0 0 0,0 1 0 0 0,0 0 0 0 0,0 0 0 0 0,1 0 0 0 0,0 1 0 0 0,-1-1 0 0 0,1 2-155 0 0,0-2 58 0 0,-3 5-22 0 0,1-1 0 0 0,0 1 0 0 0,1 1 0 0 0,0-1 0 0 0,0 1 0 0 0,1 0-1 0 0,0-1 1 0 0,1 1 0 0 0,0 1 0 0 0,0-1 0 0 0,1 0 0 0 0,1 0 0 0 0,-1 0 0 0 0,2 1 0 0 0,-1-1 0 0 0,2 0 0 0 0,-1 0 0 0 0,2 1-36 0 0,-1-6 56 0 0,1-1 0 0 0,0 0 0 0 0,0 0 1 0 0,0 0-1 0 0,0-1 0 0 0,1 1 0 0 0,-1-1 1 0 0,1 0-1 0 0,0 0 0 0 0,0 0 0 0 0,0 0 0 0 0,0-1 1 0 0,1 0-1 0 0,-1 1 0 0 0,1-2 0 0 0,-1 1 1 0 0,1 0-1 0 0,0-1 0 0 0,0 0 0 0 0,-1 0 1 0 0,1 0-1 0 0,0-1 0 0 0,0 0 0 0 0,0 0 0 0 0,0 0 1 0 0,0 0-1 0 0,0-1 0 0 0,0 0 0 0 0,-1 0 1 0 0,1 0-1 0 0,0-1 0 0 0,-1 1 0 0 0,1-1 0 0 0,0 0 1 0 0,-1-1-1 0 0,0 1 0 0 0,3-3-56 0 0,15-10 76 0 0,-1-2 0 0 0,-1-1 0 0 0,-1 0 0 0 0,0-2 1 0 0,-1 0-1 0 0,-2-1 0 0 0,0 0 0 0 0,-1-1 0 0 0,-1-1 0 0 0,-1-1 0 0 0,-1 0 0 0 0,-1 0 0 0 0,-1-1 0 0 0,-2 0 0 0 0,0-1 0 0 0,-2 0 0 0 0,0 0 0 0 0,-2-1 1 0 0,-1 0-1 0 0,-1 1 0 0 0,-2-1 0 0 0,0 0 0 0 0,-3-7-76 0 0,3 24-10 0 0,-2 1-1 0 0,1 0 1 0 0,-1 0-1 0 0,-1 0 1 0 0,0 0 0 0 0,0 0-1 0 0,0 0 1 0 0,-1 1 0 0 0,-1-1-1 0 0,0 1 1 0 0,0 0 0 0 0,0 1-1 0 0,-1-1 1 0 0,0 1 0 0 0,0 0-1 0 0,-1 1 1 0 0,0-1 0 0 0,0 1-1 0 0,0 1 1 0 0,-1-1 0 0 0,0 1-1 0 0,0 1 1 0 0,0-1 0 0 0,-1 1-1 0 0,1 1 1 0 0,-1 0-1 0 0,0 0 1 0 0,0 0 0 0 0,-6 0 10 0 0,7 2-11 0 0,0-1-1 0 0,1 1 1 0 0,-1 1 0 0 0,0-1 0 0 0,0 1-1 0 0,1 1 1 0 0,-1-1 0 0 0,0 1 0 0 0,0 1-1 0 0,1-1 1 0 0,-1 1 0 0 0,1 0 0 0 0,0 1-1 0 0,-1 0 1 0 0,1 0 0 0 0,0 1 0 0 0,1 0-1 0 0,-1 0 1 0 0,1 0 0 0 0,0 1 0 0 0,0 0-1 0 0,0 0 1 0 0,0 1 0 0 0,1 0 0 0 0,0 0-1 0 0,0 0 1 0 0,1 0 0 0 0,0 1 0 0 0,0-1-1 0 0,0 1 1 0 0,1 0 0 0 0,0 0 0 0 0,0 1-1 0 0,1-1 1 0 0,0 1 0 0 0,0-1 0 0 0,1 2 11 0 0,3 2 24 0 0,2 0 0 0 0,0 0-1 0 0,0-1 1 0 0,1 1 0 0 0,0-1 0 0 0,0 0 0 0 0,1 0 0 0 0,1 0 0 0 0,0-1 0 0 0,0 0 0 0 0,1-1-1 0 0,0 1 1 0 0,0-2 0 0 0,1 1 0 0 0,0-1 0 0 0,0 0 0 0 0,8 4-24 0 0,19 19 207 0 0,90 70 348 0 0,-38-41-111 0 0,12 17 12 0 0,-58-48-383 0 0,-42-28-55 0 0,0 0 3 0 0,30 10-1888 0 0,-12-8-4069 0 0,-10-3-3970 0 0,-2 1-1271 0 0</inkml:trace>
  <inkml:trace contextRef="#ctx0" brushRef="#br0" timeOffset="22523.206">2765 2203 8242 0 0,'0'0'2066'0'0,"0"0"-523"0"0,0 0-202 0 0,0 0-65 0 0,0 0-54 0 0,0 0-114 0 0,0 0-197 0 0,0 0-175 0 0,0 0-97 0 0,0 0-52 0 0,0 0-38 0 0,0 0-50 0 0,0 0-73 0 0,-2 27-74 0 0,-7 81-70 0 0,6-8 640 0 0,21-14 158 0 0,-18-86-987 0 0,0-1 0 0 0,0 1 0 0 0,1 0 0 0 0,-1 0 0 0 0,0 0 0 0 0,0 0 0 0 0,0 0 0 0 0,0-1 0 0 0,0 1 0 0 0,1 0 0 0 0,-1 0 0 0 0,0 0 0 0 0,0 0 0 0 0,0 0 0 0 0,1 0 0 0 0,-1 0 0 0 0,0 0 0 0 0,0-1 0 0 0,0 1 0 0 0,1 0 0 0 0,-1 0 0 0 0,0 0 0 0 0,0 0 0 0 0,0 0 0 0 0,1 0 0 0 0,-1 0 0 0 0,0 0 0 0 0,0 0 0 0 0,0 0 0 0 0,1 1 0 0 0,-1-1 0 0 0,0 0 0 0 0,0 0-93 0 0,3-26 1252 0 0,-3-59-1011 0 0,-2 20-116 0 0,3 0 0 0 0,3-1 0 0 0,11-57-125 0 0,-11 96 13 0 0,26-65 78 0 0,-28 92-90 0 0,-1-1 0 0 0,1 1 0 0 0,-1 0 0 0 0,1 0 0 0 0,0 0 0 0 0,-1 0 0 0 0,1 0 0 0 0,-1 0 0 0 0,1 1-1 0 0,-1-1 1 0 0,1 0 0 0 0,0 1 0 0 0,-1-1 0 0 0,0 1 0 0 0,1 0 0 0 0,-1-1 0 0 0,1 1 0 0 0,-1 0 0 0 0,0 0 0 0 0,1 0 0 0 0,-1 0 0 0 0,0 0 0 0 0,0 0 0 0 0,0 0-1 0 0,0 1 1 0 0,0-1 0 0 0,0 0 0 0 0,0 1 0 0 0,0-1 0 0 0,-1 0 0 0 0,1 1 0 0 0,0 0-1 0 0,1 1 2 0 0,67 121 218 0 0,-42-63-168 0 0,-35-83-3728 0 0,-2-1-5729 0 0,7 18-2487 0 0</inkml:trace>
  <inkml:trace contextRef="#ctx0" brushRef="#br0" timeOffset="23113.849">2615 1814 10346 0 0,'0'0'2393'0'0,"0"0"-458"0"0,0 0-271 0 0,0 0-58 0 0,0 0-82 0 0,0 0-168 0 0,0 0-194 0 0,0 0-254 0 0,0 0-161 0 0,0 0-127 0 0,0 0-117 0 0,0 0-36 0 0,0 0-34 0 0,-3-4-34 0 0,-5-11-38 0 0,34-8 986 0 0,2 9-1177 0 0,1 2 0 0 0,1 1 0 0 0,0 1-1 0 0,0 2 1 0 0,1 1 0 0 0,-1 1 0 0 0,2 1-170 0 0,-2 1 857 0 0,-67-23 863 0 0,-50-70-1602 0 0,28 2-660 0 0,61 88-1280 0 0,6 3-5221 0 0,-4 3 3631 0 0,1 1-9535 0 0</inkml:trace>
  <inkml:trace contextRef="#ctx0" brushRef="#br0" timeOffset="27742.538">449 4141 0 0 0,'-9'-3'29'0'0,"7"3"129"0"0,2 0 67 0 0,0 0-5 0 0,0 0-8 0 0,0 0-16 0 0,0 0 0 0 0,0 0 18 0 0,0 0 10 0 0,0 0 0 0 0,0 0-48 0 0,0 0-118 0 0,0 0-116 0 0,-14-23-729 0 0,17-35 4541 0 0,0 4 4780 0 0,-3 54-7923 0 0,0 0-55 0 0,0 0-33 0 0,0 0-11 0 0,0 0 20 0 0,0 0 15 0 0,0 0 22 0 0,0 0 19 0 0,0 0-20 0 0,0 0-13 0 0,0 0-55 0 0,0 0-49 0 0,0 0-38 0 0,0 0-35 0 0,7 72 5748 0 0,-12 102-5252 0 0,1 57-490 0 0,14 94 266 0 0,-12-242-256 0 0,2-82-384 0 0,0-1-13 0 0,0 0 8 0 0,0 0 1 0 0,0 0-8 0 0,0 0 10 0 0,0 0-6 0 0,0 0 8 0 0,0 0-19 0 0,0 0 18 0 0,0 0 10 0 0,0 0 14 0 0,0 0 11 0 0,0 0-28 0 0,0 0-8 0 0,0 0 3 0 0,0 0 8 0 0,0 0-11 0 0,0 0-10 0 0,0 0 4 0 0,0 0-28 0 0,0 0 40 0 0,0 0 8 0 0,0 0-18 0 0,0 0 32 0 0,0 0-22 0 0,0 0-20 0 0,0 0-3 0 0,0 0-4 0 0,0 0 10 0 0,0 0 18 0 0,0 0-27 0 0,0 0 25 0 0,0 0 3 0 0,0 0-5 0 0,0 0-1 0 0,0 0-6 0 0,0 0 23 0 0,0 0-10 0 0,0 0 15 0 0,0 0 22 0 0,0 0 6 0 0,0 0-6 0 0,-5-23 577 0 0,-6 7-645 0 0,-1 0 0 0 0,-1 2 0 0 0,0-1 0 0 0,-1 1 0 0 0,0 1 0 0 0,-1 1-1 0 0,-6-4 15 0 0,-131-54-145 0 0,152 69 142 0 0,-1-1-1 0 0,1 0 0 0 0,0 1 1 0 0,0-1-1 0 0,0 0 0 0 0,0 0 1 0 0,0 1-1 0 0,1-1 1 0 0,-1 0-1 0 0,0 1 0 0 0,1-1 1 0 0,-1 1-1 0 0,1-1 0 0 0,0 0 1 0 0,-1 1-1 0 0,1-1 1 0 0,0 1-1 0 0,0 0 0 0 0,0-1 1 0 0,0 1-1 0 0,0 0 0 0 0,0-1 1 0 0,1 1-1 0 0,-1 0 1 0 0,0 0-1 0 0,1 0 0 0 0,-1 0 1 0 0,0 0-1 0 0,1 0 0 0 0,-1 1 1 0 0,1-1-1 0 0,0 0 1 0 0,-1 1-1 0 0,1-1 4 0 0,7-6 14 0 0,1 0-11 0 0,1 1 1 0 0,-1 0-1 0 0,1 1 1 0 0,1 0 0 0 0,-1 1-1 0 0,1 0 1 0 0,-1 1-1 0 0,1 0 1 0 0,0 0-1 0 0,0 2 1 0 0,1-1-1 0 0,-1 2 1 0 0,0 0-1 0 0,0 0 1 0 0,0 1 0 0 0,2 1-4 0 0,12-2-3 0 0,190 27 3 0 0,-89-27 43 0 0,-127 0-55 0 0,0 0-3 0 0,0 0 26 0 0,0 0-6 0 0,0 0 25 0 0,0 0-2 0 0,0 0 2 0 0,0 0 1 0 0,0 0-7 0 0,-18 7 182 0 0,-153 86-118 0 0,31 15-66 0 0,103-89 20 0 0,49-16-4143 0 0,0 1 772 0 0,-4-3-3006 0 0,-3-1-6174 0 0</inkml:trace>
  <inkml:trace contextRef="#ctx0" brushRef="#br0" timeOffset="44502.109">3478 3814 9666 0 0,'0'0'1890'0'0,"0"0"-385"0"0,0 0-227 0 0,0 0 9 0 0,0 0 65 0 0,0 0-11 0 0,0 0-134 0 0,0 0-254 0 0,0 0-257 0 0,0 0-182 0 0,0 0-122 0 0,6 8 1524 0 0,-9 21-1621 0 0,-1-1 0 0 0,-1 1-1 0 0,-1-1 1 0 0,-1 1 0 0 0,-2-2-1 0 0,-1 1 1 0 0,-1-2 0 0 0,-1 1 0 0 0,-2-1-1 0 0,-11 16-294 0 0,18-29-14 0 0,-1 0 0 0 0,-1-1 0 0 0,0 0 0 0 0,0 0 0 0 0,-1-1-1 0 0,-1 0 1 0 0,0-1 0 0 0,-4 4 14 0 0,14-14-61 0 0,1 1 1 0 0,-1-1-1 0 0,1 1 0 0 0,-1-1 0 0 0,1 1 1 0 0,-1-1-1 0 0,0 1 0 0 0,1-1 0 0 0,-1 0 1 0 0,1 1-1 0 0,-1-1 0 0 0,0 0 0 0 0,1 1 1 0 0,-1-1-1 0 0,0 0 0 0 0,0 0 0 0 0,1 0 1 0 0,-1 0-1 0 0,0 0 0 0 0,1 0 0 0 0,-1 0 1 0 0,0 0-1 0 0,0 0 0 0 0,1 0 0 0 0,-1 0 1 0 0,0 0-1 0 0,0 0 0 0 0,1 0 0 0 0,-1-1 1 0 0,0 1-1 0 0,1 0 0 0 0,-1-1 0 0 0,1 1 1 0 0,-1 0-1 0 0,0-1 0 0 0,1 1 0 0 0,-1-1 1 0 0,1 1-1 0 0,-1-1 0 0 0,1 1 0 0 0,-1-1 1 0 0,1 1-1 0 0,-1-1 0 0 0,1 0 0 0 0,0 1 1 0 0,-1-1-1 0 0,1 0 0 0 0,0 1 0 0 0,-1-1 1 0 0,1 0-1 0 0,0 1 0 0 0,0-1 0 0 0,0 0 1 0 0,0 0-1 0 0,0 0 61 0 0,-3-27-9648 0 0,3 20-1866 0 0</inkml:trace>
  <inkml:trace contextRef="#ctx0" brushRef="#br0" timeOffset="45703.754">4129 3124 1816 0 0,'0'0'1929'0'0,"0"0"-340"0"0,0 0-118 0 0,0 0 168 0 0,0 0 222 0 0,0 0 86 0 0,0 0-85 0 0,0 0-217 0 0,0 0-210 0 0,0 0-160 0 0,0 0-140 0 0,-4-4-140 0 0,-11-14-128 0 0,11 13-112 0 0,4 5-103 0 0,-6 5 2118 0 0,2 19-2722 0 0,4-21 196 0 0,-12 120 552 0 0,6 1-1 0 0,6 51-795 0 0,1-74 112 0 0,-1-99-105 0 0,0 0 0 0 0,0 0 0 0 0,0 0 0 0 0,0 0 0 0 0,0 1 0 0 0,1-1 1 0 0,-1 0-1 0 0,1 0 0 0 0,-1 0 0 0 0,1 0 0 0 0,0 0 0 0 0,0 0 0 0 0,0 0 0 0 0,0 0 0 0 0,0 0 0 0 0,1 0 0 0 0,-1-1 0 0 0,0 1 1 0 0,1 0-1 0 0,-1-1 0 0 0,1 1 0 0 0,0-1 0 0 0,-1 0 0 0 0,1 1 0 0 0,0-1 0 0 0,0 0 0 0 0,0 0 0 0 0,0 0 0 0 0,0 0 0 0 0,0-1 1 0 0,0 1-1 0 0,0 0 0 0 0,0-1 0 0 0,1 1 0 0 0,-1-1 0 0 0,0 0 0 0 0,0 0 0 0 0,0 0 0 0 0,1 0 0 0 0,-1 0 0 0 0,0-1 1 0 0,0 1-1 0 0,0 0 0 0 0,0-1 0 0 0,0 0 0 0 0,1 0 0 0 0,-1 1 0 0 0,0-1 0 0 0,0 0 0 0 0,-1 0 0 0 0,2-1-7 0 0,19-13 46 0 0,-2-2 1 0 0,1 0-1 0 0,-2 0 0 0 0,-1-2 0 0 0,0-1 0 0 0,-1 0 0 0 0,-1-1 0 0 0,-1-1 1 0 0,3-7-47 0 0,-13 23 8 0 0,64-102 7 0 0,-67 139-264 0 0,-1 137 282 0 0,-1-162-25 0 0,1 0 0 0 0,0 0 0 0 0,0 0 0 0 0,0 0 0 0 0,1-1 0 0 0,0 1 0 0 0,0-1 0 0 0,1 1 0 0 0,0-1 0 0 0,0 0 0 0 0,0 1 0 0 0,0-1 0 0 0,1-1 0 0 0,-1 1 0 0 0,1-1 1 0 0,1 1-1 0 0,-1-1 0 0 0,1 0 0 0 0,-1-1 0 0 0,1 1 0 0 0,0-1 0 0 0,0 0 0 0 0,1 0 0 0 0,-1 0 0 0 0,1-1 0 0 0,-1 0 0 0 0,1 0 0 0 0,0 0 0 0 0,-1-1 0 0 0,1 0 0 0 0,0 0 0 0 0,0-1 0 0 0,0 1 0 0 0,0-1 0 0 0,0 0 0 0 0,0-1 0 0 0,0 0 0 0 0,0 1 0 0 0,0-2 0 0 0,0 1 0 0 0,-1-1 0 0 0,1 0 0 0 0,0 0 0 0 0,-1-1 0 0 0,3-1-8 0 0,13-10 111 0 0,-1-1 0 0 0,0 0 0 0 0,-1-2 0 0 0,-1 0 0 0 0,-1-2 0 0 0,0 1 0 0 0,1-6-111 0 0,-6 6 105 0 0,-1 0 0 0 0,-1 0 1 0 0,0-1-1 0 0,-2 0 1 0 0,0-1-1 0 0,4-18-105 0 0,-3 11 30 0 0,3-45-1433 0 0,-17 69-2834 0 0,2 1-3517 0 0,3 2-4193 0 0</inkml:trace>
  <inkml:trace contextRef="#ctx0" brushRef="#br0" timeOffset="46347.892">5158 2446 13691 0 0,'0'0'1907'0'0,"0"0"-544"0"0,0 0-293 0 0,0 0-28 0 0,0 0 23 0 0,0 0-21 0 0,0 0-97 0 0,0 0-194 0 0,0 0-189 0 0,0 0-96 0 0,0 0-21 0 0,0 0 16 0 0,0 0 10 0 0,0 11-27 0 0,17 136 1136 0 0,-3-80-1236 0 0,-3 0 0 0 0,-3 0 0 0 0,-1 41-346 0 0,-5-27 109 0 0,-4 0 0 0 0,-3-1 0 0 0,-9 47-109 0 0,4-68 28 0 0,4 2 0 0 0,2-1 0 0 0,3 44-28 0 0,1-101 0 0 0,0 0-1 0 0,0 0 0 0 0,1 0 1 0 0,-1 0-1 0 0,1 0 1 0 0,-1 0-1 0 0,1 0 1 0 0,0 0-1 0 0,0 0 1 0 0,1-1-1 0 0,-1 1 0 0 0,0 0 1 0 0,1-1-1 0 0,-1 1 1 0 0,1-1-1 0 0,0 1 1 0 0,0-1-1 0 0,0 0 0 0 0,0 0 1 0 0,1 0-1 0 0,-1 0 1 0 0,0 0-1 0 0,1-1 1 0 0,-1 1-1 0 0,1 0 0 0 0,0-1 1 0 0,1-1 9 0 0,-1 1 0 0 0,0-2-1 0 0,0 1 1 0 0,0 0 0 0 0,1-1-1 0 0,-1 1 1 0 0,0-1-1 0 0,0 0 1 0 0,0 0 0 0 0,0 0-1 0 0,0 0 1 0 0,0-1-1 0 0,-1 1 1 0 0,1-1 0 0 0,0 0-1 0 0,-1 0 1 0 0,1 0 0 0 0,-1 0-1 0 0,1 0 1 0 0,-1 0-1 0 0,0-1 1 0 0,0 1 0 0 0,0-1-1 0 0,-1 0 1 0 0,1 1-1 0 0,0-1 1 0 0,-1 0 0 0 0,1-1-9 0 0,10-11 19 0 0,140-181 55 0 0,-142 186-76 0 0,8-9-5 0 0,0 1 0 0 0,1 1 0 0 0,0 1-1 0 0,1 1 1 0 0,1 1 0 0 0,8-4 7 0 0,-20 41-67 0 0,-7-4 100 0 0,-1 0 0 0 0,-1-1-1 0 0,-1 1 1 0 0,0 0 0 0 0,-2-1 0 0 0,0 1 0 0 0,-4 12-33 0 0,-11 42 56 0 0,-11 100-26 0 0,65-177-1246 0 0,17-46-3343 0 0,-32 26-4222 0 0,-13 14-3048 0 0</inkml:trace>
  <inkml:trace contextRef="#ctx0" brushRef="#br0" timeOffset="47169.95">5872 3456 5817 0 0,'0'0'2307'0'0,"0"0"-382"0"0,0 0-127 0 0,0 0-3 0 0,0 0-68 0 0,0 0-183 0 0,0 0-206 0 0,0 0-198 0 0,0 0-172 0 0,0 0-130 0 0,0 0-100 0 0,0 0-83 0 0,24 2-76 0 0,76 3-42 0 0,-52-18 185 0 0,-40 7-538 0 0,7-5 48 0 0,0-1 0 0 0,0-1 1 0 0,-1 0-1 0 0,-1-1 0 0 0,0 0 0 0 0,-1-1 0 0 0,0 0 1 0 0,-1-1-1 0 0,0-3-232 0 0,-9 17 11 0 0,-1 0 0 0 0,1 0 0 0 0,-1 0-1 0 0,0 0 1 0 0,0-1 0 0 0,0 1 0 0 0,0 0 0 0 0,0-1 0 0 0,-1 1 0 0 0,1-1 0 0 0,-1 1 0 0 0,1-1 0 0 0,-1 1 0 0 0,0-1 0 0 0,0 1 0 0 0,0-1 0 0 0,0 1 0 0 0,-1-1-1 0 0,1 1 1 0 0,-1-1 0 0 0,1 1 0 0 0,-1 0 0 0 0,0-1 0 0 0,0 1 0 0 0,0 0 0 0 0,0-1 0 0 0,0 1 0 0 0,-1 0 0 0 0,1 0 0 0 0,0 0 0 0 0,-1 0 0 0 0,0 0 0 0 0,0 1 0 0 0,1-1-1 0 0,-1 0 1 0 0,0 1 0 0 0,0-1 0 0 0,0 1 0 0 0,-1 0 0 0 0,1-1 0 0 0,0 1 0 0 0,0 0 0 0 0,-1 0 0 0 0,1 1 0 0 0,-2-1-11 0 0,-6 1-33 0 0,1 0 1 0 0,0 1-1 0 0,-1 0 1 0 0,1 0 0 0 0,0 1-1 0 0,0 1 1 0 0,0-1-1 0 0,0 2 1 0 0,0-1-1 0 0,1 1 1 0 0,0 0-1 0 0,-1 1 1 0 0,1 0-1 0 0,1 0 1 0 0,-1 1 0 0 0,1 0-1 0 0,-6 6 33 0 0,-101 128-504 0 0,105-127 455 0 0,1 1 0 0 0,0 0 1 0 0,2 0-1 0 0,-1 0 0 0 0,2 1 1 0 0,0 0-1 0 0,0 0 0 0 0,2 1 0 0 0,0-1 1 0 0,1 1-1 0 0,0 0 0 0 0,1 10 49 0 0,2-23 5 0 0,-1 0 0 0 0,1 0 0 0 0,0 0 0 0 0,0 0 0 0 0,0 0 0 0 0,0 0-1 0 0,1 0 1 0 0,-1-1 0 0 0,1 1 0 0 0,-1-1 0 0 0,1 1 0 0 0,0-1 0 0 0,0 0-1 0 0,0 1 1 0 0,1-1 0 0 0,-1 0 0 0 0,0 0 0 0 0,1-1 0 0 0,-1 1 0 0 0,1 0-1 0 0,0-1 1 0 0,-1 0 0 0 0,1 1 0 0 0,0-1 0 0 0,0 0 0 0 0,0-1 0 0 0,0 1-1 0 0,0 0 1 0 0,1-1-5 0 0,92 10 380 0 0,-74-10-279 0 0,0-2 1 0 0,-1 0 0 0 0,1-1 0 0 0,-1-1 0 0 0,1-1 0 0 0,-1-1 0 0 0,-1-1-1 0 0,8-3-101 0 0,3-3 80 0 0,-1-1-1 0 0,0-1 1 0 0,-1-1-1 0 0,-1-2 1 0 0,0-1-1 0 0,-2-1 1 0 0,0-1-1 0 0,-1-2 1 0 0,-1 0-1 0 0,-1-1 0 0 0,-2-2 1 0 0,0 0-80 0 0,3-8 14 0 0,-13 22-6 0 0,-1-1-1 0 0,0 0 0 0 0,-2 0 1 0 0,1-1-1 0 0,-1 0 1 0 0,-1-1-1 0 0,-1 0 1 0 0,0 0-1 0 0,-1 0 0 0 0,0-1 1 0 0,-2 1-1 0 0,1-1 1 0 0,-1-14-8 0 0,-2 29-5 0 0,-1 0 1 0 0,0 0-1 0 0,0 0 1 0 0,0 0-1 0 0,0 0 1 0 0,0 0-1 0 0,0 0 1 0 0,0 0-1 0 0,-1 0 1 0 0,1 0-1 0 0,0 0 1 0 0,-1-1-1 0 0,1 1 1 0 0,0 0-1 0 0,-1 1 1 0 0,1-1-1 0 0,-1 0 1 0 0,0 0-1 0 0,1 0 1 0 0,-1 0-1 0 0,0 0 1 0 0,1 0-1 0 0,-1 1 1 0 0,0-1-1 0 0,0 0 1 0 0,0 1-1 0 0,0-1 1 0 0,1 1-1 0 0,-1-1 1 0 0,0 1-1 0 0,0-1 1 0 0,0 1-1 0 0,0-1 1 0 0,0 1-1 0 0,-1 0 1 0 0,1 0-1 0 0,0-1 1 0 0,0 1-1 0 0,0 0 1 0 0,0 0-1 0 0,0 0 1 0 0,0 0-1 0 0,0 0 1 0 0,0 1-1 0 0,0-1 1 0 0,0 0-1 0 0,0 0 1 0 0,0 1-1 0 0,-1 0 5 0 0,-9-1-25 0 0,2 2 9 0 0,-1 1-1 0 0,1 0 1 0 0,0 0-1 0 0,0 1 1 0 0,0 1-1 0 0,1-1 1 0 0,0 1-1 0 0,-1 1 1 0 0,2-1-1 0 0,-1 2 1 0 0,1-1-1 0 0,0 1 1 0 0,0 0-1 0 0,0 0 1 0 0,-1 4 16 0 0,-6 3 3 0 0,13-14-2 0 0,0 1-1 0 0,0-1 0 0 0,0 1 1 0 0,0 0-1 0 0,0 0 0 0 0,0 0 0 0 0,0 0 1 0 0,0-1-1 0 0,0 1 0 0 0,1 0 1 0 0,-1 0-1 0 0,0 1 0 0 0,0-1 1 0 0,1 0-1 0 0,-1 0 0 0 0,1 0 1 0 0,-1 0-1 0 0,1 1 0 0 0,0-1 1 0 0,-1 0-1 0 0,1 0 0 0 0,0 1 1 0 0,0-1-1 0 0,0 0 0 0 0,0 0 1 0 0,0 1-1 0 0,0-1 0 0 0,0 0 1 0 0,0 0-1 0 0,0 1 0 0 0,1-1 1 0 0,-1 0-1 0 0,1 0 0 0 0,-1 1 1 0 0,1-1-1 0 0,-1 0 0 0 0,1 0 1 0 0,-1 0-1 0 0,1 0 0 0 0,0 0 1 0 0,0 0-1 0 0,0 0 0 0 0,-1 0 1 0 0,1 0-1 0 0,0 0 0 0 0,0 0 1 0 0,0-1-1 0 0,1 1 0 0 0,-1 0 1 0 0,0-1-1 0 0,0 1 0 0 0,0-1 1 0 0,0 1-1 0 0,0-1 0 0 0,1 1 1 0 0,-1-1-1 0 0,0 0 0 0 0,0 0 1 0 0,1 0-1 0 0,-1 0 0 0 0,0 0 1 0 0,1 0-1 0 0,-1 0 0 0 0,0 0 1 0 0,1 0-1 0 0,170-4 212 0 0,-170 6-199 0 0,1 1 0 0 0,-1 0 0 0 0,0-1 1 0 0,0 1-1 0 0,0 0 0 0 0,-1 0 1 0 0,1 0-1 0 0,-1 1 0 0 0,0-1 0 0 0,1 0 1 0 0,-1 0-1 0 0,-1 1 0 0 0,1-1 1 0 0,0 0-1 0 0,-1 1 0 0 0,0-1 1 0 0,0 1-1 0 0,0-1 0 0 0,0 0 0 0 0,0 1 1 0 0,-1-1-1 0 0,0 1 0 0 0,1-1 1 0 0,-1 0-1 0 0,0 1 0 0 0,-1-1 0 0 0,1 0 1 0 0,-1 0-1 0 0,0 1-13 0 0,-19 46 50 0 0,14-34-48 0 0,0-1 0 0 0,1 1-1 0 0,1 0 1 0 0,0 1 0 0 0,1-1 0 0 0,1 1-1 0 0,1 0 1 0 0,-1 8-2 0 0,4-24 0 0 0,-1 1 1 0 0,0-1-1 0 0,1 1 0 0 0,-1-1 1 0 0,1 1-1 0 0,0-1 0 0 0,-1 0 1 0 0,1 1-1 0 0,0-1 0 0 0,0 0 1 0 0,0 1-1 0 0,0-1 0 0 0,0 0 1 0 0,0 0-1 0 0,0 0 0 0 0,1 0 1 0 0,-1 0-1 0 0,0 0 0 0 0,1 0 1 0 0,-1 0-1 0 0,0 0 0 0 0,1-1 1 0 0,-1 1-1 0 0,1-1 0 0 0,-1 1 1 0 0,1-1-1 0 0,-1 1 0 0 0,1-1 1 0 0,-1 0-1 0 0,1 0 0 0 0,0 0 1 0 0,-1 0-1 0 0,1 0 0 0 0,1 0 0 0 0,23 7-260 0 0,-18-3-195 0 0,-2 0-859 0 0,-5-1-3317 0 0,-1 2-3687 0 0,0-5-756 0 0</inkml:trace>
  <inkml:trace contextRef="#ctx0" brushRef="#br0" timeOffset="47663.759">6857 3436 1640 0 0,'0'0'1817'0'0,"0"0"-86"0"0,0 0 42 0 0,0 0 112 0 0,0 0 30 0 0,0 0-77 0 0,0 0-229 0 0,0 0-247 0 0,0 0-191 0 0,0 0-103 0 0,0 0-73 0 0,0 0-76 0 0,0 0-23 0 0,19 15-4 0 0,60 44 12 0 0,-29-43 516 0 0,-40-17-1091 0 0,8-2-59 0 0,0-1 0 0 0,0-1 0 0 0,-1-1 0 0 0,1 0 0 0 0,-1-1 0 0 0,0-1 0 0 0,-1-1 0 0 0,0 0 0 0 0,0-1 0 0 0,-1-1 0 0 0,0 0 0 0 0,-1-1 0 0 0,-1-1 0 0 0,1 0 0 0 0,-2 0 0 0 0,0-2 0 0 0,-1 0-270 0 0,54-91 386 0 0,-64 103-383 0 0,1-1-1 0 0,-1 1 0 0 0,0-1 1 0 0,0 1-1 0 0,0-1 1 0 0,0 0-1 0 0,-1 1 1 0 0,1-1-1 0 0,-1 0 0 0 0,0 0 1 0 0,0 0-1 0 0,-1 1 1 0 0,1-1-1 0 0,-1 0 1 0 0,0 1-1 0 0,0-1 1 0 0,0 0-1 0 0,0 1 0 0 0,0-1 1 0 0,-1 1-1 0 0,0 0 1 0 0,0-1-1 0 0,0 1 1 0 0,0 0-1 0 0,0 0 0 0 0,0 0 1 0 0,-1 0-1 0 0,0 1 1 0 0,1-1-1 0 0,-1 1 1 0 0,-1-1-3 0 0,-3 0-13 0 0,-1 0 0 0 0,0 1 1 0 0,0 0-1 0 0,0 1 1 0 0,0-1-1 0 0,0 1 1 0 0,-1 1-1 0 0,1 0 1 0 0,0 0-1 0 0,0 0 0 0 0,0 1 1 0 0,0 1-1 0 0,0-1 1 0 0,0 1-1 0 0,0 0 1 0 0,0 1-1 0 0,0 0 1 0 0,1 0-1 0 0,0 1 0 0 0,-1 0 1 0 0,1 0-1 0 0,1 1 1 0 0,-1 0-1 0 0,1 0 1 0 0,-1 0-1 0 0,1 1 1 0 0,1 0-1 0 0,-1 0 1 0 0,0 2 11 0 0,-8 5-7 0 0,0 0 0 0 0,0 0-1 0 0,2 2 1 0 0,0-1 0 0 0,0 2-1 0 0,2 0 1 0 0,0 0 0 0 0,1 1-1 0 0,0 0 1 0 0,1 0 0 0 0,1 1-1 0 0,1 0 1 0 0,1 0 0 0 0,0 1-1 0 0,1-1 1 0 0,1 5 8 0 0,2-16 2 0 0,0 1 0 0 0,1-1-1 0 0,-1 1 1 0 0,2 0 0 0 0,-1-1-1 0 0,1 1 1 0 0,0 0 0 0 0,1-1-1 0 0,0 0 1 0 0,0 1 0 0 0,1-1 0 0 0,0 0-1 0 0,0 0 1 0 0,0 0 0 0 0,1 0-1 0 0,0-1 1 0 0,0 0 0 0 0,5 6-2 0 0,5 0 41 0 0,0 1-1 0 0,1-2 1 0 0,0 0 0 0 0,1 0-1 0 0,0-2 1 0 0,1 0 0 0 0,0-1-1 0 0,0 0 1 0 0,1-1 0 0 0,-1-2 0 0 0,2 0-1 0 0,-1 0 1 0 0,1-2-41 0 0,37 7 243 0 0,0-4 0 0 0,0-2 1 0 0,40-2-244 0 0,-75-1-39 0 0,1-2 0 0 0,-1 0-1 0 0,0-1 1 0 0,0-1 0 0 0,0-1 0 0 0,20-6 39 0 0,15-28-5124 0 0,-52 30-2797 0 0,-3 1-5190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12627 0 0,'0'0'4657'0'0,"0"0"-3001"0"0,0 0-464 0 0,0 0-199 0 0,0 0-201 0 0,0 0-256 0 0,0 0-320 0 0,0 0-304 0 0,0 0-240 0 0,0 0 8 0 0,0 0 8 0 0,0 0-72 0 0,0 0-193 0 0,0 0-1063 0 0,17 18-3873 0 0,-13-10-6858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457 101 0 0 0,'0'0'1451'0'0,"0"0"-104"0"0,0 0 48 0 0,0 0 152 0 0,0 0 229 0 0,0 0 177 0 0,0 0-16 0 0,0 0-167 0 0,0 0-280 0 0,0 0-285 0 0,0 0-206 0 0,1-5-100 0 0,4-16-60 0 0,-4 16-31 0 0,-1 5-29 0 0,0 0-52 0 0,0 0-64 0 0,0 0-71 0 0,0 0-72 0 0,0 0-71 0 0,0 0-61 0 0,0 0-42 0 0,0 0-31 0 0,0 0-21 0 0,0 0-23 0 0,0 0-31 0 0,0 0-37 0 0,0 0-51 0 0,0 0-32 0 0,0 0-47 0 0,6 24 239 0 0,12 183 826 0 0,-18-195-1107 0 0,3 36 81 0 0,-3-1 1 0 0,-2 0 0 0 0,-1 1-1 0 0,-8 31-112 0 0,-5 15 96 0 0,14-87 305 0 0,-5 17-2123 0 0,-5-34-3822 0 0,10-2 1676 0 0,0-1-4228 0 0,0 8-650 0 0</inkml:trace>
  <inkml:trace contextRef="#ctx0" brushRef="#br0" timeOffset="468.605">54 70 7410 0 0,'0'0'1847'0'0,"0"0"-218"0"0,0 0-139 0 0,0 0-48 0 0,0 0 51 0 0,0 0 13 0 0,0 0-84 0 0,0 0-102 0 0,0 0-168 0 0,0 0-197 0 0,0 0-134 0 0,0 0-123 0 0,-9-3-111 0 0,-27-10-64 0 0,27 10-53 0 0,9 3-78 0 0,50-15 1654 0 0,164-13-987 0 0,166 21-287 0 0,-207 22-650 0 0,-168-14-2049 0 0,-18 1-5684 0 0,-8 3-2833 0 0,13-1 1270 0 0</inkml:trace>
  <inkml:trace contextRef="#ctx0" brushRef="#br0" timeOffset="800.631">54 756 6593 0 0,'0'0'2196'0'0,"0"0"-315"0"0,0 0-212 0 0,0 0-21 0 0,0 0 48 0 0,0 0-86 0 0,0 0-207 0 0,0 0-225 0 0,0 0-249 0 0,0 0-229 0 0,0 0-137 0 0,0 0-71 0 0,0 0-25 0 0,-1 3 50 0 0,0-2-486 0 0,1 0-1 0 0,0-1 1 0 0,0 1-1 0 0,0 0 0 0 0,0 0 1 0 0,0-1-1 0 0,0 1 1 0 0,0 0-1 0 0,0 0 0 0 0,0-1 1 0 0,1 1-1 0 0,-1 0 1 0 0,0 0-1 0 0,0-1 0 0 0,1 1 1 0 0,-1 0-1 0 0,0-1 1 0 0,1 1-1 0 0,-1 0 0 0 0,1-1 1 0 0,-1 1-1 0 0,1-1 1 0 0,-1 1-1 0 0,1-1 0 0 0,-1 1 1 0 0,1-1-1 0 0,0 1 1 0 0,-1-1-1 0 0,1 1 0 0 0,-1-1 1 0 0,1 0-1 0 0,0 1 1 0 0,0-1-1 0 0,-1 0 0 0 0,1 0 1 0 0,0 1-1 0 0,0-1 1 0 0,-1 0-1 0 0,1 0 0 0 0,0 0 1 0 0,0 0-1 0 0,-1 0 1 0 0,1 0-1 0 0,0 0 0 0 0,0 0 1 0 0,-1-1-1 0 0,1 1 1 0 0,0 0-1 0 0,0 0 0 0 0,-1 0 1 0 0,1-1-1 0 0,0 1 1 0 0,-1 0-1 0 0,1-1 0 0 0,0 1 1 0 0,-1-1-1 0 0,1 1 1 0 0,-1-1-1 0 0,1 1-30 0 0,14-1 329 0 0,65 0 752 0 0,-1-5 0 0 0,0-2 0 0 0,74-19-1081 0 0,56-19 370 0 0,-133 41-2390 0 0,-52 6-6802 0 0,-21-1-2508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4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 0 0 0,'0'0'472'0'0,"0"0"915"0"0,0 0 465 0 0,0 0 265 0 0,0 0 175 0 0,0 0 76 0 0,0 0-184 0 0,0 0-234 0 0,0 0-295 0 0,0 0-263 0 0,0 0-166 0 0,-6-4-166 0 0,-17-12-156 0 0,8 19 2252 0 0,8 23-2895 0 0,6-23 15 0 0,-4 32 70 0 0,2 1 0 0 0,1-1 0 0 0,2 1 0 0 0,2 0 0 0 0,3 21-346 0 0,2 66 450 0 0,11 269 405 0 0,-8-312-731 0 0,1-28-38 0 0,-10-49-78 0 0,-1-3 29 0 0,0 0 30 0 0,0 0 26 0 0,17-36 1057 0 0,-2 4-1139 0 0,1 0 0 0 0,2 0 1 0 0,1 2-1 0 0,1 0 1 0 0,2 1-1 0 0,1 1 1 0 0,22-20-12 0 0,-38 40-6 0 0,3-2 5 0 0,0-1-1 0 0,1 1 1 0 0,0 1-1 0 0,0 0 1 0 0,1 1-1 0 0,0 0 1 0 0,0 0-1 0 0,11-3 2 0 0,-21 12 0 0 0,0 1-1 0 0,1-1 1 0 0,-1 1 0 0 0,0 0-1 0 0,0 0 1 0 0,0 0 0 0 0,0 0-1 0 0,0 0 1 0 0,0 0-1 0 0,-1 0 1 0 0,1 1 0 0 0,-1-1-1 0 0,1 1 1 0 0,-1-1-1 0 0,0 1 1 0 0,0-1 0 0 0,0 1-1 0 0,-1 0 1 0 0,1 0-1 0 0,0-1 1 0 0,-1 1 0 0 0,0 0-1 0 0,0 0 1 0 0,0 1 0 0 0,10 60 102 0 0,-2 1 0 0 0,-4 0 0 0 0,-2 0 0 0 0,-4 25-102 0 0,-7-61-323 0 0,16-39-2212 0 0,43-47-2889 0 0,-12 24-5361 0 0,-25 24 239 0 0</inkml:trace>
  <inkml:trace contextRef="#ctx0" brushRef="#br0" timeOffset="565.754">917 586 6353 0 0,'0'0'1742'0'0,"0"0"-176"0"0,0 0 82 0 0,0 0 135 0 0,0 0 7 0 0,0 0-151 0 0,0 0-283 0 0,0 0-300 0 0,0 0-189 0 0,0 0-96 0 0,0 0-88 0 0,0 0-54 0 0,-13-4 858 0 0,2 5-1282 0 0,1-1-1 0 0,-1 2 1 0 0,1-1 0 0 0,-1 2-1 0 0,1-1 1 0 0,-1 1-1 0 0,1 1 1 0 0,0 0-1 0 0,1 0 1 0 0,-1 1-1 0 0,1 0 1 0 0,0 1 0 0 0,-7 5-205 0 0,9-5 39 0 0,0 1 1 0 0,0 0 0 0 0,1 1 0 0 0,-1-1-1 0 0,2 1 1 0 0,-1 0 0 0 0,1 1 0 0 0,0-1-1 0 0,1 1 1 0 0,0 0 0 0 0,1 0 0 0 0,-1 1 0 0 0,2-1-1 0 0,-1 1 1 0 0,1-1 0 0 0,1 1 0 0 0,0 0-1 0 0,0 0 1 0 0,1-1 0 0 0,0 1 0 0 0,1 0-1 0 0,0 2-39 0 0,0-10 30 0 0,1 1-1 0 0,-1 0 0 0 0,1-1 0 0 0,0 1 1 0 0,0-1-1 0 0,0 1 0 0 0,0-1 0 0 0,0 0 0 0 0,0 0 1 0 0,0 0-1 0 0,1 0 0 0 0,-1 0 0 0 0,1-1 0 0 0,0 1 1 0 0,-1-1-1 0 0,1 1 0 0 0,0-1 0 0 0,0 0 1 0 0,0 0-1 0 0,0 0 0 0 0,0-1 0 0 0,0 1 0 0 0,0-1 1 0 0,0 1-1 0 0,0-1 0 0 0,0 0 0 0 0,0 0 1 0 0,0-1-1 0 0,0 1 0 0 0,0-1 0 0 0,0 1 0 0 0,0-1 1 0 0,2-1-30 0 0,11-7 102 0 0,1-2 0 0 0,-2 0 0 0 0,1-2 1 0 0,-2 1-1 0 0,1-1 0 0 0,-2-1 0 0 0,0-1 1 0 0,0 0-1 0 0,7-13-102 0 0,8-7 29 0 0,71-80-38 0 0,-117 184 53 0 0,16-63-41 0 0,0 1-1 0 0,1-1 1 0 0,0 0 0 0 0,0 0 0 0 0,1 1-1 0 0,-1-1 1 0 0,1 1 0 0 0,1-1 0 0 0,-1 0-1 0 0,1 1 1 0 0,0-1 0 0 0,1 0 0 0 0,-1 0 0 0 0,1 1-1 0 0,1-1 1 0 0,-1 0 0 0 0,1-1 0 0 0,0 1-1 0 0,0 0 1 0 0,0-1 0 0 0,1 0 0 0 0,0 0-1 0 0,0 0 1 0 0,1 0 0 0 0,-1-1 0 0 0,1 1-1 0 0,4 2-1 0 0,0 2-16 0 0,1-1 0 0 0,-1 0 1 0 0,1 0-1 0 0,0-1 1 0 0,1 0-1 0 0,0-1 1 0 0,0-1-1 0 0,0 1 1 0 0,1-2-1 0 0,1 1 15 0 0,-10-5 635 0 0,10 2-3646 0 0,-11-10-9016 0 0,-4 7 177 0 0</inkml:trace>
  <inkml:trace contextRef="#ctx0" brushRef="#br0" timeOffset="22292.16">1258 540 0 0 0,'0'0'992'0'0,"0"0"126"0"0,0 0 43 0 0,0 0 116 0 0,0 0 150 0 0,0 0 118 0 0,0 0 44 0 0,0 0-42 0 0,0 0-136 0 0,0 0-150 0 0,0 0-151 0 0,0-7-125 0 0,-1-19-74 0 0,12 16 5557 0 0,25 122-4600 0 0,-21-77-1602 0 0,79 156 346 0 0,-63-148-421 0 0,-20-70 2075 0 0,-5-16-2121 0 0,3 0 0 0 0,1 1 1 0 0,2 0-1 0 0,11-22-145 0 0,59-109 40 0 0,-77 169-1141 0 0,-5 21-1552 0 0,7-3-3367 0 0,-5-13 4606 0 0,0 1-848 0 0,0-2-3352 0 0,2 0-3948 0 0</inkml:trace>
  <inkml:trace contextRef="#ctx0" brushRef="#br0" timeOffset="22723.477">1800 652 1392 0 0,'0'0'3504'0'0,"0"0"-960"0"0,0 0-229 0 0,0 0-85 0 0,0 0-188 0 0,0 0-255 0 0,0 0-329 0 0,0 0-270 0 0,0 0-205 0 0,0 0-183 0 0,0 0-117 0 0,0 0-90 0 0,0 0-78 0 0,30 0-55 0 0,95-2-12 0 0,-70-12 366 0 0,-49 11-728 0 0,0 0 0 0 0,0-1-1 0 0,0 1 1 0 0,-1-1 0 0 0,1 0 0 0 0,-1-1 0 0 0,0 0 0 0 0,0 0 0 0 0,-1 0 0 0 0,1 0-1 0 0,-1 0 1 0 0,-1-1 0 0 0,1 0 0 0 0,-1 0 0 0 0,0 0 0 0 0,0 0 0 0 0,0 0 0 0 0,-1-1 0 0 0,0 1-1 0 0,0-1 1 0 0,-1 0 0 0 0,0 0 0 0 0,0 1 0 0 0,0-1 0 0 0,-1-5-86 0 0,-2 9-12 0 0,0 0 0 0 0,-1 0 0 0 0,1 0 0 0 0,0 1 0 0 0,-1-1 0 0 0,0 1 0 0 0,0-1-1 0 0,0 1 1 0 0,0 0 0 0 0,0 0 0 0 0,0 1 0 0 0,0-1 0 0 0,0 1 0 0 0,-1-1 0 0 0,1 1 0 0 0,-1 0 0 0 0,1 0 0 0 0,-1 0 0 0 0,1 1 0 0 0,-1 0 0 0 0,1-1 0 0 0,-1 1 0 0 0,0 0 0 0 0,1 0 0 0 0,-1 1 0 0 0,1-1 0 0 0,-1 1 0 0 0,1 0 0 0 0,-1 0-1 0 0,0 0 13 0 0,-8 3-17 0 0,0 0 0 0 0,1 1-1 0 0,-1 0 1 0 0,1 1 0 0 0,0 0-1 0 0,1 1 1 0 0,-1 0 0 0 0,1 1-1 0 0,1 0 1 0 0,0 0 0 0 0,0 1-1 0 0,0 1 1 0 0,1-1 0 0 0,-3 6 17 0 0,4-5 25 0 0,-1 0 0 0 0,2 0 1 0 0,-1 1-1 0 0,2 0 0 0 0,-1 0 1 0 0,1 0-1 0 0,1 1 0 0 0,0-1 1 0 0,1 1-1 0 0,0 0 0 0 0,1 1 1 0 0,0-1-1 0 0,1 0 0 0 0,0 0 1 0 0,1 1-1 0 0,1 0-25 0 0,0-7 43 0 0,0-1 0 0 0,1 1 0 0 0,-1-1-1 0 0,1 0 1 0 0,1 1 0 0 0,-1-1 0 0 0,1 0-1 0 0,0 0 1 0 0,0-1 0 0 0,0 1 0 0 0,1-1 0 0 0,-1 1-1 0 0,1-1 1 0 0,0 0 0 0 0,0 0 0 0 0,1-1-1 0 0,-1 1 1 0 0,1-1 0 0 0,0 0 0 0 0,0-1 0 0 0,0 1-1 0 0,3 1-42 0 0,123 31 615 0 0,61-45-731 0 0,-114-14-9412 0 0,-70 20-2303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 1880 0 0,'0'0'1707'0'0,"0"0"159"0"0,0 0 151 0 0,0 0 174 0 0,0 0 48 0 0,0 0-148 0 0,0 0-229 0 0,0 0-291 0 0,0 0-232 0 0,0 0-203 0 0,0 0-193 0 0,0 0-166 0 0,-2-2-141 0 0,2 2-592 0 0,-1 0 1 0 0,1 0-1 0 0,-1 0 0 0 0,1 0 0 0 0,0 0 0 0 0,-1-1 0 0 0,1 1 0 0 0,-1 0 0 0 0,1 0 0 0 0,-1 0 0 0 0,1 0 0 0 0,0 0 0 0 0,-1 0 0 0 0,1 0 0 0 0,-1 0 0 0 0,1 0 0 0 0,-1 1 0 0 0,1-1 0 0 0,0 0 0 0 0,-1 0 1 0 0,1 0-1 0 0,-1 0 0 0 0,1 1 0 0 0,0-1 0 0 0,-1 0 0 0 0,1 0 0 0 0,0 1 0 0 0,-1-1 0 0 0,1 0 0 0 0,0 1 0 0 0,-1-1 0 0 0,1 0 0 0 0,0 1 0 0 0,0-1 0 0 0,-1 0 0 0 0,1 1 0 0 0,0-1 0 0 0,0 1 1 0 0,0-1-1 0 0,0 0 0 0 0,-1 1 0 0 0,1-1 0 0 0,0 1 0 0 0,0-1 0 0 0,0 1 0 0 0,0-1 0 0 0,0 0 0 0 0,0 1 0 0 0,0-1 0 0 0,0 1 0 0 0,0-1 0 0 0,0 1 0 0 0,0-1 0 0 0,1 1 0 0 0,-1-1 0 0 0,0 0 0 0 0,0 1 1 0 0,0-1-1 0 0,1 0 0 0 0,-1 1 0 0 0,0-1 0 0 0,0 1 0 0 0,1-1 0 0 0,-1 0-44 0 0,-1 17 388 0 0,-7 291 1316 0 0,14-301-3876 0 0,4-31-774 0 0,-8 20 2926 0 0,18-65-5517 0 0,-6 17-4028 0 0,-8 32 2638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10642 0 0,'0'0'2913'0'0,"0"0"-857"0"0,0 0-471 0 0,0 0-489 0 0,0 0-400 0 0,0 0-248 0 0,0 0-280 0 0,0 0-184 0 0,0 0-88 0 0,0 0-32 0 0,0 0-24 0 0,0 0-72 0 0,0 0-232 0 0,-4 62-424 0 0,31-43-665 0 0,-2 0-1175 0 0,-1-7-1817 0 0,-13-1-4233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5521 0 0,'0'0'2827'0'0,"0"0"-661"0"0,0 0-293 0 0,0 0-74 0 0,0 0-63 0 0,0 0-118 0 0,0 0-221 0 0,0 0-242 0 0,0 0-194 0 0,0 0-137 0 0,0 0-73 0 0,0 0-97 0 0,0 0-116 0 0,9-9-126 0 0,60-78 501 0 0,-12-102 488 0 0,-38 124-1289 0 0,-19 64-164 0 0,0 1-14 0 0,0 0-16 0 0,0 0-49 0 0,4 27-229 0 0,17 30 464 0 0,-19-47-89 0 0,1 1 0 0 0,0-1 0 0 0,0 0 0 0 0,1 0 0 0 0,1 0 0 0 0,0-1 0 0 0,0 0 0 0 0,1 0 0 0 0,0 0 0 0 0,0 0 0 0 0,1-1 0 0 0,0 0 0 0 0,0 0 0 0 0,1-1 0 0 0,0 0 0 0 0,1-1 0 0 0,3 3-15 0 0,-8-6 55 0 0,0-1 1 0 0,-1 0 0 0 0,1 1 0 0 0,0-1-1 0 0,1-1 1 0 0,-1 1 0 0 0,0 0 0 0 0,0-1-1 0 0,1 0 1 0 0,-1 0 0 0 0,1-1-1 0 0,-1 1 1 0 0,1-1 0 0 0,-1 0 0 0 0,1 0-1 0 0,-1 0 1 0 0,0-1 0 0 0,1 1 0 0 0,-1-1-1 0 0,1 0 1 0 0,-1 0 0 0 0,0-1 0 0 0,1 1-1 0 0,-1-1 1 0 0,0 0 0 0 0,0 0 0 0 0,-1-1-1 0 0,1 1 1 0 0,0-1 0 0 0,-1 0-1 0 0,1 0 1 0 0,-1 0 0 0 0,0 0 0 0 0,0 0-56 0 0,8-11 28 0 0,-2-1 0 0 0,1 1 0 0 0,-2-2 0 0 0,0 1 0 0 0,-1-1 0 0 0,0 0 0 0 0,-2-1 0 0 0,0 1 0 0 0,0-1 1 0 0,-2 0-1 0 0,0 0 0 0 0,-1 0 0 0 0,0-1 0 0 0,-2 1 0 0 0,0-1 0 0 0,-2-7-28 0 0,0 43-12228 0 0,2-13 691 0 0</inkml:trace>
  <inkml:trace contextRef="#ctx0" brushRef="#br0" timeOffset="6438.65">1003 69 2168 0 0,'0'0'1430'0'0,"0"0"-34"0"0,0 0 42 0 0,0 0 78 0 0,0 0 47 0 0,0 0-54 0 0,0 0-137 0 0,0 0-181 0 0,0 0-142 0 0,0 0-142 0 0,0 0-101 0 0,-4-12 1913 0 0,-22 0 3289 0 0,-1-2-4862 0 0,18 12-1096 0 0,1 0 0 0 0,-1 1 1 0 0,0 0-1 0 0,1 1 0 0 0,-1 0 1 0 0,0 0-1 0 0,0 1 0 0 0,0 0 1 0 0,1 1-1 0 0,-1 0 0 0 0,1 0 1 0 0,-1 1-1 0 0,1 0 0 0 0,0 0 1 0 0,0 1-1 0 0,0 0 0 0 0,0 0 1 0 0,1 1-1 0 0,0 0 0 0 0,0 0 1 0 0,0 1-1 0 0,1 0 1 0 0,-1 0-1 0 0,1 1 0 0 0,1-1 1 0 0,-1 1-1 0 0,1 0 0 0 0,0 1 1 0 0,1-1-1 0 0,0 1 0 0 0,0 0 1 0 0,-2 8-51 0 0,3-7 35 0 0,1 0 0 0 0,0 1 0 0 0,0 0 0 0 0,0-1 1 0 0,2 1-1 0 0,-1 0 0 0 0,1 0 0 0 0,1-1 0 0 0,-1 1 1 0 0,3 5-36 0 0,-1-9 31 0 0,1-1 0 0 0,0 0 1 0 0,0-1-1 0 0,0 1 1 0 0,1 0-1 0 0,-1-1 0 0 0,1 0 1 0 0,1 0-1 0 0,-1 0 0 0 0,0 0 1 0 0,1-1-1 0 0,0 0 1 0 0,0 1-1 0 0,0-2 0 0 0,0 1 1 0 0,0-1-1 0 0,0 0 0 0 0,1 0 1 0 0,1 1-32 0 0,13 1 127 0 0,1 0 1 0 0,-1-1 0 0 0,1-1-1 0 0,0-1 1 0 0,0 0 0 0 0,-1-2-1 0 0,15-2-127 0 0,30-15 238 0 0,-33 17-3053 0 0,-20 1-1026 0 0,-6 0-3957 0 0,-3 0-3607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7402 0 0,'0'0'4150'0'0,"0"0"-1610"0"0,0 0-671 0 0,0 0-214 0 0,0 0-100 0 0,0 0-112 0 0,0 0-183 0 0,0 0-245 0 0,0 0-247 0 0,0 0-184 0 0,0 0-156 0 0,0 0-101 0 0,0 0-58 0 0,-3-1-27 0 0,2 1-217 0 0,1 0 0 0 0,-1 0 1 0 0,0 0-1 0 0,0 0 0 0 0,0 0 0 0 0,0 0 1 0 0,1 1-1 0 0,-1-1 0 0 0,0 0 0 0 0,0 0 1 0 0,0 1-1 0 0,1-1 0 0 0,-1 0 1 0 0,0 1-1 0 0,1-1 0 0 0,-1 1 0 0 0,0-1 1 0 0,1 1-1 0 0,-1-1 0 0 0,0 1 0 0 0,1 0 1 0 0,-1-1-1 0 0,1 1 0 0 0,-1 0 0 0 0,1-1 1 0 0,-1 1-1 0 0,1 0 0 0 0,0 0 1 0 0,-1-1-1 0 0,1 1 0 0 0,0 0 0 0 0,0 0 1 0 0,-1 0-1 0 0,1-1 0 0 0,0 1 0 0 0,0 0 1 0 0,0 0-1 0 0,0 0 0 0 0,0 0 0 0 0,0-1 1 0 0,0 1-1 0 0,0 0 0 0 0,1 0-25 0 0,-5 11 234 0 0,2 89 884 0 0,5 218-236 0 0,-20-130-707 0 0,-19 18-109 0 0,34-153-146 0 0,2-53 38 0 0,4 0-1346 0 0,39-52-5175 0 0,-26 35-3322 0 0,-12 9-1225 0 0</inkml:trace>
  <inkml:trace contextRef="#ctx0" brushRef="#br0" timeOffset="390.019">344 560 11122 0 0,'0'0'2181'0'0,"0"0"-350"0"0,0 0-284 0 0,0 0-177 0 0,0 0-157 0 0,0 0-173 0 0,0 0-202 0 0,0 0-179 0 0,0 0-133 0 0,0 0-107 0 0,0 0-40 0 0,0 0-42 0 0,-7 12-31 0 0,-17 40-1 0 0,13 30 747 0 0,12-58-872 0 0,-1-19-144 0 0,0 0-1 0 0,0 0 0 0 0,0-1 0 0 0,0 1 1 0 0,1 0-1 0 0,0 0 0 0 0,0 0 0 0 0,1 0 0 0 0,-1-1 1 0 0,1 1-1 0 0,0 0 0 0 0,0-1 0 0 0,0 0 1 0 0,1 1-1 0 0,0-1 0 0 0,0 0 0 0 0,0 0 0 0 0,0 0 1 0 0,0-1-1 0 0,1 1 0 0 0,0-1 0 0 0,-1 0 1 0 0,1 0-1 0 0,0 0 0 0 0,1-1 0 0 0,-1 1 0 0 0,0-1 1 0 0,1 0-1 0 0,0 0 0 0 0,-1-1 0 0 0,1 1 1 0 0,0-1-1 0 0,0 0 0 0 0,0 0-35 0 0,3-1 91 0 0,0-1 1 0 0,0 0-1 0 0,0 0 1 0 0,1 0-1 0 0,-2-1 1 0 0,1-1-1 0 0,0 1 1 0 0,0-1-1 0 0,-1-1 1 0 0,0 1-1 0 0,1-1 1 0 0,-1 0-1 0 0,-1-1 1 0 0,1 0-1 0 0,-1 0 1 0 0,1 0-1 0 0,-2-1 1 0 0,1 0-1 0 0,-1 0 1 0 0,1 0-92 0 0,6-10 116 0 0,0 1 0 0 0,-1-2 0 0 0,-1 1 0 0 0,-1-1 0 0 0,0-1 0 0 0,-1 0 0 0 0,-1 0 0 0 0,5-17-116 0 0,-12 34-55 0 0,1 0 0 0 0,0 0 1 0 0,-1-1-1 0 0,1 1 0 0 0,-1 0 0 0 0,1-1 0 0 0,-1 1 1 0 0,0 0-1 0 0,0-1 0 0 0,1 1 0 0 0,-1 0 0 0 0,0-1 1 0 0,0 1-1 0 0,0 0 0 0 0,0-1 0 0 0,-1 1 0 0 0,1-1 1 0 0,0 1-1 0 0,-1 0 0 0 0,1-1 0 0 0,0 1 0 0 0,-1 0 1 0 0,0 0-1 0 0,1-1 0 0 0,-1 1 0 0 0,0 0 0 0 0,1 0 1 0 0,-1 0-1 0 0,0 0 0 0 0,0 0 0 0 0,0 0 0 0 0,0 0 1 0 0,-1 0 54 0 0,-23 15-8552 0 0,20-10 4205 0 0,1 1-7262 0 0</inkml:trace>
  <inkml:trace contextRef="#ctx0" brushRef="#br0" timeOffset="983.043">1033 633 15083 0 0,'0'0'1795'0'0,"0"0"-460"0"0,0 0-205 0 0,0 0-51 0 0,0 0-48 0 0,0 0-97 0 0,0 0-143 0 0,0 0-163 0 0,0 0-157 0 0,0 0-81 0 0,0 0-97 0 0,0 0-74 0 0,0 0-31 0 0,-16 0-34 0 0,-51-2-18 0 0,63 3-117 0 0,0-1 0 0 0,0 0 0 0 0,1 1 0 0 0,-1 0-1 0 0,0 0 1 0 0,0 0 0 0 0,1 0 0 0 0,-1 1-1 0 0,0-1 1 0 0,1 1 0 0 0,-1 0 0 0 0,1 0 0 0 0,0 0-1 0 0,0 0 1 0 0,0 1 0 0 0,0 0 0 0 0,0-1-1 0 0,0 1 1 0 0,-1 3-19 0 0,-4 2 34 0 0,2-3-31 0 0,1 1-1 0 0,0 0 1 0 0,0 0-1 0 0,1 0 1 0 0,0 0-1 0 0,0 1 0 0 0,0-1 1 0 0,1 1-1 0 0,-1 0 1 0 0,2 0-1 0 0,-1 1 1 0 0,1-1-1 0 0,0 0 1 0 0,1 1-1 0 0,0-1 1 0 0,0 1-1 0 0,0 0 1 0 0,1-1-1 0 0,0 1 1 0 0,1 1-3 0 0,1-4-1 0 0,0-1 0 0 0,1 0 1 0 0,-1 0-1 0 0,1 0 1 0 0,0 0-1 0 0,0 0 0 0 0,1-1 1 0 0,-1 0-1 0 0,1 1 1 0 0,0-1-1 0 0,0 0 0 0 0,0-1 1 0 0,0 1-1 0 0,0-1 1 0 0,0 0-1 0 0,1 0 0 0 0,-1 0 1 0 0,1 0-1 0 0,-1-1 1 0 0,1 0-1 0 0,0 0 0 0 0,0 0 1 0 0,-1-1-1 0 0,1 1 1 0 0,0-1-1 0 0,0 0 0 0 0,0-1 1 0 0,0 1-1 0 0,2-1 1 0 0,9 0 73 0 0,1-1-1 0 0,0 0 0 0 0,-1-1 1 0 0,0 0-1 0 0,0-2 1 0 0,0 0-1 0 0,0-1 0 0 0,-1 0 1 0 0,0-1-1 0 0,0-1 0 0 0,9-7-72 0 0,-1 1 167 0 0,-2-2-1 0 0,1-1 0 0 0,-2-1 0 0 0,0-1 1 0 0,-1 0-1 0 0,-1-2 0 0 0,-1 0 0 0 0,-1 0 1 0 0,8-17-167 0 0,-16 26-12 0 0,0-1-1 0 0,-1-1 1 0 0,-1 1 0 0 0,0-1 0 0 0,-1 0 0 0 0,0 0 0 0 0,-1-1 0 0 0,-1 0-1 0 0,-1 1 1 0 0,0-1 0 0 0,0 0 0 0 0,-1 0 0 0 0,-1 0 0 0 0,-1 0 0 0 0,0 0-1 0 0,-1 0 1 0 0,-1 0 0 0 0,0 1 0 0 0,-1-1 0 0 0,0 1 0 0 0,-1 0 0 0 0,-1 0-1 0 0,-1 0 1 0 0,1 1 0 0 0,-2 0 0 0 0,0 0 0 0 0,0 1 0 0 0,-2-1 12 0 0,0-1-29 0 0,0 1 0 0 0,-1 0 0 0 0,-1 0 0 0 0,0 1 0 0 0,0 0 0 0 0,-1 1 0 0 0,-1 1 0 0 0,1 0 0 0 0,-2 1 0 0 0,1 0 0 0 0,-1 1 0 0 0,-1 1 0 0 0,0 1 0 0 0,1 0 0 0 0,-2 0 0 0 0,1 2 0 0 0,-1 0 0 0 0,-1 1 29 0 0,15 2-1 0 0,-1 1 0 0 0,1 0-1 0 0,-1 0 1 0 0,1 0 0 0 0,-1 0-1 0 0,1 1 1 0 0,-1-1 0 0 0,1 1 0 0 0,0 0-1 0 0,-1 0 1 0 0,1 0 0 0 0,0 1-1 0 0,-1-1 1 0 0,1 1 0 0 0,0-1-1 0 0,0 1 1 0 0,0 0 0 0 0,1 0 0 0 0,-1 1-1 0 0,0-1 1 0 0,1 0 0 0 0,-1 1-1 0 0,1 0 1 0 0,0-1 0 0 0,0 1 0 0 0,0 0-1 0 0,0 0 1 0 0,1 0 0 0 0,-1 1-1 0 0,1-1 1 0 0,-1 0 0 0 0,1 0-1 0 0,0 1 1 0 0,1-1 0 0 0,-1 3 1 0 0,1 8 29 0 0,1 0-1 0 0,1 0 1 0 0,0-1 0 0 0,1 1-1 0 0,1-1 1 0 0,0 1 0 0 0,1-1 0 0 0,0 0-1 0 0,1-1 1 0 0,0 1 0 0 0,1-1 0 0 0,0-1-1 0 0,1 1 1 0 0,0-1 0 0 0,10 9-29 0 0,-6-2 8 0 0,44 64 121 0 0,-18-25-72 0 0,2-1 1 0 0,3-1-1 0 0,22 19-57 0 0,-40-48-169 0 0,46 39-796 0 0,-10-48-3658 0 0,-49-17 2101 0 0,3 0-5485 0 0,-5 0-3785 0 0</inkml:trace>
  <inkml:trace contextRef="#ctx0" brushRef="#br0" timeOffset="1383.941">1617 680 10242 0 0,'0'0'1645'0'0,"0"0"-412"0"0,0 0 21 0 0,0 0 214 0 0,0 0 135 0 0,0 0 3 0 0,0 0-146 0 0,0 0-245 0 0,0 0-229 0 0,0 0-178 0 0,0 0-129 0 0,0 0-94 0 0,31 13-78 0 0,99 40-63 0 0,-127-51-416 0 0,0 0 0 0 0,-1-1-1 0 0,1 0 1 0 0,0 1 0 0 0,0-1 0 0 0,-1 0 0 0 0,1-1 0 0 0,0 1-1 0 0,0 0 1 0 0,0-1 0 0 0,0 1 0 0 0,0-1 0 0 0,0 0 0 0 0,0 0-1 0 0,1 0 1 0 0,-1-1 0 0 0,0 1 0 0 0,0-1 0 0 0,-1 0 0 0 0,1 0-1 0 0,0 0 1 0 0,2 0-28 0 0,4-4 119 0 0,6-1-15 0 0,-1-1-1 0 0,0-1 1 0 0,0 0 0 0 0,0-1 0 0 0,-1 0 0 0 0,-1-1 0 0 0,1 0 0 0 0,-2-1 0 0 0,1-1 0 0 0,-2 0 0 0 0,0 0 0 0 0,5-8-104 0 0,-13 17-13 0 0,0 0 1 0 0,0-1 0 0 0,-1 1 0 0 0,1-1-1 0 0,-1 1 1 0 0,0-1 0 0 0,0 0 0 0 0,0 0 0 0 0,0 1-1 0 0,0-1 1 0 0,-1 0 0 0 0,0 0 0 0 0,0 0-1 0 0,0 1 1 0 0,0-1 0 0 0,-1 0 0 0 0,1 0 0 0 0,-1 0-1 0 0,0 1 1 0 0,0-1 0 0 0,0 0 0 0 0,-1 1-1 0 0,1-1 1 0 0,-1 1 0 0 0,0-1 0 0 0,0 1 0 0 0,0 0-1 0 0,0 0 1 0 0,-1 0 0 0 0,1 0 0 0 0,-1 0-1 0 0,0 1 1 0 0,0-1 0 0 0,0 1 0 0 0,0 0 0 0 0,0-1-1 0 0,0 1 1 0 0,-1 1 0 0 0,1-1 0 0 0,-1 0-1 0 0,1 1 1 0 0,-1 0 0 0 0,0 0 0 0 0,1 0-1 0 0,-1 0 1 0 0,0 1 0 0 0,0-1 0 0 0,-2 1 12 0 0,-4-1-58 0 0,-1 1 1 0 0,1 0 0 0 0,-1 1-1 0 0,1 0 1 0 0,0 0 0 0 0,-1 1-1 0 0,1 1 1 0 0,0 0 0 0 0,0 0-1 0 0,1 1 1 0 0,-1 0 0 0 0,1 1-1 0 0,-1-1 1 0 0,-2 4 57 0 0,-2 0-61 0 0,0 1 1 0 0,0 0-1 0 0,1 1 0 0 0,0 1 0 0 0,0 0 1 0 0,1 1-1 0 0,1 0 0 0 0,0 0 0 0 0,1 1 1 0 0,0 1-1 0 0,1 0 0 0 0,1 0 1 0 0,0 1-1 0 0,1 0 0 0 0,-4 9 61 0 0,11-19-26 0 0,-1-1 0 0 0,0 0 0 0 0,1 0 0 0 0,-1 1 0 0 0,1-1 0 0 0,1 0 0 0 0,-1 1 0 0 0,0-1 0 0 0,1 0 0 0 0,0 1 0 0 0,0-1-1 0 0,0 0 1 0 0,1 0 0 0 0,0 0 0 0 0,-1 0 0 0 0,1 0 0 0 0,0-1 0 0 0,1 1 0 0 0,-1 0 0 0 0,1-1 0 0 0,0 0 0 0 0,-1 1 0 0 0,1-1 0 0 0,1 0 0 0 0,-1 0 0 0 0,0-1 0 0 0,1 1 0 0 0,-1-1 0 0 0,1 0-1 0 0,0 0 1 0 0,0 0 0 0 0,0 0 0 0 0,0-1 0 0 0,0 1 0 0 0,0-1 0 0 0,0 0 0 0 0,1 0 0 0 0,-1-1 0 0 0,0 1 0 0 0,1-1 0 0 0,0 0 26 0 0,27 3-677 0 0,0 0 1 0 0,0-2-1 0 0,0-2 1 0 0,0-1-1 0 0,0-1 1 0 0,0-2-1 0 0,25-7 677 0 0,9-5-3323 0 0,-20 5-3805 0 0,-27 7-2029 0 0</inkml:trace>
  <inkml:trace contextRef="#ctx0" brushRef="#br0" timeOffset="1921.686">2395 572 7754 0 0,'0'0'2027'0'0,"0"0"-410"0"0,0 0-262 0 0,0 0-156 0 0,0 0-110 0 0,0 0-80 0 0,0 0-110 0 0,0 0-164 0 0,0 0-139 0 0,0 0-91 0 0,0 0-93 0 0,0 0-53 0 0,-19 10-49 0 0,-58 33-57 0 0,74-42-227 0 0,0 1 0 0 0,0 0 0 0 0,0-1 1 0 0,0 1-1 0 0,0 0 0 0 0,0 1 0 0 0,1-1 0 0 0,-1 0 0 0 0,1 1 0 0 0,0-1 1 0 0,-1 1-1 0 0,1 0 0 0 0,1 0 0 0 0,-1 0 0 0 0,0 0 0 0 0,1 0 0 0 0,-1 0 1 0 0,1 0-1 0 0,0 0 0 0 0,-1 2-26 0 0,-3 11 74 0 0,2-8-53 0 0,0 0 0 0 0,0 0 0 0 0,0 1 0 0 0,1-1 0 0 0,1 1 0 0 0,-1-1-1 0 0,2 1 1 0 0,-1 0 0 0 0,1 0 0 0 0,0-1 0 0 0,1 2-21 0 0,1-5 29 0 0,0-1 1 0 0,0 1-1 0 0,0-1 1 0 0,1 0 0 0 0,0 0-1 0 0,0 0 1 0 0,0 0-1 0 0,0 0 1 0 0,0-1-1 0 0,1 1 1 0 0,0-1-1 0 0,0 0 1 0 0,-1 0-1 0 0,2-1 1 0 0,-1 1 0 0 0,0-1-1 0 0,1 0 1 0 0,-1 0-1 0 0,1 0 1 0 0,-1 0-1 0 0,1-1 1 0 0,0 0-1 0 0,0 0 1 0 0,-1 0-1 0 0,1-1 1 0 0,1 1-30 0 0,14-2 214 0 0,-1 0 1 0 0,1-1 0 0 0,-1-1-1 0 0,0-1 1 0 0,0 0-1 0 0,0-2 1 0 0,0 0-1 0 0,-1-1 1 0 0,0-1-1 0 0,0 0 1 0 0,-1-2-1 0 0,-1 0 1 0 0,1 0-1 0 0,-1-2 1 0 0,-1 0-1 0 0,0-1 1 0 0,-1 0-1 0 0,-1-1 1 0 0,0-1-1 0 0,0 0 1 0 0,-2-1-1 0 0,0 0 1 0 0,0-1-1 0 0,-2 0 1 0 0,0-1-1 0 0,-1 1 1 0 0,0-5-215 0 0,-3 4-36 0 0,-2 1 1 0 0,0-1 0 0 0,-1 0-1 0 0,0 0 1 0 0,-2 1-1 0 0,0-1 1 0 0,-1 0-1 0 0,-1 0 1 0 0,0 0 0 0 0,-2 0-1 0 0,0 1 1 0 0,-1 0-1 0 0,0 0 1 0 0,-2 0-1 0 0,0 0 1 0 0,-1 1-1 0 0,0 0 1 0 0,-1 1 0 0 0,-1 0-1 0 0,-1 0 1 0 0,0 1-1 0 0,0 0 1 0 0,-2 1-1 0 0,1 1 1 0 0,-2 0 0 0 0,0 0-1 0 0,0 2 1 0 0,-14-9 35 0 0,20 14-1 0 0,1 1 1 0 0,0-1 0 0 0,-1 1 0 0 0,0 0-1 0 0,0 1 1 0 0,0 0 0 0 0,-1 1-1 0 0,1-1 1 0 0,-1 1 0 0 0,1 1 0 0 0,-1 0-1 0 0,0 0 1 0 0,1 1 0 0 0,-1 0 0 0 0,0 0-1 0 0,1 1 1 0 0,-1 0 0 0 0,0 0-1 0 0,1 1 1 0 0,-1 0 0 0 0,1 1 0 0 0,0 0-1 0 0,0 0 1 0 0,0 1 0 0 0,0 0 0 0 0,1 0-1 0 0,-1 1 1 0 0,1 0 0 0 0,0 1 0 0 0,2-1 17 0 0,0 1 0 0 0,1-1 1 0 0,0 1-1 0 0,0 0 0 0 0,0 0 0 0 0,1 1 1 0 0,0-1-1 0 0,0 1 0 0 0,1 0 1 0 0,-1-1-1 0 0,2 1 0 0 0,-1 0 1 0 0,1 0-1 0 0,0 0 0 0 0,0 1 0 0 0,1-1 1 0 0,0 0-1 0 0,0 0 0 0 0,1 0 1 0 0,0 0-1 0 0,0 0 0 0 0,0 0 0 0 0,1 0 1 0 0,0 0-1 0 0,1 0 0 0 0,0 1-17 0 0,8 17 109 0 0,1 0 0 0 0,0 0-1 0 0,2-1 1 0 0,1-1 0 0 0,1 0-1 0 0,3 1-108 0 0,31 36 477 0 0,3-2 0 0 0,2-3 1 0 0,2-2-1 0 0,9 3-477 0 0,355 244 1153 0 0,-386-273-2209 0 0,-33-34-5254 0 0,-2 3-1444 0 0,0 0-4978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8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270 159 0 0 0,'0'0'483'0'0,"0"0"482"0"0,0 0 110 0 0,0 0 76 0 0,0 0 88 0 0,0 0 161 0 0,0 0 138 0 0,0 0 74 0 0,0 0 55 0 0,0 0-33 0 0,6-10-88 0 0,1-1-996 0 0,4-6 27 0 0,-1-3 4016 0 0,-12 32 973 0 0,3 11-5217 0 0,0-7 6 0 0,9 226 1180 0 0,4 105-703 0 0,-28-205-746 0 0,-6-92 47 0 0,36-111-4878 0 0,0-11-555 0 0,-9 25-5766 0 0,-7 47 11022 0 0,2-12-7687 0 0</inkml:trace>
  <inkml:trace contextRef="#ctx0" brushRef="#br0" timeOffset="268.45">0 521 10994 0 0,'0'0'1975'0'0,"0"0"-508"0"0,0 0-320 0 0,0 0 2 0 0,0 0 56 0 0,0 0 51 0 0,0 0-57 0 0,0 0-150 0 0,0 0-163 0 0,0 0-132 0 0,0 0-118 0 0,0 0-88 0 0,34-7-44 0 0,107-23-58 0 0,116-45 786 0 0,-170 52-3296 0 0,-66 11-2183 0 0,-12 1-6267 0 0,-7 7 892 0 0</inkml:trace>
  <inkml:trace contextRef="#ctx0" brushRef="#br0" timeOffset="783.968">703 1 10594 0 0,'0'0'3524'0'0,"0"0"-1563"0"0,0 0-690 0 0,0 0-250 0 0,0 0-67 0 0,0 0-72 0 0,0 0-89 0 0,0 0-114 0 0,0 0-113 0 0,0 0-61 0 0,0 0-35 0 0,0 0-20 0 0,0 0-32 0 0,-5 21-27 0 0,-15 68-6 0 0,15 14 613 0 0,9-77-816 0 0,16 240 614 0 0,-7-13-628 0 0,12-168-114 0 0,-23-84-38 0 0,1 0 0 0 0,-1 0-1 0 0,0-1 1 0 0,0 1 0 0 0,0-1 0 0 0,1 1 0 0 0,-1-1 0 0 0,0 0 0 0 0,1 0 0 0 0,-1 0 0 0 0,0 0 0 0 0,0 0-1 0 0,1 0 1 0 0,-1-1 0 0 0,0 1 0 0 0,0-1 0 0 0,1 1 0 0 0,-1-1 0 0 0,0 0 0 0 0,0 0 0 0 0,0 0-1 0 0,0 0 1 0 0,0-1 0 0 0,0 1 0 0 0,0 0 0 0 0,-1-1 0 0 0,1 1 0 0 0,0-1 0 0 0,-1 0 0 0 0,1 0-16 0 0,4-2 23 0 0,143-122 273 0 0,-39 37-249 0 0,-109 89-52 0 0,-1-1 1 0 0,1 1 0 0 0,0 0 0 0 0,0-1 0 0 0,0 1 0 0 0,-1 0 0 0 0,1 0 0 0 0,0-1-1 0 0,0 1 1 0 0,0 0 0 0 0,0 0 0 0 0,0 0 0 0 0,-1 0 0 0 0,1 0 0 0 0,0 0-1 0 0,0 0 1 0 0,0 1 0 0 0,0-1 0 0 0,0 0 0 0 0,0 0 0 0 0,-1 1 0 0 0,1-1-1 0 0,0 0 1 0 0,0 1 0 0 0,-1-1 0 0 0,1 1 0 0 0,0-1 0 0 0,0 1 0 0 0,-1-1 0 0 0,1 1-1 0 0,0 0 1 0 0,-1-1 0 0 0,1 1 0 0 0,-1 0 0 0 0,1-1 0 0 0,-1 1 0 0 0,1 0-1 0 0,-1 0 1 0 0,0-1 0 0 0,1 1 0 0 0,-1 0 0 0 0,0 0 0 0 0,0 0 0 0 0,1 0-1 0 0,-1 0 1 0 0,0-1 0 0 0,0 2 4 0 0,5 54 91 0 0,-4-37-61 0 0,0-5-27 0 0,1 0 0 0 0,1-1-1 0 0,0 1 1 0 0,1-1 0 0 0,0 0-1 0 0,1 0 1 0 0,0 0 0 0 0,5 7-3 0 0,20 1-2344 0 0,-18-19-3250 0 0,1-2-5833 0 0,-9 0 2939 0 0</inkml:trace>
  <inkml:trace contextRef="#ctx0" brushRef="#br0" timeOffset="1163.601">1374 818 4713 0 0,'0'0'1776'0'0,"0"0"-290"0"0,0 0-58 0 0,0 0 125 0 0,0 0 130 0 0,0 0 25 0 0,0 0-90 0 0,0 0-165 0 0,0 0-148 0 0,0 0-104 0 0,0 0-66 0 0,0 0-100 0 0,0 0-117 0 0,35 10-84 0 0,112 29-111 0 0,-88-38-85 0 0,61-48 943 0 0,-106 40-1499 0 0,-1-1 0 0 0,0 0 0 0 0,0-1-1 0 0,0-1 1 0 0,-1 0 0 0 0,0-1 0 0 0,-1 0-1 0 0,-1 0 1 0 0,0-1 0 0 0,0-1 0 0 0,-1 1 0 0 0,0-2-1 0 0,5-11-81 0 0,-12 21 0 0 0,-1 0-1 0 0,1 1 1 0 0,-1-1-1 0 0,0 0 0 0 0,0 0 1 0 0,-1 0-1 0 0,1 0 1 0 0,-1 0-1 0 0,0 0 0 0 0,0 0 1 0 0,0 0-1 0 0,0 0 1 0 0,-1 0-1 0 0,0 0 0 0 0,1 1 1 0 0,-1-1-1 0 0,-1 0 1 0 0,1 0-1 0 0,-1 0 1 0 0,1 1-1 0 0,-1-1 0 0 0,0 1 1 0 0,0-1-1 0 0,-1 1 1 0 0,1 0-1 0 0,-1 0 0 0 0,1 0 1 0 0,-1 0-1 0 0,0 1 1 0 0,0-1-1 0 0,0 1 1 0 0,-1-1-1 0 0,1 1 0 0 0,0 0 1 0 0,-1 0-1 0 0,0 1 1 0 0,1-1-1 0 0,-1 1 0 0 0,0 0 1 0 0,0 0-1 0 0,-1-1 1 0 0,-10 1-19 0 0,0-1 1 0 0,0 2-1 0 0,0 0 0 0 0,0 1 0 0 0,0 0 0 0 0,1 2 0 0 0,-1-1 0 0 0,0 2 1 0 0,1 0-1 0 0,0 0 0 0 0,0 2 0 0 0,0-1 0 0 0,1 2 0 0 0,0 0 0 0 0,0 1 1 0 0,0 0-1 0 0,1 0 0 0 0,0 2 0 0 0,1-1 0 0 0,0 1 0 0 0,1 1 0 0 0,0 0 0 0 0,0 1 1 0 0,1 0-1 0 0,1 0 0 0 0,0 1 0 0 0,1 0 0 0 0,-2 5 19 0 0,6-12 2 0 0,0 0 1 0 0,0 0-1 0 0,1 1 0 0 0,0-1 0 0 0,0 1 1 0 0,1 0-1 0 0,-1 0 0 0 0,2-1 0 0 0,-1 1 0 0 0,1 0 1 0 0,0 0-1 0 0,0 0 0 0 0,1 0 0 0 0,-1-1 1 0 0,2 1-1 0 0,-1 0 0 0 0,1 0 0 0 0,0-1 0 0 0,0 1 1 0 0,1-1-1 0 0,0 0 0 0 0,0 0 0 0 0,1 0 1 0 0,-1 0-1 0 0,1 0 0 0 0,1-1 0 0 0,-1 0 0 0 0,1 0 1 0 0,0 0-1 0 0,4 3-2 0 0,12 7-27 0 0,1-2 1 0 0,1-1-1 0 0,0 0 1 0 0,1-2-1 0 0,0-1 0 0 0,0-1 1 0 0,1 0-1 0 0,0-2 1 0 0,0-1-1 0 0,1-2 0 0 0,0 0 1 0 0,-1-1-1 0 0,1-2 1 0 0,0 0-1 0 0,1-2 27 0 0,57-5-1652 0 0,-29-1-5076 0 0,-52 7 5870 0 0,18-2-11078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415 757 0 0 0,'0'0'891'0'0,"0"0"145"0"0,0 0 103 0 0,0 0 216 0 0,0 0 263 0 0,0 0 243 0 0,0 0 90 0 0,0 0-140 0 0,0 0-226 0 0,0 0-294 0 0,0 0-279 0 0,-1-9-186 0 0,-3-28-124 0 0,4 36-621 0 0,-1 0-1 0 0,0-1 0 0 0,0 1 1 0 0,0 0-1 0 0,0 0 0 0 0,0 0 1 0 0,0 0-1 0 0,0 0 0 0 0,0 0 1 0 0,0 0-1 0 0,0 0 0 0 0,-1 1 1 0 0,1-1-1 0 0,0 0 0 0 0,0 1 1 0 0,-1-1-1 0 0,1 1 0 0 0,-1-1 1 0 0,1 1-1 0 0,0 0 0 0 0,-1-1 1 0 0,1 1-1 0 0,-1 0 0 0 0,1 0 1 0 0,-1 0-1 0 0,1 0 0 0 0,-1 0 1 0 0,1 0-1 0 0,-1 1 0 0 0,1-1 1 0 0,-1 1-81 0 0,-3-1 183 0 0,-5 0 17 0 0,-1 1 1 0 0,0 0-1 0 0,1 0 0 0 0,-1 1 1 0 0,1 1-1 0 0,-1-1 0 0 0,1 2 0 0 0,0-1 1 0 0,0 2-1 0 0,1-1 0 0 0,-1 1 0 0 0,-8 6-200 0 0,-2 2 118 0 0,0 0 0 0 0,0 1 0 0 0,1 1 1 0 0,1 1-1 0 0,1 0 0 0 0,0 2 0 0 0,1-1 0 0 0,1 2 0 0 0,1 0 0 0 0,-7 13-118 0 0,16-21 41 0 0,1 0 0 0 0,0 0 0 0 0,0 0 0 0 0,2 0 0 0 0,-1 1 0 0 0,1-1 0 0 0,1 1 0 0 0,0 0 0 0 0,1-1 0 0 0,0 1 0 0 0,0 0 0 0 0,2 6-41 0 0,-1-14 24 0 0,0 0 1 0 0,0 1 0 0 0,0-1 0 0 0,0 0-1 0 0,1 0 1 0 0,-1 1 0 0 0,1-1-1 0 0,0 0 1 0 0,1-1 0 0 0,-1 1 0 0 0,1 0-1 0 0,-1-1 1 0 0,1 1 0 0 0,0-1-1 0 0,0 0 1 0 0,1 0 0 0 0,-1 0 0 0 0,1 0-1 0 0,-1-1 1 0 0,1 1 0 0 0,0-1-1 0 0,0 0 1 0 0,0 0 0 0 0,0-1 0 0 0,0 1-1 0 0,1-1 1 0 0,3 1-25 0 0,1 0 67 0 0,-1 0 0 0 0,1-1 0 0 0,-1 0 0 0 0,1 0 0 0 0,-1-1 0 0 0,1 0 0 0 0,0 0-1 0 0,-1-1 1 0 0,1 0 0 0 0,-1-1 0 0 0,1 0 0 0 0,-1 0 0 0 0,0-1 0 0 0,2-1-67 0 0,27-17 86 0 0,0-1 1 0 0,-2-3-1 0 0,0-1 0 0 0,-2-1 1 0 0,-1-2-1 0 0,-1-1 0 0 0,-1-1 1 0 0,-2-2-1 0 0,-1-1 0 0 0,-2-1 1 0 0,-2-1-1 0 0,-1-1 0 0 0,-1-1 1 0 0,-3-1-1 0 0,11-32-86 0 0,-19 48-18 0 0,-1 1 0 0 0,-2-1 0 0 0,0 0-1 0 0,-2 0 1 0 0,0-1 0 0 0,-2 0 0 0 0,0 0 0 0 0,-2 0 0 0 0,0 0 0 0 0,-2 0-1 0 0,-1 0 1 0 0,-1 0 0 0 0,0 1 0 0 0,-2-1 0 0 0,-1 1 0 0 0,-1 0 0 0 0,-1 0-1 0 0,-1 1 1 0 0,-1 0 0 0 0,0 0 0 0 0,-2 1 0 0 0,-1 1 0 0 0,-7-9 18 0 0,15 23-2 0 0,0 0-1 0 0,-1 0 1 0 0,0 0 0 0 0,0 1 0 0 0,0 0 0 0 0,-1 0 0 0 0,0 1 0 0 0,0 0 0 0 0,0 0 0 0 0,0 1 0 0 0,-1-1 0 0 0,1 2-1 0 0,-1-1 1 0 0,0 1 0 0 0,0 0 0 0 0,0 0 0 0 0,0 1 0 0 0,0 1 0 0 0,0-1 0 0 0,0 1 0 0 0,0 0 0 0 0,0 1 0 0 0,-4 0 2 0 0,3 5 2 0 0,1-1 0 0 0,-1 1 0 0 0,1 1 0 0 0,0-1 0 0 0,1 1 1 0 0,-1 1-1 0 0,1-1 0 0 0,1 1 0 0 0,0 0 0 0 0,0 1 0 0 0,0 0 1 0 0,1 0-1 0 0,0 0 0 0 0,1 0 0 0 0,0 1 0 0 0,0 1-2 0 0,-5 17 44 0 0,0 1 1 0 0,2 0-1 0 0,1 0 0 0 0,2 1 0 0 0,1 0 0 0 0,1 0 0 0 0,1 0 0 0 0,2 0 1 0 0,1-1-1 0 0,2 7-44 0 0,2-1 99 0 0,3-1-1 0 0,1 0 1 0 0,1 0 0 0 0,2-1 0 0 0,1 0 0 0 0,1-2-1 0 0,2 1 1 0 0,1-2 0 0 0,2 0 0 0 0,1-2 0 0 0,14 16-99 0 0,83 86 497 0 0,-63-84-402 0 0,-52-83-11515 0 0,-1 29 4537 0 0,1 4-3231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13731 0 0,'0'0'2106'0'0,"0"0"-934"0"0,0 0-493 0 0,0 0 41 0 0,0 0 173 0 0,0 0 66 0 0,0 0-41 0 0,0 0-115 0 0,0 0-167 0 0,0 0-133 0 0,0 0-119 0 0,3 35-84 0 0,11 111-58 0 0,-8 31 785 0 0,-6-131-383 0 0,0-46-527 0 0,0 0 55 0 0,0 0 52 0 0,0 0 57 0 0,0-12 815 0 0,4-45-861 0 0,2 1 0 0 0,3 0 1 0 0,2 0-1 0 0,3-3-235 0 0,-3 9 75 0 0,-3 18-54 0 0,3-27 0 0 0,4 2 0 0 0,2 0-1 0 0,19-42-20 0 0,-34 95-3 0 0,-2 1 4 0 0,1 1 0 0 0,0-1 0 0 0,0 1 0 0 0,0-1 0 0 0,1 1-1 0 0,-1-1 1 0 0,1 1 0 0 0,-1-1 0 0 0,1 1 0 0 0,0 0 0 0 0,0 0 0 0 0,0 0-1 0 0,0 0 1 0 0,0 0 0 0 0,0 1 0 0 0,0-1 0 0 0,1 0 0 0 0,-1 1-1 0 0,3-1 0 0 0,27 33-28 0 0,72 120 120 0 0,-74-121-80 0 0,-32-34-7436 0 0,-8-8-3877 0 0,8 8 1231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4 261 10258 0 0,'0'0'2746'0'0,"0"0"-824"0"0,0 0-463 0 0,0 0-179 0 0,0 0-64 0 0,0 0-10 0 0,0 0-96 0 0,0 0-121 0 0,0 0-182 0 0,0 0-175 0 0,0 0-160 0 0,0 0-122 0 0,0 0-84 0 0,-3 1-14 0 0,3-1-223 0 0,0 0-1 0 0,1 0 0 0 0,-1 0 1 0 0,0 1-1 0 0,1-1 1 0 0,-1 0-1 0 0,1 0 0 0 0,-1 0 1 0 0,0 0-1 0 0,0 1 0 0 0,1-1 1 0 0,-1 0-1 0 0,0 0 0 0 0,1 1 1 0 0,-1-1-1 0 0,0 0 1 0 0,0 1-1 0 0,1-1 0 0 0,-1 0 1 0 0,0 1-1 0 0,0-1 0 0 0,0 0 1 0 0,0 1-1 0 0,1-1 0 0 0,-1 0 1 0 0,0 1-1 0 0,0-1 1 0 0,0 1-1 0 0,0-1 0 0 0,0 0 1 0 0,0 1-1 0 0,0-1 0 0 0,0 1 1 0 0,0-1-1 0 0,0 0 1 0 0,0 1-1 0 0,0-1 0 0 0,0 0 1 0 0,0 1-1 0 0,-1-1 0 0 0,1 1 1 0 0,0-1-1 0 0,0 0 0 0 0,0 1 1 0 0,-1-1-1 0 0,1 0 1 0 0,0 1-29 0 0,48 2 1123 0 0,157-22 314 0 0,-67 15-1219 0 0,-104 23-211 0 0,-44-58 1418 0 0,-203-183-1271 0 0,212 220 299 0 0,-9-9-2269 0 0,16 10-1833 0 0,3 7 2127 0 0,4 2-3928 0 0,-5-1-6420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15179 0 0,'0'0'2103'0'0,"0"0"-636"0"0,0 0-253 0 0,0 0-76 0 0,0 0-94 0 0,0 0-120 0 0,0 0-145 0 0,0 0-162 0 0,0 0-126 0 0,0 0-111 0 0,-31 28-108 0 0,-95 89-54 0 0,81-53-6 0 0,43-52-178 0 0,0-8-30 0 0,0 1 0 0 0,1-1 0 0 0,0 1 0 0 0,0 0 0 0 0,0-1-1 0 0,0 1 1 0 0,1 0 0 0 0,-1 0 0 0 0,1-1 0 0 0,0 1 0 0 0,1 0 0 0 0,-1 0 0 0 0,1-1 0 0 0,0 1-1 0 0,0 0 1 0 0,1-1 0 0 0,-1 1 0 0 0,1-1 0 0 0,0 1 0 0 0,0-1 0 0 0,1 0 0 0 0,-1 0-1 0 0,1 0 1 0 0,0 0 0 0 0,0 0 0 0 0,0-1 0 0 0,0 1 0 0 0,1-1 0 0 0,0 0 0 0 0,-1 0-1 0 0,1 0 1 0 0,2 1-4 0 0,4 0 85 0 0,0-1-1 0 0,0 0 1 0 0,0 0-1 0 0,0-1 1 0 0,0 0-1 0 0,0-1 1 0 0,1 0-1 0 0,-1-1 1 0 0,0 0-1 0 0,1 0 1 0 0,-1-1-1 0 0,0-1 1 0 0,0 0-1 0 0,0 0 1 0 0,0-1-1 0 0,0 0 1 0 0,0 0-1 0 0,-1-1 1 0 0,1-1 0 0 0,-1 0-1 0 0,0 0 1 0 0,-1 0-1 0 0,1-1 1 0 0,-1-1-1 0 0,0 1 1 0 0,-1-1-1 0 0,1-1 1 0 0,-1 1-1 0 0,-1-1 1 0 0,0-1-1 0 0,0 1 1 0 0,0-1-1 0 0,-1 0 1 0 0,0 0-1 0 0,3-9-84 0 0,-7 12-57 0 0,1 1-1 0 0,-1-1 0 0 0,0 1 1 0 0,0-1-1 0 0,-1 0 0 0 0,1 1 1 0 0,-1-1-1 0 0,0 0 0 0 0,-1 0 1 0 0,0 1-1 0 0,0-1 0 0 0,0 0 1 0 0,0 1-1 0 0,-1-1 0 0 0,0 1 1 0 0,0 0-1 0 0,0-1 0 0 0,-1 1 1 0 0,0 0-1 0 0,0 1 1 0 0,0-1-1 0 0,-1 0 0 0 0,1 1 1 0 0,-1 0-1 0 0,0 0 0 0 0,0 0 1 0 0,-1 0-1 0 0,1 0 0 0 0,-1 1 1 0 0,0 0-1 0 0,0 0 0 0 0,0 0 1 0 0,0 1-1 0 0,0 0 0 0 0,-1 0 1 0 0,1 0-1 0 0,0 0 0 0 0,-1 1 1 0 0,-2 0 57 0 0,-25 0-5247 0 0,24 1 857 0 0,-6 0-8310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52 284 0 0 0,'0'0'1874'0'0,"0"0"-317"0"0,0 0-48 0 0,0 0 156 0 0,0 0 108 0 0,0 0-40 0 0,0 0-175 0 0,0 0-311 0 0,0 0-235 0 0,0 0-115 0 0,0 0-25 0 0,4 4 16 0 0,-1-1-658 0 0,0 0 1 0 0,1-1-1 0 0,-1 1 1 0 0,1-1-1 0 0,0 0 1 0 0,0 0-1 0 0,0 0 1 0 0,0 0-1 0 0,0-1 1 0 0,0 0-1 0 0,0 0 1 0 0,1 0-1 0 0,-1 0 1 0 0,0 0-1 0 0,1-1 1 0 0,-1 0-1 0 0,5 0-230 0 0,-3 0 182 0 0,0-1-1 0 0,1 1 0 0 0,-1-1 1 0 0,0-1-1 0 0,1 1 1 0 0,-1-1-1 0 0,0 0 1 0 0,0 0-1 0 0,0-1 1 0 0,-1 0-1 0 0,1 0 1 0 0,-1 0-1 0 0,1-1 1 0 0,-1 0-1 0 0,4-3-181 0 0,1 0 111 0 0,0 0 1 0 0,0 0-1 0 0,0-1 1 0 0,-1 0 0 0 0,0-1-1 0 0,0 0 1 0 0,-1-1-1 0 0,0 0 1 0 0,-1 0-1 0 0,0 0 1 0 0,-1-1-1 0 0,0 0 1 0 0,2-6-112 0 0,-6 13-3 0 0,0 1-1 0 0,0-1 1 0 0,-1 0 0 0 0,1 0 0 0 0,-1 0 0 0 0,0 0 0 0 0,0 0 0 0 0,0 0 0 0 0,-1 0 0 0 0,1 0 0 0 0,-1 0 0 0 0,0 0-1 0 0,0 0 1 0 0,0 0 0 0 0,-1 0 0 0 0,0 0 0 0 0,1 0 0 0 0,-1 0 0 0 0,-1 0 0 0 0,1 0 0 0 0,0 0 0 0 0,-1 0 0 0 0,0 1-1 0 0,0-1 1 0 0,0 1 0 0 0,-1-1 0 0 0,1 1 0 0 0,-1 0 0 0 0,1 0 0 0 0,-1 0 0 0 0,0 0 0 0 0,0 0 0 0 0,-1 1 0 0 0,1-1-1 0 0,0 1 1 0 0,-1 0 0 0 0,1 0 0 0 0,-1 0 0 0 0,0 1 0 0 0,0-1 0 0 0,0 1 3 0 0,-7 0-57 0 0,1 0 0 0 0,-1 0 0 0 0,0 2 0 0 0,0-1 0 0 0,0 1 1 0 0,0 1-1 0 0,1 0 0 0 0,-1 1 0 0 0,1 0 0 0 0,-1 0 0 0 0,1 1 0 0 0,0 0 0 0 0,1 1 0 0 0,-1 0 0 0 0,1 1 1 0 0,0 0-1 0 0,0 0 0 0 0,0 1 0 0 0,1 0 0 0 0,0 0 0 0 0,1 1 0 0 0,0 0 0 0 0,0 1 0 0 0,0-1 0 0 0,1 1 0 0 0,0 1 1 0 0,-4 9 56 0 0,6-12 55 0 0,-1 0 1 0 0,1 1-1 0 0,0-1 1 0 0,1 1 0 0 0,0 0-1 0 0,0 0 1 0 0,1 0-1 0 0,0 1 1 0 0,0-1 0 0 0,1 0-1 0 0,0 1 1 0 0,0-1-1 0 0,1 1 1 0 0,0 0-1 0 0,1-1 1 0 0,0 1 0 0 0,0-1-1 0 0,1 0 1 0 0,0 1-1 0 0,0-1 1 0 0,1 0 0 0 0,0 0-1 0 0,1 0 1 0 0,0-1-1 0 0,0 1 1 0 0,0-1 0 0 0,1 0-1 0 0,0 0 1 0 0,0 0-1 0 0,1-1 1 0 0,0 0 0 0 0,0 0-1 0 0,0 0 1 0 0,1-1-1 0 0,5 3-55 0 0,7 0 161 0 0,1 0-1 0 0,-1-2 0 0 0,2 0 0 0 0,-1-2 1 0 0,1 0-1 0 0,-1-1 0 0 0,1-1 0 0 0,0-1 1 0 0,0-1-1 0 0,18-2-160 0 0,-10 1 138 0 0,-26 1-125 0 0,20 1-5 0 0,-1 0 0 0 0,0-2 1 0 0,0-1-1 0 0,0-1 1 0 0,0-1-1 0 0,-1-1 0 0 0,1 0 1 0 0,4-4-9 0 0,20-17-4133 0 0,-32 16-180 0 0,-1-3-3434 0 0,-6 9-2838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85 155 11955 0 0,'0'0'2380'0'0,"0"0"-392"0"0,0 0-354 0 0,0 0-251 0 0,0 0-95 0 0,0 0-101 0 0,0 0-166 0 0,0 0-199 0 0,0 0-195 0 0,0 0-155 0 0,0 0-130 0 0,0 0-74 0 0,0 0-46 0 0,-7 9-28 0 0,-38 82 482 0 0,35 175 786 0 0,12-169-1242 0 0,-2-59-153 0 0,-15 215 142 0 0,5-153-784 0 0,31-104-1309 0 0,41-52-4187 0 0,-38 29-3933 0 0,-15 19 121 0 0</inkml:trace>
  <inkml:trace contextRef="#ctx0" brushRef="#br0" timeOffset="369.572">243 871 5401 0 0,'0'0'1535'0'0,"0"0"-149"0"0,0 0 81 0 0,0 0 280 0 0,0 0 181 0 0,0 0 25 0 0,0 0-156 0 0,0 0-286 0 0,0 0-269 0 0,0 0-189 0 0,0 0-146 0 0,0 0-117 0 0,34 11-74 0 0,108 32-97 0 0,-139-42-580 0 0,0 0-1 0 0,0 1 1 0 0,0-1 0 0 0,0 0 0 0 0,0-1 0 0 0,0 1 0 0 0,1 0-1 0 0,-1-1 1 0 0,0 0 0 0 0,0 0 0 0 0,0 0 0 0 0,1 0 0 0 0,-1 0-1 0 0,0-1 1 0 0,0 1 0 0 0,1-1 0 0 0,-1 0 0 0 0,0 0 0 0 0,0 0 0 0 0,0 0-1 0 0,0-1 1 0 0,0 0-39 0 0,7-4 209 0 0,-4 4-100 0 0,4-1-14 0 0,-1 0 0 0 0,1-1 0 0 0,0 0 0 0 0,-1-1 0 0 0,0 0 0 0 0,0 0 0 0 0,-1-1 0 0 0,0 0 0 0 0,0-1 0 0 0,0 0 0 0 0,0 0 0 0 0,-1 0 0 0 0,-1-1 0 0 0,1 0 0 0 0,-1-1 0 0 0,0 1 0 0 0,-1-1 0 0 0,2-5-95 0 0,-5 10-6 0 0,0-1 0 0 0,0 1 0 0 0,0-1 1 0 0,-1 0-1 0 0,1 0 0 0 0,-1 0 0 0 0,0 0 1 0 0,-1 0-1 0 0,1 0 0 0 0,-1 0 0 0 0,0 0 0 0 0,0 0 1 0 0,-1 0-1 0 0,1 0 0 0 0,-1 0 0 0 0,0 0 1 0 0,-1 1-1 0 0,1-1 0 0 0,-1 0 0 0 0,0 0 0 0 0,0 1 1 0 0,0-1-1 0 0,-1 1 0 0 0,0 0 0 0 0,0 0 0 0 0,0 0 1 0 0,0 0-1 0 0,0 0 0 0 0,-1 1 0 0 0,0-1 1 0 0,1 1-1 0 0,-1 0 0 0 0,-4-2 6 0 0,0 1-47 0 0,-1 0-1 0 0,1 1 0 0 0,-1 0 1 0 0,1 1-1 0 0,-1 0 1 0 0,0 0-1 0 0,0 1 1 0 0,0 0-1 0 0,0 0 1 0 0,0 1-1 0 0,0 0 1 0 0,0 1-1 0 0,0 0 1 0 0,0 1-1 0 0,1-1 1 0 0,-1 2-1 0 0,0-1 1 0 0,1 1-1 0 0,-6 3 48 0 0,2 1-15 0 0,0 1-1 0 0,0 0 0 0 0,1 1 1 0 0,1 0-1 0 0,-1 1 1 0 0,2 0-1 0 0,-1 1 0 0 0,1 0 1 0 0,1 0-1 0 0,0 1 1 0 0,1 0-1 0 0,0 0 0 0 0,0 1 1 0 0,2-1-1 0 0,-1 2 1 0 0,2-1-1 0 0,0 0 0 0 0,0 1 1 0 0,2 0-1 0 0,-2 12 16 0 0,3-18-22 0 0,0 1 1 0 0,1-1-1 0 0,0 0 0 0 0,1 0 0 0 0,0 0 0 0 0,0 1 1 0 0,1-1-1 0 0,0 0 0 0 0,0 0 0 0 0,1-1 0 0 0,0 1 0 0 0,0 0 1 0 0,1-1-1 0 0,0 0 0 0 0,0 0 0 0 0,0 0 0 0 0,1 0 1 0 0,0-1-1 0 0,1 0 0 0 0,-1 0 0 0 0,1 0 0 0 0,1-1 1 0 0,-1 1 21 0 0,2-1-204 0 0,1 1 0 0 0,-1-1 0 0 0,1-1 0 0 0,0 0 0 0 0,0 0 0 0 0,0-1 0 0 0,0 0 1 0 0,0 0-1 0 0,1-1 0 0 0,0-1 0 0 0,-1 1 0 0 0,2-1 204 0 0,32 1-3186 0 0,0-2-3306 0 0,-33 0 4214 0 0,5 0-8346 0 0</inkml:trace>
  <inkml:trace contextRef="#ctx0" brushRef="#br0" timeOffset="915.796">832 1025 7602 0 0,'0'0'1763'0'0,"0"0"-312"0"0,0 0-96 0 0,0 0-30 0 0,0 0 33 0 0,0 0 65 0 0,0 0-67 0 0,0 0-134 0 0,0 0-102 0 0,0 0-116 0 0,0 0-110 0 0,0 0-111 0 0,0 0-91 0 0,13-5-103 0 0,41-19-105 0 0,4-38 726 0 0,-48 46-1003 0 0,124-166 993 0 0,-128 174-1193 0 0,1 0 0 0 0,0 1 0 0 0,0 0 0 0 0,1 0-1 0 0,-1 0 1 0 0,2 1 0 0 0,-1 0 0 0 0,1 1 0 0 0,0-1 0 0 0,5 0-7 0 0,-10 68-179 0 0,-29 61 347 0 0,25-121-167 0 0,0 0-1 0 0,-1-1 1 0 0,1 1-1 0 0,0 0 1 0 0,0 0-1 0 0,0-1 0 0 0,0 1 1 0 0,1 0-1 0 0,-1 0 1 0 0,0-1-1 0 0,1 1 0 0 0,-1 0 1 0 0,1-1-1 0 0,-1 1 1 0 0,1 0-1 0 0,0-1 0 0 0,0 1 1 0 0,0-1-1 0 0,0 1 1 0 0,0-1-1 0 0,0 0 1 0 0,0 1-1 0 0,0-1 0 0 0,1 0 1 0 0,-1 0-1 0 0,0 0 1 0 0,1 0-1 0 0,-1 0 0 0 0,1 0 1 0 0,-1 0-1 0 0,1 0 1 0 0,0 0-1 0 0,-1-1 0 0 0,1 1 1 0 0,0-1-1 0 0,-1 1 1 0 0,1-1-1 0 0,0 0 1 0 0,0 0-1 0 0,-1 0 0 0 0,1 0 1 0 0,1 0-1 0 0,6 1 11 0 0,-1-1 0 0 0,1-1 0 0 0,-1 1 0 0 0,1-1 0 0 0,-1-1 0 0 0,0 1 0 0 0,0-1 0 0 0,1-1 0 0 0,-1 0 0 0 0,-1 0 0 0 0,1 0 0 0 0,2-3-11 0 0,223-146 95 0 0,-232 151-93 0 0,0 0 1 0 0,0 0 0 0 0,0 0-1 0 0,1 0 1 0 0,-1 0 0 0 0,0 0-1 0 0,1 0 1 0 0,-1 1 0 0 0,0-1 0 0 0,1 0-1 0 0,-1 1 1 0 0,1-1 0 0 0,-1 1-1 0 0,1 0 1 0 0,-1-1 0 0 0,1 1 0 0 0,-1 0-1 0 0,1 0 1 0 0,0 0 0 0 0,-1 0-1 0 0,1 0 1 0 0,-1 0 0 0 0,1 0 0 0 0,-1 1-1 0 0,1-1 1 0 0,-1 1 0 0 0,1-1-1 0 0,-1 1 1 0 0,1-1 0 0 0,-1 1 0 0 0,0 0-1 0 0,1 0 1 0 0,-1 0 0 0 0,0 0-1 0 0,0 0 1 0 0,1 0 0 0 0,-1 0 0 0 0,0 0-1 0 0,0 0 1 0 0,0 0 0 0 0,0 0-1 0 0,-1 1 1 0 0,1-1 0 0 0,0 1 0 0 0,0-1-1 0 0,-1 0 1 0 0,1 1 0 0 0,-1-1-1 0 0,1 1 1 0 0,-1-1 0 0 0,0 1 0 0 0,1-1-1 0 0,-1 1 1 0 0,0 0 0 0 0,0-1-1 0 0,0 1 1 0 0,0-1 0 0 0,-1 2-3 0 0,5 157 325 0 0,29-105-2171 0 0,-22-49-2147 0 0,1-4-3305 0 0,-4-2-4283 0 0</inkml:trace>
  <inkml:trace contextRef="#ctx0" brushRef="#br0" timeOffset="1284.907">1824 1002 10802 0 0,'0'0'1765'0'0,"0"0"-757"0"0,0 0-33 0 0,0 0 254 0 0,0 0 160 0 0,0 0 63 0 0,0 0-42 0 0,0 0-127 0 0,0 0-169 0 0,0 0-191 0 0,33 0-176 0 0,105-2-132 0 0,-62-19 110 0 0,-63 13-565 0 0,9-3 15 0 0,0 0 0 0 0,-1-1-1 0 0,-1-2 1 0 0,0 0-1 0 0,-1-1 1 0 0,0 0-1 0 0,-1-2 1 0 0,-1 0-1 0 0,7-11-174 0 0,-21 26 7 0 0,-1 0 0 0 0,1-1 0 0 0,-1 1-1 0 0,0-1 1 0 0,0 1 0 0 0,0-1-1 0 0,0 0 1 0 0,0 0 0 0 0,-1 0-1 0 0,1 0 1 0 0,-1 0 0 0 0,0 0 0 0 0,0 0-1 0 0,0-1 1 0 0,0 1 0 0 0,-1 0-1 0 0,1-1 1 0 0,-1 1 0 0 0,0 0-1 0 0,0-1 1 0 0,0 1 0 0 0,0-1-1 0 0,-1 1 1 0 0,1 0 0 0 0,-1-1 0 0 0,0 1-1 0 0,0 0 1 0 0,0 0 0 0 0,0 0-1 0 0,-1 0 1 0 0,1 0 0 0 0,-1 0-1 0 0,0 0 1 0 0,0 0 0 0 0,0 0-1 0 0,0 1 1 0 0,0-1 0 0 0,-1 1 0 0 0,1 0-1 0 0,-1-1 1 0 0,0 1 0 0 0,1 0-1 0 0,-1 1 1 0 0,0-1 0 0 0,0 0-1 0 0,0 1 1 0 0,0 0 0 0 0,-2-1-7 0 0,-9 3-23 0 0,1 1 0 0 0,-1 0-1 0 0,0 1 1 0 0,1 0 0 0 0,-1 1 0 0 0,1 1 0 0 0,0 0 0 0 0,0 1 0 0 0,1 0-1 0 0,0 1 1 0 0,0 0 0 0 0,0 1 0 0 0,1 1 0 0 0,0 0 0 0 0,1 0 0 0 0,0 1-1 0 0,0 0 1 0 0,1 0 0 0 0,0 1 0 0 0,1 1 0 0 0,1-1 0 0 0,-1 1-1 0 0,2 1 1 0 0,0-1 0 0 0,0 1 0 0 0,1 0 0 0 0,1 1 0 0 0,-2 8 23 0 0,4-17-14 0 0,1 0 0 0 0,-1 1-1 0 0,1-1 1 0 0,0 0 0 0 0,0 0 0 0 0,1 1 0 0 0,0-1 0 0 0,0 0 0 0 0,0 1 0 0 0,0-1 0 0 0,1 0-1 0 0,0 1 1 0 0,0-1 0 0 0,0 0 0 0 0,1 0 0 0 0,0 0 0 0 0,0 0 0 0 0,0 0 0 0 0,1 0 0 0 0,-1-1-1 0 0,1 1 1 0 0,0-1 0 0 0,0 1 0 0 0,1-1 0 0 0,-1 0 0 0 0,1-1 0 0 0,0 1 0 0 0,0-1 0 0 0,1 1-1 0 0,-1-1 1 0 0,2 1 14 0 0,6 2-168 0 0,1 0-1 0 0,0-1 0 0 0,0-1 0 0 0,0 0 1 0 0,1 0-1 0 0,-1-1 0 0 0,1-1 0 0 0,0 0 1 0 0,0-1-1 0 0,0-1 0 0 0,4 0 169 0 0,92-17-8406 0 0,-95 13-510 0 0</inkml:trace>
  <inkml:trace contextRef="#ctx0" brushRef="#br0" timeOffset="1716.023">2481 1041 7362 0 0,'0'0'2492'0'0,"0"0"-1078"0"0,0 0-267 0 0,0 0 116 0 0,0 0 112 0 0,0 0 188 0 0,0 0 45 0 0,0 0-204 0 0,0 0-249 0 0,0 0-253 0 0,0 0-185 0 0,0 0-91 0 0,0 0-92 0 0,25-19-60 0 0,78-62-27 0 0,-3-20 920 0 0,4-41-498 0 0,-91 127-825 0 0,-13 14-51 0 0,0 1-10 0 0,-14 63-242 0 0,10-33 236 0 0,2-24 31 0 0,1 0 0 0 0,0 0 0 0 0,0 1 0 0 0,0-1 0 0 0,1 0 0 0 0,-1 1-1 0 0,2-1 1 0 0,-1 0 0 0 0,1 1 0 0 0,0-1 0 0 0,0 0 0 0 0,1 1 0 0 0,-1-1 0 0 0,2 0-1 0 0,-1 0 1 0 0,1-1 0 0 0,-1 1 0 0 0,1 0 0 0 0,4 4-8 0 0,-1-3 55 0 0,0 0 0 0 0,0 0 0 0 0,1-1 0 0 0,-1 0 0 0 0,2-1 0 0 0,-1 1 0 0 0,0-1 0 0 0,1 0 0 0 0,0-1 0 0 0,0 0 0 0 0,1 0 0 0 0,-1-1 0 0 0,1 0 0 0 0,-1-1 0 0 0,1 0 0 0 0,0 0 0 0 0,0 0 0 0 0,0-1 0 0 0,0-1 0 0 0,0 0 0 0 0,2 0-55 0 0,0 0 77 0 0,1 0 1 0 0,-1 0-1 0 0,0-2 0 0 0,0 1 1 0 0,0-1-1 0 0,0-1 0 0 0,0 0 1 0 0,0 0-1 0 0,0-1 0 0 0,-1-1 1 0 0,0 0-1 0 0,0 0 0 0 0,0-1 1 0 0,-1 0-1 0 0,1-1 1 0 0,-2 0-1 0 0,5-4-77 0 0,30-59-91 0 0,-45 15-4897 0 0,-2 46-149 0 0,-1 5-6875 0 0</inkml:trace>
  <inkml:trace contextRef="#ctx0" brushRef="#br0" timeOffset="2034.179">3664 0 21733 0 0,'0'0'885'0'0,"0"0"-277"0"0,0 0-101 0 0,0 0 43 0 0,0 0 115 0 0,0 0 107 0 0,0 0-17 0 0,0 0-100 0 0,0 0-112 0 0,0 0-81 0 0,0 0-56 0 0,3 37-85 0 0,9 115-55 0 0,0 69 492 0 0,-12-94-642 0 0,-6 0 0 0 0,-11 49-116 0 0,0-7-973 0 0,9-154-1513 0 0,-11-25-6999 0 0,13 2 2760 0 0,2 0-3724 0 0</inkml:trace>
  <inkml:trace contextRef="#ctx0" brushRef="#br0" timeOffset="2285.599">3294 471 20140 0 0,'0'0'1651'0'0,"0"0"-606"0"0,0 0-328 0 0,0 0-117 0 0,0 0 15 0 0,0 0 84 0 0,0 0 20 0 0,0 0-95 0 0,0 0-109 0 0,0 0-71 0 0,36 4-72 0 0,111 14-58 0 0,9-14 264 0 0,-85-7-729 0 0,0-4 0 0 0,0-3 0 0 0,7-5 151 0 0,-17 4-1384 0 0,-34 4-585 0 0,-15 3-589 0 0,1 0-3665 0 0,-2 4-6118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9474 0 0,'0'0'2965'0'0,"0"0"-581"0"0,0 0-494 0 0,0 0-232 0 0,0 0-102 0 0,0 0-164 0 0,0 0-224 0 0,0 0-259 0 0,0 0-249 0 0,0 0-209 0 0,0 0-126 0 0,-3 0-73 0 0,2 2-179 0 0,-1 0 1 0 0,1 0-1 0 0,0 0 1 0 0,-1 0-1 0 0,1 0 1 0 0,0 1-1 0 0,0-1 0 0 0,1 0 1 0 0,-1 1-1 0 0,0-1 1 0 0,1 0-1 0 0,-1 1 1 0 0,1-1-1 0 0,0 1 0 0 0,0-1 1 0 0,0 1-1 0 0,0-1 1 0 0,0 0-1 0 0,1 1 0 0 0,-1-1 1 0 0,1 1-1 0 0,-1-1 1 0 0,1 0-1 0 0,0 1 1 0 0,1 0-74 0 0,0 25 357 0 0,-2-19-283 0 0,1 14 70 0 0,-1 0-1 0 0,-1 0 0 0 0,-2 0 1 0 0,0 0-1 0 0,-1 0 0 0 0,-4 10-143 0 0,-26 52-965 0 0,28-100-2769 0 0,3-31-1739 0 0,3 16-2948 0 0,0 18-1197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14659 0 0,'0'0'1672'0'0,"0"0"-215"0"0,0 0-409 0 0,0 0-264 0 0,0 0-216 0 0,0 0-224 0 0,0 0-304 0 0,0 0-216 0 0,0 0-80 0 0,0 0-96 0 0,0 0-72 0 0,0 0-296 0 0,0 0-576 0 0,0 0-1529 0 0,69 70-2888 0 0,-59-62-3097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10258 0 0,'0'0'2270'0'0,"0"0"-403"0"0,0 0-260 0 0,0 0-115 0 0,0 0-187 0 0,0 0-184 0 0,0 0-171 0 0,0 0-174 0 0,0 0-133 0 0,0 0-80 0 0,0 0-62 0 0,0 0-57 0 0,0 0-20 0 0,8-27-41 0 0,40-127 241 0 0,-29 85 186 0 0,-12 48-599 0 0,-6 15-185 0 0,0 0 1 0 0,1 0-1 0 0,0 1 0 0 0,0-1 0 0 0,0 1 0 0 0,1 0 0 0 0,0 0 1 0 0,0-1-1 0 0,0 2 0 0 0,1-1 0 0 0,-1 0 0 0 0,1 1 0 0 0,0 0 1 0 0,1-1-1 0 0,2-1-26 0 0,-6 6-3 0 0,0-1 1 0 0,0 1 0 0 0,0-1-1 0 0,0 1 1 0 0,0-1 0 0 0,1 1-1 0 0,-1 0 1 0 0,0-1 0 0 0,0 1-1 0 0,1 0 1 0 0,-1 0 0 0 0,0 0-1 0 0,0 0 1 0 0,1 0 0 0 0,-1 0-1 0 0,0 0 1 0 0,0 1 0 0 0,0-1-1 0 0,1 0 1 0 0,-1 1 0 0 0,0-1-1 0 0,0 1 1 0 0,0-1 0 0 0,0 1-1 0 0,1-1 1 0 0,-1 1 0 0 0,0 0 0 0 0,0 0-1 0 0,0-1 1 0 0,-1 1 0 0 0,1 0-1 0 0,0 0 1 0 0,0 0 0 0 0,0 0-1 0 0,-1 0 1 0 0,1 0 0 0 0,0 0-1 0 0,-1 0 1 0 0,1 1 0 0 0,-1-1-1 0 0,1 0 1 0 0,-1 0 2 0 0,14 61 28 0 0,-11-47-24 0 0,2 20 58 0 0,-5-27-56 0 0,0 0 0 0 0,0 0-1 0 0,1 0 1 0 0,0 0 0 0 0,0-1 0 0 0,1 1-1 0 0,0 0 1 0 0,1 0 0 0 0,0-1-1 0 0,0 1 1 0 0,0-1 0 0 0,1 0-1 0 0,0 0 1 0 0,0 0 0 0 0,1-1-1 0 0,0 1 1 0 0,0-1 0 0 0,0 0 0 0 0,1-1-1 0 0,0 1 1 0 0,0-1 0 0 0,1 0-1 0 0,-1-1 1 0 0,5 3-6 0 0,-6-6 55 0 0,1 1 0 0 0,-1-1 0 0 0,0 0-1 0 0,1-1 1 0 0,-1 1 0 0 0,0-1 0 0 0,1 0 0 0 0,-1-1-1 0 0,0 1 1 0 0,1-1 0 0 0,-1 0 0 0 0,0 0 0 0 0,0-1 0 0 0,1 1-1 0 0,-1-1 1 0 0,0-1 0 0 0,-1 1 0 0 0,1 0 0 0 0,0-1-1 0 0,-1 0 1 0 0,1 0 0 0 0,-1-1 0 0 0,0 1 0 0 0,0-1 0 0 0,0 0-1 0 0,-1 0 1 0 0,1 0 0 0 0,-1 0 0 0 0,1-3-55 0 0,7-8 102 0 0,-1 0 0 0 0,-1-1-1 0 0,0 0 1 0 0,-1 0 0 0 0,-1-1 0 0 0,0 0 0 0 0,-2 0 0 0 0,1-4-102 0 0,-3-7 132 0 0,3-6-2439 0 0,13 21-6671 0 0,-13 10-2928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31 2649 0 0,'0'0'1796'0'0,"0"0"-118"0"0,0 0 94 0 0,0 0 156 0 0,0 0 77 0 0,0 0-42 0 0,0 0-159 0 0,0 0-214 0 0,0 0-180 0 0,0 0-187 0 0,0 0-163 0 0,0 0-140 0 0,0 0-129 0 0,-2-5-103 0 0,-4-16-95 0 0,4 16-87 0 0,2 5-71 0 0,0 0-33 0 0,0 0-42 0 0,0 0-45 0 0,-11 40 793 0 0,-68 636 723 0 0,43-409-1628 0 0,23-214-252 0 0,-7-84-3599 0 0,7-22-2899 0 0,8 25-2766 0 0,3 14-160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 8906 0 0,'0'0'3141'0'0,"0"0"-1473"0"0,0 0-704 0 0,0 0-202 0 0,0 0 103 0 0,0 0 267 0 0,0 0 171 0 0,0 0 39 0 0,0 0-143 0 0,0 0-251 0 0,0 0-169 0 0,0 0-156 0 0,0 0-127 0 0,31 5-83 0 0,96 13-55 0 0,-112-16-234 0 0,-1 0 0 0 0,1-1 1 0 0,0-1-1 0 0,0 0 0 0 0,0-1 1 0 0,-1 0-1 0 0,1-1 0 0 0,11-4-124 0 0,5 0 147 0 0,140-41 109 0 0,-73 11-1348 0 0,-70 16-1848 0 0,-5-5-3533 0 0,-16 16 836 0 0,-2 7-4517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4 408 0 0,'0'0'1602'0'0,"0"0"219"0"0,0 0 291 0 0,0 0 171 0 0,0 0 5 0 0,0 0-155 0 0,0 0-320 0 0,0 0-322 0 0,0 0-268 0 0,0 0-217 0 0,0 0-149 0 0,6-3 6678 0 0,-4 3-7263 0 0,-5 38 1845 0 0,-12 108-1717 0 0,-46 154-109 0 0,42-102-193 0 0,17-164-76 0 0,-1 0 0 0 0,-2 0 0 0 0,-1 0 0 0 0,-1-1 0 0 0,-3 0 0 0 0,-5 14-22 0 0,13 3 39 0 0,2-49-52 0 0,4-5 153 0 0,52-78 25 0 0,-29 47-132 0 0,10-15-13 0 0,2 2 0 0 0,2 2 0 0 0,41-36-20 0 0,-12 36-41 0 0,-69 46 40 0 0,0 0 0 0 0,0-1 0 0 0,0 1 0 0 0,0-1 0 0 0,-1 1 0 0 0,1 0 0 0 0,0 0 0 0 0,0 0 0 0 0,0 0 1 0 0,0 0-1 0 0,0-1 0 0 0,0 2 0 0 0,0-1 0 0 0,0 0 0 0 0,0 0 0 0 0,0 0 0 0 0,0 0 0 0 0,0 1 0 0 0,0-1 0 0 0,-1 0 0 0 0,1 1 0 0 0,0-1 0 0 0,0 0 0 0 0,0 1 0 0 0,0-1 0 0 0,-1 1 0 0 0,1 0 0 0 0,0-1 0 0 0,-1 1 0 0 0,1 0 0 0 0,0-1 0 0 0,-1 1 0 0 0,1 0 0 0 0,-1 0 1 0 0,1-1-1 0 0,-1 1 0 0 0,1 0 0 0 0,-1 0 0 0 0,1 0 0 0 0,-1 0 0 0 0,0 0 0 0 0,0 0 0 0 0,0 0 0 0 0,1-1 0 0 0,-1 1 0 0 0,0 0 0 0 0,0 0 1 0 0,7 59 22 0 0,-6-42 0 0 0,-7 350 181 0 0,6-367-235 0 0,0-1-18 0 0,0 0-1 0 0,0 0-26 0 0,0 0-4 0 0,0 0-41 0 0,0 0-86 0 0,0 0-96 0 0,4-12-1465 0 0,4-3-355 0 0,0 0-4373 0 0,-5 7-5638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197 181 0 0 0,'0'0'208'0'0,"0"0"602"0"0,0 0 266 0 0,0 0 120 0 0,0 0 59 0 0,0 0 11 0 0,0 0-5 0 0,0 0-38 0 0,0 0-27 0 0,0 0-38 0 0,-3 1-52 0 0,-13 5 2013 0 0,16-5-2180 0 0,0-1-56 0 0,0 0-67 0 0,0 0-60 0 0,0 0-20 0 0,0 0-41 0 0,-1 5 2690 0 0,17 6-2735 0 0,-7-10-517 0 0,1 0 0 0 0,-1-1 0 0 0,0 0 0 0 0,0 0-1 0 0,1-1 1 0 0,-1 0 0 0 0,0-1 0 0 0,0 0 0 0 0,0 0 0 0 0,0-1-1 0 0,0 0 1 0 0,-1 0 0 0 0,1-1 0 0 0,-1-1 0 0 0,0 1-1 0 0,0-1 1 0 0,-1 0 0 0 0,1-1 0 0 0,-1 0 0 0 0,0 0 0 0 0,-1-1-1 0 0,5-5-132 0 0,-7 9 32 0 0,50-56 228 0 0,-47 10 103 0 0,-10 46-361 0 0,1 1-1 0 0,-1 1 1 0 0,0-1 0 0 0,0 0-1 0 0,0 1 1 0 0,0-1 0 0 0,0 1-1 0 0,0 0 1 0 0,0 0 0 0 0,-1 0-1 0 0,1 0 1 0 0,0 1-1 0 0,0-1 1 0 0,-1 1 0 0 0,1 0-1 0 0,0 0 1 0 0,-1 0 0 0 0,1 1-1 0 0,0-1 1 0 0,-1 1-1 0 0,-2 0-1 0 0,-9 0-23 0 0,-5 2 15 0 0,0 1 0 0 0,0 0 0 0 0,0 2 0 0 0,1 0 0 0 0,0 2 0 0 0,0 0 0 0 0,0 1 0 0 0,1 0 0 0 0,1 2 0 0 0,0 0 0 0 0,0 1 0 0 0,1 1 0 0 0,0 0 0 0 0,1 1 0 0 0,-9 12 8 0 0,17-18 40 0 0,0-1 0 0 0,0 1 0 0 0,1 0-1 0 0,0 1 1 0 0,1 0 0 0 0,0 0 0 0 0,0 0 0 0 0,1 0 0 0 0,0 1 0 0 0,1 0 0 0 0,0 0 0 0 0,0 0 0 0 0,1 0 0 0 0,0 0-1 0 0,1 0 1 0 0,0 1 0 0 0,1-1 0 0 0,0 0 0 0 0,1 1 0 0 0,0-1 0 0 0,0 0 0 0 0,1 0 0 0 0,0 0 0 0 0,1 0 0 0 0,0 0-1 0 0,1 0 1 0 0,2 3-40 0 0,-1-3 82 0 0,1 0-1 0 0,0 0 1 0 0,0-1-1 0 0,1 0 0 0 0,0 0 1 0 0,1-1-1 0 0,0 0 1 0 0,0 0-1 0 0,1-1 1 0 0,0 0-1 0 0,0 0 0 0 0,1-1 1 0 0,0 0-1 0 0,0-1 1 0 0,0 0-1 0 0,0-1 1 0 0,1 0-1 0 0,3 0-81 0 0,9 3 126 0 0,0-2 0 0 0,0 0 0 0 0,1-2-1 0 0,-1 0 1 0 0,1-2 0 0 0,0-1 0 0 0,0-1 0 0 0,8-1-126 0 0,-26 2-3 0 0,-1-1 0 0 0,1 1 0 0 0,0-1 0 0 0,0-1 0 0 0,0 1 0 0 0,-1-1-1 0 0,1 0 1 0 0,-1 0 0 0 0,1 0 0 0 0,-1-1 0 0 0,0 0 0 0 0,0 0 0 0 0,0 0 0 0 0,0-1 0 0 0,-1 1 0 0 0,1-1 0 0 0,1-3 3 0 0,-4-4-1427 0 0,-1 3-1611 0 0,1 1-4238 0 0,0 3-5018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384 900 7210 0 0,'0'0'1985'0'0,"0"0"-231"0"0,0 0-240 0 0,0 0-97 0 0,0 0-48 0 0,0 0-136 0 0,0 0-150 0 0,0 0-139 0 0,0 0-137 0 0,0 0-132 0 0,0 0-98 0 0,-30 14-110 0 0,-95 49-96 0 0,53-4 216 0 0,54-40-453 0 0,1 1-1 0 0,0 0 1 0 0,2 1 0 0 0,1 1 0 0 0,0 1 0 0 0,2 0 0 0 0,1 0 0 0 0,0 1 0 0 0,2 1 0 0 0,-1 6-134 0 0,8-26 31 0 0,0 0 0 0 0,1 1 0 0 0,0-1 1 0 0,0 0-1 0 0,0 0 0 0 0,0 0 0 0 0,1 1 0 0 0,0-1 1 0 0,0 0-1 0 0,1 1 0 0 0,-1-1 0 0 0,1 0 0 0 0,0 0 1 0 0,1 0-1 0 0,-1 1 0 0 0,1-1 0 0 0,0-1 1 0 0,0 1-1 0 0,0 0 0 0 0,1 0 0 0 0,0-1 0 0 0,0 1 1 0 0,0-1-1 0 0,0 0 0 0 0,1 0 0 0 0,-1 0 0 0 0,1-1 1 0 0,0 1-1 0 0,1-1 0 0 0,-1 0 0 0 0,0 0 0 0 0,1 0 1 0 0,-1-1-1 0 0,1 0 0 0 0,0 1 0 0 0,0-2 1 0 0,3 2-32 0 0,4-1 101 0 0,-1-1 0 0 0,1 0 0 0 0,0-1 1 0 0,0 0-1 0 0,-1 0 0 0 0,1-1 1 0 0,0-1-1 0 0,-1 0 0 0 0,1-1 1 0 0,-1 0-1 0 0,0-1 0 0 0,0 0 0 0 0,0-1 1 0 0,0 0-1 0 0,-1 0 0 0 0,3-3-101 0 0,152-117 886 0 0,-155 115-839 0 0,42-37 97 0 0,-3-3-1 0 0,-2-1 0 0 0,-3-3 0 0 0,-2-2 0 0 0,-2-1 0 0 0,-3-2 0 0 0,-2-1 1 0 0,-3-2-1 0 0,20-58-143 0 0,-39 81-3 0 0,-2-1 0 0 0,-1 0 0 0 0,-3 0 0 0 0,-1-1-1 0 0,-2 0 1 0 0,-2 0 0 0 0,-2-23 3 0 0,1 48-5 0 0,0 1 0 0 0,-2-1 0 0 0,0 1 0 0 0,0 0-1 0 0,-2-1 1 0 0,0 1 0 0 0,0 0 0 0 0,-2 0 0 0 0,0 1-1 0 0,0-1 1 0 0,-2 1 0 0 0,1 0 0 0 0,-2 1 0 0 0,0 0-1 0 0,0 0 1 0 0,-1 0 0 0 0,-1 1 0 0 0,0 1 0 0 0,-12-11 5 0 0,17 19-5 0 0,1 0 0 0 0,-1 1 0 0 0,0-1 1 0 0,0 1-1 0 0,0 0 0 0 0,-1 0 1 0 0,1 1-1 0 0,0-1 0 0 0,-1 1 0 0 0,1 1 1 0 0,0-1-1 0 0,-1 1 0 0 0,1 0 0 0 0,-1 0 1 0 0,1 0-1 0 0,-1 1 0 0 0,1-1 1 0 0,-1 2-1 0 0,1-1 0 0 0,0 0 0 0 0,-1 1 1 0 0,1 0-1 0 0,0 1 0 0 0,0-1 0 0 0,1 1 1 0 0,-1-1-1 0 0,0 2 0 0 0,1-1 0 0 0,0 0 1 0 0,-3 4 4 0 0,-8 6-5 0 0,1 0 0 0 0,1 2 0 0 0,0-1 1 0 0,1 2-1 0 0,1 0 0 0 0,1 0 0 0 0,0 1 1 0 0,0 2 4 0 0,-7 17 21 0 0,3 2 0 0 0,1-1 0 0 0,2 2 0 0 0,2 0 0 0 0,1 0 0 0 0,2 0 0 0 0,2 1 0 0 0,1 0 1 0 0,2 0-1 0 0,2 0 0 0 0,3 8-21 0 0,-3-21 56 0 0,2-1-1 0 0,1 1 1 0 0,1-1 0 0 0,1 0 0 0 0,2-1 0 0 0,0 1 0 0 0,2-2 0 0 0,1 1-1 0 0,0-1 1 0 0,2-1 0 0 0,1 0 0 0 0,0-1 0 0 0,2 0 0 0 0,1-1 0 0 0,0-1 0 0 0,2-1-1 0 0,0 0 1 0 0,19 13-56 0 0,-20-21 142 0 0,0-1-1 0 0,1 0 1 0 0,1-2 0 0 0,-1 0-1 0 0,1-1 1 0 0,1-1-1 0 0,-1 0 1 0 0,1-2 0 0 0,18 2-142 0 0,22 6 231 0 0,-46-12-155 0 0,-10 12-1270 0 0,-5-2-3754 0 0,15-23 617 0 0,-7 5-818 0 0,0 3-6164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94 7554 0 0,'0'0'2569'0'0,"0"0"-432"0"0,0 0-226 0 0,0 0-163 0 0,0 0-103 0 0,0 0-136 0 0,0 0-159 0 0,0 0-172 0 0,0 0-158 0 0,0 0-119 0 0,0 0-134 0 0,0 0-101 0 0,-3-5-138 0 0,-9-17-115 0 0,32 1 489 0 0,0 13-754 0 0,1 0 1 0 0,0 1 0 0 0,1 1 0 0 0,0 0 0 0 0,0 2-1 0 0,0 1 1 0 0,0 1 0 0 0,0 1 0 0 0,1 0-1 0 0,18 3-148 0 0,-36-2 16 0 0,-1 0-6 0 0,0-1 0 0 0,1 1 0 0 0,-1 0-1 0 0,1 1 1 0 0,-1-1 0 0 0,1 1 0 0 0,-1 0 0 0 0,0 0 0 0 0,1 0 0 0 0,-1 0 0 0 0,0 1 0 0 0,0 0 0 0 0,0 0 0 0 0,0 0 0 0 0,0 0 0 0 0,-1 1 0 0 0,1-1 0 0 0,-1 1 0 0 0,1 0-1 0 0,-1 0 1 0 0,0 0 0 0 0,0 1 0 0 0,0-1 0 0 0,0 1 0 0 0,-1-1 0 0 0,0 1 0 0 0,0 0 0 0 0,0 0 0 0 0,0 0 0 0 0,0 0 0 0 0,0 4-10 0 0,-3 7 41 0 0,-1 0 1 0 0,0 0 0 0 0,-1 0 0 0 0,-1-1-1 0 0,-1 1 1 0 0,0-1 0 0 0,-1 0-1 0 0,0 0 1 0 0,-1-1 0 0 0,0 1 0 0 0,-1-2-1 0 0,-8 10-41 0 0,4-1 11 0 0,-42 58 46 0 0,42-64-50 0 0,0 0-1 0 0,0 1 1 0 0,2 1-1 0 0,0 0 0 0 0,1 0 1 0 0,0 0-1 0 0,2 1 1 0 0,0 1-1 0 0,1-1 1 0 0,1 1-1 0 0,0 0 0 0 0,2 1 1 0 0,0 1-7 0 0,3-18 6 0 0,-1-1 0 0 0,1 1 0 0 0,0 0 1 0 0,0 0-1 0 0,1 0 0 0 0,-1-1 0 0 0,0 1 0 0 0,1 0 0 0 0,0-1 0 0 0,-1 1 1 0 0,1 0-1 0 0,0-1 0 0 0,0 1 0 0 0,1-1 0 0 0,-1 1 0 0 0,1-1 1 0 0,-1 0-1 0 0,1 1 0 0 0,0-1 0 0 0,-1 0 0 0 0,1 0 0 0 0,0 0 0 0 0,1 0 1 0 0,-1-1-1 0 0,0 1 0 0 0,0 0 0 0 0,1-1 0 0 0,-1 0 0 0 0,1 0 1 0 0,-1 1-1 0 0,1-1 0 0 0,-1-1 0 0 0,1 1 0 0 0,0 0 0 0 0,0-1 0 0 0,-1 1 1 0 0,1-1-1 0 0,0 0 0 0 0,1 0-6 0 0,17 0 21 0 0,1-2 0 0 0,-1 0 0 0 0,0-2-1 0 0,0 0 1 0 0,0-1 0 0 0,-1-1 0 0 0,0-1 0 0 0,0-1 0 0 0,0-1 0 0 0,-1-1-1 0 0,-1 0 1 0 0,10-7-21 0 0,-8 6-349 0 0,9-8-2451 0 0,-17 8-5876 0 0,-7 4-4057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54 524 15027 0 0,'0'0'2453'0'0,"0"0"-1014"0"0,0 0-515 0 0,0 0-77 0 0,0 0-26 0 0,0 0-71 0 0,0 0-103 0 0,0 0-147 0 0,-9 33-168 0 0,-24 104-142 0 0,31-134-183 0 0,1 0 0 0 0,0-1-1 0 0,-1 1 1 0 0,1 0-1 0 0,0 0 1 0 0,0 0 0 0 0,1 0-1 0 0,-1 0 1 0 0,1 0 0 0 0,-1 0-1 0 0,1 0 1 0 0,0 0-1 0 0,0 0 1 0 0,0 0 0 0 0,0 0-1 0 0,1 0 1 0 0,-1 0-1 0 0,1 0 1 0 0,0 0 0 0 0,0 0-1 0 0,0 0 1 0 0,0-1-1 0 0,1 1-6 0 0,2 4-12 0 0,26 19-415 0 0,-18-23-2484 0 0,2-1-4153 0 0,-10-2-4171 0 0</inkml:trace>
  <inkml:trace contextRef="#ctx0" brushRef="#br0" timeOffset="240.924">83 0 20476 0 0,'0'0'1185'0'0,"0"0"-433"0"0,0 0-256 0 0,0 0-168 0 0,0 0-96 0 0,0 0-112 0 0,0 0-80 0 0,0 0-48 0 0,0 0-72 0 0,0 0 0 0 0,0 0-104 0 0,0 0-264 0 0,0 0-488 0 0,0 0-1065 0 0,65 104-3088 0 0,-55-88-7586 0 0</inkml:trace>
  <inkml:trace contextRef="#ctx0" brushRef="#br0" timeOffset="638.695">715 412 16788 0 0,'0'0'1523'0'0,"0"0"-421"0"0,0 0-141 0 0,0 0 60 0 0,0 0 34 0 0,0 0-63 0 0,0 0-147 0 0,0 0-169 0 0,0 0-126 0 0,0 0-103 0 0,0 0-52 0 0,0 0-64 0 0,0 0-81 0 0,-6-9-40 0 0,-21-27-26 0 0,-12 26 182 0 0,29 11-273 0 0,-5 2-58 0 0,1 0 1 0 0,0 1-1 0 0,0 1 1 0 0,0 0-1 0 0,0 0 1 0 0,1 2-1 0 0,-1 0 1 0 0,2 0-1 0 0,-1 1 1 0 0,1 1-1 0 0,0 0 1 0 0,1 0-1 0 0,0 1 1 0 0,1 1-1 0 0,0 0 1 0 0,0 0-36 0 0,-3 2 4 0 0,1 0 0 0 0,1 0 0 0 0,0 1 0 0 0,0 0 0 0 0,2 1 0 0 0,0 0 0 0 0,0 1 0 0 0,2 0 0 0 0,0 0 1 0 0,0 1-1 0 0,2 0 0 0 0,0 0 0 0 0,1 0 0 0 0,1 0 0 0 0,0 1 0 0 0,2 0-4 0 0,2-14 8 0 0,0 0 1 0 0,1 0-1 0 0,-1 0 0 0 0,1 0 1 0 0,0 0-1 0 0,0 0 0 0 0,1 0 1 0 0,-1-1-1 0 0,1 1 0 0 0,0-1 1 0 0,0 1-1 0 0,0-1 0 0 0,0 0 1 0 0,0 0-1 0 0,1-1 0 0 0,-1 1 1 0 0,1-1-1 0 0,0 1 0 0 0,0-1 0 0 0,0-1 1 0 0,0 1-1 0 0,0 0 0 0 0,0-1 1 0 0,0 0-1 0 0,1 0 0 0 0,-1 0 1 0 0,0 0-1 0 0,1-1 0 0 0,-1 0 1 0 0,0 0-1 0 0,1 0 0 0 0,-1 0 1 0 0,1-1-1 0 0,-1 1 0 0 0,0-1 1 0 0,1 0-1 0 0,-1-1 0 0 0,0 1 1 0 0,0-1-1 0 0,0 0 0 0 0,0 0 1 0 0,3-2-10 0 0,26-14 88 0 0,-1-2 0 0 0,-1-2 0 0 0,-1 0 0 0 0,-1-2 0 0 0,-1-2 0 0 0,-1 0 0 0 0,-2-2-1 0 0,0 0 1 0 0,-2-2 0 0 0,-1-1 0 0 0,0-3-87 0 0,-2 8 41 0 0,49-71-21 0 0,-80 179-71 0 0,8-67 64 0 0,0-7-12 0 0,1 0-1 0 0,-1 1 1 0 0,1-1 0 0 0,1 1-1 0 0,0 0 1 0 0,0-1-1 0 0,0 1 1 0 0,1 0 0 0 0,1-1-1 0 0,-1 1 1 0 0,1 0 0 0 0,1-1-1 0 0,0 1 1 0 0,0-1-1 0 0,0 1 1 0 0,1-1 0 0 0,1 0-1 0 0,-1 0 1 0 0,1 0 0 0 0,1-1-1 0 0,-1 1 1 0 0,1-1-1 0 0,0 0 1 0 0,1 0 0 0 0,0-1-1 0 0,5 5 0 0 0,-2-5-4 0 0,-1-1 0 0 0,1 0-1 0 0,0-1 1 0 0,0 0-1 0 0,1 0 1 0 0,-1-1-1 0 0,1 0 1 0 0,-1-1 0 0 0,1 0-1 0 0,0 0 1 0 0,0-1-1 0 0,0 0 1 0 0,0-1 0 0 0,0 0-1 0 0,0-1 1 0 0,5-1 4 0 0,-14 2-67 0 0,1 0 1 0 0,-1-1-1 0 0,1 0 1 0 0,0 1-1 0 0,-1-1 1 0 0,1 0 0 0 0,-1 0-1 0 0,1 0 1 0 0,-1 1-1 0 0,0-2 1 0 0,1 1-1 0 0,-1 0 1 0 0,0 0-1 0 0,0 0 1 0 0,1-1-1 0 0,-1 1 1 0 0,0 0 0 0 0,-1-1-1 0 0,1 1 1 0 0,0-1-1 0 0,0 1 1 0 0,-1-1-1 0 0,1 0 1 0 0,0 1-1 0 0,-1-1 1 0 0,0 0 0 0 0,1 0 66 0 0,0-8-4361 0 0,0-1-3893 0 0,-1 4-4256 0 0</inkml:trace>
  <inkml:trace contextRef="#ctx0" brushRef="#br0" timeOffset="1671.591">1587 382 6489 0 0,'0'0'1945'0'0,"0"0"-238"0"0,0 0 27 0 0,0 0 70 0 0,0 0-58 0 0,0 0-163 0 0,0 0-234 0 0,0 0-198 0 0,0 0-176 0 0,0 0-117 0 0,0 0-100 0 0,0 0-101 0 0,0 0-97 0 0,-6-11-58 0 0,-20-30-27 0 0,24 40-429 0 0,1 0-1 0 0,0 0 1 0 0,-1-1 0 0 0,1 1-1 0 0,-1 0 1 0 0,1 1-1 0 0,-1-1 1 0 0,0 0 0 0 0,1 0-1 0 0,-1 1 1 0 0,0-1-1 0 0,1 1 1 0 0,-1-1 0 0 0,0 1-1 0 0,0 0 1 0 0,1-1-1 0 0,-1 1 1 0 0,0 0-1 0 0,0 0 1 0 0,0 1 0 0 0,1-1-1 0 0,-1 0 1 0 0,0 1-1 0 0,0-1 1 0 0,1 1 0 0 0,-2-1-46 0 0,0 1 93 0 0,-15 4 92 0 0,-1 1 0 0 0,2 1 0 0 0,-1 0 0 0 0,1 1 0 0 0,0 1 0 0 0,1 1 0 0 0,0 0 0 0 0,1 1 0 0 0,0 0 0 0 0,0 2 0 0 0,-11 12-185 0 0,15-13 19 0 0,0 1-1 0 0,0 0 1 0 0,1 1-1 0 0,1 0 1 0 0,0 0-1 0 0,1 1 1 0 0,1 0-1 0 0,0 0 1 0 0,1 1-1 0 0,1 0 1 0 0,1 0-1 0 0,0 0 1 0 0,0 1-1 0 0,2 0 1 0 0,0 9-19 0 0,2-24 1 0 0,0 0 1 0 0,0-1 0 0 0,0 1-1 0 0,0 0 1 0 0,0-1 0 0 0,1 1-1 0 0,-1-1 1 0 0,1 1 0 0 0,-1 0-1 0 0,1-1 1 0 0,0 1-1 0 0,-1-1 1 0 0,1 1 0 0 0,0-1-1 0 0,0 0 1 0 0,0 1 0 0 0,0-1-1 0 0,0 0 1 0 0,1 0 0 0 0,-1 0-1 0 0,0 0 1 0 0,0 0 0 0 0,1 0-1 0 0,-1 0 1 0 0,1 0 0 0 0,-1 0-1 0 0,1-1 1 0 0,-1 1 0 0 0,1 0-1 0 0,-1-1 1 0 0,1 1 0 0 0,0-1-1 0 0,-1 0 1 0 0,1 0 0 0 0,0 0-1 0 0,-1 1 1 0 0,1-2 0 0 0,0 1-1 0 0,-1 0 1 0 0,1 0 0 0 0,0 0-1 0 0,-1-1 1 0 0,1 1-1 0 0,-1-1 1 0 0,1 1 0 0 0,-1-1-1 0 0,1 0-1 0 0,76-30 247 0 0,-23-6-138 0 0,-1-2 0 0 0,-2-2 1 0 0,-2-3-1 0 0,22-25-109 0 0,93-81 380 0 0,-164 149-376 0 0,-1 0 0 0 0,1 0-1 0 0,0 0 1 0 0,0 0 0 0 0,0 0-1 0 0,0 1 1 0 0,0-1 0 0 0,0 0 0 0 0,0 0-1 0 0,0 1 1 0 0,0-1 0 0 0,0 0-1 0 0,0 1 1 0 0,0-1 0 0 0,0 1 0 0 0,1-1-1 0 0,-1 1 1 0 0,0 0 0 0 0,0 0-1 0 0,0-1 1 0 0,1 1 0 0 0,-1 0 0 0 0,0 0-1 0 0,0 0 1 0 0,1 0 0 0 0,-1 1-1 0 0,0-1 1 0 0,0 0 0 0 0,1 0-1 0 0,-1 1 1 0 0,0-1 0 0 0,0 1 0 0 0,0-1-1 0 0,0 1 1 0 0,0-1 0 0 0,1 1-1 0 0,-1 0 1 0 0,0-1 0 0 0,0 1 0 0 0,-1 0-1 0 0,1 0 1 0 0,0 0 0 0 0,0 0-1 0 0,0 0 1 0 0,0 0 0 0 0,-1 0 0 0 0,1 0-1 0 0,-1 0 1 0 0,1 0 0 0 0,-1 0-1 0 0,1 1 1 0 0,-1-1 0 0 0,1 0-1 0 0,-1 0 1 0 0,0 0 0 0 0,0 1 0 0 0,0-1-1 0 0,0 0 1 0 0,1 0 0 0 0,-2 1-1 0 0,1-1 1 0 0,0 0 0 0 0,0 0 0 0 0,-1 2-4 0 0,11 58 21 0 0,-3 1 1 0 0,-3-1-1 0 0,-3 1 1 0 0,-4 30-22 0 0,2 13-73 0 0,2-55 10 0 0,-2 0 0 0 0,-2-1 0 0 0,-3 1 0 0 0,-1-1 1 0 0,-3 0-1 0 0,-2 0 0 0 0,-15 40 63 0 0,24-78-8 0 0,0-1 0 0 0,-1 1 1 0 0,0-1-1 0 0,-1 0 0 0 0,0 0 0 0 0,-1 0 1 0 0,0 0-1 0 0,0-1 0 0 0,-1 0 0 0 0,0 0 1 0 0,0-1-1 0 0,-1 0 0 0 0,0-1 0 0 0,-1 1 0 0 0,0-1 1 0 0,0-1-1 0 0,0 0 0 0 0,-1 0 0 0 0,0-1 1 0 0,0 0-1 0 0,0-1 0 0 0,-1 0 0 0 0,0 0 1 0 0,1-1-1 0 0,-1-1 0 0 0,0 0 0 0 0,-2 0 8 0 0,11-1-4 0 0,-1-1-1 0 0,1 1 1 0 0,0-1 0 0 0,0 0-1 0 0,-1 0 1 0 0,1 1-1 0 0,0-2 1 0 0,0 1-1 0 0,-1 0 1 0 0,1 0-1 0 0,0-1 1 0 0,0 1-1 0 0,-1-1 1 0 0,1 0-1 0 0,0 1 1 0 0,0-1-1 0 0,0 0 1 0 0,0-1-1 0 0,0 1 1 0 0,0 0-1 0 0,0 0 1 0 0,1-1-1 0 0,-1 1 1 0 0,0-1 0 0 0,1 1-1 0 0,-1-1 1 0 0,1 0-1 0 0,0 0 1 0 0,-1 0-1 0 0,1 0 1 0 0,0 0-1 0 0,0 0 1 0 0,0 0-1 0 0,0 0 1 0 0,1 0-1 0 0,-1 0 1 0 0,0 0-1 0 0,1-1 1 0 0,0 1-1 0 0,-1 0 1 0 0,1 0-1 0 0,0-2 5 0 0,3-9-2 0 0,0-1 1 0 0,1 1-1 0 0,0-1 0 0 0,1 1 0 0 0,0 0 0 0 0,1 1 0 0 0,1-1 0 0 0,0 1 0 0 0,0 1 0 0 0,1-1 0 0 0,1 1 0 0 0,0 1 0 0 0,5-5 2 0 0,8-13 11 0 0,293-364 25 0 0,-282 350-29 0 0,-2-2 0 0 0,-2-1 0 0 0,-2-1-1 0 0,-3-1 1 0 0,15-37-7 0 0,-27 53-10 0 0,-2 0-1 0 0,0-1 1 0 0,-3 0-1 0 0,0-1 1 0 0,-2 1-1 0 0,-2-1 1 0 0,0 0-1 0 0,-3-17 11 0 0,0 47 1 0 0,0 0 0 0 0,-1 1-1 0 0,0-1 1 0 0,1 1-1 0 0,-1-1 1 0 0,0 0-1 0 0,0 1 1 0 0,0 0 0 0 0,-1-1-1 0 0,1 1 1 0 0,0 0-1 0 0,-1 0 1 0 0,0-1 0 0 0,1 1-1 0 0,-1 0 1 0 0,0 1-1 0 0,0-1 1 0 0,0 0-1 0 0,0 0 1 0 0,0 1 0 0 0,-1 0-1 0 0,1-1 1 0 0,0 1-1 0 0,-1 0 1 0 0,1 0-1 0 0,-1 0 1 0 0,1 0 0 0 0,-1 1-1 0 0,0-1 1 0 0,1 1-1 0 0,-1-1 1 0 0,0 1 0 0 0,1 0-1 0 0,-1 0 1 0 0,0 0-1 0 0,1 0 1 0 0,-1 1-1 0 0,1-1 1 0 0,-1 1 0 0 0,0 0-1 0 0,1-1 1 0 0,-1 1-1 0 0,1 0 1 0 0,-1 1 0 0 0,1-1-1 0 0,-1 1 0 0 0,-9 5-10 0 0,0 0 1 0 0,1 1-1 0 0,0 1 0 0 0,1 0 1 0 0,0 0-1 0 0,0 1 0 0 0,1 0 0 0 0,0 1 1 0 0,0 0-1 0 0,2 0 0 0 0,-4 6 10 0 0,9-15 1 0 0,1 0-1 0 0,-1 1 0 0 0,1-1 0 0 0,-1 1 0 0 0,1 0 0 0 0,0-1 0 0 0,-1 1 0 0 0,2 0 1 0 0,-1 0-1 0 0,0 0 0 0 0,0 0 0 0 0,1 0 0 0 0,0 0 0 0 0,-1 0 0 0 0,1 0 1 0 0,0 0-1 0 0,1-1 0 0 0,-1 1 0 0 0,0 0 0 0 0,1 0 0 0 0,0 0 0 0 0,-1 0 1 0 0,1 0-1 0 0,1 0 0 0 0,-1-1 0 0 0,0 1 0 0 0,0 0 0 0 0,1-1 0 0 0,0 1 0 0 0,-1-1 1 0 0,1 1-1 0 0,0-1 0 0 0,0 0 0 0 0,1 0 0 0 0,-1 0 0 0 0,0 0 0 0 0,0 0 1 0 0,1-1-1 0 0,1 2 0 0 0,112 32 62 0 0,-95-30-51 0 0,1 1-1 0 0,-1 0 1 0 0,0 1-1 0 0,0 2 1 0 0,-1 0-1 0 0,10 7-10 0 0,-23-10 8 0 0,0 0-1 0 0,0 1 1 0 0,-1 0-1 0 0,0 0 1 0 0,0 1-1 0 0,-1 0 1 0 0,0 0-1 0 0,0 0 1 0 0,-1 0-1 0 0,0 1 1 0 0,-1-1-1 0 0,1 1 1 0 0,-2 0-1 0 0,1 0 1 0 0,-1 1-1 0 0,-1-1 1 0 0,0 0-1 0 0,0 1 1 0 0,-1-1-1 0 0,0 1 1 0 0,0-1-1 0 0,-1 0 1 0 0,-1 1-1 0 0,-1 6-7 0 0,-39 115 175 0 0,6-38-186 0 0,35-66-502 0 0,10-28-7017 0 0,-5-4 307 0 0,-1 3-4925 0 0</inkml:trace>
  <inkml:trace contextRef="#ctx0" brushRef="#br0" timeOffset="2585.121">2836 439 0 0 0,'0'0'117'0'0,"0"0"474"0"0,0 0 275 0 0,0 0 133 0 0,0 0 54 0 0,0 0-63 0 0,0 0-107 0 0,0 0-131 0 0,0 0-100 0 0,0 0 31 0 0,0 0 34 0 0,11-14 109 0 0,36-44 115 0 0,-45 57-685 0 0,0-1-1 0 0,0 1 1 0 0,0-1-1 0 0,-1 0 1 0 0,1 0-1 0 0,-1 0 1 0 0,1 0-1 0 0,-1 0 1 0 0,0 0-1 0 0,0 0 1 0 0,0-1-1 0 0,0 1 1 0 0,0 0-1 0 0,0-1 1 0 0,-1 1-1 0 0,1 0 1 0 0,-1-1-1 0 0,0 1 1 0 0,1-1-1 0 0,-1 1 1 0 0,0-1-1 0 0,-1 1 1 0 0,1-1-1 0 0,0 0-255 0 0,-2-5 650 0 0,1 5-418 0 0,-1-1 0 0 0,0 1 0 0 0,0 0 0 0 0,-1 0 1 0 0,1 0-1 0 0,-1 0 0 0 0,1 0 0 0 0,-1 0 1 0 0,0 0-1 0 0,0 1 0 0 0,0-1 0 0 0,-1 1 0 0 0,1 0 1 0 0,0 0-1 0 0,-1 1 0 0 0,1-1 0 0 0,-1 0 1 0 0,0 1-1 0 0,0 0 0 0 0,1 0 0 0 0,-1 0 0 0 0,0 1 1 0 0,0-1-1 0 0,0 1 0 0 0,0 0 0 0 0,0 0 1 0 0,0 0-1 0 0,0 0 0 0 0,1 1 0 0 0,-1 0 0 0 0,-2 0-232 0 0,-113 57 1079 0 0,98-49-1000 0 0,0 2 0 0 0,1 0-1 0 0,1 1 1 0 0,0 1-1 0 0,1 1 1 0 0,0 0 0 0 0,1 1-1 0 0,1 1 1 0 0,0 1-1 0 0,1 0 1 0 0,1 1 0 0 0,0 1-1 0 0,2 0 1 0 0,0 1-1 0 0,1 0 1 0 0,1 1 0 0 0,-1 5-79 0 0,10-21 25 0 0,-1-1 1 0 0,1 1-1 0 0,0 0 1 0 0,0-1-1 0 0,0 1 1 0 0,1 0-1 0 0,-1 0 1 0 0,1 0-1 0 0,1 0 1 0 0,-1 0 0 0 0,0-1-1 0 0,1 1 1 0 0,0 0-1 0 0,0 0 1 0 0,1-1-1 0 0,0 1 1 0 0,-1-1-1 0 0,1 1 1 0 0,1-1-1 0 0,-1 0 1 0 0,0 1-1 0 0,1-1 1 0 0,0 0-1 0 0,0-1 1 0 0,0 1 0 0 0,1-1-1 0 0,-1 1 1 0 0,1-1-1 0 0,0 0 1 0 0,0 0-1 0 0,0-1 1 0 0,0 1-1 0 0,0-1 1 0 0,1 0-1 0 0,-1 0 1 0 0,1 0-1 0 0,-1-1 1 0 0,1 1-1 0 0,0-1 1 0 0,0 0 0 0 0,3 0-26 0 0,11 0 75 0 0,-1 0 1 0 0,1-2-1 0 0,0 0 1 0 0,-1-1-1 0 0,0 0 1 0 0,1-2-1 0 0,-1 0 1 0 0,0-1 0 0 0,-1-1-1 0 0,1-1 1 0 0,-1 0-1 0 0,-1-1 1 0 0,1-1-1 0 0,-1-1 1 0 0,-1 0-1 0 0,11-10-75 0 0,2-2 60 0 0,-2-1 0 0 0,-1-2 0 0 0,-1-1 0 0 0,-1-1 0 0 0,-1 0 0 0 0,-1-2 0 0 0,-2-1 0 0 0,6-12-60 0 0,-8 8 131 0 0,-16 33-83 0 0,-1 1-6 0 0,0 0-6 0 0,0 0-14 0 0,0 14-17 0 0,-8 69 27 0 0,7-73-38 0 0,0 0-1 0 0,0 0 1 0 0,1 1 0 0 0,0-1 0 0 0,1 0-1 0 0,0 1 1 0 0,1-1 0 0 0,0 0-1 0 0,1 0 1 0 0,-1 0 0 0 0,2 0-1 0 0,0-1 1 0 0,0 1 0 0 0,1-1 0 0 0,0 0-1 0 0,0 0 1 0 0,1-1 0 0 0,0 1-1 0 0,1-1 1 0 0,-1-1 0 0 0,2 1-1 0 0,-1-1 1 0 0,1 0 0 0 0,0-1 0 0 0,5 3 6 0 0,-5-5-134 0 0,1 0-1 0 0,-1-1 1 0 0,1 0 0 0 0,0-1 0 0 0,0 0 0 0 0,-1 0 0 0 0,2-1 0 0 0,-1 0 0 0 0,0-1 0 0 0,0 0 0 0 0,0 0 0 0 0,6-2 134 0 0,25-7-5112 0 0,-5-8-6631 0 0,-28 12 847 0 0</inkml:trace>
  <inkml:trace contextRef="#ctx0" brushRef="#br0" timeOffset="3159.596">3404 728 15507 0 0,'0'0'1318'0'0,"0"0"-350"0"0,0 0-28 0 0,0 0 58 0 0,0 0 29 0 0,0 0-30 0 0,0 0-39 0 0,0 0-14 0 0,0 0-84 0 0,0 0-76 0 0,0 0-137 0 0,0 0-176 0 0,-5-3-118 0 0,1 1-296 0 0,3 2-46 0 0,0 0 0 0 0,1 0-1 0 0,-1-1 1 0 0,0 1 0 0 0,0 0 0 0 0,1-1-1 0 0,-1 1 1 0 0,0 0 0 0 0,0-1 0 0 0,1 1-1 0 0,-1-1 1 0 0,0 1 0 0 0,1-1 0 0 0,-1 1 0 0 0,1-1-1 0 0,-1 0 1 0 0,1 1 0 0 0,-1-1 0 0 0,1 1-1 0 0,-1-1 1 0 0,1 0 0 0 0,0 0 0 0 0,-1 1-1 0 0,1-1 1 0 0,0 0 0 0 0,0 0 0 0 0,-1 1 0 0 0,1-1-1 0 0,0 0 1 0 0,0 0 0 0 0,0 0 0 0 0,0 0-1 0 0,0 1 1 0 0,0-1 0 0 0,0 0 0 0 0,0 0 0 0 0,0 0-1 0 0,1 1 1 0 0,-1-1 0 0 0,0 0 0 0 0,0 0-1 0 0,1 1 1 0 0,-1-1 0 0 0,1 0 0 0 0,-1 1-1 0 0,0-1 1 0 0,1 0-11 0 0,116-176 1270 0 0,-101 153-1219 0 0,1 1 1 0 0,1 0 0 0 0,1 2 0 0 0,0 0-1 0 0,2 1 1 0 0,1 1 0 0 0,0 1 0 0 0,1 1-1 0 0,14-7-51 0 0,18 12 15 0 0,-46 61-16 0 0,-39 73 25 0 0,7-52-36 0 0,1 57 90 0 0,23-126-74 0 0,1 0-1 0 0,-1 0 1 0 0,1 1 0 0 0,0-1-1 0 0,0 0 1 0 0,-1 0 0 0 0,1 0-1 0 0,0-1 1 0 0,0 1 0 0 0,0 0-1 0 0,0-1 1 0 0,0 1-1 0 0,0-1 1 0 0,0 0 0 0 0,0 0-1 0 0,0 0 1 0 0,0 0 0 0 0,0 0-1 0 0,0 0 1 0 0,0 0-1 0 0,0 0 1 0 0,1-1 0 0 0,-2 1-1 0 0,1-1 1 0 0,0 0 0 0 0,0 0-1 0 0,0 1 1 0 0,0-1 0 0 0,0 0-1 0 0,-1-1 1 0 0,1 1-1 0 0,0 0 1 0 0,-1 0 0 0 0,1-1-1 0 0,-1 1 1 0 0,1-1-4 0 0,168-140 113 0 0,-16 27-34 0 0,-137 103-59 0 0,-11 7-22 0 0,0 1-1 0 0,0-1 1 0 0,1 1-1 0 0,0 0 1 0 0,-1 1-1 0 0,1-1 1 0 0,1 1-1 0 0,-1 1 1 0 0,0-1 0 0 0,1 1-1 0 0,-1 1 1 0 0,5-1 2 0 0,-10 3 2 0 0,0 1 0 0 0,0 0 0 0 0,-1 0 0 0 0,1 0 0 0 0,0 0 0 0 0,-1 0 0 0 0,1 0 0 0 0,-1 0 0 0 0,0 1 0 0 0,1-1 0 0 0,-1 0 0 0 0,0 1 0 0 0,-1-1 0 0 0,1 1 0 0 0,0-1 0 0 0,-1 1 0 0 0,1-1 0 0 0,-1 1 0 0 0,0-1 0 0 0,0 1 0 0 0,0 0 0 0 0,0-1 0 0 0,0 1 0 0 0,-1-1 0 0 0,1 1 0 0 0,-1-1 0 0 0,1 1 0 0 0,-2 2-2 0 0,1 3 24 0 0,-16 253 689 0 0,17-157-673 0 0,36-109-2331 0 0,-23-14-429 0 0,-5 5-3671 0 0,-7 14 6221 0 0,3-8-12210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8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24 6633 0 0,'0'0'2022'0'0,"0"0"-325"0"0,0 0-158 0 0,0 0 81 0 0,0 0 52 0 0,0 0-102 0 0,0 0-216 0 0,0 0-309 0 0,0 0-253 0 0,0 0-142 0 0,0 0-107 0 0,-2 20 2442 0 0,-36 26-1595 0 0,55-54-874 0 0,93-73 214 0 0,-154 149 829 0 0,84-74-1578 0 0,-3-16-1095 0 0,-24 13-2519 0 0,0 1-5876 0 0,-6 4-3005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07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237 207 0 0 0,'0'0'964'0'0,"0"0"534"0"0,0 0 308 0 0,0 0 173 0 0,0 0 0 0 0,0 0-118 0 0,0 0-141 0 0,0 0-224 0 0,0 0-187 0 0,0 0-172 0 0,0-6-130 0 0,1-17-74 0 0,0 125 6415 0 0,-8 83-6599 0 0,-35-6-385 0 0,-7-2 0 0 0,-17 25-364 0 0,0-28 42 0 0,57-128-260 0 0,29-50 12 0 0,-10-6 35 0 0,-1 1 0 0 0,0-2-1 0 0,-1 1 1 0 0,0-1 0 0 0,0-1 0 0 0,-1 1-1 0 0,-1-1 1 0 0,0 0 0 0 0,2-7 171 0 0,25-71-6825 0 0,-17 44-1338 0 0,-10 26-1440 0 0</inkml:trace>
  <inkml:trace contextRef="#ctx0" brushRef="#br0" timeOffset="891.353">243 299 5097 0 0,'0'0'1459'0'0,"0"0"-143"0"0,0 0 18 0 0,0 0 137 0 0,0 0 84 0 0,0 0-91 0 0,0 0-206 0 0,0 0-281 0 0,0 0-262 0 0,0 0-149 0 0,0 0-89 0 0,0 0-22 0 0,0 0 5 0 0,-3-3-31 0 0,0 1-316 0 0,3 2-85 0 0,0-1 0 0 0,1 1 0 0 0,-1 0 0 0 0,0 0 0 0 0,0 0 0 0 0,1 0 0 0 0,-1-1 0 0 0,0 1 0 0 0,0 0 0 0 0,0 0 0 0 0,1 0 0 0 0,-1-1 0 0 0,0 1 1 0 0,0 0-1 0 0,0 0 0 0 0,0-1 0 0 0,1 1 0 0 0,-1 0 0 0 0,0-1 0 0 0,0 1 0 0 0,0 0 0 0 0,0 0 0 0 0,0-1 0 0 0,0 1 0 0 0,0 0 0 0 0,0-1 0 0 0,0 1 1 0 0,0 0-1 0 0,0-1 0 0 0,0 1 0 0 0,0 0 0 0 0,0 0 0 0 0,0-1 0 0 0,0 1 0 0 0,0 0 0 0 0,0-1 0 0 0,0 1 0 0 0,-1 0 0 0 0,1 0 0 0 0,0-1 0 0 0,0 1 0 0 0,0 0 1 0 0,0 0-1 0 0,-1-1 0 0 0,1 1 0 0 0,0 0 0 0 0,0 0 0 0 0,-1-1 0 0 0,1 1 0 0 0,0 0 0 0 0,0 0 0 0 0,-1 0 0 0 0,1 0 0 0 0,0 0 0 0 0,0-1 0 0 0,-1 1 1 0 0,1 0-1 0 0,0 0 0 0 0,-1 0 0 0 0,1 0-28 0 0,13-1 1039 0 0,-12 1-983 0 0,0 0-1 0 0,0-1 0 0 0,0 1 1 0 0,0 0-1 0 0,0 0 1 0 0,0 0-1 0 0,0 0 1 0 0,-1 0-1 0 0,1 0 1 0 0,0 0-1 0 0,0 0 0 0 0,0 0 1 0 0,0 0-1 0 0,0 1 1 0 0,0-1-1 0 0,0 0 1 0 0,0 1-1 0 0,0-1 1 0 0,-1 0-1 0 0,1 1 0 0 0,0-1 1 0 0,0 1-1 0 0,0 0 1 0 0,-1-1-1 0 0,1 1 1 0 0,0-1-1 0 0,-1 1 1 0 0,1 0-1 0 0,0 0 0 0 0,-1-1 1 0 0,1 1-1 0 0,-1 0 1 0 0,0 0-1 0 0,1 0 1 0 0,-1 0-1 0 0,1-1 1 0 0,-1 1-1 0 0,0 0 0 0 0,0 0 1 0 0,0 0-1 0 0,1 0 1 0 0,-1 0-1 0 0,0 0-55 0 0,34 77 1344 0 0,50 187-179 0 0,-65-210-1107 0 0,4 0 1 0 0,1-2 0 0 0,3 0-1 0 0,19 25-58 0 0,-41-68 8 0 0,1 0-1 0 0,-2 0 1 0 0,0 1-1 0 0,0 0 0 0 0,-1-1 1 0 0,0 2-1 0 0,0-1 1 0 0,-2 0-1 0 0,1 7-7 0 0,4 21 135 0 0,-6-39-123 0 0,0 0-19 0 0,0 0-8 0 0,0 0 26 0 0,0 0 13 0 0,0 0 0 0 0,8-8 1643 0 0,17-64-1461 0 0,3 12-196 0 0,-3-2 1 0 0,-3 0 0 0 0,-2-2 0 0 0,-4 0-1 0 0,-2-1 1 0 0,-3 0 0 0 0,-2-1 0 0 0,-4 0-1 0 0,-3 0 1 0 0,-2-1 0 0 0,-3 1 0 0 0,-3 0 0 0 0,-5-8-11 0 0,-11-22 49 0 0,22 97-72 0 0,0-1 1 0 0,0 0-1 0 0,0 1 0 0 0,0-1 1 0 0,0 1-1 0 0,0-1 0 0 0,0 0 1 0 0,0 1-1 0 0,-1-1 0 0 0,1 0 1 0 0,0 1-1 0 0,0-1 0 0 0,0 1 1 0 0,0-1-1 0 0,0 0 0 0 0,-1 1 1 0 0,1-1-1 0 0,0 0 0 0 0,0 1 1 0 0,-1-1-1 0 0,1 0 0 0 0,0 1 0 0 0,0-1 1 0 0,-1 0-1 0 0,1 0 0 0 0,0 1 1 0 0,-1-1-1 0 0,1 0 0 0 0,0 0 1 0 0,-1 0-1 0 0,1 0 0 0 0,-1 1 1 0 0,1-1-1 0 0,0 0 0 0 0,-1 0 1 0 0,1 0-1 0 0,0 0 0 0 0,-1 0 1 0 0,1 0-1 0 0,-1 0 0 0 0,1 0 1 0 0,0 0-1 0 0,-1 0 0 0 0,1 0 1 0 0,-1 0-1 0 0,1 0 0 0 0,-1-1 23 0 0,44 48-2764 0 0,-18-35-3879 0 0,-14-8 1407 0 0,-4 3-6604 0 0</inkml:trace>
  <inkml:trace contextRef="#ctx0" brushRef="#br0" timeOffset="1371.369">973 762 1744 0 0,'0'0'1243'0'0,"0"0"-444"0"0,0 0-84 0 0,0 0 303 0 0,0 0 501 0 0,0 0 292 0 0,0 0 88 0 0,0 0-116 0 0,0 0-331 0 0,0 0-209 0 0,0 0-140 0 0,0 0-72 0 0,0 0-26 0 0,6-14-2 0 0,23-57 864 0 0,-29 71-1047 0 0,0 0-111 0 0,0 0-103 0 0,0 0-74 0 0,-29 54 803 0 0,20-40-1307 0 0,0 0 0 0 0,2 0-1 0 0,0 1 1 0 0,0 0 0 0 0,2 0 0 0 0,0 1 0 0 0,0 0 0 0 0,2 0 0 0 0,0 0 0 0 0,0 7-28 0 0,2-18-1 0 0,0 0-1 0 0,0 0 1 0 0,0 0 0 0 0,1 0-1 0 0,0 0 1 0 0,0 0-1 0 0,0 0 1 0 0,1 0 0 0 0,0-1-1 0 0,0 1 1 0 0,0 0 0 0 0,0 0-1 0 0,1 0 1 0 0,0-1-1 0 0,0 1 1 0 0,0-1 0 0 0,1 1-1 0 0,-1-1 1 0 0,1 0-1 0 0,0 0 1 0 0,0 0 0 0 0,0 0-1 0 0,1-1 1 0 0,-1 1 0 0 0,1-1-1 0 0,0 0 1 0 0,0 0-1 0 0,1 0 2 0 0,2 1 31 0 0,0-1-1 0 0,0-1 1 0 0,0 1-1 0 0,1-1 1 0 0,-1-1-1 0 0,1 1 1 0 0,-1-1-1 0 0,1-1 1 0 0,0 1-1 0 0,-1-1 1 0 0,1-1-1 0 0,-1 1 1 0 0,1-1-1 0 0,-1-1 1 0 0,1 1-1 0 0,-1-1 1 0 0,0 0-1 0 0,1-1 1 0 0,-1 0-1 0 0,0 0 1 0 0,-1-1-1 0 0,3-1-30 0 0,0-2 80 0 0,0 0-1 0 0,-1 0 0 0 0,-1-1 0 0 0,1 0 1 0 0,-1-1-1 0 0,0 1 0 0 0,-1-2 0 0 0,0 1 1 0 0,-1 0-1 0 0,0-1 0 0 0,0 0 0 0 0,-1-1 1 0 0,0 1-1 0 0,-1-1-79 0 0,0 5 16 0 0,-1-1-1 0 0,0 1 1 0 0,0-1 0 0 0,-1 0-1 0 0,0 0 1 0 0,0 1 0 0 0,-1-1-1 0 0,1 0 1 0 0,-1 0 0 0 0,-1 0-1 0 0,0 0 1 0 0,0 1 0 0 0,0-1-1 0 0,0 0 1 0 0,-1 1 0 0 0,-1-1-1 0 0,1 1 1 0 0,-1 0 0 0 0,0-1-1 0 0,0 1 1 0 0,0 0 0 0 0,-1 1-1 0 0,0-1 1 0 0,-1 1 0 0 0,1 0 0 0 0,-1 0-1 0 0,0 0 1 0 0,0 0 0 0 0,0 1-16 0 0,0 1-178 0 0,1 1 0 0 0,-1-1 0 0 0,0 1 0 0 0,1 0 0 0 0,-1 0 0 0 0,0 0 1 0 0,0 1-1 0 0,0 0 0 0 0,0 0 0 0 0,-1 0 0 0 0,1 1 0 0 0,0-1 0 0 0,0 1 1 0 0,0 1-1 0 0,-1-1 0 0 0,1 1 0 0 0,0 0 0 0 0,0 0 0 0 0,0 0 0 0 0,0 1 1 0 0,0-1-1 0 0,0 1 0 0 0,0 0 0 0 0,1 1 0 0 0,-1-1 0 0 0,1 1 0 0 0,-1 0 1 0 0,1 0-1 0 0,0 1 0 0 0,0-1 0 0 0,1 1 0 0 0,-1 0 0 0 0,-2 3 178 0 0,-13 13-3237 0 0,7-6-2100 0 0,2-2-5828 0 0</inkml:trace>
  <inkml:trace contextRef="#ctx0" brushRef="#br0" timeOffset="1941.516">1416 719 7730 0 0,'0'0'2972'0'0,"0"0"-882"0"0,0 0-336 0 0,0 0 17 0 0,0 0-35 0 0,0 0-131 0 0,0 0-211 0 0,0 0-269 0 0,0 0-253 0 0,0 0-183 0 0,0 0-152 0 0,0 0-121 0 0,0 0-103 0 0,0 5-62 0 0,-13 33 318 0 0,12-34-533 0 0,0-1 0 0 0,0 0 0 0 0,0 1 0 0 0,1-1 0 0 0,-1 0 0 0 0,1 1 0 0 0,0-1 0 0 0,-1 1-1 0 0,2-1 1 0 0,-1 0 0 0 0,0 1 0 0 0,1-1 0 0 0,-1 1 0 0 0,1-1 0 0 0,0 0 0 0 0,0 1 0 0 0,0-1 0 0 0,1 0 0 0 0,-1 0 0 0 0,1 0-1 0 0,0 0 1 0 0,0 0 0 0 0,0 0 0 0 0,0-1 0 0 0,0 1 0 0 0,1-1 0 0 0,-1 1 0 0 0,1-1 0 0 0,-1 0 0 0 0,3 2-36 0 0,1-1 54 0 0,0-1 0 0 0,0 1 1 0 0,0-1-1 0 0,0 0 0 0 0,0 0 0 0 0,0-1 1 0 0,1 0-1 0 0,-1 0 0 0 0,0 0 1 0 0,1-1-1 0 0,-1 0 0 0 0,1 0 0 0 0,-1 0 1 0 0,0-1-1 0 0,1 0 0 0 0,-1-1 1 0 0,0 1-1 0 0,0-1 0 0 0,0 0 0 0 0,0-1 1 0 0,0 1-1 0 0,0-1 0 0 0,-1 0 1 0 0,1-1-1 0 0,-1 1 0 0 0,0-1 0 0 0,4-4-54 0 0,101-106 384 0 0,-83 86-297 0 0,-27 28-120 0 0,0 0-9 0 0,7 17 26 0 0,-5-11 18 0 0,0 0 0 0 0,0-1 0 0 0,1 1-1 0 0,-1-1 1 0 0,1 0 0 0 0,1 1 0 0 0,-1-1-1 0 0,1-1 1 0 0,-1 1 0 0 0,2 0 0 0 0,-1-1-1 0 0,0 0 1 0 0,1 0 0 0 0,0 0 0 0 0,-1 0-1 0 0,2-1 1 0 0,-1 0 0 0 0,0 0 0 0 0,1-1-1 0 0,-1 1 1 0 0,1-1 0 0 0,0 0-1 0 0,5 1-1 0 0,-2 0 40 0 0,0-1-1 0 0,0 0 0 0 0,1 0 0 0 0,-1-1 0 0 0,1-1 0 0 0,-1 1 0 0 0,1-1 0 0 0,0-1 0 0 0,-1 0 0 0 0,1 0 0 0 0,-1-1 0 0 0,0 0 0 0 0,1-1 0 0 0,-1 0 0 0 0,0 0 0 0 0,-1-1 1 0 0,1 0-1 0 0,-1-1 0 0 0,1 1 0 0 0,-1-2 0 0 0,-1 1 0 0 0,1-1 0 0 0,-1 0 0 0 0,7-8-39 0 0,-7 6 81 0 0,0-1-1 0 0,0 0 1 0 0,-1-1-1 0 0,0 0 1 0 0,-1 0-1 0 0,0 0 1 0 0,0-1-1 0 0,-1 1 1 0 0,-1-1-1 0 0,0 0 1 0 0,0 0-1 0 0,-1-1 1 0 0,0 1-1 0 0,-1 0 1 0 0,-1-1-1 0 0,0-1-80 0 0,-27-12-1480 0 0,19 23-2532 0 0,1 1-3571 0 0,3 1-5234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3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11 3921 0 0,'0'0'1896'0'0,"0"0"-157"0"0,0 0-13 0 0,0 0 96 0 0,0 0 115 0 0,0 0-69 0 0,0 0-177 0 0,0 0-238 0 0,0 0-319 0 0,0 0-226 0 0,0 0-175 0 0,-2-2-144 0 0,-24-7 6494 0 0,8 13-7590 0 0,-200 50 912 0 0,-66 19 36 0 0,246-69-44 0 0,38-4-328 0 0,0 0-29 0 0,0 0-21 0 0,0 0 15 0 0,0 0 5 0 0,0 0-12 0 0,5 30-66 0 0,24-21 196 0 0,257 97 337 0 0,-54-35-329 0 0,-206-57 110 0 0,-26-13-275 0 0,0-1 13 0 0,-121 32 805 0 0,82-17-781 0 0,-282 123 14 0 0,219-93-42 0 0,125-37-86 0 0,138 28 293 0 0,41-21-128 0 0,12-15 29 0 0,-162 8-109 0 0,-52-8 25 0 0,0 0-27 0 0,0 0 2 0 0,0 0-14 0 0,0 0 0 0 0,0 0 23 0 0,0 0-9 0 0,0 0 20 0 0,0 0-25 0 0,0 0 18 0 0,0 0-8 0 0,0 0-23 0 0,0 0-5 0 0,0 0 10 0 0,-1 0 17 0 0,0 0-8 0 0,-20-8-2646 0 0,8 1 205 0 0,7-1-5716 0 0,6 7-3849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58 159 8538 0 0,'0'0'3170'0'0,"0"0"-1135"0"0,0 0-488 0 0,0 0-85 0 0,0 0 2 0 0,0 0-24 0 0,0 0-80 0 0,0 0-162 0 0,0 0-224 0 0,0 0-236 0 0,0 0-189 0 0,0 0-157 0 0,0 0-106 0 0,-10-4-39 0 0,-28-11-31 0 0,28 11-30 0 0,10 4-28 0 0,0 0-31 0 0,0 0-35 0 0,0 0-19 0 0,0 0-10 0 0,23 4 761 0 0,119 11 650 0 0,83-19 770 0 0,-268-38-1916 0 0,-6-20-301 0 0,31 20-211 0 0,18 42 75 0 0,24-4-11258 0 0,-16 4-647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5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63 644 5041 0 0,'0'0'2426'0'0,"0"0"-354"0"0,0 0-107 0 0,0 0 15 0 0,0 0-29 0 0,0 0-222 0 0,0 0-361 0 0,0 0-369 0 0,0 0-279 0 0,0 0-129 0 0,0 0-63 0 0,0 0-16 0 0,0 0 9 0 0,1-3-35 0 0,-1 3-464 0 0,0-1-1 0 0,0 1 1 0 0,0-1-1 0 0,0 1 1 0 0,-1-1 0 0 0,1 1-1 0 0,0 0 1 0 0,0-1-1 0 0,0 1 1 0 0,0-1 0 0 0,-1 1-1 0 0,1 0 1 0 0,0-1 0 0 0,-1 1-1 0 0,1 0 1 0 0,0-1-1 0 0,0 1 1 0 0,-1 0 0 0 0,1-1-1 0 0,-1 1 1 0 0,1 0-1 0 0,0 0 1 0 0,-1-1 0 0 0,1 1-1 0 0,-1 0 1 0 0,1 0 0 0 0,0 0-1 0 0,-1 0 1 0 0,1 0-1 0 0,-1 0 1 0 0,1-1 0 0 0,-1 1-1 0 0,1 0 1 0 0,0 0-1 0 0,-1 0 1 0 0,1 0 0 0 0,-1 0-1 0 0,1 1 1 0 0,-1-1 0 0 0,1 0-1 0 0,-1 0 1 0 0,1 0-1 0 0,0 0 1 0 0,-1 0 0 0 0,1 1-1 0 0,-1-1 1 0 0,1 0-1 0 0,0 0 1 0 0,-1 1 0 0 0,1-1-1 0 0,0 0 1 0 0,-1 0 0 0 0,1 1-1 0 0,0-1 1 0 0,-1 0-1 0 0,1 1 1 0 0,0-1 0 0 0,0 1-1 0 0,-1-1 1 0 0,1 0 0 0 0,0 1-1 0 0,0-1 1 0 0,0 1-1 0 0,0-1 1 0 0,0 1 0 0 0,0-1-1 0 0,-1 0 1 0 0,1 1-1 0 0,0-1 1 0 0,0 1-22 0 0,-10 5 42 0 0,-23 17 1788 0 0,75-55-957 0 0,-10 5 852 0 0,-101 58-1814 0 0,73 0-1972 0 0,11-27-4275 0 0,-11-4 705 0 0,-1 0-6828 0 0</inkml:trace>
  <inkml:trace contextRef="#ctx0" brushRef="#br0" timeOffset="561.54">506 621 13323 0 0,'0'0'1622'0'0,"0"0"-428"0"0,0 0-228 0 0,0 0-35 0 0,0 0 34 0 0,0 0 17 0 0,0 0-86 0 0,0 0-206 0 0,0 0-242 0 0,-32 11-178 0 0,-104 39-120 0 0,69-12-30 0 0,55-26-100 0 0,-57 82 41 0 0,67-91-64 0 0,1 0 0 0 0,0 0 0 0 0,-1 0 0 0 0,1 1-1 0 0,0-1 1 0 0,1 0 0 0 0,-1 1 0 0 0,1-1 0 0 0,-1 0 0 0 0,1 1-1 0 0,0-1 1 0 0,0 1 0 0 0,1-1 0 0 0,-1 1 0 0 0,1-1 0 0 0,-1 0-1 0 0,1 1 1 0 0,0-1 0 0 0,1 0 0 0 0,-1 1 0 0 0,0-1 0 0 0,1 0-1 0 0,0 0 1 0 0,0 0 0 0 0,0-1 0 0 0,0 1 0 0 0,0 0-1 0 0,0-1 1 0 0,1 1 0 0 0,-1-1 0 0 0,1 0 0 0 0,2 2 3 0 0,7 1 85 0 0,1 0 0 0 0,0-1-1 0 0,0 0 1 0 0,1-1 0 0 0,-1 0 0 0 0,1-1 0 0 0,-1-1 0 0 0,1 0 0 0 0,0-1 0 0 0,0 0 0 0 0,-1-1-1 0 0,1-1 1 0 0,0 0 0 0 0,-1-1 0 0 0,0 0 0 0 0,1-1 0 0 0,-1-1 0 0 0,-1 0 0 0 0,1-1 0 0 0,-1 0-1 0 0,0-1 1 0 0,0 0 0 0 0,6-6-85 0 0,5-1 155 0 0,0-1-1 0 0,-1-1 0 0 0,-1-1 1 0 0,0-1-1 0 0,-1 0 1 0 0,-2-2-1 0 0,0 0 0 0 0,0-1 1 0 0,-2-1-1 0 0,-1-1 0 0 0,-1 0 1 0 0,-1-1-1 0 0,-1 0 1 0 0,-1-1-1 0 0,-1-1 0 0 0,-1 1 1 0 0,2-12-155 0 0,-11 36 0 0 0,8-33-6 0 0,-2 0 0 0 0,-1-1 0 0 0,-2 0-1 0 0,-1 0 1 0 0,-2-6 6 0 0,0 35-5 0 0,-1 0 0 0 0,0 0 0 0 0,0 1-1 0 0,-1-1 1 0 0,1 1 0 0 0,-1-1 0 0 0,-1 1 0 0 0,1-1 0 0 0,-1 1-1 0 0,0 0 1 0 0,0 0 0 0 0,0 0 0 0 0,-1 1 0 0 0,1-1-1 0 0,-1 1 1 0 0,0 0 0 0 0,-1 0 0 0 0,1 0 0 0 0,-1 0 0 0 0,1 1-1 0 0,-1 0 1 0 0,0 0 0 0 0,-1 0 0 0 0,1 1 0 0 0,0-1 0 0 0,-1 1-1 0 0,1 1 1 0 0,-1-1 0 0 0,0 1 0 0 0,1 0 0 0 0,-1 0 0 0 0,0 0-1 0 0,0 1 1 0 0,0 0 0 0 0,1 0 0 0 0,-1 1 0 0 0,0-1-1 0 0,0 1 1 0 0,1 1 0 0 0,-1-1 0 0 0,0 1 0 0 0,-4 2 5 0 0,-3 2-3 0 0,1 1 1 0 0,0 1-1 0 0,0 0 1 0 0,0 1 0 0 0,1 0-1 0 0,1 0 1 0 0,-1 1-1 0 0,2 1 1 0 0,-1 0 0 0 0,1 0-1 0 0,1 1 1 0 0,0 0-1 0 0,1 0 1 0 0,0 1-1 0 0,1 0 1 0 0,1 0 0 0 0,-1 0-1 0 0,2 1 1 0 0,0 0-1 0 0,1-1 1 0 0,0 2 0 0 0,1-1-1 0 0,1 0 1 0 0,0 0-1 0 0,1 1 1 0 0,1-1-1 0 0,0 5 3 0 0,3-2 13 0 0,1 0-1 0 0,1 0 0 0 0,1-1 1 0 0,0 0-1 0 0,0 0 1 0 0,2 0-1 0 0,0-1 0 0 0,1-1 1 0 0,0 0-1 0 0,1 0 0 0 0,1-1 1 0 0,0 0-1 0 0,1-1 0 0 0,0 0 1 0 0,1-1-1 0 0,0-1 0 0 0,1 0 1 0 0,0-1-1 0 0,7 3-12 0 0,-11-6-79 0 0,0 1 0 0 0,0-2 0 0 0,0 0 0 0 0,1 0 0 0 0,0-1 0 0 0,0 0 0 0 0,0-1 0 0 0,0 0 0 0 0,1-1 0 0 0,-1-1 0 0 0,12 1 79 0 0,-6-10-2069 0 0,-10 2-1350 0 0,-2 0-3200 0 0,0 2-5296 0 0</inkml:trace>
  <inkml:trace contextRef="#ctx0" brushRef="#br0" timeOffset="1044.202">1129 736 5385 0 0,'0'0'3886'0'0,"0"0"-1664"0"0,0 0-496 0 0,0 0-27 0 0,0 0-40 0 0,0 0-119 0 0,0 0-226 0 0,0 0-298 0 0,0 0-266 0 0,0 0-190 0 0,0 0-107 0 0,0 0-70 0 0,0 0-66 0 0,2 25-39 0 0,7 115 771 0 0,-9-139-853 0 0,0-1 52 0 0,0 0 40 0 0,0 0 66 0 0,0 0 75 0 0,0 0 61 0 0,0-21 1101 0 0,10-132-906 0 0,-6 123-642 0 0,1 0 1 0 0,2 1-1 0 0,0-1 0 0 0,3 2 1 0 0,0-1-1 0 0,3-2-43 0 0,-12 29 1 0 0,-1 1-1 0 0,1-1 1 0 0,0 1-1 0 0,0-1 1 0 0,0 1-1 0 0,0-1 1 0 0,0 1-1 0 0,1 0 1 0 0,-1-1-1 0 0,0 1 1 0 0,0 0-1 0 0,1 0 1 0 0,-1 0-1 0 0,1 0 1 0 0,-1 0-1 0 0,1 0 1 0 0,0 0-1 0 0,-1 1 1 0 0,1-1-1 0 0,0 1 1 0 0,-1-1-1 0 0,1 1 1 0 0,0-1-1 0 0,-1 1 0 0 0,1 0 1 0 0,0 0-1 0 0,0 0 1 0 0,0 0-1 0 0,-1 0 1 0 0,1 0-1 0 0,0 1 1 0 0,0-1-1 0 0,-1 0 1 0 0,1 1-1 0 0,0 0 1 0 0,-1-1-1 0 0,1 1 1 0 0,0 0-1 0 0,-1 0 1 0 0,1 0-1 0 0,-1 0 1 0 0,0 0-1 0 0,1 0 1 0 0,-1 0-1 0 0,0 0 1 0 0,1 1-1 0 0,-1-1 1 0 0,0 0-1 0 0,0 1 1 0 0,0-1-1 0 0,0 1 1 0 0,0-1-1 0 0,-1 1 1 0 0,1 0-1 0 0,10 14 22 0 0,-1 1 1 0 0,0 0 0 0 0,-2 0-1 0 0,0 1 1 0 0,0 0-1 0 0,-2 1 1 0 0,1 3-23 0 0,-3-8-11 0 0,3 5 82 0 0,-7-19-3995 0 0,-4-12-1702 0 0,1 4-1340 0 0,-1 1-4845 0 0</inkml:trace>
  <inkml:trace contextRef="#ctx0" brushRef="#br0" timeOffset="1584.181">1098 224 9770 0 0,'0'0'2669'0'0,"0"0"-314"0"0,0 0-279 0 0,0 0-265 0 0,0 0-249 0 0,0 0-198 0 0,0 0-153 0 0,0 0-196 0 0,0 0-197 0 0,0 0-145 0 0,0 0-167 0 0,0 0-108 0 0,0 0-59 0 0,-6-4-46 0 0,-21-12 156 0 0,27 16-304 0 0,47 0 564 0 0,159 23 72 0 0,-181-19 1096 0 0,-51-31-1526 0 0,-115-134 40 0 0,129 134-643 0 0,12 21-3145 0 0,-1-1-3482 0 0,1 4-5890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3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11442 0 0,'0'0'1769'0'0,"0"0"-201"0"0,0 0-58 0 0,0 0 75 0 0,0 0 12 0 0,0 0-69 0 0,0 0-245 0 0,0 0-308 0 0,0 0-214 0 0,0 0-216 0 0,0 0-131 0 0,0 0-66 0 0,0 0-13 0 0,-2 0-7 0 0,-2 5-215 0 0,0 0-1 0 0,1 0 0 0 0,-1 0 1 0 0,1 0-1 0 0,0 1 0 0 0,0-1 1 0 0,1 1-1 0 0,0 0 0 0 0,0 0 1 0 0,0 0-1 0 0,1 0 1 0 0,0 0-1 0 0,0 0 0 0 0,0 0 1 0 0,1 0-1 0 0,0 1-112 0 0,-28 257 991 0 0,-12-29-627 0 0,31-192-419 0 0,7-61-3349 0 0,0-29-1675 0 0,6 16-4363 0 0,1 19-1719 0 0</inkml:trace>
  <inkml:trace contextRef="#ctx0" brushRef="#br0" timeOffset="399.14">53 51 4193 0 0,'0'0'2953'0'0,"0"0"-782"0"0,0 0-367 0 0,0 0-38 0 0,0 0 31 0 0,0 0-76 0 0,0 0-189 0 0,0 0-292 0 0,0 0-317 0 0,0 0-199 0 0,0 0-82 0 0,0 0-25 0 0,0 0-11 0 0,6-4 2701 0 0,343-1-121 0 0,-295-2-3138 0 0,-53 7-32 0 0,-1 0-17 0 0,1 0 9 0 0,0 0-31 0 0,-1 0-14 0 0,0 0-24 0 0,0 0-25 0 0,0 0-39 0 0,-43 23-6402 0 0,18-5-1677 0 0,18-16-3073 0 0</inkml:trace>
  <inkml:trace contextRef="#ctx0" brushRef="#br0" timeOffset="660.023">1 309 10514 0 0,'0'0'2707'0'0,"0"0"-517"0"0,0 0-351 0 0,0 0-256 0 0,0 0-264 0 0,0 0-305 0 0,0 0-319 0 0,0 0-282 0 0,0 0-170 0 0,0 0 41 0 0,0 0 87 0 0,0 0 125 0 0,5 5 108 0 0,-2-2-499 0 0,0 0 0 0 0,0-1 0 0 0,0 1-1 0 0,0-1 1 0 0,1 0 0 0 0,-1 0 0 0 0,1 0 0 0 0,-1 0 0 0 0,1 0 0 0 0,0-1 0 0 0,0 0-1 0 0,0 1 1 0 0,0-2 0 0 0,0 1 0 0 0,0 0 0 0 0,0-1 0 0 0,1 0-105 0 0,151-11 1922 0 0,-75-4-2652 0 0,-82 9-3192 0 0,0 3-4290 0 0,-1 0-3636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 0 0 0,'0'0'535'0'0,"0"0"452"0"0,0 0 336 0 0,0 0 362 0 0,0 0 282 0 0,0 0 114 0 0,0 0-23 0 0,0 0-201 0 0,0 0-255 0 0,0 0-236 0 0,0 0-245 0 0,-4-1-145 0 0,-11-1-22 0 0,18 1 4785 0 0,-2 1-5459 0 0,83 4 2567 0 0,153-11-1293 0 0,-179 6-1237 0 0,-58 1-266 0 0,0 0 19 0 0,0 0-11 0 0,0 0-3 0 0,0 0 23 0 0,0 0-6 0 0,0 0-12 0 0,0 0-14 0 0,0 0 2 0 0,0 0-13 0 0,0 0 3 0 0,0 0 20 0 0,0 0-22 0 0,0 0-8 0 0,0 0 9 0 0,0 0-24 0 0,0 0-4 0 0,-27 4-3399 0 0,15 0 2171 0 0,-25 12-3806 0 0,14-2-5524 0 0,18-10 671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0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3601 0 0,'0'0'2279'0'0,"0"0"99"0"0,0 0 44 0 0,0 0-91 0 0,0 0-291 0 0,0 0-347 0 0,0 0-392 0 0,0 0-353 0 0,0 0-227 0 0,0 0-160 0 0,0 0-94 0 0,0 0-14 0 0,0 0-5 0 0,18 5 2022 0 0,139 17 1346 0 0,6-22-2823 0 0,-101-7-786 0 0,-61 7-250 0 0,-1 0-15 0 0,0 0-50 0 0,0-5-2424 0 0,0 2-4186 0 0,0 3-4742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2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1 551 0 0 0,'0'0'1196'0'0,"0"0"545"0"0,0 0 336 0 0,0 0 119 0 0,0 0-100 0 0,0 0-297 0 0,0 0-320 0 0,0 0-223 0 0,0 0-163 0 0,0 0-120 0 0,0 0-39 0 0,2 2-61 0 0,9 8 689 0 0,-11-10-897 0 0,0 0-58 0 0,3-3 5786 0 0,0-3-5528 0 0,15-132-231 0 0,-8 105-547 0 0,2-1 0 0 0,2 1 0 0 0,1 1 0 0 0,1 1 0 0 0,2 0 0 0 0,16-21-87 0 0,-26 41-3 0 0,-6 8 6 0 0,0-1-1 0 0,1 1 0 0 0,-1 0 1 0 0,0-1-1 0 0,1 1 0 0 0,0 0 1 0 0,0 1-1 0 0,0-1 1 0 0,0 0-1 0 0,0 1 0 0 0,0 0 1 0 0,1 0-1 0 0,-1 0 0 0 0,1 0 1 0 0,0 0-1 0 0,-1 1 0 0 0,1-1 1 0 0,1 1-3 0 0,15 1-56 0 0,11 93 89 0 0,-29-63-3 0 0,0 1 1 0 0,-2 0-1 0 0,-1 0 0 0 0,-2 0 0 0 0,-1 0 1 0 0,-6 22-31 0 0,3-10 2 0 0,6-27-24 0 0,5-22-36 0 0,102-155 108 0 0,-76 115 7 0 0,-7 9-53 0 0,1 0-1 0 0,1 2 1 0 0,3 1-1 0 0,0 1 1 0 0,2 1-1 0 0,29-22-3 0 0,-3 27-84 0 0,-37 70 58 0 0,-12-8 48 0 0,-2 1 0 0 0,-1-1 0 0 0,-2 1 0 0 0,-1 0 1 0 0,-2 0-1 0 0,-2 5-22 0 0,-10 31 121 0 0,13-72-99 0 0,0 0-24 0 0,0 0-3 0 0,-4 0-1453 0 0,4-2 1437 0 0,0-2-2914 0 0,0-1-5590 0 0,4 1-3128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99 633 18988 0 0,'0'0'1546'0'0,"0"0"-678"0"0,0 0-313 0 0,0 0 27 0 0,0 0 36 0 0,0 0-55 0 0,0 0-145 0 0,0 0-124 0 0,0 0-115 0 0,0 0-65 0 0,0 0-34 0 0,-16 22-109 0 0,-48 68-96 0 0,45-57-556 0 0,21-27-8107 0 0,-2-6-2865 0 0</inkml:trace>
  <inkml:trace contextRef="#ctx0" brushRef="#br0" timeOffset="251.102">94 176 11578 0 0,'0'0'4313'0'0,"0"0"-2588"0"0,0 0-1009 0 0,0 0-189 0 0,0 0-203 0 0,0 0-254 0 0,0 0-92 0 0,0 0-58 0 0,0 0 18 0 0,0 0 77 0 0,0 0-38 0 0,0 0-70 0 0,0 0-95 0 0,3 29-145 0 0,11 90-337 0 0,-8-66-511 0 0,0-10-2000 0 0,-2-12-2111 0 0,0-11-2851 0 0</inkml:trace>
  <inkml:trace contextRef="#ctx0" brushRef="#br0" timeOffset="464.224">182 777 688 0 0,'0'0'4453'0'0,"0"0"-723"0"0,0 0-397 0 0,0 0-488 0 0,0 0-613 0 0,0 0-564 0 0,0 0-389 0 0,0 0-250 0 0,0 0-176 0 0,0 0-139 0 0,0 0-128 0 0,27-32-107 0 0,82-100-88 0 0,-59 54 119 0 0,-42 55-328 0 0,23-39 326 0 0,-26 116-960 0 0,-6-45 448 0 0,1 0 0 0 0,0-1 0 0 0,0 1 0 0 0,1 0 0 0 0,0-1 0 0 0,0 1 0 0 0,1 0 0 0 0,0-1 0 0 0,1 0 0 0 0,0 1 0 0 0,0-1 0 0 0,1 0 0 0 0,0 0 0 0 0,0-1 0 0 0,1 1 0 0 0,0-1 0 0 0,0 0 0 0 0,1 0 0 0 0,0-1 0 0 0,5 6 4 0 0,-7-11 41 0 0,0 0-1 0 0,1 0 1 0 0,-1 0 0 0 0,0 0 0 0 0,0 0-1 0 0,0-1 1 0 0,0 0 0 0 0,1 0-1 0 0,-1 0 1 0 0,0 0 0 0 0,0-1-1 0 0,1 1 1 0 0,-1-1 0 0 0,0 0 0 0 0,0-1-1 0 0,0 1 1 0 0,0-1 0 0 0,0 1-1 0 0,0-1 1 0 0,-1 0 0 0 0,1-1-1 0 0,-1 1 1 0 0,1-1-41 0 0,10-13 87 0 0,-2-1 1 0 0,0 0-1 0 0,-1-1 0 0 0,-1 0 0 0 0,0-1 0 0 0,-1 1 0 0 0,-1-2 1 0 0,2-9-88 0 0,1 0-1131 0 0,-1 12-3134 0 0,-4 11-5013 0 0,-2 2-2630 0 0</inkml:trace>
  <inkml:trace contextRef="#ctx0" brushRef="#br0" timeOffset="849.025">970 3 12211 0 0,'0'0'3243'0'0,"0"0"-1443"0"0,0 0-522 0 0,0 0-28 0 0,0 0-72 0 0,0 0-117 0 0,0 0-161 0 0,0 0-213 0 0,0 0-104 0 0,0 0-57 0 0,0 0-72 0 0,0 0-32 0 0,0 0-27 0 0,4-3 1263 0 0,14 117-376 0 0,-40 168-870 0 0,14-226-392 0 0,-10 186-471 0 0,18-240 285 0 0,0-3-3004 0 0,-1-11-294 0 0,-1 6-3018 0 0,0-1-5216 0 0</inkml:trace>
  <inkml:trace contextRef="#ctx0" brushRef="#br0" timeOffset="1081.955">676 324 13867 0 0,'0'0'1486'0'0,"0"0"-383"0"0,0 0-9 0 0,0 0 207 0 0,0 0 107 0 0,0 0-126 0 0,0 0-265 0 0,0 0-269 0 0,0 0-209 0 0,0 0-148 0 0,31-4-106 0 0,98-11-78 0 0,79-10-1106 0 0,-173 24-3220 0 0,-25 1 288 0 0,4 0-8023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3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31 5729 0 0,'0'0'1967'0'0,"0"0"-257"0"0,0 0-31 0 0,0 0 99 0 0,0 0 91 0 0,0 0-53 0 0,0 0-263 0 0,0 0-350 0 0,0 0-316 0 0,0 0-256 0 0,0 0-135 0 0,0 0-27 0 0,0 0-39 0 0,-5-5-15 0 0,-14-16 30 0 0,-27 17 1025 0 0,-83 61-277 0 0,119-48-1171 0 0,0 0-1 0 0,1 0 1 0 0,-1 1-1 0 0,2 0 1 0 0,-1 1-1 0 0,2 0 1 0 0,-1 0-1 0 0,1 0 1 0 0,-3 9-22 0 0,6-11-1 0 0,0-1 1 0 0,1 1-1 0 0,0 0 1 0 0,1 0-1 0 0,-1 0 1 0 0,2 0 0 0 0,-1 0-1 0 0,1 1 1 0 0,1-1-1 0 0,0 0 1 0 0,0 1 0 0 0,1-1-1 0 0,0 3 1 0 0,0-9 8 0 0,0 0 0 0 0,0 0 0 0 0,1-1 0 0 0,-1 1 0 0 0,1-1 0 0 0,-1 1 0 0 0,1-1 0 0 0,0 1-1 0 0,0-1 1 0 0,0 0 0 0 0,0 0 0 0 0,0 0 0 0 0,1 0 0 0 0,-1 0 0 0 0,1 0 0 0 0,-1-1 0 0 0,1 1 0 0 0,0-1 0 0 0,-1 0 0 0 0,1 0-1 0 0,0 0 1 0 0,0 0 0 0 0,0 0 0 0 0,0 0 0 0 0,0-1 0 0 0,0 0 0 0 0,0 1 0 0 0,0-1 0 0 0,0 0 0 0 0,0 0 0 0 0,0-1 0 0 0,0 1-1 0 0,-1-1 1 0 0,1 1 0 0 0,0-1 0 0 0,0 0 0 0 0,0 0 0 0 0,0 0 0 0 0,-1-1 0 0 0,1 1 0 0 0,0-1 0 0 0,-1 1 0 0 0,1-1 0 0 0,-1 0 0 0 0,0 0-1 0 0,0 0 1 0 0,1 0 0 0 0,-1-1-8 0 0,47-44 194 0 0,-3-2 0 0 0,-2-2 0 0 0,31-47-194 0 0,-61 85 272 0 0,16 38-228 0 0,-12 15-2 0 0,-2 1 0 0 0,-2 1 0 0 0,-2 0 0 0 0,-1 1 0 0 0,-3 0 0 0 0,-1 1 0 0 0,-2 0 0 0 0,-2 0 0 0 0,-2 0 0 0 0,-4 28-42 0 0,0-43 14 0 0,-2 0 0 0 0,-1 0 1 0 0,-1-1-1 0 0,-1 0 0 0 0,-2 0 1 0 0,0-1-1 0 0,-2 0 0 0 0,-1-1 0 0 0,-2 0 1 0 0,-1 1-15 0 0,10-18 23 0 0,-1 0 0 0 0,1-1 1 0 0,-1 0-1 0 0,-1 0 1 0 0,0-1-1 0 0,0 0 0 0 0,0 0 1 0 0,-1-1-1 0 0,0 0 0 0 0,0 0 1 0 0,0-1-1 0 0,-1 0 1 0 0,0-1-1 0 0,0 0 0 0 0,-5 1-23 0 0,13-4 10 0 0,0-1 0 0 0,0 0 0 0 0,0 0-1 0 0,-1 0 1 0 0,1 0 0 0 0,0 0 0 0 0,0-1 0 0 0,0 1-1 0 0,0-1 1 0 0,0 1 0 0 0,0-1 0 0 0,0 0 0 0 0,0 0-1 0 0,0 0 1 0 0,0 0 0 0 0,0 0 0 0 0,1 0 0 0 0,-1 0-1 0 0,0 0 1 0 0,1-1 0 0 0,-1 1 0 0 0,1-1-1 0 0,-1 1 1 0 0,1-1 0 0 0,0 0 0 0 0,-1 0 0 0 0,1 1-1 0 0,0-1 1 0 0,0 0 0 0 0,1 0 0 0 0,-1 0 0 0 0,0 0-1 0 0,0 0 1 0 0,1 0 0 0 0,0 0 0 0 0,-1 0 0 0 0,1-1-1 0 0,0 1 1 0 0,0 0 0 0 0,0 0 0 0 0,0 0-1 0 0,0 0 1 0 0,1 0 0 0 0,-1 0 0 0 0,0 0 0 0 0,1 0-1 0 0,0-1-9 0 0,1-20-10 0 0,1 1 0 0 0,1-1 0 0 0,1 1 0 0 0,1 0 0 0 0,1 1 0 0 0,1-1 0 0 0,0 1 0 0 0,2 1 0 0 0,0 0 0 0 0,2 0 0 0 0,0 1 0 0 0,9-10 10 0 0,131-141-472 0 0,-134 152-628 0 0,-9 14-2990 0 0,-1 3-5482 0 0,-6 1-2285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0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6393 0 0,'0'0'2165'0'0,"0"0"-237"0"0,0 0-169 0 0,0 0-60 0 0,0 0-81 0 0,0 0-202 0 0,0 0-322 0 0,0 0-345 0 0,0 0-270 0 0,0 0-151 0 0,0 0-48 0 0,0 0 52 0 0,0 0 136 0 0,4 0 111 0 0,2 2-336 0 0,1 1-1 0 0,0 0 0 0 0,-1 0 1 0 0,1 0-1 0 0,-1 1 1 0 0,0 0-1 0 0,0 0 1 0 0,-1 1-1 0 0,1 0 0 0 0,-1 0 1 0 0,0 0-1 0 0,0 0 1 0 0,-1 1-1 0 0,1 0 0 0 0,-1 0 1 0 0,-1 0-1 0 0,1 0 1 0 0,-1 1-1 0 0,1 2-242 0 0,10 13 349 0 0,4 5-131 0 0,-1 1 0 0 0,-1 0 1 0 0,-1 2-1 0 0,-2-1 1 0 0,-1 2-1 0 0,-2 0 0 0 0,0 0 1 0 0,-2 1-1 0 0,-2-1 0 0 0,-1 2 1 0 0,-1-1-1 0 0,-1 8-218 0 0,-3-25 35 0 0,0 0 0 0 0,0-1 0 0 0,-2 1 0 0 0,0-1 1 0 0,0 1-1 0 0,-1-1 0 0 0,-1 0 0 0 0,-1 0 0 0 0,0 0 0 0 0,-3 4-35 0 0,-1-3-15 0 0,-1-1 1 0 0,0 0-1 0 0,-1 0 1 0 0,-1-1 0 0 0,0-1-1 0 0,-1 0 1 0 0,0-1-1 0 0,-1 0 1 0 0,0-1-1 0 0,0-1 1 0 0,-1 0-1 0 0,-1-1 1 0 0,1 0-1 0 0,-11 2 15 0 0,-11 3-757 0 0,37-13 393 0 0,0 0-224 0 0,9-19-7852 0 0,-5 15 3947 0 0,0 0-7090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9 3961 0 0,'0'0'2342'0'0,"0"0"-151"0"0,0 0-80 0 0,0 0-25 0 0,0 0-114 0 0,0 0-145 0 0,0 0-240 0 0,0 0-300 0 0,0 0-233 0 0,0 0-142 0 0,0 0-144 0 0,0 0-124 0 0,0 0-120 0 0,-12 3-69 0 0,-37 12-27 0 0,-8 28 924 0 0,50-33-1169 0 0,-22 31 147 0 0,3 1 0 0 0,2 1 0 0 0,1 1 0 0 0,3 1-1 0 0,1 1 1 0 0,-8 34-330 0 0,18-54 69 0 0,1-1 0 0 0,1 1 0 0 0,1 1 0 0 0,2-1 0 0 0,0 1 0 0 0,2 0 0 0 0,1 0 0 0 0,1 0 0 0 0,1 0 0 0 0,3 12-69 0 0,-1-22 63 0 0,2-1 1 0 0,0 0-1 0 0,0 0 0 0 0,2 0 1 0 0,0 0-1 0 0,0-1 1 0 0,1 0-1 0 0,1-1 0 0 0,1 0 1 0 0,0 0-1 0 0,7 5-63 0 0,15 2 515 0 0,-32-21-490 0 0,0 0-9 0 0,0 0-6 0 0,0 0-18 0 0,0 0 30 0 0,0 0 10 0 0,0 0-4 0 0,0 0-14 0 0,0 0-1 0 0,0 0-4 0 0,0 0-9 0 0,18-35-5141 0 0,-8 24-1099 0 0,-5 7-5592 0 0</inkml:trace>
  <inkml:trace contextRef="#ctx0" brushRef="#br0" timeOffset="399.984">268 522 6217 0 0,'0'0'3949'0'0,"0"0"-1160"0"0,0 0-547 0 0,0 0-293 0 0,0 0-283 0 0,0 0-250 0 0,0 0-255 0 0,0 0-315 0 0,0 0-280 0 0,0 0-174 0 0,0 0-96 0 0,0 0-81 0 0,0 0 17 0 0,15-4 792 0 0,155-1 2029 0 0,-131-5-2823 0 0,-38 9-214 0 0,-1 1 19 0 0,0 0-3 0 0,0 0-40 0 0,0 0-39 0 0,0 0-21 0 0,0 0-76 0 0,0 0-57 0 0,0 0-171 0 0,-7-2-2066 0 0,4 1-1803 0 0,1 1-5737 0 0,1 0-851 0 0</inkml:trace>
  <inkml:trace contextRef="#ctx0" brushRef="#br0" timeOffset="4823.84">690 610 624 0 0,'0'0'1398'0'0,"0"0"-85"0"0,0 0 101 0 0,0 0 190 0 0,0 0 134 0 0,0 0-11 0 0,0 0-227 0 0,0 0-373 0 0,0 0-352 0 0,0 0-244 0 0,0 0-158 0 0,20 0 3312 0 0,37-16-81 0 0,19-42-2331 0 0,-45 32-842 0 0,60-61 530 0 0,-60 116-444 0 0,-14-1-437 0 0,-2 0 0 0 0,-1 1 0 0 0,-1 0 1 0 0,-1 1-1 0 0,-2 0 0 0 0,-1 1 0 0 0,-1 0 1 0 0,-2 1-1 0 0,-1-1 0 0 0,-2 1 0 0 0,0 0 0 0 0,-3 14-80 0 0,0-35 4 0 0,2 14 23 0 0,-1 0 0 0 0,-1 0-1 0 0,-1 0 1 0 0,-1-1 0 0 0,-2 1-1 0 0,0 0 1 0 0,-2-1 0 0 0,0 0 0 0 0,-5 8-27 0 0,-71 103 164 0 0,74-125-148 0 0,-1-2 0 0 0,0 1 0 0 0,0-2 0 0 0,-1 1 0 0 0,0-1 0 0 0,0 0 0 0 0,-1-1 0 0 0,0 0 1 0 0,0-1-1 0 0,0 0 0 0 0,-1-1 0 0 0,-8 2-16 0 0,19-5 3 0 0,-2 0-1 0 0,1-1 1 0 0,0 1-1 0 0,0 0 1 0 0,0-1 0 0 0,0 0-1 0 0,0 1 1 0 0,0-1 0 0 0,-1 0-1 0 0,1 0 1 0 0,0 0-1 0 0,0 0 1 0 0,0-1 0 0 0,0 1-1 0 0,-1 0 1 0 0,1-1-1 0 0,0 0 1 0 0,0 1 0 0 0,0-1-1 0 0,0 0 1 0 0,0 0 0 0 0,0 0-1 0 0,1 0 1 0 0,-1-1-1 0 0,0 1 1 0 0,0 0 0 0 0,1-1-1 0 0,-1 1 1 0 0,1-1 0 0 0,-1 0-1 0 0,1 1 1 0 0,0-1-1 0 0,-1 0 1 0 0,1 0 0 0 0,0 0-1 0 0,0 0 1 0 0,1 0 0 0 0,-1 0-1 0 0,0 0 1 0 0,1 0-1 0 0,-1 0 1 0 0,1 0 0 0 0,-1-1-3 0 0,1-5-4 0 0,-1 1 0 0 0,1-1-1 0 0,0 1 1 0 0,1-1 0 0 0,0 1 0 0 0,0-1 0 0 0,0 1 0 0 0,1-1 0 0 0,0 1 0 0 0,1 0 0 0 0,-1 0 0 0 0,3-3 4 0 0,15-26-16 0 0,2 1 0 0 0,2 1 0 0 0,1 2 1 0 0,1 0-1 0 0,2 1 0 0 0,1 2 0 0 0,1 1 0 0 0,21-14 16 0 0,-15 15-1978 0 0,-23 17-2047 0 0,-8 4-2112 0 0,-3-1-3594 0 0</inkml:trace>
  <inkml:trace contextRef="#ctx0" brushRef="#br0" timeOffset="5817.736">686 256 568 0 0,'0'0'1547'0'0,"0"0"-188"0"0,0 0-68 0 0,0 0 25 0 0,0 0 73 0 0,0 0 11 0 0,0 0-114 0 0,0 0-200 0 0,0 0-135 0 0,0 0-17 0 0,0 0 51 0 0,0 0 34 0 0,0 0 4 0 0,5 1 4899 0 0,-2-2-5753 0 0,77-115 2347 0 0,52-23-1361 0 0,-121 138-550 0 0,-4 18-494 0 0,72 102 393 0 0,-57-88-384 0 0,-15-8-1545 0 0,27-4-4043 0 0,-10-8-6277 0 0,-16-6 3127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66 0 0 0,'0'0'563'0'0,"0"0"272"0"0,0 0 103 0 0,0 0 76 0 0,0 0 56 0 0,0 0 89 0 0,0 0 53 0 0,0 0 3 0 0,0 0 4 0 0,11-1 3035 0 0,-8 2 3478 0 0,-3-1-7464 0 0,-6 17 620 0 0,-8 4-602 0 0,14-20-274 0 0,-3 10 1233 0 0,59-84-370 0 0,-55 70 560 0 0,-33 40-692 0 0,32-36-683 0 0,0-1-23 0 0,0 0 11 0 0,0 0-24 0 0,0 0 19 0 0,0 0 10 0 0,0 0-3 0 0,0 0-3 0 0,0 0-5 0 0,0 0 0 0 0,0 0-14 0 0,0 0 17 0 0,0 0-16 0 0,-2-1 978 0 0,2 2-927 0 0,0-1-12 0 0,0 0-19 0 0,0 0-15 0 0,0 0-10 0 0,0 0-11 0 0,0 0-12 0 0,0 0 19 0 0,0 0 7 0 0,0 0-20 0 0,0 0-18 0 0,0 0 19 0 0,0 0-25 0 0,0 0-5 0 0,0 0 24 0 0,0 0-45 0 0,0 0-21 0 0,0 0-48 0 0,0 0-95 0 0,0 0-138 0 0,0-1-1880 0 0,0-5-8820 0 0,0 5-1154 0 0</inkml:trace>
  <inkml:trace contextRef="#ctx0" brushRef="#br0" timeOffset="3769.865">39 24 0 0 0,'0'0'209'0'0,"0"0"702"0"0,0 0 427 0 0,0 0 237 0 0,0 0 72 0 0,0 0-153 0 0,0 0-204 0 0,0 0-157 0 0,0 0-114 0 0,0 0-47 0 0,0 0-75 0 0,1-1-421 0 0,3-2 6301 0 0,-24 23-6239 0 0,13 37-26 0 0,36-57 1174 0 0,-26-2-1587 0 0,1 1 0 0 0,-1 0 1 0 0,0-1-1 0 0,0 0 0 0 0,0 0 0 0 0,0 0 0 0 0,0 0 0 0 0,0 0 1 0 0,-1-1-1 0 0,1 1 0 0 0,-1-1 0 0 0,1 0 0 0 0,-1 1 0 0 0,0-1 0 0 0,0 0 1 0 0,0 0-1 0 0,-1-1 0 0 0,1 1 0 0 0,-1 0 0 0 0,1-3-99 0 0,-2 5 10 0 0,1-1 0 0 0,-1 1 0 0 0,0 0 0 0 0,0-1 0 0 0,0 1-1 0 0,0-1 1 0 0,0 1 0 0 0,0-1 0 0 0,0 1 0 0 0,-1-1 0 0 0,1 1 0 0 0,0-1-1 0 0,-1 1 1 0 0,1 0 0 0 0,-1-1 0 0 0,0 1 0 0 0,1 0 0 0 0,-1-1 0 0 0,0 1 0 0 0,0 0-1 0 0,0 0 1 0 0,0 0 0 0 0,0 0 0 0 0,0 0 0 0 0,0 0 0 0 0,0 0 0 0 0,0 0-1 0 0,-1 0 1 0 0,1 0 0 0 0,0 1 0 0 0,0-1 0 0 0,-1 0 0 0 0,1 1 0 0 0,-1-1 0 0 0,1 1-1 0 0,0 0 1 0 0,-1-1 0 0 0,1 1 0 0 0,-1 0 0 0 0,1 0 0 0 0,-1 0 0 0 0,1 0-1 0 0,-1 0 1 0 0,1 0 0 0 0,-1 0 0 0 0,1 1 0 0 0,0-1 0 0 0,-1 0 0 0 0,1 1-1 0 0,-1 0 1 0 0,1-1 0 0 0,0 1 0 0 0,-1-1 0 0 0,1 1 0 0 0,0 0 0 0 0,0 0 0 0 0,0 0-1 0 0,-1 0 1 0 0,1 0 0 0 0,0 0 0 0 0,0 0 0 0 0,1 0 0 0 0,-2 1-10 0 0,-1 0 6 0 0,0 1 0 0 0,0-1 0 0 0,1 1 1 0 0,-1-1-1 0 0,1 1 0 0 0,0 0 0 0 0,-1 0 1 0 0,1 0-1 0 0,0 0 0 0 0,1 0 0 0 0,-1 0 1 0 0,1 0-1 0 0,-1 1 0 0 0,1-1 0 0 0,0 1 1 0 0,0-1-1 0 0,0 1 0 0 0,1-1 0 0 0,-1 1 1 0 0,1 0-1 0 0,0-1 0 0 0,0 1 0 0 0,0-1 1 0 0,0 1-1 0 0,1 1-6 0 0,11-24 2412 0 0,-12 19-2313 0 0,2-2-962 0 0,1 1-7731 0 0,-1 1-3182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4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248 652 1760 0 0,'0'0'2676'0'0,"0"0"-621"0"0,0 0-247 0 0,0 0-61 0 0,0 0-62 0 0,0 0-62 0 0,0 0-118 0 0,0 0-222 0 0,0 0-255 0 0,0 0-206 0 0,0 0-167 0 0,0 0-121 0 0,0 0-59 0 0,-20 4-56 0 0,-61 16-19 0 0,21 17 727 0 0,51-30-1021 0 0,1 0-1 0 0,1 1 1 0 0,-1 1-1 0 0,1-1 1 0 0,1 1-1 0 0,0 0 1 0 0,0 1 0 0 0,0-1-1 0 0,1 1 1 0 0,1 0-1 0 0,0 1 1 0 0,-1 2-106 0 0,0 94 257 0 0,7-103-231 0 0,0 0-1 0 0,1-1 1 0 0,-1 1-1 0 0,1-1 1 0 0,0 1-1 0 0,0-1 1 0 0,0 0-1 0 0,0 0 1 0 0,1-1-1 0 0,-1 1 1 0 0,1 0-1 0 0,0-1 1 0 0,-1 0-1 0 0,1 0 1 0 0,0 0-1 0 0,0-1 1 0 0,1 1-1 0 0,-1-1 1 0 0,0 0-1 0 0,0 0 1 0 0,1 0-1 0 0,-1-1 1 0 0,0 0-1 0 0,1 1 1 0 0,-1-2-1 0 0,1 1 1 0 0,-1 0-1 0 0,0-1 1 0 0,1 0-1 0 0,1 0-25 0 0,5 1 101 0 0,3-3-18 0 0,0-1 0 0 0,0 0 0 0 0,0-1 0 0 0,0 0 0 0 0,-1-1-1 0 0,0 0 1 0 0,0-1 0 0 0,0-1 0 0 0,-1 0 0 0 0,0-1 0 0 0,-1 0 0 0 0,0-1 0 0 0,-1 0 0 0 0,1 0 0 0 0,-1-3-83 0 0,13-7 51 0 0,-1-1 0 0 0,-1-1-1 0 0,-1 0 1 0 0,-1-2 0 0 0,-1-1 0 0 0,-1 0 0 0 0,-2-1-1 0 0,0 0 1 0 0,-2-2 0 0 0,-1 1 0 0 0,4-14-51 0 0,-9 15-13 0 0,-1-1 0 0 0,-2 1 0 0 0,0-1 1 0 0,-2 0-1 0 0,-1 0 0 0 0,-1-24 13 0 0,-1 40-11 0 0,0 0 0 0 0,-1 0 0 0 0,0-1 0 0 0,0 1 0 0 0,-1 0 0 0 0,-1 1 0 0 0,0-1 0 0 0,0 1 0 0 0,-1-1 0 0 0,0 1 0 0 0,-1 1 0 0 0,0-1 0 0 0,-1 1 0 0 0,0 0 0 0 0,0 0 0 0 0,-1 1 0 0 0,-4-4 11 0 0,5 7-16 0 0,-1 0 0 0 0,0 1 0 0 0,1-1 0 0 0,-2 2 0 0 0,1-1 0 0 0,0 1 1 0 0,-1 0-1 0 0,1 1 0 0 0,-1 0 0 0 0,0 0 0 0 0,0 1 0 0 0,0 0 0 0 0,0 0 0 0 0,0 1 0 0 0,1 1 1 0 0,-1-1-1 0 0,0 1 0 0 0,0 1 0 0 0,0 0 0 0 0,0 0 0 0 0,1 1 0 0 0,-1 0 0 0 0,1 0 16 0 0,-1 1 4 0 0,1 0 0 0 0,-1 0 0 0 0,1 1 0 0 0,0 1-1 0 0,0-1 1 0 0,0 1 0 0 0,1 0 0 0 0,0 1 0 0 0,0 0 0 0 0,1 0-1 0 0,0 0 1 0 0,0 1 0 0 0,0 0 0 0 0,1 0 0 0 0,1 1-1 0 0,-1-1 1 0 0,1 1 0 0 0,1 0 0 0 0,-1 0 0 0 0,2 0 0 0 0,-1 1-1 0 0,0 8-3 0 0,1-5 16 0 0,2 0-1 0 0,-1 0 0 0 0,2 0 0 0 0,0 0 0 0 0,0-1 0 0 0,1 1 0 0 0,1 0 0 0 0,0-1 0 0 0,1 1 1 0 0,0-1-1 0 0,1 0 0 0 0,3 6-15 0 0,9 8 87 0 0,1-1 1 0 0,1 0-1 0 0,2-1 1 0 0,0-1-1 0 0,1-2 1 0 0,1 0-1 0 0,1-1 0 0 0,1-1 1 0 0,1-1-1 0 0,0-2 1 0 0,1 0-1 0 0,13 3-87 0 0,45 47 438 0 0,-68-53-2497 0 0,-3-15-8598 0 0,-12-1-568 0 0</inkml:trace>
  <inkml:trace contextRef="#ctx0" brushRef="#br0" timeOffset="635.721">794 578 6737 0 0,'0'0'1511'0'0,"0"0"-374"0"0,0 0 30 0 0,0 0 348 0 0,0 0 289 0 0,0 0 4 0 0,0 0-219 0 0,0 0-377 0 0,0 0-303 0 0,0 0-154 0 0,0 0-79 0 0,0 0-51 0 0,0 0-56 0 0,2 20-78 0 0,13 92 289 0 0,-13 103 916 0 0,4-264 1102 0 0,20-133-2654 0 0,-21 160-140 0 0,1 0-1 0 0,1 1 0 0 0,1-1 1 0 0,1 1-1 0 0,0 1 0 0 0,2 0 1 0 0,0 0-1 0 0,2 1 0 0 0,0 1 1 0 0,4-4-4 0 0,-16 20 0 0 0,1 0 0 0 0,-1 1 0 0 0,1-1 0 0 0,-1 1 0 0 0,1 0 0 0 0,0-1 0 0 0,-1 1 1 0 0,1 0-1 0 0,0 0 0 0 0,0 0 0 0 0,0 0 0 0 0,0 0 0 0 0,0 0 0 0 0,0 1 0 0 0,0-1 1 0 0,0 1-1 0 0,0-1 0 0 0,0 1 0 0 0,0 0 0 0 0,0 0 0 0 0,1 0 0 0 0,-1 0 0 0 0,0 0 1 0 0,0 0-1 0 0,0 1 0 0 0,0-1 0 0 0,0 1 0 0 0,0-1 0 0 0,0 1 0 0 0,0 0 0 0 0,0 0 1 0 0,0 0-1 0 0,0 0 0 0 0,0 0 0 0 0,-1 0 0 0 0,1 1 0 0 0,0-1 0 0 0,-1 0 0 0 0,1 1 0 0 0,-1 0 1 0 0,0-1-1 0 0,1 1 0 0 0,-1 0 0 0 0,0-1 0 0 0,0 1 0 0 0,0 0 0 0 0,0 0 0 0 0,0 0 1 0 0,0 0-1 0 0,-1 0 0 0 0,1 0 0 0 0,-1 0 0 0 0,1 0 0 0 0,-1 0 0 0 0,0 2 0 0 0,14 73 188 0 0,-1-20-181 0 0,-13-56-42 0 0,0-1-43 0 0,0 0-24 0 0,0 0-42 0 0,0 0-85 0 0,0 0-121 0 0,0 0-174 0 0,0 0-300 0 0,0-12-4504 0 0,0 8-1266 0 0,0 0-4955 0 0</inkml:trace>
  <inkml:trace contextRef="#ctx0" brushRef="#br0" timeOffset="1587.775">794 220 5745 0 0,'0'0'2678'0'0,"0"0"-295"0"0,0 0-202 0 0,0 0-149 0 0,0 0-166 0 0,0 0-267 0 0,0 0-329 0 0,0 0-330 0 0,0 0-237 0 0,0 0-146 0 0,0 0-72 0 0,0 0-39 0 0,0 0-35 0 0,9 3 2010 0 0,142-33 183 0 0,-17 26-1916 0 0,-78 0-437 0 0,-56 4-247 0 0,0 0 9 0 0,0 0-1 0 0,0 0 3 0 0,0 0-19 0 0,0 0 17 0 0,0 0 14 0 0,0 0-7 0 0,0 0 0 0 0,0 0-12 0 0,0 0-6 0 0,0 0 22 0 0,0 0-18 0 0,0 0 12 0 0,0 0 6 0 0,0 0-1 0 0,0 0-6 0 0,0 0 1 0 0,0 0 8 0 0,0 0 20 0 0,0 0 7 0 0,0 0 0 0 0,0 0 9 0 0,0 0-25 0 0,0 0-8 0 0,0 0 15 0 0,0 0 0 0 0,0 0-16 0 0,0 0-1 0 0,0 0 10 0 0,0 0 10 0 0,0 0 33 0 0,0 0 29 0 0,0 0-7 0 0,0 0 3 0 0,-29-23 173 0 0,-58-71-564 0 0,59 44-2633 0 0,27 49 2428 0 0,-3-7-2120 0 0,0 3-4005 0 0,1 1-6171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7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8226 0 0,'0'0'3176'0'0,"0"0"-642"0"0,0 0-449 0 0,0 0-261 0 0,0 0-230 0 0,0 0-227 0 0,0 0-236 0 0,0 0-246 0 0,0 0-187 0 0,0 0-125 0 0,0 0-62 0 0,0 0-59 0 0,0 0-64 0 0,22 0 1506 0 0,284-15-42 0 0,-166 14-1712 0 0,-139 1-138 0 0,-1 0-14 0 0,0 0 32 0 0,0 0-2 0 0,0 0-2 0 0,0 0 6 0 0,0 0 8 0 0,0 0-32 0 0,0 0 26 0 0,0 0 6 0 0,0 0-22 0 0,0 0 22 0 0,0 0-4 0 0,0 0-2 0 0,0 0 2 0 0,0 0 0 0 0,0 0-14 0 0,0 0-2 0 0,0 0-1 0 0,0 0-16 0 0,0 0 11 0 0,0 0 7 0 0,0 0 0 0 0,0 0-29 0 0,0 0 37 0 0,0 0 17 0 0,0 0 28 0 0,0 0-40 0 0,0 0-4 0 0,0 0 3 0 0,0 0 15 0 0,0 0-7 0 0,0 0 14 0 0,0 0 18 0 0,0 0-50 0 0,0 0 26 0 0,0 0-10 0 0,0 0-3 0 0,-36-38 719 0 0,-91-131-579 0 0,91 108-506 0 0,36 60 43 0 0,2-3-2384 0 0,4 0-6271 0 0,-2 4-3616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220 116 10842 0 0,'0'0'2988'0'0,"0"0"-1159"0"0,0 0-607 0 0,0 0-159 0 0,0 0-48 0 0,0 0-83 0 0,0 0-144 0 0,0 0-170 0 0,0 0-157 0 0,0 0-88 0 0,0 0-18 0 0,0 0 3 0 0,-9 18-9 0 0,-30 58-21 0 0,-6 89 1035 0 0,-29 34-987 0 0,47-141-1373 0 0,19-56-1444 0 0,-5-12-10288 0 0,11 9 10934 0 0,-1-1-5503 0 0</inkml:trace>
  <inkml:trace contextRef="#ctx0" brushRef="#br0" timeOffset="540.877">158 1 8458 0 0,'0'0'2515'0'0,"0"0"-533"0"0,0 0-413 0 0,0 0-235 0 0,0 0-135 0 0,0 0-159 0 0,0 0-217 0 0,0 0-264 0 0,0 0-127 0 0,0 0 25 0 0,0 0 39 0 0,0 0 49 0 0,0 0-20 0 0,0 15-68 0 0,0 78 377 0 0,1-82-683 0 0,1 0-1 0 0,0 0 1 0 0,0-1-1 0 0,1 1 1 0 0,1-1 0 0 0,0 1-1 0 0,0-1 1 0 0,1 0-1 0 0,0 0 1 0 0,1-1 0 0 0,0 0-1 0 0,0 0 1 0 0,1 0 0 0 0,0-1-1 0 0,1 1-150 0 0,91 129 494 0 0,-38-19-441 0 0,-22-73-42 0 0,-38-45-37 0 0,41-59 1400 0 0,15-75-830 0 0,-44 93-487 0 0,2 0-6 0 0,-3-1 0 0 0,-1-1 0 0 0,-2 0 0 0 0,-1 0 0 0 0,-3-1 0 0 0,0-34-51 0 0,-5 76-55 0 0,0 1-62 0 0,0 0-65 0 0,0 0-86 0 0,0 0-113 0 0,0 0-145 0 0,0 0-172 0 0,4 8-4338 0 0,-2-5-292 0 0,-2-2-6369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0 0 0,'0'0'958'0'0,"0"0"371"0"0,0 0 394 0 0,0 0 354 0 0,0 0 166 0 0,0 0-81 0 0,0 0-249 0 0,0 0-267 0 0,0 0-231 0 0,0 0-157 0 0,10 8 7507 0 0,-7-5-7960 0 0,22 2 407 0 0,16 0-877 0 0,0-1 1 0 0,0-2-1 0 0,1-2 1 0 0,-1-2-1 0 0,0-2 1 0 0,0-1-1 0 0,19-7-335 0 0,35 1 230 0 0,-35 10-105 0 0,-60 1-138 0 0,0 0 18 0 0,0 0 16 0 0,0 0 3 0 0,0 0-5 0 0,0 0-18 0 0,0 0 10 0 0,0 0-4 0 0,0 0-9 0 0,0 0 13 0 0,0 0 2 0 0,0 0 15 0 0,0 0-2 0 0,0 0-32 0 0,0 0-20 0 0,0 0-4 0 0,-8-8-1359 0 0,-9-8-3764 0 0,13 10 1450 0 0,0 2-3522 0 0,-2 0-4667 0 0</inkml:trace>
  <inkml:trace contextRef="#ctx0" brushRef="#br0" timeOffset="345.191">245 1 4169 0 0,'0'0'2926'0'0,"0"0"-614"0"0,0 0-387 0 0,0 0-120 0 0,0 0-37 0 0,0 0-123 0 0,0 0-238 0 0,0 0-244 0 0,0 0-224 0 0,0 0-87 0 0,0 0-44 0 0,0 0-64 0 0,0 0-51 0 0,-4 16-84 0 0,-11 50-58 0 0,14-59-381 0 0,0 0 0 0 0,0 0 1 0 0,0 0-1 0 0,1-1 0 0 0,0 1 1 0 0,1 0-1 0 0,0 0 0 0 0,0 0 1 0 0,0-1-1 0 0,1 1 0 0 0,-1 0 1 0 0,3 4-171 0 0,6 29 598 0 0,-6-9-278 0 0,-1-4-192 0 0,0-1 0 0 0,-2 1 0 0 0,-1 0-1 0 0,0 0 1 0 0,-3 0 0 0 0,-1 4-128 0 0,0 39-148 0 0,25-55-1881 0 0,-8-14-4923 0 0,-10-1 3498 0 0,3 0-8527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9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0 0 0,'0'0'1118'0'0,"0"0"134"0"0,0 0 96 0 0,0 0 2 0 0,13-3 7004 0 0,-9 3 4375 0 0,-3 1-12687 0 0,1 0 0 0 0,-1 0 0 0 0,1-1 0 0 0,-1 1 0 0 0,1 0 0 0 0,-1 0 0 0 0,1-1 0 0 0,-1 1 0 0 0,1-1 0 0 0,-1 0 0 0 0,1 1 0 0 0,0-1 0 0 0,-1 0 0 0 0,1 0 0 0 0,0 0 0 0 0,-1 0 0 0 0,1 0 0 0 0,0 0 0 0 0,-1-1 0 0 0,1 1 0 0 0,0 0 0 0 0,-1-1 0 0 0,1 1 0 0 0,-1-1 0 0 0,1 0 0 0 0,0 0-42 0 0,0 0 33 0 0,0-1 16 0 0,0 1 1 0 0,0 0-1 0 0,0-1 1 0 0,0 1-1 0 0,0-1 1 0 0,-1 0-1 0 0,1 1 1 0 0,-1-1 0 0 0,1 0-1 0 0,-1 0 1 0 0,0 0-1 0 0,1 0 1 0 0,-1 0-1 0 0,0 0 1 0 0,0-1-1 0 0,-1 1 1 0 0,1 0 0 0 0,0 0-1 0 0,-1-1 1 0 0,1 1-1 0 0,-1 0 1 0 0,0-1-1 0 0,0-1-49 0 0,-14 8-29 0 0,-1 3-66 0 0,12-7 86 0 0,0 1-1 0 0,0 0 0 0 0,1 0 0 0 0,-1 0 0 0 0,1 0 0 0 0,-1 0 0 0 0,1 1 0 0 0,-1-1 0 0 0,1 1 0 0 0,0-1 0 0 0,-1 1 0 0 0,1 0 0 0 0,0 0 1 0 0,0 0-1 0 0,1 0 0 0 0,-1 0 0 0 0,0 1 0 0 0,1-1 0 0 0,-1 1 0 0 0,1-1 0 0 0,0 1 0 0 0,0-1 0 0 0,0 1 0 0 0,0 0 0 0 0,-1 2 10 0 0,2-5-25 0 0,23 8 94 0 0,-18-9-46 0 0,0-1 0 0 0,0 1 0 0 0,0-1 0 0 0,0 0 0 0 0,-1-1 0 0 0,1 1 0 0 0,-1-1 0 0 0,0 0 0 0 0,0 0 0 0 0,0 0 0 0 0,0 0 0 0 0,0-1-1 0 0,-1 0 1 0 0,1 0 0 0 0,-1 0 0 0 0,0 0 0 0 0,-1 0 0 0 0,1 0 0 0 0,2-6-23 0 0,-3 7 10 0 0,-2 3-5 0 0,0-1 1 0 0,0 1-1 0 0,0-1 1 0 0,1 0-1 0 0,-1 1 1 0 0,0-1-1 0 0,0 0 1 0 0,0 1-1 0 0,0-1 1 0 0,0 0-1 0 0,-1 1 1 0 0,1-1-1 0 0,0 0 1 0 0,0 1-1 0 0,0-1 1 0 0,0 0-1 0 0,-1 1 1 0 0,1-1-1 0 0,0 1 0 0 0,-1-1 1 0 0,1 0-1 0 0,0 1 1 0 0,-1-1-1 0 0,1 1 1 0 0,-1-1-1 0 0,1 1 1 0 0,-1-1-1 0 0,1 1 1 0 0,-1 0-1 0 0,1-1 1 0 0,-1 1-1 0 0,0 0 1 0 0,1-1-1 0 0,-1 1 1 0 0,1 0-1 0 0,-1-1 1 0 0,0 1-1 0 0,1 0 1 0 0,-1 0-1 0 0,0 0 1 0 0,1 0-1 0 0,-1 0 1 0 0,0 0-1 0 0,1 0 1 0 0,-1 0-1 0 0,0 0 1 0 0,1 0-1 0 0,-1 0 1 0 0,0 0-1 0 0,1 0 1 0 0,-1 1-1 0 0,0-1 1 0 0,1 0-1 0 0,-1 0 1 0 0,1 1-1 0 0,-1-1 0 0 0,1 0 1 0 0,-1 1-6 0 0,-47 9-132 0 0,53-7-100 0 0,-4-4-394 0 0,-1-2-4689 0 0,1 0-2058 0 0,1 2-4823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01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332 675 2545 0 0,'0'0'2027'0'0,"0"0"22"0"0,0 0-81 0 0,0 0-84 0 0,0 0-89 0 0,0 0-188 0 0,0 0-175 0 0,0 0-230 0 0,0 0-255 0 0,0 0-186 0 0,0 0-151 0 0,0 0-114 0 0,0 0-96 0 0,-15-9-63 0 0,-46-27-49 0 0,59 34-255 0 0,-1 1 1 0 0,1 0-1 0 0,-1 0 0 0 0,1 0 0 0 0,0 0 0 0 0,-1 0 0 0 0,0 1 0 0 0,1-1 1 0 0,-1 1-1 0 0,1-1 0 0 0,-1 1 0 0 0,0 0 0 0 0,1 0 0 0 0,-1 0 0 0 0,0 0 1 0 0,1 1-1 0 0,-1-1 0 0 0,0 1 0 0 0,1 0 0 0 0,-1-1 0 0 0,1 1 0 0 0,-1 0 1 0 0,1 1-1 0 0,0-1 0 0 0,-1 0 0 0 0,1 1 0 0 0,-1 0-33 0 0,-10 5 116 0 0,2-2-90 0 0,1-1 0 0 0,0 2 0 0 0,-1 0 0 0 0,2 0-1 0 0,-1 1 1 0 0,1 0 0 0 0,0 0 0 0 0,1 1 0 0 0,-1 0 0 0 0,1 1 0 0 0,1 0-1 0 0,0 0 1 0 0,0 0 0 0 0,1 1 0 0 0,0 0 0 0 0,1 0 0 0 0,0 1 0 0 0,1 0-1 0 0,0 0 1 0 0,0 0 0 0 0,1 0 0 0 0,1 0 0 0 0,0 1 0 0 0,0-1 0 0 0,1 1-1 0 0,1 4-25 0 0,-1-13 13 0 0,0 1 1 0 0,1 0-1 0 0,-1-1 0 0 0,1 1 0 0 0,0 0 0 0 0,1-1 0 0 0,-1 1 0 0 0,0 0 0 0 0,1-1 0 0 0,0 1 0 0 0,0 0 1 0 0,0-1-1 0 0,0 1 0 0 0,1-1 0 0 0,-1 0 0 0 0,1 1 0 0 0,0-1 0 0 0,0 0 0 0 0,0 0 0 0 0,0 0 0 0 0,1 0 1 0 0,-1-1-1 0 0,1 1 0 0 0,0-1 0 0 0,0 1 0 0 0,0-1 0 0 0,0 0 0 0 0,0 0 0 0 0,0 0 0 0 0,0-1 0 0 0,1 1 0 0 0,-1-1 1 0 0,1 1-1 0 0,-1-1 0 0 0,1 0 0 0 0,-1-1 0 0 0,1 1 0 0 0,0-1 0 0 0,3 1-13 0 0,92-17 1142 0 0,-67-1-943 0 0,0-2 0 0 0,-2 0 0 0 0,0-3 0 0 0,-1 0 0 0 0,-1-2 0 0 0,-1 0 0 0 0,-1-2 0 0 0,-2-1 0 0 0,0-1 0 0 0,-2-2 0 0 0,-1 0 0 0 0,-2 0 0 0 0,-1-2 0 0 0,9-22-199 0 0,-19 35 24 0 0,-2 0 1 0 0,0-1-1 0 0,-1 1 1 0 0,-1-1-1 0 0,-1 0 1 0 0,0 0-1 0 0,-2 0 1 0 0,0-1-1 0 0,-1 1 1 0 0,-1 0-1 0 0,-4-18-24 0 0,4 30-14 0 0,-1 0 0 0 0,0 0 0 0 0,0 0 0 0 0,-1 0-1 0 0,0 1 1 0 0,-1-1 0 0 0,1 1 0 0 0,-1 0 0 0 0,-1 0 0 0 0,1 0 0 0 0,-1 1 0 0 0,0 0-1 0 0,-1 0 1 0 0,1 0 0 0 0,-1 0 0 0 0,-1 1 0 0 0,1 0 0 0 0,-1 0 0 0 0,1 1 0 0 0,-1 0 0 0 0,-1 0-1 0 0,1 0 1 0 0,0 1 0 0 0,-1 0 0 0 0,0 1 0 0 0,1 0 0 0 0,-1 0 0 0 0,0 0 0 0 0,0 1-1 0 0,-1 1 1 0 0,1-1 0 0 0,0 1 0 0 0,0 0 0 0 0,0 1 14 0 0,0 2-12 0 0,1 0 1 0 0,0 0-1 0 0,0 1 1 0 0,0 0-1 0 0,1 0 1 0 0,-1 1-1 0 0,1 0 1 0 0,0 0-1 0 0,0 0 1 0 0,1 1-1 0 0,0 0 1 0 0,0 0-1 0 0,0 0 1 0 0,0 1 0 0 0,1-1-1 0 0,0 1 1 0 0,1 0-1 0 0,0 1 1 0 0,0-1-1 0 0,0 0 1 0 0,1 1-1 0 0,0 0 1 0 0,0-1-1 0 0,1 1 1 0 0,0 0-1 0 0,0 0 1 0 0,1 0-1 0 0,0-1 1 0 0,1 5 11 0 0,1 10 34 0 0,1-1 1 0 0,1 1-1 0 0,2-1 0 0 0,0 0 1 0 0,0-1-1 0 0,2 1 1 0 0,1-1-1 0 0,0-1 1 0 0,2 0-1 0 0,0 0 1 0 0,1-1-1 0 0,4 4-34 0 0,-4-2 12 0 0,95 184 327 0 0,-55-135-267 0 0,-51-70-350 0 0,1 1 1 0 0,0-1-1 0 0,-1 1 1 0 0,1-1-1 0 0,0 0 1 0 0,-1 1-1 0 0,1-1 1 0 0,-1 0-1 0 0,0 0 1 0 0,1 0-1 0 0,-1 0 1 0 0,0 0-1 0 0,1 0 1 0 0,-1-1-1 0 0,0 1 1 0 0,0 0-1 0 0,0 0 1 0 0,0-1-1 0 0,0 1 1 0 0,0-1-1 0 0,-1 1 1 0 0,1-1-1 0 0,0 0 1 0 0,-1 1-1 0 0,1-1 1 0 0,-1-1 277 0 0,1 2-1155 0 0,3-4-5420 0 0,2 1-4898 0 0</inkml:trace>
  <inkml:trace contextRef="#ctx0" brushRef="#br0" timeOffset="609.496">910 571 8138 0 0,'0'0'2520'0'0,"0"0"-785"0"0,0 0-374 0 0,0 0-10 0 0,0 0 49 0 0,0 0-68 0 0,0 0-220 0 0,0 0-298 0 0,0 0-242 0 0,0 0-136 0 0,0 0-65 0 0,0 0-40 0 0,0 0-25 0 0,-1 16-7 0 0,-2 114 635 0 0,7 98-242 0 0,3-221 503 0 0,-4-36 653 0 0,-5-22-1715 0 0,3 1 0 0 0,2-1 0 0 0,2 1 0 0 0,2 0 0 0 0,3 0 0 0 0,6-15-133 0 0,-15 58 1 0 0,2 0 0 0 0,-1 0 1 0 0,1 0-1 0 0,0 1 0 0 0,0-1 1 0 0,0 1-1 0 0,1-1 0 0 0,0 1 1 0 0,1 0-1 0 0,-1 1 0 0 0,1-1 1 0 0,0 1-1 0 0,1 0 0 0 0,-1 0 1 0 0,1 1-1 0 0,0-1 0 0 0,0 1 1 0 0,6-3-2 0 0,-10 7-1 0 0,0 0-1 0 0,-1-1 1 0 0,1 1 0 0 0,0 0 0 0 0,0 0 0 0 0,-1 0 0 0 0,1 0 0 0 0,0 0 0 0 0,0 0 0 0 0,-1 1 0 0 0,1-1 0 0 0,0 1 0 0 0,-1-1 0 0 0,1 1 0 0 0,0 0 0 0 0,-1-1 0 0 0,1 1 0 0 0,-1 0 0 0 0,1 0 0 0 0,-1 0-1 0 0,0 0 1 0 0,1 0 0 0 0,-1 1 0 0 0,0-1 0 0 0,0 0 0 0 0,0 0 0 0 0,0 1 0 0 0,0-1 0 0 0,0 1 0 0 0,0-1 0 0 0,0 1 0 0 0,0-1 0 0 0,-1 1 0 0 0,1 0 0 0 0,-1-1 0 0 0,1 2 1 0 0,17 63 71 0 0,-1 52 120 0 0,-12-113-1882 0 0,-1-19-4129 0 0,-1 5-312 0 0,-1 8-5129 0 0</inkml:trace>
  <inkml:trace contextRef="#ctx0" brushRef="#br0" timeOffset="1111.535">789 247 9554 0 0,'0'0'2787'0'0,"0"0"-496"0"0,0 0-359 0 0,0 0-163 0 0,0 0-212 0 0,0 0-266 0 0,0 0-307 0 0,0 0-267 0 0,0 0-262 0 0,0 0-134 0 0,0 0-42 0 0,0 0-47 0 0,0 0 30 0 0,2-1 120 0 0,170-5 2484 0 0,27 2-2178 0 0,-205-4 1149 0 0,-100-104-1521 0 0,49 12-616 0 0,63 87-4016 0 0,4 11-3476 0 0,-5 2-4767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6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1 307 4345 0 0,'0'0'1338'0'0,"0"0"-254"0"0,0 0 113 0 0,0 0 349 0 0,0 0 250 0 0,0 0-75 0 0,0 0-178 0 0,0 0-156 0 0,0 0-138 0 0,0 0-116 0 0,0 0-76 0 0,0 0-91 0 0,0 0-102 0 0,12-2-79 0 0,41-10-96 0 0,-51 12-607 0 0,1-1 0 0 0,0-1 0 0 0,0 1 0 0 0,0 0 1 0 0,0-1-1 0 0,-1 1 0 0 0,1-1 0 0 0,-1 0 1 0 0,1 0-1 0 0,-1 0 0 0 0,0 0 0 0 0,0 0 0 0 0,0-1 1 0 0,0 1-1 0 0,0-1 0 0 0,0 1 0 0 0,-1-1 1 0 0,1 0-1 0 0,-1 1 0 0 0,1-4-82 0 0,5-6 247 0 0,74-138 1446 0 0,-81 149-1690 0 0,0 0-1 0 0,1 1 0 0 0,-1-1 1 0 0,0 1-1 0 0,1-1 1 0 0,-1 1-1 0 0,1-1 0 0 0,-1 1 1 0 0,1-1-1 0 0,-1 1 0 0 0,1-1 1 0 0,-1 1-1 0 0,1 0 1 0 0,-1-1-1 0 0,1 1 0 0 0,-1 0 1 0 0,1-1-1 0 0,0 1 0 0 0,-1 0 1 0 0,1 0-1 0 0,0 0 1 0 0,-1 0-1 0 0,1-1 0 0 0,0 1 1 0 0,-1 0-1 0 0,1 0 0 0 0,-1 0 1 0 0,1 0-1 0 0,0 0 1 0 0,-1 1-1 0 0,1-1 0 0 0,0 0 1 0 0,-1 0-1 0 0,1 0 0 0 0,0 0 1 0 0,-1 1-1 0 0,1-1 1 0 0,-1 0-1 0 0,1 1 0 0 0,0-1 1 0 0,-1 0-1 0 0,1 1 0 0 0,-1-1 1 0 0,1 1-1 0 0,-1-1 1 0 0,0 1-1 0 0,1-1 0 0 0,-1 1 1 0 0,1-1-1 0 0,-1 1 0 0 0,0-1 1 0 0,1 1-1 0 0,-1 0 1 0 0,0-1-1 0 0,0 1-2 0 0,18 35 33 0 0,-7 9 74 0 0,-2 1 0 0 0,-1-1-1 0 0,-3 2 1 0 0,-1-1 0 0 0,-3 0 0 0 0,-3 31-107 0 0,1-26 13 0 0,1-16 5 0 0,-1-1 1 0 0,-2 0 0 0 0,-1 1-1 0 0,-2-2 1 0 0,-2 1 0 0 0,-1-1-1 0 0,-1 0 1 0 0,-2 0 0 0 0,-1-2 0 0 0,-1 1-1 0 0,-2-2 1 0 0,-1 0-19 0 0,16-29 8 0 0,1 1 0 0 0,0-1 0 0 0,-1 0 0 0 0,1 0 0 0 0,0 0 0 0 0,-1 0 0 0 0,0 0 0 0 0,1 0 0 0 0,-1 0 0 0 0,1 0 0 0 0,-1 0 0 0 0,0-1 0 0 0,0 1 0 0 0,0 0 0 0 0,1 0-1 0 0,-1-1 1 0 0,0 1 0 0 0,0 0 0 0 0,0-1 0 0 0,0 1 0 0 0,0-1 0 0 0,0 1 0 0 0,0-1 0 0 0,0 0 0 0 0,0 1 0 0 0,-1-1 0 0 0,1 0 0 0 0,0 0 0 0 0,0 1 0 0 0,0-1 0 0 0,0 0 0 0 0,0 0 0 0 0,0-1 0 0 0,-1 1 0 0 0,1 0 0 0 0,0 0 0 0 0,0 0 0 0 0,0-1 0 0 0,0 1 0 0 0,0-1 0 0 0,0 1 0 0 0,0 0 0 0 0,0-1 0 0 0,0 0 0 0 0,0 1 0 0 0,0-1 0 0 0,0 0 0 0 0,0 1 0 0 0,0-1 0 0 0,1 0 0 0 0,-1 0 0 0 0,0 0 0 0 0,1 0 0 0 0,-1 0 0 0 0,0 0 0 0 0,1 0 0 0 0,-1 0 0 0 0,1 0 0 0 0,-1-1-8 0 0,-1-15 11 0 0,0-1 0 0 0,2 0 0 0 0,0 0 0 0 0,1 0 0 0 0,0 1 0 0 0,1-1 0 0 0,2 0 0 0 0,-1 1 0 0 0,2 0 0 0 0,0 0 0 0 0,2 0 0 0 0,-1 1 0 0 0,2-1 0 0 0,6-9-11 0 0,-6 9 10 0 0,18-46-5 0 0,3 1 0 0 0,2 1 1 0 0,4 2-1 0 0,1 1 0 0 0,4 2 1 0 0,2 1-1 0 0,2 3 0 0 0,6-3-5 0 0,-32 38 2 0 0,0 1-1 0 0,2 1 0 0 0,0 1 0 0 0,0 1 0 0 0,1 0 1 0 0,1 2-1 0 0,0 0 0 0 0,1 1 0 0 0,-1 2 0 0 0,2 0 1 0 0,2 1-2 0 0,-25 6-2 0 0,1 0 1 0 0,-1 0 0 0 0,0 1 0 0 0,1-1 0 0 0,-1 1 0 0 0,1-1-1 0 0,-1 1 1 0 0,1-1 0 0 0,-1 1 0 0 0,1 0 0 0 0,-1-1 0 0 0,1 1-1 0 0,-1 0 1 0 0,1 0 0 0 0,-1 0 0 0 0,1 0 0 0 0,-1 1 0 0 0,1-1-1 0 0,0 0 1 0 0,-1 1 0 0 0,0-1 0 0 0,1 1 0 0 0,-1-1 0 0 0,1 1-1 0 0,-1 0 1 0 0,1 0 0 0 0,-1-1 0 0 0,0 1 0 0 0,0 0 0 0 0,0 0-1 0 0,1 0 1 0 0,-1 0 0 0 0,0 1 0 0 0,0-1 0 0 0,0 0 0 0 0,0 0-1 0 0,-1 1 1 0 0,1-1 0 0 0,0 0 0 0 0,-1 1 0 0 0,1-1 0 0 0,0 1-1 0 0,-1-1 1 0 0,0 1 0 0 0,1-1 0 0 0,-1 1 0 0 0,0-1 0 0 0,0 2 1 0 0,-2 16 11 0 0,-1-1 0 0 0,0 0 0 0 0,-2 1 0 0 0,0-2 0 0 0,-1 1 0 0 0,-1 0 0 0 0,-1-1 0 0 0,0-1 0 0 0,-1 1 0 0 0,-1-1 0 0 0,-1-1 0 0 0,0 0 0 0 0,-1 0 0 0 0,0-1 0 0 0,-1-1 0 0 0,-2 1-11 0 0,-3 7-86 0 0,-1 0 1 0 0,-1-2 0 0 0,-1 0-1 0 0,0-1 1 0 0,-2-1 0 0 0,0-1-1 0 0,-1-1 1 0 0,0-1 0 0 0,-18 6 85 0 0,16-16-2125 0 0,21-9-1575 0 0,3-4-3349 0 0,2 1-4725 0 0</inkml:trace>
  <inkml:trace contextRef="#ctx0" brushRef="#br0" timeOffset="312.006">1111 104 11066 0 0,'0'0'3518'0'0,"0"0"-1751"0"0,0 0-593 0 0,0 0-14 0 0,0 0-27 0 0,0 0-81 0 0,0 0-169 0 0,0 0-197 0 0,0 0-143 0 0,0 0-125 0 0,0 0-84 0 0,0 0-48 0 0,0 0-54 0 0,-32 27-49 0 0,-98 82-27 0 0,87-54 19 0 0,41-47-137 0 0,1-5-21 0 0,0-1 0 0 0,0 1-1 0 0,0-1 1 0 0,0 1 0 0 0,0-1 0 0 0,1 1-1 0 0,-1-1 1 0 0,1 1 0 0 0,0 0 0 0 0,0-1-1 0 0,0 1 1 0 0,0 0 0 0 0,0-1 0 0 0,0 1 0 0 0,1 0-1 0 0,-1-1 1 0 0,1 1 0 0 0,0-1 0 0 0,0 1-1 0 0,0-1 1 0 0,0 1 0 0 0,0-1 0 0 0,1 0-1 0 0,-1 1 1 0 0,1-1 0 0 0,-1 0 0 0 0,1 0 0 0 0,0 0-1 0 0,0 0 1 0 0,0 0 0 0 0,0-1 0 0 0,0 1-1 0 0,0-1 1 0 0,0 1 0 0 0,0-1 0 0 0,1 0-1 0 0,-1 1 1 0 0,1-1 0 0 0,-1 0 0 0 0,2 0-17 0 0,6-1 70 0 0,0 1 1 0 0,0-2 0 0 0,0 1 0 0 0,0-1-1 0 0,0-1 1 0 0,0 0 0 0 0,0 0-1 0 0,-1-1 1 0 0,1 0 0 0 0,-1-1-1 0 0,0 0 1 0 0,0 0 0 0 0,0-1-1 0 0,0 0 1 0 0,-1 0 0 0 0,0-1-1 0 0,0-1 1 0 0,0 1 0 0 0,-1-1-1 0 0,0 0 1 0 0,0-1 0 0 0,-1 0-1 0 0,0 0 1 0 0,0 0 0 0 0,-1-1-1 0 0,0 1 1 0 0,-1-1 0 0 0,0-1 0 0 0,0 1-1 0 0,-1 0 1 0 0,0-1 0 0 0,-1 0-1 0 0,0 0 1 0 0,1-4-71 0 0,-3 9-13 0 0,0 0 0 0 0,0 0 0 0 0,0 0 0 0 0,0 0 0 0 0,-1 0 1 0 0,1 0-1 0 0,-1 0 0 0 0,-1 0 0 0 0,1 1 0 0 0,-1-1 0 0 0,1 0 0 0 0,-1 1 0 0 0,-1-1 0 0 0,1 1 0 0 0,-1 0 0 0 0,1 0 1 0 0,-1 0-1 0 0,-1 0 0 0 0,1 0 0 0 0,0 1 0 0 0,-1-1 0 0 0,0 1 0 0 0,0 0 0 0 0,0 0 0 0 0,0 0 0 0 0,0 1 1 0 0,0-1-1 0 0,-1 1 0 0 0,1 0 0 0 0,-1 0 0 0 0,-2 0 13 0 0,1 0-139 0 0,-1 0 1 0 0,1 1-1 0 0,-1 0 0 0 0,1 0 1 0 0,-1 0-1 0 0,1 1 1 0 0,-1 0-1 0 0,0 0 0 0 0,1 1 1 0 0,-1-1-1 0 0,1 2 0 0 0,-5 0 139 0 0,-16 10-3209 0 0,4 7-3886 0 0,17-11-4622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15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90 0 0 0,'0'0'1114'0'0,"0"0"281"0"0,0 0 121 0 0,0 0-88 0 0,0 0-97 0 0,0 0-136 0 0,0 0-133 0 0,0 0-109 0 0,0 0-74 0 0,0-3 15 0 0,0-8-204 0 0,0 2 4059 0 0,-24 17-2007 0 0,23-7-2729 0 0,-1 0 0 0 0,1 1 0 0 0,-1-1 0 0 0,1 0 1 0 0,0 1-1 0 0,-1 0 0 0 0,1-1 0 0 0,0 1 0 0 0,0 0 0 0 0,0-1 0 0 0,0 1 0 0 0,0 0 0 0 0,1 0 0 0 0,-1 0 0 0 0,1 0 0 0 0,-1 0 0 0 0,1 0 0 0 0,-1 0 0 0 0,1 0 0 0 0,0 0 0 0 0,0 0 0 0 0,0 0 0 0 0,0 0 0 0 0,1 0 0 0 0,-1 0-13 0 0,0 2 34 0 0,1-3 3 0 0,0 1 0 0 0,0-1 0 0 0,0 0 0 0 0,1 0-1 0 0,-1 1 1 0 0,0-1 0 0 0,0 0 0 0 0,1 0 0 0 0,-1 0-1 0 0,1 0 1 0 0,-1-1 0 0 0,1 1 0 0 0,0 0 0 0 0,-1-1 0 0 0,1 1-1 0 0,-1-1 1 0 0,1 1 0 0 0,0-1 0 0 0,0 0 0 0 0,-1 0-1 0 0,1 0 1 0 0,0 0 0 0 0,-1 0 0 0 0,1 0 0 0 0,0 0-1 0 0,0 0 1 0 0,-1-1 0 0 0,2 0-37 0 0,3 1 264 0 0,0 0-132 0 0,1-1-1 0 0,-1-1 1 0 0,0 1-1 0 0,0-1 0 0 0,1 0 1 0 0,-1-1-1 0 0,-1 1 1 0 0,1-1-1 0 0,0 0 1 0 0,-1-1-1 0 0,1 1 0 0 0,-1-1 1 0 0,0 0-1 0 0,0 0 1 0 0,-1-1-1 0 0,1 1 1 0 0,-1-1-1 0 0,0 0 0 0 0,0-1 1 0 0,-1 1-1 0 0,0 0 1 0 0,0-1-1 0 0,0 0 1 0 0,0 0-1 0 0,-1 0 0 0 0,0 0 1 0 0,0 0-1 0 0,-1 0 1 0 0,1-3-132 0 0,-4 8 7 0 0,1-1 0 0 0,-1 1 0 0 0,0-1 0 0 0,0 1 0 0 0,1 0 0 0 0,-1 0 0 0 0,0 0 0 0 0,0 0-1 0 0,0 0 1 0 0,0 0 0 0 0,-1 1 0 0 0,1-1 0 0 0,0 1 0 0 0,0-1 0 0 0,0 1 0 0 0,-1 0 0 0 0,1 0 0 0 0,0 0 0 0 0,0 0 0 0 0,0 0 0 0 0,-1 0 0 0 0,1 1 0 0 0,0-1 0 0 0,0 1 0 0 0,0-1 0 0 0,0 1 0 0 0,-1 0 0 0 0,1 0 0 0 0,0 0 0 0 0,1 0 0 0 0,-1 0-7 0 0,-4 2-13 0 0,0-1 0 0 0,1 1-1 0 0,0 0 1 0 0,0 1 0 0 0,0-1 0 0 0,0 1 0 0 0,0 0 0 0 0,1 1 0 0 0,0-1 0 0 0,0 1-1 0 0,0-1 1 0 0,0 1 0 0 0,-1 3 13 0 0,5-6 33 0 0,0 1 1 0 0,0-1-1 0 0,0 0 0 0 0,0 0 1 0 0,0 0-1 0 0,1 0 1 0 0,-1 0-1 0 0,1 0 0 0 0,-1 0 1 0 0,1 0-1 0 0,0 0 0 0 0,0 0 1 0 0,0 0-1 0 0,0-1 0 0 0,0 1 1 0 0,1 0-1 0 0,-1 0 0 0 0,0-1 1 0 0,1 1-1 0 0,-1-1 0 0 0,1 0 1 0 0,-1 1-1 0 0,1-1 0 0 0,0 0 1 0 0,0 0-1 0 0,0 0 1 0 0,-1 0-1 0 0,1 0 0 0 0,0 0 1 0 0,0-1-1 0 0,0 1 0 0 0,0 0 1 0 0,0-1-1 0 0,0 0 0 0 0,1 1 1 0 0,-1-1-1 0 0,0 0 0 0 0,0 0 1 0 0,0 0-1 0 0,0-1 0 0 0,0 1 1 0 0,0 0-1 0 0,0-1 0 0 0,0 0 1 0 0,0 1-1 0 0,0-1 0 0 0,2-1-32 0 0,2 2 518 0 0,-9-19-244 0 0,-14 21-425 0 0,32 0 305 0 0,-14-2-131 0 0,1 1-1 0 0,-1-1 1 0 0,1 0-1 0 0,-1 1 1 0 0,1-1 0 0 0,-1 0-1 0 0,1 0 1 0 0,-1 0-1 0 0,1 0 1 0 0,-1 0-1 0 0,1-1 1 0 0,-1 1-1 0 0,1 0 1 0 0,-1-1 0 0 0,0 1-1 0 0,1-1 1 0 0,-1 1-1 0 0,1-1 1 0 0,-1 0-1 0 0,0 0 1 0 0,0 1-1 0 0,1-1 1 0 0,-1 0 0 0 0,0 0-1 0 0,0 0 1 0 0,0 0-1 0 0,0 0 1 0 0,0-1-1 0 0,0 1 1 0 0,0 0-1 0 0,-1 0 1 0 0,1-1-1 0 0,0 1 1 0 0,-1 0 0 0 0,1-1-1 0 0,-1 1 1 0 0,1-1-1 0 0,-1 1 1 0 0,0-1-1 0 0,1 1 1 0 0,-1-1-1 0 0,0 1 1 0 0,0-1 0 0 0,0 1-1 0 0,0-1 1 0 0,0 1-1 0 0,-1-1-23 0 0,-1 1-13 0 0,0 0 0 0 0,0 0 0 0 0,-1 0-1 0 0,1 0 1 0 0,-1 0 0 0 0,1 0 0 0 0,0 1-1 0 0,-1-1 1 0 0,1 1 0 0 0,-1 0 0 0 0,0 0 0 0 0,1 0-1 0 0,-1 0 1 0 0,1 0 0 0 0,-1 0 0 0 0,1 1-1 0 0,-1-1 1 0 0,1 1 0 0 0,0 0 0 0 0,-1 0 0 0 0,1 0-1 0 0,-1 0 1 0 0,0 1 13 0 0,-3 1-43 0 0,4-3 24 0 0,0 1-1 0 0,0 0 0 0 0,-1 0 0 0 0,1 0 1 0 0,1 0-1 0 0,-1 0 0 0 0,0 1 1 0 0,0-1-1 0 0,0 0 0 0 0,1 1 0 0 0,-1-1 1 0 0,0 1-1 0 0,1 0 0 0 0,0-1 1 0 0,-1 1-1 0 0,1 0 0 0 0,0 0 0 0 0,0 0 1 0 0,0 0-1 0 0,0 0 0 0 0,0 0 0 0 0,1 0 1 0 0,-1 1-1 0 0,0-1 20 0 0,30 6-551 0 0,16-2-1263 0 0,-31-7-1178 0 0,-1 0-3392 0 0,-6-3-5932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73 9010 0 0,'0'0'4171'0'0,"0"0"-2002"0"0,0 0-849 0 0,0 0-78 0 0,0 0 10 0 0,0 0-56 0 0,0 0-173 0 0,0 0-296 0 0,0 0-307 0 0,0 0-200 0 0,0 0-60 0 0,0 0-2 0 0,-3 9 4 0 0,-5 11-88 0 0,-1 1 86 0 0,1 1 1 0 0,2-1-1 0 0,0 1 1 0 0,1 0-1 0 0,0 0 1 0 0,1 11-161 0 0,4-28 5 0 0,0-1 0 0 0,-1 0 0 0 0,2 1 1 0 0,-1-1-1 0 0,0 0 0 0 0,1 1 0 0 0,0-1 0 0 0,0 0 1 0 0,0 0-1 0 0,0 0 0 0 0,1 0 0 0 0,0 0 1 0 0,0 0-1 0 0,0 0 0 0 0,0 0 0 0 0,1-1 1 0 0,-1 1-1 0 0,1-1 0 0 0,0 1 0 0 0,0-1 1 0 0,0 0-1 0 0,0 0 0 0 0,0-1 0 0 0,1 1 1 0 0,0-1-1 0 0,-1 0 0 0 0,1 1 0 0 0,0-2 1 0 0,0 1-1 0 0,0 0 0 0 0,1-1-5 0 0,5 0 116 0 0,0-1 0 0 0,1-1-1 0 0,-1 1 1 0 0,0-2 0 0 0,1 0-1 0 0,-1 0 1 0 0,0 0-1 0 0,0-2 1 0 0,0 1 0 0 0,-1-1-1 0 0,1 0 1 0 0,-1-1 0 0 0,0 0-1 0 0,0-1 1 0 0,-1 0 0 0 0,1 0-1 0 0,-2-1 1 0 0,1 0 0 0 0,0 0-1 0 0,-1-1 1 0 0,-1 0 0 0 0,1 0-1 0 0,-1-1 1 0 0,-1 1 0 0 0,0-1-1 0 0,0-1 1 0 0,0 1 0 0 0,-1-1-1 0 0,1-6-115 0 0,-2 10-1 0 0,-1 0 1 0 0,0 0-1 0 0,0 0 0 0 0,-1 0 0 0 0,0-1 0 0 0,0 1 0 0 0,0-1 1 0 0,-1 1-1 0 0,0-1 0 0 0,-1 1 0 0 0,1 0 0 0 0,-1-1 0 0 0,0 1 0 0 0,0-1 1 0 0,-1 1-1 0 0,0 0 0 0 0,0 0 0 0 0,-1 0 0 0 0,0 0 0 0 0,0 0 1 0 0,0 1-1 0 0,0-1 0 0 0,-1 1 0 0 0,0 0 0 0 0,0 0 0 0 0,0 0 0 0 0,-1 1 1 0 0,0-1-1 0 0,0 1 0 0 0,0 0 0 0 0,0 1 0 0 0,-1-1 0 0 0,1 1 1 0 0,-1 0-1 0 0,0 0 0 0 0,0 1 0 0 0,0-1 0 0 0,0 2 0 0 0,0-1 0 0 0,-1 0 1 0 0,0 1 0 0 0,-58 4-2483 0 0,25 13-6562 0 0,27-8-2959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1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19 15571 0 0,'0'0'2634'0'0,"0"0"-1399"0"0,0 0-531 0 0,0 0 143 0 0,0 0 152 0 0,0 0 20 0 0,0 0-87 0 0,0 0-209 0 0,0 0-203 0 0,0 0-97 0 0,0 0-52 0 0,0 0-62 0 0,-4 5-49 0 0,-79 67 349 0 0,73-66-578 0 0,0 1 0 0 0,0-1 1 0 0,1 2-1 0 0,-1-1 0 0 0,2 1 0 0 0,-1 1 1 0 0,1 0-1 0 0,0 0 0 0 0,1 0 1 0 0,0 1-1 0 0,1 0 0 0 0,-4 8-31 0 0,8-14 8 0 0,1 0 0 0 0,0 0 0 0 0,-1 0 0 0 0,2 1 0 0 0,-1-1 0 0 0,0 1-1 0 0,1-1 1 0 0,0 0 0 0 0,0 1 0 0 0,0-1 0 0 0,1 1 0 0 0,-1-1 0 0 0,1 0 0 0 0,0 1 0 0 0,0-1-1 0 0,1 0 1 0 0,-1 0 0 0 0,1 0 0 0 0,0 0 0 0 0,0 0 0 0 0,0 0 0 0 0,0 0 0 0 0,1-1 0 0 0,0 1-1 0 0,0-1 1 0 0,0 0 0 0 0,0 0 0 0 0,0 0 0 0 0,1 0 0 0 0,-1 0 0 0 0,1-1 0 0 0,-1 0 0 0 0,1 1-1 0 0,0-1 1 0 0,0-1 0 0 0,2 2-8 0 0,9 2 40 0 0,0-1-1 0 0,0 0 0 0 0,0-1 0 0 0,1-1 0 0 0,-1 0 1 0 0,1-1-1 0 0,0-1 0 0 0,-1 0 0 0 0,1-1 1 0 0,0-1-1 0 0,-1-1 0 0 0,5-1-39 0 0,23-12-2362 0 0,9-29-7170 0 0,-50 41-2667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19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174 212 0 0 0,'0'0'1323'0'0,"0"0"-247"0"0,0 0-8 0 0,0 0 313 0 0,0 0 411 0 0,0 0 225 0 0,0 0-45 0 0,0 0-248 0 0,0 0-306 0 0,0 0-195 0 0,0 0-72 0 0,1-8-23 0 0,2-23-34 0 0,-4 50 4981 0 0,2 22-4539 0 0,1 7-1231 0 0,-4 0-209 0 0,-2-1 1 0 0,-2 0-1 0 0,-2-1 1 0 0,-2 0-1 0 0,-2 0 1 0 0,-2-1-1 0 0,-2 0 1 0 0,-2-1-1 0 0,-2-1 1 0 0,-1-1 0 0 0,-9 10-97 0 0,12-21-215 0 0,18-31 101 0 0,0 0-16 0 0,0 0-84 0 0,0 0-126 0 0,26-68-10874 0 0,-21 59 7193 0 0,2-2-6804 0 0</inkml:trace>
  <inkml:trace contextRef="#ctx0" brushRef="#br0" timeOffset="535.409">168 131 6257 0 0,'0'0'2389'0'0,"0"0"-451"0"0,0 0-170 0 0,0 0 23 0 0,0 0-87 0 0,0 0-279 0 0,0 0-353 0 0,0 0-340 0 0,0 0-236 0 0,0 0-101 0 0,0 0-6 0 0,0 0 23 0 0,0 0 101 0 0,1 4 95 0 0,56 101 3111 0 0,-45-88-3542 0 0,-2 1-1 0 0,0 0 0 0 0,0 0 1 0 0,-2 1-1 0 0,-1 1 1 0 0,0-1-1 0 0,0 5-176 0 0,32 157 328 0 0,-2-73-293 0 0,6-69-41 0 0,-34-35-4 0 0,5-12 375 0 0,37-100 231 0 0,8-182-286 0 0,-25 60-242 0 0,-33 142-83 0 0,-1 87 24 0 0,0 1-46 0 0,0 0-60 0 0,0 0-109 0 0,0 0-164 0 0,0 31-4342 0 0,0-17-749 0 0,0-5-6506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4 12635 0 0,'0'0'2043'0'0,"0"0"-430"0"0,0 0-72 0 0,0 0 12 0 0,0 0-59 0 0,0 0-154 0 0,0 0-297 0 0,0 0-265 0 0,0 0-154 0 0,0 0-107 0 0,0 0-27 0 0,0 0-38 0 0,8-3 1047 0 0,-31 88 125 0 0,13 0-1374 0 0,4 1 0 0 0,4 0 0 0 0,5 17-250 0 0,-2 14 26 0 0,-1 87-1036 0 0,0-271-3064 0 0,0 22-6756 0 0,0 34-669 0 0</inkml:trace>
  <inkml:trace contextRef="#ctx0" brushRef="#br0" timeOffset="265.621">0 366 6609 0 0,'0'0'3242'0'0,"0"0"-508"0"0,0 0-389 0 0,0 0-177 0 0,0 0-239 0 0,0 0-329 0 0,0 0-348 0 0,0 0-345 0 0,0 0-261 0 0,0 0-173 0 0,0 0-83 0 0,0 0-26 0 0,0 0 64 0 0,0 4 92 0 0,2-1-411 0 0,1 0 1 0 0,-1 0-1 0 0,1 0 1 0 0,0 0 0 0 0,-1 0-1 0 0,1 0 1 0 0,0-1-1 0 0,1 1 1 0 0,-1-1-1 0 0,0 0 1 0 0,1 0-1 0 0,-1 0 1 0 0,1 0-1 0 0,0-1 1 0 0,-1 1-1 0 0,1-1 1 0 0,0 0 0 0 0,0 0-1 0 0,0-1 1 0 0,0 1-1 0 0,0-1 1 0 0,0 0-1 0 0,0 0 1 0 0,0 0-1 0 0,0 0 1 0 0,0-1-1 0 0,0 0 1 0 0,-1 0 0 0 0,3 0-110 0 0,1 1 69 0 0,268 0 842 0 0,-203 12-2173 0 0,-64-5-640 0 0,-6-3-4579 0 0,-2-3 2349 0 0,0 2-8422 0 0</inkml:trace>
  <inkml:trace contextRef="#ctx0" brushRef="#br0" timeOffset="494.259">665 605 14587 0 0,'0'0'880'0'0,"0"0"-432"0"0,0 0 41 0 0,0 0 87 0 0,0 0 16 0 0,0 0-48 0 0,0 0-208 0 0,0 0-168 0 0,0 0-144 0 0,0 0-72 0 0,0 0-24 0 0,0 0-152 0 0,0 0-192 0 0,0 0-552 0 0,12 147-1833 0 0,-12-147-8849 0 0</inkml:trace>
  <inkml:trace contextRef="#ctx0" brushRef="#br0" timeOffset="667.723">623 247 18044 0 0,'0'0'2232'0'0,"0"0"-1087"0"0,0 0-361 0 0,0 0-8 0 0,0 0-112 0 0,0 0-144 0 0,0 0-176 0 0,0 0-256 0 0,0 0-264 0 0,0 0-88 0 0,0 0-80 0 0,0 0-120 0 0,0 0-344 0 0,0 0-1233 0 0,28-23-4184 0 0,-22 31-6658 0 0</inkml:trace>
  <inkml:trace contextRef="#ctx0" brushRef="#br0" timeOffset="3114.631">707 640 0 0 0,'-40'-4'664'0'0,"39"-10"7453"0"0,8-2-4286 0 0,10-14 5227 0 0,-17 50-5500 0 0,2 108-2886 0 0,-4-8-201 0 0,1-110-479 0 0,0-21-1356 0 0,-1-22-4672 0 0,2 25 292 0 0,0 0-5499 0 0</inkml:trace>
  <inkml:trace contextRef="#ctx0" brushRef="#br0" timeOffset="3784.674">661 247 0 0 0,'0'0'497'0'0,"0"0"485"0"0,0 0 269 0 0,0 0 179 0 0,0 0 90 0 0,0 0-2 0 0,0 0-69 0 0,0 0-110 0 0,0 0-131 0 0,0 0-95 0 0,0 0-56 0 0,0 0-42 0 0,6 0 6304 0 0,0-38-4840 0 0,-6 37-2365 0 0,0 1 22 0 0,-64 23 256 0 0,120-57 580 0 0,-51 35-3134 0 0,-4 4-5660 0 0,-1-4 6021 0 0,0 0-9981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32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112 166 0 0 0,'0'0'725'0'0,"0"0"397"0"0,0 0 190 0 0,0 0 54 0 0,0 0 5 0 0,0 0-57 0 0,0 0 26 0 0,0 0 55 0 0,-6 0-2 0 0,-15 0-55 0 0,15 0-126 0 0,6 0-157 0 0,0 0-155 0 0,0 0-107 0 0,0 0-91 0 0,9 1 2906 0 0,11 2-2727 0 0,24-2 251 0 0,-31 0-931 0 0,-1 0 1 0 0,1-1 0 0 0,0-1-1 0 0,0 0 1 0 0,-1 0 0 0 0,1-1-1 0 0,0-1 1 0 0,9-3-202 0 0,81-30 959 0 0,-101 35-886 0 0,-1-1 0 0 0,1 0 1 0 0,-1 0-1 0 0,1 0 0 0 0,-1-1 1 0 0,0 1-1 0 0,1 0 0 0 0,-1 0 0 0 0,0-1 1 0 0,-1 1-1 0 0,1 0 0 0 0,0-1 1 0 0,-1 1-1 0 0,1-1 0 0 0,-1 1 1 0 0,0-1-1 0 0,0 1 0 0 0,0-1 0 0 0,0 0 1 0 0,0 1-1 0 0,-1-1 0 0 0,1 1 1 0 0,-1-1-1 0 0,1 1 0 0 0,-1-1-73 0 0,-2-1 19 0 0,1 0-1 0 0,-1 0 1 0 0,0 0-1 0 0,-1 0 1 0 0,1 1-1 0 0,-1-1 1 0 0,1 1-1 0 0,-1 0 1 0 0,0 0-1 0 0,0 0 1 0 0,0 1-1 0 0,-1 0 1 0 0,1-1-1 0 0,-1 1 1 0 0,1 1 0 0 0,-1-1-1 0 0,0 1 1 0 0,-2-1-19 0 0,-130-6 116 0 0,65 41 425 0 0,46-16-448 0 0,20-12-62 0 0,-1 1 0 0 0,1-1 0 0 0,1 1-1 0 0,-1 0 1 0 0,1 1 0 0 0,0-1-1 0 0,1 1 1 0 0,-1 0 0 0 0,1 1 0 0 0,1-1-1 0 0,-4 8-30 0 0,2-3 38 0 0,-7 77 395 0 0,11-82-388 0 0,1 1 0 0 0,0-1 0 0 0,0 0 0 0 0,0 1 0 0 0,1-1 1 0 0,0 1-1 0 0,0-1 0 0 0,1 0 0 0 0,0 0 0 0 0,0 0 1 0 0,1 0-1 0 0,0 0 0 0 0,0 0 0 0 0,1-1 0 0 0,0 1 1 0 0,0-1-1 0 0,0 0 0 0 0,1 0 0 0 0,0-1 0 0 0,0 1 0 0 0,0-1 1 0 0,1 0-1 0 0,-1-1 0 0 0,1 1 0 0 0,4 1-45 0 0,7 1 101 0 0,1-1-1 0 0,-1-1 1 0 0,1 0-1 0 0,1-1 0 0 0,-1-2 1 0 0,0 1-1 0 0,1-2 1 0 0,-1-1-1 0 0,1 0 1 0 0,4-1-101 0 0,7 0 110 0 0,97-14 273 0 0,-98 7-306 0 0,-29 8-59 0 0,0 0-21 0 0,0 0-8 0 0,0 0-14 0 0,0 0-15 0 0,0 0 13 0 0,0 0-8 0 0,0 0-66 0 0,-9-9-2582 0 0,3 4-4981 0 0,2 4-5035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39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740 209 8874 0 0,'0'0'2050'0'0,"0"0"-310"0"0,0 0-150 0 0,0 0 86 0 0,0 0 47 0 0,0 0-83 0 0,0 0-315 0 0,0 0-348 0 0,0 0-286 0 0,0 0-187 0 0,0 0-97 0 0,0 0-51 0 0,0 0-35 0 0,-3-8 222 0 0,4 44 800 0 0,14 419 839 0 0,-16-165-1987 0 0,0-286-194 0 0,1 0 0 0 0,1 1 0 0 0,-1-1 0 0 0,0 0 0 0 0,1 0 0 0 0,0 0 0 0 0,0 0 1 0 0,0 0-1 0 0,1 0 0 0 0,-1 0 0 0 0,1-1 0 0 0,0 1 0 0 0,0 0 0 0 0,0-1 0 0 0,1 1 0 0 0,-1-1 1 0 0,1 0-1 0 0,2 2-1 0 0,17-24 350 0 0,104-146 95 0 0,-52 97-379 0 0,-72 65-67 0 0,0 1-1 0 0,0 1 0 0 0,1-1 1 0 0,-1 0-1 0 0,1 0 0 0 0,0 1 1 0 0,-1 0-1 0 0,1-1 0 0 0,0 1 1 0 0,0 0-1 0 0,0 0 0 0 0,0 1 1 0 0,0-1-1 0 0,0 1 0 0 0,0-1 1 0 0,0 1-1 0 0,0 0 0 0 0,0 0 1 0 0,0 0-1 0 0,0 0 0 0 0,0 1 1 0 0,0-1-1 0 0,0 1 0 0 0,0 0 1 0 0,0 0-1 0 0,0 0 0 0 0,-1 0 0 0 0,2 1 3 0 0,37 32 27 0 0,-37-25-6 0 0,1-1 0 0 0,-1 1 0 0 0,-1 0 0 0 0,0 0 1 0 0,0 0-1 0 0,-1 0 0 0 0,0 0 0 0 0,0 1 1 0 0,-1-1-1 0 0,0 1 0 0 0,-1 7-22 0 0,5 32 12 0 0,3 16 10 0 0,-8-64-63 0 0,0-1-14 0 0,0 0 1 0 0,37-9-5299 0 0,-16-5-1984 0 0,-14 6-995 0 0</inkml:trace>
  <inkml:trace contextRef="#ctx0" brushRef="#br0" timeOffset="-1118.584">283 186 0 0 0,'0'0'417'0'0,"0"0"832"0"0,0 0 462 0 0,0 0 248 0 0,0 0 161 0 0,0 0-19 0 0,0 0-228 0 0,0 0-258 0 0,0 0-224 0 0,0 0-176 0 0,0 0-106 0 0,2-5-80 0 0,1-3-654 0 0,1-2 220 0 0,-3 5 4152 0 0,-1 6-4607 0 0,4 19 618 0 0,31 284 1749 0 0,-38 99-1829 0 0,-14-264-525 0 0,0-92-33 0 0,3 2-133 0 0,14-48 19 0 0,0-1 1 0 0,0 0-27 0 0,0 0 11 0 0,0 0 17 0 0,0 0 13 0 0,0 0-2 0 0,0 0-23 0 0,0 0-10 0 0,0 0 9 0 0,0 0 13 0 0,0 0-12 0 0,0 0 1 0 0,0 0 22 0 0,0 0 4 0 0,0 0-7 0 0,0 0-11 0 0,0 0-16 0 0,0 0 5 0 0,0 0 7 0 0,0 0-12 0 0,0 0 6 0 0,0 0 16 0 0,0 0-2 0 0,0 0-4 0 0,0 0-6 0 0,0 0 13 0 0,0 0 0 0 0,0-23-1591 0 0,0-16-2537 0 0,0 26 233 0 0,0 0-3377 0 0,0 5-3792 0 0</inkml:trace>
  <inkml:trace contextRef="#ctx0" brushRef="#br0" timeOffset="-751.542">0 675 7834 0 0,'0'0'2172'0'0,"0"0"-329"0"0,0 0-181 0 0,0 0-47 0 0,0 0-51 0 0,0 0-154 0 0,0 0-279 0 0,0 0-338 0 0,0 0-262 0 0,0 0-167 0 0,0 0-93 0 0,0 0 69 0 0,3 0 117 0 0,151-1 3664 0 0,80-9-2674 0 0,-111 2-1240 0 0,-71-7-1025 0 0,-45 6-3676 0 0,-3 2-6061 0 0,-3 3-1180 0 0</inkml:trace>
  <inkml:trace contextRef="#ctx0" brushRef="#br0" timeOffset="833.396">1618 745 10738 0 0,'0'0'1991'0'0,"0"0"-457"0"0,0 0-110 0 0,0 0 66 0 0,0 0-51 0 0,0 0-165 0 0,0 0-232 0 0,0 0-193 0 0,0 0-144 0 0,0 0-94 0 0,-33 28-78 0 0,-102 89-85 0 0,69-47 219 0 0,58-61-554 0 0,4-6-63 0 0,0 1-1 0 0,0 0 1 0 0,0 0 0 0 0,1 1 0 0 0,-1-1 0 0 0,1 1-1 0 0,0-1 1 0 0,0 1 0 0 0,1 0 0 0 0,0 0-1 0 0,0 0 1 0 0,0 1 0 0 0,0-1 0 0 0,1 0 0 0 0,0 1-1 0 0,0-1 1 0 0,0 6-50 0 0,3-10 11 0 0,0 1 0 0 0,0-1-1 0 0,0 1 1 0 0,0-1 0 0 0,0 0-1 0 0,0 0 1 0 0,0 0 0 0 0,0 0-1 0 0,1 0 1 0 0,-1-1 0 0 0,0 1-1 0 0,1-1 1 0 0,-1 1 0 0 0,1-1-1 0 0,-1 0 1 0 0,1 0 0 0 0,-1 0-1 0 0,0 0 1 0 0,1 0 0 0 0,-1-1-1 0 0,1 1 1 0 0,-1-1 0 0 0,0 1-11 0 0,1-1 21 0 0,11-2 44 0 0,1-1 0 0 0,-1 0 0 0 0,1-2 0 0 0,-1 1 0 0 0,-1-2 0 0 0,1 0 0 0 0,-1 0 1 0 0,0-1-1 0 0,-1-1 0 0 0,7-6-65 0 0,12-7 61 0 0,171-142 287 0 0,-176 138-235 0 0,-25 25-75 0 0,-1 1-1 0 0,0 0-12 0 0,0 0-13 0 0,-2 20-44 0 0,0-16 31 0 0,0 0 0 0 0,1 1-1 0 0,-1-1 1 0 0,1 1 0 0 0,0-1-1 0 0,0 1 1 0 0,0-1 0 0 0,1 1-1 0 0,0 0 1 0 0,-1-1 0 0 0,2 1-1 0 0,-1 0 1 0 0,0-1 0 0 0,1 1-1 0 0,0 0 1 0 0,0-1 0 0 0,1 1-1 0 0,-1-1 1 0 0,1 0 0 0 0,0 1-1 0 0,0-1 1 0 0,0 0 0 0 0,1 0-1 0 0,-1 0 1 0 0,1-1 0 0 0,0 1-1 0 0,0-1 1 0 0,0 1 0 0 0,1-1-1 0 0,-1 0 1 0 0,1 0 0 0 0,0 0-1 0 0,0-1 1 0 0,0 1 0 0 0,0-1-1 0 0,0 0 1 0 0,4 1 1 0 0,1 0 6 0 0,1 0-1 0 0,0 0 1 0 0,0-1-1 0 0,1 0 1 0 0,-1-1-1 0 0,0 0 1 0 0,1-1 0 0 0,-1 0-1 0 0,0 0 1 0 0,1-1-1 0 0,-1-1 1 0 0,0 0-1 0 0,0 0 1 0 0,0-1-1 0 0,0 0 1 0 0,0-1 0 0 0,-1 0-1 0 0,2-1-5 0 0,3-4 39 0 0,-1 0 0 0 0,0-1 0 0 0,-1 0 0 0 0,0-1 0 0 0,-1 0 0 0 0,0-1 0 0 0,0 0 0 0 0,-1-1 1 0 0,-1 0-1 0 0,0-1 0 0 0,3-8-39 0 0,9-27 94 0 0,-2-1 0 0 0,-2-1 1 0 0,-3 0-1 0 0,-2-1 1 0 0,3-31-95 0 0,-2-19 38 0 0,-4-1 1 0 0,-4-92-39 0 0,-5 193 16 0 0,1-1 0 0 0,-1 1 0 0 0,0-1-1 0 0,0 1 1 0 0,0-1 0 0 0,0 1 0 0 0,0 0 0 0 0,-1-1 0 0 0,1 1-1 0 0,-1-1 1 0 0,0 1 0 0 0,1-1 0 0 0,-1 1 0 0 0,0 0 0 0 0,0 0 0 0 0,-1 0-1 0 0,1-1 1 0 0,0 1 0 0 0,-1 0 0 0 0,1 0 0 0 0,-1 1 0 0 0,0-1-1 0 0,0 0 1 0 0,0 0 0 0 0,-1 0-16 0 0,-21 33 85 0 0,15-12-67 0 0,0 0 0 0 0,1 0-1 0 0,1 1 1 0 0,1 0-1 0 0,1 0 1 0 0,0 1 0 0 0,2 0-1 0 0,0-1 1 0 0,1 12-18 0 0,-2-1 15 0 0,0 243 222 0 0,39 27 51 0 0,-6-82-90 0 0,-58-234-1659 0 0,-18-90-3967 0 0,29 34-2096 0 0,14 44 955 0 0,2 10-2081 0 0</inkml:trace>
  <inkml:trace contextRef="#ctx0" brushRef="#br0" timeOffset="1051.399">1959 456 7242 0 0,'0'0'3252'0'0,"0"0"-798"0"0,0 0-485 0 0,0 0-85 0 0,0 0-201 0 0,0 0-241 0 0,0 0-239 0 0,0 0-239 0 0,0 0-148 0 0,0 0-51 0 0,0 0 17 0 0,0 0 13 0 0,0 0-30 0 0,10 1-107 0 0,126 1 1121 0 0,217-59-951 0 0,-256 46-1968 0 0,-57 8-3280 0 0,-32 2 2682 0 0,9 0-10643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281 613 1192 0 0,'0'0'2330'0'0,"0"0"-551"0"0,0 0-301 0 0,0 0-7 0 0,0 0 154 0 0,0 0 144 0 0,0 0 39 0 0,0 0-130 0 0,0 0-270 0 0,0 0-277 0 0,0 0-193 0 0,-18-10-134 0 0,-54-31-103 0 0,70 40-638 0 0,0-1-1 0 0,0 1 0 0 0,0 0 1 0 0,0 0-1 0 0,-1-1 0 0 0,1 2 1 0 0,0-1-1 0 0,-1 0 0 0 0,1 0 1 0 0,-1 1-1 0 0,1-1 0 0 0,-1 1 1 0 0,1 0-1 0 0,-1 0 0 0 0,1 0 1 0 0,-1 0-1 0 0,1 0 0 0 0,-1 1 0 0 0,1-1 1 0 0,-1 1-1 0 0,1-1 0 0 0,0 1 1 0 0,-1 0-1 0 0,1 0 0 0 0,0 0 1 0 0,0 0-1 0 0,-1 1 0 0 0,1-1 1 0 0,0 0-1 0 0,0 1 0 0 0,0 0 1 0 0,1-1-1 0 0,-1 1 0 0 0,0 0 1 0 0,1 0-1 0 0,-2 1-62 0 0,-5 6 174 0 0,-2 0-96 0 0,1 0 0 0 0,1 1 0 0 0,-1 0 0 0 0,2 0 0 0 0,-1 1-1 0 0,1 0 1 0 0,1 1 0 0 0,0-1 0 0 0,1 1 0 0 0,0 0 0 0 0,1 1 0 0 0,0-1-1 0 0,1 1 1 0 0,0-1 0 0 0,1 1 0 0 0,1 0 0 0 0,0 0 0 0 0,1 6-78 0 0,-1-12 28 0 0,0 0 0 0 0,1 0 0 0 0,0 0 0 0 0,1-1 1 0 0,0 1-1 0 0,0 0 0 0 0,0 0 0 0 0,1-1 0 0 0,0 1 0 0 0,0-1 1 0 0,0 1-1 0 0,1-1 0 0 0,0 0 0 0 0,0 0 0 0 0,1 0 0 0 0,0 0 0 0 0,0-1 1 0 0,0 1-1 0 0,0-1 0 0 0,1 0 0 0 0,0-1 0 0 0,0 1 0 0 0,0-1 1 0 0,1 0-1 0 0,0 0 0 0 0,1 1-28 0 0,0-2 73 0 0,1 0-1 0 0,-1-1 1 0 0,1 0 0 0 0,-1 0-1 0 0,1 0 1 0 0,-1-1 0 0 0,1 0-1 0 0,0-1 1 0 0,0 0 0 0 0,-1 0-1 0 0,1 0 1 0 0,0-1 0 0 0,0 0-1 0 0,-1-1 1 0 0,1 1 0 0 0,-1-2 0 0 0,1 1-1 0 0,-1-1 1 0 0,0 0 0 0 0,0 0-1 0 0,0-1 1 0 0,-1 0 0 0 0,1-1-1 0 0,-1 1 1 0 0,0-1 0 0 0,0 0-1 0 0,0 0 1 0 0,-1-1 0 0 0,0 0-1 0 0,0 0 1 0 0,0 0 0 0 0,3-7-73 0 0,10-11 105 0 0,-2-1 0 0 0,0 0 0 0 0,-2-1 0 0 0,-1-1 0 0 0,-1 0 1 0 0,4-16-106 0 0,-2 1 32 0 0,-3-1 0 0 0,-2 0 1 0 0,-1 0-1 0 0,-3-1 1 0 0,-1 0-1 0 0,-2-28-32 0 0,-1 58-3 0 0,-1 0 1 0 0,0 0-1 0 0,-1 0 0 0 0,-1 1 0 0 0,0-1 0 0 0,-1 0 1 0 0,0 1-1 0 0,-1 0 0 0 0,-1-1 0 0 0,0 2 0 0 0,0-1 1 0 0,-2 0-1 0 0,1 1 0 0 0,-2 1 0 0 0,1-1 0 0 0,-2 1 1 0 0,1 0-1 0 0,-2 1 0 0 0,0-1 3 0 0,8 9-8 0 0,-1 1 0 0 0,1 0 1 0 0,0 0-1 0 0,-1 0 0 0 0,1 0 0 0 0,-1 0 0 0 0,1 1 1 0 0,-1-1-1 0 0,1 1 0 0 0,-1-1 0 0 0,0 1 0 0 0,1 0 0 0 0,-1 0 1 0 0,1 0-1 0 0,-1 0 0 0 0,0 1 0 0 0,1-1 0 0 0,-1 1 1 0 0,1 0-1 0 0,-1-1 0 0 0,1 1 0 0 0,0 0 0 0 0,-1 0 1 0 0,1 1-1 0 0,0-1 0 0 0,-1 0 0 0 0,1 1 0 0 0,0 0 1 0 0,0-1-1 0 0,0 1 0 0 0,1 0 0 0 0,-1 0 0 0 0,0 0 1 0 0,1 0-1 0 0,-1 0 0 0 0,1 0 0 0 0,-1 1 0 0 0,1-1 1 0 0,0 0-1 0 0,0 1 8 0 0,-8 18 9 0 0,1-1 1 0 0,1 1-1 0 0,1 0 1 0 0,1 1-1 0 0,1-1 1 0 0,1 1-1 0 0,0 0 1 0 0,2 0-1 0 0,1 0 1 0 0,0 0-1 0 0,2 0 0 0 0,0 0 1 0 0,2 0-1 0 0,0-1 1 0 0,1 1-1 0 0,2-1 1 0 0,0 0-1 0 0,1-1 1 0 0,1 0-1 0 0,5 7-9 0 0,14 18 136 0 0,2-1 0 0 0,2-1 0 0 0,2-2 0 0 0,1-2 0 0 0,3-1 0 0 0,14 10-136 0 0,-3 5 186 0 0,-15-95-7336 0 0,-14 17-474 0 0,-12 16-346 0 0</inkml:trace>
  <inkml:trace contextRef="#ctx0" brushRef="#br0" timeOffset="532.247">840 629 3649 0 0,'0'0'2498'0'0,"0"0"-635"0"0,0 0-414 0 0,0 0-114 0 0,0 0 26 0 0,0 0 30 0 0,0 0-68 0 0,0 0-186 0 0,0 0-125 0 0,0 0-23 0 0,0 0 13 0 0,0 0 8 0 0,0 0-90 0 0,2 13-133 0 0,29 178 2628 0 0,-1 14-2093 0 0,-14-326 958 0 0,42-163-2042 0 0,-10 146-125 0 0,-48 137-113 0 0,0 1-1 0 0,0-1 0 0 0,0 0 1 0 0,1 0-1 0 0,-1 0 0 0 0,0 0 1 0 0,1 0-1 0 0,-1 1 1 0 0,1-1-1 0 0,-1 0 0 0 0,1 0 1 0 0,-1 0-1 0 0,1 1 0 0 0,-1-1 1 0 0,1 0-1 0 0,0 1 1 0 0,-1-1-1 0 0,1 1 0 0 0,0-1 1 0 0,0 1-1 0 0,-1-1 0 0 0,1 1 1 0 0,0-1-1 0 0,0 1 0 0 0,0 0 1 0 0,0-1-1 0 0,-1 1 1 0 0,1 0-1 0 0,0 0 0 0 0,0 0 1 0 0,0 0-1 0 0,0 0 0 0 0,0 0 1 0 0,0 0-1 0 0,0 0 1 0 0,0 0-1 0 0,0 0 0 0 0,-1 0 1 0 0,1 0-1 0 0,0 1 0 0 0,0-1 1 0 0,0 0-1 0 0,0 1 1 0 0,0-1-1 0 0,-1 1 0 0 0,1-1 1 0 0,0 1-1 0 0,0-1 0 0 0,-1 1 1 0 0,1-1-1 0 0,0 1 1 0 0,-1 0-1 0 0,1-1 0 0 0,-1 1 1 0 0,1 0-1 0 0,-1 0 0 0 0,1-1 1 0 0,-1 1-1 0 0,1 0 0 0 0,-1 0 1 0 0,0 0 0 0 0,36 51 33 0 0,-36-51-33 0 0,59 114 221 0 0,-42-88-186 0 0,-17-26-32 0 0,0-1-9 0 0,0 0 1 0 0,0 0 4 0 0,0 0-27 0 0,0 0-19 0 0,0 0-21 0 0,-11-19-2141 0 0,10 18 1896 0 0,-29-28-4828 0 0,22 15-2701 0 0,4 3-3694 0 0</inkml:trace>
  <inkml:trace contextRef="#ctx0" brushRef="#br0" timeOffset="994.127">884 205 3705 0 0,'0'0'3231'0'0,"0"0"-577"0"0,0 0-383 0 0,0 0-164 0 0,0 0-249 0 0,0 0-211 0 0,0 0-184 0 0,0 0-241 0 0,0 0-229 0 0,0 0-181 0 0,0 0-146 0 0,0 0-94 0 0,0 0-37 0 0,-6-3-34 0 0,-20-7-41 0 0,20 8-34 0 0,6 2-56 0 0,25 0 1580 0 0,263 0 1230 0 0,-309-23-2856 0 0,-110-112-282 0 0,124 127-248 0 0,-1-3 84 0 0,6-1-4369 0 0,2 12-62 0 0,0 0-7366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5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345 351 0 0 0,'0'0'1402'0'0,"0"0"447"0"0,0 0 226 0 0,0 0 63 0 0,0 0-84 0 0,0 0-167 0 0,0 0-216 0 0,0 0-225 0 0,0 0-190 0 0,0 0-105 0 0,0 0-29 0 0,0 0-21 0 0,8-1-65 0 0,23-5-91 0 0,-24 5-103 0 0,-7 1-105 0 0,0 0-55 0 0,0 0-59 0 0,0 0-65 0 0,0 0-61 0 0,0 0-105 0 0,-28 0 1056 0 0,-65 15-554 0 0,-33 43-153 0 0,92-38-494 0 0,35 6-206 0 0,1-22-40 0 0,0-1 0 0 0,1 1 0 0 0,-1-1 0 0 0,1 0 0 0 0,0 0 0 0 0,0 0 0 0 0,0 0 0 0 0,1 0 0 0 0,-1-1 0 0 0,0 1 0 0 0,1-1 0 0 0,0 0 0 0 0,-1 0-1 0 0,1 0 1 0 0,0-1 0 0 0,0 1 0 0 0,0-1 0 0 0,0 0 0 0 0,1 0 0 0 0,-1 0 0 0 0,1-1-1 0 0,33 13 53 0 0,-34-10-57 0 0,-3-3 10 0 0,1 0 0 0 0,-1 0 0 0 0,0 0 0 0 0,0 1 0 0 0,1-1 0 0 0,-1 0 0 0 0,0 1 1 0 0,0-1-1 0 0,0 1 0 0 0,1 0 0 0 0,-1-1 0 0 0,0 1 0 0 0,0 0 0 0 0,0 0 0 0 0,0 0 1 0 0,0-1-1 0 0,-1 1 0 0 0,1 0 0 0 0,0 0 0 0 0,0 0 0 0 0,-1 0 0 0 0,1 1 0 0 0,0-1 0 0 0,-1 0 1 0 0,1 0-1 0 0,-1 0 0 0 0,1 0 0 0 0,-1 1 0 0 0,0-1 0 0 0,0 0 0 0 0,1 0 0 0 0,-1 1 1 0 0,0-1-1 0 0,0 0 0 0 0,0 1 0 0 0,0-1 0 0 0,-1 0 0 0 0,1 0 0 0 0,0 1 0 0 0,0-1 1 0 0,-1 0-1 0 0,1 0 0 0 0,-1 1 0 0 0,1-1 0 0 0,-1 0 0 0 0,1 0 0 0 0,-1 0 0 0 0,0 0 1 0 0,0 0-7 0 0,-102 103 349 0 0,-32 31-178 0 0,133-133-168 0 0,1 1 0 0 0,0-1 0 0 0,0 0 1 0 0,-1 0-1 0 0,2 1 0 0 0,-1-1 1 0 0,0 1-1 0 0,0-1 0 0 0,1 1 0 0 0,-1-1 1 0 0,1 1-1 0 0,0-1 0 0 0,-1 1 0 0 0,1 0 1 0 0,1-1-1 0 0,-1 1 0 0 0,0-1 0 0 0,1 1 1 0 0,-1-1-1 0 0,1 1 0 0 0,0-1 0 0 0,-1 1 1 0 0,1-1-1 0 0,1 1 0 0 0,-1-1 0 0 0,0 0 1 0 0,0 0-1 0 0,1 0 0 0 0,-1 1 1 0 0,1-2-1 0 0,0 1 0 0 0,0 0 0 0 0,0 0 1 0 0,0 0-1 0 0,0-1 0 0 0,1 2-3 0 0,3 1 36 0 0,0 0-1 0 0,0 0 1 0 0,0-1-1 0 0,0 0 1 0 0,1 0 0 0 0,-1 0-1 0 0,1-1 1 0 0,0 0-1 0 0,0 0 1 0 0,0-1 0 0 0,0 0-1 0 0,0 0 1 0 0,2 0-36 0 0,24 0 86 0 0,-28 0-80 0 0,0 0-1 0 0,0 0 0 0 0,0-1 1 0 0,0 0-1 0 0,0 0 0 0 0,0 0 1 0 0,0 0-1 0 0,0-1 0 0 0,0 0 1 0 0,0 0-1 0 0,0 0 0 0 0,-1-1 1 0 0,1 0-1 0 0,0 0 0 0 0,-1 0 1 0 0,0 0-1 0 0,1-1 1 0 0,-1 1-1 0 0,0-1 0 0 0,3-2-5 0 0,34-72-3453 0 0,-27 23-6306 0 0,-12 42-2061 0 0</inkml:trace>
  <inkml:trace contextRef="#ctx0" brushRef="#br0" timeOffset="515.758">249 0 11322 0 0,'0'0'2173'0'0,"0"0"-611"0"0,0 0-325 0 0,0 0 13 0 0,0 0-31 0 0,0 0-42 0 0,0 0-139 0 0,0 0-229 0 0,0 0-187 0 0,0 0-78 0 0,0 0-1 0 0,0 0-18 0 0,0 0-5 0 0,-4 12-5 0 0,2-5-457 0 0,-1 2 110 0 0,1 0-1 0 0,-1-1 1 0 0,1 1-1 0 0,1 0 0 0 0,0 0 1 0 0,0 1-1 0 0,1-1 1 0 0,0 0-1 0 0,0 0 0 0 0,2 6-167 0 0,13 47 689 0 0,-3 1-1 0 0,-3 0 1 0 0,-2 1-1 0 0,-2 46-688 0 0,-9-11 286 0 0,-3 0-1 0 0,-18 80-285 0 0,10-85 109 0 0,4 0 1 0 0,1 72-110 0 0,9-96 1 0 0,-7-105-5017 0 0,6 24 682 0 0,1 3-3800 0 0,0 0-4651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4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311 435 0 0 0,'0'0'331'0'0,"0"0"780"0"0,0 0 346 0 0,0 0 145 0 0,0 0 28 0 0,0 0-81 0 0,0 0-138 0 0,0 0-140 0 0,0 0-124 0 0,5-10-40 0 0,15-32 25 0 0,-15 32 47 0 0,-2 10 4015 0 0,-1 0 469 0 0,-5 5-5153 0 0,-18 29-371 0 0,2 1-1 0 0,1 0 1 0 0,1 1 0 0 0,2 1 0 0 0,2 0 0 0 0,-5 25-139 0 0,-7 15 123 0 0,-133 413 46 0 0,123-421-516 0 0,31-93-2018 0 0,6 8 1850 0 0,1 0 1 0 0,0 0-1 0 0,1 0 1 0 0,1 0-1 0 0,0 1 1 0 0,1 0-1 0 0,1 0 1 0 0,4-6 514 0 0,7-21-1884 0 0,-8 19 806 0 0,82-208-11055 0 0,-44 73 8755 0 0,-29 48 4075 0 0,-21 35 6287 0 0,-2 59-423 0 0,2 19-1303 0 0,1 6-4790 0 0,1-3-280 0 0,-1-1 1 0 0,1 1-1 0 0,1 0 0 0 0,-1-1 1 0 0,1 1-1 0 0,0-1 0 0 0,0 1 0 0 0,1-1 1 0 0,0 0-1 0 0,0 1 0 0 0,0-1 1 0 0,0 0-1 0 0,1 0 0 0 0,0 0 0 0 0,0-1 1 0 0,3 4-189 0 0,7 12 262 0 0,-1 1 1 0 0,-1 0 0 0 0,0 0-1 0 0,-2 1 1 0 0,-1 1 0 0 0,0-1-1 0 0,2 15-262 0 0,16 45 163 0 0,63 200 98 0 0,-67-209-216 0 0,-22-73-39 0 0,0 1 1 0 0,0-1-1 0 0,0 0 0 0 0,0 1 1 0 0,1-1-1 0 0,-1 0 0 0 0,0 1 1 0 0,0-1-1 0 0,1 0 0 0 0,-1 0 1 0 0,0 1-1 0 0,1-1 0 0 0,-1 0 1 0 0,0 0-1 0 0,1 1 0 0 0,-1-1 1 0 0,0 0-1 0 0,1 0 0 0 0,-1 0 1 0 0,1 0-1 0 0,-1 1 0 0 0,0-1 1 0 0,1 0-1 0 0,-1 0 0 0 0,0 0 1 0 0,1 0-1 0 0,-1 0 0 0 0,1 0 1 0 0,-1 0-1 0 0,1 0 0 0 0,-1 0 1 0 0,0 0-1 0 0,1 0 0 0 0,-1-1 1 0 0,0 1-1 0 0,1 0 0 0 0,-1 0 1 0 0,1 0-1 0 0,-1 0 0 0 0,0-1 1 0 0,1 1-1 0 0,-1 0 0 0 0,0 0 1 0 0,1-1-1 0 0,-1 1 0 0 0,0 0 1 0 0,0 0-1 0 0,1-1 0 0 0,-1 1 1 0 0,0 0-1 0 0,0-1 0 0 0,1 1 1 0 0,-1 0-1 0 0,0-1 0 0 0,0 1 1 0 0,0-1-1 0 0,0 1 0 0 0,0 0 1 0 0,0-1-1 0 0,0 1 0 0 0,1-1 1 0 0,-1 1-1 0 0,0 0 0 0 0,0-1 1 0 0,0 1-1 0 0,-1-1 0 0 0,1 1 1 0 0,0 0-1 0 0,0-1-6 0 0,12-37 409 0 0,-11 32-427 0 0,87-407 374 0 0,-58 214-328 0 0,-30 196-250 0 0,1-10 280 0 0,0 15-4010 0 0,-1 7-6834 0 0,0-9-818 0 0</inkml:trace>
  <inkml:trace contextRef="#ctx0" brushRef="#br0" timeOffset="615.877">241 184 7618 0 0,'0'0'2420'0'0,"0"0"-405"0"0,0 0-244 0 0,0 0-58 0 0,0 0-69 0 0,0 0-137 0 0,0 0-207 0 0,0 0-237 0 0,0 0-239 0 0,0 0-201 0 0,0 0-149 0 0,0 0-74 0 0,-5 0-52 0 0,-11-3 375 0 0,35 6 1262 0 0,85 4-482 0 0,203 13-633 0 0,-223-12 487 0 0,-99-32-1170 0 0,-75-91-13 0 0,42 46-205 0 0,45 58-2453 0 0,22 14-10996 0 0,-13 1 1212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15323 0 0,'0'0'1581'0'0,"0"0"-449"0"0,0 0-160 0 0,0 0 46 0 0,0 0 53 0 0,0 0-75 0 0,0 0-205 0 0,0 0-187 0 0,0 0-92 0 0,0 0-28 0 0,0 0 15 0 0,0 0-33 0 0,0 0-52 0 0,4 23-14 0 0,28 150 587 0 0,-23-127-781 0 0,-1 0-1 0 0,-2 1 1 0 0,-2 0 0 0 0,-2 0 0 0 0,-3 0 0 0 0,-3 24-206 0 0,-4-15 49 0 0,-2 37-2529 0 0,3-99-8055 0 0,5 5-999 0 0</inkml:trace>
  <inkml:trace contextRef="#ctx0" brushRef="#br0" timeOffset="244.038">1 383 9754 0 0,'0'0'4209'0'0,"0"0"-3273"0"0,0 0-656 0 0,0 0-72 0 0,0 0 168 0 0,0 0 249 0 0,0 0 127 0 0,0 0-56 0 0,0 0-216 0 0,0 0-240 0 0,0 0-200 0 0,0 0-144 0 0,0 0-176 0 0,0 0-480 0 0,210 4-937 0 0,-183-4-2247 0 0,-7 0-7595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0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242 300 0 0 0,'0'0'317'0'0,"0"0"317"0"0,0 0 419 0 0,0 0 445 0 0,0 0 372 0 0,0 0 114 0 0,0 0-143 0 0,0 0-268 0 0,0 0-296 0 0,0 0-185 0 0,4-9-93 0 0,10-24-18 0 0,-17 14 4109 0 0,-28 17-3599 0 0,26 3-1169 0 0,-4 2-232 0 0,-1 0 1 0 0,1 0-1 0 0,-1 1 0 0 0,1 1 0 0 0,0 0 0 0 0,1 0 1 0 0,-1 0-1 0 0,1 1 0 0 0,0 1 0 0 0,0-1 1 0 0,1 1-1 0 0,0 1 0 0 0,0-1 0 0 0,1 1 1 0 0,0 0-1 0 0,0 0 0 0 0,1 1 0 0 0,-4 8-90 0 0,-1-1 72 0 0,0 1-1 0 0,2 1 0 0 0,0 0 0 0 0,1 0 0 0 0,0 0 0 0 0,2 1 0 0 0,0 0 1 0 0,1 0-1 0 0,1 0 0 0 0,1 1 0 0 0,1-1 0 0 0,0 0 0 0 0,1 1 1 0 0,2 9-72 0 0,-1-26 24 0 0,-1 0 0 0 0,0 0 0 0 0,1 0 0 0 0,-1 0 0 0 0,1 0 0 0 0,0 0 1 0 0,0 0-1 0 0,1 0 0 0 0,-1 0 0 0 0,0 0 0 0 0,1 0 0 0 0,0-1 1 0 0,-1 1-1 0 0,1-1 0 0 0,0 1 0 0 0,1-1 0 0 0,-1 0 0 0 0,0 1 0 0 0,1-1 1 0 0,-1 0-1 0 0,1-1 0 0 0,-1 1 0 0 0,1 0 0 0 0,0-1 0 0 0,0 0 0 0 0,0 1 1 0 0,0-1-1 0 0,0 0 0 0 0,0-1 0 0 0,0 1 0 0 0,0 0 0 0 0,0-1 1 0 0,0 0-1 0 0,0 1 0 0 0,1-1 0 0 0,-1-1 0 0 0,0 1 0 0 0,0 0 0 0 0,0-1 1 0 0,0 0-1 0 0,0 1 0 0 0,0-1 0 0 0,0 0 0 0 0,0-1 0 0 0,0 1 0 0 0,2-1-23 0 0,11-10 118 0 0,0-1 1 0 0,-1 0 0 0 0,-1-1 0 0 0,0 0 0 0 0,-1-1 0 0 0,0-1 0 0 0,-1 0-120 0 0,17-20 102 0 0,18-26-47 0 0,-2-2 0 0 0,-4-2 0 0 0,-1-4-55 0 0,-27 51 6 0 0,-12 18 19 0 0,-1 1 15 0 0,0 0-43 0 0,-3 53-451 0 0,9 71 476 0 0,-1-115-13 0 0,0 1 0 0 0,1-1 0 0 0,0-1 0 0 0,0 1 0 0 0,1-1 0 0 0,1 0 0 0 0,-1-1 0 0 0,1 1 0 0 0,0-2 0 0 0,1 1-1 0 0,-1-1 1 0 0,1 0 0 0 0,1-1 0 0 0,-1 0 0 0 0,1 0 0 0 0,0-1 0 0 0,0-1 0 0 0,0 0 0 0 0,0 0 0 0 0,0 0 0 0 0,1-2 0 0 0,0 1 0 0 0,-1-1-1 0 0,1-1 1 0 0,0 0 0 0 0,-1 0 0 0 0,1-1 0 0 0,-1-1 0 0 0,4 0-9 0 0,2-2 37 0 0,-1-1 0 0 0,0 0-1 0 0,0-1 1 0 0,0-1 0 0 0,-1 0 0 0 0,0-1 0 0 0,0 0-1 0 0,-1-1 1 0 0,0-1 0 0 0,0 0 0 0 0,-1-1 0 0 0,-1 0-1 0 0,0-1 1 0 0,0 0 0 0 0,-1-1 0 0 0,-1 0 0 0 0,3-4-37 0 0,5-6 31 0 0,-2 0 0 0 0,0-2 0 0 0,-1 1 0 0 0,-1-2 0 0 0,-2 1 0 0 0,0-2 0 0 0,5-24-31 0 0,-2-57 88 0 0,-13 104-88 0 0,-1 1 0 0 0,-1-1 1 0 0,1 0-1 0 0,-1 1 0 0 0,1-1 0 0 0,-1 0 1 0 0,0 1-1 0 0,0-1 0 0 0,-1 1 0 0 0,1-1 1 0 0,-1 1-1 0 0,0 0 0 0 0,1-1 0 0 0,-2 1 1 0 0,1 0-1 0 0,0 0 0 0 0,0 1 0 0 0,-1-1 1 0 0,0 0-1 0 0,1 1 0 0 0,-1 0 0 0 0,0-1 1 0 0,0 1-1 0 0,-1 0 0 0 0,1 0 0 0 0,0 1 1 0 0,-2-1-1 0 0,1 1-13 0 0,1 0-1 0 0,-1 0 1 0 0,0 1 0 0 0,0-1 0 0 0,0 1 0 0 0,0 0 0 0 0,0 0 0 0 0,1 0 0 0 0,-1 1 0 0 0,0 0 0 0 0,0-1 0 0 0,0 1 0 0 0,1 0 0 0 0,-1 1 0 0 0,0-1 0 0 0,1 1 0 0 0,-1 0 0 0 0,1-1 0 0 0,0 2 0 0 0,-1-1 0 0 0,1 0-1 0 0,0 1 1 0 0,0-1 0 0 0,1 1 0 0 0,-1 0 0 0 0,-1 2 13 0 0,-57 85-109 0 0,58-86 105 0 0,0 0 0 0 0,0 0-1 0 0,1 1 1 0 0,0-1-1 0 0,0 0 1 0 0,0 1-1 0 0,0 0 1 0 0,0-1-1 0 0,1 1 1 0 0,0 0-1 0 0,0 0 1 0 0,1 0-1 0 0,-1 0 1 0 0,1 0 0 0 0,0-1-1 0 0,0 1 1 0 0,1 0-1 0 0,-1 0 1 0 0,1 0-1 0 0,0 0 1 0 0,0 0-1 0 0,1-1 1 0 0,0 1-1 0 0,-1 0 1 0 0,2-1 0 0 0,-1 0-1 0 0,0 1 1 0 0,1-1-1 0 0,1 1 5 0 0,9 4 8 0 0,0-2 0 0 0,1 0 0 0 0,0-1-1 0 0,0 0 1 0 0,1-1 0 0 0,-1-1 0 0 0,1 0 0 0 0,0-1 0 0 0,0-1-1 0 0,0 0 1 0 0,0-1 0 0 0,1 0 0 0 0,-1-2 0 0 0,0 1 0 0 0,0-2-1 0 0,3-1-7 0 0,36 2 15 0 0,-52 1-8 0 0,0 0 0 0 0,0 0 0 0 0,0 0-1 0 0,0 0 1 0 0,0 0 0 0 0,0 1 0 0 0,0-1 0 0 0,0 1-1 0 0,0-1 1 0 0,0 1 0 0 0,0 0 0 0 0,0 0 0 0 0,0 0-1 0 0,0 0 1 0 0,0 0 0 0 0,-1 0 0 0 0,1 1 0 0 0,0-1-1 0 0,-1 0 1 0 0,1 1 0 0 0,-1 0 0 0 0,0-1 0 0 0,1 1-1 0 0,-1 0 1 0 0,0-1 0 0 0,0 1 0 0 0,0 0 0 0 0,0 0-1 0 0,0 0 1 0 0,-1 0 0 0 0,1 0 0 0 0,-1 0 0 0 0,1 0-1 0 0,-1 0 1 0 0,0 0 0 0 0,1 0 0 0 0,-1 0 0 0 0,0 1-1 0 0,0-1 1 0 0,-1 0 0 0 0,1 2-7 0 0,-23 92 395 0 0,21-88-389 0 0,-1 57-28 0 0,39-42-453 0 0,13-9-4201 0 0,-15-24-5785 0 0,-26 6-592 0 0</inkml:trace>
  <inkml:trace contextRef="#ctx0" brushRef="#br0" timeOffset="415.3">1506 427 0 0 0,'0'0'1319'0'0,"0"0"347"0"0,0 0 262 0 0,0 0 257 0 0,0 0 42 0 0,0 0-95 0 0,0 0-221 0 0,0 0-250 0 0,0 0-220 0 0,0 0-135 0 0,0 0-85 0 0,32 11-90 0 0,102 30-114 0 0,-132-39-964 0 0,0-1 0 0 0,1 0 0 0 0,-1 0 0 0 0,1-1 0 0 0,-1 1 0 0 0,1 0 0 0 0,-1-1 0 0 0,1 1 0 0 0,0-1 0 0 0,-1 0 0 0 0,1 0 0 0 0,0 0 0 0 0,-1 0 0 0 0,1-1 0 0 0,-1 1 0 0 0,1-1 0 0 0,0 1 1 0 0,-1-1-1 0 0,1 0 0 0 0,-1 0 0 0 0,0 0 0 0 0,1 0 0 0 0,-1 0 0 0 0,0-1 0 0 0,0 1 0 0 0,1-1-53 0 0,4-4 241 0 0,2 0-98 0 0,1 0 1 0 0,-2-1 0 0 0,1 0-1 0 0,-1 0 1 0 0,0-1-1 0 0,0 0 1 0 0,-1-1-1 0 0,0 0 1 0 0,-1 0-1 0 0,0 0 1 0 0,0-1-1 0 0,-1 0 1 0 0,0 0 0 0 0,-1 0-1 0 0,0-1 1 0 0,0 1-1 0 0,-1-1 1 0 0,-1 0-1 0 0,0 0 1 0 0,-1 0-1 0 0,1 0 1 0 0,-2-7-144 0 0,1 16 7 0 0,0-1 1 0 0,-1 0-1 0 0,1 0 0 0 0,-1 0 0 0 0,1 0 1 0 0,-1 0-1 0 0,0 0 0 0 0,0 0 1 0 0,-1 1-1 0 0,1-1 0 0 0,-1 0 1 0 0,1 0-1 0 0,-1 0 0 0 0,0 0 1 0 0,0 1-1 0 0,0-1 0 0 0,0 0 1 0 0,-1 1-1 0 0,1-1 0 0 0,-1 1 1 0 0,1-1-1 0 0,-1 1 0 0 0,0 0 1 0 0,0-1-1 0 0,0 1 0 0 0,0 0 0 0 0,0 0 1 0 0,-1 1-1 0 0,1-1 0 0 0,-1 0 1 0 0,1 1-1 0 0,-1 0 0 0 0,1-1 1 0 0,-1 1-1 0 0,0 0 0 0 0,0 0 1 0 0,0 1-1 0 0,1-1 0 0 0,-1 1 1 0 0,0-1-1 0 0,-1 1-7 0 0,-3 1-17 0 0,0 0 1 0 0,0 0-1 0 0,1 1 1 0 0,-1 0-1 0 0,0 0 1 0 0,1 1-1 0 0,-1 0 1 0 0,1 0-1 0 0,0 0 1 0 0,0 1-1 0 0,0 0 1 0 0,1 0-1 0 0,-1 0 0 0 0,1 1 1 0 0,0 0-1 0 0,0 0 1 0 0,0 0-1 0 0,1 1 1 0 0,0 0-1 0 0,-1 1 17 0 0,-66 129-33 0 0,67-129 37 0 0,1 1-1 0 0,-1 0 1 0 0,1-1 0 0 0,1 1-1 0 0,0 0 1 0 0,0 1 0 0 0,0-1-1 0 0,1 0 1 0 0,0 1 0 0 0,1-1-1 0 0,0 0 1 0 0,0 1 0 0 0,1-1-1 0 0,0 1 1 0 0,0-1 0 0 0,1 0-1 0 0,0 0 1 0 0,1 0 0 0 0,0 0-1 0 0,0 0 1 0 0,0 0 0 0 0,1-1-1 0 0,0 0 1 0 0,1 0 0 0 0,0 0-1 0 0,0 0 1 0 0,0-1 0 0 0,6 6-4 0 0,7-3-27 0 0,0 0 1 0 0,1-2 0 0 0,1 0 0 0 0,-1-1 0 0 0,1 0 0 0 0,0-2 0 0 0,0-1 0 0 0,0 0 0 0 0,0-2 0 0 0,1 0 0 0 0,-1-1-1 0 0,0-1 1 0 0,1-1 0 0 0,-1-1 0 0 0,0 0 0 0 0,2-2 26 0 0,-9 2-450 0 0,33-5-1120 0 0,-17 1-4150 0 0,-12 2-6123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0 0 0,'0'0'693'0'0,"0"0"388"0"0,0 0 295 0 0,0 0 159 0 0,0 0-11 0 0,0 0-118 0 0,0 0-79 0 0,0 0 63 0 0,0 0 29 0 0,0 0 3 0 0,0 0-99 0 0,7 5-232 0 0,63 17 2589 0 0,-60-23-3363 0 0,0 0 1 0 0,0-1 0 0 0,0 0-1 0 0,0-1 1 0 0,-1 0-1 0 0,1-1 1 0 0,-1 0 0 0 0,0 0-1 0 0,0-1 1 0 0,-1 0-1 0 0,1 0 1 0 0,-1-1 0 0 0,0 0-1 0 0,0-1 1 0 0,-1 1-1 0 0,5-7-317 0 0,95-132 1373 0 0,-87 106-235 0 0,-20 38-967 0 0,0 1-46 0 0,0 0-58 0 0,1 35-130 0 0,57 438 430 0 0,-50-199-287 0 0,-8-260-46 0 0,-2 0 0 0 0,0 0-1 0 0,0 0 1 0 0,-2 0 0 0 0,0 0 0 0 0,0 0 0 0 0,-1-1 0 0 0,-6 11-34 0 0,10-25 24 0 0,0 1 0 0 0,0 0 0 0 0,0-1 0 0 0,0 1 0 0 0,0-1 0 0 0,0 0 0 0 0,0 1 0 0 0,0-1 0 0 0,0 0 1 0 0,0 1-1 0 0,0-1 0 0 0,1 0 0 0 0,-1 0 0 0 0,0 0 0 0 0,0 1 0 0 0,1-1 0 0 0,-1 0 0 0 0,0 0 0 0 0,1 0 0 0 0,-1 0 0 0 0,1-1 1 0 0,0 1-1 0 0,-1 0 0 0 0,1 0 0 0 0,0 0 0 0 0,-1 0 0 0 0,1 0 0 0 0,0 0 0 0 0,0-1 0 0 0,0 1 0 0 0,0 0 0 0 0,0 0 1 0 0,0 0-1 0 0,1 0 0 0 0,-1-1-24 0 0,-1-1 25 0 0,-1-22-16 0 0,0 1 1 0 0,2-1 0 0 0,0 0-1 0 0,2 0 1 0 0,1 0 0 0 0,1 1-1 0 0,1-1 1 0 0,1 1 0 0 0,1 0 0 0 0,1 1-1 0 0,4-7-9 0 0,4-20-10 0 0,-1-7 9 0 0,3 0 0 0 0,3 1-1 0 0,2 1 1 0 0,2 2 0 0 0,3 0 0 0 0,2 2 0 0 0,11-13 1 0 0,-36 57-2 0 0,1 0 1 0 0,-1 1-1 0 0,1-1 1 0 0,1 1-1 0 0,-1 0 1 0 0,1 1-1 0 0,0 0 1 0 0,1 0-1 0 0,-1 0 0 0 0,1 1 1 0 0,0 0-1 0 0,0 1 1 0 0,0-1-1 0 0,0 1 1 0 0,1 1-1 0 0,-1 0 1 0 0,1 0-1 0 0,0 1 1 0 0,-1 0-1 0 0,6 0 2 0 0,-11 1 2 0 0,0 1 0 0 0,1-1 0 0 0,-1 1 0 0 0,0 0 0 0 0,0-1-1 0 0,0 1 1 0 0,0 1 0 0 0,0-1 0 0 0,-1 0 0 0 0,1 1 0 0 0,0-1 0 0 0,0 1-1 0 0,-1 0 1 0 0,1 0 0 0 0,-1 0 0 0 0,0 0 0 0 0,0 0 0 0 0,1 1 0 0 0,-2-1 0 0 0,1 1-1 0 0,0-1 1 0 0,0 1 0 0 0,-1 0 0 0 0,1 0 0 0 0,-1 0 0 0 0,0 0 0 0 0,0 0-1 0 0,0 0 1 0 0,0 0 0 0 0,-1 0-2 0 0,13 100 130 0 0,-16-82-116 0 0,0 0 1 0 0,-1 0 0 0 0,-1 0 0 0 0,-1-1 0 0 0,0 0 0 0 0,-2 0 0 0 0,-1-1 0 0 0,0 0 0 0 0,-1 0 0 0 0,-1-1 0 0 0,-1 0 0 0 0,0-1 0 0 0,-1 0 0 0 0,-1-1 0 0 0,-1-1 0 0 0,0 0 0 0 0,-1-1 0 0 0,-1-1 0 0 0,-11 7-15 0 0,25-17-13 0 0,0 0 1 0 0,-1 0 0 0 0,1-1 0 0 0,-1 1 0 0 0,0-1-1 0 0,1 0 1 0 0,-1 0 0 0 0,0-1 0 0 0,0 1-1 0 0,0-1 1 0 0,0 0 0 0 0,-1 0 0 0 0,1 0 0 0 0,0 0-1 0 0,0-1 1 0 0,-1 0 0 0 0,1 0 0 0 0,0 0 0 0 0,-3-1 12 0 0,4-1-160 0 0,1 0 1 0 0,-1 0 0 0 0,1-1-1 0 0,0 1 1 0 0,0-1 0 0 0,0 1-1 0 0,0-1 1 0 0,1 0 0 0 0,-1 0-1 0 0,1 0 1 0 0,-1 0 0 0 0,1 0 0 0 0,0 0-1 0 0,0 0 1 0 0,0 0 0 0 0,1 0-1 0 0,-1-1 1 0 0,1 1 0 0 0,0 0-1 0 0,0 0 1 0 0,0-1 0 0 0,0-1 159 0 0,0-26-4007 0 0,0 15-3077 0 0,0 5-4791 0 0</inkml:trace>
  <inkml:trace contextRef="#ctx0" brushRef="#br0" timeOffset="761.651">988 370 5953 0 0,'0'0'2118'0'0,"0"0"-78"0"0,0 0-42 0 0,0 0-81 0 0,0 0-137 0 0,0 0-146 0 0,0 0-199 0 0,0 0-198 0 0,0 0-174 0 0,0 0-168 0 0,0 0-144 0 0,0 0-134 0 0,35-6-94 0 0,107-18-68 0 0,-72 0 302 0 0,-59 17-597 0 0,-1-1-1 0 0,1 0 0 0 0,-1 0 1 0 0,-1-1-1 0 0,0 0 0 0 0,0-1 1 0 0,-1 0-1 0 0,0-1 0 0 0,-1 1 0 0 0,0-1 1 0 0,3-7-160 0 0,-8 14 26 0 0,-1 1 1 0 0,1-1 0 0 0,-1 1-1 0 0,0-1 1 0 0,0 1-1 0 0,-1-1 1 0 0,1 0 0 0 0,-1 1-1 0 0,0-1 1 0 0,0 0 0 0 0,0 0-1 0 0,0 1 1 0 0,0-1-1 0 0,-1 0 1 0 0,0 1 0 0 0,0-1-1 0 0,0 1 1 0 0,0-1 0 0 0,0 1-1 0 0,-1-1 1 0 0,1 1-1 0 0,-1 0 1 0 0,0-1 0 0 0,0 1-1 0 0,-2-1-26 0 0,0 2-6 0 0,0 0 0 0 0,-1-1 0 0 0,0 2 0 0 0,1-1 0 0 0,-1 1 0 0 0,0-1 0 0 0,0 1 0 0 0,0 1 0 0 0,0-1 1 0 0,0 1-1 0 0,0 0 0 0 0,0 0 0 0 0,0 0 0 0 0,0 0 0 0 0,0 1 0 0 0,0 0 0 0 0,0 0 0 0 0,0 1 0 0 0,1-1 0 0 0,-1 1 0 0 0,0 0 0 0 0,1 0 0 0 0,-1 1 0 0 0,1-1 0 0 0,0 1 0 0 0,0 0 0 0 0,-3 3 6 0 0,-8 6-19 0 0,1 0 1 0 0,0 1-1 0 0,1 0 1 0 0,0 1 0 0 0,1 0-1 0 0,1 1 1 0 0,-1 2 18 0 0,3-4-18 0 0,1 0 0 0 0,0 1 0 0 0,0 0 0 0 0,2 0 0 0 0,-1 1 0 0 0,2-1 1 0 0,0 1-1 0 0,1 1 0 0 0,1-1 0 0 0,0 1 0 0 0,1-1 0 0 0,0 1 0 0 0,1 9 18 0 0,2-22 0 0 0,-1 1-1 0 0,0-1 0 0 0,1 0 0 0 0,0 0 0 0 0,0 0 1 0 0,0 0-1 0 0,0 0 0 0 0,0 0 0 0 0,1-1 0 0 0,-1 1 0 0 0,1 0 1 0 0,-1-1-1 0 0,1 1 0 0 0,0-1 0 0 0,0 1 0 0 0,1-1 1 0 0,-1 0-1 0 0,0 0 0 0 0,1 0 0 0 0,-1 0 0 0 0,1 0 0 0 0,0-1 1 0 0,-1 1-1 0 0,1-1 0 0 0,0 0 0 0 0,0 1 0 0 0,0-1 1 0 0,0-1-1 0 0,2 2 1 0 0,92 7 163 0 0,-73-12-71 0 0,0 0 0 0 0,0-2-1 0 0,-1-1 1 0 0,0-1 0 0 0,0-1-1 0 0,0-1 1 0 0,-1-1 0 0 0,-1-1-1 0 0,9-6-91 0 0,-21 12 53 0 0,170-111 718 0 0,-165 105-728 0 0,-1-1-1 0 0,-1-1 1 0 0,1 0 0 0 0,-2 0 0 0 0,0-1 0 0 0,-1-1-1 0 0,0 0 1 0 0,-1 0 0 0 0,-1 0 0 0 0,0-2 0 0 0,2-7-43 0 0,-4-65 125 0 0,-6 88-124 0 0,0 0 0 0 0,-1 0 1 0 0,1 0-1 0 0,0 0 0 0 0,-1 0 0 0 0,1 0 0 0 0,-1 0 1 0 0,1 0-1 0 0,-1 0 0 0 0,0 0 0 0 0,1 0 1 0 0,-1 0-1 0 0,0 0 0 0 0,0 0 0 0 0,1 1 0 0 0,-1-1 1 0 0,0 0-1 0 0,0 1 0 0 0,0-1 0 0 0,0 0 0 0 0,0 1 1 0 0,0-1-1 0 0,0 1 0 0 0,0 0 0 0 0,0-1 0 0 0,0 1 1 0 0,0 0-1 0 0,-1 0 0 0 0,1-1 0 0 0,0 1 1 0 0,0 0-1 0 0,0 0 0 0 0,0 0 0 0 0,0 0 0 0 0,0 1 1 0 0,0-1-1 0 0,-1 0 0 0 0,1 0 0 0 0,0 1 0 0 0,0-1 1 0 0,0 0-1 0 0,0 1 0 0 0,0-1 0 0 0,0 1-1 0 0,-46 25-153 0 0,43-23 139 0 0,1-1-1 0 0,-1 1 1 0 0,1 0 0 0 0,-1 0-1 0 0,1 0 1 0 0,0 0-1 0 0,0 0 1 0 0,1 1 0 0 0,-1 0-1 0 0,1-1 1 0 0,-1 1 0 0 0,1 0-1 0 0,0 0 1 0 0,1 0 0 0 0,-1 0-1 0 0,1 0 1 0 0,0 1 0 0 0,0-1-1 0 0,0 0 1 0 0,0 1 0 0 0,0 3 14 0 0,57 8-54 0 0,-40-16 59 0 0,-11-2-2 0 0,0 1 0 0 0,1 0 0 0 0,-1 0 0 0 0,0 0 0 0 0,0 1 0 0 0,1 0 1 0 0,-1 0-1 0 0,0 0 0 0 0,0 1 0 0 0,1-1 0 0 0,-1 1 0 0 0,0 1 0 0 0,0-1 0 0 0,0 1 0 0 0,0-1 1 0 0,0 2-1 0 0,0-1 0 0 0,-1 0 0 0 0,1 1 0 0 0,-1 0 0 0 0,1 0 0 0 0,-1 0 0 0 0,0 1 0 0 0,0-1 0 0 0,-1 1 1 0 0,1 0-1 0 0,-1 0 0 0 0,0 0 0 0 0,0 1 0 0 0,0-1 0 0 0,0 1 0 0 0,-1-1 0 0 0,0 1 0 0 0,0 0 1 0 0,0 1-4 0 0,-11 236 338 0 0,8-241-367 0 0,1 0-1 0 0,0 0 1 0 0,0-1-1 0 0,0 1 1 0 0,0 0-1 0 0,0 0 1 0 0,0-1-1 0 0,0 1 1 0 0,0 0 0 0 0,0 0-1 0 0,1-1 1 0 0,-1 1-1 0 0,0 0 1 0 0,0 0-1 0 0,1-1 1 0 0,-1 1-1 0 0,0 0 1 0 0,1-1-1 0 0,-1 1 1 0 0,1 0-1 0 0,-1-1 1 0 0,0 1-1 0 0,1-1 1 0 0,0 1-1 0 0,-1-1 1 0 0,1 1-1 0 0,-1-1 1 0 0,1 1-1 0 0,0-1 1 0 0,-1 0-1 0 0,1 1 1 0 0,0-1 0 0 0,-1 0-1 0 0,1 1 1 0 0,0-1-1 0 0,0 0 1 0 0,-1 0-1 0 0,1 0 1 0 0,0 0-1 0 0,0 0 1 0 0,-1 0-1 0 0,1 0 1 0 0,0 0-1 0 0,0 0 1 0 0,-1 0-1 0 0,1 0 1 0 0,0 0-1 0 0,0 0 1 0 0,-1-1-1 0 0,1 1 1 0 0,0 0-1 0 0,-1 0 1 0 0,1-1 0 0 0,0 1-1 0 0,-1-1 1 0 0,1 1 29 0 0,8-6-5269 0 0,-1 0-4665 0 0,-6 3-2663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5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96 340 0 0 0,'0'0'113'0'0,"0"0"191"0"0,0 0 14 0 0,1-7-62 0 0,2-33 187 0 0,-54 17-213 0 0,8 8-716 0 0,40 13-1302 0 0,1 1 5539 0 0,2 0 9046 0 0,5 1-10318 0 0,-5 0-2692 0 0,23 4 2402 0 0,-21-3-2049 0 0,0-1 0 0 0,0 1 0 0 0,1 0 0 0 0,-1-1 0 0 0,0 0 0 0 0,0 1 1 0 0,0-1-1 0 0,1 0 0 0 0,-1 0 0 0 0,0 0 0 0 0,0 0 0 0 0,1-1 0 0 0,-1 1 0 0 0,0 0 1 0 0,0-1-1 0 0,0 0 0 0 0,0 1 0 0 0,0-1 0 0 0,0 0 0 0 0,0 0 0 0 0,0 0 0 0 0,0 0 1 0 0,0-1-1 0 0,2-1-140 0 0,8-9 178 0 0,-1-1 0 0 0,0-1 0 0 0,-1 0 0 0 0,-1-1 0 0 0,0 0 0 0 0,0 0 0 0 0,-2-1 1 0 0,0 0-1 0 0,-1 0 0 0 0,0-1 0 0 0,1-12-178 0 0,-2-25 1307 0 0,-19 74-1202 0 0,5 0-87 0 0,1-1 0 0 0,1 1 1 0 0,0 0-1 0 0,2 1 0 0 0,0-1 0 0 0,2 1 0 0 0,0 0 0 0 0,1 0 0 0 0,1 0 1 0 0,1 6-19 0 0,14 281 358 0 0,-28-88-224 0 0,-42 21-42 0 0,22-183 88 0 0,24-92 713 0 0,29-156-847 0 0,74-81 4 0 0,-68 216-49 0 0,3 1 0 0 0,2 1 0 0 0,2 1 0 0 0,2 2 0 0 0,3 2 0 0 0,2 1 0 0 0,1 2 0 0 0,10-5-1 0 0,-35 36-5 0 0,0 0 0 0 0,2 1 0 0 0,-1 0 0 0 0,1 2 0 0 0,1 0 0 0 0,0 1 0 0 0,1 1 0 0 0,0 0 5 0 0,-17 8-2 0 0,0 0 0 0 0,0 0 1 0 0,0 0-1 0 0,0 0 0 0 0,0 0 0 0 0,0 1 0 0 0,0-1 0 0 0,0 1 0 0 0,0-1 1 0 0,0 1-1 0 0,0 0 0 0 0,0 0 0 0 0,0 0 0 0 0,0 0 0 0 0,0 0 0 0 0,0 0 0 0 0,0 1 1 0 0,0-1-1 0 0,0 1 0 0 0,0-1 0 0 0,0 1 0 0 0,0 0 0 0 0,0 0 0 0 0,0 0 1 0 0,0 0-1 0 0,-1 0 0 0 0,1 0 0 0 0,0 0 0 0 0,-1 1 0 0 0,1-1 0 0 0,-1 0 0 0 0,1 1 1 0 0,-1 0-1 0 0,0-1 0 0 0,0 1 0 0 0,1 0 0 0 0,-1-1 0 0 0,0 1 0 0 0,0 0 1 0 0,-1 0 1 0 0,3 9 8 0 0,-1 1 0 0 0,0-1 0 0 0,0 0 0 0 0,-2 0 1 0 0,1 1-1 0 0,-2-1 0 0 0,1 1 0 0 0,-1-1 0 0 0,-1 0 1 0 0,0 0-1 0 0,-1 0 0 0 0,0 0 0 0 0,-1 0 1 0 0,0 0-1 0 0,-4 6-8 0 0,-90 148 109 0 0,88-149-100 0 0,0-2-1 0 0,-1 1 1 0 0,-1-1 0 0 0,0-1 0 0 0,-1 0 0 0 0,0-1 0 0 0,-1 0 0 0 0,0-1 0 0 0,-1-1 0 0 0,0 0 0 0 0,0-1 0 0 0,-1 0 0 0 0,-1-1 0 0 0,-3 0-9 0 0,17-7-35 0 0,-1 1 0 0 0,0-1 1 0 0,0 0-1 0 0,-1 0 0 0 0,1-1 0 0 0,0 1 1 0 0,0-1-1 0 0,0 0 0 0 0,0 0 0 0 0,0 0 1 0 0,-1-1-1 0 0,1 1 0 0 0,0-1 0 0 0,0 0 1 0 0,0 0-1 0 0,0-1 0 0 0,0 1 0 0 0,1-1 1 0 0,-1 0-1 0 0,0 0 0 0 0,1 0 0 0 0,-1 0 1 0 0,1-1-1 0 0,-1 1 0 0 0,1-1 0 0 0,0 0 1 0 0,0 0-1 0 0,1 0 0 0 0,-1 0 0 0 0,1-1 1 0 0,-1 1-1 0 0,1-1 0 0 0,0 1 0 0 0,-1-3 35 0 0,-5-54-3680 0 0,11 41-283 0 0,3 3-3570 0 0,0 7-4398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8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295 683 4713 0 0,'0'0'2438'0'0,"0"0"-326"0"0,0 0-206 0 0,0 0-146 0 0,0 0-125 0 0,0 0-172 0 0,0 0-188 0 0,0 0-186 0 0,0 0-211 0 0,0 0-187 0 0,0 0-164 0 0,0 0-122 0 0,0 0-64 0 0,-14-6-64 0 0,-47-17-45 0 0,59 22-215 0 0,-1 1 1 0 0,1 0-1 0 0,-1 1 1 0 0,0-1-1 0 0,1 0 1 0 0,-1 1-1 0 0,1-1 1 0 0,0 1-1 0 0,-1 0 0 0 0,1 0 1 0 0,-1 0-1 0 0,1 0 1 0 0,0 0-1 0 0,0 0 1 0 0,-1 1-1 0 0,1-1 1 0 0,0 1-1 0 0,0-1 0 0 0,1 1 1 0 0,-1 0-1 0 0,0 0 1 0 0,0 0-1 0 0,0 1-17 0 0,-7 6 74 0 0,-12 9 21 0 0,0 1 0 0 0,2 2-1 0 0,0 0 1 0 0,1 0 0 0 0,1 2 0 0 0,-12 23-95 0 0,28-45 6 0 0,-1 0 0 0 0,1 0 0 0 0,0 1-1 0 0,0-1 1 0 0,0 1 0 0 0,0-1 0 0 0,1 1-1 0 0,-1-1 1 0 0,0 1 0 0 0,1 0 0 0 0,-1-1 0 0 0,1 1-1 0 0,-1 0 1 0 0,1-1 0 0 0,0 1 0 0 0,0 0-1 0 0,0 0 1 0 0,0-1 0 0 0,0 1 0 0 0,0 0 0 0 0,0 0-1 0 0,0-1 1 0 0,1 1 0 0 0,-1 0 0 0 0,1-1-1 0 0,-1 1 1 0 0,1 0 0 0 0,0-1 0 0 0,0 1 0 0 0,0-1-1 0 0,-1 1 1 0 0,1-1 0 0 0,1 1 0 0 0,-1-1-1 0 0,0 0 1 0 0,0 0 0 0 0,0 1 0 0 0,1-1 0 0 0,-1 0-1 0 0,1 0 1 0 0,-1 0 0 0 0,1 0 0 0 0,-1-1-1 0 0,1 1 1 0 0,-1 0 0 0 0,1-1 0 0 0,0 1 0 0 0,-1-1-1 0 0,1 1 1 0 0,0-1 0 0 0,1 0-6 0 0,13 0 195 0 0,0-2 1 0 0,0 0-1 0 0,-1-1 1 0 0,1 0-1 0 0,0-1 1 0 0,-1-1-1 0 0,0-1 1 0 0,0 0 0 0 0,0-1-1 0 0,-1 0 1 0 0,0-1-1 0 0,0-1 1 0 0,-1 0-1 0 0,-1-1 1 0 0,10-8-196 0 0,5-5 140 0 0,0-2 1 0 0,-1 0-1 0 0,-1-1 1 0 0,-2-2 0 0 0,0-1-1 0 0,-2 0 1 0 0,-2-1 0 0 0,0-2-1 0 0,-2 0 1 0 0,-2 0 0 0 0,12-35-141 0 0,-18 37 15 0 0,0-1 1 0 0,-2 0-1 0 0,-2-1 1 0 0,-1 1 0 0 0,-1-1-1 0 0,-1 0 1 0 0,-2-3-16 0 0,-1 24-5 0 0,0 0 0 0 0,0 0 1 0 0,-1 0-1 0 0,-1 0 0 0 0,0 0 1 0 0,0 0-1 0 0,-1 1 0 0 0,0 0 0 0 0,-1-1 1 0 0,0 2-1 0 0,-1-1 0 0 0,-3-4 5 0 0,6 10-5 0 0,1 0 1 0 0,-1 0-1 0 0,0 0 0 0 0,0 1 0 0 0,-1-1 0 0 0,1 1 1 0 0,-1 0-1 0 0,1 0 0 0 0,-1 1 0 0 0,0-1 1 0 0,0 1-1 0 0,0-1 0 0 0,-1 1 0 0 0,1 1 1 0 0,-1-1-1 0 0,1 1 0 0 0,-1-1 0 0 0,1 1 0 0 0,-1 0 1 0 0,1 1-1 0 0,-1-1 0 0 0,0 1 0 0 0,0 0 1 0 0,1 0-1 0 0,-1 1 0 0 0,0-1 0 0 0,1 1 0 0 0,-1 0 1 0 0,0 0-1 0 0,-3 2 5 0 0,-4 5-1 0 0,0 0 1 0 0,0 1-1 0 0,1 0 1 0 0,0 1-1 0 0,0 0 1 0 0,1 0-1 0 0,1 2 1 0 0,0-1-1 0 0,0 1 1 0 0,1 0-1 0 0,1 1 0 0 0,0 0 1 0 0,1 0-1 0 0,0 0 1 0 0,1 1-1 0 0,0 0 1 0 0,1 0-1 0 0,1 0 1 0 0,0 0-1 0 0,0 6 1 0 0,-1 0 27 0 0,1 0-1 0 0,1 1 1 0 0,1-1-1 0 0,0 1 1 0 0,1-1-1 0 0,2 1 1 0 0,0-1-1 0 0,1 0 1 0 0,1 0-1 0 0,1 0 1 0 0,0 0-1 0 0,2 0 1 0 0,0-1-1 0 0,2-1 1 0 0,0 1-1 0 0,0-1-26 0 0,11 14 206 0 0,0-1 0 0 0,2-1-1 0 0,1-1 1 0 0,1-1 0 0 0,1-1 0 0 0,2-1-1 0 0,1-1 1 0 0,25 17-206 0 0,61 21 719 0 0,-99-60-283 0 0,-15-2-4120 0 0,-3-5-1785 0 0,2 3 1364 0 0,1-2-7856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301 202 15235 0 0,'0'0'1467'0'0,"0"0"-515"0"0,0 0-26 0 0,0 0 168 0 0,0 0 107 0 0,0 0-53 0 0,0 0-193 0 0,0 0-219 0 0,0 0-231 0 0,0 0-169 0 0,0 0-106 0 0,0 0-43 0 0,0 0-36 0 0,-19-1 18 0 0,-61 2 26 0 0,75 1-172 0 0,0-1 0 0 0,1 0 1 0 0,-1 1-1 0 0,1 0 0 0 0,-1 0 0 0 0,1 0 0 0 0,0 0 1 0 0,0 1-1 0 0,0-1 0 0 0,0 1 0 0 0,0 0 1 0 0,1 1-1 0 0,-1-1 0 0 0,1 1 0 0 0,0-1 1 0 0,0 1-1 0 0,0 0 0 0 0,-1 2-23 0 0,-6 7 59 0 0,-2-1-34 0 0,1 1 0 0 0,0 0 0 0 0,1 1 0 0 0,0 0-1 0 0,1 1 1 0 0,1 0 0 0 0,0 0 0 0 0,1 1 0 0 0,1 0 0 0 0,1 0-1 0 0,0 0 1 0 0,0 1 0 0 0,2 0 0 0 0,0-1 0 0 0,1 1 0 0 0,1 17-25 0 0,1-32 4 0 0,1 1 0 0 0,-1-1 1 0 0,1 0-1 0 0,0 0 0 0 0,-1 0 1 0 0,1 0-1 0 0,0 0 0 0 0,0 0 1 0 0,1 0-1 0 0,-1 0 0 0 0,0 0 1 0 0,1-1-1 0 0,-1 1 0 0 0,1 0 1 0 0,0-1-1 0 0,-1 1 0 0 0,1-1 1 0 0,0 0-1 0 0,0 1 0 0 0,0-1 1 0 0,0 0-1 0 0,0 0 0 0 0,0 0 1 0 0,0 0-1 0 0,0-1 0 0 0,0 1 1 0 0,0-1-1 0 0,1 1 0 0 0,-1-1 1 0 0,0 0-1 0 0,0 0 0 0 0,1 0 1 0 0,-1 0-1 0 0,0 0 0 0 0,1 0-4 0 0,77-21 591 0 0,-47-3-499 0 0,-2-2 0 0 0,-1-1 0 0 0,-1-1-1 0 0,-2-2 1 0 0,0 0 0 0 0,-2-2-1 0 0,-2-1 1 0 0,18-32-92 0 0,-6 26-361 0 0,-39 62 36 0 0,-23 109 172 0 0,27-128 145 0 0,-1 0 1 0 0,1 0-1 0 0,1 1 0 0 0,-1-1 1 0 0,1 0-1 0 0,-1 0 0 0 0,1 0 1 0 0,0 1-1 0 0,1-1 0 0 0,-1 0 1 0 0,1-1-1 0 0,0 1 1 0 0,0 0-1 0 0,0 0 0 0 0,0-1 1 0 0,0 1-1 0 0,1-1 0 0 0,0 0 1 0 0,0 0-1 0 0,0 0 0 0 0,0 0 1 0 0,0 0-1 0 0,0 0 1 0 0,1-1-1 0 0,0 0 0 0 0,-1 0 1 0 0,1 0-1 0 0,0 0 0 0 0,0 0 1 0 0,0-1 7 0 0,4 2 5 0 0,1 0 0 0 0,0 0-1 0 0,0-1 1 0 0,0 0 0 0 0,0-1 0 0 0,0 0 0 0 0,0 0 0 0 0,1-1 0 0 0,-1 0 0 0 0,0-1 0 0 0,0 0 0 0 0,0 0 0 0 0,0-1 0 0 0,0 0-1 0 0,0-1 1 0 0,5-2-5 0 0,10-5 85 0 0,-1-1-1 0 0,0-1 1 0 0,-1-1-1 0 0,0 0 1 0 0,-1-2-1 0 0,-1-1 1 0 0,0 0-1 0 0,-2-2 1 0 0,12-12-85 0 0,-17 18 19 0 0,-1-1 1 0 0,0 0-1 0 0,-2-1 1 0 0,1 0-1 0 0,-2-1 1 0 0,0 0-1 0 0,0 0 1 0 0,-1-1-1 0 0,-1 0 1 0 0,-1-1-1 0 0,-1 1 1 0 0,0-1-1 0 0,-1 0 1 0 0,0 0-1 0 0,-2-1 1 0 0,1-14-20 0 0,-4 29-6 0 0,1 0 1 0 0,-1 0-1 0 0,0 0 1 0 0,-1 0-1 0 0,1 0 1 0 0,0 0-1 0 0,-1 0 1 0 0,0 1-1 0 0,1-1 1 0 0,-1 0-1 0 0,0 1 1 0 0,0-1-1 0 0,-1 1 1 0 0,1 0-1 0 0,0 0 1 0 0,-1 0-1 0 0,0 0 1 0 0,1 0-1 0 0,-1 1 1 0 0,0-1-1 0 0,0 1 1 0 0,0 0-1 0 0,0 0 1 0 0,0 0-1 0 0,0 0 1 0 0,0 0-1 0 0,0 0 1 0 0,0 1-1 0 0,0 0 1 0 0,0-1-1 0 0,-1 1 1 0 0,1 1-1 0 0,0-1 1 0 0,0 0-1 0 0,0 1 1 0 0,0-1-1 0 0,0 1 1 0 0,0 0-1 0 0,0 0 1 0 0,0 0-1 0 0,0 1 1 0 0,0-1-1 0 0,0 1 1 0 0,0-1-1 0 0,1 1 1 0 0,-1 0 0 0 0,1 0-1 0 0,-1 0 1 0 0,1 0-1 0 0,0 1 1 0 0,-1 0 5 0 0,-1 0-4 0 0,-1 1 1 0 0,1 0-1 0 0,0 1 1 0 0,0-1 0 0 0,1 0-1 0 0,-1 1 1 0 0,1 0-1 0 0,0 0 1 0 0,0 0 0 0 0,1 0-1 0 0,-1 1 1 0 0,1-1-1 0 0,0 1 1 0 0,1-1 0 0 0,-1 1-1 0 0,1 0 1 0 0,0-1-1 0 0,0 1 1 0 0,1 0 0 0 0,0 0-1 0 0,0 0 1 0 0,0-1-1 0 0,1 1 1 0 0,0 0 0 0 0,0 0-1 0 0,1-1 1 0 0,-1 1-1 0 0,1 0 1 0 0,0-1 0 0 0,0 0-1 0 0,2 3 4 0 0,133 213 454 0 0,-121-176-54 0 0,-2 1 0 0 0,-2 0 0 0 0,-1 1 0 0 0,-3 0 0 0 0,-2 2-400 0 0,13 35 807 0 0,-4-61-480 0 0,-14-22-299 0 0,-1-1-4 0 0,0 0 1 0 0,0 0 2 0 0,0 0-11 0 0,0 0 17 0 0,0 0 20 0 0,0 0-14 0 0,0 0-4 0 0,0 0-17 0 0,0 0-6 0 0,0 0 7 0 0,0 0-7 0 0,2-5-869 0 0,-17-3-3610 0 0,6 5-5480 0 0,6 0-2877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8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8 781 8090 0 0,'0'0'3659'0'0,"0"0"-1621"0"0,0 0-783 0 0,0 0-164 0 0,0 0 13 0 0,0 0 102 0 0,0 0-9 0 0,0 0-153 0 0,0 0-222 0 0,0 0-199 0 0,0 0-130 0 0,0 0-87 0 0,0 22-70 0 0,-1 66-84 0 0,-6 64-11 0 0,7-152-517 0 0,0 0-224 0 0,0 0-422 0 0,0-14-4359 0 0,0 9 510 0 0,0-3-6296 0 0</inkml:trace>
  <inkml:trace contextRef="#ctx0" brushRef="#br0" timeOffset="237.783">27 296 11138 0 0,'0'0'2145'0'0,"0"0"-561"0"0,0 0-384 0 0,0 0-295 0 0,0 0-265 0 0,0 0-272 0 0,0 0-288 0 0,0 0-200 0 0,0 0-128 0 0,0 0-144 0 0,0 0-216 0 0,0 0-561 0 0,0 0-1775 0 0,0 0-8307 0 0</inkml:trace>
  <inkml:trace contextRef="#ctx0" brushRef="#br0" timeOffset="850.828">438 654 6569 0 0,'0'0'2321'0'0,"0"0"-266"0"0,0 0-115 0 0,0 0-89 0 0,0 0-155 0 0,0 0-207 0 0,0 0-214 0 0,0 0-225 0 0,0 0-189 0 0,0 0-155 0 0,0 0-138 0 0,0 0-103 0 0,0 0-81 0 0,-7-4-40 0 0,-21-14-8 0 0,2 12 830 0 0,19 7 2003 0 0,-6 15-2957 0 0,-8 2-150 0 0,11-10-51 0 0,0 0 0 0 0,0 0-1 0 0,1 1 1 0 0,1 1 0 0 0,-1-1 0 0 0,1 1 0 0 0,1 1 0 0 0,0 0-1 0 0,0 0 1 0 0,1 0 0 0 0,1 1-11 0 0,-3 113 132 0 0,10-119-104 0 0,1 0-1 0 0,0 0 1 0 0,1 0-1 0 0,-1 0 1 0 0,1-1-1 0 0,0 0 1 0 0,1 1-1 0 0,-1-1 1 0 0,1-1-1 0 0,0 1 1 0 0,0-1-1 0 0,0 0 1 0 0,1 0-1 0 0,-1 0 1 0 0,1-1-1 0 0,0 0 1 0 0,0 0-1 0 0,0-1 1 0 0,1 1-1 0 0,-1-1 1 0 0,1-1-1 0 0,-1 1 1 0 0,1-1-1 0 0,0 0-27 0 0,4 2 58 0 0,0-1-1 0 0,0 0 0 0 0,1-1 0 0 0,-1 0 1 0 0,0-1-1 0 0,1 0 0 0 0,-1-1 0 0 0,0 0 0 0 0,0-1 1 0 0,1 0-1 0 0,-1-1 0 0 0,0 0 0 0 0,2-2-57 0 0,38-33-2199 0 0,-42 29-878 0 0,-2 3-5028 0 0,-6 5-3911 0 0</inkml:trace>
  <inkml:trace contextRef="#ctx0" brushRef="#br0" timeOffset="1703.157">798 635 9594 0 0,'0'0'3893'0'0,"0"0"-1670"0"0,0 0-625 0 0,0 0-129 0 0,0 0-223 0 0,0 0-263 0 0,0 0-240 0 0,0 0-221 0 0,0 0-119 0 0,0 0 0 0 0,0 0-2 0 0,0 0-33 0 0,0 0-43 0 0,-7 24-59 0 0,-18 78-50 0 0,23-97-184 0 0,0 1 0 0 0,1-1 0 0 0,0 1 0 0 0,0-1 0 0 0,0 1-1 0 0,1-1 1 0 0,0 1 0 0 0,0 0 0 0 0,0-1 0 0 0,1 1 0 0 0,0-1 0 0 0,0 1-1 0 0,0 0 1 0 0,1-1 0 0 0,0 0 0 0 0,0 1 0 0 0,0-1 0 0 0,0 0 0 0 0,2 1-33 0 0,-1 1 39 0 0,0-2 26 0 0,1 0 0 0 0,0 0-1 0 0,-1 0 1 0 0,2 0 0 0 0,-1 0-1 0 0,0-1 1 0 0,1 0 0 0 0,0 0 0 0 0,0 0-1 0 0,0-1 1 0 0,0 1 0 0 0,1-1 0 0 0,-1 0-1 0 0,1-1 1 0 0,0 0 0 0 0,0 0 0 0 0,0 0-1 0 0,0 0 1 0 0,0-1 0 0 0,0 0 0 0 0,0 0-1 0 0,1-1 1 0 0,-1 0 0 0 0,0 0 0 0 0,0 0-1 0 0,1-1 1 0 0,-1 0 0 0 0,0 0-1 0 0,1 0-63 0 0,5-3 125 0 0,-1-1 0 0 0,0 0 0 0 0,1-1 0 0 0,-2 0-1 0 0,1 0 1 0 0,-1-1 0 0 0,0-1 0 0 0,0 1-1 0 0,2-4-124 0 0,90-100 594 0 0,-65 50-402 0 0,-37 60-172 0 0,0 1 7 0 0,0 0-10 0 0,0 0-8 0 0,0 0-7 0 0,-20 58-329 0 0,18-48 307 0 0,-1-5 3 0 0,1 0-1 0 0,0 0 1 0 0,0 0-1 0 0,1 1 1 0 0,-1-1-1 0 0,1 0 1 0 0,0 1-1 0 0,1-1 1 0 0,-1 1-1 0 0,1-1 1 0 0,0 1-1 0 0,0-1 1 0 0,1 1-1 0 0,0-1 1 0 0,0 1-1 0 0,0-1 1 0 0,1 1-1 0 0,-1-1 1 0 0,1 0-1 0 0,0 0 1 0 0,1 0-1 0 0,-1 0 1 0 0,1 0-1 0 0,0-1 1 0 0,1 1-1 0 0,-1-1 1 0 0,3 3 17 0 0,0-3-9 0 0,0 0-1 0 0,0 0 1 0 0,0-1 0 0 0,1 0 0 0 0,-1 0 0 0 0,1-1 0 0 0,0 0 0 0 0,-1 0 0 0 0,1 0 0 0 0,0-1-1 0 0,0 0 1 0 0,0 0 0 0 0,0-1 0 0 0,0 0 0 0 0,1 0 0 0 0,-1-1 0 0 0,0 0 0 0 0,0 0 0 0 0,-1 0-1 0 0,1-1 1 0 0,0 0 0 0 0,0-1 0 0 0,-1 1 0 0 0,1-1 9 0 0,19-13 37 0 0,-1 0 0 0 0,-1-2-1 0 0,0-1 1 0 0,-1-1 0 0 0,-1 0 0 0 0,-1-2 0 0 0,-1-1-1 0 0,-1 0 1 0 0,-1-1 0 0 0,-1-1 0 0 0,-1-1-1 0 0,6-15-36 0 0,-7 12 8 0 0,-1-1 0 0 0,-1-1-1 0 0,-2 0 1 0 0,-1 0-1 0 0,-1-1 1 0 0,-2-1-1 0 0,-2 1 1 0 0,0-1-1 0 0,-2-15-7 0 0,-2 25-9 0 0,-1 1-1 0 0,-1-1 0 0 0,0 1 0 0 0,-2 0 1 0 0,-1 0-1 0 0,-1 0 0 0 0,-1 0 0 0 0,0 0 0 0 0,-2 1 1 0 0,0 0-1 0 0,-2 1 0 0 0,-4-7 10 0 0,12 25-5 0 0,0-1 0 0 0,1 1 0 0 0,-1 0-1 0 0,0 1 1 0 0,0-1 0 0 0,0 0 0 0 0,0 0 0 0 0,-1 1 0 0 0,1 0-1 0 0,0-1 1 0 0,-1 1 0 0 0,1 0 0 0 0,-1 0 0 0 0,1 0 0 0 0,-1 0-1 0 0,1 1 1 0 0,-1-1 0 0 0,0 1 0 0 0,1-1 0 0 0,-1 1 0 0 0,0 0-1 0 0,0 0 1 0 0,1 0 0 0 0,-1 1 0 0 0,0-1 0 0 0,1 0 0 0 0,-1 1-1 0 0,0 0 1 0 0,1 0 0 0 0,-1 0 0 0 0,1 0 0 0 0,-1 0 0 0 0,1 0 0 0 0,0 1-1 0 0,0-1 1 0 0,-1 1 0 0 0,1-1 0 0 0,0 1 0 0 0,0 0 0 0 0,0 0-1 0 0,1 0 1 0 0,-1 0 0 0 0,0 0 0 0 0,1 0 0 0 0,-1 1 0 0 0,1-1-1 0 0,0 1 1 0 0,0-1 0 0 0,0 1 0 0 0,0-1 0 0 0,0 1 0 0 0,0-1-1 0 0,1 1 1 0 0,-1 0 0 0 0,1 1 5 0 0,-13 33 17 0 0,2 1 0 0 0,1 0-1 0 0,2 1 1 0 0,1 0 0 0 0,3 1 0 0 0,1-1-1 0 0,2 1 1 0 0,3 37-17 0 0,-2-42 23 0 0,3-6 26 0 0,0 0 0 0 0,2-1 1 0 0,0 1-1 0 0,2-1 0 0 0,2 0 0 0 0,0-1 0 0 0,2 0 0 0 0,1-1 0 0 0,12 20-49 0 0,-17-30 37 0 0,2-1 1 0 0,-1 0 0 0 0,2 0 0 0 0,0-1-1 0 0,1-1 1 0 0,0 1 0 0 0,1-2-1 0 0,1 1 1 0 0,0-2 0 0 0,0 0-1 0 0,1 0 1 0 0,1-1-38 0 0,-14-10-40 0 0,0 0-1 0 0,0 0 1 0 0,-1 0-1 0 0,1 0 1 0 0,0 0 0 0 0,-1 0-1 0 0,1 0 1 0 0,0 0-1 0 0,-1 0 1 0 0,1 0 0 0 0,0 0-1 0 0,-1-1 1 0 0,1 1 0 0 0,0 0-1 0 0,-1 0 1 0 0,1-1-1 0 0,-1 1 1 0 0,1 0 0 0 0,0-1-1 0 0,-1 1 1 0 0,1-1-1 0 0,-1 1 1 0 0,1-1 0 0 0,-1 1-1 0 0,1-1 1 0 0,-1 1 0 0 0,0-1-1 0 0,1 1 1 0 0,-1-1-1 0 0,0 0 1 0 0,1 1 0 0 0,-1-1-1 0 0,0 0 1 0 0,0 1-1 0 0,1-1 1 0 0,-1 0 0 0 0,0 1-1 0 0,0-1 1 0 0,0 0-1 0 0,0 1 1 0 0,0-1 0 0 0,0 0-1 0 0,0 0 1 0 0,0 0 40 0 0,2-14-5100 0 0,-1 11 2243 0 0,1 0-9384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6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13163 0 0,'0'0'1632'0'0,"0"0"-608"0"0,0 0-407 0 0,0 0-169 0 0,0 0-216 0 0,0 0-120 0 0,0 0-88 0 0,0 0-120 0 0,0 0-128 0 0,0 0-329 0 0,0 0-799 0 0,0 0-2329 0 0,0 0-7641 0 0</inkml:trace>
  <inkml:trace contextRef="#ctx0" brushRef="#br0" timeOffset="1065.572">93 35 0 0 0,'0'0'794'0'0,"0"0"436"0"0,0 0 45 0 0,0 0-46 0 0,0 0-66 0 0,0 0-95 0 0,0 0-12 0 0,0 0-44 0 0,0 0-44 0 0,0 0-41 0 0,0 0-36 0 0,0 0 1 0 0,0 0-1 0 0,-14 3-3 0 0,-41 11-37 0 0,31-1 2518 0 0,24-12-2981 0 0,0-1-156 0 0,0 0-71 0 0,0 0-39 0 0,0 0-23 0 0,0 0 17 0 0,9-6 1214 0 0,68-47 860 0 0,-113 80-795 0 0,53-19-12480 0 0,-11-8-487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6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120 120 14539 0 0,'0'0'2598'0'0,"0"0"-1438"0"0,0 0-385 0 0,0 0 221 0 0,0 0 315 0 0,0 0 96 0 0,0 0-147 0 0,0 0-302 0 0,0 0-319 0 0,0 0-218 0 0,0 0-126 0 0,0 0-63 0 0,0 0-72 0 0,-8 34-45 0 0,-29 105-31 0 0,3-55-12 0 0,10-49-1497 0 0,17-35-3354 0 0,1-7-4222 0 0,3 3-2784 0 0</inkml:trace>
  <inkml:trace contextRef="#ctx0" brushRef="#br0" timeOffset="568.49">290 416 16628 0 0,'0'0'1396'0'0,"0"0"-348"0"0,0 0-124 0 0,0 0 18 0 0,0 0-15 0 0,0 0-76 0 0,0 0-150 0 0,0 0-192 0 0,0 0-132 0 0,21-32-55 0 0,68-104-34 0 0,-26 27 235 0 0,-15-29 124 0 0,-48 137-668 0 0,0 1-38 0 0,0 0-28 0 0,1 16-214 0 0,20 169 310 0 0,-20-179 20 0 0,0-1 0 0 0,0 0 0 0 0,0 0-1 0 0,1 0 1 0 0,-1 0 0 0 0,1 0 0 0 0,0 0-1 0 0,1-1 1 0 0,-1 1 0 0 0,1-1 0 0 0,0 1 0 0 0,0-1-1 0 0,0 0 1 0 0,1 0 0 0 0,-1 0 0 0 0,1-1 0 0 0,0 1-1 0 0,0-1 1 0 0,1 0 0 0 0,-1 0 0 0 0,0 0-1 0 0,1-1 1 0 0,0 0 0 0 0,0 0 0 0 0,-1 0 0 0 0,1 0-1 0 0,1-1 1 0 0,-1 1 0 0 0,0-1-29 0 0,2-2 133 0 0,0 1 1 0 0,0-1-1 0 0,0-1 0 0 0,0 1 0 0 0,0-1 1 0 0,0 0-1 0 0,0-1 0 0 0,-1 1 1 0 0,1-2-1 0 0,-1 1 0 0 0,0 0 1 0 0,0-1-1 0 0,0 0 0 0 0,0-1 0 0 0,-1 1 1 0 0,0-1-1 0 0,0 0 0 0 0,0-1 1 0 0,0 1-1 0 0,-1-1 0 0 0,3-3-133 0 0,2-3 66 0 0,-1 0-1 0 0,0 0 0 0 0,0-1 1 0 0,-1 0-1 0 0,-1 0 0 0 0,0 0 1 0 0,-1-1-1 0 0,1-4-65 0 0,0-11-3157 0 0,-4 1-3415 0 0,-2 27-5718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5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14 313 0 0 0,'0'0'931'0'0,"0"0"241"0"0,0 0 203 0 0,0 0 4 0 0,0 0-133 0 0,0 0-203 0 0,0 0-213 0 0,0 0-111 0 0,-3 0 2573 0 0,1 0 6722 0 0,3 0-9704 0 0,27 0 2849 0 0,79-7-1353 0 0,65-24-669 0 0,-29 26-880 0 0,-73-9 39 0 0,-46 13 180 0 0,29-11-2360 0 0,-61 11-1545 0 0,2-1-543 0 0,1 1-2353 0 0,3 1-5419 0 0</inkml:trace>
  <inkml:trace contextRef="#ctx0" brushRef="#br0" timeOffset="550.358">0 582 992 0 0,'0'0'1901'0'0,"0"0"-126"0"0,0 0 65 0 0,0 0 147 0 0,0 0 103 0 0,0 0-66 0 0,0 0-270 0 0,0 0-360 0 0,0 0-313 0 0,0 0-182 0 0,0 0-79 0 0,0 0-42 0 0,0 0-34 0 0,6 8 3003 0 0,185-23 281 0 0,55-20-3039 0 0,-134 31-764 0 0,-100-3-1888 0 0,-11-10-4724 0 0,0 2-2746 0 0,0 8-2120 0 0</inkml:trace>
  <inkml:trace contextRef="#ctx0" brushRef="#br0" timeOffset="1894.086">264 24 3369 0 0,'0'0'2794'0'0,"0"0"-707"0"0,0 0-434 0 0,0 0-7 0 0,0 0 45 0 0,0 0-40 0 0,0 0-96 0 0,0 0-256 0 0,0 0-217 0 0,0 0-153 0 0,0 0-105 0 0,0 0-89 0 0,0 0-59 0 0,-10-4-39 0 0,-28-12-47 0 0,28 13-27 0 0,10 3-43 0 0,0 0-48 0 0,0 0-50 0 0,0 0-58 0 0,0 0-49 0 0,0 0-63 0 0,0 0-52 0 0,11 15 634 0 0,189 142 1198 0 0,141 87-1492 0 0,-309-221-546 0 0,-30-23 22 0 0,-11 15 731 0 0,-221 189-427 0 0,40-51-138 0 0,106-82 16 0 0,74-73-1790 0 0,11-4-3041 0 0,1-1-4094 0 0,0 7-3477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0 252 7146 0 0,'0'0'2339'0'0,"0"0"-392"0"0,0 0-150 0 0,0 0 39 0 0,0 0-88 0 0,0 0-189 0 0,0 0-289 0 0,0 0-364 0 0,0 0-281 0 0,0 0-159 0 0,0 0-76 0 0,0 0-17 0 0,0 0-14 0 0,20-4 1111 0 0,174-5 873 0 0,-122 11-2059 0 0,108-2 104 0 0,-180 0-371 0 0,0 0 15 0 0,0 0 32 0 0,0 0-16 0 0,0 0-1 0 0,0 0 0 0 0,0 0-5 0 0,0 0 4 0 0,0 0-4 0 0,0 0 1 0 0,0 0-14 0 0,0 0 1 0 0,0 0-2 0 0,0 0 8 0 0,0 0 0 0 0,0 0 12 0 0,0 0 14 0 0,0 0 16 0 0,0 0 24 0 0,0 0-2 0 0,0 0 6 0 0,0 0 16 0 0,0 0 22 0 0,0 0-2 0 0,0 0 11 0 0,-8-2 222 0 0,-53-78-123 0 0,6 0-220 0 0,8 7-169 0 0,44 67-2255 0 0,17 12-5684 0 0,-8-2-1274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15 4233 0 0,'0'0'1970'0'0,"0"0"-229"0"0,0 0-71 0 0,0 0 57 0 0,0 0-67 0 0,0 0-174 0 0,0 0-195 0 0,0 0-261 0 0,0 0-208 0 0,0 0-105 0 0,0 0-95 0 0,0 0-61 0 0,0 0-32 0 0,0-2-58 0 0,-5-8 908 0 0,5 11-1030 0 0,-8 8 855 0 0,-102 114-267 0 0,75-94-904 0 0,74-75 466 0 0,74-51-162 0 0,-79 75-204 0 0,-34 22-145 0 0,0 0 2 0 0,0 0 14 0 0,0 13 50 0 0,-9 211 1697 0 0,-16 77-1597 0 0,-11-192-356 0 0,14-64-2400 0 0,13-26 166 0 0,7-17 994 0 0,0 0-4648 0 0,2 1-5055 0 0</inkml:trace>
  <inkml:trace contextRef="#ctx0" brushRef="#br0" timeOffset="251.67">1 781 11843 0 0,'0'0'2879'0'0,"0"0"-1220"0"0,0 0-528 0 0,0 0-10 0 0,0 0 52 0 0,0 0 52 0 0,0 0-98 0 0,0 0-161 0 0,0 0-136 0 0,0 0-177 0 0,0 0-147 0 0,0 0-114 0 0,0 0-74 0 0,31-3-46 0 0,100-8-41 0 0,47-19 59 0 0,-140 24-509 0 0,7-1-986 0 0,-16 5-3889 0 0,-17 2-6674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12419 0 0,'0'0'1624'0'0,"0"0"-434"0"0,0 0-38 0 0,0 0 97 0 0,0 0 4 0 0,0 0-78 0 0,0 0-136 0 0,0 0-174 0 0,0 0-133 0 0,0 0-82 0 0,0 0-89 0 0,0 0-53 0 0,24 3-25 0 0,121 13 412 0 0,38-15 1339 0 0,-11-17-1355 0 0,-122 9-1182 0 0,-50 7 107 0 0,0 0-84 0 0,0 0-128 0 0,0 0-174 0 0,0 0-218 0 0,-14 1-3894 0 0,1 6-301 0 0,7-4-494 0 0,0 1-5672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7778 0 0,'0'0'3583'0'0,"0"0"-1177"0"0,0 0-640 0 0,0 0-238 0 0,0 0-182 0 0,0 0-177 0 0,0 0-154 0 0,0 0-97 0 0,0 0-81 0 0,0 0-18 0 0,0 0 13 0 0,0 0-73 0 0,0 0-100 0 0,11 7-92 0 0,35 19-85 0 0,27-15 655 0 0,-49-12-857 0 0,13-2-40 0 0,1-1 1 0 0,-1-2 0 0 0,1-2-1 0 0,28-9-240 0 0,54-12-533 0 0,-102 27-888 0 0,-6 1-6085 0 0,-10 1-4755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634 199 7466 0 0,'0'0'1825'0'0,"0"0"-194"0"0,0 0 54 0 0,0 0 70 0 0,0 0-26 0 0,0 0-170 0 0,0 0-230 0 0,0 0-210 0 0,0 0-195 0 0,0 0-151 0 0,0 0-141 0 0,0 0-107 0 0,0 0-88 0 0,-7-11-89 0 0,-23-31-83 0 0,29 41-258 0 0,0 1 0 0 0,0-1 0 0 0,0 0 0 0 0,0 1 0 0 0,0-1 0 0 0,1 1-1 0 0,-1 0 1 0 0,0-1 0 0 0,0 1 0 0 0,0 0 0 0 0,0 0 0 0 0,0-1-1 0 0,0 1 1 0 0,0 0 0 0 0,0 0 0 0 0,0 0 0 0 0,0 0 0 0 0,0 0 0 0 0,0 0-1 0 0,0 0 1 0 0,0 1 0 0 0,0-1 0 0 0,0 0 0 0 0,0 1 0 0 0,0-1-1 0 0,0 0 1 0 0,0 1 0 0 0,0-1 0 0 0,0 1 0 0 0,0 0 0 0 0,0-1 0 0 0,1 1-1 0 0,-1-1 1 0 0,0 1 0 0 0,0 0 0 0 0,0 1-7 0 0,-5 2 30 0 0,-25 15 44 0 0,1 2 0 0 0,1 1 0 0 0,1 2 0 0 0,1 1 0 0 0,1 0 0 0 0,1 2 1 0 0,1 1-1 0 0,2 1 0 0 0,1 1 0 0 0,0 3-74 0 0,16-26 12 0 0,1 0 1 0 0,-1 0-1 0 0,2 1 1 0 0,-1-1-1 0 0,1 1 1 0 0,0-1-1 0 0,1 1 1 0 0,0 0-1 0 0,0 0 1 0 0,1 0-1 0 0,0 0 1 0 0,0 0-1 0 0,1 1 0 0 0,0-1 1 0 0,0 0-1 0 0,1 0 1 0 0,0 0-1 0 0,0 0 1 0 0,1 0-1 0 0,0 0 1 0 0,1 0-1 0 0,-1 0 1 0 0,2-1-1 0 0,-1 1 1 0 0,1-1-1 0 0,0 0 0 0 0,0 0 1 0 0,1 0-1 0 0,0-1 1 0 0,0 0-1 0 0,1 0 1 0 0,3 3-13 0 0,4-1 102 0 0,0-2 0 0 0,1 0-1 0 0,0 0 1 0 0,0-1 0 0 0,0-1 0 0 0,0 0 0 0 0,1-1 0 0 0,-1-1 0 0 0,1 0 0 0 0,0-1 0 0 0,0 0 0 0 0,0-1 0 0 0,-1-1-1 0 0,7-2-101 0 0,19-2 249 0 0,0-3-1 0 0,-1-1 0 0 0,0-1 0 0 0,26-13-248 0 0,-31 13 154 0 0,-1-2-1 0 0,0-2 1 0 0,-1 0-1 0 0,-1-3 1 0 0,0 0-1 0 0,-1-2 1 0 0,-1-1 0 0 0,-1-2-1 0 0,0 0 1 0 0,-2-2-1 0 0,-1-1 1 0 0,9-12-154 0 0,-28 28-2 0 0,-1 0 0 0 0,0 0 1 0 0,0 0-1 0 0,-1-1 0 0 0,0 1 0 0 0,0-1 0 0 0,-1 0 0 0 0,-1 0 1 0 0,0 0-1 0 0,0 0 0 0 0,-1-1 0 0 0,0 1 0 0 0,-1-1 1 0 0,0 1-1 0 0,0 0 0 0 0,-1-1 0 0 0,-1 1 0 0 0,0 0 1 0 0,0 0-1 0 0,-1 0 0 0 0,0 0 0 0 0,-1 0 0 0 0,0 1 0 0 0,0-1 1 0 0,-1 1-1 0 0,-1 0 0 0 0,1 0 0 0 0,-1 1 0 0 0,-1 0 1 0 0,0 0-1 0 0,0 0 0 0 0,0 1 0 0 0,-1 0 0 0 0,0 0 1 0 0,0 1-1 0 0,-7-4 2 0 0,-5-1-243 0 0,0 0 1 0 0,-1 1-1 0 0,0 1 0 0 0,0 1 1 0 0,-1 1-1 0 0,0 0 1 0 0,0 2-1 0 0,-1 1 0 0 0,0 0 1 0 0,1 2-1 0 0,-1 1 1 0 0,0 1-1 0 0,0 0 1 0 0,-2 2 242 0 0,-13 2-1627 0 0,1 1 0 0 0,0 1 1 0 0,1 2-1 0 0,-1 2 1 0 0,0 2 1626 0 0,-16 7-6503 0 0,14-6-4921 0 0</inkml:trace>
  <inkml:trace contextRef="#ctx0" brushRef="#br0" timeOffset="633.151">1 407 8498 0 0,'0'0'2364'0'0,"0"0"-255"0"0,0 0-14 0 0,0 0-52 0 0,0 0-181 0 0,0 0-271 0 0,0 0-262 0 0,0 0-240 0 0,0 0-191 0 0,0 0-108 0 0,0 0-101 0 0,0 0-92 0 0,0 0-83 0 0,24 0-87 0 0,120-4 569 0 0,386-11 1905 0 0,296-70-2214 0 0,-746 81-709 0 0,-80 4 49 0 0,6 20 14 0 0,-6-20-73 0 0,0 0 20 0 0,0 0 26 0 0,0 0 26 0 0,0 0-22 0 0,0 0 1 0 0,0 0-11 0 0,0 0-11 0 0,0 0 6 0 0,0 0-15 0 0,0 0-24 0 0,0 0 20 0 0,0 0 28 0 0,0 0 19 0 0,0 0 22 0 0,0 0-33 0 0,0 0-9 0 0,0 0-15 0 0,0 0-8 0 0,0 0-10 0 0,0 0 25 0 0,0 0 10 0 0,0 0-2 0 0,0 0-2 0 0,0 0-22 0 0,0 0-10 0 0,0 0 26 0 0,0 0 10 0 0,0 0-6 0 0,0 0-12 0 0,0 0 1 0 0,0 0 10 0 0,0 0-18 0 0,0 0-8 0 0,0 0 8 0 0,0 0 3 0 0,0 0 22 0 0,0 0 9 0 0,0 0-25 0 0,0 0 12 0 0,0 0-5 0 0,0 0-17 0 0,0 0 10 0 0,-13 0-3965 0 0,3 0-6307 0 0,6 0-2682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101 629 1504 0 0,'0'0'2890'0'0,"0"0"-649"0"0,0 0-177 0 0,0 0 167 0 0,0 0 76 0 0,0 0-155 0 0,0 0-316 0 0,0 0-381 0 0,0 0-352 0 0,0 0-272 0 0,0 0-186 0 0,0 0-122 0 0,-18-7 540 0 0,-57 49 169 0 0,68-31-500 0 0,38-38 582 0 0,-7 7 625 0 0,-26 22-6221 0 0,1-2-5201 0 0,1 2 6887 0 0,0-1-9049 0 0</inkml:trace>
  <inkml:trace contextRef="#ctx0" brushRef="#br0" timeOffset="583.468">434 583 8178 0 0,'0'0'3035'0'0,"0"0"-1132"0"0,0 0-473 0 0,0 0-7 0 0,0 0-50 0 0,0 0-123 0 0,0 0-174 0 0,0 0-217 0 0,0 0-179 0 0,0 0-128 0 0,0 0-82 0 0,0 0-61 0 0,0 0-71 0 0,-33 27-49 0 0,-102 89-58 0 0,75-47 40 0 0,52-54-217 0 0,2-4-28 0 0,0 0-1 0 0,0 1 0 0 0,1 0 1 0 0,1 0-1 0 0,0 0 1 0 0,1 0-1 0 0,0 1 1 0 0,1-1-1 0 0,0 1-25 0 0,2-9 3 0 0,0 1-1 0 0,0 0 1 0 0,0-1-1 0 0,0 1 1 0 0,1-1-1 0 0,0 1 1 0 0,0-1 0 0 0,0 1-1 0 0,0-1 1 0 0,1 0-1 0 0,0 0 1 0 0,0 1 0 0 0,0-1-1 0 0,0-1 1 0 0,1 1-1 0 0,-1 0 1 0 0,1 0-1 0 0,0-1 1 0 0,0 0 0 0 0,0 1-1 0 0,1-1 1 0 0,-1 0-1 0 0,1-1 1 0 0,0 1 0 0 0,0-1-1 0 0,1 1-2 0 0,9 2 86 0 0,-1-1 0 0 0,1-1 0 0 0,0 0 0 0 0,-1-1 0 0 0,1-1 0 0 0,0 0 0 0 0,1-1 0 0 0,-1 0 0 0 0,0-1 0 0 0,0-1 0 0 0,-1 0 0 0 0,1-1 0 0 0,0 0-1 0 0,-1-1 1 0 0,1-1 0 0 0,-1 0 0 0 0,0-1 0 0 0,-1 0 0 0 0,0-1 0 0 0,4-2-86 0 0,6-1 134 0 0,1-2 1 0 0,-2 0-1 0 0,0-1 0 0 0,0-1 0 0 0,-1-1 0 0 0,-1 0 1 0 0,0-2-1 0 0,-2 0 0 0 0,0-1 0 0 0,0-1 1 0 0,-2-1-1 0 0,0 0 0 0 0,-2 0 0 0 0,10-20-134 0 0,-14 20 17 0 0,-1 0-1 0 0,-1-1 0 0 0,-1 1 1 0 0,-1-1-1 0 0,0 0 0 0 0,-2-1 1 0 0,-1 1-1 0 0,0-1 1 0 0,-1 1-1 0 0,-2-1 0 0 0,0 0 1 0 0,-1 0-17 0 0,0 10-14 0 0,0 0 1 0 0,-1-1 0 0 0,0 1-1 0 0,-1 0 1 0 0,0 1-1 0 0,-1-1 1 0 0,0 1 0 0 0,-1 0-1 0 0,0 0 1 0 0,-1 0 0 0 0,0 1-1 0 0,-1 0 1 0 0,0 1 0 0 0,0-1-1 0 0,-1 2 1 0 0,0-1 0 0 0,-1 1-1 0 0,0 0 1 0 0,0 1 0 0 0,0 1-1 0 0,-6-3 14 0 0,6 4-13 0 0,0 1 0 0 0,-1 1 0 0 0,1 0 0 0 0,-1 0 0 0 0,1 1 0 0 0,-1 0 0 0 0,0 1-1 0 0,0 0 1 0 0,0 1 0 0 0,0 0 0 0 0,-6 1 13 0 0,14 0-3 0 0,0-1-1 0 0,0 1 0 0 0,0 0 0 0 0,0 0 1 0 0,0 0-1 0 0,0 0 0 0 0,0 1 1 0 0,0-1-1 0 0,1 1 0 0 0,-1-1 0 0 0,0 1 1 0 0,1 0-1 0 0,-1 0 0 0 0,1 0 1 0 0,0 1-1 0 0,0-1 0 0 0,0 0 1 0 0,0 1-1 0 0,0-1 0 0 0,0 1 0 0 0,1 0 1 0 0,-1 0-1 0 0,1 0 0 0 0,0 0 1 0 0,0-1-1 0 0,0 2 0 0 0,0-1 1 0 0,0 3 3 0 0,-3 90-82 0 0,8-77 91 0 0,2 0 0 0 0,0 0 0 0 0,1-1 0 0 0,0 0-1 0 0,2 0 1 0 0,0 0 0 0 0,10 12-9 0 0,-10-13 6 0 0,101 142 81 0 0,-4-20 21 0 0,-103-136-185 0 0,0 1 0 0 0,0 0 0 0 0,1-1 0 0 0,-1 1 1 0 0,1-1-1 0 0,-1 0 0 0 0,1 0 0 0 0,0 0 1 0 0,0-1-1 0 0,1 0 0 0 0,-1 1 0 0 0,0-1 0 0 0,1-1 1 0 0,-1 1-1 0 0,1-1 0 0 0,0 0 0 0 0,-1 0 1 0 0,2 0 76 0 0,12-3-4206 0 0,2-8-3597 0 0,-16 6-4051 0 0</inkml:trace>
  <inkml:trace contextRef="#ctx0" brushRef="#br0" timeOffset="1149.851">1172 633 6409 0 0,'0'0'1847'0'0,"0"0"-442"0"0,0 0 94 0 0,0 0 221 0 0,0 0 12 0 0,0 0-153 0 0,0 0-316 0 0,0 0-318 0 0,0 0-251 0 0,0 0-120 0 0,2 32-103 0 0,8 147 265 0 0,-4-70 1058 0 0,-7-147 2554 0 0,22-87-4068 0 0,-13 97-230 0 0,5-18-6 0 0,2 1 1 0 0,1 1-1 0 0,3 0 0 0 0,5-6-44 0 0,30-42 59 0 0,-51 91-58 0 0,-1 0 0 0 0,1 0 0 0 0,0 1 0 0 0,-1-1 0 0 0,1 1 0 0 0,-1 0 0 0 0,1 0 0 0 0,0 0 0 0 0,-1 0 0 0 0,1 0 0 0 0,0 1 0 0 0,-1-1 0 0 0,1 1 0 0 0,0-1 0 0 0,-1 1 0 0 0,1 0 0 0 0,-1 0 0 0 0,1 0 0 0 0,-1 1 0 0 0,0-1 0 0 0,0 0 0 0 0,1 1 0 0 0,-1 0 0 0 0,0-1 0 0 0,0 1 0 0 0,0 0 0 0 0,-1 0 0 0 0,1 0 0 0 0,0 0 0 0 0,-1 0 0 0 0,1 1 0 0 0,-1-1 0 0 0,0 0 0 0 0,0 1 0 0 0,1 2-1 0 0,3 6 11 0 0,-1 0 1 0 0,0 1 0 0 0,-1 0 0 0 0,0 0 0 0 0,-1 0 0 0 0,0 0-1 0 0,-1 1 1 0 0,0-1 0 0 0,-1 0 0 0 0,-1 0 0 0 0,0 6-12 0 0,0 13-97 0 0,1-30 30 0 0,0-1-33 0 0,0 0-28 0 0,0 0-56 0 0,0 0-87 0 0,0-21-9517 0 0,0 19 4517 0 0,0-2-5914 0 0</inkml:trace>
  <inkml:trace contextRef="#ctx0" brushRef="#br0" timeOffset="1648.859">1082 190 10634 0 0,'0'0'2393'0'0,"0"0"-418"0"0,0 0-227 0 0,0 0-55 0 0,0 0-166 0 0,0 0-223 0 0,0 0-293 0 0,0 0-316 0 0,0 0-245 0 0,0 0-139 0 0,0 0-63 0 0,0 0-12 0 0,0 0 124 0 0,3 1 122 0 0,27 6-48 0 0,-1-2 1 0 0,1-1-1 0 0,0-1 1 0 0,-1-2-1 0 0,1 0 1 0 0,0-3 0 0 0,0 0-1 0 0,22-5-434 0 0,-26 4 118 0 0,32 2-25 0 0,-58 1-97 0 0,0 0 0 0 0,0 0 11 0 0,0 0-13 0 0,0 0 20 0 0,0 0 16 0 0,0 0 9 0 0,0 0 4 0 0,0 0 12 0 0,0 0 7 0 0,0 0 8 0 0,0 0 19 0 0,0 0 0 0 0,0 0 2 0 0,0 0 16 0 0,0 0 22 0 0,-11-8 222 0 0,-129-118-149 0 0,110 71-739 0 0,73 48-2744 0 0,-11 7-45 0 0,-11 0-4758 0 0,-11 0-4005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16 3521 0 0,'0'0'2052'0'0,"0"0"-74"0"0,0 0 152 0 0,0 0 166 0 0,0 0 31 0 0,0 0-169 0 0,0 0-369 0 0,0 0-390 0 0,0 0-335 0 0,0 0-224 0 0,0 0-155 0 0,3-2-90 0 0,11-11 396 0 0,-14 13-571 0 0,0 0-76 0 0,-4 24 891 0 0,-169 325-265 0 0,14-75-702 0 0,85-169-464 0 0,61-101-4218 0 0,22-25-1268 0 0,11-9-2648 0 0,-13 18-110 0 0</inkml:trace>
  <inkml:trace contextRef="#ctx0" brushRef="#br0" timeOffset="628.493">264 43 6497 0 0,'0'0'2124'0'0,"0"0"-392"0"0,0 0-165 0 0,0 0-13 0 0,0 0 49 0 0,0 0-56 0 0,0 0-247 0 0,0 0-352 0 0,0 0-304 0 0,0 0-196 0 0,0 0-98 0 0,0 0-34 0 0,0 0-34 0 0,24 12 1301 0 0,-9 2-1333 0 0,-1 1-1 0 0,0 1 1 0 0,-1 0-1 0 0,-1 0 1 0 0,0 1-1 0 0,-2 1 1 0 0,0 0-1 0 0,0 0 1 0 0,-2 1-1 0 0,0 0 1 0 0,-1 0-1 0 0,-1 1 1 0 0,-1 0-1 0 0,-1 0 0 0 0,-1 0 1 0 0,1 21-250 0 0,15 49 259 0 0,46 121 79 0 0,-12-149-266 0 0,-32-124 1521 0 0,65-322-1433 0 0,-60 168-104 0 0,-21 193 583 0 0,-2 13-1741 0 0,-2 1-5654 0 0,-1 8 1694 0 0,0 1-6445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55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1022 454 3833 0 0,'0'0'3811'0'0,"0"0"-2345"0"0,0 0-730 0 0,0 0 216 0 0,0 0 347 0 0,0 0 294 0 0,0 0 70 0 0,0 0-206 0 0,0 0-290 0 0,0 0-297 0 0,0 0-262 0 0,0 0-191 0 0,0 0-157 0 0,-6-2-104 0 0,5 1-137 0 0,0 0-15 0 0,0 0 1 0 0,0 0-1 0 0,0 1 0 0 0,0-1 0 0 0,0 0 0 0 0,0 1 0 0 0,0-1 1 0 0,0 1-1 0 0,0-1 0 0 0,0 1 0 0 0,0 0 0 0 0,0-1 0 0 0,-1 1 1 0 0,1 0-1 0 0,0 0 0 0 0,0 0 0 0 0,0 0 0 0 0,0 0 0 0 0,-1 0 1 0 0,1 0-1 0 0,0 0 0 0 0,0 0 0 0 0,0 1 0 0 0,0-1 0 0 0,0 0 1 0 0,-1 1-1 0 0,1-1 0 0 0,0 1 0 0 0,0-1 0 0 0,0 1 0 0 0,0 0-4 0 0,-4 10 21 0 0,0 0-1 0 0,0 1 0 0 0,1-1 1 0 0,1 1-1 0 0,0 0 0 0 0,0 0 1 0 0,1 0-1 0 0,1 1 0 0 0,0-1 1 0 0,1 0-1 0 0,0 0 0 0 0,1 1 1 0 0,0-1-1 0 0,1 0 0 0 0,0 0 1 0 0,1 0-1 0 0,1 0 0 0 0,0 0 1 0 0,0-1-1 0 0,1 1 0 0 0,0-1 0 0 0,1 0 1 0 0,1-1-1 0 0,-1 0 0 0 0,5 4-20 0 0,-6-8 93 0 0,1-1 0 0 0,0 1-1 0 0,0-1 1 0 0,0 0-1 0 0,1-1 1 0 0,-1 0-1 0 0,1 0 1 0 0,0 0 0 0 0,0-1-1 0 0,1 0 1 0 0,-1 0-1 0 0,1-1 1 0 0,0 0-1 0 0,-1 0 1 0 0,1-1 0 0 0,0 0-1 0 0,0-1 1 0 0,0 1-1 0 0,0-1 1 0 0,0-1-1 0 0,0 0 1 0 0,6-1-93 0 0,-10 1 91 0 0,1-1 1 0 0,0 0-1 0 0,-1 0 1 0 0,1 0-1 0 0,-1-1 1 0 0,1 1-1 0 0,-1-1 1 0 0,0 0-1 0 0,0 0 1 0 0,0-1-1 0 0,-1 1 1 0 0,1-1-1 0 0,-1 0 1 0 0,0 0-1 0 0,0 0 1 0 0,0 0-1 0 0,-1 0 1 0 0,1-1-1 0 0,-1 1 1 0 0,0-1-1 0 0,0 0 1 0 0,-1 1-1 0 0,1-3-91 0 0,15-116 608 0 0,-18 115-623 0 0,1 0-1 0 0,-2-1 0 0 0,1 1 0 0 0,-1 0 0 0 0,-1 0 0 0 0,1 0 0 0 0,-1 0 0 0 0,-1 0 0 0 0,1 1 0 0 0,-1-1 0 0 0,-1 1 0 0 0,1 0 1 0 0,-1 0-1 0 0,0 1 0 0 0,-1-1 0 0 0,0 1 0 0 0,0 0 0 0 0,0 1 0 0 0,-1-1 0 0 0,1 1 0 0 0,-1 1 0 0 0,-1-1 0 0 0,1 1 1 0 0,0 0-1 0 0,-5-1 16 0 0,-58-8-3631 0 0,-1 33-5227 0 0,60-13-2293 0 0</inkml:trace>
  <inkml:trace contextRef="#ctx0" brushRef="#br0" timeOffset="-938.327">293 38 2377 0 0,'0'0'1644'0'0,"0"0"-188"0"0,0 0-77 0 0,0 0 71 0 0,0 0 106 0 0,0 0-30 0 0,0 0-213 0 0,0 0-307 0 0,0 0-315 0 0,0 0-228 0 0,0 0-142 0 0,6 15 430 0 0,-37 186 1673 0 0,16-132-1992 0 0,-3 15-239 0 0,-4 0 0 0 0,-4-2-1 0 0,-2-1 1 0 0,-5-1 0 0 0,-3-2 0 0 0,-6 3-193 0 0,1-20-991 0 0,35-92-6458 0 0,8 11 5852 0 0,1-1 0 0 0,1 1-1 0 0,1 0 1 0 0,1 1-1 0 0,1-1 1 0 0,1 1-1 0 0,3-5 1598 0 0,4-14-324 0 0,-3 10 324 0 0,-3 8 0 0 0</inkml:trace>
  <inkml:trace contextRef="#ctx0" brushRef="#br0" timeOffset="-453.87">253 138 0 0 0,'0'0'1330'0'0,"0"0"239"0"0,0 0 89 0 0,0 0-44 0 0,0 0-50 0 0,0 0-61 0 0,0 0-71 0 0,0 0-93 0 0,0 0-171 0 0,0 0-170 0 0,0 0-202 0 0,7-21-189 0 0,23-63-151 0 0,-26 76 356 0 0,-4 19-464 0 0,-4 19 116 0 0,2-6-168 0 0,1 1 0 0 0,1-1 0 0 0,1 1 0 0 0,1 0 0 0 0,2-1 0 0 0,0 0 0 0 0,2 0 0 0 0,0 0 0 0 0,1-1 1 0 0,2 1-1 0 0,6 11-296 0 0,3 14 252 0 0,-1 1-119 0 0,2 0 0 0 0,2-1 0 0 0,3-2 0 0 0,2 0 0 0 0,1-1 0 0 0,9 8-133 0 0,-28-44 136 0 0,-7-8-68 0 0,0 0-1 0 0,0-1 1 0 0,0 1-1 0 0,0 0 1 0 0,0-1-1 0 0,0 1 1 0 0,1 0-1 0 0,-1-1 1 0 0,1 0-1 0 0,-1 1 1 0 0,1-1 0 0 0,-1 0-1 0 0,1 0 1 0 0,0 0-1 0 0,0 0 1 0 0,0 0-1 0 0,-1 0 1 0 0,1 0-1 0 0,0-1 1 0 0,0 1-1 0 0,0-1 1 0 0,0 1-1 0 0,2-1-67 0 0,2-17 1349 0 0,49-195 139 0 0,11-209-964 0 0,-57 274-659 0 0,-27 148-5030 0 0,4 14-484 0 0,9-9 931 0 0,1-2-3613 0 0</inkml:trace>
  <inkml:trace contextRef="#ctx0" brushRef="#br0" timeOffset="554.525">1478 500 10298 0 0,'0'0'1646'0'0,"0"0"-571"0"0,0 0-326 0 0,0 0-63 0 0,0 0-14 0 0,0 0 40 0 0,0 0 6 0 0,0 0-74 0 0,0 0-66 0 0,0 0-17 0 0,0 0-13 0 0,0 0-34 0 0,0 0-57 0 0,-4 26-63 0 0,-11 80-50 0 0,14-103-311 0 0,0 0 0 0 0,1 0 0 0 0,-1 0 0 0 0,1-1 0 0 0,0 1 0 0 0,0 0 0 0 0,0 0 0 0 0,0 0 0 0 0,0 0 0 0 0,1 0 0 0 0,-1 0 0 0 0,1 0 0 0 0,0 0 0 0 0,0-1 0 0 0,0 1 0 0 0,0 0 0 0 0,0-1 0 0 0,1 1 0 0 0,-1 0 0 0 0,1-1 0 0 0,1 2-33 0 0,4 6 188 0 0,-2-4-34 0 0,1 0 1 0 0,0 0 0 0 0,0-1-1 0 0,0 0 1 0 0,0 0-1 0 0,1 0 1 0 0,0-1 0 0 0,0 0-1 0 0,0 0 1 0 0,0-1 0 0 0,1 1-1 0 0,-1-2 1 0 0,1 1 0 0 0,0-1-1 0 0,0 0 1 0 0,0-1 0 0 0,0 0-1 0 0,0 0 1 0 0,0-1 0 0 0,0 0-1 0 0,0 0 1 0 0,0-1 0 0 0,0 0-1 0 0,0 0 1 0 0,0-1-1 0 0,2-1-154 0 0,4-2 113 0 0,0-1-1 0 0,-1 0 0 0 0,1-1 0 0 0,-2-1 0 0 0,1 0 0 0 0,-1-1 1 0 0,0 0-1 0 0,-1 0 0 0 0,7-9-112 0 0,49-59 336 0 0,-57 165-453 0 0,-8-83 119 0 0,1 0 0 0 0,0 0 0 0 0,0-1 0 0 0,1 0 0 0 0,-1 0 0 0 0,1 0 0 0 0,0 0 0 0 0,0 0 0 0 0,0-1-1 0 0,0 1 1 0 0,1-1 0 0 0,0 0 0 0 0,-1-1 0 0 0,1 1 0 0 0,0-1 0 0 0,0 0 0 0 0,0 0 0 0 0,1 0 0 0 0,-1-1 0 0 0,0 0 0 0 0,1 0 0 0 0,-1 0 0 0 0,1-1 0 0 0,-1 0 0 0 0,1 0 0 0 0,-1 0 0 0 0,1-1 0 0 0,-1 1 0 0 0,1-1-2 0 0,4-2 55 0 0,1 0 0 0 0,-1-1 0 0 0,1 0 0 0 0,-1 0 0 0 0,0-1 0 0 0,-1 0 0 0 0,1-1 0 0 0,-1 0 1 0 0,0 0-1 0 0,-1-1 0 0 0,1-1 0 0 0,-1 1 0 0 0,-1-1 0 0 0,0 0 0 0 0,0-1 0 0 0,0 0 0 0 0,-1 0 0 0 0,0-1-55 0 0,3 0 84 0 0,-1-1 1 0 0,0-1-1 0 0,-1 1 1 0 0,0-2-1 0 0,-1 1 1 0 0,0-1-1 0 0,-1 1 0 0 0,0-1 1 0 0,-1-1-1 0 0,-1 1 1 0 0,0-1-1 0 0,0 1 1 0 0,-2-1-85 0 0,-1 13-31 0 0,0 1-43 0 0,0 0-83 0 0,0 0-132 0 0,-4 4-5558 0 0,1 0-1148 0 0,3-1-5443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58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77 4377 0 0,'0'0'1736'0'0,"0"0"-178"0"0,0 0-98 0 0,0 0 67 0 0,0 0 74 0 0,0 0-40 0 0,0 0-144 0 0,0 0-244 0 0,0 0-203 0 0,0 0-143 0 0,0 0-82 0 0,0 0-37 0 0,-2 4 3504 0 0,-19 88-4090 0 0,21 81 29 0 0,0-167-137 0 0,1 1-1 0 0,-1-1 1 0 0,2 0 0 0 0,-1 1 0 0 0,1-1-1 0 0,0 0 1 0 0,0 0 0 0 0,1 0-1 0 0,-1 0 1 0 0,2-1 0 0 0,-1 1-1 0 0,0-1 1 0 0,1 0 0 0 0,0 1-1 0 0,0-2 1 0 0,2 3-14 0 0,-2-6 80 0 0,0 0 1 0 0,0 0-1 0 0,0 0 0 0 0,1 0 1 0 0,-1-1-1 0 0,0 1 1 0 0,0-1-1 0 0,0 0 0 0 0,0 0 1 0 0,0-1-1 0 0,1 1 1 0 0,-1-1-1 0 0,0 0 0 0 0,0 0 1 0 0,0-1-1 0 0,-1 1 1 0 0,1-1-1 0 0,0 0 0 0 0,0 0 1 0 0,-1 0-1 0 0,2-1-80 0 0,26-23 173 0 0,-1-2 1 0 0,-1 0-1 0 0,-2-2 0 0 0,-1-1 0 0 0,-1-1 0 0 0,-2-1 1 0 0,-2-1-1 0 0,17-34-173 0 0,-14 17 136 0 0,-19 94-373 0 0,1-24 265 0 0,-4-5-21 0 0,2-1 0 0 0,0 1 0 0 0,0-1 0 0 0,1 0 0 0 0,1-1 0 0 0,0 1 0 0 0,1-1 0 0 0,0 0-1 0 0,1-1 1 0 0,0 1 0 0 0,1-2 0 0 0,0 1 0 0 0,1-1 0 0 0,9 8-7 0 0,-17-17 2 0 0,1 1 28 0 0,0 1 0 0 0,0 0 0 0 0,0-1 0 0 0,0 0 0 0 0,0 0 0 0 0,1 0 0 0 0,-1 0 0 0 0,1 0 0 0 0,0-1 0 0 0,-1 0 0 0 0,1 1 0 0 0,0-1 0 0 0,0-1-1 0 0,0 1 1 0 0,0-1 0 0 0,0 1 0 0 0,0-1 0 0 0,0 0 0 0 0,0 0 0 0 0,0-1 0 0 0,0 1 0 0 0,-1-1 0 0 0,1 0 0 0 0,0 0 0 0 0,1-1-30 0 0,6-6 120 0 0,-2-1 0 0 0,1 0 0 0 0,-1-1 0 0 0,-1 0 0 0 0,0 0 0 0 0,0-1 0 0 0,-1 0 0 0 0,0 0 0 0 0,-1-1 0 0 0,-1 0 0 0 0,1 0 0 0 0,-2 0 0 0 0,1-3-120 0 0,10-20 109 0 0,1-66-171 0 0,-24 106-2072 0 0,1 29-2394 0 0,3-12-3395 0 0,3-13-3159 0 0</inkml:trace>
  <inkml:trace contextRef="#ctx0" brushRef="#br0" timeOffset="377.607">1035 250 6577 0 0,'0'0'1883'0'0,"0"0"14"0"0,0 0 247 0 0,0 0 13 0 0,0 0-173 0 0,0 0-201 0 0,0 0-232 0 0,0 0-320 0 0,0 0-273 0 0,0 0-207 0 0,0 0-183 0 0,0 0-116 0 0,32-12-81 0 0,97-36-63 0 0,-81 19 110 0 0,-45 22-310 0 0,0 4-86 0 0,0-1-1 0 0,-1 1 1 0 0,0 0-1 0 0,0-1 1 0 0,0 1-1 0 0,0-1 1 0 0,0 0-1 0 0,-1 1 1 0 0,1-1-1 0 0,-1 0 0 0 0,0 0 1 0 0,0 0-1 0 0,-1 0 1 0 0,1 0-1 0 0,-1 0 1 0 0,0-1-1 0 0,0 1 1 0 0,0 0-1 0 0,-1 0 1 0 0,1 0-1 0 0,-1 0 1 0 0,0 0-1 0 0,0 0 0 0 0,0 0 1 0 0,-1 1-1 0 0,0-1 1 0 0,1 0-1 0 0,-1 1 1 0 0,0-1-1 0 0,-1 1 1 0 0,1-1-1 0 0,-1 1 1 0 0,1 0-1 0 0,-1 0 1 0 0,0 0-1 0 0,0 1 0 0 0,0-1 1 0 0,-1 1-1 0 0,1-1 1 0 0,-1 1-1 0 0,1 0 1 0 0,-1 0-1 0 0,0 0-21 0 0,-3 1-33 0 0,0 1 0 0 0,0-1 0 0 0,0 1-1 0 0,0 0 1 0 0,0 1 0 0 0,-1-1 0 0 0,1 1-1 0 0,1 1 1 0 0,-1-1 0 0 0,0 1 0 0 0,0 1-1 0 0,1-1 1 0 0,-1 1 0 0 0,1 0 0 0 0,-1 1-1 0 0,1-1 1 0 0,1 1 0 0 0,-1 0 0 0 0,0 1-1 0 0,1 0 1 0 0,0-1 0 0 0,0 2 0 0 0,-2 2 33 0 0,-2 2-3 0 0,0 0 0 0 0,2 1 0 0 0,-1 0 0 0 0,1 0 0 0 0,1 1 1 0 0,0-1-1 0 0,1 1 0 0 0,0 1 0 0 0,0-1 0 0 0,2 1 0 0 0,-1 0 0 0 0,1 5 3 0 0,1-11 8 0 0,1 1-1 0 0,0 0 1 0 0,0 0-1 0 0,1 0 1 0 0,0 0 0 0 0,1 0-1 0 0,0 0 1 0 0,0 0-1 0 0,0 0 1 0 0,1-1-1 0 0,0 1 1 0 0,1-1-1 0 0,0 1 1 0 0,0-1-1 0 0,1 0 1 0 0,-1 0-1 0 0,1 0 1 0 0,1 0-1 0 0,-1-1 1 0 0,1 0-1 0 0,1 0 1 0 0,5 6-8 0 0,0-3-63 0 0,1 0 1 0 0,1-1 0 0 0,0 0 0 0 0,0-1-1 0 0,0-1 1 0 0,1 0 0 0 0,-1 0-1 0 0,2-2 1 0 0,-1 1 0 0 0,0-2 0 0 0,1 0-1 0 0,0-1 1 0 0,0 0 0 0 0,-1-1-1 0 0,1-1 1 0 0,0 0 0 0 0,10-2 62 0 0,11-4-5617 0 0,-34 5 5022 0 0,10 0-10788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59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11763 0 0,'0'0'1141'0'0,"0"0"-475"0"0,0 0-270 0 0,0 0 148 0 0,0 0 309 0 0,0 0 232 0 0,0 0 44 0 0,0 0-218 0 0,0 0-307 0 0,0 0-157 0 0,0 0-16 0 0,2 6 62 0 0,5 25 146 0 0,-2 0-1 0 0,0 1 1 0 0,-2 0-1 0 0,-2-1 1 0 0,-1 15-639 0 0,2 16 377 0 0,17 445 690 0 0,-2-354-947 0 0,-16-152-97 0 0,0 0 1 0 0,-1 0-1 0 0,1-1 1 0 0,0 1-1 0 0,0 0 0 0 0,-1-1 1 0 0,1 1-1 0 0,0 0 0 0 0,0-1 1 0 0,0 1-1 0 0,0-1 1 0 0,0 1-1 0 0,0-1 0 0 0,0 0 1 0 0,0 1-1 0 0,0-1 0 0 0,0 0 1 0 0,0 0-1 0 0,0 0 1 0 0,0 0-1 0 0,0 0 0 0 0,0 0 1 0 0,0 0-1 0 0,0 0 0 0 0,0 0 1 0 0,0 0-1 0 0,0-1 0 0 0,1 1 1 0 0,-1 0-1 0 0,-1-1 1 0 0,1 1-1 0 0,0 0 0 0 0,0-1 1 0 0,0 0-1 0 0,0 1 0 0 0,0-1 1 0 0,0 1-1 0 0,0-1 1 0 0,-1 0-1 0 0,1 0 0 0 0,0 1 1 0 0,-1-1-1 0 0,1 0 0 0 0,0 0 1 0 0,-1 0-1 0 0,1 0 1 0 0,-1 0-1 0 0,0 0 0 0 0,1 0 1 0 0,-1 0-1 0 0,0 0 0 0 0,1 0 1 0 0,-1 0-1 0 0,0 0 1 0 0,0 0-1 0 0,0 0 0 0 0,0 0 1 0 0,0 0-1 0 0,0-1-23 0 0,1 1 5 0 0,192-237 1045 0 0,-105 169-871 0 0,-60 112-109 0 0,19 189 209 0 0,2-100-264 0 0,-26-144-4512 0 0,-9-10-4352 0 0,-9 14-2825 0 0</inkml:trace>
  <inkml:trace contextRef="#ctx0" brushRef="#br0" timeOffset="484.955">1093 617 10514 0 0,'0'0'1643'0'0,"0"0"-607"0"0,0 0-169 0 0,0 0 71 0 0,0 0 73 0 0,0 0 62 0 0,0 0-15 0 0,0 0-125 0 0,0 0-150 0 0,0 0-125 0 0,0 0-111 0 0,0 0-95 0 0,0 0-74 0 0,-35 11-54 0 0,-110 37-33 0 0,68-12 233 0 0,68-31-472 0 0,-1 0 0 0 0,1 1 0 0 0,0 0 0 0 0,0 0 0 0 0,1 1 0 0 0,0 0 0 0 0,0 0-1 0 0,0 1 1 0 0,1 0 0 0 0,0 0 0 0 0,1 1 0 0 0,0 0 0 0 0,0 0 0 0 0,1 0 0 0 0,0 1 0 0 0,1 0-1 0 0,0 0 1 0 0,0 0 0 0 0,1 0 0 0 0,0 1 0 0 0,1-1 0 0 0,1 1 0 0 0,-1 10-52 0 0,3-17 46 0 0,0-1-1 0 0,1 1 1 0 0,0-1 0 0 0,-1 1-1 0 0,1-1 1 0 0,1 0 0 0 0,-1 0-1 0 0,0 0 1 0 0,1 0 0 0 0,-1 0 0 0 0,1 0-1 0 0,0-1 1 0 0,0 1 0 0 0,0-1-1 0 0,1 0 1 0 0,-1 0 0 0 0,0 0-1 0 0,1 0 1 0 0,-1-1 0 0 0,1 1 0 0 0,-1-1-1 0 0,1 0 1 0 0,0 0 0 0 0,0 0-1 0 0,0-1 1 0 0,-1 1 0 0 0,1-1-1 0 0,0 0 1 0 0,0 0 0 0 0,0 0 0 0 0,0-1-1 0 0,0 1 1 0 0,-1-1 0 0 0,1 0-1 0 0,0 0 1 0 0,0 0 0 0 0,-1-1 0 0 0,1 1-1 0 0,-1-1 1 0 0,1 0 0 0 0,2-2-46 0 0,34-23 251 0 0,0-2 1 0 0,-3-1 0 0 0,0-3 0 0 0,-2-1-1 0 0,16-20-251 0 0,12-11 197 0 0,-15 26-161 0 0,-47 63-136 0 0,5 40 161 0 0,-7-53-106 0 0,1 1-1 0 0,0 0 1 0 0,1 0 0 0 0,0-1-1 0 0,1 1 1 0 0,1-1 0 0 0,-1 1-1 0 0,2-1 1 0 0,0 0 0 0 0,0 0-1 0 0,1 0 1 0 0,0-1-1 0 0,1 0 1 0 0,0 0 0 0 0,0 0-1 0 0,7 6 46 0 0,24-3-2623 0 0,-11-15-6588 0 0,-21-1-2218 0 0</inkml:trace>
  <inkml:trace contextRef="#ctx0" brushRef="#br0" timeOffset="849.343">1474 470 14075 0 0,'0'0'850'0'0,"0"0"-332"0"0,0 0-130 0 0,0 0 70 0 0,0 0 194 0 0,0 0 185 0 0,0 0 78 0 0,0 0-62 0 0,0 0-109 0 0,0 0-110 0 0,0 0-92 0 0,11 33-75 0 0,31 105-78 0 0,0-50 420 0 0,-25-62-574 0 0,75 101 726 0 0,-92-127-928 0 0,0-1 0 0 0,0 1 1 0 0,0-1-1 0 0,0 0 1 0 0,0 1-1 0 0,0-1 1 0 0,1 1-1 0 0,-1-1 1 0 0,0 0-1 0 0,0 1 1 0 0,1-1-1 0 0,-1 1 1 0 0,0-1-1 0 0,1 1 1 0 0,-1-1-1 0 0,0 1 1 0 0,1-1-1 0 0,-1 1 1 0 0,1 0-1 0 0,-1-1 1 0 0,1 1-1 0 0,-1-1 0 0 0,1 1 1 0 0,-1 0-1 0 0,1 0 1 0 0,-1-1-1 0 0,1 1 1 0 0,0 0-1 0 0,-1 0 1 0 0,1 0-1 0 0,-1-1 1 0 0,1 1-1 0 0,0 0 1 0 0,-1 0-1 0 0,1 0 1 0 0,-1 0-1 0 0,1 0 1 0 0,0 0-1 0 0,-1 0 1 0 0,1 0-1 0 0,-1 1 1 0 0,1-1-1 0 0,0 0 0 0 0,-1 0 1 0 0,1 0-1 0 0,-1 1 1 0 0,1-1-1 0 0,-1 0 1 0 0,1 1-1 0 0,-1-1 1 0 0,1 0-1 0 0,-1 1 1 0 0,1-1-1 0 0,-1 1 1 0 0,1-1-1 0 0,-1 1 1 0 0,0-1-1 0 0,1 1 1 0 0,-1-1-1 0 0,0 1 1 0 0,1-1-1 0 0,-1 1 0 0 0,0-1 1 0 0,0 1-1 0 0,1 0 1 0 0,-1-1-1 0 0,0 1 1 0 0,0-1-1 0 0,0 1-33 0 0,24-149 1391 0 0,-20 111-1365 0 0,1 0 0 0 0,2 0 0 0 0,2 0 0 0 0,9-22-26 0 0,-15 49-654 0 0,22-36 521 0 0,-12 39-3225 0 0,4 11-3876 0 0,-13-1-4437 0 0</inkml:trace>
  <inkml:trace contextRef="#ctx0" brushRef="#br0" timeOffset="1219.09">2099 740 4481 0 0,'0'0'3619'0'0,"0"0"-910"0"0,0 0-463 0 0,0 0-182 0 0,0 0-230 0 0,0 0-214 0 0,0 0-191 0 0,0 0-205 0 0,0 0-205 0 0,36 0-179 0 0,112-1-121 0 0,-79-13 136 0 0,-57 6-633 0 0,-1 3-114 0 0,1-1-1 0 0,-1-1 0 0 0,0 0 1 0 0,-1-1-1 0 0,1 0 1 0 0,-1 0-1 0 0,-1-1 0 0 0,0 0 1 0 0,0-1-1 0 0,-1 0 1 0 0,0-1-1 0 0,-1 1 0 0 0,0-1 1 0 0,0-1-1 0 0,-1 1 0 0 0,-1-1 1 0 0,0 0-1 0 0,-1 0 1 0 0,0-1-1 0 0,-1 0 0 0 0,0 1 1 0 0,-1-1-1 0 0,0 0 1 0 0,-1 0-1 0 0,-1-1-107 0 0,0 10-1 0 0,-1 1-1 0 0,1 0 1 0 0,-1-1 0 0 0,0 1-1 0 0,0 0 1 0 0,0-1 0 0 0,0 1-1 0 0,-1 0 1 0 0,1 0 0 0 0,-1 0-1 0 0,0 0 1 0 0,0 1 0 0 0,0-1 0 0 0,0 0-1 0 0,0 1 1 0 0,-1-1 0 0 0,1 1-1 0 0,-1 0 1 0 0,1 0 0 0 0,-1 0-1 0 0,0 0 1 0 0,0 0 0 0 0,0 1-1 0 0,0-1 1 0 0,0 1 0 0 0,0 0 0 0 0,-1 0-1 0 0,1 0 1 0 0,0 0 0 0 0,0 1-1 0 0,-1-1 1 0 0,1 1 0 0 0,-1 0-1 0 0,-1 0 2 0 0,-3 0-25 0 0,-1 0 0 0 0,1 0 0 0 0,-1 1 0 0 0,1 0-1 0 0,-1 1 1 0 0,1 0 0 0 0,0 0 0 0 0,0 1 0 0 0,0 0-1 0 0,0 0 1 0 0,0 1 0 0 0,0 0 0 0 0,-2 3 25 0 0,-12 8-31 0 0,1 2-1 0 0,1 1 1 0 0,1 0 0 0 0,0 2 0 0 0,1 0 0 0 0,1 1-1 0 0,1 0 1 0 0,-5 13 31 0 0,13-22-2 0 0,1 1-1 0 0,0 0 1 0 0,1 0 0 0 0,1 1-1 0 0,0 0 1 0 0,1 0-1 0 0,1 0 1 0 0,0 0 0 0 0,0 0-1 0 0,2 1 1 0 0,0-1-1 0 0,0 1 1 0 0,1 0 0 0 0,1-1-1 0 0,1 1 1 0 0,1 6 2 0 0,2-10 10 0 0,0-1 0 0 0,0 1 0 0 0,1-1 0 0 0,0 0 1 0 0,1-1-1 0 0,0 1 0 0 0,1-1 0 0 0,0-1 0 0 0,0 1 1 0 0,1-1-1 0 0,0-1 0 0 0,0 0 0 0 0,1 0 0 0 0,-1-1 0 0 0,2 0 1 0 0,-1-1-1 0 0,1 0 0 0 0,0 0 0 0 0,4 0-10 0 0,12 5 26 0 0,-1-1-1 0 0,2-2 1 0 0,-1-1 0 0 0,1-1-1 0 0,-1-2 1 0 0,1 0 0 0 0,0-2-1 0 0,20-2-25 0 0,7-7-553 0 0,-23-6-5974 0 0,-25 10-5311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0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0 289 6681 0 0,'0'0'2513'0'0,"0"0"-355"0"0,0 0-250 0 0,0 0-161 0 0,0 0-72 0 0,0 0-157 0 0,0 0-274 0 0,0 0-242 0 0,0 0-191 0 0,0 0-158 0 0,0 0-93 0 0,0 0-53 0 0,0 0-58 0 0,2-6-25 0 0,-1 2-387 0 0,-1 2 44 0 0,0 0 1 0 0,1 0-1 0 0,-1-1 0 0 0,1 1 0 0 0,0 0 1 0 0,-1 0-1 0 0,1 0 0 0 0,0 0 1 0 0,0 0-1 0 0,1 0 0 0 0,-1 0 0 0 0,0 0 1 0 0,0 1-1 0 0,1-1 0 0 0,-1 0 0 0 0,1 1 1 0 0,0-1-1 0 0,-1 1 0 0 0,1-1 0 0 0,0 1 1 0 0,0 0-1 0 0,0 0 0 0 0,0 0 1 0 0,0 0-82 0 0,20-3 314 0 0,1 0 0 0 0,0 2 1 0 0,-1 1-1 0 0,1 1 1 0 0,0 0-1 0 0,-1 2 1 0 0,3 1-315 0 0,65 2 346 0 0,-4-5-174 0 0,40 0 1529 0 0,-126 0-1577 0 0,-8-4 159 0 0,-50-62-111 0 0,-36-75-204 0 0,90 131-178 0 0,-2-1-29 0 0,-1 8-4323 0 0,6 3-892 0 0,1 0-7028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03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815 1 0 0 0,'0'0'565'0'0,"0"0"573"0"0,0 0 174 0 0,0 0 75 0 0,0 0 220 0 0,0 0 248 0 0,0 0 104 0 0,0 0-34 0 0,0 0-215 0 0,0 0-315 0 0,0 0-274 0 0,6 0-181 0 0,11 0-460 0 0,-5 0 6164 0 0,-30 9-5886 0 0,-144 51-390 0 0,-174 37 331 0 0,200-52 202 0 0,136-45-880 0 0,0 1-1 0 0,0-1 0 0 0,0 0 0 0 0,0 0 0 0 0,0 0 0 0 0,0 1 1 0 0,0-1-1 0 0,0 0 0 0 0,0 0 0 0 0,0 0 0 0 0,0 1 1 0 0,0-1-1 0 0,0 0 0 0 0,0 0 0 0 0,0 0 0 0 0,0 1 0 0 0,0-1 1 0 0,0 0-1 0 0,0 0 0 0 0,0 0 0 0 0,0 0 0 0 0,0 1 1 0 0,0-1-1 0 0,0 0 0 0 0,-1 0 0 0 0,1 0 0 0 0,0 0 0 0 0,0 1-20 0 0,11 2 44 0 0,195 42 921 0 0,85-40-411 0 0,-205 13-520 0 0,-85-16-28 0 0,-1 0-1 0 0,0 0 1 0 0,1 0-1 0 0,-1 0 1 0 0,0 0-1 0 0,0 0 1 0 0,-1 0 0 0 0,1-1-1 0 0,0 1 1 0 0,-1 0-1 0 0,1 0 1 0 0,-1 0-1 0 0,1 0 1 0 0,-1-1-1 0 0,0 1 1 0 0,0 0 0 0 0,0 0-1 0 0,0-1 1 0 0,0 1-1 0 0,0-1 1 0 0,0 1-1 0 0,-1-1 1 0 0,1 0-1 0 0,-1 1 1 0 0,1-1-1 0 0,-1 0 1 0 0,1 0 0 0 0,-1 0-1 0 0,1 0 1 0 0,-1 0-1 0 0,-1 1-5 0 0,-1 1 12 0 0,-25 21 42 0 0,-2-2 0 0 0,0-1 0 0 0,-1-1 0 0 0,-1-2 0 0 0,-18 7-54 0 0,-27 15 17 0 0,-296 167 55 0 0,273-149-3 0 0,126-46-54 0 0,20-5 129 0 0,0-2 0 0 0,0-2 0 0 0,0-2 1 0 0,1-2-1 0 0,-1-2 0 0 0,0-2 0 0 0,0-2 0 0 0,38-11-144 0 0,-36 9 18 0 0,272-49 161 0 0,-250 46-102 0 0,-68 12-86 0 0,-1 0 13 0 0,0 0-10 0 0,0 0-39 0 0,0 0 37 0 0,0 0 1 0 0,0 0 3 0 0,0 0 22 0 0,0 0-73 0 0,-8-7-4111 0 0,6-4-6665 0 0,2 10-1959 0 0</inkml:trace>
  <inkml:trace contextRef="#ctx0" brushRef="#br0" timeOffset="433.643">1353 36 13155 0 0,'0'0'1627'0'0,"0"0"-388"0"0,0 0-250 0 0,0 0 53 0 0,0 0 59 0 0,0 0 14 0 0,0 0-93 0 0,0 0-189 0 0,0 0-184 0 0,0 0-109 0 0,0 0-47 0 0,0 0-33 0 0,-9 23 7 0 0,-24 76-10 0 0,26-34 490 0 0,9-48-687 0 0,1 14 110 0 0,1-4-221 0 0,-2-1 0 0 0,-1 1 0 0 0,-1-1-1 0 0,-1 1 1 0 0,-1 0 0 0 0,-1-1-1 0 0,-2 0 1 0 0,0 0 0 0 0,-4 5-149 0 0,-94 203 165 0 0,104-208-1208 0 0,24-43-448 0 0,15-40-2010 0 0,-20 17-3054 0 0,-13 27 2679 0 0,-1 0-7184 0 0</inkml:trace>
  <inkml:trace contextRef="#ctx0" brushRef="#br0" timeOffset="6265.427">1357 143 0 0 0,'0'0'348'0'0,"0"0"544"0"0,0 0 202 0 0,0 0 38 0 0,0 0 23 0 0,0 0 59 0 0,0 0 43 0 0,1-5-43 0 0,7-20 776 0 0,-8 25-1154 0 0,0 0 5 0 0,0 0 74 0 0,12-7 10444 0 0,26 4-9973 0 0,-8 0-1035 0 0,287-38 1372 0 0,-282 40-1143 0 0,-23 2-1413 0 0,-20-1-4720 0 0,-2 4-3441 0 0,4-1-2273 0 0</inkml:trace>
  <inkml:trace contextRef="#ctx0" brushRef="#br0" timeOffset="6749.96">1347 456 0 0 0,'0'0'547'0'0,"0"0"492"0"0,0 0 149 0 0,0 0 82 0 0,0 0 6 0 0,0 0 24 0 0,0 0 2 0 0,0 0-65 0 0,0 0-32 0 0,0 0-32 0 0,0 0-14 0 0,0 0-23 0 0,-5 1-58 0 0,-1 1-597 0 0,-5 1-118 0 0,4-2 5464 0 0,7-1-5382 0 0,20 4 3321 0 0,108-15-1848 0 0,26-12-915 0 0,-83 19-840 0 0,-70 4-197 0 0,-1 0-21 0 0,0 0-17 0 0,0 0-25 0 0,0 0-64 0 0,-14-3-4260 0 0,9 2-764 0 0,-1 1-5976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0 743 18252 0 0,'0'0'1640'0'0,"0"0"-529"0"0,0 0-184 0 0,0 0 32 0 0,0 0-26 0 0,0 0-119 0 0,0 0-149 0 0,0 0-132 0 0,0 0-87 0 0,0 0-74 0 0,0 0-62 0 0,0 0-69 0 0,0 0-66 0 0,12-30-63 0 0,36-93-35 0 0,1 38-2 0 0,-48 84-87 0 0,1 1 0 0 0,-1-1 0 0 0,1 1 0 0 0,0 0 0 0 0,-1-1 0 0 0,1 1 0 0 0,-1 0 0 0 0,1 0 0 0 0,0 0 0 0 0,-1 0 0 0 0,1 1 0 0 0,0-1 0 0 0,-1 0 0 0 0,1 1 0 0 0,-1-1 0 0 0,1 1 0 0 0,-1-1 0 0 0,1 1 0 0 0,-1 0 0 0 0,1 0 0 0 0,-1 0 0 0 0,0 0 0 0 0,1 0 0 0 0,-1 0 0 0 0,0 0 0 0 0,0 0 0 0 0,0 0 1 0 0,0 0-1 0 0,0 1 0 0 0,0-1 0 0 0,0 0 0 0 0,0 1 0 0 0,0-1 0 0 0,-1 1 0 0 0,1-1 0 0 0,0 1 0 0 0,-1-1 0 0 0,0 1 0 0 0,1 0 0 0 0,-1-1 0 0 0,0 1 0 0 0,0-1 0 0 0,0 1 0 0 0,0 0 0 0 0,0-1 0 0 0,0 1 0 0 0,0 0 12 0 0,2 3-7 0 0,-1 1 8 0 0,0-1-1 0 0,0 1 0 0 0,1-1 1 0 0,0 1-1 0 0,0-1 0 0 0,0 0 1 0 0,1 0-1 0 0,0 0 0 0 0,0 0 1 0 0,0-1-1 0 0,0 1 0 0 0,1-1 0 0 0,0 0 1 0 0,0 0-1 0 0,0 0 0 0 0,0 0 1 0 0,1-1-1 0 0,-1 1 0 0 0,1-1 1 0 0,0-1-1 0 0,0 1 0 0 0,0-1 1 0 0,0 1-1 0 0,0-1 0 0 0,1-1 0 0 0,3 2 0 0 0,-5-3 31 0 0,0-1-1 0 0,1 1 0 0 0,-1-1 0 0 0,0 1 0 0 0,0-1 0 0 0,0-1 0 0 0,0 1 0 0 0,0 0 0 0 0,0-1 1 0 0,0 0-1 0 0,0 0 0 0 0,-1 0 0 0 0,1 0 0 0 0,-1-1 0 0 0,1 0 0 0 0,-1 1 0 0 0,0-1 0 0 0,0 0 0 0 0,0 0 1 0 0,0-1-1 0 0,-1 1 0 0 0,1-1 0 0 0,-1 1 0 0 0,0-1 0 0 0,0 0 0 0 0,0 0 0 0 0,-1 0 0 0 0,1 0 1 0 0,-1 0-1 0 0,0 0 0 0 0,0 0 0 0 0,-1 0 0 0 0,1-1-30 0 0,4-32-696 0 0,-3 22-3193 0 0,0 1-6261 0 0,-2 7-2125 0 0</inkml:trace>
  <inkml:trace contextRef="#ctx0" brushRef="#br0" timeOffset="328.202">716 3 11955 0 0,'0'0'2419'0'0,"0"0"-503"0"0,0 0-133 0 0,0 0-29 0 0,0 0-102 0 0,0 0-182 0 0,0 0-265 0 0,0 0-248 0 0,0 0-182 0 0,0 0-117 0 0,0 0-119 0 0,0 0-100 0 0,4-2-52 0 0,-4 2-360 0 0,0 1 0 0 0,0-1 0 0 0,-1 1 0 0 0,1-1 0 0 0,0 1 0 0 0,0-1 0 0 0,0 0 0 0 0,0 1 1 0 0,0-1-1 0 0,0 1 0 0 0,0-1 0 0 0,0 1 0 0 0,0-1 0 0 0,0 1 0 0 0,0-1 0 0 0,0 1 0 0 0,1-1 0 0 0,-1 1 0 0 0,0-1 1 0 0,0 0-1 0 0,0 1 0 0 0,1-1 0 0 0,-1 1 0 0 0,0-1 0 0 0,0 0 0 0 0,1 1 0 0 0,-1-1 0 0 0,0 0 0 0 0,1 1 1 0 0,-1-1-1 0 0,0 0 0 0 0,1 1 0 0 0,-1-1 0 0 0,1 0 0 0 0,-1 0 0 0 0,0 1 0 0 0,1-1 0 0 0,-1 0 0 0 0,1 0 1 0 0,-1 0-1 0 0,1 0 0 0 0,-1 0 0 0 0,1 0 0 0 0,-1 0 0 0 0,1 0 0 0 0,-1 0 0 0 0,0 0 0 0 0,1 0-27 0 0,-5 14 41 0 0,-19 88 329 0 0,5 1-1 0 0,-3 71-369 0 0,-8 49-11 0 0,23-137-918 0 0,20-83-4004 0 0,-10-3 1100 0 0,-2 0-8272 0 0</inkml:trace>
  <inkml:trace contextRef="#ctx0" brushRef="#br0" timeOffset="1345.039">405 353 2200 0 0,'0'0'1403'0'0,"0"0"-65"0"0,0 0 112 0 0,0 0 263 0 0,0 0 189 0 0,0 0 71 0 0,0 0-54 0 0,0 0-171 0 0,0 0-181 0 0,0 0-183 0 0,0 0-189 0 0,-3 0-203 0 0,-11 0-173 0 0,11 0-148 0 0,3 0-117 0 0,0 0-100 0 0,0 0-74 0 0,0 0-82 0 0,13 0 523 0 0,114-2 1343 0 0,0 0-3936 0 0,-121 4-1212 0 0,-3-1-2425 0 0,-3 0-6722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0 0 0,'0'0'429'0'0,"0"0"513"0"0,18-9 169 0 0,75-40 1200 0 0,-86 44 1061 0 0,-15 2 10224 0 0,-4 4-15178 0 0,7 0 1702 0 0,-1 0 0 0 0,1 1 1 0 0,0 0-1 0 0,0 0 0 0 0,-1 0 0 0 0,2 1 0 0 0,-1 0 0 0 0,0-1 1 0 0,0 2-1 0 0,1-1 0 0 0,0 1 0 0 0,0-1 0 0 0,0 1 1 0 0,0 0-1 0 0,0 1 0 0 0,1-1 0 0 0,-3 5-120 0 0,7-7 59 0 0,0-1 0 0 0,0 1 0 0 0,0-1 0 0 0,0 1 0 0 0,0-1 0 0 0,1 0 0 0 0,-1 1 0 0 0,1-1 0 0 0,-1 0 0 0 0,1 0 0 0 0,-1 0 0 0 0,1 0-1 0 0,-1 0 1 0 0,1 0 0 0 0,0 0 0 0 0,0-1 0 0 0,-1 1 0 0 0,1-1 0 0 0,0 1 0 0 0,0-1 0 0 0,0 0 0 0 0,0 1 0 0 0,0-1 0 0 0,-1 0 0 0 0,1 0 0 0 0,0 0 0 0 0,0-1 0 0 0,0 1 0 0 0,0 0 0 0 0,0-1 0 0 0,-1 1 0 0 0,1-1 0 0 0,0 0-1 0 0,1 0-57 0 0,7-2 122 0 0,0 0 1 0 0,0 0 0 0 0,0-1 0 0 0,0 0 0 0 0,-1-1 0 0 0,0 0 0 0 0,1-1 0 0 0,-2 0 0 0 0,1 0 0 0 0,-1-1-1 0 0,5-5-123 0 0,-10-7 958 0 0,-33 18-344 0 0,19 1-820 0 0,-32 11 106 0 0,42-11 88 0 0,5 1-1454 0 0,7 1 4173 0 0,-6-1-2480 0 0,-3-1-3701 0 0,-6 0-10711 0 0,3 0 3533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409 766 4025 0 0,'0'0'2812'0'0,"0"0"-708"0"0,0 0-369 0 0,0 0-19 0 0,0 0-10 0 0,0 0-82 0 0,0 0-221 0 0,0 0-271 0 0,0 0-246 0 0,0 0-175 0 0,0 0-101 0 0,0 0-71 0 0,-19-2-59 0 0,-61-8-54 0 0,75 9-355 0 0,0 1 1 0 0,1 0-1 0 0,-1 0 0 0 0,0 0 1 0 0,0 0-1 0 0,1 1 1 0 0,-1 0-1 0 0,0 0 1 0 0,1 0-1 0 0,-1 1 1 0 0,0-1-1 0 0,1 1 1 0 0,0 0-1 0 0,-1 0 0 0 0,1 1 1 0 0,-3 2-72 0 0,-13 7 292 0 0,7-8-251 0 0,1 0 1 0 0,0 1-1 0 0,1 1 1 0 0,-1 0-1 0 0,1 1 1 0 0,1 0-1 0 0,-1 0 1 0 0,1 1-1 0 0,0 1 1 0 0,1 0-1 0 0,0 0 1 0 0,0 1-1 0 0,1 0 1 0 0,0 0-1 0 0,1 1 1 0 0,0 0-1 0 0,1 0 1 0 0,0 1-1 0 0,1 0 1 0 0,0 0-1 0 0,1 0 1 0 0,0 0-1 0 0,1 1 1 0 0,0-1-1 0 0,0 13-41 0 0,3-21 3 0 0,0 0 1 0 0,0 0-1 0 0,0 0 0 0 0,0 0 0 0 0,1 0 0 0 0,0 0 0 0 0,-1 0 0 0 0,2 0 1 0 0,-1-1-1 0 0,0 1 0 0 0,1 0 0 0 0,0-1 0 0 0,-1 1 0 0 0,2-1 0 0 0,-1 1 1 0 0,0-1-1 0 0,1 0 0 0 0,-1 0 0 0 0,1 0 0 0 0,0 0 0 0 0,0 0 1 0 0,0-1-1 0 0,0 1 0 0 0,0-1 0 0 0,1 0 0 0 0,-1 0 0 0 0,1 0 0 0 0,0-1 1 0 0,-1 1-1 0 0,1-1 0 0 0,0 0 0 0 0,0 0 0 0 0,1 0-3 0 0,5 2 71 0 0,0-1 0 0 0,0-1-1 0 0,0 0 1 0 0,0 0 0 0 0,0-1 0 0 0,0-1-1 0 0,1 0 1 0 0,-1 0 0 0 0,0 0 0 0 0,0-1-1 0 0,0-1 1 0 0,-1 0 0 0 0,1 0 0 0 0,-1-1-1 0 0,1 0 1 0 0,-1-1 0 0 0,0 0 0 0 0,-1 0-1 0 0,6-5-70 0 0,143-132 1040 0 0,-152 136-1009 0 0,20-20 14 0 0,-1-1 0 0 0,-2-2 0 0 0,-1 0 0 0 0,-1-1 0 0 0,-1-1 0 0 0,-2-1-1 0 0,-1-1 1 0 0,-2 0 0 0 0,-1-1 0 0 0,-2 0 0 0 0,-1-1 0 0 0,-2 0-1 0 0,-1-1 1 0 0,-2 1 0 0 0,-1-1 0 0 0,-2 0 0 0 0,-1-1 0 0 0,-2 1 0 0 0,-5-28-45 0 0,4 49-7 0 0,0 1 1 0 0,-1 0 0 0 0,0 0 0 0 0,-1 0 0 0 0,-1 0-1 0 0,0 0 1 0 0,-1 1 0 0 0,0 0 0 0 0,-1 0 0 0 0,0 1-1 0 0,-1-1 1 0 0,-1 2 0 0 0,0-1 0 0 0,0 1 0 0 0,-1 1-1 0 0,-1 0 1 0 0,0 0 0 0 0,0 1 0 0 0,-1 0 0 0 0,-3-1 6 0 0,10 8-13 0 0,1 1 1 0 0,0 0-1 0 0,-1-1 1 0 0,0 2-1 0 0,1-1 1 0 0,-1 1 0 0 0,1-1-1 0 0,-1 1 1 0 0,0 0-1 0 0,1 1 1 0 0,-1-1-1 0 0,1 1 1 0 0,-1 0 0 0 0,1 0-1 0 0,-1 0 1 0 0,1 1-1 0 0,0 0 1 0 0,-1 0-1 0 0,1 0 1 0 0,0 0 0 0 0,0 0-1 0 0,1 1 1 0 0,-1 0-1 0 0,0 0 1 0 0,1 0-1 0 0,-1 0 1 0 0,1 0-1 0 0,0 1 1 0 0,0 0 0 0 0,-2 3 12 0 0,-2 4-8 0 0,-1 0 0 0 0,1 1-1 0 0,1 0 1 0 0,0 0 0 0 0,0 1 0 0 0,2-1 0 0 0,-1 1 0 0 0,2 0 0 0 0,-1 1 0 0 0,2 1 8 0 0,-1 7 5 0 0,2 0 1 0 0,0 0-1 0 0,2 0 0 0 0,0 0 0 0 0,1 0 0 0 0,2 0 1 0 0,0-1-1 0 0,1 1 0 0 0,1-1 0 0 0,1 0 0 0 0,6 11-5 0 0,6 15 64 0 0,2-1-1 0 0,1-1 0 0 0,3 0 0 0 0,2-2 0 0 0,1-1 0 0 0,2-2 0 0 0,2 0 0 0 0,22 19-63 0 0,31 18 62 0 0,-72-77-1747 0 0,-14-30-5827 0 0,1 18 466 0 0,0 4-4222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52 173 6673 0 0,'0'0'1557'0'0,"0"0"-449"0"0,0 0 146 0 0,0 0 418 0 0,0 0 326 0 0,0 0-5 0 0,0 0-382 0 0,0 0-461 0 0,0 0-340 0 0,0 0-156 0 0,0 0-111 0 0,0 0-89 0 0,0 0-86 0 0,-4 31-58 0 0,-12 95-52 0 0,-10 44 573 0 0,20-66-325 0 0,6-103-423 0 0,0-1 61 0 0,0 0 72 0 0,0 0 75 0 0,0 0 80 0 0,0 0 59 0 0,0-20 1175 0 0,38-138-816 0 0,-7 64-603 0 0,4 2-1 0 0,40-76-185 0 0,-74 164-2 0 0,1 0 1 0 0,-1 0-1 0 0,1 0 0 0 0,0 0 0 0 0,0 0 1 0 0,0 1-1 0 0,1-1 0 0 0,-1 0 1 0 0,1 1-1 0 0,0 0 0 0 0,0 0 1 0 0,0 0-1 0 0,0 0 0 0 0,0 0 0 0 0,1 0 1 0 0,-1 1-1 0 0,1 0 0 0 0,0-1 1 0 0,0 2-1 0 0,0-1 0 0 0,0 0 0 0 0,0 1 1 0 0,0-1-1 0 0,0 1 0 0 0,2 0 2 0 0,-1 5 12 0 0,-1 1 0 0 0,0-1 0 0 0,0 1 0 0 0,-1 0 0 0 0,1 0 0 0 0,-1 0 0 0 0,0 0 0 0 0,-1 0 0 0 0,1 1 0 0 0,-1-1 0 0 0,0 1 0 0 0,0 0 0 0 0,-1 0 0 0 0,0-1 0 0 0,0 1 0 0 0,0 0 0 0 0,0 4-12 0 0,16 99 136 0 0,-16-116-5090 0 0,0-9-4120 0 0,-1 12-2428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9 267 6945 0 0,'0'0'2140'0'0,"0"0"-127"0"0,0 0-67 0 0,0 0-37 0 0,0 0-48 0 0,0 0-176 0 0,0 0-298 0 0,0 0-263 0 0,0 0-284 0 0,0 0-240 0 0,0 0-136 0 0,0 0-104 0 0,0 0-69 0 0,-5-4-40 0 0,2 1-231 0 0,3 3 13 0 0,0 0-1 0 0,1 0 1 0 0,-1-1-1 0 0,0 1 0 0 0,1 0 1 0 0,-1 0-1 0 0,1-1 1 0 0,-1 1-1 0 0,0 0 0 0 0,0-1 1 0 0,1 1-1 0 0,-1 0 1 0 0,0-1-1 0 0,0 1 0 0 0,1 0 1 0 0,-1-1-1 0 0,0 1 1 0 0,0-1-1 0 0,0 1 0 0 0,0 0 1 0 0,0-1-1 0 0,1 1 1 0 0,-1-1-1 0 0,0 1 0 0 0,0-1 1 0 0,0 1-1 0 0,0 0 0 0 0,0-1 1 0 0,0 1-1 0 0,0-1 1 0 0,-1 1-1 0 0,1-1 0 0 0,0 1 1 0 0,0 0-1 0 0,0-1 1 0 0,0 1-1 0 0,0-1 0 0 0,-1 1 1 0 0,1 0-1 0 0,0-1 1 0 0,0 1-1 0 0,-1 0 0 0 0,1-1-32 0 0,306 10 3133 0 0,-192-11-2797 0 0,-114 2-298 0 0,0 0 0 0 0,-1-1-1 0 0,1 1 1 0 0,0 0 0 0 0,0 0-1 0 0,0-1 1 0 0,0 1 0 0 0,-1 0-1 0 0,1 0 1 0 0,0-1 0 0 0,0 1-1 0 0,0 0 1 0 0,0-1 0 0 0,0 1-1 0 0,0 0 1 0 0,0-1 0 0 0,0 1 0 0 0,0 0-1 0 0,0 0 1 0 0,0-1 0 0 0,0 1-1 0 0,0 0 1 0 0,0-1 0 0 0,0 1-1 0 0,1 0 1 0 0,-1-1 0 0 0,0 1-1 0 0,0 0 1 0 0,0 0 0 0 0,0-1-1 0 0,0 1 1 0 0,1 0 0 0 0,-1 0 0 0 0,0-1-1 0 0,0 1 1 0 0,1 0 0 0 0,-1 0-1 0 0,0 0 1 0 0,0-1 0 0 0,1 1-1 0 0,-1 0-37 0 0,-12-9-103 0 0,-6-5 91 0 0,2-2-1 0 0,0 0 1 0 0,1-1 0 0 0,0 0-1 0 0,2-1 1 0 0,0-1 0 0 0,1 0 0 0 0,1 0-1 0 0,0-2 1 0 0,1-2 12 0 0,15 0-2470 0 0,10 15-5515 0 0,-9 8-4383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9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0,'0'0'635'0'0,"0"0"92"0"0,0 0 281 0 0,0 0 392 0 0,0 0 278 0 0,0 0 54 0 0,0 0-107 0 0,0 0-157 0 0,0 0-103 0 0,0 0-36 0 0,0 0-33 0 0,3 2-62 0 0,64 19 4839 0 0,182-24-1493 0 0,-61 2-3824 0 0,-154 5-648 0 0,-38 4 17 0 0,-36-8-3109 0 0,13 0-3962 0 0,19 0 2246 0 0,3 0-6657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20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1088 0 0,'0'0'812'0'0,"0"0"-109"0"0,0 0 165 0 0,0 0 385 0 0,0 0 506 0 0,0 0 289 0 0,0 0-11 0 0,0 0-205 0 0,0 0-332 0 0,0 0-345 0 0,0 0-219 0 0,0 0-85 0 0,0 0-11 0 0,9 2 22 0 0,39 8 1972 0 0,-26-2 701 0 0,172-8-1274 0 0,142 0-346 0 0,-341-8-5399 0 0,2 4-1472 0 0,1 1-4020 0 0,0 2-2697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22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39 604 0 0 0,'0'0'890'0'0,"0"0"615"0"0,0 0 297 0 0,0 0 104 0 0,0 0 82 0 0,0 0-44 0 0,0 0-58 0 0,0 0-111 0 0,0 0-174 0 0,-4 3-142 0 0,-20 9 937 0 0,23-12-1401 0 0,-3-22 3585 0 0,-1-6-3528 0 0,5 14-912 0 0,1 0-1 0 0,0 1 1 0 0,1-1 0 0 0,1 0 0 0 0,0 0 0 0 0,1 1 0 0 0,0 0-1 0 0,1 0 1 0 0,1 0 0 0 0,0 0 0 0 0,1 1 0 0 0,0 0 0 0 0,2-1-140 0 0,28-43 227 0 0,3 3 1 0 0,2 1-1 0 0,40-37-227 0 0,64-45 178 0 0,-139 165-368 0 0,-17 145 337 0 0,10 24-147 0 0,15-161 41 0 0,-4-56 107 0 0,14-26-127 0 0,3 2 0 0 0,1 0 0 0 0,2 2 0 0 0,1 1-1 0 0,13-9-20 0 0,9-10-5 0 0,80-62-12 0 0,-132 121 8 0 0,0 1 1 0 0,0-1-1 0 0,0 1 0 0 0,-1 0 1 0 0,1 0-1 0 0,-1 0 1 0 0,1 0-1 0 0,-1 0 0 0 0,0 0 1 0 0,0 0-1 0 0,-1 1 1 0 0,1-1-1 0 0,0 0 0 0 0,-1 0 1 0 0,0 1-1 0 0,0-1 0 0 0,0 0 1 0 0,0 0-1 0 0,-1 1 1 0 0,1-1-1 0 0,-1 0 0 0 0,0 1 9 0 0,1-2-4 0 0,-4 243 56 0 0,-7-203-261 0 0,11-38-1860 0 0,9-5-11489 0 0,-5 0 10561 0 0,2 0-6713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2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0 5769 0 0,'0'0'2878'0'0,"0"0"-611"0"0,0 0-380 0 0,0 0-157 0 0,0 0-180 0 0,0 0-211 0 0,0 0-223 0 0,0 0-181 0 0,0 0-159 0 0,0 0-95 0 0,0 0-70 0 0,0 0-57 0 0,0 0-49 0 0,-28 8-37 0 0,-90 25-24 0 0,-17 24 1008 0 0,117-46-1295 0 0,8-5-123 0 0,0 0-1 0 0,1 1 1 0 0,0 0 0 0 0,0 0 0 0 0,1 1 0 0 0,0 1 0 0 0,0-1 0 0 0,1 1 0 0 0,0 0 0 0 0,0 1-1 0 0,1 0 1 0 0,1 0 0 0 0,0 0 0 0 0,0 0 0 0 0,1 1 0 0 0,0 0 0 0 0,0 0 0 0 0,2 0 0 0 0,-1 0-1 0 0,1 1 1 0 0,1-1 0 0 0,0 8-34 0 0,1-17 15 0 0,0 1 1 0 0,1 0-1 0 0,-1-1 0 0 0,0 1 0 0 0,1 0 0 0 0,0-1 1 0 0,0 1-1 0 0,0-1 0 0 0,0 1 0 0 0,0-1 0 0 0,0 1 1 0 0,1-1-1 0 0,-1 0 0 0 0,1 0 0 0 0,-1 0 1 0 0,1 0-1 0 0,0 0 0 0 0,0 0 0 0 0,0 0 0 0 0,0 0 1 0 0,0-1-1 0 0,0 1 0 0 0,1-1 0 0 0,-1 0 0 0 0,0 1 1 0 0,1-1-1 0 0,-1 0 0 0 0,1 0 0 0 0,0-1 0 0 0,-1 1 1 0 0,1 0-1 0 0,-1-1 0 0 0,1 0 0 0 0,0 0 0 0 0,-1 1 1 0 0,3-2-16 0 0,99-15 1033 0 0,-76 2-929 0 0,-1-1 1 0 0,0-1 0 0 0,-1-1 0 0 0,-1-1 0 0 0,-1-1-1 0 0,-1-2 1 0 0,-1 0 0 0 0,0-1 0 0 0,-2-2 0 0 0,5-7-105 0 0,43-45 144 0 0,-53 99-215 0 0,-3 33 79 0 0,-1 2 0 0 0,-4-1 0 0 0,-1 1 0 0 0,-3 39-8 0 0,-25 146-72 0 0,16-204 86 0 0,-2-1 1 0 0,-2 0-1 0 0,-1 0 0 0 0,-2-1 1 0 0,-2 0-1 0 0,-1-1 0 0 0,-13 20-14 0 0,25-48 11 0 0,0 1 0 0 0,0-1 0 0 0,-1 0 0 0 0,0 0 0 0 0,0-1 0 0 0,-1 1 0 0 0,0-1 0 0 0,0 0 0 0 0,-1-1-1 0 0,0 1 1 0 0,0-2 0 0 0,0 1 0 0 0,-1-1 0 0 0,0 0 0 0 0,0 0 0 0 0,0-1 0 0 0,0 0 0 0 0,-1 0 0 0 0,0-1 0 0 0,0 0 0 0 0,0-1 0 0 0,0 0 0 0 0,0-1 0 0 0,0 1-1 0 0,-8-1-9 0 0,13-3 5 0 0,1 0 1 0 0,0 0 0 0 0,1-1 0 0 0,-1 1 0 0 0,0-1 0 0 0,1 1 0 0 0,-1-1 0 0 0,1 0 0 0 0,0 0-1 0 0,0 0 1 0 0,0 0 0 0 0,0 0 0 0 0,0-1 0 0 0,1 1 0 0 0,-1 0 0 0 0,1-1 0 0 0,0 1 0 0 0,0-1-1 0 0,1 0 1 0 0,-1 1 0 0 0,1-1 0 0 0,-1 1 0 0 0,1-1 0 0 0,0 0 0 0 0,1 1 0 0 0,-1-1 0 0 0,0 0-1 0 0,1 1 1 0 0,0-2-7 0 0,-1-3 3 0 0,2-7-1 0 0,1-1-1 0 0,0 1 1 0 0,0 0-1 0 0,2 0 1 0 0,0 0-1 0 0,1 0 1 0 0,0 1-1 0 0,1 0 1 0 0,0 0-1 0 0,2 1 1 0 0,3-5-2 0 0,7-15-2 0 0,125-158-164 0 0,-117 159 68 0 0,21-16-841 0 0,-15 20-6111 0 0,-29 27 1623 0 0,-4 1-6081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3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1 213 8922 0 0,'0'0'2472'0'0,"0"0"-1081"0"0,0 0-453 0 0,0 0 115 0 0,0 0 242 0 0,0 0 131 0 0,0 0-120 0 0,0 0-239 0 0,0 0-245 0 0,0 0-128 0 0,0 0-105 0 0,0 0-73 0 0,3 19-38 0 0,9 62-93 0 0,-19 44 792 0 0,5-102-1098 0 0,-1-9-22 0 0,1 1 0 0 0,1-1-1 0 0,1 1 1 0 0,0-1 0 0 0,0 1 0 0 0,2-1-1 0 0,0 1 1 0 0,2 9-57 0 0,-3-24 30 0 0,-1-1 1 0 0,0 1-1 0 0,0 0 1 0 0,1 0-1 0 0,-1-1 0 0 0,0 1 1 0 0,0 0-1 0 0,1 0 1 0 0,-1-1-1 0 0,0 1 1 0 0,1 0-1 0 0,-1 0 0 0 0,0 0 1 0 0,1-1-1 0 0,-1 1 1 0 0,0 0-1 0 0,1 0 0 0 0,-1 0 1 0 0,1 0-1 0 0,-1 0 1 0 0,0 0-1 0 0,1 0 1 0 0,-1 0-1 0 0,1 0 0 0 0,-1 0 1 0 0,0 0-1 0 0,1 0 1 0 0,-1 0-1 0 0,0 0 0 0 0,1 0 1 0 0,-1 0-1 0 0,0 1 1 0 0,1-1-1 0 0,-1 0 0 0 0,1 0 1 0 0,-1 0-1 0 0,0 1 1 0 0,0-1-1 0 0,1 0 1 0 0,-1 0-1 0 0,0 1 0 0 0,1-1 1 0 0,-1 0-1 0 0,0 0 1 0 0,0 1-1 0 0,0-1 0 0 0,1 0 1 0 0,-1 1-1 0 0,0-1 1 0 0,0 0-1 0 0,0 1 1 0 0,0-1-1 0 0,1 1 0 0 0,-1-1 1 0 0,0 0-1 0 0,0 1 1 0 0,0-1-1 0 0,0 0 0 0 0,0 1 1 0 0,0-1-1 0 0,0 1 1 0 0,0-1-1 0 0,0 1-30 0 0,10-40 1059 0 0,-7 25-1107 0 0,90-317 887 0 0,-74 261-800 0 0,-16 51-25 0 0,2-1 0 0 0,1 1 1 0 0,0 0-1 0 0,1 0 0 0 0,1 1 0 0 0,9-15-14 0 0,-17 33 1 0 0,1-1-1 0 0,-1 1 1 0 0,1-1-1 0 0,-1 1 1 0 0,1-1-1 0 0,-1 1 1 0 0,1-1-1 0 0,-1 1 1 0 0,1 0-1 0 0,-1-1 1 0 0,1 1-1 0 0,0 0 1 0 0,-1-1-1 0 0,1 1 1 0 0,-1 0-1 0 0,1 0 1 0 0,0 0-1 0 0,-1 0 1 0 0,1 0-1 0 0,0 0 1 0 0,-1 0-1 0 0,1 0 1 0 0,0 0-1 0 0,-1 0 1 0 0,1 0-1 0 0,0 0 1 0 0,-1 0 0 0 0,1 0-1 0 0,0 0 1 0 0,-1 1-1 0 0,1-1 1 0 0,-1 0-1 0 0,1 0 1 0 0,-1 1-1 0 0,1-1 1 0 0,0 1-1 0 0,-1-1 1 0 0,1 0-1 0 0,-1 1 1 0 0,0-1-1 0 0,1 1 1 0 0,-1-1-1 0 0,1 1 1 0 0,-1-1-1 0 0,0 1 1 0 0,1 0-1 0 0,-1-1 1 0 0,0 1-1 0 0,1-1 1 0 0,-1 1-1 0 0,0 0 1 0 0,0-1-1 0 0,0 1 1 0 0,0 0-1 0 0,0-1 0 0 0,19 40 14 0 0,-19-39-12 0 0,24 157 69 0 0,-15-105-151 0 0,-3-75-8395 0 0,-5 14 2197 0 0,0 1-5493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36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10378 0 0,'0'0'2214'0'0,"0"0"-351"0"0,0 0-180 0 0,0 0-107 0 0,0 0-134 0 0,0 0-264 0 0,0 0-311 0 0,0 0-254 0 0,0 0-141 0 0,0 0-53 0 0,0 0-2 0 0,0 0 85 0 0,0 0 39 0 0,5 0 39 0 0,141 12 2370 0 0,57-12-1568 0 0,-250-40-1046 0 0,41 33-322 0 0,1 0 1 0 0,0-1-1 0 0,0 0 1 0 0,1 0-1 0 0,0-1 1 0 0,0 1-1 0 0,1-1 0 0 0,0 0 1 0 0,1 0-1 0 0,-1 0 1 0 0,1-2-15 0 0,1 6 1 0 0,-4-118-646 0 0,27 85-1803 0 0,-15 32-1510 0 0,0 0-3294 0 0,-1 2-5313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2312 0 0,'0'0'1530'0'0,"0"0"-178"0"0,0 0-82 0 0,0 0 186 0 0,0 0 125 0 0,0 0-45 0 0,0 0-98 0 0,0 0-181 0 0,0 0-214 0 0,0 0-163 0 0,0 0-73 0 0,8-3 6138 0 0,29-13-5503 0 0,61-32 308 0 0,15-28-602 0 0,-97 127-906 0 0,-7 66-12 0 0,-6 0 0 0 0,-6 49-230 0 0,3-166 0 0 0,-2 42 18 0 0,-1 0 1 0 0,-3 0 0 0 0,-1 0-1 0 0,-2-1 1 0 0,-13 38-19 0 0,21-76 16 0 0,1 0 0 0 0,-1 1 0 0 0,0-1 0 0 0,-1 0-1 0 0,1 0 1 0 0,0 0 0 0 0,-1-1 0 0 0,0 1 0 0 0,1 0 0 0 0,-1-1 0 0 0,0 1 0 0 0,0-1-1 0 0,-1 1 1 0 0,1-1 0 0 0,-1 0 0 0 0,1 0 0 0 0,-1 0 0 0 0,1 0 0 0 0,-1 0-1 0 0,0-1 1 0 0,0 1 0 0 0,0-1 0 0 0,0 0 0 0 0,0 0 0 0 0,0 0 0 0 0,0 0 0 0 0,0-1-1 0 0,-1 1 1 0 0,1-1 0 0 0,-1 0-16 0 0,0-4 12 0 0,2 0-1 0 0,-1-1 0 0 0,0 1 1 0 0,1-1-1 0 0,0 0 1 0 0,0 0-1 0 0,0 1 1 0 0,1-1-1 0 0,0-1 0 0 0,0 1 1 0 0,0 0-1 0 0,0 0 1 0 0,1 0-1 0 0,0-1 0 0 0,0 1 1 0 0,0 0-1 0 0,1 0 1 0 0,0-2-12 0 0,-1-4 10 0 0,4-30-8 0 0,2 1-1 0 0,1 0 0 0 0,3 1 1 0 0,1 0-1 0 0,1 0 0 0 0,3 1 1 0 0,17-34-2 0 0,-24 49 1 0 0,0 1 1 0 0,2 0 0 0 0,1 0 0 0 0,0 1 0 0 0,2 0-1 0 0,0 1 1 0 0,1 0 0 0 0,1 1 0 0 0,1 1 0 0 0,1 1-1 0 0,0 0 1 0 0,1 1 0 0 0,1 0 0 0 0,1 2 0 0 0,0 1-1 0 0,0 0 1 0 0,11-4-2 0 0,-29 16 0 0 0,0 0-1 0 0,0 0 0 0 0,0 0 0 0 0,0 0 1 0 0,1 0-1 0 0,-1 0 0 0 0,0 0 1 0 0,0 1-1 0 0,0 0 0 0 0,1-1 0 0 0,-1 1 1 0 0,0 0-1 0 0,1 0 0 0 0,-1 0 1 0 0,0 0-1 0 0,0 0 0 0 0,1 1 0 0 0,-1-1 1 0 0,0 1-1 0 0,0-1 0 0 0,0 1 1 0 0,1 0-1 0 0,-1 0 0 0 0,0 0 0 0 0,0 0 1 0 0,0 0-1 0 0,0 1 0 0 0,-1-1 1 0 0,1 0-1 0 0,0 1 0 0 0,0-1 1 0 0,-1 1-1 0 0,1 0 0 0 0,-1 0 0 0 0,0-1 1 0 0,1 1-1 0 0,-1 0 0 0 0,0 0 1 0 0,0 0-1 0 0,0 1 0 0 0,0-1 0 0 0,-1 0 1 0 0,1 0-1 0 0,-1 0 0 0 0,1 2 1 0 0,1 8-4 0 0,-1 0 0 0 0,-1 0 0 0 0,0 0-1 0 0,-1 0 1 0 0,0 1 0 0 0,-1-1 0 0 0,0 0 0 0 0,0 0 0 0 0,-2-1-1 0 0,1 1 1 0 0,-2-1 0 0 0,1 1 0 0 0,-2-1 0 0 0,1-1-1 0 0,-1 1 1 0 0,-1-1 0 0 0,0 0 0 0 0,-1 0 0 0 0,0-1-1 0 0,0 0 1 0 0,-1 0 0 0 0,0-1 0 0 0,0 0 0 0 0,-1-1-1 0 0,0 0 1 0 0,0-1 0 0 0,-1 0 0 0 0,-3 2 4 0 0,-66 11-1969 0 0,75-34-3282 0 0,9 4-2474 0 0,2 7-3830 0 0</inkml:trace>
  <inkml:trace contextRef="#ctx0" brushRef="#br0" timeOffset="318.353">937 33 8938 0 0,'0'0'3538'0'0,"0"0"-1180"0"0,0 0-535 0 0,0 0-80 0 0,0 0-169 0 0,0 0-217 0 0,0 0-314 0 0,0 0-285 0 0,0 0-100 0 0,0 0-51 0 0,0 0-88 0 0,0 0-95 0 0,-21 16-71 0 0,-65 47-79 0 0,78-58-220 0 0,0 0 0 0 0,1 0-1 0 0,0 1 1 0 0,0 0 0 0 0,1 0 0 0 0,-1 1 0 0 0,1 0 0 0 0,1 0-1 0 0,-1 0 1 0 0,1 1 0 0 0,1-1 0 0 0,-1 1 0 0 0,1 0 0 0 0,1 1 0 0 0,-1-1-1 0 0,0 7-53 0 0,2-13 5 0 0,1 1 0 0 0,0 0-1 0 0,0 0 1 0 0,0-1 0 0 0,0 1-1 0 0,1 0 1 0 0,-1 0 0 0 0,1 0-1 0 0,0 0 1 0 0,-1 0 0 0 0,1 0-1 0 0,1 0 1 0 0,-1 0 0 0 0,0 0-1 0 0,1-1 1 0 0,-1 1-1 0 0,1 0 1 0 0,0 0 0 0 0,0 0-1 0 0,0-1 1 0 0,0 1 0 0 0,1 0-1 0 0,-1-1 1 0 0,1 1 0 0 0,0-1-1 0 0,-1 1 1 0 0,1-1 0 0 0,0 0-1 0 0,0 0 1 0 0,1 0 0 0 0,-1 0-1 0 0,0 0 1 0 0,1-1 0 0 0,-1 1-1 0 0,1-1 1 0 0,-1 1 0 0 0,1-1-1 0 0,0 0 1 0 0,-1 0-1 0 0,1 0 1 0 0,0 0 0 0 0,0-1-1 0 0,1 1-4 0 0,4 0 41 0 0,1-1 0 0 0,-1 0-1 0 0,1 0 1 0 0,-1-1 0 0 0,1 0-1 0 0,-1 0 1 0 0,0-1 0 0 0,1 0-1 0 0,-1-1 1 0 0,0 0 0 0 0,0 0-1 0 0,-1-1 1 0 0,1 0 0 0 0,-1 0-1 0 0,0 0 1 0 0,0-1 0 0 0,0 0-1 0 0,-1-1 1 0 0,1 0 0 0 0,-1 0-1 0 0,-1 0 1 0 0,1 0 0 0 0,-1-1-1 0 0,0 0 1 0 0,0 0 0 0 0,-1-1-1 0 0,0 1 1 0 0,-1-1 0 0 0,1 0-1 0 0,-2 0 1 0 0,1 0 0 0 0,-1 0-1 0 0,0 0 1 0 0,0 0 0 0 0,-1-1-1 0 0,-1 1 1 0 0,1-1-1 0 0,-1 1 1 0 0,-1-2-41 0 0,1 7-34 0 0,-1 0 0 0 0,1 0-1 0 0,-1-1 1 0 0,0 1 0 0 0,0 0 0 0 0,-1 0-1 0 0,1 0 1 0 0,-1 0 0 0 0,1 1 0 0 0,-1-1 0 0 0,0 0-1 0 0,0 1 1 0 0,0-1 0 0 0,0 1 0 0 0,-1-1-1 0 0,1 1 1 0 0,-1 0 0 0 0,1 0 0 0 0,-1 0-1 0 0,0 0 1 0 0,0 1 0 0 0,0-1 0 0 0,0 1 0 0 0,0 0-1 0 0,0 0 1 0 0,0 0 0 0 0,0 0 0 0 0,0 0-1 0 0,0 1 1 0 0,-1-1 0 0 0,1 1 0 0 0,0 0-1 0 0,-1 0 35 0 0,-45-3-7237 0 0,39 3-4640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30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285 135 0 0 0,'0'0'461'0'0,"0"0"818"0"0,0 0 322 0 0,0 0 75 0 0,0 0 8 0 0,0 0-22 0 0,0 0-43 0 0,0 0-80 0 0,7 5 7003 0 0,-44 13-5619 0 0,13 1-2481 0 0,0 1-1 0 0,1 1 1 0 0,1 0 0 0 0,1 2-1 0 0,1 0 1 0 0,1 2 0 0 0,-12 21-442 0 0,20-27 115 0 0,1 0 0 0 0,1 1 0 0 0,1 0 1 0 0,1 1-1 0 0,1 0 0 0 0,0 0 1 0 0,2 0-1 0 0,0 0 0 0 0,1 1 1 0 0,2 0-1 0 0,0 0 0 0 0,1 0 1 0 0,3 19-116 0 0,39 115 596 0 0,-15-78-258 0 0,4 84 691 0 0,-28-157-979 0 0,0-1 1 0 0,0 0-1 0 0,1 1 1 0 0,0-1-1 0 0,0-1 1 0 0,0 1-1 0 0,0 0 1 0 0,0-1-1 0 0,1 0 1 0 0,0 0-1 0 0,-1 0 1 0 0,1-1-1 0 0,0 0 1 0 0,1 1-1 0 0,-1-2 1 0 0,0 1-1 0 0,3 0-50 0 0,32 41 289 0 0,-29-28-228 0 0,-9-15-73 0 0,-2 0 8 0 0,0 0 21 0 0,-4-19-3811 0 0,0 6-138 0 0,3-1-4623 0 0,1 7-3544 0 0</inkml:trace>
  <inkml:trace contextRef="#ctx0" brushRef="#br0" timeOffset="612.366">269 682 10466 0 0,'0'0'2426'0'0,"0"0"-600"0"0,0 0-402 0 0,0 0-142 0 0,0 0-23 0 0,0 0-98 0 0,0 0-182 0 0,0 0-228 0 0,0 0-232 0 0,0 0-87 0 0,0 0-31 0 0,0 0 47 0 0,4 2 79 0 0,136 9 2386 0 0,-98-12-2763 0 0,-42 1-125 0 0,0 1-1 0 0,0-1 0 0 0,-1 1 0 0 0,1-1 0 0 0,0 0 0 0 0,0 1 0 0 0,0-1 0 0 0,-1 1 0 0 0,1-1 1 0 0,0 1-1 0 0,0-1 0 0 0,0 0 0 0 0,0 1 0 0 0,0-1 0 0 0,0 1 0 0 0,0-1 0 0 0,0 1 0 0 0,0-1 1 0 0,0 1-1 0 0,0-1 0 0 0,0 1 0 0 0,0-1 0 0 0,0 1 0 0 0,1-1 0 0 0,-1 1-24 0 0,-188 2 336 0 0,187-3-320 0 0,1 0-25 0 0,0 0-6 0 0,0 0 3 0 0,21 4 72 0 0,129 0 523 0 0,-80-8-538 0 0,-32-7-1553 0 0,-22 4-1835 0 0,-4-3-7446 0 0,-11 9 9140 0 0,2-1-9633 0 0</inkml:trace>
  <inkml:trace contextRef="#ctx0" brushRef="#br0" timeOffset="1336.831">778 629 4793 0 0,'0'0'1979'0'0,"0"0"-291"0"0,0 0-117 0 0,0 0 6 0 0,0 0-25 0 0,0 0-117 0 0,0 0-204 0 0,0 0-148 0 0,0 0-47 0 0,0 0 23 0 0,0 0 28 0 0,0 0-45 0 0,0 0-94 0 0,11-2-117 0 0,38-4-127 0 0,3-14 735 0 0,42-56 632 0 0,-70 100-1838 0 0,-10 0-205 0 0,0 1 0 0 0,-1 0-1 0 0,-2 1 1 0 0,0 1 0 0 0,-2 0-1 0 0,-1 0 1 0 0,-1 0 0 0 0,-2 1 0 0 0,-1 0-1 0 0,0 0 1 0 0,-2 1 0 0 0,-2-1-1 0 0,0 0 1 0 0,-2 1 0 0 0,-1-1 0 0 0,-1 0-1 0 0,-2 0 1 0 0,-7 23-28 0 0,5-27-9 0 0,-1 0 0 0 0,0-1-1 0 0,-2 0 1 0 0,-1-1 0 0 0,0-1 0 0 0,-2 1 0 0 0,0-2-1 0 0,-1 0 1 0 0,-1-1 0 0 0,-12 10 9 0 0,23-25-6 0 0,-1 0 1 0 0,1-1-1 0 0,0 1 0 0 0,-1-2 1 0 0,0 1-1 0 0,0 0 0 0 0,0-1 1 0 0,0 0-1 0 0,0-1 0 0 0,-1 1 1 0 0,1-1-1 0 0,0-1 1 0 0,-1 1-1 0 0,1-1 0 0 0,0 0 1 0 0,-1 0-1 0 0,-4-1 6 0 0,9-2-1 0 0,-1 1 0 0 0,1 0 0 0 0,-1-1 0 0 0,1 1 0 0 0,0-1 0 0 0,0 0 0 0 0,0 0 0 0 0,0 0 0 0 0,1 0-1 0 0,-1 0 1 0 0,1 0 0 0 0,0 0 0 0 0,0 0 0 0 0,0-1 0 0 0,0 1 0 0 0,1 0 0 0 0,-1-1 0 0 0,1 1 0 0 0,0-1 0 0 0,0 1 0 0 0,0 0 0 0 0,0-1 0 0 0,0 1 0 0 0,1-1 0 0 0,0 1 0 0 0,0-1 1 0 0,-1-9-10 0 0,3-2 21 0 0,1-1 1 0 0,0 1-1 0 0,1 0 1 0 0,1 0-1 0 0,0 0 1 0 0,1 1-1 0 0,0 0 1 0 0,1 0-1 0 0,1 1 1 0 0,0 0-1 0 0,1 1 1 0 0,0 0-1 0 0,1 0 1 0 0,1 1-1 0 0,0 0 1 0 0,8-5-12 0 0,-9 6-4 0 0,2 0 0 0 0,-1 0 1 0 0,1 1-1 0 0,0 1 0 0 0,1 0 1 0 0,0 1-1 0 0,0 0 0 0 0,1 2 1 0 0,0-1-1 0 0,0 2 0 0 0,0 0 1 0 0,8-1 3 0 0,50 1-2326 0 0,-54-9-2849 0 0,-14 6 355 0 0,-3 0-3308 0 0,-1 3 804 0 0</inkml:trace>
  <inkml:trace contextRef="#ctx0" brushRef="#br0" timeOffset="1969.709">799 286 7962 0 0,'0'0'1855'0'0,"0"0"-384"0"0,0 0-199 0 0,0 0-44 0 0,0 0-50 0 0,0 0-115 0 0,0 0-139 0 0,0 0-148 0 0,0 0-112 0 0,0 0-69 0 0,0 0-43 0 0,0 0-12 0 0,0 0-16 0 0,-5 0-3 0 0,-14 0-12 0 0,57-34 2849 0 0,75-52-1594 0 0,-34-10-826 0 0,-76 89-437 0 0,-1 23-377 0 0,113 201 517 0 0,-96-186-515 0 0,-19-30-115 0 0,1-1-23 0 0,0 0-15 0 0,-1 0-19 0 0,0 0-22 0 0,0 0-39 0 0,0 0-67 0 0,0 0-124 0 0,0 0-164 0 0,3-14-5272 0 0,1 9-525 0 0,-2 1-5594 0 0</inkml:trace>
  <inkml:trace contextRef="#ctx0" brushRef="#br0" timeOffset="2514.723">1415 108 5481 0 0,'0'0'2965'0'0,"0"0"-601"0"0,0 0-439 0 0,0 0-185 0 0,0 0-162 0 0,0 0-114 0 0,0 0-152 0 0,0 0-235 0 0,0 0-183 0 0,0 0-153 0 0,0 0-104 0 0,0 0-63 0 0,0 0-46 0 0,2-8-60 0 0,6-25-16 0 0,18 62 1432 0 0,16 29-1247 0 0,-2 2 0 0 0,-3 1-1 0 0,-3 3 1 0 0,-3 0 0 0 0,20 61-637 0 0,-42-98 45 0 0,-2 0 1 0 0,0 1 0 0 0,-3 0 0 0 0,0 0 0 0 0,-1 0 0 0 0,-2 0-1 0 0,-1 1 1 0 0,-1 3-46 0 0,-1-19-10 0 0,-1 1-1 0 0,0-1 1 0 0,-1 1-1 0 0,0-1 1 0 0,-1 0-1 0 0,-1-1 0 0 0,0 1 1 0 0,0-1-1 0 0,-1 0 1 0 0,-1-1-1 0 0,0 1 1 0 0,-1-1-1 0 0,0-1 0 0 0,0 0 1 0 0,-1 0-1 0 0,-1-1 1 0 0,1 0-1 0 0,-1-1 1 0 0,-1 0-1 0 0,0-1 0 0 0,0 0 1 0 0,0-1-1 0 0,-1 0 1 0 0,1-1-1 0 0,-2-1 1 0 0,-9 3 10 0 0,-48-3-2064 0 0,72-30-3779 0 0,6 7-4340 0 0,-4 10-1087 0 0</inkml:trace>
  <inkml:trace contextRef="#ctx0" brushRef="#br0" timeOffset="4869.899">2024 617 0 0 0,'0'0'1091'0'0,"0"0"211"0"0,0 0 231 0 0,0 0 160 0 0,0 0 20 0 0,0 0-72 0 0,0 0-118 0 0,0 0-128 0 0,0 0-169 0 0,0 0-137 0 0,-3-5-128 0 0,-9-13-118 0 0,11 18-746 0 0,-1-1 0 0 0,1 0 0 0 0,0 1 0 0 0,-1-1 1 0 0,1 1-1 0 0,-1-1 0 0 0,0 1 0 0 0,1 0 0 0 0,-1 0 0 0 0,1-1 0 0 0,-1 1 0 0 0,1 0 0 0 0,-1 0 0 0 0,1 1 1 0 0,-1-1-1 0 0,0 0 0 0 0,1 0 0 0 0,-1 1 0 0 0,1-1 0 0 0,-1 1 0 0 0,1 0 0 0 0,0-1 0 0 0,-1 1 0 0 0,1 0 0 0 0,0 0 1 0 0,-1-1-1 0 0,1 1 0 0 0,0 0 0 0 0,0 1 0 0 0,0-1 0 0 0,-1 0-97 0 0,-1 2 104 0 0,0 0 0 0 0,0 0 0 0 0,0 0 0 0 0,1 0 1 0 0,-1 0-1 0 0,1 1 0 0 0,-1-1 0 0 0,1 1 0 0 0,0 0 0 0 0,1 0 0 0 0,-1-1 0 0 0,1 1 0 0 0,0 0 0 0 0,-1 0 1 0 0,2 0-1 0 0,-1 1 0 0 0,0-1 0 0 0,1 2-104 0 0,38 3 2310 0 0,19-23-599 0 0,-54 13-1657 0 0,0 0 1 0 0,0-1 0 0 0,0 1 0 0 0,0 0 0 0 0,-1-1 0 0 0,1 1-1 0 0,-1-1 1 0 0,1 0 0 0 0,-1 0 0 0 0,1 0 0 0 0,-1 0-1 0 0,0-1 1 0 0,0 1 0 0 0,0-1 0 0 0,0 1 0 0 0,-1-1-1 0 0,1 1 1 0 0,-1-1 0 0 0,1 0 0 0 0,-1 0 0 0 0,0 0-1 0 0,0 0 1 0 0,0 0 0 0 0,-1 0 0 0 0,1 0 0 0 0,-1 0 0 0 0,0 0-1 0 0,1 0 1 0 0,-1 0 0 0 0,-1-1-55 0 0,0 2-8 0 0,0 1 1 0 0,-1-1-1 0 0,1 1 0 0 0,-1 0 1 0 0,0 0-1 0 0,1 0 0 0 0,-1-1 1 0 0,0 2-1 0 0,0-1 0 0 0,1 0 1 0 0,-1 0-1 0 0,0 0 0 0 0,0 1 1 0 0,0-1-1 0 0,0 1 0 0 0,0 0 1 0 0,0-1-1 0 0,0 1 0 0 0,0 0 1 0 0,0 0-1 0 0,0 0 0 0 0,0 1 1 0 0,0-1-1 0 0,0 0 8 0 0,-1 0-10 0 0,1 0 1 0 0,-1 0 0 0 0,0 0-1 0 0,1 0 1 0 0,-1 0-1 0 0,1 1 1 0 0,-1-1-1 0 0,1 1 1 0 0,-1-1-1 0 0,1 1 1 0 0,-1 0-1 0 0,1 0 1 0 0,-1 0-1 0 0,1 0 1 0 0,0 1-1 0 0,0-1 1 0 0,0 1-1 0 0,0-1 1 0 0,0 1-1 0 0,0 0 1 0 0,0 0-1 0 0,0 0 1 0 0,0 0-1 0 0,1 0 1 0 0,-1 0-1 0 0,1 0 1 0 0,0 0 0 0 0,0 1-1 0 0,-1-1 1 0 0,2 0-1 0 0,-1 1 1 0 0,0-1-1 0 0,0 1 1 0 0,1-1-1 0 0,-1 1 1 0 0,1-1-1 0 0,0 3 10 0 0,1-3 35 0 0,1-1 0 0 0,-1 0 0 0 0,1 0 0 0 0,-1 0 0 0 0,1 0 0 0 0,0 0 0 0 0,-1 0 0 0 0,1 0 0 0 0,0-1-1 0 0,0 1 1 0 0,-1-1 0 0 0,1 1 0 0 0,0-1 0 0 0,0 0 0 0 0,0 1 0 0 0,0-1 0 0 0,0 0 0 0 0,0 0 0 0 0,0 0 0 0 0,0-1 0 0 0,0 1-1 0 0,-1 0 1 0 0,1-1 0 0 0,0 1 0 0 0,0-1 0 0 0,0 0 0 0 0,0 0-35 0 0,2-1 31 0 0,0 0-1 0 0,0 0 0 0 0,0-1 1 0 0,-1 1-1 0 0,1-1 1 0 0,-1 0-1 0 0,0 0 0 0 0,0 0 1 0 0,0-1-1 0 0,0 1 1 0 0,0-1-1 0 0,-1 1 0 0 0,0-1 1 0 0,1 0-1 0 0,-1 0 1 0 0,-1 0-1 0 0,1 0 0 0 0,-1 0 1 0 0,1 0-1 0 0,-1-1 1 0 0,0 1-1 0 0,-1 0 0 0 0,1-1 1 0 0,-1 1-1 0 0,0-4-30 0 0,-41 3-333 0 0,5 36-2908 0 0,48-27-5934 0 0,-9-5 5247 0 0,2 1-7122 0 0</inkml:trace>
  <inkml:trace contextRef="#ctx0" brushRef="#br0" timeOffset="5683.644">2413 675 6289 0 0,'0'0'2854'0'0,"0"0"-773"0"0,0 0-426 0 0,0 0-116 0 0,0 0-82 0 0,0 0-182 0 0,0 0-252 0 0,0 0-236 0 0,0 0-204 0 0,0 0-132 0 0,0 0-65 0 0,0 0-18 0 0,0 0-25 0 0,-13 1 24 0 0,-42 4 25 0 0,50-4-250 0 0,0-1 1 0 0,0 1-1 0 0,1 1 1 0 0,-1-1-1 0 0,0 0 0 0 0,1 1 1 0 0,-1 0-1 0 0,1 0 0 0 0,0 1 1 0 0,-1-1-1 0 0,1 1 1 0 0,0 0-1 0 0,1 0 0 0 0,-1 0 1 0 0,0 0-1 0 0,-1 3-142 0 0,-6 4 299 0 0,4-2-243 0 0,0 1 1 0 0,1 0-1 0 0,0 0 1 0 0,0 0-1 0 0,1 0 1 0 0,0 1-1 0 0,1 0 1 0 0,0 0-1 0 0,1 0 1 0 0,0 1-1 0 0,0-1 1 0 0,1 1-1 0 0,1 0 1 0 0,-1-1 0 0 0,2 1-1 0 0,0 0 1 0 0,0 0-1 0 0,1 7-56 0 0,2-14 28 0 0,-1-1 1 0 0,1 1-1 0 0,-1 0 0 0 0,1-1 0 0 0,0 0 1 0 0,1 0-1 0 0,-1 0 0 0 0,0 0 1 0 0,1 0-1 0 0,0-1 0 0 0,-1 1 0 0 0,1-1 1 0 0,0 0-1 0 0,0 0 0 0 0,1-1 0 0 0,-1 1 1 0 0,0-1-1 0 0,0 0 0 0 0,1 0 1 0 0,-1 0-1 0 0,1-1 0 0 0,-1 1 0 0 0,0-1 1 0 0,1 0-1 0 0,-1 0 0 0 0,1-1 0 0 0,-1 1 1 0 0,1-1-1 0 0,-1 0 0 0 0,0 0 1 0 0,1-1-1 0 0,-1 1 0 0 0,0-1 0 0 0,0 0 1 0 0,2-1-29 0 0,24-11 157 0 0,-1 0 1 0 0,0-2 0 0 0,-1-2 0 0 0,-1 0 0 0 0,-1-1 0 0 0,17-17-158 0 0,-23 18 30 0 0,-1-1 1 0 0,-1-1 0 0 0,0-1 0 0 0,-2 0 0 0 0,0-1 0 0 0,-2 0 0 0 0,0-2 0 0 0,-2 0 0 0 0,0 0 0 0 0,-2-1 0 0 0,0 0-1 0 0,-2-1 1 0 0,-1 0 0 0 0,-1 0 0 0 0,-1 0 0 0 0,-2-1 0 0 0,0-13-31 0 0,-1 19-24 0 0,-1 1 0 0 0,-1-1 0 0 0,-1 0 0 0 0,-1 1 0 0 0,-1-1 0 0 0,-1 1 0 0 0,0 0 1 0 0,-2 0-1 0 0,0 0 0 0 0,-1 1 0 0 0,-2 0 0 0 0,1 0 0 0 0,-2 1 0 0 0,0 0 0 0 0,-2 1 0 0 0,0 0 0 0 0,-2-1 24 0 0,11 14-7 0 0,-1 0-1 0 0,0 1 0 0 0,1-1 1 0 0,-2 1-1 0 0,1 0 0 0 0,0 0 1 0 0,0 0-1 0 0,-1 1 0 0 0,0-1 1 0 0,1 1-1 0 0,-1 0 0 0 0,0 1 1 0 0,0-1-1 0 0,0 1 0 0 0,0 0 1 0 0,0 0-1 0 0,-1 0 0 0 0,1 1 1 0 0,0 0-1 0 0,0 0 0 0 0,-1 0 1 0 0,1 1-1 0 0,0-1 0 0 0,0 1 1 0 0,0 1-1 0 0,0-1 0 0 0,0 1 1 0 0,0-1-1 0 0,0 2 0 0 0,1-1 1 0 0,-1 0-1 0 0,1 1 0 0 0,-1 0 1 0 0,1 0-1 0 0,0 0 0 0 0,0 1 1 0 0,0-1-1 0 0,0 1 0 0 0,0 1 8 0 0,-7 14 9 0 0,1 1-1 0 0,1 1 0 0 0,1-1 0 0 0,0 1 1 0 0,2 0-1 0 0,1 1 0 0 0,0 0 0 0 0,2-1 0 0 0,0 2 1 0 0,1-1-1 0 0,2 0 0 0 0,0 0 0 0 0,2 6-8 0 0,-1 1 66 0 0,2-1 0 0 0,2 1 1 0 0,0-1-1 0 0,2 0 0 0 0,1 0 0 0 0,1 0 0 0 0,1-1 0 0 0,2-1 1 0 0,0 0-1 0 0,2-1 0 0 0,1 0 0 0 0,1-1 0 0 0,1 0 0 0 0,1-2 0 0 0,19 19-66 0 0,72 90 434 0 0,-57-66-193 0 0,-55-91-1037 0 0,-3 1-1554 0 0,6 8-2838 0 0,0 9 493 0 0,0 0-7057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7:5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1126 783 0 0 0,'0'0'355'0'0,"0"0"650"0"0,0 0 302 0 0,0 0 108 0 0,0 0 7 0 0,0 0-81 0 0,0 0-80 0 0,-1-3-88 0 0,0-10-51 0 0,1 10 7 0 0,0 3-31 0 0,0 0-40 0 0,0 0-48 0 0,0 0-95 0 0,0 0-96 0 0,0 0-85 0 0,0 0-92 0 0,-8 20 1991 0 0,-5 91-1259 0 0,13 205 401 0 0,29-108-1306 0 0,-8-49 134 0 0,-4 90 90 0 0,16 25-379 0 0,-16-131-86 0 0,35 215 267 0 0,-40-235-135 0 0,-5 0 0 0 0,-10 112-360 0 0,1-61 102 0 0,10-52 50 0 0,-4-92-64 0 0,-2 1 0 0 0,0 0 0 0 0,-2 0 0 0 0,-2 0 1 0 0,-1-1-1 0 0,-1 2-88 0 0,0-13 25 0 0,1 0 1 0 0,1 1-1 0 0,1-1 1 0 0,0 0-1 0 0,2 1 1 0 0,0-1-1 0 0,1 1 1 0 0,2 3-26 0 0,6 23 159 0 0,-2 1 0 0 0,-2 0 0 0 0,-2 0 0 0 0,-2 36-159 0 0,-4-45 649 0 0,-3 81-471 0 0,5-118-188 0 0,3-2 238 0 0,40-10-205 0 0,98-15 137 0 0,71 16-47 0 0,-137 11-89 0 0,19 7-4 0 0,121-4 4 0 0,76-30 22 0 0,-78 14 59 0 0,-3 4-97 0 0,46 4-13 0 0,-44-22 35 0 0,144 17 44 0 0,-73-18-72 0 0,-110 20 55 0 0,638 10 171 0 0,-432-6-115 0 0,-239-5-105 0 0,41 0 33 0 0,10-3 62 0 0,-184 7-83 0 0,-7 4-25 0 0,0 0 2 0 0,0 0 16 0 0,0 0-11 0 0,0 0 11 0 0,0 0 7 0 0,0 0-7 0 0,0 0 3 0 0,0 0-13 0 0,0 0 16 0 0,0 0-2 0 0,0 0-20 0 0,0 0 14 0 0,0 0-19 0 0,-23-3-896 0 0,15-1 426 0 0,0 0-1954 0 0,4 3-6523 0 0,3 1-3483 0 0</inkml:trace>
  <inkml:trace contextRef="#ctx0" brushRef="#br0" timeOffset="465.87">6655 3708 6841 0 0,'0'0'2725'0'0,"0"0"-1207"0"0,0 0-306 0 0,0 0 114 0 0,0 0 174 0 0,0 0 79 0 0,0 0-59 0 0,0 0-93 0 0,0 0-129 0 0,0 0-178 0 0,0 0-137 0 0,0 0-151 0 0,0 0-114 0 0,5 1-56 0 0,14 4-40 0 0,-19-4-546 0 0,1 0 0 0 0,-1-1 1 0 0,0 1-1 0 0,1 0 0 0 0,-1 0 0 0 0,0 0 1 0 0,0 0-1 0 0,0 0 0 0 0,0 0 0 0 0,0 0 1 0 0,0 0-1 0 0,0 0 0 0 0,0-1 0 0 0,0 1 1 0 0,0 0-1 0 0,0 0 0 0 0,0 0 0 0 0,-1 0 1 0 0,1 0-1 0 0,0 0 0 0 0,-1-1 0 0 0,1 1 1 0 0,-1 0-1 0 0,1 0 0 0 0,-1 0 0 0 0,1-1 0 0 0,-1 1 1 0 0,0 0-1 0 0,1-1 0 0 0,-1 1 0 0 0,0-1 1 0 0,1 1-1 0 0,-1 0 0 0 0,0-1 0 0 0,0 1-76 0 0,-395 433 1369 0 0,284-310-1419 0 0,104-178-6124 0 0,16-3-909 0 0,-3 30-855 0 0,-3 11-737 0 0</inkml:trace>
  <inkml:trace contextRef="#ctx0" brushRef="#br0" timeOffset="748.72">6189 3634 10266 0 0,'0'0'2765'0'0,"0"0"-415"0"0,0 0-558 0 0,0 0-262 0 0,0 0-27 0 0,0 0-11 0 0,0 0-114 0 0,0 0-229 0 0,0 0-263 0 0,0 0-261 0 0,0 0-167 0 0,0 0-52 0 0,-1 3-26 0 0,2 6-228 0 0,1 1 0 0 0,0-1 0 0 0,0 0 0 0 0,1 1 0 0 0,0-1 0 0 0,0 0-1 0 0,1-1 1 0 0,0 1 0 0 0,1-1 0 0 0,0 0 0 0 0,2 2-152 0 0,4 10 253 0 0,155 208 1303 0 0,-146-200-1422 0 0,-6-6-95 0 0,1-1 0 0 0,1-1 0 0 0,1-1 0 0 0,0 0 0 0 0,2-1 0 0 0,0 0-39 0 0,-1-7-232 0 0,-11-29-7979 0 0,-7 10 968 0 0,0 0-5202 0 0</inkml:trace>
  <inkml:trace contextRef="#ctx0" brushRef="#br0" timeOffset="1965.767">47 1 11098 0 0,'0'0'1635'0'0,"0"0"-316"0"0,0 0-201 0 0,0 0 67 0 0,0 0 90 0 0,0 0-5 0 0,0 0-167 0 0,0 0-232 0 0,0 0-208 0 0,0 0-171 0 0,0 0-138 0 0,-6 5-84 0 0,-16 17-47 0 0,9 43 711 0 0,8 181 217 0 0,4-241-1144 0 0,1-1-1 0 0,0 1 1 0 0,0-1 0 0 0,1 0-1 0 0,0 1 1 0 0,-1-1-1 0 0,1 0 1 0 0,1 1-1 0 0,-1-1 1 0 0,0 0-1 0 0,1 0 1 0 0,0 0 0 0 0,0 0-1 0 0,0 0 1 0 0,1-1-1 0 0,-1 1 1 0 0,1-1-1 0 0,0 1 1 0 0,0-1-1 0 0,0 0 1 0 0,0 0-1 0 0,1 0 1 0 0,0 0-7 0 0,-1-3 39 0 0,-1-1-1 0 0,1 1 1 0 0,0-1-1 0 0,0 1 1 0 0,0-1 0 0 0,-1 0-1 0 0,1 0 1 0 0,0 0 0 0 0,-1-1-1 0 0,1 1 1 0 0,-1-1-1 0 0,0 1 1 0 0,1-1 0 0 0,-1 0-1 0 0,0 0 1 0 0,0 0-1 0 0,0 0 1 0 0,0 0 0 0 0,0 0-1 0 0,-1 0 1 0 0,1-1-1 0 0,-1 1 1 0 0,1-1 0 0 0,-1 1-1 0 0,0-1 1 0 0,0 0 0 0 0,0 1-1 0 0,0-1 1 0 0,0-1-39 0 0,8-13 98 0 0,13-19-17 0 0,-1-2 0 0 0,-2 0 1 0 0,-2-2-1 0 0,-2 0 0 0 0,5-21-81 0 0,6-23 47 0 0,-20 156 209 0 0,-2-6-215 0 0,3-1 1 0 0,3 0-1 0 0,3-1 0 0 0,9 23-41 0 0,-2-7-16 0 0,-4 1 0 0 0,-3 1 0 0 0,-4 0 0 0 0,-4 0 0 0 0,-3 20 16 0 0,-1-75 6 0 0,-2 1-1 0 0,0 0 1 0 0,-2 0-1 0 0,-1-1 1 0 0,-2 0-1 0 0,0 0 1 0 0,-2 0-1 0 0,-1-1 0 0 0,-1 0 1 0 0,-1 0-1 0 0,-1-1 1 0 0,-1-1-1 0 0,-6 7-5 0 0,16-26 4 0 0,0 0 0 0 0,-1 0 0 0 0,1 0 0 0 0,-1 0 0 0 0,0-1 0 0 0,0 1 0 0 0,-1-1 0 0 0,1 0 0 0 0,-1 0 0 0 0,0-1 0 0 0,0 1 0 0 0,-1-1 0 0 0,1 0 0 0 0,0-1 0 0 0,-1 1 0 0 0,0-1 0 0 0,0 0 0 0 0,1 0 0 0 0,-1-1 0 0 0,0 0 0 0 0,0 0 0 0 0,-1 0 0 0 0,1-1 0 0 0,0 0 0 0 0,0 0 0 0 0,0 0 0 0 0,-5-2-4 0 0,6-3 4 0 0,0-1 1 0 0,0 0-1 0 0,1 0 0 0 0,0-1 0 0 0,0 1 0 0 0,0-1 0 0 0,1 0 1 0 0,0 0-1 0 0,0 0 0 0 0,1 0 0 0 0,0-1 0 0 0,0 1 0 0 0,1-1 1 0 0,0 1-1 0 0,0-1 0 0 0,1-6-4 0 0,-3-36-51 0 0,3 0-1 0 0,2 0 1 0 0,3 0-1 0 0,1 0 1 0 0,3 1 0 0 0,2 0-1 0 0,1 1 1 0 0,3 0 0 0 0,2 1-1 0 0,23-44 52 0 0,5 16-2150 0 0,-27 48-3764 0 0,-11 15-6061 0 0</inkml:trace>
  <inkml:trace contextRef="#ctx0" brushRef="#br0" timeOffset="8773.384">2131 2744 2008 0 0,'0'0'2016'0'0,"0"0"-89"0"0,0 0-102 0 0,0 0-59 0 0,0 0-35 0 0,0 0-71 0 0,0 0-169 0 0,0 0-252 0 0,0 0-298 0 0,0 0-280 0 0,0 0-209 0 0,-1-2-140 0 0,1 1-275 0 0,-1 1 1 0 0,1-1-1 0 0,0 1 0 0 0,0-1 0 0 0,0 1 0 0 0,0-1 1 0 0,0 1-1 0 0,0-1 0 0 0,-1 0 0 0 0,1 1 0 0 0,0-1 0 0 0,1 1 1 0 0,-1-1-1 0 0,0 1 0 0 0,0-1 0 0 0,0 1 0 0 0,0-1 1 0 0,0 1-1 0 0,0-1 0 0 0,1 1 0 0 0,-1-1 0 0 0,0 1 1 0 0,1-1-1 0 0,-1 1 0 0 0,0-1 0 0 0,1 1 0 0 0,-1-1 0 0 0,0 1 1 0 0,1 0-1 0 0,-1-1 0 0 0,1 1 0 0 0,-1 0 0 0 0,0-1 1 0 0,1 1-1 0 0,-1 0 0 0 0,1 0 0 0 0,-1-1 0 0 0,1 1 1 0 0,-1 0-1 0 0,1 0 0 0 0,-1 0 0 0 0,1 0 0 0 0,0 0 0 0 0,-1 0 1 0 0,1 0-1 0 0,-1 0 0 0 0,1 0 0 0 0,-1 0 0 0 0,1 0 1 0 0,-1 0-1 0 0,1 0 0 0 0,-1 0 0 0 0,1 0 0 0 0,-1 0 1 0 0,1 1-1 0 0,-1-1 0 0 0,1 0 0 0 0,-1 0 0 0 0,1 1 0 0 0,-1-1 1 0 0,1 0-1 0 0,-1 1 0 0 0,1-1 0 0 0,-1 0 0 0 0,0 1 1 0 0,1-1-38 0 0,12 1 308 0 0,172-12 3020 0 0,125 6-2173 0 0,-159 2-314 0 0,-48-9-265 0 0,-20 4-374 0 0,39-14 56 0 0,-14 3-128 0 0,-26-1-23 0 0,-23-7 33 0 0,31-20 153 0 0,-18-3-94 0 0,1 0-49 0 0,1-8 4 0 0,2-26 216 0 0,13 11-287 0 0,-20 11 96 0 0,16-39 414 0 0,13-21-522 0 0,-16 30 26 0 0,-23 29-31 0 0,-31 30-45 0 0,32-22 38 0 0,26-37 30 0 0,-32 18 4 0 0,29-53 39 0 0,-33 55-93 0 0,95-61-18 0 0,10 34-10 0 0,-58 52 76 0 0,25 6-143 0 0,-63 29 85 0 0,81-20-10 0 0,1 2-13 0 0,37 22 1 0 0,-135 8-8 0 0,65-8 25 0 0,-17-3 12 0 0,94 7 68 0 0,-184 4-103 0 0,-1 0-11 0 0,1 0 23 0 0,0 0-5 0 0,-1 0-11 0 0,0 0 11 0 0,0 0 14 0 0,0 0 2 0 0,0 0-3 0 0,0 0-6 0 0,0 0 10 0 0,0 0-8 0 0,0 0-6 0 0,0 0 4 0 0,0 0 1 0 0,0 0 2 0 0,0 0 9 0 0,0 0-6 0 0,0 0 6 0 0,0 0-10 0 0,0 0-3 0 0,0 0 11 0 0,-13 11-2624 0 0,-5 18-1791 0 0,3-13-5489 0 0,8-11-2401 0 0</inkml:trace>
  <inkml:trace contextRef="#ctx0" brushRef="#br0" timeOffset="11203.91">3434 1504 0 0 0,'0'0'649'0'0,"0"0"542"0"0,0 0 390 0 0,0 0 248 0 0,0 0 91 0 0,0 0-100 0 0,0 0-138 0 0,0 0-194 0 0,0 0-200 0 0,-4-6-164 0 0,-10-14-126 0 0,11 15-70 0 0,3 5-61 0 0,0 0-89 0 0,0 0-120 0 0,0 0-114 0 0,0 0-110 0 0,0 0-95 0 0,0 0-50 0 0,0 0-33 0 0,0 0-28 0 0,0 0-13 0 0,0 0-11 0 0,0 0 1 0 0,0 0-5 0 0,0 0-9 0 0,0 0-12 0 0,30 27 1552 0 0,51 39-508 0 0,10 26-404 0 0,-39-31-494 0 0,44 63 126 0 0,-21-16-141 0 0,-40-81-232 0 0,-2 8-20 0 0,-2 10 125 0 0,-31-45-213 0 0,0 0 0 0 0,0-1 0 0 0,0 1 0 0 0,0 0-1 0 0,0 0 1 0 0,1 0 0 0 0,-1 0 0 0 0,0 0 0 0 0,0 0 0 0 0,0 0-1 0 0,0 0 1 0 0,0 0 0 0 0,1 0 0 0 0,-1 0 0 0 0,0 0 0 0 0,0 0 0 0 0,0 0-1 0 0,0 0 1 0 0,1 0 30 0 0,-7-22-1299 0 0,-7 1-488 0 0,1 1-1744 0 0,5 8-2615 0 0,3 4-5396 0 0</inkml:trace>
  <inkml:trace contextRef="#ctx0" brushRef="#br0" timeOffset="13069.136">3430 1388 0 0 0,'0'0'220'0'0,"0"0"351"0"0,0 0 162 0 0,0 0 98 0 0,0 0 25 0 0,0 0-26 0 0,0 0-35 0 0,0 0 9 0 0,0 0 24 0 0,-2 1-20 0 0,-10 6 690 0 0,12-7-827 0 0,0 0-5 0 0,0 0-8 0 0,0 0-9 0 0,0 0 5 0 0,0 0 19 0 0,0 0-7 0 0,0 0-39 0 0,0 0-43 0 0,0 0-67 0 0,0 0-49 0 0,0 0-32 0 0,0 0-41 0 0,0 0-31 0 0,0 0-16 0 0,0 0-25 0 0,0 0-19 0 0,0 0-10 0 0,14-8 1865 0 0,36-34-523 0 0,83-59-168 0 0,-19 25-833 0 0,-68 48-335 0 0,2-11 266 0 0,-23 16-220 0 0,-4-3-231 0 0,35-40 178 0 0,-41 36-151 0 0,-15 29-133 0 0,18-79 594 0 0,-18 80-599 0 0,0 0-7 0 0,0 0 18 0 0,0 0 30 0 0,0 0-30 0 0,0 0-16 0 0,0 0 1 0 0,0 0-34 0 0,0 0 29 0 0,0 0-3 0 0,51 46 835 0 0,85 120 210 0 0,38-5-469 0 0,-96-79-362 0 0,-50-29-55 0 0,2-11-105 0 0,-13-22-2125 0 0,-24-20-10141 0 0,5 0 42 0 0</inkml:trace>
  <inkml:trace contextRef="#ctx0" brushRef="#br0" timeOffset="14315.775">3931 1773 1920 0 0,'0'0'1113'0'0,"0"0"-92"0"0,0 0 171 0 0,0 0 293 0 0,0 0 219 0 0,0 0 19 0 0,0 0-134 0 0,0 0-164 0 0,0 0-209 0 0,0 0-178 0 0,0 0-119 0 0,0 0-99 0 0,0 0-36 0 0,4 2 31 0 0,13 3 9 0 0,-13-4-8 0 0,-4-1-46 0 0,0 0-75 0 0,0 0-57 0 0,0 0-51 0 0,0 0-40 0 0,0 0-27 0 0,0 0-24 0 0,0 0-21 0 0,0 0-11 0 0,0 0-12 0 0,0 0-24 0 0,0 0-21 0 0,-11-15 563 0 0,-1 2-885 0 0,1-1 0 0 0,0-1 0 0 0,1 0 1 0 0,1 0-1 0 0,1-1 0 0 0,0 0 0 0 0,1-1 1 0 0,1 1-1 0 0,0-1 0 0 0,1-1 0 0 0,1 1 1 0 0,1-1-1 0 0,0 1 0 0 0,1-7-85 0 0,-5-14 51 0 0,-1-76-16 0 0,8 113-43 0 0,12 5-248 0 0,79 66 325 0 0,4 29-62 0 0,-95-99-2 0 0,0 0-1 0 0,0-1 1 0 0,0 1 0 0 0,0 0 0 0 0,0 0 0 0 0,0-1 0 0 0,0 1 0 0 0,0 0 0 0 0,0 0 0 0 0,0-1 0 0 0,0 1 0 0 0,1 0 0 0 0,-1 0 0 0 0,0-1 0 0 0,0 1 0 0 0,0 0 0 0 0,0 0 0 0 0,0 0 0 0 0,1-1 0 0 0,-1 1 0 0 0,0 0 0 0 0,0 0 0 0 0,0 0 0 0 0,1 0 0 0 0,-1-1 0 0 0,0 1 0 0 0,0 0 0 0 0,1 0 0 0 0,-1 0 0 0 0,0 0 0 0 0,0 0 0 0 0,1 0 0 0 0,-1 0 0 0 0,0 0 0 0 0,0 0 0 0 0,1 0 0 0 0,-1 0 0 0 0,0 0 0 0 0,1 0 0 0 0,-1 0 0 0 0,0 0 0 0 0,0 0 0 0 0,1 0 0 0 0,-1 0 0 0 0,0 0 0 0 0,0 0 0 0 0,1 0-5 0 0,-9-40-16 0 0,5 28 40 0 0,-4-30-22 0 0,1 0-1 0 0,3 0 0 0 0,1 0 1 0 0,3-40-2 0 0,0 79 13 0 0,-1 3-16 0 0,0 1 0 0 0,1-1 0 0 0,0 0 0 0 0,-1 1 0 0 0,1-1 0 0 0,-1 0 0 0 0,1 1 0 0 0,-1-1 0 0 0,1 0 0 0 0,-1 0 0 0 0,1 0 0 0 0,0 0 0 0 0,-1 0 0 0 0,1 0 0 0 0,-1 0 0 0 0,1 0 0 0 0,0 0 0 0 0,-1 0 0 0 0,1 0 0 0 0,-1 0 0 0 0,1 0 0 0 0,0 0-1 0 0,-1 0 1 0 0,1-1 0 0 0,-1 1 0 0 0,1 0 0 0 0,-1 0 0 0 0,1-1 0 0 0,-1 1 0 0 0,1 0 0 0 0,-1-1 0 0 0,1 1 0 0 0,-1-1 0 0 0,1 1 0 0 0,-1-1 0 0 0,0 1 0 0 0,1-1 0 0 0,-1 1 0 0 0,0-1 0 0 0,1 1 0 0 0,-1-1 0 0 0,0 1 0 0 0,0-1 0 0 0,1 1 0 0 0,-1-1 0 0 0,0 1 0 0 0,0-1 0 0 0,0 0 0 0 0,0 1 0 0 0,0-1-1 0 0,0 1 1 0 0,0-1 0 0 0,0 0 0 0 0,0 1 0 0 0,0-1 0 0 0,0 1 0 0 0,0-1 0 0 0,0 0 0 0 0,-1 0 3 0 0,96 128 107 0 0,-17-62-35 0 0,-40-49-23 0 0,-29-5-2995 0 0,-8 1-5632 0 0,-1-8-3399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394 420 1080 0 0,'0'0'1507'0'0,"0"0"-217"0"0,0 0-186 0 0,0 0 4 0 0,0 0 126 0 0,0 0 140 0 0,0 0 60 0 0,0 0-104 0 0,0 0-168 0 0,0 0-165 0 0,0 0-118 0 0,2-5-12 0 0,2-15 0 0 0,9-28 6616 0 0,-13 48-6871 0 0,0 11 2200 0 0,1 46-2558 0 0,4 248 501 0 0,-47-5-493 0 0,36-207-231 0 0,6-93-32 0 0,0 0 2 0 0,0 0-8 0 0,0 0 18 0 0,0 0 4 0 0,0 0-9 0 0,0 0-12 0 0,0 0-14 0 0,0 0-19 0 0,1-16-600 0 0,14-32-1892 0 0,-8 18-3220 0 0,-6 20 246 0 0,0-1-6303 0 0</inkml:trace>
  <inkml:trace contextRef="#ctx0" brushRef="#br0" timeOffset="393.948">1 266 3793 0 0,'0'0'2192'0'0,"0"0"-170"0"0,0 0-82 0 0,0 0 9 0 0,0 0 41 0 0,0 0-91 0 0,0 0-267 0 0,0 0-306 0 0,0 0-313 0 0,0 0-273 0 0,0 0-184 0 0,0 0-142 0 0,0 0-102 0 0,19-4 1295 0 0,213 6 2243 0 0,1 0-3066 0 0,-50 18-644 0 0,-169-16-300 0 0,7 1-1462 0 0,-4-3-4195 0 0,-10-2-983 0 0,-3 0-5128 0 0</inkml:trace>
  <inkml:trace contextRef="#ctx0" brushRef="#br0" timeOffset="1437.245">1107 666 904 0 0,'0'0'1586'0'0,"0"0"174"0"0,0 0 209 0 0,0 0 67 0 0,0 0-55 0 0,0 0-141 0 0,0 0-222 0 0,0 0-263 0 0,0 0-253 0 0,0 0-213 0 0,0 0-157 0 0,0 0-60 0 0,0 0-5 0 0,-4-6 10 0 0,-12-20-1 0 0,14 24-542 0 0,0 0 0 0 0,-1 1 0 0 0,1-1 0 0 0,0 1 0 0 0,-1-1 0 0 0,1 1 0 0 0,-1 0 0 0 0,1 0 0 0 0,-1 0 0 0 0,0 1 0 0 0,1-1 0 0 0,-1 0 0 0 0,0 1 0 0 0,1 0-1 0 0,-1 0 1 0 0,0 0 0 0 0,0 0 0 0 0,1 0 0 0 0,-1 0 0 0 0,0 1 0 0 0,1-1 0 0 0,-4 2-134 0 0,5-2 21 0 0,-10 3 73 0 0,0 1 1 0 0,1 1-1 0 0,-1 0 1 0 0,1 0 0 0 0,0 1-1 0 0,0 0 1 0 0,0 1-1 0 0,1 0 1 0 0,0 1 0 0 0,-4 5-95 0 0,-5 1 67 0 0,9-8-46 0 0,0 0 1 0 0,1 0-1 0 0,0 1 0 0 0,0 0 0 0 0,0 1 0 0 0,1 0 1 0 0,0 0-1 0 0,0 0 0 0 0,1 1 0 0 0,0 0 0 0 0,1 0 1 0 0,0 1-1 0 0,0-1 0 0 0,1 1 0 0 0,0 0 1 0 0,1 0-1 0 0,0 0 0 0 0,0 1 0 0 0,1-1 0 0 0,1 5-21 0 0,2-13 14 0 0,0 1 1 0 0,0-1-1 0 0,0 0 0 0 0,1 1 0 0 0,-1-1 0 0 0,1 0 0 0 0,-1 0 1 0 0,1 0-1 0 0,0 0 0 0 0,0 0 0 0 0,0-1 0 0 0,0 1 0 0 0,0-1 1 0 0,0 1-1 0 0,1-1 0 0 0,-1 0 0 0 0,1 1 0 0 0,-1-1 0 0 0,0-1 0 0 0,1 1 1 0 0,-1 0-1 0 0,1-1 0 0 0,0 1 0 0 0,-1-1 0 0 0,1 1 0 0 0,0-1 1 0 0,-1 0-1 0 0,1 0 0 0 0,-1-1 0 0 0,1 1 0 0 0,0 0 0 0 0,-1-1 1 0 0,1 0-1 0 0,1 0-14 0 0,6 1 85 0 0,8-4 19 0 0,0 0 0 0 0,0-1 0 0 0,-1 0 0 0 0,0-1 0 0 0,0-1-1 0 0,-1-1 1 0 0,0-1 0 0 0,0 0 0 0 0,-1-1 0 0 0,0 0 0 0 0,9-10-104 0 0,-23 20 3 0 0,30-22 42 0 0,104-89 98 0 0,-117 95-114 0 0,-18 15-58 0 0,0 1-5 0 0,0 13-139 0 0,1 128 129 0 0,1-138 46 0 0,1 1 1 0 0,0-1-1 0 0,-1 1 1 0 0,1-1-1 0 0,0 0 1 0 0,0 0-1 0 0,1 0 1 0 0,-1 0-1 0 0,1 0 1 0 0,-1-1-1 0 0,1 0 1 0 0,0 0-1 0 0,0 0 1 0 0,0 0-1 0 0,0 0 1 0 0,0-1-1 0 0,0 0 1 0 0,1 0-1 0 0,-1 0 1 0 0,0 0-1 0 0,1-1 1 0 0,-1 0-1 0 0,1 0 1 0 0,-1 0-1 0 0,0 0 1 0 0,1 0-1 0 0,-1-1 1 0 0,0 0-1 0 0,1 0 0 0 0,-1 0 1 0 0,0-1-1 0 0,0 1 1 0 0,0-1-1 0 0,0 0 1 0 0,0 0-1 0 0,2-2-2 0 0,15-8 30 0 0,-1 0 0 0 0,0-1 0 0 0,-1-1 0 0 0,-1-1 0 0 0,0 0 0 0 0,-1-1 0 0 0,-1-1 0 0 0,0-1 0 0 0,-1 0 0 0 0,-1-1 0 0 0,-1-1 0 0 0,-1 0 0 0 0,0-1 0 0 0,-2 0 0 0 0,0 0 0 0 0,-2-1 0 0 0,3-13-30 0 0,9-17 13 0 0,-3-1 1 0 0,-2-1-1 0 0,-2 0 1 0 0,-3-1-1 0 0,-2-1 1 0 0,-2 1-1 0 0,-3-4-13 0 0,-3 54 19 0 0,1 0-1 0 0,-1 1 1 0 0,0-1-1 0 0,-1 0 0 0 0,1 1 1 0 0,-1-1-1 0 0,0 0 0 0 0,0 1 1 0 0,-1-1-1 0 0,1 1 0 0 0,-1-1 1 0 0,0 1-1 0 0,0 0 0 0 0,0 0 1 0 0,-1 0-1 0 0,1 0 0 0 0,-1 0 1 0 0,0 0-1 0 0,0 1 1 0 0,-1-1-1 0 0,-2-1-18 0 0,3 5 2 0 0,0 1 0 0 0,1 0 0 0 0,-1 0 0 0 0,0 0 0 0 0,1 0 1 0 0,-1 1-1 0 0,1-1 0 0 0,-1 1 0 0 0,1-1 0 0 0,0 1 0 0 0,0 0 0 0 0,-1 0 0 0 0,1 0 0 0 0,1 0 1 0 0,-1 0-1 0 0,0 0 0 0 0,0 1 0 0 0,1-1 0 0 0,-1 1 0 0 0,1-1 0 0 0,0 1 0 0 0,0 0 0 0 0,0-1 1 0 0,0 1-3 0 0,-6 15 11 0 0,2 1 1 0 0,0-1 0 0 0,1 1 0 0 0,1-1 0 0 0,0 1-1 0 0,2 0 1 0 0,0 0 0 0 0,1 0 0 0 0,2 18-12 0 0,-1 12 50 0 0,42 289 418 0 0,-43-299-433 0 0,-1 0 0 0 0,-3 0 0 0 0,0-1 1 0 0,-3 1-1 0 0,-7 22-35 0 0,-10 74-3 0 0,33-170-153 0 0,24-94-4287 0 0,-16 88-1069 0 0,4 4-4928 0 0,-15 24 2545 0 0</inkml:trace>
  <inkml:trace contextRef="#ctx0" brushRef="#br0" timeOffset="2083.954">1976 451 5009 0 0,'0'0'3027'0'0,"0"0"-1070"0"0,0 0-481 0 0,0 0-28 0 0,0 0 77 0 0,0 0-16 0 0,0 0-146 0 0,0 0-197 0 0,0 0-211 0 0,0 0-192 0 0,0 0-137 0 0,0 0-81 0 0,-4 0 2494 0 0,-14 0-2350 0 0,-79 42-16 0 0,87-36-573 0 0,1 0 0 0 0,0 1 0 0 0,0 0 1 0 0,1 0-1 0 0,0 1 0 0 0,0 0 1 0 0,1 1-1 0 0,0 0 0 0 0,0 0 0 0 0,-4 8-100 0 0,1 47 833 0 0,35-47-155 0 0,4-9-77 0 0,-25-8-524 0 0,1 1 0 0 0,-1 0 0 0 0,0 0 0 0 0,0 1 1 0 0,0-1-1 0 0,1 1 0 0 0,-1 0 0 0 0,-1 0 0 0 0,1 0 0 0 0,0 0 1 0 0,0 1-1 0 0,-1-1 0 0 0,0 1 0 0 0,1 0 0 0 0,-1 0 1 0 0,0 1-1 0 0,0 0-77 0 0,23 26 174 0 0,-20-19-129 0 0,0 1-1 0 0,-1 0 0 0 0,-1 0 1 0 0,0 0-1 0 0,-1 0 0 0 0,0 1 0 0 0,-1-1 1 0 0,0 1-1 0 0,-1 0 0 0 0,0 7-44 0 0,7 38 139 0 0,-12-64-2537 0 0,-7 2-3930 0 0,7 3 908 0 0,0-3-7385 0 0</inkml:trace>
  <inkml:trace contextRef="#ctx0" brushRef="#br0" timeOffset="2598.928">2199 697 8874 0 0,'0'0'1279'0'0,"0"0"-503"0"0,0 0-145 0 0,0 0 209 0 0,0 0 250 0 0,0 0 128 0 0,0 0-24 0 0,0 0-111 0 0,0 0-116 0 0,0 0-112 0 0,0 0-90 0 0,0 0-82 0 0,0 0-36 0 0,21 12-7 0 0,66 34-19 0 0,-84-44-529 0 0,1 0 0 0 0,0 0 0 0 0,-1-1 0 0 0,1 1 0 0 0,0-1 0 0 0,0 0 0 0 0,-1 0 0 0 0,1-1 0 0 0,0 1 0 0 0,0-1 0 0 0,0 1 0 0 0,0-1 0 0 0,0-1 0 0 0,0 1 0 0 0,0 0 0 0 0,0-1 0 0 0,0 0 0 0 0,0 0 0 0 0,0 0 0 0 0,-1 0 0 0 0,1-1 0 0 0,0 0 0 0 0,2-1-92 0 0,6-2 292 0 0,-2 1-184 0 0,0 1 1 0 0,0-1-1 0 0,0-1 1 0 0,0 0-1 0 0,-1 0 1 0 0,0-1-1 0 0,0 0 1 0 0,0-1 0 0 0,-1 1-1 0 0,0-2 1 0 0,0 1-1 0 0,-1-1 1 0 0,0 0-1 0 0,0-1 1 0 0,-1 0-1 0 0,0 0 1 0 0,-1 0 0 0 0,0-1-1 0 0,0 1 1 0 0,-1-1-1 0 0,0-1 1 0 0,-1 1-1 0 0,0 0 1 0 0,0-1-1 0 0,-1-4-108 0 0,-2 13-2 0 0,0-1 0 0 0,-1 1-1 0 0,1-1 1 0 0,-1 1-1 0 0,0-1 1 0 0,0 1-1 0 0,0 0 1 0 0,0 0-1 0 0,0-1 1 0 0,0 1-1 0 0,-1 0 1 0 0,1 0-1 0 0,-1 0 1 0 0,1 0-1 0 0,-1 0 1 0 0,0 1-1 0 0,0-1 1 0 0,1 0-1 0 0,-1 1 1 0 0,-1 0-1 0 0,1-1 1 0 0,0 1-1 0 0,0 0 1 0 0,0 0-1 0 0,-1 0 1 0 0,1 0-1 0 0,0 0 1 0 0,-1 1-1 0 0,-1-1 3 0 0,-75-9-197 0 0,62 13 170 0 0,1 0 0 0 0,0 2 0 0 0,1-1 1 0 0,-1 2-1 0 0,1 0 0 0 0,0 1 0 0 0,0 0 0 0 0,1 1 0 0 0,0 1 0 0 0,0 0 0 0 0,1 1 0 0 0,-6 6 27 0 0,7-7 4 0 0,2 0 0 0 0,-1 0 0 0 0,1 1 0 0 0,1 0 0 0 0,0 1 0 0 0,0 0 0 0 0,1 0 0 0 0,0 1 0 0 0,1 0 0 0 0,1 0 0 0 0,0 1 0 0 0,0-1 0 0 0,1 2 0 0 0,1-1 0 0 0,0 0 0 0 0,1 1 0 0 0,0 0 0 0 0,1-1 0 0 0,1 1 0 0 0,0 7-4 0 0,3-13 42 0 0,1 0 0 0 0,0 0 0 0 0,0-1 0 0 0,1 1-1 0 0,0-1 1 0 0,0 0 0 0 0,0 0 0 0 0,1-1 0 0 0,0 1 0 0 0,0-1-1 0 0,1 0 1 0 0,0 0 0 0 0,0-1 0 0 0,0 0 0 0 0,1 0-1 0 0,0 0 1 0 0,0-1 0 0 0,0 0 0 0 0,0 0 0 0 0,1-1 0 0 0,-1 0-1 0 0,1 0 1 0 0,0-1 0 0 0,0 0 0 0 0,0 0 0 0 0,0-1-1 0 0,0 0 1 0 0,0 0 0 0 0,1-1 0 0 0,-1 0 0 0 0,7-1-42 0 0,-7 1 64 0 0,15 1 90 0 0,0-1 1 0 0,0-1-1 0 0,0-1 0 0 0,0-1 1 0 0,-1-1-1 0 0,1-1 0 0 0,-1-1 1 0 0,1-1-155 0 0,38-21-407 0 0,-57 20-1209 0 0,-5 5-8676 0 0,1 3-2584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37 162 14147 0 0,'0'0'1894'0'0,"0"0"-630"0"0,0 0-309 0 0,0 0-31 0 0,0 0-90 0 0,0 0-120 0 0,0 0-148 0 0,0 0-182 0 0,0 0-119 0 0,0 0-63 0 0,0 0-50 0 0,0 0-43 0 0,0 0-21 0 0,-6 22-21 0 0,-18 71-31 0 0,18-24 37 0 0,7-64-12 0 0,1-1 0 0 0,-1 0-1 0 0,1 1 1 0 0,0-1 0 0 0,1 0-1 0 0,-1 0 1 0 0,1-1 0 0 0,-1 1-1 0 0,1 0 1 0 0,0-1 0 0 0,1 0-1 0 0,-1 1 1 0 0,1-1 0 0 0,-1-1 0 0 0,1 1-1 0 0,0 0 1 0 0,0-1 0 0 0,0 0-1 0 0,0 0 1 0 0,0 0 0 0 0,1 0-1 0 0,-1-1 1 0 0,0 0 0 0 0,1 0 0 0 0,-1 0-1 0 0,1 0 1 0 0,0-1 0 0 0,-1 1-1 0 0,1-1 1 0 0,-1-1 0 0 0,1 1-1 0 0,0 0 1 0 0,-1-1 0 0 0,1 0-1 0 0,-1 0 1 0 0,1-1 0 0 0,-1 1 0 0 0,0-1-1 0 0,0 0 1 0 0,1 0 0 0 0,-1 0-1 0 0,0-1 1 0 0,-1 1 0 0 0,1-1-1 0 0,0 0 1 0 0,-1 0 0 0 0,0 0-1 0 0,1-1 1 0 0,1-2-61 0 0,1-4 69 0 0,0 0-1 0 0,-1-1 1 0 0,0 1-1 0 0,-1-1 1 0 0,0-1-1 0 0,0 1 1 0 0,-1 0-1 0 0,-1-1 1 0 0,0 0-1 0 0,0 1 1 0 0,-1-1-1 0 0,-1 0 1 0 0,0 0-1 0 0,-2-8-68 0 0,2 16-108 0 0,-1-1-1 0 0,1 1 1 0 0,-1 0-1 0 0,-1-1 1 0 0,1 1-1 0 0,0 0 1 0 0,-1 0 0 0 0,0 0-1 0 0,0 0 1 0 0,0 0-1 0 0,-1 1 1 0 0,1-1 0 0 0,-1 0-1 0 0,0 1 1 0 0,0 0-1 0 0,0 0 1 0 0,0 0-1 0 0,-1 0 1 0 0,1 0 0 0 0,-1 1-1 0 0,1-1 1 0 0,-1 1-1 0 0,0 0 1 0 0,0 0-1 0 0,0 1 1 0 0,0-1 0 0 0,-1 1-1 0 0,1 0 1 0 0,0 0-1 0 0,-3 0 109 0 0,-11 1-2310 0 0,6 0-2280 0 0,4 0-6223 0 0</inkml:trace>
  <inkml:trace contextRef="#ctx0" brushRef="#br0" timeOffset="486.007">386 320 3849 0 0,'0'0'2394'0'0,"0"0"-635"0"0,0 0 156 0 0,0 0 380 0 0,0 0 103 0 0,0 0-228 0 0,0 0-441 0 0,0 0-450 0 0,0 0-349 0 0,0 0-251 0 0,0 0-89 0 0,0 0-51 0 0,19-12-28 0 0,60-39 6 0 0,-75 49-441 0 0,-1 0 0 0 0,1-1-1 0 0,-1 1 1 0 0,1-1 0 0 0,-1 0-1 0 0,0 0 1 0 0,0 0-1 0 0,0 0 1 0 0,0 0 0 0 0,-1-1-1 0 0,1 1 1 0 0,-1-1 0 0 0,0 0-1 0 0,0 1 1 0 0,0-1 0 0 0,0-3-76 0 0,7-12 247 0 0,36-54 705 0 0,-44 72-956 0 0,-1 1 0 0 0,1 0 0 0 0,0-1 1 0 0,0 1-1 0 0,-1 0 0 0 0,1 0 0 0 0,0 0 0 0 0,-1 0 0 0 0,1 0 0 0 0,0 0 0 0 0,0 0 0 0 0,-1 0 0 0 0,1 0 0 0 0,0 0 1 0 0,-1 0-1 0 0,1 0 0 0 0,0 0 0 0 0,0 0 0 0 0,-1 1 0 0 0,1-1 0 0 0,0 0 0 0 0,-1 1 0 0 0,1-1 0 0 0,-1 0 0 0 0,1 1 1 0 0,0-1-1 0 0,-1 1 0 0 0,1-1 0 0 0,-1 1 0 0 0,1-1 0 0 0,-1 1 0 0 0,1-1 0 0 0,-1 1 0 0 0,1-1 0 0 0,-1 1 0 0 0,0 0 1 0 0,1-1-1 0 0,-1 1 0 0 0,0 0 0 0 0,0-1 0 0 0,0 1 0 0 0,1 0 0 0 0,-1 0 0 0 0,0-1 0 0 0,0 1 0 0 0,0 0 0 0 0,0-1 1 0 0,0 1-1 0 0,0 0 0 0 0,0 0 0 0 0,0 0 4 0 0,2 4 13 0 0,57 95 19 0 0,-52-92 86 0 0,1-1 1 0 0,1 1-1 0 0,0-2 1 0 0,0 1-1 0 0,0-1 1 0 0,1-1 0 0 0,-1 1-1 0 0,1-2 1 0 0,1 1-1 0 0,-1-1 1 0 0,0-1 0 0 0,1 0-1 0 0,0-1 1 0 0,0 0-1 0 0,0 0 1 0 0,0-1-1 0 0,0 0 1 0 0,0-1 0 0 0,0-1-1 0 0,0 0 1 0 0,0 0-1 0 0,0-1 1 0 0,0 0 0 0 0,0-1-1 0 0,7-3-118 0 0,-6 1 100 0 0,0-1 0 0 0,-1 0-1 0 0,0-1 1 0 0,0-1 0 0 0,-1 1-1 0 0,1-2 1 0 0,-2 1 0 0 0,1-1 0 0 0,-1-1-1 0 0,-1 0 1 0 0,1 0 0 0 0,-2-1-1 0 0,0 0 1 0 0,0 0 0 0 0,-1 0-1 0 0,0-1 1 0 0,3-10-100 0 0,-7 18-105 0 0,-1 1 0 0 0,1-1 1 0 0,-1 1-1 0 0,0-1 0 0 0,0 0 0 0 0,0 1 0 0 0,0-1 0 0 0,-1 0 0 0 0,0 0 1 0 0,0 1-1 0 0,0-1 0 0 0,0 0 0 0 0,0 0 0 0 0,-1 0 0 0 0,0 1 0 0 0,1-1 1 0 0,-2 0-1 0 0,1 1 0 0 0,0-1 0 0 0,-1 1 0 0 0,1-1 0 0 0,-1 1 0 0 0,0-1 0 0 0,0 1 1 0 0,0 0-1 0 0,-1 0 0 0 0,1 0 105 0 0,-3-1-838 0 0,-6-5-2804 0 0,4 4-2632 0 0,-3 0-6769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50 606 16900 0 0,'0'0'1368'0'0,"0"0"-548"0"0,0 0-113 0 0,0 0 166 0 0,0 0 101 0 0,0 0-27 0 0,0 0-178 0 0,0 0-254 0 0,0 0-214 0 0,0 0-134 0 0,0 0-65 0 0,0 0-54 0 0,0 0-23 0 0,-7 19-20 0 0,-23 55-54 0 0,23-55-48 0 0,6-13-2200 0 0,-3-5-4455 0 0,3-1-4477 0 0</inkml:trace>
  <inkml:trace contextRef="#ctx0" brushRef="#br0" timeOffset="167.732">25 213 14595 0 0,'0'0'3378'0'0,"0"0"-1515"0"0,0 0-692 0 0,0 0-133 0 0,0 0-21 0 0,0 0-55 0 0,0 0-157 0 0,0 0-195 0 0,0 0-223 0 0,0 0-210 0 0,0 0-165 0 0,0 0-132 0 0,-5-25-95 0 0,-14-71-77 0 0,20 96 272 0 0,-1 0 1 0 0,0 0-1 0 0,0 0 0 0 0,1 0 0 0 0,-1 0 0 0 0,0 0 1 0 0,1 0-1 0 0,-1 0 0 0 0,0 0 0 0 0,1 0 1 0 0,-1 0-1 0 0,0 0 0 0 0,1 0 0 0 0,-1 0 0 0 0,0 0 1 0 0,0 0-1 0 0,1 0 0 0 0,-1 0 0 0 0,0 0 0 0 0,1 0 1 0 0,-1-1-1 0 0,0 1 0 0 0,0 0 0 0 0,1 0 1 0 0,-1 0-1 0 0,0-1 0 0 0,0 1 0 0 0,1 0 0 0 0,-1 0 1 0 0,0 0-1 0 0,0-1 0 0 0,0 1 0 0 0,1 0 1 0 0,-1 0-1 0 0,0-1 0 0 0,0 1 0 0 0,0 0 0 0 0,0-1 1 0 0,0 1-1 0 0,0 0 0 0 0,0 0 0 0 0,0-1 1 0 0,1 1-1 0 0,-1 0 0 0 0,0-1 0 0 0,0 1 0 0 0,0 0 1 0 0,0-1-1 0 0,-1 1 0 0 0,1 0 0 0 0,0-1 0 0 0,0 1 1 0 0,0 0-1 0 0,0 0 0 0 0,0-1 0 0 0,0 1 1 0 0,0 0-1 0 0,0-1 0 0 0,-1 1 0 0 0,1 0 0 0 0,0 0 1 0 0,0-1 19 0 0,20 22-4398 0 0,-17-18-216 0 0,5 2-7183 0 0</inkml:trace>
  <inkml:trace contextRef="#ctx0" brushRef="#br0" timeOffset="613.829">351 1 11218 0 0,'0'0'2286'0'0,"0"0"-565"0"0,0 0-340 0 0,0 0-245 0 0,0 0-281 0 0,0 0-184 0 0,0 0-67 0 0,0 0-16 0 0,0 0 37 0 0,0 0 31 0 0,0 0-32 0 0,0 0-47 0 0,0 0-39 0 0,6 1-36 0 0,22 2-31 0 0,-14 29 1707 0 0,-14-25-1905 0 0,33 170 1291 0 0,-22-130-1458 0 0,-2 0-1 0 0,-1 0 1 0 0,-3 1-1 0 0,-2 5-105 0 0,-17 59 222 0 0,-15-4-134 0 0,26-103-36 0 0,1-5-4157 0 0,0-9 2642 0 0,-1-5-3629 0 0,2 6-2987 0 0,1 3-2434 0 0</inkml:trace>
  <inkml:trace contextRef="#ctx0" brushRef="#br0" timeOffset="866.118">164 375 11682 0 0,'0'0'2276'0'0,"0"0"-663"0"0,0 0-410 0 0,0 0-91 0 0,0 0-34 0 0,0 0-43 0 0,0 0-38 0 0,0 0-54 0 0,0 0-97 0 0,0 0-122 0 0,0 0-133 0 0,0 0-110 0 0,0 0-89 0 0,31 0-53 0 0,100 0-36 0 0,12 8 434 0 0,-52 5-168 0 0,-21-2-3431 0 0,-22-9-8053 0 0,-42-2-149 0 0</inkml:trace>
  <inkml:trace contextRef="#ctx0" brushRef="#br0" timeOffset="1182.389">931 421 8378 0 0,'0'0'2303'0'0,"0"0"-811"0"0,0 0-170 0 0,0 0 222 0 0,0 0 99 0 0,0 0-166 0 0,0 0-308 0 0,0 0-342 0 0,0 0-282 0 0,0 0-159 0 0,0 0-86 0 0,0 0-36 0 0,0 0-53 0 0,1 35-49 0 0,6 107-34 0 0,-4-53 130 0 0,-1-55-728 0 0,-11-34-7799 0 0,9 0 6181 0 0,-3 0-9038 0 0</inkml:trace>
  <inkml:trace contextRef="#ctx0" brushRef="#br0" timeOffset="1419.471">896 109 14363 0 0,'0'0'1808'0'0,"0"0"-727"0"0,0 0-401 0 0,0 0-176 0 0,0 0-152 0 0,0 0-160 0 0,0 0-80 0 0,0 0-120 0 0,0 0-96 0 0,0 0-88 0 0,0 0-160 0 0,0 0-312 0 0,0 0-1513 0 0,-31 65-9481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2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107 212 0 0 0,'0'0'711'0'0,"0"0"864"0"0,0 0 543 0 0,0 0 333 0 0,0 0 16 0 0,0 0-215 0 0,0 0-318 0 0,0 0-385 0 0,0 0-313 0 0,0 0-243 0 0,0 0-210 0 0,-2-4-152 0 0,-3-11-135 0 0,4 11-101 0 0,-6 74 1312 0 0,5 80-476 0 0,5-108-971 0 0,-3 0 1 0 0,-1 0-1 0 0,-2 0 0 0 0,-3 0 0 0 0,0-1 0 0 0,-3 0 1 0 0,-12 36-261 0 0,20-74 89 0 0,0 1 1 0 0,0-1 0 0 0,0 0-1 0 0,-1 0 1 0 0,1 0 0 0 0,-1 0 0 0 0,0 0-1 0 0,1-1 1 0 0,-1 1 0 0 0,-1 0-1 0 0,1-1 1 0 0,0 1 0 0 0,-1-1 0 0 0,1 0-1 0 0,-1 0 1 0 0,1 0 0 0 0,-1 0 0 0 0,-2 1-90 0 0,-2-48 633 0 0,11 11-622 0 0,2-1-1 0 0,1 1 1 0 0,2 0-1 0 0,1 1 1 0 0,1 0-1 0 0,3 1 1 0 0,0 0-1 0 0,2 1 1 0 0,1 0-1 0 0,11-12-10 0 0,-10 9-1 0 0,2 2 0 0 0,1 0-1 0 0,2 1 1 0 0,1 1 0 0 0,1 2-1 0 0,2 0 1 0 0,0 2 0 0 0,2 1-1 0 0,1 1 1 0 0,1 1 0 0 0,1 2-1 0 0,1 1 1 0 0,32-14 1 0 0,-64 34 0 0 0,7-4 2 0 0,1 0 0 0 0,-1 1 0 0 0,1 0 0 0 0,0 0 0 0 0,0 1 0 0 0,0 0 0 0 0,0 1 0 0 0,0 0 0 0 0,0 0 0 0 0,1 1-1 0 0,-1 0 1 0 0,0 1 0 0 0,1 0-2 0 0,-6 3 6 0 0,1-1-1 0 0,-1 1 1 0 0,0 0-1 0 0,0 0 1 0 0,-1 0 0 0 0,1 0-1 0 0,-1 1 1 0 0,0-1-1 0 0,0 1 1 0 0,0 0-1 0 0,-1 0 1 0 0,1 0-1 0 0,-1 0 1 0 0,-1 1-1 0 0,1-1 1 0 0,-1 0-1 0 0,0 1 1 0 0,0-1-1 0 0,0 1 1 0 0,-1 0-1 0 0,0 5-5 0 0,0 2 34 0 0,0 1-1 0 0,0 0 1 0 0,-1-1-1 0 0,-1 1 0 0 0,-1 0 1 0 0,0-1-1 0 0,0 0 1 0 0,-2 0-1 0 0,1 0 1 0 0,-2 0-1 0 0,1-1 0 0 0,-2 0 1 0 0,0 0-1 0 0,0 0 1 0 0,-1-1-1 0 0,0 0 0 0 0,-1-1 1 0 0,-1 0-1 0 0,-6 6-33 0 0,2-4-9 0 0,0-2-1 0 0,0 0 0 0 0,-1-1 1 0 0,0 0-1 0 0,-1-1 1 0 0,0-1-1 0 0,0 0 1 0 0,-1-1-1 0 0,1-1 0 0 0,-1-1 1 0 0,0 0-1 0 0,-1-1 1 0 0,1-1-1 0 0,0-1 1 0 0,-1 0-1 0 0,1-1 1 0 0,-11-2 9 0 0,25 2-84 0 0,0 0 1 0 0,0 1-1 0 0,0-2 1 0 0,0 1-1 0 0,0 0 1 0 0,0-1 0 0 0,0 1-1 0 0,1-1 1 0 0,-1 0-1 0 0,0 0 1 0 0,0 0-1 0 0,1 0 1 0 0,-1-1 0 0 0,0 1-1 0 0,1-1 1 0 0,-1 1-1 0 0,1-1 1 0 0,0 0 0 0 0,0 0-1 0 0,0 0 1 0 0,0 0-1 0 0,0 0 1 0 0,0-1-1 0 0,0 1 1 0 0,1-1 0 0 0,-1 1-1 0 0,1-1 1 0 0,-1 1-1 0 0,1-1 1 0 0,0 0 0 0 0,0 0-1 0 0,1 0 1 0 0,-1 1-1 0 0,0-1 1 0 0,1 0-1 0 0,0 0 1 0 0,0 0 0 0 0,0 0-1 0 0,0 0 1 0 0,0 0-1 0 0,0 0 1 0 0,1 0-1 0 0,-1 0 1 0 0,1 1 0 0 0,0-1-1 0 0,0 0 1 0 0,0 0-1 0 0,0 1 1 0 0,1-1 83 0 0,25-31-3190 0 0,-7 15-3195 0 0,-10 10-4756 0 0</inkml:trace>
  <inkml:trace contextRef="#ctx0" brushRef="#br0" timeOffset="365.394">1112 66 8506 0 0,'0'0'2935'0'0,"0"0"-942"0"0,0 0-508 0 0,0 0-74 0 0,0 0-93 0 0,0 0-161 0 0,0 0-182 0 0,0 0-183 0 0,0 0-139 0 0,0 0-92 0 0,0 0-97 0 0,0 0-74 0 0,0 0-77 0 0,-30 34-68 0 0,-93 106-42 0 0,84-74 68 0 0,39-56-207 0 0,-1-6-39 0 0,0-1 1 0 0,1 0 0 0 0,-1 1-1 0 0,1-1 1 0 0,-1 1-1 0 0,1-1 1 0 0,0 1 0 0 0,0-1-1 0 0,1 1 1 0 0,-1-1-1 0 0,1 1 1 0 0,0-1 0 0 0,0 1-1 0 0,0-1 1 0 0,0 0-1 0 0,0 0 1 0 0,1 1 0 0 0,-1-1-1 0 0,1 0 1 0 0,0 0-1 0 0,0 0 1 0 0,0-1 0 0 0,1 1-1 0 0,-1 0 1 0 0,0-1-1 0 0,1 0 1 0 0,0 1-1 0 0,0-1 1 0 0,-1 0 0 0 0,1 0-1 0 0,0-1 1 0 0,1 1-1 0 0,-1-1 1 0 0,0 1 0 0 0,0-1-1 0 0,4 1-25 0 0,6-1 101 0 0,1 0-1 0 0,-1-1 0 0 0,1-1 1 0 0,-1 0-1 0 0,1-1 1 0 0,-1 0-1 0 0,0-1 0 0 0,0 0 1 0 0,0-1-1 0 0,0-1 0 0 0,0 0 1 0 0,-1 0-1 0 0,0-2 0 0 0,0 1 1 0 0,-1-1-1 0 0,0-1 1 0 0,0 0-1 0 0,-1-1 0 0 0,6-6-100 0 0,-9 10 42 0 0,-1 0 0 0 0,0-1-1 0 0,0 1 1 0 0,-1-1 0 0 0,1 0-1 0 0,-1-1 1 0 0,-1 0 0 0 0,1 1-1 0 0,-1-1 1 0 0,0-1-1 0 0,-1 1 1 0 0,0 0 0 0 0,0-1-1 0 0,-1 0 1 0 0,1 0 0 0 0,-2 0-1 0 0,1 0 1 0 0,-1 0 0 0 0,0 0-1 0 0,-1 0 1 0 0,0 0 0 0 0,0-2-42 0 0,-1 6-4 0 0,1 0 0 0 0,-1 0 1 0 0,0 0-1 0 0,0 1 1 0 0,0-1-1 0 0,0 0 1 0 0,-1 1-1 0 0,0-1 0 0 0,1 1 1 0 0,-1 0-1 0 0,0-1 1 0 0,-1 1-1 0 0,1 0 1 0 0,-1 0-1 0 0,1 0 1 0 0,-1 1-1 0 0,0-1 0 0 0,0 1 1 0 0,0-1-1 0 0,0 1 1 0 0,0 0-1 0 0,-1 0 1 0 0,1 0-1 0 0,-1 1 0 0 0,1-1 1 0 0,-1 1-1 0 0,-3-1 4 0 0,-105-11-877 0 0,21 36-976 0 0,64-8-1275 0 0,3 4-3723 0 0,16-11-4743 0 0</inkml:trace>
  <inkml:trace contextRef="#ctx0" brushRef="#br0" timeOffset="897.701">1683 23 8234 0 0,'0'0'1783'0'0,"0"0"-675"0"0,0 0-192 0 0,0 0 387 0 0,0 0 383 0 0,0 0 112 0 0,0 0-178 0 0,0 0-365 0 0,0 0-343 0 0,0 0-193 0 0,0 0-111 0 0,0 0-119 0 0,0 0-87 0 0,-3 0-70 0 0,-4 0-211 0 0,1 1 1 0 0,-1 0-1 0 0,1 1 0 0 0,0-1 1 0 0,-1 1-1 0 0,1 0 0 0 0,0 1 1 0 0,0 0-1 0 0,1 0 1 0 0,-1 0-1 0 0,0 0 0 0 0,1 1 1 0 0,-3 2-122 0 0,-20 11 357 0 0,-62 36 739 0 0,90-51-1090 0 0,1-1-1 0 0,-1-1 1 0 0,1 1 0 0 0,-1 0-1 0 0,1 0 1 0 0,-1 0-1 0 0,1 0 1 0 0,0 0-1 0 0,-1 0 1 0 0,1-1-1 0 0,0 1 1 0 0,0 0 0 0 0,-1 0-1 0 0,1-1 1 0 0,0 1-1 0 0,0-1 1 0 0,0 1-1 0 0,0-1 1 0 0,0 1-1 0 0,0-1 1 0 0,0 0 0 0 0,0 1-1 0 0,0-1 1 0 0,0 0-1 0 0,0 0 1 0 0,0 0-1 0 0,0 0 1 0 0,0 0 0 0 0,0 0-1 0 0,1 0 1 0 0,-1 0-1 0 0,0 0 1 0 0,0 0-1 0 0,0 0 1 0 0,1-1-6 0 0,3 2 41 0 0,23 2 130 0 0,-23-4-158 0 0,-1 1-1 0 0,1 0 0 0 0,0 0 0 0 0,0 1 1 0 0,0-1-1 0 0,-1 1 0 0 0,1 0 1 0 0,0 1-1 0 0,-1-1 0 0 0,1 1 0 0 0,-1 0 1 0 0,0 0-1 0 0,1 0 0 0 0,-1 0 0 0 0,0 1 1 0 0,0 0-1 0 0,0 0 0 0 0,-1 0 0 0 0,1 0 1 0 0,-1 0-1 0 0,1 1 0 0 0,-1 0 0 0 0,-1-1 1 0 0,2 2-13 0 0,-3-1 41 0 0,0 0-1 0 0,0 0 1 0 0,-1 0 0 0 0,1 0 0 0 0,-1 0 0 0 0,0 0 0 0 0,0 0 0 0 0,0 0-1 0 0,-1 0 1 0 0,1 0 0 0 0,-1 0 0 0 0,0-1 0 0 0,0 1 0 0 0,0 0-1 0 0,-1 0 1 0 0,1-1 0 0 0,-1 1 0 0 0,0 0 0 0 0,-1 0-41 0 0,-3 5 43 0 0,-1 0 0 0 0,-1-1 0 0 0,1 1 0 0 0,-1-2 0 0 0,-1 1 1 0 0,1-1-1 0 0,-1 0 0 0 0,-1-1 0 0 0,1 0 0 0 0,-1 0 0 0 0,0-1 0 0 0,0-1 0 0 0,-1 1 0 0 0,1-2 0 0 0,-1 1 1 0 0,0-2-1 0 0,0 1 0 0 0,0-2 0 0 0,0 1 0 0 0,0-1 0 0 0,0-1 0 0 0,-6 0-43 0 0,15 0-62 0 0,1 0 0 0 0,0 0 0 0 0,0 1-1 0 0,0-1 1 0 0,0 0 0 0 0,0 0 0 0 0,-1 0 0 0 0,1 0-1 0 0,0 0 1 0 0,0 0 0 0 0,0-1 0 0 0,0 1 0 0 0,0 0-1 0 0,0-1 1 0 0,0 1 0 0 0,0 0 0 0 0,0-1 0 0 0,0 1-1 0 0,0-1 1 0 0,0 0 0 0 0,0 1 0 0 0,0-1 0 0 0,0 0-1 0 0,0 0 1 0 0,0 1 0 0 0,0-1 0 0 0,1 0 0 0 0,-1 0-1 0 0,0 0 1 0 0,1 0 0 0 0,-1 0 0 0 0,1 0 0 0 0,-1 0-1 0 0,1 0 1 0 0,0 0 0 0 0,-1 0 0 0 0,1 0 0 0 0,0 0-1 0 0,-1-1 1 0 0,1 1 0 0 0,0 0 0 0 0,0 0 0 0 0,0 0-1 0 0,0 0 1 0 0,0 0 0 0 0,1-1 0 0 0,-1 1 0 0 0,0 0-1 0 0,0 0 1 0 0,1 0 0 0 0,-1 0 0 0 0,1 0 0 0 0,-1 0-1 0 0,1 0 1 0 0,-1 0 0 0 0,1 0 0 0 0,0 0 0 0 0,0-1 62 0 0,17-11-3238 0 0,-4 5-3675 0 0,-12 6 4465 0 0,6-2-8880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524 519 0 0 0,'0'0'543'0'0,"0"0"650"0"0,0 0 397 0 0,0 0 284 0 0,0 0 128 0 0,0 0-65 0 0,0 0-134 0 0,0 0-158 0 0,0 0-158 0 0,0 0-194 0 0,0 0-204 0 0,-28-9-179 0 0,-90-27-161 0 0,51 29 488 0 0,55 11-1022 0 0,1 1 0 0 0,0 0 0 0 0,0 1 0 0 0,0 0-1 0 0,1 1 1 0 0,0 0 0 0 0,0 0 0 0 0,0 1 0 0 0,-7 9-215 0 0,-4 2 95 0 0,0 1 1 0 0,1 1-1 0 0,2 0 1 0 0,0 2-1 0 0,1 0 1 0 0,1 1-1 0 0,1 1 1 0 0,2 0-1 0 0,0 1 1 0 0,-1 8-96 0 0,3 37 112 0 0,10-69-103 0 0,1 0-1 0 0,0 0 0 0 0,1 0 0 0 0,-1 0 0 0 0,0 0 1 0 0,0 0-1 0 0,1 0 0 0 0,-1-1 0 0 0,1 1 0 0 0,0 0 0 0 0,-1 0 1 0 0,1 0-1 0 0,0-1 0 0 0,0 1 0 0 0,0 0 0 0 0,0-1 0 0 0,0 1 1 0 0,1-1-1 0 0,-1 0 0 0 0,0 1 0 0 0,1-1 0 0 0,-1 0 1 0 0,1 0-1 0 0,-1 1 0 0 0,1-1 0 0 0,0 0 0 0 0,-1-1 0 0 0,1 1 1 0 0,0 0-1 0 0,0 0 0 0 0,0-1 0 0 0,0 1 0 0 0,-1-1 0 0 0,3 0-8 0 0,13-2 90 0 0,0 0 0 0 0,0-2 0 0 0,-1 0 0 0 0,1-1 0 0 0,-1-1 0 0 0,0 0 0 0 0,0-1 0 0 0,-1-1 0 0 0,0 0-1 0 0,0-2 1 0 0,-1 1 0 0 0,-1-2 0 0 0,1 1 0 0 0,-1-2 0 0 0,-1 0 0 0 0,0 0 0 0 0,-1-1 0 0 0,4-8-90 0 0,7-1 46 0 0,7-7-16 0 0,-2-2 1 0 0,-1 0-1 0 0,-1-2 1 0 0,-2-1-1 0 0,-1-1 1 0 0,5-13-31 0 0,-19 20 36 0 0,-8 27 4 0 0,0 1-7 0 0,0 0-18 0 0,-1 6-130 0 0,-30 71-136 0 0,26-58 249 0 0,1 1-1 0 0,0 0 1 0 0,2 0-1 0 0,0 1 1 0 0,1-1 0 0 0,1 0-1 0 0,1 0 1 0 0,1 1-1 0 0,1-1 1 0 0,3 10 2 0 0,-4-22 2 0 0,0 0 0 0 0,0 1 0 0 0,1-1 0 0 0,0 0 0 0 0,1-1 0 0 0,0 1 0 0 0,0-1 0 0 0,0 1 0 0 0,1-1 0 0 0,0 0-1 0 0,1-1 1 0 0,-1 1 0 0 0,1-1 0 0 0,1 0 0 0 0,-1-1 0 0 0,1 0 0 0 0,0 0 0 0 0,0 0 0 0 0,0 0 0 0 0,1-1 0 0 0,0-1 0 0 0,-1 1 0 0 0,1-1 0 0 0,1-1 0 0 0,-1 1 0 0 0,2-1-2 0 0,2 0 22 0 0,1-1-1 0 0,0 0 1 0 0,0-1 0 0 0,0 0 0 0 0,0-1-1 0 0,0 0 1 0 0,-1-1 0 0 0,1-1-1 0 0,-1 0 1 0 0,1 0 0 0 0,-1-1 0 0 0,0-1-1 0 0,0 0 1 0 0,0-1 0 0 0,-1 0 0 0 0,11-8-22 0 0,6-6 89 0 0,-1-1 0 0 0,-1-2 1 0 0,-1 0-1 0 0,-1-2 1 0 0,17-22-90 0 0,-16 17 22 0 0,-2-1 1 0 0,-1-1-1 0 0,-1-1 1 0 0,-2-1-1 0 0,-1-1 1 0 0,-2 0-1 0 0,-2-1 1 0 0,-1-1-1 0 0,-1 0 0 0 0,-2-1 1 0 0,-2 0-1 0 0,-2 0 1 0 0,-1-1-1 0 0,-1-37-22 0 0,-4 66-21 0 0,0 0-1 0 0,-2 0 1 0 0,1 0-1 0 0,-1 0 1 0 0,0 0-1 0 0,-1 0 1 0 0,0 0-1 0 0,-1 1 1 0 0,0 0-1 0 0,-3-6 22 0 0,5 12-13 0 0,0 0 1 0 0,1 0-1 0 0,-1 0 0 0 0,0 1 0 0 0,-1-1 0 0 0,1 0 0 0 0,0 1 0 0 0,-1 0 0 0 0,1-1 0 0 0,-1 1 0 0 0,0 0 0 0 0,0 0 0 0 0,0 1 0 0 0,0-1 0 0 0,0 1 0 0 0,0-1 0 0 0,0 1 0 0 0,0 0 0 0 0,-1 0 0 0 0,1 0 0 0 0,0 1 0 0 0,-1-1 1 0 0,1 1-1 0 0,-1 0 0 0 0,1 0 0 0 0,0 0 0 0 0,-1 0 0 0 0,1 1 0 0 0,-1-1 0 0 0,1 1 0 0 0,0 0 0 0 0,-3 1 13 0 0,-4 3-17 0 0,1 0 1 0 0,-1 1-1 0 0,1 1 1 0 0,0-1-1 0 0,1 1 0 0 0,0 1 1 0 0,0 0-1 0 0,0 0 0 0 0,1 0 1 0 0,0 1-1 0 0,-2 4 17 0 0,-1 3 10 0 0,0 1-1 0 0,1 0 0 0 0,0 0 1 0 0,1 1-1 0 0,2 0 0 0 0,-1 0 1 0 0,2 1-1 0 0,1 0 0 0 0,0 0 1 0 0,1 0-1 0 0,1 0 0 0 0,1 0 1 0 0,1 1-1 0 0,0-1 0 0 0,2 0 1 0 0,1 8-10 0 0,2-5 51 0 0,2 0 0 0 0,1 0 0 0 0,0-1 1 0 0,1 0-1 0 0,2 0 0 0 0,0-1 0 0 0,1-1 1 0 0,1 0-1 0 0,1 0 0 0 0,0-1 0 0 0,6 4-51 0 0,-15-16 17 0 0,55 61 132 0 0,-6-14-58 0 0,-52-52-188 0 0,-1-1 0 0 0,1 1 1 0 0,-1-1-1 0 0,1 0 0 0 0,0 0 0 0 0,-1 0 1 0 0,1 0-1 0 0,-1 0 0 0 0,1 0 0 0 0,-1 0 1 0 0,1-1-1 0 0,0 1 0 0 0,-1 0 0 0 0,1-1 1 0 0,-1 0-1 0 0,1 1 0 0 0,-1-1 1 0 0,0 0-1 0 0,1 1 0 0 0,-1-1 0 0 0,0 0 1 0 0,1 0-1 0 0,-1 0 0 0 0,0 0 0 0 0,0-1 1 0 0,0 1-1 0 0,0 0 0 0 0,1-1 97 0 0,25-23-3047 0 0,-3 4-5871 0 0,-15 13-1939 0 0</inkml:trace>
  <inkml:trace contextRef="#ctx0" brushRef="#br0" timeOffset="338.03">1491 489 6289 0 0,'0'0'1854'0'0,"0"0"-260"0"0,0 0-14 0 0,0 0 116 0 0,0 0 27 0 0,0 0-75 0 0,0 0-198 0 0,0 0-240 0 0,0 0-238 0 0,0 0-217 0 0,-20 34-197 0 0,-63 109-165 0 0,58-71-4 0 0,26-60-310 0 0,-1-7-44 0 0,0 0 1 0 0,0-1-1 0 0,0 1 0 0 0,0 0 0 0 0,1 0 0 0 0,0 0 1 0 0,0-1-1 0 0,0 1 0 0 0,0 0 0 0 0,1-1 0 0 0,0 1 1 0 0,0-1-1 0 0,0 0 0 0 0,1 0 0 0 0,-1 1 1 0 0,1-2-1 0 0,0 1 0 0 0,0 0 0 0 0,0 0 0 0 0,1-1 1 0 0,-1 0-1 0 0,1 0 0 0 0,0 0 0 0 0,0 0 1 0 0,0 0-1 0 0,0-1 0 0 0,1 1-35 0 0,3 0 92 0 0,0-1 0 0 0,0 1 0 0 0,0-1 1 0 0,1-1-1 0 0,-1 1 0 0 0,1-1 0 0 0,-1-1 0 0 0,1 0 0 0 0,-1 0 0 0 0,1 0 1 0 0,-1-1-1 0 0,0-1 0 0 0,1 1 0 0 0,-1-1 0 0 0,0-1 0 0 0,0 0 0 0 0,0 0 1 0 0,0 0-1 0 0,0-1 0 0 0,-1 0 0 0 0,4-3-92 0 0,7-4 142 0 0,0-2 1 0 0,0 0-1 0 0,-1-1 0 0 0,-1 0 1 0 0,0-2-1 0 0,-1 0 0 0 0,10-15-142 0 0,-17 20 54 0 0,0 0 0 0 0,0-1-1 0 0,-1 0 1 0 0,-1 0 0 0 0,0-1 0 0 0,-1 0-1 0 0,0 0 1 0 0,-1 0 0 0 0,0 0 0 0 0,-1-1-1 0 0,-1 1 1 0 0,0-1 0 0 0,0 0 0 0 0,-2 0-1 0 0,0 0 1 0 0,0 0 0 0 0,-3-12-54 0 0,1 21-48 0 0,1 0 0 0 0,-1-1-1 0 0,0 1 1 0 0,-1 0 0 0 0,1 0 0 0 0,-1 0 0 0 0,0 1 0 0 0,0-1 0 0 0,-1 1 0 0 0,1-1-1 0 0,-1 1 1 0 0,0 0 0 0 0,0 0 0 0 0,-1 1 0 0 0,1-1 0 0 0,-1 1 0 0 0,1 0 0 0 0,-1 0-1 0 0,0 1 1 0 0,0-1 0 0 0,0 1 0 0 0,-1 0 0 0 0,1 1 0 0 0,0-1 0 0 0,-1 1 0 0 0,1 0-1 0 0,-1 0 1 0 0,0 1 0 0 0,1 0 0 0 0,-1 0 0 0 0,1 0 0 0 0,-1 0 0 0 0,1 1 0 0 0,-1 0 0 0 0,1 0-1 0 0,-1 1 1 0 0,1-1 0 0 0,0 1 0 0 0,-1 0 0 0 0,1 1 0 0 0,0-1 0 0 0,1 1 0 0 0,-1 0-1 0 0,0 0 1 0 0,1 1 0 0 0,0-1 0 0 0,-1 1 0 0 0,1 1 48 0 0,-47 62-2673 0 0,27-16-6137 0 0,18-35-2431 0 0</inkml:trace>
  <inkml:trace contextRef="#ctx0" brushRef="#br0" timeOffset="851.706">1934 735 8834 0 0,'0'0'1911'0'0,"0"0"-619"0"0,0 0-126 0 0,0 0 215 0 0,0 0 170 0 0,0 0 22 0 0,0 0-144 0 0,0 0-279 0 0,0 0-311 0 0,0 0-267 0 0,0 0-163 0 0,0 0-61 0 0,0 0 19 0 0,-1 3 75 0 0,78-80 1595 0 0,-49 44-1781 0 0,-5 9-131 0 0,-2-2 0 0 0,-1 0 0 0 0,-2-1 0 0 0,0 0 0 0 0,10-24-125 0 0,-10 3 146 0 0,-13 30-140 0 0,-11 26-356 0 0,1 5 339 0 0,0-1 0 0 0,0 1 1 0 0,2 1-1 0 0,-1-1 0 0 0,2 0 0 0 0,0 1 0 0 0,0 0 0 0 0,1-1 0 0 0,1 1 0 0 0,1 0 0 0 0,0 0 1 0 0,2 9 10 0 0,-1-15 9 0 0,1 0 0 0 0,0 1 1 0 0,1-2-1 0 0,0 1 1 0 0,1 0-1 0 0,-1-1 1 0 0,1 1-1 0 0,1-1 1 0 0,-1-1-1 0 0,1 1 1 0 0,0-1-1 0 0,1 0 0 0 0,0 0 1 0 0,0-1-1 0 0,0 0 1 0 0,0 0-1 0 0,1-1 1 0 0,0 0-1 0 0,0 0 1 0 0,0-1-1 0 0,0 1 1 0 0,7 0-10 0 0,-8-3 76 0 0,-1 0 1 0 0,1 0-1 0 0,0-1 1 0 0,-1 0-1 0 0,1 0 0 0 0,0-1 1 0 0,-1 1-1 0 0,1-2 1 0 0,-1 1-1 0 0,1-1 1 0 0,-1 0-1 0 0,0 0 1 0 0,1 0-1 0 0,-1-1 1 0 0,0 0-1 0 0,-1-1 1 0 0,1 1-1 0 0,0-1 1 0 0,-1 0-1 0 0,0 0 1 0 0,0-1-1 0 0,0 1 1 0 0,-1-1-1 0 0,1 0 1 0 0,-1-1-1 0 0,0 1 1 0 0,1-3-77 0 0,2-4 84 0 0,1-1 1 0 0,-2 0 0 0 0,0 0 0 0 0,0 0-1 0 0,-1-1 1 0 0,-1 0 0 0 0,0 0 0 0 0,-1 0-1 0 0,-1-1 1 0 0,0 1 0 0 0,-1-1 0 0 0,0-2-85 0 0,-1 10-240 0 0,-2-39 690 0 0,2 45-517 0 0,0 0 1 0 0,0 1-1 0 0,0-1 1 0 0,0 0 0 0 0,0 1-1 0 0,0-1 1 0 0,-1 0-1 0 0,1 1 1 0 0,0-1 0 0 0,0 1-1 0 0,0-1 1 0 0,-1 0-1 0 0,1 1 1 0 0,0-1 0 0 0,-1 1-1 0 0,1-1 1 0 0,-1 0-1 0 0,1 1 1 0 0,-1-1 0 0 0,1 1-1 0 0,-1-1 1 0 0,1 1-1 0 0,-1 0 1 0 0,1-1 0 0 0,-1 1-1 0 0,1 0 1 0 0,-1-1-1 0 0,0 1 1 0 0,1 0 0 0 0,-1 0-1 0 0,0-1 1 0 0,1 1-1 0 0,-1 0 1 0 0,0 0-1 0 0,1 0 1 0 0,-1 0 0 0 0,0 0-1 0 0,1 0 1 0 0,-1 0-1 0 0,0 0 1 0 0,1 0 0 0 0,-1 0-1 0 0,0 0 1 0 0,1 0-1 0 0,-1 1 1 0 0,0-1 0 0 0,1 0-1 0 0,-1 1 1 0 0,1-1-1 0 0,-1 0 1 0 0,0 1 0 0 0,1-1-1 0 0,-1 0 1 0 0,1 1-1 0 0,-1 0 68 0 0,-8 20-5689 0 0,7-14 1351 0 0,0 2-7379 0 0</inkml:trace>
  <inkml:trace contextRef="#ctx0" brushRef="#br0" timeOffset="1537.178">2975 408 12099 0 0,'0'0'2324'0'0,"0"0"-625"0"0,0 0-276 0 0,0 0-25 0 0,0 0-61 0 0,0 0-88 0 0,0 0-158 0 0,0 0-186 0 0,0 0-143 0 0,0 0-90 0 0,0 0-68 0 0,0 0-124 0 0,0 0-84 0 0,2-23-88 0 0,5-67-89 0 0,-7 89-213 0 0,1 0 0 0 0,-1 0 1 0 0,0 1-1 0 0,1-1 0 0 0,-1 0 0 0 0,0 0 1 0 0,0 0-1 0 0,1 0 0 0 0,-1 1 0 0 0,0-1 1 0 0,0 0-1 0 0,0 0 0 0 0,0 0 1 0 0,0 0-1 0 0,-1 0 0 0 0,1 1 0 0 0,0-1 1 0 0,0 0-1 0 0,0 0 0 0 0,-1 0 0 0 0,1 1 1 0 0,0-1-1 0 0,-1 0 0 0 0,1 0 1 0 0,-1 1-1 0 0,1-1 0 0 0,-1 0 0 0 0,1 1 1 0 0,-1-1-1 0 0,0 0 0 0 0,1 1 1 0 0,-1-1-1 0 0,0 1 0 0 0,1-1 0 0 0,-1 1 1 0 0,0-1-1 0 0,0 1 0 0 0,1 0 0 0 0,-1-1 1 0 0,0 1-1 0 0,0 0 0 0 0,0 0 1 0 0,1 0-1 0 0,-1-1 0 0 0,0 1 0 0 0,0 0 1 0 0,0 0-1 0 0,0 0-6 0 0,-4 0 43 0 0,-4-1-31 0 0,-1-1 0 0 0,0 2 1 0 0,1-1-1 0 0,-1 1 0 0 0,0 1 0 0 0,1 0 0 0 0,-1 0 1 0 0,0 1-1 0 0,1 0 0 0 0,0 1 0 0 0,-1 0 1 0 0,1 0-1 0 0,0 1 0 0 0,1 0 0 0 0,-1 1 1 0 0,1 0-1 0 0,0 0 0 0 0,0 1 0 0 0,0 0 0 0 0,1 0 1 0 0,0 1-1 0 0,0 0 0 0 0,0 0 0 0 0,1 1 1 0 0,1-1-1 0 0,-1 1 0 0 0,1 1 0 0 0,0-1 1 0 0,1 1-1 0 0,0 0 0 0 0,0 0 0 0 0,1 0 0 0 0,0 0 1 0 0,1 0-1 0 0,-1 5-12 0 0,0 0-14 0 0,0 0-1 0 0,1 0 1 0 0,0 0 0 0 0,1 0 0 0 0,1 0-1 0 0,1 0 1 0 0,-1 1 0 0 0,2-1 0 0 0,0 0-1 0 0,1 0 1 0 0,0 0 0 0 0,1-1 0 0 0,1 1-1 0 0,0-1 1 0 0,1 0 0 0 0,2 2 14 0 0,-6-11 4 0 0,0-1 0 0 0,1 0 0 0 0,0 0 1 0 0,-1 0-1 0 0,1 0 0 0 0,0 0 0 0 0,0-1 0 0 0,1 1 0 0 0,-1-1 1 0 0,1 0-1 0 0,-1 0 0 0 0,1 0 0 0 0,-1 0 0 0 0,1-1 0 0 0,0 0 1 0 0,0 0-1 0 0,0 0 0 0 0,0 0 0 0 0,0 0 0 0 0,0-1 0 0 0,0 1 1 0 0,0-1-1 0 0,0 0 0 0 0,0-1 0 0 0,0 1 0 0 0,0-1 0 0 0,0 1 1 0 0,0-1-1 0 0,0 0 0 0 0,0-1 0 0 0,-1 1 0 0 0,4-2-4 0 0,107-72 302 0 0,42-83 204 0 0,-152 154-505 0 0,0-1-1 0 0,0 1 1 0 0,1-1-1 0 0,-1 1 1 0 0,1 0-1 0 0,0 1 1 0 0,0-1-1 0 0,0 1 1 0 0,1 0-1 0 0,-1 0 1 0 0,1 1-1 0 0,-1 0 1 0 0,1 0-1 0 0,0 0 0 0 0,0 1 1 0 0,0-1-1 0 0,5 1 0 0 0,19 48-10 0 0,-16 6 21 0 0,-3 0 0 0 0,-3 2 0 0 0,-2-1 0 0 0,-1 15-11 0 0,0-8 4 0 0,-1 263 33 0 0,-7-294-30 0 0,0 0 0 0 0,-2 0 0 0 0,-1 0 1 0 0,-2-1-1 0 0,-1 0 0 0 0,-1-1 0 0 0,-1 1 0 0 0,-2-2 0 0 0,0 0 0 0 0,-2 0 0 0 0,-1-2 0 0 0,-4 4-7 0 0,15-23 13 0 0,0 0-1 0 0,0-1 0 0 0,-1 0 0 0 0,0 0 0 0 0,0 0 0 0 0,0-1 0 0 0,0 1 0 0 0,-1-1 0 0 0,1-1 0 0 0,-1 0 0 0 0,0 0 0 0 0,0 0 0 0 0,0-1 0 0 0,0 0 0 0 0,-1 0 0 0 0,1 0 0 0 0,-1-1 1 0 0,1-1-1 0 0,-1 1 0 0 0,1-1 0 0 0,-1 0 0 0 0,1-1 0 0 0,-6 0-12 0 0,7-3 3 0 0,0 1 0 0 0,0-1 0 0 0,1 0 0 0 0,-1-1 0 0 0,1 1 0 0 0,0-1 0 0 0,1 0 1 0 0,-1 0-1 0 0,1-1 0 0 0,0 0 0 0 0,0 1 0 0 0,0-1 0 0 0,1 0 0 0 0,0-1 0 0 0,0 1 0 0 0,1 0 0 0 0,0-1 0 0 0,0 0 1 0 0,0 1-1 0 0,1-1 0 0 0,0 0 0 0 0,0-6-3 0 0,-2-10-2 0 0,0 1 0 0 0,2-1 1 0 0,1 0-1 0 0,0 0 0 0 0,2 0 0 0 0,1 0 0 0 0,0 1 1 0 0,2-1-1 0 0,0 1 0 0 0,2 0 0 0 0,0 1 1 0 0,2-1-1 0 0,0 2 0 0 0,2-1 0 0 0,5-8 2 0 0,-8 12-17 0 0,1 0 0 0 0,1 0 0 0 0,0 1 0 0 0,1 0 0 0 0,1 1 0 0 0,0 0 0 0 0,1 1 0 0 0,1 0 0 0 0,0 1 0 0 0,1 1 0 0 0,1 0 0 0 0,-1 1 0 0 0,2 0 0 0 0,-1 2 0 0 0,11-4 17 0 0,85-5-1669 0 0,-89 19-2951 0 0,0 2-4052 0 0,-16-2-3922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547 1120 0 0,'0'0'1873'0'0,"0"0"106"0"0,0 0 87 0 0,0 0 69 0 0,0 0-107 0 0,0 0-230 0 0,0 0-270 0 0,0 0-280 0 0,0 0-183 0 0,0 0-124 0 0,0 0-97 0 0,0 0-98 0 0,0 0-75 0 0,-23-5-110 0 0,-70-17-121 0 0,40 28 142 0 0,44 0-461 0 0,-141 88 890 0 0,144-89-987 0 0,-1 1-1 0 0,1 1 1 0 0,0-1 0 0 0,0 1 0 0 0,1 0 0 0 0,0 0-1 0 0,0 0 1 0 0,1 1 0 0 0,0 0 0 0 0,0 0-1 0 0,1 0 1 0 0,0 0 0 0 0,0 1 0 0 0,1-1 0 0 0,0 1-1 0 0,0-1 1 0 0,1 1 0 0 0,0 8-24 0 0,1-14 17 0 0,0-1 0 0 0,1 1 0 0 0,-1 0 1 0 0,1-1-1 0 0,0 1 0 0 0,0 0 0 0 0,0-1 0 0 0,0 1 0 0 0,0-1 1 0 0,0 1-1 0 0,0-1 0 0 0,1 0 0 0 0,0 1 0 0 0,-1-1 1 0 0,1 0-1 0 0,0 0 0 0 0,0 0 0 0 0,0-1 0 0 0,0 1 0 0 0,0 0 1 0 0,0-1-1 0 0,1 1 0 0 0,-1-1 0 0 0,1 0 0 0 0,-1 1 0 0 0,1-1 1 0 0,-1 0-1 0 0,1-1 0 0 0,-1 1 0 0 0,1 0 0 0 0,0-1 0 0 0,0 0 1 0 0,-1 1-1 0 0,1-1 0 0 0,0 0 0 0 0,1-1-17 0 0,104-13 852 0 0,-81 4-722 0 0,-1-2 0 0 0,-1 0-1 0 0,0-2 1 0 0,-1 0 0 0 0,0-2 0 0 0,-1-1 0 0 0,-1 0 0 0 0,0-2 0 0 0,16-19-130 0 0,12-31 312 0 0,-47 63-250 0 0,-4 13-141 0 0,-14 77-58 0 0,15-80 134 0 0,-2 2 2 0 0,1-1-1 0 0,-1 1 0 0 0,1-1 1 0 0,1 1-1 0 0,-1-1 0 0 0,1 1 1 0 0,0-1-1 0 0,0 1 0 0 0,0 0 1 0 0,1-1-1 0 0,0 1 0 0 0,0-1 1 0 0,1 1-1 0 0,-1-1 0 0 0,1 1 1 0 0,0-1-1 0 0,1 0 0 0 0,-1 0 1 0 0,1 0-1 0 0,0-1 0 0 0,0 1 1 0 0,1 0-1 0 0,-1-1 0 0 0,1 0 1 0 0,0 0-1 0 0,0 0 1 0 0,1 0-1 0 0,-1-1 0 0 0,1 0 1 0 0,2 2 1 0 0,3-2 17 0 0,0 0 1 0 0,1-1 0 0 0,-1 0-1 0 0,1-1 1 0 0,-1 0 0 0 0,1-1 0 0 0,-1 0-1 0 0,1 0 1 0 0,0-1 0 0 0,-1 0 0 0 0,1-1-1 0 0,-1-1 1 0 0,0 1 0 0 0,1-1 0 0 0,-1-1-1 0 0,0 0 1 0 0,-1-1 0 0 0,1 0 0 0 0,-1 0-1 0 0,0-1 1 0 0,0 0 0 0 0,4-5-18 0 0,13-10 105 0 0,-2-1-1 0 0,0-2 1 0 0,-2 0 0 0 0,0-2 0 0 0,-2 0-1 0 0,11-20-104 0 0,14-60 197 0 0,-44 102-198 0 0,0 0 0 0 0,-1 0-1 0 0,1 0 1 0 0,-1-1 0 0 0,1 1 0 0 0,-1 0 0 0 0,0-1-1 0 0,-1 1 1 0 0,1 0 0 0 0,-1-1 0 0 0,0 1 0 0 0,0 0-1 0 0,0 0 1 0 0,-1 0 0 0 0,1 0 0 0 0,-1 0 0 0 0,0 0-1 0 0,0 0 1 0 0,0 1 0 0 0,-1-1 0 0 0,0 1 0 0 0,1-1-1 0 0,-1 1 1 0 0,0 0 0 0 0,0 0 1 0 0,-2 1-32 0 0,0 1 0 0 0,0 0 0 0 0,0 0 0 0 0,0 0 0 0 0,0 0 0 0 0,0 1 0 0 0,0-1 0 0 0,0 1 1 0 0,0 1-1 0 0,0-1 0 0 0,0 1 0 0 0,0 0 0 0 0,0 0 0 0 0,1 0 0 0 0,-1 1 0 0 0,0-1 0 0 0,0 1 0 0 0,1 1 0 0 0,-1-1 0 0 0,1 0 0 0 0,0 1 0 0 0,0 0 0 0 0,0 0 0 0 0,0 0 0 0 0,0 1 0 0 0,-1 1 32 0 0,2-4-8 0 0,0 1 0 0 0,0-1 0 0 0,0 0-1 0 0,0 1 1 0 0,0-1 0 0 0,1 1 0 0 0,-1 0 0 0 0,1 0-1 0 0,-1 0 1 0 0,1 0 0 0 0,0 1 0 0 0,0-1-1 0 0,0 1 1 0 0,0-1 0 0 0,0 1 0 0 0,0 0 0 0 0,1-1-1 0 0,0 1 1 0 0,-1 0 0 0 0,1 0 0 0 0,0 0-1 0 0,0 0 1 0 0,0 0 0 0 0,1 1 0 0 0,-1-1 0 0 0,1 0-1 0 0,0 0 1 0 0,0 0 0 0 0,0 0 0 0 0,0 1 0 0 0,0-1-1 0 0,1 0 1 0 0,0 0 0 0 0,-1 0 0 0 0,1 0-1 0 0,0 0 1 0 0,0 0 0 0 0,1 0 0 0 0,-1 0 0 0 0,1 0-1 0 0,-1 0 1 0 0,1-1 0 0 0,1 3 8 0 0,8 1 6 0 0,-1 0 0 0 0,1 0 1 0 0,0-1-1 0 0,0 0 0 0 0,1-1 0 0 0,-1-1 1 0 0,1 0-1 0 0,0 0 0 0 0,7 0-6 0 0,74 25 135 0 0,-90-26-120 0 0,0-1 1 0 0,0 1 0 0 0,0 0-1 0 0,0 0 1 0 0,-1 0-1 0 0,1 0 1 0 0,-1 1 0 0 0,0-1-1 0 0,0 1 1 0 0,1-1 0 0 0,-1 1-1 0 0,-1 0 1 0 0,1 0 0 0 0,0 0-1 0 0,-1 0 1 0 0,0 0 0 0 0,1 0-1 0 0,-1 0 1 0 0,0 1 0 0 0,-1-1-1 0 0,1 0 1 0 0,-1 0-1 0 0,1 1 1 0 0,-1-1 0 0 0,0 0-1 0 0,0 1 1 0 0,0-1 0 0 0,-1 1-1 0 0,1-1 1 0 0,-1 0 0 0 0,0 0-1 0 0,0 1 1 0 0,-1 1-16 0 0,-50 100 281 0 0,32-78-242 0 0,14-20-49 0 0,1 0 0 0 0,0 0 0 0 0,0 0 0 0 0,0 1-1 0 0,1 0 1 0 0,0 0 0 0 0,0 0 0 0 0,1 0 0 0 0,0 0-1 0 0,1 1 1 0 0,0-1 0 0 0,0 1 0 0 0,0 5 10 0 0,5-12-86 0 0,-1-1-1 0 0,1 1 1 0 0,-1-1 0 0 0,1 0 0 0 0,-1 0-1 0 0,1 0 1 0 0,0 0 0 0 0,0 0 0 0 0,-1-1 0 0 0,1 1-1 0 0,0-1 1 0 0,0 1 0 0 0,0-1 0 0 0,0 0 0 0 0,0 0-1 0 0,0-1 1 0 0,-1 1 0 0 0,1-1 0 0 0,0 1 0 0 0,0-1-1 0 0,0 0 1 0 0,-1 0 0 0 0,1 0 0 0 0,0 0 0 0 0,0-1 86 0 0,48-25-4630 0 0,-18 9-5316 0 0,-19 13-149 0 0</inkml:trace>
  <inkml:trace contextRef="#ctx0" brushRef="#br0" timeOffset="662.42">3147 12 10514 0 0,'0'0'2083'0'0,"0"0"-540"0"0,0 0-290 0 0,0 0-93 0 0,0 0-63 0 0,0 0-66 0 0,0 0-110 0 0,0 0-143 0 0,0 0-95 0 0,0 0-48 0 0,0 0-58 0 0,0 0-52 0 0,0 0-37 0 0,4 22-31 0 0,29 145 745 0 0,-24-108-945 0 0,-2 0 0 0 0,-3 1 0 0 0,-2 0 0 0 0,-3 0 0 0 0,-7 45-257 0 0,-24 34 63 0 0,17-107 440 0 0,63-102-269 0 0,102-86-250 0 0,-136 140 13 0 0,1 0 0 0 0,1 2 0 0 0,0 0 0 0 0,1 1 0 0 0,0 0 0 0 0,1 2-1 0 0,1 0 1 0 0,0 1 0 0 0,0 1 0 0 0,1 0 0 0 0,0 2 0 0 0,0 0 0 0 0,1 2-1 0 0,18-4 4 0 0,-36 11-1 0 0,0 0-1 0 0,-1-1 1 0 0,1 1-1 0 0,0 0 1 0 0,-1 1 0 0 0,1-1-1 0 0,-1 0 1 0 0,0 1-1 0 0,0-1 1 0 0,0 1-1 0 0,0 0 1 0 0,0-1-1 0 0,0 1 1 0 0,-1 0-1 0 0,1 0 1 0 0,-1 0-1 0 0,0 0 1 0 0,0 1-1 0 0,0-1 1 0 0,0 0-1 0 0,-1 0 1 0 0,1 1-1 0 0,-1-1 1 0 0,0 0-1 0 0,0 1 1 0 0,0-1-1 0 0,0 0 1 0 0,-1 1-1 0 0,1-1 1 0 0,-1 0-1 0 0,0 0 1 0 0,0 0-1 0 0,0 1 1 0 0,0-1-1 0 0,-2 2 2 0 0,-5 19 34 0 0,-1 0-1 0 0,-1-1 0 0 0,-1 1 0 0 0,-1-2 0 0 0,-1 0 1 0 0,-1 0-1 0 0,0-1 0 0 0,-2-1 0 0 0,-10 9-33 0 0,9-10 58 0 0,-2 0 0 0 0,-1-1-1 0 0,0-1 1 0 0,-1-1 0 0 0,-1-1 0 0 0,0-1-1 0 0,-21 10-57 0 0,35-20 6 0 0,0 0-1 0 0,0-1 1 0 0,-1 0-1 0 0,1 0 0 0 0,-1-1 1 0 0,0 0-1 0 0,0-1 1 0 0,1 0-1 0 0,-1 0 1 0 0,0 0-1 0 0,0-1 0 0 0,0-1 1 0 0,0 0-1 0 0,-1 0-5 0 0,7 0-13 0 0,-1 0-1 0 0,1-1 1 0 0,0 0-1 0 0,-1 0 1 0 0,1 1-1 0 0,0-2 1 0 0,0 1 0 0 0,0 0-1 0 0,0-1 1 0 0,1 1-1 0 0,-1-1 1 0 0,1 0-1 0 0,-1 0 1 0 0,1 0-1 0 0,0 0 1 0 0,0 0-1 0 0,1 0 1 0 0,-1-1-1 0 0,0 1 1 0 0,1-1 0 0 0,0 1-1 0 0,0-1 1 0 0,0 1-1 0 0,0-1 1 0 0,1 0-1 0 0,-1 0 1 0 0,1 1-1 0 0,0-1 1 0 0,0 0-1 0 0,0 1 1 0 0,1-1 13 0 0,-1-5-154 0 0,1 0 0 0 0,0 1 0 0 0,0-1 0 0 0,1 1 0 0 0,0-1 0 0 0,1 1 0 0 0,0-1 0 0 0,0 1 0 0 0,0 0 0 0 0,1 1-1 0 0,1-1 1 0 0,3-6 154 0 0,36-31-2733 0 0,-29 31-944 0 0,1 1-3829 0 0,-8 8-4011 0 0</inkml:trace>
  <inkml:trace contextRef="#ctx0" brushRef="#br0" timeOffset="917.026">3866 563 14227 0 0,'0'0'831'0'0,"0"0"-134"0"0,0 0 118 0 0,0 0 172 0 0,0 0 97 0 0,0 0-21 0 0,0 0-137 0 0,0 0-142 0 0,0 0-132 0 0,0 0-106 0 0,0 0-82 0 0,0 0-130 0 0,-6 35-110 0 0,-22 108-72 0 0,8-86-20 0 0,1-19-1065 0 0,14-38-4294 0 0,4 0 1153 0 0,1 0-7482 0 0</inkml:trace>
  <inkml:trace contextRef="#ctx0" brushRef="#br0" timeOffset="1161.415">3816 100 13219 0 0,'0'0'3585'0'0,"0"0"-2265"0"0,0 0-600 0 0,0 0-200 0 0,0 0-168 0 0,0 0-192 0 0,0 0-264 0 0,0 0-168 0 0,0 0-96 0 0,0 0-256 0 0,0 0-360 0 0,0 0-2921 0 0,0 0-8018 0 0</inkml:trace>
  <inkml:trace contextRef="#ctx0" brushRef="#br0" timeOffset="1415.379">4317 0 17540 0 0,'0'0'1107'0'0,"0"0"-582"0"0,0 0-151 0 0,0 0 247 0 0,0 0 290 0 0,0 0 185 0 0,0 0-1 0 0,0 0-203 0 0,0 0-234 0 0,0 0-138 0 0,0 0-104 0 0,0 0-69 0 0,0 0-50 0 0,-2 32-41 0 0,-4 99-40 0 0,2 150 430 0 0,-7 77-708 0 0,11-344 124 0 0,-5 12-2128 0 0,-14-28-4596 0 0,11-1 206 0 0,1 2-5093 0 0</inkml:trace>
  <inkml:trace contextRef="#ctx0" brushRef="#br0" timeOffset="1667.7">3958 478 12819 0 0,'0'0'1493'0'0,"0"0"-346"0"0,0 0-13 0 0,0 0 49 0 0,0 0-94 0 0,0 0-166 0 0,0 0-217 0 0,38-9-189 0 0,118-27-146 0 0,-49 27 108 0 0,-64 8-900 0 0,75 5 866 0 0,-43 16-9249 0 0,-59-12-2589 0 0</inkml:trace>
  <inkml:trace contextRef="#ctx0" brushRef="#br0" timeOffset="1895.568">4691 863 3961 0 0,'0'0'3169'0'0,"0"0"-558"0"0,0 0-319 0 0,0 0-114 0 0,0 0-152 0 0,0 0-143 0 0,0 0-284 0 0,0 0-348 0 0,0 0-296 0 0,0 0-194 0 0,0 0-106 0 0,0 0-88 0 0,0 0-63 0 0,-2-11-55 0 0,-10-86 644 0 0,11 71-911 0 0,1 0 0 0 0,1-1 0 0 0,1 1 0 0 0,1 0 1 0 0,2 0-1 0 0,0 0 0 0 0,2 1 0 0 0,1 0 1 0 0,1 0-1 0 0,1 1 0 0 0,7-12-182 0 0,44-23 90 0 0,-60 58-224 0 0,1 0 0 0 0,0 0 1 0 0,-1 0-1 0 0,1 1 0 0 0,0-1 1 0 0,-1 0-1 0 0,1 1 0 0 0,0-1 1 0 0,0 1-1 0 0,0-1 0 0 0,0 1 1 0 0,0 0-1 0 0,0 0 0 0 0,-1 0 1 0 0,1 0-1 0 0,0 0 0 0 0,0 0 1 0 0,0 1-1 0 0,0-1 0 0 0,0 1 1 0 0,-1-1-1 0 0,1 1 0 0 0,0 0 1 0 0,0-1-1 0 0,-1 1 0 0 0,1 0 1 0 0,0 0-1 0 0,-1 0 0 0 0,1 1 1 0 0,-1-1-1 0 0,1 0 0 0 0,-1 0 1 0 0,0 1-1 0 0,0-1 0 0 0,1 1 1 0 0,-1-1-1 0 0,0 1 0 0 0,0 0 1 0 0,-1-1-1 0 0,2 2 134 0 0,3 7-5797 0 0,-1-5-6282 0 0</inkml:trace>
  <inkml:trace contextRef="#ctx0" brushRef="#br0" timeOffset="2580.974">5332 447 11594 0 0,'0'0'4531'0'0,"0"0"-2355"0"0,0 0-926 0 0,0 0-157 0 0,0 0-91 0 0,0 0-98 0 0,0 0-132 0 0,0 0-153 0 0,0 0-149 0 0,0 0-144 0 0,0 0-82 0 0,-35 13-58 0 0,-108 42-74 0 0,61-7 6 0 0,81-47-117 0 0,-6 4-2 0 0,-1 0 0 0 0,1 1-1 0 0,0-1 1 0 0,1 1 0 0 0,-1 1 0 0 0,1-1 0 0 0,0 1 0 0 0,1 0 0 0 0,-1 1 0 0 0,1-1 0 0 0,1 1 0 0 0,0 0 0 0 0,0 0 0 0 0,0 1 0 0 0,1-1 0 0 0,0 1 0 0 0,1 0 0 0 0,0-1 0 0 0,0 1 0 0 0,1 0 0 0 0,0 5 1 0 0,4-11 1 0 0,0 0 0 0 0,0-1 0 0 0,1 1 0 0 0,-1 0 0 0 0,1-1 0 0 0,0 0 0 0 0,-1 0 0 0 0,1 0 0 0 0,0 0 0 0 0,0-1 0 0 0,0 1 0 0 0,0-1 0 0 0,0 0-1 0 0,1 0 1 0 0,-1-1 0 0 0,0 1 0 0 0,0-1 0 0 0,1 0 0 0 0,-1 0 0 0 0,0 0 0 0 0,0-1 0 0 0,1 1 0 0 0,-1-1 0 0 0,3-1-1 0 0,-4 2 8 0 0,17-3 0 0 0,0-1 1 0 0,0-1-1 0 0,-1-1 1 0 0,0 0-1 0 0,0-1 0 0 0,-1-1 1 0 0,0-1-1 0 0,4-3-8 0 0,48-21 37 0 0,-29 11-22 0 0,42-9-56 0 0,-81 32 34 0 0,-1 1 0 0 0,1 0 0 0 0,0-1-1 0 0,-1 1 1 0 0,0 0 0 0 0,1 0-1 0 0,-1 0 1 0 0,0 0 0 0 0,0 0 0 0 0,0 1-1 0 0,0-1 1 0 0,0 0 0 0 0,0 0-1 0 0,-1 1 1 0 0,1-1 0 0 0,-1 0 0 0 0,0 1-1 0 0,0-1 1 0 0,0 0 0 0 0,0 1 0 0 0,0-1-1 0 0,0 0 1 0 0,-1 3 7 0 0,2 4-18 0 0,-1-7 18 0 0,0 1-1 0 0,0-1 0 0 0,1 0 1 0 0,-1 0-1 0 0,0 0 1 0 0,1 0-1 0 0,0 1 1 0 0,0-1-1 0 0,0 0 1 0 0,0 0-1 0 0,0 0 1 0 0,0 0-1 0 0,0-1 1 0 0,0 1-1 0 0,1 0 1 0 0,-1 0-1 0 0,1-1 0 0 0,-1 1 1 0 0,1-1-1 0 0,0 1 1 0 0,0-1-1 0 0,-1 0 1 0 0,1 0-1 0 0,0 0 1 0 0,0 0-1 0 0,0 0 1 0 0,0 0-1 0 0,0 0 1 0 0,1-1-1 0 0,-1 1 0 0 0,0-1 1 0 0,0 1-1 0 0,0-1 1 0 0,1 0-1 0 0,-1 0 1 0 0,0 0-1 0 0,0 0 1 0 0,0 0-1 0 0,1-1 1 0 0,0 1 0 0 0,89-35 114 0 0,-65 18-52 0 0,-12 9 20 0 0,0-1-1 0 0,-1-1 1 0 0,0 0-1 0 0,0-1 1 0 0,-1 0-1 0 0,-1-1 0 0 0,0 0 1 0 0,0-1-1 0 0,-1 0 1 0 0,6-11-82 0 0,-5 1 22 0 0,-1-1 0 0 0,0 0 1 0 0,-2 0-1 0 0,-1-1 0 0 0,-1 0 0 0 0,-1 0 1 0 0,-1-1-1 0 0,-1 0 0 0 0,-1 0 1 0 0,-2 0-1 0 0,-1-3-22 0 0,0 27-9 0 0,0 1 1 0 0,0 0-1 0 0,0 0 1 0 0,-1 1-1 0 0,1-1 1 0 0,-1 0-1 0 0,1 0 1 0 0,-1 0-1 0 0,1 0 0 0 0,-1 0 1 0 0,1 0-1 0 0,-1 0 1 0 0,0 1-1 0 0,1-1 1 0 0,-1 0-1 0 0,0 1 1 0 0,0-1-1 0 0,0 0 1 0 0,0 1-1 0 0,1-1 0 0 0,-1 1 1 0 0,0-1-1 0 0,0 1 1 0 0,0 0-1 0 0,0-1 1 0 0,0 1-1 0 0,0 0 1 0 0,0-1-1 0 0,0 1 0 0 0,0 0 1 0 0,0 0-1 0 0,0 0 1 0 0,0 0-1 0 0,0 0 1 0 0,0 0-1 0 0,-1 1 1 0 0,1-1-1 0 0,0 0 1 0 0,0 0-1 0 0,0 1 0 0 0,1-1 1 0 0,-1 1-1 0 0,0-1 1 0 0,0 1 8 0 0,-46 18-263 0 0,40-14 240 0 0,0 0 0 0 0,1 0 0 0 0,0 1 0 0 0,0-1 0 0 0,0 1 0 0 0,1 1 0 0 0,0-1 0 0 0,0 1 0 0 0,1 0-1 0 0,0 0 1 0 0,0 0 0 0 0,0 1 0 0 0,1-1 0 0 0,0 1 0 0 0,1 0 0 0 0,0 0 0 0 0,0 0 0 0 0,0 0 0 0 0,1 0 0 0 0,0 2 23 0 0,4-3-7 0 0,0-1-1 0 0,0 0 1 0 0,1 0 0 0 0,-1 0 0 0 0,1-1 0 0 0,1 0-1 0 0,-1 1 1 0 0,1-1 0 0 0,0-1 0 0 0,0 1 0 0 0,0-1 0 0 0,1 0-1 0 0,-1 0 1 0 0,1 0 0 0 0,0-1 0 0 0,0 0 0 0 0,0 0-1 0 0,5 1 8 0 0,127 73 70 0 0,-134-72-41 0 0,1 0 1 0 0,-1 1 0 0 0,0-1-1 0 0,0 1 1 0 0,-1 0 0 0 0,0 0-1 0 0,0 0 1 0 0,0 1 0 0 0,-1-1-1 0 0,0 1 1 0 0,0-1 0 0 0,0 1-1 0 0,-1 0 1 0 0,0 0 0 0 0,-1 0-1 0 0,1-1 1 0 0,-1 1 0 0 0,0 0-1 0 0,-1 4-29 0 0,12 74 256 0 0,9-68-3310 0 0,23-15-7789 0 0,-39-6-882 0 0</inkml:trace>
  <inkml:trace contextRef="#ctx0" brushRef="#br0" timeOffset="3235.297">6261 351 10226 0 0,'0'0'2179'0'0,"0"0"-1062"0"0,0 0-437 0 0,0 0 20 0 0,0 0 53 0 0,0 0-26 0 0,0 0-120 0 0,0 0-162 0 0,0 0-105 0 0,0 0-35 0 0,0 0-1 0 0,0 0-32 0 0,0 0-56 0 0,-6 26-7 0 0,-17 79-17 0 0,15 7 468 0 0,9-109-595 0 0,-1 0-1 0 0,1 0 0 0 0,0 0 1 0 0,-1 1-1 0 0,1-1 0 0 0,1 0 1 0 0,-1 0-1 0 0,0 0 0 0 0,1 0 1 0 0,0-1-1 0 0,-1 1 0 0 0,1 0 1 0 0,0-1-1 0 0,1 1 0 0 0,-1-1 1 0 0,0 0-1 0 0,1 1 0 0 0,-1-1 0 0 0,1 0 1 0 0,-1-1-1 0 0,1 1 0 0 0,0 0 1 0 0,0-1-1 0 0,0 1 0 0 0,0-1 1 0 0,0 0-1 0 0,0 0 0 0 0,0 0 1 0 0,1-1-1 0 0,-1 1 0 0 0,0-1 1 0 0,0 0-1 0 0,1 0 0 0 0,-1 0 1 0 0,0 0-1 0 0,1 0 0 0 0,-1-1 1 0 0,0 1-1 0 0,0-1 0 0 0,0 0 1 0 0,0 0-1 0 0,0 0 0 0 0,0 0 1 0 0,0-1-1 0 0,0 1 0 0 0,0-1 1 0 0,0 0-1 0 0,-1 0 0 0 0,1 0 1 0 0,-1 0-1 0 0,2-2-64 0 0,16-17 661 0 0,-2-1 0 0 0,0-1-1 0 0,-2 0 1 0 0,0-1 0 0 0,-2-1 0 0 0,7-17-661 0 0,21-35 661 0 0,-42 77-658 0 0,0-1-1 0 0,0 0 0 0 0,1 0 1 0 0,-1 1-1 0 0,0-1 0 0 0,0 0 1 0 0,0 0-1 0 0,1 1 0 0 0,-1-1 1 0 0,0 0-1 0 0,1 1 0 0 0,-1-1 1 0 0,1 1-1 0 0,-1-1 0 0 0,1 0 1 0 0,-1 1-1 0 0,1-1 0 0 0,-1 1 1 0 0,1-1-1 0 0,-1 1 0 0 0,1-1 1 0 0,0 1-1 0 0,-1 0 0 0 0,1-1 1 0 0,0 1-1 0 0,-1 0 0 0 0,1-1 1 0 0,0 1-1 0 0,-1 0 0 0 0,1 0 1 0 0,0 0-1 0 0,0 0 0 0 0,-1 0 1 0 0,1 0-1 0 0,0 0 0 0 0,0 0 1 0 0,-1 0-1 0 0,1 0 0 0 0,0 0 1 0 0,0 0-1 0 0,-1 0 0 0 0,1 1 1 0 0,0-1-1 0 0,-1 0 0 0 0,1 0 1 0 0,0 1-3 0 0,14 31-155 0 0,-11-20 169 0 0,12 125-192 0 0,-16-103 127 0 0,13 158-193 0 0,32 162 244 0 0,-40-320 0 0 0,17 100 39 0 0,-5-43 79 0 0,-5 2-1 0 0,1 86-117 0 0,-12-130 67 0 0,1-35-29 0 0,-1 1 1 0 0,-1 0 0 0 0,0 0-1 0 0,-1 0 1 0 0,-1 0-1 0 0,0 0 1 0 0,-1 0-1 0 0,0-1 1 0 0,-2 1-1 0 0,1-1 1 0 0,-3 3-39 0 0,5-15 20 0 0,-1 1-1 0 0,0 0 1 0 0,0-1 0 0 0,0 0-1 0 0,0 1 1 0 0,0-1-1 0 0,0 0 1 0 0,-1-1 0 0 0,1 1-1 0 0,-1-1 1 0 0,1 1 0 0 0,-1-1-1 0 0,1 0 1 0 0,-1 0 0 0 0,0-1-1 0 0,0 1 1 0 0,1-1-1 0 0,-1 0 1 0 0,0 0 0 0 0,0 0-1 0 0,0 0 1 0 0,1-1 0 0 0,-1 1-1 0 0,0-1 1 0 0,0 0-1 0 0,1 0 1 0 0,-1-1 0 0 0,1 1-1 0 0,-1-1 1 0 0,1 1 0 0 0,0-1-1 0 0,-1 0 1 0 0,1 0 0 0 0,0-1-1 0 0,0 1 1 0 0,-1-3-20 0 0,-7-9 26 0 0,1 0 0 0 0,1-1-1 0 0,0-1 1 0 0,1 1 0 0 0,1-1 0 0 0,0-1 0 0 0,1 1 0 0 0,1-1 0 0 0,1 0-1 0 0,0-1 1 0 0,1 1 0 0 0,1 0 0 0 0,1-1 0 0 0,0 0 0 0 0,1 1 0 0 0,1-1-1 0 0,1 1 1 0 0,3-16-26 0 0,1 7-22 0 0,2 1-1 0 0,1 1 1 0 0,0-1-1 0 0,2 2 1 0 0,1-1-1 0 0,1 1 1 0 0,0 1-1 0 0,2 1 1 0 0,1 0-1 0 0,0 0 1 0 0,2 2-1 0 0,0 0 1 0 0,1 1-1 0 0,1 1 1 0 0,9-5 22 0 0,-11 8-306 0 0,0 0 0 0 0,1 2 0 0 0,1 0 0 0 0,0 1 1 0 0,0 1-1 0 0,1 1 0 0 0,0 1 0 0 0,1 1 0 0 0,0 0 0 0 0,0 2 1 0 0,0 1-1 0 0,1 0 306 0 0,19-2-3040 0 0,-15-2-5023 0 0,-11 3-3825 0 0</inkml:trace>
  <inkml:trace contextRef="#ctx0" brushRef="#br0" timeOffset="-1899.707">389 513 0 0 0,'0'0'2925'0'0,"0"0"-702"0"0,0 0-231 0 0,0 0-31 0 0,0 0-4 0 0,0 0-62 0 0,0 0-190 0 0,0 0-261 0 0,0 0-209 0 0,0 0-219 0 0,0 0-140 0 0,0 0-125 0 0,-13-9-101 0 0,-40-27-83 0 0,11 25 553 0 0,32 13-831 0 0,-3-1-131 0 0,0 1 0 0 0,1 0-1 0 0,-1 1 1 0 0,1 0 0 0 0,0 1-1 0 0,-1 0 1 0 0,2 1 0 0 0,-1 1-1 0 0,1 0 1 0 0,0 0 0 0 0,0 1 0 0 0,0 1-1 0 0,1-1 1 0 0,0 2 0 0 0,1-1-1 0 0,-5 7-157 0 0,6-6 37 0 0,0 0-1 0 0,1 0 1 0 0,1 1-1 0 0,0 0 1 0 0,0 0-1 0 0,1 1 1 0 0,0-1-1 0 0,1 1 1 0 0,0 0-1 0 0,0 1 1 0 0,1-1-1 0 0,1 0 1 0 0,0 1-1 0 0,1 0 1 0 0,0-1-1 0 0,1 1 0 0 0,0 11-35 0 0,1-20 21 0 0,-1 1 1 0 0,0 0 0 0 0,1 0-1 0 0,0 0 1 0 0,0-1 0 0 0,0 1-1 0 0,0 0 1 0 0,1-1 0 0 0,-1 1 0 0 0,1-1-1 0 0,0 0 1 0 0,0 1 0 0 0,0-1-1 0 0,1 0 1 0 0,-1 0 0 0 0,1 0 0 0 0,-1-1-1 0 0,1 1 1 0 0,0-1 0 0 0,0 1-1 0 0,0-1 1 0 0,1 0 0 0 0,-1 0 0 0 0,0 0-1 0 0,1-1 1 0 0,-1 1 0 0 0,1-1-1 0 0,0 0 1 0 0,-1 0 0 0 0,1 0-1 0 0,2 0-22 0 0,5 1 102 0 0,-1 0-1 0 0,0-1 1 0 0,1 0-1 0 0,-1-1 0 0 0,1 0 1 0 0,-1 0-1 0 0,0-1 0 0 0,1-1 1 0 0,-1 0-1 0 0,0 0 1 0 0,4-2-102 0 0,12-8 117 0 0,0 0 1 0 0,-1-2 0 0 0,0-1-1 0 0,-2-1 1 0 0,0-1-1 0 0,0 0 1 0 0,-2-2 0 0 0,0-1-1 0 0,4-6-117 0 0,37-55 224 0 0,-50 85-334 0 0,-9 4 112 0 0,18 72-4 0 0,-19-71-62 0 0,1 0 1 0 0,0 0 0 0 0,0 0-1 0 0,1 0 1 0 0,0 0 0 0 0,0-1-1 0 0,1 0 1 0 0,0 1 0 0 0,1-2-1 0 0,0 1 1 0 0,0-1 0 0 0,1 0-1 0 0,-1 0 1 0 0,2-1 0 0 0,-1 1-1 0 0,3 0 64 0 0,37 17-4381 0 0,-24-18-7114 0 0,-16-5-356 0 0</inkml:trace>
  <inkml:trace contextRef="#ctx0" brushRef="#br0" timeOffset="-1437.909">814 832 3857 0 0,'0'0'3567'0'0,"0"0"-960"0"0,0 0-463 0 0,0 0-91 0 0,0 0-107 0 0,0 0-258 0 0,0 0-351 0 0,0 0-353 0 0,0 0-264 0 0,0 0-134 0 0,0 0-36 0 0,0 0 8 0 0,0 0-2 0 0,11-16-20 0 0,63-103 851 0 0,17-57 219 0 0,-90 176-1609 0 0,-1 1 1 0 0,0-1-1 0 0,0 0 1 0 0,1 1-1 0 0,-1-1 0 0 0,0 0 1 0 0,0 1-1 0 0,1-1 1 0 0,-1 0-1 0 0,0 0 1 0 0,1 1-1 0 0,-1-1 1 0 0,0 0-1 0 0,1 0 1 0 0,-1 0-1 0 0,1 0 1 0 0,-1 1-1 0 0,0-1 1 0 0,1 0-1 0 0,-1 0 0 0 0,1 0 1 0 0,-1 0-1 0 0,0 0 1 0 0,1 0-1 0 0,-1 0 1 0 0,1 0-1 0 0,-1 0 1 0 0,1 0-1 0 0,-1 0 1 0 0,0 0-1 0 0,1-1 1 0 0,-1 1-1 0 0,1 0 1 0 0,-1 0-1 0 0,0 0 0 0 0,1 0 1 0 0,-1-1-1 0 0,0 1 1 0 0,1 0-1 0 0,-1 0 1 0 0,0-1-1 0 0,1 1 1 0 0,-1 0-1 0 0,0-1 1 0 0,0 1-1 0 0,1 0 1 0 0,-1-1-1 0 0,0 1 0 0 0,0 0 1 0 0,0-1-1 0 0,1 1 1 0 0,-1 0-1 0 0,0-1 1 0 0,0 1-1 0 0,0-1 1 0 0,0 1-1 0 0,0 0 1 0 0,0-1-1 0 0,0 1 1 0 0,0-1-1 0 0,0 1 1 0 0,0-1-1 0 0,0 1 3 0 0,1 38-236 0 0,-1-27 212 0 0,0 11 23 0 0,-2-16 0 0 0,1 1 0 0 0,0-1 0 0 0,0 0 0 0 0,1 1 0 0 0,0-1 1 0 0,0 1-1 0 0,0-1 0 0 0,1 1 0 0 0,0-1 0 0 0,0 1 0 0 0,1-1 1 0 0,-1 0-1 0 0,2 0 0 0 0,-1 0 0 0 0,1 0 0 0 0,-1 0 0 0 0,2 0 1 0 0,-1 0-1 0 0,0-1 0 0 0,1 0 0 0 0,0 0 0 0 0,1 0 0 0 0,-1 0 0 0 0,1-1 1 0 0,0 1-1 0 0,0-1 0 0 0,0 0 0 0 0,0-1 0 0 0,5 3 1 0 0,1-4 89 0 0,-1-1-1 0 0,0 0 0 0 0,0-1 1 0 0,0 0-1 0 0,0-1 0 0 0,0 1 1 0 0,0-2-1 0 0,0 0 0 0 0,0 0 1 0 0,0-1-1 0 0,0 0 0 0 0,-1 0 1 0 0,0-1-1 0 0,1-1 0 0 0,-1 1 1 0 0,-1-2-1 0 0,1 1 0 0 0,-1-1 1 0 0,0 0-1 0 0,0-1 0 0 0,-1 0 1 0 0,0 0-1 0 0,0-1 0 0 0,0 1 1 0 0,-1-2-1 0 0,-1 1 0 0 0,1 0 1 0 0,-1-1-1 0 0,1-5-88 0 0,2-33-1170 0 0,-10 29-8426 0 0,1 14-2843 0 0</inkml:trace>
  <inkml:trace contextRef="#ctx0" brushRef="#br0" timeOffset="13856.382">631 1329 1792 0 0,'0'0'2174'0'0,"0"0"-349"0"0,0 0-104 0 0,0 0 234 0 0,0 0 175 0 0,0 0-49 0 0,0 0-190 0 0,0 0-330 0 0,0 0-356 0 0,0 0-245 0 0,0 0-173 0 0,0 0-110 0 0,0 0-42 0 0,0-3-22 0 0,0-7 275 0 0,-1 21 490 0 0,-3 20-639 0 0,-37 414 1448 0 0,37-377-2072 0 0,-26 160 68 0 0,12-162-210 0 0,25-93-6447 0 0,-2 11 3952 0 0,-3 7 8 0 0,1 0-3351 0 0,1 1-4230 0 0</inkml:trace>
  <inkml:trace contextRef="#ctx0" brushRef="#br0" timeOffset="14135.554">275 1780 5345 0 0,'0'0'2353'0'0,"0"0"-1186"0"0,0 0-349 0 0,0 0 335 0 0,0 0 398 0 0,0 0 190 0 0,0 0-51 0 0,0 0-216 0 0,0 0-234 0 0,0 0-194 0 0,0 0-158 0 0,0 0-119 0 0,28-6-102 0 0,88-22-94 0 0,39-19 885 0 0,113 6-1398 0 0,-248 39-727 0 0,25-3-801 0 0,-30 1-2495 0 0,0-1-3398 0 0,-10 5-3173 0 0</inkml:trace>
  <inkml:trace contextRef="#ctx0" brushRef="#br0" timeOffset="14682.067">1042 1310 4049 0 0,'0'0'2658'0'0,"0"0"-1075"0"0,0 0-470 0 0,0 0 21 0 0,0 0 196 0 0,0 0 153 0 0,0 0-61 0 0,0 0-221 0 0,0 0-302 0 0,0 0-246 0 0,0 0-93 0 0,0 0 36 0 0,0 0 74 0 0,1 5 65 0 0,2 7-419 0 0,-2 0 1 0 0,0 1 0 0 0,0-1 0 0 0,-1 1-1 0 0,-1-1 1 0 0,0 1 0 0 0,0-1 0 0 0,-1 0-1 0 0,-1 0 1 0 0,0 0 0 0 0,-1 0 0 0 0,0 0-1 0 0,-1 0-316 0 0,-14 59 433 0 0,5-5-267 0 0,4 1 0 0 0,2 0 0 0 0,4 1 0 0 0,3 61-166 0 0,1-128 5 0 0,-1 1-1 0 0,1 0 1 0 0,0-1 0 0 0,0 1-1 0 0,0 0 1 0 0,0-1 0 0 0,1 1-1 0 0,-1-1 1 0 0,0 1-1 0 0,1 0 1 0 0,-1-1 0 0 0,1 1-1 0 0,-1-1 1 0 0,1 1 0 0 0,0-1-1 0 0,0 1 1 0 0,-1-1 0 0 0,1 0-1 0 0,0 1 1 0 0,0-1 0 0 0,0 0-1 0 0,1 0 1 0 0,-1 0-1 0 0,0 0 1 0 0,0 0 0 0 0,1 0-1 0 0,-1 0 1 0 0,1 0 0 0 0,-1 0-1 0 0,1 0 1 0 0,-1-1 0 0 0,1 1-1 0 0,-1-1 1 0 0,1 1 0 0 0,-1-1-1 0 0,1 0 1 0 0,0 1-1 0 0,-1-1 1 0 0,1 0 0 0 0,0 0-1 0 0,-1 0 1 0 0,1 0 0 0 0,-1-1-1 0 0,1 1-4 0 0,69-33 352 0 0,143-113-109 0 0,-159 118-355 0 0,-48 91 239 0 0,-25 90 186 0 0,18-151-318 0 0,-1 1 0 0 0,1-1-1 0 0,-1 1 1 0 0,1-1 0 0 0,0 1 0 0 0,0-1 0 0 0,0 1-1 0 0,0-1 1 0 0,0 1 0 0 0,1-1 0 0 0,-1 1 0 0 0,1-1-1 0 0,0 1 1 0 0,0-1 0 0 0,0 0 0 0 0,0 1 0 0 0,0-1-1 0 0,0 0 1 0 0,0 0 0 0 0,1 0 0 0 0,-1 0 0 0 0,1 0-1 0 0,-1 0 1 0 0,1 0 0 0 0,0-1 0 0 0,0 1 0 0 0,0 0-1 0 0,0-1 1 0 0,0 0 0 0 0,0 1 0 0 0,0-1 0 0 0,1 0-1 0 0,-1 0 1 0 0,0 0 0 0 0,1 0 0 0 0,-1-1 0 0 0,1 1-1 0 0,-1-1 1 0 0,1 1 0 0 0,0-1 5 0 0,56-46-3177 0 0,-52 38 1990 0 0,7-7-3252 0 0,-6 4-2323 0 0,-5 6-3892 0 0</inkml:trace>
  <inkml:trace contextRef="#ctx0" brushRef="#br0" timeOffset="15089.88">1649 1873 440 0 0,'0'0'1891'0'0,"0"0"-102"0"0,0 0 52 0 0,0 0 116 0 0,0 0 35 0 0,0 0-26 0 0,0 0-92 0 0,0 0-171 0 0,0 0-220 0 0,0 0-214 0 0,0 0-185 0 0,0 0-155 0 0,0 0-123 0 0,32 4-120 0 0,101 12-130 0 0,-130-15-529 0 0,-1 0 1 0 0,0-1-1 0 0,1 1 1 0 0,-1-1-1 0 0,1 1 0 0 0,-1-1 1 0 0,1 0-1 0 0,-1 0 1 0 0,1 0-1 0 0,-1-1 0 0 0,1 1 1 0 0,-1 0-1 0 0,1-1 1 0 0,-1 0-1 0 0,1 1 0 0 0,-1-1 1 0 0,0 0-1 0 0,1 0 1 0 0,-1-1-1 0 0,0 1 0 0 0,0 0 1 0 0,0-1-1 0 0,0 1 1 0 0,1-2-28 0 0,4-4 149 0 0,-2 3-96 0 0,1 1 0 0 0,-1-2 0 0 0,0 1-1 0 0,-1 0 1 0 0,1-1 0 0 0,-1 0 0 0 0,0 0 0 0 0,0 0 0 0 0,0-1 0 0 0,-1 1-1 0 0,0-1 1 0 0,0 0 0 0 0,0 0 0 0 0,-1 0 0 0 0,0 0 0 0 0,0 0 0 0 0,0-1 0 0 0,-1 1-1 0 0,0 0 1 0 0,-1-1 0 0 0,1 1 0 0 0,-1-1 0 0 0,0 1 0 0 0,-1-1 0 0 0,1 1 0 0 0,-1-1-1 0 0,-1 1 1 0 0,-1-6-53 0 0,0 9-10 0 0,-1 0 0 0 0,1 0-1 0 0,-1 0 1 0 0,0 1 0 0 0,0-1 0 0 0,0 1-1 0 0,0 0 1 0 0,0 0 0 0 0,-1 1-1 0 0,1-1 1 0 0,-1 1 0 0 0,1 0 0 0 0,-1 0-1 0 0,1 0 1 0 0,-1 1 0 0 0,1 0-1 0 0,-1 0 1 0 0,0 0 0 0 0,1 0 0 0 0,-1 1-1 0 0,1 0 1 0 0,-1 0 0 0 0,1 0-1 0 0,-1 0 1 0 0,1 1 0 0 0,0-1 0 0 0,-1 1-1 0 0,1 0 1 0 0,0 1 0 0 0,0-1-1 0 0,0 1 1 0 0,1-1 0 0 0,-1 1 0 0 0,1 0-1 0 0,-1 1 1 0 0,1-1 0 0 0,0 1-1 0 0,-2 2 11 0 0,-4 4 13 0 0,-1 0-1 0 0,2 1 0 0 0,-1-1 1 0 0,2 2-1 0 0,-1-1 0 0 0,2 1 0 0 0,-1 0 1 0 0,2 0-1 0 0,-1 1 0 0 0,2 0 1 0 0,0 0-1 0 0,0 0 0 0 0,1 0 0 0 0,1 1 1 0 0,0-1-1 0 0,1 1 0 0 0,1-1 1 0 0,0 1-1 0 0,1 6-12 0 0,-1-14 13 0 0,1 0 0 0 0,1 0-1 0 0,-1 0 1 0 0,1 0 0 0 0,0 0 0 0 0,0-1 0 0 0,1 1 0 0 0,0-1 0 0 0,0 0-1 0 0,0 1 1 0 0,0-1 0 0 0,1-1 0 0 0,0 1 0 0 0,0 0 0 0 0,0-1-1 0 0,1 0 1 0 0,-1 0 0 0 0,1 0 0 0 0,0-1 0 0 0,0 1 0 0 0,0-1 0 0 0,1 0-1 0 0,0-1-12 0 0,6 4 34 0 0,1 0-1 0 0,0-1 0 0 0,0-1 0 0 0,1 0 1 0 0,-1-1-1 0 0,1-1 0 0 0,0 0 0 0 0,0 0 1 0 0,9-2-34 0 0,142-7-1715 0 0,-150 4-401 0 0,-3 1-3391 0 0,-4-1-6145 0 0</inkml:trace>
  <inkml:trace contextRef="#ctx0" brushRef="#br0" timeOffset="17872.943">2978 1973 0 0 0,'0'0'777'0'0,"0"0"513"0"0,0 0 224 0 0,0 0-1 0 0,0 0-66 0 0,0 0-108 0 0,0 0-101 0 0,0 0-74 0 0,0 0-45 0 0,3-8-11 0 0,9-26 13 0 0,-11 40 4889 0 0,3 19-4995 0 0,0-2-540 0 0,4 42 80 0 0,-3 1-1 0 0,-2 0 1 0 0,-3 0 0 0 0,-4 9-555 0 0,4-60 50 0 0,-1-1 1 0 0,0 1-1 0 0,-1-1 1 0 0,-1 1-1 0 0,0-1 0 0 0,-1 0 1 0 0,-1 0-1 0 0,0 0 1 0 0,-1-1-1 0 0,0 1 0 0 0,-1-1 1 0 0,0-1-1 0 0,-1 0 0 0 0,-3 3-50 0 0,11-14 19 0 0,0 0-1 0 0,0 0 1 0 0,-1-1-1 0 0,1 1 0 0 0,-1 0 1 0 0,1 0-1 0 0,0 0 1 0 0,-1-1-1 0 0,1 1 0 0 0,-1 0 1 0 0,0-1-1 0 0,1 1 0 0 0,-1 0 1 0 0,0-1-1 0 0,1 1 1 0 0,-1-1-1 0 0,0 1 0 0 0,0-1 1 0 0,1 1-1 0 0,-1-1 1 0 0,0 0-1 0 0,0 1 0 0 0,0-1 1 0 0,0 0-1 0 0,0 0 0 0 0,1 0 1 0 0,-1 1-1 0 0,0-1 1 0 0,0 0-1 0 0,0 0 0 0 0,0 0 1 0 0,0 0-1 0 0,0 0 0 0 0,0-1 1 0 0,1 1-1 0 0,-1 0 1 0 0,0 0-1 0 0,0-1 0 0 0,0 1 1 0 0,0 0-1 0 0,1-1 1 0 0,-1 1-1 0 0,0-1 0 0 0,0 1 1 0 0,1-1-1 0 0,-1 1 0 0 0,0-1 1 0 0,1 0-1 0 0,-1 1 1 0 0,0-1-1 0 0,1 0 0 0 0,-1 1 1 0 0,1-1-1 0 0,-1 0 0 0 0,1 0 1 0 0,0 0-1 0 0,-1 1 1 0 0,1-1-1 0 0,0 0 0 0 0,-1-1-18 0 0,2-20 16 0 0,0-1-1 0 0,1 0 1 0 0,1 1-1 0 0,2-1 1 0 0,0 1-1 0 0,1 0 1 0 0,1 0-1 0 0,1 1 1 0 0,1 0-1 0 0,1 1 1 0 0,6-9-16 0 0,-6 7 13 0 0,14-32 1 0 0,3 1 0 0 0,2 1-1 0 0,2 2 1 0 0,2 1-1 0 0,3 1 1 0 0,1 2 0 0 0,3 2-1 0 0,1 2 1 0 0,2 1-1 0 0,37-26-13 0 0,-69 59 2 0 0,-1-1-1 0 0,1 2 0 0 0,0-1 0 0 0,1 2 0 0 0,0-1 0 0 0,0 2 0 0 0,0 0 0 0 0,1 0 0 0 0,0 1 0 0 0,0 0 0 0 0,0 1 0 0 0,0 1 0 0 0,0 0 0 0 0,1 1 0 0 0,1 0-1 0 0,-12 2 4 0 0,-1-1 0 0 0,0 1-1 0 0,1 0 1 0 0,-1 0-1 0 0,0 0 1 0 0,1 0-1 0 0,-1 0 1 0 0,0 1-1 0 0,0-1 1 0 0,0 1-1 0 0,0-1 1 0 0,0 1-1 0 0,0 0 1 0 0,-1 0-1 0 0,1 0 1 0 0,-1 0-1 0 0,1 0 1 0 0,-1 0 0 0 0,0 0-1 0 0,1 0 1 0 0,-1 0-1 0 0,0 1 1 0 0,0-1-1 0 0,-1 0 1 0 0,1 1-1 0 0,-1-1 1 0 0,1 1-1 0 0,-1-1 1 0 0,1 2-4 0 0,0 78 128 0 0,-8-59-108 0 0,0 1 0 0 0,-2-2-1 0 0,0 1 1 0 0,-1-1 0 0 0,-2 0 0 0 0,0-1-1 0 0,-1-1 1 0 0,-1 0 0 0 0,-1 0 0 0 0,-1-2 0 0 0,-1 0-1 0 0,0-1 1 0 0,-1 0 0 0 0,-1-2 0 0 0,0 0-1 0 0,-1-1 1 0 0,-1-1 0 0 0,0-1 0 0 0,-1-1-1 0 0,0 0 1 0 0,-1-2 0 0 0,-8 2-20 0 0,-83 9-143 0 0,112-21 87 0 0,1 0-1 0 0,0 0 1 0 0,-1 0-1 0 0,1 0 0 0 0,0 0 1 0 0,0-1-1 0 0,-1 1 1 0 0,1 0-1 0 0,0-1 1 0 0,0 1-1 0 0,0-1 0 0 0,1 0 1 0 0,-1 1-1 0 0,0-1 1 0 0,1 0-1 0 0,-1 1 1 0 0,1-1-1 0 0,-1 0 0 0 0,1 1 1 0 0,0-1-1 0 0,0 0 1 0 0,0 0-1 0 0,0 0 1 0 0,0 1-1 0 0,0-1 1 0 0,0 0-1 0 0,0 0 0 0 0,1 1 1 0 0,-1-1-1 0 0,1 0 1 0 0,0 1-1 0 0,-1-1 1 0 0,1 0-1 0 0,0 1 0 0 0,0-1 1 0 0,0 1-1 0 0,0-1 1 0 0,0 1-1 0 0,0-1 1 0 0,0 1-1 0 0,2-1 57 0 0,37-51-2794 0 0,-9 22-4841 0 0,-18 19-3585 0 0</inkml:trace>
  <inkml:trace contextRef="#ctx0" brushRef="#br0" timeOffset="18701.797">4034 1723 8994 0 0,'0'0'1656'0'0,"0"0"-720"0"0,0 0-319 0 0,0 0 157 0 0,0 0 264 0 0,0 0 192 0 0,0 0 17 0 0,0 0-122 0 0,0 0-158 0 0,0 0-155 0 0,-35 25-116 0 0,-109 79-126 0 0,62-34 271 0 0,71-60-711 0 0,-1 1 13 0 0,0 0 0 0 0,0 1 1 0 0,1 0-1 0 0,1 1 1 0 0,0 0-1 0 0,1 1 0 0 0,0 0 1 0 0,-5 12-144 0 0,13-24 6 0 0,0-1 0 0 0,0 1 0 0 0,0 0 0 0 0,0 0 0 0 0,0 0 0 0 0,1 0 1 0 0,-1 0-1 0 0,1 1 0 0 0,-1-1 0 0 0,1 0 0 0 0,0 0 0 0 0,0 0 0 0 0,0 0 1 0 0,0 0-1 0 0,0 1 0 0 0,0-1 0 0 0,1 0 0 0 0,-1 0 0 0 0,1 0 0 0 0,0 0 1 0 0,-1 0-1 0 0,1 0 0 0 0,0 0 0 0 0,0 0 0 0 0,0 0 0 0 0,0 0 0 0 0,1-1 1 0 0,-1 1-1 0 0,0 0 0 0 0,1-1 0 0 0,-1 1 0 0 0,1-1 0 0 0,0 1 1 0 0,-1-1-1 0 0,1 0 0 0 0,0 0 0 0 0,0 0 0 0 0,0 0 0 0 0,0 0 0 0 0,0 0 1 0 0,0 0-1 0 0,0-1 0 0 0,0 1 0 0 0,0-1 0 0 0,0 1 0 0 0,1-1-6 0 0,13-1 88 0 0,0 0 0 0 0,0-1 0 0 0,0-1 0 0 0,-1-1 0 0 0,1 0 0 0 0,-1-1 0 0 0,1 0 0 0 0,-2-2 0 0 0,1 1 0 0 0,-1-2 0 0 0,0 0-1 0 0,0-1 1 0 0,7-6-88 0 0,10-4 52 0 0,131-107 112 0 0,-143 110-142 0 0,-2 0 0 0 0,0-1 0 0 0,-1-1 0 0 0,0 0 0 0 0,-2-1 0 0 0,0-1 0 0 0,5-10-22 0 0,-18 27 37 0 0,-26 42-66 0 0,17-27 21 0 0,1 1 1 0 0,0 0 0 0 0,1 1 0 0 0,0-1 0 0 0,1 1 0 0 0,1 0-1 0 0,1 1 1 0 0,0-1 0 0 0,0 1 0 0 0,1 0 0 0 0,1-1-1 0 0,1 1 1 0 0,1 14 7 0 0,-1-26-3 0 0,1 1 0 0 0,-1-1 0 0 0,1 0 0 0 0,0 0 0 0 0,0 0 0 0 0,0 0 1 0 0,1 0-1 0 0,-1 0 0 0 0,1 0 0 0 0,0 0 0 0 0,-1 0 0 0 0,1-1 0 0 0,0 1 0 0 0,1-1 0 0 0,-1 1 0 0 0,0-1 0 0 0,1 0 0 0 0,-1 0 0 0 0,1 0 0 0 0,0 0 0 0 0,-1-1 0 0 0,1 1 0 0 0,0-1 0 0 0,0 1 0 0 0,0-1 0 0 0,0 0 0 0 0,1 0 0 0 0,-1 0 0 0 0,0-1 0 0 0,0 1 0 0 0,0-1 0 0 0,1 0 1 0 0,-1 0 2 0 0,111-10 101 0 0,-80-4-33 0 0,-1-1-1 0 0,0-2 1 0 0,-1-1 0 0 0,-1-1-1 0 0,0-2 1 0 0,-2-1-1 0 0,-1-2 1 0 0,0 0 0 0 0,-2-2-1 0 0,-1-1 1 0 0,-1-1-1 0 0,-2-1 1 0 0,0-1 0 0 0,-2-1-1 0 0,-2-1 1 0 0,11-23-68 0 0,-17 33 8 0 0,7-9 2 0 0,0-1 0 0 0,-2-1 0 0 0,-2 0 0 0 0,-1-1 0 0 0,-2-1 0 0 0,-1 0 0 0 0,-1 0 0 0 0,-3-1 0 0 0,0-1 0 0 0,-1-18-10 0 0,-6 44 4 0 0,1 9 5 0 0,0-1 1 0 0,-1 1 0 0 0,1 0-1 0 0,-1 0 1 0 0,1-1-1 0 0,-1 1 1 0 0,0 0-1 0 0,0-1 1 0 0,0 1-1 0 0,0 0 1 0 0,-1-1 0 0 0,1 1-1 0 0,0 0 1 0 0,-1-1-1 0 0,0 1 1 0 0,0 0-1 0 0,1 0 1 0 0,-1 0-1 0 0,0 0 1 0 0,-1 0 0 0 0,1 0-1 0 0,0 0 1 0 0,-1 0-1 0 0,1 0 1 0 0,-1 0-1 0 0,1 1 1 0 0,-1-1-1 0 0,0 1 1 0 0,0-1 0 0 0,1 1-1 0 0,-1 0 1 0 0,0-1-1 0 0,0 1 1 0 0,-1 0-1 0 0,1 0 1 0 0,-1 0-10 0 0,-1 2 2 0 0,1-1 0 0 0,0 1 0 0 0,-1 0 1 0 0,1 0-1 0 0,0 0 0 0 0,0 1 0 0 0,0-1 0 0 0,0 1 0 0 0,0-1 0 0 0,0 1 1 0 0,0 0-1 0 0,0 0 0 0 0,1 1 0 0 0,-1-1 0 0 0,1 1 0 0 0,0-1 1 0 0,-1 1-1 0 0,1-1 0 0 0,0 1 0 0 0,1 0 0 0 0,-1 0 0 0 0,0 0 1 0 0,1 0-1 0 0,0 1 0 0 0,-1 2-2 0 0,-22 87 5 0 0,22-38 72 0 0,3-1 0 0 0,2 1 1 0 0,2-1-1 0 0,3 0 0 0 0,2 0 0 0 0,2-1 1 0 0,8 16-78 0 0,22 114 289 0 0,-24 45-89 0 0,-28-236-1040 0 0,-19-43-2782 0 0,15 25-596 0 0,0 1-4816 0 0,8 12-372 0 0</inkml:trace>
  <inkml:trace contextRef="#ctx0" brushRef="#br0" timeOffset="18937.985">4452 1518 9218 0 0,'0'0'1072'0'0,"0"0"-424"0"0,0 0-77 0 0,0 0 287 0 0,0 0 330 0 0,0 0 188 0 0,0 0 8 0 0,0 0-123 0 0,0 0-162 0 0,0 0-152 0 0,0 0-138 0 0,35 5-130 0 0,115 15-134 0 0,-34-25 197 0 0,-11-19-943 0 0,-1-4 1 0 0,41-20 200 0 0,-128 43-293 0 0,6-6-1720 0 0,-9 3-4954 0 0,-7 4-4076 0 0</inkml:trace>
  <inkml:trace contextRef="#ctx0" brushRef="#br0" timeOffset="19385.987">5344 1145 5937 0 0,'0'0'3777'0'0,"0"0"-1423"0"0,0 0-795 0 0,0 0-208 0 0,0 0-27 0 0,0 0 7 0 0,0 0-41 0 0,0 0-183 0 0,0 0-250 0 0,0 0-175 0 0,0 0-74 0 0,0 0 9 0 0,0 0 15 0 0,2 7-42 0 0,3 32 41 0 0,-1 0-1 0 0,-2 0 1 0 0,-2 0 0 0 0,-1 0-1 0 0,-6 35-630 0 0,1-7 110 0 0,-9 221 121 0 0,14-256-217 0 0,-1-26-12 0 0,1 0 1 0 0,0 1-1 0 0,1-1 0 0 0,-1 0 1 0 0,1 1-1 0 0,0-1 0 0 0,1 0 1 0 0,-1 1-1 0 0,1-1 0 0 0,1 0 1 0 0,-1 1-1 0 0,1-1 0 0 0,0 0 1 0 0,0 0-1 0 0,1-1 0 0 0,0 1 1 0 0,0 0-1 0 0,0-1 0 0 0,1 0 1 0 0,-1 1-1 0 0,1-1 0 0 0,2 0-2 0 0,-1-4 22 0 0,0 0-1 0 0,0 0 0 0 0,0-1 1 0 0,1 0-1 0 0,-1 0 0 0 0,0 0 1 0 0,0-1-1 0 0,0 0 0 0 0,0 0 1 0 0,1 0-1 0 0,-1-1 0 0 0,-1 1 1 0 0,1-1-1 0 0,0 0 1 0 0,0-1-1 0 0,-1 1 0 0 0,1-1 1 0 0,-1 0-1 0 0,0 0 0 0 0,0 0 1 0 0,3-3-22 0 0,3-1 21 0 0,202-120 236 0 0,-211 126-256 0 0,0 0 0 0 0,0 0-1 0 0,0 0 1 0 0,1 0 0 0 0,-1 0 0 0 0,0 1-1 0 0,0-1 1 0 0,0 0 0 0 0,1 1 0 0 0,-1-1 0 0 0,0 1-1 0 0,1-1 1 0 0,-1 1 0 0 0,1-1 0 0 0,-1 1-1 0 0,0 0 1 0 0,1 0 0 0 0,-1 0 0 0 0,1 0 0 0 0,-1 0-1 0 0,1 0 1 0 0,-1 0 0 0 0,1 0 0 0 0,-1 0-1 0 0,0 1 1 0 0,1-1 0 0 0,-1 1 0 0 0,0-1 0 0 0,1 1-1 0 0,-1-1 1 0 0,0 1 0 0 0,1 0 0 0 0,-1 0-1 0 0,0 0 1 0 0,0 0 0 0 0,0-1 0 0 0,0 1 0 0 0,0 1-1 0 0,0-1 1 0 0,0 0 0 0 0,0 0 0 0 0,0 0-1 0 0,-1 0 1 0 0,1 1 0 0 0,0-1 0 0 0,-1 0-1 0 0,1 1 1 0 0,-1-1 0 0 0,1 0 0 0 0,-1 1 0 0 0,0-1-1 0 0,1 1 1 0 0,-1-1 0 0 0,0 1 0 0 0,0 0-1 0 0,4 206-8 0 0,9-203-1920 0 0,2-10-4118 0 0,-12-1-1601 0 0,-1 5-4573 0 0</inkml:trace>
  <inkml:trace contextRef="#ctx0" brushRef="#br0" timeOffset="20607.988">6076 2100 7170 0 0,'0'0'2481'0'0,"0"0"-504"0"0,0 0-246 0 0,0 0-59 0 0,0 0-62 0 0,0 0-80 0 0,0 0-150 0 0,0 0-212 0 0,0 0-200 0 0,0 0-101 0 0,0 0-60 0 0,0 0-34 0 0,0 0-40 0 0,7-8 1771 0 0,-30 66-1470 0 0,23-58-1038 0 0,19 3-18 0 0,-12-6 53 0 0,1 0 0 0 0,-1 0 0 0 0,0-1 0 0 0,0-1 0 0 0,0 1 0 0 0,-1-1-1 0 0,0 0 1 0 0,0 0 0 0 0,0-1 0 0 0,0 0 0 0 0,-1 0 0 0 0,0 0 0 0 0,0-1-1 0 0,2-4-30 0 0,-44 26 245 0 0,5 7-183 0 0,30-21-116 0 0,2-1 20 0 0,0 0 9 0 0,0 0-14 0 0,0 0-37 0 0,0 0-47 0 0,2-16-4879 0 0,1 9-2837 0 0,-3 3-5126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6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147 563 1360 0 0,'0'0'1722'0'0,"0"0"-18"0"0,0 0 195 0 0,0 0 241 0 0,0 0 111 0 0,0 0-134 0 0,0 0-344 0 0,0 0-361 0 0,0 0-293 0 0,0 0-213 0 0,0 0-166 0 0,0 0-164 0 0,0 0-123 0 0,-7 2-57 0 0,-64 54 954 0 0,63-45-1279 0 0,0 1-1 0 0,0 1 1 0 0,1-1-1 0 0,1 1 1 0 0,0 0-1 0 0,1 1 1 0 0,0-1-1 0 0,1 1 1 0 0,0 0-1 0 0,1 0 1 0 0,1 0-1 0 0,1 1 1 0 0,0-1-1 0 0,0 0 1 0 0,1 1-1 0 0,1 1-70 0 0,1-11 54 0 0,0 0-1 0 0,0 0 1 0 0,1-1 0 0 0,-1 1-1 0 0,1-1 1 0 0,0 1-1 0 0,0-1 1 0 0,0 0 0 0 0,1 0-1 0 0,-1 0 1 0 0,1 0 0 0 0,0-1-1 0 0,0 0 1 0 0,0 0-1 0 0,1 0 1 0 0,-1 0 0 0 0,1 0-1 0 0,0-1 1 0 0,-1 0-1 0 0,1 0 1 0 0,0 0 0 0 0,0-1-1 0 0,0 0 1 0 0,1 0-1 0 0,-1 0 1 0 0,0 0 0 0 0,0-1-1 0 0,1 0 1 0 0,-1 0-1 0 0,0 0 1 0 0,0-1 0 0 0,1 0-1 0 0,-1 0 1 0 0,0 0-1 0 0,0-1 1 0 0,0 1 0 0 0,0-1-1 0 0,0 0 1 0 0,-1-1-1 0 0,1 1 1 0 0,0-1-54 0 0,13-10 118 0 0,0-1 0 0 0,-1-1-1 0 0,-1 0 1 0 0,0-2 0 0 0,-1 1 0 0 0,-1-2 0 0 0,-1 0-1 0 0,0 0 1 0 0,-1-2 0 0 0,-1 1 0 0 0,-1-1 0 0 0,-1-1 0 0 0,-1 0-1 0 0,-1 0 1 0 0,0 0 0 0 0,-2-1 0 0 0,0 0 0 0 0,-1-1-118 0 0,2-9 2 0 0,-1-1 1 0 0,-1 1 0 0 0,-2-1 0 0 0,-1 0 0 0 0,-2 0 0 0 0,-1 1 0 0 0,-2-1 0 0 0,-1 0 0 0 0,-1-1-3 0 0,-53-161-159 0 0,58 192 152 0 0,0 1-1 0 0,0-1 0 0 0,0 1 0 0 0,-1 0 1 0 0,1 0-1 0 0,-1 0 0 0 0,1 0 0 0 0,-1 0 0 0 0,0 0 1 0 0,0 0-1 0 0,0 0 0 0 0,0 1 0 0 0,0-1 1 0 0,0 1-1 0 0,0-1 0 0 0,-1 1 0 0 0,1 0 0 0 0,0 0 1 0 0,-1 0-1 0 0,1 0 0 0 0,-1 0 0 0 0,1 1 0 0 0,-1-1 1 0 0,1 1-1 0 0,-1-1 0 0 0,0 1 0 0 0,1 0 1 0 0,-1 0-1 0 0,0 0 0 0 0,1 1 0 0 0,-1-1 0 0 0,1 1 1 0 0,-1-1-1 0 0,1 1 0 0 0,-1 0 0 0 0,1 0 0 0 0,-1 0 1 0 0,1 0-1 0 0,0 0 0 0 0,0 1 0 0 0,-1-1 1 0 0,1 1-1 0 0,0-1 0 0 0,0 1 0 0 0,0 0 0 0 0,1 0 1 0 0,-1 0-1 0 0,0 0 0 0 0,-1 2 8 0 0,-7 16 1 0 0,0 1-1 0 0,2 0 1 0 0,0 0-1 0 0,2 1 1 0 0,0 0-1 0 0,1 0 1 0 0,2 0-1 0 0,0 1 1 0 0,1-1-1 0 0,1 1 1 0 0,1-1-1 0 0,1 1 1 0 0,4 20-1 0 0,-1-9 19 0 0,2 0 0 0 0,1-1 0 0 0,2 0-1 0 0,1 0 1 0 0,10 22-19 0 0,-5-23 11 0 0,1 0-1 0 0,1-1 1 0 0,2-1-1 0 0,0-1 1 0 0,3 0-1 0 0,3 1-10 0 0,-20-22-23 0 0,0 0-1 0 0,1-1 1 0 0,0 0 0 0 0,0 0-1 0 0,0 0 1 0 0,1-1-1 0 0,0 0 1 0 0,1-1 0 0 0,-1 1-1 0 0,1-1 1 0 0,0-1 0 0 0,0 1-1 0 0,0-1 1 0 0,1-1-1 0 0,0 0 1 0 0,0 0 0 0 0,-1 0-1 0 0,1-1 1 0 0,2-1 23 0 0,-8-1-248 0 0,1 0 1 0 0,0 0-1 0 0,-1-1 0 0 0,1 1 0 0 0,-1-1 1 0 0,1 0-1 0 0,-1 0 0 0 0,1-1 1 0 0,-1 1-1 0 0,0 0 0 0 0,0-1 0 0 0,1 0 1 0 0,-1 0-1 0 0,0 0 0 0 0,-1 0 1 0 0,1-1-1 0 0,0 1 0 0 0,-1-1 0 0 0,1 1 1 0 0,-1-1-1 0 0,0 0 0 0 0,0 0 0 0 0,0 0 1 0 0,1-3 247 0 0,3-2-1538 0 0,7-11-5887 0 0,-7 8-3638 0 0</inkml:trace>
  <inkml:trace contextRef="#ctx0" brushRef="#br0" timeOffset="600.112">690 582 4769 0 0,'0'0'3307'0'0,"0"0"-1153"0"0,0 0-465 0 0,0 0-114 0 0,0 0-118 0 0,0 0-134 0 0,0 0-193 0 0,0 0-225 0 0,0 0-181 0 0,0 0-115 0 0,0 0-71 0 0,0 0-47 0 0,0 0-33 0 0,0 28-25 0 0,0 87-18 0 0,12-75 206 0 0,-8-38-447 0 0,2 1-65 0 0,-1 0 1 0 0,1 0 0 0 0,-1-1-1 0 0,1 1 1 0 0,0-2 0 0 0,0 1-1 0 0,0 0 1 0 0,0-1 0 0 0,0 0-1 0 0,1-1 1 0 0,-1 0 0 0 0,0 1-1 0 0,0-2 1 0 0,0 1 0 0 0,1-1-1 0 0,-1 0 1 0 0,0 0 0 0 0,0-1-1 0 0,0 0 1 0 0,0 0 0 0 0,-1 0-1 0 0,1-1 1 0 0,-1 1 0 0 0,1-1-1 0 0,-1-1 1 0 0,0 1-1 0 0,0-1 1 0 0,0 0 0 0 0,0 0-1 0 0,-1 0 1 0 0,0-1 0 0 0,0 0-1 0 0,0 1 1 0 0,0-2 0 0 0,-1 1-1 0 0,0 0 1 0 0,0-1 0 0 0,0 1-1 0 0,0-2-109 0 0,47-78 338 0 0,-5-6-123 0 0,-27 183-65 0 0,4-15-148 0 0,15 52 108 0 0,-6 1-1 0 0,3 53-109 0 0,-29-141 21 0 0,-1 0 0 0 0,-2 0 1 0 0,-2 0-1 0 0,-2 0 0 0 0,-2 0 0 0 0,-1 0 1 0 0,-3-1-1 0 0,-1 0 0 0 0,-11 30-21 0 0,17-63 4 0 0,-1 12 18 0 0,-2-1 0 0 0,0 0 1 0 0,-1-1-1 0 0,-1 1 0 0 0,0-1 0 0 0,-2-1 1 0 0,0 1-1 0 0,-1-2 0 0 0,0 1 1 0 0,-2-2-1 0 0,0 0 0 0 0,0 0 1 0 0,-1-1-1 0 0,-1-1 0 0 0,-1 0 0 0 0,-3 1-22 0 0,15-11 13 0 0,1-1-1 0 0,-1 0 0 0 0,0 0 0 0 0,1-1 1 0 0,-1 1-1 0 0,0-1 0 0 0,0 0 0 0 0,0 0 1 0 0,0 0-1 0 0,-1 0 0 0 0,1-1 0 0 0,0 0 1 0 0,0 0-1 0 0,0 0 0 0 0,0 0 0 0 0,0-1 1 0 0,-1 1-1 0 0,1-1 0 0 0,0 0 0 0 0,0 0 1 0 0,0-1-1 0 0,0 1 0 0 0,1-1 0 0 0,-1 0 1 0 0,0 0-1 0 0,1 0 0 0 0,-1 0 0 0 0,1-1 1 0 0,0 1-1 0 0,0-1 0 0 0,0 0 0 0 0,0 0-11 0 0,-5-13 4 0 0,2 1 1 0 0,0-1 0 0 0,0 0 0 0 0,2-1 0 0 0,0 1 0 0 0,1-1-1 0 0,0 0 1 0 0,2 0 0 0 0,0 1 0 0 0,1-1 0 0 0,0 0 0 0 0,2 0 0 0 0,0-2-6 0 0,-1-39-2 0 0,-1 12-22 0 0,3 0 0 0 0,1-1-1 0 0,2 1 1 0 0,2 1 0 0 0,2-1-1 0 0,3 1 1 0 0,1 1-1 0 0,2 1 1 0 0,2 0 0 0 0,1 1-1 0 0,3 1 1 0 0,19-27 24 0 0,9 7-1450 0 0,-27 37-6183 0 0,-15 19-4788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5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25 2513 0 0,'0'0'2173'0'0,"0"0"-518"0"0,0 0-230 0 0,0 0 28 0 0,0 0 202 0 0,0 0 170 0 0,0 0-2 0 0,0 0-182 0 0,0 0-274 0 0,0 0-284 0 0,0 0-233 0 0,1-5-181 0 0,0 2-944 0 0,1-13 1872 0 0,0 26 35 0 0,-21 333 458 0 0,4-154-1446 0 0,-26 121-644 0 0,25-164 66 0 0,45-174 88 0 0,22-24 41 0 0,-14 11-173 0 0,2 2 1 0 0,1 1-1 0 0,2 2 0 0 0,2 2 0 0 0,1 2 0 0 0,2 1 0 0 0,26-10-22 0 0,-66 37-3 0 0,1 1 0 0 0,-1 0 0 0 0,1 0 0 0 0,0 1 0 0 0,0 0 0 0 0,0 1 0 0 0,0 0 1 0 0,0 0-1 0 0,0 0 0 0 0,1 1 0 0 0,-1 1 0 0 0,1-1 3 0 0,-5 3 1 0 0,-1 0 1 0 0,0 0-1 0 0,0 1 0 0 0,0-1 1 0 0,-1 1-1 0 0,1-1 0 0 0,-1 1 1 0 0,0 0-1 0 0,0 0 0 0 0,0 0 1 0 0,-1 0-1 0 0,1 0 0 0 0,-1 0 1 0 0,0 0-1 0 0,0 0 0 0 0,0 1 1 0 0,-1-1-1 0 0,1 0 0 0 0,-1 1 1 0 0,0-1-1 0 0,-1 0 0 0 0,1 1 1 0 0,-1-1-1 0 0,0 0 0 0 0,0 1 1 0 0,0 0-2 0 0,-3 7 30 0 0,-1 0 1 0 0,-1 0 0 0 0,0 0-1 0 0,0-1 1 0 0,-1 0 0 0 0,-1 0-1 0 0,1-1 1 0 0,-2 0 0 0 0,0 0-1 0 0,0 0 1 0 0,0-2 0 0 0,-1 1-1 0 0,-4 2-30 0 0,-8 9 8 0 0,-1-1-1 0 0,0-1 0 0 0,-2-1 0 0 0,0-2 0 0 0,0 0 0 0 0,-2-1 0 0 0,1-2 0 0 0,-2 0 0 0 0,-5 0-7 0 0,-6-11-460 0 0,41-29-3846 0 0,15 11-395 0 0,-7 8-928 0 0,-1-2-5959 0 0</inkml:trace>
  <inkml:trace contextRef="#ctx0" brushRef="#br0" timeOffset="299.534">962 618 11026 0 0,'0'0'2978'0'0,"0"0"-1239"0"0,0 0-552 0 0,0 0-140 0 0,0 0-75 0 0,-24 32-94 0 0,-70 101-154 0 0,67-66 43 0 0,28-60-636 0 0,1-1-56 0 0,1-1 0 0 0,0 1 1 0 0,0-1-1 0 0,0 0 0 0 0,1 0 1 0 0,0 0-1 0 0,0-1 0 0 0,0 1 1 0 0,0-1-1 0 0,1 0 0 0 0,0 0 1 0 0,-1 0-1 0 0,1-1 0 0 0,1 0 1 0 0,-1 0-1 0 0,0 0 0 0 0,1 0 0 0 0,0-1 1 0 0,-1 0-1 0 0,1 0 0 0 0,0-1 1 0 0,0 0-1 0 0,0 0 0 0 0,0 0 1 0 0,0-1-1 0 0,0 1 0 0 0,0-1 1 0 0,1-1-1 0 0,-1 1 0 0 0,0-1 1 0 0,1-1-76 0 0,4 1 100 0 0,0 0 0 0 0,-1-1 0 0 0,1-1 1 0 0,0 0-1 0 0,-1 0 0 0 0,1-1 0 0 0,-1 0 0 0 0,0-1 1 0 0,0 0-1 0 0,-1-1 0 0 0,0 0 0 0 0,0-1 0 0 0,0 1 1 0 0,0-2-1 0 0,-1 1 0 0 0,-1-1 0 0 0,1 0 0 0 0,-1-1 1 0 0,-1 0-1 0 0,1 0 0 0 0,-1 0 0 0 0,-1-1 0 0 0,0 0 1 0 0,0 0-1 0 0,-1 0 0 0 0,-1 0 0 0 0,1-1 0 0 0,-2 0 1 0 0,1 0-1 0 0,-1-6-100 0 0,-3 11-42 0 0,0 0 0 0 0,-1 0 0 0 0,0 1 1 0 0,0-1-1 0 0,0 0 0 0 0,-1 1 1 0 0,0 0-1 0 0,0 0 0 0 0,0-1 0 0 0,-1 2 1 0 0,0-1-1 0 0,1 0 0 0 0,-2 1 0 0 0,1 0 1 0 0,0 0-1 0 0,-1 0 0 0 0,0 0 0 0 0,0 1 1 0 0,0 0-1 0 0,0 0 0 0 0,-1 0 0 0 0,1 1 1 0 0,-1 0-1 0 0,0 0 0 0 0,1 0 0 0 0,-1 0 1 0 0,0 1-1 0 0,0 0 0 0 0,0 0 0 0 0,-4 1 42 0 0,10 0-101 0 0,-35 4-2647 0 0,17 11-7065 0 0,14-7-2014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4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1,'4'0,"1"4,-3 1,-4 4,-4 5,-2 4,-4 3,1 2,-2 1,-3 1,1 0,-1 0,2 0,0-5,2-1,3-4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106 166 1904 0 0,'0'0'2156'0'0,"0"0"-448"0"0,0 0 19 0 0,0 0 232 0 0,0 0 141 0 0,0 0-110 0 0,0 0-415 0 0,0 0-548 0 0,0 0-412 0 0,0 0-142 0 0,0 0 31 0 0,3 2 125 0 0,8 4-257 0 0,0 0 0 0 0,1-2 0 0 0,-1 1-1 0 0,1-1 1 0 0,0-1 0 0 0,0 0 0 0 0,1-1 0 0 0,-1 0 0 0 0,1-1 0 0 0,-1-1 0 0 0,0 0 0 0 0,1 0 0 0 0,0-1-372 0 0,9 1 282 0 0,-1-1 0 0 0,0 0 0 0 0,0-2 0 0 0,-1 0-1 0 0,1-2 1 0 0,12-4-282 0 0,-28 8 34 0 0,0 0 21 0 0,0 1-1 0 0,0-1 1 0 0,0-1 0 0 0,1 1-1 0 0,-1-1 1 0 0,0 0 0 0 0,-1 0-1 0 0,1 0 1 0 0,0 0 0 0 0,-1-1-1 0 0,1 0 1 0 0,-1 0 0 0 0,0 0-1 0 0,0-1 1 0 0,0 1 0 0 0,0-1-1 0 0,-1 0 1 0 0,1 0 0 0 0,-1-1-1 0 0,0 1 1 0 0,0 0 0 0 0,-1-1-1 0 0,0 0 1 0 0,1 0 0 0 0,-1 1-1 0 0,-1-1 1 0 0,1 0 0 0 0,0-6-55 0 0,-1 9 14 0 0,0-1 1 0 0,0 1 0 0 0,-1-1-1 0 0,0 1 1 0 0,1-1 0 0 0,-1 0-1 0 0,0 1 1 0 0,0-1-1 0 0,0 1 1 0 0,0-1 0 0 0,-1 0-1 0 0,1 1 1 0 0,-1-1 0 0 0,0 1-1 0 0,1-1 1 0 0,-1 1 0 0 0,0-1-1 0 0,0 1 1 0 0,-1 0-1 0 0,1-1 1 0 0,0 1 0 0 0,-1 0-1 0 0,0 0 1 0 0,1 0 0 0 0,-1 0-1 0 0,0 0 1 0 0,0 1 0 0 0,0-1-1 0 0,0 0 1 0 0,0 1 0 0 0,0 0-1 0 0,-1-1 1 0 0,1 1-1 0 0,0 0 1 0 0,-1 0 0 0 0,1 0-1 0 0,-1 0 1 0 0,1 1 0 0 0,-1-1-1 0 0,1 1 1 0 0,-1-1 0 0 0,0 1-1 0 0,1 0 1 0 0,-2 0-15 0 0,0 1-6 0 0,0-1 0 0 0,-1 1 0 0 0,1 0 0 0 0,0 0 0 0 0,-1 0 0 0 0,1 1 0 0 0,0 0 0 0 0,0-1 0 0 0,0 2 0 0 0,0-1 0 0 0,0 0 0 0 0,1 1 1 0 0,-1-1-1 0 0,1 1 0 0 0,0 0 0 0 0,-1 0 0 0 0,1 1 0 0 0,1-1 0 0 0,-1 1 0 0 0,0-1 0 0 0,1 1 0 0 0,0 0 0 0 0,-1 2 6 0 0,-37 102-141 0 0,30-39 102 0 0,3 0-1 0 0,3 0 1 0 0,3 1-1 0 0,5 43 40 0 0,-3-106 0 0 0,6 106-51 0 0,-2-51-17 0 0,-3 1 1 0 0,-2-1-1 0 0,-6 46 68 0 0,4-91-33 0 0,-1 1 0 0 0,-1-1 0 0 0,0 0 0 0 0,-1 0 0 0 0,-1 0-1 0 0,-1-1 1 0 0,0 0 0 0 0,-1 0 0 0 0,-1 0 0 0 0,0-1 0 0 0,-1-1-1 0 0,-1 0 1 0 0,0 0 0 0 0,-1-1 0 0 0,-4 4 33 0 0,10-11-6 0 0,-1 1 1 0 0,-1-1-1 0 0,1 0 0 0 0,-1-1 0 0 0,0 0 1 0 0,0 0-1 0 0,0-1 0 0 0,-1 0 1 0 0,1 0-1 0 0,-1-1 0 0 0,0 0 1 0 0,0-1-1 0 0,-1 0 0 0 0,1 0 1 0 0,0-1-1 0 0,-1 0 0 0 0,1-1 1 0 0,0 0-1 0 0,-7-1 6 0 0,12-1 8 0 0,0-2-1 0 0,0 1 1 0 0,0 0 0 0 0,0-1-1 0 0,0 0 1 0 0,0 1 0 0 0,1-1-1 0 0,0-1 1 0 0,0 1 0 0 0,0 0-1 0 0,1-1 1 0 0,-1 0 0 0 0,1 0-1 0 0,0 1 1 0 0,0-1 0 0 0,1 0-1 0 0,-1 0 1 0 0,1-1 0 0 0,0 1-1 0 0,1 0 1 0 0,-1 0 0 0 0,1-1-1 0 0,0 1 1 0 0,0 0 0 0 0,1 0 0 0 0,-1-1-1 0 0,1 1 1 0 0,1 0 0 0 0,1-5-8 0 0,2-15 48 0 0,2 0 1 0 0,1 0 0 0 0,1 1 0 0 0,0 0 0 0 0,2 0-1 0 0,1 1 1 0 0,1 1 0 0 0,1 0 0 0 0,1 1 0 0 0,5-5-49 0 0,-8 7 35 0 0,1 1 1 0 0,1 1-1 0 0,0 0 1 0 0,1 0 0 0 0,1 2-1 0 0,1 0 1 0 0,0 0-1 0 0,1 2 1 0 0,0 0 0 0 0,1 1-1 0 0,1 1 1 0 0,-1 1-1 0 0,2 1 1 0 0,-1 0 0 0 0,2 2-1 0 0,1 0-35 0 0,27 9-1056 0 0,-31 4-1742 0 0,1-1-3747 0 0,-13-4-12 0 0,-1-1-3574 0 0</inkml:trace>
  <inkml:trace contextRef="#ctx0" brushRef="#br0" timeOffset="284.472">561 810 2521 0 0,'0'0'1400'0'0,"0"0"20"0"0,0 0 258 0 0,0 0 306 0 0,0 0 146 0 0,0 0-83 0 0,0 0-286 0 0,0 0-310 0 0,0 0-241 0 0,0 0-228 0 0,0 0-170 0 0,0 0-113 0 0,0 0-111 0 0,-9 30-58 0 0,-24 88-13 0 0,25-89 0 0 0,8-29 52 0 0,0 0 60 0 0,0 0 44 0 0,15-59 2081 0 0,4 11-2521 0 0,3 1 0 0 0,1 2 0 0 0,3 0 0 0 0,2 1 0 0 0,32-39-233 0 0,-16 46-1409 0 0,-20 33-8155 0 0,-20 4-2163 0 0</inkml:trace>
  <inkml:trace contextRef="#ctx0" brushRef="#br0" timeOffset="582.319">914 622 8322 0 0,'0'0'4931'0'0,"0"0"-2373"0"0,0 0-893 0 0,0 0-93 0 0,0 0-73 0 0,0 0-161 0 0,0 0-279 0 0,0 0-339 0 0,0 0-274 0 0,0 0-184 0 0,0 0-107 0 0,0 0-46 0 0,0 0-18 0 0,-18 16-30 0 0,-58 53-17 0 0,70-65-44 0 0,1 1 1 0 0,0 0-1 0 0,1 0 0 0 0,-1 0 0 0 0,1 1 1 0 0,0-1-1 0 0,0 1 0 0 0,1 0 1 0 0,-1 0-1 0 0,1 1 0 0 0,1-1 1 0 0,-1 1-1 0 0,1-1 0 0 0,0 1 0 0 0,1 0 1 0 0,0 0-1 0 0,0 0 0 0 0,0 3 0 0 0,1-7 7 0 0,0 0 0 0 0,0 0 0 0 0,0-1 0 0 0,0 1-1 0 0,1 0 1 0 0,-1-1 0 0 0,1 1 0 0 0,0 0 0 0 0,0-1-1 0 0,0 1 1 0 0,0-1 0 0 0,0 1 0 0 0,1-1 0 0 0,-1 0-1 0 0,1 0 1 0 0,-1 1 0 0 0,1-1 0 0 0,0 0 0 0 0,0 0 0 0 0,0 0-1 0 0,0-1 1 0 0,0 1 0 0 0,0 0 0 0 0,1-1 0 0 0,-1 0-1 0 0,0 1 1 0 0,1-1 0 0 0,-1 0 0 0 0,1 0 0 0 0,-1 0-1 0 0,1-1 1 0 0,0 1 0 0 0,-1-1 0 0 0,1 1 0 0 0,0-1 0 0 0,-1 0-1 0 0,3 0-6 0 0,2 1 30 0 0,1-1-1 0 0,0 0 0 0 0,-1 0 0 0 0,1-1 1 0 0,-1 0-1 0 0,1-1 0 0 0,-1 1 0 0 0,1-1 1 0 0,-1-1-1 0 0,0 1 0 0 0,0-1 0 0 0,0-1 0 0 0,3-1-29 0 0,-5 1 86 0 0,0 0 0 0 0,0 0 0 0 0,0-1 0 0 0,0 0 0 0 0,-1 1 0 0 0,0-2 0 0 0,0 1 0 0 0,0 0 0 0 0,-1-1 0 0 0,1 0 0 0 0,-1 0 0 0 0,-1 0 0 0 0,1 0 0 0 0,-1 0 0 0 0,0 0-1 0 0,0-1 1 0 0,-1 1 0 0 0,0-1 0 0 0,0 1 0 0 0,-1-1 0 0 0,0 1 0 0 0,0-1 0 0 0,0 0 0 0 0,-1 1 0 0 0,0-3-86 0 0,0 5-63 0 0,-1 0 1 0 0,0 1-1 0 0,0-1 1 0 0,0 1-1 0 0,0 0 1 0 0,0 0-1 0 0,-1-1 0 0 0,1 1 1 0 0,-1 1-1 0 0,0-1 1 0 0,0 0-1 0 0,0 1 1 0 0,0-1-1 0 0,-1 1 0 0 0,1 0 1 0 0,0 0-1 0 0,-1 0 1 0 0,0 1-1 0 0,1-1 1 0 0,-1 1-1 0 0,0 0 0 0 0,0 0 1 0 0,0 0-1 0 0,0 1 63 0 0,-17-3-4036 0 0,2 5-3444 0 0,13 1-4631 0 0</inkml:trace>
  <inkml:trace contextRef="#ctx0" brushRef="#br0" timeOffset="1046.268">1038 858 17996 0 0,'0'0'1620'0'0,"0"0"-736"0"0,0 0-198 0 0,0 0 195 0 0,0 0 172 0 0,0 0 3 0 0,0 0-192 0 0,0 0-243 0 0,0 0-155 0 0,0 0-97 0 0,0 0-66 0 0,0 0-24 0 0,7-22-64 0 0,25-68-25 0 0,5 28 178 0 0,-25 52-322 0 0,-10 8-51 0 0,0 0 1 0 0,0 0 0 0 0,0 1 0 0 0,0-1-1 0 0,1 1 1 0 0,-1-1 0 0 0,1 1 0 0 0,-1 0 0 0 0,1 0-1 0 0,0 0 1 0 0,-1 0 0 0 0,1 0 0 0 0,0 1-1 0 0,-1-1 1 0 0,1 1 0 0 0,0 0 0 0 0,0 0 0 0 0,0 0-1 0 0,-1 0 1 0 0,1 0 0 0 0,0 1 0 0 0,0-1-1 0 0,0 1 1 0 0,-1-1 0 0 0,1 1 0 0 0,0 0-1 0 0,-1 0 1 0 0,1 1 0 0 0,-1-1 0 0 0,1 0 0 0 0,-1 1-1 0 0,0-1 1 0 0,0 1 0 0 0,1 0 0 0 0,0 2 4 0 0,8 109 88 0 0,25-121-32 0 0,102-101 45 0 0,-137 108-103 0 0,-1 1 0 0 0,1-1 1 0 0,0 0-1 0 0,0 1 0 0 0,0-1 0 0 0,0 1 1 0 0,0-1-1 0 0,-1 1 0 0 0,1 0 0 0 0,0-1 1 0 0,0 1-1 0 0,0 0 0 0 0,0 0 0 0 0,0 0 0 0 0,0 0 1 0 0,0-1-1 0 0,0 1 0 0 0,0 0 0 0 0,0 1 1 0 0,0-1-1 0 0,0 0 0 0 0,0 0 0 0 0,0 0 1 0 0,0 1-1 0 0,0-1 0 0 0,0 0 0 0 0,0 1 0 0 0,0-1 1 0 0,0 1-1 0 0,0-1 0 0 0,-1 1 0 0 0,1-1 1 0 0,0 1-1 0 0,0 0 0 0 0,-1-1 0 0 0,1 1 1 0 0,0 0-1 0 0,-1 0 0 0 0,1-1 0 0 0,-1 1 1 0 0,1 0-1 0 0,-1 0 0 0 0,1 0 0 0 0,-1 0 0 0 0,1 0 1 0 0,-1 0-1 0 0,0 0 0 0 0,0 0 0 0 0,1 0 1 0 0,-1 0 1 0 0,3 59 35 0 0,-4-45 14 0 0,1-12-124 0 0,0 2 63 0 0,-1 0 1 0 0,1-1 0 0 0,0 1-1 0 0,0 0 1 0 0,1 0 0 0 0,-1-1-1 0 0,1 1 1 0 0,0 0 0 0 0,0-1-1 0 0,1 1 1 0 0,0-1 0 0 0,-1 1-1 0 0,1-1 1 0 0,1 0 0 0 0,-1 0-1 0 0,2 3 12 0 0,32 4-3242 0 0,-30-11-2080 0 0,-2 0-6862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86 3257 0 0,'0'0'2096'0'0,"0"0"1"0"0,0 0 16 0 0,0 0 67 0 0,0 0-35 0 0,0 0-190 0 0,0 0-286 0 0,0 0-334 0 0,0 0-279 0 0,0 0-233 0 0,0 0-214 0 0,-5-4-133 0 0,-13-8-66 0 0,-6 39 1013 0 0,18-13 482 0 0,22-36-342 0 0,32-66-138 0 0,-53 136-6605 0 0,3-37 491 0 0,0 0-3301 0 0,0 0-2688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88 11330 0 0,'0'0'2049'0'0,"0"0"-342"0"0,0 0-149 0 0,0 0 18 0 0,0 0-109 0 0,0 0-176 0 0,0 0-206 0 0,0 0-211 0 0,0 0-171 0 0,0 0-124 0 0,0 0-82 0 0,0 0-86 0 0,0 0-53 0 0,-3-7-47 0 0,-8-21-55 0 0,-3 52 496 0 0,55-101 926 0 0,-102 118-1099 0 0,58-40-586 0 0,2-1 6 0 0,1 0 22 0 0,0 0-5 0 0,0 0 4 0 0,0 0-26 0 0,0 0-4 0 0,0 0 1 0 0,0 0-7 0 0,0 4-5467 0 0,0 0 424 0 0,0-1-6867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2224 0 0,'0'0'2133'0'0,"0"0"-82"0"0,0 0-19 0 0,0 0 30 0 0,0 0 1 0 0,0 0-120 0 0,0 0-232 0 0,0 0-313 0 0,0 0-284 0 0,0 0-171 0 0,0 0-109 0 0,0 0-53 0 0,0 0-23 0 0,2-4 2346 0 0,-3-9-2808 0 0,1 1 0 0 0,1-1 1 0 0,0 0-1 0 0,1 1 0 0 0,0-1 0 0 0,1 1 1 0 0,0 0-1 0 0,1 0 0 0 0,0 0 1 0 0,1 0-1 0 0,0 0 0 0 0,5-5-296 0 0,9-16 46 0 0,1 1 1 0 0,2 1-1 0 0,1 1 1 0 0,1 1-1 0 0,2 1 0 0 0,1 2 1 0 0,1 0-1 0 0,4-1-46 0 0,27 8 55 0 0,-41 50-23 0 0,-15-16-27 0 0,1 0 1 0 0,-2 0 0 0 0,0 0 0 0 0,0 0-1 0 0,-2 0 1 0 0,0 0 0 0 0,0 0 0 0 0,-2 2-6 0 0,1 26 38 0 0,8-8 11 0 0,15-62-4 0 0,130-138-66 0 0,-118 131-7 0 0,-26 24 32 0 0,1 1 1 0 0,0 0-1 0 0,0 1 0 0 0,1-1 0 0 0,0 2 1 0 0,0 0-1 0 0,1 0 0 0 0,0 1 0 0 0,0 0 1 0 0,5-1-5 0 0,-15 7-3 0 0,0 0 0 0 0,0 0 0 0 0,0 0 1 0 0,0 0-1 0 0,1 0 0 0 0,-1 0 0 0 0,0 1 1 0 0,0-1-1 0 0,0 0 0 0 0,0 1 0 0 0,0-1 1 0 0,0 0-1 0 0,0 1 0 0 0,0 0 0 0 0,0-1 1 0 0,0 1-1 0 0,0 0 0 0 0,-1-1 0 0 0,1 1 1 0 0,0 0-1 0 0,0 0 0 0 0,0 0 0 0 0,-1-1 1 0 0,1 1-1 0 0,-1 0 0 0 0,1 0 0 0 0,-1 0 1 0 0,1 0-1 0 0,-1 0 0 0 0,1 0 0 0 0,-1 0 1 0 0,0 1-1 0 0,1-1 0 0 0,-1 0 0 0 0,0 0 1 0 0,0 0-1 0 0,0 0 0 0 0,0 0 0 0 0,0 0 1 0 0,0 1 2 0 0,3 54 103 0 0,-3-50-122 0 0,0 183-817 0 0,0-189 336 0 0,0 0-200 0 0,0 0-267 0 0,3 0-1849 0 0,2 0-849 0 0,-2 0-1846 0 0,0 0-6083 0 0</inkml:trace>
  <inkml:trace contextRef="#ctx0" brushRef="#br0" timeOffset="787.583">1233 39 8554 0 0,'0'0'3909'0'0,"0"0"-1606"0"0,0 0-739 0 0,0 0-162 0 0,0 0-70 0 0,0 0-104 0 0,0 0-110 0 0,0 0-139 0 0,0 0-111 0 0,0 0-117 0 0,0 0-127 0 0,0 0-127 0 0,-17 4-107 0 0,-52 15-57 0 0,57-15-165 0 0,1 0 1 0 0,0 0-1 0 0,0 1 0 0 0,0 1 1 0 0,0 0-1 0 0,1 0 0 0 0,0 1 0 0 0,1 0 1 0 0,-10 9-169 0 0,8-7 79 0 0,-80 86 321 0 0,87-89-399 0 0,1 0 0 0 0,-1 0 0 0 0,2 0 0 0 0,-1 0-1 0 0,1 0 1 0 0,0 1 0 0 0,0-1 0 0 0,0 1 0 0 0,1-1 0 0 0,0 1 0 0 0,0 0 0 0 0,1 0 0 0 0,0-1-1 0 0,0 1 1 0 0,1 0-1 0 0,-1-6 3 0 0,0 1 1 0 0,1-1-1 0 0,-1 0 0 0 0,1 0 0 0 0,-1 0 0 0 0,1 0 1 0 0,-1 1-1 0 0,1-1 0 0 0,0 0 0 0 0,-1 0 0 0 0,1 0 0 0 0,0 0 1 0 0,0 0-1 0 0,0-1 0 0 0,0 1 0 0 0,0 0 0 0 0,0 0 1 0 0,0 0-1 0 0,0-1 0 0 0,0 1 0 0 0,0-1 0 0 0,0 1 1 0 0,0-1-1 0 0,1 1 0 0 0,-1-1 0 0 0,0 1 0 0 0,0-1 0 0 0,1 0 1 0 0,-1 0-1 0 0,0 0 0 0 0,0 0 0 0 0,1 0 0 0 0,-1 0 1 0 0,0 0-1 0 0,0 0 0 0 0,1 0 0 0 0,-1-1 0 0 0,0 1 0 0 0,0 0 1 0 0,1-1-4 0 0,48-20 179 0 0,21-37 238 0 0,-2-3 0 0 0,39-46-417 0 0,-107 105 3 0 0,0 0 1 0 0,0 0-1 0 0,0 0 1 0 0,0 0-1 0 0,0 1 1 0 0,0-1-1 0 0,1 0 1 0 0,-1 1-1 0 0,1-1 1 0 0,-1 1-1 0 0,1 0 1 0 0,0-1-1 0 0,0 1 1 0 0,-1 0-1 0 0,1 0 1 0 0,0 0-1 0 0,0 0 1 0 0,0 0-1 0 0,0 1 1 0 0,0-1-1 0 0,0 1 1 0 0,0-1-1 0 0,1 1 1 0 0,-1 0-1 0 0,0-1 1 0 0,0 1-1 0 0,0 0 1 0 0,0 1-1 0 0,0-1 1 0 0,0 0 0 0 0,1 0-1 0 0,-1 1 1 0 0,0 0-1 0 0,0-1 1 0 0,0 1-1 0 0,0 0 1 0 0,0 0-1 0 0,-1 0 1 0 0,1 0-1 0 0,0 0 1 0 0,0 0-1 0 0,-1 1 1 0 0,1-1-1 0 0,0 1-3 0 0,53 165 23 0 0,-46-130-6 0 0,-2 1 1 0 0,-2 0 0 0 0,-1 1-1 0 0,-2-1 1 0 0,-2 1-1 0 0,-2 5-17 0 0,-1-18 7 0 0,-1 0-1 0 0,-2-1 0 0 0,-1 1 0 0 0,0-1 1 0 0,-2 0-1 0 0,-1-1 0 0 0,-2 1-6 0 0,-1 6 30 0 0,-1 0 0 0 0,-2-2 0 0 0,-1 0 0 0 0,-2 0 0 0 0,0-2 0 0 0,-2-1-1 0 0,-1 0 1 0 0,-1-1 0 0 0,0-2 0 0 0,-20 14-30 0 0,33-27 5 0 0,-1 0 1 0 0,0-1-1 0 0,-1 0 1 0 0,1-1-1 0 0,-2 0 1 0 0,1-1-1 0 0,-1-1 0 0 0,0 0 1 0 0,-1 0-1 0 0,1-2 1 0 0,-1 1-1 0 0,0-2 0 0 0,0 0 1 0 0,-1 0-1 0 0,1-2 1 0 0,-6 1-6 0 0,17-5-1 0 0,-1 1 1 0 0,1-1 0 0 0,0 0-1 0 0,0 0 1 0 0,1 0 0 0 0,-1 0-1 0 0,0-1 1 0 0,1 1 0 0 0,0-1-1 0 0,0 1 1 0 0,0-1 0 0 0,0 0-1 0 0,1 0 1 0 0,-1 0 0 0 0,1 0 0 0 0,0 0-1 0 0,0 0 1 0 0,1 0 0 0 0,-1 0-1 0 0,1 0 1 0 0,0 0 0 0 0,0 0-1 0 0,0-1 1 0 0,1 1 0 0 0,-1 0-1 0 0,1 0 1 0 0,0 0 0 0 0,0 0-1 0 0,0 0 1 0 0,3-11-1 0 0,1 1 0 0 0,0 1 0 0 0,1-1 0 0 0,0 1 0 0 0,1 0 0 0 0,1 0 0 0 0,0 0 0 0 0,1 1 0 0 0,0 1 0 0 0,7-8 1 0 0,9-10 1 0 0,1 2 1 0 0,2 0-1 0 0,0 2 1 0 0,2 1-1 0 0,0 2 0 0 0,2 0 1 0 0,0 2-1 0 0,1 2 1 0 0,1 1-1 0 0,1 1-1 0 0,72 5-26 0 0,-77 31 60 0 0,-1 0-1902 0 0,-8-19-7171 0 0,-16-4-3271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2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3759 204 0 0 0,'0'0'1504'0'0,"0"0"509"0"0,0 0 359 0 0,0 0 21 0 0,0 0-345 0 0,0 0-405 0 0,0 0-419 0 0,-1-4-290 0 0,1 3-874 0 0,0 0-1 0 0,0 1 1 0 0,0-1 0 0 0,0 0 0 0 0,0 0-1 0 0,0 1 1 0 0,0-1 0 0 0,0 0 0 0 0,0 0-1 0 0,0 1 1 0 0,0-1 0 0 0,1 0-1 0 0,-1 0 1 0 0,0 1 0 0 0,0-1 0 0 0,1 0-1 0 0,-1 1 1 0 0,0-1 0 0 0,1 0-1 0 0,-1 1 1 0 0,1-1 0 0 0,-1 1 0 0 0,1-1-1 0 0,-1 1 1 0 0,1-1 0 0 0,0 1 0 0 0,-1-1-1 0 0,1 1 1 0 0,-1-1 0 0 0,1 1-1 0 0,0 0 1 0 0,-1-1 0 0 0,1 1 0 0 0,0 0-1 0 0,0 0 1 0 0,-1-1 0 0 0,1 1-1 0 0,0 0 1 0 0,0 0 0 0 0,-1 0 0 0 0,1 0-1 0 0,0 0 1 0 0,0 0 0 0 0,-1 0-1 0 0,1 0 1 0 0,0 0 0 0 0,0 1 0 0 0,-1-1-1 0 0,1 0-59 0 0,17-2 561 0 0,274-85 3983 0 0,-147 39-3762 0 0,-33 6 24 0 0,-123 74 551 0 0,-32 85-1033 0 0,5 2 1 0 0,-8 59-325 0 0,-124 434 742 0 0,101-361-509 0 0,57-216-216 0 0,12-35-7 0 0,-1 0-179 0 0,-1 0 1 0 0,1 0 0 0 0,-1-1-1 0 0,1 1 1 0 0,0 0 0 0 0,-1-1-1 0 0,1 1 1 0 0,0-1 0 0 0,-1 1-1 0 0,1-1 1 0 0,0 0 0 0 0,0 0-1 0 0,0 1 1 0 0,-1-1-1 0 0,1 0 1 0 0,0 0 0 0 0,0 0-1 0 0,0 0 1 0 0,0 0 0 0 0,1-1-1 0 0,-1 1 1 0 0,0 0 0 0 0,0 0-1 0 0,1-1 1 0 0,-1 1 0 0 0,1 0-1 0 0,-1-1 1 0 0,1 1 0 0 0,-1 0-1 0 0,1-1 1 0 0,0 1 0 0 0,0-1 168 0 0,-4-30-8760 0 0,3 26 5546 0 0,1-3-6183 0 0</inkml:trace>
  <inkml:trace contextRef="#ctx0" brushRef="#br0" timeOffset="238.646">3720 789 6561 0 0,'0'0'2389'0'0,"0"0"-558"0"0,0 0-632 0 0,0 0-182 0 0,0 0 161 0 0,0 0 234 0 0,0 0 142 0 0,0 0-2 0 0,0 0-163 0 0,0 0-232 0 0,0 0-189 0 0,41-2-167 0 0,129-9-131 0 0,156-33 1483 0 0,-100 17-1992 0 0,-226 27-468 0 0,0 0-193 0 0,-17 11-4442 0 0,11-8 412 0 0,-1 2-6934 0 0</inkml:trace>
  <inkml:trace contextRef="#ctx0" brushRef="#br0" timeOffset="738.978">4639 905 8906 0 0,'0'0'4694'0'0,"0"0"-2583"0"0,0 0-1202 0 0,0 0-249 0 0,0 0 72 0 0,0 0 136 0 0,0 0 92 0 0,0 0-68 0 0,0 0-201 0 0,0 0-175 0 0,0 0-109 0 0,0 0-67 0 0,-4 33-42 0 0,-14 102-32 0 0,-7 1 728 0 0,20-95-551 0 0,5-39-338 0 0,1-11 2516 0 0,10-34-2208 0 0,74-198 152 0 0,-73 208-526 0 0,1 0-1 0 0,2 1 0 0 0,1 1 1 0 0,1 0-1 0 0,2 1 0 0 0,1 1 0 0 0,23-25-38 0 0,-43 54-16 0 0,0 1-1 0 0,0-1 0 0 0,0 1 0 0 0,0-1 0 0 0,1 1 0 0 0,-1-1 0 0 0,0 1 1 0 0,0-1-1 0 0,1 1 0 0 0,-1-1 0 0 0,0 0 0 0 0,1 1 0 0 0,-1-1 0 0 0,1 1 1 0 0,-1-1-1 0 0,0 0 0 0 0,1 1 0 0 0,-1-1 0 0 0,1 0 0 0 0,-1 0 1 0 0,1 0-1 0 0,-1 1 0 0 0,1-1 0 0 0,-1 0 0 0 0,1 0 0 0 0,-1 0 0 0 0,1 0 1 0 0,-1 0-1 0 0,1 0 0 0 0,-1 0 0 0 0,1 0 0 0 0,0 0 0 0 0,-1 0 0 0 0,1 0 1 0 0,-1 0-1 0 0,1 0 0 0 0,-1 0 0 0 0,1 0 0 0 0,-1-1 0 0 0,1 1 0 0 0,-1 0 1 0 0,1 0-1 0 0,-1-1 0 0 0,0 1 0 0 0,1 0 0 0 0,-1-1 0 0 0,1 1 0 0 0,-1 0 1 0 0,0-1-1 0 0,1 1 0 0 0,-1 0 0 0 0,0-1 0 0 0,1 1 0 0 0,-1-1 0 0 0,0 1 1 0 0,0-1-1 0 0,1 1 0 0 0,-1-1 17 0 0,1 6-72 0 0,20 44-3012 0 0,-9-36-1895 0 0,1-1-5023 0 0,-9-8 457 0 0</inkml:trace>
  <inkml:trace contextRef="#ctx0" brushRef="#br0" timeOffset="1089.879">5031 913 1016 0 0,'0'0'2778'0'0,"0"0"-41"0"0,0 0-206 0 0,0 0-159 0 0,0 0-192 0 0,0 0-241 0 0,0 0-186 0 0,0 0-194 0 0,0 0-205 0 0,0 0-199 0 0,0 0-191 0 0,35 5-193 0 0,108 14-147 0 0,-78-27 170 0 0,-58 3-630 0 0,-3 3-82 0 0,0 0 1 0 0,0-1 0 0 0,0 1 0 0 0,-1-1-1 0 0,1 0 1 0 0,-1 0 0 0 0,0 0-1 0 0,1-1 1 0 0,-1 1 0 0 0,-1-1 0 0 0,1 0-1 0 0,0 0 1 0 0,-1 0 0 0 0,0 0 0 0 0,0 0-1 0 0,0 0 1 0 0,0 0 0 0 0,-1-1 0 0 0,0 1-1 0 0,0-1 1 0 0,0 1 0 0 0,0-1 0 0 0,-1 1-1 0 0,0-1 1 0 0,0 0 0 0 0,0-3-83 0 0,-2 6-4 0 0,0-1 1 0 0,-1 0 0 0 0,1 1-1 0 0,-1-1 1 0 0,0 1 0 0 0,0 0-1 0 0,0 0 1 0 0,0 0-1 0 0,0 0 1 0 0,0 1 0 0 0,0-1-1 0 0,0 1 1 0 0,-1 0 0 0 0,1 0-1 0 0,-1 0 1 0 0,1 0 0 0 0,-1 0-1 0 0,1 1 1 0 0,-1 0-1 0 0,1 0 1 0 0,-1 0 0 0 0,1 0-1 0 0,-1 0 1 0 0,1 1 0 0 0,-1-1-1 0 0,0 1 4 0 0,-3-1-22 0 0,-5 3-24 0 0,-1 1 0 0 0,1 0 0 0 0,1 0 0 0 0,-1 1 0 0 0,1 1 0 0 0,-1 0 0 0 0,1 0 0 0 0,1 1 0 0 0,0 0 0 0 0,0 1 0 0 0,0 0 0 0 0,1 1-1 0 0,0 0 1 0 0,1 1 0 0 0,0-1 0 0 0,0 2 0 0 0,1-1 0 0 0,0 1 0 0 0,1 0 0 0 0,0 0 0 0 0,1 1 0 0 0,-3 9 46 0 0,6-17-17 0 0,-1-1 0 0 0,2 1-1 0 0,-1 0 1 0 0,0 0 0 0 0,1 0 0 0 0,0 0 0 0 0,-1 0 0 0 0,2 0 0 0 0,-1 0-1 0 0,0 0 1 0 0,1 0 0 0 0,0 0 0 0 0,0 1 0 0 0,0-1 0 0 0,0 0 0 0 0,1 0 0 0 0,-1 0-1 0 0,1 0 1 0 0,0 0 0 0 0,1 0 0 0 0,-1 0 0 0 0,1 0 0 0 0,0 0 0 0 0,-1-1-1 0 0,2 1 1 0 0,-1 0 0 0 0,0-1 0 0 0,1 0 0 0 0,-1 0 0 0 0,1 1 0 0 0,0-1-1 0 0,0-1 1 0 0,0 1 0 0 0,1 0 0 0 0,-1-1 0 0 0,1 0 0 0 0,-1 0 0 0 0,1 0 0 0 0,0 0-1 0 0,0 0 18 0 0,18 6-327 0 0,-1-2-1 0 0,1 0 1 0 0,0-1-1 0 0,1-1 1 0 0,-1-1-1 0 0,1-1 1 0 0,-1-1-1 0 0,1-1 1 0 0,-1-1-1 0 0,1-1 1 0 0,-1-1-1 0 0,9-3 328 0 0,37-15-5356 0 0,-27 1-5161 0 0,-32 15 5287 0 0</inkml:trace>
  <inkml:trace contextRef="#ctx0" brushRef="#br0" timeOffset="1484.306">5528 978 0 0 0,'0'0'1527'0'0,"0"0"43"0"0,0 0 85 0 0,0 0 97 0 0,0 0 87 0 0,0 0-83 0 0,0 0-157 0 0,0 0-118 0 0,0 0-110 0 0,0 0-12 0 0,0 0 8 0 0,0 0-4 0 0,0 0-42 0 0,28 5-108 0 0,86 14-148 0 0,-111-18-1008 0 0,-1-1-1 0 0,1 1 0 0 0,-1-1 1 0 0,1 1-1 0 0,-1-1 1 0 0,1 0-1 0 0,-1 0 0 0 0,1 0 1 0 0,-1 0-1 0 0,1 0 1 0 0,-1-1-1 0 0,1 1 1 0 0,-1-1-1 0 0,0 0 0 0 0,1 0 1 0 0,-1 0-1 0 0,0 0 1 0 0,1 0-1 0 0,-1 0 0 0 0,0 0 1 0 0,0-1-1 0 0,0 1 1 0 0,0-1-1 0 0,1-1-56 0 0,4-3 238 0 0,1 1-107 0 0,1-1 1 0 0,-1 0-1 0 0,-1 0 0 0 0,1-1 0 0 0,-1 0 0 0 0,0 0 0 0 0,-1 0 0 0 0,0-1 0 0 0,0 0 0 0 0,-1 0 0 0 0,0-1 0 0 0,0 0 0 0 0,0 0 0 0 0,-2 0 0 0 0,1 0 0 0 0,-1 0 0 0 0,0-1 0 0 0,-1 0 0 0 0,0 1 0 0 0,-1-1 0 0 0,0 0 0 0 0,0 0 0 0 0,-1-6-131 0 0,-2 14 1 0 0,0 0-1 0 0,0 0 1 0 0,0 0-1 0 0,0 0 1 0 0,0 1-1 0 0,0-1 1 0 0,0 0-1 0 0,-1 1 1 0 0,1 0-1 0 0,-1-1 1 0 0,1 1-1 0 0,-1 0 1 0 0,0 0-1 0 0,1 1 1 0 0,-1-1-1 0 0,0 1 1 0 0,1-1-1 0 0,-1 1 1 0 0,0 0-1 0 0,0 0 1 0 0,1 0-1 0 0,-1 0 1 0 0,0 0-1 0 0,0 1 1 0 0,1-1-1 0 0,-1 1 1 0 0,0 0-1 0 0,0-1 1 0 0,1 1-1 0 0,-2 1 0 0 0,-9 4-17 0 0,0 0-1 0 0,1 1 1 0 0,0 1-1 0 0,0 0 1 0 0,1 0-1 0 0,0 1 1 0 0,1 0-1 0 0,-1 1 1 0 0,2 0-1 0 0,0 1 1 0 0,0 0-1 0 0,1 0 1 0 0,0 1-1 0 0,1 0 1 0 0,0 1-1 0 0,1-1 1 0 0,0 1-1 0 0,1 0 1 0 0,1 1-1 0 0,0-1 1 0 0,1 1-1 0 0,0 0 1 0 0,1 0-1 0 0,0 0 1 0 0,2 0-1 0 0,0 6 18 0 0,3-12 1 0 0,1 1 1 0 0,0-1-1 0 0,1 0 0 0 0,-1-1 0 0 0,2 1 0 0 0,-1-1 0 0 0,1 0 0 0 0,0-1 0 0 0,1 1 0 0 0,-1-1 1 0 0,1 0-1 0 0,0-1 0 0 0,1 1 0 0 0,-1-2 0 0 0,1 1 0 0 0,0-1 0 0 0,1 0 0 0 0,-1-1 0 0 0,0 1 1 0 0,1-2-1 0 0,0 1 0 0 0,0-1 0 0 0,0-1 0 0 0,4 1-1 0 0,15 3-8 0 0,0-1 1 0 0,0-2-1 0 0,1 0 1 0 0,-1-2-1 0 0,0-1 1 0 0,1-1-1 0 0,-1-2 1 0 0,8-2 7 0 0,3-10-2570 0 0,-26 9-4338 0 0,-6 3-5168 0 0</inkml:trace>
  <inkml:trace contextRef="#ctx0" brushRef="#br0" timeOffset="19058.721">1763 4353 5113 0 0,'0'0'3121'0'0,"0"0"-779"0"0,0 0-603 0 0,0 0-132 0 0,0 0 5 0 0,0 0-66 0 0,0 0-135 0 0,0 0-235 0 0,0 0-273 0 0,0 0-215 0 0,0 0-159 0 0,0 0-98 0 0,0 0-27 0 0,1-6 3 0 0,3-20-2 0 0,-3 20-9 0 0,-1 6-9 0 0,0 11 692 0 0,-18 205 893 0 0,-11-8-1873 0 0,29-208-89 0 0,-4 18-317 0 0,1-29-1124 0 0,1-219-1018 0 0,4 193 2426 0 0,2 0 1 0 0,1 0-1 0 0,2 0 0 0 0,1 0 0 0 0,2 1 0 0 0,2 0 0 0 0,1 0 23 0 0,11-17 428 0 0,-3 106 1561 0 0,-11-22-1570 0 0,42 89 389 0 0,19-32-455 0 0,49 20-27 0 0,-53-77 296 0 0,-67-31-470 0 0,26-70 1482 0 0,-19 44-1599 0 0,-2 0 0 0 0,-1 0 0 0 0,-1-1 0 0 0,-1 0 0 0 0,-2 1 0 0 0,0-1 0 0 0,-2 0 0 0 0,-1 0 1 0 0,-1 1-1 0 0,-1 0 0 0 0,-1 0 0 0 0,-2 0 0 0 0,0 1 0 0 0,-2 0-35 0 0,-26-81-44 0 0,17 74-490 0 0,19 31 134 0 0,0 1-224 0 0,0 0-332 0 0,0 0-358 0 0,13 4-10966 0 0,-9 0 124 0 0</inkml:trace>
  <inkml:trace contextRef="#ctx0" brushRef="#br0" timeOffset="9925.113">0 3240 1880 0 0,'0'0'1653'0'0,"0"0"-90"0"0,0 0 80 0 0,0 0 74 0 0,0 0-70 0 0,0 0-138 0 0,0 0-266 0 0,0 0-312 0 0,0 0-201 0 0,0 0-204 0 0,0 0-158 0 0,0 0-105 0 0,0 0-63 0 0,10 8 1187 0 0,64 127 2994 0 0,-43-43-3466 0 0,-24-64-720 0 0,2-2 0 0 0,0 1-1 0 0,2-2 1 0 0,1 1 0 0 0,1-1 0 0 0,6 7-195 0 0,80 94 822 0 0,-46-52-256 0 0,-16-23-167 0 0,-20-25-243 0 0,0-3-17 0 0,3 7-20 0 0,-20-29-102 0 0,0-1 4 0 0,1 0-5 0 0,0 0-4 0 0,-1 0 8 0 0,0 0-1 0 0,0 0 6 0 0,0 0 10 0 0,0 0-3 0 0,0 0 17 0 0,0 0-3 0 0,0 0-16 0 0,0 0 2 0 0,0 0-18 0 0,0 0-9 0 0,0 0-13 0 0,0 0-7 0 0,0 0 21 0 0,0 0-14 0 0,0 0-19 0 0,0 0 0 0 0,0 0-5 0 0,0 0-10 0 0,0 0-22 0 0,0 0-32 0 0,0 0-76 0 0,0-17-4502 0 0,0 10-2218 0 0,0 0-4331 0 0</inkml:trace>
  <inkml:trace contextRef="#ctx0" brushRef="#br0" timeOffset="13162.636">25 3298 0 0 0,'0'0'532'0'0,"0"0"162"0"0,0 0 115 0 0,0 0 73 0 0,0 0 51 0 0,0 0-29 0 0,0 0-54 0 0,0 0 29 0 0,0 0 14 0 0,4-7 2 0 0,68-102 7120 0 0,-4 55-6268 0 0,137-119 1088 0 0,-126 112-1676 0 0,-42 22-636 0 0,13-19-132 0 0,-30 31-222 0 0,30 8 918 0 0,2-5-811 0 0,0-6 242 0 0,-35 46 39 0 0,90 133-162 0 0,-55-6 14 0 0,-35-98-342 0 0,18 11 34 0 0,-9-15-5 0 0,-9-21-48 0 0,31 34 104 0 0,-13-16-2 0 0,-8-11-81 0 0,-4 4 46 0 0,-11 0 225 0 0,-7-5-285 0 0,9-6 61 0 0,5 6-52 0 0,-18-25-59 0 0,0-1 10 0 0,-1 0-15 0 0,0 0 8 0 0,0 0 6 0 0,0 0-19 0 0,0 0 9 0 0,0 0 5 0 0,0 0 6 0 0,0 0-3 0 0,0 0-16 0 0,0 0-1 0 0,0 0 10 0 0,0 0 0 0 0,0 0-7 0 0,0 0 10 0 0,0 0 13 0 0,0 0 2 0 0,0 0-10 0 0,0 0-10 0 0,0 0 21 0 0,0 0 4 0 0,0 0 10 0 0,0 0 6 0 0,0 0-5 0 0,0 0 16 0 0,0 0 15 0 0,0 0 8 0 0,0 0-5 0 0,0 0-1 0 0,0 0 3 0 0,0 0 6 0 0,0 0-16 0 0,0 0-13 0 0,0 0-4 0 0,0 0-18 0 0,0 0 15 0 0,0 0-10 0 0,0 0-3 0 0,0 0 17 0 0,0 0-22 0 0,0 0 4 0 0,0 0 6 0 0,0 0-6 0 0,-10 4-11 0 0,-121 100 2 0 0,54-39-60 0 0,-104 89 95 0 0,56-62-61 0 0,58-22 53 0 0,22-35 14 0 0,-25 23-23 0 0,55-48-1348 0 0,14-16-2822 0 0,0-6-3815 0 0,1 8-3892 0 0</inkml:trace>
  <inkml:trace contextRef="#ctx0" brushRef="#br0" timeOffset="14359.831">530 3714 0 0 0,'0'0'553'0'0,"0"0"444"0"0,0 0 190 0 0,0 0-3 0 0,0 0-119 0 0,0 0-123 0 0,0 0-59 0 0,0 0 28 0 0,0 0 160 0 0,5 4 178 0 0,16 11 134 0 0,-16-11 47 0 0,-5-4-39 0 0,0 0-148 0 0,0 0-162 0 0,0 0-143 0 0,-3-3 6934 0 0,-6-7-5396 0 0,-13-17-3034 0 0,7 1 620 0 0,2-1 0 0 0,1 0-1 0 0,2-1 1 0 0,0 0 0 0 0,2 0 0 0 0,1-1 0 0 0,1 0 0 0 0,2-1 0 0 0,1 1-1 0 0,1-1 1 0 0,1 0 0 0 0,2 1 0 0 0,2-7-62 0 0,12-4-221 0 0,7 64 87 0 0,121 141 226 0 0,-125-146 142 0 0,-18-19-192 0 0,0 0-6 0 0,0 0 4 0 0,0 0 3 0 0,0 0-10 0 0,0 0 17 0 0,0 0 3 0 0,0 0 18 0 0,2-12 317 0 0,-2-17-299 0 0,-2 9-86 0 0,1-1 0 0 0,2 1 1 0 0,0-1-1 0 0,1 1 0 0 0,0 0 1 0 0,2 0-1 0 0,1 0 0 0 0,0 0 1 0 0,1 1-1 0 0,1 0 0 0 0,9-16-3 0 0,-16 35-7 0 0,1-1 0 0 0,-1 0 0 0 0,1 1 0 0 0,-1-1 0 0 0,1 1 0 0 0,-1-1 0 0 0,1 1 0 0 0,0-1 0 0 0,-1 1-1 0 0,1-1 1 0 0,0 1 0 0 0,0-1 0 0 0,-1 1 0 0 0,1 0 0 0 0,0-1 0 0 0,0 1 0 0 0,0 0 0 0 0,-1 0 0 0 0,1 0 0 0 0,0 0 0 0 0,0 0 0 0 0,0 0 0 0 0,-1 0-1 0 0,1 0 1 0 0,0 0 0 0 0,0 0 0 0 0,0 0 0 0 0,0 0 0 0 0,-1 0 0 0 0,1 1 0 0 0,0-1 0 0 0,0 0 0 0 0,-1 1 0 0 0,1-1 0 0 0,0 0 0 0 0,0 1 0 0 0,-1-1-1 0 0,1 1 1 0 0,0 0 0 0 0,-1-1 0 0 0,1 1 0 0 0,-1-1 0 0 0,1 1 0 0 0,-1 0 0 0 0,1-1 0 0 0,-1 1 0 0 0,1 0 0 0 0,-1-1 0 0 0,1 2 7 0 0,13 9 17 0 0,46 24-13 0 0,-56-33 9 0 0,0 1 0 0 0,-1 0 1 0 0,1-1-1 0 0,0 1 0 0 0,-1 1 0 0 0,0-1 1 0 0,0 0-1 0 0,0 1 0 0 0,0 0 0 0 0,-1 0 1 0 0,1-1-1 0 0,-1 2 0 0 0,0-1 0 0 0,0 0 1 0 0,1 4-14 0 0,6 10 52 0 0,13 37 99 0 0,1 1-13 0 0,-23-55-143 0 0,0-1 18 0 0,0 0 14 0 0,0 0-9 0 0,0 0-2 0 0,0 0 7 0 0,0 0 21 0 0,0 0-17 0 0,0 0-17 0 0,0 0-15 0 0,0 0-48 0 0,0 0 1 0 0,0 0-27 0 0,0 0-61 0 0,0-3-395 0 0,0 2-7687 0 0,0 1-3432 0 0</inkml:trace>
  <inkml:trace contextRef="#ctx0" brushRef="#br0" timeOffset="17006.653">1014 3899 0 0 0,'0'0'331'0'0,"0"0"450"0"0,0 0 214 0 0,0 0 99 0 0,0 0 137 0 0,0 0 32 0 0,0 0 38 0 0,0 0 78 0 0,0 0 9 0 0,-8-1-6 0 0,-23-1-68 0 0,24 1-169 0 0,7 1-175 0 0,0 0-134 0 0,0 0-100 0 0,0 0-52 0 0,0 0 2 0 0,7-2 6981 0 0,-5 8-7034 0 0,44 117 411 0 0,8-12-331 0 0,24 1-124 0 0,-20-46-193 0 0,2 14-26 0 0,10 1 112 0 0,-14-22-2 0 0,-19-12-318 0 0,-61-35-865 0 0,-31-10-4279 0 0,44-2 2231 0 0,5 0-2312 0 0,1 0-6593 0 0</inkml:trace>
  <inkml:trace contextRef="#ctx0" brushRef="#br0" timeOffset="18022.905">946 3953 0 0 0,'0'0'652'0'0,"0"0"379"0"0,0 0 291 0 0,0 0 186 0 0,0 0 31 0 0,0 0-48 0 0,0 0-129 0 0,0 0-110 0 0,0 0-89 0 0,0 0-92 0 0,0 0-46 0 0,3-7-53 0 0,9-18-45 0 0,-10 24 8568 0 0,-8 23-8812 0 0,-127 224 287 0 0,124-233-961 0 0,0 2 371 0 0,19-16 254 0 0,49-26-161 0 0,-7 0-301 0 0,170-70 58 0 0,-123 70-188 0 0,-90 17 716 0 0,-29 1-403 0 0,-229-64-325 0 0,179 39 1 0 0,70 33-71 0 0,0 0 0 0 0,0 0 0 0 0,0 0 0 0 0,0 0 0 0 0,0 0 0 0 0,0 0 0 0 0,0 0 0 0 0,0 0 1 0 0,1 0-1 0 0,-1 0 0 0 0,0 0 0 0 0,1 0 0 0 0,-1 0 0 0 0,1 0 0 0 0,-1 0 0 0 0,1 0 0 0 0,-1 0 0 0 0,1 0 0 0 0,0 1 0 0 0,-1-1 0 0 0,1 0 0 0 0,0 0 0 0 0,0 1 0 0 0,-1-1 0 0 0,1 0 1 0 0,0 1-1 0 0,0-1 0 0 0,0 1 0 0 0,0-1 0 0 0,0 1 0 0 0,0 0 0 0 0,0-1 0 0 0,0 1 0 0 0,0 0 0 0 0,0 0 0 0 0,0-1 0 0 0,0 1 0 0 0,0 0 0 0 0,1 0 40 0 0,41-8-3363 0 0,-14 9-6917 0 0,-19 2-1727 0 0</inkml:trace>
  <inkml:trace contextRef="#ctx0" brushRef="#br0" timeOffset="21108.903">1033 3005 0 0 0,'0'0'91'0'0,"0"0"107"0"0,0 0 37 0 0,0 0 12 0 0,0 0-27 0 0,0 0-49 0 0,0 0-35 0 0,0 0 10 0 0,0 0 65 0 0,-3 2 98 0 0,-9 6-416 0 0,-23 1 8368 0 0,29-6-8680 0 0,6-3 748 0 0,0 0 0 0 0,0 0 0 0 0,0 0 1 0 0,1 0-1 0 0,-1 0 0 0 0,0 0 0 0 0,0 0 0 0 0,0 1 0 0 0,1-1 0 0 0,-1 0 1 0 0,0 0-1 0 0,0 0 0 0 0,0 0 0 0 0,0 1 0 0 0,0-1 0 0 0,0 0 0 0 0,0 0 1 0 0,1 0-1 0 0,-1 1 0 0 0,0-1 0 0 0,0 0 0 0 0,0 0 0 0 0,0 0 0 0 0,0 1 1 0 0,0-1-1 0 0,0 0 0 0 0,0 0 0 0 0,0 1 0 0 0,0-1 0 0 0,0 0 0 0 0,0 0 1 0 0,0 0-1 0 0,0 1 0 0 0,0-1 0 0 0,0 0 0 0 0,0 0 0 0 0,-1 0 0 0 0,1 1 1 0 0,0-1-1 0 0,0 0 0 0 0,0 0 0 0 0,0 0 0 0 0,0 1 0 0 0,0-1 1 0 0,-1 0-1 0 0,1 0 0 0 0,0 0 0 0 0,0 0 0 0 0,0 0 0 0 0,-1 1-329 0 0,24-32 1035 0 0,162-138-313 0 0,41 6-205 0 0,-124 102-296 0 0,-87 54 37 0 0,-8 3 464 0 0,-22-1-304 0 0,-188-61-437 0 0,170 44 134 0 0,32 22-94 0 0,1 0 1 0 0,0 0-12 0 0,0 0-6 0 0,0 0-22 0 0,0 0-26 0 0,0 0 10 0 0,0 0-10 0 0,0 0 3 0 0,0 0 20 0 0,35 58-61 0 0,52 69 73 0 0,-73-104 15 0 0,0 0 0 0 0,-2 1 0 0 0,0 0 0 0 0,-2 1 0 0 0,-1 0-1 0 0,-1 0 1 0 0,3 18-6 0 0,-1-9 68 0 0,-6-62 659 0 0,-2-13-711 0 0,2 0 0 0 0,2 0 0 0 0,1 0-1 0 0,3 1 1 0 0,1 0 0 0 0,11-27-16 0 0,-7 7-117 0 0,-15 59 67 0 0,0 1-27 0 0,0 0-54 0 0,0 0-62 0 0,0 0-149 0 0,0 0-148 0 0,0 0-217 0 0,0 0-256 0 0,0 11-7554 0 0,0-7-3510 0 0</inkml:trace>
  <inkml:trace contextRef="#ctx0" brushRef="#br0" timeOffset="21974.893">2147 2342 2152 0 0,'0'0'1753'0'0,"0"0"153"0"0,0 0 122 0 0,0 0-38 0 0,0 0-142 0 0,0 0-243 0 0,0 0-249 0 0,0 0-212 0 0,0 0-137 0 0,0 0-102 0 0,0 0-107 0 0,0 0-62 0 0,-11 3-46 0 0,-33 8-45 0 0,39-9-490 0 0,0 0 0 0 0,0 1 0 0 0,0-1 0 0 0,0 1 0 0 0,1 0 0 0 0,-1 0-1 0 0,1 1 1 0 0,0-1 0 0 0,0 1 0 0 0,0 0 0 0 0,0 0 0 0 0,1 0 0 0 0,0 1 0 0 0,-1-1 0 0 0,1 2-155 0 0,0-2 58 0 0,-3 5-22 0 0,1-1 0 0 0,0 1 0 0 0,1 1 0 0 0,0-1 0 0 0,0 1 0 0 0,1 0-1 0 0,0-1 1 0 0,1 1 0 0 0,0 1 0 0 0,0-1 0 0 0,1 0 0 0 0,1 0 0 0 0,-1 0 0 0 0,2 1 0 0 0,-1-1 0 0 0,2 0 0 0 0,-1 0 0 0 0,2 1-36 0 0,-1-6 56 0 0,1-1 0 0 0,0 0 0 0 0,0 0 1 0 0,0 0-1 0 0,0-1 0 0 0,1 1 0 0 0,-1-1 1 0 0,1 0-1 0 0,0 0 0 0 0,0 0 0 0 0,0 0 0 0 0,0-1 1 0 0,1 0-1 0 0,-1 1 0 0 0,1-2 0 0 0,-1 1 1 0 0,1 0-1 0 0,0-1 0 0 0,0 0 0 0 0,-1 0 1 0 0,1 0-1 0 0,0-1 0 0 0,0 0 0 0 0,0 0 0 0 0,0 0 1 0 0,0 0-1 0 0,0-1 0 0 0,0 0 0 0 0,-1 0 1 0 0,1 0-1 0 0,0-1 0 0 0,-1 1 0 0 0,1-1 0 0 0,0 0 1 0 0,-1-1-1 0 0,0 1 0 0 0,3-3-56 0 0,15-10 76 0 0,-1-2 0 0 0,-1-1 0 0 0,-1 0 0 0 0,0-2 1 0 0,-1 0-1 0 0,-2-1 0 0 0,0 0 0 0 0,-1-1 0 0 0,-1-1 0 0 0,-1-1 0 0 0,-1 0 0 0 0,-1 0 0 0 0,-1-1 0 0 0,-2 0 0 0 0,0-1 0 0 0,-2 0 0 0 0,0 0 0 0 0,-2-1 1 0 0,-1 0-1 0 0,-1 1 0 0 0,-2-1 0 0 0,0 0 0 0 0,-3-7-76 0 0,3 24-10 0 0,-2 1-1 0 0,1 0 1 0 0,-1 0-1 0 0,-1 0 1 0 0,0 0 0 0 0,0 0-1 0 0,0 0 1 0 0,-1 1 0 0 0,-1-1-1 0 0,0 1 1 0 0,0 0 0 0 0,0 1-1 0 0,-1-1 1 0 0,0 1 0 0 0,0 0-1 0 0,-1 1 1 0 0,0-1 0 0 0,0 1-1 0 0,0 1 1 0 0,-1-1 0 0 0,0 1-1 0 0,0 1 1 0 0,0-1 0 0 0,-1 1-1 0 0,1 1 1 0 0,-1 0-1 0 0,0 0 1 0 0,0 0 0 0 0,-6 0 10 0 0,7 2-11 0 0,0-1-1 0 0,1 1 1 0 0,-1 1 0 0 0,0-1 0 0 0,0 1-1 0 0,1 1 1 0 0,-1-1 0 0 0,0 1 0 0 0,0 1-1 0 0,1-1 1 0 0,-1 1 0 0 0,1 0 0 0 0,0 1-1 0 0,-1 0 1 0 0,1 0 0 0 0,0 1 0 0 0,1 0-1 0 0,-1 0 1 0 0,1 0 0 0 0,0 1 0 0 0,0 0-1 0 0,0 0 1 0 0,0 1 0 0 0,1 0 0 0 0,0 0-1 0 0,0 0 1 0 0,1 0 0 0 0,0 1 0 0 0,0-1-1 0 0,0 1 1 0 0,1 0 0 0 0,0 0 0 0 0,0 1-1 0 0,1-1 1 0 0,0 1 0 0 0,0-1 0 0 0,1 2 11 0 0,3 2 24 0 0,2 0 0 0 0,0 0-1 0 0,0-1 1 0 0,1 1 0 0 0,0-1 0 0 0,0 0 0 0 0,1 0 0 0 0,1 0 0 0 0,0-1 0 0 0,0 0 0 0 0,1-1-1 0 0,0 1 1 0 0,0-2 0 0 0,1 1 0 0 0,0-1 0 0 0,0 0 0 0 0,8 4-24 0 0,19 19 207 0 0,90 70 348 0 0,-38-41-111 0 0,12 17 12 0 0,-58-48-383 0 0,-42-28-55 0 0,0 0 3 0 0,30 10-1888 0 0,-12-8-4069 0 0,-10-3-3970 0 0,-2 1-1271 0 0</inkml:trace>
  <inkml:trace contextRef="#ctx0" brushRef="#br0" timeOffset="22523.206">2765 2203 8242 0 0,'0'0'2066'0'0,"0"0"-523"0"0,0 0-202 0 0,0 0-65 0 0,0 0-54 0 0,0 0-114 0 0,0 0-197 0 0,0 0-175 0 0,0 0-97 0 0,0 0-52 0 0,0 0-38 0 0,0 0-50 0 0,0 0-73 0 0,-2 27-74 0 0,-7 81-70 0 0,6-8 640 0 0,21-14 158 0 0,-18-86-987 0 0,0-1 0 0 0,0 1 0 0 0,1 0 0 0 0,-1 0 0 0 0,0 0 0 0 0,0 0 0 0 0,0 0 0 0 0,0-1 0 0 0,0 1 0 0 0,1 0 0 0 0,-1 0 0 0 0,0 0 0 0 0,0 0 0 0 0,0 0 0 0 0,1 0 0 0 0,-1 0 0 0 0,0 0 0 0 0,0-1 0 0 0,0 1 0 0 0,1 0 0 0 0,-1 0 0 0 0,0 0 0 0 0,0 0 0 0 0,0 0 0 0 0,1 0 0 0 0,-1 0 0 0 0,0 0 0 0 0,0 0 0 0 0,0 0 0 0 0,1 1 0 0 0,-1-1 0 0 0,0 0 0 0 0,0 0-93 0 0,3-26 1252 0 0,-3-59-1011 0 0,-2 20-116 0 0,3 0 0 0 0,3-1 0 0 0,11-57-125 0 0,-11 96 13 0 0,26-65 78 0 0,-28 92-90 0 0,-1-1 0 0 0,1 1 0 0 0,-1 0 0 0 0,1 0 0 0 0,0 0 0 0 0,-1 0 0 0 0,1 0 0 0 0,-1 0 0 0 0,1 1-1 0 0,-1-1 1 0 0,1 0 0 0 0,0 1 0 0 0,-1-1 0 0 0,0 1 0 0 0,1 0 0 0 0,-1-1 0 0 0,1 1 0 0 0,-1 0 0 0 0,0 0 0 0 0,1 0 0 0 0,-1 0 0 0 0,0 0 0 0 0,0 0 0 0 0,0 0-1 0 0,0 1 1 0 0,0-1 0 0 0,0 0 0 0 0,0 1 0 0 0,0-1 0 0 0,-1 0 0 0 0,1 1 0 0 0,0 0-1 0 0,1 1 2 0 0,67 121 218 0 0,-42-63-168 0 0,-35-83-3728 0 0,-2-1-5729 0 0,7 18-2487 0 0</inkml:trace>
  <inkml:trace contextRef="#ctx0" brushRef="#br0" timeOffset="23113.849">2615 1814 10346 0 0,'0'0'2393'0'0,"0"0"-458"0"0,0 0-271 0 0,0 0-58 0 0,0 0-82 0 0,0 0-168 0 0,0 0-194 0 0,0 0-254 0 0,0 0-161 0 0,0 0-127 0 0,0 0-117 0 0,0 0-36 0 0,0 0-34 0 0,-3-4-34 0 0,-5-11-38 0 0,34-8 986 0 0,2 9-1177 0 0,1 2 0 0 0,1 1 0 0 0,0 1-1 0 0,0 2 1 0 0,1 1 0 0 0,-1 1 0 0 0,2 1-170 0 0,-2 1 857 0 0,-67-23 863 0 0,-50-70-1602 0 0,28 2-660 0 0,61 88-1280 0 0,6 3-5221 0 0,-4 3 3631 0 0,1 1-9535 0 0</inkml:trace>
  <inkml:trace contextRef="#ctx0" brushRef="#br0" timeOffset="27742.538">449 4141 0 0 0,'-9'-3'29'0'0,"7"3"129"0"0,2 0 67 0 0,0 0-5 0 0,0 0-8 0 0,0 0-16 0 0,0 0 0 0 0,0 0 18 0 0,0 0 10 0 0,0 0 0 0 0,0 0-48 0 0,0 0-118 0 0,0 0-116 0 0,-14-23-729 0 0,17-35 4541 0 0,0 4 4780 0 0,-3 54-7923 0 0,0 0-55 0 0,0 0-33 0 0,0 0-11 0 0,0 0 20 0 0,0 0 15 0 0,0 0 22 0 0,0 0 19 0 0,0 0-20 0 0,0 0-13 0 0,0 0-55 0 0,0 0-49 0 0,0 0-38 0 0,0 0-35 0 0,7 72 5748 0 0,-12 102-5252 0 0,1 57-490 0 0,14 94 266 0 0,-12-242-256 0 0,2-82-384 0 0,0-1-13 0 0,0 0 8 0 0,0 0 1 0 0,0 0-8 0 0,0 0 10 0 0,0 0-6 0 0,0 0 8 0 0,0 0-19 0 0,0 0 18 0 0,0 0 10 0 0,0 0 14 0 0,0 0 11 0 0,0 0-28 0 0,0 0-8 0 0,0 0 3 0 0,0 0 8 0 0,0 0-11 0 0,0 0-10 0 0,0 0 4 0 0,0 0-28 0 0,0 0 40 0 0,0 0 8 0 0,0 0-18 0 0,0 0 32 0 0,0 0-22 0 0,0 0-20 0 0,0 0-3 0 0,0 0-4 0 0,0 0 10 0 0,0 0 18 0 0,0 0-27 0 0,0 0 25 0 0,0 0 3 0 0,0 0-5 0 0,0 0-1 0 0,0 0-6 0 0,0 0 23 0 0,0 0-10 0 0,0 0 15 0 0,0 0 22 0 0,0 0 6 0 0,0 0-6 0 0,-5-23 577 0 0,-6 7-645 0 0,-1 0 0 0 0,-1 2 0 0 0,0-1 0 0 0,-1 1 0 0 0,0 1 0 0 0,-1 1-1 0 0,-6-4 15 0 0,-131-54-145 0 0,152 69 142 0 0,-1-1-1 0 0,1 0 0 0 0,0 1 1 0 0,0-1-1 0 0,0 0 0 0 0,0 0 1 0 0,0 1-1 0 0,1-1 1 0 0,-1 0-1 0 0,0 1 0 0 0,1-1 1 0 0,-1 1-1 0 0,1-1 0 0 0,0 0 1 0 0,-1 1-1 0 0,1-1 1 0 0,0 1-1 0 0,0 0 0 0 0,0-1 1 0 0,0 1-1 0 0,0 0 0 0 0,0-1 1 0 0,1 1-1 0 0,-1 0 1 0 0,0 0-1 0 0,1 0 0 0 0,-1 0 1 0 0,0 0-1 0 0,1 0 0 0 0,-1 1 1 0 0,1-1-1 0 0,0 0 1 0 0,-1 1-1 0 0,1-1 4 0 0,7-6 14 0 0,1 0-11 0 0,1 1 1 0 0,-1 0-1 0 0,1 1 1 0 0,1 0 0 0 0,-1 1-1 0 0,1 0 1 0 0,-1 1-1 0 0,1 0 1 0 0,0 0-1 0 0,0 2 1 0 0,1-1-1 0 0,-1 2 1 0 0,0 0-1 0 0,0 0 1 0 0,0 1 0 0 0,2 1-4 0 0,12-2-3 0 0,190 27 3 0 0,-89-27 43 0 0,-127 0-55 0 0,0 0-3 0 0,0 0 26 0 0,0 0-6 0 0,0 0 25 0 0,0 0-2 0 0,0 0 2 0 0,0 0 1 0 0,0 0-7 0 0,-18 7 182 0 0,-153 86-118 0 0,31 15-66 0 0,103-89 20 0 0,49-16-4143 0 0,0 1 772 0 0,-4-3-3006 0 0,-3-1-6174 0 0</inkml:trace>
  <inkml:trace contextRef="#ctx0" brushRef="#br0" timeOffset="44502.109">3478 3814 9666 0 0,'0'0'1890'0'0,"0"0"-385"0"0,0 0-227 0 0,0 0 9 0 0,0 0 65 0 0,0 0-11 0 0,0 0-134 0 0,0 0-254 0 0,0 0-257 0 0,0 0-182 0 0,0 0-122 0 0,6 8 1524 0 0,-9 21-1621 0 0,-1-1 0 0 0,-1 1-1 0 0,-1-1 1 0 0,-1 1 0 0 0,-2-2-1 0 0,-1 1 1 0 0,-1-2 0 0 0,-1 1 0 0 0,-2-1-1 0 0,-11 16-294 0 0,18-29-14 0 0,-1 0 0 0 0,-1-1 0 0 0,0 0 0 0 0,0 0 0 0 0,-1-1-1 0 0,-1 0 1 0 0,0-1 0 0 0,-4 4 14 0 0,14-14-61 0 0,1 1 1 0 0,-1-1-1 0 0,1 1 0 0 0,-1-1 0 0 0,1 1 1 0 0,-1-1-1 0 0,0 1 0 0 0,1-1 0 0 0,-1 0 1 0 0,1 1-1 0 0,-1-1 0 0 0,0 0 0 0 0,1 1 1 0 0,-1-1-1 0 0,0 0 0 0 0,0 0 0 0 0,1 0 1 0 0,-1 0-1 0 0,0 0 0 0 0,1 0 0 0 0,-1 0 1 0 0,0 0-1 0 0,0 0 0 0 0,1 0 0 0 0,-1 0 1 0 0,0 0-1 0 0,0 0 0 0 0,1 0 0 0 0,-1-1 1 0 0,0 1-1 0 0,1 0 0 0 0,-1-1 0 0 0,1 1 1 0 0,-1 0-1 0 0,0-1 0 0 0,1 1 0 0 0,-1-1 1 0 0,1 1-1 0 0,-1-1 0 0 0,1 1 0 0 0,-1-1 1 0 0,1 1-1 0 0,-1-1 0 0 0,1 0 0 0 0,0 1 1 0 0,-1-1-1 0 0,1 0 0 0 0,0 1 0 0 0,-1-1 1 0 0,1 0-1 0 0,0 1 0 0 0,0-1 0 0 0,0 0 1 0 0,0 0-1 0 0,0 0 61 0 0,-3-27-9648 0 0,3 20-1866 0 0</inkml:trace>
  <inkml:trace contextRef="#ctx0" brushRef="#br0" timeOffset="45703.754">4129 3124 1816 0 0,'0'0'1929'0'0,"0"0"-340"0"0,0 0-118 0 0,0 0 168 0 0,0 0 222 0 0,0 0 86 0 0,0 0-85 0 0,0 0-217 0 0,0 0-210 0 0,0 0-160 0 0,0 0-140 0 0,-4-4-140 0 0,-11-14-128 0 0,11 13-112 0 0,4 5-103 0 0,-6 5 2118 0 0,2 19-2722 0 0,4-21 196 0 0,-12 120 552 0 0,6 1-1 0 0,6 51-795 0 0,1-74 112 0 0,-1-99-105 0 0,0 0 0 0 0,0 0 0 0 0,0 0 0 0 0,0 0 0 0 0,0 1 0 0 0,1-1 1 0 0,-1 0-1 0 0,1 0 0 0 0,-1 0 0 0 0,1 0 0 0 0,0 0 0 0 0,0 0 0 0 0,0 0 0 0 0,0 0 0 0 0,0 0 0 0 0,1 0 0 0 0,-1-1 0 0 0,0 1 1 0 0,1 0-1 0 0,-1-1 0 0 0,1 1 0 0 0,0-1 0 0 0,-1 0 0 0 0,1 1 0 0 0,0-1 0 0 0,0 0 0 0 0,0 0 0 0 0,0 0 0 0 0,0 0 0 0 0,0-1 1 0 0,0 1-1 0 0,0 0 0 0 0,0-1 0 0 0,1 1 0 0 0,-1-1 0 0 0,0 0 0 0 0,0 0 0 0 0,0 0 0 0 0,1 0 0 0 0,-1 0 0 0 0,0-1 1 0 0,0 1-1 0 0,0 0 0 0 0,0-1 0 0 0,0 0 0 0 0,1 0 0 0 0,-1 1 0 0 0,0-1 0 0 0,0 0 0 0 0,-1 0 0 0 0,2-1-7 0 0,19-13 46 0 0,-2-2 1 0 0,1 0-1 0 0,-2 0 0 0 0,-1-2 0 0 0,0-1 0 0 0,-1 0 0 0 0,-1-1 0 0 0,-1-1 1 0 0,3-7-47 0 0,-13 23 8 0 0,64-102 7 0 0,-67 139-264 0 0,-1 137 282 0 0,-1-162-25 0 0,1 0 0 0 0,0 0 0 0 0,0 0 0 0 0,0 0 0 0 0,1-1 0 0 0,0 1 0 0 0,0-1 0 0 0,1 1 0 0 0,0-1 0 0 0,0 0 0 0 0,0 1 0 0 0,0-1 0 0 0,1-1 0 0 0,-1 1 0 0 0,1-1 1 0 0,1 1-1 0 0,-1-1 0 0 0,1 0 0 0 0,-1-1 0 0 0,1 1 0 0 0,0-1 0 0 0,0 0 0 0 0,1 0 0 0 0,-1 0 0 0 0,1-1 0 0 0,-1 0 0 0 0,1 0 0 0 0,0 0 0 0 0,-1-1 0 0 0,1 0 0 0 0,0 0 0 0 0,0-1 0 0 0,0 1 0 0 0,0-1 0 0 0,0 0 0 0 0,0-1 0 0 0,0 0 0 0 0,0 1 0 0 0,0-2 0 0 0,0 1 0 0 0,-1-1 0 0 0,1 0 0 0 0,0 0 0 0 0,-1-1 0 0 0,3-1-8 0 0,13-10 111 0 0,-1-1 0 0 0,0 0 0 0 0,-1-2 0 0 0,-1 0 0 0 0,-1-2 0 0 0,0 1 0 0 0,1-6-111 0 0,-6 6 105 0 0,-1 0 0 0 0,-1 0 1 0 0,0-1-1 0 0,-2 0 1 0 0,0-1-1 0 0,4-18-105 0 0,-3 11 30 0 0,3-45-1433 0 0,-17 69-2834 0 0,2 1-3517 0 0,3 2-4193 0 0</inkml:trace>
  <inkml:trace contextRef="#ctx0" brushRef="#br0" timeOffset="46347.892">5158 2446 13691 0 0,'0'0'1907'0'0,"0"0"-544"0"0,0 0-293 0 0,0 0-28 0 0,0 0 23 0 0,0 0-21 0 0,0 0-97 0 0,0 0-194 0 0,0 0-189 0 0,0 0-96 0 0,0 0-21 0 0,0 0 16 0 0,0 0 10 0 0,0 11-27 0 0,17 136 1136 0 0,-3-80-1236 0 0,-3 0 0 0 0,-3 0 0 0 0,-1 41-346 0 0,-5-27 109 0 0,-4 0 0 0 0,-3-1 0 0 0,-9 47-109 0 0,4-68 28 0 0,4 2 0 0 0,2-1 0 0 0,3 44-28 0 0,1-101 0 0 0,0 0-1 0 0,0 0 0 0 0,1 0 1 0 0,-1 0-1 0 0,1 0 1 0 0,-1 0-1 0 0,1 0 1 0 0,0 0-1 0 0,0 0 1 0 0,1-1-1 0 0,-1 1 0 0 0,0 0 1 0 0,1-1-1 0 0,-1 1 1 0 0,1-1-1 0 0,0 1 1 0 0,0-1-1 0 0,0 0 0 0 0,0 0 1 0 0,1 0-1 0 0,-1 0 1 0 0,0 0-1 0 0,1-1 1 0 0,-1 1-1 0 0,1 0 0 0 0,0-1 1 0 0,1-1 9 0 0,-1 1 0 0 0,0-2-1 0 0,0 1 1 0 0,0 0 0 0 0,1-1-1 0 0,-1 1 1 0 0,0-1-1 0 0,0 0 1 0 0,0 0 0 0 0,0 0-1 0 0,0 0 1 0 0,0-1-1 0 0,-1 1 1 0 0,1-1 0 0 0,0 0-1 0 0,-1 0 1 0 0,1 0 0 0 0,-1 0-1 0 0,1 0 1 0 0,-1 0-1 0 0,0-1 1 0 0,0 1 0 0 0,0-1-1 0 0,-1 0 1 0 0,1 1-1 0 0,0-1 1 0 0,-1 0 0 0 0,1-1-9 0 0,10-11 19 0 0,140-181 55 0 0,-142 186-76 0 0,8-9-5 0 0,0 1 0 0 0,1 1 0 0 0,0 1-1 0 0,1 1 1 0 0,1 1 0 0 0,8-4 7 0 0,-20 41-67 0 0,-7-4 100 0 0,-1 0 0 0 0,-1-1-1 0 0,-1 1 1 0 0,0 0 0 0 0,-2-1 0 0 0,0 1 0 0 0,-4 12-33 0 0,-11 42 56 0 0,-11 100-26 0 0,65-177-1246 0 0,17-46-3343 0 0,-32 26-4222 0 0,-13 14-3048 0 0</inkml:trace>
  <inkml:trace contextRef="#ctx0" brushRef="#br0" timeOffset="47169.95">5872 3456 5817 0 0,'0'0'2307'0'0,"0"0"-382"0"0,0 0-127 0 0,0 0-3 0 0,0 0-68 0 0,0 0-183 0 0,0 0-206 0 0,0 0-198 0 0,0 0-172 0 0,0 0-130 0 0,0 0-100 0 0,0 0-83 0 0,24 2-76 0 0,76 3-42 0 0,-52-18 185 0 0,-40 7-538 0 0,7-5 48 0 0,0-1 0 0 0,0-1 1 0 0,-1 0-1 0 0,-1-1 0 0 0,0 0 0 0 0,-1-1 0 0 0,0 0 1 0 0,-1-1-1 0 0,0-3-232 0 0,-9 17 11 0 0,-1 0 0 0 0,1 0 0 0 0,-1 0-1 0 0,0 0 1 0 0,0-1 0 0 0,0 1 0 0 0,0 0 0 0 0,0-1 0 0 0,-1 1 0 0 0,1-1 0 0 0,-1 1 0 0 0,1-1 0 0 0,-1 1 0 0 0,0-1 0 0 0,0 1 0 0 0,0-1 0 0 0,0 1 0 0 0,-1-1-1 0 0,1 1 1 0 0,-1-1 0 0 0,1 1 0 0 0,-1 0 0 0 0,0-1 0 0 0,0 1 0 0 0,0 0 0 0 0,0-1 0 0 0,0 1 0 0 0,-1 0 0 0 0,1 0 0 0 0,0 0 0 0 0,-1 0 0 0 0,0 0 0 0 0,0 1 0 0 0,1-1-1 0 0,-1 0 1 0 0,0 1 0 0 0,0-1 0 0 0,0 1 0 0 0,-1 0 0 0 0,1-1 0 0 0,0 1 0 0 0,0 0 0 0 0,-1 0 0 0 0,1 1 0 0 0,-2-1-11 0 0,-6 1-33 0 0,1 0 1 0 0,0 1-1 0 0,-1 0 1 0 0,1 0 0 0 0,0 1-1 0 0,0 1 1 0 0,0-1-1 0 0,0 2 1 0 0,0-1-1 0 0,1 1 1 0 0,0 0-1 0 0,-1 1 1 0 0,1 0-1 0 0,1 0 1 0 0,-1 1 0 0 0,1 0-1 0 0,-6 6 33 0 0,-101 128-504 0 0,105-127 455 0 0,1 1 0 0 0,0 0 1 0 0,2 0-1 0 0,-1 0 0 0 0,2 1 1 0 0,0 0-1 0 0,0 0 0 0 0,2 1 0 0 0,0-1 1 0 0,1 1-1 0 0,0 0 0 0 0,1 10 49 0 0,2-23 5 0 0,-1 0 0 0 0,1 0 0 0 0,0 0 0 0 0,0 0 0 0 0,0 0 0 0 0,0 0-1 0 0,1 0 1 0 0,-1-1 0 0 0,1 1 0 0 0,-1-1 0 0 0,1 1 0 0 0,0-1 0 0 0,0 0-1 0 0,0 1 1 0 0,1-1 0 0 0,-1 0 0 0 0,0 0 0 0 0,1-1 0 0 0,-1 1 0 0 0,1 0-1 0 0,0-1 1 0 0,-1 0 0 0 0,1 1 0 0 0,0-1 0 0 0,0 0 0 0 0,0-1 0 0 0,0 1-1 0 0,0 0 1 0 0,1-1-5 0 0,92 10 380 0 0,-74-10-279 0 0,0-2 1 0 0,-1 0 0 0 0,1-1 0 0 0,-1-1 0 0 0,1-1 0 0 0,-1-1 0 0 0,-1-1-1 0 0,8-3-101 0 0,3-3 80 0 0,-1-1-1 0 0,0-1 1 0 0,-1-1-1 0 0,-1-2 1 0 0,0-1-1 0 0,-2-1 1 0 0,0-1-1 0 0,-1-2 1 0 0,-1 0-1 0 0,-1-1 0 0 0,-2-2 1 0 0,0 0-80 0 0,3-8 14 0 0,-13 22-6 0 0,-1-1-1 0 0,0 0 0 0 0,-2 0 1 0 0,1-1-1 0 0,-1 0 1 0 0,-1-1-1 0 0,-1 0 1 0 0,0 0-1 0 0,-1 0 0 0 0,0-1 1 0 0,-2 1-1 0 0,1-1 1 0 0,-1-14-8 0 0,-2 29-5 0 0,-1 0 1 0 0,0 0-1 0 0,0 0 1 0 0,0 0-1 0 0,0 0 1 0 0,0 0-1 0 0,0 0 1 0 0,0 0-1 0 0,-1 0 1 0 0,1 0-1 0 0,0 0 1 0 0,-1-1-1 0 0,1 1 1 0 0,0 0-1 0 0,-1 1 1 0 0,1-1-1 0 0,-1 0 1 0 0,0 0-1 0 0,1 0 1 0 0,-1 0-1 0 0,0 0 1 0 0,1 0-1 0 0,-1 1 1 0 0,0-1-1 0 0,0 0 1 0 0,0 1-1 0 0,0-1 1 0 0,1 1-1 0 0,-1-1 1 0 0,0 1-1 0 0,0-1 1 0 0,0 1-1 0 0,0-1 1 0 0,0 1-1 0 0,-1 0 1 0 0,1 0-1 0 0,0-1 1 0 0,0 1-1 0 0,0 0 1 0 0,0 0-1 0 0,0 0 1 0 0,0 0-1 0 0,0 0 1 0 0,0 1-1 0 0,0-1 1 0 0,0 0-1 0 0,0 0 1 0 0,0 1-1 0 0,-1 0 5 0 0,-9-1-25 0 0,2 2 9 0 0,-1 1-1 0 0,1 0 1 0 0,0 0-1 0 0,0 1 1 0 0,0 1-1 0 0,1-1 1 0 0,0 1-1 0 0,-1 1 1 0 0,2-1-1 0 0,-1 2 1 0 0,1-1-1 0 0,0 1 1 0 0,0 0-1 0 0,0 0 1 0 0,-1 4 16 0 0,-6 3 3 0 0,13-14-2 0 0,0 1-1 0 0,0-1 0 0 0,0 1 1 0 0,0 0-1 0 0,0 0 0 0 0,0 0 0 0 0,0 0 1 0 0,0-1-1 0 0,0 1 0 0 0,1 0 1 0 0,-1 0-1 0 0,0 1 0 0 0,0-1 1 0 0,1 0-1 0 0,-1 0 0 0 0,1 0 1 0 0,-1 0-1 0 0,1 1 0 0 0,0-1 1 0 0,-1 0-1 0 0,1 0 0 0 0,0 1 1 0 0,0-1-1 0 0,0 0 0 0 0,0 0 1 0 0,0 1-1 0 0,0-1 0 0 0,0 0 1 0 0,0 0-1 0 0,0 1 0 0 0,1-1 1 0 0,-1 0-1 0 0,1 0 0 0 0,-1 1 1 0 0,1-1-1 0 0,-1 0 0 0 0,1 0 1 0 0,-1 0-1 0 0,1 0 0 0 0,0 0 1 0 0,0 0-1 0 0,0 0 0 0 0,-1 0 1 0 0,1 0-1 0 0,0 0 0 0 0,0 0 1 0 0,0-1-1 0 0,1 1 0 0 0,-1 0 1 0 0,0-1-1 0 0,0 1 0 0 0,0-1 1 0 0,0 1-1 0 0,0-1 0 0 0,1 1 1 0 0,-1-1-1 0 0,0 0 0 0 0,0 0 1 0 0,1 0-1 0 0,-1 0 0 0 0,0 0 1 0 0,1 0-1 0 0,-1 0 0 0 0,0 0 1 0 0,1 0-1 0 0,170-4 212 0 0,-170 6-199 0 0,1 1 0 0 0,-1 0 0 0 0,0-1 1 0 0,0 1-1 0 0,0 0 0 0 0,-1 0 1 0 0,1 0-1 0 0,-1 1 0 0 0,0-1 0 0 0,1 0 1 0 0,-1 0-1 0 0,-1 1 0 0 0,1-1 1 0 0,0 0-1 0 0,-1 1 0 0 0,0-1 1 0 0,0 1-1 0 0,0-1 0 0 0,0 0 0 0 0,0 1 1 0 0,-1-1-1 0 0,0 1 0 0 0,1-1 1 0 0,-1 0-1 0 0,0 1 0 0 0,-1-1 0 0 0,1 0 1 0 0,-1 0-1 0 0,0 1-13 0 0,-19 46 50 0 0,14-34-48 0 0,0-1 0 0 0,1 1-1 0 0,1 0 1 0 0,0 1 0 0 0,1-1 0 0 0,1 1-1 0 0,1 0 1 0 0,-1 8-2 0 0,4-24 0 0 0,-1 1 1 0 0,0-1-1 0 0,1 1 0 0 0,-1-1 1 0 0,1 1-1 0 0,0-1 0 0 0,-1 0 1 0 0,1 1-1 0 0,0-1 0 0 0,0 0 1 0 0,0 1-1 0 0,0-1 0 0 0,0 0 1 0 0,0 0-1 0 0,0 0 0 0 0,1 0 1 0 0,-1 0-1 0 0,0 0 0 0 0,1 0 1 0 0,-1 0-1 0 0,0 0 0 0 0,1-1 1 0 0,-1 1-1 0 0,1-1 0 0 0,-1 1 1 0 0,1-1-1 0 0,-1 1 0 0 0,1-1 1 0 0,-1 0-1 0 0,1 0 0 0 0,0 0 1 0 0,-1 0-1 0 0,1 0 0 0 0,1 0 0 0 0,23 7-260 0 0,-18-3-195 0 0,-2 0-859 0 0,-5-1-3317 0 0,-1 2-3687 0 0,0-5-756 0 0</inkml:trace>
  <inkml:trace contextRef="#ctx0" brushRef="#br0" timeOffset="47663.759">6857 3436 1640 0 0,'0'0'1817'0'0,"0"0"-86"0"0,0 0 42 0 0,0 0 112 0 0,0 0 30 0 0,0 0-77 0 0,0 0-229 0 0,0 0-247 0 0,0 0-191 0 0,0 0-103 0 0,0 0-73 0 0,0 0-76 0 0,0 0-23 0 0,19 15-4 0 0,60 44 12 0 0,-29-43 516 0 0,-40-17-1091 0 0,8-2-59 0 0,0-1 0 0 0,0-1 0 0 0,-1-1 0 0 0,1 0 0 0 0,-1-1 0 0 0,0-1 0 0 0,-1-1 0 0 0,0 0 0 0 0,0-1 0 0 0,-1-1 0 0 0,0 0 0 0 0,-1-1 0 0 0,-1-1 0 0 0,1 0 0 0 0,-2 0 0 0 0,0-2 0 0 0,-1 0-270 0 0,54-91 386 0 0,-64 103-383 0 0,1-1-1 0 0,-1 1 0 0 0,0-1 1 0 0,0 1-1 0 0,0-1 1 0 0,0 0-1 0 0,-1 1 1 0 0,1-1-1 0 0,-1 0 0 0 0,0 0 1 0 0,0 0-1 0 0,-1 1 1 0 0,1-1-1 0 0,-1 0 1 0 0,0 1-1 0 0,0-1 1 0 0,0 0-1 0 0,0 1 0 0 0,0-1 1 0 0,-1 1-1 0 0,0 0 1 0 0,0-1-1 0 0,0 1 1 0 0,0 0-1 0 0,0 0 0 0 0,0 0 1 0 0,-1 0-1 0 0,0 1 1 0 0,1-1-1 0 0,-1 1 1 0 0,-1-1-3 0 0,-3 0-13 0 0,-1 0 0 0 0,0 1 1 0 0,0 0-1 0 0,0 1 1 0 0,0-1-1 0 0,0 1 1 0 0,-1 1-1 0 0,1 0 1 0 0,0 0-1 0 0,0 0 0 0 0,0 1 1 0 0,0 1-1 0 0,0-1 1 0 0,0 1-1 0 0,0 0 1 0 0,0 1-1 0 0,0 0 1 0 0,1 0-1 0 0,0 1 0 0 0,-1 0 1 0 0,1 0-1 0 0,1 1 1 0 0,-1 0-1 0 0,1 0 1 0 0,-1 0-1 0 0,1 1 1 0 0,1 0-1 0 0,-1 0 1 0 0,0 2 11 0 0,-8 5-7 0 0,0 0 0 0 0,0 0-1 0 0,2 2 1 0 0,0-1 0 0 0,0 2-1 0 0,2 0 1 0 0,0 0 0 0 0,1 1-1 0 0,0 0 1 0 0,1 0 0 0 0,1 1-1 0 0,1 0 1 0 0,1 0 0 0 0,0 1-1 0 0,1-1 1 0 0,1 5 8 0 0,2-16 2 0 0,0 1 0 0 0,1-1-1 0 0,-1 1 1 0 0,2 0 0 0 0,-1-1-1 0 0,1 1 1 0 0,0 0 0 0 0,1-1-1 0 0,0 0 1 0 0,0 1 0 0 0,1-1 0 0 0,0 0-1 0 0,0 0 1 0 0,0 0 0 0 0,1 0-1 0 0,0-1 1 0 0,0 0 0 0 0,5 6-2 0 0,5 0 41 0 0,0 1-1 0 0,1-2 1 0 0,0 0 0 0 0,1 0-1 0 0,0-2 1 0 0,1 0 0 0 0,0-1-1 0 0,0 0 1 0 0,1-1 0 0 0,-1-2 0 0 0,2 0-1 0 0,-1 0 1 0 0,1-2-41 0 0,37 7 243 0 0,0-4 0 0 0,0-2 1 0 0,40-2-244 0 0,-75-1-39 0 0,1-2 0 0 0,-1 0-1 0 0,0-1 1 0 0,0-1 0 0 0,0-1 0 0 0,20-6 39 0 0,15-28-5124 0 0,-52 30-2797 0 0,-3 1-5190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457 101 0 0 0,'0'0'1451'0'0,"0"0"-104"0"0,0 0 48 0 0,0 0 152 0 0,0 0 229 0 0,0 0 177 0 0,0 0-16 0 0,0 0-167 0 0,0 0-280 0 0,0 0-285 0 0,0 0-206 0 0,1-5-100 0 0,4-16-60 0 0,-4 16-31 0 0,-1 5-29 0 0,0 0-52 0 0,0 0-64 0 0,0 0-71 0 0,0 0-72 0 0,0 0-71 0 0,0 0-61 0 0,0 0-42 0 0,0 0-31 0 0,0 0-21 0 0,0 0-23 0 0,0 0-31 0 0,0 0-37 0 0,0 0-51 0 0,0 0-32 0 0,0 0-47 0 0,6 24 239 0 0,12 183 826 0 0,-18-195-1107 0 0,3 36 81 0 0,-3-1 1 0 0,-2 0 0 0 0,-1 1-1 0 0,-8 31-112 0 0,-5 15 96 0 0,14-87 305 0 0,-5 17-2123 0 0,-5-34-3822 0 0,10-2 1676 0 0,0-1-4228 0 0,0 8-650 0 0</inkml:trace>
  <inkml:trace contextRef="#ctx0" brushRef="#br0" timeOffset="468.605">54 70 7410 0 0,'0'0'1847'0'0,"0"0"-218"0"0,0 0-139 0 0,0 0-48 0 0,0 0 51 0 0,0 0 13 0 0,0 0-84 0 0,0 0-102 0 0,0 0-168 0 0,0 0-197 0 0,0 0-134 0 0,0 0-123 0 0,-9-3-111 0 0,-27-10-64 0 0,27 10-53 0 0,9 3-78 0 0,50-15 1654 0 0,164-13-987 0 0,166 21-287 0 0,-207 22-650 0 0,-168-14-2049 0 0,-18 1-5684 0 0,-8 3-2833 0 0,13-1 1270 0 0</inkml:trace>
  <inkml:trace contextRef="#ctx0" brushRef="#br0" timeOffset="800.631">54 756 6593 0 0,'0'0'2196'0'0,"0"0"-315"0"0,0 0-212 0 0,0 0-21 0 0,0 0 48 0 0,0 0-86 0 0,0 0-207 0 0,0 0-225 0 0,0 0-249 0 0,0 0-229 0 0,0 0-137 0 0,0 0-71 0 0,0 0-25 0 0,-1 3 50 0 0,0-2-486 0 0,1 0-1 0 0,0-1 1 0 0,0 1-1 0 0,0 0 0 0 0,0 0 1 0 0,0-1-1 0 0,0 1 1 0 0,0 0-1 0 0,0 0 0 0 0,0-1 1 0 0,1 1-1 0 0,-1 0 1 0 0,0 0-1 0 0,0-1 0 0 0,1 1 1 0 0,-1 0-1 0 0,0-1 1 0 0,1 1-1 0 0,-1 0 0 0 0,1-1 1 0 0,-1 1-1 0 0,1-1 1 0 0,-1 1-1 0 0,1-1 0 0 0,-1 1 1 0 0,1-1-1 0 0,0 1 1 0 0,-1-1-1 0 0,1 1 0 0 0,-1-1 1 0 0,1 0-1 0 0,0 1 1 0 0,0-1-1 0 0,-1 0 0 0 0,1 0 1 0 0,0 1-1 0 0,0-1 1 0 0,-1 0-1 0 0,1 0 0 0 0,0 0 1 0 0,0 0-1 0 0,-1 0 1 0 0,1 0-1 0 0,0 0 0 0 0,0 0 1 0 0,-1-1-1 0 0,1 1 1 0 0,0 0-1 0 0,0 0 0 0 0,-1 0 1 0 0,1-1-1 0 0,0 1 1 0 0,-1 0-1 0 0,1-1 0 0 0,0 1 1 0 0,-1-1-1 0 0,1 1 1 0 0,-1-1-1 0 0,1 1-30 0 0,14-1 329 0 0,65 0 752 0 0,-1-5 0 0 0,0-2 0 0 0,74-19-1081 0 0,56-19 370 0 0,-133 41-2390 0 0,-52 6-6802 0 0,-21-1-2508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4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 0 0 0,'0'0'472'0'0,"0"0"915"0"0,0 0 465 0 0,0 0 265 0 0,0 0 175 0 0,0 0 76 0 0,0 0-184 0 0,0 0-234 0 0,0 0-295 0 0,0 0-263 0 0,0 0-166 0 0,-6-4-166 0 0,-17-12-156 0 0,8 19 2252 0 0,8 23-2895 0 0,6-23 15 0 0,-4 32 70 0 0,2 1 0 0 0,1-1 0 0 0,2 1 0 0 0,2 0 0 0 0,3 21-346 0 0,2 66 450 0 0,11 269 405 0 0,-8-312-731 0 0,1-28-38 0 0,-10-49-78 0 0,-1-3 29 0 0,0 0 30 0 0,0 0 26 0 0,17-36 1057 0 0,-2 4-1139 0 0,1 0 0 0 0,2 0 1 0 0,1 2-1 0 0,1 0 1 0 0,2 1-1 0 0,1 1 1 0 0,22-20-12 0 0,-38 40-6 0 0,3-2 5 0 0,0-1-1 0 0,1 1 1 0 0,0 1-1 0 0,0 0 1 0 0,1 1-1 0 0,0 0 1 0 0,0 0-1 0 0,11-3 2 0 0,-21 12 0 0 0,0 1-1 0 0,1-1 1 0 0,-1 1 0 0 0,0 0-1 0 0,0 0 1 0 0,0 0 0 0 0,0 0-1 0 0,0 0 1 0 0,0 0-1 0 0,-1 0 1 0 0,1 1 0 0 0,-1-1-1 0 0,1 1 1 0 0,-1-1-1 0 0,0 1 1 0 0,0-1 0 0 0,0 1-1 0 0,-1 0 1 0 0,1 0-1 0 0,0-1 1 0 0,-1 1 0 0 0,0 0-1 0 0,0 0 1 0 0,0 1 0 0 0,10 60 102 0 0,-2 1 0 0 0,-4 0 0 0 0,-2 0 0 0 0,-4 25-102 0 0,-7-61-323 0 0,16-39-2212 0 0,43-47-2889 0 0,-12 24-5361 0 0,-25 24 239 0 0</inkml:trace>
  <inkml:trace contextRef="#ctx0" brushRef="#br0" timeOffset="565.754">917 586 6353 0 0,'0'0'1742'0'0,"0"0"-176"0"0,0 0 82 0 0,0 0 135 0 0,0 0 7 0 0,0 0-151 0 0,0 0-283 0 0,0 0-300 0 0,0 0-189 0 0,0 0-96 0 0,0 0-88 0 0,0 0-54 0 0,-13-4 858 0 0,2 5-1282 0 0,1-1-1 0 0,-1 2 1 0 0,1-1 0 0 0,-1 2-1 0 0,1-1 1 0 0,-1 1-1 0 0,1 1 1 0 0,0 0-1 0 0,1 0 1 0 0,-1 1-1 0 0,1 0 1 0 0,0 1 0 0 0,-7 5-205 0 0,9-5 39 0 0,0 1 1 0 0,0 0 0 0 0,1 1 0 0 0,-1-1-1 0 0,2 1 1 0 0,-1 0 0 0 0,1 1 0 0 0,0-1-1 0 0,1 1 1 0 0,0 0 0 0 0,1 0 0 0 0,-1 1 0 0 0,2-1-1 0 0,-1 1 1 0 0,1-1 0 0 0,1 1 0 0 0,0 0-1 0 0,0 0 1 0 0,1-1 0 0 0,0 1 0 0 0,1 0-1 0 0,0 2-39 0 0,0-10 30 0 0,1 1-1 0 0,-1 0 0 0 0,1-1 0 0 0,0 1 1 0 0,0-1-1 0 0,0 1 0 0 0,0-1 0 0 0,0 0 0 0 0,0 0 1 0 0,0 0-1 0 0,1 0 0 0 0,-1 0 0 0 0,1-1 0 0 0,0 1 1 0 0,-1-1-1 0 0,1 1 0 0 0,0-1 0 0 0,0 0 1 0 0,0 0-1 0 0,0 0 0 0 0,0-1 0 0 0,0 1 0 0 0,0-1 1 0 0,0 1-1 0 0,0-1 0 0 0,0 0 0 0 0,0 0 1 0 0,0-1-1 0 0,0 1 0 0 0,0-1 0 0 0,0 1 0 0 0,0-1 1 0 0,2-1-30 0 0,11-7 102 0 0,1-2 0 0 0,-2 0 0 0 0,1-2 1 0 0,-2 1-1 0 0,1-1 0 0 0,-2-1 0 0 0,0-1 1 0 0,0 0-1 0 0,7-13-102 0 0,8-7 29 0 0,71-80-38 0 0,-117 184 53 0 0,16-63-41 0 0,0 1-1 0 0,1-1 1 0 0,0 0 0 0 0,0 0 0 0 0,1 1-1 0 0,-1-1 1 0 0,1 1 0 0 0,1-1 0 0 0,-1 0-1 0 0,1 1 1 0 0,0-1 0 0 0,1 0 0 0 0,-1 0 0 0 0,1 1-1 0 0,1-1 1 0 0,-1 0 0 0 0,1-1 0 0 0,0 1-1 0 0,0 0 1 0 0,0-1 0 0 0,1 0 0 0 0,0 0-1 0 0,0 0 1 0 0,1 0 0 0 0,-1-1 0 0 0,1 1-1 0 0,4 2-1 0 0,0 2-16 0 0,1-1 0 0 0,-1 0 1 0 0,1 0-1 0 0,0-1 1 0 0,1 0-1 0 0,0-1 1 0 0,0-1-1 0 0,0 1 1 0 0,1-2-1 0 0,1 1 15 0 0,-10-5 635 0 0,10 2-3646 0 0,-11-10-9016 0 0,-4 7 177 0 0</inkml:trace>
  <inkml:trace contextRef="#ctx0" brushRef="#br0" timeOffset="22292.16">1258 540 0 0 0,'0'0'992'0'0,"0"0"126"0"0,0 0 43 0 0,0 0 116 0 0,0 0 150 0 0,0 0 118 0 0,0 0 44 0 0,0 0-42 0 0,0 0-136 0 0,0 0-150 0 0,0 0-151 0 0,0-7-125 0 0,-1-19-74 0 0,12 16 5557 0 0,25 122-4600 0 0,-21-77-1602 0 0,79 156 346 0 0,-63-148-421 0 0,-20-70 2075 0 0,-5-16-2121 0 0,3 0 0 0 0,1 1 1 0 0,2 0-1 0 0,11-22-145 0 0,59-109 40 0 0,-77 169-1141 0 0,-5 21-1552 0 0,7-3-3367 0 0,-5-13 4606 0 0,0 1-848 0 0,0-2-3352 0 0,2 0-3948 0 0</inkml:trace>
  <inkml:trace contextRef="#ctx0" brushRef="#br0" timeOffset="22723.477">1800 652 1392 0 0,'0'0'3504'0'0,"0"0"-960"0"0,0 0-229 0 0,0 0-85 0 0,0 0-188 0 0,0 0-255 0 0,0 0-329 0 0,0 0-270 0 0,0 0-205 0 0,0 0-183 0 0,0 0-117 0 0,0 0-90 0 0,0 0-78 0 0,30 0-55 0 0,95-2-12 0 0,-70-12 366 0 0,-49 11-728 0 0,0 0 0 0 0,0-1-1 0 0,0 1 1 0 0,-1-1 0 0 0,1 0 0 0 0,-1-1 0 0 0,0 0 0 0 0,0 0 0 0 0,-1 0 0 0 0,1 0-1 0 0,-1 0 1 0 0,-1-1 0 0 0,1 0 0 0 0,-1 0 0 0 0,0 0 0 0 0,0 0 0 0 0,0 0 0 0 0,-1-1 0 0 0,0 1-1 0 0,0-1 1 0 0,-1 0 0 0 0,0 0 0 0 0,0 1 0 0 0,0-1 0 0 0,-1-5-86 0 0,-2 9-12 0 0,0 0 0 0 0,-1 0 0 0 0,1 0 0 0 0,0 1 0 0 0,-1-1 0 0 0,0 1 0 0 0,0-1-1 0 0,0 1 1 0 0,0 0 0 0 0,0 0 0 0 0,0 1 0 0 0,0-1 0 0 0,0 1 0 0 0,-1-1 0 0 0,1 1 0 0 0,-1 0 0 0 0,1 0 0 0 0,-1 0 0 0 0,1 1 0 0 0,-1 0 0 0 0,1-1 0 0 0,-1 1 0 0 0,0 0 0 0 0,1 0 0 0 0,-1 1 0 0 0,1-1 0 0 0,-1 1 0 0 0,1 0 0 0 0,-1 0-1 0 0,0 0 13 0 0,-8 3-17 0 0,0 0 0 0 0,1 1-1 0 0,-1 0 1 0 0,1 1 0 0 0,0 0-1 0 0,1 1 1 0 0,-1 0 0 0 0,1 1-1 0 0,1 0 1 0 0,0 0 0 0 0,0 1-1 0 0,0 1 1 0 0,1-1 0 0 0,-3 6 17 0 0,4-5 25 0 0,-1 0 0 0 0,2 0 1 0 0,-1 1-1 0 0,2 0 0 0 0,-1 0 1 0 0,1 0-1 0 0,1 1 0 0 0,0-1 1 0 0,1 1-1 0 0,0 0 0 0 0,1 1 1 0 0,0-1-1 0 0,1 0 0 0 0,0 0 1 0 0,1 1-1 0 0,1 0-25 0 0,0-7 43 0 0,0-1 0 0 0,1 1 0 0 0,-1-1-1 0 0,1 0 1 0 0,1 1 0 0 0,-1-1 0 0 0,1 0-1 0 0,0 0 1 0 0,0-1 0 0 0,0 1 0 0 0,1-1 0 0 0,-1 1-1 0 0,1-1 1 0 0,0 0 0 0 0,0 0 0 0 0,1-1-1 0 0,-1 1 1 0 0,1-1 0 0 0,0 0 0 0 0,0-1 0 0 0,0 1-1 0 0,3 1-42 0 0,123 31 615 0 0,61-45-731 0 0,-114-14-9412 0 0,-70 20-2303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 1880 0 0,'0'0'1707'0'0,"0"0"159"0"0,0 0 151 0 0,0 0 174 0 0,0 0 48 0 0,0 0-148 0 0,0 0-229 0 0,0 0-291 0 0,0 0-232 0 0,0 0-203 0 0,0 0-193 0 0,0 0-166 0 0,-2-2-141 0 0,2 2-592 0 0,-1 0 1 0 0,1 0-1 0 0,-1 0 0 0 0,1 0 0 0 0,0 0 0 0 0,-1-1 0 0 0,1 1 0 0 0,-1 0 0 0 0,1 0 0 0 0,-1 0 0 0 0,1 0 0 0 0,0 0 0 0 0,-1 0 0 0 0,1 0 0 0 0,-1 0 0 0 0,1 0 0 0 0,-1 1 0 0 0,1-1 0 0 0,0 0 0 0 0,-1 0 1 0 0,1 0-1 0 0,-1 0 0 0 0,1 1 0 0 0,0-1 0 0 0,-1 0 0 0 0,1 0 0 0 0,0 1 0 0 0,-1-1 0 0 0,1 0 0 0 0,0 1 0 0 0,-1-1 0 0 0,1 0 0 0 0,0 1 0 0 0,0-1 0 0 0,-1 0 0 0 0,1 1 0 0 0,0-1 0 0 0,0 1 1 0 0,0-1-1 0 0,0 0 0 0 0,-1 1 0 0 0,1-1 0 0 0,0 1 0 0 0,0-1 0 0 0,0 1 0 0 0,0-1 0 0 0,0 0 0 0 0,0 1 0 0 0,0-1 0 0 0,0 1 0 0 0,0-1 0 0 0,0 1 0 0 0,0-1 0 0 0,1 1 0 0 0,-1-1 0 0 0,0 0 0 0 0,0 1 1 0 0,0-1-1 0 0,1 0 0 0 0,-1 1 0 0 0,0-1 0 0 0,0 1 0 0 0,1-1 0 0 0,-1 0-44 0 0,-1 17 388 0 0,-7 291 1316 0 0,14-301-3876 0 0,4-31-774 0 0,-8 20 2926 0 0,18-65-5517 0 0,-6 17-4028 0 0,-8 32 2638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10642 0 0,'0'0'2913'0'0,"0"0"-857"0"0,0 0-471 0 0,0 0-489 0 0,0 0-400 0 0,0 0-248 0 0,0 0-280 0 0,0 0-184 0 0,0 0-88 0 0,0 0-32 0 0,0 0-24 0 0,0 0-72 0 0,0 0-232 0 0,-4 62-424 0 0,31-43-665 0 0,-2 0-1175 0 0,-1-7-1817 0 0,-13-1-4233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5521 0 0,'0'0'2827'0'0,"0"0"-661"0"0,0 0-293 0 0,0 0-74 0 0,0 0-63 0 0,0 0-118 0 0,0 0-221 0 0,0 0-242 0 0,0 0-194 0 0,0 0-137 0 0,0 0-73 0 0,0 0-97 0 0,0 0-116 0 0,9-9-126 0 0,60-78 501 0 0,-12-102 488 0 0,-38 124-1289 0 0,-19 64-164 0 0,0 1-14 0 0,0 0-16 0 0,0 0-49 0 0,4 27-229 0 0,17 30 464 0 0,-19-47-89 0 0,1 1 0 0 0,0-1 0 0 0,0 0 0 0 0,1 0 0 0 0,1 0 0 0 0,0-1 0 0 0,0 0 0 0 0,1 0 0 0 0,0 0 0 0 0,0 0 0 0 0,1-1 0 0 0,0 0 0 0 0,0 0 0 0 0,1-1 0 0 0,0 0 0 0 0,1-1 0 0 0,3 3-15 0 0,-8-6 55 0 0,0-1 1 0 0,-1 0 0 0 0,1 1 0 0 0,0-1-1 0 0,1-1 1 0 0,-1 1 0 0 0,0 0 0 0 0,0-1-1 0 0,1 0 1 0 0,-1 0 0 0 0,1-1-1 0 0,-1 1 1 0 0,1-1 0 0 0,-1 0 0 0 0,1 0-1 0 0,-1 0 1 0 0,0-1 0 0 0,1 1 0 0 0,-1-1-1 0 0,1 0 1 0 0,-1 0 0 0 0,0-1 0 0 0,1 1-1 0 0,-1-1 1 0 0,0 0 0 0 0,0 0 0 0 0,-1-1-1 0 0,1 1 1 0 0,0-1 0 0 0,-1 0-1 0 0,1 0 1 0 0,-1 0 0 0 0,0 0 0 0 0,0 0-56 0 0,8-11 28 0 0,-2-1 0 0 0,1 1 0 0 0,-2-2 0 0 0,0 1 0 0 0,-1-1 0 0 0,0 0 0 0 0,-2-1 0 0 0,0 1 0 0 0,0-1 1 0 0,-2 0-1 0 0,0 0 0 0 0,-1 0 0 0 0,0-1 0 0 0,-2 1 0 0 0,0-1 0 0 0,-2-7-28 0 0,0 43-12228 0 0,2-13 691 0 0</inkml:trace>
  <inkml:trace contextRef="#ctx0" brushRef="#br0" timeOffset="6438.65">1003 69 2168 0 0,'0'0'1430'0'0,"0"0"-34"0"0,0 0 42 0 0,0 0 78 0 0,0 0 47 0 0,0 0-54 0 0,0 0-137 0 0,0 0-181 0 0,0 0-142 0 0,0 0-142 0 0,0 0-101 0 0,-4-12 1913 0 0,-22 0 3289 0 0,-1-2-4862 0 0,18 12-1096 0 0,1 0 0 0 0,-1 1 1 0 0,0 0-1 0 0,1 1 0 0 0,-1 0 1 0 0,0 0-1 0 0,0 1 0 0 0,0 0 1 0 0,1 1-1 0 0,-1 0 0 0 0,1 0 1 0 0,-1 1-1 0 0,1 0 0 0 0,0 0 1 0 0,0 1-1 0 0,0 0 0 0 0,0 0 1 0 0,1 1-1 0 0,0 0 0 0 0,0 0 1 0 0,0 1-1 0 0,1 0 1 0 0,-1 0-1 0 0,1 1 0 0 0,1-1 1 0 0,-1 1-1 0 0,1 0 0 0 0,0 1 1 0 0,1-1-1 0 0,0 1 0 0 0,0 0 1 0 0,-2 8-51 0 0,3-7 35 0 0,1 0 0 0 0,0 1 0 0 0,0 0 0 0 0,0-1 1 0 0,2 1-1 0 0,-1 0 0 0 0,1 0 0 0 0,1-1 0 0 0,-1 1 1 0 0,3 5-36 0 0,-1-9 31 0 0,1-1 0 0 0,0 0 1 0 0,0-1-1 0 0,0 1 1 0 0,1 0-1 0 0,-1-1 0 0 0,1 0 1 0 0,1 0-1 0 0,-1 0 0 0 0,0 0 1 0 0,1-1-1 0 0,0 0 1 0 0,0 1-1 0 0,0-2 0 0 0,0 1 1 0 0,0-1-1 0 0,0 0 0 0 0,1 0 1 0 0,1 1-32 0 0,13 1 127 0 0,1 0 1 0 0,-1-1 0 0 0,1-1-1 0 0,0-1 1 0 0,0 0 0 0 0,-1-2-1 0 0,15-2-127 0 0,30-15 238 0 0,-33 17-3053 0 0,-20 1-1026 0 0,-6 0-3957 0 0,-3 0-3607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7402 0 0,'0'0'4150'0'0,"0"0"-1610"0"0,0 0-671 0 0,0 0-214 0 0,0 0-100 0 0,0 0-112 0 0,0 0-183 0 0,0 0-245 0 0,0 0-247 0 0,0 0-184 0 0,0 0-156 0 0,0 0-101 0 0,0 0-58 0 0,-3-1-27 0 0,2 1-217 0 0,1 0 0 0 0,-1 0 1 0 0,0 0-1 0 0,0 0 0 0 0,0 0 0 0 0,0 0 1 0 0,1 1-1 0 0,-1-1 0 0 0,0 0 0 0 0,0 0 1 0 0,0 1-1 0 0,1-1 0 0 0,-1 0 1 0 0,0 1-1 0 0,1-1 0 0 0,-1 1 0 0 0,0-1 1 0 0,1 1-1 0 0,-1-1 0 0 0,0 1 0 0 0,1 0 1 0 0,-1-1-1 0 0,1 1 0 0 0,-1 0 0 0 0,1-1 1 0 0,-1 1-1 0 0,1 0 0 0 0,0 0 1 0 0,-1-1-1 0 0,1 1 0 0 0,0 0 0 0 0,0 0 1 0 0,-1 0-1 0 0,1-1 0 0 0,0 1 0 0 0,0 0 1 0 0,0 0-1 0 0,0 0 0 0 0,0 0 0 0 0,0-1 1 0 0,0 1-1 0 0,0 0 0 0 0,1 0-25 0 0,-5 11 234 0 0,2 89 884 0 0,5 218-236 0 0,-20-130-707 0 0,-19 18-109 0 0,34-153-146 0 0,2-53 38 0 0,4 0-1346 0 0,39-52-5175 0 0,-26 35-3322 0 0,-12 9-1225 0 0</inkml:trace>
  <inkml:trace contextRef="#ctx0" brushRef="#br0" timeOffset="390.019">344 560 11122 0 0,'0'0'2181'0'0,"0"0"-350"0"0,0 0-284 0 0,0 0-177 0 0,0 0-157 0 0,0 0-173 0 0,0 0-202 0 0,0 0-179 0 0,0 0-133 0 0,0 0-107 0 0,0 0-40 0 0,0 0-42 0 0,-7 12-31 0 0,-17 40-1 0 0,13 30 747 0 0,12-58-872 0 0,-1-19-144 0 0,0 0-1 0 0,0 0 0 0 0,0-1 0 0 0,0 1 1 0 0,1 0-1 0 0,0 0 0 0 0,0 0 0 0 0,1 0 0 0 0,-1-1 1 0 0,1 1-1 0 0,0 0 0 0 0,0-1 0 0 0,0 0 1 0 0,1 1-1 0 0,0-1 0 0 0,0 0 0 0 0,0 0 0 0 0,0 0 1 0 0,0-1-1 0 0,1 1 0 0 0,0-1 0 0 0,-1 0 1 0 0,1 0-1 0 0,0 0 0 0 0,1-1 0 0 0,-1 1 0 0 0,0-1 1 0 0,1 0-1 0 0,0 0 0 0 0,-1-1 0 0 0,1 1 1 0 0,0-1-1 0 0,0 0 0 0 0,0 0-35 0 0,3-1 91 0 0,0-1 1 0 0,0 0-1 0 0,0 0 1 0 0,1 0-1 0 0,-2-1 1 0 0,1-1-1 0 0,0 1 1 0 0,0-1-1 0 0,-1-1 1 0 0,0 1-1 0 0,1-1 1 0 0,-1 0-1 0 0,-1-1 1 0 0,1 0-1 0 0,-1 0 1 0 0,1 0-1 0 0,-2-1 1 0 0,1 0-1 0 0,-1 0 1 0 0,1 0-92 0 0,6-10 116 0 0,0 1 0 0 0,-1-2 0 0 0,-1 1 0 0 0,-1-1 0 0 0,0-1 0 0 0,-1 0 0 0 0,-1 0 0 0 0,5-17-116 0 0,-12 34-55 0 0,1 0 0 0 0,0 0 1 0 0,-1-1-1 0 0,1 1 0 0 0,-1 0 0 0 0,1-1 0 0 0,-1 1 1 0 0,0 0-1 0 0,0-1 0 0 0,1 1 0 0 0,-1 0 0 0 0,0-1 1 0 0,0 1-1 0 0,0 0 0 0 0,0-1 0 0 0,-1 1 0 0 0,1-1 1 0 0,0 1-1 0 0,-1 0 0 0 0,1-1 0 0 0,0 1 0 0 0,-1 0 1 0 0,0 0-1 0 0,1-1 0 0 0,-1 1 0 0 0,0 0 0 0 0,1 0 1 0 0,-1 0-1 0 0,0 0 0 0 0,0 0 0 0 0,0 0 0 0 0,0 0 1 0 0,-1 0 54 0 0,-23 15-8552 0 0,20-10 4205 0 0,1 1-7262 0 0</inkml:trace>
  <inkml:trace contextRef="#ctx0" brushRef="#br0" timeOffset="983.043">1033 633 15083 0 0,'0'0'1795'0'0,"0"0"-460"0"0,0 0-205 0 0,0 0-51 0 0,0 0-48 0 0,0 0-97 0 0,0 0-143 0 0,0 0-163 0 0,0 0-157 0 0,0 0-81 0 0,0 0-97 0 0,0 0-74 0 0,0 0-31 0 0,-16 0-34 0 0,-51-2-18 0 0,63 3-117 0 0,0-1 0 0 0,0 0 0 0 0,1 1 0 0 0,-1 0-1 0 0,0 0 1 0 0,0 0 0 0 0,1 0 0 0 0,-1 1-1 0 0,0-1 1 0 0,1 1 0 0 0,-1 0 0 0 0,1 0 0 0 0,0 0-1 0 0,0 0 1 0 0,0 1 0 0 0,0 0 0 0 0,0-1-1 0 0,0 1 1 0 0,-1 3-19 0 0,-4 2 34 0 0,2-3-31 0 0,1 1-1 0 0,0 0 1 0 0,0 0-1 0 0,1 0 1 0 0,0 0-1 0 0,0 1 0 0 0,0-1 1 0 0,1 1-1 0 0,-1 0 1 0 0,2 0-1 0 0,-1 1 1 0 0,1-1-1 0 0,0 0 1 0 0,1 1-1 0 0,0-1 1 0 0,0 1-1 0 0,0 0 1 0 0,1-1-1 0 0,0 1 1 0 0,1 1-3 0 0,1-4-1 0 0,0-1 0 0 0,1 0 1 0 0,-1 0-1 0 0,1 0 1 0 0,0 0-1 0 0,0 0 0 0 0,1-1 1 0 0,-1 0-1 0 0,1 1 1 0 0,0-1-1 0 0,0 0 0 0 0,0-1 1 0 0,0 1-1 0 0,0-1 1 0 0,0 0-1 0 0,1 0 0 0 0,-1 0 1 0 0,1 0-1 0 0,-1-1 1 0 0,1 0-1 0 0,0 0 0 0 0,0 0 1 0 0,-1-1-1 0 0,1 1 1 0 0,0-1-1 0 0,0 0 0 0 0,0-1 1 0 0,0 1-1 0 0,2-1 1 0 0,9 0 73 0 0,1-1-1 0 0,0 0 0 0 0,-1-1 1 0 0,0 0-1 0 0,0-2 1 0 0,0 0-1 0 0,0-1 0 0 0,-1 0 1 0 0,0-1-1 0 0,0-1 0 0 0,9-7-72 0 0,-1 1 167 0 0,-2-2-1 0 0,1-1 0 0 0,-2-1 0 0 0,0-1 1 0 0,-1 0-1 0 0,-1-2 0 0 0,-1 0 0 0 0,-1 0 1 0 0,8-17-167 0 0,-16 26-12 0 0,0-1-1 0 0,-1-1 1 0 0,-1 1 0 0 0,0-1 0 0 0,-1 0 0 0 0,0 0 0 0 0,-1-1 0 0 0,-1 0-1 0 0,-1 1 1 0 0,0-1 0 0 0,0 0 0 0 0,-1 0 0 0 0,-1 0 0 0 0,-1 0 0 0 0,0 0-1 0 0,-1 0 1 0 0,-1 0 0 0 0,0 1 0 0 0,-1-1 0 0 0,0 1 0 0 0,-1 0 0 0 0,-1 0-1 0 0,-1 0 1 0 0,1 1 0 0 0,-2 0 0 0 0,0 0 0 0 0,0 1 0 0 0,-2-1 12 0 0,0-1-29 0 0,0 1 0 0 0,-1 0 0 0 0,-1 0 0 0 0,0 1 0 0 0,0 0 0 0 0,-1 1 0 0 0,-1 1 0 0 0,1 0 0 0 0,-2 1 0 0 0,1 0 0 0 0,-1 1 0 0 0,-1 1 0 0 0,0 1 0 0 0,1 0 0 0 0,-2 0 0 0 0,1 2 0 0 0,-1 0 0 0 0,-1 1 29 0 0,15 2-1 0 0,-1 1 0 0 0,1 0-1 0 0,-1 0 1 0 0,1 0 0 0 0,-1 0-1 0 0,1 1 1 0 0,-1-1 0 0 0,1 1 0 0 0,0 0-1 0 0,-1 0 1 0 0,1 0 0 0 0,0 1-1 0 0,-1-1 1 0 0,1 1 0 0 0,0-1-1 0 0,0 1 1 0 0,0 0 0 0 0,1 0 0 0 0,-1 1-1 0 0,0-1 1 0 0,1 0 0 0 0,-1 1-1 0 0,1 0 1 0 0,0-1 0 0 0,0 1 0 0 0,0 0-1 0 0,0 0 1 0 0,1 0 0 0 0,-1 1-1 0 0,1-1 1 0 0,-1 0 0 0 0,1 0-1 0 0,0 1 1 0 0,1-1 0 0 0,-1 3 1 0 0,1 8 29 0 0,1 0-1 0 0,1 0 1 0 0,0-1 0 0 0,1 1-1 0 0,1-1 1 0 0,0 1 0 0 0,1-1 0 0 0,0 0-1 0 0,1-1 1 0 0,0 1 0 0 0,1-1 0 0 0,0-1-1 0 0,1 1 1 0 0,0-1 0 0 0,10 9-29 0 0,-6-2 8 0 0,44 64 121 0 0,-18-25-72 0 0,2-1 1 0 0,3-1-1 0 0,22 19-57 0 0,-40-48-169 0 0,46 39-796 0 0,-10-48-3658 0 0,-49-17 2101 0 0,3 0-5485 0 0,-5 0-3785 0 0</inkml:trace>
  <inkml:trace contextRef="#ctx0" brushRef="#br0" timeOffset="1383.941">1617 680 10242 0 0,'0'0'1645'0'0,"0"0"-412"0"0,0 0 21 0 0,0 0 214 0 0,0 0 135 0 0,0 0 3 0 0,0 0-146 0 0,0 0-245 0 0,0 0-229 0 0,0 0-178 0 0,0 0-129 0 0,0 0-94 0 0,31 13-78 0 0,99 40-63 0 0,-127-51-416 0 0,0 0 0 0 0,-1-1-1 0 0,1 0 1 0 0,0 1 0 0 0,0-1 0 0 0,-1 0 0 0 0,1-1 0 0 0,0 1-1 0 0,0 0 1 0 0,0-1 0 0 0,0 1 0 0 0,0-1 0 0 0,0 0 0 0 0,0 0-1 0 0,1 0 1 0 0,-1-1 0 0 0,0 1 0 0 0,0-1 0 0 0,-1 0 0 0 0,1 0-1 0 0,0 0 1 0 0,2 0-28 0 0,4-4 119 0 0,6-1-15 0 0,-1-1-1 0 0,0-1 1 0 0,0 0 0 0 0,0-1 0 0 0,-1 0 0 0 0,-1-1 0 0 0,1 0 0 0 0,-2-1 0 0 0,1-1 0 0 0,-2 0 0 0 0,0 0 0 0 0,5-8-104 0 0,-13 17-13 0 0,0 0 1 0 0,0-1 0 0 0,-1 1 0 0 0,1-1-1 0 0,-1 1 1 0 0,0-1 0 0 0,0 0 0 0 0,0 0 0 0 0,0 1-1 0 0,0-1 1 0 0,-1 0 0 0 0,0 0 0 0 0,0 0-1 0 0,0 1 1 0 0,0-1 0 0 0,-1 0 0 0 0,1 0 0 0 0,-1 0-1 0 0,0 1 1 0 0,0-1 0 0 0,0 0 0 0 0,-1 1-1 0 0,1-1 1 0 0,-1 1 0 0 0,0-1 0 0 0,0 1 0 0 0,0 0-1 0 0,0 0 1 0 0,-1 0 0 0 0,1 0 0 0 0,-1 0-1 0 0,0 1 1 0 0,0-1 0 0 0,0 1 0 0 0,0 0 0 0 0,0-1-1 0 0,0 1 1 0 0,-1 1 0 0 0,1-1 0 0 0,-1 0-1 0 0,1 1 1 0 0,-1 0 0 0 0,0 0 0 0 0,1 0-1 0 0,-1 0 1 0 0,0 1 0 0 0,0-1 0 0 0,-2 1 12 0 0,-4-1-58 0 0,-1 1 1 0 0,1 0 0 0 0,-1 1-1 0 0,1 0 1 0 0,0 0 0 0 0,-1 1-1 0 0,1 1 1 0 0,0 0 0 0 0,0 0-1 0 0,1 1 1 0 0,-1 0 0 0 0,1 1-1 0 0,-1-1 1 0 0,-2 4 57 0 0,-2 0-61 0 0,0 1 1 0 0,0 0-1 0 0,1 1 0 0 0,0 1 0 0 0,0 0 1 0 0,1 1-1 0 0,1 0 0 0 0,0 0 0 0 0,1 1 1 0 0,0 1-1 0 0,1 0 0 0 0,1 0 1 0 0,0 1-1 0 0,1 0 0 0 0,-4 9 61 0 0,11-19-26 0 0,-1-1 0 0 0,0 0 0 0 0,1 0 0 0 0,-1 1 0 0 0,1-1 0 0 0,1 0 0 0 0,-1 1 0 0 0,0-1 0 0 0,1 0 0 0 0,0 1 0 0 0,0-1-1 0 0,0 0 1 0 0,1 0 0 0 0,0 0 0 0 0,-1 0 0 0 0,1 0 0 0 0,0-1 0 0 0,1 1 0 0 0,-1 0 0 0 0,1-1 0 0 0,0 0 0 0 0,-1 1 0 0 0,1-1 0 0 0,1 0 0 0 0,-1 0 0 0 0,0-1 0 0 0,1 1 0 0 0,-1-1 0 0 0,1 0-1 0 0,0 0 1 0 0,0 0 0 0 0,0 0 0 0 0,0-1 0 0 0,0 1 0 0 0,0-1 0 0 0,0 0 0 0 0,1 0 0 0 0,-1-1 0 0 0,0 1 0 0 0,1-1 0 0 0,0 0 26 0 0,27 3-677 0 0,0 0 1 0 0,0-2-1 0 0,0-2 1 0 0,0-1-1 0 0,0-1 1 0 0,0-2-1 0 0,25-7 677 0 0,9-5-3323 0 0,-20 5-3805 0 0,-27 7-2029 0 0</inkml:trace>
  <inkml:trace contextRef="#ctx0" brushRef="#br0" timeOffset="1921.686">2395 572 7754 0 0,'0'0'2027'0'0,"0"0"-410"0"0,0 0-262 0 0,0 0-156 0 0,0 0-110 0 0,0 0-80 0 0,0 0-110 0 0,0 0-164 0 0,0 0-139 0 0,0 0-91 0 0,0 0-93 0 0,0 0-53 0 0,-19 10-49 0 0,-58 33-57 0 0,74-42-227 0 0,0 1 0 0 0,0 0 0 0 0,0-1 1 0 0,0 1-1 0 0,0 0 0 0 0,0 1 0 0 0,1-1 0 0 0,-1 0 0 0 0,1 1 0 0 0,0-1 1 0 0,-1 1-1 0 0,1 0 0 0 0,1 0 0 0 0,-1 0 0 0 0,0 0 0 0 0,1 0 0 0 0,-1 0 1 0 0,1 0-1 0 0,0 0 0 0 0,-1 2-26 0 0,-3 11 74 0 0,2-8-53 0 0,0 0 0 0 0,0 0 0 0 0,0 1 0 0 0,1-1 0 0 0,1 1 0 0 0,-1-1-1 0 0,2 1 1 0 0,-1 0 0 0 0,1 0 0 0 0,0-1 0 0 0,1 2-21 0 0,1-5 29 0 0,0-1 1 0 0,0 1-1 0 0,0-1 1 0 0,1 0 0 0 0,0 0-1 0 0,0 0 1 0 0,0 0-1 0 0,0 0 1 0 0,0-1-1 0 0,1 1 1 0 0,0-1-1 0 0,0 0 1 0 0,-1 0-1 0 0,2-1 1 0 0,-1 1 0 0 0,0-1-1 0 0,1 0 1 0 0,-1 0-1 0 0,1 0 1 0 0,-1 0-1 0 0,1-1 1 0 0,0 0-1 0 0,0 0 1 0 0,-1 0-1 0 0,1-1 1 0 0,1 1-30 0 0,14-2 214 0 0,-1 0 1 0 0,1-1 0 0 0,-1-1-1 0 0,0-1 1 0 0,0 0-1 0 0,0-2 1 0 0,0 0-1 0 0,-1-1 1 0 0,0-1-1 0 0,0 0 1 0 0,-1-2-1 0 0,-1 0 1 0 0,1 0-1 0 0,-1-2 1 0 0,-1 0-1 0 0,0-1 1 0 0,-1 0-1 0 0,-1-1 1 0 0,0-1-1 0 0,0 0 1 0 0,-2-1-1 0 0,0 0 1 0 0,0-1-1 0 0,-2 0 1 0 0,0-1-1 0 0,-1 1 1 0 0,0-5-215 0 0,-3 4-36 0 0,-2 1 1 0 0,0-1 0 0 0,-1 0-1 0 0,0 0 1 0 0,-2 1-1 0 0,0-1 1 0 0,-1 0-1 0 0,-1 0 1 0 0,0 0 0 0 0,-2 0-1 0 0,0 1 1 0 0,-1 0-1 0 0,0 0 1 0 0,-2 0-1 0 0,0 0 1 0 0,-1 1-1 0 0,0 0 1 0 0,-1 1 0 0 0,-1 0-1 0 0,-1 0 1 0 0,0 1-1 0 0,0 0 1 0 0,-2 1-1 0 0,1 1 1 0 0,-2 0 0 0 0,0 0-1 0 0,0 2 1 0 0,-14-9 35 0 0,20 14-1 0 0,1 1 1 0 0,0-1 0 0 0,-1 1 0 0 0,0 0-1 0 0,0 1 1 0 0,0 0 0 0 0,-1 1-1 0 0,1-1 1 0 0,-1 1 0 0 0,1 1 0 0 0,-1 0-1 0 0,0 0 1 0 0,1 1 0 0 0,-1 0 0 0 0,0 0-1 0 0,1 1 1 0 0,-1 0 0 0 0,0 0-1 0 0,1 1 1 0 0,-1 0 0 0 0,1 1 0 0 0,0 0-1 0 0,0 0 1 0 0,0 1 0 0 0,0 0 0 0 0,1 0-1 0 0,-1 1 1 0 0,1 0 0 0 0,0 1 0 0 0,2-1 17 0 0,0 1 0 0 0,1-1 1 0 0,0 1-1 0 0,0 0 0 0 0,0 0 0 0 0,1 1 1 0 0,0-1-1 0 0,0 1 0 0 0,1 0 1 0 0,-1-1-1 0 0,2 1 0 0 0,-1 0 1 0 0,1 0-1 0 0,0 0 0 0 0,0 1 0 0 0,1-1 1 0 0,0 0-1 0 0,0 0 0 0 0,1 0 1 0 0,0 0-1 0 0,0 0 0 0 0,0 0 0 0 0,1 0 1 0 0,0 0-1 0 0,1 0 0 0 0,0 1-17 0 0,8 17 109 0 0,1 0 0 0 0,0 0-1 0 0,2-1 1 0 0,1-1 0 0 0,1 0-1 0 0,3 1-108 0 0,31 36 477 0 0,3-2 0 0 0,2-3 1 0 0,2-2-1 0 0,9 3-477 0 0,355 244 1153 0 0,-386-273-2209 0 0,-33-34-5254 0 0,-2 3-1444 0 0,0 0-4978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8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270 159 0 0 0,'0'0'483'0'0,"0"0"482"0"0,0 0 110 0 0,0 0 76 0 0,0 0 88 0 0,0 0 161 0 0,0 0 138 0 0,0 0 74 0 0,0 0 55 0 0,0 0-33 0 0,6-10-88 0 0,1-1-996 0 0,4-6 27 0 0,-1-3 4016 0 0,-12 32 973 0 0,3 11-5217 0 0,0-7 6 0 0,9 226 1180 0 0,4 105-703 0 0,-28-205-746 0 0,-6-92 47 0 0,36-111-4878 0 0,0-11-555 0 0,-9 25-5766 0 0,-7 47 11022 0 0,2-12-7687 0 0</inkml:trace>
  <inkml:trace contextRef="#ctx0" brushRef="#br0" timeOffset="268.45">0 521 10994 0 0,'0'0'1975'0'0,"0"0"-508"0"0,0 0-320 0 0,0 0 2 0 0,0 0 56 0 0,0 0 51 0 0,0 0-57 0 0,0 0-150 0 0,0 0-163 0 0,0 0-132 0 0,0 0-118 0 0,0 0-88 0 0,34-7-44 0 0,107-23-58 0 0,116-45 786 0 0,-170 52-3296 0 0,-66 11-2183 0 0,-12 1-6267 0 0,-7 7 892 0 0</inkml:trace>
  <inkml:trace contextRef="#ctx0" brushRef="#br0" timeOffset="783.968">703 1 10594 0 0,'0'0'3524'0'0,"0"0"-1563"0"0,0 0-690 0 0,0 0-250 0 0,0 0-67 0 0,0 0-72 0 0,0 0-89 0 0,0 0-114 0 0,0 0-113 0 0,0 0-61 0 0,0 0-35 0 0,0 0-20 0 0,0 0-32 0 0,-5 21-27 0 0,-15 68-6 0 0,15 14 613 0 0,9-77-816 0 0,16 240 614 0 0,-7-13-628 0 0,12-168-114 0 0,-23-84-38 0 0,1 0 0 0 0,-1 0-1 0 0,0-1 1 0 0,0 1 0 0 0,0-1 0 0 0,1 1 0 0 0,-1-1 0 0 0,0 0 0 0 0,1 0 0 0 0,-1 0 0 0 0,0 0 0 0 0,0 0-1 0 0,1 0 1 0 0,-1-1 0 0 0,0 1 0 0 0,0-1 0 0 0,1 1 0 0 0,-1-1 0 0 0,0 0 0 0 0,0 0 0 0 0,0 0-1 0 0,0 0 1 0 0,0-1 0 0 0,0 1 0 0 0,0 0 0 0 0,-1-1 0 0 0,1 1 0 0 0,0-1 0 0 0,-1 0 0 0 0,1 0-16 0 0,4-2 23 0 0,143-122 273 0 0,-39 37-249 0 0,-109 89-52 0 0,-1-1 1 0 0,1 1 0 0 0,0 0 0 0 0,0-1 0 0 0,0 1 0 0 0,-1 0 0 0 0,1 0 0 0 0,0-1-1 0 0,0 1 1 0 0,0 0 0 0 0,0 0 0 0 0,0 0 0 0 0,-1 0 0 0 0,1 0 0 0 0,0 0-1 0 0,0 0 1 0 0,0 1 0 0 0,0-1 0 0 0,0 0 0 0 0,0 0 0 0 0,-1 1 0 0 0,1-1-1 0 0,0 0 1 0 0,0 1 0 0 0,-1-1 0 0 0,1 1 0 0 0,0-1 0 0 0,0 1 0 0 0,-1-1 0 0 0,1 1-1 0 0,0 0 1 0 0,-1-1 0 0 0,1 1 0 0 0,-1 0 0 0 0,1-1 0 0 0,-1 1 0 0 0,1 0-1 0 0,-1 0 1 0 0,0-1 0 0 0,1 1 0 0 0,-1 0 0 0 0,0 0 0 0 0,0 0 0 0 0,1 0-1 0 0,-1 0 1 0 0,0-1 0 0 0,0 2 4 0 0,5 54 91 0 0,-4-37-61 0 0,0-5-27 0 0,1 0 0 0 0,1-1-1 0 0,0 1 1 0 0,1-1 0 0 0,0 0-1 0 0,1 0 1 0 0,0 0 0 0 0,5 7-3 0 0,20 1-2344 0 0,-18-19-3250 0 0,1-2-5833 0 0,-9 0 2939 0 0</inkml:trace>
  <inkml:trace contextRef="#ctx0" brushRef="#br0" timeOffset="1163.601">1374 818 4713 0 0,'0'0'1776'0'0,"0"0"-290"0"0,0 0-58 0 0,0 0 125 0 0,0 0 130 0 0,0 0 25 0 0,0 0-90 0 0,0 0-165 0 0,0 0-148 0 0,0 0-104 0 0,0 0-66 0 0,0 0-100 0 0,0 0-117 0 0,35 10-84 0 0,112 29-111 0 0,-88-38-85 0 0,61-48 943 0 0,-106 40-1499 0 0,-1-1 0 0 0,0 0 0 0 0,0-1-1 0 0,0-1 1 0 0,-1 0 0 0 0,0-1 0 0 0,-1 0-1 0 0,-1 0 1 0 0,0-1 0 0 0,0-1 0 0 0,-1 1 0 0 0,0-2-1 0 0,5-11-81 0 0,-12 21 0 0 0,-1 0-1 0 0,1 1 1 0 0,-1-1-1 0 0,0 0 0 0 0,0 0 1 0 0,-1 0-1 0 0,1 0 1 0 0,-1 0-1 0 0,0 0 0 0 0,0 0 1 0 0,0 0-1 0 0,0 0 1 0 0,-1 0-1 0 0,0 0 0 0 0,1 1 1 0 0,-1-1-1 0 0,-1 0 1 0 0,1 0-1 0 0,-1 0 1 0 0,1 1-1 0 0,-1-1 0 0 0,0 1 1 0 0,0-1-1 0 0,-1 1 1 0 0,1 0-1 0 0,-1 0 0 0 0,1 0 1 0 0,-1 0-1 0 0,0 1 1 0 0,0-1-1 0 0,0 1 1 0 0,-1-1-1 0 0,1 1 0 0 0,0 0 1 0 0,-1 0-1 0 0,0 1 1 0 0,1-1-1 0 0,-1 1 0 0 0,0 0 1 0 0,0 0-1 0 0,-1-1 1 0 0,-10 1-19 0 0,0-1 1 0 0,0 2-1 0 0,0 0 0 0 0,0 1 0 0 0,0 0 0 0 0,1 2 0 0 0,-1-1 0 0 0,0 2 1 0 0,1 0-1 0 0,0 0 0 0 0,0 2 0 0 0,0-1 0 0 0,1 2 0 0 0,0 0 0 0 0,0 1 1 0 0,0 0-1 0 0,1 0 0 0 0,0 2 0 0 0,1-1 0 0 0,0 1 0 0 0,1 1 0 0 0,0 0 0 0 0,0 1 1 0 0,1 0-1 0 0,1 0 0 0 0,0 1 0 0 0,1 0 0 0 0,-2 5 19 0 0,6-12 2 0 0,0 0 1 0 0,0 0-1 0 0,1 1 0 0 0,0-1 0 0 0,0 1 1 0 0,1 0-1 0 0,-1 0 0 0 0,2-1 0 0 0,-1 1 0 0 0,1 0 1 0 0,0 0-1 0 0,0 0 0 0 0,1 0 0 0 0,-1-1 1 0 0,2 1-1 0 0,-1 0 0 0 0,1 0 0 0 0,0-1 0 0 0,0 1 1 0 0,1-1-1 0 0,0 0 0 0 0,0 0 0 0 0,1 0 1 0 0,-1 0-1 0 0,1 0 0 0 0,1-1 0 0 0,-1 0 0 0 0,1 0 1 0 0,0 0-1 0 0,4 3-2 0 0,12 7-27 0 0,1-2 1 0 0,1-1-1 0 0,0 0 1 0 0,1-2-1 0 0,0-1 0 0 0,0-1 1 0 0,1 0-1 0 0,0-2 1 0 0,0-1-1 0 0,1-2 0 0 0,0 0 1 0 0,-1-1-1 0 0,1-2 1 0 0,0 0-1 0 0,1-2 27 0 0,57-5-1652 0 0,-29-1-5076 0 0,-52 7 5870 0 0,18-2-11078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415 757 0 0 0,'0'0'891'0'0,"0"0"145"0"0,0 0 103 0 0,0 0 216 0 0,0 0 263 0 0,0 0 243 0 0,0 0 90 0 0,0 0-140 0 0,0 0-226 0 0,0 0-294 0 0,0 0-279 0 0,-1-9-186 0 0,-3-28-124 0 0,4 36-621 0 0,-1 0-1 0 0,0-1 0 0 0,0 1 1 0 0,0 0-1 0 0,0 0 0 0 0,0 0 1 0 0,0 0-1 0 0,0 0 0 0 0,0 0 1 0 0,0 0-1 0 0,0 0 0 0 0,-1 1 1 0 0,1-1-1 0 0,0 0 0 0 0,0 1 1 0 0,-1-1-1 0 0,1 1 0 0 0,-1-1 1 0 0,1 1-1 0 0,0 0 0 0 0,-1-1 1 0 0,1 1-1 0 0,-1 0 0 0 0,1 0 1 0 0,-1 0-1 0 0,1 0 0 0 0,-1 0 1 0 0,1 0-1 0 0,-1 1 0 0 0,1-1 1 0 0,-1 1-81 0 0,-3-1 183 0 0,-5 0 17 0 0,-1 1 1 0 0,0 0-1 0 0,1 0 0 0 0,-1 1 1 0 0,1 1-1 0 0,-1-1 0 0 0,1 2 0 0 0,0-1 1 0 0,0 2-1 0 0,1-1 0 0 0,-1 1 0 0 0,-8 6-200 0 0,-2 2 118 0 0,0 0 0 0 0,0 1 0 0 0,1 1 1 0 0,1 1-1 0 0,1 0 0 0 0,0 2 0 0 0,1-1 0 0 0,1 2 0 0 0,1 0 0 0 0,-7 13-118 0 0,16-21 41 0 0,1 0 0 0 0,0 0 0 0 0,0 0 0 0 0,2 0 0 0 0,-1 1 0 0 0,1-1 0 0 0,1 1 0 0 0,0 0 0 0 0,1-1 0 0 0,0 1 0 0 0,0 0 0 0 0,2 6-41 0 0,-1-14 24 0 0,0 0 1 0 0,0 1 0 0 0,0-1 0 0 0,0 0-1 0 0,1 0 1 0 0,-1 1 0 0 0,1-1-1 0 0,0 0 1 0 0,1-1 0 0 0,-1 1 0 0 0,1 0-1 0 0,-1-1 1 0 0,1 1 0 0 0,0-1-1 0 0,0 0 1 0 0,1 0 0 0 0,-1 0 0 0 0,1 0-1 0 0,-1-1 1 0 0,1 1 0 0 0,0-1-1 0 0,0 0 1 0 0,0 0 0 0 0,0-1 0 0 0,0 1-1 0 0,1-1 1 0 0,3 1-25 0 0,1 0 67 0 0,-1 0 0 0 0,1-1 0 0 0,-1 0 0 0 0,1 0 0 0 0,-1-1 0 0 0,1 0 0 0 0,0 0-1 0 0,-1-1 1 0 0,1 0 0 0 0,-1-1 0 0 0,1 0 0 0 0,-1 0 0 0 0,0-1 0 0 0,2-1-67 0 0,27-17 86 0 0,0-1 1 0 0,-2-3-1 0 0,0-1 0 0 0,-2-1 1 0 0,-1-2-1 0 0,-1-1 0 0 0,-1-1 1 0 0,-2-2-1 0 0,-1-1 0 0 0,-2-1 1 0 0,-2-1-1 0 0,-1-1 0 0 0,-1-1 1 0 0,-3-1-1 0 0,11-32-86 0 0,-19 48-18 0 0,-1 1 0 0 0,-2-1 0 0 0,0 0-1 0 0,-2 0 1 0 0,0-1 0 0 0,-2 0 0 0 0,0 0 0 0 0,-2 0 0 0 0,0 0 0 0 0,-2 0-1 0 0,-1 0 1 0 0,-1 0 0 0 0,0 1 0 0 0,-2-1 0 0 0,-1 1 0 0 0,-1 0 0 0 0,-1 0-1 0 0,-1 1 1 0 0,-1 0 0 0 0,0 0 0 0 0,-2 1 0 0 0,-1 1 0 0 0,-7-9 18 0 0,15 23-2 0 0,0 0-1 0 0,-1 0 1 0 0,0 0 0 0 0,0 1 0 0 0,0 0 0 0 0,-1 0 0 0 0,0 1 0 0 0,0 0 0 0 0,0 0 0 0 0,0 1 0 0 0,-1-1 0 0 0,1 2-1 0 0,-1-1 1 0 0,0 1 0 0 0,0 0 0 0 0,0 0 0 0 0,0 1 0 0 0,0 1 0 0 0,0-1 0 0 0,0 1 0 0 0,0 0 0 0 0,0 1 0 0 0,-4 0 2 0 0,3 5 2 0 0,1-1 0 0 0,-1 1 0 0 0,1 1 0 0 0,0-1 0 0 0,1 1 1 0 0,-1 1-1 0 0,1-1 0 0 0,1 1 0 0 0,0 0 0 0 0,0 1 0 0 0,0 0 1 0 0,1 0-1 0 0,0 0 0 0 0,1 0 0 0 0,0 1 0 0 0,0 1-2 0 0,-5 17 44 0 0,0 1 1 0 0,2 0-1 0 0,1 0 0 0 0,2 1 0 0 0,1 0 0 0 0,1 0 0 0 0,1 0 0 0 0,2 0 1 0 0,1-1-1 0 0,2 7-44 0 0,2-1 99 0 0,3-1-1 0 0,1 0 1 0 0,1 0 0 0 0,2-1 0 0 0,1 0 0 0 0,1-2-1 0 0,2 1 1 0 0,1-2 0 0 0,2 0 0 0 0,1-2 0 0 0,14 16-99 0 0,83 86 497 0 0,-63-84-402 0 0,-52-83-11515 0 0,-1 29 4537 0 0,1 4-3231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13731 0 0,'0'0'2106'0'0,"0"0"-934"0"0,0 0-493 0 0,0 0 41 0 0,0 0 173 0 0,0 0 66 0 0,0 0-41 0 0,0 0-115 0 0,0 0-167 0 0,0 0-133 0 0,0 0-119 0 0,3 35-84 0 0,11 111-58 0 0,-8 31 785 0 0,-6-131-383 0 0,0-46-527 0 0,0 0 55 0 0,0 0 52 0 0,0 0 57 0 0,0-12 815 0 0,4-45-861 0 0,2 1 0 0 0,3 0 1 0 0,2 0-1 0 0,3-3-235 0 0,-3 9 75 0 0,-3 18-54 0 0,3-27 0 0 0,4 2 0 0 0,2 0-1 0 0,19-42-20 0 0,-34 95-3 0 0,-2 1 4 0 0,1 1 0 0 0,0-1 0 0 0,0 1 0 0 0,0-1 0 0 0,1 1-1 0 0,-1-1 1 0 0,1 1 0 0 0,-1-1 0 0 0,1 1 0 0 0,0 0 0 0 0,0 0 0 0 0,0 0-1 0 0,0 0 1 0 0,0 0 0 0 0,0 1 0 0 0,0-1 0 0 0,1 0 0 0 0,-1 1-1 0 0,3-1 0 0 0,27 33-28 0 0,72 120 120 0 0,-74-121-80 0 0,-32-34-7436 0 0,-8-8-3877 0 0,8 8 1231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4 261 10258 0 0,'0'0'2746'0'0,"0"0"-824"0"0,0 0-463 0 0,0 0-179 0 0,0 0-64 0 0,0 0-10 0 0,0 0-96 0 0,0 0-121 0 0,0 0-182 0 0,0 0-175 0 0,0 0-160 0 0,0 0-122 0 0,0 0-84 0 0,-3 1-14 0 0,3-1-223 0 0,0 0-1 0 0,1 0 0 0 0,-1 0 1 0 0,0 1-1 0 0,1-1 1 0 0,-1 0-1 0 0,1 0 0 0 0,-1 0 1 0 0,0 0-1 0 0,0 1 0 0 0,1-1 1 0 0,-1 0-1 0 0,0 0 0 0 0,1 1 1 0 0,-1-1-1 0 0,0 0 1 0 0,0 1-1 0 0,1-1 0 0 0,-1 0 1 0 0,0 1-1 0 0,0-1 0 0 0,0 0 1 0 0,0 1-1 0 0,1-1 0 0 0,-1 0 1 0 0,0 1-1 0 0,0-1 1 0 0,0 1-1 0 0,0-1 0 0 0,0 0 1 0 0,0 1-1 0 0,0-1 0 0 0,0 1 1 0 0,0-1-1 0 0,0 0 1 0 0,0 1-1 0 0,0-1 0 0 0,0 0 1 0 0,0 1-1 0 0,-1-1 0 0 0,1 1 1 0 0,0-1-1 0 0,0 0 0 0 0,0 1 1 0 0,-1-1-1 0 0,1 0 1 0 0,0 1-29 0 0,48 2 1123 0 0,157-22 314 0 0,-67 15-1219 0 0,-104 23-211 0 0,-44-58 1418 0 0,-203-183-1271 0 0,212 220 299 0 0,-9-9-2269 0 0,16 10-1833 0 0,3 7 2127 0 0,4 2-3928 0 0,-5-1-6420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52 284 0 0 0,'0'0'1874'0'0,"0"0"-317"0"0,0 0-48 0 0,0 0 156 0 0,0 0 108 0 0,0 0-40 0 0,0 0-175 0 0,0 0-311 0 0,0 0-235 0 0,0 0-115 0 0,0 0-25 0 0,4 4 16 0 0,-1-1-658 0 0,0 0 1 0 0,1-1-1 0 0,-1 1 1 0 0,1-1-1 0 0,0 0 1 0 0,0 0-1 0 0,0 0 1 0 0,0 0-1 0 0,0-1 1 0 0,0 0-1 0 0,0 0 1 0 0,1 0-1 0 0,-1 0 1 0 0,0 0-1 0 0,1-1 1 0 0,-1 0-1 0 0,5 0-230 0 0,-3 0 182 0 0,0-1-1 0 0,1 1 0 0 0,-1-1 1 0 0,0-1-1 0 0,1 1 1 0 0,-1-1-1 0 0,0 0 1 0 0,0 0-1 0 0,0-1 1 0 0,-1 0-1 0 0,1 0 1 0 0,-1 0-1 0 0,1-1 1 0 0,-1 0-1 0 0,4-3-181 0 0,1 0 111 0 0,0 0 1 0 0,0 0-1 0 0,0-1 1 0 0,-1 0 0 0 0,0-1-1 0 0,0 0 1 0 0,-1-1-1 0 0,0 0 1 0 0,-1 0-1 0 0,0 0 1 0 0,-1-1-1 0 0,0 0 1 0 0,2-6-112 0 0,-6 13-3 0 0,0 1-1 0 0,0-1 1 0 0,-1 0 0 0 0,1 0 0 0 0,-1 0 0 0 0,0 0 0 0 0,0 0 0 0 0,0 0 0 0 0,-1 0 0 0 0,1 0 0 0 0,-1 0 0 0 0,0 0-1 0 0,0 0 1 0 0,0 0 0 0 0,-1 0 0 0 0,0 0 0 0 0,1 0 0 0 0,-1 0 0 0 0,-1 0 0 0 0,1 0 0 0 0,0 0 0 0 0,-1 0 0 0 0,0 1-1 0 0,0-1 1 0 0,0 1 0 0 0,-1-1 0 0 0,1 1 0 0 0,-1 0 0 0 0,1 0 0 0 0,-1 0 0 0 0,0 0 0 0 0,0 0 0 0 0,-1 1 0 0 0,1-1-1 0 0,0 1 1 0 0,-1 0 0 0 0,1 0 0 0 0,-1 0 0 0 0,0 1 0 0 0,0-1 0 0 0,0 1 3 0 0,-7 0-57 0 0,1 0 0 0 0,-1 0 0 0 0,0 2 0 0 0,0-1 0 0 0,0 1 1 0 0,0 1-1 0 0,1 0 0 0 0,-1 1 0 0 0,1 0 0 0 0,-1 0 0 0 0,1 1 0 0 0,0 0 0 0 0,1 1 0 0 0,-1 0 0 0 0,1 1 1 0 0,0 0-1 0 0,0 0 0 0 0,0 1 0 0 0,1 0 0 0 0,0 0 0 0 0,1 1 0 0 0,0 0 0 0 0,0 1 0 0 0,0-1 0 0 0,1 1 0 0 0,0 1 1 0 0,-4 9 56 0 0,6-12 55 0 0,-1 0 1 0 0,1 1-1 0 0,0-1 1 0 0,1 1 0 0 0,0 0-1 0 0,0 0 1 0 0,1 0-1 0 0,0 1 1 0 0,0-1 0 0 0,1 0-1 0 0,0 1 1 0 0,0-1-1 0 0,1 1 1 0 0,0 0-1 0 0,1-1 1 0 0,0 1 0 0 0,0-1-1 0 0,1 0 1 0 0,0 1-1 0 0,0-1 1 0 0,1 0 0 0 0,0 0-1 0 0,1 0 1 0 0,0-1-1 0 0,0 1 1 0 0,0-1 0 0 0,1 0-1 0 0,0 0 1 0 0,0 0-1 0 0,1-1 1 0 0,0 0 0 0 0,0 0-1 0 0,0 0 1 0 0,1-1-1 0 0,5 3-55 0 0,7 0 161 0 0,1 0-1 0 0,-1-2 0 0 0,2 0 0 0 0,-1-2 1 0 0,1 0-1 0 0,-1-1 0 0 0,1-1 0 0 0,0-1 1 0 0,0-1-1 0 0,18-2-160 0 0,-10 1 138 0 0,-26 1-125 0 0,20 1-5 0 0,-1 0 0 0 0,0-2 1 0 0,0-1-1 0 0,0-1 1 0 0,0-1-1 0 0,-1-1 0 0 0,1 0 1 0 0,4-4-9 0 0,20-17-4133 0 0,-32 16-180 0 0,-1-3-3434 0 0,-6 9-2838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85 155 11955 0 0,'0'0'2380'0'0,"0"0"-392"0"0,0 0-354 0 0,0 0-251 0 0,0 0-95 0 0,0 0-101 0 0,0 0-166 0 0,0 0-199 0 0,0 0-195 0 0,0 0-155 0 0,0 0-130 0 0,0 0-74 0 0,0 0-46 0 0,-7 9-28 0 0,-38 82 482 0 0,35 175 786 0 0,12-169-1242 0 0,-2-59-153 0 0,-15 215 142 0 0,5-153-784 0 0,31-104-1309 0 0,41-52-4187 0 0,-38 29-3933 0 0,-15 19 121 0 0</inkml:trace>
  <inkml:trace contextRef="#ctx0" brushRef="#br0" timeOffset="369.572">243 871 5401 0 0,'0'0'1535'0'0,"0"0"-149"0"0,0 0 81 0 0,0 0 280 0 0,0 0 181 0 0,0 0 25 0 0,0 0-156 0 0,0 0-286 0 0,0 0-269 0 0,0 0-189 0 0,0 0-146 0 0,0 0-117 0 0,34 11-74 0 0,108 32-97 0 0,-139-42-580 0 0,0 0-1 0 0,0 1 1 0 0,0-1 0 0 0,0 0 0 0 0,0-1 0 0 0,0 1 0 0 0,1 0-1 0 0,-1-1 1 0 0,0 0 0 0 0,0 0 0 0 0,0 0 0 0 0,1 0 0 0 0,-1 0-1 0 0,0-1 1 0 0,0 1 0 0 0,1-1 0 0 0,-1 0 0 0 0,0 0 0 0 0,0 0 0 0 0,0 0-1 0 0,0-1 1 0 0,0 0-39 0 0,7-4 209 0 0,-4 4-100 0 0,4-1-14 0 0,-1 0 0 0 0,1-1 0 0 0,0 0 0 0 0,-1-1 0 0 0,0 0 0 0 0,0 0 0 0 0,-1-1 0 0 0,0 0 0 0 0,0-1 0 0 0,0 0 0 0 0,0 0 0 0 0,-1 0 0 0 0,-1-1 0 0 0,1 0 0 0 0,-1-1 0 0 0,0 1 0 0 0,-1-1 0 0 0,2-5-95 0 0,-5 10-6 0 0,0-1 0 0 0,0 1 0 0 0,0-1 1 0 0,-1 0-1 0 0,1 0 0 0 0,-1 0 0 0 0,0 0 1 0 0,-1 0-1 0 0,1 0 0 0 0,-1 0 0 0 0,0 0 0 0 0,0 0 1 0 0,-1 0-1 0 0,1 0 0 0 0,-1 0 0 0 0,0 0 1 0 0,-1 1-1 0 0,1-1 0 0 0,-1 0 0 0 0,0 0 0 0 0,0 1 1 0 0,0-1-1 0 0,-1 1 0 0 0,0 0 0 0 0,0 0 0 0 0,0 0 1 0 0,0 0-1 0 0,0 0 0 0 0,-1 1 0 0 0,0-1 1 0 0,1 1-1 0 0,-1 0 0 0 0,-4-2 6 0 0,0 1-47 0 0,-1 0-1 0 0,1 1 0 0 0,-1 0 1 0 0,1 1-1 0 0,-1 0 1 0 0,0 0-1 0 0,0 1 1 0 0,0 0-1 0 0,0 0 1 0 0,0 1-1 0 0,0 0 1 0 0,0 1-1 0 0,0 0 1 0 0,0 1-1 0 0,1-1 1 0 0,-1 2-1 0 0,0-1 1 0 0,1 1-1 0 0,-6 3 48 0 0,2 1-15 0 0,0 1-1 0 0,0 0 0 0 0,1 1 1 0 0,1 0-1 0 0,-1 1 1 0 0,2 0-1 0 0,-1 1 0 0 0,1 0 1 0 0,1 0-1 0 0,0 1 1 0 0,1 0-1 0 0,0 0 0 0 0,0 1 1 0 0,2-1-1 0 0,-1 2 1 0 0,2-1-1 0 0,0 0 0 0 0,0 1 1 0 0,2 0-1 0 0,-2 12 16 0 0,3-18-22 0 0,0 1 1 0 0,1-1-1 0 0,0 0 0 0 0,1 0 0 0 0,0 0 0 0 0,0 1 1 0 0,1-1-1 0 0,0 0 0 0 0,0 0 0 0 0,1-1 0 0 0,0 1 0 0 0,0 0 1 0 0,1-1-1 0 0,0 0 0 0 0,0 0 0 0 0,0 0 0 0 0,1 0 1 0 0,0-1-1 0 0,1 0 0 0 0,-1 0 0 0 0,1 0 0 0 0,1-1 1 0 0,-1 1 21 0 0,2-1-204 0 0,1 1 0 0 0,-1-1 0 0 0,1-1 0 0 0,0 0 0 0 0,0 0 0 0 0,0-1 0 0 0,0 0 1 0 0,0 0-1 0 0,1-1 0 0 0,0-1 0 0 0,-1 1 0 0 0,2-1 204 0 0,32 1-3186 0 0,0-2-3306 0 0,-33 0 4214 0 0,5 0-8346 0 0</inkml:trace>
  <inkml:trace contextRef="#ctx0" brushRef="#br0" timeOffset="915.796">832 1025 7602 0 0,'0'0'1763'0'0,"0"0"-312"0"0,0 0-96 0 0,0 0-30 0 0,0 0 33 0 0,0 0 65 0 0,0 0-67 0 0,0 0-134 0 0,0 0-102 0 0,0 0-116 0 0,0 0-110 0 0,0 0-111 0 0,0 0-91 0 0,13-5-103 0 0,41-19-105 0 0,4-38 726 0 0,-48 46-1003 0 0,124-166 993 0 0,-128 174-1193 0 0,1 0 0 0 0,0 1 0 0 0,0 0 0 0 0,1 0-1 0 0,-1 0 1 0 0,2 1 0 0 0,-1 0 0 0 0,1 1 0 0 0,0-1 0 0 0,5 0-7 0 0,-10 68-179 0 0,-29 61 347 0 0,25-121-167 0 0,0 0-1 0 0,-1-1 1 0 0,1 1-1 0 0,0 0 1 0 0,0 0-1 0 0,0-1 0 0 0,0 1 1 0 0,1 0-1 0 0,-1 0 1 0 0,0-1-1 0 0,1 1 0 0 0,-1 0 1 0 0,1-1-1 0 0,-1 1 1 0 0,1 0-1 0 0,0-1 0 0 0,0 1 1 0 0,0-1-1 0 0,0 1 1 0 0,0-1-1 0 0,0 0 1 0 0,0 1-1 0 0,0-1 0 0 0,1 0 1 0 0,-1 0-1 0 0,0 0 1 0 0,1 0-1 0 0,-1 0 0 0 0,1 0 1 0 0,-1 0-1 0 0,1 0 1 0 0,0 0-1 0 0,-1-1 0 0 0,1 1 1 0 0,0-1-1 0 0,-1 1 1 0 0,1-1-1 0 0,0 0 1 0 0,0 0-1 0 0,-1 0 0 0 0,1 0 1 0 0,1 0-1 0 0,6 1 11 0 0,-1-1 0 0 0,1-1 0 0 0,-1 1 0 0 0,1-1 0 0 0,-1-1 0 0 0,0 1 0 0 0,0-1 0 0 0,1-1 0 0 0,-1 0 0 0 0,-1 0 0 0 0,1 0 0 0 0,2-3-11 0 0,223-146 95 0 0,-232 151-93 0 0,0 0 1 0 0,0 0 0 0 0,0 0-1 0 0,1 0 1 0 0,-1 0 0 0 0,0 0-1 0 0,1 0 1 0 0,-1 1 0 0 0,0-1 0 0 0,1 0-1 0 0,-1 1 1 0 0,1-1 0 0 0,-1 1-1 0 0,1 0 1 0 0,-1-1 0 0 0,1 1 0 0 0,-1 0-1 0 0,1 0 1 0 0,0 0 0 0 0,-1 0-1 0 0,1 0 1 0 0,-1 0 0 0 0,1 0 0 0 0,-1 1-1 0 0,1-1 1 0 0,-1 1 0 0 0,1-1-1 0 0,-1 1 1 0 0,1-1 0 0 0,-1 1 0 0 0,0 0-1 0 0,1 0 1 0 0,-1 0 0 0 0,0 0-1 0 0,0 0 1 0 0,1 0 0 0 0,-1 0 0 0 0,0 0-1 0 0,0 0 1 0 0,0 0 0 0 0,0 0-1 0 0,-1 1 1 0 0,1-1 0 0 0,0 1 0 0 0,0-1-1 0 0,-1 0 1 0 0,1 1 0 0 0,-1-1-1 0 0,1 1 1 0 0,-1-1 0 0 0,0 1 0 0 0,1-1-1 0 0,-1 1 1 0 0,0 0 0 0 0,0-1-1 0 0,0 1 1 0 0,0-1 0 0 0,-1 2-3 0 0,5 157 325 0 0,29-105-2171 0 0,-22-49-2147 0 0,1-4-3305 0 0,-4-2-4283 0 0</inkml:trace>
  <inkml:trace contextRef="#ctx0" brushRef="#br0" timeOffset="1284.907">1824 1002 10802 0 0,'0'0'1765'0'0,"0"0"-757"0"0,0 0-33 0 0,0 0 254 0 0,0 0 160 0 0,0 0 63 0 0,0 0-42 0 0,0 0-127 0 0,0 0-169 0 0,0 0-191 0 0,33 0-176 0 0,105-2-132 0 0,-62-19 110 0 0,-63 13-565 0 0,9-3 15 0 0,0 0 0 0 0,-1-1-1 0 0,-1-2 1 0 0,0 0-1 0 0,-1-1 1 0 0,0 0-1 0 0,-1-2 1 0 0,-1 0-1 0 0,7-11-174 0 0,-21 26 7 0 0,-1 0 0 0 0,1-1 0 0 0,-1 1-1 0 0,0-1 1 0 0,0 1 0 0 0,0-1-1 0 0,0 0 1 0 0,0 0 0 0 0,-1 0-1 0 0,1 0 1 0 0,-1 0 0 0 0,0 0 0 0 0,0 0-1 0 0,0-1 1 0 0,0 1 0 0 0,-1 0-1 0 0,1-1 1 0 0,-1 1 0 0 0,0 0-1 0 0,0-1 1 0 0,0 1 0 0 0,0-1-1 0 0,-1 1 1 0 0,1 0 0 0 0,-1-1 0 0 0,0 1-1 0 0,0 0 1 0 0,0 0 0 0 0,0 0-1 0 0,-1 0 1 0 0,1 0 0 0 0,-1 0-1 0 0,0 0 1 0 0,0 0 0 0 0,0 0-1 0 0,0 1 1 0 0,0-1 0 0 0,-1 1 0 0 0,1 0-1 0 0,-1-1 1 0 0,0 1 0 0 0,1 0-1 0 0,-1 1 1 0 0,0-1 0 0 0,0 0-1 0 0,0 1 1 0 0,0 0 0 0 0,-2-1-7 0 0,-9 3-23 0 0,1 1 0 0 0,-1 0-1 0 0,0 1 1 0 0,1 0 0 0 0,-1 1 0 0 0,1 1 0 0 0,0 0 0 0 0,0 1 0 0 0,1 0-1 0 0,0 1 1 0 0,0 0 0 0 0,0 1 0 0 0,1 1 0 0 0,0 0 0 0 0,1 0 0 0 0,0 1-1 0 0,0 0 1 0 0,1 0 0 0 0,0 1 0 0 0,1 1 0 0 0,1-1 0 0 0,-1 1-1 0 0,2 1 1 0 0,0-1 0 0 0,0 1 0 0 0,1 0 0 0 0,1 1 0 0 0,-2 8 23 0 0,4-17-14 0 0,1 0 0 0 0,-1 1-1 0 0,1-1 1 0 0,0 0 0 0 0,0 0 0 0 0,1 1 0 0 0,0-1 0 0 0,0 0 0 0 0,0 1 0 0 0,0-1 0 0 0,1 0-1 0 0,0 1 1 0 0,0-1 0 0 0,0 0 0 0 0,1 0 0 0 0,0 0 0 0 0,0 0 0 0 0,0 0 0 0 0,1 0 0 0 0,-1-1-1 0 0,1 1 1 0 0,0-1 0 0 0,0 1 0 0 0,1-1 0 0 0,-1 0 0 0 0,1-1 0 0 0,0 1 0 0 0,0-1 0 0 0,1 1-1 0 0,-1-1 1 0 0,2 1 14 0 0,6 2-168 0 0,1 0-1 0 0,0-1 0 0 0,0-1 0 0 0,0 0 1 0 0,1 0-1 0 0,-1-1 0 0 0,1-1 0 0 0,0 0 1 0 0,0-1-1 0 0,0-1 0 0 0,4 0 169 0 0,92-17-8406 0 0,-95 13-510 0 0</inkml:trace>
  <inkml:trace contextRef="#ctx0" brushRef="#br0" timeOffset="1716.023">2481 1041 7362 0 0,'0'0'2492'0'0,"0"0"-1078"0"0,0 0-267 0 0,0 0 116 0 0,0 0 112 0 0,0 0 188 0 0,0 0 45 0 0,0 0-204 0 0,0 0-249 0 0,0 0-253 0 0,0 0-185 0 0,0 0-91 0 0,0 0-92 0 0,25-19-60 0 0,78-62-27 0 0,-3-20 920 0 0,4-41-498 0 0,-91 127-825 0 0,-13 14-51 0 0,0 1-10 0 0,-14 63-242 0 0,10-33 236 0 0,2-24 31 0 0,1 0 0 0 0,0 0 0 0 0,0 1 0 0 0,0-1 0 0 0,1 0 0 0 0,-1 1-1 0 0,2-1 1 0 0,-1 0 0 0 0,1 1 0 0 0,0-1 0 0 0,0 0 0 0 0,1 1 0 0 0,-1-1 0 0 0,2 0-1 0 0,-1 0 1 0 0,1-1 0 0 0,-1 1 0 0 0,1 0 0 0 0,4 4-8 0 0,-1-3 55 0 0,0 0 0 0 0,0 0 0 0 0,1-1 0 0 0,-1 0 0 0 0,2-1 0 0 0,-1 1 0 0 0,0-1 0 0 0,1 0 0 0 0,0-1 0 0 0,0 0 0 0 0,1 0 0 0 0,-1-1 0 0 0,1 0 0 0 0,-1-1 0 0 0,1 0 0 0 0,0 0 0 0 0,0 0 0 0 0,0-1 0 0 0,0-1 0 0 0,0 0 0 0 0,2 0-55 0 0,0 0 77 0 0,1 0 1 0 0,-1 0-1 0 0,0-2 0 0 0,0 1 1 0 0,0-1-1 0 0,0-1 0 0 0,0 0 1 0 0,0 0-1 0 0,0-1 0 0 0,-1-1 1 0 0,0 0-1 0 0,0 0 0 0 0,0-1 1 0 0,-1 0-1 0 0,1-1 1 0 0,-2 0-1 0 0,5-4-77 0 0,30-59-91 0 0,-45 15-4897 0 0,-2 46-149 0 0,-1 5-6875 0 0</inkml:trace>
  <inkml:trace contextRef="#ctx0" brushRef="#br0" timeOffset="2034.179">3664 0 21733 0 0,'0'0'885'0'0,"0"0"-277"0"0,0 0-101 0 0,0 0 43 0 0,0 0 115 0 0,0 0 107 0 0,0 0-17 0 0,0 0-100 0 0,0 0-112 0 0,0 0-81 0 0,0 0-56 0 0,3 37-85 0 0,9 115-55 0 0,0 69 492 0 0,-12-94-642 0 0,-6 0 0 0 0,-11 49-116 0 0,0-7-973 0 0,9-154-1513 0 0,-11-25-6999 0 0,13 2 2760 0 0,2 0-3724 0 0</inkml:trace>
  <inkml:trace contextRef="#ctx0" brushRef="#br0" timeOffset="2285.599">3294 471 20140 0 0,'0'0'1651'0'0,"0"0"-606"0"0,0 0-328 0 0,0 0-117 0 0,0 0 15 0 0,0 0 84 0 0,0 0 20 0 0,0 0-95 0 0,0 0-109 0 0,0 0-71 0 0,36 4-72 0 0,111 14-58 0 0,9-14 264 0 0,-85-7-729 0 0,0-4 0 0 0,0-3 0 0 0,7-5 151 0 0,-17 4-1384 0 0,-34 4-585 0 0,-15 3-589 0 0,1 0-3665 0 0,-2 4-6118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9474 0 0,'0'0'2965'0'0,"0"0"-581"0"0,0 0-494 0 0,0 0-232 0 0,0 0-102 0 0,0 0-164 0 0,0 0-224 0 0,0 0-259 0 0,0 0-249 0 0,0 0-209 0 0,0 0-126 0 0,-3 0-73 0 0,2 2-179 0 0,-1 0 1 0 0,1 0-1 0 0,0 0 1 0 0,-1 0-1 0 0,1 0 1 0 0,0 1-1 0 0,0-1 0 0 0,1 0 1 0 0,-1 1-1 0 0,0-1 1 0 0,1 0-1 0 0,-1 1 1 0 0,1-1-1 0 0,0 1 0 0 0,0-1 1 0 0,0 1-1 0 0,0-1 1 0 0,0 0-1 0 0,1 1 0 0 0,-1-1 1 0 0,1 1-1 0 0,-1-1 1 0 0,1 0-1 0 0,0 1 1 0 0,1 0-74 0 0,0 25 357 0 0,-2-19-283 0 0,1 14 70 0 0,-1 0-1 0 0,-1 0 0 0 0,-2 0 1 0 0,0 0-1 0 0,-1 0 0 0 0,-4 10-143 0 0,-26 52-965 0 0,28-100-2769 0 0,3-31-1739 0 0,3 16-2948 0 0,0 18-1197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14659 0 0,'0'0'1672'0'0,"0"0"-215"0"0,0 0-409 0 0,0 0-264 0 0,0 0-216 0 0,0 0-224 0 0,0 0-304 0 0,0 0-216 0 0,0 0-80 0 0,0 0-96 0 0,0 0-72 0 0,0 0-296 0 0,0 0-576 0 0,0 0-1529 0 0,69 70-2888 0 0,-59-62-3097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10258 0 0,'0'0'2270'0'0,"0"0"-403"0"0,0 0-260 0 0,0 0-115 0 0,0 0-187 0 0,0 0-184 0 0,0 0-171 0 0,0 0-174 0 0,0 0-133 0 0,0 0-80 0 0,0 0-62 0 0,0 0-57 0 0,0 0-20 0 0,8-27-41 0 0,40-127 241 0 0,-29 85 186 0 0,-12 48-599 0 0,-6 15-185 0 0,0 0 1 0 0,1 0-1 0 0,0 1 0 0 0,0-1 0 0 0,0 1 0 0 0,1 0 0 0 0,0 0 1 0 0,0-1-1 0 0,0 2 0 0 0,1-1 0 0 0,-1 0 0 0 0,1 1 0 0 0,0 0 1 0 0,1-1-1 0 0,2-1-26 0 0,-6 6-3 0 0,0-1 1 0 0,0 1 0 0 0,0-1-1 0 0,0 1 1 0 0,0-1 0 0 0,1 1-1 0 0,-1 0 1 0 0,0-1 0 0 0,0 1-1 0 0,1 0 1 0 0,-1 0 0 0 0,0 0-1 0 0,0 0 1 0 0,1 0 0 0 0,-1 0-1 0 0,0 0 1 0 0,0 1 0 0 0,0-1-1 0 0,1 0 1 0 0,-1 1 0 0 0,0-1-1 0 0,0 1 1 0 0,0-1 0 0 0,0 1-1 0 0,1-1 1 0 0,-1 1 0 0 0,0 0 0 0 0,0 0-1 0 0,0-1 1 0 0,-1 1 0 0 0,1 0-1 0 0,0 0 1 0 0,0 0 0 0 0,0 0-1 0 0,-1 0 1 0 0,1 0 0 0 0,0 0-1 0 0,-1 0 1 0 0,1 1 0 0 0,-1-1-1 0 0,1 0 1 0 0,-1 0 2 0 0,14 61 28 0 0,-11-47-24 0 0,2 20 58 0 0,-5-27-56 0 0,0 0 0 0 0,0 0-1 0 0,1 0 1 0 0,0 0 0 0 0,0-1 0 0 0,1 1-1 0 0,0 0 1 0 0,1 0 0 0 0,0-1-1 0 0,0 1 1 0 0,0-1 0 0 0,1 0-1 0 0,0 0 1 0 0,0 0 0 0 0,1-1-1 0 0,0 1 1 0 0,0-1 0 0 0,0 0 0 0 0,1-1-1 0 0,0 1 1 0 0,0-1 0 0 0,1 0-1 0 0,-1-1 1 0 0,5 3-6 0 0,-6-6 55 0 0,1 1 0 0 0,-1-1 0 0 0,0 0-1 0 0,1-1 1 0 0,-1 1 0 0 0,0-1 0 0 0,1 0 0 0 0,-1-1-1 0 0,0 1 1 0 0,1-1 0 0 0,-1 0 0 0 0,0 0 0 0 0,0-1 0 0 0,1 1-1 0 0,-1-1 1 0 0,0-1 0 0 0,-1 1 0 0 0,1 0 0 0 0,0-1-1 0 0,-1 0 1 0 0,1 0 0 0 0,-1-1 0 0 0,0 1 0 0 0,0-1 0 0 0,0 0-1 0 0,-1 0 1 0 0,1 0 0 0 0,-1 0 0 0 0,1-3-55 0 0,7-8 102 0 0,-1 0 0 0 0,-1-1-1 0 0,0 0 1 0 0,-1 0 0 0 0,-1-1 0 0 0,0 0 0 0 0,-2 0 0 0 0,1-4-102 0 0,-3-7 132 0 0,3-6-2439 0 0,13 21-6671 0 0,-13 10-2928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31 2649 0 0,'0'0'1796'0'0,"0"0"-118"0"0,0 0 94 0 0,0 0 156 0 0,0 0 77 0 0,0 0-42 0 0,0 0-159 0 0,0 0-214 0 0,0 0-180 0 0,0 0-187 0 0,0 0-163 0 0,0 0-140 0 0,0 0-129 0 0,-2-5-103 0 0,-4-16-95 0 0,4 16-87 0 0,2 5-71 0 0,0 0-33 0 0,0 0-42 0 0,0 0-45 0 0,-11 40 793 0 0,-68 636 723 0 0,43-409-1628 0 0,23-214-252 0 0,-7-84-3599 0 0,7-22-2899 0 0,8 25-2766 0 0,3 14-160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 8906 0 0,'0'0'3141'0'0,"0"0"-1473"0"0,0 0-704 0 0,0 0-202 0 0,0 0 103 0 0,0 0 267 0 0,0 0 171 0 0,0 0 39 0 0,0 0-143 0 0,0 0-251 0 0,0 0-169 0 0,0 0-156 0 0,0 0-127 0 0,31 5-83 0 0,96 13-55 0 0,-112-16-234 0 0,-1 0 0 0 0,1-1 1 0 0,0-1-1 0 0,0 0 0 0 0,0-1 1 0 0,-1 0-1 0 0,1-1 0 0 0,11-4-124 0 0,5 0 147 0 0,140-41 109 0 0,-73 11-1348 0 0,-70 16-1848 0 0,-5-5-3533 0 0,-16 16 836 0 0,-2 7-4517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4 408 0 0,'0'0'1602'0'0,"0"0"219"0"0,0 0 291 0 0,0 0 171 0 0,0 0 5 0 0,0 0-155 0 0,0 0-320 0 0,0 0-322 0 0,0 0-268 0 0,0 0-217 0 0,0 0-149 0 0,6-3 6678 0 0,-4 3-7263 0 0,-5 38 1845 0 0,-12 108-1717 0 0,-46 154-109 0 0,42-102-193 0 0,17-164-76 0 0,-1 0 0 0 0,-2 0 0 0 0,-1 0 0 0 0,-1-1 0 0 0,-3 0 0 0 0,-5 14-22 0 0,13 3 39 0 0,2-49-52 0 0,4-5 153 0 0,52-78 25 0 0,-29 47-132 0 0,10-15-13 0 0,2 2 0 0 0,2 2 0 0 0,41-36-20 0 0,-12 36-41 0 0,-69 46 40 0 0,0 0 0 0 0,0-1 0 0 0,0 1 0 0 0,0-1 0 0 0,-1 1 0 0 0,1 0 0 0 0,0 0 0 0 0,0 0 0 0 0,0 0 1 0 0,0 0-1 0 0,0-1 0 0 0,0 2 0 0 0,0-1 0 0 0,0 0 0 0 0,0 0 0 0 0,0 0 0 0 0,0 0 0 0 0,0 1 0 0 0,0-1 0 0 0,-1 0 0 0 0,1 1 0 0 0,0-1 0 0 0,0 0 0 0 0,0 1 0 0 0,0-1 0 0 0,-1 1 0 0 0,1 0 0 0 0,0-1 0 0 0,-1 1 0 0 0,1 0 0 0 0,0-1 0 0 0,-1 1 0 0 0,1 0 0 0 0,-1 0 1 0 0,1-1-1 0 0,-1 1 0 0 0,1 0 0 0 0,-1 0 0 0 0,1 0 0 0 0,-1 0 0 0 0,0 0 0 0 0,0 0 0 0 0,0 0 0 0 0,1-1 0 0 0,-1 1 0 0 0,0 0 0 0 0,0 0 1 0 0,7 59 22 0 0,-6-42 0 0 0,-7 350 181 0 0,6-367-235 0 0,0-1-18 0 0,0 0-1 0 0,0 0-26 0 0,0 0-4 0 0,0 0-41 0 0,0 0-86 0 0,0 0-96 0 0,4-12-1465 0 0,4-3-355 0 0,0 0-4373 0 0,-5 7-5638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197 181 0 0 0,'0'0'208'0'0,"0"0"602"0"0,0 0 266 0 0,0 0 120 0 0,0 0 59 0 0,0 0 11 0 0,0 0-5 0 0,0 0-38 0 0,0 0-27 0 0,0 0-38 0 0,-3 1-52 0 0,-13 5 2013 0 0,16-5-2180 0 0,0-1-56 0 0,0 0-67 0 0,0 0-60 0 0,0 0-20 0 0,0 0-41 0 0,-1 5 2690 0 0,17 6-2735 0 0,-7-10-517 0 0,1 0 0 0 0,-1-1 0 0 0,0 0 0 0 0,0 0-1 0 0,1-1 1 0 0,-1 0 0 0 0,0-1 0 0 0,0 0 0 0 0,0 0 0 0 0,0-1-1 0 0,0 0 1 0 0,-1 0 0 0 0,1-1 0 0 0,-1-1 0 0 0,0 1-1 0 0,0-1 1 0 0,-1 0 0 0 0,1-1 0 0 0,-1 0 0 0 0,0 0 0 0 0,-1-1-1 0 0,5-5-132 0 0,-7 9 32 0 0,50-56 228 0 0,-47 10 103 0 0,-10 46-361 0 0,1 1-1 0 0,-1 1 1 0 0,0-1 0 0 0,0 0-1 0 0,0 1 1 0 0,0-1 0 0 0,0 1-1 0 0,0 0 1 0 0,0 0 0 0 0,-1 0-1 0 0,1 0 1 0 0,0 1-1 0 0,0-1 1 0 0,-1 1 0 0 0,1 0-1 0 0,0 0 1 0 0,-1 0 0 0 0,1 1-1 0 0,0-1 1 0 0,-1 1-1 0 0,-2 0-1 0 0,-9 0-23 0 0,-5 2 15 0 0,0 1 0 0 0,0 0 0 0 0,0 2 0 0 0,1 0 0 0 0,0 2 0 0 0,0 0 0 0 0,0 1 0 0 0,1 0 0 0 0,1 2 0 0 0,0 0 0 0 0,0 1 0 0 0,1 1 0 0 0,0 0 0 0 0,1 1 0 0 0,-9 12 8 0 0,17-18 40 0 0,0-1 0 0 0,0 1 0 0 0,1 0-1 0 0,0 1 1 0 0,1 0 0 0 0,0 0 0 0 0,0 0 0 0 0,1 0 0 0 0,0 1 0 0 0,1 0 0 0 0,0 0 0 0 0,0 0 0 0 0,1 0 0 0 0,0 0-1 0 0,1 0 1 0 0,0 1 0 0 0,1-1 0 0 0,0 0 0 0 0,1 1 0 0 0,0-1 0 0 0,0 0 0 0 0,1 0 0 0 0,0 0 0 0 0,1 0 0 0 0,0 0-1 0 0,1 0 1 0 0,2 3-40 0 0,-1-3 82 0 0,1 0-1 0 0,0 0 1 0 0,0-1-1 0 0,1 0 0 0 0,0 0 1 0 0,1-1-1 0 0,0 0 1 0 0,0 0-1 0 0,1-1 1 0 0,0 0-1 0 0,0 0 0 0 0,1-1 1 0 0,0 0-1 0 0,0-1 1 0 0,0 0-1 0 0,0-1 1 0 0,1 0-1 0 0,3 0-81 0 0,9 3 126 0 0,0-2 0 0 0,0 0 0 0 0,1-2-1 0 0,-1 0 1 0 0,1-2 0 0 0,0-1 0 0 0,0-1 0 0 0,8-1-126 0 0,-26 2-3 0 0,-1-1 0 0 0,1 1 0 0 0,0-1 0 0 0,0-1 0 0 0,0 1 0 0 0,-1-1-1 0 0,1 0 1 0 0,-1 0 0 0 0,1 0 0 0 0,-1-1 0 0 0,0 0 0 0 0,0 0 0 0 0,0 0 0 0 0,0-1 0 0 0,-1 1 0 0 0,1-1 0 0 0,1-3 3 0 0,-4-4-1427 0 0,-1 3-1611 0 0,1 1-4238 0 0,0 3-5018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384 900 7210 0 0,'0'0'1985'0'0,"0"0"-231"0"0,0 0-240 0 0,0 0-97 0 0,0 0-48 0 0,0 0-136 0 0,0 0-150 0 0,0 0-139 0 0,0 0-137 0 0,0 0-132 0 0,0 0-98 0 0,-30 14-110 0 0,-95 49-96 0 0,53-4 216 0 0,54-40-453 0 0,1 1-1 0 0,0 0 1 0 0,2 1 0 0 0,1 1 0 0 0,0 1 0 0 0,2 0 0 0 0,1 0 0 0 0,0 1 0 0 0,2 1 0 0 0,-1 6-134 0 0,8-26 31 0 0,0 0 0 0 0,1 1 0 0 0,0-1 1 0 0,0 0-1 0 0,0 0 0 0 0,0 0 0 0 0,1 1 0 0 0,0-1 1 0 0,0 0-1 0 0,1 1 0 0 0,-1-1 0 0 0,1 0 0 0 0,0 0 1 0 0,1 0-1 0 0,-1 1 0 0 0,1-1 0 0 0,0-1 1 0 0,0 1-1 0 0,0 0 0 0 0,1 0 0 0 0,0-1 0 0 0,0 1 1 0 0,0-1-1 0 0,0 0 0 0 0,1 0 0 0 0,-1 0 0 0 0,1-1 1 0 0,0 1-1 0 0,1-1 0 0 0,-1 0 0 0 0,0 0 0 0 0,1 0 1 0 0,-1-1-1 0 0,1 0 0 0 0,0 1 0 0 0,0-2 1 0 0,3 2-32 0 0,4-1 101 0 0,-1-1 0 0 0,1 0 0 0 0,0-1 1 0 0,0 0-1 0 0,-1 0 0 0 0,1-1 1 0 0,0-1-1 0 0,-1 0 0 0 0,1-1 1 0 0,-1 0-1 0 0,0-1 0 0 0,0 0 0 0 0,0-1 1 0 0,0 0-1 0 0,-1 0 0 0 0,3-3-101 0 0,152-117 886 0 0,-155 115-839 0 0,42-37 97 0 0,-3-3-1 0 0,-2-1 0 0 0,-3-3 0 0 0,-2-2 0 0 0,-2-1 0 0 0,-3-2 0 0 0,-2-1 1 0 0,-3-2-1 0 0,20-58-143 0 0,-39 81-3 0 0,-2-1 0 0 0,-1 0 0 0 0,-3 0 0 0 0,-1-1-1 0 0,-2 0 1 0 0,-2 0 0 0 0,-2-23 3 0 0,1 48-5 0 0,0 1 0 0 0,-2-1 0 0 0,0 1 0 0 0,0 0-1 0 0,-2-1 1 0 0,0 1 0 0 0,0 0 0 0 0,-2 0 0 0 0,0 1-1 0 0,0-1 1 0 0,-2 1 0 0 0,1 0 0 0 0,-2 1 0 0 0,0 0-1 0 0,0 0 1 0 0,-1 0 0 0 0,-1 1 0 0 0,0 1 0 0 0,-12-11 5 0 0,17 19-5 0 0,1 0 0 0 0,-1 1 0 0 0,0-1 1 0 0,0 1-1 0 0,0 0 0 0 0,-1 0 1 0 0,1 1-1 0 0,0-1 0 0 0,-1 1 0 0 0,1 1 1 0 0,0-1-1 0 0,-1 1 0 0 0,1 0 0 0 0,-1 0 1 0 0,1 0-1 0 0,-1 1 0 0 0,1-1 1 0 0,-1 2-1 0 0,1-1 0 0 0,0 0 0 0 0,-1 1 1 0 0,1 0-1 0 0,0 1 0 0 0,0-1 0 0 0,1 1 1 0 0,-1-1-1 0 0,0 2 0 0 0,1-1 0 0 0,0 0 1 0 0,-3 4 4 0 0,-8 6-5 0 0,1 0 0 0 0,1 2 0 0 0,0-1 1 0 0,1 2-1 0 0,1 0 0 0 0,1 0 0 0 0,0 1 1 0 0,0 2 4 0 0,-7 17 21 0 0,3 2 0 0 0,1-1 0 0 0,2 2 0 0 0,2 0 0 0 0,1 0 0 0 0,2 0 0 0 0,2 1 0 0 0,1 0 1 0 0,2 0-1 0 0,2 0 0 0 0,3 8-21 0 0,-3-21 56 0 0,2-1-1 0 0,1 1 1 0 0,1-1 0 0 0,1 0 0 0 0,2-1 0 0 0,0 1 0 0 0,2-2 0 0 0,1 1-1 0 0,0-1 1 0 0,2-1 0 0 0,1 0 0 0 0,0-1 0 0 0,2 0 0 0 0,1-1 0 0 0,0-1 0 0 0,2-1-1 0 0,0 0 1 0 0,19 13-56 0 0,-20-21 142 0 0,0-1-1 0 0,1 0 1 0 0,1-2 0 0 0,-1 0-1 0 0,1-1 1 0 0,1-1-1 0 0,-1 0 1 0 0,1-2 0 0 0,18 2-142 0 0,22 6 231 0 0,-46-12-155 0 0,-10 12-1270 0 0,-5-2-3754 0 0,15-23 617 0 0,-7 5-818 0 0,0 3-6164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54 524 15027 0 0,'0'0'2453'0'0,"0"0"-1014"0"0,0 0-515 0 0,0 0-77 0 0,0 0-26 0 0,0 0-71 0 0,0 0-103 0 0,0 0-147 0 0,-9 33-168 0 0,-24 104-142 0 0,31-134-183 0 0,1 0 0 0 0,0-1-1 0 0,-1 1 1 0 0,1 0-1 0 0,0 0 1 0 0,0 0 0 0 0,1 0-1 0 0,-1 0 1 0 0,1 0 0 0 0,-1 0-1 0 0,1 0 1 0 0,0 0-1 0 0,0 0 1 0 0,0 0 0 0 0,0 0-1 0 0,1 0 1 0 0,-1 0-1 0 0,1 0 1 0 0,0 0 0 0 0,0 0-1 0 0,0 0 1 0 0,0-1-1 0 0,1 1-6 0 0,2 4-12 0 0,26 19-415 0 0,-18-23-2484 0 0,2-1-4153 0 0,-10-2-4171 0 0</inkml:trace>
  <inkml:trace contextRef="#ctx0" brushRef="#br0" timeOffset="240.924">83 0 20476 0 0,'0'0'1185'0'0,"0"0"-433"0"0,0 0-256 0 0,0 0-168 0 0,0 0-96 0 0,0 0-112 0 0,0 0-80 0 0,0 0-48 0 0,0 0-72 0 0,0 0 0 0 0,0 0-104 0 0,0 0-264 0 0,0 0-488 0 0,0 0-1065 0 0,65 104-3088 0 0,-55-88-7586 0 0</inkml:trace>
  <inkml:trace contextRef="#ctx0" brushRef="#br0" timeOffset="638.695">715 412 16788 0 0,'0'0'1523'0'0,"0"0"-421"0"0,0 0-141 0 0,0 0 60 0 0,0 0 34 0 0,0 0-63 0 0,0 0-147 0 0,0 0-169 0 0,0 0-126 0 0,0 0-103 0 0,0 0-52 0 0,0 0-64 0 0,0 0-81 0 0,-6-9-40 0 0,-21-27-26 0 0,-12 26 182 0 0,29 11-273 0 0,-5 2-58 0 0,1 0 1 0 0,0 1-1 0 0,0 1 1 0 0,0 0-1 0 0,0 0 1 0 0,1 2-1 0 0,-1 0 1 0 0,2 0-1 0 0,-1 1 1 0 0,1 1-1 0 0,0 0 1 0 0,1 0-1 0 0,0 1 1 0 0,1 1-1 0 0,0 0 1 0 0,0 0-36 0 0,-3 2 4 0 0,1 0 0 0 0,1 0 0 0 0,0 1 0 0 0,0 0 0 0 0,2 1 0 0 0,0 0 0 0 0,0 1 0 0 0,2 0 0 0 0,0 0 1 0 0,0 1-1 0 0,2 0 0 0 0,0 0 0 0 0,1 0 0 0 0,1 0 0 0 0,0 1 0 0 0,2 0-4 0 0,2-14 8 0 0,0 0 1 0 0,1 0-1 0 0,-1 0 0 0 0,1 0 1 0 0,0 0-1 0 0,0 0 0 0 0,1 0 1 0 0,-1-1-1 0 0,1 1 0 0 0,0-1 1 0 0,0 1-1 0 0,0-1 0 0 0,0 0 1 0 0,0 0-1 0 0,1-1 0 0 0,-1 1 1 0 0,1-1-1 0 0,0 1 0 0 0,0-1 0 0 0,0-1 1 0 0,0 1-1 0 0,0 0 0 0 0,0-1 1 0 0,0 0-1 0 0,1 0 0 0 0,-1 0 1 0 0,0 0-1 0 0,1-1 0 0 0,-1 0 1 0 0,0 0-1 0 0,1 0 0 0 0,-1 0 1 0 0,1-1-1 0 0,-1 1 0 0 0,0-1 1 0 0,1 0-1 0 0,-1-1 0 0 0,0 1 1 0 0,0-1-1 0 0,0 0 0 0 0,0 0 1 0 0,3-2-10 0 0,26-14 88 0 0,-1-2 0 0 0,-1-2 0 0 0,-1 0 0 0 0,-1-2 0 0 0,-1-2 0 0 0,-1 0 0 0 0,-2-2-1 0 0,0 0 1 0 0,-2-2 0 0 0,-1-1 0 0 0,0-3-87 0 0,-2 8 41 0 0,49-71-21 0 0,-80 179-71 0 0,8-67 64 0 0,0-7-12 0 0,1 0-1 0 0,-1 1 1 0 0,1-1 0 0 0,1 1-1 0 0,0 0 1 0 0,0-1-1 0 0,0 1 1 0 0,1 0 0 0 0,1-1-1 0 0,-1 1 1 0 0,1 0 0 0 0,1-1-1 0 0,0 1 1 0 0,0-1-1 0 0,0 1 1 0 0,1-1 0 0 0,1 0-1 0 0,-1 0 1 0 0,1 0 0 0 0,1-1-1 0 0,-1 1 1 0 0,1-1-1 0 0,0 0 1 0 0,1 0 0 0 0,0-1-1 0 0,5 5 0 0 0,-2-5-4 0 0,-1-1 0 0 0,1 0-1 0 0,0-1 1 0 0,0 0-1 0 0,1 0 1 0 0,-1-1-1 0 0,1 0 1 0 0,-1-1 0 0 0,1 0-1 0 0,0 0 1 0 0,0-1-1 0 0,0 0 1 0 0,0-1 0 0 0,0 0-1 0 0,0-1 1 0 0,5-1 4 0 0,-14 2-67 0 0,1 0 1 0 0,-1-1-1 0 0,1 0 1 0 0,0 1-1 0 0,-1-1 1 0 0,1 0 0 0 0,-1 0-1 0 0,1 0 1 0 0,-1 1-1 0 0,0-2 1 0 0,1 1-1 0 0,-1 0 1 0 0,0 0-1 0 0,0 0 1 0 0,1-1-1 0 0,-1 1 1 0 0,0 0 0 0 0,-1-1-1 0 0,1 1 1 0 0,0-1-1 0 0,0 1 1 0 0,-1-1-1 0 0,1 0 1 0 0,0 1-1 0 0,-1-1 1 0 0,0 0 0 0 0,1 0 66 0 0,0-8-4361 0 0,0-1-3893 0 0,-1 4-4256 0 0</inkml:trace>
  <inkml:trace contextRef="#ctx0" brushRef="#br0" timeOffset="1671.591">1587 382 6489 0 0,'0'0'1945'0'0,"0"0"-238"0"0,0 0 27 0 0,0 0 70 0 0,0 0-58 0 0,0 0-163 0 0,0 0-234 0 0,0 0-198 0 0,0 0-176 0 0,0 0-117 0 0,0 0-100 0 0,0 0-101 0 0,0 0-97 0 0,-6-11-58 0 0,-20-30-27 0 0,24 40-429 0 0,1 0-1 0 0,0 0 1 0 0,-1-1 0 0 0,1 1-1 0 0,-1 0 1 0 0,1 1-1 0 0,-1-1 1 0 0,0 0 0 0 0,1 0-1 0 0,-1 1 1 0 0,0-1-1 0 0,1 1 1 0 0,-1-1 0 0 0,0 1-1 0 0,0 0 1 0 0,1-1-1 0 0,-1 1 1 0 0,0 0-1 0 0,0 0 1 0 0,0 1 0 0 0,1-1-1 0 0,-1 0 1 0 0,0 1-1 0 0,0-1 1 0 0,1 1 0 0 0,-2-1-46 0 0,0 1 93 0 0,-15 4 92 0 0,-1 1 0 0 0,2 1 0 0 0,-1 0 0 0 0,1 1 0 0 0,0 1 0 0 0,1 1 0 0 0,0 0 0 0 0,1 1 0 0 0,0 0 0 0 0,0 2 0 0 0,-11 12-185 0 0,15-13 19 0 0,0 1-1 0 0,0 0 1 0 0,1 1-1 0 0,1 0 1 0 0,0 0-1 0 0,1 1 1 0 0,1 0-1 0 0,0 0 1 0 0,1 1-1 0 0,1 0 1 0 0,1 0-1 0 0,0 0 1 0 0,0 1-1 0 0,2 0 1 0 0,0 9-19 0 0,2-24 1 0 0,0 0 1 0 0,0-1 0 0 0,0 1-1 0 0,0 0 1 0 0,0-1 0 0 0,1 1-1 0 0,-1-1 1 0 0,1 1 0 0 0,-1 0-1 0 0,1-1 1 0 0,0 1-1 0 0,-1-1 1 0 0,1 1 0 0 0,0-1-1 0 0,0 0 1 0 0,0 1 0 0 0,0-1-1 0 0,0 0 1 0 0,1 0 0 0 0,-1 0-1 0 0,0 0 1 0 0,0 0 0 0 0,1 0-1 0 0,-1 0 1 0 0,1 0 0 0 0,-1 0-1 0 0,1-1 1 0 0,-1 1 0 0 0,1 0-1 0 0,-1-1 1 0 0,1 1 0 0 0,0-1-1 0 0,-1 0 1 0 0,1 0 0 0 0,0 0-1 0 0,-1 1 1 0 0,1-2 0 0 0,0 1-1 0 0,-1 0 1 0 0,1 0 0 0 0,0 0-1 0 0,-1-1 1 0 0,1 1-1 0 0,-1-1 1 0 0,1 1 0 0 0,-1-1-1 0 0,1 0-1 0 0,76-30 247 0 0,-23-6-138 0 0,-1-2 0 0 0,-2-2 1 0 0,-2-3-1 0 0,22-25-109 0 0,93-81 380 0 0,-164 149-376 0 0,-1 0 0 0 0,1 0-1 0 0,0 0 1 0 0,0 0 0 0 0,0 0-1 0 0,0 1 1 0 0,0-1 0 0 0,0 0 0 0 0,0 0-1 0 0,0 1 1 0 0,0-1 0 0 0,0 0-1 0 0,0 1 1 0 0,0-1 0 0 0,0 1 0 0 0,1-1-1 0 0,-1 1 1 0 0,0 0 0 0 0,0 0-1 0 0,0-1 1 0 0,1 1 0 0 0,-1 0 0 0 0,0 0-1 0 0,0 0 1 0 0,1 0 0 0 0,-1 1-1 0 0,0-1 1 0 0,0 0 0 0 0,1 0-1 0 0,-1 1 1 0 0,0-1 0 0 0,0 1 0 0 0,0-1-1 0 0,0 1 1 0 0,0-1 0 0 0,1 1-1 0 0,-1 0 1 0 0,0-1 0 0 0,0 1 0 0 0,-1 0-1 0 0,1 0 1 0 0,0 0 0 0 0,0 0-1 0 0,0 0 1 0 0,0 0 0 0 0,-1 0 0 0 0,1 0-1 0 0,-1 0 1 0 0,1 0 0 0 0,-1 0-1 0 0,1 1 1 0 0,-1-1 0 0 0,1 0-1 0 0,-1 0 1 0 0,0 0 0 0 0,0 1 0 0 0,0-1-1 0 0,0 0 1 0 0,1 0 0 0 0,-2 1-1 0 0,1-1 1 0 0,0 0 0 0 0,0 0 0 0 0,-1 2-4 0 0,11 58 21 0 0,-3 1 1 0 0,-3-1-1 0 0,-3 1 1 0 0,-4 30-22 0 0,2 13-73 0 0,2-55 10 0 0,-2 0 0 0 0,-2-1 0 0 0,-3 1 0 0 0,-1-1 1 0 0,-3 0-1 0 0,-2 0 0 0 0,-15 40 63 0 0,24-78-8 0 0,0-1 0 0 0,-1 1 1 0 0,0-1-1 0 0,-1 0 0 0 0,0 0 0 0 0,-1 0 1 0 0,0 0-1 0 0,0-1 0 0 0,-1 0 0 0 0,0 0 1 0 0,0-1-1 0 0,-1 0 0 0 0,0-1 0 0 0,-1 1 0 0 0,0-1 1 0 0,0-1-1 0 0,0 0 0 0 0,-1 0 0 0 0,0-1 1 0 0,0 0-1 0 0,0-1 0 0 0,-1 0 0 0 0,0 0 1 0 0,1-1-1 0 0,-1-1 0 0 0,0 0 0 0 0,-2 0 8 0 0,11-1-4 0 0,-1-1-1 0 0,1 1 1 0 0,0-1 0 0 0,0 0-1 0 0,-1 0 1 0 0,1 1-1 0 0,0-2 1 0 0,0 1-1 0 0,-1 0 1 0 0,1 0-1 0 0,0-1 1 0 0,0 1-1 0 0,-1-1 1 0 0,1 0-1 0 0,0 1 1 0 0,0-1-1 0 0,0 0 1 0 0,0-1-1 0 0,0 1 1 0 0,0 0-1 0 0,0 0 1 0 0,1-1-1 0 0,-1 1 1 0 0,0-1 0 0 0,1 1-1 0 0,-1-1 1 0 0,1 0-1 0 0,0 0 1 0 0,-1 0-1 0 0,1 0 1 0 0,0 0-1 0 0,0 0 1 0 0,0 0-1 0 0,0 0 1 0 0,1 0-1 0 0,-1 0 1 0 0,0 0-1 0 0,1-1 1 0 0,0 1-1 0 0,-1 0 1 0 0,1 0-1 0 0,0-2 5 0 0,3-9-2 0 0,0-1 1 0 0,1 1-1 0 0,0-1 0 0 0,1 1 0 0 0,0 0 0 0 0,1 1 0 0 0,1-1 0 0 0,0 1 0 0 0,0 1 0 0 0,1-1 0 0 0,1 1 0 0 0,0 1 0 0 0,5-5 2 0 0,8-13 11 0 0,293-364 25 0 0,-282 350-29 0 0,-2-2 0 0 0,-2-1 0 0 0,-2-1-1 0 0,-3-1 1 0 0,15-37-7 0 0,-27 53-10 0 0,-2 0-1 0 0,0-1 1 0 0,-3 0-1 0 0,0-1 1 0 0,-2 1-1 0 0,-2-1 1 0 0,0 0-1 0 0,-3-17 11 0 0,0 47 1 0 0,0 0 0 0 0,-1 1-1 0 0,0-1 1 0 0,1 1-1 0 0,-1-1 1 0 0,0 0-1 0 0,0 1 1 0 0,0 0 0 0 0,-1-1-1 0 0,1 1 1 0 0,0 0-1 0 0,-1 0 1 0 0,0-1 0 0 0,1 1-1 0 0,-1 0 1 0 0,0 1-1 0 0,0-1 1 0 0,0 0-1 0 0,0 0 1 0 0,0 1 0 0 0,-1 0-1 0 0,1-1 1 0 0,0 1-1 0 0,-1 0 1 0 0,1 0-1 0 0,-1 0 1 0 0,1 0 0 0 0,-1 1-1 0 0,0-1 1 0 0,1 1-1 0 0,-1-1 1 0 0,0 1 0 0 0,1 0-1 0 0,-1 0 1 0 0,0 0-1 0 0,1 0 1 0 0,-1 1-1 0 0,1-1 1 0 0,-1 1 0 0 0,0 0-1 0 0,1-1 1 0 0,-1 1-1 0 0,1 0 1 0 0,-1 1 0 0 0,1-1-1 0 0,-1 1 0 0 0,-9 5-10 0 0,0 0 1 0 0,1 1-1 0 0,0 1 0 0 0,1 0 1 0 0,0 0-1 0 0,0 1 0 0 0,1 0 0 0 0,0 1 1 0 0,0 0-1 0 0,2 0 0 0 0,-4 6 10 0 0,9-15 1 0 0,1 0-1 0 0,-1 1 0 0 0,1-1 0 0 0,-1 1 0 0 0,1 0 0 0 0,0-1 0 0 0,-1 1 0 0 0,2 0 1 0 0,-1 0-1 0 0,0 0 0 0 0,0 0 0 0 0,1 0 0 0 0,0 0 0 0 0,-1 0 0 0 0,1 0 1 0 0,0 0-1 0 0,1-1 0 0 0,-1 1 0 0 0,0 0 0 0 0,1 0 0 0 0,0 0 0 0 0,-1 0 1 0 0,1 0-1 0 0,1 0 0 0 0,-1-1 0 0 0,0 1 0 0 0,0 0 0 0 0,1-1 0 0 0,0 1 0 0 0,-1-1 1 0 0,1 1-1 0 0,0-1 0 0 0,0 0 0 0 0,1 0 0 0 0,-1 0 0 0 0,0 0 0 0 0,0 0 1 0 0,1-1-1 0 0,1 2 0 0 0,112 32 62 0 0,-95-30-51 0 0,1 1-1 0 0,-1 0 1 0 0,0 1-1 0 0,0 2 1 0 0,-1 0-1 0 0,10 7-10 0 0,-23-10 8 0 0,0 0-1 0 0,0 1 1 0 0,-1 0-1 0 0,0 0 1 0 0,0 1-1 0 0,-1 0 1 0 0,0 0-1 0 0,0 0 1 0 0,-1 0-1 0 0,0 1 1 0 0,-1-1-1 0 0,1 1 1 0 0,-2 0-1 0 0,1 0 1 0 0,-1 1-1 0 0,-1-1 1 0 0,0 0-1 0 0,0 1 1 0 0,-1-1-1 0 0,0 1 1 0 0,0-1-1 0 0,-1 0 1 0 0,-1 1-1 0 0,-1 6-7 0 0,-39 115 175 0 0,6-38-186 0 0,35-66-502 0 0,10-28-7017 0 0,-5-4 307 0 0,-1 3-4925 0 0</inkml:trace>
  <inkml:trace contextRef="#ctx0" brushRef="#br0" timeOffset="2585.121">2836 439 0 0 0,'0'0'117'0'0,"0"0"474"0"0,0 0 275 0 0,0 0 133 0 0,0 0 54 0 0,0 0-63 0 0,0 0-107 0 0,0 0-131 0 0,0 0-100 0 0,0 0 31 0 0,0 0 34 0 0,11-14 109 0 0,36-44 115 0 0,-45 57-685 0 0,0-1-1 0 0,0 1 1 0 0,0-1-1 0 0,-1 0 1 0 0,1 0-1 0 0,-1 0 1 0 0,1 0-1 0 0,-1 0 1 0 0,0 0-1 0 0,0 0 1 0 0,0-1-1 0 0,0 1 1 0 0,0 0-1 0 0,0-1 1 0 0,-1 1-1 0 0,1 0 1 0 0,-1-1-1 0 0,0 1 1 0 0,1-1-1 0 0,-1 1 1 0 0,0-1-1 0 0,-1 1 1 0 0,1-1-1 0 0,0 0-255 0 0,-2-5 650 0 0,1 5-418 0 0,-1-1 0 0 0,0 1 0 0 0,0 0 0 0 0,-1 0 1 0 0,1 0-1 0 0,-1 0 0 0 0,1 0 0 0 0,-1 0 1 0 0,0 0-1 0 0,0 1 0 0 0,0-1 0 0 0,-1 1 0 0 0,1 0 1 0 0,0 0-1 0 0,-1 1 0 0 0,1-1 0 0 0,-1 0 1 0 0,0 1-1 0 0,0 0 0 0 0,1 0 0 0 0,-1 0 0 0 0,0 1 1 0 0,0-1-1 0 0,0 1 0 0 0,0 0 0 0 0,0 0 1 0 0,0 0-1 0 0,0 0 0 0 0,1 1 0 0 0,-1 0 0 0 0,-2 0-232 0 0,-113 57 1079 0 0,98-49-1000 0 0,0 2 0 0 0,1 0-1 0 0,1 1 1 0 0,0 1-1 0 0,1 1 1 0 0,0 0 0 0 0,1 1-1 0 0,1 1 1 0 0,0 1-1 0 0,1 0 1 0 0,1 1 0 0 0,0 1-1 0 0,2 0 1 0 0,0 1-1 0 0,1 0 1 0 0,1 1 0 0 0,-1 5-79 0 0,10-21 25 0 0,-1-1 1 0 0,1 1-1 0 0,0 0 1 0 0,0-1-1 0 0,0 1 1 0 0,1 0-1 0 0,-1 0 1 0 0,1 0-1 0 0,1 0 1 0 0,-1 0 0 0 0,0-1-1 0 0,1 1 1 0 0,0 0-1 0 0,0 0 1 0 0,1-1-1 0 0,0 1 1 0 0,-1-1-1 0 0,1 1 1 0 0,1-1-1 0 0,-1 0 1 0 0,0 1-1 0 0,1-1 1 0 0,0 0-1 0 0,0-1 1 0 0,0 1 0 0 0,1-1-1 0 0,-1 1 1 0 0,1-1-1 0 0,0 0 1 0 0,0 0-1 0 0,0-1 1 0 0,0 1-1 0 0,0-1 1 0 0,1 0-1 0 0,-1 0 1 0 0,1 0-1 0 0,-1-1 1 0 0,1 1-1 0 0,0-1 1 0 0,0 0 0 0 0,3 0-26 0 0,11 0 75 0 0,-1 0 1 0 0,1-2-1 0 0,0 0 1 0 0,-1-1-1 0 0,0 0 1 0 0,1-2-1 0 0,-1 0 1 0 0,0-1 0 0 0,-1-1-1 0 0,1-1 1 0 0,-1 0-1 0 0,-1-1 1 0 0,1-1-1 0 0,-1-1 1 0 0,-1 0-1 0 0,11-10-75 0 0,2-2 60 0 0,-2-1 0 0 0,-1-2 0 0 0,-1-1 0 0 0,-1-1 0 0 0,-1 0 0 0 0,-1-2 0 0 0,-2-1 0 0 0,6-12-60 0 0,-8 8 131 0 0,-16 33-83 0 0,-1 1-6 0 0,0 0-6 0 0,0 0-14 0 0,0 14-17 0 0,-8 69 27 0 0,7-73-38 0 0,0 0-1 0 0,0 0 1 0 0,1 1 0 0 0,0-1 0 0 0,1 0-1 0 0,0 1 1 0 0,1-1 0 0 0,0 0-1 0 0,1 0 1 0 0,-1 0 0 0 0,2 0-1 0 0,0-1 1 0 0,0 1 0 0 0,1-1 0 0 0,0 0-1 0 0,0 0 1 0 0,1-1 0 0 0,0 1-1 0 0,1-1 1 0 0,-1-1 0 0 0,2 1-1 0 0,-1-1 1 0 0,1 0 0 0 0,0-1 0 0 0,5 3 6 0 0,-5-5-134 0 0,1 0-1 0 0,-1-1 1 0 0,1 0 0 0 0,0-1 0 0 0,0 0 0 0 0,-1 0 0 0 0,2-1 0 0 0,-1 0 0 0 0,0-1 0 0 0,0 0 0 0 0,0 0 0 0 0,6-2 134 0 0,25-7-5112 0 0,-5-8-6631 0 0,-28 12 847 0 0</inkml:trace>
  <inkml:trace contextRef="#ctx0" brushRef="#br0" timeOffset="3159.596">3404 728 15507 0 0,'0'0'1318'0'0,"0"0"-350"0"0,0 0-28 0 0,0 0 58 0 0,0 0 29 0 0,0 0-30 0 0,0 0-39 0 0,0 0-14 0 0,0 0-84 0 0,0 0-76 0 0,0 0-137 0 0,0 0-176 0 0,-5-3-118 0 0,1 1-296 0 0,3 2-46 0 0,0 0 0 0 0,1 0-1 0 0,-1-1 1 0 0,0 1 0 0 0,0 0 0 0 0,1-1-1 0 0,-1 1 1 0 0,0 0 0 0 0,0-1 0 0 0,1 1-1 0 0,-1-1 1 0 0,0 1 0 0 0,1-1 0 0 0,-1 1 0 0 0,1-1-1 0 0,-1 0 1 0 0,1 1 0 0 0,-1-1 0 0 0,1 1-1 0 0,-1-1 1 0 0,1 0 0 0 0,0 0 0 0 0,-1 1-1 0 0,1-1 1 0 0,0 0 0 0 0,0 0 0 0 0,-1 1 0 0 0,1-1-1 0 0,0 0 1 0 0,0 0 0 0 0,0 0 0 0 0,0 0-1 0 0,0 1 1 0 0,0-1 0 0 0,0 0 0 0 0,0 0 0 0 0,0 0-1 0 0,1 1 1 0 0,-1-1 0 0 0,0 0 0 0 0,0 0-1 0 0,1 1 1 0 0,-1-1 0 0 0,1 0 0 0 0,-1 1-1 0 0,0-1 1 0 0,1 0-11 0 0,116-176 1270 0 0,-101 153-1219 0 0,1 1 1 0 0,1 0 0 0 0,1 2 0 0 0,0 0-1 0 0,2 1 1 0 0,1 1 0 0 0,0 1 0 0 0,1 1-1 0 0,14-7-51 0 0,18 12 15 0 0,-46 61-16 0 0,-39 73 25 0 0,7-52-36 0 0,1 57 90 0 0,23-126-74 0 0,1 0-1 0 0,-1 0 1 0 0,1 1 0 0 0,0-1-1 0 0,0 0 1 0 0,-1 0 0 0 0,1 0-1 0 0,0-1 1 0 0,0 1 0 0 0,0 0-1 0 0,0-1 1 0 0,0 1-1 0 0,0-1 1 0 0,0 0 0 0 0,0 0-1 0 0,0 0 1 0 0,0 0 0 0 0,0 0-1 0 0,0 0 1 0 0,0 0-1 0 0,0 0 1 0 0,1-1 0 0 0,-2 1-1 0 0,1-1 1 0 0,0 0 0 0 0,0 0-1 0 0,0 1 1 0 0,0-1 0 0 0,0 0-1 0 0,-1-1 1 0 0,1 1-1 0 0,0 0 1 0 0,-1 0 0 0 0,1-1-1 0 0,-1 1 1 0 0,1-1-4 0 0,168-140 113 0 0,-16 27-34 0 0,-137 103-59 0 0,-11 7-22 0 0,0 1-1 0 0,0-1 1 0 0,1 1-1 0 0,0 0 1 0 0,-1 1-1 0 0,1-1 1 0 0,1 1-1 0 0,-1 1 1 0 0,0-1 0 0 0,1 1-1 0 0,-1 1 1 0 0,5-1 2 0 0,-10 3 2 0 0,0 1 0 0 0,0 0 0 0 0,-1 0 0 0 0,1 0 0 0 0,0 0 0 0 0,-1 0 0 0 0,1 0 0 0 0,-1 0 0 0 0,0 1 0 0 0,1-1 0 0 0,-1 0 0 0 0,0 1 0 0 0,-1-1 0 0 0,1 1 0 0 0,0-1 0 0 0,-1 1 0 0 0,1-1 0 0 0,-1 1 0 0 0,0-1 0 0 0,0 1 0 0 0,0 0 0 0 0,0-1 0 0 0,0 1 0 0 0,-1-1 0 0 0,1 1 0 0 0,-1-1 0 0 0,1 1 0 0 0,-2 2-2 0 0,1 3 24 0 0,-16 253 689 0 0,17-157-673 0 0,36-109-2331 0 0,-23-14-429 0 0,-5 5-3671 0 0,-7 14 6221 0 0,3-8-12210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8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24 6633 0 0,'0'0'2022'0'0,"0"0"-325"0"0,0 0-158 0 0,0 0 81 0 0,0 0 52 0 0,0 0-102 0 0,0 0-216 0 0,0 0-309 0 0,0 0-253 0 0,0 0-142 0 0,0 0-107 0 0,-2 20 2442 0 0,-36 26-1595 0 0,55-54-874 0 0,93-73 214 0 0,-154 149 829 0 0,84-74-1578 0 0,-3-16-1095 0 0,-24 13-2519 0 0,0 1-5876 0 0,-6 4-3005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07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237 207 0 0 0,'0'0'964'0'0,"0"0"534"0"0,0 0 308 0 0,0 0 173 0 0,0 0 0 0 0,0 0-118 0 0,0 0-141 0 0,0 0-224 0 0,0 0-187 0 0,0 0-172 0 0,0-6-130 0 0,1-17-74 0 0,0 125 6415 0 0,-8 83-6599 0 0,-35-6-385 0 0,-7-2 0 0 0,-17 25-364 0 0,0-28 42 0 0,57-128-260 0 0,29-50 12 0 0,-10-6 35 0 0,-1 1 0 0 0,0-2-1 0 0,-1 1 1 0 0,0-1 0 0 0,0-1 0 0 0,-1 1-1 0 0,-1-1 1 0 0,0 0 0 0 0,2-7 171 0 0,25-71-6825 0 0,-17 44-1338 0 0,-10 26-1440 0 0</inkml:trace>
  <inkml:trace contextRef="#ctx0" brushRef="#br0" timeOffset="891.353">243 299 5097 0 0,'0'0'1459'0'0,"0"0"-143"0"0,0 0 18 0 0,0 0 137 0 0,0 0 84 0 0,0 0-91 0 0,0 0-206 0 0,0 0-281 0 0,0 0-262 0 0,0 0-149 0 0,0 0-89 0 0,0 0-22 0 0,0 0 5 0 0,-3-3-31 0 0,0 1-316 0 0,3 2-85 0 0,0-1 0 0 0,1 1 0 0 0,-1 0 0 0 0,0 0 0 0 0,0 0 0 0 0,1 0 0 0 0,-1-1 0 0 0,0 1 0 0 0,0 0 0 0 0,0 0 0 0 0,1 0 0 0 0,-1-1 0 0 0,0 1 1 0 0,0 0-1 0 0,0 0 0 0 0,0-1 0 0 0,1 1 0 0 0,-1 0 0 0 0,0-1 0 0 0,0 1 0 0 0,0 0 0 0 0,0 0 0 0 0,0-1 0 0 0,0 1 0 0 0,0 0 0 0 0,0-1 0 0 0,0 1 1 0 0,0 0-1 0 0,0-1 0 0 0,0 1 0 0 0,0 0 0 0 0,0 0 0 0 0,0-1 0 0 0,0 1 0 0 0,0 0 0 0 0,0-1 0 0 0,0 1 0 0 0,-1 0 0 0 0,1 0 0 0 0,0-1 0 0 0,0 1 0 0 0,0 0 1 0 0,0 0-1 0 0,-1-1 0 0 0,1 1 0 0 0,0 0 0 0 0,0 0 0 0 0,-1-1 0 0 0,1 1 0 0 0,0 0 0 0 0,0 0 0 0 0,-1 0 0 0 0,1 0 0 0 0,0 0 0 0 0,0-1 0 0 0,-1 1 1 0 0,1 0-1 0 0,0 0 0 0 0,-1 0 0 0 0,1 0-28 0 0,13-1 1039 0 0,-12 1-983 0 0,0 0-1 0 0,0-1 0 0 0,0 1 1 0 0,0 0-1 0 0,0 0 1 0 0,0 0-1 0 0,0 0 1 0 0,-1 0-1 0 0,1 0 1 0 0,0 0-1 0 0,0 0 0 0 0,0 0 1 0 0,0 0-1 0 0,0 1 1 0 0,0-1-1 0 0,0 0 1 0 0,0 1-1 0 0,0-1 1 0 0,-1 0-1 0 0,1 1 0 0 0,0-1 1 0 0,0 1-1 0 0,0 0 1 0 0,-1-1-1 0 0,1 1 1 0 0,0-1-1 0 0,-1 1 1 0 0,1 0-1 0 0,0 0 0 0 0,-1-1 1 0 0,1 1-1 0 0,-1 0 1 0 0,0 0-1 0 0,1 0 1 0 0,-1 0-1 0 0,1-1 1 0 0,-1 1-1 0 0,0 0 0 0 0,0 0 1 0 0,0 0-1 0 0,1 0 1 0 0,-1 0-1 0 0,0 0-55 0 0,34 77 1344 0 0,50 187-179 0 0,-65-210-1107 0 0,4 0 1 0 0,1-2 0 0 0,3 0-1 0 0,19 25-58 0 0,-41-68 8 0 0,1 0-1 0 0,-2 0 1 0 0,0 1-1 0 0,0 0 0 0 0,-1-1 1 0 0,0 2-1 0 0,0-1 1 0 0,-2 0-1 0 0,1 7-7 0 0,4 21 135 0 0,-6-39-123 0 0,0 0-19 0 0,0 0-8 0 0,0 0 26 0 0,0 0 13 0 0,0 0 0 0 0,8-8 1643 0 0,17-64-1461 0 0,3 12-196 0 0,-3-2 1 0 0,-3 0 0 0 0,-2-2 0 0 0,-4 0-1 0 0,-2-1 1 0 0,-3 0 0 0 0,-2-1 0 0 0,-4 0-1 0 0,-3 0 1 0 0,-2-1 0 0 0,-3 1 0 0 0,-3 0 0 0 0,-5-8-11 0 0,-11-22 49 0 0,22 97-72 0 0,0-1 1 0 0,0 0-1 0 0,0 1 0 0 0,0-1 1 0 0,0 1-1 0 0,0-1 0 0 0,0 0 1 0 0,0 1-1 0 0,-1-1 0 0 0,1 0 1 0 0,0 1-1 0 0,0-1 0 0 0,0 1 1 0 0,0-1-1 0 0,0 0 0 0 0,-1 1 1 0 0,1-1-1 0 0,0 0 0 0 0,0 1 1 0 0,-1-1-1 0 0,1 0 0 0 0,0 1 0 0 0,0-1 1 0 0,-1 0-1 0 0,1 0 0 0 0,0 1 1 0 0,-1-1-1 0 0,1 0 0 0 0,0 0 1 0 0,-1 0-1 0 0,1 0 0 0 0,-1 1 1 0 0,1-1-1 0 0,0 0 0 0 0,-1 0 1 0 0,1 0-1 0 0,0 0 0 0 0,-1 0 1 0 0,1 0-1 0 0,-1 0 0 0 0,1 0 1 0 0,0 0-1 0 0,-1 0 0 0 0,1 0 1 0 0,-1 0-1 0 0,1 0 0 0 0,-1-1 23 0 0,44 48-2764 0 0,-18-35-3879 0 0,-14-8 1407 0 0,-4 3-6604 0 0</inkml:trace>
  <inkml:trace contextRef="#ctx0" brushRef="#br0" timeOffset="1371.369">973 762 1744 0 0,'0'0'1243'0'0,"0"0"-444"0"0,0 0-84 0 0,0 0 303 0 0,0 0 501 0 0,0 0 292 0 0,0 0 88 0 0,0 0-116 0 0,0 0-331 0 0,0 0-209 0 0,0 0-140 0 0,0 0-72 0 0,0 0-26 0 0,6-14-2 0 0,23-57 864 0 0,-29 71-1047 0 0,0 0-111 0 0,0 0-103 0 0,0 0-74 0 0,-29 54 803 0 0,20-40-1307 0 0,0 0 0 0 0,2 0-1 0 0,0 1 1 0 0,0 0 0 0 0,2 0 0 0 0,0 1 0 0 0,0 0 0 0 0,2 0 0 0 0,0 0 0 0 0,0 7-28 0 0,2-18-1 0 0,0 0-1 0 0,0 0 1 0 0,0 0 0 0 0,1 0-1 0 0,0 0 1 0 0,0 0-1 0 0,0 0 1 0 0,1 0 0 0 0,0-1-1 0 0,0 1 1 0 0,0 0 0 0 0,0 0-1 0 0,1 0 1 0 0,0-1-1 0 0,0 1 1 0 0,0-1 0 0 0,1 1-1 0 0,-1-1 1 0 0,1 0-1 0 0,0 0 1 0 0,0 0 0 0 0,0 0-1 0 0,1-1 1 0 0,-1 1 0 0 0,1-1-1 0 0,0 0 1 0 0,0 0-1 0 0,1 0 2 0 0,2 1 31 0 0,0-1-1 0 0,0-1 1 0 0,0 1-1 0 0,1-1 1 0 0,-1-1-1 0 0,1 1 1 0 0,-1-1-1 0 0,1-1 1 0 0,0 1-1 0 0,-1-1 1 0 0,1-1-1 0 0,-1 1 1 0 0,1-1-1 0 0,-1-1 1 0 0,1 1-1 0 0,-1-1 1 0 0,0 0-1 0 0,1-1 1 0 0,-1 0-1 0 0,0 0 1 0 0,-1-1-1 0 0,3-1-30 0 0,0-2 80 0 0,0 0-1 0 0,-1 0 0 0 0,-1-1 0 0 0,1 0 1 0 0,-1-1-1 0 0,0 1 0 0 0,-1-2 0 0 0,0 1 1 0 0,-1 0-1 0 0,0-1 0 0 0,0 0 0 0 0,-1-1 1 0 0,0 1-1 0 0,-1-1-79 0 0,0 5 16 0 0,-1-1-1 0 0,0 1 1 0 0,0-1 0 0 0,-1 0-1 0 0,0 0 1 0 0,0 1 0 0 0,-1-1-1 0 0,1 0 1 0 0,-1 0 0 0 0,-1 0-1 0 0,0 0 1 0 0,0 1 0 0 0,0-1-1 0 0,0 0 1 0 0,-1 1 0 0 0,-1-1-1 0 0,1 1 1 0 0,-1 0 0 0 0,0-1-1 0 0,0 1 1 0 0,0 0 0 0 0,-1 1-1 0 0,0-1 1 0 0,-1 1 0 0 0,1 0 0 0 0,-1 0-1 0 0,0 0 1 0 0,0 0 0 0 0,0 1-16 0 0,0 1-178 0 0,1 1 0 0 0,-1-1 0 0 0,0 1 0 0 0,1 0 0 0 0,-1 0 0 0 0,0 0 1 0 0,0 1-1 0 0,0 0 0 0 0,0 0 0 0 0,-1 0 0 0 0,1 1 0 0 0,0-1 0 0 0,0 1 1 0 0,0 1-1 0 0,-1-1 0 0 0,1 1 0 0 0,0 0 0 0 0,0 0 0 0 0,0 0 0 0 0,0 1 1 0 0,0-1-1 0 0,0 1 0 0 0,0 0 0 0 0,1 1 0 0 0,-1-1 0 0 0,1 1 0 0 0,-1 0 1 0 0,1 0-1 0 0,0 1 0 0 0,0-1 0 0 0,1 1 0 0 0,-1 0 0 0 0,-2 3 178 0 0,-13 13-3237 0 0,7-6-2100 0 0,2-2-5828 0 0</inkml:trace>
  <inkml:trace contextRef="#ctx0" brushRef="#br0" timeOffset="1941.516">1416 719 7730 0 0,'0'0'2972'0'0,"0"0"-882"0"0,0 0-336 0 0,0 0 17 0 0,0 0-35 0 0,0 0-131 0 0,0 0-211 0 0,0 0-269 0 0,0 0-253 0 0,0 0-183 0 0,0 0-152 0 0,0 0-121 0 0,0 0-103 0 0,0 5-62 0 0,-13 33 318 0 0,12-34-533 0 0,0-1 0 0 0,0 0 0 0 0,0 1 0 0 0,1-1 0 0 0,-1 0 0 0 0,1 1 0 0 0,0-1 0 0 0,-1 1-1 0 0,2-1 1 0 0,-1 0 0 0 0,0 1 0 0 0,1-1 0 0 0,-1 1 0 0 0,1-1 0 0 0,0 0 0 0 0,0 1 0 0 0,0-1 0 0 0,1 0 0 0 0,-1 0 0 0 0,1 0-1 0 0,0 0 1 0 0,0 0 0 0 0,0 0 0 0 0,0-1 0 0 0,0 1 0 0 0,1-1 0 0 0,-1 1 0 0 0,1-1 0 0 0,-1 0 0 0 0,3 2-36 0 0,1-1 54 0 0,0-1 0 0 0,0 1 1 0 0,0-1-1 0 0,0 0 0 0 0,0 0 0 0 0,0-1 1 0 0,1 0-1 0 0,-1 0 0 0 0,0 0 1 0 0,1-1-1 0 0,-1 0 0 0 0,1 0 0 0 0,-1 0 1 0 0,0-1-1 0 0,1 0 0 0 0,-1-1 1 0 0,0 1-1 0 0,0-1 0 0 0,0 0 0 0 0,0-1 1 0 0,0 1-1 0 0,0-1 0 0 0,-1 0 1 0 0,1-1-1 0 0,-1 1 0 0 0,0-1 0 0 0,4-4-54 0 0,101-106 384 0 0,-83 86-297 0 0,-27 28-120 0 0,0 0-9 0 0,7 17 26 0 0,-5-11 18 0 0,0 0 0 0 0,0-1 0 0 0,1 1-1 0 0,-1-1 1 0 0,1 0 0 0 0,1 1 0 0 0,-1-1-1 0 0,1-1 1 0 0,-1 1 0 0 0,2 0 0 0 0,-1-1-1 0 0,0 0 1 0 0,1 0 0 0 0,0 0 0 0 0,-1 0-1 0 0,2-1 1 0 0,-1 0 0 0 0,0 0 0 0 0,1-1-1 0 0,-1 1 1 0 0,1-1 0 0 0,0 0-1 0 0,5 1-1 0 0,-2 0 40 0 0,0-1-1 0 0,0 0 0 0 0,1 0 0 0 0,-1-1 0 0 0,1-1 0 0 0,-1 1 0 0 0,1-1 0 0 0,0-1 0 0 0,-1 0 0 0 0,1 0 0 0 0,-1-1 0 0 0,0 0 0 0 0,1-1 0 0 0,-1 0 0 0 0,0 0 0 0 0,-1-1 1 0 0,1 0-1 0 0,-1-1 0 0 0,1 1 0 0 0,-1-2 0 0 0,-1 1 0 0 0,1-1 0 0 0,-1 0 0 0 0,7-8-39 0 0,-7 6 81 0 0,0-1-1 0 0,0 0 1 0 0,-1-1-1 0 0,0 0 1 0 0,-1 0-1 0 0,0 0 1 0 0,0-1-1 0 0,-1 1 1 0 0,-1-1-1 0 0,0 0 1 0 0,0 0-1 0 0,-1-1 1 0 0,0 1-1 0 0,-1 0 1 0 0,-1-1-1 0 0,0-1-80 0 0,-27-12-1480 0 0,19 23-2532 0 0,1 1-3571 0 0,3 1-5234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3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11 3921 0 0,'0'0'1896'0'0,"0"0"-157"0"0,0 0-13 0 0,0 0 96 0 0,0 0 115 0 0,0 0-69 0 0,0 0-177 0 0,0 0-238 0 0,0 0-319 0 0,0 0-226 0 0,0 0-175 0 0,-2-2-144 0 0,-24-7 6494 0 0,8 13-7590 0 0,-200 50 912 0 0,-66 19 36 0 0,246-69-44 0 0,38-4-328 0 0,0 0-29 0 0,0 0-21 0 0,0 0 15 0 0,0 0 5 0 0,0 0-12 0 0,5 30-66 0 0,24-21 196 0 0,257 97 337 0 0,-54-35-329 0 0,-206-57 110 0 0,-26-13-275 0 0,0-1 13 0 0,-121 32 805 0 0,82-17-781 0 0,-282 123 14 0 0,219-93-42 0 0,125-37-86 0 0,138 28 293 0 0,41-21-128 0 0,12-15 29 0 0,-162 8-109 0 0,-52-8 25 0 0,0 0-27 0 0,0 0 2 0 0,0 0-14 0 0,0 0 0 0 0,0 0 23 0 0,0 0-9 0 0,0 0 20 0 0,0 0-25 0 0,0 0 18 0 0,0 0-8 0 0,0 0-23 0 0,0 0-5 0 0,0 0 10 0 0,-1 0 17 0 0,0 0-8 0 0,-20-8-2646 0 0,8 1 205 0 0,7-1-5716 0 0,6 7-3849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58 159 8538 0 0,'0'0'3170'0'0,"0"0"-1135"0"0,0 0-488 0 0,0 0-85 0 0,0 0 2 0 0,0 0-24 0 0,0 0-80 0 0,0 0-162 0 0,0 0-224 0 0,0 0-236 0 0,0 0-189 0 0,0 0-157 0 0,0 0-106 0 0,-10-4-39 0 0,-28-11-31 0 0,28 11-30 0 0,10 4-28 0 0,0 0-31 0 0,0 0-35 0 0,0 0-19 0 0,0 0-10 0 0,23 4 761 0 0,119 11 650 0 0,83-19 770 0 0,-268-38-1916 0 0,-6-20-301 0 0,31 20-211 0 0,18 42 75 0 0,24-4-11258 0 0,-16 4-647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5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63 644 5041 0 0,'0'0'2426'0'0,"0"0"-354"0"0,0 0-107 0 0,0 0 15 0 0,0 0-29 0 0,0 0-222 0 0,0 0-361 0 0,0 0-369 0 0,0 0-279 0 0,0 0-129 0 0,0 0-63 0 0,0 0-16 0 0,0 0 9 0 0,1-3-35 0 0,-1 3-464 0 0,0-1-1 0 0,0 1 1 0 0,0-1-1 0 0,0 1 1 0 0,-1-1 0 0 0,1 1-1 0 0,0 0 1 0 0,0-1-1 0 0,0 1 1 0 0,0-1 0 0 0,-1 1-1 0 0,1 0 1 0 0,0-1 0 0 0,-1 1-1 0 0,1 0 1 0 0,0-1-1 0 0,0 1 1 0 0,-1 0 0 0 0,1-1-1 0 0,-1 1 1 0 0,1 0-1 0 0,0 0 1 0 0,-1-1 0 0 0,1 1-1 0 0,-1 0 1 0 0,1 0 0 0 0,0 0-1 0 0,-1 0 1 0 0,1 0-1 0 0,-1 0 1 0 0,1-1 0 0 0,-1 1-1 0 0,1 0 1 0 0,0 0-1 0 0,-1 0 1 0 0,1 0 0 0 0,-1 0-1 0 0,1 1 1 0 0,-1-1 0 0 0,1 0-1 0 0,-1 0 1 0 0,1 0-1 0 0,0 0 1 0 0,-1 0 0 0 0,1 1-1 0 0,-1-1 1 0 0,1 0-1 0 0,0 0 1 0 0,-1 1 0 0 0,1-1-1 0 0,0 0 1 0 0,-1 0 0 0 0,1 1-1 0 0,0-1 1 0 0,-1 0-1 0 0,1 1 1 0 0,0-1 0 0 0,0 1-1 0 0,-1-1 1 0 0,1 0 0 0 0,0 1-1 0 0,0-1 1 0 0,0 1-1 0 0,0-1 1 0 0,0 1 0 0 0,0-1-1 0 0,-1 0 1 0 0,1 1-1 0 0,0-1 1 0 0,0 1-22 0 0,-10 5 42 0 0,-23 17 1788 0 0,75-55-957 0 0,-10 5 852 0 0,-101 58-1814 0 0,73 0-1972 0 0,11-27-4275 0 0,-11-4 705 0 0,-1 0-6828 0 0</inkml:trace>
  <inkml:trace contextRef="#ctx0" brushRef="#br0" timeOffset="561.54">506 621 13323 0 0,'0'0'1622'0'0,"0"0"-428"0"0,0 0-228 0 0,0 0-35 0 0,0 0 34 0 0,0 0 17 0 0,0 0-86 0 0,0 0-206 0 0,0 0-242 0 0,-32 11-178 0 0,-104 39-120 0 0,69-12-30 0 0,55-26-100 0 0,-57 82 41 0 0,67-91-64 0 0,1 0 0 0 0,0 0 0 0 0,-1 0 0 0 0,1 1-1 0 0,0-1 1 0 0,1 0 0 0 0,-1 1 0 0 0,1-1 0 0 0,-1 0 0 0 0,1 1-1 0 0,0-1 1 0 0,0 1 0 0 0,1-1 0 0 0,-1 1 0 0 0,1-1 0 0 0,-1 0-1 0 0,1 1 1 0 0,0-1 0 0 0,1 0 0 0 0,-1 1 0 0 0,0-1 0 0 0,1 0-1 0 0,0 0 1 0 0,0 0 0 0 0,0-1 0 0 0,0 1 0 0 0,0 0-1 0 0,0-1 1 0 0,1 1 0 0 0,-1-1 0 0 0,1 0 0 0 0,2 2 3 0 0,7 1 85 0 0,1 0 0 0 0,0-1-1 0 0,0 0 1 0 0,1-1 0 0 0,-1 0 0 0 0,1-1 0 0 0,-1-1 0 0 0,1 0 0 0 0,0-1 0 0 0,0 0 0 0 0,-1-1-1 0 0,1-1 1 0 0,0 0 0 0 0,-1-1 0 0 0,0 0 0 0 0,1-1 0 0 0,-1-1 0 0 0,-1 0 0 0 0,1-1 0 0 0,-1 0-1 0 0,0-1 1 0 0,0 0 0 0 0,6-6-85 0 0,5-1 155 0 0,0-1-1 0 0,-1-1 0 0 0,-1-1 1 0 0,0-1-1 0 0,-1 0 1 0 0,-2-2-1 0 0,0 0 0 0 0,0-1 1 0 0,-2-1-1 0 0,-1-1 0 0 0,-1 0 1 0 0,-1-1-1 0 0,-1 0 1 0 0,-1-1-1 0 0,-1-1 0 0 0,-1 1 1 0 0,2-12-155 0 0,-11 36 0 0 0,8-33-6 0 0,-2 0 0 0 0,-1-1 0 0 0,-2 0-1 0 0,-1 0 1 0 0,-2-6 6 0 0,0 35-5 0 0,-1 0 0 0 0,0 0 0 0 0,0 1-1 0 0,-1-1 1 0 0,1 1 0 0 0,-1-1 0 0 0,-1 1 0 0 0,1-1 0 0 0,-1 1-1 0 0,0 0 1 0 0,0 0 0 0 0,0 0 0 0 0,-1 1 0 0 0,1-1-1 0 0,-1 1 1 0 0,0 0 0 0 0,-1 0 0 0 0,1 0 0 0 0,-1 0 0 0 0,1 1-1 0 0,-1 0 1 0 0,0 0 0 0 0,-1 0 0 0 0,1 1 0 0 0,0-1 0 0 0,-1 1-1 0 0,1 1 1 0 0,-1-1 0 0 0,0 1 0 0 0,1 0 0 0 0,-1 0 0 0 0,0 0-1 0 0,0 1 1 0 0,0 0 0 0 0,1 0 0 0 0,-1 1 0 0 0,0-1-1 0 0,0 1 1 0 0,1 1 0 0 0,-1-1 0 0 0,0 1 0 0 0,-4 2 5 0 0,-3 2-3 0 0,1 1 1 0 0,0 1-1 0 0,0 0 1 0 0,0 1 0 0 0,1 0-1 0 0,1 0 1 0 0,-1 1-1 0 0,2 1 1 0 0,-1 0 0 0 0,1 0-1 0 0,1 1 1 0 0,0 0-1 0 0,1 0 1 0 0,0 1-1 0 0,1 0 1 0 0,1 0 0 0 0,-1 0-1 0 0,2 1 1 0 0,0 0-1 0 0,1-1 1 0 0,0 2 0 0 0,1-1-1 0 0,1 0 1 0 0,0 0-1 0 0,1 1 1 0 0,1-1-1 0 0,0 5 3 0 0,3-2 13 0 0,1 0-1 0 0,1 0 0 0 0,1-1 1 0 0,0 0-1 0 0,0 0 1 0 0,2 0-1 0 0,0-1 0 0 0,1-1 1 0 0,0 0-1 0 0,1 0 0 0 0,1-1 1 0 0,0 0-1 0 0,1-1 0 0 0,0 0 1 0 0,1-1-1 0 0,0-1 0 0 0,1 0 1 0 0,0-1-1 0 0,7 3-12 0 0,-11-6-79 0 0,0 1 0 0 0,0-2 0 0 0,0 0 0 0 0,1 0 0 0 0,0-1 0 0 0,0 0 0 0 0,0-1 0 0 0,0 0 0 0 0,1-1 0 0 0,-1-1 0 0 0,12 1 79 0 0,-6-10-2069 0 0,-10 2-1350 0 0,-2 0-3200 0 0,0 2-5296 0 0</inkml:trace>
  <inkml:trace contextRef="#ctx0" brushRef="#br0" timeOffset="1044.202">1129 736 5385 0 0,'0'0'3886'0'0,"0"0"-1664"0"0,0 0-496 0 0,0 0-27 0 0,0 0-40 0 0,0 0-119 0 0,0 0-226 0 0,0 0-298 0 0,0 0-266 0 0,0 0-190 0 0,0 0-107 0 0,0 0-70 0 0,0 0-66 0 0,2 25-39 0 0,7 115 771 0 0,-9-139-853 0 0,0-1 52 0 0,0 0 40 0 0,0 0 66 0 0,0 0 75 0 0,0 0 61 0 0,0-21 1101 0 0,10-132-906 0 0,-6 123-642 0 0,1 0 1 0 0,2 1-1 0 0,0-1 0 0 0,3 2 1 0 0,0-1-1 0 0,3-2-43 0 0,-12 29 1 0 0,-1 1-1 0 0,1-1 1 0 0,0 1-1 0 0,0-1 1 0 0,0 1-1 0 0,0-1 1 0 0,0 1-1 0 0,1 0 1 0 0,-1-1-1 0 0,0 1 1 0 0,0 0-1 0 0,1 0 1 0 0,-1 0-1 0 0,1 0 1 0 0,-1 0-1 0 0,1 0 1 0 0,0 0-1 0 0,-1 1 1 0 0,1-1-1 0 0,0 1 1 0 0,-1-1-1 0 0,1 1 1 0 0,0-1-1 0 0,-1 1 0 0 0,1 0 1 0 0,0 0-1 0 0,0 0 1 0 0,0 0-1 0 0,-1 0 1 0 0,1 0-1 0 0,0 1 1 0 0,0-1-1 0 0,-1 0 1 0 0,1 1-1 0 0,0 0 1 0 0,-1-1-1 0 0,1 1 1 0 0,0 0-1 0 0,-1 0 1 0 0,1 0-1 0 0,-1 0 1 0 0,0 0-1 0 0,1 0 1 0 0,-1 0-1 0 0,0 0 1 0 0,1 1-1 0 0,-1-1 1 0 0,0 0-1 0 0,0 1 1 0 0,0-1-1 0 0,0 1 1 0 0,0-1-1 0 0,-1 1 1 0 0,1 0-1 0 0,10 14 22 0 0,-1 1 1 0 0,0 0 0 0 0,-2 0-1 0 0,0 1 1 0 0,0 0-1 0 0,-2 1 1 0 0,1 3-23 0 0,-3-8-11 0 0,3 5 82 0 0,-7-19-3995 0 0,-4-12-1702 0 0,1 4-1340 0 0,-1 1-4845 0 0</inkml:trace>
  <inkml:trace contextRef="#ctx0" brushRef="#br0" timeOffset="1584.181">1098 224 9770 0 0,'0'0'2669'0'0,"0"0"-314"0"0,0 0-279 0 0,0 0-265 0 0,0 0-249 0 0,0 0-198 0 0,0 0-153 0 0,0 0-196 0 0,0 0-197 0 0,0 0-145 0 0,0 0-167 0 0,0 0-108 0 0,0 0-59 0 0,-6-4-46 0 0,-21-12 156 0 0,27 16-304 0 0,47 0 564 0 0,159 23 72 0 0,-181-19 1096 0 0,-51-31-1526 0 0,-115-134 40 0 0,129 134-643 0 0,12 21-3145 0 0,-1-1-3482 0 0,1 4-5890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3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11442 0 0,'0'0'1769'0'0,"0"0"-201"0"0,0 0-58 0 0,0 0 75 0 0,0 0 12 0 0,0 0-69 0 0,0 0-245 0 0,0 0-308 0 0,0 0-214 0 0,0 0-216 0 0,0 0-131 0 0,0 0-66 0 0,0 0-13 0 0,-2 0-7 0 0,-2 5-215 0 0,0 0-1 0 0,1 0 0 0 0,-1 0 1 0 0,1 0-1 0 0,0 1 0 0 0,0-1 1 0 0,1 1-1 0 0,0 0 0 0 0,0 0 1 0 0,0 0-1 0 0,1 0 1 0 0,0 0-1 0 0,0 0 0 0 0,0 0 1 0 0,1 0-1 0 0,0 1-112 0 0,-28 257 991 0 0,-12-29-627 0 0,31-192-419 0 0,7-61-3349 0 0,0-29-1675 0 0,6 16-4363 0 0,1 19-1719 0 0</inkml:trace>
  <inkml:trace contextRef="#ctx0" brushRef="#br0" timeOffset="399.14">53 51 4193 0 0,'0'0'2953'0'0,"0"0"-782"0"0,0 0-367 0 0,0 0-38 0 0,0 0 31 0 0,0 0-76 0 0,0 0-189 0 0,0 0-292 0 0,0 0-317 0 0,0 0-199 0 0,0 0-82 0 0,0 0-25 0 0,0 0-11 0 0,6-4 2701 0 0,343-1-121 0 0,-295-2-3138 0 0,-53 7-32 0 0,-1 0-17 0 0,1 0 9 0 0,0 0-31 0 0,-1 0-14 0 0,0 0-24 0 0,0 0-25 0 0,0 0-39 0 0,-43 23-6402 0 0,18-5-1677 0 0,18-16-3073 0 0</inkml:trace>
  <inkml:trace contextRef="#ctx0" brushRef="#br0" timeOffset="660.023">1 309 10514 0 0,'0'0'2707'0'0,"0"0"-517"0"0,0 0-351 0 0,0 0-256 0 0,0 0-264 0 0,0 0-305 0 0,0 0-319 0 0,0 0-282 0 0,0 0-170 0 0,0 0 41 0 0,0 0 87 0 0,0 0 125 0 0,5 5 108 0 0,-2-2-499 0 0,0 0 0 0 0,0-1 0 0 0,0 1-1 0 0,0-1 1 0 0,1 0 0 0 0,-1 0 0 0 0,1 0 0 0 0,-1 0 0 0 0,1 0 0 0 0,0-1 0 0 0,0 0-1 0 0,0 1 1 0 0,0-2 0 0 0,0 1 0 0 0,0 0 0 0 0,0-1 0 0 0,1 0-105 0 0,151-11 1922 0 0,-75-4-2652 0 0,-82 9-3192 0 0,0 3-4290 0 0,-1 0-3636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 0 0 0,'0'0'535'0'0,"0"0"452"0"0,0 0 336 0 0,0 0 362 0 0,0 0 282 0 0,0 0 114 0 0,0 0-23 0 0,0 0-201 0 0,0 0-255 0 0,0 0-236 0 0,0 0-245 0 0,-4-1-145 0 0,-11-1-22 0 0,18 1 4785 0 0,-2 1-5459 0 0,83 4 2567 0 0,153-11-1293 0 0,-179 6-1237 0 0,-58 1-266 0 0,0 0 19 0 0,0 0-11 0 0,0 0-3 0 0,0 0 23 0 0,0 0-6 0 0,0 0-12 0 0,0 0-14 0 0,0 0 2 0 0,0 0-13 0 0,0 0 3 0 0,0 0 20 0 0,0 0-22 0 0,0 0-8 0 0,0 0 9 0 0,0 0-24 0 0,0 0-4 0 0,-27 4-3399 0 0,15 0 2171 0 0,-25 12-3806 0 0,14-2-5524 0 0,18-10 671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0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3601 0 0,'0'0'2279'0'0,"0"0"99"0"0,0 0 44 0 0,0 0-91 0 0,0 0-291 0 0,0 0-347 0 0,0 0-392 0 0,0 0-353 0 0,0 0-227 0 0,0 0-160 0 0,0 0-94 0 0,0 0-14 0 0,0 0-5 0 0,18 5 2022 0 0,139 17 1346 0 0,6-22-2823 0 0,-101-7-786 0 0,-61 7-250 0 0,-1 0-15 0 0,0 0-50 0 0,0-5-2424 0 0,0 2-4186 0 0,0 3-4742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2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1 551 0 0 0,'0'0'1196'0'0,"0"0"545"0"0,0 0 336 0 0,0 0 119 0 0,0 0-100 0 0,0 0-297 0 0,0 0-320 0 0,0 0-223 0 0,0 0-163 0 0,0 0-120 0 0,0 0-39 0 0,2 2-61 0 0,9 8 689 0 0,-11-10-897 0 0,0 0-58 0 0,3-3 5786 0 0,0-3-5528 0 0,15-132-231 0 0,-8 105-547 0 0,2-1 0 0 0,2 1 0 0 0,1 1 0 0 0,1 1 0 0 0,2 0 0 0 0,16-21-87 0 0,-26 41-3 0 0,-6 8 6 0 0,0-1-1 0 0,1 1 0 0 0,-1 0 1 0 0,0-1-1 0 0,1 1 0 0 0,0 0 1 0 0,0 1-1 0 0,0-1 1 0 0,0 0-1 0 0,0 1 0 0 0,0 0 1 0 0,1 0-1 0 0,-1 0 0 0 0,1 0 1 0 0,0 0-1 0 0,-1 1 0 0 0,1-1 1 0 0,1 1-3 0 0,15 1-56 0 0,11 93 89 0 0,-29-63-3 0 0,0 1 1 0 0,-2 0-1 0 0,-1 0 0 0 0,-2 0 0 0 0,-1 0 1 0 0,-6 22-31 0 0,3-10 2 0 0,6-27-24 0 0,5-22-36 0 0,102-155 108 0 0,-76 115 7 0 0,-7 9-53 0 0,1 0-1 0 0,1 2 1 0 0,3 1-1 0 0,0 1 1 0 0,2 1-1 0 0,29-22-3 0 0,-3 27-84 0 0,-37 70 58 0 0,-12-8 48 0 0,-2 1 0 0 0,-1-1 0 0 0,-2 1 0 0 0,-1 0 1 0 0,-2 0-1 0 0,-2 5-22 0 0,-10 31 121 0 0,13-72-99 0 0,0 0-24 0 0,0 0-3 0 0,-4 0-1453 0 0,4-2 1437 0 0,0-2-2914 0 0,0-1-5590 0 0,4 1-3128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3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31 5729 0 0,'0'0'1967'0'0,"0"0"-257"0"0,0 0-31 0 0,0 0 99 0 0,0 0 91 0 0,0 0-53 0 0,0 0-263 0 0,0 0-350 0 0,0 0-316 0 0,0 0-256 0 0,0 0-135 0 0,0 0-27 0 0,0 0-39 0 0,-5-5-15 0 0,-14-16 30 0 0,-27 17 1025 0 0,-83 61-277 0 0,119-48-1171 0 0,0 0-1 0 0,1 0 1 0 0,-1 1-1 0 0,2 0 1 0 0,-1 1-1 0 0,2 0 1 0 0,-1 0-1 0 0,1 0 1 0 0,-3 9-22 0 0,6-11-1 0 0,0-1 1 0 0,1 1-1 0 0,0 0 1 0 0,1 0-1 0 0,-1 0 1 0 0,2 0 0 0 0,-1 0-1 0 0,1 1 1 0 0,1-1-1 0 0,0 0 1 0 0,0 1 0 0 0,1-1-1 0 0,0 3 1 0 0,0-9 8 0 0,0 0 0 0 0,0 0 0 0 0,1-1 0 0 0,-1 1 0 0 0,1-1 0 0 0,-1 1 0 0 0,1-1 0 0 0,0 1-1 0 0,0-1 1 0 0,0 0 0 0 0,0 0 0 0 0,0 0 0 0 0,1 0 0 0 0,-1 0 0 0 0,1 0 0 0 0,-1-1 0 0 0,1 1 0 0 0,0-1 0 0 0,-1 0 0 0 0,1 0-1 0 0,0 0 1 0 0,0 0 0 0 0,0 0 0 0 0,0 0 0 0 0,0-1 0 0 0,0 0 0 0 0,0 1 0 0 0,0-1 0 0 0,0 0 0 0 0,0 0 0 0 0,0-1 0 0 0,0 1-1 0 0,-1-1 1 0 0,1 1 0 0 0,0-1 0 0 0,0 0 0 0 0,0 0 0 0 0,0 0 0 0 0,-1-1 0 0 0,1 1 0 0 0,0-1 0 0 0,-1 1 0 0 0,1-1 0 0 0,-1 0 0 0 0,0 0-1 0 0,0 0 1 0 0,1 0 0 0 0,-1-1-8 0 0,47-44 194 0 0,-3-2 0 0 0,-2-2 0 0 0,31-47-194 0 0,-61 85 272 0 0,16 38-228 0 0,-12 15-2 0 0,-2 1 0 0 0,-2 1 0 0 0,-2 0 0 0 0,-1 1 0 0 0,-3 0 0 0 0,-1 1 0 0 0,-2 0 0 0 0,-2 0 0 0 0,-2 0 0 0 0,-4 28-42 0 0,0-43 14 0 0,-2 0 0 0 0,-1 0 1 0 0,-1-1-1 0 0,-1 0 0 0 0,-2 0 1 0 0,0-1-1 0 0,-2 0 0 0 0,-1-1 0 0 0,-2 0 1 0 0,-1 1-15 0 0,10-18 23 0 0,-1 0 0 0 0,1-1 1 0 0,-1 0-1 0 0,-1 0 1 0 0,0-1-1 0 0,0 0 0 0 0,0 0 1 0 0,-1-1-1 0 0,0 0 0 0 0,0 0 1 0 0,0-1-1 0 0,-1 0 1 0 0,0-1-1 0 0,0 0 0 0 0,-5 1-23 0 0,13-4 10 0 0,0-1 0 0 0,0 0 0 0 0,0 0-1 0 0,-1 0 1 0 0,1 0 0 0 0,0 0 0 0 0,0-1 0 0 0,0 1-1 0 0,0-1 1 0 0,0 1 0 0 0,0-1 0 0 0,0 0 0 0 0,0 0-1 0 0,0 0 1 0 0,0 0 0 0 0,0 0 0 0 0,1 0 0 0 0,-1 0-1 0 0,0 0 1 0 0,1-1 0 0 0,-1 1 0 0 0,1-1-1 0 0,-1 1 1 0 0,1-1 0 0 0,0 0 0 0 0,-1 0 0 0 0,1 1-1 0 0,0-1 1 0 0,0 0 0 0 0,1 0 0 0 0,-1 0 0 0 0,0 0-1 0 0,0 0 1 0 0,1 0 0 0 0,0 0 0 0 0,-1 0 0 0 0,1-1-1 0 0,0 1 1 0 0,0 0 0 0 0,0 0 0 0 0,0 0-1 0 0,0 0 1 0 0,1 0 0 0 0,-1 0 0 0 0,0 0 0 0 0,1 0-1 0 0,0-1-9 0 0,1-20-10 0 0,1 1 0 0 0,1-1 0 0 0,1 1 0 0 0,1 0 0 0 0,1 1 0 0 0,1-1 0 0 0,0 1 0 0 0,2 1 0 0 0,0 0 0 0 0,2 0 0 0 0,0 1 0 0 0,9-10 10 0 0,131-141-472 0 0,-134 152-628 0 0,-9 14-2990 0 0,-1 3-5482 0 0,-6 1-2285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0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6393 0 0,'0'0'2165'0'0,"0"0"-237"0"0,0 0-169 0 0,0 0-60 0 0,0 0-81 0 0,0 0-202 0 0,0 0-322 0 0,0 0-345 0 0,0 0-270 0 0,0 0-151 0 0,0 0-48 0 0,0 0 52 0 0,0 0 136 0 0,4 0 111 0 0,2 2-336 0 0,1 1-1 0 0,0 0 0 0 0,-1 0 1 0 0,1 0-1 0 0,-1 1 1 0 0,0 0-1 0 0,0 0 1 0 0,-1 1-1 0 0,1 0 0 0 0,-1 0 1 0 0,0 0-1 0 0,0 0 1 0 0,-1 1-1 0 0,1 0 0 0 0,-1 0 1 0 0,-1 0-1 0 0,1 0 1 0 0,-1 1-1 0 0,1 2-242 0 0,10 13 349 0 0,4 5-131 0 0,-1 1 0 0 0,-1 0 1 0 0,-1 2-1 0 0,-2-1 1 0 0,-1 2-1 0 0,-2 0 0 0 0,0 0 1 0 0,-2 1-1 0 0,-2-1 0 0 0,-1 2 1 0 0,-1-1-1 0 0,-1 8-218 0 0,-3-25 35 0 0,0 0 0 0 0,0-1 0 0 0,-2 1 0 0 0,0-1 1 0 0,0 1-1 0 0,-1-1 0 0 0,-1 0 0 0 0,-1 0 0 0 0,0 0 0 0 0,-3 4-35 0 0,-1-3-15 0 0,-1-1 1 0 0,0 0-1 0 0,-1 0 1 0 0,-1-1 0 0 0,0-1-1 0 0,-1 0 1 0 0,0-1-1 0 0,-1 0 1 0 0,0-1-1 0 0,0-1 1 0 0,-1 0-1 0 0,-1-1 1 0 0,1 0-1 0 0,-11 2 15 0 0,-11 3-757 0 0,37-13 393 0 0,0 0-224 0 0,9-19-7852 0 0,-5 15 3947 0 0,0 0-7090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9 3961 0 0,'0'0'2342'0'0,"0"0"-151"0"0,0 0-80 0 0,0 0-25 0 0,0 0-114 0 0,0 0-145 0 0,0 0-240 0 0,0 0-300 0 0,0 0-233 0 0,0 0-142 0 0,0 0-144 0 0,0 0-124 0 0,0 0-120 0 0,-12 3-69 0 0,-37 12-27 0 0,-8 28 924 0 0,50-33-1169 0 0,-22 31 147 0 0,3 1 0 0 0,2 1 0 0 0,1 1 0 0 0,3 1-1 0 0,1 1 1 0 0,-8 34-330 0 0,18-54 69 0 0,1-1 0 0 0,1 1 0 0 0,1 1 0 0 0,2-1 0 0 0,0 1 0 0 0,2 0 0 0 0,1 0 0 0 0,1 0 0 0 0,1 0 0 0 0,3 12-69 0 0,-1-22 63 0 0,2-1 1 0 0,0 0-1 0 0,0 0 0 0 0,2 0 1 0 0,0 0-1 0 0,0-1 1 0 0,1 0-1 0 0,1-1 0 0 0,1 0 1 0 0,0 0-1 0 0,7 5-63 0 0,15 2 515 0 0,-32-21-490 0 0,0 0-9 0 0,0 0-6 0 0,0 0-18 0 0,0 0 30 0 0,0 0 10 0 0,0 0-4 0 0,0 0-14 0 0,0 0-1 0 0,0 0-4 0 0,0 0-9 0 0,18-35-5141 0 0,-8 24-1099 0 0,-5 7-5592 0 0</inkml:trace>
  <inkml:trace contextRef="#ctx0" brushRef="#br0" timeOffset="399.984">268 522 6217 0 0,'0'0'3949'0'0,"0"0"-1160"0"0,0 0-547 0 0,0 0-293 0 0,0 0-283 0 0,0 0-250 0 0,0 0-255 0 0,0 0-315 0 0,0 0-280 0 0,0 0-174 0 0,0 0-96 0 0,0 0-81 0 0,0 0 17 0 0,15-4 792 0 0,155-1 2029 0 0,-131-5-2823 0 0,-38 9-214 0 0,-1 1 19 0 0,0 0-3 0 0,0 0-40 0 0,0 0-39 0 0,0 0-21 0 0,0 0-76 0 0,0 0-57 0 0,0 0-171 0 0,-7-2-2066 0 0,4 1-1803 0 0,1 1-5737 0 0,1 0-851 0 0</inkml:trace>
  <inkml:trace contextRef="#ctx0" brushRef="#br0" timeOffset="4823.84">690 610 624 0 0,'0'0'1398'0'0,"0"0"-85"0"0,0 0 101 0 0,0 0 190 0 0,0 0 134 0 0,0 0-11 0 0,0 0-227 0 0,0 0-373 0 0,0 0-352 0 0,0 0-244 0 0,0 0-158 0 0,20 0 3312 0 0,37-16-81 0 0,19-42-2331 0 0,-45 32-842 0 0,60-61 530 0 0,-60 116-444 0 0,-14-1-437 0 0,-2 0 0 0 0,-1 1 0 0 0,-1 0 1 0 0,-1 1-1 0 0,-2 0 0 0 0,-1 1 0 0 0,-1 0 1 0 0,-2 1-1 0 0,-1-1 0 0 0,-2 1 0 0 0,0 0 0 0 0,-3 14-80 0 0,0-35 4 0 0,2 14 23 0 0,-1 0 0 0 0,-1 0-1 0 0,-1 0 1 0 0,-1-1 0 0 0,-2 1-1 0 0,0 0 1 0 0,-2-1 0 0 0,0 0 0 0 0,-5 8-27 0 0,-71 103 164 0 0,74-125-148 0 0,-1-2 0 0 0,0 1 0 0 0,0-2 0 0 0,-1 1 0 0 0,0-1 0 0 0,0 0 0 0 0,-1-1 0 0 0,0 0 1 0 0,0-1-1 0 0,0 0 0 0 0,-1-1 0 0 0,-8 2-16 0 0,19-5 3 0 0,-2 0-1 0 0,1-1 1 0 0,0 1-1 0 0,0 0 1 0 0,0-1 0 0 0,0 0-1 0 0,0 1 1 0 0,0-1 0 0 0,-1 0-1 0 0,1 0 1 0 0,0 0-1 0 0,0 0 1 0 0,0-1 0 0 0,0 1-1 0 0,-1 0 1 0 0,1-1-1 0 0,0 0 1 0 0,0 1 0 0 0,0-1-1 0 0,0 0 1 0 0,0 0 0 0 0,0 0-1 0 0,1 0 1 0 0,-1-1-1 0 0,0 1 1 0 0,0 0 0 0 0,1-1-1 0 0,-1 1 1 0 0,1-1 0 0 0,-1 0-1 0 0,1 1 1 0 0,0-1-1 0 0,-1 0 1 0 0,1 0 0 0 0,0 0-1 0 0,0 0 1 0 0,1 0 0 0 0,-1 0-1 0 0,0 0 1 0 0,1 0-1 0 0,-1 0 1 0 0,1 0 0 0 0,-1-1-3 0 0,1-5-4 0 0,-1 1 0 0 0,1-1-1 0 0,0 1 1 0 0,1-1 0 0 0,0 1 0 0 0,0-1 0 0 0,0 1 0 0 0,1-1 0 0 0,0 1 0 0 0,1 0 0 0 0,-1 0 0 0 0,3-3 4 0 0,15-26-16 0 0,2 1 0 0 0,2 1 0 0 0,1 2 1 0 0,1 0-1 0 0,2 1 0 0 0,1 2 0 0 0,1 1 0 0 0,21-14 16 0 0,-15 15-1978 0 0,-23 17-2047 0 0,-8 4-2112 0 0,-3-1-3594 0 0</inkml:trace>
  <inkml:trace contextRef="#ctx0" brushRef="#br0" timeOffset="5817.736">686 256 568 0 0,'0'0'1547'0'0,"0"0"-188"0"0,0 0-68 0 0,0 0 25 0 0,0 0 73 0 0,0 0 11 0 0,0 0-114 0 0,0 0-200 0 0,0 0-135 0 0,0 0-17 0 0,0 0 51 0 0,0 0 34 0 0,0 0 4 0 0,5 1 4899 0 0,-2-2-5753 0 0,77-115 2347 0 0,52-23-1361 0 0,-121 138-550 0 0,-4 18-494 0 0,72 102 393 0 0,-57-88-384 0 0,-15-8-1545 0 0,27-4-4043 0 0,-10-8-6277 0 0,-16-6 3127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66 0 0 0,'0'0'563'0'0,"0"0"272"0"0,0 0 103 0 0,0 0 76 0 0,0 0 56 0 0,0 0 89 0 0,0 0 53 0 0,0 0 3 0 0,0 0 4 0 0,11-1 3035 0 0,-8 2 3478 0 0,-3-1-7464 0 0,-6 17 620 0 0,-8 4-602 0 0,14-20-274 0 0,-3 10 1233 0 0,59-84-370 0 0,-55 70 560 0 0,-33 40-692 0 0,32-36-683 0 0,0-1-23 0 0,0 0 11 0 0,0 0-24 0 0,0 0 19 0 0,0 0 10 0 0,0 0-3 0 0,0 0-3 0 0,0 0-5 0 0,0 0 0 0 0,0 0-14 0 0,0 0 17 0 0,0 0-16 0 0,-2-1 978 0 0,2 2-927 0 0,0-1-12 0 0,0 0-19 0 0,0 0-15 0 0,0 0-10 0 0,0 0-11 0 0,0 0-12 0 0,0 0 19 0 0,0 0 7 0 0,0 0-20 0 0,0 0-18 0 0,0 0 19 0 0,0 0-25 0 0,0 0-5 0 0,0 0 24 0 0,0 0-45 0 0,0 0-21 0 0,0 0-48 0 0,0 0-95 0 0,0 0-138 0 0,0-1-1880 0 0,0-5-8820 0 0,0 5-1154 0 0</inkml:trace>
  <inkml:trace contextRef="#ctx0" brushRef="#br0" timeOffset="3769.865">39 24 0 0 0,'0'0'209'0'0,"0"0"702"0"0,0 0 427 0 0,0 0 237 0 0,0 0 72 0 0,0 0-153 0 0,0 0-204 0 0,0 0-157 0 0,0 0-114 0 0,0 0-47 0 0,0 0-75 0 0,1-1-421 0 0,3-2 6301 0 0,-24 23-6239 0 0,13 37-26 0 0,36-57 1174 0 0,-26-2-1587 0 0,1 1 0 0 0,-1 0 1 0 0,0-1-1 0 0,0 0 0 0 0,0 0 0 0 0,0 0 0 0 0,0 0 0 0 0,0 0 1 0 0,-1-1-1 0 0,1 1 0 0 0,-1-1 0 0 0,1 0 0 0 0,-1 1 0 0 0,0-1 0 0 0,0 0 1 0 0,0 0-1 0 0,-1-1 0 0 0,1 1 0 0 0,-1 0 0 0 0,1-3-99 0 0,-2 5 10 0 0,1-1 0 0 0,-1 1 0 0 0,0 0 0 0 0,0-1 0 0 0,0 1-1 0 0,0-1 1 0 0,0 1 0 0 0,0-1 0 0 0,0 1 0 0 0,-1-1 0 0 0,1 1 0 0 0,0-1-1 0 0,-1 1 1 0 0,1 0 0 0 0,-1-1 0 0 0,0 1 0 0 0,1 0 0 0 0,-1-1 0 0 0,0 1 0 0 0,0 0-1 0 0,0 0 1 0 0,0 0 0 0 0,0 0 0 0 0,0 0 0 0 0,0 0 0 0 0,0 0 0 0 0,0 0-1 0 0,-1 0 1 0 0,1 0 0 0 0,0 1 0 0 0,0-1 0 0 0,-1 0 0 0 0,1 1 0 0 0,-1-1 0 0 0,1 1-1 0 0,0 0 1 0 0,-1-1 0 0 0,1 1 0 0 0,-1 0 0 0 0,1 0 0 0 0,-1 0 0 0 0,1 0-1 0 0,-1 0 1 0 0,1 0 0 0 0,-1 0 0 0 0,1 1 0 0 0,0-1 0 0 0,-1 0 0 0 0,1 1-1 0 0,-1 0 1 0 0,1-1 0 0 0,0 1 0 0 0,-1-1 0 0 0,1 1 0 0 0,0 0 0 0 0,0 0 0 0 0,0 0-1 0 0,-1 0 1 0 0,1 0 0 0 0,0 0 0 0 0,0 0 0 0 0,1 0 0 0 0,-2 1-10 0 0,-1 0 6 0 0,0 1 0 0 0,0-1 0 0 0,1 1 1 0 0,-1-1-1 0 0,1 1 0 0 0,0 0 0 0 0,-1 0 1 0 0,1 0-1 0 0,0 0 0 0 0,1 0 0 0 0,-1 0 1 0 0,1 0-1 0 0,-1 1 0 0 0,1-1 0 0 0,0 1 1 0 0,0-1-1 0 0,0 1 0 0 0,1-1 0 0 0,-1 1 1 0 0,1 0-1 0 0,0-1 0 0 0,0 1 0 0 0,0-1 1 0 0,0 1-1 0 0,1 1-6 0 0,11-24 2412 0 0,-12 19-2313 0 0,2-2-962 0 0,1 1-7731 0 0,-1 1-3182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4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248 652 1760 0 0,'0'0'2676'0'0,"0"0"-621"0"0,0 0-247 0 0,0 0-61 0 0,0 0-62 0 0,0 0-62 0 0,0 0-118 0 0,0 0-222 0 0,0 0-255 0 0,0 0-206 0 0,0 0-167 0 0,0 0-121 0 0,0 0-59 0 0,-20 4-56 0 0,-61 16-19 0 0,21 17 727 0 0,51-30-1021 0 0,1 0-1 0 0,1 1 1 0 0,-1 1-1 0 0,1-1 1 0 0,1 1-1 0 0,0 0 1 0 0,0 1 0 0 0,0-1-1 0 0,1 1 1 0 0,1 0-1 0 0,0 1 1 0 0,-1 2-106 0 0,0 94 257 0 0,7-103-231 0 0,0 0-1 0 0,1-1 1 0 0,-1 1-1 0 0,1-1 1 0 0,0 1-1 0 0,0-1 1 0 0,0 0-1 0 0,0 0 1 0 0,1-1-1 0 0,-1 1 1 0 0,1 0-1 0 0,0-1 1 0 0,-1 0-1 0 0,1 0 1 0 0,0 0-1 0 0,0-1 1 0 0,1 1-1 0 0,-1-1 1 0 0,0 0-1 0 0,0 0 1 0 0,1 0-1 0 0,-1-1 1 0 0,0 0-1 0 0,1 1 1 0 0,-1-2-1 0 0,1 1 1 0 0,-1 0-1 0 0,0-1 1 0 0,1 0-1 0 0,1 0-25 0 0,5 1 101 0 0,3-3-18 0 0,0-1 0 0 0,0 0 0 0 0,0-1 0 0 0,0 0 0 0 0,-1-1-1 0 0,0 0 1 0 0,0-1 0 0 0,0-1 0 0 0,-1 0 0 0 0,0-1 0 0 0,-1 0 0 0 0,0-1 0 0 0,-1 0 0 0 0,1 0 0 0 0,-1-3-83 0 0,13-7 51 0 0,-1-1 0 0 0,-1-1-1 0 0,-1 0 1 0 0,-1-2 0 0 0,-1-1 0 0 0,-1 0 0 0 0,-2-1-1 0 0,0 0 1 0 0,-2-2 0 0 0,-1 1 0 0 0,4-14-51 0 0,-9 15-13 0 0,-1-1 0 0 0,-2 1 0 0 0,0-1 1 0 0,-2 0-1 0 0,-1 0 0 0 0,-1-24 13 0 0,-1 40-11 0 0,0 0 0 0 0,-1 0 0 0 0,0-1 0 0 0,0 1 0 0 0,-1 0 0 0 0,-1 1 0 0 0,0-1 0 0 0,0 1 0 0 0,-1-1 0 0 0,0 1 0 0 0,-1 1 0 0 0,0-1 0 0 0,-1 1 0 0 0,0 0 0 0 0,0 0 0 0 0,-1 1 0 0 0,-4-4 11 0 0,5 7-16 0 0,-1 0 0 0 0,0 1 0 0 0,1-1 0 0 0,-2 2 0 0 0,1-1 0 0 0,0 1 1 0 0,-1 0-1 0 0,1 1 0 0 0,-1 0 0 0 0,0 0 0 0 0,0 1 0 0 0,0 0 0 0 0,0 0 0 0 0,0 1 0 0 0,1 1 1 0 0,-1-1-1 0 0,0 1 0 0 0,0 1 0 0 0,0 0 0 0 0,0 0 0 0 0,1 1 0 0 0,-1 0 0 0 0,1 0 16 0 0,-1 1 4 0 0,1 0 0 0 0,-1 0 0 0 0,1 1 0 0 0,0 1-1 0 0,0-1 1 0 0,0 1 0 0 0,1 0 0 0 0,0 1 0 0 0,0 0 0 0 0,1 0-1 0 0,0 0 1 0 0,0 1 0 0 0,0 0 0 0 0,1 0 0 0 0,1 1-1 0 0,-1-1 1 0 0,1 1 0 0 0,1 0 0 0 0,-1 0 0 0 0,2 0 0 0 0,-1 1-1 0 0,0 8-3 0 0,1-5 16 0 0,2 0-1 0 0,-1 0 0 0 0,2 0 0 0 0,0 0 0 0 0,0-1 0 0 0,1 1 0 0 0,1 0 0 0 0,0-1 0 0 0,1 1 1 0 0,0-1-1 0 0,1 0 0 0 0,3 6-15 0 0,9 8 87 0 0,1-1 1 0 0,1 0-1 0 0,2-1 1 0 0,0-1-1 0 0,1-2 1 0 0,1 0-1 0 0,1-1 0 0 0,1-1 1 0 0,1-1-1 0 0,0-2 1 0 0,1 0-1 0 0,13 3-87 0 0,45 47 438 0 0,-68-53-2497 0 0,-3-15-8598 0 0,-12-1-568 0 0</inkml:trace>
  <inkml:trace contextRef="#ctx0" brushRef="#br0" timeOffset="635.721">794 578 6737 0 0,'0'0'1511'0'0,"0"0"-374"0"0,0 0 30 0 0,0 0 348 0 0,0 0 289 0 0,0 0 4 0 0,0 0-219 0 0,0 0-377 0 0,0 0-303 0 0,0 0-154 0 0,0 0-79 0 0,0 0-51 0 0,0 0-56 0 0,2 20-78 0 0,13 92 289 0 0,-13 103 916 0 0,4-264 1102 0 0,20-133-2654 0 0,-21 160-140 0 0,1 0-1 0 0,1 1 0 0 0,1-1 1 0 0,1 1-1 0 0,0 1 0 0 0,2 0 1 0 0,0 0-1 0 0,2 1 0 0 0,0 1 1 0 0,4-4-4 0 0,-16 20 0 0 0,1 0 0 0 0,-1 1 0 0 0,1-1 0 0 0,-1 1 0 0 0,1 0 0 0 0,0-1 0 0 0,-1 1 1 0 0,1 0-1 0 0,0 0 0 0 0,0 0 0 0 0,0 0 0 0 0,0 0 0 0 0,0 0 0 0 0,0 1 0 0 0,0-1 1 0 0,0 1-1 0 0,0-1 0 0 0,0 1 0 0 0,0 0 0 0 0,0 0 0 0 0,1 0 0 0 0,-1 0 0 0 0,0 0 1 0 0,0 0-1 0 0,0 1 0 0 0,0-1 0 0 0,0 1 0 0 0,0-1 0 0 0,0 1 0 0 0,0 0 0 0 0,0 0 1 0 0,0 0-1 0 0,0 0 0 0 0,0 0 0 0 0,-1 0 0 0 0,1 1 0 0 0,0-1 0 0 0,-1 0 0 0 0,1 1 0 0 0,-1 0 1 0 0,0-1-1 0 0,1 1 0 0 0,-1 0 0 0 0,0-1 0 0 0,0 1 0 0 0,0 0 0 0 0,0 0 0 0 0,0 0 1 0 0,0 0-1 0 0,-1 0 0 0 0,1 0 0 0 0,-1 0 0 0 0,1 0 0 0 0,-1 0 0 0 0,0 2 0 0 0,14 73 188 0 0,-1-20-181 0 0,-13-56-42 0 0,0-1-43 0 0,0 0-24 0 0,0 0-42 0 0,0 0-85 0 0,0 0-121 0 0,0 0-174 0 0,0 0-300 0 0,0-12-4504 0 0,0 8-1266 0 0,0 0-4955 0 0</inkml:trace>
  <inkml:trace contextRef="#ctx0" brushRef="#br0" timeOffset="1587.775">794 220 5745 0 0,'0'0'2678'0'0,"0"0"-295"0"0,0 0-202 0 0,0 0-149 0 0,0 0-166 0 0,0 0-267 0 0,0 0-329 0 0,0 0-330 0 0,0 0-237 0 0,0 0-146 0 0,0 0-72 0 0,0 0-39 0 0,0 0-35 0 0,9 3 2010 0 0,142-33 183 0 0,-17 26-1916 0 0,-78 0-437 0 0,-56 4-247 0 0,0 0 9 0 0,0 0-1 0 0,0 0 3 0 0,0 0-19 0 0,0 0 17 0 0,0 0 14 0 0,0 0-7 0 0,0 0 0 0 0,0 0-12 0 0,0 0-6 0 0,0 0 22 0 0,0 0-18 0 0,0 0 12 0 0,0 0 6 0 0,0 0-1 0 0,0 0-6 0 0,0 0 1 0 0,0 0 8 0 0,0 0 20 0 0,0 0 7 0 0,0 0 0 0 0,0 0 9 0 0,0 0-25 0 0,0 0-8 0 0,0 0 15 0 0,0 0 0 0 0,0 0-16 0 0,0 0-1 0 0,0 0 10 0 0,0 0 10 0 0,0 0 33 0 0,0 0 29 0 0,0 0-7 0 0,0 0 3 0 0,-29-23 173 0 0,-58-71-564 0 0,59 44-2633 0 0,27 49 2428 0 0,-3-7-2120 0 0,0 3-4005 0 0,1 1-6171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7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8226 0 0,'0'0'3176'0'0,"0"0"-642"0"0,0 0-449 0 0,0 0-261 0 0,0 0-230 0 0,0 0-227 0 0,0 0-236 0 0,0 0-246 0 0,0 0-187 0 0,0 0-125 0 0,0 0-62 0 0,0 0-59 0 0,0 0-64 0 0,22 0 1506 0 0,284-15-42 0 0,-166 14-1712 0 0,-139 1-138 0 0,-1 0-14 0 0,0 0 32 0 0,0 0-2 0 0,0 0-2 0 0,0 0 6 0 0,0 0 8 0 0,0 0-32 0 0,0 0 26 0 0,0 0 6 0 0,0 0-22 0 0,0 0 22 0 0,0 0-4 0 0,0 0-2 0 0,0 0 2 0 0,0 0 0 0 0,0 0-14 0 0,0 0-2 0 0,0 0-1 0 0,0 0-16 0 0,0 0 11 0 0,0 0 7 0 0,0 0 0 0 0,0 0-29 0 0,0 0 37 0 0,0 0 17 0 0,0 0 28 0 0,0 0-40 0 0,0 0-4 0 0,0 0 3 0 0,0 0 15 0 0,0 0-7 0 0,0 0 14 0 0,0 0 18 0 0,0 0-50 0 0,0 0 26 0 0,0 0-10 0 0,0 0-3 0 0,-36-38 719 0 0,-91-131-579 0 0,91 108-506 0 0,36 60 43 0 0,2-3-2384 0 0,4 0-6271 0 0,-2 4-3616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220 116 10842 0 0,'0'0'2988'0'0,"0"0"-1159"0"0,0 0-607 0 0,0 0-159 0 0,0 0-48 0 0,0 0-83 0 0,0 0-144 0 0,0 0-170 0 0,0 0-157 0 0,0 0-88 0 0,0 0-18 0 0,0 0 3 0 0,-9 18-9 0 0,-30 58-21 0 0,-6 89 1035 0 0,-29 34-987 0 0,47-141-1373 0 0,19-56-1444 0 0,-5-12-10288 0 0,11 9 10934 0 0,-1-1-5503 0 0</inkml:trace>
  <inkml:trace contextRef="#ctx0" brushRef="#br0" timeOffset="540.877">158 1 8458 0 0,'0'0'2515'0'0,"0"0"-533"0"0,0 0-413 0 0,0 0-235 0 0,0 0-135 0 0,0 0-159 0 0,0 0-217 0 0,0 0-264 0 0,0 0-127 0 0,0 0 25 0 0,0 0 39 0 0,0 0 49 0 0,0 0-20 0 0,0 15-68 0 0,0 78 377 0 0,1-82-683 0 0,1 0-1 0 0,0 0 1 0 0,0-1-1 0 0,1 1 1 0 0,1-1 0 0 0,0 1-1 0 0,0-1 1 0 0,1 0-1 0 0,0 0 1 0 0,1-1 0 0 0,0 0-1 0 0,0 0 1 0 0,1 0 0 0 0,0-1-1 0 0,1 1-150 0 0,91 129 494 0 0,-38-19-441 0 0,-22-73-42 0 0,-38-45-37 0 0,41-59 1400 0 0,15-75-830 0 0,-44 93-487 0 0,2 0-6 0 0,-3-1 0 0 0,-1-1 0 0 0,-2 0 0 0 0,-1 0 0 0 0,-3-1 0 0 0,0-34-51 0 0,-5 76-55 0 0,0 1-62 0 0,0 0-65 0 0,0 0-86 0 0,0 0-113 0 0,0 0-145 0 0,0 0-172 0 0,4 8-4338 0 0,-2-5-292 0 0,-2-2-6369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0 0 0,'0'0'958'0'0,"0"0"371"0"0,0 0 394 0 0,0 0 354 0 0,0 0 166 0 0,0 0-81 0 0,0 0-249 0 0,0 0-267 0 0,0 0-231 0 0,0 0-157 0 0,10 8 7507 0 0,-7-5-7960 0 0,22 2 407 0 0,16 0-877 0 0,0-1 1 0 0,0-2-1 0 0,1-2 1 0 0,-1-2-1 0 0,0-2 1 0 0,0-1-1 0 0,19-7-335 0 0,35 1 230 0 0,-35 10-105 0 0,-60 1-138 0 0,0 0 18 0 0,0 0 16 0 0,0 0 3 0 0,0 0-5 0 0,0 0-18 0 0,0 0 10 0 0,0 0-4 0 0,0 0-9 0 0,0 0 13 0 0,0 0 2 0 0,0 0 15 0 0,0 0-2 0 0,0 0-32 0 0,0 0-20 0 0,0 0-4 0 0,-8-8-1359 0 0,-9-8-3764 0 0,13 10 1450 0 0,0 2-3522 0 0,-2 0-4667 0 0</inkml:trace>
  <inkml:trace contextRef="#ctx0" brushRef="#br0" timeOffset="345.191">245 1 4169 0 0,'0'0'2926'0'0,"0"0"-614"0"0,0 0-387 0 0,0 0-120 0 0,0 0-37 0 0,0 0-123 0 0,0 0-238 0 0,0 0-244 0 0,0 0-224 0 0,0 0-87 0 0,0 0-44 0 0,0 0-64 0 0,0 0-51 0 0,-4 16-84 0 0,-11 50-58 0 0,14-59-381 0 0,0 0 0 0 0,0 0 1 0 0,0 0-1 0 0,1-1 0 0 0,0 1 1 0 0,1 0-1 0 0,0 0 0 0 0,0 0 1 0 0,0-1-1 0 0,1 1 0 0 0,-1 0 1 0 0,3 4-171 0 0,6 29 598 0 0,-6-9-278 0 0,-1-4-192 0 0,0-1 0 0 0,-2 1 0 0 0,-1 0-1 0 0,0 0 1 0 0,-3 0 0 0 0,-1 4-128 0 0,0 39-148 0 0,25-55-1881 0 0,-8-14-4923 0 0,-10-1 3498 0 0,3 0-8527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9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0 0 0,'0'0'1118'0'0,"0"0"134"0"0,0 0 96 0 0,0 0 2 0 0,13-3 7004 0 0,-9 3 4375 0 0,-3 1-12687 0 0,1 0 0 0 0,-1 0 0 0 0,1-1 0 0 0,-1 1 0 0 0,1 0 0 0 0,-1 0 0 0 0,1-1 0 0 0,-1 1 0 0 0,1-1 0 0 0,-1 0 0 0 0,1 1 0 0 0,0-1 0 0 0,-1 0 0 0 0,1 0 0 0 0,0 0 0 0 0,-1 0 0 0 0,1 0 0 0 0,0 0 0 0 0,-1-1 0 0 0,1 1 0 0 0,0 0 0 0 0,-1-1 0 0 0,1 1 0 0 0,-1-1 0 0 0,1 0 0 0 0,0 0-42 0 0,0 0 33 0 0,0-1 16 0 0,0 1 1 0 0,0 0-1 0 0,0-1 1 0 0,0 1-1 0 0,0-1 1 0 0,-1 0-1 0 0,1 1 1 0 0,-1-1 0 0 0,1 0-1 0 0,-1 0 1 0 0,0 0-1 0 0,1 0 1 0 0,-1 0-1 0 0,0 0 1 0 0,0-1-1 0 0,-1 1 1 0 0,1 0 0 0 0,0 0-1 0 0,-1-1 1 0 0,1 1-1 0 0,-1 0 1 0 0,0-1-1 0 0,0-1-49 0 0,-14 8-29 0 0,-1 3-66 0 0,12-7 86 0 0,0 1-1 0 0,0 0 0 0 0,1 0 0 0 0,-1 0 0 0 0,1 0 0 0 0,-1 0 0 0 0,1 1 0 0 0,-1-1 0 0 0,1 1 0 0 0,0-1 0 0 0,-1 1 0 0 0,1 0 0 0 0,0 0 1 0 0,0 0-1 0 0,1 0 0 0 0,-1 0 0 0 0,0 1 0 0 0,1-1 0 0 0,-1 1 0 0 0,1-1 0 0 0,0 1 0 0 0,0-1 0 0 0,0 1 0 0 0,0 0 0 0 0,-1 2 10 0 0,2-5-25 0 0,23 8 94 0 0,-18-9-46 0 0,0-1 0 0 0,0 1 0 0 0,0-1 0 0 0,0 0 0 0 0,-1-1 0 0 0,1 1 0 0 0,-1-1 0 0 0,0 0 0 0 0,0 0 0 0 0,0 0 0 0 0,0 0 0 0 0,0-1-1 0 0,-1 0 1 0 0,1 0 0 0 0,-1 0 0 0 0,0 0 0 0 0,-1 0 0 0 0,1 0 0 0 0,2-6-23 0 0,-3 7 10 0 0,-2 3-5 0 0,0-1 1 0 0,0 1-1 0 0,0-1 1 0 0,1 0-1 0 0,-1 1 1 0 0,0-1-1 0 0,0 0 1 0 0,0 1-1 0 0,0-1 1 0 0,0 0-1 0 0,-1 1 1 0 0,1-1-1 0 0,0 0 1 0 0,0 1-1 0 0,0-1 1 0 0,0 0-1 0 0,-1 1 1 0 0,1-1-1 0 0,0 1 0 0 0,-1-1 1 0 0,1 0-1 0 0,0 1 1 0 0,-1-1-1 0 0,1 1 1 0 0,-1-1-1 0 0,1 1 1 0 0,-1-1-1 0 0,1 1 1 0 0,-1 0-1 0 0,1-1 1 0 0,-1 1-1 0 0,0 0 1 0 0,1-1-1 0 0,-1 1 1 0 0,1 0-1 0 0,-1-1 1 0 0,0 1-1 0 0,1 0 1 0 0,-1 0-1 0 0,0 0 1 0 0,1 0-1 0 0,-1 0 1 0 0,0 0-1 0 0,1 0 1 0 0,-1 0-1 0 0,0 0 1 0 0,1 0-1 0 0,-1 0 1 0 0,0 0-1 0 0,1 0 1 0 0,-1 1-1 0 0,0-1 1 0 0,1 0-1 0 0,-1 0 1 0 0,1 1-1 0 0,-1-1 0 0 0,1 0 1 0 0,-1 1-6 0 0,-47 9-132 0 0,53-7-100 0 0,-4-4-394 0 0,-1-2-4689 0 0,1 0-2058 0 0,1 2-4823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01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332 675 2545 0 0,'0'0'2027'0'0,"0"0"22"0"0,0 0-81 0 0,0 0-84 0 0,0 0-89 0 0,0 0-188 0 0,0 0-175 0 0,0 0-230 0 0,0 0-255 0 0,0 0-186 0 0,0 0-151 0 0,0 0-114 0 0,0 0-96 0 0,-15-9-63 0 0,-46-27-49 0 0,59 34-255 0 0,-1 1 1 0 0,1 0-1 0 0,-1 0 0 0 0,1 0 0 0 0,0 0 0 0 0,-1 0 0 0 0,0 1 0 0 0,1-1 1 0 0,-1 1-1 0 0,1-1 0 0 0,-1 1 0 0 0,0 0 0 0 0,1 0 0 0 0,-1 0 0 0 0,0 0 1 0 0,1 1-1 0 0,-1-1 0 0 0,0 1 0 0 0,1 0 0 0 0,-1-1 0 0 0,1 1 0 0 0,-1 0 1 0 0,1 1-1 0 0,0-1 0 0 0,-1 0 0 0 0,1 1 0 0 0,-1 0-33 0 0,-10 5 116 0 0,2-2-90 0 0,1-1 0 0 0,0 2 0 0 0,-1 0 0 0 0,2 0-1 0 0,-1 1 1 0 0,1 0 0 0 0,0 0 0 0 0,1 1 0 0 0,-1 0 0 0 0,1 1 0 0 0,1 0-1 0 0,0 0 1 0 0,0 0 0 0 0,1 1 0 0 0,0 0 0 0 0,1 0 0 0 0,0 1 0 0 0,1 0-1 0 0,0 0 1 0 0,0 0 0 0 0,1 0 0 0 0,1 0 0 0 0,0 1 0 0 0,0-1 0 0 0,1 1-1 0 0,1 4-25 0 0,-1-13 13 0 0,0 1 1 0 0,1 0-1 0 0,-1-1 0 0 0,1 1 0 0 0,0 0 0 0 0,1-1 0 0 0,-1 1 0 0 0,0 0 0 0 0,1-1 0 0 0,0 1 0 0 0,0 0 1 0 0,0-1-1 0 0,0 1 0 0 0,1-1 0 0 0,-1 0 0 0 0,1 1 0 0 0,0-1 0 0 0,0 0 0 0 0,0 0 0 0 0,0 0 0 0 0,1 0 1 0 0,-1-1-1 0 0,1 1 0 0 0,0-1 0 0 0,0 1 0 0 0,0-1 0 0 0,0 0 0 0 0,0 0 0 0 0,0 0 0 0 0,0-1 0 0 0,1 1 0 0 0,-1-1 1 0 0,1 1-1 0 0,-1-1 0 0 0,1 0 0 0 0,-1-1 0 0 0,1 1 0 0 0,0-1 0 0 0,3 1-13 0 0,92-17 1142 0 0,-67-1-943 0 0,0-2 0 0 0,-2 0 0 0 0,0-3 0 0 0,-1 0 0 0 0,-1-2 0 0 0,-1 0 0 0 0,-1-2 0 0 0,-2-1 0 0 0,0-1 0 0 0,-2-2 0 0 0,-1 0 0 0 0,-2 0 0 0 0,-1-2 0 0 0,9-22-199 0 0,-19 35 24 0 0,-2 0 1 0 0,0-1-1 0 0,-1 1 1 0 0,-1-1-1 0 0,-1 0 1 0 0,0 0-1 0 0,-2 0 1 0 0,0-1-1 0 0,-1 1 1 0 0,-1 0-1 0 0,-4-18-24 0 0,4 30-14 0 0,-1 0 0 0 0,0 0 0 0 0,0 0 0 0 0,-1 0-1 0 0,0 1 1 0 0,-1-1 0 0 0,1 1 0 0 0,-1 0 0 0 0,-1 0 0 0 0,1 0 0 0 0,-1 1 0 0 0,0 0-1 0 0,-1 0 1 0 0,1 0 0 0 0,-1 0 0 0 0,-1 1 0 0 0,1 0 0 0 0,-1 0 0 0 0,1 1 0 0 0,-1 0 0 0 0,-1 0-1 0 0,1 0 1 0 0,0 1 0 0 0,-1 0 0 0 0,0 1 0 0 0,1 0 0 0 0,-1 0 0 0 0,0 0 0 0 0,0 1-1 0 0,-1 1 1 0 0,1-1 0 0 0,0 1 0 0 0,0 0 0 0 0,0 1 14 0 0,0 2-12 0 0,1 0 1 0 0,0 0-1 0 0,0 1 1 0 0,0 0-1 0 0,1 0 1 0 0,-1 1-1 0 0,1 0 1 0 0,0 0-1 0 0,0 0 1 0 0,1 1-1 0 0,0 0 1 0 0,0 0-1 0 0,0 0 1 0 0,0 1 0 0 0,1-1-1 0 0,0 1 1 0 0,1 0-1 0 0,0 1 1 0 0,0-1-1 0 0,0 0 1 0 0,1 1-1 0 0,0 0 1 0 0,0-1-1 0 0,1 1 1 0 0,0 0-1 0 0,0 0 1 0 0,1 0-1 0 0,0-1 1 0 0,1 5 11 0 0,1 10 34 0 0,1-1 1 0 0,1 1-1 0 0,2-1 0 0 0,0 0 1 0 0,0-1-1 0 0,2 1 1 0 0,1-1-1 0 0,0-1 1 0 0,2 0-1 0 0,0 0 1 0 0,1-1-1 0 0,4 4-34 0 0,-4-2 12 0 0,95 184 327 0 0,-55-135-267 0 0,-51-70-350 0 0,1 1 1 0 0,0-1-1 0 0,-1 1 1 0 0,1-1-1 0 0,0 0 1 0 0,-1 1-1 0 0,1-1 1 0 0,-1 0-1 0 0,0 0 1 0 0,1 0-1 0 0,-1 0 1 0 0,0 0-1 0 0,1 0 1 0 0,-1-1-1 0 0,0 1 1 0 0,0 0-1 0 0,0 0 1 0 0,0-1-1 0 0,0 1 1 0 0,0-1-1 0 0,-1 1 1 0 0,1-1-1 0 0,0 0 1 0 0,-1 1-1 0 0,1-1 1 0 0,-1-1 277 0 0,1 2-1155 0 0,3-4-5420 0 0,2 1-4898 0 0</inkml:trace>
  <inkml:trace contextRef="#ctx0" brushRef="#br0" timeOffset="609.496">910 571 8138 0 0,'0'0'2520'0'0,"0"0"-785"0"0,0 0-374 0 0,0 0-10 0 0,0 0 49 0 0,0 0-68 0 0,0 0-220 0 0,0 0-298 0 0,0 0-242 0 0,0 0-136 0 0,0 0-65 0 0,0 0-40 0 0,0 0-25 0 0,-1 16-7 0 0,-2 114 635 0 0,7 98-242 0 0,3-221 503 0 0,-4-36 653 0 0,-5-22-1715 0 0,3 1 0 0 0,2-1 0 0 0,2 1 0 0 0,2 0 0 0 0,3 0 0 0 0,6-15-133 0 0,-15 58 1 0 0,2 0 0 0 0,-1 0 1 0 0,1 0-1 0 0,0 1 0 0 0,0-1 1 0 0,0 1-1 0 0,1-1 0 0 0,0 1 1 0 0,1 0-1 0 0,-1 1 0 0 0,1-1 1 0 0,0 1-1 0 0,1 0 0 0 0,-1 0 1 0 0,1 1-1 0 0,0-1 0 0 0,0 1 1 0 0,6-3-2 0 0,-10 7-1 0 0,0 0-1 0 0,-1-1 1 0 0,1 1 0 0 0,0 0 0 0 0,0 0 0 0 0,-1 0 0 0 0,1 0 0 0 0,0 0 0 0 0,0 0 0 0 0,-1 1 0 0 0,1-1 0 0 0,0 1 0 0 0,-1-1 0 0 0,1 1 0 0 0,0 0 0 0 0,-1-1 0 0 0,1 1 0 0 0,-1 0 0 0 0,1 0 0 0 0,-1 0-1 0 0,0 0 1 0 0,1 0 0 0 0,-1 1 0 0 0,0-1 0 0 0,0 0 0 0 0,0 0 0 0 0,0 1 0 0 0,0-1 0 0 0,0 1 0 0 0,0-1 0 0 0,0 1 0 0 0,0-1 0 0 0,-1 1 0 0 0,1 0 0 0 0,-1-1 0 0 0,1 2 1 0 0,17 63 71 0 0,-1 52 120 0 0,-12-113-1882 0 0,-1-19-4129 0 0,-1 5-312 0 0,-1 8-5129 0 0</inkml:trace>
  <inkml:trace contextRef="#ctx0" brushRef="#br0" timeOffset="1111.535">789 247 9554 0 0,'0'0'2787'0'0,"0"0"-496"0"0,0 0-359 0 0,0 0-163 0 0,0 0-212 0 0,0 0-266 0 0,0 0-307 0 0,0 0-267 0 0,0 0-262 0 0,0 0-134 0 0,0 0-42 0 0,0 0-47 0 0,0 0 30 0 0,2-1 120 0 0,170-5 2484 0 0,27 2-2178 0 0,-205-4 1149 0 0,-100-104-1521 0 0,49 12-616 0 0,63 87-4016 0 0,4 11-3476 0 0,-5 2-4767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15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90 0 0 0,'0'0'1114'0'0,"0"0"281"0"0,0 0 121 0 0,0 0-88 0 0,0 0-97 0 0,0 0-136 0 0,0 0-133 0 0,0 0-109 0 0,0 0-74 0 0,0-3 15 0 0,0-8-204 0 0,0 2 4059 0 0,-24 17-2007 0 0,23-7-2729 0 0,-1 0 0 0 0,1 1 0 0 0,-1-1 0 0 0,1 0 1 0 0,0 1-1 0 0,-1 0 0 0 0,1-1 0 0 0,0 1 0 0 0,0 0 0 0 0,0-1 0 0 0,0 1 0 0 0,0 0 0 0 0,1 0 0 0 0,-1 0 0 0 0,1 0 0 0 0,-1 0 0 0 0,1 0 0 0 0,-1 0 0 0 0,1 0 0 0 0,0 0 0 0 0,0 0 0 0 0,0 0 0 0 0,0 0 0 0 0,1 0 0 0 0,-1 0-13 0 0,0 2 34 0 0,1-3 3 0 0,0 1 0 0 0,0-1 0 0 0,0 0 0 0 0,1 0-1 0 0,-1 1 1 0 0,0-1 0 0 0,0 0 0 0 0,1 0 0 0 0,-1 0-1 0 0,1 0 1 0 0,-1-1 0 0 0,1 1 0 0 0,0 0 0 0 0,-1-1 0 0 0,1 1-1 0 0,-1-1 1 0 0,1 1 0 0 0,0-1 0 0 0,0 0 0 0 0,-1 0-1 0 0,1 0 1 0 0,0 0 0 0 0,-1 0 0 0 0,1 0 0 0 0,0 0-1 0 0,0 0 1 0 0,-1-1 0 0 0,2 0-37 0 0,3 1 264 0 0,0 0-132 0 0,1-1-1 0 0,-1-1 1 0 0,0 1-1 0 0,0-1 0 0 0,1 0 1 0 0,-1-1-1 0 0,-1 1 1 0 0,1-1-1 0 0,0 0 1 0 0,-1-1-1 0 0,1 1 0 0 0,-1-1 1 0 0,0 0-1 0 0,0 0 1 0 0,-1-1-1 0 0,1 1 1 0 0,-1-1-1 0 0,0 0 0 0 0,0-1 1 0 0,-1 1-1 0 0,0 0 1 0 0,0-1-1 0 0,0 0 1 0 0,0 0-1 0 0,-1 0 0 0 0,0 0 1 0 0,0 0-1 0 0,-1 0 1 0 0,1-3-132 0 0,-4 8 7 0 0,1-1 0 0 0,-1 1 0 0 0,0-1 0 0 0,0 1 0 0 0,1 0 0 0 0,-1 0 0 0 0,0 0 0 0 0,0 0-1 0 0,0 0 1 0 0,0 0 0 0 0,-1 1 0 0 0,1-1 0 0 0,0 1 0 0 0,0-1 0 0 0,0 1 0 0 0,-1 0 0 0 0,1 0 0 0 0,0 0 0 0 0,0 0 0 0 0,0 0 0 0 0,-1 0 0 0 0,1 1 0 0 0,0-1 0 0 0,0 1 0 0 0,0-1 0 0 0,0 1 0 0 0,-1 0 0 0 0,1 0 0 0 0,0 0 0 0 0,1 0 0 0 0,-1 0-7 0 0,-4 2-13 0 0,0-1 0 0 0,1 1-1 0 0,0 0 1 0 0,0 1 0 0 0,0-1 0 0 0,0 1 0 0 0,0 0 0 0 0,1 1 0 0 0,0-1 0 0 0,0 1-1 0 0,0-1 1 0 0,0 1 0 0 0,-1 3 13 0 0,5-6 33 0 0,0 1 1 0 0,0-1-1 0 0,0 0 0 0 0,0 0 1 0 0,0 0-1 0 0,1 0 1 0 0,-1 0-1 0 0,1 0 0 0 0,-1 0 1 0 0,1 0-1 0 0,0 0 0 0 0,0 0 1 0 0,0 0-1 0 0,0-1 0 0 0,0 1 1 0 0,1 0-1 0 0,-1 0 0 0 0,0-1 1 0 0,1 1-1 0 0,-1-1 0 0 0,1 0 1 0 0,-1 1-1 0 0,1-1 0 0 0,0 0 1 0 0,0 0-1 0 0,0 0 1 0 0,-1 0-1 0 0,1 0 0 0 0,0 0 1 0 0,0-1-1 0 0,0 1 0 0 0,0 0 1 0 0,0-1-1 0 0,0 0 0 0 0,1 1 1 0 0,-1-1-1 0 0,0 0 0 0 0,0 0 1 0 0,0 0-1 0 0,0-1 0 0 0,0 1 1 0 0,0 0-1 0 0,0-1 0 0 0,0 0 1 0 0,0 1-1 0 0,0-1 0 0 0,2-1-32 0 0,2 2 518 0 0,-9-19-244 0 0,-14 21-425 0 0,32 0 305 0 0,-14-2-131 0 0,1 1-1 0 0,-1-1 1 0 0,1 0-1 0 0,-1 1 1 0 0,1-1 0 0 0,-1 0-1 0 0,1 0 1 0 0,-1 0-1 0 0,1 0 1 0 0,-1 0-1 0 0,1-1 1 0 0,-1 1-1 0 0,1 0 1 0 0,-1-1 0 0 0,0 1-1 0 0,1-1 1 0 0,-1 1-1 0 0,1-1 1 0 0,-1 0-1 0 0,0 0 1 0 0,0 1-1 0 0,1-1 1 0 0,-1 0 0 0 0,0 0-1 0 0,0 0 1 0 0,0 0-1 0 0,0 0 1 0 0,0-1-1 0 0,0 1 1 0 0,0 0-1 0 0,-1 0 1 0 0,1-1-1 0 0,0 1 1 0 0,-1 0 0 0 0,1-1-1 0 0,-1 1 1 0 0,1-1-1 0 0,-1 1 1 0 0,0-1-1 0 0,1 1 1 0 0,-1-1-1 0 0,0 1 1 0 0,0-1 0 0 0,0 1-1 0 0,0-1 1 0 0,0 1-1 0 0,-1-1-23 0 0,-1 1-13 0 0,0 0 0 0 0,0 0 0 0 0,-1 0-1 0 0,1 0 1 0 0,-1 0 0 0 0,1 0 0 0 0,0 1-1 0 0,-1-1 1 0 0,1 1 0 0 0,-1 0 0 0 0,0 0 0 0 0,1 0-1 0 0,-1 0 1 0 0,1 0 0 0 0,-1 0 0 0 0,1 1-1 0 0,-1-1 1 0 0,1 1 0 0 0,0 0 0 0 0,-1 0 0 0 0,1 0-1 0 0,-1 0 1 0 0,0 1 13 0 0,-3 1-43 0 0,4-3 24 0 0,0 1-1 0 0,0 0 0 0 0,-1 0 0 0 0,1 0 1 0 0,1 0-1 0 0,-1 0 0 0 0,0 1 1 0 0,0-1-1 0 0,0 0 0 0 0,1 1 0 0 0,-1-1 1 0 0,0 1-1 0 0,1 0 0 0 0,0-1 1 0 0,-1 1-1 0 0,1 0 0 0 0,0 0 0 0 0,0 0 1 0 0,0 0-1 0 0,0 0 0 0 0,0 0 0 0 0,1 0 1 0 0,-1 1-1 0 0,0-1 20 0 0,30 6-551 0 0,16-2-1263 0 0,-31-7-1178 0 0,-1 0-3392 0 0,-6-3-5932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73 9010 0 0,'0'0'4171'0'0,"0"0"-2002"0"0,0 0-849 0 0,0 0-78 0 0,0 0 10 0 0,0 0-56 0 0,0 0-173 0 0,0 0-296 0 0,0 0-307 0 0,0 0-200 0 0,0 0-60 0 0,0 0-2 0 0,-3 9 4 0 0,-5 11-88 0 0,-1 1 86 0 0,1 1 1 0 0,2-1-1 0 0,0 1 1 0 0,1 0-1 0 0,0 0 1 0 0,1 11-161 0 0,4-28 5 0 0,0-1 0 0 0,-1 0 0 0 0,2 1 1 0 0,-1-1-1 0 0,0 0 0 0 0,1 1 0 0 0,0-1 0 0 0,0 0 1 0 0,0 0-1 0 0,0 0 0 0 0,1 0 0 0 0,0 0 1 0 0,0 0-1 0 0,0 0 0 0 0,0 0 0 0 0,1-1 1 0 0,-1 1-1 0 0,1-1 0 0 0,0 1 0 0 0,0-1 1 0 0,0 0-1 0 0,0 0 0 0 0,0-1 0 0 0,1 1 1 0 0,0-1-1 0 0,-1 0 0 0 0,1 1 0 0 0,0-2 1 0 0,0 1-1 0 0,0 0 0 0 0,1-1-5 0 0,5 0 116 0 0,0-1 0 0 0,1-1-1 0 0,-1 1 1 0 0,0-2 0 0 0,1 0-1 0 0,-1 0 1 0 0,0 0-1 0 0,0-2 1 0 0,0 1 0 0 0,-1-1-1 0 0,1 0 1 0 0,-1-1 0 0 0,0 0-1 0 0,0-1 1 0 0,-1 0 0 0 0,1 0-1 0 0,-2-1 1 0 0,1 0 0 0 0,0 0-1 0 0,-1-1 1 0 0,-1 0 0 0 0,1 0-1 0 0,-1-1 1 0 0,-1 1 0 0 0,0-1-1 0 0,0-1 1 0 0,0 1 0 0 0,-1-1-1 0 0,1-6-115 0 0,-2 10-1 0 0,-1 0 1 0 0,0 0-1 0 0,0 0 0 0 0,-1 0 0 0 0,0-1 0 0 0,0 1 0 0 0,0-1 1 0 0,-1 1-1 0 0,0-1 0 0 0,-1 1 0 0 0,1 0 0 0 0,-1-1 0 0 0,0 1 0 0 0,0-1 1 0 0,-1 1-1 0 0,0 0 0 0 0,0 0 0 0 0,-1 0 0 0 0,0 0 0 0 0,0 0 1 0 0,0 1-1 0 0,0-1 0 0 0,-1 1 0 0 0,0 0 0 0 0,0 0 0 0 0,0 0 0 0 0,-1 1 1 0 0,0-1-1 0 0,0 1 0 0 0,0 0 0 0 0,0 1 0 0 0,-1-1 0 0 0,1 1 1 0 0,-1 0-1 0 0,0 0 0 0 0,0 1 0 0 0,0-1 0 0 0,0 2 0 0 0,0-1 0 0 0,-1 0 1 0 0,0 1 0 0 0,-58 4-2483 0 0,25 13-6562 0 0,27-8-2959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1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19 15571 0 0,'0'0'2634'0'0,"0"0"-1399"0"0,0 0-531 0 0,0 0 143 0 0,0 0 152 0 0,0 0 20 0 0,0 0-87 0 0,0 0-209 0 0,0 0-203 0 0,0 0-97 0 0,0 0-52 0 0,0 0-62 0 0,-4 5-49 0 0,-79 67 349 0 0,73-66-578 0 0,0 1 0 0 0,0-1 1 0 0,1 2-1 0 0,-1-1 0 0 0,2 1 0 0 0,-1 1 1 0 0,1 0-1 0 0,0 0 0 0 0,1 0 1 0 0,0 1-1 0 0,1 0 0 0 0,-4 8-31 0 0,8-14 8 0 0,1 0 0 0 0,0 0 0 0 0,-1 0 0 0 0,2 1 0 0 0,-1-1 0 0 0,0 1-1 0 0,1-1 1 0 0,0 0 0 0 0,0 1 0 0 0,0-1 0 0 0,1 1 0 0 0,-1-1 0 0 0,1 0 0 0 0,0 1 0 0 0,0-1-1 0 0,1 0 1 0 0,-1 0 0 0 0,1 0 0 0 0,0 0 0 0 0,0 0 0 0 0,0 0 0 0 0,0 0 0 0 0,1-1 0 0 0,0 1-1 0 0,0-1 1 0 0,0 0 0 0 0,0 0 0 0 0,0 0 0 0 0,1 0 0 0 0,-1 0 0 0 0,1-1 0 0 0,-1 0 0 0 0,1 1-1 0 0,0-1 1 0 0,0-1 0 0 0,2 2-8 0 0,9 2 40 0 0,0-1-1 0 0,0 0 0 0 0,0-1 0 0 0,1-1 0 0 0,-1 0 1 0 0,1-1-1 0 0,0-1 0 0 0,-1 0 0 0 0,1-1 1 0 0,0-1-1 0 0,-1-1 0 0 0,5-1-39 0 0,23-12-2362 0 0,9-29-7170 0 0,-50 41-2667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19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174 212 0 0 0,'0'0'1323'0'0,"0"0"-247"0"0,0 0-8 0 0,0 0 313 0 0,0 0 411 0 0,0 0 225 0 0,0 0-45 0 0,0 0-248 0 0,0 0-306 0 0,0 0-195 0 0,0 0-72 0 0,1-8-23 0 0,2-23-34 0 0,-4 50 4981 0 0,2 22-4539 0 0,1 7-1231 0 0,-4 0-209 0 0,-2-1 1 0 0,-2 0-1 0 0,-2-1 1 0 0,-2 0-1 0 0,-2 0 1 0 0,-2-1-1 0 0,-2 0 1 0 0,-2-1-1 0 0,-2-1 1 0 0,-1-1 0 0 0,-9 10-97 0 0,12-21-215 0 0,18-31 101 0 0,0 0-16 0 0,0 0-84 0 0,0 0-126 0 0,26-68-10874 0 0,-21 59 7193 0 0,2-2-6804 0 0</inkml:trace>
  <inkml:trace contextRef="#ctx0" brushRef="#br0" timeOffset="535.409">168 131 6257 0 0,'0'0'2389'0'0,"0"0"-451"0"0,0 0-170 0 0,0 0 23 0 0,0 0-87 0 0,0 0-279 0 0,0 0-353 0 0,0 0-340 0 0,0 0-236 0 0,0 0-101 0 0,0 0-6 0 0,0 0 23 0 0,0 0 101 0 0,1 4 95 0 0,56 101 3111 0 0,-45-88-3542 0 0,-2 1-1 0 0,0 0 0 0 0,0 0 1 0 0,-2 1-1 0 0,-1 1 1 0 0,0-1-1 0 0,0 5-176 0 0,32 157 328 0 0,-2-73-293 0 0,6-69-41 0 0,-34-35-4 0 0,5-12 375 0 0,37-100 231 0 0,8-182-286 0 0,-25 60-242 0 0,-33 142-83 0 0,-1 87 24 0 0,0 1-46 0 0,0 0-60 0 0,0 0-109 0 0,0 0-164 0 0,0 31-4342 0 0,0-17-749 0 0,0-5-6506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4 12635 0 0,'0'0'2043'0'0,"0"0"-430"0"0,0 0-72 0 0,0 0 12 0 0,0 0-59 0 0,0 0-154 0 0,0 0-297 0 0,0 0-265 0 0,0 0-154 0 0,0 0-107 0 0,0 0-27 0 0,0 0-38 0 0,8-3 1047 0 0,-31 88 125 0 0,13 0-1374 0 0,4 1 0 0 0,4 0 0 0 0,5 17-250 0 0,-2 14 26 0 0,-1 87-1036 0 0,0-271-3064 0 0,0 22-6756 0 0,0 34-669 0 0</inkml:trace>
  <inkml:trace contextRef="#ctx0" brushRef="#br0" timeOffset="265.621">0 366 6609 0 0,'0'0'3242'0'0,"0"0"-508"0"0,0 0-389 0 0,0 0-177 0 0,0 0-239 0 0,0 0-329 0 0,0 0-348 0 0,0 0-345 0 0,0 0-261 0 0,0 0-173 0 0,0 0-83 0 0,0 0-26 0 0,0 0 64 0 0,0 4 92 0 0,2-1-411 0 0,1 0 1 0 0,-1 0-1 0 0,1 0 1 0 0,0 0 0 0 0,-1 0-1 0 0,1 0 1 0 0,0-1-1 0 0,1 1 1 0 0,-1-1-1 0 0,0 0 1 0 0,1 0-1 0 0,-1 0 1 0 0,1 0-1 0 0,0-1 1 0 0,-1 1-1 0 0,1-1 1 0 0,0 0 0 0 0,0 0-1 0 0,0-1 1 0 0,0 1-1 0 0,0-1 1 0 0,0 0-1 0 0,0 0 1 0 0,0 0-1 0 0,0 0 1 0 0,0-1-1 0 0,0 0 1 0 0,-1 0 0 0 0,3 0-110 0 0,1 1 69 0 0,268 0 842 0 0,-203 12-2173 0 0,-64-5-640 0 0,-6-3-4579 0 0,-2-3 2349 0 0,0 2-8422 0 0</inkml:trace>
  <inkml:trace contextRef="#ctx0" brushRef="#br0" timeOffset="494.259">665 605 14587 0 0,'0'0'880'0'0,"0"0"-432"0"0,0 0 41 0 0,0 0 87 0 0,0 0 16 0 0,0 0-48 0 0,0 0-208 0 0,0 0-168 0 0,0 0-144 0 0,0 0-72 0 0,0 0-24 0 0,0 0-152 0 0,0 0-192 0 0,0 0-552 0 0,12 147-1833 0 0,-12-147-8849 0 0</inkml:trace>
  <inkml:trace contextRef="#ctx0" brushRef="#br0" timeOffset="667.723">623 247 18044 0 0,'0'0'2232'0'0,"0"0"-1087"0"0,0 0-361 0 0,0 0-8 0 0,0 0-112 0 0,0 0-144 0 0,0 0-176 0 0,0 0-256 0 0,0 0-264 0 0,0 0-88 0 0,0 0-80 0 0,0 0-120 0 0,0 0-344 0 0,0 0-1233 0 0,28-23-4184 0 0,-22 31-6658 0 0</inkml:trace>
  <inkml:trace contextRef="#ctx0" brushRef="#br0" timeOffset="3114.631">707 640 0 0 0,'-40'-4'664'0'0,"39"-10"7453"0"0,8-2-4286 0 0,10-14 5227 0 0,-17 50-5500 0 0,2 108-2886 0 0,-4-8-201 0 0,1-110-479 0 0,0-21-1356 0 0,-1-22-4672 0 0,2 25 292 0 0,0 0-5499 0 0</inkml:trace>
  <inkml:trace contextRef="#ctx0" brushRef="#br0" timeOffset="3784.674">661 247 0 0 0,'0'0'497'0'0,"0"0"485"0"0,0 0 269 0 0,0 0 179 0 0,0 0 90 0 0,0 0-2 0 0,0 0-69 0 0,0 0-110 0 0,0 0-131 0 0,0 0-95 0 0,0 0-56 0 0,0 0-42 0 0,6 0 6304 0 0,0-38-4840 0 0,-6 37-2365 0 0,0 1 22 0 0,-64 23 256 0 0,120-57 580 0 0,-51 35-3134 0 0,-4 4-5660 0 0,-1-4 6021 0 0,0 0-9981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32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112 166 0 0 0,'0'0'725'0'0,"0"0"397"0"0,0 0 190 0 0,0 0 54 0 0,0 0 5 0 0,0 0-57 0 0,0 0 26 0 0,0 0 55 0 0,-6 0-2 0 0,-15 0-55 0 0,15 0-126 0 0,6 0-157 0 0,0 0-155 0 0,0 0-107 0 0,0 0-91 0 0,9 1 2906 0 0,11 2-2727 0 0,24-2 251 0 0,-31 0-931 0 0,-1 0 1 0 0,1-1 0 0 0,0-1-1 0 0,0 0 1 0 0,-1 0 0 0 0,1-1-1 0 0,0-1 1 0 0,9-3-202 0 0,81-30 959 0 0,-101 35-886 0 0,-1-1 0 0 0,1 0 1 0 0,-1 0-1 0 0,1 0 0 0 0,-1-1 1 0 0,0 1-1 0 0,1 0 0 0 0,-1 0 0 0 0,0-1 1 0 0,-1 1-1 0 0,1 0 0 0 0,0-1 1 0 0,-1 1-1 0 0,1-1 0 0 0,-1 1 1 0 0,0-1-1 0 0,0 1 0 0 0,0-1 0 0 0,0 0 1 0 0,0 1-1 0 0,-1-1 0 0 0,1 1 1 0 0,-1-1-1 0 0,1 1 0 0 0,-1-1-73 0 0,-2-1 19 0 0,1 0-1 0 0,-1 0 1 0 0,0 0-1 0 0,-1 0 1 0 0,1 1-1 0 0,-1-1 1 0 0,1 1-1 0 0,-1 0 1 0 0,0 0-1 0 0,0 0 1 0 0,0 1-1 0 0,-1 0 1 0 0,1-1-1 0 0,-1 1 1 0 0,1 1 0 0 0,-1-1-1 0 0,0 1 1 0 0,-2-1-19 0 0,-130-6 116 0 0,65 41 425 0 0,46-16-448 0 0,20-12-62 0 0,-1 1 0 0 0,1-1 0 0 0,1 1-1 0 0,-1 0 1 0 0,1 1 0 0 0,0-1-1 0 0,1 1 1 0 0,-1 0 0 0 0,1 1 0 0 0,1-1-1 0 0,-4 8-30 0 0,2-3 38 0 0,-7 77 395 0 0,11-82-388 0 0,1 1 0 0 0,0-1 0 0 0,0 0 0 0 0,0 1 0 0 0,1-1 1 0 0,0 1-1 0 0,0-1 0 0 0,1 0 0 0 0,0 0 0 0 0,0 0 1 0 0,1 0-1 0 0,0 0 0 0 0,0 0 0 0 0,1-1 0 0 0,0 1 1 0 0,0-1-1 0 0,0 0 0 0 0,1 0 0 0 0,0-1 0 0 0,0 1 0 0 0,0-1 1 0 0,1 0-1 0 0,-1-1 0 0 0,1 1 0 0 0,4 1-45 0 0,7 1 101 0 0,1-1-1 0 0,-1-1 1 0 0,1 0-1 0 0,1-1 0 0 0,-1-2 1 0 0,0 1-1 0 0,1-2 1 0 0,-1-1-1 0 0,1 0 1 0 0,4-1-101 0 0,7 0 110 0 0,97-14 273 0 0,-98 7-306 0 0,-29 8-59 0 0,0 0-21 0 0,0 0-8 0 0,0 0-14 0 0,0 0-15 0 0,0 0 13 0 0,0 0-8 0 0,0 0-66 0 0,-9-9-2582 0 0,3 4-4981 0 0,2 4-5035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39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740 209 8874 0 0,'0'0'2050'0'0,"0"0"-310"0"0,0 0-150 0 0,0 0 86 0 0,0 0 47 0 0,0 0-83 0 0,0 0-315 0 0,0 0-348 0 0,0 0-286 0 0,0 0-187 0 0,0 0-97 0 0,0 0-51 0 0,0 0-35 0 0,-3-8 222 0 0,4 44 800 0 0,14 419 839 0 0,-16-165-1987 0 0,0-286-194 0 0,1 0 0 0 0,1 1 0 0 0,-1-1 0 0 0,0 0 0 0 0,1 0 0 0 0,0 0 0 0 0,0 0 1 0 0,0 0-1 0 0,1 0 0 0 0,-1 0 0 0 0,1-1 0 0 0,0 1 0 0 0,0 0 0 0 0,0-1 0 0 0,1 1 0 0 0,-1-1 1 0 0,1 0-1 0 0,2 2-1 0 0,17-24 350 0 0,104-146 95 0 0,-52 97-379 0 0,-72 65-67 0 0,0 1-1 0 0,0 1 0 0 0,1-1 1 0 0,-1 0-1 0 0,1 0 0 0 0,0 1 1 0 0,-1 0-1 0 0,1-1 0 0 0,0 1 1 0 0,0 0-1 0 0,0 0 0 0 0,0 1 1 0 0,0-1-1 0 0,0 1 0 0 0,0-1 1 0 0,0 1-1 0 0,0 0 0 0 0,0 0 1 0 0,0 0-1 0 0,0 0 0 0 0,0 1 1 0 0,0-1-1 0 0,0 1 0 0 0,0 0 1 0 0,0 0-1 0 0,0 0 0 0 0,-1 0 0 0 0,2 1 3 0 0,37 32 27 0 0,-37-25-6 0 0,1-1 0 0 0,-1 1 0 0 0,-1 0 0 0 0,0 0 1 0 0,0 0-1 0 0,-1 0 0 0 0,0 0 0 0 0,0 1 1 0 0,-1-1-1 0 0,0 1 0 0 0,-1 7-22 0 0,5 32 12 0 0,3 16 10 0 0,-8-64-63 0 0,0-1-14 0 0,0 0 1 0 0,37-9-5299 0 0,-16-5-1984 0 0,-14 6-995 0 0</inkml:trace>
  <inkml:trace contextRef="#ctx0" brushRef="#br0" timeOffset="-1118.584">283 186 0 0 0,'0'0'417'0'0,"0"0"832"0"0,0 0 462 0 0,0 0 248 0 0,0 0 161 0 0,0 0-19 0 0,0 0-228 0 0,0 0-258 0 0,0 0-224 0 0,0 0-176 0 0,0 0-106 0 0,2-5-80 0 0,1-3-654 0 0,1-2 220 0 0,-3 5 4152 0 0,-1 6-4607 0 0,4 19 618 0 0,31 284 1749 0 0,-38 99-1829 0 0,-14-264-525 0 0,0-92-33 0 0,3 2-133 0 0,14-48 19 0 0,0-1 1 0 0,0 0-27 0 0,0 0 11 0 0,0 0 17 0 0,0 0 13 0 0,0 0-2 0 0,0 0-23 0 0,0 0-10 0 0,0 0 9 0 0,0 0 13 0 0,0 0-12 0 0,0 0 1 0 0,0 0 22 0 0,0 0 4 0 0,0 0-7 0 0,0 0-11 0 0,0 0-16 0 0,0 0 5 0 0,0 0 7 0 0,0 0-12 0 0,0 0 6 0 0,0 0 16 0 0,0 0-2 0 0,0 0-4 0 0,0 0-6 0 0,0 0 13 0 0,0 0 0 0 0,0-23-1591 0 0,0-16-2537 0 0,0 26 233 0 0,0 0-3377 0 0,0 5-3792 0 0</inkml:trace>
  <inkml:trace contextRef="#ctx0" brushRef="#br0" timeOffset="-751.542">0 675 7834 0 0,'0'0'2172'0'0,"0"0"-329"0"0,0 0-181 0 0,0 0-47 0 0,0 0-51 0 0,0 0-154 0 0,0 0-279 0 0,0 0-338 0 0,0 0-262 0 0,0 0-167 0 0,0 0-93 0 0,0 0 69 0 0,3 0 117 0 0,151-1 3664 0 0,80-9-2674 0 0,-111 2-1240 0 0,-71-7-1025 0 0,-45 6-3676 0 0,-3 2-6061 0 0,-3 3-1180 0 0</inkml:trace>
  <inkml:trace contextRef="#ctx0" brushRef="#br0" timeOffset="833.396">1618 745 10738 0 0,'0'0'1991'0'0,"0"0"-457"0"0,0 0-110 0 0,0 0 66 0 0,0 0-51 0 0,0 0-165 0 0,0 0-232 0 0,0 0-193 0 0,0 0-144 0 0,0 0-94 0 0,-33 28-78 0 0,-102 89-85 0 0,69-47 219 0 0,58-61-554 0 0,4-6-63 0 0,0 1-1 0 0,0 0 1 0 0,0 0 0 0 0,1 1 0 0 0,-1-1 0 0 0,1 1-1 0 0,0-1 1 0 0,0 1 0 0 0,1 0 0 0 0,0 0-1 0 0,0 0 1 0 0,0 1 0 0 0,0-1 0 0 0,1 0 0 0 0,0 1-1 0 0,0-1 1 0 0,0 6-50 0 0,3-10 11 0 0,0 1 0 0 0,0-1-1 0 0,0 1 1 0 0,0-1 0 0 0,0 0-1 0 0,0 0 1 0 0,0 0 0 0 0,0 0-1 0 0,1 0 1 0 0,-1-1 0 0 0,0 1-1 0 0,1-1 1 0 0,-1 1 0 0 0,1-1-1 0 0,-1 0 1 0 0,1 0 0 0 0,-1 0-1 0 0,0 0 1 0 0,1 0 0 0 0,-1-1-1 0 0,1 1 1 0 0,-1-1 0 0 0,0 1-11 0 0,1-1 21 0 0,11-2 44 0 0,1-1 0 0 0,-1 0 0 0 0,1-2 0 0 0,-1 1 0 0 0,-1-2 0 0 0,1 0 0 0 0,-1 0 1 0 0,0-1-1 0 0,-1-1 0 0 0,7-6-65 0 0,12-7 61 0 0,171-142 287 0 0,-176 138-235 0 0,-25 25-75 0 0,-1 1-1 0 0,0 0-12 0 0,0 0-13 0 0,-2 20-44 0 0,0-16 31 0 0,0 0 0 0 0,1 1-1 0 0,-1-1 1 0 0,1 1 0 0 0,0-1-1 0 0,0 1 1 0 0,0-1 0 0 0,1 1-1 0 0,0 0 1 0 0,-1-1 0 0 0,2 1-1 0 0,-1 0 1 0 0,0-1 0 0 0,1 1-1 0 0,0 0 1 0 0,0-1 0 0 0,1 1-1 0 0,-1-1 1 0 0,1 0 0 0 0,0 1-1 0 0,0-1 1 0 0,0 0 0 0 0,1 0-1 0 0,-1 0 1 0 0,1-1 0 0 0,0 1-1 0 0,0-1 1 0 0,0 1 0 0 0,1-1-1 0 0,-1 0 1 0 0,1 0 0 0 0,0 0-1 0 0,0-1 1 0 0,0 1 0 0 0,0-1-1 0 0,0 0 1 0 0,4 1 1 0 0,1 0 6 0 0,1 0-1 0 0,0 0 1 0 0,0-1-1 0 0,1 0 1 0 0,-1-1-1 0 0,0 0 1 0 0,1-1 0 0 0,-1 0-1 0 0,0 0 1 0 0,1-1-1 0 0,-1-1 1 0 0,0 0-1 0 0,0 0 1 0 0,0-1-1 0 0,0 0 1 0 0,0-1 0 0 0,-1 0-1 0 0,2-1-5 0 0,3-4 39 0 0,-1 0 0 0 0,0-1 0 0 0,-1 0 0 0 0,0-1 0 0 0,-1 0 0 0 0,0-1 0 0 0,0 0 0 0 0,-1-1 1 0 0,-1 0-1 0 0,0-1 0 0 0,3-8-39 0 0,9-27 94 0 0,-2-1 0 0 0,-2-1 1 0 0,-3 0-1 0 0,-2-1 1 0 0,3-31-95 0 0,-2-19 38 0 0,-4-1 1 0 0,-4-92-39 0 0,-5 193 16 0 0,1-1 0 0 0,-1 1 0 0 0,0-1-1 0 0,0 1 1 0 0,0-1 0 0 0,0 1 0 0 0,0 0 0 0 0,-1-1 0 0 0,1 1-1 0 0,-1-1 1 0 0,0 1 0 0 0,1-1 0 0 0,-1 1 0 0 0,0 0 0 0 0,0 0 0 0 0,-1 0-1 0 0,1-1 1 0 0,0 1 0 0 0,-1 0 0 0 0,1 0 0 0 0,-1 1 0 0 0,0-1-1 0 0,0 0 1 0 0,0 0 0 0 0,-1 0-16 0 0,-21 33 85 0 0,15-12-67 0 0,0 0 0 0 0,1 0-1 0 0,1 1 1 0 0,1 0-1 0 0,1 0 1 0 0,0 1 0 0 0,2 0-1 0 0,0-1 1 0 0,1 12-18 0 0,-2-1 15 0 0,0 243 222 0 0,39 27 51 0 0,-6-82-90 0 0,-58-234-1659 0 0,-18-90-3967 0 0,29 34-2096 0 0,14 44 955 0 0,2 10-2081 0 0</inkml:trace>
  <inkml:trace contextRef="#ctx0" brushRef="#br0" timeOffset="1051.399">1959 456 7242 0 0,'0'0'3252'0'0,"0"0"-798"0"0,0 0-485 0 0,0 0-85 0 0,0 0-201 0 0,0 0-241 0 0,0 0-239 0 0,0 0-239 0 0,0 0-148 0 0,0 0-51 0 0,0 0 17 0 0,0 0 13 0 0,0 0-30 0 0,10 1-107 0 0,126 1 1121 0 0,217-59-951 0 0,-256 46-1968 0 0,-57 8-3280 0 0,-32 2 2682 0 0,9 0-10643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281 613 1192 0 0,'0'0'2330'0'0,"0"0"-551"0"0,0 0-301 0 0,0 0-7 0 0,0 0 154 0 0,0 0 144 0 0,0 0 39 0 0,0 0-130 0 0,0 0-270 0 0,0 0-277 0 0,0 0-193 0 0,-18-10-134 0 0,-54-31-103 0 0,70 40-638 0 0,0-1-1 0 0,0 1 0 0 0,0 0 1 0 0,0 0-1 0 0,-1-1 0 0 0,1 2 1 0 0,0-1-1 0 0,-1 0 0 0 0,1 0 1 0 0,-1 1-1 0 0,1-1 0 0 0,-1 1 1 0 0,1 0-1 0 0,-1 0 0 0 0,1 0 1 0 0,-1 0-1 0 0,1 0 0 0 0,-1 1 0 0 0,1-1 1 0 0,-1 1-1 0 0,1-1 0 0 0,0 1 1 0 0,-1 0-1 0 0,1 0 0 0 0,0 0 1 0 0,0 0-1 0 0,-1 1 0 0 0,1-1 1 0 0,0 0-1 0 0,0 1 0 0 0,0 0 1 0 0,1-1-1 0 0,-1 1 0 0 0,0 0 1 0 0,1 0-1 0 0,-2 1-62 0 0,-5 6 174 0 0,-2 0-96 0 0,1 0 0 0 0,1 1 0 0 0,-1 0 0 0 0,2 0 0 0 0,-1 1-1 0 0,1 0 1 0 0,1 1 0 0 0,0-1 0 0 0,1 1 0 0 0,0 0 0 0 0,1 1 0 0 0,0-1-1 0 0,1 1 1 0 0,0-1 0 0 0,1 1 0 0 0,1 0 0 0 0,0 0 0 0 0,1 6-78 0 0,-1-12 28 0 0,0 0 0 0 0,1 0 0 0 0,0 0 0 0 0,1-1 1 0 0,0 1-1 0 0,0 0 0 0 0,0 0 0 0 0,1-1 0 0 0,0 1 0 0 0,0-1 1 0 0,0 1-1 0 0,1-1 0 0 0,0 0 0 0 0,0 0 0 0 0,1 0 0 0 0,0 0 0 0 0,0-1 1 0 0,0 1-1 0 0,0-1 0 0 0,1 0 0 0 0,0-1 0 0 0,0 1 0 0 0,0-1 1 0 0,1 0-1 0 0,0 0 0 0 0,1 1-28 0 0,0-2 73 0 0,1 0-1 0 0,-1-1 1 0 0,1 0 0 0 0,-1 0-1 0 0,1 0 1 0 0,-1-1 0 0 0,1 0-1 0 0,0-1 1 0 0,0 0 0 0 0,-1 0-1 0 0,1 0 1 0 0,0-1 0 0 0,0 0-1 0 0,-1-1 1 0 0,1 1 0 0 0,-1-2 0 0 0,1 1-1 0 0,-1-1 1 0 0,0 0 0 0 0,0 0-1 0 0,0-1 1 0 0,-1 0 0 0 0,1-1-1 0 0,-1 1 1 0 0,0-1 0 0 0,0 0-1 0 0,0 0 1 0 0,-1-1 0 0 0,0 0-1 0 0,0 0 1 0 0,0 0 0 0 0,3-7-73 0 0,10-11 105 0 0,-2-1 0 0 0,0 0 0 0 0,-2-1 0 0 0,-1-1 0 0 0,-1 0 1 0 0,4-16-106 0 0,-2 1 32 0 0,-3-1 0 0 0,-2 0 1 0 0,-1 0-1 0 0,-3-1 1 0 0,-1 0-1 0 0,-2-28-32 0 0,-1 58-3 0 0,-1 0 1 0 0,0 0-1 0 0,-1 0 0 0 0,-1 1 0 0 0,0-1 0 0 0,-1 0 1 0 0,0 1-1 0 0,-1 0 0 0 0,-1-1 0 0 0,0 2 0 0 0,0-1 1 0 0,-2 0-1 0 0,1 1 0 0 0,-2 1 0 0 0,1-1 0 0 0,-2 1 1 0 0,1 0-1 0 0,-2 1 0 0 0,0-1 3 0 0,8 9-8 0 0,-1 1 0 0 0,1 0 1 0 0,0 0-1 0 0,-1 0 0 0 0,1 0 0 0 0,-1 0 0 0 0,1 1 1 0 0,-1-1-1 0 0,1 1 0 0 0,-1-1 0 0 0,0 1 0 0 0,1 0 0 0 0,-1 0 1 0 0,1 0-1 0 0,-1 0 0 0 0,0 1 0 0 0,1-1 0 0 0,-1 1 1 0 0,1 0-1 0 0,-1-1 0 0 0,1 1 0 0 0,0 0 0 0 0,-1 0 1 0 0,1 1-1 0 0,0-1 0 0 0,-1 0 0 0 0,1 1 0 0 0,0 0 1 0 0,0-1-1 0 0,0 1 0 0 0,1 0 0 0 0,-1 0 0 0 0,0 0 1 0 0,1 0-1 0 0,-1 0 0 0 0,1 0 0 0 0,-1 1 0 0 0,1-1 1 0 0,0 0-1 0 0,0 1 8 0 0,-8 18 9 0 0,1-1 1 0 0,1 1-1 0 0,1 0 1 0 0,1 1-1 0 0,1-1 1 0 0,1 1-1 0 0,0 0 1 0 0,2 0-1 0 0,1 0 1 0 0,0 0-1 0 0,2 0 0 0 0,0 0 1 0 0,2 0-1 0 0,0-1 1 0 0,1 1-1 0 0,2-1 1 0 0,0 0-1 0 0,1-1 1 0 0,1 0-1 0 0,5 7-9 0 0,14 18 136 0 0,2-1 0 0 0,2-1 0 0 0,2-2 0 0 0,1-2 0 0 0,3-1 0 0 0,14 10-136 0 0,-3 5 186 0 0,-15-95-7336 0 0,-14 17-474 0 0,-12 16-346 0 0</inkml:trace>
  <inkml:trace contextRef="#ctx0" brushRef="#br0" timeOffset="532.247">840 629 3649 0 0,'0'0'2498'0'0,"0"0"-635"0"0,0 0-414 0 0,0 0-114 0 0,0 0 26 0 0,0 0 30 0 0,0 0-68 0 0,0 0-186 0 0,0 0-125 0 0,0 0-23 0 0,0 0 13 0 0,0 0 8 0 0,0 0-90 0 0,2 13-133 0 0,29 178 2628 0 0,-1 14-2093 0 0,-14-326 958 0 0,42-163-2042 0 0,-10 146-125 0 0,-48 137-113 0 0,0 1-1 0 0,0-1 0 0 0,0 0 1 0 0,1 0-1 0 0,-1 0 0 0 0,0 0 1 0 0,1 0-1 0 0,-1 1 1 0 0,1-1-1 0 0,-1 0 0 0 0,1 0 1 0 0,-1 0-1 0 0,1 1 0 0 0,-1-1 1 0 0,1 0-1 0 0,0 1 1 0 0,-1-1-1 0 0,1 1 0 0 0,0-1 1 0 0,0 1-1 0 0,-1-1 0 0 0,1 1 1 0 0,0-1-1 0 0,0 1 0 0 0,0 0 1 0 0,0-1-1 0 0,-1 1 1 0 0,1 0-1 0 0,0 0 0 0 0,0 0 1 0 0,0 0-1 0 0,0 0 0 0 0,0 0 1 0 0,0 0-1 0 0,0 0 1 0 0,0 0-1 0 0,0 0 0 0 0,-1 0 1 0 0,1 0-1 0 0,0 1 0 0 0,0-1 1 0 0,0 0-1 0 0,0 1 1 0 0,0-1-1 0 0,-1 1 0 0 0,1-1 1 0 0,0 1-1 0 0,0-1 0 0 0,-1 1 1 0 0,1-1-1 0 0,0 1 1 0 0,-1 0-1 0 0,1-1 0 0 0,-1 1 1 0 0,1 0-1 0 0,-1 0 0 0 0,1-1 1 0 0,-1 1-1 0 0,1 0 0 0 0,-1 0 1 0 0,0 0 0 0 0,36 51 33 0 0,-36-51-33 0 0,59 114 221 0 0,-42-88-186 0 0,-17-26-32 0 0,0-1-9 0 0,0 0 1 0 0,0 0 4 0 0,0 0-27 0 0,0 0-19 0 0,0 0-21 0 0,-11-19-2141 0 0,10 18 1896 0 0,-29-28-4828 0 0,22 15-2701 0 0,4 3-3694 0 0</inkml:trace>
  <inkml:trace contextRef="#ctx0" brushRef="#br0" timeOffset="994.127">884 205 3705 0 0,'0'0'3231'0'0,"0"0"-577"0"0,0 0-383 0 0,0 0-164 0 0,0 0-249 0 0,0 0-211 0 0,0 0-184 0 0,0 0-241 0 0,0 0-229 0 0,0 0-181 0 0,0 0-146 0 0,0 0-94 0 0,0 0-37 0 0,-6-3-34 0 0,-20-7-41 0 0,20 8-34 0 0,6 2-56 0 0,25 0 1580 0 0,263 0 1230 0 0,-309-23-2856 0 0,-110-112-282 0 0,124 127-248 0 0,-1-3 84 0 0,6-1-4369 0 0,2 12-62 0 0,0 0-7366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5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345 351 0 0 0,'0'0'1402'0'0,"0"0"447"0"0,0 0 226 0 0,0 0 63 0 0,0 0-84 0 0,0 0-167 0 0,0 0-216 0 0,0 0-225 0 0,0 0-190 0 0,0 0-105 0 0,0 0-29 0 0,0 0-21 0 0,8-1-65 0 0,23-5-91 0 0,-24 5-103 0 0,-7 1-105 0 0,0 0-55 0 0,0 0-59 0 0,0 0-65 0 0,0 0-61 0 0,0 0-105 0 0,-28 0 1056 0 0,-65 15-554 0 0,-33 43-153 0 0,92-38-494 0 0,35 6-206 0 0,1-22-40 0 0,0-1 0 0 0,1 1 0 0 0,-1-1 0 0 0,1 0 0 0 0,0 0 0 0 0,0 0 0 0 0,0 0 0 0 0,1 0 0 0 0,-1-1 0 0 0,0 1 0 0 0,1-1 0 0 0,0 0 0 0 0,-1 0-1 0 0,1 0 1 0 0,0-1 0 0 0,0 1 0 0 0,0-1 0 0 0,0 0 0 0 0,1 0 0 0 0,-1 0 0 0 0,1-1-1 0 0,33 13 53 0 0,-34-10-57 0 0,-3-3 10 0 0,1 0 0 0 0,-1 0 0 0 0,0 0 0 0 0,0 1 0 0 0,1-1 0 0 0,-1 0 0 0 0,0 1 1 0 0,0-1-1 0 0,0 1 0 0 0,1 0 0 0 0,-1-1 0 0 0,0 1 0 0 0,0 0 0 0 0,0 0 0 0 0,0 0 1 0 0,0-1-1 0 0,-1 1 0 0 0,1 0 0 0 0,0 0 0 0 0,0 0 0 0 0,-1 0 0 0 0,1 1 0 0 0,0-1 0 0 0,-1 0 1 0 0,1 0-1 0 0,-1 0 0 0 0,1 0 0 0 0,-1 1 0 0 0,0-1 0 0 0,0 0 0 0 0,1 0 0 0 0,-1 1 1 0 0,0-1-1 0 0,0 0 0 0 0,0 1 0 0 0,0-1 0 0 0,-1 0 0 0 0,1 0 0 0 0,0 1 0 0 0,0-1 1 0 0,-1 0-1 0 0,1 0 0 0 0,-1 1 0 0 0,1-1 0 0 0,-1 0 0 0 0,1 0 0 0 0,-1 0 0 0 0,0 0 1 0 0,0 0-7 0 0,-102 103 349 0 0,-32 31-178 0 0,133-133-168 0 0,1 1 0 0 0,0-1 0 0 0,0 0 1 0 0,-1 0-1 0 0,2 1 0 0 0,-1-1 1 0 0,0 1-1 0 0,0-1 0 0 0,1 1 0 0 0,-1-1 1 0 0,1 1-1 0 0,0-1 0 0 0,-1 1 0 0 0,1 0 1 0 0,1-1-1 0 0,-1 1 0 0 0,0-1 0 0 0,1 1 1 0 0,-1-1-1 0 0,1 1 0 0 0,0-1 0 0 0,-1 1 1 0 0,1-1-1 0 0,1 1 0 0 0,-1-1 0 0 0,0 0 1 0 0,0 0-1 0 0,1 0 0 0 0,-1 1 1 0 0,1-2-1 0 0,0 1 0 0 0,0 0 0 0 0,0 0 1 0 0,0 0-1 0 0,0-1 0 0 0,1 2-3 0 0,3 1 36 0 0,0 0-1 0 0,0 0 1 0 0,0-1-1 0 0,0 0 1 0 0,1 0 0 0 0,-1 0-1 0 0,1-1 1 0 0,0 0-1 0 0,0 0 1 0 0,0-1 0 0 0,0 0-1 0 0,0 0 1 0 0,2 0-36 0 0,24 0 86 0 0,-28 0-80 0 0,0 0-1 0 0,0 0 0 0 0,0-1 1 0 0,0 0-1 0 0,0 0 0 0 0,0 0 1 0 0,0 0-1 0 0,0-1 0 0 0,0 0 1 0 0,0 0-1 0 0,0 0 0 0 0,-1-1 1 0 0,1 0-1 0 0,0 0 0 0 0,-1 0 1 0 0,0 0-1 0 0,1-1 1 0 0,-1 1-1 0 0,0-1 0 0 0,3-2-5 0 0,34-72-3453 0 0,-27 23-6306 0 0,-12 42-2061 0 0</inkml:trace>
  <inkml:trace contextRef="#ctx0" brushRef="#br0" timeOffset="515.758">249 0 11322 0 0,'0'0'2173'0'0,"0"0"-611"0"0,0 0-325 0 0,0 0 13 0 0,0 0-31 0 0,0 0-42 0 0,0 0-139 0 0,0 0-229 0 0,0 0-187 0 0,0 0-78 0 0,0 0-1 0 0,0 0-18 0 0,0 0-5 0 0,-4 12-5 0 0,2-5-457 0 0,-1 2 110 0 0,1 0-1 0 0,-1-1 1 0 0,1 1-1 0 0,1 0 0 0 0,0 0 1 0 0,0 1-1 0 0,1-1 1 0 0,0 0-1 0 0,0 0 0 0 0,2 6-167 0 0,13 47 689 0 0,-3 1-1 0 0,-3 0 1 0 0,-2 1-1 0 0,-2 46-688 0 0,-9-11 286 0 0,-3 0-1 0 0,-18 80-285 0 0,10-85 109 0 0,4 0 1 0 0,1 72-110 0 0,9-96 1 0 0,-7-105-5017 0 0,6 24 682 0 0,1 3-3800 0 0,0 0-4651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4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311 435 0 0 0,'0'0'331'0'0,"0"0"780"0"0,0 0 346 0 0,0 0 145 0 0,0 0 28 0 0,0 0-81 0 0,0 0-138 0 0,0 0-140 0 0,0 0-124 0 0,5-10-40 0 0,15-32 25 0 0,-15 32 47 0 0,-2 10 4015 0 0,-1 0 469 0 0,-5 5-5153 0 0,-18 29-371 0 0,2 1-1 0 0,1 0 1 0 0,1 1 0 0 0,2 1 0 0 0,2 0 0 0 0,-5 25-139 0 0,-7 15 123 0 0,-133 413 46 0 0,123-421-516 0 0,31-93-2018 0 0,6 8 1850 0 0,1 0 1 0 0,0 0-1 0 0,1 0 1 0 0,1 0-1 0 0,0 1 1 0 0,1 0-1 0 0,1 0 1 0 0,4-6 514 0 0,7-21-1884 0 0,-8 19 806 0 0,82-208-11055 0 0,-44 73 8755 0 0,-29 48 4075 0 0,-21 35 6287 0 0,-2 59-423 0 0,2 19-1303 0 0,1 6-4790 0 0,1-3-280 0 0,-1-1 1 0 0,1 1-1 0 0,1 0 0 0 0,-1-1 1 0 0,1 1-1 0 0,0-1 0 0 0,0 1 0 0 0,1-1 1 0 0,0 0-1 0 0,0 1 0 0 0,0-1 1 0 0,0 0-1 0 0,1 0 0 0 0,0 0 0 0 0,0-1 1 0 0,3 4-189 0 0,7 12 262 0 0,-1 1 1 0 0,-1 0 0 0 0,0 0-1 0 0,-2 1 1 0 0,-1 1 0 0 0,0-1-1 0 0,2 15-262 0 0,16 45 163 0 0,63 200 98 0 0,-67-209-216 0 0,-22-73-39 0 0,0 1 1 0 0,0-1-1 0 0,0 0 0 0 0,0 1 1 0 0,1-1-1 0 0,-1 0 0 0 0,0 1 1 0 0,0-1-1 0 0,1 0 0 0 0,-1 0 1 0 0,0 1-1 0 0,1-1 0 0 0,-1 0 1 0 0,0 0-1 0 0,1 1 0 0 0,-1-1 1 0 0,0 0-1 0 0,1 0 0 0 0,-1 0 1 0 0,1 0-1 0 0,-1 1 0 0 0,0-1 1 0 0,1 0-1 0 0,-1 0 0 0 0,0 0 1 0 0,1 0-1 0 0,-1 0 0 0 0,1 0 1 0 0,-1 0-1 0 0,1 0 0 0 0,-1 0 1 0 0,0 0-1 0 0,1 0 0 0 0,-1-1 1 0 0,0 1-1 0 0,1 0 0 0 0,-1 0 1 0 0,1 0-1 0 0,-1 0 0 0 0,0-1 1 0 0,1 1-1 0 0,-1 0 0 0 0,0 0 1 0 0,1-1-1 0 0,-1 1 0 0 0,0 0 1 0 0,0 0-1 0 0,1-1 0 0 0,-1 1 1 0 0,0 0-1 0 0,0-1 0 0 0,1 1 1 0 0,-1 0-1 0 0,0-1 0 0 0,0 1 1 0 0,0-1-1 0 0,0 1 0 0 0,0 0 1 0 0,0-1-1 0 0,0 1 0 0 0,1-1 1 0 0,-1 1-1 0 0,0 0 0 0 0,0-1 1 0 0,0 1-1 0 0,-1-1 0 0 0,1 1 1 0 0,0 0-1 0 0,0-1-6 0 0,12-37 409 0 0,-11 32-427 0 0,87-407 374 0 0,-58 214-328 0 0,-30 196-250 0 0,1-10 280 0 0,0 15-4010 0 0,-1 7-6834 0 0,0-9-818 0 0</inkml:trace>
  <inkml:trace contextRef="#ctx0" brushRef="#br0" timeOffset="615.877">241 184 7618 0 0,'0'0'2420'0'0,"0"0"-405"0"0,0 0-244 0 0,0 0-58 0 0,0 0-69 0 0,0 0-137 0 0,0 0-207 0 0,0 0-237 0 0,0 0-239 0 0,0 0-201 0 0,0 0-149 0 0,0 0-74 0 0,-5 0-52 0 0,-11-3 375 0 0,35 6 1262 0 0,85 4-482 0 0,203 13-633 0 0,-223-12 487 0 0,-99-32-1170 0 0,-75-91-13 0 0,42 46-205 0 0,45 58-2453 0 0,22 14-10996 0 0,-13 1 1212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0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242 300 0 0 0,'0'0'317'0'0,"0"0"317"0"0,0 0 419 0 0,0 0 445 0 0,0 0 372 0 0,0 0 114 0 0,0 0-143 0 0,0 0-268 0 0,0 0-296 0 0,0 0-185 0 0,4-9-93 0 0,10-24-18 0 0,-17 14 4109 0 0,-28 17-3599 0 0,26 3-1169 0 0,-4 2-232 0 0,-1 0 1 0 0,1 0-1 0 0,-1 1 0 0 0,1 1 0 0 0,0 0 0 0 0,1 0 1 0 0,-1 0-1 0 0,1 1 0 0 0,0 1 0 0 0,0-1 1 0 0,1 1-1 0 0,0 1 0 0 0,0-1 0 0 0,1 1 1 0 0,0 0-1 0 0,0 0 0 0 0,1 1 0 0 0,-4 8-90 0 0,-1-1 72 0 0,0 1-1 0 0,2 1 0 0 0,0 0 0 0 0,1 0 0 0 0,0 0 0 0 0,2 1 0 0 0,0 0 1 0 0,1 0-1 0 0,1 0 0 0 0,1 1 0 0 0,1-1 0 0 0,0 0 0 0 0,1 1 1 0 0,2 9-72 0 0,-1-26 24 0 0,-1 0 0 0 0,0 0 0 0 0,1 0 0 0 0,-1 0 0 0 0,1 0 0 0 0,0 0 1 0 0,0 0-1 0 0,1 0 0 0 0,-1 0 0 0 0,0 0 0 0 0,1 0 0 0 0,0-1 1 0 0,-1 1-1 0 0,1-1 0 0 0,0 1 0 0 0,1-1 0 0 0,-1 0 0 0 0,0 1 0 0 0,1-1 1 0 0,-1 0-1 0 0,1-1 0 0 0,-1 1 0 0 0,1 0 0 0 0,0-1 0 0 0,0 0 0 0 0,0 1 1 0 0,0-1-1 0 0,0 0 0 0 0,0-1 0 0 0,0 1 0 0 0,0 0 0 0 0,0-1 1 0 0,0 0-1 0 0,0 1 0 0 0,1-1 0 0 0,-1-1 0 0 0,0 1 0 0 0,0 0 0 0 0,0-1 1 0 0,0 0-1 0 0,0 1 0 0 0,0-1 0 0 0,0 0 0 0 0,0-1 0 0 0,0 1 0 0 0,2-1-23 0 0,11-10 118 0 0,0-1 1 0 0,-1 0 0 0 0,-1-1 0 0 0,0 0 0 0 0,-1-1 0 0 0,0-1 0 0 0,-1 0-120 0 0,17-20 102 0 0,18-26-47 0 0,-2-2 0 0 0,-4-2 0 0 0,-1-4-55 0 0,-27 51 6 0 0,-12 18 19 0 0,-1 1 15 0 0,0 0-43 0 0,-3 53-451 0 0,9 71 476 0 0,-1-115-13 0 0,0 1 0 0 0,1-1 0 0 0,0-1 0 0 0,0 1 0 0 0,1-1 0 0 0,1 0 0 0 0,-1-1 0 0 0,1 1 0 0 0,0-2 0 0 0,1 1-1 0 0,-1-1 1 0 0,1 0 0 0 0,1-1 0 0 0,-1 0 0 0 0,1 0 0 0 0,0-1 0 0 0,0-1 0 0 0,0 0 0 0 0,0 0 0 0 0,0 0 0 0 0,1-2 0 0 0,0 1 0 0 0,-1-1-1 0 0,1-1 1 0 0,0 0 0 0 0,-1 0 0 0 0,1-1 0 0 0,-1-1 0 0 0,4 0-9 0 0,2-2 37 0 0,-1-1 0 0 0,0 0-1 0 0,0-1 1 0 0,0-1 0 0 0,-1 0 0 0 0,0-1 0 0 0,0 0-1 0 0,-1-1 1 0 0,0-1 0 0 0,0 0 0 0 0,-1-1 0 0 0,-1 0-1 0 0,0-1 1 0 0,0 0 0 0 0,-1-1 0 0 0,-1 0 0 0 0,3-4-37 0 0,5-6 31 0 0,-2 0 0 0 0,0-2 0 0 0,-1 1 0 0 0,-1-2 0 0 0,-2 1 0 0 0,0-2 0 0 0,5-24-31 0 0,-2-57 88 0 0,-13 104-88 0 0,-1 1 0 0 0,-1-1 1 0 0,1 0-1 0 0,-1 1 0 0 0,1-1 0 0 0,-1 0 1 0 0,0 1-1 0 0,0-1 0 0 0,-1 1 0 0 0,1-1 1 0 0,-1 1-1 0 0,0 0 0 0 0,1-1 0 0 0,-2 1 1 0 0,1 0-1 0 0,0 0 0 0 0,0 1 0 0 0,-1-1 1 0 0,0 0-1 0 0,1 1 0 0 0,-1 0 0 0 0,0-1 1 0 0,0 1-1 0 0,-1 0 0 0 0,1 0 0 0 0,0 1 1 0 0,-2-1-1 0 0,1 1-13 0 0,1 0-1 0 0,-1 0 1 0 0,0 1 0 0 0,0-1 0 0 0,0 1 0 0 0,0 0 0 0 0,0 0 0 0 0,1 0 0 0 0,-1 1 0 0 0,0 0 0 0 0,0-1 0 0 0,0 1 0 0 0,1 0 0 0 0,-1 1 0 0 0,0-1 0 0 0,1 1 0 0 0,-1 0 0 0 0,1-1 0 0 0,0 2 0 0 0,-1-1 0 0 0,1 0-1 0 0,0 1 1 0 0,0-1 0 0 0,1 1 0 0 0,-1 0 0 0 0,-1 2 13 0 0,-57 85-109 0 0,58-86 105 0 0,0 0 0 0 0,0 0-1 0 0,1 1 1 0 0,0-1-1 0 0,0 0 1 0 0,0 1-1 0 0,0 0 1 0 0,0-1-1 0 0,1 1 1 0 0,0 0-1 0 0,0 0 1 0 0,1 0-1 0 0,-1 0 1 0 0,1 0 0 0 0,0-1-1 0 0,0 1 1 0 0,1 0-1 0 0,-1 0 1 0 0,1 0-1 0 0,0 0 1 0 0,0 0-1 0 0,1-1 1 0 0,0 1-1 0 0,-1 0 1 0 0,2-1 0 0 0,-1 0-1 0 0,0 1 1 0 0,1-1-1 0 0,1 1 5 0 0,9 4 8 0 0,0-2 0 0 0,1 0 0 0 0,0-1-1 0 0,0 0 1 0 0,1-1 0 0 0,-1-1 0 0 0,1 0 0 0 0,0-1 0 0 0,0-1-1 0 0,0 0 1 0 0,0-1 0 0 0,1 0 0 0 0,-1-2 0 0 0,0 1 0 0 0,0-2-1 0 0,3-1-7 0 0,36 2 15 0 0,-52 1-8 0 0,0 0 0 0 0,0 0 0 0 0,0 0-1 0 0,0 0 1 0 0,0 0 0 0 0,0 1 0 0 0,0-1 0 0 0,0 1-1 0 0,0-1 1 0 0,0 1 0 0 0,0 0 0 0 0,0 0 0 0 0,0 0-1 0 0,0 0 1 0 0,0 0 0 0 0,-1 0 0 0 0,1 1 0 0 0,0-1-1 0 0,-1 0 1 0 0,1 1 0 0 0,-1 0 0 0 0,0-1 0 0 0,1 1-1 0 0,-1 0 1 0 0,0-1 0 0 0,0 1 0 0 0,0 0 0 0 0,0 0-1 0 0,0 0 1 0 0,-1 0 0 0 0,1 0 0 0 0,-1 0 0 0 0,1 0-1 0 0,-1 0 1 0 0,0 0 0 0 0,1 0 0 0 0,-1 0 0 0 0,0 1-1 0 0,0-1 1 0 0,-1 0 0 0 0,1 2-7 0 0,-23 92 395 0 0,21-88-389 0 0,-1 57-28 0 0,39-42-453 0 0,13-9-4201 0 0,-15-24-5785 0 0,-26 6-592 0 0</inkml:trace>
  <inkml:trace contextRef="#ctx0" brushRef="#br0" timeOffset="415.3">1506 427 0 0 0,'0'0'1319'0'0,"0"0"347"0"0,0 0 262 0 0,0 0 257 0 0,0 0 42 0 0,0 0-95 0 0,0 0-221 0 0,0 0-250 0 0,0 0-220 0 0,0 0-135 0 0,0 0-85 0 0,32 11-90 0 0,102 30-114 0 0,-132-39-964 0 0,0-1 0 0 0,1 0 0 0 0,-1 0 0 0 0,1-1 0 0 0,-1 1 0 0 0,1 0 0 0 0,-1-1 0 0 0,1 1 0 0 0,0-1 0 0 0,-1 0 0 0 0,1 0 0 0 0,0 0 0 0 0,-1 0 0 0 0,1-1 0 0 0,-1 1 0 0 0,1-1 0 0 0,0 1 1 0 0,-1-1-1 0 0,1 0 0 0 0,-1 0 0 0 0,0 0 0 0 0,1 0 0 0 0,-1 0 0 0 0,0-1 0 0 0,0 1 0 0 0,1-1-53 0 0,4-4 241 0 0,2 0-98 0 0,1 0 1 0 0,-2-1 0 0 0,1 0-1 0 0,-1 0 1 0 0,0-1-1 0 0,0 0 1 0 0,-1-1-1 0 0,0 0 1 0 0,-1 0-1 0 0,0 0 1 0 0,0-1-1 0 0,-1 0 1 0 0,0 0 0 0 0,-1 0-1 0 0,0-1 1 0 0,0 1-1 0 0,-1-1 1 0 0,-1 0-1 0 0,0 0 1 0 0,-1 0-1 0 0,1 0 1 0 0,-2-7-144 0 0,1 16 7 0 0,0-1 1 0 0,-1 0-1 0 0,1 0 0 0 0,-1 0 0 0 0,1 0 1 0 0,-1 0-1 0 0,0 0 0 0 0,0 0 1 0 0,-1 1-1 0 0,1-1 0 0 0,-1 0 1 0 0,1 0-1 0 0,-1 0 0 0 0,0 0 1 0 0,0 1-1 0 0,0-1 0 0 0,0 0 1 0 0,-1 1-1 0 0,1-1 0 0 0,-1 1 1 0 0,1-1-1 0 0,-1 1 0 0 0,0 0 1 0 0,0-1-1 0 0,0 1 0 0 0,0 0 0 0 0,0 0 1 0 0,-1 1-1 0 0,1-1 0 0 0,-1 0 1 0 0,1 1-1 0 0,-1 0 0 0 0,1-1 1 0 0,-1 1-1 0 0,0 0 0 0 0,0 0 1 0 0,0 1-1 0 0,1-1 0 0 0,-1 1 1 0 0,0-1-1 0 0,-1 1-7 0 0,-3 1-17 0 0,0 0 1 0 0,0 0-1 0 0,1 1 1 0 0,-1 0-1 0 0,0 0 1 0 0,1 1-1 0 0,-1 0 1 0 0,1 0-1 0 0,0 0 1 0 0,0 1-1 0 0,0 0 1 0 0,1 0-1 0 0,-1 0 0 0 0,1 1 1 0 0,0 0-1 0 0,0 0 1 0 0,0 0-1 0 0,1 1 1 0 0,0 0-1 0 0,-1 1 17 0 0,-66 129-33 0 0,67-129 37 0 0,1 1-1 0 0,-1 0 1 0 0,1-1 0 0 0,1 1-1 0 0,0 0 1 0 0,0 1 0 0 0,0-1-1 0 0,1 0 1 0 0,0 1 0 0 0,1-1-1 0 0,0 0 1 0 0,0 1 0 0 0,1-1-1 0 0,0 1 1 0 0,0-1 0 0 0,1 0-1 0 0,0 0 1 0 0,1 0 0 0 0,0 0-1 0 0,0 0 1 0 0,0 0 0 0 0,1-1-1 0 0,0 0 1 0 0,1 0 0 0 0,0 0-1 0 0,0 0 1 0 0,0-1 0 0 0,6 6-4 0 0,7-3-27 0 0,0 0 1 0 0,1-2 0 0 0,1 0 0 0 0,-1-1 0 0 0,1 0 0 0 0,0-2 0 0 0,0-1 0 0 0,0 0 0 0 0,0-2 0 0 0,1 0 0 0 0,-1-1-1 0 0,0-1 1 0 0,1-1 0 0 0,-1-1 0 0 0,0 0 0 0 0,2-2 26 0 0,-9 2-450 0 0,33-5-1120 0 0,-17 1-4150 0 0,-12 2-6123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0 0 0,'0'0'693'0'0,"0"0"388"0"0,0 0 295 0 0,0 0 159 0 0,0 0-11 0 0,0 0-118 0 0,0 0-79 0 0,0 0 63 0 0,0 0 29 0 0,0 0 3 0 0,0 0-99 0 0,7 5-232 0 0,63 17 2589 0 0,-60-23-3363 0 0,0 0 1 0 0,0-1 0 0 0,0 0-1 0 0,0-1 1 0 0,-1 0-1 0 0,1-1 1 0 0,-1 0 0 0 0,0 0-1 0 0,0-1 1 0 0,-1 0-1 0 0,1 0 1 0 0,-1-1 0 0 0,0 0-1 0 0,0-1 1 0 0,-1 1-1 0 0,5-7-317 0 0,95-132 1373 0 0,-87 106-235 0 0,-20 38-967 0 0,0 1-46 0 0,0 0-58 0 0,1 35-130 0 0,57 438 430 0 0,-50-199-287 0 0,-8-260-46 0 0,-2 0 0 0 0,0 0-1 0 0,0 0 1 0 0,-2 0 0 0 0,0 0 0 0 0,0 0 0 0 0,-1-1 0 0 0,-6 11-34 0 0,10-25 24 0 0,0 1 0 0 0,0 0 0 0 0,0-1 0 0 0,0 1 0 0 0,0-1 0 0 0,0 0 0 0 0,0 1 0 0 0,0-1 0 0 0,0 0 1 0 0,0 1-1 0 0,0-1 0 0 0,1 0 0 0 0,-1 0 0 0 0,0 0 0 0 0,0 1 0 0 0,1-1 0 0 0,-1 0 0 0 0,0 0 0 0 0,1 0 0 0 0,-1 0 0 0 0,1-1 1 0 0,0 1-1 0 0,-1 0 0 0 0,1 0 0 0 0,0 0 0 0 0,-1 0 0 0 0,1 0 0 0 0,0 0 0 0 0,0-1 0 0 0,0 1 0 0 0,0 0 0 0 0,0 0 1 0 0,0 0-1 0 0,1 0 0 0 0,-1-1-24 0 0,-1-1 25 0 0,-1-22-16 0 0,0 1 1 0 0,2-1 0 0 0,0 0-1 0 0,2 0 1 0 0,1 0 0 0 0,1 1-1 0 0,1-1 1 0 0,1 1 0 0 0,1 0 0 0 0,1 1-1 0 0,4-7-9 0 0,4-20-10 0 0,-1-7 9 0 0,3 0 0 0 0,3 1-1 0 0,2 1 1 0 0,2 2 0 0 0,3 0 0 0 0,2 2 0 0 0,11-13 1 0 0,-36 57-2 0 0,1 0 1 0 0,-1 1-1 0 0,1-1 1 0 0,1 1-1 0 0,-1 0 1 0 0,1 1-1 0 0,0 0 1 0 0,1 0-1 0 0,-1 0 0 0 0,1 1 1 0 0,0 0-1 0 0,0 1 1 0 0,0-1-1 0 0,0 1 1 0 0,1 1-1 0 0,-1 0 1 0 0,1 0-1 0 0,0 1 1 0 0,-1 0-1 0 0,6 0 2 0 0,-11 1 2 0 0,0 1 0 0 0,1-1 0 0 0,-1 1 0 0 0,0 0 0 0 0,0-1-1 0 0,0 1 1 0 0,0 1 0 0 0,0-1 0 0 0,-1 0 0 0 0,1 1 0 0 0,0-1 0 0 0,0 1-1 0 0,-1 0 1 0 0,1 0 0 0 0,-1 0 0 0 0,0 0 0 0 0,0 0 0 0 0,1 1 0 0 0,-2-1 0 0 0,1 1-1 0 0,0-1 1 0 0,0 1 0 0 0,-1 0 0 0 0,1 0 0 0 0,-1 0 0 0 0,0 0 0 0 0,0 0-1 0 0,0 0 1 0 0,0 0 0 0 0,-1 0-2 0 0,13 100 130 0 0,-16-82-116 0 0,0 0 1 0 0,-1 0 0 0 0,-1 0 0 0 0,-1-1 0 0 0,0 0 0 0 0,-2 0 0 0 0,-1-1 0 0 0,0 0 0 0 0,-1 0 0 0 0,-1-1 0 0 0,-1 0 0 0 0,0-1 0 0 0,-1 0 0 0 0,-1-1 0 0 0,-1-1 0 0 0,0 0 0 0 0,-1-1 0 0 0,-1-1 0 0 0,-11 7-15 0 0,25-17-13 0 0,0 0 1 0 0,-1 0 0 0 0,1-1 0 0 0,-1 1 0 0 0,0-1-1 0 0,1 0 1 0 0,-1 0 0 0 0,0-1 0 0 0,0 1-1 0 0,0-1 1 0 0,0 0 0 0 0,-1 0 0 0 0,1 0 0 0 0,0 0-1 0 0,0-1 1 0 0,-1 0 0 0 0,1 0 0 0 0,0 0 0 0 0,-3-1 12 0 0,4-1-160 0 0,1 0 1 0 0,-1 0 0 0 0,1-1-1 0 0,0 1 1 0 0,0-1 0 0 0,0 1-1 0 0,0-1 1 0 0,1 0 0 0 0,-1 0-1 0 0,1 0 1 0 0,-1 0 0 0 0,1 0 0 0 0,0 0-1 0 0,0 0 1 0 0,0 0 0 0 0,1 0-1 0 0,-1-1 1 0 0,1 1 0 0 0,0 0-1 0 0,0 0 1 0 0,0-1 0 0 0,0-1 159 0 0,0-26-4007 0 0,0 15-3077 0 0,0 5-4791 0 0</inkml:trace>
  <inkml:trace contextRef="#ctx0" brushRef="#br0" timeOffset="761.651">988 370 5953 0 0,'0'0'2118'0'0,"0"0"-78"0"0,0 0-42 0 0,0 0-81 0 0,0 0-137 0 0,0 0-146 0 0,0 0-199 0 0,0 0-198 0 0,0 0-174 0 0,0 0-168 0 0,0 0-144 0 0,0 0-134 0 0,35-6-94 0 0,107-18-68 0 0,-72 0 302 0 0,-59 17-597 0 0,-1-1-1 0 0,1 0 0 0 0,-1 0 1 0 0,-1-1-1 0 0,0 0 0 0 0,0-1 1 0 0,-1 0-1 0 0,0-1 0 0 0,-1 1 0 0 0,0-1 1 0 0,3-7-160 0 0,-8 14 26 0 0,-1 1 1 0 0,1-1 0 0 0,-1 1-1 0 0,0-1 1 0 0,0 1-1 0 0,-1-1 1 0 0,1 0 0 0 0,-1 1-1 0 0,0-1 1 0 0,0 0 0 0 0,0 0-1 0 0,0 1 1 0 0,0-1-1 0 0,-1 0 1 0 0,0 1 0 0 0,0-1-1 0 0,0 1 1 0 0,0-1 0 0 0,0 1-1 0 0,-1-1 1 0 0,1 1-1 0 0,-1 0 1 0 0,0-1 0 0 0,0 1-1 0 0,-2-1-26 0 0,0 2-6 0 0,0 0 0 0 0,-1-1 0 0 0,0 2 0 0 0,1-1 0 0 0,-1 1 0 0 0,0-1 0 0 0,0 1 0 0 0,0 1 0 0 0,0-1 1 0 0,0 1-1 0 0,0 0 0 0 0,0 0 0 0 0,0 0 0 0 0,0 0 0 0 0,0 1 0 0 0,0 0 0 0 0,0 0 0 0 0,0 1 0 0 0,1-1 0 0 0,-1 1 0 0 0,0 0 0 0 0,1 0 0 0 0,-1 1 0 0 0,1-1 0 0 0,0 1 0 0 0,0 0 0 0 0,-3 3 6 0 0,-8 6-19 0 0,1 0 1 0 0,0 1-1 0 0,1 0 1 0 0,0 1 0 0 0,1 0-1 0 0,1 1 1 0 0,-1 2 18 0 0,3-4-18 0 0,1 0 0 0 0,0 1 0 0 0,0 0 0 0 0,2 0 0 0 0,-1 1 0 0 0,2-1 1 0 0,0 1-1 0 0,1 1 0 0 0,1-1 0 0 0,0 1 0 0 0,1-1 0 0 0,0 1 0 0 0,1 9 18 0 0,2-22 0 0 0,-1 1-1 0 0,0-1 0 0 0,1 0 0 0 0,0 0 0 0 0,0 0 1 0 0,0 0-1 0 0,0 0 0 0 0,0 0 0 0 0,1-1 0 0 0,-1 1 0 0 0,1 0 1 0 0,-1-1-1 0 0,1 1 0 0 0,0-1 0 0 0,0 1 0 0 0,1-1 1 0 0,-1 0-1 0 0,0 0 0 0 0,1 0 0 0 0,-1 0 0 0 0,1 0 0 0 0,0-1 1 0 0,-1 1-1 0 0,1-1 0 0 0,0 0 0 0 0,0 1 0 0 0,0-1 1 0 0,0-1-1 0 0,2 2 1 0 0,92 7 163 0 0,-73-12-71 0 0,0 0 0 0 0,0-2-1 0 0,-1-1 1 0 0,0-1 0 0 0,0-1-1 0 0,0-1 1 0 0,-1-1 0 0 0,-1-1-1 0 0,9-6-91 0 0,-21 12 53 0 0,170-111 718 0 0,-165 105-728 0 0,-1-1-1 0 0,-1-1 1 0 0,1 0 0 0 0,-2 0 0 0 0,0-1 0 0 0,-1-1-1 0 0,0 0 1 0 0,-1 0 0 0 0,-1 0 0 0 0,0-2 0 0 0,2-7-43 0 0,-4-65 125 0 0,-6 88-124 0 0,0 0 0 0 0,-1 0 1 0 0,1 0-1 0 0,0 0 0 0 0,-1 0 0 0 0,1 0 0 0 0,-1 0 1 0 0,1 0-1 0 0,-1 0 0 0 0,0 0 0 0 0,1 0 1 0 0,-1 0-1 0 0,0 0 0 0 0,0 0 0 0 0,1 1 0 0 0,-1-1 1 0 0,0 0-1 0 0,0 1 0 0 0,0-1 0 0 0,0 0 0 0 0,0 1 1 0 0,0-1-1 0 0,0 1 0 0 0,0 0 0 0 0,0-1 0 0 0,0 1 1 0 0,0 0-1 0 0,-1 0 0 0 0,1-1 0 0 0,0 1 1 0 0,0 0-1 0 0,0 0 0 0 0,0 0 0 0 0,0 0 0 0 0,0 1 1 0 0,0-1-1 0 0,-1 0 0 0 0,1 0 0 0 0,0 1 0 0 0,0-1 1 0 0,0 0-1 0 0,0 1 0 0 0,0-1 0 0 0,0 1-1 0 0,-46 25-153 0 0,43-23 139 0 0,1-1-1 0 0,-1 1 1 0 0,1 0 0 0 0,-1 0-1 0 0,1 0 1 0 0,0 0-1 0 0,0 0 1 0 0,1 1 0 0 0,-1 0-1 0 0,1-1 1 0 0,-1 1 0 0 0,1 0-1 0 0,0 0 1 0 0,1 0 0 0 0,-1 0-1 0 0,1 0 1 0 0,0 1 0 0 0,0-1-1 0 0,0 0 1 0 0,0 1 0 0 0,0 3 14 0 0,57 8-54 0 0,-40-16 59 0 0,-11-2-2 0 0,0 1 0 0 0,1 0 0 0 0,-1 0 0 0 0,0 0 0 0 0,0 1 0 0 0,1 0 1 0 0,-1 0-1 0 0,0 0 0 0 0,0 1 0 0 0,1-1 0 0 0,-1 1 0 0 0,0 1 0 0 0,0-1 0 0 0,0 1 0 0 0,0-1 1 0 0,0 2-1 0 0,0-1 0 0 0,-1 0 0 0 0,1 1 0 0 0,-1 0 0 0 0,1 0 0 0 0,-1 0 0 0 0,0 1 0 0 0,0-1 0 0 0,-1 1 1 0 0,1 0-1 0 0,-1 0 0 0 0,0 0 0 0 0,0 1 0 0 0,0-1 0 0 0,0 1 0 0 0,-1-1 0 0 0,0 1 0 0 0,0 0 1 0 0,0 1-4 0 0,-11 236 338 0 0,8-241-367 0 0,1 0-1 0 0,0 0 1 0 0,0-1-1 0 0,0 1 1 0 0,0 0-1 0 0,0 0 1 0 0,0-1-1 0 0,0 1 1 0 0,0 0 0 0 0,0 0-1 0 0,1-1 1 0 0,-1 1-1 0 0,0 0 1 0 0,0 0-1 0 0,1-1 1 0 0,-1 1-1 0 0,0 0 1 0 0,1-1-1 0 0,-1 1 1 0 0,1 0-1 0 0,-1-1 1 0 0,0 1-1 0 0,1-1 1 0 0,0 1-1 0 0,-1-1 1 0 0,1 1-1 0 0,-1-1 1 0 0,1 1-1 0 0,0-1 1 0 0,-1 0-1 0 0,1 1 1 0 0,0-1 0 0 0,-1 0-1 0 0,1 1 1 0 0,0-1-1 0 0,0 0 1 0 0,-1 0-1 0 0,1 0 1 0 0,0 0-1 0 0,0 0 1 0 0,-1 0-1 0 0,1 0 1 0 0,0 0-1 0 0,0 0 1 0 0,-1 0-1 0 0,1 0 1 0 0,0 0-1 0 0,0 0 1 0 0,-1-1-1 0 0,1 1 1 0 0,0 0-1 0 0,-1 0 1 0 0,1-1 0 0 0,0 1-1 0 0,-1-1 1 0 0,1 1 29 0 0,8-6-5269 0 0,-1 0-4665 0 0,-6 3-2663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5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96 340 0 0 0,'0'0'113'0'0,"0"0"191"0"0,0 0 14 0 0,1-7-62 0 0,2-33 187 0 0,-54 17-213 0 0,8 8-716 0 0,40 13-1302 0 0,1 1 5539 0 0,2 0 9046 0 0,5 1-10318 0 0,-5 0-2692 0 0,23 4 2402 0 0,-21-3-2049 0 0,0-1 0 0 0,0 1 0 0 0,1 0 0 0 0,-1-1 0 0 0,0 0 0 0 0,0 1 1 0 0,0-1-1 0 0,1 0 0 0 0,-1 0 0 0 0,0 0 0 0 0,0 0 0 0 0,1-1 0 0 0,-1 1 0 0 0,0 0 1 0 0,0-1-1 0 0,0 0 0 0 0,0 1 0 0 0,0-1 0 0 0,0 0 0 0 0,0 0 0 0 0,0 0 0 0 0,0 0 1 0 0,0-1-1 0 0,2-1-140 0 0,8-9 178 0 0,-1-1 0 0 0,0-1 0 0 0,-1 0 0 0 0,-1-1 0 0 0,0 0 0 0 0,0 0 0 0 0,-2-1 1 0 0,0 0-1 0 0,-1 0 0 0 0,0-1 0 0 0,1-12-178 0 0,-2-25 1307 0 0,-19 74-1202 0 0,5 0-87 0 0,1-1 0 0 0,1 1 1 0 0,0 0-1 0 0,2 1 0 0 0,0-1 0 0 0,2 1 0 0 0,0 0 0 0 0,1 0 0 0 0,1 0 1 0 0,1 6-19 0 0,14 281 358 0 0,-28-88-224 0 0,-42 21-42 0 0,22-183 88 0 0,24-92 713 0 0,29-156-847 0 0,74-81 4 0 0,-68 216-49 0 0,3 1 0 0 0,2 1 0 0 0,2 1 0 0 0,2 2 0 0 0,3 2 0 0 0,2 1 0 0 0,1 2 0 0 0,10-5-1 0 0,-35 36-5 0 0,0 0 0 0 0,2 1 0 0 0,-1 0 0 0 0,1 2 0 0 0,1 0 0 0 0,0 1 0 0 0,1 1 0 0 0,0 0 5 0 0,-17 8-2 0 0,0 0 0 0 0,0 0 1 0 0,0 0-1 0 0,0 0 0 0 0,0 0 0 0 0,0 1 0 0 0,0-1 0 0 0,0 1 0 0 0,0-1 1 0 0,0 1-1 0 0,0 0 0 0 0,0 0 0 0 0,0 0 0 0 0,0 0 0 0 0,0 0 0 0 0,0 0 0 0 0,0 1 1 0 0,0-1-1 0 0,0 1 0 0 0,0-1 0 0 0,0 1 0 0 0,0 0 0 0 0,0 0 0 0 0,0 0 1 0 0,0 0-1 0 0,-1 0 0 0 0,1 0 0 0 0,0 0 0 0 0,-1 1 0 0 0,1-1 0 0 0,-1 0 0 0 0,1 1 1 0 0,-1 0-1 0 0,0-1 0 0 0,0 1 0 0 0,1 0 0 0 0,-1-1 0 0 0,0 1 0 0 0,0 0 1 0 0,-1 0 1 0 0,3 9 8 0 0,-1 1 0 0 0,0-1 0 0 0,0 0 0 0 0,-2 0 1 0 0,1 1-1 0 0,-2-1 0 0 0,1 1 0 0 0,-1-1 0 0 0,-1 0 1 0 0,0 0-1 0 0,-1 0 0 0 0,0 0 0 0 0,-1 0 1 0 0,0 0-1 0 0,-4 6-8 0 0,-90 148 109 0 0,88-149-100 0 0,0-2-1 0 0,-1 1 1 0 0,-1-1 0 0 0,0-1 0 0 0,-1 0 0 0 0,0-1 0 0 0,-1 0 0 0 0,0-1 0 0 0,-1-1 0 0 0,0 0 0 0 0,0-1 0 0 0,-1 0 0 0 0,-1-1 0 0 0,-3 0-9 0 0,17-7-35 0 0,-1 1 0 0 0,0-1 1 0 0,0 0-1 0 0,-1 0 0 0 0,1-1 0 0 0,0 1 1 0 0,0-1-1 0 0,0 0 0 0 0,0 0 0 0 0,0 0 1 0 0,-1-1-1 0 0,1 1 0 0 0,0-1 0 0 0,0 0 1 0 0,0 0-1 0 0,0-1 0 0 0,0 1 0 0 0,1-1 1 0 0,-1 0-1 0 0,0 0 0 0 0,1 0 0 0 0,-1 0 1 0 0,1-1-1 0 0,-1 1 0 0 0,1-1 0 0 0,0 0 1 0 0,0 0-1 0 0,1 0 0 0 0,-1 0 0 0 0,1-1 1 0 0,-1 1-1 0 0,1-1 0 0 0,0 1 0 0 0,-1-3 35 0 0,-5-54-3680 0 0,11 41-283 0 0,3 3-3570 0 0,0 7-4398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8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295 683 4713 0 0,'0'0'2438'0'0,"0"0"-326"0"0,0 0-206 0 0,0 0-146 0 0,0 0-125 0 0,0 0-172 0 0,0 0-188 0 0,0 0-186 0 0,0 0-211 0 0,0 0-187 0 0,0 0-164 0 0,0 0-122 0 0,0 0-64 0 0,-14-6-64 0 0,-47-17-45 0 0,59 22-215 0 0,-1 1 1 0 0,1 0-1 0 0,-1 1 1 0 0,0-1-1 0 0,1 0 1 0 0,-1 1-1 0 0,1-1 1 0 0,0 1-1 0 0,-1 0 0 0 0,1 0 1 0 0,-1 0-1 0 0,1 0 1 0 0,0 0-1 0 0,0 0 1 0 0,-1 1-1 0 0,1-1 1 0 0,0 1-1 0 0,0-1 0 0 0,1 1 1 0 0,-1 0-1 0 0,0 0 1 0 0,0 0-1 0 0,0 1-17 0 0,-7 6 74 0 0,-12 9 21 0 0,0 1 0 0 0,2 2-1 0 0,0 0 1 0 0,1 0 0 0 0,1 2 0 0 0,-12 23-95 0 0,28-45 6 0 0,-1 0 0 0 0,1 0 0 0 0,0 1-1 0 0,0-1 1 0 0,0 1 0 0 0,0-1 0 0 0,1 1-1 0 0,-1-1 1 0 0,0 1 0 0 0,1 0 0 0 0,-1-1 0 0 0,1 1-1 0 0,-1 0 1 0 0,1-1 0 0 0,0 1 0 0 0,0 0-1 0 0,0 0 1 0 0,0-1 0 0 0,0 1 0 0 0,0 0 0 0 0,0 0-1 0 0,0-1 1 0 0,1 1 0 0 0,-1 0 0 0 0,1-1-1 0 0,-1 1 1 0 0,1 0 0 0 0,0-1 0 0 0,0 1 0 0 0,0-1-1 0 0,-1 1 1 0 0,1-1 0 0 0,1 1 0 0 0,-1-1-1 0 0,0 0 1 0 0,0 0 0 0 0,0 1 0 0 0,1-1 0 0 0,-1 0-1 0 0,1 0 1 0 0,-1 0 0 0 0,1 0 0 0 0,-1-1-1 0 0,1 1 1 0 0,-1 0 0 0 0,1-1 0 0 0,0 1 0 0 0,-1-1-1 0 0,1 1 1 0 0,0-1 0 0 0,1 0-6 0 0,13 0 195 0 0,0-2 1 0 0,0 0-1 0 0,-1-1 1 0 0,1 0-1 0 0,0-1 1 0 0,-1-1-1 0 0,0-1 1 0 0,0 0 0 0 0,0-1-1 0 0,-1 0 1 0 0,0-1-1 0 0,0-1 1 0 0,-1 0-1 0 0,-1-1 1 0 0,10-8-196 0 0,5-5 140 0 0,0-2 1 0 0,-1 0-1 0 0,-1-1 1 0 0,-2-2 0 0 0,0-1-1 0 0,-2 0 1 0 0,-2-1 0 0 0,0-2-1 0 0,-2 0 1 0 0,-2 0 0 0 0,12-35-141 0 0,-18 37 15 0 0,0-1 1 0 0,-2 0-1 0 0,-2-1 1 0 0,-1 1 0 0 0,-1-1-1 0 0,-1 0 1 0 0,-2-3-16 0 0,-1 24-5 0 0,0 0 0 0 0,0 0 1 0 0,-1 0-1 0 0,-1 0 0 0 0,0 0 1 0 0,0 0-1 0 0,-1 1 0 0 0,0 0 0 0 0,-1-1 1 0 0,0 2-1 0 0,-1-1 0 0 0,-3-4 5 0 0,6 10-5 0 0,1 0 1 0 0,-1 0-1 0 0,0 0 0 0 0,0 1 0 0 0,-1-1 0 0 0,1 1 1 0 0,-1 0-1 0 0,1 0 0 0 0,-1 1 0 0 0,0-1 1 0 0,0 1-1 0 0,0-1 0 0 0,-1 1 0 0 0,1 1 1 0 0,-1-1-1 0 0,1 1 0 0 0,-1-1 0 0 0,1 1 0 0 0,-1 0 1 0 0,1 1-1 0 0,-1-1 0 0 0,0 1 0 0 0,0 0 1 0 0,1 0-1 0 0,-1 1 0 0 0,0-1 0 0 0,1 1 0 0 0,-1 0 1 0 0,0 0-1 0 0,-3 2 5 0 0,-4 5-1 0 0,0 0 1 0 0,0 1-1 0 0,1 0 1 0 0,0 1-1 0 0,0 0 1 0 0,1 0-1 0 0,1 2 1 0 0,0-1-1 0 0,0 1 1 0 0,1 0-1 0 0,1 1 0 0 0,0 0 1 0 0,1 0-1 0 0,0 0 1 0 0,1 1-1 0 0,0 0 1 0 0,1 0-1 0 0,1 0 1 0 0,0 0-1 0 0,0 6 1 0 0,-1 0 27 0 0,1 0-1 0 0,1 1 1 0 0,1-1-1 0 0,0 1 1 0 0,1-1-1 0 0,2 1 1 0 0,0-1-1 0 0,1 0 1 0 0,1 0-1 0 0,1 0 1 0 0,0 0-1 0 0,2 0 1 0 0,0-1-1 0 0,2-1 1 0 0,0 1-1 0 0,0-1-26 0 0,11 14 206 0 0,0-1 0 0 0,2-1-1 0 0,1-1 1 0 0,1-1 0 0 0,1-1 0 0 0,2-1-1 0 0,1-1 1 0 0,25 17-206 0 0,61 21 719 0 0,-99-60-283 0 0,-15-2-4120 0 0,-3-5-1785 0 0,2 3 1364 0 0,1-2-7856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301 202 15235 0 0,'0'0'1467'0'0,"0"0"-515"0"0,0 0-26 0 0,0 0 168 0 0,0 0 107 0 0,0 0-53 0 0,0 0-193 0 0,0 0-219 0 0,0 0-231 0 0,0 0-169 0 0,0 0-106 0 0,0 0-43 0 0,0 0-36 0 0,-19-1 18 0 0,-61 2 26 0 0,75 1-172 0 0,0-1 0 0 0,1 0 1 0 0,-1 1-1 0 0,1 0 0 0 0,-1 0 0 0 0,1 0 0 0 0,0 0 1 0 0,0 1-1 0 0,0-1 0 0 0,0 1 0 0 0,0 0 1 0 0,1 1-1 0 0,-1-1 0 0 0,1 1 0 0 0,0-1 1 0 0,0 1-1 0 0,0 0 0 0 0,-1 2-23 0 0,-6 7 59 0 0,-2-1-34 0 0,1 1 0 0 0,0 0 0 0 0,1 1 0 0 0,0 0-1 0 0,1 1 1 0 0,1 0 0 0 0,0 0 0 0 0,1 1 0 0 0,1 0 0 0 0,1 0-1 0 0,0 0 1 0 0,0 1 0 0 0,2 0 0 0 0,0-1 0 0 0,1 1 0 0 0,1 17-25 0 0,1-32 4 0 0,1 1 0 0 0,-1-1 1 0 0,1 0-1 0 0,0 0 0 0 0,-1 0 1 0 0,1 0-1 0 0,0 0 0 0 0,0 0 1 0 0,1 0-1 0 0,-1 0 0 0 0,0 0 1 0 0,1-1-1 0 0,-1 1 0 0 0,1 0 1 0 0,0-1-1 0 0,-1 1 0 0 0,1-1 1 0 0,0 0-1 0 0,0 1 0 0 0,0-1 1 0 0,0 0-1 0 0,0 0 0 0 0,0 0 1 0 0,0 0-1 0 0,0-1 0 0 0,0 1 1 0 0,0-1-1 0 0,1 1 0 0 0,-1-1 1 0 0,0 0-1 0 0,0 0 0 0 0,1 0 1 0 0,-1 0-1 0 0,0 0 0 0 0,1 0-4 0 0,77-21 591 0 0,-47-3-499 0 0,-2-2 0 0 0,-1-1 0 0 0,-1-1-1 0 0,-2-2 1 0 0,0 0 0 0 0,-2-2-1 0 0,-2-1 1 0 0,18-32-92 0 0,-6 26-361 0 0,-39 62 36 0 0,-23 109 172 0 0,27-128 145 0 0,-1 0 1 0 0,1 0-1 0 0,1 1 0 0 0,-1-1 1 0 0,1 0-1 0 0,-1 0 0 0 0,1 0 1 0 0,0 1-1 0 0,1-1 0 0 0,-1 0 1 0 0,1-1-1 0 0,0 1 1 0 0,0 0-1 0 0,0 0 0 0 0,0-1 1 0 0,0 1-1 0 0,1-1 0 0 0,0 0 1 0 0,0 0-1 0 0,0 0 0 0 0,0 0 1 0 0,0 0-1 0 0,0 0 1 0 0,1-1-1 0 0,0 0 0 0 0,-1 0 1 0 0,1 0-1 0 0,0 0 0 0 0,0 0 1 0 0,0-1 7 0 0,4 2 5 0 0,1 0 0 0 0,0 0-1 0 0,0-1 1 0 0,0 0 0 0 0,0-1 0 0 0,0 0 0 0 0,0 0 0 0 0,1-1 0 0 0,-1 0 0 0 0,0-1 0 0 0,0 0 0 0 0,0 0 0 0 0,0-1 0 0 0,0 0-1 0 0,0-1 1 0 0,5-2-5 0 0,10-5 85 0 0,-1-1-1 0 0,0-1 1 0 0,-1-1-1 0 0,0 0 1 0 0,-1-2-1 0 0,-1-1 1 0 0,0 0-1 0 0,-2-2 1 0 0,12-12-85 0 0,-17 18 19 0 0,-1-1 1 0 0,0 0-1 0 0,-2-1 1 0 0,1 0-1 0 0,-2-1 1 0 0,0 0-1 0 0,0 0 1 0 0,-1-1-1 0 0,-1 0 1 0 0,-1-1-1 0 0,-1 1 1 0 0,0-1-1 0 0,-1 0 1 0 0,0 0-1 0 0,-2-1 1 0 0,1-14-20 0 0,-4 29-6 0 0,1 0 1 0 0,-1 0-1 0 0,0 0 1 0 0,-1 0-1 0 0,1 0 1 0 0,0 0-1 0 0,-1 0 1 0 0,0 1-1 0 0,1-1 1 0 0,-1 0-1 0 0,0 1 1 0 0,0-1-1 0 0,-1 1 1 0 0,1 0-1 0 0,0 0 1 0 0,-1 0-1 0 0,0 0 1 0 0,1 0-1 0 0,-1 1 1 0 0,0-1-1 0 0,0 1 1 0 0,0 0-1 0 0,0 0 1 0 0,0 0-1 0 0,0 0 1 0 0,0 0-1 0 0,0 0 1 0 0,0 1-1 0 0,0 0 1 0 0,0-1-1 0 0,-1 1 1 0 0,1 1-1 0 0,0-1 1 0 0,0 0-1 0 0,0 1 1 0 0,0-1-1 0 0,0 1 1 0 0,0 0-1 0 0,0 0 1 0 0,0 0-1 0 0,0 1 1 0 0,0-1-1 0 0,0 1 1 0 0,0-1-1 0 0,1 1 1 0 0,-1 0 0 0 0,1 0-1 0 0,-1 0 1 0 0,1 0-1 0 0,0 1 1 0 0,-1 0 5 0 0,-1 0-4 0 0,-1 1 1 0 0,1 0-1 0 0,0 1 1 0 0,0-1 0 0 0,1 0-1 0 0,-1 1 1 0 0,1 0-1 0 0,0 0 1 0 0,0 0 0 0 0,1 0-1 0 0,-1 1 1 0 0,1-1-1 0 0,0 1 1 0 0,1-1 0 0 0,-1 1-1 0 0,1 0 1 0 0,0-1-1 0 0,0 1 1 0 0,1 0 0 0 0,0 0-1 0 0,0 0 1 0 0,0-1-1 0 0,1 1 1 0 0,0 0 0 0 0,0 0-1 0 0,1-1 1 0 0,-1 1-1 0 0,1 0 1 0 0,0-1 0 0 0,0 0-1 0 0,2 3 4 0 0,133 213 454 0 0,-121-176-54 0 0,-2 1 0 0 0,-2 0 0 0 0,-1 1 0 0 0,-3 0 0 0 0,-2 2-400 0 0,13 35 807 0 0,-4-61-480 0 0,-14-22-299 0 0,-1-1-4 0 0,0 0 1 0 0,0 0 2 0 0,0 0-11 0 0,0 0 17 0 0,0 0 20 0 0,0 0-14 0 0,0 0-4 0 0,0 0-17 0 0,0 0-6 0 0,0 0 7 0 0,0 0-7 0 0,2-5-869 0 0,-17-3-3610 0 0,6 5-5480 0 0,6 0-2877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8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8 781 8090 0 0,'0'0'3659'0'0,"0"0"-1621"0"0,0 0-783 0 0,0 0-164 0 0,0 0 13 0 0,0 0 102 0 0,0 0-9 0 0,0 0-153 0 0,0 0-222 0 0,0 0-199 0 0,0 0-130 0 0,0 0-87 0 0,0 22-70 0 0,-1 66-84 0 0,-6 64-11 0 0,7-152-517 0 0,0 0-224 0 0,0 0-422 0 0,0-14-4359 0 0,0 9 510 0 0,0-3-6296 0 0</inkml:trace>
  <inkml:trace contextRef="#ctx0" brushRef="#br0" timeOffset="237.783">27 296 11138 0 0,'0'0'2145'0'0,"0"0"-561"0"0,0 0-384 0 0,0 0-295 0 0,0 0-265 0 0,0 0-272 0 0,0 0-288 0 0,0 0-200 0 0,0 0-128 0 0,0 0-144 0 0,0 0-216 0 0,0 0-561 0 0,0 0-1775 0 0,0 0-8307 0 0</inkml:trace>
  <inkml:trace contextRef="#ctx0" brushRef="#br0" timeOffset="850.828">438 654 6569 0 0,'0'0'2321'0'0,"0"0"-266"0"0,0 0-115 0 0,0 0-89 0 0,0 0-155 0 0,0 0-207 0 0,0 0-214 0 0,0 0-225 0 0,0 0-189 0 0,0 0-155 0 0,0 0-138 0 0,0 0-103 0 0,0 0-81 0 0,-7-4-40 0 0,-21-14-8 0 0,2 12 830 0 0,19 7 2003 0 0,-6 15-2957 0 0,-8 2-150 0 0,11-10-51 0 0,0 0 0 0 0,0 0-1 0 0,1 1 1 0 0,1 1 0 0 0,-1-1 0 0 0,1 1 0 0 0,1 1 0 0 0,0 0-1 0 0,0 0 1 0 0,1 0 0 0 0,1 1-11 0 0,-3 113 132 0 0,10-119-104 0 0,1 0-1 0 0,0 0 1 0 0,1 0-1 0 0,-1 0 1 0 0,1-1-1 0 0,0 0 1 0 0,1 1-1 0 0,-1-1 1 0 0,1-1-1 0 0,0 1 1 0 0,0-1-1 0 0,0 0 1 0 0,1 0-1 0 0,-1 0 1 0 0,1-1-1 0 0,0 0 1 0 0,0 0-1 0 0,0-1 1 0 0,1 1-1 0 0,-1-1 1 0 0,1-1-1 0 0,-1 1 1 0 0,1-1-1 0 0,0 0-27 0 0,4 2 58 0 0,0-1-1 0 0,0 0 0 0 0,1-1 0 0 0,-1 0 1 0 0,0-1-1 0 0,1 0 0 0 0,-1-1 0 0 0,0 0 0 0 0,0-1 1 0 0,1 0-1 0 0,-1-1 0 0 0,0 0 0 0 0,2-2-57 0 0,38-33-2199 0 0,-42 29-878 0 0,-2 3-5028 0 0,-6 5-3911 0 0</inkml:trace>
  <inkml:trace contextRef="#ctx0" brushRef="#br0" timeOffset="1703.157">798 635 9594 0 0,'0'0'3893'0'0,"0"0"-1670"0"0,0 0-625 0 0,0 0-129 0 0,0 0-223 0 0,0 0-263 0 0,0 0-240 0 0,0 0-221 0 0,0 0-119 0 0,0 0 0 0 0,0 0-2 0 0,0 0-33 0 0,0 0-43 0 0,-7 24-59 0 0,-18 78-50 0 0,23-97-184 0 0,0 1 0 0 0,1-1 0 0 0,0 1 0 0 0,0-1 0 0 0,0 1-1 0 0,1-1 1 0 0,0 1 0 0 0,0 0 0 0 0,0-1 0 0 0,1 1 0 0 0,0-1 0 0 0,0 1-1 0 0,0 0 1 0 0,1-1 0 0 0,0 0 0 0 0,0 1 0 0 0,0-1 0 0 0,0 0 0 0 0,2 1-33 0 0,-1 1 39 0 0,0-2 26 0 0,1 0 0 0 0,0 0-1 0 0,-1 0 1 0 0,2 0 0 0 0,-1 0-1 0 0,0-1 1 0 0,1 0 0 0 0,0 0 0 0 0,0 0-1 0 0,0-1 1 0 0,0 1 0 0 0,1-1 0 0 0,-1 0-1 0 0,1-1 1 0 0,0 0 0 0 0,0 0 0 0 0,0 0-1 0 0,0 0 1 0 0,0-1 0 0 0,0 0 0 0 0,0 0-1 0 0,1-1 1 0 0,-1 0 0 0 0,0 0 0 0 0,0 0-1 0 0,1-1 1 0 0,-1 0 0 0 0,0 0-1 0 0,1 0-63 0 0,5-3 125 0 0,-1-1 0 0 0,0 0 0 0 0,1-1 0 0 0,-2 0-1 0 0,1 0 1 0 0,-1-1 0 0 0,0-1 0 0 0,0 1-1 0 0,2-4-124 0 0,90-100 594 0 0,-65 50-402 0 0,-37 60-172 0 0,0 1 7 0 0,0 0-10 0 0,0 0-8 0 0,0 0-7 0 0,-20 58-329 0 0,18-48 307 0 0,-1-5 3 0 0,1 0-1 0 0,0 0 1 0 0,0 0-1 0 0,1 1 1 0 0,-1-1-1 0 0,1 0 1 0 0,0 1-1 0 0,1-1 1 0 0,-1 1-1 0 0,1-1 1 0 0,0 1-1 0 0,0-1 1 0 0,1 1-1 0 0,0-1 1 0 0,0 1-1 0 0,0-1 1 0 0,1 1-1 0 0,-1-1 1 0 0,1 0-1 0 0,0 0 1 0 0,1 0-1 0 0,-1 0 1 0 0,1 0-1 0 0,0-1 1 0 0,1 1-1 0 0,-1-1 1 0 0,3 3 17 0 0,0-3-9 0 0,0 0-1 0 0,0 0 1 0 0,0-1 0 0 0,1 0 0 0 0,-1 0 0 0 0,1-1 0 0 0,0 0 0 0 0,-1 0 0 0 0,1 0 0 0 0,0-1-1 0 0,0 0 1 0 0,0 0 0 0 0,0-1 0 0 0,0 0 0 0 0,1 0 0 0 0,-1-1 0 0 0,0 0 0 0 0,0 0 0 0 0,-1 0-1 0 0,1-1 1 0 0,0 0 0 0 0,0-1 0 0 0,-1 1 0 0 0,1-1 9 0 0,19-13 37 0 0,-1 0 0 0 0,-1-2-1 0 0,0-1 1 0 0,-1-1 0 0 0,-1 0 0 0 0,-1-2 0 0 0,-1-1-1 0 0,-1 0 1 0 0,-1-1 0 0 0,-1-1 0 0 0,-1-1-1 0 0,6-15-36 0 0,-7 12 8 0 0,-1-1 0 0 0,-1-1-1 0 0,-2 0 1 0 0,-1 0-1 0 0,-1-1 1 0 0,-2-1-1 0 0,-2 1 1 0 0,0-1-1 0 0,-2-15-7 0 0,-2 25-9 0 0,-1 1-1 0 0,-1-1 0 0 0,0 1 0 0 0,-2 0 1 0 0,-1 0-1 0 0,-1 0 0 0 0,-1 0 0 0 0,0 0 0 0 0,-2 1 1 0 0,0 0-1 0 0,-2 1 0 0 0,-4-7 10 0 0,12 25-5 0 0,0-1 0 0 0,1 1 0 0 0,-1 0-1 0 0,0 1 1 0 0,0-1 0 0 0,0 0 0 0 0,0 0 0 0 0,-1 1 0 0 0,1 0-1 0 0,0-1 1 0 0,-1 1 0 0 0,1 0 0 0 0,-1 0 0 0 0,1 0 0 0 0,-1 0-1 0 0,1 1 1 0 0,-1-1 0 0 0,0 1 0 0 0,1-1 0 0 0,-1 1 0 0 0,0 0-1 0 0,0 0 1 0 0,1 0 0 0 0,-1 1 0 0 0,0-1 0 0 0,1 0 0 0 0,-1 1-1 0 0,0 0 1 0 0,1 0 0 0 0,-1 0 0 0 0,1 0 0 0 0,-1 0 0 0 0,1 0 0 0 0,0 1-1 0 0,0-1 1 0 0,-1 1 0 0 0,1-1 0 0 0,0 1 0 0 0,0 0 0 0 0,0 0-1 0 0,1 0 1 0 0,-1 0 0 0 0,0 0 0 0 0,1 0 0 0 0,-1 1 0 0 0,1-1-1 0 0,0 1 1 0 0,0-1 0 0 0,0 1 0 0 0,0-1 0 0 0,0 1 0 0 0,0-1-1 0 0,1 1 1 0 0,-1 0 0 0 0,1 1 5 0 0,-13 33 17 0 0,2 1 0 0 0,1 0-1 0 0,2 1 1 0 0,1 0 0 0 0,3 1 0 0 0,1-1-1 0 0,2 1 1 0 0,3 37-17 0 0,-2-42 23 0 0,3-6 26 0 0,0 0 0 0 0,2-1 1 0 0,0 1-1 0 0,2-1 0 0 0,2 0 0 0 0,0-1 0 0 0,2 0 0 0 0,1-1 0 0 0,12 20-49 0 0,-17-30 37 0 0,2-1 1 0 0,-1 0 0 0 0,2 0 0 0 0,0-1-1 0 0,1-1 1 0 0,0 1 0 0 0,1-2-1 0 0,1 1 1 0 0,0-2 0 0 0,0 0-1 0 0,1 0 1 0 0,1-1-38 0 0,-14-10-40 0 0,0 0-1 0 0,0 0 1 0 0,-1 0-1 0 0,1 0 1 0 0,0 0 0 0 0,-1 0-1 0 0,1 0 1 0 0,0 0-1 0 0,-1 0 1 0 0,1 0 0 0 0,0 0-1 0 0,-1-1 1 0 0,1 1 0 0 0,0 0-1 0 0,-1 0 1 0 0,1-1-1 0 0,-1 1 1 0 0,1 0 0 0 0,0-1-1 0 0,-1 1 1 0 0,1-1-1 0 0,-1 1 1 0 0,1-1 0 0 0,-1 1-1 0 0,1-1 1 0 0,-1 1 0 0 0,0-1-1 0 0,1 1 1 0 0,-1-1-1 0 0,0 0 1 0 0,1 1 0 0 0,-1-1-1 0 0,0 0 1 0 0,0 1-1 0 0,1-1 1 0 0,-1 0 0 0 0,0 1-1 0 0,0-1 1 0 0,0 0-1 0 0,0 1 1 0 0,0-1 0 0 0,0 0-1 0 0,0 0 1 0 0,0 0 40 0 0,2-14-5100 0 0,-1 11 2243 0 0,1 0-9384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6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13163 0 0,'0'0'1632'0'0,"0"0"-608"0"0,0 0-407 0 0,0 0-169 0 0,0 0-216 0 0,0 0-120 0 0,0 0-88 0 0,0 0-120 0 0,0 0-128 0 0,0 0-329 0 0,0 0-799 0 0,0 0-2329 0 0,0 0-7641 0 0</inkml:trace>
  <inkml:trace contextRef="#ctx0" brushRef="#br0" timeOffset="1065.572">93 35 0 0 0,'0'0'794'0'0,"0"0"436"0"0,0 0 45 0 0,0 0-46 0 0,0 0-66 0 0,0 0-95 0 0,0 0-12 0 0,0 0-44 0 0,0 0-44 0 0,0 0-41 0 0,0 0-36 0 0,0 0 1 0 0,0 0-1 0 0,-14 3-3 0 0,-41 11-37 0 0,31-1 2518 0 0,24-12-2981 0 0,0-1-156 0 0,0 0-71 0 0,0 0-39 0 0,0 0-23 0 0,0 0 17 0 0,9-6 1214 0 0,68-47 860 0 0,-113 80-795 0 0,53-19-12480 0 0,-11-8-487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6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120 120 14539 0 0,'0'0'2598'0'0,"0"0"-1438"0"0,0 0-385 0 0,0 0 221 0 0,0 0 315 0 0,0 0 96 0 0,0 0-147 0 0,0 0-302 0 0,0 0-319 0 0,0 0-218 0 0,0 0-126 0 0,0 0-63 0 0,0 0-72 0 0,-8 34-45 0 0,-29 105-31 0 0,3-55-12 0 0,10-49-1497 0 0,17-35-3354 0 0,1-7-4222 0 0,3 3-2784 0 0</inkml:trace>
  <inkml:trace contextRef="#ctx0" brushRef="#br0" timeOffset="568.49">290 416 16628 0 0,'0'0'1396'0'0,"0"0"-348"0"0,0 0-124 0 0,0 0 18 0 0,0 0-15 0 0,0 0-76 0 0,0 0-150 0 0,0 0-192 0 0,0 0-132 0 0,21-32-55 0 0,68-104-34 0 0,-26 27 235 0 0,-15-29 124 0 0,-48 137-668 0 0,0 1-38 0 0,0 0-28 0 0,1 16-214 0 0,20 169 310 0 0,-20-179 20 0 0,0-1 0 0 0,0 0 0 0 0,0 0-1 0 0,1 0 1 0 0,-1 0 0 0 0,1 0 0 0 0,0 0-1 0 0,1-1 1 0 0,-1 1 0 0 0,1-1 0 0 0,0 1 0 0 0,0-1-1 0 0,0 0 1 0 0,1 0 0 0 0,-1 0 0 0 0,1-1 0 0 0,0 1-1 0 0,0-1 1 0 0,1 0 0 0 0,-1 0 0 0 0,0 0-1 0 0,1-1 1 0 0,0 0 0 0 0,0 0 0 0 0,-1 0 0 0 0,1 0-1 0 0,1-1 1 0 0,-1 1 0 0 0,0-1-29 0 0,2-2 133 0 0,0 1 1 0 0,0-1-1 0 0,0-1 0 0 0,0 1 0 0 0,0-1 1 0 0,0 0-1 0 0,0-1 0 0 0,-1 1 1 0 0,1-2-1 0 0,-1 1 0 0 0,0 0 1 0 0,0-1-1 0 0,0 0 0 0 0,0-1 0 0 0,-1 1 1 0 0,0-1-1 0 0,0 0 0 0 0,0-1 1 0 0,0 1-1 0 0,-1-1 0 0 0,3-3-133 0 0,2-3 66 0 0,-1 0-1 0 0,0 0 0 0 0,0-1 1 0 0,-1 0-1 0 0,-1 0 0 0 0,0 0 1 0 0,-1-1-1 0 0,1-4-65 0 0,0-11-3157 0 0,-4 1-3415 0 0,-2 27-5718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5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14 313 0 0 0,'0'0'931'0'0,"0"0"241"0"0,0 0 203 0 0,0 0 4 0 0,0 0-133 0 0,0 0-203 0 0,0 0-213 0 0,0 0-111 0 0,-3 0 2573 0 0,1 0 6722 0 0,3 0-9704 0 0,27 0 2849 0 0,79-7-1353 0 0,65-24-669 0 0,-29 26-880 0 0,-73-9 39 0 0,-46 13 180 0 0,29-11-2360 0 0,-61 11-1545 0 0,2-1-543 0 0,1 1-2353 0 0,3 1-5419 0 0</inkml:trace>
  <inkml:trace contextRef="#ctx0" brushRef="#br0" timeOffset="550.358">0 582 992 0 0,'0'0'1901'0'0,"0"0"-126"0"0,0 0 65 0 0,0 0 147 0 0,0 0 103 0 0,0 0-66 0 0,0 0-270 0 0,0 0-360 0 0,0 0-313 0 0,0 0-182 0 0,0 0-79 0 0,0 0-42 0 0,0 0-34 0 0,6 8 3003 0 0,185-23 281 0 0,55-20-3039 0 0,-134 31-764 0 0,-100-3-1888 0 0,-11-10-4724 0 0,0 2-2746 0 0,0 8-2120 0 0</inkml:trace>
  <inkml:trace contextRef="#ctx0" brushRef="#br0" timeOffset="1894.086">264 24 3369 0 0,'0'0'2794'0'0,"0"0"-707"0"0,0 0-434 0 0,0 0-7 0 0,0 0 45 0 0,0 0-40 0 0,0 0-96 0 0,0 0-256 0 0,0 0-217 0 0,0 0-153 0 0,0 0-105 0 0,0 0-89 0 0,0 0-59 0 0,-10-4-39 0 0,-28-12-47 0 0,28 13-27 0 0,10 3-43 0 0,0 0-48 0 0,0 0-50 0 0,0 0-58 0 0,0 0-49 0 0,0 0-63 0 0,0 0-52 0 0,11 15 634 0 0,189 142 1198 0 0,141 87-1492 0 0,-309-221-546 0 0,-30-23 22 0 0,-11 15 731 0 0,-221 189-427 0 0,40-51-138 0 0,106-82 16 0 0,74-73-1790 0 0,11-4-3041 0 0,1-1-4094 0 0,0 7-3477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0 252 7146 0 0,'0'0'2339'0'0,"0"0"-392"0"0,0 0-150 0 0,0 0 39 0 0,0 0-88 0 0,0 0-189 0 0,0 0-289 0 0,0 0-364 0 0,0 0-281 0 0,0 0-159 0 0,0 0-76 0 0,0 0-17 0 0,0 0-14 0 0,20-4 1111 0 0,174-5 873 0 0,-122 11-2059 0 0,108-2 104 0 0,-180 0-371 0 0,0 0 15 0 0,0 0 32 0 0,0 0-16 0 0,0 0-1 0 0,0 0 0 0 0,0 0-5 0 0,0 0 4 0 0,0 0-4 0 0,0 0 1 0 0,0 0-14 0 0,0 0 1 0 0,0 0-2 0 0,0 0 8 0 0,0 0 0 0 0,0 0 12 0 0,0 0 14 0 0,0 0 16 0 0,0 0 24 0 0,0 0-2 0 0,0 0 6 0 0,0 0 16 0 0,0 0 22 0 0,0 0-2 0 0,0 0 11 0 0,-8-2 222 0 0,-53-78-123 0 0,6 0-220 0 0,8 7-169 0 0,44 67-2255 0 0,17 12-5684 0 0,-8-2-1274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12419 0 0,'0'0'1624'0'0,"0"0"-434"0"0,0 0-38 0 0,0 0 97 0 0,0 0 4 0 0,0 0-78 0 0,0 0-136 0 0,0 0-174 0 0,0 0-133 0 0,0 0-82 0 0,0 0-89 0 0,0 0-53 0 0,24 3-25 0 0,121 13 412 0 0,38-15 1339 0 0,-11-17-1355 0 0,-122 9-1182 0 0,-50 7 107 0 0,0 0-84 0 0,0 0-128 0 0,0 0-174 0 0,0 0-218 0 0,-14 1-3894 0 0,1 6-301 0 0,7-4-494 0 0,0 1-5672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7778 0 0,'0'0'3583'0'0,"0"0"-1177"0"0,0 0-640 0 0,0 0-238 0 0,0 0-182 0 0,0 0-177 0 0,0 0-154 0 0,0 0-97 0 0,0 0-81 0 0,0 0-18 0 0,0 0 13 0 0,0 0-73 0 0,0 0-100 0 0,11 7-92 0 0,35 19-85 0 0,27-15 655 0 0,-49-12-857 0 0,13-2-40 0 0,1-1 1 0 0,-1-2 0 0 0,1-2-1 0 0,28-9-240 0 0,54-12-533 0 0,-102 27-888 0 0,-6 1-6085 0 0,-10 1-4755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634 199 7466 0 0,'0'0'1825'0'0,"0"0"-194"0"0,0 0 54 0 0,0 0 70 0 0,0 0-26 0 0,0 0-170 0 0,0 0-230 0 0,0 0-210 0 0,0 0-195 0 0,0 0-151 0 0,0 0-141 0 0,0 0-107 0 0,0 0-88 0 0,-7-11-89 0 0,-23-31-83 0 0,29 41-258 0 0,0 1 0 0 0,0-1 0 0 0,0 0 0 0 0,0 1 0 0 0,0-1 0 0 0,1 1-1 0 0,-1 0 1 0 0,0-1 0 0 0,0 1 0 0 0,0 0 0 0 0,0 0 0 0 0,0-1-1 0 0,0 1 1 0 0,0 0 0 0 0,0 0 0 0 0,0 0 0 0 0,0 0 0 0 0,0 0 0 0 0,0 0-1 0 0,0 0 1 0 0,0 1 0 0 0,0-1 0 0 0,0 0 0 0 0,0 1 0 0 0,0-1-1 0 0,0 0 1 0 0,0 1 0 0 0,0-1 0 0 0,0 1 0 0 0,0 0 0 0 0,0-1 0 0 0,1 1-1 0 0,-1-1 1 0 0,0 1 0 0 0,0 0 0 0 0,0 1-7 0 0,-5 2 30 0 0,-25 15 44 0 0,1 2 0 0 0,1 1 0 0 0,1 2 0 0 0,1 1 0 0 0,1 0 0 0 0,1 2 1 0 0,1 1-1 0 0,2 1 0 0 0,1 1 0 0 0,0 3-74 0 0,16-26 12 0 0,1 0 1 0 0,-1 0-1 0 0,2 1 1 0 0,-1-1-1 0 0,1 1 1 0 0,0-1-1 0 0,1 1 1 0 0,0 0-1 0 0,0 0 1 0 0,1 0-1 0 0,0 0 1 0 0,0 0-1 0 0,1 1 0 0 0,0-1 1 0 0,0 0-1 0 0,1 0 1 0 0,0 0-1 0 0,0 0 1 0 0,1 0-1 0 0,0 0 1 0 0,1 0-1 0 0,-1 0 1 0 0,2-1-1 0 0,-1 1 1 0 0,1-1-1 0 0,0 0 0 0 0,0 0 1 0 0,1 0-1 0 0,0-1 1 0 0,0 0-1 0 0,1 0 1 0 0,3 3-13 0 0,4-1 102 0 0,0-2 0 0 0,1 0-1 0 0,0 0 1 0 0,0-1 0 0 0,0-1 0 0 0,0 0 0 0 0,1-1 0 0 0,-1-1 0 0 0,1 0 0 0 0,0-1 0 0 0,0 0 0 0 0,0-1 0 0 0,-1-1-1 0 0,7-2-101 0 0,19-2 249 0 0,0-3-1 0 0,-1-1 0 0 0,0-1 0 0 0,26-13-248 0 0,-31 13 154 0 0,-1-2-1 0 0,0-2 1 0 0,-1 0-1 0 0,-1-3 1 0 0,0 0-1 0 0,-1-2 1 0 0,-1-1 0 0 0,-1-2-1 0 0,0 0 1 0 0,-2-2-1 0 0,-1-1 1 0 0,9-12-154 0 0,-28 28-2 0 0,-1 0 0 0 0,0 0 1 0 0,0 0-1 0 0,-1-1 0 0 0,0 1 0 0 0,0-1 0 0 0,-1 0 0 0 0,-1 0 1 0 0,0 0-1 0 0,0 0 0 0 0,-1-1 0 0 0,0 1 0 0 0,-1-1 1 0 0,0 1-1 0 0,0 0 0 0 0,-1-1 0 0 0,-1 1 0 0 0,0 0 1 0 0,0 0-1 0 0,-1 0 0 0 0,0 0 0 0 0,-1 0 0 0 0,0 1 0 0 0,0-1 1 0 0,-1 1-1 0 0,-1 0 0 0 0,1 0 0 0 0,-1 1 0 0 0,-1 0 1 0 0,0 0-1 0 0,0 0 0 0 0,0 1 0 0 0,-1 0 0 0 0,0 0 1 0 0,0 1-1 0 0,-7-4 2 0 0,-5-1-243 0 0,0 0 1 0 0,-1 1-1 0 0,0 1 0 0 0,0 1 1 0 0,-1 1-1 0 0,0 0 1 0 0,0 2-1 0 0,-1 1 0 0 0,0 0 1 0 0,1 2-1 0 0,-1 1 1 0 0,0 1-1 0 0,0 0 1 0 0,-2 2 242 0 0,-13 2-1627 0 0,1 1 0 0 0,0 1 1 0 0,1 2-1 0 0,-1 2 1 0 0,0 2 1626 0 0,-16 7-6503 0 0,14-6-4921 0 0</inkml:trace>
  <inkml:trace contextRef="#ctx0" brushRef="#br0" timeOffset="633.151">1 407 8498 0 0,'0'0'2364'0'0,"0"0"-255"0"0,0 0-14 0 0,0 0-52 0 0,0 0-181 0 0,0 0-271 0 0,0 0-262 0 0,0 0-240 0 0,0 0-191 0 0,0 0-108 0 0,0 0-101 0 0,0 0-92 0 0,0 0-83 0 0,24 0-87 0 0,120-4 569 0 0,386-11 1905 0 0,296-70-2214 0 0,-746 81-709 0 0,-80 4 49 0 0,6 20 14 0 0,-6-20-73 0 0,0 0 20 0 0,0 0 26 0 0,0 0 26 0 0,0 0-22 0 0,0 0 1 0 0,0 0-11 0 0,0 0-11 0 0,0 0 6 0 0,0 0-15 0 0,0 0-24 0 0,0 0 20 0 0,0 0 28 0 0,0 0 19 0 0,0 0 22 0 0,0 0-33 0 0,0 0-9 0 0,0 0-15 0 0,0 0-8 0 0,0 0-10 0 0,0 0 25 0 0,0 0 10 0 0,0 0-2 0 0,0 0-2 0 0,0 0-22 0 0,0 0-10 0 0,0 0 26 0 0,0 0 10 0 0,0 0-6 0 0,0 0-12 0 0,0 0 1 0 0,0 0 10 0 0,0 0-18 0 0,0 0-8 0 0,0 0 8 0 0,0 0 3 0 0,0 0 22 0 0,0 0 9 0 0,0 0-25 0 0,0 0 12 0 0,0 0-5 0 0,0 0-17 0 0,0 0 10 0 0,-13 0-3965 0 0,3 0-6307 0 0,6 0-2682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101 629 1504 0 0,'0'0'2890'0'0,"0"0"-649"0"0,0 0-177 0 0,0 0 167 0 0,0 0 76 0 0,0 0-155 0 0,0 0-316 0 0,0 0-381 0 0,0 0-352 0 0,0 0-272 0 0,0 0-186 0 0,0 0-122 0 0,-18-7 540 0 0,-57 49 169 0 0,68-31-500 0 0,38-38 582 0 0,-7 7 625 0 0,-26 22-6221 0 0,1-2-5201 0 0,1 2 6887 0 0,0-1-9049 0 0</inkml:trace>
  <inkml:trace contextRef="#ctx0" brushRef="#br0" timeOffset="583.468">434 583 8178 0 0,'0'0'3035'0'0,"0"0"-1132"0"0,0 0-473 0 0,0 0-7 0 0,0 0-50 0 0,0 0-123 0 0,0 0-174 0 0,0 0-217 0 0,0 0-179 0 0,0 0-128 0 0,0 0-82 0 0,0 0-61 0 0,0 0-71 0 0,-33 27-49 0 0,-102 89-58 0 0,75-47 40 0 0,52-54-217 0 0,2-4-28 0 0,0 0-1 0 0,0 1 0 0 0,1 0 1 0 0,1 0-1 0 0,0 0 1 0 0,1 0-1 0 0,0 1 1 0 0,1-1-1 0 0,0 1-25 0 0,2-9 3 0 0,0 1-1 0 0,0 0 1 0 0,0-1-1 0 0,0 1 1 0 0,1-1-1 0 0,0 1 1 0 0,0-1 0 0 0,0 1-1 0 0,0-1 1 0 0,1 0-1 0 0,0 0 1 0 0,0 1 0 0 0,0-1-1 0 0,0-1 1 0 0,1 1-1 0 0,-1 0 1 0 0,1 0-1 0 0,0-1 1 0 0,0 0 0 0 0,0 1-1 0 0,1-1 1 0 0,-1 0-1 0 0,1-1 1 0 0,0 1 0 0 0,0-1-1 0 0,1 1-2 0 0,9 2 86 0 0,-1-1 0 0 0,1-1 0 0 0,0 0 0 0 0,-1-1 0 0 0,1-1 0 0 0,0 0 0 0 0,1-1 0 0 0,-1 0 0 0 0,0-1 0 0 0,0-1 0 0 0,-1 0 0 0 0,1-1 0 0 0,0 0-1 0 0,-1-1 1 0 0,1-1 0 0 0,-1 0 0 0 0,0-1 0 0 0,-1 0 0 0 0,0-1 0 0 0,4-2-86 0 0,6-1 134 0 0,1-2 1 0 0,-2 0-1 0 0,0-1 0 0 0,0-1 0 0 0,-1-1 0 0 0,-1 0 1 0 0,0-2-1 0 0,-2 0 0 0 0,0-1 0 0 0,0-1 1 0 0,-2-1-1 0 0,0 0 0 0 0,-2 0 0 0 0,10-20-134 0 0,-14 20 17 0 0,-1 0-1 0 0,-1-1 0 0 0,-1 1 1 0 0,-1-1-1 0 0,0 0 0 0 0,-2-1 1 0 0,-1 1-1 0 0,0-1 1 0 0,-1 1-1 0 0,-2-1 0 0 0,0 0 1 0 0,-1 0-17 0 0,0 10-14 0 0,0 0 1 0 0,-1-1 0 0 0,0 1-1 0 0,-1 0 1 0 0,0 1-1 0 0,-1-1 1 0 0,0 1 0 0 0,-1 0-1 0 0,0 0 1 0 0,-1 0 0 0 0,0 1-1 0 0,-1 0 1 0 0,0 1 0 0 0,0-1-1 0 0,-1 2 1 0 0,0-1 0 0 0,-1 1-1 0 0,0 0 1 0 0,0 1 0 0 0,0 1-1 0 0,-6-3 14 0 0,6 4-13 0 0,0 1 0 0 0,-1 1 0 0 0,1 0 0 0 0,-1 0 0 0 0,1 1 0 0 0,-1 0 0 0 0,0 1-1 0 0,0 0 1 0 0,0 1 0 0 0,0 0 0 0 0,-6 1 13 0 0,14 0-3 0 0,0-1-1 0 0,0 1 0 0 0,0 0 0 0 0,0 0 1 0 0,0 0-1 0 0,0 0 0 0 0,0 1 1 0 0,0-1-1 0 0,1 1 0 0 0,-1-1 0 0 0,0 1 1 0 0,1 0-1 0 0,-1 0 0 0 0,1 0 1 0 0,0 1-1 0 0,0-1 0 0 0,0 0 1 0 0,0 1-1 0 0,0-1 0 0 0,0 1 0 0 0,1 0 1 0 0,-1 0-1 0 0,1 0 0 0 0,0 0 1 0 0,0-1-1 0 0,0 2 0 0 0,0-1 1 0 0,0 3 3 0 0,-3 90-82 0 0,8-77 91 0 0,2 0 0 0 0,0 0 0 0 0,1-1 0 0 0,0 0-1 0 0,2 0 1 0 0,0 0 0 0 0,10 12-9 0 0,-10-13 6 0 0,101 142 81 0 0,-4-20 21 0 0,-103-136-185 0 0,0 1 0 0 0,0 0 0 0 0,1-1 0 0 0,-1 1 1 0 0,1-1-1 0 0,-1 0 0 0 0,1 0 0 0 0,0 0 1 0 0,0-1-1 0 0,1 0 0 0 0,-1 1 0 0 0,0-1 0 0 0,1-1 1 0 0,-1 1-1 0 0,1-1 0 0 0,0 0 0 0 0,-1 0 1 0 0,2 0 76 0 0,12-3-4206 0 0,2-8-3597 0 0,-16 6-4051 0 0</inkml:trace>
  <inkml:trace contextRef="#ctx0" brushRef="#br0" timeOffset="1149.851">1172 633 6409 0 0,'0'0'1847'0'0,"0"0"-442"0"0,0 0 94 0 0,0 0 221 0 0,0 0 12 0 0,0 0-153 0 0,0 0-316 0 0,0 0-318 0 0,0 0-251 0 0,0 0-120 0 0,2 32-103 0 0,8 147 265 0 0,-4-70 1058 0 0,-7-147 2554 0 0,22-87-4068 0 0,-13 97-230 0 0,5-18-6 0 0,2 1 1 0 0,1 1-1 0 0,3 0 0 0 0,5-6-44 0 0,30-42 59 0 0,-51 91-58 0 0,-1 0 0 0 0,1 0 0 0 0,0 1 0 0 0,-1-1 0 0 0,1 1 0 0 0,-1 0 0 0 0,1 0 0 0 0,0 0 0 0 0,-1 0 0 0 0,1 0 0 0 0,0 1 0 0 0,-1-1 0 0 0,1 1 0 0 0,0-1 0 0 0,-1 1 0 0 0,1 0 0 0 0,-1 0 0 0 0,1 0 0 0 0,-1 1 0 0 0,0-1 0 0 0,0 0 0 0 0,1 1 0 0 0,-1 0 0 0 0,0-1 0 0 0,0 1 0 0 0,0 0 0 0 0,-1 0 0 0 0,1 0 0 0 0,0 0 0 0 0,-1 0 0 0 0,1 1 0 0 0,-1-1 0 0 0,0 0 0 0 0,0 1 0 0 0,1 2-1 0 0,3 6 11 0 0,-1 0 1 0 0,0 1 0 0 0,-1 0 0 0 0,0 0 0 0 0,-1 0 0 0 0,0 0-1 0 0,-1 1 1 0 0,0-1 0 0 0,-1 0 0 0 0,-1 0 0 0 0,0 6-12 0 0,0 13-97 0 0,1-30 30 0 0,0-1-33 0 0,0 0-28 0 0,0 0-56 0 0,0 0-87 0 0,0-21-9517 0 0,0 19 4517 0 0,0-2-5914 0 0</inkml:trace>
  <inkml:trace contextRef="#ctx0" brushRef="#br0" timeOffset="1648.859">1082 190 10634 0 0,'0'0'2393'0'0,"0"0"-418"0"0,0 0-227 0 0,0 0-55 0 0,0 0-166 0 0,0 0-223 0 0,0 0-293 0 0,0 0-316 0 0,0 0-245 0 0,0 0-139 0 0,0 0-63 0 0,0 0-12 0 0,0 0 124 0 0,3 1 122 0 0,27 6-48 0 0,-1-2 1 0 0,1-1-1 0 0,0-1 1 0 0,-1-2-1 0 0,1 0 1 0 0,0-3 0 0 0,0 0-1 0 0,22-5-434 0 0,-26 4 118 0 0,32 2-25 0 0,-58 1-97 0 0,0 0 0 0 0,0 0 11 0 0,0 0-13 0 0,0 0 20 0 0,0 0 16 0 0,0 0 9 0 0,0 0 4 0 0,0 0 12 0 0,0 0 7 0 0,0 0 8 0 0,0 0 19 0 0,0 0 0 0 0,0 0 2 0 0,0 0 16 0 0,0 0 22 0 0,-11-8 222 0 0,-129-118-149 0 0,110 71-739 0 0,73 48-2744 0 0,-11 7-45 0 0,-11 0-4758 0 0,-11 0-4005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16 3521 0 0,'0'0'2052'0'0,"0"0"-74"0"0,0 0 152 0 0,0 0 166 0 0,0 0 31 0 0,0 0-169 0 0,0 0-369 0 0,0 0-390 0 0,0 0-335 0 0,0 0-224 0 0,0 0-155 0 0,3-2-90 0 0,11-11 396 0 0,-14 13-571 0 0,0 0-76 0 0,-4 24 891 0 0,-169 325-265 0 0,14-75-702 0 0,85-169-464 0 0,61-101-4218 0 0,22-25-1268 0 0,11-9-2648 0 0,-13 18-110 0 0</inkml:trace>
  <inkml:trace contextRef="#ctx0" brushRef="#br0" timeOffset="628.493">264 43 6497 0 0,'0'0'2124'0'0,"0"0"-392"0"0,0 0-165 0 0,0 0-13 0 0,0 0 49 0 0,0 0-56 0 0,0 0-247 0 0,0 0-352 0 0,0 0-304 0 0,0 0-196 0 0,0 0-98 0 0,0 0-34 0 0,0 0-34 0 0,24 12 1301 0 0,-9 2-1333 0 0,-1 1-1 0 0,0 1 1 0 0,-1 0-1 0 0,-1 0 1 0 0,0 1-1 0 0,-2 1 1 0 0,0 0-1 0 0,0 0 1 0 0,-2 1-1 0 0,0 0 1 0 0,-1 0-1 0 0,-1 1 1 0 0,-1 0-1 0 0,-1 0 0 0 0,-1 0 1 0 0,1 21-250 0 0,15 49 259 0 0,46 121 79 0 0,-12-149-266 0 0,-32-124 1521 0 0,65-322-1433 0 0,-60 168-104 0 0,-21 193 583 0 0,-2 13-1741 0 0,-2 1-5654 0 0,-1 8 1694 0 0,0 1-6445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55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1022 454 3833 0 0,'0'0'3811'0'0,"0"0"-2345"0"0,0 0-730 0 0,0 0 216 0 0,0 0 347 0 0,0 0 294 0 0,0 0 70 0 0,0 0-206 0 0,0 0-290 0 0,0 0-297 0 0,0 0-262 0 0,0 0-191 0 0,0 0-157 0 0,-6-2-104 0 0,5 1-137 0 0,0 0-15 0 0,0 0 1 0 0,0 0-1 0 0,0 1 0 0 0,0-1 0 0 0,0 0 0 0 0,0 1 0 0 0,0-1 1 0 0,0 1-1 0 0,0-1 0 0 0,0 1 0 0 0,0 0 0 0 0,0-1 0 0 0,-1 1 1 0 0,1 0-1 0 0,0 0 0 0 0,0 0 0 0 0,0 0 0 0 0,0 0 0 0 0,-1 0 1 0 0,1 0-1 0 0,0 0 0 0 0,0 0 0 0 0,0 1 0 0 0,0-1 0 0 0,0 0 1 0 0,-1 1-1 0 0,1-1 0 0 0,0 1 0 0 0,0-1 0 0 0,0 1 0 0 0,0 0-4 0 0,-4 10 21 0 0,0 0-1 0 0,0 1 0 0 0,1-1 1 0 0,1 1-1 0 0,0 0 0 0 0,0 0 1 0 0,1 0-1 0 0,1 1 0 0 0,0-1 1 0 0,1 0-1 0 0,0 0 0 0 0,1 1 1 0 0,0-1-1 0 0,1 0 0 0 0,0 0 1 0 0,1 0-1 0 0,1 0 0 0 0,0 0 1 0 0,0-1-1 0 0,1 1 0 0 0,0-1 0 0 0,1 0 1 0 0,1-1-1 0 0,-1 0 0 0 0,5 4-20 0 0,-6-8 93 0 0,1-1 0 0 0,0 1-1 0 0,0-1 1 0 0,0 0-1 0 0,1-1 1 0 0,-1 0-1 0 0,1 0 1 0 0,0 0 0 0 0,0-1-1 0 0,1 0 1 0 0,-1 0-1 0 0,1-1 1 0 0,0 0-1 0 0,-1 0 1 0 0,1-1 0 0 0,0 0-1 0 0,0-1 1 0 0,0 1-1 0 0,0-1 1 0 0,0-1-1 0 0,0 0 1 0 0,6-1-93 0 0,-10 1 91 0 0,1-1 1 0 0,0 0-1 0 0,-1 0 1 0 0,1 0-1 0 0,-1-1 1 0 0,1 1-1 0 0,-1-1 1 0 0,0 0-1 0 0,0 0 1 0 0,0-1-1 0 0,-1 1 1 0 0,1-1-1 0 0,-1 0 1 0 0,0 0-1 0 0,0 0 1 0 0,0 0-1 0 0,-1 0 1 0 0,1-1-1 0 0,-1 1 1 0 0,0-1-1 0 0,0 0 1 0 0,-1 1-1 0 0,1-3-91 0 0,15-116 608 0 0,-18 115-623 0 0,1 0-1 0 0,-2-1 0 0 0,1 1 0 0 0,-1 0 0 0 0,-1 0 0 0 0,1 0 0 0 0,-1 0 0 0 0,-1 0 0 0 0,1 1 0 0 0,-1-1 0 0 0,-1 1 0 0 0,1 0 1 0 0,-1 0-1 0 0,0 1 0 0 0,-1-1 0 0 0,0 1 0 0 0,0 0 0 0 0,0 1 0 0 0,-1-1 0 0 0,1 1 0 0 0,-1 1 0 0 0,-1-1 0 0 0,1 1 1 0 0,0 0-1 0 0,-5-1 16 0 0,-58-8-3631 0 0,-1 33-5227 0 0,60-13-2293 0 0</inkml:trace>
  <inkml:trace contextRef="#ctx0" brushRef="#br0" timeOffset="-938.327">293 38 2377 0 0,'0'0'1644'0'0,"0"0"-188"0"0,0 0-77 0 0,0 0 71 0 0,0 0 106 0 0,0 0-30 0 0,0 0-213 0 0,0 0-307 0 0,0 0-315 0 0,0 0-228 0 0,0 0-142 0 0,6 15 430 0 0,-37 186 1673 0 0,16-132-1992 0 0,-3 15-239 0 0,-4 0 0 0 0,-4-2-1 0 0,-2-1 1 0 0,-5-1 0 0 0,-3-2 0 0 0,-6 3-193 0 0,1-20-991 0 0,35-92-6458 0 0,8 11 5852 0 0,1-1 0 0 0,1 1-1 0 0,1 0 1 0 0,1 1-1 0 0,1-1 1 0 0,1 1-1 0 0,3-5 1598 0 0,4-14-324 0 0,-3 10 324 0 0,-3 8 0 0 0</inkml:trace>
  <inkml:trace contextRef="#ctx0" brushRef="#br0" timeOffset="-453.87">253 138 0 0 0,'0'0'1330'0'0,"0"0"239"0"0,0 0 89 0 0,0 0-44 0 0,0 0-50 0 0,0 0-61 0 0,0 0-71 0 0,0 0-93 0 0,0 0-171 0 0,0 0-170 0 0,0 0-202 0 0,7-21-189 0 0,23-63-151 0 0,-26 76 356 0 0,-4 19-464 0 0,-4 19 116 0 0,2-6-168 0 0,1 1 0 0 0,1-1 0 0 0,1 1 0 0 0,1 0 0 0 0,2-1 0 0 0,0 0 0 0 0,2 0 0 0 0,0 0 0 0 0,1-1 1 0 0,2 1-1 0 0,6 11-296 0 0,3 14 252 0 0,-1 1-119 0 0,2 0 0 0 0,2-1 0 0 0,3-2 0 0 0,2 0 0 0 0,1-1 0 0 0,9 8-133 0 0,-28-44 136 0 0,-7-8-68 0 0,0 0-1 0 0,0-1 1 0 0,0 1-1 0 0,0 0 1 0 0,0-1-1 0 0,0 1 1 0 0,1 0-1 0 0,-1-1 1 0 0,1 0-1 0 0,-1 1 1 0 0,1-1 0 0 0,-1 0-1 0 0,1 0 1 0 0,0 0-1 0 0,0 0 1 0 0,0 0-1 0 0,-1 0 1 0 0,1 0-1 0 0,0-1 1 0 0,0 1-1 0 0,0-1 1 0 0,0 1-1 0 0,2-1-67 0 0,2-17 1349 0 0,49-195 139 0 0,11-209-964 0 0,-57 274-659 0 0,-27 148-5030 0 0,4 14-484 0 0,9-9 931 0 0,1-2-3613 0 0</inkml:trace>
  <inkml:trace contextRef="#ctx0" brushRef="#br0" timeOffset="554.525">1478 500 10298 0 0,'0'0'1646'0'0,"0"0"-571"0"0,0 0-326 0 0,0 0-63 0 0,0 0-14 0 0,0 0 40 0 0,0 0 6 0 0,0 0-74 0 0,0 0-66 0 0,0 0-17 0 0,0 0-13 0 0,0 0-34 0 0,0 0-57 0 0,-4 26-63 0 0,-11 80-50 0 0,14-103-311 0 0,0 0 0 0 0,1 0 0 0 0,-1 0 0 0 0,1-1 0 0 0,0 1 0 0 0,0 0 0 0 0,0 0 0 0 0,0 0 0 0 0,0 0 0 0 0,1 0 0 0 0,-1 0 0 0 0,1 0 0 0 0,0 0 0 0 0,0-1 0 0 0,0 1 0 0 0,0 0 0 0 0,0-1 0 0 0,1 1 0 0 0,-1 0 0 0 0,1-1 0 0 0,1 2-33 0 0,4 6 188 0 0,-2-4-34 0 0,1 0 1 0 0,0 0 0 0 0,0-1-1 0 0,0 0 1 0 0,0 0-1 0 0,1 0 1 0 0,0-1 0 0 0,0 0-1 0 0,0 0 1 0 0,0-1 0 0 0,1 1-1 0 0,-1-2 1 0 0,1 1 0 0 0,0-1-1 0 0,0 0 1 0 0,0-1 0 0 0,0 0-1 0 0,0 0 1 0 0,0-1 0 0 0,0 0-1 0 0,0 0 1 0 0,0-1 0 0 0,0 0-1 0 0,0 0 1 0 0,0-1-1 0 0,2-1-154 0 0,4-2 113 0 0,0-1-1 0 0,-1 0 0 0 0,1-1 0 0 0,-2-1 0 0 0,1 0 0 0 0,-1-1 1 0 0,0 0-1 0 0,-1 0 0 0 0,7-9-112 0 0,49-59 336 0 0,-57 165-453 0 0,-8-83 119 0 0,1 0 0 0 0,0 0 0 0 0,0-1 0 0 0,1 0 0 0 0,-1 0 0 0 0,1 0 0 0 0,0 0 0 0 0,0 0 0 0 0,0-1-1 0 0,0 1 1 0 0,1-1 0 0 0,0 0 0 0 0,-1-1 0 0 0,1 1 0 0 0,0-1 0 0 0,0 0 0 0 0,0 0 0 0 0,1 0 0 0 0,-1-1 0 0 0,0 0 0 0 0,1 0 0 0 0,-1 0 0 0 0,1-1 0 0 0,-1 0 0 0 0,1 0 0 0 0,-1 0 0 0 0,1-1 0 0 0,-1 1 0 0 0,1-1-2 0 0,4-2 55 0 0,1 0 0 0 0,-1-1 0 0 0,1 0 0 0 0,-1 0 0 0 0,0-1 0 0 0,-1 0 0 0 0,1-1 0 0 0,-1 0 1 0 0,0 0-1 0 0,-1-1 0 0 0,1-1 0 0 0,-1 1 0 0 0,-1-1 0 0 0,0 0 0 0 0,0-1 0 0 0,0 0 0 0 0,-1 0 0 0 0,0-1-55 0 0,3 0 84 0 0,-1-1 1 0 0,0-1-1 0 0,-1 1 1 0 0,0-2-1 0 0,-1 1 1 0 0,0-1-1 0 0,-1 1 0 0 0,0-1 1 0 0,-1-1-1 0 0,-1 1 1 0 0,0-1-1 0 0,0 1 1 0 0,-2-1-85 0 0,-1 13-31 0 0,0 1-43 0 0,0 0-83 0 0,0 0-132 0 0,-4 4-5558 0 0,1 0-1148 0 0,3-1-5443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58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77 4377 0 0,'0'0'1736'0'0,"0"0"-178"0"0,0 0-98 0 0,0 0 67 0 0,0 0 74 0 0,0 0-40 0 0,0 0-144 0 0,0 0-244 0 0,0 0-203 0 0,0 0-143 0 0,0 0-82 0 0,0 0-37 0 0,-2 4 3504 0 0,-19 88-4090 0 0,21 81 29 0 0,0-167-137 0 0,1 1-1 0 0,-1-1 1 0 0,2 0 0 0 0,-1 1 0 0 0,1-1-1 0 0,0 0 1 0 0,0 0 0 0 0,1 0-1 0 0,-1 0 1 0 0,2-1 0 0 0,-1 1-1 0 0,0-1 1 0 0,1 0 0 0 0,0 1-1 0 0,0-2 1 0 0,2 3-14 0 0,-2-6 80 0 0,0 0 1 0 0,0 0-1 0 0,0 0 0 0 0,1 0 1 0 0,-1-1-1 0 0,0 1 1 0 0,0-1-1 0 0,0 0 0 0 0,0 0 1 0 0,0-1-1 0 0,1 1 1 0 0,-1-1-1 0 0,0 0 0 0 0,0 0 1 0 0,0-1-1 0 0,-1 1 1 0 0,1-1-1 0 0,0 0 0 0 0,0 0 1 0 0,-1 0-1 0 0,2-1-80 0 0,26-23 173 0 0,-1-2 1 0 0,-1 0-1 0 0,-2-2 0 0 0,-1-1 0 0 0,-1-1 0 0 0,-2-1 1 0 0,-2-1-1 0 0,17-34-173 0 0,-14 17 136 0 0,-19 94-373 0 0,1-24 265 0 0,-4-5-21 0 0,2-1 0 0 0,0 1 0 0 0,0-1 0 0 0,1 0 0 0 0,1-1 0 0 0,0 1 0 0 0,1-1 0 0 0,0 0-1 0 0,1-1 1 0 0,0 1 0 0 0,1-2 0 0 0,0 1 0 0 0,1-1 0 0 0,9 8-7 0 0,-17-17 2 0 0,1 1 28 0 0,0 1 0 0 0,0 0 0 0 0,0-1 0 0 0,0 0 0 0 0,0 0 0 0 0,1 0 0 0 0,-1 0 0 0 0,1 0 0 0 0,0-1 0 0 0,-1 0 0 0 0,1 1 0 0 0,0-1 0 0 0,0-1-1 0 0,0 1 1 0 0,0-1 0 0 0,0 1 0 0 0,0-1 0 0 0,0 0 0 0 0,0 0 0 0 0,0-1 0 0 0,0 1 0 0 0,-1-1 0 0 0,1 0 0 0 0,0 0 0 0 0,1-1-30 0 0,6-6 120 0 0,-2-1 0 0 0,1 0 0 0 0,-1-1 0 0 0,-1 0 0 0 0,0 0 0 0 0,0-1 0 0 0,-1 0 0 0 0,0 0 0 0 0,-1-1 0 0 0,-1 0 0 0 0,1 0 0 0 0,-2 0 0 0 0,1-3-120 0 0,10-20 109 0 0,1-66-171 0 0,-24 106-2072 0 0,1 29-2394 0 0,3-12-3395 0 0,3-13-3159 0 0</inkml:trace>
  <inkml:trace contextRef="#ctx0" brushRef="#br0" timeOffset="377.607">1035 250 6577 0 0,'0'0'1883'0'0,"0"0"14"0"0,0 0 247 0 0,0 0 13 0 0,0 0-173 0 0,0 0-201 0 0,0 0-232 0 0,0 0-320 0 0,0 0-273 0 0,0 0-207 0 0,0 0-183 0 0,0 0-116 0 0,32-12-81 0 0,97-36-63 0 0,-81 19 110 0 0,-45 22-310 0 0,0 4-86 0 0,0-1-1 0 0,-1 1 1 0 0,0 0-1 0 0,0-1 1 0 0,0 1-1 0 0,0-1 1 0 0,0 0-1 0 0,-1 1 1 0 0,1-1-1 0 0,-1 0 0 0 0,0 0 1 0 0,0 0-1 0 0,-1 0 1 0 0,1 0-1 0 0,-1 0 1 0 0,0-1-1 0 0,0 1 1 0 0,0 0-1 0 0,-1 0 1 0 0,1 0-1 0 0,-1 0 1 0 0,0 0-1 0 0,0 0 0 0 0,0 0 1 0 0,-1 1-1 0 0,0-1 1 0 0,1 0-1 0 0,-1 1 1 0 0,0-1-1 0 0,-1 1 1 0 0,1-1-1 0 0,-1 1 1 0 0,1 0-1 0 0,-1 0 1 0 0,0 0-1 0 0,0 1 0 0 0,0-1 1 0 0,-1 1-1 0 0,1-1 1 0 0,-1 1-1 0 0,1 0 1 0 0,-1 0-1 0 0,0 0-21 0 0,-3 1-33 0 0,0 1 0 0 0,0-1 0 0 0,0 1-1 0 0,0 0 1 0 0,0 1 0 0 0,-1-1 0 0 0,1 1-1 0 0,1 1 1 0 0,-1-1 0 0 0,0 1 0 0 0,0 1-1 0 0,1-1 1 0 0,-1 1 0 0 0,1 0 0 0 0,-1 1-1 0 0,1-1 1 0 0,1 1 0 0 0,-1 0 0 0 0,0 1-1 0 0,1 0 1 0 0,0-1 0 0 0,0 2 0 0 0,-2 2 33 0 0,-2 2-3 0 0,0 0 0 0 0,2 1 0 0 0,-1 0 0 0 0,1 0 0 0 0,1 1 1 0 0,0-1-1 0 0,1 1 0 0 0,0 1 0 0 0,0-1 0 0 0,2 1 0 0 0,-1 0 0 0 0,1 5 3 0 0,1-11 8 0 0,1 1-1 0 0,0 0 1 0 0,0 0-1 0 0,1 0 1 0 0,0 0 0 0 0,1 0-1 0 0,0 0 1 0 0,0 0-1 0 0,0 0 1 0 0,1-1-1 0 0,0 1 1 0 0,1-1-1 0 0,0 1 1 0 0,0-1-1 0 0,1 0 1 0 0,-1 0-1 0 0,1 0 1 0 0,1 0-1 0 0,-1-1 1 0 0,1 0-1 0 0,1 0 1 0 0,5 6-8 0 0,0-3-63 0 0,1 0 1 0 0,1-1 0 0 0,0 0 0 0 0,0-1-1 0 0,0-1 1 0 0,1 0 0 0 0,-1 0-1 0 0,2-2 1 0 0,-1 1 0 0 0,0-2 0 0 0,1 0-1 0 0,0-1 1 0 0,0 0 0 0 0,-1-1-1 0 0,1-1 1 0 0,0 0 0 0 0,10-2 62 0 0,11-4-5617 0 0,-34 5 5022 0 0,10 0-10788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59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11763 0 0,'0'0'1141'0'0,"0"0"-475"0"0,0 0-270 0 0,0 0 148 0 0,0 0 309 0 0,0 0 232 0 0,0 0 44 0 0,0 0-218 0 0,0 0-307 0 0,0 0-157 0 0,0 0-16 0 0,2 6 62 0 0,5 25 146 0 0,-2 0-1 0 0,0 1 1 0 0,-2 0-1 0 0,-2-1 1 0 0,-1 15-639 0 0,2 16 377 0 0,17 445 690 0 0,-2-354-947 0 0,-16-152-97 0 0,0 0 1 0 0,-1 0-1 0 0,1-1 1 0 0,0 1-1 0 0,0 0 0 0 0,-1-1 1 0 0,1 1-1 0 0,0 0 0 0 0,0-1 1 0 0,0 1-1 0 0,0-1 1 0 0,0 1-1 0 0,0-1 0 0 0,0 0 1 0 0,0 1-1 0 0,0-1 0 0 0,0 0 1 0 0,0 0-1 0 0,0 0 1 0 0,0 0-1 0 0,0 0 0 0 0,0 0 1 0 0,0 0-1 0 0,0 0 0 0 0,0 0 1 0 0,0 0-1 0 0,0-1 0 0 0,1 1 1 0 0,-1 0-1 0 0,-1-1 1 0 0,1 1-1 0 0,0 0 0 0 0,0-1 1 0 0,0 0-1 0 0,0 1 0 0 0,0-1 1 0 0,0 1-1 0 0,0-1 1 0 0,-1 0-1 0 0,1 0 0 0 0,0 1 1 0 0,-1-1-1 0 0,1 0 0 0 0,0 0 1 0 0,-1 0-1 0 0,1 0 1 0 0,-1 0-1 0 0,0 0 0 0 0,1 0 1 0 0,-1 0-1 0 0,0 0 0 0 0,1 0 1 0 0,-1 0-1 0 0,0 0 1 0 0,0 0-1 0 0,0 0 0 0 0,0 0 1 0 0,0 0-1 0 0,0-1-23 0 0,1 1 5 0 0,192-237 1045 0 0,-105 169-871 0 0,-60 112-109 0 0,19 189 209 0 0,2-100-264 0 0,-26-144-4512 0 0,-9-10-4352 0 0,-9 14-2825 0 0</inkml:trace>
  <inkml:trace contextRef="#ctx0" brushRef="#br0" timeOffset="484.955">1093 617 10514 0 0,'0'0'1643'0'0,"0"0"-607"0"0,0 0-169 0 0,0 0 71 0 0,0 0 73 0 0,0 0 62 0 0,0 0-15 0 0,0 0-125 0 0,0 0-150 0 0,0 0-125 0 0,0 0-111 0 0,0 0-95 0 0,0 0-74 0 0,-35 11-54 0 0,-110 37-33 0 0,68-12 233 0 0,68-31-472 0 0,-1 0 0 0 0,1 1 0 0 0,0 0 0 0 0,0 0 0 0 0,1 1 0 0 0,0 0 0 0 0,0 0-1 0 0,0 1 1 0 0,1 0 0 0 0,0 0 0 0 0,1 1 0 0 0,0 0 0 0 0,0 0 0 0 0,1 0 0 0 0,0 1 0 0 0,1 0-1 0 0,0 0 1 0 0,0 0 0 0 0,1 0 0 0 0,0 1 0 0 0,1-1 0 0 0,1 1 0 0 0,-1 10-52 0 0,3-17 46 0 0,0-1-1 0 0,1 1 1 0 0,0-1 0 0 0,-1 1-1 0 0,1-1 1 0 0,1 0 0 0 0,-1 0-1 0 0,0 0 1 0 0,1 0 0 0 0,-1 0 0 0 0,1 0-1 0 0,0-1 1 0 0,0 1 0 0 0,0-1-1 0 0,1 0 1 0 0,-1 0 0 0 0,0 0-1 0 0,1 0 1 0 0,-1-1 0 0 0,1 1 0 0 0,-1-1-1 0 0,1 0 1 0 0,0 0 0 0 0,0 0-1 0 0,0-1 1 0 0,-1 1 0 0 0,1-1-1 0 0,0 0 1 0 0,0 0 0 0 0,0 0 0 0 0,0-1-1 0 0,0 1 1 0 0,-1-1 0 0 0,1 0-1 0 0,0 0 1 0 0,0 0 0 0 0,-1-1 0 0 0,1 1-1 0 0,-1-1 1 0 0,1 0 0 0 0,2-2-46 0 0,34-23 251 0 0,0-2 1 0 0,-3-1 0 0 0,0-3 0 0 0,-2-1-1 0 0,16-20-251 0 0,12-11 197 0 0,-15 26-161 0 0,-47 63-136 0 0,5 40 161 0 0,-7-53-106 0 0,1 1-1 0 0,0 0 1 0 0,1 0 0 0 0,0-1-1 0 0,1 1 1 0 0,1-1 0 0 0,-1 1-1 0 0,2-1 1 0 0,0 0 0 0 0,0 0-1 0 0,1 0 1 0 0,0-1-1 0 0,1 0 1 0 0,0 0 0 0 0,0 0-1 0 0,7 6 46 0 0,24-3-2623 0 0,-11-15-6588 0 0,-21-1-2218 0 0</inkml:trace>
  <inkml:trace contextRef="#ctx0" brushRef="#br0" timeOffset="849.343">1474 470 14075 0 0,'0'0'850'0'0,"0"0"-332"0"0,0 0-130 0 0,0 0 70 0 0,0 0 194 0 0,0 0 185 0 0,0 0 78 0 0,0 0-62 0 0,0 0-109 0 0,0 0-110 0 0,0 0-92 0 0,11 33-75 0 0,31 105-78 0 0,0-50 420 0 0,-25-62-574 0 0,75 101 726 0 0,-92-127-928 0 0,0-1 0 0 0,0 1 1 0 0,0-1-1 0 0,0 0 1 0 0,0 1-1 0 0,0-1 1 0 0,1 1-1 0 0,-1-1 1 0 0,0 0-1 0 0,0 1 1 0 0,1-1-1 0 0,-1 1 1 0 0,0-1-1 0 0,1 1 1 0 0,-1-1-1 0 0,0 1 1 0 0,1-1-1 0 0,-1 1 1 0 0,1 0-1 0 0,-1-1 1 0 0,1 1-1 0 0,-1-1 0 0 0,1 1 1 0 0,-1 0-1 0 0,1 0 1 0 0,-1-1-1 0 0,1 1 1 0 0,0 0-1 0 0,-1 0 1 0 0,1 0-1 0 0,-1-1 1 0 0,1 1-1 0 0,0 0 1 0 0,-1 0-1 0 0,1 0 1 0 0,-1 0-1 0 0,1 0 1 0 0,0 0-1 0 0,-1 0 1 0 0,1 0-1 0 0,-1 1 1 0 0,1-1-1 0 0,0 0 0 0 0,-1 0 1 0 0,1 0-1 0 0,-1 1 1 0 0,1-1-1 0 0,-1 0 1 0 0,1 1-1 0 0,-1-1 1 0 0,1 0-1 0 0,-1 1 1 0 0,1-1-1 0 0,-1 1 1 0 0,1-1-1 0 0,-1 1 1 0 0,0-1-1 0 0,1 1 1 0 0,-1-1-1 0 0,0 1 1 0 0,1-1-1 0 0,-1 1 0 0 0,0-1 1 0 0,0 1-1 0 0,1 0 1 0 0,-1-1-1 0 0,0 1 1 0 0,0-1-1 0 0,0 1-33 0 0,24-149 1391 0 0,-20 111-1365 0 0,1 0 0 0 0,2 0 0 0 0,2 0 0 0 0,9-22-26 0 0,-15 49-654 0 0,22-36 521 0 0,-12 39-3225 0 0,4 11-3876 0 0,-13-1-4437 0 0</inkml:trace>
  <inkml:trace contextRef="#ctx0" brushRef="#br0" timeOffset="1219.09">2099 740 4481 0 0,'0'0'3619'0'0,"0"0"-910"0"0,0 0-463 0 0,0 0-182 0 0,0 0-230 0 0,0 0-214 0 0,0 0-191 0 0,0 0-205 0 0,0 0-205 0 0,36 0-179 0 0,112-1-121 0 0,-79-13 136 0 0,-57 6-633 0 0,-1 3-114 0 0,1-1-1 0 0,-1-1 0 0 0,0 0 1 0 0,-1-1-1 0 0,1 0 1 0 0,-1 0-1 0 0,-1-1 0 0 0,0 0 1 0 0,0-1-1 0 0,-1 0 1 0 0,0-1-1 0 0,-1 1 0 0 0,0-1 1 0 0,0-1-1 0 0,-1 1 0 0 0,-1-1 1 0 0,0 0-1 0 0,-1 0 1 0 0,0-1-1 0 0,-1 0 0 0 0,0 1 1 0 0,-1-1-1 0 0,0 0 1 0 0,-1 0-1 0 0,-1-1-107 0 0,0 10-1 0 0,-1 1-1 0 0,1 0 1 0 0,-1-1 0 0 0,0 1-1 0 0,0 0 1 0 0,0-1 0 0 0,0 1-1 0 0,-1 0 1 0 0,1 0 0 0 0,-1 0-1 0 0,0 0 1 0 0,0 1 0 0 0,0-1 0 0 0,0 0-1 0 0,0 1 1 0 0,-1-1 0 0 0,1 1-1 0 0,-1 0 1 0 0,1 0 0 0 0,-1 0-1 0 0,0 0 1 0 0,0 0 0 0 0,0 1-1 0 0,0-1 1 0 0,0 1 0 0 0,0 0 0 0 0,-1 0-1 0 0,1 0 1 0 0,0 0 0 0 0,0 1-1 0 0,-1-1 1 0 0,1 1 0 0 0,-1 0-1 0 0,-1 0 2 0 0,-3 0-25 0 0,-1 0 0 0 0,1 0 0 0 0,-1 1 0 0 0,1 0-1 0 0,-1 1 1 0 0,1 0 0 0 0,0 0 0 0 0,0 1 0 0 0,0 0-1 0 0,0 0 1 0 0,0 1 0 0 0,0 0 0 0 0,-2 3 25 0 0,-12 8-31 0 0,1 2-1 0 0,1 1 1 0 0,1 0 0 0 0,0 2 0 0 0,1 0 0 0 0,1 1-1 0 0,1 0 1 0 0,-5 13 31 0 0,13-22-2 0 0,1 1-1 0 0,0 0 1 0 0,1 0 0 0 0,1 1-1 0 0,0 0 1 0 0,1 0-1 0 0,1 0 1 0 0,0 0 0 0 0,0 0-1 0 0,2 1 1 0 0,0-1-1 0 0,0 1 1 0 0,1 0 0 0 0,1-1-1 0 0,1 1 1 0 0,1 6 2 0 0,2-10 10 0 0,0-1 0 0 0,0 1 0 0 0,1-1 0 0 0,0 0 1 0 0,1-1-1 0 0,0 1 0 0 0,1-1 0 0 0,0-1 0 0 0,0 1 1 0 0,1-1-1 0 0,0-1 0 0 0,0 0 0 0 0,1 0 0 0 0,-1-1 0 0 0,2 0 1 0 0,-1-1-1 0 0,1 0 0 0 0,0 0 0 0 0,4 0-10 0 0,12 5 26 0 0,-1-1-1 0 0,2-2 1 0 0,-1-1 0 0 0,1-1-1 0 0,-1-2 1 0 0,1 0 0 0 0,0-2-1 0 0,20-2-25 0 0,7-7-553 0 0,-23-6-5974 0 0,-25 10-5311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0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0 289 6681 0 0,'0'0'2513'0'0,"0"0"-355"0"0,0 0-250 0 0,0 0-161 0 0,0 0-72 0 0,0 0-157 0 0,0 0-274 0 0,0 0-242 0 0,0 0-191 0 0,0 0-158 0 0,0 0-93 0 0,0 0-53 0 0,0 0-58 0 0,2-6-25 0 0,-1 2-387 0 0,-1 2 44 0 0,0 0 1 0 0,1 0-1 0 0,-1-1 0 0 0,1 1 0 0 0,0 0 1 0 0,-1 0-1 0 0,1 0 0 0 0,0 0 1 0 0,0 0-1 0 0,1 0 0 0 0,-1 0 0 0 0,0 0 1 0 0,0 1-1 0 0,1-1 0 0 0,-1 0 0 0 0,1 1 1 0 0,0-1-1 0 0,-1 1 0 0 0,1-1 0 0 0,0 1 1 0 0,0 0-1 0 0,0 0 0 0 0,0 0 1 0 0,0 0-82 0 0,20-3 314 0 0,1 0 0 0 0,0 2 1 0 0,-1 1-1 0 0,1 1 1 0 0,0 0-1 0 0,-1 2 1 0 0,3 1-315 0 0,65 2 346 0 0,-4-5-174 0 0,40 0 1529 0 0,-126 0-1577 0 0,-8-4 159 0 0,-50-62-111 0 0,-36-75-204 0 0,90 131-178 0 0,-2-1-29 0 0,-1 8-4323 0 0,6 3-892 0 0,1 0-7028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03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815 1 0 0 0,'0'0'565'0'0,"0"0"573"0"0,0 0 174 0 0,0 0 75 0 0,0 0 220 0 0,0 0 248 0 0,0 0 104 0 0,0 0-34 0 0,0 0-215 0 0,0 0-315 0 0,0 0-274 0 0,6 0-181 0 0,11 0-460 0 0,-5 0 6164 0 0,-30 9-5886 0 0,-144 51-390 0 0,-174 37 331 0 0,200-52 202 0 0,136-45-880 0 0,0 1-1 0 0,0-1 0 0 0,0 0 0 0 0,0 0 0 0 0,0 0 0 0 0,0 1 1 0 0,0-1-1 0 0,0 0 0 0 0,0 0 0 0 0,0 0 0 0 0,0 1 1 0 0,0-1-1 0 0,0 0 0 0 0,0 0 0 0 0,0 0 0 0 0,0 1 0 0 0,0-1 1 0 0,0 0-1 0 0,0 0 0 0 0,0 0 0 0 0,0 0 0 0 0,0 1 1 0 0,0-1-1 0 0,0 0 0 0 0,-1 0 0 0 0,1 0 0 0 0,0 0 0 0 0,0 1-20 0 0,11 2 44 0 0,195 42 921 0 0,85-40-411 0 0,-205 13-520 0 0,-85-16-28 0 0,-1 0-1 0 0,0 0 1 0 0,1 0-1 0 0,-1 0 1 0 0,0 0-1 0 0,0 0 1 0 0,-1 0 0 0 0,1-1-1 0 0,0 1 1 0 0,-1 0-1 0 0,1 0 1 0 0,-1 0-1 0 0,1 0 1 0 0,-1-1-1 0 0,0 1 1 0 0,0 0 0 0 0,0 0-1 0 0,0-1 1 0 0,0 1-1 0 0,0-1 1 0 0,0 1-1 0 0,-1-1 1 0 0,1 0-1 0 0,-1 1 1 0 0,1-1-1 0 0,-1 0 1 0 0,1 0 0 0 0,-1 0-1 0 0,1 0 1 0 0,-1 0-1 0 0,-1 1-5 0 0,-1 1 12 0 0,-25 21 42 0 0,-2-2 0 0 0,0-1 0 0 0,-1-1 0 0 0,-1-2 0 0 0,-18 7-54 0 0,-27 15 17 0 0,-296 167 55 0 0,273-149-3 0 0,126-46-54 0 0,20-5 129 0 0,0-2 0 0 0,0-2 0 0 0,0-2 1 0 0,1-2-1 0 0,-1-2 0 0 0,0-2 0 0 0,0-2 0 0 0,38-11-144 0 0,-36 9 18 0 0,272-49 161 0 0,-250 46-102 0 0,-68 12-86 0 0,-1 0 13 0 0,0 0-10 0 0,0 0-39 0 0,0 0 37 0 0,0 0 1 0 0,0 0 3 0 0,0 0 22 0 0,0 0-73 0 0,-8-7-4111 0 0,6-4-6665 0 0,2 10-1959 0 0</inkml:trace>
  <inkml:trace contextRef="#ctx0" brushRef="#br0" timeOffset="433.643">1353 36 13155 0 0,'0'0'1627'0'0,"0"0"-388"0"0,0 0-250 0 0,0 0 53 0 0,0 0 59 0 0,0 0 14 0 0,0 0-93 0 0,0 0-189 0 0,0 0-184 0 0,0 0-109 0 0,0 0-47 0 0,0 0-33 0 0,-9 23 7 0 0,-24 76-10 0 0,26-34 490 0 0,9-48-687 0 0,1 14 110 0 0,1-4-221 0 0,-2-1 0 0 0,-1 1 0 0 0,-1-1-1 0 0,-1 1 1 0 0,-1 0 0 0 0,-1-1-1 0 0,-2 0 1 0 0,0 0 0 0 0,-4 5-149 0 0,-94 203 165 0 0,104-208-1208 0 0,24-43-448 0 0,15-40-2010 0 0,-20 17-3054 0 0,-13 27 2679 0 0,-1 0-7184 0 0</inkml:trace>
  <inkml:trace contextRef="#ctx0" brushRef="#br0" timeOffset="6265.427">1357 143 0 0 0,'0'0'348'0'0,"0"0"544"0"0,0 0 202 0 0,0 0 38 0 0,0 0 23 0 0,0 0 59 0 0,0 0 43 0 0,1-5-43 0 0,7-20 776 0 0,-8 25-1154 0 0,0 0 5 0 0,0 0 74 0 0,12-7 10444 0 0,26 4-9973 0 0,-8 0-1035 0 0,287-38 1372 0 0,-282 40-1143 0 0,-23 2-1413 0 0,-20-1-4720 0 0,-2 4-3441 0 0,4-1-2273 0 0</inkml:trace>
  <inkml:trace contextRef="#ctx0" brushRef="#br0" timeOffset="6749.96">1347 456 0 0 0,'0'0'547'0'0,"0"0"492"0"0,0 0 149 0 0,0 0 82 0 0,0 0 6 0 0,0 0 24 0 0,0 0 2 0 0,0 0-65 0 0,0 0-32 0 0,0 0-32 0 0,0 0-14 0 0,0 0-23 0 0,-5 1-58 0 0,-1 1-597 0 0,-5 1-118 0 0,4-2 5464 0 0,7-1-5382 0 0,20 4 3321 0 0,108-15-1848 0 0,26-12-915 0 0,-83 19-840 0 0,-70 4-197 0 0,-1 0-21 0 0,0 0-17 0 0,0 0-25 0 0,0 0-64 0 0,-14-3-4260 0 0,9 2-764 0 0,-1 1-5976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0 0 0,'0'0'429'0'0,"0"0"513"0"0,18-9 169 0 0,75-40 1200 0 0,-86 44 1061 0 0,-15 2 10224 0 0,-4 4-15178 0 0,7 0 1702 0 0,-1 0 0 0 0,1 1 1 0 0,0 0-1 0 0,0 0 0 0 0,-1 0 0 0 0,2 1 0 0 0,-1 0 0 0 0,0-1 1 0 0,0 2-1 0 0,1-1 0 0 0,0 1 0 0 0,0-1 0 0 0,0 1 1 0 0,0 0-1 0 0,0 1 0 0 0,1-1 0 0 0,-3 5-120 0 0,7-7 59 0 0,0-1 0 0 0,0 1 0 0 0,0-1 0 0 0,0 1 0 0 0,0-1 0 0 0,1 0 0 0 0,-1 1 0 0 0,1-1 0 0 0,-1 0 0 0 0,1 0 0 0 0,-1 0 0 0 0,1 0-1 0 0,-1 0 1 0 0,1 0 0 0 0,0 0 0 0 0,0-1 0 0 0,-1 1 0 0 0,1-1 0 0 0,0 1 0 0 0,0-1 0 0 0,0 0 0 0 0,0 1 0 0 0,0-1 0 0 0,-1 0 0 0 0,1 0 0 0 0,0 0 0 0 0,0-1 0 0 0,0 1 0 0 0,0 0 0 0 0,0-1 0 0 0,-1 1 0 0 0,1-1 0 0 0,0 0-1 0 0,1 0-57 0 0,7-2 122 0 0,0 0 1 0 0,0 0 0 0 0,0-1 0 0 0,0 0 0 0 0,-1-1 0 0 0,0 0 0 0 0,1-1 0 0 0,-2 0 0 0 0,1 0 0 0 0,-1-1-1 0 0,5-5-123 0 0,-10-7 958 0 0,-33 18-344 0 0,19 1-820 0 0,-32 11 106 0 0,42-11 88 0 0,5 1-1454 0 0,7 1 4173 0 0,-6-1-2480 0 0,-3-1-3701 0 0,-6 0-10711 0 0,3 0 3533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409 766 4025 0 0,'0'0'2812'0'0,"0"0"-708"0"0,0 0-369 0 0,0 0-19 0 0,0 0-10 0 0,0 0-82 0 0,0 0-221 0 0,0 0-271 0 0,0 0-246 0 0,0 0-175 0 0,0 0-101 0 0,0 0-71 0 0,-19-2-59 0 0,-61-8-54 0 0,75 9-355 0 0,0 1 1 0 0,1 0-1 0 0,-1 0 0 0 0,0 0 1 0 0,0 0-1 0 0,1 1 1 0 0,-1 0-1 0 0,0 0 1 0 0,1 0-1 0 0,-1 1 1 0 0,0-1-1 0 0,1 1 1 0 0,0 0-1 0 0,-1 0 0 0 0,1 1 1 0 0,-3 2-72 0 0,-13 7 292 0 0,7-8-251 0 0,1 0 1 0 0,0 1-1 0 0,1 1 1 0 0,-1 0-1 0 0,1 1 1 0 0,1 0-1 0 0,-1 0 1 0 0,1 1-1 0 0,0 1 1 0 0,1 0-1 0 0,0 0 1 0 0,0 1-1 0 0,1 0 1 0 0,0 0-1 0 0,1 1 1 0 0,0 0-1 0 0,1 0 1 0 0,0 1-1 0 0,1 0 1 0 0,0 0-1 0 0,1 0 1 0 0,0 0-1 0 0,1 1 1 0 0,0-1-1 0 0,0 13-41 0 0,3-21 3 0 0,0 0 1 0 0,0 0-1 0 0,0 0 0 0 0,0 0 0 0 0,1 0 0 0 0,0 0 0 0 0,-1 0 0 0 0,2 0 1 0 0,-1-1-1 0 0,0 1 0 0 0,1 0 0 0 0,0-1 0 0 0,-1 1 0 0 0,2-1 0 0 0,-1 1 1 0 0,0-1-1 0 0,1 0 0 0 0,-1 0 0 0 0,1 0 0 0 0,0 0 0 0 0,0 0 1 0 0,0-1-1 0 0,0 1 0 0 0,0-1 0 0 0,1 0 0 0 0,-1 0 0 0 0,1 0 0 0 0,0-1 1 0 0,-1 1-1 0 0,1-1 0 0 0,0 0 0 0 0,0 0 0 0 0,1 0-3 0 0,5 2 71 0 0,0-1 0 0 0,0-1-1 0 0,0 0 1 0 0,0 0 0 0 0,0-1 0 0 0,0-1-1 0 0,1 0 1 0 0,-1 0 0 0 0,0 0 0 0 0,0-1-1 0 0,0-1 1 0 0,-1 0 0 0 0,1 0 0 0 0,-1-1-1 0 0,1 0 1 0 0,-1-1 0 0 0,0 0 0 0 0,-1 0-1 0 0,6-5-70 0 0,143-132 1040 0 0,-152 136-1009 0 0,20-20 14 0 0,-1-1 0 0 0,-2-2 0 0 0,-1 0 0 0 0,-1-1 0 0 0,-1-1 0 0 0,-2-1-1 0 0,-1-1 1 0 0,-2 0 0 0 0,-1-1 0 0 0,-2 0 0 0 0,-1-1 0 0 0,-2 0-1 0 0,-1-1 1 0 0,-2 1 0 0 0,-1-1 0 0 0,-2 0 0 0 0,-1-1 0 0 0,-2 1 0 0 0,-5-28-45 0 0,4 49-7 0 0,0 1 1 0 0,-1 0 0 0 0,0 0 0 0 0,-1 0 0 0 0,-1 0-1 0 0,0 0 1 0 0,-1 1 0 0 0,0 0 0 0 0,-1 0 0 0 0,0 1-1 0 0,-1-1 1 0 0,-1 2 0 0 0,0-1 0 0 0,0 1 0 0 0,-1 1-1 0 0,-1 0 1 0 0,0 0 0 0 0,0 1 0 0 0,-1 0 0 0 0,-3-1 6 0 0,10 8-13 0 0,1 1 1 0 0,0 0-1 0 0,-1-1 1 0 0,0 2-1 0 0,1-1 1 0 0,-1 1 0 0 0,1-1-1 0 0,-1 1 1 0 0,0 0-1 0 0,1 1 1 0 0,-1-1-1 0 0,1 1 1 0 0,-1 0 0 0 0,1 0-1 0 0,-1 0 1 0 0,1 1-1 0 0,0 0 1 0 0,-1 0-1 0 0,1 0 1 0 0,0 0 0 0 0,0 0-1 0 0,1 1 1 0 0,-1 0-1 0 0,0 0 1 0 0,1 0-1 0 0,-1 0 1 0 0,1 0-1 0 0,0 1 1 0 0,0 0 0 0 0,-2 3 12 0 0,-2 4-8 0 0,-1 0 0 0 0,1 1-1 0 0,1 0 1 0 0,0 0 0 0 0,0 1 0 0 0,2-1 0 0 0,-1 1 0 0 0,2 0 0 0 0,-1 1 0 0 0,2 1 8 0 0,-1 7 5 0 0,2 0 1 0 0,0 0-1 0 0,2 0 0 0 0,0 0 0 0 0,1 0 0 0 0,2 0 1 0 0,0-1-1 0 0,1 1 0 0 0,1-1 0 0 0,1 0 0 0 0,6 11-5 0 0,6 15 64 0 0,2-1-1 0 0,1-1 0 0 0,3 0 0 0 0,2-2 0 0 0,1-1 0 0 0,2-2 0 0 0,2 0 0 0 0,22 19-63 0 0,31 18 62 0 0,-72-77-1747 0 0,-14-30-5827 0 0,1 18 466 0 0,0 4-4222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52 173 6673 0 0,'0'0'1557'0'0,"0"0"-449"0"0,0 0 146 0 0,0 0 418 0 0,0 0 326 0 0,0 0-5 0 0,0 0-382 0 0,0 0-461 0 0,0 0-340 0 0,0 0-156 0 0,0 0-111 0 0,0 0-89 0 0,0 0-86 0 0,-4 31-58 0 0,-12 95-52 0 0,-10 44 573 0 0,20-66-325 0 0,6-103-423 0 0,0-1 61 0 0,0 0 72 0 0,0 0 75 0 0,0 0 80 0 0,0 0 59 0 0,0-20 1175 0 0,38-138-816 0 0,-7 64-603 0 0,4 2-1 0 0,40-76-185 0 0,-74 164-2 0 0,1 0 1 0 0,-1 0-1 0 0,1 0 0 0 0,0 0 0 0 0,0 0 1 0 0,0 1-1 0 0,1-1 0 0 0,-1 0 1 0 0,1 1-1 0 0,0 0 0 0 0,0 0 1 0 0,0 0-1 0 0,0 0 0 0 0,0 0 0 0 0,1 0 1 0 0,-1 1-1 0 0,1 0 0 0 0,0-1 1 0 0,0 2-1 0 0,0-1 0 0 0,0 0 0 0 0,0 1 1 0 0,0-1-1 0 0,0 1 0 0 0,2 0 2 0 0,-1 5 12 0 0,-1 1 0 0 0,0-1 0 0 0,0 1 0 0 0,-1 0 0 0 0,1 0 0 0 0,-1 0 0 0 0,0 0 0 0 0,-1 0 0 0 0,1 1 0 0 0,-1-1 0 0 0,0 1 0 0 0,0 0 0 0 0,-1 0 0 0 0,0-1 0 0 0,0 1 0 0 0,0 0 0 0 0,0 4-12 0 0,16 99 136 0 0,-16-116-5090 0 0,0-9-4120 0 0,-1 12-2428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9 267 6945 0 0,'0'0'2140'0'0,"0"0"-127"0"0,0 0-67 0 0,0 0-37 0 0,0 0-48 0 0,0 0-176 0 0,0 0-298 0 0,0 0-263 0 0,0 0-284 0 0,0 0-240 0 0,0 0-136 0 0,0 0-104 0 0,0 0-69 0 0,-5-4-40 0 0,2 1-231 0 0,3 3 13 0 0,0 0-1 0 0,1 0 1 0 0,-1-1-1 0 0,0 1 0 0 0,1 0 1 0 0,-1 0-1 0 0,1-1 1 0 0,-1 1-1 0 0,0 0 0 0 0,0-1 1 0 0,1 1-1 0 0,-1 0 1 0 0,0-1-1 0 0,0 1 0 0 0,1 0 1 0 0,-1-1-1 0 0,0 1 1 0 0,0-1-1 0 0,0 1 0 0 0,0 0 1 0 0,0-1-1 0 0,1 1 1 0 0,-1-1-1 0 0,0 1 0 0 0,0-1 1 0 0,0 1-1 0 0,0 0 0 0 0,0-1 1 0 0,0 1-1 0 0,0-1 1 0 0,-1 1-1 0 0,1-1 0 0 0,0 1 1 0 0,0 0-1 0 0,0-1 1 0 0,0 1-1 0 0,0-1 0 0 0,-1 1 1 0 0,1 0-1 0 0,0-1 1 0 0,0 1-1 0 0,-1 0 0 0 0,1-1-32 0 0,306 10 3133 0 0,-192-11-2797 0 0,-114 2-298 0 0,0 0 0 0 0,-1-1-1 0 0,1 1 1 0 0,0 0 0 0 0,0 0-1 0 0,0-1 1 0 0,0 1 0 0 0,-1 0-1 0 0,1 0 1 0 0,0-1 0 0 0,0 1-1 0 0,0 0 1 0 0,0-1 0 0 0,0 1-1 0 0,0 0 1 0 0,0-1 0 0 0,0 1 0 0 0,0 0-1 0 0,0 0 1 0 0,0-1 0 0 0,0 1-1 0 0,0 0 1 0 0,0-1 0 0 0,0 1-1 0 0,1 0 1 0 0,-1-1 0 0 0,0 1-1 0 0,0 0 1 0 0,0 0 0 0 0,0-1-1 0 0,0 1 1 0 0,1 0 0 0 0,-1 0 0 0 0,0-1-1 0 0,0 1 1 0 0,1 0 0 0 0,-1 0-1 0 0,0 0 1 0 0,0-1 0 0 0,1 1-1 0 0,-1 0-37 0 0,-12-9-103 0 0,-6-5 91 0 0,2-2-1 0 0,0 0 1 0 0,1-1 0 0 0,0 0-1 0 0,2-1 1 0 0,0-1 0 0 0,1 0 0 0 0,1 0-1 0 0,0-2 1 0 0,1-2 12 0 0,15 0-2470 0 0,10 15-5515 0 0,-9 8-4383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9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0,'0'0'635'0'0,"0"0"92"0"0,0 0 281 0 0,0 0 392 0 0,0 0 278 0 0,0 0 54 0 0,0 0-107 0 0,0 0-157 0 0,0 0-103 0 0,0 0-36 0 0,0 0-33 0 0,3 2-62 0 0,64 19 4839 0 0,182-24-1493 0 0,-61 2-3824 0 0,-154 5-648 0 0,-38 4 17 0 0,-36-8-3109 0 0,13 0-3962 0 0,19 0 2246 0 0,3 0-6657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20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1088 0 0,'0'0'812'0'0,"0"0"-109"0"0,0 0 165 0 0,0 0 385 0 0,0 0 506 0 0,0 0 289 0 0,0 0-11 0 0,0 0-205 0 0,0 0-332 0 0,0 0-345 0 0,0 0-219 0 0,0 0-85 0 0,0 0-11 0 0,9 2 22 0 0,39 8 1972 0 0,-26-2 701 0 0,172-8-1274 0 0,142 0-346 0 0,-341-8-5399 0 0,2 4-1472 0 0,1 1-4020 0 0,0 2-2697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22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39 604 0 0 0,'0'0'890'0'0,"0"0"615"0"0,0 0 297 0 0,0 0 104 0 0,0 0 82 0 0,0 0-44 0 0,0 0-58 0 0,0 0-111 0 0,0 0-174 0 0,-4 3-142 0 0,-20 9 937 0 0,23-12-1401 0 0,-3-22 3585 0 0,-1-6-3528 0 0,5 14-912 0 0,1 0-1 0 0,0 1 1 0 0,1-1 0 0 0,1 0 0 0 0,0 0 0 0 0,1 1 0 0 0,0 0-1 0 0,1 0 1 0 0,1 0 0 0 0,0 0 0 0 0,1 1 0 0 0,0 0 0 0 0,2-1-140 0 0,28-43 227 0 0,3 3 1 0 0,2 1-1 0 0,40-37-227 0 0,64-45 178 0 0,-139 165-368 0 0,-17 145 337 0 0,10 24-147 0 0,15-161 41 0 0,-4-56 107 0 0,14-26-127 0 0,3 2 0 0 0,1 0 0 0 0,2 2 0 0 0,1 1-1 0 0,13-9-20 0 0,9-10-5 0 0,80-62-12 0 0,-132 121 8 0 0,0 1 1 0 0,0-1-1 0 0,0 1 0 0 0,-1 0 1 0 0,1 0-1 0 0,-1 0 1 0 0,1 0-1 0 0,-1 0 0 0 0,0 0 1 0 0,0 0-1 0 0,-1 1 1 0 0,1-1-1 0 0,0 0 0 0 0,-1 0 1 0 0,0 1-1 0 0,0-1 0 0 0,0 0 1 0 0,0 0-1 0 0,-1 1 1 0 0,1-1-1 0 0,-1 0 0 0 0,0 1 9 0 0,1-2-4 0 0,-4 243 56 0 0,-7-203-261 0 0,11-38-1860 0 0,9-5-11489 0 0,-5 0 10561 0 0,2 0-6713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2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0 5769 0 0,'0'0'2878'0'0,"0"0"-611"0"0,0 0-380 0 0,0 0-157 0 0,0 0-180 0 0,0 0-211 0 0,0 0-223 0 0,0 0-181 0 0,0 0-159 0 0,0 0-95 0 0,0 0-70 0 0,0 0-57 0 0,0 0-49 0 0,-28 8-37 0 0,-90 25-24 0 0,-17 24 1008 0 0,117-46-1295 0 0,8-5-123 0 0,0 0-1 0 0,1 1 1 0 0,0 0 0 0 0,0 0 0 0 0,1 1 0 0 0,0 1 0 0 0,0-1 0 0 0,1 1 0 0 0,0 0 0 0 0,0 1-1 0 0,1 0 1 0 0,1 0 0 0 0,0 0 0 0 0,0 0 0 0 0,1 1 0 0 0,0 0 0 0 0,0 0 0 0 0,2 0 0 0 0,-1 0-1 0 0,1 1 1 0 0,1-1 0 0 0,0 8-34 0 0,1-17 15 0 0,0 1 1 0 0,1 0-1 0 0,-1-1 0 0 0,0 1 0 0 0,1 0 0 0 0,0-1 1 0 0,0 1-1 0 0,0-1 0 0 0,0 1 0 0 0,0-1 0 0 0,0 1 1 0 0,1-1-1 0 0,-1 0 0 0 0,1 0 0 0 0,-1 0 1 0 0,1 0-1 0 0,0 0 0 0 0,0 0 0 0 0,0 0 0 0 0,0 0 1 0 0,0-1-1 0 0,0 1 0 0 0,1-1 0 0 0,-1 0 0 0 0,0 1 1 0 0,1-1-1 0 0,-1 0 0 0 0,1 0 0 0 0,0-1 0 0 0,-1 1 1 0 0,1 0-1 0 0,-1-1 0 0 0,1 0 0 0 0,0 0 0 0 0,-1 1 1 0 0,3-2-16 0 0,99-15 1033 0 0,-76 2-929 0 0,-1-1 1 0 0,0-1 0 0 0,-1-1 0 0 0,-1-1 0 0 0,-1-1-1 0 0,-1-2 1 0 0,-1 0 0 0 0,0-1 0 0 0,-2-2 0 0 0,5-7-105 0 0,43-45 144 0 0,-53 99-215 0 0,-3 33 79 0 0,-1 2 0 0 0,-4-1 0 0 0,-1 1 0 0 0,-3 39-8 0 0,-25 146-72 0 0,16-204 86 0 0,-2-1 1 0 0,-2 0-1 0 0,-1 0 0 0 0,-2-1 1 0 0,-2 0-1 0 0,-1-1 0 0 0,-13 20-14 0 0,25-48 11 0 0,0 1 0 0 0,0-1 0 0 0,-1 0 0 0 0,0 0 0 0 0,0-1 0 0 0,-1 1 0 0 0,0-1 0 0 0,0 0 0 0 0,-1-1-1 0 0,0 1 1 0 0,0-2 0 0 0,0 1 0 0 0,-1-1 0 0 0,0 0 0 0 0,0 0 0 0 0,0-1 0 0 0,0 0 0 0 0,-1 0 0 0 0,0-1 0 0 0,0 0 0 0 0,0-1 0 0 0,0 0 0 0 0,0-1 0 0 0,0 1-1 0 0,-8-1-9 0 0,13-3 5 0 0,1 0 1 0 0,0 0 0 0 0,1-1 0 0 0,-1 1 0 0 0,0-1 0 0 0,1 1 0 0 0,-1-1 0 0 0,1 0 0 0 0,0 0-1 0 0,0 0 1 0 0,0 0 0 0 0,0 0 0 0 0,0-1 0 0 0,1 1 0 0 0,-1 0 0 0 0,1-1 0 0 0,0 1 0 0 0,0-1-1 0 0,1 0 1 0 0,-1 1 0 0 0,1-1 0 0 0,-1 1 0 0 0,1-1 0 0 0,0 0 0 0 0,1 1 0 0 0,-1-1 0 0 0,0 0-1 0 0,1 1 1 0 0,0-2-7 0 0,-1-3 3 0 0,2-7-1 0 0,1-1-1 0 0,0 1 1 0 0,0 0-1 0 0,2 0 1 0 0,0 0-1 0 0,1 0 1 0 0,0 1-1 0 0,1 0 1 0 0,0 0-1 0 0,2 1 1 0 0,3-5-2 0 0,7-15-2 0 0,125-158-164 0 0,-117 159 68 0 0,21-16-841 0 0,-15 20-6111 0 0,-29 27 1623 0 0,-4 1-6081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3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1 213 8922 0 0,'0'0'2472'0'0,"0"0"-1081"0"0,0 0-453 0 0,0 0 115 0 0,0 0 242 0 0,0 0 131 0 0,0 0-120 0 0,0 0-239 0 0,0 0-245 0 0,0 0-128 0 0,0 0-105 0 0,0 0-73 0 0,3 19-38 0 0,9 62-93 0 0,-19 44 792 0 0,5-102-1098 0 0,-1-9-22 0 0,1 1 0 0 0,1-1-1 0 0,1 1 1 0 0,0-1 0 0 0,0 1 0 0 0,2-1-1 0 0,0 1 1 0 0,2 9-57 0 0,-3-24 30 0 0,-1-1 1 0 0,0 1-1 0 0,0 0 1 0 0,1 0-1 0 0,-1-1 0 0 0,0 1 1 0 0,0 0-1 0 0,1 0 1 0 0,-1-1-1 0 0,0 1 1 0 0,1 0-1 0 0,-1 0 0 0 0,0 0 1 0 0,1-1-1 0 0,-1 1 1 0 0,0 0-1 0 0,1 0 0 0 0,-1 0 1 0 0,1 0-1 0 0,-1 0 1 0 0,0 0-1 0 0,1 0 1 0 0,-1 0-1 0 0,1 0 0 0 0,-1 0 1 0 0,0 0-1 0 0,1 0 1 0 0,-1 0-1 0 0,0 0 0 0 0,1 0 1 0 0,-1 0-1 0 0,0 1 1 0 0,1-1-1 0 0,-1 0 0 0 0,1 0 1 0 0,-1 0-1 0 0,0 1 1 0 0,0-1-1 0 0,1 0 1 0 0,-1 0-1 0 0,0 1 0 0 0,1-1 1 0 0,-1 0-1 0 0,0 0 1 0 0,0 1-1 0 0,0-1 0 0 0,1 0 1 0 0,-1 1-1 0 0,0-1 1 0 0,0 0-1 0 0,0 1 1 0 0,0-1-1 0 0,1 1 0 0 0,-1-1 1 0 0,0 0-1 0 0,0 1 1 0 0,0-1-1 0 0,0 0 0 0 0,0 1 1 0 0,0-1-1 0 0,0 1 1 0 0,0-1-1 0 0,0 1-30 0 0,10-40 1059 0 0,-7 25-1107 0 0,90-317 887 0 0,-74 261-800 0 0,-16 51-25 0 0,2-1 0 0 0,1 1 1 0 0,0 0-1 0 0,1 0 0 0 0,1 1 0 0 0,9-15-14 0 0,-17 33 1 0 0,1-1-1 0 0,-1 1 1 0 0,1-1-1 0 0,-1 1 1 0 0,1-1-1 0 0,-1 1 1 0 0,1-1-1 0 0,-1 1 1 0 0,1 0-1 0 0,-1-1 1 0 0,1 1-1 0 0,0 0 1 0 0,-1-1-1 0 0,1 1 1 0 0,-1 0-1 0 0,1 0 1 0 0,0 0-1 0 0,-1 0 1 0 0,1 0-1 0 0,0 0 1 0 0,-1 0-1 0 0,1 0 1 0 0,0 0-1 0 0,-1 0 1 0 0,1 0-1 0 0,0 0 1 0 0,-1 0 0 0 0,1 0-1 0 0,0 0 1 0 0,-1 1-1 0 0,1-1 1 0 0,-1 0-1 0 0,1 0 1 0 0,-1 1-1 0 0,1-1 1 0 0,0 1-1 0 0,-1-1 1 0 0,1 0-1 0 0,-1 1 1 0 0,0-1-1 0 0,1 1 1 0 0,-1-1-1 0 0,1 1 1 0 0,-1-1-1 0 0,0 1 1 0 0,1 0-1 0 0,-1-1 1 0 0,0 1-1 0 0,1-1 1 0 0,-1 1-1 0 0,0 0 1 0 0,0-1-1 0 0,0 1 1 0 0,0 0-1 0 0,0-1 0 0 0,19 40 14 0 0,-19-39-12 0 0,24 157 69 0 0,-15-105-151 0 0,-3-75-8395 0 0,-5 14 2197 0 0,0 1-5493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36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10378 0 0,'0'0'2214'0'0,"0"0"-351"0"0,0 0-180 0 0,0 0-107 0 0,0 0-134 0 0,0 0-264 0 0,0 0-311 0 0,0 0-254 0 0,0 0-141 0 0,0 0-53 0 0,0 0-2 0 0,0 0 85 0 0,0 0 39 0 0,5 0 39 0 0,141 12 2370 0 0,57-12-1568 0 0,-250-40-1046 0 0,41 33-322 0 0,1 0 1 0 0,0-1-1 0 0,0 0 1 0 0,1 0-1 0 0,0-1 1 0 0,0 1-1 0 0,1-1 0 0 0,0 0 1 0 0,1 0-1 0 0,-1 0 1 0 0,1-2-15 0 0,1 6 1 0 0,-4-118-646 0 0,27 85-1803 0 0,-15 32-1510 0 0,0 0-3294 0 0,-1 2-5313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30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285 135 0 0 0,'0'0'461'0'0,"0"0"818"0"0,0 0 322 0 0,0 0 75 0 0,0 0 8 0 0,0 0-22 0 0,0 0-43 0 0,0 0-80 0 0,7 5 7003 0 0,-44 13-5619 0 0,13 1-2481 0 0,0 1-1 0 0,1 1 1 0 0,1 0 0 0 0,1 2-1 0 0,1 0 1 0 0,1 2 0 0 0,-12 21-442 0 0,20-27 115 0 0,1 0 0 0 0,1 1 0 0 0,1 0 1 0 0,1 1-1 0 0,1 0 0 0 0,0 0 1 0 0,2 0-1 0 0,0 0 0 0 0,1 1 1 0 0,2 0-1 0 0,0 0 0 0 0,1 0 1 0 0,3 19-116 0 0,39 115 596 0 0,-15-78-258 0 0,4 84 691 0 0,-28-157-979 0 0,0-1 1 0 0,0 0-1 0 0,1 1 1 0 0,0-1-1 0 0,0-1 1 0 0,0 1-1 0 0,0 0 1 0 0,0-1-1 0 0,1 0 1 0 0,0 0-1 0 0,-1 0 1 0 0,1-1-1 0 0,0 0 1 0 0,1 1-1 0 0,-1-2 1 0 0,0 1-1 0 0,3 0-50 0 0,32 41 289 0 0,-29-28-228 0 0,-9-15-73 0 0,-2 0 8 0 0,0 0 21 0 0,-4-19-3811 0 0,0 6-138 0 0,3-1-4623 0 0,1 7-3544 0 0</inkml:trace>
  <inkml:trace contextRef="#ctx0" brushRef="#br0" timeOffset="612.366">269 682 10466 0 0,'0'0'2426'0'0,"0"0"-600"0"0,0 0-402 0 0,0 0-142 0 0,0 0-23 0 0,0 0-98 0 0,0 0-182 0 0,0 0-228 0 0,0 0-232 0 0,0 0-87 0 0,0 0-31 0 0,0 0 47 0 0,4 2 79 0 0,136 9 2386 0 0,-98-12-2763 0 0,-42 1-125 0 0,0 1-1 0 0,0-1 0 0 0,-1 1 0 0 0,1-1 0 0 0,0 0 0 0 0,0 1 0 0 0,0-1 0 0 0,-1 1 0 0 0,1-1 1 0 0,0 1-1 0 0,0-1 0 0 0,0 0 0 0 0,0 1 0 0 0,0-1 0 0 0,0 1 0 0 0,0-1 0 0 0,0 1 0 0 0,0-1 1 0 0,0 1-1 0 0,0-1 0 0 0,0 1 0 0 0,0-1 0 0 0,0 1 0 0 0,1-1 0 0 0,-1 1-24 0 0,-188 2 336 0 0,187-3-320 0 0,1 0-25 0 0,0 0-6 0 0,0 0 3 0 0,21 4 72 0 0,129 0 523 0 0,-80-8-538 0 0,-32-7-1553 0 0,-22 4-1835 0 0,-4-3-7446 0 0,-11 9 9140 0 0,2-1-9633 0 0</inkml:trace>
  <inkml:trace contextRef="#ctx0" brushRef="#br0" timeOffset="1336.831">778 629 4793 0 0,'0'0'1979'0'0,"0"0"-291"0"0,0 0-117 0 0,0 0 6 0 0,0 0-25 0 0,0 0-117 0 0,0 0-204 0 0,0 0-148 0 0,0 0-47 0 0,0 0 23 0 0,0 0 28 0 0,0 0-45 0 0,0 0-94 0 0,11-2-117 0 0,38-4-127 0 0,3-14 735 0 0,42-56 632 0 0,-70 100-1838 0 0,-10 0-205 0 0,0 1 0 0 0,-1 0-1 0 0,-2 1 1 0 0,0 1 0 0 0,-2 0-1 0 0,-1 0 1 0 0,-1 0 0 0 0,-2 1 0 0 0,-1 0-1 0 0,0 0 1 0 0,-2 1 0 0 0,-2-1-1 0 0,0 0 1 0 0,-2 1 0 0 0,-1-1 0 0 0,-1 0-1 0 0,-2 0 1 0 0,-7 23-28 0 0,5-27-9 0 0,-1 0 0 0 0,0-1-1 0 0,-2 0 1 0 0,-1-1 0 0 0,0-1 0 0 0,-2 1 0 0 0,0-2-1 0 0,-1 0 1 0 0,-1-1 0 0 0,-12 10 9 0 0,23-25-6 0 0,-1 0 1 0 0,1-1-1 0 0,0 1 0 0 0,-1-2 1 0 0,0 1-1 0 0,0 0 0 0 0,0-1 1 0 0,0 0-1 0 0,0-1 0 0 0,-1 1 1 0 0,1-1-1 0 0,0-1 1 0 0,-1 1-1 0 0,1-1 0 0 0,0 0 1 0 0,-1 0-1 0 0,-4-1 6 0 0,9-2-1 0 0,-1 1 0 0 0,1 0 0 0 0,-1-1 0 0 0,1 1 0 0 0,0-1 0 0 0,0 0 0 0 0,0 0 0 0 0,0 0 0 0 0,1 0-1 0 0,-1 0 1 0 0,1 0 0 0 0,0 0 0 0 0,0 0 0 0 0,0-1 0 0 0,0 1 0 0 0,1 0 0 0 0,-1-1 0 0 0,1 1 0 0 0,0-1 0 0 0,0 1 0 0 0,0 0 0 0 0,0-1 0 0 0,0 1 0 0 0,1-1 0 0 0,0 1 0 0 0,0-1 1 0 0,-1-9-10 0 0,3-2 21 0 0,1-1 1 0 0,0 1-1 0 0,1 0 1 0 0,1 0-1 0 0,0 0 1 0 0,1 1-1 0 0,0 0 1 0 0,1 0-1 0 0,1 1 1 0 0,0 0-1 0 0,1 1 1 0 0,0 0-1 0 0,1 0 1 0 0,1 1-1 0 0,0 0 1 0 0,8-5-12 0 0,-9 6-4 0 0,2 0 0 0 0,-1 0 1 0 0,1 1-1 0 0,0 1 0 0 0,1 0 1 0 0,0 1-1 0 0,0 0 0 0 0,1 2 1 0 0,0-1-1 0 0,0 2 0 0 0,0 0 1 0 0,8-1 3 0 0,50 1-2326 0 0,-54-9-2849 0 0,-14 6 355 0 0,-3 0-3308 0 0,-1 3 804 0 0</inkml:trace>
  <inkml:trace contextRef="#ctx0" brushRef="#br0" timeOffset="1969.709">799 286 7962 0 0,'0'0'1855'0'0,"0"0"-384"0"0,0 0-199 0 0,0 0-44 0 0,0 0-50 0 0,0 0-115 0 0,0 0-139 0 0,0 0-148 0 0,0 0-112 0 0,0 0-69 0 0,0 0-43 0 0,0 0-12 0 0,0 0-16 0 0,-5 0-3 0 0,-14 0-12 0 0,57-34 2849 0 0,75-52-1594 0 0,-34-10-826 0 0,-76 89-437 0 0,-1 23-377 0 0,113 201 517 0 0,-96-186-515 0 0,-19-30-115 0 0,1-1-23 0 0,0 0-15 0 0,-1 0-19 0 0,0 0-22 0 0,0 0-39 0 0,0 0-67 0 0,0 0-124 0 0,0 0-164 0 0,3-14-5272 0 0,1 9-525 0 0,-2 1-5594 0 0</inkml:trace>
  <inkml:trace contextRef="#ctx0" brushRef="#br0" timeOffset="2514.723">1415 108 5481 0 0,'0'0'2965'0'0,"0"0"-601"0"0,0 0-439 0 0,0 0-185 0 0,0 0-162 0 0,0 0-114 0 0,0 0-152 0 0,0 0-235 0 0,0 0-183 0 0,0 0-153 0 0,0 0-104 0 0,0 0-63 0 0,0 0-46 0 0,2-8-60 0 0,6-25-16 0 0,18 62 1432 0 0,16 29-1247 0 0,-2 2 0 0 0,-3 1-1 0 0,-3 3 1 0 0,-3 0 0 0 0,20 61-637 0 0,-42-98 45 0 0,-2 0 1 0 0,0 1 0 0 0,-3 0 0 0 0,0 0 0 0 0,-1 0 0 0 0,-2 0-1 0 0,-1 1 1 0 0,-1 3-46 0 0,-1-19-10 0 0,-1 1-1 0 0,0-1 1 0 0,-1 1-1 0 0,0-1 1 0 0,-1 0-1 0 0,-1-1 0 0 0,0 1 1 0 0,0-1-1 0 0,-1 0 1 0 0,-1-1-1 0 0,0 1 1 0 0,-1-1-1 0 0,0-1 0 0 0,0 0 1 0 0,-1 0-1 0 0,-1-1 1 0 0,1 0-1 0 0,-1-1 1 0 0,-1 0-1 0 0,0-1 0 0 0,0 0 1 0 0,0-1-1 0 0,-1 0 1 0 0,1-1-1 0 0,-2-1 1 0 0,-9 3 10 0 0,-48-3-2064 0 0,72-30-3779 0 0,6 7-4340 0 0,-4 10-1087 0 0</inkml:trace>
  <inkml:trace contextRef="#ctx0" brushRef="#br0" timeOffset="4869.899">2024 617 0 0 0,'0'0'1091'0'0,"0"0"211"0"0,0 0 231 0 0,0 0 160 0 0,0 0 20 0 0,0 0-72 0 0,0 0-118 0 0,0 0-128 0 0,0 0-169 0 0,0 0-137 0 0,-3-5-128 0 0,-9-13-118 0 0,11 18-746 0 0,-1-1 0 0 0,1 0 0 0 0,0 1 0 0 0,-1-1 1 0 0,1 1-1 0 0,-1-1 0 0 0,0 1 0 0 0,1 0 0 0 0,-1 0 0 0 0,1-1 0 0 0,-1 1 0 0 0,1 0 0 0 0,-1 0 0 0 0,1 1 1 0 0,-1-1-1 0 0,0 0 0 0 0,1 0 0 0 0,-1 1 0 0 0,1-1 0 0 0,-1 1 0 0 0,1 0 0 0 0,0-1 0 0 0,-1 1 0 0 0,1 0 0 0 0,0 0 1 0 0,-1-1-1 0 0,1 1 0 0 0,0 0 0 0 0,0 1 0 0 0,0-1 0 0 0,-1 0-97 0 0,-1 2 104 0 0,0 0 0 0 0,0 0 0 0 0,0 0 0 0 0,1 0 1 0 0,-1 0-1 0 0,1 1 0 0 0,-1-1 0 0 0,1 1 0 0 0,0 0 0 0 0,1 0 0 0 0,-1-1 0 0 0,1 1 0 0 0,0 0 0 0 0,-1 0 1 0 0,2 0-1 0 0,-1 1 0 0 0,0-1 0 0 0,1 2-104 0 0,38 3 2310 0 0,19-23-599 0 0,-54 13-1657 0 0,0 0 1 0 0,0-1 0 0 0,0 1 0 0 0,0 0 0 0 0,-1-1 0 0 0,1 1-1 0 0,-1-1 1 0 0,1 0 0 0 0,-1 0 0 0 0,1 0 0 0 0,-1 0-1 0 0,0-1 1 0 0,0 1 0 0 0,0-1 0 0 0,0 1 0 0 0,-1-1-1 0 0,1 1 1 0 0,-1-1 0 0 0,1 0 0 0 0,-1 0 0 0 0,0 0-1 0 0,0 0 1 0 0,0 0 0 0 0,-1 0 0 0 0,1 0 0 0 0,-1 0 0 0 0,0 0-1 0 0,1 0 1 0 0,-1 0 0 0 0,-1-1-55 0 0,0 2-8 0 0,0 1 1 0 0,-1-1-1 0 0,1 1 0 0 0,-1 0 1 0 0,0 0-1 0 0,1 0 0 0 0,-1-1 1 0 0,0 2-1 0 0,0-1 0 0 0,1 0 1 0 0,-1 0-1 0 0,0 0 0 0 0,0 1 1 0 0,0-1-1 0 0,0 1 0 0 0,0 0 1 0 0,0-1-1 0 0,0 1 0 0 0,0 0 1 0 0,0 0-1 0 0,0 0 0 0 0,0 1 1 0 0,0-1-1 0 0,0 0 8 0 0,-1 0-10 0 0,1 0 1 0 0,-1 0 0 0 0,0 0-1 0 0,1 0 1 0 0,-1 0-1 0 0,1 1 1 0 0,-1-1-1 0 0,1 1 1 0 0,-1-1-1 0 0,1 1 1 0 0,-1 0-1 0 0,1 0 1 0 0,-1 0-1 0 0,1 0 1 0 0,0 1-1 0 0,0-1 1 0 0,0 1-1 0 0,0-1 1 0 0,0 1-1 0 0,0 0 1 0 0,0 0-1 0 0,0 0 1 0 0,0 0-1 0 0,1 0 1 0 0,-1 0-1 0 0,1 0 1 0 0,0 0 0 0 0,0 1-1 0 0,-1-1 1 0 0,2 0-1 0 0,-1 1 1 0 0,0-1-1 0 0,0 1 1 0 0,1-1-1 0 0,-1 1 1 0 0,1-1-1 0 0,0 3 10 0 0,1-3 35 0 0,1-1 0 0 0,-1 0 0 0 0,1 0 0 0 0,-1 0 0 0 0,1 0 0 0 0,0 0 0 0 0,-1 0 0 0 0,1 0 0 0 0,0-1-1 0 0,0 1 1 0 0,-1-1 0 0 0,1 1 0 0 0,0-1 0 0 0,0 0 0 0 0,0 1 0 0 0,0-1 0 0 0,0 0 0 0 0,0 0 0 0 0,0 0 0 0 0,0-1 0 0 0,0 1-1 0 0,-1 0 1 0 0,1-1 0 0 0,0 1 0 0 0,0-1 0 0 0,0 0 0 0 0,0 0-35 0 0,2-1 31 0 0,0 0-1 0 0,0 0 0 0 0,0-1 1 0 0,-1 1-1 0 0,1-1 1 0 0,-1 0-1 0 0,0 0 0 0 0,0 0 1 0 0,0-1-1 0 0,0 1 1 0 0,0-1-1 0 0,-1 1 0 0 0,0-1 1 0 0,1 0-1 0 0,-1 0 1 0 0,-1 0-1 0 0,1 0 0 0 0,-1 0 1 0 0,1 0-1 0 0,-1-1 1 0 0,0 1-1 0 0,-1 0 0 0 0,1-1 1 0 0,-1 1-1 0 0,0-4-30 0 0,-41 3-333 0 0,5 36-2908 0 0,48-27-5934 0 0,-9-5 5247 0 0,2 1-7122 0 0</inkml:trace>
  <inkml:trace contextRef="#ctx0" brushRef="#br0" timeOffset="5683.644">2413 675 6289 0 0,'0'0'2854'0'0,"0"0"-773"0"0,0 0-426 0 0,0 0-116 0 0,0 0-82 0 0,0 0-182 0 0,0 0-252 0 0,0 0-236 0 0,0 0-204 0 0,0 0-132 0 0,0 0-65 0 0,0 0-18 0 0,0 0-25 0 0,-13 1 24 0 0,-42 4 25 0 0,50-4-250 0 0,0-1 1 0 0,0 1-1 0 0,1 1 1 0 0,-1-1-1 0 0,0 0 0 0 0,1 1 1 0 0,-1 0-1 0 0,1 0 0 0 0,0 1 1 0 0,-1-1-1 0 0,1 1 1 0 0,0 0-1 0 0,1 0 0 0 0,-1 0 1 0 0,0 0-1 0 0,-1 3-142 0 0,-6 4 299 0 0,4-2-243 0 0,0 1 1 0 0,1 0-1 0 0,0 0 1 0 0,0 0-1 0 0,1 0 1 0 0,0 1-1 0 0,1 0 1 0 0,0 0-1 0 0,1 0 1 0 0,0 1-1 0 0,0-1 1 0 0,1 1-1 0 0,1 0 1 0 0,-1-1 0 0 0,2 1-1 0 0,0 0 1 0 0,0 0-1 0 0,1 7-56 0 0,2-14 28 0 0,-1-1 1 0 0,1 1-1 0 0,-1 0 0 0 0,1-1 0 0 0,0 0 1 0 0,1 0-1 0 0,-1 0 0 0 0,0 0 1 0 0,1 0-1 0 0,0-1 0 0 0,-1 1 0 0 0,1-1 1 0 0,0 0-1 0 0,0 0 0 0 0,1-1 0 0 0,-1 1 1 0 0,0-1-1 0 0,0 0 0 0 0,1 0 1 0 0,-1 0-1 0 0,1-1 0 0 0,-1 1 0 0 0,0-1 1 0 0,1 0-1 0 0,-1 0 0 0 0,1-1 0 0 0,-1 1 1 0 0,1-1-1 0 0,-1 0 0 0 0,0 0 1 0 0,1-1-1 0 0,-1 1 0 0 0,0-1 0 0 0,0 0 1 0 0,2-1-29 0 0,24-11 157 0 0,-1 0 1 0 0,0-2 0 0 0,-1-2 0 0 0,-1 0 0 0 0,-1-1 0 0 0,17-17-158 0 0,-23 18 30 0 0,-1-1 1 0 0,-1-1 0 0 0,0-1 0 0 0,-2 0 0 0 0,0-1 0 0 0,-2 0 0 0 0,0-2 0 0 0,-2 0 0 0 0,0 0 0 0 0,-2-1 0 0 0,0 0-1 0 0,-2-1 1 0 0,-1 0 0 0 0,-1 0 0 0 0,-1 0 0 0 0,-2-1 0 0 0,0-13-31 0 0,-1 19-24 0 0,-1 1 0 0 0,-1-1 0 0 0,-1 0 0 0 0,-1 1 0 0 0,-1-1 0 0 0,-1 1 0 0 0,0 0 1 0 0,-2 0-1 0 0,0 0 0 0 0,-1 1 0 0 0,-2 0 0 0 0,1 0 0 0 0,-2 1 0 0 0,0 0 0 0 0,-2 1 0 0 0,0 0 0 0 0,-2-1 24 0 0,11 14-7 0 0,-1 0-1 0 0,0 1 0 0 0,1-1 1 0 0,-2 1-1 0 0,1 0 0 0 0,0 0 1 0 0,0 0-1 0 0,-1 1 0 0 0,0-1 1 0 0,1 1-1 0 0,-1 0 0 0 0,0 1 1 0 0,0-1-1 0 0,0 1 0 0 0,0 0 1 0 0,0 0-1 0 0,-1 0 0 0 0,1 1 1 0 0,0 0-1 0 0,0 0 0 0 0,-1 0 1 0 0,1 1-1 0 0,0-1 0 0 0,0 1 1 0 0,0 1-1 0 0,0-1 0 0 0,0 1 1 0 0,0-1-1 0 0,0 2 0 0 0,1-1 1 0 0,-1 0-1 0 0,1 1 0 0 0,-1 0 1 0 0,1 0-1 0 0,0 0 0 0 0,0 1 1 0 0,0-1-1 0 0,0 1 0 0 0,0 1 8 0 0,-7 14 9 0 0,1 1-1 0 0,1 1 0 0 0,1-1 0 0 0,0 1 1 0 0,2 0-1 0 0,1 1 0 0 0,0 0 0 0 0,2-1 0 0 0,0 2 1 0 0,1-1-1 0 0,2 0 0 0 0,0 0 0 0 0,2 6-8 0 0,-1 1 66 0 0,2-1 0 0 0,2 1 1 0 0,0-1-1 0 0,2 0 0 0 0,1 0 0 0 0,1 0 0 0 0,1-1 0 0 0,2-1 1 0 0,0 0-1 0 0,2-1 0 0 0,1 0 0 0 0,1-1 0 0 0,1 0 0 0 0,1-2 0 0 0,19 19-66 0 0,72 90 434 0 0,-57-66-193 0 0,-55-91-1037 0 0,-3 1-1554 0 0,6 8-2838 0 0,0 9 493 0 0,0 0-7057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48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584 563 0 0 0,'0'0'895'0'0,"0"0"-180"0"0,0 0-65 0 0,0 0 180 0 0,0 0 288 0 0,0 0 297 0 0,0 0 166 0 0,0 0-8 0 0,0 0-110 0 0,0 0-181 0 0,0 0-145 0 0,13 0-104 0 0,6 2-536 0 0,11-1-121 0 0,7 0 3619 0 0,-37-2-3859 0 0,1 0 1 0 0,0 1-1 0 0,-1-1 0 0 0,1 0 1 0 0,-1 0-1 0 0,1 0 0 0 0,-1 0 1 0 0,1 1-1 0 0,-1-1 0 0 0,0 0 1 0 0,1 0-1 0 0,-1 0 0 0 0,0 0 1 0 0,0 0-1 0 0,0 0 0 0 0,0 0 1 0 0,0 0-1 0 0,0 0 0 0 0,0 0 1 0 0,0 0-1 0 0,0 0 0 0 0,0 0 1 0 0,0 0-1 0 0,0 0 0 0 0,-1 0 1 0 0,1 1-1 0 0,0-1 0 0 0,-1 0 1 0 0,1 0-1 0 0,-1 0 0 0 0,1 0 1 0 0,-1 0-1 0 0,1 1 0 0 0,-1-1 1 0 0,0 0-1 0 0,1 1 0 0 0,-1-1 0 0 0,0 0 1 0 0,0 1-1 0 0,0-1-136 0 0,-42-19 699 0 0,-124 17-284 0 0,38 46 79 0 0,56 14-85 0 0,72-55-394 0 0,0 0 1 0 0,1 0 0 0 0,-1 0 0 0 0,1-1 0 0 0,0 1-1 0 0,-1 0 1 0 0,1 0 0 0 0,0 0 0 0 0,0 0 0 0 0,0 0-1 0 0,0 0 1 0 0,1 0 0 0 0,-1 0 0 0 0,0 0 0 0 0,1 0-1 0 0,0 0 1 0 0,-1 0 0 0 0,1 0 0 0 0,0-1 0 0 0,0 1-1 0 0,0 0 1 0 0,0-1 0 0 0,0 1 0 0 0,0 0 0 0 0,0-1-1 0 0,1 1 1 0 0,-1-1 0 0 0,1 0 0 0 0,-1 1 0 0 0,1-1-1 0 0,-1 0 1 0 0,1 0 0 0 0,1 0-16 0 0,129 56 815 0 0,-131-56-807 0 0,0 0 0 0 0,0 0 0 0 0,0 0 0 0 0,-1 0 0 0 0,1 0 1 0 0,0 0-1 0 0,-1 0 0 0 0,1 0 0 0 0,-1 0 0 0 0,1 1 0 0 0,-1-1 0 0 0,1 0 0 0 0,-1 0 1 0 0,0 0-1 0 0,0 1 0 0 0,0-1 0 0 0,1 0 0 0 0,-1 1 0 0 0,-1-1 0 0 0,1 0 0 0 0,0 0 0 0 0,0 1 1 0 0,0-1-1 0 0,-1 0 0 0 0,1 0 0 0 0,0 1 0 0 0,-1-1 0 0 0,1 0 0 0 0,-1 0 0 0 0,1 0 1 0 0,-1 0-1 0 0,0 0 0 0 0,0 0 0 0 0,1 0 0 0 0,-1 0 0 0 0,0 0 0 0 0,0 0 0 0 0,0 0 0 0 0,0 0 1 0 0,0-1-1 0 0,0 1 0 0 0,0 0-8 0 0,-48 41 100 0 0,9-13-40 0 0,11-11-52 0 0,0 1 0 0 0,2 1 0 0 0,0 2 0 0 0,1 1 0 0 0,1 1 0 0 0,1 1-1 0 0,2 1 1 0 0,0 1 0 0 0,2 0 0 0 0,1 2 0 0 0,1 1 0 0 0,-1 6-8 0 0,16-32 8 0 0,1 0 0 0 0,0-1 0 0 0,0 1 0 0 0,0 0 0 0 0,1 0 0 0 0,-1 0-1 0 0,1 0 1 0 0,0 1 0 0 0,0-1 0 0 0,0 0 0 0 0,1 0 0 0 0,-1 1 0 0 0,1-1 0 0 0,0 0 0 0 0,1 0 0 0 0,-1 1 0 0 0,1-1 0 0 0,0 0 0 0 0,0 0-1 0 0,0 1 1 0 0,0-1 0 0 0,1 0 0 0 0,-1 0 0 0 0,1-1 0 0 0,0 1 0 0 0,0 0 0 0 0,1 0 0 0 0,-1-1 0 0 0,1 0 0 0 0,0 1 0 0 0,0-1 0 0 0,0 0-1 0 0,0 0 1 0 0,4 2-8 0 0,12 0 96 0 0,0 0 0 0 0,1-1 0 0 0,0-1 0 0 0,-1-1 0 0 0,1-1-1 0 0,0 0 1 0 0,0-2 0 0 0,0 0 0 0 0,0-1 0 0 0,0-1-1 0 0,-1-1 1 0 0,1-1 0 0 0,-1 0 0 0 0,13-7-96 0 0,-30 12-61 0 0,0 0 0 0 0,0-1 0 0 0,0 1 0 0 0,0-1 0 0 0,0 1 0 0 0,0-1 0 0 0,0 0-1 0 0,0 0 1 0 0,0 0 0 0 0,0 0 0 0 0,0 0 0 0 0,-1-1 0 0 0,1 1 0 0 0,0 0 0 0 0,-1-1 0 0 0,1 1 0 0 0,-1-1 0 0 0,0 0 0 0 0,1 1 0 0 0,-1-1 0 0 0,0 0 0 0 0,0 0 0 0 0,0 0-1 0 0,0 0 1 0 0,0 0 0 0 0,-1 0 0 0 0,1 0 0 0 0,-1 0 0 0 0,1 0 0 0 0,-1 0 0 0 0,0 0 0 0 0,1 0 0 0 0,-1-2 61 0 0,0-27-3584 0 0,0 9-5277 0 0,0 14-2755 0 0</inkml:trace>
  <inkml:trace contextRef="#ctx0" brushRef="#br0" timeOffset="871.161">604 0 2441 0 0,'0'0'2197'0'0,"0"0"-207"0"0,0 0-55 0 0,0 0 56 0 0,0 0-53 0 0,0 0-219 0 0,0 0-319 0 0,0 0-317 0 0,0 0-215 0 0,0 0-73 0 0,0 0-5 0 0,0 0-14 0 0,0 0-44 0 0,-7 9-38 0 0,-47 75 2073 0 0,6 112 368 0 0,10 21-2316 0 0,-3-34-488 0 0,6-21 107 0 0,-42 112-438 0 0,59-223 24 0 0,-2 0 0 0 0,-2-2-1 0 0,-23 36-23 0 0,38-75 2 0 0,0 0 1 0 0,1 1-1 0 0,1 0 0 0 0,0 0 0 0 0,0 0 0 0 0,1 1 0 0 0,1-1 1 0 0,0 1-1 0 0,0 0 0 0 0,1 0 0 0 0,0 0 0 0 0,2 0 0 0 0,-1 0 1 0 0,1 0-1 0 0,1 1 0 0 0,1 3-2 0 0,0 41 96 0 0,-2-56-83 0 0,0-1 6 0 0,0 0 8 0 0,0 0-10 0 0,-2 26 86 0 0,-27 9 34 0 0,12-27-2738 0 0,11-16-6818 0 0,4 4-2717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52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0 775 4409 0 0,'0'0'2076'0'0,"0"0"-478"0"0,0 0-418 0 0,0 0-63 0 0,0 0 133 0 0,0 0 172 0 0,0 0 24 0 0,0 0-98 0 0,0 0-168 0 0,0 0-179 0 0,0 0-124 0 0,14 12-102 0 0,44 34-47 0 0,-56-43-624 0 0,1-1 0 0 0,0-1 0 0 0,-1 1-1 0 0,1 0 1 0 0,0-1 0 0 0,0 1 0 0 0,0-1 0 0 0,1 0 0 0 0,-1 0-1 0 0,0 0 1 0 0,0-1 0 0 0,0 1 0 0 0,1-1 0 0 0,-1 1 0 0 0,0-1-1 0 0,1 0 1 0 0,-1-1 0 0 0,0 1 0 0 0,1 0 0 0 0,0-1-104 0 0,12-1 532 0 0,0 0-271 0 0,1-2 1 0 0,-2 0 0 0 0,1 0-1 0 0,0-2 1 0 0,-1 0 0 0 0,0-1 0 0 0,0 0-1 0 0,-1-1 1 0 0,0-1 0 0 0,0 0 0 0 0,-1-1-1 0 0,11-10-261 0 0,20-19 307 0 0,-1-2 0 0 0,-2-1 0 0 0,-2-2 0 0 0,4-10-307 0 0,88-95 439 0 0,-124 139-418 0 0,1 1 0 0 0,1 1 0 0 0,0-1 0 0 0,0 2 0 0 0,0-1 0 0 0,1 1 0 0 0,0 1 0 0 0,0-1 0 0 0,1 2 1 0 0,0 0-1 0 0,0 0 0 0 0,0 1 0 0 0,1 0 0 0 0,-1 1 0 0 0,1 0 0 0 0,0 1 0 0 0,9-1-21 0 0,-17 3 9 0 0,0 0 1 0 0,1 1-1 0 0,-1 0 1 0 0,0-1-1 0 0,0 1 1 0 0,0 1-1 0 0,0-1 1 0 0,0 1 0 0 0,0-1-1 0 0,0 1 1 0 0,0 0-1 0 0,0 1 1 0 0,-1-1-1 0 0,1 1 1 0 0,-1-1-1 0 0,0 1 1 0 0,0 0-1 0 0,0 0 1 0 0,0 1-1 0 0,0-1 1 0 0,-1 1 0 0 0,1-1-1 0 0,-1 1 1 0 0,0 0-1 0 0,0-1 1 0 0,0 1-1 0 0,-1 0 1 0 0,1 1-1 0 0,-1 2-9 0 0,3 5 47 0 0,-1 1-1 0 0,-1 0 0 0 0,0 0 1 0 0,-1 0-1 0 0,0 0 0 0 0,-1 0 1 0 0,0 1-1 0 0,-1-1 0 0 0,-2 5-46 0 0,-3 3 44 0 0,-1 0 0 0 0,-1 0 0 0 0,0-1 0 0 0,-2 0 0 0 0,-1 0 0 0 0,0-1 0 0 0,-1-1-1 0 0,-12 14-43 0 0,15-20 3 0 0,-14 22 19 0 0,-2-1 0 0 0,-1-1 1 0 0,-2-1-1 0 0,-1-2 1 0 0,-1-1-1 0 0,-21 15-22 0 0,33-31-11 0 0,0-1 0 0 0,0-1-1 0 0,-1 0 1 0 0,0-1 0 0 0,-1-2 0 0 0,0 0-1 0 0,0 0 1 0 0,-1-2 0 0 0,1-1 11 0 0,15-3-36 0 0,-1 0 0 0 0,1 0 0 0 0,0 0 0 0 0,0-1 0 0 0,0 0 0 0 0,0 0 0 0 0,-1 0 0 0 0,1-1 1 0 0,0 1-1 0 0,0-1 0 0 0,0 0 0 0 0,0-1 0 0 0,0 0 0 0 0,0 1 0 0 0,0-1 0 0 0,1-1 0 0 0,-1 1 0 0 0,1-1 0 0 0,-1 0 0 0 0,1 0 0 0 0,0 0 0 0 0,0 0 1 0 0,0-1-1 0 0,1 0 0 0 0,-1 0 0 0 0,1 0 0 0 0,0 0 0 0 0,0 0 0 0 0,0-1 0 0 0,1 1 0 0 0,0-1 0 0 0,-1 1 0 0 0,2-1 0 0 0,-2-3 36 0 0,0-2-242 0 0,1-1 0 0 0,-1 1 0 0 0,2-1 0 0 0,0 0 0 0 0,0 0 0 0 0,1 1 0 0 0,0-1-1 0 0,1 0 1 0 0,0 0 0 0 0,0 0 0 0 0,2 1 0 0 0,-1-1 0 0 0,1 1 0 0 0,3-5 242 0 0,18-35-4202 0 0,10 7-4113 0 0,-25 34-2914 0 0</inkml:trace>
  <inkml:trace contextRef="#ctx0" brushRef="#br0" timeOffset="436.887">1223 494 4921 0 0,'0'0'4185'0'0,"0"0"-1753"0"0,0 0-781 0 0,0 0-142 0 0,0 0-28 0 0,0 0-46 0 0,0 0-90 0 0,0 0-174 0 0,0 0-228 0 0,0 0-171 0 0,0 0-98 0 0,0 0-43 0 0,0 0-41 0 0,-1 16-49 0 0,0 113 1097 0 0,3 60-481 0 0,-36-61-1094 0 0,34-128-134 0 0,0 0 0 0 0,-1 0-1 0 0,1 0 1 0 0,0-1 0 0 0,0 1 0 0 0,-1 0-1 0 0,1 0 1 0 0,0 0 0 0 0,-1 0 0 0 0,1 0-1 0 0,0 0 1 0 0,0 0 0 0 0,-1 0 0 0 0,1 0-1 0 0,0 0 1 0 0,-1 0 0 0 0,1 0 0 0 0,0 0-1 0 0,0 0 1 0 0,-1 0 0 0 0,1 0 0 0 0,0 1-1 0 0,0-1 1 0 0,-1 0 0 0 0,1 0 0 0 0,0 0-1 0 0,0 0 1 0 0,-1 0 0 0 0,1 1 0 0 0,0-1 0 0 0,0 0-1 0 0,0 0 1 0 0,-1 0 0 0 0,1 1 0 0 0,0-1-1 0 0,0 0 1 0 0,0 0 0 0 0,0 1 0 0 0,0-1-1 0 0,-1 0 72 0 0,1-33-5205 0 0,0 28 4514 0 0,3-36-9384 0 0,2 28 1757 0 0</inkml:trace>
  <inkml:trace contextRef="#ctx0" brushRef="#br0" timeOffset="678.93">1212 1 11434 0 0,'0'0'5298'0'0,"0"0"-3594"0"0,0 0-688 0 0,0 0-328 0 0,0 0-216 0 0,0 0-112 0 0,0 0-95 0 0,0 0-97 0 0,0 0-96 0 0,0 0-136 0 0,0 0-136 0 0,0 0-209 0 0,0 0-407 0 0,-18 142-696 0 0,30-127-1481 0 0,-6-3-5368 0 0</inkml:trace>
  <inkml:trace contextRef="#ctx0" brushRef="#br0" timeOffset="1135.437">1449 833 10394 0 0,'0'0'2243'0'0,"0"0"-544"0"0,0 0-280 0 0,0 0 12 0 0,0 0-40 0 0,0 0-126 0 0,0 0-232 0 0,0 0-255 0 0,0 0-249 0 0,0 0-114 0 0,0 0-46 0 0,0 0 9 0 0,0 0 36 0 0,1-12-14 0 0,22-92 797 0 0,109-192-450 0 0,-132 296-756 0 0,0 1 1 0 0,0-1-1 0 0,1 0 1 0 0,-1 1-1 0 0,0-1 1 0 0,1 0 0 0 0,-1 0-1 0 0,0 1 1 0 0,0-1-1 0 0,1 0 1 0 0,-1 0-1 0 0,0 0 1 0 0,1 0-1 0 0,-1 1 1 0 0,0-1 0 0 0,1 0-1 0 0,-1 0 1 0 0,1 0-1 0 0,-1 0 1 0 0,0 0-1 0 0,1 0 1 0 0,-1 0-1 0 0,0 0 1 0 0,1 0 0 0 0,-1 0-1 0 0,1 0 1 0 0,-1 0-1 0 0,0 0 1 0 0,1 0-1 0 0,-1 0 1 0 0,0-1 0 0 0,1 1-1 0 0,-1 0 1 0 0,0 0-1 0 0,1 0 1 0 0,-1 0-1 0 0,0-1 1 0 0,1 1-1 0 0,-1 0 1 0 0,0 0 0 0 0,0-1-1 0 0,1 1 1 0 0,-1 0-1 0 0,0-1 1 0 0,0 1-1 0 0,0 0 1 0 0,1-1-1 0 0,-1 1 1 0 0,0 0 0 0 0,0-1-1 0 0,0 1 1 0 0,0 0-1 0 0,0-1 1 0 0,0 1-1 0 0,1 0 1 0 0,-1-1 0 0 0,0 1-1 0 0,0-1 1 0 0,0 1-1 0 0,0 0 1 0 0,-1-1-1 0 0,1 1 1 0 0,0 0-1 0 0,0-1 9 0 0,0 20 24 0 0,1 0 0 0 0,1 0-1 0 0,0-1 1 0 0,2 1-1 0 0,0-1 1 0 0,1 1 0 0 0,0-1-1 0 0,2-1 1 0 0,0 1 0 0 0,6 9-24 0 0,-10-21 42 0 0,0 1 1 0 0,0 0-1 0 0,0-1 1 0 0,1 0 0 0 0,0 0-1 0 0,0 0 1 0 0,1 0-1 0 0,0-1 1 0 0,0 0 0 0 0,0 0-1 0 0,0 0 1 0 0,1 0 0 0 0,0-1-1 0 0,0 0 1 0 0,0 0-1 0 0,0-1 1 0 0,1 1 0 0 0,0-2-1 0 0,-1 1 1 0 0,1-1-1 0 0,0 0 1 0 0,0 0 0 0 0,7 1-43 0 0,-8-3 96 0 0,0 0 1 0 0,0 0-1 0 0,0-1 0 0 0,0 0 1 0 0,-1 0-1 0 0,1 0 1 0 0,0 0-1 0 0,0-1 1 0 0,0 0-1 0 0,-1 0 1 0 0,1-1-1 0 0,-1 0 0 0 0,0 0 1 0 0,0 0-1 0 0,0 0 1 0 0,0-1-1 0 0,0 0 1 0 0,-1 0-1 0 0,0 0-96 0 0,7-8 87 0 0,-2 1-1 0 0,0-2 1 0 0,0 1-1 0 0,-1-1 0 0 0,-1-1 1 0 0,0 1-1 0 0,-1-1 1 0 0,0 0-1 0 0,-1-1 1 0 0,-1 1-1 0 0,0-1 1 0 0,-1 0-1 0 0,-1 0 1 0 0,0 0-1 0 0,-1 0 1 0 0,0-1-1 0 0,-2 1 1 0 0,0 0-1 0 0,-2-13-86 0 0,-21-26-937 0 0,8 63-5459 0 0,14 2-118 0 0,0-4-5363 0 0</inkml:trace>
  <inkml:trace contextRef="#ctx0" brushRef="#br0" timeOffset="1509.859">2541 351 15739 0 0,'0'0'1530'0'0,"0"0"-394"0"0,0 0-121 0 0,0 0 127 0 0,0 0 75 0 0,0 0-48 0 0,0 0-156 0 0,0 0-235 0 0,0 0-201 0 0,0 0-118 0 0,0 0-88 0 0,0 0-77 0 0,0 0-64 0 0,-7-2-20 0 0,3 0-180 0 0,-1 1-1 0 0,1 0 0 0 0,0 1 0 0 0,0-1 0 0 0,0 1 0 0 0,-1 0 0 0 0,1 0 0 0 0,0 0 0 0 0,0 1 0 0 0,-1-1 1 0 0,1 1-1 0 0,0 0 0 0 0,0 0 0 0 0,0 1 0 0 0,0-1 0 0 0,0 1 0 0 0,0 0 0 0 0,0 0 0 0 0,1 0 1 0 0,-1 0-1 0 0,1 1 0 0 0,-1-1 0 0 0,-1 3-29 0 0,-35 25 242 0 0,30-25-205 0 0,1 0 1 0 0,0 1-1 0 0,0 0 1 0 0,0 1-1 0 0,1 0 1 0 0,0 0-1 0 0,0 0 1 0 0,1 1-1 0 0,0 1 1 0 0,0-1-1 0 0,1 1 1 0 0,0 0-1 0 0,1 1 1 0 0,0-1-1 0 0,0 1 1 0 0,1 0 0 0 0,0 0-1 0 0,1 1 1 0 0,0-1-1 0 0,-1 8-37 0 0,3-11 3 0 0,1 0 0 0 0,-1 0 0 0 0,1 0 0 0 0,0-1-1 0 0,1 1 1 0 0,0 0 0 0 0,0 0 0 0 0,0 0 0 0 0,1-1 0 0 0,0 1 0 0 0,0-1-1 0 0,1 1 1 0 0,0-1 0 0 0,0 0 0 0 0,0 0 0 0 0,1 0 0 0 0,0-1 0 0 0,0 1 0 0 0,0-1-1 0 0,1 0 1 0 0,0 0 0 0 0,0 0 0 0 0,0-1 0 0 0,0 0 0 0 0,1 0 0 0 0,0 0-1 0 0,4 2-2 0 0,2-2 5 0 0,0 1-1 0 0,0-2 1 0 0,0 0-1 0 0,0 0 0 0 0,1-1 1 0 0,-1-1-1 0 0,1 0 0 0 0,-1 0 1 0 0,1-2-1 0 0,9 0-4 0 0,12 0-21 0 0,-26 1-92 0 0,0-1-1 0 0,0 0 1 0 0,-1 0 0 0 0,1-1-1 0 0,0 0 1 0 0,0-1 0 0 0,-1 1-1 0 0,1-2 1 0 0,-1 1 0 0 0,0-1-1 0 0,7-4 114 0 0,13-13-4390 0 0,-4-4-5778 0 0,-19 18-1485 0 0</inkml:trace>
  <inkml:trace contextRef="#ctx0" brushRef="#br0" timeOffset="1904.629">2707 679 4769 0 0,'0'0'2987'0'0,"0"0"-737"0"0,0 0-377 0 0,0 0-186 0 0,0 0-152 0 0,0 0-63 0 0,0 0-50 0 0,0 0-98 0 0,0 0-133 0 0,0 0-158 0 0,0 0-109 0 0,0 0-126 0 0,34 4-81 0 0,106 13-51 0 0,-70-22 200 0 0,-55 0-604 0 0,4 0-77 0 0,0-1 0 0 0,0-1 0 0 0,0 0 0 0 0,-1-2 0 0 0,0 0 0 0 0,0-1-1 0 0,-1-1 1 0 0,0-1 0 0 0,-1 0 0 0 0,-1-1 0 0 0,0 0 0 0 0,-1-2 0 0 0,0 1 0 0 0,1-4-185 0 0,-12 15 5 0 0,0 0 0 0 0,-1 0 0 0 0,1-1 1 0 0,-1 1-1 0 0,0-1 0 0 0,0 0 0 0 0,0 1 0 0 0,0-1 1 0 0,-1 0-1 0 0,0 0 0 0 0,1 0 0 0 0,-1 0 0 0 0,-1 0 1 0 0,1 0-1 0 0,-1-1 0 0 0,1 1 0 0 0,-1 0 0 0 0,0 0 1 0 0,-1 0-1 0 0,1-1 0 0 0,-1 1 0 0 0,0 0 0 0 0,0 0 1 0 0,0 0-1 0 0,0 0 0 0 0,-1 0 0 0 0,1 0 0 0 0,-1 1 1 0 0,0-1-1 0 0,0 0 0 0 0,-1 1 0 0 0,1 0 0 0 0,-1-1 0 0 0,0 1 1 0 0,0 0-1 0 0,0 0 0 0 0,0 1 0 0 0,0-1 0 0 0,-1 0 1 0 0,1 1-1 0 0,-1 0 0 0 0,1 0 0 0 0,-1 0 0 0 0,0 1 1 0 0,0-1-1 0 0,0 1 0 0 0,0 0 0 0 0,0 0 0 0 0,-1 0-5 0 0,-7-1-23 0 0,-1 2-1 0 0,1-1 1 0 0,0 2 0 0 0,-1 0-1 0 0,1 0 1 0 0,0 1-1 0 0,0 1 1 0 0,0 0-1 0 0,0 0 1 0 0,1 1-1 0 0,-1 1 1 0 0,1 0-1 0 0,0 0 1 0 0,0 1-1 0 0,1 1 1 0 0,0 0-1 0 0,0 0 1 0 0,-8 8 23 0 0,6-4-28 0 0,0-2 14 0 0,1 0 0 0 0,0 0-1 0 0,1 1 1 0 0,0 1-1 0 0,1 0 1 0 0,0 0 0 0 0,0 1-1 0 0,1 0 1 0 0,1 0 0 0 0,0 1-1 0 0,0 0 1 0 0,2 0-1 0 0,-1 0 1 0 0,2 1 0 0 0,0 0-1 0 0,-1 5 15 0 0,5-12 9 0 0,0 1-1 0 0,1-1 1 0 0,0 1 0 0 0,0-1-1 0 0,0 1 1 0 0,1-1-1 0 0,0 0 1 0 0,0 0-1 0 0,1 0 1 0 0,0 0-1 0 0,0 0 1 0 0,1-1-1 0 0,0 1 1 0 0,0-1 0 0 0,0 0-1 0 0,1 0 1 0 0,0 0-1 0 0,0-1 1 0 0,0 0-1 0 0,1 0 1 0 0,0 0-1 0 0,0 0 1 0 0,0-1 0 0 0,0 0-1 0 0,6 2-8 0 0,12 7 66 0 0,1-1 0 0 0,0-1 1 0 0,1-1-1 0 0,0-1 0 0 0,0-1 0 0 0,14 1-66 0 0,17 0-85 0 0,1-3 1 0 0,-1-2-1 0 0,54-3 85 0 0,-93-1-243 0 0,8-5-1262 0 0,-15 0-1992 0 0,-9 3 2253 0 0,6-2-8312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3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3009 0 0,'0'0'3755'0'0,"0"0"-1580"0"0,0 0-737 0 0,0 0-147 0 0,0 0 36 0 0,0 0 74 0 0,0 0-7 0 0,0 0-162 0 0,0 0-243 0 0,0 0-188 0 0,0 0-58 0 0,0 0 20 0 0,0 0 12 0 0,3 2-13 0 0,10 3-266 0 0,1-1 1 0 0,0 0-1 0 0,0-1 0 0 0,0-1 0 0 0,1 0 0 0 0,-1-1 0 0 0,1 0 0 0 0,-1-2 0 0 0,0 1 0 0 0,1-2 0 0 0,9-1-496 0 0,-10 1 183 0 0,143-21 799 0 0,-105 23-773 0 0,-52 0-224 0 0,0 0-1 0 0,0 0-26 0 0,0 0-18 0 0,0 0-27 0 0,0 0-26 0 0,0 0-30 0 0,0 0-32 0 0,0 0-58 0 0,0 0-68 0 0,-21 16-5417 0 0,0-10-1401 0 0,17-5 4112 0 0,-4 2-2647 0 0,1-2-349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1080 0 0,'0'0'4222'0'0,"0"0"-1268"0"0,0 0-517 0 0,0 0-251 0 0,0 0-188 0 0,0 0-189 0 0,0 0-219 0 0,0 0-248 0 0,0 0-284 0 0,0 0-235 0 0,0 0-144 0 0,0 0-41 0 0,0 0-25 0 0,0 8-8 0 0,0 29-26 0 0,1-35-504 0 0,0-1 0 0 0,0 1 0 0 0,0 0-1 0 0,0-1 1 0 0,0 0 0 0 0,0 1 0 0 0,0-1-1 0 0,1 0 1 0 0,-1 1 0 0 0,1-1 0 0 0,-1 0 0 0 0,1 0-1 0 0,-1 0 1 0 0,1 0 0 0 0,0 0 0 0 0,-1-1-1 0 0,1 1 1 0 0,0 0 0 0 0,-1-1 0 0 0,1 1-1 0 0,0-1 1 0 0,0 0 0 0 0,0 0 0 0 0,0 1 0 0 0,-1-1-1 0 0,1 0 1 0 0,0-1 0 0 0,1 1-75 0 0,1 1 183 0 0,159-5 1740 0 0,-79-5-842 0 0,-56 8-2924 0 0,1-2-4385 0 0,-29 3 1185 0 0,0-3-6536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2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339 559 5657 0 0,'0'0'1933'0'0,"0"0"-406"0"0,0 0-222 0 0,0 0 69 0 0,0 0 126 0 0,0 0 29 0 0,0 0-111 0 0,0 0-223 0 0,0 0-249 0 0,0 0-197 0 0,0 0-196 0 0,-8-2-103 0 0,8 1-460 0 0,-6-1 179 0 0,1 0-1 0 0,-1 0 0 0 0,1 1 0 0 0,-1-1 0 0 0,0 1 0 0 0,0 1 1 0 0,1-1-1 0 0,-1 1 0 0 0,0 0 0 0 0,0 0 0 0 0,0 0 0 0 0,0 1 1 0 0,1 0-1 0 0,-1 0 0 0 0,-3 2-168 0 0,-11 8 154 0 0,1 1 0 0 0,0 1 1 0 0,0 1-1 0 0,1 0 0 0 0,1 2 1 0 0,1 0-1 0 0,0 1 0 0 0,1 0 1 0 0,1 1-1 0 0,-10 16-154 0 0,18-24 21 0 0,1 0 1 0 0,0 1 0 0 0,1 0-1 0 0,0-1 1 0 0,0 1 0 0 0,1 1-1 0 0,1-1 1 0 0,0 0 0 0 0,0 1-1 0 0,1-1 1 0 0,1 1 0 0 0,0-1-1 0 0,1 11-21 0 0,1-16 21 0 0,1 0-1 0 0,-1 1 0 0 0,1-1 0 0 0,0 0 1 0 0,0 0-1 0 0,1-1 0 0 0,0 1 1 0 0,0-1-1 0 0,0 0 0 0 0,1 0 1 0 0,-1 0-1 0 0,1 0 0 0 0,0-1 0 0 0,1 0 1 0 0,-1 0-1 0 0,1 0 0 0 0,0-1 1 0 0,0 0-1 0 0,0 0 0 0 0,0 0 1 0 0,0-1-1 0 0,1 0 0 0 0,-1 0 0 0 0,1-1 1 0 0,-1 1-1 0 0,1-1 0 0 0,2-1-20 0 0,7 2 89 0 0,0-2 0 0 0,1 0 0 0 0,-1-1 0 0 0,0-1 0 0 0,0 0 0 0 0,1-1 0 0 0,-2-1 0 0 0,1-1 0 0 0,0 0 0 0 0,9-5-89 0 0,8-7 117 0 0,0-2 1 0 0,-1-2-1 0 0,-2-1 1 0 0,0-1-1 0 0,-1-1 1 0 0,-1-2-1 0 0,-2-1 0 0 0,0-1 1 0 0,-2-1-1 0 0,-1-1 1 0 0,-2-1-1 0 0,-1-1 1 0 0,-1 0-1 0 0,7-19-117 0 0,-18 33 12 0 0,0 0-1 0 0,-1 0 0 0 0,-1-1 1 0 0,-1 1-1 0 0,-1-2 0 0 0,0 1 1 0 0,-1 0-1 0 0,-1-1 0 0 0,-1 1 1 0 0,-1-1-1 0 0,-1 1 0 0 0,-3-20-11 0 0,3 28-16 0 0,-2 0-1 0 0,1 1 1 0 0,-1-1-1 0 0,-1 1 0 0 0,0-1 1 0 0,-1 1-1 0 0,1 0 1 0 0,-2 1-1 0 0,0-1 1 0 0,0 1-1 0 0,0 0 0 0 0,-1 1 1 0 0,-1 0-1 0 0,1 0 1 0 0,-1 0-1 0 0,-1 1 1 0 0,1 0-1 0 0,-1 1 0 0 0,0 0 1 0 0,-1 0-1 0 0,1 1 1 0 0,-1 0-1 0 0,0 0 1 0 0,-1 1-1 0 0,1 1 0 0 0,-1 0 1 0 0,1 0-1 0 0,-1 1 1 0 0,0 1-1 0 0,0-1 1 0 0,0 2-1 0 0,0 0 0 0 0,-7 0 17 0 0,8 4-11 0 0,-1 1 0 0 0,1 0 0 0 0,1 0 0 0 0,-1 1 0 0 0,1 1 0 0 0,0-1 0 0 0,0 1 0 0 0,1 1-1 0 0,0-1 1 0 0,0 1 0 0 0,1 1 0 0 0,0 0 0 0 0,1 0 0 0 0,0 0 0 0 0,0 1 0 0 0,1-1 0 0 0,0 1-1 0 0,0 1 1 0 0,1-1 0 0 0,1 1 0 0 0,0 0 11 0 0,-2 2 16 0 0,1 1 0 0 0,1-1 0 0 0,0 1 0 0 0,1 0 0 0 0,1 0 0 0 0,0 0 0 0 0,1 0 0 0 0,0 0 0 0 0,1 0 0 0 0,1 0 0 0 0,0 0 0 0 0,1 0 0 0 0,0 0 0 0 0,1-1 0 0 0,1 1 0 0 0,0-1 0 0 0,0 0 0 0 0,2-1 0 0 0,3 6-16 0 0,23 26 179 0 0,1-1 0 0 0,3-1 0 0 0,1-2 0 0 0,2-2 0 0 0,1-2 0 0 0,24 15-179 0 0,61 60 500 0 0,-91-73-395 0 0,-26-39-3139 0 0,-9-10-5772 0 0,0 8-494 0 0</inkml:trace>
  <inkml:trace contextRef="#ctx0" brushRef="#br0" timeOffset="570">1050 648 9690 0 0,'0'0'3010'0'0,"0"0"-1338"0"0,0 0-679 0 0,0 0-33 0 0,0 0 140 0 0,0 0 127 0 0,0 0-76 0 0,0 0-214 0 0,0 0-196 0 0,0 0-157 0 0,0 0-84 0 0,0 0-48 0 0,0 0-32 0 0,7 33-43 0 0,22 104-43 0 0,-13-45 387 0 0,-8 78 321 0 0,-1-159-166 0 0,-7-39 394 0 0,5-55-1110 0 0,3 2 1 0 0,4-1 0 0 0,3 1-1 0 0,14-38-160 0 0,-27 113 5 0 0,0-8 4 0 0,1 0-1 0 0,1 0 1 0 0,0 0-1 0 0,1 1 1 0 0,0-1-1 0 0,1 1 1 0 0,1 0-1 0 0,0 1 1 0 0,0 0-1 0 0,1 0 1 0 0,1 0-1 0 0,3-2-8 0 0,-11 13 3 0 0,1 0 0 0 0,-1 0 0 0 0,1 0 0 0 0,-1 0 0 0 0,1 0 0 0 0,-1 0 0 0 0,1 1 0 0 0,0-1-1 0 0,0 0 1 0 0,-1 1 0 0 0,1 0 0 0 0,0-1 0 0 0,0 1 0 0 0,0 0 0 0 0,-1 0 0 0 0,1 0 0 0 0,0 0 0 0 0,0 0 0 0 0,0 0 0 0 0,0 0 0 0 0,-1 1-1 0 0,1-1 1 0 0,0 1 0 0 0,0-1 0 0 0,-1 1 0 0 0,1 0 0 0 0,0 0 0 0 0,-1 0 0 0 0,1 0 0 0 0,-1 0 0 0 0,1 0 0 0 0,-1 0 0 0 0,1 0-1 0 0,-1 0 1 0 0,0 1 0 0 0,0-1 0 0 0,0 1 0 0 0,1-1 0 0 0,-1 1 0 0 0,-1-1 0 0 0,1 1 0 0 0,0 0-3 0 0,37 71 149 0 0,7 62-26 0 0,-67-163-7168 0 0,10 11-708 0 0,9 12-3601 0 0</inkml:trace>
  <inkml:trace contextRef="#ctx0" brushRef="#br0" timeOffset="1090.273">948 239 9082 0 0,'0'0'2402'0'0,"0"0"-407"0"0,0 0-335 0 0,0 0-106 0 0,0 0-76 0 0,0 0-87 0 0,0 0-185 0 0,0 0-209 0 0,0 0-200 0 0,0 0-187 0 0,0 0-120 0 0,0 0-80 0 0,-4-2-41 0 0,0 0-401 0 0,-6-6 656 0 0,30 5 459 0 0,328-16 1071 0 0,-319 19-2126 0 0,-35 0 976 0 0,-17-22-958 0 0,1-1 0 0 0,2 0 0 0 0,0-2-1 0 0,1 0 1 0 0,2-1 0 0 0,-1-4-46 0 0,5 0-349 0 0,13 29 69 0 0,0 1-171 0 0,0 0-223 0 0,0 0-255 0 0,15 0-3451 0 0,8 4-5442 0 0,-16 0-1902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6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16 6793 0 0,'0'0'2324'0'0,"0"0"-484"0"0,0 0-285 0 0,0 0-17 0 0,0 0 19 0 0,0 0-72 0 0,0 0-180 0 0,0 0-231 0 0,0 0-239 0 0,0 0-135 0 0,0 0-84 0 0,3-3-48 0 0,15-9 1469 0 0,-25 40 143 0 0,-53 97-1865 0 0,50-107-298 0 0,1 1 1 0 0,1 1 0 0 0,1-1-1 0 0,0 1 1 0 0,2 0 0 0 0,0 0-1 0 0,2 1 1 0 0,0 0-1 0 0,0 17-17 0 0,3-36 9 0 0,0 0-1 0 0,1 0 1 0 0,-1 1 0 0 0,1-1-1 0 0,-1 0 1 0 0,1 0-1 0 0,0 0 1 0 0,0 0-1 0 0,0 0 1 0 0,0 0-1 0 0,0 0 1 0 0,0 0-1 0 0,1 0 1 0 0,-1 0-1 0 0,0-1 1 0 0,1 1-1 0 0,0-1 1 0 0,-1 1-1 0 0,1-1 1 0 0,0 1-1 0 0,0-1 1 0 0,0 0 0 0 0,0 0-1 0 0,0 0 1 0 0,0 0-1 0 0,0 0 1 0 0,0 0-1 0 0,0-1 1 0 0,0 1-1 0 0,0-1 1 0 0,1 0-1 0 0,-1 1-8 0 0,80 4 405 0 0,-69-5-345 0 0,70-16 267 0 0,-79 14-319 0 0,-4 1-19 0 0,0 1-14 0 0,0 0-38 0 0,0 0-25 0 0,0 0-73 0 0,-37-27-6852 0 0,28 20 3909 0 0,1 3-3679 0 0,1 0-3922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6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1176 0 0,'0'0'2876'0'0,"0"0"-673"0"0,0 0-210 0 0,0 0-13 0 0,0 0-17 0 0,0 0-112 0 0,0 0-202 0 0,0 0-280 0 0,0 0-301 0 0,0 0-187 0 0,0 0-110 0 0,0 0-53 0 0,0 0-29 0 0,2 0-50 0 0,60-27 3205 0 0,26-37-3158 0 0,-53 36-274 0 0,-14 14-273 0 0,-1-2-1 0 0,-1 0 0 0 0,-1-1 0 0 0,0-1 0 0 0,-1-1 0 0 0,-1-1 1 0 0,-1 0-1 0 0,-1 0 0 0 0,0-2 0 0 0,-2 0-138 0 0,-11 21 88 0 0,-1 1-4 0 0,0 0-21 0 0,0 0-26 0 0,0 0-13 0 0,0 0-28 0 0,0 0 5 0 0,15 81-110 0 0,33 27 84 0 0,-29-77-288 0 0,14 16-1654 0 0,1-25-3842 0 0,-26-18 279 0 0,0 0-5927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11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302 571 8066 0 0,'0'0'2396'0'0,"0"0"-367"0"0,0 0-220 0 0,0 0-83 0 0,0 0-142 0 0,0 0-195 0 0,0 0-228 0 0,0 0-244 0 0,0 0-196 0 0,0 0-142 0 0,0 0-114 0 0,0 0-70 0 0,0 0-46 0 0,-23 5-22 0 0,-75 18-20 0 0,93-21-264 0 0,0-1 0 0 0,0 0 0 0 0,0 1 0 0 0,0 0 0 0 0,1 0 0 0 0,-1 0 0 0 0,0 1 0 0 0,1 0 0 0 0,0 0-1 0 0,-1 0 1 0 0,1 0 0 0 0,0 1 0 0 0,1-1 0 0 0,-4 5-43 0 0,-8 7 144 0 0,6-6-108 0 0,0 0-1 0 0,1 0 0 0 0,0 1 1 0 0,0 0-1 0 0,1 0 1 0 0,1 1-1 0 0,-1 0 0 0 0,2 0 1 0 0,-1 0-1 0 0,2 1 0 0 0,0 0 1 0 0,0 0-1 0 0,1 0 1 0 0,0 1-1 0 0,1-1 0 0 0,1 1 1 0 0,0-1-1 0 0,0 1 0 0 0,1-1 1 0 0,1 1-1 0 0,1 7-35 0 0,0-15 17 0 0,1 1 0 0 0,-1-1 0 0 0,1 0-1 0 0,0 0 1 0 0,0 0 0 0 0,1-1 0 0 0,-1 1 0 0 0,1-1-1 0 0,0 0 1 0 0,1 0 0 0 0,-1 0 0 0 0,0 0 0 0 0,1-1-1 0 0,0 0 1 0 0,0 0 0 0 0,0 0 0 0 0,0 0 0 0 0,1-1-1 0 0,-1 0 1 0 0,0 0 0 0 0,1 0 0 0 0,0-1 0 0 0,-1 0-1 0 0,2 0-16 0 0,6 1 59 0 0,0 0 0 0 0,0-1 0 0 0,-1 0 0 0 0,1-1 0 0 0,0-1 0 0 0,0 0 0 0 0,-1-1 0 0 0,1 0-1 0 0,-1 0 1 0 0,7-4-59 0 0,9-6 29 0 0,-2-2-1 0 0,0 0 1 0 0,0-2 0 0 0,-1-1-1 0 0,-1-1 1 0 0,-1-1-1 0 0,-1-1 1 0 0,-1-1-1 0 0,0-1 1 0 0,-2-1 0 0 0,0 0-1 0 0,-2-2 1 0 0,-1 0-1 0 0,0 0 1 0 0,-2-2-1 0 0,-1 0 1 0 0,-2 0-1 0 0,0-1 1 0 0,-2-1 0 0 0,-1 0-1 0 0,-1 0 1 0 0,-1 0-1 0 0,-2-1 1 0 0,-1 0-1 0 0,-2 0 1 0 0,0 0-1 0 0,-2 1 1 0 0,-2-1 0 0 0,-4-23-29 0 0,4 37-62 0 0,-1 0 0 0 0,0 0 0 0 0,-1 0 0 0 0,-1 0 0 0 0,0 1 0 0 0,-1 0 1 0 0,-1 0-1 0 0,-1 1 0 0 0,0 0 0 0 0,-1-1 62 0 0,6 10-16 0 0,0-1-1 0 0,-1 1 1 0 0,1-1 0 0 0,-1 1 0 0 0,-1 1 0 0 0,1-1-1 0 0,-1 1 1 0 0,1 0 0 0 0,-1 0 0 0 0,-1 1-1 0 0,1-1 1 0 0,0 1 0 0 0,-1 1 0 0 0,0-1-1 0 0,1 1 1 0 0,-1 0 0 0 0,0 1 0 0 0,0 0 0 0 0,0 0-1 0 0,0 0 1 0 0,0 1 0 0 0,0 0 0 0 0,0 0-1 0 0,-4 1 17 0 0,2 3 1 0 0,-1 0-1 0 0,1 0 0 0 0,0 1 0 0 0,1 0 1 0 0,-1 0-1 0 0,1 1 0 0 0,0 0 1 0 0,0 1-1 0 0,1 0 0 0 0,0 0 0 0 0,0 1 1 0 0,1-1-1 0 0,0 1 0 0 0,0 1 1 0 0,1-1-1 0 0,0 1 0 0 0,0 0 0 0 0,1 0 1 0 0,-3 10-1 0 0,1-2 41 0 0,1 0-1 0 0,1 0 1 0 0,0 1 0 0 0,1-1 0 0 0,2 1 0 0 0,-1 0 0 0 0,2-1 0 0 0,0 1 0 0 0,1 0-1 0 0,1 0 1 0 0,1-1 0 0 0,0 1 0 0 0,2-1 0 0 0,-1 0 0 0 0,2 0 0 0 0,1 0 0 0 0,0-1-1 0 0,0 0 1 0 0,2-1 0 0 0,2 3-41 0 0,14 23 181 0 0,2-1 0 0 0,2-1 0 0 0,1-1 1 0 0,2-2-1 0 0,29 25-181 0 0,49 61 338 0 0,-110-122-400 0 0,0 0 0 0 0,0-1-1 0 0,0 1 1 0 0,-1 0 0 0 0,1-1-1 0 0,0 1 1 0 0,0 0 0 0 0,0-1-1 0 0,0 1 1 0 0,0 0 0 0 0,0-1-1 0 0,0 1 1 0 0,1-1 0 0 0,-1 1-1 0 0,0 0 1 0 0,0-1 0 0 0,0 1-1 0 0,0 0 1 0 0,0-1 0 0 0,0 1-1 0 0,1 0 1 0 0,-1-1 0 0 0,0 1-1 0 0,0 0 1 0 0,0 0 0 0 0,1-1-1 0 0,-1 1 1 0 0,0 0 0 0 0,1 0-1 0 0,-1-1 1 0 0,0 1 0 0 0,0 0-1 0 0,1 0 1 0 0,-1 0 0 0 0,0 0-1 0 0,1-1 1 0 0,-1 1 0 0 0,0 0-1 0 0,1 0 1 0 0,-1 0 0 0 0,1 0-1 0 0,-1 0 1 0 0,0 0 0 0 0,1 0-1 0 0,-1 0 1 0 0,0 0 0 0 0,1 0-1 0 0,-1 0 1 0 0,0 0 0 0 0,1 0-1 0 0,-1 0 1 0 0,1 0 0 0 0,-1 0-1 0 0,0 1 1 0 0,1-1 0 0 0,-1 0-1 0 0,0 0 1 0 0,0 0 0 0 0,1 1-1 0 0,-1-1 1 0 0,0 0-1 0 0,1 0 1 0 0,-1 1 0 0 0,0-1-1 0 0,0 0 1 0 0,1 0 0 0 0,-1 1 62 0 0,7-16-10755 0 0,-5 11-1117 0 0</inkml:trace>
  <inkml:trace contextRef="#ctx0" brushRef="#br0" timeOffset="824.183">857 590 4313 0 0,'0'0'3779'0'0,"0"0"-1401"0"0,0 0-481 0 0,0 0-25 0 0,0 0-40 0 0,0 0-161 0 0,0 0-272 0 0,0 0-352 0 0,0 0-324 0 0,0 0-224 0 0,0 0-120 0 0,0 0-54 0 0,0 0-25 0 0,0 0-32 0 0,0 24 987 0 0,-2-12-1177 0 0,0 0 1 0 0,1 0-1 0 0,1 0 0 0 0,0 0 1 0 0,1 0-1 0 0,0 0 0 0 0,1 0 1 0 0,0 0-1 0 0,1 0 0 0 0,0-1 1 0 0,1 1-1 0 0,0-1 0 0 0,1 0 1 0 0,0 0-1 0 0,1 0 0 0 0,0-1 0 0 0,1 0 1 0 0,1 2-79 0 0,-5-10 36 0 0,0 1 1 0 0,0 0 0 0 0,1-1-1 0 0,-1 0 1 0 0,0 1-1 0 0,1-1 1 0 0,0-1 0 0 0,-1 1-1 0 0,1 0 1 0 0,0-1-1 0 0,0 0 1 0 0,0 0 0 0 0,0 0-1 0 0,0 0 1 0 0,0-1-1 0 0,0 1 1 0 0,0-1 0 0 0,0 0-1 0 0,0-1 1 0 0,4 1-37 0 0,1-4 82 0 0,0 0 0 0 0,0 0 0 0 0,0-1 0 0 0,-1 0 0 0 0,1-1 0 0 0,-1 0 0 0 0,-1 0 0 0 0,1 0 0 0 0,-1-1 0 0 0,0 0 0 0 0,0-1 0 0 0,-1 1-1 0 0,4-7-81 0 0,2-1 78 0 0,-1-1-1 0 0,0 0 1 0 0,-1-1 0 0 0,0 0-1 0 0,-2 0 1 0 0,0-1-1 0 0,-1 0 1 0 0,2-8-78 0 0,-4 15 107 0 0,-6 31-233 0 0,0-3 183 0 0,27 411 93 0 0,-37-140-174 0 0,-2-130-2 0 0,13-153 34 0 0,-1 1 0 0 0,1 0 0 0 0,-1-1 0 0 0,0 1 1 0 0,-1 0-1 0 0,1-1 0 0 0,-1 1 0 0 0,0-1 0 0 0,-1 0 0 0 0,1 0 0 0 0,-1 0 0 0 0,0 0 0 0 0,0 0 0 0 0,0-1 0 0 0,-1 1 0 0 0,0-1 0 0 0,0 0 0 0 0,0 0 0 0 0,0 0 0 0 0,-1 0 0 0 0,1-1 0 0 0,-1 0 0 0 0,0 0 1 0 0,0 0-1 0 0,0-1 0 0 0,0 1 0 0 0,-3 0-8 0 0,5-5 4 0 0,-1 1 0 0 0,1-1 0 0 0,0 1 0 0 0,-1-1 0 0 0,1 0 0 0 0,0 0 0 0 0,0 0 0 0 0,1-1 0 0 0,-1 1 0 0 0,0-1 0 0 0,1 1 0 0 0,-1-1 0 0 0,1 0 0 0 0,0 0 0 0 0,0 0 0 0 0,0 0 0 0 0,0-1 0 0 0,1 1 0 0 0,-1 0 1 0 0,1-1-1 0 0,0 1 0 0 0,0-1 0 0 0,0 0 0 0 0,0 1 0 0 0,1-1 0 0 0,0 1 0 0 0,-1-1 0 0 0,1 0 0 0 0,1 1 0 0 0,-1-1 0 0 0,0 0 0 0 0,1-1-4 0 0,0-22 4 0 0,1 0-1 0 0,1 1 0 0 0,1-1 1 0 0,1 1-1 0 0,2 0 1 0 0,0 0-1 0 0,2 0 1 0 0,1 1-1 0 0,1 1 1 0 0,1 0-1 0 0,1 0 1 0 0,1 1-1 0 0,1 1 1 0 0,1 0-1 0 0,17-17-3 0 0,-25 30-7 0 0,0 0 1 0 0,1 1-1 0 0,0 0 0 0 0,0 0 1 0 0,1 1-1 0 0,0 0 0 0 0,0 1 1 0 0,0 0-1 0 0,1 1 0 0 0,7-3 7 0 0,12 15-1023 0 0,-29-7 338 0 0,0 0 479 0 0,-1-1-9438 0 0,0-2 225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67 713 0 0 0,'0'0'2099'0'0,"0"0"-359"0"0,0 0-6 0 0,0 0 140 0 0,0 0 60 0 0,0 0-101 0 0,0 0-175 0 0,0 0-243 0 0,0 0-233 0 0,0 0-127 0 0,0 0-121 0 0,0 0-72 0 0,0 0-75 0 0,-10-1-98 0 0,-27-6 1884 0 0,45 8-2400 0 0,0-1 0 0 0,0-1 0 0 0,1 1 0 0 0,-1-1 0 0 0,0-1 1 0 0,0 1-1 0 0,0-1 0 0 0,0-1 0 0 0,0 0 0 0 0,-1 0 0 0 0,1 0 0 0 0,-1-1 1 0 0,0 0-1 0 0,0 0 0 0 0,0-1 0 0 0,0 0 0 0 0,5-5-173 0 0,40-41 355 0 0,10-1-98 0 0,-61 51-256 0 0,-1 0-1 0 0,1 1 1 0 0,0-1 0 0 0,0 1-1 0 0,0-1 1 0 0,0 1 0 0 0,0-1-1 0 0,0 1 1 0 0,0-1 0 0 0,0 1-1 0 0,0 0 1 0 0,0 0 0 0 0,0-1-1 0 0,0 1 1 0 0,0 0 0 0 0,0 0-1 0 0,0 0 1 0 0,0 0-1 0 0,0 0 1 0 0,0 0 0 0 0,0 1-1 0 0,0-1 1 0 0,0 0 0 0 0,0 0-1 0 0,0 1 1 0 0,0-1 0 0 0,0 1-1 0 0,0-1 1 0 0,0 1 0 0 0,0-1-1 0 0,0 1 1 0 0,0-1-1 0 0,0 1 1 0 0,-1 0 0 0 0,1 0-1 0 0,0-1 1 0 0,0 1 0 0 0,-1 0-1 0 0,1 0 1 0 0,-1 0 0 0 0,1 0-1 0 0,-1 0 1 0 0,1 0 0 0 0,-1 0-1 0 0,1 1 0 0 0,22 46 167 0 0,-22-46-156 0 0,25 76 153 0 0,-3 2-1 0 0,-4 0 1 0 0,-3 5-164 0 0,-10-53 1 0 0,-1-1 1 0 0,-2 1 0 0 0,-1 0 0 0 0,-2 0 0 0 0,-1 0 0 0 0,-1 0-1 0 0,-2 0 1 0 0,-1-1 0 0 0,-1 1 0 0 0,-2-1 0 0 0,-1-1-1 0 0,-2 0 1 0 0,0 0 0 0 0,-5 5-2 0 0,8-16-40 0 0,-1-2 1 0 0,-1 1-1 0 0,-1-1 0 0 0,0-1 1 0 0,-1 0-1 0 0,0 0 1 0 0,-2-1-1 0 0,0-1 0 0 0,0 0 1 0 0,-1-1-1 0 0,-13 8 40 0 0,26-19-1 0 0,0 0-1 0 0,0-1 1 0 0,-1 0 0 0 0,1 1 0 0 0,0-1-1 0 0,-1 0 1 0 0,1 0 0 0 0,-1 0-1 0 0,1 0 1 0 0,-1-1 0 0 0,1 1 0 0 0,-1-1-1 0 0,0 1 1 0 0,1-1 0 0 0,-1 0-1 0 0,0 0 1 0 0,1 0 0 0 0,-1-1 0 0 0,0 1-1 0 0,1 0 1 0 0,-1-1 0 0 0,1 0-1 0 0,-1 0 1 0 0,1 1 0 0 0,-1-2 0 0 0,-1 0 1 0 0,0-7-2 0 0,1 0 0 0 0,0-1 0 0 0,0 1 0 0 0,1-1 0 0 0,1 0 0 0 0,-1 0 0 0 0,2 0 0 0 0,-1 0 0 0 0,1 0 1 0 0,1 0-1 0 0,0 0 0 0 0,0 1 0 0 0,1-1 0 0 0,0 0 0 0 0,1 0 0 0 0,3-7 2 0 0,71-148 136 0 0,-67 147-113 0 0,131-171-103 0 0,-131 177-691 0 0,10-15 240 0 0,-18 17-4506 0 0,-3 1-4672 0 0,-1 9-469 0 0</inkml:trace>
  <inkml:trace contextRef="#ctx0" brushRef="#br0" timeOffset="502.388">0 339 9994 0 0,'0'0'1867'0'0,"0"0"-464"0"0,0 0-204 0 0,0 0 36 0 0,0 0 84 0 0,0 0 36 0 0,0 0-153 0 0,0 0-226 0 0,0 0-208 0 0,0 0-111 0 0,0 0-85 0 0,0 0-95 0 0,0 0-84 0 0,30-20-74 0 0,91-63-74 0 0,-58 25 125 0 0,50-119 595 0 0,-110 208-737 0 0,25 110 532 0 0,-25-129-697 0 0,70 169 292 0 0,-37-139-2916 0 0,-20-33-1988 0 0,1-6-4013 0 0,-8-3-2488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8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13587 0 0,'0'0'1962'0'0,"0"0"-550"0"0,0 0-304 0 0,0 0-72 0 0,0 0-19 0 0,0 0-42 0 0,0 0-154 0 0,0 0-200 0 0,0 0-120 0 0,0 0-67 0 0,0 0 9 0 0,0 0-3 0 0,0 0-34 0 0,15 4-21 0 0,101 19 977 0 0,30-19-123 0 0,-88-27-1684 0 0,-58 0-4455 0 0,-3 16 775 0 0,1 2-3624 0 0,-1 1-2781 0 0</inkml:trace>
  <inkml:trace contextRef="#ctx0" brushRef="#br0" timeOffset="296.543">149 1 11186 0 0,'0'0'2750'0'0,"0"0"-1031"0"0,0 0-502 0 0,0 0-150 0 0,0 0-63 0 0,0 0-44 0 0,0 0-80 0 0,0 0-117 0 0,0 0-112 0 0,0 0-90 0 0,0 0-49 0 0,0 0-37 0 0,0 0-31 0 0,-3 29-34 0 0,-9 93-14 0 0,23 16 979 0 0,-9 111-2990 0 0,-2-248 578 0 0,0-1-520 0 0,0 0-972 0 0,0 0-3031 0 0,0 0-5807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7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189 588 3721 0 0,'0'0'3252'0'0,"0"0"-1216"0"0,0 0-487 0 0,0 0-6 0 0,0 0 118 0 0,0 0 39 0 0,0 0-88 0 0,0 0-225 0 0,0 0-262 0 0,0 0-213 0 0,0 0-159 0 0,0 0-113 0 0,-7-13-101 0 0,-21-38-88 0 0,28 50-429 0 0,-1 0 1 0 0,1 0-1 0 0,-1 1 1 0 0,0-1-1 0 0,1 0 1 0 0,-1 0-1 0 0,0 1 0 0 0,1-1 1 0 0,-1 0-1 0 0,0 1 1 0 0,0-1-1 0 0,1 0 1 0 0,-1 1-1 0 0,0-1 1 0 0,0 1-1 0 0,0-1 1 0 0,0 1-1 0 0,0 0 0 0 0,0 0 1 0 0,0-1-1 0 0,0 1 1 0 0,0 0-1 0 0,0 0 1 0 0,0 0-1 0 0,0 0 1 0 0,0 0-1 0 0,0 0 0 0 0,0 0 1 0 0,0 0-1 0 0,0 0 1 0 0,0 0-1 0 0,0 1 1 0 0,0-1-1 0 0,0 0 1 0 0,0 1-1 0 0,1-1 0 0 0,-1 1 1 0 0,0-1-1 0 0,0 1 1 0 0,0-1-1 0 0,0 1 1 0 0,1 0-1 0 0,-1-1 1 0 0,0 1-1 0 0,1 0 1 0 0,-1 0-1 0 0,0-1 0 0 0,1 1 1 0 0,-1 0-1 0 0,1 0 1 0 0,-1 1-23 0 0,-2 0 39 0 0,-7 8-8 0 0,0 1 1 0 0,0 0-1 0 0,1 0 1 0 0,0 1-1 0 0,1 0 0 0 0,0 0 1 0 0,1 1-1 0 0,1 0 0 0 0,0 1 1 0 0,1-1-1 0 0,0 1 0 0 0,1 0 1 0 0,0 0-1 0 0,1 1 0 0 0,1-1 1 0 0,0 1-1 0 0,1-1 0 0 0,1 12-31 0 0,0-23 16 0 0,1 0-1 0 0,-1 0 1 0 0,1 0-1 0 0,0 0 1 0 0,0 1-1 0 0,0-1 0 0 0,0-1 1 0 0,0 1-1 0 0,1 0 1 0 0,-1 0-1 0 0,1 0 1 0 0,0-1-1 0 0,0 1 1 0 0,0-1-1 0 0,0 1 1 0 0,0-1-1 0 0,0 0 0 0 0,1 0 1 0 0,-1 0-1 0 0,1 0 1 0 0,0 0-1 0 0,-1-1 1 0 0,1 1-1 0 0,0-1 1 0 0,0 1-1 0 0,0-1 1 0 0,0 0-1 0 0,0-1 0 0 0,0 1 1 0 0,0 0-1 0 0,2-1-15 0 0,2 2 47 0 0,1-2 1 0 0,0 1-1 0 0,0-1 0 0 0,-1 0 0 0 0,1 0 0 0 0,0-1 0 0 0,0 0 0 0 0,-1-1 0 0 0,1 0 0 0 0,-1 0 0 0 0,1 0 0 0 0,1-2-47 0 0,9-3 105 0 0,-1-2 0 0 0,-1 1-1 0 0,0-2 1 0 0,0 0 0 0 0,-1-1-1 0 0,0-1 1 0 0,-1 0 0 0 0,0-1-1 0 0,-1 0 1 0 0,-1-1-1 0 0,9-13-104 0 0,-11 12 51 0 0,8-7-9 0 0,-1-1-1 0 0,-1 0 1 0 0,-2-1 0 0 0,0-1 0 0 0,-2-1-1 0 0,0 0 1 0 0,-2 0 0 0 0,-1-1-1 0 0,-1 0 1 0 0,-1-1 0 0 0,2-23-42 0 0,-6 33-40 0 0,0-1 1 0 0,-2 1-1 0 0,0 0 1 0 0,-1 0 0 0 0,-1-1-1 0 0,-1 1 1 0 0,0 0-1 0 0,-2 0 1 0 0,0 0-1 0 0,0 0 1 0 0,-2 1-1 0 0,0 0 1 0 0,-1 0-1 0 0,-1 0 1 0 0,-1 1-1 0 0,0 0 1 0 0,-6-7 39 0 0,12 20-8 0 0,-1 0-1 0 0,0 0 1 0 0,1 0 0 0 0,-1 1 0 0 0,0 0-1 0 0,0-1 1 0 0,-1 1 0 0 0,1 1-1 0 0,0-1 1 0 0,-1 1 0 0 0,1-1-1 0 0,-1 1 1 0 0,1 0 0 0 0,-1 1 0 0 0,0-1-1 0 0,1 1 1 0 0,-1 0 0 0 0,0 0-1 0 0,1 1 1 0 0,-1-1 0 0 0,0 1 0 0 0,1 0-1 0 0,-1 0 1 0 0,1 1 0 0 0,-1-1-1 0 0,1 1 1 0 0,0 0 0 0 0,0 0-1 0 0,0 0 1 0 0,0 1 0 0 0,0 0 8 0 0,-5 2 3 0 0,0 1 1 0 0,1 0-1 0 0,0 1 0 0 0,0-1 1 0 0,1 2-1 0 0,0-1 0 0 0,0 1 1 0 0,1 0-1 0 0,0 1 1 0 0,0-1-1 0 0,1 1 0 0 0,0 0 1 0 0,-3 8-4 0 0,2 3 43 0 0,0 1 0 0 0,2-1 0 0 0,0 1 0 0 0,2-1 1 0 0,0 1-1 0 0,1 0 0 0 0,1 0 0 0 0,2 14-43 0 0,2-17 48 0 0,2 1-1 0 0,0-1 1 0 0,1-1 0 0 0,0 1-1 0 0,2-1 1 0 0,0 0 0 0 0,1-1-1 0 0,0 0 1 0 0,2-1 0 0 0,0 0-1 0 0,0-1 1 0 0,2 0-48 0 0,-10-8 24 0 0,31 39 193 0 0,2-2-1 0 0,2-1 1 0 0,1-2 0 0 0,2-2-1 0 0,35 23-216 0 0,-14-38 120 0 0,-62-23-148 0 0,-1 0-12 0 0,2-27-1140 0 0,-2 20 453 0 0,3-23-1830 0 0,1 10-4691 0 0,-2 12-4229 0 0</inkml:trace>
  <inkml:trace contextRef="#ctx0" brushRef="#br0" timeOffset="386.075">1096 434 15459 0 0,'0'0'2027'0'0,"0"0"-673"0"0,0 0-320 0 0,0 0 34 0 0,0 0 117 0 0,0 0 13 0 0,0 0-136 0 0,0 0-236 0 0,0 0-224 0 0,0 0-143 0 0,0 0-74 0 0,0 0-34 0 0,0 0-56 0 0,3 0-37 0 0,-2 1-239 0 0,0-1 0 0 0,-1 1 0 0 0,1-1 0 0 0,0 1 0 0 0,0-1 0 0 0,-1 1 0 0 0,1 0 0 0 0,0-1 0 0 0,-1 1 0 0 0,1 0 0 0 0,-1 0 0 0 0,1-1 0 0 0,-1 1 0 0 0,1 0 0 0 0,-1 0 0 0 0,0 0 0 0 0,1 0 0 0 0,-1 0 0 0 0,0 0 0 0 0,0-1 0 0 0,1 1 0 0 0,-1 0 0 0 0,0 0 0 0 0,0 0 0 0 0,0 0 1 0 0,0 0-1 0 0,0 0 0 0 0,-1 0 0 0 0,1 0 0 0 0,0 0 0 0 0,0 0 0 0 0,-1 0 0 0 0,1-1 0 0 0,0 1 0 0 0,-1 0 0 0 0,1 0 0 0 0,-1 0 0 0 0,1 0 0 0 0,-1-1 0 0 0,1 1 0 0 0,-1 0 0 0 0,0 0 0 0 0,1-1 0 0 0,-1 1 0 0 0,0-1 0 0 0,1 1 0 0 0,-1-1 0 0 0,0 1 0 0 0,0-1 0 0 0,0 1 0 0 0,0-1-19 0 0,-111 246 371 0 0,42-104-713 0 0,69-141 192 0 0,1-1-1 0 0,-1 1 1 0 0,1 0 0 0 0,0-1-1 0 0,-1 1 1 0 0,1-1-1 0 0,-1 1 1 0 0,0-1 0 0 0,1 1-1 0 0,-1-1 1 0 0,1 1-1 0 0,-1-1 1 0 0,0 0 0 0 0,1 1-1 0 0,-1-1 1 0 0,0 0-1 0 0,1 1 1 0 0,-1-1 0 0 0,0 0-1 0 0,0 0 1 0 0,1 0-1 0 0,-1 0 1 0 0,0 0 0 0 0,0 0-1 0 0,1 0 1 0 0,-1 0-1 0 0,0 0 1 0 0,0 0 0 0 0,1 0-1 0 0,-1 0 1 0 0,0 0-1 0 0,1-1 1 0 0,-1 1 0 0 0,0 0-1 0 0,1-1 1 0 0,-1 1-1 0 0,0 0 1 0 0,1-1 0 0 0,-1 1-1 0 0,0-1 1 0 0,1 1-1 0 0,-1-1 1 0 0,1 1 0 0 0,-1-1-1 0 0,1 1 1 0 0,-1-1-1 0 0,1 0 1 0 0,0 1 0 0 0,-1-1-1 0 0,1 0 1 0 0,0 1-1 0 0,-1-1 151 0 0,-21-33-9955 0 0,18 25 4662 0 0,-2 1-200 0 0</inkml:trace>
  <inkml:trace contextRef="#ctx0" brushRef="#br0" timeOffset="663.391">772 430 8026 0 0,'0'0'2862'0'0,"0"0"-651"0"0,0 0-420 0 0,0 0-144 0 0,0 0-83 0 0,0 0-141 0 0,0 0-237 0 0,0 0-310 0 0,0 0-289 0 0,0 0-203 0 0,0 0-115 0 0,0 0 38 0 0,0 0 58 0 0,3 4 79 0 0,189 170 4043 0 0,-70-71-3968 0 0,-35-37-583 0 0,-68-56-395 0 0,-10-8-3126 0 0,-9-2 1726 0 0,0 0-1190 0 0,0 0-3456 0 0,2 0-5210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7:51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1126 783 0 0 0,'0'0'355'0'0,"0"0"650"0"0,0 0 302 0 0,0 0 108 0 0,0 0 7 0 0,0 0-81 0 0,0 0-80 0 0,-1-3-88 0 0,0-10-51 0 0,1 10 7 0 0,0 3-31 0 0,0 0-40 0 0,0 0-48 0 0,0 0-95 0 0,0 0-96 0 0,0 0-85 0 0,0 0-92 0 0,-8 20 1991 0 0,-5 91-1259 0 0,13 205 401 0 0,29-108-1306 0 0,-8-49 134 0 0,-4 90 90 0 0,16 25-379 0 0,-16-131-86 0 0,35 215 267 0 0,-40-235-135 0 0,-5 0 0 0 0,-10 112-360 0 0,1-61 102 0 0,10-52 50 0 0,-4-92-64 0 0,-2 1 0 0 0,0 0 0 0 0,-2 0 0 0 0,-2 0 1 0 0,-1-1-1 0 0,-1 2-88 0 0,0-13 25 0 0,1 0 1 0 0,1 1-1 0 0,1-1 1 0 0,0 0-1 0 0,2 1 1 0 0,0-1-1 0 0,1 1 1 0 0,2 3-26 0 0,6 23 159 0 0,-2 1 0 0 0,-2 0 0 0 0,-2 0 0 0 0,-2 36-159 0 0,-4-45 649 0 0,-3 81-471 0 0,5-118-188 0 0,3-2 238 0 0,40-10-205 0 0,98-15 137 0 0,71 16-47 0 0,-137 11-89 0 0,19 7-4 0 0,121-4 4 0 0,76-30 22 0 0,-78 14 59 0 0,-3 4-97 0 0,46 4-13 0 0,-44-22 35 0 0,144 17 44 0 0,-73-18-72 0 0,-110 20 55 0 0,638 10 171 0 0,-432-6-115 0 0,-239-5-105 0 0,41 0 33 0 0,10-3 62 0 0,-184 7-83 0 0,-7 4-25 0 0,0 0 2 0 0,0 0 16 0 0,0 0-11 0 0,0 0 11 0 0,0 0 7 0 0,0 0-7 0 0,0 0 3 0 0,0 0-13 0 0,0 0 16 0 0,0 0-2 0 0,0 0-20 0 0,0 0 14 0 0,0 0-19 0 0,-23-3-896 0 0,15-1 426 0 0,0 0-1954 0 0,4 3-6523 0 0,3 1-3483 0 0</inkml:trace>
  <inkml:trace contextRef="#ctx0" brushRef="#br0" timeOffset="465.87">6655 3708 6841 0 0,'0'0'2725'0'0,"0"0"-1207"0"0,0 0-306 0 0,0 0 114 0 0,0 0 174 0 0,0 0 79 0 0,0 0-59 0 0,0 0-93 0 0,0 0-129 0 0,0 0-178 0 0,0 0-137 0 0,0 0-151 0 0,0 0-114 0 0,5 1-56 0 0,14 4-40 0 0,-19-4-546 0 0,1 0 0 0 0,-1-1 1 0 0,0 1-1 0 0,1 0 0 0 0,-1 0 0 0 0,0 0 1 0 0,0 0-1 0 0,0 0 0 0 0,0 0 0 0 0,0 0 1 0 0,0 0-1 0 0,0 0 0 0 0,0-1 0 0 0,0 1 1 0 0,0 0-1 0 0,0 0 0 0 0,0 0 0 0 0,-1 0 1 0 0,1 0-1 0 0,0 0 0 0 0,-1-1 0 0 0,1 1 1 0 0,-1 0-1 0 0,1 0 0 0 0,-1 0 0 0 0,1-1 0 0 0,-1 1 1 0 0,0 0-1 0 0,1-1 0 0 0,-1 1 0 0 0,0-1 1 0 0,1 1-1 0 0,-1 0 0 0 0,0-1 0 0 0,0 1-76 0 0,-395 433 1369 0 0,284-310-1419 0 0,104-178-6124 0 0,16-3-909 0 0,-3 30-855 0 0,-3 11-737 0 0</inkml:trace>
  <inkml:trace contextRef="#ctx0" brushRef="#br0" timeOffset="748.72">6189 3634 10266 0 0,'0'0'2765'0'0,"0"0"-415"0"0,0 0-558 0 0,0 0-262 0 0,0 0-27 0 0,0 0-11 0 0,0 0-114 0 0,0 0-229 0 0,0 0-263 0 0,0 0-261 0 0,0 0-167 0 0,0 0-52 0 0,-1 3-26 0 0,2 6-228 0 0,1 1 0 0 0,0-1 0 0 0,0 0 0 0 0,1 1 0 0 0,0-1 0 0 0,0 0-1 0 0,1-1 1 0 0,0 1 0 0 0,1-1 0 0 0,0 0 0 0 0,2 2-152 0 0,4 10 253 0 0,155 208 1303 0 0,-146-200-1422 0 0,-6-6-95 0 0,1-1 0 0 0,1-1 0 0 0,1-1 0 0 0,0 0 0 0 0,2-1 0 0 0,0 0-39 0 0,-1-7-232 0 0,-11-29-7979 0 0,-7 10 968 0 0,0 0-5202 0 0</inkml:trace>
  <inkml:trace contextRef="#ctx0" brushRef="#br0" timeOffset="1965.767">47 1 11098 0 0,'0'0'1635'0'0,"0"0"-316"0"0,0 0-201 0 0,0 0 67 0 0,0 0 90 0 0,0 0-5 0 0,0 0-167 0 0,0 0-232 0 0,0 0-208 0 0,0 0-171 0 0,0 0-138 0 0,-6 5-84 0 0,-16 17-47 0 0,9 43 711 0 0,8 181 217 0 0,4-241-1144 0 0,1-1-1 0 0,0 1 1 0 0,0-1 0 0 0,1 0-1 0 0,0 1 1 0 0,-1-1-1 0 0,1 0 1 0 0,1 1-1 0 0,-1-1 1 0 0,0 0-1 0 0,1 0 1 0 0,0 0 0 0 0,0 0-1 0 0,0 0 1 0 0,1-1-1 0 0,-1 1 1 0 0,1-1-1 0 0,0 1 1 0 0,0-1-1 0 0,0 0 1 0 0,0 0-1 0 0,1 0 1 0 0,0 0-7 0 0,-1-3 39 0 0,-1-1-1 0 0,1 1 1 0 0,0-1-1 0 0,0 1 1 0 0,0-1 0 0 0,-1 0-1 0 0,1 0 1 0 0,0 0 0 0 0,-1-1-1 0 0,1 1 1 0 0,-1-1-1 0 0,0 1 1 0 0,1-1 0 0 0,-1 0-1 0 0,0 0 1 0 0,0 0-1 0 0,0 0 1 0 0,0 0 0 0 0,0 0-1 0 0,-1 0 1 0 0,1-1-1 0 0,-1 1 1 0 0,1-1 0 0 0,-1 1-1 0 0,0-1 1 0 0,0 0 0 0 0,0 1-1 0 0,0-1 1 0 0,0-1-39 0 0,8-13 98 0 0,13-19-17 0 0,-1-2 0 0 0,-2 0 1 0 0,-2-2-1 0 0,-2 0 0 0 0,5-21-81 0 0,6-23 47 0 0,-20 156 209 0 0,-2-6-215 0 0,3-1 1 0 0,3 0-1 0 0,3-1 0 0 0,9 23-41 0 0,-2-7-16 0 0,-4 1 0 0 0,-3 1 0 0 0,-4 0 0 0 0,-4 0 0 0 0,-3 20 16 0 0,-1-75 6 0 0,-2 1-1 0 0,0 0 1 0 0,-2 0-1 0 0,-1-1 1 0 0,-2 0-1 0 0,0 0 1 0 0,-2 0-1 0 0,-1-1 0 0 0,-1 0 1 0 0,-1 0-1 0 0,-1-1 1 0 0,-1-1-1 0 0,-6 7-5 0 0,16-26 4 0 0,0 0 0 0 0,-1 0 0 0 0,1 0 0 0 0,-1 0 0 0 0,0-1 0 0 0,0 1 0 0 0,-1-1 0 0 0,1 0 0 0 0,-1 0 0 0 0,0-1 0 0 0,0 1 0 0 0,-1-1 0 0 0,1 0 0 0 0,0-1 0 0 0,-1 1 0 0 0,0-1 0 0 0,0 0 0 0 0,1 0 0 0 0,-1-1 0 0 0,0 0 0 0 0,0 0 0 0 0,-1 0 0 0 0,1-1 0 0 0,0 0 0 0 0,0 0 0 0 0,0 0 0 0 0,-5-2-4 0 0,6-3 4 0 0,0-1 1 0 0,0 0-1 0 0,1 0 0 0 0,0-1 0 0 0,0 1 0 0 0,0-1 0 0 0,1 0 1 0 0,0 0-1 0 0,0 0 0 0 0,1 0 0 0 0,0-1 0 0 0,0 1 0 0 0,1-1 1 0 0,0 1-1 0 0,0-1 0 0 0,1-6-4 0 0,-3-36-51 0 0,3 0-1 0 0,2 0 1 0 0,3 0-1 0 0,1 0 1 0 0,3 1 0 0 0,2 0-1 0 0,1 1 1 0 0,3 0 0 0 0,2 1-1 0 0,23-44 52 0 0,5 16-2150 0 0,-27 48-3764 0 0,-11 15-6061 0 0</inkml:trace>
  <inkml:trace contextRef="#ctx0" brushRef="#br0" timeOffset="8773.384">2131 2744 2008 0 0,'0'0'2016'0'0,"0"0"-89"0"0,0 0-102 0 0,0 0-59 0 0,0 0-35 0 0,0 0-71 0 0,0 0-169 0 0,0 0-252 0 0,0 0-298 0 0,0 0-280 0 0,0 0-209 0 0,-1-2-140 0 0,1 1-275 0 0,-1 1 1 0 0,1-1-1 0 0,0 1 0 0 0,0-1 0 0 0,0 1 0 0 0,0-1 1 0 0,0 1-1 0 0,0-1 0 0 0,-1 0 0 0 0,1 1 0 0 0,0-1 0 0 0,1 1 1 0 0,-1-1-1 0 0,0 1 0 0 0,0-1 0 0 0,0 1 0 0 0,0-1 1 0 0,0 1-1 0 0,0-1 0 0 0,1 1 0 0 0,-1-1 0 0 0,0 1 1 0 0,1-1-1 0 0,-1 1 0 0 0,0-1 0 0 0,1 1 0 0 0,-1-1 0 0 0,0 1 1 0 0,1 0-1 0 0,-1-1 0 0 0,1 1 0 0 0,-1 0 0 0 0,0-1 1 0 0,1 1-1 0 0,-1 0 0 0 0,1 0 0 0 0,-1-1 0 0 0,1 1 1 0 0,-1 0-1 0 0,1 0 0 0 0,-1 0 0 0 0,1 0 0 0 0,0 0 0 0 0,-1 0 1 0 0,1 0-1 0 0,-1 0 0 0 0,1 0 0 0 0,-1 0 0 0 0,1 0 1 0 0,-1 0-1 0 0,1 0 0 0 0,-1 0 0 0 0,1 0 0 0 0,-1 0 1 0 0,1 1-1 0 0,-1-1 0 0 0,1 0 0 0 0,-1 0 0 0 0,1 1 0 0 0,-1-1 1 0 0,1 0-1 0 0,-1 1 0 0 0,1-1 0 0 0,-1 0 0 0 0,0 1 1 0 0,1-1-38 0 0,12 1 308 0 0,172-12 3020 0 0,125 6-2173 0 0,-159 2-314 0 0,-48-9-265 0 0,-20 4-374 0 0,39-14 56 0 0,-14 3-128 0 0,-26-1-23 0 0,-23-7 33 0 0,31-20 153 0 0,-18-3-94 0 0,1 0-49 0 0,1-8 4 0 0,2-26 216 0 0,13 11-287 0 0,-20 11 96 0 0,16-39 414 0 0,13-21-522 0 0,-16 30 26 0 0,-23 29-31 0 0,-31 30-45 0 0,32-22 38 0 0,26-37 30 0 0,-32 18 4 0 0,29-53 39 0 0,-33 55-93 0 0,95-61-18 0 0,10 34-10 0 0,-58 52 76 0 0,25 6-143 0 0,-63 29 85 0 0,81-20-10 0 0,1 2-13 0 0,37 22 1 0 0,-135 8-8 0 0,65-8 25 0 0,-17-3 12 0 0,94 7 68 0 0,-184 4-103 0 0,-1 0-11 0 0,1 0 23 0 0,0 0-5 0 0,-1 0-11 0 0,0 0 11 0 0,0 0 14 0 0,0 0 2 0 0,0 0-3 0 0,0 0-6 0 0,0 0 10 0 0,0 0-8 0 0,0 0-6 0 0,0 0 4 0 0,0 0 1 0 0,0 0 2 0 0,0 0 9 0 0,0 0-6 0 0,0 0 6 0 0,0 0-10 0 0,0 0-3 0 0,0 0 11 0 0,-13 11-2624 0 0,-5 18-1791 0 0,3-13-5489 0 0,8-11-2401 0 0</inkml:trace>
  <inkml:trace contextRef="#ctx0" brushRef="#br0" timeOffset="11203.91">3434 1504 0 0 0,'0'0'649'0'0,"0"0"542"0"0,0 0 390 0 0,0 0 248 0 0,0 0 91 0 0,0 0-100 0 0,0 0-138 0 0,0 0-194 0 0,0 0-200 0 0,-4-6-164 0 0,-10-14-126 0 0,11 15-70 0 0,3 5-61 0 0,0 0-89 0 0,0 0-120 0 0,0 0-114 0 0,0 0-110 0 0,0 0-95 0 0,0 0-50 0 0,0 0-33 0 0,0 0-28 0 0,0 0-13 0 0,0 0-11 0 0,0 0 1 0 0,0 0-5 0 0,0 0-9 0 0,0 0-12 0 0,30 27 1552 0 0,51 39-508 0 0,10 26-404 0 0,-39-31-494 0 0,44 63 126 0 0,-21-16-141 0 0,-40-81-232 0 0,-2 8-20 0 0,-2 10 125 0 0,-31-45-213 0 0,0 0 0 0 0,0-1 0 0 0,0 1 0 0 0,0 0-1 0 0,0 0 1 0 0,1 0 0 0 0,-1 0 0 0 0,0 0 0 0 0,0 0 0 0 0,0 0-1 0 0,0 0 1 0 0,0 0 0 0 0,1 0 0 0 0,-1 0 0 0 0,0 0 0 0 0,0 0 0 0 0,0 0-1 0 0,0 0 1 0 0,1 0 30 0 0,-7-22-1299 0 0,-7 1-488 0 0,1 1-1744 0 0,5 8-2615 0 0,3 4-5396 0 0</inkml:trace>
  <inkml:trace contextRef="#ctx0" brushRef="#br0" timeOffset="13069.136">3430 1388 0 0 0,'0'0'220'0'0,"0"0"351"0"0,0 0 162 0 0,0 0 98 0 0,0 0 25 0 0,0 0-26 0 0,0 0-35 0 0,0 0 9 0 0,0 0 24 0 0,-2 1-20 0 0,-10 6 690 0 0,12-7-827 0 0,0 0-5 0 0,0 0-8 0 0,0 0-9 0 0,0 0 5 0 0,0 0 19 0 0,0 0-7 0 0,0 0-39 0 0,0 0-43 0 0,0 0-67 0 0,0 0-49 0 0,0 0-32 0 0,0 0-41 0 0,0 0-31 0 0,0 0-16 0 0,0 0-25 0 0,0 0-19 0 0,0 0-10 0 0,14-8 1865 0 0,36-34-523 0 0,83-59-168 0 0,-19 25-833 0 0,-68 48-335 0 0,2-11 266 0 0,-23 16-220 0 0,-4-3-231 0 0,35-40 178 0 0,-41 36-151 0 0,-15 29-133 0 0,18-79 594 0 0,-18 80-599 0 0,0 0-7 0 0,0 0 18 0 0,0 0 30 0 0,0 0-30 0 0,0 0-16 0 0,0 0 1 0 0,0 0-34 0 0,0 0 29 0 0,0 0-3 0 0,51 46 835 0 0,85 120 210 0 0,38-5-469 0 0,-96-79-362 0 0,-50-29-55 0 0,2-11-105 0 0,-13-22-2125 0 0,-24-20-10141 0 0,5 0 42 0 0</inkml:trace>
  <inkml:trace contextRef="#ctx0" brushRef="#br0" timeOffset="14315.775">3931 1773 1920 0 0,'0'0'1113'0'0,"0"0"-92"0"0,0 0 171 0 0,0 0 293 0 0,0 0 219 0 0,0 0 19 0 0,0 0-134 0 0,0 0-164 0 0,0 0-209 0 0,0 0-178 0 0,0 0-119 0 0,0 0-99 0 0,0 0-36 0 0,4 2 31 0 0,13 3 9 0 0,-13-4-8 0 0,-4-1-46 0 0,0 0-75 0 0,0 0-57 0 0,0 0-51 0 0,0 0-40 0 0,0 0-27 0 0,0 0-24 0 0,0 0-21 0 0,0 0-11 0 0,0 0-12 0 0,0 0-24 0 0,0 0-21 0 0,-11-15 563 0 0,-1 2-885 0 0,1-1 0 0 0,0-1 0 0 0,1 0 1 0 0,1 0-1 0 0,1-1 0 0 0,0 0 0 0 0,1-1 1 0 0,1 1-1 0 0,0-1 0 0 0,1-1 0 0 0,1 1 1 0 0,1-1-1 0 0,0 1 0 0 0,1-7-85 0 0,-5-14 51 0 0,-1-76-16 0 0,8 113-43 0 0,12 5-248 0 0,79 66 325 0 0,4 29-62 0 0,-95-99-2 0 0,0 0-1 0 0,0-1 1 0 0,0 1 0 0 0,0 0 0 0 0,0 0 0 0 0,0-1 0 0 0,0 1 0 0 0,0 0 0 0 0,0 0 0 0 0,0-1 0 0 0,0 1 0 0 0,1 0 0 0 0,-1 0 0 0 0,0-1 0 0 0,0 1 0 0 0,0 0 0 0 0,0 0 0 0 0,0 0 0 0 0,1-1 0 0 0,-1 1 0 0 0,0 0 0 0 0,0 0 0 0 0,0 0 0 0 0,1 0 0 0 0,-1-1 0 0 0,0 1 0 0 0,0 0 0 0 0,1 0 0 0 0,-1 0 0 0 0,0 0 0 0 0,0 0 0 0 0,1 0 0 0 0,-1 0 0 0 0,0 0 0 0 0,0 0 0 0 0,1 0 0 0 0,-1 0 0 0 0,0 0 0 0 0,1 0 0 0 0,-1 0 0 0 0,0 0 0 0 0,0 0 0 0 0,1 0 0 0 0,-1 0 0 0 0,0 0 0 0 0,0 0 0 0 0,1 0-5 0 0,-9-40-16 0 0,5 28 40 0 0,-4-30-22 0 0,1 0-1 0 0,3 0 0 0 0,1 0 1 0 0,3-40-2 0 0,0 79 13 0 0,-1 3-16 0 0,0 1 0 0 0,1-1 0 0 0,0 0 0 0 0,-1 1 0 0 0,1-1 0 0 0,-1 0 0 0 0,1 1 0 0 0,-1-1 0 0 0,1 0 0 0 0,-1 0 0 0 0,1 0 0 0 0,0 0 0 0 0,-1 0 0 0 0,1 0 0 0 0,-1 0 0 0 0,1 0 0 0 0,0 0 0 0 0,-1 0 0 0 0,1 0 0 0 0,-1 0 0 0 0,1 0 0 0 0,0 0-1 0 0,-1 0 1 0 0,1-1 0 0 0,-1 1 0 0 0,1 0 0 0 0,-1 0 0 0 0,1-1 0 0 0,-1 1 0 0 0,1 0 0 0 0,-1-1 0 0 0,1 1 0 0 0,-1-1 0 0 0,1 1 0 0 0,-1-1 0 0 0,0 1 0 0 0,1-1 0 0 0,-1 1 0 0 0,0-1 0 0 0,1 1 0 0 0,-1-1 0 0 0,0 1 0 0 0,0-1 0 0 0,1 1 0 0 0,-1-1 0 0 0,0 1 0 0 0,0-1 0 0 0,0 0 0 0 0,0 1 0 0 0,0-1-1 0 0,0 1 1 0 0,0-1 0 0 0,0 0 0 0 0,0 1 0 0 0,0-1 0 0 0,0 1 0 0 0,0-1 0 0 0,0 0 0 0 0,-1 0 3 0 0,96 128 107 0 0,-17-62-35 0 0,-40-49-23 0 0,-29-5-2995 0 0,-8 1-5632 0 0,-1-8-3399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394 420 1080 0 0,'0'0'1507'0'0,"0"0"-217"0"0,0 0-186 0 0,0 0 4 0 0,0 0 126 0 0,0 0 140 0 0,0 0 60 0 0,0 0-104 0 0,0 0-168 0 0,0 0-165 0 0,0 0-118 0 0,2-5-12 0 0,2-15 0 0 0,9-28 6616 0 0,-13 48-6871 0 0,0 11 2200 0 0,1 46-2558 0 0,4 248 501 0 0,-47-5-493 0 0,36-207-231 0 0,6-93-32 0 0,0 0 2 0 0,0 0-8 0 0,0 0 18 0 0,0 0 4 0 0,0 0-9 0 0,0 0-12 0 0,0 0-14 0 0,0 0-19 0 0,1-16-600 0 0,14-32-1892 0 0,-8 18-3220 0 0,-6 20 246 0 0,0-1-6303 0 0</inkml:trace>
  <inkml:trace contextRef="#ctx0" brushRef="#br0" timeOffset="393.948">1 266 3793 0 0,'0'0'2192'0'0,"0"0"-170"0"0,0 0-82 0 0,0 0 9 0 0,0 0 41 0 0,0 0-91 0 0,0 0-267 0 0,0 0-306 0 0,0 0-313 0 0,0 0-273 0 0,0 0-184 0 0,0 0-142 0 0,0 0-102 0 0,19-4 1295 0 0,213 6 2243 0 0,1 0-3066 0 0,-50 18-644 0 0,-169-16-300 0 0,7 1-1462 0 0,-4-3-4195 0 0,-10-2-983 0 0,-3 0-5128 0 0</inkml:trace>
  <inkml:trace contextRef="#ctx0" brushRef="#br0" timeOffset="1437.245">1107 666 904 0 0,'0'0'1586'0'0,"0"0"174"0"0,0 0 209 0 0,0 0 67 0 0,0 0-55 0 0,0 0-141 0 0,0 0-222 0 0,0 0-263 0 0,0 0-253 0 0,0 0-213 0 0,0 0-157 0 0,0 0-60 0 0,0 0-5 0 0,-4-6 10 0 0,-12-20-1 0 0,14 24-542 0 0,0 0 0 0 0,-1 1 0 0 0,1-1 0 0 0,0 1 0 0 0,-1-1 0 0 0,1 1 0 0 0,-1 0 0 0 0,1 0 0 0 0,-1 0 0 0 0,0 1 0 0 0,1-1 0 0 0,-1 0 0 0 0,0 1 0 0 0,1 0-1 0 0,-1 0 1 0 0,0 0 0 0 0,0 0 0 0 0,1 0 0 0 0,-1 0 0 0 0,0 1 0 0 0,1-1 0 0 0,-4 2-134 0 0,5-2 21 0 0,-10 3 73 0 0,0 1 1 0 0,1 1-1 0 0,-1 0 1 0 0,1 0 0 0 0,0 1-1 0 0,0 0 1 0 0,0 1-1 0 0,1 0 1 0 0,0 1 0 0 0,-4 5-95 0 0,-5 1 67 0 0,9-8-46 0 0,0 0 1 0 0,1 0-1 0 0,0 1 0 0 0,0 0 0 0 0,0 1 0 0 0,1 0 1 0 0,0 0-1 0 0,0 0 0 0 0,1 1 0 0 0,0 0 0 0 0,1 0 1 0 0,0 1-1 0 0,0-1 0 0 0,1 1 0 0 0,0 0 1 0 0,1 0-1 0 0,0 0 0 0 0,0 1 0 0 0,1-1 0 0 0,1 5-21 0 0,2-13 14 0 0,0 1 1 0 0,0-1-1 0 0,0 0 0 0 0,1 1 0 0 0,-1-1 0 0 0,1 0 0 0 0,-1 0 1 0 0,1 0-1 0 0,0 0 0 0 0,0 0 0 0 0,0-1 0 0 0,0 1 0 0 0,0-1 1 0 0,0 1-1 0 0,1-1 0 0 0,-1 0 0 0 0,1 1 0 0 0,-1-1 0 0 0,0-1 0 0 0,1 1 1 0 0,-1 0-1 0 0,1-1 0 0 0,0 1 0 0 0,-1-1 0 0 0,1 1 0 0 0,0-1 1 0 0,-1 0-1 0 0,1 0 0 0 0,-1-1 0 0 0,1 1 0 0 0,0 0 0 0 0,-1-1 1 0 0,1 0-1 0 0,1 0-14 0 0,6 1 85 0 0,8-4 19 0 0,0 0 0 0 0,0-1 0 0 0,-1 0 0 0 0,0-1 0 0 0,0-1-1 0 0,-1-1 1 0 0,0-1 0 0 0,0 0 0 0 0,-1-1 0 0 0,0 0 0 0 0,9-10-104 0 0,-23 20 3 0 0,30-22 42 0 0,104-89 98 0 0,-117 95-114 0 0,-18 15-58 0 0,0 1-5 0 0,0 13-139 0 0,1 128 129 0 0,1-138 46 0 0,1 1 1 0 0,0-1-1 0 0,-1 1 1 0 0,1-1-1 0 0,0 0 1 0 0,0 0-1 0 0,1 0 1 0 0,-1 0-1 0 0,1 0 1 0 0,-1-1-1 0 0,1 0 1 0 0,0 0-1 0 0,0 0 1 0 0,0 0-1 0 0,0 0 1 0 0,0-1-1 0 0,0 0 1 0 0,1 0-1 0 0,-1 0 1 0 0,0 0-1 0 0,1-1 1 0 0,-1 0-1 0 0,1 0 1 0 0,-1 0-1 0 0,0 0 1 0 0,1 0-1 0 0,-1-1 1 0 0,0 0-1 0 0,1 0 0 0 0,-1 0 1 0 0,0-1-1 0 0,0 1 1 0 0,0-1-1 0 0,0 0 1 0 0,0 0-1 0 0,2-2-2 0 0,15-8 30 0 0,-1 0 0 0 0,0-1 0 0 0,-1-1 0 0 0,-1-1 0 0 0,0 0 0 0 0,-1-1 0 0 0,-1-1 0 0 0,0-1 0 0 0,-1 0 0 0 0,-1-1 0 0 0,-1-1 0 0 0,-1 0 0 0 0,0-1 0 0 0,-2 0 0 0 0,0 0 0 0 0,-2-1 0 0 0,3-13-30 0 0,9-17 13 0 0,-3-1 1 0 0,-2-1-1 0 0,-2 0 1 0 0,-3-1-1 0 0,-2-1 1 0 0,-2 1-1 0 0,-3-4-13 0 0,-3 54 19 0 0,1 0-1 0 0,-1 1 1 0 0,0-1-1 0 0,-1 0 0 0 0,1 1 1 0 0,-1-1-1 0 0,0 0 0 0 0,0 1 1 0 0,-1-1-1 0 0,1 1 0 0 0,-1-1 1 0 0,0 1-1 0 0,0 0 0 0 0,0 0 1 0 0,-1 0-1 0 0,1 0 0 0 0,-1 0 1 0 0,0 0-1 0 0,0 1 1 0 0,-1-1-1 0 0,-2-1-18 0 0,3 5 2 0 0,0 1 0 0 0,1 0 0 0 0,-1 0 0 0 0,0 0 0 0 0,1 0 1 0 0,-1 1-1 0 0,1-1 0 0 0,-1 1 0 0 0,1-1 0 0 0,0 1 0 0 0,0 0 0 0 0,-1 0 0 0 0,1 0 0 0 0,1 0 1 0 0,-1 0-1 0 0,0 0 0 0 0,0 1 0 0 0,1-1 0 0 0,-1 1 0 0 0,1-1 0 0 0,0 1 0 0 0,0 0 0 0 0,0-1 1 0 0,0 1-3 0 0,-6 15 11 0 0,2 1 1 0 0,0-1 0 0 0,1 1 0 0 0,1-1 0 0 0,0 1-1 0 0,2 0 1 0 0,0 0 0 0 0,1 0 0 0 0,2 18-12 0 0,-1 12 50 0 0,42 289 418 0 0,-43-299-433 0 0,-1 0 0 0 0,-3 0 0 0 0,0-1 1 0 0,-3 1-1 0 0,-7 22-35 0 0,-10 74-3 0 0,33-170-153 0 0,24-94-4287 0 0,-16 88-1069 0 0,4 4-4928 0 0,-15 24 2545 0 0</inkml:trace>
  <inkml:trace contextRef="#ctx0" brushRef="#br0" timeOffset="2083.954">1976 451 5009 0 0,'0'0'3027'0'0,"0"0"-1070"0"0,0 0-481 0 0,0 0-28 0 0,0 0 77 0 0,0 0-16 0 0,0 0-146 0 0,0 0-197 0 0,0 0-211 0 0,0 0-192 0 0,0 0-137 0 0,0 0-81 0 0,-4 0 2494 0 0,-14 0-2350 0 0,-79 42-16 0 0,87-36-573 0 0,1 0 0 0 0,0 1 0 0 0,0 0 1 0 0,1 0-1 0 0,0 1 0 0 0,0 0 1 0 0,1 1-1 0 0,0 0 0 0 0,0 0 0 0 0,-4 8-100 0 0,1 47 833 0 0,35-47-155 0 0,4-9-77 0 0,-25-8-524 0 0,1 1 0 0 0,-1 0 0 0 0,0 0 0 0 0,0 1 1 0 0,0-1-1 0 0,1 1 0 0 0,-1 0 0 0 0,-1 0 0 0 0,1 0 0 0 0,0 0 1 0 0,0 1-1 0 0,-1-1 0 0 0,0 1 0 0 0,1 0 0 0 0,-1 0 1 0 0,0 1-1 0 0,0 0-77 0 0,23 26 174 0 0,-20-19-129 0 0,0 1-1 0 0,-1 0 0 0 0,-1 0 1 0 0,0 0-1 0 0,-1 0 0 0 0,0 1 0 0 0,-1-1 1 0 0,0 1-1 0 0,-1 0 0 0 0,0 7-44 0 0,7 38 139 0 0,-12-64-2537 0 0,-7 2-3930 0 0,7 3 908 0 0,0-3-7385 0 0</inkml:trace>
  <inkml:trace contextRef="#ctx0" brushRef="#br0" timeOffset="2598.928">2199 697 8874 0 0,'0'0'1279'0'0,"0"0"-503"0"0,0 0-145 0 0,0 0 209 0 0,0 0 250 0 0,0 0 128 0 0,0 0-24 0 0,0 0-111 0 0,0 0-116 0 0,0 0-112 0 0,0 0-90 0 0,0 0-82 0 0,0 0-36 0 0,21 12-7 0 0,66 34-19 0 0,-84-44-529 0 0,1 0 0 0 0,0 0 0 0 0,-1-1 0 0 0,1 1 0 0 0,0-1 0 0 0,0 0 0 0 0,-1 0 0 0 0,1-1 0 0 0,0 1 0 0 0,0-1 0 0 0,0 1 0 0 0,0-1 0 0 0,0-1 0 0 0,0 1 0 0 0,0 0 0 0 0,0-1 0 0 0,0 0 0 0 0,0 0 0 0 0,0 0 0 0 0,-1 0 0 0 0,1-1 0 0 0,0 0 0 0 0,2-1-92 0 0,6-2 292 0 0,-2 1-184 0 0,0 1 1 0 0,0-1-1 0 0,0-1 1 0 0,0 0-1 0 0,-1 0 1 0 0,0-1-1 0 0,0 0 1 0 0,0-1 0 0 0,-1 1-1 0 0,0-2 1 0 0,0 1-1 0 0,-1-1 1 0 0,0 0-1 0 0,0-1 1 0 0,-1 0-1 0 0,0 0 1 0 0,-1 0 0 0 0,0-1-1 0 0,0 1 1 0 0,-1-1-1 0 0,0-1 1 0 0,-1 1-1 0 0,0 0 1 0 0,0-1-1 0 0,-1-4-108 0 0,-2 13-2 0 0,0-1 0 0 0,-1 1-1 0 0,1-1 1 0 0,-1 1-1 0 0,0-1 1 0 0,0 1-1 0 0,0 0 1 0 0,0 0-1 0 0,0-1 1 0 0,0 1-1 0 0,-1 0 1 0 0,1 0-1 0 0,-1 0 1 0 0,1 0-1 0 0,-1 0 1 0 0,0 1-1 0 0,0-1 1 0 0,1 0-1 0 0,-1 1 1 0 0,-1 0-1 0 0,1-1 1 0 0,0 1-1 0 0,0 0 1 0 0,0 0-1 0 0,-1 0 1 0 0,1 0-1 0 0,0 0 1 0 0,-1 1-1 0 0,-1-1 3 0 0,-75-9-197 0 0,62 13 170 0 0,1 0 0 0 0,0 2 0 0 0,1-1 1 0 0,-1 2-1 0 0,1 0 0 0 0,0 1 0 0 0,0 0 0 0 0,1 1 0 0 0,0 1 0 0 0,0 0 0 0 0,1 1 0 0 0,-6 6 27 0 0,7-7 4 0 0,2 0 0 0 0,-1 0 0 0 0,1 1 0 0 0,1 0 0 0 0,0 1 0 0 0,0 0 0 0 0,1 0 0 0 0,0 1 0 0 0,1 0 0 0 0,1 0 0 0 0,0 1 0 0 0,0-1 0 0 0,1 2 0 0 0,1-1 0 0 0,0 0 0 0 0,1 1 0 0 0,0 0 0 0 0,1-1 0 0 0,1 1 0 0 0,0 7-4 0 0,3-13 42 0 0,1 0 0 0 0,0 0 0 0 0,0-1 0 0 0,1 1-1 0 0,0-1 1 0 0,0 0 0 0 0,0 0 0 0 0,1-1 0 0 0,0 1 0 0 0,0-1-1 0 0,1 0 1 0 0,0 0 0 0 0,0-1 0 0 0,0 0 0 0 0,1 0-1 0 0,0 0 1 0 0,0-1 0 0 0,0 0 0 0 0,0 0 0 0 0,1-1 0 0 0,-1 0-1 0 0,1 0 1 0 0,0-1 0 0 0,0 0 0 0 0,0 0 0 0 0,0-1-1 0 0,0 0 1 0 0,0 0 0 0 0,1-1 0 0 0,-1 0 0 0 0,7-1-42 0 0,-7 1 64 0 0,15 1 90 0 0,0-1 1 0 0,0-1-1 0 0,0-1 0 0 0,0-1 1 0 0,-1-1-1 0 0,1-1 0 0 0,-1-1 1 0 0,1-1-155 0 0,38-21-407 0 0,-57 20-1209 0 0,-5 5-8676 0 0,1 3-2584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37 162 14147 0 0,'0'0'1894'0'0,"0"0"-630"0"0,0 0-309 0 0,0 0-31 0 0,0 0-90 0 0,0 0-120 0 0,0 0-148 0 0,0 0-182 0 0,0 0-119 0 0,0 0-63 0 0,0 0-50 0 0,0 0-43 0 0,0 0-21 0 0,-6 22-21 0 0,-18 71-31 0 0,18-24 37 0 0,7-64-12 0 0,1-1 0 0 0,-1 0-1 0 0,1 1 1 0 0,0-1 0 0 0,1 0-1 0 0,-1 0 1 0 0,1-1 0 0 0,-1 1-1 0 0,1 0 1 0 0,0-1 0 0 0,1 0-1 0 0,-1 1 1 0 0,1-1 0 0 0,-1-1 0 0 0,1 1-1 0 0,0 0 1 0 0,0-1 0 0 0,0 0-1 0 0,0 0 1 0 0,0 0 0 0 0,1 0-1 0 0,-1-1 1 0 0,0 0 0 0 0,1 0 0 0 0,-1 0-1 0 0,1 0 1 0 0,0-1 0 0 0,-1 1-1 0 0,1-1 1 0 0,-1-1 0 0 0,1 1-1 0 0,0 0 1 0 0,-1-1 0 0 0,1 0-1 0 0,-1 0 1 0 0,1-1 0 0 0,-1 1 0 0 0,0-1-1 0 0,0 0 1 0 0,1 0 0 0 0,-1 0-1 0 0,0-1 1 0 0,-1 1 0 0 0,1-1-1 0 0,0 0 1 0 0,-1 0 0 0 0,0 0-1 0 0,1-1 1 0 0,1-2-61 0 0,1-4 69 0 0,0 0-1 0 0,-1-1 1 0 0,0 1-1 0 0,-1-1 1 0 0,0-1-1 0 0,0 1 1 0 0,-1 0-1 0 0,-1-1 1 0 0,0 0-1 0 0,0 1 1 0 0,-1-1-1 0 0,-1 0 1 0 0,0 0-1 0 0,-2-8-68 0 0,2 16-108 0 0,-1-1-1 0 0,1 1 1 0 0,-1 0-1 0 0,-1-1 1 0 0,1 1-1 0 0,0 0 1 0 0,-1 0 0 0 0,0 0-1 0 0,0 0 1 0 0,0 0-1 0 0,-1 1 1 0 0,1-1 0 0 0,-1 0-1 0 0,0 1 1 0 0,0 0-1 0 0,0 0 1 0 0,0 0-1 0 0,-1 0 1 0 0,1 0 0 0 0,-1 1-1 0 0,1-1 1 0 0,-1 1-1 0 0,0 0 1 0 0,0 0-1 0 0,0 1 1 0 0,0-1 0 0 0,-1 1-1 0 0,1 0 1 0 0,0 0-1 0 0,-3 0 109 0 0,-11 1-2310 0 0,6 0-2280 0 0,4 0-6223 0 0</inkml:trace>
  <inkml:trace contextRef="#ctx0" brushRef="#br0" timeOffset="486.007">386 320 3849 0 0,'0'0'2394'0'0,"0"0"-635"0"0,0 0 156 0 0,0 0 380 0 0,0 0 103 0 0,0 0-228 0 0,0 0-441 0 0,0 0-450 0 0,0 0-349 0 0,0 0-251 0 0,0 0-89 0 0,0 0-51 0 0,19-12-28 0 0,60-39 6 0 0,-75 49-441 0 0,-1 0 0 0 0,1-1-1 0 0,-1 1 1 0 0,1-1 0 0 0,-1 0-1 0 0,0 0 1 0 0,0 0-1 0 0,0 0 1 0 0,0 0 0 0 0,-1-1-1 0 0,1 1 1 0 0,-1-1 0 0 0,0 0-1 0 0,0 1 1 0 0,0-1 0 0 0,0-3-76 0 0,7-12 247 0 0,36-54 705 0 0,-44 72-956 0 0,-1 1 0 0 0,1 0 0 0 0,0-1 1 0 0,0 1-1 0 0,-1 0 0 0 0,1 0 0 0 0,0 0 0 0 0,-1 0 0 0 0,1 0 0 0 0,0 0 0 0 0,0 0 0 0 0,-1 0 0 0 0,1 0 0 0 0,0 0 1 0 0,-1 0-1 0 0,1 0 0 0 0,0 0 0 0 0,0 0 0 0 0,-1 1 0 0 0,1-1 0 0 0,0 0 0 0 0,-1 1 0 0 0,1-1 0 0 0,-1 0 0 0 0,1 1 1 0 0,0-1-1 0 0,-1 1 0 0 0,1-1 0 0 0,-1 1 0 0 0,1-1 0 0 0,-1 1 0 0 0,1-1 0 0 0,-1 1 0 0 0,1-1 0 0 0,-1 1 0 0 0,0 0 1 0 0,1-1-1 0 0,-1 1 0 0 0,0 0 0 0 0,0-1 0 0 0,0 1 0 0 0,1 0 0 0 0,-1 0 0 0 0,0-1 0 0 0,0 1 0 0 0,0 0 0 0 0,0-1 1 0 0,0 1-1 0 0,0 0 0 0 0,0 0 0 0 0,0 0 4 0 0,2 4 13 0 0,57 95 19 0 0,-52-92 86 0 0,1-1 1 0 0,1 1-1 0 0,0-2 1 0 0,0 1-1 0 0,0-1 1 0 0,1-1 0 0 0,-1 1-1 0 0,1-2 1 0 0,1 1-1 0 0,-1-1 1 0 0,0-1 0 0 0,1 0-1 0 0,0-1 1 0 0,0 0-1 0 0,0 0 1 0 0,0-1-1 0 0,0 0 1 0 0,0-1 0 0 0,0-1-1 0 0,0 0 1 0 0,0 0-1 0 0,0-1 1 0 0,0 0 0 0 0,0-1-1 0 0,7-3-118 0 0,-6 1 100 0 0,0-1 0 0 0,-1 0-1 0 0,0-1 1 0 0,0-1 0 0 0,-1 1-1 0 0,1-2 1 0 0,-2 1 0 0 0,1-1 0 0 0,-1-1-1 0 0,-1 0 1 0 0,1 0 0 0 0,-2-1-1 0 0,0 0 1 0 0,0 0 0 0 0,-1 0-1 0 0,0-1 1 0 0,3-10-100 0 0,-7 18-105 0 0,-1 1 0 0 0,1-1 1 0 0,-1 1-1 0 0,0-1 0 0 0,0 0 0 0 0,0 1 0 0 0,0-1 0 0 0,-1 0 0 0 0,0 0 1 0 0,0 1-1 0 0,0-1 0 0 0,0 0 0 0 0,0 0 0 0 0,-1 0 0 0 0,0 1 0 0 0,1-1 1 0 0,-2 0-1 0 0,1 1 0 0 0,0-1 0 0 0,-1 1 0 0 0,1-1 0 0 0,-1 1 0 0 0,0-1 0 0 0,0 1 1 0 0,0 0-1 0 0,-1 0 0 0 0,1 0 105 0 0,-3-1-838 0 0,-6-5-2804 0 0,4 4-2632 0 0,-3 0-6769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50 606 16900 0 0,'0'0'1368'0'0,"0"0"-548"0"0,0 0-113 0 0,0 0 166 0 0,0 0 101 0 0,0 0-27 0 0,0 0-178 0 0,0 0-254 0 0,0 0-214 0 0,0 0-134 0 0,0 0-65 0 0,0 0-54 0 0,0 0-23 0 0,-7 19-20 0 0,-23 55-54 0 0,23-55-48 0 0,6-13-2200 0 0,-3-5-4455 0 0,3-1-4477 0 0</inkml:trace>
  <inkml:trace contextRef="#ctx0" brushRef="#br0" timeOffset="167.732">25 213 14595 0 0,'0'0'3378'0'0,"0"0"-1515"0"0,0 0-692 0 0,0 0-133 0 0,0 0-21 0 0,0 0-55 0 0,0 0-157 0 0,0 0-195 0 0,0 0-223 0 0,0 0-210 0 0,0 0-165 0 0,0 0-132 0 0,-5-25-95 0 0,-14-71-77 0 0,20 96 272 0 0,-1 0 1 0 0,0 0-1 0 0,0 0 0 0 0,1 0 0 0 0,-1 0 0 0 0,0 0 1 0 0,1 0-1 0 0,-1 0 0 0 0,0 0 0 0 0,1 0 1 0 0,-1 0-1 0 0,0 0 0 0 0,1 0 0 0 0,-1 0 0 0 0,0 0 1 0 0,0 0-1 0 0,1 0 0 0 0,-1 0 0 0 0,0 0 0 0 0,1 0 1 0 0,-1-1-1 0 0,0 1 0 0 0,0 0 0 0 0,1 0 1 0 0,-1 0-1 0 0,0-1 0 0 0,0 1 0 0 0,1 0 0 0 0,-1 0 1 0 0,0 0-1 0 0,0-1 0 0 0,0 1 0 0 0,1 0 1 0 0,-1 0-1 0 0,0-1 0 0 0,0 1 0 0 0,0 0 0 0 0,0-1 1 0 0,0 1-1 0 0,0 0 0 0 0,0 0 0 0 0,0-1 1 0 0,1 1-1 0 0,-1 0 0 0 0,0-1 0 0 0,0 1 0 0 0,0 0 1 0 0,0-1-1 0 0,-1 1 0 0 0,1 0 0 0 0,0-1 0 0 0,0 1 1 0 0,0 0-1 0 0,0 0 0 0 0,0-1 0 0 0,0 1 1 0 0,0 0-1 0 0,0-1 0 0 0,-1 1 0 0 0,1 0 0 0 0,0 0 1 0 0,0-1 19 0 0,20 22-4398 0 0,-17-18-216 0 0,5 2-7183 0 0</inkml:trace>
  <inkml:trace contextRef="#ctx0" brushRef="#br0" timeOffset="613.829">351 1 11218 0 0,'0'0'2286'0'0,"0"0"-565"0"0,0 0-340 0 0,0 0-245 0 0,0 0-281 0 0,0 0-184 0 0,0 0-67 0 0,0 0-16 0 0,0 0 37 0 0,0 0 31 0 0,0 0-32 0 0,0 0-47 0 0,0 0-39 0 0,6 1-36 0 0,22 2-31 0 0,-14 29 1707 0 0,-14-25-1905 0 0,33 170 1291 0 0,-22-130-1458 0 0,-2 0-1 0 0,-1 0 1 0 0,-3 1-1 0 0,-2 5-105 0 0,-17 59 222 0 0,-15-4-134 0 0,26-103-36 0 0,1-5-4157 0 0,0-9 2642 0 0,-1-5-3629 0 0,2 6-2987 0 0,1 3-2434 0 0</inkml:trace>
  <inkml:trace contextRef="#ctx0" brushRef="#br0" timeOffset="866.118">164 375 11682 0 0,'0'0'2276'0'0,"0"0"-663"0"0,0 0-410 0 0,0 0-91 0 0,0 0-34 0 0,0 0-43 0 0,0 0-38 0 0,0 0-54 0 0,0 0-97 0 0,0 0-122 0 0,0 0-133 0 0,0 0-110 0 0,0 0-89 0 0,31 0-53 0 0,100 0-36 0 0,12 8 434 0 0,-52 5-168 0 0,-21-2-3431 0 0,-22-9-8053 0 0,-42-2-149 0 0</inkml:trace>
  <inkml:trace contextRef="#ctx0" brushRef="#br0" timeOffset="1182.389">931 421 8378 0 0,'0'0'2303'0'0,"0"0"-811"0"0,0 0-170 0 0,0 0 222 0 0,0 0 99 0 0,0 0-166 0 0,0 0-308 0 0,0 0-342 0 0,0 0-282 0 0,0 0-159 0 0,0 0-86 0 0,0 0-36 0 0,0 0-53 0 0,1 35-49 0 0,6 107-34 0 0,-4-53 130 0 0,-1-55-728 0 0,-11-34-7799 0 0,9 0 6181 0 0,-3 0-9038 0 0</inkml:trace>
  <inkml:trace contextRef="#ctx0" brushRef="#br0" timeOffset="1419.471">896 109 14363 0 0,'0'0'1808'0'0,"0"0"-727"0"0,0 0-401 0 0,0 0-176 0 0,0 0-152 0 0,0 0-160 0 0,0 0-80 0 0,0 0-120 0 0,0 0-96 0 0,0 0-88 0 0,0 0-160 0 0,0 0-312 0 0,0 0-1513 0 0,-31 65-9481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4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40 646,'0'5,"0"4,-4 2,-2 3,1 3,-4-2,1 1,1-2</inkml:trace>
  <inkml:trace contextRef="#ctx0" brushRef="#br0" timeOffset="643.099">281 163,'4'-10,"0"1,0-1,1 1,1 0,-1 1,1-1,1 1,0 1,0-1,0 1,1 0,0 0,1 1,-1 1,1-1,0 1,1 1,-1-1,1 2,0-1,0 1,0 1,0 0,1 0,135-5,-142 8,-1-1,0 1,0 1,1-1,-1 0,0 1,0 0,0-1,-1 1,1 1,0-1,-1 0,1 0,-1 1,0 0,0-1,0 1,0 0,0 0,-1 0,1 0,-1 0,0 0,0 1,0-1,0 0,0 1,-1-1,0 0,1 1,-1-1,-1 1,1-1,0 0,-1 1,0-1,0 0,0 1,0-1,-1 3,-143 225,145-223,0 0,1-1,0 1,0-1,0 1,1-1,0 0,1 1,-1-1,1 0,1 0,-1-1,1 1,0-1,1 0,0 0,0 0,0-1,0 1,1-1,0-1,0 1,1-1,-1 0,1 0,0-1,0 0,0 0,0 0,0-1,1 0,1-1,25 17,-20-10,0 1,-1 0,0 0,-1 1,0 1,-1 0,0 1,-1 0,0 0,0 2,-7-10,-1 1,1-1,-1 0,0 1,0 0,0-1,-1 1,0 0,0 0,0 0,-1 0,1 0,-1 0,0 0,-1 0,1 0,-1-1,0 1,0 0,0 0,-1 0,0-1,0 1,0-1,0 1,-1-1,0 0,0 0,0 0,0 0,0-1,-1 1,-4 2,-11 7,-1 0,-1-2,0 0,-1-2,0 0,0-2,0 0,-1-1,-1-1,1-2,0 0,-23-1,41-1,1 0,-1-1,0 0,1 1,-1-2,0 1,1 0,-1-1,0 0,1 0,-1-1,1 1,0-1,-1 0,1 0,0 0,0 0,0-1,0 0,1 0,-2-1,-5-11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2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107 212 0 0 0,'0'0'711'0'0,"0"0"864"0"0,0 0 543 0 0,0 0 333 0 0,0 0 16 0 0,0 0-215 0 0,0 0-318 0 0,0 0-385 0 0,0 0-313 0 0,0 0-243 0 0,0 0-210 0 0,-2-4-152 0 0,-3-11-135 0 0,4 11-101 0 0,-6 74 1312 0 0,5 80-476 0 0,5-108-971 0 0,-3 0 1 0 0,-1 0-1 0 0,-2 0 0 0 0,-3 0 0 0 0,0-1 0 0 0,-3 0 1 0 0,-12 36-261 0 0,20-74 89 0 0,0 1 1 0 0,0-1 0 0 0,0 0-1 0 0,-1 0 1 0 0,1 0 0 0 0,-1 0 0 0 0,0 0-1 0 0,1-1 1 0 0,-1 1 0 0 0,-1 0-1 0 0,1-1 1 0 0,0 1 0 0 0,-1-1 0 0 0,1 0-1 0 0,-1 0 1 0 0,1 0 0 0 0,-1 0 0 0 0,-2 1-90 0 0,-2-48 633 0 0,11 11-622 0 0,2-1-1 0 0,1 1 1 0 0,2 0-1 0 0,1 1 1 0 0,1 0-1 0 0,3 1 1 0 0,0 0-1 0 0,2 1 1 0 0,1 0-1 0 0,11-12-10 0 0,-10 9-1 0 0,2 2 0 0 0,1 0-1 0 0,2 1 1 0 0,1 1 0 0 0,1 2-1 0 0,2 0 1 0 0,0 2 0 0 0,2 1-1 0 0,1 1 1 0 0,1 1 0 0 0,1 2-1 0 0,1 1 1 0 0,32-14 1 0 0,-64 34 0 0 0,7-4 2 0 0,1 0 0 0 0,-1 1 0 0 0,1 0 0 0 0,0 0 0 0 0,0 1 0 0 0,0 0 0 0 0,0 1 0 0 0,0 0 0 0 0,0 0 0 0 0,1 1-1 0 0,-1 0 1 0 0,0 1 0 0 0,1 0-2 0 0,-6 3 6 0 0,1-1-1 0 0,-1 1 1 0 0,0 0-1 0 0,0 0 1 0 0,-1 0 0 0 0,1 0-1 0 0,-1 1 1 0 0,0-1-1 0 0,0 1 1 0 0,0 0-1 0 0,-1 0 1 0 0,1 0-1 0 0,-1 0 1 0 0,-1 1-1 0 0,1-1 1 0 0,-1 0-1 0 0,0 1 1 0 0,0-1-1 0 0,0 1 1 0 0,-1 0-1 0 0,0 5-5 0 0,0 2 34 0 0,0 1-1 0 0,0 0 1 0 0,-1-1-1 0 0,-1 1 0 0 0,-1 0 1 0 0,0-1-1 0 0,0 0 1 0 0,-2 0-1 0 0,1 0 1 0 0,-2 0-1 0 0,1-1 0 0 0,-2 0 1 0 0,0 0-1 0 0,0 0 1 0 0,-1-1-1 0 0,0 0 0 0 0,-1-1 1 0 0,-1 0-1 0 0,-6 6-33 0 0,2-4-9 0 0,0-2-1 0 0,0 0 0 0 0,-1-1 1 0 0,0 0-1 0 0,-1-1 1 0 0,0-1-1 0 0,0 0 1 0 0,-1-1-1 0 0,1-1 0 0 0,-1-1 1 0 0,0 0-1 0 0,-1-1 1 0 0,1-1-1 0 0,0-1 1 0 0,-1 0-1 0 0,1-1 1 0 0,-11-2 9 0 0,25 2-84 0 0,0 0 1 0 0,0 1-1 0 0,0-2 1 0 0,0 1-1 0 0,0 0 1 0 0,0-1 0 0 0,0 1-1 0 0,1-1 1 0 0,-1 0-1 0 0,0 0 1 0 0,0 0-1 0 0,1 0 1 0 0,-1-1 0 0 0,0 1-1 0 0,1-1 1 0 0,-1 1-1 0 0,1-1 1 0 0,0 0 0 0 0,0 0-1 0 0,0 0 1 0 0,0 0-1 0 0,0 0 1 0 0,0-1-1 0 0,0 1 1 0 0,1-1 0 0 0,-1 1-1 0 0,1-1 1 0 0,-1 1-1 0 0,1-1 1 0 0,0 0 0 0 0,0 0-1 0 0,1 0 1 0 0,-1 1-1 0 0,0-1 1 0 0,1 0-1 0 0,0 0 1 0 0,0 0 0 0 0,0 0-1 0 0,0 0 1 0 0,0 0-1 0 0,0 0 1 0 0,1 0-1 0 0,-1 0 1 0 0,1 1 0 0 0,0-1-1 0 0,0 0 1 0 0,0 0-1 0 0,0 1 1 0 0,1-1 83 0 0,25-31-3190 0 0,-7 15-3195 0 0,-10 10-4756 0 0</inkml:trace>
  <inkml:trace contextRef="#ctx0" brushRef="#br0" timeOffset="365.394">1112 66 8506 0 0,'0'0'2935'0'0,"0"0"-942"0"0,0 0-508 0 0,0 0-74 0 0,0 0-93 0 0,0 0-161 0 0,0 0-182 0 0,0 0-183 0 0,0 0-139 0 0,0 0-92 0 0,0 0-97 0 0,0 0-74 0 0,0 0-77 0 0,-30 34-68 0 0,-93 106-42 0 0,84-74 68 0 0,39-56-207 0 0,-1-6-39 0 0,0-1 1 0 0,1 0 0 0 0,-1 1-1 0 0,1-1 1 0 0,-1 1-1 0 0,1-1 1 0 0,0 1 0 0 0,0-1-1 0 0,1 1 1 0 0,-1-1-1 0 0,1 1 1 0 0,0-1 0 0 0,0 1-1 0 0,0-1 1 0 0,0 0-1 0 0,0 0 1 0 0,1 1 0 0 0,-1-1-1 0 0,1 0 1 0 0,0 0-1 0 0,0 0 1 0 0,0-1 0 0 0,1 1-1 0 0,-1 0 1 0 0,0-1-1 0 0,1 0 1 0 0,0 1-1 0 0,0-1 1 0 0,-1 0 0 0 0,1 0-1 0 0,0-1 1 0 0,1 1-1 0 0,-1-1 1 0 0,0 1 0 0 0,0-1-1 0 0,4 1-25 0 0,6-1 101 0 0,1 0-1 0 0,-1-1 0 0 0,1-1 1 0 0,-1 0-1 0 0,1-1 1 0 0,-1 0-1 0 0,0-1 0 0 0,0 0 1 0 0,0-1-1 0 0,0-1 0 0 0,0 0 1 0 0,-1 0-1 0 0,0-2 0 0 0,0 1 1 0 0,-1-1-1 0 0,0-1 1 0 0,0 0-1 0 0,-1-1 0 0 0,6-6-100 0 0,-9 10 42 0 0,-1 0 0 0 0,0-1-1 0 0,0 1 1 0 0,-1-1 0 0 0,1 0-1 0 0,-1-1 1 0 0,-1 0 0 0 0,1 1-1 0 0,-1-1 1 0 0,0-1-1 0 0,-1 1 1 0 0,0 0 0 0 0,0-1-1 0 0,-1 0 1 0 0,1 0 0 0 0,-2 0-1 0 0,1 0 1 0 0,-1 0 0 0 0,0 0-1 0 0,-1 0 1 0 0,0 0 0 0 0,0-2-42 0 0,-1 6-4 0 0,1 0 0 0 0,-1 0 1 0 0,0 0-1 0 0,0 1 1 0 0,0-1-1 0 0,0 0 1 0 0,-1 1-1 0 0,0-1 0 0 0,1 1 1 0 0,-1 0-1 0 0,0-1 1 0 0,-1 1-1 0 0,1 0 1 0 0,-1 0-1 0 0,1 0 1 0 0,-1 1-1 0 0,0-1 0 0 0,0 1 1 0 0,0-1-1 0 0,0 1 1 0 0,0 0-1 0 0,-1 0 1 0 0,1 0-1 0 0,-1 1 0 0 0,1-1 1 0 0,-1 1-1 0 0,-3-1 4 0 0,-105-11-877 0 0,21 36-976 0 0,64-8-1275 0 0,3 4-3723 0 0,16-11-4743 0 0</inkml:trace>
  <inkml:trace contextRef="#ctx0" brushRef="#br0" timeOffset="897.701">1683 23 8234 0 0,'0'0'1783'0'0,"0"0"-675"0"0,0 0-192 0 0,0 0 387 0 0,0 0 383 0 0,0 0 112 0 0,0 0-178 0 0,0 0-365 0 0,0 0-343 0 0,0 0-193 0 0,0 0-111 0 0,0 0-119 0 0,0 0-87 0 0,-3 0-70 0 0,-4 0-211 0 0,1 1 1 0 0,-1 0-1 0 0,1 1 0 0 0,0-1 1 0 0,-1 1-1 0 0,1 0 0 0 0,0 1 1 0 0,0 0-1 0 0,1 0 1 0 0,-1 0-1 0 0,0 0 0 0 0,1 1 1 0 0,-3 2-122 0 0,-20 11 357 0 0,-62 36 739 0 0,90-51-1090 0 0,1-1-1 0 0,-1-1 1 0 0,1 1 0 0 0,-1 0-1 0 0,1 0 1 0 0,-1 0-1 0 0,1 0 1 0 0,0 0-1 0 0,-1 0 1 0 0,1-1-1 0 0,0 1 1 0 0,0 0 0 0 0,-1 0-1 0 0,1-1 1 0 0,0 1-1 0 0,0-1 1 0 0,0 1-1 0 0,0-1 1 0 0,0 1-1 0 0,0-1 1 0 0,0 0 0 0 0,0 1-1 0 0,0-1 1 0 0,0 0-1 0 0,0 0 1 0 0,0 0-1 0 0,0 0 1 0 0,0 0 0 0 0,0 0-1 0 0,1 0 1 0 0,-1 0-1 0 0,0 0 1 0 0,0 0-1 0 0,0 0 1 0 0,1-1-6 0 0,3 2 41 0 0,23 2 130 0 0,-23-4-158 0 0,-1 1-1 0 0,1 0 0 0 0,0 0 0 0 0,0 1 1 0 0,0-1-1 0 0,-1 1 0 0 0,1 0 1 0 0,0 1-1 0 0,-1-1 0 0 0,1 1 0 0 0,-1 0 1 0 0,0 0-1 0 0,1 0 0 0 0,-1 0 0 0 0,0 1 1 0 0,0 0-1 0 0,0 0 0 0 0,-1 0 0 0 0,1 0 1 0 0,-1 0-1 0 0,1 1 0 0 0,-1 0 0 0 0,-1-1 1 0 0,2 2-13 0 0,-3-1 41 0 0,0 0-1 0 0,0 0 1 0 0,-1 0 0 0 0,1 0 0 0 0,-1 0 0 0 0,0 0 0 0 0,0 0 0 0 0,0 0-1 0 0,-1 0 1 0 0,1 0 0 0 0,-1 0 0 0 0,0-1 0 0 0,0 1 0 0 0,0 0-1 0 0,-1 0 1 0 0,1-1 0 0 0,-1 1 0 0 0,0 0 0 0 0,-1 0-41 0 0,-3 5 43 0 0,-1 0 0 0 0,-1-1 0 0 0,1 1 0 0 0,-1-2 0 0 0,-1 1 1 0 0,1-1-1 0 0,-1 0 0 0 0,-1-1 0 0 0,1 0 0 0 0,-1 0 0 0 0,0-1 0 0 0,0-1 0 0 0,-1 1 0 0 0,1-2 0 0 0,-1 1 1 0 0,0-2-1 0 0,0 1 0 0 0,0-2 0 0 0,0 1 0 0 0,0-1 0 0 0,0-1 0 0 0,-6 0-43 0 0,15 0-62 0 0,1 0 0 0 0,0 0 0 0 0,0 1-1 0 0,0-1 1 0 0,0 0 0 0 0,0 0 0 0 0,-1 0 0 0 0,1 0-1 0 0,0 0 1 0 0,0 0 0 0 0,0-1 0 0 0,0 1 0 0 0,0 0-1 0 0,0-1 1 0 0,0 1 0 0 0,0 0 0 0 0,0-1 0 0 0,0 1-1 0 0,0-1 1 0 0,0 0 0 0 0,0 1 0 0 0,0-1 0 0 0,0 0-1 0 0,0 0 1 0 0,0 1 0 0 0,0-1 0 0 0,1 0 0 0 0,-1 0-1 0 0,0 0 1 0 0,1 0 0 0 0,-1 0 0 0 0,1 0 0 0 0,-1 0-1 0 0,1 0 1 0 0,0 0 0 0 0,-1 0 0 0 0,1 0 0 0 0,0 0-1 0 0,-1-1 1 0 0,1 1 0 0 0,0 0 0 0 0,0 0 0 0 0,0 0-1 0 0,0 0 1 0 0,0 0 0 0 0,1-1 0 0 0,-1 1 0 0 0,0 0-1 0 0,0 0 1 0 0,1 0 0 0 0,-1 0 0 0 0,1 0 0 0 0,-1 0-1 0 0,1 0 1 0 0,-1 0 0 0 0,1 0 0 0 0,0 0 0 0 0,0-1 62 0 0,17-11-3238 0 0,-4 5-3675 0 0,-12 6 4465 0 0,6-2-8880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3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524 519 0 0 0,'0'0'543'0'0,"0"0"650"0"0,0 0 397 0 0,0 0 284 0 0,0 0 128 0 0,0 0-65 0 0,0 0-134 0 0,0 0-158 0 0,0 0-158 0 0,0 0-194 0 0,0 0-204 0 0,-28-9-179 0 0,-90-27-161 0 0,51 29 488 0 0,55 11-1022 0 0,1 1 0 0 0,0 0 0 0 0,0 1 0 0 0,0 0-1 0 0,1 1 1 0 0,0 0 0 0 0,0 0 0 0 0,0 1 0 0 0,-7 9-215 0 0,-4 2 95 0 0,0 1 1 0 0,1 1-1 0 0,2 0 1 0 0,0 2-1 0 0,1 0 1 0 0,1 1-1 0 0,1 1 1 0 0,2 0-1 0 0,0 1 1 0 0,-1 8-96 0 0,3 37 112 0 0,10-69-103 0 0,1 0-1 0 0,0 0 0 0 0,1 0 0 0 0,-1 0 0 0 0,0 0 1 0 0,0 0-1 0 0,1 0 0 0 0,-1-1 0 0 0,1 1 0 0 0,0 0 0 0 0,-1 0 1 0 0,1 0-1 0 0,0-1 0 0 0,0 1 0 0 0,0 0 0 0 0,0-1 0 0 0,0 1 1 0 0,1-1-1 0 0,-1 0 0 0 0,0 1 0 0 0,1-1 0 0 0,-1 0 1 0 0,1 0-1 0 0,-1 1 0 0 0,1-1 0 0 0,0 0 0 0 0,-1-1 0 0 0,1 1 1 0 0,0 0-1 0 0,0 0 0 0 0,0-1 0 0 0,0 1 0 0 0,-1-1 0 0 0,3 0-8 0 0,13-2 90 0 0,0 0 0 0 0,0-2 0 0 0,-1 0 0 0 0,1-1 0 0 0,-1-1 0 0 0,0 0 0 0 0,0-1 0 0 0,-1-1 0 0 0,0 0-1 0 0,0-2 1 0 0,-1 1 0 0 0,-1-2 0 0 0,1 1 0 0 0,-1-2 0 0 0,-1 0 0 0 0,0 0 0 0 0,-1-1 0 0 0,4-8-90 0 0,7-1 46 0 0,7-7-16 0 0,-2-2 1 0 0,-1 0-1 0 0,-1-2 1 0 0,-2-1-1 0 0,-1-1 1 0 0,5-13-31 0 0,-19 20 36 0 0,-8 27 4 0 0,0 1-7 0 0,0 0-18 0 0,-1 6-130 0 0,-30 71-136 0 0,26-58 249 0 0,1 1-1 0 0,0 0 1 0 0,2 0-1 0 0,0 1 1 0 0,1-1 0 0 0,1 0-1 0 0,1 0 1 0 0,1 1-1 0 0,1-1 1 0 0,3 10 2 0 0,-4-22 2 0 0,0 0 0 0 0,0 1 0 0 0,1-1 0 0 0,0 0 0 0 0,1-1 0 0 0,0 1 0 0 0,0-1 0 0 0,0 1 0 0 0,1-1 0 0 0,0 0-1 0 0,1-1 1 0 0,-1 1 0 0 0,1-1 0 0 0,1 0 0 0 0,-1-1 0 0 0,1 0 0 0 0,0 0 0 0 0,0 0 0 0 0,0 0 0 0 0,1-1 0 0 0,0-1 0 0 0,-1 1 0 0 0,1-1 0 0 0,1-1 0 0 0,-1 1 0 0 0,2-1-2 0 0,2 0 22 0 0,1-1-1 0 0,0 0 1 0 0,0-1 0 0 0,0 0 0 0 0,0-1-1 0 0,0 0 1 0 0,-1-1 0 0 0,1-1-1 0 0,-1 0 1 0 0,1 0 0 0 0,-1-1 0 0 0,0-1-1 0 0,0 0 1 0 0,0-1 0 0 0,-1 0 0 0 0,11-8-22 0 0,6-6 89 0 0,-1-1 0 0 0,-1-2 1 0 0,-1 0-1 0 0,-1-2 1 0 0,17-22-90 0 0,-16 17 22 0 0,-2-1 1 0 0,-1-1-1 0 0,-1-1 1 0 0,-2-1-1 0 0,-1-1 1 0 0,-2 0-1 0 0,-2-1 1 0 0,-1-1-1 0 0,-1 0 0 0 0,-2-1 1 0 0,-2 0-1 0 0,-2 0 1 0 0,-1-1-1 0 0,-1-37-22 0 0,-4 66-21 0 0,0 0-1 0 0,-2 0 1 0 0,1 0-1 0 0,-1 0 1 0 0,0 0-1 0 0,-1 0 1 0 0,0 0-1 0 0,-1 1 1 0 0,0 0-1 0 0,-3-6 22 0 0,5 12-13 0 0,0 0 1 0 0,1 0-1 0 0,-1 0 0 0 0,0 1 0 0 0,-1-1 0 0 0,1 0 0 0 0,0 1 0 0 0,-1 0 0 0 0,1-1 0 0 0,-1 1 0 0 0,0 0 0 0 0,0 0 0 0 0,0 1 0 0 0,0-1 0 0 0,0 1 0 0 0,0-1 0 0 0,0 1 0 0 0,0 0 0 0 0,-1 0 0 0 0,1 0 0 0 0,0 1 0 0 0,-1-1 1 0 0,1 1-1 0 0,-1 0 0 0 0,1 0 0 0 0,0 0 0 0 0,-1 0 0 0 0,1 1 0 0 0,-1-1 0 0 0,1 1 0 0 0,0 0 0 0 0,-3 1 13 0 0,-4 3-17 0 0,1 0 1 0 0,-1 1-1 0 0,1 1 1 0 0,0-1-1 0 0,1 1 0 0 0,0 1 1 0 0,0 0-1 0 0,0 0 0 0 0,1 0 1 0 0,0 1-1 0 0,-2 4 17 0 0,-1 3 10 0 0,0 1-1 0 0,1 0 0 0 0,0 0 1 0 0,1 1-1 0 0,2 0 0 0 0,-1 0 1 0 0,2 1-1 0 0,1 0 0 0 0,0 0 1 0 0,1 0-1 0 0,1 0 0 0 0,1 0 1 0 0,1 1-1 0 0,0-1 0 0 0,2 0 1 0 0,1 8-10 0 0,2-5 51 0 0,2 0 0 0 0,1 0 0 0 0,0-1 1 0 0,1 0-1 0 0,2 0 0 0 0,0-1 0 0 0,1-1 1 0 0,1 0-1 0 0,1 0 0 0 0,0-1 0 0 0,6 4-51 0 0,-15-16 17 0 0,55 61 132 0 0,-6-14-58 0 0,-52-52-188 0 0,-1-1 0 0 0,1 1 1 0 0,-1-1-1 0 0,1 0 0 0 0,0 0 0 0 0,-1 0 1 0 0,1 0-1 0 0,-1 0 0 0 0,1 0 0 0 0,-1 0 1 0 0,1-1-1 0 0,0 1 0 0 0,-1 0 0 0 0,1-1 1 0 0,-1 0-1 0 0,1 1 0 0 0,-1-1 1 0 0,0 0-1 0 0,1 1 0 0 0,-1-1 0 0 0,0 0 1 0 0,1 0-1 0 0,-1 0 0 0 0,0 0 0 0 0,0-1 1 0 0,0 1-1 0 0,0 0 0 0 0,1-1 97 0 0,25-23-3047 0 0,-3 4-5871 0 0,-15 13-1939 0 0</inkml:trace>
  <inkml:trace contextRef="#ctx0" brushRef="#br0" timeOffset="338.03">1491 489 6289 0 0,'0'0'1854'0'0,"0"0"-260"0"0,0 0-14 0 0,0 0 116 0 0,0 0 27 0 0,0 0-75 0 0,0 0-198 0 0,0 0-240 0 0,0 0-238 0 0,0 0-217 0 0,-20 34-197 0 0,-63 109-165 0 0,58-71-4 0 0,26-60-310 0 0,-1-7-44 0 0,0 0 1 0 0,0-1-1 0 0,0 1 0 0 0,0 0 0 0 0,1 0 0 0 0,0 0 1 0 0,0-1-1 0 0,0 1 0 0 0,0 0 0 0 0,1-1 0 0 0,0 1 1 0 0,0-1-1 0 0,0 0 0 0 0,1 0 0 0 0,-1 1 1 0 0,1-2-1 0 0,0 1 0 0 0,0 0 0 0 0,0 0 0 0 0,1-1 1 0 0,-1 0-1 0 0,1 0 0 0 0,0 0 0 0 0,0 0 1 0 0,0 0-1 0 0,0-1 0 0 0,1 1-35 0 0,3 0 92 0 0,0-1 0 0 0,0 1 0 0 0,0-1 1 0 0,1-1-1 0 0,-1 1 0 0 0,1-1 0 0 0,-1-1 0 0 0,1 0 0 0 0,-1 0 0 0 0,1 0 1 0 0,-1-1-1 0 0,0-1 0 0 0,1 1 0 0 0,-1-1 0 0 0,0-1 0 0 0,0 0 0 0 0,0 0 1 0 0,0 0-1 0 0,0-1 0 0 0,-1 0 0 0 0,4-3-92 0 0,7-4 142 0 0,0-2 1 0 0,0 0-1 0 0,-1-1 0 0 0,-1 0 1 0 0,0-2-1 0 0,-1 0 0 0 0,10-15-142 0 0,-17 20 54 0 0,0 0 0 0 0,0-1-1 0 0,-1 0 1 0 0,-1 0 0 0 0,0-1 0 0 0,-1 0-1 0 0,0 0 1 0 0,-1 0 0 0 0,0 0 0 0 0,-1-1-1 0 0,-1 1 1 0 0,0-1 0 0 0,0 0 0 0 0,-2 0-1 0 0,0 0 1 0 0,0 0 0 0 0,-3-12-54 0 0,1 21-48 0 0,1 0 0 0 0,-1-1-1 0 0,0 1 1 0 0,-1 0 0 0 0,1 0 0 0 0,-1 0 0 0 0,0 1 0 0 0,0-1 0 0 0,-1 1 0 0 0,1-1-1 0 0,-1 1 1 0 0,0 0 0 0 0,0 0 0 0 0,-1 1 0 0 0,1-1 0 0 0,-1 1 0 0 0,1 0 0 0 0,-1 0-1 0 0,0 1 1 0 0,0-1 0 0 0,0 1 0 0 0,-1 0 0 0 0,1 1 0 0 0,0-1 0 0 0,-1 1 0 0 0,1 0-1 0 0,-1 0 1 0 0,0 1 0 0 0,1 0 0 0 0,-1 0 0 0 0,1 0 0 0 0,-1 0 0 0 0,1 1 0 0 0,-1 0 0 0 0,1 0-1 0 0,-1 1 1 0 0,1-1 0 0 0,0 1 0 0 0,-1 0 0 0 0,1 1 0 0 0,0-1 0 0 0,1 1 0 0 0,-1 0-1 0 0,0 0 1 0 0,1 1 0 0 0,0-1 0 0 0,-1 1 0 0 0,1 1 48 0 0,-47 62-2673 0 0,27-16-6137 0 0,18-35-2431 0 0</inkml:trace>
  <inkml:trace contextRef="#ctx0" brushRef="#br0" timeOffset="851.706">1934 735 8834 0 0,'0'0'1911'0'0,"0"0"-619"0"0,0 0-126 0 0,0 0 215 0 0,0 0 170 0 0,0 0 22 0 0,0 0-144 0 0,0 0-279 0 0,0 0-311 0 0,0 0-267 0 0,0 0-163 0 0,0 0-61 0 0,0 0 19 0 0,-1 3 75 0 0,78-80 1595 0 0,-49 44-1781 0 0,-5 9-131 0 0,-2-2 0 0 0,-1 0 0 0 0,-2-1 0 0 0,0 0 0 0 0,10-24-125 0 0,-10 3 146 0 0,-13 30-140 0 0,-11 26-356 0 0,1 5 339 0 0,0-1 0 0 0,0 1 1 0 0,2 1-1 0 0,-1-1 0 0 0,2 0 0 0 0,0 1 0 0 0,0 0 0 0 0,1-1 0 0 0,1 1 0 0 0,1 0 0 0 0,0 0 1 0 0,2 9 10 0 0,-1-15 9 0 0,1 0 0 0 0,0 1 1 0 0,1-2-1 0 0,0 1 1 0 0,1 0-1 0 0,-1-1 1 0 0,1 1-1 0 0,1-1 1 0 0,-1-1-1 0 0,1 1 1 0 0,0-1-1 0 0,1 0 0 0 0,0 0 1 0 0,0-1-1 0 0,0 0 1 0 0,0 0-1 0 0,1-1 1 0 0,0 0-1 0 0,0 0 1 0 0,0-1-1 0 0,0 1 1 0 0,7 0-10 0 0,-8-3 76 0 0,-1 0 1 0 0,1 0-1 0 0,0-1 1 0 0,-1 0-1 0 0,1 0 0 0 0,0-1 1 0 0,-1 1-1 0 0,1-2 1 0 0,-1 1-1 0 0,1-1 1 0 0,-1 0-1 0 0,0 0 1 0 0,1 0-1 0 0,-1-1 1 0 0,0 0-1 0 0,-1-1 1 0 0,1 1-1 0 0,0-1 1 0 0,-1 0-1 0 0,0 0 1 0 0,0-1-1 0 0,0 1 1 0 0,-1-1-1 0 0,1 0 1 0 0,-1-1-1 0 0,0 1 1 0 0,1-3-77 0 0,2-4 84 0 0,1-1 1 0 0,-2 0 0 0 0,0 0 0 0 0,0 0-1 0 0,-1-1 1 0 0,-1 0 0 0 0,0 0 0 0 0,-1 0-1 0 0,-1-1 1 0 0,0 1 0 0 0,-1-1 0 0 0,0-2-85 0 0,-1 10-240 0 0,-2-39 690 0 0,2 45-517 0 0,0 0 1 0 0,0 1-1 0 0,0-1 1 0 0,0 0 0 0 0,0 1-1 0 0,0-1 1 0 0,-1 0-1 0 0,1 1 1 0 0,0-1 0 0 0,0 1-1 0 0,0-1 1 0 0,-1 0-1 0 0,1 1 1 0 0,0-1 0 0 0,-1 1-1 0 0,1-1 1 0 0,-1 0-1 0 0,1 1 1 0 0,-1-1 0 0 0,1 1-1 0 0,-1-1 1 0 0,1 1-1 0 0,-1 0 1 0 0,1-1 0 0 0,-1 1-1 0 0,1 0 1 0 0,-1-1-1 0 0,0 1 1 0 0,1 0 0 0 0,-1 0-1 0 0,0-1 1 0 0,1 1-1 0 0,-1 0 1 0 0,0 0-1 0 0,1 0 1 0 0,-1 0 0 0 0,0 0-1 0 0,1 0 1 0 0,-1 0-1 0 0,0 0 1 0 0,1 0 0 0 0,-1 0-1 0 0,0 0 1 0 0,1 0-1 0 0,-1 1 1 0 0,0-1 0 0 0,1 0-1 0 0,-1 1 1 0 0,1-1-1 0 0,-1 0 1 0 0,0 1 0 0 0,1-1-1 0 0,-1 0 1 0 0,1 1-1 0 0,-1 0 68 0 0,-8 20-5689 0 0,7-14 1351 0 0,0 2-7379 0 0</inkml:trace>
  <inkml:trace contextRef="#ctx0" brushRef="#br0" timeOffset="1537.178">2975 408 12099 0 0,'0'0'2324'0'0,"0"0"-625"0"0,0 0-276 0 0,0 0-25 0 0,0 0-61 0 0,0 0-88 0 0,0 0-158 0 0,0 0-186 0 0,0 0-143 0 0,0 0-90 0 0,0 0-68 0 0,0 0-124 0 0,0 0-84 0 0,2-23-88 0 0,5-67-89 0 0,-7 89-213 0 0,1 0 0 0 0,-1 0 1 0 0,0 1-1 0 0,1-1 0 0 0,-1 0 0 0 0,0 0 1 0 0,0 0-1 0 0,1 0 0 0 0,-1 1 0 0 0,0-1 1 0 0,0 0-1 0 0,0 0 0 0 0,0 0 1 0 0,0 0-1 0 0,-1 0 0 0 0,1 1 0 0 0,0-1 1 0 0,0 0-1 0 0,0 0 0 0 0,-1 0 0 0 0,1 1 1 0 0,0-1-1 0 0,-1 0 0 0 0,1 0 1 0 0,-1 1-1 0 0,1-1 0 0 0,-1 0 0 0 0,1 1 1 0 0,-1-1-1 0 0,0 0 0 0 0,1 1 1 0 0,-1-1-1 0 0,0 1 0 0 0,1-1 0 0 0,-1 1 1 0 0,0-1-1 0 0,0 1 0 0 0,1 0 0 0 0,-1-1 1 0 0,0 1-1 0 0,0 0 0 0 0,0 0 1 0 0,1 0-1 0 0,-1-1 0 0 0,0 1 0 0 0,0 0 1 0 0,0 0-1 0 0,0 0-6 0 0,-4 0 43 0 0,-4-1-31 0 0,-1-1 0 0 0,0 2 1 0 0,1-1-1 0 0,-1 1 0 0 0,0 1 0 0 0,1 0 0 0 0,-1 0 1 0 0,0 1-1 0 0,1 0 0 0 0,0 1 0 0 0,-1 0 1 0 0,1 0-1 0 0,0 1 0 0 0,1 0 0 0 0,-1 1 1 0 0,1 0-1 0 0,0 0 0 0 0,0 1 0 0 0,0 0 0 0 0,1 0 1 0 0,0 1-1 0 0,0 0 0 0 0,0 0 0 0 0,1 1 1 0 0,1-1-1 0 0,-1 1 0 0 0,1 1 0 0 0,0-1 1 0 0,1 1-1 0 0,0 0 0 0 0,0 0 0 0 0,1 0 0 0 0,0 0 1 0 0,1 0-1 0 0,-1 5-12 0 0,0 0-14 0 0,0 0-1 0 0,1 0 1 0 0,0 0 0 0 0,1 0 0 0 0,1 0-1 0 0,1 0 1 0 0,-1 1 0 0 0,2-1 0 0 0,0 0-1 0 0,1 0 1 0 0,0 0 0 0 0,1-1 0 0 0,1 1-1 0 0,0-1 1 0 0,1 0 0 0 0,2 2 14 0 0,-6-11 4 0 0,0-1 0 0 0,1 0 0 0 0,0 0 1 0 0,-1 0-1 0 0,1 0 0 0 0,0 0 0 0 0,0-1 0 0 0,1 1 0 0 0,-1-1 1 0 0,1 0-1 0 0,-1 0 0 0 0,1 0 0 0 0,-1 0 0 0 0,1-1 0 0 0,0 0 1 0 0,0 0-1 0 0,0 0 0 0 0,0 0 0 0 0,0 0 0 0 0,0-1 0 0 0,0 1 1 0 0,0-1-1 0 0,0 0 0 0 0,0-1 0 0 0,0 1 0 0 0,0-1 0 0 0,0 1 1 0 0,0-1-1 0 0,0 0 0 0 0,0-1 0 0 0,-1 1 0 0 0,4-2-4 0 0,107-72 302 0 0,42-83 204 0 0,-152 154-505 0 0,0-1-1 0 0,0 1 1 0 0,1-1-1 0 0,-1 1 1 0 0,1 0-1 0 0,0 1 1 0 0,0-1-1 0 0,0 1 1 0 0,1 0-1 0 0,-1 0 1 0 0,1 1-1 0 0,-1 0 1 0 0,1 0-1 0 0,0 0 0 0 0,0 1 1 0 0,0-1-1 0 0,5 1 0 0 0,19 48-10 0 0,-16 6 21 0 0,-3 0 0 0 0,-3 2 0 0 0,-2-1 0 0 0,-1 15-11 0 0,0-8 4 0 0,-1 263 33 0 0,-7-294-30 0 0,0 0 0 0 0,-2 0 0 0 0,-1 0 1 0 0,-2-1-1 0 0,-1 0 0 0 0,-1-1 0 0 0,-1 1 0 0 0,-2-2 0 0 0,0 0 0 0 0,-2 0 0 0 0,-1-2 0 0 0,-4 4-7 0 0,15-23 13 0 0,0 0-1 0 0,0-1 0 0 0,-1 0 0 0 0,0 0 0 0 0,0 0 0 0 0,0-1 0 0 0,0 1 0 0 0,-1-1 0 0 0,1-1 0 0 0,-1 0 0 0 0,0 0 0 0 0,0 0 0 0 0,0-1 0 0 0,0 0 0 0 0,-1 0 0 0 0,1 0 0 0 0,-1-1 1 0 0,1-1-1 0 0,-1 1 0 0 0,1-1 0 0 0,-1 0 0 0 0,1-1 0 0 0,-6 0-12 0 0,7-3 3 0 0,0 1 0 0 0,0-1 0 0 0,1 0 0 0 0,-1-1 0 0 0,1 1 0 0 0,0-1 0 0 0,1 0 1 0 0,-1 0-1 0 0,1-1 0 0 0,0 0 0 0 0,0 1 0 0 0,0-1 0 0 0,1 0 0 0 0,0-1 0 0 0,0 1 0 0 0,1 0 0 0 0,0-1 0 0 0,0 0 1 0 0,0 1-1 0 0,1-1 0 0 0,0 0 0 0 0,0-6-3 0 0,-2-10-2 0 0,0 1 0 0 0,2-1 1 0 0,1 0-1 0 0,0 0 0 0 0,2 0 0 0 0,1 0 0 0 0,0 1 1 0 0,2-1-1 0 0,0 1 0 0 0,2 0 0 0 0,0 1 1 0 0,2-1-1 0 0,0 2 0 0 0,2-1 0 0 0,5-8 2 0 0,-8 12-17 0 0,1 0 0 0 0,1 0 0 0 0,0 1 0 0 0,1 0 0 0 0,1 1 0 0 0,0 0 0 0 0,1 1 0 0 0,1 0 0 0 0,0 1 0 0 0,1 1 0 0 0,1 0 0 0 0,-1 1 0 0 0,2 0 0 0 0,-1 2 0 0 0,11-4 17 0 0,85-5-1669 0 0,-89 19-2951 0 0,0 2-4052 0 0,-16-2-3922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8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2196 547 1120 0 0,'0'0'1873'0'0,"0"0"106"0"0,0 0 87 0 0,0 0 69 0 0,0 0-107 0 0,0 0-230 0 0,0 0-270 0 0,0 0-280 0 0,0 0-183 0 0,0 0-124 0 0,0 0-97 0 0,0 0-98 0 0,0 0-75 0 0,-23-5-110 0 0,-70-17-121 0 0,40 28 142 0 0,44 0-461 0 0,-141 88 890 0 0,144-89-987 0 0,-1 1-1 0 0,1 1 1 0 0,0-1 0 0 0,0 1 0 0 0,1 0 0 0 0,0 0-1 0 0,0 0 1 0 0,1 1 0 0 0,0 0 0 0 0,0 0-1 0 0,1 0 1 0 0,0 0 0 0 0,0 1 0 0 0,1-1 0 0 0,0 1-1 0 0,0-1 1 0 0,1 1 0 0 0,0 8-24 0 0,1-14 17 0 0,0-1 0 0 0,1 1 0 0 0,-1 0 1 0 0,1-1-1 0 0,0 1 0 0 0,0 0 0 0 0,0-1 0 0 0,0 1 0 0 0,0-1 1 0 0,0 1-1 0 0,0-1 0 0 0,1 0 0 0 0,0 1 0 0 0,-1-1 1 0 0,1 0-1 0 0,0 0 0 0 0,0 0 0 0 0,0-1 0 0 0,0 1 0 0 0,0 0 1 0 0,0-1-1 0 0,1 1 0 0 0,-1-1 0 0 0,1 0 0 0 0,-1 1 0 0 0,1-1 1 0 0,-1 0-1 0 0,1-1 0 0 0,-1 1 0 0 0,1 0 0 0 0,0-1 0 0 0,0 0 1 0 0,-1 1-1 0 0,1-1 0 0 0,0 0 0 0 0,1-1-17 0 0,104-13 852 0 0,-81 4-722 0 0,-1-2 0 0 0,-1 0-1 0 0,0-2 1 0 0,-1 0 0 0 0,0-2 0 0 0,-1-1 0 0 0,-1 0 0 0 0,0-2 0 0 0,16-19-130 0 0,12-31 312 0 0,-47 63-250 0 0,-4 13-141 0 0,-14 77-58 0 0,15-80 134 0 0,-2 2 2 0 0,1-1-1 0 0,-1 1 0 0 0,1-1 1 0 0,1 1-1 0 0,-1-1 0 0 0,1 1 1 0 0,0-1-1 0 0,0 1 0 0 0,0 0 1 0 0,1-1-1 0 0,0 1 0 0 0,0-1 1 0 0,1 1-1 0 0,-1-1 0 0 0,1 1 1 0 0,0-1-1 0 0,1 0 0 0 0,-1 0 1 0 0,1 0-1 0 0,0-1 0 0 0,0 1 1 0 0,1 0-1 0 0,-1-1 0 0 0,1 0 1 0 0,0 0-1 0 0,0 0 1 0 0,1 0-1 0 0,-1-1 0 0 0,1 0 1 0 0,2 2 1 0 0,3-2 17 0 0,0 0 1 0 0,1-1 0 0 0,-1 0-1 0 0,1-1 1 0 0,-1 0 0 0 0,1-1 0 0 0,-1 0-1 0 0,1 0 1 0 0,0-1 0 0 0,-1 0 0 0 0,1-1-1 0 0,-1-1 1 0 0,0 1 0 0 0,1-1 0 0 0,-1-1-1 0 0,0 0 1 0 0,-1-1 0 0 0,1 0 0 0 0,-1 0-1 0 0,0-1 1 0 0,0 0 0 0 0,4-5-18 0 0,13-10 105 0 0,-2-1-1 0 0,0-2 1 0 0,-2 0 0 0 0,0-2 0 0 0,-2 0-1 0 0,11-20-104 0 0,14-60 197 0 0,-44 102-198 0 0,0 0 0 0 0,-1 0-1 0 0,1 0 1 0 0,-1-1 0 0 0,1 1 0 0 0,-1 0 0 0 0,0-1-1 0 0,-1 1 1 0 0,1 0 0 0 0,-1-1 0 0 0,0 1 0 0 0,0 0-1 0 0,0 0 1 0 0,-1 0 0 0 0,1 0 0 0 0,-1 0 0 0 0,0 0-1 0 0,0 0 1 0 0,0 1 0 0 0,-1-1 0 0 0,0 1 0 0 0,1-1-1 0 0,-1 1 1 0 0,0 0 0 0 0,0 0 1 0 0,-2 1-32 0 0,0 1 0 0 0,0 0 0 0 0,0 0 0 0 0,0 0 0 0 0,0 0 0 0 0,0 1 0 0 0,0-1 0 0 0,0 1 1 0 0,0 1-1 0 0,0-1 0 0 0,0 1 0 0 0,0 0 0 0 0,0 0 0 0 0,1 0 0 0 0,-1 1 0 0 0,0-1 0 0 0,0 1 0 0 0,1 1 0 0 0,-1-1 0 0 0,1 0 0 0 0,0 1 0 0 0,0 0 0 0 0,0 0 0 0 0,0 0 0 0 0,0 1 0 0 0,-1 1 32 0 0,2-4-8 0 0,0 1 0 0 0,0-1 0 0 0,0 0-1 0 0,0 1 1 0 0,0-1 0 0 0,1 1 0 0 0,-1 0 0 0 0,1 0-1 0 0,-1 0 1 0 0,1 0 0 0 0,0 1 0 0 0,0-1-1 0 0,0 1 1 0 0,0-1 0 0 0,0 1 0 0 0,0 0 0 0 0,1-1-1 0 0,0 1 1 0 0,-1 0 0 0 0,1 0 0 0 0,0 0-1 0 0,0 0 1 0 0,0 0 0 0 0,1 1 0 0 0,-1-1 0 0 0,1 0-1 0 0,0 0 1 0 0,0 0 0 0 0,0 0 0 0 0,0 1 0 0 0,0-1-1 0 0,1 0 1 0 0,0 0 0 0 0,-1 0 0 0 0,1 0-1 0 0,0 0 1 0 0,0 0 0 0 0,1 0 0 0 0,-1 0 0 0 0,1 0-1 0 0,-1 0 1 0 0,1-1 0 0 0,1 3 8 0 0,8 1 6 0 0,-1 0 0 0 0,1 0 1 0 0,0-1-1 0 0,0 0 0 0 0,1-1 0 0 0,-1-1 1 0 0,1 0-1 0 0,0 0 0 0 0,7 0-6 0 0,74 25 135 0 0,-90-26-120 0 0,0-1 1 0 0,0 1 0 0 0,0 0-1 0 0,0 0 1 0 0,-1 0-1 0 0,1 0 1 0 0,-1 1 0 0 0,0-1-1 0 0,0 1 1 0 0,1-1 0 0 0,-1 1-1 0 0,-1 0 1 0 0,1 0 0 0 0,0 0-1 0 0,-1 0 1 0 0,0 0 0 0 0,1 0-1 0 0,-1 0 1 0 0,0 1 0 0 0,-1-1-1 0 0,1 0 1 0 0,-1 0-1 0 0,1 1 1 0 0,-1-1 0 0 0,0 0-1 0 0,0 1 1 0 0,0-1 0 0 0,-1 1-1 0 0,1-1 1 0 0,-1 0 0 0 0,0 0-1 0 0,0 1 1 0 0,-1 1-16 0 0,-50 100 281 0 0,32-78-242 0 0,14-20-49 0 0,1 0 0 0 0,0 0 0 0 0,0 0 0 0 0,0 1-1 0 0,1 0 1 0 0,0 0 0 0 0,0 0 0 0 0,1 0 0 0 0,0 0-1 0 0,1 1 1 0 0,0-1 0 0 0,0 1 0 0 0,0 5 10 0 0,5-12-86 0 0,-1-1-1 0 0,1 1 1 0 0,-1-1 0 0 0,1 0 0 0 0,-1 0-1 0 0,1 0 1 0 0,0 0 0 0 0,0 0 0 0 0,-1-1 0 0 0,1 1-1 0 0,0-1 1 0 0,0 1 0 0 0,0-1 0 0 0,0 0 0 0 0,0 0-1 0 0,0-1 1 0 0,-1 1 0 0 0,1-1 0 0 0,0 1 0 0 0,0-1-1 0 0,0 0 1 0 0,-1 0 0 0 0,1 0 0 0 0,0 0 0 0 0,0-1 86 0 0,48-25-4630 0 0,-18 9-5316 0 0,-19 13-149 0 0</inkml:trace>
  <inkml:trace contextRef="#ctx0" brushRef="#br0" timeOffset="662.42">3147 12 10514 0 0,'0'0'2083'0'0,"0"0"-540"0"0,0 0-290 0 0,0 0-93 0 0,0 0-63 0 0,0 0-66 0 0,0 0-110 0 0,0 0-143 0 0,0 0-95 0 0,0 0-48 0 0,0 0-58 0 0,0 0-52 0 0,0 0-37 0 0,4 22-31 0 0,29 145 745 0 0,-24-108-945 0 0,-2 0 0 0 0,-3 1 0 0 0,-2 0 0 0 0,-3 0 0 0 0,-7 45-257 0 0,-24 34 63 0 0,17-107 440 0 0,63-102-269 0 0,102-86-250 0 0,-136 140 13 0 0,1 0 0 0 0,1 2 0 0 0,0 0 0 0 0,1 1 0 0 0,0 0 0 0 0,1 2-1 0 0,1 0 1 0 0,0 1 0 0 0,0 1 0 0 0,1 0 0 0 0,0 2 0 0 0,0 0 0 0 0,1 2-1 0 0,18-4 4 0 0,-36 11-1 0 0,0 0-1 0 0,-1-1 1 0 0,1 1-1 0 0,0 0 1 0 0,-1 1 0 0 0,1-1-1 0 0,-1 0 1 0 0,0 1-1 0 0,0-1 1 0 0,0 1-1 0 0,0 0 1 0 0,0-1-1 0 0,0 1 1 0 0,-1 0-1 0 0,1 0 1 0 0,-1 0-1 0 0,0 0 1 0 0,0 1-1 0 0,0-1 1 0 0,0 0-1 0 0,-1 0 1 0 0,1 1-1 0 0,-1-1 1 0 0,0 0-1 0 0,0 1 1 0 0,0-1-1 0 0,0 0 1 0 0,-1 1-1 0 0,1-1 1 0 0,-1 0-1 0 0,0 0 1 0 0,0 0-1 0 0,0 1 1 0 0,0-1-1 0 0,-2 2 2 0 0,-5 19 34 0 0,-1 0-1 0 0,-1-1 0 0 0,-1 1 0 0 0,-1-2 0 0 0,-1 0 1 0 0,-1 0-1 0 0,0-1 0 0 0,-2-1 0 0 0,-10 9-33 0 0,9-10 58 0 0,-2 0 0 0 0,-1-1-1 0 0,0-1 1 0 0,-1-1 0 0 0,-1-1 0 0 0,0-1-1 0 0,-21 10-57 0 0,35-20 6 0 0,0 0-1 0 0,0-1 1 0 0,-1 0-1 0 0,1 0 0 0 0,-1-1 1 0 0,0 0-1 0 0,0-1 1 0 0,1 0-1 0 0,-1 0 1 0 0,0 0-1 0 0,0-1 0 0 0,0-1 1 0 0,0 0-1 0 0,-1 0-5 0 0,7 0-13 0 0,-1 0-1 0 0,1-1 1 0 0,0 0-1 0 0,-1 0 1 0 0,1 1-1 0 0,0-2 1 0 0,0 1 0 0 0,0 0-1 0 0,0-1 1 0 0,1 1-1 0 0,-1-1 1 0 0,1 0-1 0 0,-1 0 1 0 0,1 0-1 0 0,0 0 1 0 0,0 0-1 0 0,1 0 1 0 0,-1-1-1 0 0,0 1 1 0 0,1-1 0 0 0,0 1-1 0 0,0-1 1 0 0,0 1-1 0 0,0-1 1 0 0,1 0-1 0 0,-1 0 1 0 0,1 1-1 0 0,0-1 1 0 0,0 0-1 0 0,0 1 1 0 0,1-1 13 0 0,-1-5-154 0 0,1 0 0 0 0,0 1 0 0 0,0-1 0 0 0,1 1 0 0 0,0-1 0 0 0,1 1 0 0 0,0-1 0 0 0,0 1 0 0 0,0 0 0 0 0,1 1-1 0 0,1-1 1 0 0,3-6 154 0 0,36-31-2733 0 0,-29 31-944 0 0,1 1-3829 0 0,-8 8-4011 0 0</inkml:trace>
  <inkml:trace contextRef="#ctx0" brushRef="#br0" timeOffset="917.026">3866 563 14227 0 0,'0'0'831'0'0,"0"0"-134"0"0,0 0 118 0 0,0 0 172 0 0,0 0 97 0 0,0 0-21 0 0,0 0-137 0 0,0 0-142 0 0,0 0-132 0 0,0 0-106 0 0,0 0-82 0 0,0 0-130 0 0,-6 35-110 0 0,-22 108-72 0 0,8-86-20 0 0,1-19-1065 0 0,14-38-4294 0 0,4 0 1153 0 0,1 0-7482 0 0</inkml:trace>
  <inkml:trace contextRef="#ctx0" brushRef="#br0" timeOffset="1161.415">3816 100 13219 0 0,'0'0'3585'0'0,"0"0"-2265"0"0,0 0-600 0 0,0 0-200 0 0,0 0-168 0 0,0 0-192 0 0,0 0-264 0 0,0 0-168 0 0,0 0-96 0 0,0 0-256 0 0,0 0-360 0 0,0 0-2921 0 0,0 0-8018 0 0</inkml:trace>
  <inkml:trace contextRef="#ctx0" brushRef="#br0" timeOffset="1415.379">4317 0 17540 0 0,'0'0'1107'0'0,"0"0"-582"0"0,0 0-151 0 0,0 0 247 0 0,0 0 290 0 0,0 0 185 0 0,0 0-1 0 0,0 0-203 0 0,0 0-234 0 0,0 0-138 0 0,0 0-104 0 0,0 0-69 0 0,0 0-50 0 0,-2 32-41 0 0,-4 99-40 0 0,2 150 430 0 0,-7 77-708 0 0,11-344 124 0 0,-5 12-2128 0 0,-14-28-4596 0 0,11-1 206 0 0,1 2-5093 0 0</inkml:trace>
  <inkml:trace contextRef="#ctx0" brushRef="#br0" timeOffset="1667.7">3958 478 12819 0 0,'0'0'1493'0'0,"0"0"-346"0"0,0 0-13 0 0,0 0 49 0 0,0 0-94 0 0,0 0-166 0 0,0 0-217 0 0,38-9-189 0 0,118-27-146 0 0,-49 27 108 0 0,-64 8-900 0 0,75 5 866 0 0,-43 16-9249 0 0,-59-12-2589 0 0</inkml:trace>
  <inkml:trace contextRef="#ctx0" brushRef="#br0" timeOffset="1895.568">4691 863 3961 0 0,'0'0'3169'0'0,"0"0"-558"0"0,0 0-319 0 0,0 0-114 0 0,0 0-152 0 0,0 0-143 0 0,0 0-284 0 0,0 0-348 0 0,0 0-296 0 0,0 0-194 0 0,0 0-106 0 0,0 0-88 0 0,0 0-63 0 0,-2-11-55 0 0,-10-86 644 0 0,11 71-911 0 0,1 0 0 0 0,1-1 0 0 0,1 1 0 0 0,1 0 1 0 0,2 0-1 0 0,0 0 0 0 0,2 1 0 0 0,1 0 1 0 0,1 0-1 0 0,1 1 0 0 0,7-12-182 0 0,44-23 90 0 0,-60 58-224 0 0,1 0 0 0 0,0 0 1 0 0,-1 0-1 0 0,1 1 0 0 0,0-1 1 0 0,-1 0-1 0 0,1 1 0 0 0,0-1 1 0 0,0 1-1 0 0,0-1 0 0 0,0 1 1 0 0,0 0-1 0 0,0 0 0 0 0,-1 0 1 0 0,1 0-1 0 0,0 0 0 0 0,0 0 1 0 0,0 1-1 0 0,0-1 0 0 0,0 1 1 0 0,-1-1-1 0 0,1 1 0 0 0,0 0 1 0 0,0-1-1 0 0,-1 1 0 0 0,1 0 1 0 0,0 0-1 0 0,-1 0 0 0 0,1 1 1 0 0,-1-1-1 0 0,1 0 0 0 0,-1 0 1 0 0,0 1-1 0 0,0-1 0 0 0,1 1 1 0 0,-1-1-1 0 0,0 1 0 0 0,0 0 1 0 0,-1-1-1 0 0,2 2 134 0 0,3 7-5797 0 0,-1-5-6282 0 0</inkml:trace>
  <inkml:trace contextRef="#ctx0" brushRef="#br0" timeOffset="2580.974">5332 447 11594 0 0,'0'0'4531'0'0,"0"0"-2355"0"0,0 0-926 0 0,0 0-157 0 0,0 0-91 0 0,0 0-98 0 0,0 0-132 0 0,0 0-153 0 0,0 0-149 0 0,0 0-144 0 0,0 0-82 0 0,-35 13-58 0 0,-108 42-74 0 0,61-7 6 0 0,81-47-117 0 0,-6 4-2 0 0,-1 0 0 0 0,1 1-1 0 0,0-1 1 0 0,1 1 0 0 0,-1 1 0 0 0,1-1 0 0 0,0 1 0 0 0,1 0 0 0 0,-1 1 0 0 0,1-1 0 0 0,1 1 0 0 0,0 0 0 0 0,0 0 0 0 0,0 1 0 0 0,1-1 0 0 0,0 1 0 0 0,1 0 0 0 0,0-1 0 0 0,0 1 0 0 0,1 0 0 0 0,0 5 1 0 0,4-11 1 0 0,0 0 0 0 0,0-1 0 0 0,1 1 0 0 0,-1 0 0 0 0,1-1 0 0 0,0 0 0 0 0,-1 0 0 0 0,1 0 0 0 0,0 0 0 0 0,0-1 0 0 0,0 1 0 0 0,0-1 0 0 0,0 0-1 0 0,1 0 1 0 0,-1-1 0 0 0,0 1 0 0 0,0-1 0 0 0,1 0 0 0 0,-1 0 0 0 0,0 0 0 0 0,0-1 0 0 0,1 1 0 0 0,-1-1 0 0 0,3-1-1 0 0,-4 2 8 0 0,17-3 0 0 0,0-1 1 0 0,0-1-1 0 0,-1-1 1 0 0,0 0-1 0 0,0-1 0 0 0,-1-1 1 0 0,0-1-1 0 0,4-3-8 0 0,48-21 37 0 0,-29 11-22 0 0,42-9-56 0 0,-81 32 34 0 0,-1 1 0 0 0,1 0 0 0 0,0-1-1 0 0,-1 1 1 0 0,0 0 0 0 0,1 0-1 0 0,-1 0 1 0 0,0 0 0 0 0,0 0 0 0 0,0 1-1 0 0,0-1 1 0 0,0 0 0 0 0,0 0-1 0 0,-1 1 1 0 0,1-1 0 0 0,-1 0 0 0 0,0 1-1 0 0,0-1 1 0 0,0 0 0 0 0,0 1 0 0 0,0-1-1 0 0,0 0 1 0 0,-1 3 7 0 0,2 4-18 0 0,-1-7 18 0 0,0 1-1 0 0,0-1 0 0 0,1 0 1 0 0,-1 0-1 0 0,0 0 1 0 0,1 0-1 0 0,0 1 1 0 0,0-1-1 0 0,0 0 1 0 0,0 0-1 0 0,0 0 1 0 0,0 0-1 0 0,0-1 1 0 0,0 1-1 0 0,1 0 1 0 0,-1 0-1 0 0,1-1 0 0 0,-1 1 1 0 0,1-1-1 0 0,0 1 1 0 0,0-1-1 0 0,-1 0 1 0 0,1 0-1 0 0,0 0 1 0 0,0 0-1 0 0,0 0 1 0 0,0 0-1 0 0,0 0 1 0 0,1-1-1 0 0,-1 1 0 0 0,0-1 1 0 0,0 1-1 0 0,0-1 1 0 0,1 0-1 0 0,-1 0 1 0 0,0 0-1 0 0,0 0 1 0 0,0 0-1 0 0,1-1 1 0 0,0 1 0 0 0,89-35 114 0 0,-65 18-52 0 0,-12 9 20 0 0,0-1-1 0 0,-1-1 1 0 0,0 0-1 0 0,0-1 1 0 0,-1 0-1 0 0,-1-1 0 0 0,0 0 1 0 0,0-1-1 0 0,-1 0 1 0 0,6-11-82 0 0,-5 1 22 0 0,-1-1 0 0 0,0 0 1 0 0,-2 0-1 0 0,-1-1 0 0 0,-1 0 0 0 0,-1 0 1 0 0,-1-1-1 0 0,-1 0 0 0 0,-1 0 1 0 0,-2 0-1 0 0,-1-3-22 0 0,0 27-9 0 0,0 1 1 0 0,0 0-1 0 0,0 0 1 0 0,-1 1-1 0 0,1-1 1 0 0,-1 0-1 0 0,1 0 1 0 0,-1 0-1 0 0,1 0 0 0 0,-1 0 1 0 0,1 0-1 0 0,-1 0 1 0 0,0 1-1 0 0,1-1 1 0 0,-1 0-1 0 0,0 1 1 0 0,0-1-1 0 0,0 0 1 0 0,0 1-1 0 0,1-1 0 0 0,-1 1 1 0 0,0-1-1 0 0,0 1 1 0 0,0 0-1 0 0,0-1 1 0 0,0 1-1 0 0,0 0 1 0 0,0-1-1 0 0,0 1 0 0 0,0 0 1 0 0,0 0-1 0 0,0 0 1 0 0,0 0-1 0 0,0 0 1 0 0,0 0-1 0 0,-1 1 1 0 0,1-1-1 0 0,0 0 1 0 0,0 0-1 0 0,0 1 0 0 0,1-1 1 0 0,-1 1-1 0 0,0-1 1 0 0,0 1 8 0 0,-46 18-263 0 0,40-14 240 0 0,0 0 0 0 0,1 0 0 0 0,0 1 0 0 0,0-1 0 0 0,0 1 0 0 0,1 1 0 0 0,0-1 0 0 0,0 1 0 0 0,1 0-1 0 0,0 0 1 0 0,0 0 0 0 0,0 1 0 0 0,1-1 0 0 0,0 1 0 0 0,1 0 0 0 0,0 0 0 0 0,0 0 0 0 0,0 0 0 0 0,1 0 0 0 0,0 2 23 0 0,4-3-7 0 0,0-1-1 0 0,0 0 1 0 0,1 0 0 0 0,-1 0 0 0 0,1-1 0 0 0,1 0-1 0 0,-1 1 1 0 0,1-1 0 0 0,0-1 0 0 0,0 1 0 0 0,0-1 0 0 0,1 0-1 0 0,-1 0 1 0 0,1 0 0 0 0,0-1 0 0 0,0 0 0 0 0,0 0-1 0 0,5 1 8 0 0,127 73 70 0 0,-134-72-41 0 0,1 0 1 0 0,-1 1 0 0 0,0-1-1 0 0,0 1 1 0 0,-1 0 0 0 0,0 0-1 0 0,0 0 1 0 0,0 1 0 0 0,-1-1-1 0 0,0 1 1 0 0,0-1 0 0 0,0 1-1 0 0,-1 0 1 0 0,0 0 0 0 0,-1 0-1 0 0,1-1 1 0 0,-1 1 0 0 0,0 0-1 0 0,-1 4-29 0 0,12 74 256 0 0,9-68-3310 0 0,23-15-7789 0 0,-39-6-882 0 0</inkml:trace>
  <inkml:trace contextRef="#ctx0" brushRef="#br0" timeOffset="3235.297">6261 351 10226 0 0,'0'0'2179'0'0,"0"0"-1062"0"0,0 0-437 0 0,0 0 20 0 0,0 0 53 0 0,0 0-26 0 0,0 0-120 0 0,0 0-162 0 0,0 0-105 0 0,0 0-35 0 0,0 0-1 0 0,0 0-32 0 0,0 0-56 0 0,-6 26-7 0 0,-17 79-17 0 0,15 7 468 0 0,9-109-595 0 0,-1 0-1 0 0,1 0 0 0 0,0 0 1 0 0,-1 1-1 0 0,1-1 0 0 0,1 0 1 0 0,-1 0-1 0 0,0 0 0 0 0,1 0 1 0 0,0-1-1 0 0,-1 1 0 0 0,1 0 1 0 0,0-1-1 0 0,1 1 0 0 0,-1-1 1 0 0,0 0-1 0 0,1 1 0 0 0,-1-1 0 0 0,1 0 1 0 0,-1-1-1 0 0,1 1 0 0 0,0 0 1 0 0,0-1-1 0 0,0 1 0 0 0,0-1 1 0 0,0 0-1 0 0,0 0 0 0 0,0 0 1 0 0,1-1-1 0 0,-1 1 0 0 0,0-1 1 0 0,0 0-1 0 0,1 0 0 0 0,-1 0 1 0 0,0 0-1 0 0,1 0 0 0 0,-1-1 1 0 0,0 1-1 0 0,0-1 0 0 0,0 0 1 0 0,0 0-1 0 0,0 0 0 0 0,0 0 1 0 0,0-1-1 0 0,0 1 0 0 0,0-1 1 0 0,0 0-1 0 0,-1 0 0 0 0,1 0 1 0 0,-1 0-1 0 0,2-2-64 0 0,16-17 661 0 0,-2-1 0 0 0,0-1-1 0 0,-2 0 1 0 0,0-1 0 0 0,-2-1 0 0 0,7-17-661 0 0,21-35 661 0 0,-42 77-658 0 0,0-1-1 0 0,0 0 0 0 0,1 0 1 0 0,-1 1-1 0 0,0-1 0 0 0,0 0 1 0 0,0 0-1 0 0,1 1 0 0 0,-1-1 1 0 0,0 0-1 0 0,1 1 0 0 0,-1-1 1 0 0,1 1-1 0 0,-1-1 0 0 0,1 0 1 0 0,-1 1-1 0 0,1-1 0 0 0,-1 1 1 0 0,1-1-1 0 0,-1 1 0 0 0,1-1 1 0 0,0 1-1 0 0,-1 0 0 0 0,1-1 1 0 0,0 1-1 0 0,-1 0 0 0 0,1-1 1 0 0,0 1-1 0 0,-1 0 0 0 0,1 0 1 0 0,0 0-1 0 0,0 0 0 0 0,-1 0 1 0 0,1 0-1 0 0,0 0 0 0 0,0 0 1 0 0,-1 0-1 0 0,1 0 0 0 0,0 0 1 0 0,0 0-1 0 0,-1 0 0 0 0,1 1 1 0 0,0-1-1 0 0,-1 0 0 0 0,1 0 1 0 0,0 1-3 0 0,14 31-155 0 0,-11-20 169 0 0,12 125-192 0 0,-16-103 127 0 0,13 158-193 0 0,32 162 244 0 0,-40-320 0 0 0,17 100 39 0 0,-5-43 79 0 0,-5 2-1 0 0,1 86-117 0 0,-12-130 67 0 0,1-35-29 0 0,-1 1 1 0 0,-1 0 0 0 0,0 0-1 0 0,-1 0 1 0 0,-1 0-1 0 0,0 0 1 0 0,-1 0-1 0 0,0-1 1 0 0,-2 1-1 0 0,1-1 1 0 0,-3 3-39 0 0,5-15 20 0 0,-1 1-1 0 0,0 0 1 0 0,0-1 0 0 0,0 0-1 0 0,0 1 1 0 0,0-1-1 0 0,0 0 1 0 0,-1-1 0 0 0,1 1-1 0 0,-1-1 1 0 0,1 1 0 0 0,-1-1-1 0 0,1 0 1 0 0,-1 0 0 0 0,0-1-1 0 0,0 1 1 0 0,1-1-1 0 0,-1 0 1 0 0,0 0 0 0 0,0 0-1 0 0,0 0 1 0 0,1-1 0 0 0,-1 1-1 0 0,0-1 1 0 0,0 0-1 0 0,1 0 1 0 0,-1-1 0 0 0,1 1-1 0 0,-1-1 1 0 0,1 1 0 0 0,0-1-1 0 0,-1 0 1 0 0,1 0 0 0 0,0-1-1 0 0,0 1 1 0 0,-1-3-20 0 0,-7-9 26 0 0,1 0 0 0 0,1-1-1 0 0,0-1 1 0 0,1 1 0 0 0,1-1 0 0 0,0-1 0 0 0,1 1 0 0 0,1-1 0 0 0,1 0-1 0 0,0-1 1 0 0,1 1 0 0 0,1 0 0 0 0,1-1 0 0 0,0 0 0 0 0,1 1 0 0 0,1-1-1 0 0,1 1 1 0 0,3-16-26 0 0,1 7-22 0 0,2 1-1 0 0,1 1 1 0 0,0-1-1 0 0,2 2 1 0 0,1-1-1 0 0,1 1 1 0 0,0 1-1 0 0,2 1 1 0 0,1 0-1 0 0,0 0 1 0 0,2 2-1 0 0,0 0 1 0 0,1 1-1 0 0,1 1 1 0 0,9-5 22 0 0,-11 8-306 0 0,0 0 0 0 0,1 2 0 0 0,1 0 0 0 0,0 1 1 0 0,0 1-1 0 0,1 1 0 0 0,0 1 0 0 0,1 1 0 0 0,0 0 0 0 0,0 2 1 0 0,0 1-1 0 0,1 0 306 0 0,19-2-3040 0 0,-15-2-5023 0 0,-11 3-3825 0 0</inkml:trace>
  <inkml:trace contextRef="#ctx0" brushRef="#br0" timeOffset="-1899.707">389 513 0 0 0,'0'0'2925'0'0,"0"0"-702"0"0,0 0-231 0 0,0 0-31 0 0,0 0-4 0 0,0 0-62 0 0,0 0-190 0 0,0 0-261 0 0,0 0-209 0 0,0 0-219 0 0,0 0-140 0 0,0 0-125 0 0,-13-9-101 0 0,-40-27-83 0 0,11 25 553 0 0,32 13-831 0 0,-3-1-131 0 0,0 1 0 0 0,1 0-1 0 0,-1 1 1 0 0,1 0 0 0 0,0 1-1 0 0,-1 0 1 0 0,2 1 0 0 0,-1 1-1 0 0,1 0 1 0 0,0 0 0 0 0,0 1 0 0 0,0 1-1 0 0,1-1 1 0 0,0 2 0 0 0,1-1-1 0 0,-5 7-157 0 0,6-6 37 0 0,0 0-1 0 0,1 0 1 0 0,1 1-1 0 0,0 0 1 0 0,0 0-1 0 0,1 1 1 0 0,0-1-1 0 0,1 1 1 0 0,0 0-1 0 0,0 1 1 0 0,1-1-1 0 0,1 0 1 0 0,0 1-1 0 0,1 0 1 0 0,0-1-1 0 0,1 1 0 0 0,0 11-35 0 0,1-20 21 0 0,-1 1 1 0 0,0 0 0 0 0,1 0-1 0 0,0 0 1 0 0,0-1 0 0 0,0 1-1 0 0,0 0 1 0 0,1-1 0 0 0,-1 1 0 0 0,1-1-1 0 0,0 0 1 0 0,0 1 0 0 0,0-1-1 0 0,1 0 1 0 0,-1 0 0 0 0,1 0 0 0 0,-1-1-1 0 0,1 1 1 0 0,0-1 0 0 0,0 1-1 0 0,0-1 1 0 0,1 0 0 0 0,-1 0 0 0 0,0 0-1 0 0,1-1 1 0 0,-1 1 0 0 0,1-1-1 0 0,0 0 1 0 0,-1 0 0 0 0,1 0-1 0 0,2 0-22 0 0,5 1 102 0 0,-1 0-1 0 0,0-1 1 0 0,1 0-1 0 0,-1-1 0 0 0,1 0 1 0 0,-1 0-1 0 0,0-1 0 0 0,1-1 1 0 0,-1 0-1 0 0,0 0 1 0 0,4-2-102 0 0,12-8 117 0 0,0 0 1 0 0,-1-2 0 0 0,0-1-1 0 0,-2-1 1 0 0,0-1-1 0 0,0 0 1 0 0,-2-2 0 0 0,0-1-1 0 0,4-6-117 0 0,37-55 224 0 0,-50 85-334 0 0,-9 4 112 0 0,18 72-4 0 0,-19-71-62 0 0,1 0 1 0 0,0 0 0 0 0,0 0-1 0 0,1 0 1 0 0,0 0 0 0 0,0-1-1 0 0,1 0 1 0 0,0 1 0 0 0,1-2-1 0 0,0 1 1 0 0,0-1 0 0 0,1 0-1 0 0,-1 0 1 0 0,2-1 0 0 0,-1 1-1 0 0,3 0 64 0 0,37 17-4381 0 0,-24-18-7114 0 0,-16-5-356 0 0</inkml:trace>
  <inkml:trace contextRef="#ctx0" brushRef="#br0" timeOffset="-1437.909">814 832 3857 0 0,'0'0'3567'0'0,"0"0"-960"0"0,0 0-463 0 0,0 0-91 0 0,0 0-107 0 0,0 0-258 0 0,0 0-351 0 0,0 0-353 0 0,0 0-264 0 0,0 0-134 0 0,0 0-36 0 0,0 0 8 0 0,0 0-2 0 0,11-16-20 0 0,63-103 851 0 0,17-57 219 0 0,-90 176-1609 0 0,-1 1 1 0 0,0-1-1 0 0,0 0 1 0 0,1 1-1 0 0,-1-1 0 0 0,0 0 1 0 0,0 1-1 0 0,1-1 1 0 0,-1 0-1 0 0,0 0 1 0 0,1 1-1 0 0,-1-1 1 0 0,0 0-1 0 0,1 0 1 0 0,-1 0-1 0 0,1 0 1 0 0,-1 1-1 0 0,0-1 1 0 0,1 0-1 0 0,-1 0 0 0 0,1 0 1 0 0,-1 0-1 0 0,0 0 1 0 0,1 0-1 0 0,-1 0 1 0 0,1 0-1 0 0,-1 0 1 0 0,1 0-1 0 0,-1 0 1 0 0,0 0-1 0 0,1-1 1 0 0,-1 1-1 0 0,1 0 1 0 0,-1 0-1 0 0,0 0 0 0 0,1 0 1 0 0,-1-1-1 0 0,0 1 1 0 0,1 0-1 0 0,-1 0 1 0 0,0-1-1 0 0,1 1 1 0 0,-1 0-1 0 0,0-1 1 0 0,0 1-1 0 0,1 0 1 0 0,-1-1-1 0 0,0 1 0 0 0,0 0 1 0 0,0-1-1 0 0,1 1 1 0 0,-1 0-1 0 0,0-1 1 0 0,0 1-1 0 0,0-1 1 0 0,0 1-1 0 0,0 0 1 0 0,0-1-1 0 0,0 1 1 0 0,0-1-1 0 0,0 1 1 0 0,0-1-1 0 0,0 1 3 0 0,1 38-236 0 0,-1-27 212 0 0,0 11 23 0 0,-2-16 0 0 0,1 1 0 0 0,0-1 0 0 0,0 0 0 0 0,1 1 0 0 0,0-1 1 0 0,0 1-1 0 0,0-1 0 0 0,1 1 0 0 0,0-1 0 0 0,0 1 0 0 0,1-1 1 0 0,-1 0-1 0 0,2 0 0 0 0,-1 0 0 0 0,1 0 0 0 0,-1 0 0 0 0,2 0 1 0 0,-1 0-1 0 0,0-1 0 0 0,1 0 0 0 0,0 0 0 0 0,1 0 0 0 0,-1 0 0 0 0,1-1 1 0 0,0 1-1 0 0,0-1 0 0 0,0 0 0 0 0,0-1 0 0 0,5 3 1 0 0,1-4 89 0 0,-1-1-1 0 0,0 0 0 0 0,0-1 1 0 0,0 0-1 0 0,0-1 0 0 0,0 1 1 0 0,0-2-1 0 0,0 0 0 0 0,0 0 1 0 0,0-1-1 0 0,0 0 0 0 0,-1 0 1 0 0,0-1-1 0 0,1-1 0 0 0,-1 1 1 0 0,-1-2-1 0 0,1 1 0 0 0,-1-1 1 0 0,0 0-1 0 0,0-1 0 0 0,-1 0 1 0 0,0 0-1 0 0,0-1 0 0 0,0 1 1 0 0,-1-2-1 0 0,-1 1 0 0 0,1 0 1 0 0,-1-1-1 0 0,1-5-88 0 0,2-33-1170 0 0,-10 29-8426 0 0,1 14-2843 0 0</inkml:trace>
  <inkml:trace contextRef="#ctx0" brushRef="#br0" timeOffset="13856.382">631 1329 1792 0 0,'0'0'2174'0'0,"0"0"-349"0"0,0 0-104 0 0,0 0 234 0 0,0 0 175 0 0,0 0-49 0 0,0 0-190 0 0,0 0-330 0 0,0 0-356 0 0,0 0-245 0 0,0 0-173 0 0,0 0-110 0 0,0 0-42 0 0,0-3-22 0 0,0-7 275 0 0,-1 21 490 0 0,-3 20-639 0 0,-37 414 1448 0 0,37-377-2072 0 0,-26 160 68 0 0,12-162-210 0 0,25-93-6447 0 0,-2 11 3952 0 0,-3 7 8 0 0,1 0-3351 0 0,1 1-4230 0 0</inkml:trace>
  <inkml:trace contextRef="#ctx0" brushRef="#br0" timeOffset="14135.554">275 1780 5345 0 0,'0'0'2353'0'0,"0"0"-1186"0"0,0 0-349 0 0,0 0 335 0 0,0 0 398 0 0,0 0 190 0 0,0 0-51 0 0,0 0-216 0 0,0 0-234 0 0,0 0-194 0 0,0 0-158 0 0,0 0-119 0 0,28-6-102 0 0,88-22-94 0 0,39-19 885 0 0,113 6-1398 0 0,-248 39-727 0 0,25-3-801 0 0,-30 1-2495 0 0,0-1-3398 0 0,-10 5-3173 0 0</inkml:trace>
  <inkml:trace contextRef="#ctx0" brushRef="#br0" timeOffset="14682.067">1042 1310 4049 0 0,'0'0'2658'0'0,"0"0"-1075"0"0,0 0-470 0 0,0 0 21 0 0,0 0 196 0 0,0 0 153 0 0,0 0-61 0 0,0 0-221 0 0,0 0-302 0 0,0 0-246 0 0,0 0-93 0 0,0 0 36 0 0,0 0 74 0 0,1 5 65 0 0,2 7-419 0 0,-2 0 1 0 0,0 1 0 0 0,0-1 0 0 0,-1 1-1 0 0,-1-1 1 0 0,0 1 0 0 0,0-1 0 0 0,-1 0-1 0 0,-1 0 1 0 0,0 0 0 0 0,-1 0 0 0 0,0 0-1 0 0,-1 0-316 0 0,-14 59 433 0 0,5-5-267 0 0,4 1 0 0 0,2 0 0 0 0,4 1 0 0 0,3 61-166 0 0,1-128 5 0 0,-1 1-1 0 0,1 0 1 0 0,0-1 0 0 0,0 1-1 0 0,0 0 1 0 0,0-1 0 0 0,1 1-1 0 0,-1-1 1 0 0,0 1-1 0 0,1 0 1 0 0,-1-1 0 0 0,1 1-1 0 0,-1-1 1 0 0,1 1 0 0 0,0-1-1 0 0,0 1 1 0 0,-1-1 0 0 0,1 0-1 0 0,0 1 1 0 0,0-1 0 0 0,0 0-1 0 0,1 0 1 0 0,-1 0-1 0 0,0 0 1 0 0,0 0 0 0 0,1 0-1 0 0,-1 0 1 0 0,1 0 0 0 0,-1 0-1 0 0,1 0 1 0 0,-1-1 0 0 0,1 1-1 0 0,-1-1 1 0 0,1 1 0 0 0,-1-1-1 0 0,1 0 1 0 0,0 1-1 0 0,-1-1 1 0 0,1 0 0 0 0,0 0-1 0 0,-1 0 1 0 0,1 0 0 0 0,-1-1-1 0 0,1 1-4 0 0,69-33 352 0 0,143-113-109 0 0,-159 118-355 0 0,-48 91 239 0 0,-25 90 186 0 0,18-151-318 0 0,-1 1 0 0 0,1-1-1 0 0,-1 1 1 0 0,1-1 0 0 0,0 1 0 0 0,0-1 0 0 0,0 1-1 0 0,0-1 1 0 0,0 1 0 0 0,1-1 0 0 0,-1 1 0 0 0,1-1-1 0 0,0 1 1 0 0,0-1 0 0 0,0 0 0 0 0,0 1 0 0 0,0-1-1 0 0,0 0 1 0 0,0 0 0 0 0,1 0 0 0 0,-1 0 0 0 0,1 0-1 0 0,-1 0 1 0 0,1 0 0 0 0,0-1 0 0 0,0 1 0 0 0,0 0-1 0 0,0-1 1 0 0,0 0 0 0 0,0 1 0 0 0,0-1 0 0 0,1 0-1 0 0,-1 0 1 0 0,0 0 0 0 0,1 0 0 0 0,-1-1 0 0 0,1 1-1 0 0,-1-1 1 0 0,1 1 0 0 0,0-1 5 0 0,56-46-3177 0 0,-52 38 1990 0 0,7-7-3252 0 0,-6 4-2323 0 0,-5 6-3892 0 0</inkml:trace>
  <inkml:trace contextRef="#ctx0" brushRef="#br0" timeOffset="15089.88">1649 1873 440 0 0,'0'0'1891'0'0,"0"0"-102"0"0,0 0 52 0 0,0 0 116 0 0,0 0 35 0 0,0 0-26 0 0,0 0-92 0 0,0 0-171 0 0,0 0-220 0 0,0 0-214 0 0,0 0-185 0 0,0 0-155 0 0,0 0-123 0 0,32 4-120 0 0,101 12-130 0 0,-130-15-529 0 0,-1 0 1 0 0,0-1-1 0 0,1 1 1 0 0,-1-1-1 0 0,1 1 0 0 0,-1-1 1 0 0,1 0-1 0 0,-1 0 1 0 0,1 0-1 0 0,-1-1 0 0 0,1 1 1 0 0,-1 0-1 0 0,1-1 1 0 0,-1 0-1 0 0,1 1 0 0 0,-1-1 1 0 0,0 0-1 0 0,1 0 1 0 0,-1-1-1 0 0,0 1 0 0 0,0 0 1 0 0,0-1-1 0 0,0 1 1 0 0,1-2-28 0 0,4-4 149 0 0,-2 3-96 0 0,1 1 0 0 0,-1-2 0 0 0,0 1-1 0 0,-1 0 1 0 0,1-1 0 0 0,-1 0 0 0 0,0 0 0 0 0,0 0 0 0 0,0-1 0 0 0,-1 1-1 0 0,0-1 1 0 0,0 0 0 0 0,0 0 0 0 0,-1 0 0 0 0,0 0 0 0 0,0 0 0 0 0,0-1 0 0 0,-1 1-1 0 0,0 0 1 0 0,-1-1 0 0 0,1 1 0 0 0,-1-1 0 0 0,0 1 0 0 0,-1-1 0 0 0,1 1 0 0 0,-1-1-1 0 0,-1 1 1 0 0,-1-6-53 0 0,0 9-10 0 0,-1 0 0 0 0,1 0-1 0 0,-1 0 1 0 0,0 1 0 0 0,0-1 0 0 0,0 1-1 0 0,0 0 1 0 0,0 0 0 0 0,-1 1-1 0 0,1-1 1 0 0,-1 1 0 0 0,1 0 0 0 0,-1 0-1 0 0,1 0 1 0 0,-1 1 0 0 0,1 0-1 0 0,-1 0 1 0 0,0 0 0 0 0,1 0 0 0 0,-1 1-1 0 0,1 0 1 0 0,-1 0 0 0 0,1 0-1 0 0,-1 0 1 0 0,1 1 0 0 0,0-1 0 0 0,-1 1-1 0 0,1 0 1 0 0,0 1 0 0 0,0-1-1 0 0,0 1 1 0 0,1-1 0 0 0,-1 1 0 0 0,1 0-1 0 0,-1 1 1 0 0,1-1 0 0 0,0 1-1 0 0,-2 2 11 0 0,-4 4 13 0 0,-1 0-1 0 0,2 1 0 0 0,-1-1 1 0 0,2 2-1 0 0,-1-1 0 0 0,2 1 0 0 0,-1 0 1 0 0,2 0-1 0 0,-1 1 0 0 0,2 0 1 0 0,0 0-1 0 0,0 0 0 0 0,1 0 0 0 0,1 1 1 0 0,0-1-1 0 0,1 1 0 0 0,1-1 1 0 0,0 1-1 0 0,1 6-12 0 0,-1-14 13 0 0,1 0 0 0 0,1 0-1 0 0,-1 0 1 0 0,1 0 0 0 0,0 0 0 0 0,0-1 0 0 0,1 1 0 0 0,0-1 0 0 0,0 0-1 0 0,0 1 1 0 0,0-1 0 0 0,1-1 0 0 0,0 1 0 0 0,0 0 0 0 0,0-1-1 0 0,1 0 1 0 0,-1 0 0 0 0,1 0 0 0 0,0-1 0 0 0,0 1 0 0 0,0-1 0 0 0,1 0-1 0 0,0-1-12 0 0,6 4 34 0 0,1 0-1 0 0,0-1 0 0 0,0-1 0 0 0,1 0 1 0 0,-1-1-1 0 0,1-1 0 0 0,0 0 0 0 0,0 0 1 0 0,9-2-34 0 0,142-7-1715 0 0,-150 4-401 0 0,-3 1-3391 0 0,-4-1-6145 0 0</inkml:trace>
  <inkml:trace contextRef="#ctx0" brushRef="#br0" timeOffset="17872.943">2978 1973 0 0 0,'0'0'777'0'0,"0"0"513"0"0,0 0 224 0 0,0 0-1 0 0,0 0-66 0 0,0 0-108 0 0,0 0-101 0 0,0 0-74 0 0,0 0-45 0 0,3-8-11 0 0,9-26 13 0 0,-11 40 4889 0 0,3 19-4995 0 0,0-2-540 0 0,4 42 80 0 0,-3 1-1 0 0,-2 0 1 0 0,-3 0 0 0 0,-4 9-555 0 0,4-60 50 0 0,-1-1 1 0 0,0 1-1 0 0,-1-1 1 0 0,-1 1-1 0 0,0-1 0 0 0,-1 0 1 0 0,-1 0-1 0 0,0 0 1 0 0,-1-1-1 0 0,0 1 0 0 0,-1-1 1 0 0,0-1-1 0 0,-1 0 0 0 0,-3 3-50 0 0,11-14 19 0 0,0 0-1 0 0,0 0 1 0 0,-1-1-1 0 0,1 1 0 0 0,-1 0 1 0 0,1 0-1 0 0,0 0 1 0 0,-1-1-1 0 0,1 1 0 0 0,-1 0 1 0 0,0-1-1 0 0,1 1 0 0 0,-1 0 1 0 0,0-1-1 0 0,1 1 1 0 0,-1-1-1 0 0,0 1 0 0 0,0-1 1 0 0,1 1-1 0 0,-1-1 1 0 0,0 0-1 0 0,0 1 0 0 0,0-1 1 0 0,0 0-1 0 0,0 0 0 0 0,1 0 1 0 0,-1 1-1 0 0,0-1 1 0 0,0 0-1 0 0,0 0 0 0 0,0 0 1 0 0,0 0-1 0 0,0 0 0 0 0,0-1 1 0 0,1 1-1 0 0,-1 0 1 0 0,0 0-1 0 0,0-1 0 0 0,0 1 1 0 0,0 0-1 0 0,1-1 1 0 0,-1 1-1 0 0,0-1 0 0 0,0 1 1 0 0,1-1-1 0 0,-1 1 0 0 0,0-1 1 0 0,1 0-1 0 0,-1 1 1 0 0,0-1-1 0 0,1 0 0 0 0,-1 1 1 0 0,1-1-1 0 0,-1 0 0 0 0,1 0 1 0 0,0 0-1 0 0,-1 1 1 0 0,1-1-1 0 0,0 0 0 0 0,-1-1-18 0 0,2-20 16 0 0,0-1-1 0 0,1 0 1 0 0,1 1-1 0 0,2-1 1 0 0,0 1-1 0 0,1 0 1 0 0,1 0-1 0 0,1 1 1 0 0,1 0-1 0 0,1 1 1 0 0,6-9-16 0 0,-6 7 13 0 0,14-32 1 0 0,3 1 0 0 0,2 1-1 0 0,2 2 1 0 0,2 1-1 0 0,3 1 1 0 0,1 2 0 0 0,3 2-1 0 0,1 2 1 0 0,2 1-1 0 0,37-26-13 0 0,-69 59 2 0 0,-1-1-1 0 0,1 2 0 0 0,0-1 0 0 0,1 2 0 0 0,0-1 0 0 0,0 2 0 0 0,0 0 0 0 0,1 0 0 0 0,0 1 0 0 0,0 0 0 0 0,0 1 0 0 0,0 1 0 0 0,0 0 0 0 0,1 1 0 0 0,1 0-1 0 0,-12 2 4 0 0,-1-1 0 0 0,0 1-1 0 0,1 0 1 0 0,-1 0-1 0 0,0 0 1 0 0,1 0-1 0 0,-1 0 1 0 0,0 1-1 0 0,0-1 1 0 0,0 1-1 0 0,0-1 1 0 0,0 1-1 0 0,0 0 1 0 0,-1 0-1 0 0,1 0 1 0 0,-1 0-1 0 0,1 0 1 0 0,-1 0 0 0 0,0 0-1 0 0,1 0 1 0 0,-1 0-1 0 0,0 1 1 0 0,0-1-1 0 0,-1 0 1 0 0,1 1-1 0 0,-1-1 1 0 0,1 1-1 0 0,-1-1 1 0 0,1 2-4 0 0,0 78 128 0 0,-8-59-108 0 0,0 1 0 0 0,-2-2-1 0 0,0 1 1 0 0,-1-1 0 0 0,-2 0 0 0 0,0-1-1 0 0,-1-1 1 0 0,-1 0 0 0 0,-1 0 0 0 0,-1-2 0 0 0,-1 0-1 0 0,0-1 1 0 0,-1 0 0 0 0,-1-2 0 0 0,0 0-1 0 0,-1-1 1 0 0,-1-1 0 0 0,0-1 0 0 0,-1-1-1 0 0,0 0 1 0 0,-1-2 0 0 0,-8 2-20 0 0,-83 9-143 0 0,112-21 87 0 0,1 0-1 0 0,0 0 1 0 0,-1 0-1 0 0,1 0 0 0 0,0 0 1 0 0,0-1-1 0 0,-1 1 1 0 0,1 0-1 0 0,0-1 1 0 0,0 1-1 0 0,0-1 0 0 0,1 0 1 0 0,-1 1-1 0 0,0-1 1 0 0,1 0-1 0 0,-1 1 1 0 0,1-1-1 0 0,-1 0 0 0 0,1 1 1 0 0,0-1-1 0 0,0 0 1 0 0,0 0-1 0 0,0 0 1 0 0,0 1-1 0 0,0-1 1 0 0,0 0-1 0 0,0 0 0 0 0,1 1 1 0 0,-1-1-1 0 0,1 0 1 0 0,0 1-1 0 0,-1-1 1 0 0,1 0-1 0 0,0 1 0 0 0,0-1 1 0 0,0 1-1 0 0,0-1 1 0 0,0 1-1 0 0,0-1 1 0 0,0 1-1 0 0,2-1 57 0 0,37-51-2794 0 0,-9 22-4841 0 0,-18 19-3585 0 0</inkml:trace>
  <inkml:trace contextRef="#ctx0" brushRef="#br0" timeOffset="18701.797">4034 1723 8994 0 0,'0'0'1656'0'0,"0"0"-720"0"0,0 0-319 0 0,0 0 157 0 0,0 0 264 0 0,0 0 192 0 0,0 0 17 0 0,0 0-122 0 0,0 0-158 0 0,0 0-155 0 0,-35 25-116 0 0,-109 79-126 0 0,62-34 271 0 0,71-60-711 0 0,-1 1 13 0 0,0 0 0 0 0,0 1 1 0 0,1 0-1 0 0,1 1 1 0 0,0 0-1 0 0,1 1 0 0 0,0 0 1 0 0,-5 12-144 0 0,13-24 6 0 0,0-1 0 0 0,0 1 0 0 0,0 0 0 0 0,0 0 0 0 0,0 0 0 0 0,1 0 1 0 0,-1 0-1 0 0,1 1 0 0 0,-1-1 0 0 0,1 0 0 0 0,0 0 0 0 0,0 0 0 0 0,0 0 1 0 0,0 0-1 0 0,0 1 0 0 0,0-1 0 0 0,1 0 0 0 0,-1 0 0 0 0,1 0 0 0 0,0 0 1 0 0,-1 0-1 0 0,1 0 0 0 0,0 0 0 0 0,0 0 0 0 0,0 0 0 0 0,0 0 0 0 0,1-1 1 0 0,-1 1-1 0 0,0 0 0 0 0,1-1 0 0 0,-1 1 0 0 0,1-1 0 0 0,0 1 1 0 0,-1-1-1 0 0,1 0 0 0 0,0 0 0 0 0,0 0 0 0 0,0 0 0 0 0,0 0 0 0 0,0 0 1 0 0,0 0-1 0 0,0-1 0 0 0,0 1 0 0 0,0-1 0 0 0,0 1 0 0 0,1-1-6 0 0,13-1 88 0 0,0 0 0 0 0,0-1 0 0 0,0-1 0 0 0,-1-1 0 0 0,1 0 0 0 0,-1-1 0 0 0,1 0 0 0 0,-2-2 0 0 0,1 1 0 0 0,-1-2 0 0 0,0 0-1 0 0,0-1 1 0 0,7-6-88 0 0,10-4 52 0 0,131-107 112 0 0,-143 110-142 0 0,-2 0 0 0 0,0-1 0 0 0,-1-1 0 0 0,0 0 0 0 0,-2-1 0 0 0,0-1 0 0 0,5-10-22 0 0,-18 27 37 0 0,-26 42-66 0 0,17-27 21 0 0,1 1 1 0 0,0 0 0 0 0,1 1 0 0 0,0-1 0 0 0,1 1 0 0 0,1 0-1 0 0,1 1 1 0 0,0-1 0 0 0,0 1 0 0 0,1 0 0 0 0,1-1-1 0 0,1 1 1 0 0,1 14 7 0 0,-1-26-3 0 0,1 1 0 0 0,-1-1 0 0 0,1 0 0 0 0,0 0 0 0 0,0 0 0 0 0,0 0 1 0 0,1 0-1 0 0,-1 0 0 0 0,1 0 0 0 0,0 0 0 0 0,-1 0 0 0 0,1-1 0 0 0,0 1 0 0 0,1-1 0 0 0,-1 1 0 0 0,0-1 0 0 0,1 0 0 0 0,-1 0 0 0 0,1 0 0 0 0,0 0 0 0 0,-1-1 0 0 0,1 1 0 0 0,0-1 0 0 0,0 1 0 0 0,0-1 0 0 0,0 0 0 0 0,1 0 0 0 0,-1 0 0 0 0,0-1 0 0 0,0 1 0 0 0,0-1 0 0 0,1 0 1 0 0,-1 0 2 0 0,111-10 101 0 0,-80-4-33 0 0,-1-1-1 0 0,0-2 1 0 0,-1-1 0 0 0,-1-1-1 0 0,0-2 1 0 0,-2-1-1 0 0,-1-2 1 0 0,0 0 0 0 0,-2-2-1 0 0,-1-1 1 0 0,-1-1-1 0 0,-2-1 1 0 0,0-1 0 0 0,-2-1-1 0 0,-2-1 1 0 0,11-23-68 0 0,-17 33 8 0 0,7-9 2 0 0,0-1 0 0 0,-2-1 0 0 0,-2 0 0 0 0,-1-1 0 0 0,-2-1 0 0 0,-1 0 0 0 0,-1 0 0 0 0,-3-1 0 0 0,0-1 0 0 0,-1-18-10 0 0,-6 44 4 0 0,1 9 5 0 0,0-1 1 0 0,-1 1 0 0 0,1 0-1 0 0,-1 0 1 0 0,1-1-1 0 0,-1 1 1 0 0,0 0-1 0 0,0-1 1 0 0,0 1-1 0 0,0 0 1 0 0,-1-1 0 0 0,1 1-1 0 0,0 0 1 0 0,-1-1-1 0 0,0 1 1 0 0,0 0-1 0 0,1 0 1 0 0,-1 0-1 0 0,0 0 1 0 0,-1 0 0 0 0,1 0-1 0 0,0 0 1 0 0,-1 0-1 0 0,1 0 1 0 0,-1 0-1 0 0,1 1 1 0 0,-1-1-1 0 0,0 1 1 0 0,0-1 0 0 0,1 1-1 0 0,-1 0 1 0 0,0-1-1 0 0,0 1 1 0 0,-1 0-1 0 0,1 0 1 0 0,-1 0-10 0 0,-1 2 2 0 0,1-1 0 0 0,0 1 0 0 0,-1 0 1 0 0,1 0-1 0 0,0 0 0 0 0,0 1 0 0 0,0-1 0 0 0,0 1 0 0 0,0-1 0 0 0,0 1 1 0 0,0 0-1 0 0,0 0 0 0 0,1 1 0 0 0,-1-1 0 0 0,1 1 0 0 0,0-1 1 0 0,-1 1-1 0 0,1-1 0 0 0,0 1 0 0 0,1 0 0 0 0,-1 0 0 0 0,0 0 1 0 0,1 0-1 0 0,0 1 0 0 0,-1 2-2 0 0,-22 87 5 0 0,22-38 72 0 0,3-1 0 0 0,2 1 1 0 0,2-1-1 0 0,3 0 0 0 0,2 0 0 0 0,2-1 1 0 0,8 16-78 0 0,22 114 289 0 0,-24 45-89 0 0,-28-236-1040 0 0,-19-43-2782 0 0,15 25-596 0 0,0 1-4816 0 0,8 12-372 0 0</inkml:trace>
  <inkml:trace contextRef="#ctx0" brushRef="#br0" timeOffset="18937.985">4452 1518 9218 0 0,'0'0'1072'0'0,"0"0"-424"0"0,0 0-77 0 0,0 0 287 0 0,0 0 330 0 0,0 0 188 0 0,0 0 8 0 0,0 0-123 0 0,0 0-162 0 0,0 0-152 0 0,0 0-138 0 0,35 5-130 0 0,115 15-134 0 0,-34-25 197 0 0,-11-19-943 0 0,-1-4 1 0 0,41-20 200 0 0,-128 43-293 0 0,6-6-1720 0 0,-9 3-4954 0 0,-7 4-4076 0 0</inkml:trace>
  <inkml:trace contextRef="#ctx0" brushRef="#br0" timeOffset="19385.987">5344 1145 5937 0 0,'0'0'3777'0'0,"0"0"-1423"0"0,0 0-795 0 0,0 0-208 0 0,0 0-27 0 0,0 0 7 0 0,0 0-41 0 0,0 0-183 0 0,0 0-250 0 0,0 0-175 0 0,0 0-74 0 0,0 0 9 0 0,0 0 15 0 0,2 7-42 0 0,3 32 41 0 0,-1 0-1 0 0,-2 0 1 0 0,-2 0 0 0 0,-1 0-1 0 0,-6 35-630 0 0,1-7 110 0 0,-9 221 121 0 0,14-256-217 0 0,-1-26-12 0 0,1 0 1 0 0,0 1-1 0 0,1-1 0 0 0,-1 0 1 0 0,1 1-1 0 0,0-1 0 0 0,1 0 1 0 0,-1 1-1 0 0,1-1 0 0 0,1 0 1 0 0,-1 1-1 0 0,1-1 0 0 0,0 0 1 0 0,0 0-1 0 0,1-1 0 0 0,0 1 1 0 0,0 0-1 0 0,0-1 0 0 0,1 0 1 0 0,-1 1-1 0 0,1-1 0 0 0,2 0-2 0 0,-1-4 22 0 0,0 0-1 0 0,0 0 0 0 0,0-1 1 0 0,1 0-1 0 0,-1 0 0 0 0,0 0 1 0 0,0-1-1 0 0,0 0 0 0 0,0 0 1 0 0,1 0-1 0 0,-1-1 0 0 0,-1 1 1 0 0,1-1-1 0 0,0 0 1 0 0,0-1-1 0 0,-1 1 0 0 0,1-1 1 0 0,-1 0-1 0 0,0 0 0 0 0,0 0 1 0 0,3-3-22 0 0,3-1 21 0 0,202-120 236 0 0,-211 126-256 0 0,0 0 0 0 0,0 0-1 0 0,0 0 1 0 0,1 0 0 0 0,-1 0 0 0 0,0 1-1 0 0,0-1 1 0 0,0 0 0 0 0,1 1 0 0 0,-1-1 0 0 0,0 1-1 0 0,1-1 1 0 0,-1 1 0 0 0,1-1 0 0 0,-1 1-1 0 0,0 0 1 0 0,1 0 0 0 0,-1 0 0 0 0,1 0 0 0 0,-1 0-1 0 0,1 0 1 0 0,-1 0 0 0 0,1 0 0 0 0,-1 0-1 0 0,0 1 1 0 0,1-1 0 0 0,-1 1 0 0 0,0-1 0 0 0,1 1-1 0 0,-1-1 1 0 0,0 1 0 0 0,1 0 0 0 0,-1 0-1 0 0,0 0 1 0 0,0 0 0 0 0,0-1 0 0 0,0 1 0 0 0,0 1-1 0 0,0-1 1 0 0,0 0 0 0 0,0 0 0 0 0,0 0-1 0 0,-1 0 1 0 0,1 1 0 0 0,0-1 0 0 0,-1 0-1 0 0,1 1 1 0 0,-1-1 0 0 0,1 0 0 0 0,-1 1 0 0 0,0-1-1 0 0,1 1 1 0 0,-1-1 0 0 0,0 1 0 0 0,0 0-1 0 0,4 206-8 0 0,9-203-1920 0 0,2-10-4118 0 0,-12-1-1601 0 0,-1 5-4573 0 0</inkml:trace>
  <inkml:trace contextRef="#ctx0" brushRef="#br0" timeOffset="20607.988">6076 2100 7170 0 0,'0'0'2481'0'0,"0"0"-504"0"0,0 0-246 0 0,0 0-59 0 0,0 0-62 0 0,0 0-80 0 0,0 0-150 0 0,0 0-212 0 0,0 0-200 0 0,0 0-101 0 0,0 0-60 0 0,0 0-34 0 0,0 0-40 0 0,7-8 1771 0 0,-30 66-1470 0 0,23-58-1038 0 0,19 3-18 0 0,-12-6 53 0 0,1 0 0 0 0,-1 0 0 0 0,0-1 0 0 0,0-1 0 0 0,0 1 0 0 0,-1-1-1 0 0,0 0 1 0 0,0 0 0 0 0,0-1 0 0 0,0 0 0 0 0,-1 0 0 0 0,0 0 0 0 0,0-1-1 0 0,2-4-30 0 0,-44 26 245 0 0,5 7-183 0 0,30-21-116 0 0,2-1 20 0 0,0 0 9 0 0,0 0-14 0 0,0 0-37 0 0,0 0-47 0 0,2-16-4879 0 0,1 9-2837 0 0,-3 3-5126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6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147 563 1360 0 0,'0'0'1722'0'0,"0"0"-18"0"0,0 0 195 0 0,0 0 241 0 0,0 0 111 0 0,0 0-134 0 0,0 0-344 0 0,0 0-361 0 0,0 0-293 0 0,0 0-213 0 0,0 0-166 0 0,0 0-164 0 0,0 0-123 0 0,-7 2-57 0 0,-64 54 954 0 0,63-45-1279 0 0,0 1-1 0 0,0 1 1 0 0,1-1-1 0 0,1 1 1 0 0,0 0-1 0 0,1 1 1 0 0,0-1-1 0 0,1 1 1 0 0,0 0-1 0 0,1 0 1 0 0,1 0-1 0 0,1 1 1 0 0,0-1-1 0 0,0 0 1 0 0,1 1-1 0 0,1 1-70 0 0,1-11 54 0 0,0 0-1 0 0,0 0 1 0 0,1-1 0 0 0,-1 1-1 0 0,1-1 1 0 0,0 1-1 0 0,0-1 1 0 0,0 0 0 0 0,1 0-1 0 0,-1 0 1 0 0,1 0 0 0 0,0-1-1 0 0,0 0 1 0 0,0 0-1 0 0,1 0 1 0 0,-1 0 0 0 0,1 0-1 0 0,0-1 1 0 0,-1 0-1 0 0,1 0 1 0 0,0 0 0 0 0,0-1-1 0 0,0 0 1 0 0,1 0-1 0 0,-1 0 1 0 0,0 0 0 0 0,0-1-1 0 0,1 0 1 0 0,-1 0-1 0 0,0 0 1 0 0,0-1 0 0 0,1 0-1 0 0,-1 0 1 0 0,0 0-1 0 0,0-1 1 0 0,0 1 0 0 0,0-1-1 0 0,0 0 1 0 0,-1-1-1 0 0,1 1 1 0 0,0-1-54 0 0,13-10 118 0 0,0-1 0 0 0,-1-1-1 0 0,-1 0 1 0 0,0-2 0 0 0,-1 1 0 0 0,-1-2 0 0 0,-1 0-1 0 0,0 0 1 0 0,-1-2 0 0 0,-1 1 0 0 0,-1-1 0 0 0,-1-1 0 0 0,-1 0-1 0 0,-1 0 1 0 0,0 0 0 0 0,-2-1 0 0 0,0 0 0 0 0,-1-1-118 0 0,2-9 2 0 0,-1-1 1 0 0,-1 1 0 0 0,-2-1 0 0 0,-1 0 0 0 0,-2 0 0 0 0,-1 1 0 0 0,-2-1 0 0 0,-1 0 0 0 0,-1-1-3 0 0,-53-161-159 0 0,58 192 152 0 0,0 1-1 0 0,0-1 0 0 0,0 1 0 0 0,-1 0 1 0 0,1 0-1 0 0,-1 0 0 0 0,1 0 0 0 0,-1 0 0 0 0,0 0 1 0 0,0 0-1 0 0,0 0 0 0 0,0 1 0 0 0,0-1 1 0 0,0 1-1 0 0,0-1 0 0 0,-1 1 0 0 0,1 0 0 0 0,0 0 1 0 0,-1 0-1 0 0,1 0 0 0 0,-1 0 0 0 0,1 1 0 0 0,-1-1 1 0 0,1 1-1 0 0,-1-1 0 0 0,0 1 0 0 0,1 0 1 0 0,-1 0-1 0 0,0 0 0 0 0,1 1 0 0 0,-1-1 0 0 0,1 1 1 0 0,-1-1-1 0 0,1 1 0 0 0,-1 0 0 0 0,1 0 0 0 0,-1 0 1 0 0,1 0-1 0 0,0 0 0 0 0,0 1 0 0 0,-1-1 1 0 0,1 1-1 0 0,0-1 0 0 0,0 1 0 0 0,0 0 0 0 0,1 0 1 0 0,-1 0-1 0 0,0 0 0 0 0,-1 2 8 0 0,-7 16 1 0 0,0 1-1 0 0,2 0 1 0 0,0 0-1 0 0,2 1 1 0 0,0 0-1 0 0,1 0 1 0 0,2 0-1 0 0,0 1 1 0 0,1-1-1 0 0,1 1 1 0 0,1-1-1 0 0,1 1 1 0 0,4 20-1 0 0,-1-9 19 0 0,2 0 0 0 0,1-1 0 0 0,2 0-1 0 0,1 0 1 0 0,10 22-19 0 0,-5-23 11 0 0,1 0-1 0 0,1-1 1 0 0,2-1-1 0 0,0-1 1 0 0,3 0-1 0 0,3 1-10 0 0,-20-22-23 0 0,0 0-1 0 0,1-1 1 0 0,0 0 0 0 0,0 0-1 0 0,0 0 1 0 0,1-1-1 0 0,0 0 1 0 0,1-1 0 0 0,-1 1-1 0 0,1-1 1 0 0,0-1 0 0 0,0 1-1 0 0,0-1 1 0 0,1-1-1 0 0,0 0 1 0 0,0 0 0 0 0,-1 0-1 0 0,1-1 1 0 0,2-1 23 0 0,-8-1-248 0 0,1 0 1 0 0,0 0-1 0 0,-1-1 0 0 0,1 1 0 0 0,-1-1 1 0 0,1 0-1 0 0,-1 0 0 0 0,1-1 1 0 0,-1 1-1 0 0,0 0 0 0 0,0-1 0 0 0,1 0 1 0 0,-1 0-1 0 0,0 0 0 0 0,-1 0 1 0 0,1-1-1 0 0,0 1 0 0 0,-1-1 0 0 0,1 1 1 0 0,-1-1-1 0 0,0 0 0 0 0,0 0 0 0 0,0 0 1 0 0,1-3 247 0 0,3-2-1538 0 0,7-11-5887 0 0,-7 8-3638 0 0</inkml:trace>
  <inkml:trace contextRef="#ctx0" brushRef="#br0" timeOffset="600.112">690 582 4769 0 0,'0'0'3307'0'0,"0"0"-1153"0"0,0 0-465 0 0,0 0-114 0 0,0 0-118 0 0,0 0-134 0 0,0 0-193 0 0,0 0-225 0 0,0 0-181 0 0,0 0-115 0 0,0 0-71 0 0,0 0-47 0 0,0 0-33 0 0,0 28-25 0 0,0 87-18 0 0,12-75 206 0 0,-8-38-447 0 0,2 1-65 0 0,-1 0 1 0 0,1 0 0 0 0,-1-1-1 0 0,1 1 1 0 0,0-2 0 0 0,0 1-1 0 0,0 0 1 0 0,0-1 0 0 0,0 0-1 0 0,1-1 1 0 0,-1 0 0 0 0,0 1-1 0 0,0-2 1 0 0,0 1 0 0 0,1-1-1 0 0,-1 0 1 0 0,0 0 0 0 0,0-1-1 0 0,0 0 1 0 0,0 0 0 0 0,-1 0-1 0 0,1-1 1 0 0,-1 1 0 0 0,1-1-1 0 0,-1-1 1 0 0,0 1-1 0 0,0-1 1 0 0,0 0 0 0 0,0 0-1 0 0,-1 0 1 0 0,0-1 0 0 0,0 0-1 0 0,0 1 1 0 0,0-2 0 0 0,-1 1-1 0 0,0 0 1 0 0,0-1 0 0 0,0 1-1 0 0,0-2-109 0 0,47-78 338 0 0,-5-6-123 0 0,-27 183-65 0 0,4-15-148 0 0,15 52 108 0 0,-6 1-1 0 0,3 53-109 0 0,-29-141 21 0 0,-1 0 0 0 0,-2 0 1 0 0,-2 0-1 0 0,-2 0 0 0 0,-2 0 0 0 0,-1 0 1 0 0,-3-1-1 0 0,-1 0 0 0 0,-11 30-21 0 0,17-63 4 0 0,-1 12 18 0 0,-2-1 0 0 0,0 0 1 0 0,-1-1-1 0 0,-1 1 0 0 0,0-1 0 0 0,-2-1 1 0 0,0 1-1 0 0,-1-2 0 0 0,0 1 1 0 0,-2-2-1 0 0,0 0 0 0 0,0 0 1 0 0,-1-1-1 0 0,-1-1 0 0 0,-1 0 0 0 0,-3 1-22 0 0,15-11 13 0 0,1-1-1 0 0,-1 0 0 0 0,0 0 0 0 0,1-1 1 0 0,-1 1-1 0 0,0-1 0 0 0,0 0 0 0 0,0 0 1 0 0,0 0-1 0 0,-1 0 0 0 0,1-1 0 0 0,0 0 1 0 0,0 0-1 0 0,0 0 0 0 0,0 0 0 0 0,0-1 1 0 0,-1 1-1 0 0,1-1 0 0 0,0 0 0 0 0,0 0 1 0 0,0-1-1 0 0,0 1 0 0 0,1-1 0 0 0,-1 0 1 0 0,0 0-1 0 0,1 0 0 0 0,-1 0 0 0 0,1-1 1 0 0,0 1-1 0 0,0-1 0 0 0,0 0 0 0 0,0 0-11 0 0,-5-13 4 0 0,2 1 1 0 0,0-1 0 0 0,0 0 0 0 0,2-1 0 0 0,0 1 0 0 0,1-1-1 0 0,0 0 1 0 0,2 0 0 0 0,0 1 0 0 0,1-1 0 0 0,0 0 0 0 0,2 0 0 0 0,0-2-6 0 0,-1-39-2 0 0,-1 12-22 0 0,3 0 0 0 0,1-1-1 0 0,2 1 1 0 0,2 1 0 0 0,2-1-1 0 0,3 1 1 0 0,1 1-1 0 0,2 1 1 0 0,2 0 0 0 0,1 1-1 0 0,3 1 1 0 0,19-27 24 0 0,9 7-1450 0 0,-27 37-6183 0 0,-15 19-4788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5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25 2513 0 0,'0'0'2173'0'0,"0"0"-518"0"0,0 0-230 0 0,0 0 28 0 0,0 0 202 0 0,0 0 170 0 0,0 0-2 0 0,0 0-182 0 0,0 0-274 0 0,0 0-284 0 0,0 0-233 0 0,1-5-181 0 0,0 2-944 0 0,1-13 1872 0 0,0 26 35 0 0,-21 333 458 0 0,4-154-1446 0 0,-26 121-644 0 0,25-164 66 0 0,45-174 88 0 0,22-24 41 0 0,-14 11-173 0 0,2 2 1 0 0,1 1-1 0 0,2 2 0 0 0,2 2 0 0 0,1 2 0 0 0,2 1 0 0 0,26-10-22 0 0,-66 37-3 0 0,1 1 0 0 0,-1 0 0 0 0,1 0 0 0 0,0 1 0 0 0,0 0 0 0 0,0 1 0 0 0,0 0 1 0 0,0 0-1 0 0,0 0 0 0 0,1 1 0 0 0,-1 1 0 0 0,1-1 3 0 0,-5 3 1 0 0,-1 0 1 0 0,0 0-1 0 0,0 1 0 0 0,0-1 1 0 0,-1 1-1 0 0,1-1 0 0 0,-1 1 1 0 0,0 0-1 0 0,0 0 0 0 0,0 0 1 0 0,-1 0-1 0 0,1 0 0 0 0,-1 0 1 0 0,0 0-1 0 0,0 0 0 0 0,0 1 1 0 0,-1-1-1 0 0,1 0 0 0 0,-1 1 1 0 0,0-1-1 0 0,-1 0 0 0 0,1 1 1 0 0,-1-1-1 0 0,0 0 0 0 0,0 1 1 0 0,0 0-2 0 0,-3 7 30 0 0,-1 0 1 0 0,-1 0 0 0 0,0 0-1 0 0,0-1 1 0 0,-1 0 0 0 0,-1 0-1 0 0,1-1 1 0 0,-2 0 0 0 0,0 0-1 0 0,0 0 1 0 0,0-2 0 0 0,-1 1-1 0 0,-4 2-30 0 0,-8 9 8 0 0,-1-1-1 0 0,0-1 0 0 0,-2-1 0 0 0,0-2 0 0 0,0 0 0 0 0,-2-1 0 0 0,1-2 0 0 0,-2 0 0 0 0,-5 0-7 0 0,-6-11-460 0 0,41-29-3846 0 0,15 11-395 0 0,-7 8-928 0 0,-1-2-5959 0 0</inkml:trace>
  <inkml:trace contextRef="#ctx0" brushRef="#br0" timeOffset="299.534">962 618 11026 0 0,'0'0'2978'0'0,"0"0"-1239"0"0,0 0-552 0 0,0 0-140 0 0,0 0-75 0 0,-24 32-94 0 0,-70 101-154 0 0,67-66 43 0 0,28-60-636 0 0,1-1-56 0 0,1-1 0 0 0,0 1 1 0 0,0-1-1 0 0,0 0 0 0 0,1 0 1 0 0,0 0-1 0 0,0-1 0 0 0,0 1 1 0 0,0-1-1 0 0,1 0 0 0 0,0 0 1 0 0,-1 0-1 0 0,1-1 0 0 0,1 0 1 0 0,-1 0-1 0 0,0 0 0 0 0,1 0 0 0 0,0-1 1 0 0,-1 0-1 0 0,1 0 0 0 0,0-1 1 0 0,0 0-1 0 0,0 0 0 0 0,0 0 1 0 0,0-1-1 0 0,0 1 0 0 0,0-1 1 0 0,1-1-1 0 0,-1 1 0 0 0,0-1 1 0 0,1-1-76 0 0,4 1 100 0 0,0 0 0 0 0,-1-1 0 0 0,1-1 1 0 0,0 0-1 0 0,-1 0 0 0 0,1-1 0 0 0,-1 0 0 0 0,0-1 1 0 0,0 0-1 0 0,-1-1 0 0 0,0 0 0 0 0,0-1 0 0 0,0 1 1 0 0,0-2-1 0 0,-1 1 0 0 0,-1-1 0 0 0,1 0 0 0 0,-1-1 1 0 0,-1 0-1 0 0,1 0 0 0 0,-1 0 0 0 0,-1-1 0 0 0,0 0 1 0 0,0 0-1 0 0,-1 0 0 0 0,-1 0 0 0 0,1-1 0 0 0,-2 0 1 0 0,1 0-1 0 0,-1-6-100 0 0,-3 11-42 0 0,0 0 0 0 0,-1 0 0 0 0,0 1 1 0 0,0-1-1 0 0,0 0 0 0 0,-1 1 1 0 0,0 0-1 0 0,0 0 0 0 0,0-1 0 0 0,-1 2 1 0 0,0-1-1 0 0,1 0 0 0 0,-2 1 0 0 0,1 0 1 0 0,0 0-1 0 0,-1 0 0 0 0,0 0 0 0 0,0 1 1 0 0,0 0-1 0 0,0 0 0 0 0,-1 0 0 0 0,1 1 1 0 0,-1 0-1 0 0,0 0 0 0 0,1 0 0 0 0,-1 0 1 0 0,0 1-1 0 0,0 0 0 0 0,0 0 0 0 0,-4 1 42 0 0,10 0-101 0 0,-35 4-2647 0 0,17 11-7065 0 0,14-7-2014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86 3257 0 0,'0'0'2096'0'0,"0"0"1"0"0,0 0 16 0 0,0 0 67 0 0,0 0-35 0 0,0 0-190 0 0,0 0-286 0 0,0 0-334 0 0,0 0-279 0 0,0 0-233 0 0,0 0-214 0 0,-5-4-133 0 0,-13-8-66 0 0,-6 39 1013 0 0,18-13 482 0 0,22-36-342 0 0,32-66-138 0 0,-53 136-6605 0 0,3-37 491 0 0,0 0-3301 0 0,0 0-2688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88 11330 0 0,'0'0'2049'0'0,"0"0"-342"0"0,0 0-149 0 0,0 0 18 0 0,0 0-109 0 0,0 0-176 0 0,0 0-206 0 0,0 0-211 0 0,0 0-171 0 0,0 0-124 0 0,0 0-82 0 0,0 0-86 0 0,0 0-53 0 0,-3-7-47 0 0,-8-21-55 0 0,-3 52 496 0 0,55-101 926 0 0,-102 118-1099 0 0,58-40-586 0 0,2-1 6 0 0,1 0 22 0 0,0 0-5 0 0,0 0 4 0 0,0 0-26 0 0,0 0-4 0 0,0 0 1 0 0,0 0-7 0 0,0 4-5467 0 0,0 0 424 0 0,0-1-6867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3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2224 0 0,'0'0'2133'0'0,"0"0"-82"0"0,0 0-19 0 0,0 0 30 0 0,0 0 1 0 0,0 0-120 0 0,0 0-232 0 0,0 0-313 0 0,0 0-284 0 0,0 0-171 0 0,0 0-109 0 0,0 0-53 0 0,0 0-23 0 0,2-4 2346 0 0,-3-9-2808 0 0,1 1 0 0 0,1-1 1 0 0,0 0-1 0 0,1 1 0 0 0,0-1 0 0 0,1 1 1 0 0,0 0-1 0 0,1 0 0 0 0,0 0 1 0 0,1 0-1 0 0,0 0 0 0 0,5-5-296 0 0,9-16 46 0 0,1 1 1 0 0,2 1-1 0 0,1 1 1 0 0,1 1-1 0 0,2 1 0 0 0,1 2 1 0 0,1 0-1 0 0,4-1-46 0 0,27 8 55 0 0,-41 50-23 0 0,-15-16-27 0 0,1 0 1 0 0,-2 0 0 0 0,0 0 0 0 0,0 0-1 0 0,-2 0 1 0 0,0 0 0 0 0,0 0 0 0 0,-2 2-6 0 0,1 26 38 0 0,8-8 11 0 0,15-62-4 0 0,130-138-66 0 0,-118 131-7 0 0,-26 24 32 0 0,1 1 1 0 0,0 0-1 0 0,0 1 0 0 0,1-1 0 0 0,0 2 1 0 0,0 0-1 0 0,1 0 0 0 0,0 1 0 0 0,0 0 1 0 0,5-1-5 0 0,-15 7-3 0 0,0 0 0 0 0,0 0 0 0 0,0 0 1 0 0,0 0-1 0 0,1 0 0 0 0,-1 0 0 0 0,0 1 1 0 0,0-1-1 0 0,0 0 0 0 0,0 1 0 0 0,0-1 1 0 0,0 0-1 0 0,0 1 0 0 0,0 0 0 0 0,0-1 1 0 0,0 1-1 0 0,0 0 0 0 0,-1-1 0 0 0,1 1 1 0 0,0 0-1 0 0,0 0 0 0 0,0 0 0 0 0,-1-1 1 0 0,1 1-1 0 0,-1 0 0 0 0,1 0 0 0 0,-1 0 1 0 0,1 0-1 0 0,-1 0 0 0 0,1 0 0 0 0,-1 0 1 0 0,0 1-1 0 0,1-1 0 0 0,-1 0 0 0 0,0 0 1 0 0,0 0-1 0 0,0 0 0 0 0,0 0 0 0 0,0 0 1 0 0,0 1 2 0 0,3 54 103 0 0,-3-50-122 0 0,0 183-817 0 0,0-189 336 0 0,0 0-200 0 0,0 0-267 0 0,3 0-1849 0 0,2 0-849 0 0,-2 0-1846 0 0,0 0-6083 0 0</inkml:trace>
  <inkml:trace contextRef="#ctx0" brushRef="#br0" timeOffset="787.583">1233 39 8554 0 0,'0'0'3909'0'0,"0"0"-1606"0"0,0 0-739 0 0,0 0-162 0 0,0 0-70 0 0,0 0-104 0 0,0 0-110 0 0,0 0-139 0 0,0 0-111 0 0,0 0-117 0 0,0 0-127 0 0,0 0-127 0 0,-17 4-107 0 0,-52 15-57 0 0,57-15-165 0 0,1 0 1 0 0,0 0-1 0 0,0 1 0 0 0,0 1 1 0 0,0 0-1 0 0,1 0 0 0 0,0 1 0 0 0,1 0 1 0 0,-10 9-169 0 0,8-7 79 0 0,-80 86 321 0 0,87-89-399 0 0,1 0 0 0 0,-1 0 0 0 0,2 0 0 0 0,-1 0-1 0 0,1 0 1 0 0,0 1 0 0 0,0-1 0 0 0,0 1 0 0 0,1-1 0 0 0,0 1 0 0 0,0 0 0 0 0,1 0 0 0 0,0-1-1 0 0,0 1 1 0 0,1 0-1 0 0,-1-6 3 0 0,0 1 1 0 0,1-1-1 0 0,-1 0 0 0 0,1 0 0 0 0,-1 0 0 0 0,1 0 1 0 0,-1 1-1 0 0,1-1 0 0 0,0 0 0 0 0,-1 0 0 0 0,1 0 0 0 0,0 0 1 0 0,0 0-1 0 0,0-1 0 0 0,0 1 0 0 0,0 0 0 0 0,0 0 1 0 0,0 0-1 0 0,0-1 0 0 0,0 1 0 0 0,0-1 0 0 0,0 1 1 0 0,0-1-1 0 0,1 1 0 0 0,-1-1 0 0 0,0 1 0 0 0,0-1 0 0 0,1 0 1 0 0,-1 0-1 0 0,0 0 0 0 0,0 0 0 0 0,1 0 0 0 0,-1 0 1 0 0,0 0-1 0 0,0 0 0 0 0,1 0 0 0 0,-1-1 0 0 0,0 1 0 0 0,0 0 1 0 0,1-1-4 0 0,48-20 179 0 0,21-37 238 0 0,-2-3 0 0 0,39-46-417 0 0,-107 105 3 0 0,0 0 1 0 0,0 0-1 0 0,0 0 1 0 0,0 0-1 0 0,0 1 1 0 0,0-1-1 0 0,1 0 1 0 0,-1 1-1 0 0,1-1 1 0 0,-1 1-1 0 0,1 0 1 0 0,0-1-1 0 0,0 1 1 0 0,-1 0-1 0 0,1 0 1 0 0,0 0-1 0 0,0 0 1 0 0,0 0-1 0 0,0 1 1 0 0,0-1-1 0 0,0 1 1 0 0,0-1-1 0 0,1 1 1 0 0,-1 0-1 0 0,0-1 1 0 0,0 1-1 0 0,0 0 1 0 0,0 1-1 0 0,0-1 1 0 0,0 0 0 0 0,1 0-1 0 0,-1 1 1 0 0,0 0-1 0 0,0-1 1 0 0,0 1-1 0 0,0 0 1 0 0,0 0-1 0 0,-1 0 1 0 0,1 0-1 0 0,0 0 1 0 0,0 0-1 0 0,-1 1 1 0 0,1-1-1 0 0,0 1-3 0 0,53 165 23 0 0,-46-130-6 0 0,-2 1 1 0 0,-2 0 0 0 0,-1 1-1 0 0,-2-1 1 0 0,-2 1-1 0 0,-2 5-17 0 0,-1-18 7 0 0,-1 0-1 0 0,-2-1 0 0 0,-1 1 0 0 0,0-1 1 0 0,-2 0-1 0 0,-1-1 0 0 0,-2 1-6 0 0,-1 6 30 0 0,-1 0 0 0 0,-2-2 0 0 0,-1 0 0 0 0,-2 0 0 0 0,0-2 0 0 0,-2-1-1 0 0,-1 0 1 0 0,-1-1 0 0 0,0-2 0 0 0,-20 14-30 0 0,33-27 5 0 0,-1 0 1 0 0,0-1-1 0 0,-1 0 1 0 0,1-1-1 0 0,-2 0 1 0 0,1-1-1 0 0,-1-1 0 0 0,0 0 1 0 0,-1 0-1 0 0,1-2 1 0 0,-1 1-1 0 0,0-2 0 0 0,0 0 1 0 0,-1 0-1 0 0,1-2 1 0 0,-6 1-6 0 0,17-5-1 0 0,-1 1 1 0 0,1-1 0 0 0,0 0-1 0 0,0 0 1 0 0,1 0 0 0 0,-1 0-1 0 0,0-1 1 0 0,1 1 0 0 0,0-1-1 0 0,0 1 1 0 0,0-1 0 0 0,0 0-1 0 0,1 0 1 0 0,-1 0 0 0 0,1 0 0 0 0,0 0-1 0 0,0 0 1 0 0,1 0 0 0 0,-1 0-1 0 0,1 0 1 0 0,0 0 0 0 0,0 0-1 0 0,0-1 1 0 0,1 1 0 0 0,-1 0-1 0 0,1 0 1 0 0,0 0 0 0 0,0 0-1 0 0,0 0 1 0 0,3-11-1 0 0,1 1 0 0 0,0 1 0 0 0,1-1 0 0 0,0 1 0 0 0,1 0 0 0 0,1 0 0 0 0,0 0 0 0 0,1 1 0 0 0,0 1 0 0 0,7-8 1 0 0,9-10 1 0 0,1 2 1 0 0,2 0-1 0 0,0 2 1 0 0,2 1-1 0 0,0 2 0 0 0,2 0 1 0 0,0 2-1 0 0,1 2 1 0 0,1 1-1 0 0,1 1-1 0 0,72 5-26 0 0,-77 31 60 0 0,-1 0-1902 0 0,-8-19-7171 0 0,-16-4-3271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19:02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3759 204 0 0 0,'0'0'1504'0'0,"0"0"509"0"0,0 0 359 0 0,0 0 21 0 0,0 0-345 0 0,0 0-405 0 0,0 0-419 0 0,-1-4-290 0 0,1 3-874 0 0,0 0-1 0 0,0 1 1 0 0,0-1 0 0 0,0 0 0 0 0,0 0-1 0 0,0 1 1 0 0,0-1 0 0 0,0 0 0 0 0,0 0-1 0 0,0 1 1 0 0,0-1 0 0 0,1 0-1 0 0,-1 0 1 0 0,0 1 0 0 0,0-1 0 0 0,1 0-1 0 0,-1 1 1 0 0,0-1 0 0 0,1 0-1 0 0,-1 1 1 0 0,1-1 0 0 0,-1 1 0 0 0,1-1-1 0 0,-1 1 1 0 0,1-1 0 0 0,0 1 0 0 0,-1-1-1 0 0,1 1 1 0 0,-1-1 0 0 0,1 1-1 0 0,0 0 1 0 0,-1-1 0 0 0,1 1 0 0 0,0 0-1 0 0,0 0 1 0 0,-1-1 0 0 0,1 1-1 0 0,0 0 1 0 0,0 0 0 0 0,-1 0 0 0 0,1 0-1 0 0,0 0 1 0 0,0 0 0 0 0,-1 0-1 0 0,1 0 1 0 0,0 0 0 0 0,0 1 0 0 0,-1-1-1 0 0,1 0-59 0 0,17-2 561 0 0,274-85 3983 0 0,-147 39-3762 0 0,-33 6 24 0 0,-123 74 551 0 0,-32 85-1033 0 0,5 2 1 0 0,-8 59-325 0 0,-124 434 742 0 0,101-361-509 0 0,57-216-216 0 0,12-35-7 0 0,-1 0-179 0 0,-1 0 1 0 0,1 0 0 0 0,-1-1-1 0 0,1 1 1 0 0,0 0 0 0 0,-1-1-1 0 0,1 1 1 0 0,0-1 0 0 0,-1 1-1 0 0,1-1 1 0 0,0 0 0 0 0,0 0-1 0 0,0 1 1 0 0,-1-1-1 0 0,1 0 1 0 0,0 0 0 0 0,0 0-1 0 0,0 0 1 0 0,0 0 0 0 0,1-1-1 0 0,-1 1 1 0 0,0 0 0 0 0,0 0-1 0 0,1-1 1 0 0,-1 1 0 0 0,1 0-1 0 0,-1-1 1 0 0,1 1 0 0 0,-1 0-1 0 0,1-1 1 0 0,0 1 0 0 0,0-1 168 0 0,-4-30-8760 0 0,3 26 5546 0 0,1-3-6183 0 0</inkml:trace>
  <inkml:trace contextRef="#ctx0" brushRef="#br0" timeOffset="238.646">3720 789 6561 0 0,'0'0'2389'0'0,"0"0"-558"0"0,0 0-632 0 0,0 0-182 0 0,0 0 161 0 0,0 0 234 0 0,0 0 142 0 0,0 0-2 0 0,0 0-163 0 0,0 0-232 0 0,0 0-189 0 0,41-2-167 0 0,129-9-131 0 0,156-33 1483 0 0,-100 17-1992 0 0,-226 27-468 0 0,0 0-193 0 0,-17 11-4442 0 0,11-8 412 0 0,-1 2-6934 0 0</inkml:trace>
  <inkml:trace contextRef="#ctx0" brushRef="#br0" timeOffset="738.978">4639 905 8906 0 0,'0'0'4694'0'0,"0"0"-2583"0"0,0 0-1202 0 0,0 0-249 0 0,0 0 72 0 0,0 0 136 0 0,0 0 92 0 0,0 0-68 0 0,0 0-201 0 0,0 0-175 0 0,0 0-109 0 0,0 0-67 0 0,-4 33-42 0 0,-14 102-32 0 0,-7 1 728 0 0,20-95-551 0 0,5-39-338 0 0,1-11 2516 0 0,10-34-2208 0 0,74-198 152 0 0,-73 208-526 0 0,1 0-1 0 0,2 1 0 0 0,1 1 1 0 0,1 0-1 0 0,2 1 0 0 0,1 1 0 0 0,23-25-38 0 0,-43 54-16 0 0,0 1-1 0 0,0-1 0 0 0,0 1 0 0 0,0-1 0 0 0,1 1 0 0 0,-1-1 0 0 0,0 1 1 0 0,0-1-1 0 0,1 1 0 0 0,-1-1 0 0 0,0 0 0 0 0,1 1 0 0 0,-1-1 0 0 0,1 1 1 0 0,-1-1-1 0 0,0 0 0 0 0,1 1 0 0 0,-1-1 0 0 0,1 0 0 0 0,-1 0 1 0 0,1 0-1 0 0,-1 1 0 0 0,1-1 0 0 0,-1 0 0 0 0,1 0 0 0 0,-1 0 0 0 0,1 0 1 0 0,-1 0-1 0 0,1 0 0 0 0,-1 0 0 0 0,1 0 0 0 0,0 0 0 0 0,-1 0 0 0 0,1 0 1 0 0,-1 0-1 0 0,1 0 0 0 0,-1 0 0 0 0,1 0 0 0 0,-1-1 0 0 0,1 1 0 0 0,-1 0 1 0 0,1 0-1 0 0,-1-1 0 0 0,0 1 0 0 0,1 0 0 0 0,-1-1 0 0 0,1 1 0 0 0,-1 0 1 0 0,0-1-1 0 0,1 1 0 0 0,-1 0 0 0 0,0-1 0 0 0,1 1 0 0 0,-1-1 0 0 0,0 1 1 0 0,0-1-1 0 0,1 1 0 0 0,-1-1 17 0 0,1 6-72 0 0,20 44-3012 0 0,-9-36-1895 0 0,1-1-5023 0 0,-9-8 457 0 0</inkml:trace>
  <inkml:trace contextRef="#ctx0" brushRef="#br0" timeOffset="1089.879">5031 913 1016 0 0,'0'0'2778'0'0,"0"0"-41"0"0,0 0-206 0 0,0 0-159 0 0,0 0-192 0 0,0 0-241 0 0,0 0-186 0 0,0 0-194 0 0,0 0-205 0 0,0 0-199 0 0,0 0-191 0 0,35 5-193 0 0,108 14-147 0 0,-78-27 170 0 0,-58 3-630 0 0,-3 3-82 0 0,0 0 1 0 0,0-1 0 0 0,0 1 0 0 0,-1-1-1 0 0,1 0 1 0 0,-1 0 0 0 0,0 0-1 0 0,1-1 1 0 0,-1 1 0 0 0,-1-1 0 0 0,1 0-1 0 0,0 0 1 0 0,-1 0 0 0 0,0 0 0 0 0,0 0-1 0 0,0 0 1 0 0,0 0 0 0 0,-1-1 0 0 0,0 1-1 0 0,0-1 1 0 0,0 1 0 0 0,0-1 0 0 0,-1 1-1 0 0,0-1 1 0 0,0 0 0 0 0,0-3-83 0 0,-2 6-4 0 0,0-1 1 0 0,-1 0 0 0 0,1 1-1 0 0,-1-1 1 0 0,0 1 0 0 0,0 0-1 0 0,0 0 1 0 0,0 0-1 0 0,0 0 1 0 0,0 1 0 0 0,0-1-1 0 0,0 1 1 0 0,-1 0 0 0 0,1 0-1 0 0,-1 0 1 0 0,1 0 0 0 0,-1 0-1 0 0,1 1 1 0 0,-1 0-1 0 0,1 0 1 0 0,-1 0 0 0 0,1 0-1 0 0,-1 0 1 0 0,1 1 0 0 0,-1-1-1 0 0,0 1 4 0 0,-3-1-22 0 0,-5 3-24 0 0,-1 1 0 0 0,1 0 0 0 0,1 0 0 0 0,-1 1 0 0 0,1 1 0 0 0,-1 0 0 0 0,1 0 0 0 0,1 1 0 0 0,0 0 0 0 0,0 1 0 0 0,0 0 0 0 0,1 1-1 0 0,0 0 1 0 0,1 1 0 0 0,0-1 0 0 0,0 2 0 0 0,1-1 0 0 0,0 1 0 0 0,1 0 0 0 0,0 0 0 0 0,1 1 0 0 0,-3 9 46 0 0,6-17-17 0 0,-1-1 0 0 0,2 1-1 0 0,-1 0 1 0 0,0 0 0 0 0,1 0 0 0 0,0 0 0 0 0,-1 0 0 0 0,2 0 0 0 0,-1 0-1 0 0,0 0 1 0 0,1 0 0 0 0,0 0 0 0 0,0 1 0 0 0,0-1 0 0 0,0 0 0 0 0,1 0 0 0 0,-1 0-1 0 0,1 0 1 0 0,0 0 0 0 0,1 0 0 0 0,-1 0 0 0 0,1 0 0 0 0,0 0 0 0 0,-1-1-1 0 0,2 1 1 0 0,-1 0 0 0 0,0-1 0 0 0,1 0 0 0 0,-1 0 0 0 0,1 1 0 0 0,0-1-1 0 0,0-1 1 0 0,0 1 0 0 0,1 0 0 0 0,-1-1 0 0 0,1 0 0 0 0,-1 0 0 0 0,1 0 0 0 0,0 0-1 0 0,0 0 18 0 0,18 6-327 0 0,-1-2-1 0 0,1 0 1 0 0,0-1-1 0 0,1-1 1 0 0,-1-1-1 0 0,1-1 1 0 0,-1-1-1 0 0,1-1 1 0 0,-1-1-1 0 0,1-1 1 0 0,-1-1-1 0 0,9-3 328 0 0,37-15-5356 0 0,-27 1-5161 0 0,-32 15 5287 0 0</inkml:trace>
  <inkml:trace contextRef="#ctx0" brushRef="#br0" timeOffset="1484.306">5528 978 0 0 0,'0'0'1527'0'0,"0"0"43"0"0,0 0 85 0 0,0 0 97 0 0,0 0 87 0 0,0 0-83 0 0,0 0-157 0 0,0 0-118 0 0,0 0-110 0 0,0 0-12 0 0,0 0 8 0 0,0 0-4 0 0,0 0-42 0 0,28 5-108 0 0,86 14-148 0 0,-111-18-1008 0 0,-1-1-1 0 0,1 1 0 0 0,-1-1 1 0 0,1 1-1 0 0,-1-1 1 0 0,1 0-1 0 0,-1 0 0 0 0,1 0 1 0 0,-1 0-1 0 0,1 0 1 0 0,-1-1-1 0 0,1 1 1 0 0,-1-1-1 0 0,0 0 0 0 0,1 0 1 0 0,-1 0-1 0 0,0 0 1 0 0,1 0-1 0 0,-1 0 0 0 0,0 0 1 0 0,0-1-1 0 0,0 1 1 0 0,0-1-1 0 0,1-1-56 0 0,4-3 238 0 0,1 1-107 0 0,1-1 1 0 0,-1 0-1 0 0,-1 0 0 0 0,1-1 0 0 0,-1 0 0 0 0,0 0 0 0 0,-1 0 0 0 0,0-1 0 0 0,0 0 0 0 0,-1 0 0 0 0,0-1 0 0 0,0 0 0 0 0,0 0 0 0 0,-2 0 0 0 0,1 0 0 0 0,-1 0 0 0 0,0-1 0 0 0,-1 0 0 0 0,0 1 0 0 0,-1-1 0 0 0,0 0 0 0 0,0 0 0 0 0,-1-6-131 0 0,-2 14 1 0 0,0 0-1 0 0,0 0 1 0 0,0 0-1 0 0,0 0 1 0 0,0 1-1 0 0,0-1 1 0 0,0 0-1 0 0,-1 1 1 0 0,1 0-1 0 0,-1-1 1 0 0,1 1-1 0 0,-1 0 1 0 0,0 0-1 0 0,1 1 1 0 0,-1-1-1 0 0,0 1 1 0 0,1-1-1 0 0,-1 1 1 0 0,0 0-1 0 0,0 0 1 0 0,1 0-1 0 0,-1 0 1 0 0,0 0-1 0 0,0 1 1 0 0,1-1-1 0 0,-1 1 1 0 0,0 0-1 0 0,0-1 1 0 0,1 1-1 0 0,-2 1 0 0 0,-9 4-17 0 0,0 0-1 0 0,1 1 1 0 0,0 1-1 0 0,0 0 1 0 0,1 0-1 0 0,0 1 1 0 0,1 0-1 0 0,-1 1 1 0 0,2 0-1 0 0,0 1 1 0 0,0 0-1 0 0,1 0 1 0 0,0 1-1 0 0,1 0 1 0 0,0 1-1 0 0,1-1 1 0 0,0 1-1 0 0,1 0 1 0 0,1 1-1 0 0,0-1 1 0 0,1 1-1 0 0,0 0 1 0 0,1 0-1 0 0,0 0 1 0 0,2 0-1 0 0,0 6 18 0 0,3-12 1 0 0,1 1 1 0 0,0-1-1 0 0,1 0 0 0 0,-1-1 0 0 0,2 1 0 0 0,-1-1 0 0 0,1 0 0 0 0,0-1 0 0 0,1 1 0 0 0,-1-1 1 0 0,1 0-1 0 0,0-1 0 0 0,1 1 0 0 0,-1-2 0 0 0,1 1 0 0 0,0-1 0 0 0,1 0 0 0 0,-1-1 0 0 0,0 1 1 0 0,1-2-1 0 0,0 1 0 0 0,0-1 0 0 0,0-1 0 0 0,4 1-1 0 0,15 3-8 0 0,0-1 1 0 0,0-2-1 0 0,1 0 1 0 0,-1-2-1 0 0,0-1 1 0 0,1-1-1 0 0,-1-2 1 0 0,8-2 7 0 0,3-10-2570 0 0,-26 9-4338 0 0,-6 3-5168 0 0</inkml:trace>
  <inkml:trace contextRef="#ctx0" brushRef="#br0" timeOffset="19058.721">1763 4353 5113 0 0,'0'0'3121'0'0,"0"0"-779"0"0,0 0-603 0 0,0 0-132 0 0,0 0 5 0 0,0 0-66 0 0,0 0-135 0 0,0 0-235 0 0,0 0-273 0 0,0 0-215 0 0,0 0-159 0 0,0 0-98 0 0,0 0-27 0 0,1-6 3 0 0,3-20-2 0 0,-3 20-9 0 0,-1 6-9 0 0,0 11 692 0 0,-18 205 893 0 0,-11-8-1873 0 0,29-208-89 0 0,-4 18-317 0 0,1-29-1124 0 0,1-219-1018 0 0,4 193 2426 0 0,2 0 1 0 0,1 0-1 0 0,2 0 0 0 0,1 0 0 0 0,2 1 0 0 0,2 0 0 0 0,1 0 23 0 0,11-17 428 0 0,-3 106 1561 0 0,-11-22-1570 0 0,42 89 389 0 0,19-32-455 0 0,49 20-27 0 0,-53-77 296 0 0,-67-31-470 0 0,26-70 1482 0 0,-19 44-1599 0 0,-2 0 0 0 0,-1 0 0 0 0,-1-1 0 0 0,-1 0 0 0 0,-2 1 0 0 0,0-1 0 0 0,-2 0 0 0 0,-1 0 1 0 0,-1 1-1 0 0,-1 0 0 0 0,-1 0 0 0 0,-2 0 0 0 0,0 1 0 0 0,-2 0-35 0 0,-26-81-44 0 0,17 74-490 0 0,19 31 134 0 0,0 1-224 0 0,0 0-332 0 0,0 0-358 0 0,13 4-10966 0 0,-9 0 124 0 0</inkml:trace>
  <inkml:trace contextRef="#ctx0" brushRef="#br0" timeOffset="9925.113">0 3240 1880 0 0,'0'0'1653'0'0,"0"0"-90"0"0,0 0 80 0 0,0 0 74 0 0,0 0-70 0 0,0 0-138 0 0,0 0-266 0 0,0 0-312 0 0,0 0-201 0 0,0 0-204 0 0,0 0-158 0 0,0 0-105 0 0,0 0-63 0 0,10 8 1187 0 0,64 127 2994 0 0,-43-43-3466 0 0,-24-64-720 0 0,2-2 0 0 0,0 1-1 0 0,2-2 1 0 0,1 1 0 0 0,1-1 0 0 0,6 7-195 0 0,80 94 822 0 0,-46-52-256 0 0,-16-23-167 0 0,-20-25-243 0 0,0-3-17 0 0,3 7-20 0 0,-20-29-102 0 0,0-1 4 0 0,1 0-5 0 0,0 0-4 0 0,-1 0 8 0 0,0 0-1 0 0,0 0 6 0 0,0 0 10 0 0,0 0-3 0 0,0 0 17 0 0,0 0-3 0 0,0 0-16 0 0,0 0 2 0 0,0 0-18 0 0,0 0-9 0 0,0 0-13 0 0,0 0-7 0 0,0 0 21 0 0,0 0-14 0 0,0 0-19 0 0,0 0 0 0 0,0 0-5 0 0,0 0-10 0 0,0 0-22 0 0,0 0-32 0 0,0 0-76 0 0,0-17-4502 0 0,0 10-2218 0 0,0 0-4331 0 0</inkml:trace>
  <inkml:trace contextRef="#ctx0" brushRef="#br0" timeOffset="13162.636">25 3298 0 0 0,'0'0'532'0'0,"0"0"162"0"0,0 0 115 0 0,0 0 73 0 0,0 0 51 0 0,0 0-29 0 0,0 0-54 0 0,0 0 29 0 0,0 0 14 0 0,4-7 2 0 0,68-102 7120 0 0,-4 55-6268 0 0,137-119 1088 0 0,-126 112-1676 0 0,-42 22-636 0 0,13-19-132 0 0,-30 31-222 0 0,30 8 918 0 0,2-5-811 0 0,0-6 242 0 0,-35 46 39 0 0,90 133-162 0 0,-55-6 14 0 0,-35-98-342 0 0,18 11 34 0 0,-9-15-5 0 0,-9-21-48 0 0,31 34 104 0 0,-13-16-2 0 0,-8-11-81 0 0,-4 4 46 0 0,-11 0 225 0 0,-7-5-285 0 0,9-6 61 0 0,5 6-52 0 0,-18-25-59 0 0,0-1 10 0 0,-1 0-15 0 0,0 0 8 0 0,0 0 6 0 0,0 0-19 0 0,0 0 9 0 0,0 0 5 0 0,0 0 6 0 0,0 0-3 0 0,0 0-16 0 0,0 0-1 0 0,0 0 10 0 0,0 0 0 0 0,0 0-7 0 0,0 0 10 0 0,0 0 13 0 0,0 0 2 0 0,0 0-10 0 0,0 0-10 0 0,0 0 21 0 0,0 0 4 0 0,0 0 10 0 0,0 0 6 0 0,0 0-5 0 0,0 0 16 0 0,0 0 15 0 0,0 0 8 0 0,0 0-5 0 0,0 0-1 0 0,0 0 3 0 0,0 0 6 0 0,0 0-16 0 0,0 0-13 0 0,0 0-4 0 0,0 0-18 0 0,0 0 15 0 0,0 0-10 0 0,0 0-3 0 0,0 0 17 0 0,0 0-22 0 0,0 0 4 0 0,0 0 6 0 0,0 0-6 0 0,-10 4-11 0 0,-121 100 2 0 0,54-39-60 0 0,-104 89 95 0 0,56-62-61 0 0,58-22 53 0 0,22-35 14 0 0,-25 23-23 0 0,55-48-1348 0 0,14-16-2822 0 0,0-6-3815 0 0,1 8-3892 0 0</inkml:trace>
  <inkml:trace contextRef="#ctx0" brushRef="#br0" timeOffset="14359.831">530 3714 0 0 0,'0'0'553'0'0,"0"0"444"0"0,0 0 190 0 0,0 0-3 0 0,0 0-119 0 0,0 0-123 0 0,0 0-59 0 0,0 0 28 0 0,0 0 160 0 0,5 4 178 0 0,16 11 134 0 0,-16-11 47 0 0,-5-4-39 0 0,0 0-148 0 0,0 0-162 0 0,0 0-143 0 0,-3-3 6934 0 0,-6-7-5396 0 0,-13-17-3034 0 0,7 1 620 0 0,2-1 0 0 0,1 0-1 0 0,2-1 1 0 0,0 0 0 0 0,2 0 0 0 0,1-1 0 0 0,1 0 0 0 0,2-1 0 0 0,1 1-1 0 0,1-1 1 0 0,1 0 0 0 0,2 1 0 0 0,2-7-62 0 0,12-4-221 0 0,7 64 87 0 0,121 141 226 0 0,-125-146 142 0 0,-18-19-192 0 0,0 0-6 0 0,0 0 4 0 0,0 0 3 0 0,0 0-10 0 0,0 0 17 0 0,0 0 3 0 0,0 0 18 0 0,2-12 317 0 0,-2-17-299 0 0,-2 9-86 0 0,1-1 0 0 0,2 1 1 0 0,0-1-1 0 0,1 1 0 0 0,0 0 1 0 0,2 0-1 0 0,1 0 0 0 0,0 0 1 0 0,1 1-1 0 0,1 0 0 0 0,9-16-3 0 0,-16 35-7 0 0,1-1 0 0 0,-1 0 0 0 0,1 1 0 0 0,-1-1 0 0 0,1 1 0 0 0,-1-1 0 0 0,1 1 0 0 0,0-1 0 0 0,-1 1-1 0 0,1-1 1 0 0,0 1 0 0 0,0-1 0 0 0,-1 1 0 0 0,1 0 0 0 0,0-1 0 0 0,0 1 0 0 0,0 0 0 0 0,-1 0 0 0 0,1 0 0 0 0,0 0 0 0 0,0 0 0 0 0,0 0 0 0 0,-1 0-1 0 0,1 0 1 0 0,0 0 0 0 0,0 0 0 0 0,0 0 0 0 0,0 0 0 0 0,-1 0 0 0 0,1 1 0 0 0,0-1 0 0 0,0 0 0 0 0,-1 1 0 0 0,1-1 0 0 0,0 0 0 0 0,0 1 0 0 0,-1-1-1 0 0,1 1 1 0 0,0 0 0 0 0,-1-1 0 0 0,1 1 0 0 0,-1-1 0 0 0,1 1 0 0 0,-1 0 0 0 0,1-1 0 0 0,-1 1 0 0 0,1 0 0 0 0,-1-1 0 0 0,1 2 7 0 0,13 9 17 0 0,46 24-13 0 0,-56-33 9 0 0,0 1 0 0 0,-1 0 1 0 0,1-1-1 0 0,0 1 0 0 0,-1 1 0 0 0,0-1 1 0 0,0 0-1 0 0,0 1 0 0 0,0 0 0 0 0,-1 0 1 0 0,1-1-1 0 0,-1 2 0 0 0,0-1 0 0 0,0 0 1 0 0,1 4-14 0 0,6 10 52 0 0,13 37 99 0 0,1 1-13 0 0,-23-55-143 0 0,0-1 18 0 0,0 0 14 0 0,0 0-9 0 0,0 0-2 0 0,0 0 7 0 0,0 0 21 0 0,0 0-17 0 0,0 0-17 0 0,0 0-15 0 0,0 0-48 0 0,0 0 1 0 0,0 0-27 0 0,0 0-61 0 0,0-3-395 0 0,0 2-7687 0 0,0 1-3432 0 0</inkml:trace>
  <inkml:trace contextRef="#ctx0" brushRef="#br0" timeOffset="17006.653">1014 3899 0 0 0,'0'0'331'0'0,"0"0"450"0"0,0 0 214 0 0,0 0 99 0 0,0 0 137 0 0,0 0 32 0 0,0 0 38 0 0,0 0 78 0 0,0 0 9 0 0,-8-1-6 0 0,-23-1-68 0 0,24 1-169 0 0,7 1-175 0 0,0 0-134 0 0,0 0-100 0 0,0 0-52 0 0,0 0 2 0 0,7-2 6981 0 0,-5 8-7034 0 0,44 117 411 0 0,8-12-331 0 0,24 1-124 0 0,-20-46-193 0 0,2 14-26 0 0,10 1 112 0 0,-14-22-2 0 0,-19-12-318 0 0,-61-35-865 0 0,-31-10-4279 0 0,44-2 2231 0 0,5 0-2312 0 0,1 0-6593 0 0</inkml:trace>
  <inkml:trace contextRef="#ctx0" brushRef="#br0" timeOffset="18022.905">946 3953 0 0 0,'0'0'652'0'0,"0"0"379"0"0,0 0 291 0 0,0 0 186 0 0,0 0 31 0 0,0 0-48 0 0,0 0-129 0 0,0 0-110 0 0,0 0-89 0 0,0 0-92 0 0,0 0-46 0 0,3-7-53 0 0,9-18-45 0 0,-10 24 8568 0 0,-8 23-8812 0 0,-127 224 287 0 0,124-233-961 0 0,0 2 371 0 0,19-16 254 0 0,49-26-161 0 0,-7 0-301 0 0,170-70 58 0 0,-123 70-188 0 0,-90 17 716 0 0,-29 1-403 0 0,-229-64-325 0 0,179 39 1 0 0,70 33-71 0 0,0 0 0 0 0,0 0 0 0 0,0 0 0 0 0,0 0 0 0 0,0 0 0 0 0,0 0 0 0 0,0 0 0 0 0,0 0 1 0 0,1 0-1 0 0,-1 0 0 0 0,0 0 0 0 0,1 0 0 0 0,-1 0 0 0 0,1 0 0 0 0,-1 0 0 0 0,1 0 0 0 0,-1 0 0 0 0,1 0 0 0 0,0 1 0 0 0,-1-1 0 0 0,1 0 0 0 0,0 0 0 0 0,0 1 0 0 0,-1-1 0 0 0,1 0 1 0 0,0 1-1 0 0,0-1 0 0 0,0 1 0 0 0,0-1 0 0 0,0 1 0 0 0,0 0 0 0 0,0-1 0 0 0,0 1 0 0 0,0 0 0 0 0,0 0 0 0 0,0-1 0 0 0,0 1 0 0 0,0 0 0 0 0,1 0 40 0 0,41-8-3363 0 0,-14 9-6917 0 0,-19 2-1727 0 0</inkml:trace>
  <inkml:trace contextRef="#ctx0" brushRef="#br0" timeOffset="21108.903">1033 3005 0 0 0,'0'0'91'0'0,"0"0"107"0"0,0 0 37 0 0,0 0 12 0 0,0 0-27 0 0,0 0-49 0 0,0 0-35 0 0,0 0 10 0 0,0 0 65 0 0,-3 2 98 0 0,-9 6-416 0 0,-23 1 8368 0 0,29-6-8680 0 0,6-3 748 0 0,0 0 0 0 0,0 0 0 0 0,0 0 1 0 0,1 0-1 0 0,-1 0 0 0 0,0 0 0 0 0,0 0 0 0 0,0 1 0 0 0,1-1 0 0 0,-1 0 1 0 0,0 0-1 0 0,0 0 0 0 0,0 0 0 0 0,0 1 0 0 0,0-1 0 0 0,0 0 0 0 0,0 0 1 0 0,1 0-1 0 0,-1 1 0 0 0,0-1 0 0 0,0 0 0 0 0,0 0 0 0 0,0 0 0 0 0,0 1 1 0 0,0-1-1 0 0,0 0 0 0 0,0 0 0 0 0,0 1 0 0 0,0-1 0 0 0,0 0 0 0 0,0 0 1 0 0,0 0-1 0 0,0 1 0 0 0,0-1 0 0 0,0 0 0 0 0,0 0 0 0 0,-1 0 0 0 0,1 1 1 0 0,0-1-1 0 0,0 0 0 0 0,0 0 0 0 0,0 0 0 0 0,0 1 0 0 0,0-1 1 0 0,-1 0-1 0 0,1 0 0 0 0,0 0 0 0 0,0 0 0 0 0,0 0 0 0 0,-1 1-329 0 0,24-32 1035 0 0,162-138-313 0 0,41 6-205 0 0,-124 102-296 0 0,-87 54 37 0 0,-8 3 464 0 0,-22-1-304 0 0,-188-61-437 0 0,170 44 134 0 0,32 22-94 0 0,1 0 1 0 0,0 0-12 0 0,0 0-6 0 0,0 0-22 0 0,0 0-26 0 0,0 0 10 0 0,0 0-10 0 0,0 0 3 0 0,0 0 20 0 0,35 58-61 0 0,52 69 73 0 0,-73-104 15 0 0,0 0 0 0 0,-2 1 0 0 0,0 0 0 0 0,-2 1 0 0 0,-1 0-1 0 0,-1 0 1 0 0,3 18-6 0 0,-1-9 68 0 0,-6-62 659 0 0,-2-13-711 0 0,2 0 0 0 0,2 0 0 0 0,1 0-1 0 0,3 1 1 0 0,1 0 0 0 0,11-27-16 0 0,-7 7-117 0 0,-15 59 67 0 0,0 1-27 0 0,0 0-54 0 0,0 0-62 0 0,0 0-149 0 0,0 0-148 0 0,0 0-217 0 0,0 0-256 0 0,0 11-7554 0 0,0-7-3510 0 0</inkml:trace>
  <inkml:trace contextRef="#ctx0" brushRef="#br0" timeOffset="21974.893">2147 2342 2152 0 0,'0'0'1753'0'0,"0"0"153"0"0,0 0 122 0 0,0 0-38 0 0,0 0-142 0 0,0 0-243 0 0,0 0-249 0 0,0 0-212 0 0,0 0-137 0 0,0 0-102 0 0,0 0-107 0 0,0 0-62 0 0,-11 3-46 0 0,-33 8-45 0 0,39-9-490 0 0,0 0 0 0 0,0 1 0 0 0,0-1 0 0 0,0 1 0 0 0,1 0 0 0 0,-1 0-1 0 0,1 1 1 0 0,0-1 0 0 0,0 1 0 0 0,0 0 0 0 0,0 0 0 0 0,1 0 0 0 0,0 1 0 0 0,-1-1 0 0 0,1 2-155 0 0,0-2 58 0 0,-3 5-22 0 0,1-1 0 0 0,0 1 0 0 0,1 1 0 0 0,0-1 0 0 0,0 1 0 0 0,1 0-1 0 0,0-1 1 0 0,1 1 0 0 0,0 1 0 0 0,0-1 0 0 0,1 0 0 0 0,1 0 0 0 0,-1 0 0 0 0,2 1 0 0 0,-1-1 0 0 0,2 0 0 0 0,-1 0 0 0 0,2 1-36 0 0,-1-6 56 0 0,1-1 0 0 0,0 0 0 0 0,0 0 1 0 0,0 0-1 0 0,0-1 0 0 0,1 1 0 0 0,-1-1 1 0 0,1 0-1 0 0,0 0 0 0 0,0 0 0 0 0,0 0 0 0 0,0-1 1 0 0,1 0-1 0 0,-1 1 0 0 0,1-2 0 0 0,-1 1 1 0 0,1 0-1 0 0,0-1 0 0 0,0 0 0 0 0,-1 0 1 0 0,1 0-1 0 0,0-1 0 0 0,0 0 0 0 0,0 0 0 0 0,0 0 1 0 0,0 0-1 0 0,0-1 0 0 0,0 0 0 0 0,-1 0 1 0 0,1 0-1 0 0,0-1 0 0 0,-1 1 0 0 0,1-1 0 0 0,0 0 1 0 0,-1-1-1 0 0,0 1 0 0 0,3-3-56 0 0,15-10 76 0 0,-1-2 0 0 0,-1-1 0 0 0,-1 0 0 0 0,0-2 1 0 0,-1 0-1 0 0,-2-1 0 0 0,0 0 0 0 0,-1-1 0 0 0,-1-1 0 0 0,-1-1 0 0 0,-1 0 0 0 0,-1 0 0 0 0,-1-1 0 0 0,-2 0 0 0 0,0-1 0 0 0,-2 0 0 0 0,0 0 0 0 0,-2-1 1 0 0,-1 0-1 0 0,-1 1 0 0 0,-2-1 0 0 0,0 0 0 0 0,-3-7-76 0 0,3 24-10 0 0,-2 1-1 0 0,1 0 1 0 0,-1 0-1 0 0,-1 0 1 0 0,0 0 0 0 0,0 0-1 0 0,0 0 1 0 0,-1 1 0 0 0,-1-1-1 0 0,0 1 1 0 0,0 0 0 0 0,0 1-1 0 0,-1-1 1 0 0,0 1 0 0 0,0 0-1 0 0,-1 1 1 0 0,0-1 0 0 0,0 1-1 0 0,0 1 1 0 0,-1-1 0 0 0,0 1-1 0 0,0 1 1 0 0,0-1 0 0 0,-1 1-1 0 0,1 1 1 0 0,-1 0-1 0 0,0 0 1 0 0,0 0 0 0 0,-6 0 10 0 0,7 2-11 0 0,0-1-1 0 0,1 1 1 0 0,-1 1 0 0 0,0-1 0 0 0,0 1-1 0 0,1 1 1 0 0,-1-1 0 0 0,0 1 0 0 0,0 1-1 0 0,1-1 1 0 0,-1 1 0 0 0,1 0 0 0 0,0 1-1 0 0,-1 0 1 0 0,1 0 0 0 0,0 1 0 0 0,1 0-1 0 0,-1 0 1 0 0,1 0 0 0 0,0 1 0 0 0,0 0-1 0 0,0 0 1 0 0,0 1 0 0 0,1 0 0 0 0,0 0-1 0 0,0 0 1 0 0,1 0 0 0 0,0 1 0 0 0,0-1-1 0 0,0 1 1 0 0,1 0 0 0 0,0 0 0 0 0,0 1-1 0 0,1-1 1 0 0,0 1 0 0 0,0-1 0 0 0,1 2 11 0 0,3 2 24 0 0,2 0 0 0 0,0 0-1 0 0,0-1 1 0 0,1 1 0 0 0,0-1 0 0 0,0 0 0 0 0,1 0 0 0 0,1 0 0 0 0,0-1 0 0 0,0 0 0 0 0,1-1-1 0 0,0 1 1 0 0,0-2 0 0 0,1 1 0 0 0,0-1 0 0 0,0 0 0 0 0,8 4-24 0 0,19 19 207 0 0,90 70 348 0 0,-38-41-111 0 0,12 17 12 0 0,-58-48-383 0 0,-42-28-55 0 0,0 0 3 0 0,30 10-1888 0 0,-12-8-4069 0 0,-10-3-3970 0 0,-2 1-1271 0 0</inkml:trace>
  <inkml:trace contextRef="#ctx0" brushRef="#br0" timeOffset="22523.206">2765 2203 8242 0 0,'0'0'2066'0'0,"0"0"-523"0"0,0 0-202 0 0,0 0-65 0 0,0 0-54 0 0,0 0-114 0 0,0 0-197 0 0,0 0-175 0 0,0 0-97 0 0,0 0-52 0 0,0 0-38 0 0,0 0-50 0 0,0 0-73 0 0,-2 27-74 0 0,-7 81-70 0 0,6-8 640 0 0,21-14 158 0 0,-18-86-987 0 0,0-1 0 0 0,0 1 0 0 0,1 0 0 0 0,-1 0 0 0 0,0 0 0 0 0,0 0 0 0 0,0 0 0 0 0,0-1 0 0 0,0 1 0 0 0,1 0 0 0 0,-1 0 0 0 0,0 0 0 0 0,0 0 0 0 0,0 0 0 0 0,1 0 0 0 0,-1 0 0 0 0,0 0 0 0 0,0-1 0 0 0,0 1 0 0 0,1 0 0 0 0,-1 0 0 0 0,0 0 0 0 0,0 0 0 0 0,0 0 0 0 0,1 0 0 0 0,-1 0 0 0 0,0 0 0 0 0,0 0 0 0 0,0 0 0 0 0,1 1 0 0 0,-1-1 0 0 0,0 0 0 0 0,0 0-93 0 0,3-26 1252 0 0,-3-59-1011 0 0,-2 20-116 0 0,3 0 0 0 0,3-1 0 0 0,11-57-125 0 0,-11 96 13 0 0,26-65 78 0 0,-28 92-90 0 0,-1-1 0 0 0,1 1 0 0 0,-1 0 0 0 0,1 0 0 0 0,0 0 0 0 0,-1 0 0 0 0,1 0 0 0 0,-1 0 0 0 0,1 1-1 0 0,-1-1 1 0 0,1 0 0 0 0,0 1 0 0 0,-1-1 0 0 0,0 1 0 0 0,1 0 0 0 0,-1-1 0 0 0,1 1 0 0 0,-1 0 0 0 0,0 0 0 0 0,1 0 0 0 0,-1 0 0 0 0,0 0 0 0 0,0 0 0 0 0,0 0-1 0 0,0 1 1 0 0,0-1 0 0 0,0 0 0 0 0,0 1 0 0 0,0-1 0 0 0,-1 0 0 0 0,1 1 0 0 0,0 0-1 0 0,1 1 2 0 0,67 121 218 0 0,-42-63-168 0 0,-35-83-3728 0 0,-2-1-5729 0 0,7 18-2487 0 0</inkml:trace>
  <inkml:trace contextRef="#ctx0" brushRef="#br0" timeOffset="23113.849">2615 1814 10346 0 0,'0'0'2393'0'0,"0"0"-458"0"0,0 0-271 0 0,0 0-58 0 0,0 0-82 0 0,0 0-168 0 0,0 0-194 0 0,0 0-254 0 0,0 0-161 0 0,0 0-127 0 0,0 0-117 0 0,0 0-36 0 0,0 0-34 0 0,-3-4-34 0 0,-5-11-38 0 0,34-8 986 0 0,2 9-1177 0 0,1 2 0 0 0,1 1 0 0 0,0 1-1 0 0,0 2 1 0 0,1 1 0 0 0,-1 1 0 0 0,2 1-170 0 0,-2 1 857 0 0,-67-23 863 0 0,-50-70-1602 0 0,28 2-660 0 0,61 88-1280 0 0,6 3-5221 0 0,-4 3 3631 0 0,1 1-9535 0 0</inkml:trace>
  <inkml:trace contextRef="#ctx0" brushRef="#br0" timeOffset="27742.538">449 4141 0 0 0,'-9'-3'29'0'0,"7"3"129"0"0,2 0 67 0 0,0 0-5 0 0,0 0-8 0 0,0 0-16 0 0,0 0 0 0 0,0 0 18 0 0,0 0 10 0 0,0 0 0 0 0,0 0-48 0 0,0 0-118 0 0,0 0-116 0 0,-14-23-729 0 0,17-35 4541 0 0,0 4 4780 0 0,-3 54-7923 0 0,0 0-55 0 0,0 0-33 0 0,0 0-11 0 0,0 0 20 0 0,0 0 15 0 0,0 0 22 0 0,0 0 19 0 0,0 0-20 0 0,0 0-13 0 0,0 0-55 0 0,0 0-49 0 0,0 0-38 0 0,0 0-35 0 0,7 72 5748 0 0,-12 102-5252 0 0,1 57-490 0 0,14 94 266 0 0,-12-242-256 0 0,2-82-384 0 0,0-1-13 0 0,0 0 8 0 0,0 0 1 0 0,0 0-8 0 0,0 0 10 0 0,0 0-6 0 0,0 0 8 0 0,0 0-19 0 0,0 0 18 0 0,0 0 10 0 0,0 0 14 0 0,0 0 11 0 0,0 0-28 0 0,0 0-8 0 0,0 0 3 0 0,0 0 8 0 0,0 0-11 0 0,0 0-10 0 0,0 0 4 0 0,0 0-28 0 0,0 0 40 0 0,0 0 8 0 0,0 0-18 0 0,0 0 32 0 0,0 0-22 0 0,0 0-20 0 0,0 0-3 0 0,0 0-4 0 0,0 0 10 0 0,0 0 18 0 0,0 0-27 0 0,0 0 25 0 0,0 0 3 0 0,0 0-5 0 0,0 0-1 0 0,0 0-6 0 0,0 0 23 0 0,0 0-10 0 0,0 0 15 0 0,0 0 22 0 0,0 0 6 0 0,0 0-6 0 0,-5-23 577 0 0,-6 7-645 0 0,-1 0 0 0 0,-1 2 0 0 0,0-1 0 0 0,-1 1 0 0 0,0 1 0 0 0,-1 1-1 0 0,-6-4 15 0 0,-131-54-145 0 0,152 69 142 0 0,-1-1-1 0 0,1 0 0 0 0,0 1 1 0 0,0-1-1 0 0,0 0 0 0 0,0 0 1 0 0,0 1-1 0 0,1-1 1 0 0,-1 0-1 0 0,0 1 0 0 0,1-1 1 0 0,-1 1-1 0 0,1-1 0 0 0,0 0 1 0 0,-1 1-1 0 0,1-1 1 0 0,0 1-1 0 0,0 0 0 0 0,0-1 1 0 0,0 1-1 0 0,0 0 0 0 0,0-1 1 0 0,1 1-1 0 0,-1 0 1 0 0,0 0-1 0 0,1 0 0 0 0,-1 0 1 0 0,0 0-1 0 0,1 0 0 0 0,-1 1 1 0 0,1-1-1 0 0,0 0 1 0 0,-1 1-1 0 0,1-1 4 0 0,7-6 14 0 0,1 0-11 0 0,1 1 1 0 0,-1 0-1 0 0,1 1 1 0 0,1 0 0 0 0,-1 1-1 0 0,1 0 1 0 0,-1 1-1 0 0,1 0 1 0 0,0 0-1 0 0,0 2 1 0 0,1-1-1 0 0,-1 2 1 0 0,0 0-1 0 0,0 0 1 0 0,0 1 0 0 0,2 1-4 0 0,12-2-3 0 0,190 27 3 0 0,-89-27 43 0 0,-127 0-55 0 0,0 0-3 0 0,0 0 26 0 0,0 0-6 0 0,0 0 25 0 0,0 0-2 0 0,0 0 2 0 0,0 0 1 0 0,0 0-7 0 0,-18 7 182 0 0,-153 86-118 0 0,31 15-66 0 0,103-89 20 0 0,49-16-4143 0 0,0 1 772 0 0,-4-3-3006 0 0,-3-1-6174 0 0</inkml:trace>
  <inkml:trace contextRef="#ctx0" brushRef="#br0" timeOffset="44502.109">3478 3814 9666 0 0,'0'0'1890'0'0,"0"0"-385"0"0,0 0-227 0 0,0 0 9 0 0,0 0 65 0 0,0 0-11 0 0,0 0-134 0 0,0 0-254 0 0,0 0-257 0 0,0 0-182 0 0,0 0-122 0 0,6 8 1524 0 0,-9 21-1621 0 0,-1-1 0 0 0,-1 1-1 0 0,-1-1 1 0 0,-1 1 0 0 0,-2-2-1 0 0,-1 1 1 0 0,-1-2 0 0 0,-1 1 0 0 0,-2-1-1 0 0,-11 16-294 0 0,18-29-14 0 0,-1 0 0 0 0,-1-1 0 0 0,0 0 0 0 0,0 0 0 0 0,-1-1-1 0 0,-1 0 1 0 0,0-1 0 0 0,-4 4 14 0 0,14-14-61 0 0,1 1 1 0 0,-1-1-1 0 0,1 1 0 0 0,-1-1 0 0 0,1 1 1 0 0,-1-1-1 0 0,0 1 0 0 0,1-1 0 0 0,-1 0 1 0 0,1 1-1 0 0,-1-1 0 0 0,0 0 0 0 0,1 1 1 0 0,-1-1-1 0 0,0 0 0 0 0,0 0 0 0 0,1 0 1 0 0,-1 0-1 0 0,0 0 0 0 0,1 0 0 0 0,-1 0 1 0 0,0 0-1 0 0,0 0 0 0 0,1 0 0 0 0,-1 0 1 0 0,0 0-1 0 0,0 0 0 0 0,1 0 0 0 0,-1-1 1 0 0,0 1-1 0 0,1 0 0 0 0,-1-1 0 0 0,1 1 1 0 0,-1 0-1 0 0,0-1 0 0 0,1 1 0 0 0,-1-1 1 0 0,1 1-1 0 0,-1-1 0 0 0,1 1 0 0 0,-1-1 1 0 0,1 1-1 0 0,-1-1 0 0 0,1 0 0 0 0,0 1 1 0 0,-1-1-1 0 0,1 0 0 0 0,0 1 0 0 0,-1-1 1 0 0,1 0-1 0 0,0 1 0 0 0,0-1 0 0 0,0 0 1 0 0,0 0-1 0 0,0 0 61 0 0,-3-27-9648 0 0,3 20-1866 0 0</inkml:trace>
  <inkml:trace contextRef="#ctx0" brushRef="#br0" timeOffset="45703.754">4129 3124 1816 0 0,'0'0'1929'0'0,"0"0"-340"0"0,0 0-118 0 0,0 0 168 0 0,0 0 222 0 0,0 0 86 0 0,0 0-85 0 0,0 0-217 0 0,0 0-210 0 0,0 0-160 0 0,0 0-140 0 0,-4-4-140 0 0,-11-14-128 0 0,11 13-112 0 0,4 5-103 0 0,-6 5 2118 0 0,2 19-2722 0 0,4-21 196 0 0,-12 120 552 0 0,6 1-1 0 0,6 51-795 0 0,1-74 112 0 0,-1-99-105 0 0,0 0 0 0 0,0 0 0 0 0,0 0 0 0 0,0 0 0 0 0,0 1 0 0 0,1-1 1 0 0,-1 0-1 0 0,1 0 0 0 0,-1 0 0 0 0,1 0 0 0 0,0 0 0 0 0,0 0 0 0 0,0 0 0 0 0,0 0 0 0 0,0 0 0 0 0,1 0 0 0 0,-1-1 0 0 0,0 1 1 0 0,1 0-1 0 0,-1-1 0 0 0,1 1 0 0 0,0-1 0 0 0,-1 0 0 0 0,1 1 0 0 0,0-1 0 0 0,0 0 0 0 0,0 0 0 0 0,0 0 0 0 0,0 0 0 0 0,0-1 1 0 0,0 1-1 0 0,0 0 0 0 0,0-1 0 0 0,1 1 0 0 0,-1-1 0 0 0,0 0 0 0 0,0 0 0 0 0,0 0 0 0 0,1 0 0 0 0,-1 0 0 0 0,0-1 1 0 0,0 1-1 0 0,0 0 0 0 0,0-1 0 0 0,0 0 0 0 0,1 0 0 0 0,-1 1 0 0 0,0-1 0 0 0,0 0 0 0 0,-1 0 0 0 0,2-1-7 0 0,19-13 46 0 0,-2-2 1 0 0,1 0-1 0 0,-2 0 0 0 0,-1-2 0 0 0,0-1 0 0 0,-1 0 0 0 0,-1-1 0 0 0,-1-1 1 0 0,3-7-47 0 0,-13 23 8 0 0,64-102 7 0 0,-67 139-264 0 0,-1 137 282 0 0,-1-162-25 0 0,1 0 0 0 0,0 0 0 0 0,0 0 0 0 0,0 0 0 0 0,1-1 0 0 0,0 1 0 0 0,0-1 0 0 0,1 1 0 0 0,0-1 0 0 0,0 0 0 0 0,0 1 0 0 0,0-1 0 0 0,1-1 0 0 0,-1 1 0 0 0,1-1 1 0 0,1 1-1 0 0,-1-1 0 0 0,1 0 0 0 0,-1-1 0 0 0,1 1 0 0 0,0-1 0 0 0,0 0 0 0 0,1 0 0 0 0,-1 0 0 0 0,1-1 0 0 0,-1 0 0 0 0,1 0 0 0 0,0 0 0 0 0,-1-1 0 0 0,1 0 0 0 0,0 0 0 0 0,0-1 0 0 0,0 1 0 0 0,0-1 0 0 0,0 0 0 0 0,0-1 0 0 0,0 0 0 0 0,0 1 0 0 0,0-2 0 0 0,0 1 0 0 0,-1-1 0 0 0,1 0 0 0 0,0 0 0 0 0,-1-1 0 0 0,3-1-8 0 0,13-10 111 0 0,-1-1 0 0 0,0 0 0 0 0,-1-2 0 0 0,-1 0 0 0 0,-1-2 0 0 0,0 1 0 0 0,1-6-111 0 0,-6 6 105 0 0,-1 0 0 0 0,-1 0 1 0 0,0-1-1 0 0,-2 0 1 0 0,0-1-1 0 0,4-18-105 0 0,-3 11 30 0 0,3-45-1433 0 0,-17 69-2834 0 0,2 1-3517 0 0,3 2-4193 0 0</inkml:trace>
  <inkml:trace contextRef="#ctx0" brushRef="#br0" timeOffset="46347.892">5158 2446 13691 0 0,'0'0'1907'0'0,"0"0"-544"0"0,0 0-293 0 0,0 0-28 0 0,0 0 23 0 0,0 0-21 0 0,0 0-97 0 0,0 0-194 0 0,0 0-189 0 0,0 0-96 0 0,0 0-21 0 0,0 0 16 0 0,0 0 10 0 0,0 11-27 0 0,17 136 1136 0 0,-3-80-1236 0 0,-3 0 0 0 0,-3 0 0 0 0,-1 41-346 0 0,-5-27 109 0 0,-4 0 0 0 0,-3-1 0 0 0,-9 47-109 0 0,4-68 28 0 0,4 2 0 0 0,2-1 0 0 0,3 44-28 0 0,1-101 0 0 0,0 0-1 0 0,0 0 0 0 0,1 0 1 0 0,-1 0-1 0 0,1 0 1 0 0,-1 0-1 0 0,1 0 1 0 0,0 0-1 0 0,0 0 1 0 0,1-1-1 0 0,-1 1 0 0 0,0 0 1 0 0,1-1-1 0 0,-1 1 1 0 0,1-1-1 0 0,0 1 1 0 0,0-1-1 0 0,0 0 0 0 0,0 0 1 0 0,1 0-1 0 0,-1 0 1 0 0,0 0-1 0 0,1-1 1 0 0,-1 1-1 0 0,1 0 0 0 0,0-1 1 0 0,1-1 9 0 0,-1 1 0 0 0,0-2-1 0 0,0 1 1 0 0,0 0 0 0 0,1-1-1 0 0,-1 1 1 0 0,0-1-1 0 0,0 0 1 0 0,0 0 0 0 0,0 0-1 0 0,0 0 1 0 0,0-1-1 0 0,-1 1 1 0 0,1-1 0 0 0,0 0-1 0 0,-1 0 1 0 0,1 0 0 0 0,-1 0-1 0 0,1 0 1 0 0,-1 0-1 0 0,0-1 1 0 0,0 1 0 0 0,0-1-1 0 0,-1 0 1 0 0,1 1-1 0 0,0-1 1 0 0,-1 0 0 0 0,1-1-9 0 0,10-11 19 0 0,140-181 55 0 0,-142 186-76 0 0,8-9-5 0 0,0 1 0 0 0,1 1 0 0 0,0 1-1 0 0,1 1 1 0 0,1 1 0 0 0,8-4 7 0 0,-20 41-67 0 0,-7-4 100 0 0,-1 0 0 0 0,-1-1-1 0 0,-1 1 1 0 0,0 0 0 0 0,-2-1 0 0 0,0 1 0 0 0,-4 12-33 0 0,-11 42 56 0 0,-11 100-26 0 0,65-177-1246 0 0,17-46-3343 0 0,-32 26-4222 0 0,-13 14-3048 0 0</inkml:trace>
  <inkml:trace contextRef="#ctx0" brushRef="#br0" timeOffset="47169.95">5872 3456 5817 0 0,'0'0'2307'0'0,"0"0"-382"0"0,0 0-127 0 0,0 0-3 0 0,0 0-68 0 0,0 0-183 0 0,0 0-206 0 0,0 0-198 0 0,0 0-172 0 0,0 0-130 0 0,0 0-100 0 0,0 0-83 0 0,24 2-76 0 0,76 3-42 0 0,-52-18 185 0 0,-40 7-538 0 0,7-5 48 0 0,0-1 0 0 0,0-1 1 0 0,-1 0-1 0 0,-1-1 0 0 0,0 0 0 0 0,-1-1 0 0 0,0 0 1 0 0,-1-1-1 0 0,0-3-232 0 0,-9 17 11 0 0,-1 0 0 0 0,1 0 0 0 0,-1 0-1 0 0,0 0 1 0 0,0-1 0 0 0,0 1 0 0 0,0 0 0 0 0,0-1 0 0 0,-1 1 0 0 0,1-1 0 0 0,-1 1 0 0 0,1-1 0 0 0,-1 1 0 0 0,0-1 0 0 0,0 1 0 0 0,0-1 0 0 0,0 1 0 0 0,-1-1-1 0 0,1 1 1 0 0,-1-1 0 0 0,1 1 0 0 0,-1 0 0 0 0,0-1 0 0 0,0 1 0 0 0,0 0 0 0 0,0-1 0 0 0,0 1 0 0 0,-1 0 0 0 0,1 0 0 0 0,0 0 0 0 0,-1 0 0 0 0,0 0 0 0 0,0 1 0 0 0,1-1-1 0 0,-1 0 1 0 0,0 1 0 0 0,0-1 0 0 0,0 1 0 0 0,-1 0 0 0 0,1-1 0 0 0,0 1 0 0 0,0 0 0 0 0,-1 0 0 0 0,1 1 0 0 0,-2-1-11 0 0,-6 1-33 0 0,1 0 1 0 0,0 1-1 0 0,-1 0 1 0 0,1 0 0 0 0,0 1-1 0 0,0 1 1 0 0,0-1-1 0 0,0 2 1 0 0,0-1-1 0 0,1 1 1 0 0,0 0-1 0 0,-1 1 1 0 0,1 0-1 0 0,1 0 1 0 0,-1 1 0 0 0,1 0-1 0 0,-6 6 33 0 0,-101 128-504 0 0,105-127 455 0 0,1 1 0 0 0,0 0 1 0 0,2 0-1 0 0,-1 0 0 0 0,2 1 1 0 0,0 0-1 0 0,0 0 0 0 0,2 1 0 0 0,0-1 1 0 0,1 1-1 0 0,0 0 0 0 0,1 10 49 0 0,2-23 5 0 0,-1 0 0 0 0,1 0 0 0 0,0 0 0 0 0,0 0 0 0 0,0 0 0 0 0,0 0-1 0 0,1 0 1 0 0,-1-1 0 0 0,1 1 0 0 0,-1-1 0 0 0,1 1 0 0 0,0-1 0 0 0,0 0-1 0 0,0 1 1 0 0,1-1 0 0 0,-1 0 0 0 0,0 0 0 0 0,1-1 0 0 0,-1 1 0 0 0,1 0-1 0 0,0-1 1 0 0,-1 0 0 0 0,1 1 0 0 0,0-1 0 0 0,0 0 0 0 0,0-1 0 0 0,0 1-1 0 0,0 0 1 0 0,1-1-5 0 0,92 10 380 0 0,-74-10-279 0 0,0-2 1 0 0,-1 0 0 0 0,1-1 0 0 0,-1-1 0 0 0,1-1 0 0 0,-1-1 0 0 0,-1-1-1 0 0,8-3-101 0 0,3-3 80 0 0,-1-1-1 0 0,0-1 1 0 0,-1-1-1 0 0,-1-2 1 0 0,0-1-1 0 0,-2-1 1 0 0,0-1-1 0 0,-1-2 1 0 0,-1 0-1 0 0,-1-1 0 0 0,-2-2 1 0 0,0 0-80 0 0,3-8 14 0 0,-13 22-6 0 0,-1-1-1 0 0,0 0 0 0 0,-2 0 1 0 0,1-1-1 0 0,-1 0 1 0 0,-1-1-1 0 0,-1 0 1 0 0,0 0-1 0 0,-1 0 0 0 0,0-1 1 0 0,-2 1-1 0 0,1-1 1 0 0,-1-14-8 0 0,-2 29-5 0 0,-1 0 1 0 0,0 0-1 0 0,0 0 1 0 0,0 0-1 0 0,0 0 1 0 0,0 0-1 0 0,0 0 1 0 0,0 0-1 0 0,-1 0 1 0 0,1 0-1 0 0,0 0 1 0 0,-1-1-1 0 0,1 1 1 0 0,0 0-1 0 0,-1 1 1 0 0,1-1-1 0 0,-1 0 1 0 0,0 0-1 0 0,1 0 1 0 0,-1 0-1 0 0,0 0 1 0 0,1 0-1 0 0,-1 1 1 0 0,0-1-1 0 0,0 0 1 0 0,0 1-1 0 0,0-1 1 0 0,1 1-1 0 0,-1-1 1 0 0,0 1-1 0 0,0-1 1 0 0,0 1-1 0 0,0-1 1 0 0,0 1-1 0 0,-1 0 1 0 0,1 0-1 0 0,0-1 1 0 0,0 1-1 0 0,0 0 1 0 0,0 0-1 0 0,0 0 1 0 0,0 0-1 0 0,0 0 1 0 0,0 1-1 0 0,0-1 1 0 0,0 0-1 0 0,0 0 1 0 0,0 1-1 0 0,-1 0 5 0 0,-9-1-25 0 0,2 2 9 0 0,-1 1-1 0 0,1 0 1 0 0,0 0-1 0 0,0 1 1 0 0,0 1-1 0 0,1-1 1 0 0,0 1-1 0 0,-1 1 1 0 0,2-1-1 0 0,-1 2 1 0 0,1-1-1 0 0,0 1 1 0 0,0 0-1 0 0,0 0 1 0 0,-1 4 16 0 0,-6 3 3 0 0,13-14-2 0 0,0 1-1 0 0,0-1 0 0 0,0 1 1 0 0,0 0-1 0 0,0 0 0 0 0,0 0 0 0 0,0 0 1 0 0,0-1-1 0 0,0 1 0 0 0,1 0 1 0 0,-1 0-1 0 0,0 1 0 0 0,0-1 1 0 0,1 0-1 0 0,-1 0 0 0 0,1 0 1 0 0,-1 0-1 0 0,1 1 0 0 0,0-1 1 0 0,-1 0-1 0 0,1 0 0 0 0,0 1 1 0 0,0-1-1 0 0,0 0 0 0 0,0 0 1 0 0,0 1-1 0 0,0-1 0 0 0,0 0 1 0 0,0 0-1 0 0,0 1 0 0 0,1-1 1 0 0,-1 0-1 0 0,1 0 0 0 0,-1 1 1 0 0,1-1-1 0 0,-1 0 0 0 0,1 0 1 0 0,-1 0-1 0 0,1 0 0 0 0,0 0 1 0 0,0 0-1 0 0,0 0 0 0 0,-1 0 1 0 0,1 0-1 0 0,0 0 0 0 0,0 0 1 0 0,0-1-1 0 0,1 1 0 0 0,-1 0 1 0 0,0-1-1 0 0,0 1 0 0 0,0-1 1 0 0,0 1-1 0 0,0-1 0 0 0,1 1 1 0 0,-1-1-1 0 0,0 0 0 0 0,0 0 1 0 0,1 0-1 0 0,-1 0 0 0 0,0 0 1 0 0,1 0-1 0 0,-1 0 0 0 0,0 0 1 0 0,1 0-1 0 0,170-4 212 0 0,-170 6-199 0 0,1 1 0 0 0,-1 0 0 0 0,0-1 1 0 0,0 1-1 0 0,0 0 0 0 0,-1 0 1 0 0,1 0-1 0 0,-1 1 0 0 0,0-1 0 0 0,1 0 1 0 0,-1 0-1 0 0,-1 1 0 0 0,1-1 1 0 0,0 0-1 0 0,-1 1 0 0 0,0-1 1 0 0,0 1-1 0 0,0-1 0 0 0,0 0 0 0 0,0 1 1 0 0,-1-1-1 0 0,0 1 0 0 0,1-1 1 0 0,-1 0-1 0 0,0 1 0 0 0,-1-1 0 0 0,1 0 1 0 0,-1 0-1 0 0,0 1-13 0 0,-19 46 50 0 0,14-34-48 0 0,0-1 0 0 0,1 1-1 0 0,1 0 1 0 0,0 1 0 0 0,1-1 0 0 0,1 1-1 0 0,1 0 1 0 0,-1 8-2 0 0,4-24 0 0 0,-1 1 1 0 0,0-1-1 0 0,1 1 0 0 0,-1-1 1 0 0,1 1-1 0 0,0-1 0 0 0,-1 0 1 0 0,1 1-1 0 0,0-1 0 0 0,0 0 1 0 0,0 1-1 0 0,0-1 0 0 0,0 0 1 0 0,0 0-1 0 0,0 0 0 0 0,1 0 1 0 0,-1 0-1 0 0,0 0 0 0 0,1 0 1 0 0,-1 0-1 0 0,0 0 0 0 0,1-1 1 0 0,-1 1-1 0 0,1-1 0 0 0,-1 1 1 0 0,1-1-1 0 0,-1 1 0 0 0,1-1 1 0 0,-1 0-1 0 0,1 0 0 0 0,0 0 1 0 0,-1 0-1 0 0,1 0 0 0 0,1 0 0 0 0,23 7-260 0 0,-18-3-195 0 0,-2 0-859 0 0,-5-1-3317 0 0,-1 2-3687 0 0,0-5-756 0 0</inkml:trace>
  <inkml:trace contextRef="#ctx0" brushRef="#br0" timeOffset="47663.759">6857 3436 1640 0 0,'0'0'1817'0'0,"0"0"-86"0"0,0 0 42 0 0,0 0 112 0 0,0 0 30 0 0,0 0-77 0 0,0 0-229 0 0,0 0-247 0 0,0 0-191 0 0,0 0-103 0 0,0 0-73 0 0,0 0-76 0 0,0 0-23 0 0,19 15-4 0 0,60 44 12 0 0,-29-43 516 0 0,-40-17-1091 0 0,8-2-59 0 0,0-1 0 0 0,0-1 0 0 0,-1-1 0 0 0,1 0 0 0 0,-1-1 0 0 0,0-1 0 0 0,-1-1 0 0 0,0 0 0 0 0,0-1 0 0 0,-1-1 0 0 0,0 0 0 0 0,-1-1 0 0 0,-1-1 0 0 0,1 0 0 0 0,-2 0 0 0 0,0-2 0 0 0,-1 0-270 0 0,54-91 386 0 0,-64 103-383 0 0,1-1-1 0 0,-1 1 0 0 0,0-1 1 0 0,0 1-1 0 0,0-1 1 0 0,0 0-1 0 0,-1 1 1 0 0,1-1-1 0 0,-1 0 0 0 0,0 0 1 0 0,0 0-1 0 0,-1 1 1 0 0,1-1-1 0 0,-1 0 1 0 0,0 1-1 0 0,0-1 1 0 0,0 0-1 0 0,0 1 0 0 0,0-1 1 0 0,-1 1-1 0 0,0 0 1 0 0,0-1-1 0 0,0 1 1 0 0,0 0-1 0 0,0 0 0 0 0,0 0 1 0 0,-1 0-1 0 0,0 1 1 0 0,1-1-1 0 0,-1 1 1 0 0,-1-1-3 0 0,-3 0-13 0 0,-1 0 0 0 0,0 1 1 0 0,0 0-1 0 0,0 1 1 0 0,0-1-1 0 0,0 1 1 0 0,-1 1-1 0 0,1 0 1 0 0,0 0-1 0 0,0 0 0 0 0,0 1 1 0 0,0 1-1 0 0,0-1 1 0 0,0 1-1 0 0,0 0 1 0 0,0 1-1 0 0,0 0 1 0 0,1 0-1 0 0,0 1 0 0 0,-1 0 1 0 0,1 0-1 0 0,1 1 1 0 0,-1 0-1 0 0,1 0 1 0 0,-1 0-1 0 0,1 1 1 0 0,1 0-1 0 0,-1 0 1 0 0,0 2 11 0 0,-8 5-7 0 0,0 0 0 0 0,0 0-1 0 0,2 2 1 0 0,0-1 0 0 0,0 2-1 0 0,2 0 1 0 0,0 0 0 0 0,1 1-1 0 0,0 0 1 0 0,1 0 0 0 0,1 1-1 0 0,1 0 1 0 0,1 0 0 0 0,0 1-1 0 0,1-1 1 0 0,1 5 8 0 0,2-16 2 0 0,0 1 0 0 0,1-1-1 0 0,-1 1 1 0 0,2 0 0 0 0,-1-1-1 0 0,1 1 1 0 0,0 0 0 0 0,1-1-1 0 0,0 0 1 0 0,0 1 0 0 0,1-1 0 0 0,0 0-1 0 0,0 0 1 0 0,0 0 0 0 0,1 0-1 0 0,0-1 1 0 0,0 0 0 0 0,5 6-2 0 0,5 0 41 0 0,0 1-1 0 0,1-2 1 0 0,0 0 0 0 0,1 0-1 0 0,0-2 1 0 0,1 0 0 0 0,0-1-1 0 0,0 0 1 0 0,1-1 0 0 0,-1-2 0 0 0,2 0-1 0 0,-1 0 1 0 0,1-2-41 0 0,37 7 243 0 0,0-4 0 0 0,0-2 1 0 0,40-2-244 0 0,-75-1-39 0 0,1-2 0 0 0,-1 0-1 0 0,0-1 1 0 0,0-1 0 0 0,0-1 0 0 0,20-6 39 0 0,15-28-5124 0 0,-52 30-2797 0 0,-3 1-5190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457 101 0 0 0,'0'0'1451'0'0,"0"0"-104"0"0,0 0 48 0 0,0 0 152 0 0,0 0 229 0 0,0 0 177 0 0,0 0-16 0 0,0 0-167 0 0,0 0-280 0 0,0 0-285 0 0,0 0-206 0 0,1-5-100 0 0,4-16-60 0 0,-4 16-31 0 0,-1 5-29 0 0,0 0-52 0 0,0 0-64 0 0,0 0-71 0 0,0 0-72 0 0,0 0-71 0 0,0 0-61 0 0,0 0-42 0 0,0 0-31 0 0,0 0-21 0 0,0 0-23 0 0,0 0-31 0 0,0 0-37 0 0,0 0-51 0 0,0 0-32 0 0,0 0-47 0 0,6 24 239 0 0,12 183 826 0 0,-18-195-1107 0 0,3 36 81 0 0,-3-1 1 0 0,-2 0 0 0 0,-1 1-1 0 0,-8 31-112 0 0,-5 15 96 0 0,14-87 305 0 0,-5 17-2123 0 0,-5-34-3822 0 0,10-2 1676 0 0,0-1-4228 0 0,0 8-650 0 0</inkml:trace>
  <inkml:trace contextRef="#ctx0" brushRef="#br0" timeOffset="468.605">54 70 7410 0 0,'0'0'1847'0'0,"0"0"-218"0"0,0 0-139 0 0,0 0-48 0 0,0 0 51 0 0,0 0 13 0 0,0 0-84 0 0,0 0-102 0 0,0 0-168 0 0,0 0-197 0 0,0 0-134 0 0,0 0-123 0 0,-9-3-111 0 0,-27-10-64 0 0,27 10-53 0 0,9 3-78 0 0,50-15 1654 0 0,164-13-987 0 0,166 21-287 0 0,-207 22-650 0 0,-168-14-2049 0 0,-18 1-5684 0 0,-8 3-2833 0 0,13-1 1270 0 0</inkml:trace>
  <inkml:trace contextRef="#ctx0" brushRef="#br0" timeOffset="800.631">54 756 6593 0 0,'0'0'2196'0'0,"0"0"-315"0"0,0 0-212 0 0,0 0-21 0 0,0 0 48 0 0,0 0-86 0 0,0 0-207 0 0,0 0-225 0 0,0 0-249 0 0,0 0-229 0 0,0 0-137 0 0,0 0-71 0 0,0 0-25 0 0,-1 3 50 0 0,0-2-486 0 0,1 0-1 0 0,0-1 1 0 0,0 1-1 0 0,0 0 0 0 0,0 0 1 0 0,0-1-1 0 0,0 1 1 0 0,0 0-1 0 0,0 0 0 0 0,0-1 1 0 0,1 1-1 0 0,-1 0 1 0 0,0 0-1 0 0,0-1 0 0 0,1 1 1 0 0,-1 0-1 0 0,0-1 1 0 0,1 1-1 0 0,-1 0 0 0 0,1-1 1 0 0,-1 1-1 0 0,1-1 1 0 0,-1 1-1 0 0,1-1 0 0 0,-1 1 1 0 0,1-1-1 0 0,0 1 1 0 0,-1-1-1 0 0,1 1 0 0 0,-1-1 1 0 0,1 0-1 0 0,0 1 1 0 0,0-1-1 0 0,-1 0 0 0 0,1 0 1 0 0,0 1-1 0 0,0-1 1 0 0,-1 0-1 0 0,1 0 0 0 0,0 0 1 0 0,0 0-1 0 0,-1 0 1 0 0,1 0-1 0 0,0 0 0 0 0,0 0 1 0 0,-1-1-1 0 0,1 1 1 0 0,0 0-1 0 0,0 0 0 0 0,-1 0 1 0 0,1-1-1 0 0,0 1 1 0 0,-1 0-1 0 0,1-1 0 0 0,0 1 1 0 0,-1-1-1 0 0,1 1 1 0 0,-1-1-1 0 0,1 1-30 0 0,14-1 329 0 0,65 0 752 0 0,-1-5 0 0 0,0-2 0 0 0,74-19-1081 0 0,56-19 370 0 0,-133 41-2390 0 0,-52 6-6802 0 0,-21-1-2508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04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 0 0 0,'0'0'472'0'0,"0"0"915"0"0,0 0 465 0 0,0 0 265 0 0,0 0 175 0 0,0 0 76 0 0,0 0-184 0 0,0 0-234 0 0,0 0-295 0 0,0 0-263 0 0,0 0-166 0 0,-6-4-166 0 0,-17-12-156 0 0,8 19 2252 0 0,8 23-2895 0 0,6-23 15 0 0,-4 32 70 0 0,2 1 0 0 0,1-1 0 0 0,2 1 0 0 0,2 0 0 0 0,3 21-346 0 0,2 66 450 0 0,11 269 405 0 0,-8-312-731 0 0,1-28-38 0 0,-10-49-78 0 0,-1-3 29 0 0,0 0 30 0 0,0 0 26 0 0,17-36 1057 0 0,-2 4-1139 0 0,1 0 0 0 0,2 0 1 0 0,1 2-1 0 0,1 0 1 0 0,2 1-1 0 0,1 1 1 0 0,22-20-12 0 0,-38 40-6 0 0,3-2 5 0 0,0-1-1 0 0,1 1 1 0 0,0 1-1 0 0,0 0 1 0 0,1 1-1 0 0,0 0 1 0 0,0 0-1 0 0,11-3 2 0 0,-21 12 0 0 0,0 1-1 0 0,1-1 1 0 0,-1 1 0 0 0,0 0-1 0 0,0 0 1 0 0,0 0 0 0 0,0 0-1 0 0,0 0 1 0 0,0 0-1 0 0,-1 0 1 0 0,1 1 0 0 0,-1-1-1 0 0,1 1 1 0 0,-1-1-1 0 0,0 1 1 0 0,0-1 0 0 0,0 1-1 0 0,-1 0 1 0 0,1 0-1 0 0,0-1 1 0 0,-1 1 0 0 0,0 0-1 0 0,0 0 1 0 0,0 1 0 0 0,10 60 102 0 0,-2 1 0 0 0,-4 0 0 0 0,-2 0 0 0 0,-4 25-102 0 0,-7-61-323 0 0,16-39-2212 0 0,43-47-2889 0 0,-12 24-5361 0 0,-25 24 239 0 0</inkml:trace>
  <inkml:trace contextRef="#ctx0" brushRef="#br0" timeOffset="565.754">917 586 6353 0 0,'0'0'1742'0'0,"0"0"-176"0"0,0 0 82 0 0,0 0 135 0 0,0 0 7 0 0,0 0-151 0 0,0 0-283 0 0,0 0-300 0 0,0 0-189 0 0,0 0-96 0 0,0 0-88 0 0,0 0-54 0 0,-13-4 858 0 0,2 5-1282 0 0,1-1-1 0 0,-1 2 1 0 0,1-1 0 0 0,-1 2-1 0 0,1-1 1 0 0,-1 1-1 0 0,1 1 1 0 0,0 0-1 0 0,1 0 1 0 0,-1 1-1 0 0,1 0 1 0 0,0 1 0 0 0,-7 5-205 0 0,9-5 39 0 0,0 1 1 0 0,0 0 0 0 0,1 1 0 0 0,-1-1-1 0 0,2 1 1 0 0,-1 0 0 0 0,1 1 0 0 0,0-1-1 0 0,1 1 1 0 0,0 0 0 0 0,1 0 0 0 0,-1 1 0 0 0,2-1-1 0 0,-1 1 1 0 0,1-1 0 0 0,1 1 0 0 0,0 0-1 0 0,0 0 1 0 0,1-1 0 0 0,0 1 0 0 0,1 0-1 0 0,0 2-39 0 0,0-10 30 0 0,1 1-1 0 0,-1 0 0 0 0,1-1 0 0 0,0 1 1 0 0,0-1-1 0 0,0 1 0 0 0,0-1 0 0 0,0 0 0 0 0,0 0 1 0 0,0 0-1 0 0,1 0 0 0 0,-1 0 0 0 0,1-1 0 0 0,0 1 1 0 0,-1-1-1 0 0,1 1 0 0 0,0-1 0 0 0,0 0 1 0 0,0 0-1 0 0,0 0 0 0 0,0-1 0 0 0,0 1 0 0 0,0-1 1 0 0,0 1-1 0 0,0-1 0 0 0,0 0 0 0 0,0 0 1 0 0,0-1-1 0 0,0 1 0 0 0,0-1 0 0 0,0 1 0 0 0,0-1 1 0 0,2-1-30 0 0,11-7 102 0 0,1-2 0 0 0,-2 0 0 0 0,1-2 1 0 0,-2 1-1 0 0,1-1 0 0 0,-2-1 0 0 0,0-1 1 0 0,0 0-1 0 0,7-13-102 0 0,8-7 29 0 0,71-80-38 0 0,-117 184 53 0 0,16-63-41 0 0,0 1-1 0 0,1-1 1 0 0,0 0 0 0 0,0 0 0 0 0,1 1-1 0 0,-1-1 1 0 0,1 1 0 0 0,1-1 0 0 0,-1 0-1 0 0,1 1 1 0 0,0-1 0 0 0,1 0 0 0 0,-1 0 0 0 0,1 1-1 0 0,1-1 1 0 0,-1 0 0 0 0,1-1 0 0 0,0 1-1 0 0,0 0 1 0 0,0-1 0 0 0,1 0 0 0 0,0 0-1 0 0,0 0 1 0 0,1 0 0 0 0,-1-1 0 0 0,1 1-1 0 0,4 2-1 0 0,0 2-16 0 0,1-1 0 0 0,-1 0 1 0 0,1 0-1 0 0,0-1 1 0 0,1 0-1 0 0,0-1 1 0 0,0-1-1 0 0,0 1 1 0 0,1-2-1 0 0,1 1 15 0 0,-10-5 635 0 0,10 2-3646 0 0,-11-10-9016 0 0,-4 7 177 0 0</inkml:trace>
  <inkml:trace contextRef="#ctx0" brushRef="#br0" timeOffset="22292.16">1258 540 0 0 0,'0'0'992'0'0,"0"0"126"0"0,0 0 43 0 0,0 0 116 0 0,0 0 150 0 0,0 0 118 0 0,0 0 44 0 0,0 0-42 0 0,0 0-136 0 0,0 0-150 0 0,0 0-151 0 0,0-7-125 0 0,-1-19-74 0 0,12 16 5557 0 0,25 122-4600 0 0,-21-77-1602 0 0,79 156 346 0 0,-63-148-421 0 0,-20-70 2075 0 0,-5-16-2121 0 0,3 0 0 0 0,1 1 1 0 0,2 0-1 0 0,11-22-145 0 0,59-109 40 0 0,-77 169-1141 0 0,-5 21-1552 0 0,7-3-3367 0 0,-5-13 4606 0 0,0 1-848 0 0,0-2-3352 0 0,2 0-3948 0 0</inkml:trace>
  <inkml:trace contextRef="#ctx0" brushRef="#br0" timeOffset="22723.477">1800 652 1392 0 0,'0'0'3504'0'0,"0"0"-960"0"0,0 0-229 0 0,0 0-85 0 0,0 0-188 0 0,0 0-255 0 0,0 0-329 0 0,0 0-270 0 0,0 0-205 0 0,0 0-183 0 0,0 0-117 0 0,0 0-90 0 0,0 0-78 0 0,30 0-55 0 0,95-2-12 0 0,-70-12 366 0 0,-49 11-728 0 0,0 0 0 0 0,0-1-1 0 0,0 1 1 0 0,-1-1 0 0 0,1 0 0 0 0,-1-1 0 0 0,0 0 0 0 0,0 0 0 0 0,-1 0 0 0 0,1 0-1 0 0,-1 0 1 0 0,-1-1 0 0 0,1 0 0 0 0,-1 0 0 0 0,0 0 0 0 0,0 0 0 0 0,0 0 0 0 0,-1-1 0 0 0,0 1-1 0 0,0-1 1 0 0,-1 0 0 0 0,0 0 0 0 0,0 1 0 0 0,0-1 0 0 0,-1-5-86 0 0,-2 9-12 0 0,0 0 0 0 0,-1 0 0 0 0,1 0 0 0 0,0 1 0 0 0,-1-1 0 0 0,0 1 0 0 0,0-1-1 0 0,0 1 1 0 0,0 0 0 0 0,0 0 0 0 0,0 1 0 0 0,0-1 0 0 0,0 1 0 0 0,-1-1 0 0 0,1 1 0 0 0,-1 0 0 0 0,1 0 0 0 0,-1 0 0 0 0,1 1 0 0 0,-1 0 0 0 0,1-1 0 0 0,-1 1 0 0 0,0 0 0 0 0,1 0 0 0 0,-1 1 0 0 0,1-1 0 0 0,-1 1 0 0 0,1 0 0 0 0,-1 0-1 0 0,0 0 13 0 0,-8 3-17 0 0,0 0 0 0 0,1 1-1 0 0,-1 0 1 0 0,1 1 0 0 0,0 0-1 0 0,1 1 1 0 0,-1 0 0 0 0,1 1-1 0 0,1 0 1 0 0,0 0 0 0 0,0 1-1 0 0,0 1 1 0 0,1-1 0 0 0,-3 6 17 0 0,4-5 25 0 0,-1 0 0 0 0,2 0 1 0 0,-1 1-1 0 0,2 0 0 0 0,-1 0 1 0 0,1 0-1 0 0,1 1 0 0 0,0-1 1 0 0,1 1-1 0 0,0 0 0 0 0,1 1 1 0 0,0-1-1 0 0,1 0 0 0 0,0 0 1 0 0,1 1-1 0 0,1 0-25 0 0,0-7 43 0 0,0-1 0 0 0,1 1 0 0 0,-1-1-1 0 0,1 0 1 0 0,1 1 0 0 0,-1-1 0 0 0,1 0-1 0 0,0 0 1 0 0,0-1 0 0 0,0 1 0 0 0,1-1 0 0 0,-1 1-1 0 0,1-1 1 0 0,0 0 0 0 0,0 0 0 0 0,1-1-1 0 0,-1 1 1 0 0,1-1 0 0 0,0 0 0 0 0,0-1 0 0 0,0 1-1 0 0,3 1-42 0 0,123 31 615 0 0,61-45-731 0 0,-114-14-9412 0 0,-70 20-2303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 1880 0 0,'0'0'1707'0'0,"0"0"159"0"0,0 0 151 0 0,0 0 174 0 0,0 0 48 0 0,0 0-148 0 0,0 0-229 0 0,0 0-291 0 0,0 0-232 0 0,0 0-203 0 0,0 0-193 0 0,0 0-166 0 0,-2-2-141 0 0,2 2-592 0 0,-1 0 1 0 0,1 0-1 0 0,-1 0 0 0 0,1 0 0 0 0,0 0 0 0 0,-1-1 0 0 0,1 1 0 0 0,-1 0 0 0 0,1 0 0 0 0,-1 0 0 0 0,1 0 0 0 0,0 0 0 0 0,-1 0 0 0 0,1 0 0 0 0,-1 0 0 0 0,1 0 0 0 0,-1 1 0 0 0,1-1 0 0 0,0 0 0 0 0,-1 0 1 0 0,1 0-1 0 0,-1 0 0 0 0,1 1 0 0 0,0-1 0 0 0,-1 0 0 0 0,1 0 0 0 0,0 1 0 0 0,-1-1 0 0 0,1 0 0 0 0,0 1 0 0 0,-1-1 0 0 0,1 0 0 0 0,0 1 0 0 0,0-1 0 0 0,-1 0 0 0 0,1 1 0 0 0,0-1 0 0 0,0 1 1 0 0,0-1-1 0 0,0 0 0 0 0,-1 1 0 0 0,1-1 0 0 0,0 1 0 0 0,0-1 0 0 0,0 1 0 0 0,0-1 0 0 0,0 0 0 0 0,0 1 0 0 0,0-1 0 0 0,0 1 0 0 0,0-1 0 0 0,0 1 0 0 0,0-1 0 0 0,1 1 0 0 0,-1-1 0 0 0,0 0 0 0 0,0 1 1 0 0,0-1-1 0 0,1 0 0 0 0,-1 1 0 0 0,0-1 0 0 0,0 1 0 0 0,1-1 0 0 0,-1 0-44 0 0,-1 17 388 0 0,-7 291 1316 0 0,14-301-3876 0 0,4-31-774 0 0,-8 20 2926 0 0,18-65-5517 0 0,-6 17-4028 0 0,-8 32 2638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10642 0 0,'0'0'2913'0'0,"0"0"-857"0"0,0 0-471 0 0,0 0-489 0 0,0 0-400 0 0,0 0-248 0 0,0 0-280 0 0,0 0-184 0 0,0 0-88 0 0,0 0-32 0 0,0 0-24 0 0,0 0-72 0 0,0 0-232 0 0,-4 62-424 0 0,31-43-665 0 0,-2 0-1175 0 0,-1-7-1817 0 0,-13-1-4233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2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5521 0 0,'0'0'2827'0'0,"0"0"-661"0"0,0 0-293 0 0,0 0-74 0 0,0 0-63 0 0,0 0-118 0 0,0 0-221 0 0,0 0-242 0 0,0 0-194 0 0,0 0-137 0 0,0 0-73 0 0,0 0-97 0 0,0 0-116 0 0,9-9-126 0 0,60-78 501 0 0,-12-102 488 0 0,-38 124-1289 0 0,-19 64-164 0 0,0 1-14 0 0,0 0-16 0 0,0 0-49 0 0,4 27-229 0 0,17 30 464 0 0,-19-47-89 0 0,1 1 0 0 0,0-1 0 0 0,0 0 0 0 0,1 0 0 0 0,1 0 0 0 0,0-1 0 0 0,0 0 0 0 0,1 0 0 0 0,0 0 0 0 0,0 0 0 0 0,1-1 0 0 0,0 0 0 0 0,0 0 0 0 0,1-1 0 0 0,0 0 0 0 0,1-1 0 0 0,3 3-15 0 0,-8-6 55 0 0,0-1 1 0 0,-1 0 0 0 0,1 1 0 0 0,0-1-1 0 0,1-1 1 0 0,-1 1 0 0 0,0 0 0 0 0,0-1-1 0 0,1 0 1 0 0,-1 0 0 0 0,1-1-1 0 0,-1 1 1 0 0,1-1 0 0 0,-1 0 0 0 0,1 0-1 0 0,-1 0 1 0 0,0-1 0 0 0,1 1 0 0 0,-1-1-1 0 0,1 0 1 0 0,-1 0 0 0 0,0-1 0 0 0,1 1-1 0 0,-1-1 1 0 0,0 0 0 0 0,0 0 0 0 0,-1-1-1 0 0,1 1 1 0 0,0-1 0 0 0,-1 0-1 0 0,1 0 1 0 0,-1 0 0 0 0,0 0 0 0 0,0 0-56 0 0,8-11 28 0 0,-2-1 0 0 0,1 1 0 0 0,-2-2 0 0 0,0 1 0 0 0,-1-1 0 0 0,0 0 0 0 0,-2-1 0 0 0,0 1 0 0 0,0-1 1 0 0,-2 0-1 0 0,0 0 0 0 0,-1 0 0 0 0,0-1 0 0 0,-2 1 0 0 0,0-1 0 0 0,-2-7-28 0 0,0 43-12228 0 0,2-13 691 0 0</inkml:trace>
  <inkml:trace contextRef="#ctx0" brushRef="#br0" timeOffset="6438.65">1003 69 2168 0 0,'0'0'1430'0'0,"0"0"-34"0"0,0 0 42 0 0,0 0 78 0 0,0 0 47 0 0,0 0-54 0 0,0 0-137 0 0,0 0-181 0 0,0 0-142 0 0,0 0-142 0 0,0 0-101 0 0,-4-12 1913 0 0,-22 0 3289 0 0,-1-2-4862 0 0,18 12-1096 0 0,1 0 0 0 0,-1 1 1 0 0,0 0-1 0 0,1 1 0 0 0,-1 0 1 0 0,0 0-1 0 0,0 1 0 0 0,0 0 1 0 0,1 1-1 0 0,-1 0 0 0 0,1 0 1 0 0,-1 1-1 0 0,1 0 0 0 0,0 0 1 0 0,0 1-1 0 0,0 0 0 0 0,0 0 1 0 0,1 1-1 0 0,0 0 0 0 0,0 0 1 0 0,0 1-1 0 0,1 0 1 0 0,-1 0-1 0 0,1 1 0 0 0,1-1 1 0 0,-1 1-1 0 0,1 0 0 0 0,0 1 1 0 0,1-1-1 0 0,0 1 0 0 0,0 0 1 0 0,-2 8-51 0 0,3-7 35 0 0,1 0 0 0 0,0 1 0 0 0,0 0 0 0 0,0-1 1 0 0,2 1-1 0 0,-1 0 0 0 0,1 0 0 0 0,1-1 0 0 0,-1 1 1 0 0,3 5-36 0 0,-1-9 31 0 0,1-1 0 0 0,0 0 1 0 0,0-1-1 0 0,0 1 1 0 0,1 0-1 0 0,-1-1 0 0 0,1 0 1 0 0,1 0-1 0 0,-1 0 0 0 0,0 0 1 0 0,1-1-1 0 0,0 0 1 0 0,0 1-1 0 0,0-2 0 0 0,0 1 1 0 0,0-1-1 0 0,0 0 0 0 0,1 0 1 0 0,1 1-32 0 0,13 1 127 0 0,1 0 1 0 0,-1-1 0 0 0,1-1-1 0 0,0-1 1 0 0,0 0 0 0 0,-1-2-1 0 0,15-2-127 0 0,30-15 238 0 0,-33 17-3053 0 0,-20 1-1026 0 0,-6 0-3957 0 0,-3 0-3607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7402 0 0,'0'0'4150'0'0,"0"0"-1610"0"0,0 0-671 0 0,0 0-214 0 0,0 0-100 0 0,0 0-112 0 0,0 0-183 0 0,0 0-245 0 0,0 0-247 0 0,0 0-184 0 0,0 0-156 0 0,0 0-101 0 0,0 0-58 0 0,-3-1-27 0 0,2 1-217 0 0,1 0 0 0 0,-1 0 1 0 0,0 0-1 0 0,0 0 0 0 0,0 0 0 0 0,0 0 1 0 0,1 1-1 0 0,-1-1 0 0 0,0 0 0 0 0,0 0 1 0 0,0 1-1 0 0,1-1 0 0 0,-1 0 1 0 0,0 1-1 0 0,1-1 0 0 0,-1 1 0 0 0,0-1 1 0 0,1 1-1 0 0,-1-1 0 0 0,0 1 0 0 0,1 0 1 0 0,-1-1-1 0 0,1 1 0 0 0,-1 0 0 0 0,1-1 1 0 0,-1 1-1 0 0,1 0 0 0 0,0 0 1 0 0,-1-1-1 0 0,1 1 0 0 0,0 0 0 0 0,0 0 1 0 0,-1 0-1 0 0,1-1 0 0 0,0 1 0 0 0,0 0 1 0 0,0 0-1 0 0,0 0 0 0 0,0 0 0 0 0,0-1 1 0 0,0 1-1 0 0,0 0 0 0 0,1 0-25 0 0,-5 11 234 0 0,2 89 884 0 0,5 218-236 0 0,-20-130-707 0 0,-19 18-109 0 0,34-153-146 0 0,2-53 38 0 0,4 0-1346 0 0,39-52-5175 0 0,-26 35-3322 0 0,-12 9-1225 0 0</inkml:trace>
  <inkml:trace contextRef="#ctx0" brushRef="#br0" timeOffset="390.019">344 560 11122 0 0,'0'0'2181'0'0,"0"0"-350"0"0,0 0-284 0 0,0 0-177 0 0,0 0-157 0 0,0 0-173 0 0,0 0-202 0 0,0 0-179 0 0,0 0-133 0 0,0 0-107 0 0,0 0-40 0 0,0 0-42 0 0,-7 12-31 0 0,-17 40-1 0 0,13 30 747 0 0,12-58-872 0 0,-1-19-144 0 0,0 0-1 0 0,0 0 0 0 0,0-1 0 0 0,0 1 1 0 0,1 0-1 0 0,0 0 0 0 0,0 0 0 0 0,1 0 0 0 0,-1-1 1 0 0,1 1-1 0 0,0 0 0 0 0,0-1 0 0 0,0 0 1 0 0,1 1-1 0 0,0-1 0 0 0,0 0 0 0 0,0 0 0 0 0,0 0 1 0 0,0-1-1 0 0,1 1 0 0 0,0-1 0 0 0,-1 0 1 0 0,1 0-1 0 0,0 0 0 0 0,1-1 0 0 0,-1 1 0 0 0,0-1 1 0 0,1 0-1 0 0,0 0 0 0 0,-1-1 0 0 0,1 1 1 0 0,0-1-1 0 0,0 0 0 0 0,0 0-35 0 0,3-1 91 0 0,0-1 1 0 0,0 0-1 0 0,0 0 1 0 0,1 0-1 0 0,-2-1 1 0 0,1-1-1 0 0,0 1 1 0 0,0-1-1 0 0,-1-1 1 0 0,0 1-1 0 0,1-1 1 0 0,-1 0-1 0 0,-1-1 1 0 0,1 0-1 0 0,-1 0 1 0 0,1 0-1 0 0,-2-1 1 0 0,1 0-1 0 0,-1 0 1 0 0,1 0-92 0 0,6-10 116 0 0,0 1 0 0 0,-1-2 0 0 0,-1 1 0 0 0,-1-1 0 0 0,0-1 0 0 0,-1 0 0 0 0,-1 0 0 0 0,5-17-116 0 0,-12 34-55 0 0,1 0 0 0 0,0 0 1 0 0,-1-1-1 0 0,1 1 0 0 0,-1 0 0 0 0,1-1 0 0 0,-1 1 1 0 0,0 0-1 0 0,0-1 0 0 0,1 1 0 0 0,-1 0 0 0 0,0-1 1 0 0,0 1-1 0 0,0 0 0 0 0,0-1 0 0 0,-1 1 0 0 0,1-1 1 0 0,0 1-1 0 0,-1 0 0 0 0,1-1 0 0 0,0 1 0 0 0,-1 0 1 0 0,0 0-1 0 0,1-1 0 0 0,-1 1 0 0 0,0 0 0 0 0,1 0 1 0 0,-1 0-1 0 0,0 0 0 0 0,0 0 0 0 0,0 0 0 0 0,0 0 1 0 0,-1 0 54 0 0,-23 15-8552 0 0,20-10 4205 0 0,1 1-7262 0 0</inkml:trace>
  <inkml:trace contextRef="#ctx0" brushRef="#br0" timeOffset="983.043">1033 633 15083 0 0,'0'0'1795'0'0,"0"0"-460"0"0,0 0-205 0 0,0 0-51 0 0,0 0-48 0 0,0 0-97 0 0,0 0-143 0 0,0 0-163 0 0,0 0-157 0 0,0 0-81 0 0,0 0-97 0 0,0 0-74 0 0,0 0-31 0 0,-16 0-34 0 0,-51-2-18 0 0,63 3-117 0 0,0-1 0 0 0,0 0 0 0 0,1 1 0 0 0,-1 0-1 0 0,0 0 1 0 0,0 0 0 0 0,1 0 0 0 0,-1 1-1 0 0,0-1 1 0 0,1 1 0 0 0,-1 0 0 0 0,1 0 0 0 0,0 0-1 0 0,0 0 1 0 0,0 1 0 0 0,0 0 0 0 0,0-1-1 0 0,0 1 1 0 0,-1 3-19 0 0,-4 2 34 0 0,2-3-31 0 0,1 1-1 0 0,0 0 1 0 0,0 0-1 0 0,1 0 1 0 0,0 0-1 0 0,0 1 0 0 0,0-1 1 0 0,1 1-1 0 0,-1 0 1 0 0,2 0-1 0 0,-1 1 1 0 0,1-1-1 0 0,0 0 1 0 0,1 1-1 0 0,0-1 1 0 0,0 1-1 0 0,0 0 1 0 0,1-1-1 0 0,0 1 1 0 0,1 1-3 0 0,1-4-1 0 0,0-1 0 0 0,1 0 1 0 0,-1 0-1 0 0,1 0 1 0 0,0 0-1 0 0,0 0 0 0 0,1-1 1 0 0,-1 0-1 0 0,1 1 1 0 0,0-1-1 0 0,0 0 0 0 0,0-1 1 0 0,0 1-1 0 0,0-1 1 0 0,0 0-1 0 0,1 0 0 0 0,-1 0 1 0 0,1 0-1 0 0,-1-1 1 0 0,1 0-1 0 0,0 0 0 0 0,0 0 1 0 0,-1-1-1 0 0,1 1 1 0 0,0-1-1 0 0,0 0 0 0 0,0-1 1 0 0,0 1-1 0 0,2-1 1 0 0,9 0 73 0 0,1-1-1 0 0,0 0 0 0 0,-1-1 1 0 0,0 0-1 0 0,0-2 1 0 0,0 0-1 0 0,0-1 0 0 0,-1 0 1 0 0,0-1-1 0 0,0-1 0 0 0,9-7-72 0 0,-1 1 167 0 0,-2-2-1 0 0,1-1 0 0 0,-2-1 0 0 0,0-1 1 0 0,-1 0-1 0 0,-1-2 0 0 0,-1 0 0 0 0,-1 0 1 0 0,8-17-167 0 0,-16 26-12 0 0,0-1-1 0 0,-1-1 1 0 0,-1 1 0 0 0,0-1 0 0 0,-1 0 0 0 0,0 0 0 0 0,-1-1 0 0 0,-1 0-1 0 0,-1 1 1 0 0,0-1 0 0 0,0 0 0 0 0,-1 0 0 0 0,-1 0 0 0 0,-1 0 0 0 0,0 0-1 0 0,-1 0 1 0 0,-1 0 0 0 0,0 1 0 0 0,-1-1 0 0 0,0 1 0 0 0,-1 0 0 0 0,-1 0-1 0 0,-1 0 1 0 0,1 1 0 0 0,-2 0 0 0 0,0 0 0 0 0,0 1 0 0 0,-2-1 12 0 0,0-1-29 0 0,0 1 0 0 0,-1 0 0 0 0,-1 0 0 0 0,0 1 0 0 0,0 0 0 0 0,-1 1 0 0 0,-1 1 0 0 0,1 0 0 0 0,-2 1 0 0 0,1 0 0 0 0,-1 1 0 0 0,-1 1 0 0 0,0 1 0 0 0,1 0 0 0 0,-2 0 0 0 0,1 2 0 0 0,-1 0 0 0 0,-1 1 29 0 0,15 2-1 0 0,-1 1 0 0 0,1 0-1 0 0,-1 0 1 0 0,1 0 0 0 0,-1 0-1 0 0,1 1 1 0 0,-1-1 0 0 0,1 1 0 0 0,0 0-1 0 0,-1 0 1 0 0,1 0 0 0 0,0 1-1 0 0,-1-1 1 0 0,1 1 0 0 0,0-1-1 0 0,0 1 1 0 0,0 0 0 0 0,1 0 0 0 0,-1 1-1 0 0,0-1 1 0 0,1 0 0 0 0,-1 1-1 0 0,1 0 1 0 0,0-1 0 0 0,0 1 0 0 0,0 0-1 0 0,0 0 1 0 0,1 0 0 0 0,-1 1-1 0 0,1-1 1 0 0,-1 0 0 0 0,1 0-1 0 0,0 1 1 0 0,1-1 0 0 0,-1 3 1 0 0,1 8 29 0 0,1 0-1 0 0,1 0 1 0 0,0-1 0 0 0,1 1-1 0 0,1-1 1 0 0,0 1 0 0 0,1-1 0 0 0,0 0-1 0 0,1-1 1 0 0,0 1 0 0 0,1-1 0 0 0,0-1-1 0 0,1 1 1 0 0,0-1 0 0 0,10 9-29 0 0,-6-2 8 0 0,44 64 121 0 0,-18-25-72 0 0,2-1 1 0 0,3-1-1 0 0,22 19-57 0 0,-40-48-169 0 0,46 39-796 0 0,-10-48-3658 0 0,-49-17 2101 0 0,3 0-5485 0 0,-5 0-3785 0 0</inkml:trace>
  <inkml:trace contextRef="#ctx0" brushRef="#br0" timeOffset="1383.941">1617 680 10242 0 0,'0'0'1645'0'0,"0"0"-412"0"0,0 0 21 0 0,0 0 214 0 0,0 0 135 0 0,0 0 3 0 0,0 0-146 0 0,0 0-245 0 0,0 0-229 0 0,0 0-178 0 0,0 0-129 0 0,0 0-94 0 0,31 13-78 0 0,99 40-63 0 0,-127-51-416 0 0,0 0 0 0 0,-1-1-1 0 0,1 0 1 0 0,0 1 0 0 0,0-1 0 0 0,-1 0 0 0 0,1-1 0 0 0,0 1-1 0 0,0 0 1 0 0,0-1 0 0 0,0 1 0 0 0,0-1 0 0 0,0 0 0 0 0,0 0-1 0 0,1 0 1 0 0,-1-1 0 0 0,0 1 0 0 0,0-1 0 0 0,-1 0 0 0 0,1 0-1 0 0,0 0 1 0 0,2 0-28 0 0,4-4 119 0 0,6-1-15 0 0,-1-1-1 0 0,0-1 1 0 0,0 0 0 0 0,0-1 0 0 0,-1 0 0 0 0,-1-1 0 0 0,1 0 0 0 0,-2-1 0 0 0,1-1 0 0 0,-2 0 0 0 0,0 0 0 0 0,5-8-104 0 0,-13 17-13 0 0,0 0 1 0 0,0-1 0 0 0,-1 1 0 0 0,1-1-1 0 0,-1 1 1 0 0,0-1 0 0 0,0 0 0 0 0,0 0 0 0 0,0 1-1 0 0,0-1 1 0 0,-1 0 0 0 0,0 0 0 0 0,0 0-1 0 0,0 1 1 0 0,0-1 0 0 0,-1 0 0 0 0,1 0 0 0 0,-1 0-1 0 0,0 1 1 0 0,0-1 0 0 0,0 0 0 0 0,-1 1-1 0 0,1-1 1 0 0,-1 1 0 0 0,0-1 0 0 0,0 1 0 0 0,0 0-1 0 0,0 0 1 0 0,-1 0 0 0 0,1 0 0 0 0,-1 0-1 0 0,0 1 1 0 0,0-1 0 0 0,0 1 0 0 0,0 0 0 0 0,0-1-1 0 0,0 1 1 0 0,-1 1 0 0 0,1-1 0 0 0,-1 0-1 0 0,1 1 1 0 0,-1 0 0 0 0,0 0 0 0 0,1 0-1 0 0,-1 0 1 0 0,0 1 0 0 0,0-1 0 0 0,-2 1 12 0 0,-4-1-58 0 0,-1 1 1 0 0,1 0 0 0 0,-1 1-1 0 0,1 0 1 0 0,0 0 0 0 0,-1 1-1 0 0,1 1 1 0 0,0 0 0 0 0,0 0-1 0 0,1 1 1 0 0,-1 0 0 0 0,1 1-1 0 0,-1-1 1 0 0,-2 4 57 0 0,-2 0-61 0 0,0 1 1 0 0,0 0-1 0 0,1 1 0 0 0,0 1 0 0 0,0 0 1 0 0,1 1-1 0 0,1 0 0 0 0,0 0 0 0 0,1 1 1 0 0,0 1-1 0 0,1 0 0 0 0,1 0 1 0 0,0 1-1 0 0,1 0 0 0 0,-4 9 61 0 0,11-19-26 0 0,-1-1 0 0 0,0 0 0 0 0,1 0 0 0 0,-1 1 0 0 0,1-1 0 0 0,1 0 0 0 0,-1 1 0 0 0,0-1 0 0 0,1 0 0 0 0,0 1 0 0 0,0-1-1 0 0,0 0 1 0 0,1 0 0 0 0,0 0 0 0 0,-1 0 0 0 0,1 0 0 0 0,0-1 0 0 0,1 1 0 0 0,-1 0 0 0 0,1-1 0 0 0,0 0 0 0 0,-1 1 0 0 0,1-1 0 0 0,1 0 0 0 0,-1 0 0 0 0,0-1 0 0 0,1 1 0 0 0,-1-1 0 0 0,1 0-1 0 0,0 0 1 0 0,0 0 0 0 0,0 0 0 0 0,0-1 0 0 0,0 1 0 0 0,0-1 0 0 0,0 0 0 0 0,1 0 0 0 0,-1-1 0 0 0,0 1 0 0 0,1-1 0 0 0,0 0 26 0 0,27 3-677 0 0,0 0 1 0 0,0-2-1 0 0,0-2 1 0 0,0-1-1 0 0,0-1 1 0 0,0-2-1 0 0,25-7 677 0 0,9-5-3323 0 0,-20 5-3805 0 0,-27 7-2029 0 0</inkml:trace>
  <inkml:trace contextRef="#ctx0" brushRef="#br0" timeOffset="1921.686">2395 572 7754 0 0,'0'0'2027'0'0,"0"0"-410"0"0,0 0-262 0 0,0 0-156 0 0,0 0-110 0 0,0 0-80 0 0,0 0-110 0 0,0 0-164 0 0,0 0-139 0 0,0 0-91 0 0,0 0-93 0 0,0 0-53 0 0,-19 10-49 0 0,-58 33-57 0 0,74-42-227 0 0,0 1 0 0 0,0 0 0 0 0,0-1 1 0 0,0 1-1 0 0,0 0 0 0 0,0 1 0 0 0,1-1 0 0 0,-1 0 0 0 0,1 1 0 0 0,0-1 1 0 0,-1 1-1 0 0,1 0 0 0 0,1 0 0 0 0,-1 0 0 0 0,0 0 0 0 0,1 0 0 0 0,-1 0 1 0 0,1 0-1 0 0,0 0 0 0 0,-1 2-26 0 0,-3 11 74 0 0,2-8-53 0 0,0 0 0 0 0,0 0 0 0 0,0 1 0 0 0,1-1 0 0 0,1 1 0 0 0,-1-1-1 0 0,2 1 1 0 0,-1 0 0 0 0,1 0 0 0 0,0-1 0 0 0,1 2-21 0 0,1-5 29 0 0,0-1 1 0 0,0 1-1 0 0,0-1 1 0 0,1 0 0 0 0,0 0-1 0 0,0 0 1 0 0,0 0-1 0 0,0 0 1 0 0,0-1-1 0 0,1 1 1 0 0,0-1-1 0 0,0 0 1 0 0,-1 0-1 0 0,2-1 1 0 0,-1 1 0 0 0,0-1-1 0 0,1 0 1 0 0,-1 0-1 0 0,1 0 1 0 0,-1 0-1 0 0,1-1 1 0 0,0 0-1 0 0,0 0 1 0 0,-1 0-1 0 0,1-1 1 0 0,1 1-30 0 0,14-2 214 0 0,-1 0 1 0 0,1-1 0 0 0,-1-1-1 0 0,0-1 1 0 0,0 0-1 0 0,0-2 1 0 0,0 0-1 0 0,-1-1 1 0 0,0-1-1 0 0,0 0 1 0 0,-1-2-1 0 0,-1 0 1 0 0,1 0-1 0 0,-1-2 1 0 0,-1 0-1 0 0,0-1 1 0 0,-1 0-1 0 0,-1-1 1 0 0,0-1-1 0 0,0 0 1 0 0,-2-1-1 0 0,0 0 1 0 0,0-1-1 0 0,-2 0 1 0 0,0-1-1 0 0,-1 1 1 0 0,0-5-215 0 0,-3 4-36 0 0,-2 1 1 0 0,0-1 0 0 0,-1 0-1 0 0,0 0 1 0 0,-2 1-1 0 0,0-1 1 0 0,-1 0-1 0 0,-1 0 1 0 0,0 0 0 0 0,-2 0-1 0 0,0 1 1 0 0,-1 0-1 0 0,0 0 1 0 0,-2 0-1 0 0,0 0 1 0 0,-1 1-1 0 0,0 0 1 0 0,-1 1 0 0 0,-1 0-1 0 0,-1 0 1 0 0,0 1-1 0 0,0 0 1 0 0,-2 1-1 0 0,1 1 1 0 0,-2 0 0 0 0,0 0-1 0 0,0 2 1 0 0,-14-9 35 0 0,20 14-1 0 0,1 1 1 0 0,0-1 0 0 0,-1 1 0 0 0,0 0-1 0 0,0 1 1 0 0,0 0 0 0 0,-1 1-1 0 0,1-1 1 0 0,-1 1 0 0 0,1 1 0 0 0,-1 0-1 0 0,0 0 1 0 0,1 1 0 0 0,-1 0 0 0 0,0 0-1 0 0,1 1 1 0 0,-1 0 0 0 0,0 0-1 0 0,1 1 1 0 0,-1 0 0 0 0,1 1 0 0 0,0 0-1 0 0,0 0 1 0 0,0 1 0 0 0,0 0 0 0 0,1 0-1 0 0,-1 1 1 0 0,1 0 0 0 0,0 1 0 0 0,2-1 17 0 0,0 1 0 0 0,1-1 1 0 0,0 1-1 0 0,0 0 0 0 0,0 0 0 0 0,1 1 1 0 0,0-1-1 0 0,0 1 0 0 0,1 0 1 0 0,-1-1-1 0 0,2 1 0 0 0,-1 0 1 0 0,1 0-1 0 0,0 0 0 0 0,0 1 0 0 0,1-1 1 0 0,0 0-1 0 0,0 0 0 0 0,1 0 1 0 0,0 0-1 0 0,0 0 0 0 0,0 0 0 0 0,1 0 1 0 0,0 0-1 0 0,1 0 0 0 0,0 1-17 0 0,8 17 109 0 0,1 0 0 0 0,0 0-1 0 0,2-1 1 0 0,1-1 0 0 0,1 0-1 0 0,3 1-108 0 0,31 36 477 0 0,3-2 0 0 0,2-3 1 0 0,2-2-1 0 0,9 3-477 0 0,355 244 1153 0 0,-386-273-2209 0 0,-33-34-5254 0 0,-2 3-1444 0 0,0 0-4978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38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270 159 0 0 0,'0'0'483'0'0,"0"0"482"0"0,0 0 110 0 0,0 0 76 0 0,0 0 88 0 0,0 0 161 0 0,0 0 138 0 0,0 0 74 0 0,0 0 55 0 0,0 0-33 0 0,6-10-88 0 0,1-1-996 0 0,4-6 27 0 0,-1-3 4016 0 0,-12 32 973 0 0,3 11-5217 0 0,0-7 6 0 0,9 226 1180 0 0,4 105-703 0 0,-28-205-746 0 0,-6-92 47 0 0,36-111-4878 0 0,0-11-555 0 0,-9 25-5766 0 0,-7 47 11022 0 0,2-12-7687 0 0</inkml:trace>
  <inkml:trace contextRef="#ctx0" brushRef="#br0" timeOffset="268.45">0 521 10994 0 0,'0'0'1975'0'0,"0"0"-508"0"0,0 0-320 0 0,0 0 2 0 0,0 0 56 0 0,0 0 51 0 0,0 0-57 0 0,0 0-150 0 0,0 0-163 0 0,0 0-132 0 0,0 0-118 0 0,0 0-88 0 0,34-7-44 0 0,107-23-58 0 0,116-45 786 0 0,-170 52-3296 0 0,-66 11-2183 0 0,-12 1-6267 0 0,-7 7 892 0 0</inkml:trace>
  <inkml:trace contextRef="#ctx0" brushRef="#br0" timeOffset="783.968">703 1 10594 0 0,'0'0'3524'0'0,"0"0"-1563"0"0,0 0-690 0 0,0 0-250 0 0,0 0-67 0 0,0 0-72 0 0,0 0-89 0 0,0 0-114 0 0,0 0-113 0 0,0 0-61 0 0,0 0-35 0 0,0 0-20 0 0,0 0-32 0 0,-5 21-27 0 0,-15 68-6 0 0,15 14 613 0 0,9-77-816 0 0,16 240 614 0 0,-7-13-628 0 0,12-168-114 0 0,-23-84-38 0 0,1 0 0 0 0,-1 0-1 0 0,0-1 1 0 0,0 1 0 0 0,0-1 0 0 0,1 1 0 0 0,-1-1 0 0 0,0 0 0 0 0,1 0 0 0 0,-1 0 0 0 0,0 0 0 0 0,0 0-1 0 0,1 0 1 0 0,-1-1 0 0 0,0 1 0 0 0,0-1 0 0 0,1 1 0 0 0,-1-1 0 0 0,0 0 0 0 0,0 0 0 0 0,0 0-1 0 0,0 0 1 0 0,0-1 0 0 0,0 1 0 0 0,0 0 0 0 0,-1-1 0 0 0,1 1 0 0 0,0-1 0 0 0,-1 0 0 0 0,1 0-16 0 0,4-2 23 0 0,143-122 273 0 0,-39 37-249 0 0,-109 89-52 0 0,-1-1 1 0 0,1 1 0 0 0,0 0 0 0 0,0-1 0 0 0,0 1 0 0 0,-1 0 0 0 0,1 0 0 0 0,0-1-1 0 0,0 1 1 0 0,0 0 0 0 0,0 0 0 0 0,0 0 0 0 0,-1 0 0 0 0,1 0 0 0 0,0 0-1 0 0,0 0 1 0 0,0 1 0 0 0,0-1 0 0 0,0 0 0 0 0,0 0 0 0 0,-1 1 0 0 0,1-1-1 0 0,0 0 1 0 0,0 1 0 0 0,-1-1 0 0 0,1 1 0 0 0,0-1 0 0 0,0 1 0 0 0,-1-1 0 0 0,1 1-1 0 0,0 0 1 0 0,-1-1 0 0 0,1 1 0 0 0,-1 0 0 0 0,1-1 0 0 0,-1 1 0 0 0,1 0-1 0 0,-1 0 1 0 0,0-1 0 0 0,1 1 0 0 0,-1 0 0 0 0,0 0 0 0 0,0 0 0 0 0,1 0-1 0 0,-1 0 1 0 0,0-1 0 0 0,0 2 4 0 0,5 54 91 0 0,-4-37-61 0 0,0-5-27 0 0,1 0 0 0 0,1-1-1 0 0,0 1 1 0 0,1-1 0 0 0,0 0-1 0 0,1 0 1 0 0,0 0 0 0 0,5 7-3 0 0,20 1-2344 0 0,-18-19-3250 0 0,1-2-5833 0 0,-9 0 2939 0 0</inkml:trace>
  <inkml:trace contextRef="#ctx0" brushRef="#br0" timeOffset="1163.601">1374 818 4713 0 0,'0'0'1776'0'0,"0"0"-290"0"0,0 0-58 0 0,0 0 125 0 0,0 0 130 0 0,0 0 25 0 0,0 0-90 0 0,0 0-165 0 0,0 0-148 0 0,0 0-104 0 0,0 0-66 0 0,0 0-100 0 0,0 0-117 0 0,35 10-84 0 0,112 29-111 0 0,-88-38-85 0 0,61-48 943 0 0,-106 40-1499 0 0,-1-1 0 0 0,0 0 0 0 0,0-1-1 0 0,0-1 1 0 0,-1 0 0 0 0,0-1 0 0 0,-1 0-1 0 0,-1 0 1 0 0,0-1 0 0 0,0-1 0 0 0,-1 1 0 0 0,0-2-1 0 0,5-11-81 0 0,-12 21 0 0 0,-1 0-1 0 0,1 1 1 0 0,-1-1-1 0 0,0 0 0 0 0,0 0 1 0 0,-1 0-1 0 0,1 0 1 0 0,-1 0-1 0 0,0 0 0 0 0,0 0 1 0 0,0 0-1 0 0,0 0 1 0 0,-1 0-1 0 0,0 0 0 0 0,1 1 1 0 0,-1-1-1 0 0,-1 0 1 0 0,1 0-1 0 0,-1 0 1 0 0,1 1-1 0 0,-1-1 0 0 0,0 1 1 0 0,0-1-1 0 0,-1 1 1 0 0,1 0-1 0 0,-1 0 0 0 0,1 0 1 0 0,-1 0-1 0 0,0 1 1 0 0,0-1-1 0 0,0 1 1 0 0,-1-1-1 0 0,1 1 0 0 0,0 0 1 0 0,-1 0-1 0 0,0 1 1 0 0,1-1-1 0 0,-1 1 0 0 0,0 0 1 0 0,0 0-1 0 0,-1-1 1 0 0,-10 1-19 0 0,0-1 1 0 0,0 2-1 0 0,0 0 0 0 0,0 1 0 0 0,0 0 0 0 0,1 2 0 0 0,-1-1 0 0 0,0 2 1 0 0,1 0-1 0 0,0 0 0 0 0,0 2 0 0 0,0-1 0 0 0,1 2 0 0 0,0 0 0 0 0,0 1 1 0 0,0 0-1 0 0,1 0 0 0 0,0 2 0 0 0,1-1 0 0 0,0 1 0 0 0,1 1 0 0 0,0 0 0 0 0,0 1 1 0 0,1 0-1 0 0,1 0 0 0 0,0 1 0 0 0,1 0 0 0 0,-2 5 19 0 0,6-12 2 0 0,0 0 1 0 0,0 0-1 0 0,1 1 0 0 0,0-1 0 0 0,0 1 1 0 0,1 0-1 0 0,-1 0 0 0 0,2-1 0 0 0,-1 1 0 0 0,1 0 1 0 0,0 0-1 0 0,0 0 0 0 0,1 0 0 0 0,-1-1 1 0 0,2 1-1 0 0,-1 0 0 0 0,1 0 0 0 0,0-1 0 0 0,0 1 1 0 0,1-1-1 0 0,0 0 0 0 0,0 0 0 0 0,1 0 1 0 0,-1 0-1 0 0,1 0 0 0 0,1-1 0 0 0,-1 0 0 0 0,1 0 1 0 0,0 0-1 0 0,4 3-2 0 0,12 7-27 0 0,1-2 1 0 0,1-1-1 0 0,0 0 1 0 0,1-2-1 0 0,0-1 0 0 0,0-1 1 0 0,1 0-1 0 0,0-2 1 0 0,0-1-1 0 0,1-2 0 0 0,0 0 1 0 0,-1-1-1 0 0,1-2 1 0 0,0 0-1 0 0,1-2 27 0 0,57-5-1652 0 0,-29-1-5076 0 0,-52 7 5870 0 0,18-2-11078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415 757 0 0 0,'0'0'891'0'0,"0"0"145"0"0,0 0 103 0 0,0 0 216 0 0,0 0 263 0 0,0 0 243 0 0,0 0 90 0 0,0 0-140 0 0,0 0-226 0 0,0 0-294 0 0,0 0-279 0 0,-1-9-186 0 0,-3-28-124 0 0,4 36-621 0 0,-1 0-1 0 0,0-1 0 0 0,0 1 1 0 0,0 0-1 0 0,0 0 0 0 0,0 0 1 0 0,0 0-1 0 0,0 0 0 0 0,0 0 1 0 0,0 0-1 0 0,0 0 0 0 0,-1 1 1 0 0,1-1-1 0 0,0 0 0 0 0,0 1 1 0 0,-1-1-1 0 0,1 1 0 0 0,-1-1 1 0 0,1 1-1 0 0,0 0 0 0 0,-1-1 1 0 0,1 1-1 0 0,-1 0 0 0 0,1 0 1 0 0,-1 0-1 0 0,1 0 0 0 0,-1 0 1 0 0,1 0-1 0 0,-1 1 0 0 0,1-1 1 0 0,-1 1-81 0 0,-3-1 183 0 0,-5 0 17 0 0,-1 1 1 0 0,0 0-1 0 0,1 0 0 0 0,-1 1 1 0 0,1 1-1 0 0,-1-1 0 0 0,1 2 0 0 0,0-1 1 0 0,0 2-1 0 0,1-1 0 0 0,-1 1 0 0 0,-8 6-200 0 0,-2 2 118 0 0,0 0 0 0 0,0 1 0 0 0,1 1 1 0 0,1 1-1 0 0,1 0 0 0 0,0 2 0 0 0,1-1 0 0 0,1 2 0 0 0,1 0 0 0 0,-7 13-118 0 0,16-21 41 0 0,1 0 0 0 0,0 0 0 0 0,0 0 0 0 0,2 0 0 0 0,-1 1 0 0 0,1-1 0 0 0,1 1 0 0 0,0 0 0 0 0,1-1 0 0 0,0 1 0 0 0,0 0 0 0 0,2 6-41 0 0,-1-14 24 0 0,0 0 1 0 0,0 1 0 0 0,0-1 0 0 0,0 0-1 0 0,1 0 1 0 0,-1 1 0 0 0,1-1-1 0 0,0 0 1 0 0,1-1 0 0 0,-1 1 0 0 0,1 0-1 0 0,-1-1 1 0 0,1 1 0 0 0,0-1-1 0 0,0 0 1 0 0,1 0 0 0 0,-1 0 0 0 0,1 0-1 0 0,-1-1 1 0 0,1 1 0 0 0,0-1-1 0 0,0 0 1 0 0,0 0 0 0 0,0-1 0 0 0,0 1-1 0 0,1-1 1 0 0,3 1-25 0 0,1 0 67 0 0,-1 0 0 0 0,1-1 0 0 0,-1 0 0 0 0,1 0 0 0 0,-1-1 0 0 0,1 0 0 0 0,0 0-1 0 0,-1-1 1 0 0,1 0 0 0 0,-1-1 0 0 0,1 0 0 0 0,-1 0 0 0 0,0-1 0 0 0,2-1-67 0 0,27-17 86 0 0,0-1 1 0 0,-2-3-1 0 0,0-1 0 0 0,-2-1 1 0 0,-1-2-1 0 0,-1-1 0 0 0,-1-1 1 0 0,-2-2-1 0 0,-1-1 0 0 0,-2-1 1 0 0,-2-1-1 0 0,-1-1 0 0 0,-1-1 1 0 0,-3-1-1 0 0,11-32-86 0 0,-19 48-18 0 0,-1 1 0 0 0,-2-1 0 0 0,0 0-1 0 0,-2 0 1 0 0,0-1 0 0 0,-2 0 0 0 0,0 0 0 0 0,-2 0 0 0 0,0 0 0 0 0,-2 0-1 0 0,-1 0 1 0 0,-1 0 0 0 0,0 1 0 0 0,-2-1 0 0 0,-1 1 0 0 0,-1 0 0 0 0,-1 0-1 0 0,-1 1 1 0 0,-1 0 0 0 0,0 0 0 0 0,-2 1 0 0 0,-1 1 0 0 0,-7-9 18 0 0,15 23-2 0 0,0 0-1 0 0,-1 0 1 0 0,0 0 0 0 0,0 1 0 0 0,0 0 0 0 0,-1 0 0 0 0,0 1 0 0 0,0 0 0 0 0,0 0 0 0 0,0 1 0 0 0,-1-1 0 0 0,1 2-1 0 0,-1-1 1 0 0,0 1 0 0 0,0 0 0 0 0,0 0 0 0 0,0 1 0 0 0,0 1 0 0 0,0-1 0 0 0,0 1 0 0 0,0 0 0 0 0,0 1 0 0 0,-4 0 2 0 0,3 5 2 0 0,1-1 0 0 0,-1 1 0 0 0,1 1 0 0 0,0-1 0 0 0,1 1 1 0 0,-1 1-1 0 0,1-1 0 0 0,1 1 0 0 0,0 0 0 0 0,0 1 0 0 0,0 0 1 0 0,1 0-1 0 0,0 0 0 0 0,1 0 0 0 0,0 1 0 0 0,0 1-2 0 0,-5 17 44 0 0,0 1 1 0 0,2 0-1 0 0,1 0 0 0 0,2 1 0 0 0,1 0 0 0 0,1 0 0 0 0,1 0 0 0 0,2 0 1 0 0,1-1-1 0 0,2 7-44 0 0,2-1 99 0 0,3-1-1 0 0,1 0 1 0 0,1 0 0 0 0,2-1 0 0 0,1 0 0 0 0,1-2-1 0 0,2 1 1 0 0,1-2 0 0 0,2 0 0 0 0,1-2 0 0 0,14 16-99 0 0,83 86 497 0 0,-63-84-402 0 0,-52-83-11515 0 0,-1 29 4537 0 0,1 4-3231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6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13731 0 0,'0'0'2106'0'0,"0"0"-934"0"0,0 0-493 0 0,0 0 41 0 0,0 0 173 0 0,0 0 66 0 0,0 0-41 0 0,0 0-115 0 0,0 0-167 0 0,0 0-133 0 0,0 0-119 0 0,3 35-84 0 0,11 111-58 0 0,-8 31 785 0 0,-6-131-383 0 0,0-46-527 0 0,0 0 55 0 0,0 0 52 0 0,0 0 57 0 0,0-12 815 0 0,4-45-861 0 0,2 1 0 0 0,3 0 1 0 0,2 0-1 0 0,3-3-235 0 0,-3 9 75 0 0,-3 18-54 0 0,3-27 0 0 0,4 2 0 0 0,2 0-1 0 0,19-42-20 0 0,-34 95-3 0 0,-2 1 4 0 0,1 1 0 0 0,0-1 0 0 0,0 1 0 0 0,0-1 0 0 0,1 1-1 0 0,-1-1 1 0 0,1 1 0 0 0,-1-1 0 0 0,1 1 0 0 0,0 0 0 0 0,0 0 0 0 0,0 0-1 0 0,0 0 1 0 0,0 0 0 0 0,0 1 0 0 0,0-1 0 0 0,1 0 0 0 0,-1 1-1 0 0,3-1 0 0 0,27 33-28 0 0,72 120 120 0 0,-74-121-80 0 0,-32-34-7436 0 0,-8-8-3877 0 0,8 8 1231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4 261 10258 0 0,'0'0'2746'0'0,"0"0"-824"0"0,0 0-463 0 0,0 0-179 0 0,0 0-64 0 0,0 0-10 0 0,0 0-96 0 0,0 0-121 0 0,0 0-182 0 0,0 0-175 0 0,0 0-160 0 0,0 0-122 0 0,0 0-84 0 0,-3 1-14 0 0,3-1-223 0 0,0 0-1 0 0,1 0 0 0 0,-1 0 1 0 0,0 1-1 0 0,1-1 1 0 0,-1 0-1 0 0,1 0 0 0 0,-1 0 1 0 0,0 0-1 0 0,0 1 0 0 0,1-1 1 0 0,-1 0-1 0 0,0 0 0 0 0,1 1 1 0 0,-1-1-1 0 0,0 0 1 0 0,0 1-1 0 0,1-1 0 0 0,-1 0 1 0 0,0 1-1 0 0,0-1 0 0 0,0 0 1 0 0,0 1-1 0 0,1-1 0 0 0,-1 0 1 0 0,0 1-1 0 0,0-1 1 0 0,0 1-1 0 0,0-1 0 0 0,0 0 1 0 0,0 1-1 0 0,0-1 0 0 0,0 1 1 0 0,0-1-1 0 0,0 0 1 0 0,0 1-1 0 0,0-1 0 0 0,0 0 1 0 0,0 1-1 0 0,-1-1 0 0 0,1 1 1 0 0,0-1-1 0 0,0 0 0 0 0,0 1 1 0 0,-1-1-1 0 0,1 0 1 0 0,0 1-29 0 0,48 2 1123 0 0,157-22 314 0 0,-67 15-1219 0 0,-104 23-211 0 0,-44-58 1418 0 0,-203-183-1271 0 0,212 220 299 0 0,-9-9-2269 0 0,16 10-1833 0 0,3 7 2127 0 0,4 2-3928 0 0,-5-1-6420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52 284 0 0 0,'0'0'1874'0'0,"0"0"-317"0"0,0 0-48 0 0,0 0 156 0 0,0 0 108 0 0,0 0-40 0 0,0 0-175 0 0,0 0-311 0 0,0 0-235 0 0,0 0-115 0 0,0 0-25 0 0,4 4 16 0 0,-1-1-658 0 0,0 0 1 0 0,1-1-1 0 0,-1 1 1 0 0,1-1-1 0 0,0 0 1 0 0,0 0-1 0 0,0 0 1 0 0,0 0-1 0 0,0-1 1 0 0,0 0-1 0 0,0 0 1 0 0,1 0-1 0 0,-1 0 1 0 0,0 0-1 0 0,1-1 1 0 0,-1 0-1 0 0,5 0-230 0 0,-3 0 182 0 0,0-1-1 0 0,1 1 0 0 0,-1-1 1 0 0,0-1-1 0 0,1 1 1 0 0,-1-1-1 0 0,0 0 1 0 0,0 0-1 0 0,0-1 1 0 0,-1 0-1 0 0,1 0 1 0 0,-1 0-1 0 0,1-1 1 0 0,-1 0-1 0 0,4-3-181 0 0,1 0 111 0 0,0 0 1 0 0,0 0-1 0 0,0-1 1 0 0,-1 0 0 0 0,0-1-1 0 0,0 0 1 0 0,-1-1-1 0 0,0 0 1 0 0,-1 0-1 0 0,0 0 1 0 0,-1-1-1 0 0,0 0 1 0 0,2-6-112 0 0,-6 13-3 0 0,0 1-1 0 0,0-1 1 0 0,-1 0 0 0 0,1 0 0 0 0,-1 0 0 0 0,0 0 0 0 0,0 0 0 0 0,0 0 0 0 0,-1 0 0 0 0,1 0 0 0 0,-1 0 0 0 0,0 0-1 0 0,0 0 1 0 0,0 0 0 0 0,-1 0 0 0 0,0 0 0 0 0,1 0 0 0 0,-1 0 0 0 0,-1 0 0 0 0,1 0 0 0 0,0 0 0 0 0,-1 0 0 0 0,0 1-1 0 0,0-1 1 0 0,0 1 0 0 0,-1-1 0 0 0,1 1 0 0 0,-1 0 0 0 0,1 0 0 0 0,-1 0 0 0 0,0 0 0 0 0,0 0 0 0 0,-1 1 0 0 0,1-1-1 0 0,0 1 1 0 0,-1 0 0 0 0,1 0 0 0 0,-1 0 0 0 0,0 1 0 0 0,0-1 0 0 0,0 1 3 0 0,-7 0-57 0 0,1 0 0 0 0,-1 0 0 0 0,0 2 0 0 0,0-1 0 0 0,0 1 1 0 0,0 1-1 0 0,1 0 0 0 0,-1 1 0 0 0,1 0 0 0 0,-1 0 0 0 0,1 1 0 0 0,0 0 0 0 0,1 1 0 0 0,-1 0 0 0 0,1 1 1 0 0,0 0-1 0 0,0 0 0 0 0,0 1 0 0 0,1 0 0 0 0,0 0 0 0 0,1 1 0 0 0,0 0 0 0 0,0 1 0 0 0,0-1 0 0 0,1 1 0 0 0,0 1 1 0 0,-4 9 56 0 0,6-12 55 0 0,-1 0 1 0 0,1 1-1 0 0,0-1 1 0 0,1 1 0 0 0,0 0-1 0 0,0 0 1 0 0,1 0-1 0 0,0 1 1 0 0,0-1 0 0 0,1 0-1 0 0,0 1 1 0 0,0-1-1 0 0,1 1 1 0 0,0 0-1 0 0,1-1 1 0 0,0 1 0 0 0,0-1-1 0 0,1 0 1 0 0,0 1-1 0 0,0-1 1 0 0,1 0 0 0 0,0 0-1 0 0,1 0 1 0 0,0-1-1 0 0,0 1 1 0 0,0-1 0 0 0,1 0-1 0 0,0 0 1 0 0,0 0-1 0 0,1-1 1 0 0,0 0 0 0 0,0 0-1 0 0,0 0 1 0 0,1-1-1 0 0,5 3-55 0 0,7 0 161 0 0,1 0-1 0 0,-1-2 0 0 0,2 0 0 0 0,-1-2 1 0 0,1 0-1 0 0,-1-1 0 0 0,1-1 0 0 0,0-1 1 0 0,0-1-1 0 0,18-2-160 0 0,-10 1 138 0 0,-26 1-125 0 0,20 1-5 0 0,-1 0 0 0 0,0-2 1 0 0,0-1-1 0 0,0-1 1 0 0,0-1-1 0 0,-1-1 0 0 0,1 0 1 0 0,4-4-9 0 0,20-17-4133 0 0,-32 16-180 0 0,-1-3-3434 0 0,-6 9-2838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4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85 155 11955 0 0,'0'0'2380'0'0,"0"0"-392"0"0,0 0-354 0 0,0 0-251 0 0,0 0-95 0 0,0 0-101 0 0,0 0-166 0 0,0 0-199 0 0,0 0-195 0 0,0 0-155 0 0,0 0-130 0 0,0 0-74 0 0,0 0-46 0 0,-7 9-28 0 0,-38 82 482 0 0,35 175 786 0 0,12-169-1242 0 0,-2-59-153 0 0,-15 215 142 0 0,5-153-784 0 0,31-104-1309 0 0,41-52-4187 0 0,-38 29-3933 0 0,-15 19 121 0 0</inkml:trace>
  <inkml:trace contextRef="#ctx0" brushRef="#br0" timeOffset="369.572">243 871 5401 0 0,'0'0'1535'0'0,"0"0"-149"0"0,0 0 81 0 0,0 0 280 0 0,0 0 181 0 0,0 0 25 0 0,0 0-156 0 0,0 0-286 0 0,0 0-269 0 0,0 0-189 0 0,0 0-146 0 0,0 0-117 0 0,34 11-74 0 0,108 32-97 0 0,-139-42-580 0 0,0 0-1 0 0,0 1 1 0 0,0-1 0 0 0,0 0 0 0 0,0-1 0 0 0,0 1 0 0 0,1 0-1 0 0,-1-1 1 0 0,0 0 0 0 0,0 0 0 0 0,0 0 0 0 0,1 0 0 0 0,-1 0-1 0 0,0-1 1 0 0,0 1 0 0 0,1-1 0 0 0,-1 0 0 0 0,0 0 0 0 0,0 0 0 0 0,0 0-1 0 0,0-1 1 0 0,0 0-39 0 0,7-4 209 0 0,-4 4-100 0 0,4-1-14 0 0,-1 0 0 0 0,1-1 0 0 0,0 0 0 0 0,-1-1 0 0 0,0 0 0 0 0,0 0 0 0 0,-1-1 0 0 0,0 0 0 0 0,0-1 0 0 0,0 0 0 0 0,0 0 0 0 0,-1 0 0 0 0,-1-1 0 0 0,1 0 0 0 0,-1-1 0 0 0,0 1 0 0 0,-1-1 0 0 0,2-5-95 0 0,-5 10-6 0 0,0-1 0 0 0,0 1 0 0 0,0-1 1 0 0,-1 0-1 0 0,1 0 0 0 0,-1 0 0 0 0,0 0 1 0 0,-1 0-1 0 0,1 0 0 0 0,-1 0 0 0 0,0 0 0 0 0,0 0 1 0 0,-1 0-1 0 0,1 0 0 0 0,-1 0 0 0 0,0 0 1 0 0,-1 1-1 0 0,1-1 0 0 0,-1 0 0 0 0,0 0 0 0 0,0 1 1 0 0,0-1-1 0 0,-1 1 0 0 0,0 0 0 0 0,0 0 0 0 0,0 0 1 0 0,0 0-1 0 0,0 0 0 0 0,-1 1 0 0 0,0-1 1 0 0,1 1-1 0 0,-1 0 0 0 0,-4-2 6 0 0,0 1-47 0 0,-1 0-1 0 0,1 1 0 0 0,-1 0 1 0 0,1 1-1 0 0,-1 0 1 0 0,0 0-1 0 0,0 1 1 0 0,0 0-1 0 0,0 0 1 0 0,0 1-1 0 0,0 0 1 0 0,0 1-1 0 0,0 0 1 0 0,0 1-1 0 0,1-1 1 0 0,-1 2-1 0 0,0-1 1 0 0,1 1-1 0 0,-6 3 48 0 0,2 1-15 0 0,0 1-1 0 0,0 0 0 0 0,1 1 1 0 0,1 0-1 0 0,-1 1 1 0 0,2 0-1 0 0,-1 1 0 0 0,1 0 1 0 0,1 0-1 0 0,0 1 1 0 0,1 0-1 0 0,0 0 0 0 0,0 1 1 0 0,2-1-1 0 0,-1 2 1 0 0,2-1-1 0 0,0 0 0 0 0,0 1 1 0 0,2 0-1 0 0,-2 12 16 0 0,3-18-22 0 0,0 1 1 0 0,1-1-1 0 0,0 0 0 0 0,1 0 0 0 0,0 0 0 0 0,0 1 1 0 0,1-1-1 0 0,0 0 0 0 0,0 0 0 0 0,1-1 0 0 0,0 1 0 0 0,0 0 1 0 0,1-1-1 0 0,0 0 0 0 0,0 0 0 0 0,0 0 0 0 0,1 0 1 0 0,0-1-1 0 0,1 0 0 0 0,-1 0 0 0 0,1 0 0 0 0,1-1 1 0 0,-1 1 21 0 0,2-1-204 0 0,1 1 0 0 0,-1-1 0 0 0,1-1 0 0 0,0 0 0 0 0,0 0 0 0 0,0-1 0 0 0,0 0 1 0 0,0 0-1 0 0,1-1 0 0 0,0-1 0 0 0,-1 1 0 0 0,2-1 204 0 0,32 1-3186 0 0,0-2-3306 0 0,-33 0 4214 0 0,5 0-8346 0 0</inkml:trace>
  <inkml:trace contextRef="#ctx0" brushRef="#br0" timeOffset="915.796">832 1025 7602 0 0,'0'0'1763'0'0,"0"0"-312"0"0,0 0-96 0 0,0 0-30 0 0,0 0 33 0 0,0 0 65 0 0,0 0-67 0 0,0 0-134 0 0,0 0-102 0 0,0 0-116 0 0,0 0-110 0 0,0 0-111 0 0,0 0-91 0 0,13-5-103 0 0,41-19-105 0 0,4-38 726 0 0,-48 46-1003 0 0,124-166 993 0 0,-128 174-1193 0 0,1 0 0 0 0,0 1 0 0 0,0 0 0 0 0,1 0-1 0 0,-1 0 1 0 0,2 1 0 0 0,-1 0 0 0 0,1 1 0 0 0,0-1 0 0 0,5 0-7 0 0,-10 68-179 0 0,-29 61 347 0 0,25-121-167 0 0,0 0-1 0 0,-1-1 1 0 0,1 1-1 0 0,0 0 1 0 0,0 0-1 0 0,0-1 0 0 0,0 1 1 0 0,1 0-1 0 0,-1 0 1 0 0,0-1-1 0 0,1 1 0 0 0,-1 0 1 0 0,1-1-1 0 0,-1 1 1 0 0,1 0-1 0 0,0-1 0 0 0,0 1 1 0 0,0-1-1 0 0,0 1 1 0 0,0-1-1 0 0,0 0 1 0 0,0 1-1 0 0,0-1 0 0 0,1 0 1 0 0,-1 0-1 0 0,0 0 1 0 0,1 0-1 0 0,-1 0 0 0 0,1 0 1 0 0,-1 0-1 0 0,1 0 1 0 0,0 0-1 0 0,-1-1 0 0 0,1 1 1 0 0,0-1-1 0 0,-1 1 1 0 0,1-1-1 0 0,0 0 1 0 0,0 0-1 0 0,-1 0 0 0 0,1 0 1 0 0,1 0-1 0 0,6 1 11 0 0,-1-1 0 0 0,1-1 0 0 0,-1 1 0 0 0,1-1 0 0 0,-1-1 0 0 0,0 1 0 0 0,0-1 0 0 0,1-1 0 0 0,-1 0 0 0 0,-1 0 0 0 0,1 0 0 0 0,2-3-11 0 0,223-146 95 0 0,-232 151-93 0 0,0 0 1 0 0,0 0 0 0 0,0 0-1 0 0,1 0 1 0 0,-1 0 0 0 0,0 0-1 0 0,1 0 1 0 0,-1 1 0 0 0,0-1 0 0 0,1 0-1 0 0,-1 1 1 0 0,1-1 0 0 0,-1 1-1 0 0,1 0 1 0 0,-1-1 0 0 0,1 1 0 0 0,-1 0-1 0 0,1 0 1 0 0,0 0 0 0 0,-1 0-1 0 0,1 0 1 0 0,-1 0 0 0 0,1 0 0 0 0,-1 1-1 0 0,1-1 1 0 0,-1 1 0 0 0,1-1-1 0 0,-1 1 1 0 0,1-1 0 0 0,-1 1 0 0 0,0 0-1 0 0,1 0 1 0 0,-1 0 0 0 0,0 0-1 0 0,0 0 1 0 0,1 0 0 0 0,-1 0 0 0 0,0 0-1 0 0,0 0 1 0 0,0 0 0 0 0,0 0-1 0 0,-1 1 1 0 0,1-1 0 0 0,0 1 0 0 0,0-1-1 0 0,-1 0 1 0 0,1 1 0 0 0,-1-1-1 0 0,1 1 1 0 0,-1-1 0 0 0,0 1 0 0 0,1-1-1 0 0,-1 1 1 0 0,0 0 0 0 0,0-1-1 0 0,0 1 1 0 0,0-1 0 0 0,-1 2-3 0 0,5 157 325 0 0,29-105-2171 0 0,-22-49-2147 0 0,1-4-3305 0 0,-4-2-4283 0 0</inkml:trace>
  <inkml:trace contextRef="#ctx0" brushRef="#br0" timeOffset="1284.907">1824 1002 10802 0 0,'0'0'1765'0'0,"0"0"-757"0"0,0 0-33 0 0,0 0 254 0 0,0 0 160 0 0,0 0 63 0 0,0 0-42 0 0,0 0-127 0 0,0 0-169 0 0,0 0-191 0 0,33 0-176 0 0,105-2-132 0 0,-62-19 110 0 0,-63 13-565 0 0,9-3 15 0 0,0 0 0 0 0,-1-1-1 0 0,-1-2 1 0 0,0 0-1 0 0,-1-1 1 0 0,0 0-1 0 0,-1-2 1 0 0,-1 0-1 0 0,7-11-174 0 0,-21 26 7 0 0,-1 0 0 0 0,1-1 0 0 0,-1 1-1 0 0,0-1 1 0 0,0 1 0 0 0,0-1-1 0 0,0 0 1 0 0,0 0 0 0 0,-1 0-1 0 0,1 0 1 0 0,-1 0 0 0 0,0 0 0 0 0,0 0-1 0 0,0-1 1 0 0,0 1 0 0 0,-1 0-1 0 0,1-1 1 0 0,-1 1 0 0 0,0 0-1 0 0,0-1 1 0 0,0 1 0 0 0,0-1-1 0 0,-1 1 1 0 0,1 0 0 0 0,-1-1 0 0 0,0 1-1 0 0,0 0 1 0 0,0 0 0 0 0,0 0-1 0 0,-1 0 1 0 0,1 0 0 0 0,-1 0-1 0 0,0 0 1 0 0,0 0 0 0 0,0 0-1 0 0,0 1 1 0 0,0-1 0 0 0,-1 1 0 0 0,1 0-1 0 0,-1-1 1 0 0,0 1 0 0 0,1 0-1 0 0,-1 1 1 0 0,0-1 0 0 0,0 0-1 0 0,0 1 1 0 0,0 0 0 0 0,-2-1-7 0 0,-9 3-23 0 0,1 1 0 0 0,-1 0-1 0 0,0 1 1 0 0,1 0 0 0 0,-1 1 0 0 0,1 1 0 0 0,0 0 0 0 0,0 1 0 0 0,1 0-1 0 0,0 1 1 0 0,0 0 0 0 0,0 1 0 0 0,1 1 0 0 0,0 0 0 0 0,1 0 0 0 0,0 1-1 0 0,0 0 1 0 0,1 0 0 0 0,0 1 0 0 0,1 1 0 0 0,1-1 0 0 0,-1 1-1 0 0,2 1 1 0 0,0-1 0 0 0,0 1 0 0 0,1 0 0 0 0,1 1 0 0 0,-2 8 23 0 0,4-17-14 0 0,1 0 0 0 0,-1 1-1 0 0,1-1 1 0 0,0 0 0 0 0,0 0 0 0 0,1 1 0 0 0,0-1 0 0 0,0 0 0 0 0,0 1 0 0 0,0-1 0 0 0,1 0-1 0 0,0 1 1 0 0,0-1 0 0 0,0 0 0 0 0,1 0 0 0 0,0 0 0 0 0,0 0 0 0 0,0 0 0 0 0,1 0 0 0 0,-1-1-1 0 0,1 1 1 0 0,0-1 0 0 0,0 1 0 0 0,1-1 0 0 0,-1 0 0 0 0,1-1 0 0 0,0 1 0 0 0,0-1 0 0 0,1 1-1 0 0,-1-1 1 0 0,2 1 14 0 0,6 2-168 0 0,1 0-1 0 0,0-1 0 0 0,0-1 0 0 0,0 0 1 0 0,1 0-1 0 0,-1-1 0 0 0,1-1 0 0 0,0 0 1 0 0,0-1-1 0 0,0-1 0 0 0,4 0 169 0 0,92-17-8406 0 0,-95 13-510 0 0</inkml:trace>
  <inkml:trace contextRef="#ctx0" brushRef="#br0" timeOffset="1716.023">2481 1041 7362 0 0,'0'0'2492'0'0,"0"0"-1078"0"0,0 0-267 0 0,0 0 116 0 0,0 0 112 0 0,0 0 188 0 0,0 0 45 0 0,0 0-204 0 0,0 0-249 0 0,0 0-253 0 0,0 0-185 0 0,0 0-91 0 0,0 0-92 0 0,25-19-60 0 0,78-62-27 0 0,-3-20 920 0 0,4-41-498 0 0,-91 127-825 0 0,-13 14-51 0 0,0 1-10 0 0,-14 63-242 0 0,10-33 236 0 0,2-24 31 0 0,1 0 0 0 0,0 0 0 0 0,0 1 0 0 0,0-1 0 0 0,1 0 0 0 0,-1 1-1 0 0,2-1 1 0 0,-1 0 0 0 0,1 1 0 0 0,0-1 0 0 0,0 0 0 0 0,1 1 0 0 0,-1-1 0 0 0,2 0-1 0 0,-1 0 1 0 0,1-1 0 0 0,-1 1 0 0 0,1 0 0 0 0,4 4-8 0 0,-1-3 55 0 0,0 0 0 0 0,0 0 0 0 0,1-1 0 0 0,-1 0 0 0 0,2-1 0 0 0,-1 1 0 0 0,0-1 0 0 0,1 0 0 0 0,0-1 0 0 0,0 0 0 0 0,1 0 0 0 0,-1-1 0 0 0,1 0 0 0 0,-1-1 0 0 0,1 0 0 0 0,0 0 0 0 0,0 0 0 0 0,0-1 0 0 0,0-1 0 0 0,0 0 0 0 0,2 0-55 0 0,0 0 77 0 0,1 0 1 0 0,-1 0-1 0 0,0-2 0 0 0,0 1 1 0 0,0-1-1 0 0,0-1 0 0 0,0 0 1 0 0,0 0-1 0 0,0-1 0 0 0,-1-1 1 0 0,0 0-1 0 0,0 0 0 0 0,0-1 1 0 0,-1 0-1 0 0,1-1 1 0 0,-2 0-1 0 0,5-4-77 0 0,30-59-91 0 0,-45 15-4897 0 0,-2 46-149 0 0,-1 5-6875 0 0</inkml:trace>
  <inkml:trace contextRef="#ctx0" brushRef="#br0" timeOffset="2034.179">3664 0 21733 0 0,'0'0'885'0'0,"0"0"-277"0"0,0 0-101 0 0,0 0 43 0 0,0 0 115 0 0,0 0 107 0 0,0 0-17 0 0,0 0-100 0 0,0 0-112 0 0,0 0-81 0 0,0 0-56 0 0,3 37-85 0 0,9 115-55 0 0,0 69 492 0 0,-12-94-642 0 0,-6 0 0 0 0,-11 49-116 0 0,0-7-973 0 0,9-154-1513 0 0,-11-25-6999 0 0,13 2 2760 0 0,2 0-3724 0 0</inkml:trace>
  <inkml:trace contextRef="#ctx0" brushRef="#br0" timeOffset="2285.599">3294 471 20140 0 0,'0'0'1651'0'0,"0"0"-606"0"0,0 0-328 0 0,0 0-117 0 0,0 0 15 0 0,0 0 84 0 0,0 0 20 0 0,0 0-95 0 0,0 0-109 0 0,0 0-71 0 0,36 4-72 0 0,111 14-58 0 0,9-14 264 0 0,-85-7-729 0 0,0-4 0 0 0,0-3 0 0 0,7-5 151 0 0,-17 4-1384 0 0,-34 4-585 0 0,-15 3-589 0 0,1 0-3665 0 0,-2 4-6118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9474 0 0,'0'0'2965'0'0,"0"0"-581"0"0,0 0-494 0 0,0 0-232 0 0,0 0-102 0 0,0 0-164 0 0,0 0-224 0 0,0 0-259 0 0,0 0-249 0 0,0 0-209 0 0,0 0-126 0 0,-3 0-73 0 0,2 2-179 0 0,-1 0 1 0 0,1 0-1 0 0,0 0 1 0 0,-1 0-1 0 0,1 0 1 0 0,0 1-1 0 0,0-1 0 0 0,1 0 1 0 0,-1 1-1 0 0,0-1 1 0 0,1 0-1 0 0,-1 1 1 0 0,1-1-1 0 0,0 1 0 0 0,0-1 1 0 0,0 1-1 0 0,0-1 1 0 0,0 0-1 0 0,1 1 0 0 0,-1-1 1 0 0,1 1-1 0 0,-1-1 1 0 0,1 0-1 0 0,0 1 1 0 0,1 0-74 0 0,0 25 357 0 0,-2-19-283 0 0,1 14 70 0 0,-1 0-1 0 0,-1 0 0 0 0,-2 0 1 0 0,0 0-1 0 0,-1 0 0 0 0,-4 10-143 0 0,-26 52-965 0 0,28-100-2769 0 0,3-31-1739 0 0,3 16-2948 0 0,0 18-1197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14659 0 0,'0'0'1672'0'0,"0"0"-215"0"0,0 0-409 0 0,0 0-264 0 0,0 0-216 0 0,0 0-224 0 0,0 0-304 0 0,0 0-216 0 0,0 0-80 0 0,0 0-96 0 0,0 0-72 0 0,0 0-296 0 0,0 0-576 0 0,0 0-1529 0 0,69 70-2888 0 0,-59-62-3097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4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0 359 10258 0 0,'0'0'2270'0'0,"0"0"-403"0"0,0 0-260 0 0,0 0-115 0 0,0 0-187 0 0,0 0-184 0 0,0 0-171 0 0,0 0-174 0 0,0 0-133 0 0,0 0-80 0 0,0 0-62 0 0,0 0-57 0 0,0 0-20 0 0,8-27-41 0 0,40-127 241 0 0,-29 85 186 0 0,-12 48-599 0 0,-6 15-185 0 0,0 0 1 0 0,1 0-1 0 0,0 1 0 0 0,0-1 0 0 0,0 1 0 0 0,1 0 0 0 0,0 0 1 0 0,0-1-1 0 0,0 2 0 0 0,1-1 0 0 0,-1 0 0 0 0,1 1 0 0 0,0 0 1 0 0,1-1-1 0 0,2-1-26 0 0,-6 6-3 0 0,0-1 1 0 0,0 1 0 0 0,0-1-1 0 0,0 1 1 0 0,0-1 0 0 0,1 1-1 0 0,-1 0 1 0 0,0-1 0 0 0,0 1-1 0 0,1 0 1 0 0,-1 0 0 0 0,0 0-1 0 0,0 0 1 0 0,1 0 0 0 0,-1 0-1 0 0,0 0 1 0 0,0 1 0 0 0,0-1-1 0 0,1 0 1 0 0,-1 1 0 0 0,0-1-1 0 0,0 1 1 0 0,0-1 0 0 0,0 1-1 0 0,1-1 1 0 0,-1 1 0 0 0,0 0 0 0 0,0 0-1 0 0,0-1 1 0 0,-1 1 0 0 0,1 0-1 0 0,0 0 1 0 0,0 0 0 0 0,0 0-1 0 0,-1 0 1 0 0,1 0 0 0 0,0 0-1 0 0,-1 0 1 0 0,1 1 0 0 0,-1-1-1 0 0,1 0 1 0 0,-1 0 2 0 0,14 61 28 0 0,-11-47-24 0 0,2 20 58 0 0,-5-27-56 0 0,0 0 0 0 0,0 0-1 0 0,1 0 1 0 0,0 0 0 0 0,0-1 0 0 0,1 1-1 0 0,0 0 1 0 0,1 0 0 0 0,0-1-1 0 0,0 1 1 0 0,0-1 0 0 0,1 0-1 0 0,0 0 1 0 0,0 0 0 0 0,1-1-1 0 0,0 1 1 0 0,0-1 0 0 0,0 0 0 0 0,1-1-1 0 0,0 1 1 0 0,0-1 0 0 0,1 0-1 0 0,-1-1 1 0 0,5 3-6 0 0,-6-6 55 0 0,1 1 0 0 0,-1-1 0 0 0,0 0-1 0 0,1-1 1 0 0,-1 1 0 0 0,0-1 0 0 0,1 0 0 0 0,-1-1-1 0 0,0 1 1 0 0,1-1 0 0 0,-1 0 0 0 0,0 0 0 0 0,0-1 0 0 0,1 1-1 0 0,-1-1 1 0 0,0-1 0 0 0,-1 1 0 0 0,1 0 0 0 0,0-1-1 0 0,-1 0 1 0 0,1 0 0 0 0,-1-1 0 0 0,0 1 0 0 0,0-1 0 0 0,0 0-1 0 0,-1 0 1 0 0,1 0 0 0 0,-1 0 0 0 0,1-3-55 0 0,7-8 102 0 0,-1 0 0 0 0,-1-1-1 0 0,0 0 1 0 0,-1 0 0 0 0,-1-1 0 0 0,0 0 0 0 0,-2 0 0 0 0,1-4-102 0 0,-3-7 132 0 0,3-6-2439 0 0,13 21-6671 0 0,-13 10-2928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31 2649 0 0,'0'0'1796'0'0,"0"0"-118"0"0,0 0 94 0 0,0 0 156 0 0,0 0 77 0 0,0 0-42 0 0,0 0-159 0 0,0 0-214 0 0,0 0-180 0 0,0 0-187 0 0,0 0-163 0 0,0 0-140 0 0,0 0-129 0 0,-2-5-103 0 0,-4-16-95 0 0,4 16-87 0 0,2 5-71 0 0,0 0-33 0 0,0 0-42 0 0,0 0-45 0 0,-11 40 793 0 0,-68 636 723 0 0,43-409-1628 0 0,23-214-252 0 0,-7-84-3599 0 0,7-22-2899 0 0,8 25-2766 0 0,3 14-160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0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 8906 0 0,'0'0'3141'0'0,"0"0"-1473"0"0,0 0-704 0 0,0 0-202 0 0,0 0 103 0 0,0 0 267 0 0,0 0 171 0 0,0 0 39 0 0,0 0-143 0 0,0 0-251 0 0,0 0-169 0 0,0 0-156 0 0,0 0-127 0 0,31 5-83 0 0,96 13-55 0 0,-112-16-234 0 0,-1 0 0 0 0,1-1 1 0 0,0-1-1 0 0,0 0 0 0 0,0-1 1 0 0,-1 0-1 0 0,1-1 0 0 0,11-4-124 0 0,5 0 147 0 0,140-41 109 0 0,-73 11-1348 0 0,-70 16-1848 0 0,-5-5-3533 0 0,-16 16 836 0 0,-2 7-4517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4 408 0 0,'0'0'1602'0'0,"0"0"219"0"0,0 0 291 0 0,0 0 171 0 0,0 0 5 0 0,0 0-155 0 0,0 0-320 0 0,0 0-322 0 0,0 0-268 0 0,0 0-217 0 0,0 0-149 0 0,6-3 6678 0 0,-4 3-7263 0 0,-5 38 1845 0 0,-12 108-1717 0 0,-46 154-109 0 0,42-102-193 0 0,17-164-76 0 0,-1 0 0 0 0,-2 0 0 0 0,-1 0 0 0 0,-1-1 0 0 0,-3 0 0 0 0,-5 14-22 0 0,13 3 39 0 0,2-49-52 0 0,4-5 153 0 0,52-78 25 0 0,-29 47-132 0 0,10-15-13 0 0,2 2 0 0 0,2 2 0 0 0,41-36-20 0 0,-12 36-41 0 0,-69 46 40 0 0,0 0 0 0 0,0-1 0 0 0,0 1 0 0 0,0-1 0 0 0,-1 1 0 0 0,1 0 0 0 0,0 0 0 0 0,0 0 0 0 0,0 0 1 0 0,0 0-1 0 0,0-1 0 0 0,0 2 0 0 0,0-1 0 0 0,0 0 0 0 0,0 0 0 0 0,0 0 0 0 0,0 0 0 0 0,0 1 0 0 0,0-1 0 0 0,-1 0 0 0 0,1 1 0 0 0,0-1 0 0 0,0 0 0 0 0,0 1 0 0 0,0-1 0 0 0,-1 1 0 0 0,1 0 0 0 0,0-1 0 0 0,-1 1 0 0 0,1 0 0 0 0,0-1 0 0 0,-1 1 0 0 0,1 0 0 0 0,-1 0 1 0 0,1-1-1 0 0,-1 1 0 0 0,1 0 0 0 0,-1 0 0 0 0,1 0 0 0 0,-1 0 0 0 0,0 0 0 0 0,0 0 0 0 0,0 0 0 0 0,1-1 0 0 0,-1 1 0 0 0,0 0 0 0 0,0 0 1 0 0,7 59 22 0 0,-6-42 0 0 0,-7 350 181 0 0,6-367-235 0 0,0-1-18 0 0,0 0-1 0 0,0 0-26 0 0,0 0-4 0 0,0 0-41 0 0,0 0-86 0 0,0 0-96 0 0,4-12-1465 0 0,4-3-355 0 0,0 0-4373 0 0,-5 7-5638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197 181 0 0 0,'0'0'208'0'0,"0"0"602"0"0,0 0 266 0 0,0 0 120 0 0,0 0 59 0 0,0 0 11 0 0,0 0-5 0 0,0 0-38 0 0,0 0-27 0 0,0 0-38 0 0,-3 1-52 0 0,-13 5 2013 0 0,16-5-2180 0 0,0-1-56 0 0,0 0-67 0 0,0 0-60 0 0,0 0-20 0 0,0 0-41 0 0,-1 5 2690 0 0,17 6-2735 0 0,-7-10-517 0 0,1 0 0 0 0,-1-1 0 0 0,0 0 0 0 0,0 0-1 0 0,1-1 1 0 0,-1 0 0 0 0,0-1 0 0 0,0 0 0 0 0,0 0 0 0 0,0-1-1 0 0,0 0 1 0 0,-1 0 0 0 0,1-1 0 0 0,-1-1 0 0 0,0 1-1 0 0,0-1 1 0 0,-1 0 0 0 0,1-1 0 0 0,-1 0 0 0 0,0 0 0 0 0,-1-1-1 0 0,5-5-132 0 0,-7 9 32 0 0,50-56 228 0 0,-47 10 103 0 0,-10 46-361 0 0,1 1-1 0 0,-1 1 1 0 0,0-1 0 0 0,0 0-1 0 0,0 1 1 0 0,0-1 0 0 0,0 1-1 0 0,0 0 1 0 0,0 0 0 0 0,-1 0-1 0 0,1 0 1 0 0,0 1-1 0 0,0-1 1 0 0,-1 1 0 0 0,1 0-1 0 0,0 0 1 0 0,-1 0 0 0 0,1 1-1 0 0,0-1 1 0 0,-1 1-1 0 0,-2 0-1 0 0,-9 0-23 0 0,-5 2 15 0 0,0 1 0 0 0,0 0 0 0 0,0 2 0 0 0,1 0 0 0 0,0 2 0 0 0,0 0 0 0 0,0 1 0 0 0,1 0 0 0 0,1 2 0 0 0,0 0 0 0 0,0 1 0 0 0,1 1 0 0 0,0 0 0 0 0,1 1 0 0 0,-9 12 8 0 0,17-18 40 0 0,0-1 0 0 0,0 1 0 0 0,1 0-1 0 0,0 1 1 0 0,1 0 0 0 0,0 0 0 0 0,0 0 0 0 0,1 0 0 0 0,0 1 0 0 0,1 0 0 0 0,0 0 0 0 0,0 0 0 0 0,1 0 0 0 0,0 0-1 0 0,1 0 1 0 0,0 1 0 0 0,1-1 0 0 0,0 0 0 0 0,1 1 0 0 0,0-1 0 0 0,0 0 0 0 0,1 0 0 0 0,0 0 0 0 0,1 0 0 0 0,0 0-1 0 0,1 0 1 0 0,2 3-40 0 0,-1-3 82 0 0,1 0-1 0 0,0 0 1 0 0,0-1-1 0 0,1 0 0 0 0,0 0 1 0 0,1-1-1 0 0,0 0 1 0 0,0 0-1 0 0,1-1 1 0 0,0 0-1 0 0,0 0 0 0 0,1-1 1 0 0,0 0-1 0 0,0-1 1 0 0,0 0-1 0 0,0-1 1 0 0,1 0-1 0 0,3 0-81 0 0,9 3 126 0 0,0-2 0 0 0,0 0 0 0 0,1-2-1 0 0,-1 0 1 0 0,1-2 0 0 0,0-1 0 0 0,0-1 0 0 0,8-1-126 0 0,-26 2-3 0 0,-1-1 0 0 0,1 1 0 0 0,0-1 0 0 0,0-1 0 0 0,0 1 0 0 0,-1-1-1 0 0,1 0 1 0 0,-1 0 0 0 0,1 0 0 0 0,-1-1 0 0 0,0 0 0 0 0,0 0 0 0 0,0 0 0 0 0,0-1 0 0 0,-1 1 0 0 0,1-1 0 0 0,1-3 3 0 0,-4-4-1427 0 0,-1 3-1611 0 0,1 1-4238 0 0,0 3-5018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384 900 7210 0 0,'0'0'1985'0'0,"0"0"-231"0"0,0 0-240 0 0,0 0-97 0 0,0 0-48 0 0,0 0-136 0 0,0 0-150 0 0,0 0-139 0 0,0 0-137 0 0,0 0-132 0 0,0 0-98 0 0,-30 14-110 0 0,-95 49-96 0 0,53-4 216 0 0,54-40-453 0 0,1 1-1 0 0,0 0 1 0 0,2 1 0 0 0,1 1 0 0 0,0 1 0 0 0,2 0 0 0 0,1 0 0 0 0,0 1 0 0 0,2 1 0 0 0,-1 6-134 0 0,8-26 31 0 0,0 0 0 0 0,1 1 0 0 0,0-1 1 0 0,0 0-1 0 0,0 0 0 0 0,0 0 0 0 0,1 1 0 0 0,0-1 1 0 0,0 0-1 0 0,1 1 0 0 0,-1-1 0 0 0,1 0 0 0 0,0 0 1 0 0,1 0-1 0 0,-1 1 0 0 0,1-1 0 0 0,0-1 1 0 0,0 1-1 0 0,0 0 0 0 0,1 0 0 0 0,0-1 0 0 0,0 1 1 0 0,0-1-1 0 0,0 0 0 0 0,1 0 0 0 0,-1 0 0 0 0,1-1 1 0 0,0 1-1 0 0,1-1 0 0 0,-1 0 0 0 0,0 0 0 0 0,1 0 1 0 0,-1-1-1 0 0,1 0 0 0 0,0 1 0 0 0,0-2 1 0 0,3 2-32 0 0,4-1 101 0 0,-1-1 0 0 0,1 0 0 0 0,0-1 1 0 0,0 0-1 0 0,-1 0 0 0 0,1-1 1 0 0,0-1-1 0 0,-1 0 0 0 0,1-1 1 0 0,-1 0-1 0 0,0-1 0 0 0,0 0 0 0 0,0-1 1 0 0,0 0-1 0 0,-1 0 0 0 0,3-3-101 0 0,152-117 886 0 0,-155 115-839 0 0,42-37 97 0 0,-3-3-1 0 0,-2-1 0 0 0,-3-3 0 0 0,-2-2 0 0 0,-2-1 0 0 0,-3-2 0 0 0,-2-1 1 0 0,-3-2-1 0 0,20-58-143 0 0,-39 81-3 0 0,-2-1 0 0 0,-1 0 0 0 0,-3 0 0 0 0,-1-1-1 0 0,-2 0 1 0 0,-2 0 0 0 0,-2-23 3 0 0,1 48-5 0 0,0 1 0 0 0,-2-1 0 0 0,0 1 0 0 0,0 0-1 0 0,-2-1 1 0 0,0 1 0 0 0,0 0 0 0 0,-2 0 0 0 0,0 1-1 0 0,0-1 1 0 0,-2 1 0 0 0,1 0 0 0 0,-2 1 0 0 0,0 0-1 0 0,0 0 1 0 0,-1 0 0 0 0,-1 1 0 0 0,0 1 0 0 0,-12-11 5 0 0,17 19-5 0 0,1 0 0 0 0,-1 1 0 0 0,0-1 1 0 0,0 1-1 0 0,0 0 0 0 0,-1 0 1 0 0,1 1-1 0 0,0-1 0 0 0,-1 1 0 0 0,1 1 1 0 0,0-1-1 0 0,-1 1 0 0 0,1 0 0 0 0,-1 0 1 0 0,1 0-1 0 0,-1 1 0 0 0,1-1 1 0 0,-1 2-1 0 0,1-1 0 0 0,0 0 0 0 0,-1 1 1 0 0,1 0-1 0 0,0 1 0 0 0,0-1 0 0 0,1 1 1 0 0,-1-1-1 0 0,0 2 0 0 0,1-1 0 0 0,0 0 1 0 0,-3 4 4 0 0,-8 6-5 0 0,1 0 0 0 0,1 2 0 0 0,0-1 1 0 0,1 2-1 0 0,1 0 0 0 0,1 0 0 0 0,0 1 1 0 0,0 2 4 0 0,-7 17 21 0 0,3 2 0 0 0,1-1 0 0 0,2 2 0 0 0,2 0 0 0 0,1 0 0 0 0,2 0 0 0 0,2 1 0 0 0,1 0 1 0 0,2 0-1 0 0,2 0 0 0 0,3 8-21 0 0,-3-21 56 0 0,2-1-1 0 0,1 1 1 0 0,1-1 0 0 0,1 0 0 0 0,2-1 0 0 0,0 1 0 0 0,2-2 0 0 0,1 1-1 0 0,0-1 1 0 0,2-1 0 0 0,1 0 0 0 0,0-1 0 0 0,2 0 0 0 0,1-1 0 0 0,0-1 0 0 0,2-1-1 0 0,0 0 1 0 0,19 13-56 0 0,-20-21 142 0 0,0-1-1 0 0,1 0 1 0 0,1-2 0 0 0,-1 0-1 0 0,1-1 1 0 0,1-1-1 0 0,-1 0 1 0 0,1-2 0 0 0,18 2-142 0 0,22 6 231 0 0,-46-12-155 0 0,-10 12-1270 0 0,-5-2-3754 0 0,15-23 617 0 0,-7 5-818 0 0,0 3-6164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2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54 524 15027 0 0,'0'0'2453'0'0,"0"0"-1014"0"0,0 0-515 0 0,0 0-77 0 0,0 0-26 0 0,0 0-71 0 0,0 0-103 0 0,0 0-147 0 0,-9 33-168 0 0,-24 104-142 0 0,31-134-183 0 0,1 0 0 0 0,0-1-1 0 0,-1 1 1 0 0,1 0-1 0 0,0 0 1 0 0,0 0 0 0 0,1 0-1 0 0,-1 0 1 0 0,1 0 0 0 0,-1 0-1 0 0,1 0 1 0 0,0 0-1 0 0,0 0 1 0 0,0 0 0 0 0,0 0-1 0 0,1 0 1 0 0,-1 0-1 0 0,1 0 1 0 0,0 0 0 0 0,0 0-1 0 0,0 0 1 0 0,0-1-1 0 0,1 1-6 0 0,2 4-12 0 0,26 19-415 0 0,-18-23-2484 0 0,2-1-4153 0 0,-10-2-4171 0 0</inkml:trace>
  <inkml:trace contextRef="#ctx0" brushRef="#br0" timeOffset="240.924">83 0 20476 0 0,'0'0'1185'0'0,"0"0"-433"0"0,0 0-256 0 0,0 0-168 0 0,0 0-96 0 0,0 0-112 0 0,0 0-80 0 0,0 0-48 0 0,0 0-72 0 0,0 0 0 0 0,0 0-104 0 0,0 0-264 0 0,0 0-488 0 0,0 0-1065 0 0,65 104-3088 0 0,-55-88-7586 0 0</inkml:trace>
  <inkml:trace contextRef="#ctx0" brushRef="#br0" timeOffset="638.695">715 412 16788 0 0,'0'0'1523'0'0,"0"0"-421"0"0,0 0-141 0 0,0 0 60 0 0,0 0 34 0 0,0 0-63 0 0,0 0-147 0 0,0 0-169 0 0,0 0-126 0 0,0 0-103 0 0,0 0-52 0 0,0 0-64 0 0,0 0-81 0 0,-6-9-40 0 0,-21-27-26 0 0,-12 26 182 0 0,29 11-273 0 0,-5 2-58 0 0,1 0 1 0 0,0 1-1 0 0,0 1 1 0 0,0 0-1 0 0,0 0 1 0 0,1 2-1 0 0,-1 0 1 0 0,2 0-1 0 0,-1 1 1 0 0,1 1-1 0 0,0 0 1 0 0,1 0-1 0 0,0 1 1 0 0,1 1-1 0 0,0 0 1 0 0,0 0-36 0 0,-3 2 4 0 0,1 0 0 0 0,1 0 0 0 0,0 1 0 0 0,0 0 0 0 0,2 1 0 0 0,0 0 0 0 0,0 1 0 0 0,2 0 0 0 0,0 0 1 0 0,0 1-1 0 0,2 0 0 0 0,0 0 0 0 0,1 0 0 0 0,1 0 0 0 0,0 1 0 0 0,2 0-4 0 0,2-14 8 0 0,0 0 1 0 0,1 0-1 0 0,-1 0 0 0 0,1 0 1 0 0,0 0-1 0 0,0 0 0 0 0,1 0 1 0 0,-1-1-1 0 0,1 1 0 0 0,0-1 1 0 0,0 1-1 0 0,0-1 0 0 0,0 0 1 0 0,0 0-1 0 0,1-1 0 0 0,-1 1 1 0 0,1-1-1 0 0,0 1 0 0 0,0-1 0 0 0,0-1 1 0 0,0 1-1 0 0,0 0 0 0 0,0-1 1 0 0,0 0-1 0 0,1 0 0 0 0,-1 0 1 0 0,0 0-1 0 0,1-1 0 0 0,-1 0 1 0 0,0 0-1 0 0,1 0 0 0 0,-1 0 1 0 0,1-1-1 0 0,-1 1 0 0 0,0-1 1 0 0,1 0-1 0 0,-1-1 0 0 0,0 1 1 0 0,0-1-1 0 0,0 0 0 0 0,0 0 1 0 0,3-2-10 0 0,26-14 88 0 0,-1-2 0 0 0,-1-2 0 0 0,-1 0 0 0 0,-1-2 0 0 0,-1-2 0 0 0,-1 0 0 0 0,-2-2-1 0 0,0 0 1 0 0,-2-2 0 0 0,-1-1 0 0 0,0-3-87 0 0,-2 8 41 0 0,49-71-21 0 0,-80 179-71 0 0,8-67 64 0 0,0-7-12 0 0,1 0-1 0 0,-1 1 1 0 0,1-1 0 0 0,1 1-1 0 0,0 0 1 0 0,0-1-1 0 0,0 1 1 0 0,1 0 0 0 0,1-1-1 0 0,-1 1 1 0 0,1 0 0 0 0,1-1-1 0 0,0 1 1 0 0,0-1-1 0 0,0 1 1 0 0,1-1 0 0 0,1 0-1 0 0,-1 0 1 0 0,1 0 0 0 0,1-1-1 0 0,-1 1 1 0 0,1-1-1 0 0,0 0 1 0 0,1 0 0 0 0,0-1-1 0 0,5 5 0 0 0,-2-5-4 0 0,-1-1 0 0 0,1 0-1 0 0,0-1 1 0 0,0 0-1 0 0,1 0 1 0 0,-1-1-1 0 0,1 0 1 0 0,-1-1 0 0 0,1 0-1 0 0,0 0 1 0 0,0-1-1 0 0,0 0 1 0 0,0-1 0 0 0,0 0-1 0 0,0-1 1 0 0,5-1 4 0 0,-14 2-67 0 0,1 0 1 0 0,-1-1-1 0 0,1 0 1 0 0,0 1-1 0 0,-1-1 1 0 0,1 0 0 0 0,-1 0-1 0 0,1 0 1 0 0,-1 1-1 0 0,0-2 1 0 0,1 1-1 0 0,-1 0 1 0 0,0 0-1 0 0,0 0 1 0 0,1-1-1 0 0,-1 1 1 0 0,0 0 0 0 0,-1-1-1 0 0,1 1 1 0 0,0-1-1 0 0,0 1 1 0 0,-1-1-1 0 0,1 0 1 0 0,0 1-1 0 0,-1-1 1 0 0,0 0 0 0 0,1 0 66 0 0,0-8-4361 0 0,0-1-3893 0 0,-1 4-4256 0 0</inkml:trace>
  <inkml:trace contextRef="#ctx0" brushRef="#br0" timeOffset="1671.591">1587 382 6489 0 0,'0'0'1945'0'0,"0"0"-238"0"0,0 0 27 0 0,0 0 70 0 0,0 0-58 0 0,0 0-163 0 0,0 0-234 0 0,0 0-198 0 0,0 0-176 0 0,0 0-117 0 0,0 0-100 0 0,0 0-101 0 0,0 0-97 0 0,-6-11-58 0 0,-20-30-27 0 0,24 40-429 0 0,1 0-1 0 0,0 0 1 0 0,-1-1 0 0 0,1 1-1 0 0,-1 0 1 0 0,1 1-1 0 0,-1-1 1 0 0,0 0 0 0 0,1 0-1 0 0,-1 1 1 0 0,0-1-1 0 0,1 1 1 0 0,-1-1 0 0 0,0 1-1 0 0,0 0 1 0 0,1-1-1 0 0,-1 1 1 0 0,0 0-1 0 0,0 0 1 0 0,0 1 0 0 0,1-1-1 0 0,-1 0 1 0 0,0 1-1 0 0,0-1 1 0 0,1 1 0 0 0,-2-1-46 0 0,0 1 93 0 0,-15 4 92 0 0,-1 1 0 0 0,2 1 0 0 0,-1 0 0 0 0,1 1 0 0 0,0 1 0 0 0,1 1 0 0 0,0 0 0 0 0,1 1 0 0 0,0 0 0 0 0,0 2 0 0 0,-11 12-185 0 0,15-13 19 0 0,0 1-1 0 0,0 0 1 0 0,1 1-1 0 0,1 0 1 0 0,0 0-1 0 0,1 1 1 0 0,1 0-1 0 0,0 0 1 0 0,1 1-1 0 0,1 0 1 0 0,1 0-1 0 0,0 0 1 0 0,0 1-1 0 0,2 0 1 0 0,0 9-19 0 0,2-24 1 0 0,0 0 1 0 0,0-1 0 0 0,0 1-1 0 0,0 0 1 0 0,0-1 0 0 0,1 1-1 0 0,-1-1 1 0 0,1 1 0 0 0,-1 0-1 0 0,1-1 1 0 0,0 1-1 0 0,-1-1 1 0 0,1 1 0 0 0,0-1-1 0 0,0 0 1 0 0,0 1 0 0 0,0-1-1 0 0,0 0 1 0 0,1 0 0 0 0,-1 0-1 0 0,0 0 1 0 0,0 0 0 0 0,1 0-1 0 0,-1 0 1 0 0,1 0 0 0 0,-1 0-1 0 0,1-1 1 0 0,-1 1 0 0 0,1 0-1 0 0,-1-1 1 0 0,1 1 0 0 0,0-1-1 0 0,-1 0 1 0 0,1 0 0 0 0,0 0-1 0 0,-1 1 1 0 0,1-2 0 0 0,0 1-1 0 0,-1 0 1 0 0,1 0 0 0 0,0 0-1 0 0,-1-1 1 0 0,1 1-1 0 0,-1-1 1 0 0,1 1 0 0 0,-1-1-1 0 0,1 0-1 0 0,76-30 247 0 0,-23-6-138 0 0,-1-2 0 0 0,-2-2 1 0 0,-2-3-1 0 0,22-25-109 0 0,93-81 380 0 0,-164 149-376 0 0,-1 0 0 0 0,1 0-1 0 0,0 0 1 0 0,0 0 0 0 0,0 0-1 0 0,0 1 1 0 0,0-1 0 0 0,0 0 0 0 0,0 0-1 0 0,0 1 1 0 0,0-1 0 0 0,0 0-1 0 0,0 1 1 0 0,0-1 0 0 0,0 1 0 0 0,1-1-1 0 0,-1 1 1 0 0,0 0 0 0 0,0 0-1 0 0,0-1 1 0 0,1 1 0 0 0,-1 0 0 0 0,0 0-1 0 0,0 0 1 0 0,1 0 0 0 0,-1 1-1 0 0,0-1 1 0 0,0 0 0 0 0,1 0-1 0 0,-1 1 1 0 0,0-1 0 0 0,0 1 0 0 0,0-1-1 0 0,0 1 1 0 0,0-1 0 0 0,1 1-1 0 0,-1 0 1 0 0,0-1 0 0 0,0 1 0 0 0,-1 0-1 0 0,1 0 1 0 0,0 0 0 0 0,0 0-1 0 0,0 0 1 0 0,0 0 0 0 0,-1 0 0 0 0,1 0-1 0 0,-1 0 1 0 0,1 0 0 0 0,-1 0-1 0 0,1 1 1 0 0,-1-1 0 0 0,1 0-1 0 0,-1 0 1 0 0,0 0 0 0 0,0 1 0 0 0,0-1-1 0 0,0 0 1 0 0,1 0 0 0 0,-2 1-1 0 0,1-1 1 0 0,0 0 0 0 0,0 0 0 0 0,-1 2-4 0 0,11 58 21 0 0,-3 1 1 0 0,-3-1-1 0 0,-3 1 1 0 0,-4 30-22 0 0,2 13-73 0 0,2-55 10 0 0,-2 0 0 0 0,-2-1 0 0 0,-3 1 0 0 0,-1-1 1 0 0,-3 0-1 0 0,-2 0 0 0 0,-15 40 63 0 0,24-78-8 0 0,0-1 0 0 0,-1 1 1 0 0,0-1-1 0 0,-1 0 0 0 0,0 0 0 0 0,-1 0 1 0 0,0 0-1 0 0,0-1 0 0 0,-1 0 0 0 0,0 0 1 0 0,0-1-1 0 0,-1 0 0 0 0,0-1 0 0 0,-1 1 0 0 0,0-1 1 0 0,0-1-1 0 0,0 0 0 0 0,-1 0 0 0 0,0-1 1 0 0,0 0-1 0 0,0-1 0 0 0,-1 0 0 0 0,0 0 1 0 0,1-1-1 0 0,-1-1 0 0 0,0 0 0 0 0,-2 0 8 0 0,11-1-4 0 0,-1-1-1 0 0,1 1 1 0 0,0-1 0 0 0,0 0-1 0 0,-1 0 1 0 0,1 1-1 0 0,0-2 1 0 0,0 1-1 0 0,-1 0 1 0 0,1 0-1 0 0,0-1 1 0 0,0 1-1 0 0,-1-1 1 0 0,1 0-1 0 0,0 1 1 0 0,0-1-1 0 0,0 0 1 0 0,0-1-1 0 0,0 1 1 0 0,0 0-1 0 0,0 0 1 0 0,1-1-1 0 0,-1 1 1 0 0,0-1 0 0 0,1 1-1 0 0,-1-1 1 0 0,1 0-1 0 0,0 0 1 0 0,-1 0-1 0 0,1 0 1 0 0,0 0-1 0 0,0 0 1 0 0,0 0-1 0 0,0 0 1 0 0,1 0-1 0 0,-1 0 1 0 0,0 0-1 0 0,1-1 1 0 0,0 1-1 0 0,-1 0 1 0 0,1 0-1 0 0,0-2 5 0 0,3-9-2 0 0,0-1 1 0 0,1 1-1 0 0,0-1 0 0 0,1 1 0 0 0,0 0 0 0 0,1 1 0 0 0,1-1 0 0 0,0 1 0 0 0,0 1 0 0 0,1-1 0 0 0,1 1 0 0 0,0 1 0 0 0,5-5 2 0 0,8-13 11 0 0,293-364 25 0 0,-282 350-29 0 0,-2-2 0 0 0,-2-1 0 0 0,-2-1-1 0 0,-3-1 1 0 0,15-37-7 0 0,-27 53-10 0 0,-2 0-1 0 0,0-1 1 0 0,-3 0-1 0 0,0-1 1 0 0,-2 1-1 0 0,-2-1 1 0 0,0 0-1 0 0,-3-17 11 0 0,0 47 1 0 0,0 0 0 0 0,-1 1-1 0 0,0-1 1 0 0,1 1-1 0 0,-1-1 1 0 0,0 0-1 0 0,0 1 1 0 0,0 0 0 0 0,-1-1-1 0 0,1 1 1 0 0,0 0-1 0 0,-1 0 1 0 0,0-1 0 0 0,1 1-1 0 0,-1 0 1 0 0,0 1-1 0 0,0-1 1 0 0,0 0-1 0 0,0 0 1 0 0,0 1 0 0 0,-1 0-1 0 0,1-1 1 0 0,0 1-1 0 0,-1 0 1 0 0,1 0-1 0 0,-1 0 1 0 0,1 0 0 0 0,-1 1-1 0 0,0-1 1 0 0,1 1-1 0 0,-1-1 1 0 0,0 1 0 0 0,1 0-1 0 0,-1 0 1 0 0,0 0-1 0 0,1 0 1 0 0,-1 1-1 0 0,1-1 1 0 0,-1 1 0 0 0,0 0-1 0 0,1-1 1 0 0,-1 1-1 0 0,1 0 1 0 0,-1 1 0 0 0,1-1-1 0 0,-1 1 0 0 0,-9 5-10 0 0,0 0 1 0 0,1 1-1 0 0,0 1 0 0 0,1 0 1 0 0,0 0-1 0 0,0 1 0 0 0,1 0 0 0 0,0 1 1 0 0,0 0-1 0 0,2 0 0 0 0,-4 6 10 0 0,9-15 1 0 0,1 0-1 0 0,-1 1 0 0 0,1-1 0 0 0,-1 1 0 0 0,1 0 0 0 0,0-1 0 0 0,-1 1 0 0 0,2 0 1 0 0,-1 0-1 0 0,0 0 0 0 0,0 0 0 0 0,1 0 0 0 0,0 0 0 0 0,-1 0 0 0 0,1 0 1 0 0,0 0-1 0 0,1-1 0 0 0,-1 1 0 0 0,0 0 0 0 0,1 0 0 0 0,0 0 0 0 0,-1 0 1 0 0,1 0-1 0 0,1 0 0 0 0,-1-1 0 0 0,0 1 0 0 0,0 0 0 0 0,1-1 0 0 0,0 1 0 0 0,-1-1 1 0 0,1 1-1 0 0,0-1 0 0 0,0 0 0 0 0,1 0 0 0 0,-1 0 0 0 0,0 0 0 0 0,0 0 1 0 0,1-1-1 0 0,1 2 0 0 0,112 32 62 0 0,-95-30-51 0 0,1 1-1 0 0,-1 0 1 0 0,0 1-1 0 0,0 2 1 0 0,-1 0-1 0 0,10 7-10 0 0,-23-10 8 0 0,0 0-1 0 0,0 1 1 0 0,-1 0-1 0 0,0 0 1 0 0,0 1-1 0 0,-1 0 1 0 0,0 0-1 0 0,0 0 1 0 0,-1 0-1 0 0,0 1 1 0 0,-1-1-1 0 0,1 1 1 0 0,-2 0-1 0 0,1 0 1 0 0,-1 1-1 0 0,-1-1 1 0 0,0 0-1 0 0,0 1 1 0 0,-1-1-1 0 0,0 1 1 0 0,0-1-1 0 0,-1 0 1 0 0,-1 1-1 0 0,-1 6-7 0 0,-39 115 175 0 0,6-38-186 0 0,35-66-502 0 0,10-28-7017 0 0,-5-4 307 0 0,-1 3-4925 0 0</inkml:trace>
  <inkml:trace contextRef="#ctx0" brushRef="#br0" timeOffset="2585.121">2836 439 0 0 0,'0'0'117'0'0,"0"0"474"0"0,0 0 275 0 0,0 0 133 0 0,0 0 54 0 0,0 0-63 0 0,0 0-107 0 0,0 0-131 0 0,0 0-100 0 0,0 0 31 0 0,0 0 34 0 0,11-14 109 0 0,36-44 115 0 0,-45 57-685 0 0,0-1-1 0 0,0 1 1 0 0,0-1-1 0 0,-1 0 1 0 0,1 0-1 0 0,-1 0 1 0 0,1 0-1 0 0,-1 0 1 0 0,0 0-1 0 0,0 0 1 0 0,0-1-1 0 0,0 1 1 0 0,0 0-1 0 0,0-1 1 0 0,-1 1-1 0 0,1 0 1 0 0,-1-1-1 0 0,0 1 1 0 0,1-1-1 0 0,-1 1 1 0 0,0-1-1 0 0,-1 1 1 0 0,1-1-1 0 0,0 0-255 0 0,-2-5 650 0 0,1 5-418 0 0,-1-1 0 0 0,0 1 0 0 0,0 0 0 0 0,-1 0 1 0 0,1 0-1 0 0,-1 0 0 0 0,1 0 0 0 0,-1 0 1 0 0,0 0-1 0 0,0 1 0 0 0,0-1 0 0 0,-1 1 0 0 0,1 0 1 0 0,0 0-1 0 0,-1 1 0 0 0,1-1 0 0 0,-1 0 1 0 0,0 1-1 0 0,0 0 0 0 0,1 0 0 0 0,-1 0 0 0 0,0 1 1 0 0,0-1-1 0 0,0 1 0 0 0,0 0 0 0 0,0 0 1 0 0,0 0-1 0 0,0 0 0 0 0,1 1 0 0 0,-1 0 0 0 0,-2 0-232 0 0,-113 57 1079 0 0,98-49-1000 0 0,0 2 0 0 0,1 0-1 0 0,1 1 1 0 0,0 1-1 0 0,1 1 1 0 0,0 0 0 0 0,1 1-1 0 0,1 1 1 0 0,0 1-1 0 0,1 0 1 0 0,1 1 0 0 0,0 1-1 0 0,2 0 1 0 0,0 1-1 0 0,1 0 1 0 0,1 1 0 0 0,-1 5-79 0 0,10-21 25 0 0,-1-1 1 0 0,1 1-1 0 0,0 0 1 0 0,0-1-1 0 0,0 1 1 0 0,1 0-1 0 0,-1 0 1 0 0,1 0-1 0 0,1 0 1 0 0,-1 0 0 0 0,0-1-1 0 0,1 1 1 0 0,0 0-1 0 0,0 0 1 0 0,1-1-1 0 0,0 1 1 0 0,-1-1-1 0 0,1 1 1 0 0,1-1-1 0 0,-1 0 1 0 0,0 1-1 0 0,1-1 1 0 0,0 0-1 0 0,0-1 1 0 0,0 1 0 0 0,1-1-1 0 0,-1 1 1 0 0,1-1-1 0 0,0 0 1 0 0,0 0-1 0 0,0-1 1 0 0,0 1-1 0 0,0-1 1 0 0,1 0-1 0 0,-1 0 1 0 0,1 0-1 0 0,-1-1 1 0 0,1 1-1 0 0,0-1 1 0 0,0 0 0 0 0,3 0-26 0 0,11 0 75 0 0,-1 0 1 0 0,1-2-1 0 0,0 0 1 0 0,-1-1-1 0 0,0 0 1 0 0,1-2-1 0 0,-1 0 1 0 0,0-1 0 0 0,-1-1-1 0 0,1-1 1 0 0,-1 0-1 0 0,-1-1 1 0 0,1-1-1 0 0,-1-1 1 0 0,-1 0-1 0 0,11-10-75 0 0,2-2 60 0 0,-2-1 0 0 0,-1-2 0 0 0,-1-1 0 0 0,-1-1 0 0 0,-1 0 0 0 0,-1-2 0 0 0,-2-1 0 0 0,6-12-60 0 0,-8 8 131 0 0,-16 33-83 0 0,-1 1-6 0 0,0 0-6 0 0,0 0-14 0 0,0 14-17 0 0,-8 69 27 0 0,7-73-38 0 0,0 0-1 0 0,0 0 1 0 0,1 1 0 0 0,0-1 0 0 0,1 0-1 0 0,0 1 1 0 0,1-1 0 0 0,0 0-1 0 0,1 0 1 0 0,-1 0 0 0 0,2 0-1 0 0,0-1 1 0 0,0 1 0 0 0,1-1 0 0 0,0 0-1 0 0,0 0 1 0 0,1-1 0 0 0,0 1-1 0 0,1-1 1 0 0,-1-1 0 0 0,2 1-1 0 0,-1-1 1 0 0,1 0 0 0 0,0-1 0 0 0,5 3 6 0 0,-5-5-134 0 0,1 0-1 0 0,-1-1 1 0 0,1 0 0 0 0,0-1 0 0 0,0 0 0 0 0,-1 0 0 0 0,2-1 0 0 0,-1 0 0 0 0,0-1 0 0 0,0 0 0 0 0,0 0 0 0 0,6-2 134 0 0,25-7-5112 0 0,-5-8-6631 0 0,-28 12 847 0 0</inkml:trace>
  <inkml:trace contextRef="#ctx0" brushRef="#br0" timeOffset="3159.596">3404 728 15507 0 0,'0'0'1318'0'0,"0"0"-350"0"0,0 0-28 0 0,0 0 58 0 0,0 0 29 0 0,0 0-30 0 0,0 0-39 0 0,0 0-14 0 0,0 0-84 0 0,0 0-76 0 0,0 0-137 0 0,0 0-176 0 0,-5-3-118 0 0,1 1-296 0 0,3 2-46 0 0,0 0 0 0 0,1 0-1 0 0,-1-1 1 0 0,0 1 0 0 0,0 0 0 0 0,1-1-1 0 0,-1 1 1 0 0,0 0 0 0 0,0-1 0 0 0,1 1-1 0 0,-1-1 1 0 0,0 1 0 0 0,1-1 0 0 0,-1 1 0 0 0,1-1-1 0 0,-1 0 1 0 0,1 1 0 0 0,-1-1 0 0 0,1 1-1 0 0,-1-1 1 0 0,1 0 0 0 0,0 0 0 0 0,-1 1-1 0 0,1-1 1 0 0,0 0 0 0 0,0 0 0 0 0,-1 1 0 0 0,1-1-1 0 0,0 0 1 0 0,0 0 0 0 0,0 0 0 0 0,0 0-1 0 0,0 1 1 0 0,0-1 0 0 0,0 0 0 0 0,0 0 0 0 0,0 0-1 0 0,1 1 1 0 0,-1-1 0 0 0,0 0 0 0 0,0 0-1 0 0,1 1 1 0 0,-1-1 0 0 0,1 0 0 0 0,-1 1-1 0 0,0-1 1 0 0,1 0-11 0 0,116-176 1270 0 0,-101 153-1219 0 0,1 1 1 0 0,1 0 0 0 0,1 2 0 0 0,0 0-1 0 0,2 1 1 0 0,1 1 0 0 0,0 1 0 0 0,1 1-1 0 0,14-7-51 0 0,18 12 15 0 0,-46 61-16 0 0,-39 73 25 0 0,7-52-36 0 0,1 57 90 0 0,23-126-74 0 0,1 0-1 0 0,-1 0 1 0 0,1 1 0 0 0,0-1-1 0 0,0 0 1 0 0,-1 0 0 0 0,1 0-1 0 0,0-1 1 0 0,0 1 0 0 0,0 0-1 0 0,0-1 1 0 0,0 1-1 0 0,0-1 1 0 0,0 0 0 0 0,0 0-1 0 0,0 0 1 0 0,0 0 0 0 0,0 0-1 0 0,0 0 1 0 0,0 0-1 0 0,0 0 1 0 0,1-1 0 0 0,-2 1-1 0 0,1-1 1 0 0,0 0 0 0 0,0 0-1 0 0,0 1 1 0 0,0-1 0 0 0,0 0-1 0 0,-1-1 1 0 0,1 1-1 0 0,0 0 1 0 0,-1 0 0 0 0,1-1-1 0 0,-1 1 1 0 0,1-1-4 0 0,168-140 113 0 0,-16 27-34 0 0,-137 103-59 0 0,-11 7-22 0 0,0 1-1 0 0,0-1 1 0 0,1 1-1 0 0,0 0 1 0 0,-1 1-1 0 0,1-1 1 0 0,1 1-1 0 0,-1 1 1 0 0,0-1 0 0 0,1 1-1 0 0,-1 1 1 0 0,5-1 2 0 0,-10 3 2 0 0,0 1 0 0 0,0 0 0 0 0,-1 0 0 0 0,1 0 0 0 0,0 0 0 0 0,-1 0 0 0 0,1 0 0 0 0,-1 0 0 0 0,0 1 0 0 0,1-1 0 0 0,-1 0 0 0 0,0 1 0 0 0,-1-1 0 0 0,1 1 0 0 0,0-1 0 0 0,-1 1 0 0 0,1-1 0 0 0,-1 1 0 0 0,0-1 0 0 0,0 1 0 0 0,0 0 0 0 0,0-1 0 0 0,0 1 0 0 0,-1-1 0 0 0,1 1 0 0 0,-1-1 0 0 0,1 1 0 0 0,-2 2-2 0 0,1 3 24 0 0,-16 253 689 0 0,17-157-673 0 0,36-109-2331 0 0,-23-14-429 0 0,-5 5-3671 0 0,-7 14 6221 0 0,3-8-12210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29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1:08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24 6633 0 0,'0'0'2022'0'0,"0"0"-325"0"0,0 0-158 0 0,0 0 81 0 0,0 0 52 0 0,0 0-102 0 0,0 0-216 0 0,0 0-309 0 0,0 0-253 0 0,0 0-142 0 0,0 0-107 0 0,-2 20 2442 0 0,-36 26-1595 0 0,55-54-874 0 0,93-73 214 0 0,-154 149 829 0 0,84-74-1578 0 0,-3-16-1095 0 0,-24 13-2519 0 0,0 1-5876 0 0,-6 4-3005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07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237 207 0 0 0,'0'0'964'0'0,"0"0"534"0"0,0 0 308 0 0,0 0 173 0 0,0 0 0 0 0,0 0-118 0 0,0 0-141 0 0,0 0-224 0 0,0 0-187 0 0,0 0-172 0 0,0-6-130 0 0,1-17-74 0 0,0 125 6415 0 0,-8 83-6599 0 0,-35-6-385 0 0,-7-2 0 0 0,-17 25-364 0 0,0-28 42 0 0,57-128-260 0 0,29-50 12 0 0,-10-6 35 0 0,-1 1 0 0 0,0-2-1 0 0,-1 1 1 0 0,0-1 0 0 0,0-1 0 0 0,-1 1-1 0 0,-1-1 1 0 0,0 0 0 0 0,2-7 171 0 0,25-71-6825 0 0,-17 44-1338 0 0,-10 26-1440 0 0</inkml:trace>
  <inkml:trace contextRef="#ctx0" brushRef="#br0" timeOffset="891.353">243 299 5097 0 0,'0'0'1459'0'0,"0"0"-143"0"0,0 0 18 0 0,0 0 137 0 0,0 0 84 0 0,0 0-91 0 0,0 0-206 0 0,0 0-281 0 0,0 0-262 0 0,0 0-149 0 0,0 0-89 0 0,0 0-22 0 0,0 0 5 0 0,-3-3-31 0 0,0 1-316 0 0,3 2-85 0 0,0-1 0 0 0,1 1 0 0 0,-1 0 0 0 0,0 0 0 0 0,0 0 0 0 0,1 0 0 0 0,-1-1 0 0 0,0 1 0 0 0,0 0 0 0 0,0 0 0 0 0,1 0 0 0 0,-1-1 0 0 0,0 1 1 0 0,0 0-1 0 0,0 0 0 0 0,0-1 0 0 0,1 1 0 0 0,-1 0 0 0 0,0-1 0 0 0,0 1 0 0 0,0 0 0 0 0,0 0 0 0 0,0-1 0 0 0,0 1 0 0 0,0 0 0 0 0,0-1 0 0 0,0 1 1 0 0,0 0-1 0 0,0-1 0 0 0,0 1 0 0 0,0 0 0 0 0,0 0 0 0 0,0-1 0 0 0,0 1 0 0 0,0 0 0 0 0,0-1 0 0 0,0 1 0 0 0,-1 0 0 0 0,1 0 0 0 0,0-1 0 0 0,0 1 0 0 0,0 0 1 0 0,0 0-1 0 0,-1-1 0 0 0,1 1 0 0 0,0 0 0 0 0,0 0 0 0 0,-1-1 0 0 0,1 1 0 0 0,0 0 0 0 0,0 0 0 0 0,-1 0 0 0 0,1 0 0 0 0,0 0 0 0 0,0-1 0 0 0,-1 1 1 0 0,1 0-1 0 0,0 0 0 0 0,-1 0 0 0 0,1 0-28 0 0,13-1 1039 0 0,-12 1-983 0 0,0 0-1 0 0,0-1 0 0 0,0 1 1 0 0,0 0-1 0 0,0 0 1 0 0,0 0-1 0 0,0 0 1 0 0,-1 0-1 0 0,1 0 1 0 0,0 0-1 0 0,0 0 0 0 0,0 0 1 0 0,0 0-1 0 0,0 1 1 0 0,0-1-1 0 0,0 0 1 0 0,0 1-1 0 0,0-1 1 0 0,-1 0-1 0 0,1 1 0 0 0,0-1 1 0 0,0 1-1 0 0,0 0 1 0 0,-1-1-1 0 0,1 1 1 0 0,0-1-1 0 0,-1 1 1 0 0,1 0-1 0 0,0 0 0 0 0,-1-1 1 0 0,1 1-1 0 0,-1 0 1 0 0,0 0-1 0 0,1 0 1 0 0,-1 0-1 0 0,1-1 1 0 0,-1 1-1 0 0,0 0 0 0 0,0 0 1 0 0,0 0-1 0 0,1 0 1 0 0,-1 0-1 0 0,0 0-55 0 0,34 77 1344 0 0,50 187-179 0 0,-65-210-1107 0 0,4 0 1 0 0,1-2 0 0 0,3 0-1 0 0,19 25-58 0 0,-41-68 8 0 0,1 0-1 0 0,-2 0 1 0 0,0 1-1 0 0,0 0 0 0 0,-1-1 1 0 0,0 2-1 0 0,0-1 1 0 0,-2 0-1 0 0,1 7-7 0 0,4 21 135 0 0,-6-39-123 0 0,0 0-19 0 0,0 0-8 0 0,0 0 26 0 0,0 0 13 0 0,0 0 0 0 0,8-8 1643 0 0,17-64-1461 0 0,3 12-196 0 0,-3-2 1 0 0,-3 0 0 0 0,-2-2 0 0 0,-4 0-1 0 0,-2-1 1 0 0,-3 0 0 0 0,-2-1 0 0 0,-4 0-1 0 0,-3 0 1 0 0,-2-1 0 0 0,-3 1 0 0 0,-3 0 0 0 0,-5-8-11 0 0,-11-22 49 0 0,22 97-72 0 0,0-1 1 0 0,0 0-1 0 0,0 1 0 0 0,0-1 1 0 0,0 1-1 0 0,0-1 0 0 0,0 0 1 0 0,0 1-1 0 0,-1-1 0 0 0,1 0 1 0 0,0 1-1 0 0,0-1 0 0 0,0 1 1 0 0,0-1-1 0 0,0 0 0 0 0,-1 1 1 0 0,1-1-1 0 0,0 0 0 0 0,0 1 1 0 0,-1-1-1 0 0,1 0 0 0 0,0 1 0 0 0,0-1 1 0 0,-1 0-1 0 0,1 0 0 0 0,0 1 1 0 0,-1-1-1 0 0,1 0 0 0 0,0 0 1 0 0,-1 0-1 0 0,1 0 0 0 0,-1 1 1 0 0,1-1-1 0 0,0 0 0 0 0,-1 0 1 0 0,1 0-1 0 0,0 0 0 0 0,-1 0 1 0 0,1 0-1 0 0,-1 0 0 0 0,1 0 1 0 0,0 0-1 0 0,-1 0 0 0 0,1 0 1 0 0,-1 0-1 0 0,1 0 0 0 0,-1-1 23 0 0,44 48-2764 0 0,-18-35-3879 0 0,-14-8 1407 0 0,-4 3-6604 0 0</inkml:trace>
  <inkml:trace contextRef="#ctx0" brushRef="#br0" timeOffset="1371.369">973 762 1744 0 0,'0'0'1243'0'0,"0"0"-444"0"0,0 0-84 0 0,0 0 303 0 0,0 0 501 0 0,0 0 292 0 0,0 0 88 0 0,0 0-116 0 0,0 0-331 0 0,0 0-209 0 0,0 0-140 0 0,0 0-72 0 0,0 0-26 0 0,6-14-2 0 0,23-57 864 0 0,-29 71-1047 0 0,0 0-111 0 0,0 0-103 0 0,0 0-74 0 0,-29 54 803 0 0,20-40-1307 0 0,0 0 0 0 0,2 0-1 0 0,0 1 1 0 0,0 0 0 0 0,2 0 0 0 0,0 1 0 0 0,0 0 0 0 0,2 0 0 0 0,0 0 0 0 0,0 7-28 0 0,2-18-1 0 0,0 0-1 0 0,0 0 1 0 0,0 0 0 0 0,1 0-1 0 0,0 0 1 0 0,0 0-1 0 0,0 0 1 0 0,1 0 0 0 0,0-1-1 0 0,0 1 1 0 0,0 0 0 0 0,0 0-1 0 0,1 0 1 0 0,0-1-1 0 0,0 1 1 0 0,0-1 0 0 0,1 1-1 0 0,-1-1 1 0 0,1 0-1 0 0,0 0 1 0 0,0 0 0 0 0,0 0-1 0 0,1-1 1 0 0,-1 1 0 0 0,1-1-1 0 0,0 0 1 0 0,0 0-1 0 0,1 0 2 0 0,2 1 31 0 0,0-1-1 0 0,0-1 1 0 0,0 1-1 0 0,1-1 1 0 0,-1-1-1 0 0,1 1 1 0 0,-1-1-1 0 0,1-1 1 0 0,0 1-1 0 0,-1-1 1 0 0,1-1-1 0 0,-1 1 1 0 0,1-1-1 0 0,-1-1 1 0 0,1 1-1 0 0,-1-1 1 0 0,0 0-1 0 0,1-1 1 0 0,-1 0-1 0 0,0 0 1 0 0,-1-1-1 0 0,3-1-30 0 0,0-2 80 0 0,0 0-1 0 0,-1 0 0 0 0,-1-1 0 0 0,1 0 1 0 0,-1-1-1 0 0,0 1 0 0 0,-1-2 0 0 0,0 1 1 0 0,-1 0-1 0 0,0-1 0 0 0,0 0 0 0 0,-1-1 1 0 0,0 1-1 0 0,-1-1-79 0 0,0 5 16 0 0,-1-1-1 0 0,0 1 1 0 0,0-1 0 0 0,-1 0-1 0 0,0 0 1 0 0,0 1 0 0 0,-1-1-1 0 0,1 0 1 0 0,-1 0 0 0 0,-1 0-1 0 0,0 0 1 0 0,0 1 0 0 0,0-1-1 0 0,0 0 1 0 0,-1 1 0 0 0,-1-1-1 0 0,1 1 1 0 0,-1 0 0 0 0,0-1-1 0 0,0 1 1 0 0,0 0 0 0 0,-1 1-1 0 0,0-1 1 0 0,-1 1 0 0 0,1 0 0 0 0,-1 0-1 0 0,0 0 1 0 0,0 0 0 0 0,0 1-16 0 0,0 1-178 0 0,1 1 0 0 0,-1-1 0 0 0,0 1 0 0 0,1 0 0 0 0,-1 0 0 0 0,0 0 1 0 0,0 1-1 0 0,0 0 0 0 0,0 0 0 0 0,-1 0 0 0 0,1 1 0 0 0,0-1 0 0 0,0 1 1 0 0,0 1-1 0 0,-1-1 0 0 0,1 1 0 0 0,0 0 0 0 0,0 0 0 0 0,0 0 0 0 0,0 1 1 0 0,0-1-1 0 0,0 1 0 0 0,0 0 0 0 0,1 1 0 0 0,-1-1 0 0 0,1 1 0 0 0,-1 0 1 0 0,1 0-1 0 0,0 1 0 0 0,0-1 0 0 0,1 1 0 0 0,-1 0 0 0 0,-2 3 178 0 0,-13 13-3237 0 0,7-6-2100 0 0,2-2-5828 0 0</inkml:trace>
  <inkml:trace contextRef="#ctx0" brushRef="#br0" timeOffset="1941.516">1416 719 7730 0 0,'0'0'2972'0'0,"0"0"-882"0"0,0 0-336 0 0,0 0 17 0 0,0 0-35 0 0,0 0-131 0 0,0 0-211 0 0,0 0-269 0 0,0 0-253 0 0,0 0-183 0 0,0 0-152 0 0,0 0-121 0 0,0 0-103 0 0,0 5-62 0 0,-13 33 318 0 0,12-34-533 0 0,0-1 0 0 0,0 0 0 0 0,0 1 0 0 0,1-1 0 0 0,-1 0 0 0 0,1 1 0 0 0,0-1 0 0 0,-1 1-1 0 0,2-1 1 0 0,-1 0 0 0 0,0 1 0 0 0,1-1 0 0 0,-1 1 0 0 0,1-1 0 0 0,0 0 0 0 0,0 1 0 0 0,0-1 0 0 0,1 0 0 0 0,-1 0 0 0 0,1 0-1 0 0,0 0 1 0 0,0 0 0 0 0,0 0 0 0 0,0-1 0 0 0,0 1 0 0 0,1-1 0 0 0,-1 1 0 0 0,1-1 0 0 0,-1 0 0 0 0,3 2-36 0 0,1-1 54 0 0,0-1 0 0 0,0 1 1 0 0,0-1-1 0 0,0 0 0 0 0,0 0 0 0 0,0-1 1 0 0,1 0-1 0 0,-1 0 0 0 0,0 0 1 0 0,1-1-1 0 0,-1 0 0 0 0,1 0 0 0 0,-1 0 1 0 0,0-1-1 0 0,1 0 0 0 0,-1-1 1 0 0,0 1-1 0 0,0-1 0 0 0,0 0 0 0 0,0-1 1 0 0,0 1-1 0 0,0-1 0 0 0,-1 0 1 0 0,1-1-1 0 0,-1 1 0 0 0,0-1 0 0 0,4-4-54 0 0,101-106 384 0 0,-83 86-297 0 0,-27 28-120 0 0,0 0-9 0 0,7 17 26 0 0,-5-11 18 0 0,0 0 0 0 0,0-1 0 0 0,1 1-1 0 0,-1-1 1 0 0,1 0 0 0 0,1 1 0 0 0,-1-1-1 0 0,1-1 1 0 0,-1 1 0 0 0,2 0 0 0 0,-1-1-1 0 0,0 0 1 0 0,1 0 0 0 0,0 0 0 0 0,-1 0-1 0 0,2-1 1 0 0,-1 0 0 0 0,0 0 0 0 0,1-1-1 0 0,-1 1 1 0 0,1-1 0 0 0,0 0-1 0 0,5 1-1 0 0,-2 0 40 0 0,0-1-1 0 0,0 0 0 0 0,1 0 0 0 0,-1-1 0 0 0,1-1 0 0 0,-1 1 0 0 0,1-1 0 0 0,0-1 0 0 0,-1 0 0 0 0,1 0 0 0 0,-1-1 0 0 0,0 0 0 0 0,1-1 0 0 0,-1 0 0 0 0,0 0 0 0 0,-1-1 1 0 0,1 0-1 0 0,-1-1 0 0 0,1 1 0 0 0,-1-2 0 0 0,-1 1 0 0 0,1-1 0 0 0,-1 0 0 0 0,7-8-39 0 0,-7 6 81 0 0,0-1-1 0 0,0 0 1 0 0,-1-1-1 0 0,0 0 1 0 0,-1 0-1 0 0,0 0 1 0 0,0-1-1 0 0,-1 1 1 0 0,-1-1-1 0 0,0 0 1 0 0,0 0-1 0 0,-1-1 1 0 0,0 1-1 0 0,-1 0 1 0 0,-1-1-1 0 0,0-1-80 0 0,-27-12-1480 0 0,19 23-2532 0 0,1 1-3571 0 0,3 1-5234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3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11 3921 0 0,'0'0'1896'0'0,"0"0"-157"0"0,0 0-13 0 0,0 0 96 0 0,0 0 115 0 0,0 0-69 0 0,0 0-177 0 0,0 0-238 0 0,0 0-319 0 0,0 0-226 0 0,0 0-175 0 0,-2-2-144 0 0,-24-7 6494 0 0,8 13-7590 0 0,-200 50 912 0 0,-66 19 36 0 0,246-69-44 0 0,38-4-328 0 0,0 0-29 0 0,0 0-21 0 0,0 0 15 0 0,0 0 5 0 0,0 0-12 0 0,5 30-66 0 0,24-21 196 0 0,257 97 337 0 0,-54-35-329 0 0,-206-57 110 0 0,-26-13-275 0 0,0-1 13 0 0,-121 32 805 0 0,82-17-781 0 0,-282 123 14 0 0,219-93-42 0 0,125-37-86 0 0,138 28 293 0 0,41-21-128 0 0,12-15 29 0 0,-162 8-109 0 0,-52-8 25 0 0,0 0-27 0 0,0 0 2 0 0,0 0-14 0 0,0 0 0 0 0,0 0 23 0 0,0 0-9 0 0,0 0 20 0 0,0 0-25 0 0,0 0 18 0 0,0 0-8 0 0,0 0-23 0 0,0 0-5 0 0,0 0 10 0 0,-1 0 17 0 0,0 0-8 0 0,-20-8-2646 0 0,8 1 205 0 0,7-1-5716 0 0,6 7-3849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58 159 8538 0 0,'0'0'3170'0'0,"0"0"-1135"0"0,0 0-488 0 0,0 0-85 0 0,0 0 2 0 0,0 0-24 0 0,0 0-80 0 0,0 0-162 0 0,0 0-224 0 0,0 0-236 0 0,0 0-189 0 0,0 0-157 0 0,0 0-106 0 0,-10-4-39 0 0,-28-11-31 0 0,28 11-30 0 0,10 4-28 0 0,0 0-31 0 0,0 0-35 0 0,0 0-19 0 0,0 0-10 0 0,23 4 761 0 0,119 11 650 0 0,83-19 770 0 0,-268-38-1916 0 0,-6-20-301 0 0,31 20-211 0 0,18 42 75 0 0,24-4-11258 0 0,-16 4-647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5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63 644 5041 0 0,'0'0'2426'0'0,"0"0"-354"0"0,0 0-107 0 0,0 0 15 0 0,0 0-29 0 0,0 0-222 0 0,0 0-361 0 0,0 0-369 0 0,0 0-279 0 0,0 0-129 0 0,0 0-63 0 0,0 0-16 0 0,0 0 9 0 0,1-3-35 0 0,-1 3-464 0 0,0-1-1 0 0,0 1 1 0 0,0-1-1 0 0,0 1 1 0 0,-1-1 0 0 0,1 1-1 0 0,0 0 1 0 0,0-1-1 0 0,0 1 1 0 0,0-1 0 0 0,-1 1-1 0 0,1 0 1 0 0,0-1 0 0 0,-1 1-1 0 0,1 0 1 0 0,0-1-1 0 0,0 1 1 0 0,-1 0 0 0 0,1-1-1 0 0,-1 1 1 0 0,1 0-1 0 0,0 0 1 0 0,-1-1 0 0 0,1 1-1 0 0,-1 0 1 0 0,1 0 0 0 0,0 0-1 0 0,-1 0 1 0 0,1 0-1 0 0,-1 0 1 0 0,1-1 0 0 0,-1 1-1 0 0,1 0 1 0 0,0 0-1 0 0,-1 0 1 0 0,1 0 0 0 0,-1 0-1 0 0,1 1 1 0 0,-1-1 0 0 0,1 0-1 0 0,-1 0 1 0 0,1 0-1 0 0,0 0 1 0 0,-1 0 0 0 0,1 1-1 0 0,-1-1 1 0 0,1 0-1 0 0,0 0 1 0 0,-1 1 0 0 0,1-1-1 0 0,0 0 1 0 0,-1 0 0 0 0,1 1-1 0 0,0-1 1 0 0,-1 0-1 0 0,1 1 1 0 0,0-1 0 0 0,0 1-1 0 0,-1-1 1 0 0,1 0 0 0 0,0 1-1 0 0,0-1 1 0 0,0 1-1 0 0,0-1 1 0 0,0 1 0 0 0,0-1-1 0 0,-1 0 1 0 0,1 1-1 0 0,0-1 1 0 0,0 1-22 0 0,-10 5 42 0 0,-23 17 1788 0 0,75-55-957 0 0,-10 5 852 0 0,-101 58-1814 0 0,73 0-1972 0 0,11-27-4275 0 0,-11-4 705 0 0,-1 0-6828 0 0</inkml:trace>
  <inkml:trace contextRef="#ctx0" brushRef="#br0" timeOffset="561.54">506 621 13323 0 0,'0'0'1622'0'0,"0"0"-428"0"0,0 0-228 0 0,0 0-35 0 0,0 0 34 0 0,0 0 17 0 0,0 0-86 0 0,0 0-206 0 0,0 0-242 0 0,-32 11-178 0 0,-104 39-120 0 0,69-12-30 0 0,55-26-100 0 0,-57 82 41 0 0,67-91-64 0 0,1 0 0 0 0,0 0 0 0 0,-1 0 0 0 0,1 1-1 0 0,0-1 1 0 0,1 0 0 0 0,-1 1 0 0 0,1-1 0 0 0,-1 0 0 0 0,1 1-1 0 0,0-1 1 0 0,0 1 0 0 0,1-1 0 0 0,-1 1 0 0 0,1-1 0 0 0,-1 0-1 0 0,1 1 1 0 0,0-1 0 0 0,1 0 0 0 0,-1 1 0 0 0,0-1 0 0 0,1 0-1 0 0,0 0 1 0 0,0 0 0 0 0,0-1 0 0 0,0 1 0 0 0,0 0-1 0 0,0-1 1 0 0,1 1 0 0 0,-1-1 0 0 0,1 0 0 0 0,2 2 3 0 0,7 1 85 0 0,1 0 0 0 0,0-1-1 0 0,0 0 1 0 0,1-1 0 0 0,-1 0 0 0 0,1-1 0 0 0,-1-1 0 0 0,1 0 0 0 0,0-1 0 0 0,0 0 0 0 0,-1-1-1 0 0,1-1 1 0 0,0 0 0 0 0,-1-1 0 0 0,0 0 0 0 0,1-1 0 0 0,-1-1 0 0 0,-1 0 0 0 0,1-1 0 0 0,-1 0-1 0 0,0-1 1 0 0,0 0 0 0 0,6-6-85 0 0,5-1 155 0 0,0-1-1 0 0,-1-1 0 0 0,-1-1 1 0 0,0-1-1 0 0,-1 0 1 0 0,-2-2-1 0 0,0 0 0 0 0,0-1 1 0 0,-2-1-1 0 0,-1-1 0 0 0,-1 0 1 0 0,-1-1-1 0 0,-1 0 1 0 0,-1-1-1 0 0,-1-1 0 0 0,-1 1 1 0 0,2-12-155 0 0,-11 36 0 0 0,8-33-6 0 0,-2 0 0 0 0,-1-1 0 0 0,-2 0-1 0 0,-1 0 1 0 0,-2-6 6 0 0,0 35-5 0 0,-1 0 0 0 0,0 0 0 0 0,0 1-1 0 0,-1-1 1 0 0,1 1 0 0 0,-1-1 0 0 0,-1 1 0 0 0,1-1 0 0 0,-1 1-1 0 0,0 0 1 0 0,0 0 0 0 0,0 0 0 0 0,-1 1 0 0 0,1-1-1 0 0,-1 1 1 0 0,0 0 0 0 0,-1 0 0 0 0,1 0 0 0 0,-1 0 0 0 0,1 1-1 0 0,-1 0 1 0 0,0 0 0 0 0,-1 0 0 0 0,1 1 0 0 0,0-1 0 0 0,-1 1-1 0 0,1 1 1 0 0,-1-1 0 0 0,0 1 0 0 0,1 0 0 0 0,-1 0 0 0 0,0 0-1 0 0,0 1 1 0 0,0 0 0 0 0,1 0 0 0 0,-1 1 0 0 0,0-1-1 0 0,0 1 1 0 0,1 1 0 0 0,-1-1 0 0 0,0 1 0 0 0,-4 2 5 0 0,-3 2-3 0 0,1 1 1 0 0,0 1-1 0 0,0 0 1 0 0,0 1 0 0 0,1 0-1 0 0,1 0 1 0 0,-1 1-1 0 0,2 1 1 0 0,-1 0 0 0 0,1 0-1 0 0,1 1 1 0 0,0 0-1 0 0,1 0 1 0 0,0 1-1 0 0,1 0 1 0 0,1 0 0 0 0,-1 0-1 0 0,2 1 1 0 0,0 0-1 0 0,1-1 1 0 0,0 2 0 0 0,1-1-1 0 0,1 0 1 0 0,0 0-1 0 0,1 1 1 0 0,1-1-1 0 0,0 5 3 0 0,3-2 13 0 0,1 0-1 0 0,1 0 0 0 0,1-1 1 0 0,0 0-1 0 0,0 0 1 0 0,2 0-1 0 0,0-1 0 0 0,1-1 1 0 0,0 0-1 0 0,1 0 0 0 0,1-1 1 0 0,0 0-1 0 0,1-1 0 0 0,0 0 1 0 0,1-1-1 0 0,0-1 0 0 0,1 0 1 0 0,0-1-1 0 0,7 3-12 0 0,-11-6-79 0 0,0 1 0 0 0,0-2 0 0 0,0 0 0 0 0,1 0 0 0 0,0-1 0 0 0,0 0 0 0 0,0-1 0 0 0,0 0 0 0 0,1-1 0 0 0,-1-1 0 0 0,12 1 79 0 0,-6-10-2069 0 0,-10 2-1350 0 0,-2 0-3200 0 0,0 2-5296 0 0</inkml:trace>
  <inkml:trace contextRef="#ctx0" brushRef="#br0" timeOffset="1044.202">1129 736 5385 0 0,'0'0'3886'0'0,"0"0"-1664"0"0,0 0-496 0 0,0 0-27 0 0,0 0-40 0 0,0 0-119 0 0,0 0-226 0 0,0 0-298 0 0,0 0-266 0 0,0 0-190 0 0,0 0-107 0 0,0 0-70 0 0,0 0-66 0 0,2 25-39 0 0,7 115 771 0 0,-9-139-853 0 0,0-1 52 0 0,0 0 40 0 0,0 0 66 0 0,0 0 75 0 0,0 0 61 0 0,0-21 1101 0 0,10-132-906 0 0,-6 123-642 0 0,1 0 1 0 0,2 1-1 0 0,0-1 0 0 0,3 2 1 0 0,0-1-1 0 0,3-2-43 0 0,-12 29 1 0 0,-1 1-1 0 0,1-1 1 0 0,0 1-1 0 0,0-1 1 0 0,0 1-1 0 0,0-1 1 0 0,0 1-1 0 0,1 0 1 0 0,-1-1-1 0 0,0 1 1 0 0,0 0-1 0 0,1 0 1 0 0,-1 0-1 0 0,1 0 1 0 0,-1 0-1 0 0,1 0 1 0 0,0 0-1 0 0,-1 1 1 0 0,1-1-1 0 0,0 1 1 0 0,-1-1-1 0 0,1 1 1 0 0,0-1-1 0 0,-1 1 0 0 0,1 0 1 0 0,0 0-1 0 0,0 0 1 0 0,0 0-1 0 0,-1 0 1 0 0,1 0-1 0 0,0 1 1 0 0,0-1-1 0 0,-1 0 1 0 0,1 1-1 0 0,0 0 1 0 0,-1-1-1 0 0,1 1 1 0 0,0 0-1 0 0,-1 0 1 0 0,1 0-1 0 0,-1 0 1 0 0,0 0-1 0 0,1 0 1 0 0,-1 0-1 0 0,0 0 1 0 0,1 1-1 0 0,-1-1 1 0 0,0 0-1 0 0,0 1 1 0 0,0-1-1 0 0,0 1 1 0 0,0-1-1 0 0,-1 1 1 0 0,1 0-1 0 0,10 14 22 0 0,-1 1 1 0 0,0 0 0 0 0,-2 0-1 0 0,0 1 1 0 0,0 0-1 0 0,-2 1 1 0 0,1 3-23 0 0,-3-8-11 0 0,3 5 82 0 0,-7-19-3995 0 0,-4-12-1702 0 0,1 4-1340 0 0,-1 1-4845 0 0</inkml:trace>
  <inkml:trace contextRef="#ctx0" brushRef="#br0" timeOffset="1584.181">1098 224 9770 0 0,'0'0'2669'0'0,"0"0"-314"0"0,0 0-279 0 0,0 0-265 0 0,0 0-249 0 0,0 0-198 0 0,0 0-153 0 0,0 0-196 0 0,0 0-197 0 0,0 0-145 0 0,0 0-167 0 0,0 0-108 0 0,0 0-59 0 0,-6-4-46 0 0,-21-12 156 0 0,27 16-304 0 0,47 0 564 0 0,159 23 72 0 0,-181-19 1096 0 0,-51-31-1526 0 0,-115-134 40 0 0,129 134-643 0 0,12 21-3145 0 0,-1-1-3482 0 0,1 4-5890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13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11442 0 0,'0'0'1769'0'0,"0"0"-201"0"0,0 0-58 0 0,0 0 75 0 0,0 0 12 0 0,0 0-69 0 0,0 0-245 0 0,0 0-308 0 0,0 0-214 0 0,0 0-216 0 0,0 0-131 0 0,0 0-66 0 0,0 0-13 0 0,-2 0-7 0 0,-2 5-215 0 0,0 0-1 0 0,1 0 0 0 0,-1 0 1 0 0,1 0-1 0 0,0 1 0 0 0,0-1 1 0 0,1 1-1 0 0,0 0 0 0 0,0 0 1 0 0,0 0-1 0 0,1 0 1 0 0,0 0-1 0 0,0 0 0 0 0,0 0 1 0 0,1 0-1 0 0,0 1-112 0 0,-28 257 991 0 0,-12-29-627 0 0,31-192-419 0 0,7-61-3349 0 0,0-29-1675 0 0,6 16-4363 0 0,1 19-1719 0 0</inkml:trace>
  <inkml:trace contextRef="#ctx0" brushRef="#br0" timeOffset="399.14">53 51 4193 0 0,'0'0'2953'0'0,"0"0"-782"0"0,0 0-367 0 0,0 0-38 0 0,0 0 31 0 0,0 0-76 0 0,0 0-189 0 0,0 0-292 0 0,0 0-317 0 0,0 0-199 0 0,0 0-82 0 0,0 0-25 0 0,0 0-11 0 0,6-4 2701 0 0,343-1-121 0 0,-295-2-3138 0 0,-53 7-32 0 0,-1 0-17 0 0,1 0 9 0 0,0 0-31 0 0,-1 0-14 0 0,0 0-24 0 0,0 0-25 0 0,0 0-39 0 0,-43 23-6402 0 0,18-5-1677 0 0,18-16-3073 0 0</inkml:trace>
  <inkml:trace contextRef="#ctx0" brushRef="#br0" timeOffset="660.023">1 309 10514 0 0,'0'0'2707'0'0,"0"0"-517"0"0,0 0-351 0 0,0 0-256 0 0,0 0-264 0 0,0 0-305 0 0,0 0-319 0 0,0 0-282 0 0,0 0-170 0 0,0 0 41 0 0,0 0 87 0 0,0 0 125 0 0,5 5 108 0 0,-2-2-499 0 0,0 0 0 0 0,0-1 0 0 0,0 1-1 0 0,0-1 1 0 0,1 0 0 0 0,-1 0 0 0 0,1 0 0 0 0,-1 0 0 0 0,1 0 0 0 0,0-1 0 0 0,0 0-1 0 0,0 1 1 0 0,0-2 0 0 0,0 1 0 0 0,0 0 0 0 0,0-1 0 0 0,1 0-105 0 0,151-11 1922 0 0,-75-4-2652 0 0,-82 9-3192 0 0,0 3-4290 0 0,-1 0-3636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 0 0 0,'0'0'535'0'0,"0"0"452"0"0,0 0 336 0 0,0 0 362 0 0,0 0 282 0 0,0 0 114 0 0,0 0-23 0 0,0 0-201 0 0,0 0-255 0 0,0 0-236 0 0,0 0-245 0 0,-4-1-145 0 0,-11-1-22 0 0,18 1 4785 0 0,-2 1-5459 0 0,83 4 2567 0 0,153-11-1293 0 0,-179 6-1237 0 0,-58 1-266 0 0,0 0 19 0 0,0 0-11 0 0,0 0-3 0 0,0 0 23 0 0,0 0-6 0 0,0 0-12 0 0,0 0-14 0 0,0 0 2 0 0,0 0-13 0 0,0 0 3 0 0,0 0 20 0 0,0 0-22 0 0,0 0-8 0 0,0 0 9 0 0,0 0-24 0 0,0 0-4 0 0,-27 4-3399 0 0,15 0 2171 0 0,-25 12-3806 0 0,14-2-5524 0 0,18-10 671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0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3601 0 0,'0'0'2279'0'0,"0"0"99"0"0,0 0 44 0 0,0 0-91 0 0,0 0-291 0 0,0 0-347 0 0,0 0-392 0 0,0 0-353 0 0,0 0-227 0 0,0 0-160 0 0,0 0-94 0 0,0 0-14 0 0,0 0-5 0 0,18 5 2022 0 0,139 17 1346 0 0,6-22-2823 0 0,-101-7-786 0 0,-61 7-250 0 0,-1 0-15 0 0,0 0-50 0 0,0-5-2424 0 0,0 2-4186 0 0,0 3-4742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2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1 551 0 0 0,'0'0'1196'0'0,"0"0"545"0"0,0 0 336 0 0,0 0 119 0 0,0 0-100 0 0,0 0-297 0 0,0 0-320 0 0,0 0-223 0 0,0 0-163 0 0,0 0-120 0 0,0 0-39 0 0,2 2-61 0 0,9 8 689 0 0,-11-10-897 0 0,0 0-58 0 0,3-3 5786 0 0,0-3-5528 0 0,15-132-231 0 0,-8 105-547 0 0,2-1 0 0 0,2 1 0 0 0,1 1 0 0 0,1 1 0 0 0,2 0 0 0 0,16-21-87 0 0,-26 41-3 0 0,-6 8 6 0 0,0-1-1 0 0,1 1 0 0 0,-1 0 1 0 0,0-1-1 0 0,1 1 0 0 0,0 0 1 0 0,0 1-1 0 0,0-1 1 0 0,0 0-1 0 0,0 1 0 0 0,0 0 1 0 0,1 0-1 0 0,-1 0 0 0 0,1 0 1 0 0,0 0-1 0 0,-1 1 0 0 0,1-1 1 0 0,1 1-3 0 0,15 1-56 0 0,11 93 89 0 0,-29-63-3 0 0,0 1 1 0 0,-2 0-1 0 0,-1 0 0 0 0,-2 0 0 0 0,-1 0 1 0 0,-6 22-31 0 0,3-10 2 0 0,6-27-24 0 0,5-22-36 0 0,102-155 108 0 0,-76 115 7 0 0,-7 9-53 0 0,1 0-1 0 0,1 2 1 0 0,3 1-1 0 0,0 1 1 0 0,2 1-1 0 0,29-22-3 0 0,-3 27-84 0 0,-37 70 58 0 0,-12-8 48 0 0,-2 1 0 0 0,-1-1 0 0 0,-2 1 0 0 0,-1 0 1 0 0,-2 0-1 0 0,-2 5-22 0 0,-10 31 121 0 0,13-72-99 0 0,0 0-24 0 0,0 0-3 0 0,-4 0-1453 0 0,4-2 1437 0 0,0-2-2914 0 0,0-1-5590 0 0,4 1-3128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3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31 5729 0 0,'0'0'1967'0'0,"0"0"-257"0"0,0 0-31 0 0,0 0 99 0 0,0 0 91 0 0,0 0-53 0 0,0 0-263 0 0,0 0-350 0 0,0 0-316 0 0,0 0-256 0 0,0 0-135 0 0,0 0-27 0 0,0 0-39 0 0,-5-5-15 0 0,-14-16 30 0 0,-27 17 1025 0 0,-83 61-277 0 0,119-48-1171 0 0,0 0-1 0 0,1 0 1 0 0,-1 1-1 0 0,2 0 1 0 0,-1 1-1 0 0,2 0 1 0 0,-1 0-1 0 0,1 0 1 0 0,-3 9-22 0 0,6-11-1 0 0,0-1 1 0 0,1 1-1 0 0,0 0 1 0 0,1 0-1 0 0,-1 0 1 0 0,2 0 0 0 0,-1 0-1 0 0,1 1 1 0 0,1-1-1 0 0,0 0 1 0 0,0 1 0 0 0,1-1-1 0 0,0 3 1 0 0,0-9 8 0 0,0 0 0 0 0,0 0 0 0 0,1-1 0 0 0,-1 1 0 0 0,1-1 0 0 0,-1 1 0 0 0,1-1 0 0 0,0 1-1 0 0,0-1 1 0 0,0 0 0 0 0,0 0 0 0 0,0 0 0 0 0,1 0 0 0 0,-1 0 0 0 0,1 0 0 0 0,-1-1 0 0 0,1 1 0 0 0,0-1 0 0 0,-1 0 0 0 0,1 0-1 0 0,0 0 1 0 0,0 0 0 0 0,0 0 0 0 0,0 0 0 0 0,0-1 0 0 0,0 0 0 0 0,0 1 0 0 0,0-1 0 0 0,0 0 0 0 0,0 0 0 0 0,0-1 0 0 0,0 1-1 0 0,-1-1 1 0 0,1 1 0 0 0,0-1 0 0 0,0 0 0 0 0,0 0 0 0 0,0 0 0 0 0,-1-1 0 0 0,1 1 0 0 0,0-1 0 0 0,-1 1 0 0 0,1-1 0 0 0,-1 0 0 0 0,0 0-1 0 0,0 0 1 0 0,1 0 0 0 0,-1-1-8 0 0,47-44 194 0 0,-3-2 0 0 0,-2-2 0 0 0,31-47-194 0 0,-61 85 272 0 0,16 38-228 0 0,-12 15-2 0 0,-2 1 0 0 0,-2 1 0 0 0,-2 0 0 0 0,-1 1 0 0 0,-3 0 0 0 0,-1 1 0 0 0,-2 0 0 0 0,-2 0 0 0 0,-2 0 0 0 0,-4 28-42 0 0,0-43 14 0 0,-2 0 0 0 0,-1 0 1 0 0,-1-1-1 0 0,-1 0 0 0 0,-2 0 1 0 0,0-1-1 0 0,-2 0 0 0 0,-1-1 0 0 0,-2 0 1 0 0,-1 1-15 0 0,10-18 23 0 0,-1 0 0 0 0,1-1 1 0 0,-1 0-1 0 0,-1 0 1 0 0,0-1-1 0 0,0 0 0 0 0,0 0 1 0 0,-1-1-1 0 0,0 0 0 0 0,0 0 1 0 0,0-1-1 0 0,-1 0 1 0 0,0-1-1 0 0,0 0 0 0 0,-5 1-23 0 0,13-4 10 0 0,0-1 0 0 0,0 0 0 0 0,0 0-1 0 0,-1 0 1 0 0,1 0 0 0 0,0 0 0 0 0,0-1 0 0 0,0 1-1 0 0,0-1 1 0 0,0 1 0 0 0,0-1 0 0 0,0 0 0 0 0,0 0-1 0 0,0 0 1 0 0,0 0 0 0 0,0 0 0 0 0,1 0 0 0 0,-1 0-1 0 0,0 0 1 0 0,1-1 0 0 0,-1 1 0 0 0,1-1-1 0 0,-1 1 1 0 0,1-1 0 0 0,0 0 0 0 0,-1 0 0 0 0,1 1-1 0 0,0-1 1 0 0,0 0 0 0 0,1 0 0 0 0,-1 0 0 0 0,0 0-1 0 0,0 0 1 0 0,1 0 0 0 0,0 0 0 0 0,-1 0 0 0 0,1-1-1 0 0,0 1 1 0 0,0 0 0 0 0,0 0 0 0 0,0 0-1 0 0,0 0 1 0 0,1 0 0 0 0,-1 0 0 0 0,0 0 0 0 0,1 0-1 0 0,0-1-9 0 0,1-20-10 0 0,1 1 0 0 0,1-1 0 0 0,1 1 0 0 0,1 0 0 0 0,1 1 0 0 0,1-1 0 0 0,0 1 0 0 0,2 1 0 0 0,0 0 0 0 0,2 0 0 0 0,0 1 0 0 0,9-10 10 0 0,131-141-472 0 0,-134 152-628 0 0,-9 14-2990 0 0,-1 3-5482 0 0,-6 1-2285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0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6393 0 0,'0'0'2165'0'0,"0"0"-237"0"0,0 0-169 0 0,0 0-60 0 0,0 0-81 0 0,0 0-202 0 0,0 0-322 0 0,0 0-345 0 0,0 0-270 0 0,0 0-151 0 0,0 0-48 0 0,0 0 52 0 0,0 0 136 0 0,4 0 111 0 0,2 2-336 0 0,1 1-1 0 0,0 0 0 0 0,-1 0 1 0 0,1 0-1 0 0,-1 1 1 0 0,0 0-1 0 0,0 0 1 0 0,-1 1-1 0 0,1 0 0 0 0,-1 0 1 0 0,0 0-1 0 0,0 0 1 0 0,-1 1-1 0 0,1 0 0 0 0,-1 0 1 0 0,-1 0-1 0 0,1 0 1 0 0,-1 1-1 0 0,1 2-242 0 0,10 13 349 0 0,4 5-131 0 0,-1 1 0 0 0,-1 0 1 0 0,-1 2-1 0 0,-2-1 1 0 0,-1 2-1 0 0,-2 0 0 0 0,0 0 1 0 0,-2 1-1 0 0,-2-1 0 0 0,-1 2 1 0 0,-1-1-1 0 0,-1 8-218 0 0,-3-25 35 0 0,0 0 0 0 0,0-1 0 0 0,-2 1 0 0 0,0-1 1 0 0,0 1-1 0 0,-1-1 0 0 0,-1 0 0 0 0,-1 0 0 0 0,0 0 0 0 0,-3 4-35 0 0,-1-3-15 0 0,-1-1 1 0 0,0 0-1 0 0,-1 0 1 0 0,-1-1 0 0 0,0-1-1 0 0,-1 0 1 0 0,0-1-1 0 0,-1 0 1 0 0,0-1-1 0 0,0-1 1 0 0,-1 0-1 0 0,-1-1 1 0 0,1 0-1 0 0,-11 2 15 0 0,-11 3-757 0 0,37-13 393 0 0,0 0-224 0 0,9-19-7852 0 0,-5 15 3947 0 0,0 0-7090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2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9 3961 0 0,'0'0'2342'0'0,"0"0"-151"0"0,0 0-80 0 0,0 0-25 0 0,0 0-114 0 0,0 0-145 0 0,0 0-240 0 0,0 0-300 0 0,0 0-233 0 0,0 0-142 0 0,0 0-144 0 0,0 0-124 0 0,0 0-120 0 0,-12 3-69 0 0,-37 12-27 0 0,-8 28 924 0 0,50-33-1169 0 0,-22 31 147 0 0,3 1 0 0 0,2 1 0 0 0,1 1 0 0 0,3 1-1 0 0,1 1 1 0 0,-8 34-330 0 0,18-54 69 0 0,1-1 0 0 0,1 1 0 0 0,1 1 0 0 0,2-1 0 0 0,0 1 0 0 0,2 0 0 0 0,1 0 0 0 0,1 0 0 0 0,1 0 0 0 0,3 12-69 0 0,-1-22 63 0 0,2-1 1 0 0,0 0-1 0 0,0 0 0 0 0,2 0 1 0 0,0 0-1 0 0,0-1 1 0 0,1 0-1 0 0,1-1 0 0 0,1 0 1 0 0,0 0-1 0 0,7 5-63 0 0,15 2 515 0 0,-32-21-490 0 0,0 0-9 0 0,0 0-6 0 0,0 0-18 0 0,0 0 30 0 0,0 0 10 0 0,0 0-4 0 0,0 0-14 0 0,0 0-1 0 0,0 0-4 0 0,0 0-9 0 0,18-35-5141 0 0,-8 24-1099 0 0,-5 7-5592 0 0</inkml:trace>
  <inkml:trace contextRef="#ctx0" brushRef="#br0" timeOffset="399.984">268 522 6217 0 0,'0'0'3949'0'0,"0"0"-1160"0"0,0 0-547 0 0,0 0-293 0 0,0 0-283 0 0,0 0-250 0 0,0 0-255 0 0,0 0-315 0 0,0 0-280 0 0,0 0-174 0 0,0 0-96 0 0,0 0-81 0 0,0 0 17 0 0,15-4 792 0 0,155-1 2029 0 0,-131-5-2823 0 0,-38 9-214 0 0,-1 1 19 0 0,0 0-3 0 0,0 0-40 0 0,0 0-39 0 0,0 0-21 0 0,0 0-76 0 0,0 0-57 0 0,0 0-171 0 0,-7-2-2066 0 0,4 1-1803 0 0,1 1-5737 0 0,1 0-851 0 0</inkml:trace>
  <inkml:trace contextRef="#ctx0" brushRef="#br0" timeOffset="4823.84">690 610 624 0 0,'0'0'1398'0'0,"0"0"-85"0"0,0 0 101 0 0,0 0 190 0 0,0 0 134 0 0,0 0-11 0 0,0 0-227 0 0,0 0-373 0 0,0 0-352 0 0,0 0-244 0 0,0 0-158 0 0,20 0 3312 0 0,37-16-81 0 0,19-42-2331 0 0,-45 32-842 0 0,60-61 530 0 0,-60 116-444 0 0,-14-1-437 0 0,-2 0 0 0 0,-1 1 0 0 0,-1 0 1 0 0,-1 1-1 0 0,-2 0 0 0 0,-1 1 0 0 0,-1 0 1 0 0,-2 1-1 0 0,-1-1 0 0 0,-2 1 0 0 0,0 0 0 0 0,-3 14-80 0 0,0-35 4 0 0,2 14 23 0 0,-1 0 0 0 0,-1 0-1 0 0,-1 0 1 0 0,-1-1 0 0 0,-2 1-1 0 0,0 0 1 0 0,-2-1 0 0 0,0 0 0 0 0,-5 8-27 0 0,-71 103 164 0 0,74-125-148 0 0,-1-2 0 0 0,0 1 0 0 0,0-2 0 0 0,-1 1 0 0 0,0-1 0 0 0,0 0 0 0 0,-1-1 0 0 0,0 0 1 0 0,0-1-1 0 0,0 0 0 0 0,-1-1 0 0 0,-8 2-16 0 0,19-5 3 0 0,-2 0-1 0 0,1-1 1 0 0,0 1-1 0 0,0 0 1 0 0,0-1 0 0 0,0 0-1 0 0,0 1 1 0 0,0-1 0 0 0,-1 0-1 0 0,1 0 1 0 0,0 0-1 0 0,0 0 1 0 0,0-1 0 0 0,0 1-1 0 0,-1 0 1 0 0,1-1-1 0 0,0 0 1 0 0,0 1 0 0 0,0-1-1 0 0,0 0 1 0 0,0 0 0 0 0,0 0-1 0 0,1 0 1 0 0,-1-1-1 0 0,0 1 1 0 0,0 0 0 0 0,1-1-1 0 0,-1 1 1 0 0,1-1 0 0 0,-1 0-1 0 0,1 1 1 0 0,0-1-1 0 0,-1 0 1 0 0,1 0 0 0 0,0 0-1 0 0,0 0 1 0 0,1 0 0 0 0,-1 0-1 0 0,0 0 1 0 0,1 0-1 0 0,-1 0 1 0 0,1 0 0 0 0,-1-1-3 0 0,1-5-4 0 0,-1 1 0 0 0,1-1-1 0 0,0 1 1 0 0,1-1 0 0 0,0 1 0 0 0,0-1 0 0 0,0 1 0 0 0,1-1 0 0 0,0 1 0 0 0,1 0 0 0 0,-1 0 0 0 0,3-3 4 0 0,15-26-16 0 0,2 1 0 0 0,2 1 0 0 0,1 2 1 0 0,1 0-1 0 0,2 1 0 0 0,1 2 0 0 0,1 1 0 0 0,21-14 16 0 0,-15 15-1978 0 0,-23 17-2047 0 0,-8 4-2112 0 0,-3-1-3594 0 0</inkml:trace>
  <inkml:trace contextRef="#ctx0" brushRef="#br0" timeOffset="5817.736">686 256 568 0 0,'0'0'1547'0'0,"0"0"-188"0"0,0 0-68 0 0,0 0 25 0 0,0 0 73 0 0,0 0 11 0 0,0 0-114 0 0,0 0-200 0 0,0 0-135 0 0,0 0-17 0 0,0 0 51 0 0,0 0 34 0 0,0 0 4 0 0,5 1 4899 0 0,-2-2-5753 0 0,77-115 2347 0 0,52-23-1361 0 0,-121 138-550 0 0,-4 18-494 0 0,72 102 393 0 0,-57-88-384 0 0,-15-8-1545 0 0,27-4-4043 0 0,-10-8-6277 0 0,-16-6 3127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66 0 0 0,'0'0'563'0'0,"0"0"272"0"0,0 0 103 0 0,0 0 76 0 0,0 0 56 0 0,0 0 89 0 0,0 0 53 0 0,0 0 3 0 0,0 0 4 0 0,11-1 3035 0 0,-8 2 3478 0 0,-3-1-7464 0 0,-6 17 620 0 0,-8 4-602 0 0,14-20-274 0 0,-3 10 1233 0 0,59-84-370 0 0,-55 70 560 0 0,-33 40-692 0 0,32-36-683 0 0,0-1-23 0 0,0 0 11 0 0,0 0-24 0 0,0 0 19 0 0,0 0 10 0 0,0 0-3 0 0,0 0-3 0 0,0 0-5 0 0,0 0 0 0 0,0 0-14 0 0,0 0 17 0 0,0 0-16 0 0,-2-1 978 0 0,2 2-927 0 0,0-1-12 0 0,0 0-19 0 0,0 0-15 0 0,0 0-10 0 0,0 0-11 0 0,0 0-12 0 0,0 0 19 0 0,0 0 7 0 0,0 0-20 0 0,0 0-18 0 0,0 0 19 0 0,0 0-25 0 0,0 0-5 0 0,0 0 24 0 0,0 0-45 0 0,0 0-21 0 0,0 0-48 0 0,0 0-95 0 0,0 0-138 0 0,0-1-1880 0 0,0-5-8820 0 0,0 5-1154 0 0</inkml:trace>
  <inkml:trace contextRef="#ctx0" brushRef="#br0" timeOffset="3769.865">39 24 0 0 0,'0'0'209'0'0,"0"0"702"0"0,0 0 427 0 0,0 0 237 0 0,0 0 72 0 0,0 0-153 0 0,0 0-204 0 0,0 0-157 0 0,0 0-114 0 0,0 0-47 0 0,0 0-75 0 0,1-1-421 0 0,3-2 6301 0 0,-24 23-6239 0 0,13 37-26 0 0,36-57 1174 0 0,-26-2-1587 0 0,1 1 0 0 0,-1 0 1 0 0,0-1-1 0 0,0 0 0 0 0,0 0 0 0 0,0 0 0 0 0,0 0 0 0 0,0 0 1 0 0,-1-1-1 0 0,1 1 0 0 0,-1-1 0 0 0,1 0 0 0 0,-1 1 0 0 0,0-1 0 0 0,0 0 1 0 0,0 0-1 0 0,-1-1 0 0 0,1 1 0 0 0,-1 0 0 0 0,1-3-99 0 0,-2 5 10 0 0,1-1 0 0 0,-1 1 0 0 0,0 0 0 0 0,0-1 0 0 0,0 1-1 0 0,0-1 1 0 0,0 1 0 0 0,0-1 0 0 0,0 1 0 0 0,-1-1 0 0 0,1 1 0 0 0,0-1-1 0 0,-1 1 1 0 0,1 0 0 0 0,-1-1 0 0 0,0 1 0 0 0,1 0 0 0 0,-1-1 0 0 0,0 1 0 0 0,0 0-1 0 0,0 0 1 0 0,0 0 0 0 0,0 0 0 0 0,0 0 0 0 0,0 0 0 0 0,0 0 0 0 0,0 0-1 0 0,-1 0 1 0 0,1 0 0 0 0,0 1 0 0 0,0-1 0 0 0,-1 0 0 0 0,1 1 0 0 0,-1-1 0 0 0,1 1-1 0 0,0 0 1 0 0,-1-1 0 0 0,1 1 0 0 0,-1 0 0 0 0,1 0 0 0 0,-1 0 0 0 0,1 0-1 0 0,-1 0 1 0 0,1 0 0 0 0,-1 0 0 0 0,1 1 0 0 0,0-1 0 0 0,-1 0 0 0 0,1 1-1 0 0,-1 0 1 0 0,1-1 0 0 0,0 1 0 0 0,-1-1 0 0 0,1 1 0 0 0,0 0 0 0 0,0 0 0 0 0,0 0-1 0 0,-1 0 1 0 0,1 0 0 0 0,0 0 0 0 0,0 0 0 0 0,1 0 0 0 0,-2 1-10 0 0,-1 0 6 0 0,0 1 0 0 0,0-1 0 0 0,1 1 1 0 0,-1-1-1 0 0,1 1 0 0 0,0 0 0 0 0,-1 0 1 0 0,1 0-1 0 0,0 0 0 0 0,1 0 0 0 0,-1 0 1 0 0,1 0-1 0 0,-1 1 0 0 0,1-1 0 0 0,0 1 1 0 0,0-1-1 0 0,0 1 0 0 0,1-1 0 0 0,-1 1 1 0 0,1 0-1 0 0,0-1 0 0 0,0 1 0 0 0,0-1 1 0 0,0 1-1 0 0,1 1-6 0 0,11-24 2412 0 0,-12 19-2313 0 0,2-2-962 0 0,1 1-7731 0 0,-1 1-3182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34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248 652 1760 0 0,'0'0'2676'0'0,"0"0"-621"0"0,0 0-247 0 0,0 0-61 0 0,0 0-62 0 0,0 0-62 0 0,0 0-118 0 0,0 0-222 0 0,0 0-255 0 0,0 0-206 0 0,0 0-167 0 0,0 0-121 0 0,0 0-59 0 0,-20 4-56 0 0,-61 16-19 0 0,21 17 727 0 0,51-30-1021 0 0,1 0-1 0 0,1 1 1 0 0,-1 1-1 0 0,1-1 1 0 0,1 1-1 0 0,0 0 1 0 0,0 1 0 0 0,0-1-1 0 0,1 1 1 0 0,1 0-1 0 0,0 1 1 0 0,-1 2-106 0 0,0 94 257 0 0,7-103-231 0 0,0 0-1 0 0,1-1 1 0 0,-1 1-1 0 0,1-1 1 0 0,0 1-1 0 0,0-1 1 0 0,0 0-1 0 0,0 0 1 0 0,1-1-1 0 0,-1 1 1 0 0,1 0-1 0 0,0-1 1 0 0,-1 0-1 0 0,1 0 1 0 0,0 0-1 0 0,0-1 1 0 0,1 1-1 0 0,-1-1 1 0 0,0 0-1 0 0,0 0 1 0 0,1 0-1 0 0,-1-1 1 0 0,0 0-1 0 0,1 1 1 0 0,-1-2-1 0 0,1 1 1 0 0,-1 0-1 0 0,0-1 1 0 0,1 0-1 0 0,1 0-25 0 0,5 1 101 0 0,3-3-18 0 0,0-1 0 0 0,0 0 0 0 0,0-1 0 0 0,0 0 0 0 0,-1-1-1 0 0,0 0 1 0 0,0-1 0 0 0,0-1 0 0 0,-1 0 0 0 0,0-1 0 0 0,-1 0 0 0 0,0-1 0 0 0,-1 0 0 0 0,1 0 0 0 0,-1-3-83 0 0,13-7 51 0 0,-1-1 0 0 0,-1-1-1 0 0,-1 0 1 0 0,-1-2 0 0 0,-1-1 0 0 0,-1 0 0 0 0,-2-1-1 0 0,0 0 1 0 0,-2-2 0 0 0,-1 1 0 0 0,4-14-51 0 0,-9 15-13 0 0,-1-1 0 0 0,-2 1 0 0 0,0-1 1 0 0,-2 0-1 0 0,-1 0 0 0 0,-1-24 13 0 0,-1 40-11 0 0,0 0 0 0 0,-1 0 0 0 0,0-1 0 0 0,0 1 0 0 0,-1 0 0 0 0,-1 1 0 0 0,0-1 0 0 0,0 1 0 0 0,-1-1 0 0 0,0 1 0 0 0,-1 1 0 0 0,0-1 0 0 0,-1 1 0 0 0,0 0 0 0 0,0 0 0 0 0,-1 1 0 0 0,-4-4 11 0 0,5 7-16 0 0,-1 0 0 0 0,0 1 0 0 0,1-1 0 0 0,-2 2 0 0 0,1-1 0 0 0,0 1 1 0 0,-1 0-1 0 0,1 1 0 0 0,-1 0 0 0 0,0 0 0 0 0,0 1 0 0 0,0 0 0 0 0,0 0 0 0 0,0 1 0 0 0,1 1 1 0 0,-1-1-1 0 0,0 1 0 0 0,0 1 0 0 0,0 0 0 0 0,0 0 0 0 0,1 1 0 0 0,-1 0 0 0 0,1 0 16 0 0,-1 1 4 0 0,1 0 0 0 0,-1 0 0 0 0,1 1 0 0 0,0 1-1 0 0,0-1 1 0 0,0 1 0 0 0,1 0 0 0 0,0 1 0 0 0,0 0 0 0 0,1 0-1 0 0,0 0 1 0 0,0 1 0 0 0,0 0 0 0 0,1 0 0 0 0,1 1-1 0 0,-1-1 1 0 0,1 1 0 0 0,1 0 0 0 0,-1 0 0 0 0,2 0 0 0 0,-1 1-1 0 0,0 8-3 0 0,1-5 16 0 0,2 0-1 0 0,-1 0 0 0 0,2 0 0 0 0,0 0 0 0 0,0-1 0 0 0,1 1 0 0 0,1 0 0 0 0,0-1 0 0 0,1 1 1 0 0,0-1-1 0 0,1 0 0 0 0,3 6-15 0 0,9 8 87 0 0,1-1 1 0 0,1 0-1 0 0,2-1 1 0 0,0-1-1 0 0,1-2 1 0 0,1 0-1 0 0,1-1 0 0 0,1-1 1 0 0,1-1-1 0 0,0-2 1 0 0,1 0-1 0 0,13 3-87 0 0,45 47 438 0 0,-68-53-2497 0 0,-3-15-8598 0 0,-12-1-568 0 0</inkml:trace>
  <inkml:trace contextRef="#ctx0" brushRef="#br0" timeOffset="635.721">794 578 6737 0 0,'0'0'1511'0'0,"0"0"-374"0"0,0 0 30 0 0,0 0 348 0 0,0 0 289 0 0,0 0 4 0 0,0 0-219 0 0,0 0-377 0 0,0 0-303 0 0,0 0-154 0 0,0 0-79 0 0,0 0-51 0 0,0 0-56 0 0,2 20-78 0 0,13 92 289 0 0,-13 103 916 0 0,4-264 1102 0 0,20-133-2654 0 0,-21 160-140 0 0,1 0-1 0 0,1 1 0 0 0,1-1 1 0 0,1 1-1 0 0,0 1 0 0 0,2 0 1 0 0,0 0-1 0 0,2 1 0 0 0,0 1 1 0 0,4-4-4 0 0,-16 20 0 0 0,1 0 0 0 0,-1 1 0 0 0,1-1 0 0 0,-1 1 0 0 0,1 0 0 0 0,0-1 0 0 0,-1 1 1 0 0,1 0-1 0 0,0 0 0 0 0,0 0 0 0 0,0 0 0 0 0,0 0 0 0 0,0 0 0 0 0,0 1 0 0 0,0-1 1 0 0,0 1-1 0 0,0-1 0 0 0,0 1 0 0 0,0 0 0 0 0,0 0 0 0 0,1 0 0 0 0,-1 0 0 0 0,0 0 1 0 0,0 0-1 0 0,0 1 0 0 0,0-1 0 0 0,0 1 0 0 0,0-1 0 0 0,0 1 0 0 0,0 0 0 0 0,0 0 1 0 0,0 0-1 0 0,0 0 0 0 0,0 0 0 0 0,-1 0 0 0 0,1 1 0 0 0,0-1 0 0 0,-1 0 0 0 0,1 1 0 0 0,-1 0 1 0 0,0-1-1 0 0,1 1 0 0 0,-1 0 0 0 0,0-1 0 0 0,0 1 0 0 0,0 0 0 0 0,0 0 0 0 0,0 0 1 0 0,0 0-1 0 0,-1 0 0 0 0,1 0 0 0 0,-1 0 0 0 0,1 0 0 0 0,-1 0 0 0 0,0 2 0 0 0,14 73 188 0 0,-1-20-181 0 0,-13-56-42 0 0,0-1-43 0 0,0 0-24 0 0,0 0-42 0 0,0 0-85 0 0,0 0-121 0 0,0 0-174 0 0,0 0-300 0 0,0-12-4504 0 0,0 8-1266 0 0,0 0-4955 0 0</inkml:trace>
  <inkml:trace contextRef="#ctx0" brushRef="#br0" timeOffset="1587.775">794 220 5745 0 0,'0'0'2678'0'0,"0"0"-295"0"0,0 0-202 0 0,0 0-149 0 0,0 0-166 0 0,0 0-267 0 0,0 0-329 0 0,0 0-330 0 0,0 0-237 0 0,0 0-146 0 0,0 0-72 0 0,0 0-39 0 0,0 0-35 0 0,9 3 2010 0 0,142-33 183 0 0,-17 26-1916 0 0,-78 0-437 0 0,-56 4-247 0 0,0 0 9 0 0,0 0-1 0 0,0 0 3 0 0,0 0-19 0 0,0 0 17 0 0,0 0 14 0 0,0 0-7 0 0,0 0 0 0 0,0 0-12 0 0,0 0-6 0 0,0 0 22 0 0,0 0-18 0 0,0 0 12 0 0,0 0 6 0 0,0 0-1 0 0,0 0-6 0 0,0 0 1 0 0,0 0 8 0 0,0 0 20 0 0,0 0 7 0 0,0 0 0 0 0,0 0 9 0 0,0 0-25 0 0,0 0-8 0 0,0 0 15 0 0,0 0 0 0 0,0 0-16 0 0,0 0-1 0 0,0 0 10 0 0,0 0 10 0 0,0 0 33 0 0,0 0 29 0 0,0 0-7 0 0,0 0 3 0 0,-29-23 173 0 0,-58-71-564 0 0,59 44-2633 0 0,27 49 2428 0 0,-3-7-2120 0 0,0 3-4005 0 0,1 1-6171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7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8226 0 0,'0'0'3176'0'0,"0"0"-642"0"0,0 0-449 0 0,0 0-261 0 0,0 0-230 0 0,0 0-227 0 0,0 0-236 0 0,0 0-246 0 0,0 0-187 0 0,0 0-125 0 0,0 0-62 0 0,0 0-59 0 0,0 0-64 0 0,22 0 1506 0 0,284-15-42 0 0,-166 14-1712 0 0,-139 1-138 0 0,-1 0-14 0 0,0 0 32 0 0,0 0-2 0 0,0 0-2 0 0,0 0 6 0 0,0 0 8 0 0,0 0-32 0 0,0 0 26 0 0,0 0 6 0 0,0 0-22 0 0,0 0 22 0 0,0 0-4 0 0,0 0-2 0 0,0 0 2 0 0,0 0 0 0 0,0 0-14 0 0,0 0-2 0 0,0 0-1 0 0,0 0-16 0 0,0 0 11 0 0,0 0 7 0 0,0 0 0 0 0,0 0-29 0 0,0 0 37 0 0,0 0 17 0 0,0 0 28 0 0,0 0-40 0 0,0 0-4 0 0,0 0 3 0 0,0 0 15 0 0,0 0-7 0 0,0 0 14 0 0,0 0 18 0 0,0 0-50 0 0,0 0 26 0 0,0 0-10 0 0,0 0-3 0 0,-36-38 719 0 0,-91-131-579 0 0,91 108-506 0 0,36 60 43 0 0,2-3-2384 0 0,4 0-6271 0 0,-2 4-3616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220 116 10842 0 0,'0'0'2988'0'0,"0"0"-1159"0"0,0 0-607 0 0,0 0-159 0 0,0 0-48 0 0,0 0-83 0 0,0 0-144 0 0,0 0-170 0 0,0 0-157 0 0,0 0-88 0 0,0 0-18 0 0,0 0 3 0 0,-9 18-9 0 0,-30 58-21 0 0,-6 89 1035 0 0,-29 34-987 0 0,47-141-1373 0 0,19-56-1444 0 0,-5-12-10288 0 0,11 9 10934 0 0,-1-1-5503 0 0</inkml:trace>
  <inkml:trace contextRef="#ctx0" brushRef="#br0" timeOffset="540.877">158 1 8458 0 0,'0'0'2515'0'0,"0"0"-533"0"0,0 0-413 0 0,0 0-235 0 0,0 0-135 0 0,0 0-159 0 0,0 0-217 0 0,0 0-264 0 0,0 0-127 0 0,0 0 25 0 0,0 0 39 0 0,0 0 49 0 0,0 0-20 0 0,0 15-68 0 0,0 78 377 0 0,1-82-683 0 0,1 0-1 0 0,0 0 1 0 0,0-1-1 0 0,1 1 1 0 0,1-1 0 0 0,0 1-1 0 0,0-1 1 0 0,1 0-1 0 0,0 0 1 0 0,1-1 0 0 0,0 0-1 0 0,0 0 1 0 0,1 0 0 0 0,0-1-1 0 0,1 1-150 0 0,91 129 494 0 0,-38-19-441 0 0,-22-73-42 0 0,-38-45-37 0 0,41-59 1400 0 0,15-75-830 0 0,-44 93-487 0 0,2 0-6 0 0,-3-1 0 0 0,-1-1 0 0 0,-2 0 0 0 0,-1 0 0 0 0,-3-1 0 0 0,0-34-51 0 0,-5 76-55 0 0,0 1-62 0 0,0 0-65 0 0,0 0-86 0 0,0 0-113 0 0,0 0-145 0 0,0 0-172 0 0,4 8-4338 0 0,-2-5-292 0 0,-2-2-6369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0 0 0,'0'0'958'0'0,"0"0"371"0"0,0 0 394 0 0,0 0 354 0 0,0 0 166 0 0,0 0-81 0 0,0 0-249 0 0,0 0-267 0 0,0 0-231 0 0,0 0-157 0 0,10 8 7507 0 0,-7-5-7960 0 0,22 2 407 0 0,16 0-877 0 0,0-1 1 0 0,0-2-1 0 0,1-2 1 0 0,-1-2-1 0 0,0-2 1 0 0,0-1-1 0 0,19-7-335 0 0,35 1 230 0 0,-35 10-105 0 0,-60 1-138 0 0,0 0 18 0 0,0 0 16 0 0,0 0 3 0 0,0 0-5 0 0,0 0-18 0 0,0 0 10 0 0,0 0-4 0 0,0 0-9 0 0,0 0 13 0 0,0 0 2 0 0,0 0 15 0 0,0 0-2 0 0,0 0-32 0 0,0 0-20 0 0,0 0-4 0 0,-8-8-1359 0 0,-9-8-3764 0 0,13 10 1450 0 0,0 2-3522 0 0,-2 0-4667 0 0</inkml:trace>
  <inkml:trace contextRef="#ctx0" brushRef="#br0" timeOffset="345.191">245 1 4169 0 0,'0'0'2926'0'0,"0"0"-614"0"0,0 0-387 0 0,0 0-120 0 0,0 0-37 0 0,0 0-123 0 0,0 0-238 0 0,0 0-244 0 0,0 0-224 0 0,0 0-87 0 0,0 0-44 0 0,0 0-64 0 0,0 0-51 0 0,-4 16-84 0 0,-11 50-58 0 0,14-59-381 0 0,0 0 0 0 0,0 0 1 0 0,0 0-1 0 0,1-1 0 0 0,0 1 1 0 0,1 0-1 0 0,0 0 0 0 0,0 0 1 0 0,0-1-1 0 0,1 1 0 0 0,-1 0 1 0 0,3 4-171 0 0,6 29 598 0 0,-6-9-278 0 0,-1-4-192 0 0,0-1 0 0 0,-2 1 0 0 0,-1 0-1 0 0,0 0 1 0 0,-3 0 0 0 0,-1 4-128 0 0,0 39-148 0 0,25-55-1881 0 0,-8-14-4923 0 0,-10-1 3498 0 0,3 0-8527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2:59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0 0 0,'0'0'1118'0'0,"0"0"134"0"0,0 0 96 0 0,0 0 2 0 0,13-3 7004 0 0,-9 3 4375 0 0,-3 1-12687 0 0,1 0 0 0 0,-1 0 0 0 0,1-1 0 0 0,-1 1 0 0 0,1 0 0 0 0,-1 0 0 0 0,1-1 0 0 0,-1 1 0 0 0,1-1 0 0 0,-1 0 0 0 0,1 1 0 0 0,0-1 0 0 0,-1 0 0 0 0,1 0 0 0 0,0 0 0 0 0,-1 0 0 0 0,1 0 0 0 0,0 0 0 0 0,-1-1 0 0 0,1 1 0 0 0,0 0 0 0 0,-1-1 0 0 0,1 1 0 0 0,-1-1 0 0 0,1 0 0 0 0,0 0-42 0 0,0 0 33 0 0,0-1 16 0 0,0 1 1 0 0,0 0-1 0 0,0-1 1 0 0,0 1-1 0 0,0-1 1 0 0,-1 0-1 0 0,1 1 1 0 0,-1-1 0 0 0,1 0-1 0 0,-1 0 1 0 0,0 0-1 0 0,1 0 1 0 0,-1 0-1 0 0,0 0 1 0 0,0-1-1 0 0,-1 1 1 0 0,1 0 0 0 0,0 0-1 0 0,-1-1 1 0 0,1 1-1 0 0,-1 0 1 0 0,0-1-1 0 0,0-1-49 0 0,-14 8-29 0 0,-1 3-66 0 0,12-7 86 0 0,0 1-1 0 0,0 0 0 0 0,1 0 0 0 0,-1 0 0 0 0,1 0 0 0 0,-1 0 0 0 0,1 1 0 0 0,-1-1 0 0 0,1 1 0 0 0,0-1 0 0 0,-1 1 0 0 0,1 0 0 0 0,0 0 1 0 0,0 0-1 0 0,1 0 0 0 0,-1 0 0 0 0,0 1 0 0 0,1-1 0 0 0,-1 1 0 0 0,1-1 0 0 0,0 1 0 0 0,0-1 0 0 0,0 1 0 0 0,0 0 0 0 0,-1 2 10 0 0,2-5-25 0 0,23 8 94 0 0,-18-9-46 0 0,0-1 0 0 0,0 1 0 0 0,0-1 0 0 0,0 0 0 0 0,-1-1 0 0 0,1 1 0 0 0,-1-1 0 0 0,0 0 0 0 0,0 0 0 0 0,0 0 0 0 0,0 0 0 0 0,0-1-1 0 0,-1 0 1 0 0,1 0 0 0 0,-1 0 0 0 0,0 0 0 0 0,-1 0 0 0 0,1 0 0 0 0,2-6-23 0 0,-3 7 10 0 0,-2 3-5 0 0,0-1 1 0 0,0 1-1 0 0,0-1 1 0 0,1 0-1 0 0,-1 1 1 0 0,0-1-1 0 0,0 0 1 0 0,0 1-1 0 0,0-1 1 0 0,0 0-1 0 0,-1 1 1 0 0,1-1-1 0 0,0 0 1 0 0,0 1-1 0 0,0-1 1 0 0,0 0-1 0 0,-1 1 1 0 0,1-1-1 0 0,0 1 0 0 0,-1-1 1 0 0,1 0-1 0 0,0 1 1 0 0,-1-1-1 0 0,1 1 1 0 0,-1-1-1 0 0,1 1 1 0 0,-1-1-1 0 0,1 1 1 0 0,-1 0-1 0 0,1-1 1 0 0,-1 1-1 0 0,0 0 1 0 0,1-1-1 0 0,-1 1 1 0 0,1 0-1 0 0,-1-1 1 0 0,0 1-1 0 0,1 0 1 0 0,-1 0-1 0 0,0 0 1 0 0,1 0-1 0 0,-1 0 1 0 0,0 0-1 0 0,1 0 1 0 0,-1 0-1 0 0,0 0 1 0 0,1 0-1 0 0,-1 0 1 0 0,0 0-1 0 0,1 0 1 0 0,-1 1-1 0 0,0-1 1 0 0,1 0-1 0 0,-1 0 1 0 0,1 1-1 0 0,-1-1 0 0 0,1 0 1 0 0,-1 1-6 0 0,-47 9-132 0 0,53-7-100 0 0,-4-4-394 0 0,-1-2-4689 0 0,1 0-2058 0 0,1 2-4823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01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332 675 2545 0 0,'0'0'2027'0'0,"0"0"22"0"0,0 0-81 0 0,0 0-84 0 0,0 0-89 0 0,0 0-188 0 0,0 0-175 0 0,0 0-230 0 0,0 0-255 0 0,0 0-186 0 0,0 0-151 0 0,0 0-114 0 0,0 0-96 0 0,-15-9-63 0 0,-46-27-49 0 0,59 34-255 0 0,-1 1 1 0 0,1 0-1 0 0,-1 0 0 0 0,1 0 0 0 0,0 0 0 0 0,-1 0 0 0 0,0 1 0 0 0,1-1 1 0 0,-1 1-1 0 0,1-1 0 0 0,-1 1 0 0 0,0 0 0 0 0,1 0 0 0 0,-1 0 0 0 0,0 0 1 0 0,1 1-1 0 0,-1-1 0 0 0,0 1 0 0 0,1 0 0 0 0,-1-1 0 0 0,1 1 0 0 0,-1 0 1 0 0,1 1-1 0 0,0-1 0 0 0,-1 0 0 0 0,1 1 0 0 0,-1 0-33 0 0,-10 5 116 0 0,2-2-90 0 0,1-1 0 0 0,0 2 0 0 0,-1 0 0 0 0,2 0-1 0 0,-1 1 1 0 0,1 0 0 0 0,0 0 0 0 0,1 1 0 0 0,-1 0 0 0 0,1 1 0 0 0,1 0-1 0 0,0 0 1 0 0,0 0 0 0 0,1 1 0 0 0,0 0 0 0 0,1 0 0 0 0,0 1 0 0 0,1 0-1 0 0,0 0 1 0 0,0 0 0 0 0,1 0 0 0 0,1 0 0 0 0,0 1 0 0 0,0-1 0 0 0,1 1-1 0 0,1 4-25 0 0,-1-13 13 0 0,0 1 1 0 0,1 0-1 0 0,-1-1 0 0 0,1 1 0 0 0,0 0 0 0 0,1-1 0 0 0,-1 1 0 0 0,0 0 0 0 0,1-1 0 0 0,0 1 0 0 0,0 0 1 0 0,0-1-1 0 0,0 1 0 0 0,1-1 0 0 0,-1 0 0 0 0,1 1 0 0 0,0-1 0 0 0,0 0 0 0 0,0 0 0 0 0,0 0 0 0 0,1 0 1 0 0,-1-1-1 0 0,1 1 0 0 0,0-1 0 0 0,0 1 0 0 0,0-1 0 0 0,0 0 0 0 0,0 0 0 0 0,0 0 0 0 0,0-1 0 0 0,1 1 0 0 0,-1-1 1 0 0,1 1-1 0 0,-1-1 0 0 0,1 0 0 0 0,-1-1 0 0 0,1 1 0 0 0,0-1 0 0 0,3 1-13 0 0,92-17 1142 0 0,-67-1-943 0 0,0-2 0 0 0,-2 0 0 0 0,0-3 0 0 0,-1 0 0 0 0,-1-2 0 0 0,-1 0 0 0 0,-1-2 0 0 0,-2-1 0 0 0,0-1 0 0 0,-2-2 0 0 0,-1 0 0 0 0,-2 0 0 0 0,-1-2 0 0 0,9-22-199 0 0,-19 35 24 0 0,-2 0 1 0 0,0-1-1 0 0,-1 1 1 0 0,-1-1-1 0 0,-1 0 1 0 0,0 0-1 0 0,-2 0 1 0 0,0-1-1 0 0,-1 1 1 0 0,-1 0-1 0 0,-4-18-24 0 0,4 30-14 0 0,-1 0 0 0 0,0 0 0 0 0,0 0 0 0 0,-1 0-1 0 0,0 1 1 0 0,-1-1 0 0 0,1 1 0 0 0,-1 0 0 0 0,-1 0 0 0 0,1 0 0 0 0,-1 1 0 0 0,0 0-1 0 0,-1 0 1 0 0,1 0 0 0 0,-1 0 0 0 0,-1 1 0 0 0,1 0 0 0 0,-1 0 0 0 0,1 1 0 0 0,-1 0 0 0 0,-1 0-1 0 0,1 0 1 0 0,0 1 0 0 0,-1 0 0 0 0,0 1 0 0 0,1 0 0 0 0,-1 0 0 0 0,0 0 0 0 0,0 1-1 0 0,-1 1 1 0 0,1-1 0 0 0,0 1 0 0 0,0 0 0 0 0,0 1 14 0 0,0 2-12 0 0,1 0 1 0 0,0 0-1 0 0,0 1 1 0 0,0 0-1 0 0,1 0 1 0 0,-1 1-1 0 0,1 0 1 0 0,0 0-1 0 0,0 0 1 0 0,1 1-1 0 0,0 0 1 0 0,0 0-1 0 0,0 0 1 0 0,0 1 0 0 0,1-1-1 0 0,0 1 1 0 0,1 0-1 0 0,0 1 1 0 0,0-1-1 0 0,0 0 1 0 0,1 1-1 0 0,0 0 1 0 0,0-1-1 0 0,1 1 1 0 0,0 0-1 0 0,0 0 1 0 0,1 0-1 0 0,0-1 1 0 0,1 5 11 0 0,1 10 34 0 0,1-1 1 0 0,1 1-1 0 0,2-1 0 0 0,0 0 1 0 0,0-1-1 0 0,2 1 1 0 0,1-1-1 0 0,0-1 1 0 0,2 0-1 0 0,0 0 1 0 0,1-1-1 0 0,4 4-34 0 0,-4-2 12 0 0,95 184 327 0 0,-55-135-267 0 0,-51-70-350 0 0,1 1 1 0 0,0-1-1 0 0,-1 1 1 0 0,1-1-1 0 0,0 0 1 0 0,-1 1-1 0 0,1-1 1 0 0,-1 0-1 0 0,0 0 1 0 0,1 0-1 0 0,-1 0 1 0 0,0 0-1 0 0,1 0 1 0 0,-1-1-1 0 0,0 1 1 0 0,0 0-1 0 0,0 0 1 0 0,0-1-1 0 0,0 1 1 0 0,0-1-1 0 0,-1 1 1 0 0,1-1-1 0 0,0 0 1 0 0,-1 1-1 0 0,1-1 1 0 0,-1-1 277 0 0,1 2-1155 0 0,3-4-5420 0 0,2 1-4898 0 0</inkml:trace>
  <inkml:trace contextRef="#ctx0" brushRef="#br0" timeOffset="609.496">910 571 8138 0 0,'0'0'2520'0'0,"0"0"-785"0"0,0 0-374 0 0,0 0-10 0 0,0 0 49 0 0,0 0-68 0 0,0 0-220 0 0,0 0-298 0 0,0 0-242 0 0,0 0-136 0 0,0 0-65 0 0,0 0-40 0 0,0 0-25 0 0,-1 16-7 0 0,-2 114 635 0 0,7 98-242 0 0,3-221 503 0 0,-4-36 653 0 0,-5-22-1715 0 0,3 1 0 0 0,2-1 0 0 0,2 1 0 0 0,2 0 0 0 0,3 0 0 0 0,6-15-133 0 0,-15 58 1 0 0,2 0 0 0 0,-1 0 1 0 0,1 0-1 0 0,0 1 0 0 0,0-1 1 0 0,0 1-1 0 0,1-1 0 0 0,0 1 1 0 0,1 0-1 0 0,-1 1 0 0 0,1-1 1 0 0,0 1-1 0 0,1 0 0 0 0,-1 0 1 0 0,1 1-1 0 0,0-1 0 0 0,0 1 1 0 0,6-3-2 0 0,-10 7-1 0 0,0 0-1 0 0,-1-1 1 0 0,1 1 0 0 0,0 0 0 0 0,0 0 0 0 0,-1 0 0 0 0,1 0 0 0 0,0 0 0 0 0,0 0 0 0 0,-1 1 0 0 0,1-1 0 0 0,0 1 0 0 0,-1-1 0 0 0,1 1 0 0 0,0 0 0 0 0,-1-1 0 0 0,1 1 0 0 0,-1 0 0 0 0,1 0 0 0 0,-1 0-1 0 0,0 0 1 0 0,1 0 0 0 0,-1 1 0 0 0,0-1 0 0 0,0 0 0 0 0,0 0 0 0 0,0 1 0 0 0,0-1 0 0 0,0 1 0 0 0,0-1 0 0 0,0 1 0 0 0,0-1 0 0 0,-1 1 0 0 0,1 0 0 0 0,-1-1 0 0 0,1 2 1 0 0,17 63 71 0 0,-1 52 120 0 0,-12-113-1882 0 0,-1-19-4129 0 0,-1 5-312 0 0,-1 8-5129 0 0</inkml:trace>
  <inkml:trace contextRef="#ctx0" brushRef="#br0" timeOffset="1111.535">789 247 9554 0 0,'0'0'2787'0'0,"0"0"-496"0"0,0 0-359 0 0,0 0-163 0 0,0 0-212 0 0,0 0-266 0 0,0 0-307 0 0,0 0-267 0 0,0 0-262 0 0,0 0-134 0 0,0 0-42 0 0,0 0-47 0 0,0 0 30 0 0,2-1 120 0 0,170-5 2484 0 0,27 2-2178 0 0,-205-4 1149 0 0,-100-104-1521 0 0,49 12-616 0 0,63 87-4016 0 0,4 11-3476 0 0,-5 2-4767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15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90 0 0 0,'0'0'1114'0'0,"0"0"281"0"0,0 0 121 0 0,0 0-88 0 0,0 0-97 0 0,0 0-136 0 0,0 0-133 0 0,0 0-109 0 0,0 0-74 0 0,0-3 15 0 0,0-8-204 0 0,0 2 4059 0 0,-24 17-2007 0 0,23-7-2729 0 0,-1 0 0 0 0,1 1 0 0 0,-1-1 0 0 0,1 0 1 0 0,0 1-1 0 0,-1 0 0 0 0,1-1 0 0 0,0 1 0 0 0,0 0 0 0 0,0-1 0 0 0,0 1 0 0 0,0 0 0 0 0,1 0 0 0 0,-1 0 0 0 0,1 0 0 0 0,-1 0 0 0 0,1 0 0 0 0,-1 0 0 0 0,1 0 0 0 0,0 0 0 0 0,0 0 0 0 0,0 0 0 0 0,0 0 0 0 0,1 0 0 0 0,-1 0-13 0 0,0 2 34 0 0,1-3 3 0 0,0 1 0 0 0,0-1 0 0 0,0 0 0 0 0,1 0-1 0 0,-1 1 1 0 0,0-1 0 0 0,0 0 0 0 0,1 0 0 0 0,-1 0-1 0 0,1 0 1 0 0,-1-1 0 0 0,1 1 0 0 0,0 0 0 0 0,-1-1 0 0 0,1 1-1 0 0,-1-1 1 0 0,1 1 0 0 0,0-1 0 0 0,0 0 0 0 0,-1 0-1 0 0,1 0 1 0 0,0 0 0 0 0,-1 0 0 0 0,1 0 0 0 0,0 0-1 0 0,0 0 1 0 0,-1-1 0 0 0,2 0-37 0 0,3 1 264 0 0,0 0-132 0 0,1-1-1 0 0,-1-1 1 0 0,0 1-1 0 0,0-1 0 0 0,1 0 1 0 0,-1-1-1 0 0,-1 1 1 0 0,1-1-1 0 0,0 0 1 0 0,-1-1-1 0 0,1 1 0 0 0,-1-1 1 0 0,0 0-1 0 0,0 0 1 0 0,-1-1-1 0 0,1 1 1 0 0,-1-1-1 0 0,0 0 0 0 0,0-1 1 0 0,-1 1-1 0 0,0 0 1 0 0,0-1-1 0 0,0 0 1 0 0,0 0-1 0 0,-1 0 0 0 0,0 0 1 0 0,0 0-1 0 0,-1 0 1 0 0,1-3-132 0 0,-4 8 7 0 0,1-1 0 0 0,-1 1 0 0 0,0-1 0 0 0,0 1 0 0 0,1 0 0 0 0,-1 0 0 0 0,0 0 0 0 0,0 0-1 0 0,0 0 1 0 0,0 0 0 0 0,-1 1 0 0 0,1-1 0 0 0,0 1 0 0 0,0-1 0 0 0,0 1 0 0 0,-1 0 0 0 0,1 0 0 0 0,0 0 0 0 0,0 0 0 0 0,0 0 0 0 0,-1 0 0 0 0,1 1 0 0 0,0-1 0 0 0,0 1 0 0 0,0-1 0 0 0,0 1 0 0 0,-1 0 0 0 0,1 0 0 0 0,0 0 0 0 0,1 0 0 0 0,-1 0-7 0 0,-4 2-13 0 0,0-1 0 0 0,1 1-1 0 0,0 0 1 0 0,0 1 0 0 0,0-1 0 0 0,0 1 0 0 0,0 0 0 0 0,1 1 0 0 0,0-1 0 0 0,0 1-1 0 0,0-1 1 0 0,0 1 0 0 0,-1 3 13 0 0,5-6 33 0 0,0 1 1 0 0,0-1-1 0 0,0 0 0 0 0,0 0 1 0 0,0 0-1 0 0,1 0 1 0 0,-1 0-1 0 0,1 0 0 0 0,-1 0 1 0 0,1 0-1 0 0,0 0 0 0 0,0 0 1 0 0,0 0-1 0 0,0-1 0 0 0,0 1 1 0 0,1 0-1 0 0,-1 0 0 0 0,0-1 1 0 0,1 1-1 0 0,-1-1 0 0 0,1 0 1 0 0,-1 1-1 0 0,1-1 0 0 0,0 0 1 0 0,0 0-1 0 0,0 0 1 0 0,-1 0-1 0 0,1 0 0 0 0,0 0 1 0 0,0-1-1 0 0,0 1 0 0 0,0 0 1 0 0,0-1-1 0 0,0 0 0 0 0,1 1 1 0 0,-1-1-1 0 0,0 0 0 0 0,0 0 1 0 0,0 0-1 0 0,0-1 0 0 0,0 1 1 0 0,0 0-1 0 0,0-1 0 0 0,0 0 1 0 0,0 1-1 0 0,0-1 0 0 0,2-1-32 0 0,2 2 518 0 0,-9-19-244 0 0,-14 21-425 0 0,32 0 305 0 0,-14-2-131 0 0,1 1-1 0 0,-1-1 1 0 0,1 0-1 0 0,-1 1 1 0 0,1-1 0 0 0,-1 0-1 0 0,1 0 1 0 0,-1 0-1 0 0,1 0 1 0 0,-1 0-1 0 0,1-1 1 0 0,-1 1-1 0 0,1 0 1 0 0,-1-1 0 0 0,0 1-1 0 0,1-1 1 0 0,-1 1-1 0 0,1-1 1 0 0,-1 0-1 0 0,0 0 1 0 0,0 1-1 0 0,1-1 1 0 0,-1 0 0 0 0,0 0-1 0 0,0 0 1 0 0,0 0-1 0 0,0 0 1 0 0,0-1-1 0 0,0 1 1 0 0,0 0-1 0 0,-1 0 1 0 0,1-1-1 0 0,0 1 1 0 0,-1 0 0 0 0,1-1-1 0 0,-1 1 1 0 0,1-1-1 0 0,-1 1 1 0 0,0-1-1 0 0,1 1 1 0 0,-1-1-1 0 0,0 1 1 0 0,0-1 0 0 0,0 1-1 0 0,0-1 1 0 0,0 1-1 0 0,-1-1-23 0 0,-1 1-13 0 0,0 0 0 0 0,0 0 0 0 0,-1 0-1 0 0,1 0 1 0 0,-1 0 0 0 0,1 0 0 0 0,0 1-1 0 0,-1-1 1 0 0,1 1 0 0 0,-1 0 0 0 0,0 0 0 0 0,1 0-1 0 0,-1 0 1 0 0,1 0 0 0 0,-1 0 0 0 0,1 1-1 0 0,-1-1 1 0 0,1 1 0 0 0,0 0 0 0 0,-1 0 0 0 0,1 0-1 0 0,-1 0 1 0 0,0 1 13 0 0,-3 1-43 0 0,4-3 24 0 0,0 1-1 0 0,0 0 0 0 0,-1 0 0 0 0,1 0 1 0 0,1 0-1 0 0,-1 0 0 0 0,0 1 1 0 0,0-1-1 0 0,0 0 0 0 0,1 1 0 0 0,-1-1 1 0 0,0 1-1 0 0,1 0 0 0 0,0-1 1 0 0,-1 1-1 0 0,1 0 0 0 0,0 0 0 0 0,0 0 1 0 0,0 0-1 0 0,0 0 0 0 0,0 0 0 0 0,1 0 1 0 0,-1 1-1 0 0,0-1 20 0 0,30 6-551 0 0,16-2-1263 0 0,-31-7-1178 0 0,-1 0-3392 0 0,-6-3-5932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73 9010 0 0,'0'0'4171'0'0,"0"0"-2002"0"0,0 0-849 0 0,0 0-78 0 0,0 0 10 0 0,0 0-56 0 0,0 0-173 0 0,0 0-296 0 0,0 0-307 0 0,0 0-200 0 0,0 0-60 0 0,0 0-2 0 0,-3 9 4 0 0,-5 11-88 0 0,-1 1 86 0 0,1 1 1 0 0,2-1-1 0 0,0 1 1 0 0,1 0-1 0 0,0 0 1 0 0,1 11-161 0 0,4-28 5 0 0,0-1 0 0 0,-1 0 0 0 0,2 1 1 0 0,-1-1-1 0 0,0 0 0 0 0,1 1 0 0 0,0-1 0 0 0,0 0 1 0 0,0 0-1 0 0,0 0 0 0 0,1 0 0 0 0,0 0 1 0 0,0 0-1 0 0,0 0 0 0 0,0 0 0 0 0,1-1 1 0 0,-1 1-1 0 0,1-1 0 0 0,0 1 0 0 0,0-1 1 0 0,0 0-1 0 0,0 0 0 0 0,0-1 0 0 0,1 1 1 0 0,0-1-1 0 0,-1 0 0 0 0,1 1 0 0 0,0-2 1 0 0,0 1-1 0 0,0 0 0 0 0,1-1-5 0 0,5 0 116 0 0,0-1 0 0 0,1-1-1 0 0,-1 1 1 0 0,0-2 0 0 0,1 0-1 0 0,-1 0 1 0 0,0 0-1 0 0,0-2 1 0 0,0 1 0 0 0,-1-1-1 0 0,1 0 1 0 0,-1-1 0 0 0,0 0-1 0 0,0-1 1 0 0,-1 0 0 0 0,1 0-1 0 0,-2-1 1 0 0,1 0 0 0 0,0 0-1 0 0,-1-1 1 0 0,-1 0 0 0 0,1 0-1 0 0,-1-1 1 0 0,-1 1 0 0 0,0-1-1 0 0,0-1 1 0 0,0 1 0 0 0,-1-1-1 0 0,1-6-115 0 0,-2 10-1 0 0,-1 0 1 0 0,0 0-1 0 0,0 0 0 0 0,-1 0 0 0 0,0-1 0 0 0,0 1 0 0 0,0-1 1 0 0,-1 1-1 0 0,0-1 0 0 0,-1 1 0 0 0,1 0 0 0 0,-1-1 0 0 0,0 1 0 0 0,0-1 1 0 0,-1 1-1 0 0,0 0 0 0 0,0 0 0 0 0,-1 0 0 0 0,0 0 0 0 0,0 0 1 0 0,0 1-1 0 0,0-1 0 0 0,-1 1 0 0 0,0 0 0 0 0,0 0 0 0 0,0 0 0 0 0,-1 1 1 0 0,0-1-1 0 0,0 1 0 0 0,0 0 0 0 0,0 1 0 0 0,-1-1 0 0 0,1 1 1 0 0,-1 0-1 0 0,0 0 0 0 0,0 1 0 0 0,0-1 0 0 0,0 2 0 0 0,0-1 0 0 0,-1 0 1 0 0,0 1 0 0 0,-58 4-2483 0 0,25 13-6562 0 0,27-8-2959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1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19 15571 0 0,'0'0'2634'0'0,"0"0"-1399"0"0,0 0-531 0 0,0 0 143 0 0,0 0 152 0 0,0 0 20 0 0,0 0-87 0 0,0 0-209 0 0,0 0-203 0 0,0 0-97 0 0,0 0-52 0 0,0 0-62 0 0,-4 5-49 0 0,-79 67 349 0 0,73-66-578 0 0,0 1 0 0 0,0-1 1 0 0,1 2-1 0 0,-1-1 0 0 0,2 1 0 0 0,-1 1 1 0 0,1 0-1 0 0,0 0 0 0 0,1 0 1 0 0,0 1-1 0 0,1 0 0 0 0,-4 8-31 0 0,8-14 8 0 0,1 0 0 0 0,0 0 0 0 0,-1 0 0 0 0,2 1 0 0 0,-1-1 0 0 0,0 1-1 0 0,1-1 1 0 0,0 0 0 0 0,0 1 0 0 0,0-1 0 0 0,1 1 0 0 0,-1-1 0 0 0,1 0 0 0 0,0 1 0 0 0,0-1-1 0 0,1 0 1 0 0,-1 0 0 0 0,1 0 0 0 0,0 0 0 0 0,0 0 0 0 0,0 0 0 0 0,0 0 0 0 0,1-1 0 0 0,0 1-1 0 0,0-1 1 0 0,0 0 0 0 0,0 0 0 0 0,0 0 0 0 0,1 0 0 0 0,-1 0 0 0 0,1-1 0 0 0,-1 0 0 0 0,1 1-1 0 0,0-1 1 0 0,0-1 0 0 0,2 2-8 0 0,9 2 40 0 0,0-1-1 0 0,0 0 0 0 0,0-1 0 0 0,1-1 0 0 0,-1 0 1 0 0,1-1-1 0 0,0-1 0 0 0,-1 0 0 0 0,1-1 1 0 0,0-1-1 0 0,-1-1 0 0 0,5-1-39 0 0,23-12-2362 0 0,9-29-7170 0 0,-50 41-2667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19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174 212 0 0 0,'0'0'1323'0'0,"0"0"-247"0"0,0 0-8 0 0,0 0 313 0 0,0 0 411 0 0,0 0 225 0 0,0 0-45 0 0,0 0-248 0 0,0 0-306 0 0,0 0-195 0 0,0 0-72 0 0,1-8-23 0 0,2-23-34 0 0,-4 50 4981 0 0,2 22-4539 0 0,1 7-1231 0 0,-4 0-209 0 0,-2-1 1 0 0,-2 0-1 0 0,-2-1 1 0 0,-2 0-1 0 0,-2 0 1 0 0,-2-1-1 0 0,-2 0 1 0 0,-2-1-1 0 0,-2-1 1 0 0,-1-1 0 0 0,-9 10-97 0 0,12-21-215 0 0,18-31 101 0 0,0 0-16 0 0,0 0-84 0 0,0 0-126 0 0,26-68-10874 0 0,-21 59 7193 0 0,2-2-6804 0 0</inkml:trace>
  <inkml:trace contextRef="#ctx0" brushRef="#br0" timeOffset="535.409">168 131 6257 0 0,'0'0'2389'0'0,"0"0"-451"0"0,0 0-170 0 0,0 0 23 0 0,0 0-87 0 0,0 0-279 0 0,0 0-353 0 0,0 0-340 0 0,0 0-236 0 0,0 0-101 0 0,0 0-6 0 0,0 0 23 0 0,0 0 101 0 0,1 4 95 0 0,56 101 3111 0 0,-45-88-3542 0 0,-2 1-1 0 0,0 0 0 0 0,0 0 1 0 0,-2 1-1 0 0,-1 1 1 0 0,0-1-1 0 0,0 5-176 0 0,32 157 328 0 0,-2-73-293 0 0,6-69-41 0 0,-34-35-4 0 0,5-12 375 0 0,37-100 231 0 0,8-182-286 0 0,-25 60-242 0 0,-33 142-83 0 0,-1 87 24 0 0,0 1-46 0 0,0 0-60 0 0,0 0-109 0 0,0 0-164 0 0,0 31-4342 0 0,0-17-749 0 0,0-5-6506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2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4 12635 0 0,'0'0'2043'0'0,"0"0"-430"0"0,0 0-72 0 0,0 0 12 0 0,0 0-59 0 0,0 0-154 0 0,0 0-297 0 0,0 0-265 0 0,0 0-154 0 0,0 0-107 0 0,0 0-27 0 0,0 0-38 0 0,8-3 1047 0 0,-31 88 125 0 0,13 0-1374 0 0,4 1 0 0 0,4 0 0 0 0,5 17-250 0 0,-2 14 26 0 0,-1 87-1036 0 0,0-271-3064 0 0,0 22-6756 0 0,0 34-669 0 0</inkml:trace>
  <inkml:trace contextRef="#ctx0" brushRef="#br0" timeOffset="265.621">0 366 6609 0 0,'0'0'3242'0'0,"0"0"-508"0"0,0 0-389 0 0,0 0-177 0 0,0 0-239 0 0,0 0-329 0 0,0 0-348 0 0,0 0-345 0 0,0 0-261 0 0,0 0-173 0 0,0 0-83 0 0,0 0-26 0 0,0 0 64 0 0,0 4 92 0 0,2-1-411 0 0,1 0 1 0 0,-1 0-1 0 0,1 0 1 0 0,0 0 0 0 0,-1 0-1 0 0,1 0 1 0 0,0-1-1 0 0,1 1 1 0 0,-1-1-1 0 0,0 0 1 0 0,1 0-1 0 0,-1 0 1 0 0,1 0-1 0 0,0-1 1 0 0,-1 1-1 0 0,1-1 1 0 0,0 0 0 0 0,0 0-1 0 0,0-1 1 0 0,0 1-1 0 0,0-1 1 0 0,0 0-1 0 0,0 0 1 0 0,0 0-1 0 0,0 0 1 0 0,0-1-1 0 0,0 0 1 0 0,-1 0 0 0 0,3 0-110 0 0,1 1 69 0 0,268 0 842 0 0,-203 12-2173 0 0,-64-5-640 0 0,-6-3-4579 0 0,-2-3 2349 0 0,0 2-8422 0 0</inkml:trace>
  <inkml:trace contextRef="#ctx0" brushRef="#br0" timeOffset="494.259">665 605 14587 0 0,'0'0'880'0'0,"0"0"-432"0"0,0 0 41 0 0,0 0 87 0 0,0 0 16 0 0,0 0-48 0 0,0 0-208 0 0,0 0-168 0 0,0 0-144 0 0,0 0-72 0 0,0 0-24 0 0,0 0-152 0 0,0 0-192 0 0,0 0-552 0 0,12 147-1833 0 0,-12-147-8849 0 0</inkml:trace>
  <inkml:trace contextRef="#ctx0" brushRef="#br0" timeOffset="667.723">623 247 18044 0 0,'0'0'2232'0'0,"0"0"-1087"0"0,0 0-361 0 0,0 0-8 0 0,0 0-112 0 0,0 0-144 0 0,0 0-176 0 0,0 0-256 0 0,0 0-264 0 0,0 0-88 0 0,0 0-80 0 0,0 0-120 0 0,0 0-344 0 0,0 0-1233 0 0,28-23-4184 0 0,-22 31-6658 0 0</inkml:trace>
  <inkml:trace contextRef="#ctx0" brushRef="#br0" timeOffset="3114.631">707 640 0 0 0,'-40'-4'664'0'0,"39"-10"7453"0"0,8-2-4286 0 0,10-14 5227 0 0,-17 50-5500 0 0,2 108-2886 0 0,-4-8-201 0 0,1-110-479 0 0,0-21-1356 0 0,-1-22-4672 0 0,2 25 292 0 0,0 0-5499 0 0</inkml:trace>
  <inkml:trace contextRef="#ctx0" brushRef="#br0" timeOffset="3784.674">661 247 0 0 0,'0'0'497'0'0,"0"0"485"0"0,0 0 269 0 0,0 0 179 0 0,0 0 90 0 0,0 0-2 0 0,0 0-69 0 0,0 0-110 0 0,0 0-131 0 0,0 0-95 0 0,0 0-56 0 0,0 0-42 0 0,6 0 6304 0 0,0-38-4840 0 0,-6 37-2365 0 0,0 1 22 0 0,-64 23 256 0 0,120-57 580 0 0,-51 35-3134 0 0,-4 4-5660 0 0,-1-4 6021 0 0,0 0-9981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32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112 166 0 0 0,'0'0'725'0'0,"0"0"397"0"0,0 0 190 0 0,0 0 54 0 0,0 0 5 0 0,0 0-57 0 0,0 0 26 0 0,0 0 55 0 0,-6 0-2 0 0,-15 0-55 0 0,15 0-126 0 0,6 0-157 0 0,0 0-155 0 0,0 0-107 0 0,0 0-91 0 0,9 1 2906 0 0,11 2-2727 0 0,24-2 251 0 0,-31 0-931 0 0,-1 0 1 0 0,1-1 0 0 0,0-1-1 0 0,0 0 1 0 0,-1 0 0 0 0,1-1-1 0 0,0-1 1 0 0,9-3-202 0 0,81-30 959 0 0,-101 35-886 0 0,-1-1 0 0 0,1 0 1 0 0,-1 0-1 0 0,1 0 0 0 0,-1-1 1 0 0,0 1-1 0 0,1 0 0 0 0,-1 0 0 0 0,0-1 1 0 0,-1 1-1 0 0,1 0 0 0 0,0-1 1 0 0,-1 1-1 0 0,1-1 0 0 0,-1 1 1 0 0,0-1-1 0 0,0 1 0 0 0,0-1 0 0 0,0 0 1 0 0,0 1-1 0 0,-1-1 0 0 0,1 1 1 0 0,-1-1-1 0 0,1 1 0 0 0,-1-1-73 0 0,-2-1 19 0 0,1 0-1 0 0,-1 0 1 0 0,0 0-1 0 0,-1 0 1 0 0,1 1-1 0 0,-1-1 1 0 0,1 1-1 0 0,-1 0 1 0 0,0 0-1 0 0,0 0 1 0 0,0 1-1 0 0,-1 0 1 0 0,1-1-1 0 0,-1 1 1 0 0,1 1 0 0 0,-1-1-1 0 0,0 1 1 0 0,-2-1-19 0 0,-130-6 116 0 0,65 41 425 0 0,46-16-448 0 0,20-12-62 0 0,-1 1 0 0 0,1-1 0 0 0,1 1-1 0 0,-1 0 1 0 0,1 1 0 0 0,0-1-1 0 0,1 1 1 0 0,-1 0 0 0 0,1 1 0 0 0,1-1-1 0 0,-4 8-30 0 0,2-3 38 0 0,-7 77 395 0 0,11-82-388 0 0,1 1 0 0 0,0-1 0 0 0,0 0 0 0 0,0 1 0 0 0,1-1 1 0 0,0 1-1 0 0,0-1 0 0 0,1 0 0 0 0,0 0 0 0 0,0 0 1 0 0,1 0-1 0 0,0 0 0 0 0,0 0 0 0 0,1-1 0 0 0,0 1 1 0 0,0-1-1 0 0,0 0 0 0 0,1 0 0 0 0,0-1 0 0 0,0 1 0 0 0,0-1 1 0 0,1 0-1 0 0,-1-1 0 0 0,1 1 0 0 0,4 1-45 0 0,7 1 101 0 0,1-1-1 0 0,-1-1 1 0 0,1 0-1 0 0,1-1 0 0 0,-1-2 1 0 0,0 1-1 0 0,1-2 1 0 0,-1-1-1 0 0,1 0 1 0 0,4-1-101 0 0,7 0 110 0 0,97-14 273 0 0,-98 7-306 0 0,-29 8-59 0 0,0 0-21 0 0,0 0-8 0 0,0 0-14 0 0,0 0-15 0 0,0 0 13 0 0,0 0-8 0 0,0 0-66 0 0,-9-9-2582 0 0,3 4-4981 0 0,2 4-5035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39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740 209 8874 0 0,'0'0'2050'0'0,"0"0"-310"0"0,0 0-150 0 0,0 0 86 0 0,0 0 47 0 0,0 0-83 0 0,0 0-315 0 0,0 0-348 0 0,0 0-286 0 0,0 0-187 0 0,0 0-97 0 0,0 0-51 0 0,0 0-35 0 0,-3-8 222 0 0,4 44 800 0 0,14 419 839 0 0,-16-165-1987 0 0,0-286-194 0 0,1 0 0 0 0,1 1 0 0 0,-1-1 0 0 0,0 0 0 0 0,1 0 0 0 0,0 0 0 0 0,0 0 1 0 0,0 0-1 0 0,1 0 0 0 0,-1 0 0 0 0,1-1 0 0 0,0 1 0 0 0,0 0 0 0 0,0-1 0 0 0,1 1 0 0 0,-1-1 1 0 0,1 0-1 0 0,2 2-1 0 0,17-24 350 0 0,104-146 95 0 0,-52 97-379 0 0,-72 65-67 0 0,0 1-1 0 0,0 1 0 0 0,1-1 1 0 0,-1 0-1 0 0,1 0 0 0 0,0 1 1 0 0,-1 0-1 0 0,1-1 0 0 0,0 1 1 0 0,0 0-1 0 0,0 0 0 0 0,0 1 1 0 0,0-1-1 0 0,0 1 0 0 0,0-1 1 0 0,0 1-1 0 0,0 0 0 0 0,0 0 1 0 0,0 0-1 0 0,0 0 0 0 0,0 1 1 0 0,0-1-1 0 0,0 1 0 0 0,0 0 1 0 0,0 0-1 0 0,0 0 0 0 0,-1 0 0 0 0,2 1 3 0 0,37 32 27 0 0,-37-25-6 0 0,1-1 0 0 0,-1 1 0 0 0,-1 0 0 0 0,0 0 1 0 0,0 0-1 0 0,-1 0 0 0 0,0 0 0 0 0,0 1 1 0 0,-1-1-1 0 0,0 1 0 0 0,-1 7-22 0 0,5 32 12 0 0,3 16 10 0 0,-8-64-63 0 0,0-1-14 0 0,0 0 1 0 0,37-9-5299 0 0,-16-5-1984 0 0,-14 6-995 0 0</inkml:trace>
  <inkml:trace contextRef="#ctx0" brushRef="#br0" timeOffset="-1118.584">283 186 0 0 0,'0'0'417'0'0,"0"0"832"0"0,0 0 462 0 0,0 0 248 0 0,0 0 161 0 0,0 0-19 0 0,0 0-228 0 0,0 0-258 0 0,0 0-224 0 0,0 0-176 0 0,0 0-106 0 0,2-5-80 0 0,1-3-654 0 0,1-2 220 0 0,-3 5 4152 0 0,-1 6-4607 0 0,4 19 618 0 0,31 284 1749 0 0,-38 99-1829 0 0,-14-264-525 0 0,0-92-33 0 0,3 2-133 0 0,14-48 19 0 0,0-1 1 0 0,0 0-27 0 0,0 0 11 0 0,0 0 17 0 0,0 0 13 0 0,0 0-2 0 0,0 0-23 0 0,0 0-10 0 0,0 0 9 0 0,0 0 13 0 0,0 0-12 0 0,0 0 1 0 0,0 0 22 0 0,0 0 4 0 0,0 0-7 0 0,0 0-11 0 0,0 0-16 0 0,0 0 5 0 0,0 0 7 0 0,0 0-12 0 0,0 0 6 0 0,0 0 16 0 0,0 0-2 0 0,0 0-4 0 0,0 0-6 0 0,0 0 13 0 0,0 0 0 0 0,0-23-1591 0 0,0-16-2537 0 0,0 26 233 0 0,0 0-3377 0 0,0 5-3792 0 0</inkml:trace>
  <inkml:trace contextRef="#ctx0" brushRef="#br0" timeOffset="-751.542">0 675 7834 0 0,'0'0'2172'0'0,"0"0"-329"0"0,0 0-181 0 0,0 0-47 0 0,0 0-51 0 0,0 0-154 0 0,0 0-279 0 0,0 0-338 0 0,0 0-262 0 0,0 0-167 0 0,0 0-93 0 0,0 0 69 0 0,3 0 117 0 0,151-1 3664 0 0,80-9-2674 0 0,-111 2-1240 0 0,-71-7-1025 0 0,-45 6-3676 0 0,-3 2-6061 0 0,-3 3-1180 0 0</inkml:trace>
  <inkml:trace contextRef="#ctx0" brushRef="#br0" timeOffset="833.396">1618 745 10738 0 0,'0'0'1991'0'0,"0"0"-457"0"0,0 0-110 0 0,0 0 66 0 0,0 0-51 0 0,0 0-165 0 0,0 0-232 0 0,0 0-193 0 0,0 0-144 0 0,0 0-94 0 0,-33 28-78 0 0,-102 89-85 0 0,69-47 219 0 0,58-61-554 0 0,4-6-63 0 0,0 1-1 0 0,0 0 1 0 0,0 0 0 0 0,1 1 0 0 0,-1-1 0 0 0,1 1-1 0 0,0-1 1 0 0,0 1 0 0 0,1 0 0 0 0,0 0-1 0 0,0 0 1 0 0,0 1 0 0 0,0-1 0 0 0,1 0 0 0 0,0 1-1 0 0,0-1 1 0 0,0 6-50 0 0,3-10 11 0 0,0 1 0 0 0,0-1-1 0 0,0 1 1 0 0,0-1 0 0 0,0 0-1 0 0,0 0 1 0 0,0 0 0 0 0,0 0-1 0 0,1 0 1 0 0,-1-1 0 0 0,0 1-1 0 0,1-1 1 0 0,-1 1 0 0 0,1-1-1 0 0,-1 0 1 0 0,1 0 0 0 0,-1 0-1 0 0,0 0 1 0 0,1 0 0 0 0,-1-1-1 0 0,1 1 1 0 0,-1-1 0 0 0,0 1-11 0 0,1-1 21 0 0,11-2 44 0 0,1-1 0 0 0,-1 0 0 0 0,1-2 0 0 0,-1 1 0 0 0,-1-2 0 0 0,1 0 0 0 0,-1 0 1 0 0,0-1-1 0 0,-1-1 0 0 0,7-6-65 0 0,12-7 61 0 0,171-142 287 0 0,-176 138-235 0 0,-25 25-75 0 0,-1 1-1 0 0,0 0-12 0 0,0 0-13 0 0,-2 20-44 0 0,0-16 31 0 0,0 0 0 0 0,1 1-1 0 0,-1-1 1 0 0,1 1 0 0 0,0-1-1 0 0,0 1 1 0 0,0-1 0 0 0,1 1-1 0 0,0 0 1 0 0,-1-1 0 0 0,2 1-1 0 0,-1 0 1 0 0,0-1 0 0 0,1 1-1 0 0,0 0 1 0 0,0-1 0 0 0,1 1-1 0 0,-1-1 1 0 0,1 0 0 0 0,0 1-1 0 0,0-1 1 0 0,0 0 0 0 0,1 0-1 0 0,-1 0 1 0 0,1-1 0 0 0,0 1-1 0 0,0-1 1 0 0,0 1 0 0 0,1-1-1 0 0,-1 0 1 0 0,1 0 0 0 0,0 0-1 0 0,0-1 1 0 0,0 1 0 0 0,0-1-1 0 0,0 0 1 0 0,4 1 1 0 0,1 0 6 0 0,1 0-1 0 0,0 0 1 0 0,0-1-1 0 0,1 0 1 0 0,-1-1-1 0 0,0 0 1 0 0,1-1 0 0 0,-1 0-1 0 0,0 0 1 0 0,1-1-1 0 0,-1-1 1 0 0,0 0-1 0 0,0 0 1 0 0,0-1-1 0 0,0 0 1 0 0,0-1 0 0 0,-1 0-1 0 0,2-1-5 0 0,3-4 39 0 0,-1 0 0 0 0,0-1 0 0 0,-1 0 0 0 0,0-1 0 0 0,-1 0 0 0 0,0-1 0 0 0,0 0 0 0 0,-1-1 1 0 0,-1 0-1 0 0,0-1 0 0 0,3-8-39 0 0,9-27 94 0 0,-2-1 0 0 0,-2-1 1 0 0,-3 0-1 0 0,-2-1 1 0 0,3-31-95 0 0,-2-19 38 0 0,-4-1 1 0 0,-4-92-39 0 0,-5 193 16 0 0,1-1 0 0 0,-1 1 0 0 0,0-1-1 0 0,0 1 1 0 0,0-1 0 0 0,0 1 0 0 0,0 0 0 0 0,-1-1 0 0 0,1 1-1 0 0,-1-1 1 0 0,0 1 0 0 0,1-1 0 0 0,-1 1 0 0 0,0 0 0 0 0,0 0 0 0 0,-1 0-1 0 0,1-1 1 0 0,0 1 0 0 0,-1 0 0 0 0,1 0 0 0 0,-1 1 0 0 0,0-1-1 0 0,0 0 1 0 0,0 0 0 0 0,-1 0-16 0 0,-21 33 85 0 0,15-12-67 0 0,0 0 0 0 0,1 0-1 0 0,1 1 1 0 0,1 0-1 0 0,1 0 1 0 0,0 1 0 0 0,2 0-1 0 0,0-1 1 0 0,1 12-18 0 0,-2-1 15 0 0,0 243 222 0 0,39 27 51 0 0,-6-82-90 0 0,-58-234-1659 0 0,-18-90-3967 0 0,29 34-2096 0 0,14 44 955 0 0,2 10-2081 0 0</inkml:trace>
  <inkml:trace contextRef="#ctx0" brushRef="#br0" timeOffset="1051.399">1959 456 7242 0 0,'0'0'3252'0'0,"0"0"-798"0"0,0 0-485 0 0,0 0-85 0 0,0 0-201 0 0,0 0-241 0 0,0 0-239 0 0,0 0-239 0 0,0 0-148 0 0,0 0-51 0 0,0 0 17 0 0,0 0 13 0 0,0 0-30 0 0,10 1-107 0 0,126 1 1121 0 0,217-59-951 0 0,-256 46-1968 0 0,-57 8-3280 0 0,-32 2 2682 0 0,9 0-10643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281 613 1192 0 0,'0'0'2330'0'0,"0"0"-551"0"0,0 0-301 0 0,0 0-7 0 0,0 0 154 0 0,0 0 144 0 0,0 0 39 0 0,0 0-130 0 0,0 0-270 0 0,0 0-277 0 0,0 0-193 0 0,-18-10-134 0 0,-54-31-103 0 0,70 40-638 0 0,0-1-1 0 0,0 1 0 0 0,0 0 1 0 0,0 0-1 0 0,-1-1 0 0 0,1 2 1 0 0,0-1-1 0 0,-1 0 0 0 0,1 0 1 0 0,-1 1-1 0 0,1-1 0 0 0,-1 1 1 0 0,1 0-1 0 0,-1 0 0 0 0,1 0 1 0 0,-1 0-1 0 0,1 0 0 0 0,-1 1 0 0 0,1-1 1 0 0,-1 1-1 0 0,1-1 0 0 0,0 1 1 0 0,-1 0-1 0 0,1 0 0 0 0,0 0 1 0 0,0 0-1 0 0,-1 1 0 0 0,1-1 1 0 0,0 0-1 0 0,0 1 0 0 0,0 0 1 0 0,1-1-1 0 0,-1 1 0 0 0,0 0 1 0 0,1 0-1 0 0,-2 1-62 0 0,-5 6 174 0 0,-2 0-96 0 0,1 0 0 0 0,1 1 0 0 0,-1 0 0 0 0,2 0 0 0 0,-1 1-1 0 0,1 0 1 0 0,1 1 0 0 0,0-1 0 0 0,1 1 0 0 0,0 0 0 0 0,1 1 0 0 0,0-1-1 0 0,1 1 1 0 0,0-1 0 0 0,1 1 0 0 0,1 0 0 0 0,0 0 0 0 0,1 6-78 0 0,-1-12 28 0 0,0 0 0 0 0,1 0 0 0 0,0 0 0 0 0,1-1 1 0 0,0 1-1 0 0,0 0 0 0 0,0 0 0 0 0,1-1 0 0 0,0 1 0 0 0,0-1 1 0 0,0 1-1 0 0,1-1 0 0 0,0 0 0 0 0,0 0 0 0 0,1 0 0 0 0,0 0 0 0 0,0-1 1 0 0,0 1-1 0 0,0-1 0 0 0,1 0 0 0 0,0-1 0 0 0,0 1 0 0 0,0-1 1 0 0,1 0-1 0 0,0 0 0 0 0,1 1-28 0 0,0-2 73 0 0,1 0-1 0 0,-1-1 1 0 0,1 0 0 0 0,-1 0-1 0 0,1 0 1 0 0,-1-1 0 0 0,1 0-1 0 0,0-1 1 0 0,0 0 0 0 0,-1 0-1 0 0,1 0 1 0 0,0-1 0 0 0,0 0-1 0 0,-1-1 1 0 0,1 1 0 0 0,-1-2 0 0 0,1 1-1 0 0,-1-1 1 0 0,0 0 0 0 0,0 0-1 0 0,0-1 1 0 0,-1 0 0 0 0,1-1-1 0 0,-1 1 1 0 0,0-1 0 0 0,0 0-1 0 0,0 0 1 0 0,-1-1 0 0 0,0 0-1 0 0,0 0 1 0 0,0 0 0 0 0,3-7-73 0 0,10-11 105 0 0,-2-1 0 0 0,0 0 0 0 0,-2-1 0 0 0,-1-1 0 0 0,-1 0 1 0 0,4-16-106 0 0,-2 1 32 0 0,-3-1 0 0 0,-2 0 1 0 0,-1 0-1 0 0,-3-1 1 0 0,-1 0-1 0 0,-2-28-32 0 0,-1 58-3 0 0,-1 0 1 0 0,0 0-1 0 0,-1 0 0 0 0,-1 1 0 0 0,0-1 0 0 0,-1 0 1 0 0,0 1-1 0 0,-1 0 0 0 0,-1-1 0 0 0,0 2 0 0 0,0-1 1 0 0,-2 0-1 0 0,1 1 0 0 0,-2 1 0 0 0,1-1 0 0 0,-2 1 1 0 0,1 0-1 0 0,-2 1 0 0 0,0-1 3 0 0,8 9-8 0 0,-1 1 0 0 0,1 0 1 0 0,0 0-1 0 0,-1 0 0 0 0,1 0 0 0 0,-1 0 0 0 0,1 1 1 0 0,-1-1-1 0 0,1 1 0 0 0,-1-1 0 0 0,0 1 0 0 0,1 0 0 0 0,-1 0 1 0 0,1 0-1 0 0,-1 0 0 0 0,0 1 0 0 0,1-1 0 0 0,-1 1 1 0 0,1 0-1 0 0,-1-1 0 0 0,1 1 0 0 0,0 0 0 0 0,-1 0 1 0 0,1 1-1 0 0,0-1 0 0 0,-1 0 0 0 0,1 1 0 0 0,0 0 1 0 0,0-1-1 0 0,0 1 0 0 0,1 0 0 0 0,-1 0 0 0 0,0 0 1 0 0,1 0-1 0 0,-1 0 0 0 0,1 0 0 0 0,-1 1 0 0 0,1-1 1 0 0,0 0-1 0 0,0 1 8 0 0,-8 18 9 0 0,1-1 1 0 0,1 1-1 0 0,1 0 1 0 0,1 1-1 0 0,1-1 1 0 0,1 1-1 0 0,0 0 1 0 0,2 0-1 0 0,1 0 1 0 0,0 0-1 0 0,2 0 0 0 0,0 0 1 0 0,2 0-1 0 0,0-1 1 0 0,1 1-1 0 0,2-1 1 0 0,0 0-1 0 0,1-1 1 0 0,1 0-1 0 0,5 7-9 0 0,14 18 136 0 0,2-1 0 0 0,2-1 0 0 0,2-2 0 0 0,1-2 0 0 0,3-1 0 0 0,14 10-136 0 0,-3 5 186 0 0,-15-95-7336 0 0,-14 17-474 0 0,-12 16-346 0 0</inkml:trace>
  <inkml:trace contextRef="#ctx0" brushRef="#br0" timeOffset="532.247">840 629 3649 0 0,'0'0'2498'0'0,"0"0"-635"0"0,0 0-414 0 0,0 0-114 0 0,0 0 26 0 0,0 0 30 0 0,0 0-68 0 0,0 0-186 0 0,0 0-125 0 0,0 0-23 0 0,0 0 13 0 0,0 0 8 0 0,0 0-90 0 0,2 13-133 0 0,29 178 2628 0 0,-1 14-2093 0 0,-14-326 958 0 0,42-163-2042 0 0,-10 146-125 0 0,-48 137-113 0 0,0 1-1 0 0,0-1 0 0 0,0 0 1 0 0,1 0-1 0 0,-1 0 0 0 0,0 0 1 0 0,1 0-1 0 0,-1 1 1 0 0,1-1-1 0 0,-1 0 0 0 0,1 0 1 0 0,-1 0-1 0 0,1 1 0 0 0,-1-1 1 0 0,1 0-1 0 0,0 1 1 0 0,-1-1-1 0 0,1 1 0 0 0,0-1 1 0 0,0 1-1 0 0,-1-1 0 0 0,1 1 1 0 0,0-1-1 0 0,0 1 0 0 0,0 0 1 0 0,0-1-1 0 0,-1 1 1 0 0,1 0-1 0 0,0 0 0 0 0,0 0 1 0 0,0 0-1 0 0,0 0 0 0 0,0 0 1 0 0,0 0-1 0 0,0 0 1 0 0,0 0-1 0 0,0 0 0 0 0,-1 0 1 0 0,1 0-1 0 0,0 1 0 0 0,0-1 1 0 0,0 0-1 0 0,0 1 1 0 0,0-1-1 0 0,-1 1 0 0 0,1-1 1 0 0,0 1-1 0 0,0-1 0 0 0,-1 1 1 0 0,1-1-1 0 0,0 1 1 0 0,-1 0-1 0 0,1-1 0 0 0,-1 1 1 0 0,1 0-1 0 0,-1 0 0 0 0,1-1 1 0 0,-1 1-1 0 0,1 0 0 0 0,-1 0 1 0 0,0 0 0 0 0,36 51 33 0 0,-36-51-33 0 0,59 114 221 0 0,-42-88-186 0 0,-17-26-32 0 0,0-1-9 0 0,0 0 1 0 0,0 0 4 0 0,0 0-27 0 0,0 0-19 0 0,0 0-21 0 0,-11-19-2141 0 0,10 18 1896 0 0,-29-28-4828 0 0,22 15-2701 0 0,4 3-3694 0 0</inkml:trace>
  <inkml:trace contextRef="#ctx0" brushRef="#br0" timeOffset="994.127">884 205 3705 0 0,'0'0'3231'0'0,"0"0"-577"0"0,0 0-383 0 0,0 0-164 0 0,0 0-249 0 0,0 0-211 0 0,0 0-184 0 0,0 0-241 0 0,0 0-229 0 0,0 0-181 0 0,0 0-146 0 0,0 0-94 0 0,0 0-37 0 0,-6-3-34 0 0,-20-7-41 0 0,20 8-34 0 0,6 2-56 0 0,25 0 1580 0 0,263 0 1230 0 0,-309-23-2856 0 0,-110-112-282 0 0,124 127-248 0 0,-1-3 84 0 0,6-1-4369 0 0,2 12-62 0 0,0 0-7366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5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345 351 0 0 0,'0'0'1402'0'0,"0"0"447"0"0,0 0 226 0 0,0 0 63 0 0,0 0-84 0 0,0 0-167 0 0,0 0-216 0 0,0 0-225 0 0,0 0-190 0 0,0 0-105 0 0,0 0-29 0 0,0 0-21 0 0,8-1-65 0 0,23-5-91 0 0,-24 5-103 0 0,-7 1-105 0 0,0 0-55 0 0,0 0-59 0 0,0 0-65 0 0,0 0-61 0 0,0 0-105 0 0,-28 0 1056 0 0,-65 15-554 0 0,-33 43-153 0 0,92-38-494 0 0,35 6-206 0 0,1-22-40 0 0,0-1 0 0 0,1 1 0 0 0,-1-1 0 0 0,1 0 0 0 0,0 0 0 0 0,0 0 0 0 0,0 0 0 0 0,1 0 0 0 0,-1-1 0 0 0,0 1 0 0 0,1-1 0 0 0,0 0 0 0 0,-1 0-1 0 0,1 0 1 0 0,0-1 0 0 0,0 1 0 0 0,0-1 0 0 0,0 0 0 0 0,1 0 0 0 0,-1 0 0 0 0,1-1-1 0 0,33 13 53 0 0,-34-10-57 0 0,-3-3 10 0 0,1 0 0 0 0,-1 0 0 0 0,0 0 0 0 0,0 1 0 0 0,1-1 0 0 0,-1 0 0 0 0,0 1 1 0 0,0-1-1 0 0,0 1 0 0 0,1 0 0 0 0,-1-1 0 0 0,0 1 0 0 0,0 0 0 0 0,0 0 0 0 0,0 0 1 0 0,0-1-1 0 0,-1 1 0 0 0,1 0 0 0 0,0 0 0 0 0,0 0 0 0 0,-1 0 0 0 0,1 1 0 0 0,0-1 0 0 0,-1 0 1 0 0,1 0-1 0 0,-1 0 0 0 0,1 0 0 0 0,-1 1 0 0 0,0-1 0 0 0,0 0 0 0 0,1 0 0 0 0,-1 1 1 0 0,0-1-1 0 0,0 0 0 0 0,0 1 0 0 0,0-1 0 0 0,-1 0 0 0 0,1 0 0 0 0,0 1 0 0 0,0-1 1 0 0,-1 0-1 0 0,1 0 0 0 0,-1 1 0 0 0,1-1 0 0 0,-1 0 0 0 0,1 0 0 0 0,-1 0 0 0 0,0 0 1 0 0,0 0-7 0 0,-102 103 349 0 0,-32 31-178 0 0,133-133-168 0 0,1 1 0 0 0,0-1 0 0 0,0 0 1 0 0,-1 0-1 0 0,2 1 0 0 0,-1-1 1 0 0,0 1-1 0 0,0-1 0 0 0,1 1 0 0 0,-1-1 1 0 0,1 1-1 0 0,0-1 0 0 0,-1 1 0 0 0,1 0 1 0 0,1-1-1 0 0,-1 1 0 0 0,0-1 0 0 0,1 1 1 0 0,-1-1-1 0 0,1 1 0 0 0,0-1 0 0 0,-1 1 1 0 0,1-1-1 0 0,1 1 0 0 0,-1-1 0 0 0,0 0 1 0 0,0 0-1 0 0,1 0 0 0 0,-1 1 1 0 0,1-2-1 0 0,0 1 0 0 0,0 0 0 0 0,0 0 1 0 0,0 0-1 0 0,0-1 0 0 0,1 2-3 0 0,3 1 36 0 0,0 0-1 0 0,0 0 1 0 0,0-1-1 0 0,0 0 1 0 0,1 0 0 0 0,-1 0-1 0 0,1-1 1 0 0,0 0-1 0 0,0 0 1 0 0,0-1 0 0 0,0 0-1 0 0,0 0 1 0 0,2 0-36 0 0,24 0 86 0 0,-28 0-80 0 0,0 0-1 0 0,0 0 0 0 0,0-1 1 0 0,0 0-1 0 0,0 0 0 0 0,0 0 1 0 0,0 0-1 0 0,0-1 0 0 0,0 0 1 0 0,0 0-1 0 0,0 0 0 0 0,-1-1 1 0 0,1 0-1 0 0,0 0 0 0 0,-1 0 1 0 0,0 0-1 0 0,1-1 1 0 0,-1 1-1 0 0,0-1 0 0 0,3-2-5 0 0,34-72-3453 0 0,-27 23-6306 0 0,-12 42-2061 0 0</inkml:trace>
  <inkml:trace contextRef="#ctx0" brushRef="#br0" timeOffset="515.758">249 0 11322 0 0,'0'0'2173'0'0,"0"0"-611"0"0,0 0-325 0 0,0 0 13 0 0,0 0-31 0 0,0 0-42 0 0,0 0-139 0 0,0 0-229 0 0,0 0-187 0 0,0 0-78 0 0,0 0-1 0 0,0 0-18 0 0,0 0-5 0 0,-4 12-5 0 0,2-5-457 0 0,-1 2 110 0 0,1 0-1 0 0,-1-1 1 0 0,1 1-1 0 0,1 0 0 0 0,0 0 1 0 0,0 1-1 0 0,1-1 1 0 0,0 0-1 0 0,0 0 0 0 0,2 6-167 0 0,13 47 689 0 0,-3 1-1 0 0,-3 0 1 0 0,-2 1-1 0 0,-2 46-688 0 0,-9-11 286 0 0,-3 0-1 0 0,-18 80-285 0 0,10-85 109 0 0,4 0 1 0 0,1 72-110 0 0,9-96 1 0 0,-7-105-5017 0 0,6 24 682 0 0,1 3-3800 0 0,0 0-4651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44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311 435 0 0 0,'0'0'331'0'0,"0"0"780"0"0,0 0 346 0 0,0 0 145 0 0,0 0 28 0 0,0 0-81 0 0,0 0-138 0 0,0 0-140 0 0,0 0-124 0 0,5-10-40 0 0,15-32 25 0 0,-15 32 47 0 0,-2 10 4015 0 0,-1 0 469 0 0,-5 5-5153 0 0,-18 29-371 0 0,2 1-1 0 0,1 0 1 0 0,1 1 0 0 0,2 1 0 0 0,2 0 0 0 0,-5 25-139 0 0,-7 15 123 0 0,-133 413 46 0 0,123-421-516 0 0,31-93-2018 0 0,6 8 1850 0 0,1 0 1 0 0,0 0-1 0 0,1 0 1 0 0,1 0-1 0 0,0 1 1 0 0,1 0-1 0 0,1 0 1 0 0,4-6 514 0 0,7-21-1884 0 0,-8 19 806 0 0,82-208-11055 0 0,-44 73 8755 0 0,-29 48 4075 0 0,-21 35 6287 0 0,-2 59-423 0 0,2 19-1303 0 0,1 6-4790 0 0,1-3-280 0 0,-1-1 1 0 0,1 1-1 0 0,1 0 0 0 0,-1-1 1 0 0,1 1-1 0 0,0-1 0 0 0,0 1 0 0 0,1-1 1 0 0,0 0-1 0 0,0 1 0 0 0,0-1 1 0 0,0 0-1 0 0,1 0 0 0 0,0 0 0 0 0,0-1 1 0 0,3 4-189 0 0,7 12 262 0 0,-1 1 1 0 0,-1 0 0 0 0,0 0-1 0 0,-2 1 1 0 0,-1 1 0 0 0,0-1-1 0 0,2 15-262 0 0,16 45 163 0 0,63 200 98 0 0,-67-209-216 0 0,-22-73-39 0 0,0 1 1 0 0,0-1-1 0 0,0 0 0 0 0,0 1 1 0 0,1-1-1 0 0,-1 0 0 0 0,0 1 1 0 0,0-1-1 0 0,1 0 0 0 0,-1 0 1 0 0,0 1-1 0 0,1-1 0 0 0,-1 0 1 0 0,0 0-1 0 0,1 1 0 0 0,-1-1 1 0 0,0 0-1 0 0,1 0 0 0 0,-1 0 1 0 0,1 0-1 0 0,-1 1 0 0 0,0-1 1 0 0,1 0-1 0 0,-1 0 0 0 0,0 0 1 0 0,1 0-1 0 0,-1 0 0 0 0,1 0 1 0 0,-1 0-1 0 0,1 0 0 0 0,-1 0 1 0 0,0 0-1 0 0,1 0 0 0 0,-1-1 1 0 0,0 1-1 0 0,1 0 0 0 0,-1 0 1 0 0,1 0-1 0 0,-1 0 0 0 0,0-1 1 0 0,1 1-1 0 0,-1 0 0 0 0,0 0 1 0 0,1-1-1 0 0,-1 1 0 0 0,0 0 1 0 0,0 0-1 0 0,1-1 0 0 0,-1 1 1 0 0,0 0-1 0 0,0-1 0 0 0,1 1 1 0 0,-1 0-1 0 0,0-1 0 0 0,0 1 1 0 0,0-1-1 0 0,0 1 0 0 0,0 0 1 0 0,0-1-1 0 0,0 1 0 0 0,1-1 1 0 0,-1 1-1 0 0,0 0 0 0 0,0-1 1 0 0,0 1-1 0 0,-1-1 0 0 0,1 1 1 0 0,0 0-1 0 0,0-1-6 0 0,12-37 409 0 0,-11 32-427 0 0,87-407 374 0 0,-58 214-328 0 0,-30 196-250 0 0,1-10 280 0 0,0 15-4010 0 0,-1 7-6834 0 0,0-9-818 0 0</inkml:trace>
  <inkml:trace contextRef="#ctx0" brushRef="#br0" timeOffset="615.877">241 184 7618 0 0,'0'0'2420'0'0,"0"0"-405"0"0,0 0-244 0 0,0 0-58 0 0,0 0-69 0 0,0 0-137 0 0,0 0-207 0 0,0 0-237 0 0,0 0-239 0 0,0 0-201 0 0,0 0-149 0 0,0 0-74 0 0,-5 0-52 0 0,-11-3 375 0 0,35 6 1262 0 0,85 4-482 0 0,203 13-633 0 0,-223-12 487 0 0,-99-32-1170 0 0,-75-91-13 0 0,42 46-205 0 0,45 58-2453 0 0,22 14-10996 0 0,-13 1 1212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0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242 300 0 0 0,'0'0'317'0'0,"0"0"317"0"0,0 0 419 0 0,0 0 445 0 0,0 0 372 0 0,0 0 114 0 0,0 0-143 0 0,0 0-268 0 0,0 0-296 0 0,0 0-185 0 0,4-9-93 0 0,10-24-18 0 0,-17 14 4109 0 0,-28 17-3599 0 0,26 3-1169 0 0,-4 2-232 0 0,-1 0 1 0 0,1 0-1 0 0,-1 1 0 0 0,1 1 0 0 0,0 0 0 0 0,1 0 1 0 0,-1 0-1 0 0,1 1 0 0 0,0 1 0 0 0,0-1 1 0 0,1 1-1 0 0,0 1 0 0 0,0-1 0 0 0,1 1 1 0 0,0 0-1 0 0,0 0 0 0 0,1 1 0 0 0,-4 8-90 0 0,-1-1 72 0 0,0 1-1 0 0,2 1 0 0 0,0 0 0 0 0,1 0 0 0 0,0 0 0 0 0,2 1 0 0 0,0 0 1 0 0,1 0-1 0 0,1 0 0 0 0,1 1 0 0 0,1-1 0 0 0,0 0 0 0 0,1 1 1 0 0,2 9-72 0 0,-1-26 24 0 0,-1 0 0 0 0,0 0 0 0 0,1 0 0 0 0,-1 0 0 0 0,1 0 0 0 0,0 0 1 0 0,0 0-1 0 0,1 0 0 0 0,-1 0 0 0 0,0 0 0 0 0,1 0 0 0 0,0-1 1 0 0,-1 1-1 0 0,1-1 0 0 0,0 1 0 0 0,1-1 0 0 0,-1 0 0 0 0,0 1 0 0 0,1-1 1 0 0,-1 0-1 0 0,1-1 0 0 0,-1 1 0 0 0,1 0 0 0 0,0-1 0 0 0,0 0 0 0 0,0 1 1 0 0,0-1-1 0 0,0 0 0 0 0,0-1 0 0 0,0 1 0 0 0,0 0 0 0 0,0-1 1 0 0,0 0-1 0 0,0 1 0 0 0,1-1 0 0 0,-1-1 0 0 0,0 1 0 0 0,0 0 0 0 0,0-1 1 0 0,0 0-1 0 0,0 1 0 0 0,0-1 0 0 0,0 0 0 0 0,0-1 0 0 0,0 1 0 0 0,2-1-23 0 0,11-10 118 0 0,0-1 1 0 0,-1 0 0 0 0,-1-1 0 0 0,0 0 0 0 0,-1-1 0 0 0,0-1 0 0 0,-1 0-120 0 0,17-20 102 0 0,18-26-47 0 0,-2-2 0 0 0,-4-2 0 0 0,-1-4-55 0 0,-27 51 6 0 0,-12 18 19 0 0,-1 1 15 0 0,0 0-43 0 0,-3 53-451 0 0,9 71 476 0 0,-1-115-13 0 0,0 1 0 0 0,1-1 0 0 0,0-1 0 0 0,0 1 0 0 0,1-1 0 0 0,1 0 0 0 0,-1-1 0 0 0,1 1 0 0 0,0-2 0 0 0,1 1-1 0 0,-1-1 1 0 0,1 0 0 0 0,1-1 0 0 0,-1 0 0 0 0,1 0 0 0 0,0-1 0 0 0,0-1 0 0 0,0 0 0 0 0,0 0 0 0 0,0 0 0 0 0,1-2 0 0 0,0 1 0 0 0,-1-1-1 0 0,1-1 1 0 0,0 0 0 0 0,-1 0 0 0 0,1-1 0 0 0,-1-1 0 0 0,4 0-9 0 0,2-2 37 0 0,-1-1 0 0 0,0 0-1 0 0,0-1 1 0 0,0-1 0 0 0,-1 0 0 0 0,0-1 0 0 0,0 0-1 0 0,-1-1 1 0 0,0-1 0 0 0,0 0 0 0 0,-1-1 0 0 0,-1 0-1 0 0,0-1 1 0 0,0 0 0 0 0,-1-1 0 0 0,-1 0 0 0 0,3-4-37 0 0,5-6 31 0 0,-2 0 0 0 0,0-2 0 0 0,-1 1 0 0 0,-1-2 0 0 0,-2 1 0 0 0,0-2 0 0 0,5-24-31 0 0,-2-57 88 0 0,-13 104-88 0 0,-1 1 0 0 0,-1-1 1 0 0,1 0-1 0 0,-1 1 0 0 0,1-1 0 0 0,-1 0 1 0 0,0 1-1 0 0,0-1 0 0 0,-1 1 0 0 0,1-1 1 0 0,-1 1-1 0 0,0 0 0 0 0,1-1 0 0 0,-2 1 1 0 0,1 0-1 0 0,0 0 0 0 0,0 1 0 0 0,-1-1 1 0 0,0 0-1 0 0,1 1 0 0 0,-1 0 0 0 0,0-1 1 0 0,0 1-1 0 0,-1 0 0 0 0,1 0 0 0 0,0 1 1 0 0,-2-1-1 0 0,1 1-13 0 0,1 0-1 0 0,-1 0 1 0 0,0 1 0 0 0,0-1 0 0 0,0 1 0 0 0,0 0 0 0 0,0 0 0 0 0,1 0 0 0 0,-1 1 0 0 0,0 0 0 0 0,0-1 0 0 0,0 1 0 0 0,1 0 0 0 0,-1 1 0 0 0,0-1 0 0 0,1 1 0 0 0,-1 0 0 0 0,1-1 0 0 0,0 2 0 0 0,-1-1 0 0 0,1 0-1 0 0,0 1 1 0 0,0-1 0 0 0,1 1 0 0 0,-1 0 0 0 0,-1 2 13 0 0,-57 85-109 0 0,58-86 105 0 0,0 0 0 0 0,0 0-1 0 0,1 1 1 0 0,0-1-1 0 0,0 0 1 0 0,0 1-1 0 0,0 0 1 0 0,0-1-1 0 0,1 1 1 0 0,0 0-1 0 0,0 0 1 0 0,1 0-1 0 0,-1 0 1 0 0,1 0 0 0 0,0-1-1 0 0,0 1 1 0 0,1 0-1 0 0,-1 0 1 0 0,1 0-1 0 0,0 0 1 0 0,0 0-1 0 0,1-1 1 0 0,0 1-1 0 0,-1 0 1 0 0,2-1 0 0 0,-1 0-1 0 0,0 1 1 0 0,1-1-1 0 0,1 1 5 0 0,9 4 8 0 0,0-2 0 0 0,1 0 0 0 0,0-1-1 0 0,0 0 1 0 0,1-1 0 0 0,-1-1 0 0 0,1 0 0 0 0,0-1 0 0 0,0-1-1 0 0,0 0 1 0 0,0-1 0 0 0,1 0 0 0 0,-1-2 0 0 0,0 1 0 0 0,0-2-1 0 0,3-1-7 0 0,36 2 15 0 0,-52 1-8 0 0,0 0 0 0 0,0 0 0 0 0,0 0-1 0 0,0 0 1 0 0,0 0 0 0 0,0 1 0 0 0,0-1 0 0 0,0 1-1 0 0,0-1 1 0 0,0 1 0 0 0,0 0 0 0 0,0 0 0 0 0,0 0-1 0 0,0 0 1 0 0,0 0 0 0 0,-1 0 0 0 0,1 1 0 0 0,0-1-1 0 0,-1 0 1 0 0,1 1 0 0 0,-1 0 0 0 0,0-1 0 0 0,1 1-1 0 0,-1 0 1 0 0,0-1 0 0 0,0 1 0 0 0,0 0 0 0 0,0 0-1 0 0,0 0 1 0 0,-1 0 0 0 0,1 0 0 0 0,-1 0 0 0 0,1 0-1 0 0,-1 0 1 0 0,0 0 0 0 0,1 0 0 0 0,-1 0 0 0 0,0 1-1 0 0,0-1 1 0 0,-1 0 0 0 0,1 2-7 0 0,-23 92 395 0 0,21-88-389 0 0,-1 57-28 0 0,39-42-453 0 0,13-9-4201 0 0,-15-24-5785 0 0,-26 6-592 0 0</inkml:trace>
  <inkml:trace contextRef="#ctx0" brushRef="#br0" timeOffset="415.3">1506 427 0 0 0,'0'0'1319'0'0,"0"0"347"0"0,0 0 262 0 0,0 0 257 0 0,0 0 42 0 0,0 0-95 0 0,0 0-221 0 0,0 0-250 0 0,0 0-220 0 0,0 0-135 0 0,0 0-85 0 0,32 11-90 0 0,102 30-114 0 0,-132-39-964 0 0,0-1 0 0 0,1 0 0 0 0,-1 0 0 0 0,1-1 0 0 0,-1 1 0 0 0,1 0 0 0 0,-1-1 0 0 0,1 1 0 0 0,0-1 0 0 0,-1 0 0 0 0,1 0 0 0 0,0 0 0 0 0,-1 0 0 0 0,1-1 0 0 0,-1 1 0 0 0,1-1 0 0 0,0 1 1 0 0,-1-1-1 0 0,1 0 0 0 0,-1 0 0 0 0,0 0 0 0 0,1 0 0 0 0,-1 0 0 0 0,0-1 0 0 0,0 1 0 0 0,1-1-53 0 0,4-4 241 0 0,2 0-98 0 0,1 0 1 0 0,-2-1 0 0 0,1 0-1 0 0,-1 0 1 0 0,0-1-1 0 0,0 0 1 0 0,-1-1-1 0 0,0 0 1 0 0,-1 0-1 0 0,0 0 1 0 0,0-1-1 0 0,-1 0 1 0 0,0 0 0 0 0,-1 0-1 0 0,0-1 1 0 0,0 1-1 0 0,-1-1 1 0 0,-1 0-1 0 0,0 0 1 0 0,-1 0-1 0 0,1 0 1 0 0,-2-7-144 0 0,1 16 7 0 0,0-1 1 0 0,-1 0-1 0 0,1 0 0 0 0,-1 0 0 0 0,1 0 1 0 0,-1 0-1 0 0,0 0 0 0 0,0 0 1 0 0,-1 1-1 0 0,1-1 0 0 0,-1 0 1 0 0,1 0-1 0 0,-1 0 0 0 0,0 0 1 0 0,0 1-1 0 0,0-1 0 0 0,0 0 1 0 0,-1 1-1 0 0,1-1 0 0 0,-1 1 1 0 0,1-1-1 0 0,-1 1 0 0 0,0 0 1 0 0,0-1-1 0 0,0 1 0 0 0,0 0 0 0 0,0 0 1 0 0,-1 1-1 0 0,1-1 0 0 0,-1 0 1 0 0,1 1-1 0 0,-1 0 0 0 0,1-1 1 0 0,-1 1-1 0 0,0 0 0 0 0,0 0 1 0 0,0 1-1 0 0,1-1 0 0 0,-1 1 1 0 0,0-1-1 0 0,-1 1-7 0 0,-3 1-17 0 0,0 0 1 0 0,0 0-1 0 0,1 1 1 0 0,-1 0-1 0 0,0 0 1 0 0,1 1-1 0 0,-1 0 1 0 0,1 0-1 0 0,0 0 1 0 0,0 1-1 0 0,0 0 1 0 0,1 0-1 0 0,-1 0 0 0 0,1 1 1 0 0,0 0-1 0 0,0 0 1 0 0,0 0-1 0 0,1 1 1 0 0,0 0-1 0 0,-1 1 17 0 0,-66 129-33 0 0,67-129 37 0 0,1 1-1 0 0,-1 0 1 0 0,1-1 0 0 0,1 1-1 0 0,0 0 1 0 0,0 1 0 0 0,0-1-1 0 0,1 0 1 0 0,0 1 0 0 0,1-1-1 0 0,0 0 1 0 0,0 1 0 0 0,1-1-1 0 0,0 1 1 0 0,0-1 0 0 0,1 0-1 0 0,0 0 1 0 0,1 0 0 0 0,0 0-1 0 0,0 0 1 0 0,0 0 0 0 0,1-1-1 0 0,0 0 1 0 0,1 0 0 0 0,0 0-1 0 0,0 0 1 0 0,0-1 0 0 0,6 6-4 0 0,7-3-27 0 0,0 0 1 0 0,1-2 0 0 0,1 0 0 0 0,-1-1 0 0 0,1 0 0 0 0,0-2 0 0 0,0-1 0 0 0,0 0 0 0 0,0-2 0 0 0,1 0 0 0 0,-1-1-1 0 0,0-1 1 0 0,1-1 0 0 0,-1-1 0 0 0,0 0 0 0 0,2-2 26 0 0,-9 2-450 0 0,33-5-1120 0 0,-17 1-4150 0 0,-12 2-6123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0 0 0,'0'0'693'0'0,"0"0"388"0"0,0 0 295 0 0,0 0 159 0 0,0 0-11 0 0,0 0-118 0 0,0 0-79 0 0,0 0 63 0 0,0 0 29 0 0,0 0 3 0 0,0 0-99 0 0,7 5-232 0 0,63 17 2589 0 0,-60-23-3363 0 0,0 0 1 0 0,0-1 0 0 0,0 0-1 0 0,0-1 1 0 0,-1 0-1 0 0,1-1 1 0 0,-1 0 0 0 0,0 0-1 0 0,0-1 1 0 0,-1 0-1 0 0,1 0 1 0 0,-1-1 0 0 0,0 0-1 0 0,0-1 1 0 0,-1 1-1 0 0,5-7-317 0 0,95-132 1373 0 0,-87 106-235 0 0,-20 38-967 0 0,0 1-46 0 0,0 0-58 0 0,1 35-130 0 0,57 438 430 0 0,-50-199-287 0 0,-8-260-46 0 0,-2 0 0 0 0,0 0-1 0 0,0 0 1 0 0,-2 0 0 0 0,0 0 0 0 0,0 0 0 0 0,-1-1 0 0 0,-6 11-34 0 0,10-25 24 0 0,0 1 0 0 0,0 0 0 0 0,0-1 0 0 0,0 1 0 0 0,0-1 0 0 0,0 0 0 0 0,0 1 0 0 0,0-1 0 0 0,0 0 1 0 0,0 1-1 0 0,0-1 0 0 0,1 0 0 0 0,-1 0 0 0 0,0 0 0 0 0,0 1 0 0 0,1-1 0 0 0,-1 0 0 0 0,0 0 0 0 0,1 0 0 0 0,-1 0 0 0 0,1-1 1 0 0,0 1-1 0 0,-1 0 0 0 0,1 0 0 0 0,0 0 0 0 0,-1 0 0 0 0,1 0 0 0 0,0 0 0 0 0,0-1 0 0 0,0 1 0 0 0,0 0 0 0 0,0 0 1 0 0,0 0-1 0 0,1 0 0 0 0,-1-1-24 0 0,-1-1 25 0 0,-1-22-16 0 0,0 1 1 0 0,2-1 0 0 0,0 0-1 0 0,2 0 1 0 0,1 0 0 0 0,1 1-1 0 0,1-1 1 0 0,1 1 0 0 0,1 0 0 0 0,1 1-1 0 0,4-7-9 0 0,4-20-10 0 0,-1-7 9 0 0,3 0 0 0 0,3 1-1 0 0,2 1 1 0 0,2 2 0 0 0,3 0 0 0 0,2 2 0 0 0,11-13 1 0 0,-36 57-2 0 0,1 0 1 0 0,-1 1-1 0 0,1-1 1 0 0,1 1-1 0 0,-1 0 1 0 0,1 1-1 0 0,0 0 1 0 0,1 0-1 0 0,-1 0 0 0 0,1 1 1 0 0,0 0-1 0 0,0 1 1 0 0,0-1-1 0 0,0 1 1 0 0,1 1-1 0 0,-1 0 1 0 0,1 0-1 0 0,0 1 1 0 0,-1 0-1 0 0,6 0 2 0 0,-11 1 2 0 0,0 1 0 0 0,1-1 0 0 0,-1 1 0 0 0,0 0 0 0 0,0-1-1 0 0,0 1 1 0 0,0 1 0 0 0,0-1 0 0 0,-1 0 0 0 0,1 1 0 0 0,0-1 0 0 0,0 1-1 0 0,-1 0 1 0 0,1 0 0 0 0,-1 0 0 0 0,0 0 0 0 0,0 0 0 0 0,1 1 0 0 0,-2-1 0 0 0,1 1-1 0 0,0-1 1 0 0,0 1 0 0 0,-1 0 0 0 0,1 0 0 0 0,-1 0 0 0 0,0 0 0 0 0,0 0-1 0 0,0 0 1 0 0,0 0 0 0 0,-1 0-2 0 0,13 100 130 0 0,-16-82-116 0 0,0 0 1 0 0,-1 0 0 0 0,-1 0 0 0 0,-1-1 0 0 0,0 0 0 0 0,-2 0 0 0 0,-1-1 0 0 0,0 0 0 0 0,-1 0 0 0 0,-1-1 0 0 0,-1 0 0 0 0,0-1 0 0 0,-1 0 0 0 0,-1-1 0 0 0,-1-1 0 0 0,0 0 0 0 0,-1-1 0 0 0,-1-1 0 0 0,-11 7-15 0 0,25-17-13 0 0,0 0 1 0 0,-1 0 0 0 0,1-1 0 0 0,-1 1 0 0 0,0-1-1 0 0,1 0 1 0 0,-1 0 0 0 0,0-1 0 0 0,0 1-1 0 0,0-1 1 0 0,0 0 0 0 0,-1 0 0 0 0,1 0 0 0 0,0 0-1 0 0,0-1 1 0 0,-1 0 0 0 0,1 0 0 0 0,0 0 0 0 0,-3-1 12 0 0,4-1-160 0 0,1 0 1 0 0,-1 0 0 0 0,1-1-1 0 0,0 1 1 0 0,0-1 0 0 0,0 1-1 0 0,0-1 1 0 0,1 0 0 0 0,-1 0-1 0 0,1 0 1 0 0,-1 0 0 0 0,1 0 0 0 0,0 0-1 0 0,0 0 1 0 0,0 0 0 0 0,1 0-1 0 0,-1-1 1 0 0,1 1 0 0 0,0 0-1 0 0,0 0 1 0 0,0-1 0 0 0,0-1 159 0 0,0-26-4007 0 0,0 15-3077 0 0,0 5-4791 0 0</inkml:trace>
  <inkml:trace contextRef="#ctx0" brushRef="#br0" timeOffset="761.651">988 370 5953 0 0,'0'0'2118'0'0,"0"0"-78"0"0,0 0-42 0 0,0 0-81 0 0,0 0-137 0 0,0 0-146 0 0,0 0-199 0 0,0 0-198 0 0,0 0-174 0 0,0 0-168 0 0,0 0-144 0 0,0 0-134 0 0,35-6-94 0 0,107-18-68 0 0,-72 0 302 0 0,-59 17-597 0 0,-1-1-1 0 0,1 0 0 0 0,-1 0 1 0 0,-1-1-1 0 0,0 0 0 0 0,0-1 1 0 0,-1 0-1 0 0,0-1 0 0 0,-1 1 0 0 0,0-1 1 0 0,3-7-160 0 0,-8 14 26 0 0,-1 1 1 0 0,1-1 0 0 0,-1 1-1 0 0,0-1 1 0 0,0 1-1 0 0,-1-1 1 0 0,1 0 0 0 0,-1 1-1 0 0,0-1 1 0 0,0 0 0 0 0,0 0-1 0 0,0 1 1 0 0,0-1-1 0 0,-1 0 1 0 0,0 1 0 0 0,0-1-1 0 0,0 1 1 0 0,0-1 0 0 0,0 1-1 0 0,-1-1 1 0 0,1 1-1 0 0,-1 0 1 0 0,0-1 0 0 0,0 1-1 0 0,-2-1-26 0 0,0 2-6 0 0,0 0 0 0 0,-1-1 0 0 0,0 2 0 0 0,1-1 0 0 0,-1 1 0 0 0,0-1 0 0 0,0 1 0 0 0,0 1 0 0 0,0-1 1 0 0,0 1-1 0 0,0 0 0 0 0,0 0 0 0 0,0 0 0 0 0,0 0 0 0 0,0 1 0 0 0,0 0 0 0 0,0 0 0 0 0,0 1 0 0 0,1-1 0 0 0,-1 1 0 0 0,0 0 0 0 0,1 0 0 0 0,-1 1 0 0 0,1-1 0 0 0,0 1 0 0 0,0 0 0 0 0,-3 3 6 0 0,-8 6-19 0 0,1 0 1 0 0,0 1-1 0 0,1 0 1 0 0,0 1 0 0 0,1 0-1 0 0,1 1 1 0 0,-1 2 18 0 0,3-4-18 0 0,1 0 0 0 0,0 1 0 0 0,0 0 0 0 0,2 0 0 0 0,-1 1 0 0 0,2-1 1 0 0,0 1-1 0 0,1 1 0 0 0,1-1 0 0 0,0 1 0 0 0,1-1 0 0 0,0 1 0 0 0,1 9 18 0 0,2-22 0 0 0,-1 1-1 0 0,0-1 0 0 0,1 0 0 0 0,0 0 0 0 0,0 0 1 0 0,0 0-1 0 0,0 0 0 0 0,0 0 0 0 0,1-1 0 0 0,-1 1 0 0 0,1 0 1 0 0,-1-1-1 0 0,1 1 0 0 0,0-1 0 0 0,0 1 0 0 0,1-1 1 0 0,-1 0-1 0 0,0 0 0 0 0,1 0 0 0 0,-1 0 0 0 0,1 0 0 0 0,0-1 1 0 0,-1 1-1 0 0,1-1 0 0 0,0 0 0 0 0,0 1 0 0 0,0-1 1 0 0,0-1-1 0 0,2 2 1 0 0,92 7 163 0 0,-73-12-71 0 0,0 0 0 0 0,0-2-1 0 0,-1-1 1 0 0,0-1 0 0 0,0-1-1 0 0,0-1 1 0 0,-1-1 0 0 0,-1-1-1 0 0,9-6-91 0 0,-21 12 53 0 0,170-111 718 0 0,-165 105-728 0 0,-1-1-1 0 0,-1-1 1 0 0,1 0 0 0 0,-2 0 0 0 0,0-1 0 0 0,-1-1-1 0 0,0 0 1 0 0,-1 0 0 0 0,-1 0 0 0 0,0-2 0 0 0,2-7-43 0 0,-4-65 125 0 0,-6 88-124 0 0,0 0 0 0 0,-1 0 1 0 0,1 0-1 0 0,0 0 0 0 0,-1 0 0 0 0,1 0 0 0 0,-1 0 1 0 0,1 0-1 0 0,-1 0 0 0 0,0 0 0 0 0,1 0 1 0 0,-1 0-1 0 0,0 0 0 0 0,0 0 0 0 0,1 1 0 0 0,-1-1 1 0 0,0 0-1 0 0,0 1 0 0 0,0-1 0 0 0,0 0 0 0 0,0 1 1 0 0,0-1-1 0 0,0 1 0 0 0,0 0 0 0 0,0-1 0 0 0,0 1 1 0 0,0 0-1 0 0,-1 0 0 0 0,1-1 0 0 0,0 1 1 0 0,0 0-1 0 0,0 0 0 0 0,0 0 0 0 0,0 0 0 0 0,0 1 1 0 0,0-1-1 0 0,-1 0 0 0 0,1 0 0 0 0,0 1 0 0 0,0-1 1 0 0,0 0-1 0 0,0 1 0 0 0,0-1 0 0 0,0 1-1 0 0,-46 25-153 0 0,43-23 139 0 0,1-1-1 0 0,-1 1 1 0 0,1 0 0 0 0,-1 0-1 0 0,1 0 1 0 0,0 0-1 0 0,0 0 1 0 0,1 1 0 0 0,-1 0-1 0 0,1-1 1 0 0,-1 1 0 0 0,1 0-1 0 0,0 0 1 0 0,1 0 0 0 0,-1 0-1 0 0,1 0 1 0 0,0 1 0 0 0,0-1-1 0 0,0 0 1 0 0,0 1 0 0 0,0 3 14 0 0,57 8-54 0 0,-40-16 59 0 0,-11-2-2 0 0,0 1 0 0 0,1 0 0 0 0,-1 0 0 0 0,0 0 0 0 0,0 1 0 0 0,1 0 1 0 0,-1 0-1 0 0,0 0 0 0 0,0 1 0 0 0,1-1 0 0 0,-1 1 0 0 0,0 1 0 0 0,0-1 0 0 0,0 1 0 0 0,0-1 1 0 0,0 2-1 0 0,0-1 0 0 0,-1 0 0 0 0,1 1 0 0 0,-1 0 0 0 0,1 0 0 0 0,-1 0 0 0 0,0 1 0 0 0,0-1 0 0 0,-1 1 1 0 0,1 0-1 0 0,-1 0 0 0 0,0 0 0 0 0,0 1 0 0 0,0-1 0 0 0,0 1 0 0 0,-1-1 0 0 0,0 1 0 0 0,0 0 1 0 0,0 1-4 0 0,-11 236 338 0 0,8-241-367 0 0,1 0-1 0 0,0 0 1 0 0,0-1-1 0 0,0 1 1 0 0,0 0-1 0 0,0 0 1 0 0,0-1-1 0 0,0 1 1 0 0,0 0 0 0 0,0 0-1 0 0,1-1 1 0 0,-1 1-1 0 0,0 0 1 0 0,0 0-1 0 0,1-1 1 0 0,-1 1-1 0 0,0 0 1 0 0,1-1-1 0 0,-1 1 1 0 0,1 0-1 0 0,-1-1 1 0 0,0 1-1 0 0,1-1 1 0 0,0 1-1 0 0,-1-1 1 0 0,1 1-1 0 0,-1-1 1 0 0,1 1-1 0 0,0-1 1 0 0,-1 0-1 0 0,1 1 1 0 0,0-1 0 0 0,-1 0-1 0 0,1 1 1 0 0,0-1-1 0 0,0 0 1 0 0,-1 0-1 0 0,1 0 1 0 0,0 0-1 0 0,0 0 1 0 0,-1 0-1 0 0,1 0 1 0 0,0 0-1 0 0,0 0 1 0 0,-1 0-1 0 0,1 0 1 0 0,0 0-1 0 0,0 0 1 0 0,-1-1-1 0 0,1 1 1 0 0,0 0-1 0 0,-1 0 1 0 0,1-1 0 0 0,0 1-1 0 0,-1-1 1 0 0,1 1 29 0 0,8-6-5269 0 0,-1 0-4665 0 0,-6 3-2663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5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96 340 0 0 0,'0'0'113'0'0,"0"0"191"0"0,0 0 14 0 0,1-7-62 0 0,2-33 187 0 0,-54 17-213 0 0,8 8-716 0 0,40 13-1302 0 0,1 1 5539 0 0,2 0 9046 0 0,5 1-10318 0 0,-5 0-2692 0 0,23 4 2402 0 0,-21-3-2049 0 0,0-1 0 0 0,0 1 0 0 0,1 0 0 0 0,-1-1 0 0 0,0 0 0 0 0,0 1 1 0 0,0-1-1 0 0,1 0 0 0 0,-1 0 0 0 0,0 0 0 0 0,0 0 0 0 0,1-1 0 0 0,-1 1 0 0 0,0 0 1 0 0,0-1-1 0 0,0 0 0 0 0,0 1 0 0 0,0-1 0 0 0,0 0 0 0 0,0 0 0 0 0,0 0 0 0 0,0 0 1 0 0,0-1-1 0 0,2-1-140 0 0,8-9 178 0 0,-1-1 0 0 0,0-1 0 0 0,-1 0 0 0 0,-1-1 0 0 0,0 0 0 0 0,0 0 0 0 0,-2-1 1 0 0,0 0-1 0 0,-1 0 0 0 0,0-1 0 0 0,1-12-178 0 0,-2-25 1307 0 0,-19 74-1202 0 0,5 0-87 0 0,1-1 0 0 0,1 1 1 0 0,0 0-1 0 0,2 1 0 0 0,0-1 0 0 0,2 1 0 0 0,0 0 0 0 0,1 0 0 0 0,1 0 1 0 0,1 6-19 0 0,14 281 358 0 0,-28-88-224 0 0,-42 21-42 0 0,22-183 88 0 0,24-92 713 0 0,29-156-847 0 0,74-81 4 0 0,-68 216-49 0 0,3 1 0 0 0,2 1 0 0 0,2 1 0 0 0,2 2 0 0 0,3 2 0 0 0,2 1 0 0 0,1 2 0 0 0,10-5-1 0 0,-35 36-5 0 0,0 0 0 0 0,2 1 0 0 0,-1 0 0 0 0,1 2 0 0 0,1 0 0 0 0,0 1 0 0 0,1 1 0 0 0,0 0 5 0 0,-17 8-2 0 0,0 0 0 0 0,0 0 1 0 0,0 0-1 0 0,0 0 0 0 0,0 0 0 0 0,0 1 0 0 0,0-1 0 0 0,0 1 0 0 0,0-1 1 0 0,0 1-1 0 0,0 0 0 0 0,0 0 0 0 0,0 0 0 0 0,0 0 0 0 0,0 0 0 0 0,0 0 0 0 0,0 1 1 0 0,0-1-1 0 0,0 1 0 0 0,0-1 0 0 0,0 1 0 0 0,0 0 0 0 0,0 0 0 0 0,0 0 1 0 0,0 0-1 0 0,-1 0 0 0 0,1 0 0 0 0,0 0 0 0 0,-1 1 0 0 0,1-1 0 0 0,-1 0 0 0 0,1 1 1 0 0,-1 0-1 0 0,0-1 0 0 0,0 1 0 0 0,1 0 0 0 0,-1-1 0 0 0,0 1 0 0 0,0 0 1 0 0,-1 0 1 0 0,3 9 8 0 0,-1 1 0 0 0,0-1 0 0 0,0 0 0 0 0,-2 0 1 0 0,1 1-1 0 0,-2-1 0 0 0,1 1 0 0 0,-1-1 0 0 0,-1 0 1 0 0,0 0-1 0 0,-1 0 0 0 0,0 0 0 0 0,-1 0 1 0 0,0 0-1 0 0,-4 6-8 0 0,-90 148 109 0 0,88-149-100 0 0,0-2-1 0 0,-1 1 1 0 0,-1-1 0 0 0,0-1 0 0 0,-1 0 0 0 0,0-1 0 0 0,-1 0 0 0 0,0-1 0 0 0,-1-1 0 0 0,0 0 0 0 0,0-1 0 0 0,-1 0 0 0 0,-1-1 0 0 0,-3 0-9 0 0,17-7-35 0 0,-1 1 0 0 0,0-1 1 0 0,0 0-1 0 0,-1 0 0 0 0,1-1 0 0 0,0 1 1 0 0,0-1-1 0 0,0 0 0 0 0,0 0 0 0 0,0 0 1 0 0,-1-1-1 0 0,1 1 0 0 0,0-1 0 0 0,0 0 1 0 0,0 0-1 0 0,0-1 0 0 0,0 1 0 0 0,1-1 1 0 0,-1 0-1 0 0,0 0 0 0 0,1 0 0 0 0,-1 0 1 0 0,1-1-1 0 0,-1 1 0 0 0,1-1 0 0 0,0 0 1 0 0,0 0-1 0 0,1 0 0 0 0,-1 0 0 0 0,1-1 1 0 0,-1 1-1 0 0,1-1 0 0 0,0 1 0 0 0,-1-3 35 0 0,-5-54-3680 0 0,11 41-283 0 0,3 3-3570 0 0,0 7-4398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8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295 683 4713 0 0,'0'0'2438'0'0,"0"0"-326"0"0,0 0-206 0 0,0 0-146 0 0,0 0-125 0 0,0 0-172 0 0,0 0-188 0 0,0 0-186 0 0,0 0-211 0 0,0 0-187 0 0,0 0-164 0 0,0 0-122 0 0,0 0-64 0 0,-14-6-64 0 0,-47-17-45 0 0,59 22-215 0 0,-1 1 1 0 0,1 0-1 0 0,-1 1 1 0 0,0-1-1 0 0,1 0 1 0 0,-1 1-1 0 0,1-1 1 0 0,0 1-1 0 0,-1 0 0 0 0,1 0 1 0 0,-1 0-1 0 0,1 0 1 0 0,0 0-1 0 0,0 0 1 0 0,-1 1-1 0 0,1-1 1 0 0,0 1-1 0 0,0-1 0 0 0,1 1 1 0 0,-1 0-1 0 0,0 0 1 0 0,0 0-1 0 0,0 1-17 0 0,-7 6 74 0 0,-12 9 21 0 0,0 1 0 0 0,2 2-1 0 0,0 0 1 0 0,1 0 0 0 0,1 2 0 0 0,-12 23-95 0 0,28-45 6 0 0,-1 0 0 0 0,1 0 0 0 0,0 1-1 0 0,0-1 1 0 0,0 1 0 0 0,0-1 0 0 0,1 1-1 0 0,-1-1 1 0 0,0 1 0 0 0,1 0 0 0 0,-1-1 0 0 0,1 1-1 0 0,-1 0 1 0 0,1-1 0 0 0,0 1 0 0 0,0 0-1 0 0,0 0 1 0 0,0-1 0 0 0,0 1 0 0 0,0 0 0 0 0,0 0-1 0 0,0-1 1 0 0,1 1 0 0 0,-1 0 0 0 0,1-1-1 0 0,-1 1 1 0 0,1 0 0 0 0,0-1 0 0 0,0 1 0 0 0,0-1-1 0 0,-1 1 1 0 0,1-1 0 0 0,1 1 0 0 0,-1-1-1 0 0,0 0 1 0 0,0 0 0 0 0,0 1 0 0 0,1-1 0 0 0,-1 0-1 0 0,1 0 1 0 0,-1 0 0 0 0,1 0 0 0 0,-1-1-1 0 0,1 1 1 0 0,-1 0 0 0 0,1-1 0 0 0,0 1 0 0 0,-1-1-1 0 0,1 1 1 0 0,0-1 0 0 0,1 0-6 0 0,13 0 195 0 0,0-2 1 0 0,0 0-1 0 0,-1-1 1 0 0,1 0-1 0 0,0-1 1 0 0,-1-1-1 0 0,0-1 1 0 0,0 0 0 0 0,0-1-1 0 0,-1 0 1 0 0,0-1-1 0 0,0-1 1 0 0,-1 0-1 0 0,-1-1 1 0 0,10-8-196 0 0,5-5 140 0 0,0-2 1 0 0,-1 0-1 0 0,-1-1 1 0 0,-2-2 0 0 0,0-1-1 0 0,-2 0 1 0 0,-2-1 0 0 0,0-2-1 0 0,-2 0 1 0 0,-2 0 0 0 0,12-35-141 0 0,-18 37 15 0 0,0-1 1 0 0,-2 0-1 0 0,-2-1 1 0 0,-1 1 0 0 0,-1-1-1 0 0,-1 0 1 0 0,-2-3-16 0 0,-1 24-5 0 0,0 0 0 0 0,0 0 1 0 0,-1 0-1 0 0,-1 0 0 0 0,0 0 1 0 0,0 0-1 0 0,-1 1 0 0 0,0 0 0 0 0,-1-1 1 0 0,0 2-1 0 0,-1-1 0 0 0,-3-4 5 0 0,6 10-5 0 0,1 0 1 0 0,-1 0-1 0 0,0 0 0 0 0,0 1 0 0 0,-1-1 0 0 0,1 1 1 0 0,-1 0-1 0 0,1 0 0 0 0,-1 1 0 0 0,0-1 1 0 0,0 1-1 0 0,0-1 0 0 0,-1 1 0 0 0,1 1 1 0 0,-1-1-1 0 0,1 1 0 0 0,-1-1 0 0 0,1 1 0 0 0,-1 0 1 0 0,1 1-1 0 0,-1-1 0 0 0,0 1 0 0 0,0 0 1 0 0,1 0-1 0 0,-1 1 0 0 0,0-1 0 0 0,1 1 0 0 0,-1 0 1 0 0,0 0-1 0 0,-3 2 5 0 0,-4 5-1 0 0,0 0 1 0 0,0 1-1 0 0,1 0 1 0 0,0 1-1 0 0,0 0 1 0 0,1 0-1 0 0,1 2 1 0 0,0-1-1 0 0,0 1 1 0 0,1 0-1 0 0,1 1 0 0 0,0 0 1 0 0,1 0-1 0 0,0 0 1 0 0,1 1-1 0 0,0 0 1 0 0,1 0-1 0 0,1 0 1 0 0,0 0-1 0 0,0 6 1 0 0,-1 0 27 0 0,1 0-1 0 0,1 1 1 0 0,1-1-1 0 0,0 1 1 0 0,1-1-1 0 0,2 1 1 0 0,0-1-1 0 0,1 0 1 0 0,1 0-1 0 0,1 0 1 0 0,0 0-1 0 0,2 0 1 0 0,0-1-1 0 0,2-1 1 0 0,0 1-1 0 0,0-1-26 0 0,11 14 206 0 0,0-1 0 0 0,2-1-1 0 0,1-1 1 0 0,1-1 0 0 0,1-1 0 0 0,2-1-1 0 0,1-1 1 0 0,25 17-206 0 0,61 21 719 0 0,-99-60-283 0 0,-15-2-4120 0 0,-3-5-1785 0 0,2 3 1364 0 0,1-2-7856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301 202 15235 0 0,'0'0'1467'0'0,"0"0"-515"0"0,0 0-26 0 0,0 0 168 0 0,0 0 107 0 0,0 0-53 0 0,0 0-193 0 0,0 0-219 0 0,0 0-231 0 0,0 0-169 0 0,0 0-106 0 0,0 0-43 0 0,0 0-36 0 0,-19-1 18 0 0,-61 2 26 0 0,75 1-172 0 0,0-1 0 0 0,1 0 1 0 0,-1 1-1 0 0,1 0 0 0 0,-1 0 0 0 0,1 0 0 0 0,0 0 1 0 0,0 1-1 0 0,0-1 0 0 0,0 1 0 0 0,0 0 1 0 0,1 1-1 0 0,-1-1 0 0 0,1 1 0 0 0,0-1 1 0 0,0 1-1 0 0,0 0 0 0 0,-1 2-23 0 0,-6 7 59 0 0,-2-1-34 0 0,1 1 0 0 0,0 0 0 0 0,1 1 0 0 0,0 0-1 0 0,1 1 1 0 0,1 0 0 0 0,0 0 0 0 0,1 1 0 0 0,1 0 0 0 0,1 0-1 0 0,0 0 1 0 0,0 1 0 0 0,2 0 0 0 0,0-1 0 0 0,1 1 0 0 0,1 17-25 0 0,1-32 4 0 0,1 1 0 0 0,-1-1 1 0 0,1 0-1 0 0,0 0 0 0 0,-1 0 1 0 0,1 0-1 0 0,0 0 0 0 0,0 0 1 0 0,1 0-1 0 0,-1 0 0 0 0,0 0 1 0 0,1-1-1 0 0,-1 1 0 0 0,1 0 1 0 0,0-1-1 0 0,-1 1 0 0 0,1-1 1 0 0,0 0-1 0 0,0 1 0 0 0,0-1 1 0 0,0 0-1 0 0,0 0 0 0 0,0 0 1 0 0,0 0-1 0 0,0-1 0 0 0,0 1 1 0 0,0-1-1 0 0,1 1 0 0 0,-1-1 1 0 0,0 0-1 0 0,0 0 0 0 0,1 0 1 0 0,-1 0-1 0 0,0 0 0 0 0,1 0-4 0 0,77-21 591 0 0,-47-3-499 0 0,-2-2 0 0 0,-1-1 0 0 0,-1-1-1 0 0,-2-2 1 0 0,0 0 0 0 0,-2-2-1 0 0,-2-1 1 0 0,18-32-92 0 0,-6 26-361 0 0,-39 62 36 0 0,-23 109 172 0 0,27-128 145 0 0,-1 0 1 0 0,1 0-1 0 0,1 1 0 0 0,-1-1 1 0 0,1 0-1 0 0,-1 0 0 0 0,1 0 1 0 0,0 1-1 0 0,1-1 0 0 0,-1 0 1 0 0,1-1-1 0 0,0 1 1 0 0,0 0-1 0 0,0 0 0 0 0,0-1 1 0 0,0 1-1 0 0,1-1 0 0 0,0 0 1 0 0,0 0-1 0 0,0 0 0 0 0,0 0 1 0 0,0 0-1 0 0,0 0 1 0 0,1-1-1 0 0,0 0 0 0 0,-1 0 1 0 0,1 0-1 0 0,0 0 0 0 0,0 0 1 0 0,0-1 7 0 0,4 2 5 0 0,1 0 0 0 0,0 0-1 0 0,0-1 1 0 0,0 0 0 0 0,0-1 0 0 0,0 0 0 0 0,0 0 0 0 0,1-1 0 0 0,-1 0 0 0 0,0-1 0 0 0,0 0 0 0 0,0 0 0 0 0,0-1 0 0 0,0 0-1 0 0,0-1 1 0 0,5-2-5 0 0,10-5 85 0 0,-1-1-1 0 0,0-1 1 0 0,-1-1-1 0 0,0 0 1 0 0,-1-2-1 0 0,-1-1 1 0 0,0 0-1 0 0,-2-2 1 0 0,12-12-85 0 0,-17 18 19 0 0,-1-1 1 0 0,0 0-1 0 0,-2-1 1 0 0,1 0-1 0 0,-2-1 1 0 0,0 0-1 0 0,0 0 1 0 0,-1-1-1 0 0,-1 0 1 0 0,-1-1-1 0 0,-1 1 1 0 0,0-1-1 0 0,-1 0 1 0 0,0 0-1 0 0,-2-1 1 0 0,1-14-20 0 0,-4 29-6 0 0,1 0 1 0 0,-1 0-1 0 0,0 0 1 0 0,-1 0-1 0 0,1 0 1 0 0,0 0-1 0 0,-1 0 1 0 0,0 1-1 0 0,1-1 1 0 0,-1 0-1 0 0,0 1 1 0 0,0-1-1 0 0,-1 1 1 0 0,1 0-1 0 0,0 0 1 0 0,-1 0-1 0 0,0 0 1 0 0,1 0-1 0 0,-1 1 1 0 0,0-1-1 0 0,0 1 1 0 0,0 0-1 0 0,0 0 1 0 0,0 0-1 0 0,0 0 1 0 0,0 0-1 0 0,0 0 1 0 0,0 1-1 0 0,0 0 1 0 0,0-1-1 0 0,-1 1 1 0 0,1 1-1 0 0,0-1 1 0 0,0 0-1 0 0,0 1 1 0 0,0-1-1 0 0,0 1 1 0 0,0 0-1 0 0,0 0 1 0 0,0 0-1 0 0,0 1 1 0 0,0-1-1 0 0,0 1 1 0 0,0-1-1 0 0,1 1 1 0 0,-1 0 0 0 0,1 0-1 0 0,-1 0 1 0 0,1 0-1 0 0,0 1 1 0 0,-1 0 5 0 0,-1 0-4 0 0,-1 1 1 0 0,1 0-1 0 0,0 1 1 0 0,0-1 0 0 0,1 0-1 0 0,-1 1 1 0 0,1 0-1 0 0,0 0 1 0 0,0 0 0 0 0,1 0-1 0 0,-1 1 1 0 0,1-1-1 0 0,0 1 1 0 0,1-1 0 0 0,-1 1-1 0 0,1 0 1 0 0,0-1-1 0 0,0 1 1 0 0,1 0 0 0 0,0 0-1 0 0,0 0 1 0 0,0-1-1 0 0,1 1 1 0 0,0 0 0 0 0,0 0-1 0 0,1-1 1 0 0,-1 1-1 0 0,1 0 1 0 0,0-1 0 0 0,0 0-1 0 0,2 3 4 0 0,133 213 454 0 0,-121-176-54 0 0,-2 1 0 0 0,-2 0 0 0 0,-1 1 0 0 0,-3 0 0 0 0,-2 2-400 0 0,13 35 807 0 0,-4-61-480 0 0,-14-22-299 0 0,-1-1-4 0 0,0 0 1 0 0,0 0 2 0 0,0 0-11 0 0,0 0 17 0 0,0 0 20 0 0,0 0-14 0 0,0 0-4 0 0,0 0-17 0 0,0 0-6 0 0,0 0 7 0 0,0 0-7 0 0,2-5-869 0 0,-17-3-3610 0 0,6 5-5480 0 0,6 0-2877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8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8 781 8090 0 0,'0'0'3659'0'0,"0"0"-1621"0"0,0 0-783 0 0,0 0-164 0 0,0 0 13 0 0,0 0 102 0 0,0 0-9 0 0,0 0-153 0 0,0 0-222 0 0,0 0-199 0 0,0 0-130 0 0,0 0-87 0 0,0 22-70 0 0,-1 66-84 0 0,-6 64-11 0 0,7-152-517 0 0,0 0-224 0 0,0 0-422 0 0,0-14-4359 0 0,0 9 510 0 0,0-3-6296 0 0</inkml:trace>
  <inkml:trace contextRef="#ctx0" brushRef="#br0" timeOffset="237.783">27 296 11138 0 0,'0'0'2145'0'0,"0"0"-561"0"0,0 0-384 0 0,0 0-295 0 0,0 0-265 0 0,0 0-272 0 0,0 0-288 0 0,0 0-200 0 0,0 0-128 0 0,0 0-144 0 0,0 0-216 0 0,0 0-561 0 0,0 0-1775 0 0,0 0-8307 0 0</inkml:trace>
  <inkml:trace contextRef="#ctx0" brushRef="#br0" timeOffset="850.828">438 654 6569 0 0,'0'0'2321'0'0,"0"0"-266"0"0,0 0-115 0 0,0 0-89 0 0,0 0-155 0 0,0 0-207 0 0,0 0-214 0 0,0 0-225 0 0,0 0-189 0 0,0 0-155 0 0,0 0-138 0 0,0 0-103 0 0,0 0-81 0 0,-7-4-40 0 0,-21-14-8 0 0,2 12 830 0 0,19 7 2003 0 0,-6 15-2957 0 0,-8 2-150 0 0,11-10-51 0 0,0 0 0 0 0,0 0-1 0 0,1 1 1 0 0,1 1 0 0 0,-1-1 0 0 0,1 1 0 0 0,1 1 0 0 0,0 0-1 0 0,0 0 1 0 0,1 0 0 0 0,1 1-11 0 0,-3 113 132 0 0,10-119-104 0 0,1 0-1 0 0,0 0 1 0 0,1 0-1 0 0,-1 0 1 0 0,1-1-1 0 0,0 0 1 0 0,1 1-1 0 0,-1-1 1 0 0,1-1-1 0 0,0 1 1 0 0,0-1-1 0 0,0 0 1 0 0,1 0-1 0 0,-1 0 1 0 0,1-1-1 0 0,0 0 1 0 0,0 0-1 0 0,0-1 1 0 0,1 1-1 0 0,-1-1 1 0 0,1-1-1 0 0,-1 1 1 0 0,1-1-1 0 0,0 0-27 0 0,4 2 58 0 0,0-1-1 0 0,0 0 0 0 0,1-1 0 0 0,-1 0 1 0 0,0-1-1 0 0,1 0 0 0 0,-1-1 0 0 0,0 0 0 0 0,0-1 1 0 0,1 0-1 0 0,-1-1 0 0 0,0 0 0 0 0,2-2-57 0 0,38-33-2199 0 0,-42 29-878 0 0,-2 3-5028 0 0,-6 5-3911 0 0</inkml:trace>
  <inkml:trace contextRef="#ctx0" brushRef="#br0" timeOffset="1703.157">798 635 9594 0 0,'0'0'3893'0'0,"0"0"-1670"0"0,0 0-625 0 0,0 0-129 0 0,0 0-223 0 0,0 0-263 0 0,0 0-240 0 0,0 0-221 0 0,0 0-119 0 0,0 0 0 0 0,0 0-2 0 0,0 0-33 0 0,0 0-43 0 0,-7 24-59 0 0,-18 78-50 0 0,23-97-184 0 0,0 1 0 0 0,1-1 0 0 0,0 1 0 0 0,0-1 0 0 0,0 1-1 0 0,1-1 1 0 0,0 1 0 0 0,0 0 0 0 0,0-1 0 0 0,1 1 0 0 0,0-1 0 0 0,0 1-1 0 0,0 0 1 0 0,1-1 0 0 0,0 0 0 0 0,0 1 0 0 0,0-1 0 0 0,0 0 0 0 0,2 1-33 0 0,-1 1 39 0 0,0-2 26 0 0,1 0 0 0 0,0 0-1 0 0,-1 0 1 0 0,2 0 0 0 0,-1 0-1 0 0,0-1 1 0 0,1 0 0 0 0,0 0 0 0 0,0 0-1 0 0,0-1 1 0 0,0 1 0 0 0,1-1 0 0 0,-1 0-1 0 0,1-1 1 0 0,0 0 0 0 0,0 0 0 0 0,0 0-1 0 0,0 0 1 0 0,0-1 0 0 0,0 0 0 0 0,0 0-1 0 0,1-1 1 0 0,-1 0 0 0 0,0 0 0 0 0,0 0-1 0 0,1-1 1 0 0,-1 0 0 0 0,0 0-1 0 0,1 0-63 0 0,5-3 125 0 0,-1-1 0 0 0,0 0 0 0 0,1-1 0 0 0,-2 0-1 0 0,1 0 1 0 0,-1-1 0 0 0,0-1 0 0 0,0 1-1 0 0,2-4-124 0 0,90-100 594 0 0,-65 50-402 0 0,-37 60-172 0 0,0 1 7 0 0,0 0-10 0 0,0 0-8 0 0,0 0-7 0 0,-20 58-329 0 0,18-48 307 0 0,-1-5 3 0 0,1 0-1 0 0,0 0 1 0 0,0 0-1 0 0,1 1 1 0 0,-1-1-1 0 0,1 0 1 0 0,0 1-1 0 0,1-1 1 0 0,-1 1-1 0 0,1-1 1 0 0,0 1-1 0 0,0-1 1 0 0,1 1-1 0 0,0-1 1 0 0,0 1-1 0 0,0-1 1 0 0,1 1-1 0 0,-1-1 1 0 0,1 0-1 0 0,0 0 1 0 0,1 0-1 0 0,-1 0 1 0 0,1 0-1 0 0,0-1 1 0 0,1 1-1 0 0,-1-1 1 0 0,3 3 17 0 0,0-3-9 0 0,0 0-1 0 0,0 0 1 0 0,0-1 0 0 0,1 0 0 0 0,-1 0 0 0 0,1-1 0 0 0,0 0 0 0 0,-1 0 0 0 0,1 0 0 0 0,0-1-1 0 0,0 0 1 0 0,0 0 0 0 0,0-1 0 0 0,0 0 0 0 0,1 0 0 0 0,-1-1 0 0 0,0 0 0 0 0,0 0 0 0 0,-1 0-1 0 0,1-1 1 0 0,0 0 0 0 0,0-1 0 0 0,-1 1 0 0 0,1-1 9 0 0,19-13 37 0 0,-1 0 0 0 0,-1-2-1 0 0,0-1 1 0 0,-1-1 0 0 0,-1 0 0 0 0,-1-2 0 0 0,-1-1-1 0 0,-1 0 1 0 0,-1-1 0 0 0,-1-1 0 0 0,-1-1-1 0 0,6-15-36 0 0,-7 12 8 0 0,-1-1 0 0 0,-1-1-1 0 0,-2 0 1 0 0,-1 0-1 0 0,-1-1 1 0 0,-2-1-1 0 0,-2 1 1 0 0,0-1-1 0 0,-2-15-7 0 0,-2 25-9 0 0,-1 1-1 0 0,-1-1 0 0 0,0 1 0 0 0,-2 0 1 0 0,-1 0-1 0 0,-1 0 0 0 0,-1 0 0 0 0,0 0 0 0 0,-2 1 1 0 0,0 0-1 0 0,-2 1 0 0 0,-4-7 10 0 0,12 25-5 0 0,0-1 0 0 0,1 1 0 0 0,-1 0-1 0 0,0 1 1 0 0,0-1 0 0 0,0 0 0 0 0,0 0 0 0 0,-1 1 0 0 0,1 0-1 0 0,0-1 1 0 0,-1 1 0 0 0,1 0 0 0 0,-1 0 0 0 0,1 0 0 0 0,-1 0-1 0 0,1 1 1 0 0,-1-1 0 0 0,0 1 0 0 0,1-1 0 0 0,-1 1 0 0 0,0 0-1 0 0,0 0 1 0 0,1 0 0 0 0,-1 1 0 0 0,0-1 0 0 0,1 0 0 0 0,-1 1-1 0 0,0 0 1 0 0,1 0 0 0 0,-1 0 0 0 0,1 0 0 0 0,-1 0 0 0 0,1 0 0 0 0,0 1-1 0 0,0-1 1 0 0,-1 1 0 0 0,1-1 0 0 0,0 1 0 0 0,0 0 0 0 0,0 0-1 0 0,1 0 1 0 0,-1 0 0 0 0,0 0 0 0 0,1 0 0 0 0,-1 1 0 0 0,1-1-1 0 0,0 1 1 0 0,0-1 0 0 0,0 1 0 0 0,0-1 0 0 0,0 1 0 0 0,0-1-1 0 0,1 1 1 0 0,-1 0 0 0 0,1 1 5 0 0,-13 33 17 0 0,2 1 0 0 0,1 0-1 0 0,2 1 1 0 0,1 0 0 0 0,3 1 0 0 0,1-1-1 0 0,2 1 1 0 0,3 37-17 0 0,-2-42 23 0 0,3-6 26 0 0,0 0 0 0 0,2-1 1 0 0,0 1-1 0 0,2-1 0 0 0,2 0 0 0 0,0-1 0 0 0,2 0 0 0 0,1-1 0 0 0,12 20-49 0 0,-17-30 37 0 0,2-1 1 0 0,-1 0 0 0 0,2 0 0 0 0,0-1-1 0 0,1-1 1 0 0,0 1 0 0 0,1-2-1 0 0,1 1 1 0 0,0-2 0 0 0,0 0-1 0 0,1 0 1 0 0,1-1-38 0 0,-14-10-40 0 0,0 0-1 0 0,0 0 1 0 0,-1 0-1 0 0,1 0 1 0 0,0 0 0 0 0,-1 0-1 0 0,1 0 1 0 0,0 0-1 0 0,-1 0 1 0 0,1 0 0 0 0,0 0-1 0 0,-1-1 1 0 0,1 1 0 0 0,0 0-1 0 0,-1 0 1 0 0,1-1-1 0 0,-1 1 1 0 0,1 0 0 0 0,0-1-1 0 0,-1 1 1 0 0,1-1-1 0 0,-1 1 1 0 0,1-1 0 0 0,-1 1-1 0 0,1-1 1 0 0,-1 1 0 0 0,0-1-1 0 0,1 1 1 0 0,-1-1-1 0 0,0 0 1 0 0,1 1 0 0 0,-1-1-1 0 0,0 0 1 0 0,0 1-1 0 0,1-1 1 0 0,-1 0 0 0 0,0 1-1 0 0,0-1 1 0 0,0 0-1 0 0,0 1 1 0 0,0-1 0 0 0,0 0-1 0 0,0 0 1 0 0,0 0 40 0 0,2-14-5100 0 0,-1 11 2243 0 0,1 0-9384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6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13163 0 0,'0'0'1632'0'0,"0"0"-608"0"0,0 0-407 0 0,0 0-169 0 0,0 0-216 0 0,0 0-120 0 0,0 0-88 0 0,0 0-120 0 0,0 0-128 0 0,0 0-329 0 0,0 0-799 0 0,0 0-2329 0 0,0 0-7641 0 0</inkml:trace>
  <inkml:trace contextRef="#ctx0" brushRef="#br0" timeOffset="1065.572">93 35 0 0 0,'0'0'794'0'0,"0"0"436"0"0,0 0 45 0 0,0 0-46 0 0,0 0-66 0 0,0 0-95 0 0,0 0-12 0 0,0 0-44 0 0,0 0-44 0 0,0 0-41 0 0,0 0-36 0 0,0 0 1 0 0,0 0-1 0 0,-14 3-3 0 0,-41 11-37 0 0,31-1 2518 0 0,24-12-2981 0 0,0-1-156 0 0,0 0-71 0 0,0 0-39 0 0,0 0-23 0 0,0 0 17 0 0,9-6 1214 0 0,68-47 860 0 0,-113 80-795 0 0,53-19-12480 0 0,-11-8-487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3:56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120 120 14539 0 0,'0'0'2598'0'0,"0"0"-1438"0"0,0 0-385 0 0,0 0 221 0 0,0 0 315 0 0,0 0 96 0 0,0 0-147 0 0,0 0-302 0 0,0 0-319 0 0,0 0-218 0 0,0 0-126 0 0,0 0-63 0 0,0 0-72 0 0,-8 34-45 0 0,-29 105-31 0 0,3-55-12 0 0,10-49-1497 0 0,17-35-3354 0 0,1-7-4222 0 0,3 3-2784 0 0</inkml:trace>
  <inkml:trace contextRef="#ctx0" brushRef="#br0" timeOffset="568.49">290 416 16628 0 0,'0'0'1396'0'0,"0"0"-348"0"0,0 0-124 0 0,0 0 18 0 0,0 0-15 0 0,0 0-76 0 0,0 0-150 0 0,0 0-192 0 0,0 0-132 0 0,21-32-55 0 0,68-104-34 0 0,-26 27 235 0 0,-15-29 124 0 0,-48 137-668 0 0,0 1-38 0 0,0 0-28 0 0,1 16-214 0 0,20 169 310 0 0,-20-179 20 0 0,0-1 0 0 0,0 0 0 0 0,0 0-1 0 0,1 0 1 0 0,-1 0 0 0 0,1 0 0 0 0,0 0-1 0 0,1-1 1 0 0,-1 1 0 0 0,1-1 0 0 0,0 1 0 0 0,0-1-1 0 0,0 0 1 0 0,1 0 0 0 0,-1 0 0 0 0,1-1 0 0 0,0 1-1 0 0,0-1 1 0 0,1 0 0 0 0,-1 0 0 0 0,0 0-1 0 0,1-1 1 0 0,0 0 0 0 0,0 0 0 0 0,-1 0 0 0 0,1 0-1 0 0,1-1 1 0 0,-1 1 0 0 0,0-1-29 0 0,2-2 133 0 0,0 1 1 0 0,0-1-1 0 0,0-1 0 0 0,0 1 0 0 0,0-1 1 0 0,0 0-1 0 0,0-1 0 0 0,-1 1 1 0 0,1-2-1 0 0,-1 1 0 0 0,0 0 1 0 0,0-1-1 0 0,0 0 0 0 0,0-1 0 0 0,-1 1 1 0 0,0-1-1 0 0,0 0 0 0 0,0-1 1 0 0,0 1-1 0 0,-1-1 0 0 0,3-3-133 0 0,2-3 66 0 0,-1 0-1 0 0,0 0 0 0 0,0-1 1 0 0,-1 0-1 0 0,-1 0 0 0 0,0 0 1 0 0,-1-1-1 0 0,1-4-65 0 0,0-11-3157 0 0,-4 1-3415 0 0,-2 27-5718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5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14 313 0 0 0,'0'0'931'0'0,"0"0"241"0"0,0 0 203 0 0,0 0 4 0 0,0 0-133 0 0,0 0-203 0 0,0 0-213 0 0,0 0-111 0 0,-3 0 2573 0 0,1 0 6722 0 0,3 0-9704 0 0,27 0 2849 0 0,79-7-1353 0 0,65-24-669 0 0,-29 26-880 0 0,-73-9 39 0 0,-46 13 180 0 0,29-11-2360 0 0,-61 11-1545 0 0,2-1-543 0 0,1 1-2353 0 0,3 1-5419 0 0</inkml:trace>
  <inkml:trace contextRef="#ctx0" brushRef="#br0" timeOffset="550.358">0 582 992 0 0,'0'0'1901'0'0,"0"0"-126"0"0,0 0 65 0 0,0 0 147 0 0,0 0 103 0 0,0 0-66 0 0,0 0-270 0 0,0 0-360 0 0,0 0-313 0 0,0 0-182 0 0,0 0-79 0 0,0 0-42 0 0,0 0-34 0 0,6 8 3003 0 0,185-23 281 0 0,55-20-3039 0 0,-134 31-764 0 0,-100-3-1888 0 0,-11-10-4724 0 0,0 2-2746 0 0,0 8-2120 0 0</inkml:trace>
  <inkml:trace contextRef="#ctx0" brushRef="#br0" timeOffset="1894.086">264 24 3369 0 0,'0'0'2794'0'0,"0"0"-707"0"0,0 0-434 0 0,0 0-7 0 0,0 0 45 0 0,0 0-40 0 0,0 0-96 0 0,0 0-256 0 0,0 0-217 0 0,0 0-153 0 0,0 0-105 0 0,0 0-89 0 0,0 0-59 0 0,-10-4-39 0 0,-28-12-47 0 0,28 13-27 0 0,10 3-43 0 0,0 0-48 0 0,0 0-50 0 0,0 0-58 0 0,0 0-49 0 0,0 0-63 0 0,0 0-52 0 0,11 15 634 0 0,189 142 1198 0 0,141 87-1492 0 0,-309-221-546 0 0,-30-23 22 0 0,-11 15 731 0 0,-221 189-427 0 0,40-51-138 0 0,106-82 16 0 0,74-73-1790 0 0,11-4-3041 0 0,1-1-4094 0 0,0 7-3477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0 252 7146 0 0,'0'0'2339'0'0,"0"0"-392"0"0,0 0-150 0 0,0 0 39 0 0,0 0-88 0 0,0 0-189 0 0,0 0-289 0 0,0 0-364 0 0,0 0-281 0 0,0 0-159 0 0,0 0-76 0 0,0 0-17 0 0,0 0-14 0 0,20-4 1111 0 0,174-5 873 0 0,-122 11-2059 0 0,108-2 104 0 0,-180 0-371 0 0,0 0 15 0 0,0 0 32 0 0,0 0-16 0 0,0 0-1 0 0,0 0 0 0 0,0 0-5 0 0,0 0 4 0 0,0 0-4 0 0,0 0 1 0 0,0 0-14 0 0,0 0 1 0 0,0 0-2 0 0,0 0 8 0 0,0 0 0 0 0,0 0 12 0 0,0 0 14 0 0,0 0 16 0 0,0 0 24 0 0,0 0-2 0 0,0 0 6 0 0,0 0 16 0 0,0 0 22 0 0,0 0-2 0 0,0 0 11 0 0,-8-2 222 0 0,-53-78-123 0 0,6 0-220 0 0,8 7-169 0 0,44 67-2255 0 0,17 12-5684 0 0,-8-2-1274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12419 0 0,'0'0'1624'0'0,"0"0"-434"0"0,0 0-38 0 0,0 0 97 0 0,0 0 4 0 0,0 0-78 0 0,0 0-136 0 0,0 0-174 0 0,0 0-133 0 0,0 0-82 0 0,0 0-89 0 0,0 0-53 0 0,24 3-25 0 0,121 13 412 0 0,38-15 1339 0 0,-11-17-1355 0 0,-122 9-1182 0 0,-50 7 107 0 0,0 0-84 0 0,0 0-128 0 0,0 0-174 0 0,0 0-218 0 0,-14 1-3894 0 0,1 6-301 0 0,7-4-494 0 0,0 1-5672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7778 0 0,'0'0'3583'0'0,"0"0"-1177"0"0,0 0-640 0 0,0 0-238 0 0,0 0-182 0 0,0 0-177 0 0,0 0-154 0 0,0 0-97 0 0,0 0-81 0 0,0 0-18 0 0,0 0 13 0 0,0 0-73 0 0,0 0-100 0 0,11 7-92 0 0,35 19-85 0 0,27-15 655 0 0,-49-12-857 0 0,13-2-40 0 0,1-1 1 0 0,-1-2 0 0 0,1-2-1 0 0,28-9-240 0 0,54-12-533 0 0,-102 27-888 0 0,-6 1-6085 0 0,-10 1-4755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3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634 199 7466 0 0,'0'0'1825'0'0,"0"0"-194"0"0,0 0 54 0 0,0 0 70 0 0,0 0-26 0 0,0 0-170 0 0,0 0-230 0 0,0 0-210 0 0,0 0-195 0 0,0 0-151 0 0,0 0-141 0 0,0 0-107 0 0,0 0-88 0 0,-7-11-89 0 0,-23-31-83 0 0,29 41-258 0 0,0 1 0 0 0,0-1 0 0 0,0 0 0 0 0,0 1 0 0 0,0-1 0 0 0,1 1-1 0 0,-1 0 1 0 0,0-1 0 0 0,0 1 0 0 0,0 0 0 0 0,0 0 0 0 0,0-1-1 0 0,0 1 1 0 0,0 0 0 0 0,0 0 0 0 0,0 0 0 0 0,0 0 0 0 0,0 0 0 0 0,0 0-1 0 0,0 0 1 0 0,0 1 0 0 0,0-1 0 0 0,0 0 0 0 0,0 1 0 0 0,0-1-1 0 0,0 0 1 0 0,0 1 0 0 0,0-1 0 0 0,0 1 0 0 0,0 0 0 0 0,0-1 0 0 0,1 1-1 0 0,-1-1 1 0 0,0 1 0 0 0,0 0 0 0 0,0 1-7 0 0,-5 2 30 0 0,-25 15 44 0 0,1 2 0 0 0,1 1 0 0 0,1 2 0 0 0,1 1 0 0 0,1 0 0 0 0,1 2 1 0 0,1 1-1 0 0,2 1 0 0 0,1 1 0 0 0,0 3-74 0 0,16-26 12 0 0,1 0 1 0 0,-1 0-1 0 0,2 1 1 0 0,-1-1-1 0 0,1 1 1 0 0,0-1-1 0 0,1 1 1 0 0,0 0-1 0 0,0 0 1 0 0,1 0-1 0 0,0 0 1 0 0,0 0-1 0 0,1 1 0 0 0,0-1 1 0 0,0 0-1 0 0,1 0 1 0 0,0 0-1 0 0,0 0 1 0 0,1 0-1 0 0,0 0 1 0 0,1 0-1 0 0,-1 0 1 0 0,2-1-1 0 0,-1 1 1 0 0,1-1-1 0 0,0 0 0 0 0,0 0 1 0 0,1 0-1 0 0,0-1 1 0 0,0 0-1 0 0,1 0 1 0 0,3 3-13 0 0,4-1 102 0 0,0-2 0 0 0,1 0-1 0 0,0 0 1 0 0,0-1 0 0 0,0-1 0 0 0,0 0 0 0 0,1-1 0 0 0,-1-1 0 0 0,1 0 0 0 0,0-1 0 0 0,0 0 0 0 0,0-1 0 0 0,-1-1-1 0 0,7-2-101 0 0,19-2 249 0 0,0-3-1 0 0,-1-1 0 0 0,0-1 0 0 0,26-13-248 0 0,-31 13 154 0 0,-1-2-1 0 0,0-2 1 0 0,-1 0-1 0 0,-1-3 1 0 0,0 0-1 0 0,-1-2 1 0 0,-1-1 0 0 0,-1-2-1 0 0,0 0 1 0 0,-2-2-1 0 0,-1-1 1 0 0,9-12-154 0 0,-28 28-2 0 0,-1 0 0 0 0,0 0 1 0 0,0 0-1 0 0,-1-1 0 0 0,0 1 0 0 0,0-1 0 0 0,-1 0 0 0 0,-1 0 1 0 0,0 0-1 0 0,0 0 0 0 0,-1-1 0 0 0,0 1 0 0 0,-1-1 1 0 0,0 1-1 0 0,0 0 0 0 0,-1-1 0 0 0,-1 1 0 0 0,0 0 1 0 0,0 0-1 0 0,-1 0 0 0 0,0 0 0 0 0,-1 0 0 0 0,0 1 0 0 0,0-1 1 0 0,-1 1-1 0 0,-1 0 0 0 0,1 0 0 0 0,-1 1 0 0 0,-1 0 1 0 0,0 0-1 0 0,0 0 0 0 0,0 1 0 0 0,-1 0 0 0 0,0 0 1 0 0,0 1-1 0 0,-7-4 2 0 0,-5-1-243 0 0,0 0 1 0 0,-1 1-1 0 0,0 1 0 0 0,0 1 1 0 0,-1 1-1 0 0,0 0 1 0 0,0 2-1 0 0,-1 1 0 0 0,0 0 1 0 0,1 2-1 0 0,-1 1 1 0 0,0 1-1 0 0,0 0 1 0 0,-2 2 242 0 0,-13 2-1627 0 0,1 1 0 0 0,0 1 1 0 0,1 2-1 0 0,-1 2 1 0 0,0 2 1626 0 0,-16 7-6503 0 0,14-6-4921 0 0</inkml:trace>
  <inkml:trace contextRef="#ctx0" brushRef="#br0" timeOffset="633.151">1 407 8498 0 0,'0'0'2364'0'0,"0"0"-255"0"0,0 0-14 0 0,0 0-52 0 0,0 0-181 0 0,0 0-271 0 0,0 0-262 0 0,0 0-240 0 0,0 0-191 0 0,0 0-108 0 0,0 0-101 0 0,0 0-92 0 0,0 0-83 0 0,24 0-87 0 0,120-4 569 0 0,386-11 1905 0 0,296-70-2214 0 0,-746 81-709 0 0,-80 4 49 0 0,6 20 14 0 0,-6-20-73 0 0,0 0 20 0 0,0 0 26 0 0,0 0 26 0 0,0 0-22 0 0,0 0 1 0 0,0 0-11 0 0,0 0-11 0 0,0 0 6 0 0,0 0-15 0 0,0 0-24 0 0,0 0 20 0 0,0 0 28 0 0,0 0 19 0 0,0 0 22 0 0,0 0-33 0 0,0 0-9 0 0,0 0-15 0 0,0 0-8 0 0,0 0-10 0 0,0 0 25 0 0,0 0 10 0 0,0 0-2 0 0,0 0-2 0 0,0 0-22 0 0,0 0-10 0 0,0 0 26 0 0,0 0 10 0 0,0 0-6 0 0,0 0-12 0 0,0 0 1 0 0,0 0 10 0 0,0 0-18 0 0,0 0-8 0 0,0 0 8 0 0,0 0 3 0 0,0 0 22 0 0,0 0 9 0 0,0 0-25 0 0,0 0 12 0 0,0 0-5 0 0,0 0-17 0 0,0 0 10 0 0,-13 0-3965 0 0,3 0-6307 0 0,6 0-2682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1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101 629 1504 0 0,'0'0'2890'0'0,"0"0"-649"0"0,0 0-177 0 0,0 0 167 0 0,0 0 76 0 0,0 0-155 0 0,0 0-316 0 0,0 0-381 0 0,0 0-352 0 0,0 0-272 0 0,0 0-186 0 0,0 0-122 0 0,-18-7 540 0 0,-57 49 169 0 0,68-31-500 0 0,38-38 582 0 0,-7 7 625 0 0,-26 22-6221 0 0,1-2-5201 0 0,1 2 6887 0 0,0-1-9049 0 0</inkml:trace>
  <inkml:trace contextRef="#ctx0" brushRef="#br0" timeOffset="583.468">434 583 8178 0 0,'0'0'3035'0'0,"0"0"-1132"0"0,0 0-473 0 0,0 0-7 0 0,0 0-50 0 0,0 0-123 0 0,0 0-174 0 0,0 0-217 0 0,0 0-179 0 0,0 0-128 0 0,0 0-82 0 0,0 0-61 0 0,0 0-71 0 0,-33 27-49 0 0,-102 89-58 0 0,75-47 40 0 0,52-54-217 0 0,2-4-28 0 0,0 0-1 0 0,0 1 0 0 0,1 0 1 0 0,1 0-1 0 0,0 0 1 0 0,1 0-1 0 0,0 1 1 0 0,1-1-1 0 0,0 1-25 0 0,2-9 3 0 0,0 1-1 0 0,0 0 1 0 0,0-1-1 0 0,0 1 1 0 0,1-1-1 0 0,0 1 1 0 0,0-1 0 0 0,0 1-1 0 0,0-1 1 0 0,1 0-1 0 0,0 0 1 0 0,0 1 0 0 0,0-1-1 0 0,0-1 1 0 0,1 1-1 0 0,-1 0 1 0 0,1 0-1 0 0,0-1 1 0 0,0 0 0 0 0,0 1-1 0 0,1-1 1 0 0,-1 0-1 0 0,1-1 1 0 0,0 1 0 0 0,0-1-1 0 0,1 1-2 0 0,9 2 86 0 0,-1-1 0 0 0,1-1 0 0 0,0 0 0 0 0,-1-1 0 0 0,1-1 0 0 0,0 0 0 0 0,1-1 0 0 0,-1 0 0 0 0,0-1 0 0 0,0-1 0 0 0,-1 0 0 0 0,1-1 0 0 0,0 0-1 0 0,-1-1 1 0 0,1-1 0 0 0,-1 0 0 0 0,0-1 0 0 0,-1 0 0 0 0,0-1 0 0 0,4-2-86 0 0,6-1 134 0 0,1-2 1 0 0,-2 0-1 0 0,0-1 0 0 0,0-1 0 0 0,-1-1 0 0 0,-1 0 1 0 0,0-2-1 0 0,-2 0 0 0 0,0-1 0 0 0,0-1 1 0 0,-2-1-1 0 0,0 0 0 0 0,-2 0 0 0 0,10-20-134 0 0,-14 20 17 0 0,-1 0-1 0 0,-1-1 0 0 0,-1 1 1 0 0,-1-1-1 0 0,0 0 0 0 0,-2-1 1 0 0,-1 1-1 0 0,0-1 1 0 0,-1 1-1 0 0,-2-1 0 0 0,0 0 1 0 0,-1 0-17 0 0,0 10-14 0 0,0 0 1 0 0,-1-1 0 0 0,0 1-1 0 0,-1 0 1 0 0,0 1-1 0 0,-1-1 1 0 0,0 1 0 0 0,-1 0-1 0 0,0 0 1 0 0,-1 0 0 0 0,0 1-1 0 0,-1 0 1 0 0,0 1 0 0 0,0-1-1 0 0,-1 2 1 0 0,0-1 0 0 0,-1 1-1 0 0,0 0 1 0 0,0 1 0 0 0,0 1-1 0 0,-6-3 14 0 0,6 4-13 0 0,0 1 0 0 0,-1 1 0 0 0,1 0 0 0 0,-1 0 0 0 0,1 1 0 0 0,-1 0 0 0 0,0 1-1 0 0,0 0 1 0 0,0 1 0 0 0,0 0 0 0 0,-6 1 13 0 0,14 0-3 0 0,0-1-1 0 0,0 1 0 0 0,0 0 0 0 0,0 0 1 0 0,0 0-1 0 0,0 0 0 0 0,0 1 1 0 0,0-1-1 0 0,1 1 0 0 0,-1-1 0 0 0,0 1 1 0 0,1 0-1 0 0,-1 0 0 0 0,1 0 1 0 0,0 1-1 0 0,0-1 0 0 0,0 0 1 0 0,0 1-1 0 0,0-1 0 0 0,0 1 0 0 0,1 0 1 0 0,-1 0-1 0 0,1 0 0 0 0,0 0 1 0 0,0-1-1 0 0,0 2 0 0 0,0-1 1 0 0,0 3 3 0 0,-3 90-82 0 0,8-77 91 0 0,2 0 0 0 0,0 0 0 0 0,1-1 0 0 0,0 0-1 0 0,2 0 1 0 0,0 0 0 0 0,10 12-9 0 0,-10-13 6 0 0,101 142 81 0 0,-4-20 21 0 0,-103-136-185 0 0,0 1 0 0 0,0 0 0 0 0,1-1 0 0 0,-1 1 1 0 0,1-1-1 0 0,-1 0 0 0 0,1 0 0 0 0,0 0 1 0 0,0-1-1 0 0,1 0 0 0 0,-1 1 0 0 0,0-1 0 0 0,1-1 1 0 0,-1 1-1 0 0,1-1 0 0 0,0 0 0 0 0,-1 0 1 0 0,2 0 76 0 0,12-3-4206 0 0,2-8-3597 0 0,-16 6-4051 0 0</inkml:trace>
  <inkml:trace contextRef="#ctx0" brushRef="#br0" timeOffset="1149.851">1172 633 6409 0 0,'0'0'1847'0'0,"0"0"-442"0"0,0 0 94 0 0,0 0 221 0 0,0 0 12 0 0,0 0-153 0 0,0 0-316 0 0,0 0-318 0 0,0 0-251 0 0,0 0-120 0 0,2 32-103 0 0,8 147 265 0 0,-4-70 1058 0 0,-7-147 2554 0 0,22-87-4068 0 0,-13 97-230 0 0,5-18-6 0 0,2 1 1 0 0,1 1-1 0 0,3 0 0 0 0,5-6-44 0 0,30-42 59 0 0,-51 91-58 0 0,-1 0 0 0 0,1 0 0 0 0,0 1 0 0 0,-1-1 0 0 0,1 1 0 0 0,-1 0 0 0 0,1 0 0 0 0,0 0 0 0 0,-1 0 0 0 0,1 0 0 0 0,0 1 0 0 0,-1-1 0 0 0,1 1 0 0 0,0-1 0 0 0,-1 1 0 0 0,1 0 0 0 0,-1 0 0 0 0,1 0 0 0 0,-1 1 0 0 0,0-1 0 0 0,0 0 0 0 0,1 1 0 0 0,-1 0 0 0 0,0-1 0 0 0,0 1 0 0 0,0 0 0 0 0,-1 0 0 0 0,1 0 0 0 0,0 0 0 0 0,-1 0 0 0 0,1 1 0 0 0,-1-1 0 0 0,0 0 0 0 0,0 1 0 0 0,1 2-1 0 0,3 6 11 0 0,-1 0 1 0 0,0 1 0 0 0,-1 0 0 0 0,0 0 0 0 0,-1 0 0 0 0,0 0-1 0 0,-1 1 1 0 0,0-1 0 0 0,-1 0 0 0 0,-1 0 0 0 0,0 6-12 0 0,0 13-97 0 0,1-30 30 0 0,0-1-33 0 0,0 0-28 0 0,0 0-56 0 0,0 0-87 0 0,0-21-9517 0 0,0 19 4517 0 0,0-2-5914 0 0</inkml:trace>
  <inkml:trace contextRef="#ctx0" brushRef="#br0" timeOffset="1648.859">1082 190 10634 0 0,'0'0'2393'0'0,"0"0"-418"0"0,0 0-227 0 0,0 0-55 0 0,0 0-166 0 0,0 0-223 0 0,0 0-293 0 0,0 0-316 0 0,0 0-245 0 0,0 0-139 0 0,0 0-63 0 0,0 0-12 0 0,0 0 124 0 0,3 1 122 0 0,27 6-48 0 0,-1-2 1 0 0,1-1-1 0 0,0-1 1 0 0,-1-2-1 0 0,1 0 1 0 0,0-3 0 0 0,0 0-1 0 0,22-5-434 0 0,-26 4 118 0 0,32 2-25 0 0,-58 1-97 0 0,0 0 0 0 0,0 0 11 0 0,0 0-13 0 0,0 0 20 0 0,0 0 16 0 0,0 0 9 0 0,0 0 4 0 0,0 0 12 0 0,0 0 7 0 0,0 0 8 0 0,0 0 19 0 0,0 0 0 0 0,0 0 2 0 0,0 0 16 0 0,0 0 22 0 0,-11-8 222 0 0,-129-118-149 0 0,110 71-739 0 0,73 48-2744 0 0,-11 7-45 0 0,-11 0-4758 0 0,-11 0-4005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0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16 3521 0 0,'0'0'2052'0'0,"0"0"-74"0"0,0 0 152 0 0,0 0 166 0 0,0 0 31 0 0,0 0-169 0 0,0 0-369 0 0,0 0-390 0 0,0 0-335 0 0,0 0-224 0 0,0 0-155 0 0,3-2-90 0 0,11-11 396 0 0,-14 13-571 0 0,0 0-76 0 0,-4 24 891 0 0,-169 325-265 0 0,14-75-702 0 0,85-169-464 0 0,61-101-4218 0 0,22-25-1268 0 0,11-9-2648 0 0,-13 18-110 0 0</inkml:trace>
  <inkml:trace contextRef="#ctx0" brushRef="#br0" timeOffset="628.493">264 43 6497 0 0,'0'0'2124'0'0,"0"0"-392"0"0,0 0-165 0 0,0 0-13 0 0,0 0 49 0 0,0 0-56 0 0,0 0-247 0 0,0 0-352 0 0,0 0-304 0 0,0 0-196 0 0,0 0-98 0 0,0 0-34 0 0,0 0-34 0 0,24 12 1301 0 0,-9 2-1333 0 0,-1 1-1 0 0,0 1 1 0 0,-1 0-1 0 0,-1 0 1 0 0,0 1-1 0 0,-2 1 1 0 0,0 0-1 0 0,0 0 1 0 0,-2 1-1 0 0,0 0 1 0 0,-1 0-1 0 0,-1 1 1 0 0,-1 0-1 0 0,-1 0 0 0 0,-1 0 1 0 0,1 21-250 0 0,15 49 259 0 0,46 121 79 0 0,-12-149-266 0 0,-32-124 1521 0 0,65-322-1433 0 0,-60 168-104 0 0,-21 193 583 0 0,-2 13-1741 0 0,-2 1-5654 0 0,-1 8 1694 0 0,0 1-6445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55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1022 454 3833 0 0,'0'0'3811'0'0,"0"0"-2345"0"0,0 0-730 0 0,0 0 216 0 0,0 0 347 0 0,0 0 294 0 0,0 0 70 0 0,0 0-206 0 0,0 0-290 0 0,0 0-297 0 0,0 0-262 0 0,0 0-191 0 0,0 0-157 0 0,-6-2-104 0 0,5 1-137 0 0,0 0-15 0 0,0 0 1 0 0,0 0-1 0 0,0 1 0 0 0,0-1 0 0 0,0 0 0 0 0,0 1 0 0 0,0-1 1 0 0,0 1-1 0 0,0-1 0 0 0,0 1 0 0 0,0 0 0 0 0,0-1 0 0 0,-1 1 1 0 0,1 0-1 0 0,0 0 0 0 0,0 0 0 0 0,0 0 0 0 0,0 0 0 0 0,-1 0 1 0 0,1 0-1 0 0,0 0 0 0 0,0 0 0 0 0,0 1 0 0 0,0-1 0 0 0,0 0 1 0 0,-1 1-1 0 0,1-1 0 0 0,0 1 0 0 0,0-1 0 0 0,0 1 0 0 0,0 0-4 0 0,-4 10 21 0 0,0 0-1 0 0,0 1 0 0 0,1-1 1 0 0,1 1-1 0 0,0 0 0 0 0,0 0 1 0 0,1 0-1 0 0,1 1 0 0 0,0-1 1 0 0,1 0-1 0 0,0 0 0 0 0,1 1 1 0 0,0-1-1 0 0,1 0 0 0 0,0 0 1 0 0,1 0-1 0 0,1 0 0 0 0,0 0 1 0 0,0-1-1 0 0,1 1 0 0 0,0-1 0 0 0,1 0 1 0 0,1-1-1 0 0,-1 0 0 0 0,5 4-20 0 0,-6-8 93 0 0,1-1 0 0 0,0 1-1 0 0,0-1 1 0 0,0 0-1 0 0,1-1 1 0 0,-1 0-1 0 0,1 0 1 0 0,0 0 0 0 0,0-1-1 0 0,1 0 1 0 0,-1 0-1 0 0,1-1 1 0 0,0 0-1 0 0,-1 0 1 0 0,1-1 0 0 0,0 0-1 0 0,0-1 1 0 0,0 1-1 0 0,0-1 1 0 0,0-1-1 0 0,0 0 1 0 0,6-1-93 0 0,-10 1 91 0 0,1-1 1 0 0,0 0-1 0 0,-1 0 1 0 0,1 0-1 0 0,-1-1 1 0 0,1 1-1 0 0,-1-1 1 0 0,0 0-1 0 0,0 0 1 0 0,0-1-1 0 0,-1 1 1 0 0,1-1-1 0 0,-1 0 1 0 0,0 0-1 0 0,0 0 1 0 0,0 0-1 0 0,-1 0 1 0 0,1-1-1 0 0,-1 1 1 0 0,0-1-1 0 0,0 0 1 0 0,-1 1-1 0 0,1-3-91 0 0,15-116 608 0 0,-18 115-623 0 0,1 0-1 0 0,-2-1 0 0 0,1 1 0 0 0,-1 0 0 0 0,-1 0 0 0 0,1 0 0 0 0,-1 0 0 0 0,-1 0 0 0 0,1 1 0 0 0,-1-1 0 0 0,-1 1 0 0 0,1 0 1 0 0,-1 0-1 0 0,0 1 0 0 0,-1-1 0 0 0,0 1 0 0 0,0 0 0 0 0,0 1 0 0 0,-1-1 0 0 0,1 1 0 0 0,-1 1 0 0 0,-1-1 0 0 0,1 1 1 0 0,0 0-1 0 0,-5-1 16 0 0,-58-8-3631 0 0,-1 33-5227 0 0,60-13-2293 0 0</inkml:trace>
  <inkml:trace contextRef="#ctx0" brushRef="#br0" timeOffset="-938.327">293 38 2377 0 0,'0'0'1644'0'0,"0"0"-188"0"0,0 0-77 0 0,0 0 71 0 0,0 0 106 0 0,0 0-30 0 0,0 0-213 0 0,0 0-307 0 0,0 0-315 0 0,0 0-228 0 0,0 0-142 0 0,6 15 430 0 0,-37 186 1673 0 0,16-132-1992 0 0,-3 15-239 0 0,-4 0 0 0 0,-4-2-1 0 0,-2-1 1 0 0,-5-1 0 0 0,-3-2 0 0 0,-6 3-193 0 0,1-20-991 0 0,35-92-6458 0 0,8 11 5852 0 0,1-1 0 0 0,1 1-1 0 0,1 0 1 0 0,1 1-1 0 0,1-1 1 0 0,1 1-1 0 0,3-5 1598 0 0,4-14-324 0 0,-3 10 324 0 0,-3 8 0 0 0</inkml:trace>
  <inkml:trace contextRef="#ctx0" brushRef="#br0" timeOffset="-453.87">253 138 0 0 0,'0'0'1330'0'0,"0"0"239"0"0,0 0 89 0 0,0 0-44 0 0,0 0-50 0 0,0 0-61 0 0,0 0-71 0 0,0 0-93 0 0,0 0-171 0 0,0 0-170 0 0,0 0-202 0 0,7-21-189 0 0,23-63-151 0 0,-26 76 356 0 0,-4 19-464 0 0,-4 19 116 0 0,2-6-168 0 0,1 1 0 0 0,1-1 0 0 0,1 1 0 0 0,1 0 0 0 0,2-1 0 0 0,0 0 0 0 0,2 0 0 0 0,0 0 0 0 0,1-1 1 0 0,2 1-1 0 0,6 11-296 0 0,3 14 252 0 0,-1 1-119 0 0,2 0 0 0 0,2-1 0 0 0,3-2 0 0 0,2 0 0 0 0,1-1 0 0 0,9 8-133 0 0,-28-44 136 0 0,-7-8-68 0 0,0 0-1 0 0,0-1 1 0 0,0 1-1 0 0,0 0 1 0 0,0-1-1 0 0,0 1 1 0 0,1 0-1 0 0,-1-1 1 0 0,1 0-1 0 0,-1 1 1 0 0,1-1 0 0 0,-1 0-1 0 0,1 0 1 0 0,0 0-1 0 0,0 0 1 0 0,0 0-1 0 0,-1 0 1 0 0,1 0-1 0 0,0-1 1 0 0,0 1-1 0 0,0-1 1 0 0,0 1-1 0 0,2-1-67 0 0,2-17 1349 0 0,49-195 139 0 0,11-209-964 0 0,-57 274-659 0 0,-27 148-5030 0 0,4 14-484 0 0,9-9 931 0 0,1-2-3613 0 0</inkml:trace>
  <inkml:trace contextRef="#ctx0" brushRef="#br0" timeOffset="554.525">1478 500 10298 0 0,'0'0'1646'0'0,"0"0"-571"0"0,0 0-326 0 0,0 0-63 0 0,0 0-14 0 0,0 0 40 0 0,0 0 6 0 0,0 0-74 0 0,0 0-66 0 0,0 0-17 0 0,0 0-13 0 0,0 0-34 0 0,0 0-57 0 0,-4 26-63 0 0,-11 80-50 0 0,14-103-311 0 0,0 0 0 0 0,1 0 0 0 0,-1 0 0 0 0,1-1 0 0 0,0 1 0 0 0,0 0 0 0 0,0 0 0 0 0,0 0 0 0 0,0 0 0 0 0,1 0 0 0 0,-1 0 0 0 0,1 0 0 0 0,0 0 0 0 0,0-1 0 0 0,0 1 0 0 0,0 0 0 0 0,0-1 0 0 0,1 1 0 0 0,-1 0 0 0 0,1-1 0 0 0,1 2-33 0 0,4 6 188 0 0,-2-4-34 0 0,1 0 1 0 0,0 0 0 0 0,0-1-1 0 0,0 0 1 0 0,0 0-1 0 0,1 0 1 0 0,0-1 0 0 0,0 0-1 0 0,0 0 1 0 0,0-1 0 0 0,1 1-1 0 0,-1-2 1 0 0,1 1 0 0 0,0-1-1 0 0,0 0 1 0 0,0-1 0 0 0,0 0-1 0 0,0 0 1 0 0,0-1 0 0 0,0 0-1 0 0,0 0 1 0 0,0-1 0 0 0,0 0-1 0 0,0 0 1 0 0,0-1-1 0 0,2-1-154 0 0,4-2 113 0 0,0-1-1 0 0,-1 0 0 0 0,1-1 0 0 0,-2-1 0 0 0,1 0 0 0 0,-1-1 1 0 0,0 0-1 0 0,-1 0 0 0 0,7-9-112 0 0,49-59 336 0 0,-57 165-453 0 0,-8-83 119 0 0,1 0 0 0 0,0 0 0 0 0,0-1 0 0 0,1 0 0 0 0,-1 0 0 0 0,1 0 0 0 0,0 0 0 0 0,0 0 0 0 0,0-1-1 0 0,0 1 1 0 0,1-1 0 0 0,0 0 0 0 0,-1-1 0 0 0,1 1 0 0 0,0-1 0 0 0,0 0 0 0 0,0 0 0 0 0,1 0 0 0 0,-1-1 0 0 0,0 0 0 0 0,1 0 0 0 0,-1 0 0 0 0,1-1 0 0 0,-1 0 0 0 0,1 0 0 0 0,-1 0 0 0 0,1-1 0 0 0,-1 1 0 0 0,1-1-2 0 0,4-2 55 0 0,1 0 0 0 0,-1-1 0 0 0,1 0 0 0 0,-1 0 0 0 0,0-1 0 0 0,-1 0 0 0 0,1-1 0 0 0,-1 0 1 0 0,0 0-1 0 0,-1-1 0 0 0,1-1 0 0 0,-1 1 0 0 0,-1-1 0 0 0,0 0 0 0 0,0-1 0 0 0,0 0 0 0 0,-1 0 0 0 0,0-1-55 0 0,3 0 84 0 0,-1-1 1 0 0,0-1-1 0 0,-1 1 1 0 0,0-2-1 0 0,-1 1 1 0 0,0-1-1 0 0,-1 1 0 0 0,0-1 1 0 0,-1-1-1 0 0,-1 1 1 0 0,0-1-1 0 0,0 1 1 0 0,-2-1-85 0 0,-1 13-31 0 0,0 1-43 0 0,0 0-83 0 0,0 0-132 0 0,-4 4-5558 0 0,1 0-1148 0 0,3-1-5443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58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77 4377 0 0,'0'0'1736'0'0,"0"0"-178"0"0,0 0-98 0 0,0 0 67 0 0,0 0 74 0 0,0 0-40 0 0,0 0-144 0 0,0 0-244 0 0,0 0-203 0 0,0 0-143 0 0,0 0-82 0 0,0 0-37 0 0,-2 4 3504 0 0,-19 88-4090 0 0,21 81 29 0 0,0-167-137 0 0,1 1-1 0 0,-1-1 1 0 0,2 0 0 0 0,-1 1 0 0 0,1-1-1 0 0,0 0 1 0 0,0 0 0 0 0,1 0-1 0 0,-1 0 1 0 0,2-1 0 0 0,-1 1-1 0 0,0-1 1 0 0,1 0 0 0 0,0 1-1 0 0,0-2 1 0 0,2 3-14 0 0,-2-6 80 0 0,0 0 1 0 0,0 0-1 0 0,0 0 0 0 0,1 0 1 0 0,-1-1-1 0 0,0 1 1 0 0,0-1-1 0 0,0 0 0 0 0,0 0 1 0 0,0-1-1 0 0,1 1 1 0 0,-1-1-1 0 0,0 0 0 0 0,0 0 1 0 0,0-1-1 0 0,-1 1 1 0 0,1-1-1 0 0,0 0 0 0 0,0 0 1 0 0,-1 0-1 0 0,2-1-80 0 0,26-23 173 0 0,-1-2 1 0 0,-1 0-1 0 0,-2-2 0 0 0,-1-1 0 0 0,-1-1 0 0 0,-2-1 1 0 0,-2-1-1 0 0,17-34-173 0 0,-14 17 136 0 0,-19 94-373 0 0,1-24 265 0 0,-4-5-21 0 0,2-1 0 0 0,0 1 0 0 0,0-1 0 0 0,1 0 0 0 0,1-1 0 0 0,0 1 0 0 0,1-1 0 0 0,0 0-1 0 0,1-1 1 0 0,0 1 0 0 0,1-2 0 0 0,0 1 0 0 0,1-1 0 0 0,9 8-7 0 0,-17-17 2 0 0,1 1 28 0 0,0 1 0 0 0,0 0 0 0 0,0-1 0 0 0,0 0 0 0 0,0 0 0 0 0,1 0 0 0 0,-1 0 0 0 0,1 0 0 0 0,0-1 0 0 0,-1 0 0 0 0,1 1 0 0 0,0-1 0 0 0,0-1-1 0 0,0 1 1 0 0,0-1 0 0 0,0 1 0 0 0,0-1 0 0 0,0 0 0 0 0,0 0 0 0 0,0-1 0 0 0,0 1 0 0 0,-1-1 0 0 0,1 0 0 0 0,0 0 0 0 0,1-1-30 0 0,6-6 120 0 0,-2-1 0 0 0,1 0 0 0 0,-1-1 0 0 0,-1 0 0 0 0,0 0 0 0 0,0-1 0 0 0,-1 0 0 0 0,0 0 0 0 0,-1-1 0 0 0,-1 0 0 0 0,1 0 0 0 0,-2 0 0 0 0,1-3-120 0 0,10-20 109 0 0,1-66-171 0 0,-24 106-2072 0 0,1 29-2394 0 0,3-12-3395 0 0,3-13-3159 0 0</inkml:trace>
  <inkml:trace contextRef="#ctx0" brushRef="#br0" timeOffset="377.607">1035 250 6577 0 0,'0'0'1883'0'0,"0"0"14"0"0,0 0 247 0 0,0 0 13 0 0,0 0-173 0 0,0 0-201 0 0,0 0-232 0 0,0 0-320 0 0,0 0-273 0 0,0 0-207 0 0,0 0-183 0 0,0 0-116 0 0,32-12-81 0 0,97-36-63 0 0,-81 19 110 0 0,-45 22-310 0 0,0 4-86 0 0,0-1-1 0 0,-1 1 1 0 0,0 0-1 0 0,0-1 1 0 0,0 1-1 0 0,0-1 1 0 0,0 0-1 0 0,-1 1 1 0 0,1-1-1 0 0,-1 0 0 0 0,0 0 1 0 0,0 0-1 0 0,-1 0 1 0 0,1 0-1 0 0,-1 0 1 0 0,0-1-1 0 0,0 1 1 0 0,0 0-1 0 0,-1 0 1 0 0,1 0-1 0 0,-1 0 1 0 0,0 0-1 0 0,0 0 0 0 0,0 0 1 0 0,-1 1-1 0 0,0-1 1 0 0,1 0-1 0 0,-1 1 1 0 0,0-1-1 0 0,-1 1 1 0 0,1-1-1 0 0,-1 1 1 0 0,1 0-1 0 0,-1 0 1 0 0,0 0-1 0 0,0 1 0 0 0,0-1 1 0 0,-1 1-1 0 0,1-1 1 0 0,-1 1-1 0 0,1 0 1 0 0,-1 0-1 0 0,0 0-21 0 0,-3 1-33 0 0,0 1 0 0 0,0-1 0 0 0,0 1-1 0 0,0 0 1 0 0,0 1 0 0 0,-1-1 0 0 0,1 1-1 0 0,1 1 1 0 0,-1-1 0 0 0,0 1 0 0 0,0 1-1 0 0,1-1 1 0 0,-1 1 0 0 0,1 0 0 0 0,-1 1-1 0 0,1-1 1 0 0,1 1 0 0 0,-1 0 0 0 0,0 1-1 0 0,1 0 1 0 0,0-1 0 0 0,0 2 0 0 0,-2 2 33 0 0,-2 2-3 0 0,0 0 0 0 0,2 1 0 0 0,-1 0 0 0 0,1 0 0 0 0,1 1 1 0 0,0-1-1 0 0,1 1 0 0 0,0 1 0 0 0,0-1 0 0 0,2 1 0 0 0,-1 0 0 0 0,1 5 3 0 0,1-11 8 0 0,1 1-1 0 0,0 0 1 0 0,0 0-1 0 0,1 0 1 0 0,0 0 0 0 0,1 0-1 0 0,0 0 1 0 0,0 0-1 0 0,0 0 1 0 0,1-1-1 0 0,0 1 1 0 0,1-1-1 0 0,0 1 1 0 0,0-1-1 0 0,1 0 1 0 0,-1 0-1 0 0,1 0 1 0 0,1 0-1 0 0,-1-1 1 0 0,1 0-1 0 0,1 0 1 0 0,5 6-8 0 0,0-3-63 0 0,1 0 1 0 0,1-1 0 0 0,0 0 0 0 0,0-1-1 0 0,0-1 1 0 0,1 0 0 0 0,-1 0-1 0 0,2-2 1 0 0,-1 1 0 0 0,0-2 0 0 0,1 0-1 0 0,0-1 1 0 0,0 0 0 0 0,-1-1-1 0 0,1-1 1 0 0,0 0 0 0 0,10-2 62 0 0,11-4-5617 0 0,-34 5 5022 0 0,10 0-10788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4:59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11763 0 0,'0'0'1141'0'0,"0"0"-475"0"0,0 0-270 0 0,0 0 148 0 0,0 0 309 0 0,0 0 232 0 0,0 0 44 0 0,0 0-218 0 0,0 0-307 0 0,0 0-157 0 0,0 0-16 0 0,2 6 62 0 0,5 25 146 0 0,-2 0-1 0 0,0 1 1 0 0,-2 0-1 0 0,-2-1 1 0 0,-1 15-639 0 0,2 16 377 0 0,17 445 690 0 0,-2-354-947 0 0,-16-152-97 0 0,0 0 1 0 0,-1 0-1 0 0,1-1 1 0 0,0 1-1 0 0,0 0 0 0 0,-1-1 1 0 0,1 1-1 0 0,0 0 0 0 0,0-1 1 0 0,0 1-1 0 0,0-1 1 0 0,0 1-1 0 0,0-1 0 0 0,0 0 1 0 0,0 1-1 0 0,0-1 0 0 0,0 0 1 0 0,0 0-1 0 0,0 0 1 0 0,0 0-1 0 0,0 0 0 0 0,0 0 1 0 0,0 0-1 0 0,0 0 0 0 0,0 0 1 0 0,0 0-1 0 0,0-1 0 0 0,1 1 1 0 0,-1 0-1 0 0,-1-1 1 0 0,1 1-1 0 0,0 0 0 0 0,0-1 1 0 0,0 0-1 0 0,0 1 0 0 0,0-1 1 0 0,0 1-1 0 0,0-1 1 0 0,-1 0-1 0 0,1 0 0 0 0,0 1 1 0 0,-1-1-1 0 0,1 0 0 0 0,0 0 1 0 0,-1 0-1 0 0,1 0 1 0 0,-1 0-1 0 0,0 0 0 0 0,1 0 1 0 0,-1 0-1 0 0,0 0 0 0 0,1 0 1 0 0,-1 0-1 0 0,0 0 1 0 0,0 0-1 0 0,0 0 0 0 0,0 0 1 0 0,0 0-1 0 0,0-1-23 0 0,1 1 5 0 0,192-237 1045 0 0,-105 169-871 0 0,-60 112-109 0 0,19 189 209 0 0,2-100-264 0 0,-26-144-4512 0 0,-9-10-4352 0 0,-9 14-2825 0 0</inkml:trace>
  <inkml:trace contextRef="#ctx0" brushRef="#br0" timeOffset="484.955">1093 617 10514 0 0,'0'0'1643'0'0,"0"0"-607"0"0,0 0-169 0 0,0 0 71 0 0,0 0 73 0 0,0 0 62 0 0,0 0-15 0 0,0 0-125 0 0,0 0-150 0 0,0 0-125 0 0,0 0-111 0 0,0 0-95 0 0,0 0-74 0 0,-35 11-54 0 0,-110 37-33 0 0,68-12 233 0 0,68-31-472 0 0,-1 0 0 0 0,1 1 0 0 0,0 0 0 0 0,0 0 0 0 0,1 1 0 0 0,0 0 0 0 0,0 0-1 0 0,0 1 1 0 0,1 0 0 0 0,0 0 0 0 0,1 1 0 0 0,0 0 0 0 0,0 0 0 0 0,1 0 0 0 0,0 1 0 0 0,1 0-1 0 0,0 0 1 0 0,0 0 0 0 0,1 0 0 0 0,0 1 0 0 0,1-1 0 0 0,1 1 0 0 0,-1 10-52 0 0,3-17 46 0 0,0-1-1 0 0,1 1 1 0 0,0-1 0 0 0,-1 1-1 0 0,1-1 1 0 0,1 0 0 0 0,-1 0-1 0 0,0 0 1 0 0,1 0 0 0 0,-1 0 0 0 0,1 0-1 0 0,0-1 1 0 0,0 1 0 0 0,0-1-1 0 0,1 0 1 0 0,-1 0 0 0 0,0 0-1 0 0,1 0 1 0 0,-1-1 0 0 0,1 1 0 0 0,-1-1-1 0 0,1 0 1 0 0,0 0 0 0 0,0 0-1 0 0,0-1 1 0 0,-1 1 0 0 0,1-1-1 0 0,0 0 1 0 0,0 0 0 0 0,0 0 0 0 0,0-1-1 0 0,0 1 1 0 0,-1-1 0 0 0,1 0-1 0 0,0 0 1 0 0,0 0 0 0 0,-1-1 0 0 0,1 1-1 0 0,-1-1 1 0 0,1 0 0 0 0,2-2-46 0 0,34-23 251 0 0,0-2 1 0 0,-3-1 0 0 0,0-3 0 0 0,-2-1-1 0 0,16-20-251 0 0,12-11 197 0 0,-15 26-161 0 0,-47 63-136 0 0,5 40 161 0 0,-7-53-106 0 0,1 1-1 0 0,0 0 1 0 0,1 0 0 0 0,0-1-1 0 0,1 1 1 0 0,1-1 0 0 0,-1 1-1 0 0,2-1 1 0 0,0 0 0 0 0,0 0-1 0 0,1 0 1 0 0,0-1-1 0 0,1 0 1 0 0,0 0 0 0 0,0 0-1 0 0,7 6 46 0 0,24-3-2623 0 0,-11-15-6588 0 0,-21-1-2218 0 0</inkml:trace>
  <inkml:trace contextRef="#ctx0" brushRef="#br0" timeOffset="849.343">1474 470 14075 0 0,'0'0'850'0'0,"0"0"-332"0"0,0 0-130 0 0,0 0 70 0 0,0 0 194 0 0,0 0 185 0 0,0 0 78 0 0,0 0-62 0 0,0 0-109 0 0,0 0-110 0 0,0 0-92 0 0,11 33-75 0 0,31 105-78 0 0,0-50 420 0 0,-25-62-574 0 0,75 101 726 0 0,-92-127-928 0 0,0-1 0 0 0,0 1 1 0 0,0-1-1 0 0,0 0 1 0 0,0 1-1 0 0,0-1 1 0 0,1 1-1 0 0,-1-1 1 0 0,0 0-1 0 0,0 1 1 0 0,1-1-1 0 0,-1 1 1 0 0,0-1-1 0 0,1 1 1 0 0,-1-1-1 0 0,0 1 1 0 0,1-1-1 0 0,-1 1 1 0 0,1 0-1 0 0,-1-1 1 0 0,1 1-1 0 0,-1-1 0 0 0,1 1 1 0 0,-1 0-1 0 0,1 0 1 0 0,-1-1-1 0 0,1 1 1 0 0,0 0-1 0 0,-1 0 1 0 0,1 0-1 0 0,-1-1 1 0 0,1 1-1 0 0,0 0 1 0 0,-1 0-1 0 0,1 0 1 0 0,-1 0-1 0 0,1 0 1 0 0,0 0-1 0 0,-1 0 1 0 0,1 0-1 0 0,-1 1 1 0 0,1-1-1 0 0,0 0 0 0 0,-1 0 1 0 0,1 0-1 0 0,-1 1 1 0 0,1-1-1 0 0,-1 0 1 0 0,1 1-1 0 0,-1-1 1 0 0,1 0-1 0 0,-1 1 1 0 0,1-1-1 0 0,-1 1 1 0 0,1-1-1 0 0,-1 1 1 0 0,0-1-1 0 0,1 1 1 0 0,-1-1-1 0 0,0 1 1 0 0,1-1-1 0 0,-1 1 0 0 0,0-1 1 0 0,0 1-1 0 0,1 0 1 0 0,-1-1-1 0 0,0 1 1 0 0,0-1-1 0 0,0 1-33 0 0,24-149 1391 0 0,-20 111-1365 0 0,1 0 0 0 0,2 0 0 0 0,2 0 0 0 0,9-22-26 0 0,-15 49-654 0 0,22-36 521 0 0,-12 39-3225 0 0,4 11-3876 0 0,-13-1-4437 0 0</inkml:trace>
  <inkml:trace contextRef="#ctx0" brushRef="#br0" timeOffset="1219.09">2099 740 4481 0 0,'0'0'3619'0'0,"0"0"-910"0"0,0 0-463 0 0,0 0-182 0 0,0 0-230 0 0,0 0-214 0 0,0 0-191 0 0,0 0-205 0 0,0 0-205 0 0,36 0-179 0 0,112-1-121 0 0,-79-13 136 0 0,-57 6-633 0 0,-1 3-114 0 0,1-1-1 0 0,-1-1 0 0 0,0 0 1 0 0,-1-1-1 0 0,1 0 1 0 0,-1 0-1 0 0,-1-1 0 0 0,0 0 1 0 0,0-1-1 0 0,-1 0 1 0 0,0-1-1 0 0,-1 1 0 0 0,0-1 1 0 0,0-1-1 0 0,-1 1 0 0 0,-1-1 1 0 0,0 0-1 0 0,-1 0 1 0 0,0-1-1 0 0,-1 0 0 0 0,0 1 1 0 0,-1-1-1 0 0,0 0 1 0 0,-1 0-1 0 0,-1-1-107 0 0,0 10-1 0 0,-1 1-1 0 0,1 0 1 0 0,-1-1 0 0 0,0 1-1 0 0,0 0 1 0 0,0-1 0 0 0,0 1-1 0 0,-1 0 1 0 0,1 0 0 0 0,-1 0-1 0 0,0 0 1 0 0,0 1 0 0 0,0-1 0 0 0,0 0-1 0 0,0 1 1 0 0,-1-1 0 0 0,1 1-1 0 0,-1 0 1 0 0,1 0 0 0 0,-1 0-1 0 0,0 0 1 0 0,0 0 0 0 0,0 1-1 0 0,0-1 1 0 0,0 1 0 0 0,0 0 0 0 0,-1 0-1 0 0,1 0 1 0 0,0 0 0 0 0,0 1-1 0 0,-1-1 1 0 0,1 1 0 0 0,-1 0-1 0 0,-1 0 2 0 0,-3 0-25 0 0,-1 0 0 0 0,1 0 0 0 0,-1 1 0 0 0,1 0-1 0 0,-1 1 1 0 0,1 0 0 0 0,0 0 0 0 0,0 1 0 0 0,0 0-1 0 0,0 0 1 0 0,0 1 0 0 0,0 0 0 0 0,-2 3 25 0 0,-12 8-31 0 0,1 2-1 0 0,1 1 1 0 0,1 0 0 0 0,0 2 0 0 0,1 0 0 0 0,1 1-1 0 0,1 0 1 0 0,-5 13 31 0 0,13-22-2 0 0,1 1-1 0 0,0 0 1 0 0,1 0 0 0 0,1 1-1 0 0,0 0 1 0 0,1 0-1 0 0,1 0 1 0 0,0 0 0 0 0,0 0-1 0 0,2 1 1 0 0,0-1-1 0 0,0 1 1 0 0,1 0 0 0 0,1-1-1 0 0,1 1 1 0 0,1 6 2 0 0,2-10 10 0 0,0-1 0 0 0,0 1 0 0 0,1-1 0 0 0,0 0 1 0 0,1-1-1 0 0,0 1 0 0 0,1-1 0 0 0,0-1 0 0 0,0 1 1 0 0,1-1-1 0 0,0-1 0 0 0,0 0 0 0 0,1 0 0 0 0,-1-1 0 0 0,2 0 1 0 0,-1-1-1 0 0,1 0 0 0 0,0 0 0 0 0,4 0-10 0 0,12 5 26 0 0,-1-1-1 0 0,2-2 1 0 0,-1-1 0 0 0,1-1-1 0 0,-1-2 1 0 0,1 0 0 0 0,0-2-1 0 0,20-2-25 0 0,7-7-553 0 0,-23-6-5974 0 0,-25 10-5311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0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0 289 6681 0 0,'0'0'2513'0'0,"0"0"-355"0"0,0 0-250 0 0,0 0-161 0 0,0 0-72 0 0,0 0-157 0 0,0 0-274 0 0,0 0-242 0 0,0 0-191 0 0,0 0-158 0 0,0 0-93 0 0,0 0-53 0 0,0 0-58 0 0,2-6-25 0 0,-1 2-387 0 0,-1 2 44 0 0,0 0 1 0 0,1 0-1 0 0,-1-1 0 0 0,1 1 0 0 0,0 0 1 0 0,-1 0-1 0 0,1 0 0 0 0,0 0 1 0 0,0 0-1 0 0,1 0 0 0 0,-1 0 0 0 0,0 0 1 0 0,0 1-1 0 0,1-1 0 0 0,-1 0 0 0 0,1 1 1 0 0,0-1-1 0 0,-1 1 0 0 0,1-1 0 0 0,0 1 1 0 0,0 0-1 0 0,0 0 0 0 0,0 0 1 0 0,0 0-82 0 0,20-3 314 0 0,1 0 0 0 0,0 2 1 0 0,-1 1-1 0 0,1 1 1 0 0,0 0-1 0 0,-1 2 1 0 0,3 1-315 0 0,65 2 346 0 0,-4-5-174 0 0,40 0 1529 0 0,-126 0-1577 0 0,-8-4 159 0 0,-50-62-111 0 0,-36-75-204 0 0,90 131-178 0 0,-2-1-29 0 0,-1 8-4323 0 0,6 3-892 0 0,1 0-7028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03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815 1 0 0 0,'0'0'565'0'0,"0"0"573"0"0,0 0 174 0 0,0 0 75 0 0,0 0 220 0 0,0 0 248 0 0,0 0 104 0 0,0 0-34 0 0,0 0-215 0 0,0 0-315 0 0,0 0-274 0 0,6 0-181 0 0,11 0-460 0 0,-5 0 6164 0 0,-30 9-5886 0 0,-144 51-390 0 0,-174 37 331 0 0,200-52 202 0 0,136-45-880 0 0,0 1-1 0 0,0-1 0 0 0,0 0 0 0 0,0 0 0 0 0,0 0 0 0 0,0 1 1 0 0,0-1-1 0 0,0 0 0 0 0,0 0 0 0 0,0 0 0 0 0,0 1 1 0 0,0-1-1 0 0,0 0 0 0 0,0 0 0 0 0,0 0 0 0 0,0 1 0 0 0,0-1 1 0 0,0 0-1 0 0,0 0 0 0 0,0 0 0 0 0,0 0 0 0 0,0 1 1 0 0,0-1-1 0 0,0 0 0 0 0,-1 0 0 0 0,1 0 0 0 0,0 0 0 0 0,0 1-20 0 0,11 2 44 0 0,195 42 921 0 0,85-40-411 0 0,-205 13-520 0 0,-85-16-28 0 0,-1 0-1 0 0,0 0 1 0 0,1 0-1 0 0,-1 0 1 0 0,0 0-1 0 0,0 0 1 0 0,-1 0 0 0 0,1-1-1 0 0,0 1 1 0 0,-1 0-1 0 0,1 0 1 0 0,-1 0-1 0 0,1 0 1 0 0,-1-1-1 0 0,0 1 1 0 0,0 0 0 0 0,0 0-1 0 0,0-1 1 0 0,0 1-1 0 0,0-1 1 0 0,0 1-1 0 0,-1-1 1 0 0,1 0-1 0 0,-1 1 1 0 0,1-1-1 0 0,-1 0 1 0 0,1 0 0 0 0,-1 0-1 0 0,1 0 1 0 0,-1 0-1 0 0,-1 1-5 0 0,-1 1 12 0 0,-25 21 42 0 0,-2-2 0 0 0,0-1 0 0 0,-1-1 0 0 0,-1-2 0 0 0,-18 7-54 0 0,-27 15 17 0 0,-296 167 55 0 0,273-149-3 0 0,126-46-54 0 0,20-5 129 0 0,0-2 0 0 0,0-2 0 0 0,0-2 1 0 0,1-2-1 0 0,-1-2 0 0 0,0-2 0 0 0,0-2 0 0 0,38-11-144 0 0,-36 9 18 0 0,272-49 161 0 0,-250 46-102 0 0,-68 12-86 0 0,-1 0 13 0 0,0 0-10 0 0,0 0-39 0 0,0 0 37 0 0,0 0 1 0 0,0 0 3 0 0,0 0 22 0 0,0 0-73 0 0,-8-7-4111 0 0,6-4-6665 0 0,2 10-1959 0 0</inkml:trace>
  <inkml:trace contextRef="#ctx0" brushRef="#br0" timeOffset="433.643">1353 36 13155 0 0,'0'0'1627'0'0,"0"0"-388"0"0,0 0-250 0 0,0 0 53 0 0,0 0 59 0 0,0 0 14 0 0,0 0-93 0 0,0 0-189 0 0,0 0-184 0 0,0 0-109 0 0,0 0-47 0 0,0 0-33 0 0,-9 23 7 0 0,-24 76-10 0 0,26-34 490 0 0,9-48-687 0 0,1 14 110 0 0,1-4-221 0 0,-2-1 0 0 0,-1 1 0 0 0,-1-1-1 0 0,-1 1 1 0 0,-1 0 0 0 0,-1-1-1 0 0,-2 0 1 0 0,0 0 0 0 0,-4 5-149 0 0,-94 203 165 0 0,104-208-1208 0 0,24-43-448 0 0,15-40-2010 0 0,-20 17-3054 0 0,-13 27 2679 0 0,-1 0-7184 0 0</inkml:trace>
  <inkml:trace contextRef="#ctx0" brushRef="#br0" timeOffset="6265.427">1357 143 0 0 0,'0'0'348'0'0,"0"0"544"0"0,0 0 202 0 0,0 0 38 0 0,0 0 23 0 0,0 0 59 0 0,0 0 43 0 0,1-5-43 0 0,7-20 776 0 0,-8 25-1154 0 0,0 0 5 0 0,0 0 74 0 0,12-7 10444 0 0,26 4-9973 0 0,-8 0-1035 0 0,287-38 1372 0 0,-282 40-1143 0 0,-23 2-1413 0 0,-20-1-4720 0 0,-2 4-3441 0 0,4-1-2273 0 0</inkml:trace>
  <inkml:trace contextRef="#ctx0" brushRef="#br0" timeOffset="6749.96">1347 456 0 0 0,'0'0'547'0'0,"0"0"492"0"0,0 0 149 0 0,0 0 82 0 0,0 0 6 0 0,0 0 24 0 0,0 0 2 0 0,0 0-65 0 0,0 0-32 0 0,0 0-32 0 0,0 0-14 0 0,0 0-23 0 0,-5 1-58 0 0,-1 1-597 0 0,-5 1-118 0 0,4-2 5464 0 0,7-1-5382 0 0,20 4 3321 0 0,108-15-1848 0 0,26-12-915 0 0,-83 19-840 0 0,-70 4-197 0 0,-1 0-21 0 0,0 0-17 0 0,0 0-25 0 0,0 0-64 0 0,-14-3-4260 0 0,9 2-764 0 0,-1 1-5976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3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0 0 0,'0'0'429'0'0,"0"0"513"0"0,18-9 169 0 0,75-40 1200 0 0,-86 44 1061 0 0,-15 2 10224 0 0,-4 4-15178 0 0,7 0 1702 0 0,-1 0 0 0 0,1 1 1 0 0,0 0-1 0 0,0 0 0 0 0,-1 0 0 0 0,2 1 0 0 0,-1 0 0 0 0,0-1 1 0 0,0 2-1 0 0,1-1 0 0 0,0 1 0 0 0,0-1 0 0 0,0 1 1 0 0,0 0-1 0 0,0 1 0 0 0,1-1 0 0 0,-3 5-120 0 0,7-7 59 0 0,0-1 0 0 0,0 1 0 0 0,0-1 0 0 0,0 1 0 0 0,0-1 0 0 0,1 0 0 0 0,-1 1 0 0 0,1-1 0 0 0,-1 0 0 0 0,1 0 0 0 0,-1 0 0 0 0,1 0-1 0 0,-1 0 1 0 0,1 0 0 0 0,0 0 0 0 0,0-1 0 0 0,-1 1 0 0 0,1-1 0 0 0,0 1 0 0 0,0-1 0 0 0,0 0 0 0 0,0 1 0 0 0,0-1 0 0 0,-1 0 0 0 0,1 0 0 0 0,0 0 0 0 0,0-1 0 0 0,0 1 0 0 0,0 0 0 0 0,0-1 0 0 0,-1 1 0 0 0,1-1 0 0 0,0 0-1 0 0,1 0-57 0 0,7-2 122 0 0,0 0 1 0 0,0 0 0 0 0,0-1 0 0 0,0 0 0 0 0,-1-1 0 0 0,0 0 0 0 0,1-1 0 0 0,-2 0 0 0 0,1 0 0 0 0,-1-1-1 0 0,5-5-123 0 0,-10-7 958 0 0,-33 18-344 0 0,19 1-820 0 0,-32 11 106 0 0,42-11 88 0 0,5 1-1454 0 0,7 1 4173 0 0,-6-1-2480 0 0,-3-1-3701 0 0,-6 0-10711 0 0,3 0 3533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409 766 4025 0 0,'0'0'2812'0'0,"0"0"-708"0"0,0 0-369 0 0,0 0-19 0 0,0 0-10 0 0,0 0-82 0 0,0 0-221 0 0,0 0-271 0 0,0 0-246 0 0,0 0-175 0 0,0 0-101 0 0,0 0-71 0 0,-19-2-59 0 0,-61-8-54 0 0,75 9-355 0 0,0 1 1 0 0,1 0-1 0 0,-1 0 0 0 0,0 0 1 0 0,0 0-1 0 0,1 1 1 0 0,-1 0-1 0 0,0 0 1 0 0,1 0-1 0 0,-1 1 1 0 0,0-1-1 0 0,1 1 1 0 0,0 0-1 0 0,-1 0 0 0 0,1 1 1 0 0,-3 2-72 0 0,-13 7 292 0 0,7-8-251 0 0,1 0 1 0 0,0 1-1 0 0,1 1 1 0 0,-1 0-1 0 0,1 1 1 0 0,1 0-1 0 0,-1 0 1 0 0,1 1-1 0 0,0 1 1 0 0,1 0-1 0 0,0 0 1 0 0,0 1-1 0 0,1 0 1 0 0,0 0-1 0 0,1 1 1 0 0,0 0-1 0 0,1 0 1 0 0,0 1-1 0 0,1 0 1 0 0,0 0-1 0 0,1 0 1 0 0,0 0-1 0 0,1 1 1 0 0,0-1-1 0 0,0 13-41 0 0,3-21 3 0 0,0 0 1 0 0,0 0-1 0 0,0 0 0 0 0,0 0 0 0 0,1 0 0 0 0,0 0 0 0 0,-1 0 0 0 0,2 0 1 0 0,-1-1-1 0 0,0 1 0 0 0,1 0 0 0 0,0-1 0 0 0,-1 1 0 0 0,2-1 0 0 0,-1 1 1 0 0,0-1-1 0 0,1 0 0 0 0,-1 0 0 0 0,1 0 0 0 0,0 0 0 0 0,0 0 1 0 0,0-1-1 0 0,0 1 0 0 0,0-1 0 0 0,1 0 0 0 0,-1 0 0 0 0,1 0 0 0 0,0-1 1 0 0,-1 1-1 0 0,1-1 0 0 0,0 0 0 0 0,0 0 0 0 0,1 0-3 0 0,5 2 71 0 0,0-1 0 0 0,0-1-1 0 0,0 0 1 0 0,0 0 0 0 0,0-1 0 0 0,0-1-1 0 0,1 0 1 0 0,-1 0 0 0 0,0 0 0 0 0,0-1-1 0 0,0-1 1 0 0,-1 0 0 0 0,1 0 0 0 0,-1-1-1 0 0,1 0 1 0 0,-1-1 0 0 0,0 0 0 0 0,-1 0-1 0 0,6-5-70 0 0,143-132 1040 0 0,-152 136-1009 0 0,20-20 14 0 0,-1-1 0 0 0,-2-2 0 0 0,-1 0 0 0 0,-1-1 0 0 0,-1-1 0 0 0,-2-1-1 0 0,-1-1 1 0 0,-2 0 0 0 0,-1-1 0 0 0,-2 0 0 0 0,-1-1 0 0 0,-2 0-1 0 0,-1-1 1 0 0,-2 1 0 0 0,-1-1 0 0 0,-2 0 0 0 0,-1-1 0 0 0,-2 1 0 0 0,-5-28-45 0 0,4 49-7 0 0,0 1 1 0 0,-1 0 0 0 0,0 0 0 0 0,-1 0 0 0 0,-1 0-1 0 0,0 0 1 0 0,-1 1 0 0 0,0 0 0 0 0,-1 0 0 0 0,0 1-1 0 0,-1-1 1 0 0,-1 2 0 0 0,0-1 0 0 0,0 1 0 0 0,-1 1-1 0 0,-1 0 1 0 0,0 0 0 0 0,0 1 0 0 0,-1 0 0 0 0,-3-1 6 0 0,10 8-13 0 0,1 1 1 0 0,0 0-1 0 0,-1-1 1 0 0,0 2-1 0 0,1-1 1 0 0,-1 1 0 0 0,1-1-1 0 0,-1 1 1 0 0,0 0-1 0 0,1 1 1 0 0,-1-1-1 0 0,1 1 1 0 0,-1 0 0 0 0,1 0-1 0 0,-1 0 1 0 0,1 1-1 0 0,0 0 1 0 0,-1 0-1 0 0,1 0 1 0 0,0 0 0 0 0,0 0-1 0 0,1 1 1 0 0,-1 0-1 0 0,0 0 1 0 0,1 0-1 0 0,-1 0 1 0 0,1 0-1 0 0,0 1 1 0 0,0 0 0 0 0,-2 3 12 0 0,-2 4-8 0 0,-1 0 0 0 0,1 1-1 0 0,1 0 1 0 0,0 0 0 0 0,0 1 0 0 0,2-1 0 0 0,-1 1 0 0 0,2 0 0 0 0,-1 1 0 0 0,2 1 8 0 0,-1 7 5 0 0,2 0 1 0 0,0 0-1 0 0,2 0 0 0 0,0 0 0 0 0,1 0 0 0 0,2 0 1 0 0,0-1-1 0 0,1 1 0 0 0,1-1 0 0 0,1 0 0 0 0,6 11-5 0 0,6 15 64 0 0,2-1-1 0 0,1-1 0 0 0,3 0 0 0 0,2-2 0 0 0,1-1 0 0 0,2-2 0 0 0,2 0 0 0 0,22 19-63 0 0,31 18 62 0 0,-72-77-1747 0 0,-14-30-5827 0 0,1 18 466 0 0,0 4-4222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52 173 6673 0 0,'0'0'1557'0'0,"0"0"-449"0"0,0 0 146 0 0,0 0 418 0 0,0 0 326 0 0,0 0-5 0 0,0 0-382 0 0,0 0-461 0 0,0 0-340 0 0,0 0-156 0 0,0 0-111 0 0,0 0-89 0 0,0 0-86 0 0,-4 31-58 0 0,-12 95-52 0 0,-10 44 573 0 0,20-66-325 0 0,6-103-423 0 0,0-1 61 0 0,0 0 72 0 0,0 0 75 0 0,0 0 80 0 0,0 0 59 0 0,0-20 1175 0 0,38-138-816 0 0,-7 64-603 0 0,4 2-1 0 0,40-76-185 0 0,-74 164-2 0 0,1 0 1 0 0,-1 0-1 0 0,1 0 0 0 0,0 0 0 0 0,0 0 1 0 0,0 1-1 0 0,1-1 0 0 0,-1 0 1 0 0,1 1-1 0 0,0 0 0 0 0,0 0 1 0 0,0 0-1 0 0,0 0 0 0 0,0 0 0 0 0,1 0 1 0 0,-1 1-1 0 0,1 0 0 0 0,0-1 1 0 0,0 2-1 0 0,0-1 0 0 0,0 0 0 0 0,0 1 1 0 0,0-1-1 0 0,0 1 0 0 0,2 0 2 0 0,-1 5 12 0 0,-1 1 0 0 0,0-1 0 0 0,0 1 0 0 0,-1 0 0 0 0,1 0 0 0 0,-1 0 0 0 0,0 0 0 0 0,-1 0 0 0 0,1 1 0 0 0,-1-1 0 0 0,0 1 0 0 0,0 0 0 0 0,-1 0 0 0 0,0-1 0 0 0,0 1 0 0 0,0 0 0 0 0,0 4-12 0 0,16 99 136 0 0,-16-116-5090 0 0,0-9-4120 0 0,-1 12-2428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9 267 6945 0 0,'0'0'2140'0'0,"0"0"-127"0"0,0 0-67 0 0,0 0-37 0 0,0 0-48 0 0,0 0-176 0 0,0 0-298 0 0,0 0-263 0 0,0 0-284 0 0,0 0-240 0 0,0 0-136 0 0,0 0-104 0 0,0 0-69 0 0,-5-4-40 0 0,2 1-231 0 0,3 3 13 0 0,0 0-1 0 0,1 0 1 0 0,-1-1-1 0 0,0 1 0 0 0,1 0 1 0 0,-1 0-1 0 0,1-1 1 0 0,-1 1-1 0 0,0 0 0 0 0,0-1 1 0 0,1 1-1 0 0,-1 0 1 0 0,0-1-1 0 0,0 1 0 0 0,1 0 1 0 0,-1-1-1 0 0,0 1 1 0 0,0-1-1 0 0,0 1 0 0 0,0 0 1 0 0,0-1-1 0 0,1 1 1 0 0,-1-1-1 0 0,0 1 0 0 0,0-1 1 0 0,0 1-1 0 0,0 0 0 0 0,0-1 1 0 0,0 1-1 0 0,0-1 1 0 0,-1 1-1 0 0,1-1 0 0 0,0 1 1 0 0,0 0-1 0 0,0-1 1 0 0,0 1-1 0 0,0-1 0 0 0,-1 1 1 0 0,1 0-1 0 0,0-1 1 0 0,0 1-1 0 0,-1 0 0 0 0,1-1-32 0 0,306 10 3133 0 0,-192-11-2797 0 0,-114 2-298 0 0,0 0 0 0 0,-1-1-1 0 0,1 1 1 0 0,0 0 0 0 0,0 0-1 0 0,0-1 1 0 0,0 1 0 0 0,-1 0-1 0 0,1 0 1 0 0,0-1 0 0 0,0 1-1 0 0,0 0 1 0 0,0-1 0 0 0,0 1-1 0 0,0 0 1 0 0,0-1 0 0 0,0 1 0 0 0,0 0-1 0 0,0 0 1 0 0,0-1 0 0 0,0 1-1 0 0,0 0 1 0 0,0-1 0 0 0,0 1-1 0 0,1 0 1 0 0,-1-1 0 0 0,0 1-1 0 0,0 0 1 0 0,0 0 0 0 0,0-1-1 0 0,0 1 1 0 0,1 0 0 0 0,-1 0 0 0 0,0-1-1 0 0,0 1 1 0 0,1 0 0 0 0,-1 0-1 0 0,0 0 1 0 0,0-1 0 0 0,1 1-1 0 0,-1 0-37 0 0,-12-9-103 0 0,-6-5 91 0 0,2-2-1 0 0,0 0 1 0 0,1-1 0 0 0,0 0-1 0 0,2-1 1 0 0,0-1 0 0 0,1 0 0 0 0,1 0-1 0 0,0-2 1 0 0,1-2 12 0 0,15 0-2470 0 0,10 15-5515 0 0,-9 8-4383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19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0,'0'0'635'0'0,"0"0"92"0"0,0 0 281 0 0,0 0 392 0 0,0 0 278 0 0,0 0 54 0 0,0 0-107 0 0,0 0-157 0 0,0 0-103 0 0,0 0-36 0 0,0 0-33 0 0,3 2-62 0 0,64 19 4839 0 0,182-24-1493 0 0,-61 2-3824 0 0,-154 5-648 0 0,-38 4 17 0 0,-36-8-3109 0 0,13 0-3962 0 0,19 0 2246 0 0,3 0-6657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20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1088 0 0,'0'0'812'0'0,"0"0"-109"0"0,0 0 165 0 0,0 0 385 0 0,0 0 506 0 0,0 0 289 0 0,0 0-11 0 0,0 0-205 0 0,0 0-332 0 0,0 0-345 0 0,0 0-219 0 0,0 0-85 0 0,0 0-11 0 0,9 2 22 0 0,39 8 1972 0 0,-26-2 701 0 0,172-8-1274 0 0,142 0-346 0 0,-341-8-5399 0 0,2 4-1472 0 0,1 1-4020 0 0,0 2-2697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22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39 604 0 0 0,'0'0'890'0'0,"0"0"615"0"0,0 0 297 0 0,0 0 104 0 0,0 0 82 0 0,0 0-44 0 0,0 0-58 0 0,0 0-111 0 0,0 0-174 0 0,-4 3-142 0 0,-20 9 937 0 0,23-12-1401 0 0,-3-22 3585 0 0,-1-6-3528 0 0,5 14-912 0 0,1 0-1 0 0,0 1 1 0 0,1-1 0 0 0,1 0 0 0 0,0 0 0 0 0,1 1 0 0 0,0 0-1 0 0,1 0 1 0 0,1 0 0 0 0,0 0 0 0 0,1 1 0 0 0,0 0 0 0 0,2-1-140 0 0,28-43 227 0 0,3 3 1 0 0,2 1-1 0 0,40-37-227 0 0,64-45 178 0 0,-139 165-368 0 0,-17 145 337 0 0,10 24-147 0 0,15-161 41 0 0,-4-56 107 0 0,14-26-127 0 0,3 2 0 0 0,1 0 0 0 0,2 2 0 0 0,1 1-1 0 0,13-9-20 0 0,9-10-5 0 0,80-62-12 0 0,-132 121 8 0 0,0 1 1 0 0,0-1-1 0 0,0 1 0 0 0,-1 0 1 0 0,1 0-1 0 0,-1 0 1 0 0,1 0-1 0 0,-1 0 0 0 0,0 0 1 0 0,0 0-1 0 0,-1 1 1 0 0,1-1-1 0 0,0 0 0 0 0,-1 0 1 0 0,0 1-1 0 0,0-1 0 0 0,0 0 1 0 0,0 0-1 0 0,-1 1 1 0 0,1-1-1 0 0,-1 0 0 0 0,0 1 9 0 0,1-2-4 0 0,-4 243 56 0 0,-7-203-261 0 0,11-38-1860 0 0,9-5-11489 0 0,-5 0 10561 0 0,2 0-6713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2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0 5769 0 0,'0'0'2878'0'0,"0"0"-611"0"0,0 0-380 0 0,0 0-157 0 0,0 0-180 0 0,0 0-211 0 0,0 0-223 0 0,0 0-181 0 0,0 0-159 0 0,0 0-95 0 0,0 0-70 0 0,0 0-57 0 0,0 0-49 0 0,-28 8-37 0 0,-90 25-24 0 0,-17 24 1008 0 0,117-46-1295 0 0,8-5-123 0 0,0 0-1 0 0,1 1 1 0 0,0 0 0 0 0,0 0 0 0 0,1 1 0 0 0,0 1 0 0 0,0-1 0 0 0,1 1 0 0 0,0 0 0 0 0,0 1-1 0 0,1 0 1 0 0,1 0 0 0 0,0 0 0 0 0,0 0 0 0 0,1 1 0 0 0,0 0 0 0 0,0 0 0 0 0,2 0 0 0 0,-1 0-1 0 0,1 1 1 0 0,1-1 0 0 0,0 8-34 0 0,1-17 15 0 0,0 1 1 0 0,1 0-1 0 0,-1-1 0 0 0,0 1 0 0 0,1 0 0 0 0,0-1 1 0 0,0 1-1 0 0,0-1 0 0 0,0 1 0 0 0,0-1 0 0 0,0 1 1 0 0,1-1-1 0 0,-1 0 0 0 0,1 0 0 0 0,-1 0 1 0 0,1 0-1 0 0,0 0 0 0 0,0 0 0 0 0,0 0 0 0 0,0 0 1 0 0,0-1-1 0 0,0 1 0 0 0,1-1 0 0 0,-1 0 0 0 0,0 1 1 0 0,1-1-1 0 0,-1 0 0 0 0,1 0 0 0 0,0-1 0 0 0,-1 1 1 0 0,1 0-1 0 0,-1-1 0 0 0,1 0 0 0 0,0 0 0 0 0,-1 1 1 0 0,3-2-16 0 0,99-15 1033 0 0,-76 2-929 0 0,-1-1 1 0 0,0-1 0 0 0,-1-1 0 0 0,-1-1 0 0 0,-1-1-1 0 0,-1-2 1 0 0,-1 0 0 0 0,0-1 0 0 0,-2-2 0 0 0,5-7-105 0 0,43-45 144 0 0,-53 99-215 0 0,-3 33 79 0 0,-1 2 0 0 0,-4-1 0 0 0,-1 1 0 0 0,-3 39-8 0 0,-25 146-72 0 0,16-204 86 0 0,-2-1 1 0 0,-2 0-1 0 0,-1 0 0 0 0,-2-1 1 0 0,-2 0-1 0 0,-1-1 0 0 0,-13 20-14 0 0,25-48 11 0 0,0 1 0 0 0,0-1 0 0 0,-1 0 0 0 0,0 0 0 0 0,0-1 0 0 0,-1 1 0 0 0,0-1 0 0 0,0 0 0 0 0,-1-1-1 0 0,0 1 1 0 0,0-2 0 0 0,0 1 0 0 0,-1-1 0 0 0,0 0 0 0 0,0 0 0 0 0,0-1 0 0 0,0 0 0 0 0,-1 0 0 0 0,0-1 0 0 0,0 0 0 0 0,0-1 0 0 0,0 0 0 0 0,0-1 0 0 0,0 1-1 0 0,-8-1-9 0 0,13-3 5 0 0,1 0 1 0 0,0 0 0 0 0,1-1 0 0 0,-1 1 0 0 0,0-1 0 0 0,1 1 0 0 0,-1-1 0 0 0,1 0 0 0 0,0 0-1 0 0,0 0 1 0 0,0 0 0 0 0,0 0 0 0 0,0-1 0 0 0,1 1 0 0 0,-1 0 0 0 0,1-1 0 0 0,0 1 0 0 0,0-1-1 0 0,1 0 1 0 0,-1 1 0 0 0,1-1 0 0 0,-1 1 0 0 0,1-1 0 0 0,0 0 0 0 0,1 1 0 0 0,-1-1 0 0 0,0 0-1 0 0,1 1 1 0 0,0-2-7 0 0,-1-3 3 0 0,2-7-1 0 0,1-1-1 0 0,0 1 1 0 0,0 0-1 0 0,2 0 1 0 0,0 0-1 0 0,1 0 1 0 0,0 1-1 0 0,1 0 1 0 0,0 0-1 0 0,2 1 1 0 0,3-5-2 0 0,7-15-2 0 0,125-158-164 0 0,-117 159 68 0 0,21-16-841 0 0,-15 20-6111 0 0,-29 27 1623 0 0,-4 1-6081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3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1 213 8922 0 0,'0'0'2472'0'0,"0"0"-1081"0"0,0 0-453 0 0,0 0 115 0 0,0 0 242 0 0,0 0 131 0 0,0 0-120 0 0,0 0-239 0 0,0 0-245 0 0,0 0-128 0 0,0 0-105 0 0,0 0-73 0 0,3 19-38 0 0,9 62-93 0 0,-19 44 792 0 0,5-102-1098 0 0,-1-9-22 0 0,1 1 0 0 0,1-1-1 0 0,1 1 1 0 0,0-1 0 0 0,0 1 0 0 0,2-1-1 0 0,0 1 1 0 0,2 9-57 0 0,-3-24 30 0 0,-1-1 1 0 0,0 1-1 0 0,0 0 1 0 0,1 0-1 0 0,-1-1 0 0 0,0 1 1 0 0,0 0-1 0 0,1 0 1 0 0,-1-1-1 0 0,0 1 1 0 0,1 0-1 0 0,-1 0 0 0 0,0 0 1 0 0,1-1-1 0 0,-1 1 1 0 0,0 0-1 0 0,1 0 0 0 0,-1 0 1 0 0,1 0-1 0 0,-1 0 1 0 0,0 0-1 0 0,1 0 1 0 0,-1 0-1 0 0,1 0 0 0 0,-1 0 1 0 0,0 0-1 0 0,1 0 1 0 0,-1 0-1 0 0,0 0 0 0 0,1 0 1 0 0,-1 0-1 0 0,0 1 1 0 0,1-1-1 0 0,-1 0 0 0 0,1 0 1 0 0,-1 0-1 0 0,0 1 1 0 0,0-1-1 0 0,1 0 1 0 0,-1 0-1 0 0,0 1 0 0 0,1-1 1 0 0,-1 0-1 0 0,0 0 1 0 0,0 1-1 0 0,0-1 0 0 0,1 0 1 0 0,-1 1-1 0 0,0-1 1 0 0,0 0-1 0 0,0 1 1 0 0,0-1-1 0 0,1 1 0 0 0,-1-1 1 0 0,0 0-1 0 0,0 1 1 0 0,0-1-1 0 0,0 0 0 0 0,0 1 1 0 0,0-1-1 0 0,0 1 1 0 0,0-1-1 0 0,0 1-30 0 0,10-40 1059 0 0,-7 25-1107 0 0,90-317 887 0 0,-74 261-800 0 0,-16 51-25 0 0,2-1 0 0 0,1 1 1 0 0,0 0-1 0 0,1 0 0 0 0,1 1 0 0 0,9-15-14 0 0,-17 33 1 0 0,1-1-1 0 0,-1 1 1 0 0,1-1-1 0 0,-1 1 1 0 0,1-1-1 0 0,-1 1 1 0 0,1-1-1 0 0,-1 1 1 0 0,1 0-1 0 0,-1-1 1 0 0,1 1-1 0 0,0 0 1 0 0,-1-1-1 0 0,1 1 1 0 0,-1 0-1 0 0,1 0 1 0 0,0 0-1 0 0,-1 0 1 0 0,1 0-1 0 0,0 0 1 0 0,-1 0-1 0 0,1 0 1 0 0,0 0-1 0 0,-1 0 1 0 0,1 0-1 0 0,0 0 1 0 0,-1 0 0 0 0,1 0-1 0 0,0 0 1 0 0,-1 1-1 0 0,1-1 1 0 0,-1 0-1 0 0,1 0 1 0 0,-1 1-1 0 0,1-1 1 0 0,0 1-1 0 0,-1-1 1 0 0,1 0-1 0 0,-1 1 1 0 0,0-1-1 0 0,1 1 1 0 0,-1-1-1 0 0,1 1 1 0 0,-1-1-1 0 0,0 1 1 0 0,1 0-1 0 0,-1-1 1 0 0,0 1-1 0 0,1-1 1 0 0,-1 1-1 0 0,0 0 1 0 0,0-1-1 0 0,0 1 1 0 0,0 0-1 0 0,0-1 0 0 0,19 40 14 0 0,-19-39-12 0 0,24 157 69 0 0,-15-105-151 0 0,-3-75-8395 0 0,-5 14 2197 0 0,0 1-5493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36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10378 0 0,'0'0'2214'0'0,"0"0"-351"0"0,0 0-180 0 0,0 0-107 0 0,0 0-134 0 0,0 0-264 0 0,0 0-311 0 0,0 0-254 0 0,0 0-141 0 0,0 0-53 0 0,0 0-2 0 0,0 0 85 0 0,0 0 39 0 0,5 0 39 0 0,141 12 2370 0 0,57-12-1568 0 0,-250-40-1046 0 0,41 33-322 0 0,1 0 1 0 0,0-1-1 0 0,0 0 1 0 0,1 0-1 0 0,0-1 1 0 0,0 1-1 0 0,1-1 0 0 0,0 0 1 0 0,1 0-1 0 0,-1 0 1 0 0,1-2-15 0 0,1 6 1 0 0,-4-118-646 0 0,27 85-1803 0 0,-15 32-1510 0 0,0 0-3294 0 0,-1 2-5313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30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285 135 0 0 0,'0'0'461'0'0,"0"0"818"0"0,0 0 322 0 0,0 0 75 0 0,0 0 8 0 0,0 0-22 0 0,0 0-43 0 0,0 0-80 0 0,7 5 7003 0 0,-44 13-5619 0 0,13 1-2481 0 0,0 1-1 0 0,1 1 1 0 0,1 0 0 0 0,1 2-1 0 0,1 0 1 0 0,1 2 0 0 0,-12 21-442 0 0,20-27 115 0 0,1 0 0 0 0,1 1 0 0 0,1 0 1 0 0,1 1-1 0 0,1 0 0 0 0,0 0 1 0 0,2 0-1 0 0,0 0 0 0 0,1 1 1 0 0,2 0-1 0 0,0 0 0 0 0,1 0 1 0 0,3 19-116 0 0,39 115 596 0 0,-15-78-258 0 0,4 84 691 0 0,-28-157-979 0 0,0-1 1 0 0,0 0-1 0 0,1 1 1 0 0,0-1-1 0 0,0-1 1 0 0,0 1-1 0 0,0 0 1 0 0,0-1-1 0 0,1 0 1 0 0,0 0-1 0 0,-1 0 1 0 0,1-1-1 0 0,0 0 1 0 0,1 1-1 0 0,-1-2 1 0 0,0 1-1 0 0,3 0-50 0 0,32 41 289 0 0,-29-28-228 0 0,-9-15-73 0 0,-2 0 8 0 0,0 0 21 0 0,-4-19-3811 0 0,0 6-138 0 0,3-1-4623 0 0,1 7-3544 0 0</inkml:trace>
  <inkml:trace contextRef="#ctx0" brushRef="#br0" timeOffset="612.366">269 682 10466 0 0,'0'0'2426'0'0,"0"0"-600"0"0,0 0-402 0 0,0 0-142 0 0,0 0-23 0 0,0 0-98 0 0,0 0-182 0 0,0 0-228 0 0,0 0-232 0 0,0 0-87 0 0,0 0-31 0 0,0 0 47 0 0,4 2 79 0 0,136 9 2386 0 0,-98-12-2763 0 0,-42 1-125 0 0,0 1-1 0 0,0-1 0 0 0,-1 1 0 0 0,1-1 0 0 0,0 0 0 0 0,0 1 0 0 0,0-1 0 0 0,-1 1 0 0 0,1-1 1 0 0,0 1-1 0 0,0-1 0 0 0,0 0 0 0 0,0 1 0 0 0,0-1 0 0 0,0 1 0 0 0,0-1 0 0 0,0 1 0 0 0,0-1 1 0 0,0 1-1 0 0,0-1 0 0 0,0 1 0 0 0,0-1 0 0 0,0 1 0 0 0,1-1 0 0 0,-1 1-24 0 0,-188 2 336 0 0,187-3-320 0 0,1 0-25 0 0,0 0-6 0 0,0 0 3 0 0,21 4 72 0 0,129 0 523 0 0,-80-8-538 0 0,-32-7-1553 0 0,-22 4-1835 0 0,-4-3-7446 0 0,-11 9 9140 0 0,2-1-9633 0 0</inkml:trace>
  <inkml:trace contextRef="#ctx0" brushRef="#br0" timeOffset="1336.831">778 629 4793 0 0,'0'0'1979'0'0,"0"0"-291"0"0,0 0-117 0 0,0 0 6 0 0,0 0-25 0 0,0 0-117 0 0,0 0-204 0 0,0 0-148 0 0,0 0-47 0 0,0 0 23 0 0,0 0 28 0 0,0 0-45 0 0,0 0-94 0 0,11-2-117 0 0,38-4-127 0 0,3-14 735 0 0,42-56 632 0 0,-70 100-1838 0 0,-10 0-205 0 0,0 1 0 0 0,-1 0-1 0 0,-2 1 1 0 0,0 1 0 0 0,-2 0-1 0 0,-1 0 1 0 0,-1 0 0 0 0,-2 1 0 0 0,-1 0-1 0 0,0 0 1 0 0,-2 1 0 0 0,-2-1-1 0 0,0 0 1 0 0,-2 1 0 0 0,-1-1 0 0 0,-1 0-1 0 0,-2 0 1 0 0,-7 23-28 0 0,5-27-9 0 0,-1 0 0 0 0,0-1-1 0 0,-2 0 1 0 0,-1-1 0 0 0,0-1 0 0 0,-2 1 0 0 0,0-2-1 0 0,-1 0 1 0 0,-1-1 0 0 0,-12 10 9 0 0,23-25-6 0 0,-1 0 1 0 0,1-1-1 0 0,0 1 0 0 0,-1-2 1 0 0,0 1-1 0 0,0 0 0 0 0,0-1 1 0 0,0 0-1 0 0,0-1 0 0 0,-1 1 1 0 0,1-1-1 0 0,0-1 1 0 0,-1 1-1 0 0,1-1 0 0 0,0 0 1 0 0,-1 0-1 0 0,-4-1 6 0 0,9-2-1 0 0,-1 1 0 0 0,1 0 0 0 0,-1-1 0 0 0,1 1 0 0 0,0-1 0 0 0,0 0 0 0 0,0 0 0 0 0,0 0 0 0 0,1 0-1 0 0,-1 0 1 0 0,1 0 0 0 0,0 0 0 0 0,0 0 0 0 0,0-1 0 0 0,0 1 0 0 0,1 0 0 0 0,-1-1 0 0 0,1 1 0 0 0,0-1 0 0 0,0 1 0 0 0,0 0 0 0 0,0-1 0 0 0,0 1 0 0 0,1-1 0 0 0,0 1 0 0 0,0-1 1 0 0,-1-9-10 0 0,3-2 21 0 0,1-1 1 0 0,0 1-1 0 0,1 0 1 0 0,1 0-1 0 0,0 0 1 0 0,1 1-1 0 0,0 0 1 0 0,1 0-1 0 0,1 1 1 0 0,0 0-1 0 0,1 1 1 0 0,0 0-1 0 0,1 0 1 0 0,1 1-1 0 0,0 0 1 0 0,8-5-12 0 0,-9 6-4 0 0,2 0 0 0 0,-1 0 1 0 0,1 1-1 0 0,0 1 0 0 0,1 0 1 0 0,0 1-1 0 0,0 0 0 0 0,1 2 1 0 0,0-1-1 0 0,0 2 0 0 0,0 0 1 0 0,8-1 3 0 0,50 1-2326 0 0,-54-9-2849 0 0,-14 6 355 0 0,-3 0-3308 0 0,-1 3 804 0 0</inkml:trace>
  <inkml:trace contextRef="#ctx0" brushRef="#br0" timeOffset="1969.709">799 286 7962 0 0,'0'0'1855'0'0,"0"0"-384"0"0,0 0-199 0 0,0 0-44 0 0,0 0-50 0 0,0 0-115 0 0,0 0-139 0 0,0 0-148 0 0,0 0-112 0 0,0 0-69 0 0,0 0-43 0 0,0 0-12 0 0,0 0-16 0 0,-5 0-3 0 0,-14 0-12 0 0,57-34 2849 0 0,75-52-1594 0 0,-34-10-826 0 0,-76 89-437 0 0,-1 23-377 0 0,113 201 517 0 0,-96-186-515 0 0,-19-30-115 0 0,1-1-23 0 0,0 0-15 0 0,-1 0-19 0 0,0 0-22 0 0,0 0-39 0 0,0 0-67 0 0,0 0-124 0 0,0 0-164 0 0,3-14-5272 0 0,1 9-525 0 0,-2 1-5594 0 0</inkml:trace>
  <inkml:trace contextRef="#ctx0" brushRef="#br0" timeOffset="2514.723">1415 108 5481 0 0,'0'0'2965'0'0,"0"0"-601"0"0,0 0-439 0 0,0 0-185 0 0,0 0-162 0 0,0 0-114 0 0,0 0-152 0 0,0 0-235 0 0,0 0-183 0 0,0 0-153 0 0,0 0-104 0 0,0 0-63 0 0,0 0-46 0 0,2-8-60 0 0,6-25-16 0 0,18 62 1432 0 0,16 29-1247 0 0,-2 2 0 0 0,-3 1-1 0 0,-3 3 1 0 0,-3 0 0 0 0,20 61-637 0 0,-42-98 45 0 0,-2 0 1 0 0,0 1 0 0 0,-3 0 0 0 0,0 0 0 0 0,-1 0 0 0 0,-2 0-1 0 0,-1 1 1 0 0,-1 3-46 0 0,-1-19-10 0 0,-1 1-1 0 0,0-1 1 0 0,-1 1-1 0 0,0-1 1 0 0,-1 0-1 0 0,-1-1 0 0 0,0 1 1 0 0,0-1-1 0 0,-1 0 1 0 0,-1-1-1 0 0,0 1 1 0 0,-1-1-1 0 0,0-1 0 0 0,0 0 1 0 0,-1 0-1 0 0,-1-1 1 0 0,1 0-1 0 0,-1-1 1 0 0,-1 0-1 0 0,0-1 0 0 0,0 0 1 0 0,0-1-1 0 0,-1 0 1 0 0,1-1-1 0 0,-2-1 1 0 0,-9 3 10 0 0,-48-3-2064 0 0,72-30-3779 0 0,6 7-4340 0 0,-4 10-1087 0 0</inkml:trace>
  <inkml:trace contextRef="#ctx0" brushRef="#br0" timeOffset="4869.899">2024 617 0 0 0,'0'0'1091'0'0,"0"0"211"0"0,0 0 231 0 0,0 0 160 0 0,0 0 20 0 0,0 0-72 0 0,0 0-118 0 0,0 0-128 0 0,0 0-169 0 0,0 0-137 0 0,-3-5-128 0 0,-9-13-118 0 0,11 18-746 0 0,-1-1 0 0 0,1 0 0 0 0,0 1 0 0 0,-1-1 1 0 0,1 1-1 0 0,-1-1 0 0 0,0 1 0 0 0,1 0 0 0 0,-1 0 0 0 0,1-1 0 0 0,-1 1 0 0 0,1 0 0 0 0,-1 0 0 0 0,1 1 1 0 0,-1-1-1 0 0,0 0 0 0 0,1 0 0 0 0,-1 1 0 0 0,1-1 0 0 0,-1 1 0 0 0,1 0 0 0 0,0-1 0 0 0,-1 1 0 0 0,1 0 0 0 0,0 0 1 0 0,-1-1-1 0 0,1 1 0 0 0,0 0 0 0 0,0 1 0 0 0,0-1 0 0 0,-1 0-97 0 0,-1 2 104 0 0,0 0 0 0 0,0 0 0 0 0,0 0 0 0 0,1 0 1 0 0,-1 0-1 0 0,1 1 0 0 0,-1-1 0 0 0,1 1 0 0 0,0 0 0 0 0,1 0 0 0 0,-1-1 0 0 0,1 1 0 0 0,0 0 0 0 0,-1 0 1 0 0,2 0-1 0 0,-1 1 0 0 0,0-1 0 0 0,1 2-104 0 0,38 3 2310 0 0,19-23-599 0 0,-54 13-1657 0 0,0 0 1 0 0,0-1 0 0 0,0 1 0 0 0,0 0 0 0 0,-1-1 0 0 0,1 1-1 0 0,-1-1 1 0 0,1 0 0 0 0,-1 0 0 0 0,1 0 0 0 0,-1 0-1 0 0,0-1 1 0 0,0 1 0 0 0,0-1 0 0 0,0 1 0 0 0,-1-1-1 0 0,1 1 1 0 0,-1-1 0 0 0,1 0 0 0 0,-1 0 0 0 0,0 0-1 0 0,0 0 1 0 0,0 0 0 0 0,-1 0 0 0 0,1 0 0 0 0,-1 0 0 0 0,0 0-1 0 0,1 0 1 0 0,-1 0 0 0 0,-1-1-55 0 0,0 2-8 0 0,0 1 1 0 0,-1-1-1 0 0,1 1 0 0 0,-1 0 1 0 0,0 0-1 0 0,1 0 0 0 0,-1-1 1 0 0,0 2-1 0 0,0-1 0 0 0,1 0 1 0 0,-1 0-1 0 0,0 0 0 0 0,0 1 1 0 0,0-1-1 0 0,0 1 0 0 0,0 0 1 0 0,0-1-1 0 0,0 1 0 0 0,0 0 1 0 0,0 0-1 0 0,0 0 0 0 0,0 1 1 0 0,0-1-1 0 0,0 0 8 0 0,-1 0-10 0 0,1 0 1 0 0,-1 0 0 0 0,0 0-1 0 0,1 0 1 0 0,-1 0-1 0 0,1 1 1 0 0,-1-1-1 0 0,1 1 1 0 0,-1-1-1 0 0,1 1 1 0 0,-1 0-1 0 0,1 0 1 0 0,-1 0-1 0 0,1 0 1 0 0,0 1-1 0 0,0-1 1 0 0,0 1-1 0 0,0-1 1 0 0,0 1-1 0 0,0 0 1 0 0,0 0-1 0 0,0 0 1 0 0,0 0-1 0 0,1 0 1 0 0,-1 0-1 0 0,1 0 1 0 0,0 0 0 0 0,0 1-1 0 0,-1-1 1 0 0,2 0-1 0 0,-1 1 1 0 0,0-1-1 0 0,0 1 1 0 0,1-1-1 0 0,-1 1 1 0 0,1-1-1 0 0,0 3 10 0 0,1-3 35 0 0,1-1 0 0 0,-1 0 0 0 0,1 0 0 0 0,-1 0 0 0 0,1 0 0 0 0,0 0 0 0 0,-1 0 0 0 0,1 0 0 0 0,0-1-1 0 0,0 1 1 0 0,-1-1 0 0 0,1 1 0 0 0,0-1 0 0 0,0 0 0 0 0,0 1 0 0 0,0-1 0 0 0,0 0 0 0 0,0 0 0 0 0,0 0 0 0 0,0-1 0 0 0,0 1-1 0 0,-1 0 1 0 0,1-1 0 0 0,0 1 0 0 0,0-1 0 0 0,0 0 0 0 0,0 0-35 0 0,2-1 31 0 0,0 0-1 0 0,0 0 0 0 0,0-1 1 0 0,-1 1-1 0 0,1-1 1 0 0,-1 0-1 0 0,0 0 0 0 0,0 0 1 0 0,0-1-1 0 0,0 1 1 0 0,0-1-1 0 0,-1 1 0 0 0,0-1 1 0 0,1 0-1 0 0,-1 0 1 0 0,-1 0-1 0 0,1 0 0 0 0,-1 0 1 0 0,1 0-1 0 0,-1-1 1 0 0,0 1-1 0 0,-1 0 0 0 0,1-1 1 0 0,-1 1-1 0 0,0-4-30 0 0,-41 3-333 0 0,5 36-2908 0 0,48-27-5934 0 0,-9-5 5247 0 0,2 1-7122 0 0</inkml:trace>
  <inkml:trace contextRef="#ctx0" brushRef="#br0" timeOffset="5683.644">2413 675 6289 0 0,'0'0'2854'0'0,"0"0"-773"0"0,0 0-426 0 0,0 0-116 0 0,0 0-82 0 0,0 0-182 0 0,0 0-252 0 0,0 0-236 0 0,0 0-204 0 0,0 0-132 0 0,0 0-65 0 0,0 0-18 0 0,0 0-25 0 0,-13 1 24 0 0,-42 4 25 0 0,50-4-250 0 0,0-1 1 0 0,0 1-1 0 0,1 1 1 0 0,-1-1-1 0 0,0 0 0 0 0,1 1 1 0 0,-1 0-1 0 0,1 0 0 0 0,0 1 1 0 0,-1-1-1 0 0,1 1 1 0 0,0 0-1 0 0,1 0 0 0 0,-1 0 1 0 0,0 0-1 0 0,-1 3-142 0 0,-6 4 299 0 0,4-2-243 0 0,0 1 1 0 0,1 0-1 0 0,0 0 1 0 0,0 0-1 0 0,1 0 1 0 0,0 1-1 0 0,1 0 1 0 0,0 0-1 0 0,1 0 1 0 0,0 1-1 0 0,0-1 1 0 0,1 1-1 0 0,1 0 1 0 0,-1-1 0 0 0,2 1-1 0 0,0 0 1 0 0,0 0-1 0 0,1 7-56 0 0,2-14 28 0 0,-1-1 1 0 0,1 1-1 0 0,-1 0 0 0 0,1-1 0 0 0,0 0 1 0 0,1 0-1 0 0,-1 0 0 0 0,0 0 1 0 0,1 0-1 0 0,0-1 0 0 0,-1 1 0 0 0,1-1 1 0 0,0 0-1 0 0,0 0 0 0 0,1-1 0 0 0,-1 1 1 0 0,0-1-1 0 0,0 0 0 0 0,1 0 1 0 0,-1 0-1 0 0,1-1 0 0 0,-1 1 0 0 0,0-1 1 0 0,1 0-1 0 0,-1 0 0 0 0,1-1 0 0 0,-1 1 1 0 0,1-1-1 0 0,-1 0 0 0 0,0 0 1 0 0,1-1-1 0 0,-1 1 0 0 0,0-1 0 0 0,0 0 1 0 0,2-1-29 0 0,24-11 157 0 0,-1 0 1 0 0,0-2 0 0 0,-1-2 0 0 0,-1 0 0 0 0,-1-1 0 0 0,17-17-158 0 0,-23 18 30 0 0,-1-1 1 0 0,-1-1 0 0 0,0-1 0 0 0,-2 0 0 0 0,0-1 0 0 0,-2 0 0 0 0,0-2 0 0 0,-2 0 0 0 0,0 0 0 0 0,-2-1 0 0 0,0 0-1 0 0,-2-1 1 0 0,-1 0 0 0 0,-1 0 0 0 0,-1 0 0 0 0,-2-1 0 0 0,0-13-31 0 0,-1 19-24 0 0,-1 1 0 0 0,-1-1 0 0 0,-1 0 0 0 0,-1 1 0 0 0,-1-1 0 0 0,-1 1 0 0 0,0 0 1 0 0,-2 0-1 0 0,0 0 0 0 0,-1 1 0 0 0,-2 0 0 0 0,1 0 0 0 0,-2 1 0 0 0,0 0 0 0 0,-2 1 0 0 0,0 0 0 0 0,-2-1 24 0 0,11 14-7 0 0,-1 0-1 0 0,0 1 0 0 0,1-1 1 0 0,-2 1-1 0 0,1 0 0 0 0,0 0 1 0 0,0 0-1 0 0,-1 1 0 0 0,0-1 1 0 0,1 1-1 0 0,-1 0 0 0 0,0 1 1 0 0,0-1-1 0 0,0 1 0 0 0,0 0 1 0 0,0 0-1 0 0,-1 0 0 0 0,1 1 1 0 0,0 0-1 0 0,0 0 0 0 0,-1 0 1 0 0,1 1-1 0 0,0-1 0 0 0,0 1 1 0 0,0 1-1 0 0,0-1 0 0 0,0 1 1 0 0,0-1-1 0 0,0 2 0 0 0,1-1 1 0 0,-1 0-1 0 0,1 1 0 0 0,-1 0 1 0 0,1 0-1 0 0,0 0 0 0 0,0 1 1 0 0,0-1-1 0 0,0 1 0 0 0,0 1 8 0 0,-7 14 9 0 0,1 1-1 0 0,1 1 0 0 0,1-1 0 0 0,0 1 1 0 0,2 0-1 0 0,1 1 0 0 0,0 0 0 0 0,2-1 0 0 0,0 2 1 0 0,1-1-1 0 0,2 0 0 0 0,0 0 0 0 0,2 6-8 0 0,-1 1 66 0 0,2-1 0 0 0,2 1 1 0 0,0-1-1 0 0,2 0 0 0 0,1 0 0 0 0,1 0 0 0 0,1-1 0 0 0,2-1 1 0 0,0 0-1 0 0,2-1 0 0 0,1 0 0 0 0,1-1 0 0 0,1 0 0 0 0,1-2 0 0 0,19 19-66 0 0,72 90 434 0 0,-57-66-193 0 0,-55-91-1037 0 0,-3 1-1554 0 0,6 8-2838 0 0,0 9 493 0 0,0 0-7057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1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48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584 563 0 0 0,'0'0'895'0'0,"0"0"-180"0"0,0 0-65 0 0,0 0 180 0 0,0 0 288 0 0,0 0 297 0 0,0 0 166 0 0,0 0-8 0 0,0 0-110 0 0,0 0-181 0 0,0 0-145 0 0,13 0-104 0 0,6 2-536 0 0,11-1-121 0 0,7 0 3619 0 0,-37-2-3859 0 0,1 0 1 0 0,0 1-1 0 0,-1-1 0 0 0,1 0 1 0 0,-1 0-1 0 0,1 0 0 0 0,-1 0 1 0 0,1 1-1 0 0,-1-1 0 0 0,0 0 1 0 0,1 0-1 0 0,-1 0 0 0 0,0 0 1 0 0,0 0-1 0 0,0 0 0 0 0,0 0 1 0 0,0 0-1 0 0,0 0 0 0 0,0 0 1 0 0,0 0-1 0 0,0 0 0 0 0,0 0 1 0 0,0 0-1 0 0,0 0 0 0 0,-1 0 1 0 0,1 1-1 0 0,0-1 0 0 0,-1 0 1 0 0,1 0-1 0 0,-1 0 0 0 0,1 0 1 0 0,-1 0-1 0 0,1 1 0 0 0,-1-1 1 0 0,0 0-1 0 0,1 1 0 0 0,-1-1 0 0 0,0 0 1 0 0,0 1-1 0 0,0-1-136 0 0,-42-19 699 0 0,-124 17-284 0 0,38 46 79 0 0,56 14-85 0 0,72-55-394 0 0,0 0 1 0 0,1 0 0 0 0,-1 0 0 0 0,1-1 0 0 0,0 1-1 0 0,-1 0 1 0 0,1 0 0 0 0,0 0 0 0 0,0 0 0 0 0,0 0-1 0 0,0 0 1 0 0,1 0 0 0 0,-1 0 0 0 0,0 0 0 0 0,1 0-1 0 0,0 0 1 0 0,-1 0 0 0 0,1 0 0 0 0,0-1 0 0 0,0 1-1 0 0,0 0 1 0 0,0-1 0 0 0,0 1 0 0 0,0 0 0 0 0,0-1-1 0 0,1 1 1 0 0,-1-1 0 0 0,1 0 0 0 0,-1 1 0 0 0,1-1-1 0 0,-1 0 1 0 0,1 0 0 0 0,1 0-16 0 0,129 56 815 0 0,-131-56-807 0 0,0 0 0 0 0,0 0 0 0 0,0 0 0 0 0,-1 0 0 0 0,1 0 1 0 0,0 0-1 0 0,-1 0 0 0 0,1 0 0 0 0,-1 0 0 0 0,1 1 0 0 0,-1-1 0 0 0,1 0 0 0 0,-1 0 1 0 0,0 0-1 0 0,0 1 0 0 0,0-1 0 0 0,1 0 0 0 0,-1 1 0 0 0,-1-1 0 0 0,1 0 0 0 0,0 0 0 0 0,0 1 1 0 0,0-1-1 0 0,-1 0 0 0 0,1 0 0 0 0,0 1 0 0 0,-1-1 0 0 0,1 0 0 0 0,-1 0 0 0 0,1 0 1 0 0,-1 0-1 0 0,0 0 0 0 0,0 0 0 0 0,1 0 0 0 0,-1 0 0 0 0,0 0 0 0 0,0 0 0 0 0,0 0 0 0 0,0 0 1 0 0,0-1-1 0 0,0 1 0 0 0,0 0-8 0 0,-48 41 100 0 0,9-13-40 0 0,11-11-52 0 0,0 1 0 0 0,2 1 0 0 0,0 2 0 0 0,1 1 0 0 0,1 1 0 0 0,1 1-1 0 0,2 1 1 0 0,0 1 0 0 0,2 0 0 0 0,1 2 0 0 0,1 1 0 0 0,-1 6-8 0 0,16-32 8 0 0,1 0 0 0 0,0-1 0 0 0,0 1 0 0 0,0 0 0 0 0,1 0 0 0 0,-1 0-1 0 0,1 0 1 0 0,0 1 0 0 0,0-1 0 0 0,0 0 0 0 0,1 0 0 0 0,-1 1 0 0 0,1-1 0 0 0,0 0 0 0 0,1 0 0 0 0,-1 1 0 0 0,1-1 0 0 0,0 0 0 0 0,0 0-1 0 0,0 1 1 0 0,0-1 0 0 0,1 0 0 0 0,-1 0 0 0 0,1-1 0 0 0,0 1 0 0 0,0 0 0 0 0,1 0 0 0 0,-1-1 0 0 0,1 0 0 0 0,0 1 0 0 0,0-1 0 0 0,0 0-1 0 0,0 0 1 0 0,4 2-8 0 0,12 0 96 0 0,0 0 0 0 0,1-1 0 0 0,0-1 0 0 0,-1-1 0 0 0,1-1-1 0 0,0 0 1 0 0,0-2 0 0 0,0 0 0 0 0,0-1 0 0 0,0-1-1 0 0,-1-1 1 0 0,1-1 0 0 0,-1 0 0 0 0,13-7-96 0 0,-30 12-61 0 0,0 0 0 0 0,0-1 0 0 0,0 1 0 0 0,0-1 0 0 0,0 1 0 0 0,0-1 0 0 0,0 0-1 0 0,0 0 1 0 0,0 0 0 0 0,0 0 0 0 0,0 0 0 0 0,-1-1 0 0 0,1 1 0 0 0,0 0 0 0 0,-1-1 0 0 0,1 1 0 0 0,-1-1 0 0 0,0 0 0 0 0,1 1 0 0 0,-1-1 0 0 0,0 0 0 0 0,0 0 0 0 0,0 0-1 0 0,0 0 1 0 0,0 0 0 0 0,-1 0 0 0 0,1 0 0 0 0,-1 0 0 0 0,1 0 0 0 0,-1 0 0 0 0,0 0 0 0 0,1 0 0 0 0,-1-2 61 0 0,0-27-3584 0 0,0 9-5277 0 0,0 14-2755 0 0</inkml:trace>
  <inkml:trace contextRef="#ctx0" brushRef="#br0" timeOffset="871.161">604 0 2441 0 0,'0'0'2197'0'0,"0"0"-207"0"0,0 0-55 0 0,0 0 56 0 0,0 0-53 0 0,0 0-219 0 0,0 0-319 0 0,0 0-317 0 0,0 0-215 0 0,0 0-73 0 0,0 0-5 0 0,0 0-14 0 0,0 0-44 0 0,-7 9-38 0 0,-47 75 2073 0 0,6 112 368 0 0,10 21-2316 0 0,-3-34-488 0 0,6-21 107 0 0,-42 112-438 0 0,59-223 24 0 0,-2 0 0 0 0,-2-2-1 0 0,-23 36-23 0 0,38-75 2 0 0,0 0 1 0 0,1 1-1 0 0,1 0 0 0 0,0 0 0 0 0,0 0 0 0 0,1 1 0 0 0,1-1 1 0 0,0 1-1 0 0,0 0 0 0 0,1 0 0 0 0,0 0 0 0 0,2 0 0 0 0,-1 0 1 0 0,1 0-1 0 0,1 1 0 0 0,1 3-2 0 0,0 41 96 0 0,-2-56-83 0 0,0-1 6 0 0,0 0 8 0 0,0 0-10 0 0,-2 26 86 0 0,-27 9 34 0 0,12-27-2738 0 0,11-16-6818 0 0,4 4-2717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5:52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0 775 4409 0 0,'0'0'2076'0'0,"0"0"-478"0"0,0 0-418 0 0,0 0-63 0 0,0 0 133 0 0,0 0 172 0 0,0 0 24 0 0,0 0-98 0 0,0 0-168 0 0,0 0-179 0 0,0 0-124 0 0,14 12-102 0 0,44 34-47 0 0,-56-43-624 0 0,1-1 0 0 0,0-1 0 0 0,-1 1-1 0 0,1 0 1 0 0,0-1 0 0 0,0 1 0 0 0,0-1 0 0 0,1 0 0 0 0,-1 0-1 0 0,0 0 1 0 0,0-1 0 0 0,0 1 0 0 0,1-1 0 0 0,-1 1 0 0 0,0-1-1 0 0,1 0 1 0 0,-1-1 0 0 0,0 1 0 0 0,1 0 0 0 0,0-1-104 0 0,12-1 532 0 0,0 0-271 0 0,1-2 1 0 0,-2 0 0 0 0,1 0-1 0 0,0-2 1 0 0,-1 0 0 0 0,0-1 0 0 0,0 0-1 0 0,-1-1 1 0 0,0-1 0 0 0,0 0 0 0 0,-1-1-1 0 0,11-10-261 0 0,20-19 307 0 0,-1-2 0 0 0,-2-1 0 0 0,-2-2 0 0 0,4-10-307 0 0,88-95 439 0 0,-124 139-418 0 0,1 1 0 0 0,1 1 0 0 0,0-1 0 0 0,0 2 0 0 0,0-1 0 0 0,1 1 0 0 0,0 1 0 0 0,0-1 0 0 0,1 2 1 0 0,0 0-1 0 0,0 0 0 0 0,0 1 0 0 0,1 0 0 0 0,-1 1 0 0 0,1 0 0 0 0,0 1 0 0 0,9-1-21 0 0,-17 3 9 0 0,0 0 1 0 0,1 1-1 0 0,-1 0 1 0 0,0-1-1 0 0,0 1 1 0 0,0 1-1 0 0,0-1 1 0 0,0 1 0 0 0,0-1-1 0 0,0 1 1 0 0,0 0-1 0 0,0 1 1 0 0,-1-1-1 0 0,1 1 1 0 0,-1-1-1 0 0,0 1 1 0 0,0 0-1 0 0,0 0 1 0 0,0 1-1 0 0,0-1 1 0 0,-1 1 0 0 0,1-1-1 0 0,-1 1 1 0 0,0 0-1 0 0,0-1 1 0 0,0 1-1 0 0,-1 0 1 0 0,1 1-1 0 0,-1 2-9 0 0,3 5 47 0 0,-1 1-1 0 0,-1 0 0 0 0,0 0 1 0 0,-1 0-1 0 0,0 0 0 0 0,-1 0 1 0 0,0 1-1 0 0,-1-1 0 0 0,-2 5-46 0 0,-3 3 44 0 0,-1 0 0 0 0,-1 0 0 0 0,0-1 0 0 0,-2 0 0 0 0,-1 0 0 0 0,0-1 0 0 0,-1-1-1 0 0,-12 14-43 0 0,15-20 3 0 0,-14 22 19 0 0,-2-1 0 0 0,-1-1 1 0 0,-2-1-1 0 0,-1-2 1 0 0,-1-1-1 0 0,-21 15-22 0 0,33-31-11 0 0,0-1 0 0 0,0-1-1 0 0,-1 0 1 0 0,0-1 0 0 0,-1-2 0 0 0,0 0-1 0 0,0 0 1 0 0,-1-2 0 0 0,1-1 11 0 0,15-3-36 0 0,-1 0 0 0 0,1 0 0 0 0,0 0 0 0 0,0-1 0 0 0,0 0 0 0 0,0 0 0 0 0,-1 0 0 0 0,1-1 1 0 0,0 1-1 0 0,0-1 0 0 0,0 0 0 0 0,0-1 0 0 0,0 0 0 0 0,0 1 0 0 0,0-1 0 0 0,1-1 0 0 0,-1 1 0 0 0,1-1 0 0 0,-1 0 0 0 0,1 0 0 0 0,0 0 0 0 0,0 0 1 0 0,0-1-1 0 0,1 0 0 0 0,-1 0 0 0 0,1 0 0 0 0,0 0 0 0 0,0 0 0 0 0,0-1 0 0 0,1 1 0 0 0,0-1 0 0 0,-1 1 0 0 0,2-1 0 0 0,-2-3 36 0 0,0-2-242 0 0,1-1 0 0 0,-1 1 0 0 0,2-1 0 0 0,0 0 0 0 0,0 0 0 0 0,1 1 0 0 0,0-1-1 0 0,1 0 1 0 0,0 0 0 0 0,0 0 0 0 0,2 1 0 0 0,-1-1 0 0 0,1 1 0 0 0,3-5 242 0 0,18-35-4202 0 0,10 7-4113 0 0,-25 34-2914 0 0</inkml:trace>
  <inkml:trace contextRef="#ctx0" brushRef="#br0" timeOffset="436.887">1223 494 4921 0 0,'0'0'4185'0'0,"0"0"-1753"0"0,0 0-781 0 0,0 0-142 0 0,0 0-28 0 0,0 0-46 0 0,0 0-90 0 0,0 0-174 0 0,0 0-228 0 0,0 0-171 0 0,0 0-98 0 0,0 0-43 0 0,0 0-41 0 0,-1 16-49 0 0,0 113 1097 0 0,3 60-481 0 0,-36-61-1094 0 0,34-128-134 0 0,0 0 0 0 0,-1 0-1 0 0,1 0 1 0 0,0-1 0 0 0,0 1 0 0 0,-1 0-1 0 0,1 0 1 0 0,0 0 0 0 0,-1 0 0 0 0,1 0-1 0 0,0 0 1 0 0,0 0 0 0 0,-1 0 0 0 0,1 0-1 0 0,0 0 1 0 0,-1 0 0 0 0,1 0 0 0 0,0 0-1 0 0,0 0 1 0 0,-1 0 0 0 0,1 0 0 0 0,0 1-1 0 0,0-1 1 0 0,-1 0 0 0 0,1 0 0 0 0,0 0-1 0 0,0 0 1 0 0,-1 0 0 0 0,1 1 0 0 0,0-1 0 0 0,0 0-1 0 0,0 0 1 0 0,-1 0 0 0 0,1 1 0 0 0,0-1-1 0 0,0 0 1 0 0,0 0 0 0 0,0 1 0 0 0,0-1-1 0 0,-1 0 72 0 0,1-33-5205 0 0,0 28 4514 0 0,3-36-9384 0 0,2 28 1757 0 0</inkml:trace>
  <inkml:trace contextRef="#ctx0" brushRef="#br0" timeOffset="678.93">1212 1 11434 0 0,'0'0'5298'0'0,"0"0"-3594"0"0,0 0-688 0 0,0 0-328 0 0,0 0-216 0 0,0 0-112 0 0,0 0-95 0 0,0 0-97 0 0,0 0-96 0 0,0 0-136 0 0,0 0-136 0 0,0 0-209 0 0,0 0-407 0 0,-18 142-696 0 0,30-127-1481 0 0,-6-3-5368 0 0</inkml:trace>
  <inkml:trace contextRef="#ctx0" brushRef="#br0" timeOffset="1135.437">1449 833 10394 0 0,'0'0'2243'0'0,"0"0"-544"0"0,0 0-280 0 0,0 0 12 0 0,0 0-40 0 0,0 0-126 0 0,0 0-232 0 0,0 0-255 0 0,0 0-249 0 0,0 0-114 0 0,0 0-46 0 0,0 0 9 0 0,0 0 36 0 0,1-12-14 0 0,22-92 797 0 0,109-192-450 0 0,-132 296-756 0 0,0 1 1 0 0,0-1-1 0 0,1 0 1 0 0,-1 1-1 0 0,0-1 1 0 0,1 0 0 0 0,-1 0-1 0 0,0 1 1 0 0,0-1-1 0 0,1 0 1 0 0,-1 0-1 0 0,0 0 1 0 0,1 0-1 0 0,-1 1 1 0 0,0-1 0 0 0,1 0-1 0 0,-1 0 1 0 0,1 0-1 0 0,-1 0 1 0 0,0 0-1 0 0,1 0 1 0 0,-1 0-1 0 0,0 0 1 0 0,1 0 0 0 0,-1 0-1 0 0,1 0 1 0 0,-1 0-1 0 0,0 0 1 0 0,1 0-1 0 0,-1 0 1 0 0,0-1 0 0 0,1 1-1 0 0,-1 0 1 0 0,0 0-1 0 0,1 0 1 0 0,-1 0-1 0 0,0-1 1 0 0,1 1-1 0 0,-1 0 1 0 0,0 0 0 0 0,0-1-1 0 0,1 1 1 0 0,-1 0-1 0 0,0-1 1 0 0,0 1-1 0 0,0 0 1 0 0,1-1-1 0 0,-1 1 1 0 0,0 0 0 0 0,0-1-1 0 0,0 1 1 0 0,0 0-1 0 0,0-1 1 0 0,0 1-1 0 0,1 0 1 0 0,-1-1 0 0 0,0 1-1 0 0,0-1 1 0 0,0 1-1 0 0,0 0 1 0 0,-1-1-1 0 0,1 1 1 0 0,0 0-1 0 0,0-1 9 0 0,0 20 24 0 0,1 0 0 0 0,1 0-1 0 0,0-1 1 0 0,2 1-1 0 0,0-1 1 0 0,1 1 0 0 0,0-1-1 0 0,2-1 1 0 0,0 1 0 0 0,6 9-24 0 0,-10-21 42 0 0,0 1 1 0 0,0 0-1 0 0,0-1 1 0 0,1 0 0 0 0,0 0-1 0 0,0 0 1 0 0,1 0-1 0 0,0-1 1 0 0,0 0 0 0 0,0 0-1 0 0,0 0 1 0 0,1 0 0 0 0,0-1-1 0 0,0 0 1 0 0,0 0-1 0 0,0-1 1 0 0,1 1 0 0 0,0-2-1 0 0,-1 1 1 0 0,1-1-1 0 0,0 0 1 0 0,0 0 0 0 0,7 1-43 0 0,-8-3 96 0 0,0 0 1 0 0,0 0-1 0 0,0-1 0 0 0,0 0 1 0 0,-1 0-1 0 0,1 0 1 0 0,0 0-1 0 0,0-1 1 0 0,0 0-1 0 0,-1 0 1 0 0,1-1-1 0 0,-1 0 0 0 0,0 0 1 0 0,0 0-1 0 0,0 0 1 0 0,0-1-1 0 0,0 0 1 0 0,-1 0-1 0 0,0 0-96 0 0,7-8 87 0 0,-2 1-1 0 0,0-2 1 0 0,0 1-1 0 0,-1-1 0 0 0,-1-1 1 0 0,0 1-1 0 0,-1-1 1 0 0,0 0-1 0 0,-1-1 1 0 0,-1 1-1 0 0,0-1 1 0 0,-1 0-1 0 0,-1 0 1 0 0,0 0-1 0 0,-1 0 1 0 0,0-1-1 0 0,-2 1 1 0 0,0 0-1 0 0,-2-13-86 0 0,-21-26-937 0 0,8 63-5459 0 0,14 2-118 0 0,0-4-5363 0 0</inkml:trace>
  <inkml:trace contextRef="#ctx0" brushRef="#br0" timeOffset="1509.859">2541 351 15739 0 0,'0'0'1530'0'0,"0"0"-394"0"0,0 0-121 0 0,0 0 127 0 0,0 0 75 0 0,0 0-48 0 0,0 0-156 0 0,0 0-235 0 0,0 0-201 0 0,0 0-118 0 0,0 0-88 0 0,0 0-77 0 0,0 0-64 0 0,-7-2-20 0 0,3 0-180 0 0,-1 1-1 0 0,1 0 0 0 0,0 1 0 0 0,0-1 0 0 0,0 1 0 0 0,-1 0 0 0 0,1 0 0 0 0,0 0 0 0 0,0 1 0 0 0,-1-1 1 0 0,1 1-1 0 0,0 0 0 0 0,0 0 0 0 0,0 1 0 0 0,0-1 0 0 0,0 1 0 0 0,0 0 0 0 0,0 0 0 0 0,1 0 1 0 0,-1 0-1 0 0,1 1 0 0 0,-1-1 0 0 0,-1 3-29 0 0,-35 25 242 0 0,30-25-205 0 0,1 0 1 0 0,0 1-1 0 0,0 0 1 0 0,0 1-1 0 0,1 0 1 0 0,0 0-1 0 0,0 0 1 0 0,1 1-1 0 0,0 1 1 0 0,0-1-1 0 0,1 1 1 0 0,0 0-1 0 0,1 1 1 0 0,0-1-1 0 0,0 1 1 0 0,1 0 0 0 0,0 0-1 0 0,1 1 1 0 0,0-1-1 0 0,-1 8-37 0 0,3-11 3 0 0,1 0 0 0 0,-1 0 0 0 0,1 0 0 0 0,0-1-1 0 0,1 1 1 0 0,0 0 0 0 0,0 0 0 0 0,0 0 0 0 0,1-1 0 0 0,0 1 0 0 0,0-1-1 0 0,1 1 1 0 0,0-1 0 0 0,0 0 0 0 0,0 0 0 0 0,1 0 0 0 0,0-1 0 0 0,0 1 0 0 0,0-1-1 0 0,1 0 1 0 0,0 0 0 0 0,0 0 0 0 0,0-1 0 0 0,0 0 0 0 0,1 0 0 0 0,0 0-1 0 0,4 2-2 0 0,2-2 5 0 0,0 1-1 0 0,0-2 1 0 0,0 0-1 0 0,0 0 0 0 0,1-1 1 0 0,-1-1-1 0 0,1 0 0 0 0,-1 0 1 0 0,1-2-1 0 0,9 0-4 0 0,12 0-21 0 0,-26 1-92 0 0,0-1-1 0 0,0 0 1 0 0,-1 0 0 0 0,1-1-1 0 0,0 0 1 0 0,0-1 0 0 0,-1 1-1 0 0,1-2 1 0 0,-1 1 0 0 0,0-1-1 0 0,7-4 114 0 0,13-13-4390 0 0,-4-4-5778 0 0,-19 18-1485 0 0</inkml:trace>
  <inkml:trace contextRef="#ctx0" brushRef="#br0" timeOffset="1904.629">2707 679 4769 0 0,'0'0'2987'0'0,"0"0"-737"0"0,0 0-377 0 0,0 0-186 0 0,0 0-152 0 0,0 0-63 0 0,0 0-50 0 0,0 0-98 0 0,0 0-133 0 0,0 0-158 0 0,0 0-109 0 0,0 0-126 0 0,34 4-81 0 0,106 13-51 0 0,-70-22 200 0 0,-55 0-604 0 0,4 0-77 0 0,0-1 0 0 0,0-1 0 0 0,0 0 0 0 0,-1-2 0 0 0,0 0 0 0 0,0-1-1 0 0,-1-1 1 0 0,0-1 0 0 0,-1 0 0 0 0,-1-1 0 0 0,0 0 0 0 0,-1-2 0 0 0,0 1 0 0 0,1-4-185 0 0,-12 15 5 0 0,0 0 0 0 0,-1 0 0 0 0,1-1 1 0 0,-1 1-1 0 0,0-1 0 0 0,0 0 0 0 0,0 1 0 0 0,0-1 1 0 0,-1 0-1 0 0,0 0 0 0 0,1 0 0 0 0,-1 0 0 0 0,-1 0 1 0 0,1 0-1 0 0,-1-1 0 0 0,1 1 0 0 0,-1 0 0 0 0,0 0 1 0 0,-1 0-1 0 0,1-1 0 0 0,-1 1 0 0 0,0 0 0 0 0,0 0 1 0 0,0 0-1 0 0,0 0 0 0 0,-1 0 0 0 0,1 0 0 0 0,-1 1 1 0 0,0-1-1 0 0,0 0 0 0 0,-1 1 0 0 0,1 0 0 0 0,-1-1 0 0 0,0 1 1 0 0,0 0-1 0 0,0 0 0 0 0,0 1 0 0 0,0-1 0 0 0,-1 0 1 0 0,1 1-1 0 0,-1 0 0 0 0,1 0 0 0 0,-1 0 0 0 0,0 1 1 0 0,0-1-1 0 0,0 1 0 0 0,0 0 0 0 0,0 0 0 0 0,-1 0-5 0 0,-7-1-23 0 0,-1 2-1 0 0,1-1 1 0 0,0 2 0 0 0,-1 0-1 0 0,1 0 1 0 0,0 1-1 0 0,0 1 1 0 0,0 0-1 0 0,0 0 1 0 0,1 1-1 0 0,-1 1 1 0 0,1 0-1 0 0,0 0 1 0 0,0 1-1 0 0,1 1 1 0 0,0 0-1 0 0,0 0 1 0 0,-8 8 23 0 0,6-4-28 0 0,0-2 14 0 0,1 0 0 0 0,0 0-1 0 0,1 1 1 0 0,0 1-1 0 0,1 0 1 0 0,0 0 0 0 0,0 1-1 0 0,1 0 1 0 0,1 0 0 0 0,0 1-1 0 0,0 0 1 0 0,2 0-1 0 0,-1 0 1 0 0,2 1 0 0 0,0 0-1 0 0,-1 5 15 0 0,5-12 9 0 0,0 1-1 0 0,1-1 1 0 0,0 1 0 0 0,0-1-1 0 0,0 1 1 0 0,1-1-1 0 0,0 0 1 0 0,0 0-1 0 0,1 0 1 0 0,0 0-1 0 0,0 0 1 0 0,1-1-1 0 0,0 1 1 0 0,0-1 0 0 0,0 0-1 0 0,1 0 1 0 0,0 0-1 0 0,0-1 1 0 0,0 0-1 0 0,1 0 1 0 0,0 0-1 0 0,0 0 1 0 0,0-1 0 0 0,0 0-1 0 0,6 2-8 0 0,12 7 66 0 0,1-1 0 0 0,0-1 1 0 0,1-1-1 0 0,0-1 0 0 0,0-1 0 0 0,14 1-66 0 0,17 0-85 0 0,1-3 1 0 0,-1-2-1 0 0,54-3 85 0 0,-93-1-243 0 0,8-5-1262 0 0,-15 0-1992 0 0,-9 3 2253 0 0,6-2-8312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3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3009 0 0,'0'0'3755'0'0,"0"0"-1580"0"0,0 0-737 0 0,0 0-147 0 0,0 0 36 0 0,0 0 74 0 0,0 0-7 0 0,0 0-162 0 0,0 0-243 0 0,0 0-188 0 0,0 0-58 0 0,0 0 20 0 0,0 0 12 0 0,3 2-13 0 0,10 3-266 0 0,1-1 1 0 0,0 0-1 0 0,0-1 0 0 0,0-1 0 0 0,1 0 0 0 0,-1-1 0 0 0,1 0 0 0 0,-1-2 0 0 0,0 1 0 0 0,1-2 0 0 0,9-1-496 0 0,-10 1 183 0 0,143-21 799 0 0,-105 23-773 0 0,-52 0-224 0 0,0 0-1 0 0,0 0-26 0 0,0 0-18 0 0,0 0-27 0 0,0 0-26 0 0,0 0-30 0 0,0 0-32 0 0,0 0-58 0 0,0 0-68 0 0,-21 16-5417 0 0,0-10-1401 0 0,17-5 4112 0 0,-4 2-2647 0 0,1-2-349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1080 0 0,'0'0'4222'0'0,"0"0"-1268"0"0,0 0-517 0 0,0 0-251 0 0,0 0-188 0 0,0 0-189 0 0,0 0-219 0 0,0 0-248 0 0,0 0-284 0 0,0 0-235 0 0,0 0-144 0 0,0 0-41 0 0,0 0-25 0 0,0 8-8 0 0,0 29-26 0 0,1-35-504 0 0,0-1 0 0 0,0 1 0 0 0,0 0-1 0 0,0-1 1 0 0,0 0 0 0 0,0 1 0 0 0,0-1-1 0 0,1 0 1 0 0,-1 1 0 0 0,1-1 0 0 0,-1 0 0 0 0,1 0-1 0 0,-1 0 1 0 0,1 0 0 0 0,0 0 0 0 0,-1-1-1 0 0,1 1 1 0 0,0 0 0 0 0,-1-1 0 0 0,1 1-1 0 0,0-1 1 0 0,0 0 0 0 0,0 0 0 0 0,0 1 0 0 0,-1-1-1 0 0,1 0 1 0 0,0-1 0 0 0,1 1-75 0 0,1 1 183 0 0,159-5 1740 0 0,-79-5-842 0 0,-56 8-2924 0 0,1-2-4385 0 0,-29 3 1185 0 0,0-3-6536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2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339 559 5657 0 0,'0'0'1933'0'0,"0"0"-406"0"0,0 0-222 0 0,0 0 69 0 0,0 0 126 0 0,0 0 29 0 0,0 0-111 0 0,0 0-223 0 0,0 0-249 0 0,0 0-197 0 0,0 0-196 0 0,-8-2-103 0 0,8 1-460 0 0,-6-1 179 0 0,1 0-1 0 0,-1 0 0 0 0,1 1 0 0 0,-1-1 0 0 0,0 1 0 0 0,0 1 1 0 0,1-1-1 0 0,-1 1 0 0 0,0 0 0 0 0,0 0 0 0 0,0 0 0 0 0,0 1 1 0 0,1 0-1 0 0,-1 0 0 0 0,-3 2-168 0 0,-11 8 154 0 0,1 1 0 0 0,0 1 1 0 0,0 1-1 0 0,1 0 0 0 0,1 2 1 0 0,1 0-1 0 0,0 1 0 0 0,1 0 1 0 0,1 1-1 0 0,-10 16-154 0 0,18-24 21 0 0,1 0 1 0 0,0 1 0 0 0,1 0-1 0 0,0-1 1 0 0,0 1 0 0 0,1 1-1 0 0,1-1 1 0 0,0 0 0 0 0,0 1-1 0 0,1-1 1 0 0,1 1 0 0 0,0-1-1 0 0,1 11-21 0 0,1-16 21 0 0,1 0-1 0 0,-1 1 0 0 0,1-1 0 0 0,0 0 1 0 0,0 0-1 0 0,1-1 0 0 0,0 1 1 0 0,0-1-1 0 0,0 0 0 0 0,1 0 1 0 0,-1 0-1 0 0,1 0 0 0 0,0-1 0 0 0,1 0 1 0 0,-1 0-1 0 0,1 0 0 0 0,0-1 1 0 0,0 0-1 0 0,0 0 0 0 0,0 0 1 0 0,0-1-1 0 0,1 0 0 0 0,-1 0 0 0 0,1-1 1 0 0,-1 1-1 0 0,1-1 0 0 0,2-1-20 0 0,7 2 89 0 0,0-2 0 0 0,1 0 0 0 0,-1-1 0 0 0,0-1 0 0 0,0 0 0 0 0,1-1 0 0 0,-2-1 0 0 0,1-1 0 0 0,0 0 0 0 0,9-5-89 0 0,8-7 117 0 0,0-2 1 0 0,-1-2-1 0 0,-2-1 1 0 0,0-1-1 0 0,-1-1 1 0 0,-1-2-1 0 0,-2-1 0 0 0,0-1 1 0 0,-2-1-1 0 0,-1-1 1 0 0,-2-1-1 0 0,-1-1 1 0 0,-1 0-1 0 0,7-19-117 0 0,-18 33 12 0 0,0 0-1 0 0,-1 0 0 0 0,-1-1 1 0 0,-1 1-1 0 0,-1-2 0 0 0,0 1 1 0 0,-1 0-1 0 0,-1-1 0 0 0,-1 1 1 0 0,-1-1-1 0 0,-1 1 0 0 0,-3-20-11 0 0,3 28-16 0 0,-2 0-1 0 0,1 1 1 0 0,-1-1-1 0 0,-1 1 0 0 0,0-1 1 0 0,-1 1-1 0 0,1 0 1 0 0,-2 1-1 0 0,0-1 1 0 0,0 1-1 0 0,0 0 0 0 0,-1 1 1 0 0,-1 0-1 0 0,1 0 1 0 0,-1 0-1 0 0,-1 1 1 0 0,1 0-1 0 0,-1 1 0 0 0,0 0 1 0 0,-1 0-1 0 0,1 1 1 0 0,-1 0-1 0 0,0 0 1 0 0,-1 1-1 0 0,1 1 0 0 0,-1 0 1 0 0,1 0-1 0 0,-1 1 1 0 0,0 1-1 0 0,0-1 1 0 0,0 2-1 0 0,0 0 0 0 0,-7 0 17 0 0,8 4-11 0 0,-1 1 0 0 0,1 0 0 0 0,1 0 0 0 0,-1 1 0 0 0,1 1 0 0 0,0-1 0 0 0,0 1 0 0 0,1 1-1 0 0,0-1 1 0 0,0 1 0 0 0,1 1 0 0 0,0 0 0 0 0,1 0 0 0 0,0 0 0 0 0,0 1 0 0 0,1-1 0 0 0,0 1-1 0 0,0 1 1 0 0,1-1 0 0 0,1 1 0 0 0,0 0 11 0 0,-2 2 16 0 0,1 1 0 0 0,1-1 0 0 0,0 1 0 0 0,1 0 0 0 0,1 0 0 0 0,0 0 0 0 0,1 0 0 0 0,0 0 0 0 0,1 0 0 0 0,1 0 0 0 0,0 0 0 0 0,1 0 0 0 0,0 0 0 0 0,1-1 0 0 0,1 1 0 0 0,0-1 0 0 0,0 0 0 0 0,2-1 0 0 0,3 6-16 0 0,23 26 179 0 0,1-1 0 0 0,3-1 0 0 0,1-2 0 0 0,2-2 0 0 0,1-2 0 0 0,24 15-179 0 0,61 60 500 0 0,-91-73-395 0 0,-26-39-3139 0 0,-9-10-5772 0 0,0 8-494 0 0</inkml:trace>
  <inkml:trace contextRef="#ctx0" brushRef="#br0" timeOffset="570">1050 648 9690 0 0,'0'0'3010'0'0,"0"0"-1338"0"0,0 0-679 0 0,0 0-33 0 0,0 0 140 0 0,0 0 127 0 0,0 0-76 0 0,0 0-214 0 0,0 0-196 0 0,0 0-157 0 0,0 0-84 0 0,0 0-48 0 0,0 0-32 0 0,7 33-43 0 0,22 104-43 0 0,-13-45 387 0 0,-8 78 321 0 0,-1-159-166 0 0,-7-39 394 0 0,5-55-1110 0 0,3 2 1 0 0,4-1 0 0 0,3 1-1 0 0,14-38-160 0 0,-27 113 5 0 0,0-8 4 0 0,1 0-1 0 0,1 0 1 0 0,0 0-1 0 0,1 1 1 0 0,0-1-1 0 0,1 1 1 0 0,1 0-1 0 0,0 1 1 0 0,0 0-1 0 0,1 0 1 0 0,1 0-1 0 0,3-2-8 0 0,-11 13 3 0 0,1 0 0 0 0,-1 0 0 0 0,1 0 0 0 0,-1 0 0 0 0,1 0 0 0 0,-1 0 0 0 0,1 1 0 0 0,0-1-1 0 0,0 0 1 0 0,-1 1 0 0 0,1 0 0 0 0,0-1 0 0 0,0 1 0 0 0,0 0 0 0 0,-1 0 0 0 0,1 0 0 0 0,0 0 0 0 0,0 0 0 0 0,0 0 0 0 0,0 0 0 0 0,-1 1-1 0 0,1-1 1 0 0,0 1 0 0 0,0-1 0 0 0,-1 1 0 0 0,1 0 0 0 0,0 0 0 0 0,-1 0 0 0 0,1 0 0 0 0,-1 0 0 0 0,1 0 0 0 0,-1 0 0 0 0,1 0-1 0 0,-1 0 1 0 0,0 1 0 0 0,0-1 0 0 0,0 1 0 0 0,1-1 0 0 0,-1 1 0 0 0,-1-1 0 0 0,1 1 0 0 0,0 0-3 0 0,37 71 149 0 0,7 62-26 0 0,-67-163-7168 0 0,10 11-708 0 0,9 12-3601 0 0</inkml:trace>
  <inkml:trace contextRef="#ctx0" brushRef="#br0" timeOffset="1090.273">948 239 9082 0 0,'0'0'2402'0'0,"0"0"-407"0"0,0 0-335 0 0,0 0-106 0 0,0 0-76 0 0,0 0-87 0 0,0 0-185 0 0,0 0-209 0 0,0 0-200 0 0,0 0-187 0 0,0 0-120 0 0,0 0-80 0 0,-4-2-41 0 0,0 0-401 0 0,-6-6 656 0 0,30 5 459 0 0,328-16 1071 0 0,-319 19-2126 0 0,-35 0 976 0 0,-17-22-958 0 0,1-1 0 0 0,2 0 0 0 0,0-2-1 0 0,1 0 1 0 0,2-1 0 0 0,-1-4-46 0 0,5 0-349 0 0,13 29 69 0 0,0 1-171 0 0,0 0-223 0 0,0 0-255 0 0,15 0-3451 0 0,8 4-5442 0 0,-16 0-1902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6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16 6793 0 0,'0'0'2324'0'0,"0"0"-484"0"0,0 0-285 0 0,0 0-17 0 0,0 0 19 0 0,0 0-72 0 0,0 0-180 0 0,0 0-231 0 0,0 0-239 0 0,0 0-135 0 0,0 0-84 0 0,3-3-48 0 0,15-9 1469 0 0,-25 40 143 0 0,-53 97-1865 0 0,50-107-298 0 0,1 1 1 0 0,1 1 0 0 0,1-1-1 0 0,0 1 1 0 0,2 0 0 0 0,0 0-1 0 0,2 1 1 0 0,0 0-1 0 0,0 17-17 0 0,3-36 9 0 0,0 0-1 0 0,1 0 1 0 0,-1 1 0 0 0,1-1-1 0 0,-1 0 1 0 0,1 0-1 0 0,0 0 1 0 0,0 0-1 0 0,0 0 1 0 0,0 0-1 0 0,0 0 1 0 0,0 0-1 0 0,1 0 1 0 0,-1 0-1 0 0,0-1 1 0 0,1 1-1 0 0,0-1 1 0 0,-1 1-1 0 0,1-1 1 0 0,0 1-1 0 0,0-1 1 0 0,0 0 0 0 0,0 0-1 0 0,0 0 1 0 0,0 0-1 0 0,0 0 1 0 0,0 0-1 0 0,0-1 1 0 0,0 1-1 0 0,0-1 1 0 0,1 0-1 0 0,-1 1-8 0 0,80 4 405 0 0,-69-5-345 0 0,70-16 267 0 0,-79 14-319 0 0,-4 1-19 0 0,0 1-14 0 0,0 0-38 0 0,0 0-25 0 0,0 0-73 0 0,-37-27-6852 0 0,28 20 3909 0 0,1 3-3679 0 0,1 0-3922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6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1176 0 0,'0'0'2876'0'0,"0"0"-673"0"0,0 0-210 0 0,0 0-13 0 0,0 0-17 0 0,0 0-112 0 0,0 0-202 0 0,0 0-280 0 0,0 0-301 0 0,0 0-187 0 0,0 0-110 0 0,0 0-53 0 0,0 0-29 0 0,2 0-50 0 0,60-27 3205 0 0,26-37-3158 0 0,-53 36-274 0 0,-14 14-273 0 0,-1-2-1 0 0,-1 0 0 0 0,-1-1 0 0 0,0-1 0 0 0,-1-1 0 0 0,-1-1 1 0 0,-1 0-1 0 0,-1 0 0 0 0,0-2 0 0 0,-2 0-138 0 0,-11 21 88 0 0,-1 1-4 0 0,0 0-21 0 0,0 0-26 0 0,0 0-13 0 0,0 0-28 0 0,0 0 5 0 0,15 81-110 0 0,33 27 84 0 0,-29-77-288 0 0,14 16-1654 0 0,1-25-3842 0 0,-26-18 279 0 0,0 0-5927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11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302 571 8066 0 0,'0'0'2396'0'0,"0"0"-367"0"0,0 0-220 0 0,0 0-83 0 0,0 0-142 0 0,0 0-195 0 0,0 0-228 0 0,0 0-244 0 0,0 0-196 0 0,0 0-142 0 0,0 0-114 0 0,0 0-70 0 0,0 0-46 0 0,-23 5-22 0 0,-75 18-20 0 0,93-21-264 0 0,0-1 0 0 0,0 0 0 0 0,0 1 0 0 0,0 0 0 0 0,1 0 0 0 0,-1 0 0 0 0,0 1 0 0 0,1 0 0 0 0,0 0-1 0 0,-1 0 1 0 0,1 0 0 0 0,0 1 0 0 0,1-1 0 0 0,-4 5-43 0 0,-8 7 144 0 0,6-6-108 0 0,0 0-1 0 0,1 0 0 0 0,0 1 1 0 0,0 0-1 0 0,1 0 1 0 0,1 1-1 0 0,-1 0 0 0 0,2 0 1 0 0,-1 0-1 0 0,2 1 0 0 0,0 0 1 0 0,0 0-1 0 0,1 0 1 0 0,0 1-1 0 0,1-1 0 0 0,1 1 1 0 0,0-1-1 0 0,0 1 0 0 0,1-1 1 0 0,1 1-1 0 0,1 7-35 0 0,0-15 17 0 0,1 1 0 0 0,-1-1 0 0 0,1 0-1 0 0,0 0 1 0 0,0 0 0 0 0,1-1 0 0 0,-1 1 0 0 0,1-1-1 0 0,0 0 1 0 0,1 0 0 0 0,-1 0 0 0 0,0 0 0 0 0,1-1-1 0 0,0 0 1 0 0,0 0 0 0 0,0 0 0 0 0,0 0 0 0 0,1-1-1 0 0,-1 0 1 0 0,0 0 0 0 0,1 0 0 0 0,0-1 0 0 0,-1 0-1 0 0,2 0-16 0 0,6 1 59 0 0,0 0 0 0 0,0-1 0 0 0,-1 0 0 0 0,1-1 0 0 0,0-1 0 0 0,0 0 0 0 0,-1-1 0 0 0,1 0-1 0 0,-1 0 1 0 0,7-4-59 0 0,9-6 29 0 0,-2-2-1 0 0,0 0 1 0 0,0-2 0 0 0,-1-1-1 0 0,-1-1 1 0 0,-1-1-1 0 0,-1-1 1 0 0,-1-1-1 0 0,0-1 1 0 0,-2-1 0 0 0,0 0-1 0 0,-2-2 1 0 0,-1 0-1 0 0,0 0 1 0 0,-2-2-1 0 0,-1 0 1 0 0,-2 0-1 0 0,0-1 1 0 0,-2-1 0 0 0,-1 0-1 0 0,-1 0 1 0 0,-1 0-1 0 0,-2-1 1 0 0,-1 0-1 0 0,-2 0 1 0 0,0 0-1 0 0,-2 1 1 0 0,-2-1 0 0 0,-4-23-29 0 0,4 37-62 0 0,-1 0 0 0 0,0 0 0 0 0,-1 0 0 0 0,-1 0 0 0 0,0 1 0 0 0,-1 0 1 0 0,-1 0-1 0 0,-1 1 0 0 0,0 0 0 0 0,-1-1 62 0 0,6 10-16 0 0,0-1-1 0 0,-1 1 1 0 0,1-1 0 0 0,-1 1 0 0 0,-1 1 0 0 0,1-1-1 0 0,-1 1 1 0 0,1 0 0 0 0,-1 0 0 0 0,-1 1-1 0 0,1-1 1 0 0,0 1 0 0 0,-1 1 0 0 0,0-1-1 0 0,1 1 1 0 0,-1 0 0 0 0,0 1 0 0 0,0 0 0 0 0,0 0-1 0 0,0 0 1 0 0,0 1 0 0 0,0 0 0 0 0,0 0-1 0 0,-4 1 17 0 0,2 3 1 0 0,-1 0-1 0 0,1 0 0 0 0,0 1 0 0 0,1 0 1 0 0,-1 0-1 0 0,1 1 0 0 0,0 0 1 0 0,0 1-1 0 0,1 0 0 0 0,0 0 0 0 0,0 1 1 0 0,1-1-1 0 0,0 1 0 0 0,0 1 1 0 0,1-1-1 0 0,0 1 0 0 0,0 0 0 0 0,1 0 1 0 0,-3 10-1 0 0,1-2 41 0 0,1 0-1 0 0,1 0 1 0 0,0 1 0 0 0,1-1 0 0 0,2 1 0 0 0,-1 0 0 0 0,2-1 0 0 0,0 1 0 0 0,1 0-1 0 0,1 0 1 0 0,1-1 0 0 0,0 1 0 0 0,2-1 0 0 0,-1 0 0 0 0,2 0 0 0 0,1 0 0 0 0,0-1-1 0 0,0 0 1 0 0,2-1 0 0 0,2 3-41 0 0,14 23 181 0 0,2-1 0 0 0,2-1 0 0 0,1-1 1 0 0,2-2-1 0 0,29 25-181 0 0,49 61 338 0 0,-110-122-400 0 0,0 0 0 0 0,0-1-1 0 0,0 1 1 0 0,-1 0 0 0 0,1-1-1 0 0,0 1 1 0 0,0 0 0 0 0,0-1-1 0 0,0 1 1 0 0,0 0 0 0 0,0-1-1 0 0,0 1 1 0 0,1-1 0 0 0,-1 1-1 0 0,0 0 1 0 0,0-1 0 0 0,0 1-1 0 0,0 0 1 0 0,0-1 0 0 0,0 1-1 0 0,1 0 1 0 0,-1-1 0 0 0,0 1-1 0 0,0 0 1 0 0,0 0 0 0 0,1-1-1 0 0,-1 1 1 0 0,0 0 0 0 0,1 0-1 0 0,-1-1 1 0 0,0 1 0 0 0,0 0-1 0 0,1 0 1 0 0,-1 0 0 0 0,0 0-1 0 0,1-1 1 0 0,-1 1 0 0 0,0 0-1 0 0,1 0 1 0 0,-1 0 0 0 0,1 0-1 0 0,-1 0 1 0 0,0 0 0 0 0,1 0-1 0 0,-1 0 1 0 0,0 0 0 0 0,1 0-1 0 0,-1 0 1 0 0,0 0 0 0 0,1 0-1 0 0,-1 0 1 0 0,1 0 0 0 0,-1 0-1 0 0,0 1 1 0 0,1-1 0 0 0,-1 0-1 0 0,0 0 1 0 0,0 0 0 0 0,1 1-1 0 0,-1-1 1 0 0,0 0-1 0 0,1 0 1 0 0,-1 1 0 0 0,0-1-1 0 0,0 0 1 0 0,1 0 0 0 0,-1 1 62 0 0,7-16-10755 0 0,-5 11-1117 0 0</inkml:trace>
  <inkml:trace contextRef="#ctx0" brushRef="#br0" timeOffset="824.183">857 590 4313 0 0,'0'0'3779'0'0,"0"0"-1401"0"0,0 0-481 0 0,0 0-25 0 0,0 0-40 0 0,0 0-161 0 0,0 0-272 0 0,0 0-352 0 0,0 0-324 0 0,0 0-224 0 0,0 0-120 0 0,0 0-54 0 0,0 0-25 0 0,0 0-32 0 0,0 24 987 0 0,-2-12-1177 0 0,0 0 1 0 0,1 0-1 0 0,1 0 0 0 0,0 0 1 0 0,1 0-1 0 0,0 0 0 0 0,1 0 1 0 0,0 0-1 0 0,1 0 0 0 0,0-1 1 0 0,1 1-1 0 0,0-1 0 0 0,1 0 1 0 0,0 0-1 0 0,1 0 0 0 0,0-1 0 0 0,1 0 1 0 0,1 2-79 0 0,-5-10 36 0 0,0 1 1 0 0,0 0 0 0 0,1-1-1 0 0,-1 0 1 0 0,0 1-1 0 0,1-1 1 0 0,0-1 0 0 0,-1 1-1 0 0,1 0 1 0 0,0-1-1 0 0,0 0 1 0 0,0 0 0 0 0,0 0-1 0 0,0 0 1 0 0,0-1-1 0 0,0 1 1 0 0,0-1 0 0 0,0 0-1 0 0,0-1 1 0 0,4 1-37 0 0,1-4 82 0 0,0 0 0 0 0,0 0 0 0 0,0-1 0 0 0,-1 0 0 0 0,1-1 0 0 0,-1 0 0 0 0,-1 0 0 0 0,1 0 0 0 0,-1-1 0 0 0,0 0 0 0 0,0-1 0 0 0,-1 1-1 0 0,4-7-81 0 0,2-1 78 0 0,-1-1-1 0 0,0 0 1 0 0,-1-1 0 0 0,0 0-1 0 0,-2 0 1 0 0,0-1-1 0 0,-1 0 1 0 0,2-8-78 0 0,-4 15 107 0 0,-6 31-233 0 0,0-3 183 0 0,27 411 93 0 0,-37-140-174 0 0,-2-130-2 0 0,13-153 34 0 0,-1 1 0 0 0,1 0 0 0 0,-1-1 0 0 0,0 1 1 0 0,-1 0-1 0 0,1-1 0 0 0,-1 1 0 0 0,0-1 0 0 0,-1 0 0 0 0,1 0 0 0 0,-1 0 0 0 0,0 0 0 0 0,0 0 0 0 0,0-1 0 0 0,-1 1 0 0 0,0-1 0 0 0,0 0 0 0 0,0 0 0 0 0,0 0 0 0 0,-1 0 0 0 0,1-1 0 0 0,-1 0 0 0 0,0 0 1 0 0,0 0-1 0 0,0-1 0 0 0,0 1 0 0 0,-3 0-8 0 0,5-5 4 0 0,-1 1 0 0 0,1-1 0 0 0,0 1 0 0 0,-1-1 0 0 0,1 0 0 0 0,0 0 0 0 0,0 0 0 0 0,1-1 0 0 0,-1 1 0 0 0,0-1 0 0 0,1 1 0 0 0,-1-1 0 0 0,1 0 0 0 0,0 0 0 0 0,0 0 0 0 0,0 0 0 0 0,0-1 0 0 0,1 1 0 0 0,-1 0 1 0 0,1-1-1 0 0,0 1 0 0 0,0-1 0 0 0,0 0 0 0 0,0 1 0 0 0,1-1 0 0 0,0 1 0 0 0,-1-1 0 0 0,1 0 0 0 0,1 1 0 0 0,-1-1 0 0 0,0 0 0 0 0,1-1-4 0 0,0-22 4 0 0,1 0-1 0 0,1 1 0 0 0,1-1 1 0 0,1 1-1 0 0,2 0 1 0 0,0 0-1 0 0,2 0 1 0 0,1 1-1 0 0,1 1 1 0 0,1 0-1 0 0,1 0 1 0 0,1 1-1 0 0,1 1 1 0 0,1 0-1 0 0,17-17-3 0 0,-25 30-7 0 0,0 0 1 0 0,1 1-1 0 0,0 0 0 0 0,0 0 1 0 0,1 1-1 0 0,0 0 0 0 0,0 1 1 0 0,0 0-1 0 0,1 1 0 0 0,7-3 7 0 0,12 15-1023 0 0,-29-7 338 0 0,0 0 479 0 0,-1-1-9438 0 0,0-2 225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67 713 0 0 0,'0'0'2099'0'0,"0"0"-359"0"0,0 0-6 0 0,0 0 140 0 0,0 0 60 0 0,0 0-101 0 0,0 0-175 0 0,0 0-243 0 0,0 0-233 0 0,0 0-127 0 0,0 0-121 0 0,0 0-72 0 0,0 0-75 0 0,-10-1-98 0 0,-27-6 1884 0 0,45 8-2400 0 0,0-1 0 0 0,0-1 0 0 0,1 1 0 0 0,-1-1 0 0 0,0-1 1 0 0,0 1-1 0 0,0-1 0 0 0,0-1 0 0 0,0 0 0 0 0,-1 0 0 0 0,1 0 0 0 0,-1-1 1 0 0,0 0-1 0 0,0 0 0 0 0,0-1 0 0 0,0 0 0 0 0,5-5-173 0 0,40-41 355 0 0,10-1-98 0 0,-61 51-256 0 0,-1 0-1 0 0,1 1 1 0 0,0-1 0 0 0,0 1-1 0 0,0-1 1 0 0,0 1 0 0 0,0-1-1 0 0,0 1 1 0 0,0-1 0 0 0,0 1-1 0 0,0 0 1 0 0,0 0 0 0 0,0-1-1 0 0,0 1 1 0 0,0 0 0 0 0,0 0-1 0 0,0 0 1 0 0,0 0-1 0 0,0 0 1 0 0,0 0 0 0 0,0 1-1 0 0,0-1 1 0 0,0 0 0 0 0,0 0-1 0 0,0 1 1 0 0,0-1 0 0 0,0 1-1 0 0,0-1 1 0 0,0 1 0 0 0,0-1-1 0 0,0 1 1 0 0,0-1-1 0 0,0 1 1 0 0,-1 0 0 0 0,1 0-1 0 0,0-1 1 0 0,0 1 0 0 0,-1 0-1 0 0,1 0 1 0 0,-1 0 0 0 0,1 0-1 0 0,-1 0 1 0 0,1 0 0 0 0,-1 0-1 0 0,1 1 0 0 0,22 46 167 0 0,-22-46-156 0 0,25 76 153 0 0,-3 2-1 0 0,-4 0 1 0 0,-3 5-164 0 0,-10-53 1 0 0,-1-1 1 0 0,-2 1 0 0 0,-1 0 0 0 0,-2 0 0 0 0,-1 0 0 0 0,-1 0-1 0 0,-2 0 1 0 0,-1-1 0 0 0,-1 1 0 0 0,-2-1 0 0 0,-1-1-1 0 0,-2 0 1 0 0,0 0 0 0 0,-5 5-2 0 0,8-16-40 0 0,-1-2 1 0 0,-1 1-1 0 0,-1-1 0 0 0,0-1 1 0 0,-1 0-1 0 0,0 0 1 0 0,-2-1-1 0 0,0-1 0 0 0,0 0 1 0 0,-1-1-1 0 0,-13 8 40 0 0,26-19-1 0 0,0 0-1 0 0,0-1 1 0 0,-1 0 0 0 0,1 1 0 0 0,0-1-1 0 0,-1 0 1 0 0,1 0 0 0 0,-1 0-1 0 0,1 0 1 0 0,-1-1 0 0 0,1 1 0 0 0,-1-1-1 0 0,0 1 1 0 0,1-1 0 0 0,-1 0-1 0 0,0 0 1 0 0,1 0 0 0 0,-1-1 0 0 0,0 1-1 0 0,1 0 1 0 0,-1-1 0 0 0,1 0-1 0 0,-1 0 1 0 0,1 1 0 0 0,-1-2 0 0 0,-1 0 1 0 0,0-7-2 0 0,1 0 0 0 0,0-1 0 0 0,0 1 0 0 0,1-1 0 0 0,1 0 0 0 0,-1 0 0 0 0,2 0 0 0 0,-1 0 0 0 0,1 0 1 0 0,1 0-1 0 0,0 0 0 0 0,0 1 0 0 0,1-1 0 0 0,0 0 0 0 0,1 0 0 0 0,3-7 2 0 0,71-148 136 0 0,-67 147-113 0 0,131-171-103 0 0,-131 177-691 0 0,10-15 240 0 0,-18 17-4506 0 0,-3 1-4672 0 0,-1 9-469 0 0</inkml:trace>
  <inkml:trace contextRef="#ctx0" brushRef="#br0" timeOffset="502.388">0 339 9994 0 0,'0'0'1867'0'0,"0"0"-464"0"0,0 0-204 0 0,0 0 36 0 0,0 0 84 0 0,0 0 36 0 0,0 0-153 0 0,0 0-226 0 0,0 0-208 0 0,0 0-111 0 0,0 0-85 0 0,0 0-95 0 0,0 0-84 0 0,30-20-74 0 0,91-63-74 0 0,-58 25 125 0 0,50-119 595 0 0,-110 208-737 0 0,25 110 532 0 0,-25-129-697 0 0,70 169 292 0 0,-37-139-2916 0 0,-20-33-1988 0 0,1-6-4013 0 0,-8-3-2488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8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13587 0 0,'0'0'1962'0'0,"0"0"-550"0"0,0 0-304 0 0,0 0-72 0 0,0 0-19 0 0,0 0-42 0 0,0 0-154 0 0,0 0-200 0 0,0 0-120 0 0,0 0-67 0 0,0 0 9 0 0,0 0-3 0 0,0 0-34 0 0,15 4-21 0 0,101 19 977 0 0,30-19-123 0 0,-88-27-1684 0 0,-58 0-4455 0 0,-3 16 775 0 0,1 2-3624 0 0,-1 1-2781 0 0</inkml:trace>
  <inkml:trace contextRef="#ctx0" brushRef="#br0" timeOffset="296.543">149 1 11186 0 0,'0'0'2750'0'0,"0"0"-1031"0"0,0 0-502 0 0,0 0-150 0 0,0 0-63 0 0,0 0-44 0 0,0 0-80 0 0,0 0-117 0 0,0 0-112 0 0,0 0-90 0 0,0 0-49 0 0,0 0-37 0 0,0 0-31 0 0,-3 29-34 0 0,-9 93-14 0 0,23 16 979 0 0,-9 111-2990 0 0,-2-248 578 0 0,0-1-520 0 0,0 0-972 0 0,0 0-3031 0 0,0 0-5807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4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21 219,'19'27,"-13"282,-47 35,37-330,8-23</inkml:trace>
  <inkml:trace contextRef="#ctx0" brushRef="#br0" timeOffset="515.903">287 267,'-1'-1,"0"0,0 0,0-1,1 1,-1 0,1 0,-1-1,1 1,-1 0,1-1,0 1,-1 0,1-1,0 1,0-1,0 1,0 0,0-1,1 1,-1-1,0 1,1 0,-1-1,1 1,-1 0,1-1,-1 1,1 0,0 0,0 0,0 0,0 0,0 0,0 0,0 0,0 0,0 0,0 0,15-15,-1 2,2-1,0 2,0 0,1 1,1 1,0 1,1 0,0 2,1 0,13-8,160-54,-193 69,1 1,0 0,-1-1,1 1,-1 0,1-1,0 1,-1 0,1 0,0 1,-1-1,1 0,0 0,-1 1,1-1,-1 1,1-1,-1 1,1 0,-1 0,1-1,-1 1,0 0,1 0,-1 1,0-1,0 0,0 0,0 0,0 1,0-1,0 1,0-1,-1 1,1-1,0 1,-1-1,1 1,-1-1,0 1,1 0,-1-1,0 1,0 0,0-1,0 1,-1 0,1-1,0 1,-1-1,1 1,-1 0,1-1,-1 1,-41 84,-24-11,55-65,0 1,0 0,1 0,0 1,1 1,1-1,0 1,0 1,2 0,-6 14,13-23,-1 0,2 0,-1 0,0-1,1 1,0 0,0-1,0 1,1-1,0 1,0-1,0 0,0 0,0-1,1 1,0-1,-1 1,1-1,1 0,-1-1,0 1,1-1,-1 1,1-2,0 1,0 0,-1-1,1 0,0 0,0 0,0-1,1 0,-1 0,0 0,0 0,0-1,0 0,31 8,-31-7,0-1,-1 1,1 1,0-1,0 0,-1 1,1 0,0 0,-1 1,1-1,-1 1,0 0,1 0,-1 1,0-1,0 1,0 0,-1 0,1 0,-1 0,0 1,0 0,0-1,0 1,0 0,-1 0,0 0,0 1,0-1,0 1,-1-1,1 1,-1-1,0 1,-1 0,1 0,-1-1,0 1,0 0,-1 0,1-1,-1 1,0 0,0-1,0 1,-1-1,-1 4,-10 6,0 0,0-2,-2 1,1-2,-1 0,-1 0,0-2,-1 0,1-1,-2 0,1-2,-1 0,0 0,0-2,-12 1,9-3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07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189 588 3721 0 0,'0'0'3252'0'0,"0"0"-1216"0"0,0 0-487 0 0,0 0-6 0 0,0 0 118 0 0,0 0 39 0 0,0 0-88 0 0,0 0-225 0 0,0 0-262 0 0,0 0-213 0 0,0 0-159 0 0,0 0-113 0 0,-7-13-101 0 0,-21-38-88 0 0,28 50-429 0 0,-1 0 1 0 0,1 0-1 0 0,-1 1 1 0 0,0-1-1 0 0,1 0 1 0 0,-1 0-1 0 0,0 1 0 0 0,1-1 1 0 0,-1 0-1 0 0,0 1 1 0 0,0-1-1 0 0,1 0 1 0 0,-1 1-1 0 0,0-1 1 0 0,0 1-1 0 0,0-1 1 0 0,0 1-1 0 0,0 0 0 0 0,0 0 1 0 0,0-1-1 0 0,0 1 1 0 0,0 0-1 0 0,0 0 1 0 0,0 0-1 0 0,0 0 1 0 0,0 0-1 0 0,0 0 0 0 0,0 0 1 0 0,0 0-1 0 0,0 0 1 0 0,0 0-1 0 0,0 1 1 0 0,0-1-1 0 0,0 0 1 0 0,0 1-1 0 0,1-1 0 0 0,-1 1 1 0 0,0-1-1 0 0,0 1 1 0 0,0-1-1 0 0,0 1 1 0 0,1 0-1 0 0,-1-1 1 0 0,0 1-1 0 0,1 0 1 0 0,-1 0-1 0 0,0-1 0 0 0,1 1 1 0 0,-1 0-1 0 0,1 0 1 0 0,-1 1-23 0 0,-2 0 39 0 0,-7 8-8 0 0,0 1 1 0 0,0 0-1 0 0,1 0 1 0 0,0 1-1 0 0,1 0 0 0 0,0 0 1 0 0,1 1-1 0 0,1 0 0 0 0,0 1 1 0 0,1-1-1 0 0,0 1 0 0 0,1 0 1 0 0,0 0-1 0 0,1 1 0 0 0,1-1 1 0 0,0 1-1 0 0,1-1 0 0 0,1 12-31 0 0,0-23 16 0 0,1 0-1 0 0,-1 0 1 0 0,1 0-1 0 0,0 0 1 0 0,0 1-1 0 0,0-1 0 0 0,0-1 1 0 0,0 1-1 0 0,1 0 1 0 0,-1 0-1 0 0,1 0 1 0 0,0-1-1 0 0,0 1 1 0 0,0-1-1 0 0,0 1 1 0 0,0-1-1 0 0,0 0 0 0 0,1 0 1 0 0,-1 0-1 0 0,1 0 1 0 0,0 0-1 0 0,-1-1 1 0 0,1 1-1 0 0,0-1 1 0 0,0 1-1 0 0,0-1 1 0 0,0 0-1 0 0,0-1 0 0 0,0 1 1 0 0,0 0-1 0 0,2-1-15 0 0,2 2 47 0 0,1-2 1 0 0,0 1-1 0 0,0-1 0 0 0,-1 0 0 0 0,1 0 0 0 0,0-1 0 0 0,0 0 0 0 0,-1-1 0 0 0,1 0 0 0 0,-1 0 0 0 0,1 0 0 0 0,1-2-47 0 0,9-3 105 0 0,-1-2 0 0 0,-1 1-1 0 0,0-2 1 0 0,0 0 0 0 0,-1-1-1 0 0,0-1 1 0 0,-1 0 0 0 0,0-1-1 0 0,-1 0 1 0 0,-1-1-1 0 0,9-13-104 0 0,-11 12 51 0 0,8-7-9 0 0,-1-1-1 0 0,-1 0 1 0 0,-2-1 0 0 0,0-1 0 0 0,-2-1-1 0 0,0 0 1 0 0,-2 0 0 0 0,-1-1-1 0 0,-1 0 1 0 0,-1-1 0 0 0,2-23-42 0 0,-6 33-40 0 0,0-1 1 0 0,-2 1-1 0 0,0 0 1 0 0,-1 0 0 0 0,-1-1-1 0 0,-1 1 1 0 0,0 0-1 0 0,-2 0 1 0 0,0 0-1 0 0,0 0 1 0 0,-2 1-1 0 0,0 0 1 0 0,-1 0-1 0 0,-1 0 1 0 0,-1 1-1 0 0,0 0 1 0 0,-6-7 39 0 0,12 20-8 0 0,-1 0-1 0 0,0 0 1 0 0,1 0 0 0 0,-1 1 0 0 0,0 0-1 0 0,0-1 1 0 0,-1 1 0 0 0,1 1-1 0 0,0-1 1 0 0,-1 1 0 0 0,1-1-1 0 0,-1 1 1 0 0,1 0 0 0 0,-1 1 0 0 0,0-1-1 0 0,1 1 1 0 0,-1 0 0 0 0,0 0-1 0 0,1 1 1 0 0,-1-1 0 0 0,0 1 0 0 0,1 0-1 0 0,-1 0 1 0 0,1 1 0 0 0,-1-1-1 0 0,1 1 1 0 0,0 0 0 0 0,0 0-1 0 0,0 0 1 0 0,0 1 0 0 0,0 0 8 0 0,-5 2 3 0 0,0 1 1 0 0,1 0-1 0 0,0 1 0 0 0,0-1 1 0 0,1 2-1 0 0,0-1 0 0 0,0 1 1 0 0,1 0-1 0 0,0 1 1 0 0,0-1-1 0 0,1 1 0 0 0,0 0 1 0 0,-3 8-4 0 0,2 3 43 0 0,0 1 0 0 0,2-1 0 0 0,0 1 0 0 0,2-1 1 0 0,0 1-1 0 0,1 0 0 0 0,1 0 0 0 0,2 14-43 0 0,2-17 48 0 0,2 1-1 0 0,0-1 1 0 0,1-1 0 0 0,0 1-1 0 0,2-1 1 0 0,0 0 0 0 0,1-1-1 0 0,0 0 1 0 0,2-1 0 0 0,0 0-1 0 0,0-1 1 0 0,2 0-48 0 0,-10-8 24 0 0,31 39 193 0 0,2-2-1 0 0,2-1 1 0 0,1-2 0 0 0,2-2-1 0 0,35 23-216 0 0,-14-38 120 0 0,-62-23-148 0 0,-1 0-12 0 0,2-27-1140 0 0,-2 20 453 0 0,3-23-1830 0 0,1 10-4691 0 0,-2 12-4229 0 0</inkml:trace>
  <inkml:trace contextRef="#ctx0" brushRef="#br0" timeOffset="386.075">1096 434 15459 0 0,'0'0'2027'0'0,"0"0"-673"0"0,0 0-320 0 0,0 0 34 0 0,0 0 117 0 0,0 0 13 0 0,0 0-136 0 0,0 0-236 0 0,0 0-224 0 0,0 0-143 0 0,0 0-74 0 0,0 0-34 0 0,0 0-56 0 0,3 0-37 0 0,-2 1-239 0 0,0-1 0 0 0,-1 1 0 0 0,1-1 0 0 0,0 1 0 0 0,0-1 0 0 0,-1 1 0 0 0,1 0 0 0 0,0-1 0 0 0,-1 1 0 0 0,1 0 0 0 0,-1 0 0 0 0,1-1 0 0 0,-1 1 0 0 0,1 0 0 0 0,-1 0 0 0 0,0 0 0 0 0,1 0 0 0 0,-1 0 0 0 0,0 0 0 0 0,0-1 0 0 0,1 1 0 0 0,-1 0 0 0 0,0 0 0 0 0,0 0 0 0 0,0 0 1 0 0,0 0-1 0 0,0 0 0 0 0,-1 0 0 0 0,1 0 0 0 0,0 0 0 0 0,0 0 0 0 0,-1 0 0 0 0,1-1 0 0 0,0 1 0 0 0,-1 0 0 0 0,1 0 0 0 0,-1 0 0 0 0,1 0 0 0 0,-1-1 0 0 0,1 1 0 0 0,-1 0 0 0 0,0 0 0 0 0,1-1 0 0 0,-1 1 0 0 0,0-1 0 0 0,1 1 0 0 0,-1-1 0 0 0,0 1 0 0 0,0-1 0 0 0,0 1 0 0 0,0-1-19 0 0,-111 246 371 0 0,42-104-713 0 0,69-141 192 0 0,1-1-1 0 0,-1 1 1 0 0,1 0 0 0 0,0-1-1 0 0,-1 1 1 0 0,1-1-1 0 0,-1 1 1 0 0,0-1 0 0 0,1 1-1 0 0,-1-1 1 0 0,1 1-1 0 0,-1-1 1 0 0,0 0 0 0 0,1 1-1 0 0,-1-1 1 0 0,0 0-1 0 0,1 1 1 0 0,-1-1 0 0 0,0 0-1 0 0,0 0 1 0 0,1 0-1 0 0,-1 0 1 0 0,0 0 0 0 0,0 0-1 0 0,1 0 1 0 0,-1 0-1 0 0,0 0 1 0 0,0 0 0 0 0,1 0-1 0 0,-1 0 1 0 0,0 0-1 0 0,1-1 1 0 0,-1 1 0 0 0,0 0-1 0 0,1-1 1 0 0,-1 1-1 0 0,0 0 1 0 0,1-1 0 0 0,-1 1-1 0 0,0-1 1 0 0,1 1-1 0 0,-1-1 1 0 0,1 1 0 0 0,-1-1-1 0 0,1 1 1 0 0,-1-1-1 0 0,1 0 1 0 0,0 1 0 0 0,-1-1-1 0 0,1 0 1 0 0,0 1-1 0 0,-1-1 151 0 0,-21-33-9955 0 0,18 25 4662 0 0,-2 1-200 0 0</inkml:trace>
  <inkml:trace contextRef="#ctx0" brushRef="#br0" timeOffset="663.391">772 430 8026 0 0,'0'0'2862'0'0,"0"0"-651"0"0,0 0-420 0 0,0 0-144 0 0,0 0-83 0 0,0 0-141 0 0,0 0-237 0 0,0 0-310 0 0,0 0-289 0 0,0 0-203 0 0,0 0-115 0 0,0 0 38 0 0,0 0 58 0 0,3 4 79 0 0,189 170 4043 0 0,-70-71-3968 0 0,-35-37-583 0 0,-68-56-395 0 0,-10-8-3126 0 0,-9-2 1726 0 0,0 0-1190 0 0,0 0-3456 0 0,2 0-5210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2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403 560 1352 0 0,'0'0'1926'0'0,"0"0"-38"0"0,0 0 29 0 0,0 0 53 0 0,0 0-97 0 0,0 0-163 0 0,0 0-187 0 0,0 0-195 0 0,0 0-139 0 0,0 0-136 0 0,0 0-121 0 0,0 0-133 0 0,0 0-132 0 0,-26-3-94 0 0,-83-6-87 0 0,104 9-434 0 0,0-1-1 0 0,1 1 1 0 0,-1 0 0 0 0,0 0-1 0 0,0 1 1 0 0,1-1 0 0 0,-1 1 0 0 0,0 0-1 0 0,1 1 1 0 0,-1-1 0 0 0,1 1 0 0 0,-1-1-1 0 0,1 2 1 0 0,0-1 0 0 0,0 0-1 0 0,0 1 1 0 0,0-1 0 0 0,0 2-52 0 0,-12 7 196 0 0,-107 86 872 0 0,119-93-1051 0 0,-1 1 0 0 0,1 1 0 0 0,0-1 0 0 0,1 1 0 0 0,-1-1 0 0 0,1 1 0 0 0,0 0 0 0 0,1 0 0 0 0,-1 0 0 0 0,1 1 0 0 0,0-1 0 0 0,1 0 0 0 0,0 1 0 0 0,0 0 0 0 0,0-1 0 0 0,1 1 0 0 0,-1-1 0 0 0,2 1 0 0 0,-1 0 0 0 0,1-1-1 0 0,0 1 1 0 0,1 1-17 0 0,0-3 41 0 0,-1-1-1 0 0,2 1 0 0 0,-1-1 0 0 0,0 0 1 0 0,1 0-1 0 0,0 0 0 0 0,0 0 0 0 0,0-1 0 0 0,0 1 1 0 0,1-1-1 0 0,-1 0 0 0 0,1 0 0 0 0,0 0 1 0 0,0 0-1 0 0,0 0 0 0 0,0-1 0 0 0,0 0 1 0 0,1 0-1 0 0,-1 0 0 0 0,1-1 0 0 0,-1 1 0 0 0,1-1 1 0 0,0 0-1 0 0,-1 0 0 0 0,1-1 0 0 0,0 1 1 0 0,2-1-41 0 0,4 1 109 0 0,0-1 0 0 0,0 0 0 0 0,-1-1 0 0 0,1 0 0 0 0,0-1 0 0 0,0 0 0 0 0,-1 0 0 0 0,1-1 0 0 0,-1 0 0 0 0,0-1 0 0 0,10-5-109 0 0,12-12 174 0 0,-1-1 0 0 0,0-1 0 0 0,-2-1 0 0 0,-1-2 0 0 0,0-1 0 0 0,-3-1 1 0 0,0-2-1 0 0,13-20-174 0 0,-25 107 254 0 0,143 274-152 0 0,-146-290-92 0 0,-3-1 1 0 0,-1 1 0 0 0,-2 0 0 0 0,-2 0 0 0 0,-1 1 0 0 0,-4 13-11 0 0,2-38-14 0 0,-1 1 1 0 0,0-1-1 0 0,-2 1 1 0 0,0-1-1 0 0,-1 0 1 0 0,0-1-1 0 0,-1 1 1 0 0,-2-1-1 0 0,1 0 1 0 0,-2-1-1 0 0,0 0 1 0 0,0 0-1 0 0,-2-1 1 0 0,0 0-1 0 0,0 0 1 0 0,-9 6 13 0 0,15-16-29 0 0,1 0 1 0 0,-1 0-1 0 0,1-1 0 0 0,-1 0 1 0 0,0 0-1 0 0,0 0 0 0 0,-1-1 1 0 0,1 1-1 0 0,-1-1 1 0 0,1 0-1 0 0,-1-1 0 0 0,1 1 1 0 0,-1-1-1 0 0,0 0 0 0 0,0-1 1 0 0,0 1-1 0 0,-1-1 29 0 0,4-2-26 0 0,0-1 0 0 0,1 1-1 0 0,-1 0 1 0 0,1 0 0 0 0,0-1-1 0 0,0 0 1 0 0,0 1 0 0 0,0-1 0 0 0,0 0-1 0 0,1 0 1 0 0,-1 0 0 0 0,1 0-1 0 0,0 0 1 0 0,0 0 0 0 0,0 0 0 0 0,0-1-1 0 0,0 1 1 0 0,1 0 0 0 0,-1-1-1 0 0,1 1 1 0 0,0 0 0 0 0,0-1 0 0 0,1 1-1 0 0,-1-1 27 0 0,3-20-21 0 0,1 1 0 0 0,1-1 0 0 0,1 1 0 0 0,2 0 1 0 0,0 0-1 0 0,1 1 0 0 0,1 0 0 0 0,1 1 0 0 0,1 0 0 0 0,1 1 0 0 0,1 0 0 0 0,0 1 0 0 0,14-13 21 0 0,-27 30-1 0 0,70-84 26 0 0,3 3 1 0 0,77-65-26 0 0,-11 11 12 0 0,-126 124-47 0 0,0-1 1 0 0,-2 0-1 0 0,0 0 1 0 0,0-1 0 0 0,-2-1-1 0 0,0 0 1 0 0,0 0 0 0 0,-2-1-1 0 0,0 0 1 0 0,-1-1-1 0 0,0 0 1 0 0,-2 0 0 0 0,0 0-1 0 0,1-9 35 0 0,-6 24-17 0 0,0 0 0 0 0,0-1 0 0 0,0 1 1 0 0,-1 0-1 0 0,1 0 0 0 0,-1-1 0 0 0,1 1 0 0 0,-1 0 0 0 0,0 0 0 0 0,-1 0 0 0 0,1 0 0 0 0,0 0 0 0 0,-1 0 1 0 0,0 0-1 0 0,1 1 0 0 0,-1-1 0 0 0,0 0 0 0 0,0 1 0 0 0,-1 0 0 0 0,1-1 0 0 0,-1 1 0 0 0,1 0 0 0 0,-1 0 0 0 0,1 0 1 0 0,-1 1-1 0 0,0-1 0 0 0,0 1 0 0 0,0-1 0 0 0,0 1 0 0 0,0 0 0 0 0,0 0 0 0 0,0 0 0 0 0,-1 1 0 0 0,1-1 1 0 0,0 1-1 0 0,0-1 0 0 0,-1 1 0 0 0,1 0 0 0 0,0 1 0 0 0,-2-1 17 0 0,-6 1-1 0 0,-1 1 0 0 0,0 0 0 0 0,1 0 0 0 0,0 1 0 0 0,-1 1 0 0 0,1 0 0 0 0,0 0-1 0 0,1 1 1 0 0,-1 0 0 0 0,1 1 0 0 0,0 1 0 0 0,1-1 0 0 0,-1 1 0 0 0,1 1 0 0 0,1 0 0 0 0,-1 0 0 0 0,1 1 0 0 0,1 0 0 0 0,0 0 0 0 0,0 1-1 0 0,1-1 1 0 0,0 2 0 0 0,0-1 0 0 0,1 1 0 0 0,1-1 0 0 0,0 1 0 0 0,0 1 0 0 0,1-1 0 0 0,0 0 0 0 0,1 1 0 0 0,0 5 1 0 0,2-10 19 0 0,0 1-1 0 0,1 0 1 0 0,-1 0 0 0 0,2 0 0 0 0,-1 0 0 0 0,1-1 0 0 0,0 1 0 0 0,0 0 0 0 0,1-1 0 0 0,0 0-1 0 0,1 0 1 0 0,0 0 0 0 0,0 0 0 0 0,0 0 0 0 0,1-1 0 0 0,0 0 0 0 0,0 0 0 0 0,0 0-1 0 0,5 3-18 0 0,6 5 49 0 0,1-2-1 0 0,0 0 1 0 0,1-1-1 0 0,1 0 0 0 0,0-2 1 0 0,0 0-1 0 0,0-1 1 0 0,1-1-1 0 0,0-1 1 0 0,1-1-1 0 0,-1 0 0 0 0,1-2 1 0 0,0-1-1 0 0,0 0 1 0 0,0-1-1 0 0,0-1 0 0 0,0-2 1 0 0,0 0-1 0 0,0-1 1 0 0,0-1-1 0 0,0 0 0 0 0,-1-2 1 0 0,0-1-1 0 0,0 0 1 0 0,-1-1-1 0 0,0-1 1 0 0,0-1-1 0 0,-1-1 0 0 0,0-1 1 0 0,15-13-49 0 0,14-15 52 0 0,-2-2 1 0 0,-2-3 0 0 0,-1-1-1 0 0,-3-2 1 0 0,-2-1 0 0 0,-2-2-1 0 0,-2-2 1 0 0,20-46-53 0 0,-40 76-12 0 0,-1 0-1 0 0,-2-1 0 0 0,0-1 1 0 0,-1 1-1 0 0,-2-1 1 0 0,0-1-1 0 0,-2 0 0 0 0,-1 1 1 0 0,-1-2-1 0 0,-1 1 0 0 0,-2-25 13 0 0,0 48 6 0 0,0 1 0 0 0,-1 0-1 0 0,0 0 1 0 0,0 0-1 0 0,1 0 1 0 0,-1 0 0 0 0,0 0-1 0 0,0 1 1 0 0,-1-1-1 0 0,1 0 1 0 0,0 0 0 0 0,-1 1-1 0 0,1-1 1 0 0,-1 1 0 0 0,1-1-1 0 0,-1 1 1 0 0,0 0-1 0 0,0-1 1 0 0,1 1 0 0 0,-1 0-1 0 0,0 0 1 0 0,0 0-1 0 0,0 1 1 0 0,0-1 0 0 0,0 0-1 0 0,0 1 1 0 0,0-1-1 0 0,-1 1 1 0 0,1 0 0 0 0,0 0-1 0 0,0 0 1 0 0,0 0-1 0 0,0 0 1 0 0,0 0 0 0 0,-1 0-1 0 0,1 1 1 0 0,0-1-1 0 0,0 1 1 0 0,0-1 0 0 0,0 1-1 0 0,0 0 1 0 0,0 0-1 0 0,0 0 1 0 0,0 0 0 0 0,1 0-1 0 0,-1 1 1 0 0,0-1-1 0 0,1 0 1 0 0,-1 1 0 0 0,1-1-1 0 0,-1 1 1 0 0,1 0-1 0 0,0-1 1 0 0,-1 1 0 0 0,1 1-6 0 0,-13 19 19 0 0,1 0 0 0 0,1 1 0 0 0,1 0 0 0 0,1 1 0 0 0,1 0 0 0 0,1 0 0 0 0,1 1 0 0 0,2 0 0 0 0,0 0 0 0 0,2 1 1 0 0,0-1-1 0 0,2 1 0 0 0,1 0 0 0 0,1-1 0 0 0,1 1 0 0 0,2 4-19 0 0,35 127 134 0 0,-20-101-88 0 0,-4-8-70 0 0,-1 1 0 0 0,-3 0 0 0 0,-2 1 0 0 0,-2 0 0 0 0,0 46 24 0 0,-7-95-27 0 0,0-1-6 0 0,0 0 14 0 0,0 0 1 0 0,-4-23-684 0 0,0 7-120 0 0,0-1-1 0 0,2 1 1 0 0,0-1-1 0 0,1 0 1 0 0,0 1-1 0 0,2-1 0 0 0,1-12 823 0 0,-1-18-4184 0 0,-1 12-5297 0 0,-2 23 1817 0 0</inkml:trace>
  <inkml:trace contextRef="#ctx0" brushRef="#br0" timeOffset="249.761">1483 278 8922 0 0,'0'0'5182'0'0,"0"0"-2816"0"0,0 0-1147 0 0,0 0-109 0 0,0 0 93 0 0,0 0 97 0 0,0 0-37 0 0,0 0-167 0 0,0 0-178 0 0,0 0-129 0 0,0 0-115 0 0,38-1-81 0 0,119-8-65 0 0,129-27 911 0 0,-120 14-1215 0 0,33-6-4318 0 0,-180 26 1766 0 0,-1 0-5301 0 0,-9-2-4625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22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257 387 6769 0 0,'0'0'2246'0'0,"0"0"-381"0"0,0 0-298 0 0,0 0-108 0 0,0 0-54 0 0,0 0-48 0 0,0 0-145 0 0,0 0-243 0 0,0 0-251 0 0,0 0-221 0 0,0 0-170 0 0,7 16 809 0 0,-4-2-1063 0 0,-2-1 1 0 0,0 0-1 0 0,-1 1 0 0 0,0-1 0 0 0,-1 1 0 0 0,0-1 0 0 0,-1 0 1 0 0,-1 1-1 0 0,0-1 0 0 0,-1 0 0 0 0,0-1 0 0 0,-1 1 1 0 0,0-1-1 0 0,-1 0 0 0 0,0 0 0 0 0,-1 0 0 0 0,-1-1 0 0 0,0 0 1 0 0,0-1-1 0 0,-1 0 0 0 0,0 0 0 0 0,-1-1 0 0 0,-1 1-73 0 0,-73 58-2929 0 0,25-31-5663 0 0,50-29 3419 0 0,3-1-1343 0 0</inkml:trace>
  <inkml:trace contextRef="#ctx0" brushRef="#br0" timeOffset="699.493">739 163 4265 0 0,'0'0'2622'0'0,"0"0"-1003"0"0,0 0-478 0 0,0 0 34 0 0,0 0 214 0 0,0 0 138 0 0,0 0-16 0 0,0 0-191 0 0,0 0-279 0 0,0 0-235 0 0,0 0-131 0 0,0 0-56 0 0,0 0 1 0 0,3-5 21 0 0,9-11 403 0 0,-18 34 889 0 0,0-1-1823 0 0,1 0 1 0 0,0 1-1 0 0,1 0 1 0 0,2 0 0 0 0,-1-1-1 0 0,2 2 1 0 0,0-1-1 0 0,2 0 1 0 0,0 0-1 0 0,2 11-110 0 0,-2-17 21 0 0,1-1 0 0 0,0 1 0 0 0,1-1 0 0 0,0 0 0 0 0,0 0 0 0 0,1 0 0 0 0,1-1 0 0 0,0 1-1 0 0,1-1 1 0 0,-1 0 0 0 0,2-1 0 0 0,0 1 0 0 0,0-1 0 0 0,0-1 0 0 0,2 1-21 0 0,63 4 573 0 0,-54-13-445 0 0,-5-3-60 0 0,-1 1 0 0 0,0-2 0 0 0,-1 1 0 0 0,1-2 0 0 0,-1 0 0 0 0,1 0-1 0 0,-1-1 1 0 0,-1 0 0 0 0,1-1 0 0 0,-1 0 0 0 0,-1 0 0 0 0,6-7-68 0 0,6-1 40 0 0,2-2-3 0 0,-1-1 0 0 0,0-2 0 0 0,-2 0-1 0 0,0-1 1 0 0,12-17-37 0 0,29-43 135 0 0,-60 80-139 0 0,-1 1-27 0 0,0 0-4 0 0,0 0-10 0 0,0 31-359 0 0,-1-24 402 0 0,1 0-1 0 0,0 0 1 0 0,0 0-1 0 0,1 0 1 0 0,-1 0 0 0 0,2 0-1 0 0,-1-1 1 0 0,1 1 0 0 0,0 0-1 0 0,0-1 1 0 0,1 1-1 0 0,0-1 1 0 0,0 0 0 0 0,0 0-1 0 0,1 0 1 0 0,0 0-1 0 0,0-1 1 0 0,1 1 0 0 0,-1-1-1 0 0,1 0 1 0 0,0-1-1 0 0,1 1 1 0 0,-1-1 0 0 0,1 0 2 0 0,2 1 14 0 0,0-1 0 0 0,0-1 1 0 0,0 0-1 0 0,0 0 0 0 0,1 0 1 0 0,-1-1-1 0 0,1-1 0 0 0,0 1 1 0 0,-1-1-1 0 0,1-1 0 0 0,0 0 1 0 0,0 0-1 0 0,-1 0 0 0 0,1-1 1 0 0,0-1-1 0 0,-1 1 0 0 0,1-1 1 0 0,-1-1-1 0 0,1 0 0 0 0,-1 0 1 0 0,0 0-1 0 0,0-1 0 0 0,0-1 1 0 0,-1 1-1 0 0,0-1 0 0 0,1 0 1 0 0,-2-1-1 0 0,6-4-14 0 0,8-7 73 0 0,0 0-1 0 0,-1-2 1 0 0,-1 0-1 0 0,-1 0 1 0 0,-1-2-1 0 0,0 0 1 0 0,-2-1-1 0 0,0-1 1 0 0,-2 0-1 0 0,-1 0 1 0 0,8-23-73 0 0,-18 44-127 0 0,0 1 0 0 0,0-1 0 0 0,0 1 0 0 0,0-1 0 0 0,-1 0 0 0 0,1 1 1 0 0,-1-1-1 0 0,1 0 0 0 0,-1 1 0 0 0,0-1 0 0 0,1 0 0 0 0,-1 0 0 0 0,0 1 1 0 0,0-1-1 0 0,0 0 0 0 0,-1 0 0 0 0,1 0 0 0 0,0 1 0 0 0,-1-1 1 0 0,1 0-1 0 0,-1 1 0 0 0,1-1 0 0 0,-1 0 0 0 0,0 1 0 0 0,0-1 0 0 0,0 1 1 0 0,0-1-1 0 0,0 1 0 0 0,0-1 0 0 0,0 1 0 0 0,0 0 0 0 0,0 0 0 0 0,-1-1 1 0 0,1 1-1 0 0,-1 0 0 0 0,1 0 0 0 0,-1 0 0 0 0,1 0 0 0 0,-1 1 0 0 0,1-1 1 0 0,-1 0 126 0 0,0 1-1033 0 0,-1 0-1397 0 0,1 1-2763 0 0,0 2-6294 0 0</inkml:trace>
  <inkml:trace contextRef="#ctx0" brushRef="#br0" timeOffset="1135.175">2093 290 8706 0 0,'0'0'2288'0'0,"0"0"-367"0"0,0 0-269 0 0,0 0-54 0 0,0 0-109 0 0,0 0-135 0 0,0 0-168 0 0,0 0-198 0 0,0 0-185 0 0,33 2-156 0 0,101 2-102 0 0,-68-18 246 0 0,-59 10-705 0 0,0 1 1 0 0,0-2 0 0 0,-1 1 0 0 0,1-1-1 0 0,-1 0 1 0 0,0 0 0 0 0,-1-1-1 0 0,1 0 1 0 0,-1 0 0 0 0,0 0-1 0 0,0 0 1 0 0,-1-1 0 0 0,0 0-1 0 0,0 0 1 0 0,-1 0 0 0 0,0 0-1 0 0,0-1 1 0 0,-1 1 0 0 0,1-1-1 0 0,-2 0 1 0 0,1 1 0 0 0,-1-1 0 0 0,0 0-1 0 0,-1 0 1 0 0,0 0 0 0 0,0 0-1 0 0,-1 0 1 0 0,0 0 0 0 0,0-2-87 0 0,-1 5-16 0 0,0 1 0 0 0,0-1 0 0 0,-1 0 0 0 0,1 1 0 0 0,-1-1 0 0 0,0 1 0 0 0,0 0 0 0 0,0 0 0 0 0,-1 0 0 0 0,1 1 0 0 0,-1-1 0 0 0,0 1 0 0 0,0 0 0 0 0,-1 0 0 0 0,1 0 0 0 0,0 0 0 0 0,-1 1 0 0 0,0 0 1 0 0,1 0-1 0 0,-1 0 0 0 0,0 0 0 0 0,0 1 0 0 0,0 0 0 0 0,0 0 0 0 0,0 0 0 0 0,-1 1 0 0 0,1-1 16 0 0,-3 1-38 0 0,0 0 1 0 0,0 0-1 0 0,0 1 0 0 0,0 0 1 0 0,0 0-1 0 0,0 1 0 0 0,0 0 1 0 0,0 0-1 0 0,1 1 0 0 0,-1 0 0 0 0,1 0 1 0 0,0 1-1 0 0,0 0 0 0 0,0 0 1 0 0,0 1-1 0 0,-4 3 38 0 0,-1 3-5 0 0,0 0-1 0 0,1 1 0 0 0,0 0 1 0 0,1 0-1 0 0,1 1 1 0 0,0 0-1 0 0,0 1 1 0 0,1 0-1 0 0,1 0 1 0 0,0 1-1 0 0,1 0 1 0 0,1 0-1 0 0,0 1 0 0 0,1-1 1 0 0,1 1-1 0 0,1 0 1 0 0,0 0-1 0 0,1 0 1 0 0,0 4 5 0 0,0-12 3 0 0,1 0 1 0 0,0 0-1 0 0,0 1 1 0 0,0-1-1 0 0,1 0 0 0 0,1 0 1 0 0,-1 1-1 0 0,1-1 1 0 0,1 0-1 0 0,-1-1 1 0 0,1 1-1 0 0,1 0 1 0 0,-1-1-1 0 0,1 0 1 0 0,1 0-1 0 0,-1 0 0 0 0,1 0 1 0 0,1-1-1 0 0,-1 1 1 0 0,1-1-1 0 0,0-1 1 0 0,2 3-4 0 0,9 3-136 0 0,-1 0 0 0 0,1-2 1 0 0,1 1-1 0 0,0-2 0 0 0,0 0 1 0 0,1-2-1 0 0,0 0 0 0 0,0-1 1 0 0,0 0-1 0 0,1-2 0 0 0,-1 0 1 0 0,1-2-1 0 0,0 0 0 0 0,-1-1 1 0 0,21-3 135 0 0,-8-1-2263 0 0,-11-2-2492 0 0,-5-2-6738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36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794 1 0 0 0,'0'0'903'0'0,"0"0"342"0"0,0 0 76 0 0,0 0 7 0 0,0 0-20 0 0,0 0-50 0 0,0 0-71 0 0,0 0-31 0 0,0 0-6 0 0,4 1-6 0 0,17 9 1156 0 0,-24-8 5670 0 0,-5 0-4664 0 0,-26 5-4567 0 0,28-6 2189 0 0,-127 29 172 0 0,-128 48-1100 0 0,79-4 541 0 0,144-56-118 0 0,85 1 45 0 0,135 16-76 0 0,-12-12-242 0 0,-41 0-29 0 0,-129-23-116 0 0,1-1-1 0 0,0 1 0 0 0,-1 0 1 0 0,1 0-1 0 0,-1-1 1 0 0,1 1-1 0 0,0 0 1 0 0,-1 0-1 0 0,1 0 0 0 0,-1 0 1 0 0,1 0-1 0 0,0 0 1 0 0,-1 0-1 0 0,1 0 1 0 0,0 0-1 0 0,-1 0 0 0 0,1 0 1 0 0,-1 1-1 0 0,1-1 1 0 0,0 0-1 0 0,-1 0 1 0 0,1 0-1 0 0,-1 1 0 0 0,1-1 1 0 0,-1 0-1 0 0,1 1 1 0 0,-1-1-1 0 0,1 1 1 0 0,-1-1-1 0 0,1 0 0 0 0,-1 1 1 0 0,1-1-1 0 0,-1 1 1 0 0,0-1-1 0 0,1 1 1 0 0,-1 0-1 0 0,0-1 0 0 0,0 1 1 0 0,1-1-1 0 0,-1 1 1 0 0,0-1-1 0 0,0 1 1 0 0,0 0-1 0 0,1-1 0 0 0,-1 1 1 0 0,0 0-1 0 0,0-1 1 0 0,0 1-1 0 0,0-1 1 0 0,0 1-1 0 0,-1 0 0 0 0,1-1 1 0 0,0 1-1 0 0,0-1 1 0 0,0 1-1 0 0,0 0 1 0 0,-1-1-1 0 0,1 1 0 0 0,0 0-4 0 0,-30 16 134 0 0,-323 178-46 0 0,65-45-31 0 0,286-149-59 0 0,0 0 1 0 0,0-1-1 0 0,1 1 0 0 0,-1 0 0 0 0,0 0 1 0 0,0 1-1 0 0,1-1 0 0 0,-1 0 0 0 0,1 0 0 0 0,0 1 1 0 0,-1-1-1 0 0,1 1 0 0 0,0-1 0 0 0,0 1 1 0 0,0 0-1 0 0,0-1 0 0 0,0 1 0 0 0,0 0 0 0 0,0 0 1 0 0,0 0-1 0 0,1 0 0 0 0,-1 0 0 0 0,1 0 1 0 0,0-1-1 0 0,-1 1 0 0 0,1 0 0 0 0,0 0 0 0 0,0 0 1 0 0,0 0-1 0 0,1 2 2 0 0,2-2 7 0 0,0 1 0 0 0,0-1 0 0 0,0 0 0 0 0,0-1 0 0 0,1 1 0 0 0,-1 0 1 0 0,1-1-1 0 0,-1 0 0 0 0,1 0 0 0 0,0 0 0 0 0,-1 0 0 0 0,1-1 0 0 0,0 1 0 0 0,-1-1 0 0 0,1 0 0 0 0,0 0 1 0 0,0 0-8 0 0,3 0 28 0 0,57 3 200 0 0,1-3 0 0 0,-1-3 0 0 0,1-3 0 0 0,31-8-228 0 0,224-31 515 0 0,-250 44-375 0 0,-65 1-5184 0 0,-6-2 3131 0 0,1 1-5294 0 0,0 0 3102 0 0,0 1-7267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3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4 151 4121 0 0,'0'0'3055'0'0,"0"0"-1013"0"0,0 0-430 0 0,0 0-15 0 0,0 0 62 0 0,0 0-30 0 0,0 0-152 0 0,0 0-294 0 0,0 0-342 0 0,0 0-258 0 0,0 0-142 0 0,0 0-78 0 0,0 0-48 0 0,-2-2-10 0 0,0-9 813 0 0,31 14 462 0 0,-17-1-1592 0 0,224-2 1219 0 0,-222 1-1489 0 0,-14-1 321 0 0,-1 0 1 0 0,1-1-1 0 0,0 1 0 0 0,-1 0 0 0 0,1-1 1 0 0,0 1-1 0 0,0 0 0 0 0,-1-1 1 0 0,1 1-1 0 0,0 0 0 0 0,0-1 0 0 0,0 1 1 0 0,0 0-1 0 0,0-1 0 0 0,0 1 1 0 0,-1 0-1 0 0,1-1 0 0 0,0 1 0 0 0,0-1 1 0 0,0 1-1 0 0,0 0 0 0 0,0-1 1 0 0,0 1-1 0 0,0-1 0 0 0,1 1 1 0 0,-1 0-1 0 0,0-1 0 0 0,0 1 0 0 0,0 0 1 0 0,0-1-1 0 0,0 1 0 0 0,1-1 1 0 0,-1 1-1 0 0,0 0 0 0 0,0-1 0 0 0,0 1 1 0 0,1 0-1 0 0,-1 0 0 0 0,0-1 1 0 0,1 1-1 0 0,-1 0 0 0 0,0 0 0 0 0,0-1 1 0 0,1 1-1 0 0,-1 0 0 0 0,1 0 1 0 0,-1 0-1 0 0,0-1 0 0 0,1 1 1 0 0,-1 0-1 0 0,0 0 0 0 0,1 0 0 0 0,-1 0-39 0 0,-121-119 127 0 0,112 113-631 0 0,15 4-9491 0 0,1 3 3488 0 0,0 2-3530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41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31 0 0 0,'0'0'369'0'0,"0"0"514"0"0,0 0 243 0 0,0 0 74 0 0,0 0 38 0 0,-3-3-41 0 0,-13-9 1016 0 0,16 12-1137 0 0,0 0 12 0 0,0 0-8 0 0,0 0 1 0 0,6-1 7664 0 0,3 3-5666 0 0,2 1-2230 0 0,230-7 1528 0 0,-106 0-1943 0 0,-135 4-423 0 0,0 0 8 0 0,0 0 14 0 0,0 0 12 0 0,0 0-19 0 0,0 0 7 0 0,0 0 18 0 0,0 0-2 0 0,0 0-2 0 0,0 0-10 0 0,0 0-16 0 0,0 0 1 0 0,0 0-10 0 0,0 0-22 0 0,0 0-10 0 0,-10-11-5912 0 0,-2 10-3241 0 0,9 1 5716 0 0,1 0-6392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42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4769 0 0,'0'0'2131'0'0,"0"0"-413"0"0,0 0-92 0 0,0 0 153 0 0,0 0 4 0 0,0 0-139 0 0,0 0-289 0 0,0 0-358 0 0,0 0-186 0 0,0 0-92 0 0,0 0-60 0 0,0 0-71 0 0,0 0-58 0 0,2 12 2844 0 0,-2-12-3144 0 0,19 0 839 0 0,159 9 966 0 0,-114-11-1953 0 0,-57 1-4206 0 0,-13-1-12260 0 0,6 2 8993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3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114 590 9994 0 0,'0'0'2341'0'0,"0"0"-776"0"0,0 0-387 0 0,0 0 14 0 0,0 0 138 0 0,0 0 97 0 0,0 0-68 0 0,0 0-260 0 0,0 0-273 0 0,0 0-179 0 0,0 0-111 0 0,0 0-120 0 0,0 0-99 0 0,-2 0-105 0 0,-89 47 343 0 0,71-33-522 0 0,80-85 440 0 0,-48 59-390 0 0,-13 11 1132 0 0,-24 23-1214 0 0,24-21 279 0 0,0-1-4055 0 0,1 0-4225 0 0,0 0 6586 0 0,0 0-9635 0 0</inkml:trace>
  <inkml:trace contextRef="#ctx0" brushRef="#br0" timeOffset="565.594">488 513 10258 0 0,'0'0'3928'0'0,"0"0"-1800"0"0,0 0-849 0 0,0 0-268 0 0,0 0-174 0 0,0 0-98 0 0,0 0-131 0 0,0 0-138 0 0,0 0-118 0 0,0 0-100 0 0,0 0-57 0 0,0 0-58 0 0,0 0-30 0 0,-20 17-37 0 0,-62 53-11 0 0,79-68-54 0 0,-1 1 0 0 0,1 0 0 0 0,-1-1 0 0 0,1 1 0 0 0,0 0 0 0 0,0 1 0 0 0,1-1 0 0 0,-1 0 0 0 0,0 1 0 0 0,1 0 0 0 0,0 0 0 0 0,0-1 0 0 0,0 1 0 0 0,1 0 0 0 0,-1 1-1 0 0,1-1 1 0 0,0 0 0 0 0,0 3-5 0 0,-2 6-6 0 0,1-6-8 0 0,0 0-1 0 0,0 1 1 0 0,1-1 0 0 0,0 0-1 0 0,0 1 1 0 0,1-1 0 0 0,-1 1-1 0 0,2-1 1 0 0,-1 0 0 0 0,1 1-1 0 0,0-1 1 0 0,1 0 0 0 0,0 1-1 0 0,0-1 1 0 0,0 0 0 0 0,1 0-1 0 0,0-1 1 0 0,1 1 0 0 0,-1 0-1 0 0,1-1 1 0 0,0 0 0 0 0,1 0-1 0 0,2 3 15 0 0,0-4 53 0 0,1 1 0 0 0,-1-1-1 0 0,1-1 1 0 0,-1 1-1 0 0,1-1 1 0 0,1-1 0 0 0,-1 0-1 0 0,0 0 1 0 0,1 0 0 0 0,0-1-1 0 0,-1 0 1 0 0,1-1-1 0 0,0 0 1 0 0,0-1 0 0 0,0 1-1 0 0,0-2 1 0 0,-1 1-1 0 0,1-1 1 0 0,0-1 0 0 0,7-1-53 0 0,-1-1 137 0 0,0-1 1 0 0,0-1 0 0 0,-1 0 0 0 0,0-1-1 0 0,0-1 1 0 0,0 0 0 0 0,-1 0 0 0 0,0-2-1 0 0,-1 0 1 0 0,0 0 0 0 0,0-1 0 0 0,-1 0-1 0 0,-1-1 1 0 0,0 0 0 0 0,0-1 0 0 0,-2 0-1 0 0,1 0 1 0 0,-2-1 0 0 0,0 0 0 0 0,0-1-1 0 0,3-13-137 0 0,2-2-4 0 0,-2 0-1 0 0,-1-1 1 0 0,-1-1-1 0 0,-2 1 1 0 0,-1-1-1 0 0,-1 0 1 0 0,-2-1-1 0 0,-2 1 0 0 0,0 0 1 0 0,-3-4 4 0 0,2 21-71 0 0,-2-1 1 0 0,0 1-1 0 0,0 0 0 0 0,-1 0 1 0 0,-1 0-1 0 0,-1 0 1 0 0,0 1-1 0 0,-1 0 0 0 0,0 0 1 0 0,-1 1-1 0 0,-1 0 0 0 0,0 0 1 0 0,0 1-1 0 0,-1 0 1 0 0,-1 1-1 0 0,0 0 0 0 0,-1 1 1 0 0,0 0-1 0 0,0 1 0 0 0,-1 0 1 0 0,-1 1-1 0 0,-7-4 71 0 0,-81 3-228 0 0,96 9 219 0 0,1 1 0 0 0,-1 1 0 0 0,0-1 0 0 0,0 1-1 0 0,1 0 1 0 0,0 0 0 0 0,-1 1 0 0 0,1 0 0 0 0,0-1 0 0 0,0 2-1 0 0,0-1 1 0 0,0 1 0 0 0,1-1 0 0 0,0 1 0 0 0,-1 1 0 0 0,1-1 0 0 0,1 0-1 0 0,-1 1 1 0 0,1 0 0 0 0,0 0 0 0 0,0 0 0 0 0,0 0 0 0 0,0 1-1 0 0,1-1 1 0 0,0 1 0 0 0,0-1 0 0 0,1 1 0 0 0,0 0 0 0 0,0-1-1 0 0,-1 5 10 0 0,2 5 25 0 0,0 0-1 0 0,2 0 0 0 0,-1 0 1 0 0,1 0-1 0 0,1-1 0 0 0,1 1 0 0 0,0-1 1 0 0,1 1-1 0 0,1-1 0 0 0,0-1 0 0 0,0 1 1 0 0,2-1-1 0 0,1 2-24 0 0,120 156 233 0 0,-128-170-232 0 0,13 15-274 0 0,84 96 446 0 0,-31-41-7012 0 0,-59-62 464 0 0,-2-2-4887 0 0</inkml:trace>
  <inkml:trace contextRef="#ctx0" brushRef="#br0" timeOffset="1152.485">1166 667 8794 0 0,'0'0'1730'0'0,"0"0"-574"0"0,0 0-240 0 0,0 0 132 0 0,0 0 186 0 0,0 0 87 0 0,0 0-114 0 0,0 0-269 0 0,0 0-223 0 0,0 0-155 0 0,0 0-97 0 0,0 0-35 0 0,0 0-36 0 0,4 27-32 0 0,10 81-11 0 0,-11 38 3047 0 0,0-197-3061 0 0,1-1 0 0 0,3 1 1 0 0,2 0-1 0 0,3 1 0 0 0,1 1 1 0 0,3-1-1 0 0,13-27-335 0 0,-23 60 3 0 0,1 1 1 0 0,1-1-1 0 0,0 2 1 0 0,1-1-1 0 0,1 1 0 0 0,0 0 1 0 0,9-8-4 0 0,2 61 5 0 0,23 93 186 0 0,-23-73-267 0 0,-19-48 120 0 0,-2-8-3607 0 0,1 0-3798 0 0,-1-5-4176 0 0</inkml:trace>
  <inkml:trace contextRef="#ctx0" brushRef="#br0" timeOffset="1872.857">1054 209 1960 0 0,'0'0'3240'0'0,"0"0"-729"0"0,0 0-412 0 0,0 0-219 0 0,0 0-94 0 0,0 0-136 0 0,0 0-231 0 0,0 0-328 0 0,0 0-315 0 0,0 0-205 0 0,0 0-113 0 0,0 0-1 0 0,0 0-4 0 0,26-4 1793 0 0,232 4 458 0 0,-175-4-2549 0 0,-82 4-142 0 0,-1 0-2 0 0,0 0 17 0 0,0 0 39 0 0,0 0 45 0 0,0 0 21 0 0,0 0 26 0 0,0 0 1 0 0,0 0 25 0 0,-12-11 387 0 0,0 2-507 0 0,0 0 0 0 0,0 0 0 0 0,1-1 0 0 0,1 0 0 0 0,-1-1 0 0 0,2 0 0 0 0,-1-1 0 0 0,2 0 0 0 0,-1 0 0 0 0,1-3-65 0 0,-14-34 31 0 0,20 40-1048 0 0,2 5-2870 0 0,0 0-5939 0 0,0 1-1645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37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5 10146 0 0,'0'0'2441'0'0,"0"0"-714"0"0,0 0-462 0 0,0 0-91 0 0,0 0 57 0 0,0 0 57 0 0,0 0-30 0 0,0 0-154 0 0,0 0-231 0 0,0 0-203 0 0,0 0-158 0 0,0 0-83 0 0,0-4 745 0 0,-34 70 344 0 0,21-36-1362 0 0,1 1 0 0 0,1 0 0 0 0,2 0 1 0 0,2 1-1 0 0,0 0 0 0 0,1 15-156 0 0,-32 249 430 0 0,9-169-434 0 0,29-126-47 0 0,0-1-25 0 0,0 0-33 0 0,0 0-6 0 0,0 0-38 0 0,0 0-54 0 0,39-148-8316 0 0,-23 97 5141 0 0,13-53-8573 0 0,-26 83 8353 0 0</inkml:trace>
  <inkml:trace contextRef="#ctx0" brushRef="#br0" timeOffset="266.729">182 43 4713 0 0,'0'0'2359'0'0,"0"0"-449"0"0,0 0-212 0 0,0 0-21 0 0,0 0-54 0 0,0 0-80 0 0,0 0-218 0 0,0 0-291 0 0,0 0-241 0 0,0 0-169 0 0,0 0-137 0 0,0 0-75 0 0,0 0-43 0 0,-2-4-26 0 0,2 5-316 0 0,1-1 1 0 0,-1 0-1 0 0,1 0 1 0 0,-1 1 0 0 0,0-1-1 0 0,1 0 1 0 0,0 0-1 0 0,-1 0 1 0 0,1 0-1 0 0,-1 1 1 0 0,1-1-1 0 0,-1 0 1 0 0,1 0-1 0 0,-1 0 1 0 0,1 0 0 0 0,-1 0-1 0 0,1 0 1 0 0,-1 0-1 0 0,1-1 1 0 0,-1 1-1 0 0,1 0 1 0 0,-1 0-1 0 0,1 0 1 0 0,-1 0-1 0 0,1-1 1 0 0,-1 1 0 0 0,1 0-1 0 0,-1-1 1 0 0,1 1-1 0 0,-1 0 1 0 0,1-1-1 0 0,-1 1 1 0 0,0 0-1 0 0,1-1 1 0 0,-1 1-1 0 0,0-1 1 0 0,1 1 0 0 0,-1-1-1 0 0,0 1 1 0 0,0-1-1 0 0,1 1 1 0 0,-1-1-1 0 0,0 1 1 0 0,0-1-1 0 0,0 1 1 0 0,0-1-1 0 0,0 1 1 0 0,1-1 0 0 0,-1 1-1 0 0,0-1 1 0 0,0 1-1 0 0,-1-1 1 0 0,1 1-1 0 0,0-1 1 0 0,0 1-1 0 0,0-1 1 0 0,0 1-1 0 0,0-1 1 0 0,0 1 0 0 0,-1-1-1 0 0,1 1 1 0 0,0-1-1 0 0,0 1 1 0 0,-1-1-1 0 0,1 1 1 0 0,0-1-1 0 0,-1 1 1 0 0,1 0-1 0 0,-1-1-27 0 0,21 0 516 0 0,288-17 1984 0 0,-308 18-2683 0 0,0 0-67 0 0,0 0-100 0 0,0 0-88 0 0,0 0-119 0 0,0 0-94 0 0,0 0-92 0 0,-20 8-6322 0 0,2 3-1832 0 0,12-7 2205 0 0</inkml:trace>
  <inkml:trace contextRef="#ctx0" brushRef="#br0" timeOffset="513.299">1 344 6305 0 0,'0'0'2424'0'0,"0"0"-621"0"0,0 0-442 0 0,0 0-138 0 0,0 0 69 0 0,0 0 111 0 0,0 0 43 0 0,0 0-74 0 0,0 0-195 0 0,0 0-191 0 0,0 0-164 0 0,0 0-139 0 0,0 0-118 0 0,29 4-90 0 0,96 13-76 0 0,-29-23 178 0 0,96-32-820 0 0,-163 26-3114 0 0,-20 5-8070 0 0,-8 6 2141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47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57 5417 0 0,'0'0'1055'0'0,"0"0"-207"0"0,0 0 82 0 0,0 0 259 0 0,0 0 257 0 0,0 0 132 0 0,0 0-99 0 0,0 0-258 0 0,0 0-295 0 0,0 0-163 0 0,0 0-30 0 0,0 0-5 0 0,0 0 19 0 0,4-6-3 0 0,13-21-49 0 0,-17 26-614 0 0,-1 0-1 0 0,1 0 1 0 0,0 0-1 0 0,0 0 1 0 0,-1-1-1 0 0,1 1 1 0 0,-1 0 0 0 0,1 0-1 0 0,-1 0 1 0 0,1 0-1 0 0,-1 0 1 0 0,0 0-1 0 0,1 1 1 0 0,-1-1 0 0 0,0 0-1 0 0,0 0 1 0 0,0 0-1 0 0,0 1 1 0 0,0-1-1 0 0,0 0 1 0 0,0 1 0 0 0,0-1-1 0 0,0 1 1 0 0,0-1-1 0 0,0 1 1 0 0,0-1-1 0 0,0 1 1 0 0,0 0 0 0 0,0 0-1 0 0,0-1 1 0 0,-1 1-1 0 0,1 0 1 0 0,0 0-1 0 0,0 0 1 0 0,0 0 0 0 0,0 0-1 0 0,-1 1 1 0 0,1-1-1 0 0,0 0 1 0 0,0 1-1 0 0,0-1 1 0 0,0 0 0 0 0,-1 1-81 0 0,1-1 84 0 0,-6 0 12 0 0,0-1 0 0 0,0 1 0 0 0,-1 1 0 0 0,1 0 0 0 0,0 0 0 0 0,0 0 0 0 0,0 1 0 0 0,0 0 0 0 0,1 0 0 0 0,-1 0 0 0 0,0 1 0 0 0,-2 2-96 0 0,-5 3 27 0 0,0 1-1 0 0,0 1 1 0 0,1 0 0 0 0,0 1-1 0 0,1 0 1 0 0,0 1 0 0 0,1 1-1 0 0,1 0 1 0 0,-1 0 0 0 0,2 1-1 0 0,0 0 1 0 0,1 0 0 0 0,0 1-1 0 0,1 0 1 0 0,-4 15-27 0 0,4 75-116 0 0,9-102 116 0 0,0 1 0 0 0,0-1 0 0 0,0 0 0 0 0,1 0 0 0 0,-1 0 0 0 0,0 0 0 0 0,1-1 0 0 0,0 1-1 0 0,0-1 1 0 0,0 0 0 0 0,0 1 0 0 0,0-1 0 0 0,0 0 0 0 0,1-1 0 0 0,-1 1 0 0 0,0-1 0 0 0,1 1 0 0 0,0-1 0 0 0,-1 0 0 0 0,1 0 0 0 0,0-1-1 0 0,-1 1 1 0 0,1-1 0 0 0,0 0 0 0 0,0 0 0 0 0,-1 0 0 0 0,1 0 0 0 0,0-1 0 0 0,0 1 0 0 0,-1-1 0 0 0,1 0 0 0 0,0 0 0 0 0,-1 0 0 0 0,1-1 0 0 0,-1 1-1 0 0,3-2 1 0 0,17-10 95 0 0,-1 0-1 0 0,0-1 1 0 0,0-1-1 0 0,-2-1 0 0 0,0-1 1 0 0,-1-1-1 0 0,-1-1 1 0 0,0 0-1 0 0,2-5-94 0 0,119-176 535 0 0,-126 261-151 0 0,-4 277-92 0 0,-5-302-286 0 0,-1 0 0 0 0,-3 0-1 0 0,0 1 1 0 0,-3-1 0 0 0,-6 33-6 0 0,5-47-6 0 0,2-9 3 0 0,0-1 0 0 0,-1 1 0 0 0,0-1 0 0 0,-1 1 0 0 0,0-1 1 0 0,-1-1-1 0 0,0 1 0 0 0,-1-1 0 0 0,0 1 0 0 0,-1-2 0 0 0,0 1 0 0 0,-1-1 0 0 0,0 0 1 0 0,-4 3 2 0 0,-66 21-39 0 0,76-33 40 0 0,0-1 0 0 0,1 1 1 0 0,-1-1-1 0 0,0 1 0 0 0,0-1 0 0 0,0 0 1 0 0,1 0-1 0 0,-1 0 0 0 0,0 0 1 0 0,0 0-1 0 0,0 0 0 0 0,1 0 0 0 0,-1-1 1 0 0,0 1-1 0 0,0-1 0 0 0,1 1 0 0 0,-1-1 1 0 0,0 0-1 0 0,1 1 0 0 0,-1-1 0 0 0,0 0 1 0 0,1 0-1 0 0,0 0 0 0 0,-1 0 1 0 0,1-1-1 0 0,-1 1 0 0 0,1 0 0 0 0,0-1 1 0 0,0 1-1 0 0,0 0 0 0 0,0-1 0 0 0,0 0 1 0 0,0 1-1 0 0,0-1 0 0 0,0 1 1 0 0,1-1-1 0 0,-1 0 0 0 0,1 0 0 0 0,-1 1 1 0 0,1-1-1 0 0,0 0 0 0 0,-1-1-1 0 0,-1-80-61 0 0,12 50 28 0 0,1 0 0 0 0,2 1 0 0 0,1 0 0 0 0,1 1 0 0 0,2 1-1 0 0,1 0 1 0 0,1 1 0 0 0,2 1 0 0 0,1 1 0 0 0,15-13 33 0 0,-18 18-273 0 0,19-18-1282 0 0,-9 20-4643 0 0,-23 16 739 0 0,-4 0-5738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45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12 123 0 0 0,'0'0'856'0'0,"0"0"490"0"0,0 0 167 0 0,0 0 49 0 0,0 0-32 0 0,0 0-115 0 0,0 0-58 0 0,0 0-71 0 0,0 0-52 0 0,-3-1-5 0 0,-6-7 4093 0 0,32 9 2009 0 0,-4-1-8424 0 0,149-11 2751 0 0,-81 7-1314 0 0,-54 3 717 0 0,-35 3 802 0 0,1-3-4186 0 0,-2-2-13175 0 0,3 2 3897 0 0</inkml:trace>
  <inkml:trace contextRef="#ctx0" brushRef="#br0" timeOffset="1270.116">554 458 0 0 0,'0'0'806'0'0,"0"0"11"0"0,0 0-10 0 0,0 0 109 0 0,0 0 166 0 0,0 0 69 0 0,0 0-45 0 0,0 0-145 0 0,0 0-155 0 0,0 0-76 0 0,0 0 14 0 0,0 0 63 0 0,0 0 65 0 0,3 13 8952 0 0,-1 1-7613 0 0,-18 83-875 0 0,13-81-705 0 0,5-29 990 0 0,5-19-1584 0 0,2 0-1 0 0,1 1 1 0 0,1 1-1 0 0,2-1 1 0 0,1 2-1 0 0,2 0 0 0 0,0 1 1 0 0,2 0-1 0 0,1 2 1 0 0,1 0-1 0 0,14-13-36 0 0,-28 31 4 0 0,4-4 0 0 0,1 0 0 0 0,0 0 1 0 0,1 1-1 0 0,0 0 0 0 0,1 1 1 0 0,0 1-1 0 0,0 0 0 0 0,6-2-4 0 0,-18 11 0 0 0,-1 0-1 0 0,1-1 1 0 0,0 1-1 0 0,0 0 0 0 0,-1 0 1 0 0,1 0-1 0 0,0 0 1 0 0,0 0-1 0 0,-1 0 1 0 0,1 0-1 0 0,0 0 1 0 0,0 0-1 0 0,0 1 1 0 0,-1-1-1 0 0,1 0 0 0 0,0 0 1 0 0,-1 1-1 0 0,1-1 1 0 0,0 0-1 0 0,0 1 1 0 0,-1-1-1 0 0,1 1 1 0 0,-1-1-1 0 0,1 1 0 0 0,0-1 1 0 0,-1 1-1 0 0,1-1 1 0 0,-1 1-1 0 0,1-1 1 0 0,-1 1-1 0 0,1 0 1 0 0,-1-1-1 0 0,0 1 0 0 0,1 0 1 0 0,-1 0-1 0 0,0-1 1 0 0,0 1-1 0 0,1 0 1 0 0,-1 0-1 0 0,0-1 1 0 0,0 1-1 0 0,0 0 0 0 0,0 0 1 0 0,0 0-1 0 0,0-1 1 0 0,0 1-1 0 0,0 0 1 0 0,0 0-1 0 0,0-1 1 0 0,-1 1-1 0 0,1 0 1 0 0,0 0-1 0 0,2 10 45 0 0,28 181 101 0 0,-22-30-154 0 0,-8-162-8 0 0,0 0 9 0 0,0 0 9 0 0,9-25 148 0 0,3-11-174 0 0,1 0-1 0 0,1 1 0 0 0,2 1 1 0 0,1 0-1 0 0,9-9 26 0 0,-15 21-10 0 0,1 1-1 0 0,1 0 0 0 0,1 1 0 0 0,1 0 0 0 0,1 1 1 0 0,0 1-1 0 0,1 0 0 0 0,2 1 0 0 0,-1 1 1 0 0,2 1-1 0 0,0 1 0 0 0,0 1 0 0 0,2 0 1 0 0,3 0 10 0 0,-23 12 0 0 0,-1 0 0 0 0,1 1 0 0 0,0-1 0 0 0,-1 1 0 0 0,1-1 0 0 0,-1 1 0 0 0,1 0 0 0 0,0 0 0 0 0,-1 0 0 0 0,1 0 0 0 0,0 0 0 0 0,-1 0 0 0 0,1 0 0 0 0,0 0 0 0 0,-1 1 0 0 0,1-1 0 0 0,0 1 0 0 0,-1-1 0 0 0,1 1 0 0 0,-1-1-1 0 0,1 1 1 0 0,-1 0 0 0 0,1 0 0 0 0,-1 0 0 0 0,0 0 0 0 0,1 0 0 0 0,-1 0 0 0 0,0 0 0 0 0,0 0 0 0 0,0 1 0 0 0,0-1 0 0 0,0 0 0 0 0,0 1 0 0 0,0-1 0 0 0,0 1 0 0 0,0-1 0 0 0,-1 1 0 0 0,1-1 0 0 0,0 1 0 0 0,-1-1 0 0 0,0 2 0 0 0,8 73 101 0 0,-8-67-96 0 0,-1 20 39 0 0,-2 1 0 0 0,0-1 0 0 0,-2 0 0 0 0,-2 0 0 0 0,-6 20-44 0 0,-24 97 103 0 0,34-134-1986 0 0,3-12 1201 0 0,15-8-2703 0 0,19-11-6586 0 0,-27 11-921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49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287 610 496 0 0,'0'0'1292'0'0,"0"0"-22"0"0,0 0 144 0 0,0 0 258 0 0,0 0 112 0 0,0 0-10 0 0,0 0-123 0 0,0 0-219 0 0,0 0-203 0 0,0 0-176 0 0,0 0-149 0 0,0 0-131 0 0,-6-6-77 0 0,-37-26 1068 0 0,38 31-1584 0 0,1 0-1 0 0,-1 0 1 0 0,0 1-1 0 0,1 0 1 0 0,-1 0-1 0 0,1 0 1 0 0,-1 0-1 0 0,1 1 1 0 0,-1 0-1 0 0,1 0 1 0 0,-1 0 0 0 0,1 1-1 0 0,0-1 1 0 0,-1 1-1 0 0,1 0 1 0 0,-2 1-180 0 0,-5 3 45 0 0,0-1 0 0 0,1 1 0 0 0,0 1 0 0 0,0 0 0 0 0,1 1 1 0 0,0 0-1 0 0,0 0 0 0 0,1 0 0 0 0,0 1 0 0 0,0 1 0 0 0,1-1 0 0 0,0 1 0 0 0,1 1 1 0 0,0-1-1 0 0,1 1 0 0 0,0 0 0 0 0,0 0 0 0 0,1 1 0 0 0,0 1-45 0 0,2-7 10 0 0,1-1 1 0 0,-1 1-1 0 0,1-1 0 0 0,1 1 0 0 0,-1 0 0 0 0,1 0 0 0 0,-1-1 0 0 0,2 1 1 0 0,-1 0-1 0 0,1 0 0 0 0,0 0 0 0 0,0-1 0 0 0,0 1 0 0 0,1-1 0 0 0,0 1 1 0 0,0-1-1 0 0,0 0 0 0 0,1 1 0 0 0,-1-1 0 0 0,1 0 0 0 0,1-1 0 0 0,-1 1 1 0 0,1 0-1 0 0,0-1 0 0 0,0 0 0 0 0,0 0 0 0 0,0 0 0 0 0,1-1 0 0 0,-1 1 1 0 0,1-1-1 0 0,0 0 0 0 0,0 0 0 0 0,4 1-10 0 0,0-2 61 0 0,0 0 1 0 0,-1 0-1 0 0,1-1 1 0 0,0 0-1 0 0,-1 0 0 0 0,1-1 1 0 0,0-1-1 0 0,0 1 1 0 0,0-1-1 0 0,-1-1 0 0 0,1 0 1 0 0,-1 0-1 0 0,1-1 1 0 0,-1 1-1 0 0,0-2 0 0 0,0 1 1 0 0,7-5-62 0 0,125-90 768 0 0,-131 91-738 0 0,14-12 34 0 0,0 0 0 0 0,-1-2 0 0 0,-1 0 0 0 0,-1-1 0 0 0,-2-1 0 0 0,0-1 0 0 0,-1-1 0 0 0,-1 0 0 0 0,-2-1 1 0 0,0-1-1 0 0,-2 0 0 0 0,-1-1 0 0 0,-1 0 0 0 0,-1-1 0 0 0,-2 0 0 0 0,-1 0 0 0 0,-1 0 0 0 0,1-25-64 0 0,-5 41-16 0 0,0 0 0 0 0,-1 1 0 0 0,-1-1 0 0 0,1 0 0 0 0,-2 1 0 0 0,0-1 0 0 0,0 0 0 0 0,-2 1 0 0 0,1 0 0 0 0,-1 0 0 0 0,-1 0 0 0 0,0 0 0 0 0,-1 1 0 0 0,0 0 0 0 0,-1 0 0 0 0,0 0 0 0 0,-1 1 0 0 0,0 0 0 0 0,0 1 0 0 0,-1 0 0 0 0,-9-8 16 0 0,12 12-21 0 0,0 1-1 0 0,0 0 1 0 0,0 0 0 0 0,-1 1-1 0 0,1 0 1 0 0,-1 0 0 0 0,0 0-1 0 0,0 1 1 0 0,0-1-1 0 0,0 2 1 0 0,0-1 0 0 0,0 1-1 0 0,0 0 1 0 0,-1 1-1 0 0,1 0 1 0 0,0 0 0 0 0,0 0-1 0 0,-1 1 1 0 0,1 0 0 0 0,0 1-1 0 0,0-1 1 0 0,0 1-1 0 0,0 1 1 0 0,0-1 0 0 0,1 1-1 0 0,-1 0 1 0 0,1 1 0 0 0,-1 0-1 0 0,1 0 1 0 0,-1 1 21 0 0,-1 5 8 0 0,1 0 0 0 0,0 0 0 0 0,0 0 0 0 0,1 1 0 0 0,0 0 0 0 0,1 1 0 0 0,0-1 0 0 0,1 1 0 0 0,1 0 0 0 0,0 0 0 0 0,0 0 0 0 0,1 0 0 0 0,0 0 0 0 0,1 1 0 0 0,1-1 0 0 0,0 1 0 0 0,1-1 0 0 0,0 0 0 0 0,1 1 0 0 0,0-1 0 0 0,1 0 0 0 0,0 0 0 0 0,1 0 0 0 0,0-1 0 0 0,1 1 0 0 0,0-1 0 0 0,2 1-8 0 0,20 37 165 0 0,1-3 1 0 0,3 0-1 0 0,1-2 1 0 0,3-1-1 0 0,1-2 1 0 0,2-1 0 0 0,2-2-1 0 0,9 5-165 0 0,28 30 564 0 0,-73-67-287 0 0,-4-6-514 0 0,0-13-5931 0 0,4 10 4330 0 0,3-2-5048 0 0,-4 1-4253 0 0</inkml:trace>
  <inkml:trace contextRef="#ctx0" brushRef="#br0" timeOffset="910.612">977 540 3377 0 0,'0'0'1921'0'0,"0"0"-117"0"0,0 0-3 0 0,0 0 57 0 0,0 0 8 0 0,0 0-58 0 0,0 0-272 0 0,0 0-274 0 0,0 0-187 0 0,0 0-170 0 0,0 0-103 0 0,0 0-83 0 0,0 0-88 0 0,0-6-95 0 0,-2-15 289 0 0,-5 41 628 0 0,-13 153-877 0 0,20-145-555 0 0,12 87 46 0 0,-12-113-57 0 0,0 0 1 0 0,1 1 0 0 0,-1-1-1 0 0,1 1 1 0 0,-1-1 0 0 0,1 0-1 0 0,0 1 1 0 0,0-1 0 0 0,0 0-1 0 0,1 0 1 0 0,-1 1 0 0 0,0-1-1 0 0,1 0 1 0 0,-1-1 0 0 0,1 1-1 0 0,0 0 1 0 0,0 0 0 0 0,0-1-1 0 0,0 1 1 0 0,0-1 0 0 0,0 1-1 0 0,0-1 1 0 0,0 0 0 0 0,0 0-1 0 0,1 0 1 0 0,-1 0 0 0 0,0 0-1 0 0,1-1 1 0 0,-1 1 0 0 0,1-1-1 0 0,-1 1 1 0 0,0-1 0 0 0,1 0-1 0 0,-1 0 1 0 0,1 0 0 0 0,-1 0-1 0 0,1 0 1 0 0,-1-1 0 0 0,1 1-1 0 0,-1-1 1 0 0,1 0 0 0 0,-1 0-1 0 0,1 0-10 0 0,15-14 99 0 0,0-2 0 0 0,-1 0 0 0 0,0-1-1 0 0,-2 0 1 0 0,0-2 0 0 0,-1 1 0 0 0,-1-2 0 0 0,0 0-1 0 0,-2 0 1 0 0,-1-1 0 0 0,-1-1 0 0 0,0 0-1 0 0,-2 0 1 0 0,-1 0 0 0 0,0-1 0 0 0,-1-8-99 0 0,9-18 118 0 0,22-29 4 0 0,-34 111-204 0 0,12 127 164 0 0,35 206 199 0 0,-10-29-191 0 0,-45-183 38 0 0,5-149-120 0 0,-1 0 0 0 0,1 0 1 0 0,-1 0-1 0 0,1-1 0 0 0,-1 1 1 0 0,-1 0-1 0 0,1-1 0 0 0,0 0 1 0 0,-1 1-1 0 0,0-1 1 0 0,1 0-1 0 0,-1 0 0 0 0,0 0 1 0 0,-1-1-1 0 0,1 1 0 0 0,0-1 1 0 0,-1 0-1 0 0,1 0 0 0 0,-1 0 1 0 0,0 0-1 0 0,0-1 1 0 0,0 1-1 0 0,0-1 0 0 0,0 0 1 0 0,0 0-1 0 0,0-1 0 0 0,0 1 1 0 0,0-1-1 0 0,0 0 0 0 0,0 0 1 0 0,-1 0-1 0 0,1 0 1 0 0,0-1-1 0 0,0 0 0 0 0,0 0 1 0 0,0 0-1 0 0,-1 0-8 0 0,-1-2 1 0 0,0-1 1 0 0,0 1-1 0 0,0-1 1 0 0,1 0-1 0 0,-1 0 0 0 0,1-1 1 0 0,0 1-1 0 0,1-1 1 0 0,-1 0-1 0 0,1 0 1 0 0,0-1-1 0 0,0 0 0 0 0,0 1 1 0 0,1-1-1 0 0,0 0 1 0 0,0-1-1 0 0,1 1 0 0 0,-1 0 1 0 0,1-1-1 0 0,1 0 1 0 0,-1 1-1 0 0,1-1 1 0 0,0 0-1 0 0,1 0 0 0 0,0 1 1 0 0,0-1-1 0 0,0 0 1 0 0,1 0-1 0 0,0 1 1 0 0,0-1-1 0 0,1 0 0 0 0,0-2-1 0 0,4-5 5 0 0,1 1 0 0 0,-1 0 0 0 0,2 0 0 0 0,0 1 0 0 0,1 0 0 0 0,0 0 0 0 0,0 1-1 0 0,1 0 1 0 0,1 1 0 0 0,0 0 0 0 0,0 1 0 0 0,1 0 0 0 0,0 1 0 0 0,10-6-5 0 0,10-9 9 0 0,131-88-259 0 0,-112 84-886 0 0,-33 19-2178 0 0,0 1-4248 0 0,-13 6-3916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6:52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73 0 0 0,'0'0'108'0'0,"0"0"424"0"0,0 0 404 0 0,0 0 465 0 0,0 0 348 0 0,0 0 184 0 0,0 0-108 0 0,0 0-275 0 0,0 0-278 0 0,0 0-339 0 0,-10 0-279 0 0,-3 0-594 0 0,-12-1 783 0 0,49 11 1668 0 0,8-4-1552 0 0,0-1-1 0 0,1-2 1 0 0,-1-1-1 0 0,1-2 1 0 0,9-1-959 0 0,6 0 509 0 0,372-29 1952 0 0,329-20-852 0 0,-250 34-1413 0 0,-348 35-173 0 0,-151-19-21 0 0,0 0 0 0 0,1 0 0 0 0,-1 0 0 0 0,1 0 0 0 0,-1 0 0 0 0,1 0 0 0 0,-1 0 0 0 0,1 0 0 0 0,-1 0 0 0 0,1 0 0 0 0,-1 0 0 0 0,1 1 0 0 0,-1-1 0 0 0,0 0 0 0 0,1 0 0 0 0,-1 0 0 0 0,1 1 0 0 0,-1-1 0 0 0,0 0 0 0 0,1 0 0 0 0,-1 1 0 0 0,1-1 0 0 0,-1 0 0 0 0,0 1 0 0 0,0-1 0 0 0,1 0 0 0 0,-1 1 0 0 0,0-1 0 0 0,1 1 0 0 0,-1-1 0 0 0,0 0 0 0 0,0 1 0 0 0,0-1 0 0 0,0 1 0 0 0,1-1 0 0 0,-1 1 0 0 0,0-1 0 0 0,0 0 0 0 0,0 1 0 0 0,0-1 0 0 0,0 1 0 0 0,0-1 0 0 0,0 1 0 0 0,0-1 0 0 0,0 1 0 0 0,0-1 0 0 0,0 1 0 0 0,-1-1 0 0 0,1 1 0 0 0,0-1 0 0 0,0 0 0 0 0,0 1 0 0 0,-1-1 0 0 0,1 1 0 0 0,0-1 0 0 0,0 0 0 0 0,-1 1 0 0 0,1-1 0 0 0,0 0 0 0 0,-1 1 0 0 0,1-1 0 0 0,0 0 0 0 0,-1 1 0 0 0,1-1 0 0 0,0 0 0 0 0,-1 0-2 0 0,-223 183 366 0 0,145-124-378 0 0,-28 26 79 0 0,105-84-70 0 0,1 0-1 0 0,-1 0 1 0 0,0 0-1 0 0,0 0 1 0 0,1 0-1 0 0,-1 0 1 0 0,1 0 0 0 0,-1 0-1 0 0,1 1 1 0 0,-1-1-1 0 0,1 1 1 0 0,0-1-1 0 0,0 1 1 0 0,0-1 0 0 0,0 1-1 0 0,0 0 1 0 0,0-1-1 0 0,0 1 1 0 0,0 0-1 0 0,1 0 1 0 0,-1 0 0 0 0,1 0-1 0 0,-1 0 1 0 0,1 0-1 0 0,0 0 1 0 0,0 0-1 0 0,0-1 1 0 0,0 1 0 0 0,0 0-1 0 0,0 0 1 0 0,0 0-1 0 0,1 0 1 0 0,-1 0 0 0 0,1 0-1 0 0,-1 0 1 0 0,1 0-1 0 0,0-1 1 0 0,0 1-1 0 0,0 0 1 0 0,0 0 0 0 0,0-1-1 0 0,0 1 1 0 0,0-1-1 0 0,1 1 4 0 0,14 4 24 0 0,0-2 0 0 0,0 0-1 0 0,0 0 1 0 0,1-2 0 0 0,-1 0 0 0 0,1-1-1 0 0,0-1 1 0 0,-1 0 0 0 0,1-1-1 0 0,6-2-23 0 0,-7 2 14 0 0,490-62 309 0 0,-114 33 641 0 0,202 17-964 0 0,-544 17 31 0 0,-52-3 528 0 0,-9 1-353 0 0,-295-129-169 0 0,276 120-51 0 0,29 7-4 0 0,-3 230-268 0 0,3-207 306 0 0,-2-1 0 0 0,0 0 0 0 0,-2 0 0 0 0,-1 0 0 0 0,0-1 0 0 0,-2 0 0 0 0,0 0 0 0 0,-10 16-20 0 0,-40 53 29 0 0,120-148 287 0 0,256-196-835 0 0,-277 224-807 0 0,-24 18-2090 0 0,-2 0-5058 0 0,-11 8-3448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0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1072 8658 0 0,'0'0'595'0'0,"0"0"-202"0"0,0 0 153 0 0,0 0 247 0 0,0 0 289 0 0,0 0 191 0 0,0 0 51 0 0,33 0-102 0 0,109-2-191 0 0,-44-18 371 0 0,-82 13-1172 0 0,34-20 173 0 0,-1-2-1 0 0,-2-2 0 0 0,-1-2 0 0 0,-1-3 1 0 0,-2-1-1 0 0,-1-2 0 0 0,-3-2 0 0 0,-1-2 0 0 0,-2-1 1 0 0,-2-1-1 0 0,-2-3 0 0 0,-2 0 0 0 0,1-7-402 0 0,6-15 364 0 0,-2-2-1 0 0,-4-1 1 0 0,4-20-364 0 0,-6 16 355 0 0,9-24 449 0 0,-37 101-788 0 0,0 0 0 0 0,1 0 0 0 0,-1 0 0 0 0,0 0-1 0 0,1 0 1 0 0,-1 1 0 0 0,0-1 0 0 0,0 0 0 0 0,1 1-1 0 0,-1-1 1 0 0,0 0 0 0 0,0 1 0 0 0,1 0 0 0 0,-1-1 0 0 0,0 1-1 0 0,0 0 1 0 0,0 0 0 0 0,0-1 0 0 0,0 1 0 0 0,0 0 0 0 0,0 0-1 0 0,0 0 1 0 0,0 0 0 0 0,-1 0 0 0 0,1 0 0 0 0,0 1-1 0 0,-1-1 1 0 0,1 0 0 0 0,0 0 0 0 0,-1 0 0 0 0,0 1 0 0 0,1-1-1 0 0,-1 0 1 0 0,0 1 0 0 0,1-1 0 0 0,-1 0 0 0 0,0 1 0 0 0,0-1-1 0 0,0 1-15 0 0,2 4 70 0 0,22 53 43 0 0,-4 1 0 0 0,-2 1 1 0 0,-2 1-1 0 0,-4 1 0 0 0,-2 0 0 0 0,-2 0 1 0 0,-4 1-1 0 0,-2-1 0 0 0,-7 55-113 0 0,6-101 10 0 0,-2-1 0 0 0,0 1 0 0 0,-1-1 0 0 0,0 0-1 0 0,-2 1 1 0 0,0-1 0 0 0,-1 0 0 0 0,0-1 0 0 0,-1 1 0 0 0,-1-1 0 0 0,0 0 0 0 0,-1-1 0 0 0,-1 0-1 0 0,0 0 1 0 0,-1-1 0 0 0,-1 0 0 0 0,0 0 0 0 0,0-1 0 0 0,-1-1 0 0 0,-1 0 0 0 0,0-1 0 0 0,0 0-1 0 0,-1-1 1 0 0,0-1 0 0 0,-1 0 0 0 0,0 0 0 0 0,0-2 0 0 0,0 0 0 0 0,-1-1 0 0 0,0 0 0 0 0,-3 0-10 0 0,-8-3-30 0 0,0 0 1 0 0,1-2 0 0 0,-1 0 0 0 0,1-2 0 0 0,-1-1 0 0 0,1-2-1 0 0,0 0 1 0 0,0-1 0 0 0,-7-4 29 0 0,26 7-28 0 0,-4 1-84 0 0,0-2 1 0 0,0 1-1 0 0,0-1 1 0 0,0-1 0 0 0,1 0-1 0 0,0-1 1 0 0,0 0 0 0 0,0 0-1 0 0,1-1 1 0 0,0 0-1 0 0,0-1 1 0 0,0 0 0 0 0,-4-6 111 0 0,12 12-142 0 0,1 1 1 0 0,-1-1-1 0 0,1 0 0 0 0,0 0 1 0 0,-1 0-1 0 0,1 0 1 0 0,0 0-1 0 0,0 0 1 0 0,0 1-1 0 0,0-1 1 0 0,1 0-1 0 0,-1 0 1 0 0,1 0-1 0 0,-1 0 1 0 0,1 0-1 0 0,-1 1 1 0 0,1-1-1 0 0,0 0 0 0 0,0 0 1 0 0,0 1-1 0 0,0-1 1 0 0,0 1-1 0 0,0-1 1 0 0,0 1-1 0 0,1-1 1 0 0,-1 1-1 0 0,0 0 1 0 0,1-1-1 0 0,-1 1 1 0 0,1 0-1 0 0,0 0 1 0 0,-1 0-1 0 0,1 0 0 0 0,0 1 1 0 0,-1-1-1 0 0,1 0 1 0 0,0 1-1 0 0,0-1 1 0 0,2 1 141 0 0,24-12-6190 0 0,-12 8-4665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9978 0 0,'0'0'1096'0'0,"0"0"-664"0"0,0 0-384 0 0,0 0-240 0 0,0 0-328 0 0,0 0-296 0 0,0 0-464 0 0,0 0-1017 0 0,0 0-1319 0 0,0 0 783 0 0</inkml:trace>
  <inkml:trace contextRef="#ctx0" brushRef="#br0" timeOffset="1813.303">54 35 0 0 0,'0'0'1304'0'0,"0"0"337"0"0,0 0 131 0 0,0 0-53 0 0,0 0-116 0 0,0 0-105 0 0,0 0-63 0 0,0 0-51 0 0,0 0-78 0 0,0 0-82 0 0,3 4 1819 0 0,-60 49 923 0 0,86-98-2680 0 0,-33 49 116 0 0,-3 5-2873 0 0,21-3-9165 0 0,-9-6-880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1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74 4657 0 0,'0'0'2174'0'0,"0"0"-179"0"0,0 0 83 0 0,0 0 158 0 0,0 0-74 0 0,0 0-287 0 0,0 0-345 0 0,0 0-321 0 0,0 0-205 0 0,0 0-125 0 0,0 0-96 0 0,0 0-117 0 0,-15-5-92 0 0,-47-12-87 0 0,23 26 126 0 0,33-4-498 0 0,-3 0-68 0 0,0 1-1 0 0,0 0 0 0 0,0 1 0 0 0,1 0 0 0 0,0 0 1 0 0,1 1-1 0 0,-1 0 0 0 0,1 0 0 0 0,1 1 1 0 0,0-1-1 0 0,0 2 0 0 0,1-1 0 0 0,0 0 0 0 0,0 1 1 0 0,1 0-1 0 0,0 0 0 0 0,1 1 0 0 0,0-1 0 0 0,1 1 1 0 0,0-1-1 0 0,1 1 0 0 0,0 0 0 0 0,0-1 1 0 0,1 1-1 0 0,1 0 0 0 0,0 2-46 0 0,3-7 6 0 0,0 0 0 0 0,0 0-1 0 0,0-1 1 0 0,1 0 0 0 0,0 1 0 0 0,0-1 0 0 0,0-1-1 0 0,1 1 1 0 0,-1-1 0 0 0,1 0 0 0 0,0-1 0 0 0,0 1 0 0 0,1-1-1 0 0,-1 0 1 0 0,1 0 0 0 0,-1-1 0 0 0,1 0 0 0 0,0 0 0 0 0,0-1-1 0 0,0 0 1 0 0,0 0 0 0 0,3-1-6 0 0,-2 2 3 0 0,1 0 0 0 0,-1-1 0 0 0,1 0 0 0 0,-1 0-1 0 0,1-1 1 0 0,0 0 0 0 0,-1-1 0 0 0,1 0 0 0 0,-1 0 0 0 0,1-1 0 0 0,-1 0 0 0 0,3-1-3 0 0,65-59-2410 0 0,-71 56 1523 0 0,4-7-4764 0 0,-6 5-3385 0 0</inkml:trace>
  <inkml:trace contextRef="#ctx0" brushRef="#br0" timeOffset="393.974">431 343 5745 0 0,'0'0'4024'0'0,"0"0"-1977"0"0,0 0-539 0 0,0 0 91 0 0,0 0 35 0 0,0 0-112 0 0,0 0-168 0 0,0 0-165 0 0,0 0-162 0 0,0 0-95 0 0,32 3-89 0 0,104 6-82 0 0,-66-18 265 0 0,-58 3-788 0 0,7-2-71 0 0,-1 0 0 0 0,-1 0 0 0 0,0-2 0 0 0,0 0 0 0 0,0-1 0 0 0,-1-1 0 0 0,-1 0 0 0 0,0-1 0 0 0,-1-1 0 0 0,0 0 0 0 0,-1-1 0 0 0,-1 0 0 0 0,0-1 0 0 0,-1 0 0 0 0,-1-1 0 0 0,5-12-167 0 0,-14 26 1 0 0,1 1 0 0 0,-1-1 0 0 0,0 0 0 0 0,1 0 0 0 0,-1-1-1 0 0,-1 1 1 0 0,1 0 0 0 0,0 0 0 0 0,-1 0 0 0 0,0 0 0 0 0,0-1 0 0 0,0 1 0 0 0,0 0 0 0 0,0 0 0 0 0,-1 0 0 0 0,1-1 0 0 0,-1 1 0 0 0,0 0 0 0 0,0 0 0 0 0,0 0 0 0 0,0 0 0 0 0,-1 0 0 0 0,1 0 0 0 0,-1 1 0 0 0,1-1 0 0 0,-1 0 0 0 0,0 1 0 0 0,0-1 0 0 0,-1 1 0 0 0,1 0 0 0 0,0-1 0 0 0,-1 1 0 0 0,1 0 0 0 0,-1 1 0 0 0,0-1 0 0 0,1 0 0 0 0,-1 1 0 0 0,0 0 0 0 0,0-1 0 0 0,0 1-1 0 0,0 0 1 0 0,-1 0 0 0 0,1 1 0 0 0,-1-1-1 0 0,-12 0-24 0 0,0 1-1 0 0,0 1 0 0 0,0 0 0 0 0,1 1 1 0 0,-1 1-1 0 0,0 0 0 0 0,1 2 0 0 0,0-1 0 0 0,0 2 1 0 0,0 0-1 0 0,1 0 0 0 0,-1 2 0 0 0,2 0 1 0 0,-1 0-1 0 0,1 1 0 0 0,1 1 0 0 0,-1 0 1 0 0,2 1-1 0 0,-1 0 0 0 0,1 1 0 0 0,-2 4 25 0 0,6-8-10 0 0,0 0-1 0 0,1 1 1 0 0,0 0-1 0 0,1 1 1 0 0,-1-1-1 0 0,2 1 1 0 0,-1 0-1 0 0,2 0 1 0 0,-1 0-1 0 0,1 0 1 0 0,-1 10 10 0 0,3-15-4 0 0,0 0 0 0 0,1 0 0 0 0,0-1 1 0 0,0 1-1 0 0,0 0 0 0 0,0 0 0 0 0,1 0 0 0 0,-1-1 1 0 0,1 1-1 0 0,1 0 0 0 0,-1-1 0 0 0,1 1 1 0 0,-1-1-1 0 0,1 1 0 0 0,1-1 0 0 0,-1 0 1 0 0,1 0-1 0 0,-1 0 0 0 0,1 0 0 0 0,0 0 0 0 0,0 0 1 0 0,1-1-1 0 0,-1 0 0 0 0,1 0 0 0 0,0 0 1 0 0,0 0-1 0 0,1 1 4 0 0,13 4-14 0 0,0 0 1 0 0,1-1-1 0 0,0 0 1 0 0,0-2-1 0 0,0 0 1 0 0,1-1-1 0 0,0-1 0 0 0,0-1 1 0 0,0-1-1 0 0,0-1 1 0 0,0 0-1 0 0,14-3 14 0 0,51-26-1108 0 0,-73 16-3316 0 0,-6-3-4162 0 0,-5 9-3535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24 16428 0 0,'0'0'1169'0'0,"0"0"-443"0"0,0 0-66 0 0,0 0 241 0 0,0 0 231 0 0,0 0 94 0 0,0 0-130 0 0,0 0-237 0 0,0 0-227 0 0,0 0-142 0 0,0 0-65 0 0,0 0-70 0 0,0 0-67 0 0,0 33-67 0 0,-3 104-71 0 0,-7-11 48 0 0,6-90-248 0 0,0-3-5023 0 0,4-32 2467 0 0,0-1-2953 0 0,0 0-5716 0 0</inkml:trace>
  <inkml:trace contextRef="#ctx0" brushRef="#br0" timeOffset="552.31">179 375 10034 0 0,'0'0'4740'0'0,"0"0"-2718"0"0,0 0-1078 0 0,0 0-137 0 0,0 0-17 0 0,0 0-3 0 0,0 0 8 0 0,0 0-103 0 0,0 0-132 0 0,0 0-74 0 0,14-34-66 0 0,42-103-56 0 0,-16 57 188 0 0,24-43 303 0 0,-64 123-857 0 0,0 1 1 0 0,0-1-1 0 0,0 1 0 0 0,0-1 1 0 0,0 1-1 0 0,0-1 0 0 0,0 1 1 0 0,0-1-1 0 0,0 1 0 0 0,0-1 1 0 0,0 1-1 0 0,0-1 0 0 0,0 1 1 0 0,0-1-1 0 0,0 1 0 0 0,1-1 1 0 0,-1 1-1 0 0,0-1 0 0 0,0 0 1 0 0,1 1-1 0 0,-1-1 0 0 0,0 1 1 0 0,0-1-1 0 0,1 0 1 0 0,-1 1-1 0 0,1-1 0 0 0,-1 0 1 0 0,0 1-1 0 0,1-1 0 0 0,-1 0 1 0 0,1 0-1 0 0,-1 1 0 0 0,0-1 1 0 0,1 0-1 0 0,-1 0 0 0 0,1 0 1 0 0,-1 0-1 0 0,1 1 0 0 0,-1-1 1 0 0,1 0-1 0 0,-1 0 0 0 0,1 0 1 0 0,-1 0-1 0 0,1 0 0 0 0,-1 0 1 0 0,1 0-1 0 0,-1-1 0 0 0,1 1 1 0 0,-1 0-1 0 0,1 0 0 0 0,-1 0 1 0 0,1 0-1 0 0,-1-1 0 0 0,1 1 1 0 0,-1 0-1 0 0,0 0 0 0 0,1-1 1 0 0,-1 1-1 0 0,1 0 0 0 0,-1-1 1 0 0,0 1-1 0 0,1 0 1 0 0,-1-1-1 0 0,0 1 2 0 0,5 47 83 0 0,-5-46-80 0 0,1 28 25 0 0,15 114 31 0 0,-15-137-56 0 0,0-1-1 0 0,1 1 1 0 0,0-1 0 0 0,0 1-1 0 0,1-1 1 0 0,-1 1 0 0 0,1-1-1 0 0,1 0 1 0 0,-1-1 0 0 0,0 1-1 0 0,1 0 1 0 0,0-1 0 0 0,0 0-1 0 0,1 0 1 0 0,-1 0-1 0 0,1 0 1 0 0,0-1 0 0 0,0 0-1 0 0,0 0 1 0 0,0 0 0 0 0,0-1-1 0 0,3 2-2 0 0,-2-3 54 0 0,-1 0 0 0 0,1 0 0 0 0,0 0 0 0 0,0-1 0 0 0,-1 1 0 0 0,1-1 0 0 0,0-1 0 0 0,0 1 0 0 0,0-1 0 0 0,-1 0 0 0 0,1 0 0 0 0,0-1 0 0 0,-1 0 0 0 0,1 0 0 0 0,-1 0 0 0 0,0 0 0 0 0,0-1 0 0 0,0 0 0 0 0,0 0 0 0 0,0-1 0 0 0,0 1 0 0 0,-1-1 0 0 0,0 0 0 0 0,0 0-1 0 0,2-2-53 0 0,6-8 244 0 0,0 1-1 0 0,-2-2 0 0 0,1 1 0 0 0,-2-2 0 0 0,0 1 0 0 0,-1-1 1 0 0,4-12-244 0 0,9-82 377 0 0,-9 113-8598 0 0,-8 5 840 0 0,-3-1-4619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712 82 0 0 0,'0'0'1059'0'0,"0"0"317"0"0,0 0 294 0 0,0 0 153 0 0,0 0 44 0 0,0 0-32 0 0,0 0-83 0 0,7-7-147 0 0,19-18-148 0 0,-16 2 6669 0 0,-26 8-5745 0 0,-31 4-2016 0 0,-20 14-130 0 0,1 2 0 0 0,0 4 1 0 0,-62 16-236 0 0,-140 48 1038 0 0,266-72-1022 0 0,0 1 0 0 0,1-1 0 0 0,-1 0 0 0 0,0 1-1 0 0,0-1 1 0 0,1 1 0 0 0,-1-1 0 0 0,1 1 0 0 0,-1 0 0 0 0,1-1-1 0 0,0 1 1 0 0,0 0 0 0 0,0 0 0 0 0,0 0 0 0 0,0 0-1 0 0,0 0 1 0 0,0 0 0 0 0,1 0 0 0 0,-1 1 0 0 0,1-1-1 0 0,-1 0 1 0 0,1 0 0 0 0,0 0 0 0 0,0 1 0 0 0,0-1 0 0 0,0 0-1 0 0,0 0 1 0 0,1 0 0 0 0,-1 1 0 0 0,1 0-16 0 0,-1 7 0 0 0,1-8 25 0 0,1 1-1 0 0,-1-1 1 0 0,1 1-1 0 0,-1-1 1 0 0,1 0-1 0 0,0 0 0 0 0,0 0 1 0 0,0 0-1 0 0,0 0 1 0 0,0 0-1 0 0,0 0 1 0 0,1-1-1 0 0,-1 1 1 0 0,1-1-1 0 0,-1 1 1 0 0,1-1-1 0 0,-1 0 1 0 0,1 0-1 0 0,0 0 1 0 0,0-1-1 0 0,-1 1 1 0 0,1-1-1 0 0,0 1 0 0 0,2-1-24 0 0,11 5 187 0 0,58 13 287 0 0,44-2-157 0 0,240 30 207 0 0,-258-16-378 0 0,-129-6 364 0 0,-396 162-277 0 0,251-98-222 0 0,150-77-12 0 0,1 2 1 0 0,0 0 0 0 0,1 2-1 0 0,0 0 1 0 0,1 2-1 0 0,-10 10 1 0 0,30-25 0 0 0,1 0 0 0 0,0 1-1 0 0,0-1 1 0 0,-1 0 0 0 0,2 0-1 0 0,-1 0 1 0 0,0 0 0 0 0,0 0-1 0 0,1 0 1 0 0,-1 0 0 0 0,1 0-1 0 0,0 0 1 0 0,-1 0 0 0 0,1 0-1 0 0,0 0 1 0 0,0 0 0 0 0,0-1-1 0 0,0 1 1 0 0,1 0 0 0 0,-1-1 0 0 0,0 1-1 0 0,1-1 1 0 0,-1 1 0 0 0,1-1-1 0 0,0 1 1 0 0,-1-1 0 0 0,1 0-1 0 0,0 0 1 0 0,0 0 0 0 0,0 0-1 0 0,0 0 1 0 0,0-1 0 0 0,0 1-1 0 0,0 0 1 0 0,0-1 0 0 0,0 1-1 0 0,0-1 1 0 0,1 0 0 0 0,151 34 207 0 0,301-29 260 0 0,-243-17-267 0 0,-154 8-115 0 0,-57 4-94 0 0,1-7-3071 0 0,2 6-1681 0 0,0 2 50 0 0,-1-1-7891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1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10394 0 0,'0'0'2305'0'0,"0"0"-454"0"0,0 0-146 0 0,0 0-63 0 0,0 0-82 0 0,0 0-173 0 0,0 0-304 0 0,0 0-313 0 0,0 0-250 0 0,0 0-123 0 0,0 0-5 0 0,0 0 53 0 0,0 0 64 0 0,10 0 19 0 0,193-27 1823 0 0,-41 11-1515 0 0,-176-3 38 0 0,-85-101-615 0 0,76 60-2733 0 0,32 54-5755 0 0,-5 3-4315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0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29 137 8666 0 0,'0'0'3659'0'0,"0"0"-1596"0"0,0 0-813 0 0,0 0-202 0 0,0 0 58 0 0,0 0 55 0 0,0 0-64 0 0,0 0-195 0 0,0 0-220 0 0,0 0-95 0 0,0 0-36 0 0,0 0 22 0 0,3 11 2 0 0,19 172 1847 0 0,-12 104-1045 0 0,-6-190-1298 0 0,-1-161-6417 0 0,-3 33-754 0 0,0 22-1075 0 0</inkml:trace>
  <inkml:trace contextRef="#ctx0" brushRef="#br0" timeOffset="262.77">0 17 8546 0 0,'0'0'2916'0'0,"0"0"-1226"0"0,0 0-662 0 0,0 0-118 0 0,0 0 142 0 0,0 0 187 0 0,0 0 89 0 0,0 0-75 0 0,0 0-189 0 0,0 0-201 0 0,0 0-165 0 0,0 0-107 0 0,32 1-65 0 0,105 5-39 0 0,44-5 950 0 0,-2-20-937 0 0,-160 15-467 0 0,-9 2-1344 0 0,-22 8-781 0 0,-26 15-3931 0 0,28-15 1781 0 0,-1 1-6979 0 0</inkml:trace>
  <inkml:trace contextRef="#ctx0" brushRef="#br0" timeOffset="479.371">15 314 10258 0 0,'0'0'2251'0'0,"0"0"-797"0"0,0 0-308 0 0,0 0 177 0 0,0 0 245 0 0,0 0 23 0 0,0 0-108 0 0,0 0-260 0 0,0 0-258 0 0,0 0-199 0 0,0 0-179 0 0,0 0-110 0 0,37 4-102 0 0,115 10-107 0 0,-37-20 132 0 0,24-18-1794 0 0,-124 15-1337 0 0,-10 3-3409 0 0,-3 2-5441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5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 0 0 0,'0'0'505'0'0,"0"0"492"0"0,0 0 287 0 0,0 0 152 0 0,0 0 55 0 0,0 0-112 0 0,0 0-177 0 0,0 0-201 0 0,0 0-155 0 0,0 0-97 0 0,-12 6-83 0 0,-40 22-50 0 0,51-27-512 0 0,-1 0-1 0 0,0 0 1 0 0,0 0 0 0 0,0 1-1 0 0,1-1 1 0 0,-1 0-1 0 0,0 1 1 0 0,1 0 0 0 0,0-1-1 0 0,-1 1 1 0 0,1 0 0 0 0,0 0-1 0 0,0 0 1 0 0,0 0 0 0 0,0 0-1 0 0,0 0 1 0 0,0 0 0 0 0,1 0-1 0 0,-1 0 1 0 0,1 0 0 0 0,-1 0-1 0 0,1 0 1 0 0,0 1-1 0 0,0-1 1 0 0,0 0 0 0 0,0 0-1 0 0,0 0 1 0 0,1 2-104 0 0,-1 4 475 0 0,2-7-309 0 0,-1 1 0 0 0,1-1 0 0 0,0 0 0 0 0,0 1-1 0 0,0-1 1 0 0,0 0 0 0 0,1 0 0 0 0,-1-1 0 0 0,0 1 0 0 0,0 0 0 0 0,1-1 0 0 0,-1 1 0 0 0,0-1 0 0 0,0 0 0 0 0,1 0 0 0 0,-1 0 0 0 0,0 0 0 0 0,1 0 0 0 0,-1 0 0 0 0,0-1 0 0 0,1 1 0 0 0,-1-1 0 0 0,0 0 0 0 0,0 1 0 0 0,0-1 0 0 0,1 0 0 0 0,-1 0 0 0 0,0 0 0 0 0,0-1-166 0 0,2 0 83 0 0,-1 0 0 0 0,0 0 0 0 0,0-1 1 0 0,0 1-1 0 0,0 0 0 0 0,-1-1 0 0 0,1 0 1 0 0,-1 0-1 0 0,1 0 0 0 0,-1 0 0 0 0,0 0 1 0 0,0 0-1 0 0,0-1 0 0 0,-1 1 0 0 0,1-1 0 0 0,-1 1 1 0 0,0-1-1 0 0,0 1 0 0 0,0-1 0 0 0,0 0 1 0 0,-1 0-1 0 0,1 1 0 0 0,-1-1 0 0 0,0 0 1 0 0,0 0-1 0 0,0 0 0 0 0,-1 1 0 0 0,0-1 1 0 0,0-3-84 0 0,-47 4-415 0 0,45 4 413 0 0,0 0 0 0 0,-1 0 0 0 0,1 1 1 0 0,0-1-1 0 0,0 1 0 0 0,0 0 0 0 0,0 0 1 0 0,1 0-1 0 0,-1 0 0 0 0,0 0 0 0 0,1 0 0 0 0,0 1 1 0 0,-1-1-1 0 0,1 1 0 0 0,0 0 0 0 0,0 0 1 0 0,0 0-1 0 0,1 0 0 0 0,-1 0 0 0 0,1 0 0 0 0,0 0 1 0 0,0 0-1 0 0,0 1 0 0 0,0-1 0 0 0,0 0 1 0 0,1 1-1 0 0,-1 2 2 0 0,47 2 813 0 0,-39-8-690 0 0,-1 0 0 0 0,0 0 1 0 0,1-1-1 0 0,-1 0 0 0 0,0 0 0 0 0,0 0 0 0 0,1-1 0 0 0,-1 1 0 0 0,0-2 0 0 0,-1 1 0 0 0,1-1 0 0 0,0 0 0 0 0,-1 0 0 0 0,1 0 1 0 0,-1-1-1 0 0,0 0 0 0 0,3-3-123 0 0,-7 7 6 0 0,-1 0 1 0 0,1-1 0 0 0,-1 1-1 0 0,0 0 1 0 0,1 0-1 0 0,-1-1 1 0 0,0 1-1 0 0,1 0 1 0 0,-1-1 0 0 0,0 1-1 0 0,0-1 1 0 0,1 1-1 0 0,-1 0 1 0 0,0-1 0 0 0,0 1-1 0 0,0-1 1 0 0,0 1-1 0 0,0-1 1 0 0,1 1 0 0 0,-1 0-1 0 0,0-1 1 0 0,0 1-1 0 0,0-1 1 0 0,0 1 0 0 0,0-1-1 0 0,0 1 1 0 0,0-1-1 0 0,0 1 1 0 0,-1-1 0 0 0,1 1-1 0 0,0 0 1 0 0,0-1-1 0 0,0 1 1 0 0,0-1 0 0 0,-1 1-1 0 0,1 0 1 0 0,0-1-1 0 0,0 1 1 0 0,-1-1 0 0 0,1 1-1 0 0,0 0 1 0 0,-1-1-1 0 0,1 1 1 0 0,0 0 0 0 0,-1 0-1 0 0,1-1 1 0 0,0 1-1 0 0,-1 0 1 0 0,1 0-1 0 0,-1 0 1 0 0,1-1 0 0 0,0 1-1 0 0,-1 0 1 0 0,1 0-1 0 0,-1 0 1 0 0,1 0 0 0 0,-1 0-1 0 0,1 0 1 0 0,-1 0-1 0 0,1 0 1 0 0,0 0 0 0 0,-1 0-1 0 0,1 0 1 0 0,-1 0-1 0 0,1 0 1 0 0,-1 0-7 0 0,-33 8-1410 0 0,-4 13-2359 0 0,13-8-6101 0 0,15-9-735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5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309 484 4569 0 0,'0'0'2199'0'0,"0"0"-412"0"0,0 0-185 0 0,0 0-11 0 0,0 0-12 0 0,0 0-115 0 0,0 0-204 0 0,0 0-238 0 0,0 0-239 0 0,0 0-176 0 0,0 0-130 0 0,0 0-92 0 0,-33 14-55 0 0,-105 46-62 0 0,76-16 83 0 0,52-31-258 0 0,4-7-57 0 0,-1 1 1 0 0,1 1-1 0 0,1-1 1 0 0,-1 1-1 0 0,1 0 1 0 0,1 0-1 0 0,-1 0 1 0 0,1 1-1 0 0,1 0 1 0 0,0 0-1 0 0,0 0 0 0 0,0 0 1 0 0,1 0-1 0 0,1 0 1 0 0,0 0-1 0 0,0 1 1 0 0,1-1-1 0 0,0 8-36 0 0,1-14 55 0 0,1 0-1 0 0,0 1 1 0 0,-1-1-1 0 0,1 0 1 0 0,0 0-1 0 0,1-1 1 0 0,-1 1-1 0 0,0 0 1 0 0,1-1-1 0 0,0 1 1 0 0,-1-1-1 0 0,1 0 1 0 0,0 0-1 0 0,0 0 1 0 0,0 0-1 0 0,0-1 1 0 0,1 1-1 0 0,-1-1 1 0 0,0 0-1 0 0,1 0 1 0 0,-1 0-1 0 0,1 0 1 0 0,-1 0-1 0 0,1-1 1 0 0,-1 0-1 0 0,1 0 1 0 0,-1 0-1 0 0,1 0 1 0 0,-1 0-1 0 0,1-1 1 0 0,0 1-1 0 0,-1-1 1 0 0,2 0-55 0 0,3 0 156 0 0,12-2 31 0 0,1-2 0 0 0,-1-1 0 0 0,0 0 0 0 0,-1-2 1 0 0,0 0-1 0 0,0-1 0 0 0,0-1 0 0 0,-1 0 0 0 0,-1-2 0 0 0,0 0 0 0 0,0-1 0 0 0,-1 0 0 0 0,-1-2 0 0 0,-1 0 0 0 0,3-4-187 0 0,2-1 36 0 0,-2 0 0 0 0,0-1 1 0 0,-2-1-1 0 0,0 0 0 0 0,-1-2 0 0 0,-2 1 0 0 0,0-1 0 0 0,-1-1 1 0 0,-2 0-1 0 0,-1-1 0 0 0,-1 0 0 0 0,0 0 0 0 0,-3 0 0 0 0,0-1 0 0 0,-1 0 1 0 0,-2 1-1 0 0,0-1 0 0 0,-2 0 0 0 0,-4-21-36 0 0,4 39-27 0 0,-1 1-1 0 0,0 0 1 0 0,0 0-1 0 0,-1 0 1 0 0,0 0 0 0 0,-1 0-1 0 0,0 0 1 0 0,0 1-1 0 0,0 0 1 0 0,-1 0 0 0 0,0 0-1 0 0,0 0 1 0 0,-1 1 0 0 0,0 0-1 0 0,0 0 1 0 0,0 0-1 0 0,-6-3 28 0 0,8 7-22 0 0,0-1 1 0 0,0 1-1 0 0,-1-1 0 0 0,1 1 0 0 0,0 1 0 0 0,-1-1 0 0 0,0 1 0 0 0,1-1 0 0 0,-1 1 0 0 0,0 1 0 0 0,1-1 0 0 0,-1 1 0 0 0,0-1 1 0 0,0 1-1 0 0,0 1 0 0 0,1-1 0 0 0,-1 1 0 0 0,0 0 0 0 0,0 0 0 0 0,1 0 0 0 0,-1 0 0 0 0,1 1 0 0 0,-1 0 0 0 0,1 0 0 0 0,0 0 1 0 0,-1 1-1 0 0,1-1 0 0 0,0 1 0 0 0,1 0 0 0 0,-1 0 0 0 0,0 0 0 0 0,1 1 22 0 0,-8 8 7 0 0,1 0 1 0 0,0 1-1 0 0,1 1 0 0 0,1 0 1 0 0,0 0-1 0 0,1 0 1 0 0,0 1-1 0 0,1 0 0 0 0,1 0 1 0 0,0 1-1 0 0,1 0 0 0 0,1-1 1 0 0,0 1-1 0 0,2 0 0 0 0,-1 1 1 0 0,2-1-1 0 0,0 0 0 0 0,1 0 1 0 0,1 0-1 0 0,0 0 1 0 0,1 0-1 0 0,1 0 0 0 0,0-1 1 0 0,1 1-1 0 0,1-1 0 0 0,1 0 1 0 0,0-1-1 0 0,0 0 0 0 0,8 10-7 0 0,6 6 79 0 0,1 0 0 0 0,1-2 1 0 0,2 0-1 0 0,1-2 0 0 0,1-1 0 0 0,1-1 0 0 0,1-1 0 0 0,31 18-79 0 0,-51-35-126 0 0,29 13-763 0 0,-16-35-6992 0 0,-17 8 16 0 0,1 0-1524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6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1 230 8962 0 0,'0'0'2847'0'0,"0"0"-1189"0"0,0 0-382 0 0,0 0 139 0 0,0 0 135 0 0,0 0-33 0 0,0 0-166 0 0,0 0-284 0 0,0 0-285 0 0,0 0-217 0 0,0 0-143 0 0,2 35-105 0 0,5 107-74 0 0,12 23 630 0 0,-16-142-331 0 0,-1-38 781 0 0,1-29-1164 0 0,3 0 1 0 0,1 0 0 0 0,2 0 0 0 0,2 1-1 0 0,10-23-159 0 0,2-10 67 0 0,-19 60-64 0 0,0-2 9 0 0,0 0 1 0 0,1 1-1 0 0,1 0 0 0 0,1 0 1 0 0,0 1-1 0 0,1 0 1 0 0,1 0-1 0 0,1 1 0 0 0,0 0 1 0 0,7-8-13 0 0,-16 22-1 0 0,0-1 0 0 0,0 1 1 0 0,0 0-1 0 0,0 0 0 0 0,1 0 1 0 0,-1 0-1 0 0,0 0 0 0 0,0 0 0 0 0,1 1 1 0 0,-1-1-1 0 0,1 0 0 0 0,-1 1 0 0 0,1-1 1 0 0,-1 1-1 0 0,1-1 0 0 0,-1 1 1 0 0,1 0-1 0 0,-1-1 0 0 0,1 1 0 0 0,-1 0 1 0 0,1 0-1 0 0,-1 0 0 0 0,1 0 0 0 0,0 0 1 0 0,-1 1-1 0 0,1-1 0 0 0,-1 0 1 0 0,1 1-1 0 0,-1-1 0 0 0,1 1 0 0 0,-1 0 1 0 0,0-1-1 0 0,1 1 0 0 0,-1 0 0 0 0,0 0 1 0 0,1 0-1 0 0,-1 0 0 0 0,0 0 1 0 0,0 0-1 0 0,0 0 0 0 0,0 0 0 0 0,0 1 1 0 0,0-1-1 0 0,0 0 0 0 0,0 1 0 0 0,0-1 1 0 0,-1 0-1 0 0,1 1 0 0 0,-1-1 1 0 0,1 1-1 0 0,-1-1 0 0 0,1 1 0 0 0,-1-1 1 0 0,0 1-1 0 0,0 0 1 0 0,36 124 43 0 0,-21-84-517 0 0,-6-47-13369 0 0,-9 3 2287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6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12379 0 0,'0'0'1940'0'0,"0"0"-552"0"0,0 0-225 0 0,0 0 8 0 0,0 0 89 0 0,0 0 9 0 0,0 0-106 0 0,0 0-179 0 0,0 0-175 0 0,0 0-108 0 0,0 0-105 0 0,0 0-98 0 0,0 0-95 0 0,34-6-36 0 0,102-17-55 0 0,-44 17 375 0 0,1 6 637 0 0,-103-15-796 0 0,-102-100-186 0 0,104 106-1279 0 0,-9-15 968 0 0,14 15-5052 0 0,2-2-5511 0 0,1 9-2125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 0 0 0,'0'0'784'0'0,"0"0"608"0"0,0 0 458 0 0,0 0 339 0 0,0 0 90 0 0,0 0-125 0 0,0 0-179 0 0,0 0-244 0 0,0 0-238 0 0,0 0-187 0 0,-5-8 3444 0 0,5 8-4242 0 0,0 0-69 0 0,0 0-1 0 0,0 0-25 0 0,0 0-32 0 0,0 0 5 0 0,0 0-37 0 0,0 0-29 0 0,0 0-20 0 0,0 0-14 0 0,0 0-47 0 0,0 0-31 0 0,50 4 1283 0 0,6-3-911 0 0,22 0-176 0 0,-1-2-1 0 0,1-5 1 0 0,-1-2 0 0 0,30-9-404 0 0,-74 9 157 0 0,-66 0-3698 0 0,17 8 89 0 0,7 0-2464 0 0,6 0-5891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8546 0 0,'0'0'2828'0'0,"0"0"-580"0"0,0 0-372 0 0,0 0-196 0 0,0 0-221 0 0,0 0-202 0 0,0 0-231 0 0,0 0-236 0 0,0 0-139 0 0,0 0-28 0 0,0 0 45 0 0,0 0 41 0 0,0 0 13 0 0,9 1-58 0 0,188 6 2478 0 0,-53-15-2310 0 0,-58-7-739 0 0,-80 7-2115 0 0,-11 4-6663 0 0,3 4-3388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33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 0 0 0,'0'0'799'0'0,"0"0"891"0"0,0 0 479 0 0,0 0 97 0 0,0 0-204 0 0,0 0-404 0 0,0 0-445 0 0,0 0-347 0 0,0 0-238 0 0,3 1-308 0 0,5 2 9399 0 0,-225-3-7705 0 0,217 0-1974 0 0,0 0-8 0 0,0 0-5 0 0,-26 0 433 0 0,37 9-8743 0 0,-5-7 292 0 0,-1-2-1698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34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38 958 0 0 0,'0'0'341'0'0,"0"0"1141"0"0,0 0 396 0 0,0 0-6 0 0,0 0-115 0 0,0 0-161 0 0,0 0-84 0 0,0 0-43 0 0,0 0-80 0 0,0 0-79 0 0,-2 2-119 0 0,-6 9-128 0 0,6-9-99 0 0,2-2-81 0 0,0 0-85 0 0,0 0-36 0 0,-9-17 2187 0 0,4 4-2665 0 0,2 0 0 0 0,0-1-1 0 0,1 0 1 0 0,0 0 0 0 0,1 0 0 0 0,0 0 0 0 0,1 0 0 0 0,1 0 0 0 0,0 0 0 0 0,1 1 0 0 0,1-3-284 0 0,2-4 72 0 0,2 0 0 0 0,0 1 0 0 0,1 0 0 0 0,0 0 0 0 0,2 1 0 0 0,11-17-72 0 0,104-100 223 0 0,-118 129-221 0 0,0-1 0 0 0,1 1-1 0 0,0 1 1 0 0,0 0 0 0 0,0 0 0 0 0,0 0 0 0 0,1 1 0 0 0,0 0 0 0 0,0 1-1 0 0,0 0 1 0 0,1 0 0 0 0,-1 1 0 0 0,1 0 0 0 0,-1 1 0 0 0,6-1-2 0 0,5 45-20 0 0,-18 196 373 0 0,-15-140-358 0 0,13-98-7 0 0,0-1 20 0 0,0 0 16 0 0,0 0-15 0 0,0 0-11 0 0,0 0 4 0 0,11-17-2 0 0,88-113 17 0 0,78-44-50 0 0,-167 166 21 0 0,-3 2 4 0 0,-1 0 1 0 0,1 0-1 0 0,0 0 1 0 0,0 1-1 0 0,1 1 0 0 0,-1-1 1 0 0,1 1-1 0 0,0 0 1 0 0,0 1-1 0 0,1 0 1 0 0,-1 0-1 0 0,1 1 0 0 0,5-1 8 0 0,-6 34 24 0 0,-30 99 10 0 0,12-105-884 0 0,-17 48 1489 0 0,22-48-4656 0 0,3-1-4703 0 0,2-20-3033 0 0</inkml:trace>
  <inkml:trace contextRef="#ctx0" brushRef="#br0" timeOffset="673.43">1319 441 7282 0 0,'0'0'3488'0'0,"0"0"-1359"0"0,0 0-652 0 0,0 0-127 0 0,0 0-64 0 0,0 0-161 0 0,0 0-163 0 0,0 0-159 0 0,0 0-165 0 0,0 0-108 0 0,0 0-82 0 0,0 0-53 0 0,0 0-63 0 0,-29 16-44 0 0,-92 53-19 0 0,111-65-211 0 0,1 2-1 0 0,0-1 0 0 0,1 1 0 0 0,-1 1 1 0 0,1 0-1 0 0,0 0 0 0 0,1 0 1 0 0,0 1-1 0 0,0 0 0 0 0,-3 5-57 0 0,-6 9 82 0 0,8-14-70 0 0,2 2 0 0 0,-1-1 0 0 0,1 0 0 0 0,0 1 0 0 0,1 0 0 0 0,0 1-1 0 0,1-1 1 0 0,0 1 0 0 0,1 0 0 0 0,0 0 0 0 0,0 0 0 0 0,1 0 0 0 0,1 0 0 0 0,0 1 0 0 0,1-1 0 0 0,0 0 0 0 0,1 8-12 0 0,1-16 14 0 0,0 0-1 0 0,0 0 1 0 0,1 0 0 0 0,-1-1 0 0 0,1 1 0 0 0,-1-1 0 0 0,1 1-1 0 0,0-1 1 0 0,0 0 0 0 0,0 0 0 0 0,0 0 0 0 0,1-1-1 0 0,-1 1 1 0 0,0-1 0 0 0,1 0 0 0 0,-1 0 0 0 0,1 0 0 0 0,-1 0-1 0 0,1 0 1 0 0,-1-1 0 0 0,1 0 0 0 0,0 0 0 0 0,-1 0 0 0 0,1 0-1 0 0,0 0 1 0 0,-1-1 0 0 0,1 1 0 0 0,-1-1 0 0 0,1 0-1 0 0,2-1-13 0 0,12-5 113 0 0,1-1 0 0 0,-1-1 0 0 0,-1-1-1 0 0,0 0 1 0 0,0-1 0 0 0,-1 0 0 0 0,-1-2-1 0 0,0 0 1 0 0,0 0 0 0 0,-1-2 0 0 0,-1 0-1 0 0,-1 0 1 0 0,2-3-113 0 0,79-123 744 0 0,-77 124-686 0 0,4 61 15 0 0,15 162 280 0 0,-19-114-297 0 0,-3 1-1 0 0,-1 60-55 0 0,-9-137 13 0 0,-2 1-1 0 0,0-1 0 0 0,0 0 1 0 0,-2 1-1 0 0,0-1 1 0 0,-1 0-1 0 0,0 0 0 0 0,-2 0 1 0 0,0 0-1 0 0,0 0 1 0 0,-2-1-1 0 0,0 0 1 0 0,0 0-1 0 0,-2 0 0 0 0,0-1 1 0 0,0 0-1 0 0,-1 0 1 0 0,-1-1-1 0 0,-7 7-12 0 0,10-15 9 0 0,-1-1 1 0 0,1 0-1 0 0,-1-1 0 0 0,1 1 0 0 0,-1-1 1 0 0,0-1-1 0 0,0 0 0 0 0,-1 0 0 0 0,1 0 1 0 0,0-1-1 0 0,-1 0 0 0 0,1-1 0 0 0,0 0 1 0 0,-1 0-1 0 0,-4-1-9 0 0,3 0 5 0 0,7 0-5 0 0,0-1 0 0 0,1 0 1 0 0,-1-1-1 0 0,1 1 0 0 0,-1 0 0 0 0,1-1 0 0 0,0 1 0 0 0,0-1 0 0 0,0 0 1 0 0,0 1-1 0 0,1-1 0 0 0,-1 0 0 0 0,1 0 0 0 0,0 0 0 0 0,0-1 1 0 0,0 1-1 0 0,0 0 0 0 0,0 0 0 0 0,1 0 0 0 0,-1-1 0 0 0,1 1 0 0 0,0 0 1 0 0,0-1-1 0 0,0 1 0 0 0,1 0 0 0 0,-1-1 0 0 0,1-1 0 0 0,2-14-26 0 0,1 1-1 0 0,0-1 0 0 0,2 1 1 0 0,0-1-1 0 0,1 2 0 0 0,1-1 1 0 0,0 1-1 0 0,1 0 0 0 0,6-6 27 0 0,-7 9-27 0 0,121-191-725 0 0,-33 76-4798 0 0,-80 111 1797 0 0,0 2-4358 0 0,-6 7-719 0 0</inkml:trace>
  <inkml:trace contextRef="#ctx0" brushRef="#br0" timeOffset="1338.589">2124 542 2609 0 0,'0'0'1643'0'0,"0"0"-278"0"0,0 0-178 0 0,0 0 19 0 0,0 0 43 0 0,0 0 17 0 0,0 0-10 0 0,0 0-108 0 0,0 0-137 0 0,0 0-90 0 0,0 0-56 0 0,0 0-63 0 0,0 0-32 0 0,-3-2-20 0 0,-13-7 621 0 0,-17 8 3286 0 0,-37 45-3881 0 0,59-31-694 0 0,-6 3-13 0 0,0 1 0 0 0,2 1 0 0 0,0 0 0 0 0,1 1 0 0 0,1 1 0 0 0,1 0 0 0 0,0 0-1 0 0,-6 18-68 0 0,17-35 4 0 0,0-1 0 0 0,0 1-1 0 0,1-1 1 0 0,-1 1-1 0 0,0 0 1 0 0,1-1-1 0 0,0 1 1 0 0,0 0-1 0 0,-1-1 1 0 0,2 1-1 0 0,-1 0 1 0 0,0-1 0 0 0,0 1-1 0 0,1 0 1 0 0,0-1-1 0 0,-1 1 1 0 0,1-1-1 0 0,0 1 1 0 0,0-1-1 0 0,0 1 1 0 0,1-1-1 0 0,-1 0 1 0 0,1 1 0 0 0,-1-1-1 0 0,1 0 1 0 0,0 0-1 0 0,-1 0 1 0 0,1 0-1 0 0,0-1 1 0 0,0 1-1 0 0,1 0 1 0 0,-1-1 0 0 0,0 0-1 0 0,0 1 1 0 0,1-1-1 0 0,-1 0 1 0 0,1 0-1 0 0,-1 0 1 0 0,1 0-1 0 0,-1-1 1 0 0,1 1-1 0 0,0-1 1 0 0,-1 1 0 0 0,3-1-5 0 0,8 0 64 0 0,1-1-1 0 0,-1 0 0 0 0,0-1 0 0 0,0 0 0 0 0,0-1 0 0 0,0 0 1 0 0,0-1-1 0 0,0-1 0 0 0,-1 0 0 0 0,0-1 0 0 0,0 0 0 0 0,0-1 1 0 0,-1 0-1 0 0,0-1 0 0 0,-1 0 0 0 0,1 0 0 0 0,-1-1 0 0 0,3-5-62 0 0,9-6 70 0 0,-2-1-1 0 0,0 0 0 0 0,-2-2 0 0 0,0 0 0 0 0,-1-1 1 0 0,-1 0-1 0 0,-2-2 0 0 0,0 0 0 0 0,7-22-69 0 0,80-220 15 0 0,-97 260-20 0 0,-1 0 1 0 0,-1-1-1 0 0,0 1 0 0 0,0-1 1 0 0,0 0-1 0 0,-1 1 0 0 0,0-1 1 0 0,-1 0-1 0 0,0 1 0 0 0,-1-1 1 0 0,1 0-1 0 0,-2 0 1 0 0,1 1-1 0 0,-1-1 0 0 0,0 1 1 0 0,-1-1-1 0 0,0 1 0 0 0,0 0 1 0 0,-1 0-1 0 0,0 0 0 0 0,-1 1 1 0 0,1 0-1 0 0,-1-1 0 0 0,-1 1 1 0 0,-4-4 4 0 0,6 8-8 0 0,1 1 1 0 0,-1-1-1 0 0,0 1 1 0 0,0 1-1 0 0,0-1 1 0 0,0 0 0 0 0,0 1-1 0 0,-1 0 1 0 0,1 0-1 0 0,0 0 1 0 0,-1 1-1 0 0,1-1 1 0 0,0 1-1 0 0,-1 0 1 0 0,1 0-1 0 0,0 1 1 0 0,-1-1-1 0 0,1 1 1 0 0,0 0-1 0 0,0 0 1 0 0,-1 1-1 0 0,1-1 1 0 0,0 1-1 0 0,0 0 1 0 0,0 0-1 0 0,1 0 1 0 0,-1 0 0 0 0,0 1-1 0 0,1-1 1 0 0,0 1-1 0 0,-1 1 8 0 0,-6 4-21 0 0,1 1 0 0 0,0 0 0 0 0,0 1 0 0 0,1 0 0 0 0,0 0 0 0 0,1 1 0 0 0,0 0 0 0 0,1 0 0 0 0,0 0 0 0 0,1 2 21 0 0,-6 16 1 0 0,2 1 0 0 0,1 0 0 0 0,2 1-1 0 0,0-1 1 0 0,3 1 0 0 0,0 0 0 0 0,2 1-1 0 0,1-1 1 0 0,3 20-1 0 0,-1-34 32 0 0,1-1 0 0 0,0 1 0 0 0,1-1 0 0 0,1 0 0 0 0,1 0 0 0 0,0 0-1 0 0,1-1 1 0 0,0 0 0 0 0,1 0 0 0 0,1-1 0 0 0,1 0 0 0 0,6 7-32 0 0,70 46-1479 0 0,-77-63 839 0 0,-1-1-1 0 0,1 0 0 0 0,-1-1 0 0 0,1 0 0 0 0,0 0 1 0 0,0-1-1 0 0,0 0 0 0 0,1 0 0 0 0,-1-1 0 0 0,0 0 1 0 0,4-1 640 0 0,3-2-5919 0 0,-4 2-5449 0 0</inkml:trace>
  <inkml:trace contextRef="#ctx0" brushRef="#br0" timeOffset="1938.205">2648 426 4393 0 0,'0'0'3063'0'0,"0"0"-1153"0"0,0 0-642 0 0,0 0-126 0 0,0 0-10 0 0,0 0 23 0 0,0 0-72 0 0,0 0-179 0 0,0 0-200 0 0,0 0-181 0 0,0 0-103 0 0,0 0-64 0 0,0 0-37 0 0,-9 30-2 0 0,-28 95 23 0 0,27-57 359 0 0,10-63-611 0 0,0 0-1 0 0,1 0 0 0 0,-1-1 0 0 0,1 1 1 0 0,0 0-1 0 0,0-1 0 0 0,1 1 1 0 0,-1-1-1 0 0,1 1 0 0 0,0-1 0 0 0,0 0 1 0 0,1 0-1 0 0,-1 0 0 0 0,1 0 1 0 0,0 0-1 0 0,0 0 0 0 0,0-1 1 0 0,0 1-1 0 0,1-1 0 0 0,0 0 0 0 0,-1 0 1 0 0,1 0-1 0 0,0-1 0 0 0,0 1 1 0 0,1-1-1 0 0,-1 0 0 0 0,0 0 0 0 0,1-1 1 0 0,-1 1-1 0 0,1-1 0 0 0,-1 0 1 0 0,1 0-1 0 0,0 0 0 0 0,0-1 1 0 0,1 0-88 0 0,5-3 143 0 0,1 0 0 0 0,-1-1 0 0 0,-1-1 0 0 0,1 0 0 0 0,-1 0 1 0 0,0-1-1 0 0,0-1 0 0 0,0 1 0 0 0,-1-1 0 0 0,0-1 1 0 0,0 0-1 0 0,-1 0 0 0 0,0-1 0 0 0,-1 0 0 0 0,0 0 1 0 0,0-1-1 0 0,-1 0 0 0 0,0 0 0 0 0,2-6-143 0 0,2 2 104 0 0,88-142 464 0 0,-82 144-462 0 0,-16 45-117 0 0,0-17 54 0 0,-10 308 86 0 0,10-236-124 0 0,-3 0 1 0 0,-5 0-1 0 0,-3-1 0 0 0,-22 82-5 0 0,25-140-1 0 0,6-11 3 0 0,-2-1 1 0 0,0 0-1 0 0,-1 1 1 0 0,-1-2 0 0 0,0 1-1 0 0,-2-1 1 0 0,0 0-1 0 0,0 0 1 0 0,-1-1 0 0 0,-1 0-1 0 0,-1-1 1 0 0,0 0-1 0 0,-9 9-2 0 0,14-19 18 0 0,0 0 0 0 0,-1-1-1 0 0,1 1 1 0 0,-1-1 0 0 0,1-1-1 0 0,-1 1 1 0 0,0-1-1 0 0,0 0 1 0 0,0-1 0 0 0,0 1-1 0 0,0-1 1 0 0,0-1 0 0 0,-6 1-18 0 0,11-3 9 0 0,-1 0 1 0 0,0 0 0 0 0,0 0 0 0 0,1 0-1 0 0,-1 0 1 0 0,1 0 0 0 0,0-1-1 0 0,0 1 1 0 0,0-1 0 0 0,0 0-1 0 0,0 1 1 0 0,0-1 0 0 0,1 0 0 0 0,-1 0-1 0 0,1 0 1 0 0,0 0 0 0 0,0-1-1 0 0,0 1 1 0 0,0 0 0 0 0,0 0-1 0 0,1-1 1 0 0,0 1 0 0 0,0 0 0 0 0,0-1-1 0 0,0 1 1 0 0,0 0 0 0 0,0-1-1 0 0,1 1 1 0 0,0-1-10 0 0,4-22-14 0 0,1 0-1 0 0,1 1 1 0 0,1 0-1 0 0,2 1 1 0 0,0 0-1 0 0,1 0 1 0 0,2 1-1 0 0,0 1 1 0 0,2 0-1 0 0,0 1 1 0 0,1 0-1 0 0,1 2 1 0 0,1 0-1 0 0,1 0 1 0 0,15-10 14 0 0,26-31 255 0 0,-30 31-2463 0 0,-1-1-7666 0 0,-24 26-2256 0 0</inkml:trace>
  <inkml:trace contextRef="#ctx0" brushRef="#br0" timeOffset="3302.195">702 545 0 0 0,'0'0'420'0'0,"0"0"204"0"0,0 0 31 0 0,3-12 2249 0 0,-1 5 2098 0 0,4 11 2233 0 0,-2 4-3366 0 0,3 49-1981 0 0,-19 90-92 0 0,-7-45-886 0 0,17-72-5839 0 0,2-31-1799 0 0,2 1-5182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 1808 0 0,'0'0'1755'0'0,"0"0"-338"0"0,0 0-317 0 0,0 0-32 0 0,0 0 170 0 0,0 0 163 0 0,0 0 9 0 0,0 0-171 0 0,0 0-304 0 0,0 0-320 0 0,0 0-245 0 0,2-3-124 0 0,-1 3-200 0 0,0 0 0 0 0,-1 0 0 0 0,1-1 0 0 0,0 1 0 0 0,0 0 0 0 0,0 0 1 0 0,-1 0-1 0 0,1 0 0 0 0,0 0 0 0 0,0 0 0 0 0,0 0 0 0 0,-1 0 0 0 0,1 0 0 0 0,0 0 1 0 0,0 1-1 0 0,0-1 0 0 0,-1 0 0 0 0,1 0 0 0 0,0 1 0 0 0,-1-1 0 0 0,1 0 0 0 0,0 1 0 0 0,-1-1 1 0 0,1 1-1 0 0,0-1 0 0 0,-1 1 0 0 0,1-1 0 0 0,-1 1 0 0 0,1 0 0 0 0,-1-1 0 0 0,1 1 1 0 0,-1 0-1 0 0,1-1 0 0 0,-1 1 0 0 0,1 0 0 0 0,-1 0 0 0 0,0-1 0 0 0,0 1 0 0 0,1 0 0 0 0,-1 0 1 0 0,0-1-1 0 0,0 1 0 0 0,0 0 0 0 0,0 0 0 0 0,0 0 0 0 0,0-1 0 0 0,0 1 0 0 0,0 0 1 0 0,0 0-1 0 0,0 0 0 0 0,-1-1 0 0 0,1 1 0 0 0,0 0 0 0 0,0 0 0 0 0,-1-1 0 0 0,1 1 0 0 0,-1 0 1 0 0,1-1-1 0 0,0 1 0 0 0,-1 0 0 0 0,1-1 0 0 0,-1 1-46 0 0,2 17 189 0 0,-1 0-1 0 0,0 0 1 0 0,-1 0 0 0 0,-1-1 0 0 0,-1 1-1 0 0,-1 0 1 0 0,0-1 0 0 0,-1 0-1 0 0,-1 0 1 0 0,-1 0 0 0 0,0-1 0 0 0,-1 0-1 0 0,-1 0 1 0 0,-4 4-189 0 0,10-15-90 0 0,1-1-1 0 0,-2 1 1 0 0,1-1-1 0 0,-1 0 1 0 0,1 0-1 0 0,-1-1 1 0 0,0 1-1 0 0,0-1 1 0 0,-1 0-1 0 0,1 0 1 0 0,-1 0-1 0 0,1 0 1 0 0,-1-1-1 0 0,0 0 1 0 0,0 0 0 0 0,0 0-1 0 0,0-1 1 0 0,-3 1 90 0 0,10-40-10492 0 0,4 22 6127 0 0,1 4 747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3 8146 0 0,'0'0'969'0'0,"0"0"-353"0"0,0 0-50 0 0,0 0 306 0 0,0 0 359 0 0,0 0 245 0 0,0 0 7 0 0,0 0-234 0 0,0 0-335 0 0,0 0-285 0 0,0 0-181 0 0,0 0-80 0 0,0 0-4 0 0,4-1 8 0 0,-4 0-285 0 0,1 1-1 0 0,-1 0 1 0 0,1 0-1 0 0,0 0 1 0 0,-1 0 0 0 0,1 0-1 0 0,0 0 1 0 0,-1 0-1 0 0,1 0 1 0 0,0 0 0 0 0,-1 0-1 0 0,1 0 1 0 0,-1 0 0 0 0,1 0-1 0 0,0 0 1 0 0,-1 1-1 0 0,1-1 1 0 0,-1 0 0 0 0,1 0-1 0 0,0 1 1 0 0,-1-1 0 0 0,1 0-1 0 0,-1 1 1 0 0,1-1-1 0 0,-1 1 1 0 0,1-1 0 0 0,-1 1-1 0 0,1-1 1 0 0,-1 1 0 0 0,0-1-1 0 0,1 1 1 0 0,-1-1-1 0 0,0 1 1 0 0,1-1 0 0 0,-1 1-1 0 0,0 0 1 0 0,0-1 0 0 0,0 1-1 0 0,1 0 1 0 0,-1-1-1 0 0,0 1 1 0 0,0-1 0 0 0,0 1-1 0 0,0 0 1 0 0,0-1 0 0 0,0 1-1 0 0,0 0 1 0 0,0-1-1 0 0,-1 1 1 0 0,1 0 0 0 0,0-1-1 0 0,0 1 1 0 0,0-1 0 0 0,-1 1-1 0 0,1 0 1 0 0,0-1-1 0 0,-1 1 1 0 0,1-1 0 0 0,0 1-1 0 0,-1 0-86 0 0,1 11-443 0 0,-37 314 2562 0 0,-47 264-1341 0 0,81-363-770 0 0,3-226-49 0 0,0-1 4 0 0,0 0 0 0 0,0 0-4 0 0,0 0-35 0 0,0 0-34 0 0,-25-4-4228 0 0,13-10-732 0 0,7 2-3384 0 0,5 7-704 0 0</inkml:trace>
  <inkml:trace contextRef="#ctx0" brushRef="#br0" timeOffset="290.203">1 685 10250 0 0,'0'0'1323'0'0,"0"0"-427"0"0,0 0-136 0 0,0 0 231 0 0,0 0 275 0 0,0 0 154 0 0,0 0-17 0 0,0 0-193 0 0,0 0-218 0 0,37-14-185 0 0,120-45-172 0 0,-28 23 248 0 0,173-32 74 0 0,-247 57-936 0 0,108-35-610 0 0,-155 31-2275 0 0,-8 1-3205 0 0,0 8 1014 0 0,0 1-4182 0 0</inkml:trace>
  <inkml:trace contextRef="#ctx0" brushRef="#br0" timeOffset="830.424">1043 3 5369 0 0,'0'0'2411'0'0,"0"0"-928"0"0,0 0-346 0 0,0 0 172 0 0,0 0 201 0 0,0 0 89 0 0,0 0-66 0 0,0 0-231 0 0,0 0-267 0 0,-10 33-219 0 0,-28 107-162 0 0,28-32 365 0 0,25 162 782 0 0,-10 25-1110 0 0,-13-159-510 0 0,25-137-34 0 0,109-86 203 0 0,147-105-345 0 0,-229 176-16 0 0,-42 47 85 0 0,-17 215 747 0 0,15-242-834 0 0,1 1 1 0 0,0 0-1 0 0,-1 0 0 0 0,2 0 0 0 0,-1 0 1 0 0,0-1-1 0 0,1 1 0 0 0,0 0 1 0 0,0-1-1 0 0,0 0 0 0 0,1 1 0 0 0,0-1 1 0 0,0 0-1 0 0,0 0 0 0 0,0 0 1 0 0,0-1-1 0 0,1 1 0 0 0,-1-1 0 0 0,1 0 1 0 0,0 0-1 0 0,0 0 0 0 0,0 0 1 0 0,1-1-1 0 0,-1 0 0 0 0,1 0 0 0 0,-1 0 1 0 0,1 0-1 0 0,0-1 0 0 0,-1 0 1 0 0,4 1 12 0 0,20-21-7635 0 0,-22 12 2167 0 0,-2 2-5548 0 0</inkml:trace>
  <inkml:trace contextRef="#ctx0" brushRef="#br0" timeOffset="1188.911">1764 939 3185 0 0,'0'0'2382'0'0,"0"0"-177"0"0,0 0-67 0 0,0 0-59 0 0,0 0-196 0 0,0 0-241 0 0,0 0-211 0 0,0 0-208 0 0,0 0-195 0 0,33 3-128 0 0,106 5-150 0 0,-60-23 378 0 0,-71 13-1051 0 0,-1 0 0 0 0,0-1 1 0 0,0 0-1 0 0,0-1 0 0 0,-1 1 0 0 0,1-1 1 0 0,-1-1-1 0 0,0 1 0 0 0,0-1 0 0 0,0 0 0 0 0,-1 0 1 0 0,0-1-1 0 0,0 0 0 0 0,0 0 0 0 0,-1 0 0 0 0,0 0 1 0 0,0-1-1 0 0,0 1 0 0 0,-1-1 0 0 0,0 0 0 0 0,0 0 1 0 0,-1-1-1 0 0,0 1 0 0 0,0 0 0 0 0,-1-1 1 0 0,1 1-1 0 0,-2-1 0 0 0,1 1 0 0 0,-1-5-77 0 0,-1 9-10 0 0,1 0 0 0 0,-1 0 0 0 0,0 0 0 0 0,0 0 0 0 0,0 1 0 0 0,0-1 0 0 0,-1 0-1 0 0,1 1 1 0 0,-1-1 0 0 0,0 1 0 0 0,1-1 0 0 0,-1 1 0 0 0,0 0 0 0 0,-1-1 0 0 0,1 1 0 0 0,0 0 0 0 0,0 1 0 0 0,-1-1 0 0 0,1 0-1 0 0,-1 1 1 0 0,0-1 0 0 0,1 1 0 0 0,-1 0 0 0 0,0 0 0 0 0,0 0 0 0 0,0 0 0 0 0,0 0 0 0 0,0 1 0 0 0,0-1 0 0 0,-1 1 10 0 0,-93 2-590 0 0,84 2 551 0 0,0 1-1 0 0,1-1 1 0 0,0 2 0 0 0,-1 0-1 0 0,2 0 1 0 0,-1 1 0 0 0,1 1-1 0 0,0 0 1 0 0,1 0 0 0 0,0 1-1 0 0,0 0 1 0 0,1 1 0 0 0,0 0 0 0 0,0 0-1 0 0,1 1 1 0 0,1 0 0 0 0,0 1-1 0 0,1 0 1 0 0,0 0 0 0 0,0 0-1 0 0,1 1 1 0 0,1-1 0 0 0,0 1-1 0 0,1 0 1 0 0,1 0 0 0 0,-1 1-1 0 0,2-1 1 0 0,0 0 0 0 0,1 10 39 0 0,2-18-140 0 0,0 1 1 0 0,0-1-1 0 0,0 0 1 0 0,1 1 0 0 0,0-1-1 0 0,0 0 1 0 0,0-1-1 0 0,0 1 1 0 0,1-1 0 0 0,0 1-1 0 0,0-1 1 0 0,0 0-1 0 0,1-1 1 0 0,-1 1-1 0 0,1-1 1 0 0,0 1 0 0 0,0-1-1 0 0,0-1 1 0 0,4 2 139 0 0,62 28-8210 0 0,-69-31 7794 0 0,18 7-4719 0 0,-4-4-636 0 0</inkml:trace>
  <inkml:trace contextRef="#ctx0" brushRef="#br0" timeOffset="1662.176">2351 1089 2136 0 0,'0'0'2752'0'0,"0"0"-789"0"0,0 0-364 0 0,0 0-36 0 0,0 0-102 0 0,0 0-154 0 0,0 0-212 0 0,0 0-201 0 0,0 0-65 0 0,0 0 65 0 0,0 0 109 0 0,0 0-11 0 0,12-5-105 0 0,94-52 1564 0 0,13-73-157 0 0,-86 91-2450 0 0,-34 46 170 0 0,1 0 1 0 0,0 0 0 0 0,1 0-1 0 0,-1 0 1 0 0,1 0-1 0 0,1 0 1 0 0,-1 0-1 0 0,1-1 1 0 0,0 1 0 0 0,1-1-1 0 0,-1 1 1 0 0,1-1-1 0 0,1 0 1 0 0,-1 0 0 0 0,1 0-1 0 0,0 0 1 0 0,0-1-1 0 0,1 1 1 0 0,0-1-1 0 0,0 0 1 0 0,0-1 0 0 0,0 1-1 0 0,1-1 1 0 0,0 0-1 0 0,-1-1 1 0 0,2 1-1 0 0,-1-1 1 0 0,0 0 0 0 0,1-1-1 0 0,4 2-14 0 0,3 0 297 0 0,1-1-1 0 0,0-1 0 0 0,0 0 1 0 0,0-1-1 0 0,0-1 1 0 0,0-1-1 0 0,0 0 0 0 0,14-2-296 0 0,-12-4 236 0 0,0 0-1 0 0,0-1 0 0 0,-1-1 0 0 0,0 0 1 0 0,-1-1-1 0 0,0-1 0 0 0,0 0 0 0 0,-1-1 1 0 0,-1 0-1 0 0,4-6-235 0 0,-2 2 94 0 0,-2-1 0 0 0,0 0 0 0 0,0-1 0 0 0,-2 0 0 0 0,0-1 0 0 0,-2 0 0 0 0,0-1 0 0 0,3-10-94 0 0,0-41 39 0 0,-11 40-8957 0 0,-1 26 5955 0 0,0 1-9639 0 0</inkml:trace>
  <inkml:trace contextRef="#ctx0" brushRef="#br0" timeOffset="3179.032">1846 1151 0 0 0,'0'0'309'0'0,"0"-1"-237"0"0,1-2 7850 0 0,19 3 1047 0 0,9 0-5611 0 0,-28 0-3188 0 0,-1 0-35 0 0,27 4 1197 0 0,109 0 1598 0 0,-136-4-2834 0 0,0 0-1 0 0,7-2-477 0 0,-1-2-4515 0 0,-3 2-2877 0 0,1-2-4337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8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138 247 0 0 0,'0'0'1407'0'0,"0"0"361"0"0,0 0 273 0 0,0 0 62 0 0,0 0-75 0 0,0 0-211 0 0,0 0-268 0 0,0 0-250 0 0,0 0-222 0 0,-2-16-164 0 0,-9-72 1336 0 0,6 148 3769 0 0,-12 45-5589 0 0,3-27-127 0 0,-21 118-51 0 0,-17 143-110 0 0,50-155-141 0 0,3-180 4 0 0,1 0 0 0 0,-1 0 0 0 0,1-1 1 0 0,-1 1-1 0 0,1 0 0 0 0,0-1 0 0 0,1 1 0 0 0,-1-1 0 0 0,0 0 0 0 0,1 0 0 0 0,0 0 0 0 0,0 0 1 0 0,0 0-1 0 0,0 0 0 0 0,0-1 0 0 0,0 0 0 0 0,1 1 0 0 0,-1-1 0 0 0,1 0 0 0 0,0-1 0 0 0,-1 1 1 0 0,1-1-1 0 0,0 0 0 0 0,0 0 0 0 0,0 0 0 0 0,0 0 0 0 0,0 0 0 0 0,0-1 0 0 0,0 0 0 0 0,0 0 1 0 0,0 0-1 0 0,0 0 0 0 0,1-1 0 0 0,-1 0 0 0 0,0 0 0 0 0,3-1-4 0 0,2 0 30 0 0,0-1 1 0 0,-1 0-1 0 0,1-1 1 0 0,-1 0-1 0 0,0 0 0 0 0,0 0 1 0 0,0-1-1 0 0,-1-1 0 0 0,1 1 1 0 0,-1-1-1 0 0,1-2-30 0 0,2 0 25 0 0,23-25 35 0 0,-1-2-1 0 0,-2 0 1 0 0,-1-2 0 0 0,-2-2-1 0 0,-2 0 1 0 0,-1-1 0 0 0,-3-2-1 0 0,9-24-59 0 0,26-57 27 0 0,-5-3 0 0 0,-6-2-1 0 0,2-29-26 0 0,-41 137 3 0 0,30-168 136 0 0,-36 187-65 0 0,0 1 4 0 0,0 0-34 0 0,0 9-35 0 0,-62 206 119 0 0,45-132 53 0 0,4 0 1 0 0,4 1-1 0 0,0 81-181 0 0,11-92 192 0 0,3 0-1 0 0,3-1 0 0 0,3 0 1 0 0,15 51-192 0 0,26 124 328 0 0,-48-239 252 0 0,-4-8-540 0 0,8-28-52 0 0,-1-19-1132 0 0,-6 36-3156 0 0,-1 1-3919 0 0,0 9-3702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1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6097 0 0,'0'0'2684'0'0,"0"0"-444"0"0,0 0-266 0 0,0 0-115 0 0,0 0-112 0 0,0 0-216 0 0,0 0-212 0 0,0 0-236 0 0,0 0-214 0 0,0 0-133 0 0,0 0-133 0 0,0 0-99 0 0,0 0-86 0 0,-5 2-74 0 0,-14 6-43 0 0,37 9 1582 0 0,24-11-1378 0 0,0-1 0 0 0,0-2 0 0 0,1-2-1 0 0,-1-1 1 0 0,1-3 0 0 0,19-4-505 0 0,36 6 508 0 0,-98 1-489 0 0,0 0-3 0 0,0 0 13 0 0,0 0-18 0 0,0 0-17 0 0,-8-4-1666 0 0,-30 21-6394 0 0,24-5 113 0 0,12-10 5632 0 0,-3 2-7465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1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6961 0 0,'0'0'2492'0'0,"0"0"-524"0"0,0 0-208 0 0,0 0-26 0 0,0 0-81 0 0,0 0-136 0 0,0 0-215 0 0,0 0-234 0 0,0 0-186 0 0,0 0-164 0 0,0 0-131 0 0,0 0-97 0 0,0 0-26 0 0,-3 2-10 0 0,-13 11 468 0 0,64 3 2193 0 0,236-9-940 0 0,-268-17-5501 0 0,-11 4-5339 0 0,-3 3-3621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9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48 3521 0 0,'0'0'2180'0'0,"0"0"-163"0"0,0 0 23 0 0,0 0 87 0 0,0 0-45 0 0,0 0-239 0 0,0 0-332 0 0,0 0-344 0 0,0 0-302 0 0,0 0-222 0 0,0 0-184 0 0,0 0-126 0 0,0 0-47 0 0,0 3 29 0 0,0 264 4175 0 0,-26-86-3867 0 0,17-153-577 0 0,8-26-2522 0 0,20-46-3440 0 0,-6 20-3265 0 0,-11 16 206 0 0</inkml:trace>
  <inkml:trace contextRef="#ctx0" brushRef="#br0" timeOffset="912.305">214 198 2841 0 0,'0'0'3226'0'0,"0"0"-941"0"0,0 0-416 0 0,0 0-42 0 0,0 0-32 0 0,0 0-136 0 0,0 0-229 0 0,0 0-314 0 0,0 0-283 0 0,0 0-128 0 0,0 0-29 0 0,0 0 10 0 0,6 1 27 0 0,31 2 209 0 0,0-1 1 0 0,0-3 0 0 0,0 0 0 0 0,0-3 0 0 0,15-3-923 0 0,130-5 481 0 0,-154 18-11 0 0,-47 0 810 0 0,13-8-1272 0 0,0 0 0 0 0,0-1 0 0 0,0 1 0 0 0,1-1 0 0 0,0-1 0 0 0,-1 1 0 0 0,1-1-1 0 0,0 1 1 0 0,1-1 0 0 0,-1-1 0 0 0,1 1 0 0 0,0-1 0 0 0,0 0 0 0 0,0 0 0 0 0,0 0 0 0 0,0-2-8 0 0,-23-31 90 0 0,16 49-102 0 0,-12 59-37 0 0,-6 137 92 0 0,13-152-14 0 0,16-52-25 0 0,0-3 9 0 0,0 0-17 0 0,0 0 14 0 0,0 0-8 0 0,0 0-20 0 0,0 0 16 0 0,0 0 0 0 0,0 0 8 0 0,92-123 185 0 0,-53 50-434 0 0,-25 42-5792 0 0,-10 27 3721 0 0,0 1-4564 0 0,-1 2-4730 0 0</inkml:trace>
  <inkml:trace contextRef="#ctx0" brushRef="#br0" timeOffset="1357.22">763 75 4969 0 0,'0'0'2909'0'0,"0"0"-274"0"0,0 0-235 0 0,0 0-243 0 0,0 0-277 0 0,0 0-302 0 0,0 0-271 0 0,0 0-250 0 0,0 0-228 0 0,0 0-169 0 0,0 0-104 0 0,0 0-75 0 0,6-5-53 0 0,69-43 1390 0 0,-64 43-1654 0 0,1 2-1 0 0,-1-1 1 0 0,1 1 0 0 0,-1 1-1 0 0,1 0 1 0 0,0 1 0 0 0,0 0-1 0 0,0 1 1 0 0,0 0 0 0 0,9 2-164 0 0,-18 0 21 0 0,0 0 1 0 0,0 0 0 0 0,-1 0 0 0 0,1 0-1 0 0,-1 1 1 0 0,0 0 0 0 0,0-1 0 0 0,1 1-1 0 0,-2 0 1 0 0,1 0 0 0 0,0 0 0 0 0,-1 0-1 0 0,1 0 1 0 0,-1 0 0 0 0,0 1 0 0 0,0-1-1 0 0,0 0 1 0 0,0 1 0 0 0,-1-1 0 0 0,1 1-1 0 0,-1-1 1 0 0,0 1 0 0 0,0-1 0 0 0,0 1-1 0 0,-1-1 1 0 0,1 0 0 0 0,-1 1 0 0 0,0-1-1 0 0,0 1 1 0 0,0-1 0 0 0,0 0 0 0 0,-1 0-1 0 0,1 0 1 0 0,-1 0 0 0 0,-1 3-22 0 0,-125 192 327 0 0,117-180-312 0 0,9-15-12 0 0,0-1 1 0 0,-1 1-1 0 0,1 0 0 0 0,0 0 1 0 0,1 0-1 0 0,-1 1 1 0 0,0-1-1 0 0,1 0 0 0 0,0 1 1 0 0,0-1-1 0 0,0 0 0 0 0,0 1 1 0 0,0 0-1 0 0,1-1 1 0 0,0 1-1 0 0,-1-1 0 0 0,1 1 1 0 0,1-1-1 0 0,-1 1 0 0 0,0 0 1 0 0,1-1-1 0 0,1 4-3 0 0,1-4 17 0 0,1 0-1 0 0,0 0 1 0 0,0-1 0 0 0,0 0-1 0 0,1 0 1 0 0,-1 0 0 0 0,1 0-1 0 0,-1 0 1 0 0,1-1-1 0 0,-1 0 1 0 0,1 0 0 0 0,0 0-1 0 0,0-1 1 0 0,-1 1 0 0 0,1-1-1 0 0,0 0 1 0 0,0-1 0 0 0,-1 1-1 0 0,1-1 1 0 0,0 0-1 0 0,1 0-16 0 0,126-41-84 0 0,-107 32-1394 0 0,-10 4-988 0 0,0-1-3902 0 0,-10 3-5614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0 12043 0 0,'0'0'1524'0'0,"0"0"-523"0"0,0 0-63 0 0,0 0 228 0 0,0 0 202 0 0,0 0 43 0 0,0 0-212 0 0,0 0-318 0 0,0 0-241 0 0,0 0-117 0 0,0 0-65 0 0,0 0-108 0 0,0 0-95 0 0,-2 2-91 0 0,-15 5-121 0 0,0 2-1 0 0,1 0 1 0 0,0 0-1 0 0,1 2 1 0 0,0 0-1 0 0,0 1 1 0 0,1 0 0 0 0,1 1-1 0 0,0 1 1 0 0,0 0-1 0 0,2 0 1 0 0,0 1-1 0 0,0 1 1 0 0,2 0-1 0 0,0 0 1 0 0,1 1 0 0 0,0 0-1 0 0,1 1 1 0 0,2 0-1 0 0,-1 0 1 0 0,2 0-1 0 0,0 0 1 0 0,1 2-43 0 0,3-18 4 0 0,0 0-1 0 0,0 1 1 0 0,0-1 0 0 0,0 0-1 0 0,0 0 1 0 0,1 0 0 0 0,-1 0 0 0 0,1 1-1 0 0,-1-1 1 0 0,1 0 0 0 0,0 0-1 0 0,-1 0 1 0 0,1 0 0 0 0,0 0 0 0 0,0 0-1 0 0,1-1 1 0 0,-1 1 0 0 0,0 0-1 0 0,1 0 1 0 0,-1-1 0 0 0,1 1-1 0 0,-1-1 1 0 0,1 1 0 0 0,0-1 0 0 0,0 0-1 0 0,-1 0 1 0 0,1 0 0 0 0,0 0-1 0 0,0 0 1 0 0,0 0 0 0 0,0 0-1 0 0,1-1 1 0 0,-1 1 0 0 0,0-1 0 0 0,0 1-1 0 0,0-1 1 0 0,0 0 0 0 0,0 0-1 0 0,1 0 1 0 0,-1 0-4 0 0,11-2 87 0 0,0-1 0 0 0,0-1 0 0 0,0 0 0 0 0,-1-1 0 0 0,1 0 0 0 0,-1-1 1 0 0,0-1-1 0 0,-1 1 0 0 0,0-2 0 0 0,0 0 0 0 0,0 0 0 0 0,-1-1 0 0 0,-1 0 0 0 0,1 0 0 0 0,-1-1 0 0 0,5-8-87 0 0,18-15 101 0 0,98-97 259 0 0,-125 125-356 0 0,-1 1 0 0 0,1 1 0 0 0,1-1 0 0 0,-1 1 0 0 0,0 0 0 0 0,1 0 0 0 0,-1 0 1 0 0,1 1-1 0 0,0 0 0 0 0,0 0 0 0 0,0 0 0 0 0,0 1 0 0 0,0 0 0 0 0,4-1-4 0 0,-6 5 5 0 0,0-1 1 0 0,-1 1-1 0 0,1 0 0 0 0,-1 0 0 0 0,1 0 1 0 0,-1 0-1 0 0,0 1 0 0 0,0-1 1 0 0,0 1-1 0 0,-1 0 0 0 0,0 0 0 0 0,1 0 1 0 0,-1 0-1 0 0,0 0 0 0 0,-1 0 0 0 0,1 1 1 0 0,-1-1-1 0 0,0 0 0 0 0,0 1 0 0 0,0 0-5 0 0,5 27 39 0 0,-1 0-1 0 0,-2 0 0 0 0,-1 0 1 0 0,-1 1-1 0 0,-4 23-38 0 0,2 12 34 0 0,-21 244 105 0 0,19-284-139 0 0,-2 0 1 0 0,-1 0-1 0 0,-1-1 1 0 0,-1 0-1 0 0,-2 0 1 0 0,-1-1 0 0 0,-1 0-1 0 0,-1-1 1 0 0,-2 2-1 0 0,12-22 1 0 0,0 0 0 0 0,0-1 0 0 0,0 0 0 0 0,-1 0 0 0 0,0 0 1 0 0,1 0-1 0 0,-1 0 0 0 0,-1-1 0 0 0,1 0 0 0 0,0 0 0 0 0,-1 0 0 0 0,0 0 0 0 0,1-1 1 0 0,-1 1-1 0 0,0-1 0 0 0,-1-1 0 0 0,1 1 0 0 0,0-1 0 0 0,-5 1-1 0 0,8-2-1 0 0,-1 0 0 0 0,1-1 0 0 0,-1 1 0 0 0,1-1 0 0 0,0 1 0 0 0,-1-1 0 0 0,1 0 0 0 0,0 0 0 0 0,-1 0 0 0 0,1 0 0 0 0,0 0 0 0 0,0-1 0 0 0,0 1 0 0 0,0-1 0 0 0,0 1 0 0 0,0-1 0 0 0,1 0 0 0 0,-1 0 0 0 0,0 0-1 0 0,1 0 1 0 0,-1 0 0 0 0,1 0 0 0 0,0 0 0 0 0,0 0 0 0 0,0 0 0 0 0,0-1 0 0 0,0 1 0 0 0,0 0 0 0 0,1-1 0 0 0,-1 1 0 0 0,1-1 0 0 0,-1 1 0 0 0,1-1 0 0 0,0 0 1 0 0,6-91-70 0 0,3 66 68 0 0,1 0 0 0 0,1 1 0 0 0,2 0 1 0 0,0 1-1 0 0,2 0 0 0 0,1 2 0 0 0,1 0 0 0 0,1 0 0 0 0,1 2 1 0 0,1 0-1 0 0,1 1 2 0 0,137-106 47 0 0,-130 122-83 0 0,-28 5 44 0 0,0 0 10 0 0,0 0 29 0 0,0 0-23 0 0,0 0-12 0 0,0 0-16 0 0,0 0 1 0 0,0 0 21 0 0,0 0-5 0 0,0 0-13 0 0,0 0 11 0 0,0 0-5 0 0,0 0-8 0 0,0 0 4 0 0,0 0-2 0 0,0 0 19 0 0,0 0 0 0 0,0 0-18 0 0,0 0 6 0 0,0 0-10 0 0,0 0 20 0 0,0 0-15 0 0,0 0 3 0 0,0 0-4 0 0,0 0-18 0 0,0 0 21 0 0,0 0-9 0 0,0 0-11 0 0,0 0-8 0 0,0 0-4 0 0,0 0 1 0 0,0 0-25 0 0,6-11-7955 0 0,-3 8 2038 0 0,0 2-5745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31 528 0 0,'0'0'1106'0'0,"0"0"87"0"0,0 0 261 0 0,0 0 281 0 0,0 0 200 0 0,0 0-7 0 0,0 0-191 0 0,0 0-289 0 0,0 0-298 0 0,0 0-277 0 0,0 0-250 0 0,-8 3-170 0 0,-24 10-63 0 0,72-1 4563 0 0,68-2-1840 0 0,10-2-1853 0 0,-80-8-1092 0 0,-35 1-2344 0 0,7 2-8690 0 0,-6-3-531 0 0</inkml:trace>
  <inkml:trace contextRef="#ctx0" brushRef="#br0" timeOffset="1054.918">527 497 1400 0 0,'0'0'2247'0'0,"0"0"-221"0"0,0 0-23 0 0,0 0 20 0 0,0 0-3 0 0,0 0-97 0 0,0 0-242 0 0,0 0-219 0 0,0 0-244 0 0,0 0-226 0 0,0 0-133 0 0,0 0-134 0 0,0 0-142 0 0,-3-3-111 0 0,-12-67 1671 0 0,17 52-1986 0 0,1 0 1 0 0,0 0-1 0 0,1 1 1 0 0,1-1-1 0 0,1 1 0 0 0,0 0 1 0 0,2 1-1 0 0,-1 0 1 0 0,2 0-1 0 0,6-8-157 0 0,-10 15 45 0 0,10-15 11 0 0,1 1 0 0 0,1 0 1 0 0,2 1-1 0 0,0 1 0 0 0,1 1 0 0 0,1 1 1 0 0,20-14-57 0 0,-18 17 21 0 0,-20 13-14 0 0,-2 3-9 0 0,-1 0 8 0 0,0 0-2 0 0,0 0-16 0 0,0 0-4 0 0,24 76 281 0 0,52 179-13 0 0,-73-242-235 0 0,-3-13-15 0 0,0-1 0 0 0,1 1 1 0 0,-1-1-1 0 0,0 1 0 0 0,1 0 0 0 0,-1-1 1 0 0,0 1-1 0 0,1-1 0 0 0,-1 1 0 0 0,0 0 1 0 0,1-1-1 0 0,-1 1 0 0 0,0 0 0 0 0,1 0 1 0 0,-1-1-1 0 0,1 1 0 0 0,-1 0 0 0 0,1 0 1 0 0,-1 0-1 0 0,1 0 0 0 0,-1-1 0 0 0,1 1 1 0 0,-1 0-1 0 0,0 0 0 0 0,1 0 0 0 0,-1 0 1 0 0,1 0-1 0 0,-1 0 0 0 0,1 0 1 0 0,-1 0-1 0 0,1 1 0 0 0,-1-1 0 0 0,1 0 1 0 0,-1 0-1 0 0,1 0 0 0 0,-1 0 0 0 0,1 1 1 0 0,-1-1-1 0 0,0 0 0 0 0,1 0 0 0 0,-1 1 1 0 0,1-1-1 0 0,-1 0 0 0 0,0 1 0 0 0,1-1 1 0 0,-1 0-1 0 0,0 1 0 0 0,1-1 0 0 0,-1 1 1 0 0,0-1-1 0 0,0 0 0 0 0,1 1 0 0 0,-1-1 1 0 0,0 1-3 0 0,35-48 9 0 0,3 2-1 0 0,1 1 1 0 0,36-30-9 0 0,82-68 107 0 0,-130 133-266 0 0,-25 37 135 0 0,4 263 416 0 0,-31-186-460 0 0,50-109-6838 0 0,-15-4 1350 0 0,-3 1-5789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7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70 2889 0 0,'0'0'1872'0'0,"0"0"-94"0"0,0 0 3 0 0,0 0 100 0 0,0 0 26 0 0,0 0-136 0 0,0 0-291 0 0,0 0-342 0 0,0 0-291 0 0,0 0-180 0 0,0 0-110 0 0,0 0-61 0 0,1 2 2 0 0,-2 4-329 0 0,1 0 0 0 0,-1 0 1 0 0,0-1-1 0 0,-1 1 1 0 0,1 0-1 0 0,-1-1 0 0 0,0 1 1 0 0,-1-1-1 0 0,1 0 1 0 0,-1 0-1 0 0,0 0 0 0 0,0 0 1 0 0,-1 0-1 0 0,1-1 1 0 0,-1 1-1 0 0,-3 2-169 0 0,-11 18 477 0 0,-166 194 1227 0 0,77-106-717 0 0,152-101-205 0 0,225 22-485 0 0,-181-30-268 0 0,-82-3-70 0 0,-3-10 689 0 0,-6-16-616 0 0,-2 1 0 0 0,0 0-1 0 0,-2 0 1 0 0,0 0 0 0 0,-2 1 0 0 0,-9-19-32 0 0,13 31 17 0 0,-94-162 14 0 0,67 120-1267 0 0,67 44-2296 0 0,-29 8 2506 0 0,14-1-6472 0 0,-14 2-4059 0 0</inkml:trace>
  <inkml:trace contextRef="#ctx0" brushRef="#br0" timeOffset="888.959">586 47 4945 0 0,'0'0'2439'0'0,"0"0"-806"0"0,0 0-429 0 0,0 0 44 0 0,0 0 187 0 0,0 0 137 0 0,0 0-77 0 0,0 0-260 0 0,0 0-305 0 0,0 0-258 0 0,0 0-168 0 0,0 0-84 0 0,0 0-46 0 0,1-3-16 0 0,4-10 381 0 0,-5 13-352 0 0,0 20 936 0 0,-8 188 49 0 0,8-207-1371 0 0,-1 10 6 0 0,0 0 0 0 0,1 0 0 0 0,0 1 0 0 0,1-1 0 0 0,0 0 0 0 0,0 0 0 0 0,2 0 0 0 0,-1 0 0 0 0,1 0 0 0 0,1 0 0 0 0,0-1 0 0 0,0 1 1 0 0,1-1-1 0 0,1 0 0 0 0,0-1 0 0 0,3 5-7 0 0,-7-12 16 0 0,-1-1 0 0 0,1 1 0 0 0,0-1 0 0 0,0 0 0 0 0,0 0 0 0 0,0 0 0 0 0,0 0 0 0 0,0 0 0 0 0,0 0 0 0 0,0 0 1 0 0,1 0-1 0 0,-1-1 0 0 0,0 1 0 0 0,0-1 0 0 0,1 0 0 0 0,-1 0 0 0 0,0 0 0 0 0,1 0 0 0 0,-1 0 0 0 0,0 0 1 0 0,1-1-1 0 0,-1 1 0 0 0,0-1 0 0 0,0 1 0 0 0,0-1 0 0 0,1 0 0 0 0,-1 0 0 0 0,0 0 0 0 0,0 0 0 0 0,0 0 0 0 0,0-1 1 0 0,-1 1-1 0 0,2-1-16 0 0,53-56 669 0 0,-39 30-571 0 0,-2-1 1 0 0,-1 0 0 0 0,-2 0-1 0 0,0-2 1 0 0,-2 1-1 0 0,-2-1 1 0 0,-1-1 0 0 0,-1 0-1 0 0,0-9-98 0 0,-4 30 13 0 0,7-55 142 0 0,-9 65-139 0 0,0 1-14 0 0,0 0-22 0 0,0 0-16 0 0,5 20-153 0 0,33 167 374 0 0,-4 12-107 0 0,-21-151-41 0 0,-3 1-1 0 0,-3 1 0 0 0,-1 0 1 0 0,-2 0-1 0 0,-3 0 1 0 0,-2 0-1 0 0,-2 0 1 0 0,-6 25-37 0 0,7-59 20 0 0,-2 0 0 0 0,0 0-1 0 0,-1 0 1 0 0,-1-1 0 0 0,0 1 0 0 0,-1-2 0 0 0,-1 1 0 0 0,0-1 0 0 0,-1 0 0 0 0,0 0-1 0 0,-1-1 1 0 0,-1 0 0 0 0,0-1 0 0 0,-1 0 0 0 0,0-1 0 0 0,0-1 0 0 0,-1 0 0 0 0,-1 0-1 0 0,0-1 1 0 0,0-1 0 0 0,-2 0-20 0 0,15-7 0 0 0,-59 17 109 0 0,58-18-104 0 0,1 0 1 0 0,-1 1-1 0 0,1-1 0 0 0,0 0 0 0 0,-1-1 1 0 0,1 1-1 0 0,0 0 0 0 0,-1 0 1 0 0,1-1-1 0 0,0 1 0 0 0,-1 0 0 0 0,1-1 1 0 0,0 1-1 0 0,0-1 0 0 0,-1 0 1 0 0,1 1-1 0 0,0-1 0 0 0,0 0 0 0 0,0 0 1 0 0,0 0-1 0 0,0 0 0 0 0,0 0 1 0 0,0 0-1 0 0,0 0 0 0 0,0 0 0 0 0,1 0 1 0 0,-1 0-1 0 0,0 0 0 0 0,1-1 0 0 0,-1 1 1 0 0,1 0-1 0 0,-1 0 0 0 0,1-1 1 0 0,-1 1-1 0 0,1 0 0 0 0,0-1 0 0 0,0 1 1 0 0,0-1-1 0 0,0 1 0 0 0,0 0 1 0 0,0-1-6 0 0,2-20 16 0 0,1 0 0 0 0,1 1 1 0 0,1-1-1 0 0,0 1 0 0 0,2 0 1 0 0,1 0-1 0 0,0 1 0 0 0,1 0 1 0 0,2 1-1 0 0,0 0 0 0 0,1 1 1 0 0,0 0-1 0 0,2 0 0 0 0,0 1-16 0 0,-5 5-6 0 0,14-21 17 0 0,2 1 0 0 0,1 1 0 0 0,1 2 0 0 0,2 0 0 0 0,14-10-11 0 0,29 3-1266 0 0,-70 51-8237 0 0,-2-10-2457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9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 0 0 0,'0'0'616'0'0,"0"0"670"0"0,0 0 331 0 0,0 0 290 0 0,0 0 221 0 0,0 0-1 0 0,0 0-230 0 0,0 0-356 0 0,0 0-340 0 0,0 0-215 0 0,0 0-117 0 0,0 0-71 0 0,0 0-53 0 0,3 13 2253 0 0,-7-9-2798 0 0,-15 16 1286 0 0,32-25-364 0 0,28-30-129 0 0,-89 80 2017 0 0,39-41-3895 0 0,5-3-2241 0 0,-1-1-3696 0 0,4 0 5003 0 0,-1 0-10583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0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1072 8658 0 0,'0'0'595'0'0,"0"0"-202"0"0,0 0 153 0 0,0 0 247 0 0,0 0 289 0 0,0 0 191 0 0,0 0 51 0 0,33 0-102 0 0,109-2-191 0 0,-44-18 371 0 0,-82 13-1172 0 0,34-20 173 0 0,-1-2-1 0 0,-2-2 0 0 0,-1-2 0 0 0,-1-3 1 0 0,-2-1-1 0 0,-1-2 0 0 0,-3-2 0 0 0,-1-2 0 0 0,-2-1 1 0 0,-2-1-1 0 0,-2-3 0 0 0,-2 0 0 0 0,1-7-402 0 0,6-15 364 0 0,-2-2-1 0 0,-4-1 1 0 0,4-20-364 0 0,-6 16 355 0 0,9-24 449 0 0,-37 101-788 0 0,0 0 0 0 0,1 0 0 0 0,-1 0 0 0 0,0 0-1 0 0,1 0 1 0 0,-1 1 0 0 0,0-1 0 0 0,0 0 0 0 0,1 1-1 0 0,-1-1 1 0 0,0 0 0 0 0,0 1 0 0 0,1 0 0 0 0,-1-1 0 0 0,0 1-1 0 0,0 0 1 0 0,0 0 0 0 0,0-1 0 0 0,0 1 0 0 0,0 0 0 0 0,0 0-1 0 0,0 0 1 0 0,0 0 0 0 0,-1 0 0 0 0,1 0 0 0 0,0 1-1 0 0,-1-1 1 0 0,1 0 0 0 0,0 0 0 0 0,-1 0 0 0 0,0 1 0 0 0,1-1-1 0 0,-1 0 1 0 0,0 1 0 0 0,1-1 0 0 0,-1 0 0 0 0,0 1 0 0 0,0-1-1 0 0,0 1-15 0 0,2 4 70 0 0,22 53 43 0 0,-4 1 0 0 0,-2 1 1 0 0,-2 1-1 0 0,-4 1 0 0 0,-2 0 0 0 0,-2 0 1 0 0,-4 1-1 0 0,-2-1 0 0 0,-7 55-113 0 0,6-101 10 0 0,-2-1 0 0 0,0 1 0 0 0,-1-1 0 0 0,0 0-1 0 0,-2 1 1 0 0,0-1 0 0 0,-1 0 0 0 0,0-1 0 0 0,-1 1 0 0 0,-1-1 0 0 0,0 0 0 0 0,-1-1 0 0 0,-1 0-1 0 0,0 0 1 0 0,-1-1 0 0 0,-1 0 0 0 0,0 0 0 0 0,0-1 0 0 0,-1-1 0 0 0,-1 0 0 0 0,0-1 0 0 0,0 0-1 0 0,-1-1 1 0 0,0-1 0 0 0,-1 0 0 0 0,0 0 0 0 0,0-2 0 0 0,0 0 0 0 0,-1-1 0 0 0,0 0 0 0 0,-3 0-10 0 0,-8-3-30 0 0,0 0 1 0 0,1-2 0 0 0,-1 0 0 0 0,1-2 0 0 0,-1-1 0 0 0,1-2-1 0 0,0 0 1 0 0,0-1 0 0 0,-7-4 29 0 0,26 7-28 0 0,-4 1-84 0 0,0-2 1 0 0,0 1-1 0 0,0-1 1 0 0,0-1 0 0 0,1 0-1 0 0,0-1 1 0 0,0 0 0 0 0,0 0-1 0 0,1-1 1 0 0,0 0-1 0 0,0-1 1 0 0,0 0 0 0 0,-4-6 111 0 0,12 12-142 0 0,1 1 1 0 0,-1-1-1 0 0,1 0 0 0 0,0 0 1 0 0,-1 0-1 0 0,1 0 1 0 0,0 0-1 0 0,0 0 1 0 0,0 1-1 0 0,0-1 1 0 0,1 0-1 0 0,-1 0 1 0 0,1 0-1 0 0,-1 0 1 0 0,1 0-1 0 0,-1 1 1 0 0,1-1-1 0 0,0 0 0 0 0,0 0 1 0 0,0 1-1 0 0,0-1 1 0 0,0 1-1 0 0,0-1 1 0 0,0 1-1 0 0,1-1 1 0 0,-1 1-1 0 0,0 0 1 0 0,1-1-1 0 0,-1 1 1 0 0,1 0-1 0 0,0 0 1 0 0,-1 0-1 0 0,1 0 0 0 0,0 1 1 0 0,-1-1-1 0 0,1 0 1 0 0,0 1-1 0 0,0-1 1 0 0,2 1 141 0 0,24-12-6190 0 0,-12 8-4665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9978 0 0,'0'0'1096'0'0,"0"0"-664"0"0,0 0-384 0 0,0 0-240 0 0,0 0-328 0 0,0 0-296 0 0,0 0-464 0 0,0 0-1017 0 0,0 0-1319 0 0,0 0 783 0 0</inkml:trace>
  <inkml:trace contextRef="#ctx0" brushRef="#br0" timeOffset="1813.303">54 35 0 0 0,'0'0'1304'0'0,"0"0"337"0"0,0 0 131 0 0,0 0-53 0 0,0 0-116 0 0,0 0-105 0 0,0 0-63 0 0,0 0-51 0 0,0 0-78 0 0,0 0-82 0 0,3 4 1819 0 0,-60 49 923 0 0,86-98-2680 0 0,-33 49 116 0 0,-3 5-2873 0 0,21-3-9165 0 0,-9-6-880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1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74 4657 0 0,'0'0'2174'0'0,"0"0"-179"0"0,0 0 83 0 0,0 0 158 0 0,0 0-74 0 0,0 0-287 0 0,0 0-345 0 0,0 0-321 0 0,0 0-205 0 0,0 0-125 0 0,0 0-96 0 0,0 0-117 0 0,-15-5-92 0 0,-47-12-87 0 0,23 26 126 0 0,33-4-498 0 0,-3 0-68 0 0,0 1-1 0 0,0 0 0 0 0,0 1 0 0 0,1 0 0 0 0,0 0 1 0 0,1 1-1 0 0,-1 0 0 0 0,1 0 0 0 0,1 1 1 0 0,0-1-1 0 0,0 2 0 0 0,1-1 0 0 0,0 0 0 0 0,0 1 1 0 0,1 0-1 0 0,0 0 0 0 0,1 1 0 0 0,0-1 0 0 0,1 1 1 0 0,0-1-1 0 0,1 1 0 0 0,0 0 0 0 0,0-1 1 0 0,1 1-1 0 0,1 0 0 0 0,0 2-46 0 0,3-7 6 0 0,0 0 0 0 0,0 0-1 0 0,0-1 1 0 0,1 0 0 0 0,0 1 0 0 0,0-1 0 0 0,0-1-1 0 0,1 1 1 0 0,-1-1 0 0 0,1 0 0 0 0,0-1 0 0 0,0 1 0 0 0,1-1-1 0 0,-1 0 1 0 0,1 0 0 0 0,-1-1 0 0 0,1 0 0 0 0,0 0 0 0 0,0-1-1 0 0,0 0 1 0 0,0 0 0 0 0,3-1-6 0 0,-2 2 3 0 0,1 0 0 0 0,-1-1 0 0 0,1 0 0 0 0,-1 0-1 0 0,1-1 1 0 0,0 0 0 0 0,-1-1 0 0 0,1 0 0 0 0,-1 0 0 0 0,1-1 0 0 0,-1 0 0 0 0,3-1-3 0 0,65-59-2410 0 0,-71 56 1523 0 0,4-7-4764 0 0,-6 5-3385 0 0</inkml:trace>
  <inkml:trace contextRef="#ctx0" brushRef="#br0" timeOffset="393.974">431 343 5745 0 0,'0'0'4024'0'0,"0"0"-1977"0"0,0 0-539 0 0,0 0 91 0 0,0 0 35 0 0,0 0-112 0 0,0 0-168 0 0,0 0-165 0 0,0 0-162 0 0,0 0-95 0 0,32 3-89 0 0,104 6-82 0 0,-66-18 265 0 0,-58 3-788 0 0,7-2-71 0 0,-1 0 0 0 0,-1 0 0 0 0,0-2 0 0 0,0 0 0 0 0,0-1 0 0 0,-1-1 0 0 0,-1 0 0 0 0,0-1 0 0 0,-1-1 0 0 0,0 0 0 0 0,-1-1 0 0 0,-1 0 0 0 0,0-1 0 0 0,-1 0 0 0 0,-1-1 0 0 0,5-12-167 0 0,-14 26 1 0 0,1 1 0 0 0,-1-1 0 0 0,0 0 0 0 0,1 0 0 0 0,-1-1-1 0 0,-1 1 1 0 0,1 0 0 0 0,0 0 0 0 0,-1 0 0 0 0,0 0 0 0 0,0-1 0 0 0,0 1 0 0 0,0 0 0 0 0,0 0 0 0 0,-1 0 0 0 0,1-1 0 0 0,-1 1 0 0 0,0 0 0 0 0,0 0 0 0 0,0 0 0 0 0,0 0 0 0 0,-1 0 0 0 0,1 0 0 0 0,-1 1 0 0 0,1-1 0 0 0,-1 0 0 0 0,0 1 0 0 0,0-1 0 0 0,-1 1 0 0 0,1 0 0 0 0,0-1 0 0 0,-1 1 0 0 0,1 0 0 0 0,-1 1 0 0 0,0-1 0 0 0,1 0 0 0 0,-1 1 0 0 0,0 0 0 0 0,0-1 0 0 0,0 1-1 0 0,0 0 1 0 0,-1 0 0 0 0,1 1 0 0 0,-1-1-1 0 0,-12 0-24 0 0,0 1-1 0 0,0 1 0 0 0,0 0 0 0 0,1 1 1 0 0,-1 1-1 0 0,0 0 0 0 0,1 2 0 0 0,0-1 0 0 0,0 2 1 0 0,0 0-1 0 0,1 0 0 0 0,-1 2 0 0 0,2 0 1 0 0,-1 0-1 0 0,1 1 0 0 0,1 1 0 0 0,-1 0 1 0 0,2 1-1 0 0,-1 0 0 0 0,1 1 0 0 0,-2 4 25 0 0,6-8-10 0 0,0 0-1 0 0,1 1 1 0 0,0 0-1 0 0,1 1 1 0 0,-1-1-1 0 0,2 1 1 0 0,-1 0-1 0 0,2 0 1 0 0,-1 0-1 0 0,1 0 1 0 0,-1 10 10 0 0,3-15-4 0 0,0 0 0 0 0,1 0 0 0 0,0-1 1 0 0,0 1-1 0 0,0 0 0 0 0,0 0 0 0 0,1 0 0 0 0,-1-1 1 0 0,1 1-1 0 0,1 0 0 0 0,-1-1 0 0 0,1 1 1 0 0,-1-1-1 0 0,1 1 0 0 0,1-1 0 0 0,-1 0 1 0 0,1 0-1 0 0,-1 0 0 0 0,1 0 0 0 0,0 0 0 0 0,0 0 1 0 0,1-1-1 0 0,-1 0 0 0 0,1 0 0 0 0,0 0 1 0 0,0 0-1 0 0,1 1 4 0 0,13 4-14 0 0,0 0 1 0 0,1-1-1 0 0,0 0 1 0 0,0-2-1 0 0,0 0 1 0 0,1-1-1 0 0,0-1 0 0 0,0-1 1 0 0,0-1-1 0 0,0-1 1 0 0,0 0-1 0 0,14-3 14 0 0,51-26-1108 0 0,-73 16-3316 0 0,-6-3-4162 0 0,-5 9-3535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24 16428 0 0,'0'0'1169'0'0,"0"0"-443"0"0,0 0-66 0 0,0 0 241 0 0,0 0 231 0 0,0 0 94 0 0,0 0-130 0 0,0 0-237 0 0,0 0-227 0 0,0 0-142 0 0,0 0-65 0 0,0 0-70 0 0,0 0-67 0 0,0 33-67 0 0,-3 104-71 0 0,-7-11 48 0 0,6-90-248 0 0,0-3-5023 0 0,4-32 2467 0 0,0-1-2953 0 0,0 0-5716 0 0</inkml:trace>
  <inkml:trace contextRef="#ctx0" brushRef="#br0" timeOffset="552.31">179 375 10034 0 0,'0'0'4740'0'0,"0"0"-2718"0"0,0 0-1078 0 0,0 0-137 0 0,0 0-17 0 0,0 0-3 0 0,0 0 8 0 0,0 0-103 0 0,0 0-132 0 0,0 0-74 0 0,14-34-66 0 0,42-103-56 0 0,-16 57 188 0 0,24-43 303 0 0,-64 123-857 0 0,0 1 1 0 0,0-1-1 0 0,0 1 0 0 0,0-1 1 0 0,0 1-1 0 0,0-1 0 0 0,0 1 1 0 0,0-1-1 0 0,0 1 0 0 0,0-1 1 0 0,0 1-1 0 0,0-1 0 0 0,0 1 1 0 0,0-1-1 0 0,0 1 0 0 0,1-1 1 0 0,-1 1-1 0 0,0-1 0 0 0,0 0 1 0 0,1 1-1 0 0,-1-1 0 0 0,0 1 1 0 0,0-1-1 0 0,1 0 1 0 0,-1 1-1 0 0,1-1 0 0 0,-1 0 1 0 0,0 1-1 0 0,1-1 0 0 0,-1 0 1 0 0,1 0-1 0 0,-1 1 0 0 0,0-1 1 0 0,1 0-1 0 0,-1 0 0 0 0,1 0 1 0 0,-1 0-1 0 0,1 1 0 0 0,-1-1 1 0 0,1 0-1 0 0,-1 0 0 0 0,1 0 1 0 0,-1 0-1 0 0,1 0 0 0 0,-1 0 1 0 0,1 0-1 0 0,-1-1 0 0 0,1 1 1 0 0,-1 0-1 0 0,1 0 0 0 0,-1 0 1 0 0,1 0-1 0 0,-1-1 0 0 0,1 1 1 0 0,-1 0-1 0 0,0 0 0 0 0,1-1 1 0 0,-1 1-1 0 0,1 0 0 0 0,-1-1 1 0 0,0 1-1 0 0,1 0 1 0 0,-1-1-1 0 0,0 1 2 0 0,5 47 83 0 0,-5-46-80 0 0,1 28 25 0 0,15 114 31 0 0,-15-137-56 0 0,0-1-1 0 0,1 1 1 0 0,0-1 0 0 0,0 1-1 0 0,1-1 1 0 0,-1 1 0 0 0,1-1-1 0 0,1 0 1 0 0,-1-1 0 0 0,0 1-1 0 0,1 0 1 0 0,0-1 0 0 0,0 0-1 0 0,1 0 1 0 0,-1 0-1 0 0,1 0 1 0 0,0-1 0 0 0,0 0-1 0 0,0 0 1 0 0,0 0 0 0 0,0-1-1 0 0,3 2-2 0 0,-2-3 54 0 0,-1 0 0 0 0,1 0 0 0 0,0 0 0 0 0,0-1 0 0 0,-1 1 0 0 0,1-1 0 0 0,0-1 0 0 0,0 1 0 0 0,0-1 0 0 0,-1 0 0 0 0,1 0 0 0 0,0-1 0 0 0,-1 0 0 0 0,1 0 0 0 0,-1 0 0 0 0,0 0 0 0 0,0-1 0 0 0,0 0 0 0 0,0 0 0 0 0,0-1 0 0 0,0 1 0 0 0,-1-1 0 0 0,0 0 0 0 0,0 0-1 0 0,2-2-53 0 0,6-8 244 0 0,0 1-1 0 0,-2-2 0 0 0,1 1 0 0 0,-2-2 0 0 0,0 1 0 0 0,-1-1 1 0 0,4-12-244 0 0,9-82 377 0 0,-9 113-8598 0 0,-8 5 840 0 0,-3-1-4619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712 82 0 0 0,'0'0'1059'0'0,"0"0"317"0"0,0 0 294 0 0,0 0 153 0 0,0 0 44 0 0,0 0-32 0 0,0 0-83 0 0,7-7-147 0 0,19-18-148 0 0,-16 2 6669 0 0,-26 8-5745 0 0,-31 4-2016 0 0,-20 14-130 0 0,1 2 0 0 0,0 4 1 0 0,-62 16-236 0 0,-140 48 1038 0 0,266-72-1022 0 0,0 1 0 0 0,1-1 0 0 0,-1 0 0 0 0,0 1-1 0 0,0-1 1 0 0,1 1 0 0 0,-1-1 0 0 0,1 1 0 0 0,-1 0 0 0 0,1-1-1 0 0,0 1 1 0 0,0 0 0 0 0,0 0 0 0 0,0 0 0 0 0,0 0-1 0 0,0 0 1 0 0,0 0 0 0 0,1 0 0 0 0,-1 1 0 0 0,1-1-1 0 0,-1 0 1 0 0,1 0 0 0 0,0 0 0 0 0,0 1 0 0 0,0-1 0 0 0,0 0-1 0 0,0 0 1 0 0,1 0 0 0 0,-1 1 0 0 0,1 0-16 0 0,-1 7 0 0 0,1-8 25 0 0,1 1-1 0 0,-1-1 1 0 0,1 1-1 0 0,-1-1 1 0 0,1 0-1 0 0,0 0 0 0 0,0 0 1 0 0,0 0-1 0 0,0 0 1 0 0,0 0-1 0 0,0 0 1 0 0,1-1-1 0 0,-1 1 1 0 0,1-1-1 0 0,-1 1 1 0 0,1-1-1 0 0,-1 0 1 0 0,1 0-1 0 0,0 0 1 0 0,0-1-1 0 0,-1 1 1 0 0,1-1-1 0 0,0 1 0 0 0,2-1-24 0 0,11 5 187 0 0,58 13 287 0 0,44-2-157 0 0,240 30 207 0 0,-258-16-378 0 0,-129-6 364 0 0,-396 162-277 0 0,251-98-222 0 0,150-77-12 0 0,1 2 1 0 0,0 0 0 0 0,1 2-1 0 0,0 0 1 0 0,1 2-1 0 0,-10 10 1 0 0,30-25 0 0 0,1 0 0 0 0,0 1-1 0 0,0-1 1 0 0,-1 0 0 0 0,2 0-1 0 0,-1 0 1 0 0,0 0 0 0 0,0 0-1 0 0,1 0 1 0 0,-1 0 0 0 0,1 0-1 0 0,0 0 1 0 0,-1 0 0 0 0,1 0-1 0 0,0 0 1 0 0,0 0 0 0 0,0-1-1 0 0,0 1 1 0 0,1 0 0 0 0,-1-1 0 0 0,0 1-1 0 0,1-1 1 0 0,-1 1 0 0 0,1-1-1 0 0,0 1 1 0 0,-1-1 0 0 0,1 0-1 0 0,0 0 1 0 0,0 0 0 0 0,0 0-1 0 0,0 0 1 0 0,0-1 0 0 0,0 1-1 0 0,0 0 1 0 0,0-1 0 0 0,0 1-1 0 0,0-1 1 0 0,1 0 0 0 0,151 34 207 0 0,301-29 260 0 0,-243-17-267 0 0,-154 8-115 0 0,-57 4-94 0 0,1-7-3071 0 0,2 6-1681 0 0,0 2 50 0 0,-1-1-7891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1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10394 0 0,'0'0'2305'0'0,"0"0"-454"0"0,0 0-146 0 0,0 0-63 0 0,0 0-82 0 0,0 0-173 0 0,0 0-304 0 0,0 0-313 0 0,0 0-250 0 0,0 0-123 0 0,0 0-5 0 0,0 0 53 0 0,0 0 64 0 0,10 0 19 0 0,193-27 1823 0 0,-41 11-1515 0 0,-176-3 38 0 0,-85-101-615 0 0,76 60-2733 0 0,32 54-5755 0 0,-5 3-4315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0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29 137 8666 0 0,'0'0'3659'0'0,"0"0"-1596"0"0,0 0-813 0 0,0 0-202 0 0,0 0 58 0 0,0 0 55 0 0,0 0-64 0 0,0 0-195 0 0,0 0-220 0 0,0 0-95 0 0,0 0-36 0 0,0 0 22 0 0,3 11 2 0 0,19 172 1847 0 0,-12 104-1045 0 0,-6-190-1298 0 0,-1-161-6417 0 0,-3 33-754 0 0,0 22-1075 0 0</inkml:trace>
  <inkml:trace contextRef="#ctx0" brushRef="#br0" timeOffset="262.77">0 17 8546 0 0,'0'0'2916'0'0,"0"0"-1226"0"0,0 0-662 0 0,0 0-118 0 0,0 0 142 0 0,0 0 187 0 0,0 0 89 0 0,0 0-75 0 0,0 0-189 0 0,0 0-201 0 0,0 0-165 0 0,0 0-107 0 0,32 1-65 0 0,105 5-39 0 0,44-5 950 0 0,-2-20-937 0 0,-160 15-467 0 0,-9 2-1344 0 0,-22 8-781 0 0,-26 15-3931 0 0,28-15 1781 0 0,-1 1-6979 0 0</inkml:trace>
  <inkml:trace contextRef="#ctx0" brushRef="#br0" timeOffset="479.371">15 314 10258 0 0,'0'0'2251'0'0,"0"0"-797"0"0,0 0-308 0 0,0 0 177 0 0,0 0 245 0 0,0 0 23 0 0,0 0-108 0 0,0 0-260 0 0,0 0-258 0 0,0 0-199 0 0,0 0-179 0 0,0 0-110 0 0,37 4-102 0 0,115 10-107 0 0,-37-20 132 0 0,24-18-1794 0 0,-124 15-1337 0 0,-10 3-3409 0 0,-3 2-5441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5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 0 0 0,'0'0'505'0'0,"0"0"492"0"0,0 0 287 0 0,0 0 152 0 0,0 0 55 0 0,0 0-112 0 0,0 0-177 0 0,0 0-201 0 0,0 0-155 0 0,0 0-97 0 0,-12 6-83 0 0,-40 22-50 0 0,51-27-512 0 0,-1 0-1 0 0,0 0 1 0 0,0 0 0 0 0,0 1-1 0 0,1-1 1 0 0,-1 0-1 0 0,0 1 1 0 0,1 0 0 0 0,0-1-1 0 0,-1 1 1 0 0,1 0 0 0 0,0 0-1 0 0,0 0 1 0 0,0 0 0 0 0,0 0-1 0 0,0 0 1 0 0,0 0 0 0 0,1 0-1 0 0,-1 0 1 0 0,1 0 0 0 0,-1 0-1 0 0,1 0 1 0 0,0 1-1 0 0,0-1 1 0 0,0 0 0 0 0,0 0-1 0 0,0 0 1 0 0,1 2-104 0 0,-1 4 475 0 0,2-7-309 0 0,-1 1 0 0 0,1-1 0 0 0,0 0 0 0 0,0 1-1 0 0,0-1 1 0 0,0 0 0 0 0,1 0 0 0 0,-1-1 0 0 0,0 1 0 0 0,0 0 0 0 0,1-1 0 0 0,-1 1 0 0 0,0-1 0 0 0,0 0 0 0 0,1 0 0 0 0,-1 0 0 0 0,0 0 0 0 0,1 0 0 0 0,-1 0 0 0 0,0-1 0 0 0,1 1 0 0 0,-1-1 0 0 0,0 0 0 0 0,0 1 0 0 0,0-1 0 0 0,1 0 0 0 0,-1 0 0 0 0,0 0 0 0 0,0-1-166 0 0,2 0 83 0 0,-1 0 0 0 0,0 0 0 0 0,0-1 1 0 0,0 1-1 0 0,0 0 0 0 0,-1-1 0 0 0,1 0 1 0 0,-1 0-1 0 0,1 0 0 0 0,-1 0 0 0 0,0 0 1 0 0,0 0-1 0 0,0-1 0 0 0,-1 1 0 0 0,1-1 0 0 0,-1 1 1 0 0,0-1-1 0 0,0 1 0 0 0,0-1 0 0 0,0 0 1 0 0,-1 0-1 0 0,1 1 0 0 0,-1-1 0 0 0,0 0 1 0 0,0 0-1 0 0,0 0 0 0 0,-1 1 0 0 0,0-1 1 0 0,0-3-84 0 0,-47 4-415 0 0,45 4 413 0 0,0 0 0 0 0,-1 0 0 0 0,1 1 1 0 0,0-1-1 0 0,0 1 0 0 0,0 0 0 0 0,0 0 1 0 0,1 0-1 0 0,-1 0 0 0 0,0 0 0 0 0,1 0 0 0 0,0 1 1 0 0,-1-1-1 0 0,1 1 0 0 0,0 0 0 0 0,0 0 1 0 0,0 0-1 0 0,1 0 0 0 0,-1 0 0 0 0,1 0 0 0 0,0 0 1 0 0,0 0-1 0 0,0 1 0 0 0,0-1 0 0 0,0 0 1 0 0,1 1-1 0 0,-1 2 2 0 0,47 2 813 0 0,-39-8-690 0 0,-1 0 0 0 0,0 0 1 0 0,1-1-1 0 0,-1 0 0 0 0,0 0 0 0 0,0 0 0 0 0,1-1 0 0 0,-1 1 0 0 0,0-2 0 0 0,-1 1 0 0 0,1-1 0 0 0,0 0 0 0 0,-1 0 0 0 0,1 0 1 0 0,-1-1-1 0 0,0 0 0 0 0,3-3-123 0 0,-7 7 6 0 0,-1 0 1 0 0,1-1 0 0 0,-1 1-1 0 0,0 0 1 0 0,1 0-1 0 0,-1-1 1 0 0,0 1-1 0 0,1 0 1 0 0,-1-1 0 0 0,0 1-1 0 0,0-1 1 0 0,1 1-1 0 0,-1 0 1 0 0,0-1 0 0 0,0 1-1 0 0,0-1 1 0 0,0 1-1 0 0,0-1 1 0 0,1 1 0 0 0,-1 0-1 0 0,0-1 1 0 0,0 1-1 0 0,0-1 1 0 0,0 1 0 0 0,0-1-1 0 0,0 1 1 0 0,0-1-1 0 0,0 1 1 0 0,-1-1 0 0 0,1 1-1 0 0,0 0 1 0 0,0-1-1 0 0,0 1 1 0 0,0-1 0 0 0,-1 1-1 0 0,1 0 1 0 0,0-1-1 0 0,0 1 1 0 0,-1-1 0 0 0,1 1-1 0 0,0 0 1 0 0,-1-1-1 0 0,1 1 1 0 0,0 0 0 0 0,-1 0-1 0 0,1-1 1 0 0,0 1-1 0 0,-1 0 1 0 0,1 0-1 0 0,-1 0 1 0 0,1-1 0 0 0,0 1-1 0 0,-1 0 1 0 0,1 0-1 0 0,-1 0 1 0 0,1 0 0 0 0,-1 0-1 0 0,1 0 1 0 0,-1 0-1 0 0,1 0 1 0 0,0 0 0 0 0,-1 0-1 0 0,1 0 1 0 0,-1 0-1 0 0,1 0 1 0 0,-1 0-7 0 0,-33 8-1410 0 0,-4 13-2359 0 0,13-8-6101 0 0,15-9-735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5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309 484 4569 0 0,'0'0'2199'0'0,"0"0"-412"0"0,0 0-185 0 0,0 0-11 0 0,0 0-12 0 0,0 0-115 0 0,0 0-204 0 0,0 0-238 0 0,0 0-239 0 0,0 0-176 0 0,0 0-130 0 0,0 0-92 0 0,-33 14-55 0 0,-105 46-62 0 0,76-16 83 0 0,52-31-258 0 0,4-7-57 0 0,-1 1 1 0 0,1 1-1 0 0,1-1 1 0 0,-1 1-1 0 0,1 0 1 0 0,1 0-1 0 0,-1 0 1 0 0,1 1-1 0 0,1 0 1 0 0,0 0-1 0 0,0 0 0 0 0,0 0 1 0 0,1 0-1 0 0,1 0 1 0 0,0 0-1 0 0,0 1 1 0 0,1-1-1 0 0,0 8-36 0 0,1-14 55 0 0,1 0-1 0 0,0 1 1 0 0,-1-1-1 0 0,1 0 1 0 0,0 0-1 0 0,1-1 1 0 0,-1 1-1 0 0,0 0 1 0 0,1-1-1 0 0,0 1 1 0 0,-1-1-1 0 0,1 0 1 0 0,0 0-1 0 0,0 0 1 0 0,0 0-1 0 0,0-1 1 0 0,1 1-1 0 0,-1-1 1 0 0,0 0-1 0 0,1 0 1 0 0,-1 0-1 0 0,1 0 1 0 0,-1 0-1 0 0,1-1 1 0 0,-1 0-1 0 0,1 0 1 0 0,-1 0-1 0 0,1 0 1 0 0,-1 0-1 0 0,1-1 1 0 0,0 1-1 0 0,-1-1 1 0 0,2 0-55 0 0,3 0 156 0 0,12-2 31 0 0,1-2 0 0 0,-1-1 0 0 0,0 0 0 0 0,-1-2 1 0 0,0 0-1 0 0,0-1 0 0 0,0-1 0 0 0,-1 0 0 0 0,-1-2 0 0 0,0 0 0 0 0,0-1 0 0 0,-1 0 0 0 0,-1-2 0 0 0,-1 0 0 0 0,3-4-187 0 0,2-1 36 0 0,-2 0 0 0 0,0-1 1 0 0,-2-1-1 0 0,0 0 0 0 0,-1-2 0 0 0,-2 1 0 0 0,0-1 0 0 0,-1-1 1 0 0,-2 0-1 0 0,-1-1 0 0 0,-1 0 0 0 0,0 0 0 0 0,-3 0 0 0 0,0-1 0 0 0,-1 0 1 0 0,-2 1-1 0 0,0-1 0 0 0,-2 0 0 0 0,-4-21-36 0 0,4 39-27 0 0,-1 1-1 0 0,0 0 1 0 0,0 0-1 0 0,-1 0 1 0 0,0 0 0 0 0,-1 0-1 0 0,0 0 1 0 0,0 1-1 0 0,0 0 1 0 0,-1 0 0 0 0,0 0-1 0 0,0 0 1 0 0,-1 1 0 0 0,0 0-1 0 0,0 0 1 0 0,0 0-1 0 0,-6-3 28 0 0,8 7-22 0 0,0-1 1 0 0,0 1-1 0 0,-1-1 0 0 0,1 1 0 0 0,0 1 0 0 0,-1-1 0 0 0,0 1 0 0 0,1-1 0 0 0,-1 1 0 0 0,0 1 0 0 0,1-1 0 0 0,-1 1 0 0 0,0-1 1 0 0,0 1-1 0 0,0 1 0 0 0,1-1 0 0 0,-1 1 0 0 0,0 0 0 0 0,0 0 0 0 0,1 0 0 0 0,-1 0 0 0 0,1 1 0 0 0,-1 0 0 0 0,1 0 0 0 0,0 0 1 0 0,-1 1-1 0 0,1-1 0 0 0,0 1 0 0 0,1 0 0 0 0,-1 0 0 0 0,0 0 0 0 0,1 1 22 0 0,-8 8 7 0 0,1 0 1 0 0,0 1-1 0 0,1 1 0 0 0,1 0 1 0 0,0 0-1 0 0,1 0 1 0 0,0 1-1 0 0,1 0 0 0 0,1 0 1 0 0,0 1-1 0 0,1 0 0 0 0,1-1 1 0 0,0 1-1 0 0,2 0 0 0 0,-1 1 1 0 0,2-1-1 0 0,0 0 0 0 0,1 0 1 0 0,1 0-1 0 0,0 0 1 0 0,1 0-1 0 0,1 0 0 0 0,0-1 1 0 0,1 1-1 0 0,1-1 0 0 0,1 0 1 0 0,0-1-1 0 0,0 0 0 0 0,8 10-7 0 0,6 6 79 0 0,1 0 0 0 0,1-2 1 0 0,2 0-1 0 0,1-2 0 0 0,1-1 0 0 0,1-1 0 0 0,1-1 0 0 0,31 18-79 0 0,-51-35-126 0 0,29 13-763 0 0,-16-35-6992 0 0,-17 8 16 0 0,1 0-1524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6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1 230 8962 0 0,'0'0'2847'0'0,"0"0"-1189"0"0,0 0-382 0 0,0 0 139 0 0,0 0 135 0 0,0 0-33 0 0,0 0-166 0 0,0 0-284 0 0,0 0-285 0 0,0 0-217 0 0,0 0-143 0 0,2 35-105 0 0,5 107-74 0 0,12 23 630 0 0,-16-142-331 0 0,-1-38 781 0 0,1-29-1164 0 0,3 0 1 0 0,1 0 0 0 0,2 0 0 0 0,2 1-1 0 0,10-23-159 0 0,2-10 67 0 0,-19 60-64 0 0,0-2 9 0 0,0 0 1 0 0,1 1-1 0 0,1 0 0 0 0,1 0 1 0 0,0 1-1 0 0,1 0 1 0 0,1 0-1 0 0,1 1 0 0 0,0 0 1 0 0,7-8-13 0 0,-16 22-1 0 0,0-1 0 0 0,0 1 1 0 0,0 0-1 0 0,0 0 0 0 0,1 0 1 0 0,-1 0-1 0 0,0 0 0 0 0,0 0 0 0 0,1 1 1 0 0,-1-1-1 0 0,1 0 0 0 0,-1 1 0 0 0,1-1 1 0 0,-1 1-1 0 0,1-1 0 0 0,-1 1 1 0 0,1 0-1 0 0,-1-1 0 0 0,1 1 0 0 0,-1 0 1 0 0,1 0-1 0 0,-1 0 0 0 0,1 0 0 0 0,0 0 1 0 0,-1 1-1 0 0,1-1 0 0 0,-1 0 1 0 0,1 1-1 0 0,-1-1 0 0 0,1 1 0 0 0,-1 0 1 0 0,0-1-1 0 0,1 1 0 0 0,-1 0 0 0 0,0 0 1 0 0,1 0-1 0 0,-1 0 0 0 0,0 0 1 0 0,0 0-1 0 0,0 0 0 0 0,0 0 0 0 0,0 1 1 0 0,0-1-1 0 0,0 0 0 0 0,0 1 0 0 0,0-1 1 0 0,-1 0-1 0 0,1 1 0 0 0,-1-1 1 0 0,1 1-1 0 0,-1-1 0 0 0,1 1 0 0 0,-1-1 1 0 0,0 1-1 0 0,0 0 1 0 0,36 124 43 0 0,-21-84-517 0 0,-6-47-13369 0 0,-9 3 2287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6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12379 0 0,'0'0'1940'0'0,"0"0"-552"0"0,0 0-225 0 0,0 0 8 0 0,0 0 89 0 0,0 0 9 0 0,0 0-106 0 0,0 0-179 0 0,0 0-175 0 0,0 0-108 0 0,0 0-105 0 0,0 0-98 0 0,0 0-95 0 0,34-6-36 0 0,102-17-55 0 0,-44 17 375 0 0,1 6 637 0 0,-103-15-796 0 0,-102-100-186 0 0,104 106-1279 0 0,-9-15 968 0 0,14 15-5052 0 0,2-2-5511 0 0,1 9-2125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 0 0 0,'0'0'784'0'0,"0"0"608"0"0,0 0 458 0 0,0 0 339 0 0,0 0 90 0 0,0 0-125 0 0,0 0-179 0 0,0 0-244 0 0,0 0-238 0 0,0 0-187 0 0,-5-8 3444 0 0,5 8-4242 0 0,0 0-69 0 0,0 0-1 0 0,0 0-25 0 0,0 0-32 0 0,0 0 5 0 0,0 0-37 0 0,0 0-29 0 0,0 0-20 0 0,0 0-14 0 0,0 0-47 0 0,0 0-31 0 0,50 4 1283 0 0,6-3-911 0 0,22 0-176 0 0,-1-2-1 0 0,1-5 1 0 0,-1-2 0 0 0,30-9-404 0 0,-74 9 157 0 0,-66 0-3698 0 0,17 8 89 0 0,7 0-2464 0 0,6 0-5891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8546 0 0,'0'0'2828'0'0,"0"0"-580"0"0,0 0-372 0 0,0 0-196 0 0,0 0-221 0 0,0 0-202 0 0,0 0-231 0 0,0 0-236 0 0,0 0-139 0 0,0 0-28 0 0,0 0 45 0 0,0 0 41 0 0,0 0 13 0 0,9 1-58 0 0,188 6 2478 0 0,-53-15-2310 0 0,-58-7-739 0 0,-80 7-2115 0 0,-11 4-6663 0 0,3 4-3388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33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 0 0 0,'0'0'799'0'0,"0"0"891"0"0,0 0 479 0 0,0 0 97 0 0,0 0-204 0 0,0 0-404 0 0,0 0-445 0 0,0 0-347 0 0,0 0-238 0 0,3 1-308 0 0,5 2 9399 0 0,-225-3-7705 0 0,217 0-1974 0 0,0 0-8 0 0,0 0-5 0 0,-26 0 433 0 0,37 9-8743 0 0,-5-7 292 0 0,-1-2-1698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34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38 958 0 0 0,'0'0'341'0'0,"0"0"1141"0"0,0 0 396 0 0,0 0-6 0 0,0 0-115 0 0,0 0-161 0 0,0 0-84 0 0,0 0-43 0 0,0 0-80 0 0,0 0-79 0 0,-2 2-119 0 0,-6 9-128 0 0,6-9-99 0 0,2-2-81 0 0,0 0-85 0 0,0 0-36 0 0,-9-17 2187 0 0,4 4-2665 0 0,2 0 0 0 0,0-1-1 0 0,1 0 1 0 0,0 0 0 0 0,1 0 0 0 0,0 0 0 0 0,1 0 0 0 0,1 0 0 0 0,0 0 0 0 0,1 1 0 0 0,1-3-284 0 0,2-4 72 0 0,2 0 0 0 0,0 1 0 0 0,1 0 0 0 0,0 0 0 0 0,2 1 0 0 0,11-17-72 0 0,104-100 223 0 0,-118 129-221 0 0,0-1 0 0 0,1 1-1 0 0,0 1 1 0 0,0 0 0 0 0,0 0 0 0 0,0 0 0 0 0,1 1 0 0 0,0 0 0 0 0,0 1-1 0 0,0 0 1 0 0,1 0 0 0 0,-1 1 0 0 0,1 0 0 0 0,-1 1 0 0 0,6-1-2 0 0,5 45-20 0 0,-18 196 373 0 0,-15-140-358 0 0,13-98-7 0 0,0-1 20 0 0,0 0 16 0 0,0 0-15 0 0,0 0-11 0 0,0 0 4 0 0,11-17-2 0 0,88-113 17 0 0,78-44-50 0 0,-167 166 21 0 0,-3 2 4 0 0,-1 0 1 0 0,1 0-1 0 0,0 0 1 0 0,0 1-1 0 0,1 1 0 0 0,-1-1 1 0 0,1 1-1 0 0,0 0 1 0 0,0 1-1 0 0,1 0 1 0 0,-1 0-1 0 0,1 1 0 0 0,5-1 8 0 0,-6 34 24 0 0,-30 99 10 0 0,12-105-884 0 0,-17 48 1489 0 0,22-48-4656 0 0,3-1-4703 0 0,2-20-3033 0 0</inkml:trace>
  <inkml:trace contextRef="#ctx0" brushRef="#br0" timeOffset="673.43">1319 441 7282 0 0,'0'0'3488'0'0,"0"0"-1359"0"0,0 0-652 0 0,0 0-127 0 0,0 0-64 0 0,0 0-161 0 0,0 0-163 0 0,0 0-159 0 0,0 0-165 0 0,0 0-108 0 0,0 0-82 0 0,0 0-53 0 0,0 0-63 0 0,-29 16-44 0 0,-92 53-19 0 0,111-65-211 0 0,1 2-1 0 0,0-1 0 0 0,1 1 0 0 0,-1 1 1 0 0,1 0-1 0 0,0 0 0 0 0,1 0 1 0 0,0 1-1 0 0,0 0 0 0 0,-3 5-57 0 0,-6 9 82 0 0,8-14-70 0 0,2 2 0 0 0,-1-1 0 0 0,1 0 0 0 0,0 1 0 0 0,1 0 0 0 0,0 1-1 0 0,1-1 1 0 0,0 1 0 0 0,1 0 0 0 0,0 0 0 0 0,0 0 0 0 0,1 0 0 0 0,1 0 0 0 0,0 1 0 0 0,1-1 0 0 0,0 0 0 0 0,1 8-12 0 0,1-16 14 0 0,0 0-1 0 0,0 0 1 0 0,1 0 0 0 0,-1-1 0 0 0,1 1 0 0 0,-1-1 0 0 0,1 1-1 0 0,0-1 1 0 0,0 0 0 0 0,0 0 0 0 0,0 0 0 0 0,1-1-1 0 0,-1 1 1 0 0,0-1 0 0 0,1 0 0 0 0,-1 0 0 0 0,1 0 0 0 0,-1 0-1 0 0,1 0 1 0 0,-1-1 0 0 0,1 0 0 0 0,0 0 0 0 0,-1 0 0 0 0,1 0-1 0 0,0 0 1 0 0,-1-1 0 0 0,1 1 0 0 0,-1-1 0 0 0,1 0-1 0 0,2-1-13 0 0,12-5 113 0 0,1-1 0 0 0,-1-1 0 0 0,-1-1-1 0 0,0 0 1 0 0,0-1 0 0 0,-1 0 0 0 0,-1-2-1 0 0,0 0 1 0 0,0 0 0 0 0,-1-2 0 0 0,-1 0-1 0 0,-1 0 1 0 0,2-3-113 0 0,79-123 744 0 0,-77 124-686 0 0,4 61 15 0 0,15 162 280 0 0,-19-114-297 0 0,-3 1-1 0 0,-1 60-55 0 0,-9-137 13 0 0,-2 1-1 0 0,0-1 0 0 0,0 0 1 0 0,-2 1-1 0 0,0-1 1 0 0,-1 0-1 0 0,0 0 0 0 0,-2 0 1 0 0,0 0-1 0 0,0 0 1 0 0,-2-1-1 0 0,0 0 1 0 0,0 0-1 0 0,-2 0 0 0 0,0-1 1 0 0,0 0-1 0 0,-1 0 1 0 0,-1-1-1 0 0,-7 7-12 0 0,10-15 9 0 0,-1-1 1 0 0,1 0-1 0 0,-1-1 0 0 0,1 1 0 0 0,-1-1 1 0 0,0-1-1 0 0,0 0 0 0 0,-1 0 0 0 0,1 0 1 0 0,0-1-1 0 0,-1 0 0 0 0,1-1 0 0 0,0 0 1 0 0,-1 0-1 0 0,-4-1-9 0 0,3 0 5 0 0,7 0-5 0 0,0-1 0 0 0,1 0 1 0 0,-1-1-1 0 0,1 1 0 0 0,-1 0 0 0 0,1-1 0 0 0,0 1 0 0 0,0-1 0 0 0,0 0 1 0 0,0 1-1 0 0,1-1 0 0 0,-1 0 0 0 0,1 0 0 0 0,0 0 0 0 0,0-1 1 0 0,0 1-1 0 0,0 0 0 0 0,0 0 0 0 0,1 0 0 0 0,-1-1 0 0 0,1 1 0 0 0,0 0 1 0 0,0-1-1 0 0,0 1 0 0 0,1 0 0 0 0,-1-1 0 0 0,1-1 0 0 0,2-14-26 0 0,1 1-1 0 0,0-1 0 0 0,2 1 1 0 0,0-1-1 0 0,1 2 0 0 0,1-1 1 0 0,0 1-1 0 0,1 0 0 0 0,6-6 27 0 0,-7 9-27 0 0,121-191-725 0 0,-33 76-4798 0 0,-80 111 1797 0 0,0 2-4358 0 0,-6 7-719 0 0</inkml:trace>
  <inkml:trace contextRef="#ctx0" brushRef="#br0" timeOffset="1338.589">2124 542 2609 0 0,'0'0'1643'0'0,"0"0"-278"0"0,0 0-178 0 0,0 0 19 0 0,0 0 43 0 0,0 0 17 0 0,0 0-10 0 0,0 0-108 0 0,0 0-137 0 0,0 0-90 0 0,0 0-56 0 0,0 0-63 0 0,0 0-32 0 0,-3-2-20 0 0,-13-7 621 0 0,-17 8 3286 0 0,-37 45-3881 0 0,59-31-694 0 0,-6 3-13 0 0,0 1 0 0 0,2 1 0 0 0,0 0 0 0 0,1 1 0 0 0,1 1 0 0 0,1 0 0 0 0,0 0-1 0 0,-6 18-68 0 0,17-35 4 0 0,0-1 0 0 0,0 1-1 0 0,1-1 1 0 0,-1 1-1 0 0,0 0 1 0 0,1-1-1 0 0,0 1 1 0 0,0 0-1 0 0,-1-1 1 0 0,2 1-1 0 0,-1 0 1 0 0,0-1 0 0 0,0 1-1 0 0,1 0 1 0 0,0-1-1 0 0,-1 1 1 0 0,1-1-1 0 0,0 1 1 0 0,0-1-1 0 0,0 1 1 0 0,1-1-1 0 0,-1 0 1 0 0,1 1 0 0 0,-1-1-1 0 0,1 0 1 0 0,0 0-1 0 0,-1 0 1 0 0,1 0-1 0 0,0-1 1 0 0,0 1-1 0 0,1 0 1 0 0,-1-1 0 0 0,0 0-1 0 0,0 1 1 0 0,1-1-1 0 0,-1 0 1 0 0,1 0-1 0 0,-1 0 1 0 0,1 0-1 0 0,-1-1 1 0 0,1 1-1 0 0,0-1 1 0 0,-1 1 0 0 0,3-1-5 0 0,8 0 64 0 0,1-1-1 0 0,-1 0 0 0 0,0-1 0 0 0,0 0 0 0 0,0-1 0 0 0,0 0 1 0 0,0-1-1 0 0,0-1 0 0 0,-1 0 0 0 0,0-1 0 0 0,0 0 0 0 0,0-1 1 0 0,-1 0-1 0 0,0-1 0 0 0,-1 0 0 0 0,1 0 0 0 0,-1-1 0 0 0,3-5-62 0 0,9-6 70 0 0,-2-1-1 0 0,0 0 0 0 0,-2-2 0 0 0,0 0 0 0 0,-1-1 1 0 0,-1 0-1 0 0,-2-2 0 0 0,0 0 0 0 0,7-22-69 0 0,80-220 15 0 0,-97 260-20 0 0,-1 0 1 0 0,-1-1-1 0 0,0 1 0 0 0,0-1 1 0 0,0 0-1 0 0,-1 1 0 0 0,0-1 1 0 0,-1 0-1 0 0,0 1 0 0 0,-1-1 1 0 0,1 0-1 0 0,-2 0 1 0 0,1 1-1 0 0,-1-1 0 0 0,0 1 1 0 0,-1-1-1 0 0,0 1 0 0 0,0 0 1 0 0,-1 0-1 0 0,0 0 0 0 0,-1 1 1 0 0,1 0-1 0 0,-1-1 0 0 0,-1 1 1 0 0,-4-4 4 0 0,6 8-8 0 0,1 1 1 0 0,-1-1-1 0 0,0 1 1 0 0,0 1-1 0 0,0-1 1 0 0,0 0 0 0 0,0 1-1 0 0,-1 0 1 0 0,1 0-1 0 0,0 0 1 0 0,-1 1-1 0 0,1-1 1 0 0,0 1-1 0 0,-1 0 1 0 0,1 0-1 0 0,0 1 1 0 0,-1-1-1 0 0,1 1 1 0 0,0 0-1 0 0,0 0 1 0 0,-1 1-1 0 0,1-1 1 0 0,0 1-1 0 0,0 0 1 0 0,0 0-1 0 0,1 0 1 0 0,-1 0 0 0 0,0 1-1 0 0,1-1 1 0 0,0 1-1 0 0,-1 1 8 0 0,-6 4-21 0 0,1 1 0 0 0,0 0 0 0 0,0 1 0 0 0,1 0 0 0 0,0 0 0 0 0,1 1 0 0 0,0 0 0 0 0,1 0 0 0 0,0 0 0 0 0,1 2 21 0 0,-6 16 1 0 0,2 1 0 0 0,1 0 0 0 0,2 1-1 0 0,0-1 1 0 0,3 1 0 0 0,0 0 0 0 0,2 1-1 0 0,1-1 1 0 0,3 20-1 0 0,-1-34 32 0 0,1-1 0 0 0,0 1 0 0 0,1-1 0 0 0,1 0 0 0 0,1 0 0 0 0,0 0-1 0 0,1-1 1 0 0,0 0 0 0 0,1 0 0 0 0,1-1 0 0 0,1 0 0 0 0,6 7-32 0 0,70 46-1479 0 0,-77-63 839 0 0,-1-1-1 0 0,1 0 0 0 0,-1-1 0 0 0,1 0 0 0 0,0 0 1 0 0,0-1-1 0 0,0 0 0 0 0,1 0 0 0 0,-1-1 0 0 0,0 0 1 0 0,4-1 640 0 0,3-2-5919 0 0,-4 2-5449 0 0</inkml:trace>
  <inkml:trace contextRef="#ctx0" brushRef="#br0" timeOffset="1938.205">2648 426 4393 0 0,'0'0'3063'0'0,"0"0"-1153"0"0,0 0-642 0 0,0 0-126 0 0,0 0-10 0 0,0 0 23 0 0,0 0-72 0 0,0 0-179 0 0,0 0-200 0 0,0 0-181 0 0,0 0-103 0 0,0 0-64 0 0,0 0-37 0 0,-9 30-2 0 0,-28 95 23 0 0,27-57 359 0 0,10-63-611 0 0,0 0-1 0 0,1 0 0 0 0,-1-1 0 0 0,1 1 1 0 0,0 0-1 0 0,0-1 0 0 0,1 1 1 0 0,-1-1-1 0 0,1 1 0 0 0,0-1 0 0 0,0 0 1 0 0,1 0-1 0 0,-1 0 0 0 0,1 0 1 0 0,0 0-1 0 0,0 0 0 0 0,0-1 1 0 0,0 1-1 0 0,1-1 0 0 0,0 0 0 0 0,-1 0 1 0 0,1 0-1 0 0,0-1 0 0 0,0 1 1 0 0,1-1-1 0 0,-1 0 0 0 0,0 0 0 0 0,1-1 1 0 0,-1 1-1 0 0,1-1 0 0 0,-1 0 1 0 0,1 0-1 0 0,0 0 0 0 0,0-1 1 0 0,1 0-88 0 0,5-3 143 0 0,1 0 0 0 0,-1-1 0 0 0,-1-1 0 0 0,1 0 0 0 0,-1 0 1 0 0,0-1-1 0 0,0-1 0 0 0,0 1 0 0 0,-1-1 0 0 0,0-1 1 0 0,0 0-1 0 0,-1 0 0 0 0,0-1 0 0 0,-1 0 0 0 0,0 0 1 0 0,0-1-1 0 0,-1 0 0 0 0,0 0 0 0 0,2-6-143 0 0,2 2 104 0 0,88-142 464 0 0,-82 144-462 0 0,-16 45-117 0 0,0-17 54 0 0,-10 308 86 0 0,10-236-124 0 0,-3 0 1 0 0,-5 0-1 0 0,-3-1 0 0 0,-22 82-5 0 0,25-140-1 0 0,6-11 3 0 0,-2-1 1 0 0,0 0-1 0 0,-1 1 1 0 0,-1-2 0 0 0,0 1-1 0 0,-2-1 1 0 0,0 0-1 0 0,0 0 1 0 0,-1-1 0 0 0,-1 0-1 0 0,-1-1 1 0 0,0 0-1 0 0,-9 9-2 0 0,14-19 18 0 0,0 0 0 0 0,-1-1-1 0 0,1 1 1 0 0,-1-1 0 0 0,1-1-1 0 0,-1 1 1 0 0,0-1-1 0 0,0 0 1 0 0,0-1 0 0 0,0 1-1 0 0,0-1 1 0 0,0-1 0 0 0,-6 1-18 0 0,11-3 9 0 0,-1 0 1 0 0,0 0 0 0 0,0 0 0 0 0,1 0-1 0 0,-1 0 1 0 0,1 0 0 0 0,0-1-1 0 0,0 1 1 0 0,0-1 0 0 0,0 0-1 0 0,0 1 1 0 0,0-1 0 0 0,1 0 0 0 0,-1 0-1 0 0,1 0 1 0 0,0 0 0 0 0,0-1-1 0 0,0 1 1 0 0,0 0 0 0 0,0 0-1 0 0,1-1 1 0 0,0 1 0 0 0,0 0 0 0 0,0-1-1 0 0,0 1 1 0 0,0 0 0 0 0,0-1-1 0 0,1 1 1 0 0,0-1-10 0 0,4-22-14 0 0,1 0-1 0 0,1 1 1 0 0,1 0-1 0 0,2 1 1 0 0,0 0-1 0 0,1 0 1 0 0,2 1-1 0 0,0 1 1 0 0,2 0-1 0 0,0 1 1 0 0,1 0-1 0 0,1 2 1 0 0,1 0-1 0 0,1 0 1 0 0,15-10 14 0 0,26-31 255 0 0,-30 31-2463 0 0,-1-1-7666 0 0,-24 26-2256 0 0</inkml:trace>
  <inkml:trace contextRef="#ctx0" brushRef="#br0" timeOffset="3302.195">702 545 0 0 0,'0'0'420'0'0,"0"0"204"0"0,0 0 31 0 0,3-12 2249 0 0,-1 5 2098 0 0,4 11 2233 0 0,-2 4-3366 0 0,3 49-1981 0 0,-19 90-92 0 0,-7-45-886 0 0,17-72-5839 0 0,2-31-1799 0 0,2 1-5182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 1808 0 0,'0'0'1755'0'0,"0"0"-338"0"0,0 0-317 0 0,0 0-32 0 0,0 0 170 0 0,0 0 163 0 0,0 0 9 0 0,0 0-171 0 0,0 0-304 0 0,0 0-320 0 0,0 0-245 0 0,2-3-124 0 0,-1 3-200 0 0,0 0 0 0 0,-1 0 0 0 0,1-1 0 0 0,0 1 0 0 0,0 0 0 0 0,0 0 1 0 0,-1 0-1 0 0,1 0 0 0 0,0 0 0 0 0,0 0 0 0 0,0 0 0 0 0,-1 0 0 0 0,1 0 0 0 0,0 0 1 0 0,0 1-1 0 0,0-1 0 0 0,-1 0 0 0 0,1 0 0 0 0,0 1 0 0 0,-1-1 0 0 0,1 0 0 0 0,0 1 0 0 0,-1-1 1 0 0,1 1-1 0 0,0-1 0 0 0,-1 1 0 0 0,1-1 0 0 0,-1 1 0 0 0,1 0 0 0 0,-1-1 0 0 0,1 1 1 0 0,-1 0-1 0 0,1-1 0 0 0,-1 1 0 0 0,1 0 0 0 0,-1 0 0 0 0,0-1 0 0 0,0 1 0 0 0,1 0 0 0 0,-1 0 1 0 0,0-1-1 0 0,0 1 0 0 0,0 0 0 0 0,0 0 0 0 0,0 0 0 0 0,0-1 0 0 0,0 1 0 0 0,0 0 1 0 0,0 0-1 0 0,0 0 0 0 0,-1-1 0 0 0,1 1 0 0 0,0 0 0 0 0,0 0 0 0 0,-1-1 0 0 0,1 1 0 0 0,-1 0 1 0 0,1-1-1 0 0,0 1 0 0 0,-1 0 0 0 0,1-1 0 0 0,-1 1-46 0 0,2 17 189 0 0,-1 0-1 0 0,0 0 1 0 0,-1 0 0 0 0,-1-1 0 0 0,-1 1-1 0 0,-1 0 1 0 0,0-1 0 0 0,-1 0-1 0 0,-1 0 1 0 0,-1 0 0 0 0,0-1 0 0 0,-1 0-1 0 0,-1 0 1 0 0,-4 4-189 0 0,10-15-90 0 0,1-1-1 0 0,-2 1 1 0 0,1-1-1 0 0,-1 0 1 0 0,1 0-1 0 0,-1-1 1 0 0,0 1-1 0 0,0-1 1 0 0,-1 0-1 0 0,1 0 1 0 0,-1 0-1 0 0,1 0 1 0 0,-1-1-1 0 0,0 0 1 0 0,0 0 0 0 0,0 0-1 0 0,0-1 1 0 0,-3 1 90 0 0,10-40-10492 0 0,4 22 6127 0 0,1 4 747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3 8146 0 0,'0'0'969'0'0,"0"0"-353"0"0,0 0-50 0 0,0 0 306 0 0,0 0 359 0 0,0 0 245 0 0,0 0 7 0 0,0 0-234 0 0,0 0-335 0 0,0 0-285 0 0,0 0-181 0 0,0 0-80 0 0,0 0-4 0 0,4-1 8 0 0,-4 0-285 0 0,1 1-1 0 0,-1 0 1 0 0,1 0-1 0 0,0 0 1 0 0,-1 0 0 0 0,1 0-1 0 0,0 0 1 0 0,-1 0-1 0 0,1 0 1 0 0,0 0 0 0 0,-1 0-1 0 0,1 0 1 0 0,-1 0 0 0 0,1 0-1 0 0,0 0 1 0 0,-1 1-1 0 0,1-1 1 0 0,-1 0 0 0 0,1 0-1 0 0,0 1 1 0 0,-1-1 0 0 0,1 0-1 0 0,-1 1 1 0 0,1-1-1 0 0,-1 1 1 0 0,1-1 0 0 0,-1 1-1 0 0,1-1 1 0 0,-1 1 0 0 0,0-1-1 0 0,1 1 1 0 0,-1-1-1 0 0,0 1 1 0 0,1-1 0 0 0,-1 1-1 0 0,0 0 1 0 0,0-1 0 0 0,0 1-1 0 0,1 0 1 0 0,-1-1-1 0 0,0 1 1 0 0,0-1 0 0 0,0 1-1 0 0,0 0 1 0 0,0-1 0 0 0,0 1-1 0 0,0 0 1 0 0,0-1-1 0 0,-1 1 1 0 0,1 0 0 0 0,0-1-1 0 0,0 1 1 0 0,0-1 0 0 0,-1 1-1 0 0,1 0 1 0 0,0-1-1 0 0,-1 1 1 0 0,1-1 0 0 0,0 1-1 0 0,-1 0-86 0 0,1 11-443 0 0,-37 314 2562 0 0,-47 264-1341 0 0,81-363-770 0 0,3-226-49 0 0,0-1 4 0 0,0 0 0 0 0,0 0-4 0 0,0 0-35 0 0,0 0-34 0 0,-25-4-4228 0 0,13-10-732 0 0,7 2-3384 0 0,5 7-704 0 0</inkml:trace>
  <inkml:trace contextRef="#ctx0" brushRef="#br0" timeOffset="290.203">1 685 10250 0 0,'0'0'1323'0'0,"0"0"-427"0"0,0 0-136 0 0,0 0 231 0 0,0 0 275 0 0,0 0 154 0 0,0 0-17 0 0,0 0-193 0 0,0 0-218 0 0,37-14-185 0 0,120-45-172 0 0,-28 23 248 0 0,173-32 74 0 0,-247 57-936 0 0,108-35-610 0 0,-155 31-2275 0 0,-8 1-3205 0 0,0 8 1014 0 0,0 1-4182 0 0</inkml:trace>
  <inkml:trace contextRef="#ctx0" brushRef="#br0" timeOffset="830.424">1043 3 5369 0 0,'0'0'2411'0'0,"0"0"-928"0"0,0 0-346 0 0,0 0 172 0 0,0 0 201 0 0,0 0 89 0 0,0 0-66 0 0,0 0-231 0 0,0 0-267 0 0,-10 33-219 0 0,-28 107-162 0 0,28-32 365 0 0,25 162 782 0 0,-10 25-1110 0 0,-13-159-510 0 0,25-137-34 0 0,109-86 203 0 0,147-105-345 0 0,-229 176-16 0 0,-42 47 85 0 0,-17 215 747 0 0,15-242-834 0 0,1 1 1 0 0,0 0-1 0 0,-1 0 0 0 0,2 0 0 0 0,-1 0 1 0 0,0-1-1 0 0,1 1 0 0 0,0 0 1 0 0,0-1-1 0 0,0 0 0 0 0,1 1 0 0 0,0-1 1 0 0,0 0-1 0 0,0 0 0 0 0,0 0 1 0 0,0-1-1 0 0,1 1 0 0 0,-1-1 0 0 0,1 0 1 0 0,0 0-1 0 0,0 0 0 0 0,0 0 1 0 0,1-1-1 0 0,-1 0 0 0 0,1 0 0 0 0,-1 0 1 0 0,1 0-1 0 0,0-1 0 0 0,-1 0 1 0 0,4 1 12 0 0,20-21-7635 0 0,-22 12 2167 0 0,-2 2-5548 0 0</inkml:trace>
  <inkml:trace contextRef="#ctx0" brushRef="#br0" timeOffset="1188.911">1764 939 3185 0 0,'0'0'2382'0'0,"0"0"-177"0"0,0 0-67 0 0,0 0-59 0 0,0 0-196 0 0,0 0-241 0 0,0 0-211 0 0,0 0-208 0 0,0 0-195 0 0,33 3-128 0 0,106 5-150 0 0,-60-23 378 0 0,-71 13-1051 0 0,-1 0 0 0 0,0-1 1 0 0,0 0-1 0 0,0-1 0 0 0,-1 1 0 0 0,1-1 1 0 0,-1-1-1 0 0,0 1 0 0 0,0-1 0 0 0,0 0 0 0 0,-1 0 1 0 0,0-1-1 0 0,0 0 0 0 0,0 0 0 0 0,-1 0 0 0 0,0 0 1 0 0,0-1-1 0 0,0 1 0 0 0,-1-1 0 0 0,0 0 0 0 0,0 0 1 0 0,-1-1-1 0 0,0 1 0 0 0,0 0 0 0 0,-1-1 1 0 0,1 1-1 0 0,-2-1 0 0 0,1 1 0 0 0,-1-5-77 0 0,-1 9-10 0 0,1 0 0 0 0,-1 0 0 0 0,0 0 0 0 0,0 0 0 0 0,0 1 0 0 0,0-1 0 0 0,-1 0-1 0 0,1 1 1 0 0,-1-1 0 0 0,0 1 0 0 0,1-1 0 0 0,-1 1 0 0 0,0 0 0 0 0,-1-1 0 0 0,1 1 0 0 0,0 0 0 0 0,0 1 0 0 0,-1-1 0 0 0,1 0-1 0 0,-1 1 1 0 0,0-1 0 0 0,1 1 0 0 0,-1 0 0 0 0,0 0 0 0 0,0 0 0 0 0,0 0 0 0 0,0 0 0 0 0,0 1 0 0 0,0-1 0 0 0,-1 1 10 0 0,-93 2-590 0 0,84 2 551 0 0,0 1-1 0 0,1-1 1 0 0,0 2 0 0 0,-1 0-1 0 0,2 0 1 0 0,-1 1 0 0 0,1 1-1 0 0,0 0 1 0 0,1 0 0 0 0,0 1-1 0 0,0 0 1 0 0,1 1 0 0 0,0 0 0 0 0,0 0-1 0 0,1 1 1 0 0,1 0 0 0 0,0 1-1 0 0,1 0 1 0 0,0 0 0 0 0,0 0-1 0 0,1 1 1 0 0,1-1 0 0 0,0 1-1 0 0,1 0 1 0 0,1 0 0 0 0,-1 1-1 0 0,2-1 1 0 0,0 0 0 0 0,1 10 39 0 0,2-18-140 0 0,0 1 1 0 0,0-1-1 0 0,0 0 1 0 0,1 1 0 0 0,0-1-1 0 0,0 0 1 0 0,0-1-1 0 0,0 1 1 0 0,1-1 0 0 0,0 1-1 0 0,0-1 1 0 0,0 0-1 0 0,1-1 1 0 0,-1 1-1 0 0,1-1 1 0 0,0 1 0 0 0,0-1-1 0 0,0-1 1 0 0,4 2 139 0 0,62 28-8210 0 0,-69-31 7794 0 0,18 7-4719 0 0,-4-4-636 0 0</inkml:trace>
  <inkml:trace contextRef="#ctx0" brushRef="#br0" timeOffset="1662.176">2351 1089 2136 0 0,'0'0'2752'0'0,"0"0"-789"0"0,0 0-364 0 0,0 0-36 0 0,0 0-102 0 0,0 0-154 0 0,0 0-212 0 0,0 0-201 0 0,0 0-65 0 0,0 0 65 0 0,0 0 109 0 0,0 0-11 0 0,12-5-105 0 0,94-52 1564 0 0,13-73-157 0 0,-86 91-2450 0 0,-34 46 170 0 0,1 0 1 0 0,0 0 0 0 0,1 0-1 0 0,-1 0 1 0 0,1 0-1 0 0,1 0 1 0 0,-1 0-1 0 0,1-1 1 0 0,0 1 0 0 0,1-1-1 0 0,-1 1 1 0 0,1-1-1 0 0,1 0 1 0 0,-1 0 0 0 0,1 0-1 0 0,0 0 1 0 0,0-1-1 0 0,1 1 1 0 0,0-1-1 0 0,0 0 1 0 0,0-1 0 0 0,0 1-1 0 0,1-1 1 0 0,0 0-1 0 0,-1-1 1 0 0,2 1-1 0 0,-1-1 1 0 0,0 0 0 0 0,1-1-1 0 0,4 2-14 0 0,3 0 297 0 0,1-1-1 0 0,0-1 0 0 0,0 0 1 0 0,0-1-1 0 0,0-1 1 0 0,0-1-1 0 0,0 0 0 0 0,14-2-296 0 0,-12-4 236 0 0,0 0-1 0 0,0-1 0 0 0,-1-1 0 0 0,0 0 1 0 0,-1-1-1 0 0,0-1 0 0 0,0 0 0 0 0,-1-1 1 0 0,-1 0-1 0 0,4-6-235 0 0,-2 2 94 0 0,-2-1 0 0 0,0 0 0 0 0,0-1 0 0 0,-2 0 0 0 0,0-1 0 0 0,-2 0 0 0 0,0-1 0 0 0,3-10-94 0 0,0-41 39 0 0,-11 40-8957 0 0,-1 26 5955 0 0,0 1-9639 0 0</inkml:trace>
  <inkml:trace contextRef="#ctx0" brushRef="#br0" timeOffset="3179.032">1846 1151 0 0 0,'0'0'309'0'0,"0"-1"-237"0"0,1-2 7850 0 0,19 3 1047 0 0,9 0-5611 0 0,-28 0-3188 0 0,-1 0-35 0 0,27 4 1197 0 0,109 0 1598 0 0,-136-4-2834 0 0,0 0-1 0 0,7-2-477 0 0,-1-2-4515 0 0,-3 2-2877 0 0,1-2-4337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8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138 247 0 0 0,'0'0'1407'0'0,"0"0"361"0"0,0 0 273 0 0,0 0 62 0 0,0 0-75 0 0,0 0-211 0 0,0 0-268 0 0,0 0-250 0 0,0 0-222 0 0,-2-16-164 0 0,-9-72 1336 0 0,6 148 3769 0 0,-12 45-5589 0 0,3-27-127 0 0,-21 118-51 0 0,-17 143-110 0 0,50-155-141 0 0,3-180 4 0 0,1 0 0 0 0,-1 0 0 0 0,1-1 1 0 0,-1 1-1 0 0,1 0 0 0 0,0-1 0 0 0,1 1 0 0 0,-1-1 0 0 0,0 0 0 0 0,1 0 0 0 0,0 0 0 0 0,0 0 1 0 0,0 0-1 0 0,0 0 0 0 0,0-1 0 0 0,0 0 0 0 0,1 1 0 0 0,-1-1 0 0 0,1 0 0 0 0,0-1 0 0 0,-1 1 1 0 0,1-1-1 0 0,0 0 0 0 0,0 0 0 0 0,0 0 0 0 0,0 0 0 0 0,0 0 0 0 0,0-1 0 0 0,0 0 0 0 0,0 0 1 0 0,0 0-1 0 0,0 0 0 0 0,1-1 0 0 0,-1 0 0 0 0,0 0 0 0 0,3-1-4 0 0,2 0 30 0 0,0-1 1 0 0,-1 0-1 0 0,1-1 1 0 0,-1 0-1 0 0,0 0 0 0 0,0 0 1 0 0,0-1-1 0 0,-1-1 0 0 0,1 1 1 0 0,-1-1-1 0 0,1-2-30 0 0,2 0 25 0 0,23-25 35 0 0,-1-2-1 0 0,-2 0 1 0 0,-1-2 0 0 0,-2-2-1 0 0,-2 0 1 0 0,-1-1 0 0 0,-3-2-1 0 0,9-24-59 0 0,26-57 27 0 0,-5-3 0 0 0,-6-2-1 0 0,2-29-26 0 0,-41 137 3 0 0,30-168 136 0 0,-36 187-65 0 0,0 1 4 0 0,0 0-34 0 0,0 9-35 0 0,-62 206 119 0 0,45-132 53 0 0,4 0 1 0 0,4 1-1 0 0,0 81-181 0 0,11-92 192 0 0,3 0-1 0 0,3-1 0 0 0,3 0 1 0 0,15 51-192 0 0,26 124 328 0 0,-48-239 252 0 0,-4-8-540 0 0,8-28-52 0 0,-1-19-1132 0 0,-6 36-3156 0 0,-1 1-3919 0 0,0 9-3702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1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6097 0 0,'0'0'2684'0'0,"0"0"-444"0"0,0 0-266 0 0,0 0-115 0 0,0 0-112 0 0,0 0-216 0 0,0 0-212 0 0,0 0-236 0 0,0 0-214 0 0,0 0-133 0 0,0 0-133 0 0,0 0-99 0 0,0 0-86 0 0,-5 2-74 0 0,-14 6-43 0 0,37 9 1582 0 0,24-11-1378 0 0,0-1 0 0 0,0-2 0 0 0,1-2-1 0 0,-1-1 1 0 0,1-3 0 0 0,19-4-505 0 0,36 6 508 0 0,-98 1-489 0 0,0 0-3 0 0,0 0 13 0 0,0 0-18 0 0,0 0-17 0 0,-8-4-1666 0 0,-30 21-6394 0 0,24-5 113 0 0,12-10 5632 0 0,-3 2-7465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1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6961 0 0,'0'0'2492'0'0,"0"0"-524"0"0,0 0-208 0 0,0 0-26 0 0,0 0-81 0 0,0 0-136 0 0,0 0-215 0 0,0 0-234 0 0,0 0-186 0 0,0 0-164 0 0,0 0-131 0 0,0 0-97 0 0,0 0-26 0 0,-3 2-10 0 0,-13 11 468 0 0,64 3 2193 0 0,236-9-940 0 0,-268-17-5501 0 0,-11 4-5339 0 0,-3 3-3621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9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48 3521 0 0,'0'0'2180'0'0,"0"0"-163"0"0,0 0 23 0 0,0 0 87 0 0,0 0-45 0 0,0 0-239 0 0,0 0-332 0 0,0 0-344 0 0,0 0-302 0 0,0 0-222 0 0,0 0-184 0 0,0 0-126 0 0,0 0-47 0 0,0 3 29 0 0,0 264 4175 0 0,-26-86-3867 0 0,17-153-577 0 0,8-26-2522 0 0,20-46-3440 0 0,-6 20-3265 0 0,-11 16 206 0 0</inkml:trace>
  <inkml:trace contextRef="#ctx0" brushRef="#br0" timeOffset="912.305">214 198 2841 0 0,'0'0'3226'0'0,"0"0"-941"0"0,0 0-416 0 0,0 0-42 0 0,0 0-32 0 0,0 0-136 0 0,0 0-229 0 0,0 0-314 0 0,0 0-283 0 0,0 0-128 0 0,0 0-29 0 0,0 0 10 0 0,6 1 27 0 0,31 2 209 0 0,0-1 1 0 0,0-3 0 0 0,0 0 0 0 0,0-3 0 0 0,15-3-923 0 0,130-5 481 0 0,-154 18-11 0 0,-47 0 810 0 0,13-8-1272 0 0,0 0 0 0 0,0-1 0 0 0,0 1 0 0 0,1-1 0 0 0,0-1 0 0 0,-1 1 0 0 0,1-1-1 0 0,0 1 1 0 0,1-1 0 0 0,-1-1 0 0 0,1 1 0 0 0,0-1 0 0 0,0 0 0 0 0,0 0 0 0 0,0 0 0 0 0,0-2-8 0 0,-23-31 90 0 0,16 49-102 0 0,-12 59-37 0 0,-6 137 92 0 0,13-152-14 0 0,16-52-25 0 0,0-3 9 0 0,0 0-17 0 0,0 0 14 0 0,0 0-8 0 0,0 0-20 0 0,0 0 16 0 0,0 0 0 0 0,0 0 8 0 0,92-123 185 0 0,-53 50-434 0 0,-25 42-5792 0 0,-10 27 3721 0 0,0 1-4564 0 0,-1 2-4730 0 0</inkml:trace>
  <inkml:trace contextRef="#ctx0" brushRef="#br0" timeOffset="1357.22">763 75 4969 0 0,'0'0'2909'0'0,"0"0"-274"0"0,0 0-235 0 0,0 0-243 0 0,0 0-277 0 0,0 0-302 0 0,0 0-271 0 0,0 0-250 0 0,0 0-228 0 0,0 0-169 0 0,0 0-104 0 0,0 0-75 0 0,6-5-53 0 0,69-43 1390 0 0,-64 43-1654 0 0,1 2-1 0 0,-1-1 1 0 0,1 1 0 0 0,-1 1-1 0 0,1 0 1 0 0,0 1 0 0 0,0 0-1 0 0,0 1 1 0 0,0 0 0 0 0,9 2-164 0 0,-18 0 21 0 0,0 0 1 0 0,0 0 0 0 0,-1 0 0 0 0,1 0-1 0 0,-1 1 1 0 0,0 0 0 0 0,0-1 0 0 0,1 1-1 0 0,-2 0 1 0 0,1 0 0 0 0,0 0 0 0 0,-1 0-1 0 0,1 0 1 0 0,-1 0 0 0 0,0 1 0 0 0,0-1-1 0 0,0 0 1 0 0,0 1 0 0 0,-1-1 0 0 0,1 1-1 0 0,-1-1 1 0 0,0 1 0 0 0,0-1 0 0 0,0 1-1 0 0,-1-1 1 0 0,1 0 0 0 0,-1 1 0 0 0,0-1-1 0 0,0 1 1 0 0,0-1 0 0 0,0 0 0 0 0,-1 0-1 0 0,1 0 1 0 0,-1 0 0 0 0,-1 3-22 0 0,-125 192 327 0 0,117-180-312 0 0,9-15-12 0 0,0-1 1 0 0,-1 1-1 0 0,1 0 0 0 0,0 0 1 0 0,1 0-1 0 0,-1 1 1 0 0,0-1-1 0 0,1 0 0 0 0,0 1 1 0 0,0-1-1 0 0,0 0 0 0 0,0 1 1 0 0,0 0-1 0 0,1-1 1 0 0,0 1-1 0 0,-1-1 0 0 0,1 1 1 0 0,1-1-1 0 0,-1 1 0 0 0,0 0 1 0 0,1-1-1 0 0,1 4-3 0 0,1-4 17 0 0,1 0-1 0 0,0 0 1 0 0,0-1 0 0 0,0 0-1 0 0,1 0 1 0 0,-1 0 0 0 0,1 0-1 0 0,-1 0 1 0 0,1-1-1 0 0,-1 0 1 0 0,1 0 0 0 0,0 0-1 0 0,0-1 1 0 0,-1 1 0 0 0,1-1-1 0 0,0 0 1 0 0,0-1 0 0 0,-1 1-1 0 0,1-1 1 0 0,0 0-1 0 0,1 0-16 0 0,126-41-84 0 0,-107 32-1394 0 0,-10 4-988 0 0,0-1-3902 0 0,-10 3-5614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0 12043 0 0,'0'0'1524'0'0,"0"0"-523"0"0,0 0-63 0 0,0 0 228 0 0,0 0 202 0 0,0 0 43 0 0,0 0-212 0 0,0 0-318 0 0,0 0-241 0 0,0 0-117 0 0,0 0-65 0 0,0 0-108 0 0,0 0-95 0 0,-2 2-91 0 0,-15 5-121 0 0,0 2-1 0 0,1 0 1 0 0,0 0-1 0 0,1 2 1 0 0,0 0-1 0 0,0 1 1 0 0,1 0 0 0 0,1 1-1 0 0,0 1 1 0 0,0 0-1 0 0,2 0 1 0 0,0 1-1 0 0,0 1 1 0 0,2 0-1 0 0,0 0 1 0 0,1 1 0 0 0,0 0-1 0 0,1 1 1 0 0,2 0-1 0 0,-1 0 1 0 0,2 0-1 0 0,0 0 1 0 0,1 2-43 0 0,3-18 4 0 0,0 0-1 0 0,0 1 1 0 0,0-1 0 0 0,0 0-1 0 0,0 0 1 0 0,1 0 0 0 0,-1 0 0 0 0,1 1-1 0 0,-1-1 1 0 0,1 0 0 0 0,0 0-1 0 0,-1 0 1 0 0,1 0 0 0 0,0 0 0 0 0,0 0-1 0 0,1-1 1 0 0,-1 1 0 0 0,0 0-1 0 0,1 0 1 0 0,-1-1 0 0 0,1 1-1 0 0,-1-1 1 0 0,1 1 0 0 0,0-1 0 0 0,0 0-1 0 0,-1 0 1 0 0,1 0 0 0 0,0 0-1 0 0,0 0 1 0 0,0 0 0 0 0,0 0-1 0 0,1-1 1 0 0,-1 1 0 0 0,0-1 0 0 0,0 1-1 0 0,0-1 1 0 0,0 0 0 0 0,0 0-1 0 0,1 0 1 0 0,-1 0-4 0 0,11-2 87 0 0,0-1 0 0 0,0-1 0 0 0,0 0 0 0 0,-1-1 0 0 0,1 0 0 0 0,-1-1 1 0 0,0-1-1 0 0,-1 1 0 0 0,0-2 0 0 0,0 0 0 0 0,0 0 0 0 0,-1-1 0 0 0,-1 0 0 0 0,1 0 0 0 0,-1-1 0 0 0,5-8-87 0 0,18-15 101 0 0,98-97 259 0 0,-125 125-356 0 0,-1 1 0 0 0,1 1 0 0 0,1-1 0 0 0,-1 1 0 0 0,0 0 0 0 0,1 0 0 0 0,-1 0 1 0 0,1 1-1 0 0,0 0 0 0 0,0 0 0 0 0,0 0 0 0 0,0 1 0 0 0,0 0 0 0 0,4-1-4 0 0,-6 5 5 0 0,0-1 1 0 0,-1 1-1 0 0,1 0 0 0 0,-1 0 0 0 0,1 0 1 0 0,-1 0-1 0 0,0 1 0 0 0,0-1 1 0 0,0 1-1 0 0,-1 0 0 0 0,0 0 0 0 0,1 0 1 0 0,-1 0-1 0 0,0 0 0 0 0,-1 0 0 0 0,1 1 1 0 0,-1-1-1 0 0,0 0 0 0 0,0 1 0 0 0,0 0-5 0 0,5 27 39 0 0,-1 0-1 0 0,-2 0 0 0 0,-1 0 1 0 0,-1 1-1 0 0,-4 23-38 0 0,2 12 34 0 0,-21 244 105 0 0,19-284-139 0 0,-2 0 1 0 0,-1 0-1 0 0,-1-1 1 0 0,-1 0-1 0 0,-2 0 1 0 0,-1-1 0 0 0,-1 0-1 0 0,-1-1 1 0 0,-2 2-1 0 0,12-22 1 0 0,0 0 0 0 0,0-1 0 0 0,0 0 0 0 0,-1 0 0 0 0,0 0 1 0 0,1 0-1 0 0,-1 0 0 0 0,-1-1 0 0 0,1 0 0 0 0,0 0 0 0 0,-1 0 0 0 0,0 0 0 0 0,1-1 1 0 0,-1 1-1 0 0,0-1 0 0 0,-1-1 0 0 0,1 1 0 0 0,0-1 0 0 0,-5 1-1 0 0,8-2-1 0 0,-1 0 0 0 0,1-1 0 0 0,-1 1 0 0 0,1-1 0 0 0,0 1 0 0 0,-1-1 0 0 0,1 0 0 0 0,0 0 0 0 0,-1 0 0 0 0,1 0 0 0 0,0 0 0 0 0,0-1 0 0 0,0 1 0 0 0,0-1 0 0 0,0 1 0 0 0,0-1 0 0 0,1 0 0 0 0,-1 0 0 0 0,0 0-1 0 0,1 0 1 0 0,-1 0 0 0 0,1 0 0 0 0,0 0 0 0 0,0 0 0 0 0,0 0 0 0 0,0-1 0 0 0,0 1 0 0 0,0 0 0 0 0,1-1 0 0 0,-1 1 0 0 0,1-1 0 0 0,-1 1 0 0 0,1-1 0 0 0,0 0 1 0 0,6-91-70 0 0,3 66 68 0 0,1 0 0 0 0,1 1 0 0 0,2 0 1 0 0,0 1-1 0 0,2 0 0 0 0,1 2 0 0 0,1 0 0 0 0,1 0 0 0 0,1 2 1 0 0,1 0-1 0 0,1 1 2 0 0,137-106 47 0 0,-130 122-83 0 0,-28 5 44 0 0,0 0 10 0 0,0 0 29 0 0,0 0-23 0 0,0 0-12 0 0,0 0-16 0 0,0 0 1 0 0,0 0 21 0 0,0 0-5 0 0,0 0-13 0 0,0 0 11 0 0,0 0-5 0 0,0 0-8 0 0,0 0 4 0 0,0 0-2 0 0,0 0 19 0 0,0 0 0 0 0,0 0-18 0 0,0 0 6 0 0,0 0-10 0 0,0 0 20 0 0,0 0-15 0 0,0 0 3 0 0,0 0-4 0 0,0 0-18 0 0,0 0 21 0 0,0 0-9 0 0,0 0-11 0 0,0 0-8 0 0,0 0-4 0 0,0 0 1 0 0,0 0-25 0 0,6-11-7955 0 0,-3 8 2038 0 0,0 2-5745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31 528 0 0,'0'0'1106'0'0,"0"0"87"0"0,0 0 261 0 0,0 0 281 0 0,0 0 200 0 0,0 0-7 0 0,0 0-191 0 0,0 0-289 0 0,0 0-298 0 0,0 0-277 0 0,0 0-250 0 0,-8 3-170 0 0,-24 10-63 0 0,72-1 4563 0 0,68-2-1840 0 0,10-2-1853 0 0,-80-8-1092 0 0,-35 1-2344 0 0,7 2-8690 0 0,-6-3-531 0 0</inkml:trace>
  <inkml:trace contextRef="#ctx0" brushRef="#br0" timeOffset="1054.918">527 497 1400 0 0,'0'0'2247'0'0,"0"0"-221"0"0,0 0-23 0 0,0 0 20 0 0,0 0-3 0 0,0 0-97 0 0,0 0-242 0 0,0 0-219 0 0,0 0-244 0 0,0 0-226 0 0,0 0-133 0 0,0 0-134 0 0,0 0-142 0 0,-3-3-111 0 0,-12-67 1671 0 0,17 52-1986 0 0,1 0 1 0 0,0 0-1 0 0,1 1 1 0 0,1-1-1 0 0,1 1 0 0 0,0 0 1 0 0,2 1-1 0 0,-1 0 1 0 0,2 0-1 0 0,6-8-157 0 0,-10 15 45 0 0,10-15 11 0 0,1 1 0 0 0,1 0 1 0 0,2 1-1 0 0,0 1 0 0 0,1 1 0 0 0,1 1 1 0 0,20-14-57 0 0,-18 17 21 0 0,-20 13-14 0 0,-2 3-9 0 0,-1 0 8 0 0,0 0-2 0 0,0 0-16 0 0,0 0-4 0 0,24 76 281 0 0,52 179-13 0 0,-73-242-235 0 0,-3-13-15 0 0,0-1 0 0 0,1 1 1 0 0,-1-1-1 0 0,0 1 0 0 0,1 0 0 0 0,-1-1 1 0 0,0 1-1 0 0,1-1 0 0 0,-1 1 0 0 0,0 0 1 0 0,1-1-1 0 0,-1 1 0 0 0,0 0 0 0 0,1 0 1 0 0,-1-1-1 0 0,1 1 0 0 0,-1 0 0 0 0,1 0 1 0 0,-1 0-1 0 0,1 0 0 0 0,-1-1 0 0 0,1 1 1 0 0,-1 0-1 0 0,0 0 0 0 0,1 0 0 0 0,-1 0 1 0 0,1 0-1 0 0,-1 0 0 0 0,1 0 1 0 0,-1 0-1 0 0,1 1 0 0 0,-1-1 0 0 0,1 0 1 0 0,-1 0-1 0 0,1 0 0 0 0,-1 0 0 0 0,1 1 1 0 0,-1-1-1 0 0,0 0 0 0 0,1 0 0 0 0,-1 1 1 0 0,1-1-1 0 0,-1 0 0 0 0,0 1 0 0 0,1-1 1 0 0,-1 0-1 0 0,0 1 0 0 0,1-1 0 0 0,-1 1 1 0 0,0-1-1 0 0,0 0 0 0 0,1 1 0 0 0,-1-1 1 0 0,0 1-3 0 0,35-48 9 0 0,3 2-1 0 0,1 1 1 0 0,36-30-9 0 0,82-68 107 0 0,-130 133-266 0 0,-25 37 135 0 0,4 263 416 0 0,-31-186-460 0 0,50-109-6838 0 0,-15-4 1350 0 0,-3 1-5789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7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70 2889 0 0,'0'0'1872'0'0,"0"0"-94"0"0,0 0 3 0 0,0 0 100 0 0,0 0 26 0 0,0 0-136 0 0,0 0-291 0 0,0 0-342 0 0,0 0-291 0 0,0 0-180 0 0,0 0-110 0 0,0 0-61 0 0,1 2 2 0 0,-2 4-329 0 0,1 0 0 0 0,-1 0 1 0 0,0-1-1 0 0,-1 1 1 0 0,1 0-1 0 0,-1-1 0 0 0,0 1 1 0 0,-1-1-1 0 0,1 0 1 0 0,-1 0-1 0 0,0 0 0 0 0,0 0 1 0 0,-1 0-1 0 0,1-1 1 0 0,-1 1-1 0 0,-3 2-169 0 0,-11 18 477 0 0,-166 194 1227 0 0,77-106-717 0 0,152-101-205 0 0,225 22-485 0 0,-181-30-268 0 0,-82-3-70 0 0,-3-10 689 0 0,-6-16-616 0 0,-2 1 0 0 0,0 0-1 0 0,-2 0 1 0 0,0 0 0 0 0,-2 1 0 0 0,-9-19-32 0 0,13 31 17 0 0,-94-162 14 0 0,67 120-1267 0 0,67 44-2296 0 0,-29 8 2506 0 0,14-1-6472 0 0,-14 2-4059 0 0</inkml:trace>
  <inkml:trace contextRef="#ctx0" brushRef="#br0" timeOffset="888.959">586 47 4945 0 0,'0'0'2439'0'0,"0"0"-806"0"0,0 0-429 0 0,0 0 44 0 0,0 0 187 0 0,0 0 137 0 0,0 0-77 0 0,0 0-260 0 0,0 0-305 0 0,0 0-258 0 0,0 0-168 0 0,0 0-84 0 0,0 0-46 0 0,1-3-16 0 0,4-10 381 0 0,-5 13-352 0 0,0 20 936 0 0,-8 188 49 0 0,8-207-1371 0 0,-1 10 6 0 0,0 0 0 0 0,1 0 0 0 0,0 1 0 0 0,1-1 0 0 0,0 0 0 0 0,0 0 0 0 0,2 0 0 0 0,-1 0 0 0 0,1 0 0 0 0,1 0 0 0 0,0-1 0 0 0,0 1 1 0 0,1-1-1 0 0,1 0 0 0 0,0-1 0 0 0,3 5-7 0 0,-7-12 16 0 0,-1-1 0 0 0,1 1 0 0 0,0-1 0 0 0,0 0 0 0 0,0 0 0 0 0,0 0 0 0 0,0 0 0 0 0,0 0 0 0 0,0 0 0 0 0,0 0 1 0 0,1 0-1 0 0,-1-1 0 0 0,0 1 0 0 0,0-1 0 0 0,1 0 0 0 0,-1 0 0 0 0,0 0 0 0 0,1 0 0 0 0,-1 0 0 0 0,0 0 1 0 0,1-1-1 0 0,-1 1 0 0 0,0-1 0 0 0,0 1 0 0 0,0-1 0 0 0,1 0 0 0 0,-1 0 0 0 0,0 0 0 0 0,0 0 0 0 0,0 0 0 0 0,0-1 1 0 0,-1 1-1 0 0,2-1-16 0 0,53-56 669 0 0,-39 30-571 0 0,-2-1 1 0 0,-1 0 0 0 0,-2 0-1 0 0,0-2 1 0 0,-2 1-1 0 0,-2-1 1 0 0,-1-1 0 0 0,-1 0-1 0 0,0-9-98 0 0,-4 30 13 0 0,7-55 142 0 0,-9 65-139 0 0,0 1-14 0 0,0 0-22 0 0,0 0-16 0 0,5 20-153 0 0,33 167 374 0 0,-4 12-107 0 0,-21-151-41 0 0,-3 1-1 0 0,-3 1 0 0 0,-1 0 1 0 0,-2 0-1 0 0,-3 0 1 0 0,-2 0-1 0 0,-2 0 1 0 0,-6 25-37 0 0,7-59 20 0 0,-2 0 0 0 0,0 0-1 0 0,-1 0 1 0 0,-1-1 0 0 0,0 1 0 0 0,-1-2 0 0 0,-1 1 0 0 0,0-1 0 0 0,-1 0 0 0 0,0 0-1 0 0,-1-1 1 0 0,-1 0 0 0 0,0-1 0 0 0,-1 0 0 0 0,0-1 0 0 0,0-1 0 0 0,-1 0 0 0 0,-1 0-1 0 0,0-1 1 0 0,0-1 0 0 0,-2 0-20 0 0,15-7 0 0 0,-59 17 109 0 0,58-18-104 0 0,1 0 1 0 0,-1 1-1 0 0,1-1 0 0 0,0 0 0 0 0,-1-1 1 0 0,1 1-1 0 0,0 0 0 0 0,-1 0 1 0 0,1-1-1 0 0,0 1 0 0 0,-1 0 0 0 0,1-1 1 0 0,0 1-1 0 0,0-1 0 0 0,-1 0 1 0 0,1 1-1 0 0,0-1 0 0 0,0 0 0 0 0,0 0 1 0 0,0 0-1 0 0,0 0 0 0 0,0 0 1 0 0,0 0-1 0 0,0 0 0 0 0,0 0 0 0 0,1 0 1 0 0,-1 0-1 0 0,0 0 0 0 0,1-1 0 0 0,-1 1 1 0 0,1 0-1 0 0,-1 0 0 0 0,1-1 1 0 0,-1 1-1 0 0,1 0 0 0 0,0-1 0 0 0,0 1 1 0 0,0-1-1 0 0,0 1 0 0 0,0 0 1 0 0,0-1-6 0 0,2-20 16 0 0,1 0 0 0 0,1 1 1 0 0,1-1-1 0 0,0 1 0 0 0,2 0 1 0 0,1 0-1 0 0,0 1 0 0 0,1 0 1 0 0,2 1-1 0 0,0 0 0 0 0,1 1 1 0 0,0 0-1 0 0,2 0 0 0 0,0 1-16 0 0,-5 5-6 0 0,14-21 17 0 0,2 1 0 0 0,1 1 0 0 0,1 2 0 0 0,2 0 0 0 0,14-10-11 0 0,29 3-1266 0 0,-70 51-8237 0 0,-2-10-2457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9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 0 0 0,'0'0'616'0'0,"0"0"670"0"0,0 0 331 0 0,0 0 290 0 0,0 0 221 0 0,0 0-1 0 0,0 0-230 0 0,0 0-356 0 0,0 0-340 0 0,0 0-215 0 0,0 0-117 0 0,0 0-71 0 0,0 0-53 0 0,3 13 2253 0 0,-7-9-2798 0 0,-15 16 1286 0 0,32-25-364 0 0,28-30-129 0 0,-89 80 2017 0 0,39-41-3895 0 0,5-3-2241 0 0,-1-1-3696 0 0,4 0 5003 0 0,-1 0-10583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15739 0 0,'0'0'1810'0'0,"0"0"-678"0"0,0 0-299 0 0,0 0 99 0 0,0 0 132 0 0,0 0 11 0 0,0 0-118 0 0,0 0-207 0 0,0 0-190 0 0,0 0-109 0 0,0 0-49 0 0,0 0-12 0 0,0 0 35 0 0,3 2 19 0 0,12 59 1027 0 0,-15-55-1444 0 0,0 23 166 0 0,1-17-196 0 0,0-1 0 0 0,-1 1 1 0 0,-1 0-1 0 0,0 0 0 0 0,0 0 0 0 0,-1-1 0 0 0,-1 1 0 0 0,0-1 0 0 0,-4 9 3 0 0,5-16-706 0 0,-3 3-721 0 0,1-6-2207 0 0,-2-1-3434 0 0,4 0-4853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0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16091 0 0,'0'0'1721'0'0,"0"0"-625"0"0,0 0-408 0 0,0 0-176 0 0,0 0-168 0 0,0 0-104 0 0,0 0-128 0 0,0 0-80 0 0,0 0-80 0 0,0 0-72 0 0,0 0-56 0 0,0 0-128 0 0,0 0-248 0 0,-29 120-768 0 0,38-105-3313 0 0,-5-7-7490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1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 10122 0 0,'0'0'3281'0'0,"0"0"-1541"0"0,0 0-512 0 0,0 0-5 0 0,0 0-13 0 0,0 0-92 0 0,0 0-134 0 0,0 0-97 0 0,0 0-142 0 0,0 0-118 0 0,0 0-102 0 0,0 0-101 0 0,0 0-66 0 0,-16 5-35 0 0,-112 41 1122 0 0,120-43-1307 0 0,-4 2-67 0 0,0 0 0 0 0,1 0-1 0 0,0 1 1 0 0,0 0-1 0 0,1 1 1 0 0,-1 1 0 0 0,1 0-1 0 0,1 0 1 0 0,0 0 0 0 0,0 1-1 0 0,0 1-70 0 0,8-9-4 0 0,1 1 0 0 0,-1-1-1 0 0,0 0 1 0 0,1 0 0 0 0,-1 1 0 0 0,0-1 0 0 0,1 0-1 0 0,-1 1 1 0 0,1-1 0 0 0,0 1 0 0 0,0-1-1 0 0,-1 1 1 0 0,1-1 0 0 0,0 1 0 0 0,0-1-1 0 0,0 1 1 0 0,1-1 0 0 0,-1 0 0 0 0,0 1-1 0 0,0-1 1 0 0,1 1 0 0 0,-1-1 0 0 0,1 1 0 0 0,-1-1-1 0 0,1 0 1 0 0,0 1 0 0 0,0-1 0 0 0,-1 0-1 0 0,1 0 1 0 0,0 0 0 0 0,0 0 0 0 0,0 0-1 0 0,0 1 1 0 0,0-2 0 0 0,0 1 0 0 0,1 0 0 0 0,-1 0-1 0 0,0 0 1 0 0,2 0 4 0 0,59 27-15 0 0,-48-23 7 0 0,-6-4 19 0 0,0 1-1 0 0,0 1 1 0 0,0-1-1 0 0,-1 1 1 0 0,1 1 0 0 0,-1-1-1 0 0,1 1 1 0 0,-1 0-1 0 0,-1 1 1 0 0,1 0-1 0 0,-1 0 1 0 0,1 1 0 0 0,-1-1-1 0 0,-1 1 1 0 0,1 0-1 0 0,-1 1 1 0 0,0 0-1 0 0,-1-1 1 0 0,0 1 0 0 0,0 1-1 0 0,0-1 1 0 0,-1 1-1 0 0,0-1 1 0 0,0 1-1 0 0,-1 0 1 0 0,0 0 0 0 0,0 0-1 0 0,-1 1-10 0 0,-1-5 43 0 0,0 0-1 0 0,0 0 0 0 0,-1 0 1 0 0,1 0-1 0 0,-1-1 0 0 0,0 1 1 0 0,0 0-1 0 0,0 0 0 0 0,-1-1 1 0 0,1 1-1 0 0,-1-1 1 0 0,0 1-1 0 0,0-1 0 0 0,0 0 1 0 0,0 0-1 0 0,-1 0 0 0 0,1 0 1 0 0,-1 0-1 0 0,0 0 1 0 0,0 0-1 0 0,0-1 0 0 0,0 0 1 0 0,0 0-1 0 0,0 0 0 0 0,-1 0 1 0 0,0 0-43 0 0,-7 5 44 0 0,0-1 0 0 0,-1-1 1 0 0,1 0-1 0 0,-1-1 0 0 0,0 0 1 0 0,0 0-1 0 0,0-2 0 0 0,-1 1 0 0 0,1-2 1 0 0,-1 1-1 0 0,1-2 0 0 0,-1 0 1 0 0,1 0-1 0 0,-3-1-44 0 0,13 0-125 0 0,0 1 0 0 0,0-1 0 0 0,-1 0 0 0 0,1 1 0 0 0,0-1 0 0 0,0 0-1 0 0,0 0 1 0 0,0 0 0 0 0,0-1 0 0 0,1 1 0 0 0,-1 0 0 0 0,0-1 0 0 0,1 1 0 0 0,-1-1 0 0 0,0 0 0 0 0,1 1 0 0 0,0-1 0 0 0,-1 0 0 0 0,1 0 0 0 0,0 0 0 0 0,0 0 0 0 0,0 0 0 0 0,0 0 0 0 0,0 0 125 0 0,2-55-7575 0 0,2 49-4649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09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667 294 168 0 0,'0'0'1948'0'0,"0"0"0"0"0,0 0 200 0 0,0 0 166 0 0,0 0 61 0 0,0 0-107 0 0,0 0-323 0 0,0 0-317 0 0,0 0-303 0 0,0 0-239 0 0,0 0-132 0 0,0-10-95 0 0,-1-29-59 0 0,2 116 3396 0 0,-3 53-3099 0 0,0 20-870 0 0,3-50-97 0 0,-5-1-1 0 0,-4 0 1 0 0,-8 18-130 0 0,-38 122 50 0 0,46-223-896 0 0,-3-36-5568 0 0,7 9 4222 0 0,-5-10-8922 0 0,8 15 3955 0 0</inkml:trace>
  <inkml:trace contextRef="#ctx0" brushRef="#br0" timeOffset="415.87">0 455 3697 0 0,'0'0'2771'0'0,"0"0"-656"0"0,0 0-245 0 0,0 0 46 0 0,0 0-5 0 0,0 0-129 0 0,0 0-296 0 0,0 0-358 0 0,0 0-284 0 0,0 0-173 0 0,0 0-79 0 0,0 0-8 0 0,0 0-24 0 0,22-11-32 0 0,74-38-23 0 0,51 5 1054 0 0,406-76 856 0 0,-353 60-2153 0 0,-168 46-147 0 0,-29 13-3753 0 0,-2 0-3692 0 0,-1 4 2009 0 0,0-2-4077 0 0</inkml:trace>
  <inkml:trace contextRef="#ctx0" brushRef="#br0" timeOffset="1414.312">1177 1 1000 0 0,'0'0'3592'0'0,"0"0"-802"0"0,0 0-334 0 0,0 0-165 0 0,0 0-158 0 0,0 0-193 0 0,0 0-292 0 0,0 0-370 0 0,0 0-356 0 0,0 0-297 0 0,0 0-201 0 0,0 0-94 0 0,0 0 35 0 0,2 4 112 0 0,26 182 2961 0 0,-23-62-2990 0 0,-6 0-1 0 0,-5 0 0 0 0,-15 80-447 0 0,7 135 81 0 0,14-339-80 0 0,1 1 0 0 0,0-1 0 0 0,0 1 0 0 0,0-1-1 0 0,0 1 1 0 0,0-1 0 0 0,0 0 0 0 0,0 0 0 0 0,0 1-1 0 0,-1-1 1 0 0,1 0 0 0 0,0 0 0 0 0,0 0 0 0 0,0 0-1 0 0,0 0 1 0 0,0 0 0 0 0,0 0 0 0 0,0 0 0 0 0,0-1-1 0 0,0 1 1 0 0,0 0 0 0 0,0-1 0 0 0,0 1 0 0 0,0 0-1 0 0,0-1 1 0 0,-1 1 0 0 0,1-1 0 0 0,0 1 0 0 0,0-1-1 0 0,-1 0 1 0 0,1 1 0 0 0,0-1 0 0 0,0 0 0 0 0,-1 1-1 0 0,1-1 1 0 0,-1 0 0 0 0,1 0 0 0 0,-1 0 0 0 0,1 0-1 0 0,-1 1 1 0 0,0-1 0 0 0,1 0 0 0 0,-1-1-1 0 0,3-1 13 0 0,258-235 397 0 0,-225 206-407 0 0,-21 18-3 0 0,1 0-1 0 0,1 0 1 0 0,0 2-1 0 0,0 0 0 0 0,2 1 1 0 0,13-6 0 0 0,-18 55 8 0 0,-6 67 445 0 0,17 75 83 0 0,-10-138-525 0 0,-11-26-426 0 0,-30 52 791 0 0,29-77-1341 0 0,4-16-2192 0 0,0 10-4179 0 0,-3 11-4524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7338 0 0,'0'0'2792'0'0,"0"0"-461"0"0,0 0-284 0 0,0 0-70 0 0,0 0-166 0 0,0 0-257 0 0,0 0-307 0 0,0 0-335 0 0,0 0-263 0 0,0 0-171 0 0,0 0-112 0 0,7 9 656 0 0,-26 190 1482 0 0,4-110-2760 0 0,4-97-4803 0 0,4-10-3563 0 0,6 13-2405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6001 0 0,'0'0'3130'0'0,"0"0"-993"0"0,0 0-572 0 0,0 0-330 0 0,0 0-225 0 0,0 0-269 0 0,0 0-290 0 0,0 0-180 0 0,0 0-200 0 0,0 0-143 0 0,0 0-72 0 0,0 0-91 0 0,0 0-109 0 0,-10 17-131 0 0,-25 50-260 0 0,35-65 545 0 0,-1-1 0 0 0,1 1-1 0 0,-1 0 1 0 0,1 0 0 0 0,0 0-1 0 0,0 0 1 0 0,0-1 0 0 0,0 1 0 0 0,0 0-1 0 0,0 0 1 0 0,0 0 0 0 0,0 0 0 0 0,1-1-1 0 0,-1 1 1 0 0,1 0 0 0 0,0 0 0 0 0,-1-1-1 0 0,1 1 1 0 0,0 0 0 0 0,0-1-1 0 0,0 1 1 0 0,0-1 0 0 0,0 1 0 0 0,0-1-1 0 0,1 1 1 0 0,-1-1 0 0 0,0 0 0 0 0,1 0-1 0 0,-1 0 1 0 0,1 0 0 0 0,-1 0-1 0 0,1 0 191 0 0,5 5-3498 0 0,1 3-1522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5 7674 0 0,'0'0'4398'0'0,"0"0"-1970"0"0,0 0-746 0 0,0 0-43 0 0,0 0-80 0 0,0 0-181 0 0,0 0-237 0 0,0 0-268 0 0,0 0-203 0 0,0 0-124 0 0,0 0-106 0 0,0 0-99 0 0,0 0-74 0 0,-9-1-62 0 0,-4-1-147 0 0,0 1 1 0 0,0 1-1 0 0,0 0 0 0 0,0 1 0 0 0,0 0 0 0 0,0 1 0 0 0,0 0 0 0 0,1 1 0 0 0,-1 1 0 0 0,1 0 0 0 0,-8 3-58 0 0,-44 31 164 0 0,63-37-168 0 0,0 1-1 0 0,1-1 0 0 0,-1 1 1 0 0,1-1-1 0 0,-1 0 1 0 0,1 1-1 0 0,-1-1 0 0 0,1 1 1 0 0,0-1-1 0 0,0 1 0 0 0,0-1 1 0 0,0 1-1 0 0,0 0 1 0 0,0-1-1 0 0,0 1 0 0 0,0-1 1 0 0,1 1-1 0 0,-1-1 1 0 0,1 0-1 0 0,-1 1 0 0 0,1-1 1 0 0,-1 1-1 0 0,1-1 1 0 0,0 0-1 0 0,0 1 0 0 0,0-1 1 0 0,0 0-1 0 0,0 0 0 0 0,0 0 1 0 0,0 0-1 0 0,0 1 1 0 0,0-1-1 0 0,0-1 0 0 0,0 1 1 0 0,1 0-1 0 0,-1 0 1 0 0,2 0 4 0 0,245 92 156 0 0,-244-90-121 0 0,0 0 1 0 0,0 1 0 0 0,0-1-1 0 0,0 1 1 0 0,-1 0 0 0 0,1 0-1 0 0,-1 0 1 0 0,0 0 0 0 0,0 0-1 0 0,0 1 1 0 0,-1-1 0 0 0,0 1 0 0 0,0 0-1 0 0,0 0 1 0 0,0 0 0 0 0,-1 0-1 0 0,0 0 1 0 0,0 0 0 0 0,0 0-1 0 0,-1 0 1 0 0,1 1 0 0 0,-1-1-1 0 0,0 0 1 0 0,-1 0 0 0 0,1 1 0 0 0,-1-1-1 0 0,0 0 1 0 0,-1 0 0 0 0,1 0-1 0 0,-1 0 1 0 0,0 0 0 0 0,0-1-1 0 0,0 1 1 0 0,-1 0 0 0 0,0-1-1 0 0,0 0 1 0 0,0 0 0 0 0,-2 3-36 0 0,-6 2 23 0 0,0 0-1 0 0,-1 0 1 0 0,0-1 0 0 0,0-1 0 0 0,-1 0-1 0 0,0-1 1 0 0,0 0 0 0 0,0-1 0 0 0,-1 0-1 0 0,0-1 1 0 0,0-1 0 0 0,0 0 0 0 0,0-1-1 0 0,0 0 1 0 0,-1-2 0 0 0,1 1 0 0 0,0-2-1 0 0,-7 0-22 0 0,20 0-84 0 0,-1 1-1 0 0,1 0 0 0 0,-1-1 1 0 0,1 0-1 0 0,0 1 1 0 0,-1-1-1 0 0,1 0 0 0 0,0 0 1 0 0,0 1-1 0 0,-1-1 0 0 0,1 0 1 0 0,0 0-1 0 0,0 0 1 0 0,0-1-1 0 0,0 1 0 0 0,0 0 1 0 0,1 0-1 0 0,-1 0 1 0 0,0-1-1 0 0,0 1 0 0 0,1 0 1 0 0,-1-1-1 0 0,1 1 0 0 0,-1-1 1 0 0,1 1-1 0 0,0-1 1 0 0,0 1-1 0 0,-1-1 0 0 0,1 0 85 0 0,-1-14-3478 0 0,0 1-3520 0 0,1 15 6456 0 0,0-9-11380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95 0 0 0,'0'0'772'0'0,"5"-14"444"0"0,2-4-656 0 0,3-9 185 0 0,-1-3 2887 0 0,-8 25 7569 0 0,-2 8-5740 0 0,-12 50-5254 0 0,5-30-125 0 0,1 1-1 0 0,1 0 0 0 0,1 1 0 0 0,2-1 0 0 0,0 1 1 0 0,1 0-1 0 0,2-1 0 0 0,2 20-81 0 0,-2-40 26 0 0,0 1-1 0 0,0-1 1 0 0,1 1-1 0 0,0-1 1 0 0,0 1 0 0 0,0-1-1 0 0,0 0 1 0 0,1 1-1 0 0,0-1 1 0 0,0 0 0 0 0,0 0-1 0 0,0 0 1 0 0,1 0 0 0 0,-1 0-1 0 0,1-1 1 0 0,0 1-1 0 0,0-1 1 0 0,0 0 0 0 0,1 0-1 0 0,-1 0 1 0 0,1 0-1 0 0,-1 0 1 0 0,1-1 0 0 0,0 0-1 0 0,0 0 1 0 0,1 0 0 0 0,-1 0-1 0 0,0-1 1 0 0,0 1-1 0 0,1-1 1 0 0,-1 0 0 0 0,1 0-1 0 0,-1-1 1 0 0,1 1 0 0 0,-1-1-1 0 0,1 0 1 0 0,-1 0-1 0 0,1-1 1 0 0,0 1 0 0 0,-1-1-1 0 0,0 0 1 0 0,1-1-1 0 0,2 0-25 0 0,25-16 182 0 0,-1-2 0 0 0,-1-2-1 0 0,-1 0 1 0 0,0-2 0 0 0,4-7-182 0 0,73-69 182 0 0,-106 100-179 0 0,1 0-3 0 0,-1 0 0 0 0,0 0-1 0 0,0 1 1 0 0,1-1 0 0 0,-1 0 0 0 0,0 0 0 0 0,1 1-1 0 0,-1-1 1 0 0,0 0 0 0 0,1 0 0 0 0,-1 0 0 0 0,0 0 0 0 0,1 0-1 0 0,-1 1 1 0 0,0-1 0 0 0,1 0 0 0 0,-1 0 0 0 0,0 0-1 0 0,1 0 1 0 0,-1 0 0 0 0,1 0 0 0 0,-1 0 0 0 0,0 0-1 0 0,1 0 1 0 0,-1 0 0 0 0,0 0 0 0 0,1 0 0 0 0,-1-1 0 0 0,0 1-1 0 0,1 0 1 0 0,-1 0 0 0 0,0 0 0 0 0,1 0 0 0 0,-1-1-1 0 0,0 1 1 0 0,1 0 0 0 0,-1 0 0 0 0,0 0 0 0 0,0-1-1 0 0,1 1 1 0 0,-1 0 0 0 0,0-1 0 0 0,0 1 0 0 0,1 0 0 0 0,-1-1 0 0 0,0 10-13 0 0,-2-1 14 0 0,1 1 1 0 0,1-1-1 0 0,-1 0 1 0 0,1 0 0 0 0,1 1-1 0 0,0-1 1 0 0,0 0-1 0 0,0 0 1 0 0,1 0-1 0 0,0 0 1 0 0,1 0-1 0 0,0 0 1 0 0,0 0 0 0 0,1-1-1 0 0,0 0 1 0 0,0 1-1 0 0,0-1 1 0 0,1-1-1 0 0,0 1 1 0 0,1-1 0 0 0,-1 0-1 0 0,1 0 1 0 0,0 0-1 0 0,1-1 1 0 0,0 0-1 0 0,-1-1 1 0 0,1 1-1 0 0,1-1 1 0 0,2 1-2 0 0,-8-4 2 0 0,4 1 12 0 0,1-1 0 0 0,-1 1 0 0 0,1-1 0 0 0,-1 0 0 0 0,1-1 0 0 0,0 0-1 0 0,-1 0 1 0 0,1 0 0 0 0,0-1 0 0 0,-1 0 0 0 0,1 0 0 0 0,3-1-14 0 0,0-1 90 0 0,-1-1-1 0 0,1 0 0 0 0,-1-1 1 0 0,1 0-1 0 0,-2 0 0 0 0,1-1 0 0 0,0 0 1 0 0,-1-1-1 0 0,0 1 0 0 0,-1-2 0 0 0,1 1 1 0 0,-1-1-1 0 0,-1 0 0 0 0,0-1 1 0 0,0 1-1 0 0,0-1 0 0 0,-1 0 0 0 0,2-7-89 0 0,11-69 447 0 0,-18-35-1678 0 0,-6 116-1597 0 0,4 4-7860 0 0,2 0-1235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50 7418 0 0,'0'0'3424'0'0,"0"0"-1443"0"0,0 0-618 0 0,0 0-87 0 0,0 0-77 0 0,0 0-138 0 0,0 0-183 0 0,0 0-175 0 0,0 0-167 0 0,0 0-129 0 0,0 0-95 0 0,0 0-84 0 0,-26 36-71 0 0,-77 111-65 0 0,101-145-88 0 0,0-1 0 0 0,0 1 0 0 0,0-1-1 0 0,0 1 1 0 0,1 0 0 0 0,-1 0 0 0 0,0 0 0 0 0,1 0 0 0 0,-1 0-1 0 0,1 0 1 0 0,0 1 0 0 0,0-1 0 0 0,0 0 0 0 0,0 1-1 0 0,0-1 1 0 0,0 1 0 0 0,1-1 0 0 0,-1 1 0 0 0,1-1 0 0 0,0 1-1 0 0,0-1 1 0 0,0 1 0 0 0,0-1 0 0 0,0 1 0 0 0,0-1-1 0 0,1 1 1 0 0,0 1-4 0 0,2 4 20 0 0,0-4 38 0 0,0 1 0 0 0,0-1 0 0 0,1 0 0 0 0,0 1 0 0 0,0-1 0 0 0,0-1 0 0 0,0 1 0 0 0,0-1 0 0 0,1 0 0 0 0,-1 0 0 0 0,1 0 0 0 0,0 0 0 0 0,0-1 0 0 0,0 0 0 0 0,0 0 0 0 0,1 0 0 0 0,-1 0 0 0 0,0-1 0 0 0,1 0 0 0 0,-1 0 0 0 0,1-1 0 0 0,-1 0 0 0 0,1 0 0 0 0,0 0 0 0 0,-1 0 0 0 0,1-1 0 0 0,-1 0 0 0 0,3-1-58 0 0,2 2 210 0 0,0-1-79 0 0,-1-2 0 0 0,0 1 1 0 0,0-1-1 0 0,0-1 0 0 0,-1 1 1 0 0,1-1-1 0 0,-1-1 1 0 0,0 0-1 0 0,0 0 0 0 0,0 0 1 0 0,-1-1-1 0 0,0 0 1 0 0,0-1-1 0 0,0 0 0 0 0,-1 0 1 0 0,0 0-1 0 0,0-1 0 0 0,-1 1 1 0 0,0-1-1 0 0,0-1 1 0 0,-1 1-1 0 0,0-1 0 0 0,-1 1 1 0 0,0-1-1 0 0,0 0 0 0 0,-1-1 1 0 0,0 1-1 0 0,0 0 1 0 0,-1 0-1 0 0,0-1 0 0 0,-1 1 1 0 0,0-1-1 0 0,-1-4-131 0 0,2 10-11 0 0,0-1-1 0 0,-1 1 0 0 0,1-1 1 0 0,-1 1-1 0 0,0-1 1 0 0,0 1-1 0 0,0-1 1 0 0,-1 1-1 0 0,1 0 0 0 0,-1-1 1 0 0,0 1-1 0 0,-1-1 1 0 0,1 1-1 0 0,-1 0 1 0 0,0 0-1 0 0,0 0 0 0 0,0 0 1 0 0,0 0-1 0 0,-1 0 1 0 0,1 1-1 0 0,-1-1 1 0 0,0 1-1 0 0,0-1 0 0 0,-1 1 1 0 0,1 0-1 0 0,0 0 1 0 0,-1 1-1 0 0,0-1 1 0 0,0 1-1 0 0,0 0 0 0 0,0 0 1 0 0,0 0-1 0 0,0 0 1 0 0,-4 0 11 0 0,-58 15-3283 0 0,48 0-819 0 0,1 3-4093 0 0,10-5-3159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9 381 10826 0 0,'0'0'2421'0'0,"0"0"-590"0"0,0 0-155 0 0,0 0-90 0 0,0 0-144 0 0,0 0-194 0 0,0 0-235 0 0,0 0-140 0 0,0 0-141 0 0,0 0-121 0 0,0 0-73 0 0,0 0-55 0 0,-1-9-67 0 0,-2-13-126 0 0,0 0 0 0 0,2-1 0 0 0,1 1 0 0 0,1 0 0 0 0,0 0 1 0 0,5-18-291 0 0,44-128 564 0 0,-32 137-916 0 0,-2 39-3352 0 0,-16-6 3318 0 0,4 7-2453 0 0,-1-3-2631 0 0,-1-1-6371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78 0 0 0,'0'0'1126'0'0,"0"0"107"0"0,0 0 312 0 0,0 0 414 0 0,0 0 266 0 0,0 0 72 0 0,0 0-53 0 0,0 0-259 0 0,0 0-274 0 0,0 0-240 0 0,0 0-220 0 0,0 0-144 0 0,0 0-118 0 0,-1-5-126 0 0,-6-16-129 0 0,5 16-104 0 0,2 5-67 0 0,0 0-55 0 0,0 0-60 0 0,0 0-44 0 0,0 0-78 0 0,0 0-63 0 0,0 0-41 0 0,0 0-51 0 0,-3 28 574 0 0,-1 176 365 0 0,-4 299-306 0 0,8-422-858 0 0,0-80 40 0 0,-12-33-3046 0 0,1-8-1028 0 0,5 12-6321 0 0,4 16-900 0 0</inkml:trace>
  <inkml:trace contextRef="#ctx0" brushRef="#br0" timeOffset="250.66">0 436 10002 0 0,'0'0'2762'0'0,"0"0"-1075"0"0,0 0-725 0 0,0 0-148 0 0,0 0 21 0 0,0 0 128 0 0,0 0 115 0 0,0 0 27 0 0,0 0-43 0 0,0 0-149 0 0,0 0-135 0 0,0 0-117 0 0,40-4-86 0 0,124-12-55 0 0,12-15 675 0 0,72-22-537 0 0,-138 35-1012 0 0,-94 16-191 0 0,4-2-2109 0 0,-8-3-6045 0 0,-12 4-506 0 0</inkml:trace>
  <inkml:trace contextRef="#ctx0" brushRef="#br0" timeOffset="743.729">900 1 9546 0 0,'0'0'1938'0'0,"0"0"-531"0"0,0 0-210 0 0,0 0 25 0 0,0 0-32 0 0,0 0-137 0 0,0 0-190 0 0,0 0-155 0 0,0 0-46 0 0,0 0 56 0 0,0 0 57 0 0,0 0-20 0 0,0 0-56 0 0,0 28-58 0 0,-2 92-78 0 0,-17 382 1984 0 0,22-478-2530 0 0,0 1 1 0 0,2-1-1 0 0,1 0 0 0 0,0 0 0 0 0,2 0 0 0 0,3 4-17 0 0,-9-25 17 0 0,-1-1 1 0 0,0 1-1 0 0,1-1 1 0 0,0 1-1 0 0,0-1 1 0 0,0 0-1 0 0,0 0 0 0 0,0 0 1 0 0,0 0-1 0 0,0 0 1 0 0,1 0-1 0 0,-1-1 0 0 0,1 1 1 0 0,-1-1-1 0 0,1 1 1 0 0,0-1-1 0 0,-1 0 1 0 0,1 0-1 0 0,0 0 0 0 0,0-1 1 0 0,0 1-1 0 0,0-1 1 0 0,-1 1-1 0 0,1-1 0 0 0,0 0 1 0 0,0 0-1 0 0,0 0 1 0 0,0-1-1 0 0,0 1 1 0 0,0-1-1 0 0,0 1 0 0 0,0-1 1 0 0,-1 0-1 0 0,1 0 1 0 0,0 0-1 0 0,-1-1 0 0 0,1 1 1 0 0,0-1-1 0 0,-1 1 1 0 0,0-1-1 0 0,1 0 1 0 0,-1 0-1 0 0,0 0 0 0 0,0 0 1 0 0,0 0-1 0 0,0-1 1 0 0,-1 1-1 0 0,1 0 0 0 0,0-1 1 0 0,0-1-18 0 0,195-188 339 0 0,-196 191-340 0 0,0 0 0 0 0,0 0 1 0 0,0 0-1 0 0,0 0 0 0 0,0 0 0 0 0,0 0 1 0 0,0 0-1 0 0,0 0 0 0 0,0 1 1 0 0,0-1-1 0 0,0 0 0 0 0,0 1 1 0 0,1-1-1 0 0,-1 0 0 0 0,0 1 1 0 0,0 0-1 0 0,1-1 0 0 0,-1 1 1 0 0,1 0-1 0 0,-1 0 0 0 0,0-1 0 0 0,1 1 1 0 0,-1 0-1 0 0,0 0 0 0 0,1 1 1 0 0,-1-1-1 0 0,0 0 0 0 0,1 0 1 0 0,-1 1-1 0 0,0-1 0 0 0,1 1 1 0 0,-1-1-1 0 0,0 1 0 0 0,0-1 0 0 0,1 1 1 0 0,-1 0-1 0 0,0-1 0 0 0,0 1 1 0 0,0 0-1 0 0,0 0 0 0 0,0 0 1 0 0,0 0-1 0 0,0 0 0 0 0,0 0 1 0 0,-1 0-1 0 0,1 1 0 0 0,0-1 1 0 0,-1 0-1 0 0,1 0 0 0 0,0 0 0 0 0,-1 1 1 0 0,0-1-1 0 0,1 0 0 0 0,-1 1 1 0 0,0-1-1 0 0,0 0 0 0 0,1 1 1 0 0,-1-1-1 0 0,0 1 0 0 0,-1 0 1 0 0,17 220-129 0 0,-15-221 30 0 0,-1 0 0 0 0,1-1 1 0 0,-1 1-1 0 0,1 0 0 0 0,-1 0 0 0 0,1-1 0 0 0,-1 1 1 0 0,1 0-1 0 0,0-1 0 0 0,0 1 0 0 0,-1 0 0 0 0,1-1 1 0 0,0 1-1 0 0,0-1 0 0 0,0 1 0 0 0,-1-1 0 0 0,1 0 1 0 0,0 1-1 0 0,0-1 0 0 0,0 0 0 0 0,0 0 0 0 0,0 1 1 0 0,0-1-1 0 0,0 0 0 0 0,0 0 0 0 0,0 0 1 0 0,0 0-1 0 0,0 0 0 0 0,0-1 0 0 0,0 1 0 0 0,-1 0 1 0 0,1 0-1 0 0,0 0 0 0 0,0-1 0 0 0,0 1 0 0 0,1-1 99 0 0,19-9-9267 0 0,-17 7-2078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7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8162 0 0,'0'0'3610'0'0,"0"0"-959"0"0,0 0-646 0 0,0 0-264 0 0,0 0-218 0 0,0 0-271 0 0,0 0-269 0 0,0 0-262 0 0,0 0-216 0 0,0 0-130 0 0,0 0-75 0 0,0 0-7 0 0,0 0 59 0 0,1 5 71 0 0,-7 248 2511 0 0,39 121-2190 0 0,-26-325-737 0 0,25 113 23 0 0,-39-240-4638 0 0,8 19-6089 0 0,2 47-729 0 0</inkml:trace>
  <inkml:trace contextRef="#ctx0" brushRef="#br0" timeOffset="378.075">349 251 9250 0 0,'0'0'2339'0'0,"0"0"-368"0"0,0 0-228 0 0,0 0-212 0 0,0 0-232 0 0,0 0-196 0 0,0 0-196 0 0,0 0-204 0 0,0 0-142 0 0,0 0-86 0 0,0 0-66 0 0,-34 28-51 0 0,-106 84-34 0 0,61-51 740 0 0,79-60-1034 0 0,-1 1-1 0 0,1 0 1 0 0,0-1-1 0 0,0 1 1 0 0,0 0-1 0 0,0-1 1 0 0,0 1-1 0 0,0 0 1 0 0,1-1-1 0 0,-1 1 1 0 0,0 0-1 0 0,1-1 1 0 0,-1 1-1 0 0,1 0 1 0 0,0-1-1 0 0,-1 1 1 0 0,1-1-1 0 0,0 0 1 0 0,0 1-1 0 0,0-1 1 0 0,0 0-1 0 0,0 1 1 0 0,1-1-1 0 0,-1 0 1 0 0,0 0-1 0 0,0 0 1 0 0,1 0-1 0 0,-1 0 1 0 0,1 0-1 0 0,-1 0 1 0 0,1-1-1 0 0,-1 1 1 0 0,2 0-30 0 0,18 14 279 0 0,-1 2 1 0 0,0 0-1 0 0,-2 1 1 0 0,0 1-1 0 0,-1 0 1 0 0,0 2-1 0 0,5 10-279 0 0,51 85 1200 0 0,-72-120-4586 0 0,1-1-2259 0 0,-2 3 167 0 0,0-2-6644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3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50 0 0 0,'0'0'665'0'0,"0"0"600"0"0,0 0 515 0 0,0 0 354 0 0,0 0 154 0 0,0 0-68 0 0,0 0-240 0 0,0 0-305 0 0,0 0-256 0 0,0 0-164 0 0,1-4-122 0 0,0 4-942 0 0,-1 1-1 0 0,0-1 0 0 0,1 0 0 0 0,-1 0 0 0 0,0 0 1 0 0,0 0-1 0 0,1 0 0 0 0,-1 0 0 0 0,0 0 0 0 0,1 0 0 0 0,-1 0 1 0 0,0 0-1 0 0,1 0 0 0 0,-1 0 0 0 0,0 0 0 0 0,1 0 0 0 0,-1 0 1 0 0,0 0-1 0 0,0 0 0 0 0,1 0 0 0 0,-1 0 0 0 0,0 0 0 0 0,1 0 1 0 0,-1 0-1 0 0,0-1-190 0 0,-22 98 2102 0 0,11 237 41 0 0,12-228-1938 0 0,16 166-149 0 0,-17-272-121 0 0,0 0-23 0 0,0 0-31 0 0,0 0-54 0 0,0 0-59 0 0,0 0-98 0 0,-5-15-3539 0 0,-8 0-3912 0 0,10 11-2908 0 0</inkml:trace>
  <inkml:trace contextRef="#ctx0" brushRef="#br0" timeOffset="265.724">0 459 12907 0 0,'0'0'1607'0'0,"0"0"-643"0"0,0 0-245 0 0,0 0 94 0 0,0 0 149 0 0,0 0 142 0 0,0 0-24 0 0,0 0-122 0 0,0 0-113 0 0,0 0-82 0 0,0 0-67 0 0,38-4-68 0 0,118-9-89 0 0,28-8 628 0 0,-36 4-827 0 0,-23 3-2892 0 0,-107 8-912 0 0,-8 1-3614 0 0,-8 4 5088 0 0,3-3-9018 0 0</inkml:trace>
  <inkml:trace contextRef="#ctx0" brushRef="#br0" timeOffset="766.773">806 0 7922 0 0,'0'0'3901'0'0,"0"0"-2165"0"0,0 0-920 0 0,0 0-94 0 0,0 0 115 0 0,0 0 201 0 0,0 0 179 0 0,0 0-50 0 0,0 0-169 0 0,0 0-166 0 0,0 0-149 0 0,0 0-110 0 0,0 0-99 0 0,4 37-70 0 0,13 119-68 0 0,10 167 683 0 0,-10-92-854 0 0,-16-223-145 0 0,-1-7-21 0 0,-1 1 1 0 0,1 0-1 0 0,0 0 0 0 0,0-1 1 0 0,0 1-1 0 0,1 0 1 0 0,-1 0-1 0 0,0-1 1 0 0,1 1-1 0 0,-1 0 1 0 0,1 0-1 0 0,-1-1 1 0 0,1 1-1 0 0,0-1 1 0 0,0 1-1 0 0,0 0 0 0 0,0-1 1 0 0,0 0-1 0 0,0 1 1 0 0,0-1-1 0 0,0 0 1 0 0,1 1-1 0 0,-1-1 1 0 0,0 0-1 0 0,1 0 1 0 0,-1 0-1 0 0,1 0 1 0 0,-1 0-1 0 0,1 0 0 0 0,-1-1 1 0 0,1 1-1 0 0,0-1 1 0 0,-1 1-1 0 0,2 0 1 0 0,6-3 66 0 0,1-1 0 0 0,-1 0-1 0 0,1 0 1 0 0,-1 0 0 0 0,0-1-1 0 0,0-1 1 0 0,-1 1 0 0 0,1-1-1 0 0,-1-1 1 0 0,0 0 0 0 0,0 0-1 0 0,5-6-65 0 0,22-14 87 0 0,125-78 56 0 0,-159 103-141 0 0,0 0-1 0 0,0 0 1 0 0,0 0-1 0 0,0 0 1 0 0,1 0 0 0 0,-1 0-1 0 0,0 0 1 0 0,0 0 0 0 0,1 1-1 0 0,-1-1 1 0 0,0 0 0 0 0,1 1-1 0 0,-1-1 1 0 0,1 1 0 0 0,-1 0-1 0 0,1-1 1 0 0,-1 1 0 0 0,1 0-1 0 0,-1 0 1 0 0,1 0 0 0 0,-1 0-1 0 0,1 0 1 0 0,-1 0 0 0 0,0 1-1 0 0,1-1 1 0 0,-1 0 0 0 0,1 1-1 0 0,-1-1 1 0 0,1 1-1 0 0,-1-1 1 0 0,0 1 0 0 0,1 0-1 0 0,-1 0 1 0 0,0-1 0 0 0,0 1-1 0 0,1 0 1 0 0,-1 0 0 0 0,0 0-1 0 0,0 0 1 0 0,0 0 0 0 0,0 1-1 0 0,0-1 1 0 0,-1 0 0 0 0,1 0-1 0 0,0 1 1 0 0,-1-1 0 0 0,1 0-1 0 0,0 1 1 0 0,-1-1 0 0 0,0 1-1 0 0,1-1 1 0 0,-1 1 0 0 0,0-1-1 0 0,0 1-1 0 0,31 171 424 0 0,-16-139-473 0 0,0-44-3616 0 0,-12 5-6236 0 0,-1 1-1992 0 0</inkml:trace>
  <inkml:trace contextRef="#ctx0" brushRef="#br0" timeOffset="1203.315">1586 713 9586 0 0,'0'0'1639'0'0,"0"0"-280"0"0,0 0 132 0 0,0 0 164 0 0,0 0-32 0 0,0 0-139 0 0,0 0-153 0 0,0 0-194 0 0,0 0-171 0 0,0 0-136 0 0,0 0-141 0 0,36-5-130 0 0,111-14-103 0 0,-80-4 227 0 0,-62 20-615 0 0,0-1 1 0 0,0 0-1 0 0,0 0 0 0 0,-1 0 0 0 0,1-1 0 0 0,-1 1 1 0 0,0-1-1 0 0,0 0 0 0 0,-1 0 0 0 0,0 0 1 0 0,1-1-1 0 0,-2 1 0 0 0,1-1 0 0 0,-1 0 1 0 0,0 0-1 0 0,0 0 0 0 0,0 0 0 0 0,-1 0 0 0 0,0 0 1 0 0,0 0-1 0 0,0 0 0 0 0,-1-1 0 0 0,0 1 1 0 0,-1 0-1 0 0,0-4-68 0 0,-2 6-16 0 0,-1 0 1 0 0,1 0-1 0 0,-1 1 0 0 0,0-1 1 0 0,-1 1-1 0 0,1 0 0 0 0,0 0 1 0 0,-1 0-1 0 0,0 1 0 0 0,0-1 1 0 0,1 1-1 0 0,-1 0 0 0 0,-1 1 1 0 0,1-1-1 0 0,0 1 1 0 0,0 0-1 0 0,0 0 0 0 0,-1 1 1 0 0,1 0-1 0 0,0 0 0 0 0,-1 0 1 0 0,1 0-1 0 0,0 1 0 0 0,-1 0 1 0 0,1 0-1 0 0,0 0 16 0 0,-9 2-34 0 0,1 0 0 0 0,0 1 0 0 0,0 0 0 0 0,0 0 0 0 0,1 2 0 0 0,0 0 0 0 0,0 0 0 0 0,0 1 0 0 0,1 0 0 0 0,-1 1 0 0 0,2 1 0 0 0,-1-1 0 0 0,2 2-1 0 0,-1-1 1 0 0,1 1 0 0 0,0 1 0 0 0,1 0 0 0 0,0 0 0 0 0,0 2 34 0 0,4-5-5 0 0,0 1 0 0 0,0 0 0 0 0,1 0-1 0 0,0 0 1 0 0,0 0 0 0 0,1 1 0 0 0,0-1-1 0 0,1 1 1 0 0,0-1 0 0 0,1 1 0 0 0,0-1-1 0 0,0 1 1 0 0,1-1 0 0 0,0 4 5 0 0,2-7-4 0 0,0 1 1 0 0,1-1 0 0 0,-1 0-1 0 0,1 0 1 0 0,1-1-1 0 0,-1 1 1 0 0,1-1-1 0 0,0 0 1 0 0,0 0 0 0 0,0 0-1 0 0,1-1 1 0 0,-1 0-1 0 0,1 0 1 0 0,0 0-1 0 0,1-1 1 0 0,-1 0 0 0 0,0 0-1 0 0,1-1 1 0 0,0 0-1 0 0,0 0 1 0 0,6 1 3 0 0,138 19-508 0 0,-87-20-7155 0 0,-53-2-4080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3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312 755 1488 0 0,'0'0'1806'0'0,"0"0"-250"0"0,0 0-66 0 0,0 0 218 0 0,0 0 177 0 0,0 0 7 0 0,0 0-191 0 0,0 0-329 0 0,0 0-283 0 0,0 0-167 0 0,0 0-126 0 0,-7-9-72 0 0,-22-27-53 0 0,-20 27 1085 0 0,43 9-1629 0 0,-5 4-11 0 0,0 1 0 0 0,0 0 0 0 0,1 0 0 0 0,-1 1 0 0 0,1 0 0 0 0,0 1 0 0 0,1 0 0 0 0,-1 0-1 0 0,1 1 1 0 0,1 1 0 0 0,0-1 0 0 0,0 1 0 0 0,0 2-116 0 0,-1-3 38 0 0,1 1-1 0 0,0 1 1 0 0,0-1 0 0 0,1 2-1 0 0,1-1 1 0 0,0 0 0 0 0,0 1-1 0 0,1 0 1 0 0,0 1 0 0 0,1-1-1 0 0,0 1 1 0 0,1 0 0 0 0,1 0-1 0 0,-1 0 1 0 0,2 0 0 0 0,0 0-1 0 0,0 7-37 0 0,3-16 45 0 0,0-1 0 0 0,0 1 0 0 0,0-1 0 0 0,0 0 0 0 0,0 0 0 0 0,0 0 0 0 0,1 0 0 0 0,-1 0 0 0 0,1-1 0 0 0,0 1 0 0 0,-1-1 0 0 0,1 0 0 0 0,0 1 0 0 0,0-1 0 0 0,0 0 0 0 0,-1-1 0 0 0,1 1-1 0 0,0-1 1 0 0,0 1 0 0 0,0-1 0 0 0,0 0 0 0 0,1 0 0 0 0,-1 0 0 0 0,0 0 0 0 0,0 0 0 0 0,0-1 0 0 0,0 0 0 0 0,-1 1 0 0 0,1-1 0 0 0,0 0 0 0 0,2-1-45 0 0,122-83 1427 0 0,-105 68-1336 0 0,205-190 315 0 0,-219 238-824 0 0,-17 141 440 0 0,9-169-23 0 0,0 0-1 0 0,1-1 1 0 0,0 1-1 0 0,-1-1 1 0 0,1 1-1 0 0,0-1 1 0 0,0 1-1 0 0,1-1 1 0 0,-1 0-1 0 0,0 1 0 0 0,1-1 1 0 0,-1 0-1 0 0,1 0 1 0 0,0 0-1 0 0,0 0 1 0 0,0 0-1 0 0,0-1 1 0 0,0 1-1 0 0,0-1 1 0 0,0 1-1 0 0,1-1 1 0 0,-1 0-1 0 0,0 1 1 0 0,1-1-1 0 0,-1-1 1 0 0,1 1-1 0 0,-1 0 1 0 0,1 0-1 0 0,0-1 1 0 0,-1 0-1 0 0,1 1 0 0 0,-1-1 1 0 0,1 0-1 0 0,0 0 1 0 0,-1-1-1 0 0,1 1 2 0 0,95-24 157 0 0,-67 1-60 0 0,-1-1 1 0 0,-1-1-1 0 0,-1-1 1 0 0,-1-2 0 0 0,16-22-98 0 0,-17 14 33 0 0,-2-2 0 0 0,-1 0 0 0 0,-2-2 0 0 0,-2 0 0 0 0,-1-1 0 0 0,-3-1 0 0 0,-1 0 0 0 0,-2-1 1 0 0,-2-1-1 0 0,-2 0 0 0 0,2-35-33 0 0,-4-117-14 0 0,-24 146 202 0 0,16 50-183 0 0,0 0-1 0 0,1 0 0 0 0,-1 0 0 0 0,1 0 0 0 0,-1 0 0 0 0,1 0 0 0 0,-1 1 0 0 0,1-1 0 0 0,-1 0 0 0 0,1 1 0 0 0,-1-1 0 0 0,1 1 1 0 0,0 0-1 0 0,-1 0 0 0 0,1-1 0 0 0,0 1 0 0 0,0 0 0 0 0,-1 0 0 0 0,1 0 0 0 0,0 0 0 0 0,0 0 0 0 0,0 1 0 0 0,0-1 0 0 0,0 0 0 0 0,0 0 1 0 0,1 1-1 0 0,-1-1 0 0 0,0 1 0 0 0,1-1 0 0 0,-1 0 0 0 0,1 1 0 0 0,-1-1 0 0 0,1 1 0 0 0,0 0-4 0 0,-9 22 28 0 0,2-1 1 0 0,1 2-1 0 0,0-1 0 0 0,2 1 0 0 0,1 0 1 0 0,1 0-1 0 0,1 0 0 0 0,1 0 0 0 0,3 16-28 0 0,-3 10 124 0 0,22 298 782 0 0,-38 28-628 0 0,16-350-266 0 0,0-26 7 0 0,0-1 7 0 0,0 0-12 0 0,0 0-1 0 0,0-28-180 0 0,1-101-2475 0 0,0 65-2041 0 0,-1-1-5684 0 0,0 50 1557 0 0</inkml:trace>
  <inkml:trace contextRef="#ctx0" brushRef="#br0" timeOffset="253.172">591 396 6473 0 0,'0'0'3198'0'0,"0"0"-720"0"0,0 0-564 0 0,0 0-142 0 0,0 0-141 0 0,0 0-238 0 0,0 0-297 0 0,0 0-309 0 0,0 0-179 0 0,0 0-11 0 0,0 0 84 0 0,0 0 116 0 0,0 0 67 0 0,8 5-24 0 0,80 28 1094 0 0,-46-34-1633 0 0,1-1 0 0 0,-1-3 0 0 0,-1-1 0 0 0,1-2 0 0 0,-1-2 0 0 0,0-2 0 0 0,26-11-301 0 0,19-4 52 0 0,-7 12-1063 0 0,-46 13-7034 0 0,-25 2-4351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8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407 107 1512 0 0,'0'0'2279'0'0,"0"0"-226"0"0,0 0-175 0 0,0 0-79 0 0,0 0-102 0 0,0 0-143 0 0,0 0-179 0 0,0 0-189 0 0,0 0-182 0 0,0 0-156 0 0,-9-5-128 0 0,-28-19-144 0 0,33 22-416 0 0,1 0 0 0 0,-1 1-1 0 0,0-1 1 0 0,0 1 0 0 0,1 0-1 0 0,-1 0 1 0 0,0 0 0 0 0,0 0-1 0 0,0 1 1 0 0,0 0 0 0 0,0 0-1 0 0,0 0 1 0 0,0 0 0 0 0,0 0-1 0 0,0 1 1 0 0,-2 0-160 0 0,-2 0 167 0 0,-97 54 548 0 0,95-49-680 0 0,-115 114 219 0 0,120-114-241 0 0,1 0 1 0 0,-1 0-1 0 0,1 0 0 0 0,0 0 0 0 0,1 1 0 0 0,-1 0 0 0 0,1 0 0 0 0,1 0 0 0 0,-1 0 0 0 0,1 0 0 0 0,0 1 0 0 0,1-1 1 0 0,0 1-1 0 0,0-1 0 0 0,1 1 0 0 0,0 5-13 0 0,1-10 40 0 0,1 0-1 0 0,0 0 1 0 0,0 0 0 0 0,0 0-1 0 0,0 0 1 0 0,1 0 0 0 0,-1-1 0 0 0,1 1-1 0 0,0-1 1 0 0,0 0 0 0 0,-1 0 0 0 0,2 0-1 0 0,-1 0 1 0 0,0 0 0 0 0,0 0-1 0 0,0-1 1 0 0,1 0 0 0 0,-1 0 0 0 0,1 0-1 0 0,-1 0 1 0 0,1 0 0 0 0,-1-1 0 0 0,1 1-1 0 0,-1-1 1 0 0,1 0 0 0 0,0 0-1 0 0,-1 0 1 0 0,1-1 0 0 0,-1 1 0 0 0,1-1-1 0 0,0 0 1 0 0,0 0-40 0 0,8 1 181 0 0,2-3-35 0 0,-1 0 0 0 0,0-1 0 0 0,0-1 0 0 0,0 0 0 0 0,0 0 0 0 0,-1-2 0 0 0,0 1 0 0 0,0-1 0 0 0,-1-1 1 0 0,0 0-1 0 0,0-1 0 0 0,-1 0 0 0 0,2-3-146 0 0,6-3 188 0 0,-1 1-78 0 0,0-2-1 0 0,-2 0 1 0 0,0 0-1 0 0,0-2 1 0 0,-2 0 0 0 0,0 0-1 0 0,-1-1 1 0 0,-1-1-1 0 0,-1 0 1 0 0,-1 0-1 0 0,0-1 1 0 0,-2 0 0 0 0,2-11-110 0 0,3-8 146 0 0,-27 100 464 0 0,28 153-212 0 0,8-93-436 0 0,-4 0 0 0 0,-6 1 0 0 0,-4 48 38 0 0,-7-151-9 0 0,2 5 0 0 0,-1 0-1 0 0,0 0 1 0 0,-2 0 0 0 0,-1 0 0 0 0,-1 0 0 0 0,-1 0 0 0 0,0 0 0 0 0,-2-1 0 0 0,-1 0-1 0 0,-1 0 1 0 0,-9 19 9 0 0,14-34-2 0 0,0-1-1 0 0,-1 1 0 0 0,1-1 0 0 0,-1 1 1 0 0,0-1-1 0 0,-1-1 0 0 0,0 1 1 0 0,0-1-1 0 0,0 1 0 0 0,0-1 0 0 0,-1-1 1 0 0,0 1-1 0 0,0-1 0 0 0,0 0 0 0 0,0 0 1 0 0,-1-1-1 0 0,1 0 0 0 0,-1 0 0 0 0,0-1 1 0 0,0 1-1 0 0,-7 0 3 0 0,11-3 2 0 0,-1 0 1 0 0,1 0-1 0 0,-1-1 0 0 0,1 1 1 0 0,0-1-1 0 0,-1 0 0 0 0,1 0 1 0 0,0 0-1 0 0,-1 0 0 0 0,1 0 1 0 0,0-1-1 0 0,0 0 1 0 0,0 1-1 0 0,0-1 0 0 0,1 0 1 0 0,-1-1-1 0 0,0 1 0 0 0,1 0 1 0 0,-1-1-1 0 0,1 1 0 0 0,0-1 1 0 0,0 0-1 0 0,0 0 0 0 0,0 0 1 0 0,1 0-1 0 0,-1 0 0 0 0,1 0 1 0 0,0 0-1 0 0,-1-3-2 0 0,-2-7-5 0 0,2-1 0 0 0,-1 0 0 0 0,2 0 0 0 0,0 0 0 0 0,0 1 0 0 0,1-1 0 0 0,1 0 0 0 0,1 0 0 0 0,0-4 5 0 0,5-15-29 0 0,2 1 0 0 0,0 0 0 0 0,3 0-1 0 0,0 1 1 0 0,8-12 29 0 0,-18 38-1 0 0,94-159-1750 0 0,-70 133-2800 0 0,3 3-3945 0 0,-22 19-3748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0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7 105 4241 0 0,'0'0'4161'0'0,"0"0"-1357"0"0,0 0-785 0 0,0 0-301 0 0,0 0-185 0 0,0 0-193 0 0,0 0-203 0 0,0 0-172 0 0,0 0-175 0 0,0 0-137 0 0,0 0-89 0 0,0 0-90 0 0,0 0-77 0 0,-1-6-71 0 0,-3-17-94 0 0,3 17-74 0 0,1 22 239 0 0,23 172 931 0 0,-21-172-1285 0 0,1 1-1 0 0,1-1 0 0 0,0 0 0 0 0,1-1 0 0 0,1 1 0 0 0,0-1 1 0 0,1 0-1 0 0,6 9-42 0 0,-12-23 28 0 0,-1 0 0 0 0,1 0 1 0 0,0 0-1 0 0,0-1 0 0 0,-1 1 1 0 0,1 0-1 0 0,0 0 0 0 0,0 0 0 0 0,0-1 1 0 0,0 1-1 0 0,0 0 0 0 0,0-1 0 0 0,0 1 1 0 0,0-1-1 0 0,1 0 0 0 0,-1 1 1 0 0,0-1-1 0 0,0 0 0 0 0,0 1 0 0 0,0-1 1 0 0,1 0-1 0 0,-1 0 0 0 0,0 0 1 0 0,0 0-1 0 0,0 0 0 0 0,1 0 0 0 0,-1-1 1 0 0,0 1-1 0 0,0 0 0 0 0,0-1 1 0 0,0 1-1 0 0,0 0 0 0 0,0-1 0 0 0,0 1 1 0 0,1-1-1 0 0,-1 0 0 0 0,0 1 1 0 0,-1-1-1 0 0,1 0 0 0 0,0 0 0 0 0,0 0 1 0 0,0 1-1 0 0,0-1 0 0 0,-1 0 1 0 0,1 0-1 0 0,0 0 0 0 0,-1 0 0 0 0,1 0 1 0 0,-1 0-1 0 0,1-1-28 0 0,32-54 798 0 0,23-146-93 0 0,-36 105-614 0 0,-7 34-111 0 0,-13 63-54 0 0,0 0-57 0 0,0 0-29 0 0,0 0-87 0 0,0 0-122 0 0,0 19-1745 0 0,1-11 1235 0 0,-2 12-2455 0 0,0-6-4790 0 0,-1-6-4127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14523 0 0,'0'0'2385'0'0,"0"0"-957"0"0,0 0-585 0 0,0 0-92 0 0,0 0 31 0 0,0 0 65 0 0,0 0 37 0 0,0 0-83 0 0,0 0-147 0 0,0 0-156 0 0,0 0-153 0 0,0 0-123 0 0,0 0-41 0 0,3 26-32 0 0,15 121 62 0 0,-11-100 278 0 0,0-6-1894 0 0,-6-13-8645 0 0,-1-24-1799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13707 0 0,'0'0'2216'0'0,"0"0"-855"0"0,0 0-569 0 0,0 0-304 0 0,0 0-272 0 0,0 0-184 0 0,0 0-352 0 0,0 0-232 0 0,0 0-112 0 0,0 0-249 0 0,0 0-935 0 0,0 0-8770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1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17444 0 0,'0'0'1899'0'0,"0"0"-598"0"0,0 0-404 0 0,0 0-131 0 0,0 0-28 0 0,0 0-47 0 0,0 0-94 0 0,0 0-177 0 0,0 0-185 0 0,0 0-63 0 0,0 0 47 0 0,0 0 75 0 0,0 0 72 0 0,4 13 37 0 0,21 105 458 0 0,12 374 81 0 0,-34-414-881 0 0,11 29-105 0 0,-14-106-19 0 0,2-2-1610 0 0,-29-32-4395 0 0,15 21-1342 0 0,5 4-4062 0 0</inkml:trace>
  <inkml:trace contextRef="#ctx0" brushRef="#br0" timeOffset="241.538">1 421 8658 0 0,'0'0'4241'0'0,"0"0"-2017"0"0,0 0-1013 0 0,0 0-260 0 0,0 0-83 0 0,0 0 16 0 0,0 0 29 0 0,0 0-77 0 0,0 0-148 0 0,0 0-144 0 0,0 0-83 0 0,0 0-75 0 0,0 0-65 0 0,33-2-35 0 0,104-5-69 0 0,-20 13 31 0 0,-73-3-1057 0 0,65 3 1091 0 0,-72-5-4712 0 0,-1 0-4791 0 0,-27-1-538 0 0</inkml:trace>
  <inkml:trace contextRef="#ctx0" brushRef="#br0" timeOffset="695.382">565 475 3729 0 0,'0'0'1577'0'0,"0"0"-251"0"0,0 0-63 0 0,0 0 15 0 0,0 0-22 0 0,0 0-56 0 0,0 0-150 0 0,0 0-155 0 0,0 0-89 0 0,0 0-39 0 0,2 33-5 0 0,6 102 7 0 0,7-92 443 0 0,-10-42-907 0 0,1 0-80 0 0,0-1 1 0 0,0 1 0 0 0,0-1-1 0 0,0 0 1 0 0,0 0 0 0 0,0-1-1 0 0,0 0 1 0 0,0 0 0 0 0,0 0-1 0 0,0-1 1 0 0,0 0 0 0 0,-1 0-1 0 0,1-1 1 0 0,-1 1 0 0 0,1-1-1 0 0,-1 0 1 0 0,0-1 0 0 0,0 1-1 0 0,0-1 1 0 0,-1 0 0 0 0,1 0-1 0 0,-1 0 1 0 0,0-1 0 0 0,0 0 0 0 0,-1 0-1 0 0,1 0 1 0 0,1-4-226 0 0,151-190 2715 0 0,-155 198-2712 0 0,0-1 1 0 0,0 1-1 0 0,1 0 0 0 0,-1 0 1 0 0,0 0-1 0 0,1 0 0 0 0,-1 0 1 0 0,1 0-1 0 0,-1 0 0 0 0,1 1 1 0 0,-1-1-1 0 0,1 0 0 0 0,0 1 1 0 0,-1-1-1 0 0,1 1 0 0 0,0 0 1 0 0,0-1-1 0 0,-1 1 0 0 0,1 0 1 0 0,0 0-1 0 0,0 0 0 0 0,-1 0 1 0 0,1 1-1 0 0,0-1 0 0 0,-1 0 1 0 0,1 1-1 0 0,0-1 0 0 0,-1 1 1 0 0,1 0-1 0 0,0-1 0 0 0,-1 1 1 0 0,1 0-1 0 0,-1 0 0 0 0,0 0 1 0 0,1 0-1 0 0,-1 0 0 0 0,0 0 1 0 0,1 0-1 0 0,-1 1 0 0 0,0-1 1 0 0,0 0-1 0 0,0 1 0 0 0,0-1 1 0 0,0 1-1 0 0,0-1 0 0 0,-1 1 1 0 0,1 0-1 0 0,0-1 0 0 0,-1 1 1 0 0,1 0-1 0 0,-1-1 0 0 0,0 1-3 0 0,83 249 120 0 0,14 80-178 0 0,-85-275 28 0 0,-3 1 1 0 0,-2 0-1 0 0,-3 0 0 0 0,-2 0 1 0 0,-3 13 29 0 0,-1-51 0 0 0,-1 0 1 0 0,-1 0 0 0 0,0 0 0 0 0,-1 0-1 0 0,-1-1 1 0 0,-1 0 0 0 0,-1 0-1 0 0,0-1 1 0 0,-2 0 0 0 0,0 0-1 0 0,0-1 1 0 0,-2 0 0 0 0,0-1 0 0 0,0-1-1 0 0,-2 0 1 0 0,1 0 0 0 0,-2-1-1 0 0,0-1 1 0 0,0-1 0 0 0,-1 0-1 0 0,-9 4 0 0 0,16-10 8 0 0,1-1 0 0 0,-1 1-1 0 0,0-2 1 0 0,0 0-1 0 0,0 0 1 0 0,-1 0-1 0 0,1-1 1 0 0,-1-1-1 0 0,1 1 1 0 0,-1-2-1 0 0,1 1 1 0 0,-1-1-1 0 0,0-1 1 0 0,-5 0-8 0 0,11-2 4 0 0,-1 0-1 0 0,1 0 1 0 0,0-1 0 0 0,0 0 0 0 0,0 1-1 0 0,1-1 1 0 0,-1-1 0 0 0,1 1 0 0 0,0 0 0 0 0,0-1-1 0 0,0 1 1 0 0,1-1 0 0 0,-1 0 0 0 0,1 0-1 0 0,1 0 1 0 0,-1 0 0 0 0,1-1 0 0 0,-1 1-1 0 0,1 0 1 0 0,1 0 0 0 0,-1-1 0 0 0,1 1 0 0 0,0-1-1 0 0,0 1 1 0 0,1 0 0 0 0,-1-1 0 0 0,1 1-1 0 0,1 0 1 0 0,-1-2-4 0 0,4-28-118 0 0,2 0 0 0 0,1 0 0 0 0,1 1 0 0 0,2 0-1 0 0,2 1 1 0 0,14-29 118 0 0,-3 6-648 0 0,16-28-1660 0 0,-14 33-4193 0 0,-15 25-5411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9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40 135 3745 0 0,'0'0'2039'0'0,"0"0"-275"0"0,0 0-110 0 0,0 0 2 0 0,0 0-79 0 0,0 0-150 0 0,0 0-218 0 0,0 0-250 0 0,0 0-220 0 0,0 0-164 0 0,-6 35-121 0 0,-14 113-81 0 0,9-39 388 0 0,9-25-169 0 0,2-79 4269 0 0,0-43-4687 0 0,1 1 0 0 0,2-1 0 0 0,2 1 0 0 0,1 0-1 0 0,2 0 1 0 0,1 1 0 0 0,2 0 0 0 0,2 1 0 0 0,1 0 0 0 0,2 1 0 0 0,10-16-174 0 0,42-16-142 0 0,-66 67 110 0 0,0 0 1 0 0,0 1-1 0 0,0-1 0 0 0,0 0 0 0 0,-1 1 0 0 0,1-1 1 0 0,0 1-1 0 0,0 0 0 0 0,-1 0 0 0 0,1-1 0 0 0,-1 1 0 0 0,0 0 1 0 0,1 0-1 0 0,-1 0 0 0 0,0 0 0 0 0,0 1 0 0 0,0-1 0 0 0,-1 0 1 0 0,1 0-1 0 0,0 1 0 0 0,-1-1 0 0 0,0 0 0 0 0,1 1 1 0 0,-1-1-1 0 0,0 0 0 0 0,0 1 0 0 0,0-1 0 0 0,-1 0 0 0 0,1 1 1 0 0,-1 0 31 0 0,2 0-79 0 0,6 37-1461 0 0,3-15-4887 0 0,-7-21 285 0 0,2-3-4872 0 0</inkml:trace>
  <inkml:trace contextRef="#ctx0" brushRef="#br0" timeOffset="482.272">635 73 7266 0 0,'0'0'2439'0'0,"0"0"-496"0"0,0 0-281 0 0,0 0-34 0 0,0 0-28 0 0,0 0-127 0 0,0 0-173 0 0,0 0-249 0 0,0 0-244 0 0,0 0-175 0 0,0 0-122 0 0,0 0-84 0 0,0 0-65 0 0,-27 8-33 0 0,-86 29-50 0 0,51 3 138 0 0,51-31-365 0 0,0 0 0 0 0,1 1 0 0 0,0 0 0 0 0,0 1 0 0 0,1 0 0 0 0,1 0 0 0 0,0 1 0 0 0,0 0 0 0 0,1 1 0 0 0,1 0 0 0 0,0 0 0 0 0,1 0 0 0 0,0 0 0 0 0,1 1 0 0 0,1 0 0 0 0,0 0 0 0 0,1 0 0 0 0,0 0 0 0 0,1 5-51 0 0,1-17 13 0 0,0 0-1 0 0,0 0 1 0 0,1 0-1 0 0,-1-1 1 0 0,1 1-1 0 0,-1 0 1 0 0,1 0-1 0 0,0-1 1 0 0,0 1-1 0 0,0-1 1 0 0,-1 1-1 0 0,2-1 0 0 0,-1 1 1 0 0,0-1-1 0 0,0 1 1 0 0,0-1-1 0 0,1 0 1 0 0,-1 0-1 0 0,0 1 1 0 0,1-1-1 0 0,-1 0 1 0 0,1 0-1 0 0,0-1 1 0 0,-1 1-1 0 0,1 0 1 0 0,0 0-1 0 0,-1-1 1 0 0,1 1-1 0 0,0-1 1 0 0,0 0-1 0 0,-1 1 0 0 0,1-1 1 0 0,0 0-1 0 0,0 0 1 0 0,0 0-1 0 0,1 0-12 0 0,66-16 742 0 0,-36-5-623 0 0,-1 0-1 0 0,-1-2 0 0 0,-1-1 0 0 0,-1-2 1 0 0,-1-1-1 0 0,-2-1 0 0 0,-1-1 0 0 0,0-1 1 0 0,3-10-119 0 0,12-22 145 0 0,-39 62-137 0 0,0 0 1 0 0,-1 0-41 0 0,0 12-122 0 0,-1 23 132 0 0,0-20 25 0 0,0 0 0 0 0,1 0-1 0 0,1 0 1 0 0,0 0 0 0 0,1 0-1 0 0,1 0 1 0 0,0-1 0 0 0,5 12-4 0 0,65 129-733 0 0,-64-143 183 0 0,-1-2-1928 0 0,-6-6-4236 0 0,-2-3-2524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8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74 2729 0 0,'0'0'1337'0'0,"0"0"-86"0"0,0 0 28 0 0,0 0 181 0 0,0 0 231 0 0,0 0 200 0 0,0 0-6 0 0,0 0-181 0 0,0 0-265 0 0,0 0-260 0 0,0 0-257 0 0,-4-12-188 0 0,-10-37-136 0 0,10 37-98 0 0,4 12-45 0 0,0 0-38 0 0,0 0-35 0 0,0 0-50 0 0,0 0-66 0 0,0 0-53 0 0,0 19 485 0 0,31 127 996 0 0,-1-16-1050 0 0,-6 0 0 0 0,-5 2 0 0 0,-1 88-644 0 0,13 39 291 0 0,-16-182-148 0 0,11-134 1728 0 0,-6 18-1894 0 0,1 2 0 0 0,2 1 0 0 0,2 1 0 0 0,1 1 0 0 0,2 1 0 0 0,1 1 0 0 0,16-12 23 0 0,-44 41-6 0 0,1 1 1 0 0,0-1 0 0 0,1 1-1 0 0,-1-1 1 0 0,0 1 0 0 0,1 0 0 0 0,-1 0-1 0 0,1 0 1 0 0,0 0 0 0 0,-1 1 0 0 0,1-1-1 0 0,0 1 1 0 0,0-1 0 0 0,0 1 0 0 0,0 0-1 0 0,0 0 1 0 0,1 1 0 0 0,-1-1-1 0 0,0 0 1 0 0,0 1 0 0 0,0 0 0 0 0,1 0-1 0 0,-1 0 1 0 0,0 0 0 0 0,0 1 0 0 0,1-1-1 0 0,-1 1 1 0 0,0 0 0 0 0,0 0 0 0 0,0 0-1 0 0,0 0 1 0 0,0 0 0 0 0,0 1-1 0 0,0-1 1 0 0,0 1 0 0 0,-1 0 0 0 0,1 0-1 0 0,0 0 1 0 0,-1 0 0 0 0,2 2 5 0 0,4 10 15 0 0,0 1 1 0 0,-1 0-1 0 0,0 0 0 0 0,-1 1 1 0 0,-1 0-1 0 0,-1 0 0 0 0,0 0 1 0 0,-1 1-1 0 0,0 0 0 0 0,-2-1 1 0 0,0 9-16 0 0,3 12 16 0 0,6 74 50 0 0,-5-105-3146 0 0,6-12-7539 0 0,-9 2-1133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0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336 706 3545 0 0,'0'0'1999'0'0,"0"0"-136"0"0,0 0-152 0 0,0 0 23 0 0,0 0 34 0 0,0 0-66 0 0,0 0-142 0 0,0 0-286 0 0,0 0-259 0 0,0 0-242 0 0,0 0-205 0 0,-22-2-136 0 0,-70-7-108 0 0,88 9-298 0 0,1 0 0 0 0,0 0 0 0 0,-1 0 0 0 0,1 0 0 0 0,0 1-1 0 0,-1-1 1 0 0,1 1 0 0 0,0 0 0 0 0,-1 0 0 0 0,1 0 0 0 0,0 0 0 0 0,0 0 0 0 0,0 1-1 0 0,0-1 1 0 0,0 1 0 0 0,0 0 0 0 0,0 0 0 0 0,1 0 0 0 0,-1 1 0 0 0,1-1-1 0 0,-1 0 1 0 0,1 1 0 0 0,0 0-26 0 0,-8 8 121 0 0,-2-3-64 0 0,1 1-1 0 0,0 1 1 0 0,0 0-1 0 0,1 0 0 0 0,1 1 1 0 0,0 1-1 0 0,0-1 1 0 0,1 2-1 0 0,1-1 0 0 0,0 1 1 0 0,0 0-1 0 0,1 0 0 0 0,1 1 1 0 0,0-1-1 0 0,1 1 1 0 0,1 0-1 0 0,0 1 0 0 0,1 0-56 0 0,2-11 20 0 0,0-1-1 0 0,0 1 0 0 0,0 0 0 0 0,0-1 0 0 0,1 1 0 0 0,0-1 0 0 0,0 1 1 0 0,0-1-1 0 0,0 1 0 0 0,0-1 0 0 0,1 0 0 0 0,-1 1 0 0 0,1-1 1 0 0,0 0-1 0 0,0 0 0 0 0,0 0 0 0 0,0 0 0 0 0,1-1 0 0 0,-1 1 0 0 0,1 0 1 0 0,0-1-1 0 0,0 0 0 0 0,0 0 0 0 0,0 0 0 0 0,0 0 0 0 0,0 0 1 0 0,0-1-1 0 0,1 1 0 0 0,-1-1 0 0 0,0 0 0 0 0,1 0 0 0 0,-1 0 1 0 0,4 0-20 0 0,6 1 147 0 0,0 0 1 0 0,1-1 0 0 0,-1-1-1 0 0,0 0 1 0 0,0-1 0 0 0,0-1 0 0 0,1 0-1 0 0,-1 0 1 0 0,-1-1 0 0 0,1-1-1 0 0,0 0 1 0 0,-1-1 0 0 0,0 0 0 0 0,0-1-1 0 0,0-1 1 0 0,-1 0 0 0 0,0 0-1 0 0,0-1 1 0 0,-1 0 0 0 0,0-1 0 0 0,1-1-149 0 0,34-27 123 0 0,-2-3-1 0 0,-2-1 1 0 0,-1-2-1 0 0,-2-1 0 0 0,-2-2 1 0 0,-2-2-1 0 0,-3-1 0 0 0,-1-2 1 0 0,-3 0-1 0 0,-2-2 0 0 0,-2-1 1 0 0,-3-1-1 0 0,-2-2-121 0 0,-13 32-28 0 0,0 0 0 0 0,-3 0 0 0 0,0-1 0 0 0,-1 1 0 0 0,-1-1 0 0 0,-3-14 28 0 0,2 35-22 0 0,0-1-1 0 0,0 1 0 0 0,0 0 1 0 0,0 0-1 0 0,-1 0 1 0 0,0 1-1 0 0,0-1 1 0 0,0 0-1 0 0,-1 1 0 0 0,1-1 1 0 0,-1 1-1 0 0,0 0 1 0 0,-1 0-1 0 0,1 0 1 0 0,-1 0-1 0 0,1 0 0 0 0,-1 1 1 0 0,0 0-1 0 0,0 0 1 0 0,-1 0-1 0 0,1 0 0 0 0,-1 0 1 0 0,1 1-1 0 0,-1 0 1 0 0,0 0-1 0 0,0 0 1 0 0,0 1-1 0 0,0 0 0 0 0,0 0 1 0 0,0 0-1 0 0,0 0 1 0 0,0 1-1 0 0,-1 0 1 0 0,1 0-1 0 0,0 0 0 0 0,0 1 1 0 0,0 0-1 0 0,0 0 1 0 0,0 0-1 0 0,0 0 1 0 0,0 1-1 0 0,-4 2 23 0 0,-10 5-29 0 0,0 2 0 0 0,1 0 0 0 0,0 1 1 0 0,1 1-1 0 0,1 1 0 0 0,0 0 0 0 0,1 1 0 0 0,0 1 0 0 0,1 0 0 0 0,1 1 1 0 0,-1 3 28 0 0,1-1 13 0 0,1 0 1 0 0,0 1 0 0 0,2 1 0 0 0,0 0-1 0 0,1 0 1 0 0,2 1 0 0 0,0 0 0 0 0,-2 14-14 0 0,-5 111 84 0 0,16-131-35 0 0,1 0 0 0 0,1 0 0 0 0,0-1-1 0 0,1 0 1 0 0,1 1 0 0 0,0-2 0 0 0,1 1-1 0 0,0-1 1 0 0,1 0 0 0 0,1-1 0 0 0,0 0-1 0 0,1 0 1 0 0,0-1 0 0 0,1 0 0 0 0,1-1 0 0 0,-1 0-1 0 0,2-1 1 0 0,0 0 0 0 0,0-1 0 0 0,0 0-1 0 0,1-1 1 0 0,0-1 0 0 0,1 0 0 0 0,0-1 0 0 0,0-1-1 0 0,0 0 1 0 0,1-1 0 0 0,9 1-49 0 0,76 3 396 0 0,-101-8-435 0 0,0 0-29 0 0,0 0-82 0 0,0 0-141 0 0,5-16-5382 0 0,4 9-4278 0 0,-5 3-1711 0 0</inkml:trace>
  <inkml:trace contextRef="#ctx0" brushRef="#br0" timeOffset="308.325">1120 591 8562 0 0,'0'0'2254'0'0,"0"0"-381"0"0,0 0-298 0 0,0 0-165 0 0,0 0-232 0 0,0 0-246 0 0,0 0-121 0 0,0 0-130 0 0,0 0-105 0 0,0 0-97 0 0,0 0-102 0 0,0 0-90 0 0,-19 34-61 0 0,-57 106-49 0 0,52-72 66 0 0,26-57-170 0 0,-3-6-19 0 0,1 0 0 0 0,0 1 1 0 0,0-1-1 0 0,0 0 0 0 0,0 0 0 0 0,1 0 1 0 0,0 0-1 0 0,0 0 0 0 0,1-1 0 0 0,-1 1 0 0 0,1 0 1 0 0,0 0-1 0 0,0-1 0 0 0,1 1 0 0 0,-1-1 0 0 0,1 0 1 0 0,0 0-1 0 0,0 0 0 0 0,0 0 0 0 0,1 0 1 0 0,-1-1-1 0 0,1 1 0 0 0,0-1 0 0 0,0 0 0 0 0,0 0 1 0 0,1-1-1 0 0,-1 1 0 0 0,0-1 0 0 0,1 0-54 0 0,2 0 150 0 0,0 0-1 0 0,0-1 0 0 0,1 1 0 0 0,-1-2 1 0 0,0 1-1 0 0,1-1 0 0 0,-1 0 1 0 0,0-1-1 0 0,0 1 0 0 0,1-1 0 0 0,-1-1 1 0 0,0 0-1 0 0,0 0 0 0 0,0 0 1 0 0,0-1-1 0 0,0 0-149 0 0,5-2 102 0 0,0-1 0 0 0,0-1 0 0 0,0 0 0 0 0,-1-1 0 0 0,0 0 0 0 0,-1 0 0 0 0,0-1 0 0 0,0-1 0 0 0,-1 0 0 0 0,0 0 0 0 0,0-1 0 0 0,-1 0 0 0 0,-1 0 0 0 0,0-1 0 0 0,-1 0 0 0 0,0 0 0 0 0,0 0 0 0 0,-2-1 0 0 0,1 0 0 0 0,-2 0 0 0 0,0 0 0 0 0,1-7-102 0 0,-3 11-33 0 0,-1 1-1 0 0,0-1 1 0 0,0 0-1 0 0,-1 1 1 0 0,0-1-1 0 0,-1 0 1 0 0,0 1-1 0 0,0 0 1 0 0,0-1-1 0 0,-1 1 1 0 0,-1 0-1 0 0,1 0 1 0 0,-2 0-1 0 0,1 1 0 0 0,-1 0 1 0 0,0-1-1 0 0,0 2 1 0 0,0-1-1 0 0,-1 1 1 0 0,0-1-1 0 0,-1 2 1 0 0,0-1 33 0 0,0 0-237 0 0,0 1 1 0 0,0 0 0 0 0,-1 1-1 0 0,0 0 1 0 0,1 0 0 0 0,-1 1-1 0 0,-1 0 1 0 0,1 0 0 0 0,0 1-1 0 0,-1 0 1 0 0,0 0 0 0 0,-2 1 236 0 0,-27 4-3539 0 0,4 15-3541 0 0,22-7-4302 0 0</inkml:trace>
  <inkml:trace contextRef="#ctx0" brushRef="#br0" timeOffset="804.165">1459 961 4969 0 0,'0'0'2234'0'0,"0"0"-312"0"0,0 0 94 0 0,0 0 222 0 0,0 0 77 0 0,0 0-172 0 0,0 0-394 0 0,0 0-468 0 0,0 0-390 0 0,0 0-279 0 0,0 0-162 0 0,0 0-64 0 0,0 0-3 0 0,12-15-3 0 0,69-94 659 0 0,-57 78-546 0 0,-4 6-199 0 0,-1 0 1 0 0,-1-2-1 0 0,-1 0 1 0 0,-2-1 0 0 0,6-15-295 0 0,-3 127-594 0 0,-15-76 608 0 0,0-1 0 0 0,1 1 0 0 0,0 0 0 0 0,0-1-1 0 0,1 0 1 0 0,-1 0 0 0 0,2 0 0 0 0,-1-1 0 0 0,1 0 0 0 0,0 0-1 0 0,0 0 1 0 0,1 0 0 0 0,-1-1 0 0 0,1-1 0 0 0,1 1 0 0 0,-1-1-1 0 0,0 0 1 0 0,1 0 0 0 0,0-1 0 0 0,0 0 0 0 0,0-1-1 0 0,0 0 1 0 0,1 0 0 0 0,-1 0 0 0 0,0-1 0 0 0,1-1 0 0 0,-1 1-1 0 0,1-1 1 0 0,-1-1 0 0 0,6 0-14 0 0,-4-3 99 0 0,0 0-1 0 0,0-1 1 0 0,-1 0-1 0 0,0 0 1 0 0,0-1 0 0 0,0 0-1 0 0,-1-1 1 0 0,1 1-1 0 0,-2-2 1 0 0,1 1 0 0 0,-1-1-1 0 0,0 0 1 0 0,-1-1-1 0 0,0 0 1 0 0,1-1-99 0 0,-2 3 37 0 0,1-1 1 0 0,-1 0-1 0 0,0 0 0 0 0,-1-1 1 0 0,0 1-1 0 0,0-1 0 0 0,-1 0 1 0 0,0 0-1 0 0,-1 0 0 0 0,0-1 1 0 0,0 1-1 0 0,-1 0 0 0 0,0-2-37 0 0,-32 3-2587 0 0,8 12-6291 0 0,14 0-3151 0 0</inkml:trace>
  <inkml:trace contextRef="#ctx0" brushRef="#br0" timeOffset="1224.499">2247 783 7554 0 0,'0'0'2639'0'0,"0"0"-235"0"0,0 0-242 0 0,0 0-247 0 0,0 0-196 0 0,0 0-137 0 0,0 0-170 0 0,0 0-197 0 0,0 0-203 0 0,37-5-177 0 0,111-17-131 0 0,-66-5 350 0 0,-68 22-923 0 0,-1-1 1 0 0,0-1 0 0 0,-1-1-1 0 0,1 0 1 0 0,-1 0-1 0 0,-1-1 1 0 0,0-1-1 0 0,0 0 1 0 0,-1 0-1 0 0,0-1 1 0 0,-1 0 0 0 0,0-1-1 0 0,-1 0 1 0 0,0 0-1 0 0,-1-1 1 0 0,0 0-1 0 0,0-3-131 0 0,-6 14 1 0 0,0 0-1 0 0,0-1 1 0 0,0 1-1 0 0,-1 0 1 0 0,1-1-1 0 0,-1 1 1 0 0,1-1-1 0 0,-1 1 1 0 0,0-1-1 0 0,0 0 1 0 0,0 1-1 0 0,0-1 0 0 0,0 1 1 0 0,-1-1-1 0 0,1 1 1 0 0,-1-1-1 0 0,0 1 1 0 0,1 0-1 0 0,-1-1 1 0 0,0 1-1 0 0,-1 0 1 0 0,1 0-1 0 0,0-1 1 0 0,-1 1-1 0 0,1 0 0 0 0,-1 0 1 0 0,1 0-1 0 0,-1 1 1 0 0,0-1-1 0 0,0 0 1 0 0,0 1-1 0 0,0-1 1 0 0,0 1-1 0 0,0-1 1 0 0,-1 1-1 0 0,1 0 1 0 0,0 0-1 0 0,-1 0 1 0 0,1 1-1 0 0,-1-1 0 0 0,0 0 1 0 0,-6-1-37 0 0,-1 1 1 0 0,1-1 0 0 0,0 2 0 0 0,-1-1 0 0 0,1 2 0 0 0,-1-1 0 0 0,1 1 0 0 0,-1 0-1 0 0,1 1 1 0 0,-7 2 35 0 0,4 0-18 0 0,1 0-1 0 0,-1 1 1 0 0,1 1-1 0 0,0 0 1 0 0,0 0 0 0 0,1 1-1 0 0,0 0 1 0 0,0 1-1 0 0,1 0 1 0 0,0 1-1 0 0,0-1 1 0 0,1 2-1 0 0,0-1 1 0 0,0 1-1 0 0,1 1 1 0 0,1-1-1 0 0,0 1 1 0 0,0 0-1 0 0,1 1 1 0 0,0-1 0 0 0,1 1-1 0 0,1 0 1 0 0,0 0-1 0 0,0 0 1 0 0,1 0-1 0 0,1 1 19 0 0,0-5 1 0 0,1-1-1 0 0,0 1 1 0 0,1 0-1 0 0,0-1 1 0 0,0 1-1 0 0,1-1 1 0 0,-1 1-1 0 0,2-1 1 0 0,-1 0-1 0 0,1 1 1 0 0,0-1-1 0 0,0-1 1 0 0,1 1-1 0 0,0 0 1 0 0,1-1-1 0 0,-1 0 1 0 0,1 0-1 0 0,0 0 1 0 0,3 2-1 0 0,11 9 40 0 0,0-1 1 0 0,2-1 0 0 0,0 0 0 0 0,0-2-1 0 0,1 0 1 0 0,1-2 0 0 0,0 0-1 0 0,0-1 1 0 0,1-2 0 0 0,1 0 0 0 0,18 2-41 0 0,23-3-618 0 0,-58-15-1603 0 0,-5 1-2105 0 0,-1 4 774 0 0,-2-1-9115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5 8122 0 0,'0'0'2198'0'0,"0"0"-505"0"0,0 0-267 0 0,0 0 82 0 0,0 0 86 0 0,0 0-35 0 0,0 0-147 0 0,0 0-250 0 0,0 0-277 0 0,0 0-189 0 0,0 0-127 0 0,0 0-87 0 0,-24 1-59 0 0,-76 3-34 0 0,91-4-296 0 0,1 1-1 0 0,0 0 0 0 0,0 0 1 0 0,0 1-1 0 0,0 0 0 0 0,1 0 0 0 0,-1 1 1 0 0,0 0-1 0 0,1 0 0 0 0,0 1 0 0 0,-1-1 1 0 0,1 2-1 0 0,1-1 0 0 0,-4 3-92 0 0,-7 6 197 0 0,2-3-107 0 0,0 0 0 0 0,1 2 1 0 0,0 0-1 0 0,1 0 0 0 0,1 1 0 0 0,0 1 0 0 0,1 0 1 0 0,0 0-1 0 0,-1 4-90 0 0,7-11 14 0 0,0 0-1 0 0,1 1 1 0 0,0-1-1 0 0,0 1 1 0 0,1 0 0 0 0,0-1-1 0 0,0 2 1 0 0,1-1-1 0 0,0 0 1 0 0,1 0-1 0 0,-1 1 1 0 0,2-1 0 0 0,-1 0-1 0 0,1 1 1 0 0,0-1-1 0 0,1 4-13 0 0,2-9 23 0 0,-1 0-1 0 0,1 0 1 0 0,-1 0-1 0 0,1-1 1 0 0,0 1-1 0 0,0-1 0 0 0,0 1 1 0 0,0-1-1 0 0,0 0 1 0 0,1 0-1 0 0,-1 0 1 0 0,1-1-1 0 0,-1 1 0 0 0,1-1 1 0 0,-1 0-1 0 0,1 0 1 0 0,0 0-1 0 0,0 0 1 0 0,0-1-1 0 0,0 0 0 0 0,-1 1 1 0 0,1-1-1 0 0,0-1 1 0 0,0 1-1 0 0,0 0 1 0 0,0-1-1 0 0,-1 0 0 0 0,1 0 1 0 0,0 0-1 0 0,-1-1 1 0 0,1 1-1 0 0,-1-1 1 0 0,3 0-23 0 0,169-106 594 0 0,29-68-354 0 0,-199 171-227 0 0,0 14-51 0 0,-5-4 34 0 0,-19 174 132 0 0,19-176-194 0 0,-1-1 0 0 0,1 0 1 0 0,0 0-1 0 0,1 0 0 0 0,-1 0 0 0 0,0 0 0 0 0,1 0 0 0 0,-1 0 1 0 0,1 0-1 0 0,-1 0 0 0 0,1 0 0 0 0,0 0 0 0 0,0 0 0 0 0,0 0 1 0 0,0 0-1 0 0,0 0 0 0 0,1-1 0 0 0,-1 1 0 0 0,0 0 0 0 0,1-1 0 0 0,0 1 1 0 0,-1-1-1 0 0,1 0 0 0 0,0 1 0 0 0,-1-1 0 0 0,1 0 0 0 0,0 0 1 0 0,0 0-1 0 0,0 0 0 0 0,0-1 0 0 0,0 1 0 0 0,0 0 0 0 0,0-1 1 0 0,0 0-1 0 0,0 1 0 0 0,0-1 0 0 0,0 0 0 0 0,1 0 0 0 0,-1 0 1 0 0,0 0-1 0 0,1-1 66 0 0,42-1-4562 0 0,-17-6-4432 0 0,-20 7-2045 0 0</inkml:trace>
  <inkml:trace contextRef="#ctx0" brushRef="#br0" timeOffset="417.657">1043 17 3945 0 0,'0'0'3205'0'0,"0"0"-167"0"0,0 0-178 0 0,0 0-283 0 0,0 0-356 0 0,0 0-419 0 0,0 0-470 0 0,0 0-390 0 0,0 0-287 0 0,0 0-139 0 0,0 0-59 0 0,0 0-34 0 0,0 0-13 0 0,-7-3-32 0 0,-20-10-28 0 0,-22 20 530 0 0,37-1-675 0 0,-57 19 593 0 0,68-24-795 0 0,0-1 1 0 0,0 0-1 0 0,0 0 1 0 0,0 1 0 0 0,1-1-1 0 0,-1 1 1 0 0,0-1-1 0 0,0 1 1 0 0,1-1-1 0 0,-1 1 1 0 0,0-1-1 0 0,1 1 1 0 0,-1 0-1 0 0,0-1 1 0 0,1 1 0 0 0,-1 0-1 0 0,1 0 1 0 0,-1-1-1 0 0,1 1 1 0 0,0 0-1 0 0,-1 0 1 0 0,1 0-1 0 0,0-1 1 0 0,-1 1-1 0 0,1 0 1 0 0,0 0 0 0 0,0 0-1 0 0,0 0 1 0 0,0 0-1 0 0,0 0 1 0 0,0 0-1 0 0,0-1 1 0 0,0 1-1 0 0,0 0 1 0 0,0 0-1 0 0,0 0 1 0 0,1 0 0 0 0,-1 0-1 0 0,0-1 1 0 0,1 1-1 0 0,-1 0 1 0 0,1 0-1 0 0,-1 0 1 0 0,1-1-1 0 0,-1 1 1 0 0,1 0-1 0 0,-1-1 1 0 0,1 1 0 0 0,0 0-1 0 0,-1-1-3 0 0,131 69 65 0 0,-126-65-51 0 0,1-1 12 0 0,0 0 1 0 0,0 0 0 0 0,0 1-1 0 0,-1 0 1 0 0,0 0 0 0 0,1 0-1 0 0,-1 0 1 0 0,-1 1 0 0 0,1 0-1 0 0,-1 0 1 0 0,0 1 0 0 0,0-1-1 0 0,0 1 1 0 0,-1 0 0 0 0,0 0 0 0 0,0 0-1 0 0,0 0 1 0 0,-1 0 0 0 0,0 1-1 0 0,0-1 1 0 0,-1 1 0 0 0,1-1-1 0 0,-2 1 1 0 0,1 3-27 0 0,-2-6 45 0 0,-1 0 0 0 0,1-1 0 0 0,-1 1 0 0 0,0-1 0 0 0,0 1 1 0 0,-1-1-1 0 0,1 0 0 0 0,-1 0 0 0 0,1 0 0 0 0,-1 0 0 0 0,0 0 0 0 0,0-1 0 0 0,0 1 0 0 0,-1-1 0 0 0,1 0 0 0 0,-1 0 1 0 0,1 0-1 0 0,-1 0 0 0 0,-2 1-45 0 0,-15 9 94 0 0,9-4-197 0 0,-1-2 0 0 0,0 1 0 0 0,0-2 0 0 0,-1 1 0 0 0,0-2 0 0 0,0 0 0 0 0,0-1 0 0 0,0 0 0 0 0,0-1 0 0 0,-1 0 0 0 0,1-2 0 0 0,-1 1 0 0 0,0-2 103 0 0,8-2-2693 0 0,6-2-5182 0 0,1 2-4642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8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62 0 0 0,'0'0'1848'0'0,"0"0"-53"0"0,0 0 23 0 0,0 0-5 0 0,0 0-9 0 0,0 0-56 0 0,0 0-171 0 0,0 0-125 0 0,0 0-256 0 0,0 0-240 0 0,0 0-182 0 0,0 0-158 0 0,0 0-69 0 0,-21 7-63 0 0,-65 26-53 0 0,83-32-399 0 0,0 1 1 0 0,0-1 0 0 0,0 1-1 0 0,1 0 1 0 0,-1 0 0 0 0,0 0-1 0 0,1 0 1 0 0,-1 0 0 0 0,1 0-1 0 0,0 1 1 0 0,0-1 0 0 0,0 1-1 0 0,0 0 1 0 0,0-1 0 0 0,0 1-1 0 0,1 0 1 0 0,0 0 0 0 0,-2 3-33 0 0,-1 4 119 0 0,-2 2-33 0 0,1 0 1 0 0,0 0 0 0 0,1 0 0 0 0,0 0 0 0 0,1 1 0 0 0,0 0 0 0 0,1-1 0 0 0,1 1 0 0 0,0 0 0 0 0,1 0-1 0 0,0 0 1 0 0,1 7-87 0 0,1-15 101 0 0,0 0-1 0 0,1 1 1 0 0,-1-1-1 0 0,1-1 0 0 0,0 1 1 0 0,0 0-1 0 0,1-1 1 0 0,-1 1-1 0 0,1-1 1 0 0,0 0-1 0 0,0 0 0 0 0,0-1 1 0 0,1 1-1 0 0,-1-1 1 0 0,1 0-1 0 0,0 0 0 0 0,0-1 1 0 0,0 1-1 0 0,0-1 1 0 0,0 0-1 0 0,1 0 1 0 0,-1-1-1 0 0,1 0 0 0 0,-1 0 1 0 0,1 0-1 0 0,-1 0 1 0 0,1-1-1 0 0,-1 0 0 0 0,1 0 1 0 0,0-1-1 0 0,-1 1 1 0 0,1-1-1 0 0,-1-1 1 0 0,1 1-1 0 0,-1-1 0 0 0,0 0 1 0 0,0 0-1 0 0,1 0 1 0 0,-1-1-1 0 0,-1 1 0 0 0,1-1 1 0 0,0-1-1 0 0,-1 1 1 0 0,3-3-101 0 0,3-2 73 0 0,-1 0 1 0 0,0-1 0 0 0,0 0-1 0 0,-1 0 1 0 0,-1-1 0 0 0,1 0-1 0 0,-2 0 1 0 0,1-1 0 0 0,-1 1 0 0 0,-1-1-1 0 0,0-1 1 0 0,-1 1 0 0 0,0-1-1 0 0,0 0 1 0 0,-1 0 0 0 0,-1 0-1 0 0,0 0 1 0 0,-1-1 0 0 0,0 1-1 0 0,-1 0 1 0 0,0-1 0 0 0,-1 1-1 0 0,-1 0 1 0 0,-1-7-74 0 0,1 13-86 0 0,0 0 1 0 0,0 1-1 0 0,-1-1 1 0 0,1 1-1 0 0,-1 0 0 0 0,-1-1 1 0 0,1 1-1 0 0,-1 1 1 0 0,0-1-1 0 0,0 1 0 0 0,0-1 1 0 0,0 1-1 0 0,-1 0 1 0 0,0 1-1 0 0,0-1 0 0 0,-4-2 86 0 0,-24-7-3691 0 0,-2 8-4559 0 0,24 5-3490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19 3329 0 0,'0'0'2186'0'0,"0"0"-261"0"0,0 0-98 0 0,0 0 10 0 0,0 0 50 0 0,0 0-32 0 0,0 0-159 0 0,0 0-223 0 0,0 0-264 0 0,0 0-250 0 0,0 0-179 0 0,0 0-116 0 0,-1-7 325 0 0,1 7 1844 0 0,0 54-2231 0 0,-1 194 1465 0 0,-20 116-2067 0 0,-13-167 177 0 0,20-159-213 0 0,-1-19-297 0 0,15-18 250 0 0,0-1-9 0 0,0 0-2 0 0,0 0-30 0 0,0 0-51 0 0,0 0-44 0 0,0 0-25 0 0,0 0-40 0 0,0 0-71 0 0,0-17-3374 0 0,5-12 360 0 0,3 10-3074 0 0,-4 14-1367 0 0</inkml:trace>
  <inkml:trace contextRef="#ctx0" brushRef="#br0" timeOffset="300.537">0 489 7122 0 0,'0'0'2348'0'0,"0"0"-402"0"0,0 0-246 0 0,0 0-120 0 0,0 0-158 0 0,0 0-226 0 0,0 0-283 0 0,0 0-279 0 0,0 0-166 0 0,0 0 5 0 0,0 0 73 0 0,0 0 85 0 0,0 0 27 0 0,21-7-70 0 0,119-40 392 0 0,-69 28-223 0 0,-31 7-569 0 0,1 1 0 0 0,0 3 0 0 0,1 1 1 0 0,-1 2-1 0 0,4 2-188 0 0,31-4-706 0 0,-51 0-2023 0 0,-3-2-3688 0 0,-14 5-1705 0 0</inkml:trace>
  <inkml:trace contextRef="#ctx0" brushRef="#br0" timeOffset="849.374">725 0 6017 0 0,'0'0'3541'0'0,"0"0"-1082"0"0,0 0-724 0 0,0 0-369 0 0,0 0-189 0 0,0 0-100 0 0,0 0-153 0 0,0 0-245 0 0,0 0-230 0 0,0 0-47 0 0,0 0 70 0 0,0 0 117 0 0,0 0 85 0 0,2 15-37 0 0,13 110 1013 0 0,-9 197 738 0 0,-12-49-1818 0 0,5-271-560 0 0,1 0 0 0 0,-1 0 0 0 0,1 0 0 0 0,-1 0 0 0 0,1 0 0 0 0,0-1-1 0 0,0 1 1 0 0,0 0 0 0 0,0 0 0 0 0,0 0 0 0 0,0 0 0 0 0,1 0 0 0 0,-1 0 0 0 0,1 0 0 0 0,-1 0 0 0 0,1-1 0 0 0,-1 1 0 0 0,1 0 0 0 0,0 0 0 0 0,0-1 0 0 0,0 1 0 0 0,0 0 0 0 0,0-1 0 0 0,1 1 0 0 0,-1-1 0 0 0,0 0 0 0 0,1 1 0 0 0,-1-1 0 0 0,1 0 0 0 0,-1 0 0 0 0,1 0 0 0 0,0 0 0 0 0,-1 0 0 0 0,1 0 0 0 0,0 0 0 0 0,0 0-1 0 0,-1-1 1 0 0,1 1 0 0 0,0-1 0 0 0,0 0 0 0 0,0 1 0 0 0,0-1 0 0 0,0 0 0 0 0,0 0 0 0 0,0 0 0 0 0,0 0 0 0 0,0 0 0 0 0,-1-1 0 0 0,1 1 0 0 0,0-1 0 0 0,0 1 0 0 0,0-1 0 0 0,0 0 0 0 0,-1 1 0 0 0,3-2-10 0 0,59-49 444 0 0,94-71-333 0 0,-153 120-111 0 0,1-3-4 0 0,1 1 0 0 0,-1 1 1 0 0,1-1-1 0 0,0 1 1 0 0,0 0-1 0 0,0 0 1 0 0,1 0-1 0 0,-1 1 1 0 0,0 0-1 0 0,1 1 1 0 0,0-1-1 0 0,-1 1 1 0 0,1 1-1 0 0,0-1 4 0 0,1 29-16 0 0,-5 164 323 0 0,19-147-328 0 0,-2-52-4029 0 0,-12-2-58 0 0,-3 3-4092 0 0,-1 2-3435 0 0</inkml:trace>
  <inkml:trace contextRef="#ctx0" brushRef="#br0" timeOffset="1274.528">1386 690 0 0 0,'0'0'1360'0'0,"0"0"337"0"0,0 0 302 0 0,0 0 216 0 0,0 0 79 0 0,0 0-96 0 0,0 0-290 0 0,0 0-313 0 0,0 0-285 0 0,0 0-216 0 0,0 0-125 0 0,0 0-56 0 0,0 0-58 0 0,32 6-35 0 0,100 19-30 0 0,-70-31 253 0 0,-54 1-785 0 0,6-2-46 0 0,-1 0 0 0 0,0-1-1 0 0,0 0 1 0 0,-1-1-1 0 0,0 0 1 0 0,0-1 0 0 0,-1 0-1 0 0,0-1 1 0 0,-1 0-1 0 0,-1-1 1 0 0,0 0 0 0 0,3-6-212 0 0,-9 15 4 0 0,-1 0 0 0 0,-1 0 1 0 0,1-1-1 0 0,0 1 0 0 0,-1 0 1 0 0,0-1-1 0 0,1 1 1 0 0,-1-1-1 0 0,-1 0 0 0 0,1 1 1 0 0,-1-1-1 0 0,1 0 1 0 0,-1 1-1 0 0,0-1 0 0 0,0 0 1 0 0,0 1-1 0 0,-1-1 1 0 0,0 0-1 0 0,1 1 0 0 0,-1-1 1 0 0,0 1-1 0 0,-1-1 1 0 0,1 1-1 0 0,-1-1 0 0 0,1 1 1 0 0,-1 0-1 0 0,0 0 1 0 0,0 0-1 0 0,-1 0 0 0 0,1 0 1 0 0,0 0-1 0 0,-1 1 0 0 0,0-1 1 0 0,0 1-1 0 0,0-1 1 0 0,0 1-1 0 0,0 0 0 0 0,0 0 1 0 0,0 1-1 0 0,-1-1 1 0 0,1 1-1 0 0,0-1 0 0 0,-1 1 1 0 0,1 0-1 0 0,-1 1 1 0 0,0-1-1 0 0,1 0 0 0 0,-1 1 1 0 0,0 0-1 0 0,1 0 1 0 0,-2 0-5 0 0,-8 3-29 0 0,1 1 1 0 0,0 0 0 0 0,0 1 0 0 0,0 0 0 0 0,0 1-1 0 0,1 0 1 0 0,0 1 0 0 0,0 0 0 0 0,0 1 0 0 0,1 0 0 0 0,1 0-1 0 0,-1 1 1 0 0,1 1 0 0 0,1 0 0 0 0,0 0 0 0 0,0 0-1 0 0,1 1 1 0 0,0 0 0 0 0,1 0 0 0 0,0 1 0 0 0,1 0 0 0 0,0 0-1 0 0,-1 7 29 0 0,3-12-1 0 0,0 1 0 0 0,1-1 0 0 0,0 0 0 0 0,0 1 0 0 0,1-1 0 0 0,0 1 0 0 0,0 0-1 0 0,1-1 1 0 0,0 1 0 0 0,0 0 0 0 0,0-1 0 0 0,1 1 0 0 0,1 0 0 0 0,-1-1-1 0 0,1 1 1 0 0,1-1 0 0 0,-1 0 0 0 0,1 0 0 0 0,0 0 0 0 0,4 7 1 0 0,3-6-11 0 0,0 1-1 0 0,0-2 1 0 0,1 1 0 0 0,-1-1 0 0 0,2-1 0 0 0,-1 0 0 0 0,1-1 0 0 0,0 0 0 0 0,0 0-1 0 0,0-2 1 0 0,0 1 0 0 0,1-2 0 0 0,0 1 0 0 0,-1-2 0 0 0,1 0 0 0 0,0 0 0 0 0,0-1-1 0 0,0-1 1 0 0,0 0 0 0 0,6-2 11 0 0,14 3-301 0 0,15-5-3710 0 0,-37 3-67 0 0,-2 1-7719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4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437 181 0 0 0,'0'0'584'0'0,"0"0"130"0"0,0 0 166 0 0,0 0 91 0 0,0 0 105 0 0,0 0 79 0 0,-1-14 9 0 0,-4-44 59 0 0,13-40 11281 0 0,-13 87-7468 0 0,5 31-4224 0 0,4 157 578 0 0,-1 88-482 0 0,-43-48-601 0 0,24-153-253 0 0,-22 99 100 0 0,11-41-145 0 0,27-121-28 0 0,0-1 26 0 0,0 0 8 0 0,0 0-19 0 0,0 0 14 0 0,0 0 5 0 0,0 0-6 0 0,-2-66-1740 0 0,2 8-2895 0 0,-8 21-4091 0 0,4 28-2478 0 0</inkml:trace>
  <inkml:trace contextRef="#ctx0" brushRef="#br0" timeOffset="258.957">0 605 7730 0 0,'0'0'2446'0'0,"0"0"-718"0"0,0 0-559 0 0,0 0-106 0 0,0 0 131 0 0,0 0 130 0 0,0 0 46 0 0,0 0-107 0 0,0 0-207 0 0,0 0-214 0 0,0 0-172 0 0,37-6-123 0 0,117-21-68 0 0,222-48 1471 0 0,-341 69-2671 0 0,30-2 507 0 0,-45 10-4628 0 0,0 3-4630 0 0,-16-2-110 0 0</inkml:trace>
  <inkml:trace contextRef="#ctx0" brushRef="#br0" timeOffset="578.515">942 551 8490 0 0,'0'0'4074'0'0,"0"0"-1934"0"0,0 0-810 0 0,0 0-162 0 0,0 0-73 0 0,0 0-104 0 0,0 0-124 0 0,0 0-151 0 0,0 0-168 0 0,0 0-152 0 0,0 0-124 0 0,-27 33-84 0 0,-81 102-56 0 0,80-74-2 0 0,29-51-100 0 0,0-7-9 0 0,-1 1-1 0 0,0-1 0 0 0,1 0 0 0 0,0 0 1 0 0,0 0-1 0 0,0 1 0 0 0,0-1 0 0 0,0 0 0 0 0,0 0 1 0 0,1 0-1 0 0,0-1 0 0 0,0 1 0 0 0,-1 0 1 0 0,1-1-1 0 0,1 1 0 0 0,-1-1 0 0 0,0 1 0 0 0,1-1 1 0 0,-1 0-1 0 0,1 0 0 0 0,0 0 0 0 0,-1 0 0 0 0,1-1 1 0 0,0 1-1 0 0,0-1 0 0 0,0 0 0 0 0,0 0 1 0 0,0 0-1 0 0,1 0 0 0 0,-1 0-20 0 0,103 7 1150 0 0,9-55-23 0 0,-95 36-925 0 0,-12 8-137 0 0,0-2 0 0 0,0 1 0 0 0,0-1-1 0 0,-1-1 1 0 0,0 1 0 0 0,0-1-1 0 0,0-1 1 0 0,0 1 0 0 0,-1-1 0 0 0,0 0-1 0 0,-1-1 1 0 0,1 1 0 0 0,-2-1-1 0 0,1 0 1 0 0,-1 0 0 0 0,0-1-1 0 0,0 1 1 0 0,-1-1 0 0 0,-1 0 0 0 0,1 1-1 0 0,-1-1 1 0 0,-1-1 0 0 0,0 1-1 0 0,0 0 1 0 0,-1-3-65 0 0,0 9-9 0 0,-1-1-1 0 0,0 1 0 0 0,-1 0 1 0 0,1-1-1 0 0,-1 1 0 0 0,1 0 1 0 0,-1-1-1 0 0,0 1 0 0 0,0 0 1 0 0,0 1-1 0 0,-1-1 0 0 0,1 0 1 0 0,-1 0-1 0 0,1 1 0 0 0,-1 0 1 0 0,0-1-1 0 0,0 1 0 0 0,0 0 1 0 0,0 1-1 0 0,0-1 1 0 0,-1 0-1 0 0,1 1 0 0 0,0 0 1 0 0,-1 0-1 0 0,1 0 0 0 0,-1 0 1 0 0,-1 0 9 0 0,-100-10-1815 0 0,44 17-1896 0 0,23 4-6666 0 0,18-2-731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51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16099 0 0,'0'0'5680'0'0,"0"0"-3682"0"0,0 0-1259 0 0,0 0-52 0 0,0 0 54 0 0,0 0-13 0 0,0 0-62 0 0,0 0-174 0 0,0 0-149 0 0,0 0-95 0 0,0 0-27 0 0,0 0-26 0 0,0 0-38 0 0,0 12-3 0 0,-5 76 182 0 0,4-88-1405 0 0,1-6-2969 0 0,0 5 964 0 0,0-3-9443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2016 0 0,'0'0'3044'0'0,"0"0"-409"0"0,0 0-256 0 0,0 0-150 0 0,0 0-132 0 0,0 0-168 0 0,0 0-239 0 0,0 0-253 0 0,0 0-263 0 0,0 0-265 0 0,0 0-210 0 0,0 0-184 0 0,4-13-160 0 0,16-38-103 0 0,-19 92 903 0 0,-6 14-487 0 0,3 0 1 0 0,3 0-1 0 0,2 0 0 0 0,7 40-668 0 0,-9-94 3 0 0,36 314 467 0 0,-16-91-312 0 0,-15-197 90 0 0,8-55 392 0 0,-4 10-643 0 0,0 0-1 0 0,1 1 0 0 0,0 0 0 0 0,2 0 0 0 0,0 2 0 0 0,0-1 1 0 0,2 2-1 0 0,7-7 4 0 0,-4 4-6 0 0,0 1 0 0 0,1 1-1 0 0,0 1 1 0 0,1 1 0 0 0,1 0 0 0 0,0 2 0 0 0,1 0 0 0 0,0 1 0 0 0,0 2-1 0 0,18-5 7 0 0,-38 12-6 0 0,1 0 0 0 0,-1 0 0 0 0,0 0-1 0 0,1 1 1 0 0,-1-1 0 0 0,1 1-1 0 0,-1-1 1 0 0,1 1 0 0 0,0 0-1 0 0,-1 0 1 0 0,1 0 0 0 0,-1 1-1 0 0,1-1 1 0 0,-1 0 0 0 0,1 1-1 0 0,-1 0 1 0 0,1 0 0 0 0,-1-1 0 0 0,0 1-1 0 0,1 1 1 0 0,-1-1 0 0 0,0 0-1 0 0,0 0 1 0 0,0 1 0 0 0,0 0-1 0 0,0-1 1 0 0,0 1 0 0 0,0 0-1 0 0,0 0 1 0 0,-1 0 0 0 0,1 0 0 0 0,-1 0-1 0 0,1 0 1 0 0,-1 0 0 0 0,0 1-1 0 0,0-1 1 0 0,0 0 0 0 0,0 1-1 0 0,0-1 1 0 0,-1 1 0 0 0,1-1 6 0 0,-1 10 8 0 0,-1 0 0 0 0,0 1 0 0 0,0-1 0 0 0,-1 0 0 0 0,-1-1 0 0 0,0 1 0 0 0,0 0 0 0 0,-1-1 0 0 0,-1 0 0 0 0,0 0 0 0 0,0 0 0 0 0,-1 0 0 0 0,-1-1 0 0 0,1 0 0 0 0,-2 0 0 0 0,1-1 0 0 0,-2 0 0 0 0,1 0 0 0 0,-1-1 0 0 0,0 0 0 0 0,-3 1-8 0 0,-3 4-2 0 0,-1-1 0 0 0,0 0 0 0 0,0-1 0 0 0,-1-1 0 0 0,-1-1 0 0 0,0 0 0 0 0,0-1 0 0 0,-1-1 0 0 0,0-1 0 0 0,0-1 0 0 0,0 0 0 0 0,-1-2 0 0 0,1 0 0 0 0,-1-1 0 0 0,-12 0 2 0 0,-33-15-540 0 0,64 12 414 0 0,-1 0 0 0 0,1 0 1 0 0,0 0-1 0 0,-1 0 0 0 0,1 0 1 0 0,0 0-1 0 0,0 0 1 0 0,0 0-1 0 0,0 0 0 0 0,0-1 1 0 0,0 1-1 0 0,0 0 0 0 0,1-1 1 0 0,-1 1-1 0 0,0 0 0 0 0,1-1 1 0 0,-1 1-1 0 0,1-1 1 0 0,-1 1-1 0 0,1-1 0 0 0,0 0 1 0 0,0 1-1 0 0,-1-1 0 0 0,1 1 1 0 0,0-1-1 0 0,1 1 0 0 0,-1-1 1 0 0,0 0-1 0 0,0 1 1 0 0,1-1-1 0 0,-1 1 0 0 0,1-1 1 0 0,-1 1-1 0 0,1-1 0 0 0,0 1 1 0 0,-1 0-1 0 0,1-1 0 0 0,0 1 1 0 0,0 0-1 0 0,0-1 1 0 0,0 1 125 0 0,11-17-3149 0 0,-4 7-1859 0 0,2 2-6454 0 0</inkml:trace>
  <inkml:trace contextRef="#ctx0" brushRef="#br0" timeOffset="720.944">696 738 2505 0 0,'0'0'2543'0'0,"0"0"-351"0"0,0 0-218 0 0,0 0-214 0 0,0 0-270 0 0,0 0-332 0 0,0 0-297 0 0,0 0-138 0 0,0 0 40 0 0,0 0 116 0 0,0 0 105 0 0,0 0 12 0 0,0 0-101 0 0,12 3-70 0 0,99 13 2551 0 0,-99-19-3180 0 0,-1-1 1 0 0,1-1-1 0 0,-1 0 0 0 0,-1 0 1 0 0,1-1-1 0 0,-1 0 1 0 0,0 0-1 0 0,0-2 1 0 0,0 1-1 0 0,-1-1 0 0 0,0 0 1 0 0,-1-1-1 0 0,5-7-196 0 0,23-19 466 0 0,-28 27-353 0 0,-7 8-103 0 0,-1-1 0 0 0,0 0 0 0 0,1 1 0 0 0,-1-1 0 0 0,1 0 0 0 0,-1 1 0 0 0,1-1 1 0 0,-1 1-1 0 0,1-1 0 0 0,0 1 0 0 0,-1-1 0 0 0,1 1 0 0 0,0-1 0 0 0,-1 1 0 0 0,1 0 0 0 0,0-1 0 0 0,-1 1 0 0 0,1 0 1 0 0,0 0-1 0 0,0 0 0 0 0,-1-1 0 0 0,1 1 0 0 0,0 0 0 0 0,0 0 0 0 0,-1 0 0 0 0,1 0 0 0 0,0 0 0 0 0,0 0 0 0 0,0 0 1 0 0,-1 0-1 0 0,1 1 0 0 0,0-1 0 0 0,0 0 0 0 0,-1 0 0 0 0,1 1 0 0 0,0-1 0 0 0,-1 0 0 0 0,1 1 0 0 0,0-1 0 0 0,-1 1 1 0 0,1-1-1 0 0,0 1 0 0 0,-1-1 0 0 0,1 1 0 0 0,0 0-10 0 0,13 15 11 0 0,-1 1 0 0 0,-1 0 0 0 0,0 1 1 0 0,-1 0-1 0 0,0 1 0 0 0,-2 0 0 0 0,-1 1 0 0 0,0-1 1 0 0,-1 2-1 0 0,-1-1 0 0 0,-1 1 0 0 0,-1 0 0 0 0,1 15-11 0 0,3 2 19 0 0,2 8-29 0 0,-3 0 1 0 0,-1 1-1 0 0,-3 0 1 0 0,-1 0-1 0 0,-3 0 1 0 0,-1 0-1 0 0,-7 30 10 0 0,4-53 0 0 0,0 0-1 0 0,-2 0 1 0 0,0 0-1 0 0,-2-1 1 0 0,-1 0-1 0 0,0-1 1 0 0,-2 0-1 0 0,-8 11 1 0 0,13-23 6 0 0,-1 0 0 0 0,0-1-1 0 0,-1 0 1 0 0,0 0 0 0 0,0-1-1 0 0,-1 0 1 0 0,0 0 0 0 0,-1-1 0 0 0,1-1-1 0 0,-1 1 1 0 0,0-2 0 0 0,-1 0-1 0 0,0 0 1 0 0,1-1 0 0 0,-1 0-1 0 0,-1-1 1 0 0,1-1 0 0 0,0 0 0 0 0,-1 0-1 0 0,1-1 1 0 0,-1-1 0 0 0,-5 0-6 0 0,16-2 1 0 0,0-1 0 0 0,-1 1 0 0 0,1 0 0 0 0,0-1 1 0 0,0 1-1 0 0,1-1 0 0 0,-1 1 0 0 0,0-1 1 0 0,1 0-1 0 0,0 0 0 0 0,-1 0 0 0 0,1 0 0 0 0,0 0 1 0 0,1 0-1 0 0,-1 0 0 0 0,0 0 0 0 0,1 0 0 0 0,0 0 1 0 0,0-1-1 0 0,0 1 0 0 0,0 0 0 0 0,0 0 0 0 0,1 0 1 0 0,-1 0-1 0 0,1 0 0 0 0,0-1 0 0 0,0 1 1 0 0,0 0-1 0 0,0 1 0 0 0,0-1 0 0 0,1 0 0 0 0,-1 0 1 0 0,3-2-2 0 0,12-19 3 0 0,1 1 0 0 0,0 1 0 0 0,2 0 0 0 0,1 2 0 0 0,21-18-3 0 0,-16 14 14 0 0,94-115-581 0 0,-113 120-1885 0 0,-8 11-6528 0 0,-1 4-3082 0 0</inkml:trace>
  <inkml:trace contextRef="#ctx0" brushRef="#br0" timeOffset="981.016">871 249 9186 0 0,'0'0'3963'0'0,"0"0"-1601"0"0,0 0-703 0 0,0 0-158 0 0,0 0-93 0 0,0 0-129 0 0,0 0-167 0 0,0 0-153 0 0,0 0-179 0 0,0 0-166 0 0,0 0-144 0 0,0 0-136 0 0,0 0-109 0 0,-3-5-69 0 0,-10-16-70 0 0,10 16-54 0 0,3 5-48 0 0,0 0-44 0 0,0 0-27 0 0,0 0-20 0 0,0 0-36 0 0,0 0-63 0 0,0 0-61 0 0,5 15-1657 0 0,5-8-722 0 0,-2-2-4756 0 0,-4-1-4066 0 0</inkml:trace>
  <inkml:trace contextRef="#ctx0" brushRef="#br0" timeOffset="1527.961">1390 673 0 0 0,'0'0'769'0'0,"0"0"722"0"0,0 0 217 0 0,0 0-49 0 0,0 0-114 0 0,0 0-103 0 0,0 0-137 0 0,0 0-75 0 0,0 0-39 0 0,0 0-29 0 0,0 0 4 0 0,20 11 13 0 0,64 32 16 0 0,-20-30 1507 0 0,-48-15-2070 0 0,-4 2-358 0 0,0 0 0 0 0,0-1 0 0 0,0 0 0 0 0,0-1-1 0 0,0-1 1 0 0,0 0 0 0 0,0 0 0 0 0,-1-1 0 0 0,0-1 0 0 0,1 0-1 0 0,-2 0 1 0 0,1-1 0 0 0,-1-1 0 0 0,0 1 0 0 0,0-2-1 0 0,0 1 1 0 0,-1-2 0 0 0,-1 1 0 0 0,1-1 0 0 0,-1 0-1 0 0,-1-1 1 0 0,2-2-274 0 0,-8 9 15 0 0,0 1-1 0 0,1-1 1 0 0,-1 0-1 0 0,-1 0 1 0 0,1 0-1 0 0,0 0 1 0 0,-1 1-1 0 0,0-1 0 0 0,1 0 1 0 0,-1 0-1 0 0,0 0 1 0 0,-1 0-1 0 0,1 0 1 0 0,0 0-1 0 0,-1 0 1 0 0,0 0-1 0 0,1 0 1 0 0,-1 1-1 0 0,0-1 0 0 0,-1 0 1 0 0,1 0-1 0 0,0 1 1 0 0,-1-1-1 0 0,1 1 1 0 0,-1-1-1 0 0,0 1 1 0 0,0 0-1 0 0,0 0 1 0 0,0 0-1 0 0,0 0 1 0 0,-1 0-1 0 0,1 0 0 0 0,-1 1 1 0 0,1-1-1 0 0,-1 1 1 0 0,1-1-1 0 0,-1 1 1 0 0,0 0-1 0 0,0 0 1 0 0,1 0-1 0 0,-1 0 1 0 0,0 1-1 0 0,0-1 0 0 0,-1 1-14 0 0,-5-2-21 0 0,0 1 0 0 0,0 0 0 0 0,0 1 0 0 0,0 0 0 0 0,0 0 0 0 0,0 1 0 0 0,0 0 0 0 0,0 1 0 0 0,0 0 0 0 0,1 0-1 0 0,-1 1 1 0 0,0 0 0 0 0,1 0 0 0 0,0 1 0 0 0,0 0 0 0 0,-2 1 21 0 0,-4 4-12 0 0,0-1-1 0 0,1 2 1 0 0,0 0-1 0 0,0 0 1 0 0,1 1-1 0 0,1 1 1 0 0,0 0-1 0 0,0 0 1 0 0,1 1 0 0 0,1 1-1 0 0,0-1 1 0 0,1 2-1 0 0,0-1 1 0 0,1 1-1 0 0,1 0 1 0 0,0 0-1 0 0,1 1 1 0 0,1 0 0 0 0,1 0-1 0 0,0 0 1 0 0,-1 12 12 0 0,5-23 0 0 0,-1-1 1 0 0,1 0 0 0 0,0 1 0 0 0,0-1-1 0 0,1 0 1 0 0,-1 0 0 0 0,1 0 0 0 0,0 0 0 0 0,0 0-1 0 0,0 0 1 0 0,0 0 0 0 0,1-1 0 0 0,-1 1-1 0 0,1-1 1 0 0,0 0 0 0 0,0 0 0 0 0,0 0 0 0 0,1 0-1 0 0,-1 0 1 0 0,1-1 0 0 0,-1 1 0 0 0,1-1-1 0 0,0 0 1 0 0,0 0 0 0 0,0-1 0 0 0,0 1-1 0 0,0-1 1 0 0,3 1-1 0 0,124 18 64 0 0,-116-21-235 0 0,1 0 0 0 0,-1-1 0 0 0,1-1 0 0 0,-1 0 0 0 0,0-1 0 0 0,0-1-1 0 0,0 0 1 0 0,-1-1 0 0 0,2-2 171 0 0,15-7-4875 0 0,-1-1-4272 0 0,-19 12-1814 0 0</inkml:trace>
  <inkml:trace contextRef="#ctx0" brushRef="#br0" timeOffset="1859.005">2347 469 6233 0 0,'0'0'3452'0'0,"0"0"-1174"0"0,0 0-533 0 0,0 0-88 0 0,0 0-168 0 0,0 0-243 0 0,0 0-209 0 0,0 0-203 0 0,0 0-181 0 0,-35 21-96 0 0,-109 71-88 0 0,67-24 259 0 0,7 36 148 0 0,68-100-861 0 0,1-1 0 0 0,-1 1 0 0 0,1-1 1 0 0,0 1-1 0 0,0 0 0 0 0,0 0 1 0 0,1-1-1 0 0,-1 1 0 0 0,1 0 0 0 0,0 0 1 0 0,0 0-1 0 0,0 0 0 0 0,1-1 0 0 0,-1 1 1 0 0,1 0-1 0 0,0 0 0 0 0,0 0 0 0 0,0-1 1 0 0,1 1-1 0 0,-1-1 0 0 0,1 1 1 0 0,0-1-1 0 0,0 1 0 0 0,0-1 0 0 0,0 0 1 0 0,1 0-1 0 0,-1 0 0 0 0,1 0 0 0 0,0-1 1 0 0,2 3-16 0 0,6 1 44 0 0,-1 0-1 0 0,2-1 1 0 0,-1 0 0 0 0,1 0 0 0 0,0-2-1 0 0,-1 1 1 0 0,2-1 0 0 0,-1-1 0 0 0,0 0 0 0 0,0-1-1 0 0,1-1 1 0 0,-1 1 0 0 0,1-2 0 0 0,-1 0-1 0 0,2 0-43 0 0,22 0 89 0 0,-24 0-80 0 0,0 0 0 0 0,0-1-1 0 0,-1 0 1 0 0,1-1 0 0 0,0-1-1 0 0,-1 0 1 0 0,0 0 0 0 0,0-1-1 0 0,0 0 1 0 0,0-1-9 0 0,8-3-85 0 0,16-23-844 0 0,-24 15-2131 0 0,-3 5-2169 0 0,-4 7-3163 0 0</inkml:trace>
  <inkml:trace contextRef="#ctx0" brushRef="#br0" timeOffset="2249.02">2890 49 15219 0 0,'0'0'1706'0'0,"0"0"-612"0"0,0 0-306 0 0,0 0-21 0 0,0 0 59 0 0,0 0 93 0 0,0 0 17 0 0,0 0-71 0 0,0 0-117 0 0,0 0-99 0 0,0 0-55 0 0,-3 36-40 0 0,-10 116-33 0 0,14 88 1352 0 0,10 125-1147 0 0,-11-288-1086 0 0,0-77 277 0 0,-7-31-9674 0 0,4 24 4275 0 0,2-1-5621 0 0</inkml:trace>
  <inkml:trace contextRef="#ctx0" brushRef="#br0" timeOffset="2491.522">2545 495 14699 0 0,'0'0'2203'0'0,"0"0"-910"0"0,0 0-428 0 0,0 0 14 0 0,0 0 37 0 0,0 0-26 0 0,0 0-73 0 0,0 0-95 0 0,0 0-66 0 0,35-2-56 0 0,107-8-56 0 0,115 7 1063 0 0,-167 12-2113 0 0,-54 5-4739 0 0,-31-10-2197 0 0,-3 0-4896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0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1072 8658 0 0,'0'0'595'0'0,"0"0"-202"0"0,0 0 153 0 0,0 0 247 0 0,0 0 289 0 0,0 0 191 0 0,0 0 51 0 0,33 0-102 0 0,109-2-191 0 0,-44-18 371 0 0,-82 13-1172 0 0,34-20 173 0 0,-1-2-1 0 0,-2-2 0 0 0,-1-2 0 0 0,-1-3 1 0 0,-2-1-1 0 0,-1-2 0 0 0,-3-2 0 0 0,-1-2 0 0 0,-2-1 1 0 0,-2-1-1 0 0,-2-3 0 0 0,-2 0 0 0 0,1-7-402 0 0,6-15 364 0 0,-2-2-1 0 0,-4-1 1 0 0,4-20-364 0 0,-6 16 355 0 0,9-24 449 0 0,-37 101-788 0 0,0 0 0 0 0,1 0 0 0 0,-1 0 0 0 0,0 0-1 0 0,1 0 1 0 0,-1 1 0 0 0,0-1 0 0 0,0 0 0 0 0,1 1-1 0 0,-1-1 1 0 0,0 0 0 0 0,0 1 0 0 0,1 0 0 0 0,-1-1 0 0 0,0 1-1 0 0,0 0 1 0 0,0 0 0 0 0,0-1 0 0 0,0 1 0 0 0,0 0 0 0 0,0 0-1 0 0,0 0 1 0 0,0 0 0 0 0,-1 0 0 0 0,1 0 0 0 0,0 1-1 0 0,-1-1 1 0 0,1 0 0 0 0,0 0 0 0 0,-1 0 0 0 0,0 1 0 0 0,1-1-1 0 0,-1 0 1 0 0,0 1 0 0 0,1-1 0 0 0,-1 0 0 0 0,0 1 0 0 0,0-1-1 0 0,0 1-15 0 0,2 4 70 0 0,22 53 43 0 0,-4 1 0 0 0,-2 1 1 0 0,-2 1-1 0 0,-4 1 0 0 0,-2 0 0 0 0,-2 0 1 0 0,-4 1-1 0 0,-2-1 0 0 0,-7 55-113 0 0,6-101 10 0 0,-2-1 0 0 0,0 1 0 0 0,-1-1 0 0 0,0 0-1 0 0,-2 1 1 0 0,0-1 0 0 0,-1 0 0 0 0,0-1 0 0 0,-1 1 0 0 0,-1-1 0 0 0,0 0 0 0 0,-1-1 0 0 0,-1 0-1 0 0,0 0 1 0 0,-1-1 0 0 0,-1 0 0 0 0,0 0 0 0 0,0-1 0 0 0,-1-1 0 0 0,-1 0 0 0 0,0-1 0 0 0,0 0-1 0 0,-1-1 1 0 0,0-1 0 0 0,-1 0 0 0 0,0 0 0 0 0,0-2 0 0 0,0 0 0 0 0,-1-1 0 0 0,0 0 0 0 0,-3 0-10 0 0,-8-3-30 0 0,0 0 1 0 0,1-2 0 0 0,-1 0 0 0 0,1-2 0 0 0,-1-1 0 0 0,1-2-1 0 0,0 0 1 0 0,0-1 0 0 0,-7-4 29 0 0,26 7-28 0 0,-4 1-84 0 0,0-2 1 0 0,0 1-1 0 0,0-1 1 0 0,0-1 0 0 0,1 0-1 0 0,0-1 1 0 0,0 0 0 0 0,0 0-1 0 0,1-1 1 0 0,0 0-1 0 0,0-1 1 0 0,0 0 0 0 0,-4-6 111 0 0,12 12-142 0 0,1 1 1 0 0,-1-1-1 0 0,1 0 0 0 0,0 0 1 0 0,-1 0-1 0 0,1 0 1 0 0,0 0-1 0 0,0 0 1 0 0,0 1-1 0 0,0-1 1 0 0,1 0-1 0 0,-1 0 1 0 0,1 0-1 0 0,-1 0 1 0 0,1 0-1 0 0,-1 1 1 0 0,1-1-1 0 0,0 0 0 0 0,0 0 1 0 0,0 1-1 0 0,0-1 1 0 0,0 1-1 0 0,0-1 1 0 0,0 1-1 0 0,1-1 1 0 0,-1 1-1 0 0,0 0 1 0 0,1-1-1 0 0,-1 1 1 0 0,1 0-1 0 0,0 0 1 0 0,-1 0-1 0 0,1 0 0 0 0,0 1 1 0 0,-1-1-1 0 0,1 0 1 0 0,0 1-1 0 0,0-1 1 0 0,2 1 141 0 0,24-12-6190 0 0,-12 8-4665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9978 0 0,'0'0'1096'0'0,"0"0"-664"0"0,0 0-384 0 0,0 0-240 0 0,0 0-328 0 0,0 0-296 0 0,0 0-464 0 0,0 0-1017 0 0,0 0-1319 0 0,0 0 783 0 0</inkml:trace>
  <inkml:trace contextRef="#ctx0" brushRef="#br0" timeOffset="1813.303">54 35 0 0 0,'0'0'1304'0'0,"0"0"337"0"0,0 0 131 0 0,0 0-53 0 0,0 0-116 0 0,0 0-105 0 0,0 0-63 0 0,0 0-51 0 0,0 0-78 0 0,0 0-82 0 0,3 4 1819 0 0,-60 49 923 0 0,86-98-2680 0 0,-33 49 116 0 0,-3 5-2873 0 0,21-3-9165 0 0,-9-6-880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1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74 4657 0 0,'0'0'2174'0'0,"0"0"-179"0"0,0 0 83 0 0,0 0 158 0 0,0 0-74 0 0,0 0-287 0 0,0 0-345 0 0,0 0-321 0 0,0 0-205 0 0,0 0-125 0 0,0 0-96 0 0,0 0-117 0 0,-15-5-92 0 0,-47-12-87 0 0,23 26 126 0 0,33-4-498 0 0,-3 0-68 0 0,0 1-1 0 0,0 0 0 0 0,0 1 0 0 0,1 0 0 0 0,0 0 1 0 0,1 1-1 0 0,-1 0 0 0 0,1 0 0 0 0,1 1 1 0 0,0-1-1 0 0,0 2 0 0 0,1-1 0 0 0,0 0 0 0 0,0 1 1 0 0,1 0-1 0 0,0 0 0 0 0,1 1 0 0 0,0-1 0 0 0,1 1 1 0 0,0-1-1 0 0,1 1 0 0 0,0 0 0 0 0,0-1 1 0 0,1 1-1 0 0,1 0 0 0 0,0 2-46 0 0,3-7 6 0 0,0 0 0 0 0,0 0-1 0 0,0-1 1 0 0,1 0 0 0 0,0 1 0 0 0,0-1 0 0 0,0-1-1 0 0,1 1 1 0 0,-1-1 0 0 0,1 0 0 0 0,0-1 0 0 0,0 1 0 0 0,1-1-1 0 0,-1 0 1 0 0,1 0 0 0 0,-1-1 0 0 0,1 0 0 0 0,0 0 0 0 0,0-1-1 0 0,0 0 1 0 0,0 0 0 0 0,3-1-6 0 0,-2 2 3 0 0,1 0 0 0 0,-1-1 0 0 0,1 0 0 0 0,-1 0-1 0 0,1-1 1 0 0,0 0 0 0 0,-1-1 0 0 0,1 0 0 0 0,-1 0 0 0 0,1-1 0 0 0,-1 0 0 0 0,3-1-3 0 0,65-59-2410 0 0,-71 56 1523 0 0,4-7-4764 0 0,-6 5-3385 0 0</inkml:trace>
  <inkml:trace contextRef="#ctx0" brushRef="#br0" timeOffset="393.974">431 343 5745 0 0,'0'0'4024'0'0,"0"0"-1977"0"0,0 0-539 0 0,0 0 91 0 0,0 0 35 0 0,0 0-112 0 0,0 0-168 0 0,0 0-165 0 0,0 0-162 0 0,0 0-95 0 0,32 3-89 0 0,104 6-82 0 0,-66-18 265 0 0,-58 3-788 0 0,7-2-71 0 0,-1 0 0 0 0,-1 0 0 0 0,0-2 0 0 0,0 0 0 0 0,0-1 0 0 0,-1-1 0 0 0,-1 0 0 0 0,0-1 0 0 0,-1-1 0 0 0,0 0 0 0 0,-1-1 0 0 0,-1 0 0 0 0,0-1 0 0 0,-1 0 0 0 0,-1-1 0 0 0,5-12-167 0 0,-14 26 1 0 0,1 1 0 0 0,-1-1 0 0 0,0 0 0 0 0,1 0 0 0 0,-1-1-1 0 0,-1 1 1 0 0,1 0 0 0 0,0 0 0 0 0,-1 0 0 0 0,0 0 0 0 0,0-1 0 0 0,0 1 0 0 0,0 0 0 0 0,0 0 0 0 0,-1 0 0 0 0,1-1 0 0 0,-1 1 0 0 0,0 0 0 0 0,0 0 0 0 0,0 0 0 0 0,0 0 0 0 0,-1 0 0 0 0,1 0 0 0 0,-1 1 0 0 0,1-1 0 0 0,-1 0 0 0 0,0 1 0 0 0,0-1 0 0 0,-1 1 0 0 0,1 0 0 0 0,0-1 0 0 0,-1 1 0 0 0,1 0 0 0 0,-1 1 0 0 0,0-1 0 0 0,1 0 0 0 0,-1 1 0 0 0,0 0 0 0 0,0-1 0 0 0,0 1-1 0 0,0 0 1 0 0,-1 0 0 0 0,1 1 0 0 0,-1-1-1 0 0,-12 0-24 0 0,0 1-1 0 0,0 1 0 0 0,0 0 0 0 0,1 1 1 0 0,-1 1-1 0 0,0 0 0 0 0,1 2 0 0 0,0-1 0 0 0,0 2 1 0 0,0 0-1 0 0,1 0 0 0 0,-1 2 0 0 0,2 0 1 0 0,-1 0-1 0 0,1 1 0 0 0,1 1 0 0 0,-1 0 1 0 0,2 1-1 0 0,-1 0 0 0 0,1 1 0 0 0,-2 4 25 0 0,6-8-10 0 0,0 0-1 0 0,1 1 1 0 0,0 0-1 0 0,1 1 1 0 0,-1-1-1 0 0,2 1 1 0 0,-1 0-1 0 0,2 0 1 0 0,-1 0-1 0 0,1 0 1 0 0,-1 10 10 0 0,3-15-4 0 0,0 0 0 0 0,1 0 0 0 0,0-1 1 0 0,0 1-1 0 0,0 0 0 0 0,0 0 0 0 0,1 0 0 0 0,-1-1 1 0 0,1 1-1 0 0,1 0 0 0 0,-1-1 0 0 0,1 1 1 0 0,-1-1-1 0 0,1 1 0 0 0,1-1 0 0 0,-1 0 1 0 0,1 0-1 0 0,-1 0 0 0 0,1 0 0 0 0,0 0 0 0 0,0 0 1 0 0,1-1-1 0 0,-1 0 0 0 0,1 0 0 0 0,0 0 1 0 0,0 0-1 0 0,1 1 4 0 0,13 4-14 0 0,0 0 1 0 0,1-1-1 0 0,0 0 1 0 0,0-2-1 0 0,0 0 1 0 0,1-1-1 0 0,0-1 0 0 0,0-1 1 0 0,0-1-1 0 0,0-1 1 0 0,0 0-1 0 0,14-3 14 0 0,51-26-1108 0 0,-73 16-3316 0 0,-6-3-4162 0 0,-5 9-3535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24 16428 0 0,'0'0'1169'0'0,"0"0"-443"0"0,0 0-66 0 0,0 0 241 0 0,0 0 231 0 0,0 0 94 0 0,0 0-130 0 0,0 0-237 0 0,0 0-227 0 0,0 0-142 0 0,0 0-65 0 0,0 0-70 0 0,0 0-67 0 0,0 33-67 0 0,-3 104-71 0 0,-7-11 48 0 0,6-90-248 0 0,0-3-5023 0 0,4-32 2467 0 0,0-1-2953 0 0,0 0-5716 0 0</inkml:trace>
  <inkml:trace contextRef="#ctx0" brushRef="#br0" timeOffset="552.31">179 375 10034 0 0,'0'0'4740'0'0,"0"0"-2718"0"0,0 0-1078 0 0,0 0-137 0 0,0 0-17 0 0,0 0-3 0 0,0 0 8 0 0,0 0-103 0 0,0 0-132 0 0,0 0-74 0 0,14-34-66 0 0,42-103-56 0 0,-16 57 188 0 0,24-43 303 0 0,-64 123-857 0 0,0 1 1 0 0,0-1-1 0 0,0 1 0 0 0,0-1 1 0 0,0 1-1 0 0,0-1 0 0 0,0 1 1 0 0,0-1-1 0 0,0 1 0 0 0,0-1 1 0 0,0 1-1 0 0,0-1 0 0 0,0 1 1 0 0,0-1-1 0 0,0 1 0 0 0,1-1 1 0 0,-1 1-1 0 0,0-1 0 0 0,0 0 1 0 0,1 1-1 0 0,-1-1 0 0 0,0 1 1 0 0,0-1-1 0 0,1 0 1 0 0,-1 1-1 0 0,1-1 0 0 0,-1 0 1 0 0,0 1-1 0 0,1-1 0 0 0,-1 0 1 0 0,1 0-1 0 0,-1 1 0 0 0,0-1 1 0 0,1 0-1 0 0,-1 0 0 0 0,1 0 1 0 0,-1 0-1 0 0,1 1 0 0 0,-1-1 1 0 0,1 0-1 0 0,-1 0 0 0 0,1 0 1 0 0,-1 0-1 0 0,1 0 0 0 0,-1 0 1 0 0,1 0-1 0 0,-1-1 0 0 0,1 1 1 0 0,-1 0-1 0 0,1 0 0 0 0,-1 0 1 0 0,1 0-1 0 0,-1-1 0 0 0,1 1 1 0 0,-1 0-1 0 0,0 0 0 0 0,1-1 1 0 0,-1 1-1 0 0,1 0 0 0 0,-1-1 1 0 0,0 1-1 0 0,1 0 1 0 0,-1-1-1 0 0,0 1 2 0 0,5 47 83 0 0,-5-46-80 0 0,1 28 25 0 0,15 114 31 0 0,-15-137-56 0 0,0-1-1 0 0,1 1 1 0 0,0-1 0 0 0,0 1-1 0 0,1-1 1 0 0,-1 1 0 0 0,1-1-1 0 0,1 0 1 0 0,-1-1 0 0 0,0 1-1 0 0,1 0 1 0 0,0-1 0 0 0,0 0-1 0 0,1 0 1 0 0,-1 0-1 0 0,1 0 1 0 0,0-1 0 0 0,0 0-1 0 0,0 0 1 0 0,0 0 0 0 0,0-1-1 0 0,3 2-2 0 0,-2-3 54 0 0,-1 0 0 0 0,1 0 0 0 0,0 0 0 0 0,0-1 0 0 0,-1 1 0 0 0,1-1 0 0 0,0-1 0 0 0,0 1 0 0 0,0-1 0 0 0,-1 0 0 0 0,1 0 0 0 0,0-1 0 0 0,-1 0 0 0 0,1 0 0 0 0,-1 0 0 0 0,0 0 0 0 0,0-1 0 0 0,0 0 0 0 0,0 0 0 0 0,0-1 0 0 0,0 1 0 0 0,-1-1 0 0 0,0 0 0 0 0,0 0-1 0 0,2-2-53 0 0,6-8 244 0 0,0 1-1 0 0,-2-2 0 0 0,1 1 0 0 0,-2-2 0 0 0,0 1 0 0 0,-1-1 1 0 0,4-12-244 0 0,9-82 377 0 0,-9 113-8598 0 0,-8 5 840 0 0,-3-1-4619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712 82 0 0 0,'0'0'1059'0'0,"0"0"317"0"0,0 0 294 0 0,0 0 153 0 0,0 0 44 0 0,0 0-32 0 0,0 0-83 0 0,7-7-147 0 0,19-18-148 0 0,-16 2 6669 0 0,-26 8-5745 0 0,-31 4-2016 0 0,-20 14-130 0 0,1 2 0 0 0,0 4 1 0 0,-62 16-236 0 0,-140 48 1038 0 0,266-72-1022 0 0,0 1 0 0 0,1-1 0 0 0,-1 0 0 0 0,0 1-1 0 0,0-1 1 0 0,1 1 0 0 0,-1-1 0 0 0,1 1 0 0 0,-1 0 0 0 0,1-1-1 0 0,0 1 1 0 0,0 0 0 0 0,0 0 0 0 0,0 0 0 0 0,0 0-1 0 0,0 0 1 0 0,0 0 0 0 0,1 0 0 0 0,-1 1 0 0 0,1-1-1 0 0,-1 0 1 0 0,1 0 0 0 0,0 0 0 0 0,0 1 0 0 0,0-1 0 0 0,0 0-1 0 0,0 0 1 0 0,1 0 0 0 0,-1 1 0 0 0,1 0-16 0 0,-1 7 0 0 0,1-8 25 0 0,1 1-1 0 0,-1-1 1 0 0,1 1-1 0 0,-1-1 1 0 0,1 0-1 0 0,0 0 0 0 0,0 0 1 0 0,0 0-1 0 0,0 0 1 0 0,0 0-1 0 0,0 0 1 0 0,1-1-1 0 0,-1 1 1 0 0,1-1-1 0 0,-1 1 1 0 0,1-1-1 0 0,-1 0 1 0 0,1 0-1 0 0,0 0 1 0 0,0-1-1 0 0,-1 1 1 0 0,1-1-1 0 0,0 1 0 0 0,2-1-24 0 0,11 5 187 0 0,58 13 287 0 0,44-2-157 0 0,240 30 207 0 0,-258-16-378 0 0,-129-6 364 0 0,-396 162-277 0 0,251-98-222 0 0,150-77-12 0 0,1 2 1 0 0,0 0 0 0 0,1 2-1 0 0,0 0 1 0 0,1 2-1 0 0,-10 10 1 0 0,30-25 0 0 0,1 0 0 0 0,0 1-1 0 0,0-1 1 0 0,-1 0 0 0 0,2 0-1 0 0,-1 0 1 0 0,0 0 0 0 0,0 0-1 0 0,1 0 1 0 0,-1 0 0 0 0,1 0-1 0 0,0 0 1 0 0,-1 0 0 0 0,1 0-1 0 0,0 0 1 0 0,0 0 0 0 0,0-1-1 0 0,0 1 1 0 0,1 0 0 0 0,-1-1 0 0 0,0 1-1 0 0,1-1 1 0 0,-1 1 0 0 0,1-1-1 0 0,0 1 1 0 0,-1-1 0 0 0,1 0-1 0 0,0 0 1 0 0,0 0 0 0 0,0 0-1 0 0,0 0 1 0 0,0-1 0 0 0,0 1-1 0 0,0 0 1 0 0,0-1 0 0 0,0 1-1 0 0,0-1 1 0 0,1 0 0 0 0,151 34 207 0 0,301-29 260 0 0,-243-17-267 0 0,-154 8-115 0 0,-57 4-94 0 0,1-7-3071 0 0,2 6-1681 0 0,0 2 50 0 0,-1-1-7891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1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10394 0 0,'0'0'2305'0'0,"0"0"-454"0"0,0 0-146 0 0,0 0-63 0 0,0 0-82 0 0,0 0-173 0 0,0 0-304 0 0,0 0-313 0 0,0 0-250 0 0,0 0-123 0 0,0 0-5 0 0,0 0 53 0 0,0 0 64 0 0,10 0 19 0 0,193-27 1823 0 0,-41 11-1515 0 0,-176-3 38 0 0,-85-101-615 0 0,76 60-2733 0 0,32 54-5755 0 0,-5 3-4315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0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29 137 8666 0 0,'0'0'3659'0'0,"0"0"-1596"0"0,0 0-813 0 0,0 0-202 0 0,0 0 58 0 0,0 0 55 0 0,0 0-64 0 0,0 0-195 0 0,0 0-220 0 0,0 0-95 0 0,0 0-36 0 0,0 0 22 0 0,3 11 2 0 0,19 172 1847 0 0,-12 104-1045 0 0,-6-190-1298 0 0,-1-161-6417 0 0,-3 33-754 0 0,0 22-1075 0 0</inkml:trace>
  <inkml:trace contextRef="#ctx0" brushRef="#br0" timeOffset="262.77">0 17 8546 0 0,'0'0'2916'0'0,"0"0"-1226"0"0,0 0-662 0 0,0 0-118 0 0,0 0 142 0 0,0 0 187 0 0,0 0 89 0 0,0 0-75 0 0,0 0-189 0 0,0 0-201 0 0,0 0-165 0 0,0 0-107 0 0,32 1-65 0 0,105 5-39 0 0,44-5 950 0 0,-2-20-937 0 0,-160 15-467 0 0,-9 2-1344 0 0,-22 8-781 0 0,-26 15-3931 0 0,28-15 1781 0 0,-1 1-6979 0 0</inkml:trace>
  <inkml:trace contextRef="#ctx0" brushRef="#br0" timeOffset="479.371">15 314 10258 0 0,'0'0'2251'0'0,"0"0"-797"0"0,0 0-308 0 0,0 0 177 0 0,0 0 245 0 0,0 0 23 0 0,0 0-108 0 0,0 0-260 0 0,0 0-258 0 0,0 0-199 0 0,0 0-179 0 0,0 0-110 0 0,37 4-102 0 0,115 10-107 0 0,-37-20 132 0 0,24-18-1794 0 0,-124 15-1337 0 0,-10 3-3409 0 0,-3 2-5441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5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 0 0 0,'0'0'505'0'0,"0"0"492"0"0,0 0 287 0 0,0 0 152 0 0,0 0 55 0 0,0 0-112 0 0,0 0-177 0 0,0 0-201 0 0,0 0-155 0 0,0 0-97 0 0,-12 6-83 0 0,-40 22-50 0 0,51-27-512 0 0,-1 0-1 0 0,0 0 1 0 0,0 0 0 0 0,0 1-1 0 0,1-1 1 0 0,-1 0-1 0 0,0 1 1 0 0,1 0 0 0 0,0-1-1 0 0,-1 1 1 0 0,1 0 0 0 0,0 0-1 0 0,0 0 1 0 0,0 0 0 0 0,0 0-1 0 0,0 0 1 0 0,0 0 0 0 0,1 0-1 0 0,-1 0 1 0 0,1 0 0 0 0,-1 0-1 0 0,1 0 1 0 0,0 1-1 0 0,0-1 1 0 0,0 0 0 0 0,0 0-1 0 0,0 0 1 0 0,1 2-104 0 0,-1 4 475 0 0,2-7-309 0 0,-1 1 0 0 0,1-1 0 0 0,0 0 0 0 0,0 1-1 0 0,0-1 1 0 0,0 0 0 0 0,1 0 0 0 0,-1-1 0 0 0,0 1 0 0 0,0 0 0 0 0,1-1 0 0 0,-1 1 0 0 0,0-1 0 0 0,0 0 0 0 0,1 0 0 0 0,-1 0 0 0 0,0 0 0 0 0,1 0 0 0 0,-1 0 0 0 0,0-1 0 0 0,1 1 0 0 0,-1-1 0 0 0,0 0 0 0 0,0 1 0 0 0,0-1 0 0 0,1 0 0 0 0,-1 0 0 0 0,0 0 0 0 0,0-1-166 0 0,2 0 83 0 0,-1 0 0 0 0,0 0 0 0 0,0-1 1 0 0,0 1-1 0 0,0 0 0 0 0,-1-1 0 0 0,1 0 1 0 0,-1 0-1 0 0,1 0 0 0 0,-1 0 0 0 0,0 0 1 0 0,0 0-1 0 0,0-1 0 0 0,-1 1 0 0 0,1-1 0 0 0,-1 1 1 0 0,0-1-1 0 0,0 1 0 0 0,0-1 0 0 0,0 0 1 0 0,-1 0-1 0 0,1 1 0 0 0,-1-1 0 0 0,0 0 1 0 0,0 0-1 0 0,0 0 0 0 0,-1 1 0 0 0,0-1 1 0 0,0-3-84 0 0,-47 4-415 0 0,45 4 413 0 0,0 0 0 0 0,-1 0 0 0 0,1 1 1 0 0,0-1-1 0 0,0 1 0 0 0,0 0 0 0 0,0 0 1 0 0,1 0-1 0 0,-1 0 0 0 0,0 0 0 0 0,1 0 0 0 0,0 1 1 0 0,-1-1-1 0 0,1 1 0 0 0,0 0 0 0 0,0 0 1 0 0,0 0-1 0 0,1 0 0 0 0,-1 0 0 0 0,1 0 0 0 0,0 0 1 0 0,0 0-1 0 0,0 1 0 0 0,0-1 0 0 0,0 0 1 0 0,1 1-1 0 0,-1 2 2 0 0,47 2 813 0 0,-39-8-690 0 0,-1 0 0 0 0,0 0 1 0 0,1-1-1 0 0,-1 0 0 0 0,0 0 0 0 0,0 0 0 0 0,1-1 0 0 0,-1 1 0 0 0,0-2 0 0 0,-1 1 0 0 0,1-1 0 0 0,0 0 0 0 0,-1 0 0 0 0,1 0 1 0 0,-1-1-1 0 0,0 0 0 0 0,3-3-123 0 0,-7 7 6 0 0,-1 0 1 0 0,1-1 0 0 0,-1 1-1 0 0,0 0 1 0 0,1 0-1 0 0,-1-1 1 0 0,0 1-1 0 0,1 0 1 0 0,-1-1 0 0 0,0 1-1 0 0,0-1 1 0 0,1 1-1 0 0,-1 0 1 0 0,0-1 0 0 0,0 1-1 0 0,0-1 1 0 0,0 1-1 0 0,0-1 1 0 0,1 1 0 0 0,-1 0-1 0 0,0-1 1 0 0,0 1-1 0 0,0-1 1 0 0,0 1 0 0 0,0-1-1 0 0,0 1 1 0 0,0-1-1 0 0,0 1 1 0 0,-1-1 0 0 0,1 1-1 0 0,0 0 1 0 0,0-1-1 0 0,0 1 1 0 0,0-1 0 0 0,-1 1-1 0 0,1 0 1 0 0,0-1-1 0 0,0 1 1 0 0,-1-1 0 0 0,1 1-1 0 0,0 0 1 0 0,-1-1-1 0 0,1 1 1 0 0,0 0 0 0 0,-1 0-1 0 0,1-1 1 0 0,0 1-1 0 0,-1 0 1 0 0,1 0-1 0 0,-1 0 1 0 0,1-1 0 0 0,0 1-1 0 0,-1 0 1 0 0,1 0-1 0 0,-1 0 1 0 0,1 0 0 0 0,-1 0-1 0 0,1 0 1 0 0,-1 0-1 0 0,1 0 1 0 0,0 0 0 0 0,-1 0-1 0 0,1 0 1 0 0,-1 0-1 0 0,1 0 1 0 0,-1 0-7 0 0,-33 8-1410 0 0,-4 13-2359 0 0,13-8-6101 0 0,15-9-735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5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309 484 4569 0 0,'0'0'2199'0'0,"0"0"-412"0"0,0 0-185 0 0,0 0-11 0 0,0 0-12 0 0,0 0-115 0 0,0 0-204 0 0,0 0-238 0 0,0 0-239 0 0,0 0-176 0 0,0 0-130 0 0,0 0-92 0 0,-33 14-55 0 0,-105 46-62 0 0,76-16 83 0 0,52-31-258 0 0,4-7-57 0 0,-1 1 1 0 0,1 1-1 0 0,1-1 1 0 0,-1 1-1 0 0,1 0 1 0 0,1 0-1 0 0,-1 0 1 0 0,1 1-1 0 0,1 0 1 0 0,0 0-1 0 0,0 0 0 0 0,0 0 1 0 0,1 0-1 0 0,1 0 1 0 0,0 0-1 0 0,0 1 1 0 0,1-1-1 0 0,0 8-36 0 0,1-14 55 0 0,1 0-1 0 0,0 1 1 0 0,-1-1-1 0 0,1 0 1 0 0,0 0-1 0 0,1-1 1 0 0,-1 1-1 0 0,0 0 1 0 0,1-1-1 0 0,0 1 1 0 0,-1-1-1 0 0,1 0 1 0 0,0 0-1 0 0,0 0 1 0 0,0 0-1 0 0,0-1 1 0 0,1 1-1 0 0,-1-1 1 0 0,0 0-1 0 0,1 0 1 0 0,-1 0-1 0 0,1 0 1 0 0,-1 0-1 0 0,1-1 1 0 0,-1 0-1 0 0,1 0 1 0 0,-1 0-1 0 0,1 0 1 0 0,-1 0-1 0 0,1-1 1 0 0,0 1-1 0 0,-1-1 1 0 0,2 0-55 0 0,3 0 156 0 0,12-2 31 0 0,1-2 0 0 0,-1-1 0 0 0,0 0 0 0 0,-1-2 1 0 0,0 0-1 0 0,0-1 0 0 0,0-1 0 0 0,-1 0 0 0 0,-1-2 0 0 0,0 0 0 0 0,0-1 0 0 0,-1 0 0 0 0,-1-2 0 0 0,-1 0 0 0 0,3-4-187 0 0,2-1 36 0 0,-2 0 0 0 0,0-1 1 0 0,-2-1-1 0 0,0 0 0 0 0,-1-2 0 0 0,-2 1 0 0 0,0-1 0 0 0,-1-1 1 0 0,-2 0-1 0 0,-1-1 0 0 0,-1 0 0 0 0,0 0 0 0 0,-3 0 0 0 0,0-1 0 0 0,-1 0 1 0 0,-2 1-1 0 0,0-1 0 0 0,-2 0 0 0 0,-4-21-36 0 0,4 39-27 0 0,-1 1-1 0 0,0 0 1 0 0,0 0-1 0 0,-1 0 1 0 0,0 0 0 0 0,-1 0-1 0 0,0 0 1 0 0,0 1-1 0 0,0 0 1 0 0,-1 0 0 0 0,0 0-1 0 0,0 0 1 0 0,-1 1 0 0 0,0 0-1 0 0,0 0 1 0 0,0 0-1 0 0,-6-3 28 0 0,8 7-22 0 0,0-1 1 0 0,0 1-1 0 0,-1-1 0 0 0,1 1 0 0 0,0 1 0 0 0,-1-1 0 0 0,0 1 0 0 0,1-1 0 0 0,-1 1 0 0 0,0 1 0 0 0,1-1 0 0 0,-1 1 0 0 0,0-1 1 0 0,0 1-1 0 0,0 1 0 0 0,1-1 0 0 0,-1 1 0 0 0,0 0 0 0 0,0 0 0 0 0,1 0 0 0 0,-1 0 0 0 0,1 1 0 0 0,-1 0 0 0 0,1 0 0 0 0,0 0 1 0 0,-1 1-1 0 0,1-1 0 0 0,0 1 0 0 0,1 0 0 0 0,-1 0 0 0 0,0 0 0 0 0,1 1 22 0 0,-8 8 7 0 0,1 0 1 0 0,0 1-1 0 0,1 1 0 0 0,1 0 1 0 0,0 0-1 0 0,1 0 1 0 0,0 1-1 0 0,1 0 0 0 0,1 0 1 0 0,0 1-1 0 0,1 0 0 0 0,1-1 1 0 0,0 1-1 0 0,2 0 0 0 0,-1 1 1 0 0,2-1-1 0 0,0 0 0 0 0,1 0 1 0 0,1 0-1 0 0,0 0 1 0 0,1 0-1 0 0,1 0 0 0 0,0-1 1 0 0,1 1-1 0 0,1-1 0 0 0,1 0 1 0 0,0-1-1 0 0,0 0 0 0 0,8 10-7 0 0,6 6 79 0 0,1 0 0 0 0,1-2 1 0 0,2 0-1 0 0,1-2 0 0 0,1-1 0 0 0,1-1 0 0 0,1-1 0 0 0,31 18-79 0 0,-51-35-126 0 0,29 13-763 0 0,-16-35-6992 0 0,-17 8 16 0 0,1 0-1524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3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26,'-10'0,"9"-1,0 1,0 0,0 0,0 0,0 0,0 0,-1 0,1 0,0 0,0 0,0 0,0 1,0-1,0 0,0 1,0-1,0 1,0-1,0 1,0 0,0-1,0 1,0 0,0 0,1-1,-1 1,0 0,1 0,-1 0,0 0,1 0,-1 0,1 0,-1 0,1 0,0 0,0 1,-1-1,1 0,0 0,0 0,0 0,0 0,0 1,-5 347,-19-6,19-265,6-79</inkml:trace>
  <inkml:trace contextRef="#ctx0" brushRef="#br0" timeOffset="522.396">247 219,'52'-79,"-34"64,0 1,1 1,0 0,1 2,1 0,-1 2,2 0,-1 1,1 1,0 1,1 1,0 1,-1 1,5 1,-23 0,-1 1,1-1,0 1,0 0,0 0,-1 1,1-1,0 1,0 0,0 0,0 0,0 1,0-1,0 1,0 0,-1 0,1 0,0 1,0-1,-1 1,1 0,-1 0,0 0,0 0,1 1,-1-1,-1 1,1 0,0 0,-1 0,1 0,-1 0,0 1,0-1,0 1,-1-1,1 1,-1 0,0 0,0-1,0 1,-1 0,1 0,-1 0,0 0,0 0,0 0,0 0,-1 0,0 0,0-1,-1 5,-168 262,170-265,-1 1,1 0,1-1,-1 1,1 0,0-1,0 1,0 0,1-1,0 0,0 1,0-1,1 0,0 0,0 0,0 0,0-1,1 1,0-1,0 0,0 0,0 0,1-1,0 0,-1 1,1-2,0 1,1 0,-1-1,0 0,1 0,-1-1,1 0,-1 1,1-2,1 1,56 30,-59-30,-1 1,0-1,0 0,0 1,-1 0,1 0,0-1,0 2,-1-1,0 0,1 0,-1 1,0-1,0 1,0 0,0 0,-1 0,1 0,-1 0,0 0,0 0,0 0,0 0,0 0,-1 1,1-1,-1 0,0 1,0-1,0 0,0 1,-1-1,1 0,-1 0,0 1,0-1,0 0,-1 0,1 0,-1 0,1 0,-1-1,0 1,0 0,0-1,-1 1,1-1,-2 1,-23 17,-1-1,-1-2,-1-1,-1-1,0-2,-1-1,-18 4,44-14,2 0,1 0,-1 0,1-1,-1 1,0-1,0 0,0 0,0-1,0 1,1-1,-1 1,0-1,0-1,0 1,0 0,0-1,0 0,0 0,0 0,0-1,0 0,-1-7</inkml:trace>
  <inkml:trace contextRef="#ctx0" brushRef="#br0" timeOffset="785.026">1117 655,'0'4,"-4"5,-1 6,-4 0,-1 2,2 1,6-1,4 0,0-3</inkml:trace>
  <inkml:trace contextRef="#ctx0" brushRef="#br0" timeOffset="1224.352">1312 316,'1'-8,"0"0,0 0,1 0,0 0,1 0,0 0,0 0,1 1,-1 0,2 0,-1 0,1 0,0 0,0 1,1 0,0 0,0 1,0-1,1 1,0 1,0-1,0 1,2 0,181-73,-185 76,93-18,-97 19,1-1,0 1,-1 0,1 0,0 0,-1 0,1 0,0 0,-1 1,1-1,0 0,-1 1,1-1,-1 1,1 0,-1-1,1 1,-1 0,1 0,-1 0,0 0,1 0,-1 0,0 1,0-1,0 0,0 1,0-1,0 0,0 1,-1-1,1 1,0-1,-1 1,1 0,-1-1,0 1,1 0,-1-1,0 1,0 0,0-1,0 1,0 0,-1-1,1 1,-1 0,1-1,-1 1,1-1,-1 1,0-1,1 1,-1-1,-140 219,98-163,30-43,0 1,0 1,2 0,0 1,1 0,0 0,2 1,0 0,1 1,0 0,2 0,0 0,2 1,-2 12,6-26,1 0,-1 1,1-1,1 0,-1 0,1-1,0 1,0 0,0-1,1 0,0 0,0 0,0 0,1 0,0-1,0 0,0 0,0 0,0-1,1 0,-1 0,1 0,0-1,0 1,3-1,160 21,-43-50,-103 15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6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1 230 8962 0 0,'0'0'2847'0'0,"0"0"-1189"0"0,0 0-382 0 0,0 0 139 0 0,0 0 135 0 0,0 0-33 0 0,0 0-166 0 0,0 0-284 0 0,0 0-285 0 0,0 0-217 0 0,0 0-143 0 0,2 35-105 0 0,5 107-74 0 0,12 23 630 0 0,-16-142-331 0 0,-1-38 781 0 0,1-29-1164 0 0,3 0 1 0 0,1 0 0 0 0,2 0 0 0 0,2 1-1 0 0,10-23-159 0 0,2-10 67 0 0,-19 60-64 0 0,0-2 9 0 0,0 0 1 0 0,1 1-1 0 0,1 0 0 0 0,1 0 1 0 0,0 1-1 0 0,1 0 1 0 0,1 0-1 0 0,1 1 0 0 0,0 0 1 0 0,7-8-13 0 0,-16 22-1 0 0,0-1 0 0 0,0 1 1 0 0,0 0-1 0 0,0 0 0 0 0,1 0 1 0 0,-1 0-1 0 0,0 0 0 0 0,0 0 0 0 0,1 1 1 0 0,-1-1-1 0 0,1 0 0 0 0,-1 1 0 0 0,1-1 1 0 0,-1 1-1 0 0,1-1 0 0 0,-1 1 1 0 0,1 0-1 0 0,-1-1 0 0 0,1 1 0 0 0,-1 0 1 0 0,1 0-1 0 0,-1 0 0 0 0,1 0 0 0 0,0 0 1 0 0,-1 1-1 0 0,1-1 0 0 0,-1 0 1 0 0,1 1-1 0 0,-1-1 0 0 0,1 1 0 0 0,-1 0 1 0 0,0-1-1 0 0,1 1 0 0 0,-1 0 0 0 0,0 0 1 0 0,1 0-1 0 0,-1 0 0 0 0,0 0 1 0 0,0 0-1 0 0,0 0 0 0 0,0 0 0 0 0,0 1 1 0 0,0-1-1 0 0,0 0 0 0 0,0 1 0 0 0,0-1 1 0 0,-1 0-1 0 0,1 1 0 0 0,-1-1 1 0 0,1 1-1 0 0,-1-1 0 0 0,1 1 0 0 0,-1-1 1 0 0,0 1-1 0 0,0 0 1 0 0,36 124 43 0 0,-21-84-517 0 0,-6-47-13369 0 0,-9 3 2287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6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12379 0 0,'0'0'1940'0'0,"0"0"-552"0"0,0 0-225 0 0,0 0 8 0 0,0 0 89 0 0,0 0 9 0 0,0 0-106 0 0,0 0-179 0 0,0 0-175 0 0,0 0-108 0 0,0 0-105 0 0,0 0-98 0 0,0 0-95 0 0,34-6-36 0 0,102-17-55 0 0,-44 17 375 0 0,1 6 637 0 0,-103-15-796 0 0,-102-100-186 0 0,104 106-1279 0 0,-9-15 968 0 0,14 15-5052 0 0,2-2-5511 0 0,1 9-2125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 0 0 0,'0'0'784'0'0,"0"0"608"0"0,0 0 458 0 0,0 0 339 0 0,0 0 90 0 0,0 0-125 0 0,0 0-179 0 0,0 0-244 0 0,0 0-238 0 0,0 0-187 0 0,-5-8 3444 0 0,5 8-4242 0 0,0 0-69 0 0,0 0-1 0 0,0 0-25 0 0,0 0-32 0 0,0 0 5 0 0,0 0-37 0 0,0 0-29 0 0,0 0-20 0 0,0 0-14 0 0,0 0-47 0 0,0 0-31 0 0,50 4 1283 0 0,6-3-911 0 0,22 0-176 0 0,-1-2-1 0 0,1-5 1 0 0,-1-2 0 0 0,30-9-404 0 0,-74 9 157 0 0,-66 0-3698 0 0,17 8 89 0 0,7 0-2464 0 0,6 0-5891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8546 0 0,'0'0'2828'0'0,"0"0"-580"0"0,0 0-372 0 0,0 0-196 0 0,0 0-221 0 0,0 0-202 0 0,0 0-231 0 0,0 0-236 0 0,0 0-139 0 0,0 0-28 0 0,0 0 45 0 0,0 0 41 0 0,0 0 13 0 0,9 1-58 0 0,188 6 2478 0 0,-53-15-2310 0 0,-58-7-739 0 0,-80 7-2115 0 0,-11 4-6663 0 0,3 4-3388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33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 0 0 0,'0'0'799'0'0,"0"0"891"0"0,0 0 479 0 0,0 0 97 0 0,0 0-204 0 0,0 0-404 0 0,0 0-445 0 0,0 0-347 0 0,0 0-238 0 0,3 1-308 0 0,5 2 9399 0 0,-225-3-7705 0 0,217 0-1974 0 0,0 0-8 0 0,0 0-5 0 0,-26 0 433 0 0,37 9-8743 0 0,-5-7 292 0 0,-1-2-1698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34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38 958 0 0 0,'0'0'341'0'0,"0"0"1141"0"0,0 0 396 0 0,0 0-6 0 0,0 0-115 0 0,0 0-161 0 0,0 0-84 0 0,0 0-43 0 0,0 0-80 0 0,0 0-79 0 0,-2 2-119 0 0,-6 9-128 0 0,6-9-99 0 0,2-2-81 0 0,0 0-85 0 0,0 0-36 0 0,-9-17 2187 0 0,4 4-2665 0 0,2 0 0 0 0,0-1-1 0 0,1 0 1 0 0,0 0 0 0 0,1 0 0 0 0,0 0 0 0 0,1 0 0 0 0,1 0 0 0 0,0 0 0 0 0,1 1 0 0 0,1-3-284 0 0,2-4 72 0 0,2 0 0 0 0,0 1 0 0 0,1 0 0 0 0,0 0 0 0 0,2 1 0 0 0,11-17-72 0 0,104-100 223 0 0,-118 129-221 0 0,0-1 0 0 0,1 1-1 0 0,0 1 1 0 0,0 0 0 0 0,0 0 0 0 0,0 0 0 0 0,1 1 0 0 0,0 0 0 0 0,0 1-1 0 0,0 0 1 0 0,1 0 0 0 0,-1 1 0 0 0,1 0 0 0 0,-1 1 0 0 0,6-1-2 0 0,5 45-20 0 0,-18 196 373 0 0,-15-140-358 0 0,13-98-7 0 0,0-1 20 0 0,0 0 16 0 0,0 0-15 0 0,0 0-11 0 0,0 0 4 0 0,11-17-2 0 0,88-113 17 0 0,78-44-50 0 0,-167 166 21 0 0,-3 2 4 0 0,-1 0 1 0 0,1 0-1 0 0,0 0 1 0 0,0 1-1 0 0,1 1 0 0 0,-1-1 1 0 0,1 1-1 0 0,0 0 1 0 0,0 1-1 0 0,1 0 1 0 0,-1 0-1 0 0,1 1 0 0 0,5-1 8 0 0,-6 34 24 0 0,-30 99 10 0 0,12-105-884 0 0,-17 48 1489 0 0,22-48-4656 0 0,3-1-4703 0 0,2-20-3033 0 0</inkml:trace>
  <inkml:trace contextRef="#ctx0" brushRef="#br0" timeOffset="673.43">1319 441 7282 0 0,'0'0'3488'0'0,"0"0"-1359"0"0,0 0-652 0 0,0 0-127 0 0,0 0-64 0 0,0 0-161 0 0,0 0-163 0 0,0 0-159 0 0,0 0-165 0 0,0 0-108 0 0,0 0-82 0 0,0 0-53 0 0,0 0-63 0 0,-29 16-44 0 0,-92 53-19 0 0,111-65-211 0 0,1 2-1 0 0,0-1 0 0 0,1 1 0 0 0,-1 1 1 0 0,1 0-1 0 0,0 0 0 0 0,1 0 1 0 0,0 1-1 0 0,0 0 0 0 0,-3 5-57 0 0,-6 9 82 0 0,8-14-70 0 0,2 2 0 0 0,-1-1 0 0 0,1 0 0 0 0,0 1 0 0 0,1 0 0 0 0,0 1-1 0 0,1-1 1 0 0,0 1 0 0 0,1 0 0 0 0,0 0 0 0 0,0 0 0 0 0,1 0 0 0 0,1 0 0 0 0,0 1 0 0 0,1-1 0 0 0,0 0 0 0 0,1 8-12 0 0,1-16 14 0 0,0 0-1 0 0,0 0 1 0 0,1 0 0 0 0,-1-1 0 0 0,1 1 0 0 0,-1-1 0 0 0,1 1-1 0 0,0-1 1 0 0,0 0 0 0 0,0 0 0 0 0,0 0 0 0 0,1-1-1 0 0,-1 1 1 0 0,0-1 0 0 0,1 0 0 0 0,-1 0 0 0 0,1 0 0 0 0,-1 0-1 0 0,1 0 1 0 0,-1-1 0 0 0,1 0 0 0 0,0 0 0 0 0,-1 0 0 0 0,1 0-1 0 0,0 0 1 0 0,-1-1 0 0 0,1 1 0 0 0,-1-1 0 0 0,1 0-1 0 0,2-1-13 0 0,12-5 113 0 0,1-1 0 0 0,-1-1 0 0 0,-1-1-1 0 0,0 0 1 0 0,0-1 0 0 0,-1 0 0 0 0,-1-2-1 0 0,0 0 1 0 0,0 0 0 0 0,-1-2 0 0 0,-1 0-1 0 0,-1 0 1 0 0,2-3-113 0 0,79-123 744 0 0,-77 124-686 0 0,4 61 15 0 0,15 162 280 0 0,-19-114-297 0 0,-3 1-1 0 0,-1 60-55 0 0,-9-137 13 0 0,-2 1-1 0 0,0-1 0 0 0,0 0 1 0 0,-2 1-1 0 0,0-1 1 0 0,-1 0-1 0 0,0 0 0 0 0,-2 0 1 0 0,0 0-1 0 0,0 0 1 0 0,-2-1-1 0 0,0 0 1 0 0,0 0-1 0 0,-2 0 0 0 0,0-1 1 0 0,0 0-1 0 0,-1 0 1 0 0,-1-1-1 0 0,-7 7-12 0 0,10-15 9 0 0,-1-1 1 0 0,1 0-1 0 0,-1-1 0 0 0,1 1 0 0 0,-1-1 1 0 0,0-1-1 0 0,0 0 0 0 0,-1 0 0 0 0,1 0 1 0 0,0-1-1 0 0,-1 0 0 0 0,1-1 0 0 0,0 0 1 0 0,-1 0-1 0 0,-4-1-9 0 0,3 0 5 0 0,7 0-5 0 0,0-1 0 0 0,1 0 1 0 0,-1-1-1 0 0,1 1 0 0 0,-1 0 0 0 0,1-1 0 0 0,0 1 0 0 0,0-1 0 0 0,0 0 1 0 0,0 1-1 0 0,1-1 0 0 0,-1 0 0 0 0,1 0 0 0 0,0 0 0 0 0,0-1 1 0 0,0 1-1 0 0,0 0 0 0 0,0 0 0 0 0,1 0 0 0 0,-1-1 0 0 0,1 1 0 0 0,0 0 1 0 0,0-1-1 0 0,0 1 0 0 0,1 0 0 0 0,-1-1 0 0 0,1-1 0 0 0,2-14-26 0 0,1 1-1 0 0,0-1 0 0 0,2 1 1 0 0,0-1-1 0 0,1 2 0 0 0,1-1 1 0 0,0 1-1 0 0,1 0 0 0 0,6-6 27 0 0,-7 9-27 0 0,121-191-725 0 0,-33 76-4798 0 0,-80 111 1797 0 0,0 2-4358 0 0,-6 7-719 0 0</inkml:trace>
  <inkml:trace contextRef="#ctx0" brushRef="#br0" timeOffset="1338.589">2124 542 2609 0 0,'0'0'1643'0'0,"0"0"-278"0"0,0 0-178 0 0,0 0 19 0 0,0 0 43 0 0,0 0 17 0 0,0 0-10 0 0,0 0-108 0 0,0 0-137 0 0,0 0-90 0 0,0 0-56 0 0,0 0-63 0 0,0 0-32 0 0,-3-2-20 0 0,-13-7 621 0 0,-17 8 3286 0 0,-37 45-3881 0 0,59-31-694 0 0,-6 3-13 0 0,0 1 0 0 0,2 1 0 0 0,0 0 0 0 0,1 1 0 0 0,1 1 0 0 0,1 0 0 0 0,0 0-1 0 0,-6 18-68 0 0,17-35 4 0 0,0-1 0 0 0,0 1-1 0 0,1-1 1 0 0,-1 1-1 0 0,0 0 1 0 0,1-1-1 0 0,0 1 1 0 0,0 0-1 0 0,-1-1 1 0 0,2 1-1 0 0,-1 0 1 0 0,0-1 0 0 0,0 1-1 0 0,1 0 1 0 0,0-1-1 0 0,-1 1 1 0 0,1-1-1 0 0,0 1 1 0 0,0-1-1 0 0,0 1 1 0 0,1-1-1 0 0,-1 0 1 0 0,1 1 0 0 0,-1-1-1 0 0,1 0 1 0 0,0 0-1 0 0,-1 0 1 0 0,1 0-1 0 0,0-1 1 0 0,0 1-1 0 0,1 0 1 0 0,-1-1 0 0 0,0 0-1 0 0,0 1 1 0 0,1-1-1 0 0,-1 0 1 0 0,1 0-1 0 0,-1 0 1 0 0,1 0-1 0 0,-1-1 1 0 0,1 1-1 0 0,0-1 1 0 0,-1 1 0 0 0,3-1-5 0 0,8 0 64 0 0,1-1-1 0 0,-1 0 0 0 0,0-1 0 0 0,0 0 0 0 0,0-1 0 0 0,0 0 1 0 0,0-1-1 0 0,0-1 0 0 0,-1 0 0 0 0,0-1 0 0 0,0 0 0 0 0,0-1 1 0 0,-1 0-1 0 0,0-1 0 0 0,-1 0 0 0 0,1 0 0 0 0,-1-1 0 0 0,3-5-62 0 0,9-6 70 0 0,-2-1-1 0 0,0 0 0 0 0,-2-2 0 0 0,0 0 0 0 0,-1-1 1 0 0,-1 0-1 0 0,-2-2 0 0 0,0 0 0 0 0,7-22-69 0 0,80-220 15 0 0,-97 260-20 0 0,-1 0 1 0 0,-1-1-1 0 0,0 1 0 0 0,0-1 1 0 0,0 0-1 0 0,-1 1 0 0 0,0-1 1 0 0,-1 0-1 0 0,0 1 0 0 0,-1-1 1 0 0,1 0-1 0 0,-2 0 1 0 0,1 1-1 0 0,-1-1 0 0 0,0 1 1 0 0,-1-1-1 0 0,0 1 0 0 0,0 0 1 0 0,-1 0-1 0 0,0 0 0 0 0,-1 1 1 0 0,1 0-1 0 0,-1-1 0 0 0,-1 1 1 0 0,-4-4 4 0 0,6 8-8 0 0,1 1 1 0 0,-1-1-1 0 0,0 1 1 0 0,0 1-1 0 0,0-1 1 0 0,0 0 0 0 0,0 1-1 0 0,-1 0 1 0 0,1 0-1 0 0,0 0 1 0 0,-1 1-1 0 0,1-1 1 0 0,0 1-1 0 0,-1 0 1 0 0,1 0-1 0 0,0 1 1 0 0,-1-1-1 0 0,1 1 1 0 0,0 0-1 0 0,0 0 1 0 0,-1 1-1 0 0,1-1 1 0 0,0 1-1 0 0,0 0 1 0 0,0 0-1 0 0,1 0 1 0 0,-1 0 0 0 0,0 1-1 0 0,1-1 1 0 0,0 1-1 0 0,-1 1 8 0 0,-6 4-21 0 0,1 1 0 0 0,0 0 0 0 0,0 1 0 0 0,1 0 0 0 0,0 0 0 0 0,1 1 0 0 0,0 0 0 0 0,1 0 0 0 0,0 0 0 0 0,1 2 21 0 0,-6 16 1 0 0,2 1 0 0 0,1 0 0 0 0,2 1-1 0 0,0-1 1 0 0,3 1 0 0 0,0 0 0 0 0,2 1-1 0 0,1-1 1 0 0,3 20-1 0 0,-1-34 32 0 0,1-1 0 0 0,0 1 0 0 0,1-1 0 0 0,1 0 0 0 0,1 0 0 0 0,0 0-1 0 0,1-1 1 0 0,0 0 0 0 0,1 0 0 0 0,1-1 0 0 0,1 0 0 0 0,6 7-32 0 0,70 46-1479 0 0,-77-63 839 0 0,-1-1-1 0 0,1 0 0 0 0,-1-1 0 0 0,1 0 0 0 0,0 0 1 0 0,0-1-1 0 0,0 0 0 0 0,1 0 0 0 0,-1-1 0 0 0,0 0 1 0 0,4-1 640 0 0,3-2-5919 0 0,-4 2-5449 0 0</inkml:trace>
  <inkml:trace contextRef="#ctx0" brushRef="#br0" timeOffset="1938.205">2648 426 4393 0 0,'0'0'3063'0'0,"0"0"-1153"0"0,0 0-642 0 0,0 0-126 0 0,0 0-10 0 0,0 0 23 0 0,0 0-72 0 0,0 0-179 0 0,0 0-200 0 0,0 0-181 0 0,0 0-103 0 0,0 0-64 0 0,0 0-37 0 0,-9 30-2 0 0,-28 95 23 0 0,27-57 359 0 0,10-63-611 0 0,0 0-1 0 0,1 0 0 0 0,-1-1 0 0 0,1 1 1 0 0,0 0-1 0 0,0-1 0 0 0,1 1 1 0 0,-1-1-1 0 0,1 1 0 0 0,0-1 0 0 0,0 0 1 0 0,1 0-1 0 0,-1 0 0 0 0,1 0 1 0 0,0 0-1 0 0,0 0 0 0 0,0-1 1 0 0,0 1-1 0 0,1-1 0 0 0,0 0 0 0 0,-1 0 1 0 0,1 0-1 0 0,0-1 0 0 0,0 1 1 0 0,1-1-1 0 0,-1 0 0 0 0,0 0 0 0 0,1-1 1 0 0,-1 1-1 0 0,1-1 0 0 0,-1 0 1 0 0,1 0-1 0 0,0 0 0 0 0,0-1 1 0 0,1 0-88 0 0,5-3 143 0 0,1 0 0 0 0,-1-1 0 0 0,-1-1 0 0 0,1 0 0 0 0,-1 0 1 0 0,0-1-1 0 0,0-1 0 0 0,0 1 0 0 0,-1-1 0 0 0,0-1 1 0 0,0 0-1 0 0,-1 0 0 0 0,0-1 0 0 0,-1 0 0 0 0,0 0 1 0 0,0-1-1 0 0,-1 0 0 0 0,0 0 0 0 0,2-6-143 0 0,2 2 104 0 0,88-142 464 0 0,-82 144-462 0 0,-16 45-117 0 0,0-17 54 0 0,-10 308 86 0 0,10-236-124 0 0,-3 0 1 0 0,-5 0-1 0 0,-3-1 0 0 0,-22 82-5 0 0,25-140-1 0 0,6-11 3 0 0,-2-1 1 0 0,0 0-1 0 0,-1 1 1 0 0,-1-2 0 0 0,0 1-1 0 0,-2-1 1 0 0,0 0-1 0 0,0 0 1 0 0,-1-1 0 0 0,-1 0-1 0 0,-1-1 1 0 0,0 0-1 0 0,-9 9-2 0 0,14-19 18 0 0,0 0 0 0 0,-1-1-1 0 0,1 1 1 0 0,-1-1 0 0 0,1-1-1 0 0,-1 1 1 0 0,0-1-1 0 0,0 0 1 0 0,0-1 0 0 0,0 1-1 0 0,0-1 1 0 0,0-1 0 0 0,-6 1-18 0 0,11-3 9 0 0,-1 0 1 0 0,0 0 0 0 0,0 0 0 0 0,1 0-1 0 0,-1 0 1 0 0,1 0 0 0 0,0-1-1 0 0,0 1 1 0 0,0-1 0 0 0,0 0-1 0 0,0 1 1 0 0,0-1 0 0 0,1 0 0 0 0,-1 0-1 0 0,1 0 1 0 0,0 0 0 0 0,0-1-1 0 0,0 1 1 0 0,0 0 0 0 0,0 0-1 0 0,1-1 1 0 0,0 1 0 0 0,0 0 0 0 0,0-1-1 0 0,0 1 1 0 0,0 0 0 0 0,0-1-1 0 0,1 1 1 0 0,0-1-10 0 0,4-22-14 0 0,1 0-1 0 0,1 1 1 0 0,1 0-1 0 0,2 1 1 0 0,0 0-1 0 0,1 0 1 0 0,2 1-1 0 0,0 1 1 0 0,2 0-1 0 0,0 1 1 0 0,1 0-1 0 0,1 2 1 0 0,1 0-1 0 0,1 0 1 0 0,15-10 14 0 0,26-31 255 0 0,-30 31-2463 0 0,-1-1-7666 0 0,-24 26-2256 0 0</inkml:trace>
  <inkml:trace contextRef="#ctx0" brushRef="#br0" timeOffset="3302.195">702 545 0 0 0,'0'0'420'0'0,"0"0"204"0"0,0 0 31 0 0,3-12 2249 0 0,-1 5 2098 0 0,4 11 2233 0 0,-2 4-3366 0 0,3 49-1981 0 0,-19 90-92 0 0,-7-45-886 0 0,17-72-5839 0 0,2-31-1799 0 0,2 1-5182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 1808 0 0,'0'0'1755'0'0,"0"0"-338"0"0,0 0-317 0 0,0 0-32 0 0,0 0 170 0 0,0 0 163 0 0,0 0 9 0 0,0 0-171 0 0,0 0-304 0 0,0 0-320 0 0,0 0-245 0 0,2-3-124 0 0,-1 3-200 0 0,0 0 0 0 0,-1 0 0 0 0,1-1 0 0 0,0 1 0 0 0,0 0 0 0 0,0 0 1 0 0,-1 0-1 0 0,1 0 0 0 0,0 0 0 0 0,0 0 0 0 0,0 0 0 0 0,-1 0 0 0 0,1 0 0 0 0,0 0 1 0 0,0 1-1 0 0,0-1 0 0 0,-1 0 0 0 0,1 0 0 0 0,0 1 0 0 0,-1-1 0 0 0,1 0 0 0 0,0 1 0 0 0,-1-1 1 0 0,1 1-1 0 0,0-1 0 0 0,-1 1 0 0 0,1-1 0 0 0,-1 1 0 0 0,1 0 0 0 0,-1-1 0 0 0,1 1 1 0 0,-1 0-1 0 0,1-1 0 0 0,-1 1 0 0 0,1 0 0 0 0,-1 0 0 0 0,0-1 0 0 0,0 1 0 0 0,1 0 0 0 0,-1 0 1 0 0,0-1-1 0 0,0 1 0 0 0,0 0 0 0 0,0 0 0 0 0,0 0 0 0 0,0-1 0 0 0,0 1 0 0 0,0 0 1 0 0,0 0-1 0 0,0 0 0 0 0,-1-1 0 0 0,1 1 0 0 0,0 0 0 0 0,0 0 0 0 0,-1-1 0 0 0,1 1 0 0 0,-1 0 1 0 0,1-1-1 0 0,0 1 0 0 0,-1 0 0 0 0,1-1 0 0 0,-1 1-46 0 0,2 17 189 0 0,-1 0-1 0 0,0 0 1 0 0,-1 0 0 0 0,-1-1 0 0 0,-1 1-1 0 0,-1 0 1 0 0,0-1 0 0 0,-1 0-1 0 0,-1 0 1 0 0,-1 0 0 0 0,0-1 0 0 0,-1 0-1 0 0,-1 0 1 0 0,-4 4-189 0 0,10-15-90 0 0,1-1-1 0 0,-2 1 1 0 0,1-1-1 0 0,-1 0 1 0 0,1 0-1 0 0,-1-1 1 0 0,0 1-1 0 0,0-1 1 0 0,-1 0-1 0 0,1 0 1 0 0,-1 0-1 0 0,1 0 1 0 0,-1-1-1 0 0,0 0 1 0 0,0 0 0 0 0,0 0-1 0 0,0-1 1 0 0,-3 1 90 0 0,10-40-10492 0 0,4 22 6127 0 0,1 4 747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3 8146 0 0,'0'0'969'0'0,"0"0"-353"0"0,0 0-50 0 0,0 0 306 0 0,0 0 359 0 0,0 0 245 0 0,0 0 7 0 0,0 0-234 0 0,0 0-335 0 0,0 0-285 0 0,0 0-181 0 0,0 0-80 0 0,0 0-4 0 0,4-1 8 0 0,-4 0-285 0 0,1 1-1 0 0,-1 0 1 0 0,1 0-1 0 0,0 0 1 0 0,-1 0 0 0 0,1 0-1 0 0,0 0 1 0 0,-1 0-1 0 0,1 0 1 0 0,0 0 0 0 0,-1 0-1 0 0,1 0 1 0 0,-1 0 0 0 0,1 0-1 0 0,0 0 1 0 0,-1 1-1 0 0,1-1 1 0 0,-1 0 0 0 0,1 0-1 0 0,0 1 1 0 0,-1-1 0 0 0,1 0-1 0 0,-1 1 1 0 0,1-1-1 0 0,-1 1 1 0 0,1-1 0 0 0,-1 1-1 0 0,1-1 1 0 0,-1 1 0 0 0,0-1-1 0 0,1 1 1 0 0,-1-1-1 0 0,0 1 1 0 0,1-1 0 0 0,-1 1-1 0 0,0 0 1 0 0,0-1 0 0 0,0 1-1 0 0,1 0 1 0 0,-1-1-1 0 0,0 1 1 0 0,0-1 0 0 0,0 1-1 0 0,0 0 1 0 0,0-1 0 0 0,0 1-1 0 0,0 0 1 0 0,0-1-1 0 0,-1 1 1 0 0,1 0 0 0 0,0-1-1 0 0,0 1 1 0 0,0-1 0 0 0,-1 1-1 0 0,1 0 1 0 0,0-1-1 0 0,-1 1 1 0 0,1-1 0 0 0,0 1-1 0 0,-1 0-86 0 0,1 11-443 0 0,-37 314 2562 0 0,-47 264-1341 0 0,81-363-770 0 0,3-226-49 0 0,0-1 4 0 0,0 0 0 0 0,0 0-4 0 0,0 0-35 0 0,0 0-34 0 0,-25-4-4228 0 0,13-10-732 0 0,7 2-3384 0 0,5 7-704 0 0</inkml:trace>
  <inkml:trace contextRef="#ctx0" brushRef="#br0" timeOffset="290.203">1 685 10250 0 0,'0'0'1323'0'0,"0"0"-427"0"0,0 0-136 0 0,0 0 231 0 0,0 0 275 0 0,0 0 154 0 0,0 0-17 0 0,0 0-193 0 0,0 0-218 0 0,37-14-185 0 0,120-45-172 0 0,-28 23 248 0 0,173-32 74 0 0,-247 57-936 0 0,108-35-610 0 0,-155 31-2275 0 0,-8 1-3205 0 0,0 8 1014 0 0,0 1-4182 0 0</inkml:trace>
  <inkml:trace contextRef="#ctx0" brushRef="#br0" timeOffset="830.424">1043 3 5369 0 0,'0'0'2411'0'0,"0"0"-928"0"0,0 0-346 0 0,0 0 172 0 0,0 0 201 0 0,0 0 89 0 0,0 0-66 0 0,0 0-231 0 0,0 0-267 0 0,-10 33-219 0 0,-28 107-162 0 0,28-32 365 0 0,25 162 782 0 0,-10 25-1110 0 0,-13-159-510 0 0,25-137-34 0 0,109-86 203 0 0,147-105-345 0 0,-229 176-16 0 0,-42 47 85 0 0,-17 215 747 0 0,15-242-834 0 0,1 1 1 0 0,0 0-1 0 0,-1 0 0 0 0,2 0 0 0 0,-1 0 1 0 0,0-1-1 0 0,1 1 0 0 0,0 0 1 0 0,0-1-1 0 0,0 0 0 0 0,1 1 0 0 0,0-1 1 0 0,0 0-1 0 0,0 0 0 0 0,0 0 1 0 0,0-1-1 0 0,1 1 0 0 0,-1-1 0 0 0,1 0 1 0 0,0 0-1 0 0,0 0 0 0 0,0 0 1 0 0,1-1-1 0 0,-1 0 0 0 0,1 0 0 0 0,-1 0 1 0 0,1 0-1 0 0,0-1 0 0 0,-1 0 1 0 0,4 1 12 0 0,20-21-7635 0 0,-22 12 2167 0 0,-2 2-5548 0 0</inkml:trace>
  <inkml:trace contextRef="#ctx0" brushRef="#br0" timeOffset="1188.911">1764 939 3185 0 0,'0'0'2382'0'0,"0"0"-177"0"0,0 0-67 0 0,0 0-59 0 0,0 0-196 0 0,0 0-241 0 0,0 0-211 0 0,0 0-208 0 0,0 0-195 0 0,33 3-128 0 0,106 5-150 0 0,-60-23 378 0 0,-71 13-1051 0 0,-1 0 0 0 0,0-1 1 0 0,0 0-1 0 0,0-1 0 0 0,-1 1 0 0 0,1-1 1 0 0,-1-1-1 0 0,0 1 0 0 0,0-1 0 0 0,0 0 0 0 0,-1 0 1 0 0,0-1-1 0 0,0 0 0 0 0,0 0 0 0 0,-1 0 0 0 0,0 0 1 0 0,0-1-1 0 0,0 1 0 0 0,-1-1 0 0 0,0 0 0 0 0,0 0 1 0 0,-1-1-1 0 0,0 1 0 0 0,0 0 0 0 0,-1-1 1 0 0,1 1-1 0 0,-2-1 0 0 0,1 1 0 0 0,-1-5-77 0 0,-1 9-10 0 0,1 0 0 0 0,-1 0 0 0 0,0 0 0 0 0,0 0 0 0 0,0 1 0 0 0,0-1 0 0 0,-1 0-1 0 0,1 1 1 0 0,-1-1 0 0 0,0 1 0 0 0,1-1 0 0 0,-1 1 0 0 0,0 0 0 0 0,-1-1 0 0 0,1 1 0 0 0,0 0 0 0 0,0 1 0 0 0,-1-1 0 0 0,1 0-1 0 0,-1 1 1 0 0,0-1 0 0 0,1 1 0 0 0,-1 0 0 0 0,0 0 0 0 0,0 0 0 0 0,0 0 0 0 0,0 0 0 0 0,0 1 0 0 0,0-1 0 0 0,-1 1 10 0 0,-93 2-590 0 0,84 2 551 0 0,0 1-1 0 0,1-1 1 0 0,0 2 0 0 0,-1 0-1 0 0,2 0 1 0 0,-1 1 0 0 0,1 1-1 0 0,0 0 1 0 0,1 0 0 0 0,0 1-1 0 0,0 0 1 0 0,1 1 0 0 0,0 0 0 0 0,0 0-1 0 0,1 1 1 0 0,1 0 0 0 0,0 1-1 0 0,1 0 1 0 0,0 0 0 0 0,0 0-1 0 0,1 1 1 0 0,1-1 0 0 0,0 1-1 0 0,1 0 1 0 0,1 0 0 0 0,-1 1-1 0 0,2-1 1 0 0,0 0 0 0 0,1 10 39 0 0,2-18-140 0 0,0 1 1 0 0,0-1-1 0 0,0 0 1 0 0,1 1 0 0 0,0-1-1 0 0,0 0 1 0 0,0-1-1 0 0,0 1 1 0 0,1-1 0 0 0,0 1-1 0 0,0-1 1 0 0,0 0-1 0 0,1-1 1 0 0,-1 1-1 0 0,1-1 1 0 0,0 1 0 0 0,0-1-1 0 0,0-1 1 0 0,4 2 139 0 0,62 28-8210 0 0,-69-31 7794 0 0,18 7-4719 0 0,-4-4-636 0 0</inkml:trace>
  <inkml:trace contextRef="#ctx0" brushRef="#br0" timeOffset="1662.176">2351 1089 2136 0 0,'0'0'2752'0'0,"0"0"-789"0"0,0 0-364 0 0,0 0-36 0 0,0 0-102 0 0,0 0-154 0 0,0 0-212 0 0,0 0-201 0 0,0 0-65 0 0,0 0 65 0 0,0 0 109 0 0,0 0-11 0 0,12-5-105 0 0,94-52 1564 0 0,13-73-157 0 0,-86 91-2450 0 0,-34 46 170 0 0,1 0 1 0 0,0 0 0 0 0,1 0-1 0 0,-1 0 1 0 0,1 0-1 0 0,1 0 1 0 0,-1 0-1 0 0,1-1 1 0 0,0 1 0 0 0,1-1-1 0 0,-1 1 1 0 0,1-1-1 0 0,1 0 1 0 0,-1 0 0 0 0,1 0-1 0 0,0 0 1 0 0,0-1-1 0 0,1 1 1 0 0,0-1-1 0 0,0 0 1 0 0,0-1 0 0 0,0 1-1 0 0,1-1 1 0 0,0 0-1 0 0,-1-1 1 0 0,2 1-1 0 0,-1-1 1 0 0,0 0 0 0 0,1-1-1 0 0,4 2-14 0 0,3 0 297 0 0,1-1-1 0 0,0-1 0 0 0,0 0 1 0 0,0-1-1 0 0,0-1 1 0 0,0-1-1 0 0,0 0 0 0 0,14-2-296 0 0,-12-4 236 0 0,0 0-1 0 0,0-1 0 0 0,-1-1 0 0 0,0 0 1 0 0,-1-1-1 0 0,0-1 0 0 0,0 0 0 0 0,-1-1 1 0 0,-1 0-1 0 0,4-6-235 0 0,-2 2 94 0 0,-2-1 0 0 0,0 0 0 0 0,0-1 0 0 0,-2 0 0 0 0,0-1 0 0 0,-2 0 0 0 0,0-1 0 0 0,3-10-94 0 0,0-41 39 0 0,-11 40-8957 0 0,-1 26 5955 0 0,0 1-9639 0 0</inkml:trace>
  <inkml:trace contextRef="#ctx0" brushRef="#br0" timeOffset="3179.032">1846 1151 0 0 0,'0'0'309'0'0,"0"-1"-237"0"0,1-2 7850 0 0,19 3 1047 0 0,9 0-5611 0 0,-28 0-3188 0 0,-1 0-35 0 0,27 4 1197 0 0,109 0 1598 0 0,-136-4-2834 0 0,0 0-1 0 0,7-2-477 0 0,-1-2-4515 0 0,-3 2-2877 0 0,1-2-4337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8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138 247 0 0 0,'0'0'1407'0'0,"0"0"361"0"0,0 0 273 0 0,0 0 62 0 0,0 0-75 0 0,0 0-211 0 0,0 0-268 0 0,0 0-250 0 0,0 0-222 0 0,-2-16-164 0 0,-9-72 1336 0 0,6 148 3769 0 0,-12 45-5589 0 0,3-27-127 0 0,-21 118-51 0 0,-17 143-110 0 0,50-155-141 0 0,3-180 4 0 0,1 0 0 0 0,-1 0 0 0 0,1-1 1 0 0,-1 1-1 0 0,1 0 0 0 0,0-1 0 0 0,1 1 0 0 0,-1-1 0 0 0,0 0 0 0 0,1 0 0 0 0,0 0 0 0 0,0 0 1 0 0,0 0-1 0 0,0 0 0 0 0,0-1 0 0 0,0 0 0 0 0,1 1 0 0 0,-1-1 0 0 0,1 0 0 0 0,0-1 0 0 0,-1 1 1 0 0,1-1-1 0 0,0 0 0 0 0,0 0 0 0 0,0 0 0 0 0,0 0 0 0 0,0 0 0 0 0,0-1 0 0 0,0 0 0 0 0,0 0 1 0 0,0 0-1 0 0,0 0 0 0 0,1-1 0 0 0,-1 0 0 0 0,0 0 0 0 0,3-1-4 0 0,2 0 30 0 0,0-1 1 0 0,-1 0-1 0 0,1-1 1 0 0,-1 0-1 0 0,0 0 0 0 0,0 0 1 0 0,0-1-1 0 0,-1-1 0 0 0,1 1 1 0 0,-1-1-1 0 0,1-2-30 0 0,2 0 25 0 0,23-25 35 0 0,-1-2-1 0 0,-2 0 1 0 0,-1-2 0 0 0,-2-2-1 0 0,-2 0 1 0 0,-1-1 0 0 0,-3-2-1 0 0,9-24-59 0 0,26-57 27 0 0,-5-3 0 0 0,-6-2-1 0 0,2-29-26 0 0,-41 137 3 0 0,30-168 136 0 0,-36 187-65 0 0,0 1 4 0 0,0 0-34 0 0,0 9-35 0 0,-62 206 119 0 0,45-132 53 0 0,4 0 1 0 0,4 1-1 0 0,0 81-181 0 0,11-92 192 0 0,3 0-1 0 0,3-1 0 0 0,3 0 1 0 0,15 51-192 0 0,26 124 328 0 0,-48-239 252 0 0,-4-8-540 0 0,8-28-52 0 0,-1-19-1132 0 0,-6 36-3156 0 0,-1 1-3919 0 0,0 9-3702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1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6097 0 0,'0'0'2684'0'0,"0"0"-444"0"0,0 0-266 0 0,0 0-115 0 0,0 0-112 0 0,0 0-216 0 0,0 0-212 0 0,0 0-236 0 0,0 0-214 0 0,0 0-133 0 0,0 0-133 0 0,0 0-99 0 0,0 0-86 0 0,-5 2-74 0 0,-14 6-43 0 0,37 9 1582 0 0,24-11-1378 0 0,0-1 0 0 0,0-2 0 0 0,1-2-1 0 0,-1-1 1 0 0,1-3 0 0 0,19-4-505 0 0,36 6 508 0 0,-98 1-489 0 0,0 0-3 0 0,0 0 13 0 0,0 0-18 0 0,0 0-17 0 0,-8-4-1666 0 0,-30 21-6394 0 0,24-5 113 0 0,12-10 5632 0 0,-3 2-7465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1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6961 0 0,'0'0'2492'0'0,"0"0"-524"0"0,0 0-208 0 0,0 0-26 0 0,0 0-81 0 0,0 0-136 0 0,0 0-215 0 0,0 0-234 0 0,0 0-186 0 0,0 0-164 0 0,0 0-131 0 0,0 0-97 0 0,0 0-26 0 0,-3 2-10 0 0,-13 11 468 0 0,64 3 2193 0 0,236-9-940 0 0,-268-17-5501 0 0,-11 4-5339 0 0,-3 3-3621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9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48 3521 0 0,'0'0'2180'0'0,"0"0"-163"0"0,0 0 23 0 0,0 0 87 0 0,0 0-45 0 0,0 0-239 0 0,0 0-332 0 0,0 0-344 0 0,0 0-302 0 0,0 0-222 0 0,0 0-184 0 0,0 0-126 0 0,0 0-47 0 0,0 3 29 0 0,0 264 4175 0 0,-26-86-3867 0 0,17-153-577 0 0,8-26-2522 0 0,20-46-3440 0 0,-6 20-3265 0 0,-11 16 206 0 0</inkml:trace>
  <inkml:trace contextRef="#ctx0" brushRef="#br0" timeOffset="912.305">214 198 2841 0 0,'0'0'3226'0'0,"0"0"-941"0"0,0 0-416 0 0,0 0-42 0 0,0 0-32 0 0,0 0-136 0 0,0 0-229 0 0,0 0-314 0 0,0 0-283 0 0,0 0-128 0 0,0 0-29 0 0,0 0 10 0 0,6 1 27 0 0,31 2 209 0 0,0-1 1 0 0,0-3 0 0 0,0 0 0 0 0,0-3 0 0 0,15-3-923 0 0,130-5 481 0 0,-154 18-11 0 0,-47 0 810 0 0,13-8-1272 0 0,0 0 0 0 0,0-1 0 0 0,0 1 0 0 0,1-1 0 0 0,0-1 0 0 0,-1 1 0 0 0,1-1-1 0 0,0 1 1 0 0,1-1 0 0 0,-1-1 0 0 0,1 1 0 0 0,0-1 0 0 0,0 0 0 0 0,0 0 0 0 0,0 0 0 0 0,0-2-8 0 0,-23-31 90 0 0,16 49-102 0 0,-12 59-37 0 0,-6 137 92 0 0,13-152-14 0 0,16-52-25 0 0,0-3 9 0 0,0 0-17 0 0,0 0 14 0 0,0 0-8 0 0,0 0-20 0 0,0 0 16 0 0,0 0 0 0 0,0 0 8 0 0,92-123 185 0 0,-53 50-434 0 0,-25 42-5792 0 0,-10 27 3721 0 0,0 1-4564 0 0,-1 2-4730 0 0</inkml:trace>
  <inkml:trace contextRef="#ctx0" brushRef="#br0" timeOffset="1357.22">763 75 4969 0 0,'0'0'2909'0'0,"0"0"-274"0"0,0 0-235 0 0,0 0-243 0 0,0 0-277 0 0,0 0-302 0 0,0 0-271 0 0,0 0-250 0 0,0 0-228 0 0,0 0-169 0 0,0 0-104 0 0,0 0-75 0 0,6-5-53 0 0,69-43 1390 0 0,-64 43-1654 0 0,1 2-1 0 0,-1-1 1 0 0,1 1 0 0 0,-1 1-1 0 0,1 0 1 0 0,0 1 0 0 0,0 0-1 0 0,0 1 1 0 0,0 0 0 0 0,9 2-164 0 0,-18 0 21 0 0,0 0 1 0 0,0 0 0 0 0,-1 0 0 0 0,1 0-1 0 0,-1 1 1 0 0,0 0 0 0 0,0-1 0 0 0,1 1-1 0 0,-2 0 1 0 0,1 0 0 0 0,0 0 0 0 0,-1 0-1 0 0,1 0 1 0 0,-1 0 0 0 0,0 1 0 0 0,0-1-1 0 0,0 0 1 0 0,0 1 0 0 0,-1-1 0 0 0,1 1-1 0 0,-1-1 1 0 0,0 1 0 0 0,0-1 0 0 0,0 1-1 0 0,-1-1 1 0 0,1 0 0 0 0,-1 1 0 0 0,0-1-1 0 0,0 1 1 0 0,0-1 0 0 0,0 0 0 0 0,-1 0-1 0 0,1 0 1 0 0,-1 0 0 0 0,-1 3-22 0 0,-125 192 327 0 0,117-180-312 0 0,9-15-12 0 0,0-1 1 0 0,-1 1-1 0 0,1 0 0 0 0,0 0 1 0 0,1 0-1 0 0,-1 1 1 0 0,0-1-1 0 0,1 0 0 0 0,0 1 1 0 0,0-1-1 0 0,0 0 0 0 0,0 1 1 0 0,0 0-1 0 0,1-1 1 0 0,0 1-1 0 0,-1-1 0 0 0,1 1 1 0 0,1-1-1 0 0,-1 1 0 0 0,0 0 1 0 0,1-1-1 0 0,1 4-3 0 0,1-4 17 0 0,1 0-1 0 0,0 0 1 0 0,0-1 0 0 0,0 0-1 0 0,1 0 1 0 0,-1 0 0 0 0,1 0-1 0 0,-1 0 1 0 0,1-1-1 0 0,-1 0 1 0 0,1 0 0 0 0,0 0-1 0 0,0-1 1 0 0,-1 1 0 0 0,1-1-1 0 0,0 0 1 0 0,0-1 0 0 0,-1 1-1 0 0,1-1 1 0 0,0 0-1 0 0,1 0-16 0 0,126-41-84 0 0,-107 32-1394 0 0,-10 4-988 0 0,0-1-3902 0 0,-10 3-5614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0 12043 0 0,'0'0'1524'0'0,"0"0"-523"0"0,0 0-63 0 0,0 0 228 0 0,0 0 202 0 0,0 0 43 0 0,0 0-212 0 0,0 0-318 0 0,0 0-241 0 0,0 0-117 0 0,0 0-65 0 0,0 0-108 0 0,0 0-95 0 0,-2 2-91 0 0,-15 5-121 0 0,0 2-1 0 0,1 0 1 0 0,0 0-1 0 0,1 2 1 0 0,0 0-1 0 0,0 1 1 0 0,1 0 0 0 0,1 1-1 0 0,0 1 1 0 0,0 0-1 0 0,2 0 1 0 0,0 1-1 0 0,0 1 1 0 0,2 0-1 0 0,0 0 1 0 0,1 1 0 0 0,0 0-1 0 0,1 1 1 0 0,2 0-1 0 0,-1 0 1 0 0,2 0-1 0 0,0 0 1 0 0,1 2-43 0 0,3-18 4 0 0,0 0-1 0 0,0 1 1 0 0,0-1 0 0 0,0 0-1 0 0,0 0 1 0 0,1 0 0 0 0,-1 0 0 0 0,1 1-1 0 0,-1-1 1 0 0,1 0 0 0 0,0 0-1 0 0,-1 0 1 0 0,1 0 0 0 0,0 0 0 0 0,0 0-1 0 0,1-1 1 0 0,-1 1 0 0 0,0 0-1 0 0,1 0 1 0 0,-1-1 0 0 0,1 1-1 0 0,-1-1 1 0 0,1 1 0 0 0,0-1 0 0 0,0 0-1 0 0,-1 0 1 0 0,1 0 0 0 0,0 0-1 0 0,0 0 1 0 0,0 0 0 0 0,0 0-1 0 0,1-1 1 0 0,-1 1 0 0 0,0-1 0 0 0,0 1-1 0 0,0-1 1 0 0,0 0 0 0 0,0 0-1 0 0,1 0 1 0 0,-1 0-4 0 0,11-2 87 0 0,0-1 0 0 0,0-1 0 0 0,0 0 0 0 0,-1-1 0 0 0,1 0 0 0 0,-1-1 1 0 0,0-1-1 0 0,-1 1 0 0 0,0-2 0 0 0,0 0 0 0 0,0 0 0 0 0,-1-1 0 0 0,-1 0 0 0 0,1 0 0 0 0,-1-1 0 0 0,5-8-87 0 0,18-15 101 0 0,98-97 259 0 0,-125 125-356 0 0,-1 1 0 0 0,1 1 0 0 0,1-1 0 0 0,-1 1 0 0 0,0 0 0 0 0,1 0 0 0 0,-1 0 1 0 0,1 1-1 0 0,0 0 0 0 0,0 0 0 0 0,0 0 0 0 0,0 1 0 0 0,0 0 0 0 0,4-1-4 0 0,-6 5 5 0 0,0-1 1 0 0,-1 1-1 0 0,1 0 0 0 0,-1 0 0 0 0,1 0 1 0 0,-1 0-1 0 0,0 1 0 0 0,0-1 1 0 0,0 1-1 0 0,-1 0 0 0 0,0 0 0 0 0,1 0 1 0 0,-1 0-1 0 0,0 0 0 0 0,-1 0 0 0 0,1 1 1 0 0,-1-1-1 0 0,0 0 0 0 0,0 1 0 0 0,0 0-5 0 0,5 27 39 0 0,-1 0-1 0 0,-2 0 0 0 0,-1 0 1 0 0,-1 1-1 0 0,-4 23-38 0 0,2 12 34 0 0,-21 244 105 0 0,19-284-139 0 0,-2 0 1 0 0,-1 0-1 0 0,-1-1 1 0 0,-1 0-1 0 0,-2 0 1 0 0,-1-1 0 0 0,-1 0-1 0 0,-1-1 1 0 0,-2 2-1 0 0,12-22 1 0 0,0 0 0 0 0,0-1 0 0 0,0 0 0 0 0,-1 0 0 0 0,0 0 1 0 0,1 0-1 0 0,-1 0 0 0 0,-1-1 0 0 0,1 0 0 0 0,0 0 0 0 0,-1 0 0 0 0,0 0 0 0 0,1-1 1 0 0,-1 1-1 0 0,0-1 0 0 0,-1-1 0 0 0,1 1 0 0 0,0-1 0 0 0,-5 1-1 0 0,8-2-1 0 0,-1 0 0 0 0,1-1 0 0 0,-1 1 0 0 0,1-1 0 0 0,0 1 0 0 0,-1-1 0 0 0,1 0 0 0 0,0 0 0 0 0,-1 0 0 0 0,1 0 0 0 0,0 0 0 0 0,0-1 0 0 0,0 1 0 0 0,0-1 0 0 0,0 1 0 0 0,0-1 0 0 0,1 0 0 0 0,-1 0 0 0 0,0 0-1 0 0,1 0 1 0 0,-1 0 0 0 0,1 0 0 0 0,0 0 0 0 0,0 0 0 0 0,0 0 0 0 0,0-1 0 0 0,0 1 0 0 0,0 0 0 0 0,1-1 0 0 0,-1 1 0 0 0,1-1 0 0 0,-1 1 0 0 0,1-1 0 0 0,0 0 1 0 0,6-91-70 0 0,3 66 68 0 0,1 0 0 0 0,1 1 0 0 0,2 0 1 0 0,0 1-1 0 0,2 0 0 0 0,1 2 0 0 0,1 0 0 0 0,1 0 0 0 0,1 2 1 0 0,1 0-1 0 0,1 1 2 0 0,137-106 47 0 0,-130 122-83 0 0,-28 5 44 0 0,0 0 10 0 0,0 0 29 0 0,0 0-23 0 0,0 0-12 0 0,0 0-16 0 0,0 0 1 0 0,0 0 21 0 0,0 0-5 0 0,0 0-13 0 0,0 0 11 0 0,0 0-5 0 0,0 0-8 0 0,0 0 4 0 0,0 0-2 0 0,0 0 19 0 0,0 0 0 0 0,0 0-18 0 0,0 0 6 0 0,0 0-10 0 0,0 0 20 0 0,0 0-15 0 0,0 0 3 0 0,0 0-4 0 0,0 0-18 0 0,0 0 21 0 0,0 0-9 0 0,0 0-11 0 0,0 0-8 0 0,0 0-4 0 0,0 0 1 0 0,0 0-25 0 0,6-11-7955 0 0,-3 8 2038 0 0,0 2-5745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31 528 0 0,'0'0'1106'0'0,"0"0"87"0"0,0 0 261 0 0,0 0 281 0 0,0 0 200 0 0,0 0-7 0 0,0 0-191 0 0,0 0-289 0 0,0 0-298 0 0,0 0-277 0 0,0 0-250 0 0,-8 3-170 0 0,-24 10-63 0 0,72-1 4563 0 0,68-2-1840 0 0,10-2-1853 0 0,-80-8-1092 0 0,-35 1-2344 0 0,7 2-8690 0 0,-6-3-531 0 0</inkml:trace>
  <inkml:trace contextRef="#ctx0" brushRef="#br0" timeOffset="1054.918">527 497 1400 0 0,'0'0'2247'0'0,"0"0"-221"0"0,0 0-23 0 0,0 0 20 0 0,0 0-3 0 0,0 0-97 0 0,0 0-242 0 0,0 0-219 0 0,0 0-244 0 0,0 0-226 0 0,0 0-133 0 0,0 0-134 0 0,0 0-142 0 0,-3-3-111 0 0,-12-67 1671 0 0,17 52-1986 0 0,1 0 1 0 0,0 0-1 0 0,1 1 1 0 0,1-1-1 0 0,1 1 0 0 0,0 0 1 0 0,2 1-1 0 0,-1 0 1 0 0,2 0-1 0 0,6-8-157 0 0,-10 15 45 0 0,10-15 11 0 0,1 1 0 0 0,1 0 1 0 0,2 1-1 0 0,0 1 0 0 0,1 1 0 0 0,1 1 1 0 0,20-14-57 0 0,-18 17 21 0 0,-20 13-14 0 0,-2 3-9 0 0,-1 0 8 0 0,0 0-2 0 0,0 0-16 0 0,0 0-4 0 0,24 76 281 0 0,52 179-13 0 0,-73-242-235 0 0,-3-13-15 0 0,0-1 0 0 0,1 1 1 0 0,-1-1-1 0 0,0 1 0 0 0,1 0 0 0 0,-1-1 1 0 0,0 1-1 0 0,1-1 0 0 0,-1 1 0 0 0,0 0 1 0 0,1-1-1 0 0,-1 1 0 0 0,0 0 0 0 0,1 0 1 0 0,-1-1-1 0 0,1 1 0 0 0,-1 0 0 0 0,1 0 1 0 0,-1 0-1 0 0,1 0 0 0 0,-1-1 0 0 0,1 1 1 0 0,-1 0-1 0 0,0 0 0 0 0,1 0 0 0 0,-1 0 1 0 0,1 0-1 0 0,-1 0 0 0 0,1 0 1 0 0,-1 0-1 0 0,1 1 0 0 0,-1-1 0 0 0,1 0 1 0 0,-1 0-1 0 0,1 0 0 0 0,-1 0 0 0 0,1 1 1 0 0,-1-1-1 0 0,0 0 0 0 0,1 0 0 0 0,-1 1 1 0 0,1-1-1 0 0,-1 0 0 0 0,0 1 0 0 0,1-1 1 0 0,-1 0-1 0 0,0 1 0 0 0,1-1 0 0 0,-1 1 1 0 0,0-1-1 0 0,0 0 0 0 0,1 1 0 0 0,-1-1 1 0 0,0 1-3 0 0,35-48 9 0 0,3 2-1 0 0,1 1 1 0 0,36-30-9 0 0,82-68 107 0 0,-130 133-266 0 0,-25 37 135 0 0,4 263 416 0 0,-31-186-460 0 0,50-109-6838 0 0,-15-4 1350 0 0,-3 1-5789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7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70 2889 0 0,'0'0'1872'0'0,"0"0"-94"0"0,0 0 3 0 0,0 0 100 0 0,0 0 26 0 0,0 0-136 0 0,0 0-291 0 0,0 0-342 0 0,0 0-291 0 0,0 0-180 0 0,0 0-110 0 0,0 0-61 0 0,1 2 2 0 0,-2 4-329 0 0,1 0 0 0 0,-1 0 1 0 0,0-1-1 0 0,-1 1 1 0 0,1 0-1 0 0,-1-1 0 0 0,0 1 1 0 0,-1-1-1 0 0,1 0 1 0 0,-1 0-1 0 0,0 0 0 0 0,0 0 1 0 0,-1 0-1 0 0,1-1 1 0 0,-1 1-1 0 0,-3 2-169 0 0,-11 18 477 0 0,-166 194 1227 0 0,77-106-717 0 0,152-101-205 0 0,225 22-485 0 0,-181-30-268 0 0,-82-3-70 0 0,-3-10 689 0 0,-6-16-616 0 0,-2 1 0 0 0,0 0-1 0 0,-2 0 1 0 0,0 0 0 0 0,-2 1 0 0 0,-9-19-32 0 0,13 31 17 0 0,-94-162 14 0 0,67 120-1267 0 0,67 44-2296 0 0,-29 8 2506 0 0,14-1-6472 0 0,-14 2-4059 0 0</inkml:trace>
  <inkml:trace contextRef="#ctx0" brushRef="#br0" timeOffset="888.959">586 47 4945 0 0,'0'0'2439'0'0,"0"0"-806"0"0,0 0-429 0 0,0 0 44 0 0,0 0 187 0 0,0 0 137 0 0,0 0-77 0 0,0 0-260 0 0,0 0-305 0 0,0 0-258 0 0,0 0-168 0 0,0 0-84 0 0,0 0-46 0 0,1-3-16 0 0,4-10 381 0 0,-5 13-352 0 0,0 20 936 0 0,-8 188 49 0 0,8-207-1371 0 0,-1 10 6 0 0,0 0 0 0 0,1 0 0 0 0,0 1 0 0 0,1-1 0 0 0,0 0 0 0 0,0 0 0 0 0,2 0 0 0 0,-1 0 0 0 0,1 0 0 0 0,1 0 0 0 0,0-1 0 0 0,0 1 1 0 0,1-1-1 0 0,1 0 0 0 0,0-1 0 0 0,3 5-7 0 0,-7-12 16 0 0,-1-1 0 0 0,1 1 0 0 0,0-1 0 0 0,0 0 0 0 0,0 0 0 0 0,0 0 0 0 0,0 0 0 0 0,0 0 0 0 0,0 0 0 0 0,0 0 1 0 0,1 0-1 0 0,-1-1 0 0 0,0 1 0 0 0,0-1 0 0 0,1 0 0 0 0,-1 0 0 0 0,0 0 0 0 0,1 0 0 0 0,-1 0 0 0 0,0 0 1 0 0,1-1-1 0 0,-1 1 0 0 0,0-1 0 0 0,0 1 0 0 0,0-1 0 0 0,1 0 0 0 0,-1 0 0 0 0,0 0 0 0 0,0 0 0 0 0,0 0 0 0 0,0-1 1 0 0,-1 1-1 0 0,2-1-16 0 0,53-56 669 0 0,-39 30-571 0 0,-2-1 1 0 0,-1 0 0 0 0,-2 0-1 0 0,0-2 1 0 0,-2 1-1 0 0,-2-1 1 0 0,-1-1 0 0 0,-1 0-1 0 0,0-9-98 0 0,-4 30 13 0 0,7-55 142 0 0,-9 65-139 0 0,0 1-14 0 0,0 0-22 0 0,0 0-16 0 0,5 20-153 0 0,33 167 374 0 0,-4 12-107 0 0,-21-151-41 0 0,-3 1-1 0 0,-3 1 0 0 0,-1 0 1 0 0,-2 0-1 0 0,-3 0 1 0 0,-2 0-1 0 0,-2 0 1 0 0,-6 25-37 0 0,7-59 20 0 0,-2 0 0 0 0,0 0-1 0 0,-1 0 1 0 0,-1-1 0 0 0,0 1 0 0 0,-1-2 0 0 0,-1 1 0 0 0,0-1 0 0 0,-1 0 0 0 0,0 0-1 0 0,-1-1 1 0 0,-1 0 0 0 0,0-1 0 0 0,-1 0 0 0 0,0-1 0 0 0,0-1 0 0 0,-1 0 0 0 0,-1 0-1 0 0,0-1 1 0 0,0-1 0 0 0,-2 0-20 0 0,15-7 0 0 0,-59 17 109 0 0,58-18-104 0 0,1 0 1 0 0,-1 1-1 0 0,1-1 0 0 0,0 0 0 0 0,-1-1 1 0 0,1 1-1 0 0,0 0 0 0 0,-1 0 1 0 0,1-1-1 0 0,0 1 0 0 0,-1 0 0 0 0,1-1 1 0 0,0 1-1 0 0,0-1 0 0 0,-1 0 1 0 0,1 1-1 0 0,0-1 0 0 0,0 0 0 0 0,0 0 1 0 0,0 0-1 0 0,0 0 0 0 0,0 0 1 0 0,0 0-1 0 0,0 0 0 0 0,0 0 0 0 0,1 0 1 0 0,-1 0-1 0 0,0 0 0 0 0,1-1 0 0 0,-1 1 1 0 0,1 0-1 0 0,-1 0 0 0 0,1-1 1 0 0,-1 1-1 0 0,1 0 0 0 0,0-1 0 0 0,0 1 1 0 0,0-1-1 0 0,0 1 0 0 0,0 0 1 0 0,0-1-6 0 0,2-20 16 0 0,1 0 0 0 0,1 1 1 0 0,1-1-1 0 0,0 1 0 0 0,2 0 1 0 0,1 0-1 0 0,0 1 0 0 0,1 0 1 0 0,2 1-1 0 0,0 0 0 0 0,1 1 1 0 0,0 0-1 0 0,2 0 0 0 0,0 1-16 0 0,-5 5-6 0 0,14-21 17 0 0,2 1 0 0 0,1 1 0 0 0,1 2 0 0 0,2 0 0 0 0,14-10-11 0 0,29 3-1266 0 0,-70 51-8237 0 0,-2-10-2457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9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 0 0 0,'0'0'616'0'0,"0"0"670"0"0,0 0 331 0 0,0 0 290 0 0,0 0 221 0 0,0 0-1 0 0,0 0-230 0 0,0 0-356 0 0,0 0-340 0 0,0 0-215 0 0,0 0-117 0 0,0 0-71 0 0,0 0-53 0 0,3 13 2253 0 0,-7-9-2798 0 0,-15 16 1286 0 0,32-25-364 0 0,28-30-129 0 0,-89 80 2017 0 0,39-41-3895 0 0,5-3-2241 0 0,-1-1-3696 0 0,4 0 5003 0 0,-1 0-10583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15739 0 0,'0'0'1810'0'0,"0"0"-678"0"0,0 0-299 0 0,0 0 99 0 0,0 0 132 0 0,0 0 11 0 0,0 0-118 0 0,0 0-207 0 0,0 0-190 0 0,0 0-109 0 0,0 0-49 0 0,0 0-12 0 0,0 0 35 0 0,3 2 19 0 0,12 59 1027 0 0,-15-55-1444 0 0,0 23 166 0 0,1-17-196 0 0,0-1 0 0 0,-1 1 1 0 0,-1 0-1 0 0,0 0 0 0 0,0 0 0 0 0,-1-1 0 0 0,-1 1 0 0 0,0-1 0 0 0,-4 9 3 0 0,5-16-706 0 0,-3 3-721 0 0,1-6-2207 0 0,-2-1-3434 0 0,4 0-4853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0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16091 0 0,'0'0'1721'0'0,"0"0"-625"0"0,0 0-408 0 0,0 0-176 0 0,0 0-168 0 0,0 0-104 0 0,0 0-128 0 0,0 0-80 0 0,0 0-80 0 0,0 0-72 0 0,0 0-56 0 0,0 0-128 0 0,0 0-248 0 0,-29 120-768 0 0,38-105-3313 0 0,-5-7-7490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1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 10122 0 0,'0'0'3281'0'0,"0"0"-1541"0"0,0 0-512 0 0,0 0-5 0 0,0 0-13 0 0,0 0-92 0 0,0 0-134 0 0,0 0-97 0 0,0 0-142 0 0,0 0-118 0 0,0 0-102 0 0,0 0-101 0 0,0 0-66 0 0,-16 5-35 0 0,-112 41 1122 0 0,120-43-1307 0 0,-4 2-67 0 0,0 0 0 0 0,1 0-1 0 0,0 1 1 0 0,0 0-1 0 0,1 1 1 0 0,-1 1 0 0 0,1 0-1 0 0,1 0 1 0 0,0 0 0 0 0,0 1-1 0 0,0 1-70 0 0,8-9-4 0 0,1 1 0 0 0,-1-1-1 0 0,0 0 1 0 0,1 0 0 0 0,-1 1 0 0 0,0-1 0 0 0,1 0-1 0 0,-1 1 1 0 0,1-1 0 0 0,0 1 0 0 0,0-1-1 0 0,-1 1 1 0 0,1-1 0 0 0,0 1 0 0 0,0-1-1 0 0,0 1 1 0 0,1-1 0 0 0,-1 0 0 0 0,0 1-1 0 0,0-1 1 0 0,1 1 0 0 0,-1-1 0 0 0,1 1 0 0 0,-1-1-1 0 0,1 0 1 0 0,0 1 0 0 0,0-1 0 0 0,-1 0-1 0 0,1 0 1 0 0,0 0 0 0 0,0 0 0 0 0,0 0-1 0 0,0 1 1 0 0,0-2 0 0 0,0 1 0 0 0,1 0 0 0 0,-1 0-1 0 0,0 0 1 0 0,2 0 4 0 0,59 27-15 0 0,-48-23 7 0 0,-6-4 19 0 0,0 1-1 0 0,0 1 1 0 0,0-1-1 0 0,-1 1 1 0 0,1 1 0 0 0,-1-1-1 0 0,1 1 1 0 0,-1 0-1 0 0,-1 1 1 0 0,1 0-1 0 0,-1 0 1 0 0,1 1 0 0 0,-1-1-1 0 0,-1 1 1 0 0,1 0-1 0 0,-1 1 1 0 0,0 0-1 0 0,-1-1 1 0 0,0 1 0 0 0,0 1-1 0 0,0-1 1 0 0,-1 1-1 0 0,0-1 1 0 0,0 1-1 0 0,-1 0 1 0 0,0 0 0 0 0,0 0-1 0 0,-1 1-10 0 0,-1-5 43 0 0,0 0-1 0 0,0 0 0 0 0,-1 0 1 0 0,1 0-1 0 0,-1-1 0 0 0,0 1 1 0 0,0 0-1 0 0,0 0 0 0 0,-1-1 1 0 0,1 1-1 0 0,-1-1 1 0 0,0 1-1 0 0,0-1 0 0 0,0 0 1 0 0,0 0-1 0 0,-1 0 0 0 0,1 0 1 0 0,-1 0-1 0 0,0 0 1 0 0,0 0-1 0 0,0-1 0 0 0,0 0 1 0 0,0 0-1 0 0,0 0 0 0 0,-1 0 1 0 0,0 0-43 0 0,-7 5 44 0 0,0-1 0 0 0,-1-1 1 0 0,1 0-1 0 0,-1-1 0 0 0,0 0 1 0 0,0 0-1 0 0,0-2 0 0 0,-1 1 0 0 0,1-2 1 0 0,-1 1-1 0 0,1-2 0 0 0,-1 0 1 0 0,1 0-1 0 0,-3-1-44 0 0,13 0-125 0 0,0 1 0 0 0,0-1 0 0 0,-1 0 0 0 0,1 1 0 0 0,0-1 0 0 0,0 0-1 0 0,0 0 1 0 0,0 0 0 0 0,0-1 0 0 0,1 1 0 0 0,-1 0 0 0 0,0-1 0 0 0,1 1 0 0 0,-1-1 0 0 0,0 0 0 0 0,1 1 0 0 0,0-1 0 0 0,-1 0 0 0 0,1 0 0 0 0,0 0 0 0 0,0 0 0 0 0,0 0 0 0 0,0 0 0 0 0,0 0 125 0 0,2-55-7575 0 0,2 49-4649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09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667 294 168 0 0,'0'0'1948'0'0,"0"0"0"0"0,0 0 200 0 0,0 0 166 0 0,0 0 61 0 0,0 0-107 0 0,0 0-323 0 0,0 0-317 0 0,0 0-303 0 0,0 0-239 0 0,0 0-132 0 0,0-10-95 0 0,-1-29-59 0 0,2 116 3396 0 0,-3 53-3099 0 0,0 20-870 0 0,3-50-97 0 0,-5-1-1 0 0,-4 0 1 0 0,-8 18-130 0 0,-38 122 50 0 0,46-223-896 0 0,-3-36-5568 0 0,7 9 4222 0 0,-5-10-8922 0 0,8 15 3955 0 0</inkml:trace>
  <inkml:trace contextRef="#ctx0" brushRef="#br0" timeOffset="415.87">0 455 3697 0 0,'0'0'2771'0'0,"0"0"-656"0"0,0 0-245 0 0,0 0 46 0 0,0 0-5 0 0,0 0-129 0 0,0 0-296 0 0,0 0-358 0 0,0 0-284 0 0,0 0-173 0 0,0 0-79 0 0,0 0-8 0 0,0 0-24 0 0,22-11-32 0 0,74-38-23 0 0,51 5 1054 0 0,406-76 856 0 0,-353 60-2153 0 0,-168 46-147 0 0,-29 13-3753 0 0,-2 0-3692 0 0,-1 4 2009 0 0,0-2-4077 0 0</inkml:trace>
  <inkml:trace contextRef="#ctx0" brushRef="#br0" timeOffset="1414.312">1177 1 1000 0 0,'0'0'3592'0'0,"0"0"-802"0"0,0 0-334 0 0,0 0-165 0 0,0 0-158 0 0,0 0-193 0 0,0 0-292 0 0,0 0-370 0 0,0 0-356 0 0,0 0-297 0 0,0 0-201 0 0,0 0-94 0 0,0 0 35 0 0,2 4 112 0 0,26 182 2961 0 0,-23-62-2990 0 0,-6 0-1 0 0,-5 0 0 0 0,-15 80-447 0 0,7 135 81 0 0,14-339-80 0 0,1 1 0 0 0,0-1 0 0 0,0 1 0 0 0,0-1-1 0 0,0 1 1 0 0,0-1 0 0 0,0 0 0 0 0,0 0 0 0 0,0 1-1 0 0,-1-1 1 0 0,1 0 0 0 0,0 0 0 0 0,0 0 0 0 0,0 0-1 0 0,0 0 1 0 0,0 0 0 0 0,0 0 0 0 0,0 0 0 0 0,0-1-1 0 0,0 1 1 0 0,0 0 0 0 0,0-1 0 0 0,0 1 0 0 0,0 0-1 0 0,0-1 1 0 0,-1 1 0 0 0,1-1 0 0 0,0 1 0 0 0,0-1-1 0 0,-1 0 1 0 0,1 1 0 0 0,0-1 0 0 0,0 0 0 0 0,-1 1-1 0 0,1-1 1 0 0,-1 0 0 0 0,1 0 0 0 0,-1 0 0 0 0,1 0-1 0 0,-1 1 1 0 0,0-1 0 0 0,1 0 0 0 0,-1-1-1 0 0,3-1 13 0 0,258-235 397 0 0,-225 206-407 0 0,-21 18-3 0 0,1 0-1 0 0,1 0 1 0 0,0 2-1 0 0,0 0 0 0 0,2 1 1 0 0,13-6 0 0 0,-18 55 8 0 0,-6 67 445 0 0,17 75 83 0 0,-10-138-525 0 0,-11-26-426 0 0,-30 52 791 0 0,29-77-1341 0 0,4-16-2192 0 0,0 10-4179 0 0,-3 11-4524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7338 0 0,'0'0'2792'0'0,"0"0"-461"0"0,0 0-284 0 0,0 0-70 0 0,0 0-166 0 0,0 0-257 0 0,0 0-307 0 0,0 0-335 0 0,0 0-263 0 0,0 0-171 0 0,0 0-112 0 0,7 9 656 0 0,-26 190 1482 0 0,4-110-2760 0 0,4-97-4803 0 0,4-10-3563 0 0,6 13-2405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6001 0 0,'0'0'3130'0'0,"0"0"-993"0"0,0 0-572 0 0,0 0-330 0 0,0 0-225 0 0,0 0-269 0 0,0 0-290 0 0,0 0-180 0 0,0 0-200 0 0,0 0-143 0 0,0 0-72 0 0,0 0-91 0 0,0 0-109 0 0,-10 17-131 0 0,-25 50-260 0 0,35-65 545 0 0,-1-1 0 0 0,1 1-1 0 0,-1 0 1 0 0,1 0 0 0 0,0 0-1 0 0,0 0 1 0 0,0-1 0 0 0,0 1 0 0 0,0 0-1 0 0,0 0 1 0 0,0 0 0 0 0,0 0 0 0 0,1-1-1 0 0,-1 1 1 0 0,1 0 0 0 0,0 0 0 0 0,-1-1-1 0 0,1 1 1 0 0,0 0 0 0 0,0-1-1 0 0,0 1 1 0 0,0-1 0 0 0,0 1 0 0 0,0-1-1 0 0,1 1 1 0 0,-1-1 0 0 0,0 0 0 0 0,1 0-1 0 0,-1 0 1 0 0,1 0 0 0 0,-1 0-1 0 0,1 0 191 0 0,5 5-3498 0 0,1 3-1522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5 7674 0 0,'0'0'4398'0'0,"0"0"-1970"0"0,0 0-746 0 0,0 0-43 0 0,0 0-80 0 0,0 0-181 0 0,0 0-237 0 0,0 0-268 0 0,0 0-203 0 0,0 0-124 0 0,0 0-106 0 0,0 0-99 0 0,0 0-74 0 0,-9-1-62 0 0,-4-1-147 0 0,0 1 1 0 0,0 1-1 0 0,0 0 0 0 0,0 1 0 0 0,0 0 0 0 0,0 1 0 0 0,0 0 0 0 0,1 1 0 0 0,-1 1 0 0 0,1 0 0 0 0,-8 3-58 0 0,-44 31 164 0 0,63-37-168 0 0,0 1-1 0 0,1-1 0 0 0,-1 1 1 0 0,1-1-1 0 0,-1 0 1 0 0,1 1-1 0 0,-1-1 0 0 0,1 1 1 0 0,0-1-1 0 0,0 1 0 0 0,0-1 1 0 0,0 1-1 0 0,0 0 1 0 0,0-1-1 0 0,0 1 0 0 0,0-1 1 0 0,1 1-1 0 0,-1-1 1 0 0,1 0-1 0 0,-1 1 0 0 0,1-1 1 0 0,-1 1-1 0 0,1-1 1 0 0,0 0-1 0 0,0 1 0 0 0,0-1 1 0 0,0 0-1 0 0,0 0 0 0 0,0 0 1 0 0,0 0-1 0 0,0 1 1 0 0,0-1-1 0 0,0-1 0 0 0,0 1 1 0 0,1 0-1 0 0,-1 0 1 0 0,2 0 4 0 0,245 92 156 0 0,-244-90-121 0 0,0 0 1 0 0,0 1 0 0 0,0-1-1 0 0,0 1 1 0 0,-1 0 0 0 0,1 0-1 0 0,-1 0 1 0 0,0 0 0 0 0,0 0-1 0 0,0 1 1 0 0,-1-1 0 0 0,0 1 0 0 0,0 0-1 0 0,0 0 1 0 0,0 0 0 0 0,-1 0-1 0 0,0 0 1 0 0,0 0 0 0 0,0 0-1 0 0,-1 0 1 0 0,1 1 0 0 0,-1-1-1 0 0,0 0 1 0 0,-1 0 0 0 0,1 1 0 0 0,-1-1-1 0 0,0 0 1 0 0,-1 0 0 0 0,1 0-1 0 0,-1 0 1 0 0,0 0 0 0 0,0-1-1 0 0,0 1 1 0 0,-1 0 0 0 0,0-1-1 0 0,0 0 1 0 0,0 0 0 0 0,-2 3-36 0 0,-6 2 23 0 0,0 0-1 0 0,-1 0 1 0 0,0-1 0 0 0,0-1 0 0 0,-1 0-1 0 0,0-1 1 0 0,0 0 0 0 0,0-1 0 0 0,-1 0-1 0 0,0-1 1 0 0,0-1 0 0 0,0 0 0 0 0,0-1-1 0 0,0 0 1 0 0,-1-2 0 0 0,1 1 0 0 0,0-2-1 0 0,-7 0-22 0 0,20 0-84 0 0,-1 1-1 0 0,1 0 0 0 0,-1-1 1 0 0,1 0-1 0 0,0 1 1 0 0,-1-1-1 0 0,1 0 0 0 0,0 0 1 0 0,0 1-1 0 0,-1-1 0 0 0,1 0 1 0 0,0 0-1 0 0,0 0 1 0 0,0-1-1 0 0,0 1 0 0 0,0 0 1 0 0,1 0-1 0 0,-1 0 1 0 0,0-1-1 0 0,0 1 0 0 0,1 0 1 0 0,-1-1-1 0 0,1 1 0 0 0,-1-1 1 0 0,1 1-1 0 0,0-1 1 0 0,0 1-1 0 0,-1-1 0 0 0,1 0 85 0 0,-1-14-3478 0 0,0 1-3520 0 0,1 15 6456 0 0,0-9-11380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95 0 0 0,'0'0'772'0'0,"5"-14"444"0"0,2-4-656 0 0,3-9 185 0 0,-1-3 2887 0 0,-8 25 7569 0 0,-2 8-5740 0 0,-12 50-5254 0 0,5-30-125 0 0,1 1-1 0 0,1 0 0 0 0,1 1 0 0 0,2-1 0 0 0,0 1 1 0 0,1 0-1 0 0,2-1 0 0 0,2 20-81 0 0,-2-40 26 0 0,0 1-1 0 0,0-1 1 0 0,1 1-1 0 0,0-1 1 0 0,0 1 0 0 0,0-1-1 0 0,0 0 1 0 0,1 1-1 0 0,0-1 1 0 0,0 0 0 0 0,0 0-1 0 0,0 0 1 0 0,1 0 0 0 0,-1 0-1 0 0,1-1 1 0 0,0 1-1 0 0,0-1 1 0 0,0 0 0 0 0,1 0-1 0 0,-1 0 1 0 0,1 0-1 0 0,-1 0 1 0 0,1-1 0 0 0,0 0-1 0 0,0 0 1 0 0,1 0 0 0 0,-1 0-1 0 0,0-1 1 0 0,0 1-1 0 0,1-1 1 0 0,-1 0 0 0 0,1 0-1 0 0,-1-1 1 0 0,1 1 0 0 0,-1-1-1 0 0,1 0 1 0 0,-1 0-1 0 0,1-1 1 0 0,0 1 0 0 0,-1-1-1 0 0,0 0 1 0 0,1-1-1 0 0,2 0-25 0 0,25-16 182 0 0,-1-2 0 0 0,-1-2-1 0 0,-1 0 1 0 0,0-2 0 0 0,4-7-182 0 0,73-69 182 0 0,-106 100-179 0 0,1 0-3 0 0,-1 0 0 0 0,0 0-1 0 0,0 1 1 0 0,1-1 0 0 0,-1 0 0 0 0,0 0 0 0 0,1 1-1 0 0,-1-1 1 0 0,0 0 0 0 0,1 0 0 0 0,-1 0 0 0 0,0 0 0 0 0,1 0-1 0 0,-1 1 1 0 0,0-1 0 0 0,1 0 0 0 0,-1 0 0 0 0,0 0-1 0 0,1 0 1 0 0,-1 0 0 0 0,1 0 0 0 0,-1 0 0 0 0,0 0-1 0 0,1 0 1 0 0,-1 0 0 0 0,0 0 0 0 0,1 0 0 0 0,-1-1 0 0 0,0 1-1 0 0,1 0 1 0 0,-1 0 0 0 0,0 0 0 0 0,1 0 0 0 0,-1-1-1 0 0,0 1 1 0 0,1 0 0 0 0,-1 0 0 0 0,0 0 0 0 0,0-1-1 0 0,1 1 1 0 0,-1 0 0 0 0,0-1 0 0 0,0 1 0 0 0,1 0 0 0 0,-1-1 0 0 0,0 10-13 0 0,-2-1 14 0 0,1 1 1 0 0,1-1-1 0 0,-1 0 1 0 0,1 0 0 0 0,1 1-1 0 0,0-1 1 0 0,0 0-1 0 0,0 0 1 0 0,1 0-1 0 0,0 0 1 0 0,1 0-1 0 0,0 0 1 0 0,0 0 0 0 0,1-1-1 0 0,0 0 1 0 0,0 1-1 0 0,0-1 1 0 0,1-1-1 0 0,0 1 1 0 0,1-1 0 0 0,-1 0-1 0 0,1 0 1 0 0,0 0-1 0 0,1-1 1 0 0,0 0-1 0 0,-1-1 1 0 0,1 1-1 0 0,1-1 1 0 0,2 1-2 0 0,-8-4 2 0 0,4 1 12 0 0,1-1 0 0 0,-1 1 0 0 0,1-1 0 0 0,-1 0 0 0 0,1-1 0 0 0,0 0-1 0 0,-1 0 1 0 0,1 0 0 0 0,0-1 0 0 0,-1 0 0 0 0,1 0 0 0 0,3-1-14 0 0,0-1 90 0 0,-1-1-1 0 0,1 0 0 0 0,-1-1 1 0 0,1 0-1 0 0,-2 0 0 0 0,1-1 0 0 0,0 0 1 0 0,-1-1-1 0 0,0 1 0 0 0,-1-2 0 0 0,1 1 1 0 0,-1-1-1 0 0,-1 0 0 0 0,0-1 1 0 0,0 1-1 0 0,0-1 0 0 0,-1 0 0 0 0,2-7-89 0 0,11-69 447 0 0,-18-35-1678 0 0,-6 116-1597 0 0,4 4-7860 0 0,2 0-1235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50 7418 0 0,'0'0'3424'0'0,"0"0"-1443"0"0,0 0-618 0 0,0 0-87 0 0,0 0-77 0 0,0 0-138 0 0,0 0-183 0 0,0 0-175 0 0,0 0-167 0 0,0 0-129 0 0,0 0-95 0 0,0 0-84 0 0,-26 36-71 0 0,-77 111-65 0 0,101-145-88 0 0,0-1 0 0 0,0 1 0 0 0,0-1-1 0 0,0 1 1 0 0,1 0 0 0 0,-1 0 0 0 0,0 0 0 0 0,1 0 0 0 0,-1 0-1 0 0,1 0 1 0 0,0 1 0 0 0,0-1 0 0 0,0 0 0 0 0,0 1-1 0 0,0-1 1 0 0,0 1 0 0 0,1-1 0 0 0,-1 1 0 0 0,1-1 0 0 0,0 1-1 0 0,0-1 1 0 0,0 1 0 0 0,0-1 0 0 0,0 1 0 0 0,0-1-1 0 0,1 1 1 0 0,0 1-4 0 0,2 4 20 0 0,0-4 38 0 0,0 1 0 0 0,0-1 0 0 0,1 0 0 0 0,0 1 0 0 0,0-1 0 0 0,0-1 0 0 0,0 1 0 0 0,0-1 0 0 0,1 0 0 0 0,-1 0 0 0 0,1 0 0 0 0,0 0 0 0 0,0-1 0 0 0,0 0 0 0 0,0 0 0 0 0,1 0 0 0 0,-1 0 0 0 0,0-1 0 0 0,1 0 0 0 0,-1 0 0 0 0,1-1 0 0 0,-1 0 0 0 0,1 0 0 0 0,0 0 0 0 0,-1 0 0 0 0,1-1 0 0 0,-1 0 0 0 0,3-1-58 0 0,2 2 210 0 0,0-1-79 0 0,-1-2 0 0 0,0 1 1 0 0,0-1-1 0 0,0-1 0 0 0,-1 1 1 0 0,1-1-1 0 0,-1-1 1 0 0,0 0-1 0 0,0 0 0 0 0,0 0 1 0 0,-1-1-1 0 0,0 0 1 0 0,0-1-1 0 0,0 0 0 0 0,-1 0 1 0 0,0 0-1 0 0,0-1 0 0 0,-1 1 1 0 0,0-1-1 0 0,0-1 1 0 0,-1 1-1 0 0,0-1 0 0 0,-1 1 1 0 0,0-1-1 0 0,0 0 0 0 0,-1-1 1 0 0,0 1-1 0 0,0 0 1 0 0,-1 0-1 0 0,0-1 0 0 0,-1 1 1 0 0,0-1-1 0 0,-1-4-131 0 0,2 10-11 0 0,0-1-1 0 0,-1 1 0 0 0,1-1 1 0 0,-1 1-1 0 0,0-1 1 0 0,0 1-1 0 0,0-1 1 0 0,-1 1-1 0 0,1 0 0 0 0,-1-1 1 0 0,0 1-1 0 0,-1-1 1 0 0,1 1-1 0 0,-1 0 1 0 0,0 0-1 0 0,0 0 0 0 0,0 0 1 0 0,0 0-1 0 0,-1 0 1 0 0,1 1-1 0 0,-1-1 1 0 0,0 1-1 0 0,0-1 0 0 0,-1 1 1 0 0,1 0-1 0 0,0 0 1 0 0,-1 1-1 0 0,0-1 1 0 0,0 1-1 0 0,0 0 0 0 0,0 0 1 0 0,0 0-1 0 0,0 0 1 0 0,-4 0 11 0 0,-58 15-3283 0 0,48 0-819 0 0,1 3-4093 0 0,10-5-3159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9 381 10826 0 0,'0'0'2421'0'0,"0"0"-590"0"0,0 0-155 0 0,0 0-90 0 0,0 0-144 0 0,0 0-194 0 0,0 0-235 0 0,0 0-140 0 0,0 0-141 0 0,0 0-121 0 0,0 0-73 0 0,0 0-55 0 0,-1-9-67 0 0,-2-13-126 0 0,0 0 0 0 0,2-1 0 0 0,1 1 0 0 0,1 0 0 0 0,0 0 1 0 0,5-18-291 0 0,44-128 564 0 0,-32 137-916 0 0,-2 39-3352 0 0,-16-6 3318 0 0,4 7-2453 0 0,-1-3-2631 0 0,-1-1-6371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78 0 0 0,'0'0'1126'0'0,"0"0"107"0"0,0 0 312 0 0,0 0 414 0 0,0 0 266 0 0,0 0 72 0 0,0 0-53 0 0,0 0-259 0 0,0 0-274 0 0,0 0-240 0 0,0 0-220 0 0,0 0-144 0 0,0 0-118 0 0,-1-5-126 0 0,-6-16-129 0 0,5 16-104 0 0,2 5-67 0 0,0 0-55 0 0,0 0-60 0 0,0 0-44 0 0,0 0-78 0 0,0 0-63 0 0,0 0-41 0 0,0 0-51 0 0,-3 28 574 0 0,-1 176 365 0 0,-4 299-306 0 0,8-422-858 0 0,0-80 40 0 0,-12-33-3046 0 0,1-8-1028 0 0,5 12-6321 0 0,4 16-900 0 0</inkml:trace>
  <inkml:trace contextRef="#ctx0" brushRef="#br0" timeOffset="250.66">0 436 10002 0 0,'0'0'2762'0'0,"0"0"-1075"0"0,0 0-725 0 0,0 0-148 0 0,0 0 21 0 0,0 0 128 0 0,0 0 115 0 0,0 0 27 0 0,0 0-43 0 0,0 0-149 0 0,0 0-135 0 0,0 0-117 0 0,40-4-86 0 0,124-12-55 0 0,12-15 675 0 0,72-22-537 0 0,-138 35-1012 0 0,-94 16-191 0 0,4-2-2109 0 0,-8-3-6045 0 0,-12 4-506 0 0</inkml:trace>
  <inkml:trace contextRef="#ctx0" brushRef="#br0" timeOffset="743.729">900 1 9546 0 0,'0'0'1938'0'0,"0"0"-531"0"0,0 0-210 0 0,0 0 25 0 0,0 0-32 0 0,0 0-137 0 0,0 0-190 0 0,0 0-155 0 0,0 0-46 0 0,0 0 56 0 0,0 0 57 0 0,0 0-20 0 0,0 0-56 0 0,0 28-58 0 0,-2 92-78 0 0,-17 382 1984 0 0,22-478-2530 0 0,0 1 1 0 0,2-1-1 0 0,1 0 0 0 0,0 0 0 0 0,2 0 0 0 0,3 4-17 0 0,-9-25 17 0 0,-1-1 1 0 0,0 1-1 0 0,1-1 1 0 0,0 1-1 0 0,0-1 1 0 0,0 0-1 0 0,0 0 0 0 0,0 0 1 0 0,0 0-1 0 0,0 0 1 0 0,1 0-1 0 0,-1-1 0 0 0,1 1 1 0 0,-1-1-1 0 0,1 1 1 0 0,0-1-1 0 0,-1 0 1 0 0,1 0-1 0 0,0 0 0 0 0,0-1 1 0 0,0 1-1 0 0,0-1 1 0 0,-1 1-1 0 0,1-1 0 0 0,0 0 1 0 0,0 0-1 0 0,0 0 1 0 0,0-1-1 0 0,0 1 1 0 0,0-1-1 0 0,0 1 0 0 0,0-1 1 0 0,-1 0-1 0 0,1 0 1 0 0,0 0-1 0 0,-1-1 0 0 0,1 1 1 0 0,0-1-1 0 0,-1 1 1 0 0,0-1-1 0 0,1 0 1 0 0,-1 0-1 0 0,0 0 0 0 0,0 0 1 0 0,0 0-1 0 0,0-1 1 0 0,-1 1-1 0 0,1 0 0 0 0,0-1 1 0 0,0-1-18 0 0,195-188 339 0 0,-196 191-340 0 0,0 0 0 0 0,0 0 1 0 0,0 0-1 0 0,0 0 0 0 0,0 0 0 0 0,0 0 1 0 0,0 0-1 0 0,0 0 0 0 0,0 1 1 0 0,0-1-1 0 0,0 0 0 0 0,0 1 1 0 0,1-1-1 0 0,-1 0 0 0 0,0 1 1 0 0,0 0-1 0 0,1-1 0 0 0,-1 1 1 0 0,1 0-1 0 0,-1 0 0 0 0,0-1 0 0 0,1 1 1 0 0,-1 0-1 0 0,0 0 0 0 0,1 1 1 0 0,-1-1-1 0 0,0 0 0 0 0,1 0 1 0 0,-1 1-1 0 0,0-1 0 0 0,1 1 1 0 0,-1-1-1 0 0,0 1 0 0 0,0-1 0 0 0,1 1 1 0 0,-1 0-1 0 0,0-1 0 0 0,0 1 1 0 0,0 0-1 0 0,0 0 0 0 0,0 0 1 0 0,0 0-1 0 0,0 0 0 0 0,0 0 1 0 0,-1 0-1 0 0,1 1 0 0 0,0-1 1 0 0,-1 0-1 0 0,1 0 0 0 0,0 0 0 0 0,-1 1 1 0 0,0-1-1 0 0,1 0 0 0 0,-1 1 1 0 0,0-1-1 0 0,0 0 0 0 0,1 1 1 0 0,-1-1-1 0 0,0 1 0 0 0,-1 0 1 0 0,17 220-129 0 0,-15-221 30 0 0,-1 0 0 0 0,1-1 1 0 0,-1 1-1 0 0,1 0 0 0 0,-1 0 0 0 0,1-1 0 0 0,-1 1 1 0 0,1 0-1 0 0,0-1 0 0 0,0 1 0 0 0,-1 0 0 0 0,1-1 1 0 0,0 1-1 0 0,0-1 0 0 0,0 1 0 0 0,-1-1 0 0 0,1 0 1 0 0,0 1-1 0 0,0-1 0 0 0,0 0 0 0 0,0 0 0 0 0,0 1 1 0 0,0-1-1 0 0,0 0 0 0 0,0 0 0 0 0,0 0 1 0 0,0 0-1 0 0,0 0 0 0 0,0-1 0 0 0,0 1 0 0 0,-1 0 1 0 0,1 0-1 0 0,0 0 0 0 0,0-1 0 0 0,0 1 0 0 0,1-1 99 0 0,19-9-9267 0 0,-17 7-2078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7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8162 0 0,'0'0'3610'0'0,"0"0"-959"0"0,0 0-646 0 0,0 0-264 0 0,0 0-218 0 0,0 0-271 0 0,0 0-269 0 0,0 0-262 0 0,0 0-216 0 0,0 0-130 0 0,0 0-75 0 0,0 0-7 0 0,0 0 59 0 0,1 5 71 0 0,-7 248 2511 0 0,39 121-2190 0 0,-26-325-737 0 0,25 113 23 0 0,-39-240-4638 0 0,8 19-6089 0 0,2 47-729 0 0</inkml:trace>
  <inkml:trace contextRef="#ctx0" brushRef="#br0" timeOffset="378.075">349 251 9250 0 0,'0'0'2339'0'0,"0"0"-368"0"0,0 0-228 0 0,0 0-212 0 0,0 0-232 0 0,0 0-196 0 0,0 0-196 0 0,0 0-204 0 0,0 0-142 0 0,0 0-86 0 0,0 0-66 0 0,-34 28-51 0 0,-106 84-34 0 0,61-51 740 0 0,79-60-1034 0 0,-1 1-1 0 0,1 0 1 0 0,0-1-1 0 0,0 1 1 0 0,0 0-1 0 0,0-1 1 0 0,0 1-1 0 0,0 0 1 0 0,1-1-1 0 0,-1 1 1 0 0,0 0-1 0 0,1-1 1 0 0,-1 1-1 0 0,1 0 1 0 0,0-1-1 0 0,-1 1 1 0 0,1-1-1 0 0,0 0 1 0 0,0 1-1 0 0,0-1 1 0 0,0 0-1 0 0,0 1 1 0 0,1-1-1 0 0,-1 0 1 0 0,0 0-1 0 0,0 0 1 0 0,1 0-1 0 0,-1 0 1 0 0,1 0-1 0 0,-1 0 1 0 0,1-1-1 0 0,-1 1 1 0 0,2 0-30 0 0,18 14 279 0 0,-1 2 1 0 0,0 0-1 0 0,-2 1 1 0 0,0 1-1 0 0,-1 0 1 0 0,0 2-1 0 0,5 10-279 0 0,51 85 1200 0 0,-72-120-4586 0 0,1-1-2259 0 0,-2 3 167 0 0,0-2-6644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3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50 0 0 0,'0'0'665'0'0,"0"0"600"0"0,0 0 515 0 0,0 0 354 0 0,0 0 154 0 0,0 0-68 0 0,0 0-240 0 0,0 0-305 0 0,0 0-256 0 0,0 0-164 0 0,1-4-122 0 0,0 4-942 0 0,-1 1-1 0 0,0-1 0 0 0,1 0 0 0 0,-1 0 0 0 0,0 0 1 0 0,0 0-1 0 0,1 0 0 0 0,-1 0 0 0 0,0 0 0 0 0,1 0 0 0 0,-1 0 1 0 0,0 0-1 0 0,1 0 0 0 0,-1 0 0 0 0,0 0 0 0 0,1 0 0 0 0,-1 0 1 0 0,0 0-1 0 0,0 0 0 0 0,1 0 0 0 0,-1 0 0 0 0,0 0 0 0 0,1 0 1 0 0,-1 0-1 0 0,0-1-190 0 0,-22 98 2102 0 0,11 237 41 0 0,12-228-1938 0 0,16 166-149 0 0,-17-272-121 0 0,0 0-23 0 0,0 0-31 0 0,0 0-54 0 0,0 0-59 0 0,0 0-98 0 0,-5-15-3539 0 0,-8 0-3912 0 0,10 11-2908 0 0</inkml:trace>
  <inkml:trace contextRef="#ctx0" brushRef="#br0" timeOffset="265.724">0 459 12907 0 0,'0'0'1607'0'0,"0"0"-643"0"0,0 0-245 0 0,0 0 94 0 0,0 0 149 0 0,0 0 142 0 0,0 0-24 0 0,0 0-122 0 0,0 0-113 0 0,0 0-82 0 0,0 0-67 0 0,38-4-68 0 0,118-9-89 0 0,28-8 628 0 0,-36 4-827 0 0,-23 3-2892 0 0,-107 8-912 0 0,-8 1-3614 0 0,-8 4 5088 0 0,3-3-9018 0 0</inkml:trace>
  <inkml:trace contextRef="#ctx0" brushRef="#br0" timeOffset="766.773">806 0 7922 0 0,'0'0'3901'0'0,"0"0"-2165"0"0,0 0-920 0 0,0 0-94 0 0,0 0 115 0 0,0 0 201 0 0,0 0 179 0 0,0 0-50 0 0,0 0-169 0 0,0 0-166 0 0,0 0-149 0 0,0 0-110 0 0,0 0-99 0 0,4 37-70 0 0,13 119-68 0 0,10 167 683 0 0,-10-92-854 0 0,-16-223-145 0 0,-1-7-21 0 0,-1 1 1 0 0,1 0-1 0 0,0 0 0 0 0,0-1 1 0 0,0 1-1 0 0,1 0 1 0 0,-1 0-1 0 0,0-1 1 0 0,1 1-1 0 0,-1 0 1 0 0,1 0-1 0 0,-1-1 1 0 0,1 1-1 0 0,0-1 1 0 0,0 1-1 0 0,0 0 0 0 0,0-1 1 0 0,0 0-1 0 0,0 1 1 0 0,0-1-1 0 0,0 0 1 0 0,1 1-1 0 0,-1-1 1 0 0,0 0-1 0 0,1 0 1 0 0,-1 0-1 0 0,1 0 1 0 0,-1 0-1 0 0,1 0 0 0 0,-1-1 1 0 0,1 1-1 0 0,0-1 1 0 0,-1 1-1 0 0,2 0 1 0 0,6-3 66 0 0,1-1 0 0 0,-1 0-1 0 0,1 0 1 0 0,-1 0 0 0 0,0-1-1 0 0,0-1 1 0 0,-1 1 0 0 0,1-1-1 0 0,-1-1 1 0 0,0 0 0 0 0,0 0-1 0 0,5-6-65 0 0,22-14 87 0 0,125-78 56 0 0,-159 103-141 0 0,0 0-1 0 0,0 0 1 0 0,0 0-1 0 0,0 0 1 0 0,1 0 0 0 0,-1 0-1 0 0,0 0 1 0 0,0 0 0 0 0,1 1-1 0 0,-1-1 1 0 0,0 0 0 0 0,1 1-1 0 0,-1-1 1 0 0,1 1 0 0 0,-1 0-1 0 0,1-1 1 0 0,-1 1 0 0 0,1 0-1 0 0,-1 0 1 0 0,1 0 0 0 0,-1 0-1 0 0,1 0 1 0 0,-1 0 0 0 0,0 1-1 0 0,1-1 1 0 0,-1 0 0 0 0,1 1-1 0 0,-1-1 1 0 0,1 1-1 0 0,-1-1 1 0 0,0 1 0 0 0,1 0-1 0 0,-1 0 1 0 0,0-1 0 0 0,0 1-1 0 0,1 0 1 0 0,-1 0 0 0 0,0 0-1 0 0,0 0 1 0 0,0 0 0 0 0,0 1-1 0 0,0-1 1 0 0,-1 0 0 0 0,1 0-1 0 0,0 1 1 0 0,-1-1 0 0 0,1 0-1 0 0,0 1 1 0 0,-1-1 0 0 0,0 1-1 0 0,1-1 1 0 0,-1 1 0 0 0,0-1-1 0 0,0 1-1 0 0,31 171 424 0 0,-16-139-473 0 0,0-44-3616 0 0,-12 5-6236 0 0,-1 1-1992 0 0</inkml:trace>
  <inkml:trace contextRef="#ctx0" brushRef="#br0" timeOffset="1203.315">1586 713 9586 0 0,'0'0'1639'0'0,"0"0"-280"0"0,0 0 132 0 0,0 0 164 0 0,0 0-32 0 0,0 0-139 0 0,0 0-153 0 0,0 0-194 0 0,0 0-171 0 0,0 0-136 0 0,0 0-141 0 0,36-5-130 0 0,111-14-103 0 0,-80-4 227 0 0,-62 20-615 0 0,0-1 1 0 0,0 0-1 0 0,0 0 0 0 0,-1 0 0 0 0,1-1 0 0 0,-1 1 1 0 0,0-1-1 0 0,0 0 0 0 0,-1 0 0 0 0,0 0 1 0 0,1-1-1 0 0,-2 1 0 0 0,1-1 0 0 0,-1 0 1 0 0,0 0-1 0 0,0 0 0 0 0,0 0 0 0 0,-1 0 0 0 0,0 0 1 0 0,0 0-1 0 0,0 0 0 0 0,-1-1 0 0 0,0 1 1 0 0,-1 0-1 0 0,0-4-68 0 0,-2 6-16 0 0,-1 0 1 0 0,1 0-1 0 0,-1 1 0 0 0,0-1 1 0 0,-1 1-1 0 0,1 0 0 0 0,0 0 1 0 0,-1 0-1 0 0,0 1 0 0 0,0-1 1 0 0,1 1-1 0 0,-1 0 0 0 0,-1 1 1 0 0,1-1-1 0 0,0 1 1 0 0,0 0-1 0 0,0 0 0 0 0,-1 1 1 0 0,1 0-1 0 0,0 0 0 0 0,-1 0 1 0 0,1 0-1 0 0,0 1 0 0 0,-1 0 1 0 0,1 0-1 0 0,0 0 16 0 0,-9 2-34 0 0,1 0 0 0 0,0 1 0 0 0,0 0 0 0 0,0 0 0 0 0,1 2 0 0 0,0 0 0 0 0,0 0 0 0 0,0 1 0 0 0,1 0 0 0 0,-1 1 0 0 0,2 1 0 0 0,-1-1 0 0 0,2 2-1 0 0,-1-1 1 0 0,1 1 0 0 0,0 1 0 0 0,1 0 0 0 0,0 0 0 0 0,0 2 34 0 0,4-5-5 0 0,0 1 0 0 0,0 0 0 0 0,1 0-1 0 0,0 0 1 0 0,0 0 0 0 0,1 1 0 0 0,0-1-1 0 0,1 1 1 0 0,0-1 0 0 0,1 1 0 0 0,0-1-1 0 0,0 1 1 0 0,1-1 0 0 0,0 4 5 0 0,2-7-4 0 0,0 1 1 0 0,1-1 0 0 0,-1 0-1 0 0,1 0 1 0 0,1-1-1 0 0,-1 1 1 0 0,1-1-1 0 0,0 0 1 0 0,0 0 0 0 0,0 0-1 0 0,1-1 1 0 0,-1 0-1 0 0,1 0 1 0 0,0 0-1 0 0,1-1 1 0 0,-1 0 0 0 0,0 0-1 0 0,1-1 1 0 0,0 0-1 0 0,0 0 1 0 0,6 1 3 0 0,138 19-508 0 0,-87-20-7155 0 0,-53-2-4080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3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312 755 1488 0 0,'0'0'1806'0'0,"0"0"-250"0"0,0 0-66 0 0,0 0 218 0 0,0 0 177 0 0,0 0 7 0 0,0 0-191 0 0,0 0-329 0 0,0 0-283 0 0,0 0-167 0 0,0 0-126 0 0,-7-9-72 0 0,-22-27-53 0 0,-20 27 1085 0 0,43 9-1629 0 0,-5 4-11 0 0,0 1 0 0 0,0 0 0 0 0,1 0 0 0 0,-1 1 0 0 0,1 0 0 0 0,0 1 0 0 0,1 0 0 0 0,-1 0-1 0 0,1 1 1 0 0,1 1 0 0 0,0-1 0 0 0,0 1 0 0 0,0 2-116 0 0,-1-3 38 0 0,1 1-1 0 0,0 1 1 0 0,0-1 0 0 0,1 2-1 0 0,1-1 1 0 0,0 0 0 0 0,0 1-1 0 0,1 0 1 0 0,0 1 0 0 0,1-1-1 0 0,0 1 1 0 0,1 0 0 0 0,1 0-1 0 0,-1 0 1 0 0,2 0 0 0 0,0 0-1 0 0,0 7-37 0 0,3-16 45 0 0,0-1 0 0 0,0 1 0 0 0,0-1 0 0 0,0 0 0 0 0,0 0 0 0 0,0 0 0 0 0,1 0 0 0 0,-1 0 0 0 0,1-1 0 0 0,0 1 0 0 0,-1-1 0 0 0,1 0 0 0 0,0 1 0 0 0,0-1 0 0 0,0 0 0 0 0,-1-1 0 0 0,1 1-1 0 0,0-1 1 0 0,0 1 0 0 0,0-1 0 0 0,0 0 0 0 0,1 0 0 0 0,-1 0 0 0 0,0 0 0 0 0,0 0 0 0 0,0-1 0 0 0,0 0 0 0 0,-1 1 0 0 0,1-1 0 0 0,0 0 0 0 0,2-1-45 0 0,122-83 1427 0 0,-105 68-1336 0 0,205-190 315 0 0,-219 238-824 0 0,-17 141 440 0 0,9-169-23 0 0,0 0-1 0 0,1-1 1 0 0,0 1-1 0 0,-1-1 1 0 0,1 1-1 0 0,0-1 1 0 0,0 1-1 0 0,1-1 1 0 0,-1 0-1 0 0,0 1 0 0 0,1-1 1 0 0,-1 0-1 0 0,1 0 1 0 0,0 0-1 0 0,0 0 1 0 0,0 0-1 0 0,0-1 1 0 0,0 1-1 0 0,0-1 1 0 0,0 1-1 0 0,1-1 1 0 0,-1 0-1 0 0,0 1 1 0 0,1-1-1 0 0,-1-1 1 0 0,1 1-1 0 0,-1 0 1 0 0,1 0-1 0 0,0-1 1 0 0,-1 0-1 0 0,1 1 0 0 0,-1-1 1 0 0,1 0-1 0 0,0 0 1 0 0,-1-1-1 0 0,1 1 2 0 0,95-24 157 0 0,-67 1-60 0 0,-1-1 1 0 0,-1-1-1 0 0,-1-1 1 0 0,-1-2 0 0 0,16-22-98 0 0,-17 14 33 0 0,-2-2 0 0 0,-1 0 0 0 0,-2-2 0 0 0,-2 0 0 0 0,-1-1 0 0 0,-3-1 0 0 0,-1 0 0 0 0,-2-1 1 0 0,-2-1-1 0 0,-2 0 0 0 0,2-35-33 0 0,-4-117-14 0 0,-24 146 202 0 0,16 50-183 0 0,0 0-1 0 0,1 0 0 0 0,-1 0 0 0 0,1 0 0 0 0,-1 0 0 0 0,1 0 0 0 0,-1 1 0 0 0,1-1 0 0 0,-1 0 0 0 0,1 1 0 0 0,-1-1 0 0 0,1 1 1 0 0,0 0-1 0 0,-1 0 0 0 0,1-1 0 0 0,0 1 0 0 0,0 0 0 0 0,-1 0 0 0 0,1 0 0 0 0,0 0 0 0 0,0 0 0 0 0,0 1 0 0 0,0-1 0 0 0,0 0 0 0 0,0 0 1 0 0,1 1-1 0 0,-1-1 0 0 0,0 1 0 0 0,1-1 0 0 0,-1 0 0 0 0,1 1 0 0 0,-1-1 0 0 0,1 1 0 0 0,0 0-4 0 0,-9 22 28 0 0,2-1 1 0 0,1 2-1 0 0,0-1 0 0 0,2 1 0 0 0,1 0 1 0 0,1 0-1 0 0,1 0 0 0 0,1 0 0 0 0,3 16-28 0 0,-3 10 124 0 0,22 298 782 0 0,-38 28-628 0 0,16-350-266 0 0,0-26 7 0 0,0-1 7 0 0,0 0-12 0 0,0 0-1 0 0,0-28-180 0 0,1-101-2475 0 0,0 65-2041 0 0,-1-1-5684 0 0,0 50 1557 0 0</inkml:trace>
  <inkml:trace contextRef="#ctx0" brushRef="#br0" timeOffset="253.172">591 396 6473 0 0,'0'0'3198'0'0,"0"0"-720"0"0,0 0-564 0 0,0 0-142 0 0,0 0-141 0 0,0 0-238 0 0,0 0-297 0 0,0 0-309 0 0,0 0-179 0 0,0 0-11 0 0,0 0 84 0 0,0 0 116 0 0,0 0 67 0 0,8 5-24 0 0,80 28 1094 0 0,-46-34-1633 0 0,1-1 0 0 0,-1-3 0 0 0,-1-1 0 0 0,1-2 0 0 0,-1-2 0 0 0,0-2 0 0 0,26-11-301 0 0,19-4 52 0 0,-7 12-1063 0 0,-46 13-7034 0 0,-25 2-4351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8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407 107 1512 0 0,'0'0'2279'0'0,"0"0"-226"0"0,0 0-175 0 0,0 0-79 0 0,0 0-102 0 0,0 0-143 0 0,0 0-179 0 0,0 0-189 0 0,0 0-182 0 0,0 0-156 0 0,-9-5-128 0 0,-28-19-144 0 0,33 22-416 0 0,1 0 0 0 0,-1 1-1 0 0,0-1 1 0 0,0 1 0 0 0,1 0-1 0 0,-1 0 1 0 0,0 0 0 0 0,0 0-1 0 0,0 1 1 0 0,0 0 0 0 0,0 0-1 0 0,0 0 1 0 0,0 0 0 0 0,0 0-1 0 0,0 1 1 0 0,-2 0-160 0 0,-2 0 167 0 0,-97 54 548 0 0,95-49-680 0 0,-115 114 219 0 0,120-114-241 0 0,1 0 1 0 0,-1 0-1 0 0,1 0 0 0 0,0 0 0 0 0,1 1 0 0 0,-1 0 0 0 0,1 0 0 0 0,1 0 0 0 0,-1 0 0 0 0,1 0 0 0 0,0 1 0 0 0,1-1 1 0 0,0 1-1 0 0,0-1 0 0 0,1 1 0 0 0,0 5-13 0 0,1-10 40 0 0,1 0-1 0 0,0 0 1 0 0,0 0 0 0 0,0 0-1 0 0,0 0 1 0 0,1 0 0 0 0,-1-1 0 0 0,1 1-1 0 0,0-1 1 0 0,0 0 0 0 0,-1 0 0 0 0,2 0-1 0 0,-1 0 1 0 0,0 0 0 0 0,0 0-1 0 0,0-1 1 0 0,1 0 0 0 0,-1 0 0 0 0,1 0-1 0 0,-1 0 1 0 0,1 0 0 0 0,-1-1 0 0 0,1 1-1 0 0,-1-1 1 0 0,1 0 0 0 0,0 0-1 0 0,-1 0 1 0 0,1-1 0 0 0,-1 1 0 0 0,1-1-1 0 0,0 0 1 0 0,0 0-40 0 0,8 1 181 0 0,2-3-35 0 0,-1 0 0 0 0,0-1 0 0 0,0-1 0 0 0,0 0 0 0 0,0 0 0 0 0,-1-2 0 0 0,0 1 0 0 0,0-1 0 0 0,-1-1 1 0 0,0 0-1 0 0,0-1 0 0 0,-1 0 0 0 0,2-3-146 0 0,6-3 188 0 0,-1 1-78 0 0,0-2-1 0 0,-2 0 1 0 0,0 0-1 0 0,0-2 1 0 0,-2 0 0 0 0,0 0-1 0 0,-1-1 1 0 0,-1-1-1 0 0,-1 0 1 0 0,-1 0-1 0 0,0-1 1 0 0,-2 0 0 0 0,2-11-110 0 0,3-8 146 0 0,-27 100 464 0 0,28 153-212 0 0,8-93-436 0 0,-4 0 0 0 0,-6 1 0 0 0,-4 48 38 0 0,-7-151-9 0 0,2 5 0 0 0,-1 0-1 0 0,0 0 1 0 0,-2 0 0 0 0,-1 0 0 0 0,-1 0 0 0 0,-1 0 0 0 0,0 0 0 0 0,-2-1 0 0 0,-1 0-1 0 0,-1 0 1 0 0,-9 19 9 0 0,14-34-2 0 0,0-1-1 0 0,-1 1 0 0 0,1-1 0 0 0,-1 1 1 0 0,0-1-1 0 0,-1-1 0 0 0,0 1 1 0 0,0-1-1 0 0,0 1 0 0 0,0-1 0 0 0,-1-1 1 0 0,0 1-1 0 0,0-1 0 0 0,0 0 0 0 0,0 0 1 0 0,-1-1-1 0 0,1 0 0 0 0,-1 0 0 0 0,0-1 1 0 0,0 1-1 0 0,-7 0 3 0 0,11-3 2 0 0,-1 0 1 0 0,1 0-1 0 0,-1-1 0 0 0,1 1 1 0 0,0-1-1 0 0,-1 0 0 0 0,1 0 1 0 0,0 0-1 0 0,-1 0 0 0 0,1 0 1 0 0,0-1-1 0 0,0 0 1 0 0,0 1-1 0 0,0-1 0 0 0,1 0 1 0 0,-1-1-1 0 0,0 1 0 0 0,1 0 1 0 0,-1-1-1 0 0,1 1 0 0 0,0-1 1 0 0,0 0-1 0 0,0 0 0 0 0,0 0 1 0 0,1 0-1 0 0,-1 0 0 0 0,1 0 1 0 0,0 0-1 0 0,-1-3-2 0 0,-2-7-5 0 0,2-1 0 0 0,-1 0 0 0 0,2 0 0 0 0,0 0 0 0 0,0 1 0 0 0,1-1 0 0 0,1 0 0 0 0,1 0 0 0 0,0-4 5 0 0,5-15-29 0 0,2 1 0 0 0,0 0 0 0 0,3 0-1 0 0,0 1 1 0 0,8-12 29 0 0,-18 38-1 0 0,94-159-1750 0 0,-70 133-2800 0 0,3 3-3945 0 0,-22 19-3748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0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7 105 4241 0 0,'0'0'4161'0'0,"0"0"-1357"0"0,0 0-785 0 0,0 0-301 0 0,0 0-185 0 0,0 0-193 0 0,0 0-203 0 0,0 0-172 0 0,0 0-175 0 0,0 0-137 0 0,0 0-89 0 0,0 0-90 0 0,0 0-77 0 0,-1-6-71 0 0,-3-17-94 0 0,3 17-74 0 0,1 22 239 0 0,23 172 931 0 0,-21-172-1285 0 0,1 1-1 0 0,1-1 0 0 0,0 0 0 0 0,1-1 0 0 0,1 1 0 0 0,0-1 1 0 0,1 0-1 0 0,6 9-42 0 0,-12-23 28 0 0,-1 0 0 0 0,1 0 1 0 0,0 0-1 0 0,0-1 0 0 0,-1 1 1 0 0,1 0-1 0 0,0 0 0 0 0,0 0 0 0 0,0-1 1 0 0,0 1-1 0 0,0 0 0 0 0,0-1 0 0 0,0 1 1 0 0,0-1-1 0 0,1 0 0 0 0,-1 1 1 0 0,0-1-1 0 0,0 0 0 0 0,0 1 0 0 0,0-1 1 0 0,1 0-1 0 0,-1 0 0 0 0,0 0 1 0 0,0 0-1 0 0,0 0 0 0 0,1 0 0 0 0,-1-1 1 0 0,0 1-1 0 0,0 0 0 0 0,0-1 1 0 0,0 1-1 0 0,0 0 0 0 0,0-1 0 0 0,0 1 1 0 0,1-1-1 0 0,-1 0 0 0 0,0 1 1 0 0,-1-1-1 0 0,1 0 0 0 0,0 0 0 0 0,0 0 1 0 0,0 1-1 0 0,0-1 0 0 0,-1 0 1 0 0,1 0-1 0 0,0 0 0 0 0,-1 0 0 0 0,1 0 1 0 0,-1 0-1 0 0,1-1-28 0 0,32-54 798 0 0,23-146-93 0 0,-36 105-614 0 0,-7 34-111 0 0,-13 63-54 0 0,0 0-57 0 0,0 0-29 0 0,0 0-87 0 0,0 0-122 0 0,0 19-1745 0 0,1-11 1235 0 0,-2 12-2455 0 0,0-6-4790 0 0,-1-6-4127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14523 0 0,'0'0'2385'0'0,"0"0"-957"0"0,0 0-585 0 0,0 0-92 0 0,0 0 31 0 0,0 0 65 0 0,0 0 37 0 0,0 0-83 0 0,0 0-147 0 0,0 0-156 0 0,0 0-153 0 0,0 0-123 0 0,0 0-41 0 0,3 26-32 0 0,15 121 62 0 0,-11-100 278 0 0,0-6-1894 0 0,-6-13-8645 0 0,-1-24-1799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13707 0 0,'0'0'2216'0'0,"0"0"-855"0"0,0 0-569 0 0,0 0-304 0 0,0 0-272 0 0,0 0-184 0 0,0 0-352 0 0,0 0-232 0 0,0 0-112 0 0,0 0-249 0 0,0 0-935 0 0,0 0-8770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1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17444 0 0,'0'0'1899'0'0,"0"0"-598"0"0,0 0-404 0 0,0 0-131 0 0,0 0-28 0 0,0 0-47 0 0,0 0-94 0 0,0 0-177 0 0,0 0-185 0 0,0 0-63 0 0,0 0 47 0 0,0 0 75 0 0,0 0 72 0 0,4 13 37 0 0,21 105 458 0 0,12 374 81 0 0,-34-414-881 0 0,11 29-105 0 0,-14-106-19 0 0,2-2-1610 0 0,-29-32-4395 0 0,15 21-1342 0 0,5 4-4062 0 0</inkml:trace>
  <inkml:trace contextRef="#ctx0" brushRef="#br0" timeOffset="241.538">1 421 8658 0 0,'0'0'4241'0'0,"0"0"-2017"0"0,0 0-1013 0 0,0 0-260 0 0,0 0-83 0 0,0 0 16 0 0,0 0 29 0 0,0 0-77 0 0,0 0-148 0 0,0 0-144 0 0,0 0-83 0 0,0 0-75 0 0,0 0-65 0 0,33-2-35 0 0,104-5-69 0 0,-20 13 31 0 0,-73-3-1057 0 0,65 3 1091 0 0,-72-5-4712 0 0,-1 0-4791 0 0,-27-1-538 0 0</inkml:trace>
  <inkml:trace contextRef="#ctx0" brushRef="#br0" timeOffset="695.382">565 475 3729 0 0,'0'0'1577'0'0,"0"0"-251"0"0,0 0-63 0 0,0 0 15 0 0,0 0-22 0 0,0 0-56 0 0,0 0-150 0 0,0 0-155 0 0,0 0-89 0 0,0 0-39 0 0,2 33-5 0 0,6 102 7 0 0,7-92 443 0 0,-10-42-907 0 0,1 0-80 0 0,0-1 1 0 0,0 1 0 0 0,0-1-1 0 0,0 0 1 0 0,0 0 0 0 0,0-1-1 0 0,0 0 1 0 0,0 0 0 0 0,0 0-1 0 0,0-1 1 0 0,0 0 0 0 0,-1 0-1 0 0,1-1 1 0 0,-1 1 0 0 0,1-1-1 0 0,-1 0 1 0 0,0-1 0 0 0,0 1-1 0 0,0-1 1 0 0,-1 0 0 0 0,1 0-1 0 0,-1 0 1 0 0,0-1 0 0 0,0 0 0 0 0,-1 0-1 0 0,1 0 1 0 0,1-4-226 0 0,151-190 2715 0 0,-155 198-2712 0 0,0-1 1 0 0,0 1-1 0 0,1 0 0 0 0,-1 0 1 0 0,0 0-1 0 0,1 0 0 0 0,-1 0 1 0 0,1 0-1 0 0,-1 0 0 0 0,1 1 1 0 0,-1-1-1 0 0,1 0 0 0 0,0 1 1 0 0,-1-1-1 0 0,1 1 0 0 0,0 0 1 0 0,0-1-1 0 0,-1 1 0 0 0,1 0 1 0 0,0 0-1 0 0,0 0 0 0 0,-1 0 1 0 0,1 1-1 0 0,0-1 0 0 0,-1 0 1 0 0,1 1-1 0 0,0-1 0 0 0,-1 1 1 0 0,1 0-1 0 0,0-1 0 0 0,-1 1 1 0 0,1 0-1 0 0,-1 0 0 0 0,0 0 1 0 0,1 0-1 0 0,-1 0 0 0 0,0 0 1 0 0,1 0-1 0 0,-1 1 0 0 0,0-1 1 0 0,0 0-1 0 0,0 1 0 0 0,0-1 1 0 0,0 1-1 0 0,0-1 0 0 0,-1 1 1 0 0,1 0-1 0 0,0-1 0 0 0,-1 1 1 0 0,1 0-1 0 0,-1-1 0 0 0,0 1-3 0 0,83 249 120 0 0,14 80-178 0 0,-85-275 28 0 0,-3 1 1 0 0,-2 0-1 0 0,-3 0 0 0 0,-2 0 1 0 0,-3 13 29 0 0,-1-51 0 0 0,-1 0 1 0 0,-1 0 0 0 0,0 0 0 0 0,-1 0-1 0 0,-1-1 1 0 0,-1 0 0 0 0,-1 0-1 0 0,0-1 1 0 0,-2 0 0 0 0,0 0-1 0 0,0-1 1 0 0,-2 0 0 0 0,0-1 0 0 0,0-1-1 0 0,-2 0 1 0 0,1 0 0 0 0,-2-1-1 0 0,0-1 1 0 0,0-1 0 0 0,-1 0-1 0 0,-9 4 0 0 0,16-10 8 0 0,1-1 0 0 0,-1 1-1 0 0,0-2 1 0 0,0 0-1 0 0,0 0 1 0 0,-1 0-1 0 0,1-1 1 0 0,-1-1-1 0 0,1 1 1 0 0,-1-2-1 0 0,1 1 1 0 0,-1-1-1 0 0,0-1 1 0 0,-5 0-8 0 0,11-2 4 0 0,-1 0-1 0 0,1 0 1 0 0,0-1 0 0 0,0 0 0 0 0,0 1-1 0 0,1-1 1 0 0,-1-1 0 0 0,1 1 0 0 0,0 0 0 0 0,0-1-1 0 0,0 1 1 0 0,1-1 0 0 0,-1 0 0 0 0,1 0-1 0 0,1 0 1 0 0,-1 0 0 0 0,1-1 0 0 0,-1 1-1 0 0,1 0 1 0 0,1 0 0 0 0,-1-1 0 0 0,1 1 0 0 0,0-1-1 0 0,0 1 1 0 0,1 0 0 0 0,-1-1 0 0 0,1 1-1 0 0,1 0 1 0 0,-1-2-4 0 0,4-28-118 0 0,2 0 0 0 0,1 0 0 0 0,1 1 0 0 0,2 0-1 0 0,2 1 1 0 0,14-29 118 0 0,-3 6-648 0 0,16-28-1660 0 0,-14 33-4193 0 0,-15 25-5411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9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40 135 3745 0 0,'0'0'2039'0'0,"0"0"-275"0"0,0 0-110 0 0,0 0 2 0 0,0 0-79 0 0,0 0-150 0 0,0 0-218 0 0,0 0-250 0 0,0 0-220 0 0,0 0-164 0 0,-6 35-121 0 0,-14 113-81 0 0,9-39 388 0 0,9-25-169 0 0,2-79 4269 0 0,0-43-4687 0 0,1 1 0 0 0,2-1 0 0 0,2 1 0 0 0,1 0-1 0 0,2 0 1 0 0,1 1 0 0 0,2 0 0 0 0,2 1 0 0 0,1 0 0 0 0,2 1 0 0 0,10-16-174 0 0,42-16-142 0 0,-66 67 110 0 0,0 0 1 0 0,0 1-1 0 0,0-1 0 0 0,0 0 0 0 0,-1 1 0 0 0,1-1 1 0 0,0 1-1 0 0,0 0 0 0 0,-1 0 0 0 0,1-1 0 0 0,-1 1 0 0 0,0 0 1 0 0,1 0-1 0 0,-1 0 0 0 0,0 0 0 0 0,0 1 0 0 0,0-1 0 0 0,-1 0 1 0 0,1 0-1 0 0,0 1 0 0 0,-1-1 0 0 0,0 0 0 0 0,1 1 1 0 0,-1-1-1 0 0,0 0 0 0 0,0 1 0 0 0,0-1 0 0 0,-1 0 0 0 0,1 1 1 0 0,-1 0 31 0 0,2 0-79 0 0,6 37-1461 0 0,3-15-4887 0 0,-7-21 285 0 0,2-3-4872 0 0</inkml:trace>
  <inkml:trace contextRef="#ctx0" brushRef="#br0" timeOffset="482.272">635 73 7266 0 0,'0'0'2439'0'0,"0"0"-496"0"0,0 0-281 0 0,0 0-34 0 0,0 0-28 0 0,0 0-127 0 0,0 0-173 0 0,0 0-249 0 0,0 0-244 0 0,0 0-175 0 0,0 0-122 0 0,0 0-84 0 0,0 0-65 0 0,-27 8-33 0 0,-86 29-50 0 0,51 3 138 0 0,51-31-365 0 0,0 0 0 0 0,1 1 0 0 0,0 0 0 0 0,0 1 0 0 0,1 0 0 0 0,1 0 0 0 0,0 1 0 0 0,0 0 0 0 0,1 1 0 0 0,1 0 0 0 0,0 0 0 0 0,1 0 0 0 0,0 0 0 0 0,1 1 0 0 0,1 0 0 0 0,0 0 0 0 0,1 0 0 0 0,0 0 0 0 0,1 5-51 0 0,1-17 13 0 0,0 0-1 0 0,0 0 1 0 0,1 0-1 0 0,-1-1 1 0 0,1 1-1 0 0,-1 0 1 0 0,1 0-1 0 0,0-1 1 0 0,0 1-1 0 0,0-1 1 0 0,-1 1-1 0 0,2-1 0 0 0,-1 1 1 0 0,0-1-1 0 0,0 1 1 0 0,0-1-1 0 0,1 0 1 0 0,-1 0-1 0 0,0 1 1 0 0,1-1-1 0 0,-1 0 1 0 0,1 0-1 0 0,0-1 1 0 0,-1 1-1 0 0,1 0 1 0 0,0 0-1 0 0,-1-1 1 0 0,1 1-1 0 0,0-1 1 0 0,0 0-1 0 0,-1 1 0 0 0,1-1 1 0 0,0 0-1 0 0,0 0 1 0 0,0 0-1 0 0,1 0-12 0 0,66-16 742 0 0,-36-5-623 0 0,-1 0-1 0 0,-1-2 0 0 0,-1-1 0 0 0,-1-2 1 0 0,-1-1-1 0 0,-2-1 0 0 0,-1-1 0 0 0,0-1 1 0 0,3-10-119 0 0,12-22 145 0 0,-39 62-137 0 0,0 0 1 0 0,-1 0-41 0 0,0 12-122 0 0,-1 23 132 0 0,0-20 25 0 0,0 0 0 0 0,1 0-1 0 0,1 0 1 0 0,0 0 0 0 0,1 0-1 0 0,1 0 1 0 0,0-1 0 0 0,5 12-4 0 0,65 129-733 0 0,-64-143 183 0 0,-1-2-1928 0 0,-6-6-4236 0 0,-2-3-2524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8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74 2729 0 0,'0'0'1337'0'0,"0"0"-86"0"0,0 0 28 0 0,0 0 181 0 0,0 0 231 0 0,0 0 200 0 0,0 0-6 0 0,0 0-181 0 0,0 0-265 0 0,0 0-260 0 0,0 0-257 0 0,-4-12-188 0 0,-10-37-136 0 0,10 37-98 0 0,4 12-45 0 0,0 0-38 0 0,0 0-35 0 0,0 0-50 0 0,0 0-66 0 0,0 0-53 0 0,0 19 485 0 0,31 127 996 0 0,-1-16-1050 0 0,-6 0 0 0 0,-5 2 0 0 0,-1 88-644 0 0,13 39 291 0 0,-16-182-148 0 0,11-134 1728 0 0,-6 18-1894 0 0,1 2 0 0 0,2 1 0 0 0,2 1 0 0 0,1 1 0 0 0,2 1 0 0 0,1 1 0 0 0,16-12 23 0 0,-44 41-6 0 0,1 1 1 0 0,0-1 0 0 0,1 1-1 0 0,-1-1 1 0 0,0 1 0 0 0,1 0 0 0 0,-1 0-1 0 0,1 0 1 0 0,0 0 0 0 0,-1 1 0 0 0,1-1-1 0 0,0 1 1 0 0,0-1 0 0 0,0 1 0 0 0,0 0-1 0 0,0 0 1 0 0,1 1 0 0 0,-1-1-1 0 0,0 0 1 0 0,0 1 0 0 0,0 0 0 0 0,1 0-1 0 0,-1 0 1 0 0,0 0 0 0 0,0 1 0 0 0,1-1-1 0 0,-1 1 1 0 0,0 0 0 0 0,0 0 0 0 0,0 0-1 0 0,0 0 1 0 0,0 0 0 0 0,0 1-1 0 0,0-1 1 0 0,0 1 0 0 0,-1 0 0 0 0,1 0-1 0 0,0 0 1 0 0,-1 0 0 0 0,2 2 5 0 0,4 10 15 0 0,0 1 1 0 0,-1 0-1 0 0,0 0 0 0 0,-1 1 1 0 0,-1 0-1 0 0,-1 0 0 0 0,0 0 1 0 0,-1 1-1 0 0,0 0 0 0 0,-2-1 1 0 0,0 9-16 0 0,3 12 16 0 0,6 74 50 0 0,-5-105-3146 0 0,6-12-7539 0 0,-9 2-1133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0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336 706 3545 0 0,'0'0'1999'0'0,"0"0"-136"0"0,0 0-152 0 0,0 0 23 0 0,0 0 34 0 0,0 0-66 0 0,0 0-142 0 0,0 0-286 0 0,0 0-259 0 0,0 0-242 0 0,0 0-205 0 0,-22-2-136 0 0,-70-7-108 0 0,88 9-298 0 0,1 0 0 0 0,0 0 0 0 0,-1 0 0 0 0,1 0 0 0 0,0 1-1 0 0,-1-1 1 0 0,1 1 0 0 0,0 0 0 0 0,-1 0 0 0 0,1 0 0 0 0,0 0 0 0 0,0 0 0 0 0,0 1-1 0 0,0-1 1 0 0,0 1 0 0 0,0 0 0 0 0,0 0 0 0 0,1 0 0 0 0,-1 1 0 0 0,1-1-1 0 0,-1 0 1 0 0,1 1 0 0 0,0 0-26 0 0,-8 8 121 0 0,-2-3-64 0 0,1 1-1 0 0,0 1 1 0 0,0 0-1 0 0,1 0 0 0 0,1 1 1 0 0,0 1-1 0 0,0-1 1 0 0,1 2-1 0 0,1-1 0 0 0,0 1 1 0 0,0 0-1 0 0,1 0 0 0 0,1 1 1 0 0,0-1-1 0 0,1 1 1 0 0,1 0-1 0 0,0 1 0 0 0,1 0-56 0 0,2-11 20 0 0,0-1-1 0 0,0 1 0 0 0,0 0 0 0 0,0-1 0 0 0,1 1 0 0 0,0-1 0 0 0,0 1 1 0 0,0-1-1 0 0,0 1 0 0 0,0-1 0 0 0,1 0 0 0 0,-1 1 0 0 0,1-1 1 0 0,0 0-1 0 0,0 0 0 0 0,0 0 0 0 0,0 0 0 0 0,1-1 0 0 0,-1 1 0 0 0,1 0 1 0 0,0-1-1 0 0,0 0 0 0 0,0 0 0 0 0,0 0 0 0 0,0 0 0 0 0,0 0 1 0 0,0-1-1 0 0,1 1 0 0 0,-1-1 0 0 0,0 0 0 0 0,1 0 0 0 0,-1 0 1 0 0,4 0-20 0 0,6 1 147 0 0,0 0 1 0 0,1-1 0 0 0,-1-1-1 0 0,0 0 1 0 0,0-1 0 0 0,0-1 0 0 0,1 0-1 0 0,-1 0 1 0 0,-1-1 0 0 0,1-1-1 0 0,0 0 1 0 0,-1-1 0 0 0,0 0 0 0 0,0-1-1 0 0,0-1 1 0 0,-1 0 0 0 0,0 0-1 0 0,0-1 1 0 0,-1 0 0 0 0,0-1 0 0 0,1-1-149 0 0,34-27 123 0 0,-2-3-1 0 0,-2-1 1 0 0,-1-2-1 0 0,-2-1 0 0 0,-2-2 1 0 0,-2-2-1 0 0,-3-1 0 0 0,-1-2 1 0 0,-3 0-1 0 0,-2-2 0 0 0,-2-1 1 0 0,-3-1-1 0 0,-2-2-121 0 0,-13 32-28 0 0,0 0 0 0 0,-3 0 0 0 0,0-1 0 0 0,-1 1 0 0 0,-1-1 0 0 0,-3-14 28 0 0,2 35-22 0 0,0-1-1 0 0,0 1 0 0 0,0 0 1 0 0,0 0-1 0 0,-1 0 1 0 0,0 1-1 0 0,0-1 1 0 0,0 0-1 0 0,-1 1 0 0 0,1-1 1 0 0,-1 1-1 0 0,0 0 1 0 0,-1 0-1 0 0,1 0 1 0 0,-1 0-1 0 0,1 0 0 0 0,-1 1 1 0 0,0 0-1 0 0,0 0 1 0 0,-1 0-1 0 0,1 0 0 0 0,-1 0 1 0 0,1 1-1 0 0,-1 0 1 0 0,0 0-1 0 0,0 0 1 0 0,0 1-1 0 0,0 0 0 0 0,0 0 1 0 0,0 0-1 0 0,0 0 1 0 0,0 1-1 0 0,-1 0 1 0 0,1 0-1 0 0,0 0 0 0 0,0 1 1 0 0,0 0-1 0 0,0 0 1 0 0,0 0-1 0 0,0 0 1 0 0,0 1-1 0 0,-4 2 23 0 0,-10 5-29 0 0,0 2 0 0 0,1 0 0 0 0,0 1 1 0 0,1 1-1 0 0,1 1 0 0 0,0 0 0 0 0,1 1 0 0 0,0 1 0 0 0,1 0 0 0 0,1 1 1 0 0,-1 3 28 0 0,1-1 13 0 0,1 0 1 0 0,0 1 0 0 0,2 1 0 0 0,0 0-1 0 0,1 0 1 0 0,2 1 0 0 0,0 0 0 0 0,-2 14-14 0 0,-5 111 84 0 0,16-131-35 0 0,1 0 0 0 0,1 0 0 0 0,0-1-1 0 0,1 0 1 0 0,1 1 0 0 0,0-2 0 0 0,1 1-1 0 0,0-1 1 0 0,1 0 0 0 0,1-1 0 0 0,0 0-1 0 0,1 0 1 0 0,0-1 0 0 0,1 0 0 0 0,1-1 0 0 0,-1 0-1 0 0,2-1 1 0 0,0 0 0 0 0,0-1 0 0 0,0 0-1 0 0,1-1 1 0 0,0-1 0 0 0,1 0 0 0 0,0-1 0 0 0,0-1-1 0 0,0 0 1 0 0,1-1 0 0 0,9 1-49 0 0,76 3 396 0 0,-101-8-435 0 0,0 0-29 0 0,0 0-82 0 0,0 0-141 0 0,5-16-5382 0 0,4 9-4278 0 0,-5 3-1711 0 0</inkml:trace>
  <inkml:trace contextRef="#ctx0" brushRef="#br0" timeOffset="308.325">1120 591 8562 0 0,'0'0'2254'0'0,"0"0"-381"0"0,0 0-298 0 0,0 0-165 0 0,0 0-232 0 0,0 0-246 0 0,0 0-121 0 0,0 0-130 0 0,0 0-105 0 0,0 0-97 0 0,0 0-102 0 0,0 0-90 0 0,-19 34-61 0 0,-57 106-49 0 0,52-72 66 0 0,26-57-170 0 0,-3-6-19 0 0,1 0 0 0 0,0 1 1 0 0,0-1-1 0 0,0 0 0 0 0,0 0 0 0 0,1 0 1 0 0,0 0-1 0 0,0 0 0 0 0,1-1 0 0 0,-1 1 0 0 0,1 0 1 0 0,0 0-1 0 0,0-1 0 0 0,1 1 0 0 0,-1-1 0 0 0,1 0 1 0 0,0 0-1 0 0,0 0 0 0 0,0 0 0 0 0,1 0 1 0 0,-1-1-1 0 0,1 1 0 0 0,0-1 0 0 0,0 0 0 0 0,0 0 1 0 0,1-1-1 0 0,-1 1 0 0 0,0-1 0 0 0,1 0-54 0 0,2 0 150 0 0,0 0-1 0 0,0-1 0 0 0,1 1 0 0 0,-1-2 1 0 0,0 1-1 0 0,1-1 0 0 0,-1 0 1 0 0,0-1-1 0 0,0 1 0 0 0,1-1 0 0 0,-1-1 1 0 0,0 0-1 0 0,0 0 0 0 0,0 0 1 0 0,0-1-1 0 0,0 0-149 0 0,5-2 102 0 0,0-1 0 0 0,0-1 0 0 0,0 0 0 0 0,-1-1 0 0 0,0 0 0 0 0,-1 0 0 0 0,0-1 0 0 0,0-1 0 0 0,-1 0 0 0 0,0 0 0 0 0,0-1 0 0 0,-1 0 0 0 0,-1 0 0 0 0,0-1 0 0 0,-1 0 0 0 0,0 0 0 0 0,0 0 0 0 0,-2-1 0 0 0,1 0 0 0 0,-2 0 0 0 0,0 0 0 0 0,1-7-102 0 0,-3 11-33 0 0,-1 1-1 0 0,0-1 1 0 0,0 0-1 0 0,-1 1 1 0 0,0-1-1 0 0,-1 0 1 0 0,0 1-1 0 0,0 0 1 0 0,0-1-1 0 0,-1 1 1 0 0,-1 0-1 0 0,1 0 1 0 0,-2 0-1 0 0,1 1 0 0 0,-1 0 1 0 0,0-1-1 0 0,0 2 1 0 0,0-1-1 0 0,-1 1 1 0 0,0-1-1 0 0,-1 2 1 0 0,0-1 33 0 0,0 0-237 0 0,0 1 1 0 0,0 0 0 0 0,-1 1-1 0 0,0 0 1 0 0,1 0 0 0 0,-1 1-1 0 0,-1 0 1 0 0,1 0 0 0 0,0 1-1 0 0,-1 0 1 0 0,0 0 0 0 0,-2 1 236 0 0,-27 4-3539 0 0,4 15-3541 0 0,22-7-4302 0 0</inkml:trace>
  <inkml:trace contextRef="#ctx0" brushRef="#br0" timeOffset="804.165">1459 961 4969 0 0,'0'0'2234'0'0,"0"0"-312"0"0,0 0 94 0 0,0 0 222 0 0,0 0 77 0 0,0 0-172 0 0,0 0-394 0 0,0 0-468 0 0,0 0-390 0 0,0 0-279 0 0,0 0-162 0 0,0 0-64 0 0,0 0-3 0 0,12-15-3 0 0,69-94 659 0 0,-57 78-546 0 0,-4 6-199 0 0,-1 0 1 0 0,-1-2-1 0 0,-1 0 1 0 0,-2-1 0 0 0,6-15-295 0 0,-3 127-594 0 0,-15-76 608 0 0,0-1 0 0 0,1 1 0 0 0,0 0 0 0 0,0-1-1 0 0,1 0 1 0 0,-1 0 0 0 0,2 0 0 0 0,-1-1 0 0 0,1 0 0 0 0,0 0-1 0 0,0 0 1 0 0,1 0 0 0 0,-1-1 0 0 0,1-1 0 0 0,1 1 0 0 0,-1-1-1 0 0,0 0 1 0 0,1 0 0 0 0,0-1 0 0 0,0 0 0 0 0,0-1-1 0 0,0 0 1 0 0,1 0 0 0 0,-1 0 0 0 0,0-1 0 0 0,1-1 0 0 0,-1 1-1 0 0,1-1 1 0 0,-1-1 0 0 0,6 0-14 0 0,-4-3 99 0 0,0 0-1 0 0,0-1 1 0 0,-1 0-1 0 0,0 0 1 0 0,0-1 0 0 0,0 0-1 0 0,-1-1 1 0 0,1 1-1 0 0,-2-2 1 0 0,1 1 0 0 0,-1-1-1 0 0,0 0 1 0 0,-1-1-1 0 0,0 0 1 0 0,1-1-99 0 0,-2 3 37 0 0,1-1 1 0 0,-1 0-1 0 0,0 0 0 0 0,-1-1 1 0 0,0 1-1 0 0,0-1 0 0 0,-1 0 1 0 0,0 0-1 0 0,-1 0 0 0 0,0-1 1 0 0,0 1-1 0 0,-1 0 0 0 0,0-2-37 0 0,-32 3-2587 0 0,8 12-6291 0 0,14 0-3151 0 0</inkml:trace>
  <inkml:trace contextRef="#ctx0" brushRef="#br0" timeOffset="1224.499">2247 783 7554 0 0,'0'0'2639'0'0,"0"0"-235"0"0,0 0-242 0 0,0 0-247 0 0,0 0-196 0 0,0 0-137 0 0,0 0-170 0 0,0 0-197 0 0,0 0-203 0 0,37-5-177 0 0,111-17-131 0 0,-66-5 350 0 0,-68 22-923 0 0,-1-1 1 0 0,0-1 0 0 0,-1-1-1 0 0,1 0 1 0 0,-1 0-1 0 0,-1-1 1 0 0,0-1-1 0 0,0 0 1 0 0,-1 0-1 0 0,0-1 1 0 0,-1 0 0 0 0,0-1-1 0 0,-1 0 1 0 0,0 0-1 0 0,-1-1 1 0 0,0 0-1 0 0,0-3-131 0 0,-6 14 1 0 0,0 0-1 0 0,0-1 1 0 0,0 1-1 0 0,-1 0 1 0 0,1-1-1 0 0,-1 1 1 0 0,1-1-1 0 0,-1 1 1 0 0,0-1-1 0 0,0 0 1 0 0,0 1-1 0 0,0-1 0 0 0,0 1 1 0 0,-1-1-1 0 0,1 1 1 0 0,-1-1-1 0 0,0 1 1 0 0,1 0-1 0 0,-1-1 1 0 0,0 1-1 0 0,-1 0 1 0 0,1 0-1 0 0,0-1 1 0 0,-1 1-1 0 0,1 0 0 0 0,-1 0 1 0 0,1 0-1 0 0,-1 1 1 0 0,0-1-1 0 0,0 0 1 0 0,0 1-1 0 0,0-1 1 0 0,0 1-1 0 0,0-1 1 0 0,-1 1-1 0 0,1 0 1 0 0,0 0-1 0 0,-1 0 1 0 0,1 1-1 0 0,-1-1 0 0 0,0 0 1 0 0,-6-1-37 0 0,-1 1 1 0 0,1-1 0 0 0,0 2 0 0 0,-1-1 0 0 0,1 2 0 0 0,-1-1 0 0 0,1 1 0 0 0,-1 0-1 0 0,1 1 1 0 0,-7 2 35 0 0,4 0-18 0 0,1 0-1 0 0,-1 1 1 0 0,1 1-1 0 0,0 0 1 0 0,0 0 0 0 0,1 1-1 0 0,0 0 1 0 0,0 1-1 0 0,1 0 1 0 0,0 1-1 0 0,0-1 1 0 0,1 2-1 0 0,0-1 1 0 0,0 1-1 0 0,1 1 1 0 0,1-1-1 0 0,0 1 1 0 0,0 0-1 0 0,1 1 1 0 0,0-1 0 0 0,1 1-1 0 0,1 0 1 0 0,0 0-1 0 0,0 0 1 0 0,1 0-1 0 0,1 1 19 0 0,0-5 1 0 0,1-1-1 0 0,0 1 1 0 0,1 0-1 0 0,0-1 1 0 0,0 1-1 0 0,1-1 1 0 0,-1 1-1 0 0,2-1 1 0 0,-1 0-1 0 0,1 1 1 0 0,0-1-1 0 0,0-1 1 0 0,1 1-1 0 0,0 0 1 0 0,1-1-1 0 0,-1 0 1 0 0,1 0-1 0 0,0 0 1 0 0,3 2-1 0 0,11 9 40 0 0,0-1 1 0 0,2-1 0 0 0,0 0 0 0 0,0-2-1 0 0,1 0 1 0 0,1-2 0 0 0,0 0-1 0 0,0-1 1 0 0,1-2 0 0 0,1 0 0 0 0,18 2-41 0 0,23-3-618 0 0,-58-15-1603 0 0,-5 1-2105 0 0,-1 4 774 0 0,-2-1-9115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5 8122 0 0,'0'0'2198'0'0,"0"0"-505"0"0,0 0-267 0 0,0 0 82 0 0,0 0 86 0 0,0 0-35 0 0,0 0-147 0 0,0 0-250 0 0,0 0-277 0 0,0 0-189 0 0,0 0-127 0 0,0 0-87 0 0,-24 1-59 0 0,-76 3-34 0 0,91-4-296 0 0,1 1-1 0 0,0 0 0 0 0,0 0 1 0 0,0 1-1 0 0,0 0 0 0 0,1 0 0 0 0,-1 1 1 0 0,0 0-1 0 0,1 0 0 0 0,0 1 0 0 0,-1-1 1 0 0,1 2-1 0 0,1-1 0 0 0,-4 3-92 0 0,-7 6 197 0 0,2-3-107 0 0,0 0 0 0 0,1 2 1 0 0,0 0-1 0 0,1 0 0 0 0,1 1 0 0 0,0 1 0 0 0,1 0 1 0 0,0 0-1 0 0,-1 4-90 0 0,7-11 14 0 0,0 0-1 0 0,1 1 1 0 0,0-1-1 0 0,0 1 1 0 0,1 0 0 0 0,0-1-1 0 0,0 2 1 0 0,1-1-1 0 0,0 0 1 0 0,1 0-1 0 0,-1 1 1 0 0,2-1 0 0 0,-1 0-1 0 0,1 1 1 0 0,0-1-1 0 0,1 4-13 0 0,2-9 23 0 0,-1 0-1 0 0,1 0 1 0 0,-1 0-1 0 0,1-1 1 0 0,0 1-1 0 0,0-1 0 0 0,0 1 1 0 0,0-1-1 0 0,0 0 1 0 0,1 0-1 0 0,-1 0 1 0 0,1-1-1 0 0,-1 1 0 0 0,1-1 1 0 0,-1 0-1 0 0,1 0 1 0 0,0 0-1 0 0,0 0 1 0 0,0-1-1 0 0,0 0 0 0 0,-1 1 1 0 0,1-1-1 0 0,0-1 1 0 0,0 1-1 0 0,0 0 1 0 0,0-1-1 0 0,-1 0 0 0 0,1 0 1 0 0,0 0-1 0 0,-1-1 1 0 0,1 1-1 0 0,-1-1 1 0 0,3 0-23 0 0,169-106 594 0 0,29-68-354 0 0,-199 171-227 0 0,0 14-51 0 0,-5-4 34 0 0,-19 174 132 0 0,19-176-194 0 0,-1-1 0 0 0,1 0 1 0 0,0 0-1 0 0,1 0 0 0 0,-1 0 0 0 0,0 0 0 0 0,1 0 0 0 0,-1 0 1 0 0,1 0-1 0 0,-1 0 0 0 0,1 0 0 0 0,0 0 0 0 0,0 0 0 0 0,0 0 1 0 0,0 0-1 0 0,0 0 0 0 0,1-1 0 0 0,-1 1 0 0 0,0 0 0 0 0,1-1 0 0 0,0 1 1 0 0,-1-1-1 0 0,1 0 0 0 0,0 1 0 0 0,-1-1 0 0 0,1 0 0 0 0,0 0 1 0 0,0 0-1 0 0,0 0 0 0 0,0-1 0 0 0,0 1 0 0 0,0 0 0 0 0,0-1 1 0 0,0 0-1 0 0,0 1 0 0 0,0-1 0 0 0,0 0 0 0 0,1 0 0 0 0,-1 0 1 0 0,0 0-1 0 0,1-1 66 0 0,42-1-4562 0 0,-17-6-4432 0 0,-20 7-2045 0 0</inkml:trace>
  <inkml:trace contextRef="#ctx0" brushRef="#br0" timeOffset="417.657">1043 17 3945 0 0,'0'0'3205'0'0,"0"0"-167"0"0,0 0-178 0 0,0 0-283 0 0,0 0-356 0 0,0 0-419 0 0,0 0-470 0 0,0 0-390 0 0,0 0-287 0 0,0 0-139 0 0,0 0-59 0 0,0 0-34 0 0,0 0-13 0 0,-7-3-32 0 0,-20-10-28 0 0,-22 20 530 0 0,37-1-675 0 0,-57 19 593 0 0,68-24-795 0 0,0-1 1 0 0,0 0-1 0 0,0 0 1 0 0,0 1 0 0 0,1-1-1 0 0,-1 1 1 0 0,0-1-1 0 0,0 1 1 0 0,1-1-1 0 0,-1 1 1 0 0,0-1-1 0 0,1 1 1 0 0,-1 0-1 0 0,0-1 1 0 0,1 1 0 0 0,-1 0-1 0 0,1 0 1 0 0,-1-1-1 0 0,1 1 1 0 0,0 0-1 0 0,-1 0 1 0 0,1 0-1 0 0,0-1 1 0 0,-1 1-1 0 0,1 0 1 0 0,0 0 0 0 0,0 0-1 0 0,0 0 1 0 0,0 0-1 0 0,0 0 1 0 0,0 0-1 0 0,0-1 1 0 0,0 1-1 0 0,0 0 1 0 0,0 0-1 0 0,0 0 1 0 0,1 0 0 0 0,-1 0-1 0 0,0-1 1 0 0,1 1-1 0 0,-1 0 1 0 0,1 0-1 0 0,-1 0 1 0 0,1-1-1 0 0,-1 1 1 0 0,1 0-1 0 0,-1-1 1 0 0,1 1 0 0 0,0 0-1 0 0,-1-1-3 0 0,131 69 65 0 0,-126-65-51 0 0,1-1 12 0 0,0 0 1 0 0,0 0 0 0 0,0 1-1 0 0,-1 0 1 0 0,0 0 0 0 0,1 0-1 0 0,-1 0 1 0 0,-1 1 0 0 0,1 0-1 0 0,-1 0 1 0 0,0 1 0 0 0,0-1-1 0 0,0 1 1 0 0,-1 0 0 0 0,0 0 0 0 0,0 0-1 0 0,0 0 1 0 0,-1 0 0 0 0,0 1-1 0 0,0-1 1 0 0,-1 1 0 0 0,1-1-1 0 0,-2 1 1 0 0,1 3-27 0 0,-2-6 45 0 0,-1 0 0 0 0,1-1 0 0 0,-1 1 0 0 0,0-1 0 0 0,0 1 1 0 0,-1-1-1 0 0,1 0 0 0 0,-1 0 0 0 0,1 0 0 0 0,-1 0 0 0 0,0 0 0 0 0,0-1 0 0 0,0 1 0 0 0,-1-1 0 0 0,1 0 0 0 0,-1 0 1 0 0,1 0-1 0 0,-1 0 0 0 0,-2 1-45 0 0,-15 9 94 0 0,9-4-197 0 0,-1-2 0 0 0,0 1 0 0 0,0-2 0 0 0,-1 1 0 0 0,0-2 0 0 0,0 0 0 0 0,0-1 0 0 0,0 0 0 0 0,0-1 0 0 0,-1 0 0 0 0,1-2 0 0 0,-1 1 0 0 0,0-2 103 0 0,8-2-2693 0 0,6-2-5182 0 0,1 2-4642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8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62 0 0 0,'0'0'1848'0'0,"0"0"-53"0"0,0 0 23 0 0,0 0-5 0 0,0 0-9 0 0,0 0-56 0 0,0 0-171 0 0,0 0-125 0 0,0 0-256 0 0,0 0-240 0 0,0 0-182 0 0,0 0-158 0 0,0 0-69 0 0,-21 7-63 0 0,-65 26-53 0 0,83-32-399 0 0,0 1 1 0 0,0-1 0 0 0,0 1-1 0 0,1 0 1 0 0,-1 0 0 0 0,0 0-1 0 0,1 0 1 0 0,-1 0 0 0 0,1 0-1 0 0,0 1 1 0 0,0-1 0 0 0,0 1-1 0 0,0 0 1 0 0,0-1 0 0 0,0 1-1 0 0,1 0 1 0 0,0 0 0 0 0,-2 3-33 0 0,-1 4 119 0 0,-2 2-33 0 0,1 0 1 0 0,0 0 0 0 0,1 0 0 0 0,0 0 0 0 0,1 1 0 0 0,0 0 0 0 0,1-1 0 0 0,1 1 0 0 0,0 0 0 0 0,1 0-1 0 0,0 0 1 0 0,1 7-87 0 0,1-15 101 0 0,0 0-1 0 0,1 1 1 0 0,-1-1-1 0 0,1-1 0 0 0,0 1 1 0 0,0 0-1 0 0,1-1 1 0 0,-1 1-1 0 0,1-1 1 0 0,0 0-1 0 0,0 0 0 0 0,0-1 1 0 0,1 1-1 0 0,-1-1 1 0 0,1 0-1 0 0,0 0 0 0 0,0-1 1 0 0,0 1-1 0 0,0-1 1 0 0,0 0-1 0 0,1 0 1 0 0,-1-1-1 0 0,1 0 0 0 0,-1 0 1 0 0,1 0-1 0 0,-1 0 1 0 0,1-1-1 0 0,-1 0 0 0 0,1 0 1 0 0,0-1-1 0 0,-1 1 1 0 0,1-1-1 0 0,-1-1 1 0 0,1 1-1 0 0,-1-1 0 0 0,0 0 1 0 0,0 0-1 0 0,1 0 1 0 0,-1-1-1 0 0,-1 1 0 0 0,1-1 1 0 0,0-1-1 0 0,-1 1 1 0 0,3-3-101 0 0,3-2 73 0 0,-1 0 1 0 0,0-1 0 0 0,0 0-1 0 0,-1 0 1 0 0,-1-1 0 0 0,1 0-1 0 0,-2 0 1 0 0,1-1 0 0 0,-1 1 0 0 0,-1-1-1 0 0,0-1 1 0 0,-1 1 0 0 0,0-1-1 0 0,0 0 1 0 0,-1 0 0 0 0,-1 0-1 0 0,0 0 1 0 0,-1-1 0 0 0,0 1-1 0 0,-1 0 1 0 0,0-1 0 0 0,-1 1-1 0 0,-1 0 1 0 0,-1-7-74 0 0,1 13-86 0 0,0 0 1 0 0,0 1-1 0 0,-1-1 1 0 0,1 1-1 0 0,-1 0 0 0 0,-1-1 1 0 0,1 1-1 0 0,-1 1 1 0 0,0-1-1 0 0,0 1 0 0 0,0-1 1 0 0,0 1-1 0 0,-1 0 1 0 0,0 1-1 0 0,0-1 0 0 0,-4-2 86 0 0,-24-7-3691 0 0,-2 8-4559 0 0,24 5-3490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19 3329 0 0,'0'0'2186'0'0,"0"0"-261"0"0,0 0-98 0 0,0 0 10 0 0,0 0 50 0 0,0 0-32 0 0,0 0-159 0 0,0 0-223 0 0,0 0-264 0 0,0 0-250 0 0,0 0-179 0 0,0 0-116 0 0,-1-7 325 0 0,1 7 1844 0 0,0 54-2231 0 0,-1 194 1465 0 0,-20 116-2067 0 0,-13-167 177 0 0,20-159-213 0 0,-1-19-297 0 0,15-18 250 0 0,0-1-9 0 0,0 0-2 0 0,0 0-30 0 0,0 0-51 0 0,0 0-44 0 0,0 0-25 0 0,0 0-40 0 0,0 0-71 0 0,0-17-3374 0 0,5-12 360 0 0,3 10-3074 0 0,-4 14-1367 0 0</inkml:trace>
  <inkml:trace contextRef="#ctx0" brushRef="#br0" timeOffset="300.537">0 489 7122 0 0,'0'0'2348'0'0,"0"0"-402"0"0,0 0-246 0 0,0 0-120 0 0,0 0-158 0 0,0 0-226 0 0,0 0-283 0 0,0 0-279 0 0,0 0-166 0 0,0 0 5 0 0,0 0 73 0 0,0 0 85 0 0,0 0 27 0 0,21-7-70 0 0,119-40 392 0 0,-69 28-223 0 0,-31 7-569 0 0,1 1 0 0 0,0 3 0 0 0,1 1 1 0 0,-1 2-1 0 0,4 2-188 0 0,31-4-706 0 0,-51 0-2023 0 0,-3-2-3688 0 0,-14 5-1705 0 0</inkml:trace>
  <inkml:trace contextRef="#ctx0" brushRef="#br0" timeOffset="849.374">725 0 6017 0 0,'0'0'3541'0'0,"0"0"-1082"0"0,0 0-724 0 0,0 0-369 0 0,0 0-189 0 0,0 0-100 0 0,0 0-153 0 0,0 0-245 0 0,0 0-230 0 0,0 0-47 0 0,0 0 70 0 0,0 0 117 0 0,0 0 85 0 0,2 15-37 0 0,13 110 1013 0 0,-9 197 738 0 0,-12-49-1818 0 0,5-271-560 0 0,1 0 0 0 0,-1 0 0 0 0,1 0 0 0 0,-1 0 0 0 0,1 0 0 0 0,0-1-1 0 0,0 1 1 0 0,0 0 0 0 0,0 0 0 0 0,0 0 0 0 0,0 0 0 0 0,1 0 0 0 0,-1 0 0 0 0,1 0 0 0 0,-1 0 0 0 0,1-1 0 0 0,-1 1 0 0 0,1 0 0 0 0,0 0 0 0 0,0-1 0 0 0,0 1 0 0 0,0 0 0 0 0,0-1 0 0 0,1 1 0 0 0,-1-1 0 0 0,0 0 0 0 0,1 1 0 0 0,-1-1 0 0 0,1 0 0 0 0,-1 0 0 0 0,1 0 0 0 0,0 0 0 0 0,-1 0 0 0 0,1 0 0 0 0,0 0 0 0 0,0 0-1 0 0,-1-1 1 0 0,1 1 0 0 0,0-1 0 0 0,0 0 0 0 0,0 1 0 0 0,0-1 0 0 0,0 0 0 0 0,0 0 0 0 0,0 0 0 0 0,0 0 0 0 0,0 0 0 0 0,-1-1 0 0 0,1 1 0 0 0,0-1 0 0 0,0 1 0 0 0,0-1 0 0 0,0 0 0 0 0,-1 1 0 0 0,3-2-10 0 0,59-49 444 0 0,94-71-333 0 0,-153 120-111 0 0,1-3-4 0 0,1 1 0 0 0,-1 1 1 0 0,1-1-1 0 0,0 1 1 0 0,0 0-1 0 0,0 0 1 0 0,1 0-1 0 0,-1 1 1 0 0,0 0-1 0 0,1 1 1 0 0,0-1-1 0 0,-1 1 1 0 0,1 1-1 0 0,0-1 4 0 0,1 29-16 0 0,-5 164 323 0 0,19-147-328 0 0,-2-52-4029 0 0,-12-2-58 0 0,-3 3-4092 0 0,-1 2-3435 0 0</inkml:trace>
  <inkml:trace contextRef="#ctx0" brushRef="#br0" timeOffset="1274.528">1386 690 0 0 0,'0'0'1360'0'0,"0"0"337"0"0,0 0 302 0 0,0 0 216 0 0,0 0 79 0 0,0 0-96 0 0,0 0-290 0 0,0 0-313 0 0,0 0-285 0 0,0 0-216 0 0,0 0-125 0 0,0 0-56 0 0,0 0-58 0 0,32 6-35 0 0,100 19-30 0 0,-70-31 253 0 0,-54 1-785 0 0,6-2-46 0 0,-1 0 0 0 0,0-1-1 0 0,0 0 1 0 0,-1-1-1 0 0,0 0 1 0 0,0-1 0 0 0,-1 0-1 0 0,0-1 1 0 0,-1 0-1 0 0,-1-1 1 0 0,0 0 0 0 0,3-6-212 0 0,-9 15 4 0 0,-1 0 0 0 0,-1 0 1 0 0,1-1-1 0 0,0 1 0 0 0,-1 0 1 0 0,0-1-1 0 0,1 1 1 0 0,-1-1-1 0 0,-1 0 0 0 0,1 1 1 0 0,-1-1-1 0 0,1 0 1 0 0,-1 1-1 0 0,0-1 0 0 0,0 0 1 0 0,0 1-1 0 0,-1-1 1 0 0,0 0-1 0 0,1 1 0 0 0,-1-1 1 0 0,0 1-1 0 0,-1-1 1 0 0,1 1-1 0 0,-1-1 0 0 0,1 1 1 0 0,-1 0-1 0 0,0 0 1 0 0,0 0-1 0 0,-1 0 0 0 0,1 0 1 0 0,0 0-1 0 0,-1 1 0 0 0,0-1 1 0 0,0 1-1 0 0,0-1 1 0 0,0 1-1 0 0,0 0 0 0 0,0 0 1 0 0,0 1-1 0 0,-1-1 1 0 0,1 1-1 0 0,0-1 0 0 0,-1 1 1 0 0,1 0-1 0 0,-1 1 1 0 0,0-1-1 0 0,1 0 0 0 0,-1 1 1 0 0,0 0-1 0 0,1 0 1 0 0,-2 0-5 0 0,-8 3-29 0 0,1 1 1 0 0,0 0 0 0 0,0 1 0 0 0,0 0 0 0 0,0 1-1 0 0,1 0 1 0 0,0 1 0 0 0,0 0 0 0 0,0 1 0 0 0,1 0 0 0 0,1 0-1 0 0,-1 1 1 0 0,1 1 0 0 0,1 0 0 0 0,0 0 0 0 0,0 0-1 0 0,1 1 1 0 0,0 0 0 0 0,1 0 0 0 0,0 1 0 0 0,1 0 0 0 0,0 0-1 0 0,-1 7 29 0 0,3-12-1 0 0,0 1 0 0 0,1-1 0 0 0,0 0 0 0 0,0 1 0 0 0,1-1 0 0 0,0 1 0 0 0,0 0-1 0 0,1-1 1 0 0,0 1 0 0 0,0 0 0 0 0,0-1 0 0 0,1 1 0 0 0,1 0 0 0 0,-1-1-1 0 0,1 1 1 0 0,1-1 0 0 0,-1 0 0 0 0,1 0 0 0 0,0 0 0 0 0,4 7 1 0 0,3-6-11 0 0,0 1-1 0 0,0-2 1 0 0,1 1 0 0 0,-1-1 0 0 0,2-1 0 0 0,-1 0 0 0 0,1-1 0 0 0,0 0 0 0 0,0 0-1 0 0,0-2 1 0 0,0 1 0 0 0,1-2 0 0 0,0 1 0 0 0,-1-2 0 0 0,1 0 0 0 0,0 0 0 0 0,0-1-1 0 0,0-1 1 0 0,0 0 0 0 0,6-2 11 0 0,14 3-301 0 0,15-5-3710 0 0,-37 3-67 0 0,-2 1-7719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4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437 181 0 0 0,'0'0'584'0'0,"0"0"130"0"0,0 0 166 0 0,0 0 91 0 0,0 0 105 0 0,0 0 79 0 0,-1-14 9 0 0,-4-44 59 0 0,13-40 11281 0 0,-13 87-7468 0 0,5 31-4224 0 0,4 157 578 0 0,-1 88-482 0 0,-43-48-601 0 0,24-153-253 0 0,-22 99 100 0 0,11-41-145 0 0,27-121-28 0 0,0-1 26 0 0,0 0 8 0 0,0 0-19 0 0,0 0 14 0 0,0 0 5 0 0,0 0-6 0 0,-2-66-1740 0 0,2 8-2895 0 0,-8 21-4091 0 0,4 28-2478 0 0</inkml:trace>
  <inkml:trace contextRef="#ctx0" brushRef="#br0" timeOffset="258.957">0 605 7730 0 0,'0'0'2446'0'0,"0"0"-718"0"0,0 0-559 0 0,0 0-106 0 0,0 0 131 0 0,0 0 130 0 0,0 0 46 0 0,0 0-107 0 0,0 0-207 0 0,0 0-214 0 0,0 0-172 0 0,37-6-123 0 0,117-21-68 0 0,222-48 1471 0 0,-341 69-2671 0 0,30-2 507 0 0,-45 10-4628 0 0,0 3-4630 0 0,-16-2-110 0 0</inkml:trace>
  <inkml:trace contextRef="#ctx0" brushRef="#br0" timeOffset="578.515">942 551 8490 0 0,'0'0'4074'0'0,"0"0"-1934"0"0,0 0-810 0 0,0 0-162 0 0,0 0-73 0 0,0 0-104 0 0,0 0-124 0 0,0 0-151 0 0,0 0-168 0 0,0 0-152 0 0,0 0-124 0 0,-27 33-84 0 0,-81 102-56 0 0,80-74-2 0 0,29-51-100 0 0,0-7-9 0 0,-1 1-1 0 0,0-1 0 0 0,1 0 0 0 0,0 0 1 0 0,0 0-1 0 0,0 1 0 0 0,0-1 0 0 0,0 0 0 0 0,0 0 1 0 0,1 0-1 0 0,0-1 0 0 0,0 1 0 0 0,-1 0 1 0 0,1-1-1 0 0,1 1 0 0 0,-1-1 0 0 0,0 1 0 0 0,1-1 1 0 0,-1 0-1 0 0,1 0 0 0 0,0 0 0 0 0,-1 0 0 0 0,1-1 1 0 0,0 1-1 0 0,0-1 0 0 0,0 0 0 0 0,0 0 1 0 0,0 0-1 0 0,1 0 0 0 0,-1 0-20 0 0,103 7 1150 0 0,9-55-23 0 0,-95 36-925 0 0,-12 8-137 0 0,0-2 0 0 0,0 1 0 0 0,0-1-1 0 0,-1-1 1 0 0,0 1 0 0 0,0-1-1 0 0,0-1 1 0 0,0 1 0 0 0,-1-1 0 0 0,0 0-1 0 0,-1-1 1 0 0,1 1 0 0 0,-2-1-1 0 0,1 0 1 0 0,-1 0 0 0 0,0-1-1 0 0,0 1 1 0 0,-1-1 0 0 0,-1 0 0 0 0,1 1-1 0 0,-1-1 1 0 0,-1-1 0 0 0,0 1-1 0 0,0 0 1 0 0,-1-3-65 0 0,0 9-9 0 0,-1-1-1 0 0,0 1 0 0 0,-1 0 1 0 0,1-1-1 0 0,-1 1 0 0 0,1 0 1 0 0,-1-1-1 0 0,0 1 0 0 0,0 0 1 0 0,0 1-1 0 0,-1-1 0 0 0,1 0 1 0 0,-1 0-1 0 0,1 1 0 0 0,-1 0 1 0 0,0-1-1 0 0,0 1 0 0 0,0 0 1 0 0,0 1-1 0 0,0-1 1 0 0,-1 0-1 0 0,1 1 0 0 0,0 0 1 0 0,-1 0-1 0 0,1 0 0 0 0,-1 0 1 0 0,-1 0 9 0 0,-100-10-1815 0 0,44 17-1896 0 0,23 4-6666 0 0,18-2-731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51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16099 0 0,'0'0'5680'0'0,"0"0"-3682"0"0,0 0-1259 0 0,0 0-52 0 0,0 0 54 0 0,0 0-13 0 0,0 0-62 0 0,0 0-174 0 0,0 0-149 0 0,0 0-95 0 0,0 0-27 0 0,0 0-26 0 0,0 0-38 0 0,0 12-3 0 0,-5 76 182 0 0,4-88-1405 0 0,1-6-2969 0 0,0 5 964 0 0,0-3-9443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2016 0 0,'0'0'3044'0'0,"0"0"-409"0"0,0 0-256 0 0,0 0-150 0 0,0 0-132 0 0,0 0-168 0 0,0 0-239 0 0,0 0-253 0 0,0 0-263 0 0,0 0-265 0 0,0 0-210 0 0,0 0-184 0 0,4-13-160 0 0,16-38-103 0 0,-19 92 903 0 0,-6 14-487 0 0,3 0 1 0 0,3 0-1 0 0,2 0 0 0 0,7 40-668 0 0,-9-94 3 0 0,36 314 467 0 0,-16-91-312 0 0,-15-197 90 0 0,8-55 392 0 0,-4 10-643 0 0,0 0-1 0 0,1 1 0 0 0,0 0 0 0 0,2 0 0 0 0,0 2 0 0 0,0-1 1 0 0,2 2-1 0 0,7-7 4 0 0,-4 4-6 0 0,0 1 0 0 0,1 1-1 0 0,0 1 1 0 0,1 1 0 0 0,1 0 0 0 0,0 2 0 0 0,1 0 0 0 0,0 1 0 0 0,0 2-1 0 0,18-5 7 0 0,-38 12-6 0 0,1 0 0 0 0,-1 0 0 0 0,0 0-1 0 0,1 1 1 0 0,-1-1 0 0 0,1 1-1 0 0,-1-1 1 0 0,1 1 0 0 0,0 0-1 0 0,-1 0 1 0 0,1 0 0 0 0,-1 1-1 0 0,1-1 1 0 0,-1 0 0 0 0,1 1-1 0 0,-1 0 1 0 0,1 0 0 0 0,-1-1 0 0 0,0 1-1 0 0,1 1 1 0 0,-1-1 0 0 0,0 0-1 0 0,0 0 1 0 0,0 1 0 0 0,0 0-1 0 0,0-1 1 0 0,0 1 0 0 0,0 0-1 0 0,0 0 1 0 0,-1 0 0 0 0,1 0 0 0 0,-1 0-1 0 0,1 0 1 0 0,-1 0 0 0 0,0 1-1 0 0,0-1 1 0 0,0 0 0 0 0,0 1-1 0 0,0-1 1 0 0,-1 1 0 0 0,1-1 6 0 0,-1 10 8 0 0,-1 0 0 0 0,0 1 0 0 0,0-1 0 0 0,-1 0 0 0 0,-1-1 0 0 0,0 1 0 0 0,0 0 0 0 0,-1-1 0 0 0,-1 0 0 0 0,0 0 0 0 0,0 0 0 0 0,-1 0 0 0 0,-1-1 0 0 0,1 0 0 0 0,-2 0 0 0 0,1-1 0 0 0,-2 0 0 0 0,1 0 0 0 0,-1-1 0 0 0,0 0 0 0 0,-3 1-8 0 0,-3 4-2 0 0,-1-1 0 0 0,0 0 0 0 0,0-1 0 0 0,-1-1 0 0 0,-1-1 0 0 0,0 0 0 0 0,0-1 0 0 0,-1-1 0 0 0,0-1 0 0 0,0-1 0 0 0,0 0 0 0 0,-1-2 0 0 0,1 0 0 0 0,-1-1 0 0 0,-12 0 2 0 0,-33-15-540 0 0,64 12 414 0 0,-1 0 0 0 0,1 0 1 0 0,0 0-1 0 0,-1 0 0 0 0,1 0 1 0 0,0 0-1 0 0,0 0 1 0 0,0 0-1 0 0,0 0 0 0 0,0-1 1 0 0,0 1-1 0 0,0 0 0 0 0,1-1 1 0 0,-1 1-1 0 0,0 0 0 0 0,1-1 1 0 0,-1 1-1 0 0,1-1 1 0 0,-1 1-1 0 0,1-1 0 0 0,0 0 1 0 0,0 1-1 0 0,-1-1 0 0 0,1 1 1 0 0,0-1-1 0 0,1 1 0 0 0,-1-1 1 0 0,0 0-1 0 0,0 1 1 0 0,1-1-1 0 0,-1 1 0 0 0,1-1 1 0 0,-1 1-1 0 0,1-1 0 0 0,0 1 1 0 0,-1 0-1 0 0,1-1 0 0 0,0 1 1 0 0,0 0-1 0 0,0-1 1 0 0,0 1 125 0 0,11-17-3149 0 0,-4 7-1859 0 0,2 2-6454 0 0</inkml:trace>
  <inkml:trace contextRef="#ctx0" brushRef="#br0" timeOffset="720.944">696 738 2505 0 0,'0'0'2543'0'0,"0"0"-351"0"0,0 0-218 0 0,0 0-214 0 0,0 0-270 0 0,0 0-332 0 0,0 0-297 0 0,0 0-138 0 0,0 0 40 0 0,0 0 116 0 0,0 0 105 0 0,0 0 12 0 0,0 0-101 0 0,12 3-70 0 0,99 13 2551 0 0,-99-19-3180 0 0,-1-1 1 0 0,1-1-1 0 0,-1 0 0 0 0,-1 0 1 0 0,1-1-1 0 0,-1 0 1 0 0,0 0-1 0 0,0-2 1 0 0,0 1-1 0 0,-1-1 0 0 0,0 0 1 0 0,-1-1-1 0 0,5-7-196 0 0,23-19 466 0 0,-28 27-353 0 0,-7 8-103 0 0,-1-1 0 0 0,0 0 0 0 0,1 1 0 0 0,-1-1 0 0 0,1 0 0 0 0,-1 1 0 0 0,1-1 1 0 0,-1 1-1 0 0,1-1 0 0 0,0 1 0 0 0,-1-1 0 0 0,1 1 0 0 0,0-1 0 0 0,-1 1 0 0 0,1 0 0 0 0,0-1 0 0 0,-1 1 0 0 0,1 0 1 0 0,0 0-1 0 0,0 0 0 0 0,-1-1 0 0 0,1 1 0 0 0,0 0 0 0 0,0 0 0 0 0,-1 0 0 0 0,1 0 0 0 0,0 0 0 0 0,0 0 0 0 0,0 0 1 0 0,-1 0-1 0 0,1 1 0 0 0,0-1 0 0 0,0 0 0 0 0,-1 0 0 0 0,1 1 0 0 0,0-1 0 0 0,-1 0 0 0 0,1 1 0 0 0,0-1 0 0 0,-1 1 1 0 0,1-1-1 0 0,0 1 0 0 0,-1-1 0 0 0,1 1 0 0 0,0 0-10 0 0,13 15 11 0 0,-1 1 0 0 0,-1 0 0 0 0,0 1 1 0 0,-1 0-1 0 0,0 1 0 0 0,-2 0 0 0 0,-1 1 0 0 0,0-1 1 0 0,-1 2-1 0 0,-1-1 0 0 0,-1 1 0 0 0,-1 0 0 0 0,1 15-11 0 0,3 2 19 0 0,2 8-29 0 0,-3 0 1 0 0,-1 1-1 0 0,-3 0 1 0 0,-1 0-1 0 0,-3 0 1 0 0,-1 0-1 0 0,-7 30 10 0 0,4-53 0 0 0,0 0-1 0 0,-2 0 1 0 0,0 0-1 0 0,-2-1 1 0 0,-1 0-1 0 0,0-1 1 0 0,-2 0-1 0 0,-8 11 1 0 0,13-23 6 0 0,-1 0 0 0 0,0-1-1 0 0,-1 0 1 0 0,0 0 0 0 0,0-1-1 0 0,-1 0 1 0 0,0 0 0 0 0,-1-1 0 0 0,1-1-1 0 0,-1 1 1 0 0,0-2 0 0 0,-1 0-1 0 0,0 0 1 0 0,1-1 0 0 0,-1 0-1 0 0,-1-1 1 0 0,1-1 0 0 0,0 0 0 0 0,-1 0-1 0 0,1-1 1 0 0,-1-1 0 0 0,-5 0-6 0 0,16-2 1 0 0,0-1 0 0 0,-1 1 0 0 0,1 0 0 0 0,0-1 1 0 0,0 1-1 0 0,1-1 0 0 0,-1 1 0 0 0,0-1 1 0 0,1 0-1 0 0,0 0 0 0 0,-1 0 0 0 0,1 0 0 0 0,0 0 1 0 0,1 0-1 0 0,-1 0 0 0 0,0 0 0 0 0,1 0 0 0 0,0 0 1 0 0,0-1-1 0 0,0 1 0 0 0,0 0 0 0 0,0 0 0 0 0,1 0 1 0 0,-1 0-1 0 0,1 0 0 0 0,0-1 0 0 0,0 1 1 0 0,0 0-1 0 0,0 1 0 0 0,0-1 0 0 0,1 0 0 0 0,-1 0 1 0 0,3-2-2 0 0,12-19 3 0 0,1 1 0 0 0,0 1 0 0 0,2 0 0 0 0,1 2 0 0 0,21-18-3 0 0,-16 14 14 0 0,94-115-581 0 0,-113 120-1885 0 0,-8 11-6528 0 0,-1 4-3082 0 0</inkml:trace>
  <inkml:trace contextRef="#ctx0" brushRef="#br0" timeOffset="981.016">871 249 9186 0 0,'0'0'3963'0'0,"0"0"-1601"0"0,0 0-703 0 0,0 0-158 0 0,0 0-93 0 0,0 0-129 0 0,0 0-167 0 0,0 0-153 0 0,0 0-179 0 0,0 0-166 0 0,0 0-144 0 0,0 0-136 0 0,0 0-109 0 0,-3-5-69 0 0,-10-16-70 0 0,10 16-54 0 0,3 5-48 0 0,0 0-44 0 0,0 0-27 0 0,0 0-20 0 0,0 0-36 0 0,0 0-63 0 0,0 0-61 0 0,5 15-1657 0 0,5-8-722 0 0,-2-2-4756 0 0,-4-1-4066 0 0</inkml:trace>
  <inkml:trace contextRef="#ctx0" brushRef="#br0" timeOffset="1527.961">1390 673 0 0 0,'0'0'769'0'0,"0"0"722"0"0,0 0 217 0 0,0 0-49 0 0,0 0-114 0 0,0 0-103 0 0,0 0-137 0 0,0 0-75 0 0,0 0-39 0 0,0 0-29 0 0,0 0 4 0 0,20 11 13 0 0,64 32 16 0 0,-20-30 1507 0 0,-48-15-2070 0 0,-4 2-358 0 0,0 0 0 0 0,0-1 0 0 0,0 0 0 0 0,0-1-1 0 0,0-1 1 0 0,0 0 0 0 0,0 0 0 0 0,-1-1 0 0 0,0-1 0 0 0,1 0-1 0 0,-2 0 1 0 0,1-1 0 0 0,-1-1 0 0 0,0 1 0 0 0,0-2-1 0 0,0 1 1 0 0,-1-2 0 0 0,-1 1 0 0 0,1-1 0 0 0,-1 0-1 0 0,-1-1 1 0 0,2-2-274 0 0,-8 9 15 0 0,0 1-1 0 0,1-1 1 0 0,-1 0-1 0 0,-1 0 1 0 0,1 0-1 0 0,0 0 1 0 0,-1 1-1 0 0,0-1 0 0 0,1 0 1 0 0,-1 0-1 0 0,0 0 1 0 0,-1 0-1 0 0,1 0 1 0 0,0 0-1 0 0,-1 0 1 0 0,0 0-1 0 0,1 0 1 0 0,-1 1-1 0 0,0-1 0 0 0,-1 0 1 0 0,1 0-1 0 0,0 1 1 0 0,-1-1-1 0 0,1 1 1 0 0,-1-1-1 0 0,0 1 1 0 0,0 0-1 0 0,0 0 1 0 0,0 0-1 0 0,0 0 1 0 0,-1 0-1 0 0,1 0 0 0 0,-1 1 1 0 0,1-1-1 0 0,-1 1 1 0 0,1-1-1 0 0,-1 1 1 0 0,0 0-1 0 0,0 0 1 0 0,1 0-1 0 0,-1 0 1 0 0,0 1-1 0 0,0-1 0 0 0,-1 1-14 0 0,-5-2-21 0 0,0 1 0 0 0,0 0 0 0 0,0 1 0 0 0,0 0 0 0 0,0 0 0 0 0,0 1 0 0 0,0 0 0 0 0,0 1 0 0 0,0 0 0 0 0,1 0-1 0 0,-1 1 1 0 0,0 0 0 0 0,1 0 0 0 0,0 1 0 0 0,0 0 0 0 0,-2 1 21 0 0,-4 4-12 0 0,0-1-1 0 0,1 2 1 0 0,0 0-1 0 0,0 0 1 0 0,1 1-1 0 0,1 1 1 0 0,0 0-1 0 0,0 0 1 0 0,1 1 0 0 0,1 1-1 0 0,0-1 1 0 0,1 2-1 0 0,0-1 1 0 0,1 1-1 0 0,1 0 1 0 0,0 0-1 0 0,1 1 1 0 0,1 0 0 0 0,1 0-1 0 0,0 0 1 0 0,-1 12 12 0 0,5-23 0 0 0,-1-1 1 0 0,1 0 0 0 0,0 1 0 0 0,0-1-1 0 0,1 0 1 0 0,-1 0 0 0 0,1 0 0 0 0,0 0 0 0 0,0 0-1 0 0,0 0 1 0 0,0 0 0 0 0,1-1 0 0 0,-1 1-1 0 0,1-1 1 0 0,0 0 0 0 0,0 0 0 0 0,0 0 0 0 0,1 0-1 0 0,-1 0 1 0 0,1-1 0 0 0,-1 1 0 0 0,1-1-1 0 0,0 0 1 0 0,0 0 0 0 0,0-1 0 0 0,0 1-1 0 0,0-1 1 0 0,3 1-1 0 0,124 18 64 0 0,-116-21-235 0 0,1 0 0 0 0,-1-1 0 0 0,1-1 0 0 0,-1 0 0 0 0,0-1 0 0 0,0-1-1 0 0,0 0 1 0 0,-1-1 0 0 0,2-2 171 0 0,15-7-4875 0 0,-1-1-4272 0 0,-19 12-1814 0 0</inkml:trace>
  <inkml:trace contextRef="#ctx0" brushRef="#br0" timeOffset="1859.005">2347 469 6233 0 0,'0'0'3452'0'0,"0"0"-1174"0"0,0 0-533 0 0,0 0-88 0 0,0 0-168 0 0,0 0-243 0 0,0 0-209 0 0,0 0-203 0 0,0 0-181 0 0,-35 21-96 0 0,-109 71-88 0 0,67-24 259 0 0,7 36 148 0 0,68-100-861 0 0,1-1 0 0 0,-1 1 0 0 0,1-1 1 0 0,0 1-1 0 0,0 0 0 0 0,0 0 1 0 0,1-1-1 0 0,-1 1 0 0 0,1 0 0 0 0,0 0 1 0 0,0 0-1 0 0,0 0 0 0 0,1-1 0 0 0,-1 1 1 0 0,1 0-1 0 0,0 0 0 0 0,0 0 0 0 0,0-1 1 0 0,1 1-1 0 0,-1-1 0 0 0,1 1 1 0 0,0-1-1 0 0,0 1 0 0 0,0-1 0 0 0,0 0 1 0 0,1 0-1 0 0,-1 0 0 0 0,1 0 0 0 0,0-1 1 0 0,2 3-16 0 0,6 1 44 0 0,-1 0-1 0 0,2-1 1 0 0,-1 0 0 0 0,1 0 0 0 0,0-2-1 0 0,-1 1 1 0 0,2-1 0 0 0,-1-1 0 0 0,0 0 0 0 0,0-1-1 0 0,1-1 1 0 0,-1 1 0 0 0,1-2 0 0 0,-1 0-1 0 0,2 0-43 0 0,22 0 89 0 0,-24 0-80 0 0,0 0 0 0 0,0-1-1 0 0,-1 0 1 0 0,1-1 0 0 0,0-1-1 0 0,-1 0 1 0 0,0 0 0 0 0,0-1-1 0 0,0 0 1 0 0,0-1-9 0 0,8-3-85 0 0,16-23-844 0 0,-24 15-2131 0 0,-3 5-2169 0 0,-4 7-3163 0 0</inkml:trace>
  <inkml:trace contextRef="#ctx0" brushRef="#br0" timeOffset="2249.02">2890 49 15219 0 0,'0'0'1706'0'0,"0"0"-612"0"0,0 0-306 0 0,0 0-21 0 0,0 0 59 0 0,0 0 93 0 0,0 0 17 0 0,0 0-71 0 0,0 0-117 0 0,0 0-99 0 0,0 0-55 0 0,-3 36-40 0 0,-10 116-33 0 0,14 88 1352 0 0,10 125-1147 0 0,-11-288-1086 0 0,0-77 277 0 0,-7-31-9674 0 0,4 24 4275 0 0,2-1-5621 0 0</inkml:trace>
  <inkml:trace contextRef="#ctx0" brushRef="#br0" timeOffset="2491.522">2545 495 14699 0 0,'0'0'2203'0'0,"0"0"-910"0"0,0 0-428 0 0,0 0 14 0 0,0 0 37 0 0,0 0-26 0 0,0 0-73 0 0,0 0-95 0 0,0 0-66 0 0,35-2-56 0 0,107-8-56 0 0,115 7 1063 0 0,-167 12-2113 0 0,-54 5-4739 0 0,-31-10-2197 0 0,-3 0-4896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05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450 181 8114 0 0,'0'0'2474'0'0,"0"0"-382"0"0,0 0-241 0 0,0 0-112 0 0,0 0-95 0 0,0 0-159 0 0,0 0-253 0 0,0 0-266 0 0,0 0-240 0 0,0 0-189 0 0,0 0-112 0 0,9 20 1539 0 0,-1 76-367 0 0,-5 0 0 0 0,-7 67-1597 0 0,-43 240 775 0 0,32-260-801 0 0,13-133-16 0 0,1-10-564 0 0,-1-14-595 0 0,-1-1-307 0 0,-5-29-2390 0 0,4 16-4708 0 0,4 19-2917 0 0</inkml:trace>
  <inkml:trace contextRef="#ctx0" brushRef="#br0" timeOffset="332.769">1 324 9106 0 0,'0'0'2552'0'0,"0"0"-595"0"0,0 0-491 0 0,0 0-192 0 0,0 0-27 0 0,0 0-34 0 0,0 0-169 0 0,0 0-233 0 0,0 0-82 0 0,0 0-14 0 0,0 0 67 0 0,0 0 68 0 0,0 0-68 0 0,24-4-87 0 0,80-16-82 0 0,318-80 2098 0 0,-360 88-2835 0 0,0 2-1 0 0,0 3 0 0 0,44 2 125 0 0,-92 19-4340 0 0,-11-5-4380 0 0,-3-9-3264 0 0</inkml:trace>
  <inkml:trace contextRef="#ctx0" brushRef="#br0" timeOffset="874.247">939 0 12579 0 0,'0'0'2282'0'0,"0"0"-913"0"0,0 0-558 0 0,0 0-104 0 0,0 0 90 0 0,0 0 78 0 0,0 0 143 0 0,0 0 41 0 0,0 0-107 0 0,0 0-80 0 0,0 0-175 0 0,0 0-151 0 0,8 22-69 0 0,26 67-27 0 0,-11 45 726 0 0,-23-104-1011 0 0,3 155 582 0 0,-21 183-747 0 0,9-211-4 0 0,10-156 9 0 0,0 0-1 0 0,0-1 0 0 0,0 1 0 0 0,0-1 1 0 0,0 1-1 0 0,0-1 0 0 0,0 1 1 0 0,1-1-1 0 0,-1 0 0 0 0,0 0 1 0 0,0 1-1 0 0,1-1 0 0 0,-1 0 1 0 0,0 0-1 0 0,0 0 0 0 0,0 0 1 0 0,1-1-1 0 0,-1 1 0 0 0,0 0 0 0 0,0 0 1 0 0,0-1-1 0 0,1 1 0 0 0,-1-1 1 0 0,0 1-1 0 0,0-1 0 0 0,0 0 1 0 0,0 1-1 0 0,0-1 0 0 0,0 0 1 0 0,0 1-1 0 0,0-1 0 0 0,0 0 1 0 0,-1 0-1 0 0,1 0 0 0 0,0 0 0 0 0,0 0 1 0 0,-1 0-1 0 0,1 0 0 0 0,-1 0 1 0 0,1 0-1 0 0,0-1-4 0 0,0 1 21 0 0,139-134 425 0 0,3 15-383 0 0,-140 119-66 0 0,-3 0 1 0 0,1 0 1 0 0,0 0-1 0 0,-1 0 1 0 0,1-1 0 0 0,0 1-1 0 0,0 0 1 0 0,0 0-1 0 0,0 0 1 0 0,0 1-1 0 0,0-1 1 0 0,0 0-1 0 0,0 0 1 0 0,0 1-1 0 0,0-1 1 0 0,1 0-1 0 0,-1 1 1 0 0,0-1-1 0 0,0 1 1 0 0,1-1-1 0 0,-1 1 1 0 0,0 0-1 0 0,1 0 1 0 0,-1 0-1 0 0,0-1 1 0 0,1 1-1 0 0,-1 0 1 0 0,0 1 0 0 0,1-1-1 0 0,-1 0 1 0 0,0 0-1 0 0,0 0 1 0 0,1 1-1 0 0,-1-1 1 0 0,0 1-1 0 0,0-1 1 0 0,1 1-1 0 0,-1 0 1 0 0,0-1-1 0 0,0 1 1 0 0,0 0-1 0 0,0 0 1 0 0,0 0-1 0 0,0-1 1 0 0,0 1-1 0 0,0 0 1 0 0,0 0-1 0 0,0 1 1 0 0,-1-1-1 0 0,1 0 1 0 0,0 0 0 0 0,-1 0-1 0 0,1 0 1 0 0,-1 1-1 0 0,1-1 1 0 0,-1 0-1 0 0,0 1 1 0 0,1-1-1 0 0,-1 0 1 0 0,0 0-1 0 0,0 1 1 0 0,0 0 1 0 0,-12 201 118 0 0,11-194-104 0 0,0-1-9 0 0,0 0-1 0 0,0 1 1 0 0,1-1 0 0 0,0 0 0 0 0,0 1-1 0 0,1-1 1 0 0,0 0 0 0 0,0 1 0 0 0,1-1 0 0 0,1 0-1 0 0,-1 0 1 0 0,3 4-5 0 0,-5-11-19 0 0,1 0 1 0 0,-1 0-1 0 0,1 0 0 0 0,0 0 1 0 0,0 0-1 0 0,0 0 0 0 0,0 0 1 0 0,0 0-1 0 0,0 0 0 0 0,0 0 1 0 0,0-1-1 0 0,0 1 0 0 0,0 0 1 0 0,0-1-1 0 0,0 1 0 0 0,0-1 1 0 0,1 1-1 0 0,-1-1 0 0 0,0 1 1 0 0,0-1-1 0 0,1 0 0 0 0,-1 0 1 0 0,0 1-1 0 0,1-1 0 0 0,-1 0 1 0 0,0 0-1 0 0,1 0 0 0 0,-1-1 1 0 0,0 1-1 0 0,1 0 0 0 0,-1 0 1 0 0,0-1 18 0 0,12-17-1836 0 0,-6 8-1157 0 0,-1 0-3906 0 0,-3 2-5137 0 0</inkml:trace>
  <inkml:trace contextRef="#ctx0" brushRef="#br0" timeOffset="1291.095">1667 948 8330 0 0,'0'0'2854'0'0,"0"0"-440"0"0,0 0-322 0 0,0 0-258 0 0,0 0-266 0 0,0 0-214 0 0,0 0-225 0 0,0 0-219 0 0,0 0-189 0 0,33-7-134 0 0,99-22-87 0 0,-73 7 303 0 0,-54 18-740 0 0,1 0-1 0 0,0 0 1 0 0,-1 0-1 0 0,0 0 1 0 0,0-1-1 0 0,0 0 1 0 0,-1 0-1 0 0,1-1 1 0 0,-1 1-1 0 0,-1-1 1 0 0,1 0-1 0 0,-1 0 1 0 0,0 0-1 0 0,0 0 1 0 0,-1-1-1 0 0,1 1 1 0 0,-2-1-1 0 0,1 1 1 0 0,-1-1-1 0 0,0 0 1 0 0,0 0-1 0 0,0 1 1 0 0,-1-1-1 0 0,0 0 1 0 0,-1 0-1 0 0,0 0 1 0 0,0 0-1 0 0,0 1 1 0 0,-1-1-1 0 0,0 1 1 0 0,-2-6-63 0 0,0 9-13 0 0,1 0 0 0 0,-1 0 1 0 0,0 0-1 0 0,0 1 0 0 0,-1 0 1 0 0,1 0-1 0 0,0 0 0 0 0,-1 1 1 0 0,1-1-1 0 0,-1 1 0 0 0,0 0 1 0 0,1 0-1 0 0,-1 1 0 0 0,0-1 0 0 0,1 1 1 0 0,-1 0-1 0 0,0 0 0 0 0,0 1 1 0 0,1 0-1 0 0,-1-1 0 0 0,0 1 1 0 0,1 1-1 0 0,-1-1 0 0 0,1 1 1 0 0,0 0-1 0 0,-1 0 0 0 0,1 0 0 0 0,0 0 1 0 0,0 1-1 0 0,0 0 0 0 0,0 0 1 0 0,1 0-1 0 0,-1 0 0 0 0,1 0 1 0 0,0 1 12 0 0,-8 5-7 0 0,0 1-1 0 0,1 0 1 0 0,0 0 0 0 0,1 1 0 0 0,0 0 0 0 0,1 1 0 0 0,0 0 0 0 0,1 0-1 0 0,0 1 1 0 0,1 0 0 0 0,0 0 0 0 0,1 0 0 0 0,1 1 0 0 0,0 0 0 0 0,1 0 0 0 0,0 0-1 0 0,1 0 1 0 0,1 0 0 0 0,0 0 0 0 0,2 11 7 0 0,-1-19 9 0 0,2 0 1 0 0,-1-1-1 0 0,0 1 0 0 0,1-1 0 0 0,0 0 1 0 0,1 1-1 0 0,-1-1 0 0 0,1 0 1 0 0,0 0-1 0 0,0-1 0 0 0,0 1 0 0 0,1-1 1 0 0,-1 1-1 0 0,1-1 0 0 0,0 0 1 0 0,1 0-1 0 0,-1-1 0 0 0,1 1 1 0 0,-1-1-1 0 0,1 0 0 0 0,0 0 0 0 0,0-1 1 0 0,1 0-1 0 0,3 2-9 0 0,8 2 65 0 0,-1-2-1 0 0,1 1 1 0 0,0-2 0 0 0,0 0 0 0 0,0-1-1 0 0,0-1 1 0 0,11-1-65 0 0,48-26-830 0 0,-49 6-7388 0 0,-20 16-4000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18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36 617 12339 0 0,'0'0'1423'0'0,"0"0"-427"0"0,0 0-125 0 0,0 0-4 0 0,0 0-38 0 0,0 0-118 0 0,0 0-150 0 0,0 0-183 0 0,0 0-182 0 0,-3 33-54 0 0,-7 99-52 0 0,7-69 533 0 0,4-57-2919 0 0,-2 6-4073 0 0,1-12-4104 0 0</inkml:trace>
  <inkml:trace contextRef="#ctx0" brushRef="#br0" timeOffset="235.687">1 255 11779 0 0,'0'0'992'0'0,"0"0"-680"0"0,0 0-320 0 0,0 0-216 0 0,0 0-248 0 0,0 0-192 0 0,0 0-241 0 0,0 0-991 0 0,0 0-1625 0 0,0 0-1872 0 0</inkml:trace>
  <inkml:trace contextRef="#ctx0" brushRef="#br0" timeOffset="523.7">513 624 5041 0 0,'0'0'4690'0'0,"0"0"-2082"0"0,0 0-784 0 0,0 0-50 0 0,0 0-69 0 0,0 0-162 0 0,0 0-153 0 0,0 0-243 0 0,0 0-241 0 0,0 0-168 0 0,0 0-135 0 0,0 0-121 0 0,0 0-112 0 0,-4-9-98 0 0,-14-26-84 0 0,16 33-170 0 0,1 1 0 0 0,-1 0 0 0 0,0 0 0 0 0,1 0 0 0 0,-1 0-1 0 0,0 1 1 0 0,1-1 0 0 0,-1 0 0 0 0,0 1 0 0 0,0-1-1 0 0,0 1 1 0 0,1 0 0 0 0,-1-1 0 0 0,0 1 0 0 0,0 0 0 0 0,0 0-1 0 0,0 0 1 0 0,0 0 0 0 0,1 1 0 0 0,-1-1 0 0 0,0 0 0 0 0,0 1-1 0 0,0-1 1 0 0,1 1 0 0 0,-1 0 0 0 0,0 0 0 0 0,0 0 0 0 0,1 0-1 0 0,-1 0 1 0 0,0 0-18 0 0,-12 5 78 0 0,1 0 0 0 0,0 1-1 0 0,0 1 1 0 0,0 0 0 0 0,1 0-1 0 0,0 1 1 0 0,1 1-1 0 0,0 0 1 0 0,0 1 0 0 0,1 0-1 0 0,1 0 1 0 0,0 1 0 0 0,0 0-1 0 0,1 1 1 0 0,1 0 0 0 0,0 0-1 0 0,-4 12-77 0 0,10-19 23 0 0,0 0-1 0 0,0 0 1 0 0,1-1-1 0 0,0 1 1 0 0,0 0-1 0 0,0 0 1 0 0,1 0 0 0 0,0 0-1 0 0,0 0 1 0 0,1 0-1 0 0,-1-1 1 0 0,1 1-1 0 0,1 0 1 0 0,-1-1-1 0 0,1 0 1 0 0,0 0-1 0 0,0 1 1 0 0,0-2-1 0 0,1 1 1 0 0,-1 0-1 0 0,1-1 1 0 0,0 1-1 0 0,1-1 1 0 0,-1 0-1 0 0,1-1 1 0 0,0 1-1 0 0,0-1 1 0 0,0 0-1 0 0,0 0 1 0 0,0-1-1 0 0,1 1 1 0 0,-1-1-1 0 0,1 0 1 0 0,0-1-1 0 0,-1 1 1 0 0,1-1-1 0 0,0 0 1 0 0,0-1-1 0 0,0 1 1 0 0,2-1-23 0 0,3 1 35 0 0,-1 0 0 0 0,1 0 0 0 0,-1-1 1 0 0,1-1-1 0 0,-1 0 0 0 0,1 0 1 0 0,-1-1-1 0 0,0 0 0 0 0,0-1 0 0 0,0 0 1 0 0,2-1-36 0 0,46-20-996 0 0,-42 20-643 0 0,-5 2-2033 0 0,-4-4-7548 0 0,-6 3 322 0 0</inkml:trace>
  <inkml:trace contextRef="#ctx0" brushRef="#br0" timeOffset="1256.465">800 682 10722 0 0,'0'0'2774'0'0,"0"0"-1048"0"0,0 0-460 0 0,0 0-170 0 0,0 0-77 0 0,0 0-35 0 0,0 0-103 0 0,0 0-172 0 0,0 0-165 0 0,0 0-123 0 0,0 0-85 0 0,0 0-54 0 0,0 0-72 0 0,-2 30-58 0 0,-6 91-24 0 0,14-75 37 0 0,0-41-119 0 0,-4-2-6 0 0,0-1 0 0 0,1 1 0 0 0,-1 0 0 0 0,1-1-1 0 0,0 0 1 0 0,0 0 0 0 0,-1 1 0 0 0,1-2 0 0 0,1 1 0 0 0,-1 0 0 0 0,0-1 0 0 0,0 1-1 0 0,1-1 1 0 0,-1 0 0 0 0,0 0 0 0 0,1 0 0 0 0,-1-1 0 0 0,1 1 0 0 0,-1-1 0 0 0,3 0-40 0 0,68-11 1264 0 0,-56 0-1096 0 0,0 0 0 0 0,0-2 0 0 0,-1 0 1 0 0,0-1-1 0 0,-1 0 0 0 0,-1-1 0 0 0,0-1 0 0 0,4-8-168 0 0,39-41-56 0 0,-52 92-484 0 0,-7-20 526 0 0,0 1 0 0 0,1-1 1 0 0,0 1-1 0 0,1-1 0 0 0,-1 1 0 0 0,1-1 0 0 0,1 1 0 0 0,-1-1 0 0 0,1 0 0 0 0,1 0 0 0 0,-1 1 0 0 0,1-2 1 0 0,0 1-1 0 0,1 0 0 0 0,0-1 0 0 0,0 1 0 0 0,0-1 0 0 0,1 0 0 0 0,0 0 0 0 0,0-1 0 0 0,0 0 0 0 0,1 0 1 0 0,-1 0-1 0 0,1 0 0 0 0,1-1 0 0 0,4 3 14 0 0,-6-5 11 0 0,0-1 1 0 0,1 1 0 0 0,-1-1-1 0 0,1 0 1 0 0,0 0-1 0 0,-1-1 1 0 0,1 0-1 0 0,-1 0 1 0 0,1 0 0 0 0,0-1-1 0 0,-1 1 1 0 0,1-1-1 0 0,-1-1 1 0 0,1 1 0 0 0,-1-1-1 0 0,0 0 1 0 0,1 0-1 0 0,-1 0 1 0 0,0-1-1 0 0,0 0 1 0 0,-1 0 0 0 0,1 0-1 0 0,-1-1 1 0 0,1 1-1 0 0,1-3-11 0 0,21-20 49 0 0,-1-2 0 0 0,-1 0 0 0 0,-2-1 0 0 0,-1-2 1 0 0,-1 0-1 0 0,-2-1 0 0 0,-1-1 0 0 0,-1-1 0 0 0,-2 0 0 0 0,-2-1 0 0 0,-1-1 0 0 0,-1 0 0 0 0,-3 0 0 0 0,4-28-49 0 0,-5 26-88 0 0,-2-1 0 0 0,-2 1 0 0 0,-1-1 0 0 0,-3 0 0 0 0,-2-25 88 0 0,3 60-6 0 0,0-1 0 0 0,0 0 0 0 0,0 1 0 0 0,0-1 0 0 0,-1 0-1 0 0,0 1 1 0 0,0-1 0 0 0,0 1 0 0 0,-1-1 0 0 0,1 1 0 0 0,-1 0 0 0 0,0 0 0 0 0,0-1 0 0 0,0 1 0 0 0,-1 1 0 0 0,0-1-1 0 0,0 0 1 0 0,0 1 0 0 0,0-1 0 0 0,0 1 0 0 0,0 0 0 0 0,-1 0 0 0 0,0 0 0 0 0,0 0 0 0 0,1 1 0 0 0,-1-1 0 0 0,-1 1-1 0 0,1 0 1 0 0,0 1 0 0 0,-3-2 6 0 0,4 4-15 0 0,-1-1 1 0 0,1 1-1 0 0,0 0 0 0 0,0-1 0 0 0,0 1 0 0 0,0 1 1 0 0,0-1-1 0 0,0 0 0 0 0,0 1 0 0 0,0 0 0 0 0,1-1 1 0 0,-1 1-1 0 0,1 0 0 0 0,-1 1 0 0 0,1-1 0 0 0,0 0 1 0 0,-1 1-1 0 0,1-1 0 0 0,1 1 0 0 0,-1-1 0 0 0,0 1 1 0 0,0 0-1 0 0,1 0 0 0 0,0 0 0 0 0,0 0 0 0 0,0 0 1 0 0,0 1 14 0 0,-22 89 22 0 0,23-91-22 0 0,-6 45 43 0 0,3 2-1 0 0,2-1 1 0 0,2 0 0 0 0,3 11-43 0 0,1-25 84 0 0,2 1 0 0 0,2-1 0 0 0,0 0 0 0 0,3-1 1 0 0,1 0-1 0 0,1-1 0 0 0,17 27-84 0 0,-24-44 41 0 0,0-1 0 0 0,1 0 1 0 0,1 0-1 0 0,0-1 0 0 0,1 0 0 0 0,1-1 0 0 0,0 0 0 0 0,8 6-41 0 0,23 13-61 0 0,-23-38-2844 0 0,-16-1-814 0 0,0 0-3508 0 0,-1 0-4893 0 0</inkml:trace>
  <inkml:trace contextRef="#ctx0" brushRef="#br0" timeOffset="2334.243">2209 682 3689 0 0,'0'0'1844'0'0,"0"0"-297"0"0,0 0-173 0 0,0 0-43 0 0,0 0-47 0 0,0 0-166 0 0,0 0-132 0 0,0 0-179 0 0,0 0-213 0 0,0 0-22 0 0,0 0 88 0 0,0 0 140 0 0,0-6 115 0 0,4-61 5190 0 0,-6 65-6006 0 0,1 0-1 0 0,-1 0 1 0 0,1 0-1 0 0,-1 0 0 0 0,0 0 1 0 0,1 0-1 0 0,-1 1 1 0 0,0-1-1 0 0,0 1 0 0 0,0-1 1 0 0,0 1-1 0 0,-1 0 1 0 0,1-1-1 0 0,0 1 1 0 0,0 1-1 0 0,-1-1 0 0 0,1 0 1 0 0,-1 0-1 0 0,1 1 1 0 0,0-1-1 0 0,-1 1 0 0 0,1 0 1 0 0,-1 0-1 0 0,1 0 1 0 0,-1 0-1 0 0,1 0 0 0 0,-1 1 1 0 0,1-1-1 0 0,-2 1-98 0 0,2-1 34 0 0,-9 2 7 0 0,1 1 0 0 0,0 0 0 0 0,-1 0 1 0 0,1 1-1 0 0,1 0 0 0 0,-1 1 0 0 0,1 0 1 0 0,-1 0-1 0 0,1 1 0 0 0,1 0 0 0 0,-1 1 1 0 0,1 0-1 0 0,-2 3-41 0 0,3-3 3 0 0,0 0 0 0 0,1 1 0 0 0,-1-1 0 0 0,2 2 0 0 0,-1-1 0 0 0,1 0 0 0 0,1 1-1 0 0,-1 0 1 0 0,1 0 0 0 0,1 0 0 0 0,0 1 0 0 0,0-1 0 0 0,1 1 0 0 0,0 0 0 0 0,1-1 0 0 0,0 1 0 0 0,0 0 0 0 0,1 8-3 0 0,1-15-1 0 0,-1 0 1 0 0,1 0-1 0 0,0 1 0 0 0,0-1 0 0 0,0 0 1 0 0,0-1-1 0 0,0 1 0 0 0,1 0 0 0 0,0 0 1 0 0,-1 0-1 0 0,1-1 0 0 0,0 1 1 0 0,0-1-1 0 0,0 1 0 0 0,1-1 0 0 0,-1 0 1 0 0,0 0-1 0 0,1 0 0 0 0,-1 0 0 0 0,1-1 1 0 0,0 1-1 0 0,0-1 0 0 0,0 1 0 0 0,0-1 1 0 0,0 0-1 0 0,0 0 0 0 0,0 0 0 0 0,0 0 1 0 0,0-1-1 0 0,0 0 0 0 0,1 1 1 0 0,101-8 91 0 0,-87 0-66 0 0,0-1-1 0 0,0 0 0 0 0,-1-1 1 0 0,0-1-1 0 0,0-1 1 0 0,-1 0-1 0 0,-1-1 1 0 0,0-1-1 0 0,-1 0 1 0 0,0-1-1 0 0,-1 0 1 0 0,0-2-1 0 0,-1 1 0 0 0,-1-1 1 0 0,-1-1-1 0 0,0 0 1 0 0,-1 0-1 0 0,0-4-24 0 0,-46 52-787 0 0,34-28 773 0 0,1-1 0 0 0,-1 1 0 0 0,1 0 0 0 0,0 0 0 0 0,0 0 0 0 0,0 0 0 0 0,0 0 1 0 0,1 1-1 0 0,-1-1 0 0 0,1 1 0 0 0,0-1 0 0 0,0 1 0 0 0,0-1 0 0 0,0 1 0 0 0,1-1 0 0 0,0 1 0 0 0,-1 0 0 0 0,1-1 0 0 0,1 1 0 0 0,-1 0 0 0 0,0-1 0 0 0,1 1 0 0 0,0-1 0 0 0,0 1 0 0 0,0-1 0 0 0,0 1 0 0 0,0-1 0 0 0,1 0 0 0 0,-1 1 0 0 0,1-1 0 0 0,0 0 0 0 0,0 0 0 0 0,1 0 0 0 0,-1 0 0 0 0,0-1 0 0 0,1 1 0 0 0,2 1 14 0 0,2-1 13 0 0,0-1 0 0 0,0 1 0 0 0,1-2 1 0 0,-1 1-1 0 0,0-1 0 0 0,1 0 0 0 0,-1-1 0 0 0,1 0 1 0 0,-1 0-1 0 0,1 0 0 0 0,-1-1 0 0 0,1 0 0 0 0,-1-1 0 0 0,1 0 1 0 0,-1 0-1 0 0,0 0 0 0 0,0-1 0 0 0,0 0 0 0 0,0 0 1 0 0,0-2-14 0 0,123-92 495 0 0,-116 84-457 0 0,-1-1 1 0 0,0 0 0 0 0,0 0-1 0 0,-2-1 1 0 0,0-1 0 0 0,-1 0 0 0 0,0-1-1 0 0,-1 0 1 0 0,-1 0 0 0 0,-1-1-1 0 0,0 1 1 0 0,-2-2 0 0 0,0 1-1 0 0,-1-1 1 0 0,0 0 0 0 0,-2 1-1 0 0,0-4-38 0 0,-2 21-2 0 0,0 0 0 0 0,0 1 0 0 0,0-1-1 0 0,0 0 1 0 0,0 0 0 0 0,0 1 0 0 0,0-1-1 0 0,-1 0 1 0 0,1 1 0 0 0,0-1 0 0 0,0 0-1 0 0,-1 1 1 0 0,1-1 0 0 0,0 0 0 0 0,-1 1-1 0 0,1-1 1 0 0,-1 1 0 0 0,1-1 0 0 0,-1 0-1 0 0,1 1 1 0 0,-1-1 0 0 0,1 1 0 0 0,-1 0-1 0 0,1-1 1 0 0,-1 1 0 0 0,0-1 0 0 0,1 1-1 0 0,-1 0 1 0 0,1-1 0 0 0,-1 1 0 0 0,0 0-1 0 0,0 0 1 0 0,1 0 0 0 0,-1 0 0 0 0,0-1-1 0 0,1 1 1 0 0,-1 0 0 0 0,0 0 0 0 0,0 0-1 0 0,1 0 1 0 0,-1 1 0 0 0,0-1 0 0 0,1 0-1 0 0,-1 0 1 0 0,0 0 0 0 0,1 0 0 0 0,-1 1-1 0 0,0-1 1 0 0,1 0 0 0 0,-1 1 0 0 0,0-1-1 0 0,0 1 3 0 0,-35 22-248 0 0,32-19 242 0 0,0 1 1 0 0,1 0-1 0 0,-1-1 0 0 0,1 1 1 0 0,1 0-1 0 0,-1 1 0 0 0,1-1 1 0 0,-1 0-1 0 0,2 1 0 0 0,-1-1 1 0 0,0 1-1 0 0,1 0 0 0 0,0-1 1 0 0,1 1-1 0 0,-1 0 0 0 0,1 0 1 0 0,0-1-1 0 0,1 1 0 0 0,-1 0 1 0 0,1 0-1 0 0,0-1 0 0 0,0 1 1 0 0,1 0-1 0 0,0-1 0 0 0,0 1 1 0 0,0-1-1 0 0,1 0 0 0 0,-1 0 1 0 0,1 0-1 0 0,1 0 0 0 0,-1 0 1 0 0,1-1-1 0 0,1 2 6 0 0,9 15 85 0 0,-1 1 1 0 0,-1 0-1 0 0,-1 1 0 0 0,-1 0 0 0 0,-1 1 1 0 0,-1 0-1 0 0,0 4-85 0 0,14 36 149 0 0,13 85 930 0 0,-20-99-734 0 0,-15-31-53 0 0,0-18-257 0 0,0-1-10 0 0,0-5-927 0 0,-6-4-1864 0 0,3 7-3888 0 0,1-2-5595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15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103 688 11234 0 0,'0'0'3306'0'0,"0"0"-1699"0"0,0 0-400 0 0,0 0 208 0 0,0 0 44 0 0,0 0-25 0 0,0 0-138 0 0,0 0-241 0 0,0 0-207 0 0,0 0-186 0 0,0 0-149 0 0,0 0-82 0 0,-1 23-99 0 0,-4 73-88 0 0,-17-23 168 0 0,9-49-310 0 0,13-23-180 0 0,0 1 0 0 0,-1-1 0 0 0,1 0 0 0 0,-1 1 0 0 0,1-1 0 0 0,-1 0 1 0 0,0 0-1 0 0,1 1 0 0 0,-1-1 0 0 0,0 0 0 0 0,0 0 0 0 0,0 0 0 0 0,0 0 1 0 0,0 0-1 0 0,0 0 0 0 0,0 0 0 0 0,0 0 0 0 0,-1-1 0 0 0,1 1 0 0 0,0 0 1 0 0,0-1-1 0 0,-1 1 0 0 0,1-1 0 0 0,0 1 0 0 0,-1-1 0 0 0,1 1 0 0 0,-1-1 1 0 0,1 0-1 0 0,-1 0 78 0 0,0-5-3961 0 0,2 3 459 0 0,-2-2-8157 0 0</inkml:trace>
  <inkml:trace contextRef="#ctx0" brushRef="#br0" timeOffset="249.662">67 218 2553 0 0,'0'0'-449'0'0,"0"0"-711"0"0,0 0 216 0 0,0 0 944 0 0</inkml:trace>
  <inkml:trace contextRef="#ctx0" brushRef="#br0" timeOffset="534.589">315 946 13171 0 0,'0'0'2727'0'0,"0"0"-1148"0"0,0 0-376 0 0,0 0-61 0 0,0 0-90 0 0,0 0-24 0 0,0 0-120 0 0,0 0-193 0 0,0 0-182 0 0,0 0-123 0 0,14-34-89 0 0,41-110-31 0 0,12-62 430 0 0,-50 175-1162 0 0,6 268 226 0 0,-23-234 245 0 0,1 1 0 0 0,0 0 0 0 0,0 0 0 0 0,0-1 0 0 0,0 1 0 0 0,1-1 0 0 0,-1 1 0 0 0,1-1 0 0 0,0 1 0 0 0,0-1 0 0 0,0 0 0 0 0,1 0 0 0 0,-1 0 0 0 0,1 0 0 0 0,-1 0 0 0 0,1-1 0 0 0,0 1 0 0 0,0-1 1 0 0,0 0-1 0 0,0 0 0 0 0,1 0 0 0 0,-1 0 0 0 0,1-1 0 0 0,-1 1 0 0 0,1-1 0 0 0,-1 0 0 0 0,1 0 0 0 0,0 0 0 0 0,0 0 0 0 0,-1-1 0 0 0,1 1 0 0 0,0-1 0 0 0,0 0 0 0 0,0 0 0 0 0,-1 0 0 0 0,1-1 0 0 0,0 0 0 0 0,0 1 0 0 0,-1-1 0 0 0,3-1-29 0 0,2-3 162 0 0,0-1 1 0 0,0 0-1 0 0,-1 0 1 0 0,1-1-1 0 0,-1 1 1 0 0,-1-2-1 0 0,1 1 1 0 0,-1-1-1 0 0,-1 0 1 0 0,1 0-1 0 0,-2-1 1 0 0,1 1-1 0 0,-1-1 1 0 0,0 0-1 0 0,0-3-162 0 0,6-104-100 0 0,-19 100-1452 0 0,2 13-1908 0 0,1 0-3359 0 0,2 2-5668 0 0</inkml:trace>
  <inkml:trace contextRef="#ctx0" brushRef="#br0" timeOffset="1008.915">38 268 6969 0 0,'0'0'2900'0'0,"0"0"-420"0"0,0 0-442 0 0,0 0-327 0 0,0 0-339 0 0,0 0-365 0 0,0 0-355 0 0,0 0-245 0 0,0 0-91 0 0,0 0-5 0 0,0 0 17 0 0,0 0-31 0 0,0 0-7 0 0,-8 7-1 0 0,-22 18-22 0 0,34-29 2510 0 0,39-43-1964 0 0,-43 45-1857 0 0,0 3-8553 0 0,0 0-2185 0 0</inkml:trace>
  <inkml:trace contextRef="#ctx0" brushRef="#br0" timeOffset="1901.917">1153 611 0 0 0,'0'0'633'0'0,"0"0"258"0"0,0 0 235 0 0,0 0 344 0 0,0 0 306 0 0,0 0 155 0 0,0 0 13 0 0,0 0-210 0 0,0 0-216 0 0,0 0-222 0 0,0 0-234 0 0,0 0-164 0 0,0 0-141 0 0,-23-6-72 0 0,-71-16-50 0 0,92 22-597 0 0,1-1 0 0 0,-1 0 0 0 0,0 1-1 0 0,0-1 1 0 0,0 1 0 0 0,0 0 0 0 0,0-1 0 0 0,0 1 0 0 0,1 0 0 0 0,-1 0-1 0 0,0 0 1 0 0,0 1 0 0 0,0-1 0 0 0,0 0 0 0 0,0 1 0 0 0,0-1 0 0 0,0 1 0 0 0,1-1-1 0 0,-1 1 1 0 0,0 0 0 0 0,0 0 0 0 0,1 0 0 0 0,-1 0 0 0 0,1 0 0 0 0,-1 0-1 0 0,0 1-37 0 0,-3 3 183 0 0,-3 1-64 0 0,1-1 0 0 0,0 1 0 0 0,0 1 0 0 0,1-1 0 0 0,0 1 1 0 0,0 0-1 0 0,1 1 0 0 0,0-1 0 0 0,0 1 0 0 0,0 0 0 0 0,1 0 0 0 0,1 1 0 0 0,-1-1 0 0 0,1 1 1 0 0,1 0-1 0 0,-1-1 0 0 0,1 1 0 0 0,1 1 0 0 0,-1 7-119 0 0,1-9 26 0 0,-1 1 0 0 0,1 0-1 0 0,1-1 1 0 0,0 1 0 0 0,0-1 0 0 0,1 1-1 0 0,-1-1 1 0 0,2 1 0 0 0,-1-1 0 0 0,1 1-1 0 0,1-1 1 0 0,0 0 0 0 0,0 0 0 0 0,0 0-1 0 0,1 0 1 0 0,0-1 0 0 0,1 0 0 0 0,-1 1-1 0 0,2-2 1 0 0,-1 1 0 0 0,1 0 0 0 0,5 4-26 0 0,-4-9 103 0 0,1 1 0 0 0,-1-1 1 0 0,1-1-1 0 0,0 0 1 0 0,-1 0-1 0 0,1 0 0 0 0,0-1 1 0 0,0 0-1 0 0,-1-1 0 0 0,1 0 1 0 0,0 0-1 0 0,-1 0 0 0 0,1-1 1 0 0,-1 0-1 0 0,1-1 0 0 0,-1 0 1 0 0,0 0-1 0 0,5-3-103 0 0,16-11 165 0 0,0-2 0 0 0,-1 0 0 0 0,-1-2 0 0 0,-1-1 0 0 0,-1-1 0 0 0,-1-2 0 0 0,-1 0 0 0 0,-1-1 0 0 0,-1-1 0 0 0,6-13-165 0 0,-8 14-10 0 0,-1 0 0 0 0,-1-1 0 0 0,-2 0 0 0 0,0-1 0 0 0,-2-1 0 0 0,-2 0 0 0 0,0-1 0 0 0,-2 0 0 0 0,-1 0 0 0 0,-1-1 0 0 0,-2 0 0 0 0,-1 0 0 0 0,-2 0 0 0 0,-1 0 0 0 0,-2-20 10 0 0,0 40-37 0 0,0 0-1 0 0,0 0 0 0 0,-1 1 0 0 0,0-1 1 0 0,-1 1-1 0 0,0 0 0 0 0,-1 0 0 0 0,0 0 1 0 0,0 0-1 0 0,-1 1 0 0 0,0 0 0 0 0,-1 0 1 0 0,0 1-1 0 0,0-1 0 0 0,-1 2 0 0 0,-4-4 38 0 0,8 9-24 0 0,-1 0 0 0 0,1 0 0 0 0,-1 0 0 0 0,0 0 0 0 0,1 1 0 0 0,-1 0 0 0 0,0 0 0 0 0,0 0 0 0 0,0 1 0 0 0,0-1-1 0 0,0 1 1 0 0,0 1 0 0 0,0-1 0 0 0,0 1 0 0 0,0-1 0 0 0,0 1 0 0 0,0 1 0 0 0,1-1 0 0 0,-1 1 0 0 0,0 0 0 0 0,1 0 0 0 0,-1 0-1 0 0,1 0 1 0 0,0 1 0 0 0,0 0 0 0 0,0 0 0 0 0,-1 1 24 0 0,-94 100-204 0 0,88-90 233 0 0,0 0 0 0 0,1 1 1 0 0,0 0-1 0 0,1 1 1 0 0,1 0-1 0 0,0 0 1 0 0,2 1-1 0 0,0 0 1 0 0,0 0-1 0 0,2 0 0 0 0,0 1 1 0 0,1 0-1 0 0,1 0 1 0 0,0 0-1 0 0,1 0 1 0 0,1-1-1 0 0,1 1 1 0 0,1 0-1 0 0,0 0 0 0 0,2 0 1 0 0,-1-1-1 0 0,2 1 1 0 0,1-1-1 0 0,0 0 1 0 0,3 4-30 0 0,2 0 81 0 0,1 0 1 0 0,1 0 0 0 0,1-1 0 0 0,1-1-1 0 0,0 0 1 0 0,2-1 0 0 0,0-1 0 0 0,1-1-1 0 0,0 0 1 0 0,2-1 0 0 0,0-1-1 0 0,0-1 1 0 0,1-1 0 0 0,10 4-82 0 0,-28-15-33 0 0,-1 0 0 0 0,1 0 0 0 0,0 0 0 0 0,-1 0 0 0 0,1-1 1 0 0,-1 1-1 0 0,1-1 0 0 0,0 0 0 0 0,0 0 0 0 0,-1 0 0 0 0,1 0 0 0 0,0 0 0 0 0,-1 0 0 0 0,1-1 1 0 0,0 1-1 0 0,-1-1 0 0 0,1 0 0 0 0,-1 0 0 0 0,1 0 0 0 0,-1 0 0 0 0,1 0 0 0 0,-1 0 1 0 0,2-2 32 0 0,24-28-4516 0 0,-23 24-30 0 0,-1 0-3737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9666 0 0,'0'0'2522'0'0,"0"0"-751"0"0,0 0-391 0 0,0 0-99 0 0,0 0-87 0 0,0 0-71 0 0,0 0-44 0 0,0 0-108 0 0,0 0-132 0 0,0 0-94 0 0,0 0-120 0 0,0 0-76 0 0,0 0-59 0 0,-1 23-26 0 0,-4 155 739 0 0,5 352 456 0 0,16-353-1470 0 0,0-134-165 0 0,2-51 96 0 0,206-233 556 0 0,-87 137-720 0 0,-137 103 42 0 0,1 1 1 0 0,-1-1-1 0 0,1 1 0 0 0,-1 0 0 0 0,1-1 0 0 0,-1 1 1 0 0,1 0-1 0 0,0-1 0 0 0,-1 1 0 0 0,1 0 1 0 0,-1 0-1 0 0,1 0 0 0 0,0 0 0 0 0,-1 0 0 0 0,1 0 1 0 0,0 0-1 0 0,-1 0 0 0 0,1 0 0 0 0,0 0 1 0 0,-1 0-1 0 0,1 0 0 0 0,0 0 0 0 0,-1 0 1 0 0,1 0-1 0 0,-1 1 0 0 0,1-1 0 0 0,0 0 0 0 0,-1 0 1 0 0,1 1-1 0 0,-1-1 0 0 0,1 1 0 0 0,-1-1 1 0 0,1 0-1 0 0,-1 1 0 0 0,1-1 0 0 0,-1 1 0 0 0,1-1 1 0 0,-1 1-1 0 0,0-1 0 0 0,1 1 0 0 0,-1-1 1 0 0,0 1-1 0 0,1 0 0 0 0,-1-1 0 0 0,0 1 1 0 0,0 0-1 0 0,1-1 0 0 0,-1 1 0 0 0,0-1 0 0 0,0 1 1 0 0,0 0-1 0 0,0-1 0 0 0,0 1 2 0 0,0 46 48 0 0,-1-32-3 0 0,-28 172 188 0 0,29-184-244 0 0,-1-1 1 0 0,0 1-1 0 0,1-1 0 0 0,-1 1 1 0 0,1-1-1 0 0,0 1 0 0 0,0-1 1 0 0,0 1-1 0 0,0-1 0 0 0,0 1 0 0 0,1-1 1 0 0,-1 1-1 0 0,1-1 0 0 0,0 0 1 0 0,-1 1-1 0 0,1-1 0 0 0,0 1 1 0 0,0-1-1 0 0,1 0 0 0 0,-1 0 0 0 0,0 0 1 0 0,1 0-1 0 0,-1 0 0 0 0,1 0 1 0 0,0 0-1 0 0,0 0 0 0 0,0-1 1 0 0,-1 1-1 0 0,2 0 0 0 0,-1-1 0 0 0,0 0 1 0 0,0 0-1 0 0,0 1 0 0 0,1-1 1 0 0,-1 0-1 0 0,0-1 0 0 0,1 1 1 0 0,-1 0-1 0 0,1-1 0 0 0,-1 1 0 0 0,1-1 1 0 0,-1 0-1 0 0,1 0 0 0 0,-1 0 1 0 0,1 0-1 0 0,1-1 11 0 0,46-30-2284 0 0,-37 16-1026 0 0,-4 1-3760 0 0,-6 6-4867 0 0</inkml:trace>
  <inkml:trace contextRef="#ctx0" brushRef="#br0" timeOffset="346.094">694 852 6681 0 0,'0'0'2932'0'0,"0"0"-293"0"0,0 0-273 0 0,0 0-191 0 0,0 0-239 0 0,0 0-259 0 0,0 0-269 0 0,0 0-246 0 0,33-2-252 0 0,101-10-188 0 0,-130 12-654 0 0,1 1 1 0 0,0-1-1 0 0,-1-1 1 0 0,1 1-1 0 0,0-1 1 0 0,-1 0-1 0 0,1 0 0 0 0,-1 0 1 0 0,1-1-1 0 0,-1 1 1 0 0,0-1-1 0 0,0 0 1 0 0,1 0-1 0 0,-1-1 1 0 0,-1 1-1 0 0,1-1 0 0 0,2-1-68 0 0,5-6 185 0 0,-6 5-120 0 0,0 0-1 0 0,0 0 1 0 0,-1 0-1 0 0,0-1 1 0 0,0 1-1 0 0,0-1 1 0 0,0 0-1 0 0,-1 0 1 0 0,0-1-1 0 0,0 1 1 0 0,-1 0-1 0 0,0-1 1 0 0,0 0-1 0 0,-1 0 1 0 0,1 1-1 0 0,-1-1 1 0 0,-1 0-1 0 0,1 0 1 0 0,-1 0-1 0 0,-1 0 1 0 0,1 0-1 0 0,-2-3-64 0 0,1 6-8 0 0,-1 1 0 0 0,0-1-1 0 0,0 1 1 0 0,0-1 0 0 0,0 1-1 0 0,0 0 1 0 0,-1 0 0 0 0,0 0 0 0 0,1 0-1 0 0,-1 1 1 0 0,0-1 0 0 0,-1 1-1 0 0,1-1 1 0 0,0 1 0 0 0,-1 0 0 0 0,1 1-1 0 0,-1-1 1 0 0,1 0 0 0 0,-1 1-1 0 0,0 0 1 0 0,1 0 0 0 0,-1 0 0 0 0,0 0-1 0 0,0 1 1 0 0,0 0 0 0 0,0-1-1 0 0,0 1 1 0 0,0 1 0 0 0,0-1 0 0 0,0 0-1 0 0,0 1 1 0 0,1 0 0 0 0,-1 0-1 0 0,0 0 1 0 0,0 1 0 0 0,1-1 0 0 0,-1 1-1 0 0,1 0 1 0 0,-1 0 0 0 0,1 0-1 0 0,0 0 1 0 0,-1 0 8 0 0,-7 7-16 0 0,1-1 1 0 0,-1 2-1 0 0,2-1 0 0 0,-1 1 1 0 0,1 0-1 0 0,1 1 0 0 0,0 0 1 0 0,0 1-1 0 0,1 0 0 0 0,1 0 1 0 0,-5 12 15 0 0,8-17-1 0 0,1-1 0 0 0,0 0 0 0 0,0 1 0 0 0,1 0 0 0 0,0-1 0 0 0,0 1 1 0 0,1 0-1 0 0,-1-1 0 0 0,2 1 0 0 0,-1 0 0 0 0,1 0 0 0 0,0-1 0 0 0,0 1 0 0 0,0-1 0 0 0,1 1 0 0 0,0-1 1 0 0,1 1-1 0 0,-1-1 0 0 0,1 0 0 0 0,1 0 0 0 0,-1 0 0 0 0,1-1 0 0 0,0 1 0 0 0,0-1 0 0 0,2 2 1 0 0,3 3-24 0 0,2 0 1 0 0,-1-1-1 0 0,1 0 0 0 0,1 0 0 0 0,-1-1 0 0 0,1-1 0 0 0,1 0 0 0 0,-1 0 0 0 0,1-1 0 0 0,1-1 0 0 0,-1-1 0 0 0,1 1 0 0 0,-1-2 0 0 0,1 0 0 0 0,0-1 1 0 0,0 0-1 0 0,1-1 0 0 0,3-1 24 0 0,4 1-668 0 0,6 0-1526 0 0,-10-3-5092 0 0,-8-1-4791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20 0 0 0,'0'0'915'0'0,"0"0"245"0"0,0 0 286 0 0,0 0 353 0 0,0 0 303 0 0,0 0 107 0 0,0 0-135 0 0,0 0-276 0 0,0 0-287 0 0,0 0-172 0 0,0 0-46 0 0,0 0-36 0 0,0 0-81 0 0,2-4-118 0 0,9-8-122 0 0,-9 8-111 0 0,-2 4-73 0 0,0 0-67 0 0,0 0-84 0 0,0 0-76 0 0,0 0-59 0 0,8 22 2600 0 0,-9 26-3138 0 0,0-29 359 0 0,1 33-151 0 0,-16 270 401 0 0,-15-57-329 0 0,31-265-364 0 0,0 0 0 0 0,0-1 0 0 0,0 1-1 0 0,-1 0 1 0 0,1 0 0 0 0,0 0 0 0 0,0 0 0 0 0,-1 0 0 0 0,1-1 0 0 0,0 1-1 0 0,0 0 1 0 0,-1 0 0 0 0,1 0 0 0 0,0 0 0 0 0,0 0 0 0 0,-1 0-1 0 0,1 0 1 0 0,0 0 0 0 0,0 0 0 0 0,-1 0 0 0 0,1 0 0 0 0,0 0-1 0 0,0 0 1 0 0,-1 0 0 0 0,1 0 0 0 0,0 0 0 0 0,0 1 0 0 0,-1-1-1 0 0,1 0 1 0 0,0 0 0 0 0,0 0 156 0 0,-6-33-11250 0 0,6 25-99 0 0</inkml:trace>
  <inkml:trace contextRef="#ctx0" brushRef="#br0" timeOffset="246.02">1 255 11010 0 0,'0'0'1763'0'0,"0"0"-746"0"0,0 0-212 0 0,0 0 259 0 0,0 0 301 0 0,0 0 124 0 0,0 0-44 0 0,0 0-141 0 0,0 0-201 0 0,0 0-155 0 0,0 0-131 0 0,32 9-138 0 0,106 30-96 0 0,-36-31 235 0 0,130-61-246 0 0,-178 35-1255 0 0,-20 6-2839 0 0,-27 8-1391 0 0,-1 0-6758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2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28 1616 0 0,'0'0'2857'0'0,"0"0"-577"0"0,0 0-279 0 0,0 0-101 0 0,0 0-30 0 0,0 0-24 0 0,0 0-133 0 0,0 0-195 0 0,0 0-250 0 0,0 0-265 0 0,0 0-208 0 0,1-5-119 0 0,1-13-78 0 0,-1 14-42 0 0,-1 4-7 0 0,0 24 2853 0 0,-2 475-989 0 0,-34-195-2056 0 0,26-204-291 0 0,10-99-34 0 0,0-1-40 0 0,0 0-14 0 0,0 0 25 0 0,0 0-14 0 0,0 0-3 0 0,0 0-5 0 0,0-24-765 0 0,3-37-1885 0 0,3 21-6042 0 0,-5 31-3161 0 0</inkml:trace>
  <inkml:trace contextRef="#ctx0" brushRef="#br0" timeOffset="274.625">1 436 12683 0 0,'0'0'2310'0'0,"0"0"-543"0"0,0 0-382 0 0,0 0-282 0 0,0 0-187 0 0,0 0-141 0 0,0 0-123 0 0,0 0-120 0 0,0 0 54 0 0,0 0 115 0 0,0 0 57 0 0,0 0 15 0 0,24-3-139 0 0,82-12-149 0 0,152-43 477 0 0,-129 40-2012 0 0,-73 16-8899 0 0,-48 2-1841 0 0</inkml:trace>
  <inkml:trace contextRef="#ctx0" brushRef="#br0" timeOffset="598.47">879 413 11234 0 0,'0'0'2166'0'0,"0"0"-513"0"0,0 0-225 0 0,0 0-99 0 0,0 0-156 0 0,0 0-121 0 0,0 0-176 0 0,0 0-166 0 0,0 0-116 0 0,0 0-107 0 0,0 0-61 0 0,0 0-74 0 0,-31 35-78 0 0,-96 108-59 0 0,83-71 52 0 0,43-63-228 0 0,0-5-22 0 0,0 1 1 0 0,0 0 0 0 0,0-1 0 0 0,1 1 0 0 0,0 0 0 0 0,0-1 0 0 0,0 1 0 0 0,1 0 0 0 0,-1-1 0 0 0,1 1 0 0 0,0 0 0 0 0,0-1 0 0 0,1 1 0 0 0,0-1 0 0 0,-1 0 0 0 0,1 1 0 0 0,1-1 0 0 0,-1 0 0 0 0,1 0 0 0 0,-1 0 0 0 0,1-1-1 0 0,0 1 1 0 0,0-1 0 0 0,1 1 0 0 0,-1-1 0 0 0,1 0 0 0 0,0 0 0 0 0,0-1 0 0 0,0 1 0 0 0,0-1 0 0 0,0 0 0 0 0,0 0 0 0 0,0 0 0 0 0,1 0 0 0 0,-1-1 0 0 0,1 0 0 0 0,0 0 0 0 0,-1 0 0 0 0,3 0-18 0 0,7 0 100 0 0,0-1 0 0 0,0 0 1 0 0,0-1-1 0 0,-1 0 1 0 0,1-1-1 0 0,0-1 0 0 0,0 0 1 0 0,-1-1-1 0 0,0 0 1 0 0,1-1-1 0 0,-2-1 1 0 0,1 0-1 0 0,-1-1 0 0 0,0 0 1 0 0,0 0-1 0 0,-1-2 1 0 0,0 1-1 0 0,0-1 0 0 0,-1-1 1 0 0,0 0-1 0 0,5-8-100 0 0,-11 14-1 0 0,0-1 0 0 0,-1-1 1 0 0,1 1-1 0 0,-1 0 0 0 0,0-1 0 0 0,-1 0 0 0 0,0 0 0 0 0,1 0 1 0 0,-2 0-1 0 0,1 0 0 0 0,-1 0 0 0 0,0 0 0 0 0,0 0 0 0 0,-1-1 0 0 0,0 1 1 0 0,0 0-1 0 0,0 0 0 0 0,-1-1 0 0 0,0 1 0 0 0,0 0 0 0 0,0 0 1 0 0,-1 0-1 0 0,0 0 0 0 0,0 0 0 0 0,-1 0 0 0 0,1 1 0 0 0,-1-1 1 0 0,-1 1-1 0 0,1-1 0 0 0,-1 1 0 0 0,0 0 0 0 0,0 1 0 0 0,0-1 0 0 0,-1 1 1 0 0,1 0-1 0 0,-1 0 0 0 0,0 0 0 0 0,-3-1 1 0 0,-61-18-1418 0 0,45 20-1633 0 0,-1 2-3806 0 0,13 1-5267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6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6 964 0 0 0,'0'0'711'0'0,"0"0"648"0"0,0 0 214 0 0,0 0 21 0 0,0 0-26 0 0,0 0-55 0 0,0 0-41 0 0,0 0-60 0 0,0 0-46 0 0,-1 3-24 0 0,-4-8 8700 0 0,11-73-8255 0 0,2 54-1654 0 0,1 2 0 0 0,1-1 0 0 0,2 1 0 0 0,0 1 0 0 0,1 0 0 0 0,1 0 0 0 0,0 2 0 0 0,10-9-133 0 0,-22 25-3 0 0,0 0 1 0 0,0 1-1 0 0,0-1 0 0 0,0 1 1 0 0,0-1-1 0 0,1 1 0 0 0,-1 0 1 0 0,1 0-1 0 0,0 0 0 0 0,0 0 1 0 0,-1 1-1 0 0,1-1 0 0 0,0 1 1 0 0,1 0-1 0 0,-1 0 0 0 0,0 0 1 0 0,0 0-1 0 0,0 0 0 0 0,0 1 1 0 0,1-1-1 0 0,-1 1 0 0 0,0 0 1 0 0,1 0-1 0 0,-1 0 0 0 0,0 0 1 0 0,1 1-1 0 0,-1 0 3 0 0,1 2-2 0 0,0 1 1 0 0,-1 0-1 0 0,1 0 0 0 0,-1 0 1 0 0,0 1-1 0 0,0-1 0 0 0,0 1 1 0 0,-1 0-1 0 0,0-1 1 0 0,1 1-1 0 0,-2 0 0 0 0,1 0 1 0 0,-1 1-1 0 0,1-1 0 0 0,-2 0 1 0 0,1 0-1 0 0,0 1 0 0 0,-1-1 1 0 0,0 0-1 0 0,0 1 0 0 0,-1 1 2 0 0,10 96-17 0 0,-8-102-7 0 0,10-6 9 0 0,51-63 142 0 0,58-36-111 0 0,-8 35-21 0 0,-110 70 3 0 0,0 0 1 0 0,-1 0 0 0 0,1 0 0 0 0,0 0 0 0 0,-1 0-1 0 0,1 0 1 0 0,-1 1 0 0 0,1-1 0 0 0,-1 0-1 0 0,0 1 1 0 0,1-1 0 0 0,-1 1 0 0 0,0 0-1 0 0,0-1 1 0 0,0 1 0 0 0,0 0 0 0 0,0 0 0 0 0,-1 0-1 0 0,1 0 1 0 0,-1-1 0 0 0,1 1 0 0 0,-1 0-1 0 0,1 0 1 0 0,-1 0 0 0 0,0 0 0 0 0,0 0-1 0 0,0 0 1 0 0,0 0 0 0 0,0 0 0 0 0,-1 0 0 0 0,1 0-1 0 0,-1 0 1 0 0,1 0 0 0 0,-1 0 0 0 0,0 0-1 0 0,1 0 1 0 0,-1 0 1 0 0,0 11-13 0 0,-1 140-296 0 0,12-141-2209 0 0,2-12-4804 0 0,-8 0 1750 0 0,1 0-5426 0 0</inkml:trace>
  <inkml:trace contextRef="#ctx0" brushRef="#br0" timeOffset="294.455">865 629 8626 0 0,'0'0'2246'0'0,"0"0"-675"0"0,0 0-255 0 0,0 0-28 0 0,0 0-101 0 0,0 0-165 0 0,0 0-250 0 0,0 0-271 0 0,0 0-202 0 0,0 0-100 0 0,-12 34-29 0 0,-37 107-15 0 0,41-98 16 0 0,18-35 18 0 0,-5-7-99 0 0,4 2 99 0 0,-1-1 0 0 0,1 0 0 0 0,-1 0 0 0 0,1-1 0 0 0,0 0 0 0 0,0 0 0 0 0,0-1 0 0 0,-1 0 0 0 0,1-1 0 0 0,0 0 0 0 0,0 0 0 0 0,-1-1 0 0 0,1 0 0 0 0,-1 0 0 0 0,1-1 0 0 0,-1 0 0 0 0,0-1 0 0 0,0 0 0 0 0,0 0 0 0 0,-1-1 0 0 0,1 0 0 0 0,-1 0 0 0 0,0 0 0 0 0,-1-1 0 0 0,1 0 0 0 0,3-5-189 0 0,-4 5 78 0 0,-1 0 1 0 0,0-1-1 0 0,-1 1 1 0 0,1-1-1 0 0,-1 0 1 0 0,0 0-1 0 0,-1 0 1 0 0,0-1-1 0 0,0 1 1 0 0,0-1-1 0 0,-1 0 1 0 0,0 1-1 0 0,-1-1 1 0 0,0 0-1 0 0,0 0 1 0 0,-1 0-1 0 0,1 0 1 0 0,-2 0-1 0 0,1 0 1 0 0,-2-6-79 0 0,1 11-56 0 0,0-1 0 0 0,0 1 0 0 0,0 0 0 0 0,-1-1 1 0 0,1 1-1 0 0,-1 0 0 0 0,0 0 0 0 0,0 0 1 0 0,0 0-1 0 0,0 0 0 0 0,0 1 0 0 0,0-1 0 0 0,-1 1 1 0 0,0-1-1 0 0,1 1 0 0 0,-1 0 0 0 0,0 0 0 0 0,0 0 1 0 0,0 0-1 0 0,0 1 0 0 0,-1-1 0 0 0,1 1 56 0 0,-23-8-2940 0 0,1 4-3495 0 0,10 4-5335 0 0</inkml:trace>
  <inkml:trace contextRef="#ctx0" brushRef="#br0" timeOffset="815.239">1460 1 7602 0 0,'0'0'3732'0'0,"0"0"-1524"0"0,0 0-889 0 0,0 0-157 0 0,0 0 1 0 0,0 0-40 0 0,0 0-55 0 0,0 0-86 0 0,0 0-48 0 0,0 0-30 0 0,0 0 20 0 0,0 0-43 0 0,0 0-147 0 0,8 8-77 0 0,21 28-91 0 0,-26-30-405 0 0,1 0 1 0 0,-1-1-1 0 0,-1 2 1 0 0,1-1-1 0 0,-1 0 0 0 0,0 1 1 0 0,0-1-1 0 0,-1 1 1 0 0,0-1-1 0 0,0 1 1 0 0,-1-1-1 0 0,0 6-161 0 0,1-1 102 0 0,5 405 1493 0 0,-13-126-1592 0 0,16-237-153 0 0,-5-91-2737 0 0,-8-23-2017 0 0,-2 24-4783 0 0,4 27-1545 0 0</inkml:trace>
  <inkml:trace contextRef="#ctx0" brushRef="#br0" timeOffset="1062.516">1274 582 3545 0 0,'0'0'4154'0'0,"0"0"-2183"0"0,0 0-769 0 0,0 0 242 0 0,0 0 412 0 0,0 0 297 0 0,0 0-17 0 0,0 0-258 0 0,0 0-380 0 0,0 0-397 0 0,0 0-269 0 0,0 0-174 0 0,0 0-142 0 0,27-1-85 0 0,84-5-51 0 0,-11-3 409 0 0,70-5-882 0 0,-131 11-1618 0 0,-27 1-1711 0 0,-1 0-3709 0 0,-6 1-4984 0 0</inkml:trace>
  <inkml:trace contextRef="#ctx0" brushRef="#br0" timeOffset="1225.988">1830 636 12547 0 0,'0'0'1688'0'0,"0"0"-848"0"0,0 0-96 0 0,0 0 9 0 0,0 0-49 0 0,0 0-144 0 0,0 0-224 0 0,0 0-160 0 0,0 0-144 0 0,0 0-72 0 0,0 0-32 0 0,0 0-112 0 0,0 0-152 0 0,0 0-320 0 0,8 197-673 0 0,0-197-1839 0 0,-2 0-2321 0 0,-5-4-1617 0 0</inkml:trace>
  <inkml:trace contextRef="#ctx0" brushRef="#br0" timeOffset="1378.759">1915 394 9594 0 0,'0'0'2417'0'0,"0"0"-697"0"0,0 0-240 0 0,0 0-287 0 0,0 0-369 0 0,0 0-304 0 0,0 0-344 0 0,0 0-320 0 0,0 0-240 0 0,0 0-144 0 0,0 0-121 0 0,0 0-327 0 0,0 0-1440 0 0,-19-77-2585 0 0,23 84-2825 0 0</inkml:trace>
  <inkml:trace contextRef="#ctx0" brushRef="#br0" timeOffset="1633.246">2094 517 9634 0 0,'0'0'3490'0'0,"0"0"-1465"0"0,0 0-590 0 0,0 0-32 0 0,0 0-102 0 0,0 0-239 0 0,0 0-270 0 0,0 0-232 0 0,0 0-180 0 0,0 0-116 0 0,0 0-71 0 0,0 0-55 0 0,-6 32-51 0 0,-20 100-43 0 0,20-69 0 0 0,8-59 31 0 0,0 0 1 0 0,0 0 0 0 0,0 0 0 0 0,0 0 0 0 0,1-1 0 0 0,-1 1 0 0 0,1-1 0 0 0,0 0-1 0 0,0 0 1 0 0,0 0 0 0 0,0 0 0 0 0,0 0 0 0 0,1-1 0 0 0,0 1 0 0 0,-1-1-1 0 0,1 0 1 0 0,0 0 0 0 0,0-1 0 0 0,0 1 0 0 0,0-1 0 0 0,0 0 0 0 0,0 0 0 0 0,1 0-1 0 0,-1 0 1 0 0,0-1 0 0 0,1 0 0 0 0,-1 1 0 0 0,0-2 0 0 0,0 1 0 0 0,1 0 0 0 0,-1-1-1 0 0,0 0 1 0 0,0 0 0 0 0,1 0 0 0 0,-1-1 0 0 0,0 1 0 0 0,0-1 0 0 0,-1 0 0 0 0,1 0-1 0 0,0 0 1 0 0,-1-1 0 0 0,1 1 0 0 0,-1-1 0 0 0,0 0 0 0 0,0 0 0 0 0,1-1-76 0 0,1-2 82 0 0,1 0 1 0 0,-1-1-1 0 0,-1 1 1 0 0,0-1-1 0 0,0-1 1 0 0,0 1-1 0 0,0 0 1 0 0,-1-1-1 0 0,-1 1 1 0 0,1-1-1 0 0,-1 0 1 0 0,-1 0 0 0 0,1 0-1 0 0,-1 0 1 0 0,-1 0-1 0 0,1-1 1 0 0,-2 1-1 0 0,1 0 1 0 0,-1 0-1 0 0,0 0 1 0 0,-1-2-83 0 0,1 5-106 0 0,0 0 0 0 0,0 1 0 0 0,-1-1 0 0 0,0 1 0 0 0,1-1 0 0 0,-2 1 0 0 0,1 0 0 0 0,0-1 0 0 0,-1 1 0 0 0,0 0 0 0 0,0 1 0 0 0,0-1 0 0 0,0 0 0 0 0,-1 1 0 0 0,1 0 0 0 0,-1 0 0 0 0,0 0 0 0 0,0 0 0 0 0,0 1 0 0 0,0-1 0 0 0,-1 1 0 0 0,1 0 0 0 0,-2 0 106 0 0,-15-2-6480 0 0,16 4-4675 0 0</inkml:trace>
  <inkml:trace contextRef="#ctx0" brushRef="#br0" timeOffset="2133.446">2297 818 11154 0 0,'0'0'2888'0'0,"0"0"-964"0"0,0 0-348 0 0,0 0-50 0 0,0 0-174 0 0,0 0-251 0 0,0 0-187 0 0,0 0-147 0 0,0 0-119 0 0,0 0-101 0 0,0 0-52 0 0,0 0-28 0 0,6-8-58 0 0,14-17 122 0 0,0 0 0 0 0,-3-1 0 0 0,0-1 0 0 0,-1-1 0 0 0,5-15-531 0 0,-11 22 16 0 0,-4 35-486 0 0,-6-8 480 0 0,1-1 0 0 0,0 0 0 0 0,0 0 1 0 0,1 0-1 0 0,0 0 0 0 0,0 0 1 0 0,0-1-1 0 0,0 1 0 0 0,1 0 0 0 0,0-1 1 0 0,0 0-1 0 0,0 1 0 0 0,0-1 1 0 0,1 0-1 0 0,-1-1 0 0 0,1 1 0 0 0,0-1 1 0 0,0 0-1 0 0,1 0 0 0 0,-1 0 0 0 0,1 0 1 0 0,-1-1-1 0 0,1 1 0 0 0,0-1 1 0 0,0 0-1 0 0,0-1 0 0 0,0 1 0 0 0,0-1 1 0 0,0 0-1 0 0,0-1 0 0 0,0 1 1 0 0,1-1-1 0 0,-1 0 0 0 0,4 0-10 0 0,-3 0 47 0 0,-4 0 24 0 0,1 1 1 0 0,0-1-1 0 0,0 0 1 0 0,0 0 0 0 0,0 0-1 0 0,0 0 1 0 0,0 0-1 0 0,0-1 1 0 0,0 1 0 0 0,0-1-1 0 0,0 0 1 0 0,0 0-1 0 0,0 0 1 0 0,-1 0 0 0 0,1-1-1 0 0,0 1 1 0 0,-1-1-1 0 0,1 1 1 0 0,-1-1-1 0 0,1 0 1 0 0,-1 0 0 0 0,0 0-1 0 0,0 0 1 0 0,0-1-1 0 0,1 0-71 0 0,3-9 29 0 0,-1 0 0 0 0,0 1 0 0 0,-1-2 0 0 0,0 1 0 0 0,-1 0 0 0 0,0-1 0 0 0,-1 0 0 0 0,-1 1 0 0 0,0-1 0 0 0,0 0 0 0 0,-2-9-29 0 0,-2 13-3316 0 0,-1 6-5451 0 0,4 2 8063 0 0,-2-2-12133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9 451 0 0 0,'0'0'1740'0'0,"0"0"-323"0"0,0 0-156 0 0,0 0 17 0 0,0 0 138 0 0,0 0 118 0 0,0 0 94 0 0,0 0-138 0 0,0 0-219 0 0,0 0-195 0 0,0 0-138 0 0,0 0-8 0 0,0 0 7 0 0,-2-3-4 0 0,-5-56 5369 0 0,40-41-5140 0 0,-29 92-855 0 0,130-246 1476 0 0,-134 254-1786 0 0,0 0-1 0 0,0 1 1 0 0,1-1-1 0 0,-1 0 1 0 0,0 0-1 0 0,0 1 1 0 0,0-1-1 0 0,1 0 1 0 0,-1 0-1 0 0,0 0 1 0 0,0 1-1 0 0,1-1 1 0 0,-1 0-1 0 0,0 0 1 0 0,1 0 0 0 0,-1 0-1 0 0,0 0 1 0 0,0 0-1 0 0,1 0 1 0 0,-1 1-1 0 0,0-1 1 0 0,1 0-1 0 0,-1 0 1 0 0,0 0-1 0 0,1 0 1 0 0,-1 0-1 0 0,0 0 1 0 0,1-1-1 0 0,-1 1 4 0 0,0 13-75 0 0,0 2 66 0 0,-1-3 8 0 0,0 0-1 0 0,1 1 0 0 0,1-1 1 0 0,0 0-1 0 0,0 1 0 0 0,1-1 1 0 0,1 0-1 0 0,0 0 0 0 0,1 0 1 0 0,0-1-1 0 0,1 1 0 0 0,0-1 0 0 0,5 6 2 0 0,-7-10 8 0 0,1-1-1 0 0,0 0 0 0 0,0 0 1 0 0,1 0-1 0 0,-1 0 0 0 0,1-1 1 0 0,1 0-1 0 0,-1 0 0 0 0,1 0 1 0 0,0-1-1 0 0,0 0 0 0 0,0 0 0 0 0,0 0 1 0 0,1-1-1 0 0,0 0 0 0 0,0 0 1 0 0,0-1-1 0 0,0 0 0 0 0,0 0 1 0 0,0 0-1 0 0,0-1 0 0 0,0 0 0 0 0,1 0-6 0 0,-3-1 34 0 0,-1 0 1 0 0,0 0 0 0 0,0-1 0 0 0,0 1 0 0 0,0-1 0 0 0,0 0 0 0 0,0 0 0 0 0,0 0-1 0 0,0-1 1 0 0,-1 1 0 0 0,1-1 0 0 0,0 0 0 0 0,-1 0 0 0 0,1 0 0 0 0,-1 0 0 0 0,0-1 0 0 0,0 1-1 0 0,0-1 1 0 0,0 0 0 0 0,0 0 0 0 0,0-1-36 0 0,8-8 79 0 0,-1 0 0 0 0,0-1 1 0 0,-1 0-1 0 0,0-1 0 0 0,-1 0 0 0 0,-1 0 1 0 0,0-1-1 0 0,-1 0 0 0 0,0 0 0 0 0,-1-1 1 0 0,-1 1-1 0 0,-1-1 0 0 0,0 0 0 0 0,-1 0 0 0 0,-1 0 1 0 0,0 0-1 0 0,-1-1-79 0 0,0 16-57 0 0,0 0 0 0 0,0 0-1 0 0,0 0 1 0 0,0 1 0 0 0,0-1 0 0 0,0 0 0 0 0,-1 0-1 0 0,1 0 1 0 0,0 0 0 0 0,0 0 0 0 0,-1 1 0 0 0,1-1 0 0 0,-1 0-1 0 0,1 0 1 0 0,-1 0 0 0 0,1 1 0 0 0,-1-1 0 0 0,1 0-1 0 0,-1 1 1 0 0,1-1 0 0 0,-1 0 0 0 0,0 1 0 0 0,1-1 0 0 0,-1 1-1 0 0,0-1 1 0 0,0 1 0 0 0,0-1 0 0 0,1 1 0 0 0,-1 0-1 0 0,0-1 1 0 0,0 1 0 0 0,0 0 0 0 0,0 0 0 0 0,0 0-1 0 0,1 0 1 0 0,-1-1 0 0 0,0 1 0 0 0,0 0 0 0 0,0 0 0 0 0,0 1-1 0 0,0-1 1 0 0,0 0 0 0 0,0 0 0 0 0,1 0 0 0 0,-1 1-1 0 0,0-1 1 0 0,0 0 0 0 0,0 1 0 0 0,1-1 0 0 0,-1 0-1 0 0,0 1 1 0 0,0-1 0 0 0,1 1 0 0 0,-1 0 0 0 0,0-1 0 0 0,1 1-1 0 0,-1-1 1 0 0,0 1 0 0 0,1 0 0 0 0,-1 0 0 0 0,1-1-1 0 0,-1 1 1 0 0,1 0 0 0 0,0 0 0 0 0,-1 0 0 0 0,1-1 0 0 0,0 1 56 0 0,-6 22-4444 0 0,6-8-4296 0 0,0-6-3330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55 12387 0 0,'0'0'2060'0'0,"0"0"-341"0"0,0 0-260 0 0,0 0-205 0 0,0 0-202 0 0,0 0-273 0 0,0 0-258 0 0,0 0-147 0 0,0 0-89 0 0,0 0-26 0 0,0 0-5 0 0,0 0-15 0 0,-14 25-44 0 0,-42 80-19 0 0,35-26 116 0 0,21-65-237 0 0,0-10-25 0 0,0 1 1 0 0,1-1-1 0 0,-1 1 1 0 0,1-1-1 0 0,0 1 1 0 0,0-1-1 0 0,1 0 0 0 0,-1 0 1 0 0,1 0-1 0 0,0 1 1 0 0,0-1-1 0 0,0-1 1 0 0,1 1-1 0 0,-1 0 1 0 0,1-1-1 0 0,0 1 1 0 0,0-1-1 0 0,0 0 1 0 0,1 0-1 0 0,-1 0 1 0 0,1 0-1 0 0,-1-1 1 0 0,1 1-1 0 0,0-1 1 0 0,0 0-1 0 0,0 0 1 0 0,0 0-1 0 0,0-1 1 0 0,1 1-1 0 0,-1-1 0 0 0,1 0 1 0 0,-1-1-1 0 0,0 1 1 0 0,5-1-31 0 0,-1 0 101 0 0,-2 1-4 0 0,1 0 1 0 0,-1-1 0 0 0,1 0 0 0 0,0-1-1 0 0,-1 0 1 0 0,1 0 0 0 0,-1 0-1 0 0,1 0 1 0 0,-1-1 0 0 0,0 0 0 0 0,0-1-1 0 0,0 1 1 0 0,0-1 0 0 0,0 0 0 0 0,0-1-1 0 0,1-1-97 0 0,1-2 57 0 0,-1 0-1 0 0,0 0 1 0 0,0-1-1 0 0,-1 0 1 0 0,1 0-1 0 0,-2-1 1 0 0,0 1 0 0 0,0-1-1 0 0,0-1 1 0 0,-1 1-1 0 0,0-1 1 0 0,-1 1-1 0 0,0-1 1 0 0,-1 0-1 0 0,0 0 1 0 0,0 0-1 0 0,-1 0 1 0 0,0 0-1 0 0,-1-1 1 0 0,0 1-1 0 0,-1 0 1 0 0,0 0 0 0 0,-1 0-1 0 0,0 0 1 0 0,0 0-1 0 0,-1 0 1 0 0,0 0-1 0 0,-4-6-56 0 0,3 10-101 0 0,0 0 0 0 0,-1 0 0 0 0,0 1 0 0 0,0-1 0 0 0,-1 1-1 0 0,1 0 1 0 0,-1 1 0 0 0,0-1 0 0 0,-1 1 0 0 0,1 0 0 0 0,-1 1 0 0 0,1 0-1 0 0,-1 0 1 0 0,0 0 0 0 0,0 1 0 0 0,0-1 0 0 0,-1 2 0 0 0,1-1 0 0 0,0 1-1 0 0,-1 0 1 0 0,0 1 101 0 0,-26 2-4922 0 0,2 7-4103 0 0,20-5-2547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40 14323 0 0,'0'0'1676'0'0,"0"0"-215"0"0,0 0-93 0 0,0 0-48 0 0,0 0-42 0 0,0 0-44 0 0,0 0-137 0 0,0 0-193 0 0,0 0-220 0 0,0 0-170 0 0,0 0-127 0 0,0 0-121 0 0,0 0-54 0 0,2-9-42 0 0,2-3-128 0 0,1-7 151 0 0,-8 36 141 0 0,-5 14 6 0 0,-23 154 1057 0 0,40 11-1068 0 0,10-61-208 0 0,5 57-23 0 0,-24-181-89 0 0,1 7-53 0 0,-4-32-640 0 0,-14-60-2017 0 0,8 36-770 0 0,2 1-4824 0 0,3 21-3538 0 0</inkml:trace>
  <inkml:trace contextRef="#ctx0" brushRef="#br0" timeOffset="311.647">0 298 11530 0 0,'0'0'2204'0'0,"0"0"-541"0"0,0 0-307 0 0,0 0-165 0 0,0 0-110 0 0,0 0-15 0 0,0 0 45 0 0,0 0-43 0 0,0 0-64 0 0,0 0-29 0 0,0 0-169 0 0,0 0-172 0 0,22 1-100 0 0,135 6 549 0 0,45-11-624 0 0,-118-3-6255 0 0,-70 6-1887 0 0,-3 1-4891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390 459 0 0 0,'0'0'744'0'0,"0"0"272"0"0,0 0 285 0 0,0 0 223 0 0,0 0 182 0 0,0 0 98 0 0,0 0-5 0 0,0 0-77 0 0,0 0-155 0 0,0 0-219 0 0,0 0-257 0 0,-17 3-200 0 0,-51 13-180 0 0,-9 34 944 0 0,52-25-1230 0 0,0 1 0 0 0,1 0 0 0 0,2 2 0 0 0,1 0 0 0 0,1 2 0 0 0,-12 24-425 0 0,23-40 64 0 0,1 1 0 0 0,1 0 0 0 0,0 0 1 0 0,2 1-1 0 0,-1 0 0 0 0,2 0 0 0 0,0 0 0 0 0,1 1 1 0 0,0-1-1 0 0,2 1 0 0 0,0-1 0 0 0,1 17-64 0 0,0-28 18 0 0,1 0-1 0 0,0 0 1 0 0,0-1-1 0 0,0 1 1 0 0,1 0-1 0 0,0-1 1 0 0,0 1-1 0 0,0-1 0 0 0,0 1 1 0 0,0-1-1 0 0,1 0 1 0 0,0 0-1 0 0,0 0 1 0 0,0 0-1 0 0,0-1 1 0 0,1 1-1 0 0,0-1 0 0 0,-1 0 1 0 0,1 0-1 0 0,0 0 1 0 0,1 0-1 0 0,-1-1 1 0 0,0 0-1 0 0,1 0 1 0 0,-1 0-1 0 0,1 0 1 0 0,0-1-1 0 0,-1 1 0 0 0,1-1 1 0 0,3 0-18 0 0,2 1 69 0 0,0-1 1 0 0,0 0-1 0 0,0-1 0 0 0,0 0 1 0 0,0 0-1 0 0,1-1 1 0 0,-1-1-1 0 0,-1 0 0 0 0,1 0 1 0 0,0 0-1 0 0,0-2 1 0 0,-1 1-1 0 0,0-1 0 0 0,6-3-69 0 0,12-14 92 0 0,0 0 0 0 0,-1-2 0 0 0,-1-1 0 0 0,-2-1 0 0 0,0-2-1 0 0,-2 0 1 0 0,-1-1 0 0 0,-1 0 0 0 0,-1-2 0 0 0,-2 0 0 0 0,-1-1 0 0 0,-1-1-1 0 0,-2 0 1 0 0,-1-1 0 0 0,4-21-92 0 0,-6 31 1 0 0,-1-1 0 0 0,-1 0 0 0 0,-1 0 1 0 0,-1 0-1 0 0,-1-1 0 0 0,-2 0 0 0 0,0 0 0 0 0,-1 1 0 0 0,-2-1 0 0 0,0 0 0 0 0,-2 0 1 0 0,-1 1-1 0 0,0-1 0 0 0,-2 1 0 0 0,-1 0 0 0 0,-1 0 0 0 0,-1 1 0 0 0,-1 0 0 0 0,-6-9-1 0 0,13 26-1 0 0,-1 0 0 0 0,1 0 0 0 0,-1 0 0 0 0,0 1 0 0 0,-1-1 0 0 0,1 1 0 0 0,-1 0 0 0 0,0 0 0 0 0,0 1 0 0 0,-1 0 0 0 0,1 0 0 0 0,-1 0 0 0 0,0 0 0 0 0,0 1 0 0 0,0 0 0 0 0,-1 0 0 0 0,1 1 0 0 0,-1 0 0 0 0,1 0 0 0 0,-1 0 0 0 0,0 1 0 0 0,-5 0 1 0 0,8 3-8 0 0,0 0-1 0 0,0 0 1 0 0,0 1 0 0 0,0-1 0 0 0,1 1 0 0 0,0 0 0 0 0,-1 0 0 0 0,1 1 0 0 0,0-1 0 0 0,0 1 0 0 0,1-1-1 0 0,-1 1 1 0 0,1 0 0 0 0,0 0 0 0 0,0 0 0 0 0,0 0 0 0 0,0 0 0 0 0,1 1 0 0 0,0-1 0 0 0,0 0 0 0 0,0 1-1 0 0,0-1 1 0 0,1 1 0 0 0,-1-1 0 0 0,1 1 0 0 0,0-1 0 0 0,1 3 8 0 0,-2-4 4 0 0,-2 40 56 0 0,2 1 0 0 0,2-1 1 0 0,1 1-1 0 0,3-1 0 0 0,1 0 0 0 0,2-1 0 0 0,2 1 1 0 0,2-2-1 0 0,2 1 0 0 0,1-2 0 0 0,2 0 1 0 0,2-1-1 0 0,2-1 0 0 0,1 0 0 0 0,2-2 0 0 0,1-1 1 0 0,2-1-1 0 0,2-1 0 0 0,0-1 0 0 0,3-2-60 0 0,30 24 68 0 0,-58-63-3529 0 0,-1-4-4640 0 0,-3 9-3008 0 0</inkml:trace>
  <inkml:trace contextRef="#ctx0" brushRef="#br0" timeOffset="248.728">1045 675 2601 0 0,'0'0'5113'0'0,"0"0"-2768"0"0,0 0-983 0 0,0 0-78 0 0,0 0-37 0 0,0 0-36 0 0,0 0-107 0 0,0 0-215 0 0,0 0-236 0 0,0 0-199 0 0,0 0-133 0 0,0 0-82 0 0,0 0-81 0 0,-2 20-75 0 0,-3 60-34 0 0,15-45-184 0 0,-6-32-78 0 0,-2-2 178 0 0,-2-2-3548 0 0,0 1-3824 0 0,0-3-333 0 0</inkml:trace>
  <inkml:trace contextRef="#ctx0" brushRef="#br0" timeOffset="494.222">890 243 9858 0 0,'0'0'1320'0'0,"0"0"-591"0"0,0 0-265 0 0,0 0-216 0 0,0 0-128 0 0,0 0-64 0 0,0 0-136 0 0,0 0-128 0 0,0 0-136 0 0,0 0-169 0 0,0 0-271 0 0,0 0-1104 0 0,0 0-2105 0 0,0 0-992 0 0</inkml:trace>
  <inkml:trace contextRef="#ctx0" brushRef="#br0" timeOffset="932.115">1414 555 5665 0 0,'0'0'1482'0'0,"0"0"-55"0"0,0 0 151 0 0,0 0 157 0 0,0 0 32 0 0,0 0-79 0 0,0 0-190 0 0,0 0-322 0 0,0 0-303 0 0,0 0-235 0 0,0 0-238 0 0,0 0-149 0 0,-19 7-113 0 0,-59 25-79 0 0,76-31-55 0 0,0-1 0 0 0,0 1 1 0 0,0 0-1 0 0,0 1 0 0 0,0-1 0 0 0,0 0 1 0 0,0 0-1 0 0,0 1 0 0 0,1-1 0 0 0,-1 1 0 0 0,1-1 1 0 0,-1 1-1 0 0,1 0 0 0 0,0 0 0 0 0,-1 0 0 0 0,1-1 1 0 0,0 1-1 0 0,0 0 0 0 0,0 1 0 0 0,1-1 1 0 0,-1 0-1 0 0,0 0 0 0 0,1 1-4 0 0,-2 5 20 0 0,-2 1 1 0 0,2 0-1 0 0,0 0 1 0 0,0 0-1 0 0,0 1 1 0 0,1-1 0 0 0,1 0-1 0 0,-1 1 1 0 0,2-1-1 0 0,-1 1 1 0 0,1-1-1 0 0,1 0 1 0 0,-1 1-1 0 0,2-1 1 0 0,-1 0-1 0 0,1 0 1 0 0,1 0-1 0 0,0-1 1 0 0,1 3-21 0 0,0-2 61 0 0,1 0-1 0 0,-1-1 1 0 0,2 0 0 0 0,-1 0-1 0 0,1-1 1 0 0,0 0 0 0 0,1 0 0 0 0,0-1-1 0 0,0 1 1 0 0,0-2 0 0 0,0 1 0 0 0,1-1-1 0 0,0-1 1 0 0,0 1 0 0 0,1-2-1 0 0,-1 1 1 0 0,1-1 0 0 0,0-1 0 0 0,0 1-1 0 0,0-2 1 0 0,0 1 0 0 0,0-2 0 0 0,0 1-1 0 0,0-1 1 0 0,0-1 0 0 0,0 0-1 0 0,0 0 1 0 0,3-1-61 0 0,-1-5 165 0 0,0 0 0 0 0,-1-1-1 0 0,1 0 1 0 0,-2-1 0 0 0,1 0 0 0 0,-1-1-1 0 0,-1 0 1 0 0,1 0 0 0 0,-2-1 0 0 0,0 0-1 0 0,0-1 1 0 0,-1 0 0 0 0,0 0 0 0 0,1-3-165 0 0,-7 13 16 0 0,17-28 99 0 0,0-1-1 0 0,-2-1 1 0 0,-2 0-1 0 0,-1-1 1 0 0,-1 0-1 0 0,-2-1 1 0 0,-1-1-1 0 0,-2 1 1 0 0,-1-1-1 0 0,-2 0 1 0 0,-2-1-1 0 0,-1 1 1 0 0,-3-35-115 0 0,-1 52-7 0 0,0 0 1 0 0,-2 0-1 0 0,0 0 0 0 0,-1 1 1 0 0,-1-1-1 0 0,0 1 1 0 0,-2 1-1 0 0,0 0 1 0 0,-6-8 6 0 0,11 17-13 0 0,0 0-1 0 0,-1 1 1 0 0,1 0 0 0 0,-2 0 0 0 0,1 1-1 0 0,-1-1 1 0 0,1 1 0 0 0,-1 0 0 0 0,-1 1 0 0 0,1 0-1 0 0,-1 0 1 0 0,0 0 0 0 0,0 0 0 0 0,0 1 0 0 0,0 1-1 0 0,0-1 1 0 0,-1 1 0 0 0,1 0 0 0 0,-1 1 0 0 0,0-1-1 0 0,1 2 1 0 0,-1-1 0 0 0,-5 1 13 0 0,7 2-13 0 0,0 1 0 0 0,0 0 0 0 0,0 0 1 0 0,0 1-1 0 0,1-1 0 0 0,-1 1 0 0 0,1 0 0 0 0,0 1 1 0 0,0-1-1 0 0,1 1 0 0 0,0 0 0 0 0,-1 0 0 0 0,1 0 0 0 0,1 1 1 0 0,-1 0-1 0 0,1-1 0 0 0,0 1 0 0 0,1 0 0 0 0,-1 1 0 0 0,1-1 1 0 0,0 0-1 0 0,1 1 0 0 0,-1-1 0 0 0,1 1 0 0 0,1-1 1 0 0,-1 1-1 0 0,1-1 0 0 0,0 1 0 0 0,1 0 0 0 0,-1-1 0 0 0,1 2 13 0 0,1 12 19 0 0,1 1 0 0 0,0-1-1 0 0,2 0 1 0 0,0 0-1 0 0,1 0 1 0 0,1-1-1 0 0,1 0 1 0 0,1 0-1 0 0,0-1 1 0 0,1 0-1 0 0,1-1 1 0 0,1 0 0 0 0,1 0-1 0 0,0-1 1 0 0,1-1-1 0 0,0-1 1 0 0,1 0-1 0 0,1 0 1 0 0,0-2-1 0 0,1 0 1 0 0,5 2-19 0 0,118 75 107 0 0,-140-89-143 0 0,-57 23-7939 0 0,42-20 952 0 0,6-2-4053 0 0</inkml:trace>
  <inkml:trace contextRef="#ctx0" brushRef="#br0" timeOffset="1617.919">1035 629 0 0 0,'0'0'461'0'0,"0"0"550"0"0,0 0 214 0 0,0 0 76 0 0,0 0 2 0 0,0 0-32 0 0,0 0-77 0 0,0 0-117 0 0,0 0-126 0 0,0 0-96 0 0,0-3-63 0 0,-10 15 4447 0 0,-9 56-2678 0 0,15 66-393 0 0,10-118-1989 0 0,-6-28-1945 0 0,-5-2-1809 0 0,0 6-2351 0 0,1 3-4395 0 0</inkml:trace>
  <inkml:trace contextRef="#ctx0" brushRef="#br0" timeOffset="2133.541">917 251 0 0 0,'0'0'292'0'0,"0"0"926"0"0,0 0 433 0 0,0 0 174 0 0,0 0-4 0 0,0 0-197 0 0,0 0-189 0 0,0 0-208 0 0,0 0-163 0 0,0 0-196 0 0,0 0-165 0 0,-4-5-151 0 0,-13-12-102 0 0,-12 47 2750 0 0,26-19-380 0 0,10-29-1853 0 0,5-10-705 0 0,-5 16 851 0 0,-7 12-1161 0 0,2 24-2260 0 0,7-20-71 0 0,-2-1-4061 0 0,0-3-4949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10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216 302 7034 0 0,'0'0'1723'0'0,"0"0"-655"0"0,0 0-325 0 0,0 0 230 0 0,0 0 385 0 0,0 0 201 0 0,0 0-8 0 0,0 0-180 0 0,0 0-224 0 0,33-4-179 0 0,104-13-135 0 0,-116 15-526 0 0,1-1 0 0 0,-1-1-1 0 0,0-1 1 0 0,0-1 0 0 0,-1-1 0 0 0,0-1-1 0 0,0-1 1 0 0,0 0 0 0 0,-1-2-1 0 0,5-3-306 0 0,-15 8 102 0 0,0 2 48 0 0,0-1-1 0 0,0 0 1 0 0,0 0 0 0 0,0-1-1 0 0,-1 0 1 0 0,0-1 0 0 0,0 1-1 0 0,-1-2 1 0 0,0 1 0 0 0,0-1-1 0 0,0 0 1 0 0,-1 0 0 0 0,-1-1-1 0 0,1 0 1 0 0,-1 0 0 0 0,-1 0-1 0 0,0-1 1 0 0,0 1-1 0 0,-1-1 1 0 0,0 0 0 0 0,0 0-1 0 0,-1 0 1 0 0,-1-3-150 0 0,-1 13 15 0 0,0 0 0 0 0,0-1-1 0 0,-1 1 1 0 0,1 0 0 0 0,0-1-1 0 0,0 1 1 0 0,-1 0 0 0 0,1-1 0 0 0,0 1-1 0 0,-1 0 1 0 0,1 0 0 0 0,0-1-1 0 0,-1 1 1 0 0,1 0 0 0 0,0 0 0 0 0,-1 0-1 0 0,1 0 1 0 0,-1-1 0 0 0,1 1-1 0 0,0 0 1 0 0,-1 0 0 0 0,1 0 0 0 0,-1 0-1 0 0,1 0 1 0 0,-1 0 0 0 0,1 0-1 0 0,0 0 1 0 0,-1 0 0 0 0,1 0 0 0 0,-1 0-1 0 0,1 0 1 0 0,0 0 0 0 0,-1 1-1 0 0,1-1 1 0 0,-1 0 0 0 0,1 0 0 0 0,0 0-1 0 0,-1 1 1 0 0,1-1 0 0 0,0 0-1 0 0,-1 0 1 0 0,1 1 0 0 0,0-1 0 0 0,-1 0-1 0 0,1 0 1 0 0,0 1 0 0 0,0-1-1 0 0,-1 1 1 0 0,1-1 0 0 0,0 0 0 0 0,0 1-1 0 0,0-1 1 0 0,0 0 0 0 0,-1 1-1 0 0,1-1 1 0 0,0 1 0 0 0,0-1 0 0 0,0 0-1 0 0,0 1 1 0 0,0-1 0 0 0,0 1-15 0 0,-57 224-11 0 0,49-111 79 0 0,6 1 0 0 0,11 105-68 0 0,0 2 31 0 0,-8-172-33 0 0,3-4 10 0 0,-2 0 0 0 0,-2 0 0 0 0,-2 0 0 0 0,-2 0 0 0 0,-2 0-1 0 0,-2 0 1 0 0,-2-1 0 0 0,-1-1 0 0 0,-3 0 0 0 0,-2 0 0 0 0,-13 23-8 0 0,21-51-9 0 0,-1-2 0 0 0,0 1 0 0 0,-1-1 0 0 0,0 0 0 0 0,-2-1 0 0 0,1-1 0 0 0,-1 1-1 0 0,-1-2 1 0 0,0 0 0 0 0,-1 0 0 0 0,0-2 0 0 0,-1 1 0 0 0,0-2 0 0 0,0 0 0 0 0,-14 5 9 0 0,25-12-12 0 0,-1 1 1 0 0,0-1-1 0 0,0 0 0 0 0,1 0 0 0 0,-1 0 1 0 0,0 0-1 0 0,0-1 0 0 0,0 0 1 0 0,0 0-1 0 0,0 0 0 0 0,0-1 1 0 0,0 0-1 0 0,0 0 0 0 0,1 0 1 0 0,-1 0-1 0 0,0-1 0 0 0,1 0 0 0 0,-1 0 1 0 0,1 0-1 0 0,-1 0 0 0 0,1-1 1 0 0,0 0-1 0 0,0 0 0 0 0,0 0 1 0 0,1 0-1 0 0,-1-1 0 0 0,1 1 1 0 0,-1-1-1 0 0,1 0 0 0 0,0 0 0 0 0,1 0 1 0 0,-1 0-1 0 0,1-1 0 0 0,0 1 1 0 0,0-1-1 0 0,0 1 0 0 0,0-1 1 0 0,1 0-1 0 0,0 0 12 0 0,-2-10-13 0 0,1 0-1 0 0,0 0 1 0 0,2 0 0 0 0,-1 0-1 0 0,2 0 1 0 0,0 0-1 0 0,1 0 1 0 0,0 0 0 0 0,1 0-1 0 0,1 0 1 0 0,0 1 0 0 0,1 0-1 0 0,1-1 1 0 0,0 2 0 0 0,1-1-1 0 0,1-1 14 0 0,15-23 9 0 0,1 1-1 0 0,1 1 0 0 0,2 1 1 0 0,29-28-9 0 0,-27 32 14 0 0,1 1 1 0 0,1 2-1 0 0,1 1 1 0 0,1 2-1 0 0,2 1 1 0 0,18-9-15 0 0,25 18 419 0 0,-42 17-3393 0 0,5 0-10101 0 0,-34-2 2016 0 0</inkml:trace>
  <inkml:trace contextRef="#ctx0" brushRef="#br0" timeOffset="303.009">1156 787 9018 0 0,'0'0'2811'0'0,"0"0"-592"0"0,0 0-398 0 0,0 0-221 0 0,0 0-210 0 0,0 0-171 0 0,0 0-180 0 0,0 0-182 0 0,0 0-141 0 0,0 0-122 0 0,0 0-129 0 0,0 0-74 0 0,-28 29-95 0 0,-86 88-93 0 0,77-53-3 0 0,36-54-172 0 0,0-5-19 0 0,1-1 1 0 0,-1 1 0 0 0,1-1-1 0 0,-1 1 1 0 0,1 0 0 0 0,1-1 0 0 0,-1 1-1 0 0,1-1 1 0 0,-1 1 0 0 0,1-1-1 0 0,1 1 1 0 0,-1-1 0 0 0,1 1-1 0 0,-1-1 1 0 0,1 0 0 0 0,1 0-1 0 0,-1 0 1 0 0,0 0 0 0 0,1 0 0 0 0,0 0-1 0 0,0-1 1 0 0,0 1 0 0 0,0-1-1 0 0,1 0 1 0 0,-1 0 0 0 0,1 0-1 0 0,0-1 1 0 0,0 1 0 0 0,0-1-1 0 0,0 0 1 0 0,0 0 0 0 0,0 0 0 0 0,1-1-1 0 0,-1 1 1 0 0,1-1 0 0 0,-1 0-1 0 0,5 0-9 0 0,0 0 61 0 0,0-1 0 0 0,0-1 0 0 0,0 0 0 0 0,0 0-1 0 0,0 0 1 0 0,-1-1 0 0 0,1-1 0 0 0,-1 1 0 0 0,1-2-1 0 0,-1 1 1 0 0,0-1 0 0 0,0 0 0 0 0,0-1 0 0 0,-1 1-1 0 0,1-2 1 0 0,-1 1 0 0 0,-1-1 0 0 0,1 0 0 0 0,-1 0-1 0 0,0-1 1 0 0,0 0 0 0 0,-1 0 0 0 0,1 0 0 0 0,-2-1-1 0 0,1 0 1 0 0,-1 1 0 0 0,0-2-61 0 0,1-4 76 0 0,0 0 1 0 0,-1-1-1 0 0,-1 0 0 0 0,0 0 1 0 0,-1 0-1 0 0,0 0 0 0 0,-1 0 1 0 0,-1 0-1 0 0,-1-8-76 0 0,1 17-54 0 0,0-1 0 0 0,-1 0 0 0 0,0 0 0 0 0,0 1 1 0 0,0-1-1 0 0,-1 1 0 0 0,0-1 0 0 0,0 1 0 0 0,0 0 0 0 0,-1 0 0 0 0,0 0 1 0 0,0 0-1 0 0,0 0 0 0 0,0 0 0 0 0,-1 1 0 0 0,0 0 0 0 0,0-1 0 0 0,0 2 1 0 0,0-1-1 0 0,-1 0 0 0 0,1 1 0 0 0,-4-2 54 0 0,-18-6-4016 0 0,-3 7-3639 0 0,21 4-4290 0 0</inkml:trace>
  <inkml:trace contextRef="#ctx0" brushRef="#br0" timeOffset="619.363">1494 1092 10034 0 0,'0'0'2197'0'0,"0"0"-548"0"0,0 0-334 0 0,0 0-85 0 0,0 0-30 0 0,0 0-56 0 0,0 0-65 0 0,0 0-73 0 0,0 0-75 0 0,0 0-27 0 0,0 0 17 0 0,0 0 16 0 0,0 0-52 0 0,3 2-94 0 0,-3-3-769 0 0,-1 1 1 0 0,1-1-1 0 0,-1 1 1 0 0,1 0-1 0 0,0-1 1 0 0,-1 1-1 0 0,1-1 0 0 0,0 1 1 0 0,0-1-1 0 0,-1 0 1 0 0,1 1-1 0 0,0-1 1 0 0,0 1-1 0 0,0-1 0 0 0,-1 1 1 0 0,1-1-1 0 0,0 0 1 0 0,0 1-1 0 0,0-1 1 0 0,0 1-1 0 0,0-1 1 0 0,0 0-1 0 0,0 1 0 0 0,1-1 1 0 0,-1 1-1 0 0,0-1 1 0 0,0 1-1 0 0,0-1 1 0 0,1 0-1 0 0,-1 1 0 0 0,0-1 1 0 0,0 1-1 0 0,1-1 1 0 0,-1 1-1 0 0,1-1 1 0 0,-1 1-1 0 0,0 0 0 0 0,1-1 1 0 0,-1 1-1 0 0,1-1 1 0 0,-1 1-1 0 0,1 0 1 0 0,-1-1-1 0 0,1 1 1 0 0,-1 0-1 0 0,1 0 0 0 0,-1-1 1 0 0,1 1-1 0 0,0 0 1 0 0,-1 0-1 0 0,1 0 1 0 0,-1 0-1 0 0,1 0 0 0 0,-1 0 1 0 0,1 0-1 0 0,0 0 1 0 0,-1 0-1 0 0,1 0 1 0 0,-1 0-1 0 0,1 0 0 0 0,0 0 1 0 0,-1 0-1 0 0,1 0 1 0 0,-1 1-1 0 0,1-1 1 0 0,-1 0-1 0 0,1 0 1 0 0,-1 1-1 0 0,1-1 0 0 0,0 1-22 0 0,-1-10 69 0 0,20-155 1135 0 0,-17 151-1201 0 0,1-1 0 0 0,0 0 0 0 0,1 1 0 0 0,0 0 0 0 0,2 0-1 0 0,-1 1 1 0 0,1-1 0 0 0,1 1 0 0 0,0 1 0 0 0,1 0 0 0 0,0 0 0 0 0,1 0 0 0 0,5-3-3 0 0,22 10-2403 0 0,-20 23-4171 0 0,-13-11-369 0 0,-1-3-5009 0 0</inkml:trace>
  <inkml:trace contextRef="#ctx0" brushRef="#br0" timeOffset="970.545">1975 749 8578 0 0,'0'0'2690'0'0,"0"0"-523"0"0,0 0-196 0 0,0 0-65 0 0,0 0-155 0 0,0 0-230 0 0,0 0-292 0 0,0 0-261 0 0,0 0-125 0 0,0 0-88 0 0,0 0-109 0 0,0 0-112 0 0,0 0-94 0 0,1-3-84 0 0,-2 2-336 0 0,1 1 0 0 0,0-1 1 0 0,0 0-1 0 0,-1 0 0 0 0,1 1 1 0 0,0-1-1 0 0,-1 0 0 0 0,1 1 0 0 0,-1-1 1 0 0,1 0-1 0 0,-1 1 0 0 0,1-1 0 0 0,-1 0 1 0 0,1 1-1 0 0,-1-1 0 0 0,1 1 0 0 0,-1-1 1 0 0,0 1-1 0 0,1 0 0 0 0,-1-1 1 0 0,0 1-1 0 0,0-1 0 0 0,1 1 0 0 0,-1 0 1 0 0,0 0-1 0 0,0 0 0 0 0,1-1 0 0 0,-1 1 1 0 0,0 0-1 0 0,0 0 0 0 0,0 0 0 0 0,1 0 1 0 0,-1 0-1 0 0,0 0 0 0 0,0 0 1 0 0,0 1-1 0 0,1-1 0 0 0,-1 0 0 0 0,0 0 1 0 0,0 1-1 0 0,1-1 0 0 0,-1 0 0 0 0,0 1 1 0 0,0-1-1 0 0,1 0 0 0 0,-1 1 0 0 0,1-1 1 0 0,-1 1-1 0 0,0-1 0 0 0,1 1 0 0 0,-1 0-19 0 0,-7 5 19 0 0,0 1 1 0 0,1 0 0 0 0,0 0 0 0 0,0 1 0 0 0,1 0 0 0 0,0 0 0 0 0,0 1-1 0 0,1-1 1 0 0,0 1 0 0 0,0 0 0 0 0,1 1 0 0 0,0-1 0 0 0,1 1 0 0 0,0 1-21 0 0,1-6 0 0 0,1-1 1 0 0,0 1 0 0 0,0-1 0 0 0,0 1 0 0 0,0-1 0 0 0,1 1 0 0 0,0 0-1 0 0,0-1 1 0 0,0 1 0 0 0,0-1 0 0 0,1 1 0 0 0,0 0 0 0 0,0-1 0 0 0,0 0-1 0 0,1 1 1 0 0,-1-1 0 0 0,1 0 0 0 0,0 1 0 0 0,0-1 0 0 0,0 0-1 0 0,1 0 1 0 0,0-1 0 0 0,-1 1 0 0 0,1 0 0 0 0,1-1 0 0 0,-1 0 0 0 0,0 0-1 0 0,1 0 1 0 0,0 0 0 0 0,-1 0 0 0 0,1-1 0 0 0,0 0 0 0 0,0 0 0 0 0,1 0-1 0 0,-1 0 1 0 0,4 1-1 0 0,4 0 9 0 0,0 0-1 0 0,1 0 0 0 0,-1-1 0 0 0,1-1 1 0 0,0 0-1 0 0,-1-1 0 0 0,1 0 0 0 0,0-1 1 0 0,-1 0-1 0 0,10-3-8 0 0,34-43-976 0 0,-47 34-2679 0 0,-2 0-3301 0 0,-5 9-4970 0 0</inkml:trace>
  <inkml:trace contextRef="#ctx0" brushRef="#br0" timeOffset="1372.61">2276 957 2649 0 0,'0'0'3452'0'0,"0"0"-580"0"0,0 0-348 0 0,0 0-95 0 0,0 0-196 0 0,0 0-239 0 0,0 0-204 0 0,0 0-294 0 0,0 0-295 0 0,0 0-200 0 0,0 0-165 0 0,35 5-142 0 0,109 15-111 0 0,-140-19-530 0 0,0 0 1 0 0,0 0 0 0 0,0 0-1 0 0,0 0 1 0 0,0-1 0 0 0,1 1 0 0 0,-1-1-1 0 0,0 0 1 0 0,0-1 0 0 0,0 1-1 0 0,0-1 1 0 0,1 0 0 0 0,-1 0 0 0 0,0 0-1 0 0,0 0 1 0 0,0-1 0 0 0,-1 1 0 0 0,1-1-1 0 0,1-1-53 0 0,9-6 252 0 0,-3 5-176 0 0,-1-1 1 0 0,0-1 0 0 0,0 0 0 0 0,-1 0-1 0 0,1-1 1 0 0,-1 0 0 0 0,-1-1-1 0 0,0 0 1 0 0,0 0 0 0 0,0-1 0 0 0,-1 0-1 0 0,0 0 1 0 0,-1-1 0 0 0,0 1-1 0 0,0-1 1 0 0,-1-1 0 0 0,-1 1 0 0 0,1-1-1 0 0,-2 0 1 0 0,0 0 0 0 0,2-8-77 0 0,-4 16-12 0 0,0 0 0 0 0,0 0 0 0 0,0-1 0 0 0,0 1 1 0 0,-1 0-1 0 0,0 0 0 0 0,1 0 0 0 0,-1 0 0 0 0,0-1 0 0 0,0 1 1 0 0,-1 0-1 0 0,1 0 0 0 0,-1 0 0 0 0,1-1 0 0 0,-1 1 0 0 0,0 0 1 0 0,0 0-1 0 0,-1 0 0 0 0,1 0 0 0 0,-1 1 0 0 0,1-1 0 0 0,-1 0 0 0 0,0 1 1 0 0,0-1-1 0 0,0 1 0 0 0,0-1 0 0 0,0 1 0 0 0,-1 0 0 0 0,1 0 1 0 0,-1 0-1 0 0,1 0 0 0 0,-1 0 0 0 0,0 1 0 0 0,0-1 0 0 0,0 1 1 0 0,0 0-1 0 0,0 0 0 0 0,0 0 0 0 0,0 0 0 0 0,0 0 0 0 0,-1 1 12 0 0,-6 1-23 0 0,0 1 0 0 0,0 1 0 0 0,1 0 0 0 0,-1 0 0 0 0,1 1 0 0 0,0 0 0 0 0,0 1 0 0 0,0 0 0 0 0,1 0 0 0 0,-1 1 0 0 0,1 0 0 0 0,1 0 0 0 0,-1 1 0 0 0,1 0 0 0 0,0 0 0 0 0,1 1 0 0 0,0 0 0 0 0,0 0 0 0 0,0 0 0 0 0,1 1 0 0 0,0 0 0 0 0,1 0 0 0 0,0 0 0 0 0,-1 5 23 0 0,2-9-1 0 0,1 1 0 0 0,-1-1 0 0 0,1 1 1 0 0,0-1-1 0 0,1 1 0 0 0,-1 0 0 0 0,1-1 0 0 0,0 1 0 0 0,1 0 0 0 0,-1 0 0 0 0,1 0 0 0 0,0 0 0 0 0,1 0 0 0 0,-1 0 0 0 0,1-1 0 0 0,0 1 0 0 0,1 0 1 0 0,-1 0-1 0 0,1-1 0 0 0,0 1 0 0 0,1-1 0 0 0,-1 0 0 0 0,1 1 0 0 0,0-1 0 0 0,1 0 0 0 0,-1-1 0 0 0,1 1 0 0 0,0-1 0 0 0,0 1 0 0 0,0-1 1 0 0,0 0-1 0 0,1-1 0 0 0,0 1 0 0 0,0-1 0 0 0,0 0 0 0 0,5 2 1 0 0,7 1-72 0 0,0-1 1 0 0,0 0-1 0 0,1-2 1 0 0,-1 0-1 0 0,1-1 1 0 0,0 0 0 0 0,-1-2-1 0 0,1 0 1 0 0,0-1-1 0 0,9-2 72 0 0,-1-3-2207 0 0,-9 2-4908 0 0,-10 3-5253 0 0</inkml:trace>
  <inkml:trace contextRef="#ctx0" brushRef="#br0" timeOffset="3555.528">3514 830 0 0 0,'0'0'1175'0'0,"0"0"-336"0"0,0 0-232 0 0,0 0 39 0 0,0 0 185 0 0,0 0 205 0 0,0 0 203 0 0,0 0 130 0 0,0 0 76 0 0,0 0 53 0 0,0 0 0 0 0,10 2-94 0 0,-5 0-1222 0 0,76 8 5468 0 0,-75-15-5282 0 0,1 1-1 0 0,0-1 1 0 0,-1-1 0 0 0,0 1 0 0 0,0-1-1 0 0,0 0 1 0 0,-1 0 0 0 0,0-1 0 0 0,0 0-1 0 0,-1 0 1 0 0,0 0 0 0 0,0 0 0 0 0,0-1-1 0 0,-1 1 1 0 0,2-7-368 0 0,7-12 722 0 0,26 107 469 0 0,-20-19-1064 0 0,-3 1-1 0 0,-3 1 1 0 0,-2 0-1 0 0,-4 0 1 0 0,-1 31-127 0 0,-3 101 160 0 0,-3-183-142 0 0,0 1 0 0 0,-1-1 0 0 0,-1 0 0 0 0,0 0 0 0 0,0 0 0 0 0,-1-1 0 0 0,-1 1 0 0 0,0-1 0 0 0,-1 0 0 0 0,0 0 0 0 0,-5 5-18 0 0,10-15 11 0 0,0-1-1 0 0,0 0 0 0 0,0 0 1 0 0,0 0-1 0 0,0 0 0 0 0,0 0 0 0 0,-1 0 1 0 0,1 0-1 0 0,0 0 0 0 0,-1-1 1 0 0,1 1-1 0 0,0 0 0 0 0,-1-1 1 0 0,1 1-1 0 0,-1-1 0 0 0,1 1 0 0 0,-1-1 1 0 0,1 0-1 0 0,-1 0 0 0 0,0 0 1 0 0,1 0-1 0 0,-1 0 0 0 0,1 0 1 0 0,-1 0-1 0 0,1 0 0 0 0,-1 0 1 0 0,1-1-1 0 0,-1 1 0 0 0,1-1 0 0 0,-1 1 1 0 0,1-1-1 0 0,-1 0 0 0 0,1 1 1 0 0,0-1-1 0 0,0 0 0 0 0,-1 0 1 0 0,1 0-1 0 0,0 0 0 0 0,0 0 1 0 0,0 0-1 0 0,0 0 0 0 0,0 0 0 0 0,0-1 1 0 0,0 1-1 0 0,0 0 0 0 0,0-1 1 0 0,1 1-1 0 0,-1 0 0 0 0,1-1 1 0 0,-1 1-1 0 0,1-1 0 0 0,-1 1 1 0 0,1-1-1 0 0,0 1 0 0 0,0-1 0 0 0,-1 0 1 0 0,1 1-1 0 0,0-1 0 0 0,1 1-10 0 0,-4-21 6 0 0,1 0 0 0 0,2 0-1 0 0,0 0 1 0 0,1 1 0 0 0,2-1-1 0 0,0 0 1 0 0,1 1 0 0 0,4-13-6 0 0,12-48 0 0 0,3 1-1 0 0,3 0 1 0 0,4 2 0 0 0,4 2 0 0 0,2 1-1 0 0,32-46 1 0 0,47-16-26 0 0,-112 134 23 0 0,1 1 1 0 0,0 0-1 0 0,0 0 1 0 0,0 0-1 0 0,1 1 1 0 0,-1-1-1 0 0,1 1 1 0 0,-1 0-1 0 0,1 0 1 0 0,0 1-1 0 0,0-1 1 0 0,0 1-1 0 0,0 0 1 0 0,0 1-1 0 0,0-1 1 0 0,0 1-1 0 0,3 0 3 0 0,-5 2 1 0 0,-1 1 0 0 0,1-1 0 0 0,-1 1-1 0 0,0-1 1 0 0,0 1 0 0 0,0 0 0 0 0,0 0 0 0 0,-1 0 0 0 0,1 0 0 0 0,-1 0-1 0 0,1 1 1 0 0,-1-1 0 0 0,0 0 0 0 0,0 1 0 0 0,-1-1 0 0 0,1 0 0 0 0,-1 1-1 0 0,1-1 1 0 0,-1 1 0 0 0,0-1 0 0 0,-1 1 0 0 0,1 0-1 0 0,0 0 2 0 0,-1 23 14 0 0,-2 0 0 0 0,-1 0 0 0 0,-1-1 0 0 0,-1 0 0 0 0,-2 0 0 0 0,0 0 0 0 0,-2-1 0 0 0,0-1 0 0 0,-2 1 0 0 0,-1-2 0 0 0,-1 1 0 0 0,0-2 0 0 0,-2 0 0 0 0,-1-1 0 0 0,-1-1 0 0 0,-2 2-16 0 0,9-8-22 0 0,-1 0-1 0 0,0 0 0 0 0,-2-1 0 0 0,1-1 0 0 0,-2 0 0 0 0,1 0 0 0 0,-1-2 0 0 0,-1 0 0 0 0,0-1 0 0 0,-10 4 23 0 0,1-12-699 0 0,26-40-2593 0 0,18 4 108 0 0,-1 14-3816 0 0,-7 8-4590 0 0</inkml:trace>
  <inkml:trace contextRef="#ctx0" brushRef="#br0" timeOffset="4284.456">4293 953 11747 0 0,'0'0'1100'0'0,"0"0"-284"0"0,0 0 61 0 0,0 0 257 0 0,0 0 97 0 0,0 0 59 0 0,0 0-21 0 0,0 0-135 0 0,0 0-149 0 0,0 0-155 0 0,0 0-115 0 0,0 0-113 0 0,29-1-79 0 0,90-6-81 0 0,-115 8-392 0 0,0-1 1 0 0,1 0-1 0 0,-1 0 1 0 0,0-1 0 0 0,1 1-1 0 0,-1-1 1 0 0,0 0-1 0 0,0 0 1 0 0,0 0 0 0 0,0-1-1 0 0,0 1 1 0 0,0-1-1 0 0,0 0 1 0 0,0 0 0 0 0,-1 0-1 0 0,1-1 1 0 0,1-1-51 0 0,6-5 169 0 0,-1 4-87 0 0,-1 0-1 0 0,0-1 0 0 0,0 0 1 0 0,-1-1-1 0 0,0 0 0 0 0,0 0 1 0 0,0 0-1 0 0,-1-1 0 0 0,0 0 1 0 0,0-1-1 0 0,-1 0 0 0 0,-1 0 1 0 0,1 0-1 0 0,-1 0 0 0 0,-1-1 1 0 0,0 0-1 0 0,0 0 0 0 0,-1 0 1 0 0,0 0-1 0 0,-1-1 1 0 0,0 1-1 0 0,0-8-81 0 0,-3 15-5 0 0,-1 0 0 0 0,0 1 0 0 0,0-1 0 0 0,0 1 0 0 0,0-1-1 0 0,0 1 1 0 0,-1-1 0 0 0,1 1 0 0 0,-1 0 0 0 0,1 0 0 0 0,-1 0 0 0 0,0 1 0 0 0,0-1 0 0 0,0 1 0 0 0,0-1 0 0 0,0 1 0 0 0,0 0 0 0 0,0 0 0 0 0,0 0 0 0 0,0 1-1 0 0,-1-1 1 0 0,1 1 0 0 0,0 0 0 0 0,0 0 0 0 0,-1 0 0 0 0,1 0 0 0 0,0 0 0 0 0,-1 1 0 0 0,1-1 0 0 0,0 1 5 0 0,-11 4-37 0 0,1 0-1 0 0,0 0 1 0 0,1 1 0 0 0,0 1 0 0 0,-1 0-1 0 0,2 1 1 0 0,-1 0 0 0 0,1 1-1 0 0,1 0 1 0 0,0 1 0 0 0,0 0 0 0 0,1 0-1 0 0,0 1 1 0 0,1 0 0 0 0,0 1 0 0 0,0 0-1 0 0,1 1 38 0 0,-1-2-23 0 0,1-1 1 0 0,1 1-1 0 0,0 0 0 0 0,0 1 0 0 0,1-1 0 0 0,0 1 0 0 0,1 0 0 0 0,1 0 0 0 0,0 1 0 0 0,0-1 0 0 0,2 1 0 0 0,-1-1 0 0 0,1 1 0 0 0,1 0 0 0 0,0 1 23 0 0,1-10 0 0 0,1 0 0 0 0,-1 0 0 0 0,0 0-1 0 0,1-1 1 0 0,0 1 0 0 0,0 0 0 0 0,0-1-1 0 0,0 1 1 0 0,0-1 0 0 0,1 1 0 0 0,0-1-1 0 0,-1 0 1 0 0,1 0 0 0 0,1-1-1 0 0,-1 1 1 0 0,0 0 0 0 0,0-1 0 0 0,1 0-1 0 0,0 0 1 0 0,-1 0 0 0 0,1 0 0 0 0,0-1-1 0 0,0 1 1 0 0,0-1 0 0 0,0 0 0 0 0,0 0-1 0 0,4 0 1 0 0,115 0 151 0 0,-94-9-49 0 0,0-2-1 0 0,-1 0 0 0 0,0-2 0 0 0,-1-2 0 0 0,0 0 1 0 0,-1-1-1 0 0,0-2 0 0 0,-1-1 0 0 0,9-10-101 0 0,-19 16 56 0 0,0 0 0 0 0,-1-2-1 0 0,-1 0 1 0 0,0 0 0 0 0,-1-1 0 0 0,0-1-1 0 0,-1 0 1 0 0,-1 0 0 0 0,-1-1 0 0 0,0 0-1 0 0,-2-1 1 0 0,0 0 0 0 0,0 0-1 0 0,-2-1 1 0 0,0 0 0 0 0,-1 0 0 0 0,-1 0-1 0 0,-1 0 1 0 0,-1-3-56 0 0,-1 20-8 0 0,-1 0 0 0 0,1 0 0 0 0,-1 0-1 0 0,0 0 1 0 0,0 0 0 0 0,0 1 0 0 0,0-1 0 0 0,0 0-1 0 0,0 1 1 0 0,0-1 0 0 0,-1 0 0 0 0,1 1 0 0 0,0 0 0 0 0,-1-1-1 0 0,1 1 1 0 0,-1 0 0 0 0,0 0 0 0 0,1 0 0 0 0,-1 0 0 0 0,0 0-1 0 0,0 0 1 0 0,0 0 0 0 0,0 0 0 0 0,1 1 0 0 0,-1-1-1 0 0,0 1 1 0 0,0 0 0 0 0,0-1 0 0 0,0 1 0 0 0,0 0 0 0 0,0 0-1 0 0,0 0 1 0 0,0 1 0 0 0,0-1 0 0 0,0 0 0 0 0,0 1 0 0 0,0-1-1 0 0,0 1 1 0 0,0 0 0 0 0,0-1 0 0 0,0 1 0 0 0,1 0-1 0 0,-1 0 1 0 0,0 0 0 0 0,0 0 0 0 0,1 1 0 0 0,-1-1 0 0 0,1 0-1 0 0,0 1 1 0 0,-1-1 0 0 0,1 1 0 0 0,0 0 0 0 0,0-1 8 0 0,-3 3-21 0 0,0-1 1 0 0,1 1 0 0 0,0-1-1 0 0,0 1 1 0 0,0 0 0 0 0,0 0 0 0 0,1 1-1 0 0,0-1 1 0 0,-1 0 0 0 0,2 1-1 0 0,-1 0 1 0 0,0-1 0 0 0,1 1 0 0 0,0 0-1 0 0,0 0 1 0 0,0-1 0 0 0,1 1-1 0 0,0 0 1 0 0,0 0 0 0 0,0 0-1 0 0,0 0 1 0 0,1 0 0 0 0,0 0 20 0 0,46 22-33 0 0,12-19 27 0 0,-53-9 18 0 0,-1 0 0 0 0,1 0 0 0 0,-1 1-1 0 0,1 0 1 0 0,0 0 0 0 0,-1 1 0 0 0,1-1-1 0 0,-1 1 1 0 0,1 0 0 0 0,-1 1 0 0 0,1-1-1 0 0,-1 1 1 0 0,0 0 0 0 0,0 0 0 0 0,0 1-1 0 0,0 0 1 0 0,0 0 0 0 0,0 0 0 0 0,-1 0 0 0 0,1 1-1 0 0,-1-1 1 0 0,0 1 0 0 0,0 0 0 0 0,-1 1-1 0 0,1-1 1 0 0,-1 1 0 0 0,0-1 0 0 0,0 1-1 0 0,0 0 1 0 0,-1 0 0 0 0,0 0 0 0 0,0 0 0 0 0,0 1-1 0 0,1 3-11 0 0,-8 195 580 0 0,21-157-981 0 0,-15-47 148 0 0,-1 0-202 0 0,0 0-335 0 0,0 0-550 0 0,0-4-8174 0 0,2 0-2775 0 0</inkml:trace>
  <inkml:trace contextRef="#ctx0" brushRef="#br0" timeOffset="5252.61">5429 803 2385 0 0,'0'0'2312'0'0,"0"0"-66"0"0,0 0-26 0 0,0 0-35 0 0,0 0-191 0 0,0 0-230 0 0,0 0-240 0 0,0 0-219 0 0,0 0-169 0 0,0 0-104 0 0,0 0-119 0 0,0 0-115 0 0,0 0-103 0 0,-2-6-115 0 0,-8-17-57 0 0,7 17-94 0 0,3 6-106 0 0,0 20 541 0 0,-6 550 1313 0 0,-13-410-2064 0 0,19-159-103 0 0,0-1 0 0 0,1 1-1 0 0,-1-1 1 0 0,0 1 0 0 0,0-1 0 0 0,0 1 0 0 0,0-1 0 0 0,0 1 0 0 0,0-1-1 0 0,0 1 1 0 0,0-1 0 0 0,0 1 0 0 0,0-1 0 0 0,0 1 0 0 0,0-1-1 0 0,0 1 1 0 0,0-1 0 0 0,-1 1 0 0 0,1-1 0 0 0,0 1 0 0 0,0-1 0 0 0,-1 1-1 0 0,1-1 1 0 0,0 0 0 0 0,0 1 0 0 0,-1-1 0 0 0,1 1 0 0 0,0-1 0 0 0,-1 0-1 0 0,1 1 1 0 0,-1-1 0 0 0,1 0 0 0 0,-1 0 0 0 0,1 1 0 0 0,0-1-1 0 0,-1 0 1 0 0,1 0 0 0 0,-1 1 0 0 0,1-1 0 0 0,-1 0 0 0 0,1 0 0 0 0,-1 0-1 0 0,1 0 1 0 0,-1 0 0 0 0,1 0 0 0 0,-1 0 0 0 0,1 0 0 0 0,-1 0-1 0 0,1 0 1 0 0,-1 0 0 0 0,1 0 0 0 0,-1 0 0 0 0,1 0 0 0 0,-1-1 0 0 0,1 1-1 0 0,-1 0 1 0 0,1 0 0 0 0,-1-1 0 0 0,1 1 0 0 0,-1 0 0 0 0,1 0 0 0 0,0-1-1 0 0,-1 1 1 0 0,1-1-10 0 0,-15-31 259 0 0,13 8-260 0 0,2 1 0 0 0,0-1 0 0 0,2 1 1 0 0,0-1-1 0 0,2 1 0 0 0,0 0 0 0 0,2 0 0 0 0,0 0 0 0 0,2 1 0 0 0,0-1 0 0 0,12-19 1 0 0,-5 4 29 0 0,7-21-36 0 0,3 1 1 0 0,3 1-1 0 0,2 1 0 0 0,2 2 1 0 0,3 1-1 0 0,2 2 0 0 0,34-37 7 0 0,-69 86 4 0 0,2-3-6 0 0,-1 0 0 0 0,1 0 1 0 0,0 1-1 0 0,0 0 1 0 0,1-1-1 0 0,-1 2 1 0 0,1-1-1 0 0,0 0 1 0 0,0 1-1 0 0,0 0 1 0 0,0 0-1 0 0,0 1 1 0 0,1-1-1 0 0,-1 1 0 0 0,1 0 1 0 0,0 0-1 0 0,-1 1 1 0 0,1 0-1 0 0,0 0 1 0 0,0 0-1 0 0,0 1 1 0 0,2 0 1 0 0,-5 3 5 0 0,0 0 1 0 0,0 1-1 0 0,-1-1 1 0 0,1 1 0 0 0,-1 0-1 0 0,1 0 1 0 0,-1-1-1 0 0,-1 2 1 0 0,1-1-1 0 0,0 0 1 0 0,-1 0 0 0 0,0 0-1 0 0,0 1 1 0 0,0-1-1 0 0,-1 0 1 0 0,1 1 0 0 0,-1-1-1 0 0,0 1 1 0 0,-1-1-1 0 0,1 1-5 0 0,0 2 5 0 0,2 12 13 0 0,-2 0 0 0 0,0 0 0 0 0,-1-1 0 0 0,-1 1 0 0 0,0 0 0 0 0,-2 0 0 0 0,0-1 0 0 0,-1 0 0 0 0,-1 0 0 0 0,-1 0 0 0 0,0 0 0 0 0,-1-1 0 0 0,-1-1 0 0 0,-1 1 0 0 0,0-2 0 0 0,-1 1 0 0 0,-1-1 0 0 0,0-1 0 0 0,-1 0 0 0 0,-1-1 0 0 0,-1 0-18 0 0,7-6 6 0 0,-1 0-1 0 0,0-1 0 0 0,0 0 1 0 0,0 0-1 0 0,-1-1 1 0 0,0-1-1 0 0,0 1 0 0 0,-1-2 1 0 0,1 1-1 0 0,-1-2 0 0 0,1 1 1 0 0,-1-1-1 0 0,0-1 0 0 0,0 0 1 0 0,-1 0-6 0 0,9-1-48 0 0,-1 0 1 0 0,1 1 0 0 0,-1-1-1 0 0,1 0 1 0 0,-1-1 0 0 0,1 1-1 0 0,-1 0 1 0 0,1-1 0 0 0,0 0-1 0 0,-1 0 1 0 0,1 0 0 0 0,0 0-1 0 0,0-1 1 0 0,-1 1 0 0 0,1-1-1 0 0,0 0 1 0 0,1 0 0 0 0,-1 0-1 0 0,0 0 1 0 0,0 0 0 0 0,1 0-1 0 0,-1-1 1 0 0,1 0 0 0 0,0 1-1 0 0,0-1 1 0 0,0 0 0 0 0,0 0-1 0 0,1 0 1 0 0,-1 0 0 0 0,1 0-1 0 0,-1 0 1 0 0,1-1 0 0 0,0 1-1 0 0,0 0 1 0 0,0-3 47 0 0,6-21-3162 0 0,7 13-4383 0 0,-5 10-4414 0 0</inkml:trace>
  <inkml:trace contextRef="#ctx0" brushRef="#br0" timeOffset="27364.388">12 2614 6193 0 0,'0'0'2175'0'0,"0"0"-273"0"0,0 0-136 0 0,0 0-116 0 0,0 0-87 0 0,0 0-76 0 0,0 0-110 0 0,0 0-146 0 0,0 0-260 0 0,0 0-220 0 0,0 0-183 0 0,-3-12-84 0 0,-6-40-36 0 0,21 4 419 0 0,18-26 255 0 0,4 1-1 0 0,3 2 1 0 0,43-62-1122 0 0,-29 72 470 0 0,-29 81-420 0 0,59 121 236 0 0,-57-87-264 0 0,10 12 35 0 0,6-155 443 0 0,-16 52-516 0 0,3 2-1 0 0,1 1 0 0 0,1 1 0 0 0,2 2 1 0 0,1 1-1 0 0,1 1 0 0 0,2 1 17 0 0,45-22 13 0 0,-79 50-17 0 0,0 0 0 0 0,0 1 0 0 0,0-1 0 0 0,0 0 0 0 0,-1 1 0 0 0,1-1 0 0 0,0 1 0 0 0,0-1 0 0 0,-1 1 0 0 0,1-1 0 0 0,0 1 0 0 0,-1 0 0 0 0,1-1 0 0 0,0 1 0 0 0,-1 0 0 0 0,1-1 0 0 0,-1 1 0 0 0,1 0 0 0 0,-1 0 0 0 0,0-1 0 0 0,1 1 0 0 0,-1 0 0 0 0,0 0 0 0 0,0 0 0 0 0,1 0 0 0 0,-1 0 0 0 0,0 0 0 0 0,0-1 0 0 0,0 1 0 0 0,0 0 0 0 0,0 0 0 0 0,0 0 0 0 0,0 0 0 0 0,0 0 0 0 0,-1 0 0 0 0,1 0 0 0 0,0 0 4 0 0,0 3 12 0 0,-6 169 284 0 0,-2-93-253 0 0,11 51 36 0 0,-3-130-124 0 0,0 0 1 0 0,1 1-1 0 0,-1-1 0 0 0,1 0 1 0 0,-1 0-1 0 0,1 0 1 0 0,0 0-1 0 0,-1-1 0 0 0,1 1 1 0 0,0 0-1 0 0,0 0 1 0 0,0 0-1 0 0,0 0 0 0 0,0-1 1 0 0,0 1-1 0 0,0-1 1 0 0,0 1-1 0 0,0 0 1 0 0,0-1-1 0 0,0 1 0 0 0,0-1 1 0 0,0 0-1 0 0,0 1 1 0 0,0-1-1 0 0,0 0 0 0 0,1 0 1 0 0,-1 0-1 0 0,0 0 1 0 0,0 0-1 0 0,0 0 0 0 0,0 0 1 0 0,0 0-1 0 0,1 0 1 0 0,-1-1-1 0 0,0 1 0 0 0,0 0 1 0 0,0-1-1 0 0,0 1 1 0 0,0-1-1 0 0,0 1 1 0 0,0-1-1 0 0,0 1 0 0 0,0-1 1 0 0,1 0 44 0 0,29-16-6341 0 0,-21 7-1033 0 0,0 5-4710 0 0</inkml:trace>
  <inkml:trace contextRef="#ctx0" brushRef="#br0" timeOffset="34791.803">1586 2209 4969 0 0,'0'0'2062'0'0,"0"0"-236"0"0,0 0-201 0 0,0 0-110 0 0,0 0-93 0 0,0 0-137 0 0,0 0-159 0 0,0 0-176 0 0,0 0-184 0 0,0 0-141 0 0,0 0-72 0 0,-3-11-41 0 0,-12-37-5 0 0,14 46-431 0 0,0 0 1 0 0,0 0-1 0 0,-1 0 0 0 0,1 1 1 0 0,0-1-1 0 0,-1 0 0 0 0,0 1 1 0 0,1-1-1 0 0,-1 1 0 0 0,0-1 1 0 0,0 1-1 0 0,0 0 0 0 0,0 0 1 0 0,0 0-1 0 0,0 0 0 0 0,0 0 1 0 0,0 0-1 0 0,0 0 1 0 0,0 1-1 0 0,0-1 0 0 0,-1 1 1 0 0,1 0-1 0 0,0-1 0 0 0,0 1 1 0 0,-1 0-1 0 0,1 0 0 0 0,0 1 1 0 0,0-1-1 0 0,-1 0 0 0 0,1 1 1 0 0,0-1-1 0 0,0 1 0 0 0,0 0 1 0 0,0 0-1 0 0,0 0 0 0 0,0 0 1 0 0,0 0-1 0 0,0 0 1 0 0,0 0-1 0 0,0 1-76 0 0,-13 8 50 0 0,1 1 0 0 0,0 0 0 0 0,1 1 0 0 0,0 1 0 0 0,1 0 0 0 0,0 1 0 0 0,1 0 0 0 0,1 0 0 0 0,0 1 0 0 0,1 1 0 0 0,1 0 0 0 0,0 0 0 0 0,1 1 0 0 0,1-1-1 0 0,0 1 1 0 0,1 1 0 0 0,1-1 0 0 0,1 1 0 0 0,1 0-50 0 0,1-15 31 0 0,1 0 0 0 0,0 0 0 0 0,0 0 0 0 0,0 0-1 0 0,0 0 1 0 0,0 0 0 0 0,1 0 0 0 0,0 0 0 0 0,-1 0 0 0 0,1 0-1 0 0,0 0 1 0 0,0-1 0 0 0,1 1 0 0 0,-1 0 0 0 0,0 0-1 0 0,1-1 1 0 0,0 1 0 0 0,0-1 0 0 0,-1 0 0 0 0,2 1-1 0 0,-1-1 1 0 0,0 0 0 0 0,0 0 0 0 0,1 0 0 0 0,-1 0-1 0 0,1-1 1 0 0,-1 1 0 0 0,1-1 0 0 0,0 1 0 0 0,-1-1 0 0 0,1 0-1 0 0,0 0 1 0 0,0 0 0 0 0,0-1 0 0 0,0 1 0 0 0,0-1-1 0 0,0 1 1 0 0,0-1 0 0 0,2 0-31 0 0,4-2 75 0 0,1-1 0 0 0,-1 0 0 0 0,0 0 1 0 0,0-1-1 0 0,0 0 0 0 0,0-1 0 0 0,-1 0 0 0 0,0 0 0 0 0,0 0 0 0 0,0-1 0 0 0,-1-1 1 0 0,0 1-1 0 0,0-1 0 0 0,0 0 0 0 0,-1-1 0 0 0,0 1 0 0 0,1-4-75 0 0,13-11 49 0 0,141-194 108 0 0,-112 147-212 0 0,-48 66 38 0 0,-1 2-14 0 0,0 1-2 0 0,-11 16-158 0 0,6-6 190 0 0,0 0-1 0 0,1 1 0 0 0,0 0 0 0 0,1-1 1 0 0,0 1-1 0 0,1 1 0 0 0,0-1 1 0 0,0 0-1 0 0,1 1 0 0 0,1-1 1 0 0,0 0-1 0 0,1 1 0 0 0,0-1 0 0 0,1 0 1 0 0,0 0-1 0 0,0 1 0 0 0,1-2 1 0 0,1 1-1 0 0,0 0 0 0 0,0-1 1 0 0,1 1-1 0 0,5 6 2 0 0,-6-10 0 0 0,1 1 0 0 0,0-1 0 0 0,0 0-1 0 0,1 0 1 0 0,0-1 0 0 0,0 0 0 0 0,0 0 0 0 0,1 0 0 0 0,0-1 0 0 0,0 0 0 0 0,1 0-1 0 0,-1-1 1 0 0,1 1 0 0 0,0-2 0 0 0,0 1 0 0 0,0-1 0 0 0,0-1 0 0 0,1 1-1 0 0,-1-1 1 0 0,1-1 0 0 0,6 1 0 0 0,-7-2 15 0 0,0 0 1 0 0,-1 0-1 0 0,1-1 0 0 0,0 0 0 0 0,-1 0 0 0 0,1-1 1 0 0,-1 0-1 0 0,1-1 0 0 0,-1 1 0 0 0,0-1 0 0 0,0-1 1 0 0,0 1-1 0 0,0-1 0 0 0,-1 0 0 0 0,2-2-15 0 0,35-30 52 0 0,-2-2 0 0 0,-1-2 0 0 0,-2-1 0 0 0,-2-2 0 0 0,-2-1 0 0 0,-2-2 0 0 0,22-44-52 0 0,-35 60-1 0 0,-1-1 0 0 0,-2 0 0 0 0,-2-2 0 0 0,0 1 1 0 0,-3-2-1 0 0,0 0 0 0 0,-2 0 0 0 0,-2-1 0 0 0,-1 0 0 0 0,-2 0 0 0 0,-1-8 1 0 0,-3 26-12 0 0,1 10 15 0 0,0 0 0 0 0,-1 0 0 0 0,0 1 0 0 0,0-1 0 0 0,-1 0 0 0 0,0 0 1 0 0,0 1-1 0 0,0-1 0 0 0,-1 0 0 0 0,0 1 0 0 0,-1-1 0 0 0,1 1 0 0 0,-1 0 0 0 0,0 0 0 0 0,-3-3-3 0 0,5 8-1 0 0,-1 0-1 0 0,0 0 0 0 0,0 0 0 0 0,0 0 1 0 0,0 1-1 0 0,0-1 0 0 0,0 1 0 0 0,0-1 0 0 0,0 1 1 0 0,0 0-1 0 0,0-1 0 0 0,0 1 0 0 0,0 0 1 0 0,-1 1-1 0 0,1-1 0 0 0,0 0 0 0 0,0 0 1 0 0,0 1-1 0 0,0 0 0 0 0,0-1 0 0 0,0 1 0 0 0,0 0 1 0 0,1 0-1 0 0,-1 0 0 0 0,0 0 0 0 0,0 0 1 0 0,0 0-1 0 0,1 0 0 0 0,-1 1 0 0 0,1-1 1 0 0,-1 1-1 0 0,1-1 0 0 0,0 1 0 0 0,-1 0 0 0 0,1-1 1 0 0,0 1-1 0 0,0 0 0 0 0,0 0 0 0 0,0 0 1 0 0,1 0-1 0 0,-1 0 0 0 0,0 0 0 0 0,1 0 1 0 0,-1 0-1 0 0,1 0 0 0 0,0 1 2 0 0,-8 17 14 0 0,1 1 0 0 0,2 1 1 0 0,0-1-1 0 0,1 1 0 0 0,1 0 0 0 0,1 0 0 0 0,1 0 0 0 0,1 0 1 0 0,1 0-1 0 0,1 7-14 0 0,-1-1 34 0 0,20 207 270 0 0,-39-4-70 0 0,11-100-164 0 0,7-131-88 0 0,0 0-2 0 0,0 0 5 0 0,0 0-19 0 0,0 0-22 0 0,0 0-6 0 0,-2-30-1539 0 0,2-61-4168 0 0,0 62 1502 0 0,0 0-3444 0 0,0 20-119 0 0</inkml:trace>
  <inkml:trace contextRef="#ctx0" brushRef="#br0" timeOffset="35042.083">2004 1959 6833 0 0,'0'0'2978'0'0,"0"0"-734"0"0,0 0-428 0 0,0 0-20 0 0,0 0-30 0 0,0 0-203 0 0,0 0-205 0 0,0 0-213 0 0,0 0-226 0 0,0 0-171 0 0,37 2-140 0 0,116 9-130 0 0,2-21 398 0 0,-17-16-495 0 0,13-2-4275 0 0,-137 25 1691 0 0,-4 0-970 0 0,1 2-4311 0 0,-4 1-1271 0 0</inkml:trace>
  <inkml:trace contextRef="#ctx0" brushRef="#br0" timeOffset="35596.522">2944 1566 6281 0 0,'0'0'2142'0'0,"0"0"-287"0"0,0 0-154 0 0,0 0-60 0 0,0 0-51 0 0,0 0-126 0 0,0 0-269 0 0,0 0-313 0 0,0 0-256 0 0,0 0-128 0 0,0 0-63 0 0,0 0-31 0 0,0 0 32 0 0,3 1 80 0 0,1 5-280 0 0,0-1-1 0 0,0 1 1 0 0,-1 0-1 0 0,0 0 1 0 0,0 1 0 0 0,0-1-1 0 0,-1 1 1 0 0,0 0-1 0 0,0-1 1 0 0,0 1 0 0 0,-1 0-1 0 0,0 0 1 0 0,-1 0-1 0 0,1 0 1 0 0,-1 0 0 0 0,-1 0-1 0 0,1 0 1 0 0,-1 0-1 0 0,-1 4-235 0 0,1 14 357 0 0,-6 108 7 0 0,-7-2 0 0 0,-5 1 0 0 0,-5-2 0 0 0,-11 17-364 0 0,17-54 27 0 0,16-62-203 0 0,20-50-358 0 0,20-62-6290 0 0,-35 72 5164 0 0,1-8-5894 0 0,-4 8-3456 0 0</inkml:trace>
  <inkml:trace contextRef="#ctx0" brushRef="#br0" timeOffset="35843.415">2705 2024 10122 0 0,'0'0'2618'0'0,"0"0"-471"0"0,0 0-368 0 0,0 0-186 0 0,0 0-165 0 0,0 0-221 0 0,0 0-244 0 0,0 0-143 0 0,0 0-92 0 0,0 0-43 0 0,0 0-16 0 0,0 0-136 0 0,20-3-105 0 0,63-11-52 0 0,144-45 687 0 0,-207 54-1692 0 0,97-22 1257 0 0,-77 22-3911 0 0,-1 3-4530 0 0,-32 2-3392 0 0</inkml:trace>
  <inkml:trace contextRef="#ctx0" brushRef="#br0" timeOffset="36682.259">3266 2244 3649 0 0,'0'0'1723'0'0,"0"0"-147"0"0,0 0 161 0 0,0 0 268 0 0,0 0-83 0 0,0 0-160 0 0,0 0-210 0 0,0 0-206 0 0,0 0-138 0 0,0 0-117 0 0,0 0-103 0 0,0 0-89 0 0,0 0-106 0 0,29 9-95 0 0,92 27-66 0 0,-52-27 374 0 0,-59-10-947 0 0,0 0 0 0 0,0 0 0 0 0,0-1 0 0 0,0 0 0 0 0,0-1 0 0 0,0 0 0 0 0,-1 0 0 0 0,0-1 0 0 0,0 0 0 0 0,0-1 0 0 0,0 0 0 0 0,0 0 0 0 0,-1-1 0 0 0,0 0 0 0 0,0-1 0 0 0,-1 0 0 0 0,0 0 0 0 0,0 0 0 0 0,-1-1 0 0 0,1 0 0 0 0,-2 0 0 0 0,1-1 0 0 0,-1 0 0 0 0,-1 0 0 0 0,1 0 0 0 0,-1 0 0 0 0,-1-1 0 0 0,0 1 0 0 0,0-1 0 0 0,-1 0 0 0 0,0 0 0 0 0,-1 0 0 0 0,0 0 0 0 0,-1 0 0 0 0,0 0 0 0 0,-1-4-59 0 0,-1 10-28 0 0,-1 0 1 0 0,0 1-1 0 0,0-1 1 0 0,0 0-1 0 0,0 1 1 0 0,0 0-1 0 0,-1 0 1 0 0,0 0-1 0 0,1 0 1 0 0,-1 0-1 0 0,0 1 0 0 0,-1 0 1 0 0,1 0-1 0 0,0 0 1 0 0,-1 0-1 0 0,1 0 1 0 0,-1 1-1 0 0,1 0 1 0 0,-1 0-1 0 0,1 0 1 0 0,-1 1-1 0 0,0 0 0 0 0,0 0 1 0 0,1 0-1 0 0,-1 0 1 0 0,0 0-1 0 0,1 1 1 0 0,-1 0-1 0 0,0 0 1 0 0,1 1-1 0 0,-1-1 1 0 0,0 1 27 0 0,-10 4-38 0 0,1 1 1 0 0,0 0-1 0 0,0 0 1 0 0,0 2-1 0 0,1-1 1 0 0,1 2-1 0 0,-1 0 1 0 0,2 0-1 0 0,-1 1 1 0 0,-8 11 37 0 0,10-10-2 0 0,1 1 1 0 0,0 0-1 0 0,1 1 0 0 0,0 0 1 0 0,1 0-1 0 0,1 1 1 0 0,0-1-1 0 0,1 1 1 0 0,1 1-1 0 0,0-1 0 0 0,1 1 1 0 0,0-1-1 0 0,2 1 1 0 0,-1 0-1 0 0,2 0 0 0 0,1 7 2 0 0,1-15 11 0 0,1 0-1 0 0,-1-1 1 0 0,1 1-1 0 0,1-1 1 0 0,0 0-1 0 0,0 0 1 0 0,0 0-1 0 0,1-1 0 0 0,0 1 1 0 0,0-1-1 0 0,1 0 1 0 0,-1-1-1 0 0,1 1 1 0 0,0-1-1 0 0,1 0 1 0 0,0-1-1 0 0,-1 0 0 0 0,1 0 1 0 0,1 0-1 0 0,-1-1 1 0 0,0 0-1 0 0,1 0 1 0 0,0-1-1 0 0,-1 0 1 0 0,1 0-1 0 0,0-1 0 0 0,0 0 1 0 0,0 0-1 0 0,0-1 1 0 0,2 0-11 0 0,13 2 71 0 0,0-2 1 0 0,1 0-1 0 0,-1-1 0 0 0,0-2 1 0 0,0 0-1 0 0,0-2 0 0 0,0 0 1 0 0,-1-2-1 0 0,0 0 0 0 0,4-3-71 0 0,11-7 132 0 0,-1-2-1 0 0,0-1 1 0 0,-1-2 0 0 0,-2-2-1 0 0,0 0 1 0 0,-2-3-1 0 0,0 0 1 0 0,-2-2 0 0 0,-2-1-1 0 0,0-1 1 0 0,-2-2-1 0 0,12-21-131 0 0,-29 40-15 0 0,0 0 0 0 0,-1 0 0 0 0,0-1-1 0 0,-1 0 1 0 0,-1 0 0 0 0,-1 0 0 0 0,0-1 0 0 0,-1 0-1 0 0,0 0 1 0 0,-2 0 0 0 0,0 0 0 0 0,0-13 15 0 0,-2 27-10 0 0,1 1 0 0 0,-1 0 0 0 0,1-1 0 0 0,-1 1 0 0 0,0 0 0 0 0,1 0 0 0 0,-1 0 0 0 0,0-1 0 0 0,0 1 0 0 0,0 0-1 0 0,0 0 1 0 0,0 0 0 0 0,0 0 0 0 0,0 0 0 0 0,0 1 0 0 0,0-1 0 0 0,-1 0 0 0 0,1 0 0 0 0,0 1 0 0 0,-1-1 0 0 0,1 1 0 0 0,0-1 0 0 0,-1 1 0 0 0,1 0 0 0 0,0-1 0 0 0,-1 1 0 0 0,1 0 0 0 0,-1 0 0 0 0,1 0 0 0 0,0 0 0 0 0,-1 0 0 0 0,1 0 0 0 0,-1 0 0 0 0,1 1 0 0 0,0-1 0 0 0,-1 0 0 0 0,1 1 0 0 0,0-1 0 0 0,-1 1 0 0 0,0 0 10 0 0,-56 22-264 0 0,47-17 243 0 0,0 1-1 0 0,0 0 0 0 0,1 1 0 0 0,0 0 0 0 0,1 1 0 0 0,0 0 0 0 0,0 1 0 0 0,1-1 0 0 0,0 2 0 0 0,1-1 0 0 0,0 1 1 0 0,0 0-1 0 0,1 0 0 0 0,0 3 22 0 0,5-11 2 0 0,-1 0-1 0 0,1-1 1 0 0,0 1 0 0 0,0 0 0 0 0,0 0-1 0 0,1 0 1 0 0,-1 0 0 0 0,1 0 0 0 0,0 0-1 0 0,-1 0 1 0 0,1 0 0 0 0,1 0 0 0 0,-1 0-1 0 0,0 0 1 0 0,1 0 0 0 0,0 0 0 0 0,-1 0 0 0 0,1 0-1 0 0,0 0 1 0 0,0 0 0 0 0,1-1 0 0 0,-1 1-1 0 0,1 0 1 0 0,-1-1 0 0 0,1 1 0 0 0,0-1-1 0 0,0 0 1 0 0,0 1 0 0 0,0-1 0 0 0,0 0-1 0 0,1 0 1 0 0,-1 0 0 0 0,1-1 0 0 0,-1 1 0 0 0,1-1-1 0 0,0 1-1 0 0,111 29 203 0 0,-80-25-152 0 0,-21-3-54 0 0,-5-3 32 0 0,-1 0 0 0 0,1 1 1 0 0,0 0-1 0 0,-1 0 0 0 0,1 1 0 0 0,-1 0 1 0 0,0 1-1 0 0,1-1 0 0 0,-1 1 0 0 0,0 0 1 0 0,-1 1-1 0 0,1 0 0 0 0,-1 0 0 0 0,1 1 1 0 0,-1-1-1 0 0,0 1 0 0 0,-1 0 0 0 0,1 1 1 0 0,-1 0-1 0 0,0-1 0 0 0,-1 2 1 0 0,1-1-1 0 0,-1 0 0 0 0,-1 1 0 0 0,2 3-29 0 0,-4 215 726 0 0,1-219-746 0 0,0 0 0 0 0,1 0 0 0 0,-1-1 1 0 0,1 1-1 0 0,0-1 0 0 0,1 1 0 0 0,-1-1 0 0 0,1 0 1 0 0,0-1-1 0 0,0 1 0 0 0,1-1 0 0 0,-1 1 0 0 0,5 2 20 0 0,-6-5 317 0 0,0 0 380 0 0,-1 0-3124 0 0,-1-2-2578 0 0,-1 1-3596 0 0,0-1-3599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0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1072 8658 0 0,'0'0'595'0'0,"0"0"-202"0"0,0 0 153 0 0,0 0 247 0 0,0 0 289 0 0,0 0 191 0 0,0 0 51 0 0,33 0-102 0 0,109-2-191 0 0,-44-18 371 0 0,-82 13-1172 0 0,34-20 173 0 0,-1-2-1 0 0,-2-2 0 0 0,-1-2 0 0 0,-1-3 1 0 0,-2-1-1 0 0,-1-2 0 0 0,-3-2 0 0 0,-1-2 0 0 0,-2-1 1 0 0,-2-1-1 0 0,-2-3 0 0 0,-2 0 0 0 0,1-7-402 0 0,6-15 364 0 0,-2-2-1 0 0,-4-1 1 0 0,4-20-364 0 0,-6 16 355 0 0,9-24 449 0 0,-37 101-788 0 0,0 0 0 0 0,1 0 0 0 0,-1 0 0 0 0,0 0-1 0 0,1 0 1 0 0,-1 1 0 0 0,0-1 0 0 0,0 0 0 0 0,1 1-1 0 0,-1-1 1 0 0,0 0 0 0 0,0 1 0 0 0,1 0 0 0 0,-1-1 0 0 0,0 1-1 0 0,0 0 1 0 0,0 0 0 0 0,0-1 0 0 0,0 1 0 0 0,0 0 0 0 0,0 0-1 0 0,0 0 1 0 0,0 0 0 0 0,-1 0 0 0 0,1 0 0 0 0,0 1-1 0 0,-1-1 1 0 0,1 0 0 0 0,0 0 0 0 0,-1 0 0 0 0,0 1 0 0 0,1-1-1 0 0,-1 0 1 0 0,0 1 0 0 0,1-1 0 0 0,-1 0 0 0 0,0 1 0 0 0,0-1-1 0 0,0 1-15 0 0,2 4 70 0 0,22 53 43 0 0,-4 1 0 0 0,-2 1 1 0 0,-2 1-1 0 0,-4 1 0 0 0,-2 0 0 0 0,-2 0 1 0 0,-4 1-1 0 0,-2-1 0 0 0,-7 55-113 0 0,6-101 10 0 0,-2-1 0 0 0,0 1 0 0 0,-1-1 0 0 0,0 0-1 0 0,-2 1 1 0 0,0-1 0 0 0,-1 0 0 0 0,0-1 0 0 0,-1 1 0 0 0,-1-1 0 0 0,0 0 0 0 0,-1-1 0 0 0,-1 0-1 0 0,0 0 1 0 0,-1-1 0 0 0,-1 0 0 0 0,0 0 0 0 0,0-1 0 0 0,-1-1 0 0 0,-1 0 0 0 0,0-1 0 0 0,0 0-1 0 0,-1-1 1 0 0,0-1 0 0 0,-1 0 0 0 0,0 0 0 0 0,0-2 0 0 0,0 0 0 0 0,-1-1 0 0 0,0 0 0 0 0,-3 0-10 0 0,-8-3-30 0 0,0 0 1 0 0,1-2 0 0 0,-1 0 0 0 0,1-2 0 0 0,-1-1 0 0 0,1-2-1 0 0,0 0 1 0 0,0-1 0 0 0,-7-4 29 0 0,26 7-28 0 0,-4 1-84 0 0,0-2 1 0 0,0 1-1 0 0,0-1 1 0 0,0-1 0 0 0,1 0-1 0 0,0-1 1 0 0,0 0 0 0 0,0 0-1 0 0,1-1 1 0 0,0 0-1 0 0,0-1 1 0 0,0 0 0 0 0,-4-6 111 0 0,12 12-142 0 0,1 1 1 0 0,-1-1-1 0 0,1 0 0 0 0,0 0 1 0 0,-1 0-1 0 0,1 0 1 0 0,0 0-1 0 0,0 0 1 0 0,0 1-1 0 0,0-1 1 0 0,1 0-1 0 0,-1 0 1 0 0,1 0-1 0 0,-1 0 1 0 0,1 0-1 0 0,-1 1 1 0 0,1-1-1 0 0,0 0 0 0 0,0 0 1 0 0,0 1-1 0 0,0-1 1 0 0,0 1-1 0 0,0-1 1 0 0,0 1-1 0 0,1-1 1 0 0,-1 1-1 0 0,0 0 1 0 0,1-1-1 0 0,-1 1 1 0 0,1 0-1 0 0,0 0 1 0 0,-1 0-1 0 0,1 0 0 0 0,0 1 1 0 0,-1-1-1 0 0,1 0 1 0 0,0 1-1 0 0,0-1 1 0 0,2 1 141 0 0,24-12-6190 0 0,-12 8-4665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9978 0 0,'0'0'1096'0'0,"0"0"-664"0"0,0 0-384 0 0,0 0-240 0 0,0 0-328 0 0,0 0-296 0 0,0 0-464 0 0,0 0-1017 0 0,0 0-1319 0 0,0 0 783 0 0</inkml:trace>
  <inkml:trace contextRef="#ctx0" brushRef="#br0" timeOffset="1813.303">54 35 0 0 0,'0'0'1304'0'0,"0"0"337"0"0,0 0 131 0 0,0 0-53 0 0,0 0-116 0 0,0 0-105 0 0,0 0-63 0 0,0 0-51 0 0,0 0-78 0 0,0 0-82 0 0,3 4 1819 0 0,-60 49 923 0 0,86-98-2680 0 0,-33 49 116 0 0,-3 5-2873 0 0,21-3-9165 0 0,-9-6-880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1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74 4657 0 0,'0'0'2174'0'0,"0"0"-179"0"0,0 0 83 0 0,0 0 158 0 0,0 0-74 0 0,0 0-287 0 0,0 0-345 0 0,0 0-321 0 0,0 0-205 0 0,0 0-125 0 0,0 0-96 0 0,0 0-117 0 0,-15-5-92 0 0,-47-12-87 0 0,23 26 126 0 0,33-4-498 0 0,-3 0-68 0 0,0 1-1 0 0,0 0 0 0 0,0 1 0 0 0,1 0 0 0 0,0 0 1 0 0,1 1-1 0 0,-1 0 0 0 0,1 0 0 0 0,1 1 1 0 0,0-1-1 0 0,0 2 0 0 0,1-1 0 0 0,0 0 0 0 0,0 1 1 0 0,1 0-1 0 0,0 0 0 0 0,1 1 0 0 0,0-1 0 0 0,1 1 1 0 0,0-1-1 0 0,1 1 0 0 0,0 0 0 0 0,0-1 1 0 0,1 1-1 0 0,1 0 0 0 0,0 2-46 0 0,3-7 6 0 0,0 0 0 0 0,0 0-1 0 0,0-1 1 0 0,1 0 0 0 0,0 1 0 0 0,0-1 0 0 0,0-1-1 0 0,1 1 1 0 0,-1-1 0 0 0,1 0 0 0 0,0-1 0 0 0,0 1 0 0 0,1-1-1 0 0,-1 0 1 0 0,1 0 0 0 0,-1-1 0 0 0,1 0 0 0 0,0 0 0 0 0,0-1-1 0 0,0 0 1 0 0,0 0 0 0 0,3-1-6 0 0,-2 2 3 0 0,1 0 0 0 0,-1-1 0 0 0,1 0 0 0 0,-1 0-1 0 0,1-1 1 0 0,0 0 0 0 0,-1-1 0 0 0,1 0 0 0 0,-1 0 0 0 0,1-1 0 0 0,-1 0 0 0 0,3-1-3 0 0,65-59-2410 0 0,-71 56 1523 0 0,4-7-4764 0 0,-6 5-3385 0 0</inkml:trace>
  <inkml:trace contextRef="#ctx0" brushRef="#br0" timeOffset="393.974">431 343 5745 0 0,'0'0'4024'0'0,"0"0"-1977"0"0,0 0-539 0 0,0 0 91 0 0,0 0 35 0 0,0 0-112 0 0,0 0-168 0 0,0 0-165 0 0,0 0-162 0 0,0 0-95 0 0,32 3-89 0 0,104 6-82 0 0,-66-18 265 0 0,-58 3-788 0 0,7-2-71 0 0,-1 0 0 0 0,-1 0 0 0 0,0-2 0 0 0,0 0 0 0 0,0-1 0 0 0,-1-1 0 0 0,-1 0 0 0 0,0-1 0 0 0,-1-1 0 0 0,0 0 0 0 0,-1-1 0 0 0,-1 0 0 0 0,0-1 0 0 0,-1 0 0 0 0,-1-1 0 0 0,5-12-167 0 0,-14 26 1 0 0,1 1 0 0 0,-1-1 0 0 0,0 0 0 0 0,1 0 0 0 0,-1-1-1 0 0,-1 1 1 0 0,1 0 0 0 0,0 0 0 0 0,-1 0 0 0 0,0 0 0 0 0,0-1 0 0 0,0 1 0 0 0,0 0 0 0 0,0 0 0 0 0,-1 0 0 0 0,1-1 0 0 0,-1 1 0 0 0,0 0 0 0 0,0 0 0 0 0,0 0 0 0 0,0 0 0 0 0,-1 0 0 0 0,1 0 0 0 0,-1 1 0 0 0,1-1 0 0 0,-1 0 0 0 0,0 1 0 0 0,0-1 0 0 0,-1 1 0 0 0,1 0 0 0 0,0-1 0 0 0,-1 1 0 0 0,1 0 0 0 0,-1 1 0 0 0,0-1 0 0 0,1 0 0 0 0,-1 1 0 0 0,0 0 0 0 0,0-1 0 0 0,0 1-1 0 0,0 0 1 0 0,-1 0 0 0 0,1 1 0 0 0,-1-1-1 0 0,-12 0-24 0 0,0 1-1 0 0,0 1 0 0 0,0 0 0 0 0,1 1 1 0 0,-1 1-1 0 0,0 0 0 0 0,1 2 0 0 0,0-1 0 0 0,0 2 1 0 0,0 0-1 0 0,1 0 0 0 0,-1 2 0 0 0,2 0 1 0 0,-1 0-1 0 0,1 1 0 0 0,1 1 0 0 0,-1 0 1 0 0,2 1-1 0 0,-1 0 0 0 0,1 1 0 0 0,-2 4 25 0 0,6-8-10 0 0,0 0-1 0 0,1 1 1 0 0,0 0-1 0 0,1 1 1 0 0,-1-1-1 0 0,2 1 1 0 0,-1 0-1 0 0,2 0 1 0 0,-1 0-1 0 0,1 0 1 0 0,-1 10 10 0 0,3-15-4 0 0,0 0 0 0 0,1 0 0 0 0,0-1 1 0 0,0 1-1 0 0,0 0 0 0 0,0 0 0 0 0,1 0 0 0 0,-1-1 1 0 0,1 1-1 0 0,1 0 0 0 0,-1-1 0 0 0,1 1 1 0 0,-1-1-1 0 0,1 1 0 0 0,1-1 0 0 0,-1 0 1 0 0,1 0-1 0 0,-1 0 0 0 0,1 0 0 0 0,0 0 0 0 0,0 0 1 0 0,1-1-1 0 0,-1 0 0 0 0,1 0 0 0 0,0 0 1 0 0,0 0-1 0 0,1 1 4 0 0,13 4-14 0 0,0 0 1 0 0,1-1-1 0 0,0 0 1 0 0,0-2-1 0 0,0 0 1 0 0,1-1-1 0 0,0-1 0 0 0,0-1 1 0 0,0-1-1 0 0,0-1 1 0 0,0 0-1 0 0,14-3 14 0 0,51-26-1108 0 0,-73 16-3316 0 0,-6-3-4162 0 0,-5 9-3535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24 16428 0 0,'0'0'1169'0'0,"0"0"-443"0"0,0 0-66 0 0,0 0 241 0 0,0 0 231 0 0,0 0 94 0 0,0 0-130 0 0,0 0-237 0 0,0 0-227 0 0,0 0-142 0 0,0 0-65 0 0,0 0-70 0 0,0 0-67 0 0,0 33-67 0 0,-3 104-71 0 0,-7-11 48 0 0,6-90-248 0 0,0-3-5023 0 0,4-32 2467 0 0,0-1-2953 0 0,0 0-5716 0 0</inkml:trace>
  <inkml:trace contextRef="#ctx0" brushRef="#br0" timeOffset="552.31">179 375 10034 0 0,'0'0'4740'0'0,"0"0"-2718"0"0,0 0-1078 0 0,0 0-137 0 0,0 0-17 0 0,0 0-3 0 0,0 0 8 0 0,0 0-103 0 0,0 0-132 0 0,0 0-74 0 0,14-34-66 0 0,42-103-56 0 0,-16 57 188 0 0,24-43 303 0 0,-64 123-857 0 0,0 1 1 0 0,0-1-1 0 0,0 1 0 0 0,0-1 1 0 0,0 1-1 0 0,0-1 0 0 0,0 1 1 0 0,0-1-1 0 0,0 1 0 0 0,0-1 1 0 0,0 1-1 0 0,0-1 0 0 0,0 1 1 0 0,0-1-1 0 0,0 1 0 0 0,1-1 1 0 0,-1 1-1 0 0,0-1 0 0 0,0 0 1 0 0,1 1-1 0 0,-1-1 0 0 0,0 1 1 0 0,0-1-1 0 0,1 0 1 0 0,-1 1-1 0 0,1-1 0 0 0,-1 0 1 0 0,0 1-1 0 0,1-1 0 0 0,-1 0 1 0 0,1 0-1 0 0,-1 1 0 0 0,0-1 1 0 0,1 0-1 0 0,-1 0 0 0 0,1 0 1 0 0,-1 0-1 0 0,1 1 0 0 0,-1-1 1 0 0,1 0-1 0 0,-1 0 0 0 0,1 0 1 0 0,-1 0-1 0 0,1 0 0 0 0,-1 0 1 0 0,1 0-1 0 0,-1-1 0 0 0,1 1 1 0 0,-1 0-1 0 0,1 0 0 0 0,-1 0 1 0 0,1 0-1 0 0,-1-1 0 0 0,1 1 1 0 0,-1 0-1 0 0,0 0 0 0 0,1-1 1 0 0,-1 1-1 0 0,1 0 0 0 0,-1-1 1 0 0,0 1-1 0 0,1 0 1 0 0,-1-1-1 0 0,0 1 2 0 0,5 47 83 0 0,-5-46-80 0 0,1 28 25 0 0,15 114 31 0 0,-15-137-56 0 0,0-1-1 0 0,1 1 1 0 0,0-1 0 0 0,0 1-1 0 0,1-1 1 0 0,-1 1 0 0 0,1-1-1 0 0,1 0 1 0 0,-1-1 0 0 0,0 1-1 0 0,1 0 1 0 0,0-1 0 0 0,0 0-1 0 0,1 0 1 0 0,-1 0-1 0 0,1 0 1 0 0,0-1 0 0 0,0 0-1 0 0,0 0 1 0 0,0 0 0 0 0,0-1-1 0 0,3 2-2 0 0,-2-3 54 0 0,-1 0 0 0 0,1 0 0 0 0,0 0 0 0 0,0-1 0 0 0,-1 1 0 0 0,1-1 0 0 0,0-1 0 0 0,0 1 0 0 0,0-1 0 0 0,-1 0 0 0 0,1 0 0 0 0,0-1 0 0 0,-1 0 0 0 0,1 0 0 0 0,-1 0 0 0 0,0 0 0 0 0,0-1 0 0 0,0 0 0 0 0,0 0 0 0 0,0-1 0 0 0,0 1 0 0 0,-1-1 0 0 0,0 0 0 0 0,0 0-1 0 0,2-2-53 0 0,6-8 244 0 0,0 1-1 0 0,-2-2 0 0 0,1 1 0 0 0,-2-2 0 0 0,0 1 0 0 0,-1-1 1 0 0,4-12-244 0 0,9-82 377 0 0,-9 113-8598 0 0,-8 5 840 0 0,-3-1-4619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712 82 0 0 0,'0'0'1059'0'0,"0"0"317"0"0,0 0 294 0 0,0 0 153 0 0,0 0 44 0 0,0 0-32 0 0,0 0-83 0 0,7-7-147 0 0,19-18-148 0 0,-16 2 6669 0 0,-26 8-5745 0 0,-31 4-2016 0 0,-20 14-130 0 0,1 2 0 0 0,0 4 1 0 0,-62 16-236 0 0,-140 48 1038 0 0,266-72-1022 0 0,0 1 0 0 0,1-1 0 0 0,-1 0 0 0 0,0 1-1 0 0,0-1 1 0 0,1 1 0 0 0,-1-1 0 0 0,1 1 0 0 0,-1 0 0 0 0,1-1-1 0 0,0 1 1 0 0,0 0 0 0 0,0 0 0 0 0,0 0 0 0 0,0 0-1 0 0,0 0 1 0 0,0 0 0 0 0,1 0 0 0 0,-1 1 0 0 0,1-1-1 0 0,-1 0 1 0 0,1 0 0 0 0,0 0 0 0 0,0 1 0 0 0,0-1 0 0 0,0 0-1 0 0,0 0 1 0 0,1 0 0 0 0,-1 1 0 0 0,1 0-16 0 0,-1 7 0 0 0,1-8 25 0 0,1 1-1 0 0,-1-1 1 0 0,1 1-1 0 0,-1-1 1 0 0,1 0-1 0 0,0 0 0 0 0,0 0 1 0 0,0 0-1 0 0,0 0 1 0 0,0 0-1 0 0,0 0 1 0 0,1-1-1 0 0,-1 1 1 0 0,1-1-1 0 0,-1 1 1 0 0,1-1-1 0 0,-1 0 1 0 0,1 0-1 0 0,0 0 1 0 0,0-1-1 0 0,-1 1 1 0 0,1-1-1 0 0,0 1 0 0 0,2-1-24 0 0,11 5 187 0 0,58 13 287 0 0,44-2-157 0 0,240 30 207 0 0,-258-16-378 0 0,-129-6 364 0 0,-396 162-277 0 0,251-98-222 0 0,150-77-12 0 0,1 2 1 0 0,0 0 0 0 0,1 2-1 0 0,0 0 1 0 0,1 2-1 0 0,-10 10 1 0 0,30-25 0 0 0,1 0 0 0 0,0 1-1 0 0,0-1 1 0 0,-1 0 0 0 0,2 0-1 0 0,-1 0 1 0 0,0 0 0 0 0,0 0-1 0 0,1 0 1 0 0,-1 0 0 0 0,1 0-1 0 0,0 0 1 0 0,-1 0 0 0 0,1 0-1 0 0,0 0 1 0 0,0 0 0 0 0,0-1-1 0 0,0 1 1 0 0,1 0 0 0 0,-1-1 0 0 0,0 1-1 0 0,1-1 1 0 0,-1 1 0 0 0,1-1-1 0 0,0 1 1 0 0,-1-1 0 0 0,1 0-1 0 0,0 0 1 0 0,0 0 0 0 0,0 0-1 0 0,0 0 1 0 0,0-1 0 0 0,0 1-1 0 0,0 0 1 0 0,0-1 0 0 0,0 1-1 0 0,0-1 1 0 0,1 0 0 0 0,151 34 207 0 0,301-29 260 0 0,-243-17-267 0 0,-154 8-115 0 0,-57 4-94 0 0,1-7-3071 0 0,2 6-1681 0 0,0 2 50 0 0,-1-1-7891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1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10394 0 0,'0'0'2305'0'0,"0"0"-454"0"0,0 0-146 0 0,0 0-63 0 0,0 0-82 0 0,0 0-173 0 0,0 0-304 0 0,0 0-313 0 0,0 0-250 0 0,0 0-123 0 0,0 0-5 0 0,0 0 53 0 0,0 0 64 0 0,10 0 19 0 0,193-27 1823 0 0,-41 11-1515 0 0,-176-3 38 0 0,-85-101-615 0 0,76 60-2733 0 0,32 54-5755 0 0,-5 3-4315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0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29 137 8666 0 0,'0'0'3659'0'0,"0"0"-1596"0"0,0 0-813 0 0,0 0-202 0 0,0 0 58 0 0,0 0 55 0 0,0 0-64 0 0,0 0-195 0 0,0 0-220 0 0,0 0-95 0 0,0 0-36 0 0,0 0 22 0 0,3 11 2 0 0,19 172 1847 0 0,-12 104-1045 0 0,-6-190-1298 0 0,-1-161-6417 0 0,-3 33-754 0 0,0 22-1075 0 0</inkml:trace>
  <inkml:trace contextRef="#ctx0" brushRef="#br0" timeOffset="262.77">0 17 8546 0 0,'0'0'2916'0'0,"0"0"-1226"0"0,0 0-662 0 0,0 0-118 0 0,0 0 142 0 0,0 0 187 0 0,0 0 89 0 0,0 0-75 0 0,0 0-189 0 0,0 0-201 0 0,0 0-165 0 0,0 0-107 0 0,32 1-65 0 0,105 5-39 0 0,44-5 950 0 0,-2-20-937 0 0,-160 15-467 0 0,-9 2-1344 0 0,-22 8-781 0 0,-26 15-3931 0 0,28-15 1781 0 0,-1 1-6979 0 0</inkml:trace>
  <inkml:trace contextRef="#ctx0" brushRef="#br0" timeOffset="479.371">15 314 10258 0 0,'0'0'2251'0'0,"0"0"-797"0"0,0 0-308 0 0,0 0 177 0 0,0 0 245 0 0,0 0 23 0 0,0 0-108 0 0,0 0-260 0 0,0 0-258 0 0,0 0-199 0 0,0 0-179 0 0,0 0-110 0 0,37 4-102 0 0,115 10-107 0 0,-37-20 132 0 0,24-18-1794 0 0,-124 15-1337 0 0,-10 3-3409 0 0,-3 2-5441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5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 0 0 0,'0'0'505'0'0,"0"0"492"0"0,0 0 287 0 0,0 0 152 0 0,0 0 55 0 0,0 0-112 0 0,0 0-177 0 0,0 0-201 0 0,0 0-155 0 0,0 0-97 0 0,-12 6-83 0 0,-40 22-50 0 0,51-27-512 0 0,-1 0-1 0 0,0 0 1 0 0,0 0 0 0 0,0 1-1 0 0,1-1 1 0 0,-1 0-1 0 0,0 1 1 0 0,1 0 0 0 0,0-1-1 0 0,-1 1 1 0 0,1 0 0 0 0,0 0-1 0 0,0 0 1 0 0,0 0 0 0 0,0 0-1 0 0,0 0 1 0 0,0 0 0 0 0,1 0-1 0 0,-1 0 1 0 0,1 0 0 0 0,-1 0-1 0 0,1 0 1 0 0,0 1-1 0 0,0-1 1 0 0,0 0 0 0 0,0 0-1 0 0,0 0 1 0 0,1 2-104 0 0,-1 4 475 0 0,2-7-309 0 0,-1 1 0 0 0,1-1 0 0 0,0 0 0 0 0,0 1-1 0 0,0-1 1 0 0,0 0 0 0 0,1 0 0 0 0,-1-1 0 0 0,0 1 0 0 0,0 0 0 0 0,1-1 0 0 0,-1 1 0 0 0,0-1 0 0 0,0 0 0 0 0,1 0 0 0 0,-1 0 0 0 0,0 0 0 0 0,1 0 0 0 0,-1 0 0 0 0,0-1 0 0 0,1 1 0 0 0,-1-1 0 0 0,0 0 0 0 0,0 1 0 0 0,0-1 0 0 0,1 0 0 0 0,-1 0 0 0 0,0 0 0 0 0,0-1-166 0 0,2 0 83 0 0,-1 0 0 0 0,0 0 0 0 0,0-1 1 0 0,0 1-1 0 0,0 0 0 0 0,-1-1 0 0 0,1 0 1 0 0,-1 0-1 0 0,1 0 0 0 0,-1 0 0 0 0,0 0 1 0 0,0 0-1 0 0,0-1 0 0 0,-1 1 0 0 0,1-1 0 0 0,-1 1 1 0 0,0-1-1 0 0,0 1 0 0 0,0-1 0 0 0,0 0 1 0 0,-1 0-1 0 0,1 1 0 0 0,-1-1 0 0 0,0 0 1 0 0,0 0-1 0 0,0 0 0 0 0,-1 1 0 0 0,0-1 1 0 0,0-3-84 0 0,-47 4-415 0 0,45 4 413 0 0,0 0 0 0 0,-1 0 0 0 0,1 1 1 0 0,0-1-1 0 0,0 1 0 0 0,0 0 0 0 0,0 0 1 0 0,1 0-1 0 0,-1 0 0 0 0,0 0 0 0 0,1 0 0 0 0,0 1 1 0 0,-1-1-1 0 0,1 1 0 0 0,0 0 0 0 0,0 0 1 0 0,0 0-1 0 0,1 0 0 0 0,-1 0 0 0 0,1 0 0 0 0,0 0 1 0 0,0 0-1 0 0,0 1 0 0 0,0-1 0 0 0,0 0 1 0 0,1 1-1 0 0,-1 2 2 0 0,47 2 813 0 0,-39-8-690 0 0,-1 0 0 0 0,0 0 1 0 0,1-1-1 0 0,-1 0 0 0 0,0 0 0 0 0,0 0 0 0 0,1-1 0 0 0,-1 1 0 0 0,0-2 0 0 0,-1 1 0 0 0,1-1 0 0 0,0 0 0 0 0,-1 0 0 0 0,1 0 1 0 0,-1-1-1 0 0,0 0 0 0 0,3-3-123 0 0,-7 7 6 0 0,-1 0 1 0 0,1-1 0 0 0,-1 1-1 0 0,0 0 1 0 0,1 0-1 0 0,-1-1 1 0 0,0 1-1 0 0,1 0 1 0 0,-1-1 0 0 0,0 1-1 0 0,0-1 1 0 0,1 1-1 0 0,-1 0 1 0 0,0-1 0 0 0,0 1-1 0 0,0-1 1 0 0,0 1-1 0 0,0-1 1 0 0,1 1 0 0 0,-1 0-1 0 0,0-1 1 0 0,0 1-1 0 0,0-1 1 0 0,0 1 0 0 0,0-1-1 0 0,0 1 1 0 0,0-1-1 0 0,0 1 1 0 0,-1-1 0 0 0,1 1-1 0 0,0 0 1 0 0,0-1-1 0 0,0 1 1 0 0,0-1 0 0 0,-1 1-1 0 0,1 0 1 0 0,0-1-1 0 0,0 1 1 0 0,-1-1 0 0 0,1 1-1 0 0,0 0 1 0 0,-1-1-1 0 0,1 1 1 0 0,0 0 0 0 0,-1 0-1 0 0,1-1 1 0 0,0 1-1 0 0,-1 0 1 0 0,1 0-1 0 0,-1 0 1 0 0,1-1 0 0 0,0 1-1 0 0,-1 0 1 0 0,1 0-1 0 0,-1 0 1 0 0,1 0 0 0 0,-1 0-1 0 0,1 0 1 0 0,-1 0-1 0 0,1 0 1 0 0,0 0 0 0 0,-1 0-1 0 0,1 0 1 0 0,-1 0-1 0 0,1 0 1 0 0,-1 0-7 0 0,-33 8-1410 0 0,-4 13-2359 0 0,13-8-6101 0 0,15-9-735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5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309 484 4569 0 0,'0'0'2199'0'0,"0"0"-412"0"0,0 0-185 0 0,0 0-11 0 0,0 0-12 0 0,0 0-115 0 0,0 0-204 0 0,0 0-238 0 0,0 0-239 0 0,0 0-176 0 0,0 0-130 0 0,0 0-92 0 0,-33 14-55 0 0,-105 46-62 0 0,76-16 83 0 0,52-31-258 0 0,4-7-57 0 0,-1 1 1 0 0,1 1-1 0 0,1-1 1 0 0,-1 1-1 0 0,1 0 1 0 0,1 0-1 0 0,-1 0 1 0 0,1 1-1 0 0,1 0 1 0 0,0 0-1 0 0,0 0 0 0 0,0 0 1 0 0,1 0-1 0 0,1 0 1 0 0,0 0-1 0 0,0 1 1 0 0,1-1-1 0 0,0 8-36 0 0,1-14 55 0 0,1 0-1 0 0,0 1 1 0 0,-1-1-1 0 0,1 0 1 0 0,0 0-1 0 0,1-1 1 0 0,-1 1-1 0 0,0 0 1 0 0,1-1-1 0 0,0 1 1 0 0,-1-1-1 0 0,1 0 1 0 0,0 0-1 0 0,0 0 1 0 0,0 0-1 0 0,0-1 1 0 0,1 1-1 0 0,-1-1 1 0 0,0 0-1 0 0,1 0 1 0 0,-1 0-1 0 0,1 0 1 0 0,-1 0-1 0 0,1-1 1 0 0,-1 0-1 0 0,1 0 1 0 0,-1 0-1 0 0,1 0 1 0 0,-1 0-1 0 0,1-1 1 0 0,0 1-1 0 0,-1-1 1 0 0,2 0-55 0 0,3 0 156 0 0,12-2 31 0 0,1-2 0 0 0,-1-1 0 0 0,0 0 0 0 0,-1-2 1 0 0,0 0-1 0 0,0-1 0 0 0,0-1 0 0 0,-1 0 0 0 0,-1-2 0 0 0,0 0 0 0 0,0-1 0 0 0,-1 0 0 0 0,-1-2 0 0 0,-1 0 0 0 0,3-4-187 0 0,2-1 36 0 0,-2 0 0 0 0,0-1 1 0 0,-2-1-1 0 0,0 0 0 0 0,-1-2 0 0 0,-2 1 0 0 0,0-1 0 0 0,-1-1 1 0 0,-2 0-1 0 0,-1-1 0 0 0,-1 0 0 0 0,0 0 0 0 0,-3 0 0 0 0,0-1 0 0 0,-1 0 1 0 0,-2 1-1 0 0,0-1 0 0 0,-2 0 0 0 0,-4-21-36 0 0,4 39-27 0 0,-1 1-1 0 0,0 0 1 0 0,0 0-1 0 0,-1 0 1 0 0,0 0 0 0 0,-1 0-1 0 0,0 0 1 0 0,0 1-1 0 0,0 0 1 0 0,-1 0 0 0 0,0 0-1 0 0,0 0 1 0 0,-1 1 0 0 0,0 0-1 0 0,0 0 1 0 0,0 0-1 0 0,-6-3 28 0 0,8 7-22 0 0,0-1 1 0 0,0 1-1 0 0,-1-1 0 0 0,1 1 0 0 0,0 1 0 0 0,-1-1 0 0 0,0 1 0 0 0,1-1 0 0 0,-1 1 0 0 0,0 1 0 0 0,1-1 0 0 0,-1 1 0 0 0,0-1 1 0 0,0 1-1 0 0,0 1 0 0 0,1-1 0 0 0,-1 1 0 0 0,0 0 0 0 0,0 0 0 0 0,1 0 0 0 0,-1 0 0 0 0,1 1 0 0 0,-1 0 0 0 0,1 0 0 0 0,0 0 1 0 0,-1 1-1 0 0,1-1 0 0 0,0 1 0 0 0,1 0 0 0 0,-1 0 0 0 0,0 0 0 0 0,1 1 22 0 0,-8 8 7 0 0,1 0 1 0 0,0 1-1 0 0,1 1 0 0 0,1 0 1 0 0,0 0-1 0 0,1 0 1 0 0,0 1-1 0 0,1 0 0 0 0,1 0 1 0 0,0 1-1 0 0,1 0 0 0 0,1-1 1 0 0,0 1-1 0 0,2 0 0 0 0,-1 1 1 0 0,2-1-1 0 0,0 0 0 0 0,1 0 1 0 0,1 0-1 0 0,0 0 1 0 0,1 0-1 0 0,1 0 0 0 0,0-1 1 0 0,1 1-1 0 0,1-1 0 0 0,1 0 1 0 0,0-1-1 0 0,0 0 0 0 0,8 10-7 0 0,6 6 79 0 0,1 0 0 0 0,1-2 1 0 0,2 0-1 0 0,1-2 0 0 0,1-1 0 0 0,1-1 0 0 0,1-1 0 0 0,31 18-79 0 0,-51-35-126 0 0,29 13-763 0 0,-16-35-6992 0 0,-17 8 16 0 0,1 0-1524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6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1 230 8962 0 0,'0'0'2847'0'0,"0"0"-1189"0"0,0 0-382 0 0,0 0 139 0 0,0 0 135 0 0,0 0-33 0 0,0 0-166 0 0,0 0-284 0 0,0 0-285 0 0,0 0-217 0 0,0 0-143 0 0,2 35-105 0 0,5 107-74 0 0,12 23 630 0 0,-16-142-331 0 0,-1-38 781 0 0,1-29-1164 0 0,3 0 1 0 0,1 0 0 0 0,2 0 0 0 0,2 1-1 0 0,10-23-159 0 0,2-10 67 0 0,-19 60-64 0 0,0-2 9 0 0,0 0 1 0 0,1 1-1 0 0,1 0 0 0 0,1 0 1 0 0,0 1-1 0 0,1 0 1 0 0,1 0-1 0 0,1 1 0 0 0,0 0 1 0 0,7-8-13 0 0,-16 22-1 0 0,0-1 0 0 0,0 1 1 0 0,0 0-1 0 0,0 0 0 0 0,1 0 1 0 0,-1 0-1 0 0,0 0 0 0 0,0 0 0 0 0,1 1 1 0 0,-1-1-1 0 0,1 0 0 0 0,-1 1 0 0 0,1-1 1 0 0,-1 1-1 0 0,1-1 0 0 0,-1 1 1 0 0,1 0-1 0 0,-1-1 0 0 0,1 1 0 0 0,-1 0 1 0 0,1 0-1 0 0,-1 0 0 0 0,1 0 0 0 0,0 0 1 0 0,-1 1-1 0 0,1-1 0 0 0,-1 0 1 0 0,1 1-1 0 0,-1-1 0 0 0,1 1 0 0 0,-1 0 1 0 0,0-1-1 0 0,1 1 0 0 0,-1 0 0 0 0,0 0 1 0 0,1 0-1 0 0,-1 0 0 0 0,0 0 1 0 0,0 0-1 0 0,0 0 0 0 0,0 0 0 0 0,0 1 1 0 0,0-1-1 0 0,0 0 0 0 0,0 1 0 0 0,0-1 1 0 0,-1 0-1 0 0,1 1 0 0 0,-1-1 1 0 0,1 1-1 0 0,-1-1 0 0 0,1 1 0 0 0,-1-1 1 0 0,0 1-1 0 0,0 0 1 0 0,36 124 43 0 0,-21-84-517 0 0,-6-47-13369 0 0,-9 3 2287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6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12379 0 0,'0'0'1940'0'0,"0"0"-552"0"0,0 0-225 0 0,0 0 8 0 0,0 0 89 0 0,0 0 9 0 0,0 0-106 0 0,0 0-179 0 0,0 0-175 0 0,0 0-108 0 0,0 0-105 0 0,0 0-98 0 0,0 0-95 0 0,34-6-36 0 0,102-17-55 0 0,-44 17 375 0 0,1 6 637 0 0,-103-15-796 0 0,-102-100-186 0 0,104 106-1279 0 0,-9-15 968 0 0,14 15-5052 0 0,2-2-5511 0 0,1 9-2125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 0 0 0,'0'0'784'0'0,"0"0"608"0"0,0 0 458 0 0,0 0 339 0 0,0 0 90 0 0,0 0-125 0 0,0 0-179 0 0,0 0-244 0 0,0 0-238 0 0,0 0-187 0 0,-5-8 3444 0 0,5 8-4242 0 0,0 0-69 0 0,0 0-1 0 0,0 0-25 0 0,0 0-32 0 0,0 0 5 0 0,0 0-37 0 0,0 0-29 0 0,0 0-20 0 0,0 0-14 0 0,0 0-47 0 0,0 0-31 0 0,50 4 1283 0 0,6-3-911 0 0,22 0-176 0 0,-1-2-1 0 0,1-5 1 0 0,-1-2 0 0 0,30-9-404 0 0,-74 9 157 0 0,-66 0-3698 0 0,17 8 89 0 0,7 0-2464 0 0,6 0-5891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8546 0 0,'0'0'2828'0'0,"0"0"-580"0"0,0 0-372 0 0,0 0-196 0 0,0 0-221 0 0,0 0-202 0 0,0 0-231 0 0,0 0-236 0 0,0 0-139 0 0,0 0-28 0 0,0 0 45 0 0,0 0 41 0 0,0 0 13 0 0,9 1-58 0 0,188 6 2478 0 0,-53-15-2310 0 0,-58-7-739 0 0,-80 7-2115 0 0,-11 4-6663 0 0,3 4-3388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33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 0 0 0,'0'0'799'0'0,"0"0"891"0"0,0 0 479 0 0,0 0 97 0 0,0 0-204 0 0,0 0-404 0 0,0 0-445 0 0,0 0-347 0 0,0 0-238 0 0,3 1-308 0 0,5 2 9399 0 0,-225-3-7705 0 0,217 0-1974 0 0,0 0-8 0 0,0 0-5 0 0,-26 0 433 0 0,37 9-8743 0 0,-5-7 292 0 0,-1-2-1698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34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38 958 0 0 0,'0'0'341'0'0,"0"0"1141"0"0,0 0 396 0 0,0 0-6 0 0,0 0-115 0 0,0 0-161 0 0,0 0-84 0 0,0 0-43 0 0,0 0-80 0 0,0 0-79 0 0,-2 2-119 0 0,-6 9-128 0 0,6-9-99 0 0,2-2-81 0 0,0 0-85 0 0,0 0-36 0 0,-9-17 2187 0 0,4 4-2665 0 0,2 0 0 0 0,0-1-1 0 0,1 0 1 0 0,0 0 0 0 0,1 0 0 0 0,0 0 0 0 0,1 0 0 0 0,1 0 0 0 0,0 0 0 0 0,1 1 0 0 0,1-3-284 0 0,2-4 72 0 0,2 0 0 0 0,0 1 0 0 0,1 0 0 0 0,0 0 0 0 0,2 1 0 0 0,11-17-72 0 0,104-100 223 0 0,-118 129-221 0 0,0-1 0 0 0,1 1-1 0 0,0 1 1 0 0,0 0 0 0 0,0 0 0 0 0,0 0 0 0 0,1 1 0 0 0,0 0 0 0 0,0 1-1 0 0,0 0 1 0 0,1 0 0 0 0,-1 1 0 0 0,1 0 0 0 0,-1 1 0 0 0,6-1-2 0 0,5 45-20 0 0,-18 196 373 0 0,-15-140-358 0 0,13-98-7 0 0,0-1 20 0 0,0 0 16 0 0,0 0-15 0 0,0 0-11 0 0,0 0 4 0 0,11-17-2 0 0,88-113 17 0 0,78-44-50 0 0,-167 166 21 0 0,-3 2 4 0 0,-1 0 1 0 0,1 0-1 0 0,0 0 1 0 0,0 1-1 0 0,1 1 0 0 0,-1-1 1 0 0,1 1-1 0 0,0 0 1 0 0,0 1-1 0 0,1 0 1 0 0,-1 0-1 0 0,1 1 0 0 0,5-1 8 0 0,-6 34 24 0 0,-30 99 10 0 0,12-105-884 0 0,-17 48 1489 0 0,22-48-4656 0 0,3-1-4703 0 0,2-20-3033 0 0</inkml:trace>
  <inkml:trace contextRef="#ctx0" brushRef="#br0" timeOffset="673.43">1319 441 7282 0 0,'0'0'3488'0'0,"0"0"-1359"0"0,0 0-652 0 0,0 0-127 0 0,0 0-64 0 0,0 0-161 0 0,0 0-163 0 0,0 0-159 0 0,0 0-165 0 0,0 0-108 0 0,0 0-82 0 0,0 0-53 0 0,0 0-63 0 0,-29 16-44 0 0,-92 53-19 0 0,111-65-211 0 0,1 2-1 0 0,0-1 0 0 0,1 1 0 0 0,-1 1 1 0 0,1 0-1 0 0,0 0 0 0 0,1 0 1 0 0,0 1-1 0 0,0 0 0 0 0,-3 5-57 0 0,-6 9 82 0 0,8-14-70 0 0,2 2 0 0 0,-1-1 0 0 0,1 0 0 0 0,0 1 0 0 0,1 0 0 0 0,0 1-1 0 0,1-1 1 0 0,0 1 0 0 0,1 0 0 0 0,0 0 0 0 0,0 0 0 0 0,1 0 0 0 0,1 0 0 0 0,0 1 0 0 0,1-1 0 0 0,0 0 0 0 0,1 8-12 0 0,1-16 14 0 0,0 0-1 0 0,0 0 1 0 0,1 0 0 0 0,-1-1 0 0 0,1 1 0 0 0,-1-1 0 0 0,1 1-1 0 0,0-1 1 0 0,0 0 0 0 0,0 0 0 0 0,0 0 0 0 0,1-1-1 0 0,-1 1 1 0 0,0-1 0 0 0,1 0 0 0 0,-1 0 0 0 0,1 0 0 0 0,-1 0-1 0 0,1 0 1 0 0,-1-1 0 0 0,1 0 0 0 0,0 0 0 0 0,-1 0 0 0 0,1 0-1 0 0,0 0 1 0 0,-1-1 0 0 0,1 1 0 0 0,-1-1 0 0 0,1 0-1 0 0,2-1-13 0 0,12-5 113 0 0,1-1 0 0 0,-1-1 0 0 0,-1-1-1 0 0,0 0 1 0 0,0-1 0 0 0,-1 0 0 0 0,-1-2-1 0 0,0 0 1 0 0,0 0 0 0 0,-1-2 0 0 0,-1 0-1 0 0,-1 0 1 0 0,2-3-113 0 0,79-123 744 0 0,-77 124-686 0 0,4 61 15 0 0,15 162 280 0 0,-19-114-297 0 0,-3 1-1 0 0,-1 60-55 0 0,-9-137 13 0 0,-2 1-1 0 0,0-1 0 0 0,0 0 1 0 0,-2 1-1 0 0,0-1 1 0 0,-1 0-1 0 0,0 0 0 0 0,-2 0 1 0 0,0 0-1 0 0,0 0 1 0 0,-2-1-1 0 0,0 0 1 0 0,0 0-1 0 0,-2 0 0 0 0,0-1 1 0 0,0 0-1 0 0,-1 0 1 0 0,-1-1-1 0 0,-7 7-12 0 0,10-15 9 0 0,-1-1 1 0 0,1 0-1 0 0,-1-1 0 0 0,1 1 0 0 0,-1-1 1 0 0,0-1-1 0 0,0 0 0 0 0,-1 0 0 0 0,1 0 1 0 0,0-1-1 0 0,-1 0 0 0 0,1-1 0 0 0,0 0 1 0 0,-1 0-1 0 0,-4-1-9 0 0,3 0 5 0 0,7 0-5 0 0,0-1 0 0 0,1 0 1 0 0,-1-1-1 0 0,1 1 0 0 0,-1 0 0 0 0,1-1 0 0 0,0 1 0 0 0,0-1 0 0 0,0 0 1 0 0,0 1-1 0 0,1-1 0 0 0,-1 0 0 0 0,1 0 0 0 0,0 0 0 0 0,0-1 1 0 0,0 1-1 0 0,0 0 0 0 0,0 0 0 0 0,1 0 0 0 0,-1-1 0 0 0,1 1 0 0 0,0 0 1 0 0,0-1-1 0 0,0 1 0 0 0,1 0 0 0 0,-1-1 0 0 0,1-1 0 0 0,2-14-26 0 0,1 1-1 0 0,0-1 0 0 0,2 1 1 0 0,0-1-1 0 0,1 2 0 0 0,1-1 1 0 0,0 1-1 0 0,1 0 0 0 0,6-6 27 0 0,-7 9-27 0 0,121-191-725 0 0,-33 76-4798 0 0,-80 111 1797 0 0,0 2-4358 0 0,-6 7-719 0 0</inkml:trace>
  <inkml:trace contextRef="#ctx0" brushRef="#br0" timeOffset="1338.589">2124 542 2609 0 0,'0'0'1643'0'0,"0"0"-278"0"0,0 0-178 0 0,0 0 19 0 0,0 0 43 0 0,0 0 17 0 0,0 0-10 0 0,0 0-108 0 0,0 0-137 0 0,0 0-90 0 0,0 0-56 0 0,0 0-63 0 0,0 0-32 0 0,-3-2-20 0 0,-13-7 621 0 0,-17 8 3286 0 0,-37 45-3881 0 0,59-31-694 0 0,-6 3-13 0 0,0 1 0 0 0,2 1 0 0 0,0 0 0 0 0,1 1 0 0 0,1 1 0 0 0,1 0 0 0 0,0 0-1 0 0,-6 18-68 0 0,17-35 4 0 0,0-1 0 0 0,0 1-1 0 0,1-1 1 0 0,-1 1-1 0 0,0 0 1 0 0,1-1-1 0 0,0 1 1 0 0,0 0-1 0 0,-1-1 1 0 0,2 1-1 0 0,-1 0 1 0 0,0-1 0 0 0,0 1-1 0 0,1 0 1 0 0,0-1-1 0 0,-1 1 1 0 0,1-1-1 0 0,0 1 1 0 0,0-1-1 0 0,0 1 1 0 0,1-1-1 0 0,-1 0 1 0 0,1 1 0 0 0,-1-1-1 0 0,1 0 1 0 0,0 0-1 0 0,-1 0 1 0 0,1 0-1 0 0,0-1 1 0 0,0 1-1 0 0,1 0 1 0 0,-1-1 0 0 0,0 0-1 0 0,0 1 1 0 0,1-1-1 0 0,-1 0 1 0 0,1 0-1 0 0,-1 0 1 0 0,1 0-1 0 0,-1-1 1 0 0,1 1-1 0 0,0-1 1 0 0,-1 1 0 0 0,3-1-5 0 0,8 0 64 0 0,1-1-1 0 0,-1 0 0 0 0,0-1 0 0 0,0 0 0 0 0,0-1 0 0 0,0 0 1 0 0,0-1-1 0 0,0-1 0 0 0,-1 0 0 0 0,0-1 0 0 0,0 0 0 0 0,0-1 1 0 0,-1 0-1 0 0,0-1 0 0 0,-1 0 0 0 0,1 0 0 0 0,-1-1 0 0 0,3-5-62 0 0,9-6 70 0 0,-2-1-1 0 0,0 0 0 0 0,-2-2 0 0 0,0 0 0 0 0,-1-1 1 0 0,-1 0-1 0 0,-2-2 0 0 0,0 0 0 0 0,7-22-69 0 0,80-220 15 0 0,-97 260-20 0 0,-1 0 1 0 0,-1-1-1 0 0,0 1 0 0 0,0-1 1 0 0,0 0-1 0 0,-1 1 0 0 0,0-1 1 0 0,-1 0-1 0 0,0 1 0 0 0,-1-1 1 0 0,1 0-1 0 0,-2 0 1 0 0,1 1-1 0 0,-1-1 0 0 0,0 1 1 0 0,-1-1-1 0 0,0 1 0 0 0,0 0 1 0 0,-1 0-1 0 0,0 0 0 0 0,-1 1 1 0 0,1 0-1 0 0,-1-1 0 0 0,-1 1 1 0 0,-4-4 4 0 0,6 8-8 0 0,1 1 1 0 0,-1-1-1 0 0,0 1 1 0 0,0 1-1 0 0,0-1 1 0 0,0 0 0 0 0,0 1-1 0 0,-1 0 1 0 0,1 0-1 0 0,0 0 1 0 0,-1 1-1 0 0,1-1 1 0 0,0 1-1 0 0,-1 0 1 0 0,1 0-1 0 0,0 1 1 0 0,-1-1-1 0 0,1 1 1 0 0,0 0-1 0 0,0 0 1 0 0,-1 1-1 0 0,1-1 1 0 0,0 1-1 0 0,0 0 1 0 0,0 0-1 0 0,1 0 1 0 0,-1 0 0 0 0,0 1-1 0 0,1-1 1 0 0,0 1-1 0 0,-1 1 8 0 0,-6 4-21 0 0,1 1 0 0 0,0 0 0 0 0,0 1 0 0 0,1 0 0 0 0,0 0 0 0 0,1 1 0 0 0,0 0 0 0 0,1 0 0 0 0,0 0 0 0 0,1 2 21 0 0,-6 16 1 0 0,2 1 0 0 0,1 0 0 0 0,2 1-1 0 0,0-1 1 0 0,3 1 0 0 0,0 0 0 0 0,2 1-1 0 0,1-1 1 0 0,3 20-1 0 0,-1-34 32 0 0,1-1 0 0 0,0 1 0 0 0,1-1 0 0 0,1 0 0 0 0,1 0 0 0 0,0 0-1 0 0,1-1 1 0 0,0 0 0 0 0,1 0 0 0 0,1-1 0 0 0,1 0 0 0 0,6 7-32 0 0,70 46-1479 0 0,-77-63 839 0 0,-1-1-1 0 0,1 0 0 0 0,-1-1 0 0 0,1 0 0 0 0,0 0 1 0 0,0-1-1 0 0,0 0 0 0 0,1 0 0 0 0,-1-1 0 0 0,0 0 1 0 0,4-1 640 0 0,3-2-5919 0 0,-4 2-5449 0 0</inkml:trace>
  <inkml:trace contextRef="#ctx0" brushRef="#br0" timeOffset="1938.205">2648 426 4393 0 0,'0'0'3063'0'0,"0"0"-1153"0"0,0 0-642 0 0,0 0-126 0 0,0 0-10 0 0,0 0 23 0 0,0 0-72 0 0,0 0-179 0 0,0 0-200 0 0,0 0-181 0 0,0 0-103 0 0,0 0-64 0 0,0 0-37 0 0,-9 30-2 0 0,-28 95 23 0 0,27-57 359 0 0,10-63-611 0 0,0 0-1 0 0,1 0 0 0 0,-1-1 0 0 0,1 1 1 0 0,0 0-1 0 0,0-1 0 0 0,1 1 1 0 0,-1-1-1 0 0,1 1 0 0 0,0-1 0 0 0,0 0 1 0 0,1 0-1 0 0,-1 0 0 0 0,1 0 1 0 0,0 0-1 0 0,0 0 0 0 0,0-1 1 0 0,0 1-1 0 0,1-1 0 0 0,0 0 0 0 0,-1 0 1 0 0,1 0-1 0 0,0-1 0 0 0,0 1 1 0 0,1-1-1 0 0,-1 0 0 0 0,0 0 0 0 0,1-1 1 0 0,-1 1-1 0 0,1-1 0 0 0,-1 0 1 0 0,1 0-1 0 0,0 0 0 0 0,0-1 1 0 0,1 0-88 0 0,5-3 143 0 0,1 0 0 0 0,-1-1 0 0 0,-1-1 0 0 0,1 0 0 0 0,-1 0 1 0 0,0-1-1 0 0,0-1 0 0 0,0 1 0 0 0,-1-1 0 0 0,0-1 1 0 0,0 0-1 0 0,-1 0 0 0 0,0-1 0 0 0,-1 0 0 0 0,0 0 1 0 0,0-1-1 0 0,-1 0 0 0 0,0 0 0 0 0,2-6-143 0 0,2 2 104 0 0,88-142 464 0 0,-82 144-462 0 0,-16 45-117 0 0,0-17 54 0 0,-10 308 86 0 0,10-236-124 0 0,-3 0 1 0 0,-5 0-1 0 0,-3-1 0 0 0,-22 82-5 0 0,25-140-1 0 0,6-11 3 0 0,-2-1 1 0 0,0 0-1 0 0,-1 1 1 0 0,-1-2 0 0 0,0 1-1 0 0,-2-1 1 0 0,0 0-1 0 0,0 0 1 0 0,-1-1 0 0 0,-1 0-1 0 0,-1-1 1 0 0,0 0-1 0 0,-9 9-2 0 0,14-19 18 0 0,0 0 0 0 0,-1-1-1 0 0,1 1 1 0 0,-1-1 0 0 0,1-1-1 0 0,-1 1 1 0 0,0-1-1 0 0,0 0 1 0 0,0-1 0 0 0,0 1-1 0 0,0-1 1 0 0,0-1 0 0 0,-6 1-18 0 0,11-3 9 0 0,-1 0 1 0 0,0 0 0 0 0,0 0 0 0 0,1 0-1 0 0,-1 0 1 0 0,1 0 0 0 0,0-1-1 0 0,0 1 1 0 0,0-1 0 0 0,0 0-1 0 0,0 1 1 0 0,0-1 0 0 0,1 0 0 0 0,-1 0-1 0 0,1 0 1 0 0,0 0 0 0 0,0-1-1 0 0,0 1 1 0 0,0 0 0 0 0,0 0-1 0 0,1-1 1 0 0,0 1 0 0 0,0 0 0 0 0,0-1-1 0 0,0 1 1 0 0,0 0 0 0 0,0-1-1 0 0,1 1 1 0 0,0-1-10 0 0,4-22-14 0 0,1 0-1 0 0,1 1 1 0 0,1 0-1 0 0,2 1 1 0 0,0 0-1 0 0,1 0 1 0 0,2 1-1 0 0,0 1 1 0 0,2 0-1 0 0,0 1 1 0 0,1 0-1 0 0,1 2 1 0 0,1 0-1 0 0,1 0 1 0 0,15-10 14 0 0,26-31 255 0 0,-30 31-2463 0 0,-1-1-7666 0 0,-24 26-2256 0 0</inkml:trace>
  <inkml:trace contextRef="#ctx0" brushRef="#br0" timeOffset="3302.195">702 545 0 0 0,'0'0'420'0'0,"0"0"204"0"0,0 0 31 0 0,3-12 2249 0 0,-1 5 2098 0 0,4 11 2233 0 0,-2 4-3366 0 0,3 49-1981 0 0,-19 90-92 0 0,-7-45-886 0 0,17-72-5839 0 0,2-31-1799 0 0,2 1-5182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 1808 0 0,'0'0'1755'0'0,"0"0"-338"0"0,0 0-317 0 0,0 0-32 0 0,0 0 170 0 0,0 0 163 0 0,0 0 9 0 0,0 0-171 0 0,0 0-304 0 0,0 0-320 0 0,0 0-245 0 0,2-3-124 0 0,-1 3-200 0 0,0 0 0 0 0,-1 0 0 0 0,1-1 0 0 0,0 1 0 0 0,0 0 0 0 0,0 0 1 0 0,-1 0-1 0 0,1 0 0 0 0,0 0 0 0 0,0 0 0 0 0,0 0 0 0 0,-1 0 0 0 0,1 0 0 0 0,0 0 1 0 0,0 1-1 0 0,0-1 0 0 0,-1 0 0 0 0,1 0 0 0 0,0 1 0 0 0,-1-1 0 0 0,1 0 0 0 0,0 1 0 0 0,-1-1 1 0 0,1 1-1 0 0,0-1 0 0 0,-1 1 0 0 0,1-1 0 0 0,-1 1 0 0 0,1 0 0 0 0,-1-1 0 0 0,1 1 1 0 0,-1 0-1 0 0,1-1 0 0 0,-1 1 0 0 0,1 0 0 0 0,-1 0 0 0 0,0-1 0 0 0,0 1 0 0 0,1 0 0 0 0,-1 0 1 0 0,0-1-1 0 0,0 1 0 0 0,0 0 0 0 0,0 0 0 0 0,0 0 0 0 0,0-1 0 0 0,0 1 0 0 0,0 0 1 0 0,0 0-1 0 0,0 0 0 0 0,-1-1 0 0 0,1 1 0 0 0,0 0 0 0 0,0 0 0 0 0,-1-1 0 0 0,1 1 0 0 0,-1 0 1 0 0,1-1-1 0 0,0 1 0 0 0,-1 0 0 0 0,1-1 0 0 0,-1 1-46 0 0,2 17 189 0 0,-1 0-1 0 0,0 0 1 0 0,-1 0 0 0 0,-1-1 0 0 0,-1 1-1 0 0,-1 0 1 0 0,0-1 0 0 0,-1 0-1 0 0,-1 0 1 0 0,-1 0 0 0 0,0-1 0 0 0,-1 0-1 0 0,-1 0 1 0 0,-4 4-189 0 0,10-15-90 0 0,1-1-1 0 0,-2 1 1 0 0,1-1-1 0 0,-1 0 1 0 0,1 0-1 0 0,-1-1 1 0 0,0 1-1 0 0,0-1 1 0 0,-1 0-1 0 0,1 0 1 0 0,-1 0-1 0 0,1 0 1 0 0,-1-1-1 0 0,0 0 1 0 0,0 0 0 0 0,0 0-1 0 0,0-1 1 0 0,-3 1 90 0 0,10-40-10492 0 0,4 22 6127 0 0,1 4 747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3 8146 0 0,'0'0'969'0'0,"0"0"-353"0"0,0 0-50 0 0,0 0 306 0 0,0 0 359 0 0,0 0 245 0 0,0 0 7 0 0,0 0-234 0 0,0 0-335 0 0,0 0-285 0 0,0 0-181 0 0,0 0-80 0 0,0 0-4 0 0,4-1 8 0 0,-4 0-285 0 0,1 1-1 0 0,-1 0 1 0 0,1 0-1 0 0,0 0 1 0 0,-1 0 0 0 0,1 0-1 0 0,0 0 1 0 0,-1 0-1 0 0,1 0 1 0 0,0 0 0 0 0,-1 0-1 0 0,1 0 1 0 0,-1 0 0 0 0,1 0-1 0 0,0 0 1 0 0,-1 1-1 0 0,1-1 1 0 0,-1 0 0 0 0,1 0-1 0 0,0 1 1 0 0,-1-1 0 0 0,1 0-1 0 0,-1 1 1 0 0,1-1-1 0 0,-1 1 1 0 0,1-1 0 0 0,-1 1-1 0 0,1-1 1 0 0,-1 1 0 0 0,0-1-1 0 0,1 1 1 0 0,-1-1-1 0 0,0 1 1 0 0,1-1 0 0 0,-1 1-1 0 0,0 0 1 0 0,0-1 0 0 0,0 1-1 0 0,1 0 1 0 0,-1-1-1 0 0,0 1 1 0 0,0-1 0 0 0,0 1-1 0 0,0 0 1 0 0,0-1 0 0 0,0 1-1 0 0,0 0 1 0 0,0-1-1 0 0,-1 1 1 0 0,1 0 0 0 0,0-1-1 0 0,0 1 1 0 0,0-1 0 0 0,-1 1-1 0 0,1 0 1 0 0,0-1-1 0 0,-1 1 1 0 0,1-1 0 0 0,0 1-1 0 0,-1 0-86 0 0,1 11-443 0 0,-37 314 2562 0 0,-47 264-1341 0 0,81-363-770 0 0,3-226-49 0 0,0-1 4 0 0,0 0 0 0 0,0 0-4 0 0,0 0-35 0 0,0 0-34 0 0,-25-4-4228 0 0,13-10-732 0 0,7 2-3384 0 0,5 7-704 0 0</inkml:trace>
  <inkml:trace contextRef="#ctx0" brushRef="#br0" timeOffset="290.203">1 685 10250 0 0,'0'0'1323'0'0,"0"0"-427"0"0,0 0-136 0 0,0 0 231 0 0,0 0 275 0 0,0 0 154 0 0,0 0-17 0 0,0 0-193 0 0,0 0-218 0 0,37-14-185 0 0,120-45-172 0 0,-28 23 248 0 0,173-32 74 0 0,-247 57-936 0 0,108-35-610 0 0,-155 31-2275 0 0,-8 1-3205 0 0,0 8 1014 0 0,0 1-4182 0 0</inkml:trace>
  <inkml:trace contextRef="#ctx0" brushRef="#br0" timeOffset="830.424">1043 3 5369 0 0,'0'0'2411'0'0,"0"0"-928"0"0,0 0-346 0 0,0 0 172 0 0,0 0 201 0 0,0 0 89 0 0,0 0-66 0 0,0 0-231 0 0,0 0-267 0 0,-10 33-219 0 0,-28 107-162 0 0,28-32 365 0 0,25 162 782 0 0,-10 25-1110 0 0,-13-159-510 0 0,25-137-34 0 0,109-86 203 0 0,147-105-345 0 0,-229 176-16 0 0,-42 47 85 0 0,-17 215 747 0 0,15-242-834 0 0,1 1 1 0 0,0 0-1 0 0,-1 0 0 0 0,2 0 0 0 0,-1 0 1 0 0,0-1-1 0 0,1 1 0 0 0,0 0 1 0 0,0-1-1 0 0,0 0 0 0 0,1 1 0 0 0,0-1 1 0 0,0 0-1 0 0,0 0 0 0 0,0 0 1 0 0,0-1-1 0 0,1 1 0 0 0,-1-1 0 0 0,1 0 1 0 0,0 0-1 0 0,0 0 0 0 0,0 0 1 0 0,1-1-1 0 0,-1 0 0 0 0,1 0 0 0 0,-1 0 1 0 0,1 0-1 0 0,0-1 0 0 0,-1 0 1 0 0,4 1 12 0 0,20-21-7635 0 0,-22 12 2167 0 0,-2 2-5548 0 0</inkml:trace>
  <inkml:trace contextRef="#ctx0" brushRef="#br0" timeOffset="1188.911">1764 939 3185 0 0,'0'0'2382'0'0,"0"0"-177"0"0,0 0-67 0 0,0 0-59 0 0,0 0-196 0 0,0 0-241 0 0,0 0-211 0 0,0 0-208 0 0,0 0-195 0 0,33 3-128 0 0,106 5-150 0 0,-60-23 378 0 0,-71 13-1051 0 0,-1 0 0 0 0,0-1 1 0 0,0 0-1 0 0,0-1 0 0 0,-1 1 0 0 0,1-1 1 0 0,-1-1-1 0 0,0 1 0 0 0,0-1 0 0 0,0 0 0 0 0,-1 0 1 0 0,0-1-1 0 0,0 0 0 0 0,0 0 0 0 0,-1 0 0 0 0,0 0 1 0 0,0-1-1 0 0,0 1 0 0 0,-1-1 0 0 0,0 0 0 0 0,0 0 1 0 0,-1-1-1 0 0,0 1 0 0 0,0 0 0 0 0,-1-1 1 0 0,1 1-1 0 0,-2-1 0 0 0,1 1 0 0 0,-1-5-77 0 0,-1 9-10 0 0,1 0 0 0 0,-1 0 0 0 0,0 0 0 0 0,0 0 0 0 0,0 1 0 0 0,0-1 0 0 0,-1 0-1 0 0,1 1 1 0 0,-1-1 0 0 0,0 1 0 0 0,1-1 0 0 0,-1 1 0 0 0,0 0 0 0 0,-1-1 0 0 0,1 1 0 0 0,0 0 0 0 0,0 1 0 0 0,-1-1 0 0 0,1 0-1 0 0,-1 1 1 0 0,0-1 0 0 0,1 1 0 0 0,-1 0 0 0 0,0 0 0 0 0,0 0 0 0 0,0 0 0 0 0,0 0 0 0 0,0 1 0 0 0,0-1 0 0 0,-1 1 10 0 0,-93 2-590 0 0,84 2 551 0 0,0 1-1 0 0,1-1 1 0 0,0 2 0 0 0,-1 0-1 0 0,2 0 1 0 0,-1 1 0 0 0,1 1-1 0 0,0 0 1 0 0,1 0 0 0 0,0 1-1 0 0,0 0 1 0 0,1 1 0 0 0,0 0 0 0 0,0 0-1 0 0,1 1 1 0 0,1 0 0 0 0,0 1-1 0 0,1 0 1 0 0,0 0 0 0 0,0 0-1 0 0,1 1 1 0 0,1-1 0 0 0,0 1-1 0 0,1 0 1 0 0,1 0 0 0 0,-1 1-1 0 0,2-1 1 0 0,0 0 0 0 0,1 10 39 0 0,2-18-140 0 0,0 1 1 0 0,0-1-1 0 0,0 0 1 0 0,1 1 0 0 0,0-1-1 0 0,0 0 1 0 0,0-1-1 0 0,0 1 1 0 0,1-1 0 0 0,0 1-1 0 0,0-1 1 0 0,0 0-1 0 0,1-1 1 0 0,-1 1-1 0 0,1-1 1 0 0,0 1 0 0 0,0-1-1 0 0,0-1 1 0 0,4 2 139 0 0,62 28-8210 0 0,-69-31 7794 0 0,18 7-4719 0 0,-4-4-636 0 0</inkml:trace>
  <inkml:trace contextRef="#ctx0" brushRef="#br0" timeOffset="1662.176">2351 1089 2136 0 0,'0'0'2752'0'0,"0"0"-789"0"0,0 0-364 0 0,0 0-36 0 0,0 0-102 0 0,0 0-154 0 0,0 0-212 0 0,0 0-201 0 0,0 0-65 0 0,0 0 65 0 0,0 0 109 0 0,0 0-11 0 0,12-5-105 0 0,94-52 1564 0 0,13-73-157 0 0,-86 91-2450 0 0,-34 46 170 0 0,1 0 1 0 0,0 0 0 0 0,1 0-1 0 0,-1 0 1 0 0,1 0-1 0 0,1 0 1 0 0,-1 0-1 0 0,1-1 1 0 0,0 1 0 0 0,1-1-1 0 0,-1 1 1 0 0,1-1-1 0 0,1 0 1 0 0,-1 0 0 0 0,1 0-1 0 0,0 0 1 0 0,0-1-1 0 0,1 1 1 0 0,0-1-1 0 0,0 0 1 0 0,0-1 0 0 0,0 1-1 0 0,1-1 1 0 0,0 0-1 0 0,-1-1 1 0 0,2 1-1 0 0,-1-1 1 0 0,0 0 0 0 0,1-1-1 0 0,4 2-14 0 0,3 0 297 0 0,1-1-1 0 0,0-1 0 0 0,0 0 1 0 0,0-1-1 0 0,0-1 1 0 0,0-1-1 0 0,0 0 0 0 0,14-2-296 0 0,-12-4 236 0 0,0 0-1 0 0,0-1 0 0 0,-1-1 0 0 0,0 0 1 0 0,-1-1-1 0 0,0-1 0 0 0,0 0 0 0 0,-1-1 1 0 0,-1 0-1 0 0,4-6-235 0 0,-2 2 94 0 0,-2-1 0 0 0,0 0 0 0 0,0-1 0 0 0,-2 0 0 0 0,0-1 0 0 0,-2 0 0 0 0,0-1 0 0 0,3-10-94 0 0,0-41 39 0 0,-11 40-8957 0 0,-1 26 5955 0 0,0 1-9639 0 0</inkml:trace>
  <inkml:trace contextRef="#ctx0" brushRef="#br0" timeOffset="3179.032">1846 1151 0 0 0,'0'0'309'0'0,"0"-1"-237"0"0,1-2 7850 0 0,19 3 1047 0 0,9 0-5611 0 0,-28 0-3188 0 0,-1 0-35 0 0,27 4 1197 0 0,109 0 1598 0 0,-136-4-2834 0 0,0 0-1 0 0,7-2-477 0 0,-1-2-4515 0 0,-3 2-2877 0 0,1-2-4337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8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138 247 0 0 0,'0'0'1407'0'0,"0"0"361"0"0,0 0 273 0 0,0 0 62 0 0,0 0-75 0 0,0 0-211 0 0,0 0-268 0 0,0 0-250 0 0,0 0-222 0 0,-2-16-164 0 0,-9-72 1336 0 0,6 148 3769 0 0,-12 45-5589 0 0,3-27-127 0 0,-21 118-51 0 0,-17 143-110 0 0,50-155-141 0 0,3-180 4 0 0,1 0 0 0 0,-1 0 0 0 0,1-1 1 0 0,-1 1-1 0 0,1 0 0 0 0,0-1 0 0 0,1 1 0 0 0,-1-1 0 0 0,0 0 0 0 0,1 0 0 0 0,0 0 0 0 0,0 0 1 0 0,0 0-1 0 0,0 0 0 0 0,0-1 0 0 0,0 0 0 0 0,1 1 0 0 0,-1-1 0 0 0,1 0 0 0 0,0-1 0 0 0,-1 1 1 0 0,1-1-1 0 0,0 0 0 0 0,0 0 0 0 0,0 0 0 0 0,0 0 0 0 0,0 0 0 0 0,0-1 0 0 0,0 0 0 0 0,0 0 1 0 0,0 0-1 0 0,0 0 0 0 0,1-1 0 0 0,-1 0 0 0 0,0 0 0 0 0,3-1-4 0 0,2 0 30 0 0,0-1 1 0 0,-1 0-1 0 0,1-1 1 0 0,-1 0-1 0 0,0 0 0 0 0,0 0 1 0 0,0-1-1 0 0,-1-1 0 0 0,1 1 1 0 0,-1-1-1 0 0,1-2-30 0 0,2 0 25 0 0,23-25 35 0 0,-1-2-1 0 0,-2 0 1 0 0,-1-2 0 0 0,-2-2-1 0 0,-2 0 1 0 0,-1-1 0 0 0,-3-2-1 0 0,9-24-59 0 0,26-57 27 0 0,-5-3 0 0 0,-6-2-1 0 0,2-29-26 0 0,-41 137 3 0 0,30-168 136 0 0,-36 187-65 0 0,0 1 4 0 0,0 0-34 0 0,0 9-35 0 0,-62 206 119 0 0,45-132 53 0 0,4 0 1 0 0,4 1-1 0 0,0 81-181 0 0,11-92 192 0 0,3 0-1 0 0,3-1 0 0 0,3 0 1 0 0,15 51-192 0 0,26 124 328 0 0,-48-239 252 0 0,-4-8-540 0 0,8-28-52 0 0,-1-19-1132 0 0,-6 36-3156 0 0,-1 1-3919 0 0,0 9-3702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1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6097 0 0,'0'0'2684'0'0,"0"0"-444"0"0,0 0-266 0 0,0 0-115 0 0,0 0-112 0 0,0 0-216 0 0,0 0-212 0 0,0 0-236 0 0,0 0-214 0 0,0 0-133 0 0,0 0-133 0 0,0 0-99 0 0,0 0-86 0 0,-5 2-74 0 0,-14 6-43 0 0,37 9 1582 0 0,24-11-1378 0 0,0-1 0 0 0,0-2 0 0 0,1-2-1 0 0,-1-1 1 0 0,1-3 0 0 0,19-4-505 0 0,36 6 508 0 0,-98 1-489 0 0,0 0-3 0 0,0 0 13 0 0,0 0-18 0 0,0 0-17 0 0,-8-4-1666 0 0,-30 21-6394 0 0,24-5 113 0 0,12-10 5632 0 0,-3 2-7465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1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6961 0 0,'0'0'2492'0'0,"0"0"-524"0"0,0 0-208 0 0,0 0-26 0 0,0 0-81 0 0,0 0-136 0 0,0 0-215 0 0,0 0-234 0 0,0 0-186 0 0,0 0-164 0 0,0 0-131 0 0,0 0-97 0 0,0 0-26 0 0,-3 2-10 0 0,-13 11 468 0 0,64 3 2193 0 0,236-9-940 0 0,-268-17-5501 0 0,-11 4-5339 0 0,-3 3-3621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9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48 3521 0 0,'0'0'2180'0'0,"0"0"-163"0"0,0 0 23 0 0,0 0 87 0 0,0 0-45 0 0,0 0-239 0 0,0 0-332 0 0,0 0-344 0 0,0 0-302 0 0,0 0-222 0 0,0 0-184 0 0,0 0-126 0 0,0 0-47 0 0,0 3 29 0 0,0 264 4175 0 0,-26-86-3867 0 0,17-153-577 0 0,8-26-2522 0 0,20-46-3440 0 0,-6 20-3265 0 0,-11 16 206 0 0</inkml:trace>
  <inkml:trace contextRef="#ctx0" brushRef="#br0" timeOffset="912.305">214 198 2841 0 0,'0'0'3226'0'0,"0"0"-941"0"0,0 0-416 0 0,0 0-42 0 0,0 0-32 0 0,0 0-136 0 0,0 0-229 0 0,0 0-314 0 0,0 0-283 0 0,0 0-128 0 0,0 0-29 0 0,0 0 10 0 0,6 1 27 0 0,31 2 209 0 0,0-1 1 0 0,0-3 0 0 0,0 0 0 0 0,0-3 0 0 0,15-3-923 0 0,130-5 481 0 0,-154 18-11 0 0,-47 0 810 0 0,13-8-1272 0 0,0 0 0 0 0,0-1 0 0 0,0 1 0 0 0,1-1 0 0 0,0-1 0 0 0,-1 1 0 0 0,1-1-1 0 0,0 1 1 0 0,1-1 0 0 0,-1-1 0 0 0,1 1 0 0 0,0-1 0 0 0,0 0 0 0 0,0 0 0 0 0,0 0 0 0 0,0-2-8 0 0,-23-31 90 0 0,16 49-102 0 0,-12 59-37 0 0,-6 137 92 0 0,13-152-14 0 0,16-52-25 0 0,0-3 9 0 0,0 0-17 0 0,0 0 14 0 0,0 0-8 0 0,0 0-20 0 0,0 0 16 0 0,0 0 0 0 0,0 0 8 0 0,92-123 185 0 0,-53 50-434 0 0,-25 42-5792 0 0,-10 27 3721 0 0,0 1-4564 0 0,-1 2-4730 0 0</inkml:trace>
  <inkml:trace contextRef="#ctx0" brushRef="#br0" timeOffset="1357.22">763 75 4969 0 0,'0'0'2909'0'0,"0"0"-274"0"0,0 0-235 0 0,0 0-243 0 0,0 0-277 0 0,0 0-302 0 0,0 0-271 0 0,0 0-250 0 0,0 0-228 0 0,0 0-169 0 0,0 0-104 0 0,0 0-75 0 0,6-5-53 0 0,69-43 1390 0 0,-64 43-1654 0 0,1 2-1 0 0,-1-1 1 0 0,1 1 0 0 0,-1 1-1 0 0,1 0 1 0 0,0 1 0 0 0,0 0-1 0 0,0 1 1 0 0,0 0 0 0 0,9 2-164 0 0,-18 0 21 0 0,0 0 1 0 0,0 0 0 0 0,-1 0 0 0 0,1 0-1 0 0,-1 1 1 0 0,0 0 0 0 0,0-1 0 0 0,1 1-1 0 0,-2 0 1 0 0,1 0 0 0 0,0 0 0 0 0,-1 0-1 0 0,1 0 1 0 0,-1 0 0 0 0,0 1 0 0 0,0-1-1 0 0,0 0 1 0 0,0 1 0 0 0,-1-1 0 0 0,1 1-1 0 0,-1-1 1 0 0,0 1 0 0 0,0-1 0 0 0,0 1-1 0 0,-1-1 1 0 0,1 0 0 0 0,-1 1 0 0 0,0-1-1 0 0,0 1 1 0 0,0-1 0 0 0,0 0 0 0 0,-1 0-1 0 0,1 0 1 0 0,-1 0 0 0 0,-1 3-22 0 0,-125 192 327 0 0,117-180-312 0 0,9-15-12 0 0,0-1 1 0 0,-1 1-1 0 0,1 0 0 0 0,0 0 1 0 0,1 0-1 0 0,-1 1 1 0 0,0-1-1 0 0,1 0 0 0 0,0 1 1 0 0,0-1-1 0 0,0 0 0 0 0,0 1 1 0 0,0 0-1 0 0,1-1 1 0 0,0 1-1 0 0,-1-1 0 0 0,1 1 1 0 0,1-1-1 0 0,-1 1 0 0 0,0 0 1 0 0,1-1-1 0 0,1 4-3 0 0,1-4 17 0 0,1 0-1 0 0,0 0 1 0 0,0-1 0 0 0,0 0-1 0 0,1 0 1 0 0,-1 0 0 0 0,1 0-1 0 0,-1 0 1 0 0,1-1-1 0 0,-1 0 1 0 0,1 0 0 0 0,0 0-1 0 0,0-1 1 0 0,-1 1 0 0 0,1-1-1 0 0,0 0 1 0 0,0-1 0 0 0,-1 1-1 0 0,1-1 1 0 0,0 0-1 0 0,1 0-16 0 0,126-41-84 0 0,-107 32-1394 0 0,-10 4-988 0 0,0-1-3902 0 0,-10 3-5614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0 12043 0 0,'0'0'1524'0'0,"0"0"-523"0"0,0 0-63 0 0,0 0 228 0 0,0 0 202 0 0,0 0 43 0 0,0 0-212 0 0,0 0-318 0 0,0 0-241 0 0,0 0-117 0 0,0 0-65 0 0,0 0-108 0 0,0 0-95 0 0,-2 2-91 0 0,-15 5-121 0 0,0 2-1 0 0,1 0 1 0 0,0 0-1 0 0,1 2 1 0 0,0 0-1 0 0,0 1 1 0 0,1 0 0 0 0,1 1-1 0 0,0 1 1 0 0,0 0-1 0 0,2 0 1 0 0,0 1-1 0 0,0 1 1 0 0,2 0-1 0 0,0 0 1 0 0,1 1 0 0 0,0 0-1 0 0,1 1 1 0 0,2 0-1 0 0,-1 0 1 0 0,2 0-1 0 0,0 0 1 0 0,1 2-43 0 0,3-18 4 0 0,0 0-1 0 0,0 1 1 0 0,0-1 0 0 0,0 0-1 0 0,0 0 1 0 0,1 0 0 0 0,-1 0 0 0 0,1 1-1 0 0,-1-1 1 0 0,1 0 0 0 0,0 0-1 0 0,-1 0 1 0 0,1 0 0 0 0,0 0 0 0 0,0 0-1 0 0,1-1 1 0 0,-1 1 0 0 0,0 0-1 0 0,1 0 1 0 0,-1-1 0 0 0,1 1-1 0 0,-1-1 1 0 0,1 1 0 0 0,0-1 0 0 0,0 0-1 0 0,-1 0 1 0 0,1 0 0 0 0,0 0-1 0 0,0 0 1 0 0,0 0 0 0 0,0 0-1 0 0,1-1 1 0 0,-1 1 0 0 0,0-1 0 0 0,0 1-1 0 0,0-1 1 0 0,0 0 0 0 0,0 0-1 0 0,1 0 1 0 0,-1 0-4 0 0,11-2 87 0 0,0-1 0 0 0,0-1 0 0 0,0 0 0 0 0,-1-1 0 0 0,1 0 0 0 0,-1-1 1 0 0,0-1-1 0 0,-1 1 0 0 0,0-2 0 0 0,0 0 0 0 0,0 0 0 0 0,-1-1 0 0 0,-1 0 0 0 0,1 0 0 0 0,-1-1 0 0 0,5-8-87 0 0,18-15 101 0 0,98-97 259 0 0,-125 125-356 0 0,-1 1 0 0 0,1 1 0 0 0,1-1 0 0 0,-1 1 0 0 0,0 0 0 0 0,1 0 0 0 0,-1 0 1 0 0,1 1-1 0 0,0 0 0 0 0,0 0 0 0 0,0 0 0 0 0,0 1 0 0 0,0 0 0 0 0,4-1-4 0 0,-6 5 5 0 0,0-1 1 0 0,-1 1-1 0 0,1 0 0 0 0,-1 0 0 0 0,1 0 1 0 0,-1 0-1 0 0,0 1 0 0 0,0-1 1 0 0,0 1-1 0 0,-1 0 0 0 0,0 0 0 0 0,1 0 1 0 0,-1 0-1 0 0,0 0 0 0 0,-1 0 0 0 0,1 1 1 0 0,-1-1-1 0 0,0 0 0 0 0,0 1 0 0 0,0 0-5 0 0,5 27 39 0 0,-1 0-1 0 0,-2 0 0 0 0,-1 0 1 0 0,-1 1-1 0 0,-4 23-38 0 0,2 12 34 0 0,-21 244 105 0 0,19-284-139 0 0,-2 0 1 0 0,-1 0-1 0 0,-1-1 1 0 0,-1 0-1 0 0,-2 0 1 0 0,-1-1 0 0 0,-1 0-1 0 0,-1-1 1 0 0,-2 2-1 0 0,12-22 1 0 0,0 0 0 0 0,0-1 0 0 0,0 0 0 0 0,-1 0 0 0 0,0 0 1 0 0,1 0-1 0 0,-1 0 0 0 0,-1-1 0 0 0,1 0 0 0 0,0 0 0 0 0,-1 0 0 0 0,0 0 0 0 0,1-1 1 0 0,-1 1-1 0 0,0-1 0 0 0,-1-1 0 0 0,1 1 0 0 0,0-1 0 0 0,-5 1-1 0 0,8-2-1 0 0,-1 0 0 0 0,1-1 0 0 0,-1 1 0 0 0,1-1 0 0 0,0 1 0 0 0,-1-1 0 0 0,1 0 0 0 0,0 0 0 0 0,-1 0 0 0 0,1 0 0 0 0,0 0 0 0 0,0-1 0 0 0,0 1 0 0 0,0-1 0 0 0,0 1 0 0 0,0-1 0 0 0,1 0 0 0 0,-1 0 0 0 0,0 0-1 0 0,1 0 1 0 0,-1 0 0 0 0,1 0 0 0 0,0 0 0 0 0,0 0 0 0 0,0 0 0 0 0,0-1 0 0 0,0 1 0 0 0,0 0 0 0 0,1-1 0 0 0,-1 1 0 0 0,1-1 0 0 0,-1 1 0 0 0,1-1 0 0 0,0 0 1 0 0,6-91-70 0 0,3 66 68 0 0,1 0 0 0 0,1 1 0 0 0,2 0 1 0 0,0 1-1 0 0,2 0 0 0 0,1 2 0 0 0,1 0 0 0 0,1 0 0 0 0,1 2 1 0 0,1 0-1 0 0,1 1 2 0 0,137-106 47 0 0,-130 122-83 0 0,-28 5 44 0 0,0 0 10 0 0,0 0 29 0 0,0 0-23 0 0,0 0-12 0 0,0 0-16 0 0,0 0 1 0 0,0 0 21 0 0,0 0-5 0 0,0 0-13 0 0,0 0 11 0 0,0 0-5 0 0,0 0-8 0 0,0 0 4 0 0,0 0-2 0 0,0 0 19 0 0,0 0 0 0 0,0 0-18 0 0,0 0 6 0 0,0 0-10 0 0,0 0 20 0 0,0 0-15 0 0,0 0 3 0 0,0 0-4 0 0,0 0-18 0 0,0 0 21 0 0,0 0-9 0 0,0 0-11 0 0,0 0-8 0 0,0 0-4 0 0,0 0 1 0 0,0 0-25 0 0,6-11-7955 0 0,-3 8 2038 0 0,0 2-5745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31 528 0 0,'0'0'1106'0'0,"0"0"87"0"0,0 0 261 0 0,0 0 281 0 0,0 0 200 0 0,0 0-7 0 0,0 0-191 0 0,0 0-289 0 0,0 0-298 0 0,0 0-277 0 0,0 0-250 0 0,-8 3-170 0 0,-24 10-63 0 0,72-1 4563 0 0,68-2-1840 0 0,10-2-1853 0 0,-80-8-1092 0 0,-35 1-2344 0 0,7 2-8690 0 0,-6-3-531 0 0</inkml:trace>
  <inkml:trace contextRef="#ctx0" brushRef="#br0" timeOffset="1054.918">527 497 1400 0 0,'0'0'2247'0'0,"0"0"-221"0"0,0 0-23 0 0,0 0 20 0 0,0 0-3 0 0,0 0-97 0 0,0 0-242 0 0,0 0-219 0 0,0 0-244 0 0,0 0-226 0 0,0 0-133 0 0,0 0-134 0 0,0 0-142 0 0,-3-3-111 0 0,-12-67 1671 0 0,17 52-1986 0 0,1 0 1 0 0,0 0-1 0 0,1 1 1 0 0,1-1-1 0 0,1 1 0 0 0,0 0 1 0 0,2 1-1 0 0,-1 0 1 0 0,2 0-1 0 0,6-8-157 0 0,-10 15 45 0 0,10-15 11 0 0,1 1 0 0 0,1 0 1 0 0,2 1-1 0 0,0 1 0 0 0,1 1 0 0 0,1 1 1 0 0,20-14-57 0 0,-18 17 21 0 0,-20 13-14 0 0,-2 3-9 0 0,-1 0 8 0 0,0 0-2 0 0,0 0-16 0 0,0 0-4 0 0,24 76 281 0 0,52 179-13 0 0,-73-242-235 0 0,-3-13-15 0 0,0-1 0 0 0,1 1 1 0 0,-1-1-1 0 0,0 1 0 0 0,1 0 0 0 0,-1-1 1 0 0,0 1-1 0 0,1-1 0 0 0,-1 1 0 0 0,0 0 1 0 0,1-1-1 0 0,-1 1 0 0 0,0 0 0 0 0,1 0 1 0 0,-1-1-1 0 0,1 1 0 0 0,-1 0 0 0 0,1 0 1 0 0,-1 0-1 0 0,1 0 0 0 0,-1-1 0 0 0,1 1 1 0 0,-1 0-1 0 0,0 0 0 0 0,1 0 0 0 0,-1 0 1 0 0,1 0-1 0 0,-1 0 0 0 0,1 0 1 0 0,-1 0-1 0 0,1 1 0 0 0,-1-1 0 0 0,1 0 1 0 0,-1 0-1 0 0,1 0 0 0 0,-1 0 0 0 0,1 1 1 0 0,-1-1-1 0 0,0 0 0 0 0,1 0 0 0 0,-1 1 1 0 0,1-1-1 0 0,-1 0 0 0 0,0 1 0 0 0,1-1 1 0 0,-1 0-1 0 0,0 1 0 0 0,1-1 0 0 0,-1 1 1 0 0,0-1-1 0 0,0 0 0 0 0,1 1 0 0 0,-1-1 1 0 0,0 1-3 0 0,35-48 9 0 0,3 2-1 0 0,1 1 1 0 0,36-30-9 0 0,82-68 107 0 0,-130 133-266 0 0,-25 37 135 0 0,4 263 416 0 0,-31-186-460 0 0,50-109-6838 0 0,-15-4 1350 0 0,-3 1-5789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7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70 2889 0 0,'0'0'1872'0'0,"0"0"-94"0"0,0 0 3 0 0,0 0 100 0 0,0 0 26 0 0,0 0-136 0 0,0 0-291 0 0,0 0-342 0 0,0 0-291 0 0,0 0-180 0 0,0 0-110 0 0,0 0-61 0 0,1 2 2 0 0,-2 4-329 0 0,1 0 0 0 0,-1 0 1 0 0,0-1-1 0 0,-1 1 1 0 0,1 0-1 0 0,-1-1 0 0 0,0 1 1 0 0,-1-1-1 0 0,1 0 1 0 0,-1 0-1 0 0,0 0 0 0 0,0 0 1 0 0,-1 0-1 0 0,1-1 1 0 0,-1 1-1 0 0,-3 2-169 0 0,-11 18 477 0 0,-166 194 1227 0 0,77-106-717 0 0,152-101-205 0 0,225 22-485 0 0,-181-30-268 0 0,-82-3-70 0 0,-3-10 689 0 0,-6-16-616 0 0,-2 1 0 0 0,0 0-1 0 0,-2 0 1 0 0,0 0 0 0 0,-2 1 0 0 0,-9-19-32 0 0,13 31 17 0 0,-94-162 14 0 0,67 120-1267 0 0,67 44-2296 0 0,-29 8 2506 0 0,14-1-6472 0 0,-14 2-4059 0 0</inkml:trace>
  <inkml:trace contextRef="#ctx0" brushRef="#br0" timeOffset="888.959">586 47 4945 0 0,'0'0'2439'0'0,"0"0"-806"0"0,0 0-429 0 0,0 0 44 0 0,0 0 187 0 0,0 0 137 0 0,0 0-77 0 0,0 0-260 0 0,0 0-305 0 0,0 0-258 0 0,0 0-168 0 0,0 0-84 0 0,0 0-46 0 0,1-3-16 0 0,4-10 381 0 0,-5 13-352 0 0,0 20 936 0 0,-8 188 49 0 0,8-207-1371 0 0,-1 10 6 0 0,0 0 0 0 0,1 0 0 0 0,0 1 0 0 0,1-1 0 0 0,0 0 0 0 0,0 0 0 0 0,2 0 0 0 0,-1 0 0 0 0,1 0 0 0 0,1 0 0 0 0,0-1 0 0 0,0 1 1 0 0,1-1-1 0 0,1 0 0 0 0,0-1 0 0 0,3 5-7 0 0,-7-12 16 0 0,-1-1 0 0 0,1 1 0 0 0,0-1 0 0 0,0 0 0 0 0,0 0 0 0 0,0 0 0 0 0,0 0 0 0 0,0 0 0 0 0,0 0 0 0 0,0 0 1 0 0,1 0-1 0 0,-1-1 0 0 0,0 1 0 0 0,0-1 0 0 0,1 0 0 0 0,-1 0 0 0 0,0 0 0 0 0,1 0 0 0 0,-1 0 0 0 0,0 0 1 0 0,1-1-1 0 0,-1 1 0 0 0,0-1 0 0 0,0 1 0 0 0,0-1 0 0 0,1 0 0 0 0,-1 0 0 0 0,0 0 0 0 0,0 0 0 0 0,0 0 0 0 0,0-1 1 0 0,-1 1-1 0 0,2-1-16 0 0,53-56 669 0 0,-39 30-571 0 0,-2-1 1 0 0,-1 0 0 0 0,-2 0-1 0 0,0-2 1 0 0,-2 1-1 0 0,-2-1 1 0 0,-1-1 0 0 0,-1 0-1 0 0,0-9-98 0 0,-4 30 13 0 0,7-55 142 0 0,-9 65-139 0 0,0 1-14 0 0,0 0-22 0 0,0 0-16 0 0,5 20-153 0 0,33 167 374 0 0,-4 12-107 0 0,-21-151-41 0 0,-3 1-1 0 0,-3 1 0 0 0,-1 0 1 0 0,-2 0-1 0 0,-3 0 1 0 0,-2 0-1 0 0,-2 0 1 0 0,-6 25-37 0 0,7-59 20 0 0,-2 0 0 0 0,0 0-1 0 0,-1 0 1 0 0,-1-1 0 0 0,0 1 0 0 0,-1-2 0 0 0,-1 1 0 0 0,0-1 0 0 0,-1 0 0 0 0,0 0-1 0 0,-1-1 1 0 0,-1 0 0 0 0,0-1 0 0 0,-1 0 0 0 0,0-1 0 0 0,0-1 0 0 0,-1 0 0 0 0,-1 0-1 0 0,0-1 1 0 0,0-1 0 0 0,-2 0-20 0 0,15-7 0 0 0,-59 17 109 0 0,58-18-104 0 0,1 0 1 0 0,-1 1-1 0 0,1-1 0 0 0,0 0 0 0 0,-1-1 1 0 0,1 1-1 0 0,0 0 0 0 0,-1 0 1 0 0,1-1-1 0 0,0 1 0 0 0,-1 0 0 0 0,1-1 1 0 0,0 1-1 0 0,0-1 0 0 0,-1 0 1 0 0,1 1-1 0 0,0-1 0 0 0,0 0 0 0 0,0 0 1 0 0,0 0-1 0 0,0 0 0 0 0,0 0 1 0 0,0 0-1 0 0,0 0 0 0 0,0 0 0 0 0,1 0 1 0 0,-1 0-1 0 0,0 0 0 0 0,1-1 0 0 0,-1 1 1 0 0,1 0-1 0 0,-1 0 0 0 0,1-1 1 0 0,-1 1-1 0 0,1 0 0 0 0,0-1 0 0 0,0 1 1 0 0,0-1-1 0 0,0 1 0 0 0,0 0 1 0 0,0-1-6 0 0,2-20 16 0 0,1 0 0 0 0,1 1 1 0 0,1-1-1 0 0,0 1 0 0 0,2 0 1 0 0,1 0-1 0 0,0 1 0 0 0,1 0 1 0 0,2 1-1 0 0,0 0 0 0 0,1 1 1 0 0,0 0-1 0 0,2 0 0 0 0,0 1-16 0 0,-5 5-6 0 0,14-21 17 0 0,2 1 0 0 0,1 1 0 0 0,1 2 0 0 0,2 0 0 0 0,14-10-11 0 0,29 3-1266 0 0,-70 51-8237 0 0,-2-10-2457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9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 0 0 0,'0'0'616'0'0,"0"0"670"0"0,0 0 331 0 0,0 0 290 0 0,0 0 221 0 0,0 0-1 0 0,0 0-230 0 0,0 0-356 0 0,0 0-340 0 0,0 0-215 0 0,0 0-117 0 0,0 0-71 0 0,0 0-53 0 0,3 13 2253 0 0,-7-9-2798 0 0,-15 16 1286 0 0,32-25-364 0 0,28-30-129 0 0,-89 80 2017 0 0,39-41-3895 0 0,5-3-2241 0 0,-1-1-3696 0 0,4 0 5003 0 0,-1 0-10583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15739 0 0,'0'0'1810'0'0,"0"0"-678"0"0,0 0-299 0 0,0 0 99 0 0,0 0 132 0 0,0 0 11 0 0,0 0-118 0 0,0 0-207 0 0,0 0-190 0 0,0 0-109 0 0,0 0-49 0 0,0 0-12 0 0,0 0 35 0 0,3 2 19 0 0,12 59 1027 0 0,-15-55-1444 0 0,0 23 166 0 0,1-17-196 0 0,0-1 0 0 0,-1 1 1 0 0,-1 0-1 0 0,0 0 0 0 0,0 0 0 0 0,-1-1 0 0 0,-1 1 0 0 0,0-1 0 0 0,-4 9 3 0 0,5-16-706 0 0,-3 3-721 0 0,1-6-2207 0 0,-2-1-3434 0 0,4 0-4853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0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16091 0 0,'0'0'1721'0'0,"0"0"-625"0"0,0 0-408 0 0,0 0-176 0 0,0 0-168 0 0,0 0-104 0 0,0 0-128 0 0,0 0-80 0 0,0 0-80 0 0,0 0-72 0 0,0 0-56 0 0,0 0-128 0 0,0 0-248 0 0,-29 120-768 0 0,38-105-3313 0 0,-5-7-7490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1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 10122 0 0,'0'0'3281'0'0,"0"0"-1541"0"0,0 0-512 0 0,0 0-5 0 0,0 0-13 0 0,0 0-92 0 0,0 0-134 0 0,0 0-97 0 0,0 0-142 0 0,0 0-118 0 0,0 0-102 0 0,0 0-101 0 0,0 0-66 0 0,-16 5-35 0 0,-112 41 1122 0 0,120-43-1307 0 0,-4 2-67 0 0,0 0 0 0 0,1 0-1 0 0,0 1 1 0 0,0 0-1 0 0,1 1 1 0 0,-1 1 0 0 0,1 0-1 0 0,1 0 1 0 0,0 0 0 0 0,0 1-1 0 0,0 1-70 0 0,8-9-4 0 0,1 1 0 0 0,-1-1-1 0 0,0 0 1 0 0,1 0 0 0 0,-1 1 0 0 0,0-1 0 0 0,1 0-1 0 0,-1 1 1 0 0,1-1 0 0 0,0 1 0 0 0,0-1-1 0 0,-1 1 1 0 0,1-1 0 0 0,0 1 0 0 0,0-1-1 0 0,0 1 1 0 0,1-1 0 0 0,-1 0 0 0 0,0 1-1 0 0,0-1 1 0 0,1 1 0 0 0,-1-1 0 0 0,1 1 0 0 0,-1-1-1 0 0,1 0 1 0 0,0 1 0 0 0,0-1 0 0 0,-1 0-1 0 0,1 0 1 0 0,0 0 0 0 0,0 0 0 0 0,0 0-1 0 0,0 1 1 0 0,0-2 0 0 0,0 1 0 0 0,1 0 0 0 0,-1 0-1 0 0,0 0 1 0 0,2 0 4 0 0,59 27-15 0 0,-48-23 7 0 0,-6-4 19 0 0,0 1-1 0 0,0 1 1 0 0,0-1-1 0 0,-1 1 1 0 0,1 1 0 0 0,-1-1-1 0 0,1 1 1 0 0,-1 0-1 0 0,-1 1 1 0 0,1 0-1 0 0,-1 0 1 0 0,1 1 0 0 0,-1-1-1 0 0,-1 1 1 0 0,1 0-1 0 0,-1 1 1 0 0,0 0-1 0 0,-1-1 1 0 0,0 1 0 0 0,0 1-1 0 0,0-1 1 0 0,-1 1-1 0 0,0-1 1 0 0,0 1-1 0 0,-1 0 1 0 0,0 0 0 0 0,0 0-1 0 0,-1 1-10 0 0,-1-5 43 0 0,0 0-1 0 0,0 0 0 0 0,-1 0 1 0 0,1 0-1 0 0,-1-1 0 0 0,0 1 1 0 0,0 0-1 0 0,0 0 0 0 0,-1-1 1 0 0,1 1-1 0 0,-1-1 1 0 0,0 1-1 0 0,0-1 0 0 0,0 0 1 0 0,0 0-1 0 0,-1 0 0 0 0,1 0 1 0 0,-1 0-1 0 0,0 0 1 0 0,0 0-1 0 0,0-1 0 0 0,0 0 1 0 0,0 0-1 0 0,0 0 0 0 0,-1 0 1 0 0,0 0-43 0 0,-7 5 44 0 0,0-1 0 0 0,-1-1 1 0 0,1 0-1 0 0,-1-1 0 0 0,0 0 1 0 0,0 0-1 0 0,0-2 0 0 0,-1 1 0 0 0,1-2 1 0 0,-1 1-1 0 0,1-2 0 0 0,-1 0 1 0 0,1 0-1 0 0,-3-1-44 0 0,13 0-125 0 0,0 1 0 0 0,0-1 0 0 0,-1 0 0 0 0,1 1 0 0 0,0-1 0 0 0,0 0-1 0 0,0 0 1 0 0,0 0 0 0 0,0-1 0 0 0,1 1 0 0 0,-1 0 0 0 0,0-1 0 0 0,1 1 0 0 0,-1-1 0 0 0,0 0 0 0 0,1 1 0 0 0,0-1 0 0 0,-1 0 0 0 0,1 0 0 0 0,0 0 0 0 0,0 0 0 0 0,0 0 0 0 0,0 0 0 0 0,0 0 125 0 0,2-55-7575 0 0,2 49-4649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09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667 294 168 0 0,'0'0'1948'0'0,"0"0"0"0"0,0 0 200 0 0,0 0 166 0 0,0 0 61 0 0,0 0-107 0 0,0 0-323 0 0,0 0-317 0 0,0 0-303 0 0,0 0-239 0 0,0 0-132 0 0,0-10-95 0 0,-1-29-59 0 0,2 116 3396 0 0,-3 53-3099 0 0,0 20-870 0 0,3-50-97 0 0,-5-1-1 0 0,-4 0 1 0 0,-8 18-130 0 0,-38 122 50 0 0,46-223-896 0 0,-3-36-5568 0 0,7 9 4222 0 0,-5-10-8922 0 0,8 15 3955 0 0</inkml:trace>
  <inkml:trace contextRef="#ctx0" brushRef="#br0" timeOffset="415.87">0 455 3697 0 0,'0'0'2771'0'0,"0"0"-656"0"0,0 0-245 0 0,0 0 46 0 0,0 0-5 0 0,0 0-129 0 0,0 0-296 0 0,0 0-358 0 0,0 0-284 0 0,0 0-173 0 0,0 0-79 0 0,0 0-8 0 0,0 0-24 0 0,22-11-32 0 0,74-38-23 0 0,51 5 1054 0 0,406-76 856 0 0,-353 60-2153 0 0,-168 46-147 0 0,-29 13-3753 0 0,-2 0-3692 0 0,-1 4 2009 0 0,0-2-4077 0 0</inkml:trace>
  <inkml:trace contextRef="#ctx0" brushRef="#br0" timeOffset="1414.312">1177 1 1000 0 0,'0'0'3592'0'0,"0"0"-802"0"0,0 0-334 0 0,0 0-165 0 0,0 0-158 0 0,0 0-193 0 0,0 0-292 0 0,0 0-370 0 0,0 0-356 0 0,0 0-297 0 0,0 0-201 0 0,0 0-94 0 0,0 0 35 0 0,2 4 112 0 0,26 182 2961 0 0,-23-62-2990 0 0,-6 0-1 0 0,-5 0 0 0 0,-15 80-447 0 0,7 135 81 0 0,14-339-80 0 0,1 1 0 0 0,0-1 0 0 0,0 1 0 0 0,0-1-1 0 0,0 1 1 0 0,0-1 0 0 0,0 0 0 0 0,0 0 0 0 0,0 1-1 0 0,-1-1 1 0 0,1 0 0 0 0,0 0 0 0 0,0 0 0 0 0,0 0-1 0 0,0 0 1 0 0,0 0 0 0 0,0 0 0 0 0,0 0 0 0 0,0-1-1 0 0,0 1 1 0 0,0 0 0 0 0,0-1 0 0 0,0 1 0 0 0,0 0-1 0 0,0-1 1 0 0,-1 1 0 0 0,1-1 0 0 0,0 1 0 0 0,0-1-1 0 0,-1 0 1 0 0,1 1 0 0 0,0-1 0 0 0,0 0 0 0 0,-1 1-1 0 0,1-1 1 0 0,-1 0 0 0 0,1 0 0 0 0,-1 0 0 0 0,1 0-1 0 0,-1 1 1 0 0,0-1 0 0 0,1 0 0 0 0,-1-1-1 0 0,3-1 13 0 0,258-235 397 0 0,-225 206-407 0 0,-21 18-3 0 0,1 0-1 0 0,1 0 1 0 0,0 2-1 0 0,0 0 0 0 0,2 1 1 0 0,13-6 0 0 0,-18 55 8 0 0,-6 67 445 0 0,17 75 83 0 0,-10-138-525 0 0,-11-26-426 0 0,-30 52 791 0 0,29-77-1341 0 0,4-16-2192 0 0,0 10-4179 0 0,-3 11-4524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7338 0 0,'0'0'2792'0'0,"0"0"-461"0"0,0 0-284 0 0,0 0-70 0 0,0 0-166 0 0,0 0-257 0 0,0 0-307 0 0,0 0-335 0 0,0 0-263 0 0,0 0-171 0 0,0 0-112 0 0,7 9 656 0 0,-26 190 1482 0 0,4-110-2760 0 0,4-97-4803 0 0,4-10-3563 0 0,6 13-2405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6001 0 0,'0'0'3130'0'0,"0"0"-993"0"0,0 0-572 0 0,0 0-330 0 0,0 0-225 0 0,0 0-269 0 0,0 0-290 0 0,0 0-180 0 0,0 0-200 0 0,0 0-143 0 0,0 0-72 0 0,0 0-91 0 0,0 0-109 0 0,-10 17-131 0 0,-25 50-260 0 0,35-65 545 0 0,-1-1 0 0 0,1 1-1 0 0,-1 0 1 0 0,1 0 0 0 0,0 0-1 0 0,0 0 1 0 0,0-1 0 0 0,0 1 0 0 0,0 0-1 0 0,0 0 1 0 0,0 0 0 0 0,0 0 0 0 0,1-1-1 0 0,-1 1 1 0 0,1 0 0 0 0,0 0 0 0 0,-1-1-1 0 0,1 1 1 0 0,0 0 0 0 0,0-1-1 0 0,0 1 1 0 0,0-1 0 0 0,0 1 0 0 0,0-1-1 0 0,1 1 1 0 0,-1-1 0 0 0,0 0 0 0 0,1 0-1 0 0,-1 0 1 0 0,1 0 0 0 0,-1 0-1 0 0,1 0 191 0 0,5 5-3498 0 0,1 3-1522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5 7674 0 0,'0'0'4398'0'0,"0"0"-1970"0"0,0 0-746 0 0,0 0-43 0 0,0 0-80 0 0,0 0-181 0 0,0 0-237 0 0,0 0-268 0 0,0 0-203 0 0,0 0-124 0 0,0 0-106 0 0,0 0-99 0 0,0 0-74 0 0,-9-1-62 0 0,-4-1-147 0 0,0 1 1 0 0,0 1-1 0 0,0 0 0 0 0,0 1 0 0 0,0 0 0 0 0,0 1 0 0 0,0 0 0 0 0,1 1 0 0 0,-1 1 0 0 0,1 0 0 0 0,-8 3-58 0 0,-44 31 164 0 0,63-37-168 0 0,0 1-1 0 0,1-1 0 0 0,-1 1 1 0 0,1-1-1 0 0,-1 0 1 0 0,1 1-1 0 0,-1-1 0 0 0,1 1 1 0 0,0-1-1 0 0,0 1 0 0 0,0-1 1 0 0,0 1-1 0 0,0 0 1 0 0,0-1-1 0 0,0 1 0 0 0,0-1 1 0 0,1 1-1 0 0,-1-1 1 0 0,1 0-1 0 0,-1 1 0 0 0,1-1 1 0 0,-1 1-1 0 0,1-1 1 0 0,0 0-1 0 0,0 1 0 0 0,0-1 1 0 0,0 0-1 0 0,0 0 0 0 0,0 0 1 0 0,0 0-1 0 0,0 1 1 0 0,0-1-1 0 0,0-1 0 0 0,0 1 1 0 0,1 0-1 0 0,-1 0 1 0 0,2 0 4 0 0,245 92 156 0 0,-244-90-121 0 0,0 0 1 0 0,0 1 0 0 0,0-1-1 0 0,0 1 1 0 0,-1 0 0 0 0,1 0-1 0 0,-1 0 1 0 0,0 0 0 0 0,0 0-1 0 0,0 1 1 0 0,-1-1 0 0 0,0 1 0 0 0,0 0-1 0 0,0 0 1 0 0,0 0 0 0 0,-1 0-1 0 0,0 0 1 0 0,0 0 0 0 0,0 0-1 0 0,-1 0 1 0 0,1 1 0 0 0,-1-1-1 0 0,0 0 1 0 0,-1 0 0 0 0,1 1 0 0 0,-1-1-1 0 0,0 0 1 0 0,-1 0 0 0 0,1 0-1 0 0,-1 0 1 0 0,0 0 0 0 0,0-1-1 0 0,0 1 1 0 0,-1 0 0 0 0,0-1-1 0 0,0 0 1 0 0,0 0 0 0 0,-2 3-36 0 0,-6 2 23 0 0,0 0-1 0 0,-1 0 1 0 0,0-1 0 0 0,0-1 0 0 0,-1 0-1 0 0,0-1 1 0 0,0 0 0 0 0,0-1 0 0 0,-1 0-1 0 0,0-1 1 0 0,0-1 0 0 0,0 0 0 0 0,0-1-1 0 0,0 0 1 0 0,-1-2 0 0 0,1 1 0 0 0,0-2-1 0 0,-7 0-22 0 0,20 0-84 0 0,-1 1-1 0 0,1 0 0 0 0,-1-1 1 0 0,1 0-1 0 0,0 1 1 0 0,-1-1-1 0 0,1 0 0 0 0,0 0 1 0 0,0 1-1 0 0,-1-1 0 0 0,1 0 1 0 0,0 0-1 0 0,0 0 1 0 0,0-1-1 0 0,0 1 0 0 0,0 0 1 0 0,1 0-1 0 0,-1 0 1 0 0,0-1-1 0 0,0 1 0 0 0,1 0 1 0 0,-1-1-1 0 0,1 1 0 0 0,-1-1 1 0 0,1 1-1 0 0,0-1 1 0 0,0 1-1 0 0,-1-1 0 0 0,1 0 85 0 0,-1-14-3478 0 0,0 1-3520 0 0,1 15 6456 0 0,0-9-11380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95 0 0 0,'0'0'772'0'0,"5"-14"444"0"0,2-4-656 0 0,3-9 185 0 0,-1-3 2887 0 0,-8 25 7569 0 0,-2 8-5740 0 0,-12 50-5254 0 0,5-30-125 0 0,1 1-1 0 0,1 0 0 0 0,1 1 0 0 0,2-1 0 0 0,0 1 1 0 0,1 0-1 0 0,2-1 0 0 0,2 20-81 0 0,-2-40 26 0 0,0 1-1 0 0,0-1 1 0 0,1 1-1 0 0,0-1 1 0 0,0 1 0 0 0,0-1-1 0 0,0 0 1 0 0,1 1-1 0 0,0-1 1 0 0,0 0 0 0 0,0 0-1 0 0,0 0 1 0 0,1 0 0 0 0,-1 0-1 0 0,1-1 1 0 0,0 1-1 0 0,0-1 1 0 0,0 0 0 0 0,1 0-1 0 0,-1 0 1 0 0,1 0-1 0 0,-1 0 1 0 0,1-1 0 0 0,0 0-1 0 0,0 0 1 0 0,1 0 0 0 0,-1 0-1 0 0,0-1 1 0 0,0 1-1 0 0,1-1 1 0 0,-1 0 0 0 0,1 0-1 0 0,-1-1 1 0 0,1 1 0 0 0,-1-1-1 0 0,1 0 1 0 0,-1 0-1 0 0,1-1 1 0 0,0 1 0 0 0,-1-1-1 0 0,0 0 1 0 0,1-1-1 0 0,2 0-25 0 0,25-16 182 0 0,-1-2 0 0 0,-1-2-1 0 0,-1 0 1 0 0,0-2 0 0 0,4-7-182 0 0,73-69 182 0 0,-106 100-179 0 0,1 0-3 0 0,-1 0 0 0 0,0 0-1 0 0,0 1 1 0 0,1-1 0 0 0,-1 0 0 0 0,0 0 0 0 0,1 1-1 0 0,-1-1 1 0 0,0 0 0 0 0,1 0 0 0 0,-1 0 0 0 0,0 0 0 0 0,1 0-1 0 0,-1 1 1 0 0,0-1 0 0 0,1 0 0 0 0,-1 0 0 0 0,0 0-1 0 0,1 0 1 0 0,-1 0 0 0 0,1 0 0 0 0,-1 0 0 0 0,0 0-1 0 0,1 0 1 0 0,-1 0 0 0 0,0 0 0 0 0,1 0 0 0 0,-1-1 0 0 0,0 1-1 0 0,1 0 1 0 0,-1 0 0 0 0,0 0 0 0 0,1 0 0 0 0,-1-1-1 0 0,0 1 1 0 0,1 0 0 0 0,-1 0 0 0 0,0 0 0 0 0,0-1-1 0 0,1 1 1 0 0,-1 0 0 0 0,0-1 0 0 0,0 1 0 0 0,1 0 0 0 0,-1-1 0 0 0,0 10-13 0 0,-2-1 14 0 0,1 1 1 0 0,1-1-1 0 0,-1 0 1 0 0,1 0 0 0 0,1 1-1 0 0,0-1 1 0 0,0 0-1 0 0,0 0 1 0 0,1 0-1 0 0,0 0 1 0 0,1 0-1 0 0,0 0 1 0 0,0 0 0 0 0,1-1-1 0 0,0 0 1 0 0,0 1-1 0 0,0-1 1 0 0,1-1-1 0 0,0 1 1 0 0,1-1 0 0 0,-1 0-1 0 0,1 0 1 0 0,0 0-1 0 0,1-1 1 0 0,0 0-1 0 0,-1-1 1 0 0,1 1-1 0 0,1-1 1 0 0,2 1-2 0 0,-8-4 2 0 0,4 1 12 0 0,1-1 0 0 0,-1 1 0 0 0,1-1 0 0 0,-1 0 0 0 0,1-1 0 0 0,0 0-1 0 0,-1 0 1 0 0,1 0 0 0 0,0-1 0 0 0,-1 0 0 0 0,1 0 0 0 0,3-1-14 0 0,0-1 90 0 0,-1-1-1 0 0,1 0 0 0 0,-1-1 1 0 0,1 0-1 0 0,-2 0 0 0 0,1-1 0 0 0,0 0 1 0 0,-1-1-1 0 0,0 1 0 0 0,-1-2 0 0 0,1 1 1 0 0,-1-1-1 0 0,-1 0 0 0 0,0-1 1 0 0,0 1-1 0 0,0-1 0 0 0,-1 0 0 0 0,2-7-89 0 0,11-69 447 0 0,-18-35-1678 0 0,-6 116-1597 0 0,4 4-7860 0 0,2 0-1235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50 7418 0 0,'0'0'3424'0'0,"0"0"-1443"0"0,0 0-618 0 0,0 0-87 0 0,0 0-77 0 0,0 0-138 0 0,0 0-183 0 0,0 0-175 0 0,0 0-167 0 0,0 0-129 0 0,0 0-95 0 0,0 0-84 0 0,-26 36-71 0 0,-77 111-65 0 0,101-145-88 0 0,0-1 0 0 0,0 1 0 0 0,0-1-1 0 0,0 1 1 0 0,1 0 0 0 0,-1 0 0 0 0,0 0 0 0 0,1 0 0 0 0,-1 0-1 0 0,1 0 1 0 0,0 1 0 0 0,0-1 0 0 0,0 0 0 0 0,0 1-1 0 0,0-1 1 0 0,0 1 0 0 0,1-1 0 0 0,-1 1 0 0 0,1-1 0 0 0,0 1-1 0 0,0-1 1 0 0,0 1 0 0 0,0-1 0 0 0,0 1 0 0 0,0-1-1 0 0,1 1 1 0 0,0 1-4 0 0,2 4 20 0 0,0-4 38 0 0,0 1 0 0 0,0-1 0 0 0,1 0 0 0 0,0 1 0 0 0,0-1 0 0 0,0-1 0 0 0,0 1 0 0 0,0-1 0 0 0,1 0 0 0 0,-1 0 0 0 0,1 0 0 0 0,0 0 0 0 0,0-1 0 0 0,0 0 0 0 0,0 0 0 0 0,1 0 0 0 0,-1 0 0 0 0,0-1 0 0 0,1 0 0 0 0,-1 0 0 0 0,1-1 0 0 0,-1 0 0 0 0,1 0 0 0 0,0 0 0 0 0,-1 0 0 0 0,1-1 0 0 0,-1 0 0 0 0,3-1-58 0 0,2 2 210 0 0,0-1-79 0 0,-1-2 0 0 0,0 1 1 0 0,0-1-1 0 0,0-1 0 0 0,-1 1 1 0 0,1-1-1 0 0,-1-1 1 0 0,0 0-1 0 0,0 0 0 0 0,0 0 1 0 0,-1-1-1 0 0,0 0 1 0 0,0-1-1 0 0,0 0 0 0 0,-1 0 1 0 0,0 0-1 0 0,0-1 0 0 0,-1 1 1 0 0,0-1-1 0 0,0-1 1 0 0,-1 1-1 0 0,0-1 0 0 0,-1 1 1 0 0,0-1-1 0 0,0 0 0 0 0,-1-1 1 0 0,0 1-1 0 0,0 0 1 0 0,-1 0-1 0 0,0-1 0 0 0,-1 1 1 0 0,0-1-1 0 0,-1-4-131 0 0,2 10-11 0 0,0-1-1 0 0,-1 1 0 0 0,1-1 1 0 0,-1 1-1 0 0,0-1 1 0 0,0 1-1 0 0,0-1 1 0 0,-1 1-1 0 0,1 0 0 0 0,-1-1 1 0 0,0 1-1 0 0,-1-1 1 0 0,1 1-1 0 0,-1 0 1 0 0,0 0-1 0 0,0 0 0 0 0,0 0 1 0 0,0 0-1 0 0,-1 0 1 0 0,1 1-1 0 0,-1-1 1 0 0,0 1-1 0 0,0-1 0 0 0,-1 1 1 0 0,1 0-1 0 0,0 0 1 0 0,-1 1-1 0 0,0-1 1 0 0,0 1-1 0 0,0 0 0 0 0,0 0 1 0 0,0 0-1 0 0,0 0 1 0 0,-4 0 11 0 0,-58 15-3283 0 0,48 0-819 0 0,1 3-4093 0 0,10-5-3159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1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9 381 10826 0 0,'0'0'2421'0'0,"0"0"-590"0"0,0 0-155 0 0,0 0-90 0 0,0 0-144 0 0,0 0-194 0 0,0 0-235 0 0,0 0-140 0 0,0 0-141 0 0,0 0-121 0 0,0 0-73 0 0,0 0-55 0 0,-1-9-67 0 0,-2-13-126 0 0,0 0 0 0 0,2-1 0 0 0,1 1 0 0 0,1 0 0 0 0,0 0 1 0 0,5-18-291 0 0,44-128 564 0 0,-32 137-916 0 0,-2 39-3352 0 0,-16-6 3318 0 0,4 7-2453 0 0,-1-3-2631 0 0,-1-1-6371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78 0 0 0,'0'0'1126'0'0,"0"0"107"0"0,0 0 312 0 0,0 0 414 0 0,0 0 266 0 0,0 0 72 0 0,0 0-53 0 0,0 0-259 0 0,0 0-274 0 0,0 0-240 0 0,0 0-220 0 0,0 0-144 0 0,0 0-118 0 0,-1-5-126 0 0,-6-16-129 0 0,5 16-104 0 0,2 5-67 0 0,0 0-55 0 0,0 0-60 0 0,0 0-44 0 0,0 0-78 0 0,0 0-63 0 0,0 0-41 0 0,0 0-51 0 0,-3 28 574 0 0,-1 176 365 0 0,-4 299-306 0 0,8-422-858 0 0,0-80 40 0 0,-12-33-3046 0 0,1-8-1028 0 0,5 12-6321 0 0,4 16-900 0 0</inkml:trace>
  <inkml:trace contextRef="#ctx0" brushRef="#br0" timeOffset="250.66">0 436 10002 0 0,'0'0'2762'0'0,"0"0"-1075"0"0,0 0-725 0 0,0 0-148 0 0,0 0 21 0 0,0 0 128 0 0,0 0 115 0 0,0 0 27 0 0,0 0-43 0 0,0 0-149 0 0,0 0-135 0 0,0 0-117 0 0,40-4-86 0 0,124-12-55 0 0,12-15 675 0 0,72-22-537 0 0,-138 35-1012 0 0,-94 16-191 0 0,4-2-2109 0 0,-8-3-6045 0 0,-12 4-506 0 0</inkml:trace>
  <inkml:trace contextRef="#ctx0" brushRef="#br0" timeOffset="743.729">900 1 9546 0 0,'0'0'1938'0'0,"0"0"-531"0"0,0 0-210 0 0,0 0 25 0 0,0 0-32 0 0,0 0-137 0 0,0 0-190 0 0,0 0-155 0 0,0 0-46 0 0,0 0 56 0 0,0 0 57 0 0,0 0-20 0 0,0 0-56 0 0,0 28-58 0 0,-2 92-78 0 0,-17 382 1984 0 0,22-478-2530 0 0,0 1 1 0 0,2-1-1 0 0,1 0 0 0 0,0 0 0 0 0,2 0 0 0 0,3 4-17 0 0,-9-25 17 0 0,-1-1 1 0 0,0 1-1 0 0,1-1 1 0 0,0 1-1 0 0,0-1 1 0 0,0 0-1 0 0,0 0 0 0 0,0 0 1 0 0,0 0-1 0 0,0 0 1 0 0,1 0-1 0 0,-1-1 0 0 0,1 1 1 0 0,-1-1-1 0 0,1 1 1 0 0,0-1-1 0 0,-1 0 1 0 0,1 0-1 0 0,0 0 0 0 0,0-1 1 0 0,0 1-1 0 0,0-1 1 0 0,-1 1-1 0 0,1-1 0 0 0,0 0 1 0 0,0 0-1 0 0,0 0 1 0 0,0-1-1 0 0,0 1 1 0 0,0-1-1 0 0,0 1 0 0 0,0-1 1 0 0,-1 0-1 0 0,1 0 1 0 0,0 0-1 0 0,-1-1 0 0 0,1 1 1 0 0,0-1-1 0 0,-1 1 1 0 0,0-1-1 0 0,1 0 1 0 0,-1 0-1 0 0,0 0 0 0 0,0 0 1 0 0,0 0-1 0 0,0-1 1 0 0,-1 1-1 0 0,1 0 0 0 0,0-1 1 0 0,0-1-18 0 0,195-188 339 0 0,-196 191-340 0 0,0 0 0 0 0,0 0 1 0 0,0 0-1 0 0,0 0 0 0 0,0 0 0 0 0,0 0 1 0 0,0 0-1 0 0,0 0 0 0 0,0 1 1 0 0,0-1-1 0 0,0 0 0 0 0,0 1 1 0 0,1-1-1 0 0,-1 0 0 0 0,0 1 1 0 0,0 0-1 0 0,1-1 0 0 0,-1 1 1 0 0,1 0-1 0 0,-1 0 0 0 0,0-1 0 0 0,1 1 1 0 0,-1 0-1 0 0,0 0 0 0 0,1 1 1 0 0,-1-1-1 0 0,0 0 0 0 0,1 0 1 0 0,-1 1-1 0 0,0-1 0 0 0,1 1 1 0 0,-1-1-1 0 0,0 1 0 0 0,0-1 0 0 0,1 1 1 0 0,-1 0-1 0 0,0-1 0 0 0,0 1 1 0 0,0 0-1 0 0,0 0 0 0 0,0 0 1 0 0,0 0-1 0 0,0 0 0 0 0,0 0 1 0 0,-1 0-1 0 0,1 1 0 0 0,0-1 1 0 0,-1 0-1 0 0,1 0 0 0 0,0 0 0 0 0,-1 1 1 0 0,0-1-1 0 0,1 0 0 0 0,-1 1 1 0 0,0-1-1 0 0,0 0 0 0 0,1 1 1 0 0,-1-1-1 0 0,0 1 0 0 0,-1 0 1 0 0,17 220-129 0 0,-15-221 30 0 0,-1 0 0 0 0,1-1 1 0 0,-1 1-1 0 0,1 0 0 0 0,-1 0 0 0 0,1-1 0 0 0,-1 1 1 0 0,1 0-1 0 0,0-1 0 0 0,0 1 0 0 0,-1 0 0 0 0,1-1 1 0 0,0 1-1 0 0,0-1 0 0 0,0 1 0 0 0,-1-1 0 0 0,1 0 1 0 0,0 1-1 0 0,0-1 0 0 0,0 0 0 0 0,0 0 0 0 0,0 1 1 0 0,0-1-1 0 0,0 0 0 0 0,0 0 0 0 0,0 0 1 0 0,0 0-1 0 0,0 0 0 0 0,0-1 0 0 0,0 1 0 0 0,-1 0 1 0 0,1 0-1 0 0,0 0 0 0 0,0-1 0 0 0,0 1 0 0 0,1-1 99 0 0,19-9-9267 0 0,-17 7-2078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7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8162 0 0,'0'0'3610'0'0,"0"0"-959"0"0,0 0-646 0 0,0 0-264 0 0,0 0-218 0 0,0 0-271 0 0,0 0-269 0 0,0 0-262 0 0,0 0-216 0 0,0 0-130 0 0,0 0-75 0 0,0 0-7 0 0,0 0 59 0 0,1 5 71 0 0,-7 248 2511 0 0,39 121-2190 0 0,-26-325-737 0 0,25 113 23 0 0,-39-240-4638 0 0,8 19-6089 0 0,2 47-729 0 0</inkml:trace>
  <inkml:trace contextRef="#ctx0" brushRef="#br0" timeOffset="378.075">349 251 9250 0 0,'0'0'2339'0'0,"0"0"-368"0"0,0 0-228 0 0,0 0-212 0 0,0 0-232 0 0,0 0-196 0 0,0 0-196 0 0,0 0-204 0 0,0 0-142 0 0,0 0-86 0 0,0 0-66 0 0,-34 28-51 0 0,-106 84-34 0 0,61-51 740 0 0,79-60-1034 0 0,-1 1-1 0 0,1 0 1 0 0,0-1-1 0 0,0 1 1 0 0,0 0-1 0 0,0-1 1 0 0,0 1-1 0 0,0 0 1 0 0,1-1-1 0 0,-1 1 1 0 0,0 0-1 0 0,1-1 1 0 0,-1 1-1 0 0,1 0 1 0 0,0-1-1 0 0,-1 1 1 0 0,1-1-1 0 0,0 0 1 0 0,0 1-1 0 0,0-1 1 0 0,0 0-1 0 0,0 1 1 0 0,1-1-1 0 0,-1 0 1 0 0,0 0-1 0 0,0 0 1 0 0,1 0-1 0 0,-1 0 1 0 0,1 0-1 0 0,-1 0 1 0 0,1-1-1 0 0,-1 1 1 0 0,2 0-30 0 0,18 14 279 0 0,-1 2 1 0 0,0 0-1 0 0,-2 1 1 0 0,0 1-1 0 0,-1 0 1 0 0,0 2-1 0 0,5 10-279 0 0,51 85 1200 0 0,-72-120-4586 0 0,1-1-2259 0 0,-2 3 167 0 0,0-2-6644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3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50 0 0 0,'0'0'665'0'0,"0"0"600"0"0,0 0 515 0 0,0 0 354 0 0,0 0 154 0 0,0 0-68 0 0,0 0-240 0 0,0 0-305 0 0,0 0-256 0 0,0 0-164 0 0,1-4-122 0 0,0 4-942 0 0,-1 1-1 0 0,0-1 0 0 0,1 0 0 0 0,-1 0 0 0 0,0 0 1 0 0,0 0-1 0 0,1 0 0 0 0,-1 0 0 0 0,0 0 0 0 0,1 0 0 0 0,-1 0 1 0 0,0 0-1 0 0,1 0 0 0 0,-1 0 0 0 0,0 0 0 0 0,1 0 0 0 0,-1 0 1 0 0,0 0-1 0 0,0 0 0 0 0,1 0 0 0 0,-1 0 0 0 0,0 0 0 0 0,1 0 1 0 0,-1 0-1 0 0,0-1-190 0 0,-22 98 2102 0 0,11 237 41 0 0,12-228-1938 0 0,16 166-149 0 0,-17-272-121 0 0,0 0-23 0 0,0 0-31 0 0,0 0-54 0 0,0 0-59 0 0,0 0-98 0 0,-5-15-3539 0 0,-8 0-3912 0 0,10 11-2908 0 0</inkml:trace>
  <inkml:trace contextRef="#ctx0" brushRef="#br0" timeOffset="265.724">0 459 12907 0 0,'0'0'1607'0'0,"0"0"-643"0"0,0 0-245 0 0,0 0 94 0 0,0 0 149 0 0,0 0 142 0 0,0 0-24 0 0,0 0-122 0 0,0 0-113 0 0,0 0-82 0 0,0 0-67 0 0,38-4-68 0 0,118-9-89 0 0,28-8 628 0 0,-36 4-827 0 0,-23 3-2892 0 0,-107 8-912 0 0,-8 1-3614 0 0,-8 4 5088 0 0,3-3-9018 0 0</inkml:trace>
  <inkml:trace contextRef="#ctx0" brushRef="#br0" timeOffset="766.773">806 0 7922 0 0,'0'0'3901'0'0,"0"0"-2165"0"0,0 0-920 0 0,0 0-94 0 0,0 0 115 0 0,0 0 201 0 0,0 0 179 0 0,0 0-50 0 0,0 0-169 0 0,0 0-166 0 0,0 0-149 0 0,0 0-110 0 0,0 0-99 0 0,4 37-70 0 0,13 119-68 0 0,10 167 683 0 0,-10-92-854 0 0,-16-223-145 0 0,-1-7-21 0 0,-1 1 1 0 0,1 0-1 0 0,0 0 0 0 0,0-1 1 0 0,0 1-1 0 0,1 0 1 0 0,-1 0-1 0 0,0-1 1 0 0,1 1-1 0 0,-1 0 1 0 0,1 0-1 0 0,-1-1 1 0 0,1 1-1 0 0,0-1 1 0 0,0 1-1 0 0,0 0 0 0 0,0-1 1 0 0,0 0-1 0 0,0 1 1 0 0,0-1-1 0 0,0 0 1 0 0,1 1-1 0 0,-1-1 1 0 0,0 0-1 0 0,1 0 1 0 0,-1 0-1 0 0,1 0 1 0 0,-1 0-1 0 0,1 0 0 0 0,-1-1 1 0 0,1 1-1 0 0,0-1 1 0 0,-1 1-1 0 0,2 0 1 0 0,6-3 66 0 0,1-1 0 0 0,-1 0-1 0 0,1 0 1 0 0,-1 0 0 0 0,0-1-1 0 0,0-1 1 0 0,-1 1 0 0 0,1-1-1 0 0,-1-1 1 0 0,0 0 0 0 0,0 0-1 0 0,5-6-65 0 0,22-14 87 0 0,125-78 56 0 0,-159 103-141 0 0,0 0-1 0 0,0 0 1 0 0,0 0-1 0 0,0 0 1 0 0,1 0 0 0 0,-1 0-1 0 0,0 0 1 0 0,0 0 0 0 0,1 1-1 0 0,-1-1 1 0 0,0 0 0 0 0,1 1-1 0 0,-1-1 1 0 0,1 1 0 0 0,-1 0-1 0 0,1-1 1 0 0,-1 1 0 0 0,1 0-1 0 0,-1 0 1 0 0,1 0 0 0 0,-1 0-1 0 0,1 0 1 0 0,-1 0 0 0 0,0 1-1 0 0,1-1 1 0 0,-1 0 0 0 0,1 1-1 0 0,-1-1 1 0 0,1 1-1 0 0,-1-1 1 0 0,0 1 0 0 0,1 0-1 0 0,-1 0 1 0 0,0-1 0 0 0,0 1-1 0 0,1 0 1 0 0,-1 0 0 0 0,0 0-1 0 0,0 0 1 0 0,0 0 0 0 0,0 1-1 0 0,0-1 1 0 0,-1 0 0 0 0,1 0-1 0 0,0 1 1 0 0,-1-1 0 0 0,1 0-1 0 0,0 1 1 0 0,-1-1 0 0 0,0 1-1 0 0,1-1 1 0 0,-1 1 0 0 0,0-1-1 0 0,0 1-1 0 0,31 171 424 0 0,-16-139-473 0 0,0-44-3616 0 0,-12 5-6236 0 0,-1 1-1992 0 0</inkml:trace>
  <inkml:trace contextRef="#ctx0" brushRef="#br0" timeOffset="1203.315">1586 713 9586 0 0,'0'0'1639'0'0,"0"0"-280"0"0,0 0 132 0 0,0 0 164 0 0,0 0-32 0 0,0 0-139 0 0,0 0-153 0 0,0 0-194 0 0,0 0-171 0 0,0 0-136 0 0,0 0-141 0 0,36-5-130 0 0,111-14-103 0 0,-80-4 227 0 0,-62 20-615 0 0,0-1 1 0 0,0 0-1 0 0,0 0 0 0 0,-1 0 0 0 0,1-1 0 0 0,-1 1 1 0 0,0-1-1 0 0,0 0 0 0 0,-1 0 0 0 0,0 0 1 0 0,1-1-1 0 0,-2 1 0 0 0,1-1 0 0 0,-1 0 1 0 0,0 0-1 0 0,0 0 0 0 0,0 0 0 0 0,-1 0 0 0 0,0 0 1 0 0,0 0-1 0 0,0 0 0 0 0,-1-1 0 0 0,0 1 1 0 0,-1 0-1 0 0,0-4-68 0 0,-2 6-16 0 0,-1 0 1 0 0,1 0-1 0 0,-1 1 0 0 0,0-1 1 0 0,-1 1-1 0 0,1 0 0 0 0,0 0 1 0 0,-1 0-1 0 0,0 1 0 0 0,0-1 1 0 0,1 1-1 0 0,-1 0 0 0 0,-1 1 1 0 0,1-1-1 0 0,0 1 1 0 0,0 0-1 0 0,0 0 0 0 0,-1 1 1 0 0,1 0-1 0 0,0 0 0 0 0,-1 0 1 0 0,1 0-1 0 0,0 1 0 0 0,-1 0 1 0 0,1 0-1 0 0,0 0 16 0 0,-9 2-34 0 0,1 0 0 0 0,0 1 0 0 0,0 0 0 0 0,0 0 0 0 0,1 2 0 0 0,0 0 0 0 0,0 0 0 0 0,0 1 0 0 0,1 0 0 0 0,-1 1 0 0 0,2 1 0 0 0,-1-1 0 0 0,2 2-1 0 0,-1-1 1 0 0,1 1 0 0 0,0 1 0 0 0,1 0 0 0 0,0 0 0 0 0,0 2 34 0 0,4-5-5 0 0,0 1 0 0 0,0 0 0 0 0,1 0-1 0 0,0 0 1 0 0,0 0 0 0 0,1 1 0 0 0,0-1-1 0 0,1 1 1 0 0,0-1 0 0 0,1 1 0 0 0,0-1-1 0 0,0 1 1 0 0,1-1 0 0 0,0 4 5 0 0,2-7-4 0 0,0 1 1 0 0,1-1 0 0 0,-1 0-1 0 0,1 0 1 0 0,1-1-1 0 0,-1 1 1 0 0,1-1-1 0 0,0 0 1 0 0,0 0 0 0 0,0 0-1 0 0,1-1 1 0 0,-1 0-1 0 0,1 0 1 0 0,0 0-1 0 0,1-1 1 0 0,-1 0 0 0 0,0 0-1 0 0,1-1 1 0 0,0 0-1 0 0,0 0 1 0 0,6 1 3 0 0,138 19-508 0 0,-87-20-7155 0 0,-53-2-4080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3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312 755 1488 0 0,'0'0'1806'0'0,"0"0"-250"0"0,0 0-66 0 0,0 0 218 0 0,0 0 177 0 0,0 0 7 0 0,0 0-191 0 0,0 0-329 0 0,0 0-283 0 0,0 0-167 0 0,0 0-126 0 0,-7-9-72 0 0,-22-27-53 0 0,-20 27 1085 0 0,43 9-1629 0 0,-5 4-11 0 0,0 1 0 0 0,0 0 0 0 0,1 0 0 0 0,-1 1 0 0 0,1 0 0 0 0,0 1 0 0 0,1 0 0 0 0,-1 0-1 0 0,1 1 1 0 0,1 1 0 0 0,0-1 0 0 0,0 1 0 0 0,0 2-116 0 0,-1-3 38 0 0,1 1-1 0 0,0 1 1 0 0,0-1 0 0 0,1 2-1 0 0,1-1 1 0 0,0 0 0 0 0,0 1-1 0 0,1 0 1 0 0,0 1 0 0 0,1-1-1 0 0,0 1 1 0 0,1 0 0 0 0,1 0-1 0 0,-1 0 1 0 0,2 0 0 0 0,0 0-1 0 0,0 7-37 0 0,3-16 45 0 0,0-1 0 0 0,0 1 0 0 0,0-1 0 0 0,0 0 0 0 0,0 0 0 0 0,0 0 0 0 0,1 0 0 0 0,-1 0 0 0 0,1-1 0 0 0,0 1 0 0 0,-1-1 0 0 0,1 0 0 0 0,0 1 0 0 0,0-1 0 0 0,0 0 0 0 0,-1-1 0 0 0,1 1-1 0 0,0-1 1 0 0,0 1 0 0 0,0-1 0 0 0,0 0 0 0 0,1 0 0 0 0,-1 0 0 0 0,0 0 0 0 0,0 0 0 0 0,0-1 0 0 0,0 0 0 0 0,-1 1 0 0 0,1-1 0 0 0,0 0 0 0 0,2-1-45 0 0,122-83 1427 0 0,-105 68-1336 0 0,205-190 315 0 0,-219 238-824 0 0,-17 141 440 0 0,9-169-23 0 0,0 0-1 0 0,1-1 1 0 0,0 1-1 0 0,-1-1 1 0 0,1 1-1 0 0,0-1 1 0 0,0 1-1 0 0,1-1 1 0 0,-1 0-1 0 0,0 1 0 0 0,1-1 1 0 0,-1 0-1 0 0,1 0 1 0 0,0 0-1 0 0,0 0 1 0 0,0 0-1 0 0,0-1 1 0 0,0 1-1 0 0,0-1 1 0 0,0 1-1 0 0,1-1 1 0 0,-1 0-1 0 0,0 1 1 0 0,1-1-1 0 0,-1-1 1 0 0,1 1-1 0 0,-1 0 1 0 0,1 0-1 0 0,0-1 1 0 0,-1 0-1 0 0,1 1 0 0 0,-1-1 1 0 0,1 0-1 0 0,0 0 1 0 0,-1-1-1 0 0,1 1 2 0 0,95-24 157 0 0,-67 1-60 0 0,-1-1 1 0 0,-1-1-1 0 0,-1-1 1 0 0,-1-2 0 0 0,16-22-98 0 0,-17 14 33 0 0,-2-2 0 0 0,-1 0 0 0 0,-2-2 0 0 0,-2 0 0 0 0,-1-1 0 0 0,-3-1 0 0 0,-1 0 0 0 0,-2-1 1 0 0,-2-1-1 0 0,-2 0 0 0 0,2-35-33 0 0,-4-117-14 0 0,-24 146 202 0 0,16 50-183 0 0,0 0-1 0 0,1 0 0 0 0,-1 0 0 0 0,1 0 0 0 0,-1 0 0 0 0,1 0 0 0 0,-1 1 0 0 0,1-1 0 0 0,-1 0 0 0 0,1 1 0 0 0,-1-1 0 0 0,1 1 1 0 0,0 0-1 0 0,-1 0 0 0 0,1-1 0 0 0,0 1 0 0 0,0 0 0 0 0,-1 0 0 0 0,1 0 0 0 0,0 0 0 0 0,0 0 0 0 0,0 1 0 0 0,0-1 0 0 0,0 0 0 0 0,0 0 1 0 0,1 1-1 0 0,-1-1 0 0 0,0 1 0 0 0,1-1 0 0 0,-1 0 0 0 0,1 1 0 0 0,-1-1 0 0 0,1 1 0 0 0,0 0-4 0 0,-9 22 28 0 0,2-1 1 0 0,1 2-1 0 0,0-1 0 0 0,2 1 0 0 0,1 0 1 0 0,1 0-1 0 0,1 0 0 0 0,1 0 0 0 0,3 16-28 0 0,-3 10 124 0 0,22 298 782 0 0,-38 28-628 0 0,16-350-266 0 0,0-26 7 0 0,0-1 7 0 0,0 0-12 0 0,0 0-1 0 0,0-28-180 0 0,1-101-2475 0 0,0 65-2041 0 0,-1-1-5684 0 0,0 50 1557 0 0</inkml:trace>
  <inkml:trace contextRef="#ctx0" brushRef="#br0" timeOffset="253.172">591 396 6473 0 0,'0'0'3198'0'0,"0"0"-720"0"0,0 0-564 0 0,0 0-142 0 0,0 0-141 0 0,0 0-238 0 0,0 0-297 0 0,0 0-309 0 0,0 0-179 0 0,0 0-11 0 0,0 0 84 0 0,0 0 116 0 0,0 0 67 0 0,8 5-24 0 0,80 28 1094 0 0,-46-34-1633 0 0,1-1 0 0 0,-1-3 0 0 0,-1-1 0 0 0,1-2 0 0 0,-1-2 0 0 0,0-2 0 0 0,26-11-301 0 0,19-4 52 0 0,-7 12-1063 0 0,-46 13-7034 0 0,-25 2-4351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8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407 107 1512 0 0,'0'0'2279'0'0,"0"0"-226"0"0,0 0-175 0 0,0 0-79 0 0,0 0-102 0 0,0 0-143 0 0,0 0-179 0 0,0 0-189 0 0,0 0-182 0 0,0 0-156 0 0,-9-5-128 0 0,-28-19-144 0 0,33 22-416 0 0,1 0 0 0 0,-1 1-1 0 0,0-1 1 0 0,0 1 0 0 0,1 0-1 0 0,-1 0 1 0 0,0 0 0 0 0,0 0-1 0 0,0 1 1 0 0,0 0 0 0 0,0 0-1 0 0,0 0 1 0 0,0 0 0 0 0,0 0-1 0 0,0 1 1 0 0,-2 0-160 0 0,-2 0 167 0 0,-97 54 548 0 0,95-49-680 0 0,-115 114 219 0 0,120-114-241 0 0,1 0 1 0 0,-1 0-1 0 0,1 0 0 0 0,0 0 0 0 0,1 1 0 0 0,-1 0 0 0 0,1 0 0 0 0,1 0 0 0 0,-1 0 0 0 0,1 0 0 0 0,0 1 0 0 0,1-1 1 0 0,0 1-1 0 0,0-1 0 0 0,1 1 0 0 0,0 5-13 0 0,1-10 40 0 0,1 0-1 0 0,0 0 1 0 0,0 0 0 0 0,0 0-1 0 0,0 0 1 0 0,1 0 0 0 0,-1-1 0 0 0,1 1-1 0 0,0-1 1 0 0,0 0 0 0 0,-1 0 0 0 0,2 0-1 0 0,-1 0 1 0 0,0 0 0 0 0,0 0-1 0 0,0-1 1 0 0,1 0 0 0 0,-1 0 0 0 0,1 0-1 0 0,-1 0 1 0 0,1 0 0 0 0,-1-1 0 0 0,1 1-1 0 0,-1-1 1 0 0,1 0 0 0 0,0 0-1 0 0,-1 0 1 0 0,1-1 0 0 0,-1 1 0 0 0,1-1-1 0 0,0 0 1 0 0,0 0-40 0 0,8 1 181 0 0,2-3-35 0 0,-1 0 0 0 0,0-1 0 0 0,0-1 0 0 0,0 0 0 0 0,0 0 0 0 0,-1-2 0 0 0,0 1 0 0 0,0-1 0 0 0,-1-1 1 0 0,0 0-1 0 0,0-1 0 0 0,-1 0 0 0 0,2-3-146 0 0,6-3 188 0 0,-1 1-78 0 0,0-2-1 0 0,-2 0 1 0 0,0 0-1 0 0,0-2 1 0 0,-2 0 0 0 0,0 0-1 0 0,-1-1 1 0 0,-1-1-1 0 0,-1 0 1 0 0,-1 0-1 0 0,0-1 1 0 0,-2 0 0 0 0,2-11-110 0 0,3-8 146 0 0,-27 100 464 0 0,28 153-212 0 0,8-93-436 0 0,-4 0 0 0 0,-6 1 0 0 0,-4 48 38 0 0,-7-151-9 0 0,2 5 0 0 0,-1 0-1 0 0,0 0 1 0 0,-2 0 0 0 0,-1 0 0 0 0,-1 0 0 0 0,-1 0 0 0 0,0 0 0 0 0,-2-1 0 0 0,-1 0-1 0 0,-1 0 1 0 0,-9 19 9 0 0,14-34-2 0 0,0-1-1 0 0,-1 1 0 0 0,1-1 0 0 0,-1 1 1 0 0,0-1-1 0 0,-1-1 0 0 0,0 1 1 0 0,0-1-1 0 0,0 1 0 0 0,0-1 0 0 0,-1-1 1 0 0,0 1-1 0 0,0-1 0 0 0,0 0 0 0 0,0 0 1 0 0,-1-1-1 0 0,1 0 0 0 0,-1 0 0 0 0,0-1 1 0 0,0 1-1 0 0,-7 0 3 0 0,11-3 2 0 0,-1 0 1 0 0,1 0-1 0 0,-1-1 0 0 0,1 1 1 0 0,0-1-1 0 0,-1 0 0 0 0,1 0 1 0 0,0 0-1 0 0,-1 0 0 0 0,1 0 1 0 0,0-1-1 0 0,0 0 1 0 0,0 1-1 0 0,0-1 0 0 0,1 0 1 0 0,-1-1-1 0 0,0 1 0 0 0,1 0 1 0 0,-1-1-1 0 0,1 1 0 0 0,0-1 1 0 0,0 0-1 0 0,0 0 0 0 0,0 0 1 0 0,1 0-1 0 0,-1 0 0 0 0,1 0 1 0 0,0 0-1 0 0,-1-3-2 0 0,-2-7-5 0 0,2-1 0 0 0,-1 0 0 0 0,2 0 0 0 0,0 0 0 0 0,0 1 0 0 0,1-1 0 0 0,1 0 0 0 0,1 0 0 0 0,0-4 5 0 0,5-15-29 0 0,2 1 0 0 0,0 0 0 0 0,3 0-1 0 0,0 1 1 0 0,8-12 29 0 0,-18 38-1 0 0,94-159-1750 0 0,-70 133-2800 0 0,3 3-3945 0 0,-22 19-3748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0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7 105 4241 0 0,'0'0'4161'0'0,"0"0"-1357"0"0,0 0-785 0 0,0 0-301 0 0,0 0-185 0 0,0 0-193 0 0,0 0-203 0 0,0 0-172 0 0,0 0-175 0 0,0 0-137 0 0,0 0-89 0 0,0 0-90 0 0,0 0-77 0 0,-1-6-71 0 0,-3-17-94 0 0,3 17-74 0 0,1 22 239 0 0,23 172 931 0 0,-21-172-1285 0 0,1 1-1 0 0,1-1 0 0 0,0 0 0 0 0,1-1 0 0 0,1 1 0 0 0,0-1 1 0 0,1 0-1 0 0,6 9-42 0 0,-12-23 28 0 0,-1 0 0 0 0,1 0 1 0 0,0 0-1 0 0,0-1 0 0 0,-1 1 1 0 0,1 0-1 0 0,0 0 0 0 0,0 0 0 0 0,0-1 1 0 0,0 1-1 0 0,0 0 0 0 0,0-1 0 0 0,0 1 1 0 0,0-1-1 0 0,1 0 0 0 0,-1 1 1 0 0,0-1-1 0 0,0 0 0 0 0,0 1 0 0 0,0-1 1 0 0,1 0-1 0 0,-1 0 0 0 0,0 0 1 0 0,0 0-1 0 0,0 0 0 0 0,1 0 0 0 0,-1-1 1 0 0,0 1-1 0 0,0 0 0 0 0,0-1 1 0 0,0 1-1 0 0,0 0 0 0 0,0-1 0 0 0,0 1 1 0 0,1-1-1 0 0,-1 0 0 0 0,0 1 1 0 0,-1-1-1 0 0,1 0 0 0 0,0 0 0 0 0,0 0 1 0 0,0 1-1 0 0,0-1 0 0 0,-1 0 1 0 0,1 0-1 0 0,0 0 0 0 0,-1 0 0 0 0,1 0 1 0 0,-1 0-1 0 0,1-1-28 0 0,32-54 798 0 0,23-146-93 0 0,-36 105-614 0 0,-7 34-111 0 0,-13 63-54 0 0,0 0-57 0 0,0 0-29 0 0,0 0-87 0 0,0 0-122 0 0,0 19-1745 0 0,1-11 1235 0 0,-2 12-2455 0 0,0-6-4790 0 0,-1-6-4127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14523 0 0,'0'0'2385'0'0,"0"0"-957"0"0,0 0-585 0 0,0 0-92 0 0,0 0 31 0 0,0 0 65 0 0,0 0 37 0 0,0 0-83 0 0,0 0-147 0 0,0 0-156 0 0,0 0-153 0 0,0 0-123 0 0,0 0-41 0 0,3 26-32 0 0,15 121 62 0 0,-11-100 278 0 0,0-6-1894 0 0,-6-13-8645 0 0,-1-24-1799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13707 0 0,'0'0'2216'0'0,"0"0"-855"0"0,0 0-569 0 0,0 0-304 0 0,0 0-272 0 0,0 0-184 0 0,0 0-352 0 0,0 0-232 0 0,0 0-112 0 0,0 0-249 0 0,0 0-935 0 0,0 0-8770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1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17444 0 0,'0'0'1899'0'0,"0"0"-598"0"0,0 0-404 0 0,0 0-131 0 0,0 0-28 0 0,0 0-47 0 0,0 0-94 0 0,0 0-177 0 0,0 0-185 0 0,0 0-63 0 0,0 0 47 0 0,0 0 75 0 0,0 0 72 0 0,4 13 37 0 0,21 105 458 0 0,12 374 81 0 0,-34-414-881 0 0,11 29-105 0 0,-14-106-19 0 0,2-2-1610 0 0,-29-32-4395 0 0,15 21-1342 0 0,5 4-4062 0 0</inkml:trace>
  <inkml:trace contextRef="#ctx0" brushRef="#br0" timeOffset="241.538">1 421 8658 0 0,'0'0'4241'0'0,"0"0"-2017"0"0,0 0-1013 0 0,0 0-260 0 0,0 0-83 0 0,0 0 16 0 0,0 0 29 0 0,0 0-77 0 0,0 0-148 0 0,0 0-144 0 0,0 0-83 0 0,0 0-75 0 0,0 0-65 0 0,33-2-35 0 0,104-5-69 0 0,-20 13 31 0 0,-73-3-1057 0 0,65 3 1091 0 0,-72-5-4712 0 0,-1 0-4791 0 0,-27-1-538 0 0</inkml:trace>
  <inkml:trace contextRef="#ctx0" brushRef="#br0" timeOffset="695.382">565 475 3729 0 0,'0'0'1577'0'0,"0"0"-251"0"0,0 0-63 0 0,0 0 15 0 0,0 0-22 0 0,0 0-56 0 0,0 0-150 0 0,0 0-155 0 0,0 0-89 0 0,0 0-39 0 0,2 33-5 0 0,6 102 7 0 0,7-92 443 0 0,-10-42-907 0 0,1 0-80 0 0,0-1 1 0 0,0 1 0 0 0,0-1-1 0 0,0 0 1 0 0,0 0 0 0 0,0-1-1 0 0,0 0 1 0 0,0 0 0 0 0,0 0-1 0 0,0-1 1 0 0,0 0 0 0 0,-1 0-1 0 0,1-1 1 0 0,-1 1 0 0 0,1-1-1 0 0,-1 0 1 0 0,0-1 0 0 0,0 1-1 0 0,0-1 1 0 0,-1 0 0 0 0,1 0-1 0 0,-1 0 1 0 0,0-1 0 0 0,0 0 0 0 0,-1 0-1 0 0,1 0 1 0 0,1-4-226 0 0,151-190 2715 0 0,-155 198-2712 0 0,0-1 1 0 0,0 1-1 0 0,1 0 0 0 0,-1 0 1 0 0,0 0-1 0 0,1 0 0 0 0,-1 0 1 0 0,1 0-1 0 0,-1 0 0 0 0,1 1 1 0 0,-1-1-1 0 0,1 0 0 0 0,0 1 1 0 0,-1-1-1 0 0,1 1 0 0 0,0 0 1 0 0,0-1-1 0 0,-1 1 0 0 0,1 0 1 0 0,0 0-1 0 0,0 0 0 0 0,-1 0 1 0 0,1 1-1 0 0,0-1 0 0 0,-1 0 1 0 0,1 1-1 0 0,0-1 0 0 0,-1 1 1 0 0,1 0-1 0 0,0-1 0 0 0,-1 1 1 0 0,1 0-1 0 0,-1 0 0 0 0,0 0 1 0 0,1 0-1 0 0,-1 0 0 0 0,0 0 1 0 0,1 0-1 0 0,-1 1 0 0 0,0-1 1 0 0,0 0-1 0 0,0 1 0 0 0,0-1 1 0 0,0 1-1 0 0,0-1 0 0 0,-1 1 1 0 0,1 0-1 0 0,0-1 0 0 0,-1 1 1 0 0,1 0-1 0 0,-1-1 0 0 0,0 1-3 0 0,83 249 120 0 0,14 80-178 0 0,-85-275 28 0 0,-3 1 1 0 0,-2 0-1 0 0,-3 0 0 0 0,-2 0 1 0 0,-3 13 29 0 0,-1-51 0 0 0,-1 0 1 0 0,-1 0 0 0 0,0 0 0 0 0,-1 0-1 0 0,-1-1 1 0 0,-1 0 0 0 0,-1 0-1 0 0,0-1 1 0 0,-2 0 0 0 0,0 0-1 0 0,0-1 1 0 0,-2 0 0 0 0,0-1 0 0 0,0-1-1 0 0,-2 0 1 0 0,1 0 0 0 0,-2-1-1 0 0,0-1 1 0 0,0-1 0 0 0,-1 0-1 0 0,-9 4 0 0 0,16-10 8 0 0,1-1 0 0 0,-1 1-1 0 0,0-2 1 0 0,0 0-1 0 0,0 0 1 0 0,-1 0-1 0 0,1-1 1 0 0,-1-1-1 0 0,1 1 1 0 0,-1-2-1 0 0,1 1 1 0 0,-1-1-1 0 0,0-1 1 0 0,-5 0-8 0 0,11-2 4 0 0,-1 0-1 0 0,1 0 1 0 0,0-1 0 0 0,0 0 0 0 0,0 1-1 0 0,1-1 1 0 0,-1-1 0 0 0,1 1 0 0 0,0 0 0 0 0,0-1-1 0 0,0 1 1 0 0,1-1 0 0 0,-1 0 0 0 0,1 0-1 0 0,1 0 1 0 0,-1 0 0 0 0,1-1 0 0 0,-1 1-1 0 0,1 0 1 0 0,1 0 0 0 0,-1-1 0 0 0,1 1 0 0 0,0-1-1 0 0,0 1 1 0 0,1 0 0 0 0,-1-1 0 0 0,1 1-1 0 0,1 0 1 0 0,-1-2-4 0 0,4-28-118 0 0,2 0 0 0 0,1 0 0 0 0,1 1 0 0 0,2 0-1 0 0,2 1 1 0 0,14-29 118 0 0,-3 6-648 0 0,16-28-1660 0 0,-14 33-4193 0 0,-15 25-5411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41:17.0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7 416,'-1'2,"0"1,0-1,0 1,1 0,-1-1,0 1,1 0,0-1,0 1,0 0,0-1,0 1,0 0,1-1,-1 1,1 0,0-1,0 1,0-1,0 1,0-1,0 0,1 1,-1-1,1 0,0 0,0 1,109 340,-108-339,0-1,1 0,-1 1,1-1,0-1,0 1,0 0,0-1,0 0,0 0,1 0,-1 0,1-1,0 0,-1 0,1 0,0-1,-1 1,1-1,0 0,0 0,-1-1,1 1,0-1,-1 0,1-1,0 1,-1-1,0 0,1 0,34-5,494-100,455-156,-456 148,-529 114,0 1,0-1,0 1,0-1,0 0,0 0,0 0,0 0,-1 0,1-1,0 1,-1-1,1 0,-1 0,0 0,1 0,-1 0,0-1,0 1,-1 0,1-1,0 1,-1-1,0 0,1 0,-1 0,0 1,0-1,-1 0,1 0,-1 0,1 0,-1 0,0 0,0-1,0 1,-1 0,1 0,-1 0,1 0,-1 1,0-1,15-251,-15 237</inkml:trace>
  <inkml:trace contextRef="#ctx0" brushRef="#br0" timeOffset="673.594">613 1552,'23'67,"-23"-63,6 86,-5 0,-3-1,-4 1,-4-1,-5 0,-7 19,20-101,2-4,-1 1,1-1,-1 1,0-1,0 0,0 1,0-1,-1 0,1 0,-1 0,0 0,0 0,0 0,0-1,-1 1,1 0,-1-1,1 0,-1 0,0 0,-2 2,-7-3</inkml:trace>
  <inkml:trace contextRef="#ctx0" brushRef="#br0" timeOffset="944.164">128 1867,'71'-94,"-5"39,2 3,2 2,2 4,2 2,5 3,-48 24,30-18,-16 8,0 2,2 2,0 2,2 3,32-9,-79 26,-1 0,0-1,0 1,1 0,-1 0,1 0,-1 1,1-1,-1 0,1 0,0 1,-1-1,1 1,0 0,0-1,-1 1,1 0,0 0,-1 0,1 0,0 0,0 1,-1-1,1 0,0 1,-1-1,1 1,0 0,-1-1,1 1,-1 0,1 0,-1 0,1 0,-1 0,0 0,0 1,1-1,-1 0,0 1,0-1,0 1,-1-1,1 1,0-1,0 1,-1 0,1-1,-1 1,0 0,1-1,-1 1,0 0,0 0,0-1,0 1,0 0,-1 0,1-1,0 1,-1 0,1-1,-1 1,0 0,1-1,-1 1,-1 0,-14 29,-3 0</inkml:trace>
  <inkml:trace contextRef="#ctx0" brushRef="#br0" timeOffset="1197.819">177 2520,'-5'9,"-1"-2,1 0,1 0,-1 1,1-1,0 1,1 0,0 0,0 0,1 0,0 0,0 1,1-1,0 1,1-1,0 7,3-14,-1 1,1-1,0 1,0-1,1 0,-1 0,0-1,0 1,0 0,1-1,-1 0,0 0,1 0,-1 0,0-1,0 1,1-1,-1 0,0 0,0 0,0 0,0 0,0-1,0 1,0-1,-1 0,1 0,-1 0,1 0,-1 0,2-2,1 1,432-311,-219 146,-196 152</inkml:trace>
  <inkml:trace contextRef="#ctx0" brushRef="#br0" timeOffset="1665.997">1023 2254,'20'-53,"3"-5,2 1,2 1,3 1,2 2,39-49,-71 100,1 1,-1-1,0 0,1 1,-1-1,1 1,-1-1,1 1,0-1,0 1,-1-1,1 1,0 0,0 0,1-1,-1 1,0 0,0 0,0 0,1 0,-1 0,1 1,-1-1,0 0,1 0,-1 1,1-1,0 1,-1 0,1-1,-1 1,1 0,0 0,-1 0,1 0,0 0,-1 0,1 1,-1-1,1 0,-1 1,1-1,-1 1,1 0,-1-1,1 1,-1 0,1 0,-1 0,0 0,0 0,0 0,0 1,1-1,-1 0,-1 0,1 1,0-1,0 1,0-1,-1 1,1-1,-1 1,1 0,8 38,-10-38,1 1,-1-1,1 1,-1-1,1 1,0-1,0 1,0-1,0 1,0-1,0 1,1-1,0 1,-1-1,1 1,0-1,0 0,0 1,0-1,1 0,-1 0,0 0,1 0,0 0,-1 0,1 0,0-1,0 1,0 0,0-1,0 0,1 1,-1-1,0 0,1 0,-1 0,0-1,1 1,-1-1,1 1,-1-1,1 0,-1 0,1 0,0 0,-1 0,1 0,-1-1,1 1,-1-1,0 0,1 0,-1 0,3-1,151-171,-156 172,1 0,0 0,0 0,-1 0,1 0,0 1,0-1,0 0,0 1,0-1,0 0,0 1,0 0,1-1,-1 1,0-1,0 1,0 0,0 0,1 0,-1 0,0 0,0 0,0 0,1 0,-1 0,0 0,0 1,0-1,0 1,0-1,0 1,0-1,1 1,-1-1,0 1,-1 0,1 0,0-1,0 1,0 0,0 0,-1 0,1 0,0 0,-1 0,1 0,-1 0,1 0,-1 1,25 70,-17-45,0-9</inkml:trace>
  <inkml:trace contextRef="#ctx0" brushRef="#br0" timeOffset="2131.389">1894 1552,'5'9,"-1"-1,0 1,0 0,-1 1,0-1,-1 1,0-1,-1 1,0 0,0-1,-1 1,0 0,-1 0,-1 9,1 9,-1 440,2-468,-1 0,1-1,-1 1,1 0,-1 0,1 0,-1 0,0 0,1 0,-1 0,1 0,-1 0,0 0,1 0,-1 0,1 0,-1 1,1-1,-1 0,1 0,-1 0,1 1,-1-1,0 1,10-77,4 1,2 1,4 0,8-13,-23 74,4-17,12-43,3 1,4 1,2 1,19-30,-47 101,-1 0,0 0,1 0,-1 0,0-1,1 1,-1 0,1 0,-1 0,1-1,0 1,-1 0,1-1,0 1,0 0,-1-1,1 1,0-1,0 1,0-1,0 0,0 1,0-1,-1 0,1 1,0-1,0 0,0 0,0 0,0 0,0 0,0 0,0 0,0 0,0-1,0 1,0 0,0-1,0 1,-1 0,1-1,0 1,0-1,0 1,0-1,-1 1,1-1,-15 62,-4 1,-2-2,-3 0,-2-2,-25 41,31-83,18-26</inkml:trace>
  <inkml:trace contextRef="#ctx0" brushRef="#br0" timeOffset="2751.325">2305 1432,'-18'157,"18"-155,0 0,1-1,-1 1,0-1,1 1,-1 0,1-1,0 1,-1-1,1 0,0 1,0-1,0 0,0 1,0-1,0 0,0 0,1 0,-1 0,0 0,1 0,-1 0,0 0,1 0,-1-1,1 1,-1-1,1 1,0-1,-1 0,1 1,0-1,-1 0,1 0,-1 0,1 0,0-1,-1 1,1 0,-1-1,1 1,0-1,-1 1,1-1,-1 0,1 1,-1-1,0 0,1 0,-1 0,1-1,66-59,58-149,-121 266,-6-51,1 0,-1-1,1 1,0 0,0-1,1 1,-1 0,1-1,0 1,1 0,-1-1,1 0,0 1,0-1,0 0,0 0,1 0,-1 0,1 0,0-1,1 1,-1-1,1 0,-1 0,1 0,0 0,0-1,0 0,0 1,0-1,1-1,-1 1,1-1,-1 0,1 0,-1 0,1 0,0-1,0 0,-1 0,1 0,0-1,-1 1,1-1,0 0,-1 0,1-1,-1 1,0-1,1 0,0-1,12-10,0-1,-1 0,-1-1,0-1,0 0,-2-1,0 0,-1-1,-1-1,-1 0,-1 0,0-1,-1 0,-1 0,-1-1,-1 0,0-6,5-25,-1-1,-3 0,-3 0,-1 0,-3 0,-2 0,-3-1,-18-30,23 83,1 0,-1-1,0 1,1 0,-1-1,0 1,0 0,0 0,0 0,0 0,-1 0,1 0,0 0,0 0,-1 1,1-1,0 0,-1 1,1-1,0 1,-1-1,1 1,-1 0,1 0,-1-1,1 1,-1 0,1 0,-1 1,1-1,-1 0,1 0,-1 1,1-1,-1 1,1-1,0 1,-1 0,1-1,0 1,0 0,-1 0,1 0,0 0,0 0,0 0,0 0,0 0,0 1,0-1,1 0,-1 1,0-1,0 1,-8 16,0-1,1 1,1 1,1 0,0 0,1 0,2 0,0 1,0-1,2 1,1 0,0-1,1 1,2 0,0-1,0 1,2-1,1 0,1 3,0-4,0 0,1 0,0 0,2-1,0-1,1 0,0 0,1-1,1-1,1 0,0 0,0-1,2-1,-1-1,2 0,-1-1,1-1,1 0,14 4,11-6,-27-10</inkml:trace>
  <inkml:trace contextRef="#ctx0" brushRef="#br0" timeOffset="3331.913">3371 899,'-71'55,"-5"64,76-116,1 0,0 0,1 0,-1-1,0 1,1 0,-1-1,1 1,0-1,0 1,0-1,0 0,1 0,-1 0,0 0,1 0,0-1,-1 1,1-1,0 1,0-1,0 0,-1 0,1 0,0-1,1 1,-1-1,0 0,0 0,0 0,0 0,0 0,0 0,0-1,0 0,0 1,0-2,24 5,-24-4,0 1,0 0,0 0,-1 1,1-1,0 1,0-1,-1 1,1 0,0 0,-1 0,1 0,-1 0,1 1,-1-1,0 1,0 0,1-1,-1 1,0 0,0 0,-1 0,1 1,0-1,-1 0,1 1,-1-1,0 1,0-1,0 1,0 0,0-1,-1 1,1 0,-1 0,0-1,0 1,0 0,0 0,0 0,0-1,-1 1,0 0,1 0,-1-1,0 1,0-1,0 1,-1-1,1 1,-1-1,1 1,-1-1,0 0,0 0,0 0,0 0,0 0,0-1,0 1,-2 0,-28 18,19-16</inkml:trace>
  <inkml:trace contextRef="#ctx0" brushRef="#br0" timeOffset="3678.779">3564 1069,'93'-49,"-76"38,0-1,-1-1,0-1,-1 0,-1-1,0-1,-1 0,-1-1,8-14,-18 29,0 0,-1 0,1-1,-1 1,1 0,-1-1,0 1,0 0,0-1,0 0,-1 1,1-1,-1 1,1-1,-1 0,0 1,0-1,0 0,0 1,-1-1,1 1,-1-1,1 0,-1 1,0-1,0 1,0-1,-1 1,1 0,0 0,-1-1,0 1,1 0,-1 0,0 0,0 1,0-1,0 0,0 1,-1-1,1 1,0 0,-1 0,1 0,-1 0,1 0,-1 0,1 1,-1-1,0 1,1 0,-1 0,0 0,1 0,-1 0,0 0,1 1,-1 0,1-1,-1 1,1 0,-1 0,-1 1,-6 2,0 0,0 1,1 0,-1 1,1 0,1 0,-1 1,1 0,0 1,1-1,0 2,0-1,0 1,1 0,1 0,-1 0,2 1,-1 0,1 0,1 0,0 1,0-1,1 1,0-1,1 1,1 0,-1 0,1 0,1-1,0 1,1 0,0-1,1 1,0-1,0 0,1 1,0-2,1 1,0 0,1-1,0 0,0 0,1-1,0 0,0 0,1-1,3 3,3-3,1 0,0-1,0-1,0 0,0-1,1-1,-1 0,1-1,0-1,0-1,0 0,0-1,0 0,-1-1,1-1,0-1,-1 0,0-1,0 0,0-2,-1 1,6-5,5-5</inkml:trace>
  <inkml:trace contextRef="#ctx0" brushRef="#br0" timeOffset="4395.175">2379 2327,'27'-36,"-27"36,0 0,-1 1,1-1,0 1,-1-1,1 0,-1 1,1-1,-1 0,1 0,-1 1,1-1,-1 0,1 0,-1 0,1 1,-1-1,1 0,-1 0,1 0,-1 0,1 0,-1 0,1 0,-1 0,0 0,1-1,-1 1,1 0,-1 0,1 0,-1-1,1 1,-1 0,1 0,0-1,-1 1,1 0,-1-1,1 1,0-1,-1 1,1 0,0-1,-1 1,1-1,0 1,0-1,-1 1,1-1,0 1,0-1,0 1,0-1,0 0,0 1,0-1,0 1,0-1,0 1,0-1,0 0,-27 15,1 0,0 2,1 1,1 1,1 1,0 1,-13 16,-24 19,-196 172,255-227,0 0,0 0,0 1,-1-1,1 0,0 1,0-1,0 1,0-1,0 1,0-1,-1 1,1 0,1 0,-1 0,0-1,0 1,0 0,0 0,1 0,-1 0,0 0,1 0,-1 1,1-1,-1 0,1 0,-1 0,1 1,0-1,0 0,0 0,0 0,0 1,0-1,0 0,0 0,0 1,0-1,1 0,-1 0,0 0,1 1,-1-1,1 0,0 0,-1 0,1 0,0 0,0 0,-1 0,1 0,0 0,0-1,0 1,0 0,0 0,0-1,1 1,173-53,-112 26,95-17,-157 43,0 0,1 0,-1 0,0 0,0 1,0-1,0 0,0 0,0 1,1-1,-1 1,0-1,0 1,0-1,0 1,-1 0,1 0,0-1,0 1,0 0,0 0,-1 0,1 0,0 0,-1 0,1 0,-1 0,1 0,-1 0,0 0,1 0,-1 0,0 0,0 1,0-1,0 0,0 0,0 0,0 0,0 1,0-1,0 0,-1 0,1 0,0 0,-1 0,1 0,-1 0,1 0,-1 1,-30 56,28-54,-63 92,42-67,2 1,1 1,2 1,1 0,1 2,2 0,1 0,2 2,-1 9,12-44,1 1,-1 0,0 0,1 0,0 0,-1 1,1-1,0 0,0 0,0 0,0 0,0 0,1 0,-1 0,1 0,-1 0,1 0,0 0,0 0,0 0,0 0,0-1,0 1,0 0,0 0,1-1,-1 1,1-1,-1 0,1 1,0-1,-1 0,1 0,0 0,0 0,0 0,0 0,0-1,0 1,0-1,0 1,0-1,0 0,0 0,0 0,0 0,0 0,0 0,1 0,-1-1,0 1,0-1,2 0,106-47,-96 39,-1 0,0-1,0 0,-1-1,-1-1,0 1,0-2,-2 0,1 0,-1 0,-1-1,-1-1,0 1,-1-1,0 0,-1-1,0-3,-1-16</inkml:trace>
  <inkml:trace contextRef="#ctx0" brushRef="#br0" timeOffset="4646.057">2064 2303,'32'48,"20"97,-6 2,-6 2,-7 1,8 111,-1-28,-18-130,-17-79</inkml:trace>
  <inkml:trace contextRef="#ctx0" brushRef="#br0" timeOffset="5415.889">2790 3029,'41'-149,"96"-179,-99 282,-37 45,0 0,-1 0,1 0,0 1,0-1,-1 0,1 1,0-1,0 0,0 1,0-1,0 1,0 0,0-1,0 1,0 0,0-1,0 1,0 0,0 0,0 0,0 0,0 0,0 0,0 0,0 1,0-1,0 0,0 0,0 1,0-1,0 1,0-1,0 1,0-1,0 1,0 0,0-1,-1 1,1 0,0-1,-1 1,1 0,0 0,-1 0,1 0,-1 0,1 0,-1 0,0 0,1 0,-1 0,0 0,19 94,-19-83,1-1,0 1,1-1,0 1,1-1,0 0,1 0,0 0,1-1,0 0,1 0,4 6,-9-14,1-1,-1 1,1-1,0 1,-1-1,1 0,0 0,0 0,0 0,0 0,0 0,0 0,0-1,0 1,0-1,1 0,-1 1,0-1,0 0,0 0,1-1,-1 1,0 0,0-1,0 1,0-1,0 1,0-1,0 0,0 0,0 0,0 0,0-1,0 1,-1 0,1-1,-1 1,1-1,0 0,53-70,66-208,-98 371,-21-90,0 1,1-1,-1 0,1 1,-1-1,1 0,-1 0,1-1,0 1,-1 0,1-1,0 0,-1 0,1 1,0-2,0 1,-1 0,1 0,0-1,-1 0,1 1,0-1,-1 0,1 0,-1-1,1 1,-1 0,0-1,0 1,1-1,-1 0,0 0,-1 0,1 0,0 0,0 0,-1-1,1 1,14-17</inkml:trace>
  <inkml:trace contextRef="#ctx0" brushRef="#br0" timeOffset="5702.624">3564 2327,'43'211,"-42"-207,1 1,0-1,0 0,0 0,0 0,1 0,-1 0,1 0,0 0,0-1,1 0,-1 1,1-1,-1 0,1-1,0 1,0-1,0 0,0 0,1 0,-1 0,1-1,-1 0,1 0,-1 0,1 0,0-1,-1 1,1-1,0-1,-1 1,1-1,0 1,-1-1,1-1,-1 1,1-1,-1 1,0-1,0-1,1 1,-1 0,-1-1,1 0,0-1,7-4,0-2,-1 0,-1 0,1-1,-2 0,0 0,0-1,-1 0,0 0,-1-1,-1 0,0 0,0-1,-2 1,2-10,-3 16,0 0,-1 0,0-1,0 1,-1-1,0 1,0 0,-1-1,0 1,0 0,-1-1,1 1,-2 0,1 0,-1 0,0 0,-1 1,1-1,-1 1,-1 0,1 0,-1 1,0-1,0 1,0 0,-1 0,0 0,0 1,0 0,-2 0,2 1,0 1,1 0,-1 0,0 0,0 1,0 0,0 0,-1 1,1-1,0 1,0 1,0-1,0 1,0 0,0 1,0-1,0 1,0 0,1 1,-1-1,1 1,-1 0,1 1,0-1,0 1,0 0,1 0,0 0,-1 1,-4 5,0 0,1 1,0 0,0 0,1 0,0 1,1 1,1-1,0 1,1-1,0 1,-1 11,1 2</inkml:trace>
  <inkml:trace contextRef="#ctx0" brushRef="#br0" timeOffset="6935.982">3371 2472,'0'-4,"4"3,1 5,0 6,-1 6,4 4,-1 3,-1 2,3 0,-1 0,-1 1,2-6,-1 0,-1-9,-2-6</inkml:trace>
  <inkml:trace contextRef="#ctx0" brushRef="#br0" timeOffset="8197.798">4023 2496,'5'-75,"3"0,3 0,3 1,12-29,16-22,-40 126,-1-1,1 0,-1 1,1-1,-1 1,1 0,-1-1,0 1,1 0,-1 0,0 0,1 0,-1 0,0 0,0 0,0 0,0 0,0 1,0-1,0 0,-1 1,1-1,0 1,-1-1,1 1,-1-1,1 1,-1-1,0 1,0-1,0 1,0-1,0 1,0 0,0 1,0-1,3 8,-3-5,0 0,0 0,0 0,0-1,1 1,0 0,0 0,0 0,1-1,-1 1,1 0,0-1,0 0,1 1,-1-1,1 0,0 0,0-1,1 1,-1-1,1 1,0-1,-1 0,1 0,1-1,-1 1,0-1,1 0,-1 0,1 0,-1-1,1 0,0 1,0-2,0 1,-1-1,1 1,0-1,0 0,1-1,8-9,-1 0,0-1,0 0,-1-1,-1 0,0-1,-1-1,0 1,-1-2,0 1,-2-1,4-9,9-10,-15 23,-4 12,-1-1,0 1,1 0,-1 0,1 0,0-1,-1 1,1 0,0-1,-1 1,1-1,0 1,0-1,-1 1,1-1,0 1,0-1,0 0,0 1,0-1,-1 0,1 0,0 0,0 0,0 0,0 0,0 0,0 0,0 0,0 0,0 0,-1 0,1-1,0 1,0 0,0-1,0 1,0-1,-1 1,1-1,0 1,0-1,-1 1,1-1,-1 0,1 1,0-1,-1 0,1 0,-1 0,1 1,-1-1,0 0,1 0,-1 0,0 0,0 0,0 1,1-1,-1 0,0 0,0 0,0 0,0 0,-1 0,1 0,0 0,0 0,0 0,-1 0,9 28,-9-25,1 1,1 0,-1 0,0 0,1 0,-1 0,1 0,0 0,0-1,0 1,0 0,0-1,1 1,-1 0,1-1,0 0,0 1,0-1,0 0,0 0,0 0,0 0,1-1,-1 1,1-1,-1 1,1-1,0 0,0 0,-1 0,1 0,0 0,0-1,0 1,0-1,0 0,2 0,10-4</inkml:trace>
  <inkml:trace contextRef="#ctx0" brushRef="#br0" timeOffset="8765.883">4773 1915,'8'-2,"0"-1,0 0,0 0,0-1,-1 0,1 0,-1-1,0 0,0 0,-1-1,0 0,0 0,0 0,0-1,-1 0,2-4,0 3,5-6,0 0,-1-1,0 0,-2-1,0 0,0-1,-2 0,0 0,-1-1,0 1,-2-1,0-1,0-4,-5 20,0-1,0 1,0 0,0 0,0 0,-1 0,1 1,-1-1,0 0,0 1,0-1,0 1,-1-1,1 1,-1 0,1 0,-1 0,1 1,-1-1,0 0,0 1,0 0,0 0,0 0,0 0,-1 0,1 1,0-1,0 1,-1 0,1 0,0 0,0 0,-1 0,1 1,0 0,0 0,0 0,0 0,0 0,0 0,0 1,0-1,0 1,1 0,-1 0,1 0,-1 0,1 1,0-1,0 1,0-1,-1 2,-6 5,2 0,-1 1,1 0,1 0,-1 1,2-1,0 1,0 0,1 1,0-1,1 1,0 0,1 0,0 0,1 0,0 0,1 0,1 0,0 1,0-1,1 0,1-1,0 1,1 0,0-1,0 1,1-1,1-1,0 1,7 9,-6-16,1 0,-1-1,1 1,0-2,0 1,0-1,1 0,-1-1,0 0,1 0,-1-1,1 0,-1 0,0-1,1 0,-1 0,0-1,0 0,0-1,0 0,0 0,0-1,-1 0,1 0,-1-1,0 1,-1-2,1 1,1-3,16-15</inkml:trace>
  <inkml:trace contextRef="#ctx0" brushRef="#br0" timeOffset="9143.242">5208 1697,'1'1,"0"0,0-1,0 1,0 0,1-1,-1 1,0-1,0 1,0-1,0 1,1-1,-1 0,0 0,0 0,1 1,-1-1,0 0,0-1,1 1,-1 0,0 0,0 0,0-1,1 1,-1-1,0 1,0-1,0 1,0-1,0 0,0 0,0 1,0-1,0 0,0 0,0 0,0 0,-1 0,1 0,0 0,-1 0,1 0,-1 0,1-1,-1 0,167-299,-166 300,1 0,-1 0,0 0,1 0,-1 0,1 0,-1 0,1 1,-1-1,1 1,0-1,-1 1,1-1,0 1,-1 0,1 0,0 0,-1 0,1 0,0 0,0 1,-1-1,1 0,-1 1,1 0,0-1,-1 1,1 0,-1-1,1 1,-1 0,0 0,1 0,-1 1,0-1,0 0,0 0,0 1,0-1,0 1,0-1,0 1,0-1,-1 1,1-1,-1 1,1-1,-1 1,1 0,-1-1,0 1,0 0,0 0,0-1,0 1,0 0,-1 1,18 26,-15-25,1-1,0 1,0-1,1 0,-1 0,0 0,1 0,0-1,0 0,0 1,0-1,0 0,0-1,0 1,0-1,1 0,-1 0,1 0,-1-1,1 1,-1-1,1 0,-1-1,1 1,-1-1,1 0,-1 0,0 0,1 0,-1-1,0 0,0 0,0 0,0 0,0-1,-1 1,1-1,-1 0,1 0,-1 0,1-2,10-12,-1-1,-1-1,0 0,-2 0,0-1,-1 0,-1-1,-1 0,-1 0,-1-1,-1 0,0 0,-2 0,-1 0,-1-13,3-12</inkml:trace>
  <inkml:trace contextRef="#ctx0" brushRef="#br0" timeOffset="9417.703">5838 561,'8'97,"5"0,3-2,5 0,25 69,-37-133,5 66,-21-82</inkml:trace>
  <inkml:trace contextRef="#ctx0" brushRef="#br0" timeOffset="9683.002">5620 1093,'-2'-3,"1"0,-1-1,1 1,0 0,0 0,1 0,-1-1,0 1,1 0,0-1,0 1,0 0,0-1,1 1,-1 0,1-1,0 1,0 0,0 0,0 0,1 0,-1 0,1 0,0 0,-1 0,1 0,1 1,-1-1,0 1,1 0,-1 0,1 0,-1 0,3-1,113-54,-91 47,228-116,-240 117</inkml:trace>
  <inkml:trace contextRef="#ctx0" brushRef="#br0" timeOffset="9913.376">6103 778,'1'12,"0"0,1-1,1 1,0 0,0-1,1 0,0 0,1 0,1-1,0 1,0-1,0-1,2 1,-1-1,1 0,0-1,1 1,8 5,-12-10,-1-1,1 1,0-1,0 0,0-1,0 1,0-1,1 0,-1 0,1-1,-1 0,1 0,0 0,-1 0,1-1,0 0,-1 0,1-1,0 1,-1-1,1 0,0-1,-1 0,0 0,1 0,-1 0,0-1,0 0,0 0,-1 0,1 0,-1-1,1 0,-1 0,0 0,-1 0,1-1,-1 0,0 0,5-8,-2 0,0-1,0 1,-2-2,0 1,0 0,-1-1,-1 0,0 1,-1-1,-1-9,4-26,0 20,-2 3</inkml:trace>
  <inkml:trace contextRef="#ctx0" brushRef="#br0" timeOffset="10217.849">6709 851,'61'-129,"42"-83,-102 211,0 0,0-1,0 1,0 0,1 0,-1 0,1 0,-1 0,1 0,-1 0,1 1,-1-1,1 1,-1-1,1 1,0-1,0 1,-1 0,1 0,0 0,-1 0,1 0,0 0,-1 0,1 0,0 1,-1-1,1 1,0-1,-1 1,1 0,-1 0,1-1,-1 1,1 0,-1 0,0 1,1-1,-1 0,0 0,0 1,0-1,0 0,0 1,0-1,0 1,-1-1,1 1,-1 0,1-1,37 29,-30-29,1-2,0 1,-1-1,1-1,0 1,-1-1,0-1,1 0,-1 0,0-1,0 1,-1-2,1 1,-1-1,0 0,0-1,-1 0,1 0,-1 0,-1-1,1 1,-1-2,0 1,0-1,26-26,-22 25,58-44,-65 52,0 0,-1 1,1-1,0 0,-1 1,1 0,0-1,-1 1,1 0,0 0,0 0,0 0,-1 0,1 0,0 1,0-1,-1 0,1 1,0-1,-1 1,1 0,-1 0,1 0,-1 0,1 0,-1 0,1 0,-1 0,0 0,0 0,0 1,1-1,-1 1,0-1,-1 1,1-1,0 1,0-1,-1 1,1 0,-1-1,1 1,-1 0,0 0,11 37,23 55,-33-92,1 0,-1 0,0-1,1 1,-1-1,1 1,-1-1,1 1,0-1,-1 0,1 0,0 0,0 0,0 0,0 0,0 0,0-1,0 1,0-1,0 0,0 1,0-1,1 0,-1 0,0 0,0-1,0 1,0 0,0-1,0 0,0 1,0-1,0 0,0 0,0 0,0 0,0 0,-1 0,1-1,0 1,-1-1,15-10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9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40 135 3745 0 0,'0'0'2039'0'0,"0"0"-275"0"0,0 0-110 0 0,0 0 2 0 0,0 0-79 0 0,0 0-150 0 0,0 0-218 0 0,0 0-250 0 0,0 0-220 0 0,0 0-164 0 0,-6 35-121 0 0,-14 113-81 0 0,9-39 388 0 0,9-25-169 0 0,2-79 4269 0 0,0-43-4687 0 0,1 1 0 0 0,2-1 0 0 0,2 1 0 0 0,1 0-1 0 0,2 0 1 0 0,1 1 0 0 0,2 0 0 0 0,2 1 0 0 0,1 0 0 0 0,2 1 0 0 0,10-16-174 0 0,42-16-142 0 0,-66 67 110 0 0,0 0 1 0 0,0 1-1 0 0,0-1 0 0 0,0 0 0 0 0,-1 1 0 0 0,1-1 1 0 0,0 1-1 0 0,0 0 0 0 0,-1 0 0 0 0,1-1 0 0 0,-1 1 0 0 0,0 0 1 0 0,1 0-1 0 0,-1 0 0 0 0,0 0 0 0 0,0 1 0 0 0,0-1 0 0 0,-1 0 1 0 0,1 0-1 0 0,0 1 0 0 0,-1-1 0 0 0,0 0 0 0 0,1 1 1 0 0,-1-1-1 0 0,0 0 0 0 0,0 1 0 0 0,0-1 0 0 0,-1 0 0 0 0,1 1 1 0 0,-1 0 31 0 0,2 0-79 0 0,6 37-1461 0 0,3-15-4887 0 0,-7-21 285 0 0,2-3-4872 0 0</inkml:trace>
  <inkml:trace contextRef="#ctx0" brushRef="#br0" timeOffset="482.272">635 73 7266 0 0,'0'0'2439'0'0,"0"0"-496"0"0,0 0-281 0 0,0 0-34 0 0,0 0-28 0 0,0 0-127 0 0,0 0-173 0 0,0 0-249 0 0,0 0-244 0 0,0 0-175 0 0,0 0-122 0 0,0 0-84 0 0,0 0-65 0 0,-27 8-33 0 0,-86 29-50 0 0,51 3 138 0 0,51-31-365 0 0,0 0 0 0 0,1 1 0 0 0,0 0 0 0 0,0 1 0 0 0,1 0 0 0 0,1 0 0 0 0,0 1 0 0 0,0 0 0 0 0,1 1 0 0 0,1 0 0 0 0,0 0 0 0 0,1 0 0 0 0,0 0 0 0 0,1 1 0 0 0,1 0 0 0 0,0 0 0 0 0,1 0 0 0 0,0 0 0 0 0,1 5-51 0 0,1-17 13 0 0,0 0-1 0 0,0 0 1 0 0,1 0-1 0 0,-1-1 1 0 0,1 1-1 0 0,-1 0 1 0 0,1 0-1 0 0,0-1 1 0 0,0 1-1 0 0,0-1 1 0 0,-1 1-1 0 0,2-1 0 0 0,-1 1 1 0 0,0-1-1 0 0,0 1 1 0 0,0-1-1 0 0,1 0 1 0 0,-1 0-1 0 0,0 1 1 0 0,1-1-1 0 0,-1 0 1 0 0,1 0-1 0 0,0-1 1 0 0,-1 1-1 0 0,1 0 1 0 0,0 0-1 0 0,-1-1 1 0 0,1 1-1 0 0,0-1 1 0 0,0 0-1 0 0,-1 1 0 0 0,1-1 1 0 0,0 0-1 0 0,0 0 1 0 0,0 0-1 0 0,1 0-12 0 0,66-16 742 0 0,-36-5-623 0 0,-1 0-1 0 0,-1-2 0 0 0,-1-1 0 0 0,-1-2 1 0 0,-1-1-1 0 0,-2-1 0 0 0,-1-1 0 0 0,0-1 1 0 0,3-10-119 0 0,12-22 145 0 0,-39 62-137 0 0,0 0 1 0 0,-1 0-41 0 0,0 12-122 0 0,-1 23 132 0 0,0-20 25 0 0,0 0 0 0 0,1 0-1 0 0,1 0 1 0 0,0 0 0 0 0,1 0-1 0 0,1 0 1 0 0,0-1 0 0 0,5 12-4 0 0,65 129-733 0 0,-64-143 183 0 0,-1-2-1928 0 0,-6-6-4236 0 0,-2-3-2524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8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74 2729 0 0,'0'0'1337'0'0,"0"0"-86"0"0,0 0 28 0 0,0 0 181 0 0,0 0 231 0 0,0 0 200 0 0,0 0-6 0 0,0 0-181 0 0,0 0-265 0 0,0 0-260 0 0,0 0-257 0 0,-4-12-188 0 0,-10-37-136 0 0,10 37-98 0 0,4 12-45 0 0,0 0-38 0 0,0 0-35 0 0,0 0-50 0 0,0 0-66 0 0,0 0-53 0 0,0 19 485 0 0,31 127 996 0 0,-1-16-1050 0 0,-6 0 0 0 0,-5 2 0 0 0,-1 88-644 0 0,13 39 291 0 0,-16-182-148 0 0,11-134 1728 0 0,-6 18-1894 0 0,1 2 0 0 0,2 1 0 0 0,2 1 0 0 0,1 1 0 0 0,2 1 0 0 0,1 1 0 0 0,16-12 23 0 0,-44 41-6 0 0,1 1 1 0 0,0-1 0 0 0,1 1-1 0 0,-1-1 1 0 0,0 1 0 0 0,1 0 0 0 0,-1 0-1 0 0,1 0 1 0 0,0 0 0 0 0,-1 1 0 0 0,1-1-1 0 0,0 1 1 0 0,0-1 0 0 0,0 1 0 0 0,0 0-1 0 0,0 0 1 0 0,1 1 0 0 0,-1-1-1 0 0,0 0 1 0 0,0 1 0 0 0,0 0 0 0 0,1 0-1 0 0,-1 0 1 0 0,0 0 0 0 0,0 1 0 0 0,1-1-1 0 0,-1 1 1 0 0,0 0 0 0 0,0 0 0 0 0,0 0-1 0 0,0 0 1 0 0,0 0 0 0 0,0 1-1 0 0,0-1 1 0 0,0 1 0 0 0,-1 0 0 0 0,1 0-1 0 0,0 0 1 0 0,-1 0 0 0 0,2 2 5 0 0,4 10 15 0 0,0 1 1 0 0,-1 0-1 0 0,0 0 0 0 0,-1 1 1 0 0,-1 0-1 0 0,-1 0 0 0 0,0 0 1 0 0,-1 1-1 0 0,0 0 0 0 0,-2-1 1 0 0,0 9-16 0 0,3 12 16 0 0,6 74 50 0 0,-5-105-3146 0 0,6-12-7539 0 0,-9 2-1133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0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336 706 3545 0 0,'0'0'1999'0'0,"0"0"-136"0"0,0 0-152 0 0,0 0 23 0 0,0 0 34 0 0,0 0-66 0 0,0 0-142 0 0,0 0-286 0 0,0 0-259 0 0,0 0-242 0 0,0 0-205 0 0,-22-2-136 0 0,-70-7-108 0 0,88 9-298 0 0,1 0 0 0 0,0 0 0 0 0,-1 0 0 0 0,1 0 0 0 0,0 1-1 0 0,-1-1 1 0 0,1 1 0 0 0,0 0 0 0 0,-1 0 0 0 0,1 0 0 0 0,0 0 0 0 0,0 0 0 0 0,0 1-1 0 0,0-1 1 0 0,0 1 0 0 0,0 0 0 0 0,0 0 0 0 0,1 0 0 0 0,-1 1 0 0 0,1-1-1 0 0,-1 0 1 0 0,1 1 0 0 0,0 0-26 0 0,-8 8 121 0 0,-2-3-64 0 0,1 1-1 0 0,0 1 1 0 0,0 0-1 0 0,1 0 0 0 0,1 1 1 0 0,0 1-1 0 0,0-1 1 0 0,1 2-1 0 0,1-1 0 0 0,0 1 1 0 0,0 0-1 0 0,1 0 0 0 0,1 1 1 0 0,0-1-1 0 0,1 1 1 0 0,1 0-1 0 0,0 1 0 0 0,1 0-56 0 0,2-11 20 0 0,0-1-1 0 0,0 1 0 0 0,0 0 0 0 0,0-1 0 0 0,1 1 0 0 0,0-1 0 0 0,0 1 1 0 0,0-1-1 0 0,0 1 0 0 0,0-1 0 0 0,1 0 0 0 0,-1 1 0 0 0,1-1 1 0 0,0 0-1 0 0,0 0 0 0 0,0 0 0 0 0,0 0 0 0 0,1-1 0 0 0,-1 1 0 0 0,1 0 1 0 0,0-1-1 0 0,0 0 0 0 0,0 0 0 0 0,0 0 0 0 0,0 0 0 0 0,0 0 1 0 0,0-1-1 0 0,1 1 0 0 0,-1-1 0 0 0,0 0 0 0 0,1 0 0 0 0,-1 0 1 0 0,4 0-20 0 0,6 1 147 0 0,0 0 1 0 0,1-1 0 0 0,-1-1-1 0 0,0 0 1 0 0,0-1 0 0 0,0-1 0 0 0,1 0-1 0 0,-1 0 1 0 0,-1-1 0 0 0,1-1-1 0 0,0 0 1 0 0,-1-1 0 0 0,0 0 0 0 0,0-1-1 0 0,0-1 1 0 0,-1 0 0 0 0,0 0-1 0 0,0-1 1 0 0,-1 0 0 0 0,0-1 0 0 0,1-1-149 0 0,34-27 123 0 0,-2-3-1 0 0,-2-1 1 0 0,-1-2-1 0 0,-2-1 0 0 0,-2-2 1 0 0,-2-2-1 0 0,-3-1 0 0 0,-1-2 1 0 0,-3 0-1 0 0,-2-2 0 0 0,-2-1 1 0 0,-3-1-1 0 0,-2-2-121 0 0,-13 32-28 0 0,0 0 0 0 0,-3 0 0 0 0,0-1 0 0 0,-1 1 0 0 0,-1-1 0 0 0,-3-14 28 0 0,2 35-22 0 0,0-1-1 0 0,0 1 0 0 0,0 0 1 0 0,0 0-1 0 0,-1 0 1 0 0,0 1-1 0 0,0-1 1 0 0,0 0-1 0 0,-1 1 0 0 0,1-1 1 0 0,-1 1-1 0 0,0 0 1 0 0,-1 0-1 0 0,1 0 1 0 0,-1 0-1 0 0,1 0 0 0 0,-1 1 1 0 0,0 0-1 0 0,0 0 1 0 0,-1 0-1 0 0,1 0 0 0 0,-1 0 1 0 0,1 1-1 0 0,-1 0 1 0 0,0 0-1 0 0,0 0 1 0 0,0 1-1 0 0,0 0 0 0 0,0 0 1 0 0,0 0-1 0 0,0 0 1 0 0,0 1-1 0 0,-1 0 1 0 0,1 0-1 0 0,0 0 0 0 0,0 1 1 0 0,0 0-1 0 0,0 0 1 0 0,0 0-1 0 0,0 0 1 0 0,0 1-1 0 0,-4 2 23 0 0,-10 5-29 0 0,0 2 0 0 0,1 0 0 0 0,0 1 1 0 0,1 1-1 0 0,1 1 0 0 0,0 0 0 0 0,1 1 0 0 0,0 1 0 0 0,1 0 0 0 0,1 1 1 0 0,-1 3 28 0 0,1-1 13 0 0,1 0 1 0 0,0 1 0 0 0,2 1 0 0 0,0 0-1 0 0,1 0 1 0 0,2 1 0 0 0,0 0 0 0 0,-2 14-14 0 0,-5 111 84 0 0,16-131-35 0 0,1 0 0 0 0,1 0 0 0 0,0-1-1 0 0,1 0 1 0 0,1 1 0 0 0,0-2 0 0 0,1 1-1 0 0,0-1 1 0 0,1 0 0 0 0,1-1 0 0 0,0 0-1 0 0,1 0 1 0 0,0-1 0 0 0,1 0 0 0 0,1-1 0 0 0,-1 0-1 0 0,2-1 1 0 0,0 0 0 0 0,0-1 0 0 0,0 0-1 0 0,1-1 1 0 0,0-1 0 0 0,1 0 0 0 0,0-1 0 0 0,0-1-1 0 0,0 0 1 0 0,1-1 0 0 0,9 1-49 0 0,76 3 396 0 0,-101-8-435 0 0,0 0-29 0 0,0 0-82 0 0,0 0-141 0 0,5-16-5382 0 0,4 9-4278 0 0,-5 3-1711 0 0</inkml:trace>
  <inkml:trace contextRef="#ctx0" brushRef="#br0" timeOffset="308.325">1120 591 8562 0 0,'0'0'2254'0'0,"0"0"-381"0"0,0 0-298 0 0,0 0-165 0 0,0 0-232 0 0,0 0-246 0 0,0 0-121 0 0,0 0-130 0 0,0 0-105 0 0,0 0-97 0 0,0 0-102 0 0,0 0-90 0 0,-19 34-61 0 0,-57 106-49 0 0,52-72 66 0 0,26-57-170 0 0,-3-6-19 0 0,1 0 0 0 0,0 1 1 0 0,0-1-1 0 0,0 0 0 0 0,0 0 0 0 0,1 0 1 0 0,0 0-1 0 0,0 0 0 0 0,1-1 0 0 0,-1 1 0 0 0,1 0 1 0 0,0 0-1 0 0,0-1 0 0 0,1 1 0 0 0,-1-1 0 0 0,1 0 1 0 0,0 0-1 0 0,0 0 0 0 0,0 0 0 0 0,1 0 1 0 0,-1-1-1 0 0,1 1 0 0 0,0-1 0 0 0,0 0 0 0 0,0 0 1 0 0,1-1-1 0 0,-1 1 0 0 0,0-1 0 0 0,1 0-54 0 0,2 0 150 0 0,0 0-1 0 0,0-1 0 0 0,1 1 0 0 0,-1-2 1 0 0,0 1-1 0 0,1-1 0 0 0,-1 0 1 0 0,0-1-1 0 0,0 1 0 0 0,1-1 0 0 0,-1-1 1 0 0,0 0-1 0 0,0 0 0 0 0,0 0 1 0 0,0-1-1 0 0,0 0-149 0 0,5-2 102 0 0,0-1 0 0 0,0-1 0 0 0,0 0 0 0 0,-1-1 0 0 0,0 0 0 0 0,-1 0 0 0 0,0-1 0 0 0,0-1 0 0 0,-1 0 0 0 0,0 0 0 0 0,0-1 0 0 0,-1 0 0 0 0,-1 0 0 0 0,0-1 0 0 0,-1 0 0 0 0,0 0 0 0 0,0 0 0 0 0,-2-1 0 0 0,1 0 0 0 0,-2 0 0 0 0,0 0 0 0 0,1-7-102 0 0,-3 11-33 0 0,-1 1-1 0 0,0-1 1 0 0,0 0-1 0 0,-1 1 1 0 0,0-1-1 0 0,-1 0 1 0 0,0 1-1 0 0,0 0 1 0 0,0-1-1 0 0,-1 1 1 0 0,-1 0-1 0 0,1 0 1 0 0,-2 0-1 0 0,1 1 0 0 0,-1 0 1 0 0,0-1-1 0 0,0 2 1 0 0,0-1-1 0 0,-1 1 1 0 0,0-1-1 0 0,-1 2 1 0 0,0-1 33 0 0,0 0-237 0 0,0 1 1 0 0,0 0 0 0 0,-1 1-1 0 0,0 0 1 0 0,1 0 0 0 0,-1 1-1 0 0,-1 0 1 0 0,1 0 0 0 0,0 1-1 0 0,-1 0 1 0 0,0 0 0 0 0,-2 1 236 0 0,-27 4-3539 0 0,4 15-3541 0 0,22-7-4302 0 0</inkml:trace>
  <inkml:trace contextRef="#ctx0" brushRef="#br0" timeOffset="804.165">1459 961 4969 0 0,'0'0'2234'0'0,"0"0"-312"0"0,0 0 94 0 0,0 0 222 0 0,0 0 77 0 0,0 0-172 0 0,0 0-394 0 0,0 0-468 0 0,0 0-390 0 0,0 0-279 0 0,0 0-162 0 0,0 0-64 0 0,0 0-3 0 0,12-15-3 0 0,69-94 659 0 0,-57 78-546 0 0,-4 6-199 0 0,-1 0 1 0 0,-1-2-1 0 0,-1 0 1 0 0,-2-1 0 0 0,6-15-295 0 0,-3 127-594 0 0,-15-76 608 0 0,0-1 0 0 0,1 1 0 0 0,0 0 0 0 0,0-1-1 0 0,1 0 1 0 0,-1 0 0 0 0,2 0 0 0 0,-1-1 0 0 0,1 0 0 0 0,0 0-1 0 0,0 0 1 0 0,1 0 0 0 0,-1-1 0 0 0,1-1 0 0 0,1 1 0 0 0,-1-1-1 0 0,0 0 1 0 0,1 0 0 0 0,0-1 0 0 0,0 0 0 0 0,0-1-1 0 0,0 0 1 0 0,1 0 0 0 0,-1 0 0 0 0,0-1 0 0 0,1-1 0 0 0,-1 1-1 0 0,1-1 1 0 0,-1-1 0 0 0,6 0-14 0 0,-4-3 99 0 0,0 0-1 0 0,0-1 1 0 0,-1 0-1 0 0,0 0 1 0 0,0-1 0 0 0,0 0-1 0 0,-1-1 1 0 0,1 1-1 0 0,-2-2 1 0 0,1 1 0 0 0,-1-1-1 0 0,0 0 1 0 0,-1-1-1 0 0,0 0 1 0 0,1-1-99 0 0,-2 3 37 0 0,1-1 1 0 0,-1 0-1 0 0,0 0 0 0 0,-1-1 1 0 0,0 1-1 0 0,0-1 0 0 0,-1 0 1 0 0,0 0-1 0 0,-1 0 0 0 0,0-1 1 0 0,0 1-1 0 0,-1 0 0 0 0,0-2-37 0 0,-32 3-2587 0 0,8 12-6291 0 0,14 0-3151 0 0</inkml:trace>
  <inkml:trace contextRef="#ctx0" brushRef="#br0" timeOffset="1224.499">2247 783 7554 0 0,'0'0'2639'0'0,"0"0"-235"0"0,0 0-242 0 0,0 0-247 0 0,0 0-196 0 0,0 0-137 0 0,0 0-170 0 0,0 0-197 0 0,0 0-203 0 0,37-5-177 0 0,111-17-131 0 0,-66-5 350 0 0,-68 22-923 0 0,-1-1 1 0 0,0-1 0 0 0,-1-1-1 0 0,1 0 1 0 0,-1 0-1 0 0,-1-1 1 0 0,0-1-1 0 0,0 0 1 0 0,-1 0-1 0 0,0-1 1 0 0,-1 0 0 0 0,0-1-1 0 0,-1 0 1 0 0,0 0-1 0 0,-1-1 1 0 0,0 0-1 0 0,0-3-131 0 0,-6 14 1 0 0,0 0-1 0 0,0-1 1 0 0,0 1-1 0 0,-1 0 1 0 0,1-1-1 0 0,-1 1 1 0 0,1-1-1 0 0,-1 1 1 0 0,0-1-1 0 0,0 0 1 0 0,0 1-1 0 0,0-1 0 0 0,0 1 1 0 0,-1-1-1 0 0,1 1 1 0 0,-1-1-1 0 0,0 1 1 0 0,1 0-1 0 0,-1-1 1 0 0,0 1-1 0 0,-1 0 1 0 0,1 0-1 0 0,0-1 1 0 0,-1 1-1 0 0,1 0 0 0 0,-1 0 1 0 0,1 0-1 0 0,-1 1 1 0 0,0-1-1 0 0,0 0 1 0 0,0 1-1 0 0,0-1 1 0 0,0 1-1 0 0,0-1 1 0 0,-1 1-1 0 0,1 0 1 0 0,0 0-1 0 0,-1 0 1 0 0,1 1-1 0 0,-1-1 0 0 0,0 0 1 0 0,-6-1-37 0 0,-1 1 1 0 0,1-1 0 0 0,0 2 0 0 0,-1-1 0 0 0,1 2 0 0 0,-1-1 0 0 0,1 1 0 0 0,-1 0-1 0 0,1 1 1 0 0,-7 2 35 0 0,4 0-18 0 0,1 0-1 0 0,-1 1 1 0 0,1 1-1 0 0,0 0 1 0 0,0 0 0 0 0,1 1-1 0 0,0 0 1 0 0,0 1-1 0 0,1 0 1 0 0,0 1-1 0 0,0-1 1 0 0,1 2-1 0 0,0-1 1 0 0,0 1-1 0 0,1 1 1 0 0,1-1-1 0 0,0 1 1 0 0,0 0-1 0 0,1 1 1 0 0,0-1 0 0 0,1 1-1 0 0,1 0 1 0 0,0 0-1 0 0,0 0 1 0 0,1 0-1 0 0,1 1 19 0 0,0-5 1 0 0,1-1-1 0 0,0 1 1 0 0,1 0-1 0 0,0-1 1 0 0,0 1-1 0 0,1-1 1 0 0,-1 1-1 0 0,2-1 1 0 0,-1 0-1 0 0,1 1 1 0 0,0-1-1 0 0,0-1 1 0 0,1 1-1 0 0,0 0 1 0 0,1-1-1 0 0,-1 0 1 0 0,1 0-1 0 0,0 0 1 0 0,3 2-1 0 0,11 9 40 0 0,0-1 1 0 0,2-1 0 0 0,0 0 0 0 0,0-2-1 0 0,1 0 1 0 0,1-2 0 0 0,0 0-1 0 0,0-1 1 0 0,1-2 0 0 0,1 0 0 0 0,18 2-41 0 0,23-3-618 0 0,-58-15-1603 0 0,-5 1-2105 0 0,-1 4 774 0 0,-2-1-9115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5 8122 0 0,'0'0'2198'0'0,"0"0"-505"0"0,0 0-267 0 0,0 0 82 0 0,0 0 86 0 0,0 0-35 0 0,0 0-147 0 0,0 0-250 0 0,0 0-277 0 0,0 0-189 0 0,0 0-127 0 0,0 0-87 0 0,-24 1-59 0 0,-76 3-34 0 0,91-4-296 0 0,1 1-1 0 0,0 0 0 0 0,0 0 1 0 0,0 1-1 0 0,0 0 0 0 0,1 0 0 0 0,-1 1 1 0 0,0 0-1 0 0,1 0 0 0 0,0 1 0 0 0,-1-1 1 0 0,1 2-1 0 0,1-1 0 0 0,-4 3-92 0 0,-7 6 197 0 0,2-3-107 0 0,0 0 0 0 0,1 2 1 0 0,0 0-1 0 0,1 0 0 0 0,1 1 0 0 0,0 1 0 0 0,1 0 1 0 0,0 0-1 0 0,-1 4-90 0 0,7-11 14 0 0,0 0-1 0 0,1 1 1 0 0,0-1-1 0 0,0 1 1 0 0,1 0 0 0 0,0-1-1 0 0,0 2 1 0 0,1-1-1 0 0,0 0 1 0 0,1 0-1 0 0,-1 1 1 0 0,2-1 0 0 0,-1 0-1 0 0,1 1 1 0 0,0-1-1 0 0,1 4-13 0 0,2-9 23 0 0,-1 0-1 0 0,1 0 1 0 0,-1 0-1 0 0,1-1 1 0 0,0 1-1 0 0,0-1 0 0 0,0 1 1 0 0,0-1-1 0 0,0 0 1 0 0,1 0-1 0 0,-1 0 1 0 0,1-1-1 0 0,-1 1 0 0 0,1-1 1 0 0,-1 0-1 0 0,1 0 1 0 0,0 0-1 0 0,0 0 1 0 0,0-1-1 0 0,0 0 0 0 0,-1 1 1 0 0,1-1-1 0 0,0-1 1 0 0,0 1-1 0 0,0 0 1 0 0,0-1-1 0 0,-1 0 0 0 0,1 0 1 0 0,0 0-1 0 0,-1-1 1 0 0,1 1-1 0 0,-1-1 1 0 0,3 0-23 0 0,169-106 594 0 0,29-68-354 0 0,-199 171-227 0 0,0 14-51 0 0,-5-4 34 0 0,-19 174 132 0 0,19-176-194 0 0,-1-1 0 0 0,1 0 1 0 0,0 0-1 0 0,1 0 0 0 0,-1 0 0 0 0,0 0 0 0 0,1 0 0 0 0,-1 0 1 0 0,1 0-1 0 0,-1 0 0 0 0,1 0 0 0 0,0 0 0 0 0,0 0 0 0 0,0 0 1 0 0,0 0-1 0 0,0 0 0 0 0,1-1 0 0 0,-1 1 0 0 0,0 0 0 0 0,1-1 0 0 0,0 1 1 0 0,-1-1-1 0 0,1 0 0 0 0,0 1 0 0 0,-1-1 0 0 0,1 0 0 0 0,0 0 1 0 0,0 0-1 0 0,0 0 0 0 0,0-1 0 0 0,0 1 0 0 0,0 0 0 0 0,0-1 1 0 0,0 0-1 0 0,0 1 0 0 0,0-1 0 0 0,0 0 0 0 0,1 0 0 0 0,-1 0 1 0 0,0 0-1 0 0,1-1 66 0 0,42-1-4562 0 0,-17-6-4432 0 0,-20 7-2045 0 0</inkml:trace>
  <inkml:trace contextRef="#ctx0" brushRef="#br0" timeOffset="417.657">1043 17 3945 0 0,'0'0'3205'0'0,"0"0"-167"0"0,0 0-178 0 0,0 0-283 0 0,0 0-356 0 0,0 0-419 0 0,0 0-470 0 0,0 0-390 0 0,0 0-287 0 0,0 0-139 0 0,0 0-59 0 0,0 0-34 0 0,0 0-13 0 0,-7-3-32 0 0,-20-10-28 0 0,-22 20 530 0 0,37-1-675 0 0,-57 19 593 0 0,68-24-795 0 0,0-1 1 0 0,0 0-1 0 0,0 0 1 0 0,0 1 0 0 0,1-1-1 0 0,-1 1 1 0 0,0-1-1 0 0,0 1 1 0 0,1-1-1 0 0,-1 1 1 0 0,0-1-1 0 0,1 1 1 0 0,-1 0-1 0 0,0-1 1 0 0,1 1 0 0 0,-1 0-1 0 0,1 0 1 0 0,-1-1-1 0 0,1 1 1 0 0,0 0-1 0 0,-1 0 1 0 0,1 0-1 0 0,0-1 1 0 0,-1 1-1 0 0,1 0 1 0 0,0 0 0 0 0,0 0-1 0 0,0 0 1 0 0,0 0-1 0 0,0 0 1 0 0,0 0-1 0 0,0-1 1 0 0,0 1-1 0 0,0 0 1 0 0,0 0-1 0 0,0 0 1 0 0,1 0 0 0 0,-1 0-1 0 0,0-1 1 0 0,1 1-1 0 0,-1 0 1 0 0,1 0-1 0 0,-1 0 1 0 0,1-1-1 0 0,-1 1 1 0 0,1 0-1 0 0,-1-1 1 0 0,1 1 0 0 0,0 0-1 0 0,-1-1-3 0 0,131 69 65 0 0,-126-65-51 0 0,1-1 12 0 0,0 0 1 0 0,0 0 0 0 0,0 1-1 0 0,-1 0 1 0 0,0 0 0 0 0,1 0-1 0 0,-1 0 1 0 0,-1 1 0 0 0,1 0-1 0 0,-1 0 1 0 0,0 1 0 0 0,0-1-1 0 0,0 1 1 0 0,-1 0 0 0 0,0 0 0 0 0,0 0-1 0 0,0 0 1 0 0,-1 0 0 0 0,0 1-1 0 0,0-1 1 0 0,-1 1 0 0 0,1-1-1 0 0,-2 1 1 0 0,1 3-27 0 0,-2-6 45 0 0,-1 0 0 0 0,1-1 0 0 0,-1 1 0 0 0,0-1 0 0 0,0 1 1 0 0,-1-1-1 0 0,1 0 0 0 0,-1 0 0 0 0,1 0 0 0 0,-1 0 0 0 0,0 0 0 0 0,0-1 0 0 0,0 1 0 0 0,-1-1 0 0 0,1 0 0 0 0,-1 0 1 0 0,1 0-1 0 0,-1 0 0 0 0,-2 1-45 0 0,-15 9 94 0 0,9-4-197 0 0,-1-2 0 0 0,0 1 0 0 0,0-2 0 0 0,-1 1 0 0 0,0-2 0 0 0,0 0 0 0 0,0-1 0 0 0,0 0 0 0 0,0-1 0 0 0,-1 0 0 0 0,1-2 0 0 0,-1 1 0 0 0,0-2 103 0 0,8-2-2693 0 0,6-2-5182 0 0,1 2-4642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8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62 0 0 0,'0'0'1848'0'0,"0"0"-53"0"0,0 0 23 0 0,0 0-5 0 0,0 0-9 0 0,0 0-56 0 0,0 0-171 0 0,0 0-125 0 0,0 0-256 0 0,0 0-240 0 0,0 0-182 0 0,0 0-158 0 0,0 0-69 0 0,-21 7-63 0 0,-65 26-53 0 0,83-32-399 0 0,0 1 1 0 0,0-1 0 0 0,0 1-1 0 0,1 0 1 0 0,-1 0 0 0 0,0 0-1 0 0,1 0 1 0 0,-1 0 0 0 0,1 0-1 0 0,0 1 1 0 0,0-1 0 0 0,0 1-1 0 0,0 0 1 0 0,0-1 0 0 0,0 1-1 0 0,1 0 1 0 0,0 0 0 0 0,-2 3-33 0 0,-1 4 119 0 0,-2 2-33 0 0,1 0 1 0 0,0 0 0 0 0,1 0 0 0 0,0 0 0 0 0,1 1 0 0 0,0 0 0 0 0,1-1 0 0 0,1 1 0 0 0,0 0 0 0 0,1 0-1 0 0,0 0 1 0 0,1 7-87 0 0,1-15 101 0 0,0 0-1 0 0,1 1 1 0 0,-1-1-1 0 0,1-1 0 0 0,0 1 1 0 0,0 0-1 0 0,1-1 1 0 0,-1 1-1 0 0,1-1 1 0 0,0 0-1 0 0,0 0 0 0 0,0-1 1 0 0,1 1-1 0 0,-1-1 1 0 0,1 0-1 0 0,0 0 0 0 0,0-1 1 0 0,0 1-1 0 0,0-1 1 0 0,0 0-1 0 0,1 0 1 0 0,-1-1-1 0 0,1 0 0 0 0,-1 0 1 0 0,1 0-1 0 0,-1 0 1 0 0,1-1-1 0 0,-1 0 0 0 0,1 0 1 0 0,0-1-1 0 0,-1 1 1 0 0,1-1-1 0 0,-1-1 1 0 0,1 1-1 0 0,-1-1 0 0 0,0 0 1 0 0,0 0-1 0 0,1 0 1 0 0,-1-1-1 0 0,-1 1 0 0 0,1-1 1 0 0,0-1-1 0 0,-1 1 1 0 0,3-3-101 0 0,3-2 73 0 0,-1 0 1 0 0,0-1 0 0 0,0 0-1 0 0,-1 0 1 0 0,-1-1 0 0 0,1 0-1 0 0,-2 0 1 0 0,1-1 0 0 0,-1 1 0 0 0,-1-1-1 0 0,0-1 1 0 0,-1 1 0 0 0,0-1-1 0 0,0 0 1 0 0,-1 0 0 0 0,-1 0-1 0 0,0 0 1 0 0,-1-1 0 0 0,0 1-1 0 0,-1 0 1 0 0,0-1 0 0 0,-1 1-1 0 0,-1 0 1 0 0,-1-7-74 0 0,1 13-86 0 0,0 0 1 0 0,0 1-1 0 0,-1-1 1 0 0,1 1-1 0 0,-1 0 0 0 0,-1-1 1 0 0,1 1-1 0 0,-1 1 1 0 0,0-1-1 0 0,0 1 0 0 0,0-1 1 0 0,0 1-1 0 0,-1 0 1 0 0,0 1-1 0 0,0-1 0 0 0,-4-2 86 0 0,-24-7-3691 0 0,-2 8-4559 0 0,24 5-3490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19 3329 0 0,'0'0'2186'0'0,"0"0"-261"0"0,0 0-98 0 0,0 0 10 0 0,0 0 50 0 0,0 0-32 0 0,0 0-159 0 0,0 0-223 0 0,0 0-264 0 0,0 0-250 0 0,0 0-179 0 0,0 0-116 0 0,-1-7 325 0 0,1 7 1844 0 0,0 54-2231 0 0,-1 194 1465 0 0,-20 116-2067 0 0,-13-167 177 0 0,20-159-213 0 0,-1-19-297 0 0,15-18 250 0 0,0-1-9 0 0,0 0-2 0 0,0 0-30 0 0,0 0-51 0 0,0 0-44 0 0,0 0-25 0 0,0 0-40 0 0,0 0-71 0 0,0-17-3374 0 0,5-12 360 0 0,3 10-3074 0 0,-4 14-1367 0 0</inkml:trace>
  <inkml:trace contextRef="#ctx0" brushRef="#br0" timeOffset="300.537">0 489 7122 0 0,'0'0'2348'0'0,"0"0"-402"0"0,0 0-246 0 0,0 0-120 0 0,0 0-158 0 0,0 0-226 0 0,0 0-283 0 0,0 0-279 0 0,0 0-166 0 0,0 0 5 0 0,0 0 73 0 0,0 0 85 0 0,0 0 27 0 0,21-7-70 0 0,119-40 392 0 0,-69 28-223 0 0,-31 7-569 0 0,1 1 0 0 0,0 3 0 0 0,1 1 1 0 0,-1 2-1 0 0,4 2-188 0 0,31-4-706 0 0,-51 0-2023 0 0,-3-2-3688 0 0,-14 5-1705 0 0</inkml:trace>
  <inkml:trace contextRef="#ctx0" brushRef="#br0" timeOffset="849.374">725 0 6017 0 0,'0'0'3541'0'0,"0"0"-1082"0"0,0 0-724 0 0,0 0-369 0 0,0 0-189 0 0,0 0-100 0 0,0 0-153 0 0,0 0-245 0 0,0 0-230 0 0,0 0-47 0 0,0 0 70 0 0,0 0 117 0 0,0 0 85 0 0,2 15-37 0 0,13 110 1013 0 0,-9 197 738 0 0,-12-49-1818 0 0,5-271-560 0 0,1 0 0 0 0,-1 0 0 0 0,1 0 0 0 0,-1 0 0 0 0,1 0 0 0 0,0-1-1 0 0,0 1 1 0 0,0 0 0 0 0,0 0 0 0 0,0 0 0 0 0,0 0 0 0 0,1 0 0 0 0,-1 0 0 0 0,1 0 0 0 0,-1 0 0 0 0,1-1 0 0 0,-1 1 0 0 0,1 0 0 0 0,0 0 0 0 0,0-1 0 0 0,0 1 0 0 0,0 0 0 0 0,0-1 0 0 0,1 1 0 0 0,-1-1 0 0 0,0 0 0 0 0,1 1 0 0 0,-1-1 0 0 0,1 0 0 0 0,-1 0 0 0 0,1 0 0 0 0,0 0 0 0 0,-1 0 0 0 0,1 0 0 0 0,0 0 0 0 0,0 0-1 0 0,-1-1 1 0 0,1 1 0 0 0,0-1 0 0 0,0 0 0 0 0,0 1 0 0 0,0-1 0 0 0,0 0 0 0 0,0 0 0 0 0,0 0 0 0 0,0 0 0 0 0,0 0 0 0 0,-1-1 0 0 0,1 1 0 0 0,0-1 0 0 0,0 1 0 0 0,0-1 0 0 0,0 0 0 0 0,-1 1 0 0 0,3-2-10 0 0,59-49 444 0 0,94-71-333 0 0,-153 120-111 0 0,1-3-4 0 0,1 1 0 0 0,-1 1 1 0 0,1-1-1 0 0,0 1 1 0 0,0 0-1 0 0,0 0 1 0 0,1 0-1 0 0,-1 1 1 0 0,0 0-1 0 0,1 1 1 0 0,0-1-1 0 0,-1 1 1 0 0,1 1-1 0 0,0-1 4 0 0,1 29-16 0 0,-5 164 323 0 0,19-147-328 0 0,-2-52-4029 0 0,-12-2-58 0 0,-3 3-4092 0 0,-1 2-3435 0 0</inkml:trace>
  <inkml:trace contextRef="#ctx0" brushRef="#br0" timeOffset="1274.528">1386 690 0 0 0,'0'0'1360'0'0,"0"0"337"0"0,0 0 302 0 0,0 0 216 0 0,0 0 79 0 0,0 0-96 0 0,0 0-290 0 0,0 0-313 0 0,0 0-285 0 0,0 0-216 0 0,0 0-125 0 0,0 0-56 0 0,0 0-58 0 0,32 6-35 0 0,100 19-30 0 0,-70-31 253 0 0,-54 1-785 0 0,6-2-46 0 0,-1 0 0 0 0,0-1-1 0 0,0 0 1 0 0,-1-1-1 0 0,0 0 1 0 0,0-1 0 0 0,-1 0-1 0 0,0-1 1 0 0,-1 0-1 0 0,-1-1 1 0 0,0 0 0 0 0,3-6-212 0 0,-9 15 4 0 0,-1 0 0 0 0,-1 0 1 0 0,1-1-1 0 0,0 1 0 0 0,-1 0 1 0 0,0-1-1 0 0,1 1 1 0 0,-1-1-1 0 0,-1 0 0 0 0,1 1 1 0 0,-1-1-1 0 0,1 0 1 0 0,-1 1-1 0 0,0-1 0 0 0,0 0 1 0 0,0 1-1 0 0,-1-1 1 0 0,0 0-1 0 0,1 1 0 0 0,-1-1 1 0 0,0 1-1 0 0,-1-1 1 0 0,1 1-1 0 0,-1-1 0 0 0,1 1 1 0 0,-1 0-1 0 0,0 0 1 0 0,0 0-1 0 0,-1 0 0 0 0,1 0 1 0 0,0 0-1 0 0,-1 1 0 0 0,0-1 1 0 0,0 1-1 0 0,0-1 1 0 0,0 1-1 0 0,0 0 0 0 0,0 0 1 0 0,0 1-1 0 0,-1-1 1 0 0,1 1-1 0 0,0-1 0 0 0,-1 1 1 0 0,1 0-1 0 0,-1 1 1 0 0,0-1-1 0 0,1 0 0 0 0,-1 1 1 0 0,0 0-1 0 0,1 0 1 0 0,-2 0-5 0 0,-8 3-29 0 0,1 1 1 0 0,0 0 0 0 0,0 1 0 0 0,0 0 0 0 0,0 1-1 0 0,1 0 1 0 0,0 1 0 0 0,0 0 0 0 0,0 1 0 0 0,1 0 0 0 0,1 0-1 0 0,-1 1 1 0 0,1 1 0 0 0,1 0 0 0 0,0 0 0 0 0,0 0-1 0 0,1 1 1 0 0,0 0 0 0 0,1 0 0 0 0,0 1 0 0 0,1 0 0 0 0,0 0-1 0 0,-1 7 29 0 0,3-12-1 0 0,0 1 0 0 0,1-1 0 0 0,0 0 0 0 0,0 1 0 0 0,1-1 0 0 0,0 1 0 0 0,0 0-1 0 0,1-1 1 0 0,0 1 0 0 0,0 0 0 0 0,0-1 0 0 0,1 1 0 0 0,1 0 0 0 0,-1-1-1 0 0,1 1 1 0 0,1-1 0 0 0,-1 0 0 0 0,1 0 0 0 0,0 0 0 0 0,4 7 1 0 0,3-6-11 0 0,0 1-1 0 0,0-2 1 0 0,1 1 0 0 0,-1-1 0 0 0,2-1 0 0 0,-1 0 0 0 0,1-1 0 0 0,0 0 0 0 0,0 0-1 0 0,0-2 1 0 0,0 1 0 0 0,1-2 0 0 0,0 1 0 0 0,-1-2 0 0 0,1 0 0 0 0,0 0 0 0 0,0-1-1 0 0,0-1 1 0 0,0 0 0 0 0,6-2 11 0 0,14 3-301 0 0,15-5-3710 0 0,-37 3-67 0 0,-2 1-7719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4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437 181 0 0 0,'0'0'584'0'0,"0"0"130"0"0,0 0 166 0 0,0 0 91 0 0,0 0 105 0 0,0 0 79 0 0,-1-14 9 0 0,-4-44 59 0 0,13-40 11281 0 0,-13 87-7468 0 0,5 31-4224 0 0,4 157 578 0 0,-1 88-482 0 0,-43-48-601 0 0,24-153-253 0 0,-22 99 100 0 0,11-41-145 0 0,27-121-28 0 0,0-1 26 0 0,0 0 8 0 0,0 0-19 0 0,0 0 14 0 0,0 0 5 0 0,0 0-6 0 0,-2-66-1740 0 0,2 8-2895 0 0,-8 21-4091 0 0,4 28-2478 0 0</inkml:trace>
  <inkml:trace contextRef="#ctx0" brushRef="#br0" timeOffset="258.957">0 605 7730 0 0,'0'0'2446'0'0,"0"0"-718"0"0,0 0-559 0 0,0 0-106 0 0,0 0 131 0 0,0 0 130 0 0,0 0 46 0 0,0 0-107 0 0,0 0-207 0 0,0 0-214 0 0,0 0-172 0 0,37-6-123 0 0,117-21-68 0 0,222-48 1471 0 0,-341 69-2671 0 0,30-2 507 0 0,-45 10-4628 0 0,0 3-4630 0 0,-16-2-110 0 0</inkml:trace>
  <inkml:trace contextRef="#ctx0" brushRef="#br0" timeOffset="578.515">942 551 8490 0 0,'0'0'4074'0'0,"0"0"-1934"0"0,0 0-810 0 0,0 0-162 0 0,0 0-73 0 0,0 0-104 0 0,0 0-124 0 0,0 0-151 0 0,0 0-168 0 0,0 0-152 0 0,0 0-124 0 0,-27 33-84 0 0,-81 102-56 0 0,80-74-2 0 0,29-51-100 0 0,0-7-9 0 0,-1 1-1 0 0,0-1 0 0 0,1 0 0 0 0,0 0 1 0 0,0 0-1 0 0,0 1 0 0 0,0-1 0 0 0,0 0 0 0 0,0 0 1 0 0,1 0-1 0 0,0-1 0 0 0,0 1 0 0 0,-1 0 1 0 0,1-1-1 0 0,1 1 0 0 0,-1-1 0 0 0,0 1 0 0 0,1-1 1 0 0,-1 0-1 0 0,1 0 0 0 0,0 0 0 0 0,-1 0 0 0 0,1-1 1 0 0,0 1-1 0 0,0-1 0 0 0,0 0 0 0 0,0 0 1 0 0,0 0-1 0 0,1 0 0 0 0,-1 0-20 0 0,103 7 1150 0 0,9-55-23 0 0,-95 36-925 0 0,-12 8-137 0 0,0-2 0 0 0,0 1 0 0 0,0-1-1 0 0,-1-1 1 0 0,0 1 0 0 0,0-1-1 0 0,0-1 1 0 0,0 1 0 0 0,-1-1 0 0 0,0 0-1 0 0,-1-1 1 0 0,1 1 0 0 0,-2-1-1 0 0,1 0 1 0 0,-1 0 0 0 0,0-1-1 0 0,0 1 1 0 0,-1-1 0 0 0,-1 0 0 0 0,1 1-1 0 0,-1-1 1 0 0,-1-1 0 0 0,0 1-1 0 0,0 0 1 0 0,-1-3-65 0 0,0 9-9 0 0,-1-1-1 0 0,0 1 0 0 0,-1 0 1 0 0,1-1-1 0 0,-1 1 0 0 0,1 0 1 0 0,-1-1-1 0 0,0 1 0 0 0,0 0 1 0 0,0 1-1 0 0,-1-1 0 0 0,1 0 1 0 0,-1 0-1 0 0,1 1 0 0 0,-1 0 1 0 0,0-1-1 0 0,0 1 0 0 0,0 0 1 0 0,0 1-1 0 0,0-1 1 0 0,-1 0-1 0 0,1 1 0 0 0,0 0 1 0 0,-1 0-1 0 0,1 0 0 0 0,-1 0 1 0 0,-1 0 9 0 0,-100-10-1815 0 0,44 17-1896 0 0,23 4-6666 0 0,18-2-731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51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16099 0 0,'0'0'5680'0'0,"0"0"-3682"0"0,0 0-1259 0 0,0 0-52 0 0,0 0 54 0 0,0 0-13 0 0,0 0-62 0 0,0 0-174 0 0,0 0-149 0 0,0 0-95 0 0,0 0-27 0 0,0 0-26 0 0,0 0-38 0 0,0 12-3 0 0,-5 76 182 0 0,4-88-1405 0 0,1-6-2969 0 0,0 5 964 0 0,0-3-9443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2016 0 0,'0'0'3044'0'0,"0"0"-409"0"0,0 0-256 0 0,0 0-150 0 0,0 0-132 0 0,0 0-168 0 0,0 0-239 0 0,0 0-253 0 0,0 0-263 0 0,0 0-265 0 0,0 0-210 0 0,0 0-184 0 0,4-13-160 0 0,16-38-103 0 0,-19 92 903 0 0,-6 14-487 0 0,3 0 1 0 0,3 0-1 0 0,2 0 0 0 0,7 40-668 0 0,-9-94 3 0 0,36 314 467 0 0,-16-91-312 0 0,-15-197 90 0 0,8-55 392 0 0,-4 10-643 0 0,0 0-1 0 0,1 1 0 0 0,0 0 0 0 0,2 0 0 0 0,0 2 0 0 0,0-1 1 0 0,2 2-1 0 0,7-7 4 0 0,-4 4-6 0 0,0 1 0 0 0,1 1-1 0 0,0 1 1 0 0,1 1 0 0 0,1 0 0 0 0,0 2 0 0 0,1 0 0 0 0,0 1 0 0 0,0 2-1 0 0,18-5 7 0 0,-38 12-6 0 0,1 0 0 0 0,-1 0 0 0 0,0 0-1 0 0,1 1 1 0 0,-1-1 0 0 0,1 1-1 0 0,-1-1 1 0 0,1 1 0 0 0,0 0-1 0 0,-1 0 1 0 0,1 0 0 0 0,-1 1-1 0 0,1-1 1 0 0,-1 0 0 0 0,1 1-1 0 0,-1 0 1 0 0,1 0 0 0 0,-1-1 0 0 0,0 1-1 0 0,1 1 1 0 0,-1-1 0 0 0,0 0-1 0 0,0 0 1 0 0,0 1 0 0 0,0 0-1 0 0,0-1 1 0 0,0 1 0 0 0,0 0-1 0 0,0 0 1 0 0,-1 0 0 0 0,1 0 0 0 0,-1 0-1 0 0,1 0 1 0 0,-1 0 0 0 0,0 1-1 0 0,0-1 1 0 0,0 0 0 0 0,0 1-1 0 0,0-1 1 0 0,-1 1 0 0 0,1-1 6 0 0,-1 10 8 0 0,-1 0 0 0 0,0 1 0 0 0,0-1 0 0 0,-1 0 0 0 0,-1-1 0 0 0,0 1 0 0 0,0 0 0 0 0,-1-1 0 0 0,-1 0 0 0 0,0 0 0 0 0,0 0 0 0 0,-1 0 0 0 0,-1-1 0 0 0,1 0 0 0 0,-2 0 0 0 0,1-1 0 0 0,-2 0 0 0 0,1 0 0 0 0,-1-1 0 0 0,0 0 0 0 0,-3 1-8 0 0,-3 4-2 0 0,-1-1 0 0 0,0 0 0 0 0,0-1 0 0 0,-1-1 0 0 0,-1-1 0 0 0,0 0 0 0 0,0-1 0 0 0,-1-1 0 0 0,0-1 0 0 0,0-1 0 0 0,0 0 0 0 0,-1-2 0 0 0,1 0 0 0 0,-1-1 0 0 0,-12 0 2 0 0,-33-15-540 0 0,64 12 414 0 0,-1 0 0 0 0,1 0 1 0 0,0 0-1 0 0,-1 0 0 0 0,1 0 1 0 0,0 0-1 0 0,0 0 1 0 0,0 0-1 0 0,0 0 0 0 0,0-1 1 0 0,0 1-1 0 0,0 0 0 0 0,1-1 1 0 0,-1 1-1 0 0,0 0 0 0 0,1-1 1 0 0,-1 1-1 0 0,1-1 1 0 0,-1 1-1 0 0,1-1 0 0 0,0 0 1 0 0,0 1-1 0 0,-1-1 0 0 0,1 1 1 0 0,0-1-1 0 0,1 1 0 0 0,-1-1 1 0 0,0 0-1 0 0,0 1 1 0 0,1-1-1 0 0,-1 1 0 0 0,1-1 1 0 0,-1 1-1 0 0,1-1 0 0 0,0 1 1 0 0,-1 0-1 0 0,1-1 0 0 0,0 1 1 0 0,0 0-1 0 0,0-1 1 0 0,0 1 125 0 0,11-17-3149 0 0,-4 7-1859 0 0,2 2-6454 0 0</inkml:trace>
  <inkml:trace contextRef="#ctx0" brushRef="#br0" timeOffset="720.944">696 738 2505 0 0,'0'0'2543'0'0,"0"0"-351"0"0,0 0-218 0 0,0 0-214 0 0,0 0-270 0 0,0 0-332 0 0,0 0-297 0 0,0 0-138 0 0,0 0 40 0 0,0 0 116 0 0,0 0 105 0 0,0 0 12 0 0,0 0-101 0 0,12 3-70 0 0,99 13 2551 0 0,-99-19-3180 0 0,-1-1 1 0 0,1-1-1 0 0,-1 0 0 0 0,-1 0 1 0 0,1-1-1 0 0,-1 0 1 0 0,0 0-1 0 0,0-2 1 0 0,0 1-1 0 0,-1-1 0 0 0,0 0 1 0 0,-1-1-1 0 0,5-7-196 0 0,23-19 466 0 0,-28 27-353 0 0,-7 8-103 0 0,-1-1 0 0 0,0 0 0 0 0,1 1 0 0 0,-1-1 0 0 0,1 0 0 0 0,-1 1 0 0 0,1-1 1 0 0,-1 1-1 0 0,1-1 0 0 0,0 1 0 0 0,-1-1 0 0 0,1 1 0 0 0,0-1 0 0 0,-1 1 0 0 0,1 0 0 0 0,0-1 0 0 0,-1 1 0 0 0,1 0 1 0 0,0 0-1 0 0,0 0 0 0 0,-1-1 0 0 0,1 1 0 0 0,0 0 0 0 0,0 0 0 0 0,-1 0 0 0 0,1 0 0 0 0,0 0 0 0 0,0 0 0 0 0,0 0 1 0 0,-1 0-1 0 0,1 1 0 0 0,0-1 0 0 0,0 0 0 0 0,-1 0 0 0 0,1 1 0 0 0,0-1 0 0 0,-1 0 0 0 0,1 1 0 0 0,0-1 0 0 0,-1 1 1 0 0,1-1-1 0 0,0 1 0 0 0,-1-1 0 0 0,1 1 0 0 0,0 0-10 0 0,13 15 11 0 0,-1 1 0 0 0,-1 0 0 0 0,0 1 1 0 0,-1 0-1 0 0,0 1 0 0 0,-2 0 0 0 0,-1 1 0 0 0,0-1 1 0 0,-1 2-1 0 0,-1-1 0 0 0,-1 1 0 0 0,-1 0 0 0 0,1 15-11 0 0,3 2 19 0 0,2 8-29 0 0,-3 0 1 0 0,-1 1-1 0 0,-3 0 1 0 0,-1 0-1 0 0,-3 0 1 0 0,-1 0-1 0 0,-7 30 10 0 0,4-53 0 0 0,0 0-1 0 0,-2 0 1 0 0,0 0-1 0 0,-2-1 1 0 0,-1 0-1 0 0,0-1 1 0 0,-2 0-1 0 0,-8 11 1 0 0,13-23 6 0 0,-1 0 0 0 0,0-1-1 0 0,-1 0 1 0 0,0 0 0 0 0,0-1-1 0 0,-1 0 1 0 0,0 0 0 0 0,-1-1 0 0 0,1-1-1 0 0,-1 1 1 0 0,0-2 0 0 0,-1 0-1 0 0,0 0 1 0 0,1-1 0 0 0,-1 0-1 0 0,-1-1 1 0 0,1-1 0 0 0,0 0 0 0 0,-1 0-1 0 0,1-1 1 0 0,-1-1 0 0 0,-5 0-6 0 0,16-2 1 0 0,0-1 0 0 0,-1 1 0 0 0,1 0 0 0 0,0-1 1 0 0,0 1-1 0 0,1-1 0 0 0,-1 1 0 0 0,0-1 1 0 0,1 0-1 0 0,0 0 0 0 0,-1 0 0 0 0,1 0 0 0 0,0 0 1 0 0,1 0-1 0 0,-1 0 0 0 0,0 0 0 0 0,1 0 0 0 0,0 0 1 0 0,0-1-1 0 0,0 1 0 0 0,0 0 0 0 0,0 0 0 0 0,1 0 1 0 0,-1 0-1 0 0,1 0 0 0 0,0-1 0 0 0,0 1 1 0 0,0 0-1 0 0,0 1 0 0 0,0-1 0 0 0,1 0 0 0 0,-1 0 1 0 0,3-2-2 0 0,12-19 3 0 0,1 1 0 0 0,0 1 0 0 0,2 0 0 0 0,1 2 0 0 0,21-18-3 0 0,-16 14 14 0 0,94-115-581 0 0,-113 120-1885 0 0,-8 11-6528 0 0,-1 4-3082 0 0</inkml:trace>
  <inkml:trace contextRef="#ctx0" brushRef="#br0" timeOffset="981.016">871 249 9186 0 0,'0'0'3963'0'0,"0"0"-1601"0"0,0 0-703 0 0,0 0-158 0 0,0 0-93 0 0,0 0-129 0 0,0 0-167 0 0,0 0-153 0 0,0 0-179 0 0,0 0-166 0 0,0 0-144 0 0,0 0-136 0 0,0 0-109 0 0,-3-5-69 0 0,-10-16-70 0 0,10 16-54 0 0,3 5-48 0 0,0 0-44 0 0,0 0-27 0 0,0 0-20 0 0,0 0-36 0 0,0 0-63 0 0,0 0-61 0 0,5 15-1657 0 0,5-8-722 0 0,-2-2-4756 0 0,-4-1-4066 0 0</inkml:trace>
  <inkml:trace contextRef="#ctx0" brushRef="#br0" timeOffset="1527.961">1390 673 0 0 0,'0'0'769'0'0,"0"0"722"0"0,0 0 217 0 0,0 0-49 0 0,0 0-114 0 0,0 0-103 0 0,0 0-137 0 0,0 0-75 0 0,0 0-39 0 0,0 0-29 0 0,0 0 4 0 0,20 11 13 0 0,64 32 16 0 0,-20-30 1507 0 0,-48-15-2070 0 0,-4 2-358 0 0,0 0 0 0 0,0-1 0 0 0,0 0 0 0 0,0-1-1 0 0,0-1 1 0 0,0 0 0 0 0,0 0 0 0 0,-1-1 0 0 0,0-1 0 0 0,1 0-1 0 0,-2 0 1 0 0,1-1 0 0 0,-1-1 0 0 0,0 1 0 0 0,0-2-1 0 0,0 1 1 0 0,-1-2 0 0 0,-1 1 0 0 0,1-1 0 0 0,-1 0-1 0 0,-1-1 1 0 0,2-2-274 0 0,-8 9 15 0 0,0 1-1 0 0,1-1 1 0 0,-1 0-1 0 0,-1 0 1 0 0,1 0-1 0 0,0 0 1 0 0,-1 1-1 0 0,0-1 0 0 0,1 0 1 0 0,-1 0-1 0 0,0 0 1 0 0,-1 0-1 0 0,1 0 1 0 0,0 0-1 0 0,-1 0 1 0 0,0 0-1 0 0,1 0 1 0 0,-1 1-1 0 0,0-1 0 0 0,-1 0 1 0 0,1 0-1 0 0,0 1 1 0 0,-1-1-1 0 0,1 1 1 0 0,-1-1-1 0 0,0 1 1 0 0,0 0-1 0 0,0 0 1 0 0,0 0-1 0 0,0 0 1 0 0,-1 0-1 0 0,1 0 0 0 0,-1 1 1 0 0,1-1-1 0 0,-1 1 1 0 0,1-1-1 0 0,-1 1 1 0 0,0 0-1 0 0,0 0 1 0 0,1 0-1 0 0,-1 0 1 0 0,0 1-1 0 0,0-1 0 0 0,-1 1-14 0 0,-5-2-21 0 0,0 1 0 0 0,0 0 0 0 0,0 1 0 0 0,0 0 0 0 0,0 0 0 0 0,0 1 0 0 0,0 0 0 0 0,0 1 0 0 0,0 0 0 0 0,1 0-1 0 0,-1 1 1 0 0,0 0 0 0 0,1 0 0 0 0,0 1 0 0 0,0 0 0 0 0,-2 1 21 0 0,-4 4-12 0 0,0-1-1 0 0,1 2 1 0 0,0 0-1 0 0,0 0 1 0 0,1 1-1 0 0,1 1 1 0 0,0 0-1 0 0,0 0 1 0 0,1 1 0 0 0,1 1-1 0 0,0-1 1 0 0,1 2-1 0 0,0-1 1 0 0,1 1-1 0 0,1 0 1 0 0,0 0-1 0 0,1 1 1 0 0,1 0 0 0 0,1 0-1 0 0,0 0 1 0 0,-1 12 12 0 0,5-23 0 0 0,-1-1 1 0 0,1 0 0 0 0,0 1 0 0 0,0-1-1 0 0,1 0 1 0 0,-1 0 0 0 0,1 0 0 0 0,0 0 0 0 0,0 0-1 0 0,0 0 1 0 0,0 0 0 0 0,1-1 0 0 0,-1 1-1 0 0,1-1 1 0 0,0 0 0 0 0,0 0 0 0 0,0 0 0 0 0,1 0-1 0 0,-1 0 1 0 0,1-1 0 0 0,-1 1 0 0 0,1-1-1 0 0,0 0 1 0 0,0 0 0 0 0,0-1 0 0 0,0 1-1 0 0,0-1 1 0 0,3 1-1 0 0,124 18 64 0 0,-116-21-235 0 0,1 0 0 0 0,-1-1 0 0 0,1-1 0 0 0,-1 0 0 0 0,0-1 0 0 0,0-1-1 0 0,0 0 1 0 0,-1-1 0 0 0,2-2 171 0 0,15-7-4875 0 0,-1-1-4272 0 0,-19 12-1814 0 0</inkml:trace>
  <inkml:trace contextRef="#ctx0" brushRef="#br0" timeOffset="1859.005">2347 469 6233 0 0,'0'0'3452'0'0,"0"0"-1174"0"0,0 0-533 0 0,0 0-88 0 0,0 0-168 0 0,0 0-243 0 0,0 0-209 0 0,0 0-203 0 0,0 0-181 0 0,-35 21-96 0 0,-109 71-88 0 0,67-24 259 0 0,7 36 148 0 0,68-100-861 0 0,1-1 0 0 0,-1 1 0 0 0,1-1 1 0 0,0 1-1 0 0,0 0 0 0 0,0 0 1 0 0,1-1-1 0 0,-1 1 0 0 0,1 0 0 0 0,0 0 1 0 0,0 0-1 0 0,0 0 0 0 0,1-1 0 0 0,-1 1 1 0 0,1 0-1 0 0,0 0 0 0 0,0 0 0 0 0,0-1 1 0 0,1 1-1 0 0,-1-1 0 0 0,1 1 1 0 0,0-1-1 0 0,0 1 0 0 0,0-1 0 0 0,0 0 1 0 0,1 0-1 0 0,-1 0 0 0 0,1 0 0 0 0,0-1 1 0 0,2 3-16 0 0,6 1 44 0 0,-1 0-1 0 0,2-1 1 0 0,-1 0 0 0 0,1 0 0 0 0,0-2-1 0 0,-1 1 1 0 0,2-1 0 0 0,-1-1 0 0 0,0 0 0 0 0,0-1-1 0 0,1-1 1 0 0,-1 1 0 0 0,1-2 0 0 0,-1 0-1 0 0,2 0-43 0 0,22 0 89 0 0,-24 0-80 0 0,0 0 0 0 0,0-1-1 0 0,-1 0 1 0 0,1-1 0 0 0,0-1-1 0 0,-1 0 1 0 0,0 0 0 0 0,0-1-1 0 0,0 0 1 0 0,0-1-9 0 0,8-3-85 0 0,16-23-844 0 0,-24 15-2131 0 0,-3 5-2169 0 0,-4 7-3163 0 0</inkml:trace>
  <inkml:trace contextRef="#ctx0" brushRef="#br0" timeOffset="2249.02">2890 49 15219 0 0,'0'0'1706'0'0,"0"0"-612"0"0,0 0-306 0 0,0 0-21 0 0,0 0 59 0 0,0 0 93 0 0,0 0 17 0 0,0 0-71 0 0,0 0-117 0 0,0 0-99 0 0,0 0-55 0 0,-3 36-40 0 0,-10 116-33 0 0,14 88 1352 0 0,10 125-1147 0 0,-11-288-1086 0 0,0-77 277 0 0,-7-31-9674 0 0,4 24 4275 0 0,2-1-5621 0 0</inkml:trace>
  <inkml:trace contextRef="#ctx0" brushRef="#br0" timeOffset="2491.522">2545 495 14699 0 0,'0'0'2203'0'0,"0"0"-910"0"0,0 0-428 0 0,0 0 14 0 0,0 0 37 0 0,0 0-26 0 0,0 0-73 0 0,0 0-95 0 0,0 0-66 0 0,35-2-56 0 0,107-8-56 0 0,115 7 1063 0 0,-167 12-2113 0 0,-54 5-4739 0 0,-31-10-2197 0 0,-3 0-4896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05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450 181 8114 0 0,'0'0'2474'0'0,"0"0"-382"0"0,0 0-241 0 0,0 0-112 0 0,0 0-95 0 0,0 0-159 0 0,0 0-253 0 0,0 0-266 0 0,0 0-240 0 0,0 0-189 0 0,0 0-112 0 0,9 20 1539 0 0,-1 76-367 0 0,-5 0 0 0 0,-7 67-1597 0 0,-43 240 775 0 0,32-260-801 0 0,13-133-16 0 0,1-10-564 0 0,-1-14-595 0 0,-1-1-307 0 0,-5-29-2390 0 0,4 16-4708 0 0,4 19-2917 0 0</inkml:trace>
  <inkml:trace contextRef="#ctx0" brushRef="#br0" timeOffset="332.769">1 324 9106 0 0,'0'0'2552'0'0,"0"0"-595"0"0,0 0-491 0 0,0 0-192 0 0,0 0-27 0 0,0 0-34 0 0,0 0-169 0 0,0 0-233 0 0,0 0-82 0 0,0 0-14 0 0,0 0 67 0 0,0 0 68 0 0,0 0-68 0 0,24-4-87 0 0,80-16-82 0 0,318-80 2098 0 0,-360 88-2835 0 0,0 2-1 0 0,0 3 0 0 0,44 2 125 0 0,-92 19-4340 0 0,-11-5-4380 0 0,-3-9-3264 0 0</inkml:trace>
  <inkml:trace contextRef="#ctx0" brushRef="#br0" timeOffset="874.247">939 0 12579 0 0,'0'0'2282'0'0,"0"0"-913"0"0,0 0-558 0 0,0 0-104 0 0,0 0 90 0 0,0 0 78 0 0,0 0 143 0 0,0 0 41 0 0,0 0-107 0 0,0 0-80 0 0,0 0-175 0 0,0 0-151 0 0,8 22-69 0 0,26 67-27 0 0,-11 45 726 0 0,-23-104-1011 0 0,3 155 582 0 0,-21 183-747 0 0,9-211-4 0 0,10-156 9 0 0,0 0-1 0 0,0-1 0 0 0,0 1 0 0 0,0-1 1 0 0,0 1-1 0 0,0-1 0 0 0,0 1 1 0 0,1-1-1 0 0,-1 0 0 0 0,0 0 1 0 0,0 1-1 0 0,1-1 0 0 0,-1 0 1 0 0,0 0-1 0 0,0 0 0 0 0,0 0 1 0 0,1-1-1 0 0,-1 1 0 0 0,0 0 0 0 0,0 0 1 0 0,0-1-1 0 0,1 1 0 0 0,-1-1 1 0 0,0 1-1 0 0,0-1 0 0 0,0 0 1 0 0,0 1-1 0 0,0-1 0 0 0,0 0 1 0 0,0 1-1 0 0,0-1 0 0 0,0 0 1 0 0,-1 0-1 0 0,1 0 0 0 0,0 0 0 0 0,0 0 1 0 0,-1 0-1 0 0,1 0 0 0 0,-1 0 1 0 0,1 0-1 0 0,0-1-4 0 0,0 1 21 0 0,139-134 425 0 0,3 15-383 0 0,-140 119-66 0 0,-3 0 1 0 0,1 0 1 0 0,0 0-1 0 0,-1 0 1 0 0,1-1 0 0 0,0 1-1 0 0,0 0 1 0 0,0 0-1 0 0,0 0 1 0 0,0 1-1 0 0,0-1 1 0 0,0 0-1 0 0,0 0 1 0 0,0 1-1 0 0,0-1 1 0 0,1 0-1 0 0,-1 1 1 0 0,0-1-1 0 0,0 1 1 0 0,1-1-1 0 0,-1 1 1 0 0,0 0-1 0 0,1 0 1 0 0,-1 0-1 0 0,0-1 1 0 0,1 1-1 0 0,-1 0 1 0 0,0 1 0 0 0,1-1-1 0 0,-1 0 1 0 0,0 0-1 0 0,0 0 1 0 0,1 1-1 0 0,-1-1 1 0 0,0 1-1 0 0,0-1 1 0 0,1 1-1 0 0,-1 0 1 0 0,0-1-1 0 0,0 1 1 0 0,0 0-1 0 0,0 0 1 0 0,0 0-1 0 0,0-1 1 0 0,0 1-1 0 0,0 0 1 0 0,0 0-1 0 0,0 1 1 0 0,-1-1-1 0 0,1 0 1 0 0,0 0 0 0 0,-1 0-1 0 0,1 0 1 0 0,-1 1-1 0 0,1-1 1 0 0,-1 0-1 0 0,0 1 1 0 0,1-1-1 0 0,-1 0 1 0 0,0 0-1 0 0,0 1 1 0 0,0 0 1 0 0,-12 201 118 0 0,11-194-104 0 0,0-1-9 0 0,0 0-1 0 0,0 1 1 0 0,1-1 0 0 0,0 0 0 0 0,0 1-1 0 0,1-1 1 0 0,0 0 0 0 0,0 1 0 0 0,1-1 0 0 0,1 0-1 0 0,-1 0 1 0 0,3 4-5 0 0,-5-11-19 0 0,1 0 1 0 0,-1 0-1 0 0,1 0 0 0 0,0 0 1 0 0,0 0-1 0 0,0 0 0 0 0,0 0 1 0 0,0 0-1 0 0,0 0 0 0 0,0 0 1 0 0,0-1-1 0 0,0 1 0 0 0,0 0 1 0 0,0-1-1 0 0,0 1 0 0 0,0-1 1 0 0,1 1-1 0 0,-1-1 0 0 0,0 1 1 0 0,0-1-1 0 0,1 0 0 0 0,-1 0 1 0 0,0 1-1 0 0,1-1 0 0 0,-1 0 1 0 0,0 0-1 0 0,1 0 0 0 0,-1-1 1 0 0,0 1-1 0 0,1 0 0 0 0,-1 0 1 0 0,0-1 18 0 0,12-17-1836 0 0,-6 8-1157 0 0,-1 0-3906 0 0,-3 2-5137 0 0</inkml:trace>
  <inkml:trace contextRef="#ctx0" brushRef="#br0" timeOffset="1291.095">1667 948 8330 0 0,'0'0'2854'0'0,"0"0"-440"0"0,0 0-322 0 0,0 0-258 0 0,0 0-266 0 0,0 0-214 0 0,0 0-225 0 0,0 0-219 0 0,0 0-189 0 0,33-7-134 0 0,99-22-87 0 0,-73 7 303 0 0,-54 18-740 0 0,1 0-1 0 0,0 0 1 0 0,-1 0-1 0 0,0 0 1 0 0,0-1-1 0 0,0 0 1 0 0,-1 0-1 0 0,1-1 1 0 0,-1 1-1 0 0,-1-1 1 0 0,1 0-1 0 0,-1 0 1 0 0,0 0-1 0 0,0 0 1 0 0,-1-1-1 0 0,1 1 1 0 0,-2-1-1 0 0,1 1 1 0 0,-1-1-1 0 0,0 0 1 0 0,0 0-1 0 0,0 1 1 0 0,-1-1-1 0 0,0 0 1 0 0,-1 0-1 0 0,0 0 1 0 0,0 0-1 0 0,0 1 1 0 0,-1-1-1 0 0,0 1 1 0 0,-2-6-63 0 0,0 9-13 0 0,1 0 0 0 0,-1 0 1 0 0,0 0-1 0 0,0 1 0 0 0,-1 0 1 0 0,1 0-1 0 0,0 0 0 0 0,-1 1 1 0 0,1-1-1 0 0,-1 1 0 0 0,0 0 1 0 0,1 0-1 0 0,-1 1 0 0 0,0-1 0 0 0,1 1 1 0 0,-1 0-1 0 0,0 0 0 0 0,0 1 1 0 0,1 0-1 0 0,-1-1 0 0 0,0 1 1 0 0,1 1-1 0 0,-1-1 0 0 0,1 1 1 0 0,0 0-1 0 0,-1 0 0 0 0,1 0 0 0 0,0 0 1 0 0,0 1-1 0 0,0 0 0 0 0,0 0 1 0 0,1 0-1 0 0,-1 0 0 0 0,1 0 1 0 0,0 1 12 0 0,-8 5-7 0 0,0 1-1 0 0,1 0 1 0 0,0 0 0 0 0,1 1 0 0 0,0 0 0 0 0,1 1 0 0 0,0 0 0 0 0,1 0-1 0 0,0 1 1 0 0,1 0 0 0 0,0 0 0 0 0,1 0 0 0 0,1 1 0 0 0,0 0 0 0 0,1 0 0 0 0,0 0-1 0 0,1 0 1 0 0,1 0 0 0 0,0 0 0 0 0,2 11 7 0 0,-1-19 9 0 0,2 0 1 0 0,-1-1-1 0 0,0 1 0 0 0,1-1 0 0 0,0 0 1 0 0,1 1-1 0 0,-1-1 0 0 0,1 0 1 0 0,0 0-1 0 0,0-1 0 0 0,0 1 0 0 0,1-1 1 0 0,-1 1-1 0 0,1-1 0 0 0,0 0 1 0 0,1 0-1 0 0,-1-1 0 0 0,1 1 1 0 0,-1-1-1 0 0,1 0 0 0 0,0 0 0 0 0,0-1 1 0 0,1 0-1 0 0,3 2-9 0 0,8 2 65 0 0,-1-2-1 0 0,1 1 1 0 0,0-2 0 0 0,0 0 0 0 0,0-1-1 0 0,0-1 1 0 0,11-1-65 0 0,48-26-830 0 0,-49 6-7388 0 0,-20 16-4000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5865 0 0,'0'0'2510'0'0,"0"0"-227"0"0,0 0-30 0 0,0 0-51 0 0,0 0-233 0 0,0 0-335 0 0,0 0-359 0 0,0 0-271 0 0,0 0-162 0 0,0 0-104 0 0,0 0-71 0 0,0 0-32 0 0,3 11 4798 0 0,-26 3-4308 0 0,34-22-914 0 0,-17 5-4105 0 0,1 11-5573 0 0,5-5-2385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18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36 617 12339 0 0,'0'0'1423'0'0,"0"0"-427"0"0,0 0-125 0 0,0 0-4 0 0,0 0-38 0 0,0 0-118 0 0,0 0-150 0 0,0 0-183 0 0,0 0-182 0 0,-3 33-54 0 0,-7 99-52 0 0,7-69 533 0 0,4-57-2919 0 0,-2 6-4073 0 0,1-12-4104 0 0</inkml:trace>
  <inkml:trace contextRef="#ctx0" brushRef="#br0" timeOffset="235.687">1 255 11779 0 0,'0'0'992'0'0,"0"0"-680"0"0,0 0-320 0 0,0 0-216 0 0,0 0-248 0 0,0 0-192 0 0,0 0-241 0 0,0 0-991 0 0,0 0-1625 0 0,0 0-1872 0 0</inkml:trace>
  <inkml:trace contextRef="#ctx0" brushRef="#br0" timeOffset="523.7">513 624 5041 0 0,'0'0'4690'0'0,"0"0"-2082"0"0,0 0-784 0 0,0 0-50 0 0,0 0-69 0 0,0 0-162 0 0,0 0-153 0 0,0 0-243 0 0,0 0-241 0 0,0 0-168 0 0,0 0-135 0 0,0 0-121 0 0,0 0-112 0 0,-4-9-98 0 0,-14-26-84 0 0,16 33-170 0 0,1 1 0 0 0,-1 0 0 0 0,0 0 0 0 0,1 0 0 0 0,-1 0-1 0 0,0 1 1 0 0,1-1 0 0 0,-1 0 0 0 0,0 1 0 0 0,0-1-1 0 0,0 1 1 0 0,1 0 0 0 0,-1-1 0 0 0,0 1 0 0 0,0 0 0 0 0,0 0-1 0 0,0 0 1 0 0,0 0 0 0 0,1 1 0 0 0,-1-1 0 0 0,0 0 0 0 0,0 1-1 0 0,0-1 1 0 0,1 1 0 0 0,-1 0 0 0 0,0 0 0 0 0,0 0 0 0 0,1 0-1 0 0,-1 0 1 0 0,0 0-18 0 0,-12 5 78 0 0,1 0 0 0 0,0 1-1 0 0,0 1 1 0 0,0 0 0 0 0,1 0-1 0 0,0 1 1 0 0,1 1-1 0 0,0 0 1 0 0,0 1 0 0 0,1 0-1 0 0,1 0 1 0 0,0 1 0 0 0,0 0-1 0 0,1 1 1 0 0,1 0 0 0 0,0 0-1 0 0,-4 12-77 0 0,10-19 23 0 0,0 0-1 0 0,0 0 1 0 0,1-1-1 0 0,0 1 1 0 0,0 0-1 0 0,0 0 1 0 0,1 0 0 0 0,0 0-1 0 0,0 0 1 0 0,1 0-1 0 0,-1-1 1 0 0,1 1-1 0 0,1 0 1 0 0,-1-1-1 0 0,1 0 1 0 0,0 0-1 0 0,0 1 1 0 0,0-2-1 0 0,1 1 1 0 0,-1 0-1 0 0,1-1 1 0 0,0 1-1 0 0,1-1 1 0 0,-1 0-1 0 0,1-1 1 0 0,0 1-1 0 0,0-1 1 0 0,0 0-1 0 0,0 0 1 0 0,0-1-1 0 0,1 1 1 0 0,-1-1-1 0 0,1 0 1 0 0,0-1-1 0 0,-1 1 1 0 0,1-1-1 0 0,0 0 1 0 0,0-1-1 0 0,0 1 1 0 0,2-1-23 0 0,3 1 35 0 0,-1 0 0 0 0,1 0 0 0 0,-1-1 1 0 0,1-1-1 0 0,-1 0 0 0 0,1 0 1 0 0,-1-1-1 0 0,0 0 0 0 0,0-1 0 0 0,0 0 1 0 0,2-1-36 0 0,46-20-996 0 0,-42 20-643 0 0,-5 2-2033 0 0,-4-4-7548 0 0,-6 3 322 0 0</inkml:trace>
  <inkml:trace contextRef="#ctx0" brushRef="#br0" timeOffset="1256.465">800 682 10722 0 0,'0'0'2774'0'0,"0"0"-1048"0"0,0 0-460 0 0,0 0-170 0 0,0 0-77 0 0,0 0-35 0 0,0 0-103 0 0,0 0-172 0 0,0 0-165 0 0,0 0-123 0 0,0 0-85 0 0,0 0-54 0 0,0 0-72 0 0,-2 30-58 0 0,-6 91-24 0 0,14-75 37 0 0,0-41-119 0 0,-4-2-6 0 0,0-1 0 0 0,1 1 0 0 0,-1 0 0 0 0,1-1-1 0 0,0 0 1 0 0,0 0 0 0 0,-1 1 0 0 0,1-2 0 0 0,1 1 0 0 0,-1 0 0 0 0,0-1 0 0 0,0 1-1 0 0,1-1 1 0 0,-1 0 0 0 0,0 0 0 0 0,1 0 0 0 0,-1-1 0 0 0,1 1 0 0 0,-1-1 0 0 0,3 0-40 0 0,68-11 1264 0 0,-56 0-1096 0 0,0 0 0 0 0,0-2 0 0 0,-1 0 1 0 0,0-1-1 0 0,-1 0 0 0 0,-1-1 0 0 0,0-1 0 0 0,4-8-168 0 0,39-41-56 0 0,-52 92-484 0 0,-7-20 526 0 0,0 1 0 0 0,1-1 1 0 0,0 1-1 0 0,1-1 0 0 0,-1 1 0 0 0,1-1 0 0 0,1 1 0 0 0,-1-1 0 0 0,1 0 0 0 0,1 0 0 0 0,-1 1 0 0 0,1-2 1 0 0,0 1-1 0 0,1 0 0 0 0,0-1 0 0 0,0 1 0 0 0,0-1 0 0 0,1 0 0 0 0,0 0 0 0 0,0-1 0 0 0,0 0 0 0 0,1 0 1 0 0,-1 0-1 0 0,1 0 0 0 0,1-1 0 0 0,4 3 14 0 0,-6-5 11 0 0,0-1 1 0 0,1 1 0 0 0,-1-1-1 0 0,1 0 1 0 0,0 0-1 0 0,-1-1 1 0 0,1 0-1 0 0,-1 0 1 0 0,1 0 0 0 0,0-1-1 0 0,-1 1 1 0 0,1-1-1 0 0,-1-1 1 0 0,1 1 0 0 0,-1-1-1 0 0,0 0 1 0 0,1 0-1 0 0,-1 0 1 0 0,0-1-1 0 0,0 0 1 0 0,-1 0 0 0 0,1 0-1 0 0,-1-1 1 0 0,1 1-1 0 0,1-3-11 0 0,21-20 49 0 0,-1-2 0 0 0,-1 0 0 0 0,-2-1 0 0 0,-1-2 1 0 0,-1 0-1 0 0,-2-1 0 0 0,-1-1 0 0 0,-1-1 0 0 0,-2 0 0 0 0,-2-1 0 0 0,-1-1 0 0 0,-1 0 0 0 0,-3 0 0 0 0,4-28-49 0 0,-5 26-88 0 0,-2-1 0 0 0,-2 1 0 0 0,-1-1 0 0 0,-3 0 0 0 0,-2-25 88 0 0,3 60-6 0 0,0-1 0 0 0,0 0 0 0 0,0 1 0 0 0,0-1 0 0 0,-1 0-1 0 0,0 1 1 0 0,0-1 0 0 0,0 1 0 0 0,-1-1 0 0 0,1 1 0 0 0,-1 0 0 0 0,0 0 0 0 0,0-1 0 0 0,0 1 0 0 0,-1 1 0 0 0,0-1-1 0 0,0 0 1 0 0,0 1 0 0 0,0-1 0 0 0,0 1 0 0 0,0 0 0 0 0,-1 0 0 0 0,0 0 0 0 0,0 0 0 0 0,1 1 0 0 0,-1-1 0 0 0,-1 1-1 0 0,1 0 1 0 0,0 1 0 0 0,-3-2 6 0 0,4 4-15 0 0,-1-1 1 0 0,1 1-1 0 0,0 0 0 0 0,0-1 0 0 0,0 1 0 0 0,0 1 1 0 0,0-1-1 0 0,0 0 0 0 0,0 1 0 0 0,0 0 0 0 0,1-1 1 0 0,-1 1-1 0 0,1 0 0 0 0,-1 1 0 0 0,1-1 0 0 0,0 0 1 0 0,-1 1-1 0 0,1-1 0 0 0,1 1 0 0 0,-1-1 0 0 0,0 1 1 0 0,0 0-1 0 0,1 0 0 0 0,0 0 0 0 0,0 0 0 0 0,0 0 1 0 0,0 1 14 0 0,-22 89 22 0 0,23-91-22 0 0,-6 45 43 0 0,3 2-1 0 0,2-1 1 0 0,2 0 0 0 0,3 11-43 0 0,1-25 84 0 0,2 1 0 0 0,2-1 0 0 0,0 0 0 0 0,3-1 1 0 0,1 0-1 0 0,1-1 0 0 0,17 27-84 0 0,-24-44 41 0 0,0-1 0 0 0,1 0 1 0 0,1 0-1 0 0,0-1 0 0 0,1 0 0 0 0,1-1 0 0 0,0 0 0 0 0,8 6-41 0 0,23 13-61 0 0,-23-38-2844 0 0,-16-1-814 0 0,0 0-3508 0 0,-1 0-4893 0 0</inkml:trace>
  <inkml:trace contextRef="#ctx0" brushRef="#br0" timeOffset="2334.243">2209 682 3689 0 0,'0'0'1844'0'0,"0"0"-297"0"0,0 0-173 0 0,0 0-43 0 0,0 0-47 0 0,0 0-166 0 0,0 0-132 0 0,0 0-179 0 0,0 0-213 0 0,0 0-22 0 0,0 0 88 0 0,0 0 140 0 0,0-6 115 0 0,4-61 5190 0 0,-6 65-6006 0 0,1 0-1 0 0,-1 0 1 0 0,1 0-1 0 0,-1 0 0 0 0,0 0 1 0 0,1 0-1 0 0,-1 1 1 0 0,0-1-1 0 0,0 1 0 0 0,0-1 1 0 0,0 1-1 0 0,-1 0 1 0 0,1-1-1 0 0,0 1 1 0 0,0 1-1 0 0,-1-1 0 0 0,1 0 1 0 0,-1 0-1 0 0,1 1 1 0 0,0-1-1 0 0,-1 1 0 0 0,1 0 1 0 0,-1 0-1 0 0,1 0 1 0 0,-1 0-1 0 0,1 0 0 0 0,-1 1 1 0 0,1-1-1 0 0,-2 1-98 0 0,2-1 34 0 0,-9 2 7 0 0,1 1 0 0 0,0 0 0 0 0,-1 0 1 0 0,1 1-1 0 0,1 0 0 0 0,-1 1 0 0 0,1 0 1 0 0,-1 0-1 0 0,1 1 0 0 0,1 0 0 0 0,-1 1 1 0 0,1 0-1 0 0,-2 3-41 0 0,3-3 3 0 0,0 0 0 0 0,1 1 0 0 0,-1-1 0 0 0,2 2 0 0 0,-1-1 0 0 0,1 0 0 0 0,1 1-1 0 0,-1 0 1 0 0,1 0 0 0 0,1 0 0 0 0,0 1 0 0 0,0-1 0 0 0,1 1 0 0 0,0 0 0 0 0,1-1 0 0 0,0 1 0 0 0,0 0 0 0 0,1 8-3 0 0,1-15-1 0 0,-1 0 1 0 0,1 0-1 0 0,0 1 0 0 0,0-1 0 0 0,0 0 1 0 0,0-1-1 0 0,0 1 0 0 0,1 0 0 0 0,0 0 1 0 0,-1 0-1 0 0,1-1 0 0 0,0 1 1 0 0,0-1-1 0 0,0 1 0 0 0,1-1 0 0 0,-1 0 1 0 0,0 0-1 0 0,1 0 0 0 0,-1 0 0 0 0,1-1 1 0 0,0 1-1 0 0,0-1 0 0 0,0 1 0 0 0,0-1 1 0 0,0 0-1 0 0,0 0 0 0 0,0 0 0 0 0,0 0 1 0 0,0-1-1 0 0,0 0 0 0 0,1 1 1 0 0,101-8 91 0 0,-87 0-66 0 0,0-1-1 0 0,0 0 0 0 0,-1-1 1 0 0,0-1-1 0 0,0-1 1 0 0,-1 0-1 0 0,-1-1 1 0 0,0-1-1 0 0,-1 0 1 0 0,0-1-1 0 0,-1 0 1 0 0,0-2-1 0 0,-1 1 0 0 0,-1-1 1 0 0,-1-1-1 0 0,0 0 1 0 0,-1 0-1 0 0,0-4-24 0 0,-46 52-787 0 0,34-28 773 0 0,1-1 0 0 0,-1 1 0 0 0,1 0 0 0 0,0 0 0 0 0,0 0 0 0 0,0 0 0 0 0,0 0 1 0 0,1 1-1 0 0,-1-1 0 0 0,1 1 0 0 0,0-1 0 0 0,0 1 0 0 0,0-1 0 0 0,0 1 0 0 0,1-1 0 0 0,0 1 0 0 0,-1 0 0 0 0,1-1 0 0 0,1 1 0 0 0,-1 0 0 0 0,0-1 0 0 0,1 1 0 0 0,0-1 0 0 0,0 1 0 0 0,0-1 0 0 0,0 1 0 0 0,0-1 0 0 0,1 0 0 0 0,-1 1 0 0 0,1-1 0 0 0,0 0 0 0 0,0 0 0 0 0,1 0 0 0 0,-1 0 0 0 0,0-1 0 0 0,1 1 0 0 0,2 1 14 0 0,2-1 13 0 0,0-1 0 0 0,0 1 0 0 0,1-2 1 0 0,-1 1-1 0 0,0-1 0 0 0,1 0 0 0 0,-1-1 0 0 0,1 0 1 0 0,-1 0-1 0 0,1 0 0 0 0,-1-1 0 0 0,1 0 0 0 0,-1-1 0 0 0,1 0 1 0 0,-1 0-1 0 0,0 0 0 0 0,0-1 0 0 0,0 0 0 0 0,0 0 1 0 0,0-2-14 0 0,123-92 495 0 0,-116 84-457 0 0,-1-1 1 0 0,0 0 0 0 0,0 0-1 0 0,-2-1 1 0 0,0-1 0 0 0,-1 0 0 0 0,0-1-1 0 0,-1 0 1 0 0,-1 0 0 0 0,-1-1-1 0 0,0 1 1 0 0,-2-2 0 0 0,0 1-1 0 0,-1-1 1 0 0,0 0 0 0 0,-2 1-1 0 0,0-4-38 0 0,-2 21-2 0 0,0 0 0 0 0,0 1 0 0 0,0-1-1 0 0,0 0 1 0 0,0 0 0 0 0,0 1 0 0 0,0-1-1 0 0,-1 0 1 0 0,1 1 0 0 0,0-1 0 0 0,0 0-1 0 0,-1 1 1 0 0,1-1 0 0 0,0 0 0 0 0,-1 1-1 0 0,1-1 1 0 0,-1 1 0 0 0,1-1 0 0 0,-1 0-1 0 0,1 1 1 0 0,-1-1 0 0 0,1 1 0 0 0,-1 0-1 0 0,1-1 1 0 0,-1 1 0 0 0,0-1 0 0 0,1 1-1 0 0,-1 0 1 0 0,1-1 0 0 0,-1 1 0 0 0,0 0-1 0 0,0 0 1 0 0,1 0 0 0 0,-1 0 0 0 0,0-1-1 0 0,1 1 1 0 0,-1 0 0 0 0,0 0 0 0 0,0 0-1 0 0,1 0 1 0 0,-1 1 0 0 0,0-1 0 0 0,1 0-1 0 0,-1 0 1 0 0,0 0 0 0 0,1 0 0 0 0,-1 1-1 0 0,0-1 1 0 0,1 0 0 0 0,-1 1 0 0 0,0-1-1 0 0,0 1 3 0 0,-35 22-248 0 0,32-19 242 0 0,0 1 1 0 0,1 0-1 0 0,-1-1 0 0 0,1 1 1 0 0,1 0-1 0 0,-1 1 0 0 0,1-1 1 0 0,-1 0-1 0 0,2 1 0 0 0,-1-1 1 0 0,0 1-1 0 0,1 0 0 0 0,0-1 1 0 0,1 1-1 0 0,-1 0 0 0 0,1 0 1 0 0,0-1-1 0 0,1 1 0 0 0,-1 0 1 0 0,1 0-1 0 0,0-1 0 0 0,0 1 1 0 0,1 0-1 0 0,0-1 0 0 0,0 1 1 0 0,0-1-1 0 0,1 0 0 0 0,-1 0 1 0 0,1 0-1 0 0,1 0 0 0 0,-1 0 1 0 0,1-1-1 0 0,1 2 6 0 0,9 15 85 0 0,-1 1 1 0 0,-1 0-1 0 0,-1 1 0 0 0,-1 0 0 0 0,-1 1 1 0 0,-1 0-1 0 0,0 4-85 0 0,14 36 149 0 0,13 85 930 0 0,-20-99-734 0 0,-15-31-53 0 0,0-18-257 0 0,0-1-10 0 0,0-5-927 0 0,-6-4-1864 0 0,3 7-3888 0 0,1-2-5595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15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103 688 11234 0 0,'0'0'3306'0'0,"0"0"-1699"0"0,0 0-400 0 0,0 0 208 0 0,0 0 44 0 0,0 0-25 0 0,0 0-138 0 0,0 0-241 0 0,0 0-207 0 0,0 0-186 0 0,0 0-149 0 0,0 0-82 0 0,-1 23-99 0 0,-4 73-88 0 0,-17-23 168 0 0,9-49-310 0 0,13-23-180 0 0,0 1 0 0 0,-1-1 0 0 0,1 0 0 0 0,-1 1 0 0 0,1-1 0 0 0,-1 0 1 0 0,0 0-1 0 0,1 1 0 0 0,-1-1 0 0 0,0 0 0 0 0,0 0 0 0 0,0 0 0 0 0,0 0 1 0 0,0 0-1 0 0,0 0 0 0 0,0 0 0 0 0,0 0 0 0 0,-1-1 0 0 0,1 1 0 0 0,0 0 1 0 0,0-1-1 0 0,-1 1 0 0 0,1-1 0 0 0,0 1 0 0 0,-1-1 0 0 0,1 1 0 0 0,-1-1 1 0 0,1 0-1 0 0,-1 0 78 0 0,0-5-3961 0 0,2 3 459 0 0,-2-2-8157 0 0</inkml:trace>
  <inkml:trace contextRef="#ctx0" brushRef="#br0" timeOffset="249.662">67 218 2553 0 0,'0'0'-449'0'0,"0"0"-711"0"0,0 0 216 0 0,0 0 944 0 0</inkml:trace>
  <inkml:trace contextRef="#ctx0" brushRef="#br0" timeOffset="534.589">315 946 13171 0 0,'0'0'2727'0'0,"0"0"-1148"0"0,0 0-376 0 0,0 0-61 0 0,0 0-90 0 0,0 0-24 0 0,0 0-120 0 0,0 0-193 0 0,0 0-182 0 0,0 0-123 0 0,14-34-89 0 0,41-110-31 0 0,12-62 430 0 0,-50 175-1162 0 0,6 268 226 0 0,-23-234 245 0 0,1 1 0 0 0,0 0 0 0 0,0 0 0 0 0,0-1 0 0 0,0 1 0 0 0,1-1 0 0 0,-1 1 0 0 0,1-1 0 0 0,0 1 0 0 0,0-1 0 0 0,0 0 0 0 0,1 0 0 0 0,-1 0 0 0 0,1 0 0 0 0,-1 0 0 0 0,1-1 0 0 0,0 1 0 0 0,0-1 1 0 0,0 0-1 0 0,0 0 0 0 0,1 0 0 0 0,-1 0 0 0 0,1-1 0 0 0,-1 1 0 0 0,1-1 0 0 0,-1 0 0 0 0,1 0 0 0 0,0 0 0 0 0,0 0 0 0 0,-1-1 0 0 0,1 1 0 0 0,0-1 0 0 0,0 0 0 0 0,0 0 0 0 0,-1 0 0 0 0,1-1 0 0 0,0 0 0 0 0,0 1 0 0 0,-1-1 0 0 0,3-1-29 0 0,2-3 162 0 0,0-1 1 0 0,0 0-1 0 0,-1 0 1 0 0,1-1-1 0 0,-1 1 1 0 0,-1-2-1 0 0,1 1 1 0 0,-1-1-1 0 0,-1 0 1 0 0,1 0-1 0 0,-2-1 1 0 0,1 1-1 0 0,-1-1 1 0 0,0 0-1 0 0,0-3-162 0 0,6-104-100 0 0,-19 100-1452 0 0,2 13-1908 0 0,1 0-3359 0 0,2 2-5668 0 0</inkml:trace>
  <inkml:trace contextRef="#ctx0" brushRef="#br0" timeOffset="1008.915">38 268 6969 0 0,'0'0'2900'0'0,"0"0"-420"0"0,0 0-442 0 0,0 0-327 0 0,0 0-339 0 0,0 0-365 0 0,0 0-355 0 0,0 0-245 0 0,0 0-91 0 0,0 0-5 0 0,0 0 17 0 0,0 0-31 0 0,0 0-7 0 0,-8 7-1 0 0,-22 18-22 0 0,34-29 2510 0 0,39-43-1964 0 0,-43 45-1857 0 0,0 3-8553 0 0,0 0-2185 0 0</inkml:trace>
  <inkml:trace contextRef="#ctx0" brushRef="#br0" timeOffset="1901.917">1153 611 0 0 0,'0'0'633'0'0,"0"0"258"0"0,0 0 235 0 0,0 0 344 0 0,0 0 306 0 0,0 0 155 0 0,0 0 13 0 0,0 0-210 0 0,0 0-216 0 0,0 0-222 0 0,0 0-234 0 0,0 0-164 0 0,0 0-141 0 0,-23-6-72 0 0,-71-16-50 0 0,92 22-597 0 0,1-1 0 0 0,-1 0 0 0 0,0 1-1 0 0,0-1 1 0 0,0 1 0 0 0,0 0 0 0 0,0-1 0 0 0,0 1 0 0 0,1 0 0 0 0,-1 0-1 0 0,0 0 1 0 0,0 1 0 0 0,0-1 0 0 0,0 0 0 0 0,0 1 0 0 0,0-1 0 0 0,0 1 0 0 0,1-1-1 0 0,-1 1 1 0 0,0 0 0 0 0,0 0 0 0 0,1 0 0 0 0,-1 0 0 0 0,1 0 0 0 0,-1 0-1 0 0,0 1-37 0 0,-3 3 183 0 0,-3 1-64 0 0,1-1 0 0 0,0 1 0 0 0,0 1 0 0 0,1-1 0 0 0,0 1 1 0 0,0 0-1 0 0,1 1 0 0 0,0-1 0 0 0,0 1 0 0 0,0 0 0 0 0,1 0 0 0 0,1 1 0 0 0,-1-1 0 0 0,1 1 1 0 0,1 0-1 0 0,-1-1 0 0 0,1 1 0 0 0,1 1 0 0 0,-1 7-119 0 0,1-9 26 0 0,-1 1 0 0 0,1 0-1 0 0,1-1 1 0 0,0 1 0 0 0,0-1 0 0 0,1 1-1 0 0,-1-1 1 0 0,2 1 0 0 0,-1-1 0 0 0,1 1-1 0 0,1-1 1 0 0,0 0 0 0 0,0 0 0 0 0,0 0-1 0 0,1 0 1 0 0,0-1 0 0 0,1 0 0 0 0,-1 1-1 0 0,2-2 1 0 0,-1 1 0 0 0,1 0 0 0 0,5 4-26 0 0,-4-9 103 0 0,1 1 0 0 0,-1-1 1 0 0,1-1-1 0 0,0 0 1 0 0,-1 0-1 0 0,1 0 0 0 0,0-1 1 0 0,0 0-1 0 0,-1-1 0 0 0,1 0 1 0 0,0 0-1 0 0,-1 0 0 0 0,1-1 1 0 0,-1 0-1 0 0,1-1 0 0 0,-1 0 1 0 0,0 0-1 0 0,5-3-103 0 0,16-11 165 0 0,0-2 0 0 0,-1 0 0 0 0,-1-2 0 0 0,-1-1 0 0 0,-1-1 0 0 0,-1-2 0 0 0,-1 0 0 0 0,-1-1 0 0 0,-1-1 0 0 0,6-13-165 0 0,-8 14-10 0 0,-1 0 0 0 0,-1-1 0 0 0,-2 0 0 0 0,0-1 0 0 0,-2-1 0 0 0,-2 0 0 0 0,0-1 0 0 0,-2 0 0 0 0,-1 0 0 0 0,-1-1 0 0 0,-2 0 0 0 0,-1 0 0 0 0,-2 0 0 0 0,-1 0 0 0 0,-2-20 10 0 0,0 40-37 0 0,0 0-1 0 0,0 0 0 0 0,-1 1 0 0 0,0-1 1 0 0,-1 1-1 0 0,0 0 0 0 0,-1 0 0 0 0,0 0 1 0 0,0 0-1 0 0,-1 1 0 0 0,0 0 0 0 0,-1 0 1 0 0,0 1-1 0 0,0-1 0 0 0,-1 2 0 0 0,-4-4 38 0 0,8 9-24 0 0,-1 0 0 0 0,1 0 0 0 0,-1 0 0 0 0,0 0 0 0 0,1 1 0 0 0,-1 0 0 0 0,0 0 0 0 0,0 0 0 0 0,0 1 0 0 0,0-1-1 0 0,0 1 1 0 0,0 1 0 0 0,0-1 0 0 0,0 1 0 0 0,0-1 0 0 0,0 1 0 0 0,0 1 0 0 0,1-1 0 0 0,-1 1 0 0 0,0 0 0 0 0,1 0 0 0 0,-1 0-1 0 0,1 0 1 0 0,0 1 0 0 0,0 0 0 0 0,0 0 0 0 0,-1 1 24 0 0,-94 100-204 0 0,88-90 233 0 0,0 0 0 0 0,1 1 1 0 0,0 0-1 0 0,1 1 1 0 0,1 0-1 0 0,0 0 1 0 0,2 1-1 0 0,0 0 1 0 0,0 0-1 0 0,2 0 0 0 0,0 1 1 0 0,1 0-1 0 0,1 0 1 0 0,0 0-1 0 0,1 0 1 0 0,1-1-1 0 0,1 1 1 0 0,1 0-1 0 0,0 0 0 0 0,2 0 1 0 0,-1-1-1 0 0,2 1 1 0 0,1-1-1 0 0,0 0 1 0 0,3 4-30 0 0,2 0 81 0 0,1 0 1 0 0,1 0 0 0 0,1-1 0 0 0,1-1-1 0 0,0 0 1 0 0,2-1 0 0 0,0-1 0 0 0,1-1-1 0 0,0 0 1 0 0,2-1 0 0 0,0-1-1 0 0,0-1 1 0 0,1-1 0 0 0,10 4-82 0 0,-28-15-33 0 0,-1 0 0 0 0,1 0 0 0 0,0 0 0 0 0,-1 0 0 0 0,1-1 1 0 0,-1 1-1 0 0,1-1 0 0 0,0 0 0 0 0,0 0 0 0 0,-1 0 0 0 0,1 0 0 0 0,0 0 0 0 0,-1 0 0 0 0,1-1 1 0 0,0 1-1 0 0,-1-1 0 0 0,1 0 0 0 0,-1 0 0 0 0,1 0 0 0 0,-1 0 0 0 0,1 0 0 0 0,-1 0 1 0 0,2-2 32 0 0,24-28-4516 0 0,-23 24-30 0 0,-1 0-3737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9666 0 0,'0'0'2522'0'0,"0"0"-751"0"0,0 0-391 0 0,0 0-99 0 0,0 0-87 0 0,0 0-71 0 0,0 0-44 0 0,0 0-108 0 0,0 0-132 0 0,0 0-94 0 0,0 0-120 0 0,0 0-76 0 0,0 0-59 0 0,-1 23-26 0 0,-4 155 739 0 0,5 352 456 0 0,16-353-1470 0 0,0-134-165 0 0,2-51 96 0 0,206-233 556 0 0,-87 137-720 0 0,-137 103 42 0 0,1 1 1 0 0,-1-1-1 0 0,1 1 0 0 0,-1 0 0 0 0,1-1 0 0 0,-1 1 1 0 0,1 0-1 0 0,0-1 0 0 0,-1 1 0 0 0,1 0 1 0 0,-1 0-1 0 0,1 0 0 0 0,0 0 0 0 0,-1 0 0 0 0,1 0 1 0 0,0 0-1 0 0,-1 0 0 0 0,1 0 0 0 0,0 0 1 0 0,-1 0-1 0 0,1 0 0 0 0,0 0 0 0 0,-1 0 1 0 0,1 0-1 0 0,-1 1 0 0 0,1-1 0 0 0,0 0 0 0 0,-1 0 1 0 0,1 1-1 0 0,-1-1 0 0 0,1 1 0 0 0,-1-1 1 0 0,1 0-1 0 0,-1 1 0 0 0,1-1 0 0 0,-1 1 0 0 0,1-1 1 0 0,-1 1-1 0 0,0-1 0 0 0,1 1 0 0 0,-1-1 1 0 0,0 1-1 0 0,1 0 0 0 0,-1-1 0 0 0,0 1 1 0 0,0 0-1 0 0,1-1 0 0 0,-1 1 0 0 0,0-1 0 0 0,0 1 1 0 0,0 0-1 0 0,0-1 0 0 0,0 1 2 0 0,0 46 48 0 0,-1-32-3 0 0,-28 172 188 0 0,29-184-244 0 0,-1-1 1 0 0,0 1-1 0 0,1-1 0 0 0,-1 1 1 0 0,1-1-1 0 0,0 1 0 0 0,0-1 1 0 0,0 1-1 0 0,0-1 0 0 0,0 1 0 0 0,1-1 1 0 0,-1 1-1 0 0,1-1 0 0 0,0 0 1 0 0,-1 1-1 0 0,1-1 0 0 0,0 1 1 0 0,0-1-1 0 0,1 0 0 0 0,-1 0 0 0 0,0 0 1 0 0,1 0-1 0 0,-1 0 0 0 0,1 0 1 0 0,0 0-1 0 0,0 0 0 0 0,0-1 1 0 0,-1 1-1 0 0,2 0 0 0 0,-1-1 0 0 0,0 0 1 0 0,0 0-1 0 0,0 1 0 0 0,1-1 1 0 0,-1 0-1 0 0,0-1 0 0 0,1 1 1 0 0,-1 0-1 0 0,1-1 0 0 0,-1 1 0 0 0,1-1 1 0 0,-1 0-1 0 0,1 0 0 0 0,-1 0 1 0 0,1 0-1 0 0,1-1 11 0 0,46-30-2284 0 0,-37 16-1026 0 0,-4 1-3760 0 0,-6 6-4867 0 0</inkml:trace>
  <inkml:trace contextRef="#ctx0" brushRef="#br0" timeOffset="346.094">694 852 6681 0 0,'0'0'2932'0'0,"0"0"-293"0"0,0 0-273 0 0,0 0-191 0 0,0 0-239 0 0,0 0-259 0 0,0 0-269 0 0,0 0-246 0 0,33-2-252 0 0,101-10-188 0 0,-130 12-654 0 0,1 1 1 0 0,0-1-1 0 0,-1-1 1 0 0,1 1-1 0 0,0-1 1 0 0,-1 0-1 0 0,1 0 0 0 0,-1 0 1 0 0,1-1-1 0 0,-1 1 1 0 0,0-1-1 0 0,0 0 1 0 0,1 0-1 0 0,-1-1 1 0 0,-1 1-1 0 0,1-1 0 0 0,2-1-68 0 0,5-6 185 0 0,-6 5-120 0 0,0 0-1 0 0,0 0 1 0 0,-1 0-1 0 0,0-1 1 0 0,0 1-1 0 0,0-1 1 0 0,0 0-1 0 0,-1 0 1 0 0,0-1-1 0 0,0 1 1 0 0,-1 0-1 0 0,0-1 1 0 0,0 0-1 0 0,-1 0 1 0 0,1 1-1 0 0,-1-1 1 0 0,-1 0-1 0 0,1 0 1 0 0,-1 0-1 0 0,-1 0 1 0 0,1 0-1 0 0,-2-3-64 0 0,1 6-8 0 0,-1 1 0 0 0,0-1-1 0 0,0 1 1 0 0,0-1 0 0 0,0 1-1 0 0,0 0 1 0 0,-1 0 0 0 0,0 0 0 0 0,1 0-1 0 0,-1 1 1 0 0,0-1 0 0 0,-1 1-1 0 0,1-1 1 0 0,0 1 0 0 0,-1 0 0 0 0,1 1-1 0 0,-1-1 1 0 0,1 0 0 0 0,-1 1-1 0 0,0 0 1 0 0,1 0 0 0 0,-1 0 0 0 0,0 0-1 0 0,0 1 1 0 0,0 0 0 0 0,0-1-1 0 0,0 1 1 0 0,0 1 0 0 0,0-1 0 0 0,0 0-1 0 0,0 1 1 0 0,1 0 0 0 0,-1 0-1 0 0,0 0 1 0 0,0 1 0 0 0,1-1 0 0 0,-1 1-1 0 0,1 0 1 0 0,-1 0 0 0 0,1 0-1 0 0,0 0 1 0 0,-1 0 8 0 0,-7 7-16 0 0,1-1 1 0 0,-1 2-1 0 0,2-1 0 0 0,-1 1 1 0 0,1 0-1 0 0,1 1 0 0 0,0 0 1 0 0,0 1-1 0 0,1 0 0 0 0,1 0 1 0 0,-5 12 15 0 0,8-17-1 0 0,1-1 0 0 0,0 0 0 0 0,0 1 0 0 0,1 0 0 0 0,0-1 0 0 0,0 1 1 0 0,1 0-1 0 0,-1-1 0 0 0,2 1 0 0 0,-1 0 0 0 0,1 0 0 0 0,0-1 0 0 0,0 1 0 0 0,0-1 0 0 0,1 1 0 0 0,0-1 1 0 0,1 1-1 0 0,-1-1 0 0 0,1 0 0 0 0,1 0 0 0 0,-1 0 0 0 0,1-1 0 0 0,0 1 0 0 0,0-1 0 0 0,2 2 1 0 0,3 3-24 0 0,2 0 1 0 0,-1-1-1 0 0,1 0 0 0 0,1 0 0 0 0,-1-1 0 0 0,1-1 0 0 0,1 0 0 0 0,-1 0 0 0 0,1-1 0 0 0,1-1 0 0 0,-1-1 0 0 0,1 1 0 0 0,-1-2 0 0 0,1 0 0 0 0,0-1 1 0 0,0 0-1 0 0,1-1 0 0 0,3-1 24 0 0,4 1-668 0 0,6 0-1526 0 0,-10-3-5092 0 0,-8-1-4791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20 0 0 0,'0'0'915'0'0,"0"0"245"0"0,0 0 286 0 0,0 0 353 0 0,0 0 303 0 0,0 0 107 0 0,0 0-135 0 0,0 0-276 0 0,0 0-287 0 0,0 0-172 0 0,0 0-46 0 0,0 0-36 0 0,0 0-81 0 0,2-4-118 0 0,9-8-122 0 0,-9 8-111 0 0,-2 4-73 0 0,0 0-67 0 0,0 0-84 0 0,0 0-76 0 0,0 0-59 0 0,8 22 2600 0 0,-9 26-3138 0 0,0-29 359 0 0,1 33-151 0 0,-16 270 401 0 0,-15-57-329 0 0,31-265-364 0 0,0 0 0 0 0,0-1 0 0 0,0 1-1 0 0,-1 0 1 0 0,1 0 0 0 0,0 0 0 0 0,0 0 0 0 0,-1 0 0 0 0,1-1 0 0 0,0 1-1 0 0,0 0 1 0 0,-1 0 0 0 0,1 0 0 0 0,0 0 0 0 0,0 0 0 0 0,-1 0-1 0 0,1 0 1 0 0,0 0 0 0 0,0 0 0 0 0,-1 0 0 0 0,1 0 0 0 0,0 0-1 0 0,0 0 1 0 0,-1 0 0 0 0,1 0 0 0 0,0 0 0 0 0,0 1 0 0 0,-1-1-1 0 0,1 0 1 0 0,0 0 0 0 0,0 0 156 0 0,-6-33-11250 0 0,6 25-99 0 0</inkml:trace>
  <inkml:trace contextRef="#ctx0" brushRef="#br0" timeOffset="246.02">1 255 11010 0 0,'0'0'1763'0'0,"0"0"-746"0"0,0 0-212 0 0,0 0 259 0 0,0 0 301 0 0,0 0 124 0 0,0 0-44 0 0,0 0-141 0 0,0 0-201 0 0,0 0-155 0 0,0 0-131 0 0,32 9-138 0 0,106 30-96 0 0,-36-31 235 0 0,130-61-246 0 0,-178 35-1255 0 0,-20 6-2839 0 0,-27 8-1391 0 0,-1 0-6758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2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28 1616 0 0,'0'0'2857'0'0,"0"0"-577"0"0,0 0-279 0 0,0 0-101 0 0,0 0-30 0 0,0 0-24 0 0,0 0-133 0 0,0 0-195 0 0,0 0-250 0 0,0 0-265 0 0,0 0-208 0 0,1-5-119 0 0,1-13-78 0 0,-1 14-42 0 0,-1 4-7 0 0,0 24 2853 0 0,-2 475-989 0 0,-34-195-2056 0 0,26-204-291 0 0,10-99-34 0 0,0-1-40 0 0,0 0-14 0 0,0 0 25 0 0,0 0-14 0 0,0 0-3 0 0,0 0-5 0 0,0-24-765 0 0,3-37-1885 0 0,3 21-6042 0 0,-5 31-3161 0 0</inkml:trace>
  <inkml:trace contextRef="#ctx0" brushRef="#br0" timeOffset="274.625">1 436 12683 0 0,'0'0'2310'0'0,"0"0"-543"0"0,0 0-382 0 0,0 0-282 0 0,0 0-187 0 0,0 0-141 0 0,0 0-123 0 0,0 0-120 0 0,0 0 54 0 0,0 0 115 0 0,0 0 57 0 0,0 0 15 0 0,24-3-139 0 0,82-12-149 0 0,152-43 477 0 0,-129 40-2012 0 0,-73 16-8899 0 0,-48 2-1841 0 0</inkml:trace>
  <inkml:trace contextRef="#ctx0" brushRef="#br0" timeOffset="598.47">879 413 11234 0 0,'0'0'2166'0'0,"0"0"-513"0"0,0 0-225 0 0,0 0-99 0 0,0 0-156 0 0,0 0-121 0 0,0 0-176 0 0,0 0-166 0 0,0 0-116 0 0,0 0-107 0 0,0 0-61 0 0,0 0-74 0 0,-31 35-78 0 0,-96 108-59 0 0,83-71 52 0 0,43-63-228 0 0,0-5-22 0 0,0 1 1 0 0,0 0 0 0 0,0-1 0 0 0,1 1 0 0 0,0 0 0 0 0,0-1 0 0 0,0 1 0 0 0,1 0 0 0 0,-1-1 0 0 0,1 1 0 0 0,0 0 0 0 0,0-1 0 0 0,1 1 0 0 0,0-1 0 0 0,-1 0 0 0 0,1 1 0 0 0,1-1 0 0 0,-1 0 0 0 0,1 0 0 0 0,-1 0 0 0 0,1-1-1 0 0,0 1 1 0 0,0-1 0 0 0,1 1 0 0 0,-1-1 0 0 0,1 0 0 0 0,0 0 0 0 0,0-1 0 0 0,0 1 0 0 0,0-1 0 0 0,0 0 0 0 0,0 0 0 0 0,0 0 0 0 0,1 0 0 0 0,-1-1 0 0 0,1 0 0 0 0,0 0 0 0 0,-1 0 0 0 0,3 0-18 0 0,7 0 100 0 0,0-1 0 0 0,0 0 1 0 0,0-1-1 0 0,-1 0 1 0 0,1-1-1 0 0,0-1 0 0 0,0 0 1 0 0,-1-1-1 0 0,0 0 1 0 0,1-1-1 0 0,-2-1 1 0 0,1 0-1 0 0,-1-1 0 0 0,0 0 1 0 0,0 0-1 0 0,-1-2 1 0 0,0 1-1 0 0,0-1 0 0 0,-1-1 1 0 0,0 0-1 0 0,5-8-100 0 0,-11 14-1 0 0,0-1 0 0 0,-1-1 1 0 0,1 1-1 0 0,-1 0 0 0 0,0-1 0 0 0,-1 0 0 0 0,0 0 0 0 0,1 0 1 0 0,-2 0-1 0 0,1 0 0 0 0,-1 0 0 0 0,0 0 0 0 0,0 0 0 0 0,-1-1 0 0 0,0 1 1 0 0,0 0-1 0 0,0 0 0 0 0,-1-1 0 0 0,0 1 0 0 0,0 0 0 0 0,0 0 1 0 0,-1 0-1 0 0,0 0 0 0 0,0 0 0 0 0,-1 0 0 0 0,1 1 0 0 0,-1-1 1 0 0,-1 1-1 0 0,1-1 0 0 0,-1 1 0 0 0,0 0 0 0 0,0 1 0 0 0,0-1 0 0 0,-1 1 1 0 0,1 0-1 0 0,-1 0 0 0 0,0 0 0 0 0,-3-1 1 0 0,-61-18-1418 0 0,45 20-1633 0 0,-1 2-3806 0 0,13 1-5267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6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6 964 0 0 0,'0'0'711'0'0,"0"0"648"0"0,0 0 214 0 0,0 0 21 0 0,0 0-26 0 0,0 0-55 0 0,0 0-41 0 0,0 0-60 0 0,0 0-46 0 0,-1 3-24 0 0,-4-8 8700 0 0,11-73-8255 0 0,2 54-1654 0 0,1 2 0 0 0,1-1 0 0 0,2 1 0 0 0,0 1 0 0 0,1 0 0 0 0,1 0 0 0 0,0 2 0 0 0,10-9-133 0 0,-22 25-3 0 0,0 0 1 0 0,0 1-1 0 0,0-1 0 0 0,0 1 1 0 0,0-1-1 0 0,1 1 0 0 0,-1 0 1 0 0,1 0-1 0 0,0 0 0 0 0,0 0 1 0 0,-1 1-1 0 0,1-1 0 0 0,0 1 1 0 0,1 0-1 0 0,-1 0 0 0 0,0 0 1 0 0,0 0-1 0 0,0 0 0 0 0,0 1 1 0 0,1-1-1 0 0,-1 1 0 0 0,0 0 1 0 0,1 0-1 0 0,-1 0 0 0 0,0 0 1 0 0,1 1-1 0 0,-1 0 3 0 0,1 2-2 0 0,0 1 1 0 0,-1 0-1 0 0,1 0 0 0 0,-1 0 1 0 0,0 1-1 0 0,0-1 0 0 0,0 1 1 0 0,-1 0-1 0 0,0-1 1 0 0,1 1-1 0 0,-2 0 0 0 0,1 0 1 0 0,-1 1-1 0 0,1-1 0 0 0,-2 0 1 0 0,1 0-1 0 0,0 1 0 0 0,-1-1 1 0 0,0 0-1 0 0,0 1 0 0 0,-1 1 2 0 0,10 96-17 0 0,-8-102-7 0 0,10-6 9 0 0,51-63 142 0 0,58-36-111 0 0,-8 35-21 0 0,-110 70 3 0 0,0 0 1 0 0,-1 0 0 0 0,1 0 0 0 0,0 0 0 0 0,-1 0-1 0 0,1 0 1 0 0,-1 1 0 0 0,1-1 0 0 0,-1 0-1 0 0,0 1 1 0 0,1-1 0 0 0,-1 1 0 0 0,0 0-1 0 0,0-1 1 0 0,0 1 0 0 0,0 0 0 0 0,0 0 0 0 0,-1 0-1 0 0,1 0 1 0 0,-1-1 0 0 0,1 1 0 0 0,-1 0-1 0 0,1 0 1 0 0,-1 0 0 0 0,0 0 0 0 0,0 0-1 0 0,0 0 1 0 0,0 0 0 0 0,0 0 0 0 0,-1 0 0 0 0,1 0-1 0 0,-1 0 1 0 0,1 0 0 0 0,-1 0 0 0 0,0 0-1 0 0,1 0 1 0 0,-1 0 1 0 0,0 11-13 0 0,-1 140-296 0 0,12-141-2209 0 0,2-12-4804 0 0,-8 0 1750 0 0,1 0-5426 0 0</inkml:trace>
  <inkml:trace contextRef="#ctx0" brushRef="#br0" timeOffset="294.455">865 629 8626 0 0,'0'0'2246'0'0,"0"0"-675"0"0,0 0-255 0 0,0 0-28 0 0,0 0-101 0 0,0 0-165 0 0,0 0-250 0 0,0 0-271 0 0,0 0-202 0 0,0 0-100 0 0,-12 34-29 0 0,-37 107-15 0 0,41-98 16 0 0,18-35 18 0 0,-5-7-99 0 0,4 2 99 0 0,-1-1 0 0 0,1 0 0 0 0,-1 0 0 0 0,1-1 0 0 0,0 0 0 0 0,0 0 0 0 0,0-1 0 0 0,-1 0 0 0 0,1-1 0 0 0,0 0 0 0 0,0 0 0 0 0,-1-1 0 0 0,1 0 0 0 0,-1 0 0 0 0,1-1 0 0 0,-1 0 0 0 0,0-1 0 0 0,0 0 0 0 0,0 0 0 0 0,-1-1 0 0 0,1 0 0 0 0,-1 0 0 0 0,0 0 0 0 0,-1-1 0 0 0,1 0 0 0 0,3-5-189 0 0,-4 5 78 0 0,-1 0 1 0 0,0-1-1 0 0,-1 1 1 0 0,1-1-1 0 0,-1 0 1 0 0,0 0-1 0 0,-1 0 1 0 0,0-1-1 0 0,0 1 1 0 0,0-1-1 0 0,-1 0 1 0 0,0 1-1 0 0,-1-1 1 0 0,0 0-1 0 0,0 0 1 0 0,-1 0-1 0 0,1 0 1 0 0,-2 0-1 0 0,1 0 1 0 0,-2-6-79 0 0,1 11-56 0 0,0-1 0 0 0,0 1 0 0 0,0 0 0 0 0,-1-1 1 0 0,1 1-1 0 0,-1 0 0 0 0,0 0 0 0 0,0 0 1 0 0,0 0-1 0 0,0 0 0 0 0,0 1 0 0 0,0-1 0 0 0,-1 1 1 0 0,0-1-1 0 0,1 1 0 0 0,-1 0 0 0 0,0 0 0 0 0,0 0 1 0 0,0 0-1 0 0,0 1 0 0 0,-1-1 0 0 0,1 1 56 0 0,-23-8-2940 0 0,1 4-3495 0 0,10 4-5335 0 0</inkml:trace>
  <inkml:trace contextRef="#ctx0" brushRef="#br0" timeOffset="815.239">1460 1 7602 0 0,'0'0'3732'0'0,"0"0"-1524"0"0,0 0-889 0 0,0 0-157 0 0,0 0 1 0 0,0 0-40 0 0,0 0-55 0 0,0 0-86 0 0,0 0-48 0 0,0 0-30 0 0,0 0 20 0 0,0 0-43 0 0,0 0-147 0 0,8 8-77 0 0,21 28-91 0 0,-26-30-405 0 0,1 0 1 0 0,-1-1-1 0 0,-1 2 1 0 0,1-1-1 0 0,-1 0 0 0 0,0 1 1 0 0,0-1-1 0 0,-1 1 1 0 0,0-1-1 0 0,0 1 1 0 0,-1-1-1 0 0,0 6-161 0 0,1-1 102 0 0,5 405 1493 0 0,-13-126-1592 0 0,16-237-153 0 0,-5-91-2737 0 0,-8-23-2017 0 0,-2 24-4783 0 0,4 27-1545 0 0</inkml:trace>
  <inkml:trace contextRef="#ctx0" brushRef="#br0" timeOffset="1062.516">1274 582 3545 0 0,'0'0'4154'0'0,"0"0"-2183"0"0,0 0-769 0 0,0 0 242 0 0,0 0 412 0 0,0 0 297 0 0,0 0-17 0 0,0 0-258 0 0,0 0-380 0 0,0 0-397 0 0,0 0-269 0 0,0 0-174 0 0,0 0-142 0 0,27-1-85 0 0,84-5-51 0 0,-11-3 409 0 0,70-5-882 0 0,-131 11-1618 0 0,-27 1-1711 0 0,-1 0-3709 0 0,-6 1-4984 0 0</inkml:trace>
  <inkml:trace contextRef="#ctx0" brushRef="#br0" timeOffset="1225.988">1830 636 12547 0 0,'0'0'1688'0'0,"0"0"-848"0"0,0 0-96 0 0,0 0 9 0 0,0 0-49 0 0,0 0-144 0 0,0 0-224 0 0,0 0-160 0 0,0 0-144 0 0,0 0-72 0 0,0 0-32 0 0,0 0-112 0 0,0 0-152 0 0,0 0-320 0 0,8 197-673 0 0,0-197-1839 0 0,-2 0-2321 0 0,-5-4-1617 0 0</inkml:trace>
  <inkml:trace contextRef="#ctx0" brushRef="#br0" timeOffset="1378.759">1915 394 9594 0 0,'0'0'2417'0'0,"0"0"-697"0"0,0 0-240 0 0,0 0-287 0 0,0 0-369 0 0,0 0-304 0 0,0 0-344 0 0,0 0-320 0 0,0 0-240 0 0,0 0-144 0 0,0 0-121 0 0,0 0-327 0 0,0 0-1440 0 0,-19-77-2585 0 0,23 84-2825 0 0</inkml:trace>
  <inkml:trace contextRef="#ctx0" brushRef="#br0" timeOffset="1633.246">2094 517 9634 0 0,'0'0'3490'0'0,"0"0"-1465"0"0,0 0-590 0 0,0 0-32 0 0,0 0-102 0 0,0 0-239 0 0,0 0-270 0 0,0 0-232 0 0,0 0-180 0 0,0 0-116 0 0,0 0-71 0 0,0 0-55 0 0,-6 32-51 0 0,-20 100-43 0 0,20-69 0 0 0,8-59 31 0 0,0 0 1 0 0,0 0 0 0 0,0 0 0 0 0,0 0 0 0 0,1-1 0 0 0,-1 1 0 0 0,1-1 0 0 0,0 0-1 0 0,0 0 1 0 0,0 0 0 0 0,0 0 0 0 0,0 0 0 0 0,1-1 0 0 0,0 1 0 0 0,-1-1-1 0 0,1 0 1 0 0,0 0 0 0 0,0-1 0 0 0,0 1 0 0 0,0-1 0 0 0,0 0 0 0 0,0 0 0 0 0,1 0-1 0 0,-1 0 1 0 0,0-1 0 0 0,1 0 0 0 0,-1 1 0 0 0,0-2 0 0 0,0 1 0 0 0,1 0 0 0 0,-1-1-1 0 0,0 0 1 0 0,0 0 0 0 0,1 0 0 0 0,-1-1 0 0 0,0 1 0 0 0,0-1 0 0 0,-1 0 0 0 0,1 0-1 0 0,0 0 1 0 0,-1-1 0 0 0,1 1 0 0 0,-1-1 0 0 0,0 0 0 0 0,0 0 0 0 0,1-1-76 0 0,1-2 82 0 0,1 0 1 0 0,-1-1-1 0 0,-1 1 1 0 0,0-1-1 0 0,0-1 1 0 0,0 1-1 0 0,0 0 1 0 0,-1-1-1 0 0,-1 1 1 0 0,1-1-1 0 0,-1 0 1 0 0,-1 0 0 0 0,1 0-1 0 0,-1 0 1 0 0,-1 0-1 0 0,1-1 1 0 0,-2 1-1 0 0,1 0 1 0 0,-1 0-1 0 0,0 0 1 0 0,-1-2-83 0 0,1 5-106 0 0,0 0 0 0 0,0 1 0 0 0,-1-1 0 0 0,0 1 0 0 0,1-1 0 0 0,-2 1 0 0 0,1 0 0 0 0,0-1 0 0 0,-1 1 0 0 0,0 0 0 0 0,0 1 0 0 0,0-1 0 0 0,0 0 0 0 0,-1 1 0 0 0,1 0 0 0 0,-1 0 0 0 0,0 0 0 0 0,0 0 0 0 0,0 1 0 0 0,0-1 0 0 0,-1 1 0 0 0,1 0 0 0 0,-2 0 106 0 0,-15-2-6480 0 0,16 4-4675 0 0</inkml:trace>
  <inkml:trace contextRef="#ctx0" brushRef="#br0" timeOffset="2133.446">2297 818 11154 0 0,'0'0'2888'0'0,"0"0"-964"0"0,0 0-348 0 0,0 0-50 0 0,0 0-174 0 0,0 0-251 0 0,0 0-187 0 0,0 0-147 0 0,0 0-119 0 0,0 0-101 0 0,0 0-52 0 0,0 0-28 0 0,6-8-58 0 0,14-17 122 0 0,0 0 0 0 0,-3-1 0 0 0,0-1 0 0 0,-1-1 0 0 0,5-15-531 0 0,-11 22 16 0 0,-4 35-486 0 0,-6-8 480 0 0,1-1 0 0 0,0 0 0 0 0,0 0 1 0 0,1 0-1 0 0,0 0 0 0 0,0 0 1 0 0,0-1-1 0 0,0 1 0 0 0,1 0 0 0 0,0-1 1 0 0,0 0-1 0 0,0 1 0 0 0,0-1 1 0 0,1 0-1 0 0,-1-1 0 0 0,1 1 0 0 0,0-1 1 0 0,0 0-1 0 0,1 0 0 0 0,-1 0 0 0 0,1 0 1 0 0,-1-1-1 0 0,1 1 0 0 0,0-1 1 0 0,0 0-1 0 0,0-1 0 0 0,0 1 0 0 0,0-1 1 0 0,0 0-1 0 0,0-1 0 0 0,0 1 1 0 0,1-1-1 0 0,-1 0 0 0 0,4 0-10 0 0,-3 0 47 0 0,-4 0 24 0 0,1 1 1 0 0,0-1-1 0 0,0 0 1 0 0,0 0 0 0 0,0 0-1 0 0,0 0 1 0 0,0 0-1 0 0,0-1 1 0 0,0 1 0 0 0,0-1-1 0 0,0 0 1 0 0,0 0-1 0 0,0 0 1 0 0,-1 0 0 0 0,1-1-1 0 0,0 1 1 0 0,-1-1-1 0 0,1 1 1 0 0,-1-1-1 0 0,1 0 1 0 0,-1 0 0 0 0,0 0-1 0 0,0 0 1 0 0,0-1-1 0 0,1 0-71 0 0,3-9 29 0 0,-1 0 0 0 0,0 1 0 0 0,-1-2 0 0 0,0 1 0 0 0,-1 0 0 0 0,0-1 0 0 0,-1 0 0 0 0,-1 1 0 0 0,0-1 0 0 0,0 0 0 0 0,-2-9-29 0 0,-2 13-3316 0 0,-1 6-5451 0 0,4 2 8063 0 0,-2-2-12133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9 451 0 0 0,'0'0'1740'0'0,"0"0"-323"0"0,0 0-156 0 0,0 0 17 0 0,0 0 138 0 0,0 0 118 0 0,0 0 94 0 0,0 0-138 0 0,0 0-219 0 0,0 0-195 0 0,0 0-138 0 0,0 0-8 0 0,0 0 7 0 0,-2-3-4 0 0,-5-56 5369 0 0,40-41-5140 0 0,-29 92-855 0 0,130-246 1476 0 0,-134 254-1786 0 0,0 0-1 0 0,0 1 1 0 0,1-1-1 0 0,-1 0 1 0 0,0 0-1 0 0,0 1 1 0 0,0-1-1 0 0,1 0 1 0 0,-1 0-1 0 0,0 0 1 0 0,0 1-1 0 0,1-1 1 0 0,-1 0-1 0 0,0 0 1 0 0,1 0 0 0 0,-1 0-1 0 0,0 0 1 0 0,0 0-1 0 0,1 0 1 0 0,-1 1-1 0 0,0-1 1 0 0,1 0-1 0 0,-1 0 1 0 0,0 0-1 0 0,1 0 1 0 0,-1 0-1 0 0,0 0 1 0 0,1-1-1 0 0,-1 1 4 0 0,0 13-75 0 0,0 2 66 0 0,-1-3 8 0 0,0 0-1 0 0,1 1 0 0 0,1-1 1 0 0,0 0-1 0 0,0 1 0 0 0,1-1 1 0 0,1 0-1 0 0,0 0 0 0 0,1 0 1 0 0,0-1-1 0 0,1 1 0 0 0,0-1 0 0 0,5 6 2 0 0,-7-10 8 0 0,1-1-1 0 0,0 0 0 0 0,0 0 1 0 0,1 0-1 0 0,-1 0 0 0 0,1-1 1 0 0,1 0-1 0 0,-1 0 0 0 0,1 0 1 0 0,0-1-1 0 0,0 0 0 0 0,0 0 0 0 0,0 0 1 0 0,1-1-1 0 0,0 0 0 0 0,0 0 1 0 0,0-1-1 0 0,0 0 0 0 0,0 0 1 0 0,0 0-1 0 0,0-1 0 0 0,0 0 0 0 0,1 0-6 0 0,-3-1 34 0 0,-1 0 1 0 0,0 0 0 0 0,0-1 0 0 0,0 1 0 0 0,0-1 0 0 0,0 0 0 0 0,0 0 0 0 0,0 0-1 0 0,0-1 1 0 0,-1 1 0 0 0,1-1 0 0 0,0 0 0 0 0,-1 0 0 0 0,1 0 0 0 0,-1 0 0 0 0,0-1 0 0 0,0 1-1 0 0,0-1 1 0 0,0 0 0 0 0,0 0 0 0 0,0-1-36 0 0,8-8 79 0 0,-1 0 0 0 0,0-1 1 0 0,-1 0-1 0 0,0-1 0 0 0,-1 0 0 0 0,-1 0 1 0 0,0-1-1 0 0,-1 0 0 0 0,0 0 0 0 0,-1-1 1 0 0,-1 1-1 0 0,-1-1 0 0 0,0 0 0 0 0,-1 0 0 0 0,-1 0 1 0 0,0 0-1 0 0,-1-1-79 0 0,0 16-57 0 0,0 0 0 0 0,0 0-1 0 0,0 0 1 0 0,0 1 0 0 0,0-1 0 0 0,0 0 0 0 0,-1 0-1 0 0,1 0 1 0 0,0 0 0 0 0,0 0 0 0 0,-1 1 0 0 0,1-1 0 0 0,-1 0-1 0 0,1 0 1 0 0,-1 0 0 0 0,1 1 0 0 0,-1-1 0 0 0,1 0-1 0 0,-1 1 1 0 0,1-1 0 0 0,-1 0 0 0 0,0 1 0 0 0,1-1 0 0 0,-1 1-1 0 0,0-1 1 0 0,0 1 0 0 0,0-1 0 0 0,1 1 0 0 0,-1 0-1 0 0,0-1 1 0 0,0 1 0 0 0,0 0 0 0 0,0 0 0 0 0,0 0-1 0 0,1 0 1 0 0,-1-1 0 0 0,0 1 0 0 0,0 0 0 0 0,0 0 0 0 0,0 1-1 0 0,0-1 1 0 0,0 0 0 0 0,0 0 0 0 0,1 0 0 0 0,-1 1-1 0 0,0-1 1 0 0,0 0 0 0 0,0 1 0 0 0,1-1 0 0 0,-1 0-1 0 0,0 1 1 0 0,0-1 0 0 0,1 1 0 0 0,-1 0 0 0 0,0-1 0 0 0,1 1-1 0 0,-1-1 1 0 0,0 1 0 0 0,1 0 0 0 0,-1 0 0 0 0,1-1-1 0 0,-1 1 1 0 0,1 0 0 0 0,0 0 0 0 0,-1 0 0 0 0,1-1 0 0 0,0 1 56 0 0,-6 22-4444 0 0,6-8-4296 0 0,0-6-3330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55 12387 0 0,'0'0'2060'0'0,"0"0"-341"0"0,0 0-260 0 0,0 0-205 0 0,0 0-202 0 0,0 0-273 0 0,0 0-258 0 0,0 0-147 0 0,0 0-89 0 0,0 0-26 0 0,0 0-5 0 0,0 0-15 0 0,-14 25-44 0 0,-42 80-19 0 0,35-26 116 0 0,21-65-237 0 0,0-10-25 0 0,0 1 1 0 0,1-1-1 0 0,-1 1 1 0 0,1-1-1 0 0,0 1 1 0 0,0-1-1 0 0,1 0 0 0 0,-1 0 1 0 0,1 0-1 0 0,0 1 1 0 0,0-1-1 0 0,0-1 1 0 0,1 1-1 0 0,-1 0 1 0 0,1-1-1 0 0,0 1 1 0 0,0-1-1 0 0,0 0 1 0 0,1 0-1 0 0,-1 0 1 0 0,1 0-1 0 0,-1-1 1 0 0,1 1-1 0 0,0-1 1 0 0,0 0-1 0 0,0 0 1 0 0,0 0-1 0 0,0-1 1 0 0,1 1-1 0 0,-1-1 0 0 0,1 0 1 0 0,-1-1-1 0 0,0 1 1 0 0,5-1-31 0 0,-1 0 101 0 0,-2 1-4 0 0,1 0 1 0 0,-1-1 0 0 0,1 0 0 0 0,0-1-1 0 0,-1 0 1 0 0,1 0 0 0 0,-1 0-1 0 0,1 0 1 0 0,-1-1 0 0 0,0 0 0 0 0,0-1-1 0 0,0 1 1 0 0,0-1 0 0 0,0 0 0 0 0,0-1-1 0 0,1-1-97 0 0,1-2 57 0 0,-1 0-1 0 0,0 0 1 0 0,0-1-1 0 0,-1 0 1 0 0,1 0-1 0 0,-2-1 1 0 0,0 1 0 0 0,0-1-1 0 0,0-1 1 0 0,-1 1-1 0 0,0-1 1 0 0,-1 1-1 0 0,0-1 1 0 0,-1 0-1 0 0,0 0 1 0 0,0 0-1 0 0,-1 0 1 0 0,0 0-1 0 0,-1-1 1 0 0,0 1-1 0 0,-1 0 1 0 0,0 0 0 0 0,-1 0-1 0 0,0 0 1 0 0,0 0-1 0 0,-1 0 1 0 0,0 0-1 0 0,-4-6-56 0 0,3 10-101 0 0,0 0 0 0 0,-1 0 0 0 0,0 1 0 0 0,0-1 0 0 0,-1 1-1 0 0,1 0 1 0 0,-1 1 0 0 0,0-1 0 0 0,-1 1 0 0 0,1 0 0 0 0,-1 1 0 0 0,1 0-1 0 0,-1 0 1 0 0,0 0 0 0 0,0 1 0 0 0,0-1 0 0 0,-1 2 0 0 0,1-1 0 0 0,0 1-1 0 0,-1 0 1 0 0,0 1 101 0 0,-26 2-4922 0 0,2 7-4103 0 0,20-5-2547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40 14323 0 0,'0'0'1676'0'0,"0"0"-215"0"0,0 0-93 0 0,0 0-48 0 0,0 0-42 0 0,0 0-44 0 0,0 0-137 0 0,0 0-193 0 0,0 0-220 0 0,0 0-170 0 0,0 0-127 0 0,0 0-121 0 0,0 0-54 0 0,2-9-42 0 0,2-3-128 0 0,1-7 151 0 0,-8 36 141 0 0,-5 14 6 0 0,-23 154 1057 0 0,40 11-1068 0 0,10-61-208 0 0,5 57-23 0 0,-24-181-89 0 0,1 7-53 0 0,-4-32-640 0 0,-14-60-2017 0 0,8 36-770 0 0,2 1-4824 0 0,3 21-3538 0 0</inkml:trace>
  <inkml:trace contextRef="#ctx0" brushRef="#br0" timeOffset="311.647">0 298 11530 0 0,'0'0'2204'0'0,"0"0"-541"0"0,0 0-307 0 0,0 0-165 0 0,0 0-110 0 0,0 0-15 0 0,0 0 45 0 0,0 0-43 0 0,0 0-64 0 0,0 0-29 0 0,0 0-169 0 0,0 0-172 0 0,22 1-100 0 0,135 6 549 0 0,45-11-624 0 0,-118-3-6255 0 0,-70 6-1887 0 0,-3 1-4891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390 459 0 0 0,'0'0'744'0'0,"0"0"272"0"0,0 0 285 0 0,0 0 223 0 0,0 0 182 0 0,0 0 98 0 0,0 0-5 0 0,0 0-77 0 0,0 0-155 0 0,0 0-219 0 0,0 0-257 0 0,-17 3-200 0 0,-51 13-180 0 0,-9 34 944 0 0,52-25-1230 0 0,0 1 0 0 0,1 0 0 0 0,2 2 0 0 0,1 0 0 0 0,1 2 0 0 0,-12 24-425 0 0,23-40 64 0 0,1 1 0 0 0,1 0 0 0 0,0 0 1 0 0,2 1-1 0 0,-1 0 0 0 0,2 0 0 0 0,0 0 0 0 0,1 1 1 0 0,0-1-1 0 0,2 1 0 0 0,0-1 0 0 0,1 17-64 0 0,0-28 18 0 0,1 0-1 0 0,0 0 1 0 0,0-1-1 0 0,0 1 1 0 0,1 0-1 0 0,0-1 1 0 0,0 1-1 0 0,0-1 0 0 0,0 1 1 0 0,0-1-1 0 0,1 0 1 0 0,0 0-1 0 0,0 0 1 0 0,0 0-1 0 0,0-1 1 0 0,1 1-1 0 0,0-1 0 0 0,-1 0 1 0 0,1 0-1 0 0,0 0 1 0 0,1 0-1 0 0,-1-1 1 0 0,0 0-1 0 0,1 0 1 0 0,-1 0-1 0 0,1 0 1 0 0,0-1-1 0 0,-1 1 0 0 0,1-1 1 0 0,3 0-18 0 0,2 1 69 0 0,0-1 1 0 0,0 0-1 0 0,0-1 0 0 0,0 0 1 0 0,0 0-1 0 0,1-1 1 0 0,-1-1-1 0 0,-1 0 0 0 0,1 0 1 0 0,0 0-1 0 0,0-2 1 0 0,-1 1-1 0 0,0-1 0 0 0,6-3-69 0 0,12-14 92 0 0,0 0 0 0 0,-1-2 0 0 0,-1-1 0 0 0,-2-1 0 0 0,0-2-1 0 0,-2 0 1 0 0,-1-1 0 0 0,-1 0 0 0 0,-1-2 0 0 0,-2 0 0 0 0,-1-1 0 0 0,-1-1-1 0 0,-2 0 1 0 0,-1-1 0 0 0,4-21-92 0 0,-6 31 1 0 0,-1-1 0 0 0,-1 0 0 0 0,-1 0 1 0 0,-1 0-1 0 0,-1-1 0 0 0,-2 0 0 0 0,0 0 0 0 0,-1 1 0 0 0,-2-1 0 0 0,0 0 0 0 0,-2 0 1 0 0,-1 1-1 0 0,0-1 0 0 0,-2 1 0 0 0,-1 0 0 0 0,-1 0 0 0 0,-1 1 0 0 0,-1 0 0 0 0,-6-9-1 0 0,13 26-1 0 0,-1 0 0 0 0,1 0 0 0 0,-1 0 0 0 0,0 1 0 0 0,-1-1 0 0 0,1 1 0 0 0,-1 0 0 0 0,0 0 0 0 0,0 1 0 0 0,-1 0 0 0 0,1 0 0 0 0,-1 0 0 0 0,0 0 0 0 0,0 1 0 0 0,0 0 0 0 0,-1 0 0 0 0,1 1 0 0 0,-1 0 0 0 0,1 0 0 0 0,-1 0 0 0 0,0 1 0 0 0,-5 0 1 0 0,8 3-8 0 0,0 0-1 0 0,0 0 1 0 0,0 1 0 0 0,0-1 0 0 0,1 1 0 0 0,0 0 0 0 0,-1 0 0 0 0,1 1 0 0 0,0-1 0 0 0,0 1 0 0 0,1-1-1 0 0,-1 1 1 0 0,1 0 0 0 0,0 0 0 0 0,0 0 0 0 0,0 0 0 0 0,0 0 0 0 0,1 1 0 0 0,0-1 0 0 0,0 0 0 0 0,0 1-1 0 0,0-1 1 0 0,1 1 0 0 0,-1-1 0 0 0,1 1 0 0 0,0-1 0 0 0,1 3 8 0 0,-2-4 4 0 0,-2 40 56 0 0,2 1 0 0 0,2-1 1 0 0,1 1-1 0 0,3-1 0 0 0,1 0 0 0 0,2-1 0 0 0,2 1 1 0 0,2-2-1 0 0,2 1 0 0 0,1-2 0 0 0,2 0 1 0 0,2-1-1 0 0,2-1 0 0 0,1 0 0 0 0,2-2 0 0 0,1-1 1 0 0,2-1-1 0 0,2-1 0 0 0,0-1 0 0 0,3-2-60 0 0,30 24 68 0 0,-58-63-3529 0 0,-1-4-4640 0 0,-3 9-3008 0 0</inkml:trace>
  <inkml:trace contextRef="#ctx0" brushRef="#br0" timeOffset="248.728">1045 675 2601 0 0,'0'0'5113'0'0,"0"0"-2768"0"0,0 0-983 0 0,0 0-78 0 0,0 0-37 0 0,0 0-36 0 0,0 0-107 0 0,0 0-215 0 0,0 0-236 0 0,0 0-199 0 0,0 0-133 0 0,0 0-82 0 0,0 0-81 0 0,-2 20-75 0 0,-3 60-34 0 0,15-45-184 0 0,-6-32-78 0 0,-2-2 178 0 0,-2-2-3548 0 0,0 1-3824 0 0,0-3-333 0 0</inkml:trace>
  <inkml:trace contextRef="#ctx0" brushRef="#br0" timeOffset="494.222">890 243 9858 0 0,'0'0'1320'0'0,"0"0"-591"0"0,0 0-265 0 0,0 0-216 0 0,0 0-128 0 0,0 0-64 0 0,0 0-136 0 0,0 0-128 0 0,0 0-136 0 0,0 0-169 0 0,0 0-271 0 0,0 0-1104 0 0,0 0-2105 0 0,0 0-992 0 0</inkml:trace>
  <inkml:trace contextRef="#ctx0" brushRef="#br0" timeOffset="932.115">1414 555 5665 0 0,'0'0'1482'0'0,"0"0"-55"0"0,0 0 151 0 0,0 0 157 0 0,0 0 32 0 0,0 0-79 0 0,0 0-190 0 0,0 0-322 0 0,0 0-303 0 0,0 0-235 0 0,0 0-238 0 0,0 0-149 0 0,-19 7-113 0 0,-59 25-79 0 0,76-31-55 0 0,0-1 0 0 0,0 1 1 0 0,0 0-1 0 0,0 1 0 0 0,0-1 0 0 0,0 0 1 0 0,0 0-1 0 0,0 1 0 0 0,1-1 0 0 0,-1 1 0 0 0,1-1 1 0 0,-1 1-1 0 0,1 0 0 0 0,0 0 0 0 0,-1 0 0 0 0,1-1 1 0 0,0 1-1 0 0,0 0 0 0 0,0 1 0 0 0,1-1 1 0 0,-1 0-1 0 0,0 0 0 0 0,1 1-4 0 0,-2 5 20 0 0,-2 1 1 0 0,2 0-1 0 0,0 0 1 0 0,0 0-1 0 0,0 1 1 0 0,1-1 0 0 0,1 0-1 0 0,-1 1 1 0 0,2-1-1 0 0,-1 1 1 0 0,1-1-1 0 0,1 0 1 0 0,-1 1-1 0 0,2-1 1 0 0,-1 0-1 0 0,1 0 1 0 0,1 0-1 0 0,0-1 1 0 0,1 3-21 0 0,0-2 61 0 0,1 0-1 0 0,-1-1 1 0 0,2 0 0 0 0,-1 0-1 0 0,1-1 1 0 0,0 0 0 0 0,1 0 0 0 0,0-1-1 0 0,0 1 1 0 0,0-2 0 0 0,0 1 0 0 0,1-1-1 0 0,0-1 1 0 0,0 1 0 0 0,1-2-1 0 0,-1 1 1 0 0,1-1 0 0 0,0-1 0 0 0,0 1-1 0 0,0-2 1 0 0,0 1 0 0 0,0-2 0 0 0,0 1-1 0 0,0-1 1 0 0,0-1 0 0 0,0 0-1 0 0,0 0 1 0 0,3-1-61 0 0,-1-5 165 0 0,0 0 0 0 0,-1-1-1 0 0,1 0 1 0 0,-2-1 0 0 0,1 0 0 0 0,-1-1-1 0 0,-1 0 1 0 0,1 0 0 0 0,-2-1 0 0 0,0 0-1 0 0,0-1 1 0 0,-1 0 0 0 0,0 0 0 0 0,1-3-165 0 0,-7 13 16 0 0,17-28 99 0 0,0-1-1 0 0,-2-1 1 0 0,-2 0-1 0 0,-1-1 1 0 0,-1 0-1 0 0,-2-1 1 0 0,-1-1-1 0 0,-2 1 1 0 0,-1-1-1 0 0,-2 0 1 0 0,-2-1-1 0 0,-1 1 1 0 0,-3-35-115 0 0,-1 52-7 0 0,0 0 1 0 0,-2 0-1 0 0,0 0 0 0 0,-1 1 1 0 0,-1-1-1 0 0,0 1 1 0 0,-2 1-1 0 0,0 0 1 0 0,-6-8 6 0 0,11 17-13 0 0,0 0-1 0 0,-1 1 1 0 0,1 0 0 0 0,-2 0 0 0 0,1 1-1 0 0,-1-1 1 0 0,1 1 0 0 0,-1 0 0 0 0,-1 1 0 0 0,1 0-1 0 0,-1 0 1 0 0,0 0 0 0 0,0 0 0 0 0,0 1 0 0 0,0 1-1 0 0,0-1 1 0 0,-1 1 0 0 0,1 0 0 0 0,-1 1 0 0 0,0-1-1 0 0,1 2 1 0 0,-1-1 0 0 0,-5 1 13 0 0,7 2-13 0 0,0 1 0 0 0,0 0 0 0 0,0 0 1 0 0,0 1-1 0 0,1-1 0 0 0,-1 1 0 0 0,1 0 0 0 0,0 1 1 0 0,0-1-1 0 0,1 1 0 0 0,0 0 0 0 0,-1 0 0 0 0,1 0 0 0 0,1 1 1 0 0,-1 0-1 0 0,1-1 0 0 0,0 1 0 0 0,1 0 0 0 0,-1 1 0 0 0,1-1 1 0 0,0 0-1 0 0,1 1 0 0 0,-1-1 0 0 0,1 1 0 0 0,1-1 1 0 0,-1 1-1 0 0,1-1 0 0 0,0 1 0 0 0,1 0 0 0 0,-1-1 0 0 0,1 2 13 0 0,1 12 19 0 0,1 1 0 0 0,0-1-1 0 0,2 0 1 0 0,0 0-1 0 0,1 0 1 0 0,1-1-1 0 0,1 0 1 0 0,1 0-1 0 0,0-1 1 0 0,1 0-1 0 0,1-1 1 0 0,1 0 0 0 0,1 0-1 0 0,0-1 1 0 0,1-1-1 0 0,0-1 1 0 0,1 0-1 0 0,1 0 1 0 0,0-2-1 0 0,1 0 1 0 0,5 2-19 0 0,118 75 107 0 0,-140-89-143 0 0,-57 23-7939 0 0,42-20 952 0 0,6-2-4053 0 0</inkml:trace>
  <inkml:trace contextRef="#ctx0" brushRef="#br0" timeOffset="1617.919">1035 629 0 0 0,'0'0'461'0'0,"0"0"550"0"0,0 0 214 0 0,0 0 76 0 0,0 0 2 0 0,0 0-32 0 0,0 0-77 0 0,0 0-117 0 0,0 0-126 0 0,0 0-96 0 0,0-3-63 0 0,-10 15 4447 0 0,-9 56-2678 0 0,15 66-393 0 0,10-118-1989 0 0,-6-28-1945 0 0,-5-2-1809 0 0,0 6-2351 0 0,1 3-4395 0 0</inkml:trace>
  <inkml:trace contextRef="#ctx0" brushRef="#br0" timeOffset="2133.541">917 251 0 0 0,'0'0'292'0'0,"0"0"926"0"0,0 0 433 0 0,0 0 174 0 0,0 0-4 0 0,0 0-197 0 0,0 0-189 0 0,0 0-208 0 0,0 0-163 0 0,0 0-196 0 0,0 0-165 0 0,-4-5-151 0 0,-13-12-102 0 0,-12 47 2750 0 0,26-19-380 0 0,10-29-1853 0 0,5-10-705 0 0,-5 16 851 0 0,-7 12-1161 0 0,2 24-2260 0 0,7-20-71 0 0,-2-1-4061 0 0,0-3-4949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0,'0'0'4459'0'0,"0"0"-2536"0"0,0 0-789 0 0,0 0 112 0 0,0 0 123 0 0,0 0-43 0 0,0 0-231 0 0,0 0-318 0 0,0 0-242 0 0,0 0-116 0 0,0 0-33 0 0,0 0-52 0 0,-6 15 914 0 0,-48 22-909 0 0,66-38-134 0 0,48-42 230 0 0,-65 49 425 0 0,-2 11-3715 0 0,7-16 1609 0 0,0 0-3720 0 0,0-1-7506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10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216 302 7034 0 0,'0'0'1723'0'0,"0"0"-655"0"0,0 0-325 0 0,0 0 230 0 0,0 0 385 0 0,0 0 201 0 0,0 0-8 0 0,0 0-180 0 0,0 0-224 0 0,33-4-179 0 0,104-13-135 0 0,-116 15-526 0 0,1-1 0 0 0,-1-1-1 0 0,0-1 1 0 0,0-1 0 0 0,-1-1 0 0 0,0-1-1 0 0,0-1 1 0 0,0 0 0 0 0,-1-2-1 0 0,5-3-306 0 0,-15 8 102 0 0,0 2 48 0 0,0-1-1 0 0,0 0 1 0 0,0 0 0 0 0,0-1-1 0 0,-1 0 1 0 0,0-1 0 0 0,0 1-1 0 0,-1-2 1 0 0,0 1 0 0 0,0-1-1 0 0,0 0 1 0 0,-1 0 0 0 0,-1-1-1 0 0,1 0 1 0 0,-1 0 0 0 0,-1 0-1 0 0,0-1 1 0 0,0 1-1 0 0,-1-1 1 0 0,0 0 0 0 0,0 0-1 0 0,-1 0 1 0 0,-1-3-150 0 0,-1 13 15 0 0,0 0 0 0 0,0-1-1 0 0,-1 1 1 0 0,1 0 0 0 0,0-1-1 0 0,0 1 1 0 0,-1 0 0 0 0,1-1 0 0 0,0 1-1 0 0,-1 0 1 0 0,1 0 0 0 0,0-1-1 0 0,-1 1 1 0 0,1 0 0 0 0,0 0 0 0 0,-1 0-1 0 0,1 0 1 0 0,-1-1 0 0 0,1 1-1 0 0,0 0 1 0 0,-1 0 0 0 0,1 0 0 0 0,-1 0-1 0 0,1 0 1 0 0,-1 0 0 0 0,1 0-1 0 0,0 0 1 0 0,-1 0 0 0 0,1 0 0 0 0,-1 0-1 0 0,1 0 1 0 0,0 0 0 0 0,-1 1-1 0 0,1-1 1 0 0,-1 0 0 0 0,1 0 0 0 0,0 0-1 0 0,-1 1 1 0 0,1-1 0 0 0,0 0-1 0 0,-1 0 1 0 0,1 1 0 0 0,0-1 0 0 0,-1 0-1 0 0,1 0 1 0 0,0 1 0 0 0,0-1-1 0 0,-1 1 1 0 0,1-1 0 0 0,0 0 0 0 0,0 1-1 0 0,0-1 1 0 0,0 0 0 0 0,-1 1-1 0 0,1-1 1 0 0,0 1 0 0 0,0-1 0 0 0,0 0-1 0 0,0 1 1 0 0,0-1 0 0 0,0 1-15 0 0,-57 224-11 0 0,49-111 79 0 0,6 1 0 0 0,11 105-68 0 0,0 2 31 0 0,-8-172-33 0 0,3-4 10 0 0,-2 0 0 0 0,-2 0 0 0 0,-2 0 0 0 0,-2 0 0 0 0,-2 0-1 0 0,-2 0 1 0 0,-2-1 0 0 0,-1-1 0 0 0,-3 0 0 0 0,-2 0 0 0 0,-13 23-8 0 0,21-51-9 0 0,-1-2 0 0 0,0 1 0 0 0,-1-1 0 0 0,0 0 0 0 0,-2-1 0 0 0,1-1 0 0 0,-1 1-1 0 0,-1-2 1 0 0,0 0 0 0 0,-1 0 0 0 0,0-2 0 0 0,-1 1 0 0 0,0-2 0 0 0,0 0 0 0 0,-14 5 9 0 0,25-12-12 0 0,-1 1 1 0 0,0-1-1 0 0,0 0 0 0 0,1 0 0 0 0,-1 0 1 0 0,0 0-1 0 0,0-1 0 0 0,0 0 1 0 0,0 0-1 0 0,0 0 0 0 0,0-1 1 0 0,0 0-1 0 0,0 0 0 0 0,1 0 1 0 0,-1 0-1 0 0,0-1 0 0 0,1 0 0 0 0,-1 0 1 0 0,1 0-1 0 0,-1 0 0 0 0,1-1 1 0 0,0 0-1 0 0,0 0 0 0 0,0 0 1 0 0,1 0-1 0 0,-1-1 0 0 0,1 1 1 0 0,-1-1-1 0 0,1 0 0 0 0,0 0 0 0 0,1 0 1 0 0,-1 0-1 0 0,1-1 0 0 0,0 1 1 0 0,0-1-1 0 0,0 1 0 0 0,0-1 1 0 0,1 0-1 0 0,0 0 12 0 0,-2-10-13 0 0,1 0-1 0 0,0 0 1 0 0,2 0 0 0 0,-1 0-1 0 0,2 0 1 0 0,0 0-1 0 0,1 0 1 0 0,0 0 0 0 0,1 0-1 0 0,1 0 1 0 0,0 1 0 0 0,1 0-1 0 0,1-1 1 0 0,0 2 0 0 0,1-1-1 0 0,1-1 14 0 0,15-23 9 0 0,1 1-1 0 0,1 1 0 0 0,2 1 1 0 0,29-28-9 0 0,-27 32 14 0 0,1 1 1 0 0,1 2-1 0 0,1 1 1 0 0,1 2-1 0 0,2 1 1 0 0,18-9-15 0 0,25 18 419 0 0,-42 17-3393 0 0,5 0-10101 0 0,-34-2 2016 0 0</inkml:trace>
  <inkml:trace contextRef="#ctx0" brushRef="#br0" timeOffset="303.009">1156 787 9018 0 0,'0'0'2811'0'0,"0"0"-592"0"0,0 0-398 0 0,0 0-221 0 0,0 0-210 0 0,0 0-171 0 0,0 0-180 0 0,0 0-182 0 0,0 0-141 0 0,0 0-122 0 0,0 0-129 0 0,0 0-74 0 0,-28 29-95 0 0,-86 88-93 0 0,77-53-3 0 0,36-54-172 0 0,0-5-19 0 0,1-1 1 0 0,-1 1 0 0 0,1-1-1 0 0,-1 1 1 0 0,1 0 0 0 0,1-1 0 0 0,-1 1-1 0 0,1-1 1 0 0,-1 1 0 0 0,1-1-1 0 0,1 1 1 0 0,-1-1 0 0 0,1 1-1 0 0,-1-1 1 0 0,1 0 0 0 0,1 0-1 0 0,-1 0 1 0 0,0 0 0 0 0,1 0 0 0 0,0 0-1 0 0,0-1 1 0 0,0 1 0 0 0,0-1-1 0 0,1 0 1 0 0,-1 0 0 0 0,1 0-1 0 0,0-1 1 0 0,0 1 0 0 0,0-1-1 0 0,0 0 1 0 0,0 0 0 0 0,0 0 0 0 0,1-1-1 0 0,-1 1 1 0 0,1-1 0 0 0,-1 0-1 0 0,5 0-9 0 0,0 0 61 0 0,0-1 0 0 0,0-1 0 0 0,0 0 0 0 0,0 0-1 0 0,0 0 1 0 0,-1-1 0 0 0,1-1 0 0 0,-1 1 0 0 0,1-2-1 0 0,-1 1 1 0 0,0-1 0 0 0,0 0 0 0 0,0-1 0 0 0,-1 1-1 0 0,1-2 1 0 0,-1 1 0 0 0,-1-1 0 0 0,1 0 0 0 0,-1 0-1 0 0,0-1 1 0 0,0 0 0 0 0,-1 0 0 0 0,1 0 0 0 0,-2-1-1 0 0,1 0 1 0 0,-1 1 0 0 0,0-2-61 0 0,1-4 76 0 0,0 0 1 0 0,-1-1-1 0 0,-1 0 0 0 0,0 0 1 0 0,-1 0-1 0 0,0 0 0 0 0,-1 0 1 0 0,-1 0-1 0 0,-1-8-76 0 0,1 17-54 0 0,0-1 0 0 0,-1 0 0 0 0,0 0 0 0 0,0 1 1 0 0,0-1-1 0 0,-1 1 0 0 0,0-1 0 0 0,0 1 0 0 0,0 0 0 0 0,-1 0 0 0 0,0 0 1 0 0,0 0-1 0 0,0 0 0 0 0,0 0 0 0 0,-1 1 0 0 0,0 0 0 0 0,0-1 0 0 0,0 2 1 0 0,0-1-1 0 0,-1 0 0 0 0,1 1 0 0 0,-4-2 54 0 0,-18-6-4016 0 0,-3 7-3639 0 0,21 4-4290 0 0</inkml:trace>
  <inkml:trace contextRef="#ctx0" brushRef="#br0" timeOffset="619.363">1494 1092 10034 0 0,'0'0'2197'0'0,"0"0"-548"0"0,0 0-334 0 0,0 0-85 0 0,0 0-30 0 0,0 0-56 0 0,0 0-65 0 0,0 0-73 0 0,0 0-75 0 0,0 0-27 0 0,0 0 17 0 0,0 0 16 0 0,0 0-52 0 0,3 2-94 0 0,-3-3-769 0 0,-1 1 1 0 0,1-1-1 0 0,-1 1 1 0 0,1 0-1 0 0,0-1 1 0 0,-1 1-1 0 0,1-1 0 0 0,0 1 1 0 0,0-1-1 0 0,-1 0 1 0 0,1 1-1 0 0,0-1 1 0 0,0 1-1 0 0,0-1 0 0 0,-1 1 1 0 0,1-1-1 0 0,0 0 1 0 0,0 1-1 0 0,0-1 1 0 0,0 1-1 0 0,0-1 1 0 0,0 0-1 0 0,0 1 0 0 0,1-1 1 0 0,-1 1-1 0 0,0-1 1 0 0,0 1-1 0 0,0-1 1 0 0,1 0-1 0 0,-1 1 0 0 0,0-1 1 0 0,0 1-1 0 0,1-1 1 0 0,-1 1-1 0 0,1-1 1 0 0,-1 1-1 0 0,0 0 0 0 0,1-1 1 0 0,-1 1-1 0 0,1-1 1 0 0,-1 1-1 0 0,1 0 1 0 0,-1-1-1 0 0,1 1 1 0 0,-1 0-1 0 0,1 0 0 0 0,-1-1 1 0 0,1 1-1 0 0,0 0 1 0 0,-1 0-1 0 0,1 0 1 0 0,-1 0-1 0 0,1 0 0 0 0,-1 0 1 0 0,1 0-1 0 0,0 0 1 0 0,-1 0-1 0 0,1 0 1 0 0,-1 0-1 0 0,1 0 0 0 0,0 0 1 0 0,-1 0-1 0 0,1 0 1 0 0,-1 1-1 0 0,1-1 1 0 0,-1 0-1 0 0,1 0 1 0 0,-1 1-1 0 0,1-1 0 0 0,0 1-22 0 0,-1-10 69 0 0,20-155 1135 0 0,-17 151-1201 0 0,1-1 0 0 0,0 0 0 0 0,1 1 0 0 0,0 0 0 0 0,2 0-1 0 0,-1 1 1 0 0,1-1 0 0 0,1 1 0 0 0,0 1 0 0 0,1 0 0 0 0,0 0 0 0 0,1 0 0 0 0,5-3-3 0 0,22 10-2403 0 0,-20 23-4171 0 0,-13-11-369 0 0,-1-3-5009 0 0</inkml:trace>
  <inkml:trace contextRef="#ctx0" brushRef="#br0" timeOffset="970.545">1975 749 8578 0 0,'0'0'2690'0'0,"0"0"-523"0"0,0 0-196 0 0,0 0-65 0 0,0 0-155 0 0,0 0-230 0 0,0 0-292 0 0,0 0-261 0 0,0 0-125 0 0,0 0-88 0 0,0 0-109 0 0,0 0-112 0 0,0 0-94 0 0,1-3-84 0 0,-2 2-336 0 0,1 1 0 0 0,0-1 1 0 0,0 0-1 0 0,-1 0 0 0 0,1 1 1 0 0,0-1-1 0 0,-1 0 0 0 0,1 1 0 0 0,-1-1 1 0 0,1 0-1 0 0,-1 1 0 0 0,1-1 0 0 0,-1 0 1 0 0,1 1-1 0 0,-1-1 0 0 0,1 1 0 0 0,-1-1 1 0 0,0 1-1 0 0,1 0 0 0 0,-1-1 1 0 0,0 1-1 0 0,0-1 0 0 0,1 1 0 0 0,-1 0 1 0 0,0 0-1 0 0,0 0 0 0 0,1-1 0 0 0,-1 1 1 0 0,0 0-1 0 0,0 0 0 0 0,0 0 0 0 0,1 0 1 0 0,-1 0-1 0 0,0 0 0 0 0,0 0 1 0 0,0 1-1 0 0,1-1 0 0 0,-1 0 0 0 0,0 0 1 0 0,0 1-1 0 0,1-1 0 0 0,-1 0 0 0 0,0 1 1 0 0,0-1-1 0 0,1 0 0 0 0,-1 1 0 0 0,1-1 1 0 0,-1 1-1 0 0,0-1 0 0 0,1 1 0 0 0,-1 0-19 0 0,-7 5 19 0 0,0 1 1 0 0,1 0 0 0 0,0 0 0 0 0,0 1 0 0 0,1 0 0 0 0,0 0 0 0 0,0 1-1 0 0,1-1 1 0 0,0 1 0 0 0,0 0 0 0 0,1 1 0 0 0,0-1 0 0 0,1 1 0 0 0,0 1-21 0 0,1-6 0 0 0,1-1 1 0 0,0 1 0 0 0,0-1 0 0 0,0 1 0 0 0,0-1 0 0 0,1 1 0 0 0,0 0-1 0 0,0-1 1 0 0,0 1 0 0 0,0-1 0 0 0,1 1 0 0 0,0 0 0 0 0,0-1 0 0 0,0 0-1 0 0,1 1 1 0 0,-1-1 0 0 0,1 0 0 0 0,0 1 0 0 0,0-1 0 0 0,0 0-1 0 0,1 0 1 0 0,0-1 0 0 0,-1 1 0 0 0,1 0 0 0 0,1-1 0 0 0,-1 0 0 0 0,0 0-1 0 0,1 0 1 0 0,0 0 0 0 0,-1 0 0 0 0,1-1 0 0 0,0 0 0 0 0,0 0 0 0 0,1 0-1 0 0,-1 0 1 0 0,4 1-1 0 0,4 0 9 0 0,0 0-1 0 0,1 0 0 0 0,-1-1 0 0 0,1-1 1 0 0,0 0-1 0 0,-1-1 0 0 0,1 0 0 0 0,0-1 1 0 0,-1 0-1 0 0,10-3-8 0 0,34-43-976 0 0,-47 34-2679 0 0,-2 0-3301 0 0,-5 9-4970 0 0</inkml:trace>
  <inkml:trace contextRef="#ctx0" brushRef="#br0" timeOffset="1372.61">2276 957 2649 0 0,'0'0'3452'0'0,"0"0"-580"0"0,0 0-348 0 0,0 0-95 0 0,0 0-196 0 0,0 0-239 0 0,0 0-204 0 0,0 0-294 0 0,0 0-295 0 0,0 0-200 0 0,0 0-165 0 0,35 5-142 0 0,109 15-111 0 0,-140-19-530 0 0,0 0 1 0 0,0 0 0 0 0,0 0-1 0 0,0 0 1 0 0,0-1 0 0 0,1 1 0 0 0,-1-1-1 0 0,0 0 1 0 0,0-1 0 0 0,0 1-1 0 0,0-1 1 0 0,1 0 0 0 0,-1 0 0 0 0,0 0-1 0 0,0 0 1 0 0,0-1 0 0 0,-1 1 0 0 0,1-1-1 0 0,1-1-53 0 0,9-6 252 0 0,-3 5-176 0 0,-1-1 1 0 0,0-1 0 0 0,0 0 0 0 0,-1 0-1 0 0,1-1 1 0 0,-1 0 0 0 0,-1-1-1 0 0,0 0 1 0 0,0 0 0 0 0,0-1 0 0 0,-1 0-1 0 0,0 0 1 0 0,-1-1 0 0 0,0 1-1 0 0,0-1 1 0 0,-1-1 0 0 0,-1 1 0 0 0,1-1-1 0 0,-2 0 1 0 0,0 0 0 0 0,2-8-77 0 0,-4 16-12 0 0,0 0 0 0 0,0 0 0 0 0,0-1 0 0 0,0 1 1 0 0,-1 0-1 0 0,0 0 0 0 0,1 0 0 0 0,-1 0 0 0 0,0-1 0 0 0,0 1 1 0 0,-1 0-1 0 0,1 0 0 0 0,-1 0 0 0 0,1-1 0 0 0,-1 1 0 0 0,0 0 1 0 0,0 0-1 0 0,-1 0 0 0 0,1 0 0 0 0,-1 1 0 0 0,1-1 0 0 0,-1 0 0 0 0,0 1 1 0 0,0-1-1 0 0,0 1 0 0 0,0-1 0 0 0,0 1 0 0 0,-1 0 0 0 0,1 0 1 0 0,-1 0-1 0 0,1 0 0 0 0,-1 0 0 0 0,0 1 0 0 0,0-1 0 0 0,0 1 1 0 0,0 0-1 0 0,0 0 0 0 0,0 0 0 0 0,0 0 0 0 0,0 0 0 0 0,-1 1 12 0 0,-6 1-23 0 0,0 1 0 0 0,0 1 0 0 0,1 0 0 0 0,-1 0 0 0 0,1 1 0 0 0,0 0 0 0 0,0 1 0 0 0,0 0 0 0 0,1 0 0 0 0,-1 1 0 0 0,1 0 0 0 0,1 0 0 0 0,-1 1 0 0 0,1 0 0 0 0,0 0 0 0 0,1 1 0 0 0,0 0 0 0 0,0 0 0 0 0,0 0 0 0 0,1 1 0 0 0,0 0 0 0 0,1 0 0 0 0,0 0 0 0 0,-1 5 23 0 0,2-9-1 0 0,1 1 0 0 0,-1-1 0 0 0,1 1 1 0 0,0-1-1 0 0,1 1 0 0 0,-1 0 0 0 0,1-1 0 0 0,0 1 0 0 0,1 0 0 0 0,-1 0 0 0 0,1 0 0 0 0,0 0 0 0 0,1 0 0 0 0,-1 0 0 0 0,1-1 0 0 0,0 1 0 0 0,1 0 1 0 0,-1 0-1 0 0,1-1 0 0 0,0 1 0 0 0,1-1 0 0 0,-1 0 0 0 0,1 1 0 0 0,0-1 0 0 0,1 0 0 0 0,-1-1 0 0 0,1 1 0 0 0,0-1 0 0 0,0 1 0 0 0,0-1 1 0 0,0 0-1 0 0,1-1 0 0 0,0 1 0 0 0,0-1 0 0 0,0 0 0 0 0,5 2 1 0 0,7 1-72 0 0,0-1 1 0 0,0 0-1 0 0,1-2 1 0 0,-1 0-1 0 0,1-1 1 0 0,0 0 0 0 0,-1-2-1 0 0,1 0 1 0 0,0-1-1 0 0,9-2 72 0 0,-1-3-2207 0 0,-9 2-4908 0 0,-10 3-5253 0 0</inkml:trace>
  <inkml:trace contextRef="#ctx0" brushRef="#br0" timeOffset="3555.528">3514 830 0 0 0,'0'0'1175'0'0,"0"0"-336"0"0,0 0-232 0 0,0 0 39 0 0,0 0 185 0 0,0 0 205 0 0,0 0 203 0 0,0 0 130 0 0,0 0 76 0 0,0 0 53 0 0,0 0 0 0 0,10 2-94 0 0,-5 0-1222 0 0,76 8 5468 0 0,-75-15-5282 0 0,1 1-1 0 0,0-1 1 0 0,-1-1 0 0 0,0 1 0 0 0,0-1-1 0 0,0 0 1 0 0,-1 0 0 0 0,0-1 0 0 0,0 0-1 0 0,-1 0 1 0 0,0 0 0 0 0,0 0 0 0 0,0-1-1 0 0,-1 1 1 0 0,2-7-368 0 0,7-12 722 0 0,26 107 469 0 0,-20-19-1064 0 0,-3 1-1 0 0,-3 1 1 0 0,-2 0-1 0 0,-4 0 1 0 0,-1 31-127 0 0,-3 101 160 0 0,-3-183-142 0 0,0 1 0 0 0,-1-1 0 0 0,-1 0 0 0 0,0 0 0 0 0,0 0 0 0 0,-1-1 0 0 0,-1 1 0 0 0,0-1 0 0 0,-1 0 0 0 0,0 0 0 0 0,-5 5-18 0 0,10-15 11 0 0,0-1-1 0 0,0 0 0 0 0,0 0 1 0 0,0 0-1 0 0,0 0 0 0 0,0 0 0 0 0,-1 0 1 0 0,1 0-1 0 0,0 0 0 0 0,-1-1 1 0 0,1 1-1 0 0,0 0 0 0 0,-1-1 1 0 0,1 1-1 0 0,-1-1 0 0 0,1 1 0 0 0,-1-1 1 0 0,1 0-1 0 0,-1 0 0 0 0,0 0 1 0 0,1 0-1 0 0,-1 0 0 0 0,1 0 1 0 0,-1 0-1 0 0,1 0 0 0 0,-1 0 1 0 0,1-1-1 0 0,-1 1 0 0 0,1-1 0 0 0,-1 1 1 0 0,1-1-1 0 0,-1 0 0 0 0,1 1 1 0 0,0-1-1 0 0,0 0 0 0 0,-1 0 1 0 0,1 0-1 0 0,0 0 0 0 0,0 0 1 0 0,0 0-1 0 0,0 0 0 0 0,0 0 0 0 0,0-1 1 0 0,0 1-1 0 0,0 0 0 0 0,0-1 1 0 0,1 1-1 0 0,-1 0 0 0 0,1-1 1 0 0,-1 1-1 0 0,1-1 0 0 0,-1 1 1 0 0,1-1-1 0 0,0 1 0 0 0,0-1 0 0 0,-1 0 1 0 0,1 1-1 0 0,0-1 0 0 0,1 1-10 0 0,-4-21 6 0 0,1 0 0 0 0,2 0-1 0 0,0 0 1 0 0,1 1 0 0 0,2-1-1 0 0,0 0 1 0 0,1 1 0 0 0,4-13-6 0 0,12-48 0 0 0,3 1-1 0 0,3 0 1 0 0,4 2 0 0 0,4 2 0 0 0,2 1-1 0 0,32-46 1 0 0,47-16-26 0 0,-112 134 23 0 0,1 1 1 0 0,0 0-1 0 0,0 0 1 0 0,0 0-1 0 0,1 1 1 0 0,-1-1-1 0 0,1 1 1 0 0,-1 0-1 0 0,1 0 1 0 0,0 1-1 0 0,0-1 1 0 0,0 1-1 0 0,0 0 1 0 0,0 1-1 0 0,0-1 1 0 0,0 1-1 0 0,3 0 3 0 0,-5 2 1 0 0,-1 1 0 0 0,1-1 0 0 0,-1 1-1 0 0,0-1 1 0 0,0 1 0 0 0,0 0 0 0 0,0 0 0 0 0,-1 0 0 0 0,1 0 0 0 0,-1 0-1 0 0,1 1 1 0 0,-1-1 0 0 0,0 0 0 0 0,0 1 0 0 0,-1-1 0 0 0,1 0 0 0 0,-1 1-1 0 0,1-1 1 0 0,-1 1 0 0 0,0-1 0 0 0,-1 1 0 0 0,1 0-1 0 0,0 0 2 0 0,-1 23 14 0 0,-2 0 0 0 0,-1 0 0 0 0,-1-1 0 0 0,-1 0 0 0 0,-2 0 0 0 0,0 0 0 0 0,-2-1 0 0 0,0-1 0 0 0,-2 1 0 0 0,-1-2 0 0 0,-1 1 0 0 0,0-2 0 0 0,-2 0 0 0 0,-1-1 0 0 0,-1-1 0 0 0,-2 2-16 0 0,9-8-22 0 0,-1 0-1 0 0,0 0 0 0 0,-2-1 0 0 0,1-1 0 0 0,-2 0 0 0 0,1 0 0 0 0,-1-2 0 0 0,-1 0 0 0 0,0-1 0 0 0,-10 4 23 0 0,1-12-699 0 0,26-40-2593 0 0,18 4 108 0 0,-1 14-3816 0 0,-7 8-4590 0 0</inkml:trace>
  <inkml:trace contextRef="#ctx0" brushRef="#br0" timeOffset="4284.456">4293 953 11747 0 0,'0'0'1100'0'0,"0"0"-284"0"0,0 0 61 0 0,0 0 257 0 0,0 0 97 0 0,0 0 59 0 0,0 0-21 0 0,0 0-135 0 0,0 0-149 0 0,0 0-155 0 0,0 0-115 0 0,0 0-113 0 0,29-1-79 0 0,90-6-81 0 0,-115 8-392 0 0,0-1 1 0 0,1 0-1 0 0,-1 0 1 0 0,0-1 0 0 0,1 1-1 0 0,-1-1 1 0 0,0 0-1 0 0,0 0 1 0 0,0 0 0 0 0,0-1-1 0 0,0 1 1 0 0,0-1-1 0 0,0 0 1 0 0,0 0 0 0 0,-1 0-1 0 0,1-1 1 0 0,1-1-51 0 0,6-5 169 0 0,-1 4-87 0 0,-1 0-1 0 0,0-1 0 0 0,0 0 1 0 0,-1-1-1 0 0,0 0 0 0 0,0 0 1 0 0,0 0-1 0 0,-1-1 0 0 0,0 0 1 0 0,0-1-1 0 0,-1 0 0 0 0,-1 0 1 0 0,1 0-1 0 0,-1 0 0 0 0,-1-1 1 0 0,0 0-1 0 0,0 0 0 0 0,-1 0 1 0 0,0 0-1 0 0,-1-1 1 0 0,0 1-1 0 0,0-8-81 0 0,-3 15-5 0 0,-1 0 0 0 0,0 1 0 0 0,0-1 0 0 0,0 1 0 0 0,0-1-1 0 0,0 1 1 0 0,-1-1 0 0 0,1 1 0 0 0,-1 0 0 0 0,1 0 0 0 0,-1 0 0 0 0,0 1 0 0 0,0-1 0 0 0,0 1 0 0 0,0-1 0 0 0,0 1 0 0 0,0 0 0 0 0,0 0 0 0 0,0 0 0 0 0,0 1-1 0 0,-1-1 1 0 0,1 1 0 0 0,0 0 0 0 0,0 0 0 0 0,-1 0 0 0 0,1 0 0 0 0,0 0 0 0 0,-1 1 0 0 0,1-1 0 0 0,0 1 5 0 0,-11 4-37 0 0,1 0-1 0 0,0 0 1 0 0,1 1 0 0 0,0 1 0 0 0,-1 0-1 0 0,2 1 1 0 0,-1 0 0 0 0,1 1-1 0 0,1 0 1 0 0,0 1 0 0 0,0 0 0 0 0,1 0-1 0 0,0 1 1 0 0,1 0 0 0 0,0 1 0 0 0,0 0-1 0 0,1 1 38 0 0,-1-2-23 0 0,1-1 1 0 0,1 1-1 0 0,0 0 0 0 0,0 1 0 0 0,1-1 0 0 0,0 1 0 0 0,1 0 0 0 0,1 0 0 0 0,0 1 0 0 0,0-1 0 0 0,2 1 0 0 0,-1-1 0 0 0,1 1 0 0 0,1 0 0 0 0,0 1 23 0 0,1-10 0 0 0,1 0 0 0 0,-1 0 0 0 0,0 0-1 0 0,1-1 1 0 0,0 1 0 0 0,0 0 0 0 0,0-1-1 0 0,0 1 1 0 0,0-1 0 0 0,1 1 0 0 0,0-1-1 0 0,-1 0 1 0 0,1 0 0 0 0,1-1-1 0 0,-1 1 1 0 0,0 0 0 0 0,0-1 0 0 0,1 0-1 0 0,0 0 1 0 0,-1 0 0 0 0,1 0 0 0 0,0-1-1 0 0,0 1 1 0 0,0-1 0 0 0,0 0 0 0 0,0 0-1 0 0,4 0 1 0 0,115 0 151 0 0,-94-9-49 0 0,0-2-1 0 0,-1 0 0 0 0,0-2 0 0 0,-1-2 0 0 0,0 0 1 0 0,-1-1-1 0 0,0-2 0 0 0,-1-1 0 0 0,9-10-101 0 0,-19 16 56 0 0,0 0 0 0 0,-1-2-1 0 0,-1 0 1 0 0,0 0 0 0 0,-1-1 0 0 0,0-1-1 0 0,-1 0 1 0 0,-1 0 0 0 0,-1-1 0 0 0,0 0-1 0 0,-2-1 1 0 0,0 0 0 0 0,0 0-1 0 0,-2-1 1 0 0,0 0 0 0 0,-1 0 0 0 0,-1 0-1 0 0,-1 0 1 0 0,-1-3-56 0 0,-1 20-8 0 0,-1 0 0 0 0,1 0 0 0 0,-1 0-1 0 0,0 0 1 0 0,0 0 0 0 0,0 1 0 0 0,0-1 0 0 0,0 0-1 0 0,0 1 1 0 0,0-1 0 0 0,-1 0 0 0 0,1 1 0 0 0,0 0 0 0 0,-1-1-1 0 0,1 1 1 0 0,-1 0 0 0 0,0 0 0 0 0,1 0 0 0 0,-1 0 0 0 0,0 0-1 0 0,0 0 1 0 0,0 0 0 0 0,0 0 0 0 0,1 1 0 0 0,-1-1-1 0 0,0 1 1 0 0,0 0 0 0 0,0-1 0 0 0,0 1 0 0 0,0 0 0 0 0,0 0-1 0 0,0 0 1 0 0,0 1 0 0 0,0-1 0 0 0,0 0 0 0 0,0 1 0 0 0,0-1-1 0 0,0 1 1 0 0,0 0 0 0 0,0-1 0 0 0,0 1 0 0 0,1 0-1 0 0,-1 0 1 0 0,0 0 0 0 0,0 0 0 0 0,1 1 0 0 0,-1-1 0 0 0,1 0-1 0 0,0 1 1 0 0,-1-1 0 0 0,1 1 0 0 0,0 0 0 0 0,0-1 8 0 0,-3 3-21 0 0,0-1 1 0 0,1 1 0 0 0,0-1-1 0 0,0 1 1 0 0,0 0 0 0 0,0 0 0 0 0,1 1-1 0 0,0-1 1 0 0,-1 0 0 0 0,2 1-1 0 0,-1 0 1 0 0,0-1 0 0 0,1 1 0 0 0,0 0-1 0 0,0 0 1 0 0,0-1 0 0 0,1 1-1 0 0,0 0 1 0 0,0 0 0 0 0,0 0-1 0 0,0 0 1 0 0,1 0 0 0 0,0 0 20 0 0,46 22-33 0 0,12-19 27 0 0,-53-9 18 0 0,-1 0 0 0 0,1 0 0 0 0,-1 1-1 0 0,1 0 1 0 0,0 0 0 0 0,-1 1 0 0 0,1-1-1 0 0,-1 1 1 0 0,1 0 0 0 0,-1 1 0 0 0,1-1-1 0 0,-1 1 1 0 0,0 0 0 0 0,0 0 0 0 0,0 1-1 0 0,0 0 1 0 0,0 0 0 0 0,0 0 0 0 0,-1 0 0 0 0,1 1-1 0 0,-1-1 1 0 0,0 1 0 0 0,0 0 0 0 0,-1 1-1 0 0,1-1 1 0 0,-1 1 0 0 0,0-1 0 0 0,0 1-1 0 0,0 0 1 0 0,-1 0 0 0 0,0 0 0 0 0,0 0 0 0 0,0 1-1 0 0,1 3-11 0 0,-8 195 580 0 0,21-157-981 0 0,-15-47 148 0 0,-1 0-202 0 0,0 0-335 0 0,0 0-550 0 0,0-4-8174 0 0,2 0-2775 0 0</inkml:trace>
  <inkml:trace contextRef="#ctx0" brushRef="#br0" timeOffset="5252.61">5429 803 2385 0 0,'0'0'2312'0'0,"0"0"-66"0"0,0 0-26 0 0,0 0-35 0 0,0 0-191 0 0,0 0-230 0 0,0 0-240 0 0,0 0-219 0 0,0 0-169 0 0,0 0-104 0 0,0 0-119 0 0,0 0-115 0 0,0 0-103 0 0,-2-6-115 0 0,-8-17-57 0 0,7 17-94 0 0,3 6-106 0 0,0 20 541 0 0,-6 550 1313 0 0,-13-410-2064 0 0,19-159-103 0 0,0-1 0 0 0,1 1-1 0 0,-1-1 1 0 0,0 1 0 0 0,0-1 0 0 0,0 1 0 0 0,0-1 0 0 0,0 1 0 0 0,0-1-1 0 0,0 1 1 0 0,0-1 0 0 0,0 1 0 0 0,0-1 0 0 0,0 1 0 0 0,0-1-1 0 0,0 1 1 0 0,0-1 0 0 0,-1 1 0 0 0,1-1 0 0 0,0 1 0 0 0,0-1 0 0 0,-1 1-1 0 0,1-1 1 0 0,0 0 0 0 0,0 1 0 0 0,-1-1 0 0 0,1 1 0 0 0,0-1 0 0 0,-1 0-1 0 0,1 1 1 0 0,-1-1 0 0 0,1 0 0 0 0,-1 0 0 0 0,1 1 0 0 0,0-1-1 0 0,-1 0 1 0 0,1 0 0 0 0,-1 1 0 0 0,1-1 0 0 0,-1 0 0 0 0,1 0 0 0 0,-1 0-1 0 0,1 0 1 0 0,-1 0 0 0 0,1 0 0 0 0,-1 0 0 0 0,1 0 0 0 0,-1 0-1 0 0,1 0 1 0 0,-1 0 0 0 0,1 0 0 0 0,-1 0 0 0 0,1 0 0 0 0,-1-1 0 0 0,1 1-1 0 0,-1 0 1 0 0,1 0 0 0 0,-1-1 0 0 0,1 1 0 0 0,-1 0 0 0 0,1 0 0 0 0,0-1-1 0 0,-1 1 1 0 0,1-1-10 0 0,-15-31 259 0 0,13 8-260 0 0,2 1 0 0 0,0-1 0 0 0,2 1 1 0 0,0-1-1 0 0,2 1 0 0 0,0 0 0 0 0,2 0 0 0 0,0 0 0 0 0,2 1 0 0 0,0-1 0 0 0,12-19 1 0 0,-5 4 29 0 0,7-21-36 0 0,3 1 1 0 0,3 1-1 0 0,2 1 0 0 0,2 2 1 0 0,3 1-1 0 0,2 2 0 0 0,34-37 7 0 0,-69 86 4 0 0,2-3-6 0 0,-1 0 0 0 0,1 0 1 0 0,0 1-1 0 0,0 0 1 0 0,1-1-1 0 0,-1 2 1 0 0,1-1-1 0 0,0 0 1 0 0,0 1-1 0 0,0 0 1 0 0,0 0-1 0 0,0 1 1 0 0,1-1-1 0 0,-1 1 0 0 0,1 0 1 0 0,0 0-1 0 0,-1 1 1 0 0,1 0-1 0 0,0 0 1 0 0,0 0-1 0 0,0 1 1 0 0,2 0 1 0 0,-5 3 5 0 0,0 0 1 0 0,0 1-1 0 0,-1-1 1 0 0,1 1 0 0 0,-1 0-1 0 0,1 0 1 0 0,-1-1-1 0 0,-1 2 1 0 0,1-1-1 0 0,0 0 1 0 0,-1 0 0 0 0,0 0-1 0 0,0 1 1 0 0,0-1-1 0 0,-1 0 1 0 0,1 1 0 0 0,-1-1-1 0 0,0 1 1 0 0,-1-1-1 0 0,1 1-5 0 0,0 2 5 0 0,2 12 13 0 0,-2 0 0 0 0,0 0 0 0 0,-1-1 0 0 0,-1 1 0 0 0,0 0 0 0 0,-2 0 0 0 0,0-1 0 0 0,-1 0 0 0 0,-1 0 0 0 0,-1 0 0 0 0,0 0 0 0 0,-1-1 0 0 0,-1-1 0 0 0,-1 1 0 0 0,0-2 0 0 0,-1 1 0 0 0,-1-1 0 0 0,0-1 0 0 0,-1 0 0 0 0,-1-1 0 0 0,-1 0-18 0 0,7-6 6 0 0,-1 0-1 0 0,0-1 0 0 0,0 0 1 0 0,0 0-1 0 0,-1-1 1 0 0,0-1-1 0 0,0 1 0 0 0,-1-2 1 0 0,1 1-1 0 0,-1-2 0 0 0,1 1 1 0 0,-1-1-1 0 0,0-1 0 0 0,0 0 1 0 0,-1 0-6 0 0,9-1-48 0 0,-1 0 1 0 0,1 1 0 0 0,-1-1-1 0 0,1 0 1 0 0,-1-1 0 0 0,1 1-1 0 0,-1 0 1 0 0,1-1 0 0 0,0 0-1 0 0,-1 0 1 0 0,1 0 0 0 0,0 0-1 0 0,0-1 1 0 0,-1 1 0 0 0,1-1-1 0 0,0 0 1 0 0,1 0 0 0 0,-1 0-1 0 0,0 0 1 0 0,0 0 0 0 0,1 0-1 0 0,-1-1 1 0 0,1 0 0 0 0,0 1-1 0 0,0-1 1 0 0,0 0 0 0 0,0 0-1 0 0,1 0 1 0 0,-1 0 0 0 0,1 0-1 0 0,-1 0 1 0 0,1-1 0 0 0,0 1-1 0 0,0 0 1 0 0,0-3 47 0 0,6-21-3162 0 0,7 13-4383 0 0,-5 10-4414 0 0</inkml:trace>
  <inkml:trace contextRef="#ctx0" brushRef="#br0" timeOffset="27364.388">12 2614 6193 0 0,'0'0'2175'0'0,"0"0"-273"0"0,0 0-136 0 0,0 0-116 0 0,0 0-87 0 0,0 0-76 0 0,0 0-110 0 0,0 0-146 0 0,0 0-260 0 0,0 0-220 0 0,0 0-183 0 0,-3-12-84 0 0,-6-40-36 0 0,21 4 419 0 0,18-26 255 0 0,4 1-1 0 0,3 2 1 0 0,43-62-1122 0 0,-29 72 470 0 0,-29 81-420 0 0,59 121 236 0 0,-57-87-264 0 0,10 12 35 0 0,6-155 443 0 0,-16 52-516 0 0,3 2-1 0 0,1 1 0 0 0,1 1 0 0 0,2 2 1 0 0,1 1-1 0 0,1 1 0 0 0,2 1 17 0 0,45-22 13 0 0,-79 50-17 0 0,0 0 0 0 0,0 1 0 0 0,0-1 0 0 0,0 0 0 0 0,-1 1 0 0 0,1-1 0 0 0,0 1 0 0 0,0-1 0 0 0,-1 1 0 0 0,1-1 0 0 0,0 1 0 0 0,-1 0 0 0 0,1-1 0 0 0,0 1 0 0 0,-1 0 0 0 0,1-1 0 0 0,-1 1 0 0 0,1 0 0 0 0,-1 0 0 0 0,0-1 0 0 0,1 1 0 0 0,-1 0 0 0 0,0 0 0 0 0,0 0 0 0 0,1 0 0 0 0,-1 0 0 0 0,0 0 0 0 0,0-1 0 0 0,0 1 0 0 0,0 0 0 0 0,0 0 0 0 0,0 0 0 0 0,0 0 0 0 0,0 0 0 0 0,-1 0 0 0 0,1 0 0 0 0,0 0 4 0 0,0 3 12 0 0,-6 169 284 0 0,-2-93-253 0 0,11 51 36 0 0,-3-130-124 0 0,0 0 1 0 0,1 1-1 0 0,-1-1 0 0 0,1 0 1 0 0,-1 0-1 0 0,1 0 1 0 0,0 0-1 0 0,-1-1 0 0 0,1 1 1 0 0,0 0-1 0 0,0 0 1 0 0,0 0-1 0 0,0 0 0 0 0,0-1 1 0 0,0 1-1 0 0,0-1 1 0 0,0 1-1 0 0,0 0 1 0 0,0-1-1 0 0,0 1 0 0 0,0-1 1 0 0,0 0-1 0 0,0 1 1 0 0,0-1-1 0 0,0 0 0 0 0,1 0 1 0 0,-1 0-1 0 0,0 0 1 0 0,0 0-1 0 0,0 0 0 0 0,0 0 1 0 0,0 0-1 0 0,1 0 1 0 0,-1-1-1 0 0,0 1 0 0 0,0 0 1 0 0,0-1-1 0 0,0 1 1 0 0,0-1-1 0 0,0 1 1 0 0,0-1-1 0 0,0 1 0 0 0,0-1 1 0 0,1 0 44 0 0,29-16-6341 0 0,-21 7-1033 0 0,0 5-4710 0 0</inkml:trace>
  <inkml:trace contextRef="#ctx0" brushRef="#br0" timeOffset="34791.803">1586 2209 4969 0 0,'0'0'2062'0'0,"0"0"-236"0"0,0 0-201 0 0,0 0-110 0 0,0 0-93 0 0,0 0-137 0 0,0 0-159 0 0,0 0-176 0 0,0 0-184 0 0,0 0-141 0 0,0 0-72 0 0,-3-11-41 0 0,-12-37-5 0 0,14 46-431 0 0,0 0 1 0 0,0 0-1 0 0,-1 0 0 0 0,1 1 1 0 0,0-1-1 0 0,-1 0 0 0 0,0 1 1 0 0,1-1-1 0 0,-1 1 0 0 0,0-1 1 0 0,0 1-1 0 0,0 0 0 0 0,0 0 1 0 0,0 0-1 0 0,0 0 0 0 0,0 0 1 0 0,0 0-1 0 0,0 0 1 0 0,0 1-1 0 0,0-1 0 0 0,-1 1 1 0 0,1 0-1 0 0,0-1 0 0 0,0 1 1 0 0,-1 0-1 0 0,1 0 0 0 0,0 1 1 0 0,0-1-1 0 0,-1 0 0 0 0,1 1 1 0 0,0-1-1 0 0,0 1 0 0 0,0 0 1 0 0,0 0-1 0 0,0 0 0 0 0,0 0 1 0 0,0 0-1 0 0,0 0 1 0 0,0 0-1 0 0,0 1-76 0 0,-13 8 50 0 0,1 1 0 0 0,0 0 0 0 0,1 1 0 0 0,0 1 0 0 0,1 0 0 0 0,0 1 0 0 0,1 0 0 0 0,1 0 0 0 0,0 1 0 0 0,1 1 0 0 0,1 0 0 0 0,0 0 0 0 0,1 1 0 0 0,1-1-1 0 0,0 1 1 0 0,1 1 0 0 0,1-1 0 0 0,1 1 0 0 0,1 0-50 0 0,1-15 31 0 0,1 0 0 0 0,0 0 0 0 0,0 0 0 0 0,0 0-1 0 0,0 0 1 0 0,0 0 0 0 0,1 0 0 0 0,0 0 0 0 0,-1 0 0 0 0,1 0-1 0 0,0 0 1 0 0,0-1 0 0 0,1 1 0 0 0,-1 0 0 0 0,0 0-1 0 0,1-1 1 0 0,0 1 0 0 0,0-1 0 0 0,-1 0 0 0 0,2 1-1 0 0,-1-1 1 0 0,0 0 0 0 0,0 0 0 0 0,1 0 0 0 0,-1 0-1 0 0,1-1 1 0 0,-1 1 0 0 0,1-1 0 0 0,0 1 0 0 0,-1-1 0 0 0,1 0-1 0 0,0 0 1 0 0,0 0 0 0 0,0-1 0 0 0,0 1 0 0 0,0-1-1 0 0,0 1 1 0 0,0-1 0 0 0,2 0-31 0 0,4-2 75 0 0,1-1 0 0 0,-1 0 0 0 0,0 0 1 0 0,0-1-1 0 0,0 0 0 0 0,0-1 0 0 0,-1 0 0 0 0,0 0 0 0 0,0 0 0 0 0,0-1 0 0 0,-1-1 1 0 0,0 1-1 0 0,0-1 0 0 0,0 0 0 0 0,-1-1 0 0 0,0 1 0 0 0,1-4-75 0 0,13-11 49 0 0,141-194 108 0 0,-112 147-212 0 0,-48 66 38 0 0,-1 2-14 0 0,0 1-2 0 0,-11 16-158 0 0,6-6 190 0 0,0 0-1 0 0,1 1 0 0 0,0 0 0 0 0,1-1 1 0 0,0 1-1 0 0,1 1 0 0 0,0-1 1 0 0,0 0-1 0 0,1 1 0 0 0,1-1 1 0 0,0 0-1 0 0,1 1 0 0 0,0-1 0 0 0,1 0 1 0 0,0 0-1 0 0,0 1 0 0 0,1-2 1 0 0,1 1-1 0 0,0 0 0 0 0,0-1 1 0 0,1 1-1 0 0,5 6 2 0 0,-6-10 0 0 0,1 1 0 0 0,0-1 0 0 0,0 0-1 0 0,1 0 1 0 0,0-1 0 0 0,0 0 0 0 0,0 0 0 0 0,1 0 0 0 0,0-1 0 0 0,0 0 0 0 0,1 0-1 0 0,-1-1 1 0 0,1 1 0 0 0,0-2 0 0 0,0 1 0 0 0,0-1 0 0 0,0-1 0 0 0,1 1-1 0 0,-1-1 1 0 0,1-1 0 0 0,6 1 0 0 0,-7-2 15 0 0,0 0 1 0 0,-1 0-1 0 0,1-1 0 0 0,0 0 0 0 0,-1 0 0 0 0,1-1 1 0 0,-1 0-1 0 0,1-1 0 0 0,-1 1 0 0 0,0-1 0 0 0,0-1 1 0 0,0 1-1 0 0,0-1 0 0 0,-1 0 0 0 0,2-2-15 0 0,35-30 52 0 0,-2-2 0 0 0,-1-2 0 0 0,-2-1 0 0 0,-2-2 0 0 0,-2-1 0 0 0,-2-2 0 0 0,22-44-52 0 0,-35 60-1 0 0,-1-1 0 0 0,-2 0 0 0 0,-2-2 0 0 0,0 1 1 0 0,-3-2-1 0 0,0 0 0 0 0,-2 0 0 0 0,-2-1 0 0 0,-1 0 0 0 0,-2 0 0 0 0,-1-8 1 0 0,-3 26-12 0 0,1 10 15 0 0,0 0 0 0 0,-1 0 0 0 0,0 1 0 0 0,0-1 0 0 0,-1 0 0 0 0,0 0 1 0 0,0 1-1 0 0,0-1 0 0 0,-1 0 0 0 0,0 1 0 0 0,-1-1 0 0 0,1 1 0 0 0,-1 0 0 0 0,0 0 0 0 0,-3-3-3 0 0,5 8-1 0 0,-1 0-1 0 0,0 0 0 0 0,0 0 0 0 0,0 0 1 0 0,0 1-1 0 0,0-1 0 0 0,0 1 0 0 0,0-1 0 0 0,0 1 1 0 0,0 0-1 0 0,0-1 0 0 0,0 1 0 0 0,0 0 1 0 0,-1 1-1 0 0,1-1 0 0 0,0 0 0 0 0,0 0 1 0 0,0 1-1 0 0,0 0 0 0 0,0-1 0 0 0,0 1 0 0 0,0 0 1 0 0,1 0-1 0 0,-1 0 0 0 0,0 0 0 0 0,0 0 1 0 0,0 0-1 0 0,1 0 0 0 0,-1 1 0 0 0,1-1 1 0 0,-1 1-1 0 0,1-1 0 0 0,0 1 0 0 0,-1 0 0 0 0,1-1 1 0 0,0 1-1 0 0,0 0 0 0 0,0 0 0 0 0,0 0 1 0 0,1 0-1 0 0,-1 0 0 0 0,0 0 0 0 0,1 0 1 0 0,-1 0-1 0 0,1 0 0 0 0,0 1 2 0 0,-8 17 14 0 0,1 1 0 0 0,2 1 1 0 0,0-1-1 0 0,1 1 0 0 0,1 0 0 0 0,1 0 0 0 0,1 0 0 0 0,1 0 1 0 0,1 0-1 0 0,1 7-14 0 0,-1-1 34 0 0,20 207 270 0 0,-39-4-70 0 0,11-100-164 0 0,7-131-88 0 0,0 0-2 0 0,0 0 5 0 0,0 0-19 0 0,0 0-22 0 0,0 0-6 0 0,-2-30-1539 0 0,2-61-4168 0 0,0 62 1502 0 0,0 0-3444 0 0,0 20-119 0 0</inkml:trace>
  <inkml:trace contextRef="#ctx0" brushRef="#br0" timeOffset="35042.083">2004 1959 6833 0 0,'0'0'2978'0'0,"0"0"-734"0"0,0 0-428 0 0,0 0-20 0 0,0 0-30 0 0,0 0-203 0 0,0 0-205 0 0,0 0-213 0 0,0 0-226 0 0,0 0-171 0 0,37 2-140 0 0,116 9-130 0 0,2-21 398 0 0,-17-16-495 0 0,13-2-4275 0 0,-137 25 1691 0 0,-4 0-970 0 0,1 2-4311 0 0,-4 1-1271 0 0</inkml:trace>
  <inkml:trace contextRef="#ctx0" brushRef="#br0" timeOffset="35596.522">2944 1566 6281 0 0,'0'0'2142'0'0,"0"0"-287"0"0,0 0-154 0 0,0 0-60 0 0,0 0-51 0 0,0 0-126 0 0,0 0-269 0 0,0 0-313 0 0,0 0-256 0 0,0 0-128 0 0,0 0-63 0 0,0 0-31 0 0,0 0 32 0 0,3 1 80 0 0,1 5-280 0 0,0-1-1 0 0,0 1 1 0 0,-1 0-1 0 0,0 0 1 0 0,0 1 0 0 0,0-1-1 0 0,-1 1 1 0 0,0 0-1 0 0,0-1 1 0 0,0 1 0 0 0,-1 0-1 0 0,0 0 1 0 0,-1 0-1 0 0,1 0 1 0 0,-1 0 0 0 0,-1 0-1 0 0,1 0 1 0 0,-1 0-1 0 0,-1 4-235 0 0,1 14 357 0 0,-6 108 7 0 0,-7-2 0 0 0,-5 1 0 0 0,-5-2 0 0 0,-11 17-364 0 0,17-54 27 0 0,16-62-203 0 0,20-50-358 0 0,20-62-6290 0 0,-35 72 5164 0 0,1-8-5894 0 0,-4 8-3456 0 0</inkml:trace>
  <inkml:trace contextRef="#ctx0" brushRef="#br0" timeOffset="35843.415">2705 2024 10122 0 0,'0'0'2618'0'0,"0"0"-471"0"0,0 0-368 0 0,0 0-186 0 0,0 0-165 0 0,0 0-221 0 0,0 0-244 0 0,0 0-143 0 0,0 0-92 0 0,0 0-43 0 0,0 0-16 0 0,0 0-136 0 0,20-3-105 0 0,63-11-52 0 0,144-45 687 0 0,-207 54-1692 0 0,97-22 1257 0 0,-77 22-3911 0 0,-1 3-4530 0 0,-32 2-3392 0 0</inkml:trace>
  <inkml:trace contextRef="#ctx0" brushRef="#br0" timeOffset="36682.259">3266 2244 3649 0 0,'0'0'1723'0'0,"0"0"-147"0"0,0 0 161 0 0,0 0 268 0 0,0 0-83 0 0,0 0-160 0 0,0 0-210 0 0,0 0-206 0 0,0 0-138 0 0,0 0-117 0 0,0 0-103 0 0,0 0-89 0 0,0 0-106 0 0,29 9-95 0 0,92 27-66 0 0,-52-27 374 0 0,-59-10-947 0 0,0 0 0 0 0,0 0 0 0 0,0-1 0 0 0,0 0 0 0 0,0-1 0 0 0,0 0 0 0 0,-1 0 0 0 0,0-1 0 0 0,0 0 0 0 0,0-1 0 0 0,0 0 0 0 0,0 0 0 0 0,-1-1 0 0 0,0 0 0 0 0,0-1 0 0 0,-1 0 0 0 0,0 0 0 0 0,0 0 0 0 0,-1-1 0 0 0,1 0 0 0 0,-2 0 0 0 0,1-1 0 0 0,-1 0 0 0 0,-1 0 0 0 0,1 0 0 0 0,-1 0 0 0 0,-1-1 0 0 0,0 1 0 0 0,0-1 0 0 0,-1 0 0 0 0,0 0 0 0 0,-1 0 0 0 0,0 0 0 0 0,-1 0 0 0 0,0 0 0 0 0,-1-4-59 0 0,-1 10-28 0 0,-1 0 1 0 0,0 1-1 0 0,0-1 1 0 0,0 0-1 0 0,0 1 1 0 0,0 0-1 0 0,-1 0 1 0 0,0 0-1 0 0,1 0 1 0 0,-1 0-1 0 0,0 1 0 0 0,-1 0 1 0 0,1 0-1 0 0,0 0 1 0 0,-1 0-1 0 0,1 0 1 0 0,-1 1-1 0 0,1 0 1 0 0,-1 0-1 0 0,1 0 1 0 0,-1 1-1 0 0,0 0 0 0 0,0 0 1 0 0,1 0-1 0 0,-1 0 1 0 0,0 0-1 0 0,1 1 1 0 0,-1 0-1 0 0,0 0 1 0 0,1 1-1 0 0,-1-1 1 0 0,0 1 27 0 0,-10 4-38 0 0,1 1 1 0 0,0 0-1 0 0,0 0 1 0 0,0 2-1 0 0,1-1 1 0 0,1 2-1 0 0,-1 0 1 0 0,2 0-1 0 0,-1 1 1 0 0,-8 11 37 0 0,10-10-2 0 0,1 1 1 0 0,0 0-1 0 0,1 1 0 0 0,0 0 1 0 0,1 0-1 0 0,1 1 1 0 0,0-1-1 0 0,1 1 1 0 0,1 1-1 0 0,0-1 0 0 0,1 1 1 0 0,0-1-1 0 0,2 1 1 0 0,-1 0-1 0 0,2 0 0 0 0,1 7 2 0 0,1-15 11 0 0,1 0-1 0 0,-1-1 1 0 0,1 1-1 0 0,1-1 1 0 0,0 0-1 0 0,0 0 1 0 0,0 0-1 0 0,1-1 0 0 0,0 1 1 0 0,0-1-1 0 0,1 0 1 0 0,-1-1-1 0 0,1 1 1 0 0,0-1-1 0 0,1 0 1 0 0,0-1-1 0 0,-1 0 0 0 0,1 0 1 0 0,1 0-1 0 0,-1-1 1 0 0,0 0-1 0 0,1 0 1 0 0,0-1-1 0 0,-1 0 1 0 0,1 0-1 0 0,0-1 0 0 0,0 0 1 0 0,0 0-1 0 0,0-1 1 0 0,2 0-11 0 0,13 2 71 0 0,0-2 1 0 0,1 0-1 0 0,-1-1 0 0 0,0-2 1 0 0,0 0-1 0 0,0-2 0 0 0,0 0 1 0 0,-1-2-1 0 0,0 0 0 0 0,4-3-71 0 0,11-7 132 0 0,-1-2-1 0 0,0-1 1 0 0,-1-2 0 0 0,-2-2-1 0 0,0 0 1 0 0,-2-3-1 0 0,0 0 1 0 0,-2-2 0 0 0,-2-1-1 0 0,0-1 1 0 0,-2-2-1 0 0,12-21-131 0 0,-29 40-15 0 0,0 0 0 0 0,-1 0 0 0 0,0-1-1 0 0,-1 0 1 0 0,-1 0 0 0 0,-1 0 0 0 0,0-1 0 0 0,-1 0-1 0 0,0 0 1 0 0,-2 0 0 0 0,0 0 0 0 0,0-13 15 0 0,-2 27-10 0 0,1 1 0 0 0,-1 0 0 0 0,1-1 0 0 0,-1 1 0 0 0,0 0 0 0 0,1 0 0 0 0,-1 0 0 0 0,0-1 0 0 0,0 1 0 0 0,0 0-1 0 0,0 0 1 0 0,0 0 0 0 0,0 0 0 0 0,0 0 0 0 0,0 1 0 0 0,0-1 0 0 0,-1 0 0 0 0,1 0 0 0 0,0 1 0 0 0,-1-1 0 0 0,1 1 0 0 0,0-1 0 0 0,-1 1 0 0 0,1 0 0 0 0,0-1 0 0 0,-1 1 0 0 0,1 0 0 0 0,-1 0 0 0 0,1 0 0 0 0,0 0 0 0 0,-1 0 0 0 0,1 0 0 0 0,-1 0 0 0 0,1 1 0 0 0,0-1 0 0 0,-1 0 0 0 0,1 1 0 0 0,0-1 0 0 0,-1 1 0 0 0,0 0 10 0 0,-56 22-264 0 0,47-17 243 0 0,0 1-1 0 0,0 0 0 0 0,1 1 0 0 0,0 0 0 0 0,1 1 0 0 0,0 0 0 0 0,0 1 0 0 0,1-1 0 0 0,0 2 0 0 0,1-1 0 0 0,0 1 1 0 0,0 0-1 0 0,1 0 0 0 0,0 3 22 0 0,5-11 2 0 0,-1 0-1 0 0,1-1 1 0 0,0 1 0 0 0,0 0 0 0 0,0 0-1 0 0,1 0 1 0 0,-1 0 0 0 0,1 0 0 0 0,0 0-1 0 0,-1 0 1 0 0,1 0 0 0 0,1 0 0 0 0,-1 0-1 0 0,0 0 1 0 0,1 0 0 0 0,0 0 0 0 0,-1 0 0 0 0,1 0-1 0 0,0 0 1 0 0,0 0 0 0 0,1-1 0 0 0,-1 1-1 0 0,1 0 1 0 0,-1-1 0 0 0,1 1 0 0 0,0-1-1 0 0,0 0 1 0 0,0 1 0 0 0,0-1 0 0 0,0 0-1 0 0,1 0 1 0 0,-1 0 0 0 0,1-1 0 0 0,-1 1 0 0 0,1-1-1 0 0,0 1-1 0 0,111 29 203 0 0,-80-25-152 0 0,-21-3-54 0 0,-5-3 32 0 0,-1 0 0 0 0,1 1 1 0 0,0 0-1 0 0,-1 0 0 0 0,1 1 0 0 0,-1 0 1 0 0,0 1-1 0 0,1-1 0 0 0,-1 1 0 0 0,0 0 1 0 0,-1 1-1 0 0,1 0 0 0 0,-1 0 0 0 0,1 1 1 0 0,-1-1-1 0 0,0 1 0 0 0,-1 0 0 0 0,1 1 1 0 0,-1 0-1 0 0,0-1 0 0 0,-1 2 1 0 0,1-1-1 0 0,-1 0 0 0 0,-1 1 0 0 0,2 3-29 0 0,-4 215 726 0 0,1-219-746 0 0,0 0 0 0 0,1 0 0 0 0,-1-1 1 0 0,1 1-1 0 0,0-1 0 0 0,1 1 0 0 0,-1-1 0 0 0,1 0 1 0 0,0-1-1 0 0,0 1 0 0 0,1-1 0 0 0,-1 1 0 0 0,5 2 20 0 0,-6-5 317 0 0,0 0 380 0 0,-1 0-3124 0 0,-1-2-2578 0 0,-1 1-3596 0 0,0-1-3599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18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9 159 5305 0 0,'0'0'2650'0'0,"0"0"-511"0"0,0 0-257 0 0,0 0-22 0 0,0 0-39 0 0,0 0-117 0 0,0 0-213 0 0,0 0-309 0 0,0 0-304 0 0,0 0-248 0 0,0 0-154 0 0,0 0-100 0 0,0 20 712 0 0,-3-6-904 0 0,1-1-1 0 0,0 1 0 0 0,1 0 0 0 0,1-1 0 0 0,0 1 0 0 0,1-1 1 0 0,0 1-1 0 0,1 0 0 0 0,0-1 0 0 0,2 0 0 0 0,-1 1 0 0 0,1-1 1 0 0,1-1-1 0 0,1 1 0 0 0,0-1 0 0 0,0 0 0 0 0,1 0 0 0 0,0-1 1 0 0,1 1-1 0 0,2-1-183 0 0,-4-7 39 0 0,0-2 0 0 0,1 1 0 0 0,-1-1 0 0 0,1 0 0 0 0,0 0 0 0 0,-1 0 0 0 0,1-1 0 0 0,0 0 0 0 0,0-1 0 0 0,0 0 0 0 0,0 0 0 0 0,0 0 0 0 0,0-1 0 0 0,0 0 0 0 0,-1 0 0 0 0,1 0 0 0 0,0-1 0 0 0,-1 0 0 0 0,1-1 0 0 0,-1 1 0 0 0,1-1 0 0 0,-1-1 0 0 0,0 1 1 0 0,-1-1-1 0 0,1 0 0 0 0,0 0 0 0 0,-1-1 0 0 0,0 0 0 0 0,0 1 0 0 0,0-2-39 0 0,27-20 52 0 0,-2-2 1 0 0,-1-1-1 0 0,-1-1 1 0 0,-1-1-1 0 0,10-17-52 0 0,3-3 51 0 0,-39 50-55 0 0,0 1-21 0 0,27 36-43 0 0,-16-19 72 0 0,0 0 0 0 0,0-1 1 0 0,2 0-1 0 0,0-1 0 0 0,1-1 1 0 0,0 0-1 0 0,1-1 0 0 0,1-1 1 0 0,0 0-1 0 0,0-1 0 0 0,1-1 1 0 0,1-1-5 0 0,-15-6 23 0 0,-1-1 0 0 0,1 0 0 0 0,0 0 0 0 0,0 0 0 0 0,1-1 0 0 0,-1 1 0 0 0,0-1 0 0 0,0 0 0 0 0,1 0 0 0 0,-1-1 0 0 0,1 1 0 0 0,-1-1 0 0 0,1 0 0 0 0,-1 0 0 0 0,0-1 0 0 0,1 1 0 0 0,-1-1 0 0 0,1 0 0 0 0,-1 0 0 0 0,0 0 0 0 0,0-1 0 0 0,0 1 0 0 0,0-1 0 0 0,0 0 0 0 0,0-1 0 0 0,0 1 0 0 0,3-2-23 0 0,4-10 109 0 0,0 1 0 0 0,0-2 1 0 0,-1 1-1 0 0,-1-1 0 0 0,0-1 0 0 0,-1 0 0 0 0,-1 0 0 0 0,-1 0 0 0 0,0-1 0 0 0,3-16-109 0 0,-2 4-121 0 0,-2 0 0 0 0,-1 0 1 0 0,-1-1-1 0 0,-2 1 0 0 0,-1-17 121 0 0,0 45-381 0 0,0 1-178 0 0,0 0-228 0 0,0 0-291 0 0,4 17-7006 0 0,-2-12 1296 0 0,4 0-5228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2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4313 0 0,'0'0'2270'0'0,"0"0"-72"0"0,0 0-2 0 0,0 0 11 0 0,0 0-117 0 0,0 0-280 0 0,0 0-366 0 0,0 0-350 0 0,0 0-274 0 0,0 0-175 0 0,0 0-114 0 0,0 0-27 0 0,1 5 22 0 0,2 33-52 0 0,-2-1 1 0 0,-2 1 0 0 0,-1 0 0 0 0,-2 0 0 0 0,-1-1 0 0 0,-9 32-475 0 0,7-50-511 0 0,-3-15-2717 0 0,8-11-9951 0 0,0 3 4600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2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12083 0 0,'0'0'3246'0'0,"0"0"-1269"0"0,0 0-636 0 0,0 0-285 0 0,0 0-192 0 0,0 0-181 0 0,0 0-206 0 0,0 0-213 0 0,0 0-164 0 0,0 0-68 0 0,0 0-26 0 0,0 0-62 0 0,-3 13-82 0 0,0-3 61 0 0,1-6 38 0 0,1 0 0 0 0,-1 0 0 0 0,1 0 0 0 0,0 0 0 0 0,0 1 0 0 0,1-1 0 0 0,-1 0 0 0 0,1 0 0 0 0,0 1 0 0 0,0-1 0 0 0,0 0 0 0 0,1 0 0 0 0,-1 0-1 0 0,1 1 1 0 0,0-1 0 0 0,1 0 0 0 0,-1 0 0 0 0,1 2 39 0 0,24 40-1852 0 0,-6-16-4351 0 0,-8-14-4681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20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1 917 9834 0 0,'0'0'2258'0'0,"0"0"-423"0"0,0 0-267 0 0,0 0-27 0 0,0 0-9 0 0,0 0-76 0 0,0 0-174 0 0,0 0-271 0 0,0 0-236 0 0,0 0-151 0 0,0 0-64 0 0,0 0-24 0 0,0 0-45 0 0,20-25-44 0 0,66-80-42 0 0,-2-12 544 0 0,-67 95-793 0 0,3-4-33 0 0,0 0-1 0 0,-1-2 0 0 0,-2 0 0 0 0,-1-1 0 0 0,-1 0 0 0 0,-2-1 0 0 0,9-29-122 0 0,-43 145-69 0 0,13-62 74 0 0,1 1 0 0 0,1 0 0 0 0,1 1 1 0 0,1-1-1 0 0,1 1 0 0 0,1 0 0 0 0,2 0 0 0 0,1 13-5 0 0,1-33 20 0 0,0 1 0 0 0,0-1 0 0 0,0 0 0 0 0,1 0 0 0 0,0 0 0 0 0,0 0 0 0 0,1 0-1 0 0,0-1 1 0 0,0 0 0 0 0,0 1 0 0 0,0-1 0 0 0,1-1 0 0 0,0 1 0 0 0,0-1 0 0 0,0 0-1 0 0,0 0 1 0 0,1 0 0 0 0,0-1 0 0 0,0 0 0 0 0,0 0 0 0 0,0 0 0 0 0,0-1 0 0 0,0 0 0 0 0,1 0-1 0 0,-1 0 1 0 0,1-1 0 0 0,-1 0 0 0 0,1 0 0 0 0,0-1 0 0 0,-1 0 0 0 0,1 0 0 0 0,0-1-1 0 0,-1 0 1 0 0,1 0 0 0 0,-1 0 0 0 0,1-1 0 0 0,-1 0 0 0 0,1 0 0 0 0,-1 0 0 0 0,0-1 0 0 0,0 0-1 0 0,0 0 1 0 0,-1-1 0 0 0,3-1-20 0 0,24-17 159 0 0,-1-1 0 0 0,-2-1 0 0 0,0-1 0 0 0,-1-2 0 0 0,-2-1 0 0 0,2-4-159 0 0,-19 21 14 0 0,0 0 1 0 0,0-1 0 0 0,-1 0 0 0 0,-1-1-1 0 0,0 0 1 0 0,0 0 0 0 0,-2 0 0 0 0,1-1-1 0 0,-2 0 1 0 0,0 0 0 0 0,-1 0 0 0 0,0-1-1 0 0,-1 1 1 0 0,0-1 0 0 0,-1 1 0 0 0,-1-1-1 0 0,-1-4-14 0 0,1 19-70 0 0,0-1 0 0 0,0 0 0 0 0,-1 1 0 0 0,1-1 0 0 0,0 0 0 0 0,-1 1 0 0 0,1-1 0 0 0,0 1 0 0 0,-1-1-1 0 0,1 0 1 0 0,-1 1 0 0 0,1-1 0 0 0,-1 1 0 0 0,1-1 0 0 0,-1 1 0 0 0,1 0 0 0 0,-1-1 0 0 0,1 1 0 0 0,-1-1 0 0 0,0 1-1 0 0,1 0 1 0 0,-1 0 0 0 0,0-1 0 0 0,1 1 0 0 0,-1 0 0 0 0,0 0 0 0 0,1 0 0 0 0,-1 0 0 0 0,0 0 0 0 0,1 0-1 0 0,-1 0 1 0 0,0 0 0 0 0,1 0 0 0 0,-1 0 0 0 0,0 0 0 0 0,0 0 0 0 0,1 0 0 0 0,-1 0 0 0 0,0 1 0 0 0,1-1 0 0 0,-1 0-1 0 0,1 1 1 0 0,-1-1 0 0 0,0 0 0 0 0,1 1 0 0 0,-1-1 0 0 0,1 1 0 0 0,-1-1 0 0 0,1 1 0 0 0,-1-1 70 0 0,-1 28-3916 0 0,2-16-165 0 0,0-4-970 0 0,0 1-6811 0 0</inkml:trace>
  <inkml:trace contextRef="#ctx0" brushRef="#br0" timeOffset="303.979">1199 474 14195 0 0,'0'0'2533'0'0,"0"0"-658"0"0,0 0-452 0 0,0 0-274 0 0,0 0-207 0 0,0 0-119 0 0,0 0-111 0 0,0 0-132 0 0,0 0-96 0 0,0 0-93 0 0,0 0-67 0 0,0 0-55 0 0,-34 33-78 0 0,-102 102-35 0 0,133-133-147 0 0,0 0 0 0 0,-1 1 0 0 0,1-1 0 0 0,1 0 0 0 0,-1 1 0 0 0,0 0 0 0 0,1 0 0 0 0,-1-1 0 0 0,1 2 0 0 0,0-1 0 0 0,0 0 0 0 0,0 0 0 0 0,0 1 0 0 0,1-1 0 0 0,-1 0 0 0 0,1 1 0 0 0,0 0 0 0 0,0-1 0 0 0,0 1 0 0 0,1 0 0 0 0,-1 1-9 0 0,2 4 44 0 0,-2-5-27 0 0,2-1 0 0 0,-1 1-1 0 0,0-1 1 0 0,1 1 0 0 0,-1-1 0 0 0,1 1-1 0 0,0-1 1 0 0,0 0 0 0 0,0 1 0 0 0,1-1-1 0 0,-1 0 1 0 0,1 0 0 0 0,0 0-1 0 0,0 0 1 0 0,0 0 0 0 0,0 0 0 0 0,0 0-1 0 0,0-1 1 0 0,1 1 0 0 0,0-1-1 0 0,-1 0 1 0 0,1 0 0 0 0,0 0 0 0 0,0 0-1 0 0,0 0 1 0 0,0-1 0 0 0,1 1 0 0 0,-1-1-1 0 0,0 0 1 0 0,1 0 0 0 0,-1 0-1 0 0,0 0 1 0 0,1 0 0 0 0,-1-1 0 0 0,1 0-1 0 0,-1 0 1 0 0,1 0-17 0 0,11 1 81 0 0,-1 0 0 0 0,0-1 1 0 0,1-1-1 0 0,-1 0 0 0 0,0-1 0 0 0,1-1 0 0 0,-1 0 1 0 0,9-5-82 0 0,-7 3 89 0 0,0-2 1 0 0,-1 0-1 0 0,0-1 1 0 0,0 0-1 0 0,-1-1 1 0 0,0-1 0 0 0,-1 0-1 0 0,0-1 1 0 0,-1 0-1 0 0,0-1 1 0 0,0-1-1 0 0,1-2-89 0 0,-11 11-4 0 0,1 0 0 0 0,-1-1 0 0 0,1 1 0 0 0,-1-1 0 0 0,0 1 0 0 0,-1-1 0 0 0,1 0 0 0 0,-1 1 0 0 0,0-1 0 0 0,0 0 0 0 0,-1 0 0 0 0,1 0 0 0 0,-1 0 0 0 0,0 0-1 0 0,0 0 1 0 0,-1 0 0 0 0,0 0 0 0 0,0 0 0 0 0,0 1 0 0 0,0-1 0 0 0,-1 0 0 0 0,1 0 0 0 0,-1 1 0 0 0,0-1 0 0 0,-1 1 0 0 0,1 0 0 0 0,-1 0 0 0 0,0 0 0 0 0,0 0-1 0 0,0 0 1 0 0,-1 0 0 0 0,1 1 0 0 0,-1 0 0 0 0,0-1 0 0 0,0 1 0 0 0,0 1 0 0 0,0-1 0 0 0,0 1 0 0 0,-1-1 0 0 0,1 1 0 0 0,-3 0 4 0 0,-91-27-1801 0 0,64 24-1123 0 0,1 1-3443 0 0,19 3-5717 0 0</inkml:trace>
  <inkml:trace contextRef="#ctx0" brushRef="#br0" timeOffset="653.259">1752 0 14315 0 0,'0'0'1959'0'0,"0"0"-345"0"0,0 0-165 0 0,0 0-36 0 0,0 0-48 0 0,0 0-110 0 0,0 0-213 0 0,0 0-297 0 0,0 0-202 0 0,0 0-97 0 0,0 0 4 0 0,0 0 26 0 0,0 0-19 0 0,1 18-41 0 0,-3 103 230 0 0,-5-62-370 0 0,3 0-1 0 0,2 0 1 0 0,3 1-1 0 0,6 33-275 0 0,30 177-89 0 0,-38-270-102 0 0,1 0 0 0 0,0-1 0 0 0,-1 1 0 0 0,1 0 1 0 0,0 0-1 0 0,-1 0 0 0 0,1-1 0 0 0,-1 1 0 0 0,1 0 1 0 0,-1 0-1 0 0,1 0 0 0 0,-1 0 0 0 0,1 0 0 0 0,-1-1 1 0 0,1 1-1 0 0,-1 0 0 0 0,1 0 0 0 0,-1 0 0 0 0,1 1 1 0 0,-1-1-1 0 0,1 0 0 0 0,0 0 0 0 0,-1 0 0 0 0,1 0 1 0 0,-1 0-1 0 0,1 0 0 0 0,-1 1 0 0 0,1-1 0 0 0,-1 0 1 0 0,1 0-1 0 0,0 1 0 0 0,-1-1 0 0 0,1 0 1 0 0,0 1-1 0 0,-1-1 0 0 0,1 0 0 0 0,0 1 0 0 0,-1-1 1 0 0,1 0-1 0 0,0 1 0 0 0,0-1 0 0 0,-1 1 0 0 0,1-1 1 0 0,0 1 190 0 0,-14-16-8881 0 0,11 11-2287 0 0</inkml:trace>
  <inkml:trace contextRef="#ctx0" brushRef="#br0" timeOffset="902.939">1554 282 15923 0 0,'0'0'2458'0'0,"0"0"-801"0"0,0 0-496 0 0,0 0-198 0 0,0 0-68 0 0,0 0-6 0 0,0 0-63 0 0,0 0-135 0 0,0 0-127 0 0,0 0-81 0 0,0 0-86 0 0,35 3-69 0 0,111 10-65 0 0,3-7 154 0 0,23-5-902 0 0,-96-1-7644 0 0,-69 0-3762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354 128 17020 0 0,'0'0'1639'0'0,"0"0"-283"0"0,0 0-166 0 0,0 0-104 0 0,0 0-101 0 0,0 0-112 0 0,0 0-142 0 0,0 0-155 0 0,0 0-100 0 0,0 0-86 0 0,-35 7-44 0 0,-109 22-52 0 0,140-28-273 0 0,-1-1 0 0 0,0 1 0 0 0,1 1 0 0 0,0-1 0 0 0,-1 1 0 0 0,1-1 0 0 0,0 1 1 0 0,0 0-1 0 0,0 1 0 0 0,0-1 0 0 0,0 1 0 0 0,0 0 0 0 0,1 0 0 0 0,-1 0 0 0 0,1 0 0 0 0,-2 3-21 0 0,-5 5 76 0 0,2-5-47 0 0,0 0 0 0 0,1 1 0 0 0,-1 0 1 0 0,2 0-1 0 0,-1 1 0 0 0,1 0 0 0 0,0 0 0 0 0,1 0 0 0 0,0 1 0 0 0,0 0 0 0 0,1 0 0 0 0,0 0 0 0 0,1 0 1 0 0,0 1-1 0 0,0-1 0 0 0,1 1 0 0 0,0 0 0 0 0,1 0 0 0 0,0 0 0 0 0,0 0 0 0 0,1-1 0 0 0,0 3-29 0 0,3-8 9 0 0,0 0-1 0 0,1 0 0 0 0,-1 0 0 0 0,1 0 1 0 0,-1 0-1 0 0,1-1 0 0 0,0 0 1 0 0,1 1-1 0 0,-1-2 0 0 0,0 1 0 0 0,1 0 1 0 0,0-1-1 0 0,-1 0 0 0 0,1 0 0 0 0,0 0 1 0 0,0-1-1 0 0,0 1 0 0 0,0-1 1 0 0,1-1-1 0 0,-1 1 0 0 0,0-1 0 0 0,0 0 1 0 0,1 0-1 0 0,-1 0 0 0 0,0 0 1 0 0,0-1-1 0 0,0 0 0 0 0,0 0 0 0 0,2-1-8 0 0,14-2 34 0 0,1-1-1 0 0,-1-1 0 0 0,0-1 0 0 0,0-1 1 0 0,-1-1-1 0 0,0 0 0 0 0,0-2 0 0 0,-1 0 0 0 0,0-1 1 0 0,-1-1-1 0 0,-1 0 0 0 0,13-13-33 0 0,65-67 23 0 0,-93 94-27 0 0,0 0 1 0 0,0 0-1 0 0,0 1 0 0 0,0-1 1 0 0,0 0-1 0 0,0 1 0 0 0,0 0 1 0 0,-1-1-1 0 0,1 1 1 0 0,-1 0-1 0 0,1 0 0 0 0,-1 0 1 0 0,1 0-1 0 0,-1 0 1 0 0,0 0-1 0 0,0 0 0 0 0,0 1 1 0 0,0-1-1 0 0,-1 0 0 0 0,1 0 1 0 0,0 1-1 0 0,-1-1 1 0 0,0 1-1 0 0,1-1 0 0 0,-1 0 1 0 0,0 1-1 0 0,0-1 0 0 0,-1 2 4 0 0,2 11-71 0 0,1 0-1 0 0,1 0 1 0 0,0 0-1 0 0,1-1 1 0 0,1 0-1 0 0,0 0 1 0 0,1 0-1 0 0,0 0 1 0 0,1-1-1 0 0,1 0 1 0 0,0 0 71 0 0,34 3-3784 0 0,-13-24-6898 0 0,-23 4-705 0 0</inkml:trace>
  <inkml:trace contextRef="#ctx0" brushRef="#br0" timeOffset="365.36">1086 1 14131 0 0,'0'0'2913'0'0,"0"0"-752"0"0,0 0-535 0 0,0 0-340 0 0,0 0-275 0 0,0 0-183 0 0,0 0-120 0 0,0 0-124 0 0,0 0-123 0 0,0 0-96 0 0,0 0-83 0 0,0 0-91 0 0,-30 15-66 0 0,-91 50-39 0 0,77-29-8 0 0,43-29-59 0 0,-1-4-18 0 0,1-1-1 0 0,0 0 1 0 0,1 1-1 0 0,-1-1 1 0 0,0 1 0 0 0,1-1-1 0 0,-1 1 1 0 0,1-1-1 0 0,0 1 1 0 0,0 0 0 0 0,0-1-1 0 0,0 1 1 0 0,0-1-1 0 0,1 1 1 0 0,-1 0 0 0 0,1-1-1 0 0,-1 1 1 0 0,1-1-1 0 0,0 0 1 0 0,0 1 0 0 0,0-1-1 0 0,1 0 1 0 0,-1 1-1 0 0,0-1 1 0 0,1 0 0 0 0,0 0-1 0 0,-1 0 1 0 0,1 0-1 0 0,0-1 1 0 0,0 1 0 0 0,0 0-1 0 0,0-1 1 0 0,0 1-1 0 0,0-1 1 0 0,1 0 0 0 0,-1 1-1 0 0,0-1 1 0 0,1 0-1 0 0,-1-1 1 0 0,3 2-1 0 0,110 66 64 0 0,-107-60-53 0 0,-1 0 0 0 0,0 1 0 0 0,0 0 0 0 0,-1 0 0 0 0,0 0-1 0 0,0 1 1 0 0,-1 0 0 0 0,0 0 0 0 0,-1 0 0 0 0,0 0 0 0 0,1 8-11 0 0,-4-13 25 0 0,0-1 0 0 0,-1 1 0 0 0,1 0 0 0 0,-1-1 0 0 0,0 1-1 0 0,0-1 1 0 0,0 1 0 0 0,-1-1 0 0 0,0 1 0 0 0,0-1 0 0 0,0 1 0 0 0,0-1 0 0 0,-1 1 0 0 0,1-1 0 0 0,-1 0 0 0 0,0 0 0 0 0,-1 0 0 0 0,1 0 0 0 0,-1 0 0 0 0,0 0-1 0 0,1-1 1 0 0,-2 0 0 0 0,1 1 0 0 0,0-1 0 0 0,-1 0 0 0 0,1 0 0 0 0,-1-1 0 0 0,0 1 0 0 0,-1 0-25 0 0,-4 1 20 0 0,0 0 1 0 0,0-1 0 0 0,-1 1-1 0 0,1-2 1 0 0,-1 1-1 0 0,0-2 1 0 0,0 1-1 0 0,0-1 1 0 0,0-1 0 0 0,0 1-1 0 0,0-2 1 0 0,-7 0-21 0 0,14 0-35 0 0,1 1 0 0 0,-1-1 0 0 0,0 0 0 0 0,0 1 1 0 0,0-1-1 0 0,1-1 0 0 0,-1 1 0 0 0,1 0 0 0 0,-1-1 0 0 0,1 1 1 0 0,-1-1-1 0 0,1 0 0 0 0,0 1 0 0 0,0-1 0 0 0,-1 0 0 0 0,2-1 1 0 0,-1 1-1 0 0,0 0 0 0 0,0-1 0 0 0,1 1 0 0 0,-1-1 0 0 0,1 1 1 0 0,0-1-1 0 0,0 1 0 0 0,0-1 0 0 0,0 0 35 0 0,-6-23-3843 0 0,6 1-5146 0 0,1 17-3170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1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473 418 3377 0 0,'0'0'1723'0'0,"0"0"-60"0"0,0 0 112 0 0,0 0 159 0 0,0 0 51 0 0,0 0-31 0 0,0 0-172 0 0,0 0-245 0 0,0 0-239 0 0,0 0-202 0 0,0 0-181 0 0,15-18-127 0 0,45-51-76 0 0,-45 52-86 0 0,-15 17-57 0 0,0 0-50 0 0,0 0-77 0 0,0 0-56 0 0,-43 42 1308 0 0,36-16-1546 0 0,0 0 0 0 0,1 1 0 0 0,2-1-1 0 0,1 1 1 0 0,1 0 0 0 0,1 0 0 0 0,3 26-148 0 0,-2-18 128 0 0,-2 460 755 0 0,-35-311-811 0 0,20-120-60 0 0,1-30-359 0 0,-14-49-3194 0 0,-19-51-7728 0 0,38 48 4903 0 0,1 6-1016 0 0</inkml:trace>
  <inkml:trace contextRef="#ctx0" brushRef="#br0" timeOffset="242.142">1 926 6577 0 0,'0'0'5596'0'0,"0"0"-3161"0"0,0 0-1214 0 0,0 0-318 0 0,0 0-26 0 0,0 0 146 0 0,0 0 151 0 0,0 0 47 0 0,0 0-90 0 0,0 0-167 0 0,0 0-162 0 0,0 0-142 0 0,0 0-99 0 0,28 5-106 0 0,93 11-84 0 0,-22-29 67 0 0,-74 5-337 0 0,66-18 99 0 0,-6 0-540 0 0,2 4-1 0 0,0 4 1 0 0,1 3-1 0 0,13 3 341 0 0,-6 11-5323 0 0,-55 2-4358 0 0,-26-1-663 0 0</inkml:trace>
  <inkml:trace contextRef="#ctx0" brushRef="#br0" timeOffset="963.637">1353 753 12227 0 0,'0'0'1700'0'0,"0"0"-489"0"0,0 0-202 0 0,0 0 54 0 0,0 0 72 0 0,0 0-13 0 0,0 0-99 0 0,0 0-154 0 0,0 0-162 0 0,0 0-129 0 0,0 0-138 0 0,0 0-104 0 0,0 0-63 0 0,-36 8-40 0 0,-113 26-2 0 0,64 4 137 0 0,72-28-282 0 0,-14 10 44 0 0,1 0 1 0 0,1 2 0 0 0,1 0-1 0 0,1 2 1 0 0,1 1 0 0 0,-3 6-131 0 0,-4 43 160 0 0,29-72-154 0 0,0 0 1 0 0,0 0 0 0 0,0 0 0 0 0,1 0-1 0 0,-1 0 1 0 0,0 0 0 0 0,1 0 0 0 0,-1 0-1 0 0,1-1 1 0 0,0 1 0 0 0,-1 0 0 0 0,1 0-1 0 0,0 0 1 0 0,0-1 0 0 0,0 1 0 0 0,0-1-1 0 0,1 1 1 0 0,-1-1 0 0 0,0 1-1 0 0,1-1 1 0 0,-1 1 0 0 0,1-1 0 0 0,-1 0-1 0 0,1 0 1 0 0,0 0 0 0 0,-1 0 0 0 0,1 0-1 0 0,0 0 1 0 0,0-1 0 0 0,0 1 0 0 0,0 0-1 0 0,-1-1 1 0 0,1 0 0 0 0,0 1 0 0 0,0-1-1 0 0,0 0 1 0 0,0 0 0 0 0,0 0 0 0 0,1 0-7 0 0,16-2 32 0 0,-1 0 1 0 0,1-2 0 0 0,-1 0 0 0 0,1-1 0 0 0,-1 0 0 0 0,-1-2 0 0 0,1 0-1 0 0,-1-1 1 0 0,0-1 0 0 0,-1 0 0 0 0,0-1 0 0 0,-1-1 0 0 0,0-1 0 0 0,3-3-33 0 0,-15 13 1 0 0,26-19 41 0 0,-1-1-1 0 0,-1-1 1 0 0,-1-2-1 0 0,-1 0 1 0 0,-1-2-1 0 0,8-13-41 0 0,-18 24-14 0 0,-13 15-4 0 0,-1 1 0 0 0,-25 212-52 0 0,26-206 71 0 0,0-1 0 0 0,1 0 0 0 0,0 1 0 0 0,0-1 0 0 0,0 0 0 0 0,1 0 0 0 0,-1 0 0 0 0,1-1 1 0 0,0 1-1 0 0,1 0 0 0 0,-1-1 0 0 0,1 0 0 0 0,0 0 0 0 0,0 0 0 0 0,0-1 0 0 0,1 1 0 0 0,-1-1 0 0 0,1 0 0 0 0,0 0 0 0 0,-1 0 0 0 0,1-1 0 0 0,1 0 0 0 0,-1 0 0 0 0,0 0 0 0 0,0-1 0 0 0,1 1 0 0 0,-1-1 0 0 0,1-1 0 0 0,-1 1 0 0 0,1-1 0 0 0,0 0 0 0 0,-1 0 0 0 0,1 0 0 0 0,-1-1 0 0 0,1 0 0 0 0,-1 0 0 0 0,0 0 0 0 0,1-1 0 0 0,-1 0 0 0 0,0 0 0 0 0,0 0 0 0 0,0-1 0 0 0,4-2-1 0 0,16-8 47 0 0,-1-2 0 0 0,0-1 0 0 0,-1-1 0 0 0,-1-1 0 0 0,-1-1 0 0 0,0-1-1 0 0,-1 0 1 0 0,-2-2 0 0 0,0 0 0 0 0,-1-1 0 0 0,-1-1 0 0 0,-2 0 0 0 0,1-3-47 0 0,16-31 145 0 0,-3-2 1 0 0,-3-1-1 0 0,8-31-145 0 0,-14 38-50 0 0,-2-1 0 0 0,-3-1 0 0 0,-2 0 0 0 0,-3-1 0 0 0,-2 1 0 0 0,-3-2 0 0 0,-2 1 0 0 0,-3-15 50 0 0,1 71 2 0 0,0-1 0 0 0,1 1 0 0 0,-1 0 0 0 0,0-1 0 0 0,0 1 0 0 0,0-1 0 0 0,0 1-1 0 0,0 0 1 0 0,0-1 0 0 0,0 1 0 0 0,0 0 0 0 0,-1-1 0 0 0,1 1 0 0 0,0 0 0 0 0,-1-1 0 0 0,1 1 0 0 0,-1 0 0 0 0,0 0 0 0 0,1-1 0 0 0,-1 1 0 0 0,0 0 0 0 0,0 0 0 0 0,1 0 0 0 0,-1 0 0 0 0,0 0 0 0 0,0 0 0 0 0,0 0 0 0 0,-1 0 0 0 0,1 1 0 0 0,0-1 0 0 0,0 0-1 0 0,0 0 1 0 0,-1 1 0 0 0,1-1 0 0 0,0 1 0 0 0,0-1 0 0 0,-1 1 0 0 0,1 0 0 0 0,0 0 0 0 0,-1-1 0 0 0,1 1 0 0 0,-1 0 0 0 0,1 0 0 0 0,0 0 0 0 0,-1 0 0 0 0,1 1 0 0 0,0-1 0 0 0,-1 0 0 0 0,1 0 0 0 0,0 1 0 0 0,-1-1 0 0 0,1 1 0 0 0,0-1 0 0 0,0 1 0 0 0,-1 0-1 0 0,1 0 1 0 0,0-1 0 0 0,0 1 0 0 0,0 0 0 0 0,0 0 0 0 0,0 0 0 0 0,0 0 0 0 0,0 0 0 0 0,0 1-2 0 0,-9 20 54 0 0,1 0 0 0 0,0 1-1 0 0,2 0 1 0 0,1 0 0 0 0,1 0 0 0 0,1 1 0 0 0,1 0-1 0 0,1 0 1 0 0,1 0 0 0 0,1 0 0 0 0,1 0-1 0 0,2 4-53 0 0,-3 25 127 0 0,19 255 709 0 0,5-11-222 0 0,-21-155-487 0 0,-22-207-4395 0 0,17 0-2074 0 0,2 54 3314 0 0,0-5-8561 0 0</inkml:trace>
  <inkml:trace contextRef="#ctx0" brushRef="#br0" timeOffset="1360.179">2258 464 10898 0 0,'0'0'3566'0'0,"0"0"-1701"0"0,0 0-662 0 0,0 0-139 0 0,0 0-76 0 0,0 0-8 0 0,0 0-51 0 0,0 0-128 0 0,0 0-141 0 0,-34 24-142 0 0,-105 76-89 0 0,53-39 625 0 0,83-60-1006 0 0,0 0 0 0 0,0 1 0 0 0,0-1-1 0 0,0 1 1 0 0,0-1 0 0 0,1 1 0 0 0,-1 0 0 0 0,1 0 0 0 0,-1 1 0 0 0,1-1 0 0 0,0 0 0 0 0,0 1 0 0 0,0-1 0 0 0,0 1 0 0 0,0 0 0 0 0,0-1 0 0 0,1 1 0 0 0,0 0 0 0 0,-1 0 0 0 0,1 0 0 0 0,0 0 0 0 0,0 1 0 0 0,1-1 0 0 0,-1 0-1 0 0,1 0 1 0 0,-1 0 0 0 0,1 1 0 0 0,0-1 0 0 0,0 0 0 0 0,1 0 0 0 0,-1 0 0 0 0,1 1 0 0 0,-1-1 0 0 0,1 0 0 0 0,0 0 0 0 0,0 0 0 0 0,1 0 0 0 0,-1 0 0 0 0,0 0 0 0 0,1 0 0 0 0,0-1 0 0 0,0 1 0 0 0,0 0 0 0 0,0-1-1 0 0,1 2-47 0 0,11 6 121 0 0,80 76 1117 0 0,13 50 423 0 0,-72-95-1370 0 0,-34-41-412 0 0,0 0 0 0 0,0 0 0 0 0,0 0 0 0 0,0 0 0 0 0,0 0 0 0 0,0 0 0 0 0,0-1 1 0 0,0 1-1 0 0,0 0 0 0 0,0-1 0 0 0,0 1 0 0 0,0-1 0 0 0,0 1 0 0 0,-1-1 0 0 0,1 1 1 0 0,0-1-1 0 0,0 0 0 0 0,0 1 0 0 0,-1-1 0 0 0,1 0 0 0 0,0 1 0 0 0,-1-1 0 0 0,1 0 1 0 0,0 0-1 0 0,-1 0 0 0 0,1 0 0 0 0,-1 0 0 0 0,1 0 0 0 0,-1 0 0 0 0,0 0 0 0 0,1 0 1 0 0,-1 0-1 0 0,0 0 0 0 0,0 0 0 0 0,0 0 0 0 0,0 0 0 0 0,0 0 0 0 0,0 0 0 0 0,0 0 1 0 0,0 0-1 0 0,0 0 121 0 0,9-20-6090 0 0,-5 13-1375 0 0,-2 0-4447 0 0</inkml:trace>
  <inkml:trace contextRef="#ctx0" brushRef="#br0" timeOffset="1815.12">2501 888 5737 0 0,'0'0'2924'0'0,"0"0"-315"0"0,0 0-264 0 0,0 0-287 0 0,0 0-251 0 0,0 0-198 0 0,0 0-238 0 0,0 0-237 0 0,0 0-198 0 0,0 0-133 0 0,0 0-127 0 0,0 0-81 0 0,32 4-62 0 0,100 13-59 0 0,-69-23 217 0 0,-55 2-531 0 0,6-2-34 0 0,-1-1 0 0 0,1 0 1 0 0,-1-1-1 0 0,-1 0 0 0 0,0 0 0 0 0,0-2 1 0 0,0 0-1 0 0,-1 0 0 0 0,-1-1 0 0 0,0 0 1 0 0,0 0-1 0 0,-1-1 0 0 0,4-7-126 0 0,-12 16-9 0 0,1-1-1 0 0,-1 1 1 0 0,1 0-1 0 0,-1 0 1 0 0,0 0-1 0 0,0-1 1 0 0,-1 1-1 0 0,1-1 0 0 0,-1 1 1 0 0,1-1-1 0 0,-1 1 1 0 0,0 0-1 0 0,-1-1 1 0 0,1 1-1 0 0,0-1 1 0 0,-1 1-1 0 0,0-1 1 0 0,0 1-1 0 0,0 0 1 0 0,0 0-1 0 0,0-1 0 0 0,-1 1 1 0 0,0 0-1 0 0,1 0 1 0 0,-1 0-1 0 0,0 1 1 0 0,0-1-1 0 0,-1 0 1 0 0,1 1-1 0 0,0-1 1 0 0,-1 1-1 0 0,0 0 1 0 0,1 0-1 0 0,-1 0 0 0 0,0 0 1 0 0,0 0-1 0 0,0 1 1 0 0,-1-1-1 0 0,0 1 10 0 0,-2-1-19 0 0,-1 0-1 0 0,1 1 1 0 0,-1 0-1 0 0,0 0 0 0 0,1 1 1 0 0,-1 0-1 0 0,0 0 1 0 0,1 0-1 0 0,-1 1 0 0 0,0 0 1 0 0,1 0-1 0 0,-1 1 1 0 0,1 0-1 0 0,-1 0 1 0 0,1 0-1 0 0,0 1 0 0 0,0 0 1 0 0,0 0-1 0 0,0 1 1 0 0,1 0-1 0 0,0 0 0 0 0,-1 0 1 0 0,-1 2 19 0 0,-99 120-27 0 0,98-114 32 0 0,1 0 1 0 0,0 0-1 0 0,1 0 1 0 0,0 1-1 0 0,1-1 1 0 0,0 1-1 0 0,1 1 1 0 0,1-1 0 0 0,0 1-1 0 0,1-1 1 0 0,0 1-1 0 0,1 0 1 0 0,1 0-1 0 0,1 11-5 0 0,0-20-3 0 0,1 0 0 0 0,-1 0 1 0 0,2-1-1 0 0,-1 1 0 0 0,0 0 0 0 0,1-1 0 0 0,0 1 0 0 0,0-1 0 0 0,0 0 0 0 0,0 0 0 0 0,1 0 1 0 0,0 0-1 0 0,0-1 0 0 0,0 1 0 0 0,0-1 0 0 0,0 0 0 0 0,1 0 0 0 0,-1-1 0 0 0,1 1 1 0 0,0-1-1 0 0,0 0 0 0 0,0 0 0 0 0,0-1 0 0 0,0 1 0 0 0,5-1 3 0 0,-4 1-13 0 0,9 1-237 0 0,0 0 0 0 0,0-1 1 0 0,0 0-1 0 0,0-1 0 0 0,1-1 1 0 0,-1-1-1 0 0,0 0 0 0 0,0 0 1 0 0,14-5 249 0 0,1-3-1603 0 0,16-5-2836 0 0,-17 3-4154 0 0,-20 7-1771 0 0</inkml:trace>
  <inkml:trace contextRef="#ctx0" brushRef="#br0" timeOffset="2218.907">3019 1046 6089 0 0,'0'0'3953'0'0,"0"0"-1690"0"0,0 0-788 0 0,0 0-224 0 0,0 0-64 0 0,0 0 56 0 0,0 0 31 0 0,0 0-117 0 0,0 0-213 0 0,0 0-189 0 0,0 0-132 0 0,0 0-93 0 0,0 0-72 0 0,15-9-26 0 0,45-27-14 0 0,33-55 1287 0 0,-64 53-1263 0 0,-15 24-301 0 0,-1-2 0 0 0,0 0 1 0 0,-2 0-1 0 0,0-1 0 0 0,0 0 0 0 0,-2-1 0 0 0,0 0 1 0 0,0-3-142 0 0,-1 5 194 0 0,-8 16-175 0 0,-1 5-66 0 0,-29 130 63 0 0,29-130 13 0 0,1 1 0 0 0,-1 0 0 0 0,1-1 0 0 0,1 1 0 0 0,-1 0-1 0 0,1-1 1 0 0,0 1 0 0 0,0 0 0 0 0,0-1 0 0 0,1 1 0 0 0,0-1 0 0 0,0 0 0 0 0,0 0 0 0 0,1 0-1 0 0,0 0 1 0 0,0 0 0 0 0,0 0 0 0 0,0-1 0 0 0,1 1 0 0 0,0-1 0 0 0,0 0 0 0 0,0 0-1 0 0,0 0 1 0 0,1-1 0 0 0,-1 0 0 0 0,1 0 0 0 0,0 0 0 0 0,0 0 0 0 0,2 0-29 0 0,4 1 85 0 0,-1-1 0 0 0,1 0 0 0 0,0-1 0 0 0,0 0 1 0 0,0-1-1 0 0,0 0 0 0 0,0-1 0 0 0,0 0 0 0 0,0-1 1 0 0,0 0-1 0 0,-1-1 0 0 0,1 0 0 0 0,0 0 0 0 0,0-1 0 0 0,-1-1 1 0 0,0 0-1 0 0,0 0 0 0 0,0-1 0 0 0,0 0 0 0 0,-1-1 0 0 0,1 0 1 0 0,-2-1-1 0 0,1 1 0 0 0,-1-2 0 0 0,0 1 0 0 0,0-1 1 0 0,-1 0-1 0 0,0-1 0 0 0,0 0 0 0 0,-1 0 0 0 0,0-2-85 0 0,2-1-794 0 0,21-53 1519 0 0,-31 44-4921 0 0,-11 0-5491 0 0,7 17-3469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12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79 798 2216 0 0,'0'0'2376'0'0,"0"0"-732"0"0,0 0-220 0 0,0 0 190 0 0,0 0 225 0 0,0 0 111 0 0,0 0-118 0 0,0 0-331 0 0,0 0-401 0 0,0 0-315 0 0,0 0-206 0 0,-1-3-106 0 0,-1 37 3859 0 0,1 73-3539 0 0,1-98-584 0 0,0 64 139 0 0,1 86 617 0 0,-19 142-965 0 0,1-231 238 0 0,1-74 543 0 0,-9-81-606 0 0,26 54-165 0 0,1-1 0 0 0,1 1 0 0 0,1 0 0 0 0,2 0 0 0 0,1 0 0 0 0,2 1 0 0 0,1 0 0 0 0,11-23-10 0 0,-3 2-7 0 0,3 1 0 0 0,3 0 0 0 0,1 2 0 0 0,2 0 0 0 0,3 2 0 0 0,1 2 0 0 0,2 0 0 0 0,3 3 0 0 0,1 0 0 0 0,1 3-1 0 0,39-30 8 0 0,-71 63 5 0 0,1 0 0 0 0,0 0-1 0 0,0 1 1 0 0,0 0 0 0 0,0 0-1 0 0,0 1 1 0 0,1 0 0 0 0,0 0-1 0 0,0 0 1 0 0,0 1 0 0 0,0 0-1 0 0,0 1 1 0 0,0 0 0 0 0,0 0-1 0 0,0 1 1 0 0,2 0-5 0 0,-8 2 7 0 0,1 0 1 0 0,-1 0-1 0 0,1 0 0 0 0,-1 1 1 0 0,0-1-1 0 0,1 1 0 0 0,-1-1 0 0 0,-1 1 1 0 0,1 0-1 0 0,0 0 0 0 0,-1 0 1 0 0,1 0-1 0 0,-1 0 0 0 0,0 0 0 0 0,0 0 1 0 0,0 0-1 0 0,0 0 0 0 0,-1 1 1 0 0,1-1-1 0 0,-1 0 0 0 0,0 1 0 0 0,0-1 1 0 0,0 0-1 0 0,0 0 0 0 0,-1 1 1 0 0,1-1-1 0 0,-1 2-7 0 0,0 1 15 0 0,1 17 36 0 0,-1 0-1 0 0,-1-1 0 0 0,-2 1 1 0 0,0 0-1 0 0,-1-1 0 0 0,-2 0 1 0 0,0 0-1 0 0,-1-1 1 0 0,-6 11-51 0 0,-111 161 348 0 0,121-185-351 0 0,0-1 1 0 0,-1 1-1 0 0,0-1 0 0 0,-1 0 1 0 0,1 0-1 0 0,-1-1 1 0 0,0 0-1 0 0,-1 0 1 0 0,0 0-1 0 0,0-1 0 0 0,0 0 1 0 0,0 0-1 0 0,-1-1 1 0 0,0 0-1 0 0,0 0 1 0 0,0-1-1 0 0,0 0 1 0 0,-1-1-1 0 0,1 1 0 0 0,-1-2 1 0 0,1 1-1 0 0,-1-1 1 0 0,0 0-1 0 0,0-1 1 0 0,1 0-1 0 0,-2 0 3 0 0,2-6-244 0 0,0 1-1 0 0,0-2 1 0 0,0 1 0 0 0,1-1 0 0 0,0 0-1 0 0,0 0 1 0 0,0-1 0 0 0,1 1 0 0 0,0-2-1 0 0,1 1 1 0 0,0-1 0 0 0,0 0 0 0 0,1 0-1 0 0,0 0 1 0 0,1 0 0 0 0,0-1 0 0 0,0 1-1 0 0,1-1 1 0 0,0 0 0 0 0,0-2 244 0 0,1 6-449 0 0,-5-23-2855 0 0,6 15-2674 0 0,0 6-4555 0 0</inkml:trace>
  <inkml:trace contextRef="#ctx0" brushRef="#br0" timeOffset="863.493">1106 620 11698 0 0,'0'0'1890'0'0,"0"0"-520"0"0,0 0-269 0 0,0 0 81 0 0,0 0 14 0 0,0 0-54 0 0,0 0-153 0 0,0 0-220 0 0,0 0-144 0 0,0 0-105 0 0,0 0-58 0 0,-34 22-14 0 0,-105 67-51 0 0,51-18 338 0 0,60-42-354 0 0,2 2 0 0 0,1 0 0 0 0,1 2 0 0 0,-12 24-381 0 0,32-50 32 0 0,0 1 0 0 0,1 0 1 0 0,0 0-1 0 0,0 1 0 0 0,1-1 0 0 0,0 0 0 0 0,1 1 0 0 0,-1 0 0 0 0,2-1 0 0 0,-1 1 0 0 0,1 0 1 0 0,1-1-1 0 0,0 6-32 0 0,0-11 6 0 0,-1-1 1 0 0,1 0 0 0 0,0 0 0 0 0,0 0 0 0 0,0 1 0 0 0,0-1-1 0 0,1 0 1 0 0,-1 0 0 0 0,0-1 0 0 0,1 1 0 0 0,0 0 0 0 0,-1 0-1 0 0,1-1 1 0 0,0 1 0 0 0,0-1 0 0 0,0 1 0 0 0,0-1 0 0 0,0 0-1 0 0,0 0 1 0 0,0 0 0 0 0,0 0 0 0 0,0 0 0 0 0,1 0-1 0 0,-1-1 1 0 0,0 1 0 0 0,0-1 0 0 0,1 0 0 0 0,-1 1 0 0 0,1-1-1 0 0,-1 0 1 0 0,0 0 0 0 0,1-1 0 0 0,-1 1-7 0 0,79-18 224 0 0,-38-7-155 0 0,0-3-1 0 0,-2-1 1 0 0,-1-2-1 0 0,-1-2 1 0 0,-2-1 0 0 0,-1-2-1 0 0,0-4-68 0 0,70-107 98 0 0,-127 224-242 0 0,19-70 146 0 0,0 1 0 0 0,0 0 1 0 0,1 0-1 0 0,0 0 1 0 0,0 0-1 0 0,1 0 1 0 0,0 0-1 0 0,1 1 0 0 0,0-1 1 0 0,0 0-1 0 0,0 0 1 0 0,1 0-1 0 0,0-1 0 0 0,1 1 1 0 0,0 0-1 0 0,0-1 1 0 0,0 0-1 0 0,1 0 1 0 0,0 0-1 0 0,1 0 0 0 0,0 0 1 0 0,0-1-1 0 0,0 0 1 0 0,0 0-1 0 0,1 0 1 0 0,0-1-1 0 0,0 0 0 0 0,1 0 1 0 0,0 0-1 0 0,0-1 1 0 0,0 0-1 0 0,0 0 1 0 0,0-1-1 0 0,1 0 0 0 0,-1 0 1 0 0,1-1-1 0 0,0 0 1 0 0,0 0-1 0 0,4 0-2 0 0,-1-3 23 0 0,-1-1-1 0 0,1 0 1 0 0,-1-1 0 0 0,1 0-1 0 0,-1 0 1 0 0,0-1-1 0 0,0 0 1 0 0,0-1-1 0 0,-1 0 1 0 0,0-1 0 0 0,0 0-1 0 0,0 0 1 0 0,-1-1-1 0 0,1 0 1 0 0,4-6-23 0 0,-8 9 13 0 0,18-17 75 0 0,-1-1 0 0 0,-1-1 0 0 0,-1-1 0 0 0,-1 0-1 0 0,-1-2 1 0 0,-1 0 0 0 0,-1-1 0 0 0,-2 0 0 0 0,0-1 0 0 0,1-9-88 0 0,89-301 121 0 0,-94 302-134 0 0,1-15 27 0 0,-2-1-1 0 0,-2 0 1 0 0,-2 0 0 0 0,-2-45-14 0 0,-17 106-59 0 0,-6 57 132 0 0,2 0 0 0 0,3 1 0 0 0,4 1 0 0 0,2 0 1 0 0,2 9-74 0 0,3-26 60 0 0,2 0 1 0 0,2-1 0 0 0,3 1-1 0 0,7 41-60 0 0,5-10 56 0 0,-4 0 0 0 0,-4 1 0 0 0,-3 2-56 0 0,-14-177-3879 0 0,10 20-990 0 0,0 26-4109 0 0,0 29-2178 0 0</inkml:trace>
  <inkml:trace contextRef="#ctx0" brushRef="#br0" timeOffset="1115.742">1455 447 10122 0 0,'0'0'2150'0'0,"0"0"-339"0"0,0 0-120 0 0,0 0-63 0 0,0 0-173 0 0,0 0-201 0 0,0 0-183 0 0,0 0-174 0 0,0 0-130 0 0,0 0-101 0 0,0 0-114 0 0,0 0-88 0 0,0 0-71 0 0,30-1-35 0 0,98-5-40 0 0,41-22 484 0 0,60-22-1211 0 0,-156 13-2462 0 0,-54 18-1595 0 0,-1-2-4333 0 0,-12 14-1055 0 0</inkml:trace>
  <inkml:trace contextRef="#ctx0" brushRef="#br0" timeOffset="1450.753">2185 50 10786 0 0,'0'0'2319'0'0,"0"0"-672"0"0,0 0-406 0 0,0 0-124 0 0,0 0 38 0 0,0 0 49 0 0,0 0-59 0 0,0 0-104 0 0,0 0-154 0 0,0 0-133 0 0,0 0-86 0 0,-2 32-63 0 0,-7 104-70 0 0,-23 39 692 0 0,16-96-853 0 0,3 0 0 0 0,4 1 0 0 0,1 39-374 0 0,7-108 8 0 0,1 0 0 0 0,0 0 1 0 0,0 0-1 0 0,1 0 1 0 0,1 0-1 0 0,0 0 0 0 0,0-1 1 0 0,1 1-1 0 0,0 0 1 0 0,1-1-1 0 0,0 0 0 0 0,1 0 1 0 0,1 1-9 0 0,-4-8 5 0 0,-1-1 0 0 0,1 0 0 0 0,0 1 0 0 0,0-1-1 0 0,0 0 1 0 0,0 0 0 0 0,0 0 0 0 0,0-1 0 0 0,1 1 0 0 0,-1-1 0 0 0,1 1 0 0 0,-1-1 0 0 0,1 0 0 0 0,-1 0-1 0 0,1 0 1 0 0,0 0 0 0 0,0 0 0 0 0,-1 0 0 0 0,1-1 0 0 0,0 0 0 0 0,0 1 0 0 0,0-1 0 0 0,0 0 0 0 0,-1 0-1 0 0,1-1 1 0 0,0 1 0 0 0,0-1 0 0 0,0 1 0 0 0,0-1 0 0 0,-1 0 0 0 0,1 0 0 0 0,0 0 0 0 0,-1 0 0 0 0,2-1-5 0 0,85-56 200 0 0,-82 53-195 0 0,172-122 159 0 0,-175 125-169 0 0,-4 1 10 0 0,1 0 0 0 0,-1 0 0 0 0,1 0 0 0 0,-1 0 0 0 0,1 1 0 0 0,0-1-1 0 0,0 0 1 0 0,-1 0 0 0 0,1 1 0 0 0,0-1 0 0 0,0 1 0 0 0,0-1 0 0 0,0 0 0 0 0,0 1 0 0 0,0 0 0 0 0,0-1 0 0 0,-1 1 0 0 0,1 0 0 0 0,0-1 0 0 0,1 1 0 0 0,-1 0 0 0 0,0 0 0 0 0,0 0-1 0 0,0 0 1 0 0,0 0 0 0 0,0 0 0 0 0,0 0 0 0 0,0 0 0 0 0,0 0 0 0 0,0 1 0 0 0,0-1 0 0 0,0 0 0 0 0,0 1 0 0 0,0-1 0 0 0,0 0 0 0 0,0 1 0 0 0,-1-1 0 0 0,1 1 0 0 0,0 0 0 0 0,0-1 0 0 0,0 1-1 0 0,-1 0 1 0 0,1-1 0 0 0,0 1 0 0 0,-1 0 0 0 0,1 0 0 0 0,0 0 0 0 0,-1 0 0 0 0,1-1 0 0 0,-1 1 0 0 0,1 0 0 0 0,-1 0 0 0 0,0 0 0 0 0,1 0 0 0 0,-1 1-5 0 0,3 174 497 0 0,-8-87-465 0 0,5-76-795 0 0,3 33 1523 0 0,5-36-4008 0 0,6-6-4024 0 0,-12-4-4850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5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671 513 5361 0 0,'0'0'1750'0'0,"0"0"-248"0"0,0 0-94 0 0,0 0 77 0 0,0 0 84 0 0,0 0-16 0 0,0 0-159 0 0,0 0-211 0 0,0 0-187 0 0,0 0-160 0 0,0 0-137 0 0,-1-2-116 0 0,-1-2-384 0 0,0 1-1 0 0,0-1 1 0 0,-1 1-1 0 0,1 0 1 0 0,-1 0-1 0 0,0 0 1 0 0,0 1-1 0 0,0-1 1 0 0,0 1-1 0 0,-1-1 1 0 0,1 1-1 0 0,-1 0 1 0 0,1 0-1 0 0,-1 1 1 0 0,1-1 0 0 0,-1 1-1 0 0,0 0 1 0 0,0 0-1 0 0,0 0 1 0 0,0 0-1 0 0,0 1 1 0 0,0-1-1 0 0,-4 1-198 0 0,-36-1 385 0 0,-102 14 148 0 0,118-5-454 0 0,1 1 0 0 0,0 2 0 0 0,1 0 0 0 0,0 2 0 0 0,1 1 0 0 0,0 1 0 0 0,-11 10-79 0 0,34-23 5 0 0,0-1 0 0 0,-1 1 0 0 0,1 0 0 0 0,0-1-1 0 0,1 1 1 0 0,-1 0 0 0 0,0 0 0 0 0,0 1 0 0 0,1-1 0 0 0,-1 0 0 0 0,1 1-1 0 0,0-1 1 0 0,0 0 0 0 0,0 1 0 0 0,0-1 0 0 0,0 1 0 0 0,1 0-1 0 0,-1-1 1 0 0,1 1 0 0 0,-1 0 0 0 0,1-1 0 0 0,0 1 0 0 0,0 0-1 0 0,0-1 1 0 0,0 1 0 0 0,1 0 0 0 0,0 1-5 0 0,1 0 38 0 0,1 0-1 0 0,0-1 1 0 0,1 1 0 0 0,-1-1-1 0 0,1 0 1 0 0,-1 1 0 0 0,1-2 0 0 0,0 1-1 0 0,0 0 1 0 0,0-1 0 0 0,1 0-1 0 0,-1 0 1 0 0,0 0 0 0 0,1 0-1 0 0,-1-1 1 0 0,1 0 0 0 0,0 0 0 0 0,0 0-1 0 0,-1 0 1 0 0,1-1 0 0 0,0 0-1 0 0,1 0-37 0 0,3 2 34 0 0,75 5 287 0 0,39 10-78 0 0,-122-17-240 0 0,-1 0 1 0 0,1 1-1 0 0,-1-1 0 0 0,1 1 0 0 0,0-1 1 0 0,-1 0-1 0 0,1 1 0 0 0,-1-1 1 0 0,0 1-1 0 0,1-1 0 0 0,-1 1 1 0 0,1 0-1 0 0,-1-1 0 0 0,0 1 0 0 0,1-1 1 0 0,-1 1-1 0 0,0 0 0 0 0,0-1 1 0 0,1 1-1 0 0,-1 0 0 0 0,0-1 0 0 0,0 1 1 0 0,0 0-1 0 0,0-1 0 0 0,0 1 1 0 0,0 0-1 0 0,0-1 0 0 0,0 1 1 0 0,0 0-1 0 0,0-1 0 0 0,-1 1 0 0 0,1 0 1 0 0,0-1-1 0 0,0 1 0 0 0,0 0 1 0 0,-1-1-1 0 0,1 1 0 0 0,0-1 1 0 0,-1 1-1 0 0,1-1 0 0 0,-1 1 0 0 0,1-1 1 0 0,-1 1-1 0 0,1-1 0 0 0,-1 1 1 0 0,1-1-1 0 0,-1 1 0 0 0,1-1 1 0 0,-1 0-1 0 0,1 1 0 0 0,-1-1 0 0 0,0 0 1 0 0,1 1-1 0 0,-1-1-3 0 0,-32 25 159 0 0,-224 144 99 0 0,242-159-257 0 0,0 1 0 0 0,1 1-1 0 0,0 0 1 0 0,2 0 0 0 0,-1 2 0 0 0,1-1 0 0 0,1 2 0 0 0,0-1 0 0 0,1 1 0 0 0,1 1 0 0 0,1 0-1 0 0,-5 12 0 0 0,11-24 9 0 0,1 1-1 0 0,0-1 1 0 0,1 1-1 0 0,-1-1 1 0 0,1 1 0 0 0,0-1-1 0 0,0 1 1 0 0,0 0-1 0 0,1-1 1 0 0,0 1-1 0 0,-1-1 1 0 0,2 1-1 0 0,-1-1 1 0 0,0 0-1 0 0,1 1 1 0 0,0-1-1 0 0,0 0 1 0 0,0 0-1 0 0,1 0 1 0 0,-1 0-1 0 0,1-1 1 0 0,0 1-1 0 0,0-1 1 0 0,0 0-1 0 0,0 1 1 0 0,1-1-1 0 0,-1-1 1 0 0,1 1-1 0 0,0 0 1 0 0,0-1-1 0 0,1 1-8 0 0,6 3 48 0 0,1-1-1 0 0,-1 0 0 0 0,1 0 0 0 0,0-1 0 0 0,1-1 1 0 0,-1 0-1 0 0,1-1 0 0 0,-1 0 0 0 0,1-1 1 0 0,10 0-48 0 0,-5 0-10 0 0,1-1 1 0 0,-1 0-1 0 0,1-2 1 0 0,-1 0-1 0 0,0-1 1 0 0,1-1 0 0 0,-1 0-1 0 0,-1-2 1 0 0,1 0-1 0 0,-1-1 1 0 0,0-1-1 0 0,-1 0 1 0 0,6-4 9 0 0,32-64-3904 0 0,-45 46-282 0 0,-2 1-3545 0 0,-5 17-3605 0 0</inkml:trace>
  <inkml:trace contextRef="#ctx0" brushRef="#br0" timeOffset="639.458">423 1 9826 0 0,'0'0'1686'0'0,"0"0"-489"0"0,0 0-226 0 0,0 0 31 0 0,0 0 183 0 0,0 0 129 0 0,0 0-27 0 0,0 0-141 0 0,0 0-209 0 0,0 0-174 0 0,0 0-123 0 0,0 0-104 0 0,0 0-64 0 0,-16 27-24 0 0,-45 86-20 0 0,48-63 217 0 0,16-44-481 0 0,8 23 352 0 0,-1 0 0 0 0,-2 1 0 0 0,0 0 0 0 0,-3 1 0 0 0,0-1 0 0 0,-2 1 0 0 0,-1 19-516 0 0,-6 15 288 0 0,-3 1 0 0 0,-3-1-1 0 0,-3-1 1 0 0,-14 40-288 0 0,-12 65 194 0 0,19-65-97 0 0,-2 18-6 0 0,-6-1 1 0 0,-11 18-92 0 0,-6 7 129 0 0,36-131-259 0 0,7-17-4155 0 0,7-6-7486 0 0,-1 4-680 0 0</inkml:trace>
  <inkml:trace contextRef="#ctx0" brushRef="#br0" timeOffset="8921.05">1939 263 5041 0 0,'0'0'1434'0'0,"0"0"-491"0"0,0 0-307 0 0,0 0-3 0 0,0 0 286 0 0,0 0 283 0 0,0 0 227 0 0,0 0 20 0 0,0 0-188 0 0,0 0-247 0 0,0 0-270 0 0,-2-4-167 0 0,1 3 22 0 0,-7-9-1104 0 0,6 12 6786 0 0,2-1-6126 0 0,0-1-10 0 0,3 24 813 0 0,1 122 833 0 0,-23-4-898 0 0,4-61-638 0 0,-9 37 40 0 0,6 1 1 0 0,3 19-296 0 0,4-46 106 0 0,7 104-1270 0 0,-4-236-3490 0 0,4 25 1115 0 0,1 0-3816 0 0,3 8-3708 0 0</inkml:trace>
  <inkml:trace contextRef="#ctx0" brushRef="#br0" timeOffset="9296.115">1567 856 10122 0 0,'0'0'1651'0'0,"0"0"-205"0"0,0 0-125 0 0,0 0 65 0 0,0 0 92 0 0,0 0-11 0 0,0 0-172 0 0,0 0-290 0 0,0 0-247 0 0,0 0-182 0 0,0 0-149 0 0,0 0-73 0 0,0 0-35 0 0,2-3-4 0 0,3-2-173 0 0,0-1 0 0 0,1 0 0 0 0,-1 1 0 0 0,2 0 0 0 0,-1 1 0 0 0,0-1 0 0 0,1 1 0 0 0,0 0 0 0 0,0 1 0 0 0,0 0 0 0 0,0 0 0 0 0,4-1-142 0 0,20-10 244 0 0,2-1-64 0 0,0 1 1 0 0,1 2-1 0 0,0 2 0 0 0,1 1 0 0 0,0 1 1 0 0,1 2-1 0 0,11 1-180 0 0,27 4-418 0 0,-63 11-349 0 0,-8-4-2648 0 0,2-3-7154 0 0,-3-3 1081 0 0</inkml:trace>
  <inkml:trace contextRef="#ctx0" brushRef="#br0" timeOffset="9877.743">2251 282 8266 0 0,'0'0'3335'0'0,"0"0"-1338"0"0,0 0-677 0 0,0 0-165 0 0,0 0 5 0 0,0 0 11 0 0,0 0-93 0 0,0 0-198 0 0,0 0-220 0 0,0 0-105 0 0,0 0-31 0 0,0 0 5 0 0,-2 10 21 0 0,-4 58 362 0 0,24 158 1235 0 0,-23 228-1327 0 0,4-287-676 0 0,16-106-75 0 0,-13-60-62 0 0,-1 0 0 0 0,0-1-1 0 0,1 1 1 0 0,-1-1 0 0 0,1 1-1 0 0,-1-1 1 0 0,1 0 0 0 0,-1 1 0 0 0,0-1-1 0 0,1 0 1 0 0,-1 0 0 0 0,1 0-1 0 0,-1 0 1 0 0,1 0 0 0 0,-1-1-1 0 0,1 1 1 0 0,-1 0 0 0 0,1-1-1 0 0,-1 1 1 0 0,0-1 0 0 0,1 1-1 0 0,-1-1 1 0 0,0 0 0 0 0,1 1-1 0 0,-1-1 1 0 0,0 0 0 0 0,0 0-1 0 0,1-1-6 0 0,150-193 423 0 0,-121 154-415 0 0,1 1 1 0 0,2 2-1 0 0,2 2 0 0 0,38-32-8 0 0,-69 64 2 0 0,0 0 0 0 0,0 1 0 0 0,0-1 0 0 0,0 1 0 0 0,1 0-1 0 0,-1 1 1 0 0,1-1 0 0 0,0 1 0 0 0,0 0 0 0 0,0 0 0 0 0,0 1-1 0 0,0 0 1 0 0,1 0-2 0 0,-5 2 3 0 0,-1 1 0 0 0,1 0 0 0 0,0 0 0 0 0,0 0 0 0 0,-1 0-1 0 0,1 0 1 0 0,-1 0 0 0 0,1 0 0 0 0,-1 1 0 0 0,0-1 0 0 0,0 0 0 0 0,0 1 0 0 0,0-1-1 0 0,0 1 1 0 0,-1-1 0 0 0,1 1 0 0 0,-1-1 0 0 0,0 1 0 0 0,1-1 0 0 0,-1 4-3 0 0,0-6 0 0 0,5 269 640 0 0,-5-266-640 0 0,1 1 0 0 0,-1-1-1 0 0,0 0 1 0 0,1 0 0 0 0,0 1 0 0 0,0-1 0 0 0,0 0 0 0 0,0 0 0 0 0,0 0 0 0 0,1 0 0 0 0,-1 0-1 0 0,1 0 1 0 0,0 0 0 0 0,0-1 0 0 0,0 1 0 0 0,0 0 0 0 0,0-1 0 0 0,1 0 0 0 0,-1 1 0 0 0,1-1 0 0 0,-1 0-1 0 0,1 0 1 0 0,0-1 0 0 0,0 1 0 0 0,2 1 0 0 0,21-6-2882 0 0,-20-4-1940 0 0,-1-3-4335 0 0,-3 6-2152 0 0</inkml:trace>
  <inkml:trace contextRef="#ctx0" brushRef="#br0" timeOffset="10319.374">3045 1160 6529 0 0,'0'0'2512'0'0,"0"0"-371"0"0,0 0-24 0 0,0 0-70 0 0,0 0-284 0 0,0 0-293 0 0,0 0-289 0 0,0 0-254 0 0,0 0-179 0 0,0 0-118 0 0,34 5-110 0 0,104 12-71 0 0,-64-20 362 0 0,-60-1-692 0 0,0-1-1 0 0,0-1 1 0 0,-1 0 0 0 0,0-1-1 0 0,0 0 1 0 0,0-1 0 0 0,-1 0-1 0 0,0-1 1 0 0,-1-1 0 0 0,1 1-1 0 0,-2-2 1 0 0,0 0-1 0 0,0 0 1 0 0,-1-1 0 0 0,0 0-1 0 0,-1 0 1 0 0,-1-1 0 0 0,0 0-1 0 0,0-1 1 0 0,-1 1 0 0 0,-1-1-1 0 0,0 0 1 0 0,-1-1-1 0 0,-1 1 1 0 0,0-1 0 0 0,0-13-119 0 0,-3 23-8 0 0,-1 0 1 0 0,0 0-1 0 0,0 1 1 0 0,-1-1-1 0 0,1 0 1 0 0,-1 1-1 0 0,0-1 1 0 0,0 1-1 0 0,-1 0 1 0 0,1-1-1 0 0,-1 1 1 0 0,0 0-1 0 0,0 0 1 0 0,0 1-1 0 0,0-1 1 0 0,-1 1 0 0 0,0 0-1 0 0,1 0 1 0 0,-1 0-1 0 0,0 0 1 0 0,-1 0-1 0 0,1 1 1 0 0,0 0-1 0 0,-1 0 1 0 0,1 0-1 0 0,-1 1 1 0 0,0-1-1 0 0,1 1 1 0 0,-1 0-1 0 0,0 0 1 0 0,0 1-1 0 0,0 0 1 0 0,0-1-1 0 0,0 2 1 0 0,0-1-1 0 0,1 0 1 0 0,-1 1-1 0 0,0 0 1 0 0,0 0-1 0 0,0 1 1 0 0,1-1-1 0 0,-1 1 1 0 0,1 0-1 0 0,-1 0 1 0 0,1 0-1 0 0,0 1 1 0 0,0 0 0 0 0,0 0-1 0 0,-1 1 8 0 0,-10 7 8 0 0,2 0 1 0 0,-1 1-1 0 0,2 1 1 0 0,-1 0-1 0 0,2 1 1 0 0,0 0-1 0 0,0 0 1 0 0,2 1-1 0 0,0 1 0 0 0,0 0 1 0 0,1 0-1 0 0,2 1 1 0 0,-1-1-1 0 0,2 2 1 0 0,0-1-1 0 0,1 0 1 0 0,1 1-1 0 0,0 0 1 0 0,2 0-1 0 0,0 0 0 0 0,1 9-8 0 0,3-18 30 0 0,1 0 0 0 0,0 0 0 0 0,1-1 0 0 0,0 0 0 0 0,0 0-1 0 0,1 0 1 0 0,0 0 0 0 0,0-1 0 0 0,0 0 0 0 0,1 0 0 0 0,0-1-1 0 0,1 0 1 0 0,0 0 0 0 0,0-1 0 0 0,0 1 0 0 0,0-2 0 0 0,1 1-1 0 0,-1-1 1 0 0,1-1 0 0 0,0 0 0 0 0,1 0 0 0 0,-1-1 0 0 0,0 0-1 0 0,1 0 1 0 0,-1-1 0 0 0,1 0 0 0 0,7-1-30 0 0,8 3 73 0 0,0-2 0 0 0,1-1 0 0 0,-1-1 0 0 0,0 0 0 0 0,0-2 0 0 0,0-2 0 0 0,0 0 0 0 0,4-2-73 0 0,-15 2-106 0 0,0 0 0 0 0,0 0 0 0 0,-1-1 0 0 0,0-1 0 0 0,0 0 0 0 0,0-1 0 0 0,-1 0 0 0 0,7-7 106 0 0,2-6-4533 0 0,-3-4-4256 0 0,-14 16-3699 0 0</inkml:trace>
  <inkml:trace contextRef="#ctx0" brushRef="#br0" timeOffset="11377.41">5054 949 6017 0 0,'0'0'1809'0'0,"0"0"-160"0"0,0 0-7 0 0,0 0 104 0 0,0 0-19 0 0,0 0-170 0 0,0 0-267 0 0,0 0-272 0 0,0 0-217 0 0,0 0-141 0 0,0 0-130 0 0,-14-3-90 0 0,-71-10 260 0 0,4 51 924 0 0,61-25-1266 0 0,4-1-241 0 0,2-1-1 0 0,-1 2 1 0 0,2-1 0 0 0,0 2 0 0 0,0 0 0 0 0,2 1-1 0 0,-1 0 1 0 0,2 0 0 0 0,0 1 0 0 0,1 1 0 0 0,1 0-1 0 0,0 0 1 0 0,1 0 0 0 0,1 1 0 0 0,1 0 0 0 0,0 0 0 0 0,1 1-1 0 0,1-1 1 0 0,1 1 0 0 0,1 0 0 0 0,0 0 0 0 0,2 9-117 0 0,-1-25 19 0 0,1 1 1 0 0,-1 0 0 0 0,0 0 0 0 0,1-1 0 0 0,0 1-1 0 0,0 0 1 0 0,0-1 0 0 0,1 1 0 0 0,-1-1 0 0 0,1 0-1 0 0,0 1 1 0 0,-1-1 0 0 0,2 0 0 0 0,-1 0 0 0 0,0 0-1 0 0,1 0 1 0 0,-1 0 0 0 0,1-1 0 0 0,0 1 0 0 0,0-1-1 0 0,0 0 1 0 0,0 0 0 0 0,0 0 0 0 0,0 0 0 0 0,0 0-1 0 0,1-1 1 0 0,-1 1 0 0 0,1-1 0 0 0,0 0 0 0 0,-1 0-1 0 0,1 0 1 0 0,0-1 0 0 0,0 1-20 0 0,5 0 57 0 0,0 0 1 0 0,0-1-1 0 0,0 0 0 0 0,0-1 1 0 0,1 1-1 0 0,-1-2 0 0 0,0 1 1 0 0,0-1-1 0 0,0-1 1 0 0,-1 0-1 0 0,1 0 0 0 0,-1-1 1 0 0,4-1-58 0 0,27-22 79 0 0,-1-1 0 0 0,-1-2 0 0 0,-2-2 0 0 0,-1-1 0 0 0,-1-2 0 0 0,-2-1 0 0 0,-2-1 0 0 0,-1-2 0 0 0,-2 0 0 0 0,8-20-79 0 0,-12 24 16 0 0,-22 62-122 0 0,-6 55 96 0 0,4-70 8 0 0,-1-1 0 0 0,1 1 0 0 0,1 0 0 0 0,0 0 0 0 0,1 0 0 0 0,0 1 0 0 0,1-1 0 0 0,1 0 0 0 0,-1 0 0 0 0,2-1 0 0 0,0 1-1 0 0,0 0 1 0 0,1-1 0 0 0,0 0 0 0 0,1 0 0 0 0,1 0 0 0 0,-1 0 0 0 0,8 8 2 0 0,-9-15-76 0 0,0 1 0 0 0,0-1 0 0 0,0 0 0 0 0,1-1 0 0 0,0 1 1 0 0,0-1-1 0 0,0 0 0 0 0,0 0 0 0 0,0-1 0 0 0,1 1 0 0 0,-1-1 0 0 0,1 0 0 0 0,-1-1 0 0 0,1 1 0 0 0,0-1 0 0 0,2 0 76 0 0,56-20-5202 0 0,-58 14 4015 0 0,7-4-3002 0 0,-6 3-1467 0 0,2-1-5085 0 0</inkml:trace>
  <inkml:trace contextRef="#ctx0" brushRef="#br0" timeOffset="11728.894">5856 968 14643 0 0,'0'0'2138'0'0,"0"0"-442"0"0,0 0-237 0 0,0 0-98 0 0,0 0-125 0 0,0 0-184 0 0,0 0-210 0 0,0 0-212 0 0,0 0-191 0 0,0 0-99 0 0,0 0-64 0 0,0 0-64 0 0,0 0-28 0 0,-26 13-48 0 0,-78 44-49 0 0,52-8 42 0 0,45-39-109 0 0,1 2 0 0 0,0-1 0 0 0,1 1 0 0 0,1-1 0 0 0,0 1 0 0 0,0 1 0 0 0,1-1 0 0 0,1 0 0 0 0,0 1 0 0 0,0-1 0 0 0,2 1-1 0 0,-1 0 1 0 0,2 0 0 0 0,-1-1 0 0 0,2 1 0 0 0,0 1-20 0 0,-1-8 13 0 0,0-1 0 0 0,1 0 0 0 0,-1 0 0 0 0,1 0 0 0 0,0 0-1 0 0,0 0 1 0 0,1 0 0 0 0,-1-1 0 0 0,1 1 0 0 0,0-1 0 0 0,0 0 0 0 0,1 0 0 0 0,-1 0 0 0 0,1 0 0 0 0,0 0-1 0 0,0-1 1 0 0,0 0 0 0 0,1 1 0 0 0,-1-2 0 0 0,1 1 0 0 0,-1 0 0 0 0,1-1 0 0 0,0 0 0 0 0,0 0-1 0 0,0-1 1 0 0,0 1 0 0 0,1-1 0 0 0,-1 0 0 0 0,0 0 0 0 0,5-1-13 0 0,2-1-132 0 0,0-1-1 0 0,0 0 1 0 0,0-1 0 0 0,0-1-1 0 0,0 0 1 0 0,-1-1 0 0 0,1 0-1 0 0,-1 0 1 0 0,0-1-1 0 0,-1-1 1 0 0,1 1 0 0 0,-2-2-1 0 0,1 0 1 0 0,-1 0 0 0 0,0 0-1 0 0,0-1 1 0 0,2-4 132 0 0,11-20-3581 0 0,-10 9-6346 0 0,-6 16-1625 0 0</inkml:trace>
  <inkml:trace contextRef="#ctx0" brushRef="#br0" timeOffset="12193.021">6530 293 11042 0 0,'0'0'3512'0'0,"0"0"-1229"0"0,0 0-585 0 0,0 0-158 0 0,0 0-172 0 0,0 0-171 0 0,0 0-221 0 0,0 0-251 0 0,0 0-190 0 0,0 0-116 0 0,0 0-71 0 0,0 0 11 0 0,-1 5 17 0 0,-8 39 170 0 0,2 1 0 0 0,2 0 0 0 0,2 0 0 0 0,2 0 0 0 0,3 14-546 0 0,-3 63 277 0 0,-44 236 5 0 0,27-252-268 0 0,9-36-17 0 0,-27 106-365 0 0,30-170-2817 0 0,3-22 1107 0 0,2-32-2141 0 0,1 44 3143 0 0,0-9-4093 0 0,0 1-5853 0 0</inkml:trace>
  <inkml:trace contextRef="#ctx0" brushRef="#br0" timeOffset="12440.013">6220 864 12067 0 0,'0'0'2516'0'0,"0"0"-785"0"0,0 0-449 0 0,0 0-93 0 0,0 0 14 0 0,0 0-17 0 0,0 0-119 0 0,0 0-164 0 0,0 0-169 0 0,0 0-135 0 0,0 0-91 0 0,0 0-44 0 0,0 0-51 0 0,33 2-20 0 0,106 9-38 0 0,-11-9 285 0 0,20-10-856 0 0,-109 6-737 0 0,-21 1-1510 0 0,0 1-4563 0 0,-13 0-4557 0 0</inkml:trace>
  <inkml:trace contextRef="#ctx0" brushRef="#br0" timeOffset="12705.612">6823 975 9282 0 0,'0'0'1939'0'0,"0"0"-363"0"0,0 0-27 0 0,0 0 108 0 0,0 0 37 0 0,0 0-128 0 0,-4 35-319 0 0,-8 105-320 0 0,22-70 80 0 0,-4-60-801 0 0,-3-4-94 0 0,0 0 1 0 0,1 0-1 0 0,-1 0 0 0 0,1 0 1 0 0,1-1-1 0 0,-1 1 0 0 0,1-1 1 0 0,0 0-1 0 0,0-1 0 0 0,0 1 1 0 0,1-1-1 0 0,-1 0 0 0 0,1 0 1 0 0,0-1-1 0 0,1 0 0 0 0,-1 0 0 0 0,0 0 1 0 0,1-1-1 0 0,-1 0 0 0 0,1 0 1 0 0,0 0-1 0 0,0-1 0 0 0,0 0 1 0 0,0-1-1 0 0,0 1 0 0 0,-1-1 1 0 0,1-1-1 0 0,0 1 0 0 0,0-1 1 0 0,0 0-1 0 0,0-1 0 0 0,0 0 1 0 0,-1 0-1 0 0,1 0 0 0 0,-1-1 0 0 0,0 0 1 0 0,5-3-113 0 0,8-9 96 0 0,-1-1 1 0 0,-2-1 0 0 0,1-1 0 0 0,-2 0-1 0 0,0-1 1 0 0,-1 0 0 0 0,-1-2-1 0 0,-1 1 1 0 0,-1-2 0 0 0,-1 1-1 0 0,0-4-95 0 0,-1 7-18 0 0,26-56-885 0 0,-35 68-1509 0 0,-7 5-9132 0 0,4 1-198 0 0</inkml:trace>
  <inkml:trace contextRef="#ctx0" brushRef="#br0" timeOffset="13671.603">7647 983 16828 0 0,'0'0'1693'0'0,"0"0"-536"0"0,0 0-175 0 0,0 0 47 0 0,0 0-9 0 0,0 0-56 0 0,0 0-126 0 0,0 0-208 0 0,0 0-179 0 0,0 0-96 0 0,0 0-74 0 0,0 0-86 0 0,0 0-58 0 0,-2 1-63 0 0,-107 68 54 0 0,99-65-122 0 0,2 1 0 0 0,-1 0 0 0 0,0 1 0 0 0,1 0 0 0 0,0 0 0 0 0,1 1 1 0 0,-1 0-1 0 0,1 0 0 0 0,1 1 0 0 0,-1 0 0 0 0,1 0 0 0 0,1 0 0 0 0,-1 1 0 0 0,1 0 1 0 0,1 0-1 0 0,0 0 0 0 0,0 1 0 0 0,1-1 0 0 0,0 1 0 0 0,1 0 0 0 0,0 0 0 0 0,0 4-6 0 0,4-11 7 0 0,0-1-1 0 0,1 1 1 0 0,0 0-1 0 0,0-1 1 0 0,-1 0-1 0 0,1 0 0 0 0,1 0 1 0 0,-1 0-1 0 0,0 0 1 0 0,0-1-1 0 0,1 1 1 0 0,-1-1-1 0 0,1 0 0 0 0,-1 0 1 0 0,1 0-1 0 0,-1 0 1 0 0,1-1-1 0 0,0 1 0 0 0,-1-1 1 0 0,1 0-1 0 0,0 0 1 0 0,0-1-7 0 0,9 1 25 0 0,0-2 0 0 0,0 0 0 0 0,0 0 0 0 0,-1-1 0 0 0,1-1 0 0 0,-1 0 0 0 0,0 0 0 0 0,0-1 0 0 0,0-1 0 0 0,-1 0 0 0 0,0-1 0 0 0,0 0 0 0 0,6-6-25 0 0,119-75 283 0 0,-135 87-284 0 0,-1 0 0 0 0,1 1 0 0 0,0-1 0 0 0,-1 0 1 0 0,1 1-1 0 0,0-1 0 0 0,0 0 0 0 0,-1 1 0 0 0,1-1 0 0 0,0 1 0 0 0,0-1 0 0 0,0 1 1 0 0,0 0-1 0 0,0-1 0 0 0,-1 1 0 0 0,1 0 0 0 0,0-1 0 0 0,0 1 0 0 0,0 0 0 0 0,0 0 1 0 0,0 0-1 0 0,0 0 0 0 0,0 0 0 0 0,0 0 0 0 0,0 0 0 0 0,0 0 0 0 0,0 1 0 0 0,0-1 1 0 0,0 0-1 0 0,0 1 0 0 0,-1-1 0 0 0,1 0 0 0 0,0 1 0 0 0,0-1 0 0 0,0 1 0 0 0,0-1 1 0 0,-1 1-1 0 0,1-1 0 0 0,0 1 0 0 0,0 0 0 0 0,-1 0 0 0 0,1-1 0 0 0,-1 1 0 0 0,1 0 1 0 0,-1 0-1 0 0,1-1 0 0 0,-1 1 0 0 0,1 0 0 0 0,-1 0 0 0 0,1 0 0 0 0,-1 0 0 0 0,0 0 1 0 0,0 0-1 0 0,0 0 0 0 0,1 0 0 0 0,-1 0 0 0 0,0 0 0 0 0,0 0 0 0 0,0 0 0 0 0,0-1 1 0 0,-1 1-1 0 0,1 0 0 0 0,0 0 0 0 0,0 0 1 0 0,1 24-33 0 0,-2-21 30 0 0,1 1 0 0 0,-1-1 0 0 0,1 0 0 0 0,0 0 0 0 0,0 1 0 0 0,0-1-1 0 0,0 0 1 0 0,1 1 0 0 0,0-1 0 0 0,0 0 0 0 0,0 0 0 0 0,0 0 0 0 0,1 0 0 0 0,0 0 0 0 0,0 0 0 0 0,0 0 0 0 0,0 0 0 0 0,0-1 0 0 0,1 1 0 0 0,-1-1 0 0 0,1 1-1 0 0,0-1 1 0 0,0 0 0 0 0,1 0 0 0 0,-1-1 0 0 0,0 1 0 0 0,1-1 0 0 0,0 1 0 0 0,-1-1 0 0 0,1 0 0 0 0,4 1 3 0 0,4-3 17 0 0,1-1 0 0 0,-1 0 0 0 0,0-1 0 0 0,1-1 0 0 0,-1 0 0 0 0,0 0 0 0 0,-1-1 0 0 0,1 0 0 0 0,-1-1 0 0 0,1-1 0 0 0,-1 0 0 0 0,-1 0 0 0 0,1-1 0 0 0,-1 0 0 0 0,0-1 0 0 0,-1 0 0 0 0,0-1 0 0 0,0 0 0 0 0,-1 0 0 0 0,6-9-17 0 0,19-14 128 0 0,-7 9-61 0 0,-2-2-1 0 0,0 0 1 0 0,-2-1-1 0 0,-1-1 1 0 0,-1-1 0 0 0,-2-1-1 0 0,0-1 1 0 0,-2-1-1 0 0,-2 0 1 0 0,-1 0 0 0 0,-1-2-1 0 0,-1 1 1 0 0,-2-2-1 0 0,-2 1 1 0 0,-1-1 0 0 0,2-31-67 0 0,-8 55 2 0 0,3-6-24 0 0,-1 0 1 0 0,-1 0-1 0 0,-1 0 1 0 0,0 0-1 0 0,-1 0 1 0 0,-1 0-1 0 0,0 0 0 0 0,-1 0 1 0 0,-1 1-1 0 0,-1-1 1 0 0,0 1-1 0 0,0 0 1 0 0,-2 0-1 0 0,0 1 1 0 0,-1 0-1 0 0,0 0 0 0 0,-10-12 22 0 0,14 23-11 0 0,0 0 0 0 0,0 0 0 0 0,-1 0 0 0 0,1 1 0 0 0,-1-1 0 0 0,1 1 0 0 0,-1 0 0 0 0,0 0 0 0 0,0 1 0 0 0,0 0 0 0 0,0 0 0 0 0,0 0 0 0 0,0 0 0 0 0,0 1 0 0 0,0 0 0 0 0,0 0 0 0 0,-1 0 0 0 0,1 0 0 0 0,0 1 0 0 0,0 0 0 0 0,0 0 0 0 0,0 1 0 0 0,0-1 0 0 0,0 1 0 0 0,1 0 0 0 0,-1 0 0 0 0,0 1 0 0 0,1-1 0 0 0,0 1 0 0 0,0 0 0 0 0,-1 0 0 0 0,2 1 0 0 0,-1-1 0 0 0,0 1 0 0 0,1 0 0 0 0,-1 0 0 0 0,1 0 0 0 0,0 0 0 0 0,1 0 0 0 0,-1 1 0 0 0,1-1-1 0 0,0 1 1 0 0,0 0 0 0 0,0 0 0 0 0,1 0 0 0 0,-1 0 0 0 0,1 0 0 0 0,0 0 0 0 0,1 2 11 0 0,-4 25 46 0 0,2 0-1 0 0,2 0 0 0 0,1-1 0 0 0,1 1 0 0 0,2 0 0 0 0,1-1 1 0 0,1 1-1 0 0,2-2 0 0 0,1 1 0 0 0,1-1 0 0 0,2 0 0 0 0,4 5-45 0 0,1 13 142 0 0,22 51 468 0 0,5-2-1 0 0,4-1 1 0 0,58 86-610 0 0,-102-176 33 0 0,37 88 235 0 0,-36-86-959 0 0,-6-16-2809 0 0,-3-2-1107 0 0,4 5-4321 0 0,0 1-3667 0 0</inkml:trace>
  <inkml:trace contextRef="#ctx0" brushRef="#br0" timeOffset="27499.549">1 2617 11226 0 0,'0'0'2613'0'0,"0"0"-485"0"0,0 0-359 0 0,0 0-264 0 0,0 0-214 0 0,0 0-192 0 0,0 0-179 0 0,0 0-165 0 0,0 0-117 0 0,0 0-81 0 0,0 0-54 0 0,0 0-58 0 0,10-35-60 0 0,30-112-40 0 0,3 20 391 0 0,63-87-36 0 0,-105 211-698 0 0,0 1 1 0 0,0-1-1 0 0,0 1 0 0 0,1-1 0 0 0,-1 0 0 0 0,1 1 0 0 0,-1 0 0 0 0,1-1 0 0 0,0 1 1 0 0,0 0-1 0 0,0 0 0 0 0,0 0 0 0 0,0 0 0 0 0,0 1 0 0 0,0-1 0 0 0,1 0 1 0 0,-1 1-1 0 0,1 0 0 0 0,-1-1 0 0 0,1 1 0 0 0,0 0 0 0 0,-1 0 0 0 0,1 1 0 0 0,0-1 1 0 0,0 0-3 0 0,20 63 53 0 0,-18 172 98 0 0,-5-232-147 0 0,0 0 0 0 0,1 0 1 0 0,0 0-1 0 0,-1 0 0 0 0,1 0 1 0 0,0-1-1 0 0,0 1 1 0 0,0 0-1 0 0,0 0 0 0 0,0-1 1 0 0,1 1-1 0 0,-1-1 0 0 0,0 1 1 0 0,1-1-1 0 0,-1 0 0 0 0,1 1 1 0 0,-1-1-1 0 0,1 0 1 0 0,0 0-1 0 0,-1 0 0 0 0,1 0 1 0 0,0 0-1 0 0,0-1 0 0 0,0 1 1 0 0,0 0-1 0 0,-1-1 0 0 0,1 0 1 0 0,0 1-1 0 0,0-1 1 0 0,0 0-1 0 0,0 0 0 0 0,0 0 1 0 0,0 0-1 0 0,0 0 0 0 0,0-1 1 0 0,0 1-1 0 0,0 0 0 0 0,0-1 1 0 0,0 0-1 0 0,0 1 1 0 0,0-1-1 0 0,-1 0 0 0 0,1 0 1 0 0,0 0-1 0 0,-1 0 0 0 0,1 0 1 0 0,0 0-1 0 0,-1-1 1 0 0,1 1-1 0 0,-1 0 0 0 0,0-1 1 0 0,0 1-1 0 0,1-1 0 0 0,-1 0 1 0 0,0 0-5 0 0,197-182 312 0 0,-88 104-239 0 0,-109 78-70 0 0,0 1 0 0 0,0 0 0 0 0,-1 0 0 0 0,1 0 0 0 0,0 0 0 0 0,0 0 0 0 0,0 0 0 0 0,0 0 0 0 0,0 1 0 0 0,0-1 0 0 0,0 0 0 0 0,1 1 0 0 0,-1-1 1 0 0,0 0-1 0 0,0 1 0 0 0,0-1 0 0 0,1 1 0 0 0,-1 0 0 0 0,0-1 0 0 0,1 1 0 0 0,-1 0 0 0 0,0 0 0 0 0,1 0 0 0 0,-1 0 0 0 0,0 0 0 0 0,1 0 0 0 0,-1 0 0 0 0,0 1 0 0 0,0-1 0 0 0,1 0 0 0 0,-1 1 0 0 0,0-1 0 0 0,1 1 0 0 0,-1-1 0 0 0,0 1 0 0 0,0-1 0 0 0,0 1 0 0 0,0 0 0 0 0,0 0 0 0 0,0 0 0 0 0,0 0 0 0 0,0 0 0 0 0,0 0 0 0 0,0 0 0 0 0,0 0 0 0 0,0 0 0 0 0,-1 0 0 0 0,1 0 1 0 0,-1 0-1 0 0,1 0 0 0 0,0 1 0 0 0,-1-1 0 0 0,0 0 0 0 0,1 0 0 0 0,-1 1 0 0 0,0-1 0 0 0,0 0 0 0 0,0 1 0 0 0,0 0-3 0 0,17 252 396 0 0,-16-246-438 0 0,1 1 0 0 0,0-1 0 0 0,1 0 0 0 0,0 0 0 0 0,0 1 0 0 0,0-2 0 0 0,1 1 0 0 0,1 0 0 0 0,-1-1 0 0 0,1 0 0 0 0,1 0 0 0 0,4 6 42 0 0,38 3-6923 0 0,-42-16 896 0 0,-2 0-5847 0 0</inkml:trace>
  <inkml:trace contextRef="#ctx0" brushRef="#br0" timeOffset="28061.501">1093 2112 11835 0 0,'0'0'4436'0'0,"0"0"-2528"0"0,0 0-938 0 0,0 0-72 0 0,0 0 33 0 0,0 0 85 0 0,0 0-18 0 0,0 0-158 0 0,0 0-200 0 0,0 0-135 0 0,0 0-74 0 0,0 0-43 0 0,4 38-54 0 0,12 121-70 0 0,-13-39 74 0 0,-7-48-303 0 0,-3 0 0 0 0,-3 0 0 0 0,-4-1 0 0 0,-3-1 0 0 0,-2 0 0 0 0,-4-1-35 0 0,-14 27 54 0 0,28-124 600 0 0,10 6-556 0 0,1 0 1 0 0,1 1-1 0 0,1-1 0 0 0,1 1 1 0 0,1 0-1 0 0,0 0 1 0 0,2 1-1 0 0,0 0 0 0 0,6-8-98 0 0,13-39 154 0 0,128-300 135 0 0,-143 342-283 0 0,0 1 0 0 0,2 0 0 0 0,1 1 0 0 0,1 0-1 0 0,13-14-5 0 0,-23 31 3 0 0,-1 0-1 0 0,1 0 1 0 0,1 1-1 0 0,-1-1 0 0 0,1 1 1 0 0,0 1-1 0 0,0-1 1 0 0,0 1-1 0 0,0 1 0 0 0,1-1 1 0 0,0 1-1 0 0,0 0 1 0 0,0 1-1 0 0,0 0 0 0 0,0 0 1 0 0,0 1-1 0 0,0 0 1 0 0,1 0-1 0 0,-1 1 1 0 0,6 1-3 0 0,-10-1 6 0 0,-1 1 0 0 0,1 0 0 0 0,-1 0 0 0 0,1 0 0 0 0,-1 0 0 0 0,1 1 0 0 0,-1-1 0 0 0,0 1 0 0 0,0 0 0 0 0,0 0 0 0 0,0 0 0 0 0,0 1 0 0 0,0-1 0 0 0,0 0 0 0 0,-1 1 0 0 0,0 0 0 0 0,1 0 0 0 0,-1 0 1 0 0,0 0-1 0 0,0 0 0 0 0,0 0 0 0 0,-1 0 0 0 0,1 1 0 0 0,-1-1 0 0 0,0 1 0 0 0,0-1 0 0 0,0 1 0 0 0,0 1-6 0 0,9 106 221 0 0,-11-92-208 0 0,-1 1 0 0 0,-1-1 0 0 0,-1 0-1 0 0,-1 0 1 0 0,-1 0 0 0 0,0-1 0 0 0,-1 0-1 0 0,-1 0 1 0 0,-1 0 0 0 0,0-1 0 0 0,-1-1-1 0 0,-1 0 1 0 0,-1 0 0 0 0,0-1 0 0 0,-1 0-1 0 0,-12 9-12 0 0,16-17-5 0 0,-1 0 0 0 0,0-1 0 0 0,-1 0 0 0 0,1-1 0 0 0,-1 0 0 0 0,0 0-1 0 0,-1-2 1 0 0,1 1 0 0 0,-1-1 0 0 0,1-1 0 0 0,-13 1 5 0 0,20-2-92 0 0,-1 0 1 0 0,0-1-1 0 0,1 0 1 0 0,-1 1-1 0 0,0-2 1 0 0,1 1-1 0 0,-1-1 1 0 0,0 1-1 0 0,1-1 1 0 0,-1-1-1 0 0,1 1 0 0 0,-1-1 1 0 0,1 1-1 0 0,0-1 1 0 0,0 0-1 0 0,0-1 1 0 0,0 1-1 0 0,0-1 1 0 0,0 0-1 0 0,1 0 1 0 0,-1 0-1 0 0,1 0 1 0 0,0-1-1 0 0,0 1 1 0 0,0-1-1 0 0,0 0 0 0 0,1 0 1 0 0,-1 0-1 0 0,1 0 1 0 0,0 0-1 0 0,0-1 92 0 0,-4-56-5257 0 0,6 45 571 0 0,0 0-6854 0 0</inkml:trace>
  <inkml:trace contextRef="#ctx0" brushRef="#br0" timeOffset="28815.369">1941 2270 1728 0 0,'0'0'1379'0'0,"0"0"-148"0"0,0 0-12 0 0,0 0 113 0 0,0 0 175 0 0,0 0 131 0 0,0 0-31 0 0,0 0-140 0 0,0 0-175 0 0,0 0-139 0 0,0 0-44 0 0,0 0-27 0 0,0 0-34 0 0,1-5-80 0 0,3-16-140 0 0,-31 28 1698 0 0,-52 39-1348 0 0,66-37-1135 0 0,-1 1 0 0 0,2 1 1 0 0,-1 0-1 0 0,2 1 0 0 0,-1 0 1 0 0,2 1-1 0 0,-1 0 0 0 0,2 0 0 0 0,0 1 1 0 0,0 0-1 0 0,2 1 0 0 0,0 0 0 0 0,0 0 1 0 0,1 1-1 0 0,1-1 0 0 0,1 1 1 0 0,0 0-1 0 0,1 1 0 0 0,1-1 0 0 0,0 12-43 0 0,2-25 12 0 0,0-1 1 0 0,1 1-1 0 0,-1 0 0 0 0,1 0 0 0 0,0 0 0 0 0,0-1 0 0 0,0 1 0 0 0,0 0 0 0 0,0-1 0 0 0,1 1 0 0 0,-1-1 0 0 0,1 1 0 0 0,0-1 1 0 0,-1 0-1 0 0,1 1 0 0 0,0-1 0 0 0,0 0 0 0 0,1 0 0 0 0,-1-1 0 0 0,0 1 0 0 0,1 0 0 0 0,-1-1 0 0 0,1 1 0 0 0,-1-1 0 0 0,1 0 0 0 0,0 0 1 0 0,-1 0-1 0 0,1 0 0 0 0,0-1 0 0 0,0 1 0 0 0,0-1 0 0 0,0 1-12 0 0,98-5 656 0 0,-83 0-591 0 0,-1 0 1 0 0,0-2-1 0 0,0 0 0 0 0,0-1 0 0 0,-1 0 1 0 0,0-1-1 0 0,-1-1 0 0 0,0-1 0 0 0,0 0 0 0 0,-1-1 1 0 0,0-1-1 0 0,-1 0 0 0 0,0-1 0 0 0,-1 0 0 0 0,0-1 1 0 0,-2 0-1 0 0,1-1 0 0 0,-2 0 0 0 0,0 0 0 0 0,0-1 1 0 0,-2 0-1 0 0,0-1 0 0 0,-1 0 0 0 0,0 0 0 0 0,-2 0 1 0 0,0-1-1 0 0,-1 1 0 0 0,0-1 0 0 0,-2-3-65 0 0,-2 15-56 0 0,-1-1 0 0 0,0 0 0 0 0,-1 1 0 0 0,0 0 0 0 0,0-1 0 0 0,0 1 0 0 0,-1 0 0 0 0,1 1 1 0 0,-1-1-1 0 0,-1 1 0 0 0,1-1 0 0 0,-1 1 0 0 0,0 0 0 0 0,0 1 0 0 0,-1 0 0 0 0,1-1 0 0 0,-1 2 0 0 0,0-1 0 0 0,0 1 0 0 0,0-1 0 0 0,0 2 0 0 0,-1-1 0 0 0,1 1 0 0 0,-1 0 0 0 0,0 0 0 0 0,1 1 0 0 0,-1 0 0 0 0,0 0 0 0 0,0 0 0 0 0,0 1 0 0 0,0 0 0 0 0,0 1 0 0 0,0-1 0 0 0,0 1 0 0 0,1 1 0 0 0,-1-1 0 0 0,0 1 0 0 0,1 0 0 0 0,-1 1 0 0 0,1 0 0 0 0,0 0 0 0 0,-1 0 0 0 0,1 1 0 0 0,-1 1 56 0 0,-64 72-3227 0 0,41-15-6407 0 0,26-48-1421 0 0</inkml:trace>
  <inkml:trace contextRef="#ctx0" brushRef="#br0" timeOffset="29231.01">2340 2524 3673 0 0,'0'0'3563'0'0,"0"0"-1456"0"0,0 0-428 0 0,0 0 138 0 0,0 0 110 0 0,0 0-35 0 0,0 0-187 0 0,0 0-292 0 0,0 0-321 0 0,0 0-203 0 0,0 0-111 0 0,0 0-68 0 0,-10 18-17 0 0,-25 46 2335 0 0,97-213-1499 0 0,101-211-1095 0 0,-144 330-582 0 0,-8 44-667 0 0,-11-10 560 0 0,26 91-2057 0 0,-9-70-1978 0 0,8-3-5024 0 0,-18-17-1937 0 0</inkml:trace>
  <inkml:trace contextRef="#ctx0" brushRef="#br0" timeOffset="29601.908">3093 1650 10986 0 0,'0'0'3156'0'0,"0"0"-750"0"0,0 0-562 0 0,0 0-312 0 0,0 0-266 0 0,0 0-203 0 0,0 0-183 0 0,0 0-152 0 0,0 0-113 0 0,0 0 2 0 0,0 0-1 0 0,0 0-41 0 0,0 0-61 0 0,5 16-78 0 0,13 56-40 0 0,-12 60 882 0 0,-3-41-784 0 0,-6 221 173 0 0,-29-57-564 0 0,20-94-586 0 0,12-160 315 0 0,0-1-40 0 0,0 0-69 0 0,0 0-64 0 0,0 0-45 0 0,0-20-1853 0 0,0-37-2128 0 0,0 30 606 0 0,0 1-3760 0 0,0 14-2900 0 0</inkml:trace>
  <inkml:trace contextRef="#ctx0" brushRef="#br0" timeOffset="29845.916">2800 2151 13395 0 0,'0'0'1847'0'0,"0"0"-440"0"0,0 0-160 0 0,0 0 66 0 0,0 0 30 0 0,0 0-81 0 0,0 0-211 0 0,0 0-242 0 0,0 0-176 0 0,0 0-144 0 0,38-5-80 0 0,119-15-83 0 0,85-24 341 0 0,-88 36-2929 0 0,-132 10-88 0 0,-10 3-2019 0 0,-1-1-7079 0 0</inkml:trace>
  <inkml:trace contextRef="#ctx0" brushRef="#br0" timeOffset="30241.334">3815 2212 16812 0 0,'0'0'1844'0'0,"0"0"-485"0"0,0 0-204 0 0,0 0-50 0 0,0 0-92 0 0,0 0-135 0 0,0 0-172 0 0,0 0-175 0 0,0 0-142 0 0,0 0-51 0 0,0 0-38 0 0,0 0-71 0 0,0 0-34 0 0,-33 7-42 0 0,-107 24-34 0 0,69-1 36 0 0,59-21-121 0 0,3-4-22 0 0,0 1 0 0 0,1 0 0 0 0,0 0 0 0 0,0 0 0 0 0,0 1 0 0 0,1 0 0 0 0,0 0 0 0 0,1 1 0 0 0,-1 0-1 0 0,1 0 1 0 0,1 1 0 0 0,0 0 0 0 0,0 0 0 0 0,1 0 0 0 0,0 0 0 0 0,0 1 0 0 0,1 0 0 0 0,0-1 0 0 0,0 5-12 0 0,3-12-1 0 0,0 0-1 0 0,0 0 1 0 0,0 0 0 0 0,0 0 0 0 0,0 0 0 0 0,0 0-1 0 0,0 0 1 0 0,1 0 0 0 0,-1 0 0 0 0,1 0-1 0 0,0-1 1 0 0,-1 1 0 0 0,1 0 0 0 0,0 0-1 0 0,0 0 1 0 0,0-1 0 0 0,0 1 0 0 0,0 0 0 0 0,1-1-1 0 0,-1 1 1 0 0,1-1 0 0 0,-1 1 0 0 0,1-1-1 0 0,-1 0 1 0 0,1 0 0 0 0,-1 1 0 0 0,1-1-1 0 0,0 0 1 0 0,0-1 0 0 0,0 1 0 0 0,0 0 0 0 0,0 0-1 0 0,-1-1 1 0 0,1 1 0 0 0,0-1 0 0 0,0 0-1 0 0,0 0 1 0 0,2 1 1 0 0,17-2 39 0 0,0-1 0 0 0,0-1 0 0 0,0-1 0 0 0,0 0 1 0 0,-1-2-1 0 0,0 0 0 0 0,0-1 0 0 0,-1-1 0 0 0,0-1 0 0 0,0-1 0 0 0,-1 0 0 0 0,0-1 0 0 0,-1-1 0 0 0,10-10-39 0 0,10-2 105 0 0,73-52 229 0 0,-84 117-307 0 0,-24-36-24 0 0,39 167 55 0 0,15-83 575 0 0,-13-64-3712 0 0,-19-24-2068 0 0,3-11-3456 0 0,-23 6-3498 0 0</inkml:trace>
  <inkml:trace contextRef="#ctx0" brushRef="#br0" timeOffset="30749.982">4343 2605 11642 0 0,'0'0'2852'0'0,"0"0"-748"0"0,0 0-425 0 0,0 0-249 0 0,0 0-219 0 0,0 0-124 0 0,0 0-138 0 0,0 0-151 0 0,0 0-122 0 0,0 0-75 0 0,0 0-90 0 0,0 0-92 0 0,0 0-58 0 0,13-29-69 0 0,40-93-56 0 0,-12 28 180 0 0,33-30-255 0 0,-74 124-169 0 0,0 1 1 0 0,0-1 0 0 0,0 1 0 0 0,0-1-1 0 0,0 0 1 0 0,0 1 0 0 0,0-1 0 0 0,0 1 0 0 0,0-1-1 0 0,0 0 1 0 0,0 1 0 0 0,1-1 0 0 0,-1 0 0 0 0,0 1-1 0 0,0-1 1 0 0,0 0 0 0 0,1 1 0 0 0,-1-1 0 0 0,0 0-1 0 0,0 1 1 0 0,1-1 0 0 0,-1 0 0 0 0,0 0-1 0 0,1 1 1 0 0,-1-1 0 0 0,0 0 0 0 0,1 0 0 0 0,-1 0-1 0 0,0 1 1 0 0,1-1 0 0 0,-1 0 0 0 0,0 0 0 0 0,1 0-1 0 0,-1 0 1 0 0,0 0 0 0 0,1 0 0 0 0,-1 0 0 0 0,1 0-1 0 0,-1 0 1 0 0,0 0 0 0 0,1 0 0 0 0,-1 0-1 0 0,1 0 1 0 0,-1 0 0 0 0,0 0 0 0 0,1 0 0 0 0,-1 0-1 0 0,0-1 1 0 0,1 1 0 0 0,-1 0 0 0 0,1 0 0 0 0,-1 0-1 0 0,0-1 1 0 0,0 1 0 0 0,1 0 0 0 0,-1 0 0 0 0,0-1-1 0 0,1 1 1 0 0,-1 0 0 0 0,0-1 0 0 0,0 1-1 0 0,0 0 1 0 0,1-1 0 0 0,-1 1 0 0 0,0 0 0 0 0,0-1 7 0 0,1 43-60 0 0,-1-33 38 0 0,13 121-38 0 0,-12-126 71 0 0,0 1 0 0 0,1-1-1 0 0,-1 0 1 0 0,1 0 0 0 0,0 0 0 0 0,0 0-1 0 0,1 0 1 0 0,-1 0 0 0 0,1 0 0 0 0,0-1-1 0 0,0 1 1 0 0,0-1 0 0 0,0 0 0 0 0,0 0 0 0 0,1 0-1 0 0,-1 0 1 0 0,1-1 0 0 0,0 0 0 0 0,0 1-1 0 0,0-1 1 0 0,0-1 0 0 0,0 1 0 0 0,1 0-1 0 0,-1-1 1 0 0,0 0 0 0 0,1 0 0 0 0,3 0-11 0 0,2 1 109 0 0,0-1 1 0 0,-1 0-1 0 0,1-1 0 0 0,0 0 1 0 0,0 0-1 0 0,0-1 1 0 0,-1 0-1 0 0,1-1 1 0 0,0 0-1 0 0,-1-1 0 0 0,1 0 1 0 0,-1 0-1 0 0,0-1 1 0 0,0 0-1 0 0,0 0 1 0 0,-1-1-1 0 0,0-1 0 0 0,1 1 1 0 0,5-7-110 0 0,-6 5 36 0 0,-1 2-47 0 0,-1 0 0 0 0,0-1 1 0 0,1 0-1 0 0,-2 0 0 0 0,1-1 0 0 0,-1 1 1 0 0,0-1-1 0 0,0 0 0 0 0,-1-1 0 0 0,0 1 1 0 0,0-1-1 0 0,-1 0 0 0 0,0 0 0 0 0,0 0 1 0 0,-1 0-1 0 0,1-3 11 0 0,0-15-1188 0 0,0 3-1817 0 0,-2 8-2518 0 0,-1 7-6560 0 0</inkml:trace>
  <inkml:trace contextRef="#ctx0" brushRef="#br0" timeOffset="31116.143">5362 1735 20532 0 0,'0'0'1395'0'0,"0"0"-424"0"0,0 0-189 0 0,0 0-82 0 0,0 0-35 0 0,0 0 46 0 0,0 0-35 0 0,0 0-76 0 0,0 0-79 0 0,0 0-83 0 0,0 0-67 0 0,0 0-6 0 0,7 18-30 0 0,17 61-43 0 0,-18 32 368 0 0,-8-88-588 0 0,-27 293 306 0 0,27 95-750 0 0,2-410 197 0 0,0-1-30 0 0,0 0-69 0 0,0 0-62 0 0,8-23-2130 0 0,-5-16-1673 0 0,-4 13-4814 0 0,-1 18-2479 0 0</inkml:trace>
  <inkml:trace contextRef="#ctx0" brushRef="#br0" timeOffset="31358.875">5112 2135 15995 0 0,'0'0'3609'0'0,"0"0"-1723"0"0,0 0-797 0 0,0 0-203 0 0,0 0-72 0 0,0 0-12 0 0,0 0-33 0 0,0 0-111 0 0,0 0-135 0 0,0 0-100 0 0,0 0-84 0 0,0 0-49 0 0,0 0-55 0 0,36 1-44 0 0,115 1-23 0 0,45-10 769 0 0,-137 4-3603 0 0,7 2-6522 0 0,-58 2-3155 0 0</inkml:trace>
  <inkml:trace contextRef="#ctx0" brushRef="#br0" timeOffset="36700.172">5873 2632 2120 0 0,'0'0'1886'0'0,"0"0"32"0"0,0 0 60 0 0,0 0 59 0 0,0 0-17 0 0,0 0-196 0 0,0 0-292 0 0,0 0-299 0 0,0 0-309 0 0,0 0-227 0 0,0 0-155 0 0,-6 5-85 0 0,-36 44 1431 0 0,44-48-1805 0 0,-1-1 0 0 0,1 1 0 0 0,-1-1 0 0 0,1 1 0 0 0,0-1 0 0 0,-1 0 0 0 0,1 0-1 0 0,-1 1 1 0 0,1-1 0 0 0,0 0 0 0 0,-1-1 0 0 0,1 1 0 0 0,0 0 0 0 0,-1 0-1 0 0,1-1 1 0 0,-1 1 0 0 0,1-1 0 0 0,-1 1 0 0 0,1-1 0 0 0,-1 0 0 0 0,1 0-1 0 0,-1 0 1 0 0,1 0 0 0 0,-1 0 0 0 0,0 0 0 0 0,0 0 0 0 0,1 0 0 0 0,-1 0 0 0 0,0 0-1 0 0,0-1-82 0 0,68-60 1001 0 0,-69 62-971 0 0,-1 0 0 0 0,1 0 0 0 0,0 0 1 0 0,-1 0-1 0 0,1 0 0 0 0,0 0 0 0 0,0 0 1 0 0,-1 0-1 0 0,1 0 0 0 0,0 0 0 0 0,0-1 1 0 0,-1 1-1 0 0,1 0 0 0 0,0 0 1 0 0,0 0-1 0 0,-1 0 0 0 0,1-1 0 0 0,0 1 1 0 0,0 0-1 0 0,0 0 0 0 0,0-1 0 0 0,-1 1 1 0 0,1 0-1 0 0,0 0 0 0 0,0-1 0 0 0,0 1 1 0 0,0 0-1 0 0,0 0 0 0 0,0-1 0 0 0,0 1 1 0 0,0 0-1 0 0,0 0 0 0 0,0-1 1 0 0,0 1-1 0 0,0 0 0 0 0,0-1 0 0 0,0 1 1 0 0,0 0-1 0 0,0 0 0 0 0,0-1 0 0 0,0 1 1 0 0,0 0-1 0 0,0-1 0 0 0,0 1 0 0 0,0 0 1 0 0,0 0-1 0 0,0-1 0 0 0,1 1-30 0 0,-23 14 385 0 0,-3 17-57 0 0,19-48 1243 0 0,-9 8-8656 0 0,9 9-2675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0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1072 8658 0 0,'0'0'595'0'0,"0"0"-202"0"0,0 0 153 0 0,0 0 247 0 0,0 0 289 0 0,0 0 191 0 0,0 0 51 0 0,33 0-102 0 0,109-2-191 0 0,-44-18 371 0 0,-82 13-1172 0 0,34-20 173 0 0,-1-2-1 0 0,-2-2 0 0 0,-1-2 0 0 0,-1-3 1 0 0,-2-1-1 0 0,-1-2 0 0 0,-3-2 0 0 0,-1-2 0 0 0,-2-1 1 0 0,-2-1-1 0 0,-2-3 0 0 0,-2 0 0 0 0,1-7-402 0 0,6-15 364 0 0,-2-2-1 0 0,-4-1 1 0 0,4-20-364 0 0,-6 16 355 0 0,9-24 449 0 0,-37 101-788 0 0,0 0 0 0 0,1 0 0 0 0,-1 0 0 0 0,0 0-1 0 0,1 0 1 0 0,-1 1 0 0 0,0-1 0 0 0,0 0 0 0 0,1 1-1 0 0,-1-1 1 0 0,0 0 0 0 0,0 1 0 0 0,1 0 0 0 0,-1-1 0 0 0,0 1-1 0 0,0 0 1 0 0,0 0 0 0 0,0-1 0 0 0,0 1 0 0 0,0 0 0 0 0,0 0-1 0 0,0 0 1 0 0,0 0 0 0 0,-1 0 0 0 0,1 0 0 0 0,0 1-1 0 0,-1-1 1 0 0,1 0 0 0 0,0 0 0 0 0,-1 0 0 0 0,0 1 0 0 0,1-1-1 0 0,-1 0 1 0 0,0 1 0 0 0,1-1 0 0 0,-1 0 0 0 0,0 1 0 0 0,0-1-1 0 0,0 1-15 0 0,2 4 70 0 0,22 53 43 0 0,-4 1 0 0 0,-2 1 1 0 0,-2 1-1 0 0,-4 1 0 0 0,-2 0 0 0 0,-2 0 1 0 0,-4 1-1 0 0,-2-1 0 0 0,-7 55-113 0 0,6-101 10 0 0,-2-1 0 0 0,0 1 0 0 0,-1-1 0 0 0,0 0-1 0 0,-2 1 1 0 0,0-1 0 0 0,-1 0 0 0 0,0-1 0 0 0,-1 1 0 0 0,-1-1 0 0 0,0 0 0 0 0,-1-1 0 0 0,-1 0-1 0 0,0 0 1 0 0,-1-1 0 0 0,-1 0 0 0 0,0 0 0 0 0,0-1 0 0 0,-1-1 0 0 0,-1 0 0 0 0,0-1 0 0 0,0 0-1 0 0,-1-1 1 0 0,0-1 0 0 0,-1 0 0 0 0,0 0 0 0 0,0-2 0 0 0,0 0 0 0 0,-1-1 0 0 0,0 0 0 0 0,-3 0-10 0 0,-8-3-30 0 0,0 0 1 0 0,1-2 0 0 0,-1 0 0 0 0,1-2 0 0 0,-1-1 0 0 0,1-2-1 0 0,0 0 1 0 0,0-1 0 0 0,-7-4 29 0 0,26 7-28 0 0,-4 1-84 0 0,0-2 1 0 0,0 1-1 0 0,0-1 1 0 0,0-1 0 0 0,1 0-1 0 0,0-1 1 0 0,0 0 0 0 0,0 0-1 0 0,1-1 1 0 0,0 0-1 0 0,0-1 1 0 0,0 0 0 0 0,-4-6 111 0 0,12 12-142 0 0,1 1 1 0 0,-1-1-1 0 0,1 0 0 0 0,0 0 1 0 0,-1 0-1 0 0,1 0 1 0 0,0 0-1 0 0,0 0 1 0 0,0 1-1 0 0,0-1 1 0 0,1 0-1 0 0,-1 0 1 0 0,1 0-1 0 0,-1 0 1 0 0,1 0-1 0 0,-1 1 1 0 0,1-1-1 0 0,0 0 0 0 0,0 0 1 0 0,0 1-1 0 0,0-1 1 0 0,0 1-1 0 0,0-1 1 0 0,0 1-1 0 0,1-1 1 0 0,-1 1-1 0 0,0 0 1 0 0,1-1-1 0 0,-1 1 1 0 0,1 0-1 0 0,0 0 1 0 0,-1 0-1 0 0,1 0 0 0 0,0 1 1 0 0,-1-1-1 0 0,1 0 1 0 0,0 1-1 0 0,0-1 1 0 0,2 1 141 0 0,24-12-6190 0 0,-12 8-4665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476 125 9394 0 0,'0'0'2003'0'0,"0"0"-404"0"0,0 0-215 0 0,0 0-7 0 0,0 0 100 0 0,0 0 120 0 0,0 0-98 0 0,0 0-243 0 0,0 0-289 0 0,0 0-251 0 0,0 0-157 0 0,-5-11-98 0 0,-15-34-37 0 0,14 40 3148 0 0,3 22-3013 0 0,4 28-864 0 0,7 145 517 0 0,-8 0 1 0 0,-8-1-1 0 0,-10 10-212 0 0,-1 82 80 0 0,15-241-174 0 0,19-44-104 0 0,180-177 214 0 0,-113 109-135 0 0,-79 73 108 0 0,0 0 1 0 0,0 1-1 0 0,0-1 1 0 0,0 1-1 0 0,0 0 0 0 0,0 0 1 0 0,-1 0-1 0 0,1 0 1 0 0,-1 0-1 0 0,1 1 1 0 0,-1-1-1 0 0,0 1 1 0 0,0 0-1 0 0,0-1 0 0 0,0 1 1 0 0,-1 0-1 0 0,1 0 1 0 0,-1 0-1 0 0,1 0 1 0 0,-1 0-1 0 0,0 1 0 0 0,0-1 1 0 0,-1 0-1 0 0,1 0 1 0 0,-1 1-1 0 0,0-1 1 0 0,1 0-1 0 0,-1 1 1 0 0,-1 1 10 0 0,2-1-4 0 0,2 12 6 0 0,0 0 0 0 0,1 0-1 0 0,0-1 1 0 0,1 1 0 0 0,1-1-1 0 0,1 0 1 0 0,0-1 0 0 0,1 0-1 0 0,0 0 1 0 0,1 0-1 0 0,1-1 1 0 0,0-1 0 0 0,4 4-2 0 0,-3-5-2 0 0,-7-6 4 0 0,1 0 1 0 0,-1-1-1 0 0,1 1 1 0 0,-1-1-1 0 0,1 0 1 0 0,0 0-1 0 0,1-1 1 0 0,-1 0-1 0 0,1 0 1 0 0,-1 0-1 0 0,1-1 0 0 0,0 1 1 0 0,0-1-1 0 0,0-1 1 0 0,0 1-1 0 0,0-1 1 0 0,5 0-3 0 0,-7 0 13 0 0,1-1 0 0 0,-1 1 0 0 0,0-1 0 0 0,1-1 0 0 0,-1 1 0 0 0,0-1 1 0 0,0 1-1 0 0,1-1 0 0 0,-1 0 0 0 0,0-1 0 0 0,0 1 0 0 0,0-1 0 0 0,0 0 0 0 0,0 0 0 0 0,-1 0 1 0 0,1 0-1 0 0,-1-1 0 0 0,3-1-13 0 0,10-11 50 0 0,-1-1 1 0 0,0 0-1 0 0,-1 0 1 0 0,-1-2-1 0 0,-1 0 0 0 0,0 0 1 0 0,-1-1-1 0 0,-1-1 1 0 0,-1 1-1 0 0,-1-1 1 0 0,-1-1-1 0 0,0 0 0 0 0,-2 0 1 0 0,0 0-1 0 0,-2-1 1 0 0,1-9-51 0 0,5-30 34 0 0,-3-1 0 0 0,-2 0 1 0 0,-3 0-1 0 0,-3 0 1 0 0,-3-8-35 0 0,0 36-1 0 0,-2-1-1 0 0,-1 2 1 0 0,-2-1 0 0 0,-1 1 0 0 0,-2 0 0 0 0,-1 1 0 0 0,-1 1 0 0 0,-2 0 0 0 0,-1 2-1 0 0,-1-1 1 0 0,-1 2 0 0 0,-2 1 0 0 0,-1 0 1 0 0,11 14-31 0 0,-1 0 1 0 0,0 0-1 0 0,-1 1 0 0 0,0 1 1 0 0,-1 1-1 0 0,0 0 0 0 0,0 0 1 0 0,-1 2-1 0 0,0 0 0 0 0,-1 1 1 0 0,0 0-1 0 0,0 1 0 0 0,0 1 1 0 0,-12-1 30 0 0,17 4-147 0 0,0 1 0 0 0,0 0-1 0 0,0 1 1 0 0,0 0 0 0 0,0 1 0 0 0,0 1 0 0 0,0-1 0 0 0,0 2 0 0 0,0 0 0 0 0,1 0 0 0 0,-1 1 0 0 0,1 1 0 0 0,0-1 0 0 0,0 2 0 0 0,1 0 0 0 0,0 0 0 0 0,0 1 0 0 0,0 0 0 0 0,1 1 0 0 0,0 0-1 0 0,0 0 1 0 0,1 1 0 0 0,0 0 0 0 0,0 0 0 0 0,1 1 0 0 0,0 0 0 0 0,1 0 0 0 0,0 1 0 0 0,1 0 0 0 0,0 1 147 0 0,-20 60-3436 0 0,15-22-6320 0 0,6-26-2024 0 0</inkml:trace>
  <inkml:trace contextRef="#ctx0" brushRef="#br0" timeOffset="2104.062">1328 895 9386 0 0,'0'0'2898'0'0,"0"0"-1390"0"0,0 0-508 0 0,0 0 106 0 0,0 0 196 0 0,0 0 59 0 0,0 0-135 0 0,0 0-231 0 0,0 0-216 0 0,0 0-146 0 0,0 0-143 0 0,0 0-104 0 0,0 0-47 0 0,19-3-16 0 0,58-11 15 0 0,-68 12-221 0 0,-1 0-1 0 0,0 0 0 0 0,1-1 0 0 0,-1 0 0 0 0,0-1 0 0 0,-1 0 0 0 0,1 0 0 0 0,-1-1 0 0 0,0 1 0 0 0,0-2 0 0 0,0 1 0 0 0,5-6-116 0 0,17-13 337 0 0,-24 20-274 0 0,1 0 0 0 0,-1-1-1 0 0,0 1 1 0 0,-1-1 0 0 0,1 0-1 0 0,-1 0 1 0 0,0-1 0 0 0,0 0-1 0 0,-1 1 1 0 0,1-1 0 0 0,-1 0-1 0 0,-1 0 1 0 0,1-1 0 0 0,-1 1-1 0 0,0-1 1 0 0,0 1 0 0 0,-1-1-1 0 0,0 1 1 0 0,0-1 0 0 0,-1 0-1 0 0,0 0 1 0 0,0-5-63 0 0,-2 8-6 0 0,-1 1 1 0 0,0 0-1 0 0,1-1 0 0 0,-1 1 1 0 0,0 1-1 0 0,-1-1 0 0 0,1 0 0 0 0,0 1 1 0 0,-1 0-1 0 0,1-1 0 0 0,-1 1 1 0 0,0 1-1 0 0,0-1 0 0 0,0 0 0 0 0,0 1 1 0 0,0 0-1 0 0,0 0 0 0 0,0 0 1 0 0,0 1-1 0 0,0-1 0 0 0,0 1 0 0 0,-1 0 1 0 0,1 0-1 0 0,0 0 0 0 0,0 1 1 0 0,0 0-1 0 0,0-1 0 0 0,-2 2 6 0 0,-1 2-23 0 0,0 0 0 0 0,0 0-1 0 0,0 1 1 0 0,1 0 0 0 0,0 1-1 0 0,0-1 1 0 0,0 1 0 0 0,1 0 0 0 0,0 1-1 0 0,0-1 1 0 0,0 1 0 0 0,1 0-1 0 0,-4 7 24 0 0,2-5-4 0 0,0 0-1 0 0,1 0 0 0 0,0 1 0 0 0,0-1 0 0 0,1 1 1 0 0,0 0-1 0 0,1 0 0 0 0,0 1 0 0 0,1-1 0 0 0,0 1 0 0 0,0-1 1 0 0,1 1-1 0 0,1-1 0 0 0,0 1 0 0 0,0 0 0 0 0,1-1 1 0 0,0 1-1 0 0,1-1 0 0 0,0 1 0 0 0,1-1 0 0 0,0 0 1 0 0,1 1-1 0 0,0-2 0 0 0,0 1 0 0 0,1 0 0 0 0,0-1 0 0 0,1 0 1 0 0,2 2 4 0 0,0-3 19 0 0,0 0 0 0 0,1-1 0 0 0,0 0 0 0 0,0 0 0 0 0,1-1 0 0 0,0 0 0 0 0,0 0 0 0 0,0-1 0 0 0,1-1 0 0 0,0 0 0 0 0,-1 0 0 0 0,2-1 0 0 0,-1-1 0 0 0,0 0 0 0 0,0 0 1 0 0,1-1-1 0 0,-1 0 0 0 0,1-1 0 0 0,-1-1 0 0 0,1 1 0 0 0,3-2-19 0 0,0-2 42 0 0,-1-1 1 0 0,0 0-1 0 0,0 0 1 0 0,0-1-1 0 0,0-1 1 0 0,-1-1-1 0 0,0 0 1 0 0,3-3-43 0 0,17-17 50 0 0,-1-1 1 0 0,-1-1-1 0 0,-2-2 1 0 0,-1 0-1 0 0,-2-3 0 0 0,-1 0 1 0 0,-2-1-1 0 0,-1-1 1 0 0,-2-1-1 0 0,-2-1 1 0 0,-1-1-1 0 0,-2 0 0 0 0,-2-1 1 0 0,-2 0-1 0 0,-1-1 1 0 0,-1-12-51 0 0,-5 40 0 0 0,0-1 0 0 0,0 1-1 0 0,-2-1 1 0 0,0 0 0 0 0,0 0 0 0 0,-2-1 0 0 0,1 1 0 0 0,-2 0 0 0 0,0 0 0 0 0,-1 0 0 0 0,-1 0 0 0 0,0 0 0 0 0,-1 1 0 0 0,0-1 0 0 0,-2 1 0 0 0,1 0-1 0 0,-2 0 1 0 0,0 1 0 0 0,-4-6 0 0 0,10 18-4 0 0,-1-1 0 0 0,1 0 0 0 0,-1 1 0 0 0,0-1 0 0 0,0 1 0 0 0,1 0 0 0 0,-1-1 1 0 0,0 1-1 0 0,0 0 0 0 0,0 0 0 0 0,-1 0 0 0 0,1 1 0 0 0,0-1 0 0 0,0 0 0 0 0,0 1 0 0 0,-1-1 0 0 0,1 1 0 0 0,0 0 0 0 0,-1 0 0 0 0,1 0 0 0 0,0 0 0 0 0,0 0 0 0 0,-1 1 0 0 0,1-1 0 0 0,0 0 0 0 0,0 1 0 0 0,-1 0 0 0 0,1 0 0 0 0,0-1 0 0 0,0 1 0 0 0,0 1 0 0 0,0-1 0 0 0,0 0 0 0 0,0 0 0 0 0,0 1 0 0 0,1-1 0 0 0,-1 1 0 0 0,0-1 0 0 0,1 1 0 0 0,-1 0 0 0 0,1 0 0 0 0,0 0 0 0 0,-1 0 4 0 0,-51 89-121 0 0,47-67 131 0 0,2 0-1 0 0,1 0 0 0 0,1 0 1 0 0,0 0-1 0 0,2 0 0 0 0,1 0 1 0 0,1 0-1 0 0,1 0 0 0 0,1 0 1 0 0,1-1-1 0 0,2 1 0 0 0,0-1 1 0 0,1-1-1 0 0,2 2-9 0 0,20 84 83 0 0,26 170 65 0 0,-51-235-157 0 0,4 29 38 0 0,-4 0 0 0 0,-2 1 0 0 0,-4-1 1 0 0,-6 33-30 0 0,2-76 12 0 0,-1 1 1 0 0,-1-1 0 0 0,-2 0-1 0 0,-1-1 1 0 0,-1 0 0 0 0,-3 4-13 0 0,-19 12 148 0 0,2-72 767 0 0,26 17-923 0 0,-1 1-1 0 0,2-1 1 0 0,-1 1 0 0 0,2-1 0 0 0,-1-1 0 0 0,1 1 0 0 0,1 0 0 0 0,0-1 0 0 0,1 1 0 0 0,0-1 0 0 0,1 1 0 0 0,0-1-1 0 0,1 0 1 0 0,0 1 0 0 0,1-1 0 0 0,0 1 0 0 0,1 0 0 0 0,0-1 0 0 0,0 1 0 0 0,2 1 0 0 0,-1-1 0 0 0,1 0 0 0 0,1 1-1 0 0,0 0 1 0 0,0 1 0 0 0,1-1 0 0 0,0 1 0 0 0,1 0 0 0 0,0 1 0 0 0,3-2 8 0 0,40-56-12 0 0,-2-1 1 0 0,-3-3-1 0 0,30-62 12 0 0,-35 11 6 0 0,-40 119-2 0 0,0 1 1 0 0,-1-1-1 0 0,1 0 0 0 0,-1 0 1 0 0,0 0-1 0 0,1 0 1 0 0,-1 0-1 0 0,0 0 1 0 0,0 0-1 0 0,0 0 1 0 0,0 0-1 0 0,-1 0 1 0 0,1 0-1 0 0,-1 0 1 0 0,1 0-1 0 0,-1 0 1 0 0,1 0-1 0 0,-1 1 1 0 0,0-1-1 0 0,0 0 1 0 0,0 0-1 0 0,0 1 1 0 0,0-1-1 0 0,-1 1 1 0 0,1-1-5 0 0,1 24-132 0 0,-2 147 202 0 0,4-163-71 0 0,-1 0 0 0 0,1-1 0 0 0,0 1 0 0 0,0-1-1 0 0,0 0 1 0 0,1 1 0 0 0,0-1 0 0 0,0 0 0 0 0,0-1 0 0 0,1 1 0 0 0,-1-1-1 0 0,1 1 1 0 0,0-1 0 0 0,1 0 0 0 0,2 2 1 0 0,-4-7 17 0 0,0 0 0 0 0,1 0 1 0 0,-1 0-1 0 0,0-1 0 0 0,1 1 0 0 0,-1-1 1 0 0,0 0-1 0 0,0 0 0 0 0,0 0 1 0 0,0 0-1 0 0,-1 0 0 0 0,1-1 0 0 0,-1 1 1 0 0,1-1-1 0 0,-1 0 0 0 0,0 0 0 0 0,0 0 1 0 0,0 0-1 0 0,0 0 0 0 0,0 0 0 0 0,-1-1-17 0 0,10-9 34 0 0,125-156 63 0 0,-67 112-158 0 0,-68 58 56 0 0,1 0 1 0 0,-1-1-1 0 0,0 1 0 0 0,0 0 1 0 0,1-1-1 0 0,-1 1 0 0 0,0 0 1 0 0,0 0-1 0 0,0 0 0 0 0,0 0 1 0 0,0 0-1 0 0,0 0 0 0 0,0 1 1 0 0,0-1-1 0 0,-1 0 0 0 0,1 0 1 0 0,0 1-1 0 0,-1-1 0 0 0,1 0 1 0 0,-1 1-1 0 0,1-1 0 0 0,-1 0 1 0 0,0 1-1 0 0,0-1 1 0 0,1 1-1 0 0,-1-1 0 0 0,0 1 1 0 0,0-1-1 0 0,0 0 0 0 0,-1 2 5 0 0,2 2-24 0 0,7 189 79 0 0,-8-193-57 0 0,0-1 0 0 0,0 0-33 0 0,0 0 30 0 0,0 0-7 0 0,0 0-10 0 0,0 0 60 0 0,22-27-157 0 0,46-54 146 0 0,3 8-23 0 0,15 0-114 0 0,-83 114 25 0 0,-13 105 301 0 0,41-87-268 0 0,-29-59-2750 0 0,-7-7-5717 0 0,4 3-3832 0 0</inkml:trace>
  <inkml:trace contextRef="#ctx0" brushRef="#br0" timeOffset="2506.127">3044 968 12851 0 0,'0'0'1697'0'0,"0"0"-167"0"0,0 0 192 0 0,0 0 182 0 0,0 0-181 0 0,0 0-292 0 0,0 0-292 0 0,0 0-240 0 0,0 0-176 0 0,0 0-116 0 0,33 0-82 0 0,103-3-76 0 0,-62-9 431 0 0,-61 5-679 0 0,2 0-58 0 0,0-1 1 0 0,0-1 0 0 0,-1 0 0 0 0,0 0 0 0 0,-1-1-1 0 0,0-1 1 0 0,0-1 0 0 0,-1 1 0 0 0,-1-2-1 0 0,2-2-143 0 0,26-50 230 0 0,-38 63-228 0 0,0 0 0 0 0,0 0-1 0 0,0 0 1 0 0,-1 0 0 0 0,1 0-1 0 0,0-1 1 0 0,-1 1 0 0 0,0 0-1 0 0,1 0 1 0 0,-1-1 0 0 0,0 1 0 0 0,0 0-1 0 0,-1 0 1 0 0,1-1 0 0 0,0 1-1 0 0,-1 0 1 0 0,1 0 0 0 0,-1 0 0 0 0,0-1-1 0 0,1 1 1 0 0,-1 0 0 0 0,0 0-1 0 0,-1 0 1 0 0,1 0 0 0 0,0 0 0 0 0,0 1-1 0 0,-1-1 1 0 0,1 0 0 0 0,-1 1-1 0 0,0-1 1 0 0,0 0-2 0 0,-1 0-17 0 0,0 1-1 0 0,1 0 1 0 0,-1-1 0 0 0,0 1 0 0 0,0 1-1 0 0,0-1 1 0 0,0 0 0 0 0,0 1-1 0 0,0-1 1 0 0,0 1 0 0 0,0 0 0 0 0,0 0-1 0 0,0 0 1 0 0,0 0 0 0 0,0 1-1 0 0,0-1 1 0 0,0 1 0 0 0,0 0-1 0 0,0-1 1 0 0,0 2 0 0 0,1-1 0 0 0,-1 0-1 0 0,0 0 1 0 0,0 1 0 0 0,1 0-1 0 0,-1-1 1 0 0,-1 3 17 0 0,-61 58-105 0 0,58-54 95 0 0,-1 1 0 0 0,1 0 0 0 0,1 1 0 0 0,-1 0 1 0 0,2 0-1 0 0,-1 0 0 0 0,1 1 0 0 0,1 0 0 0 0,0 0 0 0 0,1 0 0 0 0,0 0 0 0 0,0 1 0 0 0,1-1 1 0 0,1 1-1 0 0,0-1 0 0 0,1 1 0 0 0,0 10 10 0 0,5-14 4 0 0,-1 0-1 0 0,1-1 1 0 0,0 1-1 0 0,1-1 1 0 0,0-1 0 0 0,0 1-1 0 0,0-1 1 0 0,1 0 0 0 0,0 0-1 0 0,0-1 1 0 0,0 0 0 0 0,1 0-1 0 0,0-1 1 0 0,0 0-1 0 0,0 0 1 0 0,0-1 0 0 0,1 0-1 0 0,-1-1 1 0 0,1 1 0 0 0,-1-2-1 0 0,1 1 1 0 0,8-1-4 0 0,97 6-1134 0 0,-107-16-995 0 0,-5 4-2912 0 0,1 1-7106 0 0</inkml:trace>
  <inkml:trace contextRef="#ctx0" brushRef="#br0" timeOffset="2934.061">2433 228 11586 0 0,'0'0'2870'0'0,"0"0"-668"0"0,0 0-371 0 0,0 0-156 0 0,0 0-172 0 0,0 0-188 0 0,0 0-283 0 0,0 0-241 0 0,0 0-193 0 0,0 0-166 0 0,0 0-156 0 0,0 0-123 0 0,-8 0-49 0 0,-22 1-24 0 0,12 4 198 0 0,33-7-169 0 0,85-45 639 0 0,-110 50-3916 0 0,-2 4-6465 0 0,6-3-3149 0 0</inkml:trace>
  <inkml:trace contextRef="#ctx0" brushRef="#br0" timeOffset="3638.12">1 1620 10906 0 0,'0'0'2167'0'0,"0"0"-161"0"0,38-6-20 0 0,124-20 2 0 0,169-15 4239 0 0,-217 35-4393 0 0,1 5 0 0 0,108 14-1834 0 0,-16-1 1402 0 0,124-13-1402 0 0,413-54 635 0 0,-3 7-403 0 0,-409 19-174 0 0,-97 15-12 0 0,-235 14-39 0 0,0 0 4 0 0,20 0 25 0 0,-18 0-38 0 0,-2 0-6 0 0,0 0-2 0 0,0 0 14 0 0,0 0 6 0 0,0 0 9 0 0,0 0-8 0 0,0 0-7 0 0,0 0-15 0 0,0 0-1 0 0,0 0-8 0 0,-1 3 3 0 0,-18 5-2149 0 0,9-2-232 0 0,4-2-4763 0 0,4-3-5544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9978 0 0,'0'0'1096'0'0,"0"0"-664"0"0,0 0-384 0 0,0 0-240 0 0,0 0-328 0 0,0 0-296 0 0,0 0-464 0 0,0 0-1017 0 0,0 0-1319 0 0,0 0 783 0 0</inkml:trace>
  <inkml:trace contextRef="#ctx0" brushRef="#br0" timeOffset="1813.303">54 35 0 0 0,'0'0'1304'0'0,"0"0"337"0"0,0 0 131 0 0,0 0-53 0 0,0 0-116 0 0,0 0-105 0 0,0 0-63 0 0,0 0-51 0 0,0 0-78 0 0,0 0-82 0 0,3 4 1819 0 0,-60 49 923 0 0,86-98-2680 0 0,-33 49 116 0 0,-3 5-2873 0 0,21-3-9165 0 0,-9-6-880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1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74 4657 0 0,'0'0'2174'0'0,"0"0"-179"0"0,0 0 83 0 0,0 0 158 0 0,0 0-74 0 0,0 0-287 0 0,0 0-345 0 0,0 0-321 0 0,0 0-205 0 0,0 0-125 0 0,0 0-96 0 0,0 0-117 0 0,-15-5-92 0 0,-47-12-87 0 0,23 26 126 0 0,33-4-498 0 0,-3 0-68 0 0,0 1-1 0 0,0 0 0 0 0,0 1 0 0 0,1 0 0 0 0,0 0 1 0 0,1 1-1 0 0,-1 0 0 0 0,1 0 0 0 0,1 1 1 0 0,0-1-1 0 0,0 2 0 0 0,1-1 0 0 0,0 0 0 0 0,0 1 1 0 0,1 0-1 0 0,0 0 0 0 0,1 1 0 0 0,0-1 0 0 0,1 1 1 0 0,0-1-1 0 0,1 1 0 0 0,0 0 0 0 0,0-1 1 0 0,1 1-1 0 0,1 0 0 0 0,0 2-46 0 0,3-7 6 0 0,0 0 0 0 0,0 0-1 0 0,0-1 1 0 0,1 0 0 0 0,0 1 0 0 0,0-1 0 0 0,0-1-1 0 0,1 1 1 0 0,-1-1 0 0 0,1 0 0 0 0,0-1 0 0 0,0 1 0 0 0,1-1-1 0 0,-1 0 1 0 0,1 0 0 0 0,-1-1 0 0 0,1 0 0 0 0,0 0 0 0 0,0-1-1 0 0,0 0 1 0 0,0 0 0 0 0,3-1-6 0 0,-2 2 3 0 0,1 0 0 0 0,-1-1 0 0 0,1 0 0 0 0,-1 0-1 0 0,1-1 1 0 0,0 0 0 0 0,-1-1 0 0 0,1 0 0 0 0,-1 0 0 0 0,1-1 0 0 0,-1 0 0 0 0,3-1-3 0 0,65-59-2410 0 0,-71 56 1523 0 0,4-7-4764 0 0,-6 5-3385 0 0</inkml:trace>
  <inkml:trace contextRef="#ctx0" brushRef="#br0" timeOffset="393.974">431 343 5745 0 0,'0'0'4024'0'0,"0"0"-1977"0"0,0 0-539 0 0,0 0 91 0 0,0 0 35 0 0,0 0-112 0 0,0 0-168 0 0,0 0-165 0 0,0 0-162 0 0,0 0-95 0 0,32 3-89 0 0,104 6-82 0 0,-66-18 265 0 0,-58 3-788 0 0,7-2-71 0 0,-1 0 0 0 0,-1 0 0 0 0,0-2 0 0 0,0 0 0 0 0,0-1 0 0 0,-1-1 0 0 0,-1 0 0 0 0,0-1 0 0 0,-1-1 0 0 0,0 0 0 0 0,-1-1 0 0 0,-1 0 0 0 0,0-1 0 0 0,-1 0 0 0 0,-1-1 0 0 0,5-12-167 0 0,-14 26 1 0 0,1 1 0 0 0,-1-1 0 0 0,0 0 0 0 0,1 0 0 0 0,-1-1-1 0 0,-1 1 1 0 0,1 0 0 0 0,0 0 0 0 0,-1 0 0 0 0,0 0 0 0 0,0-1 0 0 0,0 1 0 0 0,0 0 0 0 0,0 0 0 0 0,-1 0 0 0 0,1-1 0 0 0,-1 1 0 0 0,0 0 0 0 0,0 0 0 0 0,0 0 0 0 0,0 0 0 0 0,-1 0 0 0 0,1 0 0 0 0,-1 1 0 0 0,1-1 0 0 0,-1 0 0 0 0,0 1 0 0 0,0-1 0 0 0,-1 1 0 0 0,1 0 0 0 0,0-1 0 0 0,-1 1 0 0 0,1 0 0 0 0,-1 1 0 0 0,0-1 0 0 0,1 0 0 0 0,-1 1 0 0 0,0 0 0 0 0,0-1 0 0 0,0 1-1 0 0,0 0 1 0 0,-1 0 0 0 0,1 1 0 0 0,-1-1-1 0 0,-12 0-24 0 0,0 1-1 0 0,0 1 0 0 0,0 0 0 0 0,1 1 1 0 0,-1 1-1 0 0,0 0 0 0 0,1 2 0 0 0,0-1 0 0 0,0 2 1 0 0,0 0-1 0 0,1 0 0 0 0,-1 2 0 0 0,2 0 1 0 0,-1 0-1 0 0,1 1 0 0 0,1 1 0 0 0,-1 0 1 0 0,2 1-1 0 0,-1 0 0 0 0,1 1 0 0 0,-2 4 25 0 0,6-8-10 0 0,0 0-1 0 0,1 1 1 0 0,0 0-1 0 0,1 1 1 0 0,-1-1-1 0 0,2 1 1 0 0,-1 0-1 0 0,2 0 1 0 0,-1 0-1 0 0,1 0 1 0 0,-1 10 10 0 0,3-15-4 0 0,0 0 0 0 0,1 0 0 0 0,0-1 1 0 0,0 1-1 0 0,0 0 0 0 0,0 0 0 0 0,1 0 0 0 0,-1-1 1 0 0,1 1-1 0 0,1 0 0 0 0,-1-1 0 0 0,1 1 1 0 0,-1-1-1 0 0,1 1 0 0 0,1-1 0 0 0,-1 0 1 0 0,1 0-1 0 0,-1 0 0 0 0,1 0 0 0 0,0 0 0 0 0,0 0 1 0 0,1-1-1 0 0,-1 0 0 0 0,1 0 0 0 0,0 0 1 0 0,0 0-1 0 0,1 1 4 0 0,13 4-14 0 0,0 0 1 0 0,1-1-1 0 0,0 0 1 0 0,0-2-1 0 0,0 0 1 0 0,1-1-1 0 0,0-1 0 0 0,0-1 1 0 0,0-1-1 0 0,0-1 1 0 0,0 0-1 0 0,14-3 14 0 0,51-26-1108 0 0,-73 16-3316 0 0,-6-3-4162 0 0,-5 9-3535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1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24 16428 0 0,'0'0'1169'0'0,"0"0"-443"0"0,0 0-66 0 0,0 0 241 0 0,0 0 231 0 0,0 0 94 0 0,0 0-130 0 0,0 0-237 0 0,0 0-227 0 0,0 0-142 0 0,0 0-65 0 0,0 0-70 0 0,0 0-67 0 0,0 33-67 0 0,-3 104-71 0 0,-7-11 48 0 0,6-90-248 0 0,0-3-5023 0 0,4-32 2467 0 0,0-1-2953 0 0,0 0-5716 0 0</inkml:trace>
  <inkml:trace contextRef="#ctx0" brushRef="#br0" timeOffset="552.31">179 375 10034 0 0,'0'0'4740'0'0,"0"0"-2718"0"0,0 0-1078 0 0,0 0-137 0 0,0 0-17 0 0,0 0-3 0 0,0 0 8 0 0,0 0-103 0 0,0 0-132 0 0,0 0-74 0 0,14-34-66 0 0,42-103-56 0 0,-16 57 188 0 0,24-43 303 0 0,-64 123-857 0 0,0 1 1 0 0,0-1-1 0 0,0 1 0 0 0,0-1 1 0 0,0 1-1 0 0,0-1 0 0 0,0 1 1 0 0,0-1-1 0 0,0 1 0 0 0,0-1 1 0 0,0 1-1 0 0,0-1 0 0 0,0 1 1 0 0,0-1-1 0 0,0 1 0 0 0,1-1 1 0 0,-1 1-1 0 0,0-1 0 0 0,0 0 1 0 0,1 1-1 0 0,-1-1 0 0 0,0 1 1 0 0,0-1-1 0 0,1 0 1 0 0,-1 1-1 0 0,1-1 0 0 0,-1 0 1 0 0,0 1-1 0 0,1-1 0 0 0,-1 0 1 0 0,1 0-1 0 0,-1 1 0 0 0,0-1 1 0 0,1 0-1 0 0,-1 0 0 0 0,1 0 1 0 0,-1 0-1 0 0,1 1 0 0 0,-1-1 1 0 0,1 0-1 0 0,-1 0 0 0 0,1 0 1 0 0,-1 0-1 0 0,1 0 0 0 0,-1 0 1 0 0,1 0-1 0 0,-1-1 0 0 0,1 1 1 0 0,-1 0-1 0 0,1 0 0 0 0,-1 0 1 0 0,1 0-1 0 0,-1-1 0 0 0,1 1 1 0 0,-1 0-1 0 0,0 0 0 0 0,1-1 1 0 0,-1 1-1 0 0,1 0 0 0 0,-1-1 1 0 0,0 1-1 0 0,1 0 1 0 0,-1-1-1 0 0,0 1 2 0 0,5 47 83 0 0,-5-46-80 0 0,1 28 25 0 0,15 114 31 0 0,-15-137-56 0 0,0-1-1 0 0,1 1 1 0 0,0-1 0 0 0,0 1-1 0 0,1-1 1 0 0,-1 1 0 0 0,1-1-1 0 0,1 0 1 0 0,-1-1 0 0 0,0 1-1 0 0,1 0 1 0 0,0-1 0 0 0,0 0-1 0 0,1 0 1 0 0,-1 0-1 0 0,1 0 1 0 0,0-1 0 0 0,0 0-1 0 0,0 0 1 0 0,0 0 0 0 0,0-1-1 0 0,3 2-2 0 0,-2-3 54 0 0,-1 0 0 0 0,1 0 0 0 0,0 0 0 0 0,0-1 0 0 0,-1 1 0 0 0,1-1 0 0 0,0-1 0 0 0,0 1 0 0 0,0-1 0 0 0,-1 0 0 0 0,1 0 0 0 0,0-1 0 0 0,-1 0 0 0 0,1 0 0 0 0,-1 0 0 0 0,0 0 0 0 0,0-1 0 0 0,0 0 0 0 0,0 0 0 0 0,0-1 0 0 0,0 1 0 0 0,-1-1 0 0 0,0 0 0 0 0,0 0-1 0 0,2-2-53 0 0,6-8 244 0 0,0 1-1 0 0,-2-2 0 0 0,1 1 0 0 0,-2-2 0 0 0,0 1 0 0 0,-1-1 1 0 0,4-12-244 0 0,9-82 377 0 0,-9 113-8598 0 0,-8 5 840 0 0,-3-1-4619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712 82 0 0 0,'0'0'1059'0'0,"0"0"317"0"0,0 0 294 0 0,0 0 153 0 0,0 0 44 0 0,0 0-32 0 0,0 0-83 0 0,7-7-147 0 0,19-18-148 0 0,-16 2 6669 0 0,-26 8-5745 0 0,-31 4-2016 0 0,-20 14-130 0 0,1 2 0 0 0,0 4 1 0 0,-62 16-236 0 0,-140 48 1038 0 0,266-72-1022 0 0,0 1 0 0 0,1-1 0 0 0,-1 0 0 0 0,0 1-1 0 0,0-1 1 0 0,1 1 0 0 0,-1-1 0 0 0,1 1 0 0 0,-1 0 0 0 0,1-1-1 0 0,0 1 1 0 0,0 0 0 0 0,0 0 0 0 0,0 0 0 0 0,0 0-1 0 0,0 0 1 0 0,0 0 0 0 0,1 0 0 0 0,-1 1 0 0 0,1-1-1 0 0,-1 0 1 0 0,1 0 0 0 0,0 0 0 0 0,0 1 0 0 0,0-1 0 0 0,0 0-1 0 0,0 0 1 0 0,1 0 0 0 0,-1 1 0 0 0,1 0-16 0 0,-1 7 0 0 0,1-8 25 0 0,1 1-1 0 0,-1-1 1 0 0,1 1-1 0 0,-1-1 1 0 0,1 0-1 0 0,0 0 0 0 0,0 0 1 0 0,0 0-1 0 0,0 0 1 0 0,0 0-1 0 0,0 0 1 0 0,1-1-1 0 0,-1 1 1 0 0,1-1-1 0 0,-1 1 1 0 0,1-1-1 0 0,-1 0 1 0 0,1 0-1 0 0,0 0 1 0 0,0-1-1 0 0,-1 1 1 0 0,1-1-1 0 0,0 1 0 0 0,2-1-24 0 0,11 5 187 0 0,58 13 287 0 0,44-2-157 0 0,240 30 207 0 0,-258-16-378 0 0,-129-6 364 0 0,-396 162-277 0 0,251-98-222 0 0,150-77-12 0 0,1 2 1 0 0,0 0 0 0 0,1 2-1 0 0,0 0 1 0 0,1 2-1 0 0,-10 10 1 0 0,30-25 0 0 0,1 0 0 0 0,0 1-1 0 0,0-1 1 0 0,-1 0 0 0 0,2 0-1 0 0,-1 0 1 0 0,0 0 0 0 0,0 0-1 0 0,1 0 1 0 0,-1 0 0 0 0,1 0-1 0 0,0 0 1 0 0,-1 0 0 0 0,1 0-1 0 0,0 0 1 0 0,0 0 0 0 0,0-1-1 0 0,0 1 1 0 0,1 0 0 0 0,-1-1 0 0 0,0 1-1 0 0,1-1 1 0 0,-1 1 0 0 0,1-1-1 0 0,0 1 1 0 0,-1-1 0 0 0,1 0-1 0 0,0 0 1 0 0,0 0 0 0 0,0 0-1 0 0,0 0 1 0 0,0-1 0 0 0,0 1-1 0 0,0 0 1 0 0,0-1 0 0 0,0 1-1 0 0,0-1 1 0 0,1 0 0 0 0,151 34 207 0 0,301-29 260 0 0,-243-17-267 0 0,-154 8-115 0 0,-57 4-94 0 0,1-7-3071 0 0,2 6-1681 0 0,0 2 50 0 0,-1-1-7891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1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10394 0 0,'0'0'2305'0'0,"0"0"-454"0"0,0 0-146 0 0,0 0-63 0 0,0 0-82 0 0,0 0-173 0 0,0 0-304 0 0,0 0-313 0 0,0 0-250 0 0,0 0-123 0 0,0 0-5 0 0,0 0 53 0 0,0 0 64 0 0,10 0 19 0 0,193-27 1823 0 0,-41 11-1515 0 0,-176-3 38 0 0,-85-101-615 0 0,76 60-2733 0 0,32 54-5755 0 0,-5 3-4315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0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29 137 8666 0 0,'0'0'3659'0'0,"0"0"-1596"0"0,0 0-813 0 0,0 0-202 0 0,0 0 58 0 0,0 0 55 0 0,0 0-64 0 0,0 0-195 0 0,0 0-220 0 0,0 0-95 0 0,0 0-36 0 0,0 0 22 0 0,3 11 2 0 0,19 172 1847 0 0,-12 104-1045 0 0,-6-190-1298 0 0,-1-161-6417 0 0,-3 33-754 0 0,0 22-1075 0 0</inkml:trace>
  <inkml:trace contextRef="#ctx0" brushRef="#br0" timeOffset="262.77">0 17 8546 0 0,'0'0'2916'0'0,"0"0"-1226"0"0,0 0-662 0 0,0 0-118 0 0,0 0 142 0 0,0 0 187 0 0,0 0 89 0 0,0 0-75 0 0,0 0-189 0 0,0 0-201 0 0,0 0-165 0 0,0 0-107 0 0,32 1-65 0 0,105 5-39 0 0,44-5 950 0 0,-2-20-937 0 0,-160 15-467 0 0,-9 2-1344 0 0,-22 8-781 0 0,-26 15-3931 0 0,28-15 1781 0 0,-1 1-6979 0 0</inkml:trace>
  <inkml:trace contextRef="#ctx0" brushRef="#br0" timeOffset="479.371">15 314 10258 0 0,'0'0'2251'0'0,"0"0"-797"0"0,0 0-308 0 0,0 0 177 0 0,0 0 245 0 0,0 0 23 0 0,0 0-108 0 0,0 0-260 0 0,0 0-258 0 0,0 0-199 0 0,0 0-179 0 0,0 0-110 0 0,37 4-102 0 0,115 10-107 0 0,-37-20 132 0 0,24-18-1794 0 0,-124 15-1337 0 0,-10 3-3409 0 0,-3 2-5441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5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 0 0 0,'0'0'505'0'0,"0"0"492"0"0,0 0 287 0 0,0 0 152 0 0,0 0 55 0 0,0 0-112 0 0,0 0-177 0 0,0 0-201 0 0,0 0-155 0 0,0 0-97 0 0,-12 6-83 0 0,-40 22-50 0 0,51-27-512 0 0,-1 0-1 0 0,0 0 1 0 0,0 0 0 0 0,0 1-1 0 0,1-1 1 0 0,-1 0-1 0 0,0 1 1 0 0,1 0 0 0 0,0-1-1 0 0,-1 1 1 0 0,1 0 0 0 0,0 0-1 0 0,0 0 1 0 0,0 0 0 0 0,0 0-1 0 0,0 0 1 0 0,0 0 0 0 0,1 0-1 0 0,-1 0 1 0 0,1 0 0 0 0,-1 0-1 0 0,1 0 1 0 0,0 1-1 0 0,0-1 1 0 0,0 0 0 0 0,0 0-1 0 0,0 0 1 0 0,1 2-104 0 0,-1 4 475 0 0,2-7-309 0 0,-1 1 0 0 0,1-1 0 0 0,0 0 0 0 0,0 1-1 0 0,0-1 1 0 0,0 0 0 0 0,1 0 0 0 0,-1-1 0 0 0,0 1 0 0 0,0 0 0 0 0,1-1 0 0 0,-1 1 0 0 0,0-1 0 0 0,0 0 0 0 0,1 0 0 0 0,-1 0 0 0 0,0 0 0 0 0,1 0 0 0 0,-1 0 0 0 0,0-1 0 0 0,1 1 0 0 0,-1-1 0 0 0,0 0 0 0 0,0 1 0 0 0,0-1 0 0 0,1 0 0 0 0,-1 0 0 0 0,0 0 0 0 0,0-1-166 0 0,2 0 83 0 0,-1 0 0 0 0,0 0 0 0 0,0-1 1 0 0,0 1-1 0 0,0 0 0 0 0,-1-1 0 0 0,1 0 1 0 0,-1 0-1 0 0,1 0 0 0 0,-1 0 0 0 0,0 0 1 0 0,0 0-1 0 0,0-1 0 0 0,-1 1 0 0 0,1-1 0 0 0,-1 1 1 0 0,0-1-1 0 0,0 1 0 0 0,0-1 0 0 0,0 0 1 0 0,-1 0-1 0 0,1 1 0 0 0,-1-1 0 0 0,0 0 1 0 0,0 0-1 0 0,0 0 0 0 0,-1 1 0 0 0,0-1 1 0 0,0-3-84 0 0,-47 4-415 0 0,45 4 413 0 0,0 0 0 0 0,-1 0 0 0 0,1 1 1 0 0,0-1-1 0 0,0 1 0 0 0,0 0 0 0 0,0 0 1 0 0,1 0-1 0 0,-1 0 0 0 0,0 0 0 0 0,1 0 0 0 0,0 1 1 0 0,-1-1-1 0 0,1 1 0 0 0,0 0 0 0 0,0 0 1 0 0,0 0-1 0 0,1 0 0 0 0,-1 0 0 0 0,1 0 0 0 0,0 0 1 0 0,0 0-1 0 0,0 1 0 0 0,0-1 0 0 0,0 0 1 0 0,1 1-1 0 0,-1 2 2 0 0,47 2 813 0 0,-39-8-690 0 0,-1 0 0 0 0,0 0 1 0 0,1-1-1 0 0,-1 0 0 0 0,0 0 0 0 0,0 0 0 0 0,1-1 0 0 0,-1 1 0 0 0,0-2 0 0 0,-1 1 0 0 0,1-1 0 0 0,0 0 0 0 0,-1 0 0 0 0,1 0 1 0 0,-1-1-1 0 0,0 0 0 0 0,3-3-123 0 0,-7 7 6 0 0,-1 0 1 0 0,1-1 0 0 0,-1 1-1 0 0,0 0 1 0 0,1 0-1 0 0,-1-1 1 0 0,0 1-1 0 0,1 0 1 0 0,-1-1 0 0 0,0 1-1 0 0,0-1 1 0 0,1 1-1 0 0,-1 0 1 0 0,0-1 0 0 0,0 1-1 0 0,0-1 1 0 0,0 1-1 0 0,0-1 1 0 0,1 1 0 0 0,-1 0-1 0 0,0-1 1 0 0,0 1-1 0 0,0-1 1 0 0,0 1 0 0 0,0-1-1 0 0,0 1 1 0 0,0-1-1 0 0,0 1 1 0 0,-1-1 0 0 0,1 1-1 0 0,0 0 1 0 0,0-1-1 0 0,0 1 1 0 0,0-1 0 0 0,-1 1-1 0 0,1 0 1 0 0,0-1-1 0 0,0 1 1 0 0,-1-1 0 0 0,1 1-1 0 0,0 0 1 0 0,-1-1-1 0 0,1 1 1 0 0,0 0 0 0 0,-1 0-1 0 0,1-1 1 0 0,0 1-1 0 0,-1 0 1 0 0,1 0-1 0 0,-1 0 1 0 0,1-1 0 0 0,0 1-1 0 0,-1 0 1 0 0,1 0-1 0 0,-1 0 1 0 0,1 0 0 0 0,-1 0-1 0 0,1 0 1 0 0,-1 0-1 0 0,1 0 1 0 0,0 0 0 0 0,-1 0-1 0 0,1 0 1 0 0,-1 0-1 0 0,1 0 1 0 0,-1 0-7 0 0,-33 8-1410 0 0,-4 13-2359 0 0,13-8-6101 0 0,15-9-735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5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309 484 4569 0 0,'0'0'2199'0'0,"0"0"-412"0"0,0 0-185 0 0,0 0-11 0 0,0 0-12 0 0,0 0-115 0 0,0 0-204 0 0,0 0-238 0 0,0 0-239 0 0,0 0-176 0 0,0 0-130 0 0,0 0-92 0 0,-33 14-55 0 0,-105 46-62 0 0,76-16 83 0 0,52-31-258 0 0,4-7-57 0 0,-1 1 1 0 0,1 1-1 0 0,1-1 1 0 0,-1 1-1 0 0,1 0 1 0 0,1 0-1 0 0,-1 0 1 0 0,1 1-1 0 0,1 0 1 0 0,0 0-1 0 0,0 0 0 0 0,0 0 1 0 0,1 0-1 0 0,1 0 1 0 0,0 0-1 0 0,0 1 1 0 0,1-1-1 0 0,0 8-36 0 0,1-14 55 0 0,1 0-1 0 0,0 1 1 0 0,-1-1-1 0 0,1 0 1 0 0,0 0-1 0 0,1-1 1 0 0,-1 1-1 0 0,0 0 1 0 0,1-1-1 0 0,0 1 1 0 0,-1-1-1 0 0,1 0 1 0 0,0 0-1 0 0,0 0 1 0 0,0 0-1 0 0,0-1 1 0 0,1 1-1 0 0,-1-1 1 0 0,0 0-1 0 0,1 0 1 0 0,-1 0-1 0 0,1 0 1 0 0,-1 0-1 0 0,1-1 1 0 0,-1 0-1 0 0,1 0 1 0 0,-1 0-1 0 0,1 0 1 0 0,-1 0-1 0 0,1-1 1 0 0,0 1-1 0 0,-1-1 1 0 0,2 0-55 0 0,3 0 156 0 0,12-2 31 0 0,1-2 0 0 0,-1-1 0 0 0,0 0 0 0 0,-1-2 1 0 0,0 0-1 0 0,0-1 0 0 0,0-1 0 0 0,-1 0 0 0 0,-1-2 0 0 0,0 0 0 0 0,0-1 0 0 0,-1 0 0 0 0,-1-2 0 0 0,-1 0 0 0 0,3-4-187 0 0,2-1 36 0 0,-2 0 0 0 0,0-1 1 0 0,-2-1-1 0 0,0 0 0 0 0,-1-2 0 0 0,-2 1 0 0 0,0-1 0 0 0,-1-1 1 0 0,-2 0-1 0 0,-1-1 0 0 0,-1 0 0 0 0,0 0 0 0 0,-3 0 0 0 0,0-1 0 0 0,-1 0 1 0 0,-2 1-1 0 0,0-1 0 0 0,-2 0 0 0 0,-4-21-36 0 0,4 39-27 0 0,-1 1-1 0 0,0 0 1 0 0,0 0-1 0 0,-1 0 1 0 0,0 0 0 0 0,-1 0-1 0 0,0 0 1 0 0,0 1-1 0 0,0 0 1 0 0,-1 0 0 0 0,0 0-1 0 0,0 0 1 0 0,-1 1 0 0 0,0 0-1 0 0,0 0 1 0 0,0 0-1 0 0,-6-3 28 0 0,8 7-22 0 0,0-1 1 0 0,0 1-1 0 0,-1-1 0 0 0,1 1 0 0 0,0 1 0 0 0,-1-1 0 0 0,0 1 0 0 0,1-1 0 0 0,-1 1 0 0 0,0 1 0 0 0,1-1 0 0 0,-1 1 0 0 0,0-1 1 0 0,0 1-1 0 0,0 1 0 0 0,1-1 0 0 0,-1 1 0 0 0,0 0 0 0 0,0 0 0 0 0,1 0 0 0 0,-1 0 0 0 0,1 1 0 0 0,-1 0 0 0 0,1 0 0 0 0,0 0 1 0 0,-1 1-1 0 0,1-1 0 0 0,0 1 0 0 0,1 0 0 0 0,-1 0 0 0 0,0 0 0 0 0,1 1 22 0 0,-8 8 7 0 0,1 0 1 0 0,0 1-1 0 0,1 1 0 0 0,1 0 1 0 0,0 0-1 0 0,1 0 1 0 0,0 1-1 0 0,1 0 0 0 0,1 0 1 0 0,0 1-1 0 0,1 0 0 0 0,1-1 1 0 0,0 1-1 0 0,2 0 0 0 0,-1 1 1 0 0,2-1-1 0 0,0 0 0 0 0,1 0 1 0 0,1 0-1 0 0,0 0 1 0 0,1 0-1 0 0,1 0 0 0 0,0-1 1 0 0,1 1-1 0 0,1-1 0 0 0,1 0 1 0 0,0-1-1 0 0,0 0 0 0 0,8 10-7 0 0,6 6 79 0 0,1 0 0 0 0,1-2 1 0 0,2 0-1 0 0,1-2 0 0 0,1-1 0 0 0,1-1 0 0 0,1-1 0 0 0,31 18-79 0 0,-51-35-126 0 0,29 13-763 0 0,-16-35-6992 0 0,-17 8 16 0 0,1 0-1524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6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1 230 8962 0 0,'0'0'2847'0'0,"0"0"-1189"0"0,0 0-382 0 0,0 0 139 0 0,0 0 135 0 0,0 0-33 0 0,0 0-166 0 0,0 0-284 0 0,0 0-285 0 0,0 0-217 0 0,0 0-143 0 0,2 35-105 0 0,5 107-74 0 0,12 23 630 0 0,-16-142-331 0 0,-1-38 781 0 0,1-29-1164 0 0,3 0 1 0 0,1 0 0 0 0,2 0 0 0 0,2 1-1 0 0,10-23-159 0 0,2-10 67 0 0,-19 60-64 0 0,0-2 9 0 0,0 0 1 0 0,1 1-1 0 0,1 0 0 0 0,1 0 1 0 0,0 1-1 0 0,1 0 1 0 0,1 0-1 0 0,1 1 0 0 0,0 0 1 0 0,7-8-13 0 0,-16 22-1 0 0,0-1 0 0 0,0 1 1 0 0,0 0-1 0 0,0 0 0 0 0,1 0 1 0 0,-1 0-1 0 0,0 0 0 0 0,0 0 0 0 0,1 1 1 0 0,-1-1-1 0 0,1 0 0 0 0,-1 1 0 0 0,1-1 1 0 0,-1 1-1 0 0,1-1 0 0 0,-1 1 1 0 0,1 0-1 0 0,-1-1 0 0 0,1 1 0 0 0,-1 0 1 0 0,1 0-1 0 0,-1 0 0 0 0,1 0 0 0 0,0 0 1 0 0,-1 1-1 0 0,1-1 0 0 0,-1 0 1 0 0,1 1-1 0 0,-1-1 0 0 0,1 1 0 0 0,-1 0 1 0 0,0-1-1 0 0,1 1 0 0 0,-1 0 0 0 0,0 0 1 0 0,1 0-1 0 0,-1 0 0 0 0,0 0 1 0 0,0 0-1 0 0,0 0 0 0 0,0 0 0 0 0,0 1 1 0 0,0-1-1 0 0,0 0 0 0 0,0 1 0 0 0,0-1 1 0 0,-1 0-1 0 0,1 1 0 0 0,-1-1 1 0 0,1 1-1 0 0,-1-1 0 0 0,1 1 0 0 0,-1-1 1 0 0,0 1-1 0 0,0 0 1 0 0,36 124 43 0 0,-21-84-517 0 0,-6-47-13369 0 0,-9 3 2287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6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12379 0 0,'0'0'1940'0'0,"0"0"-552"0"0,0 0-225 0 0,0 0 8 0 0,0 0 89 0 0,0 0 9 0 0,0 0-106 0 0,0 0-179 0 0,0 0-175 0 0,0 0-108 0 0,0 0-105 0 0,0 0-98 0 0,0 0-95 0 0,34-6-36 0 0,102-17-55 0 0,-44 17 375 0 0,1 6 637 0 0,-103-15-796 0 0,-102-100-186 0 0,104 106-1279 0 0,-9-15 968 0 0,14 15-5052 0 0,2-2-5511 0 0,1 9-2125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169 163 8514 0 0,'0'0'2727'0'0,"0"0"-873"0"0,0 0-366 0 0,0 0-70 0 0,0 0 45 0 0,0 0 20 0 0,0 0-76 0 0,0 0-234 0 0,0 0-301 0 0,0 0-267 0 0,0 0-209 0 0,-9-2-167 0 0,-26-1-94 0 0,12 30 63 0 0,3 23 12 0 0,3 0 0 0 0,2 2-1 0 0,2-1 1 0 0,3 2-1 0 0,2 0 1 0 0,2 0-1 0 0,2 12-209 0 0,1-26 103 0 0,0-11-53 0 0,1 0 0 0 0,1 0 1 0 0,1 0-1 0 0,2 0 0 0 0,1 0 0 0 0,1 0 1 0 0,1-1-1 0 0,1 0 0 0 0,4 7-50 0 0,-9-28 21 0 0,1 0-1 0 0,1-1 1 0 0,-1 1 0 0 0,1-1-1 0 0,-1 0 1 0 0,2 0-1 0 0,-1 0 1 0 0,0 0 0 0 0,1 0-1 0 0,0-1 1 0 0,0 0-1 0 0,1 1 1 0 0,-1-1-1 0 0,1-1 1 0 0,0 1 0 0 0,0-1-1 0 0,0 0 1 0 0,0 0-1 0 0,0 0 1 0 0,1-1 0 0 0,-1 0-1 0 0,1 0 1 0 0,0 0-1 0 0,0-1 1 0 0,5 1-21 0 0,-5-4 70 0 0,1 0-1 0 0,-1 0 1 0 0,1-1 0 0 0,-1 0-1 0 0,0-1 1 0 0,0 1 0 0 0,0-1-1 0 0,0 0 1 0 0,-1-1 0 0 0,1 1 0 0 0,-1-1-1 0 0,0 0 1 0 0,-1 0 0 0 0,1-1-1 0 0,-1 1 1 0 0,0-1 0 0 0,-1 0-1 0 0,1 0 1 0 0,-1 0 0 0 0,0-1-1 0 0,0-3-69 0 0,9-10 93 0 0,47-90 68 0 0,-5-3 0 0 0,-5-3 0 0 0,-6-1 0 0 0,5-33-161 0 0,21-73 86 0 0,-54 141 54 0 0,-15 82-92 0 0,0 0-8 0 0,0 0-9 0 0,-10 27-186 0 0,-13 48 235 0 0,4 1 0 0 0,3 0 0 0 0,4 1 0 0 0,3 1 0 0 0,3 0 0 0 0,4 0 0 0 0,6 60-80 0 0,-2-102 56 0 0,2 1 1 0 0,2-1-1 0 0,1 0 1 0 0,1-1-1 0 0,2 0 1 0 0,10 21-57 0 0,25 29 72 0 0,-34-90-8118 0 0,-7 3 879 0 0,0-1-4815 0 0</inkml:trace>
  <inkml:trace contextRef="#ctx0" brushRef="#br0" timeOffset="427.376">936 774 15843 0 0,'0'0'1886'0'0,"0"0"-394"0"0,0 0-210 0 0,0 0-14 0 0,0 0 13 0 0,0 0-100 0 0,0 0-207 0 0,0 0-258 0 0,0 0-211 0 0,0 0-147 0 0,0 0-73 0 0,0 0-9 0 0,0 0-13 0 0,-3-7 782 0 0,1 54-788 0 0,-1 0 0 0 0,-2 0 0 0 0,-3 0 0 0 0,-1-1 0 0 0,-5 6-257 0 0,-8 62-1159 0 0,47-141-2533 0 0,-15 19-2601 0 0,-3 3-5830 0 0</inkml:trace>
  <inkml:trace contextRef="#ctx0" brushRef="#br0" timeOffset="1177.629">1148 987 17660 0 0,'0'0'1677'0'0,"0"0"-288"0"0,0 0-164 0 0,0 0-62 0 0,0 0-119 0 0,0 0-221 0 0,0 0-265 0 0,0 0-209 0 0,0 0-117 0 0,0 0-14 0 0,0 0-14 0 0,0 0-6 0 0,11-5-7 0 0,94-30 369 0 0,39 31-214 0 0,-55 11-313 0 0,-37-3 24 0 0,-52-4-57 0 0,0 0 42 0 0,0 0 26 0 0,0 0 38 0 0,0 0 50 0 0,0 0 30 0 0,0 0 11 0 0,-19-10 587 0 0,-124-46-717 0 0,143 56-68 0 0,1 1 0 0 0,-1-1 1 0 0,0 1-1 0 0,0-1 0 0 0,1 1 0 0 0,-1-1 1 0 0,0 1-1 0 0,0 0 0 0 0,0-1 0 0 0,0 1 0 0 0,0-1 1 0 0,0 1-1 0 0,0-1 0 0 0,0 1 0 0 0,0 0 1 0 0,0-1-1 0 0,0 1 0 0 0,0-1 0 0 0,0 1 0 0 0,0-1 1 0 0,-1 1-1 0 0,1-1 0 0 0,0 1 0 0 0,0-1 1 0 0,-1 1-1 0 0,1-1 0 0 0,0 1 0 0 0,-1-1 0 0 0,1 1 1 0 0,0-1-1 0 0,-1 1 0 0 0,1-1 0 0 0,-1 0 1 0 0,1 1-1 0 0,0-1 0 0 0,-1 0 0 0 0,1 1 0 0 0,-1-1 1 0 0,1 0-1 0 0,-1 0 0 0 0,1 1 0 0 0,-1-1 1 0 0,0 0-1 0 0,1 0 0 0 0,-1 0 0 0 0,1 0 0 0 0,-1 0 1 0 0,1 0-1 0 0,-1 0 0 0 0,0 0 0 0 0,1 0 1 0 0,-1 0-1 0 0,1 0 0 0 0,-1 0 0 0 0,1 0 0 0 0,-1 0 1 0 0,1-1-1 0 0,-1 1 0 0 0,1 0 0 0 0,-1 0 1 0 0,1-1-1 0 0,-1 1 0 0 0,1 0 0 0 0,-1-1 0 0 0,1 1 1 0 0,-1 0-1 0 0,1-1 0 0 0,-1 1 1 0 0,2 16 29 0 0,-37 243-73 0 0,35-213 55 0 0,22-49-37 0 0,-7-10 68 0 0,1-1-1 0 0,-2-1 1 0 0,0 0 0 0 0,-1-1-1 0 0,0 0 1 0 0,-1-1-1 0 0,-1 0 1 0 0,-1-1 0 0 0,0 0-1 0 0,-1-1 1 0 0,1-8-42 0 0,-7 15 17 0 0,0-5-3270 0 0,6 13-6818 0 0,-4 4-2041 0 0</inkml:trace>
  <inkml:trace contextRef="#ctx0" brushRef="#br0" timeOffset="1629.649">1721 892 16131 0 0,'0'0'2142'0'0,"0"0"-548"0"0,0 0-238 0 0,0 0-56 0 0,0 0-74 0 0,0 0-194 0 0,0 0-286 0 0,0 0-201 0 0,0 0-135 0 0,0 0-93 0 0,0 0 10 0 0,0 0-28 0 0,0 0-29 0 0,15-13-11 0 0,50-36-52 0 0,-62 46-181 0 0,1 0 1 0 0,-1 1-1 0 0,0 0 0 0 0,1 0 1 0 0,-1 0-1 0 0,1 0 1 0 0,0 0-1 0 0,0 1 1 0 0,-1 0-1 0 0,1 0 1 0 0,0 0-1 0 0,0 0 0 0 0,0 0 1 0 0,0 1-1 0 0,0 0 1 0 0,0 0-1 0 0,0 0 1 0 0,3 0-27 0 0,8 1 22 0 0,-6 47 37 0 0,-10-39-47 0 0,-1 0-1 0 0,0 0 0 0 0,0-1 1 0 0,-1 1-1 0 0,0-1 1 0 0,0 0-1 0 0,-1 0 0 0 0,0 0 1 0 0,-1 0-1 0 0,1-1 1 0 0,-2 1-1 0 0,-3 3-11 0 0,-19 32 23 0 0,13-16 11 0 0,10-19-30 0 0,0 0 0 0 0,0 0 0 0 0,1 0 0 0 0,0 1-1 0 0,1-1 1 0 0,0 1 0 0 0,0 0 0 0 0,1 0 0 0 0,0 0-1 0 0,0 0 1 0 0,0 7-4 0 0,4-13 17 0 0,0-1 1 0 0,-1 1-1 0 0,1-1 0 0 0,0 0 0 0 0,0 0 0 0 0,0 1 1 0 0,0-1-1 0 0,0 0 0 0 0,1-1 0 0 0,-1 1 0 0 0,1 0 1 0 0,-1-1-1 0 0,1 1 0 0 0,0-1 0 0 0,-1 0 0 0 0,1 0 1 0 0,0 0-1 0 0,0 0 0 0 0,0-1 0 0 0,0 1 0 0 0,0-1 1 0 0,0 1-1 0 0,0-1 0 0 0,0 0 0 0 0,0 0 0 0 0,0 0 1 0 0,0-1-1 0 0,0 1 0 0 0,0-1-17 0 0,101-13 672 0 0,-98 10-830 0 0,30-11 553 0 0,-16 11-3060 0 0,-20 4 1162 0 0,0 0-2284 0 0,0 0-5641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50 0 0 0,'0'0'784'0'0,"0"0"608"0"0,0 0 458 0 0,0 0 339 0 0,0 0 90 0 0,0 0-125 0 0,0 0-179 0 0,0 0-244 0 0,0 0-238 0 0,0 0-187 0 0,-5-8 3444 0 0,5 8-4242 0 0,0 0-69 0 0,0 0-1 0 0,0 0-25 0 0,0 0-32 0 0,0 0 5 0 0,0 0-37 0 0,0 0-29 0 0,0 0-20 0 0,0 0-14 0 0,0 0-47 0 0,0 0-31 0 0,50 4 1283 0 0,6-3-911 0 0,22 0-176 0 0,-1-2-1 0 0,1-5 1 0 0,-1-2 0 0 0,30-9-404 0 0,-74 9 157 0 0,-66 0-3698 0 0,17 8 89 0 0,7 0-2464 0 0,6 0-5891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2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8546 0 0,'0'0'2828'0'0,"0"0"-580"0"0,0 0-372 0 0,0 0-196 0 0,0 0-221 0 0,0 0-202 0 0,0 0-231 0 0,0 0-236 0 0,0 0-139 0 0,0 0-28 0 0,0 0 45 0 0,0 0 41 0 0,0 0 13 0 0,9 1-58 0 0,188 6 2478 0 0,-53-15-2310 0 0,-58-7-739 0 0,-80 7-2115 0 0,-11 4-6663 0 0,3 4-3388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33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 0 0 0,'0'0'799'0'0,"0"0"891"0"0,0 0 479 0 0,0 0 97 0 0,0 0-204 0 0,0 0-404 0 0,0 0-445 0 0,0 0-347 0 0,0 0-238 0 0,3 1-308 0 0,5 2 9399 0 0,-225-3-7705 0 0,217 0-1974 0 0,0 0-8 0 0,0 0-5 0 0,-26 0 433 0 0,37 9-8743 0 0,-5-7 292 0 0,-1-2-1698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34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38 958 0 0 0,'0'0'341'0'0,"0"0"1141"0"0,0 0 396 0 0,0 0-6 0 0,0 0-115 0 0,0 0-161 0 0,0 0-84 0 0,0 0-43 0 0,0 0-80 0 0,0 0-79 0 0,-2 2-119 0 0,-6 9-128 0 0,6-9-99 0 0,2-2-81 0 0,0 0-85 0 0,0 0-36 0 0,-9-17 2187 0 0,4 4-2665 0 0,2 0 0 0 0,0-1-1 0 0,1 0 1 0 0,0 0 0 0 0,1 0 0 0 0,0 0 0 0 0,1 0 0 0 0,1 0 0 0 0,0 0 0 0 0,1 1 0 0 0,1-3-284 0 0,2-4 72 0 0,2 0 0 0 0,0 1 0 0 0,1 0 0 0 0,0 0 0 0 0,2 1 0 0 0,11-17-72 0 0,104-100 223 0 0,-118 129-221 0 0,0-1 0 0 0,1 1-1 0 0,0 1 1 0 0,0 0 0 0 0,0 0 0 0 0,0 0 0 0 0,1 1 0 0 0,0 0 0 0 0,0 1-1 0 0,0 0 1 0 0,1 0 0 0 0,-1 1 0 0 0,1 0 0 0 0,-1 1 0 0 0,6-1-2 0 0,5 45-20 0 0,-18 196 373 0 0,-15-140-358 0 0,13-98-7 0 0,0-1 20 0 0,0 0 16 0 0,0 0-15 0 0,0 0-11 0 0,0 0 4 0 0,11-17-2 0 0,88-113 17 0 0,78-44-50 0 0,-167 166 21 0 0,-3 2 4 0 0,-1 0 1 0 0,1 0-1 0 0,0 0 1 0 0,0 1-1 0 0,1 1 0 0 0,-1-1 1 0 0,1 1-1 0 0,0 0 1 0 0,0 1-1 0 0,1 0 1 0 0,-1 0-1 0 0,1 1 0 0 0,5-1 8 0 0,-6 34 24 0 0,-30 99 10 0 0,12-105-884 0 0,-17 48 1489 0 0,22-48-4656 0 0,3-1-4703 0 0,2-20-3033 0 0</inkml:trace>
  <inkml:trace contextRef="#ctx0" brushRef="#br0" timeOffset="673.43">1319 441 7282 0 0,'0'0'3488'0'0,"0"0"-1359"0"0,0 0-652 0 0,0 0-127 0 0,0 0-64 0 0,0 0-161 0 0,0 0-163 0 0,0 0-159 0 0,0 0-165 0 0,0 0-108 0 0,0 0-82 0 0,0 0-53 0 0,0 0-63 0 0,-29 16-44 0 0,-92 53-19 0 0,111-65-211 0 0,1 2-1 0 0,0-1 0 0 0,1 1 0 0 0,-1 1 1 0 0,1 0-1 0 0,0 0 0 0 0,1 0 1 0 0,0 1-1 0 0,0 0 0 0 0,-3 5-57 0 0,-6 9 82 0 0,8-14-70 0 0,2 2 0 0 0,-1-1 0 0 0,1 0 0 0 0,0 1 0 0 0,1 0 0 0 0,0 1-1 0 0,1-1 1 0 0,0 1 0 0 0,1 0 0 0 0,0 0 0 0 0,0 0 0 0 0,1 0 0 0 0,1 0 0 0 0,0 1 0 0 0,1-1 0 0 0,0 0 0 0 0,1 8-12 0 0,1-16 14 0 0,0 0-1 0 0,0 0 1 0 0,1 0 0 0 0,-1-1 0 0 0,1 1 0 0 0,-1-1 0 0 0,1 1-1 0 0,0-1 1 0 0,0 0 0 0 0,0 0 0 0 0,0 0 0 0 0,1-1-1 0 0,-1 1 1 0 0,0-1 0 0 0,1 0 0 0 0,-1 0 0 0 0,1 0 0 0 0,-1 0-1 0 0,1 0 1 0 0,-1-1 0 0 0,1 0 0 0 0,0 0 0 0 0,-1 0 0 0 0,1 0-1 0 0,0 0 1 0 0,-1-1 0 0 0,1 1 0 0 0,-1-1 0 0 0,1 0-1 0 0,2-1-13 0 0,12-5 113 0 0,1-1 0 0 0,-1-1 0 0 0,-1-1-1 0 0,0 0 1 0 0,0-1 0 0 0,-1 0 0 0 0,-1-2-1 0 0,0 0 1 0 0,0 0 0 0 0,-1-2 0 0 0,-1 0-1 0 0,-1 0 1 0 0,2-3-113 0 0,79-123 744 0 0,-77 124-686 0 0,4 61 15 0 0,15 162 280 0 0,-19-114-297 0 0,-3 1-1 0 0,-1 60-55 0 0,-9-137 13 0 0,-2 1-1 0 0,0-1 0 0 0,0 0 1 0 0,-2 1-1 0 0,0-1 1 0 0,-1 0-1 0 0,0 0 0 0 0,-2 0 1 0 0,0 0-1 0 0,0 0 1 0 0,-2-1-1 0 0,0 0 1 0 0,0 0-1 0 0,-2 0 0 0 0,0-1 1 0 0,0 0-1 0 0,-1 0 1 0 0,-1-1-1 0 0,-7 7-12 0 0,10-15 9 0 0,-1-1 1 0 0,1 0-1 0 0,-1-1 0 0 0,1 1 0 0 0,-1-1 1 0 0,0-1-1 0 0,0 0 0 0 0,-1 0 0 0 0,1 0 1 0 0,0-1-1 0 0,-1 0 0 0 0,1-1 0 0 0,0 0 1 0 0,-1 0-1 0 0,-4-1-9 0 0,3 0 5 0 0,7 0-5 0 0,0-1 0 0 0,1 0 1 0 0,-1-1-1 0 0,1 1 0 0 0,-1 0 0 0 0,1-1 0 0 0,0 1 0 0 0,0-1 0 0 0,0 0 1 0 0,0 1-1 0 0,1-1 0 0 0,-1 0 0 0 0,1 0 0 0 0,0 0 0 0 0,0-1 1 0 0,0 1-1 0 0,0 0 0 0 0,0 0 0 0 0,1 0 0 0 0,-1-1 0 0 0,1 1 0 0 0,0 0 1 0 0,0-1-1 0 0,0 1 0 0 0,1 0 0 0 0,-1-1 0 0 0,1-1 0 0 0,2-14-26 0 0,1 1-1 0 0,0-1 0 0 0,2 1 1 0 0,0-1-1 0 0,1 2 0 0 0,1-1 1 0 0,0 1-1 0 0,1 0 0 0 0,6-6 27 0 0,-7 9-27 0 0,121-191-725 0 0,-33 76-4798 0 0,-80 111 1797 0 0,0 2-4358 0 0,-6 7-719 0 0</inkml:trace>
  <inkml:trace contextRef="#ctx0" brushRef="#br0" timeOffset="1338.589">2124 542 2609 0 0,'0'0'1643'0'0,"0"0"-278"0"0,0 0-178 0 0,0 0 19 0 0,0 0 43 0 0,0 0 17 0 0,0 0-10 0 0,0 0-108 0 0,0 0-137 0 0,0 0-90 0 0,0 0-56 0 0,0 0-63 0 0,0 0-32 0 0,-3-2-20 0 0,-13-7 621 0 0,-17 8 3286 0 0,-37 45-3881 0 0,59-31-694 0 0,-6 3-13 0 0,0 1 0 0 0,2 1 0 0 0,0 0 0 0 0,1 1 0 0 0,1 1 0 0 0,1 0 0 0 0,0 0-1 0 0,-6 18-68 0 0,17-35 4 0 0,0-1 0 0 0,0 1-1 0 0,1-1 1 0 0,-1 1-1 0 0,0 0 1 0 0,1-1-1 0 0,0 1 1 0 0,0 0-1 0 0,-1-1 1 0 0,2 1-1 0 0,-1 0 1 0 0,0-1 0 0 0,0 1-1 0 0,1 0 1 0 0,0-1-1 0 0,-1 1 1 0 0,1-1-1 0 0,0 1 1 0 0,0-1-1 0 0,0 1 1 0 0,1-1-1 0 0,-1 0 1 0 0,1 1 0 0 0,-1-1-1 0 0,1 0 1 0 0,0 0-1 0 0,-1 0 1 0 0,1 0-1 0 0,0-1 1 0 0,0 1-1 0 0,1 0 1 0 0,-1-1 0 0 0,0 0-1 0 0,0 1 1 0 0,1-1-1 0 0,-1 0 1 0 0,1 0-1 0 0,-1 0 1 0 0,1 0-1 0 0,-1-1 1 0 0,1 1-1 0 0,0-1 1 0 0,-1 1 0 0 0,3-1-5 0 0,8 0 64 0 0,1-1-1 0 0,-1 0 0 0 0,0-1 0 0 0,0 0 0 0 0,0-1 0 0 0,0 0 1 0 0,0-1-1 0 0,0-1 0 0 0,-1 0 0 0 0,0-1 0 0 0,0 0 0 0 0,0-1 1 0 0,-1 0-1 0 0,0-1 0 0 0,-1 0 0 0 0,1 0 0 0 0,-1-1 0 0 0,3-5-62 0 0,9-6 70 0 0,-2-1-1 0 0,0 0 0 0 0,-2-2 0 0 0,0 0 0 0 0,-1-1 1 0 0,-1 0-1 0 0,-2-2 0 0 0,0 0 0 0 0,7-22-69 0 0,80-220 15 0 0,-97 260-20 0 0,-1 0 1 0 0,-1-1-1 0 0,0 1 0 0 0,0-1 1 0 0,0 0-1 0 0,-1 1 0 0 0,0-1 1 0 0,-1 0-1 0 0,0 1 0 0 0,-1-1 1 0 0,1 0-1 0 0,-2 0 1 0 0,1 1-1 0 0,-1-1 0 0 0,0 1 1 0 0,-1-1-1 0 0,0 1 0 0 0,0 0 1 0 0,-1 0-1 0 0,0 0 0 0 0,-1 1 1 0 0,1 0-1 0 0,-1-1 0 0 0,-1 1 1 0 0,-4-4 4 0 0,6 8-8 0 0,1 1 1 0 0,-1-1-1 0 0,0 1 1 0 0,0 1-1 0 0,0-1 1 0 0,0 0 0 0 0,0 1-1 0 0,-1 0 1 0 0,1 0-1 0 0,0 0 1 0 0,-1 1-1 0 0,1-1 1 0 0,0 1-1 0 0,-1 0 1 0 0,1 0-1 0 0,0 1 1 0 0,-1-1-1 0 0,1 1 1 0 0,0 0-1 0 0,0 0 1 0 0,-1 1-1 0 0,1-1 1 0 0,0 1-1 0 0,0 0 1 0 0,0 0-1 0 0,1 0 1 0 0,-1 0 0 0 0,0 1-1 0 0,1-1 1 0 0,0 1-1 0 0,-1 1 8 0 0,-6 4-21 0 0,1 1 0 0 0,0 0 0 0 0,0 1 0 0 0,1 0 0 0 0,0 0 0 0 0,1 1 0 0 0,0 0 0 0 0,1 0 0 0 0,0 0 0 0 0,1 2 21 0 0,-6 16 1 0 0,2 1 0 0 0,1 0 0 0 0,2 1-1 0 0,0-1 1 0 0,3 1 0 0 0,0 0 0 0 0,2 1-1 0 0,1-1 1 0 0,3 20-1 0 0,-1-34 32 0 0,1-1 0 0 0,0 1 0 0 0,1-1 0 0 0,1 0 0 0 0,1 0 0 0 0,0 0-1 0 0,1-1 1 0 0,0 0 0 0 0,1 0 0 0 0,1-1 0 0 0,1 0 0 0 0,6 7-32 0 0,70 46-1479 0 0,-77-63 839 0 0,-1-1-1 0 0,1 0 0 0 0,-1-1 0 0 0,1 0 0 0 0,0 0 1 0 0,0-1-1 0 0,0 0 0 0 0,1 0 0 0 0,-1-1 0 0 0,0 0 1 0 0,4-1 640 0 0,3-2-5919 0 0,-4 2-5449 0 0</inkml:trace>
  <inkml:trace contextRef="#ctx0" brushRef="#br0" timeOffset="1938.205">2648 426 4393 0 0,'0'0'3063'0'0,"0"0"-1153"0"0,0 0-642 0 0,0 0-126 0 0,0 0-10 0 0,0 0 23 0 0,0 0-72 0 0,0 0-179 0 0,0 0-200 0 0,0 0-181 0 0,0 0-103 0 0,0 0-64 0 0,0 0-37 0 0,-9 30-2 0 0,-28 95 23 0 0,27-57 359 0 0,10-63-611 0 0,0 0-1 0 0,1 0 0 0 0,-1-1 0 0 0,1 1 1 0 0,0 0-1 0 0,0-1 0 0 0,1 1 1 0 0,-1-1-1 0 0,1 1 0 0 0,0-1 0 0 0,0 0 1 0 0,1 0-1 0 0,-1 0 0 0 0,1 0 1 0 0,0 0-1 0 0,0 0 0 0 0,0-1 1 0 0,0 1-1 0 0,1-1 0 0 0,0 0 0 0 0,-1 0 1 0 0,1 0-1 0 0,0-1 0 0 0,0 1 1 0 0,1-1-1 0 0,-1 0 0 0 0,0 0 0 0 0,1-1 1 0 0,-1 1-1 0 0,1-1 0 0 0,-1 0 1 0 0,1 0-1 0 0,0 0 0 0 0,0-1 1 0 0,1 0-88 0 0,5-3 143 0 0,1 0 0 0 0,-1-1 0 0 0,-1-1 0 0 0,1 0 0 0 0,-1 0 1 0 0,0-1-1 0 0,0-1 0 0 0,0 1 0 0 0,-1-1 0 0 0,0-1 1 0 0,0 0-1 0 0,-1 0 0 0 0,0-1 0 0 0,-1 0 0 0 0,0 0 1 0 0,0-1-1 0 0,-1 0 0 0 0,0 0 0 0 0,2-6-143 0 0,2 2 104 0 0,88-142 464 0 0,-82 144-462 0 0,-16 45-117 0 0,0-17 54 0 0,-10 308 86 0 0,10-236-124 0 0,-3 0 1 0 0,-5 0-1 0 0,-3-1 0 0 0,-22 82-5 0 0,25-140-1 0 0,6-11 3 0 0,-2-1 1 0 0,0 0-1 0 0,-1 1 1 0 0,-1-2 0 0 0,0 1-1 0 0,-2-1 1 0 0,0 0-1 0 0,0 0 1 0 0,-1-1 0 0 0,-1 0-1 0 0,-1-1 1 0 0,0 0-1 0 0,-9 9-2 0 0,14-19 18 0 0,0 0 0 0 0,-1-1-1 0 0,1 1 1 0 0,-1-1 0 0 0,1-1-1 0 0,-1 1 1 0 0,0-1-1 0 0,0 0 1 0 0,0-1 0 0 0,0 1-1 0 0,0-1 1 0 0,0-1 0 0 0,-6 1-18 0 0,11-3 9 0 0,-1 0 1 0 0,0 0 0 0 0,0 0 0 0 0,1 0-1 0 0,-1 0 1 0 0,1 0 0 0 0,0-1-1 0 0,0 1 1 0 0,0-1 0 0 0,0 0-1 0 0,0 1 1 0 0,0-1 0 0 0,1 0 0 0 0,-1 0-1 0 0,1 0 1 0 0,0 0 0 0 0,0-1-1 0 0,0 1 1 0 0,0 0 0 0 0,0 0-1 0 0,1-1 1 0 0,0 1 0 0 0,0 0 0 0 0,0-1-1 0 0,0 1 1 0 0,0 0 0 0 0,0-1-1 0 0,1 1 1 0 0,0-1-10 0 0,4-22-14 0 0,1 0-1 0 0,1 1 1 0 0,1 0-1 0 0,2 1 1 0 0,0 0-1 0 0,1 0 1 0 0,2 1-1 0 0,0 1 1 0 0,2 0-1 0 0,0 1 1 0 0,1 0-1 0 0,1 2 1 0 0,1 0-1 0 0,1 0 1 0 0,15-10 14 0 0,26-31 255 0 0,-30 31-2463 0 0,-1-1-7666 0 0,-24 26-2256 0 0</inkml:trace>
  <inkml:trace contextRef="#ctx0" brushRef="#br0" timeOffset="3302.195">702 545 0 0 0,'0'0'420'0'0,"0"0"204"0"0,0 0 31 0 0,3-12 2249 0 0,-1 5 2098 0 0,4 11 2233 0 0,-2 4-3366 0 0,3 49-1981 0 0,-19 90-92 0 0,-7-45-886 0 0,17-72-5839 0 0,2-31-1799 0 0,2 1-5182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 1808 0 0,'0'0'1755'0'0,"0"0"-338"0"0,0 0-317 0 0,0 0-32 0 0,0 0 170 0 0,0 0 163 0 0,0 0 9 0 0,0 0-171 0 0,0 0-304 0 0,0 0-320 0 0,0 0-245 0 0,2-3-124 0 0,-1 3-200 0 0,0 0 0 0 0,-1 0 0 0 0,1-1 0 0 0,0 1 0 0 0,0 0 0 0 0,0 0 1 0 0,-1 0-1 0 0,1 0 0 0 0,0 0 0 0 0,0 0 0 0 0,0 0 0 0 0,-1 0 0 0 0,1 0 0 0 0,0 0 1 0 0,0 1-1 0 0,0-1 0 0 0,-1 0 0 0 0,1 0 0 0 0,0 1 0 0 0,-1-1 0 0 0,1 0 0 0 0,0 1 0 0 0,-1-1 1 0 0,1 1-1 0 0,0-1 0 0 0,-1 1 0 0 0,1-1 0 0 0,-1 1 0 0 0,1 0 0 0 0,-1-1 0 0 0,1 1 1 0 0,-1 0-1 0 0,1-1 0 0 0,-1 1 0 0 0,1 0 0 0 0,-1 0 0 0 0,0-1 0 0 0,0 1 0 0 0,1 0 0 0 0,-1 0 1 0 0,0-1-1 0 0,0 1 0 0 0,0 0 0 0 0,0 0 0 0 0,0 0 0 0 0,0-1 0 0 0,0 1 0 0 0,0 0 1 0 0,0 0-1 0 0,0 0 0 0 0,-1-1 0 0 0,1 1 0 0 0,0 0 0 0 0,0 0 0 0 0,-1-1 0 0 0,1 1 0 0 0,-1 0 1 0 0,1-1-1 0 0,0 1 0 0 0,-1 0 0 0 0,1-1 0 0 0,-1 1-46 0 0,2 17 189 0 0,-1 0-1 0 0,0 0 1 0 0,-1 0 0 0 0,-1-1 0 0 0,-1 1-1 0 0,-1 0 1 0 0,0-1 0 0 0,-1 0-1 0 0,-1 0 1 0 0,-1 0 0 0 0,0-1 0 0 0,-1 0-1 0 0,-1 0 1 0 0,-4 4-189 0 0,10-15-90 0 0,1-1-1 0 0,-2 1 1 0 0,1-1-1 0 0,-1 0 1 0 0,1 0-1 0 0,-1-1 1 0 0,0 1-1 0 0,0-1 1 0 0,-1 0-1 0 0,1 0 1 0 0,-1 0-1 0 0,1 0 1 0 0,-1-1-1 0 0,0 0 1 0 0,0 0 0 0 0,0 0-1 0 0,0-1 1 0 0,-3 1 90 0 0,10-40-10492 0 0,4 22 6127 0 0,1 4 747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3 8146 0 0,'0'0'969'0'0,"0"0"-353"0"0,0 0-50 0 0,0 0 306 0 0,0 0 359 0 0,0 0 245 0 0,0 0 7 0 0,0 0-234 0 0,0 0-335 0 0,0 0-285 0 0,0 0-181 0 0,0 0-80 0 0,0 0-4 0 0,4-1 8 0 0,-4 0-285 0 0,1 1-1 0 0,-1 0 1 0 0,1 0-1 0 0,0 0 1 0 0,-1 0 0 0 0,1 0-1 0 0,0 0 1 0 0,-1 0-1 0 0,1 0 1 0 0,0 0 0 0 0,-1 0-1 0 0,1 0 1 0 0,-1 0 0 0 0,1 0-1 0 0,0 0 1 0 0,-1 1-1 0 0,1-1 1 0 0,-1 0 0 0 0,1 0-1 0 0,0 1 1 0 0,-1-1 0 0 0,1 0-1 0 0,-1 1 1 0 0,1-1-1 0 0,-1 1 1 0 0,1-1 0 0 0,-1 1-1 0 0,1-1 1 0 0,-1 1 0 0 0,0-1-1 0 0,1 1 1 0 0,-1-1-1 0 0,0 1 1 0 0,1-1 0 0 0,-1 1-1 0 0,0 0 1 0 0,0-1 0 0 0,0 1-1 0 0,1 0 1 0 0,-1-1-1 0 0,0 1 1 0 0,0-1 0 0 0,0 1-1 0 0,0 0 1 0 0,0-1 0 0 0,0 1-1 0 0,0 0 1 0 0,0-1-1 0 0,-1 1 1 0 0,1 0 0 0 0,0-1-1 0 0,0 1 1 0 0,0-1 0 0 0,-1 1-1 0 0,1 0 1 0 0,0-1-1 0 0,-1 1 1 0 0,1-1 0 0 0,0 1-1 0 0,-1 0-86 0 0,1 11-443 0 0,-37 314 2562 0 0,-47 264-1341 0 0,81-363-770 0 0,3-226-49 0 0,0-1 4 0 0,0 0 0 0 0,0 0-4 0 0,0 0-35 0 0,0 0-34 0 0,-25-4-4228 0 0,13-10-732 0 0,7 2-3384 0 0,5 7-704 0 0</inkml:trace>
  <inkml:trace contextRef="#ctx0" brushRef="#br0" timeOffset="290.203">1 685 10250 0 0,'0'0'1323'0'0,"0"0"-427"0"0,0 0-136 0 0,0 0 231 0 0,0 0 275 0 0,0 0 154 0 0,0 0-17 0 0,0 0-193 0 0,0 0-218 0 0,37-14-185 0 0,120-45-172 0 0,-28 23 248 0 0,173-32 74 0 0,-247 57-936 0 0,108-35-610 0 0,-155 31-2275 0 0,-8 1-3205 0 0,0 8 1014 0 0,0 1-4182 0 0</inkml:trace>
  <inkml:trace contextRef="#ctx0" brushRef="#br0" timeOffset="830.424">1043 3 5369 0 0,'0'0'2411'0'0,"0"0"-928"0"0,0 0-346 0 0,0 0 172 0 0,0 0 201 0 0,0 0 89 0 0,0 0-66 0 0,0 0-231 0 0,0 0-267 0 0,-10 33-219 0 0,-28 107-162 0 0,28-32 365 0 0,25 162 782 0 0,-10 25-1110 0 0,-13-159-510 0 0,25-137-34 0 0,109-86 203 0 0,147-105-345 0 0,-229 176-16 0 0,-42 47 85 0 0,-17 215 747 0 0,15-242-834 0 0,1 1 1 0 0,0 0-1 0 0,-1 0 0 0 0,2 0 0 0 0,-1 0 1 0 0,0-1-1 0 0,1 1 0 0 0,0 0 1 0 0,0-1-1 0 0,0 0 0 0 0,1 1 0 0 0,0-1 1 0 0,0 0-1 0 0,0 0 0 0 0,0 0 1 0 0,0-1-1 0 0,1 1 0 0 0,-1-1 0 0 0,1 0 1 0 0,0 0-1 0 0,0 0 0 0 0,0 0 1 0 0,1-1-1 0 0,-1 0 0 0 0,1 0 0 0 0,-1 0 1 0 0,1 0-1 0 0,0-1 0 0 0,-1 0 1 0 0,4 1 12 0 0,20-21-7635 0 0,-22 12 2167 0 0,-2 2-5548 0 0</inkml:trace>
  <inkml:trace contextRef="#ctx0" brushRef="#br0" timeOffset="1188.911">1764 939 3185 0 0,'0'0'2382'0'0,"0"0"-177"0"0,0 0-67 0 0,0 0-59 0 0,0 0-196 0 0,0 0-241 0 0,0 0-211 0 0,0 0-208 0 0,0 0-195 0 0,33 3-128 0 0,106 5-150 0 0,-60-23 378 0 0,-71 13-1051 0 0,-1 0 0 0 0,0-1 1 0 0,0 0-1 0 0,0-1 0 0 0,-1 1 0 0 0,1-1 1 0 0,-1-1-1 0 0,0 1 0 0 0,0-1 0 0 0,0 0 0 0 0,-1 0 1 0 0,0-1-1 0 0,0 0 0 0 0,0 0 0 0 0,-1 0 0 0 0,0 0 1 0 0,0-1-1 0 0,0 1 0 0 0,-1-1 0 0 0,0 0 0 0 0,0 0 1 0 0,-1-1-1 0 0,0 1 0 0 0,0 0 0 0 0,-1-1 1 0 0,1 1-1 0 0,-2-1 0 0 0,1 1 0 0 0,-1-5-77 0 0,-1 9-10 0 0,1 0 0 0 0,-1 0 0 0 0,0 0 0 0 0,0 0 0 0 0,0 1 0 0 0,0-1 0 0 0,-1 0-1 0 0,1 1 1 0 0,-1-1 0 0 0,0 1 0 0 0,1-1 0 0 0,-1 1 0 0 0,0 0 0 0 0,-1-1 0 0 0,1 1 0 0 0,0 0 0 0 0,0 1 0 0 0,-1-1 0 0 0,1 0-1 0 0,-1 1 1 0 0,0-1 0 0 0,1 1 0 0 0,-1 0 0 0 0,0 0 0 0 0,0 0 0 0 0,0 0 0 0 0,0 0 0 0 0,0 1 0 0 0,0-1 0 0 0,-1 1 10 0 0,-93 2-590 0 0,84 2 551 0 0,0 1-1 0 0,1-1 1 0 0,0 2 0 0 0,-1 0-1 0 0,2 0 1 0 0,-1 1 0 0 0,1 1-1 0 0,0 0 1 0 0,1 0 0 0 0,0 1-1 0 0,0 0 1 0 0,1 1 0 0 0,0 0 0 0 0,0 0-1 0 0,1 1 1 0 0,1 0 0 0 0,0 1-1 0 0,1 0 1 0 0,0 0 0 0 0,0 0-1 0 0,1 1 1 0 0,1-1 0 0 0,0 1-1 0 0,1 0 1 0 0,1 0 0 0 0,-1 1-1 0 0,2-1 1 0 0,0 0 0 0 0,1 10 39 0 0,2-18-140 0 0,0 1 1 0 0,0-1-1 0 0,0 0 1 0 0,1 1 0 0 0,0-1-1 0 0,0 0 1 0 0,0-1-1 0 0,0 1 1 0 0,1-1 0 0 0,0 1-1 0 0,0-1 1 0 0,0 0-1 0 0,1-1 1 0 0,-1 1-1 0 0,1-1 1 0 0,0 1 0 0 0,0-1-1 0 0,0-1 1 0 0,4 2 139 0 0,62 28-8210 0 0,-69-31 7794 0 0,18 7-4719 0 0,-4-4-636 0 0</inkml:trace>
  <inkml:trace contextRef="#ctx0" brushRef="#br0" timeOffset="1662.176">2351 1089 2136 0 0,'0'0'2752'0'0,"0"0"-789"0"0,0 0-364 0 0,0 0-36 0 0,0 0-102 0 0,0 0-154 0 0,0 0-212 0 0,0 0-201 0 0,0 0-65 0 0,0 0 65 0 0,0 0 109 0 0,0 0-11 0 0,12-5-105 0 0,94-52 1564 0 0,13-73-157 0 0,-86 91-2450 0 0,-34 46 170 0 0,1 0 1 0 0,0 0 0 0 0,1 0-1 0 0,-1 0 1 0 0,1 0-1 0 0,1 0 1 0 0,-1 0-1 0 0,1-1 1 0 0,0 1 0 0 0,1-1-1 0 0,-1 1 1 0 0,1-1-1 0 0,1 0 1 0 0,-1 0 0 0 0,1 0-1 0 0,0 0 1 0 0,0-1-1 0 0,1 1 1 0 0,0-1-1 0 0,0 0 1 0 0,0-1 0 0 0,0 1-1 0 0,1-1 1 0 0,0 0-1 0 0,-1-1 1 0 0,2 1-1 0 0,-1-1 1 0 0,0 0 0 0 0,1-1-1 0 0,4 2-14 0 0,3 0 297 0 0,1-1-1 0 0,0-1 0 0 0,0 0 1 0 0,0-1-1 0 0,0-1 1 0 0,0-1-1 0 0,0 0 0 0 0,14-2-296 0 0,-12-4 236 0 0,0 0-1 0 0,0-1 0 0 0,-1-1 0 0 0,0 0 1 0 0,-1-1-1 0 0,0-1 0 0 0,0 0 0 0 0,-1-1 1 0 0,-1 0-1 0 0,4-6-235 0 0,-2 2 94 0 0,-2-1 0 0 0,0 0 0 0 0,0-1 0 0 0,-2 0 0 0 0,0-1 0 0 0,-2 0 0 0 0,0-1 0 0 0,3-10-94 0 0,0-41 39 0 0,-11 40-8957 0 0,-1 26 5955 0 0,0 1-9639 0 0</inkml:trace>
  <inkml:trace contextRef="#ctx0" brushRef="#br0" timeOffset="3179.032">1846 1151 0 0 0,'0'0'309'0'0,"0"-1"-237"0"0,1-2 7850 0 0,19 3 1047 0 0,9 0-5611 0 0,-28 0-3188 0 0,-1 0-35 0 0,27 4 1197 0 0,109 0 1598 0 0,-136-4-2834 0 0,0 0-1 0 0,7-2-477 0 0,-1-2-4515 0 0,-3 2-2877 0 0,1-2-4337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8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138 247 0 0 0,'0'0'1407'0'0,"0"0"361"0"0,0 0 273 0 0,0 0 62 0 0,0 0-75 0 0,0 0-211 0 0,0 0-268 0 0,0 0-250 0 0,0 0-222 0 0,-2-16-164 0 0,-9-72 1336 0 0,6 148 3769 0 0,-12 45-5589 0 0,3-27-127 0 0,-21 118-51 0 0,-17 143-110 0 0,50-155-141 0 0,3-180 4 0 0,1 0 0 0 0,-1 0 0 0 0,1-1 1 0 0,-1 1-1 0 0,1 0 0 0 0,0-1 0 0 0,1 1 0 0 0,-1-1 0 0 0,0 0 0 0 0,1 0 0 0 0,0 0 0 0 0,0 0 1 0 0,0 0-1 0 0,0 0 0 0 0,0-1 0 0 0,0 0 0 0 0,1 1 0 0 0,-1-1 0 0 0,1 0 0 0 0,0-1 0 0 0,-1 1 1 0 0,1-1-1 0 0,0 0 0 0 0,0 0 0 0 0,0 0 0 0 0,0 0 0 0 0,0 0 0 0 0,0-1 0 0 0,0 0 0 0 0,0 0 1 0 0,0 0-1 0 0,0 0 0 0 0,1-1 0 0 0,-1 0 0 0 0,0 0 0 0 0,3-1-4 0 0,2 0 30 0 0,0-1 1 0 0,-1 0-1 0 0,1-1 1 0 0,-1 0-1 0 0,0 0 0 0 0,0 0 1 0 0,0-1-1 0 0,-1-1 0 0 0,1 1 1 0 0,-1-1-1 0 0,1-2-30 0 0,2 0 25 0 0,23-25 35 0 0,-1-2-1 0 0,-2 0 1 0 0,-1-2 0 0 0,-2-2-1 0 0,-2 0 1 0 0,-1-1 0 0 0,-3-2-1 0 0,9-24-59 0 0,26-57 27 0 0,-5-3 0 0 0,-6-2-1 0 0,2-29-26 0 0,-41 137 3 0 0,30-168 136 0 0,-36 187-65 0 0,0 1 4 0 0,0 0-34 0 0,0 9-35 0 0,-62 206 119 0 0,45-132 53 0 0,4 0 1 0 0,4 1-1 0 0,0 81-181 0 0,11-92 192 0 0,3 0-1 0 0,3-1 0 0 0,3 0 1 0 0,15 51-192 0 0,26 124 328 0 0,-48-239 252 0 0,-4-8-540 0 0,8-28-52 0 0,-1-19-1132 0 0,-6 36-3156 0 0,-1 1-3919 0 0,0 9-3702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1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6097 0 0,'0'0'2684'0'0,"0"0"-444"0"0,0 0-266 0 0,0 0-115 0 0,0 0-112 0 0,0 0-216 0 0,0 0-212 0 0,0 0-236 0 0,0 0-214 0 0,0 0-133 0 0,0 0-133 0 0,0 0-99 0 0,0 0-86 0 0,-5 2-74 0 0,-14 6-43 0 0,37 9 1582 0 0,24-11-1378 0 0,0-1 0 0 0,0-2 0 0 0,1-2-1 0 0,-1-1 1 0 0,1-3 0 0 0,19-4-505 0 0,36 6 508 0 0,-98 1-489 0 0,0 0-3 0 0,0 0 13 0 0,0 0-18 0 0,0 0-17 0 0,-8-4-1666 0 0,-30 21-6394 0 0,24-5 113 0 0,12-10 5632 0 0,-3 2-7465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1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6961 0 0,'0'0'2492'0'0,"0"0"-524"0"0,0 0-208 0 0,0 0-26 0 0,0 0-81 0 0,0 0-136 0 0,0 0-215 0 0,0 0-234 0 0,0 0-186 0 0,0 0-164 0 0,0 0-131 0 0,0 0-97 0 0,0 0-26 0 0,-3 2-10 0 0,-13 11 468 0 0,64 3 2193 0 0,236-9-940 0 0,-268-17-5501 0 0,-11 4-5339 0 0,-3 3-3621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49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48 3521 0 0,'0'0'2180'0'0,"0"0"-163"0"0,0 0 23 0 0,0 0 87 0 0,0 0-45 0 0,0 0-239 0 0,0 0-332 0 0,0 0-344 0 0,0 0-302 0 0,0 0-222 0 0,0 0-184 0 0,0 0-126 0 0,0 0-47 0 0,0 3 29 0 0,0 264 4175 0 0,-26-86-3867 0 0,17-153-577 0 0,8-26-2522 0 0,20-46-3440 0 0,-6 20-3265 0 0,-11 16 206 0 0</inkml:trace>
  <inkml:trace contextRef="#ctx0" brushRef="#br0" timeOffset="912.305">214 198 2841 0 0,'0'0'3226'0'0,"0"0"-941"0"0,0 0-416 0 0,0 0-42 0 0,0 0-32 0 0,0 0-136 0 0,0 0-229 0 0,0 0-314 0 0,0 0-283 0 0,0 0-128 0 0,0 0-29 0 0,0 0 10 0 0,6 1 27 0 0,31 2 209 0 0,0-1 1 0 0,0-3 0 0 0,0 0 0 0 0,0-3 0 0 0,15-3-923 0 0,130-5 481 0 0,-154 18-11 0 0,-47 0 810 0 0,13-8-1272 0 0,0 0 0 0 0,0-1 0 0 0,0 1 0 0 0,1-1 0 0 0,0-1 0 0 0,-1 1 0 0 0,1-1-1 0 0,0 1 1 0 0,1-1 0 0 0,-1-1 0 0 0,1 1 0 0 0,0-1 0 0 0,0 0 0 0 0,0 0 0 0 0,0 0 0 0 0,0-2-8 0 0,-23-31 90 0 0,16 49-102 0 0,-12 59-37 0 0,-6 137 92 0 0,13-152-14 0 0,16-52-25 0 0,0-3 9 0 0,0 0-17 0 0,0 0 14 0 0,0 0-8 0 0,0 0-20 0 0,0 0 16 0 0,0 0 0 0 0,0 0 8 0 0,92-123 185 0 0,-53 50-434 0 0,-25 42-5792 0 0,-10 27 3721 0 0,0 1-4564 0 0,-1 2-4730 0 0</inkml:trace>
  <inkml:trace contextRef="#ctx0" brushRef="#br0" timeOffset="1357.22">763 75 4969 0 0,'0'0'2909'0'0,"0"0"-274"0"0,0 0-235 0 0,0 0-243 0 0,0 0-277 0 0,0 0-302 0 0,0 0-271 0 0,0 0-250 0 0,0 0-228 0 0,0 0-169 0 0,0 0-104 0 0,0 0-75 0 0,6-5-53 0 0,69-43 1390 0 0,-64 43-1654 0 0,1 2-1 0 0,-1-1 1 0 0,1 1 0 0 0,-1 1-1 0 0,1 0 1 0 0,0 1 0 0 0,0 0-1 0 0,0 1 1 0 0,0 0 0 0 0,9 2-164 0 0,-18 0 21 0 0,0 0 1 0 0,0 0 0 0 0,-1 0 0 0 0,1 0-1 0 0,-1 1 1 0 0,0 0 0 0 0,0-1 0 0 0,1 1-1 0 0,-2 0 1 0 0,1 0 0 0 0,0 0 0 0 0,-1 0-1 0 0,1 0 1 0 0,-1 0 0 0 0,0 1 0 0 0,0-1-1 0 0,0 0 1 0 0,0 1 0 0 0,-1-1 0 0 0,1 1-1 0 0,-1-1 1 0 0,0 1 0 0 0,0-1 0 0 0,0 1-1 0 0,-1-1 1 0 0,1 0 0 0 0,-1 1 0 0 0,0-1-1 0 0,0 1 1 0 0,0-1 0 0 0,0 0 0 0 0,-1 0-1 0 0,1 0 1 0 0,-1 0 0 0 0,-1 3-22 0 0,-125 192 327 0 0,117-180-312 0 0,9-15-12 0 0,0-1 1 0 0,-1 1-1 0 0,1 0 0 0 0,0 0 1 0 0,1 0-1 0 0,-1 1 1 0 0,0-1-1 0 0,1 0 0 0 0,0 1 1 0 0,0-1-1 0 0,0 0 0 0 0,0 1 1 0 0,0 0-1 0 0,1-1 1 0 0,0 1-1 0 0,-1-1 0 0 0,1 1 1 0 0,1-1-1 0 0,-1 1 0 0 0,0 0 1 0 0,1-1-1 0 0,1 4-3 0 0,1-4 17 0 0,1 0-1 0 0,0 0 1 0 0,0-1 0 0 0,0 0-1 0 0,1 0 1 0 0,-1 0 0 0 0,1 0-1 0 0,-1 0 1 0 0,1-1-1 0 0,-1 0 1 0 0,1 0 0 0 0,0 0-1 0 0,0-1 1 0 0,-1 1 0 0 0,1-1-1 0 0,0 0 1 0 0,0-1 0 0 0,-1 1-1 0 0,1-1 1 0 0,0 0-1 0 0,1 0-16 0 0,126-41-84 0 0,-107 32-1394 0 0,-10 4-988 0 0,0-1-3902 0 0,-10 3-5614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4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14595 0 0,'0'0'1351'0'0,"0"0"-584"0"0,0 0-348 0 0,0 0 179 0 0,0 0 313 0 0,0 0 244 0 0,0 0 43 0 0,0 0-175 0 0,0 0-247 0 0,0 0-197 0 0,0 0-86 0 0,30 1-58 0 0,93 4-18 0 0,14-3 1125 0 0,50-33 196 0 0,-99 25-1669 0 0,-92 28-1585 0 0,-17 4-1691 0 0,9-17-1149 0 0,3-1-3469 0 0,2-3-3337 0 0</inkml:trace>
  <inkml:trace contextRef="#ctx0" brushRef="#br0" timeOffset="321.686">141 486 15003 0 0,'0'0'1727'0'0,"0"0"-461"0"0,0 0-253 0 0,0 0 22 0 0,0 0 15 0 0,0 0-153 0 0,0 0-198 0 0,0 0-123 0 0,0 0-60 0 0,0 0 2 0 0,0 0 17 0 0,0 0-38 0 0,0 0-18 0 0,15 4-20 0 0,110 14 662 0 0,136-63 282 0 0,-254 45-2278 0 0,38-5 2455 0 0,-30 4-4992 0 0,1 1-5667 0 0,-18 0-2592 0 0</inkml:trace>
  <inkml:trace contextRef="#ctx0" brushRef="#br0" timeOffset="600.406">49 869 12379 0 0,'0'0'3684'0'0,"0"0"-1730"0"0,0 0-747 0 0,0 0-85 0 0,0 0 47 0 0,0 0-28 0 0,0 0-199 0 0,0 0-248 0 0,0 0-162 0 0,0 0-77 0 0,0 0-10 0 0,0 0-15 0 0,4 8-50 0 0,-2-3-281 0 0,-2-3-76 0 0,1 0 0 0 0,-1 0 1 0 0,1 0-1 0 0,0-1 0 0 0,-1 1 0 0 0,1 0 1 0 0,0-1-1 0 0,0 1 0 0 0,0-1 0 0 0,0 1 1 0 0,0-1-1 0 0,1 1 0 0 0,-1-1 1 0 0,0 0-1 0 0,1 0 0 0 0,-1 1 0 0 0,1-1 1 0 0,-1 0-1 0 0,1 0 0 0 0,-1 0 1 0 0,1-1-1 0 0,0 1 0 0 0,-1 0 0 0 0,1-1 1 0 0,0 1-1 0 0,0-1 0 0 0,-1 1 1 0 0,2-1-25 0 0,20 1 230 0 0,0-2-1 0 0,-1 0 1 0 0,1-2-1 0 0,0 0 1 0 0,-1-1-1 0 0,1-2 1 0 0,19-7-229 0 0,118-41-269 0 0,-110 40-2050 0 0,-30 9-8530 0 0,-16 5-1925 0 0</inkml:trace>
  <inkml:trace contextRef="#ctx0" brushRef="#br0" timeOffset="1453.404">846 85 11202 0 0,'0'0'1997'0'0,"0"0"-323"0"0,0 0-133 0 0,0 0 49 0 0,0 0-40 0 0,0 0-174 0 0,0 0-335 0 0,0 0-402 0 0,0 0-288 0 0,0 0-84 0 0,0 0 57 0 0,0 0 76 0 0,0 0 85 0 0,8 9 2 0 0,54 75 655 0 0,-52-60-961 0 0,-1 0 1 0 0,-1 1 0 0 0,-2 0-1 0 0,0 0 1 0 0,-2 1 0 0 0,0-1-1 0 0,-2 1 1 0 0,-1 0 0 0 0,-1 6-182 0 0,7 73 124 0 0,-4-72-97 0 0,-2-20-27 0 0,-1 1 0 0 0,2-1 0 0 0,0 1 0 0 0,0-1 0 0 0,1 0 0 0 0,1 0 0 0 0,0 0 0 0 0,1 0 0 0 0,0-1 0 0 0,1 0 0 0 0,0 0 1 0 0,1 0-1 0 0,3 2 0 0 0,-9-13 4 0 0,0 0-1 0 0,1 1 1 0 0,-1-1 0 0 0,0 0 0 0 0,1 0 0 0 0,-1 0 0 0 0,1-1 0 0 0,0 1 0 0 0,-1 0 0 0 0,1-1-1 0 0,0 1 1 0 0,-1-1 0 0 0,1 1 0 0 0,0-1 0 0 0,-1 0 0 0 0,1 1 0 0 0,0-1 0 0 0,0 0 0 0 0,-1 0-1 0 0,1 0 1 0 0,0-1 0 0 0,0 1 0 0 0,-1 0 0 0 0,1-1 0 0 0,0 1 0 0 0,0-1 0 0 0,-1 0 0 0 0,1 1-1 0 0,-1-1 1 0 0,1 0 0 0 0,-1 0 0 0 0,1 0 0 0 0,-1 0 0 0 0,1 0 0 0 0,-1 0-4 0 0,48-46 210 0 0,-23 14-142 0 0,-2-2-1 0 0,-1-1 0 0 0,-1-1 0 0 0,-3 0 0 0 0,5-15-67 0 0,18-49-1 0 0,-42 307-792 0 0,2-199 780 0 0,0-1 1 0 0,0 1 0 0 0,1-1-1 0 0,0 0 1 0 0,0 0-1 0 0,1 0 1 0 0,-1 0 0 0 0,1 0-1 0 0,1-1 1 0 0,-1 1 0 0 0,1-1-1 0 0,0 0 1 0 0,0-1 0 0 0,0 1-1 0 0,1-1 1 0 0,-1 0 0 0 0,1-1-1 0 0,0 1 1 0 0,6 2 12 0 0,-7-5 20 0 0,0 1 1 0 0,0-1-1 0 0,0 0 1 0 0,0 0 0 0 0,0 0-1 0 0,0-1 1 0 0,0 0-1 0 0,1 0 1 0 0,-1 0-1 0 0,0-1 1 0 0,0 1-1 0 0,0-1 1 0 0,0 0-1 0 0,0-1 1 0 0,0 1 0 0 0,0-1-1 0 0,-1 0 1 0 0,1 0-1 0 0,-1-1 1 0 0,1 1-1 0 0,-1-1 1 0 0,0 0-1 0 0,0 0 1 0 0,0-1-1 0 0,0 1 1 0 0,0-1-1 0 0,0-1-20 0 0,81-118 1070 0 0,-52 49-676 0 0,-4-2 0 0 0,-3-1 0 0 0,5-37-394 0 0,-13-34-483 0 0,-28 154-7131 0 0,5-2-4663 0 0</inkml:trace>
  <inkml:trace contextRef="#ctx0" brushRef="#br0" timeOffset="1847.961">1934 519 17748 0 0,'0'0'1333'0'0,"0"0"-391"0"0,0 0-210 0 0,0 0-30 0 0,0 0-6 0 0,0 0-103 0 0,0 0-157 0 0,0 0-170 0 0,0 0-132 0 0,0 0-82 0 0,0 0-26 0 0,0 0-16 0 0,0 0-22 0 0,-19 32 10 0 0,-55 99-14 0 0,73-129 15 0 0,-1-1 1 0 0,1 0-1 0 0,0 0 1 0 0,0 0 0 0 0,0 1-1 0 0,-1-1 1 0 0,1 0-1 0 0,0 1 1 0 0,1-1 0 0 0,-1 1-1 0 0,0-1 1 0 0,0 1-1 0 0,1-1 1 0 0,-1 1 0 0 0,1 0-1 0 0,-1-1 1 0 0,1 1-1 0 0,0 0 1 0 0,-1 0-1 0 0,1-1 1 0 0,0 1 0 0 0,0 0-1 0 0,0 0 1 0 0,1-1-1 0 0,-1 1 1 0 0,0 0 0 0 0,1-1-1 0 0,-1 1 1 0 0,1 0-1 0 0,-1-1 1 0 0,1 1 0 0 0,0-1-1 0 0,0 1 1 0 0,-1-1-1 0 0,1 1 1 0 0,0-1-1 0 0,1 1 1 0 0,-1 0 0 0 0,6 4-4 0 0,-4-1 12 0 0,1 0 1 0 0,0-1 0 0 0,0 1-1 0 0,1-1 1 0 0,-1 0 0 0 0,1 0-1 0 0,0 0 1 0 0,0-1-1 0 0,0 0 1 0 0,0 0 0 0 0,1 0-1 0 0,-1 0 1 0 0,1-1 0 0 0,0 0-1 0 0,0 0 1 0 0,-1-1 0 0 0,1 1-1 0 0,1-1 1 0 0,-1-1-1 0 0,0 1 1 0 0,2-1-9 0 0,2 0 178 0 0,-1 0-1 0 0,0-1 1 0 0,1 0-1 0 0,-1 0 1 0 0,0-1 0 0 0,0 0-1 0 0,0-1 1 0 0,0 0-1 0 0,0 0 1 0 0,-1-1-1 0 0,1 0 1 0 0,-1-1 0 0 0,0 0-1 0 0,-1 0 1 0 0,1-1-1 0 0,-1 0 1 0 0,0 0 0 0 0,0 0-1 0 0,0-1-177 0 0,-3 1 56 0 0,0 0-1 0 0,0-1 1 0 0,0 1-1 0 0,-1-1 1 0 0,0 0-1 0 0,0 1 0 0 0,0-1 1 0 0,-1-1-1 0 0,0 1 1 0 0,-1 0-1 0 0,0 0 1 0 0,0-1-1 0 0,0 1 1 0 0,-1 0-1 0 0,0-1 1 0 0,0 1-1 0 0,-1-1 1 0 0,0 1-1 0 0,0 0 1 0 0,-1 0-1 0 0,0-1 1 0 0,0 1-1 0 0,-1 0 1 0 0,0 1-1 0 0,0-1 1 0 0,-1 0-1 0 0,1 1 1 0 0,-1 0-1 0 0,-1 0 1 0 0,1 0-1 0 0,-1 0 0 0 0,0 1 1 0 0,0 0-1 0 0,-1 0 1 0 0,0 0-56 0 0,2 2-75 0 0,0 0 1 0 0,0 1-1 0 0,-1 0 0 0 0,1 0 1 0 0,-1 0-1 0 0,1 0 0 0 0,-1 1 1 0 0,0-1-1 0 0,0 1 0 0 0,1 0 1 0 0,-1 1-1 0 0,0-1 0 0 0,0 1 1 0 0,0 0-1 0 0,0 0 0 0 0,0 1 1 0 0,-1 0 74 0 0,-21 8-3970 0 0,3 9-5130 0 0,17-10-3382 0 0</inkml:trace>
  <inkml:trace contextRef="#ctx0" brushRef="#br0" timeOffset="2131.676">2343 814 13787 0 0,'0'0'4950'0'0,"0"0"-3092"0"0,0 0-911 0 0,0 0 33 0 0,0 0 44 0 0,0 0 22 0 0,0 0-49 0 0,0 0-167 0 0,0 0-187 0 0,0 0-116 0 0,0 0-99 0 0,0 0-79 0 0,0 0-57 0 0,-11-22-70 0 0,-29-66-76 0 0,38 85-132 0 0,1 1 0 0 0,-1-1 0 0 0,1 0 0 0 0,0 0-1 0 0,0 1 1 0 0,0-1 0 0 0,0 0 0 0 0,0 0 0 0 0,1 0 0 0 0,-1 0 0 0 0,1 0 0 0 0,0 0-1 0 0,0 0 1 0 0,0 0 0 0 0,0-1 0 0 0,1 1 0 0 0,-1 0 0 0 0,1 0 0 0 0,-1 0-1 0 0,1 1 1 0 0,0-1 0 0 0,1 0 0 0 0,-1 0 0 0 0,0 0 0 0 0,1 1-14 0 0,4-11 75 0 0,-3 5-57 0 0,0 0 0 0 0,1 0 1 0 0,-1 1-1 0 0,2 0 0 0 0,-1 0 1 0 0,1 0-1 0 0,0 0 1 0 0,0 1-1 0 0,1 0 0 0 0,-1 0 1 0 0,2 0-1 0 0,-1 1 0 0 0,0-1 1 0 0,6-2-19 0 0,13-2-3231 0 0,4 7-3381 0 0,-27 3-5600 0 0</inkml:trace>
  <inkml:trace contextRef="#ctx0" brushRef="#br0" timeOffset="2455.552">2641 0 13307 0 0,'0'0'4970'0'0,"0"0"-3169"0"0,0 0-1060 0 0,0 0-63 0 0,0 0 60 0 0,0 0 83 0 0,0 0 43 0 0,0 0-57 0 0,0 0-81 0 0,0 0-67 0 0,0 0-107 0 0,0 0-85 0 0,0 0-61 0 0,4 27-41 0 0,15 87-52 0 0,-13 73 405 0 0,-4 232-1322 0 0,-2-418 241 0 0,11-6-6384 0 0,-8-1 946 0 0,0 2-5880 0 0</inkml:trace>
  <inkml:trace contextRef="#ctx0" brushRef="#br0" timeOffset="2767.912">2928 254 11418 0 0,'0'0'2057'0'0,"0"0"-726"0"0,0 0-260 0 0,0 0-10 0 0,0 0 18 0 0,0 0-55 0 0,0 0-103 0 0,-33 22-124 0 0,-102 69-146 0 0,75-42 386 0 0,59-49-990 0 0,-1 1-1 0 0,1 0 0 0 0,0 0 0 0 0,0 0 0 0 0,0 1 0 0 0,0-1 0 0 0,0 0 0 0 0,0 0 0 0 0,0 1 1 0 0,0-1-1 0 0,0 0 0 0 0,1 1 0 0 0,-1-1 0 0 0,1 1 0 0 0,-1-1 0 0 0,1 1 0 0 0,-1-1 1 0 0,1 1-1 0 0,0-1 0 0 0,0 1 0 0 0,-1-1 0 0 0,1 1 0 0 0,0 0 0 0 0,1-1 0 0 0,-1 1 0 0 0,0-1 1 0 0,0 1-1 0 0,1-1 0 0 0,-1 1 0 0 0,1-1 0 0 0,-1 1 0 0 0,1-1 0 0 0,-1 1 0 0 0,1-1 0 0 0,0 0 1 0 0,0 1-1 0 0,0-1 0 0 0,0 0 0 0 0,0 0 0 0 0,0 0 0 0 0,0 0 0 0 0,0 0 0 0 0,1 0 0 0 0,0 1-46 0 0,70 29 1563 0 0,-57-25-1288 0 0,-1-3-120 0 0,1 1 1 0 0,-1 1-1 0 0,-1 0 1 0 0,1 1-1 0 0,-1 0 0 0 0,0 1 1 0 0,0 1-1 0 0,-1 0 1 0 0,0 0-1 0 0,-1 1 1 0 0,1 1-1 0 0,-2 0 1 0 0,0 1-1 0 0,0 0 1 0 0,0 0-1 0 0,-2 1 1 0 0,1 0-1 0 0,-2 1 1 0 0,1 1-156 0 0,23 78 330 0 0,-20-90-1578 0 0,-6-9-6962 0 0,-5 4-4168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0 12043 0 0,'0'0'1524'0'0,"0"0"-523"0"0,0 0-63 0 0,0 0 228 0 0,0 0 202 0 0,0 0 43 0 0,0 0-212 0 0,0 0-318 0 0,0 0-241 0 0,0 0-117 0 0,0 0-65 0 0,0 0-108 0 0,0 0-95 0 0,-2 2-91 0 0,-15 5-121 0 0,0 2-1 0 0,1 0 1 0 0,0 0-1 0 0,1 2 1 0 0,0 0-1 0 0,0 1 1 0 0,1 0 0 0 0,1 1-1 0 0,0 1 1 0 0,0 0-1 0 0,2 0 1 0 0,0 1-1 0 0,0 1 1 0 0,2 0-1 0 0,0 0 1 0 0,1 1 0 0 0,0 0-1 0 0,1 1 1 0 0,2 0-1 0 0,-1 0 1 0 0,2 0-1 0 0,0 0 1 0 0,1 2-43 0 0,3-18 4 0 0,0 0-1 0 0,0 1 1 0 0,0-1 0 0 0,0 0-1 0 0,0 0 1 0 0,1 0 0 0 0,-1 0 0 0 0,1 1-1 0 0,-1-1 1 0 0,1 0 0 0 0,0 0-1 0 0,-1 0 1 0 0,1 0 0 0 0,0 0 0 0 0,0 0-1 0 0,1-1 1 0 0,-1 1 0 0 0,0 0-1 0 0,1 0 1 0 0,-1-1 0 0 0,1 1-1 0 0,-1-1 1 0 0,1 1 0 0 0,0-1 0 0 0,0 0-1 0 0,-1 0 1 0 0,1 0 0 0 0,0 0-1 0 0,0 0 1 0 0,0 0 0 0 0,0 0-1 0 0,1-1 1 0 0,-1 1 0 0 0,0-1 0 0 0,0 1-1 0 0,0-1 1 0 0,0 0 0 0 0,0 0-1 0 0,1 0 1 0 0,-1 0-4 0 0,11-2 87 0 0,0-1 0 0 0,0-1 0 0 0,0 0 0 0 0,-1-1 0 0 0,1 0 0 0 0,-1-1 1 0 0,0-1-1 0 0,-1 1 0 0 0,0-2 0 0 0,0 0 0 0 0,0 0 0 0 0,-1-1 0 0 0,-1 0 0 0 0,1 0 0 0 0,-1-1 0 0 0,5-8-87 0 0,18-15 101 0 0,98-97 259 0 0,-125 125-356 0 0,-1 1 0 0 0,1 1 0 0 0,1-1 0 0 0,-1 1 0 0 0,0 0 0 0 0,1 0 0 0 0,-1 0 1 0 0,1 1-1 0 0,0 0 0 0 0,0 0 0 0 0,0 0 0 0 0,0 1 0 0 0,0 0 0 0 0,4-1-4 0 0,-6 5 5 0 0,0-1 1 0 0,-1 1-1 0 0,1 0 0 0 0,-1 0 0 0 0,1 0 1 0 0,-1 0-1 0 0,0 1 0 0 0,0-1 1 0 0,0 1-1 0 0,-1 0 0 0 0,0 0 0 0 0,1 0 1 0 0,-1 0-1 0 0,0 0 0 0 0,-1 0 0 0 0,1 1 1 0 0,-1-1-1 0 0,0 0 0 0 0,0 1 0 0 0,0 0-5 0 0,5 27 39 0 0,-1 0-1 0 0,-2 0 0 0 0,-1 0 1 0 0,-1 1-1 0 0,-4 23-38 0 0,2 12 34 0 0,-21 244 105 0 0,19-284-139 0 0,-2 0 1 0 0,-1 0-1 0 0,-1-1 1 0 0,-1 0-1 0 0,-2 0 1 0 0,-1-1 0 0 0,-1 0-1 0 0,-1-1 1 0 0,-2 2-1 0 0,12-22 1 0 0,0 0 0 0 0,0-1 0 0 0,0 0 0 0 0,-1 0 0 0 0,0 0 1 0 0,1 0-1 0 0,-1 0 0 0 0,-1-1 0 0 0,1 0 0 0 0,0 0 0 0 0,-1 0 0 0 0,0 0 0 0 0,1-1 1 0 0,-1 1-1 0 0,0-1 0 0 0,-1-1 0 0 0,1 1 0 0 0,0-1 0 0 0,-5 1-1 0 0,8-2-1 0 0,-1 0 0 0 0,1-1 0 0 0,-1 1 0 0 0,1-1 0 0 0,0 1 0 0 0,-1-1 0 0 0,1 0 0 0 0,0 0 0 0 0,-1 0 0 0 0,1 0 0 0 0,0 0 0 0 0,0-1 0 0 0,0 1 0 0 0,0-1 0 0 0,0 1 0 0 0,0-1 0 0 0,1 0 0 0 0,-1 0 0 0 0,0 0-1 0 0,1 0 1 0 0,-1 0 0 0 0,1 0 0 0 0,0 0 0 0 0,0 0 0 0 0,0 0 0 0 0,0-1 0 0 0,0 1 0 0 0,0 0 0 0 0,1-1 0 0 0,-1 1 0 0 0,1-1 0 0 0,-1 1 0 0 0,1-1 0 0 0,0 0 1 0 0,6-91-70 0 0,3 66 68 0 0,1 0 0 0 0,1 1 0 0 0,2 0 1 0 0,0 1-1 0 0,2 0 0 0 0,1 2 0 0 0,1 0 0 0 0,1 0 0 0 0,1 2 1 0 0,1 0-1 0 0,1 1 2 0 0,137-106 47 0 0,-130 122-83 0 0,-28 5 44 0 0,0 0 10 0 0,0 0 29 0 0,0 0-23 0 0,0 0-12 0 0,0 0-16 0 0,0 0 1 0 0,0 0 21 0 0,0 0-5 0 0,0 0-13 0 0,0 0 11 0 0,0 0-5 0 0,0 0-8 0 0,0 0 4 0 0,0 0-2 0 0,0 0 19 0 0,0 0 0 0 0,0 0-18 0 0,0 0 6 0 0,0 0-10 0 0,0 0 20 0 0,0 0-15 0 0,0 0 3 0 0,0 0-4 0 0,0 0-18 0 0,0 0 21 0 0,0 0-9 0 0,0 0-11 0 0,0 0-8 0 0,0 0-4 0 0,0 0 1 0 0,0 0-25 0 0,6-11-7955 0 0,-3 8 2038 0 0,0 2-5745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3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31 528 0 0,'0'0'1106'0'0,"0"0"87"0"0,0 0 261 0 0,0 0 281 0 0,0 0 200 0 0,0 0-7 0 0,0 0-191 0 0,0 0-289 0 0,0 0-298 0 0,0 0-277 0 0,0 0-250 0 0,-8 3-170 0 0,-24 10-63 0 0,72-1 4563 0 0,68-2-1840 0 0,10-2-1853 0 0,-80-8-1092 0 0,-35 1-2344 0 0,7 2-8690 0 0,-6-3-531 0 0</inkml:trace>
  <inkml:trace contextRef="#ctx0" brushRef="#br0" timeOffset="1054.918">527 497 1400 0 0,'0'0'2247'0'0,"0"0"-221"0"0,0 0-23 0 0,0 0 20 0 0,0 0-3 0 0,0 0-97 0 0,0 0-242 0 0,0 0-219 0 0,0 0-244 0 0,0 0-226 0 0,0 0-133 0 0,0 0-134 0 0,0 0-142 0 0,-3-3-111 0 0,-12-67 1671 0 0,17 52-1986 0 0,1 0 1 0 0,0 0-1 0 0,1 1 1 0 0,1-1-1 0 0,1 1 0 0 0,0 0 1 0 0,2 1-1 0 0,-1 0 1 0 0,2 0-1 0 0,6-8-157 0 0,-10 15 45 0 0,10-15 11 0 0,1 1 0 0 0,1 0 1 0 0,2 1-1 0 0,0 1 0 0 0,1 1 0 0 0,1 1 1 0 0,20-14-57 0 0,-18 17 21 0 0,-20 13-14 0 0,-2 3-9 0 0,-1 0 8 0 0,0 0-2 0 0,0 0-16 0 0,0 0-4 0 0,24 76 281 0 0,52 179-13 0 0,-73-242-235 0 0,-3-13-15 0 0,0-1 0 0 0,1 1 1 0 0,-1-1-1 0 0,0 1 0 0 0,1 0 0 0 0,-1-1 1 0 0,0 1-1 0 0,1-1 0 0 0,-1 1 0 0 0,0 0 1 0 0,1-1-1 0 0,-1 1 0 0 0,0 0 0 0 0,1 0 1 0 0,-1-1-1 0 0,1 1 0 0 0,-1 0 0 0 0,1 0 1 0 0,-1 0-1 0 0,1 0 0 0 0,-1-1 0 0 0,1 1 1 0 0,-1 0-1 0 0,0 0 0 0 0,1 0 0 0 0,-1 0 1 0 0,1 0-1 0 0,-1 0 0 0 0,1 0 1 0 0,-1 0-1 0 0,1 1 0 0 0,-1-1 0 0 0,1 0 1 0 0,-1 0-1 0 0,1 0 0 0 0,-1 0 0 0 0,1 1 1 0 0,-1-1-1 0 0,0 0 0 0 0,1 0 0 0 0,-1 1 1 0 0,1-1-1 0 0,-1 0 0 0 0,0 1 0 0 0,1-1 1 0 0,-1 0-1 0 0,0 1 0 0 0,1-1 0 0 0,-1 1 1 0 0,0-1-1 0 0,0 0 0 0 0,1 1 0 0 0,-1-1 1 0 0,0 1-3 0 0,35-48 9 0 0,3 2-1 0 0,1 1 1 0 0,36-30-9 0 0,82-68 107 0 0,-130 133-266 0 0,-25 37 135 0 0,4 263 416 0 0,-31-186-460 0 0,50-109-6838 0 0,-15-4 1350 0 0,-3 1-5789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7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70 2889 0 0,'0'0'1872'0'0,"0"0"-94"0"0,0 0 3 0 0,0 0 100 0 0,0 0 26 0 0,0 0-136 0 0,0 0-291 0 0,0 0-342 0 0,0 0-291 0 0,0 0-180 0 0,0 0-110 0 0,0 0-61 0 0,1 2 2 0 0,-2 4-329 0 0,1 0 0 0 0,-1 0 1 0 0,0-1-1 0 0,-1 1 1 0 0,1 0-1 0 0,-1-1 0 0 0,0 1 1 0 0,-1-1-1 0 0,1 0 1 0 0,-1 0-1 0 0,0 0 0 0 0,0 0 1 0 0,-1 0-1 0 0,1-1 1 0 0,-1 1-1 0 0,-3 2-169 0 0,-11 18 477 0 0,-166 194 1227 0 0,77-106-717 0 0,152-101-205 0 0,225 22-485 0 0,-181-30-268 0 0,-82-3-70 0 0,-3-10 689 0 0,-6-16-616 0 0,-2 1 0 0 0,0 0-1 0 0,-2 0 1 0 0,0 0 0 0 0,-2 1 0 0 0,-9-19-32 0 0,13 31 17 0 0,-94-162 14 0 0,67 120-1267 0 0,67 44-2296 0 0,-29 8 2506 0 0,14-1-6472 0 0,-14 2-4059 0 0</inkml:trace>
  <inkml:trace contextRef="#ctx0" brushRef="#br0" timeOffset="888.959">586 47 4945 0 0,'0'0'2439'0'0,"0"0"-806"0"0,0 0-429 0 0,0 0 44 0 0,0 0 187 0 0,0 0 137 0 0,0 0-77 0 0,0 0-260 0 0,0 0-305 0 0,0 0-258 0 0,0 0-168 0 0,0 0-84 0 0,0 0-46 0 0,1-3-16 0 0,4-10 381 0 0,-5 13-352 0 0,0 20 936 0 0,-8 188 49 0 0,8-207-1371 0 0,-1 10 6 0 0,0 0 0 0 0,1 0 0 0 0,0 1 0 0 0,1-1 0 0 0,0 0 0 0 0,0 0 0 0 0,2 0 0 0 0,-1 0 0 0 0,1 0 0 0 0,1 0 0 0 0,0-1 0 0 0,0 1 1 0 0,1-1-1 0 0,1 0 0 0 0,0-1 0 0 0,3 5-7 0 0,-7-12 16 0 0,-1-1 0 0 0,1 1 0 0 0,0-1 0 0 0,0 0 0 0 0,0 0 0 0 0,0 0 0 0 0,0 0 0 0 0,0 0 0 0 0,0 0 0 0 0,0 0 1 0 0,1 0-1 0 0,-1-1 0 0 0,0 1 0 0 0,0-1 0 0 0,1 0 0 0 0,-1 0 0 0 0,0 0 0 0 0,1 0 0 0 0,-1 0 0 0 0,0 0 1 0 0,1-1-1 0 0,-1 1 0 0 0,0-1 0 0 0,0 1 0 0 0,0-1 0 0 0,1 0 0 0 0,-1 0 0 0 0,0 0 0 0 0,0 0 0 0 0,0 0 0 0 0,0-1 1 0 0,-1 1-1 0 0,2-1-16 0 0,53-56 669 0 0,-39 30-571 0 0,-2-1 1 0 0,-1 0 0 0 0,-2 0-1 0 0,0-2 1 0 0,-2 1-1 0 0,-2-1 1 0 0,-1-1 0 0 0,-1 0-1 0 0,0-9-98 0 0,-4 30 13 0 0,7-55 142 0 0,-9 65-139 0 0,0 1-14 0 0,0 0-22 0 0,0 0-16 0 0,5 20-153 0 0,33 167 374 0 0,-4 12-107 0 0,-21-151-41 0 0,-3 1-1 0 0,-3 1 0 0 0,-1 0 1 0 0,-2 0-1 0 0,-3 0 1 0 0,-2 0-1 0 0,-2 0 1 0 0,-6 25-37 0 0,7-59 20 0 0,-2 0 0 0 0,0 0-1 0 0,-1 0 1 0 0,-1-1 0 0 0,0 1 0 0 0,-1-2 0 0 0,-1 1 0 0 0,0-1 0 0 0,-1 0 0 0 0,0 0-1 0 0,-1-1 1 0 0,-1 0 0 0 0,0-1 0 0 0,-1 0 0 0 0,0-1 0 0 0,0-1 0 0 0,-1 0 0 0 0,-1 0-1 0 0,0-1 1 0 0,0-1 0 0 0,-2 0-20 0 0,15-7 0 0 0,-59 17 109 0 0,58-18-104 0 0,1 0 1 0 0,-1 1-1 0 0,1-1 0 0 0,0 0 0 0 0,-1-1 1 0 0,1 1-1 0 0,0 0 0 0 0,-1 0 1 0 0,1-1-1 0 0,0 1 0 0 0,-1 0 0 0 0,1-1 1 0 0,0 1-1 0 0,0-1 0 0 0,-1 0 1 0 0,1 1-1 0 0,0-1 0 0 0,0 0 0 0 0,0 0 1 0 0,0 0-1 0 0,0 0 0 0 0,0 0 1 0 0,0 0-1 0 0,0 0 0 0 0,0 0 0 0 0,1 0 1 0 0,-1 0-1 0 0,0 0 0 0 0,1-1 0 0 0,-1 1 1 0 0,1 0-1 0 0,-1 0 0 0 0,1-1 1 0 0,-1 1-1 0 0,1 0 0 0 0,0-1 0 0 0,0 1 1 0 0,0-1-1 0 0,0 1 0 0 0,0 0 1 0 0,0-1-6 0 0,2-20 16 0 0,1 0 0 0 0,1 1 1 0 0,1-1-1 0 0,0 1 0 0 0,2 0 1 0 0,1 0-1 0 0,0 1 0 0 0,1 0 1 0 0,2 1-1 0 0,0 0 0 0 0,1 1 1 0 0,0 0-1 0 0,2 0 0 0 0,0 1-16 0 0,-5 5-6 0 0,14-21 17 0 0,2 1 0 0 0,1 1 0 0 0,1 2 0 0 0,2 0 0 0 0,14-10-11 0 0,29 3-1266 0 0,-70 51-8237 0 0,-2-10-2457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7:59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 0 0 0,'0'0'616'0'0,"0"0"670"0"0,0 0 331 0 0,0 0 290 0 0,0 0 221 0 0,0 0-1 0 0,0 0-230 0 0,0 0-356 0 0,0 0-340 0 0,0 0-215 0 0,0 0-117 0 0,0 0-71 0 0,0 0-53 0 0,3 13 2253 0 0,-7-9-2798 0 0,-15 16 1286 0 0,32-25-364 0 0,28-30-129 0 0,-89 80 2017 0 0,39-41-3895 0 0,5-3-2241 0 0,-1-1-3696 0 0,4 0 5003 0 0,-1 0-10583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15739 0 0,'0'0'1810'0'0,"0"0"-678"0"0,0 0-299 0 0,0 0 99 0 0,0 0 132 0 0,0 0 11 0 0,0 0-118 0 0,0 0-207 0 0,0 0-190 0 0,0 0-109 0 0,0 0-49 0 0,0 0-12 0 0,0 0 35 0 0,3 2 19 0 0,12 59 1027 0 0,-15-55-1444 0 0,0 23 166 0 0,1-17-196 0 0,0-1 0 0 0,-1 1 1 0 0,-1 0-1 0 0,0 0 0 0 0,0 0 0 0 0,-1-1 0 0 0,-1 1 0 0 0,0-1 0 0 0,-4 9 3 0 0,5-16-706 0 0,-3 3-721 0 0,1-6-2207 0 0,-2-1-3434 0 0,4 0-4853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0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16091 0 0,'0'0'1721'0'0,"0"0"-625"0"0,0 0-408 0 0,0 0-176 0 0,0 0-168 0 0,0 0-104 0 0,0 0-128 0 0,0 0-80 0 0,0 0-80 0 0,0 0-72 0 0,0 0-56 0 0,0 0-128 0 0,0 0-248 0 0,-29 120-768 0 0,38-105-3313 0 0,-5-7-7490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1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 10122 0 0,'0'0'3281'0'0,"0"0"-1541"0"0,0 0-512 0 0,0 0-5 0 0,0 0-13 0 0,0 0-92 0 0,0 0-134 0 0,0 0-97 0 0,0 0-142 0 0,0 0-118 0 0,0 0-102 0 0,0 0-101 0 0,0 0-66 0 0,-16 5-35 0 0,-112 41 1122 0 0,120-43-1307 0 0,-4 2-67 0 0,0 0 0 0 0,1 0-1 0 0,0 1 1 0 0,0 0-1 0 0,1 1 1 0 0,-1 1 0 0 0,1 0-1 0 0,1 0 1 0 0,0 0 0 0 0,0 1-1 0 0,0 1-70 0 0,8-9-4 0 0,1 1 0 0 0,-1-1-1 0 0,0 0 1 0 0,1 0 0 0 0,-1 1 0 0 0,0-1 0 0 0,1 0-1 0 0,-1 1 1 0 0,1-1 0 0 0,0 1 0 0 0,0-1-1 0 0,-1 1 1 0 0,1-1 0 0 0,0 1 0 0 0,0-1-1 0 0,0 1 1 0 0,1-1 0 0 0,-1 0 0 0 0,0 1-1 0 0,0-1 1 0 0,1 1 0 0 0,-1-1 0 0 0,1 1 0 0 0,-1-1-1 0 0,1 0 1 0 0,0 1 0 0 0,0-1 0 0 0,-1 0-1 0 0,1 0 1 0 0,0 0 0 0 0,0 0 0 0 0,0 0-1 0 0,0 1 1 0 0,0-2 0 0 0,0 1 0 0 0,1 0 0 0 0,-1 0-1 0 0,0 0 1 0 0,2 0 4 0 0,59 27-15 0 0,-48-23 7 0 0,-6-4 19 0 0,0 1-1 0 0,0 1 1 0 0,0-1-1 0 0,-1 1 1 0 0,1 1 0 0 0,-1-1-1 0 0,1 1 1 0 0,-1 0-1 0 0,-1 1 1 0 0,1 0-1 0 0,-1 0 1 0 0,1 1 0 0 0,-1-1-1 0 0,-1 1 1 0 0,1 0-1 0 0,-1 1 1 0 0,0 0-1 0 0,-1-1 1 0 0,0 1 0 0 0,0 1-1 0 0,0-1 1 0 0,-1 1-1 0 0,0-1 1 0 0,0 1-1 0 0,-1 0 1 0 0,0 0 0 0 0,0 0-1 0 0,-1 1-10 0 0,-1-5 43 0 0,0 0-1 0 0,0 0 0 0 0,-1 0 1 0 0,1 0-1 0 0,-1-1 0 0 0,0 1 1 0 0,0 0-1 0 0,0 0 0 0 0,-1-1 1 0 0,1 1-1 0 0,-1-1 1 0 0,0 1-1 0 0,0-1 0 0 0,0 0 1 0 0,0 0-1 0 0,-1 0 0 0 0,1 0 1 0 0,-1 0-1 0 0,0 0 1 0 0,0 0-1 0 0,0-1 0 0 0,0 0 1 0 0,0 0-1 0 0,0 0 0 0 0,-1 0 1 0 0,0 0-43 0 0,-7 5 44 0 0,0-1 0 0 0,-1-1 1 0 0,1 0-1 0 0,-1-1 0 0 0,0 0 1 0 0,0 0-1 0 0,0-2 0 0 0,-1 1 0 0 0,1-2 1 0 0,-1 1-1 0 0,1-2 0 0 0,-1 0 1 0 0,1 0-1 0 0,-3-1-44 0 0,13 0-125 0 0,0 1 0 0 0,0-1 0 0 0,-1 0 0 0 0,1 1 0 0 0,0-1 0 0 0,0 0-1 0 0,0 0 1 0 0,0 0 0 0 0,0-1 0 0 0,1 1 0 0 0,-1 0 0 0 0,0-1 0 0 0,1 1 0 0 0,-1-1 0 0 0,0 0 0 0 0,1 1 0 0 0,0-1 0 0 0,-1 0 0 0 0,1 0 0 0 0,0 0 0 0 0,0 0 0 0 0,0 0 0 0 0,0 0 0 0 0,0 0 125 0 0,2-55-7575 0 0,2 49-4649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09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667 294 168 0 0,'0'0'1948'0'0,"0"0"0"0"0,0 0 200 0 0,0 0 166 0 0,0 0 61 0 0,0 0-107 0 0,0 0-323 0 0,0 0-317 0 0,0 0-303 0 0,0 0-239 0 0,0 0-132 0 0,0-10-95 0 0,-1-29-59 0 0,2 116 3396 0 0,-3 53-3099 0 0,0 20-870 0 0,3-50-97 0 0,-5-1-1 0 0,-4 0 1 0 0,-8 18-130 0 0,-38 122 50 0 0,46-223-896 0 0,-3-36-5568 0 0,7 9 4222 0 0,-5-10-8922 0 0,8 15 3955 0 0</inkml:trace>
  <inkml:trace contextRef="#ctx0" brushRef="#br0" timeOffset="415.87">0 455 3697 0 0,'0'0'2771'0'0,"0"0"-656"0"0,0 0-245 0 0,0 0 46 0 0,0 0-5 0 0,0 0-129 0 0,0 0-296 0 0,0 0-358 0 0,0 0-284 0 0,0 0-173 0 0,0 0-79 0 0,0 0-8 0 0,0 0-24 0 0,22-11-32 0 0,74-38-23 0 0,51 5 1054 0 0,406-76 856 0 0,-353 60-2153 0 0,-168 46-147 0 0,-29 13-3753 0 0,-2 0-3692 0 0,-1 4 2009 0 0,0-2-4077 0 0</inkml:trace>
  <inkml:trace contextRef="#ctx0" brushRef="#br0" timeOffset="1414.312">1177 1 1000 0 0,'0'0'3592'0'0,"0"0"-802"0"0,0 0-334 0 0,0 0-165 0 0,0 0-158 0 0,0 0-193 0 0,0 0-292 0 0,0 0-370 0 0,0 0-356 0 0,0 0-297 0 0,0 0-201 0 0,0 0-94 0 0,0 0 35 0 0,2 4 112 0 0,26 182 2961 0 0,-23-62-2990 0 0,-6 0-1 0 0,-5 0 0 0 0,-15 80-447 0 0,7 135 81 0 0,14-339-80 0 0,1 1 0 0 0,0-1 0 0 0,0 1 0 0 0,0-1-1 0 0,0 1 1 0 0,0-1 0 0 0,0 0 0 0 0,0 0 0 0 0,0 1-1 0 0,-1-1 1 0 0,1 0 0 0 0,0 0 0 0 0,0 0 0 0 0,0 0-1 0 0,0 0 1 0 0,0 0 0 0 0,0 0 0 0 0,0 0 0 0 0,0-1-1 0 0,0 1 1 0 0,0 0 0 0 0,0-1 0 0 0,0 1 0 0 0,0 0-1 0 0,0-1 1 0 0,-1 1 0 0 0,1-1 0 0 0,0 1 0 0 0,0-1-1 0 0,-1 0 1 0 0,1 1 0 0 0,0-1 0 0 0,0 0 0 0 0,-1 1-1 0 0,1-1 1 0 0,-1 0 0 0 0,1 0 0 0 0,-1 0 0 0 0,1 0-1 0 0,-1 1 1 0 0,0-1 0 0 0,1 0 0 0 0,-1-1-1 0 0,3-1 13 0 0,258-235 397 0 0,-225 206-407 0 0,-21 18-3 0 0,1 0-1 0 0,1 0 1 0 0,0 2-1 0 0,0 0 0 0 0,2 1 1 0 0,13-6 0 0 0,-18 55 8 0 0,-6 67 445 0 0,17 75 83 0 0,-10-138-525 0 0,-11-26-426 0 0,-30 52 791 0 0,29-77-1341 0 0,4-16-2192 0 0,0 10-4179 0 0,-3 11-4524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7338 0 0,'0'0'2792'0'0,"0"0"-461"0"0,0 0-284 0 0,0 0-70 0 0,0 0-166 0 0,0 0-257 0 0,0 0-307 0 0,0 0-335 0 0,0 0-263 0 0,0 0-171 0 0,0 0-112 0 0,7 9 656 0 0,-26 190 1482 0 0,4-110-2760 0 0,4-97-4803 0 0,4-10-3563 0 0,6 13-2405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6001 0 0,'0'0'3130'0'0,"0"0"-993"0"0,0 0-572 0 0,0 0-330 0 0,0 0-225 0 0,0 0-269 0 0,0 0-290 0 0,0 0-180 0 0,0 0-200 0 0,0 0-143 0 0,0 0-72 0 0,0 0-91 0 0,0 0-109 0 0,-10 17-131 0 0,-25 50-260 0 0,35-65 545 0 0,-1-1 0 0 0,1 1-1 0 0,-1 0 1 0 0,1 0 0 0 0,0 0-1 0 0,0 0 1 0 0,0-1 0 0 0,0 1 0 0 0,0 0-1 0 0,0 0 1 0 0,0 0 0 0 0,0 0 0 0 0,1-1-1 0 0,-1 1 1 0 0,1 0 0 0 0,0 0 0 0 0,-1-1-1 0 0,1 1 1 0 0,0 0 0 0 0,0-1-1 0 0,0 1 1 0 0,0-1 0 0 0,0 1 0 0 0,0-1-1 0 0,1 1 1 0 0,-1-1 0 0 0,0 0 0 0 0,1 0-1 0 0,-1 0 1 0 0,1 0 0 0 0,-1 0-1 0 0,1 0 191 0 0,5 5-3498 0 0,1 3-1522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17676 0 0,'0'0'3360'0'0,"0"0"-2185"0"0,0 0-783 0 0,0 0 122 0 0,0 0 211 0 0,0 0 85 0 0,0 0-65 0 0,0 0-204 0 0,0 0-199 0 0,0 0-102 0 0,0 0-76 0 0,0 0-57 0 0,0 0-50 0 0,-7 23-59 0 0,-29 101-98 0 0,34-109-336 0 0,2-12-3353 0 0,0-2-3825 0 0,0-1-4196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5 7674 0 0,'0'0'4398'0'0,"0"0"-1970"0"0,0 0-746 0 0,0 0-43 0 0,0 0-80 0 0,0 0-181 0 0,0 0-237 0 0,0 0-268 0 0,0 0-203 0 0,0 0-124 0 0,0 0-106 0 0,0 0-99 0 0,0 0-74 0 0,-9-1-62 0 0,-4-1-147 0 0,0 1 1 0 0,0 1-1 0 0,0 0 0 0 0,0 1 0 0 0,0 0 0 0 0,0 1 0 0 0,0 0 0 0 0,1 1 0 0 0,-1 1 0 0 0,1 0 0 0 0,-8 3-58 0 0,-44 31 164 0 0,63-37-168 0 0,0 1-1 0 0,1-1 0 0 0,-1 1 1 0 0,1-1-1 0 0,-1 0 1 0 0,1 1-1 0 0,-1-1 0 0 0,1 1 1 0 0,0-1-1 0 0,0 1 0 0 0,0-1 1 0 0,0 1-1 0 0,0 0 1 0 0,0-1-1 0 0,0 1 0 0 0,0-1 1 0 0,1 1-1 0 0,-1-1 1 0 0,1 0-1 0 0,-1 1 0 0 0,1-1 1 0 0,-1 1-1 0 0,1-1 1 0 0,0 0-1 0 0,0 1 0 0 0,0-1 1 0 0,0 0-1 0 0,0 0 0 0 0,0 0 1 0 0,0 0-1 0 0,0 1 1 0 0,0-1-1 0 0,0-1 0 0 0,0 1 1 0 0,1 0-1 0 0,-1 0 1 0 0,2 0 4 0 0,245 92 156 0 0,-244-90-121 0 0,0 0 1 0 0,0 1 0 0 0,0-1-1 0 0,0 1 1 0 0,-1 0 0 0 0,1 0-1 0 0,-1 0 1 0 0,0 0 0 0 0,0 0-1 0 0,0 1 1 0 0,-1-1 0 0 0,0 1 0 0 0,0 0-1 0 0,0 0 1 0 0,0 0 0 0 0,-1 0-1 0 0,0 0 1 0 0,0 0 0 0 0,0 0-1 0 0,-1 0 1 0 0,1 1 0 0 0,-1-1-1 0 0,0 0 1 0 0,-1 0 0 0 0,1 1 0 0 0,-1-1-1 0 0,0 0 1 0 0,-1 0 0 0 0,1 0-1 0 0,-1 0 1 0 0,0 0 0 0 0,0-1-1 0 0,0 1 1 0 0,-1 0 0 0 0,0-1-1 0 0,0 0 1 0 0,0 0 0 0 0,-2 3-36 0 0,-6 2 23 0 0,0 0-1 0 0,-1 0 1 0 0,0-1 0 0 0,0-1 0 0 0,-1 0-1 0 0,0-1 1 0 0,0 0 0 0 0,0-1 0 0 0,-1 0-1 0 0,0-1 1 0 0,0-1 0 0 0,0 0 0 0 0,0-1-1 0 0,0 0 1 0 0,-1-2 0 0 0,1 1 0 0 0,0-2-1 0 0,-7 0-22 0 0,20 0-84 0 0,-1 1-1 0 0,1 0 0 0 0,-1-1 1 0 0,1 0-1 0 0,0 1 1 0 0,-1-1-1 0 0,1 0 0 0 0,0 0 1 0 0,0 1-1 0 0,-1-1 0 0 0,1 0 1 0 0,0 0-1 0 0,0 0 1 0 0,0-1-1 0 0,0 1 0 0 0,0 0 1 0 0,1 0-1 0 0,-1 0 1 0 0,0-1-1 0 0,0 1 0 0 0,1 0 1 0 0,-1-1-1 0 0,1 1 0 0 0,-1-1 1 0 0,1 1-1 0 0,0-1 1 0 0,0 1-1 0 0,-1-1 0 0 0,1 0 85 0 0,-1-14-3478 0 0,0 1-3520 0 0,1 15 6456 0 0,0-9-11380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95 0 0 0,'0'0'772'0'0,"5"-14"444"0"0,2-4-656 0 0,3-9 185 0 0,-1-3 2887 0 0,-8 25 7569 0 0,-2 8-5740 0 0,-12 50-5254 0 0,5-30-125 0 0,1 1-1 0 0,1 0 0 0 0,1 1 0 0 0,2-1 0 0 0,0 1 1 0 0,1 0-1 0 0,2-1 0 0 0,2 20-81 0 0,-2-40 26 0 0,0 1-1 0 0,0-1 1 0 0,1 1-1 0 0,0-1 1 0 0,0 1 0 0 0,0-1-1 0 0,0 0 1 0 0,1 1-1 0 0,0-1 1 0 0,0 0 0 0 0,0 0-1 0 0,0 0 1 0 0,1 0 0 0 0,-1 0-1 0 0,1-1 1 0 0,0 1-1 0 0,0-1 1 0 0,0 0 0 0 0,1 0-1 0 0,-1 0 1 0 0,1 0-1 0 0,-1 0 1 0 0,1-1 0 0 0,0 0-1 0 0,0 0 1 0 0,1 0 0 0 0,-1 0-1 0 0,0-1 1 0 0,0 1-1 0 0,1-1 1 0 0,-1 0 0 0 0,1 0-1 0 0,-1-1 1 0 0,1 1 0 0 0,-1-1-1 0 0,1 0 1 0 0,-1 0-1 0 0,1-1 1 0 0,0 1 0 0 0,-1-1-1 0 0,0 0 1 0 0,1-1-1 0 0,2 0-25 0 0,25-16 182 0 0,-1-2 0 0 0,-1-2-1 0 0,-1 0 1 0 0,0-2 0 0 0,4-7-182 0 0,73-69 182 0 0,-106 100-179 0 0,1 0-3 0 0,-1 0 0 0 0,0 0-1 0 0,0 1 1 0 0,1-1 0 0 0,-1 0 0 0 0,0 0 0 0 0,1 1-1 0 0,-1-1 1 0 0,0 0 0 0 0,1 0 0 0 0,-1 0 0 0 0,0 0 0 0 0,1 0-1 0 0,-1 1 1 0 0,0-1 0 0 0,1 0 0 0 0,-1 0 0 0 0,0 0-1 0 0,1 0 1 0 0,-1 0 0 0 0,1 0 0 0 0,-1 0 0 0 0,0 0-1 0 0,1 0 1 0 0,-1 0 0 0 0,0 0 0 0 0,1 0 0 0 0,-1-1 0 0 0,0 1-1 0 0,1 0 1 0 0,-1 0 0 0 0,0 0 0 0 0,1 0 0 0 0,-1-1-1 0 0,0 1 1 0 0,1 0 0 0 0,-1 0 0 0 0,0 0 0 0 0,0-1-1 0 0,1 1 1 0 0,-1 0 0 0 0,0-1 0 0 0,0 1 0 0 0,1 0 0 0 0,-1-1 0 0 0,0 10-13 0 0,-2-1 14 0 0,1 1 1 0 0,1-1-1 0 0,-1 0 1 0 0,1 0 0 0 0,1 1-1 0 0,0-1 1 0 0,0 0-1 0 0,0 0 1 0 0,1 0-1 0 0,0 0 1 0 0,1 0-1 0 0,0 0 1 0 0,0 0 0 0 0,1-1-1 0 0,0 0 1 0 0,0 1-1 0 0,0-1 1 0 0,1-1-1 0 0,0 1 1 0 0,1-1 0 0 0,-1 0-1 0 0,1 0 1 0 0,0 0-1 0 0,1-1 1 0 0,0 0-1 0 0,-1-1 1 0 0,1 1-1 0 0,1-1 1 0 0,2 1-2 0 0,-8-4 2 0 0,4 1 12 0 0,1-1 0 0 0,-1 1 0 0 0,1-1 0 0 0,-1 0 0 0 0,1-1 0 0 0,0 0-1 0 0,-1 0 1 0 0,1 0 0 0 0,0-1 0 0 0,-1 0 0 0 0,1 0 0 0 0,3-1-14 0 0,0-1 90 0 0,-1-1-1 0 0,1 0 0 0 0,-1-1 1 0 0,1 0-1 0 0,-2 0 0 0 0,1-1 0 0 0,0 0 1 0 0,-1-1-1 0 0,0 1 0 0 0,-1-2 0 0 0,1 1 1 0 0,-1-1-1 0 0,-1 0 0 0 0,0-1 1 0 0,0 1-1 0 0,0-1 0 0 0,-1 0 0 0 0,2-7-89 0 0,11-69 447 0 0,-18-35-1678 0 0,-6 116-1597 0 0,4 4-7860 0 0,2 0-1235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50 7418 0 0,'0'0'3424'0'0,"0"0"-1443"0"0,0 0-618 0 0,0 0-87 0 0,0 0-77 0 0,0 0-138 0 0,0 0-183 0 0,0 0-175 0 0,0 0-167 0 0,0 0-129 0 0,0 0-95 0 0,0 0-84 0 0,-26 36-71 0 0,-77 111-65 0 0,101-145-88 0 0,0-1 0 0 0,0 1 0 0 0,0-1-1 0 0,0 1 1 0 0,1 0 0 0 0,-1 0 0 0 0,0 0 0 0 0,1 0 0 0 0,-1 0-1 0 0,1 0 1 0 0,0 1 0 0 0,0-1 0 0 0,0 0 0 0 0,0 1-1 0 0,0-1 1 0 0,0 1 0 0 0,1-1 0 0 0,-1 1 0 0 0,1-1 0 0 0,0 1-1 0 0,0-1 1 0 0,0 1 0 0 0,0-1 0 0 0,0 1 0 0 0,0-1-1 0 0,1 1 1 0 0,0 1-4 0 0,2 4 20 0 0,0-4 38 0 0,0 1 0 0 0,0-1 0 0 0,1 0 0 0 0,0 1 0 0 0,0-1 0 0 0,0-1 0 0 0,0 1 0 0 0,0-1 0 0 0,1 0 0 0 0,-1 0 0 0 0,1 0 0 0 0,0 0 0 0 0,0-1 0 0 0,0 0 0 0 0,0 0 0 0 0,1 0 0 0 0,-1 0 0 0 0,0-1 0 0 0,1 0 0 0 0,-1 0 0 0 0,1-1 0 0 0,-1 0 0 0 0,1 0 0 0 0,0 0 0 0 0,-1 0 0 0 0,1-1 0 0 0,-1 0 0 0 0,3-1-58 0 0,2 2 210 0 0,0-1-79 0 0,-1-2 0 0 0,0 1 1 0 0,0-1-1 0 0,0-1 0 0 0,-1 1 1 0 0,1-1-1 0 0,-1-1 1 0 0,0 0-1 0 0,0 0 0 0 0,0 0 1 0 0,-1-1-1 0 0,0 0 1 0 0,0-1-1 0 0,0 0 0 0 0,-1 0 1 0 0,0 0-1 0 0,0-1 0 0 0,-1 1 1 0 0,0-1-1 0 0,0-1 1 0 0,-1 1-1 0 0,0-1 0 0 0,-1 1 1 0 0,0-1-1 0 0,0 0 0 0 0,-1-1 1 0 0,0 1-1 0 0,0 0 1 0 0,-1 0-1 0 0,0-1 0 0 0,-1 1 1 0 0,0-1-1 0 0,-1-4-131 0 0,2 10-11 0 0,0-1-1 0 0,-1 1 0 0 0,1-1 1 0 0,-1 1-1 0 0,0-1 1 0 0,0 1-1 0 0,0-1 1 0 0,-1 1-1 0 0,1 0 0 0 0,-1-1 1 0 0,0 1-1 0 0,-1-1 1 0 0,1 1-1 0 0,-1 0 1 0 0,0 0-1 0 0,0 0 0 0 0,0 0 1 0 0,0 0-1 0 0,-1 0 1 0 0,1 1-1 0 0,-1-1 1 0 0,0 1-1 0 0,0-1 0 0 0,-1 1 1 0 0,1 0-1 0 0,0 0 1 0 0,-1 1-1 0 0,0-1 1 0 0,0 1-1 0 0,0 0 0 0 0,0 0 1 0 0,0 0-1 0 0,0 0 1 0 0,-4 0 11 0 0,-58 15-3283 0 0,48 0-819 0 0,1 3-4093 0 0,10-5-3159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6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9 381 10826 0 0,'0'0'2421'0'0,"0"0"-590"0"0,0 0-155 0 0,0 0-90 0 0,0 0-144 0 0,0 0-194 0 0,0 0-235 0 0,0 0-140 0 0,0 0-141 0 0,0 0-121 0 0,0 0-73 0 0,0 0-55 0 0,-1-9-67 0 0,-2-13-126 0 0,0 0 0 0 0,2-1 0 0 0,1 1 0 0 0,1 0 0 0 0,0 0 1 0 0,5-18-291 0 0,44-128 564 0 0,-32 137-916 0 0,-2 39-3352 0 0,-16-6 3318 0 0,4 7-2453 0 0,-1-3-2631 0 0,-1-1-6371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78 0 0 0,'0'0'1126'0'0,"0"0"107"0"0,0 0 312 0 0,0 0 414 0 0,0 0 266 0 0,0 0 72 0 0,0 0-53 0 0,0 0-259 0 0,0 0-274 0 0,0 0-240 0 0,0 0-220 0 0,0 0-144 0 0,0 0-118 0 0,-1-5-126 0 0,-6-16-129 0 0,5 16-104 0 0,2 5-67 0 0,0 0-55 0 0,0 0-60 0 0,0 0-44 0 0,0 0-78 0 0,0 0-63 0 0,0 0-41 0 0,0 0-51 0 0,-3 28 574 0 0,-1 176 365 0 0,-4 299-306 0 0,8-422-858 0 0,0-80 40 0 0,-12-33-3046 0 0,1-8-1028 0 0,5 12-6321 0 0,4 16-900 0 0</inkml:trace>
  <inkml:trace contextRef="#ctx0" brushRef="#br0" timeOffset="250.66">0 436 10002 0 0,'0'0'2762'0'0,"0"0"-1075"0"0,0 0-725 0 0,0 0-148 0 0,0 0 21 0 0,0 0 128 0 0,0 0 115 0 0,0 0 27 0 0,0 0-43 0 0,0 0-149 0 0,0 0-135 0 0,0 0-117 0 0,40-4-86 0 0,124-12-55 0 0,12-15 675 0 0,72-22-537 0 0,-138 35-1012 0 0,-94 16-191 0 0,4-2-2109 0 0,-8-3-6045 0 0,-12 4-506 0 0</inkml:trace>
  <inkml:trace contextRef="#ctx0" brushRef="#br0" timeOffset="743.729">900 1 9546 0 0,'0'0'1938'0'0,"0"0"-531"0"0,0 0-210 0 0,0 0 25 0 0,0 0-32 0 0,0 0-137 0 0,0 0-190 0 0,0 0-155 0 0,0 0-46 0 0,0 0 56 0 0,0 0 57 0 0,0 0-20 0 0,0 0-56 0 0,0 28-58 0 0,-2 92-78 0 0,-17 382 1984 0 0,22-478-2530 0 0,0 1 1 0 0,2-1-1 0 0,1 0 0 0 0,0 0 0 0 0,2 0 0 0 0,3 4-17 0 0,-9-25 17 0 0,-1-1 1 0 0,0 1-1 0 0,1-1 1 0 0,0 1-1 0 0,0-1 1 0 0,0 0-1 0 0,0 0 0 0 0,0 0 1 0 0,0 0-1 0 0,0 0 1 0 0,1 0-1 0 0,-1-1 0 0 0,1 1 1 0 0,-1-1-1 0 0,1 1 1 0 0,0-1-1 0 0,-1 0 1 0 0,1 0-1 0 0,0 0 0 0 0,0-1 1 0 0,0 1-1 0 0,0-1 1 0 0,-1 1-1 0 0,1-1 0 0 0,0 0 1 0 0,0 0-1 0 0,0 0 1 0 0,0-1-1 0 0,0 1 1 0 0,0-1-1 0 0,0 1 0 0 0,0-1 1 0 0,-1 0-1 0 0,1 0 1 0 0,0 0-1 0 0,-1-1 0 0 0,1 1 1 0 0,0-1-1 0 0,-1 1 1 0 0,0-1-1 0 0,1 0 1 0 0,-1 0-1 0 0,0 0 0 0 0,0 0 1 0 0,0 0-1 0 0,0-1 1 0 0,-1 1-1 0 0,1 0 0 0 0,0-1 1 0 0,0-1-18 0 0,195-188 339 0 0,-196 191-340 0 0,0 0 0 0 0,0 0 1 0 0,0 0-1 0 0,0 0 0 0 0,0 0 0 0 0,0 0 1 0 0,0 0-1 0 0,0 0 0 0 0,0 1 1 0 0,0-1-1 0 0,0 0 0 0 0,0 1 1 0 0,1-1-1 0 0,-1 0 0 0 0,0 1 1 0 0,0 0-1 0 0,1-1 0 0 0,-1 1 1 0 0,1 0-1 0 0,-1 0 0 0 0,0-1 0 0 0,1 1 1 0 0,-1 0-1 0 0,0 0 0 0 0,1 1 1 0 0,-1-1-1 0 0,0 0 0 0 0,1 0 1 0 0,-1 1-1 0 0,0-1 0 0 0,1 1 1 0 0,-1-1-1 0 0,0 1 0 0 0,0-1 0 0 0,1 1 1 0 0,-1 0-1 0 0,0-1 0 0 0,0 1 1 0 0,0 0-1 0 0,0 0 0 0 0,0 0 1 0 0,0 0-1 0 0,0 0 0 0 0,0 0 1 0 0,-1 0-1 0 0,1 1 0 0 0,0-1 1 0 0,-1 0-1 0 0,1 0 0 0 0,0 0 0 0 0,-1 1 1 0 0,0-1-1 0 0,1 0 0 0 0,-1 1 1 0 0,0-1-1 0 0,0 0 0 0 0,1 1 1 0 0,-1-1-1 0 0,0 1 0 0 0,-1 0 1 0 0,17 220-129 0 0,-15-221 30 0 0,-1 0 0 0 0,1-1 1 0 0,-1 1-1 0 0,1 0 0 0 0,-1 0 0 0 0,1-1 0 0 0,-1 1 1 0 0,1 0-1 0 0,0-1 0 0 0,0 1 0 0 0,-1 0 0 0 0,1-1 1 0 0,0 1-1 0 0,0-1 0 0 0,0 1 0 0 0,-1-1 0 0 0,1 0 1 0 0,0 1-1 0 0,0-1 0 0 0,0 0 0 0 0,0 0 0 0 0,0 1 1 0 0,0-1-1 0 0,0 0 0 0 0,0 0 0 0 0,0 0 1 0 0,0 0-1 0 0,0 0 0 0 0,0-1 0 0 0,0 1 0 0 0,-1 0 1 0 0,1 0-1 0 0,0 0 0 0 0,0-1 0 0 0,0 1 0 0 0,1-1 99 0 0,19-9-9267 0 0,-17 7-2078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7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8162 0 0,'0'0'3610'0'0,"0"0"-959"0"0,0 0-646 0 0,0 0-264 0 0,0 0-218 0 0,0 0-271 0 0,0 0-269 0 0,0 0-262 0 0,0 0-216 0 0,0 0-130 0 0,0 0-75 0 0,0 0-7 0 0,0 0 59 0 0,1 5 71 0 0,-7 248 2511 0 0,39 121-2190 0 0,-26-325-737 0 0,25 113 23 0 0,-39-240-4638 0 0,8 19-6089 0 0,2 47-729 0 0</inkml:trace>
  <inkml:trace contextRef="#ctx0" brushRef="#br0" timeOffset="378.075">349 251 9250 0 0,'0'0'2339'0'0,"0"0"-368"0"0,0 0-228 0 0,0 0-212 0 0,0 0-232 0 0,0 0-196 0 0,0 0-196 0 0,0 0-204 0 0,0 0-142 0 0,0 0-86 0 0,0 0-66 0 0,-34 28-51 0 0,-106 84-34 0 0,61-51 740 0 0,79-60-1034 0 0,-1 1-1 0 0,1 0 1 0 0,0-1-1 0 0,0 1 1 0 0,0 0-1 0 0,0-1 1 0 0,0 1-1 0 0,0 0 1 0 0,1-1-1 0 0,-1 1 1 0 0,0 0-1 0 0,1-1 1 0 0,-1 1-1 0 0,1 0 1 0 0,0-1-1 0 0,-1 1 1 0 0,1-1-1 0 0,0 0 1 0 0,0 1-1 0 0,0-1 1 0 0,0 0-1 0 0,0 1 1 0 0,1-1-1 0 0,-1 0 1 0 0,0 0-1 0 0,0 0 1 0 0,1 0-1 0 0,-1 0 1 0 0,1 0-1 0 0,-1 0 1 0 0,1-1-1 0 0,-1 1 1 0 0,2 0-30 0 0,18 14 279 0 0,-1 2 1 0 0,0 0-1 0 0,-2 1 1 0 0,0 1-1 0 0,-1 0 1 0 0,0 2-1 0 0,5 10-279 0 0,51 85 1200 0 0,-72-120-4586 0 0,1-1-2259 0 0,-2 3 167 0 0,0-2-6644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13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50 0 0 0,'0'0'665'0'0,"0"0"600"0"0,0 0 515 0 0,0 0 354 0 0,0 0 154 0 0,0 0-68 0 0,0 0-240 0 0,0 0-305 0 0,0 0-256 0 0,0 0-164 0 0,1-4-122 0 0,0 4-942 0 0,-1 1-1 0 0,0-1 0 0 0,1 0 0 0 0,-1 0 0 0 0,0 0 1 0 0,0 0-1 0 0,1 0 0 0 0,-1 0 0 0 0,0 0 0 0 0,1 0 0 0 0,-1 0 1 0 0,0 0-1 0 0,1 0 0 0 0,-1 0 0 0 0,0 0 0 0 0,1 0 0 0 0,-1 0 1 0 0,0 0-1 0 0,0 0 0 0 0,1 0 0 0 0,-1 0 0 0 0,0 0 0 0 0,1 0 1 0 0,-1 0-1 0 0,0-1-190 0 0,-22 98 2102 0 0,11 237 41 0 0,12-228-1938 0 0,16 166-149 0 0,-17-272-121 0 0,0 0-23 0 0,0 0-31 0 0,0 0-54 0 0,0 0-59 0 0,0 0-98 0 0,-5-15-3539 0 0,-8 0-3912 0 0,10 11-2908 0 0</inkml:trace>
  <inkml:trace contextRef="#ctx0" brushRef="#br0" timeOffset="265.724">0 459 12907 0 0,'0'0'1607'0'0,"0"0"-643"0"0,0 0-245 0 0,0 0 94 0 0,0 0 149 0 0,0 0 142 0 0,0 0-24 0 0,0 0-122 0 0,0 0-113 0 0,0 0-82 0 0,0 0-67 0 0,38-4-68 0 0,118-9-89 0 0,28-8 628 0 0,-36 4-827 0 0,-23 3-2892 0 0,-107 8-912 0 0,-8 1-3614 0 0,-8 4 5088 0 0,3-3-9018 0 0</inkml:trace>
  <inkml:trace contextRef="#ctx0" brushRef="#br0" timeOffset="766.773">806 0 7922 0 0,'0'0'3901'0'0,"0"0"-2165"0"0,0 0-920 0 0,0 0-94 0 0,0 0 115 0 0,0 0 201 0 0,0 0 179 0 0,0 0-50 0 0,0 0-169 0 0,0 0-166 0 0,0 0-149 0 0,0 0-110 0 0,0 0-99 0 0,4 37-70 0 0,13 119-68 0 0,10 167 683 0 0,-10-92-854 0 0,-16-223-145 0 0,-1-7-21 0 0,-1 1 1 0 0,1 0-1 0 0,0 0 0 0 0,0-1 1 0 0,0 1-1 0 0,1 0 1 0 0,-1 0-1 0 0,0-1 1 0 0,1 1-1 0 0,-1 0 1 0 0,1 0-1 0 0,-1-1 1 0 0,1 1-1 0 0,0-1 1 0 0,0 1-1 0 0,0 0 0 0 0,0-1 1 0 0,0 0-1 0 0,0 1 1 0 0,0-1-1 0 0,0 0 1 0 0,1 1-1 0 0,-1-1 1 0 0,0 0-1 0 0,1 0 1 0 0,-1 0-1 0 0,1 0 1 0 0,-1 0-1 0 0,1 0 0 0 0,-1-1 1 0 0,1 1-1 0 0,0-1 1 0 0,-1 1-1 0 0,2 0 1 0 0,6-3 66 0 0,1-1 0 0 0,-1 0-1 0 0,1 0 1 0 0,-1 0 0 0 0,0-1-1 0 0,0-1 1 0 0,-1 1 0 0 0,1-1-1 0 0,-1-1 1 0 0,0 0 0 0 0,0 0-1 0 0,5-6-65 0 0,22-14 87 0 0,125-78 56 0 0,-159 103-141 0 0,0 0-1 0 0,0 0 1 0 0,0 0-1 0 0,0 0 1 0 0,1 0 0 0 0,-1 0-1 0 0,0 0 1 0 0,0 0 0 0 0,1 1-1 0 0,-1-1 1 0 0,0 0 0 0 0,1 1-1 0 0,-1-1 1 0 0,1 1 0 0 0,-1 0-1 0 0,1-1 1 0 0,-1 1 0 0 0,1 0-1 0 0,-1 0 1 0 0,1 0 0 0 0,-1 0-1 0 0,1 0 1 0 0,-1 0 0 0 0,0 1-1 0 0,1-1 1 0 0,-1 0 0 0 0,1 1-1 0 0,-1-1 1 0 0,1 1-1 0 0,-1-1 1 0 0,0 1 0 0 0,1 0-1 0 0,-1 0 1 0 0,0-1 0 0 0,0 1-1 0 0,1 0 1 0 0,-1 0 0 0 0,0 0-1 0 0,0 0 1 0 0,0 0 0 0 0,0 1-1 0 0,0-1 1 0 0,-1 0 0 0 0,1 0-1 0 0,0 1 1 0 0,-1-1 0 0 0,1 0-1 0 0,0 1 1 0 0,-1-1 0 0 0,0 1-1 0 0,1-1 1 0 0,-1 1 0 0 0,0-1-1 0 0,0 1-1 0 0,31 171 424 0 0,-16-139-473 0 0,0-44-3616 0 0,-12 5-6236 0 0,-1 1-1992 0 0</inkml:trace>
  <inkml:trace contextRef="#ctx0" brushRef="#br0" timeOffset="1203.315">1586 713 9586 0 0,'0'0'1639'0'0,"0"0"-280"0"0,0 0 132 0 0,0 0 164 0 0,0 0-32 0 0,0 0-139 0 0,0 0-153 0 0,0 0-194 0 0,0 0-171 0 0,0 0-136 0 0,0 0-141 0 0,36-5-130 0 0,111-14-103 0 0,-80-4 227 0 0,-62 20-615 0 0,0-1 1 0 0,0 0-1 0 0,0 0 0 0 0,-1 0 0 0 0,1-1 0 0 0,-1 1 1 0 0,0-1-1 0 0,0 0 0 0 0,-1 0 0 0 0,0 0 1 0 0,1-1-1 0 0,-2 1 0 0 0,1-1 0 0 0,-1 0 1 0 0,0 0-1 0 0,0 0 0 0 0,0 0 0 0 0,-1 0 0 0 0,0 0 1 0 0,0 0-1 0 0,0 0 0 0 0,-1-1 0 0 0,0 1 1 0 0,-1 0-1 0 0,0-4-68 0 0,-2 6-16 0 0,-1 0 1 0 0,1 0-1 0 0,-1 1 0 0 0,0-1 1 0 0,-1 1-1 0 0,1 0 0 0 0,0 0 1 0 0,-1 0-1 0 0,0 1 0 0 0,0-1 1 0 0,1 1-1 0 0,-1 0 0 0 0,-1 1 1 0 0,1-1-1 0 0,0 1 1 0 0,0 0-1 0 0,0 0 0 0 0,-1 1 1 0 0,1 0-1 0 0,0 0 0 0 0,-1 0 1 0 0,1 0-1 0 0,0 1 0 0 0,-1 0 1 0 0,1 0-1 0 0,0 0 16 0 0,-9 2-34 0 0,1 0 0 0 0,0 1 0 0 0,0 0 0 0 0,0 0 0 0 0,1 2 0 0 0,0 0 0 0 0,0 0 0 0 0,0 1 0 0 0,1 0 0 0 0,-1 1 0 0 0,2 1 0 0 0,-1-1 0 0 0,2 2-1 0 0,-1-1 1 0 0,1 1 0 0 0,0 1 0 0 0,1 0 0 0 0,0 0 0 0 0,0 2 34 0 0,4-5-5 0 0,0 1 0 0 0,0 0 0 0 0,1 0-1 0 0,0 0 1 0 0,0 0 0 0 0,1 1 0 0 0,0-1-1 0 0,1 1 1 0 0,0-1 0 0 0,1 1 0 0 0,0-1-1 0 0,0 1 1 0 0,1-1 0 0 0,0 4 5 0 0,2-7-4 0 0,0 1 1 0 0,1-1 0 0 0,-1 0-1 0 0,1 0 1 0 0,1-1-1 0 0,-1 1 1 0 0,1-1-1 0 0,0 0 1 0 0,0 0 0 0 0,0 0-1 0 0,1-1 1 0 0,-1 0-1 0 0,1 0 1 0 0,0 0-1 0 0,1-1 1 0 0,-1 0 0 0 0,0 0-1 0 0,1-1 1 0 0,0 0-1 0 0,0 0 1 0 0,6 1 3 0 0,138 19-508 0 0,-87-20-7155 0 0,-53-2-4080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3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312 755 1488 0 0,'0'0'1806'0'0,"0"0"-250"0"0,0 0-66 0 0,0 0 218 0 0,0 0 177 0 0,0 0 7 0 0,0 0-191 0 0,0 0-329 0 0,0 0-283 0 0,0 0-167 0 0,0 0-126 0 0,-7-9-72 0 0,-22-27-53 0 0,-20 27 1085 0 0,43 9-1629 0 0,-5 4-11 0 0,0 1 0 0 0,0 0 0 0 0,1 0 0 0 0,-1 1 0 0 0,1 0 0 0 0,0 1 0 0 0,1 0 0 0 0,-1 0-1 0 0,1 1 1 0 0,1 1 0 0 0,0-1 0 0 0,0 1 0 0 0,0 2-116 0 0,-1-3 38 0 0,1 1-1 0 0,0 1 1 0 0,0-1 0 0 0,1 2-1 0 0,1-1 1 0 0,0 0 0 0 0,0 1-1 0 0,1 0 1 0 0,0 1 0 0 0,1-1-1 0 0,0 1 1 0 0,1 0 0 0 0,1 0-1 0 0,-1 0 1 0 0,2 0 0 0 0,0 0-1 0 0,0 7-37 0 0,3-16 45 0 0,0-1 0 0 0,0 1 0 0 0,0-1 0 0 0,0 0 0 0 0,0 0 0 0 0,0 0 0 0 0,1 0 0 0 0,-1 0 0 0 0,1-1 0 0 0,0 1 0 0 0,-1-1 0 0 0,1 0 0 0 0,0 1 0 0 0,0-1 0 0 0,0 0 0 0 0,-1-1 0 0 0,1 1-1 0 0,0-1 1 0 0,0 1 0 0 0,0-1 0 0 0,0 0 0 0 0,1 0 0 0 0,-1 0 0 0 0,0 0 0 0 0,0 0 0 0 0,0-1 0 0 0,0 0 0 0 0,-1 1 0 0 0,1-1 0 0 0,0 0 0 0 0,2-1-45 0 0,122-83 1427 0 0,-105 68-1336 0 0,205-190 315 0 0,-219 238-824 0 0,-17 141 440 0 0,9-169-23 0 0,0 0-1 0 0,1-1 1 0 0,0 1-1 0 0,-1-1 1 0 0,1 1-1 0 0,0-1 1 0 0,0 1-1 0 0,1-1 1 0 0,-1 0-1 0 0,0 1 0 0 0,1-1 1 0 0,-1 0-1 0 0,1 0 1 0 0,0 0-1 0 0,0 0 1 0 0,0 0-1 0 0,0-1 1 0 0,0 1-1 0 0,0-1 1 0 0,0 1-1 0 0,1-1 1 0 0,-1 0-1 0 0,0 1 1 0 0,1-1-1 0 0,-1-1 1 0 0,1 1-1 0 0,-1 0 1 0 0,1 0-1 0 0,0-1 1 0 0,-1 0-1 0 0,1 1 0 0 0,-1-1 1 0 0,1 0-1 0 0,0 0 1 0 0,-1-1-1 0 0,1 1 2 0 0,95-24 157 0 0,-67 1-60 0 0,-1-1 1 0 0,-1-1-1 0 0,-1-1 1 0 0,-1-2 0 0 0,16-22-98 0 0,-17 14 33 0 0,-2-2 0 0 0,-1 0 0 0 0,-2-2 0 0 0,-2 0 0 0 0,-1-1 0 0 0,-3-1 0 0 0,-1 0 0 0 0,-2-1 1 0 0,-2-1-1 0 0,-2 0 0 0 0,2-35-33 0 0,-4-117-14 0 0,-24 146 202 0 0,16 50-183 0 0,0 0-1 0 0,1 0 0 0 0,-1 0 0 0 0,1 0 0 0 0,-1 0 0 0 0,1 0 0 0 0,-1 1 0 0 0,1-1 0 0 0,-1 0 0 0 0,1 1 0 0 0,-1-1 0 0 0,1 1 1 0 0,0 0-1 0 0,-1 0 0 0 0,1-1 0 0 0,0 1 0 0 0,0 0 0 0 0,-1 0 0 0 0,1 0 0 0 0,0 0 0 0 0,0 0 0 0 0,0 1 0 0 0,0-1 0 0 0,0 0 0 0 0,0 0 1 0 0,1 1-1 0 0,-1-1 0 0 0,0 1 0 0 0,1-1 0 0 0,-1 0 0 0 0,1 1 0 0 0,-1-1 0 0 0,1 1 0 0 0,0 0-4 0 0,-9 22 28 0 0,2-1 1 0 0,1 2-1 0 0,0-1 0 0 0,2 1 0 0 0,1 0 1 0 0,1 0-1 0 0,1 0 0 0 0,1 0 0 0 0,3 16-28 0 0,-3 10 124 0 0,22 298 782 0 0,-38 28-628 0 0,16-350-266 0 0,0-26 7 0 0,0-1 7 0 0,0 0-12 0 0,0 0-1 0 0,0-28-180 0 0,1-101-2475 0 0,0 65-2041 0 0,-1-1-5684 0 0,0 50 1557 0 0</inkml:trace>
  <inkml:trace contextRef="#ctx0" brushRef="#br0" timeOffset="253.172">591 396 6473 0 0,'0'0'3198'0'0,"0"0"-720"0"0,0 0-564 0 0,0 0-142 0 0,0 0-141 0 0,0 0-238 0 0,0 0-297 0 0,0 0-309 0 0,0 0-179 0 0,0 0-11 0 0,0 0 84 0 0,0 0 116 0 0,0 0 67 0 0,8 5-24 0 0,80 28 1094 0 0,-46-34-1633 0 0,1-1 0 0 0,-1-3 0 0 0,-1-1 0 0 0,1-2 0 0 0,-1-2 0 0 0,0-2 0 0 0,26-11-301 0 0,19-4 52 0 0,-7 12-1063 0 0,-46 13-7034 0 0,-25 2-4351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8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407 107 1512 0 0,'0'0'2279'0'0,"0"0"-226"0"0,0 0-175 0 0,0 0-79 0 0,0 0-102 0 0,0 0-143 0 0,0 0-179 0 0,0 0-189 0 0,0 0-182 0 0,0 0-156 0 0,-9-5-128 0 0,-28-19-144 0 0,33 22-416 0 0,1 0 0 0 0,-1 1-1 0 0,0-1 1 0 0,0 1 0 0 0,1 0-1 0 0,-1 0 1 0 0,0 0 0 0 0,0 0-1 0 0,0 1 1 0 0,0 0 0 0 0,0 0-1 0 0,0 0 1 0 0,0 0 0 0 0,0 0-1 0 0,0 1 1 0 0,-2 0-160 0 0,-2 0 167 0 0,-97 54 548 0 0,95-49-680 0 0,-115 114 219 0 0,120-114-241 0 0,1 0 1 0 0,-1 0-1 0 0,1 0 0 0 0,0 0 0 0 0,1 1 0 0 0,-1 0 0 0 0,1 0 0 0 0,1 0 0 0 0,-1 0 0 0 0,1 0 0 0 0,0 1 0 0 0,1-1 1 0 0,0 1-1 0 0,0-1 0 0 0,1 1 0 0 0,0 5-13 0 0,1-10 40 0 0,1 0-1 0 0,0 0 1 0 0,0 0 0 0 0,0 0-1 0 0,0 0 1 0 0,1 0 0 0 0,-1-1 0 0 0,1 1-1 0 0,0-1 1 0 0,0 0 0 0 0,-1 0 0 0 0,2 0-1 0 0,-1 0 1 0 0,0 0 0 0 0,0 0-1 0 0,0-1 1 0 0,1 0 0 0 0,-1 0 0 0 0,1 0-1 0 0,-1 0 1 0 0,1 0 0 0 0,-1-1 0 0 0,1 1-1 0 0,-1-1 1 0 0,1 0 0 0 0,0 0-1 0 0,-1 0 1 0 0,1-1 0 0 0,-1 1 0 0 0,1-1-1 0 0,0 0 1 0 0,0 0-40 0 0,8 1 181 0 0,2-3-35 0 0,-1 0 0 0 0,0-1 0 0 0,0-1 0 0 0,0 0 0 0 0,0 0 0 0 0,-1-2 0 0 0,0 1 0 0 0,0-1 0 0 0,-1-1 1 0 0,0 0-1 0 0,0-1 0 0 0,-1 0 0 0 0,2-3-146 0 0,6-3 188 0 0,-1 1-78 0 0,0-2-1 0 0,-2 0 1 0 0,0 0-1 0 0,0-2 1 0 0,-2 0 0 0 0,0 0-1 0 0,-1-1 1 0 0,-1-1-1 0 0,-1 0 1 0 0,-1 0-1 0 0,0-1 1 0 0,-2 0 0 0 0,2-11-110 0 0,3-8 146 0 0,-27 100 464 0 0,28 153-212 0 0,8-93-436 0 0,-4 0 0 0 0,-6 1 0 0 0,-4 48 38 0 0,-7-151-9 0 0,2 5 0 0 0,-1 0-1 0 0,0 0 1 0 0,-2 0 0 0 0,-1 0 0 0 0,-1 0 0 0 0,-1 0 0 0 0,0 0 0 0 0,-2-1 0 0 0,-1 0-1 0 0,-1 0 1 0 0,-9 19 9 0 0,14-34-2 0 0,0-1-1 0 0,-1 1 0 0 0,1-1 0 0 0,-1 1 1 0 0,0-1-1 0 0,-1-1 0 0 0,0 1 1 0 0,0-1-1 0 0,0 1 0 0 0,0-1 0 0 0,-1-1 1 0 0,0 1-1 0 0,0-1 0 0 0,0 0 0 0 0,0 0 1 0 0,-1-1-1 0 0,1 0 0 0 0,-1 0 0 0 0,0-1 1 0 0,0 1-1 0 0,-7 0 3 0 0,11-3 2 0 0,-1 0 1 0 0,1 0-1 0 0,-1-1 0 0 0,1 1 1 0 0,0-1-1 0 0,-1 0 0 0 0,1 0 1 0 0,0 0-1 0 0,-1 0 0 0 0,1 0 1 0 0,0-1-1 0 0,0 0 1 0 0,0 1-1 0 0,0-1 0 0 0,1 0 1 0 0,-1-1-1 0 0,0 1 0 0 0,1 0 1 0 0,-1-1-1 0 0,1 1 0 0 0,0-1 1 0 0,0 0-1 0 0,0 0 0 0 0,0 0 1 0 0,1 0-1 0 0,-1 0 0 0 0,1 0 1 0 0,0 0-1 0 0,-1-3-2 0 0,-2-7-5 0 0,2-1 0 0 0,-1 0 0 0 0,2 0 0 0 0,0 0 0 0 0,0 1 0 0 0,1-1 0 0 0,1 0 0 0 0,1 0 0 0 0,0-4 5 0 0,5-15-29 0 0,2 1 0 0 0,0 0 0 0 0,3 0-1 0 0,0 1 1 0 0,8-12 29 0 0,-18 38-1 0 0,94-159-1750 0 0,-70 133-2800 0 0,3 3-3945 0 0,-22 19-3748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0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7 105 4241 0 0,'0'0'4161'0'0,"0"0"-1357"0"0,0 0-785 0 0,0 0-301 0 0,0 0-185 0 0,0 0-193 0 0,0 0-203 0 0,0 0-172 0 0,0 0-175 0 0,0 0-137 0 0,0 0-89 0 0,0 0-90 0 0,0 0-77 0 0,-1-6-71 0 0,-3-17-94 0 0,3 17-74 0 0,1 22 239 0 0,23 172 931 0 0,-21-172-1285 0 0,1 1-1 0 0,1-1 0 0 0,0 0 0 0 0,1-1 0 0 0,1 1 0 0 0,0-1 1 0 0,1 0-1 0 0,6 9-42 0 0,-12-23 28 0 0,-1 0 0 0 0,1 0 1 0 0,0 0-1 0 0,0-1 0 0 0,-1 1 1 0 0,1 0-1 0 0,0 0 0 0 0,0 0 0 0 0,0-1 1 0 0,0 1-1 0 0,0 0 0 0 0,0-1 0 0 0,0 1 1 0 0,0-1-1 0 0,1 0 0 0 0,-1 1 1 0 0,0-1-1 0 0,0 0 0 0 0,0 1 0 0 0,0-1 1 0 0,1 0-1 0 0,-1 0 0 0 0,0 0 1 0 0,0 0-1 0 0,0 0 0 0 0,1 0 0 0 0,-1-1 1 0 0,0 1-1 0 0,0 0 0 0 0,0-1 1 0 0,0 1-1 0 0,0 0 0 0 0,0-1 0 0 0,0 1 1 0 0,1-1-1 0 0,-1 0 0 0 0,0 1 1 0 0,-1-1-1 0 0,1 0 0 0 0,0 0 0 0 0,0 0 1 0 0,0 1-1 0 0,0-1 0 0 0,-1 0 1 0 0,1 0-1 0 0,0 0 0 0 0,-1 0 0 0 0,1 0 1 0 0,-1 0-1 0 0,1-1-28 0 0,32-54 798 0 0,23-146-93 0 0,-36 105-614 0 0,-7 34-111 0 0,-13 63-54 0 0,0 0-57 0 0,0 0-29 0 0,0 0-87 0 0,0 0-122 0 0,0 19-1745 0 0,1-11 1235 0 0,-2 12-2455 0 0,0-6-4790 0 0,-1-6-4127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12627 0 0,'0'0'4657'0'0,"0"0"-3001"0"0,0 0-464 0 0,0 0-199 0 0,0 0-201 0 0,0 0-256 0 0,0 0-320 0 0,0 0-304 0 0,0 0-240 0 0,0 0 8 0 0,0 0 8 0 0,0 0-72 0 0,0 0-193 0 0,0 0-1063 0 0,17 18-3873 0 0,-13-10-6858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14523 0 0,'0'0'2385'0'0,"0"0"-957"0"0,0 0-585 0 0,0 0-92 0 0,0 0 31 0 0,0 0 65 0 0,0 0 37 0 0,0 0-83 0 0,0 0-147 0 0,0 0-156 0 0,0 0-153 0 0,0 0-123 0 0,0 0-41 0 0,3 26-32 0 0,15 121 62 0 0,-11-100 278 0 0,0-6-1894 0 0,-6-13-8645 0 0,-1-24-1799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13707 0 0,'0'0'2216'0'0,"0"0"-855"0"0,0 0-569 0 0,0 0-304 0 0,0 0-272 0 0,0 0-184 0 0,0 0-352 0 0,0 0-232 0 0,0 0-112 0 0,0 0-249 0 0,0 0-935 0 0,0 0-8770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1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17444 0 0,'0'0'1899'0'0,"0"0"-598"0"0,0 0-404 0 0,0 0-131 0 0,0 0-28 0 0,0 0-47 0 0,0 0-94 0 0,0 0-177 0 0,0 0-185 0 0,0 0-63 0 0,0 0 47 0 0,0 0 75 0 0,0 0 72 0 0,4 13 37 0 0,21 105 458 0 0,12 374 81 0 0,-34-414-881 0 0,11 29-105 0 0,-14-106-19 0 0,2-2-1610 0 0,-29-32-4395 0 0,15 21-1342 0 0,5 4-4062 0 0</inkml:trace>
  <inkml:trace contextRef="#ctx0" brushRef="#br0" timeOffset="241.538">1 421 8658 0 0,'0'0'4241'0'0,"0"0"-2017"0"0,0 0-1013 0 0,0 0-260 0 0,0 0-83 0 0,0 0 16 0 0,0 0 29 0 0,0 0-77 0 0,0 0-148 0 0,0 0-144 0 0,0 0-83 0 0,0 0-75 0 0,0 0-65 0 0,33-2-35 0 0,104-5-69 0 0,-20 13 31 0 0,-73-3-1057 0 0,65 3 1091 0 0,-72-5-4712 0 0,-1 0-4791 0 0,-27-1-538 0 0</inkml:trace>
  <inkml:trace contextRef="#ctx0" brushRef="#br0" timeOffset="695.382">565 475 3729 0 0,'0'0'1577'0'0,"0"0"-251"0"0,0 0-63 0 0,0 0 15 0 0,0 0-22 0 0,0 0-56 0 0,0 0-150 0 0,0 0-155 0 0,0 0-89 0 0,0 0-39 0 0,2 33-5 0 0,6 102 7 0 0,7-92 443 0 0,-10-42-907 0 0,1 0-80 0 0,0-1 1 0 0,0 1 0 0 0,0-1-1 0 0,0 0 1 0 0,0 0 0 0 0,0-1-1 0 0,0 0 1 0 0,0 0 0 0 0,0 0-1 0 0,0-1 1 0 0,0 0 0 0 0,-1 0-1 0 0,1-1 1 0 0,-1 1 0 0 0,1-1-1 0 0,-1 0 1 0 0,0-1 0 0 0,0 1-1 0 0,0-1 1 0 0,-1 0 0 0 0,1 0-1 0 0,-1 0 1 0 0,0-1 0 0 0,0 0 0 0 0,-1 0-1 0 0,1 0 1 0 0,1-4-226 0 0,151-190 2715 0 0,-155 198-2712 0 0,0-1 1 0 0,0 1-1 0 0,1 0 0 0 0,-1 0 1 0 0,0 0-1 0 0,1 0 0 0 0,-1 0 1 0 0,1 0-1 0 0,-1 0 0 0 0,1 1 1 0 0,-1-1-1 0 0,1 0 0 0 0,0 1 1 0 0,-1-1-1 0 0,1 1 0 0 0,0 0 1 0 0,0-1-1 0 0,-1 1 0 0 0,1 0 1 0 0,0 0-1 0 0,0 0 0 0 0,-1 0 1 0 0,1 1-1 0 0,0-1 0 0 0,-1 0 1 0 0,1 1-1 0 0,0-1 0 0 0,-1 1 1 0 0,1 0-1 0 0,0-1 0 0 0,-1 1 1 0 0,1 0-1 0 0,-1 0 0 0 0,0 0 1 0 0,1 0-1 0 0,-1 0 0 0 0,0 0 1 0 0,1 0-1 0 0,-1 1 0 0 0,0-1 1 0 0,0 0-1 0 0,0 1 0 0 0,0-1 1 0 0,0 1-1 0 0,0-1 0 0 0,-1 1 1 0 0,1 0-1 0 0,0-1 0 0 0,-1 1 1 0 0,1 0-1 0 0,-1-1 0 0 0,0 1-3 0 0,83 249 120 0 0,14 80-178 0 0,-85-275 28 0 0,-3 1 1 0 0,-2 0-1 0 0,-3 0 0 0 0,-2 0 1 0 0,-3 13 29 0 0,-1-51 0 0 0,-1 0 1 0 0,-1 0 0 0 0,0 0 0 0 0,-1 0-1 0 0,-1-1 1 0 0,-1 0 0 0 0,-1 0-1 0 0,0-1 1 0 0,-2 0 0 0 0,0 0-1 0 0,0-1 1 0 0,-2 0 0 0 0,0-1 0 0 0,0-1-1 0 0,-2 0 1 0 0,1 0 0 0 0,-2-1-1 0 0,0-1 1 0 0,0-1 0 0 0,-1 0-1 0 0,-9 4 0 0 0,16-10 8 0 0,1-1 0 0 0,-1 1-1 0 0,0-2 1 0 0,0 0-1 0 0,0 0 1 0 0,-1 0-1 0 0,1-1 1 0 0,-1-1-1 0 0,1 1 1 0 0,-1-2-1 0 0,1 1 1 0 0,-1-1-1 0 0,0-1 1 0 0,-5 0-8 0 0,11-2 4 0 0,-1 0-1 0 0,1 0 1 0 0,0-1 0 0 0,0 0 0 0 0,0 1-1 0 0,1-1 1 0 0,-1-1 0 0 0,1 1 0 0 0,0 0 0 0 0,0-1-1 0 0,0 1 1 0 0,1-1 0 0 0,-1 0 0 0 0,1 0-1 0 0,1 0 1 0 0,-1 0 0 0 0,1-1 0 0 0,-1 1-1 0 0,1 0 1 0 0,1 0 0 0 0,-1-1 0 0 0,1 1 0 0 0,0-1-1 0 0,0 1 1 0 0,1 0 0 0 0,-1-1 0 0 0,1 1-1 0 0,1 0 1 0 0,-1-2-4 0 0,4-28-118 0 0,2 0 0 0 0,1 0 0 0 0,1 1 0 0 0,2 0-1 0 0,2 1 1 0 0,14-29 118 0 0,-3 6-648 0 0,16-28-1660 0 0,-14 33-4193 0 0,-15 25-5411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29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40 135 3745 0 0,'0'0'2039'0'0,"0"0"-275"0"0,0 0-110 0 0,0 0 2 0 0,0 0-79 0 0,0 0-150 0 0,0 0-218 0 0,0 0-250 0 0,0 0-220 0 0,0 0-164 0 0,-6 35-121 0 0,-14 113-81 0 0,9-39 388 0 0,9-25-169 0 0,2-79 4269 0 0,0-43-4687 0 0,1 1 0 0 0,2-1 0 0 0,2 1 0 0 0,1 0-1 0 0,2 0 1 0 0,1 1 0 0 0,2 0 0 0 0,2 1 0 0 0,1 0 0 0 0,2 1 0 0 0,10-16-174 0 0,42-16-142 0 0,-66 67 110 0 0,0 0 1 0 0,0 1-1 0 0,0-1 0 0 0,0 0 0 0 0,-1 1 0 0 0,1-1 1 0 0,0 1-1 0 0,0 0 0 0 0,-1 0 0 0 0,1-1 0 0 0,-1 1 0 0 0,0 0 1 0 0,1 0-1 0 0,-1 0 0 0 0,0 0 0 0 0,0 1 0 0 0,0-1 0 0 0,-1 0 1 0 0,1 0-1 0 0,0 1 0 0 0,-1-1 0 0 0,0 0 0 0 0,1 1 1 0 0,-1-1-1 0 0,0 0 0 0 0,0 1 0 0 0,0-1 0 0 0,-1 0 0 0 0,1 1 1 0 0,-1 0 31 0 0,2 0-79 0 0,6 37-1461 0 0,3-15-4887 0 0,-7-21 285 0 0,2-3-4872 0 0</inkml:trace>
  <inkml:trace contextRef="#ctx0" brushRef="#br0" timeOffset="482.272">635 73 7266 0 0,'0'0'2439'0'0,"0"0"-496"0"0,0 0-281 0 0,0 0-34 0 0,0 0-28 0 0,0 0-127 0 0,0 0-173 0 0,0 0-249 0 0,0 0-244 0 0,0 0-175 0 0,0 0-122 0 0,0 0-84 0 0,0 0-65 0 0,-27 8-33 0 0,-86 29-50 0 0,51 3 138 0 0,51-31-365 0 0,0 0 0 0 0,1 1 0 0 0,0 0 0 0 0,0 1 0 0 0,1 0 0 0 0,1 0 0 0 0,0 1 0 0 0,0 0 0 0 0,1 1 0 0 0,1 0 0 0 0,0 0 0 0 0,1 0 0 0 0,0 0 0 0 0,1 1 0 0 0,1 0 0 0 0,0 0 0 0 0,1 0 0 0 0,0 0 0 0 0,1 5-51 0 0,1-17 13 0 0,0 0-1 0 0,0 0 1 0 0,1 0-1 0 0,-1-1 1 0 0,1 1-1 0 0,-1 0 1 0 0,1 0-1 0 0,0-1 1 0 0,0 1-1 0 0,0-1 1 0 0,-1 1-1 0 0,2-1 0 0 0,-1 1 1 0 0,0-1-1 0 0,0 1 1 0 0,0-1-1 0 0,1 0 1 0 0,-1 0-1 0 0,0 1 1 0 0,1-1-1 0 0,-1 0 1 0 0,1 0-1 0 0,0-1 1 0 0,-1 1-1 0 0,1 0 1 0 0,0 0-1 0 0,-1-1 1 0 0,1 1-1 0 0,0-1 1 0 0,0 0-1 0 0,-1 1 0 0 0,1-1 1 0 0,0 0-1 0 0,0 0 1 0 0,0 0-1 0 0,1 0-12 0 0,66-16 742 0 0,-36-5-623 0 0,-1 0-1 0 0,-1-2 0 0 0,-1-1 0 0 0,-1-2 1 0 0,-1-1-1 0 0,-2-1 0 0 0,-1-1 0 0 0,0-1 1 0 0,3-10-119 0 0,12-22 145 0 0,-39 62-137 0 0,0 0 1 0 0,-1 0-41 0 0,0 12-122 0 0,-1 23 132 0 0,0-20 25 0 0,0 0 0 0 0,1 0-1 0 0,1 0 1 0 0,0 0 0 0 0,1 0-1 0 0,1 0 1 0 0,0-1 0 0 0,5 12-4 0 0,65 129-733 0 0,-64-143 183 0 0,-1-2-1928 0 0,-6-6-4236 0 0,-2-3-2524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8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74 2729 0 0,'0'0'1337'0'0,"0"0"-86"0"0,0 0 28 0 0,0 0 181 0 0,0 0 231 0 0,0 0 200 0 0,0 0-6 0 0,0 0-181 0 0,0 0-265 0 0,0 0-260 0 0,0 0-257 0 0,-4-12-188 0 0,-10-37-136 0 0,10 37-98 0 0,4 12-45 0 0,0 0-38 0 0,0 0-35 0 0,0 0-50 0 0,0 0-66 0 0,0 0-53 0 0,0 19 485 0 0,31 127 996 0 0,-1-16-1050 0 0,-6 0 0 0 0,-5 2 0 0 0,-1 88-644 0 0,13 39 291 0 0,-16-182-148 0 0,11-134 1728 0 0,-6 18-1894 0 0,1 2 0 0 0,2 1 0 0 0,2 1 0 0 0,1 1 0 0 0,2 1 0 0 0,1 1 0 0 0,16-12 23 0 0,-44 41-6 0 0,1 1 1 0 0,0-1 0 0 0,1 1-1 0 0,-1-1 1 0 0,0 1 0 0 0,1 0 0 0 0,-1 0-1 0 0,1 0 1 0 0,0 0 0 0 0,-1 1 0 0 0,1-1-1 0 0,0 1 1 0 0,0-1 0 0 0,0 1 0 0 0,0 0-1 0 0,0 0 1 0 0,1 1 0 0 0,-1-1-1 0 0,0 0 1 0 0,0 1 0 0 0,0 0 0 0 0,1 0-1 0 0,-1 0 1 0 0,0 0 0 0 0,0 1 0 0 0,1-1-1 0 0,-1 1 1 0 0,0 0 0 0 0,0 0 0 0 0,0 0-1 0 0,0 0 1 0 0,0 0 0 0 0,0 1-1 0 0,0-1 1 0 0,0 1 0 0 0,-1 0 0 0 0,1 0-1 0 0,0 0 1 0 0,-1 0 0 0 0,2 2 5 0 0,4 10 15 0 0,0 1 1 0 0,-1 0-1 0 0,0 0 0 0 0,-1 1 1 0 0,-1 0-1 0 0,-1 0 0 0 0,0 0 1 0 0,-1 1-1 0 0,0 0 0 0 0,-2-1 1 0 0,0 9-16 0 0,3 12 16 0 0,6 74 50 0 0,-5-105-3146 0 0,6-12-7539 0 0,-9 2-1133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0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336 706 3545 0 0,'0'0'1999'0'0,"0"0"-136"0"0,0 0-152 0 0,0 0 23 0 0,0 0 34 0 0,0 0-66 0 0,0 0-142 0 0,0 0-286 0 0,0 0-259 0 0,0 0-242 0 0,0 0-205 0 0,-22-2-136 0 0,-70-7-108 0 0,88 9-298 0 0,1 0 0 0 0,0 0 0 0 0,-1 0 0 0 0,1 0 0 0 0,0 1-1 0 0,-1-1 1 0 0,1 1 0 0 0,0 0 0 0 0,-1 0 0 0 0,1 0 0 0 0,0 0 0 0 0,0 0 0 0 0,0 1-1 0 0,0-1 1 0 0,0 1 0 0 0,0 0 0 0 0,0 0 0 0 0,1 0 0 0 0,-1 1 0 0 0,1-1-1 0 0,-1 0 1 0 0,1 1 0 0 0,0 0-26 0 0,-8 8 121 0 0,-2-3-64 0 0,1 1-1 0 0,0 1 1 0 0,0 0-1 0 0,1 0 0 0 0,1 1 1 0 0,0 1-1 0 0,0-1 1 0 0,1 2-1 0 0,1-1 0 0 0,0 1 1 0 0,0 0-1 0 0,1 0 0 0 0,1 1 1 0 0,0-1-1 0 0,1 1 1 0 0,1 0-1 0 0,0 1 0 0 0,1 0-56 0 0,2-11 20 0 0,0-1-1 0 0,0 1 0 0 0,0 0 0 0 0,0-1 0 0 0,1 1 0 0 0,0-1 0 0 0,0 1 1 0 0,0-1-1 0 0,0 1 0 0 0,0-1 0 0 0,1 0 0 0 0,-1 1 0 0 0,1-1 1 0 0,0 0-1 0 0,0 0 0 0 0,0 0 0 0 0,0 0 0 0 0,1-1 0 0 0,-1 1 0 0 0,1 0 1 0 0,0-1-1 0 0,0 0 0 0 0,0 0 0 0 0,0 0 0 0 0,0 0 0 0 0,0 0 1 0 0,0-1-1 0 0,1 1 0 0 0,-1-1 0 0 0,0 0 0 0 0,1 0 0 0 0,-1 0 1 0 0,4 0-20 0 0,6 1 147 0 0,0 0 1 0 0,1-1 0 0 0,-1-1-1 0 0,0 0 1 0 0,0-1 0 0 0,0-1 0 0 0,1 0-1 0 0,-1 0 1 0 0,-1-1 0 0 0,1-1-1 0 0,0 0 1 0 0,-1-1 0 0 0,0 0 0 0 0,0-1-1 0 0,0-1 1 0 0,-1 0 0 0 0,0 0-1 0 0,0-1 1 0 0,-1 0 0 0 0,0-1 0 0 0,1-1-149 0 0,34-27 123 0 0,-2-3-1 0 0,-2-1 1 0 0,-1-2-1 0 0,-2-1 0 0 0,-2-2 1 0 0,-2-2-1 0 0,-3-1 0 0 0,-1-2 1 0 0,-3 0-1 0 0,-2-2 0 0 0,-2-1 1 0 0,-3-1-1 0 0,-2-2-121 0 0,-13 32-28 0 0,0 0 0 0 0,-3 0 0 0 0,0-1 0 0 0,-1 1 0 0 0,-1-1 0 0 0,-3-14 28 0 0,2 35-22 0 0,0-1-1 0 0,0 1 0 0 0,0 0 1 0 0,0 0-1 0 0,-1 0 1 0 0,0 1-1 0 0,0-1 1 0 0,0 0-1 0 0,-1 1 0 0 0,1-1 1 0 0,-1 1-1 0 0,0 0 1 0 0,-1 0-1 0 0,1 0 1 0 0,-1 0-1 0 0,1 0 0 0 0,-1 1 1 0 0,0 0-1 0 0,0 0 1 0 0,-1 0-1 0 0,1 0 0 0 0,-1 0 1 0 0,1 1-1 0 0,-1 0 1 0 0,0 0-1 0 0,0 0 1 0 0,0 1-1 0 0,0 0 0 0 0,0 0 1 0 0,0 0-1 0 0,0 0 1 0 0,0 1-1 0 0,-1 0 1 0 0,1 0-1 0 0,0 0 0 0 0,0 1 1 0 0,0 0-1 0 0,0 0 1 0 0,0 0-1 0 0,0 0 1 0 0,0 1-1 0 0,-4 2 23 0 0,-10 5-29 0 0,0 2 0 0 0,1 0 0 0 0,0 1 1 0 0,1 1-1 0 0,1 1 0 0 0,0 0 0 0 0,1 1 0 0 0,0 1 0 0 0,1 0 0 0 0,1 1 1 0 0,-1 3 28 0 0,1-1 13 0 0,1 0 1 0 0,0 1 0 0 0,2 1 0 0 0,0 0-1 0 0,1 0 1 0 0,2 1 0 0 0,0 0 0 0 0,-2 14-14 0 0,-5 111 84 0 0,16-131-35 0 0,1 0 0 0 0,1 0 0 0 0,0-1-1 0 0,1 0 1 0 0,1 1 0 0 0,0-2 0 0 0,1 1-1 0 0,0-1 1 0 0,1 0 0 0 0,1-1 0 0 0,0 0-1 0 0,1 0 1 0 0,0-1 0 0 0,1 0 0 0 0,1-1 0 0 0,-1 0-1 0 0,2-1 1 0 0,0 0 0 0 0,0-1 0 0 0,0 0-1 0 0,1-1 1 0 0,0-1 0 0 0,1 0 0 0 0,0-1 0 0 0,0-1-1 0 0,0 0 1 0 0,1-1 0 0 0,9 1-49 0 0,76 3 396 0 0,-101-8-435 0 0,0 0-29 0 0,0 0-82 0 0,0 0-141 0 0,5-16-5382 0 0,4 9-4278 0 0,-5 3-1711 0 0</inkml:trace>
  <inkml:trace contextRef="#ctx0" brushRef="#br0" timeOffset="308.325">1120 591 8562 0 0,'0'0'2254'0'0,"0"0"-381"0"0,0 0-298 0 0,0 0-165 0 0,0 0-232 0 0,0 0-246 0 0,0 0-121 0 0,0 0-130 0 0,0 0-105 0 0,0 0-97 0 0,0 0-102 0 0,0 0-90 0 0,-19 34-61 0 0,-57 106-49 0 0,52-72 66 0 0,26-57-170 0 0,-3-6-19 0 0,1 0 0 0 0,0 1 1 0 0,0-1-1 0 0,0 0 0 0 0,0 0 0 0 0,1 0 1 0 0,0 0-1 0 0,0 0 0 0 0,1-1 0 0 0,-1 1 0 0 0,1 0 1 0 0,0 0-1 0 0,0-1 0 0 0,1 1 0 0 0,-1-1 0 0 0,1 0 1 0 0,0 0-1 0 0,0 0 0 0 0,0 0 0 0 0,1 0 1 0 0,-1-1-1 0 0,1 1 0 0 0,0-1 0 0 0,0 0 0 0 0,0 0 1 0 0,1-1-1 0 0,-1 1 0 0 0,0-1 0 0 0,1 0-54 0 0,2 0 150 0 0,0 0-1 0 0,0-1 0 0 0,1 1 0 0 0,-1-2 1 0 0,0 1-1 0 0,1-1 0 0 0,-1 0 1 0 0,0-1-1 0 0,0 1 0 0 0,1-1 0 0 0,-1-1 1 0 0,0 0-1 0 0,0 0 0 0 0,0 0 1 0 0,0-1-1 0 0,0 0-149 0 0,5-2 102 0 0,0-1 0 0 0,0-1 0 0 0,0 0 0 0 0,-1-1 0 0 0,0 0 0 0 0,-1 0 0 0 0,0-1 0 0 0,0-1 0 0 0,-1 0 0 0 0,0 0 0 0 0,0-1 0 0 0,-1 0 0 0 0,-1 0 0 0 0,0-1 0 0 0,-1 0 0 0 0,0 0 0 0 0,0 0 0 0 0,-2-1 0 0 0,1 0 0 0 0,-2 0 0 0 0,0 0 0 0 0,1-7-102 0 0,-3 11-33 0 0,-1 1-1 0 0,0-1 1 0 0,0 0-1 0 0,-1 1 1 0 0,0-1-1 0 0,-1 0 1 0 0,0 1-1 0 0,0 0 1 0 0,0-1-1 0 0,-1 1 1 0 0,-1 0-1 0 0,1 0 1 0 0,-2 0-1 0 0,1 1 0 0 0,-1 0 1 0 0,0-1-1 0 0,0 2 1 0 0,0-1-1 0 0,-1 1 1 0 0,0-1-1 0 0,-1 2 1 0 0,0-1 33 0 0,0 0-237 0 0,0 1 1 0 0,0 0 0 0 0,-1 1-1 0 0,0 0 1 0 0,1 0 0 0 0,-1 1-1 0 0,-1 0 1 0 0,1 0 0 0 0,0 1-1 0 0,-1 0 1 0 0,0 0 0 0 0,-2 1 236 0 0,-27 4-3539 0 0,4 15-3541 0 0,22-7-4302 0 0</inkml:trace>
  <inkml:trace contextRef="#ctx0" brushRef="#br0" timeOffset="804.165">1459 961 4969 0 0,'0'0'2234'0'0,"0"0"-312"0"0,0 0 94 0 0,0 0 222 0 0,0 0 77 0 0,0 0-172 0 0,0 0-394 0 0,0 0-468 0 0,0 0-390 0 0,0 0-279 0 0,0 0-162 0 0,0 0-64 0 0,0 0-3 0 0,12-15-3 0 0,69-94 659 0 0,-57 78-546 0 0,-4 6-199 0 0,-1 0 1 0 0,-1-2-1 0 0,-1 0 1 0 0,-2-1 0 0 0,6-15-295 0 0,-3 127-594 0 0,-15-76 608 0 0,0-1 0 0 0,1 1 0 0 0,0 0 0 0 0,0-1-1 0 0,1 0 1 0 0,-1 0 0 0 0,2 0 0 0 0,-1-1 0 0 0,1 0 0 0 0,0 0-1 0 0,0 0 1 0 0,1 0 0 0 0,-1-1 0 0 0,1-1 0 0 0,1 1 0 0 0,-1-1-1 0 0,0 0 1 0 0,1 0 0 0 0,0-1 0 0 0,0 0 0 0 0,0-1-1 0 0,0 0 1 0 0,1 0 0 0 0,-1 0 0 0 0,0-1 0 0 0,1-1 0 0 0,-1 1-1 0 0,1-1 1 0 0,-1-1 0 0 0,6 0-14 0 0,-4-3 99 0 0,0 0-1 0 0,0-1 1 0 0,-1 0-1 0 0,0 0 1 0 0,0-1 0 0 0,0 0-1 0 0,-1-1 1 0 0,1 1-1 0 0,-2-2 1 0 0,1 1 0 0 0,-1-1-1 0 0,0 0 1 0 0,-1-1-1 0 0,0 0 1 0 0,1-1-99 0 0,-2 3 37 0 0,1-1 1 0 0,-1 0-1 0 0,0 0 0 0 0,-1-1 1 0 0,0 1-1 0 0,0-1 0 0 0,-1 0 1 0 0,0 0-1 0 0,-1 0 0 0 0,0-1 1 0 0,0 1-1 0 0,-1 0 0 0 0,0-2-37 0 0,-32 3-2587 0 0,8 12-6291 0 0,14 0-3151 0 0</inkml:trace>
  <inkml:trace contextRef="#ctx0" brushRef="#br0" timeOffset="1224.499">2247 783 7554 0 0,'0'0'2639'0'0,"0"0"-235"0"0,0 0-242 0 0,0 0-247 0 0,0 0-196 0 0,0 0-137 0 0,0 0-170 0 0,0 0-197 0 0,0 0-203 0 0,37-5-177 0 0,111-17-131 0 0,-66-5 350 0 0,-68 22-923 0 0,-1-1 1 0 0,0-1 0 0 0,-1-1-1 0 0,1 0 1 0 0,-1 0-1 0 0,-1-1 1 0 0,0-1-1 0 0,0 0 1 0 0,-1 0-1 0 0,0-1 1 0 0,-1 0 0 0 0,0-1-1 0 0,-1 0 1 0 0,0 0-1 0 0,-1-1 1 0 0,0 0-1 0 0,0-3-131 0 0,-6 14 1 0 0,0 0-1 0 0,0-1 1 0 0,0 1-1 0 0,-1 0 1 0 0,1-1-1 0 0,-1 1 1 0 0,1-1-1 0 0,-1 1 1 0 0,0-1-1 0 0,0 0 1 0 0,0 1-1 0 0,0-1 0 0 0,0 1 1 0 0,-1-1-1 0 0,1 1 1 0 0,-1-1-1 0 0,0 1 1 0 0,1 0-1 0 0,-1-1 1 0 0,0 1-1 0 0,-1 0 1 0 0,1 0-1 0 0,0-1 1 0 0,-1 1-1 0 0,1 0 0 0 0,-1 0 1 0 0,1 0-1 0 0,-1 1 1 0 0,0-1-1 0 0,0 0 1 0 0,0 1-1 0 0,0-1 1 0 0,0 1-1 0 0,0-1 1 0 0,-1 1-1 0 0,1 0 1 0 0,0 0-1 0 0,-1 0 1 0 0,1 1-1 0 0,-1-1 0 0 0,0 0 1 0 0,-6-1-37 0 0,-1 1 1 0 0,1-1 0 0 0,0 2 0 0 0,-1-1 0 0 0,1 2 0 0 0,-1-1 0 0 0,1 1 0 0 0,-1 0-1 0 0,1 1 1 0 0,-7 2 35 0 0,4 0-18 0 0,1 0-1 0 0,-1 1 1 0 0,1 1-1 0 0,0 0 1 0 0,0 0 0 0 0,1 1-1 0 0,0 0 1 0 0,0 1-1 0 0,1 0 1 0 0,0 1-1 0 0,0-1 1 0 0,1 2-1 0 0,0-1 1 0 0,0 1-1 0 0,1 1 1 0 0,1-1-1 0 0,0 1 1 0 0,0 0-1 0 0,1 1 1 0 0,0-1 0 0 0,1 1-1 0 0,1 0 1 0 0,0 0-1 0 0,0 0 1 0 0,1 0-1 0 0,1 1 19 0 0,0-5 1 0 0,1-1-1 0 0,0 1 1 0 0,1 0-1 0 0,0-1 1 0 0,0 1-1 0 0,1-1 1 0 0,-1 1-1 0 0,2-1 1 0 0,-1 0-1 0 0,1 1 1 0 0,0-1-1 0 0,0-1 1 0 0,1 1-1 0 0,0 0 1 0 0,1-1-1 0 0,-1 0 1 0 0,1 0-1 0 0,0 0 1 0 0,3 2-1 0 0,11 9 40 0 0,0-1 1 0 0,2-1 0 0 0,0 0 0 0 0,0-2-1 0 0,1 0 1 0 0,1-2 0 0 0,0 0-1 0 0,0-1 1 0 0,1-2 0 0 0,1 0 0 0 0,18 2-41 0 0,23-3-618 0 0,-58-15-1603 0 0,-5 1-2105 0 0,-1 4 774 0 0,-2-1-9115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5 8122 0 0,'0'0'2198'0'0,"0"0"-505"0"0,0 0-267 0 0,0 0 82 0 0,0 0 86 0 0,0 0-35 0 0,0 0-147 0 0,0 0-250 0 0,0 0-277 0 0,0 0-189 0 0,0 0-127 0 0,0 0-87 0 0,-24 1-59 0 0,-76 3-34 0 0,91-4-296 0 0,1 1-1 0 0,0 0 0 0 0,0 0 1 0 0,0 1-1 0 0,0 0 0 0 0,1 0 0 0 0,-1 1 1 0 0,0 0-1 0 0,1 0 0 0 0,0 1 0 0 0,-1-1 1 0 0,1 2-1 0 0,1-1 0 0 0,-4 3-92 0 0,-7 6 197 0 0,2-3-107 0 0,0 0 0 0 0,1 2 1 0 0,0 0-1 0 0,1 0 0 0 0,1 1 0 0 0,0 1 0 0 0,1 0 1 0 0,0 0-1 0 0,-1 4-90 0 0,7-11 14 0 0,0 0-1 0 0,1 1 1 0 0,0-1-1 0 0,0 1 1 0 0,1 0 0 0 0,0-1-1 0 0,0 2 1 0 0,1-1-1 0 0,0 0 1 0 0,1 0-1 0 0,-1 1 1 0 0,2-1 0 0 0,-1 0-1 0 0,1 1 1 0 0,0-1-1 0 0,1 4-13 0 0,2-9 23 0 0,-1 0-1 0 0,1 0 1 0 0,-1 0-1 0 0,1-1 1 0 0,0 1-1 0 0,0-1 0 0 0,0 1 1 0 0,0-1-1 0 0,0 0 1 0 0,1 0-1 0 0,-1 0 1 0 0,1-1-1 0 0,-1 1 0 0 0,1-1 1 0 0,-1 0-1 0 0,1 0 1 0 0,0 0-1 0 0,0 0 1 0 0,0-1-1 0 0,0 0 0 0 0,-1 1 1 0 0,1-1-1 0 0,0-1 1 0 0,0 1-1 0 0,0 0 1 0 0,0-1-1 0 0,-1 0 0 0 0,1 0 1 0 0,0 0-1 0 0,-1-1 1 0 0,1 1-1 0 0,-1-1 1 0 0,3 0-23 0 0,169-106 594 0 0,29-68-354 0 0,-199 171-227 0 0,0 14-51 0 0,-5-4 34 0 0,-19 174 132 0 0,19-176-194 0 0,-1-1 0 0 0,1 0 1 0 0,0 0-1 0 0,1 0 0 0 0,-1 0 0 0 0,0 0 0 0 0,1 0 0 0 0,-1 0 1 0 0,1 0-1 0 0,-1 0 0 0 0,1 0 0 0 0,0 0 0 0 0,0 0 0 0 0,0 0 1 0 0,0 0-1 0 0,0 0 0 0 0,1-1 0 0 0,-1 1 0 0 0,0 0 0 0 0,1-1 0 0 0,0 1 1 0 0,-1-1-1 0 0,1 0 0 0 0,0 1 0 0 0,-1-1 0 0 0,1 0 0 0 0,0 0 1 0 0,0 0-1 0 0,0 0 0 0 0,0-1 0 0 0,0 1 0 0 0,0 0 0 0 0,0-1 1 0 0,0 0-1 0 0,0 1 0 0 0,0-1 0 0 0,0 0 0 0 0,1 0 0 0 0,-1 0 1 0 0,0 0-1 0 0,1-1 66 0 0,42-1-4562 0 0,-17-6-4432 0 0,-20 7-2045 0 0</inkml:trace>
  <inkml:trace contextRef="#ctx0" brushRef="#br0" timeOffset="417.657">1043 17 3945 0 0,'0'0'3205'0'0,"0"0"-167"0"0,0 0-178 0 0,0 0-283 0 0,0 0-356 0 0,0 0-419 0 0,0 0-470 0 0,0 0-390 0 0,0 0-287 0 0,0 0-139 0 0,0 0-59 0 0,0 0-34 0 0,0 0-13 0 0,-7-3-32 0 0,-20-10-28 0 0,-22 20 530 0 0,37-1-675 0 0,-57 19 593 0 0,68-24-795 0 0,0-1 1 0 0,0 0-1 0 0,0 0 1 0 0,0 1 0 0 0,1-1-1 0 0,-1 1 1 0 0,0-1-1 0 0,0 1 1 0 0,1-1-1 0 0,-1 1 1 0 0,0-1-1 0 0,1 1 1 0 0,-1 0-1 0 0,0-1 1 0 0,1 1 0 0 0,-1 0-1 0 0,1 0 1 0 0,-1-1-1 0 0,1 1 1 0 0,0 0-1 0 0,-1 0 1 0 0,1 0-1 0 0,0-1 1 0 0,-1 1-1 0 0,1 0 1 0 0,0 0 0 0 0,0 0-1 0 0,0 0 1 0 0,0 0-1 0 0,0 0 1 0 0,0 0-1 0 0,0-1 1 0 0,0 1-1 0 0,0 0 1 0 0,0 0-1 0 0,0 0 1 0 0,1 0 0 0 0,-1 0-1 0 0,0-1 1 0 0,1 1-1 0 0,-1 0 1 0 0,1 0-1 0 0,-1 0 1 0 0,1-1-1 0 0,-1 1 1 0 0,1 0-1 0 0,-1-1 1 0 0,1 1 0 0 0,0 0-1 0 0,-1-1-3 0 0,131 69 65 0 0,-126-65-51 0 0,1-1 12 0 0,0 0 1 0 0,0 0 0 0 0,0 1-1 0 0,-1 0 1 0 0,0 0 0 0 0,1 0-1 0 0,-1 0 1 0 0,-1 1 0 0 0,1 0-1 0 0,-1 0 1 0 0,0 1 0 0 0,0-1-1 0 0,0 1 1 0 0,-1 0 0 0 0,0 0 0 0 0,0 0-1 0 0,0 0 1 0 0,-1 0 0 0 0,0 1-1 0 0,0-1 1 0 0,-1 1 0 0 0,1-1-1 0 0,-2 1 1 0 0,1 3-27 0 0,-2-6 45 0 0,-1 0 0 0 0,1-1 0 0 0,-1 1 0 0 0,0-1 0 0 0,0 1 1 0 0,-1-1-1 0 0,1 0 0 0 0,-1 0 0 0 0,1 0 0 0 0,-1 0 0 0 0,0 0 0 0 0,0-1 0 0 0,0 1 0 0 0,-1-1 0 0 0,1 0 0 0 0,-1 0 1 0 0,1 0-1 0 0,-1 0 0 0 0,-2 1-45 0 0,-15 9 94 0 0,9-4-197 0 0,-1-2 0 0 0,0 1 0 0 0,0-2 0 0 0,-1 1 0 0 0,0-2 0 0 0,0 0 0 0 0,0-1 0 0 0,0 0 0 0 0,0-1 0 0 0,-1 0 0 0 0,1-2 0 0 0,-1 1 0 0 0,0-2 103 0 0,8-2-2693 0 0,6-2-5182 0 0,1 2-4642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8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62 0 0 0,'0'0'1848'0'0,"0"0"-53"0"0,0 0 23 0 0,0 0-5 0 0,0 0-9 0 0,0 0-56 0 0,0 0-171 0 0,0 0-125 0 0,0 0-256 0 0,0 0-240 0 0,0 0-182 0 0,0 0-158 0 0,0 0-69 0 0,-21 7-63 0 0,-65 26-53 0 0,83-32-399 0 0,0 1 1 0 0,0-1 0 0 0,0 1-1 0 0,1 0 1 0 0,-1 0 0 0 0,0 0-1 0 0,1 0 1 0 0,-1 0 0 0 0,1 0-1 0 0,0 1 1 0 0,0-1 0 0 0,0 1-1 0 0,0 0 1 0 0,0-1 0 0 0,0 1-1 0 0,1 0 1 0 0,0 0 0 0 0,-2 3-33 0 0,-1 4 119 0 0,-2 2-33 0 0,1 0 1 0 0,0 0 0 0 0,1 0 0 0 0,0 0 0 0 0,1 1 0 0 0,0 0 0 0 0,1-1 0 0 0,1 1 0 0 0,0 0 0 0 0,1 0-1 0 0,0 0 1 0 0,1 7-87 0 0,1-15 101 0 0,0 0-1 0 0,1 1 1 0 0,-1-1-1 0 0,1-1 0 0 0,0 1 1 0 0,0 0-1 0 0,1-1 1 0 0,-1 1-1 0 0,1-1 1 0 0,0 0-1 0 0,0 0 0 0 0,0-1 1 0 0,1 1-1 0 0,-1-1 1 0 0,1 0-1 0 0,0 0 0 0 0,0-1 1 0 0,0 1-1 0 0,0-1 1 0 0,0 0-1 0 0,1 0 1 0 0,-1-1-1 0 0,1 0 0 0 0,-1 0 1 0 0,1 0-1 0 0,-1 0 1 0 0,1-1-1 0 0,-1 0 0 0 0,1 0 1 0 0,0-1-1 0 0,-1 1 1 0 0,1-1-1 0 0,-1-1 1 0 0,1 1-1 0 0,-1-1 0 0 0,0 0 1 0 0,0 0-1 0 0,1 0 1 0 0,-1-1-1 0 0,-1 1 0 0 0,1-1 1 0 0,0-1-1 0 0,-1 1 1 0 0,3-3-101 0 0,3-2 73 0 0,-1 0 1 0 0,0-1 0 0 0,0 0-1 0 0,-1 0 1 0 0,-1-1 0 0 0,1 0-1 0 0,-2 0 1 0 0,1-1 0 0 0,-1 1 0 0 0,-1-1-1 0 0,0-1 1 0 0,-1 1 0 0 0,0-1-1 0 0,0 0 1 0 0,-1 0 0 0 0,-1 0-1 0 0,0 0 1 0 0,-1-1 0 0 0,0 1-1 0 0,-1 0 1 0 0,0-1 0 0 0,-1 1-1 0 0,-1 0 1 0 0,-1-7-74 0 0,1 13-86 0 0,0 0 1 0 0,0 1-1 0 0,-1-1 1 0 0,1 1-1 0 0,-1 0 0 0 0,-1-1 1 0 0,1 1-1 0 0,-1 1 1 0 0,0-1-1 0 0,0 1 0 0 0,0-1 1 0 0,0 1-1 0 0,-1 0 1 0 0,0 1-1 0 0,0-1 0 0 0,-4-2 86 0 0,-24-7-3691 0 0,-2 8-4559 0 0,24 5-3490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19 3329 0 0,'0'0'2186'0'0,"0"0"-261"0"0,0 0-98 0 0,0 0 10 0 0,0 0 50 0 0,0 0-32 0 0,0 0-159 0 0,0 0-223 0 0,0 0-264 0 0,0 0-250 0 0,0 0-179 0 0,0 0-116 0 0,-1-7 325 0 0,1 7 1844 0 0,0 54-2231 0 0,-1 194 1465 0 0,-20 116-2067 0 0,-13-167 177 0 0,20-159-213 0 0,-1-19-297 0 0,15-18 250 0 0,0-1-9 0 0,0 0-2 0 0,0 0-30 0 0,0 0-51 0 0,0 0-44 0 0,0 0-25 0 0,0 0-40 0 0,0 0-71 0 0,0-17-3374 0 0,5-12 360 0 0,3 10-3074 0 0,-4 14-1367 0 0</inkml:trace>
  <inkml:trace contextRef="#ctx0" brushRef="#br0" timeOffset="300.537">0 489 7122 0 0,'0'0'2348'0'0,"0"0"-402"0"0,0 0-246 0 0,0 0-120 0 0,0 0-158 0 0,0 0-226 0 0,0 0-283 0 0,0 0-279 0 0,0 0-166 0 0,0 0 5 0 0,0 0 73 0 0,0 0 85 0 0,0 0 27 0 0,21-7-70 0 0,119-40 392 0 0,-69 28-223 0 0,-31 7-569 0 0,1 1 0 0 0,0 3 0 0 0,1 1 1 0 0,-1 2-1 0 0,4 2-188 0 0,31-4-706 0 0,-51 0-2023 0 0,-3-2-3688 0 0,-14 5-1705 0 0</inkml:trace>
  <inkml:trace contextRef="#ctx0" brushRef="#br0" timeOffset="849.374">725 0 6017 0 0,'0'0'3541'0'0,"0"0"-1082"0"0,0 0-724 0 0,0 0-369 0 0,0 0-189 0 0,0 0-100 0 0,0 0-153 0 0,0 0-245 0 0,0 0-230 0 0,0 0-47 0 0,0 0 70 0 0,0 0 117 0 0,0 0 85 0 0,2 15-37 0 0,13 110 1013 0 0,-9 197 738 0 0,-12-49-1818 0 0,5-271-560 0 0,1 0 0 0 0,-1 0 0 0 0,1 0 0 0 0,-1 0 0 0 0,1 0 0 0 0,0-1-1 0 0,0 1 1 0 0,0 0 0 0 0,0 0 0 0 0,0 0 0 0 0,0 0 0 0 0,1 0 0 0 0,-1 0 0 0 0,1 0 0 0 0,-1 0 0 0 0,1-1 0 0 0,-1 1 0 0 0,1 0 0 0 0,0 0 0 0 0,0-1 0 0 0,0 1 0 0 0,0 0 0 0 0,0-1 0 0 0,1 1 0 0 0,-1-1 0 0 0,0 0 0 0 0,1 1 0 0 0,-1-1 0 0 0,1 0 0 0 0,-1 0 0 0 0,1 0 0 0 0,0 0 0 0 0,-1 0 0 0 0,1 0 0 0 0,0 0 0 0 0,0 0-1 0 0,-1-1 1 0 0,1 1 0 0 0,0-1 0 0 0,0 0 0 0 0,0 1 0 0 0,0-1 0 0 0,0 0 0 0 0,0 0 0 0 0,0 0 0 0 0,0 0 0 0 0,0 0 0 0 0,-1-1 0 0 0,1 1 0 0 0,0-1 0 0 0,0 1 0 0 0,0-1 0 0 0,0 0 0 0 0,-1 1 0 0 0,3-2-10 0 0,59-49 444 0 0,94-71-333 0 0,-153 120-111 0 0,1-3-4 0 0,1 1 0 0 0,-1 1 1 0 0,1-1-1 0 0,0 1 1 0 0,0 0-1 0 0,0 0 1 0 0,1 0-1 0 0,-1 1 1 0 0,0 0-1 0 0,1 1 1 0 0,0-1-1 0 0,-1 1 1 0 0,1 1-1 0 0,0-1 4 0 0,1 29-16 0 0,-5 164 323 0 0,19-147-328 0 0,-2-52-4029 0 0,-12-2-58 0 0,-3 3-4092 0 0,-1 2-3435 0 0</inkml:trace>
  <inkml:trace contextRef="#ctx0" brushRef="#br0" timeOffset="1274.528">1386 690 0 0 0,'0'0'1360'0'0,"0"0"337"0"0,0 0 302 0 0,0 0 216 0 0,0 0 79 0 0,0 0-96 0 0,0 0-290 0 0,0 0-313 0 0,0 0-285 0 0,0 0-216 0 0,0 0-125 0 0,0 0-56 0 0,0 0-58 0 0,32 6-35 0 0,100 19-30 0 0,-70-31 253 0 0,-54 1-785 0 0,6-2-46 0 0,-1 0 0 0 0,0-1-1 0 0,0 0 1 0 0,-1-1-1 0 0,0 0 1 0 0,0-1 0 0 0,-1 0-1 0 0,0-1 1 0 0,-1 0-1 0 0,-1-1 1 0 0,0 0 0 0 0,3-6-212 0 0,-9 15 4 0 0,-1 0 0 0 0,-1 0 1 0 0,1-1-1 0 0,0 1 0 0 0,-1 0 1 0 0,0-1-1 0 0,1 1 1 0 0,-1-1-1 0 0,-1 0 0 0 0,1 1 1 0 0,-1-1-1 0 0,1 0 1 0 0,-1 1-1 0 0,0-1 0 0 0,0 0 1 0 0,0 1-1 0 0,-1-1 1 0 0,0 0-1 0 0,1 1 0 0 0,-1-1 1 0 0,0 1-1 0 0,-1-1 1 0 0,1 1-1 0 0,-1-1 0 0 0,1 1 1 0 0,-1 0-1 0 0,0 0 1 0 0,0 0-1 0 0,-1 0 0 0 0,1 0 1 0 0,0 0-1 0 0,-1 1 0 0 0,0-1 1 0 0,0 1-1 0 0,0-1 1 0 0,0 1-1 0 0,0 0 0 0 0,0 0 1 0 0,0 1-1 0 0,-1-1 1 0 0,1 1-1 0 0,0-1 0 0 0,-1 1 1 0 0,1 0-1 0 0,-1 1 1 0 0,0-1-1 0 0,1 0 0 0 0,-1 1 1 0 0,0 0-1 0 0,1 0 1 0 0,-2 0-5 0 0,-8 3-29 0 0,1 1 1 0 0,0 0 0 0 0,0 1 0 0 0,0 0 0 0 0,0 1-1 0 0,1 0 1 0 0,0 1 0 0 0,0 0 0 0 0,0 1 0 0 0,1 0 0 0 0,1 0-1 0 0,-1 1 1 0 0,1 1 0 0 0,1 0 0 0 0,0 0 0 0 0,0 0-1 0 0,1 1 1 0 0,0 0 0 0 0,1 0 0 0 0,0 1 0 0 0,1 0 0 0 0,0 0-1 0 0,-1 7 29 0 0,3-12-1 0 0,0 1 0 0 0,1-1 0 0 0,0 0 0 0 0,0 1 0 0 0,1-1 0 0 0,0 1 0 0 0,0 0-1 0 0,1-1 1 0 0,0 1 0 0 0,0 0 0 0 0,0-1 0 0 0,1 1 0 0 0,1 0 0 0 0,-1-1-1 0 0,1 1 1 0 0,1-1 0 0 0,-1 0 0 0 0,1 0 0 0 0,0 0 0 0 0,4 7 1 0 0,3-6-11 0 0,0 1-1 0 0,0-2 1 0 0,1 1 0 0 0,-1-1 0 0 0,2-1 0 0 0,-1 0 0 0 0,1-1 0 0 0,0 0 0 0 0,0 0-1 0 0,0-2 1 0 0,0 1 0 0 0,1-2 0 0 0,0 1 0 0 0,-1-2 0 0 0,1 0 0 0 0,0 0 0 0 0,0-1-1 0 0,0-1 1 0 0,0 0 0 0 0,6-2 11 0 0,14 3-301 0 0,15-5-3710 0 0,-37 3-67 0 0,-2 1-7719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4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437 181 0 0 0,'0'0'584'0'0,"0"0"130"0"0,0 0 166 0 0,0 0 91 0 0,0 0 105 0 0,0 0 79 0 0,-1-14 9 0 0,-4-44 59 0 0,13-40 11281 0 0,-13 87-7468 0 0,5 31-4224 0 0,4 157 578 0 0,-1 88-482 0 0,-43-48-601 0 0,24-153-253 0 0,-22 99 100 0 0,11-41-145 0 0,27-121-28 0 0,0-1 26 0 0,0 0 8 0 0,0 0-19 0 0,0 0 14 0 0,0 0 5 0 0,0 0-6 0 0,-2-66-1740 0 0,2 8-2895 0 0,-8 21-4091 0 0,4 28-2478 0 0</inkml:trace>
  <inkml:trace contextRef="#ctx0" brushRef="#br0" timeOffset="258.957">0 605 7730 0 0,'0'0'2446'0'0,"0"0"-718"0"0,0 0-559 0 0,0 0-106 0 0,0 0 131 0 0,0 0 130 0 0,0 0 46 0 0,0 0-107 0 0,0 0-207 0 0,0 0-214 0 0,0 0-172 0 0,37-6-123 0 0,117-21-68 0 0,222-48 1471 0 0,-341 69-2671 0 0,30-2 507 0 0,-45 10-4628 0 0,0 3-4630 0 0,-16-2-110 0 0</inkml:trace>
  <inkml:trace contextRef="#ctx0" brushRef="#br0" timeOffset="578.515">942 551 8490 0 0,'0'0'4074'0'0,"0"0"-1934"0"0,0 0-810 0 0,0 0-162 0 0,0 0-73 0 0,0 0-104 0 0,0 0-124 0 0,0 0-151 0 0,0 0-168 0 0,0 0-152 0 0,0 0-124 0 0,-27 33-84 0 0,-81 102-56 0 0,80-74-2 0 0,29-51-100 0 0,0-7-9 0 0,-1 1-1 0 0,0-1 0 0 0,1 0 0 0 0,0 0 1 0 0,0 0-1 0 0,0 1 0 0 0,0-1 0 0 0,0 0 0 0 0,0 0 1 0 0,1 0-1 0 0,0-1 0 0 0,0 1 0 0 0,-1 0 1 0 0,1-1-1 0 0,1 1 0 0 0,-1-1 0 0 0,0 1 0 0 0,1-1 1 0 0,-1 0-1 0 0,1 0 0 0 0,0 0 0 0 0,-1 0 0 0 0,1-1 1 0 0,0 1-1 0 0,0-1 0 0 0,0 0 0 0 0,0 0 1 0 0,0 0-1 0 0,1 0 0 0 0,-1 0-20 0 0,103 7 1150 0 0,9-55-23 0 0,-95 36-925 0 0,-12 8-137 0 0,0-2 0 0 0,0 1 0 0 0,0-1-1 0 0,-1-1 1 0 0,0 1 0 0 0,0-1-1 0 0,0-1 1 0 0,0 1 0 0 0,-1-1 0 0 0,0 0-1 0 0,-1-1 1 0 0,1 1 0 0 0,-2-1-1 0 0,1 0 1 0 0,-1 0 0 0 0,0-1-1 0 0,0 1 1 0 0,-1-1 0 0 0,-1 0 0 0 0,1 1-1 0 0,-1-1 1 0 0,-1-1 0 0 0,0 1-1 0 0,0 0 1 0 0,-1-3-65 0 0,0 9-9 0 0,-1-1-1 0 0,0 1 0 0 0,-1 0 1 0 0,1-1-1 0 0,-1 1 0 0 0,1 0 1 0 0,-1-1-1 0 0,0 1 0 0 0,0 0 1 0 0,0 1-1 0 0,-1-1 0 0 0,1 0 1 0 0,-1 0-1 0 0,1 1 0 0 0,-1 0 1 0 0,0-1-1 0 0,0 1 0 0 0,0 0 1 0 0,0 1-1 0 0,0-1 1 0 0,-1 0-1 0 0,1 1 0 0 0,0 0 1 0 0,-1 0-1 0 0,1 0 0 0 0,-1 0 1 0 0,-1 0 9 0 0,-100-10-1815 0 0,44 17-1896 0 0,23 4-6666 0 0,18-2-731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15179 0 0,'0'0'2103'0'0,"0"0"-636"0"0,0 0-253 0 0,0 0-76 0 0,0 0-94 0 0,0 0-120 0 0,0 0-145 0 0,0 0-162 0 0,0 0-126 0 0,0 0-111 0 0,-31 28-108 0 0,-95 89-54 0 0,81-53-6 0 0,43-52-178 0 0,0-8-30 0 0,0 1 0 0 0,1-1 0 0 0,0 1 0 0 0,0 0 0 0 0,0-1-1 0 0,0 1 1 0 0,1 0 0 0 0,-1 0 0 0 0,1-1 0 0 0,0 1 0 0 0,1 0 0 0 0,-1 0 0 0 0,1-1 0 0 0,0 1-1 0 0,0 0 1 0 0,1-1 0 0 0,-1 1 0 0 0,1-1 0 0 0,0 1 0 0 0,0-1 0 0 0,1 0 0 0 0,-1 0-1 0 0,1 0 1 0 0,0 0 0 0 0,0 0 0 0 0,0-1 0 0 0,0 1 0 0 0,1-1 0 0 0,0 0 0 0 0,-1 0-1 0 0,1 0 1 0 0,2 1-4 0 0,4 0 85 0 0,0-1-1 0 0,0 0 1 0 0,0 0-1 0 0,0-1 1 0 0,0 0-1 0 0,0-1 1 0 0,1 0-1 0 0,-1-1 1 0 0,0 0-1 0 0,1 0 1 0 0,-1-1-1 0 0,0-1 1 0 0,0 0-1 0 0,0 0 1 0 0,0-1-1 0 0,0 0 1 0 0,0 0-1 0 0,-1-1 1 0 0,1-1 0 0 0,-1 0-1 0 0,0 0 1 0 0,-1 0-1 0 0,1-1 1 0 0,-1-1-1 0 0,0 1 1 0 0,-1-1-1 0 0,1-1 1 0 0,-1 1-1 0 0,-1-1 1 0 0,0-1-1 0 0,0 1 1 0 0,0-1-1 0 0,-1 0 1 0 0,0 0-1 0 0,3-9-84 0 0,-7 12-57 0 0,1 1-1 0 0,-1-1 0 0 0,0 1 1 0 0,0-1-1 0 0,-1 0 0 0 0,1 1 1 0 0,-1-1-1 0 0,0 0 0 0 0,-1 0 1 0 0,0 1-1 0 0,0-1 0 0 0,0 0 1 0 0,0 1-1 0 0,-1-1 0 0 0,0 1 1 0 0,0 0-1 0 0,0-1 0 0 0,-1 1 1 0 0,0 0-1 0 0,0 1 1 0 0,0-1-1 0 0,-1 0 0 0 0,1 1 1 0 0,-1 0-1 0 0,0 0 0 0 0,0 0 1 0 0,-1 0-1 0 0,1 0 0 0 0,-1 1 1 0 0,0 0-1 0 0,0 0 0 0 0,0 0 1 0 0,0 1-1 0 0,0 0 0 0 0,-1 0 1 0 0,1 0-1 0 0,0 0 0 0 0,-1 1 1 0 0,-2 0 57 0 0,-25 0-5247 0 0,24 1 857 0 0,-6 0-8310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51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16099 0 0,'0'0'5680'0'0,"0"0"-3682"0"0,0 0-1259 0 0,0 0-52 0 0,0 0 54 0 0,0 0-13 0 0,0 0-62 0 0,0 0-174 0 0,0 0-149 0 0,0 0-95 0 0,0 0-27 0 0,0 0-26 0 0,0 0-38 0 0,0 12-3 0 0,-5 76 182 0 0,4-88-1405 0 0,1-6-2969 0 0,0 5 964 0 0,0-3-9443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8:4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2016 0 0,'0'0'3044'0'0,"0"0"-409"0"0,0 0-256 0 0,0 0-150 0 0,0 0-132 0 0,0 0-168 0 0,0 0-239 0 0,0 0-253 0 0,0 0-263 0 0,0 0-265 0 0,0 0-210 0 0,0 0-184 0 0,4-13-160 0 0,16-38-103 0 0,-19 92 903 0 0,-6 14-487 0 0,3 0 1 0 0,3 0-1 0 0,2 0 0 0 0,7 40-668 0 0,-9-94 3 0 0,36 314 467 0 0,-16-91-312 0 0,-15-197 90 0 0,8-55 392 0 0,-4 10-643 0 0,0 0-1 0 0,1 1 0 0 0,0 0 0 0 0,2 0 0 0 0,0 2 0 0 0,0-1 1 0 0,2 2-1 0 0,7-7 4 0 0,-4 4-6 0 0,0 1 0 0 0,1 1-1 0 0,0 1 1 0 0,1 1 0 0 0,1 0 0 0 0,0 2 0 0 0,1 0 0 0 0,0 1 0 0 0,0 2-1 0 0,18-5 7 0 0,-38 12-6 0 0,1 0 0 0 0,-1 0 0 0 0,0 0-1 0 0,1 1 1 0 0,-1-1 0 0 0,1 1-1 0 0,-1-1 1 0 0,1 1 0 0 0,0 0-1 0 0,-1 0 1 0 0,1 0 0 0 0,-1 1-1 0 0,1-1 1 0 0,-1 0 0 0 0,1 1-1 0 0,-1 0 1 0 0,1 0 0 0 0,-1-1 0 0 0,0 1-1 0 0,1 1 1 0 0,-1-1 0 0 0,0 0-1 0 0,0 0 1 0 0,0 1 0 0 0,0 0-1 0 0,0-1 1 0 0,0 1 0 0 0,0 0-1 0 0,0 0 1 0 0,-1 0 0 0 0,1 0 0 0 0,-1 0-1 0 0,1 0 1 0 0,-1 0 0 0 0,0 1-1 0 0,0-1 1 0 0,0 0 0 0 0,0 1-1 0 0,0-1 1 0 0,-1 1 0 0 0,1-1 6 0 0,-1 10 8 0 0,-1 0 0 0 0,0 1 0 0 0,0-1 0 0 0,-1 0 0 0 0,-1-1 0 0 0,0 1 0 0 0,0 0 0 0 0,-1-1 0 0 0,-1 0 0 0 0,0 0 0 0 0,0 0 0 0 0,-1 0 0 0 0,-1-1 0 0 0,1 0 0 0 0,-2 0 0 0 0,1-1 0 0 0,-2 0 0 0 0,1 0 0 0 0,-1-1 0 0 0,0 0 0 0 0,-3 1-8 0 0,-3 4-2 0 0,-1-1 0 0 0,0 0 0 0 0,0-1 0 0 0,-1-1 0 0 0,-1-1 0 0 0,0 0 0 0 0,0-1 0 0 0,-1-1 0 0 0,0-1 0 0 0,0-1 0 0 0,0 0 0 0 0,-1-2 0 0 0,1 0 0 0 0,-1-1 0 0 0,-12 0 2 0 0,-33-15-540 0 0,64 12 414 0 0,-1 0 0 0 0,1 0 1 0 0,0 0-1 0 0,-1 0 0 0 0,1 0 1 0 0,0 0-1 0 0,0 0 1 0 0,0 0-1 0 0,0 0 0 0 0,0-1 1 0 0,0 1-1 0 0,0 0 0 0 0,1-1 1 0 0,-1 1-1 0 0,0 0 0 0 0,1-1 1 0 0,-1 1-1 0 0,1-1 1 0 0,-1 1-1 0 0,1-1 0 0 0,0 0 1 0 0,0 1-1 0 0,-1-1 0 0 0,1 1 1 0 0,0-1-1 0 0,1 1 0 0 0,-1-1 1 0 0,0 0-1 0 0,0 1 1 0 0,1-1-1 0 0,-1 1 0 0 0,1-1 1 0 0,-1 1-1 0 0,1-1 0 0 0,0 1 1 0 0,-1 0-1 0 0,1-1 0 0 0,0 1 1 0 0,0 0-1 0 0,0-1 1 0 0,0 1 125 0 0,11-17-3149 0 0,-4 7-1859 0 0,2 2-6454 0 0</inkml:trace>
  <inkml:trace contextRef="#ctx0" brushRef="#br0" timeOffset="720.944">696 738 2505 0 0,'0'0'2543'0'0,"0"0"-351"0"0,0 0-218 0 0,0 0-214 0 0,0 0-270 0 0,0 0-332 0 0,0 0-297 0 0,0 0-138 0 0,0 0 40 0 0,0 0 116 0 0,0 0 105 0 0,0 0 12 0 0,0 0-101 0 0,12 3-70 0 0,99 13 2551 0 0,-99-19-3180 0 0,-1-1 1 0 0,1-1-1 0 0,-1 0 0 0 0,-1 0 1 0 0,1-1-1 0 0,-1 0 1 0 0,0 0-1 0 0,0-2 1 0 0,0 1-1 0 0,-1-1 0 0 0,0 0 1 0 0,-1-1-1 0 0,5-7-196 0 0,23-19 466 0 0,-28 27-353 0 0,-7 8-103 0 0,-1-1 0 0 0,0 0 0 0 0,1 1 0 0 0,-1-1 0 0 0,1 0 0 0 0,-1 1 0 0 0,1-1 1 0 0,-1 1-1 0 0,1-1 0 0 0,0 1 0 0 0,-1-1 0 0 0,1 1 0 0 0,0-1 0 0 0,-1 1 0 0 0,1 0 0 0 0,0-1 0 0 0,-1 1 0 0 0,1 0 1 0 0,0 0-1 0 0,0 0 0 0 0,-1-1 0 0 0,1 1 0 0 0,0 0 0 0 0,0 0 0 0 0,-1 0 0 0 0,1 0 0 0 0,0 0 0 0 0,0 0 0 0 0,0 0 1 0 0,-1 0-1 0 0,1 1 0 0 0,0-1 0 0 0,0 0 0 0 0,-1 0 0 0 0,1 1 0 0 0,0-1 0 0 0,-1 0 0 0 0,1 1 0 0 0,0-1 0 0 0,-1 1 1 0 0,1-1-1 0 0,0 1 0 0 0,-1-1 0 0 0,1 1 0 0 0,0 0-10 0 0,13 15 11 0 0,-1 1 0 0 0,-1 0 0 0 0,0 1 1 0 0,-1 0-1 0 0,0 1 0 0 0,-2 0 0 0 0,-1 1 0 0 0,0-1 1 0 0,-1 2-1 0 0,-1-1 0 0 0,-1 1 0 0 0,-1 0 0 0 0,1 15-11 0 0,3 2 19 0 0,2 8-29 0 0,-3 0 1 0 0,-1 1-1 0 0,-3 0 1 0 0,-1 0-1 0 0,-3 0 1 0 0,-1 0-1 0 0,-7 30 10 0 0,4-53 0 0 0,0 0-1 0 0,-2 0 1 0 0,0 0-1 0 0,-2-1 1 0 0,-1 0-1 0 0,0-1 1 0 0,-2 0-1 0 0,-8 11 1 0 0,13-23 6 0 0,-1 0 0 0 0,0-1-1 0 0,-1 0 1 0 0,0 0 0 0 0,0-1-1 0 0,-1 0 1 0 0,0 0 0 0 0,-1-1 0 0 0,1-1-1 0 0,-1 1 1 0 0,0-2 0 0 0,-1 0-1 0 0,0 0 1 0 0,1-1 0 0 0,-1 0-1 0 0,-1-1 1 0 0,1-1 0 0 0,0 0 0 0 0,-1 0-1 0 0,1-1 1 0 0,-1-1 0 0 0,-5 0-6 0 0,16-2 1 0 0,0-1 0 0 0,-1 1 0 0 0,1 0 0 0 0,0-1 1 0 0,0 1-1 0 0,1-1 0 0 0,-1 1 0 0 0,0-1 1 0 0,1 0-1 0 0,0 0 0 0 0,-1 0 0 0 0,1 0 0 0 0,0 0 1 0 0,1 0-1 0 0,-1 0 0 0 0,0 0 0 0 0,1 0 0 0 0,0 0 1 0 0,0-1-1 0 0,0 1 0 0 0,0 0 0 0 0,0 0 0 0 0,1 0 1 0 0,-1 0-1 0 0,1 0 0 0 0,0-1 0 0 0,0 1 1 0 0,0 0-1 0 0,0 1 0 0 0,0-1 0 0 0,1 0 0 0 0,-1 0 1 0 0,3-2-2 0 0,12-19 3 0 0,1 1 0 0 0,0 1 0 0 0,2 0 0 0 0,1 2 0 0 0,21-18-3 0 0,-16 14 14 0 0,94-115-581 0 0,-113 120-1885 0 0,-8 11-6528 0 0,-1 4-3082 0 0</inkml:trace>
  <inkml:trace contextRef="#ctx0" brushRef="#br0" timeOffset="981.016">871 249 9186 0 0,'0'0'3963'0'0,"0"0"-1601"0"0,0 0-703 0 0,0 0-158 0 0,0 0-93 0 0,0 0-129 0 0,0 0-167 0 0,0 0-153 0 0,0 0-179 0 0,0 0-166 0 0,0 0-144 0 0,0 0-136 0 0,0 0-109 0 0,-3-5-69 0 0,-10-16-70 0 0,10 16-54 0 0,3 5-48 0 0,0 0-44 0 0,0 0-27 0 0,0 0-20 0 0,0 0-36 0 0,0 0-63 0 0,0 0-61 0 0,5 15-1657 0 0,5-8-722 0 0,-2-2-4756 0 0,-4-1-4066 0 0</inkml:trace>
  <inkml:trace contextRef="#ctx0" brushRef="#br0" timeOffset="1527.961">1390 673 0 0 0,'0'0'769'0'0,"0"0"722"0"0,0 0 217 0 0,0 0-49 0 0,0 0-114 0 0,0 0-103 0 0,0 0-137 0 0,0 0-75 0 0,0 0-39 0 0,0 0-29 0 0,0 0 4 0 0,20 11 13 0 0,64 32 16 0 0,-20-30 1507 0 0,-48-15-2070 0 0,-4 2-358 0 0,0 0 0 0 0,0-1 0 0 0,0 0 0 0 0,0-1-1 0 0,0-1 1 0 0,0 0 0 0 0,0 0 0 0 0,-1-1 0 0 0,0-1 0 0 0,1 0-1 0 0,-2 0 1 0 0,1-1 0 0 0,-1-1 0 0 0,0 1 0 0 0,0-2-1 0 0,0 1 1 0 0,-1-2 0 0 0,-1 1 0 0 0,1-1 0 0 0,-1 0-1 0 0,-1-1 1 0 0,2-2-274 0 0,-8 9 15 0 0,0 1-1 0 0,1-1 1 0 0,-1 0-1 0 0,-1 0 1 0 0,1 0-1 0 0,0 0 1 0 0,-1 1-1 0 0,0-1 0 0 0,1 0 1 0 0,-1 0-1 0 0,0 0 1 0 0,-1 0-1 0 0,1 0 1 0 0,0 0-1 0 0,-1 0 1 0 0,0 0-1 0 0,1 0 1 0 0,-1 1-1 0 0,0-1 0 0 0,-1 0 1 0 0,1 0-1 0 0,0 1 1 0 0,-1-1-1 0 0,1 1 1 0 0,-1-1-1 0 0,0 1 1 0 0,0 0-1 0 0,0 0 1 0 0,0 0-1 0 0,0 0 1 0 0,-1 0-1 0 0,1 0 0 0 0,-1 1 1 0 0,1-1-1 0 0,-1 1 1 0 0,1-1-1 0 0,-1 1 1 0 0,0 0-1 0 0,0 0 1 0 0,1 0-1 0 0,-1 0 1 0 0,0 1-1 0 0,0-1 0 0 0,-1 1-14 0 0,-5-2-21 0 0,0 1 0 0 0,0 0 0 0 0,0 1 0 0 0,0 0 0 0 0,0 0 0 0 0,0 1 0 0 0,0 0 0 0 0,0 1 0 0 0,0 0 0 0 0,1 0-1 0 0,-1 1 1 0 0,0 0 0 0 0,1 0 0 0 0,0 1 0 0 0,0 0 0 0 0,-2 1 21 0 0,-4 4-12 0 0,0-1-1 0 0,1 2 1 0 0,0 0-1 0 0,0 0 1 0 0,1 1-1 0 0,1 1 1 0 0,0 0-1 0 0,0 0 1 0 0,1 1 0 0 0,1 1-1 0 0,0-1 1 0 0,1 2-1 0 0,0-1 1 0 0,1 1-1 0 0,1 0 1 0 0,0 0-1 0 0,1 1 1 0 0,1 0 0 0 0,1 0-1 0 0,0 0 1 0 0,-1 12 12 0 0,5-23 0 0 0,-1-1 1 0 0,1 0 0 0 0,0 1 0 0 0,0-1-1 0 0,1 0 1 0 0,-1 0 0 0 0,1 0 0 0 0,0 0 0 0 0,0 0-1 0 0,0 0 1 0 0,0 0 0 0 0,1-1 0 0 0,-1 1-1 0 0,1-1 1 0 0,0 0 0 0 0,0 0 0 0 0,0 0 0 0 0,1 0-1 0 0,-1 0 1 0 0,1-1 0 0 0,-1 1 0 0 0,1-1-1 0 0,0 0 1 0 0,0 0 0 0 0,0-1 0 0 0,0 1-1 0 0,0-1 1 0 0,3 1-1 0 0,124 18 64 0 0,-116-21-235 0 0,1 0 0 0 0,-1-1 0 0 0,1-1 0 0 0,-1 0 0 0 0,0-1 0 0 0,0-1-1 0 0,0 0 1 0 0,-1-1 0 0 0,2-2 171 0 0,15-7-4875 0 0,-1-1-4272 0 0,-19 12-1814 0 0</inkml:trace>
  <inkml:trace contextRef="#ctx0" brushRef="#br0" timeOffset="1859.005">2347 469 6233 0 0,'0'0'3452'0'0,"0"0"-1174"0"0,0 0-533 0 0,0 0-88 0 0,0 0-168 0 0,0 0-243 0 0,0 0-209 0 0,0 0-203 0 0,0 0-181 0 0,-35 21-96 0 0,-109 71-88 0 0,67-24 259 0 0,7 36 148 0 0,68-100-861 0 0,1-1 0 0 0,-1 1 0 0 0,1-1 1 0 0,0 1-1 0 0,0 0 0 0 0,0 0 1 0 0,1-1-1 0 0,-1 1 0 0 0,1 0 0 0 0,0 0 1 0 0,0 0-1 0 0,0 0 0 0 0,1-1 0 0 0,-1 1 1 0 0,1 0-1 0 0,0 0 0 0 0,0 0 0 0 0,0-1 1 0 0,1 1-1 0 0,-1-1 0 0 0,1 1 1 0 0,0-1-1 0 0,0 1 0 0 0,0-1 0 0 0,0 0 1 0 0,1 0-1 0 0,-1 0 0 0 0,1 0 0 0 0,0-1 1 0 0,2 3-16 0 0,6 1 44 0 0,-1 0-1 0 0,2-1 1 0 0,-1 0 0 0 0,1 0 0 0 0,0-2-1 0 0,-1 1 1 0 0,2-1 0 0 0,-1-1 0 0 0,0 0 0 0 0,0-1-1 0 0,1-1 1 0 0,-1 1 0 0 0,1-2 0 0 0,-1 0-1 0 0,2 0-43 0 0,22 0 89 0 0,-24 0-80 0 0,0 0 0 0 0,0-1-1 0 0,-1 0 1 0 0,1-1 0 0 0,0-1-1 0 0,-1 0 1 0 0,0 0 0 0 0,0-1-1 0 0,0 0 1 0 0,0-1-9 0 0,8-3-85 0 0,16-23-844 0 0,-24 15-2131 0 0,-3 5-2169 0 0,-4 7-3163 0 0</inkml:trace>
  <inkml:trace contextRef="#ctx0" brushRef="#br0" timeOffset="2249.02">2890 49 15219 0 0,'0'0'1706'0'0,"0"0"-612"0"0,0 0-306 0 0,0 0-21 0 0,0 0 59 0 0,0 0 93 0 0,0 0 17 0 0,0 0-71 0 0,0 0-117 0 0,0 0-99 0 0,0 0-55 0 0,-3 36-40 0 0,-10 116-33 0 0,14 88 1352 0 0,10 125-1147 0 0,-11-288-1086 0 0,0-77 277 0 0,-7-31-9674 0 0,4 24 4275 0 0,2-1-5621 0 0</inkml:trace>
  <inkml:trace contextRef="#ctx0" brushRef="#br0" timeOffset="2491.522">2545 495 14699 0 0,'0'0'2203'0'0,"0"0"-910"0"0,0 0-428 0 0,0 0 14 0 0,0 0 37 0 0,0 0-26 0 0,0 0-73 0 0,0 0-95 0 0,0 0-66 0 0,35-2-56 0 0,107-8-56 0 0,115 7 1063 0 0,-167 12-2113 0 0,-54 5-4739 0 0,-31-10-2197 0 0,-3 0-4896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05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450 181 8114 0 0,'0'0'2474'0'0,"0"0"-382"0"0,0 0-241 0 0,0 0-112 0 0,0 0-95 0 0,0 0-159 0 0,0 0-253 0 0,0 0-266 0 0,0 0-240 0 0,0 0-189 0 0,0 0-112 0 0,9 20 1539 0 0,-1 76-367 0 0,-5 0 0 0 0,-7 67-1597 0 0,-43 240 775 0 0,32-260-801 0 0,13-133-16 0 0,1-10-564 0 0,-1-14-595 0 0,-1-1-307 0 0,-5-29-2390 0 0,4 16-4708 0 0,4 19-2917 0 0</inkml:trace>
  <inkml:trace contextRef="#ctx0" brushRef="#br0" timeOffset="332.769">1 324 9106 0 0,'0'0'2552'0'0,"0"0"-595"0"0,0 0-491 0 0,0 0-192 0 0,0 0-27 0 0,0 0-34 0 0,0 0-169 0 0,0 0-233 0 0,0 0-82 0 0,0 0-14 0 0,0 0 67 0 0,0 0 68 0 0,0 0-68 0 0,24-4-87 0 0,80-16-82 0 0,318-80 2098 0 0,-360 88-2835 0 0,0 2-1 0 0,0 3 0 0 0,44 2 125 0 0,-92 19-4340 0 0,-11-5-4380 0 0,-3-9-3264 0 0</inkml:trace>
  <inkml:trace contextRef="#ctx0" brushRef="#br0" timeOffset="874.247">939 0 12579 0 0,'0'0'2282'0'0,"0"0"-913"0"0,0 0-558 0 0,0 0-104 0 0,0 0 90 0 0,0 0 78 0 0,0 0 143 0 0,0 0 41 0 0,0 0-107 0 0,0 0-80 0 0,0 0-175 0 0,0 0-151 0 0,8 22-69 0 0,26 67-27 0 0,-11 45 726 0 0,-23-104-1011 0 0,3 155 582 0 0,-21 183-747 0 0,9-211-4 0 0,10-156 9 0 0,0 0-1 0 0,0-1 0 0 0,0 1 0 0 0,0-1 1 0 0,0 1-1 0 0,0-1 0 0 0,0 1 1 0 0,1-1-1 0 0,-1 0 0 0 0,0 0 1 0 0,0 1-1 0 0,1-1 0 0 0,-1 0 1 0 0,0 0-1 0 0,0 0 0 0 0,0 0 1 0 0,1-1-1 0 0,-1 1 0 0 0,0 0 0 0 0,0 0 1 0 0,0-1-1 0 0,1 1 0 0 0,-1-1 1 0 0,0 1-1 0 0,0-1 0 0 0,0 0 1 0 0,0 1-1 0 0,0-1 0 0 0,0 0 1 0 0,0 1-1 0 0,0-1 0 0 0,0 0 1 0 0,-1 0-1 0 0,1 0 0 0 0,0 0 0 0 0,0 0 1 0 0,-1 0-1 0 0,1 0 0 0 0,-1 0 1 0 0,1 0-1 0 0,0-1-4 0 0,0 1 21 0 0,139-134 425 0 0,3 15-383 0 0,-140 119-66 0 0,-3 0 1 0 0,1 0 1 0 0,0 0-1 0 0,-1 0 1 0 0,1-1 0 0 0,0 1-1 0 0,0 0 1 0 0,0 0-1 0 0,0 0 1 0 0,0 1-1 0 0,0-1 1 0 0,0 0-1 0 0,0 0 1 0 0,0 1-1 0 0,0-1 1 0 0,1 0-1 0 0,-1 1 1 0 0,0-1-1 0 0,0 1 1 0 0,1-1-1 0 0,-1 1 1 0 0,0 0-1 0 0,1 0 1 0 0,-1 0-1 0 0,0-1 1 0 0,1 1-1 0 0,-1 0 1 0 0,0 1 0 0 0,1-1-1 0 0,-1 0 1 0 0,0 0-1 0 0,0 0 1 0 0,1 1-1 0 0,-1-1 1 0 0,0 1-1 0 0,0-1 1 0 0,1 1-1 0 0,-1 0 1 0 0,0-1-1 0 0,0 1 1 0 0,0 0-1 0 0,0 0 1 0 0,0 0-1 0 0,0-1 1 0 0,0 1-1 0 0,0 0 1 0 0,0 0-1 0 0,0 1 1 0 0,-1-1-1 0 0,1 0 1 0 0,0 0 0 0 0,-1 0-1 0 0,1 0 1 0 0,-1 1-1 0 0,1-1 1 0 0,-1 0-1 0 0,0 1 1 0 0,1-1-1 0 0,-1 0 1 0 0,0 0-1 0 0,0 1 1 0 0,0 0 1 0 0,-12 201 118 0 0,11-194-104 0 0,0-1-9 0 0,0 0-1 0 0,0 1 1 0 0,1-1 0 0 0,0 0 0 0 0,0 1-1 0 0,1-1 1 0 0,0 0 0 0 0,0 1 0 0 0,1-1 0 0 0,1 0-1 0 0,-1 0 1 0 0,3 4-5 0 0,-5-11-19 0 0,1 0 1 0 0,-1 0-1 0 0,1 0 0 0 0,0 0 1 0 0,0 0-1 0 0,0 0 0 0 0,0 0 1 0 0,0 0-1 0 0,0 0 0 0 0,0 0 1 0 0,0-1-1 0 0,0 1 0 0 0,0 0 1 0 0,0-1-1 0 0,0 1 0 0 0,0-1 1 0 0,1 1-1 0 0,-1-1 0 0 0,0 1 1 0 0,0-1-1 0 0,1 0 0 0 0,-1 0 1 0 0,0 1-1 0 0,1-1 0 0 0,-1 0 1 0 0,0 0-1 0 0,1 0 0 0 0,-1-1 1 0 0,0 1-1 0 0,1 0 0 0 0,-1 0 1 0 0,0-1 18 0 0,12-17-1836 0 0,-6 8-1157 0 0,-1 0-3906 0 0,-3 2-5137 0 0</inkml:trace>
  <inkml:trace contextRef="#ctx0" brushRef="#br0" timeOffset="1291.095">1667 948 8330 0 0,'0'0'2854'0'0,"0"0"-440"0"0,0 0-322 0 0,0 0-258 0 0,0 0-266 0 0,0 0-214 0 0,0 0-225 0 0,0 0-219 0 0,0 0-189 0 0,33-7-134 0 0,99-22-87 0 0,-73 7 303 0 0,-54 18-740 0 0,1 0-1 0 0,0 0 1 0 0,-1 0-1 0 0,0 0 1 0 0,0-1-1 0 0,0 0 1 0 0,-1 0-1 0 0,1-1 1 0 0,-1 1-1 0 0,-1-1 1 0 0,1 0-1 0 0,-1 0 1 0 0,0 0-1 0 0,0 0 1 0 0,-1-1-1 0 0,1 1 1 0 0,-2-1-1 0 0,1 1 1 0 0,-1-1-1 0 0,0 0 1 0 0,0 0-1 0 0,0 1 1 0 0,-1-1-1 0 0,0 0 1 0 0,-1 0-1 0 0,0 0 1 0 0,0 0-1 0 0,0 1 1 0 0,-1-1-1 0 0,0 1 1 0 0,-2-6-63 0 0,0 9-13 0 0,1 0 0 0 0,-1 0 1 0 0,0 0-1 0 0,0 1 0 0 0,-1 0 1 0 0,1 0-1 0 0,0 0 0 0 0,-1 1 1 0 0,1-1-1 0 0,-1 1 0 0 0,0 0 1 0 0,1 0-1 0 0,-1 1 0 0 0,0-1 0 0 0,1 1 1 0 0,-1 0-1 0 0,0 0 0 0 0,0 1 1 0 0,1 0-1 0 0,-1-1 0 0 0,0 1 1 0 0,1 1-1 0 0,-1-1 0 0 0,1 1 1 0 0,0 0-1 0 0,-1 0 0 0 0,1 0 0 0 0,0 0 1 0 0,0 1-1 0 0,0 0 0 0 0,0 0 1 0 0,1 0-1 0 0,-1 0 0 0 0,1 0 1 0 0,0 1 12 0 0,-8 5-7 0 0,0 1-1 0 0,1 0 1 0 0,0 0 0 0 0,1 1 0 0 0,0 0 0 0 0,1 1 0 0 0,0 0 0 0 0,1 0-1 0 0,0 1 1 0 0,1 0 0 0 0,0 0 0 0 0,1 0 0 0 0,1 1 0 0 0,0 0 0 0 0,1 0 0 0 0,0 0-1 0 0,1 0 1 0 0,1 0 0 0 0,0 0 0 0 0,2 11 7 0 0,-1-19 9 0 0,2 0 1 0 0,-1-1-1 0 0,0 1 0 0 0,1-1 0 0 0,0 0 1 0 0,1 1-1 0 0,-1-1 0 0 0,1 0 1 0 0,0 0-1 0 0,0-1 0 0 0,0 1 0 0 0,1-1 1 0 0,-1 1-1 0 0,1-1 0 0 0,0 0 1 0 0,1 0-1 0 0,-1-1 0 0 0,1 1 1 0 0,-1-1-1 0 0,1 0 0 0 0,0 0 0 0 0,0-1 1 0 0,1 0-1 0 0,3 2-9 0 0,8 2 65 0 0,-1-2-1 0 0,1 1 1 0 0,0-2 0 0 0,0 0 0 0 0,0-1-1 0 0,0-1 1 0 0,11-1-65 0 0,48-26-830 0 0,-49 6-7388 0 0,-20 16-4000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18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36 617 12339 0 0,'0'0'1423'0'0,"0"0"-427"0"0,0 0-125 0 0,0 0-4 0 0,0 0-38 0 0,0 0-118 0 0,0 0-150 0 0,0 0-183 0 0,0 0-182 0 0,-3 33-54 0 0,-7 99-52 0 0,7-69 533 0 0,4-57-2919 0 0,-2 6-4073 0 0,1-12-4104 0 0</inkml:trace>
  <inkml:trace contextRef="#ctx0" brushRef="#br0" timeOffset="235.687">1 255 11779 0 0,'0'0'992'0'0,"0"0"-680"0"0,0 0-320 0 0,0 0-216 0 0,0 0-248 0 0,0 0-192 0 0,0 0-241 0 0,0 0-991 0 0,0 0-1625 0 0,0 0-1872 0 0</inkml:trace>
  <inkml:trace contextRef="#ctx0" brushRef="#br0" timeOffset="523.7">513 624 5041 0 0,'0'0'4690'0'0,"0"0"-2082"0"0,0 0-784 0 0,0 0-50 0 0,0 0-69 0 0,0 0-162 0 0,0 0-153 0 0,0 0-243 0 0,0 0-241 0 0,0 0-168 0 0,0 0-135 0 0,0 0-121 0 0,0 0-112 0 0,-4-9-98 0 0,-14-26-84 0 0,16 33-170 0 0,1 1 0 0 0,-1 0 0 0 0,0 0 0 0 0,1 0 0 0 0,-1 0-1 0 0,0 1 1 0 0,1-1 0 0 0,-1 0 0 0 0,0 1 0 0 0,0-1-1 0 0,0 1 1 0 0,1 0 0 0 0,-1-1 0 0 0,0 1 0 0 0,0 0 0 0 0,0 0-1 0 0,0 0 1 0 0,0 0 0 0 0,1 1 0 0 0,-1-1 0 0 0,0 0 0 0 0,0 1-1 0 0,0-1 1 0 0,1 1 0 0 0,-1 0 0 0 0,0 0 0 0 0,0 0 0 0 0,1 0-1 0 0,-1 0 1 0 0,0 0-18 0 0,-12 5 78 0 0,1 0 0 0 0,0 1-1 0 0,0 1 1 0 0,0 0 0 0 0,1 0-1 0 0,0 1 1 0 0,1 1-1 0 0,0 0 1 0 0,0 1 0 0 0,1 0-1 0 0,1 0 1 0 0,0 1 0 0 0,0 0-1 0 0,1 1 1 0 0,1 0 0 0 0,0 0-1 0 0,-4 12-77 0 0,10-19 23 0 0,0 0-1 0 0,0 0 1 0 0,1-1-1 0 0,0 1 1 0 0,0 0-1 0 0,0 0 1 0 0,1 0 0 0 0,0 0-1 0 0,0 0 1 0 0,1 0-1 0 0,-1-1 1 0 0,1 1-1 0 0,1 0 1 0 0,-1-1-1 0 0,1 0 1 0 0,0 0-1 0 0,0 1 1 0 0,0-2-1 0 0,1 1 1 0 0,-1 0-1 0 0,1-1 1 0 0,0 1-1 0 0,1-1 1 0 0,-1 0-1 0 0,1-1 1 0 0,0 1-1 0 0,0-1 1 0 0,0 0-1 0 0,0 0 1 0 0,0-1-1 0 0,1 1 1 0 0,-1-1-1 0 0,1 0 1 0 0,0-1-1 0 0,-1 1 1 0 0,1-1-1 0 0,0 0 1 0 0,0-1-1 0 0,0 1 1 0 0,2-1-23 0 0,3 1 35 0 0,-1 0 0 0 0,1 0 0 0 0,-1-1 1 0 0,1-1-1 0 0,-1 0 0 0 0,1 0 1 0 0,-1-1-1 0 0,0 0 0 0 0,0-1 0 0 0,0 0 1 0 0,2-1-36 0 0,46-20-996 0 0,-42 20-643 0 0,-5 2-2033 0 0,-4-4-7548 0 0,-6 3 322 0 0</inkml:trace>
  <inkml:trace contextRef="#ctx0" brushRef="#br0" timeOffset="1256.465">800 682 10722 0 0,'0'0'2774'0'0,"0"0"-1048"0"0,0 0-460 0 0,0 0-170 0 0,0 0-77 0 0,0 0-35 0 0,0 0-103 0 0,0 0-172 0 0,0 0-165 0 0,0 0-123 0 0,0 0-85 0 0,0 0-54 0 0,0 0-72 0 0,-2 30-58 0 0,-6 91-24 0 0,14-75 37 0 0,0-41-119 0 0,-4-2-6 0 0,0-1 0 0 0,1 1 0 0 0,-1 0 0 0 0,1-1-1 0 0,0 0 1 0 0,0 0 0 0 0,-1 1 0 0 0,1-2 0 0 0,1 1 0 0 0,-1 0 0 0 0,0-1 0 0 0,0 1-1 0 0,1-1 1 0 0,-1 0 0 0 0,0 0 0 0 0,1 0 0 0 0,-1-1 0 0 0,1 1 0 0 0,-1-1 0 0 0,3 0-40 0 0,68-11 1264 0 0,-56 0-1096 0 0,0 0 0 0 0,0-2 0 0 0,-1 0 1 0 0,0-1-1 0 0,-1 0 0 0 0,-1-1 0 0 0,0-1 0 0 0,4-8-168 0 0,39-41-56 0 0,-52 92-484 0 0,-7-20 526 0 0,0 1 0 0 0,1-1 1 0 0,0 1-1 0 0,1-1 0 0 0,-1 1 0 0 0,1-1 0 0 0,1 1 0 0 0,-1-1 0 0 0,1 0 0 0 0,1 0 0 0 0,-1 1 0 0 0,1-2 1 0 0,0 1-1 0 0,1 0 0 0 0,0-1 0 0 0,0 1 0 0 0,0-1 0 0 0,1 0 0 0 0,0 0 0 0 0,0-1 0 0 0,0 0 0 0 0,1 0 1 0 0,-1 0-1 0 0,1 0 0 0 0,1-1 0 0 0,4 3 14 0 0,-6-5 11 0 0,0-1 1 0 0,1 1 0 0 0,-1-1-1 0 0,1 0 1 0 0,0 0-1 0 0,-1-1 1 0 0,1 0-1 0 0,-1 0 1 0 0,1 0 0 0 0,0-1-1 0 0,-1 1 1 0 0,1-1-1 0 0,-1-1 1 0 0,1 1 0 0 0,-1-1-1 0 0,0 0 1 0 0,1 0-1 0 0,-1 0 1 0 0,0-1-1 0 0,0 0 1 0 0,-1 0 0 0 0,1 0-1 0 0,-1-1 1 0 0,1 1-1 0 0,1-3-11 0 0,21-20 49 0 0,-1-2 0 0 0,-1 0 0 0 0,-2-1 0 0 0,-1-2 1 0 0,-1 0-1 0 0,-2-1 0 0 0,-1-1 0 0 0,-1-1 0 0 0,-2 0 0 0 0,-2-1 0 0 0,-1-1 0 0 0,-1 0 0 0 0,-3 0 0 0 0,4-28-49 0 0,-5 26-88 0 0,-2-1 0 0 0,-2 1 0 0 0,-1-1 0 0 0,-3 0 0 0 0,-2-25 88 0 0,3 60-6 0 0,0-1 0 0 0,0 0 0 0 0,0 1 0 0 0,0-1 0 0 0,-1 0-1 0 0,0 1 1 0 0,0-1 0 0 0,0 1 0 0 0,-1-1 0 0 0,1 1 0 0 0,-1 0 0 0 0,0 0 0 0 0,0-1 0 0 0,0 1 0 0 0,-1 1 0 0 0,0-1-1 0 0,0 0 1 0 0,0 1 0 0 0,0-1 0 0 0,0 1 0 0 0,0 0 0 0 0,-1 0 0 0 0,0 0 0 0 0,0 0 0 0 0,1 1 0 0 0,-1-1 0 0 0,-1 1-1 0 0,1 0 1 0 0,0 1 0 0 0,-3-2 6 0 0,4 4-15 0 0,-1-1 1 0 0,1 1-1 0 0,0 0 0 0 0,0-1 0 0 0,0 1 0 0 0,0 1 1 0 0,0-1-1 0 0,0 0 0 0 0,0 1 0 0 0,0 0 0 0 0,1-1 1 0 0,-1 1-1 0 0,1 0 0 0 0,-1 1 0 0 0,1-1 0 0 0,0 0 1 0 0,-1 1-1 0 0,1-1 0 0 0,1 1 0 0 0,-1-1 0 0 0,0 1 1 0 0,0 0-1 0 0,1 0 0 0 0,0 0 0 0 0,0 0 0 0 0,0 0 1 0 0,0 1 14 0 0,-22 89 22 0 0,23-91-22 0 0,-6 45 43 0 0,3 2-1 0 0,2-1 1 0 0,2 0 0 0 0,3 11-43 0 0,1-25 84 0 0,2 1 0 0 0,2-1 0 0 0,0 0 0 0 0,3-1 1 0 0,1 0-1 0 0,1-1 0 0 0,17 27-84 0 0,-24-44 41 0 0,0-1 0 0 0,1 0 1 0 0,1 0-1 0 0,0-1 0 0 0,1 0 0 0 0,1-1 0 0 0,0 0 0 0 0,8 6-41 0 0,23 13-61 0 0,-23-38-2844 0 0,-16-1-814 0 0,0 0-3508 0 0,-1 0-4893 0 0</inkml:trace>
  <inkml:trace contextRef="#ctx0" brushRef="#br0" timeOffset="2334.243">2209 682 3689 0 0,'0'0'1844'0'0,"0"0"-297"0"0,0 0-173 0 0,0 0-43 0 0,0 0-47 0 0,0 0-166 0 0,0 0-132 0 0,0 0-179 0 0,0 0-213 0 0,0 0-22 0 0,0 0 88 0 0,0 0 140 0 0,0-6 115 0 0,4-61 5190 0 0,-6 65-6006 0 0,1 0-1 0 0,-1 0 1 0 0,1 0-1 0 0,-1 0 0 0 0,0 0 1 0 0,1 0-1 0 0,-1 1 1 0 0,0-1-1 0 0,0 1 0 0 0,0-1 1 0 0,0 1-1 0 0,-1 0 1 0 0,1-1-1 0 0,0 1 1 0 0,0 1-1 0 0,-1-1 0 0 0,1 0 1 0 0,-1 0-1 0 0,1 1 1 0 0,0-1-1 0 0,-1 1 0 0 0,1 0 1 0 0,-1 0-1 0 0,1 0 1 0 0,-1 0-1 0 0,1 0 0 0 0,-1 1 1 0 0,1-1-1 0 0,-2 1-98 0 0,2-1 34 0 0,-9 2 7 0 0,1 1 0 0 0,0 0 0 0 0,-1 0 1 0 0,1 1-1 0 0,1 0 0 0 0,-1 1 0 0 0,1 0 1 0 0,-1 0-1 0 0,1 1 0 0 0,1 0 0 0 0,-1 1 1 0 0,1 0-1 0 0,-2 3-41 0 0,3-3 3 0 0,0 0 0 0 0,1 1 0 0 0,-1-1 0 0 0,2 2 0 0 0,-1-1 0 0 0,1 0 0 0 0,1 1-1 0 0,-1 0 1 0 0,1 0 0 0 0,1 0 0 0 0,0 1 0 0 0,0-1 0 0 0,1 1 0 0 0,0 0 0 0 0,1-1 0 0 0,0 1 0 0 0,0 0 0 0 0,1 8-3 0 0,1-15-1 0 0,-1 0 1 0 0,1 0-1 0 0,0 1 0 0 0,0-1 0 0 0,0 0 1 0 0,0-1-1 0 0,0 1 0 0 0,1 0 0 0 0,0 0 1 0 0,-1 0-1 0 0,1-1 0 0 0,0 1 1 0 0,0-1-1 0 0,0 1 0 0 0,1-1 0 0 0,-1 0 1 0 0,0 0-1 0 0,1 0 0 0 0,-1 0 0 0 0,1-1 1 0 0,0 1-1 0 0,0-1 0 0 0,0 1 0 0 0,0-1 1 0 0,0 0-1 0 0,0 0 0 0 0,0 0 0 0 0,0 0 1 0 0,0-1-1 0 0,0 0 0 0 0,1 1 1 0 0,101-8 91 0 0,-87 0-66 0 0,0-1-1 0 0,0 0 0 0 0,-1-1 1 0 0,0-1-1 0 0,0-1 1 0 0,-1 0-1 0 0,-1-1 1 0 0,0-1-1 0 0,-1 0 1 0 0,0-1-1 0 0,-1 0 1 0 0,0-2-1 0 0,-1 1 0 0 0,-1-1 1 0 0,-1-1-1 0 0,0 0 1 0 0,-1 0-1 0 0,0-4-24 0 0,-46 52-787 0 0,34-28 773 0 0,1-1 0 0 0,-1 1 0 0 0,1 0 0 0 0,0 0 0 0 0,0 0 0 0 0,0 0 0 0 0,0 0 1 0 0,1 1-1 0 0,-1-1 0 0 0,1 1 0 0 0,0-1 0 0 0,0 1 0 0 0,0-1 0 0 0,0 1 0 0 0,1-1 0 0 0,0 1 0 0 0,-1 0 0 0 0,1-1 0 0 0,1 1 0 0 0,-1 0 0 0 0,0-1 0 0 0,1 1 0 0 0,0-1 0 0 0,0 1 0 0 0,0-1 0 0 0,0 1 0 0 0,0-1 0 0 0,1 0 0 0 0,-1 1 0 0 0,1-1 0 0 0,0 0 0 0 0,0 0 0 0 0,1 0 0 0 0,-1 0 0 0 0,0-1 0 0 0,1 1 0 0 0,2 1 14 0 0,2-1 13 0 0,0-1 0 0 0,0 1 0 0 0,1-2 1 0 0,-1 1-1 0 0,0-1 0 0 0,1 0 0 0 0,-1-1 0 0 0,1 0 1 0 0,-1 0-1 0 0,1 0 0 0 0,-1-1 0 0 0,1 0 0 0 0,-1-1 0 0 0,1 0 1 0 0,-1 0-1 0 0,0 0 0 0 0,0-1 0 0 0,0 0 0 0 0,0 0 1 0 0,0-2-14 0 0,123-92 495 0 0,-116 84-457 0 0,-1-1 1 0 0,0 0 0 0 0,0 0-1 0 0,-2-1 1 0 0,0-1 0 0 0,-1 0 0 0 0,0-1-1 0 0,-1 0 1 0 0,-1 0 0 0 0,-1-1-1 0 0,0 1 1 0 0,-2-2 0 0 0,0 1-1 0 0,-1-1 1 0 0,0 0 0 0 0,-2 1-1 0 0,0-4-38 0 0,-2 21-2 0 0,0 0 0 0 0,0 1 0 0 0,0-1-1 0 0,0 0 1 0 0,0 0 0 0 0,0 1 0 0 0,0-1-1 0 0,-1 0 1 0 0,1 1 0 0 0,0-1 0 0 0,0 0-1 0 0,-1 1 1 0 0,1-1 0 0 0,0 0 0 0 0,-1 1-1 0 0,1-1 1 0 0,-1 1 0 0 0,1-1 0 0 0,-1 0-1 0 0,1 1 1 0 0,-1-1 0 0 0,1 1 0 0 0,-1 0-1 0 0,1-1 1 0 0,-1 1 0 0 0,0-1 0 0 0,1 1-1 0 0,-1 0 1 0 0,1-1 0 0 0,-1 1 0 0 0,0 0-1 0 0,0 0 1 0 0,1 0 0 0 0,-1 0 0 0 0,0-1-1 0 0,1 1 1 0 0,-1 0 0 0 0,0 0 0 0 0,0 0-1 0 0,1 0 1 0 0,-1 1 0 0 0,0-1 0 0 0,1 0-1 0 0,-1 0 1 0 0,0 0 0 0 0,1 0 0 0 0,-1 1-1 0 0,0-1 1 0 0,1 0 0 0 0,-1 1 0 0 0,0-1-1 0 0,0 1 3 0 0,-35 22-248 0 0,32-19 242 0 0,0 1 1 0 0,1 0-1 0 0,-1-1 0 0 0,1 1 1 0 0,1 0-1 0 0,-1 1 0 0 0,1-1 1 0 0,-1 0-1 0 0,2 1 0 0 0,-1-1 1 0 0,0 1-1 0 0,1 0 0 0 0,0-1 1 0 0,1 1-1 0 0,-1 0 0 0 0,1 0 1 0 0,0-1-1 0 0,1 1 0 0 0,-1 0 1 0 0,1 0-1 0 0,0-1 0 0 0,0 1 1 0 0,1 0-1 0 0,0-1 0 0 0,0 1 1 0 0,0-1-1 0 0,1 0 0 0 0,-1 0 1 0 0,1 0-1 0 0,1 0 0 0 0,-1 0 1 0 0,1-1-1 0 0,1 2 6 0 0,9 15 85 0 0,-1 1 1 0 0,-1 0-1 0 0,-1 1 0 0 0,-1 0 0 0 0,-1 1 1 0 0,-1 0-1 0 0,0 4-85 0 0,14 36 149 0 0,13 85 930 0 0,-20-99-734 0 0,-15-31-53 0 0,0-18-257 0 0,0-1-10 0 0,0-5-927 0 0,-6-4-1864 0 0,3 7-3888 0 0,1-2-5595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15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103 688 11234 0 0,'0'0'3306'0'0,"0"0"-1699"0"0,0 0-400 0 0,0 0 208 0 0,0 0 44 0 0,0 0-25 0 0,0 0-138 0 0,0 0-241 0 0,0 0-207 0 0,0 0-186 0 0,0 0-149 0 0,0 0-82 0 0,-1 23-99 0 0,-4 73-88 0 0,-17-23 168 0 0,9-49-310 0 0,13-23-180 0 0,0 1 0 0 0,-1-1 0 0 0,1 0 0 0 0,-1 1 0 0 0,1-1 0 0 0,-1 0 1 0 0,0 0-1 0 0,1 1 0 0 0,-1-1 0 0 0,0 0 0 0 0,0 0 0 0 0,0 0 0 0 0,0 0 1 0 0,0 0-1 0 0,0 0 0 0 0,0 0 0 0 0,0 0 0 0 0,-1-1 0 0 0,1 1 0 0 0,0 0 1 0 0,0-1-1 0 0,-1 1 0 0 0,1-1 0 0 0,0 1 0 0 0,-1-1 0 0 0,1 1 0 0 0,-1-1 1 0 0,1 0-1 0 0,-1 0 78 0 0,0-5-3961 0 0,2 3 459 0 0,-2-2-8157 0 0</inkml:trace>
  <inkml:trace contextRef="#ctx0" brushRef="#br0" timeOffset="249.662">67 218 2553 0 0,'0'0'-449'0'0,"0"0"-711"0"0,0 0 216 0 0,0 0 944 0 0</inkml:trace>
  <inkml:trace contextRef="#ctx0" brushRef="#br0" timeOffset="534.589">315 946 13171 0 0,'0'0'2727'0'0,"0"0"-1148"0"0,0 0-376 0 0,0 0-61 0 0,0 0-90 0 0,0 0-24 0 0,0 0-120 0 0,0 0-193 0 0,0 0-182 0 0,0 0-123 0 0,14-34-89 0 0,41-110-31 0 0,12-62 430 0 0,-50 175-1162 0 0,6 268 226 0 0,-23-234 245 0 0,1 1 0 0 0,0 0 0 0 0,0 0 0 0 0,0-1 0 0 0,0 1 0 0 0,1-1 0 0 0,-1 1 0 0 0,1-1 0 0 0,0 1 0 0 0,0-1 0 0 0,0 0 0 0 0,1 0 0 0 0,-1 0 0 0 0,1 0 0 0 0,-1 0 0 0 0,1-1 0 0 0,0 1 0 0 0,0-1 1 0 0,0 0-1 0 0,0 0 0 0 0,1 0 0 0 0,-1 0 0 0 0,1-1 0 0 0,-1 1 0 0 0,1-1 0 0 0,-1 0 0 0 0,1 0 0 0 0,0 0 0 0 0,0 0 0 0 0,-1-1 0 0 0,1 1 0 0 0,0-1 0 0 0,0 0 0 0 0,0 0 0 0 0,-1 0 0 0 0,1-1 0 0 0,0 0 0 0 0,0 1 0 0 0,-1-1 0 0 0,3-1-29 0 0,2-3 162 0 0,0-1 1 0 0,0 0-1 0 0,-1 0 1 0 0,1-1-1 0 0,-1 1 1 0 0,-1-2-1 0 0,1 1 1 0 0,-1-1-1 0 0,-1 0 1 0 0,1 0-1 0 0,-2-1 1 0 0,1 1-1 0 0,-1-1 1 0 0,0 0-1 0 0,0-3-162 0 0,6-104-100 0 0,-19 100-1452 0 0,2 13-1908 0 0,1 0-3359 0 0,2 2-5668 0 0</inkml:trace>
  <inkml:trace contextRef="#ctx0" brushRef="#br0" timeOffset="1008.915">38 268 6969 0 0,'0'0'2900'0'0,"0"0"-420"0"0,0 0-442 0 0,0 0-327 0 0,0 0-339 0 0,0 0-365 0 0,0 0-355 0 0,0 0-245 0 0,0 0-91 0 0,0 0-5 0 0,0 0 17 0 0,0 0-31 0 0,0 0-7 0 0,-8 7-1 0 0,-22 18-22 0 0,34-29 2510 0 0,39-43-1964 0 0,-43 45-1857 0 0,0 3-8553 0 0,0 0-2185 0 0</inkml:trace>
  <inkml:trace contextRef="#ctx0" brushRef="#br0" timeOffset="1901.917">1153 611 0 0 0,'0'0'633'0'0,"0"0"258"0"0,0 0 235 0 0,0 0 344 0 0,0 0 306 0 0,0 0 155 0 0,0 0 13 0 0,0 0-210 0 0,0 0-216 0 0,0 0-222 0 0,0 0-234 0 0,0 0-164 0 0,0 0-141 0 0,-23-6-72 0 0,-71-16-50 0 0,92 22-597 0 0,1-1 0 0 0,-1 0 0 0 0,0 1-1 0 0,0-1 1 0 0,0 1 0 0 0,0 0 0 0 0,0-1 0 0 0,0 1 0 0 0,1 0 0 0 0,-1 0-1 0 0,0 0 1 0 0,0 1 0 0 0,0-1 0 0 0,0 0 0 0 0,0 1 0 0 0,0-1 0 0 0,0 1 0 0 0,1-1-1 0 0,-1 1 1 0 0,0 0 0 0 0,0 0 0 0 0,1 0 0 0 0,-1 0 0 0 0,1 0 0 0 0,-1 0-1 0 0,0 1-37 0 0,-3 3 183 0 0,-3 1-64 0 0,1-1 0 0 0,0 1 0 0 0,0 1 0 0 0,1-1 0 0 0,0 1 1 0 0,0 0-1 0 0,1 1 0 0 0,0-1 0 0 0,0 1 0 0 0,0 0 0 0 0,1 0 0 0 0,1 1 0 0 0,-1-1 0 0 0,1 1 1 0 0,1 0-1 0 0,-1-1 0 0 0,1 1 0 0 0,1 1 0 0 0,-1 7-119 0 0,1-9 26 0 0,-1 1 0 0 0,1 0-1 0 0,1-1 1 0 0,0 1 0 0 0,0-1 0 0 0,1 1-1 0 0,-1-1 1 0 0,2 1 0 0 0,-1-1 0 0 0,1 1-1 0 0,1-1 1 0 0,0 0 0 0 0,0 0 0 0 0,0 0-1 0 0,1 0 1 0 0,0-1 0 0 0,1 0 0 0 0,-1 1-1 0 0,2-2 1 0 0,-1 1 0 0 0,1 0 0 0 0,5 4-26 0 0,-4-9 103 0 0,1 1 0 0 0,-1-1 1 0 0,1-1-1 0 0,0 0 1 0 0,-1 0-1 0 0,1 0 0 0 0,0-1 1 0 0,0 0-1 0 0,-1-1 0 0 0,1 0 1 0 0,0 0-1 0 0,-1 0 0 0 0,1-1 1 0 0,-1 0-1 0 0,1-1 0 0 0,-1 0 1 0 0,0 0-1 0 0,5-3-103 0 0,16-11 165 0 0,0-2 0 0 0,-1 0 0 0 0,-1-2 0 0 0,-1-1 0 0 0,-1-1 0 0 0,-1-2 0 0 0,-1 0 0 0 0,-1-1 0 0 0,-1-1 0 0 0,6-13-165 0 0,-8 14-10 0 0,-1 0 0 0 0,-1-1 0 0 0,-2 0 0 0 0,0-1 0 0 0,-2-1 0 0 0,-2 0 0 0 0,0-1 0 0 0,-2 0 0 0 0,-1 0 0 0 0,-1-1 0 0 0,-2 0 0 0 0,-1 0 0 0 0,-2 0 0 0 0,-1 0 0 0 0,-2-20 10 0 0,0 40-37 0 0,0 0-1 0 0,0 0 0 0 0,-1 1 0 0 0,0-1 1 0 0,-1 1-1 0 0,0 0 0 0 0,-1 0 0 0 0,0 0 1 0 0,0 0-1 0 0,-1 1 0 0 0,0 0 0 0 0,-1 0 1 0 0,0 1-1 0 0,0-1 0 0 0,-1 2 0 0 0,-4-4 38 0 0,8 9-24 0 0,-1 0 0 0 0,1 0 0 0 0,-1 0 0 0 0,0 0 0 0 0,1 1 0 0 0,-1 0 0 0 0,0 0 0 0 0,0 0 0 0 0,0 1 0 0 0,0-1-1 0 0,0 1 1 0 0,0 1 0 0 0,0-1 0 0 0,0 1 0 0 0,0-1 0 0 0,0 1 0 0 0,0 1 0 0 0,1-1 0 0 0,-1 1 0 0 0,0 0 0 0 0,1 0 0 0 0,-1 0-1 0 0,1 0 1 0 0,0 1 0 0 0,0 0 0 0 0,0 0 0 0 0,-1 1 24 0 0,-94 100-204 0 0,88-90 233 0 0,0 0 0 0 0,1 1 1 0 0,0 0-1 0 0,1 1 1 0 0,1 0-1 0 0,0 0 1 0 0,2 1-1 0 0,0 0 1 0 0,0 0-1 0 0,2 0 0 0 0,0 1 1 0 0,1 0-1 0 0,1 0 1 0 0,0 0-1 0 0,1 0 1 0 0,1-1-1 0 0,1 1 1 0 0,1 0-1 0 0,0 0 0 0 0,2 0 1 0 0,-1-1-1 0 0,2 1 1 0 0,1-1-1 0 0,0 0 1 0 0,3 4-30 0 0,2 0 81 0 0,1 0 1 0 0,1 0 0 0 0,1-1 0 0 0,1-1-1 0 0,0 0 1 0 0,2-1 0 0 0,0-1 0 0 0,1-1-1 0 0,0 0 1 0 0,2-1 0 0 0,0-1-1 0 0,0-1 1 0 0,1-1 0 0 0,10 4-82 0 0,-28-15-33 0 0,-1 0 0 0 0,1 0 0 0 0,0 0 0 0 0,-1 0 0 0 0,1-1 1 0 0,-1 1-1 0 0,1-1 0 0 0,0 0 0 0 0,0 0 0 0 0,-1 0 0 0 0,1 0 0 0 0,0 0 0 0 0,-1 0 0 0 0,1-1 1 0 0,0 1-1 0 0,-1-1 0 0 0,1 0 0 0 0,-1 0 0 0 0,1 0 0 0 0,-1 0 0 0 0,1 0 0 0 0,-1 0 1 0 0,2-2 32 0 0,24-28-4516 0 0,-23 24-30 0 0,-1 0-3737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9666 0 0,'0'0'2522'0'0,"0"0"-751"0"0,0 0-391 0 0,0 0-99 0 0,0 0-87 0 0,0 0-71 0 0,0 0-44 0 0,0 0-108 0 0,0 0-132 0 0,0 0-94 0 0,0 0-120 0 0,0 0-76 0 0,0 0-59 0 0,-1 23-26 0 0,-4 155 739 0 0,5 352 456 0 0,16-353-1470 0 0,0-134-165 0 0,2-51 96 0 0,206-233 556 0 0,-87 137-720 0 0,-137 103 42 0 0,1 1 1 0 0,-1-1-1 0 0,1 1 0 0 0,-1 0 0 0 0,1-1 0 0 0,-1 1 1 0 0,1 0-1 0 0,0-1 0 0 0,-1 1 0 0 0,1 0 1 0 0,-1 0-1 0 0,1 0 0 0 0,0 0 0 0 0,-1 0 0 0 0,1 0 1 0 0,0 0-1 0 0,-1 0 0 0 0,1 0 0 0 0,0 0 1 0 0,-1 0-1 0 0,1 0 0 0 0,0 0 0 0 0,-1 0 1 0 0,1 0-1 0 0,-1 1 0 0 0,1-1 0 0 0,0 0 0 0 0,-1 0 1 0 0,1 1-1 0 0,-1-1 0 0 0,1 1 0 0 0,-1-1 1 0 0,1 0-1 0 0,-1 1 0 0 0,1-1 0 0 0,-1 1 0 0 0,1-1 1 0 0,-1 1-1 0 0,0-1 0 0 0,1 1 0 0 0,-1-1 1 0 0,0 1-1 0 0,1 0 0 0 0,-1-1 0 0 0,0 1 1 0 0,0 0-1 0 0,1-1 0 0 0,-1 1 0 0 0,0-1 0 0 0,0 1 1 0 0,0 0-1 0 0,0-1 0 0 0,0 1 2 0 0,0 46 48 0 0,-1-32-3 0 0,-28 172 188 0 0,29-184-244 0 0,-1-1 1 0 0,0 1-1 0 0,1-1 0 0 0,-1 1 1 0 0,1-1-1 0 0,0 1 0 0 0,0-1 1 0 0,0 1-1 0 0,0-1 0 0 0,0 1 0 0 0,1-1 1 0 0,-1 1-1 0 0,1-1 0 0 0,0 0 1 0 0,-1 1-1 0 0,1-1 0 0 0,0 1 1 0 0,0-1-1 0 0,1 0 0 0 0,-1 0 0 0 0,0 0 1 0 0,1 0-1 0 0,-1 0 0 0 0,1 0 1 0 0,0 0-1 0 0,0 0 0 0 0,0-1 1 0 0,-1 1-1 0 0,2 0 0 0 0,-1-1 0 0 0,0 0 1 0 0,0 0-1 0 0,0 1 0 0 0,1-1 1 0 0,-1 0-1 0 0,0-1 0 0 0,1 1 1 0 0,-1 0-1 0 0,1-1 0 0 0,-1 1 0 0 0,1-1 1 0 0,-1 0-1 0 0,1 0 0 0 0,-1 0 1 0 0,1 0-1 0 0,1-1 11 0 0,46-30-2284 0 0,-37 16-1026 0 0,-4 1-3760 0 0,-6 6-4867 0 0</inkml:trace>
  <inkml:trace contextRef="#ctx0" brushRef="#br0" timeOffset="346.094">694 852 6681 0 0,'0'0'2932'0'0,"0"0"-293"0"0,0 0-273 0 0,0 0-191 0 0,0 0-239 0 0,0 0-259 0 0,0 0-269 0 0,0 0-246 0 0,33-2-252 0 0,101-10-188 0 0,-130 12-654 0 0,1 1 1 0 0,0-1-1 0 0,-1-1 1 0 0,1 1-1 0 0,0-1 1 0 0,-1 0-1 0 0,1 0 0 0 0,-1 0 1 0 0,1-1-1 0 0,-1 1 1 0 0,0-1-1 0 0,0 0 1 0 0,1 0-1 0 0,-1-1 1 0 0,-1 1-1 0 0,1-1 0 0 0,2-1-68 0 0,5-6 185 0 0,-6 5-120 0 0,0 0-1 0 0,0 0 1 0 0,-1 0-1 0 0,0-1 1 0 0,0 1-1 0 0,0-1 1 0 0,0 0-1 0 0,-1 0 1 0 0,0-1-1 0 0,0 1 1 0 0,-1 0-1 0 0,0-1 1 0 0,0 0-1 0 0,-1 0 1 0 0,1 1-1 0 0,-1-1 1 0 0,-1 0-1 0 0,1 0 1 0 0,-1 0-1 0 0,-1 0 1 0 0,1 0-1 0 0,-2-3-64 0 0,1 6-8 0 0,-1 1 0 0 0,0-1-1 0 0,0 1 1 0 0,0-1 0 0 0,0 1-1 0 0,0 0 1 0 0,-1 0 0 0 0,0 0 0 0 0,1 0-1 0 0,-1 1 1 0 0,0-1 0 0 0,-1 1-1 0 0,1-1 1 0 0,0 1 0 0 0,-1 0 0 0 0,1 1-1 0 0,-1-1 1 0 0,1 0 0 0 0,-1 1-1 0 0,0 0 1 0 0,1 0 0 0 0,-1 0 0 0 0,0 0-1 0 0,0 1 1 0 0,0 0 0 0 0,0-1-1 0 0,0 1 1 0 0,0 1 0 0 0,0-1 0 0 0,0 0-1 0 0,0 1 1 0 0,1 0 0 0 0,-1 0-1 0 0,0 0 1 0 0,0 1 0 0 0,1-1 0 0 0,-1 1-1 0 0,1 0 1 0 0,-1 0 0 0 0,1 0-1 0 0,0 0 1 0 0,-1 0 8 0 0,-7 7-16 0 0,1-1 1 0 0,-1 2-1 0 0,2-1 0 0 0,-1 1 1 0 0,1 0-1 0 0,1 1 0 0 0,0 0 1 0 0,0 1-1 0 0,1 0 0 0 0,1 0 1 0 0,-5 12 15 0 0,8-17-1 0 0,1-1 0 0 0,0 0 0 0 0,0 1 0 0 0,1 0 0 0 0,0-1 0 0 0,0 1 1 0 0,1 0-1 0 0,-1-1 0 0 0,2 1 0 0 0,-1 0 0 0 0,1 0 0 0 0,0-1 0 0 0,0 1 0 0 0,0-1 0 0 0,1 1 0 0 0,0-1 1 0 0,1 1-1 0 0,-1-1 0 0 0,1 0 0 0 0,1 0 0 0 0,-1 0 0 0 0,1-1 0 0 0,0 1 0 0 0,0-1 0 0 0,2 2 1 0 0,3 3-24 0 0,2 0 1 0 0,-1-1-1 0 0,1 0 0 0 0,1 0 0 0 0,-1-1 0 0 0,1-1 0 0 0,1 0 0 0 0,-1 0 0 0 0,1-1 0 0 0,1-1 0 0 0,-1-1 0 0 0,1 1 0 0 0,-1-2 0 0 0,1 0 0 0 0,0-1 1 0 0,0 0-1 0 0,1-1 0 0 0,3-1 24 0 0,4 1-668 0 0,6 0-1526 0 0,-10-3-5092 0 0,-8-1-4791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20 0 0 0,'0'0'915'0'0,"0"0"245"0"0,0 0 286 0 0,0 0 353 0 0,0 0 303 0 0,0 0 107 0 0,0 0-135 0 0,0 0-276 0 0,0 0-287 0 0,0 0-172 0 0,0 0-46 0 0,0 0-36 0 0,0 0-81 0 0,2-4-118 0 0,9-8-122 0 0,-9 8-111 0 0,-2 4-73 0 0,0 0-67 0 0,0 0-84 0 0,0 0-76 0 0,0 0-59 0 0,8 22 2600 0 0,-9 26-3138 0 0,0-29 359 0 0,1 33-151 0 0,-16 270 401 0 0,-15-57-329 0 0,31-265-364 0 0,0 0 0 0 0,0-1 0 0 0,0 1-1 0 0,-1 0 1 0 0,1 0 0 0 0,0 0 0 0 0,0 0 0 0 0,-1 0 0 0 0,1-1 0 0 0,0 1-1 0 0,0 0 1 0 0,-1 0 0 0 0,1 0 0 0 0,0 0 0 0 0,0 0 0 0 0,-1 0-1 0 0,1 0 1 0 0,0 0 0 0 0,0 0 0 0 0,-1 0 0 0 0,1 0 0 0 0,0 0-1 0 0,0 0 1 0 0,-1 0 0 0 0,1 0 0 0 0,0 0 0 0 0,0 1 0 0 0,-1-1-1 0 0,1 0 1 0 0,0 0 0 0 0,0 0 156 0 0,-6-33-11250 0 0,6 25-99 0 0</inkml:trace>
  <inkml:trace contextRef="#ctx0" brushRef="#br0" timeOffset="246.02">1 255 11010 0 0,'0'0'1763'0'0,"0"0"-746"0"0,0 0-212 0 0,0 0 259 0 0,0 0 301 0 0,0 0 124 0 0,0 0-44 0 0,0 0-141 0 0,0 0-201 0 0,0 0-155 0 0,0 0-131 0 0,32 9-138 0 0,106 30-96 0 0,-36-31 235 0 0,130-61-246 0 0,-178 35-1255 0 0,-20 6-2839 0 0,-27 8-1391 0 0,-1 0-6758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2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28 1616 0 0,'0'0'2857'0'0,"0"0"-577"0"0,0 0-279 0 0,0 0-101 0 0,0 0-30 0 0,0 0-24 0 0,0 0-133 0 0,0 0-195 0 0,0 0-250 0 0,0 0-265 0 0,0 0-208 0 0,1-5-119 0 0,1-13-78 0 0,-1 14-42 0 0,-1 4-7 0 0,0 24 2853 0 0,-2 475-989 0 0,-34-195-2056 0 0,26-204-291 0 0,10-99-34 0 0,0-1-40 0 0,0 0-14 0 0,0 0 25 0 0,0 0-14 0 0,0 0-3 0 0,0 0-5 0 0,0-24-765 0 0,3-37-1885 0 0,3 21-6042 0 0,-5 31-3161 0 0</inkml:trace>
  <inkml:trace contextRef="#ctx0" brushRef="#br0" timeOffset="274.625">1 436 12683 0 0,'0'0'2310'0'0,"0"0"-543"0"0,0 0-382 0 0,0 0-282 0 0,0 0-187 0 0,0 0-141 0 0,0 0-123 0 0,0 0-120 0 0,0 0 54 0 0,0 0 115 0 0,0 0 57 0 0,0 0 15 0 0,24-3-139 0 0,82-12-149 0 0,152-43 477 0 0,-129 40-2012 0 0,-73 16-8899 0 0,-48 2-1841 0 0</inkml:trace>
  <inkml:trace contextRef="#ctx0" brushRef="#br0" timeOffset="598.47">879 413 11234 0 0,'0'0'2166'0'0,"0"0"-513"0"0,0 0-225 0 0,0 0-99 0 0,0 0-156 0 0,0 0-121 0 0,0 0-176 0 0,0 0-166 0 0,0 0-116 0 0,0 0-107 0 0,0 0-61 0 0,0 0-74 0 0,-31 35-78 0 0,-96 108-59 0 0,83-71 52 0 0,43-63-228 0 0,0-5-22 0 0,0 1 1 0 0,0 0 0 0 0,0-1 0 0 0,1 1 0 0 0,0 0 0 0 0,0-1 0 0 0,0 1 0 0 0,1 0 0 0 0,-1-1 0 0 0,1 1 0 0 0,0 0 0 0 0,0-1 0 0 0,1 1 0 0 0,0-1 0 0 0,-1 0 0 0 0,1 1 0 0 0,1-1 0 0 0,-1 0 0 0 0,1 0 0 0 0,-1 0 0 0 0,1-1-1 0 0,0 1 1 0 0,0-1 0 0 0,1 1 0 0 0,-1-1 0 0 0,1 0 0 0 0,0 0 0 0 0,0-1 0 0 0,0 1 0 0 0,0-1 0 0 0,0 0 0 0 0,0 0 0 0 0,0 0 0 0 0,1 0 0 0 0,-1-1 0 0 0,1 0 0 0 0,0 0 0 0 0,-1 0 0 0 0,3 0-18 0 0,7 0 100 0 0,0-1 0 0 0,0 0 1 0 0,0-1-1 0 0,-1 0 1 0 0,1-1-1 0 0,0-1 0 0 0,0 0 1 0 0,-1-1-1 0 0,0 0 1 0 0,1-1-1 0 0,-2-1 1 0 0,1 0-1 0 0,-1-1 0 0 0,0 0 1 0 0,0 0-1 0 0,-1-2 1 0 0,0 1-1 0 0,0-1 0 0 0,-1-1 1 0 0,0 0-1 0 0,5-8-100 0 0,-11 14-1 0 0,0-1 0 0 0,-1-1 1 0 0,1 1-1 0 0,-1 0 0 0 0,0-1 0 0 0,-1 0 0 0 0,0 0 0 0 0,1 0 1 0 0,-2 0-1 0 0,1 0 0 0 0,-1 0 0 0 0,0 0 0 0 0,0 0 0 0 0,-1-1 0 0 0,0 1 1 0 0,0 0-1 0 0,0 0 0 0 0,-1-1 0 0 0,0 1 0 0 0,0 0 0 0 0,0 0 1 0 0,-1 0-1 0 0,0 0 0 0 0,0 0 0 0 0,-1 0 0 0 0,1 1 0 0 0,-1-1 1 0 0,-1 1-1 0 0,1-1 0 0 0,-1 1 0 0 0,0 0 0 0 0,0 1 0 0 0,0-1 0 0 0,-1 1 1 0 0,1 0-1 0 0,-1 0 0 0 0,0 0 0 0 0,-3-1 1 0 0,-61-18-1418 0 0,45 20-1633 0 0,-1 2-3806 0 0,13 1-5267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26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6 964 0 0 0,'0'0'711'0'0,"0"0"648"0"0,0 0 214 0 0,0 0 21 0 0,0 0-26 0 0,0 0-55 0 0,0 0-41 0 0,0 0-60 0 0,0 0-46 0 0,-1 3-24 0 0,-4-8 8700 0 0,11-73-8255 0 0,2 54-1654 0 0,1 2 0 0 0,1-1 0 0 0,2 1 0 0 0,0 1 0 0 0,1 0 0 0 0,1 0 0 0 0,0 2 0 0 0,10-9-133 0 0,-22 25-3 0 0,0 0 1 0 0,0 1-1 0 0,0-1 0 0 0,0 1 1 0 0,0-1-1 0 0,1 1 0 0 0,-1 0 1 0 0,1 0-1 0 0,0 0 0 0 0,0 0 1 0 0,-1 1-1 0 0,1-1 0 0 0,0 1 1 0 0,1 0-1 0 0,-1 0 0 0 0,0 0 1 0 0,0 0-1 0 0,0 0 0 0 0,0 1 1 0 0,1-1-1 0 0,-1 1 0 0 0,0 0 1 0 0,1 0-1 0 0,-1 0 0 0 0,0 0 1 0 0,1 1-1 0 0,-1 0 3 0 0,1 2-2 0 0,0 1 1 0 0,-1 0-1 0 0,1 0 0 0 0,-1 0 1 0 0,0 1-1 0 0,0-1 0 0 0,0 1 1 0 0,-1 0-1 0 0,0-1 1 0 0,1 1-1 0 0,-2 0 0 0 0,1 0 1 0 0,-1 1-1 0 0,1-1 0 0 0,-2 0 1 0 0,1 0-1 0 0,0 1 0 0 0,-1-1 1 0 0,0 0-1 0 0,0 1 0 0 0,-1 1 2 0 0,10 96-17 0 0,-8-102-7 0 0,10-6 9 0 0,51-63 142 0 0,58-36-111 0 0,-8 35-21 0 0,-110 70 3 0 0,0 0 1 0 0,-1 0 0 0 0,1 0 0 0 0,0 0 0 0 0,-1 0-1 0 0,1 0 1 0 0,-1 1 0 0 0,1-1 0 0 0,-1 0-1 0 0,0 1 1 0 0,1-1 0 0 0,-1 1 0 0 0,0 0-1 0 0,0-1 1 0 0,0 1 0 0 0,0 0 0 0 0,0 0 0 0 0,-1 0-1 0 0,1 0 1 0 0,-1-1 0 0 0,1 1 0 0 0,-1 0-1 0 0,1 0 1 0 0,-1 0 0 0 0,0 0 0 0 0,0 0-1 0 0,0 0 1 0 0,0 0 0 0 0,0 0 0 0 0,-1 0 0 0 0,1 0-1 0 0,-1 0 1 0 0,1 0 0 0 0,-1 0 0 0 0,0 0-1 0 0,1 0 1 0 0,-1 0 1 0 0,0 11-13 0 0,-1 140-296 0 0,12-141-2209 0 0,2-12-4804 0 0,-8 0 1750 0 0,1 0-5426 0 0</inkml:trace>
  <inkml:trace contextRef="#ctx0" brushRef="#br0" timeOffset="294.455">865 629 8626 0 0,'0'0'2246'0'0,"0"0"-675"0"0,0 0-255 0 0,0 0-28 0 0,0 0-101 0 0,0 0-165 0 0,0 0-250 0 0,0 0-271 0 0,0 0-202 0 0,0 0-100 0 0,-12 34-29 0 0,-37 107-15 0 0,41-98 16 0 0,18-35 18 0 0,-5-7-99 0 0,4 2 99 0 0,-1-1 0 0 0,1 0 0 0 0,-1 0 0 0 0,1-1 0 0 0,0 0 0 0 0,0 0 0 0 0,0-1 0 0 0,-1 0 0 0 0,1-1 0 0 0,0 0 0 0 0,0 0 0 0 0,-1-1 0 0 0,1 0 0 0 0,-1 0 0 0 0,1-1 0 0 0,-1 0 0 0 0,0-1 0 0 0,0 0 0 0 0,0 0 0 0 0,-1-1 0 0 0,1 0 0 0 0,-1 0 0 0 0,0 0 0 0 0,-1-1 0 0 0,1 0 0 0 0,3-5-189 0 0,-4 5 78 0 0,-1 0 1 0 0,0-1-1 0 0,-1 1 1 0 0,1-1-1 0 0,-1 0 1 0 0,0 0-1 0 0,-1 0 1 0 0,0-1-1 0 0,0 1 1 0 0,0-1-1 0 0,-1 0 1 0 0,0 1-1 0 0,-1-1 1 0 0,0 0-1 0 0,0 0 1 0 0,-1 0-1 0 0,1 0 1 0 0,-2 0-1 0 0,1 0 1 0 0,-2-6-79 0 0,1 11-56 0 0,0-1 0 0 0,0 1 0 0 0,0 0 0 0 0,-1-1 1 0 0,1 1-1 0 0,-1 0 0 0 0,0 0 0 0 0,0 0 1 0 0,0 0-1 0 0,0 0 0 0 0,0 1 0 0 0,0-1 0 0 0,-1 1 1 0 0,0-1-1 0 0,1 1 0 0 0,-1 0 0 0 0,0 0 0 0 0,0 0 1 0 0,0 0-1 0 0,0 1 0 0 0,-1-1 0 0 0,1 1 56 0 0,-23-8-2940 0 0,1 4-3495 0 0,10 4-5335 0 0</inkml:trace>
  <inkml:trace contextRef="#ctx0" brushRef="#br0" timeOffset="815.239">1460 1 7602 0 0,'0'0'3732'0'0,"0"0"-1524"0"0,0 0-889 0 0,0 0-157 0 0,0 0 1 0 0,0 0-40 0 0,0 0-55 0 0,0 0-86 0 0,0 0-48 0 0,0 0-30 0 0,0 0 20 0 0,0 0-43 0 0,0 0-147 0 0,8 8-77 0 0,21 28-91 0 0,-26-30-405 0 0,1 0 1 0 0,-1-1-1 0 0,-1 2 1 0 0,1-1-1 0 0,-1 0 0 0 0,0 1 1 0 0,0-1-1 0 0,-1 1 1 0 0,0-1-1 0 0,0 1 1 0 0,-1-1-1 0 0,0 6-161 0 0,1-1 102 0 0,5 405 1493 0 0,-13-126-1592 0 0,16-237-153 0 0,-5-91-2737 0 0,-8-23-2017 0 0,-2 24-4783 0 0,4 27-1545 0 0</inkml:trace>
  <inkml:trace contextRef="#ctx0" brushRef="#br0" timeOffset="1062.516">1274 582 3545 0 0,'0'0'4154'0'0,"0"0"-2183"0"0,0 0-769 0 0,0 0 242 0 0,0 0 412 0 0,0 0 297 0 0,0 0-17 0 0,0 0-258 0 0,0 0-380 0 0,0 0-397 0 0,0 0-269 0 0,0 0-174 0 0,0 0-142 0 0,27-1-85 0 0,84-5-51 0 0,-11-3 409 0 0,70-5-882 0 0,-131 11-1618 0 0,-27 1-1711 0 0,-1 0-3709 0 0,-6 1-4984 0 0</inkml:trace>
  <inkml:trace contextRef="#ctx0" brushRef="#br0" timeOffset="1225.988">1830 636 12547 0 0,'0'0'1688'0'0,"0"0"-848"0"0,0 0-96 0 0,0 0 9 0 0,0 0-49 0 0,0 0-144 0 0,0 0-224 0 0,0 0-160 0 0,0 0-144 0 0,0 0-72 0 0,0 0-32 0 0,0 0-112 0 0,0 0-152 0 0,0 0-320 0 0,8 197-673 0 0,0-197-1839 0 0,-2 0-2321 0 0,-5-4-1617 0 0</inkml:trace>
  <inkml:trace contextRef="#ctx0" brushRef="#br0" timeOffset="1378.759">1915 394 9594 0 0,'0'0'2417'0'0,"0"0"-697"0"0,0 0-240 0 0,0 0-287 0 0,0 0-369 0 0,0 0-304 0 0,0 0-344 0 0,0 0-320 0 0,0 0-240 0 0,0 0-144 0 0,0 0-121 0 0,0 0-327 0 0,0 0-1440 0 0,-19-77-2585 0 0,23 84-2825 0 0</inkml:trace>
  <inkml:trace contextRef="#ctx0" brushRef="#br0" timeOffset="1633.246">2094 517 9634 0 0,'0'0'3490'0'0,"0"0"-1465"0"0,0 0-590 0 0,0 0-32 0 0,0 0-102 0 0,0 0-239 0 0,0 0-270 0 0,0 0-232 0 0,0 0-180 0 0,0 0-116 0 0,0 0-71 0 0,0 0-55 0 0,-6 32-51 0 0,-20 100-43 0 0,20-69 0 0 0,8-59 31 0 0,0 0 1 0 0,0 0 0 0 0,0 0 0 0 0,0 0 0 0 0,1-1 0 0 0,-1 1 0 0 0,1-1 0 0 0,0 0-1 0 0,0 0 1 0 0,0 0 0 0 0,0 0 0 0 0,0 0 0 0 0,1-1 0 0 0,0 1 0 0 0,-1-1-1 0 0,1 0 1 0 0,0 0 0 0 0,0-1 0 0 0,0 1 0 0 0,0-1 0 0 0,0 0 0 0 0,0 0 0 0 0,1 0-1 0 0,-1 0 1 0 0,0-1 0 0 0,1 0 0 0 0,-1 1 0 0 0,0-2 0 0 0,0 1 0 0 0,1 0 0 0 0,-1-1-1 0 0,0 0 1 0 0,0 0 0 0 0,1 0 0 0 0,-1-1 0 0 0,0 1 0 0 0,0-1 0 0 0,-1 0 0 0 0,1 0-1 0 0,0 0 1 0 0,-1-1 0 0 0,1 1 0 0 0,-1-1 0 0 0,0 0 0 0 0,0 0 0 0 0,1-1-76 0 0,1-2 82 0 0,1 0 1 0 0,-1-1-1 0 0,-1 1 1 0 0,0-1-1 0 0,0-1 1 0 0,0 1-1 0 0,0 0 1 0 0,-1-1-1 0 0,-1 1 1 0 0,1-1-1 0 0,-1 0 1 0 0,-1 0 0 0 0,1 0-1 0 0,-1 0 1 0 0,-1 0-1 0 0,1-1 1 0 0,-2 1-1 0 0,1 0 1 0 0,-1 0-1 0 0,0 0 1 0 0,-1-2-83 0 0,1 5-106 0 0,0 0 0 0 0,0 1 0 0 0,-1-1 0 0 0,0 1 0 0 0,1-1 0 0 0,-2 1 0 0 0,1 0 0 0 0,0-1 0 0 0,-1 1 0 0 0,0 0 0 0 0,0 1 0 0 0,0-1 0 0 0,0 0 0 0 0,-1 1 0 0 0,1 0 0 0 0,-1 0 0 0 0,0 0 0 0 0,0 0 0 0 0,0 1 0 0 0,0-1 0 0 0,-1 1 0 0 0,1 0 0 0 0,-2 0 106 0 0,-15-2-6480 0 0,16 4-4675 0 0</inkml:trace>
  <inkml:trace contextRef="#ctx0" brushRef="#br0" timeOffset="2133.446">2297 818 11154 0 0,'0'0'2888'0'0,"0"0"-964"0"0,0 0-348 0 0,0 0-50 0 0,0 0-174 0 0,0 0-251 0 0,0 0-187 0 0,0 0-147 0 0,0 0-119 0 0,0 0-101 0 0,0 0-52 0 0,0 0-28 0 0,6-8-58 0 0,14-17 122 0 0,0 0 0 0 0,-3-1 0 0 0,0-1 0 0 0,-1-1 0 0 0,5-15-531 0 0,-11 22 16 0 0,-4 35-486 0 0,-6-8 480 0 0,1-1 0 0 0,0 0 0 0 0,0 0 1 0 0,1 0-1 0 0,0 0 0 0 0,0 0 1 0 0,0-1-1 0 0,0 1 0 0 0,1 0 0 0 0,0-1 1 0 0,0 0-1 0 0,0 1 0 0 0,0-1 1 0 0,1 0-1 0 0,-1-1 0 0 0,1 1 0 0 0,0-1 1 0 0,0 0-1 0 0,1 0 0 0 0,-1 0 0 0 0,1 0 1 0 0,-1-1-1 0 0,1 1 0 0 0,0-1 1 0 0,0 0-1 0 0,0-1 0 0 0,0 1 0 0 0,0-1 1 0 0,0 0-1 0 0,0-1 0 0 0,0 1 1 0 0,1-1-1 0 0,-1 0 0 0 0,4 0-10 0 0,-3 0 47 0 0,-4 0 24 0 0,1 1 1 0 0,0-1-1 0 0,0 0 1 0 0,0 0 0 0 0,0 0-1 0 0,0 0 1 0 0,0 0-1 0 0,0-1 1 0 0,0 1 0 0 0,0-1-1 0 0,0 0 1 0 0,0 0-1 0 0,0 0 1 0 0,-1 0 0 0 0,1-1-1 0 0,0 1 1 0 0,-1-1-1 0 0,1 1 1 0 0,-1-1-1 0 0,1 0 1 0 0,-1 0 0 0 0,0 0-1 0 0,0 0 1 0 0,0-1-1 0 0,1 0-71 0 0,3-9 29 0 0,-1 0 0 0 0,0 1 0 0 0,-1-2 0 0 0,0 1 0 0 0,-1 0 0 0 0,0-1 0 0 0,-1 0 0 0 0,-1 1 0 0 0,0-1 0 0 0,0 0 0 0 0,-2-9-29 0 0,-2 13-3316 0 0,-1 6-5451 0 0,4 2 8063 0 0,-2-2-12133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9 451 0 0 0,'0'0'1740'0'0,"0"0"-323"0"0,0 0-156 0 0,0 0 17 0 0,0 0 138 0 0,0 0 118 0 0,0 0 94 0 0,0 0-138 0 0,0 0-219 0 0,0 0-195 0 0,0 0-138 0 0,0 0-8 0 0,0 0 7 0 0,-2-3-4 0 0,-5-56 5369 0 0,40-41-5140 0 0,-29 92-855 0 0,130-246 1476 0 0,-134 254-1786 0 0,0 0-1 0 0,0 1 1 0 0,1-1-1 0 0,-1 0 1 0 0,0 0-1 0 0,0 1 1 0 0,0-1-1 0 0,1 0 1 0 0,-1 0-1 0 0,0 0 1 0 0,0 1-1 0 0,1-1 1 0 0,-1 0-1 0 0,0 0 1 0 0,1 0 0 0 0,-1 0-1 0 0,0 0 1 0 0,0 0-1 0 0,1 0 1 0 0,-1 1-1 0 0,0-1 1 0 0,1 0-1 0 0,-1 0 1 0 0,0 0-1 0 0,1 0 1 0 0,-1 0-1 0 0,0 0 1 0 0,1-1-1 0 0,-1 1 4 0 0,0 13-75 0 0,0 2 66 0 0,-1-3 8 0 0,0 0-1 0 0,1 1 0 0 0,1-1 1 0 0,0 0-1 0 0,0 1 0 0 0,1-1 1 0 0,1 0-1 0 0,0 0 0 0 0,1 0 1 0 0,0-1-1 0 0,1 1 0 0 0,0-1 0 0 0,5 6 2 0 0,-7-10 8 0 0,1-1-1 0 0,0 0 0 0 0,0 0 1 0 0,1 0-1 0 0,-1 0 0 0 0,1-1 1 0 0,1 0-1 0 0,-1 0 0 0 0,1 0 1 0 0,0-1-1 0 0,0 0 0 0 0,0 0 0 0 0,0 0 1 0 0,1-1-1 0 0,0 0 0 0 0,0 0 1 0 0,0-1-1 0 0,0 0 0 0 0,0 0 1 0 0,0 0-1 0 0,0-1 0 0 0,0 0 0 0 0,1 0-6 0 0,-3-1 34 0 0,-1 0 1 0 0,0 0 0 0 0,0-1 0 0 0,0 1 0 0 0,0-1 0 0 0,0 0 0 0 0,0 0 0 0 0,0 0-1 0 0,0-1 1 0 0,-1 1 0 0 0,1-1 0 0 0,0 0 0 0 0,-1 0 0 0 0,1 0 0 0 0,-1 0 0 0 0,0-1 0 0 0,0 1-1 0 0,0-1 1 0 0,0 0 0 0 0,0 0 0 0 0,0-1-36 0 0,8-8 79 0 0,-1 0 0 0 0,0-1 1 0 0,-1 0-1 0 0,0-1 0 0 0,-1 0 0 0 0,-1 0 1 0 0,0-1-1 0 0,-1 0 0 0 0,0 0 0 0 0,-1-1 1 0 0,-1 1-1 0 0,-1-1 0 0 0,0 0 0 0 0,-1 0 0 0 0,-1 0 1 0 0,0 0-1 0 0,-1-1-79 0 0,0 16-57 0 0,0 0 0 0 0,0 0-1 0 0,0 0 1 0 0,0 1 0 0 0,0-1 0 0 0,0 0 0 0 0,-1 0-1 0 0,1 0 1 0 0,0 0 0 0 0,0 0 0 0 0,-1 1 0 0 0,1-1 0 0 0,-1 0-1 0 0,1 0 1 0 0,-1 0 0 0 0,1 1 0 0 0,-1-1 0 0 0,1 0-1 0 0,-1 1 1 0 0,1-1 0 0 0,-1 0 0 0 0,0 1 0 0 0,1-1 0 0 0,-1 1-1 0 0,0-1 1 0 0,0 1 0 0 0,0-1 0 0 0,1 1 0 0 0,-1 0-1 0 0,0-1 1 0 0,0 1 0 0 0,0 0 0 0 0,0 0 0 0 0,0 0-1 0 0,1 0 1 0 0,-1-1 0 0 0,0 1 0 0 0,0 0 0 0 0,0 0 0 0 0,0 1-1 0 0,0-1 1 0 0,0 0 0 0 0,0 0 0 0 0,1 0 0 0 0,-1 1-1 0 0,0-1 1 0 0,0 0 0 0 0,0 1 0 0 0,1-1 0 0 0,-1 0-1 0 0,0 1 1 0 0,0-1 0 0 0,1 1 0 0 0,-1 0 0 0 0,0-1 0 0 0,1 1-1 0 0,-1-1 1 0 0,0 1 0 0 0,1 0 0 0 0,-1 0 0 0 0,1-1-1 0 0,-1 1 1 0 0,1 0 0 0 0,0 0 0 0 0,-1 0 0 0 0,1-1 0 0 0,0 1 56 0 0,-6 22-4444 0 0,6-8-4296 0 0,0-6-3330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94 7554 0 0,'0'0'2569'0'0,"0"0"-432"0"0,0 0-226 0 0,0 0-163 0 0,0 0-103 0 0,0 0-136 0 0,0 0-159 0 0,0 0-172 0 0,0 0-158 0 0,0 0-119 0 0,0 0-134 0 0,0 0-101 0 0,-3-5-138 0 0,-9-17-115 0 0,32 1 489 0 0,0 13-754 0 0,1 0 1 0 0,0 1 0 0 0,1 1 0 0 0,0 0 0 0 0,0 2-1 0 0,0 1 1 0 0,0 1 0 0 0,0 1 0 0 0,1 0-1 0 0,18 3-148 0 0,-36-2 16 0 0,-1 0-6 0 0,0-1 0 0 0,1 1 0 0 0,-1 0-1 0 0,1 1 1 0 0,-1-1 0 0 0,1 1 0 0 0,-1 0 0 0 0,0 0 0 0 0,1 0 0 0 0,-1 0 0 0 0,0 1 0 0 0,0 0 0 0 0,0 0 0 0 0,0 0 0 0 0,0 0 0 0 0,-1 1 0 0 0,1-1 0 0 0,-1 1 0 0 0,1 0-1 0 0,-1 0 1 0 0,0 0 0 0 0,0 1 0 0 0,0-1 0 0 0,0 1 0 0 0,-1-1 0 0 0,0 1 0 0 0,0 0 0 0 0,0 0 0 0 0,0 0 0 0 0,0 0 0 0 0,0 4-10 0 0,-3 7 41 0 0,-1 0 1 0 0,0 0 0 0 0,-1 0 0 0 0,-1-1-1 0 0,-1 1 1 0 0,0-1 0 0 0,-1 0-1 0 0,0 0 1 0 0,-1-1 0 0 0,0 1 0 0 0,-1-2-1 0 0,-8 10-41 0 0,4-1 11 0 0,-42 58 46 0 0,42-64-50 0 0,0 0-1 0 0,0 1 1 0 0,2 1-1 0 0,0 0 0 0 0,1 0 1 0 0,0 0-1 0 0,2 1 1 0 0,0 1-1 0 0,1-1 1 0 0,1 1-1 0 0,0 0 0 0 0,2 1 1 0 0,0 1-7 0 0,3-18 6 0 0,-1-1 0 0 0,1 1 0 0 0,0 0 1 0 0,0 0-1 0 0,1 0 0 0 0,-1-1 0 0 0,0 1 0 0 0,1 0 0 0 0,0-1 0 0 0,-1 1 1 0 0,1 0-1 0 0,0-1 0 0 0,0 1 0 0 0,1-1 0 0 0,-1 1 0 0 0,1-1 1 0 0,-1 0-1 0 0,1 1 0 0 0,0-1 0 0 0,-1 0 0 0 0,1 0 0 0 0,0 0 0 0 0,1 0 1 0 0,-1-1-1 0 0,0 1 0 0 0,0 0 0 0 0,1-1 0 0 0,-1 0 0 0 0,1 0 1 0 0,-1 1-1 0 0,1-1 0 0 0,-1-1 0 0 0,1 1 0 0 0,0 0 0 0 0,0-1 0 0 0,-1 1 1 0 0,1-1-1 0 0,0 0 0 0 0,1 0-6 0 0,17 0 21 0 0,1-2 0 0 0,-1 0 0 0 0,0-2-1 0 0,0 0 1 0 0,0-1 0 0 0,-1-1 0 0 0,0-1 0 0 0,0-1 0 0 0,0-1 0 0 0,-1-1-1 0 0,-1 0 1 0 0,10-7-21 0 0,-8 6-349 0 0,9-8-2451 0 0,-17 8-5876 0 0,-7 4-4057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55 12387 0 0,'0'0'2060'0'0,"0"0"-341"0"0,0 0-260 0 0,0 0-205 0 0,0 0-202 0 0,0 0-273 0 0,0 0-258 0 0,0 0-147 0 0,0 0-89 0 0,0 0-26 0 0,0 0-5 0 0,0 0-15 0 0,-14 25-44 0 0,-42 80-19 0 0,35-26 116 0 0,21-65-237 0 0,0-10-25 0 0,0 1 1 0 0,1-1-1 0 0,-1 1 1 0 0,1-1-1 0 0,0 1 1 0 0,0-1-1 0 0,1 0 0 0 0,-1 0 1 0 0,1 0-1 0 0,0 1 1 0 0,0-1-1 0 0,0-1 1 0 0,1 1-1 0 0,-1 0 1 0 0,1-1-1 0 0,0 1 1 0 0,0-1-1 0 0,0 0 1 0 0,1 0-1 0 0,-1 0 1 0 0,1 0-1 0 0,-1-1 1 0 0,1 1-1 0 0,0-1 1 0 0,0 0-1 0 0,0 0 1 0 0,0 0-1 0 0,0-1 1 0 0,1 1-1 0 0,-1-1 0 0 0,1 0 1 0 0,-1-1-1 0 0,0 1 1 0 0,5-1-31 0 0,-1 0 101 0 0,-2 1-4 0 0,1 0 1 0 0,-1-1 0 0 0,1 0 0 0 0,0-1-1 0 0,-1 0 1 0 0,1 0 0 0 0,-1 0-1 0 0,1 0 1 0 0,-1-1 0 0 0,0 0 0 0 0,0-1-1 0 0,0 1 1 0 0,0-1 0 0 0,0 0 0 0 0,0-1-1 0 0,1-1-97 0 0,1-2 57 0 0,-1 0-1 0 0,0 0 1 0 0,0-1-1 0 0,-1 0 1 0 0,1 0-1 0 0,-2-1 1 0 0,0 1 0 0 0,0-1-1 0 0,0-1 1 0 0,-1 1-1 0 0,0-1 1 0 0,-1 1-1 0 0,0-1 1 0 0,-1 0-1 0 0,0 0 1 0 0,0 0-1 0 0,-1 0 1 0 0,0 0-1 0 0,-1-1 1 0 0,0 1-1 0 0,-1 0 1 0 0,0 0 0 0 0,-1 0-1 0 0,0 0 1 0 0,0 0-1 0 0,-1 0 1 0 0,0 0-1 0 0,-4-6-56 0 0,3 10-101 0 0,0 0 0 0 0,-1 0 0 0 0,0 1 0 0 0,0-1 0 0 0,-1 1-1 0 0,1 0 1 0 0,-1 1 0 0 0,0-1 0 0 0,-1 1 0 0 0,1 0 0 0 0,-1 1 0 0 0,1 0-1 0 0,-1 0 1 0 0,0 0 0 0 0,0 1 0 0 0,0-1 0 0 0,-1 2 0 0 0,1-1 0 0 0,0 1-1 0 0,-1 0 1 0 0,0 1 101 0 0,-26 2-4922 0 0,2 7-4103 0 0,20-5-2547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40 14323 0 0,'0'0'1676'0'0,"0"0"-215"0"0,0 0-93 0 0,0 0-48 0 0,0 0-42 0 0,0 0-44 0 0,0 0-137 0 0,0 0-193 0 0,0 0-220 0 0,0 0-170 0 0,0 0-127 0 0,0 0-121 0 0,0 0-54 0 0,2-9-42 0 0,2-3-128 0 0,1-7 151 0 0,-8 36 141 0 0,-5 14 6 0 0,-23 154 1057 0 0,40 11-1068 0 0,10-61-208 0 0,5 57-23 0 0,-24-181-89 0 0,1 7-53 0 0,-4-32-640 0 0,-14-60-2017 0 0,8 36-770 0 0,2 1-4824 0 0,3 21-3538 0 0</inkml:trace>
  <inkml:trace contextRef="#ctx0" brushRef="#br0" timeOffset="311.647">0 298 11530 0 0,'0'0'2204'0'0,"0"0"-541"0"0,0 0-307 0 0,0 0-165 0 0,0 0-110 0 0,0 0-15 0 0,0 0 45 0 0,0 0-43 0 0,0 0-64 0 0,0 0-29 0 0,0 0-169 0 0,0 0-172 0 0,22 1-100 0 0,135 6 549 0 0,45-11-624 0 0,-118-3-6255 0 0,-70 6-1887 0 0,-3 1-4891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390 459 0 0 0,'0'0'744'0'0,"0"0"272"0"0,0 0 285 0 0,0 0 223 0 0,0 0 182 0 0,0 0 98 0 0,0 0-5 0 0,0 0-77 0 0,0 0-155 0 0,0 0-219 0 0,0 0-257 0 0,-17 3-200 0 0,-51 13-180 0 0,-9 34 944 0 0,52-25-1230 0 0,0 1 0 0 0,1 0 0 0 0,2 2 0 0 0,1 0 0 0 0,1 2 0 0 0,-12 24-425 0 0,23-40 64 0 0,1 1 0 0 0,1 0 0 0 0,0 0 1 0 0,2 1-1 0 0,-1 0 0 0 0,2 0 0 0 0,0 0 0 0 0,1 1 1 0 0,0-1-1 0 0,2 1 0 0 0,0-1 0 0 0,1 17-64 0 0,0-28 18 0 0,1 0-1 0 0,0 0 1 0 0,0-1-1 0 0,0 1 1 0 0,1 0-1 0 0,0-1 1 0 0,0 1-1 0 0,0-1 0 0 0,0 1 1 0 0,0-1-1 0 0,1 0 1 0 0,0 0-1 0 0,0 0 1 0 0,0 0-1 0 0,0-1 1 0 0,1 1-1 0 0,0-1 0 0 0,-1 0 1 0 0,1 0-1 0 0,0 0 1 0 0,1 0-1 0 0,-1-1 1 0 0,0 0-1 0 0,1 0 1 0 0,-1 0-1 0 0,1 0 1 0 0,0-1-1 0 0,-1 1 0 0 0,1-1 1 0 0,3 0-18 0 0,2 1 69 0 0,0-1 1 0 0,0 0-1 0 0,0-1 0 0 0,0 0 1 0 0,0 0-1 0 0,1-1 1 0 0,-1-1-1 0 0,-1 0 0 0 0,1 0 1 0 0,0 0-1 0 0,0-2 1 0 0,-1 1-1 0 0,0-1 0 0 0,6-3-69 0 0,12-14 92 0 0,0 0 0 0 0,-1-2 0 0 0,-1-1 0 0 0,-2-1 0 0 0,0-2-1 0 0,-2 0 1 0 0,-1-1 0 0 0,-1 0 0 0 0,-1-2 0 0 0,-2 0 0 0 0,-1-1 0 0 0,-1-1-1 0 0,-2 0 1 0 0,-1-1 0 0 0,4-21-92 0 0,-6 31 1 0 0,-1-1 0 0 0,-1 0 0 0 0,-1 0 1 0 0,-1 0-1 0 0,-1-1 0 0 0,-2 0 0 0 0,0 0 0 0 0,-1 1 0 0 0,-2-1 0 0 0,0 0 0 0 0,-2 0 1 0 0,-1 1-1 0 0,0-1 0 0 0,-2 1 0 0 0,-1 0 0 0 0,-1 0 0 0 0,-1 1 0 0 0,-1 0 0 0 0,-6-9-1 0 0,13 26-1 0 0,-1 0 0 0 0,1 0 0 0 0,-1 0 0 0 0,0 1 0 0 0,-1-1 0 0 0,1 1 0 0 0,-1 0 0 0 0,0 0 0 0 0,0 1 0 0 0,-1 0 0 0 0,1 0 0 0 0,-1 0 0 0 0,0 0 0 0 0,0 1 0 0 0,0 0 0 0 0,-1 0 0 0 0,1 1 0 0 0,-1 0 0 0 0,1 0 0 0 0,-1 0 0 0 0,0 1 0 0 0,-5 0 1 0 0,8 3-8 0 0,0 0-1 0 0,0 0 1 0 0,0 1 0 0 0,0-1 0 0 0,1 1 0 0 0,0 0 0 0 0,-1 0 0 0 0,1 1 0 0 0,0-1 0 0 0,0 1 0 0 0,1-1-1 0 0,-1 1 1 0 0,1 0 0 0 0,0 0 0 0 0,0 0 0 0 0,0 0 0 0 0,0 0 0 0 0,1 1 0 0 0,0-1 0 0 0,0 0 0 0 0,0 1-1 0 0,0-1 1 0 0,1 1 0 0 0,-1-1 0 0 0,1 1 0 0 0,0-1 0 0 0,1 3 8 0 0,-2-4 4 0 0,-2 40 56 0 0,2 1 0 0 0,2-1 1 0 0,1 1-1 0 0,3-1 0 0 0,1 0 0 0 0,2-1 0 0 0,2 1 1 0 0,2-2-1 0 0,2 1 0 0 0,1-2 0 0 0,2 0 1 0 0,2-1-1 0 0,2-1 0 0 0,1 0 0 0 0,2-2 0 0 0,1-1 1 0 0,2-1-1 0 0,2-1 0 0 0,0-1 0 0 0,3-2-60 0 0,30 24 68 0 0,-58-63-3529 0 0,-1-4-4640 0 0,-3 9-3008 0 0</inkml:trace>
  <inkml:trace contextRef="#ctx0" brushRef="#br0" timeOffset="248.728">1045 675 2601 0 0,'0'0'5113'0'0,"0"0"-2768"0"0,0 0-983 0 0,0 0-78 0 0,0 0-37 0 0,0 0-36 0 0,0 0-107 0 0,0 0-215 0 0,0 0-236 0 0,0 0-199 0 0,0 0-133 0 0,0 0-82 0 0,0 0-81 0 0,-2 20-75 0 0,-3 60-34 0 0,15-45-184 0 0,-6-32-78 0 0,-2-2 178 0 0,-2-2-3548 0 0,0 1-3824 0 0,0-3-333 0 0</inkml:trace>
  <inkml:trace contextRef="#ctx0" brushRef="#br0" timeOffset="494.222">890 243 9858 0 0,'0'0'1320'0'0,"0"0"-591"0"0,0 0-265 0 0,0 0-216 0 0,0 0-128 0 0,0 0-64 0 0,0 0-136 0 0,0 0-128 0 0,0 0-136 0 0,0 0-169 0 0,0 0-271 0 0,0 0-1104 0 0,0 0-2105 0 0,0 0-992 0 0</inkml:trace>
  <inkml:trace contextRef="#ctx0" brushRef="#br0" timeOffset="932.115">1414 555 5665 0 0,'0'0'1482'0'0,"0"0"-55"0"0,0 0 151 0 0,0 0 157 0 0,0 0 32 0 0,0 0-79 0 0,0 0-190 0 0,0 0-322 0 0,0 0-303 0 0,0 0-235 0 0,0 0-238 0 0,0 0-149 0 0,-19 7-113 0 0,-59 25-79 0 0,76-31-55 0 0,0-1 0 0 0,0 1 1 0 0,0 0-1 0 0,0 1 0 0 0,0-1 0 0 0,0 0 1 0 0,0 0-1 0 0,0 1 0 0 0,1-1 0 0 0,-1 1 0 0 0,1-1 1 0 0,-1 1-1 0 0,1 0 0 0 0,0 0 0 0 0,-1 0 0 0 0,1-1 1 0 0,0 1-1 0 0,0 0 0 0 0,0 1 0 0 0,1-1 1 0 0,-1 0-1 0 0,0 0 0 0 0,1 1-4 0 0,-2 5 20 0 0,-2 1 1 0 0,2 0-1 0 0,0 0 1 0 0,0 0-1 0 0,0 1 1 0 0,1-1 0 0 0,1 0-1 0 0,-1 1 1 0 0,2-1-1 0 0,-1 1 1 0 0,1-1-1 0 0,1 0 1 0 0,-1 1-1 0 0,2-1 1 0 0,-1 0-1 0 0,1 0 1 0 0,1 0-1 0 0,0-1 1 0 0,1 3-21 0 0,0-2 61 0 0,1 0-1 0 0,-1-1 1 0 0,2 0 0 0 0,-1 0-1 0 0,1-1 1 0 0,0 0 0 0 0,1 0 0 0 0,0-1-1 0 0,0 1 1 0 0,0-2 0 0 0,0 1 0 0 0,1-1-1 0 0,0-1 1 0 0,0 1 0 0 0,1-2-1 0 0,-1 1 1 0 0,1-1 0 0 0,0-1 0 0 0,0 1-1 0 0,0-2 1 0 0,0 1 0 0 0,0-2 0 0 0,0 1-1 0 0,0-1 1 0 0,0-1 0 0 0,0 0-1 0 0,0 0 1 0 0,3-1-61 0 0,-1-5 165 0 0,0 0 0 0 0,-1-1-1 0 0,1 0 1 0 0,-2-1 0 0 0,1 0 0 0 0,-1-1-1 0 0,-1 0 1 0 0,1 0 0 0 0,-2-1 0 0 0,0 0-1 0 0,0-1 1 0 0,-1 0 0 0 0,0 0 0 0 0,1-3-165 0 0,-7 13 16 0 0,17-28 99 0 0,0-1-1 0 0,-2-1 1 0 0,-2 0-1 0 0,-1-1 1 0 0,-1 0-1 0 0,-2-1 1 0 0,-1-1-1 0 0,-2 1 1 0 0,-1-1-1 0 0,-2 0 1 0 0,-2-1-1 0 0,-1 1 1 0 0,-3-35-115 0 0,-1 52-7 0 0,0 0 1 0 0,-2 0-1 0 0,0 0 0 0 0,-1 1 1 0 0,-1-1-1 0 0,0 1 1 0 0,-2 1-1 0 0,0 0 1 0 0,-6-8 6 0 0,11 17-13 0 0,0 0-1 0 0,-1 1 1 0 0,1 0 0 0 0,-2 0 0 0 0,1 1-1 0 0,-1-1 1 0 0,1 1 0 0 0,-1 0 0 0 0,-1 1 0 0 0,1 0-1 0 0,-1 0 1 0 0,0 0 0 0 0,0 0 0 0 0,0 1 0 0 0,0 1-1 0 0,0-1 1 0 0,-1 1 0 0 0,1 0 0 0 0,-1 1 0 0 0,0-1-1 0 0,1 2 1 0 0,-1-1 0 0 0,-5 1 13 0 0,7 2-13 0 0,0 1 0 0 0,0 0 0 0 0,0 0 1 0 0,0 1-1 0 0,1-1 0 0 0,-1 1 0 0 0,1 0 0 0 0,0 1 1 0 0,0-1-1 0 0,1 1 0 0 0,0 0 0 0 0,-1 0 0 0 0,1 0 0 0 0,1 1 1 0 0,-1 0-1 0 0,1-1 0 0 0,0 1 0 0 0,1 0 0 0 0,-1 1 0 0 0,1-1 1 0 0,0 0-1 0 0,1 1 0 0 0,-1-1 0 0 0,1 1 0 0 0,1-1 1 0 0,-1 1-1 0 0,1-1 0 0 0,0 1 0 0 0,1 0 0 0 0,-1-1 0 0 0,1 2 13 0 0,1 12 19 0 0,1 1 0 0 0,0-1-1 0 0,2 0 1 0 0,0 0-1 0 0,1 0 1 0 0,1-1-1 0 0,1 0 1 0 0,1 0-1 0 0,0-1 1 0 0,1 0-1 0 0,1-1 1 0 0,1 0 0 0 0,1 0-1 0 0,0-1 1 0 0,1-1-1 0 0,0-1 1 0 0,1 0-1 0 0,1 0 1 0 0,0-2-1 0 0,1 0 1 0 0,5 2-19 0 0,118 75 107 0 0,-140-89-143 0 0,-57 23-7939 0 0,42-20 952 0 0,6-2-4053 0 0</inkml:trace>
  <inkml:trace contextRef="#ctx0" brushRef="#br0" timeOffset="1617.919">1035 629 0 0 0,'0'0'461'0'0,"0"0"550"0"0,0 0 214 0 0,0 0 76 0 0,0 0 2 0 0,0 0-32 0 0,0 0-77 0 0,0 0-117 0 0,0 0-126 0 0,0 0-96 0 0,0-3-63 0 0,-10 15 4447 0 0,-9 56-2678 0 0,15 66-393 0 0,10-118-1989 0 0,-6-28-1945 0 0,-5-2-1809 0 0,0 6-2351 0 0,1 3-4395 0 0</inkml:trace>
  <inkml:trace contextRef="#ctx0" brushRef="#br0" timeOffset="2133.541">917 251 0 0 0,'0'0'292'0'0,"0"0"926"0"0,0 0 433 0 0,0 0 174 0 0,0 0-4 0 0,0 0-197 0 0,0 0-189 0 0,0 0-208 0 0,0 0-163 0 0,0 0-196 0 0,0 0-165 0 0,-4-5-151 0 0,-13-12-102 0 0,-12 47 2750 0 0,26-19-380 0 0,10-29-1853 0 0,5-10-705 0 0,-5 16 851 0 0,-7 12-1161 0 0,2 24-2260 0 0,7-20-71 0 0,-2-1-4061 0 0,0-3-4949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10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216 302 7034 0 0,'0'0'1723'0'0,"0"0"-655"0"0,0 0-325 0 0,0 0 230 0 0,0 0 385 0 0,0 0 201 0 0,0 0-8 0 0,0 0-180 0 0,0 0-224 0 0,33-4-179 0 0,104-13-135 0 0,-116 15-526 0 0,1-1 0 0 0,-1-1-1 0 0,0-1 1 0 0,0-1 0 0 0,-1-1 0 0 0,0-1-1 0 0,0-1 1 0 0,0 0 0 0 0,-1-2-1 0 0,5-3-306 0 0,-15 8 102 0 0,0 2 48 0 0,0-1-1 0 0,0 0 1 0 0,0 0 0 0 0,0-1-1 0 0,-1 0 1 0 0,0-1 0 0 0,0 1-1 0 0,-1-2 1 0 0,0 1 0 0 0,0-1-1 0 0,0 0 1 0 0,-1 0 0 0 0,-1-1-1 0 0,1 0 1 0 0,-1 0 0 0 0,-1 0-1 0 0,0-1 1 0 0,0 1-1 0 0,-1-1 1 0 0,0 0 0 0 0,0 0-1 0 0,-1 0 1 0 0,-1-3-150 0 0,-1 13 15 0 0,0 0 0 0 0,0-1-1 0 0,-1 1 1 0 0,1 0 0 0 0,0-1-1 0 0,0 1 1 0 0,-1 0 0 0 0,1-1 0 0 0,0 1-1 0 0,-1 0 1 0 0,1 0 0 0 0,0-1-1 0 0,-1 1 1 0 0,1 0 0 0 0,0 0 0 0 0,-1 0-1 0 0,1 0 1 0 0,-1-1 0 0 0,1 1-1 0 0,0 0 1 0 0,-1 0 0 0 0,1 0 0 0 0,-1 0-1 0 0,1 0 1 0 0,-1 0 0 0 0,1 0-1 0 0,0 0 1 0 0,-1 0 0 0 0,1 0 0 0 0,-1 0-1 0 0,1 0 1 0 0,0 0 0 0 0,-1 1-1 0 0,1-1 1 0 0,-1 0 0 0 0,1 0 0 0 0,0 0-1 0 0,-1 1 1 0 0,1-1 0 0 0,0 0-1 0 0,-1 0 1 0 0,1 1 0 0 0,0-1 0 0 0,-1 0-1 0 0,1 0 1 0 0,0 1 0 0 0,0-1-1 0 0,-1 1 1 0 0,1-1 0 0 0,0 0 0 0 0,0 1-1 0 0,0-1 1 0 0,0 0 0 0 0,-1 1-1 0 0,1-1 1 0 0,0 1 0 0 0,0-1 0 0 0,0 0-1 0 0,0 1 1 0 0,0-1 0 0 0,0 1-15 0 0,-57 224-11 0 0,49-111 79 0 0,6 1 0 0 0,11 105-68 0 0,0 2 31 0 0,-8-172-33 0 0,3-4 10 0 0,-2 0 0 0 0,-2 0 0 0 0,-2 0 0 0 0,-2 0 0 0 0,-2 0-1 0 0,-2 0 1 0 0,-2-1 0 0 0,-1-1 0 0 0,-3 0 0 0 0,-2 0 0 0 0,-13 23-8 0 0,21-51-9 0 0,-1-2 0 0 0,0 1 0 0 0,-1-1 0 0 0,0 0 0 0 0,-2-1 0 0 0,1-1 0 0 0,-1 1-1 0 0,-1-2 1 0 0,0 0 0 0 0,-1 0 0 0 0,0-2 0 0 0,-1 1 0 0 0,0-2 0 0 0,0 0 0 0 0,-14 5 9 0 0,25-12-12 0 0,-1 1 1 0 0,0-1-1 0 0,0 0 0 0 0,1 0 0 0 0,-1 0 1 0 0,0 0-1 0 0,0-1 0 0 0,0 0 1 0 0,0 0-1 0 0,0 0 0 0 0,0-1 1 0 0,0 0-1 0 0,0 0 0 0 0,1 0 1 0 0,-1 0-1 0 0,0-1 0 0 0,1 0 0 0 0,-1 0 1 0 0,1 0-1 0 0,-1 0 0 0 0,1-1 1 0 0,0 0-1 0 0,0 0 0 0 0,0 0 1 0 0,1 0-1 0 0,-1-1 0 0 0,1 1 1 0 0,-1-1-1 0 0,1 0 0 0 0,0 0 0 0 0,1 0 1 0 0,-1 0-1 0 0,1-1 0 0 0,0 1 1 0 0,0-1-1 0 0,0 1 0 0 0,0-1 1 0 0,1 0-1 0 0,0 0 12 0 0,-2-10-13 0 0,1 0-1 0 0,0 0 1 0 0,2 0 0 0 0,-1 0-1 0 0,2 0 1 0 0,0 0-1 0 0,1 0 1 0 0,0 0 0 0 0,1 0-1 0 0,1 0 1 0 0,0 1 0 0 0,1 0-1 0 0,1-1 1 0 0,0 2 0 0 0,1-1-1 0 0,1-1 14 0 0,15-23 9 0 0,1 1-1 0 0,1 1 0 0 0,2 1 1 0 0,29-28-9 0 0,-27 32 14 0 0,1 1 1 0 0,1 2-1 0 0,1 1 1 0 0,1 2-1 0 0,2 1 1 0 0,18-9-15 0 0,25 18 419 0 0,-42 17-3393 0 0,5 0-10101 0 0,-34-2 2016 0 0</inkml:trace>
  <inkml:trace contextRef="#ctx0" brushRef="#br0" timeOffset="303.009">1156 787 9018 0 0,'0'0'2811'0'0,"0"0"-592"0"0,0 0-398 0 0,0 0-221 0 0,0 0-210 0 0,0 0-171 0 0,0 0-180 0 0,0 0-182 0 0,0 0-141 0 0,0 0-122 0 0,0 0-129 0 0,0 0-74 0 0,-28 29-95 0 0,-86 88-93 0 0,77-53-3 0 0,36-54-172 0 0,0-5-19 0 0,1-1 1 0 0,-1 1 0 0 0,1-1-1 0 0,-1 1 1 0 0,1 0 0 0 0,1-1 0 0 0,-1 1-1 0 0,1-1 1 0 0,-1 1 0 0 0,1-1-1 0 0,1 1 1 0 0,-1-1 0 0 0,1 1-1 0 0,-1-1 1 0 0,1 0 0 0 0,1 0-1 0 0,-1 0 1 0 0,0 0 0 0 0,1 0 0 0 0,0 0-1 0 0,0-1 1 0 0,0 1 0 0 0,0-1-1 0 0,1 0 1 0 0,-1 0 0 0 0,1 0-1 0 0,0-1 1 0 0,0 1 0 0 0,0-1-1 0 0,0 0 1 0 0,0 0 0 0 0,0 0 0 0 0,1-1-1 0 0,-1 1 1 0 0,1-1 0 0 0,-1 0-1 0 0,5 0-9 0 0,0 0 61 0 0,0-1 0 0 0,0-1 0 0 0,0 0 0 0 0,0 0-1 0 0,0 0 1 0 0,-1-1 0 0 0,1-1 0 0 0,-1 1 0 0 0,1-2-1 0 0,-1 1 1 0 0,0-1 0 0 0,0 0 0 0 0,0-1 0 0 0,-1 1-1 0 0,1-2 1 0 0,-1 1 0 0 0,-1-1 0 0 0,1 0 0 0 0,-1 0-1 0 0,0-1 1 0 0,0 0 0 0 0,-1 0 0 0 0,1 0 0 0 0,-2-1-1 0 0,1 0 1 0 0,-1 1 0 0 0,0-2-61 0 0,1-4 76 0 0,0 0 1 0 0,-1-1-1 0 0,-1 0 0 0 0,0 0 1 0 0,-1 0-1 0 0,0 0 0 0 0,-1 0 1 0 0,-1 0-1 0 0,-1-8-76 0 0,1 17-54 0 0,0-1 0 0 0,-1 0 0 0 0,0 0 0 0 0,0 1 1 0 0,0-1-1 0 0,-1 1 0 0 0,0-1 0 0 0,0 1 0 0 0,0 0 0 0 0,-1 0 0 0 0,0 0 1 0 0,0 0-1 0 0,0 0 0 0 0,0 0 0 0 0,-1 1 0 0 0,0 0 0 0 0,0-1 0 0 0,0 2 1 0 0,0-1-1 0 0,-1 0 0 0 0,1 1 0 0 0,-4-2 54 0 0,-18-6-4016 0 0,-3 7-3639 0 0,21 4-4290 0 0</inkml:trace>
  <inkml:trace contextRef="#ctx0" brushRef="#br0" timeOffset="619.363">1494 1092 10034 0 0,'0'0'2197'0'0,"0"0"-548"0"0,0 0-334 0 0,0 0-85 0 0,0 0-30 0 0,0 0-56 0 0,0 0-65 0 0,0 0-73 0 0,0 0-75 0 0,0 0-27 0 0,0 0 17 0 0,0 0 16 0 0,0 0-52 0 0,3 2-94 0 0,-3-3-769 0 0,-1 1 1 0 0,1-1-1 0 0,-1 1 1 0 0,1 0-1 0 0,0-1 1 0 0,-1 1-1 0 0,1-1 0 0 0,0 1 1 0 0,0-1-1 0 0,-1 0 1 0 0,1 1-1 0 0,0-1 1 0 0,0 1-1 0 0,0-1 0 0 0,-1 1 1 0 0,1-1-1 0 0,0 0 1 0 0,0 1-1 0 0,0-1 1 0 0,0 1-1 0 0,0-1 1 0 0,0 0-1 0 0,0 1 0 0 0,1-1 1 0 0,-1 1-1 0 0,0-1 1 0 0,0 1-1 0 0,0-1 1 0 0,1 0-1 0 0,-1 1 0 0 0,0-1 1 0 0,0 1-1 0 0,1-1 1 0 0,-1 1-1 0 0,1-1 1 0 0,-1 1-1 0 0,0 0 0 0 0,1-1 1 0 0,-1 1-1 0 0,1-1 1 0 0,-1 1-1 0 0,1 0 1 0 0,-1-1-1 0 0,1 1 1 0 0,-1 0-1 0 0,1 0 0 0 0,-1-1 1 0 0,1 1-1 0 0,0 0 1 0 0,-1 0-1 0 0,1 0 1 0 0,-1 0-1 0 0,1 0 0 0 0,-1 0 1 0 0,1 0-1 0 0,0 0 1 0 0,-1 0-1 0 0,1 0 1 0 0,-1 0-1 0 0,1 0 0 0 0,0 0 1 0 0,-1 0-1 0 0,1 0 1 0 0,-1 1-1 0 0,1-1 1 0 0,-1 0-1 0 0,1 0 1 0 0,-1 1-1 0 0,1-1 0 0 0,0 1-22 0 0,-1-10 69 0 0,20-155 1135 0 0,-17 151-1201 0 0,1-1 0 0 0,0 0 0 0 0,1 1 0 0 0,0 0 0 0 0,2 0-1 0 0,-1 1 1 0 0,1-1 0 0 0,1 1 0 0 0,0 1 0 0 0,1 0 0 0 0,0 0 0 0 0,1 0 0 0 0,5-3-3 0 0,22 10-2403 0 0,-20 23-4171 0 0,-13-11-369 0 0,-1-3-5009 0 0</inkml:trace>
  <inkml:trace contextRef="#ctx0" brushRef="#br0" timeOffset="970.545">1975 749 8578 0 0,'0'0'2690'0'0,"0"0"-523"0"0,0 0-196 0 0,0 0-65 0 0,0 0-155 0 0,0 0-230 0 0,0 0-292 0 0,0 0-261 0 0,0 0-125 0 0,0 0-88 0 0,0 0-109 0 0,0 0-112 0 0,0 0-94 0 0,1-3-84 0 0,-2 2-336 0 0,1 1 0 0 0,0-1 1 0 0,0 0-1 0 0,-1 0 0 0 0,1 1 1 0 0,0-1-1 0 0,-1 0 0 0 0,1 1 0 0 0,-1-1 1 0 0,1 0-1 0 0,-1 1 0 0 0,1-1 0 0 0,-1 0 1 0 0,1 1-1 0 0,-1-1 0 0 0,1 1 0 0 0,-1-1 1 0 0,0 1-1 0 0,1 0 0 0 0,-1-1 1 0 0,0 1-1 0 0,0-1 0 0 0,1 1 0 0 0,-1 0 1 0 0,0 0-1 0 0,0 0 0 0 0,1-1 0 0 0,-1 1 1 0 0,0 0-1 0 0,0 0 0 0 0,0 0 0 0 0,1 0 1 0 0,-1 0-1 0 0,0 0 0 0 0,0 0 1 0 0,0 1-1 0 0,1-1 0 0 0,-1 0 0 0 0,0 0 1 0 0,0 1-1 0 0,1-1 0 0 0,-1 0 0 0 0,0 1 1 0 0,0-1-1 0 0,1 0 0 0 0,-1 1 0 0 0,1-1 1 0 0,-1 1-1 0 0,0-1 0 0 0,1 1 0 0 0,-1 0-19 0 0,-7 5 19 0 0,0 1 1 0 0,1 0 0 0 0,0 0 0 0 0,0 1 0 0 0,1 0 0 0 0,0 0 0 0 0,0 1-1 0 0,1-1 1 0 0,0 1 0 0 0,0 0 0 0 0,1 1 0 0 0,0-1 0 0 0,1 1 0 0 0,0 1-21 0 0,1-6 0 0 0,1-1 1 0 0,0 1 0 0 0,0-1 0 0 0,0 1 0 0 0,0-1 0 0 0,1 1 0 0 0,0 0-1 0 0,0-1 1 0 0,0 1 0 0 0,0-1 0 0 0,1 1 0 0 0,0 0 0 0 0,0-1 0 0 0,0 0-1 0 0,1 1 1 0 0,-1-1 0 0 0,1 0 0 0 0,0 1 0 0 0,0-1 0 0 0,0 0-1 0 0,1 0 1 0 0,0-1 0 0 0,-1 1 0 0 0,1 0 0 0 0,1-1 0 0 0,-1 0 0 0 0,0 0-1 0 0,1 0 1 0 0,0 0 0 0 0,-1 0 0 0 0,1-1 0 0 0,0 0 0 0 0,0 0 0 0 0,1 0-1 0 0,-1 0 1 0 0,4 1-1 0 0,4 0 9 0 0,0 0-1 0 0,1 0 0 0 0,-1-1 0 0 0,1-1 1 0 0,0 0-1 0 0,-1-1 0 0 0,1 0 0 0 0,0-1 1 0 0,-1 0-1 0 0,10-3-8 0 0,34-43-976 0 0,-47 34-2679 0 0,-2 0-3301 0 0,-5 9-4970 0 0</inkml:trace>
  <inkml:trace contextRef="#ctx0" brushRef="#br0" timeOffset="1372.61">2276 957 2649 0 0,'0'0'3452'0'0,"0"0"-580"0"0,0 0-348 0 0,0 0-95 0 0,0 0-196 0 0,0 0-239 0 0,0 0-204 0 0,0 0-294 0 0,0 0-295 0 0,0 0-200 0 0,0 0-165 0 0,35 5-142 0 0,109 15-111 0 0,-140-19-530 0 0,0 0 1 0 0,0 0 0 0 0,0 0-1 0 0,0 0 1 0 0,0-1 0 0 0,1 1 0 0 0,-1-1-1 0 0,0 0 1 0 0,0-1 0 0 0,0 1-1 0 0,0-1 1 0 0,1 0 0 0 0,-1 0 0 0 0,0 0-1 0 0,0 0 1 0 0,0-1 0 0 0,-1 1 0 0 0,1-1-1 0 0,1-1-53 0 0,9-6 252 0 0,-3 5-176 0 0,-1-1 1 0 0,0-1 0 0 0,0 0 0 0 0,-1 0-1 0 0,1-1 1 0 0,-1 0 0 0 0,-1-1-1 0 0,0 0 1 0 0,0 0 0 0 0,0-1 0 0 0,-1 0-1 0 0,0 0 1 0 0,-1-1 0 0 0,0 1-1 0 0,0-1 1 0 0,-1-1 0 0 0,-1 1 0 0 0,1-1-1 0 0,-2 0 1 0 0,0 0 0 0 0,2-8-77 0 0,-4 16-12 0 0,0 0 0 0 0,0 0 0 0 0,0-1 0 0 0,0 1 1 0 0,-1 0-1 0 0,0 0 0 0 0,1 0 0 0 0,-1 0 0 0 0,0-1 0 0 0,0 1 1 0 0,-1 0-1 0 0,1 0 0 0 0,-1 0 0 0 0,1-1 0 0 0,-1 1 0 0 0,0 0 1 0 0,0 0-1 0 0,-1 0 0 0 0,1 0 0 0 0,-1 1 0 0 0,1-1 0 0 0,-1 0 0 0 0,0 1 1 0 0,0-1-1 0 0,0 1 0 0 0,0-1 0 0 0,0 1 0 0 0,-1 0 0 0 0,1 0 1 0 0,-1 0-1 0 0,1 0 0 0 0,-1 0 0 0 0,0 1 0 0 0,0-1 0 0 0,0 1 1 0 0,0 0-1 0 0,0 0 0 0 0,0 0 0 0 0,0 0 0 0 0,0 0 0 0 0,-1 1 12 0 0,-6 1-23 0 0,0 1 0 0 0,0 1 0 0 0,1 0 0 0 0,-1 0 0 0 0,1 1 0 0 0,0 0 0 0 0,0 1 0 0 0,0 0 0 0 0,1 0 0 0 0,-1 1 0 0 0,1 0 0 0 0,1 0 0 0 0,-1 1 0 0 0,1 0 0 0 0,0 0 0 0 0,1 1 0 0 0,0 0 0 0 0,0 0 0 0 0,0 0 0 0 0,1 1 0 0 0,0 0 0 0 0,1 0 0 0 0,0 0 0 0 0,-1 5 23 0 0,2-9-1 0 0,1 1 0 0 0,-1-1 0 0 0,1 1 1 0 0,0-1-1 0 0,1 1 0 0 0,-1 0 0 0 0,1-1 0 0 0,0 1 0 0 0,1 0 0 0 0,-1 0 0 0 0,1 0 0 0 0,0 0 0 0 0,1 0 0 0 0,-1 0 0 0 0,1-1 0 0 0,0 1 0 0 0,1 0 1 0 0,-1 0-1 0 0,1-1 0 0 0,0 1 0 0 0,1-1 0 0 0,-1 0 0 0 0,1 1 0 0 0,0-1 0 0 0,1 0 0 0 0,-1-1 0 0 0,1 1 0 0 0,0-1 0 0 0,0 1 0 0 0,0-1 1 0 0,0 0-1 0 0,1-1 0 0 0,0 1 0 0 0,0-1 0 0 0,0 0 0 0 0,5 2 1 0 0,7 1-72 0 0,0-1 1 0 0,0 0-1 0 0,1-2 1 0 0,-1 0-1 0 0,1-1 1 0 0,0 0 0 0 0,-1-2-1 0 0,1 0 1 0 0,0-1-1 0 0,9-2 72 0 0,-1-3-2207 0 0,-9 2-4908 0 0,-10 3-5253 0 0</inkml:trace>
  <inkml:trace contextRef="#ctx0" brushRef="#br0" timeOffset="3555.528">3514 830 0 0 0,'0'0'1175'0'0,"0"0"-336"0"0,0 0-232 0 0,0 0 39 0 0,0 0 185 0 0,0 0 205 0 0,0 0 203 0 0,0 0 130 0 0,0 0 76 0 0,0 0 53 0 0,0 0 0 0 0,10 2-94 0 0,-5 0-1222 0 0,76 8 5468 0 0,-75-15-5282 0 0,1 1-1 0 0,0-1 1 0 0,-1-1 0 0 0,0 1 0 0 0,0-1-1 0 0,0 0 1 0 0,-1 0 0 0 0,0-1 0 0 0,0 0-1 0 0,-1 0 1 0 0,0 0 0 0 0,0 0 0 0 0,0-1-1 0 0,-1 1 1 0 0,2-7-368 0 0,7-12 722 0 0,26 107 469 0 0,-20-19-1064 0 0,-3 1-1 0 0,-3 1 1 0 0,-2 0-1 0 0,-4 0 1 0 0,-1 31-127 0 0,-3 101 160 0 0,-3-183-142 0 0,0 1 0 0 0,-1-1 0 0 0,-1 0 0 0 0,0 0 0 0 0,0 0 0 0 0,-1-1 0 0 0,-1 1 0 0 0,0-1 0 0 0,-1 0 0 0 0,0 0 0 0 0,-5 5-18 0 0,10-15 11 0 0,0-1-1 0 0,0 0 0 0 0,0 0 1 0 0,0 0-1 0 0,0 0 0 0 0,0 0 0 0 0,-1 0 1 0 0,1 0-1 0 0,0 0 0 0 0,-1-1 1 0 0,1 1-1 0 0,0 0 0 0 0,-1-1 1 0 0,1 1-1 0 0,-1-1 0 0 0,1 1 0 0 0,-1-1 1 0 0,1 0-1 0 0,-1 0 0 0 0,0 0 1 0 0,1 0-1 0 0,-1 0 0 0 0,1 0 1 0 0,-1 0-1 0 0,1 0 0 0 0,-1 0 1 0 0,1-1-1 0 0,-1 1 0 0 0,1-1 0 0 0,-1 1 1 0 0,1-1-1 0 0,-1 0 0 0 0,1 1 1 0 0,0-1-1 0 0,0 0 0 0 0,-1 0 1 0 0,1 0-1 0 0,0 0 0 0 0,0 0 1 0 0,0 0-1 0 0,0 0 0 0 0,0 0 0 0 0,0-1 1 0 0,0 1-1 0 0,0 0 0 0 0,0-1 1 0 0,1 1-1 0 0,-1 0 0 0 0,1-1 1 0 0,-1 1-1 0 0,1-1 0 0 0,-1 1 1 0 0,1-1-1 0 0,0 1 0 0 0,0-1 0 0 0,-1 0 1 0 0,1 1-1 0 0,0-1 0 0 0,1 1-10 0 0,-4-21 6 0 0,1 0 0 0 0,2 0-1 0 0,0 0 1 0 0,1 1 0 0 0,2-1-1 0 0,0 0 1 0 0,1 1 0 0 0,4-13-6 0 0,12-48 0 0 0,3 1-1 0 0,3 0 1 0 0,4 2 0 0 0,4 2 0 0 0,2 1-1 0 0,32-46 1 0 0,47-16-26 0 0,-112 134 23 0 0,1 1 1 0 0,0 0-1 0 0,0 0 1 0 0,0 0-1 0 0,1 1 1 0 0,-1-1-1 0 0,1 1 1 0 0,-1 0-1 0 0,1 0 1 0 0,0 1-1 0 0,0-1 1 0 0,0 1-1 0 0,0 0 1 0 0,0 1-1 0 0,0-1 1 0 0,0 1-1 0 0,3 0 3 0 0,-5 2 1 0 0,-1 1 0 0 0,1-1 0 0 0,-1 1-1 0 0,0-1 1 0 0,0 1 0 0 0,0 0 0 0 0,0 0 0 0 0,-1 0 0 0 0,1 0 0 0 0,-1 0-1 0 0,1 1 1 0 0,-1-1 0 0 0,0 0 0 0 0,0 1 0 0 0,-1-1 0 0 0,1 0 0 0 0,-1 1-1 0 0,1-1 1 0 0,-1 1 0 0 0,0-1 0 0 0,-1 1 0 0 0,1 0-1 0 0,0 0 2 0 0,-1 23 14 0 0,-2 0 0 0 0,-1 0 0 0 0,-1-1 0 0 0,-1 0 0 0 0,-2 0 0 0 0,0 0 0 0 0,-2-1 0 0 0,0-1 0 0 0,-2 1 0 0 0,-1-2 0 0 0,-1 1 0 0 0,0-2 0 0 0,-2 0 0 0 0,-1-1 0 0 0,-1-1 0 0 0,-2 2-16 0 0,9-8-22 0 0,-1 0-1 0 0,0 0 0 0 0,-2-1 0 0 0,1-1 0 0 0,-2 0 0 0 0,1 0 0 0 0,-1-2 0 0 0,-1 0 0 0 0,0-1 0 0 0,-10 4 23 0 0,1-12-699 0 0,26-40-2593 0 0,18 4 108 0 0,-1 14-3816 0 0,-7 8-4590 0 0</inkml:trace>
  <inkml:trace contextRef="#ctx0" brushRef="#br0" timeOffset="4284.456">4293 953 11747 0 0,'0'0'1100'0'0,"0"0"-284"0"0,0 0 61 0 0,0 0 257 0 0,0 0 97 0 0,0 0 59 0 0,0 0-21 0 0,0 0-135 0 0,0 0-149 0 0,0 0-155 0 0,0 0-115 0 0,0 0-113 0 0,29-1-79 0 0,90-6-81 0 0,-115 8-392 0 0,0-1 1 0 0,1 0-1 0 0,-1 0 1 0 0,0-1 0 0 0,1 1-1 0 0,-1-1 1 0 0,0 0-1 0 0,0 0 1 0 0,0 0 0 0 0,0-1-1 0 0,0 1 1 0 0,0-1-1 0 0,0 0 1 0 0,0 0 0 0 0,-1 0-1 0 0,1-1 1 0 0,1-1-51 0 0,6-5 169 0 0,-1 4-87 0 0,-1 0-1 0 0,0-1 0 0 0,0 0 1 0 0,-1-1-1 0 0,0 0 0 0 0,0 0 1 0 0,0 0-1 0 0,-1-1 0 0 0,0 0 1 0 0,0-1-1 0 0,-1 0 0 0 0,-1 0 1 0 0,1 0-1 0 0,-1 0 0 0 0,-1-1 1 0 0,0 0-1 0 0,0 0 0 0 0,-1 0 1 0 0,0 0-1 0 0,-1-1 1 0 0,0 1-1 0 0,0-8-81 0 0,-3 15-5 0 0,-1 0 0 0 0,0 1 0 0 0,0-1 0 0 0,0 1 0 0 0,0-1-1 0 0,0 1 1 0 0,-1-1 0 0 0,1 1 0 0 0,-1 0 0 0 0,1 0 0 0 0,-1 0 0 0 0,0 1 0 0 0,0-1 0 0 0,0 1 0 0 0,0-1 0 0 0,0 1 0 0 0,0 0 0 0 0,0 0 0 0 0,0 0 0 0 0,0 1-1 0 0,-1-1 1 0 0,1 1 0 0 0,0 0 0 0 0,0 0 0 0 0,-1 0 0 0 0,1 0 0 0 0,0 0 0 0 0,-1 1 0 0 0,1-1 0 0 0,0 1 5 0 0,-11 4-37 0 0,1 0-1 0 0,0 0 1 0 0,1 1 0 0 0,0 1 0 0 0,-1 0-1 0 0,2 1 1 0 0,-1 0 0 0 0,1 1-1 0 0,1 0 1 0 0,0 1 0 0 0,0 0 0 0 0,1 0-1 0 0,0 1 1 0 0,1 0 0 0 0,0 1 0 0 0,0 0-1 0 0,1 1 38 0 0,-1-2-23 0 0,1-1 1 0 0,1 1-1 0 0,0 0 0 0 0,0 1 0 0 0,1-1 0 0 0,0 1 0 0 0,1 0 0 0 0,1 0 0 0 0,0 1 0 0 0,0-1 0 0 0,2 1 0 0 0,-1-1 0 0 0,1 1 0 0 0,1 0 0 0 0,0 1 23 0 0,1-10 0 0 0,1 0 0 0 0,-1 0 0 0 0,0 0-1 0 0,1-1 1 0 0,0 1 0 0 0,0 0 0 0 0,0-1-1 0 0,0 1 1 0 0,0-1 0 0 0,1 1 0 0 0,0-1-1 0 0,-1 0 1 0 0,1 0 0 0 0,1-1-1 0 0,-1 1 1 0 0,0 0 0 0 0,0-1 0 0 0,1 0-1 0 0,0 0 1 0 0,-1 0 0 0 0,1 0 0 0 0,0-1-1 0 0,0 1 1 0 0,0-1 0 0 0,0 0 0 0 0,0 0-1 0 0,4 0 1 0 0,115 0 151 0 0,-94-9-49 0 0,0-2-1 0 0,-1 0 0 0 0,0-2 0 0 0,-1-2 0 0 0,0 0 1 0 0,-1-1-1 0 0,0-2 0 0 0,-1-1 0 0 0,9-10-101 0 0,-19 16 56 0 0,0 0 0 0 0,-1-2-1 0 0,-1 0 1 0 0,0 0 0 0 0,-1-1 0 0 0,0-1-1 0 0,-1 0 1 0 0,-1 0 0 0 0,-1-1 0 0 0,0 0-1 0 0,-2-1 1 0 0,0 0 0 0 0,0 0-1 0 0,-2-1 1 0 0,0 0 0 0 0,-1 0 0 0 0,-1 0-1 0 0,-1 0 1 0 0,-1-3-56 0 0,-1 20-8 0 0,-1 0 0 0 0,1 0 0 0 0,-1 0-1 0 0,0 0 1 0 0,0 0 0 0 0,0 1 0 0 0,0-1 0 0 0,0 0-1 0 0,0 1 1 0 0,0-1 0 0 0,-1 0 0 0 0,1 1 0 0 0,0 0 0 0 0,-1-1-1 0 0,1 1 1 0 0,-1 0 0 0 0,0 0 0 0 0,1 0 0 0 0,-1 0 0 0 0,0 0-1 0 0,0 0 1 0 0,0 0 0 0 0,0 0 0 0 0,1 1 0 0 0,-1-1-1 0 0,0 1 1 0 0,0 0 0 0 0,0-1 0 0 0,0 1 0 0 0,0 0 0 0 0,0 0-1 0 0,0 0 1 0 0,0 1 0 0 0,0-1 0 0 0,0 0 0 0 0,0 1 0 0 0,0-1-1 0 0,0 1 1 0 0,0 0 0 0 0,0-1 0 0 0,0 1 0 0 0,1 0-1 0 0,-1 0 1 0 0,0 0 0 0 0,0 0 0 0 0,1 1 0 0 0,-1-1 0 0 0,1 0-1 0 0,0 1 1 0 0,-1-1 0 0 0,1 1 0 0 0,0 0 0 0 0,0-1 8 0 0,-3 3-21 0 0,0-1 1 0 0,1 1 0 0 0,0-1-1 0 0,0 1 1 0 0,0 0 0 0 0,0 0 0 0 0,1 1-1 0 0,0-1 1 0 0,-1 0 0 0 0,2 1-1 0 0,-1 0 1 0 0,0-1 0 0 0,1 1 0 0 0,0 0-1 0 0,0 0 1 0 0,0-1 0 0 0,1 1-1 0 0,0 0 1 0 0,0 0 0 0 0,0 0-1 0 0,0 0 1 0 0,1 0 0 0 0,0 0 20 0 0,46 22-33 0 0,12-19 27 0 0,-53-9 18 0 0,-1 0 0 0 0,1 0 0 0 0,-1 1-1 0 0,1 0 1 0 0,0 0 0 0 0,-1 1 0 0 0,1-1-1 0 0,-1 1 1 0 0,1 0 0 0 0,-1 1 0 0 0,1-1-1 0 0,-1 1 1 0 0,0 0 0 0 0,0 0 0 0 0,0 1-1 0 0,0 0 1 0 0,0 0 0 0 0,0 0 0 0 0,-1 0 0 0 0,1 1-1 0 0,-1-1 1 0 0,0 1 0 0 0,0 0 0 0 0,-1 1-1 0 0,1-1 1 0 0,-1 1 0 0 0,0-1 0 0 0,0 1-1 0 0,0 0 1 0 0,-1 0 0 0 0,0 0 0 0 0,0 0 0 0 0,0 1-1 0 0,1 3-11 0 0,-8 195 580 0 0,21-157-981 0 0,-15-47 148 0 0,-1 0-202 0 0,0 0-335 0 0,0 0-550 0 0,0-4-8174 0 0,2 0-2775 0 0</inkml:trace>
  <inkml:trace contextRef="#ctx0" brushRef="#br0" timeOffset="5252.61">5429 803 2385 0 0,'0'0'2312'0'0,"0"0"-66"0"0,0 0-26 0 0,0 0-35 0 0,0 0-191 0 0,0 0-230 0 0,0 0-240 0 0,0 0-219 0 0,0 0-169 0 0,0 0-104 0 0,0 0-119 0 0,0 0-115 0 0,0 0-103 0 0,-2-6-115 0 0,-8-17-57 0 0,7 17-94 0 0,3 6-106 0 0,0 20 541 0 0,-6 550 1313 0 0,-13-410-2064 0 0,19-159-103 0 0,0-1 0 0 0,1 1-1 0 0,-1-1 1 0 0,0 1 0 0 0,0-1 0 0 0,0 1 0 0 0,0-1 0 0 0,0 1 0 0 0,0-1-1 0 0,0 1 1 0 0,0-1 0 0 0,0 1 0 0 0,0-1 0 0 0,0 1 0 0 0,0-1-1 0 0,0 1 1 0 0,0-1 0 0 0,-1 1 0 0 0,1-1 0 0 0,0 1 0 0 0,0-1 0 0 0,-1 1-1 0 0,1-1 1 0 0,0 0 0 0 0,0 1 0 0 0,-1-1 0 0 0,1 1 0 0 0,0-1 0 0 0,-1 0-1 0 0,1 1 1 0 0,-1-1 0 0 0,1 0 0 0 0,-1 0 0 0 0,1 1 0 0 0,0-1-1 0 0,-1 0 1 0 0,1 0 0 0 0,-1 1 0 0 0,1-1 0 0 0,-1 0 0 0 0,1 0 0 0 0,-1 0-1 0 0,1 0 1 0 0,-1 0 0 0 0,1 0 0 0 0,-1 0 0 0 0,1 0 0 0 0,-1 0-1 0 0,1 0 1 0 0,-1 0 0 0 0,1 0 0 0 0,-1 0 0 0 0,1 0 0 0 0,-1-1 0 0 0,1 1-1 0 0,-1 0 1 0 0,1 0 0 0 0,-1-1 0 0 0,1 1 0 0 0,-1 0 0 0 0,1 0 0 0 0,0-1-1 0 0,-1 1 1 0 0,1-1-10 0 0,-15-31 259 0 0,13 8-260 0 0,2 1 0 0 0,0-1 0 0 0,2 1 1 0 0,0-1-1 0 0,2 1 0 0 0,0 0 0 0 0,2 0 0 0 0,0 0 0 0 0,2 1 0 0 0,0-1 0 0 0,12-19 1 0 0,-5 4 29 0 0,7-21-36 0 0,3 1 1 0 0,3 1-1 0 0,2 1 0 0 0,2 2 1 0 0,3 1-1 0 0,2 2 0 0 0,34-37 7 0 0,-69 86 4 0 0,2-3-6 0 0,-1 0 0 0 0,1 0 1 0 0,0 1-1 0 0,0 0 1 0 0,1-1-1 0 0,-1 2 1 0 0,1-1-1 0 0,0 0 1 0 0,0 1-1 0 0,0 0 1 0 0,0 0-1 0 0,0 1 1 0 0,1-1-1 0 0,-1 1 0 0 0,1 0 1 0 0,0 0-1 0 0,-1 1 1 0 0,1 0-1 0 0,0 0 1 0 0,0 0-1 0 0,0 1 1 0 0,2 0 1 0 0,-5 3 5 0 0,0 0 1 0 0,0 1-1 0 0,-1-1 1 0 0,1 1 0 0 0,-1 0-1 0 0,1 0 1 0 0,-1-1-1 0 0,-1 2 1 0 0,1-1-1 0 0,0 0 1 0 0,-1 0 0 0 0,0 0-1 0 0,0 1 1 0 0,0-1-1 0 0,-1 0 1 0 0,1 1 0 0 0,-1-1-1 0 0,0 1 1 0 0,-1-1-1 0 0,1 1-5 0 0,0 2 5 0 0,2 12 13 0 0,-2 0 0 0 0,0 0 0 0 0,-1-1 0 0 0,-1 1 0 0 0,0 0 0 0 0,-2 0 0 0 0,0-1 0 0 0,-1 0 0 0 0,-1 0 0 0 0,-1 0 0 0 0,0 0 0 0 0,-1-1 0 0 0,-1-1 0 0 0,-1 1 0 0 0,0-2 0 0 0,-1 1 0 0 0,-1-1 0 0 0,0-1 0 0 0,-1 0 0 0 0,-1-1 0 0 0,-1 0-18 0 0,7-6 6 0 0,-1 0-1 0 0,0-1 0 0 0,0 0 1 0 0,0 0-1 0 0,-1-1 1 0 0,0-1-1 0 0,0 1 0 0 0,-1-2 1 0 0,1 1-1 0 0,-1-2 0 0 0,1 1 1 0 0,-1-1-1 0 0,0-1 0 0 0,0 0 1 0 0,-1 0-6 0 0,9-1-48 0 0,-1 0 1 0 0,1 1 0 0 0,-1-1-1 0 0,1 0 1 0 0,-1-1 0 0 0,1 1-1 0 0,-1 0 1 0 0,1-1 0 0 0,0 0-1 0 0,-1 0 1 0 0,1 0 0 0 0,0 0-1 0 0,0-1 1 0 0,-1 1 0 0 0,1-1-1 0 0,0 0 1 0 0,1 0 0 0 0,-1 0-1 0 0,0 0 1 0 0,0 0 0 0 0,1 0-1 0 0,-1-1 1 0 0,1 0 0 0 0,0 1-1 0 0,0-1 1 0 0,0 0 0 0 0,0 0-1 0 0,1 0 1 0 0,-1 0 0 0 0,1 0-1 0 0,-1 0 1 0 0,1-1 0 0 0,0 1-1 0 0,0 0 1 0 0,0-3 47 0 0,6-21-3162 0 0,7 13-4383 0 0,-5 10-4414 0 0</inkml:trace>
  <inkml:trace contextRef="#ctx0" brushRef="#br0" timeOffset="27364.388">12 2614 6193 0 0,'0'0'2175'0'0,"0"0"-273"0"0,0 0-136 0 0,0 0-116 0 0,0 0-87 0 0,0 0-76 0 0,0 0-110 0 0,0 0-146 0 0,0 0-260 0 0,0 0-220 0 0,0 0-183 0 0,-3-12-84 0 0,-6-40-36 0 0,21 4 419 0 0,18-26 255 0 0,4 1-1 0 0,3 2 1 0 0,43-62-1122 0 0,-29 72 470 0 0,-29 81-420 0 0,59 121 236 0 0,-57-87-264 0 0,10 12 35 0 0,6-155 443 0 0,-16 52-516 0 0,3 2-1 0 0,1 1 0 0 0,1 1 0 0 0,2 2 1 0 0,1 1-1 0 0,1 1 0 0 0,2 1 17 0 0,45-22 13 0 0,-79 50-17 0 0,0 0 0 0 0,0 1 0 0 0,0-1 0 0 0,0 0 0 0 0,-1 1 0 0 0,1-1 0 0 0,0 1 0 0 0,0-1 0 0 0,-1 1 0 0 0,1-1 0 0 0,0 1 0 0 0,-1 0 0 0 0,1-1 0 0 0,0 1 0 0 0,-1 0 0 0 0,1-1 0 0 0,-1 1 0 0 0,1 0 0 0 0,-1 0 0 0 0,0-1 0 0 0,1 1 0 0 0,-1 0 0 0 0,0 0 0 0 0,0 0 0 0 0,1 0 0 0 0,-1 0 0 0 0,0 0 0 0 0,0-1 0 0 0,0 1 0 0 0,0 0 0 0 0,0 0 0 0 0,0 0 0 0 0,0 0 0 0 0,0 0 0 0 0,-1 0 0 0 0,1 0 0 0 0,0 0 4 0 0,0 3 12 0 0,-6 169 284 0 0,-2-93-253 0 0,11 51 36 0 0,-3-130-124 0 0,0 0 1 0 0,1 1-1 0 0,-1-1 0 0 0,1 0 1 0 0,-1 0-1 0 0,1 0 1 0 0,0 0-1 0 0,-1-1 0 0 0,1 1 1 0 0,0 0-1 0 0,0 0 1 0 0,0 0-1 0 0,0 0 0 0 0,0-1 1 0 0,0 1-1 0 0,0-1 1 0 0,0 1-1 0 0,0 0 1 0 0,0-1-1 0 0,0 1 0 0 0,0-1 1 0 0,0 0-1 0 0,0 1 1 0 0,0-1-1 0 0,0 0 0 0 0,1 0 1 0 0,-1 0-1 0 0,0 0 1 0 0,0 0-1 0 0,0 0 0 0 0,0 0 1 0 0,0 0-1 0 0,1 0 1 0 0,-1-1-1 0 0,0 1 0 0 0,0 0 1 0 0,0-1-1 0 0,0 1 1 0 0,0-1-1 0 0,0 1 1 0 0,0-1-1 0 0,0 1 0 0 0,0-1 1 0 0,1 0 44 0 0,29-16-6341 0 0,-21 7-1033 0 0,0 5-4710 0 0</inkml:trace>
  <inkml:trace contextRef="#ctx0" brushRef="#br0" timeOffset="34791.803">1586 2209 4969 0 0,'0'0'2062'0'0,"0"0"-236"0"0,0 0-201 0 0,0 0-110 0 0,0 0-93 0 0,0 0-137 0 0,0 0-159 0 0,0 0-176 0 0,0 0-184 0 0,0 0-141 0 0,0 0-72 0 0,-3-11-41 0 0,-12-37-5 0 0,14 46-431 0 0,0 0 1 0 0,0 0-1 0 0,-1 0 0 0 0,1 1 1 0 0,0-1-1 0 0,-1 0 0 0 0,0 1 1 0 0,1-1-1 0 0,-1 1 0 0 0,0-1 1 0 0,0 1-1 0 0,0 0 0 0 0,0 0 1 0 0,0 0-1 0 0,0 0 0 0 0,0 0 1 0 0,0 0-1 0 0,0 0 1 0 0,0 1-1 0 0,0-1 0 0 0,-1 1 1 0 0,1 0-1 0 0,0-1 0 0 0,0 1 1 0 0,-1 0-1 0 0,1 0 0 0 0,0 1 1 0 0,0-1-1 0 0,-1 0 0 0 0,1 1 1 0 0,0-1-1 0 0,0 1 0 0 0,0 0 1 0 0,0 0-1 0 0,0 0 0 0 0,0 0 1 0 0,0 0-1 0 0,0 0 1 0 0,0 0-1 0 0,0 1-76 0 0,-13 8 50 0 0,1 1 0 0 0,0 0 0 0 0,1 1 0 0 0,0 1 0 0 0,1 0 0 0 0,0 1 0 0 0,1 0 0 0 0,1 0 0 0 0,0 1 0 0 0,1 1 0 0 0,1 0 0 0 0,0 0 0 0 0,1 1 0 0 0,1-1-1 0 0,0 1 1 0 0,1 1 0 0 0,1-1 0 0 0,1 1 0 0 0,1 0-50 0 0,1-15 31 0 0,1 0 0 0 0,0 0 0 0 0,0 0 0 0 0,0 0-1 0 0,0 0 1 0 0,0 0 0 0 0,1 0 0 0 0,0 0 0 0 0,-1 0 0 0 0,1 0-1 0 0,0 0 1 0 0,0-1 0 0 0,1 1 0 0 0,-1 0 0 0 0,0 0-1 0 0,1-1 1 0 0,0 1 0 0 0,0-1 0 0 0,-1 0 0 0 0,2 1-1 0 0,-1-1 1 0 0,0 0 0 0 0,0 0 0 0 0,1 0 0 0 0,-1 0-1 0 0,1-1 1 0 0,-1 1 0 0 0,1-1 0 0 0,0 1 0 0 0,-1-1 0 0 0,1 0-1 0 0,0 0 1 0 0,0 0 0 0 0,0-1 0 0 0,0 1 0 0 0,0-1-1 0 0,0 1 1 0 0,0-1 0 0 0,2 0-31 0 0,4-2 75 0 0,1-1 0 0 0,-1 0 0 0 0,0 0 1 0 0,0-1-1 0 0,0 0 0 0 0,0-1 0 0 0,-1 0 0 0 0,0 0 0 0 0,0 0 0 0 0,0-1 0 0 0,-1-1 1 0 0,0 1-1 0 0,0-1 0 0 0,0 0 0 0 0,-1-1 0 0 0,0 1 0 0 0,1-4-75 0 0,13-11 49 0 0,141-194 108 0 0,-112 147-212 0 0,-48 66 38 0 0,-1 2-14 0 0,0 1-2 0 0,-11 16-158 0 0,6-6 190 0 0,0 0-1 0 0,1 1 0 0 0,0 0 0 0 0,1-1 1 0 0,0 1-1 0 0,1 1 0 0 0,0-1 1 0 0,0 0-1 0 0,1 1 0 0 0,1-1 1 0 0,0 0-1 0 0,1 1 0 0 0,0-1 0 0 0,1 0 1 0 0,0 0-1 0 0,0 1 0 0 0,1-2 1 0 0,1 1-1 0 0,0 0 0 0 0,0-1 1 0 0,1 1-1 0 0,5 6 2 0 0,-6-10 0 0 0,1 1 0 0 0,0-1 0 0 0,0 0-1 0 0,1 0 1 0 0,0-1 0 0 0,0 0 0 0 0,0 0 0 0 0,1 0 0 0 0,0-1 0 0 0,0 0 0 0 0,1 0-1 0 0,-1-1 1 0 0,1 1 0 0 0,0-2 0 0 0,0 1 0 0 0,0-1 0 0 0,0-1 0 0 0,1 1-1 0 0,-1-1 1 0 0,1-1 0 0 0,6 1 0 0 0,-7-2 15 0 0,0 0 1 0 0,-1 0-1 0 0,1-1 0 0 0,0 0 0 0 0,-1 0 0 0 0,1-1 1 0 0,-1 0-1 0 0,1-1 0 0 0,-1 1 0 0 0,0-1 0 0 0,0-1 1 0 0,0 1-1 0 0,0-1 0 0 0,-1 0 0 0 0,2-2-15 0 0,35-30 52 0 0,-2-2 0 0 0,-1-2 0 0 0,-2-1 0 0 0,-2-2 0 0 0,-2-1 0 0 0,-2-2 0 0 0,22-44-52 0 0,-35 60-1 0 0,-1-1 0 0 0,-2 0 0 0 0,-2-2 0 0 0,0 1 1 0 0,-3-2-1 0 0,0 0 0 0 0,-2 0 0 0 0,-2-1 0 0 0,-1 0 0 0 0,-2 0 0 0 0,-1-8 1 0 0,-3 26-12 0 0,1 10 15 0 0,0 0 0 0 0,-1 0 0 0 0,0 1 0 0 0,0-1 0 0 0,-1 0 0 0 0,0 0 1 0 0,0 1-1 0 0,0-1 0 0 0,-1 0 0 0 0,0 1 0 0 0,-1-1 0 0 0,1 1 0 0 0,-1 0 0 0 0,0 0 0 0 0,-3-3-3 0 0,5 8-1 0 0,-1 0-1 0 0,0 0 0 0 0,0 0 0 0 0,0 0 1 0 0,0 1-1 0 0,0-1 0 0 0,0 1 0 0 0,0-1 0 0 0,0 1 1 0 0,0 0-1 0 0,0-1 0 0 0,0 1 0 0 0,0 0 1 0 0,-1 1-1 0 0,1-1 0 0 0,0 0 0 0 0,0 0 1 0 0,0 1-1 0 0,0 0 0 0 0,0-1 0 0 0,0 1 0 0 0,0 0 1 0 0,1 0-1 0 0,-1 0 0 0 0,0 0 0 0 0,0 0 1 0 0,0 0-1 0 0,1 0 0 0 0,-1 1 0 0 0,1-1 1 0 0,-1 1-1 0 0,1-1 0 0 0,0 1 0 0 0,-1 0 0 0 0,1-1 1 0 0,0 1-1 0 0,0 0 0 0 0,0 0 0 0 0,0 0 1 0 0,1 0-1 0 0,-1 0 0 0 0,0 0 0 0 0,1 0 1 0 0,-1 0-1 0 0,1 0 0 0 0,0 1 2 0 0,-8 17 14 0 0,1 1 0 0 0,2 1 1 0 0,0-1-1 0 0,1 1 0 0 0,1 0 0 0 0,1 0 0 0 0,1 0 0 0 0,1 0 1 0 0,1 0-1 0 0,1 7-14 0 0,-1-1 34 0 0,20 207 270 0 0,-39-4-70 0 0,11-100-164 0 0,7-131-88 0 0,0 0-2 0 0,0 0 5 0 0,0 0-19 0 0,0 0-22 0 0,0 0-6 0 0,-2-30-1539 0 0,2-61-4168 0 0,0 62 1502 0 0,0 0-3444 0 0,0 20-119 0 0</inkml:trace>
  <inkml:trace contextRef="#ctx0" brushRef="#br0" timeOffset="35042.083">2004 1959 6833 0 0,'0'0'2978'0'0,"0"0"-734"0"0,0 0-428 0 0,0 0-20 0 0,0 0-30 0 0,0 0-203 0 0,0 0-205 0 0,0 0-213 0 0,0 0-226 0 0,0 0-171 0 0,37 2-140 0 0,116 9-130 0 0,2-21 398 0 0,-17-16-495 0 0,13-2-4275 0 0,-137 25 1691 0 0,-4 0-970 0 0,1 2-4311 0 0,-4 1-1271 0 0</inkml:trace>
  <inkml:trace contextRef="#ctx0" brushRef="#br0" timeOffset="35596.522">2944 1566 6281 0 0,'0'0'2142'0'0,"0"0"-287"0"0,0 0-154 0 0,0 0-60 0 0,0 0-51 0 0,0 0-126 0 0,0 0-269 0 0,0 0-313 0 0,0 0-256 0 0,0 0-128 0 0,0 0-63 0 0,0 0-31 0 0,0 0 32 0 0,3 1 80 0 0,1 5-280 0 0,0-1-1 0 0,0 1 1 0 0,-1 0-1 0 0,0 0 1 0 0,0 1 0 0 0,0-1-1 0 0,-1 1 1 0 0,0 0-1 0 0,0-1 1 0 0,0 1 0 0 0,-1 0-1 0 0,0 0 1 0 0,-1 0-1 0 0,1 0 1 0 0,-1 0 0 0 0,-1 0-1 0 0,1 0 1 0 0,-1 0-1 0 0,-1 4-235 0 0,1 14 357 0 0,-6 108 7 0 0,-7-2 0 0 0,-5 1 0 0 0,-5-2 0 0 0,-11 17-364 0 0,17-54 27 0 0,16-62-203 0 0,20-50-358 0 0,20-62-6290 0 0,-35 72 5164 0 0,1-8-5894 0 0,-4 8-3456 0 0</inkml:trace>
  <inkml:trace contextRef="#ctx0" brushRef="#br0" timeOffset="35843.415">2705 2024 10122 0 0,'0'0'2618'0'0,"0"0"-471"0"0,0 0-368 0 0,0 0-186 0 0,0 0-165 0 0,0 0-221 0 0,0 0-244 0 0,0 0-143 0 0,0 0-92 0 0,0 0-43 0 0,0 0-16 0 0,0 0-136 0 0,20-3-105 0 0,63-11-52 0 0,144-45 687 0 0,-207 54-1692 0 0,97-22 1257 0 0,-77 22-3911 0 0,-1 3-4530 0 0,-32 2-3392 0 0</inkml:trace>
  <inkml:trace contextRef="#ctx0" brushRef="#br0" timeOffset="36682.259">3266 2244 3649 0 0,'0'0'1723'0'0,"0"0"-147"0"0,0 0 161 0 0,0 0 268 0 0,0 0-83 0 0,0 0-160 0 0,0 0-210 0 0,0 0-206 0 0,0 0-138 0 0,0 0-117 0 0,0 0-103 0 0,0 0-89 0 0,0 0-106 0 0,29 9-95 0 0,92 27-66 0 0,-52-27 374 0 0,-59-10-947 0 0,0 0 0 0 0,0 0 0 0 0,0-1 0 0 0,0 0 0 0 0,0-1 0 0 0,0 0 0 0 0,-1 0 0 0 0,0-1 0 0 0,0 0 0 0 0,0-1 0 0 0,0 0 0 0 0,0 0 0 0 0,-1-1 0 0 0,0 0 0 0 0,0-1 0 0 0,-1 0 0 0 0,0 0 0 0 0,0 0 0 0 0,-1-1 0 0 0,1 0 0 0 0,-2 0 0 0 0,1-1 0 0 0,-1 0 0 0 0,-1 0 0 0 0,1 0 0 0 0,-1 0 0 0 0,-1-1 0 0 0,0 1 0 0 0,0-1 0 0 0,-1 0 0 0 0,0 0 0 0 0,-1 0 0 0 0,0 0 0 0 0,-1 0 0 0 0,0 0 0 0 0,-1-4-59 0 0,-1 10-28 0 0,-1 0 1 0 0,0 1-1 0 0,0-1 1 0 0,0 0-1 0 0,0 1 1 0 0,0 0-1 0 0,-1 0 1 0 0,0 0-1 0 0,1 0 1 0 0,-1 0-1 0 0,0 1 0 0 0,-1 0 1 0 0,1 0-1 0 0,0 0 1 0 0,-1 0-1 0 0,1 0 1 0 0,-1 1-1 0 0,1 0 1 0 0,-1 0-1 0 0,1 0 1 0 0,-1 1-1 0 0,0 0 0 0 0,0 0 1 0 0,1 0-1 0 0,-1 0 1 0 0,0 0-1 0 0,1 1 1 0 0,-1 0-1 0 0,0 0 1 0 0,1 1-1 0 0,-1-1 1 0 0,0 1 27 0 0,-10 4-38 0 0,1 1 1 0 0,0 0-1 0 0,0 0 1 0 0,0 2-1 0 0,1-1 1 0 0,1 2-1 0 0,-1 0 1 0 0,2 0-1 0 0,-1 1 1 0 0,-8 11 37 0 0,10-10-2 0 0,1 1 1 0 0,0 0-1 0 0,1 1 0 0 0,0 0 1 0 0,1 0-1 0 0,1 1 1 0 0,0-1-1 0 0,1 1 1 0 0,1 1-1 0 0,0-1 0 0 0,1 1 1 0 0,0-1-1 0 0,2 1 1 0 0,-1 0-1 0 0,2 0 0 0 0,1 7 2 0 0,1-15 11 0 0,1 0-1 0 0,-1-1 1 0 0,1 1-1 0 0,1-1 1 0 0,0 0-1 0 0,0 0 1 0 0,0 0-1 0 0,1-1 0 0 0,0 1 1 0 0,0-1-1 0 0,1 0 1 0 0,-1-1-1 0 0,1 1 1 0 0,0-1-1 0 0,1 0 1 0 0,0-1-1 0 0,-1 0 0 0 0,1 0 1 0 0,1 0-1 0 0,-1-1 1 0 0,0 0-1 0 0,1 0 1 0 0,0-1-1 0 0,-1 0 1 0 0,1 0-1 0 0,0-1 0 0 0,0 0 1 0 0,0 0-1 0 0,0-1 1 0 0,2 0-11 0 0,13 2 71 0 0,0-2 1 0 0,1 0-1 0 0,-1-1 0 0 0,0-2 1 0 0,0 0-1 0 0,0-2 0 0 0,0 0 1 0 0,-1-2-1 0 0,0 0 0 0 0,4-3-71 0 0,11-7 132 0 0,-1-2-1 0 0,0-1 1 0 0,-1-2 0 0 0,-2-2-1 0 0,0 0 1 0 0,-2-3-1 0 0,0 0 1 0 0,-2-2 0 0 0,-2-1-1 0 0,0-1 1 0 0,-2-2-1 0 0,12-21-131 0 0,-29 40-15 0 0,0 0 0 0 0,-1 0 0 0 0,0-1-1 0 0,-1 0 1 0 0,-1 0 0 0 0,-1 0 0 0 0,0-1 0 0 0,-1 0-1 0 0,0 0 1 0 0,-2 0 0 0 0,0 0 0 0 0,0-13 15 0 0,-2 27-10 0 0,1 1 0 0 0,-1 0 0 0 0,1-1 0 0 0,-1 1 0 0 0,0 0 0 0 0,1 0 0 0 0,-1 0 0 0 0,0-1 0 0 0,0 1 0 0 0,0 0-1 0 0,0 0 1 0 0,0 0 0 0 0,0 0 0 0 0,0 0 0 0 0,0 1 0 0 0,0-1 0 0 0,-1 0 0 0 0,1 0 0 0 0,0 1 0 0 0,-1-1 0 0 0,1 1 0 0 0,0-1 0 0 0,-1 1 0 0 0,1 0 0 0 0,0-1 0 0 0,-1 1 0 0 0,1 0 0 0 0,-1 0 0 0 0,1 0 0 0 0,0 0 0 0 0,-1 0 0 0 0,1 0 0 0 0,-1 0 0 0 0,1 1 0 0 0,0-1 0 0 0,-1 0 0 0 0,1 1 0 0 0,0-1 0 0 0,-1 1 0 0 0,0 0 10 0 0,-56 22-264 0 0,47-17 243 0 0,0 1-1 0 0,0 0 0 0 0,1 1 0 0 0,0 0 0 0 0,1 1 0 0 0,0 0 0 0 0,0 1 0 0 0,1-1 0 0 0,0 2 0 0 0,1-1 0 0 0,0 1 1 0 0,0 0-1 0 0,1 0 0 0 0,0 3 22 0 0,5-11 2 0 0,-1 0-1 0 0,1-1 1 0 0,0 1 0 0 0,0 0 0 0 0,0 0-1 0 0,1 0 1 0 0,-1 0 0 0 0,1 0 0 0 0,0 0-1 0 0,-1 0 1 0 0,1 0 0 0 0,1 0 0 0 0,-1 0-1 0 0,0 0 1 0 0,1 0 0 0 0,0 0 0 0 0,-1 0 0 0 0,1 0-1 0 0,0 0 1 0 0,0 0 0 0 0,1-1 0 0 0,-1 1-1 0 0,1 0 1 0 0,-1-1 0 0 0,1 1 0 0 0,0-1-1 0 0,0 0 1 0 0,0 1 0 0 0,0-1 0 0 0,0 0-1 0 0,1 0 1 0 0,-1 0 0 0 0,1-1 0 0 0,-1 1 0 0 0,1-1-1 0 0,0 1-1 0 0,111 29 203 0 0,-80-25-152 0 0,-21-3-54 0 0,-5-3 32 0 0,-1 0 0 0 0,1 1 1 0 0,0 0-1 0 0,-1 0 0 0 0,1 1 0 0 0,-1 0 1 0 0,0 1-1 0 0,1-1 0 0 0,-1 1 0 0 0,0 0 1 0 0,-1 1-1 0 0,1 0 0 0 0,-1 0 0 0 0,1 1 1 0 0,-1-1-1 0 0,0 1 0 0 0,-1 0 0 0 0,1 1 1 0 0,-1 0-1 0 0,0-1 0 0 0,-1 2 1 0 0,1-1-1 0 0,-1 0 0 0 0,-1 1 0 0 0,2 3-29 0 0,-4 215 726 0 0,1-219-746 0 0,0 0 0 0 0,1 0 0 0 0,-1-1 1 0 0,1 1-1 0 0,0-1 0 0 0,1 1 0 0 0,-1-1 0 0 0,1 0 1 0 0,0-1-1 0 0,0 1 0 0 0,1-1 0 0 0,-1 1 0 0 0,5 2 20 0 0,-6-5 317 0 0,0 0 380 0 0,-1 0-3124 0 0,-1-2-2578 0 0,-1 1-3596 0 0,0-1-3599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18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9 159 5305 0 0,'0'0'2650'0'0,"0"0"-511"0"0,0 0-257 0 0,0 0-22 0 0,0 0-39 0 0,0 0-117 0 0,0 0-213 0 0,0 0-309 0 0,0 0-304 0 0,0 0-248 0 0,0 0-154 0 0,0 0-100 0 0,0 20 712 0 0,-3-6-904 0 0,1-1-1 0 0,0 1 0 0 0,1 0 0 0 0,1-1 0 0 0,0 1 0 0 0,1-1 1 0 0,0 1-1 0 0,1 0 0 0 0,0-1 0 0 0,2 0 0 0 0,-1 1 0 0 0,1-1 1 0 0,1-1-1 0 0,1 1 0 0 0,0-1 0 0 0,0 0 0 0 0,1 0 0 0 0,0-1 1 0 0,1 1-1 0 0,2-1-183 0 0,-4-7 39 0 0,0-2 0 0 0,1 1 0 0 0,-1-1 0 0 0,1 0 0 0 0,0 0 0 0 0,-1 0 0 0 0,1-1 0 0 0,0 0 0 0 0,0-1 0 0 0,0 0 0 0 0,0 0 0 0 0,0 0 0 0 0,0-1 0 0 0,0 0 0 0 0,-1 0 0 0 0,1 0 0 0 0,0-1 0 0 0,-1 0 0 0 0,1-1 0 0 0,-1 1 0 0 0,1-1 0 0 0,-1-1 0 0 0,0 1 1 0 0,-1-1-1 0 0,1 0 0 0 0,0 0 0 0 0,-1-1 0 0 0,0 0 0 0 0,0 1 0 0 0,0-2-39 0 0,27-20 52 0 0,-2-2 1 0 0,-1-1-1 0 0,-1-1 1 0 0,-1-1-1 0 0,10-17-52 0 0,3-3 51 0 0,-39 50-55 0 0,0 1-21 0 0,27 36-43 0 0,-16-19 72 0 0,0 0 0 0 0,0-1 1 0 0,2 0-1 0 0,0-1 0 0 0,1-1 1 0 0,0 0-1 0 0,1-1 0 0 0,1-1 1 0 0,0 0-1 0 0,0-1 0 0 0,1-1 1 0 0,1-1-5 0 0,-15-6 23 0 0,-1-1 0 0 0,1 0 0 0 0,0 0 0 0 0,0 0 0 0 0,1-1 0 0 0,-1 1 0 0 0,0-1 0 0 0,0 0 0 0 0,1 0 0 0 0,-1-1 0 0 0,1 1 0 0 0,-1-1 0 0 0,1 0 0 0 0,-1 0 0 0 0,0-1 0 0 0,1 1 0 0 0,-1-1 0 0 0,1 0 0 0 0,-1 0 0 0 0,0 0 0 0 0,0-1 0 0 0,0 1 0 0 0,0-1 0 0 0,0 0 0 0 0,0-1 0 0 0,0 1 0 0 0,3-2-23 0 0,4-10 109 0 0,0 1 0 0 0,0-2 1 0 0,-1 1-1 0 0,-1-1 0 0 0,0-1 0 0 0,-1 0 0 0 0,-1 0 0 0 0,-1 0 0 0 0,0-1 0 0 0,3-16-109 0 0,-2 4-121 0 0,-2 0 0 0 0,-1 0 1 0 0,-1-1-1 0 0,-2 1 0 0 0,-1-17 121 0 0,0 45-381 0 0,0 1-178 0 0,0 0-228 0 0,0 0-291 0 0,4 17-7006 0 0,-2-12 1296 0 0,4 0-5228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2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4313 0 0,'0'0'2270'0'0,"0"0"-72"0"0,0 0-2 0 0,0 0 11 0 0,0 0-117 0 0,0 0-280 0 0,0 0-366 0 0,0 0-350 0 0,0 0-274 0 0,0 0-175 0 0,0 0-114 0 0,0 0-27 0 0,1 5 22 0 0,2 33-52 0 0,-2-1 1 0 0,-2 1 0 0 0,-1 0 0 0 0,-2 0 0 0 0,-1-1 0 0 0,-9 32-475 0 0,7-50-511 0 0,-3-15-2717 0 0,8-11-9951 0 0,0 3 4600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2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12083 0 0,'0'0'3246'0'0,"0"0"-1269"0"0,0 0-636 0 0,0 0-285 0 0,0 0-192 0 0,0 0-181 0 0,0 0-206 0 0,0 0-213 0 0,0 0-164 0 0,0 0-68 0 0,0 0-26 0 0,0 0-62 0 0,-3 13-82 0 0,0-3 61 0 0,1-6 38 0 0,1 0 0 0 0,-1 0 0 0 0,1 0 0 0 0,0 0 0 0 0,0 1 0 0 0,1-1 0 0 0,-1 0 0 0 0,1 0 0 0 0,0 1 0 0 0,0-1 0 0 0,0 0 0 0 0,1 0 0 0 0,-1 0-1 0 0,1 1 1 0 0,0-1 0 0 0,1 0 0 0 0,-1 0 0 0 0,1 2 39 0 0,24 40-1852 0 0,-6-16-4351 0 0,-8-14-4681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20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1 917 9834 0 0,'0'0'2258'0'0,"0"0"-423"0"0,0 0-267 0 0,0 0-27 0 0,0 0-9 0 0,0 0-76 0 0,0 0-174 0 0,0 0-271 0 0,0 0-236 0 0,0 0-151 0 0,0 0-64 0 0,0 0-24 0 0,0 0-45 0 0,20-25-44 0 0,66-80-42 0 0,-2-12 544 0 0,-67 95-793 0 0,3-4-33 0 0,0 0-1 0 0,-1-2 0 0 0,-2 0 0 0 0,-1-1 0 0 0,-1 0 0 0 0,-2-1 0 0 0,9-29-122 0 0,-43 145-69 0 0,13-62 74 0 0,1 1 0 0 0,1 0 0 0 0,1 1 1 0 0,1-1-1 0 0,1 1 0 0 0,1 0 0 0 0,2 0 0 0 0,1 13-5 0 0,1-33 20 0 0,0 1 0 0 0,0-1 0 0 0,0 0 0 0 0,1 0 0 0 0,0 0 0 0 0,0 0 0 0 0,1 0-1 0 0,0-1 1 0 0,0 0 0 0 0,0 1 0 0 0,0-1 0 0 0,1-1 0 0 0,0 1 0 0 0,0-1 0 0 0,0 0-1 0 0,0 0 1 0 0,1 0 0 0 0,0-1 0 0 0,0 0 0 0 0,0 0 0 0 0,0 0 0 0 0,0-1 0 0 0,0 0 0 0 0,1 0-1 0 0,-1 0 1 0 0,1-1 0 0 0,-1 0 0 0 0,1 0 0 0 0,0-1 0 0 0,-1 0 0 0 0,1 0 0 0 0,0-1-1 0 0,-1 0 1 0 0,1 0 0 0 0,-1 0 0 0 0,1-1 0 0 0,-1 0 0 0 0,1 0 0 0 0,-1 0 0 0 0,0-1 0 0 0,0 0-1 0 0,0 0 1 0 0,-1-1 0 0 0,3-1-20 0 0,24-17 159 0 0,-1-1 0 0 0,-2-1 0 0 0,0-1 0 0 0,-1-2 0 0 0,-2-1 0 0 0,2-4-159 0 0,-19 21 14 0 0,0 0 1 0 0,0-1 0 0 0,-1 0 0 0 0,-1-1-1 0 0,0 0 1 0 0,0 0 0 0 0,-2 0 0 0 0,1-1-1 0 0,-2 0 1 0 0,0 0 0 0 0,-1 0 0 0 0,0-1-1 0 0,-1 1 1 0 0,0-1 0 0 0,-1 1 0 0 0,-1-1-1 0 0,-1-4-14 0 0,1 19-70 0 0,0-1 0 0 0,0 0 0 0 0,-1 1 0 0 0,1-1 0 0 0,0 0 0 0 0,-1 1 0 0 0,1-1 0 0 0,0 1 0 0 0,-1-1-1 0 0,1 0 1 0 0,-1 1 0 0 0,1-1 0 0 0,-1 1 0 0 0,1-1 0 0 0,-1 1 0 0 0,1 0 0 0 0,-1-1 0 0 0,1 1 0 0 0,-1-1 0 0 0,0 1-1 0 0,1 0 1 0 0,-1 0 0 0 0,0-1 0 0 0,1 1 0 0 0,-1 0 0 0 0,0 0 0 0 0,1 0 0 0 0,-1 0 0 0 0,0 0 0 0 0,1 0-1 0 0,-1 0 1 0 0,0 0 0 0 0,1 0 0 0 0,-1 0 0 0 0,0 0 0 0 0,0 0 0 0 0,1 0 0 0 0,-1 0 0 0 0,0 1 0 0 0,1-1 0 0 0,-1 0-1 0 0,1 1 1 0 0,-1-1 0 0 0,0 0 0 0 0,1 1 0 0 0,-1-1 0 0 0,1 1 0 0 0,-1-1 0 0 0,1 1 0 0 0,-1-1 70 0 0,-1 28-3916 0 0,2-16-165 0 0,0-4-970 0 0,0 1-6811 0 0</inkml:trace>
  <inkml:trace contextRef="#ctx0" brushRef="#br0" timeOffset="303.979">1199 474 14195 0 0,'0'0'2533'0'0,"0"0"-658"0"0,0 0-452 0 0,0 0-274 0 0,0 0-207 0 0,0 0-119 0 0,0 0-111 0 0,0 0-132 0 0,0 0-96 0 0,0 0-93 0 0,0 0-67 0 0,0 0-55 0 0,-34 33-78 0 0,-102 102-35 0 0,133-133-147 0 0,0 0 0 0 0,-1 1 0 0 0,1-1 0 0 0,1 0 0 0 0,-1 1 0 0 0,0 0 0 0 0,1 0 0 0 0,-1-1 0 0 0,1 2 0 0 0,0-1 0 0 0,0 0 0 0 0,0 0 0 0 0,0 1 0 0 0,1-1 0 0 0,-1 0 0 0 0,1 1 0 0 0,0 0 0 0 0,0-1 0 0 0,0 1 0 0 0,1 0 0 0 0,-1 1-9 0 0,2 4 44 0 0,-2-5-27 0 0,2-1 0 0 0,-1 1-1 0 0,0-1 1 0 0,1 1 0 0 0,-1-1 0 0 0,1 1-1 0 0,0-1 1 0 0,0 0 0 0 0,0 1 0 0 0,1-1-1 0 0,-1 0 1 0 0,1 0 0 0 0,0 0-1 0 0,0 0 1 0 0,0 0 0 0 0,0 0 0 0 0,0 0-1 0 0,0-1 1 0 0,1 1 0 0 0,0-1-1 0 0,-1 0 1 0 0,1 0 0 0 0,0 0 0 0 0,0 0-1 0 0,0 0 1 0 0,0-1 0 0 0,1 1 0 0 0,-1-1-1 0 0,0 0 1 0 0,1 0 0 0 0,-1 0-1 0 0,0 0 1 0 0,1 0 0 0 0,-1-1 0 0 0,1 0-1 0 0,-1 0 1 0 0,1 0-17 0 0,11 1 81 0 0,-1 0 0 0 0,0-1 1 0 0,1-1-1 0 0,-1 0 0 0 0,0-1 0 0 0,1-1 0 0 0,-1 0 1 0 0,9-5-82 0 0,-7 3 89 0 0,0-2 1 0 0,-1 0-1 0 0,0-1 1 0 0,0 0-1 0 0,-1-1 1 0 0,0-1 0 0 0,-1 0-1 0 0,0-1 1 0 0,-1 0-1 0 0,0-1 1 0 0,0-1-1 0 0,1-2-89 0 0,-11 11-4 0 0,1 0 0 0 0,-1-1 0 0 0,1 1 0 0 0,-1-1 0 0 0,0 1 0 0 0,-1-1 0 0 0,1 0 0 0 0,-1 1 0 0 0,0-1 0 0 0,0 0 0 0 0,-1 0 0 0 0,1 0 0 0 0,-1 0 0 0 0,0 0-1 0 0,0 0 1 0 0,-1 0 0 0 0,0 0 0 0 0,0 0 0 0 0,0 1 0 0 0,0-1 0 0 0,-1 0 0 0 0,1 0 0 0 0,-1 1 0 0 0,0-1 0 0 0,-1 1 0 0 0,1 0 0 0 0,-1 0 0 0 0,0 0 0 0 0,0 0-1 0 0,0 0 1 0 0,-1 0 0 0 0,1 1 0 0 0,-1 0 0 0 0,0-1 0 0 0,0 1 0 0 0,0 1 0 0 0,0-1 0 0 0,0 1 0 0 0,-1-1 0 0 0,1 1 0 0 0,-3 0 4 0 0,-91-27-1801 0 0,64 24-1123 0 0,1 1-3443 0 0,19 3-5717 0 0</inkml:trace>
  <inkml:trace contextRef="#ctx0" brushRef="#br0" timeOffset="653.259">1752 0 14315 0 0,'0'0'1959'0'0,"0"0"-345"0"0,0 0-165 0 0,0 0-36 0 0,0 0-48 0 0,0 0-110 0 0,0 0-213 0 0,0 0-297 0 0,0 0-202 0 0,0 0-97 0 0,0 0 4 0 0,0 0 26 0 0,0 0-19 0 0,1 18-41 0 0,-3 103 230 0 0,-5-62-370 0 0,3 0-1 0 0,2 0 1 0 0,3 1-1 0 0,6 33-275 0 0,30 177-89 0 0,-38-270-102 0 0,1 0 0 0 0,0-1 0 0 0,-1 1 0 0 0,1 0 1 0 0,0 0-1 0 0,-1 0 0 0 0,1-1 0 0 0,-1 1 0 0 0,1 0 1 0 0,-1 0-1 0 0,1 0 0 0 0,-1 0 0 0 0,1 0 0 0 0,-1-1 1 0 0,1 1-1 0 0,-1 0 0 0 0,1 0 0 0 0,-1 0 0 0 0,1 1 1 0 0,-1-1-1 0 0,1 0 0 0 0,0 0 0 0 0,-1 0 0 0 0,1 0 1 0 0,-1 0-1 0 0,1 0 0 0 0,-1 1 0 0 0,1-1 0 0 0,-1 0 1 0 0,1 0-1 0 0,0 1 0 0 0,-1-1 0 0 0,1 0 1 0 0,0 1-1 0 0,-1-1 0 0 0,1 0 0 0 0,0 1 0 0 0,-1-1 1 0 0,1 0-1 0 0,0 1 0 0 0,0-1 0 0 0,-1 1 0 0 0,1-1 1 0 0,0 1 190 0 0,-14-16-8881 0 0,11 11-2287 0 0</inkml:trace>
  <inkml:trace contextRef="#ctx0" brushRef="#br0" timeOffset="902.939">1554 282 15923 0 0,'0'0'2458'0'0,"0"0"-801"0"0,0 0-496 0 0,0 0-198 0 0,0 0-68 0 0,0 0-6 0 0,0 0-63 0 0,0 0-135 0 0,0 0-127 0 0,0 0-81 0 0,0 0-86 0 0,35 3-69 0 0,111 10-65 0 0,3-7 154 0 0,23-5-902 0 0,-96-1-7644 0 0,-69 0-3762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354 128 17020 0 0,'0'0'1639'0'0,"0"0"-283"0"0,0 0-166 0 0,0 0-104 0 0,0 0-101 0 0,0 0-112 0 0,0 0-142 0 0,0 0-155 0 0,0 0-100 0 0,0 0-86 0 0,-35 7-44 0 0,-109 22-52 0 0,140-28-273 0 0,-1-1 0 0 0,0 1 0 0 0,1 1 0 0 0,0-1 0 0 0,-1 1 0 0 0,1-1 0 0 0,0 1 1 0 0,0 0-1 0 0,0 1 0 0 0,0-1 0 0 0,0 1 0 0 0,0 0 0 0 0,1 0 0 0 0,-1 0 0 0 0,1 0 0 0 0,-2 3-21 0 0,-5 5 76 0 0,2-5-47 0 0,0 0 0 0 0,1 1 0 0 0,-1 0 1 0 0,2 0-1 0 0,-1 1 0 0 0,1 0 0 0 0,0 0 0 0 0,1 0 0 0 0,0 1 0 0 0,0 0 0 0 0,1 0 0 0 0,0 0 0 0 0,1 0 1 0 0,0 1-1 0 0,0-1 0 0 0,1 1 0 0 0,0 0 0 0 0,1 0 0 0 0,0 0 0 0 0,0 0 0 0 0,1-1 0 0 0,0 3-29 0 0,3-8 9 0 0,0 0-1 0 0,1 0 0 0 0,-1 0 0 0 0,1 0 1 0 0,-1 0-1 0 0,1-1 0 0 0,0 0 1 0 0,1 1-1 0 0,-1-2 0 0 0,0 1 0 0 0,1 0 1 0 0,0-1-1 0 0,-1 0 0 0 0,1 0 0 0 0,0 0 1 0 0,0-1-1 0 0,0 1 0 0 0,0-1 1 0 0,1-1-1 0 0,-1 1 0 0 0,0-1 0 0 0,0 0 1 0 0,1 0-1 0 0,-1 0 0 0 0,0 0 1 0 0,0-1-1 0 0,0 0 0 0 0,0 0 0 0 0,2-1-8 0 0,14-2 34 0 0,1-1-1 0 0,-1-1 0 0 0,0-1 0 0 0,0-1 1 0 0,-1-1-1 0 0,0 0 0 0 0,0-2 0 0 0,-1 0 0 0 0,0-1 1 0 0,-1-1-1 0 0,-1 0 0 0 0,13-13-33 0 0,65-67 23 0 0,-93 94-27 0 0,0 0 1 0 0,0 0-1 0 0,0 1 0 0 0,0-1 1 0 0,0 0-1 0 0,0 1 0 0 0,0 0 1 0 0,-1-1-1 0 0,1 1 1 0 0,-1 0-1 0 0,1 0 0 0 0,-1 0 1 0 0,1 0-1 0 0,-1 0 1 0 0,0 0-1 0 0,0 0 0 0 0,0 1 1 0 0,0-1-1 0 0,-1 0 0 0 0,1 0 1 0 0,0 1-1 0 0,-1-1 1 0 0,0 1-1 0 0,1-1 0 0 0,-1 0 1 0 0,0 1-1 0 0,0-1 0 0 0,-1 2 4 0 0,2 11-71 0 0,1 0-1 0 0,1 0 1 0 0,0 0-1 0 0,1-1 1 0 0,1 0-1 0 0,0 0 1 0 0,1 0-1 0 0,0 0 1 0 0,1-1-1 0 0,1 0 1 0 0,0 0 71 0 0,34 3-3784 0 0,-13-24-6898 0 0,-23 4-705 0 0</inkml:trace>
  <inkml:trace contextRef="#ctx0" brushRef="#br0" timeOffset="365.36">1086 1 14131 0 0,'0'0'2913'0'0,"0"0"-752"0"0,0 0-535 0 0,0 0-340 0 0,0 0-275 0 0,0 0-183 0 0,0 0-120 0 0,0 0-124 0 0,0 0-123 0 0,0 0-96 0 0,0 0-83 0 0,0 0-91 0 0,-30 15-66 0 0,-91 50-39 0 0,77-29-8 0 0,43-29-59 0 0,-1-4-18 0 0,1-1-1 0 0,0 0 1 0 0,1 1-1 0 0,-1-1 1 0 0,0 1 0 0 0,1-1-1 0 0,-1 1 1 0 0,1-1-1 0 0,0 1 1 0 0,0 0 0 0 0,0-1-1 0 0,0 1 1 0 0,0-1-1 0 0,1 1 1 0 0,-1 0 0 0 0,1-1-1 0 0,-1 1 1 0 0,1-1-1 0 0,0 0 1 0 0,0 1 0 0 0,0-1-1 0 0,1 0 1 0 0,-1 1-1 0 0,0-1 1 0 0,1 0 0 0 0,0 0-1 0 0,-1 0 1 0 0,1 0-1 0 0,0-1 1 0 0,0 1 0 0 0,0 0-1 0 0,0-1 1 0 0,0 1-1 0 0,0-1 1 0 0,1 0 0 0 0,-1 1-1 0 0,0-1 1 0 0,1 0-1 0 0,-1-1 1 0 0,3 2-1 0 0,110 66 64 0 0,-107-60-53 0 0,-1 0 0 0 0,0 1 0 0 0,0 0 0 0 0,-1 0 0 0 0,0 0-1 0 0,0 1 1 0 0,-1 0 0 0 0,0 0 0 0 0,-1 0 0 0 0,0 0 0 0 0,1 8-11 0 0,-4-13 25 0 0,0-1 0 0 0,-1 1 0 0 0,1 0 0 0 0,-1-1 0 0 0,0 1-1 0 0,0-1 1 0 0,0 1 0 0 0,-1-1 0 0 0,0 1 0 0 0,0-1 0 0 0,0 1 0 0 0,0-1 0 0 0,-1 1 0 0 0,1-1 0 0 0,-1 0 0 0 0,0 0 0 0 0,-1 0 0 0 0,1 0 0 0 0,-1 0 0 0 0,0 0-1 0 0,1-1 1 0 0,-2 0 0 0 0,1 1 0 0 0,0-1 0 0 0,-1 0 0 0 0,1 0 0 0 0,-1-1 0 0 0,0 1 0 0 0,-1 0-25 0 0,-4 1 20 0 0,0 0 1 0 0,0-1 0 0 0,-1 1-1 0 0,1-2 1 0 0,-1 1-1 0 0,0-2 1 0 0,0 1-1 0 0,0-1 1 0 0,0-1 0 0 0,0 1-1 0 0,0-2 1 0 0,-7 0-21 0 0,14 0-35 0 0,1 1 0 0 0,-1-1 0 0 0,0 0 0 0 0,0 1 1 0 0,0-1-1 0 0,1-1 0 0 0,-1 1 0 0 0,1 0 0 0 0,-1-1 0 0 0,1 1 1 0 0,-1-1-1 0 0,1 0 0 0 0,0 1 0 0 0,0-1 0 0 0,-1 0 0 0 0,2-1 1 0 0,-1 1-1 0 0,0 0 0 0 0,0-1 0 0 0,1 1 0 0 0,-1-1 0 0 0,1 1 1 0 0,0-1-1 0 0,0 1 0 0 0,0-1 0 0 0,0 0 35 0 0,-6-23-3843 0 0,6 1-5146 0 0,1 17-3170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1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473 418 3377 0 0,'0'0'1723'0'0,"0"0"-60"0"0,0 0 112 0 0,0 0 159 0 0,0 0 51 0 0,0 0-31 0 0,0 0-172 0 0,0 0-245 0 0,0 0-239 0 0,0 0-202 0 0,0 0-181 0 0,15-18-127 0 0,45-51-76 0 0,-45 52-86 0 0,-15 17-57 0 0,0 0-50 0 0,0 0-77 0 0,0 0-56 0 0,-43 42 1308 0 0,36-16-1546 0 0,0 0 0 0 0,1 1 0 0 0,2-1-1 0 0,1 1 1 0 0,1 0 0 0 0,1 0 0 0 0,3 26-148 0 0,-2-18 128 0 0,-2 460 755 0 0,-35-311-811 0 0,20-120-60 0 0,1-30-359 0 0,-14-49-3194 0 0,-19-51-7728 0 0,38 48 4903 0 0,1 6-1016 0 0</inkml:trace>
  <inkml:trace contextRef="#ctx0" brushRef="#br0" timeOffset="242.142">1 926 6577 0 0,'0'0'5596'0'0,"0"0"-3161"0"0,0 0-1214 0 0,0 0-318 0 0,0 0-26 0 0,0 0 146 0 0,0 0 151 0 0,0 0 47 0 0,0 0-90 0 0,0 0-167 0 0,0 0-162 0 0,0 0-142 0 0,0 0-99 0 0,28 5-106 0 0,93 11-84 0 0,-22-29 67 0 0,-74 5-337 0 0,66-18 99 0 0,-6 0-540 0 0,2 4-1 0 0,0 4 1 0 0,1 3-1 0 0,13 3 341 0 0,-6 11-5323 0 0,-55 2-4358 0 0,-26-1-663 0 0</inkml:trace>
  <inkml:trace contextRef="#ctx0" brushRef="#br0" timeOffset="963.637">1353 753 12227 0 0,'0'0'1700'0'0,"0"0"-489"0"0,0 0-202 0 0,0 0 54 0 0,0 0 72 0 0,0 0-13 0 0,0 0-99 0 0,0 0-154 0 0,0 0-162 0 0,0 0-129 0 0,0 0-138 0 0,0 0-104 0 0,0 0-63 0 0,-36 8-40 0 0,-113 26-2 0 0,64 4 137 0 0,72-28-282 0 0,-14 10 44 0 0,1 0 1 0 0,1 2 0 0 0,1 0-1 0 0,1 2 1 0 0,1 1 0 0 0,-3 6-131 0 0,-4 43 160 0 0,29-72-154 0 0,0 0 1 0 0,0 0 0 0 0,0 0 0 0 0,1 0-1 0 0,-1 0 1 0 0,0 0 0 0 0,1 0 0 0 0,-1 0-1 0 0,1-1 1 0 0,0 1 0 0 0,-1 0 0 0 0,1 0-1 0 0,0 0 1 0 0,0-1 0 0 0,0 1 0 0 0,0-1-1 0 0,1 1 1 0 0,-1-1 0 0 0,0 1-1 0 0,1-1 1 0 0,-1 1 0 0 0,1-1 0 0 0,-1 0-1 0 0,1 0 1 0 0,0 0 0 0 0,-1 0 0 0 0,1 0-1 0 0,0 0 1 0 0,0-1 0 0 0,0 1 0 0 0,0 0-1 0 0,-1-1 1 0 0,1 0 0 0 0,0 1 0 0 0,0-1-1 0 0,0 0 1 0 0,0 0 0 0 0,0 0 0 0 0,1 0-7 0 0,16-2 32 0 0,-1 0 1 0 0,1-2 0 0 0,-1 0 0 0 0,1-1 0 0 0,-1 0 0 0 0,-1-2 0 0 0,1 0-1 0 0,-1-1 1 0 0,0-1 0 0 0,-1 0 0 0 0,0-1 0 0 0,-1-1 0 0 0,0-1 0 0 0,3-3-33 0 0,-15 13 1 0 0,26-19 41 0 0,-1-1-1 0 0,-1-1 1 0 0,-1-2-1 0 0,-1 0 1 0 0,-1-2-1 0 0,8-13-41 0 0,-18 24-14 0 0,-13 15-4 0 0,-1 1 0 0 0,-25 212-52 0 0,26-206 71 0 0,0-1 0 0 0,1 0 0 0 0,0 1 0 0 0,0-1 0 0 0,0 0 0 0 0,1 0 0 0 0,-1 0 0 0 0,1-1 1 0 0,0 1-1 0 0,1 0 0 0 0,-1-1 0 0 0,1 0 0 0 0,0 0 0 0 0,0 0 0 0 0,0-1 0 0 0,1 1 0 0 0,-1-1 0 0 0,1 0 0 0 0,0 0 0 0 0,-1 0 0 0 0,1-1 0 0 0,1 0 0 0 0,-1 0 0 0 0,0 0 0 0 0,0-1 0 0 0,1 1 0 0 0,-1-1 0 0 0,1-1 0 0 0,-1 1 0 0 0,1-1 0 0 0,0 0 0 0 0,-1 0 0 0 0,1 0 0 0 0,-1-1 0 0 0,1 0 0 0 0,-1 0 0 0 0,0 0 0 0 0,1-1 0 0 0,-1 0 0 0 0,0 0 0 0 0,0 0 0 0 0,0-1 0 0 0,4-2-1 0 0,16-8 47 0 0,-1-2 0 0 0,0-1 0 0 0,-1-1 0 0 0,-1-1 0 0 0,-1-1 0 0 0,0-1-1 0 0,-1 0 1 0 0,-2-2 0 0 0,0 0 0 0 0,-1-1 0 0 0,-1-1 0 0 0,-2 0 0 0 0,1-3-47 0 0,16-31 145 0 0,-3-2 1 0 0,-3-1-1 0 0,8-31-145 0 0,-14 38-50 0 0,-2-1 0 0 0,-3-1 0 0 0,-2 0 0 0 0,-3-1 0 0 0,-2 1 0 0 0,-3-2 0 0 0,-2 1 0 0 0,-3-15 50 0 0,1 71 2 0 0,0-1 0 0 0,1 1 0 0 0,-1 0 0 0 0,0-1 0 0 0,0 1 0 0 0,0-1 0 0 0,0 1-1 0 0,0 0 1 0 0,0-1 0 0 0,0 1 0 0 0,0 0 0 0 0,-1-1 0 0 0,1 1 0 0 0,0 0 0 0 0,-1-1 0 0 0,1 1 0 0 0,-1 0 0 0 0,0 0 0 0 0,1-1 0 0 0,-1 1 0 0 0,0 0 0 0 0,0 0 0 0 0,1 0 0 0 0,-1 0 0 0 0,0 0 0 0 0,0 0 0 0 0,0 0 0 0 0,-1 0 0 0 0,1 1 0 0 0,0-1 0 0 0,0 0-1 0 0,0 0 1 0 0,-1 1 0 0 0,1-1 0 0 0,0 1 0 0 0,0-1 0 0 0,-1 1 0 0 0,1 0 0 0 0,0 0 0 0 0,-1-1 0 0 0,1 1 0 0 0,-1 0 0 0 0,1 0 0 0 0,0 0 0 0 0,-1 0 0 0 0,1 1 0 0 0,0-1 0 0 0,-1 0 0 0 0,1 0 0 0 0,0 1 0 0 0,-1-1 0 0 0,1 1 0 0 0,0-1 0 0 0,0 1 0 0 0,-1 0-1 0 0,1 0 1 0 0,0-1 0 0 0,0 1 0 0 0,0 0 0 0 0,0 0 0 0 0,0 0 0 0 0,0 0 0 0 0,0 0 0 0 0,0 1-2 0 0,-9 20 54 0 0,1 0 0 0 0,0 1-1 0 0,2 0 1 0 0,1 0 0 0 0,1 0 0 0 0,1 1 0 0 0,1 0-1 0 0,1 0 1 0 0,1 0 0 0 0,1 0 0 0 0,1 0-1 0 0,2 4-53 0 0,-3 25 127 0 0,19 255 709 0 0,5-11-222 0 0,-21-155-487 0 0,-22-207-4395 0 0,17 0-2074 0 0,2 54 3314 0 0,0-5-8561 0 0</inkml:trace>
  <inkml:trace contextRef="#ctx0" brushRef="#br0" timeOffset="1360.179">2258 464 10898 0 0,'0'0'3566'0'0,"0"0"-1701"0"0,0 0-662 0 0,0 0-139 0 0,0 0-76 0 0,0 0-8 0 0,0 0-51 0 0,0 0-128 0 0,0 0-141 0 0,-34 24-142 0 0,-105 76-89 0 0,53-39 625 0 0,83-60-1006 0 0,0 0 0 0 0,0 1 0 0 0,0-1-1 0 0,0 1 1 0 0,0-1 0 0 0,1 1 0 0 0,-1 0 0 0 0,1 0 0 0 0,-1 1 0 0 0,1-1 0 0 0,0 0 0 0 0,0 1 0 0 0,0-1 0 0 0,0 1 0 0 0,0 0 0 0 0,0-1 0 0 0,1 1 0 0 0,0 0 0 0 0,-1 0 0 0 0,1 0 0 0 0,0 0 0 0 0,0 1 0 0 0,1-1 0 0 0,-1 0-1 0 0,1 0 1 0 0,-1 0 0 0 0,1 1 0 0 0,0-1 0 0 0,0 0 0 0 0,1 0 0 0 0,-1 0 0 0 0,1 1 0 0 0,-1-1 0 0 0,1 0 0 0 0,0 0 0 0 0,0 0 0 0 0,1 0 0 0 0,-1 0 0 0 0,0 0 0 0 0,1 0 0 0 0,0-1 0 0 0,0 1 0 0 0,0 0 0 0 0,0-1-1 0 0,1 2-47 0 0,11 6 121 0 0,80 76 1117 0 0,13 50 423 0 0,-72-95-1370 0 0,-34-41-412 0 0,0 0 0 0 0,0 0 0 0 0,0 0 0 0 0,0 0 0 0 0,0 0 0 0 0,0 0 0 0 0,0-1 1 0 0,0 1-1 0 0,0 0 0 0 0,0-1 0 0 0,0 1 0 0 0,0-1 0 0 0,0 1 0 0 0,-1-1 0 0 0,1 1 1 0 0,0-1-1 0 0,0 0 0 0 0,0 1 0 0 0,-1-1 0 0 0,1 0 0 0 0,0 1 0 0 0,-1-1 0 0 0,1 0 1 0 0,0 0-1 0 0,-1 0 0 0 0,1 0 0 0 0,-1 0 0 0 0,1 0 0 0 0,-1 0 0 0 0,0 0 0 0 0,1 0 1 0 0,-1 0-1 0 0,0 0 0 0 0,0 0 0 0 0,0 0 0 0 0,0 0 0 0 0,0 0 0 0 0,0 0 0 0 0,0 0 1 0 0,0 0-1 0 0,0 0 121 0 0,9-20-6090 0 0,-5 13-1375 0 0,-2 0-4447 0 0</inkml:trace>
  <inkml:trace contextRef="#ctx0" brushRef="#br0" timeOffset="1815.12">2501 888 5737 0 0,'0'0'2924'0'0,"0"0"-315"0"0,0 0-264 0 0,0 0-287 0 0,0 0-251 0 0,0 0-198 0 0,0 0-238 0 0,0 0-237 0 0,0 0-198 0 0,0 0-133 0 0,0 0-127 0 0,0 0-81 0 0,32 4-62 0 0,100 13-59 0 0,-69-23 217 0 0,-55 2-531 0 0,6-2-34 0 0,-1-1 0 0 0,1 0 1 0 0,-1-1-1 0 0,-1 0 0 0 0,0 0 0 0 0,0-2 1 0 0,0 0-1 0 0,-1 0 0 0 0,-1-1 0 0 0,0 0 1 0 0,0 0-1 0 0,-1-1 0 0 0,4-7-126 0 0,-12 16-9 0 0,1-1-1 0 0,-1 1 1 0 0,1 0-1 0 0,-1 0 1 0 0,0 0-1 0 0,0-1 1 0 0,-1 1-1 0 0,1-1 0 0 0,-1 1 1 0 0,1-1-1 0 0,-1 1 1 0 0,0 0-1 0 0,-1-1 1 0 0,1 1-1 0 0,0-1 1 0 0,-1 1-1 0 0,0-1 1 0 0,0 1-1 0 0,0 0 1 0 0,0 0-1 0 0,0-1 0 0 0,-1 1 1 0 0,0 0-1 0 0,1 0 1 0 0,-1 0-1 0 0,0 1 1 0 0,0-1-1 0 0,-1 0 1 0 0,1 1-1 0 0,0-1 1 0 0,-1 1-1 0 0,0 0 1 0 0,1 0-1 0 0,-1 0 0 0 0,0 0 1 0 0,0 0-1 0 0,0 1 1 0 0,-1-1-1 0 0,0 1 10 0 0,-2-1-19 0 0,-1 0-1 0 0,1 1 1 0 0,-1 0-1 0 0,0 0 0 0 0,1 1 1 0 0,-1 0-1 0 0,0 0 1 0 0,1 0-1 0 0,-1 1 0 0 0,0 0 1 0 0,1 0-1 0 0,-1 1 1 0 0,1 0-1 0 0,-1 0 1 0 0,1 0-1 0 0,0 1 0 0 0,0 0 1 0 0,0 0-1 0 0,0 1 1 0 0,1 0-1 0 0,0 0 0 0 0,-1 0 1 0 0,-1 2 19 0 0,-99 120-27 0 0,98-114 32 0 0,1 0 1 0 0,0 0-1 0 0,1 0 1 0 0,0 1-1 0 0,1-1 1 0 0,0 1-1 0 0,1 1 1 0 0,1-1 0 0 0,0 1-1 0 0,1-1 1 0 0,0 1-1 0 0,1 0 1 0 0,1 0-1 0 0,1 11-5 0 0,0-20-3 0 0,1 0 0 0 0,-1 0 1 0 0,2-1-1 0 0,-1 1 0 0 0,0 0 0 0 0,1-1 0 0 0,0 1 0 0 0,0-1 0 0 0,0 0 0 0 0,0 0 0 0 0,1 0 1 0 0,0 0-1 0 0,0-1 0 0 0,0 1 0 0 0,0-1 0 0 0,0 0 0 0 0,1 0 0 0 0,-1-1 0 0 0,1 1 1 0 0,0-1-1 0 0,0 0 0 0 0,0 0 0 0 0,0-1 0 0 0,0 1 0 0 0,5-1 3 0 0,-4 1-13 0 0,9 1-237 0 0,0 0 0 0 0,0-1 1 0 0,0 0-1 0 0,0-1 0 0 0,1-1 1 0 0,-1-1-1 0 0,0 0 0 0 0,0 0 1 0 0,14-5 249 0 0,1-3-1603 0 0,16-5-2836 0 0,-17 3-4154 0 0,-20 7-1771 0 0</inkml:trace>
  <inkml:trace contextRef="#ctx0" brushRef="#br0" timeOffset="2218.907">3019 1046 6089 0 0,'0'0'3953'0'0,"0"0"-1690"0"0,0 0-788 0 0,0 0-224 0 0,0 0-64 0 0,0 0 56 0 0,0 0 31 0 0,0 0-117 0 0,0 0-213 0 0,0 0-189 0 0,0 0-132 0 0,0 0-93 0 0,0 0-72 0 0,15-9-26 0 0,45-27-14 0 0,33-55 1287 0 0,-64 53-1263 0 0,-15 24-301 0 0,-1-2 0 0 0,0 0 1 0 0,-2 0-1 0 0,0-1 0 0 0,0 0 0 0 0,-2-1 0 0 0,0 0 1 0 0,0-3-142 0 0,-1 5 194 0 0,-8 16-175 0 0,-1 5-66 0 0,-29 130 63 0 0,29-130 13 0 0,1 1 0 0 0,-1 0 0 0 0,1-1 0 0 0,1 1 0 0 0,-1 0-1 0 0,1-1 1 0 0,0 1 0 0 0,0 0 0 0 0,0-1 0 0 0,1 1 0 0 0,0-1 0 0 0,0 0 0 0 0,0 0 0 0 0,1 0-1 0 0,0 0 1 0 0,0 0 0 0 0,0 0 0 0 0,0-1 0 0 0,1 1 0 0 0,0-1 0 0 0,0 0 0 0 0,0 0-1 0 0,0 0 1 0 0,1-1 0 0 0,-1 0 0 0 0,1 0 0 0 0,0 0 0 0 0,0 0 0 0 0,2 0-29 0 0,4 1 85 0 0,-1-1 0 0 0,1 0 0 0 0,0-1 0 0 0,0 0 1 0 0,0-1-1 0 0,0 0 0 0 0,0-1 0 0 0,0 0 0 0 0,0-1 1 0 0,0 0-1 0 0,-1-1 0 0 0,1 0 0 0 0,0 0 0 0 0,0-1 0 0 0,-1-1 1 0 0,0 0-1 0 0,0 0 0 0 0,0-1 0 0 0,0 0 0 0 0,-1-1 0 0 0,1 0 1 0 0,-2-1-1 0 0,1 1 0 0 0,-1-2 0 0 0,0 1 0 0 0,0-1 1 0 0,-1 0-1 0 0,0-1 0 0 0,0 0 0 0 0,-1 0 0 0 0,0-2-85 0 0,2-1-794 0 0,21-53 1519 0 0,-31 44-4921 0 0,-11 0-5491 0 0,7 17-3469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7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99 633 18988 0 0,'0'0'1546'0'0,"0"0"-678"0"0,0 0-313 0 0,0 0 27 0 0,0 0 36 0 0,0 0-55 0 0,0 0-145 0 0,0 0-124 0 0,0 0-115 0 0,0 0-65 0 0,0 0-34 0 0,-16 22-109 0 0,-48 68-96 0 0,45-57-556 0 0,21-27-8107 0 0,-2-6-2865 0 0</inkml:trace>
  <inkml:trace contextRef="#ctx0" brushRef="#br0" timeOffset="251.102">94 176 11578 0 0,'0'0'4313'0'0,"0"0"-2588"0"0,0 0-1009 0 0,0 0-189 0 0,0 0-203 0 0,0 0-254 0 0,0 0-92 0 0,0 0-58 0 0,0 0 18 0 0,0 0 77 0 0,0 0-38 0 0,0 0-70 0 0,0 0-95 0 0,3 29-145 0 0,11 90-337 0 0,-8-66-511 0 0,0-10-2000 0 0,-2-12-2111 0 0,0-11-2851 0 0</inkml:trace>
  <inkml:trace contextRef="#ctx0" brushRef="#br0" timeOffset="464.224">182 777 688 0 0,'0'0'4453'0'0,"0"0"-723"0"0,0 0-397 0 0,0 0-488 0 0,0 0-613 0 0,0 0-564 0 0,0 0-389 0 0,0 0-250 0 0,0 0-176 0 0,0 0-139 0 0,0 0-128 0 0,27-32-107 0 0,82-100-88 0 0,-59 54 119 0 0,-42 55-328 0 0,23-39 326 0 0,-26 116-960 0 0,-6-45 448 0 0,1 0 0 0 0,0-1 0 0 0,0 1 0 0 0,1 0 0 0 0,0-1 0 0 0,0 1 0 0 0,1 0 0 0 0,0-1 0 0 0,1 0 0 0 0,0 1 0 0 0,0-1 0 0 0,1 0 0 0 0,0 0 0 0 0,0-1 0 0 0,1 1 0 0 0,0-1 0 0 0,0 0 0 0 0,1 0 0 0 0,0-1 0 0 0,5 6 4 0 0,-7-11 41 0 0,0 0-1 0 0,1 0 1 0 0,-1 0 0 0 0,0 0 0 0 0,0 0-1 0 0,0-1 1 0 0,0 0 0 0 0,1 0-1 0 0,-1 0 1 0 0,0 0 0 0 0,0-1-1 0 0,1 1 1 0 0,-1-1 0 0 0,0 0 0 0 0,0-1-1 0 0,0 1 1 0 0,0-1 0 0 0,0 1-1 0 0,0-1 1 0 0,-1 0 0 0 0,1-1-1 0 0,-1 1 1 0 0,1-1-41 0 0,10-13 87 0 0,-2-1 1 0 0,0 0-1 0 0,-1-1 0 0 0,-1 0 0 0 0,0-1 0 0 0,-1 1 0 0 0,-1-2 1 0 0,2-9-88 0 0,1 0-1131 0 0,-1 12-3134 0 0,-4 11-5013 0 0,-2 2-2630 0 0</inkml:trace>
  <inkml:trace contextRef="#ctx0" brushRef="#br0" timeOffset="849.025">970 3 12211 0 0,'0'0'3243'0'0,"0"0"-1443"0"0,0 0-522 0 0,0 0-28 0 0,0 0-72 0 0,0 0-117 0 0,0 0-161 0 0,0 0-213 0 0,0 0-104 0 0,0 0-57 0 0,0 0-72 0 0,0 0-32 0 0,0 0-27 0 0,4-3 1263 0 0,14 117-376 0 0,-40 168-870 0 0,14-226-392 0 0,-10 186-471 0 0,18-240 285 0 0,0-3-3004 0 0,-1-11-294 0 0,-1 6-3018 0 0,0-1-5216 0 0</inkml:trace>
  <inkml:trace contextRef="#ctx0" brushRef="#br0" timeOffset="1081.955">676 324 13867 0 0,'0'0'1486'0'0,"0"0"-383"0"0,0 0-9 0 0,0 0 207 0 0,0 0 107 0 0,0 0-126 0 0,0 0-265 0 0,0 0-269 0 0,0 0-209 0 0,0 0-148 0 0,31-4-106 0 0,98-11-78 0 0,79-10-1106 0 0,-173 24-3220 0 0,-25 1 288 0 0,4 0-8023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12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79 798 2216 0 0,'0'0'2376'0'0,"0"0"-732"0"0,0 0-220 0 0,0 0 190 0 0,0 0 225 0 0,0 0 111 0 0,0 0-118 0 0,0 0-331 0 0,0 0-401 0 0,0 0-315 0 0,0 0-206 0 0,-1-3-106 0 0,-1 37 3859 0 0,1 73-3539 0 0,1-98-584 0 0,0 64 139 0 0,1 86 617 0 0,-19 142-965 0 0,1-231 238 0 0,1-74 543 0 0,-9-81-606 0 0,26 54-165 0 0,1-1 0 0 0,1 1 0 0 0,1 0 0 0 0,2 0 0 0 0,1 0 0 0 0,2 1 0 0 0,1 0 0 0 0,11-23-10 0 0,-3 2-7 0 0,3 1 0 0 0,3 0 0 0 0,1 2 0 0 0,2 0 0 0 0,3 2 0 0 0,1 2 0 0 0,2 0 0 0 0,3 3 0 0 0,1 0 0 0 0,1 3-1 0 0,39-30 8 0 0,-71 63 5 0 0,1 0 0 0 0,0 0-1 0 0,0 1 1 0 0,0 0 0 0 0,0 0-1 0 0,0 1 1 0 0,1 0 0 0 0,0 0-1 0 0,0 0 1 0 0,0 1 0 0 0,0 0-1 0 0,0 1 1 0 0,0 0 0 0 0,0 0-1 0 0,0 1 1 0 0,2 0-5 0 0,-8 2 7 0 0,1 0 1 0 0,-1 0-1 0 0,1 0 0 0 0,-1 1 1 0 0,0-1-1 0 0,1 1 0 0 0,-1-1 0 0 0,-1 1 1 0 0,1 0-1 0 0,0 0 0 0 0,-1 0 1 0 0,1 0-1 0 0,-1 0 0 0 0,0 0 0 0 0,0 0 1 0 0,0 0-1 0 0,0 0 0 0 0,-1 1 1 0 0,1-1-1 0 0,-1 0 0 0 0,0 1 0 0 0,0-1 1 0 0,0 0-1 0 0,0 0 0 0 0,-1 1 1 0 0,1-1-1 0 0,-1 2-7 0 0,0 1 15 0 0,1 17 36 0 0,-1 0-1 0 0,-1-1 0 0 0,-2 1 1 0 0,0 0-1 0 0,-1-1 0 0 0,-2 0 1 0 0,0 0-1 0 0,-1-1 1 0 0,-6 11-51 0 0,-111 161 348 0 0,121-185-351 0 0,0-1 1 0 0,-1 1-1 0 0,0-1 0 0 0,-1 0 1 0 0,1 0-1 0 0,-1-1 1 0 0,0 0-1 0 0,-1 0 1 0 0,0 0-1 0 0,0-1 0 0 0,0 0 1 0 0,0 0-1 0 0,-1-1 1 0 0,0 0-1 0 0,0 0 1 0 0,0-1-1 0 0,0 0 1 0 0,-1-1-1 0 0,1 1 0 0 0,-1-2 1 0 0,1 1-1 0 0,-1-1 1 0 0,0 0-1 0 0,0-1 1 0 0,1 0-1 0 0,-2 0 3 0 0,2-6-244 0 0,0 1-1 0 0,0-2 1 0 0,0 1 0 0 0,1-1 0 0 0,0 0-1 0 0,0 0 1 0 0,0-1 0 0 0,1 1 0 0 0,0-2-1 0 0,1 1 1 0 0,0-1 0 0 0,0 0 0 0 0,1 0-1 0 0,0 0 1 0 0,1 0 0 0 0,0-1 0 0 0,0 1-1 0 0,1-1 1 0 0,0 0 0 0 0,0-2 244 0 0,1 6-449 0 0,-5-23-2855 0 0,6 15-2674 0 0,0 6-4555 0 0</inkml:trace>
  <inkml:trace contextRef="#ctx0" brushRef="#br0" timeOffset="863.493">1106 620 11698 0 0,'0'0'1890'0'0,"0"0"-520"0"0,0 0-269 0 0,0 0 81 0 0,0 0 14 0 0,0 0-54 0 0,0 0-153 0 0,0 0-220 0 0,0 0-144 0 0,0 0-105 0 0,0 0-58 0 0,-34 22-14 0 0,-105 67-51 0 0,51-18 338 0 0,60-42-354 0 0,2 2 0 0 0,1 0 0 0 0,1 2 0 0 0,-12 24-381 0 0,32-50 32 0 0,0 1 0 0 0,1 0 1 0 0,0 0-1 0 0,0 1 0 0 0,1-1 0 0 0,0 0 0 0 0,1 1 0 0 0,-1 0 0 0 0,2-1 0 0 0,-1 1 0 0 0,1 0 1 0 0,1-1-1 0 0,0 6-32 0 0,0-11 6 0 0,-1-1 1 0 0,1 0 0 0 0,0 0 0 0 0,0 0 0 0 0,0 1 0 0 0,0-1-1 0 0,1 0 1 0 0,-1 0 0 0 0,0-1 0 0 0,1 1 0 0 0,0 0 0 0 0,-1 0-1 0 0,1-1 1 0 0,0 1 0 0 0,0-1 0 0 0,0 1 0 0 0,0-1 0 0 0,0 0-1 0 0,0 0 1 0 0,0 0 0 0 0,0 0 0 0 0,0 0 0 0 0,1 0-1 0 0,-1-1 1 0 0,0 1 0 0 0,0-1 0 0 0,1 0 0 0 0,-1 1 0 0 0,1-1-1 0 0,-1 0 1 0 0,0 0 0 0 0,1-1 0 0 0,-1 1-7 0 0,79-18 224 0 0,-38-7-155 0 0,0-3-1 0 0,-2-1 1 0 0,-1-2-1 0 0,-1-2 1 0 0,-2-1 0 0 0,-1-2-1 0 0,0-4-68 0 0,70-107 98 0 0,-127 224-242 0 0,19-70 146 0 0,0 1 0 0 0,0 0 1 0 0,1 0-1 0 0,0 0 1 0 0,0 0-1 0 0,1 0 1 0 0,0 0-1 0 0,1 1 0 0 0,0-1 1 0 0,0 0-1 0 0,0 0 1 0 0,1 0-1 0 0,0-1 0 0 0,1 1 1 0 0,0 0-1 0 0,0-1 1 0 0,0 0-1 0 0,1 0 1 0 0,0 0-1 0 0,1 0 0 0 0,0 0 1 0 0,0-1-1 0 0,0 0 1 0 0,0 0-1 0 0,1 0 1 0 0,0-1-1 0 0,0 0 0 0 0,1 0 1 0 0,0 0-1 0 0,0-1 1 0 0,0 0-1 0 0,0 0 1 0 0,0-1-1 0 0,1 0 0 0 0,-1 0 1 0 0,1-1-1 0 0,0 0 1 0 0,0 0-1 0 0,4 0-2 0 0,-1-3 23 0 0,-1-1-1 0 0,1 0 1 0 0,-1-1 0 0 0,1 0-1 0 0,-1 0 1 0 0,0-1-1 0 0,0 0 1 0 0,0-1-1 0 0,-1 0 1 0 0,0-1 0 0 0,0 0-1 0 0,0 0 1 0 0,-1-1-1 0 0,1 0 1 0 0,4-6-23 0 0,-8 9 13 0 0,18-17 75 0 0,-1-1 0 0 0,-1-1 0 0 0,-1-1 0 0 0,-1 0-1 0 0,-1-2 1 0 0,-1 0 0 0 0,-1-1 0 0 0,-2 0 0 0 0,0-1 0 0 0,1-9-88 0 0,89-301 121 0 0,-94 302-134 0 0,1-15 27 0 0,-2-1-1 0 0,-2 0 1 0 0,-2 0 0 0 0,-2-45-14 0 0,-17 106-59 0 0,-6 57 132 0 0,2 0 0 0 0,3 1 0 0 0,4 1 0 0 0,2 0 1 0 0,2 9-74 0 0,3-26 60 0 0,2 0 1 0 0,2-1 0 0 0,3 1-1 0 0,7 41-60 0 0,5-10 56 0 0,-4 0 0 0 0,-4 1 0 0 0,-3 2-56 0 0,-14-177-3879 0 0,10 20-990 0 0,0 26-4109 0 0,0 29-2178 0 0</inkml:trace>
  <inkml:trace contextRef="#ctx0" brushRef="#br0" timeOffset="1115.742">1455 447 10122 0 0,'0'0'2150'0'0,"0"0"-339"0"0,0 0-120 0 0,0 0-63 0 0,0 0-173 0 0,0 0-201 0 0,0 0-183 0 0,0 0-174 0 0,0 0-130 0 0,0 0-101 0 0,0 0-114 0 0,0 0-88 0 0,0 0-71 0 0,30-1-35 0 0,98-5-40 0 0,41-22 484 0 0,60-22-1211 0 0,-156 13-2462 0 0,-54 18-1595 0 0,-1-2-4333 0 0,-12 14-1055 0 0</inkml:trace>
  <inkml:trace contextRef="#ctx0" brushRef="#br0" timeOffset="1450.753">2185 50 10786 0 0,'0'0'2319'0'0,"0"0"-672"0"0,0 0-406 0 0,0 0-124 0 0,0 0 38 0 0,0 0 49 0 0,0 0-59 0 0,0 0-104 0 0,0 0-154 0 0,0 0-133 0 0,0 0-86 0 0,-2 32-63 0 0,-7 104-70 0 0,-23 39 692 0 0,16-96-853 0 0,3 0 0 0 0,4 1 0 0 0,1 39-374 0 0,7-108 8 0 0,1 0 0 0 0,0 0 1 0 0,0 0-1 0 0,1 0 1 0 0,1 0-1 0 0,0 0 0 0 0,0-1 1 0 0,1 1-1 0 0,0 0 1 0 0,1-1-1 0 0,0 0 0 0 0,1 0 1 0 0,1 1-9 0 0,-4-8 5 0 0,-1-1 0 0 0,1 0 0 0 0,0 1 0 0 0,0-1-1 0 0,0 0 1 0 0,0 0 0 0 0,0 0 0 0 0,0-1 0 0 0,1 1 0 0 0,-1-1 0 0 0,1 1 0 0 0,-1-1 0 0 0,1 0 0 0 0,-1 0-1 0 0,1 0 1 0 0,0 0 0 0 0,0 0 0 0 0,-1 0 0 0 0,1-1 0 0 0,0 0 0 0 0,0 1 0 0 0,0-1 0 0 0,0 0 0 0 0,-1 0-1 0 0,1-1 1 0 0,0 1 0 0 0,0-1 0 0 0,0 1 0 0 0,0-1 0 0 0,-1 0 0 0 0,1 0 0 0 0,0 0 0 0 0,-1 0 0 0 0,2-1-5 0 0,85-56 200 0 0,-82 53-195 0 0,172-122 159 0 0,-175 125-169 0 0,-4 1 10 0 0,1 0 0 0 0,-1 0 0 0 0,1 0 0 0 0,-1 0 0 0 0,1 1 0 0 0,0-1-1 0 0,0 0 1 0 0,-1 0 0 0 0,1 1 0 0 0,0-1 0 0 0,0 1 0 0 0,0-1 0 0 0,0 0 0 0 0,0 1 0 0 0,0 0 0 0 0,0-1 0 0 0,-1 1 0 0 0,1 0 0 0 0,0-1 0 0 0,1 1 0 0 0,-1 0 0 0 0,0 0 0 0 0,0 0-1 0 0,0 0 1 0 0,0 0 0 0 0,0 0 0 0 0,0 0 0 0 0,0 0 0 0 0,0 0 0 0 0,0 1 0 0 0,0-1 0 0 0,0 0 0 0 0,0 1 0 0 0,0-1 0 0 0,0 0 0 0 0,0 1 0 0 0,-1-1 0 0 0,1 1 0 0 0,0 0 0 0 0,0-1 0 0 0,0 1-1 0 0,-1 0 1 0 0,1-1 0 0 0,0 1 0 0 0,-1 0 0 0 0,1 0 0 0 0,0 0 0 0 0,-1 0 0 0 0,1-1 0 0 0,-1 1 0 0 0,1 0 0 0 0,-1 0 0 0 0,0 0 0 0 0,1 0 0 0 0,-1 1-5 0 0,3 174 497 0 0,-8-87-465 0 0,5-76-795 0 0,3 33 1523 0 0,5-36-4008 0 0,6-6-4024 0 0,-12-4-4850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29:5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671 513 5361 0 0,'0'0'1750'0'0,"0"0"-248"0"0,0 0-94 0 0,0 0 77 0 0,0 0 84 0 0,0 0-16 0 0,0 0-159 0 0,0 0-211 0 0,0 0-187 0 0,0 0-160 0 0,0 0-137 0 0,-1-2-116 0 0,-1-2-384 0 0,0 1-1 0 0,0-1 1 0 0,-1 1-1 0 0,1 0 1 0 0,-1 0-1 0 0,0 0 1 0 0,0 1-1 0 0,0-1 1 0 0,0 1-1 0 0,-1-1 1 0 0,1 1-1 0 0,-1 0 1 0 0,1 0-1 0 0,-1 1 1 0 0,1-1 0 0 0,-1 1-1 0 0,0 0 1 0 0,0 0-1 0 0,0 0 1 0 0,0 0-1 0 0,0 1 1 0 0,0-1-1 0 0,-4 1-198 0 0,-36-1 385 0 0,-102 14 148 0 0,118-5-454 0 0,1 1 0 0 0,0 2 0 0 0,1 0 0 0 0,0 2 0 0 0,1 1 0 0 0,0 1 0 0 0,-11 10-79 0 0,34-23 5 0 0,0-1 0 0 0,-1 1 0 0 0,1 0 0 0 0,0-1-1 0 0,1 1 1 0 0,-1 0 0 0 0,0 0 0 0 0,0 1 0 0 0,1-1 0 0 0,-1 0 0 0 0,1 1-1 0 0,0-1 1 0 0,0 0 0 0 0,0 1 0 0 0,0-1 0 0 0,0 1 0 0 0,1 0-1 0 0,-1-1 1 0 0,1 1 0 0 0,-1 0 0 0 0,1-1 0 0 0,0 1 0 0 0,0 0-1 0 0,0-1 1 0 0,0 1 0 0 0,1 0 0 0 0,0 1-5 0 0,1 0 38 0 0,1 0-1 0 0,0-1 1 0 0,1 1 0 0 0,-1-1-1 0 0,1 0 1 0 0,-1 1 0 0 0,1-2 0 0 0,0 1-1 0 0,0 0 1 0 0,0-1 0 0 0,1 0-1 0 0,-1 0 1 0 0,0 0 0 0 0,1 0-1 0 0,-1-1 1 0 0,1 0 0 0 0,0 0 0 0 0,0 0-1 0 0,-1 0 1 0 0,1-1 0 0 0,0 0-1 0 0,1 0-37 0 0,3 2 34 0 0,75 5 287 0 0,39 10-78 0 0,-122-17-240 0 0,-1 0 1 0 0,1 1-1 0 0,-1-1 0 0 0,1 1 0 0 0,0-1 1 0 0,-1 0-1 0 0,1 1 0 0 0,-1-1 1 0 0,0 1-1 0 0,1-1 0 0 0,-1 1 1 0 0,1 0-1 0 0,-1-1 0 0 0,0 1 0 0 0,1-1 1 0 0,-1 1-1 0 0,0 0 0 0 0,0-1 1 0 0,1 1-1 0 0,-1 0 0 0 0,0-1 0 0 0,0 1 1 0 0,0 0-1 0 0,0-1 0 0 0,0 1 1 0 0,0 0-1 0 0,0-1 0 0 0,0 1 1 0 0,0 0-1 0 0,0-1 0 0 0,-1 1 0 0 0,1 0 1 0 0,0-1-1 0 0,0 1 0 0 0,0 0 1 0 0,-1-1-1 0 0,1 1 0 0 0,0-1 1 0 0,-1 1-1 0 0,1-1 0 0 0,-1 1 0 0 0,1-1 1 0 0,-1 1-1 0 0,1-1 0 0 0,-1 1 1 0 0,1-1-1 0 0,-1 1 0 0 0,1-1 1 0 0,-1 0-1 0 0,1 1 0 0 0,-1-1 0 0 0,0 0 1 0 0,1 1-1 0 0,-1-1-3 0 0,-32 25 159 0 0,-224 144 99 0 0,242-159-257 0 0,0 1 0 0 0,1 1-1 0 0,0 0 1 0 0,2 0 0 0 0,-1 2 0 0 0,1-1 0 0 0,1 2 0 0 0,0-1 0 0 0,1 1 0 0 0,1 1 0 0 0,1 0-1 0 0,-5 12 0 0 0,11-24 9 0 0,1 1-1 0 0,0-1 1 0 0,1 1-1 0 0,-1-1 1 0 0,1 1 0 0 0,0-1-1 0 0,0 1 1 0 0,0 0-1 0 0,1-1 1 0 0,0 1-1 0 0,-1-1 1 0 0,2 1-1 0 0,-1-1 1 0 0,0 0-1 0 0,1 1 1 0 0,0-1-1 0 0,0 0 1 0 0,0 0-1 0 0,1 0 1 0 0,-1 0-1 0 0,1-1 1 0 0,0 1-1 0 0,0-1 1 0 0,0 0-1 0 0,0 1 1 0 0,1-1-1 0 0,-1-1 1 0 0,1 1-1 0 0,0 0 1 0 0,0-1-1 0 0,1 1-8 0 0,6 3 48 0 0,1-1-1 0 0,-1 0 0 0 0,1 0 0 0 0,0-1 0 0 0,1-1 1 0 0,-1 0-1 0 0,1-1 0 0 0,-1 0 0 0 0,1-1 1 0 0,10 0-48 0 0,-5 0-10 0 0,1-1 1 0 0,-1 0-1 0 0,1-2 1 0 0,-1 0-1 0 0,0-1 1 0 0,1-1 0 0 0,-1 0-1 0 0,-1-2 1 0 0,1 0-1 0 0,-1-1 1 0 0,0-1-1 0 0,-1 0 1 0 0,6-4 9 0 0,32-64-3904 0 0,-45 46-282 0 0,-2 1-3545 0 0,-5 17-3605 0 0</inkml:trace>
  <inkml:trace contextRef="#ctx0" brushRef="#br0" timeOffset="639.458">423 1 9826 0 0,'0'0'1686'0'0,"0"0"-489"0"0,0 0-226 0 0,0 0 31 0 0,0 0 183 0 0,0 0 129 0 0,0 0-27 0 0,0 0-141 0 0,0 0-209 0 0,0 0-174 0 0,0 0-123 0 0,0 0-104 0 0,0 0-64 0 0,-16 27-24 0 0,-45 86-20 0 0,48-63 217 0 0,16-44-481 0 0,8 23 352 0 0,-1 0 0 0 0,-2 1 0 0 0,0 0 0 0 0,-3 1 0 0 0,0-1 0 0 0,-2 1 0 0 0,-1 19-516 0 0,-6 15 288 0 0,-3 1 0 0 0,-3-1-1 0 0,-3-1 1 0 0,-14 40-288 0 0,-12 65 194 0 0,19-65-97 0 0,-2 18-6 0 0,-6-1 1 0 0,-11 18-92 0 0,-6 7 129 0 0,36-131-259 0 0,7-17-4155 0 0,7-6-7486 0 0,-1 4-680 0 0</inkml:trace>
  <inkml:trace contextRef="#ctx0" brushRef="#br0" timeOffset="8921.05">1939 263 5041 0 0,'0'0'1434'0'0,"0"0"-491"0"0,0 0-307 0 0,0 0-3 0 0,0 0 286 0 0,0 0 283 0 0,0 0 227 0 0,0 0 20 0 0,0 0-188 0 0,0 0-247 0 0,0 0-270 0 0,-2-4-167 0 0,1 3 22 0 0,-7-9-1104 0 0,6 12 6786 0 0,2-1-6126 0 0,0-1-10 0 0,3 24 813 0 0,1 122 833 0 0,-23-4-898 0 0,4-61-638 0 0,-9 37 40 0 0,6 1 1 0 0,3 19-296 0 0,4-46 106 0 0,7 104-1270 0 0,-4-236-3490 0 0,4 25 1115 0 0,1 0-3816 0 0,3 8-3708 0 0</inkml:trace>
  <inkml:trace contextRef="#ctx0" brushRef="#br0" timeOffset="9296.115">1567 856 10122 0 0,'0'0'1651'0'0,"0"0"-205"0"0,0 0-125 0 0,0 0 65 0 0,0 0 92 0 0,0 0-11 0 0,0 0-172 0 0,0 0-290 0 0,0 0-247 0 0,0 0-182 0 0,0 0-149 0 0,0 0-73 0 0,0 0-35 0 0,2-3-4 0 0,3-2-173 0 0,0-1 0 0 0,1 0 0 0 0,-1 1 0 0 0,2 0 0 0 0,-1 1 0 0 0,0-1 0 0 0,1 1 0 0 0,0 0 0 0 0,0 1 0 0 0,0 0 0 0 0,0 0 0 0 0,4-1-142 0 0,20-10 244 0 0,2-1-64 0 0,0 1 1 0 0,1 2-1 0 0,0 2 0 0 0,1 1 0 0 0,0 1 1 0 0,1 2-1 0 0,11 1-180 0 0,27 4-418 0 0,-63 11-349 0 0,-8-4-2648 0 0,2-3-7154 0 0,-3-3 1081 0 0</inkml:trace>
  <inkml:trace contextRef="#ctx0" brushRef="#br0" timeOffset="9877.743">2251 282 8266 0 0,'0'0'3335'0'0,"0"0"-1338"0"0,0 0-677 0 0,0 0-165 0 0,0 0 5 0 0,0 0 11 0 0,0 0-93 0 0,0 0-198 0 0,0 0-220 0 0,0 0-105 0 0,0 0-31 0 0,0 0 5 0 0,-2 10 21 0 0,-4 58 362 0 0,24 158 1235 0 0,-23 228-1327 0 0,4-287-676 0 0,16-106-75 0 0,-13-60-62 0 0,-1 0 0 0 0,0-1-1 0 0,1 1 1 0 0,-1-1 0 0 0,1 1-1 0 0,-1-1 1 0 0,1 0 0 0 0,-1 1 0 0 0,0-1-1 0 0,1 0 1 0 0,-1 0 0 0 0,1 0-1 0 0,-1 0 1 0 0,1 0 0 0 0,-1-1-1 0 0,1 1 1 0 0,-1 0 0 0 0,1-1-1 0 0,-1 1 1 0 0,0-1 0 0 0,1 1-1 0 0,-1-1 1 0 0,0 0 0 0 0,1 1-1 0 0,-1-1 1 0 0,0 0 0 0 0,0 0-1 0 0,1-1-6 0 0,150-193 423 0 0,-121 154-415 0 0,1 1 1 0 0,2 2-1 0 0,2 2 0 0 0,38-32-8 0 0,-69 64 2 0 0,0 0 0 0 0,0 1 0 0 0,0-1 0 0 0,0 1 0 0 0,1 0-1 0 0,-1 1 1 0 0,1-1 0 0 0,0 1 0 0 0,0 0 0 0 0,0 0 0 0 0,0 1-1 0 0,0 0 1 0 0,1 0-2 0 0,-5 2 3 0 0,-1 1 0 0 0,1 0 0 0 0,0 0 0 0 0,0 0 0 0 0,-1 0-1 0 0,1 0 1 0 0,-1 0 0 0 0,1 0 0 0 0,-1 1 0 0 0,0-1 0 0 0,0 0 0 0 0,0 1 0 0 0,0-1-1 0 0,0 1 1 0 0,-1-1 0 0 0,1 1 0 0 0,-1-1 0 0 0,0 1 0 0 0,1-1 0 0 0,-1 4-3 0 0,0-6 0 0 0,5 269 640 0 0,-5-266-640 0 0,1 1 0 0 0,-1-1-1 0 0,0 0 1 0 0,1 0 0 0 0,0 1 0 0 0,0-1 0 0 0,0 0 0 0 0,0 0 0 0 0,0 0 0 0 0,1 0 0 0 0,-1 0-1 0 0,1 0 1 0 0,0 0 0 0 0,0-1 0 0 0,0 1 0 0 0,0 0 0 0 0,0-1 0 0 0,1 0 0 0 0,-1 1 0 0 0,1-1 0 0 0,-1 0-1 0 0,1 0 1 0 0,0-1 0 0 0,0 1 0 0 0,2 1 0 0 0,21-6-2882 0 0,-20-4-1940 0 0,-1-3-4335 0 0,-3 6-2152 0 0</inkml:trace>
  <inkml:trace contextRef="#ctx0" brushRef="#br0" timeOffset="10319.374">3045 1160 6529 0 0,'0'0'2512'0'0,"0"0"-371"0"0,0 0-24 0 0,0 0-70 0 0,0 0-284 0 0,0 0-293 0 0,0 0-289 0 0,0 0-254 0 0,0 0-179 0 0,0 0-118 0 0,34 5-110 0 0,104 12-71 0 0,-64-20 362 0 0,-60-1-692 0 0,0-1-1 0 0,0-1 1 0 0,-1 0 0 0 0,0-1-1 0 0,0 0 1 0 0,0-1 0 0 0,-1 0-1 0 0,0-1 1 0 0,-1-1 0 0 0,1 1-1 0 0,-2-2 1 0 0,0 0-1 0 0,0 0 1 0 0,-1-1 0 0 0,0 0-1 0 0,-1 0 1 0 0,-1-1 0 0 0,0 0-1 0 0,0-1 1 0 0,-1 1 0 0 0,-1-1-1 0 0,0 0 1 0 0,-1-1-1 0 0,-1 1 1 0 0,0-1 0 0 0,0-13-119 0 0,-3 23-8 0 0,-1 0 1 0 0,0 0-1 0 0,0 1 1 0 0,-1-1-1 0 0,1 0 1 0 0,-1 1-1 0 0,0-1 1 0 0,0 1-1 0 0,-1 0 1 0 0,1-1-1 0 0,-1 1 1 0 0,0 0-1 0 0,0 0 1 0 0,0 1-1 0 0,0-1 1 0 0,-1 1 0 0 0,0 0-1 0 0,1 0 1 0 0,-1 0-1 0 0,0 0 1 0 0,-1 0-1 0 0,1 1 1 0 0,0 0-1 0 0,-1 0 1 0 0,1 0-1 0 0,-1 1 1 0 0,0-1-1 0 0,1 1 1 0 0,-1 0-1 0 0,0 0 1 0 0,0 1-1 0 0,0 0 1 0 0,0-1-1 0 0,0 2 1 0 0,0-1-1 0 0,1 0 1 0 0,-1 1-1 0 0,0 0 1 0 0,0 0-1 0 0,0 1 1 0 0,1-1-1 0 0,-1 1 1 0 0,1 0-1 0 0,-1 0 1 0 0,1 0-1 0 0,0 1 1 0 0,0 0 0 0 0,0 0-1 0 0,-1 1 8 0 0,-10 7 8 0 0,2 0 1 0 0,-1 1-1 0 0,2 1 1 0 0,-1 0-1 0 0,2 1 1 0 0,0 0-1 0 0,0 0 1 0 0,2 1-1 0 0,0 1 0 0 0,0 0 1 0 0,1 0-1 0 0,2 1 1 0 0,-1-1-1 0 0,2 2 1 0 0,0-1-1 0 0,1 0 1 0 0,1 1-1 0 0,0 0 1 0 0,2 0-1 0 0,0 0 0 0 0,1 9-8 0 0,3-18 30 0 0,1 0 0 0 0,0 0 0 0 0,1-1 0 0 0,0 0 0 0 0,0 0-1 0 0,1 0 1 0 0,0 0 0 0 0,0-1 0 0 0,0 0 0 0 0,1 0 0 0 0,0-1-1 0 0,1 0 1 0 0,0 0 0 0 0,0-1 0 0 0,0 1 0 0 0,0-2 0 0 0,1 1-1 0 0,-1-1 1 0 0,1-1 0 0 0,0 0 0 0 0,1 0 0 0 0,-1-1 0 0 0,0 0-1 0 0,1 0 1 0 0,-1-1 0 0 0,1 0 0 0 0,7-1-30 0 0,8 3 73 0 0,0-2 0 0 0,1-1 0 0 0,-1-1 0 0 0,0 0 0 0 0,0-2 0 0 0,0-2 0 0 0,0 0 0 0 0,4-2-73 0 0,-15 2-106 0 0,0 0 0 0 0,0 0 0 0 0,-1-1 0 0 0,0-1 0 0 0,0 0 0 0 0,0-1 0 0 0,-1 0 0 0 0,7-7 106 0 0,2-6-4533 0 0,-3-4-4256 0 0,-14 16-3699 0 0</inkml:trace>
  <inkml:trace contextRef="#ctx0" brushRef="#br0" timeOffset="11377.41">5054 949 6017 0 0,'0'0'1809'0'0,"0"0"-160"0"0,0 0-7 0 0,0 0 104 0 0,0 0-19 0 0,0 0-170 0 0,0 0-267 0 0,0 0-272 0 0,0 0-217 0 0,0 0-141 0 0,0 0-130 0 0,-14-3-90 0 0,-71-10 260 0 0,4 51 924 0 0,61-25-1266 0 0,4-1-241 0 0,2-1-1 0 0,-1 2 1 0 0,2-1 0 0 0,0 2 0 0 0,0 0 0 0 0,2 1-1 0 0,-1 0 1 0 0,2 0 0 0 0,0 1 0 0 0,1 1 0 0 0,1 0-1 0 0,0 0 1 0 0,1 0 0 0 0,1 1 0 0 0,1 0 0 0 0,0 0 0 0 0,1 1-1 0 0,1-1 1 0 0,1 1 0 0 0,1 0 0 0 0,0 0 0 0 0,2 9-117 0 0,-1-25 19 0 0,1 1 1 0 0,-1 0 0 0 0,0 0 0 0 0,1-1 0 0 0,0 1-1 0 0,0 0 1 0 0,0-1 0 0 0,1 1 0 0 0,-1-1 0 0 0,1 0-1 0 0,0 1 1 0 0,-1-1 0 0 0,2 0 0 0 0,-1 0 0 0 0,0 0-1 0 0,1 0 1 0 0,-1 0 0 0 0,1-1 0 0 0,0 1 0 0 0,0-1-1 0 0,0 0 1 0 0,0 0 0 0 0,0 0 0 0 0,0 0 0 0 0,0 0-1 0 0,1-1 1 0 0,-1 1 0 0 0,1-1 0 0 0,0 0 0 0 0,-1 0-1 0 0,1 0 1 0 0,0-1 0 0 0,0 1-20 0 0,5 0 57 0 0,0 0 1 0 0,0-1-1 0 0,0 0 0 0 0,0-1 1 0 0,1 1-1 0 0,-1-2 0 0 0,0 1 1 0 0,0-1-1 0 0,0-1 1 0 0,-1 0-1 0 0,1 0 0 0 0,-1-1 1 0 0,4-1-58 0 0,27-22 79 0 0,-1-1 0 0 0,-1-2 0 0 0,-2-2 0 0 0,-1-1 0 0 0,-1-2 0 0 0,-2-1 0 0 0,-2-1 0 0 0,-1-2 0 0 0,-2 0 0 0 0,8-20-79 0 0,-12 24 16 0 0,-22 62-122 0 0,-6 55 96 0 0,4-70 8 0 0,-1-1 0 0 0,1 1 0 0 0,1 0 0 0 0,0 0 0 0 0,1 0 0 0 0,0 1 0 0 0,1-1 0 0 0,1 0 0 0 0,-1 0 0 0 0,2-1 0 0 0,0 1-1 0 0,0 0 1 0 0,1-1 0 0 0,0 0 0 0 0,1 0 0 0 0,1 0 0 0 0,-1 0 0 0 0,8 8 2 0 0,-9-15-76 0 0,0 1 0 0 0,0-1 0 0 0,0 0 0 0 0,1-1 0 0 0,0 1 1 0 0,0-1-1 0 0,0 0 0 0 0,0 0 0 0 0,0-1 0 0 0,1 1 0 0 0,-1-1 0 0 0,1 0 0 0 0,-1-1 0 0 0,1 1 0 0 0,0-1 0 0 0,2 0 76 0 0,56-20-5202 0 0,-58 14 4015 0 0,7-4-3002 0 0,-6 3-1467 0 0,2-1-5085 0 0</inkml:trace>
  <inkml:trace contextRef="#ctx0" brushRef="#br0" timeOffset="11728.894">5856 968 14643 0 0,'0'0'2138'0'0,"0"0"-442"0"0,0 0-237 0 0,0 0-98 0 0,0 0-125 0 0,0 0-184 0 0,0 0-210 0 0,0 0-212 0 0,0 0-191 0 0,0 0-99 0 0,0 0-64 0 0,0 0-64 0 0,0 0-28 0 0,-26 13-48 0 0,-78 44-49 0 0,52-8 42 0 0,45-39-109 0 0,1 2 0 0 0,0-1 0 0 0,1 1 0 0 0,1-1 0 0 0,0 1 0 0 0,0 1 0 0 0,1-1 0 0 0,1 0 0 0 0,0 1 0 0 0,0-1 0 0 0,2 1-1 0 0,-1 0 1 0 0,2 0 0 0 0,-1-1 0 0 0,2 1 0 0 0,0 1-20 0 0,-1-8 13 0 0,0-1 0 0 0,1 0 0 0 0,-1 0 0 0 0,1 0 0 0 0,0 0-1 0 0,0 0 1 0 0,1 0 0 0 0,-1-1 0 0 0,1 1 0 0 0,0-1 0 0 0,0 0 0 0 0,1 0 0 0 0,-1 0 0 0 0,1 0 0 0 0,0 0-1 0 0,0-1 1 0 0,0 0 0 0 0,1 1 0 0 0,-1-2 0 0 0,1 1 0 0 0,-1 0 0 0 0,1-1 0 0 0,0 0 0 0 0,0 0-1 0 0,0-1 1 0 0,0 1 0 0 0,1-1 0 0 0,-1 0 0 0 0,0 0 0 0 0,5-1-13 0 0,2-1-132 0 0,0-1-1 0 0,0 0 1 0 0,0-1 0 0 0,0-1-1 0 0,0 0 1 0 0,-1-1 0 0 0,1 0-1 0 0,-1 0 1 0 0,0-1-1 0 0,-1-1 1 0 0,1 1 0 0 0,-2-2-1 0 0,1 0 1 0 0,-1 0 0 0 0,0 0-1 0 0,0-1 1 0 0,2-4 132 0 0,11-20-3581 0 0,-10 9-6346 0 0,-6 16-1625 0 0</inkml:trace>
  <inkml:trace contextRef="#ctx0" brushRef="#br0" timeOffset="12193.021">6530 293 11042 0 0,'0'0'3512'0'0,"0"0"-1229"0"0,0 0-585 0 0,0 0-158 0 0,0 0-172 0 0,0 0-171 0 0,0 0-221 0 0,0 0-251 0 0,0 0-190 0 0,0 0-116 0 0,0 0-71 0 0,0 0 11 0 0,-1 5 17 0 0,-8 39 170 0 0,2 1 0 0 0,2 0 0 0 0,2 0 0 0 0,2 0 0 0 0,3 14-546 0 0,-3 63 277 0 0,-44 236 5 0 0,27-252-268 0 0,9-36-17 0 0,-27 106-365 0 0,30-170-2817 0 0,3-22 1107 0 0,2-32-2141 0 0,1 44 3143 0 0,0-9-4093 0 0,0 1-5853 0 0</inkml:trace>
  <inkml:trace contextRef="#ctx0" brushRef="#br0" timeOffset="12440.013">6220 864 12067 0 0,'0'0'2516'0'0,"0"0"-785"0"0,0 0-449 0 0,0 0-93 0 0,0 0 14 0 0,0 0-17 0 0,0 0-119 0 0,0 0-164 0 0,0 0-169 0 0,0 0-135 0 0,0 0-91 0 0,0 0-44 0 0,0 0-51 0 0,33 2-20 0 0,106 9-38 0 0,-11-9 285 0 0,20-10-856 0 0,-109 6-737 0 0,-21 1-1510 0 0,0 1-4563 0 0,-13 0-4557 0 0</inkml:trace>
  <inkml:trace contextRef="#ctx0" brushRef="#br0" timeOffset="12705.612">6823 975 9282 0 0,'0'0'1939'0'0,"0"0"-363"0"0,0 0-27 0 0,0 0 108 0 0,0 0 37 0 0,0 0-128 0 0,-4 35-319 0 0,-8 105-320 0 0,22-70 80 0 0,-4-60-801 0 0,-3-4-94 0 0,0 0 1 0 0,1 0-1 0 0,-1 0 0 0 0,1 0 1 0 0,1-1-1 0 0,-1 1 0 0 0,1-1 1 0 0,0 0-1 0 0,0-1 0 0 0,0 1 1 0 0,1-1-1 0 0,-1 0 0 0 0,1 0 1 0 0,0-1-1 0 0,1 0 0 0 0,-1 0 0 0 0,0 0 1 0 0,1-1-1 0 0,-1 0 0 0 0,1 0 1 0 0,0 0-1 0 0,0-1 0 0 0,0 0 1 0 0,0-1-1 0 0,0 1 0 0 0,-1-1 1 0 0,1-1-1 0 0,0 1 0 0 0,0-1 1 0 0,0 0-1 0 0,0-1 0 0 0,0 0 1 0 0,-1 0-1 0 0,1 0 0 0 0,-1-1 0 0 0,0 0 1 0 0,5-3-113 0 0,8-9 96 0 0,-1-1 1 0 0,-2-1 0 0 0,1-1 0 0 0,-2 0-1 0 0,0-1 1 0 0,-1 0 0 0 0,-1-2-1 0 0,-1 1 1 0 0,-1-2 0 0 0,-1 1-1 0 0,0-4-95 0 0,-1 7-18 0 0,26-56-885 0 0,-35 68-1509 0 0,-7 5-9132 0 0,4 1-198 0 0</inkml:trace>
  <inkml:trace contextRef="#ctx0" brushRef="#br0" timeOffset="13671.603">7647 983 16828 0 0,'0'0'1693'0'0,"0"0"-536"0"0,0 0-175 0 0,0 0 47 0 0,0 0-9 0 0,0 0-56 0 0,0 0-126 0 0,0 0-208 0 0,0 0-179 0 0,0 0-96 0 0,0 0-74 0 0,0 0-86 0 0,0 0-58 0 0,-2 1-63 0 0,-107 68 54 0 0,99-65-122 0 0,2 1 0 0 0,-1 0 0 0 0,0 1 0 0 0,1 0 0 0 0,0 0 0 0 0,1 1 1 0 0,-1 0-1 0 0,1 0 0 0 0,1 1 0 0 0,-1 0 0 0 0,1 0 0 0 0,1 0 0 0 0,-1 1 0 0 0,1 0 1 0 0,1 0-1 0 0,0 0 0 0 0,0 1 0 0 0,1-1 0 0 0,0 1 0 0 0,1 0 0 0 0,0 0 0 0 0,0 4-6 0 0,4-11 7 0 0,0-1-1 0 0,1 1 1 0 0,0 0-1 0 0,0-1 1 0 0,-1 0-1 0 0,1 0 0 0 0,1 0 1 0 0,-1 0-1 0 0,0 0 1 0 0,0-1-1 0 0,1 1 1 0 0,-1-1-1 0 0,1 0 0 0 0,-1 0 1 0 0,1 0-1 0 0,-1 0 1 0 0,1-1-1 0 0,0 1 0 0 0,-1-1 1 0 0,1 0-1 0 0,0 0 1 0 0,0-1-7 0 0,9 1 25 0 0,0-2 0 0 0,0 0 0 0 0,0 0 0 0 0,-1-1 0 0 0,1-1 0 0 0,-1 0 0 0 0,0 0 0 0 0,0-1 0 0 0,0-1 0 0 0,-1 0 0 0 0,0-1 0 0 0,0 0 0 0 0,6-6-25 0 0,119-75 283 0 0,-135 87-284 0 0,-1 0 0 0 0,1 1 0 0 0,0-1 0 0 0,-1 0 1 0 0,1 1-1 0 0,0-1 0 0 0,0 0 0 0 0,-1 1 0 0 0,1-1 0 0 0,0 1 0 0 0,0-1 0 0 0,0 1 1 0 0,0 0-1 0 0,0-1 0 0 0,-1 1 0 0 0,1 0 0 0 0,0-1 0 0 0,0 1 0 0 0,0 0 0 0 0,0 0 1 0 0,0 0-1 0 0,0 0 0 0 0,0 0 0 0 0,0 0 0 0 0,0 0 0 0 0,0 0 0 0 0,0 1 0 0 0,0-1 1 0 0,0 0-1 0 0,0 1 0 0 0,-1-1 0 0 0,1 0 0 0 0,0 1 0 0 0,0-1 0 0 0,0 1 0 0 0,0-1 1 0 0,-1 1-1 0 0,1-1 0 0 0,0 1 0 0 0,0 0 0 0 0,-1 0 0 0 0,1-1 0 0 0,-1 1 0 0 0,1 0 1 0 0,-1 0-1 0 0,1-1 0 0 0,-1 1 0 0 0,1 0 0 0 0,-1 0 0 0 0,1 0 0 0 0,-1 0 0 0 0,0 0 1 0 0,0 0-1 0 0,0 0 0 0 0,1 0 0 0 0,-1 0 0 0 0,0 0 0 0 0,0 0 0 0 0,0 0 0 0 0,0-1 1 0 0,-1 1-1 0 0,1 0 0 0 0,0 0 0 0 0,0 0 1 0 0,1 24-33 0 0,-2-21 30 0 0,1 1 0 0 0,-1-1 0 0 0,1 0 0 0 0,0 0 0 0 0,0 1 0 0 0,0-1-1 0 0,0 0 1 0 0,1 1 0 0 0,0-1 0 0 0,0 0 0 0 0,0 0 0 0 0,0 0 0 0 0,1 0 0 0 0,0 0 0 0 0,0 0 0 0 0,0 0 0 0 0,0 0 0 0 0,0-1 0 0 0,1 1 0 0 0,-1-1 0 0 0,1 1-1 0 0,0-1 1 0 0,0 0 0 0 0,1 0 0 0 0,-1-1 0 0 0,0 1 0 0 0,1-1 0 0 0,0 1 0 0 0,-1-1 0 0 0,1 0 0 0 0,4 1 3 0 0,4-3 17 0 0,1-1 0 0 0,-1 0 0 0 0,0-1 0 0 0,1-1 0 0 0,-1 0 0 0 0,0 0 0 0 0,-1-1 0 0 0,1 0 0 0 0,-1-1 0 0 0,1-1 0 0 0,-1 0 0 0 0,-1 0 0 0 0,1-1 0 0 0,-1 0 0 0 0,0-1 0 0 0,-1 0 0 0 0,0-1 0 0 0,0 0 0 0 0,-1 0 0 0 0,6-9-17 0 0,19-14 128 0 0,-7 9-61 0 0,-2-2-1 0 0,0 0 1 0 0,-2-1-1 0 0,-1-1 1 0 0,-1-1 0 0 0,-2-1-1 0 0,0-1 1 0 0,-2-1-1 0 0,-2 0 1 0 0,-1 0 0 0 0,-1-2-1 0 0,-1 1 1 0 0,-2-2-1 0 0,-2 1 1 0 0,-1-1 0 0 0,2-31-67 0 0,-8 55 2 0 0,3-6-24 0 0,-1 0 1 0 0,-1 0-1 0 0,-1 0 1 0 0,0 0-1 0 0,-1 0 1 0 0,-1 0-1 0 0,0 0 0 0 0,-1 0 1 0 0,-1 1-1 0 0,-1-1 1 0 0,0 1-1 0 0,0 0 1 0 0,-2 0-1 0 0,0 1 1 0 0,-1 0-1 0 0,0 0 0 0 0,-10-12 22 0 0,14 23-11 0 0,0 0 0 0 0,0 0 0 0 0,-1 0 0 0 0,1 1 0 0 0,-1-1 0 0 0,1 1 0 0 0,-1 0 0 0 0,0 0 0 0 0,0 1 0 0 0,0 0 0 0 0,0 0 0 0 0,0 0 0 0 0,0 0 0 0 0,0 1 0 0 0,0 0 0 0 0,0 0 0 0 0,-1 0 0 0 0,1 0 0 0 0,0 1 0 0 0,0 0 0 0 0,0 0 0 0 0,0 1 0 0 0,0-1 0 0 0,0 1 0 0 0,1 0 0 0 0,-1 0 0 0 0,0 1 0 0 0,1-1 0 0 0,0 1 0 0 0,0 0 0 0 0,-1 0 0 0 0,2 1 0 0 0,-1-1 0 0 0,0 1 0 0 0,1 0 0 0 0,-1 0 0 0 0,1 0 0 0 0,0 0 0 0 0,1 0 0 0 0,-1 1 0 0 0,1-1-1 0 0,0 1 1 0 0,0 0 0 0 0,0 0 0 0 0,1 0 0 0 0,-1 0 0 0 0,1 0 0 0 0,0 0 0 0 0,1 2 11 0 0,-4 25 46 0 0,2 0-1 0 0,2 0 0 0 0,1-1 0 0 0,1 1 0 0 0,2 0 0 0 0,1-1 1 0 0,1 1-1 0 0,2-2 0 0 0,1 1 0 0 0,1-1 0 0 0,2 0 0 0 0,4 5-45 0 0,1 13 142 0 0,22 51 468 0 0,5-2-1 0 0,4-1 1 0 0,58 86-610 0 0,-102-176 33 0 0,37 88 235 0 0,-36-86-959 0 0,-6-16-2809 0 0,-3-2-1107 0 0,4 5-4321 0 0,0 1-3667 0 0</inkml:trace>
  <inkml:trace contextRef="#ctx0" brushRef="#br0" timeOffset="27499.549">1 2617 11226 0 0,'0'0'2613'0'0,"0"0"-485"0"0,0 0-359 0 0,0 0-264 0 0,0 0-214 0 0,0 0-192 0 0,0 0-179 0 0,0 0-165 0 0,0 0-117 0 0,0 0-81 0 0,0 0-54 0 0,0 0-58 0 0,10-35-60 0 0,30-112-40 0 0,3 20 391 0 0,63-87-36 0 0,-105 211-698 0 0,0 1 1 0 0,0-1-1 0 0,0 1 0 0 0,1-1 0 0 0,-1 0 0 0 0,1 1 0 0 0,-1 0 0 0 0,1-1 0 0 0,0 1 1 0 0,0 0-1 0 0,0 0 0 0 0,0 0 0 0 0,0 0 0 0 0,0 1 0 0 0,0-1 0 0 0,1 0 1 0 0,-1 1-1 0 0,1 0 0 0 0,-1-1 0 0 0,1 1 0 0 0,0 0 0 0 0,-1 0 0 0 0,1 1 0 0 0,0-1 1 0 0,0 0-3 0 0,20 63 53 0 0,-18 172 98 0 0,-5-232-147 0 0,0 0 0 0 0,1 0 1 0 0,0 0-1 0 0,-1 0 0 0 0,1 0 1 0 0,0-1-1 0 0,0 1 1 0 0,0 0-1 0 0,0 0 0 0 0,0-1 1 0 0,1 1-1 0 0,-1-1 0 0 0,0 1 1 0 0,1-1-1 0 0,-1 0 0 0 0,1 1 1 0 0,-1-1-1 0 0,1 0 1 0 0,0 0-1 0 0,-1 0 0 0 0,1 0 1 0 0,0 0-1 0 0,0-1 0 0 0,0 1 1 0 0,0 0-1 0 0,-1-1 0 0 0,1 0 1 0 0,0 1-1 0 0,0-1 1 0 0,0 0-1 0 0,0 0 0 0 0,0 0 1 0 0,0 0-1 0 0,0 0 0 0 0,0-1 1 0 0,0 1-1 0 0,0 0 0 0 0,0-1 1 0 0,0 0-1 0 0,0 1 1 0 0,0-1-1 0 0,-1 0 0 0 0,1 0 1 0 0,0 0-1 0 0,-1 0 0 0 0,1 0 1 0 0,0 0-1 0 0,-1-1 1 0 0,1 1-1 0 0,-1 0 0 0 0,0-1 1 0 0,0 1-1 0 0,1-1 0 0 0,-1 0 1 0 0,0 0-5 0 0,197-182 312 0 0,-88 104-239 0 0,-109 78-70 0 0,0 1 0 0 0,0 0 0 0 0,-1 0 0 0 0,1 0 0 0 0,0 0 0 0 0,0 0 0 0 0,0 0 0 0 0,0 0 0 0 0,0 1 0 0 0,0-1 0 0 0,0 0 0 0 0,1 1 0 0 0,-1-1 1 0 0,0 0-1 0 0,0 1 0 0 0,0-1 0 0 0,1 1 0 0 0,-1 0 0 0 0,0-1 0 0 0,1 1 0 0 0,-1 0 0 0 0,0 0 0 0 0,1 0 0 0 0,-1 0 0 0 0,0 0 0 0 0,1 0 0 0 0,-1 0 0 0 0,0 1 0 0 0,0-1 0 0 0,1 0 0 0 0,-1 1 0 0 0,0-1 0 0 0,1 1 0 0 0,-1-1 0 0 0,0 1 0 0 0,0-1 0 0 0,0 1 0 0 0,0 0 0 0 0,0 0 0 0 0,0 0 0 0 0,0 0 0 0 0,0 0 0 0 0,0 0 0 0 0,0 0 0 0 0,0 0 0 0 0,0 0 0 0 0,-1 0 0 0 0,1 0 1 0 0,-1 0-1 0 0,1 0 0 0 0,0 1 0 0 0,-1-1 0 0 0,0 0 0 0 0,1 0 0 0 0,-1 1 0 0 0,0-1 0 0 0,0 0 0 0 0,0 1 0 0 0,0 0-3 0 0,17 252 396 0 0,-16-246-438 0 0,1 1 0 0 0,0-1 0 0 0,1 0 0 0 0,0 0 0 0 0,0 1 0 0 0,0-2 0 0 0,1 1 0 0 0,1 0 0 0 0,-1-1 0 0 0,1 0 0 0 0,1 0 0 0 0,4 6 42 0 0,38 3-6923 0 0,-42-16 896 0 0,-2 0-5847 0 0</inkml:trace>
  <inkml:trace contextRef="#ctx0" brushRef="#br0" timeOffset="28061.501">1093 2112 11835 0 0,'0'0'4436'0'0,"0"0"-2528"0"0,0 0-938 0 0,0 0-72 0 0,0 0 33 0 0,0 0 85 0 0,0 0-18 0 0,0 0-158 0 0,0 0-200 0 0,0 0-135 0 0,0 0-74 0 0,0 0-43 0 0,4 38-54 0 0,12 121-70 0 0,-13-39 74 0 0,-7-48-303 0 0,-3 0 0 0 0,-3 0 0 0 0,-4-1 0 0 0,-3-1 0 0 0,-2 0 0 0 0,-4-1-35 0 0,-14 27 54 0 0,28-124 600 0 0,10 6-556 0 0,1 0 1 0 0,1 1-1 0 0,1-1 0 0 0,1 1 1 0 0,1 0-1 0 0,0 0 1 0 0,2 1-1 0 0,0 0 0 0 0,6-8-98 0 0,13-39 154 0 0,128-300 135 0 0,-143 342-283 0 0,0 1 0 0 0,2 0 0 0 0,1 1 0 0 0,1 0-1 0 0,13-14-5 0 0,-23 31 3 0 0,-1 0-1 0 0,1 0 1 0 0,1 1-1 0 0,-1-1 0 0 0,1 1 1 0 0,0 1-1 0 0,0-1 1 0 0,0 1-1 0 0,0 1 0 0 0,1-1 1 0 0,0 1-1 0 0,0 0 1 0 0,0 1-1 0 0,0 0 0 0 0,0 0 1 0 0,0 1-1 0 0,0 0 1 0 0,1 0-1 0 0,-1 1 1 0 0,6 1-3 0 0,-10-1 6 0 0,-1 1 0 0 0,1 0 0 0 0,-1 0 0 0 0,1 0 0 0 0,-1 0 0 0 0,1 1 0 0 0,-1-1 0 0 0,0 1 0 0 0,0 0 0 0 0,0 0 0 0 0,0 0 0 0 0,0 1 0 0 0,0-1 0 0 0,0 0 0 0 0,-1 1 0 0 0,0 0 0 0 0,1 0 0 0 0,-1 0 1 0 0,0 0-1 0 0,0 0 0 0 0,0 0 0 0 0,-1 0 0 0 0,1 1 0 0 0,-1-1 0 0 0,0 1 0 0 0,0-1 0 0 0,0 1 0 0 0,0 1-6 0 0,9 106 221 0 0,-11-92-208 0 0,-1 1 0 0 0,-1-1 0 0 0,-1 0-1 0 0,-1 0 1 0 0,-1 0 0 0 0,0-1 0 0 0,-1 0-1 0 0,-1 0 1 0 0,-1 0 0 0 0,0-1 0 0 0,-1-1-1 0 0,-1 0 1 0 0,-1 0 0 0 0,0-1 0 0 0,-1 0-1 0 0,-12 9-12 0 0,16-17-5 0 0,-1 0 0 0 0,0-1 0 0 0,-1 0 0 0 0,1-1 0 0 0,-1 0 0 0 0,0 0-1 0 0,-1-2 1 0 0,1 1 0 0 0,-1-1 0 0 0,1-1 0 0 0,-13 1 5 0 0,20-2-92 0 0,-1 0 1 0 0,0-1-1 0 0,1 0 1 0 0,-1 1-1 0 0,0-2 1 0 0,1 1-1 0 0,-1-1 1 0 0,0 1-1 0 0,1-1 1 0 0,-1-1-1 0 0,1 1 0 0 0,-1-1 1 0 0,1 1-1 0 0,0-1 1 0 0,0 0-1 0 0,0-1 1 0 0,0 1-1 0 0,0-1 1 0 0,0 0-1 0 0,1 0 1 0 0,-1 0-1 0 0,1 0 1 0 0,0-1-1 0 0,0 1 1 0 0,0-1-1 0 0,0 0 0 0 0,1 0 1 0 0,-1 0-1 0 0,1 0 1 0 0,0 0-1 0 0,0-1 92 0 0,-4-56-5257 0 0,6 45 571 0 0,0 0-6854 0 0</inkml:trace>
  <inkml:trace contextRef="#ctx0" brushRef="#br0" timeOffset="28815.369">1941 2270 1728 0 0,'0'0'1379'0'0,"0"0"-148"0"0,0 0-12 0 0,0 0 113 0 0,0 0 175 0 0,0 0 131 0 0,0 0-31 0 0,0 0-140 0 0,0 0-175 0 0,0 0-139 0 0,0 0-44 0 0,0 0-27 0 0,0 0-34 0 0,1-5-80 0 0,3-16-140 0 0,-31 28 1698 0 0,-52 39-1348 0 0,66-37-1135 0 0,-1 1 0 0 0,2 1 1 0 0,-1 0-1 0 0,2 1 0 0 0,-1 0 1 0 0,2 1-1 0 0,-1 0 0 0 0,2 0 0 0 0,0 1 1 0 0,0 0-1 0 0,2 1 0 0 0,0 0 0 0 0,0 0 1 0 0,1 1-1 0 0,1-1 0 0 0,1 1 1 0 0,0 0-1 0 0,1 1 0 0 0,1-1 0 0 0,0 12-43 0 0,2-25 12 0 0,0-1 1 0 0,1 1-1 0 0,-1 0 0 0 0,1 0 0 0 0,0 0 0 0 0,0-1 0 0 0,0 1 0 0 0,0 0 0 0 0,0-1 0 0 0,1 1 0 0 0,-1-1 0 0 0,1 1 0 0 0,0-1 1 0 0,-1 0-1 0 0,1 1 0 0 0,0-1 0 0 0,0 0 0 0 0,1 0 0 0 0,-1-1 0 0 0,0 1 0 0 0,1 0 0 0 0,-1-1 0 0 0,1 1 0 0 0,-1-1 0 0 0,1 0 0 0 0,0 0 1 0 0,-1 0-1 0 0,1 0 0 0 0,0-1 0 0 0,0 1 0 0 0,0-1 0 0 0,0 1-12 0 0,98-5 656 0 0,-83 0-591 0 0,-1 0 1 0 0,0-2-1 0 0,0 0 0 0 0,0-1 0 0 0,-1 0 1 0 0,0-1-1 0 0,-1-1 0 0 0,0-1 0 0 0,0 0 0 0 0,-1-1 1 0 0,0-1-1 0 0,-1 0 0 0 0,0-1 0 0 0,-1 0 0 0 0,0-1 1 0 0,-2 0-1 0 0,1-1 0 0 0,-2 0 0 0 0,0 0 0 0 0,0-1 1 0 0,-2 0-1 0 0,0-1 0 0 0,-1 0 0 0 0,0 0 0 0 0,-2 0 1 0 0,0-1-1 0 0,-1 1 0 0 0,0-1 0 0 0,-2-3-65 0 0,-2 15-56 0 0,-1-1 0 0 0,0 0 0 0 0,-1 1 0 0 0,0 0 0 0 0,0-1 0 0 0,0 1 0 0 0,-1 0 0 0 0,1 1 1 0 0,-1-1-1 0 0,-1 1 0 0 0,1-1 0 0 0,-1 1 0 0 0,0 0 0 0 0,0 1 0 0 0,-1 0 0 0 0,1-1 0 0 0,-1 2 0 0 0,0-1 0 0 0,0 1 0 0 0,0-1 0 0 0,0 2 0 0 0,-1-1 0 0 0,1 1 0 0 0,-1 0 0 0 0,0 0 0 0 0,1 1 0 0 0,-1 0 0 0 0,0 0 0 0 0,0 0 0 0 0,0 1 0 0 0,0 0 0 0 0,0 1 0 0 0,0-1 0 0 0,0 1 0 0 0,1 1 0 0 0,-1-1 0 0 0,0 1 0 0 0,1 0 0 0 0,-1 1 0 0 0,1 0 0 0 0,0 0 0 0 0,-1 0 0 0 0,1 1 0 0 0,-1 1 56 0 0,-64 72-3227 0 0,41-15-6407 0 0,26-48-1421 0 0</inkml:trace>
  <inkml:trace contextRef="#ctx0" brushRef="#br0" timeOffset="29231.01">2340 2524 3673 0 0,'0'0'3563'0'0,"0"0"-1456"0"0,0 0-428 0 0,0 0 138 0 0,0 0 110 0 0,0 0-35 0 0,0 0-187 0 0,0 0-292 0 0,0 0-321 0 0,0 0-203 0 0,0 0-111 0 0,0 0-68 0 0,-10 18-17 0 0,-25 46 2335 0 0,97-213-1499 0 0,101-211-1095 0 0,-144 330-582 0 0,-8 44-667 0 0,-11-10 560 0 0,26 91-2057 0 0,-9-70-1978 0 0,8-3-5024 0 0,-18-17-1937 0 0</inkml:trace>
  <inkml:trace contextRef="#ctx0" brushRef="#br0" timeOffset="29601.908">3093 1650 10986 0 0,'0'0'3156'0'0,"0"0"-750"0"0,0 0-562 0 0,0 0-312 0 0,0 0-266 0 0,0 0-203 0 0,0 0-183 0 0,0 0-152 0 0,0 0-113 0 0,0 0 2 0 0,0 0-1 0 0,0 0-41 0 0,0 0-61 0 0,5 16-78 0 0,13 56-40 0 0,-12 60 882 0 0,-3-41-784 0 0,-6 221 173 0 0,-29-57-564 0 0,20-94-586 0 0,12-160 315 0 0,0-1-40 0 0,0 0-69 0 0,0 0-64 0 0,0 0-45 0 0,0-20-1853 0 0,0-37-2128 0 0,0 30 606 0 0,0 1-3760 0 0,0 14-2900 0 0</inkml:trace>
  <inkml:trace contextRef="#ctx0" brushRef="#br0" timeOffset="29845.916">2800 2151 13395 0 0,'0'0'1847'0'0,"0"0"-440"0"0,0 0-160 0 0,0 0 66 0 0,0 0 30 0 0,0 0-81 0 0,0 0-211 0 0,0 0-242 0 0,0 0-176 0 0,0 0-144 0 0,38-5-80 0 0,119-15-83 0 0,85-24 341 0 0,-88 36-2929 0 0,-132 10-88 0 0,-10 3-2019 0 0,-1-1-7079 0 0</inkml:trace>
  <inkml:trace contextRef="#ctx0" brushRef="#br0" timeOffset="30241.334">3815 2212 16812 0 0,'0'0'1844'0'0,"0"0"-485"0"0,0 0-204 0 0,0 0-50 0 0,0 0-92 0 0,0 0-135 0 0,0 0-172 0 0,0 0-175 0 0,0 0-142 0 0,0 0-51 0 0,0 0-38 0 0,0 0-71 0 0,0 0-34 0 0,-33 7-42 0 0,-107 24-34 0 0,69-1 36 0 0,59-21-121 0 0,3-4-22 0 0,0 1 0 0 0,1 0 0 0 0,0 0 0 0 0,0 0 0 0 0,0 1 0 0 0,1 0 0 0 0,0 0 0 0 0,1 1 0 0 0,-1 0-1 0 0,1 0 1 0 0,1 1 0 0 0,0 0 0 0 0,0 0 0 0 0,1 0 0 0 0,0 0 0 0 0,0 1 0 0 0,1 0 0 0 0,0-1 0 0 0,0 5-12 0 0,3-12-1 0 0,0 0-1 0 0,0 0 1 0 0,0 0 0 0 0,0 0 0 0 0,0 0 0 0 0,0 0-1 0 0,0 0 1 0 0,1 0 0 0 0,-1 0 0 0 0,1 0-1 0 0,0-1 1 0 0,-1 1 0 0 0,1 0 0 0 0,0 0-1 0 0,0 0 1 0 0,0-1 0 0 0,0 1 0 0 0,0 0 0 0 0,1-1-1 0 0,-1 1 1 0 0,1-1 0 0 0,-1 1 0 0 0,1-1-1 0 0,-1 0 1 0 0,1 0 0 0 0,-1 1 0 0 0,1-1-1 0 0,0 0 1 0 0,0-1 0 0 0,0 1 0 0 0,0 0 0 0 0,0 0-1 0 0,-1-1 1 0 0,1 1 0 0 0,0-1 0 0 0,0 0-1 0 0,0 0 1 0 0,2 1 1 0 0,17-2 39 0 0,0-1 0 0 0,0-1 0 0 0,0-1 0 0 0,0 0 1 0 0,-1-2-1 0 0,0 0 0 0 0,0-1 0 0 0,-1-1 0 0 0,0-1 0 0 0,0-1 0 0 0,-1 0 0 0 0,0-1 0 0 0,-1-1 0 0 0,10-10-39 0 0,10-2 105 0 0,73-52 229 0 0,-84 117-307 0 0,-24-36-24 0 0,39 167 55 0 0,15-83 575 0 0,-13-64-3712 0 0,-19-24-2068 0 0,3-11-3456 0 0,-23 6-3498 0 0</inkml:trace>
  <inkml:trace contextRef="#ctx0" brushRef="#br0" timeOffset="30749.982">4343 2605 11642 0 0,'0'0'2852'0'0,"0"0"-748"0"0,0 0-425 0 0,0 0-249 0 0,0 0-219 0 0,0 0-124 0 0,0 0-138 0 0,0 0-151 0 0,0 0-122 0 0,0 0-75 0 0,0 0-90 0 0,0 0-92 0 0,0 0-58 0 0,13-29-69 0 0,40-93-56 0 0,-12 28 180 0 0,33-30-255 0 0,-74 124-169 0 0,0 1 1 0 0,0-1 0 0 0,0 1 0 0 0,0-1-1 0 0,0 0 1 0 0,0 1 0 0 0,0-1 0 0 0,0 1 0 0 0,0-1-1 0 0,0 0 1 0 0,0 1 0 0 0,1-1 0 0 0,-1 0 0 0 0,0 1-1 0 0,0-1 1 0 0,0 0 0 0 0,1 1 0 0 0,-1-1 0 0 0,0 0-1 0 0,0 1 1 0 0,1-1 0 0 0,-1 0 0 0 0,0 0-1 0 0,1 1 1 0 0,-1-1 0 0 0,0 0 0 0 0,1 0 0 0 0,-1 0-1 0 0,0 1 1 0 0,1-1 0 0 0,-1 0 0 0 0,0 0 0 0 0,1 0-1 0 0,-1 0 1 0 0,0 0 0 0 0,1 0 0 0 0,-1 0 0 0 0,1 0-1 0 0,-1 0 1 0 0,0 0 0 0 0,1 0 0 0 0,-1 0-1 0 0,1 0 1 0 0,-1 0 0 0 0,0 0 0 0 0,1 0 0 0 0,-1 0-1 0 0,0-1 1 0 0,1 1 0 0 0,-1 0 0 0 0,1 0 0 0 0,-1 0-1 0 0,0-1 1 0 0,0 1 0 0 0,1 0 0 0 0,-1 0 0 0 0,0-1-1 0 0,1 1 1 0 0,-1 0 0 0 0,0-1 0 0 0,0 1-1 0 0,0 0 1 0 0,1-1 0 0 0,-1 1 0 0 0,0 0 0 0 0,0-1 7 0 0,1 43-60 0 0,-1-33 38 0 0,13 121-38 0 0,-12-126 71 0 0,0 1 0 0 0,1-1-1 0 0,-1 0 1 0 0,1 0 0 0 0,0 0 0 0 0,0 0-1 0 0,1 0 1 0 0,-1 0 0 0 0,1 0 0 0 0,0-1-1 0 0,0 1 1 0 0,0-1 0 0 0,0 0 0 0 0,0 0 0 0 0,1 0-1 0 0,-1 0 1 0 0,1-1 0 0 0,0 0 0 0 0,0 1-1 0 0,0-1 1 0 0,0-1 0 0 0,0 1 0 0 0,1 0-1 0 0,-1-1 1 0 0,0 0 0 0 0,1 0 0 0 0,3 0-11 0 0,2 1 109 0 0,0-1 1 0 0,-1 0-1 0 0,1-1 0 0 0,0 0 1 0 0,0 0-1 0 0,0-1 1 0 0,-1 0-1 0 0,1-1 1 0 0,0 0-1 0 0,-1-1 0 0 0,1 0 1 0 0,-1 0-1 0 0,0-1 1 0 0,0 0-1 0 0,0 0 1 0 0,-1-1-1 0 0,0-1 0 0 0,1 1 1 0 0,5-7-110 0 0,-6 5 36 0 0,-1 2-47 0 0,-1 0 0 0 0,0-1 1 0 0,1 0-1 0 0,-2 0 0 0 0,1-1 0 0 0,-1 1 1 0 0,0-1-1 0 0,0 0 0 0 0,-1-1 0 0 0,0 1 1 0 0,0-1-1 0 0,-1 0 0 0 0,0 0 0 0 0,0 0 1 0 0,-1 0-1 0 0,1-3 11 0 0,0-15-1188 0 0,0 3-1817 0 0,-2 8-2518 0 0,-1 7-6560 0 0</inkml:trace>
  <inkml:trace contextRef="#ctx0" brushRef="#br0" timeOffset="31116.143">5362 1735 20532 0 0,'0'0'1395'0'0,"0"0"-424"0"0,0 0-189 0 0,0 0-82 0 0,0 0-35 0 0,0 0 46 0 0,0 0-35 0 0,0 0-76 0 0,0 0-79 0 0,0 0-83 0 0,0 0-67 0 0,0 0-6 0 0,7 18-30 0 0,17 61-43 0 0,-18 32 368 0 0,-8-88-588 0 0,-27 293 306 0 0,27 95-750 0 0,2-410 197 0 0,0-1-30 0 0,0 0-69 0 0,0 0-62 0 0,8-23-2130 0 0,-5-16-1673 0 0,-4 13-4814 0 0,-1 18-2479 0 0</inkml:trace>
  <inkml:trace contextRef="#ctx0" brushRef="#br0" timeOffset="31358.875">5112 2135 15995 0 0,'0'0'3609'0'0,"0"0"-1723"0"0,0 0-797 0 0,0 0-203 0 0,0 0-72 0 0,0 0-12 0 0,0 0-33 0 0,0 0-111 0 0,0 0-135 0 0,0 0-100 0 0,0 0-84 0 0,0 0-49 0 0,0 0-55 0 0,36 1-44 0 0,115 1-23 0 0,45-10 769 0 0,-137 4-3603 0 0,7 2-6522 0 0,-58 2-3155 0 0</inkml:trace>
  <inkml:trace contextRef="#ctx0" brushRef="#br0" timeOffset="36700.172">5873 2632 2120 0 0,'0'0'1886'0'0,"0"0"32"0"0,0 0 60 0 0,0 0 59 0 0,0 0-17 0 0,0 0-196 0 0,0 0-292 0 0,0 0-299 0 0,0 0-309 0 0,0 0-227 0 0,0 0-155 0 0,-6 5-85 0 0,-36 44 1431 0 0,44-48-1805 0 0,-1-1 0 0 0,1 1 0 0 0,-1-1 0 0 0,1 1 0 0 0,0-1 0 0 0,-1 0 0 0 0,1 0-1 0 0,-1 1 1 0 0,1-1 0 0 0,0 0 0 0 0,-1-1 0 0 0,1 1 0 0 0,0 0 0 0 0,-1 0-1 0 0,1-1 1 0 0,-1 1 0 0 0,1-1 0 0 0,-1 1 0 0 0,1-1 0 0 0,-1 0 0 0 0,1 0-1 0 0,-1 0 1 0 0,1 0 0 0 0,-1 0 0 0 0,0 0 0 0 0,0 0 0 0 0,1 0 0 0 0,-1 0 0 0 0,0 0-1 0 0,0-1-82 0 0,68-60 1001 0 0,-69 62-971 0 0,-1 0 0 0 0,1 0 0 0 0,0 0 1 0 0,-1 0-1 0 0,1 0 0 0 0,0 0 0 0 0,0 0 1 0 0,-1 0-1 0 0,1 0 0 0 0,0 0 0 0 0,0-1 1 0 0,-1 1-1 0 0,1 0 0 0 0,0 0 1 0 0,0 0-1 0 0,-1 0 0 0 0,1-1 0 0 0,0 1 1 0 0,0 0-1 0 0,0 0 0 0 0,0-1 0 0 0,-1 1 1 0 0,1 0-1 0 0,0 0 0 0 0,0-1 0 0 0,0 1 1 0 0,0 0-1 0 0,0 0 0 0 0,0-1 0 0 0,0 1 1 0 0,0 0-1 0 0,0 0 0 0 0,0-1 1 0 0,0 1-1 0 0,0 0 0 0 0,0-1 0 0 0,0 1 1 0 0,0 0-1 0 0,0 0 0 0 0,0-1 0 0 0,0 1 1 0 0,0 0-1 0 0,0-1 0 0 0,0 1 0 0 0,0 0 1 0 0,0 0-1 0 0,0-1 0 0 0,1 1-30 0 0,-23 14 385 0 0,-3 17-57 0 0,19-48 1243 0 0,-9 8-8656 0 0,9 9-2675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0:43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3323 569 0 0 0,'0'0'922'0'0,"0"0"348"0"0,0 0 184 0 0,0 0 57 0 0,0 0 64 0 0,3-24 63 0 0,11-109 1716 0 0,-14 131-3121 0 0,1 1 159 0 0,-1 0 0 0 0,1-1 1 0 0,-1 1-1 0 0,0-1 1 0 0,1 1-1 0 0,-1-1 1 0 0,0 1-1 0 0,0-1 0 0 0,0 1 1 0 0,0-1-1 0 0,0 1 1 0 0,0-1-1 0 0,-1 1 1 0 0,1-1-1 0 0,0 1 0 0 0,-1-1 1 0 0,1 1-1 0 0,-1-1 1 0 0,0 1-1 0 0,1 0 1 0 0,-1-1-1 0 0,0 1 0 0 0,0 0 1 0 0,0 0-1 0 0,0-1 1 0 0,0 1-1 0 0,0 0 1 0 0,0 0-1 0 0,-1 0-392 0 0,2 1 471 0 0,0 0-75 0 0,0 0-64 0 0,0 0-68 0 0,0 0-44 0 0,0 0-52 0 0,0 0-52 0 0,-2 11 49 0 0,-4 64 37 0 0,2 0 0 0 0,4 0 0 0 0,4 0-1 0 0,7 41-201 0 0,-2-58 100 0 0,-7-29-69 0 0,2-1 0 0 0,1 0 0 0 0,1 0 0 0 0,1 0 0 0 0,2-1 0 0 0,1 0 0 0 0,1-1 0 0 0,6 10-31 0 0,-14-31 10 0 0,0 0 0 0 0,0 0-1 0 0,1 0 1 0 0,-1 0 0 0 0,1-1-1 0 0,0 1 1 0 0,1-1 0 0 0,-1 0-1 0 0,1 0 1 0 0,0-1 0 0 0,-1 1 0 0 0,2-1-1 0 0,-1 0 1 0 0,0-1 0 0 0,1 1-1 0 0,-1-1 1 0 0,1 0 0 0 0,0 0-1 0 0,-1-1 1 0 0,1 0 0 0 0,0 0-1 0 0,0 0 1 0 0,2-1-10 0 0,-3 0 27 0 0,0 0 1 0 0,-1 0-1 0 0,1-1 0 0 0,0 0 0 0 0,-1 0 1 0 0,1 0-1 0 0,-1 0 0 0 0,0-1 0 0 0,1 1 1 0 0,-1-1-1 0 0,0-1 0 0 0,0 1 0 0 0,0 0 1 0 0,0-1-1 0 0,0 0 0 0 0,-1 0 0 0 0,1 0 1 0 0,-1 0-1 0 0,0-1 0 0 0,0 1 0 0 0,0-1 1 0 0,0 0-1 0 0,1-3-27 0 0,18-27 80 0 0,-1 0 1 0 0,-1-2-1 0 0,-3 0 0 0 0,0-1 1 0 0,4-22-81 0 0,19-40 34 0 0,8-36 69 0 0,-28 240-471 0 0,-19-85 362 0 0,2 1 1 0 0,1-1-1 0 0,1 0 1 0 0,0 0-1 0 0,2 0 1 0 0,0-1 0 0 0,1 0-1 0 0,1 0 1 0 0,1-1-1 0 0,0 0 1 0 0,1-1-1 0 0,1 0 1 0 0,12 12 5 0 0,65 36-55 0 0,-86-63 57 0 0,1 0-1 0 0,0-1 1 0 0,-1 1-1 0 0,1-1 1 0 0,0 1 0 0 0,0-1-1 0 0,0 0 1 0 0,0-1-1 0 0,-1 1 1 0 0,1-1 0 0 0,0 1-1 0 0,0-1 1 0 0,0-1-1 0 0,0 1 1 0 0,0 0 0 0 0,0-1-1 0 0,0 0 1 0 0,0 0-1 0 0,0 0 1 0 0,0 0 0 0 0,0-1-1 0 0,-1 1 1 0 0,1-1-1 0 0,-1 0 1 0 0,1 0 0 0 0,0-2-2 0 0,15-16 69 0 0,-1-1 0 0 0,-2-1 1 0 0,0-1-1 0 0,-1 0 0 0 0,-2-1 0 0 0,0 0 1 0 0,-1-1-1 0 0,-2-1 0 0 0,-1 0 1 0 0,0 0-1 0 0,3-24-69 0 0,-5 26 60 0 0,6-26 68 0 0,-3 0-1 0 0,-2 0 0 0 0,-2-1 0 0 0,-3 0 0 0 0,-2 0 0 0 0,-3-34-127 0 0,-10 53-440 0 0,7 61-1414 0 0,5-9 714 0 0,0 34-2386 0 0,5-20-4689 0 0,-1-17-3908 0 0</inkml:trace>
  <inkml:trace contextRef="#ctx0" brushRef="#br0" timeOffset="4212.405">4587 974 80 0 0,'0'0'1432'0'0,"0"0"-127"0"0,0 0-14 0 0,0 0 114 0 0,0 0 205 0 0,0 0 133 0 0,0 0-52 0 0,0 0-239 0 0,0 0-273 0 0,0 0-184 0 0,0 0-85 0 0,6-5 4504 0 0,-6 6-5270 0 0,0 1-65 0 0,0 0 0 0 0,1 0 1 0 0,0 0-1 0 0,0 0 0 0 0,-1 0 0 0 0,1 0 0 0 0,0 0 0 0 0,1 0 0 0 0,-1 0 1 0 0,0 0-1 0 0,0 0 0 0 0,1 0 0 0 0,-1-1 0 0 0,1 1 0 0 0,0-1 0 0 0,-1 1 0 0 0,1-1 1 0 0,0 0-1 0 0,0 0 0 0 0,0 0 0 0 0,0 0 0 0 0,0 0 0 0 0,0 0 0 0 0,0 0 1 0 0,0 0-1 0 0,0-1 0 0 0,1 1 0 0 0,-1-1 0 0 0,0 0 0 0 0,0 0 0 0 0,1 0-79 0 0,73 3 1695 0 0,-64-5-1564 0 0,-1 0-1 0 0,1-1 1 0 0,-1-1 0 0 0,0 0 0 0 0,-1-1 0 0 0,1 0 0 0 0,-1 0 0 0 0,0-1 0 0 0,0 0 0 0 0,0-1 0 0 0,-1 0-1 0 0,0-1 1 0 0,0 0-131 0 0,-7 4 59 0 0,1-1-1 0 0,-1 1 1 0 0,0 0-1 0 0,0-1 1 0 0,0 1-1 0 0,-1-1 1 0 0,1 1-1 0 0,-1-1 1 0 0,0 0-1 0 0,-1 0 1 0 0,1 0-1 0 0,-1 1 1 0 0,0-1-1 0 0,0 0 1 0 0,-1 0-1 0 0,1 0-58 0 0,0-8 25 0 0,-1 8-18 0 0,0 1 1 0 0,0 0 0 0 0,-1-1 0 0 0,1 1-1 0 0,-1 0 1 0 0,0 0 0 0 0,0 0 0 0 0,0 0-1 0 0,-1 0 1 0 0,1 0 0 0 0,-1 0 0 0 0,0 1 0 0 0,0-1-1 0 0,0 1 1 0 0,-1 0 0 0 0,1 0 0 0 0,-1 0-1 0 0,1 1 1 0 0,-1-1 0 0 0,0 1 0 0 0,0 0 0 0 0,0 0-1 0 0,0 0 1 0 0,-1 1 0 0 0,1-1 0 0 0,0 1-1 0 0,-1 0 1 0 0,1 0 0 0 0,-4 0-8 0 0,-2 0 0 0 0,1 0 0 0 0,-1 1 1 0 0,0 0-1 0 0,0 1 0 0 0,0 0 1 0 0,1 0-1 0 0,-1 1 0 0 0,0 0 0 0 0,1 1 1 0 0,0 0-1 0 0,-1 0 0 0 0,1 1 0 0 0,1 0 1 0 0,-1 1-1 0 0,0 0 0 0 0,1 0 1 0 0,0 1-1 0 0,1 0 0 0 0,-1 0 0 0 0,1 1 1 0 0,0 0-1 0 0,0 0 0 0 0,1 1 1 0 0,0 0-1 0 0,1 0 0 0 0,0 0 0 0 0,0 1 1 0 0,0-1-1 0 0,-2 10 0 0 0,0 0 35 0 0,2 1 0 0 0,0 0-1 0 0,1 0 1 0 0,1 1 0 0 0,1-1 0 0 0,1 1 0 0 0,0-1 0 0 0,2 8-35 0 0,1-16 55 0 0,1 0 1 0 0,0 0 0 0 0,0-1 0 0 0,2 0-1 0 0,-1 1 1 0 0,1-1 0 0 0,0-1-1 0 0,1 1 1 0 0,1-1 0 0 0,-1 0 0 0 0,1 0-1 0 0,1-1 1 0 0,-1 0 0 0 0,4 2-56 0 0,-1-3 117 0 0,-1 0 0 0 0,1-1 0 0 0,1 0 0 0 0,-1-1 0 0 0,1 0 0 0 0,0-1 0 0 0,0 0 0 0 0,0 0 0 0 0,1-1 0 0 0,-1-1 0 0 0,1 0 0 0 0,0 0 0 0 0,-1-2 0 0 0,1 1 0 0 0,0-1 0 0 0,0-1 0 0 0,8-1-117 0 0,3 2 107 0 0,63-20 403 0 0,-79 9-1417 0 0,-7 11 484 0 0,0 0-121 0 0,-2 0-681 0 0,2 0-2032 0 0,0 0-3510 0 0,0 0-5404 0 0</inkml:trace>
  <inkml:trace contextRef="#ctx0" brushRef="#br0" timeOffset="27719.154">7 2033 128 0 0,'0'0'1466'0'0,"0"0"69"0"0,0 0 193 0 0,0 0 274 0 0,0 0 124 0 0,0 0-26 0 0,0 0-204 0 0,0 0-297 0 0,0 0-265 0 0,0 0-167 0 0,0 0-109 0 0,3-6-58 0 0,12-23 832 0 0,-15 29-1037 0 0,0 0-92 0 0,0 0-118 0 0,0 0-66 0 0,0 0-76 0 0,0 0-50 0 0,-10 58 1102 0 0,5-29-1371 0 0,1-1-1 0 0,1 1 0 0 0,1 0 1 0 0,2 0-1 0 0,1 0 0 0 0,3 18-123 0 0,-5-42 17 0 0,1 1-1 0 0,0 0 1 0 0,0-1 0 0 0,1 1-1 0 0,-1-1 1 0 0,1 1-1 0 0,1-1 1 0 0,-1 1-1 0 0,1-1 1 0 0,0 0-1 0 0,0 1 1 0 0,0-1-1 0 0,1 0 1 0 0,-1-1 0 0 0,1 1-1 0 0,1 0 1 0 0,-1-1-1 0 0,1 1 1 0 0,-1-1-1 0 0,1 0 1 0 0,0-1-1 0 0,1 1 1 0 0,-1-1 0 0 0,1 1-1 0 0,-1-1 1 0 0,1 0-1 0 0,0-1 1 0 0,0 1-1 0 0,0-1 1 0 0,1 0-1 0 0,-1-1 1 0 0,0 1-1 0 0,1-1 1 0 0,-1 0 0 0 0,1 0-1 0 0,-1-1 1 0 0,1 1-1 0 0,0-1 1 0 0,-1-1-1 0 0,1 1 1 0 0,-1-1-1 0 0,1 0 1 0 0,-1 0-1 0 0,2-1-15 0 0,19-12 123 0 0,0-1 1 0 0,-1-1 0 0 0,-1-1 0 0 0,-1-1 0 0 0,0-2 0 0 0,16-18-125 0 0,-14 16 56 0 0,-6 4 13 0 0,-1-1 0 0 0,-1-1-1 0 0,-1 0 1 0 0,-1-2 0 0 0,0 1 0 0 0,-2-2-1 0 0,9-19-68 0 0,-13 154 32 0 0,-5-90-32 0 0,-3-14-1 0 0,0 1 0 0 0,0-1 0 0 0,1 1 0 0 0,0-1 0 0 0,1 0 1 0 0,-1 0-1 0 0,2 0 0 0 0,-1 0 0 0 0,1-1 0 0 0,0 1 0 0 0,1-1 1 0 0,-1 0-1 0 0,1 0 0 0 0,1-1 0 0 0,1 3 1 0 0,-2-5 6 0 0,-1 0 1 0 0,1-1-1 0 0,-1 1 0 0 0,1-1 0 0 0,0 0 0 0 0,1 0 0 0 0,-1-1 1 0 0,0 1-1 0 0,1-1 0 0 0,-1 0 0 0 0,1-1 0 0 0,-1 1 1 0 0,1-1-1 0 0,0 0 0 0 0,0-1 0 0 0,0 0 0 0 0,0 1 1 0 0,-1-2-1 0 0,1 1 0 0 0,0-1 0 0 0,0 0 0 0 0,0 0 1 0 0,-1 0-1 0 0,1-1 0 0 0,-1 0 0 0 0,1 0 0 0 0,-1 0 0 0 0,4-3-6 0 0,4-3 57 0 0,0-1-1 0 0,-1 0 1 0 0,0-2-1 0 0,0 1 0 0 0,-1-1 1 0 0,0-1-1 0 0,-1 0 0 0 0,0 0 1 0 0,-1-1-1 0 0,-1 0 0 0 0,0-1 1 0 0,-1 0-1 0 0,0 0 0 0 0,-1-1 1 0 0,-1 1-1 0 0,0-1 0 0 0,-1-1 1 0 0,0 1-1 0 0,-2 0 0 0 0,0-1 1 0 0,0 0-1 0 0,-1 1 0 0 0,-1-1 1 0 0,-2-11-57 0 0,-16-2-923 0 0,17 29 770 0 0,1-1 0 0 0,-1 1-1 0 0,0-1 1 0 0,1 1 0 0 0,-1 0-1 0 0,0 0 1 0 0,1-1-1 0 0,-1 1 1 0 0,0 0 0 0 0,0 0-1 0 0,1 0 1 0 0,-1 0 0 0 0,0 0-1 0 0,1 0 1 0 0,-1 0 0 0 0,0 0-1 0 0,0 0 1 0 0,1 0 0 0 0,-1 1-1 0 0,0-1 1 0 0,0 0 0 0 0,1 0-1 0 0,-1 1 1 0 0,0-1 0 0 0,1 0-1 0 0,-1 1 1 0 0,1-1 0 0 0,-1 1-1 0 0,0-1 1 0 0,1 1 0 0 0,-1-1-1 0 0,1 1 1 0 0,-1-1 0 0 0,1 1-1 0 0,-1-1 1 0 0,1 1 0 0 0,0 0-1 0 0,-1-1 1 0 0,1 1 0 0 0,0 0-1 0 0,-1-1 1 0 0,1 1 153 0 0,-5 8-6416 0 0,-1-2-5856 0 0</inkml:trace>
  <inkml:trace contextRef="#ctx0" brushRef="#br0" timeOffset="28095.906">1314 2002 12259 0 0,'0'0'2179'0'0,"0"0"-423"0"0,0 0-198 0 0,0 0-154 0 0,0 0-140 0 0,0 0-121 0 0,0 0-184 0 0,0 0-207 0 0,0 0-196 0 0,0 0-145 0 0,0 0-120 0 0,0 0-99 0 0,-34 29-65 0 0,-100 91-55 0 0,132-119-70 0 0,-1 0 1 0 0,1 1 0 0 0,0-1 0 0 0,-1 1 0 0 0,1-1 0 0 0,0 1-1 0 0,0 0 1 0 0,0 0 0 0 0,0 0 0 0 0,0 0 0 0 0,1 1-1 0 0,-1-1 1 0 0,1 0 0 0 0,-1 1 0 0 0,1-1 0 0 0,0 1 0 0 0,0-1-1 0 0,0 1 1 0 0,0 0 0 0 0,0-1 0 0 0,1 1 0 0 0,-1 0-1 0 0,1 0 1 0 0,0 0 0 0 0,-1-1 0 0 0,2 2-3 0 0,0 6 16 0 0,-2-5-13 0 0,1-1 1 0 0,-1 1-1 0 0,1 0 1 0 0,1-1-1 0 0,-1 1 1 0 0,1-1-1 0 0,-1 1 0 0 0,1 0 1 0 0,1-1-1 0 0,-1 0 1 0 0,1 1-1 0 0,-1-1 0 0 0,1 0 1 0 0,0 1-1 0 0,1-1 1 0 0,-1 0-1 0 0,1-1 1 0 0,0 1-1 0 0,0 0 0 0 0,0-1 1 0 0,0 0-1 0 0,0 1 1 0 0,1-1-1 0 0,0-1 0 0 0,0 1 1 0 0,-1 0-1 0 0,1-1 1 0 0,1 0-1 0 0,-1 0 1 0 0,0 0-1 0 0,0-1 0 0 0,3 1-3 0 0,5 2 67 0 0,1-2 0 0 0,0 0 0 0 0,0 0 0 0 0,0-2 0 0 0,0 1 0 0 0,0-1 0 0 0,0-1 0 0 0,0-1 0 0 0,1 0-67 0 0,-3-1 126 0 0,0-2-1 0 0,-1 1 1 0 0,1-1-1 0 0,-1-1 0 0 0,0 0 1 0 0,-1 0-1 0 0,1-1 1 0 0,-1 0-1 0 0,-1-1 1 0 0,1 0-1 0 0,-1 0 1 0 0,-1-1-1 0 0,7-8-125 0 0,-9 10 59 0 0,-1 0 0 0 0,0 0 0 0 0,0-1 0 0 0,-1 1 0 0 0,1-1 0 0 0,-2 0 1 0 0,1 1-1 0 0,-1-1 0 0 0,0-1 0 0 0,-1 1 0 0 0,0 0 0 0 0,0 0 0 0 0,-1 0 0 0 0,0-1 0 0 0,0 1 0 0 0,-1 0 0 0 0,0 0 0 0 0,-1-4-59 0 0,0 7-33 0 0,0 0-1 0 0,-1 0 1 0 0,1 1-1 0 0,-1-1 1 0 0,0 1-1 0 0,0-1 1 0 0,-1 1-1 0 0,1 0 1 0 0,-1 0 0 0 0,0 0-1 0 0,0 0 1 0 0,0 1-1 0 0,-1 0 1 0 0,1 0-1 0 0,-1 0 1 0 0,0 0-1 0 0,1 1 1 0 0,-1 0 0 0 0,-1 0-1 0 0,1 0 1 0 0,0 0-1 0 0,0 1 1 0 0,-1 0-1 0 0,1 0 1 0 0,0 1-1 0 0,-1-1 1 0 0,1 1 0 0 0,-1 0-1 0 0,-1 1 34 0 0,-26 7-3868 0 0,4 11-3470 0 0,22-11-4735 0 0</inkml:trace>
  <inkml:trace contextRef="#ctx0" brushRef="#br0" timeOffset="39450.302">1658 1983 760 0 0,'0'0'2103'0'0,"0"0"-106"0"0,0 0-50 0 0,0 0-12 0 0,0 0-1 0 0,0 0-98 0 0,0 0-242 0 0,0 0-334 0 0,0 0-340 0 0,0 0-230 0 0,0 0-124 0 0,10 19 1483 0 0,7 17-614 0 0,-13-28-1215 0 0,0 0 1 0 0,-1 1-1 0 0,0-1 1 0 0,-1 1-1 0 0,0 0 1 0 0,0 0-1 0 0,-1-1 1 0 0,0 1-1 0 0,0 1 0 0 0,-1-1 1 0 0,0 3-221 0 0,0 6 161 0 0,1 187 2775 0 0,-17-248-2544 0 0,16 25-366 0 0,1 0 0 0 0,1 0 0 0 0,0 0 0 0 0,1 1 0 0 0,1-1 0 0 0,1 1 0 0 0,0-1 0 0 0,2 2 0 0 0,-1-1 0 0 0,9-12-26 0 0,-4 2 43 0 0,95-162 340 0 0,-84 170-132 0 0,-22 19-191 0 0,0 0-18 0 0,0 0-27 0 0,0 0-44 0 0,0 0 14 0 0,11 23 211 0 0,-5-5-102 0 0,-1 0-1 0 0,-1 0 1 0 0,-1 0-1 0 0,0 0 1 0 0,-1 1-1 0 0,-1 0 1 0 0,-1 6-94 0 0,14-42-5587 0 0,-8 12-426 0 0,-1 1-5819 0 0</inkml:trace>
  <inkml:trace contextRef="#ctx0" brushRef="#br0" timeOffset="40127.942">2219 1525 2985 0 0,'0'0'2864'0'0,"0"0"-631"0"0,0 0-365 0 0,0 0-43 0 0,0 0-14 0 0,0 0-35 0 0,0 0-148 0 0,0 0-254 0 0,0 0-283 0 0,0 0-252 0 0,0 0-155 0 0,0 0-101 0 0,0 0-41 0 0,-3-2-25 0 0,2 2-464 0 0,-1 0 1 0 0,1 0 0 0 0,0-1-1 0 0,0 1 1 0 0,0 0 0 0 0,0 0 0 0 0,0 0-1 0 0,0 0 1 0 0,0 1 0 0 0,0-1-1 0 0,0 0 1 0 0,0 0 0 0 0,0 1 0 0 0,0-1-1 0 0,0 0 1 0 0,0 1 0 0 0,0-1-1 0 0,0 1 1 0 0,0-1 0 0 0,0 1 0 0 0,1 0-1 0 0,-1-1 1 0 0,0 1 0 0 0,0 0 0 0 0,0-1-1 0 0,1 1 1 0 0,-1 0 0 0 0,1 0-1 0 0,-1 0 1 0 0,0 0 0 0 0,1 0 0 0 0,-1 0-1 0 0,1 0 1 0 0,0 0 0 0 0,-1 0-1 0 0,1 0 1 0 0,0 0 0 0 0,0 0 0 0 0,0 0-1 0 0,-1 0 1 0 0,1 0 0 0 0,0 0 0 0 0,0 0-1 0 0,1 0 1 0 0,-1 0 0 0 0,0 1-54 0 0,-1 105 1951 0 0,15 75-1111 0 0,-11-116-681 0 0,-3 0-1 0 0,-3 0 1 0 0,-6 28-159 0 0,-7 137 89 0 0,16-230-83 0 0,0-1-28 0 0,0 0 28 0 0,0 0 3 0 0,0 0 4 0 0,0 0 17 0 0,0 0-20 0 0,0 0-18 0 0,0 0-10 0 0,0 0 3 0 0,0 0-9 0 0,0-28-3523 0 0,32-42-2111 0 0,-9 26-4620 0 0,-17 31 1823 0 0</inkml:trace>
  <inkml:trace contextRef="#ctx0" brushRef="#br0" timeOffset="40943.291">2358 1825 0 0 0,'0'0'532'0'0,"0"0"836"0"0,0 0 441 0 0,0 0 189 0 0,0 0-21 0 0,0 0-150 0 0,0 0-174 0 0,0 0-212 0 0,0 0-183 0 0,0 0-151 0 0,0 0-74 0 0,0 0-42 0 0,8-8-22 0 0,1-2-538 0 0,6-6-48 0 0,1 0 6750 0 0,-24 32-6099 0 0,-117 125-388 0 0,48-48-429 0 0,64-78-51 0 0,12-14-156 0 0,1-1 6 0 0,0 0 7 0 0,0 0 0 0 0,0 0-5 0 0,0 0-2 0 0,0 0-18 0 0,0 0 19 0 0,0 0 6 0 0,0 0-5 0 0,0 0 6 0 0,0 0 7 0 0,0 0 4 0 0,0 0 7 0 0,0 0-7 0 0,0 0-4 0 0,0 0-7 0 0,0 0-8 0 0,0 0-7 0 0,0 0 2 0 0,0 0 9 0 0,0 0 1 0 0,0 0 12 0 0,0 0-7 0 0,0 0-8 0 0,0 0 2 0 0,7 12 223 0 0,70 49 407 0 0,-65-52-584 0 0,0 1 1 0 0,0 0 0 0 0,-1 0 0 0 0,-1 1 0 0 0,0 0 0 0 0,0 1 0 0 0,-1 1 0 0 0,0-1-1 0 0,-1 1 1 0 0,-1 1 0 0 0,0-1 0 0 0,-1 1 0 0 0,0 0 0 0 0,3 13-67 0 0,-3 74 553 0 0,-7-80-3088 0 0,9-31-510 0 0,-2 2-4164 0 0,-2 4-5442 0 0</inkml:trace>
  <inkml:trace contextRef="#ctx0" brushRef="#br0" timeOffset="45260.549">3650 2183 912 0 0,'0'0'1697'0'0,"0"0"-14"0"0,0 0 108 0 0,0 0 197 0 0,0 0 78 0 0,0 0-103 0 0,0 0-265 0 0,0 0-331 0 0,0 0-247 0 0,0 0-185 0 0,0 0-142 0 0,0-9-103 0 0,-1-30-108 0 0,-26 29 1661 0 0,25 11-2106 0 0,-3 0-117 0 0,1 1 0 0 0,-1 0 0 0 0,1 0 0 0 0,0 1 0 0 0,-1-1 0 0 0,1 1 1 0 0,0 0-1 0 0,1 0 0 0 0,-1 1 0 0 0,0-1 0 0 0,1 1 0 0 0,0 0 1 0 0,0-1-1 0 0,0 1 0 0 0,0 1 0 0 0,1-1 0 0 0,-1 0 0 0 0,0 2-20 0 0,-4 5 46 0 0,-5 6-35 0 0,1 0 0 0 0,0 0 0 0 0,1 1 0 0 0,1 1 0 0 0,0-1 0 0 0,2 1 0 0 0,0 1 0 0 0,1 0 0 0 0,1-1 1 0 0,1 1-1 0 0,1 1 0 0 0,1-1 0 0 0,0 4-11 0 0,3-21 20 0 0,-1 0 1 0 0,1 1-1 0 0,0-1 1 0 0,0 0-1 0 0,0 0 1 0 0,0 0-1 0 0,0 0 0 0 0,1 0 1 0 0,-1 0-1 0 0,1-1 1 0 0,0 1-1 0 0,0 0 1 0 0,0-1-1 0 0,0 0 1 0 0,1 1-1 0 0,-1-1 1 0 0,0 0-1 0 0,1 0 0 0 0,0 0 1 0 0,-1 0-1 0 0,1-1 1 0 0,0 1-1 0 0,0-1 1 0 0,0 1-1 0 0,0-1 1 0 0,0 0-1 0 0,0 0 1 0 0,0-1-1 0 0,1 1 1 0 0,-1-1-1 0 0,0 1 0 0 0,0-1 1 0 0,1 0-1 0 0,-1 0 1 0 0,0-1-1 0 0,0 1 1 0 0,1-1-1 0 0,-1 1 1 0 0,0-1-1 0 0,0 0 1 0 0,0 0-1 0 0,0 0 0 0 0,0-1 1 0 0,0 1-21 0 0,21-13 214 0 0,-1 0 0 0 0,-1-2-1 0 0,0-1 1 0 0,-1 0 0 0 0,-1-1 0 0 0,0-2 0 0 0,-2 0 0 0 0,0-1-1 0 0,-2 0 1 0 0,0-1 0 0 0,-1-1 0 0 0,4-11-214 0 0,5-8 182 0 0,-2 0-1 0 0,-2-2 1 0 0,-2 0 0 0 0,8-32-182 0 0,-19 51 18 0 0,0-1 1 0 0,-2 0 0 0 0,-1 0 0 0 0,-1 0 0 0 0,-1 0-1 0 0,-1 0 1 0 0,-1-1 0 0 0,-2 1 0 0 0,0 0-1 0 0,-2 0 1 0 0,-1 0 0 0 0,-2-4-19 0 0,4 19-3 0 0,-1 1 0 0 0,0-1 0 0 0,-1 1 1 0 0,0 0-1 0 0,-1 0 0 0 0,0 0 0 0 0,0 1 0 0 0,-1 0 0 0 0,0 0 0 0 0,-3-2 3 0 0,7 8-13 0 0,0 0 0 0 0,0 0 0 0 0,0 1-1 0 0,0-1 1 0 0,0 1 0 0 0,-1 0-1 0 0,1 0 1 0 0,-1 0 0 0 0,0 0 0 0 0,1 0-1 0 0,-1 1 1 0 0,0 0 0 0 0,0 0 0 0 0,0 0-1 0 0,0 0 1 0 0,0 1 0 0 0,0-1 0 0 0,0 1-1 0 0,0 0 1 0 0,0 0 0 0 0,0 0-1 0 0,0 1 1 0 0,0 0 0 0 0,0 0 0 0 0,0 0-1 0 0,0 0 1 0 0,0 0 0 0 0,0 1 0 0 0,1-1-1 0 0,-1 1 14 0 0,-5 5-13 0 0,1 1-1 0 0,-1 0 1 0 0,1 0-1 0 0,1 0 1 0 0,0 1-1 0 0,0 0 1 0 0,1 0-1 0 0,0 1 1 0 0,0 0-1 0 0,1 0 1 0 0,1 0-1 0 0,-1 1 1 0 0,2 0-1 0 0,-1-1 1 0 0,2 1 0 0 0,-1 0-1 0 0,2 1 1 0 0,-1 4 13 0 0,-2 8 12 0 0,1-1 0 0 0,1 1 0 0 0,1 0 1 0 0,1-1-1 0 0,1 1 0 0 0,1 0 0 0 0,1-1 1 0 0,1 0-1 0 0,1 1 0 0 0,1-2 0 0 0,1 1 1 0 0,1-1-1 0 0,2 0 0 0 0,0 0 0 0 0,0-1 1 0 0,5 4-13 0 0,-2-4 70 0 0,1-1 0 0 0,1-1 0 0 0,1 0 0 0 0,1-1 0 0 0,0 0 0 0 0,1-2 0 0 0,1 0 0 0 0,0-1 0 0 0,1-1 0 0 0,1-1 0 0 0,0 0 0 0 0,6 1-70 0 0,50-2 344 0 0,-77-12-367 0 0,0 0-14 0 0,0 0-9 0 0,0 0-28 0 0,0-27-6350 0 0,4 17 1914 0 0,-2 5-626 0 0,0 1-5960 0 0</inkml:trace>
  <inkml:trace contextRef="#ctx0" brushRef="#br0" timeOffset="45598.29">4279 2045 928 0 0,'0'0'2474'0'0,"0"0"-878"0"0,0 0-266 0 0,0 0 110 0 0,0 0 191 0 0,0 0 87 0 0,0 0-68 0 0,0 0-301 0 0,0 0-315 0 0,0 0-222 0 0,0 0-113 0 0,0 0-55 0 0,0 0-55 0 0,-9 35-46 0 0,-26 109-68 0 0,33-142-450 0 0,1-1-1 0 0,0 1 1 0 0,0 0-1 0 0,0 0 1 0 0,0 0-1 0 0,1 0 1 0 0,-1 0-1 0 0,1 0 1 0 0,-1 0-1 0 0,1 1 1 0 0,0-1-1 0 0,-1 0 1 0 0,1 0-1 0 0,0 0 1 0 0,0 0-1 0 0,1 0 1 0 0,-1 1-1 0 0,0-1 1 0 0,1 0-1 0 0,-1 0 1 0 0,1 0-1 0 0,0 0 1 0 0,0 0-1 0 0,0 0 1 0 0,0 0 0 0 0,0 0-1 0 0,0-1 1 0 0,1 1-25 0 0,2 3 137 0 0,0-1-23 0 0,0 0 0 0 0,0 0 0 0 0,0-1 1 0 0,1 1-1 0 0,-1-1 0 0 0,1 0 0 0 0,0 0 0 0 0,0 0 0 0 0,0-1 0 0 0,0 0 0 0 0,1 0 0 0 0,-1 0 0 0 0,0-1 0 0 0,1 1 1 0 0,-1-1-1 0 0,1 0 0 0 0,0-1 0 0 0,-1 0 0 0 0,1 0 0 0 0,-1 0 0 0 0,1 0 0 0 0,0-1 0 0 0,-1 0 0 0 0,1 0 0 0 0,-1-1 1 0 0,1 1-1 0 0,-1-1 0 0 0,0 0 0 0 0,0-1 0 0 0,0 1 0 0 0,0-1 0 0 0,0 0 0 0 0,0 0 0 0 0,-1-1 0 0 0,0 1 0 0 0,1-1 1 0 0,-1 0-1 0 0,-1 0 0 0 0,1 0 0 0 0,2-4-114 0 0,-1 3 37 0 0,0 0 0 0 0,0-1 0 0 0,-1 1-1 0 0,0-1 1 0 0,0 0 0 0 0,0 0 0 0 0,-1 0 0 0 0,1-1 0 0 0,-2 1 0 0 0,1-1 0 0 0,-1 0 0 0 0,0 0 0 0 0,0 0 0 0 0,-1 0-1 0 0,0 0 1 0 0,0 0 0 0 0,0 0 0 0 0,-1 0 0 0 0,0 0 0 0 0,-1 0 0 0 0,0-1 0 0 0,0 1 0 0 0,0 0 0 0 0,-1 0 0 0 0,0 1-1 0 0,0-1 1 0 0,-1 0 0 0 0,0 1 0 0 0,0-1 0 0 0,0 1 0 0 0,-1 0 0 0 0,0 0 0 0 0,0 0 0 0 0,-5-4-37 0 0,2 6-196 0 0,-1-1-1 0 0,1 1 1 0 0,-2 1 0 0 0,1-1-1 0 0,0 1 1 0 0,0 1 0 0 0,-1 0-1 0 0,0 0 1 0 0,1 0 0 0 0,-1 1 0 0 0,0 1-1 0 0,0-1 1 0 0,1 1 0 0 0,-1 1-1 0 0,0 0 1 0 0,-1 0 196 0 0,-15 10-2929 0 0,11 0-2385 0 0,9-8 1965 0 0,0 2-7473 0 0</inkml:trace>
  <inkml:trace contextRef="#ctx0" brushRef="#br0" timeOffset="46199.417">4654 2380 7674 0 0,'0'0'2899'0'0,"0"0"-383"0"0,0 0-335 0 0,0 0-429 0 0,0 0-313 0 0,0 0-288 0 0,0 0-304 0 0,0 0-217 0 0,0 0-154 0 0,0 0-54 0 0,0 0 22 0 0,0 0 14 0 0,0 0-13 0 0,4-16-9 0 0,14-50-42 0 0,26-37 1434 0 0,-7-4-1052 0 0,-33 95-699 0 0,0 1-94 0 0,-3 26-245 0 0,-1-5 252 0 0,-2-2 9 0 0,1-1 0 0 0,1 1 0 0 0,-1 0 0 0 0,1-1 0 0 0,0 1 0 0 0,1-1 0 0 0,0 1 0 0 0,0-1 0 0 0,1 1-1 0 0,-1-1 1 0 0,2 0 0 0 0,-1 0 0 0 0,1 1 0 0 0,0-2 0 0 0,1 1 0 0 0,-1 0 0 0 0,1-1 0 0 0,1 1 0 0 0,-1-1 0 0 0,1-1 0 0 0,0 1 0 0 0,0 0 0 0 0,1-1 0 0 0,0 0 0 0 0,3 2 1 0 0,-3-4 33 0 0,-1-1 1 0 0,1 0-1 0 0,0 0 1 0 0,-1 0-1 0 0,1-1 1 0 0,0 0 0 0 0,0 0-1 0 0,0-1 1 0 0,0 1-1 0 0,0-1 1 0 0,0-1-1 0 0,0 1 1 0 0,0-1-1 0 0,0 0 1 0 0,0 0 0 0 0,0-1-1 0 0,0 0 1 0 0,-1 0-1 0 0,1 0 1 0 0,-1 0-1 0 0,1-1 1 0 0,-1 0-1 0 0,0 0 1 0 0,0-1 0 0 0,0 1-1 0 0,-1-1 1 0 0,1 0-1 0 0,-1-1 1 0 0,0 1-1 0 0,0-1 1 0 0,0 0-34 0 0,4-3 37 0 0,0 0 1 0 0,-1 0-1 0 0,0-1 1 0 0,0 0-1 0 0,-1 0 0 0 0,-1-1 1 0 0,1 0-1 0 0,-1 0 1 0 0,-1 0-1 0 0,0 0 0 0 0,-1-1 1 0 0,0 1-1 0 0,0-1 1 0 0,-1 0-1 0 0,0 0 1 0 0,-1 0-1 0 0,0 0 0 0 0,-1-8-37 0 0,-17 18-4319 0 0,8 2-2488 0 0,6 2-5013 0 0</inkml:trace>
  <inkml:trace contextRef="#ctx0" brushRef="#br0" timeOffset="46580.216">5327 2241 5057 0 0,'0'0'2905'0'0,"0"0"-398"0"0,0 0-183 0 0,0 0-182 0 0,0 0-207 0 0,0 0-205 0 0,0 0-286 0 0,0 0-285 0 0,32-8-241 0 0,102-27-171 0 0,-56-2 909 0 0,-73 34-1554 0 0,-1 0 0 0 0,0-1 0 0 0,1 1 0 0 0,-1-1 0 0 0,0 0 1 0 0,-1 0-1 0 0,1 0 0 0 0,-1 0 0 0 0,0-1 0 0 0,0 0 0 0 0,0 1 0 0 0,0-1 0 0 0,-1 0 1 0 0,0 0-1 0 0,0-1 0 0 0,0 1 0 0 0,-1 0 0 0 0,0-1 0 0 0,0 1 0 0 0,0 0 0 0 0,-1-1 1 0 0,1 1-1 0 0,-1-1 0 0 0,-1 1 0 0 0,1-1 0 0 0,-1 1 0 0 0,0-1 0 0 0,-1-4-102 0 0,-2 6-5 0 0,0 0-1 0 0,-1 0 0 0 0,1 0 1 0 0,-1 1-1 0 0,0 0 0 0 0,0 0 1 0 0,0 0-1 0 0,0 0 0 0 0,0 1 1 0 0,-1 0-1 0 0,1 0 0 0 0,-1 0 1 0 0,1 1-1 0 0,-1 0 0 0 0,0 0 1 0 0,1 0-1 0 0,-1 1 0 0 0,0 0 1 0 0,0 0-1 0 0,1 0 0 0 0,-1 1 1 0 0,0 0-1 0 0,0 0 0 0 0,1 0 1 0 0,-1 1-1 0 0,1 0 0 0 0,-1 0 1 0 0,1 0-1 0 0,0 1 0 0 0,0-1 1 0 0,0 1-1 0 0,0 1 0 0 0,0-1 6 0 0,-3 5-14 0 0,0-1 0 0 0,1 1-1 0 0,0 1 1 0 0,0-1 0 0 0,0 1-1 0 0,1 0 1 0 0,1 1 0 0 0,0-1-1 0 0,0 1 1 0 0,1 0-1 0 0,0 1 1 0 0,0-1 0 0 0,1 1-1 0 0,1-1 1 0 0,0 1 0 0 0,0 0-1 0 0,1 0 1 0 0,1 0 0 0 0,0 0-1 0 0,0 0 1 0 0,1 0-1 0 0,1 4 15 0 0,0-6 5 0 0,1 0-1 0 0,0-1 1 0 0,1 1-1 0 0,-1-1 0 0 0,2 0 1 0 0,-1 0-1 0 0,1 0 0 0 0,0-1 1 0 0,1 1-1 0 0,0-1 1 0 0,0 0-1 0 0,1-1 0 0 0,-1 0 1 0 0,1 0-1 0 0,1 0 0 0 0,-1-1 1 0 0,1 0-1 0 0,0 0 1 0 0,0-1-1 0 0,0 0 0 0 0,1-1 1 0 0,-1 1-1 0 0,1-2 0 0 0,0 1 1 0 0,0-1-1 0 0,0-1 1 0 0,0 0-1 0 0,0 0 0 0 0,1 0 1 0 0,-1-1-1 0 0,0-1 0 0 0,8-1-4 0 0,-14 2-141 0 0,97-6-460 0 0,-57-7-8933 0 0,-34 9-2793 0 0</inkml:trace>
  <inkml:trace contextRef="#ctx0" brushRef="#br0" timeOffset="20199.694">17207 1128 0 0 0,'0'0'1259'0'0,"0"0"284"0"0,0 0 169 0 0,0 0 194 0 0,0 0 205 0 0,0 0 6 0 0,0 0-226 0 0,0 0-322 0 0,0 0-314 0 0,0 0-234 0 0,0 0-143 0 0,3-2-127 0 0,-2 1-692 0 0,0 1 0 0 0,-1 0 0 0 0,1 0 0 0 0,-1 0-1 0 0,1 0 1 0 0,0-1 0 0 0,-1 1 0 0 0,1 0 0 0 0,0 0 0 0 0,-1 0-1 0 0,1 0 1 0 0,0 0 0 0 0,0 1 0 0 0,-1-1 0 0 0,1 0 0 0 0,-1 0-1 0 0,1 0 1 0 0,0 1 0 0 0,-1-1 0 0 0,1 0 0 0 0,0 0 0 0 0,-1 1-1 0 0,1-1 1 0 0,-1 1 0 0 0,1-1 0 0 0,-1 0 0 0 0,1 1 0 0 0,-1-1-1 0 0,1 1 1 0 0,-1 0 0 0 0,0-1 0 0 0,1 1 0 0 0,-1-1 0 0 0,1 1 0 0 0,-1-1-1 0 0,0 1 1 0 0,0 0 0 0 0,1-1 0 0 0,-1 1 0 0 0,0 0 0 0 0,0-1-1 0 0,0 1 1 0 0,0 0 0 0 0,0-1 0 0 0,0 1 0 0 0,0 0 0 0 0,0-1-1 0 0,0 1 1 0 0,0 0 0 0 0,0-1 0 0 0,0 1 0 0 0,-1 0 0 0 0,1-1-1 0 0,0 1 1 0 0,0 0 0 0 0,-1-1 0 0 0,1 1 0 0 0,0-1 0 0 0,-1 1-1 0 0,1-1 1 0 0,0 1 0 0 0,-1-1 0 0 0,1 1 0 0 0,-1 0-59 0 0,1 6 2 0 0,0 7 151 0 0,0 1 1 0 0,-1 0-1 0 0,-1 0 1 0 0,0-1-1 0 0,-1 1 1 0 0,-1-1 0 0 0,0 1-1 0 0,-1-1 1 0 0,0 0-1 0 0,-1-1 1 0 0,-1 0-1 0 0,0 0 1 0 0,-1 0-1 0 0,-7 9-153 0 0,-72 62-906 0 0,75-85-2926 0 0,13-20-8752 0 0,4 17 5976 0 0</inkml:trace>
  <inkml:trace contextRef="#ctx0" brushRef="#br0" timeOffset="22305.374">19910 904 1784 0 0,'0'0'3416'0'0,"0"0"-858"0"0,0 0-433 0 0,0 0-176 0 0,0 0-222 0 0,0 0-317 0 0,0 0-290 0 0,0 0-312 0 0,0 0-216 0 0,0 0-116 0 0,0 0-45 0 0,0 0-10 0 0,0 0-10 0 0,-2 33-8 0 0,-5 99-27 0 0,4-85 123 0 0,4-40 3659 0 0,9-96-1299 0 0,63-114-2028 0 0,-31 127-912 0 0,-32 94-1429 0 0,-4 6-438 0 0,1 0-3740 0 0,-1-11-5177 0 0,-2-8 2603 0 0</inkml:trace>
  <inkml:trace contextRef="#ctx0" brushRef="#br0" timeOffset="22675.4">20168 885 0 0 0,'0'0'1811'0'0,"0"0"483"0"0,0 0 202 0 0,0 0-38 0 0,0 0-175 0 0,0 0-245 0 0,0 0-231 0 0,0 0-200 0 0,0 0-192 0 0,0 0-157 0 0,0 0-118 0 0,34 6-116 0 0,106 16-92 0 0,-62-24 633 0 0,-57-1-1284 0 0,-1-2 1 0 0,0 0-1 0 0,-1-1 1 0 0,0-2-1 0 0,0 1 1 0 0,0-2-1 0 0,-1-1 1 0 0,0 0-1 0 0,-1-1 1 0 0,0-1-1 0 0,-1 0 1 0 0,3-4-282 0 0,-3 0 139 0 0,-12 14-118 0 0,0-1 0 0 0,-1 0 0 0 0,0 0 1 0 0,1 0-1 0 0,-1 0 0 0 0,-1 0 0 0 0,1-1 0 0 0,0 1 0 0 0,-1-1 0 0 0,0 0 0 0 0,1 1 0 0 0,-1-1 0 0 0,-1 0 0 0 0,1 0 0 0 0,-1-1 0 0 0,0 1 0 0 0,1 0 0 0 0,-2 0 0 0 0,1-1 0 0 0,-1 1 0 0 0,1-4-21 0 0,-3 6 1 0 0,1-1-1 0 0,-1 1 0 0 0,0 0 1 0 0,0-1-1 0 0,0 1 1 0 0,0 0-1 0 0,0 0 0 0 0,-1 0 1 0 0,1 1-1 0 0,-1-1 0 0 0,1 0 1 0 0,-1 1-1 0 0,1 0 0 0 0,-1-1 1 0 0,0 1-1 0 0,0 0 1 0 0,0 1-1 0 0,0-1 0 0 0,1 0 1 0 0,-1 1-1 0 0,0-1 0 0 0,0 1 1 0 0,0 0-1 0 0,0 0 1 0 0,0 0-1 0 0,0 1 0 0 0,0-1 1 0 0,-2 1-1 0 0,3-1-4 0 0,-10 0-14 0 0,1 0 0 0 0,-1 1 0 0 0,1 0 0 0 0,0 1 0 0 0,-1 0 0 0 0,1 1 0 0 0,0 0 0 0 0,0 1 0 0 0,1 0 0 0 0,-1 0 0 0 0,1 1 0 0 0,0 1 0 0 0,0 0 1 0 0,1 0-1 0 0,-1 1 0 0 0,1 0 0 0 0,-6 7 18 0 0,7-7-4 0 0,0 1 1 0 0,1 1-1 0 0,0-1 1 0 0,0 1-1 0 0,1 0 1 0 0,0 1 0 0 0,0-1-1 0 0,1 1 1 0 0,1 0-1 0 0,0 1 1 0 0,0-1-1 0 0,1 1 1 0 0,0-1 0 0 0,1 1-1 0 0,0 0 1 0 0,0 0-1 0 0,2 0 1 0 0,-1 1-1 0 0,1-1 1 0 0,1 0 0 0 0,0 5 3 0 0,3-7 12 0 0,1 0 1 0 0,-1 0-1 0 0,1-1 1 0 0,1 1 0 0 0,0-1-1 0 0,0 0 1 0 0,0-1 0 0 0,1 1-1 0 0,0-1 1 0 0,0 0 0 0 0,1-1-1 0 0,0 0 1 0 0,0 0-1 0 0,1-1 1 0 0,0 0 0 0 0,-1-1-1 0 0,2 1 1 0 0,-1-2 0 0 0,10 4-13 0 0,3 0 35 0 0,0-1 1 0 0,0-2-1 0 0,1 0 0 0 0,-1-1 1 0 0,1-1-1 0 0,0-1 1 0 0,17-1-36 0 0,12-15-1320 0 0,-35 0-8520 0 0,-11 10-2828 0 0</inkml:trace>
  <inkml:trace contextRef="#ctx0" brushRef="#br0" timeOffset="20902.384">17724 823 3705 0 0,'0'0'3491'0'0,"0"0"-1033"0"0,0 0-468 0 0,0 0-123 0 0,0 0-84 0 0,0 0-144 0 0,0 0-273 0 0,0 0-366 0 0,0 0-335 0 0,0 0-215 0 0,0 0-26 0 0,0 0 47 0 0,-1 7 49 0 0,-12 133 2306 0 0,19 25-1591 0 0,-5-161-1206 0 0,0 0 1 0 0,1 0 0 0 0,0 0 0 0 0,-1 0-1 0 0,1 0 1 0 0,1 0 0 0 0,-1-1 0 0 0,0 1-1 0 0,1-1 1 0 0,0 1 0 0 0,0-1 0 0 0,0 0-1 0 0,0 0 1 0 0,0 0 0 0 0,1-1 0 0 0,-1 1 0 0 0,1-1-1 0 0,0 0 1 0 0,0 0 0 0 0,0 0 0 0 0,0 0-1 0 0,0-1 1 0 0,0 1 0 0 0,0-1 0 0 0,0 0-1 0 0,1 0 1 0 0,-1-1 0 0 0,0 1 0 0 0,0-1-1 0 0,1 0 1 0 0,-1 0 0 0 0,1-1 0 0 0,-1 1 0 0 0,0-1-1 0 0,0 0 1 0 0,1 0 0 0 0,-1 0 0 0 0,0-1-1 0 0,0 0 1 0 0,0 1 0 0 0,0-1 0 0 0,-1-1-1 0 0,1 1 1 0 0,3-3-30 0 0,18-10 84 0 0,0-1 0 0 0,-1-1 0 0 0,0-1 0 0 0,-2-1 0 0 0,0-1 0 0 0,-1-1 0 0 0,-1-1 0 0 0,5-9-84 0 0,14-16 58 0 0,-39 46-46 0 0,0 1-7 0 0,0 0-20 0 0,0 0-19 0 0,0 32 6 0 0,-2-24 18 0 0,1-1 0 0 0,1 1 0 0 0,0 0 0 0 0,0 0 0 0 0,0 0 0 0 0,1-1 0 0 0,0 1 0 0 0,0 0 0 0 0,1-1 0 0 0,0 1 0 0 0,0-1-1 0 0,1 0 1 0 0,0 1 0 0 0,0-1 0 0 0,1 0 0 0 0,0-1 0 0 0,0 1 0 0 0,1-1 0 0 0,2 3 10 0 0,-2-5 6 0 0,0 0 0 0 0,0 0 0 0 0,0-1 0 0 0,1 0 0 0 0,0 0 0 0 0,-1 0 0 0 0,1-1 0 0 0,0 1 0 0 0,0-1 0 0 0,1-1 0 0 0,-1 1 0 0 0,0-1 0 0 0,1-1 0 0 0,-1 1 0 0 0,0-1 0 0 0,1 0 0 0 0,-1 0 0 0 0,1-1 0 0 0,-1 1 0 0 0,0-2 0 0 0,0 1 0 0 0,1-1 0 0 0,-1 0 1 0 0,0 0-1 0 0,0 0 0 0 0,-1-1 0 0 0,5-2-6 0 0,7-5 70 0 0,-1-1 0 0 0,0-1 0 0 0,-1 0 0 0 0,0 0 0 0 0,-1-2 0 0 0,0 0 0 0 0,-1 0 0 0 0,-1-1 0 0 0,0-1 0 0 0,6-12-70 0 0,28-79-190 0 0,-40 82-3818 0 0,-2-1-4073 0 0,-2 22-4068 0 0</inkml:trace>
  <inkml:trace contextRef="#ctx0" brushRef="#br0" timeOffset="21468.804">18804 141 12283 0 0,'0'0'2132'0'0,"0"0"-449"0"0,0 0-183 0 0,0 0-58 0 0,0 0-111 0 0,0 0-171 0 0,0 0-276 0 0,0 0-287 0 0,0 0-163 0 0,0 0-50 0 0,0 0 7 0 0,0 0 25 0 0,0 0-30 0 0,-3 25-38 0 0,-13 77-23 0 0,12 87 878 0 0,4 179-505 0 0,-13-89-633 0 0,14-278-63 0 0,0-1 0 0 0,0 1 0 0 0,0-1 0 0 0,0 1 0 0 0,0 0 1 0 0,0-1-1 0 0,0 0 0 0 0,0 1 0 0 0,0-1 0 0 0,0 0 0 0 0,0 0 0 0 0,0 1 0 0 0,0-1 0 0 0,0 0 1 0 0,1 0-1 0 0,-1 0 0 0 0,0 0 0 0 0,0 0 0 0 0,0-1 0 0 0,0 1 0 0 0,0 0 0 0 0,0 0 0 0 0,0-1 1 0 0,0 1-1 0 0,0-1 0 0 0,0 1 0 0 0,0-1 0 0 0,0 1 0 0 0,0-1 0 0 0,0 0 0 0 0,0 1 0 0 0,0-1 1 0 0,0 0-1 0 0,0 0 0 0 0,-1 0 0 0 0,1 0 0 0 0,0 1 0 0 0,-1-1 0 0 0,1 0 0 0 0,-1 0 0 0 0,1 0 1 0 0,0-1-3 0 0,-1 1 2 0 0,235-194 264 0 0,-182 160-248 0 0,-53 35-20 0 0,0 0 0 0 0,0 1 0 0 0,0-1 0 0 0,0 0 0 0 0,0 1 0 0 0,0-1 0 0 0,0 0 1 0 0,0 0-1 0 0,0 1 0 0 0,0-1 0 0 0,0 0 0 0 0,0 1 0 0 0,0-1 0 0 0,0 0 0 0 0,0 1 0 0 0,0-1 1 0 0,0 0-1 0 0,1 0 0 0 0,-1 1 0 0 0,0-1 0 0 0,0 0 0 0 0,0 0 0 0 0,0 1 0 0 0,1-1 0 0 0,-1 0 1 0 0,0 0-1 0 0,0 0 0 0 0,0 1 0 0 0,1-1 0 0 0,-1 0 0 0 0,0 0 0 0 0,1 0 0 0 0,-1 0 0 0 0,0 1 1 0 0,0-1-1 0 0,1 0 0 0 0,-1 0 0 0 0,0 0 0 0 0,0 0 0 0 0,1 0 0 0 0,-1 0 0 0 0,0 0 0 0 0,1 0 1 0 0,-1 0-1 0 0,0 0 0 0 0,1 0 0 0 0,-1 0 0 0 0,0 0 0 0 0,0 0 0 0 0,1 0 0 0 0,-1 0 0 0 0,0 0 1 0 0,1 0-1 0 0,-1-1 0 0 0,0 1 0 0 0,0 0 0 0 0,1 0 0 0 0,-1 0 0 0 0,0 0 0 0 0,0-1 0 0 0,1 1 1 0 0,-1 0-1 0 0,0 0 2 0 0,0 9 41 0 0,-8 97 133 0 0,3 18-66 0 0,23-90-192 0 0,3-42-1317 0 0,-3-6-1223 0 0,-9 3-4482 0 0,-6 7-2983 0 0</inkml:trace>
  <inkml:trace contextRef="#ctx0" brushRef="#br0" timeOffset="21922.766">19344 989 1784 0 0,'0'0'2836'0'0,"0"0"-296"0"0,0 0-277 0 0,0 0-140 0 0,0 0-123 0 0,0 0-221 0 0,0 0-242 0 0,0 0-251 0 0,0 0-186 0 0,0 0-93 0 0,0 0-75 0 0,0 0-65 0 0,0 0-91 0 0,29 4-128 0 0,92 9-125 0 0,-67-22 116 0 0,-48 4-491 0 0,-1 1-77 0 0,1 0 1 0 0,0-1 0 0 0,-1 0-1 0 0,0 0 1 0 0,0 0-1 0 0,0 0 1 0 0,-1-1-1 0 0,0 0 1 0 0,0 0-1 0 0,0 0 1 0 0,-1-1-1 0 0,0 1 1 0 0,0-1-1 0 0,-1 1 1 0 0,1-1 0 0 0,-2 0-1 0 0,1 0 1 0 0,-1 0-1 0 0,0 0 1 0 0,0-1-1 0 0,-1 1 1 0 0,0 0-1 0 0,0 0 1 0 0,-1 0-1 0 0,-1-6-71 0 0,0 9-16 0 0,0 1 0 0 0,-1 0-1 0 0,0 0 1 0 0,0 0 0 0 0,0 0-1 0 0,0 0 1 0 0,0 1 0 0 0,-1 0 0 0 0,1-1-1 0 0,-1 1 1 0 0,0 0 0 0 0,1 1-1 0 0,-1-1 1 0 0,0 1 0 0 0,0-1-1 0 0,0 1 1 0 0,0 1 0 0 0,0-1-1 0 0,0 0 1 0 0,-1 1 0 0 0,1 0-1 0 0,0 0 1 0 0,0 0 0 0 0,0 0-1 0 0,0 1 1 0 0,0 0 0 0 0,0 0 0 0 0,0 0-1 0 0,0 0 1 0 0,-1 1 16 0 0,-7 5-26 0 0,1 0 0 0 0,1 1 0 0 0,-1 0-1 0 0,1 1 1 0 0,1 0 0 0 0,-1 1 0 0 0,2 0 0 0 0,-1 0 0 0 0,1 1 0 0 0,1 0-1 0 0,0 0 1 0 0,-4 11 26 0 0,8-18-6 0 0,-3 6-2 0 0,1 1-1 0 0,-1 0 1 0 0,2 0 0 0 0,0 0-1 0 0,0 0 1 0 0,1 1 0 0 0,0 0 0 0 0,1 0-1 0 0,0 0 1 0 0,1-1 0 0 0,0 2-1 0 0,1-1 1 0 0,1 0 0 0 0,0 1 8 0 0,0-9-10 0 0,0 1 0 0 0,1-1 0 0 0,-1 1 0 0 0,1-1 0 0 0,0 1 1 0 0,0-1-1 0 0,1 0 0 0 0,-1 0 0 0 0,1 0 0 0 0,0-1 0 0 0,0 1 0 0 0,0-1 0 0 0,1 1 0 0 0,-1-1 1 0 0,1 0-1 0 0,-1 0 0 0 0,1 0 0 0 0,0-1 0 0 0,0 0 0 0 0,1 1 0 0 0,-1-1 0 0 0,0-1 0 0 0,1 1 1 0 0,-1-1-1 0 0,1 1 0 0 0,0-1 0 0 0,-1-1 10 0 0,6 2-228 0 0,-1 0 1 0 0,0-1-1 0 0,1 0 1 0 0,-1 0-1 0 0,1-1 1 0 0,-1-1-1 0 0,1 1 1 0 0,-1-2-1 0 0,1 1 1 0 0,-1-1-1 0 0,0-1 1 0 0,0 0-1 0 0,1 0 228 0 0,17-12-3217 0 0,-9 3-5560 0 0,-7 4-1655 0 0</inkml:trace>
  <inkml:trace contextRef="#ctx0" brushRef="#br0" timeOffset="25007.34">21696 226 3489 0 0,'0'0'2196'0'0,"0"0"-261"0"0,0 0-134 0 0,0 0 23 0 0,0 0 0 0 0,0 0-125 0 0,0 0-245 0 0,0 0-295 0 0,0 0-235 0 0,0 0-161 0 0,0 0-99 0 0,4 8 4889 0 0,11 50-4190 0 0,5 100-254 0 0,-5 158-351 0 0,-16-58-508 0 0,-1-235-244 0 0,-1 1-1 0 0,-1-1 1 0 0,-2 0 0 0 0,0-1-1 0 0,-1 1 1 0 0,-2-1 0 0 0,-1 3-6 0 0,7-19 108 0 0,-1-6-2109 0 0,1-14 734 0 0,-4-41-5081 0 0,7 19-3921 0 0,0 32 8275 0 0,0-5-5040 0 0</inkml:trace>
  <inkml:trace contextRef="#ctx0" brushRef="#br0" timeOffset="25261.852">21407 800 7274 0 0,'0'0'2624'0'0,"0"0"-771"0"0,0 0-568 0 0,0 0-87 0 0,0 0 15 0 0,0 0-22 0 0,0 0 45 0 0,0 0-69 0 0,0 0-90 0 0,0 0-65 0 0,0 0-219 0 0,0 0-137 0 0,0 0-91 0 0,34-2-47 0 0,105-6-43 0 0,42-20 660 0 0,-34-13-1174 0 0,-113 31-379 0 0,7-1-1553 0 0,-18-2-5588 0 0,-19 7-2429 0 0</inkml:trace>
  <inkml:trace contextRef="#ctx0" brushRef="#br0" timeOffset="25752.129">22126 288 10506 0 0,'0'0'2462'0'0,"0"0"-726"0"0,0 0-462 0 0,0 0-92 0 0,0 0-61 0 0,0 0-73 0 0,0 0-114 0 0,0 0-165 0 0,0 0-155 0 0,0 0-93 0 0,0 0-36 0 0,0 0-16 0 0,0 0-22 0 0,-4 36-27 0 0,-11 113-15 0 0,17-49 306 0 0,28 169 661 0 0,-26-112-1126 0 0,-4-155-239 0 0,-1 1 0 0 0,1-1 0 0 0,-1 0 0 0 0,1 1 0 0 0,0-1 0 0 0,0 0 0 0 0,0 1 1 0 0,0-1-1 0 0,0 0 0 0 0,0 1 0 0 0,1-1 0 0 0,-1 0 0 0 0,1 1 0 0 0,0-1 0 0 0,-1 0 0 0 0,1 0 0 0 0,0 0 1 0 0,0 0-1 0 0,1 0 0 0 0,-1 0 0 0 0,0 0 0 0 0,1 0 0 0 0,-1 0 0 0 0,1 0 0 0 0,-1-1 0 0 0,1 1 1 0 0,0-1-1 0 0,0 1 0 0 0,0-1 0 0 0,0 0 0 0 0,0 1 0 0 0,0-1 0 0 0,0 0 0 0 0,0-1 0 0 0,0 1 0 0 0,1 0 1 0 0,-1 0-1 0 0,0-1 0 0 0,1 0 0 0 0,-1 1 0 0 0,0-1 0 0 0,1 0 0 0 0,-1 0 0 0 0,0 0 0 0 0,1 0 1 0 0,-1-1-1 0 0,0 1 0 0 0,0-1 0 0 0,1 1 0 0 0,-1-1 0 0 0,0 0 0 0 0,0 0 0 0 0,0 0 0 0 0,1 0 0 0 0,0-1-7 0 0,216-184 475 0 0,-154 161-485 0 0,-56 68 110 0 0,-24 81 98 0 0,5-34-160 0 0,29-86-1332 0 0,-5-11-4062 0 0,-11 1-885 0 0,-3 5-5652 0 0</inkml:trace>
  <inkml:trace contextRef="#ctx0" brushRef="#br0" timeOffset="26170.905">22717 1024 8250 0 0,'0'0'2218'0'0,"0"0"-237"0"0,0 0-4 0 0,0 0-28 0 0,0 0-188 0 0,0 0-258 0 0,0 0-266 0 0,0 0-231 0 0,0 0-163 0 0,36-3-99 0 0,114-8-59 0 0,-63-10 502 0 0,-74 16-1033 0 0,0-1-1 0 0,0 0 0 0 0,0-1 1 0 0,-1 0-1 0 0,0-1 0 0 0,-1 0 0 0 0,0-1 1 0 0,0 0-1 0 0,0-1 0 0 0,-1 0 1 0 0,-1-1-1 0 0,0 0 0 0 0,0-1 0 0 0,-1 1 1 0 0,-1-2-1 0 0,6-10-153 0 0,-12 19-1 0 0,0 0-1 0 0,0 0 1 0 0,-1 0-1 0 0,1 0 1 0 0,-1 0 0 0 0,0 0-1 0 0,0 0 1 0 0,0 0 0 0 0,-1 0-1 0 0,1 0 1 0 0,-1 1 0 0 0,0-1-1 0 0,0 0 1 0 0,0 0-1 0 0,-1 0 1 0 0,1 1 0 0 0,-1-1-1 0 0,0 1 1 0 0,0-1 0 0 0,0 1-1 0 0,-1 0 1 0 0,1 0 0 0 0,-1 0-1 0 0,1 0 1 0 0,-1 0-1 0 0,0 0 1 0 0,0 1 0 0 0,0-1-1 0 0,-1 1 1 0 0,1 0 0 0 0,-1 0-1 0 0,1 0 1 0 0,-1 1 0 0 0,0-1-1 0 0,1 1 1 0 0,-1 0-1 0 0,0 0 1 0 0,0 0 0 0 0,0 1-1 0 0,0-1 1 0 0,0 1 0 0 0,0 0-1 0 0,0 0 1 0 0,-4 0 1 0 0,-6 1-13 0 0,-1 0 0 0 0,0 0 1 0 0,0 1-1 0 0,0 1 0 0 0,1 1 0 0 0,-1 0 1 0 0,1 0-1 0 0,0 2 0 0 0,1 0 0 0 0,-1 0 1 0 0,1 1-1 0 0,0 1 0 0 0,1 0 0 0 0,0 1 1 0 0,0 0-1 0 0,1 1 0 0 0,0 0 0 0 0,0 1 1 0 0,1 0-1 0 0,1 1 0 0 0,0 0 0 0 0,1 0 1 0 0,-3 6 12 0 0,7-12-1 0 0,0 1 0 0 0,1 0 1 0 0,0 0-1 0 0,0 1 0 0 0,1-1 1 0 0,-1 1-1 0 0,2-1 0 0 0,-1 1 1 0 0,1 0-1 0 0,0 0 0 0 0,1-1 1 0 0,-1 1-1 0 0,2 0 1 0 0,-1 0-1 0 0,1 0 0 0 0,0 0 1 0 0,1-1-1 0 0,0 1 0 0 0,0-1 1 0 0,1 1-1 0 0,-1-1 0 0 0,2 0 1 0 0,-1 0-1 0 0,1 0 0 0 0,0 0 1 0 0,0-1-1 0 0,1 1 0 0 0,0-1 1 0 0,3 2 0 0 0,12 5 5 0 0,0 0 0 0 0,2-2 1 0 0,-1-1-1 0 0,1-1 0 0 0,1 0 0 0 0,-1-2 1 0 0,1 0-1 0 0,1-2 0 0 0,-1-1 0 0 0,1 0 1 0 0,0-2-1 0 0,0-1 0 0 0,0-1 0 0 0,6-1-5 0 0,93-16-312 0 0,-76-8-7104 0 0,-38 17-4773 0 0</inkml:trace>
  <inkml:trace contextRef="#ctx0" brushRef="#br0" timeOffset="7254.776">6521 900 0 0 0,'0'0'692'0'0,"0"0"784"0"0,0 0 159 0 0,0 0-188 0 0,0 0-220 0 0,0 0-146 0 0,0 0-1 0 0,0 0 41 0 0,1-3-34 0 0,-1 0-1603 0 0,1 2 795 0 0,-1 0 0 0 0,1-1 0 0 0,-1 1 1 0 0,1 0-1 0 0,-1-1 0 0 0,1 1 0 0 0,-1 0 1 0 0,0-1-1 0 0,0 1 0 0 0,0-1 0 0 0,0 1 1 0 0,0 0-1 0 0,0-1 0 0 0,0 1 0 0 0,0 0 0 0 0,-1-1 1 0 0,1 1-1 0 0,0-1 0 0 0,-1 1 0 0 0,1 0 1 0 0,-1 0-1 0 0,1-1 0 0 0,-1 1 0 0 0,0 0 1 0 0,0 0-1 0 0,1 0 0 0 0,-1 0 0 0 0,0 0 1 0 0,0 0-1 0 0,0 0 0 0 0,0 0 0 0 0,0 0 0 0 0,0 0 1 0 0,-1 0-1 0 0,1 0-279 0 0,-36-6 1780 0 0,29 6-1659 0 0,0 0-1 0 0,0 1 1 0 0,0 0 0 0 0,0 0-1 0 0,0 1 1 0 0,0 0-1 0 0,0 1 1 0 0,0 0-1 0 0,0 0 1 0 0,1 0-1 0 0,-1 1 1 0 0,1 0-1 0 0,0 1 1 0 0,0-1 0 0 0,0 2-1 0 0,0-1 1 0 0,0 1-1 0 0,-1 1-120 0 0,-30 28 305 0 0,28-28-237 0 0,1 1 0 0 0,0 0 0 0 0,0 1 1 0 0,1 0-1 0 0,0 0 0 0 0,0 1 0 0 0,1 0 1 0 0,0 0-1 0 0,0 0 0 0 0,1 1 1 0 0,0 0-1 0 0,1 1 0 0 0,0-1 0 0 0,1 1 1 0 0,0 0-1 0 0,1 0 0 0 0,0 0 1 0 0,1 1-1 0 0,-1 10-68 0 0,2-16 47 0 0,1 0 0 0 0,0 0-1 0 0,0 0 1 0 0,0 0 0 0 0,1 0 0 0 0,0 0 0 0 0,0 0 0 0 0,1 0 0 0 0,0-1 0 0 0,0 1 0 0 0,0 0-1 0 0,0-1 1 0 0,1 1 0 0 0,0-1 0 0 0,0 0 0 0 0,1 0 0 0 0,-1 0 0 0 0,1 0 0 0 0,0-1 0 0 0,0 0 0 0 0,1 1-1 0 0,-1-2 1 0 0,1 1 0 0 0,0 0 0 0 0,1 0-47 0 0,11 3 123 0 0,1-1 1 0 0,-1 0-1 0 0,1-1 0 0 0,0-1 0 0 0,0 0 1 0 0,1-2-1 0 0,-1 0 0 0 0,1-1 0 0 0,-1-1 1 0 0,1 0-1 0 0,-1-2 0 0 0,1 0-123 0 0,150-39 284 0 0,-154 32-1172 0 0,-13 0-3402 0 0,0-4-7842 0 0,0 9 852 0 0</inkml:trace>
  <inkml:trace contextRef="#ctx0" brushRef="#br0" timeOffset="8325.999">7251 873 7898 0 0,'0'0'2586'0'0,"0"0"-543"0"0,0 0-422 0 0,0 0-203 0 0,0 0-104 0 0,0 0-119 0 0,0 0-149 0 0,0 0-167 0 0,0 0-196 0 0,0 0-155 0 0,0 0-102 0 0,0 0-56 0 0,0 0-31 0 0,-25 13-12 0 0,-76 39 5 0 0,44-4 248 0 0,43-34-482 0 0,0 2-1 0 0,2-1 1 0 0,0 2 0 0 0,1-1 0 0 0,0 2-1 0 0,1 0 1 0 0,1 0 0 0 0,1 0-1 0 0,1 1 1 0 0,0 0 0 0 0,2 1 0 0 0,0-1-1 0 0,1 1 1 0 0,1 0 0 0 0,0 4-98 0 0,3-21 19 0 0,0 1 0 0 0,0-1 0 0 0,1 0 0 0 0,-1 0 0 0 0,1 0 0 0 0,0 0-1 0 0,0 0 1 0 0,0 0 0 0 0,0 0 0 0 0,0 0 0 0 0,0 0 0 0 0,1 0 0 0 0,0-1 0 0 0,-1 1 0 0 0,1-1 0 0 0,0 1 0 0 0,0-1 0 0 0,1 0 0 0 0,-1 1 0 0 0,0-1 0 0 0,1 0 0 0 0,-1 0 0 0 0,1-1 0 0 0,0 1 0 0 0,-1-1 0 0 0,1 1 0 0 0,0-1 0 0 0,0 0 0 0 0,0 0 0 0 0,0 0 0 0 0,0 0 0 0 0,0-1 0 0 0,0 1 0 0 0,3-1-19 0 0,2 1 93 0 0,0 0 0 0 0,0-1 0 0 0,0 0 0 0 0,1-1 0 0 0,-1 0 0 0 0,0 0 0 0 0,0-1-1 0 0,-1 0 1 0 0,1 0 0 0 0,0 0 0 0 0,-1-1 0 0 0,1-1 0 0 0,2-1-93 0 0,23-18 152 0 0,-2-1-1 0 0,0-2 1 0 0,-1-1 0 0 0,-2-1-1 0 0,-1-2 1 0 0,-1 0-1 0 0,-1-2 1 0 0,10-21-152 0 0,35-58 48 0 0,-70 111-55 0 0,0 0 1 0 0,0 0-1 0 0,0 0 1 0 0,0 0-1 0 0,1 0 1 0 0,-1 1-1 0 0,0-1 0 0 0,0 0 1 0 0,0 0-1 0 0,0 0 1 0 0,1 0-1 0 0,-1 0 1 0 0,0 0-1 0 0,0 0 1 0 0,0 0-1 0 0,1 0 1 0 0,-1 0-1 0 0,0 0 1 0 0,0 0-1 0 0,0 0 1 0 0,0 0-1 0 0,1 0 1 0 0,-1 0-1 0 0,0 0 1 0 0,0 0-1 0 0,0 0 0 0 0,1 0 1 0 0,-1 0-1 0 0,0 0 1 0 0,0 0-1 0 0,0 0 1 0 0,1 0-1 0 0,-1 0 7 0 0,-2 15-50 0 0,3 153 4 0 0,1-162 43 0 0,-1 0 0 0 0,1 0 0 0 0,1 0 0 0 0,-1 0 0 0 0,1 0 0 0 0,0-1 0 0 0,1 1 0 0 0,-1-1 0 0 0,1 0 1 0 0,0 0-1 0 0,0 0 0 0 0,1 0 0 0 0,-1-1 0 0 0,1 0 0 0 0,0 0 0 0 0,0 0 0 0 0,0-1 0 0 0,1 1 0 0 0,-1-1 0 0 0,1 0 1 0 0,0-1-1 0 0,0 1 0 0 0,0-1 0 0 0,0-1 0 0 0,0 1 0 0 0,1-1 0 0 0,-1 0 0 0 0,0 0 0 0 0,1-1 0 0 0,-1 0 0 0 0,0 0 0 0 0,1 0 1 0 0,4-2 2 0 0,0 2 10 0 0,0-1 1 0 0,0 0 0 0 0,0-1-1 0 0,0 0 1 0 0,0-1 0 0 0,0 0-1 0 0,0 0 1 0 0,-1-2 0 0 0,0 1-1 0 0,0-1 1 0 0,0-1 0 0 0,2-1-11 0 0,38-29 59 0 0,-2-3-1 0 0,-2-1 1 0 0,-1-3 0 0 0,-3-1 0 0 0,-1-3 0 0 0,-2-1 0 0 0,-2-2-59 0 0,-16 23 13 0 0,-4 7-12 0 0,0-2 0 0 0,-2 0 1 0 0,0-1-1 0 0,-1 0 0 0 0,-2-1 0 0 0,0 0 0 0 0,-2-1 0 0 0,-1 0 1 0 0,0-1-1 0 0,-2 0 0 0 0,-1 0 0 0 0,-1-1 0 0 0,-2 0 0 0 0,0 0 1 0 0,-2 1-1 0 0,-1-8-1 0 0,-1 31-2 0 0,1 0 0 0 0,-1 1 1 0 0,0-1-1 0 0,0 0 1 0 0,0 1-1 0 0,0-1 0 0 0,-1 0 1 0 0,1 1-1 0 0,-1-1 0 0 0,0 1 1 0 0,1 0-1 0 0,-1 0 0 0 0,0 0 1 0 0,0 0-1 0 0,-1 0 1 0 0,1 0-1 0 0,0 0 0 0 0,-1 0 1 0 0,1 1-1 0 0,-1 0 0 0 0,1-1 1 0 0,-1 1-1 0 0,0 0 1 0 0,1 0-1 0 0,-1 0 0 0 0,0 1 1 0 0,0-1-1 0 0,0 0 0 0 0,0 1 1 0 0,1 0-1 0 0,-1 0 0 0 0,0 0 1 0 0,0 0-1 0 0,0 0 1 0 0,0 1-1 0 0,0-1 0 0 0,0 1 1 0 0,1 0-1 0 0,-1 0 0 0 0,0 0 1 0 0,0 0-1 0 0,1 0 1 0 0,-1 1-1 0 0,1-1 0 0 0,-1 1 1 0 0,1-1-1 0 0,0 1 0 0 0,0 0 1 0 0,-2 1 1 0 0,-13 12-9 0 0,0-1 0 0 0,1 2 0 0 0,0 0 0 0 0,1 1 0 0 0,1 1 0 0 0,1 0 0 0 0,0 0 0 0 0,2 2 0 0 0,0-1 0 0 0,1 2 0 0 0,-1 3 9 0 0,0 3-3 0 0,0 0-1 0 0,2 0 1 0 0,1 1 0 0 0,1 1-1 0 0,2-1 1 0 0,0 1 0 0 0,2 0-1 0 0,1 0 1 0 0,2 0 0 0 0,1 3 3 0 0,-1-21-1 0 0,1 0 0 0 0,1 1 0 0 0,0-2 0 0 0,0 1 0 0 0,1 0 0 0 0,1 0-1 0 0,0-1 1 0 0,0 0 0 0 0,1 1 0 0 0,0-2 0 0 0,0 1 0 0 0,1-1 0 0 0,1 1 0 0 0,0-2 0 0 0,0 1 0 0 0,1-1 0 0 0,-1 0 0 0 0,2-1 0 0 0,-1 1 0 0 0,1-2 0 0 0,0 1 0 0 0,1-1 0 0 0,-1-1 0 0 0,1 0 0 0 0,4 1 1 0 0,10 5 18 0 0,0-2 0 0 0,1-1 0 0 0,1-1 0 0 0,-1-1 0 0 0,1-1-1 0 0,0-1 1 0 0,0-1 0 0 0,1-2 0 0 0,-1-1 0 0 0,6-1-18 0 0,-15-1 31 0 0,-1-1 0 0 0,1 0 0 0 0,-1-1 0 0 0,0-1 0 0 0,-1-1 0 0 0,1 0 0 0 0,-1-1 0 0 0,0 0 0 0 0,-1-1 0 0 0,1-1 0 0 0,-2-1 0 0 0,1 0 0 0 0,-1 0 0 0 0,6-8-31 0 0,9-9 52 0 0,-2-1 0 0 0,-1-1 0 0 0,-2-1 0 0 0,0-1 0 0 0,13-27-52 0 0,-22 32 3 0 0,-1 0 1 0 0,-1-1-1 0 0,-2 0 1 0 0,0 0 0 0 0,-2-1-1 0 0,-1 0 1 0 0,-2-1-1 0 0,0 0 1 0 0,-2 0 0 0 0,-1 0-1 0 0,-2 0 1 0 0,0 0 0 0 0,-2 0-1 0 0,-3-13-3 0 0,-32-67 19 0 0,36 108-22 0 0,0-1-1 0 0,0 1 1 0 0,0-1 0 0 0,-1 1-1 0 0,1 0 1 0 0,0 0 0 0 0,-1 0 0 0 0,1 0-1 0 0,-1 0 1 0 0,1 0 0 0 0,-1 0 0 0 0,1 0-1 0 0,-1 0 1 0 0,0 1 0 0 0,0-1-1 0 0,1 1 1 0 0,-1-1 0 0 0,0 1 0 0 0,0 0-1 0 0,1 0 1 0 0,-1-1 0 0 0,0 1 0 0 0,0 1-1 0 0,0-1 1 0 0,1 0 0 0 0,-1 0-1 0 0,0 1 1 0 0,0-1 0 0 0,1 1 0 0 0,-1-1-1 0 0,0 1 1 0 0,1 0 0 0 0,-1-1 0 0 0,0 1-1 0 0,1 0 1 0 0,-1 0 0 0 0,1 0-1 0 0,-1 1 4 0 0,-49 52-129 0 0,36-20 129 0 0,2 1 0 0 0,1 0 0 0 0,1 1 0 0 0,3 0 0 0 0,0 1 0 0 0,3-1 0 0 0,1 1 0 0 0,1 1 0 0 0,3-1 0 0 0,0 0 0 0 0,4 15 0 0 0,-2-30 10 0 0,1-1 0 0 0,1 0 0 0 0,0 0 0 0 0,2-1 0 0 0,0 1 0 0 0,2-1 0 0 0,0-1 0 0 0,1 1 0 0 0,1-2 0 0 0,1 1 0 0 0,0-1 0 0 0,1-1 0 0 0,1 0 0 0 0,1 0 0 0 0,1-2 0 0 0,0 0 0 0 0,13 11-10 0 0,-24-23-17 0 0,1 0 0 0 0,-1 1 0 0 0,1-1 0 0 0,-1-1 0 0 0,1 1 0 0 0,0-1 0 0 0,0 0 0 0 0,0 0 0 0 0,0 0 0 0 0,0-1 0 0 0,1 0 0 0 0,-1 0 0 0 0,0 0 0 0 0,1 0 0 0 0,3-1 17 0 0,5-36-4277 0 0,-14 21-139 0 0,0 6-2905 0 0,0 4-5071 0 0</inkml:trace>
  <inkml:trace contextRef="#ctx0" brushRef="#br0" timeOffset="9501.394">7163 897 0 0 0,'0'0'551'0'0,"0"0"144"0"0,0 0-5 0 0,0 0 1 0 0,0 0 65 0 0,0 0 118 0 0,0 0 74 0 0,0 0-33 0 0,0 0-13 0 0,0 0 24 0 0,9-12 6524 0 0,4 9-2823 0 0,8-6-2888 0 0,3-2-1212 0 0,-22 11-476 0 0,0-1 0 0 0,0 0 0 0 0,0 1 0 0 0,0-1 0 0 0,0 1-1 0 0,0 0 1 0 0,0 0 0 0 0,0-1 0 0 0,1 1 0 0 0,-1 1 0 0 0,0-1 0 0 0,0 0-1 0 0,0 0 1 0 0,0 1 0 0 0,0 0 0 0 0,0-1 0 0 0,0 1 0 0 0,0 0-1 0 0,0 0 1 0 0,0 0 0 0 0,0 0 0 0 0,0 0 0 0 0,0 0 0 0 0,-1 1 0 0 0,1-1-1 0 0,0 0 1 0 0,-1 1 0 0 0,1 0 0 0 0,-1-1 0 0 0,0 1 0 0 0,0 0-1 0 0,2 1-50 0 0,29 36 618 0 0,-17-4-245 0 0,-7-8 187 0 0,-7-26-5223 0 0,-1-5-5111 0 0,0 3-1258 0 0</inkml:trace>
  <inkml:trace contextRef="#ctx0" brushRef="#br0" timeOffset="13037.479">10370 839 0 0 0,'0'0'879'0'0,"0"0"318"0"0,0 0 116 0 0,0 0 108 0 0,0 0 158 0 0,0 0 176 0 0,0 0 43 0 0,0 0-134 0 0,0 0-303 0 0,0 0-268 0 0,0 0-190 0 0,0-5-131 0 0,-13-33 2720 0 0,-71 8 1755 0 0,77 28-5186 0 0,-1 1-1 0 0,1 0 1 0 0,-1 0-1 0 0,1 1 1 0 0,-1 0 0 0 0,0 0-1 0 0,1 1 1 0 0,-1 0-1 0 0,1 0 1 0 0,-1 1 0 0 0,1 0-1 0 0,0 0 1 0 0,-1 1-1 0 0,1 0 1 0 0,0 0 0 0 0,1 1-1 0 0,-3 1-60 0 0,-55 37 420 0 0,61-36-407 0 0,0-1 0 0 0,0 1 0 0 0,0 0 0 0 0,0 0 0 0 0,1 0 1 0 0,0 0-1 0 0,0 0 0 0 0,1 0 0 0 0,0 1 0 0 0,0-1 0 0 0,0 0 0 0 0,1 1 0 0 0,0-1 0 0 0,0 3-13 0 0,3-2 14 0 0,0 1 1 0 0,0-1-1 0 0,1 0 1 0 0,0-1-1 0 0,0 1 0 0 0,0-1 1 0 0,1 0-1 0 0,0 0 1 0 0,0 0-1 0 0,1 0 1 0 0,4 2-15 0 0,122 89 373 0 0,-58-39-160 0 0,-71-56-168 0 0,0 1 0 0 0,0 0 0 0 0,0 0-1 0 0,-1 0 1 0 0,1 1 0 0 0,-1-1 0 0 0,1 0 0 0 0,-1 1-1 0 0,0 0 1 0 0,-1 0 0 0 0,1-1 0 0 0,-1 1-1 0 0,1 0 1 0 0,-1 0 0 0 0,-1 0 0 0 0,1 1 0 0 0,0-1-1 0 0,-1 0 1 0 0,0 0 0 0 0,0 0 0 0 0,0 0-45 0 0,-2 0 42 0 0,1 0 0 0 0,-1-1 0 0 0,-1 0 1 0 0,1 1-1 0 0,0-1 0 0 0,-1 0 1 0 0,1 0-1 0 0,-1-1 0 0 0,0 1 0 0 0,0 0 1 0 0,0-1-1 0 0,0 0 0 0 0,-1 0 1 0 0,1 0-1 0 0,-1 0 0 0 0,-3 1-42 0 0,2 0 36 0 0,-1 1-14 0 0,-1-1-1 0 0,0 0 1 0 0,0-1 0 0 0,-1 0 0 0 0,1 0 0 0 0,0 0 0 0 0,-1-1-1 0 0,1 0 1 0 0,-1 0 0 0 0,0-1 0 0 0,1 0 0 0 0,-1 0 0 0 0,1-1-1 0 0,-1 0 1 0 0,1-1 0 0 0,-1 1 0 0 0,1-1 0 0 0,0-1 0 0 0,-5-1-22 0 0,-47-38 46 0 0,37 19-406 0 0,22 23 153 0 0,0 0-138 0 0,0 0-203 0 0,0 0-291 0 0,0 0-300 0 0,19 0-6307 0 0,-12 0 1679 0 0,0 0-5772 0 0</inkml:trace>
  <inkml:trace contextRef="#ctx0" brushRef="#br0" timeOffset="14655.314">12087 357 7898 0 0,'0'0'4161'0'0,"0"0"-1890"0"0,0 0-744 0 0,0 0-183 0 0,0 0-89 0 0,0 0-113 0 0,0 0-150 0 0,0 0-205 0 0,0 0-165 0 0,0 0-88 0 0,0 0-42 0 0,0 0 5 0 0,0 0-9 0 0,-8 18-14 0 0,-23 58-10 0 0,23 15 788 0 0,13 88 288 0 0,0-81-1153 0 0,-5 1-1 0 0,-9 56-386 0 0,7-39 70 0 0,1-114-64 0 0,1 0-1 0 0,0 0 0 0 0,0-1 1 0 0,0 1-1 0 0,0 0 0 0 0,0 0 0 0 0,1 0 1 0 0,-1-1-1 0 0,1 1 0 0 0,-1 0 1 0 0,1-1-1 0 0,-1 1 0 0 0,1 0 1 0 0,0-1-1 0 0,0 1 0 0 0,0-1 0 0 0,0 1 1 0 0,0-1-1 0 0,0 1 0 0 0,0-1 1 0 0,1 0-1 0 0,-1 0 0 0 0,0 1 0 0 0,1-1 1 0 0,-1 0-1 0 0,1 0 0 0 0,-1 0 1 0 0,1-1-1 0 0,-1 1 0 0 0,1 0 0 0 0,0-1 1 0 0,-1 1-1 0 0,1 0 0 0 0,0-1 1 0 0,0 0-1 0 0,-1 0 0 0 0,1 1 0 0 0,0-1 1 0 0,0 0-1 0 0,0 0 0 0 0,-1-1 1 0 0,1 1-1 0 0,0 0 0 0 0,0 0 1 0 0,-1-1-1 0 0,1 1 0 0 0,0-1 0 0 0,-1 0 1 0 0,1 1-1 0 0,0-1 0 0 0,-1 0 1 0 0,1 0-1 0 0,-1 0 0 0 0,1 0 0 0 0,-1 0 1 0 0,0-1-1 0 0,0 1 0 0 0,1 0 1 0 0,-1 0-1 0 0,0-1-5 0 0,289-256 472 0 0,-287 256-462 0 0,-3 1-11 0 0,0 1 0 0 0,1-1-1 0 0,-1 0 1 0 0,1 1 0 0 0,-1-1-1 0 0,1 0 1 0 0,-1 1 0 0 0,1-1 0 0 0,-1 0-1 0 0,1 1 1 0 0,0-1 0 0 0,-1 1-1 0 0,1-1 1 0 0,0 1 0 0 0,-1 0-1 0 0,1-1 1 0 0,0 1 0 0 0,0-1-1 0 0,0 1 1 0 0,-1 0 0 0 0,1 0-1 0 0,0 0 1 0 0,0-1 0 0 0,0 1 0 0 0,-1 0-1 0 0,1 0 1 0 0,0 0 0 0 0,0 0-1 0 0,0 0 1 0 0,0 1 0 0 0,-1-1-1 0 0,1 0 1 0 0,0 0 0 0 0,0 0-1 0 0,0 1 1 0 0,-1-1 0 0 0,1 0 0 0 0,0 1-1 0 0,0-1 1 0 0,-1 1 0 0 0,1-1-1 0 0,0 1 1 0 0,-1-1 0 0 0,1 1-1 0 0,-1-1 1 0 0,1 1 0 0 0,0 0-1 0 0,-1-1 1 0 0,1 1 0 0 0,-1 0 0 0 0,0 0-1 0 0,1-1 1 0 0,-1 1 0 0 0,0 0-1 0 0,1 0 1 0 0,-1-1 0 0 0,0 1-1 0 0,0 0 1 0 0,0 0 0 0 0,1 0-1 0 0,-1 0 1 0 0,0-1 0 0 0,0 1 0 0 0,-1 1 1 0 0,12 191 233 0 0,17-110-192 0 0,-4-66-893 0 0,-15-19-2782 0 0,-2-3-4540 0 0,-5 4-4083 0 0</inkml:trace>
  <inkml:trace contextRef="#ctx0" brushRef="#br0" timeOffset="15621.81">13668 916 0 0 0,'0'0'3399'0'0,"0"0"-1195"0"0,0 0-461 0 0,0 0-98 0 0,0 0 1 0 0,0 0-32 0 0,0 0-99 0 0,0 0-162 0 0,0 0-174 0 0,0 0-191 0 0,0 0-166 0 0,0 0-114 0 0,0 0-113 0 0,-31 7-92 0 0,-96 27-47 0 0,72-4 93 0 0,48-20-418 0 0,1-1-51 0 0,0 1 0 0 0,0 1 0 0 0,1-1 0 0 0,0 1 0 0 0,1-1 0 0 0,0 1-1 0 0,1 1 1 0 0,0-1 0 0 0,1 0 0 0 0,0 1 0 0 0,1 0 0 0 0,0-1 0 0 0,1 1 0 0 0,0-1 0 0 0,1 1 0 0 0,0 0 0 0 0,1-1 0 0 0,0 1 0 0 0,1-1 0 0 0,0 1-80 0 0,-2-9 66 0 0,0 0 1 0 0,0-1-1 0 0,1 1 0 0 0,-1 0 1 0 0,0-1-1 0 0,1 1 0 0 0,0-1 1 0 0,0 0-1 0 0,0 0 0 0 0,0 1 1 0 0,0-1-1 0 0,0 0 1 0 0,0-1-1 0 0,1 1 0 0 0,-1 0 1 0 0,1-1-1 0 0,-1 1 0 0 0,1-1 1 0 0,-1 0-1 0 0,1 0 0 0 0,0 0 1 0 0,0 0-1 0 0,0 0 1 0 0,0-1-1 0 0,-1 1 0 0 0,1-1 1 0 0,0 0-1 0 0,0 0 0 0 0,0 0 1 0 0,0 0-1 0 0,0 0 0 0 0,0-1 1 0 0,0 1-1 0 0,0-1 0 0 0,-1 0 1 0 0,1 1-1 0 0,0-2 1 0 0,0 1-1 0 0,-1 0 0 0 0,1 0 1 0 0,-1-1-1 0 0,1 0 0 0 0,-1 1 1 0 0,1-1-1 0 0,-1 0 0 0 0,0 0-66 0 0,28-27 328 0 0,-1 0-1 0 0,-2-2 1 0 0,-1-1-1 0 0,18-28-327 0 0,7-21 112 0 0,-44 79-289 0 0,-7 16 121 0 0,1 0 54 0 0,0-1 0 0 0,0 1 0 0 0,1-1 0 0 0,1 0 0 0 0,0 1 0 0 0,1-1 0 0 0,1 0 0 0 0,0-1 0 0 0,0 1 0 0 0,1-1 1 0 0,1 0-1 0 0,0 0 0 0 0,1-1 0 0 0,0 0 0 0 0,0-1 0 0 0,1 1 0 0 0,1-2 0 0 0,8 8 2 0 0,-10-11-52 0 0,-1-2 0 0 0,1 1 0 0 0,0-1 0 0 0,0 0 1 0 0,0-1-1 0 0,1 0 0 0 0,-1 0 0 0 0,1-1 0 0 0,0 0 0 0 0,-1-1 0 0 0,1 1 0 0 0,6-1 52 0 0,-5-8-2229 0 0,-8-4-6220 0 0,-2 9-3120 0 0</inkml:trace>
  <inkml:trace contextRef="#ctx0" brushRef="#br0" timeOffset="16456.426">14298 473 2320 0 0,'0'0'2000'0'0,"0"0"43"0"0,0 0 379 0 0,0 0 283 0 0,0 0-188 0 0,0 0-353 0 0,0 0-371 0 0,0 0-333 0 0,0 0-261 0 0,34-1-184 0 0,108-3-138 0 0,-44-19 581 0 0,-78 17-1314 0 0,-1-1 1 0 0,1-2-1 0 0,-1 1 1 0 0,0-2-1 0 0,-1-1 0 0 0,0 0 1 0 0,-1-1-1 0 0,-1-1 0 0 0,1 0 1 0 0,-2-2-1 0 0,0 0 1 0 0,-1 0-1 0 0,0-1 0 0 0,-2-1 1 0 0,1 0-1 0 0,-2-1 0 0 0,-1 0 1 0 0,0-1-1 0 0,-1 0 0 0 0,-1 0 1 0 0,-1-1-1 0 0,-1 0 1 0 0,0-1-1 0 0,-1-4-144 0 0,-4-32 97 0 0,-2 56-97 0 0,1 1-1 0 0,0-1 0 0 0,0 0 1 0 0,0 1-1 0 0,-1-1 1 0 0,1 0-1 0 0,0 1 0 0 0,-1-1 1 0 0,1 1-1 0 0,-1-1 1 0 0,1 1-1 0 0,-1-1 0 0 0,1 0 1 0 0,-1 1-1 0 0,1 0 0 0 0,-1-1 1 0 0,1 1-1 0 0,-1-1 1 0 0,0 1-1 0 0,1 0 0 0 0,-1-1 1 0 0,1 1-1 0 0,-1 0 1 0 0,0 0-1 0 0,0-1 0 0 0,1 1 1 0 0,-1 0-1 0 0,0 0 1 0 0,1 0-1 0 0,-1 0 0 0 0,0 0 1 0 0,1 0-1 0 0,-1 0 1 0 0,0 0-1 0 0,0 0 0 0 0,1 0 1 0 0,-1 1-1 0 0,0-1 1 0 0,1 0-1 0 0,-1 0 0 0 0,0 1 1 0 0,1-1-1 0 0,-1 0 0 0 0,0 1 1 0 0,1-1-1 0 0,-1 0 1 0 0,1 1-1 0 0,-1-1 0 0 0,1 1 1 0 0,-1-1-1 0 0,1 1 1 0 0,-1 0-1 0 0,1-1 0 0 0,0 1 1 0 0,-1-1-1 0 0,1 1 1 0 0,0 0-1 0 0,-1-1 0 0 0,1 1 1 0 0,0 0-1 0 0,0-1 1 0 0,-1 1-1 0 0,1 0 0 0 0,0-1 1 0 0,0 1-1 0 0,0 0 1 0 0,0 0-1 0 0,0 0 1 0 0,-19 43-12 0 0,2 2 0 0 0,2 0 1 0 0,1 0-1 0 0,3 2 0 0 0,-4 41 12 0 0,1 86-22 0 0,8 0 0 0 0,8 21 22 0 0,-1-34 18 0 0,0 255-66 0 0,-2-396 55 0 0,-2 0 1 0 0,0 0-1 0 0,-1 0 1 0 0,-1-1-1 0 0,-1 0 1 0 0,-1 0-1 0 0,-3 6-7 0 0,7-19 2 0 0,0-1 0 0 0,0 0 0 0 0,-1 0-1 0 0,0 0 1 0 0,0-1 0 0 0,0 1 0 0 0,-1-1-1 0 0,0 0 1 0 0,0 0 0 0 0,0 0 0 0 0,0-1-1 0 0,-1 0 1 0 0,0 0 0 0 0,0 0 0 0 0,0-1 0 0 0,0 0-1 0 0,0 0 1 0 0,-1 0 0 0 0,1-1 0 0 0,-1 0-1 0 0,0 0 1 0 0,0-1 0 0 0,-4 1-2 0 0,4-2 0 0 0,0 0 1 0 0,0 0 0 0 0,0-1-1 0 0,0 0 1 0 0,0 0 0 0 0,1 0-1 0 0,-1-1 1 0 0,0 0-1 0 0,1 0 1 0 0,-1-1 0 0 0,1 0-1 0 0,0 0 1 0 0,0-1 0 0 0,0 1-1 0 0,0-1 1 0 0,1-1-1 0 0,0 1 1 0 0,-1-1 0 0 0,2 0-1 0 0,-1 0 1 0 0,0 0 0 0 0,1-1-1 0 0,0 1 1 0 0,0-1-1 0 0,1 0 1 0 0,0 0 0 0 0,0 0-1 0 0,0-1 1 0 0,1 1 0 0 0,-2-7-1 0 0,-1-1 3 0 0,1 0 1 0 0,0 0 0 0 0,1-1-1 0 0,0 0 1 0 0,1 1 0 0 0,1-1-1 0 0,1 0 1 0 0,0 0 0 0 0,0 1 0 0 0,2-1-1 0 0,0 0 1 0 0,0 1 0 0 0,2-1-1 0 0,0 1 1 0 0,0 0 0 0 0,1 0-1 0 0,1 0 1 0 0,0 1 0 0 0,1 0-1 0 0,1 0 1 0 0,0 1 0 0 0,2-3-4 0 0,24-22-15 0 0,2 1 1 0 0,1 2-1 0 0,2 1 1 0 0,1 2-1 0 0,1 2 1 0 0,2 2-1 0 0,1 1 1 0 0,1 3-1 0 0,1 1 1 0 0,29-8 14 0 0,31-8-1201 0 0,-35 23-7555 0 0,-60 14 2164 0 0,-2 1-4268 0 0</inkml:trace>
  <inkml:trace contextRef="#ctx0" brushRef="#br0" timeOffset="16748.825">15410 789 7626 0 0,'0'0'3688'0'0,"0"0"-1552"0"0,0 0-712 0 0,0 0-167 0 0,0 0-82 0 0,0 0-20 0 0,0 0-21 0 0,0 0-142 0 0,0 0-213 0 0,0 0-159 0 0,0 0-148 0 0,0 0-108 0 0,-35 27-65 0 0,-107 88-91 0 0,90-57 29 0 0,50-46-189 0 0,-1-8-30 0 0,1 0-1 0 0,0 0 0 0 0,1 0 0 0 0,-1 1 0 0 0,1-1 0 0 0,0 1 1 0 0,0-1-1 0 0,0 1 0 0 0,0 0 0 0 0,1-1 0 0 0,0 1 0 0 0,0 0 1 0 0,0-1-1 0 0,1 1 0 0 0,-1 0 0 0 0,1-1 0 0 0,0 1 0 0 0,0-1 1 0 0,1 1-1 0 0,0-1 0 0 0,-1 0 0 0 0,1 1 0 0 0,1-1 0 0 0,-1 0 1 0 0,1 0-1 0 0,-1-1 0 0 0,1 1 0 0 0,0 0 0 0 0,0-1 0 0 0,1 0 1 0 0,-1 0-1 0 0,1 0 0 0 0,0 0 0 0 0,0 0 0 0 0,-1-1 0 0 0,2 1 1 0 0,-1-1-1 0 0,0 0 0 0 0,0-1 0 0 0,2 1-17 0 0,1 0 100 0 0,1-1 0 0 0,-1 0 0 0 0,1-1 0 0 0,0 0 0 0 0,-1 0 0 0 0,1-1 0 0 0,-1 0 0 0 0,1 0 0 0 0,-1 0 0 0 0,1-1 0 0 0,-1 0 0 0 0,0-1 0 0 0,0 0 0 0 0,0 0 0 0 0,0 0 0 0 0,0-1 0 0 0,-1 0 0 0 0,1 0 0 0 0,-1-1 0 0 0,0 0 0 0 0,-1 0 0 0 0,1 0 0 0 0,-1-1 0 0 0,0 1 0 0 0,0-1 0 0 0,-1-1 0 0 0,0 1 0 0 0,0-1 0 0 0,0 1 0 0 0,-1-1 0 0 0,2-5-100 0 0,-1 3-60 0 0,0-1 0 0 0,0 0 1 0 0,-1 1-1 0 0,0-1 1 0 0,-1 0-1 0 0,0 0 1 0 0,-1 0-1 0 0,0-1 0 0 0,-1 1 1 0 0,0 0-1 0 0,0 0 1 0 0,-1 0-1 0 0,0-1 1 0 0,-1 1-1 0 0,0 0 0 0 0,-1 0 1 0 0,0 1-1 0 0,-1-1 1 0 0,1 1-1 0 0,-2-1 1 0 0,1 1-1 0 0,-2 0 0 0 0,1 1 1 0 0,-4-4 59 0 0,-12 4-1735 0 0,6 7-2595 0 0,8 1-30 0 0,3 0-7289 0 0</inkml:trace>
  <inkml:trace contextRef="#ctx0" brushRef="#br0" timeOffset="17050.394">15645 1205 4345 0 0,'0'0'2958'0'0,"0"0"-500"0"0,0 0-4 0 0,0 0 123 0 0,0 0-193 0 0,0 0-367 0 0,0 0-467 0 0,0 0-422 0 0,0 0-199 0 0,0 0-61 0 0,0 0-61 0 0,0 0-103 0 0,0 0-108 0 0,-4-7-92 0 0,1 0-369 0 0,0 0 1 0 0,1 0-1 0 0,0-1 1 0 0,0 1-1 0 0,0-1 1 0 0,1 0-1 0 0,0 1 1 0 0,0-1-1 0 0,1 0 1 0 0,0 0-1 0 0,1 0 1 0 0,0-3-136 0 0,6-25 110 0 0,3 0 1 0 0,0 0-1 0 0,2 1 1 0 0,2 1-1 0 0,1 0 1 0 0,2 1-1 0 0,9-14-110 0 0,21-19-251 0 0,-46 66 138 0 0,-1 0 0 0 0,1-1 0 0 0,-1 1 0 0 0,1 0 0 0 0,-1 0 1 0 0,1 0-1 0 0,0 0 0 0 0,-1 0 0 0 0,1 0 0 0 0,-1 0 0 0 0,1 0 0 0 0,-1 0 0 0 0,1 0 0 0 0,0 0 0 0 0,-1 0 0 0 0,1 0 0 0 0,-1 0 0 0 0,1 0 0 0 0,-1 1 0 0 0,1-1 0 0 0,-1 0 0 0 0,1 0 0 0 0,-1 1 0 0 0,1-1 0 0 0,-1 0 0 0 0,1 1 0 0 0,-1-1 0 0 0,0 0 0 0 0,1 1 0 0 0,-1-1 0 0 0,1 1 0 0 0,-1-1 0 0 0,0 1 0 0 0,0-1 0 0 0,1 1 0 0 0,-1-1 0 0 0,0 1 0 0 0,0-1 0 0 0,1 1 0 0 0,-1-1 0 0 0,0 1 0 0 0,0-1 0 0 0,0 1 0 0 0,0-1 0 0 0,0 1 0 0 0,0 0 0 0 0,0-1 0 0 0,0 1 0 0 0,0-1 0 0 0,0 1 0 0 0,0-1 0 0 0,0 1 0 0 0,0-1 0 0 0,-1 1 0 0 0,1 0 0 0 0,0-1 0 0 0,0 1 0 0 0,0-1 0 0 0,-1 1 0 0 0,1-1 0 0 0,0 0 0 0 0,-1 1 0 0 0,1-1 1 0 0,-1 1-1 0 0,1-1 0 0 0,0 0 0 0 0,-1 1 0 0 0,1-1 0 0 0,-1 1 113 0 0,1 13-8793 0 0,0-5-3046 0 0</inkml:trace>
  <inkml:trace contextRef="#ctx0" brushRef="#br0" timeOffset="17455.284">16103 812 8146 0 0,'0'0'2542'0'0,"0"0"-498"0"0,0 0-164 0 0,0 0-98 0 0,0 0-173 0 0,0 0-180 0 0,0 0-247 0 0,0 0-265 0 0,0 0-195 0 0,0 0-110 0 0,0 0-67 0 0,0 0-27 0 0,0 0-34 0 0,2-4-47 0 0,-2 4-442 0 0,0-1 33 0 0,1 1-1 0 0,-1-1 1 0 0,0 1 0 0 0,1-1 0 0 0,-1 1-1 0 0,0-1 1 0 0,0 1 0 0 0,1-1 0 0 0,-1 1 0 0 0,0-1-1 0 0,0 1 1 0 0,0-1 0 0 0,0 1 0 0 0,0-1-1 0 0,0 0 1 0 0,0 1 0 0 0,0-1 0 0 0,0 1-1 0 0,0-1 1 0 0,0 1 0 0 0,0-1 0 0 0,0 0-1 0 0,0 1 1 0 0,0-1 0 0 0,-1 1 0 0 0,1-1-1 0 0,0 1 1 0 0,0-1 0 0 0,-1 1 0 0 0,1-1-1 0 0,0 1 1 0 0,-1-1 0 0 0,1 1 0 0 0,0 0-1 0 0,-1-1 1 0 0,1 1 0 0 0,-1-1 0 0 0,1 1-1 0 0,-1 0 1 0 0,1-1 0 0 0,-1 1 0 0 0,1 0-1 0 0,-1 0 1 0 0,1-1 0 0 0,-1 1 0 0 0,1 0-1 0 0,-1 0 1 0 0,1 0 0 0 0,-1 0 0 0 0,1 0-1 0 0,-1 0 1 0 0,0 0 0 0 0,1 0 0 0 0,-1 0-1 0 0,1 0 1 0 0,-1 0 0 0 0,1 0 0 0 0,-1 0-1 0 0,0 0 1 0 0,1 0 0 0 0,-1 0 0 0 0,1 1-1 0 0,-1-1 1 0 0,1 0 0 0 0,-1 1 0 0 0,1-1-1 0 0,-1 0 1 0 0,1 1-28 0 0,-8 0 30 0 0,-1 1 0 0 0,1 0 0 0 0,0 1 1 0 0,1 0-1 0 0,-1 0 0 0 0,0 1 0 0 0,1 0 0 0 0,0 0 0 0 0,0 1 0 0 0,0 0 1 0 0,0 0-1 0 0,1 1 0 0 0,0-1 0 0 0,0 1 0 0 0,1 1 0 0 0,-1-1 0 0 0,1 1 1 0 0,1 0-1 0 0,-1 0 0 0 0,1 0 0 0 0,0 1 0 0 0,1 0 0 0 0,0-1 0 0 0,0 1 1 0 0,1 0-1 0 0,0 0 0 0 0,0 1 0 0 0,1-1 0 0 0,0 0 0 0 0,0 1 0 0 0,1-1 1 0 0,0 0-1 0 0,0 1 0 0 0,1-1 0 0 0,2 7-30 0 0,-1-9 16 0 0,0 0-1 0 0,0 1 1 0 0,1-1-1 0 0,0 0 1 0 0,0 0 0 0 0,0 0-1 0 0,1-1 1 0 0,0 1-1 0 0,0-1 1 0 0,1 0 0 0 0,-1 0-1 0 0,1 0 1 0 0,0-1-1 0 0,0 0 1 0 0,1 0 0 0 0,-1 0-1 0 0,1 0 1 0 0,0-1-1 0 0,0 0 1 0 0,0 0 0 0 0,0-1-1 0 0,1 0 1 0 0,-1 0-1 0 0,1 0 1 0 0,-1-1 0 0 0,1 0-1 0 0,0 0 1 0 0,0 0-1 0 0,-1-1 1 0 0,3 0-16 0 0,12 0 92 0 0,-17 1-86 0 0,0 0 1 0 0,0-1-1 0 0,0 1 1 0 0,0-1-1 0 0,0 0 1 0 0,0 0-1 0 0,0-1 1 0 0,1 1-1 0 0,-1-1 1 0 0,0 0-1 0 0,0 0 1 0 0,0 0-1 0 0,-1-1 1 0 0,1 1-1 0 0,0-1 1 0 0,0 0-1 0 0,-1 0 1 0 0,1 0-1 0 0,-1 0 1 0 0,0-1 0 0 0,0 0-1 0 0,1 1 1 0 0,-2-1-1 0 0,3-2-6 0 0,5-9-639 0 0,5-11-697 0 0,-11 6-7494 0 0,-4 15-3138 0 0</inkml:trace>
  <inkml:trace contextRef="#ctx0" brushRef="#br0" timeOffset="17943.39">16383 1028 4737 0 0,'0'0'5194'0'0,"0"0"-2686"0"0,0 0-883 0 0,0 0 121 0 0,0 0 38 0 0,0 0-162 0 0,0 0-234 0 0,0 0-290 0 0,0 0-203 0 0,0 0-144 0 0,0 0-102 0 0,0 0-69 0 0,0 0-97 0 0,26-2-62 0 0,78-7-34 0 0,-53-7 229 0 0,-43 13-563 0 0,-1-1 0 0 0,0 0 0 0 0,0 0 0 0 0,0-1 0 0 0,0 0 0 0 0,-1 0-1 0 0,1 0 1 0 0,-1-1 0 0 0,-1 0 0 0 0,1 0 0 0 0,-1-1 0 0 0,0 1 0 0 0,0-1-1 0 0,-1 0 1 0 0,0-1 0 0 0,0 1 0 0 0,-1-1 0 0 0,0 1 0 0 0,0-1 0 0 0,-1 0 0 0 0,0 0-1 0 0,0 0 1 0 0,-1-1 0 0 0,0 1 0 0 0,-1-2-53 0 0,-2 7-9 0 0,0 0 1 0 0,0 0-1 0 0,0 0 1 0 0,-1 0-1 0 0,1 1 1 0 0,-1-1-1 0 0,0 1 1 0 0,0-1-1 0 0,0 1 1 0 0,0 0-1 0 0,0 0 1 0 0,0 0-1 0 0,0 1 1 0 0,-1-1-1 0 0,1 1 1 0 0,-1 0-1 0 0,1 0 1 0 0,-1 0-1 0 0,0 0 1 0 0,1 1-1 0 0,-1-1 1 0 0,0 1-1 0 0,1 0 1 0 0,-1 0-1 0 0,0 0 1 0 0,0 1-1 0 0,1-1 1 0 0,-1 1-1 0 0,1 0 1 0 0,-1 0-1 0 0,0 0 1 0 0,0 1 8 0 0,-9 3-13 0 0,1 1-1 0 0,0 1 1 0 0,0 0 0 0 0,1 0-1 0 0,0 1 1 0 0,1 0 0 0 0,-1 1-1 0 0,2 0 1 0 0,-1 1 0 0 0,1 0-1 0 0,1 1 1 0 0,0 0 0 0 0,0 0-1 0 0,1 0 1 0 0,0 1 0 0 0,-1 4 13 0 0,2-1 11 0 0,0 0 1 0 0,0 0 0 0 0,1 1 0 0 0,1-1 0 0 0,1 1 0 0 0,0 0 0 0 0,1 0 0 0 0,1 0-1 0 0,0 1 1 0 0,2-1 0 0 0,1 15-12 0 0,1-23 18 0 0,1 1-1 0 0,0-1 1 0 0,0 0-1 0 0,1 0 1 0 0,0 0-1 0 0,0 0 1 0 0,1-1-1 0 0,0 0 1 0 0,0 0-1 0 0,1-1 1 0 0,0 0-1 0 0,0 0 1 0 0,1 0-1 0 0,-1-1 1 0 0,1 0-1 0 0,0-1 1 0 0,0 1-1 0 0,1-2 1 0 0,-1 1-1 0 0,1-1 1 0 0,0 0-1 0 0,0-1 1 0 0,0 0-1 0 0,0-1 0 0 0,0 0 1 0 0,9 0-18 0 0,-4 1-19 0 0,-1-1 1 0 0,1-1-1 0 0,-1-1 1 0 0,1 1-1 0 0,-1-2 0 0 0,0 0 1 0 0,1-1-1 0 0,-1 0 1 0 0,1-1 18 0 0,33-29-2994 0 0,-39 26-1375 0 0,-3 6-5797 0 0</inkml:trace>
  <inkml:trace contextRef="#ctx0" brushRef="#br0" timeOffset="13502.751">10761 927 6833 0 0,'0'0'2501'0'0,"0"0"-453"0"0,0 0-215 0 0,0 0-166 0 0,0 0-191 0 0,0 0-192 0 0,0 0-241 0 0,0 0-259 0 0,0 0-182 0 0,0 0-95 0 0,0 0-61 0 0,0 0-32 0 0,0 0-34 0 0,-6 16-17 0 0,-17 48-9 0 0,22-59-270 0 0,-1 1 0 0 0,1-1 0 0 0,-1 1-1 0 0,2 0 1 0 0,-1-1 0 0 0,1 1-1 0 0,-1 0 1 0 0,2 0 0 0 0,-1-1 0 0 0,1 1-1 0 0,0 0 1 0 0,0-1 0 0 0,0 1 0 0 0,1-1-1 0 0,-1 1 1 0 0,2-1-84 0 0,4 21 279 0 0,-4-15-182 0 0,1 0-1 0 0,-1 0 0 0 0,2-1 0 0 0,0 0 0 0 0,0 0 1 0 0,0 0-1 0 0,1-1 0 0 0,1 1 0 0 0,7 7-96 0 0,-11-14 76 0 0,-1 1 0 0 0,2-1 0 0 0,-1 0 0 0 0,0 0 0 0 0,1 0-1 0 0,-1 0 1 0 0,1 0 0 0 0,0-1 0 0 0,0 0 0 0 0,0 1 0 0 0,0-2 0 0 0,1 1 0 0 0,-1 0 0 0 0,0-1 0 0 0,1 0 0 0 0,-1 0-1 0 0,1 0 1 0 0,-1 0 0 0 0,1-1 0 0 0,-1 0 0 0 0,1 0 0 0 0,0 0 0 0 0,-1-1 0 0 0,1 1 0 0 0,3-2-76 0 0,6-5 176 0 0,0 0-1 0 0,-1-1 1 0 0,-1-1 0 0 0,1 0 0 0 0,-1-1 0 0 0,-1 0 0 0 0,0-1 0 0 0,0-1-176 0 0,-4 6 57 0 0,8-9 30 0 0,-1 0 1 0 0,0 0-1 0 0,-1-1 1 0 0,-1-1-1 0 0,0 0 1 0 0,-2-1-1 0 0,0 0 0 0 0,0-1 1 0 0,-2 0-1 0 0,-1 0 1 0 0,3-10-88 0 0,-6-52 138 0 0,-18 69-384 0 0,13 12 42 0 0,1 0-89 0 0,0 0-109 0 0,4 20-3446 0 0,5-12 1441 0 0,-2-2-2023 0 0,0-1-4780 0 0</inkml:trace>
  <inkml:trace contextRef="#ctx0" brushRef="#br0" timeOffset="14048.731">11728 843 7970 0 0,'0'0'2552'0'0,"0"0"-554"0"0,0 0-296 0 0,0 0-39 0 0,0 0-40 0 0,0 0-96 0 0,0 0-166 0 0,0 0-258 0 0,0 0-237 0 0,0 0-158 0 0,0 0-111 0 0,0 0-52 0 0,0 0-45 0 0,-3-8-56 0 0,-10-20-46 0 0,11 26-327 0 0,0 0-1 0 0,1 1 0 0 0,-1-1 1 0 0,0 1-1 0 0,-1-1 1 0 0,1 1-1 0 0,0 0 0 0 0,0 0 1 0 0,0 0-1 0 0,-1 0 0 0 0,1 0 1 0 0,0 1-1 0 0,-1-1 0 0 0,1 1 1 0 0,-1-1-1 0 0,1 1 0 0 0,-1 0 1 0 0,1 0-1 0 0,-1 0 0 0 0,1 0 1 0 0,-1 1-1 0 0,1-1 0 0 0,0 1 1 0 0,-1-1-1 0 0,1 1 0 0 0,-1 0-70 0 0,3-1 17 0 0,-14 5 35 0 0,0 0 0 0 0,0 1 1 0 0,0 0-1 0 0,1 2 0 0 0,0-1 0 0 0,1 1 0 0 0,0 1 0 0 0,0 0 0 0 0,1 1 1 0 0,-9 9-53 0 0,12-12 19 0 0,0 1 1 0 0,1 1-1 0 0,0-1 1 0 0,0 1 0 0 0,1 0-1 0 0,0 1 1 0 0,1-1-1 0 0,-1 1 1 0 0,2 0-1 0 0,0 0 1 0 0,0 1 0 0 0,1 0-1 0 0,0-1 1 0 0,1 1-1 0 0,0 0 1 0 0,0 0-1 0 0,1 0 1 0 0,1 0 0 0 0,0 0-1 0 0,1 0 1 0 0,0 0-1 0 0,1 6-19 0 0,1-11 38 0 0,0 1 0 0 0,0-1-1 0 0,0 0 1 0 0,1 0-1 0 0,0 0 1 0 0,0 0-1 0 0,1-1 1 0 0,0 0 0 0 0,0 0-1 0 0,0 0 1 0 0,0 0-1 0 0,1-1 1 0 0,0 0-1 0 0,0 0 1 0 0,0 0 0 0 0,0-1-1 0 0,0 0 1 0 0,1 0-1 0 0,-1-1 1 0 0,1 0-1 0 0,0 0 1 0 0,0 0 0 0 0,0-1-1 0 0,0 0 1 0 0,0 0-1 0 0,0-1 1 0 0,0 0-1 0 0,0 0 1 0 0,5-1-38 0 0,77-15 629 0 0,-87 15-1024 0 0,8-3 958 0 0,-14 2-6685 0 0,5-1-629 0 0,0 1 356 0 0,1-1-4579 0 0</inkml:trace>
  <inkml:trace contextRef="#ctx0" brushRef="#br0" timeOffset="52857.494">6565 1706 0 0 0,'0'0'1079'0'0,"0"0"280"0"0,0 0 213 0 0,0 0 175 0 0,0 0 83 0 0,0 0-10 0 0,0 0-143 0 0,0 0-217 0 0,0 0-216 0 0,0 0-209 0 0,-3-13-133 0 0,-10-39-86 0 0,12 61 5437 0 0,4 63-5674 0 0,13 120 332 0 0,-10 135-238 0 0,-29-176-409 0 0,24-159 374 0 0,92-130-333 0 0,67 10-271 0 0,-158 126-35 0 0,0 1 1 0 0,1-1 0 0 0,-1 1-1 0 0,1 0 1 0 0,-1 0 0 0 0,1 0-1 0 0,-1 0 1 0 0,1 0 0 0 0,0 1-1 0 0,0-1 1 0 0,-1 1 0 0 0,1 0-1 0 0,0 0 1 0 0,-1 0 0 0 0,1 0-1 0 0,0 0 1 0 0,0 0 0 0 0,-1 1-1 0 0,1-1 1 0 0,0 1 0 0 0,-1 0-1 0 0,1 0 1 0 0,0 0 0 0 0,-1 0-1 0 0,0 0 1 0 0,1 1 0 0 0,-1-1-1 0 0,1 1 1 0 0,3 6 19 0 0,1 0 0 0 0,-2 1 0 0 0,1 0 0 0 0,-1 0 0 0 0,0 0 0 0 0,-1 1 0 0 0,0-1 0 0 0,-1 1-1 0 0,0 0 1 0 0,0 0 0 0 0,0 8-19 0 0,7 113 430 0 0,-12-124-407 0 0,0-1 0 0 0,-1 1 0 0 0,0-1 0 0 0,0 0 0 0 0,0 0 0 0 0,0 0 0 0 0,-1 0 0 0 0,0 0 0 0 0,-1-1 0 0 0,1 0 0 0 0,-1 0 0 0 0,0 0 0 0 0,0-1 0 0 0,0 1 0 0 0,-1-1 0 0 0,1 0 0 0 0,-1-1 0 0 0,0 1 0 0 0,0-1 0 0 0,-6 2-23 0 0,0-1 5 0 0,0 0 0 0 0,0-1 0 0 0,0 0 1 0 0,-1-1-1 0 0,1 0 0 0 0,-1-1 0 0 0,1 0 0 0 0,-1-1 1 0 0,-12-1-6 0 0,18-2-52 0 0,-1-1 0 0 0,1 1 0 0 0,-1-1 0 0 0,1-1 0 0 0,0 1 0 0 0,1-1 0 0 0,-1-1 0 0 0,1 1 0 0 0,0-1 0 0 0,0 0 1 0 0,1 0-1 0 0,0-1 0 0 0,-1-2 52 0 0,3 6-470 0 0,-24-37-640 0 0,25 25-2744 0 0,5 1-4473 0 0,-1 9-3026 0 0</inkml:trace>
  <inkml:trace contextRef="#ctx0" brushRef="#br0" timeOffset="54235.619">7178 2172 4489 0 0,'0'0'2336'0'0,"0"0"-814"0"0,0 0-322 0 0,0 0 249 0 0,0 0 348 0 0,0 0 157 0 0,0 0-183 0 0,0 0-447 0 0,0 0-429 0 0,0 0-297 0 0,0 0-139 0 0,0 0-39 0 0,0 0-35 0 0,6 4 1676 0 0,-37 66-414 0 0,11-17-1310 0 0,7 54-118 0 0,12-105-211 0 0,1-1-1 0 0,-1 1 1 0 0,0 0 0 0 0,1-1 0 0 0,-1 1 0 0 0,1-1 0 0 0,0 1 0 0 0,-1 0 0 0 0,1 0 0 0 0,0-1 0 0 0,0 1-1 0 0,0 0 1 0 0,0-1 0 0 0,1 1 0 0 0,-1 0 0 0 0,0-1 0 0 0,1 1 0 0 0,-1 0 0 0 0,1-1 0 0 0,-1 1 0 0 0,1 0-1 0 0,0-1 1 0 0,0 1 0 0 0,0-1 0 0 0,0 0 0 0 0,0 1 0 0 0,0-1 0 0 0,0 0 0 0 0,0 1 0 0 0,0-1-1 0 0,1 0 1 0 0,-1 0 0 0 0,1 0 0 0 0,-1 0 0 0 0,0 0 0 0 0,1-1 0 0 0,0 1 0 0 0,-1 0 0 0 0,1-1 0 0 0,-1 1-1 0 0,1-1 1 0 0,0 1 0 0 0,-1-1 0 0 0,1 0 0 0 0,0 0 0 0 0,-1 1 0 0 0,1-1 0 0 0,0-1 0 0 0,0 1 0 0 0,-1 0-1 0 0,1 0 1 0 0,0-1-8 0 0,5-3 85 0 0,1-1 0 0 0,-1 0 0 0 0,-1-1 0 0 0,1 0 0 0 0,-1 0 0 0 0,0 0-1 0 0,0-1 1 0 0,0 0 0 0 0,-1 0 0 0 0,3-6-85 0 0,9-10 102 0 0,82-148 217 0 0,-79 131-238 0 0,-20 39-91 0 0,0 1 24 0 0,0 0 4 0 0,0 0-9 0 0,0 0-26 0 0,5 25-82 0 0,36 89 391 0 0,-27-74-265 0 0,0-1 27 0 0,-2 1 0 0 0,-2-1 0 0 0,-1 2 1 0 0,-2-1-1 0 0,-2 1 0 0 0,0 18-54 0 0,-5-56 1 0 0,2 25 30 0 0,-2 1 0 0 0,-1-1-1 0 0,-1 0 1 0 0,-1 1 0 0 0,-2-1-1 0 0,-1 0 1 0 0,-1-1 0 0 0,-1 0 0 0 0,-8 18-31 0 0,9-30 17 0 0,3-5 1 0 0,-1 1 0 0 0,0-1 0 0 0,-1 0-1 0 0,0 0 1 0 0,0 0 0 0 0,-1-1-1 0 0,0 0 1 0 0,-1 0 0 0 0,0-1-1 0 0,0 0 1 0 0,-1 0 0 0 0,0-1 0 0 0,-4 2-18 0 0,-74 11 97 0 0,84-22-98 0 0,0-1 0 0 0,0 1 0 0 0,0 0 0 0 0,1-1 0 0 0,-1 0 1 0 0,1 1-1 0 0,0-1 0 0 0,-1 0 0 0 0,1 0 0 0 0,0 0 0 0 0,1-1 0 0 0,-1 1 0 0 0,1 0 0 0 0,-1-1 1 0 0,1 1-1 0 0,0-1 0 0 0,0 1 0 0 0,0-1 0 0 0,1 1 0 0 0,0-1 0 0 0,-1 0 0 0 0,1 1 0 0 0,0-1 0 0 0,1 0 1 0 0,-1-1 0 0 0,0 4-1 0 0,1-15-2 0 0,0-1 0 0 0,0 0 0 0 0,2 1-1 0 0,0 0 1 0 0,1-1 0 0 0,1 1 0 0 0,0 1 0 0 0,1-1-1 0 0,1 1 1 0 0,1 0 0 0 0,0 0 0 0 0,0 1 0 0 0,2 0-1 0 0,-1 0 1 0 0,2 1 0 0 0,0 1 0 0 0,4-3 3 0 0,-12 10 2 0 0,23-24 2 0 0,1 0 0 0 0,1 2-1 0 0,1 0 1 0 0,1 2 0 0 0,26-15-4 0 0,0 14 37 0 0,-50 28 138 0 0,-6-1-172 0 0,0-1 19 0 0,0 0-2 0 0,0 0 3 0 0,0 0 0 0 0,0 0-6 0 0,0 0 2 0 0,0 0 13 0 0,0 0 9 0 0,0 0-10 0 0,0 0 1 0 0,0 0-16 0 0,0 0 9 0 0,0 0 15 0 0,0 0-7 0 0,0 0 14 0 0,0 0-11 0 0,0 0-3 0 0,0 0 6 0 0,0 0 1 0 0,0 0 1 0 0,0 0 3 0 0,0 0-9 0 0,0 0 0 0 0,0 0 7 0 0,0 0-6 0 0,0 0 0 0 0,0 0-5 0 0,0 0 11 0 0,0 0-4 0 0,0 0 13 0 0,0 0-4 0 0,0 0-11 0 0,0 0 0 0 0,0 0-6 0 0,0 0 13 0 0,0 0-3 0 0,0 0-8 0 0,0 0-7 0 0,0 0-2 0 0,0 0-3 0 0,0 0 5 0 0,0 0-15 0 0,0 0-12 0 0,2-12-1726 0 0,-2 2-5952 0 0,0 6 55 0 0,0 3-4672 0 0</inkml:trace>
  <inkml:trace contextRef="#ctx0" brushRef="#br0" timeOffset="62602.519">8752 1713 0 0 0,'0'0'1139'0'0,"0"0"50"0"0,0 0 46 0 0,0 0 43 0 0,0 0 100 0 0,1-4 30 0 0,3-14 0 0 0,-3 13-35 0 0,-1 5-54 0 0,5 5 11655 0 0,-3-1-11855 0 0,-6 72-360 0 0,-3 1 0 0 0,-17 73-759 0 0,-12 128 336 0 0,34-62-56 0 0,-7-132-181 0 0,9-84-94 0 0,0 0-10 0 0,0 0 17 0 0,0 0-18 0 0,0 0-12 0 0,0 0 11 0 0,0 0 12 0 0,0 0-21 0 0,0 0 3 0 0,0 0 18 0 0,0 0 10 0 0,0-27-1713 0 0,0-45-4470 0 0,0 41-3819 0 0,0 23-190 0 0</inkml:trace>
  <inkml:trace contextRef="#ctx0" brushRef="#br0" timeOffset="62938.21">8395 2133 3793 0 0,'0'0'2356'0'0,"0"0"-474"0"0,0 0-419 0 0,0 0-155 0 0,0 0 1 0 0,0 0 74 0 0,0 0-38 0 0,0 0-199 0 0,0 0-293 0 0,0 0-297 0 0,0 0-213 0 0,0 0-120 0 0,0 0 76 0 0,4 0 135 0 0,156-11 3883 0 0,19-31-3191 0 0,-75 30-1189 0 0,-82 12-4197 0 0,1 0-4413 0 0,-21 0-2459 0 0</inkml:trace>
  <inkml:trace contextRef="#ctx0" brushRef="#br0" timeOffset="63450.759">9025 1760 10530 0 0,'0'0'1697'0'0,"0"0"-576"0"0,0 0-546 0 0,0 0-284 0 0,0 0 50 0 0,0 0 417 0 0,0 0 365 0 0,0 0 190 0 0,0 0-31 0 0,0 0-317 0 0,0 0-253 0 0,0 0-147 0 0,0 0-83 0 0,7 36-50 0 0,20 116-17 0 0,-10-16 609 0 0,-6 172 155 0 0,-11-136-916 0 0,0-171-260 0 0,0 0 0 0 0,0 0 0 0 0,0 0 0 0 0,0 0 0 0 0,0 0 0 0 0,1 0 0 0 0,-1 0 0 0 0,0 0 0 0 0,0-1 0 0 0,0 1 0 0 0,1 0 0 0 0,-1 0 0 0 0,1 0 0 0 0,-1 0 0 0 0,1 0 0 0 0,-1-1 0 0 0,1 1 0 0 0,-1 0 0 0 0,1 0-1 0 0,-1-1 1 0 0,1 1 0 0 0,0-1 0 0 0,0 1 0 0 0,-1 0 0 0 0,1-1 0 0 0,0 1 0 0 0,0-1 0 0 0,0 1 0 0 0,-1-1 0 0 0,1 0 0 0 0,0 1 0 0 0,0-1 0 0 0,0 0 0 0 0,0 0 0 0 0,0 0 0 0 0,0 0 0 0 0,0 1 0 0 0,0-1 0 0 0,0 0 0 0 0,-1-1 0 0 0,1 1 0 0 0,0 0 0 0 0,0 0 0 0 0,0 0 0 0 0,0 0 0 0 0,0-1 0 0 0,0 1 0 0 0,0 0 0 0 0,-1-1 0 0 0,1 1 0 0 0,0-1 0 0 0,0 1 0 0 0,0-1 0 0 0,-1 1 0 0 0,1-1-1 0 0,0 0 1 0 0,-1 1 0 0 0,1-1 0 0 0,0 0-3 0 0,49-42 376 0 0,-47 40-372 0 0,41-41 88 0 0,2 2 1 0 0,2 3-1 0 0,26-16-92 0 0,-16 19-37 0 0,-58 36 24 0 0,5 9 41 0 0,0 0 1 0 0,0 0-1 0 0,-1 0 1 0 0,-1 1-1 0 0,1 0 1 0 0,-2-1-1 0 0,1 1 1 0 0,-1 0-1 0 0,-1 0 1 0 0,0 0-1 0 0,0 0 1 0 0,-1 1 0 0 0,-1-1-1 0 0,1 0 1 0 0,-3 9-29 0 0,2 16-46 0 0,13 0-1367 0 0,15-36-3687 0 0,-17-4 1845 0 0,-2-1-3408 0 0,1-1-3138 0 0</inkml:trace>
  <inkml:trace contextRef="#ctx0" brushRef="#br0" timeOffset="64235.628">9948 2226 6089 0 0,'0'0'1834'0'0,"0"0"-300"0"0,0 0 2 0 0,0 0 116 0 0,0 0 47 0 0,0 0-110 0 0,0 0-261 0 0,0 0-306 0 0,0 0-241 0 0,0 0-135 0 0,-31 35-92 0 0,-97 111-72 0 0,64-65 275 0 0,60-77-698 0 0,1 0 0 0 0,0 1 0 0 0,-1 0-1 0 0,1-1 1 0 0,1 1 0 0 0,-1 0 0 0 0,1 0-1 0 0,0 1 1 0 0,0-1 0 0 0,0 0 0 0 0,1 1-1 0 0,0-1 1 0 0,0 1 0 0 0,0 0 0 0 0,1-1-1 0 0,0 6-58 0 0,3-9 27 0 0,0 0 0 0 0,0 0-1 0 0,0-1 1 0 0,1 0-1 0 0,-1 1 1 0 0,0-1-1 0 0,1 0 1 0 0,-1-1-1 0 0,0 1 1 0 0,1 0 0 0 0,-1-1-1 0 0,1 0 1 0 0,-1 0-1 0 0,1 0 1 0 0,-1 0-1 0 0,1-1 1 0 0,-1 1-1 0 0,1-1 1 0 0,-1 0-1 0 0,0 0 1 0 0,1 0 0 0 0,0-1-27 0 0,116-74 730 0 0,100-97-112 0 0,-219 173-618 0 0,-1 0 1 0 0,1-1 0 0 0,0 1-1 0 0,0 0 1 0 0,-1 0-1 0 0,1 0 1 0 0,0 0-1 0 0,0 0 1 0 0,-1 0 0 0 0,1 0-1 0 0,0 0 1 0 0,-1 0-1 0 0,1 0 1 0 0,0 0-1 0 0,0 1 1 0 0,-1-1 0 0 0,1 0-1 0 0,0 0 1 0 0,-1 1-1 0 0,1-1 1 0 0,0 0-1 0 0,-1 1 1 0 0,1-1 0 0 0,-1 1-1 0 0,1-1 1 0 0,-1 1-1 0 0,1-1 1 0 0,-1 1-1 0 0,1-1 1 0 0,-1 1 0 0 0,1-1-1 0 0,-1 1 1 0 0,0 0-1 0 0,1-1 1 0 0,-1 1-1 0 0,0 0 1 0 0,1-1 0 0 0,-1 1-1 0 0,0 0 1 0 0,0 0-1 0 0,0-1 1 0 0,0 1-1 0 0,0 0 1 0 0,0-1 0 0 0,0 1-1 0 0,0 0 1 0 0,0 0-1 0 0,0-1 1 0 0,0 1-1 0 0,0 0 1 0 0,0 0 0 0 0,-1-1-1 0 0,1 1 1 0 0,0 0-1 0 0,-1 0 0 0 0,4 56 122 0 0,-3-54-130 0 0,-1 3 4 0 0,1 0 0 0 0,-1 0 0 0 0,1 0 0 0 0,0 0 0 0 0,0 0 0 0 0,1 0 0 0 0,0 0 0 0 0,0 0 0 0 0,1 0-1 0 0,-1 0 1 0 0,1 0 0 0 0,0-1 0 0 0,1 1 0 0 0,-1-1 0 0 0,1 0 0 0 0,0 1 0 0 0,1-1 0 0 0,-1 0 0 0 0,1-1 0 0 0,0 1 0 0 0,0-1 0 0 0,0 0 0 0 0,1 0-1 0 0,0 0 1 0 0,-1 0 0 0 0,1-1 0 0 0,1 0 0 0 0,-1 0 0 0 0,0 0 0 0 0,1-1 0 0 0,-1 1 0 0 0,1-1 0 0 0,0-1 0 0 0,0 1 0 0 0,0-1 0 0 0,2 0 4 0 0,-2-1 8 0 0,0 0 0 0 0,1-1 0 0 0,-1 0 0 0 0,0 0 0 0 0,0-1 0 0 0,0 0 0 0 0,0 0 0 0 0,0 0 0 0 0,-1 0 0 0 0,1-1 0 0 0,-1 0 0 0 0,1 0 0 0 0,-1-1 0 0 0,0 1 0 0 0,0-1 0 0 0,1-2-8 0 0,24-20 194 0 0,0-1 0 0 0,-2-1 1 0 0,-2-2-1 0 0,0-1 1 0 0,-2-1-1 0 0,-1 0 1 0 0,-2-2-1 0 0,-1-1 1 0 0,-2 0-1 0 0,10-29-194 0 0,-12 27 35 0 0,-1-1 0 0 0,-2 0 1 0 0,-2-1-1 0 0,-1 0 0 0 0,-2-1 0 0 0,-2 0 0 0 0,-2 0 0 0 0,-1-10-35 0 0,-7-42 284 0 0,2 92-271 0 0,0 0-1 0 0,1 0 0 0 0,-1 0 0 0 0,0 0 1 0 0,0 0-1 0 0,1 0 0 0 0,-1 1 1 0 0,0-1-1 0 0,1 1 0 0 0,-1-1 0 0 0,0 1 1 0 0,1 0-1 0 0,-1 0 0 0 0,1 0 0 0 0,-1-1 1 0 0,1 1-1 0 0,-1 1 0 0 0,1-1 0 0 0,0 0 1 0 0,0 0-1 0 0,-1 0 0 0 0,1 1 0 0 0,0-1 1 0 0,0 1-1 0 0,0-1 0 0 0,0 1 0 0 0,1-1 1 0 0,-1 1-1 0 0,0-1 0 0 0,1 1 1 0 0,-1 1-13 0 0,-6 13 3 0 0,1 1 0 0 0,0 0 0 0 0,2 0 0 0 0,0 1 0 0 0,1-1 0 0 0,0 1 0 0 0,2-1 0 0 0,0 1 1 0 0,1 0-1 0 0,0 0 0 0 0,2-1 0 0 0,2 11-3 0 0,2 15 44 0 0,1 1 1 0 0,3-1-1 0 0,1-1 0 0 0,3 0 1 0 0,1-1-1 0 0,2 0 1 0 0,16 28-45 0 0,66 100 74 0 0,-71-123-104 0 0,-28-45 0 0 0,0-1-6 0 0,0 0 2 0 0,0 0-6 0 0,0 0-16 0 0,0 0-48 0 0,-11-23-1686 0 0,-33-36-3400 0 0,19 18-4570 0 0,18 25-985 0 0</inkml:trace>
  <inkml:trace contextRef="#ctx0" brushRef="#br0" timeOffset="64482.117">10405 2037 9330 0 0,'0'0'1623'0'0,"0"0"-317"0"0,0 0-5 0 0,0 0 236 0 0,0 0 206 0 0,0 0-63 0 0,0 0-180 0 0,0 0-261 0 0,0 0-243 0 0,0 0-182 0 0,0 0-138 0 0,36 5-85 0 0,116 16-76 0 0,-136-19-376 0 0,-1 0 1 0 0,1 0 0 0 0,-1-2 0 0 0,1 0 0 0 0,-1 0-1 0 0,1-2 1 0 0,-1 0 0 0 0,4-1-140 0 0,13-3 157 0 0,121-25-239 0 0,-125 23-369 0 0,1 0-1591 0 0,-9 5-3644 0 0,-8-1-6258 0 0</inkml:trace>
  <inkml:trace contextRef="#ctx0" brushRef="#br0" timeOffset="65422.248">11967 1871 4577 0 0,'0'0'2202'0'0,"0"0"-1141"0"0,0 0-597 0 0,0 0 77 0 0,0 0 397 0 0,0 0 448 0 0,0 0 322 0 0,0 0-9 0 0,0 0-253 0 0,0 0-266 0 0,0 0-202 0 0,23-4-146 0 0,72-13-102 0 0,-9-20 953 0 0,-74 30-1550 0 0,-1 0 0 0 0,0-1 0 0 0,-1 0 1 0 0,0 0-1 0 0,0-1 0 0 0,-1-1 1 0 0,0 0-1 0 0,-1 0 0 0 0,0 0 1 0 0,-1-1-1 0 0,0 0 0 0 0,0-1 1 0 0,-1 0-1 0 0,-1 0 0 0 0,0 0 0 0 0,-1 0 1 0 0,0-1-1 0 0,-1 0 0 0 0,0 0 1 0 0,-1 0-1 0 0,0 0 0 0 0,-1 0 1 0 0,-1-12-134 0 0,0 23 6 0 0,-1 0 0 0 0,0 0 1 0 0,0 1-1 0 0,0-1 1 0 0,0 1-1 0 0,-1-1 0 0 0,1 1 1 0 0,0-1-1 0 0,0 1 1 0 0,-1-1-1 0 0,1 1 0 0 0,-1 0 1 0 0,1 0-1 0 0,-1 0 1 0 0,0 0-1 0 0,1 0 1 0 0,-1 0-1 0 0,0 0 0 0 0,0 1 1 0 0,0-1-1 0 0,0 1 1 0 0,1-1-1 0 0,-1 1 0 0 0,0 0 1 0 0,0 0-1 0 0,0 0 1 0 0,0 0-1 0 0,0 0 0 0 0,0 0 1 0 0,0 0-1 0 0,0 0 1 0 0,0 1-1 0 0,1-1 0 0 0,-1 1 1 0 0,0 0-1 0 0,0-1 1 0 0,0 1-1 0 0,1 0 0 0 0,-1 0 1 0 0,0 0-1 0 0,1 0 1 0 0,-1 0-1 0 0,1 1 1 0 0,-1-1-1 0 0,1 0 0 0 0,-1 1-6 0 0,-10 21 4 0 0,1 0-1 0 0,1 1 0 0 0,1 0 0 0 0,0 0 1 0 0,2 1-1 0 0,2 0 0 0 0,0 0 0 0 0,1 0 1 0 0,1 1-1 0 0,2-1 0 0 0,1 1 0 0 0,2 23-3 0 0,-2-26 28 0 0,11 389 288 0 0,-2 60-3 0 0,-9-438-306 0 0,-2-1-1 0 0,-1 1 1 0 0,-2-1-1 0 0,-1 0 1 0 0,-2-1-1 0 0,-8 24-6 0 0,13-49-4 0 0,0 0 0 0 0,0 0 1 0 0,-1 0-1 0 0,0 0 0 0 0,-1-1 0 0 0,1 1 0 0 0,-1-1 0 0 0,0 0 0 0 0,-1-1 0 0 0,1 1 1 0 0,-1-1-1 0 0,0 0 0 0 0,-1-1 0 0 0,1 1 0 0 0,-1-1 0 0 0,0 0 0 0 0,0-1 1 0 0,0 0-1 0 0,0 0 0 0 0,0 0 0 0 0,-1-1 0 0 0,0 0 0 0 0,1-1 0 0 0,-1 0 0 0 0,0 0 1 0 0,0 0-1 0 0,1-1 0 0 0,-1 0 0 0 0,0-1 0 0 0,-7-1 4 0 0,8 1-6 0 0,1-1-1 0 0,0 1 0 0 0,0-2 1 0 0,0 1-1 0 0,0-1 1 0 0,0 0-1 0 0,0 0 1 0 0,1 0-1 0 0,0-1 1 0 0,-1 0-1 0 0,1 0 1 0 0,1 0-1 0 0,-1 0 0 0 0,0-1 1 0 0,1 0-1 0 0,0 0 1 0 0,0 0-1 0 0,1-1 1 0 0,0 1-1 0 0,0-1 1 0 0,0 0-1 0 0,0 0 0 0 0,1 0 1 0 0,0 0-1 0 0,0 0 1 0 0,0-1 6 0 0,-2-13 0 0 0,0 0 0 0 0,1-1 0 0 0,0 1 0 0 0,2-1 0 0 0,1 1 1 0 0,0-1-1 0 0,3-12 0 0 0,2 10 7 0 0,1 1 1 0 0,1 0-1 0 0,0 0 1 0 0,2 0-1 0 0,1 1 1 0 0,0 1-1 0 0,2 0 1 0 0,0 0-1 0 0,1 1 1 0 0,1 1-1 0 0,11-11-7 0 0,5-7-221 0 0,1 3-1 0 0,2 0 0 0 0,1 2 1 0 0,2 2-1 0 0,0 1 0 0 0,2 2 0 0 0,1 1 1 0 0,5 0 221 0 0,15 0-5644 0 0,-20 11-6393 0 0,-29 10 6174 0 0</inkml:trace>
  <inkml:trace contextRef="#ctx0" brushRef="#br0" timeOffset="65718.188">12643 2207 0 0 0,'0'0'1495'0'0,"0"0"879"0"0,0 0 252 0 0,0 0-206 0 0,0 0-306 0 0,0 0-287 0 0,0 0-271 0 0,0 0-158 0 0,0 0-123 0 0,0 0-173 0 0,0 0-186 0 0,0 0-141 0 0,0 0-125 0 0,-24 36-84 0 0,-76 112-86 0 0,64-78 97 0 0,35-59-451 0 0,0-7-100 0 0,0-1 1 0 0,0 0 0 0 0,0 1 0 0 0,1-1-1 0 0,-1 0 1 0 0,1 1 0 0 0,0-1 0 0 0,0 1-1 0 0,0-1 1 0 0,0 1 0 0 0,1-1 0 0 0,-1 0-1 0 0,1 1 1 0 0,0-1 0 0 0,0 0 0 0 0,0 1-1 0 0,0-1 1 0 0,1 0 0 0 0,-1 0 0 0 0,1 0-1 0 0,0 0 1 0 0,0 0 0 0 0,0-1-1 0 0,0 1 1 0 0,1 0 0 0 0,-1-1 0 0 0,1 0-1 0 0,-1 1 1 0 0,1-1 0 0 0,0 0 0 0 0,0 0-1 0 0,0-1 1 0 0,0 1 0 0 0,0-1 0 0 0,0 1-1 0 0,0-1 1 0 0,0 0 0 0 0,1 0 0 0 0,-1 0-1 0 0,1-1 1 0 0,-1 1-27 0 0,5-1 96 0 0,0 1 1 0 0,0-1-1 0 0,0-1 0 0 0,-1 0 1 0 0,1 0-1 0 0,0 0 0 0 0,0-1 1 0 0,-1 0-1 0 0,1 0 0 0 0,-1-1 1 0 0,0 0-1 0 0,0 0 0 0 0,0-1 1 0 0,0 0-1 0 0,-1 0 0 0 0,1 0 1 0 0,-1-1-1 0 0,0 0 0 0 0,0-1 1 0 0,-1 1-1 0 0,0-1 0 0 0,0 0 1 0 0,0 0-1 0 0,0-1 0 0 0,-1 1 1 0 0,2-5-97 0 0,-1 1 61 0 0,-1-2 1 0 0,0 1 0 0 0,0 0 0 0 0,-1-1 0 0 0,0 1 0 0 0,-1-1 0 0 0,-1 0-1 0 0,0 0 1 0 0,0 0 0 0 0,-1 0 0 0 0,-1 0 0 0 0,0 1 0 0 0,-1-3-62 0 0,1 7-58 0 0,-1 0 0 0 0,0 0 1 0 0,0 0-1 0 0,-1 0 0 0 0,0 1 1 0 0,0-1-1 0 0,-1 1 0 0 0,0 0 0 0 0,0 0 1 0 0,0 0-1 0 0,-1 1 0 0 0,1-1 1 0 0,-1 1-1 0 0,-1 0 0 0 0,1 1 1 0 0,-1-1-1 0 0,0 1 0 0 0,0 0 1 0 0,0 0-1 0 0,0 1 0 0 0,-1 0 0 0 0,1 0 1 0 0,-4-1 57 0 0,7 4-253 0 0,0-1-1 0 0,0 1 1 0 0,0 0 0 0 0,0 0 0 0 0,0 0-1 0 0,-1 0 1 0 0,1 0 0 0 0,0 0 0 0 0,0 1-1 0 0,0 0 1 0 0,0 0 0 0 0,0 0 0 0 0,0 0 0 0 0,1 0-1 0 0,-1 0 1 0 0,0 1 0 0 0,0-1 0 0 0,1 1-1 0 0,-1 0 254 0 0,-26 26-10612 0 0,24-20 681 0 0</inkml:trace>
  <inkml:trace contextRef="#ctx0" brushRef="#br0" timeOffset="66106.201">13027 2434 64 0 0,'0'0'1751'0'0,"0"0"-119"0"0,0 0 65 0 0,0 0 179 0 0,0 0 95 0 0,0 0 24 0 0,0 0-201 0 0,0 0-308 0 0,0 0-275 0 0,0 0-170 0 0,0 0-155 0 0,0 0-107 0 0,-4 11-79 0 0,-10 33-48 0 0,-8-22 2245 0 0,20-22-2087 0 0,1 0-196 0 0,1 0-37 0 0,0 0-58 0 0,0 0-44 0 0,7-61 1284 0 0,14-4-1603 0 0,2 1 1 0 0,4 2-1 0 0,2 0 0 0 0,22-33-156 0 0,-18 53-736 0 0,-15 69-437 0 0,4 6-1716 0 0,-3-16-6685 0 0,-14-13-1617 0 0</inkml:trace>
  <inkml:trace contextRef="#ctx0" brushRef="#br0" timeOffset="66558.149">13518 2137 6961 0 0,'0'0'2245'0'0,"0"0"-471"0"0,0 0-118 0 0,0 0 84 0 0,0 0-33 0 0,0 0-124 0 0,0 0-272 0 0,0 0-324 0 0,0 0-233 0 0,0 0-98 0 0,0 0-24 0 0,0 0-61 0 0,0 0-35 0 0,3-1-35 0 0,7-3 2680 0 0,-27 15-2812 0 0,-9 7-477 0 0,18-11 111 0 0,2 0 0 0 0,-1 0 0 0 0,1 0 0 0 0,0 1-1 0 0,1 0 1 0 0,0 0 0 0 0,0 1 0 0 0,0 0 0 0 0,1 0-1 0 0,1 0 1 0 0,0 0 0 0 0,0 0 0 0 0,0 1 0 0 0,1-1-1 0 0,1 1 1 0 0,0-1 0 0 0,0 1 0 0 0,1 0 0 0 0,0-1-1 0 0,1 6-2 0 0,1-8 10 0 0,1 0 1 0 0,0-1-1 0 0,1 1 0 0 0,0-1 0 0 0,0 0 0 0 0,0 0 0 0 0,1 0 0 0 0,0 0 0 0 0,0-1 0 0 0,0 0 0 0 0,0 0 0 0 0,1 0 0 0 0,0-1 0 0 0,0 0 0 0 0,0 0 0 0 0,1 0 0 0 0,-1-1 0 0 0,1 0 0 0 0,0 0 0 0 0,0-1 0 0 0,0 1 0 0 0,0-2 0 0 0,0 1 0 0 0,1-1 0 0 0,-1 0-10 0 0,108 3 147 0 0,-113-4-209 0 0,0-1 0 0 0,-1 1 0 0 0,1 0 0 0 0,0-1 0 0 0,0 0 1 0 0,0 1-1 0 0,0-1 0 0 0,0 0 0 0 0,0 0 0 0 0,-1 0 0 0 0,1 0 0 0 0,0 0 0 0 0,-1 0 0 0 0,1-1 1 0 0,-1 1-1 0 0,1 0 0 0 0,-1-1 0 0 0,0 1 0 0 0,1-1 0 0 0,-1 0 0 0 0,0 1 0 0 0,0-1 0 0 0,0 0 1 0 0,0 0-1 0 0,0 1 0 0 0,-1-1 0 0 0,1 0 0 0 0,-1 0 0 0 0,1 0 62 0 0,3-11-4495 0 0,-1 1-3756 0 0,-3 8-3454 0 0</inkml:trace>
  <inkml:trace contextRef="#ctx0" brushRef="#br0" timeOffset="66982.168">13888 2407 6897 0 0,'0'0'3481'0'0,"0"0"-608"0"0,0 0-455 0 0,0 0-378 0 0,0 0-346 0 0,0 0-238 0 0,0 0-229 0 0,0 0-199 0 0,34-7-197 0 0,107-19-161 0 0,-64 2 320 0 0,18-31 800 0 0,-88 49-1696 0 0,-4 4-64 0 0,0 0-1 0 0,0 0 0 0 0,-1 0 1 0 0,1-1-1 0 0,0 1 0 0 0,-1-1 1 0 0,0 0-1 0 0,1 0 0 0 0,-1 0 1 0 0,0 0-1 0 0,-1 0 0 0 0,1 0 0 0 0,0 0 1 0 0,-1-1-1 0 0,0 1 0 0 0,0-1 1 0 0,0 1-1 0 0,0-1 0 0 0,0 1 1 0 0,-1-1-1 0 0,1 1 0 0 0,-1-1 1 0 0,0 0-1 0 0,0 1 0 0 0,-1-1 0 0 0,1 0 1 0 0,-1-2-30 0 0,-4 1-4 0 0,-1 1 1 0 0,1 0 0 0 0,-1 0-1 0 0,0 0 1 0 0,0 1 0 0 0,0 0-1 0 0,0 0 1 0 0,0 0 0 0 0,-1 1-1 0 0,1 0 1 0 0,-1 0 0 0 0,0 1-1 0 0,1 0 1 0 0,-1 0 0 0 0,0 0-1 0 0,0 1 1 0 0,0 0 0 0 0,1 1-1 0 0,-1-1 1 0 0,0 1 0 0 0,0 0-1 0 0,-2 2 4 0 0,-5 1-28 0 0,0 1 0 0 0,1 0 0 0 0,0 1 0 0 0,0 1 0 0 0,0 0 0 0 0,1 1 0 0 0,0 0 0 0 0,0 1 0 0 0,1 0 0 0 0,0 1 0 0 0,-6 8 28 0 0,8-9 1 0 0,1 0-1 0 0,0 1 1 0 0,1 0-1 0 0,0 0 1 0 0,0 1-1 0 0,1 0 1 0 0,1 0 0 0 0,0 0-1 0 0,0 1 1 0 0,1 0-1 0 0,1 0 1 0 0,0 0-1 0 0,0 0 1 0 0,1 0-1 0 0,1 1 1 0 0,0-1-1 0 0,1 1 1 0 0,0-1-1 0 0,1 1 1 0 0,1 5-1 0 0,3-8 8 0 0,0 1 1 0 0,0-1-1 0 0,1 0 0 0 0,1-1 1 0 0,0 1-1 0 0,0-1 1 0 0,1 0-1 0 0,0-1 0 0 0,0 0 1 0 0,1 0-1 0 0,0-1 0 0 0,0 0 1 0 0,1-1-1 0 0,0 0 0 0 0,0 0 1 0 0,1-1-1 0 0,-1 0 1 0 0,1-1-1 0 0,0 0 0 0 0,0-1 1 0 0,1 0-1 0 0,7 0-8 0 0,4 2-46 0 0,0-1 0 0 0,0-1-1 0 0,0-1 1 0 0,0-1 0 0 0,0-2 0 0 0,13-1 46 0 0,-7-9-2937 0 0,-23 8-1491 0 0,0-2-3421 0 0,-1 2-4754 0 0</inkml:trace>
  <inkml:trace contextRef="#ctx0" brushRef="#br0" timeOffset="69983.727">15271 2357 0 0 0,'0'0'427'0'0,"0"0"865"0"0,0 0 314 0 0,0 0 73 0 0,0 0 21 0 0,0 0-21 0 0,0 0-117 0 0,0 0-205 0 0,8-3-154 0 0,24-10-164 0 0,-24 10-75 0 0,-8 3-10 0 0,3 12 4794 0 0,2 1-3906 0 0,4 15-686 0 0,-7 8-689 0 0,-2 0 0 0 0,-1 0 1 0 0,-2 0-1 0 0,-2-1 0 0 0,-5 18-467 0 0,-7-21-3366 0 0,-32-18-7072 0 0,46-14 907 0 0</inkml:trace>
  <inkml:trace contextRef="#ctx0" brushRef="#br0" timeOffset="70237.119">15271 1964 11258 0 0,'0'0'2260'0'0,"0"0"-463"0"0,0 0-355 0 0,0 0-204 0 0,0 0-181 0 0,0 0-270 0 0,0 0-304 0 0,0 0-254 0 0,0 0-170 0 0,0 0-73 0 0,0 0-20 0 0,0 0-49 0 0,-1 10-53 0 0,-3 32-129 0 0,5-40 171 0 0,-1 0 0 0 0,0-1 0 0 0,1 1 0 0 0,-1 0 1 0 0,1-1-1 0 0,-1 1 0 0 0,1-1 0 0 0,0 1 0 0 0,0-1 1 0 0,0 1-1 0 0,0-1 0 0 0,0 0 0 0 0,0 1 0 0 0,0-1 1 0 0,0 0-1 0 0,0 0 0 0 0,1 0 0 0 0,-1 0 0 0 0,0 0 1 0 0,1 0-1 0 0,-1 0 0 0 0,1 0 0 0 0,-1-1 0 0 0,1 1 1 0 0,0 0-1 0 0,0 0 94 0 0,4 1-1306 0 0,6 5-4119 0 0,-6-2-5283 0 0</inkml:trace>
  <inkml:trace contextRef="#ctx0" brushRef="#br0" timeOffset="70669.756">15830 2222 5417 0 0,'0'0'2195'0'0,"0"0"-737"0"0,0 0-199 0 0,0 0 131 0 0,0 0 128 0 0,0 0 76 0 0,0 0-104 0 0,0 0-237 0 0,0 0-247 0 0,0 0-162 0 0,0 0-117 0 0,0 0-82 0 0,0 0-52 0 0,-13 10-51 0 0,-39 32-50 0 0,-45 18 1422 0 0,26-11-1107 0 0,75-33-735 0 0,135 41 243 0 0,-132-54-301 0 0,0-1 0 0 0,0 1 0 0 0,0 0 1 0 0,-1 1-1 0 0,1-1 0 0 0,-1 1 0 0 0,0 1 1 0 0,0-1-1 0 0,0 1 0 0 0,-1 0 0 0 0,1 0 0 0 0,-1 1 1 0 0,-1 0-1 0 0,1 0 0 0 0,-1 0 0 0 0,0 0 1 0 0,0 0-1 0 0,2 5-14 0 0,-5-6 47 0 0,1-1 0 0 0,0 0 0 0 0,-1 1 0 0 0,0-1 0 0 0,0 1 0 0 0,-1-1 0 0 0,1 1 0 0 0,-1-1 0 0 0,0 1 0 0 0,0 0 0 0 0,0-1 0 0 0,-1 1 0 0 0,1-1 0 0 0,-1 1 0 0 0,0-1 0 0 0,-1 1 0 0 0,1-1 0 0 0,-1 0 0 0 0,0 0 0 0 0,0 1 0 0 0,0-1 0 0 0,0 0-1 0 0,-1-1 1 0 0,0 1 0 0 0,1 0 0 0 0,-2 0-47 0 0,-7 6 29 0 0,0-1 0 0 0,0 0 0 0 0,-1 0 0 0 0,0-1 0 0 0,0-1 0 0 0,-1 0 0 0 0,0-1 0 0 0,0 0 0 0 0,-1-1 0 0 0,0 0 0 0 0,0-1 0 0 0,0-1 0 0 0,0 0 0 0 0,-1-1 0 0 0,1 0 0 0 0,0-1 0 0 0,-1-1 0 0 0,-10-1-29 0 0,23 1-37 0 0,0-1-1 0 0,1 1 1 0 0,-1 0 0 0 0,0-1-1 0 0,0 1 1 0 0,0-1 0 0 0,1 0 0 0 0,-1 0-1 0 0,0 0 1 0 0,1 0 0 0 0,-1 0-1 0 0,0 0 1 0 0,1 0 0 0 0,-1 0 0 0 0,1 0-1 0 0,0-1 1 0 0,-1 1 0 0 0,1-1-1 0 0,0 1 1 0 0,0-1 0 0 0,0 1 0 0 0,0-1-1 0 0,0 0 1 0 0,0 1 0 0 0,1-1-1 0 0,-1 0 1 0 0,0 0 0 0 0,1 1 0 0 0,0-1-1 0 0,-1 0 1 0 0,1 0 0 0 0,0 0 0 0 0,0 0-1 0 0,0 0 1 0 0,0 0 37 0 0,3-21-3600 0 0,5 2-4317 0 0,-4 12-3878 0 0</inkml:trace>
  <inkml:trace contextRef="#ctx0" brushRef="#br0" timeOffset="71536.698">16595 2476 6129 0 0,'0'0'4557'0'0,"0"0"-1656"0"0,0 0-977 0 0,0 0-362 0 0,0 0-138 0 0,0 0-70 0 0,0 0-87 0 0,0 0-210 0 0,0 0-260 0 0,0 0-233 0 0,0 0-142 0 0,0 17 747 0 0,-11 194 466 0 0,-13-89-2649 0 0,24-121 307 0 0,0-1-450 0 0,0 0-632 0 0,0-3-6276 0 0,0 2-1948 0 0</inkml:trace>
  <inkml:trace contextRef="#ctx0" brushRef="#br0" timeOffset="71790.16">16591 1964 12843 0 0,'0'0'1847'0'0,"0"0"-283"0"0,0 0-297 0 0,0 0-179 0 0,0 0-131 0 0,0 0-188 0 0,0 0-262 0 0,0 0-287 0 0,0 0-216 0 0,0 0-87 0 0,0 0-30 0 0,0 0 1 0 0,-7 9-15 0 0,-17 33-104 0 0,24-39 172 0 0,0-1 0 0 0,0 1 0 0 0,0-1 0 0 0,0 1 0 0 0,0-1 0 0 0,1 1 0 0 0,-1-1 0 0 0,1 1 0 0 0,-1-1 0 0 0,1 0 0 0 0,0 1 0 0 0,0-1 0 0 0,0 0 0 0 0,0 0 0 0 0,0 1 0 0 0,1-1 0 0 0,-1 0 0 0 0,1 0 0 0 0,-1 0-1 0 0,1-1 1 0 0,0 1 0 0 0,0 0 0 0 0,0 0 0 0 0,1 0 59 0 0,5 6-634 0 0,23 28-3688 0 0,-9-14-2373 0 0,-10-10-637 0 0</inkml:trace>
  <inkml:trace contextRef="#ctx0" brushRef="#br0" timeOffset="72211.23">16940 2723 4753 0 0,'0'0'2583'0'0,"0"0"-401"0"0,0 0-172 0 0,0 0-146 0 0,0 0-166 0 0,0 0-210 0 0,0 0-256 0 0,0 0-165 0 0,0 0-80 0 0,0 0-15 0 0,0 0-90 0 0,0 0-173 0 0,0 0-200 0 0,4-11-192 0 0,23-79 315 0 0,-23 74-585 0 0,0 1-1 0 0,1-1 0 0 0,1 1 1 0 0,0 0-1 0 0,1 1 1 0 0,0-1-1 0 0,1 1 1 0 0,1 1-1 0 0,0-1 1 0 0,1 2-1 0 0,1-1 1 0 0,4-3-47 0 0,-13 15-12 0 0,-1 1 0 0 0,0 0 0 0 0,1 0 1 0 0,-1-1-1 0 0,1 1 0 0 0,-1 0 0 0 0,0 0 1 0 0,1 0-1 0 0,-1 1 0 0 0,1-1 0 0 0,-1 0 1 0 0,0 0-1 0 0,1 1 0 0 0,-1-1 0 0 0,1 1 1 0 0,-1-1-1 0 0,0 1 0 0 0,0 0 0 0 0,1-1 1 0 0,-1 1-1 0 0,0 0 0 0 0,0 0 0 0 0,0 0 1 0 0,0 0-1 0 0,0 0 0 0 0,0 0 0 0 0,0 0 1 0 0,0 0-1 0 0,0 0 0 0 0,0 0 0 0 0,-1 1 1 0 0,1-1-1 0 0,-1 0 0 0 0,1 1 0 0 0,-1-1 1 0 0,1 0-1 0 0,-1 1 0 0 0,1-1 0 0 0,-1 0 1 0 0,0 1-1 0 0,0-1 0 0 0,0 1 0 0 0,0-1 1 0 0,0 1-1 0 0,0-1 0 0 0,0 0 1 0 0,-1 1-1 0 0,1-1 0 0 0,0 1 0 0 0,-1-1 1 0 0,1 1 10 0 0,2 9-12 0 0,6 31 54 0 0,-7-33-28 0 0,0-1 0 0 0,0 1 0 0 0,0-1 0 0 0,1 0 0 0 0,0 0 0 0 0,1 0 0 0 0,0 0 0 0 0,0 0 0 0 0,1 0 0 0 0,0-1 0 0 0,0 0 0 0 0,1 1 0 0 0,0-2 0 0 0,0 1 0 0 0,0 0 0 0 0,1-1 0 0 0,0 0 0 0 0,5 3-13 0 0,-9-7 81 0 0,1-1 0 0 0,0 1-1 0 0,-1-1 1 0 0,1 0 0 0 0,0 0-1 0 0,0 0 1 0 0,0 0 0 0 0,0-1-1 0 0,0 1 1 0 0,0-1 0 0 0,0 0-1 0 0,0 0 1 0 0,1 0 0 0 0,-1 0-1 0 0,0 0 1 0 0,0-1 0 0 0,0 1-1 0 0,0-1 1 0 0,0 0 0 0 0,0 0-1 0 0,0 0 1 0 0,-1 0 0 0 0,1 0-1 0 0,0-1 1 0 0,0 1 0 0 0,-1-1-1 0 0,1 0 1 0 0,-1 0 0 0 0,0 0-1 0 0,1 0 1 0 0,-1 0 0 0 0,0 0-1 0 0,0-1 1 0 0,0 1 0 0 0,-1-1 0 0 0,2-1-81 0 0,2-4 138 0 0,0 0 1 0 0,0 0 0 0 0,-1-1-1 0 0,0 0 1 0 0,0 0 0 0 0,-1 0 0 0 0,0 0-1 0 0,-1 0 1 0 0,0-1 0 0 0,0 1-1 0 0,-1-3-138 0 0,0-99-33 0 0,-6 102-1377 0 0,3 13-7771 0 0,2-4-344 0 0</inkml:trace>
  <inkml:trace contextRef="#ctx0" brushRef="#br0" timeOffset="72739.261">17814 2426 13667 0 0,'0'0'1832'0'0,"0"0"-493"0"0,0 0-181 0 0,0 0-50 0 0,0 0-50 0 0,0 0-141 0 0,0 0-175 0 0,0 0-182 0 0,0 0-139 0 0,0 0-77 0 0,0 0-64 0 0,0 0-65 0 0,-31 16-66 0 0,-95 49-45 0 0,62-12 2 0 0,57-41-85 0 0,1-3-19 0 0,0 0 0 0 0,1 0 0 0 0,1 0 0 0 0,-1 1 1 0 0,1-1-1 0 0,1 1 0 0 0,0 0 0 0 0,0 1 0 0 0,1-1 0 0 0,0 0 0 0 0,0 9-2 0 0,2-15-3 0 0,0 0 1 0 0,0 0-1 0 0,0 0 0 0 0,1 0 1 0 0,-1-1-1 0 0,1 1 0 0 0,0 0 1 0 0,0 0-1 0 0,0-1 0 0 0,1 1 1 0 0,-1-1-1 0 0,1 1 0 0 0,0-1 1 0 0,0 0-1 0 0,0 1 0 0 0,0-1 1 0 0,1 0-1 0 0,-1 0 0 0 0,1-1 1 0 0,0 1-1 0 0,-1 0 0 0 0,1-1 0 0 0,1 0 1 0 0,-1 0-1 0 0,0 0 0 0 0,0 0 1 0 0,1 0-1 0 0,-1 0 0 0 0,1-1 1 0 0,0 0-1 0 0,-1 0 0 0 0,3 1 3 0 0,5 0 39 0 0,0 0 0 0 0,-1-1 0 0 0,1 0 0 0 0,0-1 0 0 0,0 0 0 0 0,-1-1 0 0 0,1 0 0 0 0,0 0 0 0 0,0-1 0 0 0,-1-1 0 0 0,0 0 0 0 0,1 0 0 0 0,-1-1 0 0 0,0 0 0 0 0,-1-1 0 0 0,1 0 0 0 0,8-6-39 0 0,9-8 290 0 0,0-1-1 0 0,-2-2 1 0 0,0 0 0 0 0,-1-1 0 0 0,4-8-290 0 0,-5 5 100 0 0,0-2 0 0 0,-1-1 0 0 0,-2 0 1 0 0,-1-2-1 0 0,-1 0 0 0 0,-2-1 1 0 0,-1 0-1 0 0,-2-1 0 0 0,-1-1 0 0 0,-1 0 1 0 0,-2-1-1 0 0,-2 0 0 0 0,-1 0 1 0 0,-2-1-1 0 0,0-21-100 0 0,-3 51-2 0 0,-1 1 1 0 0,0-1-1 0 0,0 1 1 0 0,-1-1-1 0 0,0 1 0 0 0,1 0 1 0 0,-2-1-1 0 0,1 1 1 0 0,-1 0-1 0 0,0 0 0 0 0,0 0 1 0 0,0 0-1 0 0,0 0 1 0 0,-1 0-1 0 0,0 1 0 0 0,0-1 1 0 0,0 1-1 0 0,-1 0 1 0 0,0 0-1 0 0,1 0 0 0 0,-1 0 1 0 0,-1 0-1 0 0,1 1 1 0 0,0 0-1 0 0,-1 0 1 0 0,0 0-1 0 0,0 1 0 0 0,1-1 1 0 0,-1 1-1 0 0,-1 0 1 0 0,-2 0 1 0 0,-1 1-26 0 0,0 1 0 0 0,-1 0 0 0 0,1 1 1 0 0,0 0-1 0 0,0 0 0 0 0,0 1 1 0 0,0 0-1 0 0,0 1 0 0 0,0 0 1 0 0,1 0-1 0 0,-1 1 0 0 0,1 0 1 0 0,0 0-1 0 0,0 1 0 0 0,1 0 1 0 0,-1 0-1 0 0,1 1 0 0 0,0 0 1 0 0,0 1-1 0 0,-4 5 26 0 0,-2 2-17 0 0,1 1 0 0 0,0 1 0 0 0,1 0 0 0 0,0 0 0 0 0,2 1 0 0 0,0 1 0 0 0,0-1 0 0 0,2 1 0 0 0,-2 7 17 0 0,4-11-11 0 0,0 0 1 0 0,0 0-1 0 0,1 0 1 0 0,1 1-1 0 0,1-1 1 0 0,0 1 0 0 0,1 0-1 0 0,0-1 1 0 0,1 1-1 0 0,1 0 1 0 0,0 0-1 0 0,1-1 1 0 0,1 1-1 0 0,0-1 1 0 0,1 0 0 0 0,0 1-1 0 0,1-2 1 0 0,1 1-1 0 0,0-1 1 0 0,1 1-1 0 0,1-2 1 0 0,0 1-1 0 0,0-1 1 0 0,3 2 10 0 0,2-2-15 0 0,0-2 1 0 0,1 1-1 0 0,0-2 1 0 0,0 0-1 0 0,1-1 0 0 0,0 0 1 0 0,0-1-1 0 0,1-1 1 0 0,0 0-1 0 0,0-1 1 0 0,0-1-1 0 0,1-1 0 0 0,0 0 1 0 0,-1-1-1 0 0,1-1 1 0 0,0 0-1 0 0,15-2 15 0 0,-21 1-318 0 0,1-1 1 0 0,-1 1-1 0 0,1-2 0 0 0,-1 0 0 0 0,0 0 1 0 0,0-1-1 0 0,1 0 0 0 0,-2-1 1 0 0,1-1-1 0 0,3-1 318 0 0,21-18-5095 0 0,-3-8-5160 0 0,-24 23 2423 0 0</inkml:trace>
  <inkml:trace contextRef="#ctx0" brushRef="#br0" timeOffset="73093.605">18352 2511 0 0 0,'0'0'1212'0'0,"0"0"427"0"0,0 0 72 0 0,0 0-65 0 0,0 0-36 0 0,0 0-73 0 0,0 0-58 0 0,0 0-86 0 0,0 0-105 0 0,0 0-136 0 0,0 0-132 0 0,10 17-74 0 0,31 49-18 0 0,-12-48 667 0 0,-25-19-1266 0 0,5 0-64 0 0,-1 0 0 0 0,0 0 0 0 0,0-1 0 0 0,0 0 0 0 0,0-1-1 0 0,0 0 1 0 0,-1 0 0 0 0,1-1 0 0 0,-1 0 0 0 0,0 0-1 0 0,0 0 1 0 0,0-1 0 0 0,-1 0 0 0 0,1 0 0 0 0,-1-1-1 0 0,-1 0 1 0 0,1 0 0 0 0,-1-1 0 0 0,0 1 0 0 0,0-1 0 0 0,-1 0-1 0 0,0 0 1 0 0,3-6-265 0 0,-5 9 23 0 0,0 0-1 0 0,-1 0 1 0 0,1 0-1 0 0,-1 0 1 0 0,0 0-1 0 0,0 0 1 0 0,0 0-1 0 0,0 0 1 0 0,-1 0-1 0 0,0 0 1 0 0,1-1-1 0 0,-2 1 1 0 0,1 0-1 0 0,0 0 1 0 0,-1 0-1 0 0,0-1 1 0 0,0 1-1 0 0,0 0 1 0 0,0 0-1 0 0,-1 0 1 0 0,0 1-1 0 0,1-1 1 0 0,-1 0-1 0 0,-1 0 1 0 0,1 1-1 0 0,-1 0 1 0 0,1-1-1 0 0,-1 1 1 0 0,0 0-1 0 0,0 0 1 0 0,0 0-1 0 0,-2 0-22 0 0,1 0-22 0 0,-1 1 0 0 0,1 0 0 0 0,-1 0 0 0 0,0 0 0 0 0,0 0 0 0 0,0 1 0 0 0,0 0 0 0 0,0 0 0 0 0,0 0 0 0 0,0 1 0 0 0,0 0 0 0 0,-1 0 0 0 0,1 0 0 0 0,0 0 0 0 0,0 1 0 0 0,0 0 0 0 0,0 0 0 0 0,0 0 0 0 0,0 1 0 0 0,0 0 0 0 0,0 0 0 0 0,1 0 0 0 0,-1 0 0 0 0,0 1 0 0 0,1-1 0 0 0,0 1 0 0 0,0 1 0 0 0,-3 2 22 0 0,-5 4-55 0 0,1 0 0 0 0,0 1 0 0 0,1 0 0 0 0,1 1 0 0 0,-1 0 0 0 0,2 1 0 0 0,0 0 0 0 0,0 0 0 0 0,-1 6 55 0 0,4-4-31 0 0,0 1 0 0 0,1-1-1 0 0,1 1 1 0 0,0 0-1 0 0,1 0 1 0 0,1 0-1 0 0,1 0 1 0 0,0 0 0 0 0,2 13 31 0 0,-1-25-9 0 0,-1 1 0 0 0,1-1 1 0 0,1 0-1 0 0,-1 0 1 0 0,0 0-1 0 0,1 0 0 0 0,0 0 1 0 0,0 0-1 0 0,0-1 0 0 0,1 1 1 0 0,-1-1-1 0 0,1 1 1 0 0,-1-1-1 0 0,1 0 0 0 0,1 0 1 0 0,-1 0-1 0 0,0 0 0 0 0,0-1 1 0 0,1 1-1 0 0,0-1 1 0 0,-1 0-1 0 0,1 0 0 0 0,0 0 1 0 0,0-1-1 0 0,4 2 9 0 0,105 16-191 0 0,17-42-1847 0 0,-92 3-2116 0 0,-1-6-4671 0 0,-28 17-654 0 0</inkml:trace>
  <inkml:trace contextRef="#ctx0" brushRef="#br0" timeOffset="73539.627">18880 2426 2000 0 0,'0'0'2704'0'0,"0"0"-981"0"0,0 0-379 0 0,0 0 151 0 0,0 0 163 0 0,0 0-27 0 0,0 0-179 0 0,0 0-266 0 0,0 0-317 0 0,0 0-229 0 0,-2 35-145 0 0,-5 112-122 0 0,4 234 2977 0 0,15-469 761 0 0,35-49-3880 0 0,-27 80 214 0 0,-5 15-390 0 0,1 0 1 0 0,2 0-1 0 0,1 2 0 0 0,3 0 1 0 0,1 2-1 0 0,22-28-55 0 0,-34 53 5 0 0,1 0 0 0 0,0 2-1 0 0,1-1 1 0 0,1 2 0 0 0,-1-1 0 0 0,2 2 0 0 0,-1 0-1 0 0,1 1 1 0 0,0 0 0 0 0,1 1 0 0 0,0 1 0 0 0,0 1 0 0 0,1 0-1 0 0,-1 1 1 0 0,1 0 0 0 0,0 2 0 0 0,0 0 0 0 0,5 1-5 0 0,-19 2 7 0 0,-1 0 1 0 0,1 0 0 0 0,0 1 0 0 0,0-1 0 0 0,-1 1 0 0 0,1 0 0 0 0,-1 0 0 0 0,1 0 0 0 0,-1 0 0 0 0,0 0-1 0 0,0 0 1 0 0,0 1 0 0 0,0-1 0 0 0,0 1 0 0 0,0 0 0 0 0,-1-1 0 0 0,1 1 0 0 0,-1 0 0 0 0,0 0-1 0 0,0 0 1 0 0,0 0 0 0 0,0 0 0 0 0,0 0 0 0 0,-1 0 0 0 0,1 0 0 0 0,-1 0 0 0 0,0 0 0 0 0,0 1-1 0 0,0-1 1 0 0,-1 0 0 0 0,1 0 0 0 0,-1 0 0 0 0,1 0 0 0 0,-1 0 0 0 0,-1 2-8 0 0,2 1 17 0 0,-2 5 9 0 0,-1 1-1 0 0,-1 0 1 0 0,0-1-1 0 0,0 1 1 0 0,-1-1-1 0 0,0 0 1 0 0,-1-1-1 0 0,-1 1 1 0 0,1-1 0 0 0,-2 0-1 0 0,1-1 1 0 0,-9 8-26 0 0,-6 10-25 0 0,-2-2 0 0 0,-1-1-1 0 0,0-1 1 0 0,-2-1 0 0 0,-1-1 0 0 0,0-1 0 0 0,-1-2 0 0 0,-2-1 0 0 0,1-1 0 0 0,-2-2 0 0 0,-4 1 25 0 0,-44-7-2457 0 0,67-33-3926 0 0,15 5-2821 0 0,2 12 798 0 0</inkml:trace>
  <inkml:trace contextRef="#ctx0" brushRef="#br0" timeOffset="73887.741">19348 2627 4681 0 0,'0'0'2681'0'0,"0"0"-434"0"0,0 0-188 0 0,0 0-105 0 0,0 0-159 0 0,0 0-167 0 0,0 0-181 0 0,0 0-188 0 0,35 7-170 0 0,111 23-131 0 0,-73-31 313 0 0,-63-5-1012 0 0,-1 3-147 0 0,0-1 1 0 0,0 0 0 0 0,0 0-1 0 0,-1-1 1 0 0,1-1 0 0 0,-1 1-1 0 0,-1-1 1 0 0,1 0-1 0 0,-1-1 1 0 0,0 0 0 0 0,0 0-1 0 0,-1-1 1 0 0,0 0 0 0 0,0 0-1 0 0,-1 0 1 0 0,0 0 0 0 0,0-1-1 0 0,-1 0 1 0 0,0 0 0 0 0,-1 0-1 0 0,0-1 1 0 0,0 1 0 0 0,-1-1-1 0 0,0 0 1 0 0,-1 1-1 0 0,0-1 1 0 0,-1 0 0 0 0,0 0-1 0 0,0 0 1 0 0,-1-4-113 0 0,-1 11-7 0 0,1-1-1 0 0,-1 1 1 0 0,0-1 0 0 0,1 1-1 0 0,-2 0 1 0 0,1-1 0 0 0,0 1-1 0 0,-1 0 1 0 0,1 1 0 0 0,-1-1-1 0 0,0 0 1 0 0,0 1 0 0 0,0-1-1 0 0,0 1 1 0 0,0 0 0 0 0,0 0-1 0 0,-1 0 1 0 0,1 1 0 0 0,-1-1-1 0 0,1 1 1 0 0,-1 0 0 0 0,0 0-1 0 0,1 0 1 0 0,-1 0 0 0 0,0 1-1 0 0,0-1 1 0 0,0 1 0 0 0,1 0-1 0 0,-1 0 1 0 0,0 1 0 0 0,0-1-1 0 0,0 1 1 0 0,1 0 0 0 0,-1 0-1 0 0,0 0 1 0 0,1 0 0 0 0,-1 1-1 0 0,-3 1 8 0 0,-2 2-61 0 0,-1 2-1 0 0,1-1 1 0 0,0 1-1 0 0,0 0 1 0 0,1 1 0 0 0,0 0-1 0 0,1 0 1 0 0,0 1-1 0 0,0 0 1 0 0,0 0-1 0 0,1 1 1 0 0,1-1-1 0 0,0 1 1 0 0,0 1-1 0 0,1-1 1 0 0,0 1-1 0 0,1-1 1 0 0,0 1-1 0 0,0 0 1 0 0,1 0 0 0 0,1 1-1 0 0,0 8 62 0 0,1-14-61 0 0,-1-1-65 0 0,0 0 0 0 0,1 0 0 0 0,0 0 0 0 0,0 0 0 0 0,0 0 0 0 0,1 0 0 0 0,0 0 0 0 0,-1 0 0 0 0,2 0 0 0 0,-1-1 0 0 0,1 1 0 0 0,-1 0 0 0 0,1-1 0 0 0,1 1 0 0 0,-1-1 0 0 0,1 1 0 0 0,-1-1 0 0 0,1 0 0 0 0,0 0 0 0 0,1-1 0 0 0,-1 1 0 0 0,1 0 0 0 0,1 0 126 0 0,35 19-4436 0 0,-12-12-4510 0 0,-19-7 211 0 0</inkml:trace>
  <inkml:trace contextRef="#ctx0" brushRef="#br0" timeOffset="74236.317">19904 2688 6897 0 0,'0'0'4007'0'0,"0"0"-1396"0"0,0 0-636 0 0,0 0-183 0 0,0 0-226 0 0,0 0-262 0 0,0 0-255 0 0,0 0-213 0 0,0 0-143 0 0,0 0-75 0 0,0 0-61 0 0,18-32-75 0 0,53-100-101 0 0,15-4 741 0 0,-86 136-1122 0 0,0-1-1 0 0,0 1 1 0 0,0-1 0 0 0,0 1 0 0 0,0-1 0 0 0,0 1 0 0 0,1-1 0 0 0,-1 1 0 0 0,0 0 0 0 0,0-1 0 0 0,0 1 0 0 0,1-1 0 0 0,-1 1 0 0 0,0-1 0 0 0,1 1 0 0 0,-1 0 0 0 0,0-1 0 0 0,1 1 0 0 0,-1 0 0 0 0,0-1 0 0 0,1 1 0 0 0,-1 0 0 0 0,1-1 0 0 0,-1 1 0 0 0,0 0 0 0 0,1 0 0 0 0,-1 0 0 0 0,1 0 0 0 0,-1-1 0 0 0,1 1 0 0 0,-1 0 0 0 0,1 0 0 0 0,-1 0 0 0 0,1 0 0 0 0,-1 0 0 0 0,1 0 0 0 0,-1 0 0 0 0,1 0 0 0 0,-1 0 0 0 0,1 0-1 0 0,-1 0 1 0 0,1 1 0 0 0,-1-1 0 0 0,1 0 0 0 0,-1 0 0 0 0,0 0 0 0 0,1 1 0 0 0,-1-1 0 0 0,1 0 0 0 0,-1 0 0 0 0,0 1 0 0 0,1-1 0 0 0,-1 0 0 0 0,1 1 0 0 0,-1-1 0 0 0,0 0 0 0 0,0 1 0 0 0,1-1 0 0 0,-1 1 0 0 0,0-1 0 0 0,0 1 0 0 0,1-1 0 0 0,-1 0 0 0 0,0 1 0 0 0,0-1 0 0 0,0 1 0 0 0,0-1 0 0 0,0 1 0 0 0,1 41-57 0 0,-2-29 48 0 0,-1-8 18 0 0,1 1 0 0 0,0 0 1 0 0,1 0-1 0 0,-1 0 1 0 0,1 0-1 0 0,0 0 1 0 0,0 0-1 0 0,1-1 1 0 0,0 1-1 0 0,0 0 0 0 0,0 0 1 0 0,1 0-1 0 0,-1-1 1 0 0,2 1-1 0 0,-1-1 1 0 0,0 1-1 0 0,1-1 1 0 0,0 0-1 0 0,0 0 1 0 0,1 0-1 0 0,-1-1 0 0 0,1 1 1 0 0,0-1-1 0 0,1 0 1 0 0,-1 0-1 0 0,1 0 1 0 0,-1 0-1 0 0,1-1 1 0 0,0 0-1 0 0,0 0 0 0 0,1 0 1 0 0,-1-1-1 0 0,1 1 1 0 0,-1-2-1 0 0,6 2-9 0 0,-4-2 136 0 0,1-2 0 0 0,-1 1 0 0 0,1-1-1 0 0,0 0 1 0 0,-1-1 0 0 0,0 0 0 0 0,1 0 0 0 0,-1 0 0 0 0,0-1-1 0 0,0 0 1 0 0,0 0 0 0 0,0-1 0 0 0,-1 0 0 0 0,0 0-1 0 0,0-1 1 0 0,0 0 0 0 0,0 0 0 0 0,0 0 0 0 0,-1-1-1 0 0,0 0-135 0 0,90-127 529 0 0,-95 132-610 0 0,19-39-1569 0 0,-17 21-7248 0 0,-2 14-3637 0 0</inkml:trace>
  <inkml:trace contextRef="#ctx0" brushRef="#br0" timeOffset="75239.563">20756 2457 0 0 0,'0'0'353'0'0,"0"0"548"0"0,0 0 292 0 0,0 0 255 0 0,0 0 244 0 0,0 0 225 0 0,0 0 125 0 0,4-1-12 0 0,13-1-62 0 0,-12-4 2520 0 0,-12-4-2765 0 0,-3 8-1583 0 0,0 0 1 0 0,0 1 0 0 0,-1 1-1 0 0,1 0 1 0 0,0 0-1 0 0,0 1 1 0 0,0 0 0 0 0,0 0-1 0 0,0 1 1 0 0,0 1-1 0 0,1 0 1 0 0,-1 0 0 0 0,1 1-1 0 0,-1 0 1 0 0,1 1-1 0 0,0 0 1 0 0,1 0 0 0 0,-1 1-1 0 0,1 0 1 0 0,0 0-1 0 0,-2 3-140 0 0,7-7 41 0 0,-4 2-35 0 0,-1 0 1 0 0,1 1 0 0 0,0 0-1 0 0,1 0 1 0 0,-1 0 0 0 0,1 1 0 0 0,0-1-1 0 0,1 2 1 0 0,-1-1 0 0 0,1 1 0 0 0,0-1-1 0 0,1 1 1 0 0,0 1 0 0 0,0-1 0 0 0,0 1-1 0 0,1-1 1 0 0,0 1 0 0 0,0 0-1 0 0,1 0 1 0 0,-1 6-7 0 0,4-12 3 0 0,-1 1 0 0 0,0-1 0 0 0,1 1 0 0 0,0-1 0 0 0,-1 1 0 0 0,1-1 0 0 0,0 0 0 0 0,0 0 0 0 0,0 1 0 0 0,1-1 0 0 0,-1 0 0 0 0,0 0 0 0 0,1 0 0 0 0,0 0 0 0 0,-1 0 0 0 0,1 0 0 0 0,0-1 0 0 0,0 1 0 0 0,0-1 0 0 0,0 1 0 0 0,0-1-1 0 0,0 1 1 0 0,0-1 0 0 0,1 0 0 0 0,-1 0 0 0 0,0 0 0 0 0,1-1 0 0 0,-1 1 0 0 0,1 0 0 0 0,-1-1 0 0 0,1 0-3 0 0,84 7 502 0 0,-57-12-282 0 0,0-1 0 0 0,0-1 0 0 0,0-2 0 0 0,-1-1 0 0 0,0-2 0 0 0,-1 0 0 0 0,0-2 0 0 0,-1-1 0 0 0,-1-1 0 0 0,16-13-220 0 0,-4 1 226 0 0,-1 0 0 0 0,-1-3 0 0 0,-2-1 0 0 0,-1-1 0 0 0,-1-2 0 0 0,-2-1-226 0 0,-16 16 38 0 0,-1 1 1 0 0,-1-2-1 0 0,-1 0 0 0 0,-1 0 0 0 0,-1-1 0 0 0,0 0 0 0 0,-2-1 0 0 0,-1 0 0 0 0,0 0 0 0 0,-2 0 0 0 0,0-1 0 0 0,-2 0 0 0 0,-1 1 0 0 0,-1-1 0 0 0,-2-21-38 0 0,0 30-3 0 0,0 1 0 0 0,-1-1 0 0 0,-1 1 0 0 0,-1-1 0 0 0,0 1 0 0 0,0 0 0 0 0,-1 1 0 0 0,-1 0 0 0 0,0 0 0 0 0,-1 0 0 0 0,-1 1 0 0 0,0 0 0 0 0,0 0 0 0 0,-1 1 0 0 0,-1 1 0 0 0,-1-1 3 0 0,9 8-2 0 0,0 0 0 0 0,-1 1 0 0 0,1 0 0 0 0,-1 0 0 0 0,1 0 0 0 0,-1 0 0 0 0,0 1 0 0 0,0-1 0 0 0,0 1 0 0 0,0 0 0 0 0,0 0 0 0 0,0 1 0 0 0,0-1 0 0 0,0 1 0 0 0,-1 0 0 0 0,1 0 0 0 0,0 0 0 0 0,0 0 0 0 0,0 1 0 0 0,0 0 0 0 0,0 0 0 0 0,0 0 0 0 0,0 0 0 0 0,0 1 0 0 0,0-1 0 0 0,0 1 0 0 0,1 0 0 0 0,-1 0 0 0 0,1 0 0 0 0,-1 1 0 0 0,1-1 0 0 0,0 1 0 0 0,0 0 0 0 0,-2 3 2 0 0,-7 6-12 0 0,0 2 0 0 0,1-1 1 0 0,1 2-1 0 0,0-1 1 0 0,1 1-1 0 0,1 1 1 0 0,-4 8 11 0 0,1 5 8 0 0,2 0 0 0 0,0 0 0 0 0,2 1 0 0 0,1 0 0 0 0,2 0 0 0 0,0 1 0 0 0,2-1 0 0 0,2 1 0 0 0,1-1 0 0 0,2 18-8 0 0,2-23 50 0 0,0 1 0 0 0,1-1 1 0 0,1 0-1 0 0,2-1 0 0 0,0 0 0 0 0,2 0 1 0 0,0-1-1 0 0,2-1 0 0 0,0 0 0 0 0,2 0 0 0 0,0-1 1 0 0,1-1-1 0 0,1-1 0 0 0,1 0 0 0 0,4 2-50 0 0,116 95 877 0 0,-67-89-69 0 0,-71-27-727 0 0,0 0 2 0 0,0 0 9 0 0,4 3-3941 0 0,8-2-6293 0 0,-10-1-2022 0 0</inkml:trace>
  <inkml:trace contextRef="#ctx0" brushRef="#br0" timeOffset="105407.738">21450 2615 1832 0 0,'0'0'2184'0'0,"0"0"-579"0"0,0 0-262 0 0,0 0-61 0 0,0 0 86 0 0,0 0 76 0 0,0 0-123 0 0,0 0-269 0 0,0 0-301 0 0,0 0-247 0 0,0 0-101 0 0,31 0 5965 0 0,-13-3-6055 0 0,0 0 0 0 0,-1-1 0 0 0,1-1 0 0 0,-1-1 1 0 0,0-1-1 0 0,-1 0 0 0 0,0-1 0 0 0,0 0 0 0 0,-1-1 1 0 0,0-1-1 0 0,0-1 0 0 0,-1 0 0 0 0,4-5-313 0 0,-16 15 32 0 0,-1 0 0 0 0,1 0 0 0 0,-1 0 1 0 0,1 0-1 0 0,-1 0 0 0 0,1-1 0 0 0,-1 1 0 0 0,0 0 0 0 0,0-1 0 0 0,1 1 0 0 0,-1-1 0 0 0,0 0 0 0 0,0 1 0 0 0,-1-1 1 0 0,1 0-1 0 0,0 1 0 0 0,-1-1 0 0 0,1 0 0 0 0,-1 0 0 0 0,1 0 0 0 0,-1 1 0 0 0,0-1 0 0 0,1 0 0 0 0,-1 0 1 0 0,0 0-1 0 0,-1 0 0 0 0,1 0 0 0 0,0 0 0 0 0,0 1 0 0 0,-1-1 0 0 0,1 0 0 0 0,-1 0 0 0 0,0 0 0 0 0,1 1 1 0 0,-1-1-1 0 0,0 0 0 0 0,0 1 0 0 0,0-1 0 0 0,0 0 0 0 0,0 1 0 0 0,0 0 0 0 0,-1-1 0 0 0,1 1 0 0 0,-1 0 0 0 0,0-1-32 0 0,-87-25-165 0 0,81 26 153 0 0,0 1 0 0 0,0 1 0 0 0,0-1 0 0 0,1 1 0 0 0,-1 0-1 0 0,0 1 1 0 0,0 0 0 0 0,0 0 0 0 0,1 1 0 0 0,0 0 0 0 0,-1 0 0 0 0,1 1 0 0 0,0 0 0 0 0,-1 1 12 0 0,1-1-2 0 0,1 0 1 0 0,0 0 0 0 0,0 1-1 0 0,0 0 1 0 0,1 0 0 0 0,-1 0-1 0 0,1 1 1 0 0,1-1 0 0 0,-1 1-1 0 0,1 1 1 0 0,0-1 0 0 0,0 0-1 0 0,1 1 1 0 0,0 0 0 0 0,0 0-1 0 0,0 0 1 0 0,1 0 0 0 0,0 0-1 0 0,-1 6 2 0 0,2-3 5 0 0,0-2 6 0 0,-1 1 1 0 0,1-1-1 0 0,0 1 1 0 0,1-1-1 0 0,0 1 1 0 0,1-1-1 0 0,-1 1 0 0 0,2-1 1 0 0,-1 0-1 0 0,1 1 1 0 0,0-1-1 0 0,1 0 1 0 0,2 5-12 0 0,7 6 47 0 0,-8-12-7 0 0,-1-1 0 0 0,1 0 0 0 0,0 0 0 0 0,0 0 0 0 0,0 0 0 0 0,1-1 0 0 0,0 0 0 0 0,0 0 0 0 0,1 0 0 0 0,-1 0 0 0 0,1-1 0 0 0,0 0 0 0 0,0 0 0 0 0,1-1 0 0 0,-1 1 0 0 0,1-1 0 0 0,0-1 0 0 0,1 1-40 0 0,16 1 170 0 0,1-1 1 0 0,0-1 0 0 0,0-1-1 0 0,0-1 1 0 0,0-2 0 0 0,20-3-171 0 0,34-22-118 0 0,-73 10-1358 0 0,-6 8-2143 0 0,0 5-1148 0 0,0 0-7441 0 0</inkml:trace>
  <inkml:trace contextRef="#ctx0" brushRef="#br0" timeOffset="106063.616">22205 2361 9898 0 0,'0'0'2081'0'0,"0"0"-517"0"0,0 0-141 0 0,0 0 7 0 0,0 0-34 0 0,0 0-196 0 0,0 0-286 0 0,0 0-246 0 0,0 0-135 0 0,0 0-27 0 0,0 0-6 0 0,0 0-28 0 0,-11 18-53 0 0,-55 88 287 0 0,-53 105 473 0 0,80-146-1185 0 0,102-150-158 0 0,106-164 482 0 0,-140 203 93 0 0,-24 60-203 0 0,-17 95-94 0 0,12-90-124 0 0,-1-12 9 0 0,0 1 1 0 0,1 0-1 0 0,0 0 0 0 0,1 0 0 0 0,0-1 0 0 0,0 1 1 0 0,1 0-1 0 0,-1-1 0 0 0,2 1 0 0 0,-1-1 0 0 0,1 1 1 0 0,0-1-1 0 0,1 0 0 0 0,-1 0 0 0 0,4 3 1 0 0,-5-6 6 0 0,1-1 0 0 0,1 1 0 0 0,-1-1 0 0 0,0 0 0 0 0,1 0 0 0 0,-1 0 0 0 0,1 0 0 0 0,0-1 0 0 0,0 0 0 0 0,0 1 0 0 0,1-1 0 0 0,-1-1 0 0 0,0 1 0 0 0,1-1 0 0 0,-1 1 0 0 0,1-1 0 0 0,-1-1 0 0 0,1 1 0 0 0,0 0 0 0 0,-1-1 0 0 0,1 0 0 0 0,-1 0 0 0 0,1-1 0 0 0,0 1 0 0 0,1-1-6 0 0,3-3 92 0 0,-1 1 0 0 0,1-1 0 0 0,-1-1 0 0 0,0 1 0 0 0,0-1 0 0 0,0-1 0 0 0,-1 0 0 0 0,1 0 0 0 0,-1 0 1 0 0,-1-1-1 0 0,1 0 0 0 0,-1 0 0 0 0,-1 0 0 0 0,1-1 0 0 0,-1 0 0 0 0,1-3-92 0 0,5-5 98 0 0,-1 0 0 0 0,-1 0 0 0 0,0-2 0 0 0,-1 1 0 0 0,-1-1 0 0 0,-1 0 0 0 0,-1 0-1 0 0,0 0 1 0 0,-1-1 0 0 0,-1 0 0 0 0,-1 0 0 0 0,0-3-98 0 0,-18 0-1176 0 0,3 20-6815 0 0,9 2-3698 0 0</inkml:trace>
  <inkml:trace contextRef="#ctx0" brushRef="#br0" timeOffset="110862.823">22900 1844 0 0 0,'0'0'348'0'0,"0"0"791"0"0,0 0 399 0 0,0 0 290 0 0,0 0 159 0 0,0 0-52 0 0,0 0-236 0 0,0 0-302 0 0,0 0-231 0 0,0 0-165 0 0,0 0-93 0 0,2-2-59 0 0,-1 1-330 0 0,5-5-518 0 0,1 4 4440 0 0,-7 25-893 0 0,9 128-1589 0 0,-24 15-1264 0 0,-6 179-151 0 0,20-333-521 0 0,1-1 1 0 0,-2 0-1 0 0,1 1 1 0 0,-1-1-1 0 0,-1 0 0 0 0,0 0 1 0 0,-1 0-1 0 0,0 0 1 0 0,-5 7-24 0 0,-7 76 137 0 0,24-85-166 0 0,-15-18-1481 0 0,-8-16-4124 0 0,8 8-6049 0 0,5 12 2689 0 0</inkml:trace>
  <inkml:trace contextRef="#ctx0" brushRef="#br0" timeOffset="111233.491">22690 2199 3817 0 0,'0'0'2792'0'0,"0"0"-471"0"0,0 0-199 0 0,0 0-5 0 0,0 0-91 0 0,0 0-212 0 0,0 0-358 0 0,0 0-342 0 0,0 0-251 0 0,0 0-152 0 0,0 0-46 0 0,0 0-18 0 0,0 0-24 0 0,-3 0-37 0 0,57 0 3561 0 0,88 0-3082 0 0,70-23-589 0 0,-207 23-731 0 0,10-4-375 0 0,-16-3-7595 0 0,-1 6-3841 0 0</inkml:trace>
  <inkml:trace contextRef="#ctx0" brushRef="#br0" timeOffset="113281.059">346 3443 0 0 0,'0'0'1208'0'0,"0"0"225"0"0,0 0 348 0 0,0 0 306 0 0,0 0 158 0 0,0 0-42 0 0,0 0-213 0 0,0 0-315 0 0,0 0-310 0 0,0 0-238 0 0,3-3-164 0 0,8-13 1214 0 0,-38 25-500 0 0,15 5-1606 0 0,1 0 0 0 0,0 1-1 0 0,0 0 1 0 0,2 1 0 0 0,0 0-1 0 0,0 0 1 0 0,2 1 0 0 0,0 0-1 0 0,1 0 1 0 0,1 1 0 0 0,0-1 0 0 0,2 1-1 0 0,0 1 1 0 0,-1 17-71 0 0,4-31 11 0 0,-2-1 3 0 0,1 1 1 0 0,-1-1-1 0 0,1 1 0 0 0,0 0 1 0 0,1 0-1 0 0,-1-1 1 0 0,1 1-1 0 0,0 0 0 0 0,0 0 1 0 0,0 0-1 0 0,1 0 0 0 0,0-1 1 0 0,0 1-1 0 0,0 0 0 0 0,0-1 1 0 0,1 1-1 0 0,0-1 0 0 0,0 1 1 0 0,0-1-1 0 0,0 0 0 0 0,1 0 1 0 0,0 0-1 0 0,0 0 0 0 0,0 0 1 0 0,0 0-1 0 0,0-1 1 0 0,1 0-1 0 0,-1 1 0 0 0,1-1 1 0 0,0-1-1 0 0,0 1 0 0 0,0-1 1 0 0,1 1-1 0 0,-1-1 0 0 0,2 0-14 0 0,7-3 74 0 0,-1-1-1 0 0,1 0 1 0 0,-1-1-1 0 0,1-1 1 0 0,-1 0-1 0 0,0-1 1 0 0,0 0-1 0 0,-1-1 1 0 0,1 0-1 0 0,-1 0 1 0 0,-1-1 0 0 0,1-1-1 0 0,-1 0 1 0 0,-1 0-1 0 0,1-1 1 0 0,-1-1-1 0 0,-1 1 1 0 0,0-1-1 0 0,0-1 1 0 0,-1 1-1 0 0,0-1 1 0 0,-1-1-1 0 0,0 1 1 0 0,4-13-74 0 0,-3 8-16 0 0,-1 0-1 0 0,-1-1 1 0 0,0 0 0 0 0,-1 0 0 0 0,-1-1 0 0 0,0 1 0 0 0,-1-1 0 0 0,-1 1 0 0 0,-1-1-1 0 0,-1 0 1 0 0,-1-8 16 0 0,-1 19-119 0 0,-1 0 1 0 0,1 0-1 0 0,-2 0 0 0 0,1 0 0 0 0,-1 1 0 0 0,0 0 0 0 0,0 0 0 0 0,0 0 0 0 0,-1 0 1 0 0,0 1-1 0 0,0 0 0 0 0,-1 0 0 0 0,1 1 0 0 0,-1 0 0 0 0,0 0 0 0 0,0 0 0 0 0,0 1 0 0 0,-1 0 1 0 0,1 0-1 0 0,-1 1 0 0 0,-7-1 119 0 0,11 1-47 0 0,-1 0 1 0 0,1 1-1 0 0,-1 0 1 0 0,0 0-1 0 0,1 0 1 0 0,-1 0 0 0 0,0 1-1 0 0,0 0 1 0 0,1 0-1 0 0,-1 0 1 0 0,0 0-1 0 0,0 1 1 0 0,1 0-1 0 0,-1 0 1 0 0,0 0-1 0 0,1 0 1 0 0,-1 1-1 0 0,1 0 1 0 0,0 0-1 0 0,-1 0 1 0 0,1 1-1 0 0,0-1 1 0 0,0 1 0 0 0,0 0-1 0 0,1 0 1 0 0,-4 3 46 0 0,33 6 176 0 0,-12-12-39 0 0,1-1 1 0 0,0 0 0 0 0,-1-1-1 0 0,1 0 1 0 0,-1-1 0 0 0,0-1 0 0 0,0 0-1 0 0,0-1 1 0 0,-1-1 0 0 0,0 0-1 0 0,0 0 1 0 0,0-2 0 0 0,-1 1 0 0 0,0-2-1 0 0,0 0 1 0 0,-1 0 0 0 0,0-1-1 0 0,0 0 1 0 0,7-11-138 0 0,0 3 69 0 0,-1-1 0 0 0,-1-1 0 0 0,-1-1 1 0 0,0 0-1 0 0,-2-1 0 0 0,0 0 0 0 0,-2-1 0 0 0,-1 0 0 0 0,0-1 0 0 0,-2 0 0 0 0,0-1 0 0 0,-2 0 0 0 0,-1 0 1 0 0,-1 0-1 0 0,-1 0 0 0 0,-1-9-69 0 0,-2 33 16 0 0,0 1-7 0 0,0 0-20 0 0,0 0-7 0 0,4 17-36 0 0,41 194 261 0 0,-12-45-64 0 0,-6-54 9 0 0,8 24 78 0 0,-7 1 1 0 0,-2 35-231 0 0,-10 224 58 0 0,-16-377-47 0 0,-1 0 0 0 0,-1-1 0 0 0,0 1 0 0 0,-1-1 0 0 0,-2 0 0 0 0,1 0 0 0 0,-2 0 0 0 0,-1 0 0 0 0,0-1 0 0 0,-1 0 0 0 0,-3 5-11 0 0,9-19 11 0 0,-1 0 0 0 0,1 0 0 0 0,-1 0 0 0 0,1 0 0 0 0,-1 0 0 0 0,0 0 0 0 0,0-1 0 0 0,0 1 0 0 0,-1-1 0 0 0,1 0 0 0 0,0 0 0 0 0,-1 0 1 0 0,0 0-1 0 0,1-1 0 0 0,-1 1 0 0 0,0-1 0 0 0,0 0 0 0 0,0 0 0 0 0,1-1 0 0 0,-1 1 0 0 0,0-1 0 0 0,0 0 0 0 0,0 0 0 0 0,0 0 0 0 0,0 0 0 0 0,0-1 0 0 0,0 1 0 0 0,0-1 0 0 0,0 0 0 0 0,0-1 0 0 0,1 1 0 0 0,-1-1 0 0 0,0 1 0 0 0,1-1 1 0 0,0 0-1 0 0,-1 0 0 0 0,1 0 0 0 0,0-1 0 0 0,-2-1-11 0 0,-1-6 49 0 0,1 1 1 0 0,0-1-1 0 0,0-1 0 0 0,1 1 1 0 0,0-1-1 0 0,1 1 1 0 0,0-1-1 0 0,1 0 0 0 0,0 0 1 0 0,1 0-1 0 0,0-1 1 0 0,1 1-1 0 0,0 0 0 0 0,1 0 1 0 0,0 0-1 0 0,0 0 1 0 0,4-11-50 0 0,3-10 100 0 0,1 0-1 0 0,2 1 1 0 0,1 0 0 0 0,2 1 0 0 0,7-13-100 0 0,6-1 36 0 0,2 1 1 0 0,1 2-1 0 0,2 1 0 0 0,2 1 1 0 0,2 2-1 0 0,3-1-36 0 0,96-66 52 0 0,-120 93-82 0 0,-15 10-1 0 0,0 1-42 0 0,0 0-65 0 0,-18 4-1923 0 0,11-1 1087 0 0,-3 2-1834 0 0,3-2-3486 0 0,1-2-5755 0 0</inkml:trace>
  <inkml:trace contextRef="#ctx0" brushRef="#br0" timeOffset="126037.026">2339 2958 328 0 0,'0'0'1891'0'0,"0"0"-176"0"0,0 0 0 0 0,0 0 134 0 0,0 0 172 0 0,0 0 114 0 0,0 0-38 0 0,0 0-230 0 0,0 0-287 0 0,0 0-269 0 0,0 0-222 0 0,-1-9-155 0 0,0-27-135 0 0,1 27-116 0 0,0 9-111 0 0,0 0-34 0 0,0 0-10 0 0,0 0 1 0 0,0 0 22 0 0,0 0-46 0 0,0 0-85 0 0,0 0-74 0 0,0 0-62 0 0,0 0-43 0 0,0 0-25 0 0,0 0 4 0 0,0 0-8 0 0,0 20 507 0 0,21 389 452 0 0,-14-303-1061 0 0,1 6 10 0 0,-5 0 1 0 0,-8 65-121 0 0,-6-87 87 0 0,11-91-107 0 0,-5-26-961 0 0,-15-1-3110 0 0,10 11-205 0 0,6 5-4004 0 0,4 7-2756 0 0</inkml:trace>
  <inkml:trace contextRef="#ctx0" brushRef="#br0" timeOffset="126352.931">2032 3455 9362 0 0,'0'0'1900'0'0,"0"0"-377"0"0,0 0-237 0 0,0 0 26 0 0,0 0 113 0 0,0 0 76 0 0,0 0-104 0 0,0 0-197 0 0,0 0-199 0 0,0 0-156 0 0,0 0-127 0 0,0 0-96 0 0,0 0-97 0 0,29-13-75 0 0,93-40-68 0 0,-16 19 388 0 0,6 7-386 0 0,-52 26-636 0 0,-34 2-4366 0 0,-23 1 2041 0 0,-3-1 246 0 0,1 0-3598 0 0,-1-1-4903 0 0</inkml:trace>
  <inkml:trace contextRef="#ctx0" brushRef="#br0" timeOffset="126941.361">2710 2946 5697 0 0,'0'0'5412'0'0,"0"0"-2962"0"0,0 0-991 0 0,0 0-163 0 0,0 0-20 0 0,0 0 34 0 0,0 0-55 0 0,0 0-183 0 0,0 0-234 0 0,0 0-214 0 0,0 0-169 0 0,0 0-130 0 0,0 0-92 0 0,-8 2 230 0 0,5 63 813 0 0,12 377 576 0 0,-6-417-1835 0 0,-3-2-4 0 0,2 0 1 0 0,0-1 0 0 0,2 0 0 0 0,0 1-1 0 0,1-1 1 0 0,1-1 0 0 0,2 1-1 0 0,0-1 1 0 0,1 0 0 0 0,1-1 0 0 0,10 15-14 0 0,-20-34 3 0 0,1 0 1 0 0,0 0 0 0 0,0 1 0 0 0,0-1 0 0 0,0 0 0 0 0,0 0 0 0 0,0 0 0 0 0,0 0-1 0 0,0 0 1 0 0,0-1 0 0 0,0 1 0 0 0,1 0 0 0 0,-1-1 0 0 0,0 1 0 0 0,0 0 0 0 0,1-1-1 0 0,-1 1 1 0 0,0-1 0 0 0,1 0 0 0 0,-1 1 0 0 0,1-1 0 0 0,-1 0 0 0 0,1 0 0 0 0,-1 0-1 0 0,0 0 1 0 0,1 0 0 0 0,-1 0 0 0 0,1-1 0 0 0,-1 1 0 0 0,0 0 0 0 0,1-1 0 0 0,-1 1-1 0 0,0-1 1 0 0,1 1 0 0 0,-1-1 0 0 0,0 0 0 0 0,0 1 0 0 0,1-1 0 0 0,-1 0 0 0 0,0 0-4 0 0,40-50 303 0 0,-29 34-305 0 0,36-50 51 0 0,86-98 95 0 0,-88 137-207 0 0,-41 55 39 0 0,-5 224 372 0 0,28-167-305 0 0,-12-76-1591 0 0,-4-36-2995 0 0,-5 10 1798 0 0,-1 6-3017 0 0,0 4-5669 0 0</inkml:trace>
  <inkml:trace contextRef="#ctx0" brushRef="#br0" timeOffset="127439.474">3412 3667 5457 0 0,'0'0'2415'0'0,"0"0"-450"0"0,0 0-218 0 0,0 0-19 0 0,0 0-54 0 0,0 0-103 0 0,0 0-139 0 0,0 0-192 0 0,0 0-245 0 0,0 0-177 0 0,0 0-122 0 0,0 0-99 0 0,22 8-51 0 0,72 22-65 0 0,-39-24 449 0 0,-48-9-737 0 0,4-2-27 0 0,-1 0 0 0 0,0-1 0 0 0,-1 0-1 0 0,1 0 1 0 0,-1-1 0 0 0,0-1 0 0 0,-1 1 0 0 0,0-2 0 0 0,5-5-166 0 0,-7 7 37 0 0,1-1 1 0 0,-1 0 0 0 0,-1-1 0 0 0,0 0 0 0 0,0 0-1 0 0,0 0 1 0 0,-1 0 0 0 0,-1 0 0 0 0,1-1 0 0 0,-2 0-1 0 0,1 0 1 0 0,-1 0 0 0 0,-1 0 0 0 0,0 0 0 0 0,0 0 0 0 0,-1 0-1 0 0,-1-5-37 0 0,0 11-8 0 0,0 0-1 0 0,0 0 1 0 0,-1 1-1 0 0,1-1 1 0 0,-1 1-1 0 0,0-1 1 0 0,0 1-1 0 0,0 0 1 0 0,-1-1-1 0 0,1 1 1 0 0,-1 0-1 0 0,0 1 1 0 0,0-1-1 0 0,0 0 1 0 0,0 1-1 0 0,0 0 1 0 0,0 0-1 0 0,-1 0 1 0 0,1 0-1 0 0,-1 0 1 0 0,0 1-1 0 0,1-1 1 0 0,-1 1-1 0 0,0 0 1 0 0,0 0-1 0 0,0 0 1 0 0,0 1-1 0 0,0-1 1 0 0,0 1-1 0 0,1 0 1 0 0,-1 0-1 0 0,0 1 1 0 0,0-1-1 0 0,0 1 1 0 0,0 0-1 0 0,0 0 1 0 0,0 0-1 0 0,1 0 1 0 0,-1 1-1 0 0,0 0 1 0 0,1-1-1 0 0,-1 1 1 0 0,-1 2 8 0 0,-10 5-8 0 0,0 2 1 0 0,0-1-1 0 0,1 2 1 0 0,1 0-1 0 0,0 0 1 0 0,1 2-1 0 0,0-1 0 0 0,1 1 1 0 0,0 1-1 0 0,1 0 1 0 0,1 1-1 0 0,1-1 1 0 0,0 2-1 0 0,1-1 1 0 0,0 1-1 0 0,2 0 0 0 0,0 1 1 0 0,0 1 7 0 0,4-12 21 0 0,0 0 1 0 0,0 0-1 0 0,0 0 0 0 0,1 0 1 0 0,0 0-1 0 0,0-1 1 0 0,1 1-1 0 0,0 0 0 0 0,0 0 1 0 0,0 0-1 0 0,1 0 0 0 0,0-1 1 0 0,1 1-1 0 0,-1-1 1 0 0,1 0-1 0 0,0 0 0 0 0,1 0 1 0 0,0 0-1 0 0,0 0 0 0 0,0-1 1 0 0,0 1-1 0 0,1-1 1 0 0,0 0-1 0 0,0-1 0 0 0,0 1 1 0 0,1-1-1 0 0,-1 0 0 0 0,1 0 1 0 0,0-1-1 0 0,0 1 1 0 0,1-2-1 0 0,-1 1 0 0 0,1-1 1 0 0,-1 1-1 0 0,3-1-21 0 0,11 3 66 0 0,1-2 0 0 0,-1 0-1 0 0,1-1 1 0 0,-1-1 0 0 0,1 0 0 0 0,-1-2-1 0 0,1-1 1 0 0,-1 0 0 0 0,1-1 0 0 0,-1-2-1 0 0,0 0 1 0 0,-1-1 0 0 0,1 0-66 0 0,27-22-879 0 0,-41 19-2860 0 0,-1-1-3528 0 0,-5 6-5001 0 0</inkml:trace>
  <inkml:trace contextRef="#ctx0" brushRef="#br0" timeOffset="129174.095">4749 3671 2713 0 0,'0'0'1893'0'0,"0"0"-304"0"0,0 0-84 0 0,0 0 97 0 0,0 0 158 0 0,0 0 123 0 0,0 0-89 0 0,0 0-272 0 0,0 0-357 0 0,0 0-326 0 0,0 0-225 0 0,6 9 849 0 0,4 11-1110 0 0,-1 0 1 0 0,-1 1-1 0 0,-2 0 1 0 0,0 1-1 0 0,-1 0 1 0 0,0 0-1 0 0,-2 0 1 0 0,0 17-354 0 0,2 6 283 0 0,13 327 656 0 0,-17-359-897 0 0,-1 0 1 0 0,-1 0-1 0 0,0 0 0 0 0,0 0 1 0 0,-2 0-1 0 0,1 0 0 0 0,-2-1 1 0 0,-4 12-43 0 0,8-101 1305 0 0,3 34-1289 0 0,2 1 0 0 0,1 0-1 0 0,3 0 1 0 0,1 0 0 0 0,2 1-1 0 0,2 1 1 0 0,2 0 0 0 0,1 1-1 0 0,2 1 1 0 0,2 1 0 0 0,1 0 0 0 0,2 2-1 0 0,10-12-15 0 0,-16 25 30 0 0,1 0 0 0 0,0 2 0 0 0,2 0 0 0 0,0 1 0 0 0,1 1 0 0 0,1 1 0 0 0,1 1-1 0 0,0 1 1 0 0,1 1 0 0 0,1 1 0 0 0,0 2 0 0 0,6-2-30 0 0,-28 11 11 0 0,1 0 1 0 0,-1 1-1 0 0,1-1 0 0 0,0 1 0 0 0,0 0 1 0 0,-1 0-1 0 0,1 1 0 0 0,0 0 0 0 0,0-1 1 0 0,0 2-1 0 0,0-1 0 0 0,0 0 0 0 0,0 1 1 0 0,0 0-1 0 0,-1 0 0 0 0,1 1 0 0 0,0-1 1 0 0,-1 1-1 0 0,1 0 0 0 0,-1 0 0 0 0,1 0 1 0 0,-1 1-1 0 0,0 0 0 0 0,0 0 0 0 0,0 0 1 0 0,-1 0-1 0 0,1 0 0 0 0,-1 1 0 0 0,1 0 1 0 0,-1-1-1 0 0,0 1 0 0 0,0 2-11 0 0,3 5 48 0 0,0 1 0 0 0,-1 0 0 0 0,0 1 0 0 0,-1-1 0 0 0,0 1 0 0 0,-1 0 0 0 0,-1 0 0 0 0,0 0 0 0 0,-1 0 0 0 0,0 0 0 0 0,-1 1 0 0 0,0-1 0 0 0,-1 0 0 0 0,-1 0 0 0 0,0 0 0 0 0,-1 0 0 0 0,-2 9-48 0 0,-1-3 47 0 0,0 1 1 0 0,-2-1 0 0 0,0 0 0 0 0,-1-1 0 0 0,0 0 0 0 0,-2 0 0 0 0,-1 0-48 0 0,4-8-7 0 0,-1 0-1 0 0,-1 0 1 0 0,0-1 0 0 0,0 0-1 0 0,0-1 1 0 0,-1-1-1 0 0,0 1 1 0 0,-1-2 0 0 0,0 1-1 0 0,0-2 1 0 0,0 1 0 0 0,-1-2-1 0 0,1 0 1 0 0,-1 0-1 0 0,0-1 1 0 0,0-1 0 0 0,0 0-1 0 0,-1-1 1 0 0,1 0 0 0 0,0-1-1 0 0,-10-1 8 0 0,18 0-65 0 0,-1 0 1 0 0,1 0-1 0 0,0 0 0 0 0,0-1 0 0 0,0 0 0 0 0,0 0 0 0 0,0 0 0 0 0,0 0 0 0 0,1-1 1 0 0,-1 0-1 0 0,1 0 0 0 0,-1 0 0 0 0,1-1 0 0 0,0 1 0 0 0,1-1 0 0 0,-1 0 0 0 0,1 0 1 0 0,-1 0-1 0 0,0-2 65 0 0,2 2-190 0 0,0 1 1 0 0,0-1 0 0 0,0 0-1 0 0,0 1 1 0 0,1-1 0 0 0,0 0-1 0 0,-1 0 1 0 0,1 0-1 0 0,1 0 1 0 0,-1 0 0 0 0,1 0-1 0 0,-1-1 1 0 0,1 1 0 0 0,0 0-1 0 0,1 0 1 0 0,-1 0 0 0 0,1 0-1 0 0,0 0 1 0 0,0 0 0 0 0,0 0-1 0 0,0 0 1 0 0,1 0-1 0 0,-1 0 1 0 0,1 0 0 0 0,0 0 189 0 0,26-34-3704 0 0,-5 16-3617 0 0,-11 9-3643 0 0</inkml:trace>
  <inkml:trace contextRef="#ctx0" brushRef="#br0" timeOffset="130022.331">5926 3648 12099 0 0,'0'0'2355'0'0,"0"0"-1003"0"0,0 0-445 0 0,0 0-18 0 0,0 0 70 0 0,0 0 28 0 0,0 0-51 0 0,0 0-127 0 0,0 0-141 0 0,0 0-116 0 0,-34 23-83 0 0,-102 73-85 0 0,68-30 140 0 0,60-58-476 0 0,1 0-1 0 0,0 0 0 0 0,0 1 0 0 0,0 1 0 0 0,1-1 0 0 0,1 1 0 0 0,-1 0 0 0 0,2 0 0 0 0,-1 1 0 0 0,1-1 0 0 0,1 1 0 0 0,0 0 0 0 0,1 0 0 0 0,0 0 0 0 0,0 0 1 0 0,1 0-1 0 0,1 9-47 0 0,0-18 10 0 0,1 1 0 0 0,0-1-1 0 0,0 0 1 0 0,0 1 0 0 0,0-1 0 0 0,0 0 0 0 0,0 0 0 0 0,1 0 0 0 0,-1 0 0 0 0,1 0 0 0 0,-1 0 0 0 0,1 0 0 0 0,0-1 0 0 0,0 1 0 0 0,0 0 0 0 0,0-1 0 0 0,0 0 0 0 0,0 1 0 0 0,0-1 0 0 0,0 0-1 0 0,0 0 1 0 0,1 0 0 0 0,-1 0 0 0 0,0-1 0 0 0,1 1 0 0 0,-1-1 0 0 0,1 1 0 0 0,-1-1 0 0 0,1 0 0 0 0,-1 0 0 0 0,1 0 0 0 0,-1 0 0 0 0,2-1-10 0 0,81-24 528 0 0,35-60-137 0 0,70-125-134 0 0,-159 171-324 0 0,-30 212-14 0 0,0-167 81 0 0,0 1-1 0 0,1 0 1 0 0,-1-1 0 0 0,1 0 0 0 0,0 1-1 0 0,1-1 1 0 0,-1 0 0 0 0,1 0 0 0 0,1 0-1 0 0,-1-1 1 0 0,1 1 0 0 0,0-1 0 0 0,0 1-1 0 0,0-2 1 0 0,1 1 0 0 0,0 0 0 0 0,0-1-1 0 0,0 0 1 0 0,1 0 0 0 0,-1 0 0 0 0,1-1-1 0 0,0 1 1 0 0,0-1 0 0 0,0-1 0 0 0,0 1-1 0 0,0-1 1 0 0,1-1 0 0 0,-1 1 0 0 0,1-1-1 0 0,-1 0 1 0 0,1 0 0 0 0,5-1 0 0 0,-6 0 13 0 0,0 0-1 0 0,0-1 1 0 0,0 0-1 0 0,0 0 1 0 0,0 0 0 0 0,0-1-1 0 0,0 0 1 0 0,-1 0 0 0 0,1-1-1 0 0,-1 1 1 0 0,1-1 0 0 0,-1-1-1 0 0,0 1 1 0 0,0-1-1 0 0,0 1 1 0 0,0-2 0 0 0,-1 1-1 0 0,0 0 1 0 0,4-5-13 0 0,10-13 91 0 0,0-1 0 0 0,-2 0 0 0 0,0-1 0 0 0,-2-1 1 0 0,0-1-1 0 0,-2 0 0 0 0,-1 0 0 0 0,-1-1 0 0 0,4-17-91 0 0,23-81 84 0 0,-4-1 0 0 0,13-118-84 0 0,-41 217 15 0 0,-1 0-1 0 0,-1 0 1 0 0,-1 0-1 0 0,-2-1 1 0 0,-1 1-1 0 0,-1 0 1 0 0,-4-18-15 0 0,6 45 5 0 0,0 1 0 0 0,0-1 0 0 0,-1 1 1 0 0,1-1-1 0 0,0 0 0 0 0,-1 1 1 0 0,1-1-1 0 0,0 0 0 0 0,-1 1 1 0 0,1-1-1 0 0,-1 0 0 0 0,1 1 1 0 0,0-1-1 0 0,-1 0 0 0 0,1 0 0 0 0,-1 0 1 0 0,1 1-1 0 0,-1-1 0 0 0,1 0 1 0 0,-1 0-1 0 0,1 0 0 0 0,-1 0 1 0 0,1 0-1 0 0,-1 0 0 0 0,1 0 1 0 0,-1 0-1 0 0,1 0 0 0 0,-1 0 1 0 0,1 0-1 0 0,-1 0 0 0 0,1 0 0 0 0,-1 0 1 0 0,1-1-1 0 0,0 1 0 0 0,-1 0 1 0 0,1 0-1 0 0,-1 0 0 0 0,1-1 1 0 0,-1 1-1 0 0,1 0 0 0 0,0-1 1 0 0,-1 1-1 0 0,1 0 0 0 0,0-1 0 0 0,-1 1 1 0 0,1 0-1 0 0,0-1 0 0 0,-1 1 1 0 0,1-1-1 0 0,0 1 0 0 0,0-1 1 0 0,0 1-1 0 0,-1 0 0 0 0,1-1 1 0 0,0 1-1 0 0,0-1 0 0 0,0 1 1 0 0,0-1-1 0 0,0 1 0 0 0,0-1-5 0 0,-18 45 8 0 0,17-41-6 0 0,-9 37 37 0 0,2 0 1 0 0,1 1-1 0 0,2 0 1 0 0,2 0 0 0 0,2 0-1 0 0,1 0 1 0 0,5 27-40 0 0,0-36 52 0 0,2 0 0 0 0,1-1 0 0 0,1 0 1 0 0,2 0-1 0 0,1-1 0 0 0,5 9-52 0 0,10 24 16 0 0,-18-40-2 0 0,3 5-2 0 0,-1-1-1 0 0,-1 2 1 0 0,-2-1 0 0 0,-1 1 0 0 0,-1 1 0 0 0,-1-1-1 0 0,0 21-11 0 0,-4-40-1 0 0,-1-9-3 0 0,1 1 0 0 0,-1-1 0 0 0,0 1 0 0 0,1-1-1 0 0,-1 1 1 0 0,0-1 0 0 0,0 0 0 0 0,0 1 0 0 0,0-1-1 0 0,0 1 1 0 0,0-1 0 0 0,0 1 0 0 0,0-1 0 0 0,-1 1 0 0 0,1-1-1 0 0,-1 1 1 0 0,1-1 0 0 0,-1 0 0 0 0,1 1 0 0 0,-1-1-1 0 0,0 0 1 0 0,0 1 0 0 0,0-1 0 0 0,1 0 0 0 0,-1 0-1 0 0,0 0 1 0 0,-1 0 0 0 0,1 0 0 0 0,0 0 0 0 0,0 0 4 0 0,-9 1-283 0 0,-10-12-1372 0 0,-18-80-5973 0 0,20 40-2757 0 0,13 40 2063 0 0</inkml:trace>
  <inkml:trace contextRef="#ctx0" brushRef="#br0" timeOffset="130267.291">6228 3486 8002 0 0,'0'0'2308'0'0,"0"0"-525"0"0,0 0-358 0 0,0 0-41 0 0,0 0 76 0 0,0 0 122 0 0,0 0-65 0 0,0 0-239 0 0,0 0-251 0 0,0 0-220 0 0,0 0-151 0 0,0 0-101 0 0,0 0-75 0 0,32 1-44 0 0,103 3-53 0 0,-29-21 193 0 0,232-90-972 0 0,-281 78-1988 0 0,-41 17-1636 0 0,0-1-4704 0 0,-11 9-1411 0 0</inkml:trace>
  <inkml:trace contextRef="#ctx0" brushRef="#br0" timeOffset="130667.876">7101 2996 7274 0 0,'0'0'4537'0'0,"0"0"-1945"0"0,0 0-988 0 0,0 0-337 0 0,0 0-85 0 0,0 0 6 0 0,0 0-12 0 0,0 0-99 0 0,0 0-188 0 0,0 0-161 0 0,0 0-114 0 0,0 0-83 0 0,-4 38-65 0 0,-14 121-52 0 0,-6 122 997 0 0,21-255-1369 0 0,2 0 0 0 0,0 0 0 0 0,2-1 1 0 0,0 1-1 0 0,2 0 0 0 0,1-1 0 0 0,1 1 0 0 0,1-1 0 0 0,1 0 1 0 0,2-1-1 0 0,6 15-42 0 0,-13-37 9 0 0,1 0 0 0 0,-1 0 0 0 0,1 1 0 0 0,-1-2 0 0 0,1 1 0 0 0,-1 0 0 0 0,1 0 0 0 0,0-1 0 0 0,0 0 0 0 0,0 1 0 0 0,0-1 0 0 0,0 0 0 0 0,0-1 0 0 0,0 1 0 0 0,1-1 0 0 0,-1 1 0 0 0,0-1 0 0 0,0 0 1 0 0,0 0-1 0 0,1 0 0 0 0,-1 0 0 0 0,0-1 0 0 0,0 1 0 0 0,0-1 0 0 0,0 0 0 0 0,0 0 0 0 0,0 0 0 0 0,0 0 0 0 0,0-1 0 0 0,0 1 0 0 0,0-1 0 0 0,0 0 0 0 0,-1 1 0 0 0,1-1 0 0 0,-1-1 0 0 0,0 1 0 0 0,1 0 0 0 0,-1 0 0 0 0,0-1 0 0 0,0 0-9 0 0,81-75 169 0 0,-62 56-135 0 0,1 1-1 0 0,1 1 1 0 0,0 1-1 0 0,1 1 0 0 0,9-3-33 0 0,-32 19 4 0 0,0 1-1 0 0,0 0 0 0 0,0 0 0 0 0,0 0 1 0 0,0 0-1 0 0,0 0 0 0 0,0 0 0 0 0,0 0 1 0 0,0 0-1 0 0,1 0 0 0 0,-1 0 0 0 0,0 1 1 0 0,1-1-1 0 0,-1 0 0 0 0,0 1 0 0 0,1-1 1 0 0,-1 1-1 0 0,1 0 0 0 0,-1-1 0 0 0,1 1 1 0 0,-1 0-1 0 0,1 0 0 0 0,-1 0 0 0 0,1 0 1 0 0,-1 0-1 0 0,1 0 0 0 0,-1 1 1 0 0,1-1-1 0 0,-1 0 0 0 0,1 1 0 0 0,-1-1 1 0 0,0 1-1 0 0,1-1 0 0 0,-1 1 0 0 0,0 0 1 0 0,1 0-1 0 0,-1 0 0 0 0,0-1 0 0 0,0 1 1 0 0,0 0-1 0 0,0 1 0 0 0,0-1 0 0 0,0 0 1 0 0,0 0-1 0 0,0 0 0 0 0,0 0 0 0 0,0 1 1 0 0,-1-1-1 0 0,1 0 0 0 0,0 1 0 0 0,-1-1 1 0 0,1 1-1 0 0,-1-1 0 0 0,0 1 0 0 0,1-1 1 0 0,-1 1-1 0 0,0-1 0 0 0,0 1 0 0 0,0 1-3 0 0,1 222 335 0 0,-2-223-395 0 0,1 0 0 0 0,0 1 1 0 0,-1-1-1 0 0,1 0 0 0 0,0 0 0 0 0,1 1 0 0 0,-1-1 1 0 0,0 0-1 0 0,1 0 0 0 0,-1 1 0 0 0,1-1 0 0 0,0 0 0 0 0,-1 0 1 0 0,1 0-1 0 0,0 0 0 0 0,0 0 0 0 0,1 0 0 0 0,-1 0 0 0 0,0 0 1 0 0,1-1-1 0 0,-1 1 0 0 0,1 0 0 0 0,-1-1 0 0 0,1 1 0 0 0,0-1 1 0 0,0 1-1 0 0,-1-1 0 0 0,1 0 0 0 0,0 0 0 0 0,0 0 1 0 0,0 0-1 0 0,1 0 0 0 0,-1 0 0 0 0,0-1 0 0 0,0 1 0 0 0,0-1 1 0 0,0 1-1 0 0,1-1 0 0 0,-1 0 0 0 0,0 0 0 0 0,1 0 0 0 0,-1 0 1 0 0,2-1 59 0 0,3-4-2347 0 0,-4-1-2116 0 0,0-2-7583 0 0</inkml:trace>
  <inkml:trace contextRef="#ctx0" brushRef="#br0" timeOffset="141676.919">8297 3825 0 0 0,'0'0'339'0'0,"0"0"438"0"0,0 0 175 0 0,0 0 105 0 0,0 0 68 0 0,1-1-1561 0 0,8-3 10258 0 0,-8 4-8277 0 0,0 1-1437 0 0,-1 23 577 0 0,-2-6-526 0 0,0-1 0 0 0,-2 1 0 0 0,0-1 0 0 0,0 0 1 0 0,-2-1-1 0 0,0 1 0 0 0,-1-1 0 0 0,0 0 0 0 0,-2-1 0 0 0,-3 7-159 0 0,-73 80-89 0 0,41-81-2220 0 0,24-18-7709 0 0,16-3 4869 0 0</inkml:trace>
  <inkml:trace contextRef="#ctx0" brushRef="#br0" timeOffset="142843.9">9684 3894 0 0 0,'0'0'412'0'0,"0"0"703"0"0,0 0 229 0 0,0 0-2 0 0,0 0-63 0 0,0 0-75 0 0,1-11-50 0 0,1-6-579 0 0,0-15 276 0 0,-1 4 4671 0 0,-21-7-867 0 0,-46 8-2532 0 0,51 22-1574 0 0,-5 1-310 0 0,-1 0 1 0 0,0 2-1 0 0,1 0 0 0 0,-1 1 1 0 0,0 1-1 0 0,0 1 0 0 0,0 1 1 0 0,0 0-1 0 0,1 2 1 0 0,-5 2-240 0 0,11-3 41 0 0,1 2-1 0 0,0 0 1 0 0,0 0 0 0 0,0 1 0 0 0,0 1 0 0 0,1 0 0 0 0,0 0 0 0 0,1 1 0 0 0,0 1 0 0 0,0 0 0 0 0,1 1 0 0 0,0 0 0 0 0,0 0 0 0 0,1 1-1 0 0,1 0 1 0 0,0 1 0 0 0,0 0 0 0 0,1 0 0 0 0,1 0 0 0 0,0 1 0 0 0,1 0 0 0 0,0 1 0 0 0,1-1 0 0 0,0 1 0 0 0,1-1 0 0 0,1 1 0 0 0,0 0 0 0 0,1 0-1 0 0,0 7-40 0 0,1-15 16 0 0,1 1 0 0 0,-1-1 0 0 0,1 1 0 0 0,0-1 0 0 0,1 1 0 0 0,0-1 0 0 0,0 0 0 0 0,0 0 0 0 0,1 0 0 0 0,-1 0 0 0 0,1 0 0 0 0,1 0 0 0 0,-1-1 0 0 0,1 0 0 0 0,0 1 0 0 0,1-1 0 0 0,-1-1 0 0 0,1 1 0 0 0,0-1 0 0 0,0 0 0 0 0,0 0 0 0 0,0 0 0 0 0,1-1 0 0 0,0 1 0 0 0,-1-1 0 0 0,1-1 0 0 0,0 1-1 0 0,1-1 1 0 0,-1 0 0 0 0,0-1 0 0 0,1 1 0 0 0,-1-1 0 0 0,1 0 0 0 0,-1-1 0 0 0,5 0-16 0 0,9-3 53 0 0,1 0 0 0 0,-1-2 0 0 0,0-1-1 0 0,0 0 1 0 0,0-2 0 0 0,-1 0 0 0 0,0-1-1 0 0,-1-1 1 0 0,0 0 0 0 0,-1-2 0 0 0,0 0-1 0 0,0-1 1 0 0,-1 0 0 0 0,-1-2 0 0 0,0 0-1 0 0,-2 0 1 0 0,1-1 0 0 0,5-10-53 0 0,11-12 62 0 0,0-1 0 0 0,-3-1 0 0 0,-2-2 0 0 0,-1 0 1 0 0,2-10-63 0 0,-16 22 140 0 0,-10 29-83 0 0,0 1-13 0 0,0 0-8 0 0,0 0-20 0 0,0 3-17 0 0,-8 93 174 0 0,5-81-139 0 0,0-1 0 0 0,1 1 0 0 0,0 0 0 0 0,2-1 0 0 0,-1 1-1 0 0,2 0 1 0 0,0-1 0 0 0,1 1 0 0 0,0 0 0 0 0,1-1 0 0 0,1 0 0 0 0,0 0 0 0 0,1 0 0 0 0,1 0 0 0 0,0-1 0 0 0,3 5-34 0 0,-1-7 22 0 0,0-1-1 0 0,1 0 1 0 0,1 0 0 0 0,0-1 0 0 0,0 0-1 0 0,1 0 1 0 0,0-1 0 0 0,0-1 0 0 0,1 0 0 0 0,0 0-1 0 0,0-1 1 0 0,1-1 0 0 0,0 0 0 0 0,-1-1 0 0 0,2 0-1 0 0,-1-1 1 0 0,0-1 0 0 0,1 0 0 0 0,-1 0-1 0 0,1-1 1 0 0,4-1-22 0 0,7 1-34 0 0,-18 0-39 0 0,0-1-1 0 0,0 1 0 0 0,0-1 1 0 0,0 0-1 0 0,0-1 1 0 0,0 1-1 0 0,0-1 0 0 0,0-1 1 0 0,0 1-1 0 0,0-1 1 0 0,-1-1-1 0 0,1 1 1 0 0,0-1-1 0 0,1-1 74 0 0,-2-9-1865 0 0,-5 3-5811 0 0,-1 10 7239 0 0,0-7-11758 0 0</inkml:trace>
  <inkml:trace contextRef="#ctx0" brushRef="#br0" timeOffset="146779.933">10145 4900 0 0 0,'0'0'525'0'0,"0"0"734"0"0,0 0 223 0 0,0 0 34 0 0,0 0-35 0 0,0 0-28 0 0,0 0-22 0 0,5-7-10 0 0,14-19-58 0 0,-14 5 5050 0 0,-20 10-3538 0 0,-28 6-1065 0 0,41 5-1505 0 0,-15 3-136 0 0,1 1 0 0 0,0 0 0 0 0,0 1-1 0 0,0 1 1 0 0,1 0 0 0 0,0 1 0 0 0,0 1-1 0 0,0 0 1 0 0,1 1 0 0 0,1 1 0 0 0,-1 0-1 0 0,2 1 1 0 0,-1 0 0 0 0,-3 5-169 0 0,-13 8 237 0 0,5-2-33 0 0,0 1 0 0 0,1 0 0 0 0,2 2 0 0 0,0 1 0 0 0,-15 26-204 0 0,23-34 70 0 0,1 1 1 0 0,1 1-1 0 0,1-1 1 0 0,1 2-1 0 0,1 0 1 0 0,0 0-1 0 0,2 0 1 0 0,0 1-1 0 0,2 0 1 0 0,0 0-1 0 0,1 0 1 0 0,2 0-1 0 0,0 0 1 0 0,2 9-71 0 0,2-19 68 0 0,2 0 0 0 0,-1-1 0 0 0,2 0-1 0 0,-1 0 1 0 0,2 0 0 0 0,-1-1 0 0 0,1 0 0 0 0,1 0 0 0 0,0-1 0 0 0,0 0 0 0 0,1 0 0 0 0,0-1 0 0 0,1 0 0 0 0,-1-1 0 0 0,2 0 0 0 0,-1 0 0 0 0,1-1 0 0 0,0 0 0 0 0,0-1 0 0 0,0-1 0 0 0,1 1 0 0 0,0-2 0 0 0,-1 0 0 0 0,2 0 0 0 0,11 1-68 0 0,2 0 72 0 0,1-1 0 0 0,0-1 0 0 0,-1-2 0 0 0,1 0 0 0 0,0-2 0 0 0,0-1 0 0 0,4-1-72 0 0,38-15 109 0 0,-55 11-997 0 0,-14 8 555 0 0,0-27-4126 0 0,4 9-3073 0 0,0 13-3532 0 0</inkml:trace>
  <inkml:trace contextRef="#ctx0" brushRef="#br0" timeOffset="147207.933">10609 5285 7674 0 0,'0'0'1768'0'0,"0"0"-462"0"0,0 0-275 0 0,0 0 58 0 0,0 0 203 0 0,0 0 115 0 0,0 0-57 0 0,0 0-182 0 0,0 0-249 0 0,0 0-193 0 0,0 0-124 0 0,0 0-92 0 0,0 0-65 0 0,-20 23-37 0 0,-60 74-37 0 0,46-31 253 0 0,30-56-513 0 0,1 1-1 0 0,0 0 0 0 0,0 0 1 0 0,1 0-1 0 0,1 0 1 0 0,0 0-1 0 0,0 0 0 0 0,1 1 1 0 0,1-1-1 0 0,0 0 1 0 0,0 0-1 0 0,1 0 0 0 0,0 0 1 0 0,1 0-1 0 0,0 0 0 0 0,1 0 1 0 0,0-1-1 0 0,1 0 1 0 0,0 0-1 0 0,1 0 0 0 0,0 0 1 0 0,0-1-1 0 0,1 0 1 0 0,0-1-1 0 0,1 1 0 0 0,0-1 1 0 0,4 3-111 0 0,-6-8 61 0 0,0 1 0 0 0,1-1 0 0 0,-1 0 0 0 0,1-1 0 0 0,0 1 0 0 0,0-1 0 0 0,0-1-1 0 0,0 1 1 0 0,0-1 0 0 0,0-1 0 0 0,0 1 0 0 0,1-1 0 0 0,-1 0 0 0 0,0-1 0 0 0,0 0 0 0 0,0 0 0 0 0,0 0 0 0 0,0-1 0 0 0,0 0 0 0 0,0-1 0 0 0,0 1 0 0 0,-1-1 0 0 0,1 0 0 0 0,1-2-61 0 0,-1 0 35 0 0,0 0 0 0 0,0 0 0 0 0,-1-1 0 0 0,1 1 0 0 0,-1-1 0 0 0,-1-1-1 0 0,1 1 1 0 0,-1-1 0 0 0,0 0 0 0 0,0-1 0 0 0,-1 1 0 0 0,0-1 0 0 0,-1 0 0 0 0,0 0 0 0 0,0 0 0 0 0,0 0 0 0 0,-1 0 0 0 0,0 0 0 0 0,0-8-35 0 0,0 3-14 0 0,0 1 0 0 0,-1-1 1 0 0,-1 0-1 0 0,0 1 0 0 0,-1-1 0 0 0,0 1 0 0 0,-1-1 1 0 0,0 1-1 0 0,-1-1 0 0 0,-1 1 0 0 0,1 0 1 0 0,-2 0-1 0 0,0 1 0 0 0,0 0 0 0 0,-1-1 0 0 0,-1 2 1 0 0,0-1-1 0 0,-7-8 14 0 0,8 12-174 0 0,1 0 1 0 0,-2 1-1 0 0,1 0 0 0 0,-1 0 1 0 0,0 0-1 0 0,0 1 0 0 0,0 0 1 0 0,-1 0-1 0 0,1 1 1 0 0,-1 0-1 0 0,-1 1 0 0 0,1-1 1 0 0,0 1-1 0 0,-1 1 0 0 0,1 0 1 0 0,-1 0-1 0 0,0 1 0 0 0,0 0 1 0 0,0 0-1 0 0,1 1 1 0 0,-1 0-1 0 0,0 1 0 0 0,0 0 1 0 0,0 0-1 0 0,0 1 174 0 0,-38 29-4598 0 0,24-2-5360 0 0,16-14 1305 0 0</inkml:trace>
  <inkml:trace contextRef="#ctx0" brushRef="#br0" timeOffset="147832.239">11016 5732 3225 0 0,'0'0'2882'0'0,"0"0"-825"0"0,0 0-294 0 0,0 0 75 0 0,0 0 101 0 0,0 0 15 0 0,0 0-143 0 0,0 0-276 0 0,0 0-355 0 0,0 0-305 0 0,0 0-208 0 0,0 0-135 0 0,0 0-70 0 0,0-6-26 0 0,11-54 736 0 0,6 0-131 0 0,-3-6-476 0 0,21-74-267 0 0,-27 122-284 0 0,-8 18-19 0 0,0 1 0 0 0,0-1-1 0 0,0 1 1 0 0,0-1 0 0 0,1 0-1 0 0,-1 1 1 0 0,0-1 0 0 0,0 1 0 0 0,0-1-1 0 0,1 0 1 0 0,-1 1 0 0 0,0-1-1 0 0,1 0 1 0 0,-1 0 0 0 0,0 1 0 0 0,0-1-1 0 0,1 0 1 0 0,-1 1 0 0 0,1-1-1 0 0,-1 0 1 0 0,0 0 0 0 0,1 0 0 0 0,-1 0-1 0 0,1 1 1 0 0,-1-1 0 0 0,0 0-1 0 0,1 0 1 0 0,-1 0 0 0 0,1 0 0 0 0,-1 0-1 0 0,0 0 1 0 0,1 0 0 0 0,-1 0-1 0 0,1 0 1 0 0,-1 0 0 0 0,1 0 0 0 0,-1 0-1 0 0,0-1 1 0 0,1 1 0 0 0,-1 0-1 0 0,1 0 1 0 0,-1 0 0 0 0,0 0 5 0 0,16 77 36 0 0,-16-66-26 0 0,2 0 0 0 0,-1 0 0 0 0,1 1 0 0 0,1-1 0 0 0,0 0 0 0 0,1-1 1 0 0,0 1-1 0 0,1-1 0 0 0,0 1 0 0 0,0-1 0 0 0,1-1 0 0 0,6 8-10 0 0,-10-13 32 0 0,0-1-1 0 0,0 0 1 0 0,0 0-1 0 0,1 0 1 0 0,-1-1-1 0 0,1 1 1 0 0,0 0-1 0 0,0-1 1 0 0,0 0-1 0 0,0 0 1 0 0,0 0 0 0 0,1 0-1 0 0,-1 0 1 0 0,0-1-1 0 0,1 1 1 0 0,0-1-1 0 0,-1 0 1 0 0,1 0-1 0 0,0 0 1 0 0,-1-1-1 0 0,1 1 1 0 0,0-1-1 0 0,0 0 1 0 0,-1 0-1 0 0,1 0 1 0 0,0 0-1 0 0,0-1 1 0 0,-1 0-1 0 0,1 1 1 0 0,0-1-1 0 0,-1-1 1 0 0,1 1 0 0 0,0-1-33 0 0,7-8 95 0 0,-1-1-1 0 0,0 0 0 0 0,0-1 0 0 0,-1 0 0 0 0,0 0 0 0 0,-1-1 0 0 0,-1 0 0 0 0,0-1 0 0 0,0 1 0 0 0,-2-1 0 0 0,1-1 0 0 0,-2 1 0 0 0,0-1 0 0 0,-1 0 0 0 0,0 1 0 0 0,-2-2 0 0 0,1 1 0 0 0,-2 0 0 0 0,0 0 0 0 0,-1 0 0 0 0,0-4-93 0 0,1 17-1 0 0,1 1 0 0 0,-1 0 0 0 0,0 0 0 0 0,1-1 0 0 0,-1 1 0 0 0,0 0 0 0 0,0-1 0 0 0,0 1 0 0 0,0 0 0 0 0,0-1-1 0 0,0 1 1 0 0,0 0 0 0 0,0-1 0 0 0,-1 1 0 0 0,1 0 0 0 0,0-1 0 0 0,-1 1 0 0 0,1 0 0 0 0,-1 0 0 0 0,1 0 0 0 0,-1-1 0 0 0,0 1 0 0 0,0 0-1 0 0,1 0 1 0 0,-1 0 0 0 0,0 0 0 0 0,0 0 0 0 0,0 0 0 0 0,0 0 0 0 0,0 0 0 0 0,0 1 0 0 0,0-1 0 0 0,0 0 0 0 0,-1 1 0 0 0,1-1 0 0 0,0 1 0 0 0,0-1-1 0 0,-1 1 1 0 0,1-1 0 0 0,0 1 0 0 0,0 0 0 0 0,-1 0 0 0 0,1 0 0 0 0,0-1 0 0 0,-1 1 0 0 0,0 1 1 0 0,-36 41-1467 0 0,29-9-840 0 0,20-20-4525 0 0,2-13 2267 0 0,-4 0-1394 0 0,-1 0-2032 0 0</inkml:trace>
  <inkml:trace contextRef="#ctx0" brushRef="#br0" timeOffset="148297.898">11809 5308 5073 0 0,'0'0'2219'0'0,"0"0"-414"0"0,0 0-138 0 0,0 0-7 0 0,0 0-18 0 0,0 0-78 0 0,0 0-190 0 0,0 0-206 0 0,0 0-209 0 0,0 0-126 0 0,0 0-85 0 0,0 0-38 0 0,10-4-37 0 0,30-11-42 0 0,-152 81 1972 0 0,37-9-1864 0 0,74-56-731 0 0,0 0 0 0 0,0 0 0 0 0,-1 0 0 0 0,1-1 0 0 0,0 1 0 0 0,0 1 0 0 0,0-1 0 0 0,0 0 0 0 0,0 0 0 0 0,0 0 0 0 0,0 0 0 0 0,0 1 0 0 0,0-1 0 0 0,1 0 0 0 0,-1 1 0 0 0,1-1 0 0 0,-1 1 0 0 0,1-1 0 0 0,-1 1 0 0 0,1-1 0 0 0,0 1 0 0 0,-1-1 0 0 0,1 1 0 0 0,0-1 0 0 0,0 1 0 0 0,0-1 0 0 0,1 1 0 0 0,-1-1 0 0 0,0 1 0 0 0,0-1 0 0 0,1 1 0 0 0,-1-1 0 0 0,1 1 0 0 0,-1-1 0 0 0,1 0 0 0 0,0 1 0 0 0,0-1 0 0 0,-1 0 0 0 0,1 1 0 0 0,0-1 0 0 0,0 0 0 0 0,0 0 0 0 0,0 0 0 0 0,1 0 0 0 0,-1 0 0 0 0,0 0 0 0 0,0 0 0 0 0,1 0 0 0 0,-1-1 0 0 0,0 1 0 0 0,1 0 0 0 0,-1-1 0 0 0,0 1 0 0 0,1-1 0 0 0,0 1-8 0 0,33 9 121 0 0,-31-10-97 0 0,0 1 0 0 0,1 0-1 0 0,-1 0 1 0 0,0 0-1 0 0,0 0 1 0 0,0 1 0 0 0,1-1-1 0 0,-2 1 1 0 0,1 0 0 0 0,0 1-1 0 0,0-1 1 0 0,-1 1-1 0 0,1-1 1 0 0,-1 1 0 0 0,0 0-1 0 0,1 0 1 0 0,-2 1-1 0 0,1-1 1 0 0,0 1 0 0 0,-1-1-1 0 0,1 1 1 0 0,-1 0-1 0 0,1 3-23 0 0,-1-3 33 0 0,-1 1 0 0 0,0 0 0 0 0,0-1 0 0 0,0 1 0 0 0,-1 0 0 0 0,1 0 0 0 0,-1-1 0 0 0,-1 1 0 0 0,1 0 0 0 0,0 0 0 0 0,-1-1 0 0 0,0 1 0 0 0,0 0 0 0 0,-1-1 0 0 0,1 1 0 0 0,-1-1 0 0 0,0 1 0 0 0,0-1 0 0 0,0 0 0 0 0,-1 0 0 0 0,0 0 0 0 0,1 0 0 0 0,-2 0 0 0 0,1-1 0 0 0,0 1 0 0 0,-2 1-33 0 0,-5 4 22 0 0,0 0-1 0 0,-1-1 0 0 0,1 0 1 0 0,-1-1-1 0 0,-1 0 0 0 0,0-1 0 0 0,0 0 1 0 0,0 0-1 0 0,-4 0-21 0 0,-91 9-304 0 0,105-15 170 0 0,0-1 1 0 0,1 1-1 0 0,-1-1 1 0 0,0 0-1 0 0,0 1 1 0 0,1-1-1 0 0,-1 0 1 0 0,0 0-1 0 0,1 0 1 0 0,-1 0-1 0 0,1 0 1 0 0,0-1-1 0 0,-1 1 1 0 0,1 0-1 0 0,0-1 1 0 0,0 1-1 0 0,0-1 1 0 0,0 1-1 0 0,0-1 0 0 0,0 0 1 0 0,0 1-1 0 0,0-1 1 0 0,1 0-1 0 0,-1 0 1 0 0,0 1-1 0 0,1-1 1 0 0,0 0-1 0 0,-1 0 1 0 0,1 0-1 0 0,0 0 1 0 0,0 1-1 0 0,0-1 1 0 0,0 0-1 0 0,1 0 1 0 0,-1 0-1 0 0,0 0 1 0 0,1 0-1 0 0,-1 1 0 0 0,1-1 1 0 0,0 0-1 0 0,-1 0 1 0 0,1 1-1 0 0,0-1 1 0 0,0 1-1 0 0,0-1 1 0 0,0 1-1 0 0,1-1 1 0 0,-1 1-1 0 0,0-1 134 0 0,25-24-7452 0 0,-17 17-2078 0 0</inkml:trace>
  <inkml:trace contextRef="#ctx0" brushRef="#br0" timeOffset="149028.882">11902 5590 7738 0 0,'0'0'2343'0'0,"0"0"-343"0"0,0 0-154 0 0,0 0-64 0 0,0 0-149 0 0,0 0-154 0 0,0 0-224 0 0,0 0-258 0 0,0 0-185 0 0,0 0-142 0 0,0 0-104 0 0,0 0-75 0 0,35 1-59 0 0,108 3-53 0 0,-82-11 164 0 0,-54 1-418 0 0,1 1-53 0 0,-1 0 0 0 0,1 0 0 0 0,-1-1 0 0 0,-1 0 0 0 0,1 0 0 0 0,-1 0 0 0 0,0-1 0 0 0,0 0 0 0 0,-1 0 0 0 0,0-1 0 0 0,0 1 0 0 0,-1-1 0 0 0,1 0 0 0 0,-2-1 0 0 0,1 1 0 0 0,-2 0 0 0 0,1-1 0 0 0,-1 0 0 0 0,0 0 0 0 0,-1 0 0 0 0,0 1 0 0 0,0-9-72 0 0,-1 15-2 0 0,0 0 0 0 0,0-1 0 0 0,-1 1 0 0 0,1 0 0 0 0,-1-1 0 0 0,1 1 0 0 0,-1 0 0 0 0,0 0 0 0 0,0-1 0 0 0,0 1 0 0 0,0 0 0 0 0,0 0 0 0 0,-1 0 0 0 0,1 0 0 0 0,-1 1 0 0 0,1-1 0 0 0,-1 0 0 0 0,0 1 0 0 0,1-1 0 0 0,-1 1 0 0 0,0-1 0 0 0,0 1 0 0 0,0 0 0 0 0,0 0 0 0 0,0 0 0 0 0,-1 0 0 0 0,1 0 0 0 0,0 0 0 0 0,0 0 0 0 0,-1 1 0 0 0,1 0 0 0 0,0-1 0 0 0,-3 1 2 0 0,-78 12-354 0 0,69-5 314 0 0,0 0 0 0 0,1 2 0 0 0,0 0 0 0 0,0 0 0 0 0,1 1 1 0 0,0 1-1 0 0,1 0 0 0 0,0 0 0 0 0,0 1 0 0 0,2 1 0 0 0,-1 0 0 0 0,2 0 0 0 0,0 0 0 0 0,0 1 0 0 0,1 1 1 0 0,1-1-1 0 0,0 1 0 0 0,1 0 0 0 0,1 0 0 0 0,0 1 0 0 0,1-1 0 0 0,1 1 0 0 0,1 0 0 0 0,0-1 0 0 0,1 11 40 0 0,3-21-2 0 0,0 0 0 0 0,1 0 0 0 0,0-1 0 0 0,0 1 0 0 0,0-1 0 0 0,0 0-1 0 0,1 0 1 0 0,-1-1 0 0 0,1 1 0 0 0,0-1 0 0 0,0 0 0 0 0,1 0-1 0 0,-1-1 1 0 0,1 1 0 0 0,-1-1 0 0 0,1 0 0 0 0,0-1 0 0 0,-1 0 0 0 0,1 0-1 0 0,0 0 1 0 0,0 0 0 0 0,0-1 0 0 0,5 0 2 0 0,9 2 40 0 0,1-2 1 0 0,0 0-1 0 0,-1-1 0 0 0,1-1 1 0 0,-1-1-1 0 0,0-1 0 0 0,1 0 0 0 0,-1-2 1 0 0,15-6-41 0 0,-14 4 58 0 0,0 0 0 0 0,-1-1 0 0 0,0-1 1 0 0,-1-1-1 0 0,0-1 0 0 0,-1 0 0 0 0,-1-1 0 0 0,1-2 1 0 0,-2 1-1 0 0,0-2 0 0 0,-1 0 0 0 0,-1-1 1 0 0,0 0-1 0 0,-1-1 0 0 0,-1-1 0 0 0,-1 0 0 0 0,7-16-58 0 0,-13 23 2 0 0,0 0 0 0 0,-1 0-1 0 0,-1-1 1 0 0,0 1-1 0 0,-1-1 1 0 0,0 1 0 0 0,-1-1-1 0 0,0 0 1 0 0,-1 0-1 0 0,-1-2-1 0 0,1 14-9 0 0,-1-1 0 0 0,0 0-1 0 0,0 0 1 0 0,0 1 0 0 0,0-1-1 0 0,0 0 1 0 0,0 1-1 0 0,0-1 1 0 0,-1 1 0 0 0,1 0-1 0 0,-1-1 1 0 0,1 1 0 0 0,-1 0-1 0 0,1 0 1 0 0,-1 0-1 0 0,0 0 1 0 0,1 0 0 0 0,-1 0-1 0 0,0 1 1 0 0,0-1 0 0 0,0 0-1 0 0,0 1 1 0 0,1 0 0 0 0,-1-1-1 0 0,0 1 1 0 0,0 0-1 0 0,0 0 1 0 0,0 0 0 0 0,0 0-1 0 0,0 0 1 0 0,0 0 0 0 0,0 1-1 0 0,0-1 1 0 0,0 1 0 0 0,1-1-1 0 0,-1 1 1 0 0,0 0-1 0 0,0 0 1 0 0,0 0 0 0 0,1 0-1 0 0,-2 0 10 0 0,-30 53-126 0 0,32-53 123 0 0,0 1 1 0 0,1-1-1 0 0,-1 1 1 0 0,0-1-1 0 0,1 1 1 0 0,0-1-1 0 0,-1 1 1 0 0,1-1-1 0 0,0 1 1 0 0,0-1-1 0 0,-1 1 1 0 0,1 0-1 0 0,1-1 1 0 0,-1 1-1 0 0,0-1 1 0 0,0 1-1 0 0,0-1 1 0 0,1 1-1 0 0,-1-1 1 0 0,1 1-1 0 0,-1-1 1 0 0,1 1-1 0 0,0-1 1 0 0,0 1-1 0 0,-1-1 1 0 0,1 0-1 0 0,0 1 1 0 0,0-1-1 0 0,0 0 1 0 0,0 0-1 0 0,1 0 1 0 0,-1 0-1 0 0,0 0 1 0 0,0 0-1 0 0,1 0 1 0 0,-1 0-1 0 0,0-1 1 0 0,1 1 2 0 0,134 31 209 0 0,-130-31-177 0 0,-1 0 0 0 0,1 1 0 0 0,-1 0-1 0 0,0 0 1 0 0,1 1 0 0 0,-1-1 0 0 0,0 1 0 0 0,0 1-1 0 0,-1-1 1 0 0,1 0 0 0 0,-1 1 0 0 0,1 0 0 0 0,-1 0-1 0 0,0 0 1 0 0,-1 1 0 0 0,1-1 0 0 0,-1 1 0 0 0,0 0-1 0 0,0 0 1 0 0,0 0 0 0 0,-1 0 0 0 0,0 1 0 0 0,0-1-1 0 0,0 1 1 0 0,0-1 0 0 0,-1 1 0 0 0,0 0 0 0 0,0-1-1 0 0,-1 1 1 0 0,0 0 0 0 0,0 0 0 0 0,0 3-32 0 0,-13 122 188 0 0,12-131-250 0 0,0 1 1 0 0,1 0-1 0 0,-1 0 0 0 0,1 1 1 0 0,-1-1-1 0 0,1 0 1 0 0,0 0-1 0 0,-1 0 0 0 0,1 0 1 0 0,0 0-1 0 0,0 0 0 0 0,0 0 1 0 0,0 1-1 0 0,0-1 1 0 0,0 0-1 0 0,0 0 0 0 0,0 0 1 0 0,0 0-1 0 0,0 0 1 0 0,1 0-1 0 0,-1 1 0 0 0,0-1 1 0 0,1 0-1 0 0,-1 0 0 0 0,1 0 1 0 0,0 0-1 0 0,-1 0 1 0 0,1 0-1 0 0,-1 0 0 0 0,1-1 1 0 0,0 1-1 0 0,0 0 0 0 0,0 0 1 0 0,0 0-1 0 0,-1-1 1 0 0,1 1-1 0 0,0 0 0 0 0,0-1 1 0 0,0 1-1 0 0,0-1 1 0 0,1 1-1 0 0,-1-1 0 0 0,0 0 1 0 0,0 1-1 0 0,0-1 0 0 0,0 0 1 0 0,0 0-1 0 0,0 0 1 0 0,0 0-1 0 0,1 0 0 0 0,-1 0 1 0 0,0 0-1 0 0,0 0 1 0 0,1 0 60 0 0,9-11-3473 0 0,-1 1-5945 0 0,-5 9-1746 0 0</inkml:trace>
  <inkml:trace contextRef="#ctx0" brushRef="#br0" timeOffset="149429.764">12998 5250 5937 0 0,'0'0'3405'0'0,"0"0"-1403"0"0,0 0-494 0 0,0 0 24 0 0,0 0-11 0 0,0 0-108 0 0,0 0-175 0 0,0 0-231 0 0,0 0-223 0 0,0 0-121 0 0,0 0-64 0 0,0 0-38 0 0,-3 35-49 0 0,-6 105-30 0 0,15-72 160 0 0,0-57-490 0 0,8 27 180 0 0,2 0-1 0 0,2-1 1 0 0,2-1-1 0 0,14 20-331 0 0,-34-55 11 0 0,1 1-1 0 0,-1-1 1 0 0,1 1-1 0 0,-1-1 0 0 0,1 0 1 0 0,0 1-1 0 0,0-1 1 0 0,-1 0-1 0 0,1 0 1 0 0,0 1-1 0 0,0-1 1 0 0,0 0-1 0 0,0 0 1 0 0,1 0-1 0 0,-1 0 1 0 0,0 0-1 0 0,0-1 1 0 0,0 1-1 0 0,1 0 1 0 0,-1 0-1 0 0,0-1 1 0 0,1 1-1 0 0,-1-1 1 0 0,1 1-1 0 0,-1-1 1 0 0,1 0-1 0 0,-1 0 0 0 0,1 1 1 0 0,-1-1-1 0 0,1 0 1 0 0,-1 0-1 0 0,1 0 1 0 0,-1-1-1 0 0,1 1 1 0 0,0 0-11 0 0,44-218 968 0 0,-32 126-973 0 0,-4-1-594 0 0,-10 92 116 0 0,0 1-278 0 0,0 0-313 0 0,0 0-385 0 0,1 0-1822 0 0,-1 0 500 0 0,1 0-3688 0 0,3 0-3238 0 0</inkml:trace>
  <inkml:trace contextRef="#ctx0" brushRef="#br0" timeOffset="150260.945">13653 5355 13091 0 0,'0'0'2135'0'0,"0"0"-743"0"0,0 0-290 0 0,0 0 51 0 0,0 0 45 0 0,0 0 6 0 0,0 0-86 0 0,0 0-263 0 0,0 0-266 0 0,0 0-194 0 0,0 0-131 0 0,0 0-81 0 0,-2-1-42 0 0,-5 2-108 0 0,1 1 0 0 0,-1-1 0 0 0,1 1-1 0 0,0 1 1 0 0,0-1 0 0 0,0 1 0 0 0,0 0 0 0 0,1 0 0 0 0,-1 1-1 0 0,1 0 1 0 0,-1 0 0 0 0,1 0 0 0 0,1 0 0 0 0,-1 1 0 0 0,1 0 0 0 0,-1 0-1 0 0,1 1-32 0 0,-1-1 23 0 0,-2 0-10 0 0,0 1 0 0 0,0 0 1 0 0,1 0-1 0 0,0 1 0 0 0,0-1 0 0 0,0 1 0 0 0,1 1 0 0 0,0-1 0 0 0,0 1 0 0 0,1 0 0 0 0,0 0 0 0 0,1 0 0 0 0,-1 0 0 0 0,1 1 0 0 0,1-1 0 0 0,0 1 0 0 0,0 0 0 0 0,1-1 0 0 0,0 1 0 0 0,0 0 0 0 0,1 0 0 0 0,1 7-13 0 0,2-12 20 0 0,1-1 0 0 0,-1 0 0 0 0,1 0 0 0 0,0 0 0 0 0,0-1 0 0 0,0 1 0 0 0,0-1 0 0 0,0 0 0 0 0,1 0 0 0 0,-1 0 0 0 0,0-1 0 0 0,1 1 0 0 0,0-1 0 0 0,-1 0 0 0 0,1-1 0 0 0,0 1 0 0 0,-1-1 0 0 0,1 0 0 0 0,0 0 0 0 0,0 0 0 0 0,-1-1 0 0 0,1 0 0 0 0,0 1 0 0 0,2-2-20 0 0,10-3 60 0 0,-1 0 0 0 0,0-1-1 0 0,0-1 1 0 0,0-1 0 0 0,-1 0-1 0 0,-1 0 1 0 0,1-2 0 0 0,-1 0-1 0 0,-1 0 1 0 0,0-1 0 0 0,7-8-60 0 0,6-4-19 0 0,11 7-97 0 0,-31 55 14 0 0,-6-21 68 0 0,-1-12 29 0 0,1 1 0 0 0,-1-1 0 0 0,1 1-1 0 0,0-1 1 0 0,1 1 0 0 0,0 0 0 0 0,0-1 0 0 0,0 0-1 0 0,1 1 1 0 0,0-1 0 0 0,0 0 0 0 0,0 0-1 0 0,1 0 1 0 0,0 0 0 0 0,0 0 0 0 0,1-1 0 0 0,0 2 5 0 0,1-3 5 0 0,-1 0 1 0 0,1 0-1 0 0,-1 0 1 0 0,1-1-1 0 0,0 1 0 0 0,1-1 1 0 0,-1-1-1 0 0,1 1 1 0 0,-1-1-1 0 0,1 0 1 0 0,0 0-1 0 0,-1 0 1 0 0,1-1-1 0 0,0 0 1 0 0,0 0-1 0 0,0 0 1 0 0,0-1-1 0 0,0 0 1 0 0,0 0-1 0 0,5-1-5 0 0,2-3 80 0 0,0-1 1 0 0,0 0-1 0 0,-1-1 0 0 0,1 0 1 0 0,-1-1-1 0 0,-1 0 0 0 0,1-1 1 0 0,-1 0-1 0 0,0-1 0 0 0,-1 0 1 0 0,0 0-1 0 0,-1-1 0 0 0,0-1 1 0 0,0 0-1 0 0,0-2-80 0 0,-9 13 2 0 0,31-43 153 0 0,-2 0 0 0 0,-2-2 0 0 0,-1-1 0 0 0,-3-1 0 0 0,-2-2-1 0 0,1-9-154 0 0,-17 47 7 0 0,16-47-59 0 0,-2 0 0 0 0,-3-2 0 0 0,-3 0-1 0 0,-2 0 1 0 0,-3-1 0 0 0,-2 0 0 0 0,-3 0 0 0 0,-3-16 52 0 0,1 74-2 0 0,-1 0 0 0 0,0 0 0 0 0,1-1 0 0 0,-1 1 0 0 0,0 0 0 0 0,0 0 1 0 0,-1 0-1 0 0,1-1 0 0 0,-1 1 0 0 0,0 0 0 0 0,0 0 0 0 0,0 0 0 0 0,0 0 0 0 0,0 0 1 0 0,0 0-1 0 0,-1 0 0 0 0,0 0 0 0 0,1 1 0 0 0,-1-1 0 0 0,0 1 0 0 0,0-1 0 0 0,-1 1 0 0 0,1 0 1 0 0,0-1-1 0 0,-1 1 0 0 0,1 1 0 0 0,-1-1 0 0 0,0 0 0 0 0,0 0 0 0 0,1 1 0 0 0,-1 0 1 0 0,0 0-1 0 0,0 0 0 0 0,0 0 0 0 0,-1 0 0 0 0,1 0 0 0 0,0 1 0 0 0,0-1 0 0 0,0 1 1 0 0,-1 0-1 0 0,1 0 0 0 0,0 0 0 0 0,0 1 0 0 0,-3-1 2 0 0,-2 6 4 0 0,0 0 1 0 0,0 1-1 0 0,1-1 0 0 0,0 2 1 0 0,0-1-1 0 0,1 1 0 0 0,0-1 1 0 0,0 2-1 0 0,1-1 0 0 0,0 1 0 0 0,0 0 1 0 0,1 0-1 0 0,0 0 0 0 0,0 0 1 0 0,1 1-1 0 0,1-1 0 0 0,-1 3-4 0 0,-4 20 18 0 0,0 0 0 0 0,3 0 0 0 0,0 0 0 0 0,2 1 0 0 0,2-1 0 0 0,1 1 0 0 0,4 26-18 0 0,3-6 27 0 0,3 0 0 0 0,2-1 0 0 0,2 0 0 0 0,3-1 0 0 0,12 22-27 0 0,1 9 25 0 0,-14-37-2 0 0,1-1 1 0 0,3-1-1 0 0,1 0 1 0 0,2-2-1 0 0,15 17-23 0 0,-18-21 20 0 0,-76-147-6512 0 0,35 71 2453 0 0,6 13-4129 0 0,5 10-1847 0 0</inkml:trace>
  <inkml:trace contextRef="#ctx0" brushRef="#br0" timeOffset="150509.482">13809 5108 18460 0 0,'0'0'1548'0'0,"0"0"-377"0"0,0 0-117 0 0,0 0 14 0 0,0 0-92 0 0,34 4-85 0 0,109 15-141 0 0,85-10 1263 0 0,-152-10-1613 0 0,7 0-107 0 0,-25-1-267 0 0,0 3 1 0 0,0 2-1 0 0,34 7-26 0 0,-39 10-1384 0 0,-36-12-2886 0 0,0-2-5994 0 0,-11-5-2321 0 0</inkml:trace>
  <inkml:trace contextRef="#ctx0" brushRef="#br0" timeOffset="157098.905">14926 5405 64 0 0,'0'0'2199'0'0,"0"0"-497"0"0,0 0-144 0 0,0 0 102 0 0,0 0 87 0 0,0 0 15 0 0,0 0-159 0 0,0 0-254 0 0,0 0-250 0 0,0 0-137 0 0,0 0-65 0 0,3-2-10 0 0,6-4-174 0 0,-3 6 3739 0 0,7 27-1002 0 0,-6 93-2317 0 0,-8-78-979 0 0,-29 54 221 0 0,37-149-12719 0 0,-5 44 6455 0 0,0 2-3644 0 0</inkml:trace>
  <inkml:trace contextRef="#ctx0" brushRef="#br0" timeOffset="157357.09">14932 4931 9322 0 0,'0'0'2311'0'0,"0"0"-352"0"0,0 0-208 0 0,0 0-136 0 0,0 0-176 0 0,0 0-229 0 0,0 0-246 0 0,0 0-165 0 0,0 0-104 0 0,0 0-44 0 0,0 0-49 0 0,0 0-47 0 0,-11 9-73 0 0,-36 27-96 0 0,46-35-347 0 0,0 0-1 0 0,-1 0 0 0 0,1 0 1 0 0,0 0-1 0 0,0 0 1 0 0,0 0-1 0 0,0 0 0 0 0,0 0 1 0 0,1 1-1 0 0,-1-1 1 0 0,0 0-1 0 0,0 0 0 0 0,1 1 1 0 0,-1-1-1 0 0,1 0 1 0 0,-1 1-1 0 0,1-1 0 0 0,0 1 1 0 0,-1-1-1 0 0,1 1 1 0 0,0-1-1 0 0,0 1 0 0 0,0-1 1 0 0,0 1-1 0 0,0-1 1 0 0,0 1-1 0 0,1-1 0 0 0,-1 0 1 0 0,1 2-39 0 0,0 5 245 0 0,-1-7-273 0 0,0 0-1 0 0,0 0 1 0 0,0 0 0 0 0,0-1-1 0 0,0 1 1 0 0,0 0-1 0 0,1 0 1 0 0,-1 0-1 0 0,0 0 1 0 0,1 0 0 0 0,-1 0-1 0 0,0 0 1 0 0,1-1-1 0 0,-1 1 1 0 0,1 0-1 0 0,-1 0 1 0 0,1-1 0 0 0,0 1-1 0 0,-1 0 1 0 0,1 0-1 0 0,0-1 1 0 0,-1 1 0 0 0,1-1-1 0 0,0 1 1 0 0,0-1-1 0 0,0 1 1 0 0,0-1-1 0 0,-1 0 1 0 0,1 1 0 0 0,0-1-1 0 0,0 0 1 0 0,0 1-1 0 0,0-1 1 0 0,0 0-1 0 0,0 0 1 0 0,0 0 0 0 0,0 0-1 0 0,0 0 1 0 0,0 0-1 0 0,0 0 1 0 0,-1 0-1 0 0,1-1 1 0 0,0 1 0 0 0,0 0-1 0 0,0 0 1 0 0,0-1-1 0 0,0 1 1 0 0,0-1 28 0 0,15-4-4063 0 0,-3-3-4790 0 0,-11 8-2287 0 0</inkml:trace>
  <inkml:trace contextRef="#ctx0" brushRef="#br0" timeOffset="158118.887">15183 5154 2040 0 0,'0'0'3917'0'0,"0"0"-1363"0"0,0 0-733 0 0,0 0-212 0 0,0 0-116 0 0,0 0-82 0 0,0 0-123 0 0,0 0-144 0 0,0 0-176 0 0,0 0-162 0 0,0 0-91 0 0,0 0-110 0 0,0 0-69 0 0,2 19 1719 0 0,63 133 895 0 0,-15 31-2726 0 0,24-28-321 0 0,-46-132 1313 0 0,-25-30-1043 0 0,5-9-244 0 0,35-60-56 0 0,-4-2 1 0 0,-4-1 0 0 0,-3-2 0 0 0,8-37-74 0 0,-24 34-124 0 0,-16 83 60 0 0,30-2-11852 0 0,-22 3 6089 0 0,-4 0-5134 0 0</inkml:trace>
  <inkml:trace contextRef="#ctx0" brushRef="#br0" timeOffset="158600.83">15861 5308 7666 0 0,'0'0'1937'0'0,"0"0"-391"0"0,0 0-142 0 0,0 0 7 0 0,0 0-29 0 0,0 0-60 0 0,0 0-120 0 0,0 0-220 0 0,0 0-162 0 0,0 0-118 0 0,0 0-84 0 0,0 0-32 0 0,30 9-18 0 0,93 23-26 0 0,-71-27 207 0 0,-45-9-572 0 0,3 0-17 0 0,0-1 0 0 0,1 0 0 0 0,-2 0 0 0 0,1-1 0 0 0,-1 0 0 0 0,1-1 0 0 0,-2 0 0 0 0,1-1 0 0 0,-1 1 0 0 0,0-2 0 0 0,-1 1 0 0 0,0-1 0 0 0,0 0 0 0 0,-1 0 0 0 0,5-10-160 0 0,-9 15 23 0 0,1 1 0 0 0,-1-1 0 0 0,-1 0 0 0 0,1 0 0 0 0,0 1 0 0 0,-1-1 0 0 0,0 0 0 0 0,0 0 0 0 0,0-1 0 0 0,0 1 0 0 0,-1 0 0 0 0,1 0 0 0 0,-1 0 1 0 0,0 0-1 0 0,-1-1 0 0 0,1 1 0 0 0,-1 0 0 0 0,1 0 0 0 0,-1 0 0 0 0,0 0 0 0 0,-1 0 0 0 0,1 0 0 0 0,-1 0 0 0 0,0 0 0 0 0,0 1 0 0 0,0-1 0 0 0,0 0 1 0 0,-1 1-1 0 0,1 0 0 0 0,-1 0 0 0 0,0 0 0 0 0,0 0 0 0 0,0 0 0 0 0,0 0 0 0 0,-1 1 0 0 0,1-1 0 0 0,-1 1 0 0 0,1 0 0 0 0,-1 0 0 0 0,-4-1-23 0 0,-1 1 4 0 0,0 1 0 0 0,0 0 0 0 0,0 0-1 0 0,-1 1 1 0 0,1 1 0 0 0,0-1 0 0 0,0 1 0 0 0,-1 1-1 0 0,1 0 1 0 0,0 0 0 0 0,1 1 0 0 0,-1 0-1 0 0,0 0 1 0 0,1 1 0 0 0,-1 0 0 0 0,1 1-1 0 0,-7 5-3 0 0,-6 4-2 0 0,0 2 0 0 0,0 1 0 0 0,2 0 0 0 0,0 1-1 0 0,1 1 1 0 0,1 1 0 0 0,1 1 0 0 0,0 0-1 0 0,2 1 1 0 0,0 1 0 0 0,2 0 0 0 0,1 0 0 0 0,0 1-1 0 0,2 1 1 0 0,-5 18 2 0 0,12-37 14 0 0,1 1 0 0 0,-1-1 0 0 0,1 0 0 0 0,0 1-1 0 0,0-1 1 0 0,1 0 0 0 0,0 1 0 0 0,0-1 0 0 0,0 0 0 0 0,1 1 0 0 0,0-1 0 0 0,0 0 0 0 0,1 1-1 0 0,0-1 1 0 0,0 0 0 0 0,0 0 0 0 0,1 0 0 0 0,0-1 0 0 0,0 1 0 0 0,0 0 0 0 0,1-1-1 0 0,-1 0 1 0 0,2 0 0 0 0,-1 0 0 0 0,0-1 0 0 0,1 1 0 0 0,4 2-14 0 0,20 8 194 0 0,1 0 1 0 0,1-3 0 0 0,1 0-1 0 0,-1-2 1 0 0,2-2-1 0 0,-1-1 1 0 0,1-1 0 0 0,0-2-1 0 0,0-1 1 0 0,1-1-1 0 0,15-3-194 0 0,-16 3-30 0 0,-14 0-101 0 0,-1 0-1 0 0,1-2 1 0 0,0 0-1 0 0,-1-1 0 0 0,1-1 1 0 0,-1-1-1 0 0,0 0 0 0 0,16-6 132 0 0,-21 0-2125 0 0,-9-1-7228 0 0,-4 6-3031 0 0</inkml:trace>
  <inkml:trace contextRef="#ctx0" brushRef="#br0" timeOffset="161869.567">17298 4599 7514 0 0,'0'0'2940'0'0,"0"0"-1678"0"0,0 0-789 0 0,0 0-119 0 0,0 0 148 0 0,0 0 271 0 0,0 0 200 0 0,0 0 6 0 0,0 0-92 0 0,0 0-108 0 0,0 0-84 0 0,6 6-33 0 0,-1-2-530 0 0,-1 0 1 0 0,0-1-1 0 0,1 0 0 0 0,0 0 0 0 0,0 0 0 0 0,0 0 0 0 0,0-1 0 0 0,0 1 0 0 0,1-1 0 0 0,-1-1 1 0 0,1 1-1 0 0,-1-1 0 0 0,1 0 0 0 0,-1 0 0 0 0,1-1 0 0 0,0 1 0 0 0,0-1-132 0 0,27-3 312 0 0,0-2-1 0 0,0-1 1 0 0,-1-1 0 0 0,0-2-1 0 0,0-1 1 0 0,-1-1 0 0 0,0-2-1 0 0,-1-1 1 0 0,12-9-312 0 0,-9 7 105 0 0,-12 5 0 0 0,0-1-1 0 0,-1-1 1 0 0,0 0 0 0 0,-1-2 0 0 0,0 0-1 0 0,10-13-104 0 0,-26 25 48 0 0,1 0 1165 0 0,-15 29-860 0 0,-70 578 59 0 0,44-427-306 0 0,-8-1 0 0 0,-7-3-1 0 0,-54 117-105 0 0,38-123 19 0 0,60-147-750 0 0,-20-48-1607 0 0,-26-47-4588 0 0,29 20-5445 0 0,20 39 7798 0 0</inkml:trace>
  <inkml:trace contextRef="#ctx0" brushRef="#br0" timeOffset="162295.86">17269 5393 8914 0 0,'0'0'1588'0'0,"0"0"-392"0"0,0 0-289 0 0,0 0 70 0 0,0 0 259 0 0,0 0 209 0 0,0 0 22 0 0,0 0-168 0 0,0 0-222 0 0,0 0-199 0 0,0 0-124 0 0,0 0-75 0 0,0 0-63 0 0,35-7-32 0 0,111-23-21 0 0,92-14 1347 0 0,112-9-782 0 0,-212 44-817 0 0,-138 9-301 0 0,0 0 53 0 0,0 0 36 0 0,0 0 39 0 0,0 0 40 0 0,0 0-10 0 0,-25 8 689 0 0,25-8-830 0 0,0 0-15 0 0,-1 16-7 0 0,-36 107 410 0 0,19-27-1483 0 0,32-80-7427 0 0,-14-2 365 0 0,0-9-2670 0 0</inkml:trace>
  <inkml:trace contextRef="#ctx0" brushRef="#br0" timeOffset="162786.523">18535 5301 11178 0 0,'0'0'1714'0'0,"0"0"-428"0"0,0 0-149 0 0,0 0 88 0 0,0 0 59 0 0,0 0-1 0 0,0 0-128 0 0,0 0-187 0 0,0 0-207 0 0,0 0-126 0 0,0 0-45 0 0,0 0-56 0 0,0 0-9 0 0,-3 9-23 0 0,-79 151 1220 0 0,-15 28-1365 0 0,94-184-357 0 0,1-1-1 0 0,0 1 1 0 0,1 0-1 0 0,-1 0 0 0 0,1-1 1 0 0,-1 1-1 0 0,1 0 1 0 0,1 0-1 0 0,-1 0 0 0 0,0 1 1 0 0,1-1-1 0 0,0 0 1 0 0,0 0-1 0 0,0 0 0 0 0,0 0 1 0 0,1 0-1 0 0,-1 0 1 0 0,1 0-1 0 0,0 0 0 0 0,1 0 1 0 0,-1 0-1 0 0,1 0 1 0 0,-1 0-1 0 0,1 0 1 0 0,0-1-1 0 0,1 1 0 0 0,-1-1 1 0 0,1 0-1 0 0,-1 0 1 0 0,1 0-1 0 0,0 0 0 0 0,0 0 1 0 0,0 0-1 0 0,0-1 1 0 0,1 1-1 0 0,-1-1 0 0 0,1 0 1 0 0,0 0 0 0 0,5 1 27 0 0,1-1 0 0 0,-1-1 0 0 0,1 0 0 0 0,-1 0 0 0 0,1-1 0 0 0,-1 0 0 0 0,1-1 0 0 0,-1 0 0 0 0,0 0 0 0 0,1-1 0 0 0,-1 0-1 0 0,0-1 1 0 0,6-2-27 0 0,-1 0 45 0 0,0-1 0 0 0,0 0 1 0 0,-1-2-1 0 0,0 1 0 0 0,0-1 0 0 0,-1-1 0 0 0,0-1 0 0 0,0 1 0 0 0,-1-2 0 0 0,-1 0 0 0 0,1 0 0 0 0,-2 0 0 0 0,0-2 0 0 0,0 1 0 0 0,-1-1 0 0 0,-1 0 0 0 0,0-1 0 0 0,0 1 0 0 0,-2-1 0 0 0,0-1 0 0 0,0 1 0 0 0,-2-1 0 0 0,1 0 0 0 0,0-13-45 0 0,-3 22-27 0 0,0 1-1 0 0,-1-1 1 0 0,1 0 0 0 0,-1 1 0 0 0,-1-1 0 0 0,1 0-1 0 0,-1 1 1 0 0,0-1 0 0 0,0 0 0 0 0,0 1 0 0 0,-1 0 0 0 0,0-1-1 0 0,0 1 1 0 0,0 0 0 0 0,-1 0 0 0 0,0 0 0 0 0,0 0 0 0 0,0 0-1 0 0,0 1 1 0 0,-1-1 0 0 0,0 1 0 0 0,0 0 0 0 0,0 0 0 0 0,0 1-1 0 0,-1-1 1 0 0,1 1 0 0 0,-1 0 0 0 0,0 0 0 0 0,0 0 0 0 0,0 1-1 0 0,0 0 1 0 0,-2-1 27 0 0,3 2-204 0 0,0 1 0 0 0,0 0-1 0 0,0-1 1 0 0,-1 1 0 0 0,1 1-1 0 0,0-1 1 0 0,0 1 0 0 0,1-1-1 0 0,-1 1 1 0 0,0 0-1 0 0,0 0 1 0 0,0 1 0 0 0,0-1-1 0 0,1 1 1 0 0,-1 0 0 0 0,1 0-1 0 0,-1 0 1 0 0,1 1 0 0 0,0-1-1 0 0,0 1 1 0 0,0-1 0 0 0,0 1-1 0 0,-2 3 205 0 0,-14 21-4423 0 0,6 4-3798 0 0,9-19-1830 0 0</inkml:trace>
  <inkml:trace contextRef="#ctx0" brushRef="#br0" timeOffset="163109.887">18930 5732 11314 0 0,'0'0'1577'0'0,"0"0"-266"0"0,0 0 40 0 0,0 0 106 0 0,0 0 1 0 0,0 0-96 0 0,0 0-176 0 0,0 0-200 0 0,0 0-163 0 0,0 0-120 0 0,0 0-82 0 0,0 0-51 0 0,-8 12-36 0 0,-23 37-11 0 0,60-123 1559 0 0,68-144-1139 0 0,-89 194-931 0 0,1 1 1 0 0,1 0-1 0 0,1 1 1 0 0,1 0-1 0 0,2 1 1 0 0,6-9-13 0 0,-7 122-5848 0 0,-9-66 2112 0 0,2-11-3728 0 0,-2-10-3884 0 0</inkml:trace>
  <inkml:trace contextRef="#ctx0" brushRef="#br0" timeOffset="163464.503">19583 5381 11538 0 0,'0'0'2469'0'0,"0"0"-731"0"0,0 0-326 0 0,0 0 27 0 0,0 0 13 0 0,0 0-42 0 0,0 0-152 0 0,0 0-226 0 0,0 0-195 0 0,0 0-131 0 0,0 0-111 0 0,0 0-101 0 0,0 0-107 0 0,1-2-126 0 0,-6-5-2 0 0,-18 19-128 0 0,-23 24 21 0 0,39-30-144 0 0,-1 1 0 0 0,1 0 0 0 0,0 0 0 0 0,1 1 0 0 0,0 0 0 0 0,0 0-1 0 0,1 0 1 0 0,0 1 0 0 0,0 0 0 0 0,1 0 0 0 0,0 0 0 0 0,0 0 0 0 0,1 1 0 0 0,1 0 0 0 0,-1-1 0 0 0,2 1 0 0 0,-1 0 0 0 0,1 0 0 0 0,1 0 0 0 0,0 0 0 0 0,0 0 0 0 0,2 8-8 0 0,1-12-7 0 0,-1-1 0 0 0,1 0 1 0 0,0 0-1 0 0,1 0 1 0 0,-1 0-1 0 0,1-1 0 0 0,0 0 1 0 0,0 1-1 0 0,0-1 0 0 0,1 0 1 0 0,-1-1-1 0 0,1 1 1 0 0,0-1-1 0 0,0 0 0 0 0,1 0 1 0 0,-1-1-1 0 0,0 0 0 0 0,1 0 1 0 0,-1 0-1 0 0,1 0 1 0 0,0-1-1 0 0,0 0 0 0 0,-1 0 1 0 0,1 0-1 0 0,0-1 1 0 0,0 0 6 0 0,87-16-1014 0 0,36-62-7601 0 0,-112 65 5950 0 0,6-3-6926 0 0,-13 8 3903 0 0</inkml:trace>
  <inkml:trace contextRef="#ctx0" brushRef="#br0" timeOffset="163829.887">19845 5566 5961 0 0,'0'0'2139'0'0,"0"0"-701"0"0,0 0-314 0 0,0 0 15 0 0,0 0 32 0 0,0 0-35 0 0,0 0-83 0 0,0 0-109 0 0,0 0-97 0 0,0 0-34 0 0,0 0-7 0 0,0 0-44 0 0,0 0-29 0 0,14 23 21 0 0,45 67 41 0 0,-58-88-753 0 0,-1 0 0 0 0,1-1 0 0 0,0 1-1 0 0,0-1 1 0 0,0 1 0 0 0,0-1-1 0 0,0 1 1 0 0,0-1 0 0 0,0 0 0 0 0,0 1-1 0 0,0-1 1 0 0,1 0 0 0 0,-1 0 0 0 0,0 0-1 0 0,1 0 1 0 0,-1 0 0 0 0,1 0 0 0 0,-1-1-1 0 0,1 1 1 0 0,-1 0 0 0 0,1-1 0 0 0,0 1-1 0 0,-1-1 1 0 0,1 1 0 0 0,0-1 0 0 0,-1 0-1 0 0,1 0 1 0 0,0 0 0 0 0,0 0-1 0 0,-1 0 1 0 0,1 0 0 0 0,1-1-42 0 0,5 0 259 0 0,10 1-54 0 0,0-1 0 0 0,-1-1 0 0 0,1 0 0 0 0,0-2 0 0 0,-1 0 0 0 0,0 0 0 0 0,0-2 0 0 0,0 0 0 0 0,-1-1 0 0 0,1-1 0 0 0,-2 0-1 0 0,1-2 1 0 0,-1 1 0 0 0,-1-2 0 0 0,0 0 0 0 0,0 0 0 0 0,-1-2 0 0 0,8-9-205 0 0,-19 19 3 0 0,1 0 1 0 0,-1 0-1 0 0,1 0 0 0 0,-1-1 1 0 0,0 1-1 0 0,0-1 0 0 0,-1 1 1 0 0,1-1-1 0 0,-1 0 0 0 0,1 0 1 0 0,-1 0-1 0 0,-1 0 0 0 0,1 0 1 0 0,0 0-1 0 0,-1 0 0 0 0,0 0 1 0 0,0 0-1 0 0,0 0 0 0 0,-1 0 1 0 0,1 0-1 0 0,-1 0 0 0 0,0 0 1 0 0,0 0-1 0 0,0 0 0 0 0,0 1 1 0 0,-1-1-1 0 0,0 0 0 0 0,0 1 1 0 0,0-1-1 0 0,0 1 0 0 0,0 0 1 0 0,-1-1-1 0 0,1 1 0 0 0,-1 0 1 0 0,0 0-1 0 0,0 1 0 0 0,0-1 1 0 0,0 1-1 0 0,0-1 0 0 0,-3 0-3 0 0,-8 2-35 0 0,1 0 0 0 0,0 1 0 0 0,-1 0-1 0 0,1 1 1 0 0,-1 1 0 0 0,1 0 0 0 0,0 1-1 0 0,0 0 1 0 0,0 1 0 0 0,0 0 0 0 0,1 1 0 0 0,0 1-1 0 0,0 0 1 0 0,0 0 0 0 0,1 1 0 0 0,-1 1-1 0 0,2 0 1 0 0,-1 1 0 0 0,1-1 0 0 0,1 2-1 0 0,-1 0 1 0 0,2 0 0 0 0,-1 0 0 0 0,2 1-1 0 0,-1 1 1 0 0,1-1 0 0 0,1 1 0 0 0,0 1 35 0 0,3-8-8 0 0,0-1 0 0 0,0 1 1 0 0,0 0-1 0 0,1 0 0 0 0,0 0 1 0 0,0 0-1 0 0,0 0 1 0 0,1 1-1 0 0,0-1 0 0 0,0 1 1 0 0,0-1-1 0 0,1 0 1 0 0,0 1-1 0 0,0-1 0 0 0,0 1 1 0 0,0-1-1 0 0,1 1 0 0 0,0-1 1 0 0,0 1-1 0 0,1-1 1 0 0,-1 0-1 0 0,1 0 0 0 0,0 0 1 0 0,1 0-1 0 0,-1 0 1 0 0,1 0-1 0 0,0 0 0 0 0,0-1 1 0 0,1 0-1 0 0,-1 1 1 0 0,1-1-1 0 0,0 0 0 0 0,0-1 1 0 0,0 1-1 0 0,0-1 0 0 0,1 0 1 0 0,0 0-1 0 0,1 1 8 0 0,15 6-45 0 0,0-1 0 0 0,1-1 0 0 0,0-1 0 0 0,0-1 1 0 0,1-1-1 0 0,0-1 0 0 0,0 0 0 0 0,0-2 0 0 0,0-1 0 0 0,7-1 45 0 0,83-7-2731 0 0,-45-5-4166 0 0,-50 9 1253 0 0,-2-1-4391 0 0</inkml:trace>
  <inkml:trace contextRef="#ctx0" brushRef="#br0" timeOffset="164268.327">21118 4615 8354 0 0,'0'0'2546'0'0,"0"0"-306"0"0,0 0-202 0 0,0 0-223 0 0,0 0-212 0 0,0 0-211 0 0,0 0-267 0 0,0 0-255 0 0,0 0-184 0 0,0 0-127 0 0,0 0-29 0 0,0 0 0 0 0,0 0-26 0 0,-1 16-27 0 0,-7 111 749 0 0,17 296 1001 0 0,-32-34-2538 0 0,24-367-1541 0 0,16-17-9850 0 0,-12-5 182 0 0</inkml:trace>
  <inkml:trace contextRef="#ctx0" brushRef="#br0" timeOffset="164516.379">21374 5647 12499 0 0,'0'0'1464'0'0,"0"0"-485"0"0,0 0-114 0 0,0 0 129 0 0,0 0 114 0 0,0 0-2 0 0,-16 36-151 0 0,-49 113-213 0 0,24-33 388 0 0,7 15-747 0 0,6-108-4085 0 0,8-38-8657 0 0,16 11 6195 0 0</inkml:trace>
  <inkml:trace contextRef="#ctx0" brushRef="#br0" timeOffset="164766.196">21084 5721 16476 0 0,'0'0'1185'0'0,"0"0"-437"0"0,0 0-46 0 0,0 0 191 0 0,0 0 99 0 0,0 0-45 0 0,0 0-157 0 0,0 0-181 0 0,0 0-141 0 0,0 0-110 0 0,0 0-79 0 0,0 0-57 0 0,21 30-78 0 0,69 97-56 0 0,-30-45-65 0 0,-51-70-284 0 0,40 38-1154 0 0,-8-35-5928 0 0,-32-15 588 0 0,-1 3-2395 0 0</inkml:trace>
  <inkml:trace contextRef="#ctx0" brushRef="#br0" timeOffset="165100.822">21950 4723 12355 0 0,'0'0'2297'0'0,"0"0"-798"0"0,0 0-318 0 0,0 0 16 0 0,0 0-23 0 0,0 0-27 0 0,0 0-142 0 0,0 0-216 0 0,0 0-232 0 0,0 0-170 0 0,0 0-102 0 0,0 0-25 0 0,-4 5 28 0 0,-20 48 411 0 0,35 212 1514 0 0,3 232-1063 0 0,-38-170-2831 0 0,24-326 727 0 0,0-1-367 0 0,0 0-468 0 0,0-3-7034 0 0,0 2-2707 0 0</inkml:trace>
  <inkml:trace contextRef="#ctx0" brushRef="#br0" timeOffset="165353.365">22126 5763 14523 0 0,'0'0'1803'0'0,"0"0"-399"0"0,0 0-53 0 0,0 0 88 0 0,0 0-24 0 0,0 0-160 0 0,0 0-221 0 0,0 0-227 0 0,0 0-221 0 0,-6 33-172 0 0,-18 102-138 0 0,4-57-28 0 0,17-66-365 0 0,0 1 0 0 0,-1-1 0 0 0,-1-1 0 0 0,0 1 0 0 0,0 0 0 0 0,-1-1 0 0 0,-1 0 0 0 0,0-1 0 0 0,0 1 0 0 0,-1-1 0 0 0,0-1 0 0 0,-1 1 0 0 0,0-1 0 0 0,-2 0 117 0 0,-17 2-2301 0 0,17-10-999 0 0,0-1-3505 0 0,4 0-4634 0 0</inkml:trace>
  <inkml:trace contextRef="#ctx0" brushRef="#br0" timeOffset="165524.862">21837 5867 17156 0 0,'0'0'1571'0'0,"0"0"-480"0"0,0 0-127 0 0,0 0 113 0 0,0 0-27 0 0,0 0-142 0 0,0 0-209 0 0,0 0-215 0 0,0 0-107 0 0,0 0-59 0 0,33 26-13 0 0,101 83-33 0 0,-43-25 131 0 0,-60-58-873 0 0,29 23-623 0 0,-40-36-3165 0 0,2-2-3653 0 0,-14-9-4120 0 0</inkml:trace>
  <inkml:trace contextRef="#ctx0" brushRef="#br0" timeOffset="167628.857">8854 6406 0 0 0,'0'0'185'0'0,"0"0"230"0"0,0 0 87 0 0,0 0 168 0 0,0 0 287 0 0,0 0 268 0 0,0 0 139 0 0,0 0-38 0 0,0 0-118 0 0,0 0-127 0 0,0 0-124 0 0,14-7-95 0 0,46-22-68 0 0,37 8 2727 0 0,193-11 1867 0 0,424-64-1228 0 0,-262 46-3256 0 0,-105 27-448 0 0,147 19 168 0 0,-90 1-141 0 0,-118-5-310 0 0,130 1-38 0 0,-116-5-60 0 0,214-19 43 0 0,-177 24-74 0 0,41-9 50 0 0,-54 9-1 0 0,46-1 8 0 0,642-8-65 0 0,-875 16 3 0 0,119-9 32 0 0,460 1 109 0 0,-456 9-103 0 0,69 12 23 0 0,4 5 21 0 0,-35-10-59 0 0,-146 0-8 0 0,208 19-36 0 0,47 7 47 0 0,402 32 16 0 0,194 15 262 0 0,-394-33-392 0 0,-573-46 34 0 0,524 40 126 0 0,-319-23-296 0 0,-236-18-575 0 0,-3-3-6042 0 0,-2-3 5778 0 0,-1 4-4074 0 0,0 0 2383 0 0,1 1 331 0 0,-4-3-7857 0 0</inkml:trace>
  <inkml:trace contextRef="#ctx0" brushRef="#br0" timeOffset="170169.862">9314 6591 4953 0 0,'0'0'788'0'0,"0"0"-436"0"0,0 0-198 0 0,0 0 202 0 0,0 0 340 0 0,0 0 359 0 0,0 0 248 0 0,0 0 126 0 0,0 0-22 0 0,0 0-160 0 0,0 0-219 0 0,0 0-189 0 0,25-1-95 0 0,82-5-59 0 0,45-28 1131 0 0,233-39 2259 0 0,82 7-4075 0 0,-298 43 239 0 0,499-31 435 0 0,68 23 57 0 0,-314 16 51 0 0,-9-17-303 0 0,4 17-139 0 0,-64 26-234 0 0,130 0-4 0 0,-228 1-80 0 0,51-5 92 0 0,14-6 69 0 0,86-16 46 0 0,-158 11-135 0 0,645 0 365 0 0,-634 12-378 0 0,168 3 340 0 0,-49 1-194 0 0,-52 4-160 0 0,-15 21-26 0 0,-16-18-29 0 0,-22-6 65 0 0,547 21-2 0 0,-118-14 132 0 0,-114 17-49 0 0,-108 2-19 0 0,-182-16 253 0 0,-165-22-33 0 0,-133-1-335 0 0,0 0-1 0 0,0 0-25 0 0,0 0-3 0 0,0 0 2 0 0,0 0-17 0 0,0 0 36 0 0,0 0 0 0 0,0 0 15 0 0,0 0 9 0 0,0 0-23 0 0,0 0-15 0 0,0 0 2 0 0,0 0-39 0 0,0 0 43 0 0,0 0 4 0 0,0 0-17 0 0,0 0 11 0 0,0 0-4 0 0,0 0 10 0 0,0 0-14 0 0,0 0 17 0 0,0 0-34 0 0,0 0-11 0 0,0 0 35 0 0,0 0-29 0 0,0 0 28 0 0,0 0 8 0 0,0 0 12 0 0,0 0 12 0 0,0 0-4 0 0,0 0-17 0 0,0 0-42 0 0,0 0 2 0 0,0 0 11 0 0,0 0 21 0 0,0 0 6 0 0,0 0-27 0 0,0 0 3 0 0,0 0 27 0 0,0 0 1 0 0,0 0-6 0 0,0 0-24 0 0,0 0-10 0 0,0 0 28 0 0,0 0 22 0 0,0 0-8 0 0,0 0-27 0 0,0 0-2 0 0,0 0 2 0 0,26 3 40 0 0,98 5 28 0 0,-76-8-36 0 0,-47 0-9 0 0,25 11-1830 0 0,-25-16-1192 0 0,0 2-4420 0 0,-1 0-4668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6:2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20889 498 360 0 0,'0'0'1260'0'0,"0"0"153"0"0,0 0 348 0 0,0 0 236 0 0,0 0 34 0 0,0 0-47 0 0,0 0-275 0 0,0 0-252 0 0,0 0-194 0 0,0 0-167 0 0,0 0-82 0 0,0-6-88 0 0,2-19-56 0 0,-2 23-718 0 0,-1 1-1 0 0,1-1 0 0 0,-1 0 1 0 0,1 1-1 0 0,-1-1 0 0 0,0 1 1 0 0,0-1-1 0 0,0 1 1 0 0,0 0-1 0 0,0-1 0 0 0,0 1 1 0 0,0 0-1 0 0,-1 0 0 0 0,1 0 1 0 0,0 0-1 0 0,-1 0 0 0 0,1 0 1 0 0,0 0-1 0 0,-1 0 0 0 0,0 1 1 0 0,1-1-1 0 0,-1 0 0 0 0,1 1 1 0 0,-1-1-1 0 0,0 1 0 0 0,1 0 1 0 0,-1-1-1 0 0,0 1-151 0 0,-3-2 290 0 0,-3 1-190 0 0,1-1 1 0 0,0 1-1 0 0,0 1 0 0 0,0-1 0 0 0,-1 1 1 0 0,1 1-1 0 0,0-1 0 0 0,-1 1 0 0 0,1 0 1 0 0,0 1-1 0 0,0-1 0 0 0,0 2 0 0 0,0-1 1 0 0,0 1-1 0 0,1 0 0 0 0,-1 0 0 0 0,1 1-100 0 0,0-1 31 0 0,0-1 0 0 0,0 2 0 0 0,1-1 0 0 0,0 1-1 0 0,0 0 1 0 0,0 0 0 0 0,0 0 0 0 0,1 1 0 0 0,-1-1-1 0 0,1 1 1 0 0,0 0 0 0 0,0 0 0 0 0,1 1 0 0 0,0-1-1 0 0,0 1 1 0 0,0 0 0 0 0,1 0 0 0 0,-1 0 0 0 0,1 0-1 0 0,1 0 1 0 0,-1 0 0 0 0,0 7-31 0 0,1-8 17 0 0,0 1 1 0 0,0 0 0 0 0,1 0-1 0 0,0 0 1 0 0,0 0-1 0 0,0 0 1 0 0,1 0-1 0 0,-1-1 1 0 0,2 1-1 0 0,-1 0 1 0 0,0 0 0 0 0,1-1-1 0 0,0 1 1 0 0,1-1-1 0 0,-1 1 1 0 0,1-1-1 0 0,0 0 1 0 0,0 0 0 0 0,0 0-1 0 0,1-1 1 0 0,0 1-1 0 0,0-1 1 0 0,0 0-1 0 0,0 0 1 0 0,1 0-1 0 0,0 0 1 0 0,0-1 0 0 0,0 0-1 0 0,0 0 1 0 0,1 0-18 0 0,1 0 65 0 0,1-1 0 0 0,-1 0 1 0 0,1-1-1 0 0,-1 0 0 0 0,1 0 0 0 0,0 0 1 0 0,0-1-1 0 0,-1 0 0 0 0,1-1 0 0 0,0 0 1 0 0,0 0-1 0 0,-1 0 0 0 0,1-1 1 0 0,-1 0-1 0 0,1-1 0 0 0,-1 0 0 0 0,0 0 1 0 0,0 0-1 0 0,3-3-65 0 0,111-97 682 0 0,-103 85-631 0 0,51-69 278 0 0,-56 124-339 0 0,-1-10 43 0 0,-9-15-26 0 0,2-1 1 0 0,0 1-1 0 0,0-1 1 0 0,1 0 0 0 0,0 0-1 0 0,1-1 1 0 0,0 1-1 0 0,1-1 1 0 0,0-1 0 0 0,0 0-1 0 0,1 0 1 0 0,0-1-1 0 0,1 0 1 0 0,3 2-8 0 0,0-2 6 0 0,1-1 0 0 0,-1-1 0 0 0,1 0 0 0 0,1-1 0 0 0,-1 0 0 0 0,1-1 0 0 0,0-1 0 0 0,0-1 0 0 0,0 0 0 0 0,0 0 0 0 0,0-2 0 0 0,0 0 0 0 0,0-1 0 0 0,0 0 1 0 0,6-2-7 0 0,32-12-1042 0 0,-36 4-7791 0 0,-16 8-3623 0 0</inkml:trace>
  <inkml:trace contextRef="#ctx0" brushRef="#br0" timeOffset="-2212.596">18085 439 2969 0 0,'0'0'2213'0'0,"0"0"-228"0"0,0 0-145 0 0,0 0 34 0 0,0 0 14 0 0,0 0-126 0 0,0 0-206 0 0,0 0-282 0 0,0 0-246 0 0,0 0-160 0 0,0 0-143 0 0,-1-4-95 0 0,-1-13 1143 0 0,2 24 2109 0 0,36 247-2760 0 0,-36-252-1108 0 0,1 0 1 0 0,-1 0-1 0 0,0 0 1 0 0,1 0-1 0 0,-1 0 1 0 0,1 0-1 0 0,-1 0 1 0 0,1 0-1 0 0,0-1 1 0 0,0 1-1 0 0,0 0 1 0 0,0 0 0 0 0,0-1-1 0 0,0 1 1 0 0,1-1-1 0 0,-1 1 1 0 0,0-1-1 0 0,1 1 1 0 0,-1-1-1 0 0,1 0 1 0 0,0 0-1 0 0,-1 0 1 0 0,1 1 0 0 0,0-2-1 0 0,-1 1 1 0 0,1 0-1 0 0,0 0 1 0 0,0-1-1 0 0,0 1 1 0 0,0-1-1 0 0,0 1 1 0 0,0-1-1 0 0,0 0 1 0 0,0 0 0 0 0,0 0-1 0 0,0 0 1 0 0,0 0-1 0 0,0 0 1 0 0,0 0-1 0 0,0-1 1 0 0,0 1-1 0 0,1-2-14 0 0,75-63 739 0 0,28-78-400 0 0,-105 141-314 0 0,-1 2-32 0 0,0 1 0 0 0,1-1 0 0 0,-1 0 1 0 0,0 0-1 0 0,1 0 0 0 0,-1 0 0 0 0,0 1 1 0 0,1-1-1 0 0,-1 0 0 0 0,0 0 0 0 0,1 0 1 0 0,-1 0-1 0 0,0 0 0 0 0,1 0 0 0 0,-1 0 1 0 0,0 0-1 0 0,1 0 0 0 0,-1 0 0 0 0,0 0 1 0 0,1 0-1 0 0,-1 0 0 0 0,0 0 0 0 0,1 0 1 0 0,-1 0-1 0 0,0 0 0 0 0,1 0 0 0 0,-1 0 1 0 0,0-1-1 0 0,1 1 0 0 0,-1 0 0 0 0,0 0 1 0 0,0 0-1 0 0,1 0 0 0 0,-1-1 0 0 0,0 1 1 0 0,0 0-1 0 0,1 0 0 0 0,-1-1 0 0 0,0 1 1 0 0,0 0-1 0 0,1-1 7 0 0,19 78 21 0 0,-18-71-19 0 0,-1 0 0 0 0,1 0-1 0 0,0 0 1 0 0,1 0 0 0 0,0-1 0 0 0,0 1-1 0 0,0-1 1 0 0,0 1 0 0 0,1-1 0 0 0,0 0-1 0 0,0-1 1 0 0,0 1 0 0 0,1-1 0 0 0,-1 1-1 0 0,1-1 1 0 0,0-1 0 0 0,1 1 0 0 0,-1-1-1 0 0,4 2 0 0 0,-2-5 27 0 0,-1 0 0 0 0,1-1 0 0 0,-1 0 0 0 0,1-1 0 0 0,-1 1 0 0 0,1-1 0 0 0,-1 0 0 0 0,0-1 0 0 0,0 1 0 0 0,0-1 0 0 0,0-1 0 0 0,0 1 0 0 0,-1-1 0 0 0,0 0 0 0 0,1 0 0 0 0,-1 0 0 0 0,-1-1 0 0 0,1 0 0 0 0,-1 0 0 0 0,0 0 0 0 0,0 0 0 0 0,2-4-28 0 0,7-6 80 0 0,-3 3-20 0 0,0-1 0 0 0,-2-1 1 0 0,0 1-1 0 0,0-1 1 0 0,-1-1-1 0 0,-1 1 0 0 0,0-1 1 0 0,-1-1-1 0 0,-1 1-60 0 0,-4 14 1 0 0,-1-10-1607 0 0,-4 27-4451 0 0,4-10 137 0 0,-1 1-6352 0 0</inkml:trace>
  <inkml:trace contextRef="#ctx0" brushRef="#br0" timeOffset="-1680.51">19191 509 14283 0 0,'0'0'1934'0'0,"0"0"-430"0"0,0 0-133 0 0,0 0-88 0 0,0 0-132 0 0,0 0-174 0 0,0 0-171 0 0,0 0-145 0 0,0 0-112 0 0,0 0-91 0 0,0 0-64 0 0,0 0-36 0 0,-10-2-51 0 0,-77 0 707 0 0,74 5-956 0 0,1 1 0 0 0,0 0 0 0 0,1 1 0 0 0,-1 1 1 0 0,1 0-1 0 0,0 0 0 0 0,0 1 0 0 0,1 0 0 0 0,0 1 0 0 0,0 0 0 0 0,0 1 1 0 0,1 0-1 0 0,1 0 0 0 0,0 1 0 0 0,0 0 0 0 0,1 1 0 0 0,0 0 0 0 0,1 0 1 0 0,0 0-1 0 0,-3 7-58 0 0,9-16 1 0 0,-1-1 1 0 0,1 1-1 0 0,-1-1 1 0 0,1 1-1 0 0,-1-1 1 0 0,1 1-1 0 0,0-1 1 0 0,0 1-1 0 0,0 0 1 0 0,0-1 0 0 0,0 1-1 0 0,0-1 1 0 0,0 1-1 0 0,0-1 1 0 0,1 1-1 0 0,-1-1 1 0 0,1 1-1 0 0,-1-1 1 0 0,1 1-1 0 0,0-1 1 0 0,-1 1-1 0 0,1-1 1 0 0,0 0-1 0 0,0 1 1 0 0,0-1 0 0 0,0 0-1 0 0,0 0 1 0 0,0 0-1 0 0,0 0 1 0 0,0 0-1 0 0,1 0 1 0 0,-1 0-1 0 0,0 0 1 0 0,1 0-1 0 0,-1 0 1 0 0,0-1-1 0 0,1 1 1 0 0,-1-1-1 0 0,1 1 1 0 0,-1-1-1 0 0,1 1 1 0 0,-1-1 0 0 0,1 0-1 0 0,0 0-1 0 0,71-11 338 0 0,130-88 68 0 0,-120 48-197 0 0,-81 51-209 0 0,0 1 0 0 0,0 0 0 0 0,0 0 1 0 0,0 0-1 0 0,0 0 0 0 0,0 0 0 0 0,-1 0 0 0 0,1 0 1 0 0,-1 1-1 0 0,1-1 0 0 0,-1 0 0 0 0,1 1 0 0 0,-1 0 0 0 0,1-1 1 0 0,-1 1-1 0 0,0 0 0 0 0,0-1 0 0 0,0 1 0 0 0,0 0 1 0 0,0 0-1 0 0,-1 0 0 0 0,1 0 0 0 0,-1 0 0 0 0,1 0 0 0 0,-1 0 1 0 0,1 0-1 0 0,-1 0 0 0 0,0 1 0 0 0,3 6-4 0 0,32 64-14 0 0,-1-54-128 0 0,-25-19-3036 0 0,0 0-3381 0 0,-5 0 2315 0 0,-2 0-7884 0 0</inkml:trace>
  <inkml:trace contextRef="#ctx0" brushRef="#br0" timeOffset="-1181.244">19777 454 6617 0 0,'0'0'2332'0'0,"0"0"-248"0"0,0 0-77 0 0,0 0-76 0 0,0 0-177 0 0,0 0-236 0 0,0 0-273 0 0,0 0-215 0 0,0 0-150 0 0,0 0-129 0 0,0 0-99 0 0,0 0-76 0 0,0 0-69 0 0,-1-4-58 0 0,1 2-413 0 0,-1 1-1 0 0,1 0 1 0 0,-1 0 0 0 0,1 0-1 0 0,-1 0 1 0 0,1 0 0 0 0,-1-1-1 0 0,0 1 1 0 0,1 0-1 0 0,-1 0 1 0 0,0 0 0 0 0,0 1-1 0 0,0-1 1 0 0,1 0 0 0 0,-1 0-1 0 0,0 0 1 0 0,0 1-1 0 0,0-1 1 0 0,-1 0 0 0 0,1 1-1 0 0,0-1 1 0 0,0 1 0 0 0,0-1-1 0 0,0 1 1 0 0,0 0-1 0 0,-1 0 1 0 0,1-1 0 0 0,0 1-1 0 0,0 0 1 0 0,-1 0-1 0 0,1 0 1 0 0,0 0 0 0 0,0 0-1 0 0,0 0 1 0 0,-1 1 0 0 0,1-1-1 0 0,0 0 1 0 0,0 1-1 0 0,0-1 1 0 0,-1 1 0 0 0,1-1-1 0 0,0 1 1 0 0,0-1 0 0 0,0 1-1 0 0,0 0 1 0 0,0-1-1 0 0,0 1 1 0 0,0 0 0 0 0,0 0-1 0 0,1 0 1 0 0,-1 0 0 0 0,0 0-36 0 0,-34 35 321 0 0,22 13-273 0 0,15-45-50 0 0,-1 0-1 0 0,1-1 1 0 0,-1 1-1 0 0,1-1 1 0 0,0 1-1 0 0,1-1 1 0 0,-1 0-1 0 0,0 0 1 0 0,1 0-1 0 0,0 0 1 0 0,0 0-1 0 0,0 0 1 0 0,0-1-1 0 0,0 0 1 0 0,0 0-1 0 0,1 1 1 0 0,-1-2-1 0 0,3 2 3 0 0,24 21 14 0 0,-27-22 27 0 0,0 1-1 0 0,0 0 1 0 0,-1-1-1 0 0,1 1 1 0 0,-1 1 0 0 0,1-1-1 0 0,-1 0 1 0 0,0 0-1 0 0,-1 1 1 0 0,1-1-1 0 0,0 1 1 0 0,-1 0-1 0 0,0-1 1 0 0,0 1-1 0 0,0 0 1 0 0,0 0 0 0 0,-1 0-1 0 0,1 0 1 0 0,-1 0-1 0 0,0 0 1 0 0,0-1-1 0 0,-1 1 1 0 0,1 0-1 0 0,-1 0 1 0 0,0 0-1 0 0,0 0 1 0 0,0-1-1 0 0,0 1 1 0 0,-1 0 0 0 0,1-1-1 0 0,-1 1 1 0 0,0-1-1 0 0,0 1 1 0 0,0-1-1 0 0,-1 0-40 0 0,-10 9 245 0 0,8-6-191 0 0,-1-1 0 0 0,1 0 1 0 0,-1 0-1 0 0,1-1 0 0 0,-1 0 1 0 0,-1 0-1 0 0,1 0 0 0 0,0-1 1 0 0,-1 0-1 0 0,0 0 0 0 0,0-1 0 0 0,-2 1-54 0 0,-2-1-50 0 0,-33-2-182 0 0,30-28-2830 0 0,13 11-3297 0 0,1 13 2492 0 0,0-1-8497 0 0</inkml:trace>
  <inkml:trace contextRef="#ctx0" brushRef="#br0" timeOffset="30925.48">19887 1371 0 0 0,'0'0'1164'0'0,"0"0"190"0"0,0 0 414 0 0,0 0 411 0 0,0 0 145 0 0,0 0-144 0 0,0 0-289 0 0,0 0-340 0 0,0 0-245 0 0,0 0-158 0 0,0 0-149 0 0,0 0-119 0 0,0 0-84 0 0,1 3 2667 0 0,4 16-2548 0 0,4 146 1587 0 0,-11-106-2110 0 0,2 66 211 0 0,-6 0 0 0 0,-18 92-603 0 0,-9-136 129 0 0,30-117-1974 0 0,4 3-2577 0 0,1 11-5909 0 0,-2 15-618 0 0</inkml:trace>
  <inkml:trace contextRef="#ctx0" brushRef="#br0" timeOffset="31193.267">19594 1831 7746 0 0,'0'0'1967'0'0,"0"0"-439"0"0,0 0-169 0 0,0 0-1 0 0,0 0-30 0 0,0 0-82 0 0,0 0-129 0 0,0 0-106 0 0,0 0-73 0 0,0 0-121 0 0,0 0-118 0 0,0 0-80 0 0,0 0-83 0 0,38-4-55 0 0,117-15-49 0 0,3-13 427 0 0,-93 17-796 0 0,120-15-2264 0 0,-185 30 1774 0 0,2 0 163 0 0,-1 1-5481 0 0,-1 2-3929 0 0</inkml:trace>
  <inkml:trace contextRef="#ctx0" brushRef="#br0" timeOffset="31742.338">20272 1463 10226 0 0,'0'0'1934'0'0,"0"0"-480"0"0,0 0-189 0 0,0 0 17 0 0,0 0-63 0 0,0 0-174 0 0,0 0-199 0 0,0 0-147 0 0,0 0 1 0 0,0 0 41 0 0,0 0-3 0 0,0 0-55 0 0,0 21-106 0 0,2 131 767 0 0,-13 171 469 0 0,11-116-1593 0 0,0-206-207 0 0,1 0 1 0 0,0 0-1 0 0,0 0 1 0 0,0 0-1 0 0,0 0 1 0 0,0 0 0 0 0,0 0-1 0 0,0 0 1 0 0,0-1-1 0 0,0 1 1 0 0,0 0-1 0 0,0-1 1 0 0,1 1-1 0 0,-1-1 1 0 0,0 1 0 0 0,0-1-1 0 0,1 1 1 0 0,-1-1-1 0 0,0 0 1 0 0,0 0-1 0 0,1 0 1 0 0,-1 0-1 0 0,0 0 1 0 0,1 0 0 0 0,-1 0-1 0 0,0 0 1 0 0,1 0-1 0 0,-1 0 1 0 0,0-1-1 0 0,1 1 1 0 0,-1-1-1 0 0,0 1 1 0 0,0-1 0 0 0,0 1-1 0 0,1-1 1 0 0,-1 0-1 0 0,0 0 1 0 0,0 1-1 0 0,0-1 1 0 0,0 0-1 0 0,0 0 1 0 0,0 0 0 0 0,-1 0-1 0 0,1 0 1 0 0,0 0-1 0 0,0 0 1 0 0,-1 0-1 0 0,1-1 1 0 0,0 1-14 0 0,132-112 389 0 0,-126 107-375 0 0,4-3-12 0 0,0 0 0 0 0,0 1 0 0 0,1 0 0 0 0,0 1 0 0 0,0 0 0 0 0,1 1 0 0 0,-1 0 0 0 0,11-2-2 0 0,-21 9-2 0 0,1 0 1 0 0,-1 0 0 0 0,0 0 0 0 0,0 0-1 0 0,0 1 1 0 0,0-1 0 0 0,0 1 0 0 0,0-1-1 0 0,0 1 1 0 0,-1-1 0 0 0,1 1 0 0 0,0 0-1 0 0,-1 0 1 0 0,0 0 0 0 0,1 0 0 0 0,-1 0-1 0 0,0 0 1 0 0,0 1 0 0 0,0-1 0 0 0,0 0-1 0 0,-1 0 1 0 0,1 1 0 0 0,0-1 0 0 0,-1 1-1 0 0,0-1 1 0 0,0 0 0 0 0,0 1 0 0 0,0-1-1 0 0,0 1 1 0 0,0-1 0 0 0,0 1 0 0 0,-1-1-1 0 0,1 0 1 0 0,-1 1 0 0 0,0-1 0 0 0,1 0-1 0 0,-1 0 1 0 0,0 1 0 0 0,-1-1 1 0 0,1 17 37 0 0,-17 87-275 0 0,18-105 76 0 0,0-1-80 0 0,0 0-103 0 0,18-4-6415 0 0,-10 0 1476 0 0,-7 4 1623 0 0,3-3-7504 0 0</inkml:trace>
  <inkml:trace contextRef="#ctx0" brushRef="#br0" timeOffset="32562.356">20966 1897 2993 0 0,'0'0'3920'0'0,"0"0"-1510"0"0,0 0-632 0 0,0 0-32 0 0,0 0-34 0 0,0 0-146 0 0,0 0-203 0 0,0 0-272 0 0,0 0-202 0 0,0 0-118 0 0,0 0-110 0 0,0 0-68 0 0,0 0-83 0 0,-28 20-66 0 0,-88 61-73 0 0,62-32 144 0 0,52-46-502 0 0,-1-1-1 0 0,1 1 1 0 0,0 0-1 0 0,0-1 1 0 0,1 1-1 0 0,-1 0 1 0 0,0 0 0 0 0,1 0-1 0 0,0 0 1 0 0,0 0-1 0 0,0 0 1 0 0,0 1-1 0 0,0-1 1 0 0,0 0 0 0 0,1 0-1 0 0,0 1 1 0 0,0-1-1 0 0,0 0 1 0 0,0 1-1 0 0,0-1 1 0 0,1 3-13 0 0,2-4 22 0 0,0 0 0 0 0,1-1-1 0 0,-1 0 1 0 0,1 0 0 0 0,-1 0 0 0 0,1 0 0 0 0,-1 0 0 0 0,1-1-1 0 0,0 1 1 0 0,-1-1 0 0 0,1 0 0 0 0,0 0 0 0 0,-1-1-1 0 0,1 1 1 0 0,-1-1 0 0 0,1 0 0 0 0,0 0-22 0 0,14-4 75 0 0,1-1 0 0 0,-2-1 0 0 0,1-1 0 0 0,-1 0 0 0 0,0-1 0 0 0,-1-1-1 0 0,9-7-74 0 0,7-3 84 0 0,42-28 153 0 0,-72 49-234 0 0,-1-1 0 0 0,1 1 0 0 0,-1 0 0 0 0,0 0 0 0 0,0 0 0 0 0,0 0 0 0 0,1 0 0 0 0,-1 0 0 0 0,0 0 0 0 0,0 0 0 0 0,0 0 0 0 0,0 1 0 0 0,-1-1 0 0 0,1 0 0 0 0,0 1 0 0 0,-1-1 0 0 0,1 0 0 0 0,0 1 0 0 0,-1-1 0 0 0,0 1 0 0 0,1-1 0 0 0,-1 1 0 0 0,0-1 0 0 0,0 1 0 0 0,0-1 0 0 0,0 1 0 0 0,0-1 0 0 0,0 1 0 0 0,0-1 0 0 0,0 1 0 0 0,-1-1 0 0 0,1 1 0 0 0,0-1 0 0 0,-1 1 0 0 0,1-1 0 0 0,-2 2-3 0 0,2 2 20 0 0,0 17 16 0 0,-1-17-37 0 0,0 0 0 0 0,0 0 0 0 0,1 0 1 0 0,-1-1-1 0 0,1 1 0 0 0,1 0 1 0 0,-1 0-1 0 0,1 0 0 0 0,0 0 1 0 0,0 0-1 0 0,0-1 0 0 0,0 1 1 0 0,1 0-1 0 0,0-1 0 0 0,0 0 1 0 0,0 1-1 0 0,1-1 0 0 0,-1 0 0 0 0,1 0 1 0 0,0 0-1 0 0,0 0 0 0 0,0-1 1 0 0,1 1-1 0 0,0-1 0 0 0,-1 0 1 0 0,4 2 0 0 0,0-1 24 0 0,1 0 0 0 0,-1-1 0 0 0,1 0 0 0 0,0 0 0 0 0,0-1 0 0 0,0 0 0 0 0,0-1 1 0 0,0 1-1 0 0,1-2 0 0 0,-1 1 0 0 0,0-1 0 0 0,1 0 0 0 0,-1-1 0 0 0,0 0 0 0 0,0 0 1 0 0,0-1-1 0 0,1 0 0 0 0,-2 0 0 0 0,1-1 0 0 0,0 0 0 0 0,0 0 0 0 0,-1-1 0 0 0,0 0 0 0 0,4-3-24 0 0,6-4 113 0 0,0-1-1 0 0,-1-1 0 0 0,-1-1 0 0 0,1 0 1 0 0,-2-1-1 0 0,0 0 0 0 0,-1-1 0 0 0,-1-1 0 0 0,0 0 1 0 0,-1-1-1 0 0,-1 0 0 0 0,-1 0 0 0 0,-1-1 0 0 0,2-7-112 0 0,16-50 29 0 0,-4-1 0 0 0,-3-1 0 0 0,1-33-29 0 0,-16-43 40 0 0,-4 153-38 0 0,0-1 0 0 0,-1 0 0 0 0,1 0 0 0 0,-1 0 0 0 0,1 1 0 0 0,-1-1 0 0 0,0 0 0 0 0,0 1 0 0 0,1-1 0 0 0,-1 0-1 0 0,0 1 1 0 0,-1-1 0 0 0,1 1 0 0 0,0 0 0 0 0,0-1 0 0 0,-1 1 0 0 0,1 0 0 0 0,0 0 0 0 0,-1-1 0 0 0,1 1 0 0 0,-1 0 0 0 0,0 1 0 0 0,1-1 0 0 0,-1 0 0 0 0,0 0-1 0 0,1 1 1 0 0,-1-1 0 0 0,0 1 0 0 0,0-1 0 0 0,0 1 0 0 0,0 0 0 0 0,1 0 0 0 0,-1 0 0 0 0,0 0 0 0 0,0 0 0 0 0,0 0 0 0 0,0 1 0 0 0,1-1 0 0 0,-1 0 0 0 0,0 1 0 0 0,0-1-1 0 0,1 1 1 0 0,-1 0 0 0 0,0 0 0 0 0,1 0 0 0 0,-1 0 0 0 0,0 0 0 0 0,1 0 0 0 0,-1 0 0 0 0,1 0 0 0 0,-1 1-2 0 0,-4 9 7 0 0,-1 1 0 0 0,2 1 0 0 0,0-1 0 0 0,0 1 0 0 0,1 0 0 0 0,0 0 0 0 0,1 0 0 0 0,1 0 0 0 0,0 1 0 0 0,1-1 0 0 0,1 1 1 0 0,0-1-1 0 0,0 1 0 0 0,1-1 0 0 0,1 1-7 0 0,-1 27 30 0 0,2-7 54 0 0,1 0-1 0 0,1 0 1 0 0,2-1 0 0 0,2 0 0 0 0,1 0 0 0 0,1-1-1 0 0,11 20-83 0 0,21 68 137 0 0,-15-29-48 0 0,-28-90-72 0 0,0-1-6 0 0,0 0-3 0 0,0 0 1 0 0,0 0-1 0 0,0 0-18 0 0,0 0 14 0 0,0 0-19 0 0,-2-27-802 0 0,-10-12-1498 0 0,4 15-1038 0 0,2 0-5772 0 0,4 13-2147 0 0</inkml:trace>
  <inkml:trace contextRef="#ctx0" brushRef="#br0" timeOffset="32813.231">21253 1735 11346 0 0,'0'0'1715'0'0,"0"0"-448"0"0,0 0-113 0 0,0 0 168 0 0,0 0 142 0 0,0 0 27 0 0,0 0-151 0 0,0 0-236 0 0,0 0-238 0 0,0 0-189 0 0,0 0-126 0 0,0 0-105 0 0,34 3-60 0 0,106 9-64 0 0,-1-19 247 0 0,-53-4-427 0 0,7-1-1565 0 0,-31 9-9580 0 0,-49 3-1125 0 0</inkml:trace>
  <inkml:trace contextRef="#ctx0" brushRef="#br0" timeOffset="29241.292">18004 1407 0 0 0,'0'0'3083'0'0,"0"0"-1290"0"0,0 0-384 0 0,0 0 109 0 0,0 0 236 0 0,0 0 109 0 0,0 0-82 0 0,0 0-235 0 0,0 0-302 0 0,0 0-219 0 0,0 0-137 0 0,5-8-111 0 0,21-38 584 0 0,-26 45-765 0 0,0 1-45 0 0,0 0-43 0 0,0 0-35 0 0,0 0-49 0 0,0 0-33 0 0,0 0-66 0 0,0 0-79 0 0,0 16 406 0 0,16 68 488 0 0,18 283 442 0 0,-34-322-1474 0 0,2-21-27 0 0,-2 0 1 0 0,-1 0 0 0 0,-1 0-1 0 0,0 0 1 0 0,-2 0-1 0 0,-6 19-81 0 0,11-79 1038 0 0,8 21-1050 0 0,1 0 0 0 0,1 1 0 0 0,0 1 0 0 0,0-1 1 0 0,2 2-1 0 0,-1 0 0 0 0,2 0 0 0 0,-1 1 0 0 0,2 1 0 0 0,-1 0 1 0 0,1 1-1 0 0,1 0 0 0 0,0 2 0 0 0,0 0 0 0 0,0 0 0 0 0,3 1 12 0 0,-16 5-4 0 0,0 0-1 0 0,1 1 1 0 0,-1-1-1 0 0,0 1 1 0 0,1-1-1 0 0,-1 1 1 0 0,0 0-1 0 0,1 1 1 0 0,-1-1-1 0 0,1 0 1 0 0,-1 1-1 0 0,0 0 1 0 0,0 0 0 0 0,1 0-1 0 0,-1 0 1 0 0,0 0-1 0 0,0 1 1 0 0,0-1-1 0 0,0 1 1 0 0,0 0-1 0 0,0 0 1 0 0,-1 0-1 0 0,1 0 1 0 0,-1 1-1 0 0,1-1 1 0 0,-1 1-1 0 0,0-1 1 0 0,0 1-1 0 0,0 0 1 0 0,0 0-1 0 0,-1 0 1 0 0,1 0-1 0 0,-1 0 1 0 0,1 0-1 0 0,-1 1 5 0 0,3 7 10 0 0,-1-1 0 0 0,0 1 0 0 0,-1 1 0 0 0,0-1-1 0 0,-1 0 1 0 0,0 0 0 0 0,-1 1 0 0 0,0-1 0 0 0,-1 0 0 0 0,0 3-10 0 0,-2-6 12 0 0,-1 0 1 0 0,0-1-1 0 0,0 1 1 0 0,-1-1-1 0 0,0 0 1 0 0,0 0 0 0 0,-1 0-1 0 0,0-1 1 0 0,0 1-1 0 0,0-1 1 0 0,-1-1-1 0 0,0 0 1 0 0,0 1-1 0 0,0-2 1 0 0,-1 1-1 0 0,0-1 1 0 0,0-1 0 0 0,0 1-1 0 0,0-1 1 0 0,0-1-1 0 0,-1 1 1 0 0,-6 0-13 0 0,2 0-15 0 0,0-1 0 0 0,-1 0-1 0 0,1 0 1 0 0,0-2 0 0 0,-1 1 0 0 0,1-2 0 0 0,0 0 0 0 0,-1 0 0 0 0,-3-3 15 0 0,14 4-75 0 0,1-1-1 0 0,0 0 1 0 0,0-1 0 0 0,0 1 0 0 0,0 0 0 0 0,0 0 0 0 0,0-1 0 0 0,1 1-1 0 0,-1-1 1 0 0,0 0 0 0 0,1 0 0 0 0,-1 1 0 0 0,1-1 0 0 0,0 0 0 0 0,0 0 0 0 0,-1 0-1 0 0,1 0 1 0 0,1-1 0 0 0,-1 1 0 0 0,0 0 0 0 0,0 0 0 0 0,1 0 0 0 0,-1-1-1 0 0,1 1 1 0 0,0 0 0 0 0,0-1 0 0 0,0-1 75 0 0,18-36-8263 0 0,-9 34 1274 0 0,-4 1-4187 0 0</inkml:trace>
  <inkml:trace contextRef="#ctx0" brushRef="#br0" timeOffset="29961.52">18648 1783 7826 0 0,'0'0'2590'0'0,"0"0"-566"0"0,0 0-178 0 0,0 0-17 0 0,0 0-108 0 0,0 0-260 0 0,0 0-295 0 0,0 0-258 0 0,0 0-174 0 0,0 0-157 0 0,0 0-109 0 0,0 0-65 0 0,0 0-94 0 0,-8 9-50 0 0,-25 27-31 0 0,30-33-191 0 0,1 0-1 0 0,0 1 0 0 0,-1 0 1 0 0,1-1-1 0 0,0 1 0 0 0,1 0 1 0 0,-1 0-1 0 0,1 0 1 0 0,-1 0-1 0 0,1 0 0 0 0,0 0 1 0 0,1 0-1 0 0,-1 0 0 0 0,1 1 1 0 0,0-1-1 0 0,0 2-36 0 0,-2 14 85 0 0,0-6-43 0 0,0 0 1 0 0,2 1-1 0 0,-1 0 0 0 0,2-1 1 0 0,0 1-1 0 0,0-1 0 0 0,1 1 1 0 0,3 8-43 0 0,-3-20 33 0 0,0 0 1 0 0,-1-1-1 0 0,1 0 1 0 0,0 1-1 0 0,0-1 1 0 0,0 0 0 0 0,0 0-1 0 0,0 0 1 0 0,1-1-1 0 0,-1 1 1 0 0,0 0-1 0 0,1-1 1 0 0,0 1-1 0 0,-1-1 1 0 0,1 0-1 0 0,0 0 1 0 0,-1 0-1 0 0,1 0 1 0 0,0-1 0 0 0,0 1-1 0 0,0-1 1 0 0,0 1-1 0 0,0-1 1 0 0,0 0-1 0 0,0 0 1 0 0,0-1-1 0 0,0 1 1 0 0,-1-1-1 0 0,1 1 1 0 0,0-1-1 0 0,0 0 1 0 0,0 0 0 0 0,-1 0-1 0 0,1 0 1 0 0,0 0-1 0 0,-1-1 1 0 0,1 1-1 0 0,-1-1 1 0 0,0 0-1 0 0,2-1-33 0 0,17-15 119 0 0,0-1 0 0 0,-2-1 0 0 0,0-1 0 0 0,-1-1 0 0 0,-1-1-1 0 0,-1 0 1 0 0,-1-1 0 0 0,-2 0 0 0 0,3-8-119 0 0,-15 32-1 0 0,-1 1 1 0 0,0 0-1 0 0,1-1 1 0 0,-1 1-1 0 0,0-1 1 0 0,1 1-1 0 0,-1-1 1 0 0,1 1-1 0 0,-1-1 1 0 0,1 1-1 0 0,-1-1 1 0 0,1 1-1 0 0,0-1 1 0 0,-1 0-1 0 0,1 1 1 0 0,-1-1-1 0 0,1 0 1 0 0,0 1-1 0 0,-1-1 1 0 0,1 0-1 0 0,0 0 1 0 0,-1 0-1 0 0,1 0 1 0 0,0 0-1 0 0,-1 0 1 0 0,1 0-1 0 0,0 0 1 0 0,-1 0-1 0 0,1 0 1 0 0,0 0-1 0 0,0 0 1 0 0,-1 0-1 0 0,1 0 1 0 0,0-1-1 0 0,-1 1 1 0 0,1 0-1 0 0,-1-1 1 0 0,1 1-1 0 0,0 0 1 0 0,-1-1-1 0 0,1 1 1 0 0,-1-1-1 0 0,1 1 1 0 0,-1 0-1 0 0,1-1 1 0 0,-1 1-1 0 0,1-1 1 0 0,-1 0-1 0 0,0 1 1 0 0,1-1-1 0 0,-1 1 1 0 0,0-1-1 0 0,1 0 1 0 0,-1 1-1 0 0,0-1 1 0 0,0 0-1 0 0,0 1 1 0 0,0-1-1 0 0,1 0 1 0 0,-1 1-1 0 0,0-1 1 0 0,0 0-1 0 0,0 1 1 0 0,0-1-1 0 0,0 0 1 0 0,-1 1-1 0 0,1-1 1 0 0,0 0-1 0 0,0 0 1 0 0,47 159 23 0 0,-19 110 26 0 0,-26-245-42 0 0,-1-1 0 0 0,-1 1-1 0 0,-2 0 1 0 0,0-1 0 0 0,-1 1-1 0 0,-1-1 1 0 0,-1 0 0 0 0,-1 0-1 0 0,-1-1 1 0 0,-1 1 0 0 0,-1-2-1 0 0,-1 1 1 0 0,-1-1 0 0 0,0-1-1 0 0,-8 9-6 0 0,15-24 6 0 0,1 0 1 0 0,-1-1-1 0 0,0 0 0 0 0,0 1 0 0 0,-1-2 0 0 0,1 1 0 0 0,-1 0 1 0 0,1-1-1 0 0,-1 0 0 0 0,0 0 0 0 0,0 0 0 0 0,0-1 0 0 0,0 0 1 0 0,0 0-1 0 0,0 0 0 0 0,0 0 0 0 0,-1-1 0 0 0,1 0 0 0 0,0 0 0 0 0,0 0 1 0 0,-4-2-7 0 0,5 0 4 0 0,1 0 0 0 0,0-1 1 0 0,0 1-1 0 0,0-1 0 0 0,0 0 1 0 0,0 0-1 0 0,1 0 0 0 0,0 0 1 0 0,-1-1-1 0 0,1 1 0 0 0,0 0 1 0 0,0-1-1 0 0,1 0 1 0 0,-1 1-1 0 0,1-1 0 0 0,0 0 1 0 0,0 0-1 0 0,0 0 0 0 0,0 0 1 0 0,1 0-1 0 0,0 0 0 0 0,-1 0 1 0 0,2-3-5 0 0,-1-9-7 0 0,1 1 1 0 0,0-1-1 0 0,2 1 0 0 0,0-1 1 0 0,0 1-1 0 0,2 0 1 0 0,0 0-1 0 0,0 1 1 0 0,1 0-1 0 0,1 0 0 0 0,0 0 1 0 0,1 1-1 0 0,1 0 1 0 0,5-6 6 0 0,2-4-156 0 0,1 1 1 0 0,1 1 0 0 0,0 1-1 0 0,2 0 1 0 0,1 2 0 0 0,0 0 0 0 0,1 1-1 0 0,0 1 1 0 0,7-1 155 0 0,-13 9-827 0 0,6-2-1627 0 0,-11 2-4585 0 0,-8 5-4763 0 0</inkml:trace>
  <inkml:trace contextRef="#ctx0" brushRef="#br0" timeOffset="-8672.82">14550 520 376 0 0,'0'0'1039'0'0,"0"0"92"0"0,0 0 201 0 0,0 0 277 0 0,0 0 170 0 0,0 0 9 0 0,0 0-126 0 0,0 0-247 0 0,0 0-251 0 0,0 0-245 0 0,0 0-172 0 0,-8-8-78 0 0,-29-27-34 0 0,34 32-406 0 0,0 0 0 0 0,-1 1-1 0 0,1-1 1 0 0,-1 1 0 0 0,0 0 0 0 0,1 0 0 0 0,-1 0 0 0 0,0 1 0 0 0,0-1-1 0 0,0 1 1 0 0,0 0 0 0 0,0 0 0 0 0,-1 1 0 0 0,1-1 0 0 0,0 1 0 0 0,0 0-1 0 0,-1 0 1 0 0,1 0 0 0 0,0 1 0 0 0,-3 0-229 0 0,-14 0 420 0 0,11 0-285 0 0,1 1 1 0 0,-1 1-1 0 0,0 0 1 0 0,1 0-1 0 0,0 1 0 0 0,0 0 1 0 0,0 0-1 0 0,0 1 1 0 0,1 0-1 0 0,0 1 1 0 0,-8 5-136 0 0,11-7 35 0 0,0 0 0 0 0,0 0 0 0 0,0 0 0 0 0,1 0 0 0 0,-1 1 0 0 0,1 0 0 0 0,0 0 0 0 0,0 0 0 0 0,1 0 1 0 0,-1 1-1 0 0,1-1 0 0 0,0 1 0 0 0,1 0 0 0 0,-1 0 0 0 0,1 0 0 0 0,1 0 0 0 0,-1 0 0 0 0,1 1 0 0 0,0-1 1 0 0,0 0-1 0 0,1 1 0 0 0,0 4-35 0 0,1-7 47 0 0,1 1 1 0 0,1-1-1 0 0,-1 0 1 0 0,1 1-1 0 0,-1-1 1 0 0,1 0-1 0 0,0 0 1 0 0,1-1-1 0 0,-1 1 1 0 0,1-1 0 0 0,-1 0-1 0 0,1 1 1 0 0,0-2-1 0 0,0 1 1 0 0,0 0-1 0 0,1-1 1 0 0,-1 0-1 0 0,1 0 1 0 0,-1 0-1 0 0,1 0 1 0 0,0-1-1 0 0,0 0 1 0 0,-1 0-1 0 0,1 0 1 0 0,1-1-48 0 0,1 1 90 0 0,0 0 0 0 0,0 0-1 0 0,0-1 1 0 0,0 0 0 0 0,0 0 0 0 0,0-1 0 0 0,-1 0-1 0 0,1 0 1 0 0,0 0 0 0 0,0-1 0 0 0,-1 0 0 0 0,1-1-1 0 0,-1 0 1 0 0,1 0 0 0 0,-1 0 0 0 0,0 0-1 0 0,0-1 1 0 0,0 0 0 0 0,-1 0 0 0 0,0-1 0 0 0,2-1-90 0 0,13-15 96 0 0,-2 0 0 0 0,-1-2 1 0 0,0 0-1 0 0,-2 0 1 0 0,0-2-1 0 0,-2 0 0 0 0,1-5-96 0 0,-8 13 110 0 0,-6 23 2274 0 0,-4 196-2404 0 0,40 125 43 0 0,-33-289-24 0 0,3 1-4 0 0,-2 1 0 0 0,-2 0 1 0 0,-2-1-1 0 0,-1 1 0 0 0,-3 0 0 0 0,0-1 0 0 0,-6 18 5 0 0,9-55 1 0 0,1 0-1 0 0,0 0 0 0 0,-1 0 0 0 0,1-1 1 0 0,-1 1-1 0 0,1 0 0 0 0,-1 0 0 0 0,0 0 0 0 0,0 0 1 0 0,0-1-1 0 0,0 1 0 0 0,0 0 0 0 0,0-1 1 0 0,-1 1-1 0 0,1-1 0 0 0,0 1 0 0 0,-1-1 1 0 0,1 0-1 0 0,-1 1 0 0 0,0-1 0 0 0,1 0 1 0 0,-1 0-1 0 0,0 0 0 0 0,0 0 0 0 0,1-1 0 0 0,-1 1 1 0 0,0 0-1 0 0,0-1 0 0 0,0 1 0 0 0,0-1 1 0 0,0 0-1 0 0,0 0 0 0 0,0 0 0 0 0,0 0 1 0 0,0 0-1 0 0,0 0 0 0 0,0 0 0 0 0,0 0 0 0 0,0-1 1 0 0,-1 0-1 0 0,0-1-6 0 0,0 1-1 0 0,1-1 1 0 0,-1 0 0 0 0,1-1 0 0 0,-1 1 0 0 0,1 0 0 0 0,0-1 0 0 0,0 1 0 0 0,0-1-1 0 0,0 0 1 0 0,0 0 0 0 0,1 0 0 0 0,-1 0 0 0 0,1 0 0 0 0,0 0 0 0 0,0 0 0 0 0,0 0-1 0 0,0 0 1 0 0,1-2 6 0 0,-4-6-30 0 0,-1-6 10 0 0,0-1 0 0 0,2 0 0 0 0,0 0 1 0 0,1 0-1 0 0,1-1 0 0 0,0 1 0 0 0,2 0 0 0 0,0-1 0 0 0,1-2 20 0 0,2 5-26 0 0,0-1-1 0 0,1 1 0 0 0,0 1 1 0 0,1-1-1 0 0,1 1 0 0 0,1 0 1 0 0,0 0-1 0 0,4-4 27 0 0,174-203-100 0 0,-53 16 120 0 0,-122 190-44 0 0,0-1-1 0 0,-2-1 1 0 0,0 1-1 0 0,-1-2 1 0 0,-1 1 0 0 0,0-1-1 0 0,-2 0 1 0 0,0 0 0 0 0,-1-1-1 0 0,-1 1 1 0 0,0-16 24 0 0,-3 29-15 0 0,0 5 12 0 0,1 0-1 0 0,-1 0 1 0 0,1 0-1 0 0,-1 0 1 0 0,1 0-1 0 0,-1 0 0 0 0,0 0 1 0 0,0 0-1 0 0,1 0 1 0 0,-1 0-1 0 0,0 0 1 0 0,0 0-1 0 0,0 0 1 0 0,0 0-1 0 0,0 0 1 0 0,0 0-1 0 0,-1 0 1 0 0,1 0-1 0 0,0 0 0 0 0,0 0 1 0 0,-1 0-1 0 0,1 0 1 0 0,-1 0-1 0 0,1 0 1 0 0,-1 0-1 0 0,1 0 1 0 0,-1 0-1 0 0,1 0 1 0 0,-1 1-1 0 0,0-1 1 0 0,1 0-1 0 0,-1 0 1 0 0,0 1-1 0 0,0-1 0 0 0,0 0 1 0 0,0 1-1 0 0,1-1 1 0 0,-1 1-1 0 0,0-1 1 0 0,0 1-1 0 0,0 0 1 0 0,0-1-1 0 0,0 1 1 0 0,0 0-1 0 0,0 0 1 0 0,0 0-1 0 0,0 0 1 0 0,0-1-1 0 0,0 1 0 0 0,-1 1 1 0 0,1-1-1 0 0,0 0 1 0 0,0 0-1 0 0,0 0 1 0 0,0 0-1 0 0,0 1 1 0 0,0-1-1 0 0,0 0 1 0 0,1 1-1 0 0,-1-1 1 0 0,0 1-1 0 0,0-1 0 0 0,0 1 4 0 0,-10 6-31 0 0,1-1 0 0 0,1 1 0 0 0,-1 1 0 0 0,1 0 0 0 0,1 0 0 0 0,-1 1 0 0 0,2 0 0 0 0,-1 1 0 0 0,1-1 0 0 0,0 1 0 0 0,1 1 0 0 0,0 0 31 0 0,5-10-3 0 0,0 1 0 0 0,0-1 0 0 0,1 0 0 0 0,-1 1 0 0 0,0-1-1 0 0,1 0 1 0 0,-1 1 0 0 0,1-1 0 0 0,-1 1 0 0 0,1-1 0 0 0,0 1 0 0 0,0-1-1 0 0,-1 1 1 0 0,1-1 0 0 0,0 1 0 0 0,0-1 0 0 0,1 1 0 0 0,-1-1 0 0 0,0 1-1 0 0,0-1 1 0 0,1 1 0 0 0,-1-1 0 0 0,1 1 0 0 0,-1-1 0 0 0,1 0-1 0 0,0 1 1 0 0,0-1 0 0 0,-1 0 0 0 0,1 1 0 0 0,0-1 0 0 0,0 0 0 0 0,0 0-1 0 0,0 0 1 0 0,0 0 0 0 0,1 0 0 0 0,-1 0 0 0 0,0 0 0 0 0,0 0 0 0 0,1 0-1 0 0,-1-1 1 0 0,0 1 0 0 0,1-1 0 0 0,-1 1 0 0 0,1-1 0 0 0,-1 1-1 0 0,1-1 1 0 0,0 0 3 0 0,75 7-3 0 0,-68-7-7 0 0,118-17-6 0 0,-126 18 18 0 0,1 1 1 0 0,-1 0-1 0 0,0 0 0 0 0,1 1 0 0 0,-1-1 1 0 0,0 0-1 0 0,0 0 0 0 0,0 1 0 0 0,-1-1 1 0 0,1 0-1 0 0,-1 1 0 0 0,1-1 1 0 0,-1 0-1 0 0,0 1 0 0 0,1-1 0 0 0,-1 1 1 0 0,-1-1-1 0 0,1 1 0 0 0,0-1 0 0 0,-1 1 1 0 0,1-1-1 0 0,-1 0 0 0 0,1 1 1 0 0,-1-1-1 0 0,0 0 0 0 0,0 0 0 0 0,0 1 1 0 0,-1 0-3 0 0,1-1 3 0 0,-39 145 97 0 0,51-122-1983 0 0,9-24-5206 0 0,-9-1 1298 0 0,-4 0-5763 0 0</inkml:trace>
  <inkml:trace contextRef="#ctx0" brushRef="#br0" timeOffset="-7783.432">15447 443 6153 0 0,'0'0'1619'0'0,"0"0"-218"0"0,0 0 82 0 0,0 0 182 0 0,0 0 44 0 0,0 0-118 0 0,0 0-224 0 0,0 0-270 0 0,0 0-219 0 0,0 0-134 0 0,0 0-135 0 0,0 0-103 0 0,-32 23-85 0 0,-98 70-66 0 0,81-46 40 0 0,44-37-298 0 0,-17 77 309 0 0,22-84-378 0 0,0-1 1 0 0,1 0 0 0 0,-1 0-1 0 0,0 1 1 0 0,1-1 0 0 0,-1 0-1 0 0,1 0 1 0 0,0 0 0 0 0,0 0-1 0 0,0 0 1 0 0,0 0 0 0 0,0 0-1 0 0,0 0 1 0 0,0 0 0 0 0,1 0-1 0 0,-1 0 1 0 0,0-1 0 0 0,1 1-1 0 0,0-1 1 0 0,-1 1 0 0 0,1-1-1 0 0,0 0 1 0 0,0 1 0 0 0,0-1-1 0 0,0 0 1 0 0,0 0 0 0 0,0 0-1 0 0,0-1 1 0 0,0 1 0 0 0,0 0-1 0 0,1-1 1 0 0,-1 1 0 0 0,0-1-1 0 0,0 0 1 0 0,1 0 0 0 0,-1 0-1 0 0,0 0 1 0 0,1 0-29 0 0,7-3 110 0 0,0 0 0 0 0,-1 0 0 0 0,1-1 0 0 0,-1 0 0 0 0,0-1 0 0 0,0 0 0 0 0,0 0 0 0 0,0-1 0 0 0,-1 0 0 0 0,0-1 0 0 0,0 1 0 0 0,-1-2 0 0 0,0 1 0 0 0,0-1 0 0 0,-1 0 0 0 0,0 0 0 0 0,1-3-110 0 0,95-169 789 0 0,-102 180-739 0 0,0 0-8 0 0,0 0-20 0 0,0 0-10 0 0,0 0-18 0 0,0 0-4 0 0,0 0 7 0 0,0 0-21 0 0,0 0 0 0 0,0 0 7 0 0,-13 22 1660 0 0,13 7-1619 0 0,-18 125-23 0 0,18-151-2 0 0,1 0 0 0 0,0-1 0 0 0,0 1 0 0 0,0 0 0 0 0,0-1 0 0 0,0 1-1 0 0,1-1 1 0 0,-1 1 0 0 0,1-1 0 0 0,-1 0 0 0 0,1 0 0 0 0,0 0 0 0 0,0 0 0 0 0,0 0 0 0 0,0 0 0 0 0,0 0 0 0 0,1 0 0 0 0,-1-1 0 0 0,0 1 0 0 0,1-1-1 0 0,-1 0 1 0 0,1 0 0 0 0,0 0 0 0 0,-1 0 0 0 0,1 0 0 0 0,0-1 0 0 0,0 1 0 0 0,-1-1 0 0 0,1 1 0 0 0,0-1 0 0 0,0 0 0 0 0,0 0 0 0 0,0 0 0 0 0,-1-1-1 0 0,1 1 1 0 0,0-1 0 0 0,0 0 0 0 0,-1 1 0 0 0,1-1 0 0 0,0 0 0 0 0,-1-1 0 0 0,1 1 0 0 0,-1 0 0 0 0,0-1 0 0 0,1 1 0 0 0,-1-1 0 0 0,0 0 0 0 0,0 0-1 0 0,0 0 1 0 0,0 0 0 0 0,0 0 0 0 0,0 0 0 0 0,0 0 0 0 0,-1-1 0 0 0,0 1 0 0 0,1-2 1 0 0,4-18-1621 0 0,-6 14-1919 0 0,-2 1-3958 0 0,0 3-4568 0 0</inkml:trace>
  <inkml:trace contextRef="#ctx0" brushRef="#br0" timeOffset="-7115.023">15754 388 11618 0 0,'0'0'2010'0'0,"0"0"-537"0"0,0 0-248 0 0,0 0-46 0 0,0 0-129 0 0,0 0-165 0 0,0 0-203 0 0,0 0-186 0 0,0 0-88 0 0,0 0-51 0 0,0 0-1 0 0,0 0-10 0 0,-1 13-38 0 0,-4 43-25 0 0,17-4 499 0 0,38 80 891 0 0,-32-80-1083 0 0,-18-52-563 0 0,0 0 0 0 0,0 1-1 0 0,0-1 1 0 0,0 1 0 0 0,0-1-1 0 0,0 1 1 0 0,0-1-1 0 0,0 1 1 0 0,0-1 0 0 0,0 0-1 0 0,0 1 1 0 0,0-1-1 0 0,0 1 1 0 0,1-1 0 0 0,-1 1-1 0 0,0-1 1 0 0,0 0-1 0 0,0 1 1 0 0,1-1 0 0 0,-1 1-1 0 0,0-1 1 0 0,0 0-1 0 0,1 1 1 0 0,-1-1 0 0 0,0 0-1 0 0,1 0 1 0 0,-1 1-1 0 0,1-1 1 0 0,-1 0 0 0 0,0 0-1 0 0,1 1 1 0 0,-1-1 0 0 0,1 0-1 0 0,-1 0 1 0 0,0 0-1 0 0,1 0 1 0 0,-1 0 0 0 0,1 0-1 0 0,-1 0 1 0 0,1 0-1 0 0,-1 0 1 0 0,1 0 0 0 0,-1 0-1 0 0,0 0 1 0 0,1 0-1 0 0,-1 0 1 0 0,1 0 0 0 0,-1 0-1 0 0,1 0 1 0 0,-1 0-1 0 0,0-1 1 0 0,1 1 0 0 0,-1 0-1 0 0,1 0 1 0 0,-1 0-1 0 0,0-1 1 0 0,1 1 0 0 0,-1 0-1 0 0,0-1 1 0 0,1 1-1 0 0,-1 0 1 0 0,0-1-27 0 0,19-31 1425 0 0,-10 16-1663 0 0,59-125 455 0 0,-1-6-150 0 0,-62 137-83 0 0,-5 9-7 0 0,0 1-10 0 0,0 0 5 0 0,0 0-25 0 0,0 0 2 0 0,0 0-1 0 0,0 0-16 0 0,0 0-3 0 0,0 0 3 0 0,0 0-12 0 0,0 0-16 0 0,0 0-21 0 0,0 0-43 0 0,0 0-49 0 0,0 0-55 0 0,0 14-3032 0 0,0-10-7390 0 0,0-3-1073 0 0</inkml:trace>
  <inkml:trace contextRef="#ctx0" brushRef="#br0" timeOffset="-6869.543">16255 443 13651 0 0,'0'0'1836'0'0,"0"0"-466"0"0,0 0-90 0 0,0 0 138 0 0,0 0-39 0 0,0 0-212 0 0,0 0-270 0 0,0 0-246 0 0,0 0-230 0 0,0 0-112 0 0,0 0-81 0 0,0 0-100 0 0,-4 31-27 0 0,-14 97-41 0 0,1-48-297 0 0,16-78 955 0 0,1-1-3229 0 0,0 0-5527 0 0,0-1-3501 0 0</inkml:trace>
  <inkml:trace contextRef="#ctx0" brushRef="#br0" timeOffset="-6707.535">16211 159 17716 0 0,'0'0'1192'0'0,"0"0"-480"0"0,0 0-88 0 0,0 0 32 0 0,0 0-103 0 0,0 0-145 0 0,0 0-208 0 0,0 0-280 0 0,0 0-160 0 0,0 0-56 0 0,0 0-88 0 0,0 0-89 0 0,0 0-327 0 0,20 0-912 0 0,-12 8-2841 0 0,-5-5-7546 0 0</inkml:trace>
  <inkml:trace contextRef="#ctx0" brushRef="#br0" timeOffset="-6352.136">16629 60 10602 0 0,'0'0'3174'0'0,"0"0"-1029"0"0,0 0-484 0 0,0 0-115 0 0,0 0-200 0 0,0 0-294 0 0,0 0-316 0 0,0 0-264 0 0,0 0-138 0 0,0 0-10 0 0,0 0 82 0 0,0 0 59 0 0,0 0 9 0 0,0 12-28 0 0,-4 94 487 0 0,-16 284 37 0 0,3-287-952 0 0,-3-136-5635 0 0,13 11-2226 0 0,5 15-2272 0 0</inkml:trace>
  <inkml:trace contextRef="#ctx0" brushRef="#br0" timeOffset="-5247.957">16402 399 3809 0 0,'0'0'3301'0'0,"0"0"-1112"0"0,0 0-676 0 0,0 0-170 0 0,0 0-44 0 0,0 0 3 0 0,0 0-19 0 0,0 0-145 0 0,0 0-204 0 0,0 0-212 0 0,0 0-171 0 0,0 0-160 0 0,0 0-130 0 0,26 1-102 0 0,128 9-90 0 0,-121-7-562 0 0,-1-1 1 0 0,1-2-1 0 0,0-1 0 0 0,-1-2 0 0 0,23-5 493 0 0,-45 6-584 0 0,-10 2 642 0 0,-1 0 0 0 0,1 1 0 0 0,0-1-1 0 0,0 0 1 0 0,0 0 0 0 0,0 1 0 0 0,0-1 0 0 0,0 0 0 0 0,0 1 0 0 0,0-1 0 0 0,0 0 0 0 0,0 1-1 0 0,0-1 1 0 0,0 0 0 0 0,0 1 0 0 0,0-1 0 0 0,0 0 0 0 0,0 1 0 0 0,1-1 0 0 0,-1 0 0 0 0,0 0-1 0 0,0 1 1 0 0,0-1 0 0 0,0 0 0 0 0,1 0 0 0 0,-1 1 0 0 0,0-1 0 0 0,0 0 0 0 0,1 0-1 0 0,-1 1 1 0 0,0-1 0 0 0,0 0 0 0 0,1 0 0 0 0,-1 0 0 0 0,0 0 0 0 0,0 0 0 0 0,1 1 0 0 0,-1-1-1 0 0,0 0 1 0 0,1 0 0 0 0,-1 0 0 0 0,0 0 0 0 0,1 0 0 0 0,-1 0 0 0 0,0 0 0 0 0,0 0 0 0 0,1 0-1 0 0,-1 0 1 0 0,0 0-58 0 0,-3 6 77 0 0,0 1-1 0 0,1-1 1 0 0,-1 1-1 0 0,1 0 1 0 0,0-1-1 0 0,1 1 1 0 0,0 0-1 0 0,0 0 1 0 0,0 0-1 0 0,1 0 1 0 0,0 1-1 0 0,0-1 1 0 0,1 0-1 0 0,1 6-76 0 0,0-11 78 0 0,0 1 0 0 0,1-1 0 0 0,-1 1-1 0 0,1-1 1 0 0,-1 0 0 0 0,1 0 0 0 0,0 0 0 0 0,0 0-1 0 0,0-1 1 0 0,0 1 0 0 0,0-1 0 0 0,0 0 0 0 0,0 0-1 0 0,0 0 1 0 0,1 0 0 0 0,-1 0 0 0 0,0-1-1 0 0,1 1 1 0 0,-1-1 0 0 0,0 0 0 0 0,1 0 0 0 0,-1 0-1 0 0,1-1 1 0 0,-1 1 0 0 0,0-1 0 0 0,0 1 0 0 0,1-1-1 0 0,-1 0 1 0 0,0-1 0 0 0,0 1 0 0 0,0-1 0 0 0,0 1-1 0 0,0-1 1 0 0,0 0 0 0 0,0 0 0 0 0,1-1-78 0 0,13-9 254 0 0,0-1 0 0 0,-1 0 0 0 0,-1-1 0 0 0,0-1 0 0 0,-1 0 0 0 0,0-1 0 0 0,-1-1 0 0 0,4-8-254 0 0,16-29 1115 0 0,-32 54-1113 0 0,1 0 1 0 0,-1 0-1 0 0,0 0 0 0 0,1 0 0 0 0,-1 1 0 0 0,0-1 1 0 0,1 1-1 0 0,-1-1 0 0 0,0 1 0 0 0,0-1 0 0 0,1 1 1 0 0,-1 0-1 0 0,0-1 0 0 0,0 1 0 0 0,0 0 0 0 0,0 0 1 0 0,0 0-1 0 0,0 0 0 0 0,0 0 0 0 0,0 0 0 0 0,-1 0 1 0 0,1 0-1 0 0,0 0 0 0 0,0 1 0 0 0,-1-1 0 0 0,1 0 1 0 0,-1 0-1 0 0,1 1 0 0 0,-1-1 0 0 0,0 0 0 0 0,1 0 1 0 0,-1 1-1 0 0,0-1 0 0 0,0 1 0 0 0,0-1 0 0 0,0 0 1 0 0,0 1-1 0 0,0-1 0 0 0,0 0 0 0 0,-1 1 0 0 0,1-1 1 0 0,-1 1-3 0 0,3 8 24 0 0,15 45 4 0 0,3-2 0 0 0,2 0 0 0 0,2-1 1 0 0,13 18-29 0 0,-13-22 30 0 0,-2 0 0 0 0,-2 1 1 0 0,-3 2-1 0 0,-1 0 1 0 0,-3 0-1 0 0,4 34-30 0 0,-12 57 204 0 0,-7-136-165 0 0,1 0-1 0 0,-1 0 1 0 0,0-1 0 0 0,0 1-1 0 0,-1-1 1 0 0,0 0-1 0 0,0 1 1 0 0,0-1 0 0 0,0-1-1 0 0,-1 1 1 0 0,0 0-1 0 0,0-1 1 0 0,0 0 0 0 0,0 0-1 0 0,-1 0 1 0 0,-2 2-39 0 0,3-5 25 0 0,0 1 0 0 0,0-1 0 0 0,0 0 1 0 0,0 0-1 0 0,-1 0 0 0 0,1 0 0 0 0,0-1 1 0 0,0 0-1 0 0,0 0 0 0 0,-1 0 0 0 0,1 0 1 0 0,0-1-1 0 0,0 1 0 0 0,0-1 0 0 0,0 0 0 0 0,0-1 1 0 0,0 1-1 0 0,0-1 0 0 0,0 1 0 0 0,0-1 1 0 0,0 0-1 0 0,1-1 0 0 0,-1 1 0 0 0,1 0 1 0 0,0-1-1 0 0,-1-1-25 0 0,-3-3 16 0 0,0-1 1 0 0,1 0-1 0 0,0-1 0 0 0,0 0 1 0 0,1 1-1 0 0,0-2 0 0 0,1 1 1 0 0,0-1-1 0 0,0 1 1 0 0,1-1-1 0 0,0 0 0 0 0,1 0 1 0 0,0 0-1 0 0,0-1 0 0 0,1 1 1 0 0,1 0-1 0 0,0-1 1 0 0,1-7-17 0 0,-2 5-7 0 0,0-1 0 0 0,1 1 0 0 0,1 0 0 0 0,0-1 0 0 0,1 1 0 0 0,0 0 1 0 0,1 0-1 0 0,1 0 0 0 0,0 0 0 0 0,0 1 0 0 0,1-1 0 0 0,1 1 0 0 0,0 1 1 0 0,1-1-1 0 0,0 1 0 0 0,1 0 0 0 0,0 0 0 0 0,1 1 0 0 0,0 0 0 0 0,0 1 1 0 0,8-6 6 0 0,-17 15-3 0 0,5-4-23 0 0,0 0 1 0 0,0 0-1 0 0,1 1 0 0 0,-1 0 1 0 0,1 0-1 0 0,-1 0 0 0 0,1 0 1 0 0,0 1-1 0 0,0 0 0 0 0,0 0 1 0 0,1 1-1 0 0,-1 0 0 0 0,5 0 26 0 0,15 15 169 0 0,-13-10 164 0 0,-5 0-4306 0 0,-7-4 1865 0 0,-1 0-3117 0 0,0 0-6609 0 0</inkml:trace>
  <inkml:trace contextRef="#ctx0" brushRef="#br0" timeOffset="-16907.452">10103 498 2897 0 0,'0'0'2043'0'0,"0"0"-239"0"0,0 0-146 0 0,0 0 13 0 0,0 0 9 0 0,0 0-129 0 0,0 0-209 0 0,0 0-261 0 0,0 0-247 0 0,0 0-174 0 0,0 0-129 0 0,-11-1-79 0 0,-33-3-53 0 0,42 4-355 0 0,0 0 1 0 0,0 0 0 0 0,0 0-1 0 0,0 1 1 0 0,0-1 0 0 0,0 1-1 0 0,0 0 1 0 0,0 0 0 0 0,0 0-1 0 0,0 0 1 0 0,1 0-1 0 0,-1 0 1 0 0,0 0 0 0 0,1 0-1 0 0,-1 1 1 0 0,0-1 0 0 0,1 0-1 0 0,0 1 1 0 0,-1 0 0 0 0,1-1-1 0 0,0 1 1 0 0,0 0 0 0 0,0-1-1 0 0,-1 3-44 0 0,-3 3 146 0 0,0 0-100 0 0,1-1-1 0 0,0 1 0 0 0,0 0 1 0 0,1 0-1 0 0,0 0 1 0 0,0 0-1 0 0,1 1 1 0 0,-1-1-1 0 0,2 1 0 0 0,-1 0 1 0 0,1 0-1 0 0,0-1 1 0 0,1 1-1 0 0,0 0 1 0 0,0 0-1 0 0,1 4-45 0 0,-1-8 38 0 0,1 0 0 0 0,-1 0-1 0 0,1 0 1 0 0,0 0 0 0 0,1 0 0 0 0,-1 0 0 0 0,0-1-1 0 0,1 1 1 0 0,0 0 0 0 0,0-1 0 0 0,0 1 0 0 0,1-1-1 0 0,-1 0 1 0 0,1 0 0 0 0,-1 0 0 0 0,1 0 0 0 0,0 0-1 0 0,0 0 1 0 0,1-1 0 0 0,-1 1 0 0 0,0-1 0 0 0,1 0-1 0 0,0 0 1 0 0,-1 0 0 0 0,1-1 0 0 0,0 0 0 0 0,0 1-1 0 0,0-1 1 0 0,0 0 0 0 0,0-1 0 0 0,0 1 0 0 0,0-1-38 0 0,6 1 150 0 0,1-1 1 0 0,-1-1-1 0 0,0 0 0 0 0,0 0 1 0 0,0-1-1 0 0,0 0 1 0 0,0-1-1 0 0,0 0 0 0 0,-1-1 1 0 0,1 0-1 0 0,-1 0 1 0 0,0-1-1 0 0,0 0 1 0 0,-1-1-1 0 0,1 0 0 0 0,-1 0 1 0 0,-1 0-1 0 0,1-1 1 0 0,-1-1-1 0 0,0 1 1 0 0,2-4-151 0 0,6-8 164 0 0,0-1 1 0 0,-2-1-1 0 0,0 0 1 0 0,-1 0 0 0 0,-1-1-1 0 0,-1-1 1 0 0,-1 0-1 0 0,2-11-164 0 0,-4 7 53 0 0,-1 0-1 0 0,-1-1 0 0 0,-1 1 1 0 0,-2-1-1 0 0,-1 0 1 0 0,-1 0-1 0 0,-2-14-52 0 0,1 31-9 0 0,-1 1-1 0 0,0 0 1 0 0,0-1 0 0 0,-1 1 0 0 0,-1 0-1 0 0,0 1 1 0 0,0-1 0 0 0,-1 1 0 0 0,0 0-1 0 0,0 0 1 0 0,-1 0 0 0 0,0 1 0 0 0,-1-1-1 0 0,0 2 1 0 0,0-1 0 0 0,-1 1 0 0 0,0 0-1 0 0,0 0 1 0 0,-2 0 9 0 0,8 6-12 0 0,-1 0-1 0 0,0 0 1 0 0,1 0 0 0 0,-1 0-1 0 0,0 0 1 0 0,0 0 0 0 0,0 1-1 0 0,0-1 1 0 0,0 1 0 0 0,0 0-1 0 0,0 0 1 0 0,0 0 0 0 0,0 0-1 0 0,0 1 1 0 0,0-1 0 0 0,1 1-1 0 0,-1-1 1 0 0,0 1 0 0 0,0 0-1 0 0,0 0 1 0 0,1 1 0 0 0,-1-1-1 0 0,0 1 1 0 0,1-1-1 0 0,-1 1 1 0 0,1 0 0 0 0,0-1-1 0 0,0 1 1 0 0,0 1 0 0 0,0-1-1 0 0,0 0 1 0 0,0 0 0 0 0,0 1-1 0 0,0 1 13 0 0,-41 96-121 0 0,42-85 141 0 0,0 0 1 0 0,1 1 0 0 0,0-1 0 0 0,1 0-1 0 0,1 1 1 0 0,0-1 0 0 0,1 0 0 0 0,1 0 0 0 0,1 0-1 0 0,0-1 1 0 0,0 1 0 0 0,2-1 0 0 0,0-1 0 0 0,0 1-1 0 0,1-1 1 0 0,1 0 0 0 0,0-1 0 0 0,1 0 0 0 0,0-1-1 0 0,1 1 1 0 0,0-2 0 0 0,9 7-21 0 0,14 8 380 0 0,1-1 0 0 0,1-2 0 0 0,1-2 0 0 0,1-1 1 0 0,16 5-381 0 0,-15-7 265 0 0,-3 5 107 0 0,-32-29-6921 0 0,-3 4-321 0 0,2-1-5643 0 0</inkml:trace>
  <inkml:trace contextRef="#ctx0" brushRef="#br0" timeOffset="-14087.355">11598 152 0 0 0,'0'0'452'0'0,"0"0"608"0"0,0 0 389 0 0,0 0 320 0 0,0 0 258 0 0,0 0 38 0 0,0 0-141 0 0,0 0-217 0 0,0 0-314 0 0,0 0-245 0 0,0 0-195 0 0,0 0-138 0 0,0 0-76 0 0,-4-4-83 0 0,-9-10-90 0 0,9 10-94 0 0,4 4-72 0 0,0 0-91 0 0,0 0-73 0 0,0 0-52 0 0,0 16 605 0 0,19 219 2377 0 0,-19 195-1443 0 0,2-485-1219 0 0,0-15-2383 0 0,-5 26-5547 0 0,2 37 1953 0 0,-1 3-5039 0 0</inkml:trace>
  <inkml:trace contextRef="#ctx0" brushRef="#br0" timeOffset="-13788.231">11351 513 6009 0 0,'0'0'2102'0'0,"0"0"-363"0"0,0 0-212 0 0,0 0-59 0 0,0 0-107 0 0,0 0-142 0 0,0 0-176 0 0,0 0-118 0 0,0 0-107 0 0,0 0-97 0 0,0 0-62 0 0,0 0-70 0 0,0 0-51 0 0,29-2-43 0 0,91-6-50 0 0,75-27 998 0 0,-93-1-1482 0 0,-88 22-1783 0 0,-12 0-8484 0 0,-2 12-588 0 0</inkml:trace>
  <inkml:trace contextRef="#ctx0" brushRef="#br0" timeOffset="-13263.49">11901 156 8218 0 0,'0'0'1692'0'0,"0"0"-564"0"0,0 0-242 0 0,0 0 138 0 0,0 0 219 0 0,0 0 103 0 0,0 0-101 0 0,0 0-239 0 0,0 0-229 0 0,0 0-137 0 0,0 0-54 0 0,0 0-35 0 0,0 29-38 0 0,-1 93-30 0 0,19 172 2164 0 0,-9-112-2100 0 0,-9-180-533 0 0,0 0 1 0 0,-1 0 0 0 0,1-1-1 0 0,0 1 1 0 0,0 0-1 0 0,0 0 1 0 0,0-1-1 0 0,0 1 1 0 0,1 0-1 0 0,-1 0 1 0 0,1-1 0 0 0,-1 1-1 0 0,1 0 1 0 0,-1-1-1 0 0,1 1 1 0 0,0 0-1 0 0,0-1 1 0 0,0 1-1 0 0,0-1 1 0 0,0 1-1 0 0,0-1 1 0 0,0 0 0 0 0,0 1-1 0 0,0-1 1 0 0,1 0-1 0 0,-1 0 1 0 0,1 0-1 0 0,-1 0 1 0 0,1 0-1 0 0,-1 0 1 0 0,1 0 0 0 0,-1-1-1 0 0,1 1 1 0 0,0-1-1 0 0,-1 1 1 0 0,1-1-1 0 0,0 1 1 0 0,0-1-1 0 0,-1 0 1 0 0,1 0-1 0 0,0 0 1 0 0,0 0 0 0 0,-1 0-1 0 0,1 0 1 0 0,0 0-1 0 0,0-1 1 0 0,-1 1-1 0 0,1-1 1 0 0,0 1-1 0 0,-1-1 1 0 0,1 0 0 0 0,0 1-1 0 0,-1-1 1 0 0,1 0-1 0 0,-1 0 1 0 0,1 0-15 0 0,115-128 893 0 0,-1 23-683 0 0,-114 105-209 0 0,0 1 1 0 0,-1 0-1 0 0,1 0 0 0 0,0 0 1 0 0,0 0-1 0 0,0 0 1 0 0,-1 0-1 0 0,1 1 1 0 0,0-1-1 0 0,0 0 0 0 0,-1 1 1 0 0,1 0-1 0 0,0-1 1 0 0,-1 1-1 0 0,1 0 1 0 0,-1 0-1 0 0,1 0 0 0 0,-1 0 1 0 0,1 0-1 0 0,-1 0 1 0 0,0 0-1 0 0,1 0 1 0 0,-1 1-1 0 0,0-1 0 0 0,0 0 1 0 0,0 1-1 0 0,0-1 1 0 0,0 1-1 0 0,0 0 1 0 0,0-1-1 0 0,-1 1 1 0 0,1 0-1 0 0,-1-1 0 0 0,1 1 1 0 0,-1 0-1 0 0,1-1 1 0 0,-1 1-1 0 0,0 0 1 0 0,0 0-1 0 0,0 0 0 0 0,0-1 1 0 0,0 1-1 0 0,0 0 1 0 0,-1 0-1 0 0,1-1 1 0 0,0 1-1 0 0,-1 0 0 0 0,0 0-1 0 0,3 11 48 0 0,18 83 125 0 0,-15-88-192 0 0,28 11-753 0 0,8-30-7583 0 0,-35 7 2802 0 0,2 4-5263 0 0</inkml:trace>
  <inkml:trace contextRef="#ctx0" brushRef="#br0" timeOffset="-12449.555">12667 528 488 0 0,'0'0'2723'0'0,"0"0"-379"0"0,0 0-164 0 0,0 0-226 0 0,0 0-281 0 0,0 0-242 0 0,0 0-185 0 0,0 0-91 0 0,0 0-72 0 0,0 0-119 0 0,0 0-113 0 0,0 0-92 0 0,0 0-70 0 0,-15 15-78 0 0,-78 80 463 0 0,88-91-974 0 0,1 0 0 0 0,0 0 0 0 0,0 0 1 0 0,1 1-1 0 0,-1-1 0 0 0,1 1 0 0 0,0 0 1 0 0,0 0-1 0 0,0 1 0 0 0,1-1 0 0 0,0 0 1 0 0,0 1-1 0 0,0-1 0 0 0,1 1 0 0 0,-1 0 1 0 0,2-1-1 0 0,-1 3-100 0 0,49 2 829 0 0,-31-14-754 0 0,-1-2 0 0 0,0 0 0 0 0,0-1 0 0 0,-1 0 0 0 0,0-1 0 0 0,0-1 0 0 0,-1 0-1 0 0,0-1 1 0 0,1-3-75 0 0,6-2 55 0 0,74-44-62 0 0,-93 60 6 0 0,-1-1 0 0 0,1 1 1 0 0,-1 0-1 0 0,1 0 0 0 0,-1 0 0 0 0,1 0 0 0 0,-1 0 1 0 0,0 0-1 0 0,1 0 0 0 0,-1 0 0 0 0,0 1 1 0 0,0-1-1 0 0,0 0 0 0 0,0 1 0 0 0,0-1 1 0 0,0 1-1 0 0,-1-1 0 0 0,1 1 0 0 0,0-1 0 0 0,-1 1 1 0 0,1 0-1 0 0,-1-1 0 0 0,0 1 0 0 0,1 0 1 0 0,-1-1-1 0 0,0 1 0 0 0,0 0 0 0 0,0 0 1 0 0,0-1-1 0 0,0 1 0 0 0,-1 0 0 0 0,1-1 0 0 0,0 1 1 0 0,-1 0-1 0 0,0 1 1 0 0,4 22 31 0 0,-2-22-31 0 0,0 0-1 0 0,0-1 1 0 0,0 1-1 0 0,0 0 1 0 0,1 0 0 0 0,-1-1-1 0 0,1 1 1 0 0,0-1-1 0 0,0 1 1 0 0,0-1 0 0 0,0 0-1 0 0,0 0 1 0 0,1 0-1 0 0,-1 0 1 0 0,1 0 0 0 0,-1 0-1 0 0,1-1 1 0 0,0 1-1 0 0,-1-1 1 0 0,1 1 0 0 0,0-1-1 0 0,0 0 1 0 0,0-1-1 0 0,0 1 1 0 0,0 0 0 0 0,0-1-1 0 0,0 1 1 0 0,0-1-1 0 0,0 0 1 0 0,0 0 0 0 0,0-1-1 0 0,0 1 1 0 0,0 0-1 0 0,0-1 1 0 0,0 0 0 0 0,0 0-1 0 0,1 0 1 0 0,7-2 26 0 0,0-1 0 0 0,0 0 0 0 0,-1 0 0 0 0,0-1 0 0 0,0-1 1 0 0,0 0-1 0 0,-1 0 0 0 0,1 0 0 0 0,3-6-26 0 0,7-2 55 0 0,3-2-5 0 0,-1-2 0 0 0,-1 0 0 0 0,-1-1 0 0 0,0-1 0 0 0,-2-1 0 0 0,0 0 0 0 0,-1-2 0 0 0,-1 0 0 0 0,-2 0 0 0 0,0-2 0 0 0,-1 0 0 0 0,-2 0 0 0 0,0-1 0 0 0,-2 0 0 0 0,-1-1 0 0 0,-1 0 0 0 0,-1 0 0 0 0,-2-1 0 0 0,-1 0 0 0 0,0-17-50 0 0,-2 34 28 0 0,-1 8-5 0 0,1 0 0 0 0,-1 0 0 0 0,0 0 0 0 0,0 0 0 0 0,0 0 0 0 0,0 0 0 0 0,0 0 0 0 0,-1 0 0 0 0,1 0 0 0 0,-1 0 0 0 0,0 0 0 0 0,0 1 0 0 0,0-1 0 0 0,0 0 0 0 0,0 0 0 0 0,-1 1 0 0 0,1-1 0 0 0,-1 1 0 0 0,-1-2-23 0 0,1 4 4 0 0,1 0 0 0 0,-1 0-1 0 0,0 1 1 0 0,1-1 0 0 0,-1 1 0 0 0,1-1-1 0 0,-1 1 1 0 0,1 0 0 0 0,-1 0 0 0 0,1-1-1 0 0,-1 1 1 0 0,1 0 0 0 0,0 0-1 0 0,0 0 1 0 0,-1 1 0 0 0,1-1 0 0 0,0 0-1 0 0,0 0 1 0 0,0 1 0 0 0,0-1-1 0 0,0 1 1 0 0,1-1 0 0 0,-1 0 0 0 0,0 1-1 0 0,1 0 1 0 0,-1-1 0 0 0,1 1 0 0 0,-1-1-1 0 0,1 1 1 0 0,0 0 0 0 0,-1-1-1 0 0,1 1 1 0 0,0 0 0 0 0,0-1 0 0 0,0 1-1 0 0,1 0-3 0 0,-2 2 22 0 0,-6 28 7 0 0,1 1-1 0 0,2-1 0 0 0,1 1 1 0 0,2 0-1 0 0,1 0 1 0 0,1 0-1 0 0,5 18-28 0 0,0-23 52 0 0,1 0 0 0 0,2 0 0 0 0,1-1 1 0 0,1 0-1 0 0,11 20-52 0 0,39 113 278 0 0,-59-94 10 0 0,-2-65-286 0 0,-1 1 1 0 0,0-1-1 0 0,1 0 1 0 0,-1 0-1 0 0,0 0 1 0 0,0-1-1 0 0,0 1 1 0 0,0 0-1 0 0,0 0 1 0 0,0 0-1 0 0,0-1 0 0 0,0 1 1 0 0,0 0-1 0 0,0-1 1 0 0,-1 1-1 0 0,1-1 1 0 0,0 0-1 0 0,0 1 1 0 0,-1-1-1 0 0,1 0 1 0 0,0 0-1 0 0,0 1 1 0 0,-1-1-1 0 0,1 0 1 0 0,0 0-1 0 0,0-1 0 0 0,-1 1 1 0 0,1 0-1 0 0,0 0 1 0 0,0-1-1 0 0,-1 1 1 0 0,1 0-1 0 0,0-1 1 0 0,0 1-1 0 0,0-1 1 0 0,0 0-1 0 0,-1 1 1 0 0,1-1-1 0 0,0 0 1 0 0,0 0-3 0 0,-16-110-4875 0 0,14 82 2357 0 0,1 1-1416 0 0,1 9-2277 0 0,1 8-3756 0 0</inkml:trace>
  <inkml:trace contextRef="#ctx0" brushRef="#br0" timeOffset="-11846.446">13081 373 3809 0 0,'0'0'2515'0'0,"0"0"-18"0"0,0 0-8 0 0,0 0-97 0 0,0 0-285 0 0,0 0-363 0 0,0 0-418 0 0,0 0-361 0 0,0 0-233 0 0,0 0-86 0 0,0 0-9 0 0,0 0 1 0 0,0 0-1 0 0,5 7 1384 0 0,20 4 66 0 0,169 1 323 0 0,-147-13-2124 0 0,100-10 200 0 0,-105 8-346 0 0,-41 3-133 0 0,-1 0-15 0 0,0 0-16 0 0,0 0 16 0 0,0 0 28 0 0,0 0 26 0 0,0 0-27 0 0,0 0-8 0 0,0 0-10 0 0,0 0 15 0 0,0 0-4 0 0,0 0 4 0 0,0 0 7 0 0,0 0-5 0 0,0 0-18 0 0,0 0 7 0 0,0 0 9 0 0,0 0 1 0 0,0 0-13 0 0,0 0 19 0 0,0 0-10 0 0,0 0-23 0 0,0 0 2 0 0,0 0 24 0 0,0 0-23 0 0,0 0 0 0 0,0 0 10 0 0,0 0-6 0 0,0 0 10 0 0,0 0 1 0 0,0 0-20 0 0,0 0 11 0 0,0 0-14 0 0,0 0-10 0 0,0 0 10 0 0,0 0-6 0 0,0 0-1 0 0,0 0 8 0 0,0 0-13 0 0,0 0 0 0 0,0 0-5 0 0,-2-15-3550 0 0,2 11-4121 0 0,0 1-4287 0 0</inkml:trace>
  <inkml:trace contextRef="#ctx0" brushRef="#br0" timeOffset="-25540.325">6126 609 0 0 0,'0'0'751'0'0,"0"0"230"0"0,0 0 253 0 0,0 0 173 0 0,0 0 76 0 0,0 0-8 0 0,0 0-72 0 0,0 0-1971 0 0,-4 2 15985 0 0,3 0-13693 0 0,-19 130-1399 0 0,32-33-240 0 0,-5-82-31 0 0,-6-13-46 0 0,0-1 1 0 0,0 1-1 0 0,0-1 0 0 0,0 0 0 0 0,1 1 0 0 0,-1-1 1 0 0,1 0-1 0 0,0 0 0 0 0,0 0 0 0 0,0 0 1 0 0,0-1-1 0 0,1 1 0 0 0,-1-1 0 0 0,1 1 1 0 0,0-1-1 0 0,-1 0 0 0 0,1 0 0 0 0,0 0 0 0 0,0 0 1 0 0,0 0-1 0 0,1-1 0 0 0,0 1-8 0 0,2-2 60 0 0,0-1 0 0 0,0 0 0 0 0,0-1 0 0 0,0 1 0 0 0,-1-1 0 0 0,1 0 0 0 0,-1 0 0 0 0,1-1 0 0 0,-1 1 0 0 0,0-1 0 0 0,0-1 0 0 0,0 1 0 0 0,0-1 0 0 0,-1 1-1 0 0,1-2 1 0 0,-1 1 0 0 0,0 0 0 0 0,0-1 0 0 0,-1 1 0 0 0,1-1 0 0 0,-1 0 0 0 0,0 0 0 0 0,1-3-60 0 0,4-3 51 0 0,12-16 71 0 0,-1-1 0 0 0,-1-1 0 0 0,-2-1 0 0 0,-1 0 1 0 0,7-21-123 0 0,-5-26 392 0 0,-17 77-356 0 0,0 0-12 0 0,0 0-7 0 0,0 0-6 0 0,0 0-23 0 0,0 19-231 0 0,0-6 249 0 0,1-1-1 0 0,0 0 1 0 0,1 1-1 0 0,0-1 1 0 0,1 0-1 0 0,0 0 1 0 0,1 0 0 0 0,1-1-1 0 0,0 1 1 0 0,0-1-1 0 0,1 0 1 0 0,0 0-1 0 0,1-1 1 0 0,0 0 0 0 0,1 0-1 0 0,0-1 1 0 0,3 3-6 0 0,-8-11 20 0 0,1 1 0 0 0,-1-1 0 0 0,1 0 0 0 0,-1 0 0 0 0,1 0-1 0 0,0 0 1 0 0,-1 0 0 0 0,1-1 0 0 0,0 0 0 0 0,-1 0 0 0 0,1 0 0 0 0,0 0 0 0 0,-1 0 0 0 0,1-1 0 0 0,0 0 0 0 0,-1 0 0 0 0,1 0 0 0 0,-1 0 0 0 0,1 0 0 0 0,-1-1 0 0 0,1 1 0 0 0,-1-1 0 0 0,0 0 0 0 0,0 0 0 0 0,0 0 0 0 0,0-1 0 0 0,0 1 0 0 0,0-1 0 0 0,0 0-20 0 0,4-4 82 0 0,1-1 0 0 0,-1 1 0 0 0,0-2 0 0 0,-1 1 0 0 0,0-1 0 0 0,0 0 0 0 0,-1 0 0 0 0,0 0 0 0 0,0-1 0 0 0,-1 0-82 0 0,10-106-335 0 0,-14 114 182 0 0,0 2-43 0 0,-2 1-5727 0 0,2 4 847 0 0,0-3 1117 0 0,0 1-7510 0 0</inkml:trace>
  <inkml:trace contextRef="#ctx0" brushRef="#br0" timeOffset="-24806.969">6903 745 0 0 0,'0'0'1023'0'0,"0"0"17"0"0,0 0 124 0 0,0 0 187 0 0,0 0 168 0 0,0 0 132 0 0,0 0-82 0 0,0 0-152 0 0,0 0-115 0 0,0 0-182 0 0,0 0-108 0 0,8 6-63 0 0,22 18-39 0 0,-28-22-676 0 0,1-1-1 0 0,-1 1 1 0 0,1-1-1 0 0,0 0 0 0 0,-1 0 1 0 0,1 0-1 0 0,0 0 1 0 0,-1 0-1 0 0,1-1 0 0 0,0 1 1 0 0,0-1-1 0 0,0 0 1 0 0,0 0-1 0 0,-1 0 1 0 0,1 0-1 0 0,0 0 0 0 0,0-1 1 0 0,0 1-1 0 0,-1-1 1 0 0,1 0-1 0 0,0 0 0 0 0,0 0 1 0 0,-1 0-1 0 0,1 0 1 0 0,-1-1-1 0 0,1 1 0 0 0,-1-1 1 0 0,0 1-1 0 0,0-1 1 0 0,1 0-1 0 0,-1 0 0 0 0,0 0 1 0 0,0 0-1 0 0,1-2-233 0 0,6-4 273 0 0,-1 0-125 0 0,0 0 0 0 0,0-1 1 0 0,-1 1-1 0 0,0-2 0 0 0,-1 1 1 0 0,0-1-1 0 0,0 0 0 0 0,-1 0 1 0 0,-1-1-1 0 0,0 1 0 0 0,0-1 1 0 0,-1 0-1 0 0,0 0 0 0 0,1-8-148 0 0,-3 16-1 0 0,0 0 0 0 0,0 0 0 0 0,-1-1 0 0 0,1 1 0 0 0,-1 0 0 0 0,0-1 0 0 0,1 1 0 0 0,-2 0 0 0 0,1-1 0 0 0,0 1 0 0 0,-1 0 0 0 0,1-1 0 0 0,-1 1 0 0 0,0 0 0 0 0,0 0 0 0 0,0-1 0 0 0,0 1 0 0 0,-1 0 0 0 0,0 0 0 0 0,1 0 0 0 0,-1 1 0 0 0,0-1 0 0 0,0 0 0 0 0,0 1 0 0 0,-1-1 0 0 0,1 1 0 0 0,-1 0 0 0 0,1 0 0 0 0,-1 0 0 0 0,0 0 0 0 0,0 0 0 0 0,0 0 0 0 0,0 1 0 0 0,0-1 0 0 0,0 1 1 0 0,0 0-1 0 0,0 0 0 0 0,0 0 0 0 0,-1 0 0 0 0,1 1 0 0 0,0 0 0 0 0,-1-1 0 0 0,1 1 0 0 0,0 0 0 0 0,-1 0 0 0 0,1 1 0 0 0,-1-1 0 0 0,1 1 0 0 0,0 0 0 0 0,0 0 0 0 0,-3 1 1 0 0,-2 1-3 0 0,1 0 0 0 0,-1 0 0 0 0,1 1 0 0 0,0 0 0 0 0,0 1 0 0 0,1 0 0 0 0,0 0 0 0 0,-1 0 0 0 0,2 0 0 0 0,-1 1 0 0 0,0 0 0 0 0,1 1 0 0 0,1-1 1 0 0,-1 1-1 0 0,1 0 0 0 0,0 0 0 0 0,0 0 0 0 0,1 1 0 0 0,0-1 0 0 0,0 1 0 0 0,1 0 0 0 0,0-1 0 0 0,0 1 0 0 0,1 0 0 0 0,0 4 3 0 0,0-6 25 0 0,1 0 1 0 0,0 0-1 0 0,1 1 0 0 0,-1-1 0 0 0,1 0 0 0 0,0 0 1 0 0,1 0-1 0 0,0-1 0 0 0,-1 1 0 0 0,2 0 0 0 0,-1 0 1 0 0,1-1-1 0 0,0 0 0 0 0,0 1 0 0 0,0-1 0 0 0,1 0 1 0 0,0-1-1 0 0,0 1 0 0 0,0 0-25 0 0,5 4 107 0 0,1 0 0 0 0,0 0 0 0 0,1-1 0 0 0,0 0 1 0 0,0-1-1 0 0,0 0 0 0 0,1-1 0 0 0,0 0 0 0 0,0-1 0 0 0,0 0 0 0 0,1-1 0 0 0,0-1 0 0 0,0 0 1 0 0,0 0-1 0 0,0-1 0 0 0,0-1 0 0 0,0 0 0 0 0,1-1 0 0 0,12-2-107 0 0,-17 3 34 0 0,1-1 0 0 0,-1 0 0 0 0,0-1 0 0 0,1 0 0 0 0,-1 0 0 0 0,0-1-1 0 0,0 0 1 0 0,0-1 0 0 0,0 0 0 0 0,0-1 0 0 0,-1 1 0 0 0,4-4-34 0 0,-3-19-1094 0 0,-22 13-5624 0 0,9 12-3609 0 0</inkml:trace>
  <inkml:trace contextRef="#ctx0" brushRef="#br0" timeOffset="-23074.392">7923 476 3465 0 0,'0'0'995'0'0,"0"0"-59"0"0,0 0 268 0 0,0 0 315 0 0,0 0 72 0 0,0 0-64 0 0,0 0-131 0 0,0 0-175 0 0,0 0-125 0 0,0 0-52 0 0,0 0-48 0 0,0 0-34 0 0,0 0-42 0 0,34-4-90 0 0,103-15-61 0 0,-72-3 335 0 0,-58 15-884 0 0,97-99 1985 0 0,-55 26-1186 0 0,-45 123-886 0 0,-3 83-40 0 0,-6 0 0 0 0,-5-1 0 0 0,-5 0 0 0 0,-11 25-93 0 0,-49 139 156 0 0,74-283-125 0 0,0 0 1 0 0,-1 0-1 0 0,1-1 0 0 0,-1 1 0 0 0,0 0 0 0 0,-1-1 0 0 0,0 0 1 0 0,0 1-1 0 0,0-1 0 0 0,0 0 0 0 0,-1-1 0 0 0,0 1 0 0 0,0 0 1 0 0,0-1-1 0 0,0 0 0 0 0,-1 0 0 0 0,1 0 0 0 0,-1-1 0 0 0,0 0 1 0 0,0 0-1 0 0,-1 0 0 0 0,1 0 0 0 0,-1-1 0 0 0,-4 2-31 0 0,7-6 15 0 0,0 0-1 0 0,0 0 0 0 0,1 0 0 0 0,-1 0 0 0 0,1-1 0 0 0,-1 1 1 0 0,1-1-1 0 0,0 0 0 0 0,0 1 0 0 0,0-1 0 0 0,0 0 1 0 0,1 0-1 0 0,-1 0 0 0 0,1 0 0 0 0,0-1 0 0 0,0 1 1 0 0,0 0-1 0 0,0 0 0 0 0,0-1 0 0 0,1 1 0 0 0,-1-1 0 0 0,1 1 1 0 0,0 0-1 0 0,0-1 0 0 0,1 1 0 0 0,-1-1 0 0 0,1 1 1 0 0,-1 0-1 0 0,1-1 0 0 0,0 1 0 0 0,0-1-14 0 0,0-11 23 0 0,2-12-4 0 0,2-1-1 0 0,0 0 1 0 0,2 1-1 0 0,1 0 1 0 0,2 1-1 0 0,0 0 1 0 0,2 0-1 0 0,0 1 1 0 0,5-4-19 0 0,10-26 20 0 0,-23 46-17 0 0,1-4-8 0 0,0 0 0 0 0,1 0 1 0 0,0 1-1 0 0,1-1 0 0 0,0 1 0 0 0,1 1 0 0 0,1-1 0 0 0,0 2 0 0 0,0-1 0 0 0,1 1 0 0 0,0 0 0 0 0,1 1 0 0 0,0 0 0 0 0,9-4 5 0 0,62 13-1731 0 0,-49 9-7446 0 0,-28-8 6644 0 0,-1 0-8653 0 0</inkml:trace>
  <inkml:trace contextRef="#ctx0" brushRef="#br0" timeOffset="-22732.65">8709 590 9338 0 0,'0'0'2575'0'0,"0"0"-700"0"0,0 0-386 0 0,0 0-98 0 0,0 0-98 0 0,0 0-142 0 0,0 0-136 0 0,0 0-172 0 0,0 0-188 0 0,0 0-139 0 0,0 0-134 0 0,0 0-97 0 0,0 0-51 0 0,-28 30-51 0 0,-85 95-30 0 0,76-63 39 0 0,36-54-157 0 0,0-5-25 0 0,0-1 0 0 0,1 1 0 0 0,-1 0 0 0 0,1 0 0 0 0,0 0 0 0 0,0 0 0 0 0,0 0 0 0 0,0 0 0 0 0,0 0 0 0 0,1 0 0 0 0,-1 0-1 0 0,1 0 1 0 0,0 0 0 0 0,0-1 0 0 0,0 1 0 0 0,0 0 0 0 0,1 0 0 0 0,-1-1 0 0 0,0 1 0 0 0,1-1 0 0 0,0 1 0 0 0,0-1 0 0 0,0 0 0 0 0,0 0 0 0 0,0 0 0 0 0,0 0 0 0 0,1 0 0 0 0,-1 0 0 0 0,0 0 0 0 0,1-1 0 0 0,0 0 0 0 0,-1 1-1 0 0,1-1 1 0 0,0 0 0 0 0,0 0 0 0 0,-1 0 0 0 0,1 0 0 0 0,0-1 0 0 0,0 1 0 0 0,0-1 0 0 0,2 0-10 0 0,1 0 73 0 0,0 0 0 0 0,0 0 0 0 0,1-1 0 0 0,-1 0 0 0 0,0 0 0 0 0,0 0-1 0 0,0-1 1 0 0,0 0 0 0 0,0 0 0 0 0,0-1 0 0 0,0 0 0 0 0,-1 0 0 0 0,1 0 0 0 0,-1 0 0 0 0,0-1 0 0 0,0 0-1 0 0,0 0 1 0 0,3-4-73 0 0,1 0 73 0 0,-1-1 0 0 0,0 0 0 0 0,0-1 0 0 0,-1 0 0 0 0,0 0-1 0 0,0-1 1 0 0,-1 0 0 0 0,-1 0 0 0 0,0 0 0 0 0,0-1 0 0 0,-1 1-1 0 0,-1-1 1 0 0,0 0 0 0 0,-1 0 0 0 0,0-1 0 0 0,0 1 0 0 0,-1 0-1 0 0,-1-11-72 0 0,0 20-21 0 0,-1 0-1 0 0,1 0 0 0 0,0 0 1 0 0,-1 1-1 0 0,0-1 0 0 0,0 0 1 0 0,1 1-1 0 0,-1-1 0 0 0,-1 1 1 0 0,1-1-1 0 0,0 1 0 0 0,-1-1 0 0 0,1 1 1 0 0,-1 0-1 0 0,0 0 0 0 0,0 0 1 0 0,0 0-1 0 0,0 0 0 0 0,0 0 1 0 0,-1 0 21 0 0,-32-11-4564 0 0,27 13-661 0 0,0 0-6300 0 0</inkml:trace>
  <inkml:trace contextRef="#ctx0" brushRef="#br0" timeOffset="-22370.624">8976 649 7938 0 0,'0'0'6164'0'0,"0"0"-3790"0"0,0 0-1285 0 0,0 0-121 0 0,0 0-54 0 0,0 0-109 0 0,0 0-105 0 0,0 0-114 0 0,0 0-107 0 0,0 0-79 0 0,0 0-65 0 0,0 0-47 0 0,-7 14-68 0 0,-24 42-59 0 0,29-54-136 0 0,1 0 0 0 0,0 0 0 0 0,0 0 0 0 0,-1 0 0 0 0,1 0 0 0 0,1 1 0 0 0,-1-1 0 0 0,0 0 0 0 0,0 0 0 0 0,1 1 0 0 0,-1-1 0 0 0,1 1 0 0 0,0-1 0 0 0,0 0 0 0 0,0 1 0 0 0,0-1 0 0 0,0 1 0 0 0,1-1 0 0 0,-1 0 0 0 0,1 1 0 0 0,-1-1 0 0 0,1 0 0 0 0,0 1 0 0 0,0-1 0 0 0,0 0 0 0 0,0 0 0 0 0,0 0 0 0 0,0 0 0 0 0,1 0 0 0 0,-1 0 0 0 0,1 0 0 0 0,-1 0 0 0 0,1-1 0 0 0,0 1 0 0 0,0-1 0 0 0,0 1 0 0 0,0-1 0 0 0,0 1 0 0 0,0-1 0 0 0,0 0 0 0 0,0 0 0 0 0,0 0 0 0 0,2 0-25 0 0,1 1 135 0 0,-1-1-1 0 0,1 0 0 0 0,0 0 1 0 0,0 0-1 0 0,0-1 1 0 0,1 1-1 0 0,-1-1 0 0 0,0-1 1 0 0,0 1-1 0 0,0-1 0 0 0,0 1 1 0 0,0-1-1 0 0,0-1 0 0 0,0 1 1 0 0,-1-1-1 0 0,1 0 0 0 0,4-2-134 0 0,2-5 167 0 0,0-1-1 0 0,-1 0 0 0 0,0-1 1 0 0,0 0-1 0 0,-1-1 1 0 0,0 0-1 0 0,-1 0 0 0 0,-1-1 1 0 0,0 0-1 0 0,0 0 0 0 0,-2-1 1 0 0,2-3-167 0 0,-1-64-620 0 0,-20 88-5008 0 0,10 0-663 0 0,0-3-5778 0 0</inkml:trace>
  <inkml:trace contextRef="#ctx0" brushRef="#br0" timeOffset="-21886.433">9346 763 10722 0 0,'0'0'2174'0'0,"0"0"-682"0"0,0 0-261 0 0,0 0 64 0 0,0 0 15 0 0,0 0-54 0 0,0 0-185 0 0,0 0-220 0 0,0 0-196 0 0,0 0-123 0 0,0 0-63 0 0,0 0-57 0 0,0 0-49 0 0,4-12-60 0 0,12-39-36 0 0,39-36 1308 0 0,-15 57-1451 0 0,-37 60-192 0 0,-3-26 80 0 0,-1 1-10 0 0,0 0 0 0 0,1-1 1 0 0,-1 1-1 0 0,1-1 0 0 0,0 1 1 0 0,1 0-1 0 0,-1-1 0 0 0,1 1 1 0 0,0-1-1 0 0,0 1 0 0 0,0-1 0 0 0,0 1 1 0 0,1-1-1 0 0,0 0 0 0 0,0 1 1 0 0,0-1-1 0 0,0 0 0 0 0,1 0 0 0 0,0-1 1 0 0,-1 1-1 0 0,1-1 0 0 0,1 1 1 0 0,-1-1-1 0 0,0 0 0 0 0,1 0 1 0 0,2 1-3 0 0,-1-4 104 0 0,1-1 0 0 0,-1 0 1 0 0,1-1-1 0 0,-1 1 0 0 0,0-1 1 0 0,0 0-1 0 0,0 0 0 0 0,0-1 1 0 0,0 0-1 0 0,0 0 0 0 0,0 0 0 0 0,-1 0 1 0 0,0-1-1 0 0,0 1 0 0 0,0-1 1 0 0,0 0-1 0 0,0 0 0 0 0,-1-1 1 0 0,0 1-1 0 0,1-1 0 0 0,-1 0-104 0 0,3-3 129 0 0,0 2-106 0 0,-1 0 1 0 0,-1-1-1 0 0,1 1 0 0 0,-1-1 1 0 0,0 0-1 0 0,0 0 1 0 0,-1-1-1 0 0,0 1 1 0 0,0-1-1 0 0,-1 1 1 0 0,0-1-1 0 0,0 0 0 0 0,-1 0 1 0 0,1-6-24 0 0,-2 13-315 0 0,0 1-220 0 0,-16 13-3867 0 0,11-7-530 0 0,-2 1-6964 0 0</inkml:trace>
  <inkml:trace contextRef="#ctx0" brushRef="#br0" timeOffset="1214.86">377 1625 0 0 0,'0'0'1684'0'0,"0"0"206"0"0,0 0 183 0 0,0 0 100 0 0,0 0-76 0 0,0 0-235 0 0,0 0-245 0 0,0 0-234 0 0,0 0-217 0 0,0 0-133 0 0,0 0-99 0 0,-5-5-71 0 0,-23-20 745 0 0,22 23-1305 0 0,1 0-1 0 0,-1 1 1 0 0,0-1-1 0 0,1 1 1 0 0,-1 1-1 0 0,0-1 1 0 0,0 1 0 0 0,0 0-1 0 0,0 0 1 0 0,1 0-1 0 0,-1 1 1 0 0,0 0-1 0 0,0 0 1 0 0,1 1-1 0 0,-1-1 1 0 0,-4 3-303 0 0,-2 1 64 0 0,1 1-1 0 0,-1 0 1 0 0,1 1-1 0 0,0 0 1 0 0,1 1-1 0 0,-1 0 1 0 0,2 1-1 0 0,-1 0 1 0 0,1 0-1 0 0,0 1 1 0 0,1 0-1 0 0,1 1 1 0 0,-1 0-1 0 0,1 0 1 0 0,1 0-1 0 0,0 1 1 0 0,1 0-1 0 0,0 0 1 0 0,1 0-1 0 0,0 1 1 0 0,1 1-64 0 0,2-5 8 0 0,-1 0 0 0 0,2 1 0 0 0,-1-1 0 0 0,1 0 0 0 0,1 0 1 0 0,0 1-1 0 0,0-1 0 0 0,0 0 0 0 0,1 0 0 0 0,1 0 0 0 0,0 0 1 0 0,0 0-1 0 0,1 0 0 0 0,0-1 0 0 0,0 0 0 0 0,1 0 0 0 0,0 0 0 0 0,0 0 1 0 0,1-1-1 0 0,0 0 0 0 0,0 0 0 0 0,1 0 0 0 0,0-1 0 0 0,0 0 1 0 0,0 0-1 0 0,9 4-8 0 0,0-1-71 0 0,1-1 1 0 0,0-1 0 0 0,0 0-1 0 0,1-1 1 0 0,0-1 0 0 0,0-1-1 0 0,0 0 1 0 0,0-1 0 0 0,1-2 0 0 0,-1 1-1 0 0,16-2 71 0 0,52-21-3070 0 0,-35-6-6963 0 0,-37 19-1308 0 0</inkml:trace>
  <inkml:trace contextRef="#ctx0" brushRef="#br0" timeOffset="1536.398">804 1746 5681 0 0,'0'0'2374'0'0,"0"0"-342"0"0,0 0-116 0 0,0 0 9 0 0,0 0-70 0 0,0 0-202 0 0,0 0-278 0 0,0 0-283 0 0,0 0-225 0 0,0 0-163 0 0,0 0-120 0 0,0 0-104 0 0,-17 26-68 0 0,-53 80-48 0 0,52-58 79 0 0,19-39-307 0 0,0-5-69 0 0,0 1-1 0 0,1 0 0 0 0,0-1 1 0 0,0 1-1 0 0,1-1 1 0 0,-1 1-1 0 0,1-1 1 0 0,0 0-1 0 0,0 0 1 0 0,0 0-1 0 0,0-1 1 0 0,1 1-1 0 0,0-1 0 0 0,0 0 1 0 0,0 0-1 0 0,0 0 1 0 0,0 0-1 0 0,0-1 1 0 0,1 0-1 0 0,-1 0 1 0 0,1 0-1 0 0,-1 0 1 0 0,1-1-1 0 0,0 1 0 0 0,0-1 1 0 0,0 0-1 0 0,0-1 1 0 0,0 1-1 0 0,0-1 1 0 0,0 0-1 0 0,0-1 1 0 0,0 1-1 0 0,0-1 1 0 0,0 0-1 0 0,-1 0 0 0 0,1 0 1 0 0,0-1-1 0 0,0 1 1 0 0,-1-1-1 0 0,1-1 1 0 0,3-1-67 0 0,5-1 57 0 0,0-1 0 0 0,0-1 0 0 0,-1 0 0 0 0,0 0 0 0 0,0-1 0 0 0,-1-1 0 0 0,0 0 0 0 0,-1 0 0 0 0,1-1 0 0 0,-2-1 0 0 0,0 1 1 0 0,0-2-1 0 0,-1 1 0 0 0,0-1 0 0 0,-1 0 0 0 0,0-1 0 0 0,-1 0 0 0 0,0 0 0 0 0,-1 0 0 0 0,-1-1 0 0 0,0 1 0 0 0,-1-1 0 0 0,0 0 0 0 0,-1-9-57 0 0,-2 20-6 0 0,0 0 0 0 0,-1-1-1 0 0,0 1 1 0 0,0 0 0 0 0,0 0 0 0 0,0 0-1 0 0,-1 0 1 0 0,1 0 0 0 0,-1 0-1 0 0,1 1 1 0 0,-1-1 0 0 0,0 0-1 0 0,0 1 1 0 0,0 0 0 0 0,-1-1 0 0 0,1 1-1 0 0,0 0 1 0 0,-1 0 0 0 0,0 0-1 0 0,1 0 1 0 0,-1 1 0 0 0,0-1-1 0 0,0 1 1 0 0,0-1 0 0 0,0 1 0 0 0,0 0-1 0 0,0 0 1 0 0,0 1 0 0 0,0-1-1 0 0,-2 0 7 0 0,-96 1-811 0 0,30 45-1472 0 0,35-3-6715 0 0,31-34-2523 0 0</inkml:trace>
  <inkml:trace contextRef="#ctx0" brushRef="#br0" timeOffset="2031.125">1160 1993 11474 0 0,'0'0'2429'0'0,"0"0"-618"0"0,0 0-267 0 0,0 0-117 0 0,0 0-140 0 0,0 0-192 0 0,0 0-233 0 0,0 0-204 0 0,0 0-117 0 0,0 0-83 0 0,0 0-64 0 0,13-32-66 0 0,41-98-83 0 0,-19 61 246 0 0,8 21-243 0 0,-42 48-262 0 0,0 0 1 0 0,1 0-1 0 0,-1 0 0 0 0,0 0 0 0 0,0 0 1 0 0,0 1-1 0 0,1-1 0 0 0,-1 0 0 0 0,0 1 0 0 0,0-1 1 0 0,0 1-1 0 0,0 0 0 0 0,0-1 0 0 0,0 1 1 0 0,0 0-1 0 0,0-1 0 0 0,0 1 0 0 0,0 0 1 0 0,0 0-1 0 0,0 0 0 0 0,-1 0 0 0 0,1 0 1 0 0,0 0-1 0 0,-1 0 0 0 0,1 0 0 0 0,-1 0 1 0 0,1 0-1 0 0,-1 0 0 0 0,1 1 0 0 0,-1-1 0 0 0,0 0 1 0 0,1 0-1 0 0,-1 0 0 0 0,0 1 0 0 0,0-1 1 0 0,0 0-1 0 0,0 0 0 0 0,0 0 0 0 0,0 1 1 0 0,-1-1-1 0 0,1 1 14 0 0,1 4-24 0 0,5 21 30 0 0,21 44 24 0 0,-25-68 23 0 0,1 1-1 0 0,-1-1 1 0 0,1 0 0 0 0,0 0 0 0 0,0 0-1 0 0,0 0 1 0 0,0-1 0 0 0,0 1 0 0 0,1-1-1 0 0,-1 0 1 0 0,1 0 0 0 0,-1 0 0 0 0,1 0-1 0 0,0-1 1 0 0,0 0 0 0 0,0 1-1 0 0,0-1 1 0 0,0-1 0 0 0,0 1 0 0 0,0 0-1 0 0,0-1 1 0 0,0 0 0 0 0,0 0 0 0 0,0 0-1 0 0,0-1 1 0 0,0 1 0 0 0,0-1 0 0 0,0 0-1 0 0,0 0 1 0 0,0 0 0 0 0,0-1-1 0 0,0 0 1 0 0,0 1 0 0 0,-1-1 0 0 0,1-1-53 0 0,9-7 209 0 0,0 0 0 0 0,-1-2 0 0 0,0 1 1 0 0,-1-2-1 0 0,-1 1 0 0 0,0-1 1 0 0,0-1-1 0 0,-1 0 0 0 0,-1 0 0 0 0,0-1 1 0 0,-1 0-1 0 0,2-8-209 0 0,-5-40-64 0 0,-19 67-4780 0 0,13 3 2390 0 0,-1-3-2656 0 0,1 0-6498 0 0</inkml:trace>
  <inkml:trace contextRef="#ctx0" brushRef="#br0" timeOffset="2464.215">2121 1603 8026 0 0,'0'0'4581'0'0,"0"0"-1958"0"0,0 0-812 0 0,0 0-124 0 0,0 0-148 0 0,0 0-208 0 0,0 0-256 0 0,0 0-226 0 0,0 0-194 0 0,0 0-127 0 0,0 0-86 0 0,0 0-98 0 0,0 0-71 0 0,-13-8-47 0 0,-41-24-24 0 0,53 31-191 0 0,0 0 1 0 0,-1 0-1 0 0,1 0 0 0 0,-1 1 0 0 0,1-1 1 0 0,-1 0-1 0 0,1 1 0 0 0,-1 0 0 0 0,1-1 0 0 0,-1 1 1 0 0,1 0-1 0 0,-1-1 0 0 0,1 1 0 0 0,-1 0 1 0 0,0 0-1 0 0,1 0 0 0 0,-1 1 0 0 0,1-1 0 0 0,-1 0 1 0 0,1 1-1 0 0,-1-1 0 0 0,1 1 0 0 0,-1-1 1 0 0,1 1-1 0 0,-1-1 0 0 0,1 1 0 0 0,0 0 0 0 0,-1 0-11 0 0,-6 3 53 0 0,-50 43 155 0 0,56-45-211 0 0,1-1 1 0 0,0 1-1 0 0,0-1 0 0 0,0 0 1 0 0,1 1-1 0 0,-1 0 1 0 0,0-1-1 0 0,0 1 0 0 0,1 0 1 0 0,-1-1-1 0 0,1 1 1 0 0,0 0-1 0 0,-1-1 0 0 0,1 1 1 0 0,0 0-1 0 0,0 0 1 0 0,0 0-1 0 0,0-1 0 0 0,0 1 1 0 0,1 0-1 0 0,-1 0 1 0 0,0-1-1 0 0,1 1 1 0 0,-1 0-1 0 0,1-1 0 0 0,0 1 1 0 0,0-1-1 0 0,-1 1 1 0 0,1 0-1 0 0,0-1 0 0 0,0 0 1 0 0,0 1-1 0 0,1-1 1 0 0,-1 0-1 0 0,0 1 0 0 0,0-1 1 0 0,1 0-1 0 0,-1 0 1 0 0,1 0-1 0 0,0 0 3 0 0,126 84 1 0 0,-126-83 14 0 0,0 1-1 0 0,0-1 0 0 0,0 1 1 0 0,-1-1-1 0 0,1 1 0 0 0,-1 0 1 0 0,1 0-1 0 0,-1 0 1 0 0,0-1-1 0 0,0 1 0 0 0,-1 0 1 0 0,1 1-1 0 0,0-1 0 0 0,-1 0 1 0 0,0 0-1 0 0,0 0 0 0 0,0 0 1 0 0,0 0-1 0 0,0 0 0 0 0,-1 0 1 0 0,1 0-1 0 0,-1 0 0 0 0,0 0 1 0 0,0 0-1 0 0,0 0 1 0 0,0 0-1 0 0,0 0 0 0 0,-1 0 1 0 0,1-1-1 0 0,-1 1 0 0 0,0-1 1 0 0,0 1-1 0 0,0-1 0 0 0,0 1 1 0 0,0-1-1 0 0,-1 0 0 0 0,1 0 1 0 0,0 0-15 0 0,-22 10 167 0 0,-112 43 310 0 0,128-54-482 0 0,-18 0-1024 0 0,30-18-2678 0 0,3 9-1098 0 0,-3 4-6405 0 0</inkml:trace>
  <inkml:trace contextRef="#ctx0" brushRef="#br0" timeOffset="3151.392">2181 1875 4281 0 0,'0'0'2626'0'0,"0"0"-146"0"0,0 0-142 0 0,0 0-149 0 0,0 0-230 0 0,0 0-252 0 0,0 0-242 0 0,0 0-228 0 0,32 0-205 0 0,97-1-165 0 0,-57-16 433 0 0,-55 9-1084 0 0,0-1-1 0 0,-1-1 0 0 0,-1-1 1 0 0,1 0-1 0 0,-2-1 1 0 0,0 0-1 0 0,0-1 1 0 0,-1-1-1 0 0,-1 0 1 0 0,0-1-1 0 0,-1 0 1 0 0,8-14-216 0 0,-18 27-1 0 0,1 0 1 0 0,-1 0-1 0 0,0 0 0 0 0,0 0 1 0 0,0-1-1 0 0,0 1 0 0 0,0 0 1 0 0,0-1-1 0 0,-1 1 0 0 0,1 0 1 0 0,-1-1-1 0 0,1 1 0 0 0,-1-1 1 0 0,0 1-1 0 0,0-1 0 0 0,0 1 1 0 0,-1-1-1 0 0,1 1 0 0 0,0-1 1 0 0,-1 1-1 0 0,0 0 0 0 0,1-1 1 0 0,-1 1-1 0 0,0 0 0 0 0,0-1 1 0 0,0 1-1 0 0,-1 0 0 0 0,1 0 1 0 0,0 0-1 0 0,-1 0 0 0 0,0 0 1 0 0,1 0-1 0 0,-1 1 0 0 0,0-1 1 0 0,0 0-1 0 0,0 1 0 0 0,0-1 1 0 0,0 1-1 0 0,0 0 0 0 0,0 0 1 0 0,-1 0-1 0 0,1 0 0 0 0,0 0 1 0 0,-1 0-1 0 0,1 1 0 0 0,-3-1 1 0 0,-7 1-46 0 0,0 1-1 0 0,0 1 0 0 0,1 0 1 0 0,-1 0-1 0 0,0 1 0 0 0,1 1 0 0 0,-1 0 1 0 0,1 0-1 0 0,0 1 0 0 0,1 1 1 0 0,-1 0-1 0 0,1 0 0 0 0,0 1 1 0 0,0 0-1 0 0,1 1 0 0 0,0 0 1 0 0,1 0-1 0 0,-1 1 0 0 0,2 0 1 0 0,-1 1-1 0 0,1-1 0 0 0,1 1 1 0 0,0 1-1 0 0,0-1 0 0 0,1 1 1 0 0,0 0-1 0 0,1 1 0 0 0,0 0 47 0 0,2-8-3 0 0,0 1-1 0 0,1-1 1 0 0,0 0 0 0 0,-1 1-1 0 0,2-1 1 0 0,-1 0-1 0 0,0 1 1 0 0,1-1 0 0 0,0 1-1 0 0,0-1 1 0 0,0 1-1 0 0,1-1 1 0 0,0 1 0 0 0,-1-1-1 0 0,2 0 1 0 0,-1 1-1 0 0,0-1 1 0 0,1 0 0 0 0,0 0-1 0 0,0 0 1 0 0,0 0-1 0 0,0 0 1 0 0,1 0 0 0 0,-1-1-1 0 0,1 1 1 0 0,0-1-1 0 0,0 0 1 0 0,0 0 0 0 0,1 0-1 0 0,-1 0 1 0 0,1 0-1 0 0,0-1 1 0 0,-1 1 0 0 0,1-1-1 0 0,0 0 1 0 0,0 0-1 0 0,1-1 1 0 0,-1 1 0 0 0,0-1-1 0 0,4 1 4 0 0,16 1 82 0 0,0-1 0 0 0,1-1 0 0 0,-1 0-1 0 0,0-2 1 0 0,0-1 0 0 0,1-1 0 0 0,-1-1 0 0 0,-1-1-1 0 0,1-2 1 0 0,-1 0 0 0 0,0-1 0 0 0,0-1 0 0 0,-1-1-1 0 0,-1-1 1 0 0,1-1 0 0 0,-2-1 0 0 0,0-1 0 0 0,11-10-82 0 0,-13 7 89 0 0,-1 0 0 0 0,-1-1 0 0 0,-1-1 1 0 0,0 0-1 0 0,-2-1 0 0 0,0-1 1 0 0,9-19-90 0 0,-13 24-13 0 0,18-72 82 0 0,-27 86-71 0 0,0 0-1 0 0,0 0 1 0 0,0 0 0 0 0,0 0 0 0 0,0 0 0 0 0,0 0 0 0 0,0 1-1 0 0,-1-1 1 0 0,1 0 0 0 0,-1 0 0 0 0,0 0 0 0 0,1 1-1 0 0,-1-1 1 0 0,0 0 0 0 0,0 1 0 0 0,0-1 0 0 0,0 1-1 0 0,0-1 1 0 0,0 1 0 0 0,-1-1 0 0 0,1 1 0 0 0,0 0 0 0 0,-1-1-1 0 0,1 1 1 0 0,-1 0 0 0 0,1 0 0 0 0,-1 0 0 0 0,0 0-1 0 0,1 1 1 0 0,-1-1 0 0 0,0 0 0 0 0,0 1 0 0 0,0-1-1 0 0,1 1 1 0 0,-1-1 0 0 0,0 1 0 0 0,0 0 0 0 0,0 0 0 0 0,0 0-1 0 0,0 0 1 0 0,0 0 0 0 0,1 0 0 0 0,-1 1 0 0 0,0-1-1 0 0,-1 1 3 0 0,-3 0-20 0 0,0 1 0 0 0,0 0 0 0 0,0 0 0 0 0,0 0 0 0 0,1 1-1 0 0,-1 0 1 0 0,1 0 0 0 0,0 0 0 0 0,0 1 0 0 0,0-1 0 0 0,0 1 0 0 0,0 0-1 0 0,1 1 1 0 0,0-1 0 0 0,0 1 0 0 0,0 0 0 0 0,1 0 0 0 0,-1 0 0 0 0,1 0-1 0 0,0 1 1 0 0,1-1 0 0 0,-1 1 0 0 0,1 0 0 0 0,0 0 0 0 0,1 0 0 0 0,-1 0-1 0 0,1 0 1 0 0,0 2 20 0 0,3-4-5 0 0,1 0-1 0 0,-1 0 1 0 0,1 0 0 0 0,0 0-1 0 0,0 0 1 0 0,0 0 0 0 0,0-1-1 0 0,1 0 1 0 0,-1 1 0 0 0,1-1-1 0 0,0-1 1 0 0,0 1-1 0 0,0 0 1 0 0,0-1 0 0 0,1 0-1 0 0,-1 0 1 0 0,1 0 0 0 0,-1-1-1 0 0,1 1 1 0 0,-1-1-1 0 0,1 0 1 0 0,0-1 0 0 0,0 1-1 0 0,0-1 1 0 0,-1 0 0 0 0,1 0-1 0 0,0 0 1 0 0,4-1 5 0 0,-8 1 0 0 0,41 1-19 0 0,-34-2 28 0 0,0 1-1 0 0,0-1 0 0 0,0 1 0 0 0,0 1 0 0 0,1 0 0 0 0,-1 0 0 0 0,0 1 1 0 0,0-1-1 0 0,0 2 0 0 0,-1-1 0 0 0,1 1 0 0 0,0 1 0 0 0,-1-1 0 0 0,0 1 0 0 0,0 0 1 0 0,5 4-9 0 0,-10-4 11 0 0,0 0 0 0 0,-1 0 0 0 0,0-1 0 0 0,0 1 0 0 0,0 0 0 0 0,0 0 0 0 0,0 0 0 0 0,-1 0 0 0 0,0 0 0 0 0,1 0 1 0 0,-2 0-1 0 0,1 1 0 0 0,0-1 0 0 0,-1 0 0 0 0,0 0 0 0 0,0-1 0 0 0,0 1 0 0 0,0 0 0 0 0,-1 0 0 0 0,1 0 1 0 0,-1-1-1 0 0,-2 4-11 0 0,-49 77-111 0 0,52-68-467 0 0,1-14-3347 0 0,1-1-4016 0 0,0-1-3754 0 0</inkml:trace>
  <inkml:trace contextRef="#ctx0" brushRef="#br0" timeOffset="3583.501">3303 1566 7898 0 0,'0'0'3332'0'0,"0"0"-1945"0"0,0 0-464 0 0,0 0 265 0 0,0 0 261 0 0,0 0 95 0 0,0 0-156 0 0,0 0-222 0 0,0 0-195 0 0,0 0-136 0 0,0 0-90 0 0,0 0-99 0 0,7 29-92 0 0,25 89-100 0 0,27 59 850 0 0,-7-64-1153 0 0,-51-112-126 0 0,0-1-1 0 0,0 0 1 0 0,0 0 0 0 0,0 0 0 0 0,0 0-1 0 0,0 0 1 0 0,0 0 0 0 0,0 0 0 0 0,0 0-1 0 0,0-1 1 0 0,0 1 0 0 0,0 0 0 0 0,0 0-1 0 0,0-1 1 0 0,0 1 0 0 0,0-1 0 0 0,0 1-1 0 0,0-1 1 0 0,-1 1 0 0 0,1-1-1 0 0,0 0 1 0 0,0 1 0 0 0,-1-1 0 0 0,1 0-1 0 0,0 0 1 0 0,-1 1 0 0 0,1-1 0 0 0,0 0-1 0 0,-1 0 1 0 0,1 0 0 0 0,-1 0 0 0 0,0 0-1 0 0,1 0 1 0 0,-1 0 0 0 0,0 0 0 0 0,1 0-1 0 0,-1 0 1 0 0,0 0 0 0 0,0 0 0 0 0,0 0-1 0 0,0 0 1 0 0,0 0 0 0 0,0 0 0 0 0,0 0-1 0 0,0 0 1 0 0,-1 0 0 0 0,1 0-25 0 0,79-263 1068 0 0,-40 143-1215 0 0,-19 102-1853 0 0,-12 20-1760 0 0,-1 6-3432 0 0,-5-1-4346 0 0</inkml:trace>
  <inkml:trace contextRef="#ctx0" brushRef="#br0" timeOffset="4368.39">4032 1639 13739 0 0,'0'0'2418'0'0,"0"0"-751"0"0,0 0-252 0 0,0 0-2 0 0,0 0-110 0 0,0 0-165 0 0,0 0-238 0 0,0 0-280 0 0,0 0-201 0 0,0 0-131 0 0,0 0-89 0 0,0 0-69 0 0,0 0-4 0 0,-22 9-25 0 0,-69 28-9 0 0,25 10 94 0 0,54-33-150 0 0,7-9-28 0 0,0 0 1 0 0,0 1 0 0 0,1 0 0 0 0,0-1 0 0 0,0 2-1 0 0,1-1 1 0 0,0 0 0 0 0,0 1 0 0 0,0 0-1 0 0,1-1 1 0 0,0 1 0 0 0,0 0 0 0 0,1 0 0 0 0,0 0-1 0 0,0 1 1 0 0,0-1 0 0 0,1 5-9 0 0,1-10 13 0 0,1 1 0 0 0,-1-1 0 0 0,1 0 0 0 0,-1 0 1 0 0,1 0-1 0 0,0 0 0 0 0,0 0 0 0 0,0 0 0 0 0,0-1 0 0 0,0 1 0 0 0,0-1 1 0 0,0 1-1 0 0,0-1 0 0 0,1 0 0 0 0,-1 0 0 0 0,0 0 0 0 0,1 0 0 0 0,-1 0 1 0 0,1 0-1 0 0,-1-1 0 0 0,1 1 0 0 0,0-1 0 0 0,-1 0 0 0 0,1 1 0 0 0,-1-1 0 0 0,1-1 1 0 0,0 1-1 0 0,-1 0 0 0 0,1-1 0 0 0,-1 1 0 0 0,1-1 0 0 0,-1 0 0 0 0,2 0-13 0 0,11-3 38 0 0,-1-1 0 0 0,1 0 0 0 0,-1-1 0 0 0,-1 0 0 0 0,1-1 0 0 0,-1-1 0 0 0,0 0 0 0 0,-1-1 0 0 0,0 0 0 0 0,0-1-38 0 0,22-15 35 0 0,19-19-124 0 0,-51 66 1 0 0,0-7 75 0 0,-3-9 7 0 0,1 0 0 0 0,0-1 0 0 0,0 1 1 0 0,0 0-1 0 0,1 0 0 0 0,0-1 1 0 0,0 1-1 0 0,1-1 0 0 0,-1 1 0 0 0,1-1 1 0 0,1 1-1 0 0,-1-1 0 0 0,1 0 0 0 0,-1 0 1 0 0,1 0-1 0 0,1 0 0 0 0,-1-1 0 0 0,1 1 1 0 0,0-1-1 0 0,0 0 0 0 0,0 0 1 0 0,0 0-1 0 0,1-1 0 0 0,0 1 6 0 0,8 0 0 0 0,-1-1 1 0 0,1 0-1 0 0,0-1 0 0 0,0 0 0 0 0,0-1 0 0 0,0-1 1 0 0,1 0-1 0 0,-1 0 0 0 0,0-1 0 0 0,0-1 1 0 0,0-1-1 0 0,0 1 0 0 0,-1-2 0 0 0,1 0 1 0 0,-1 0-1 0 0,0-1 0 0 0,0-1 0 0 0,0 0 0 0 0,-1-1 1 0 0,8-5-1 0 0,-11 8-1 0 0,21-10 22 0 0,-1-1 0 0 0,0-2 1 0 0,-1-1-1 0 0,-1-1 0 0 0,-1-1 0 0 0,-1-1 0 0 0,0-1 0 0 0,2-5-21 0 0,-14 8 5 0 0,0 0-1 0 0,-1-1 1 0 0,-2-1-1 0 0,0 0 1 0 0,-1 0-1 0 0,-1-1 1 0 0,0 1-1 0 0,-2-1 1 0 0,-1-1-1 0 0,-1 1 1 0 0,0-1-1 0 0,-2 1 1 0 0,-1-1-1 0 0,-2-22-4 0 0,2 37-2 0 0,0 1 1 0 0,0-1-1 0 0,-1 1 0 0 0,1-1 1 0 0,-2 1-1 0 0,1 0 0 0 0,-1-1 0 0 0,0 1 1 0 0,-1 0-1 0 0,1 0 0 0 0,-2 0 1 0 0,1 0-1 0 0,-1 1 0 0 0,0-1 0 0 0,0 1 1 0 0,0 0-1 0 0,-1 0 0 0 0,0 1 1 0 0,0-1-1 0 0,-1 1 0 0 0,-5-4 2 0 0,8 8-1 0 0,1 0-1 0 0,-1 0 0 0 0,0 0 1 0 0,1 0-1 0 0,-1 0 0 0 0,0 1 1 0 0,1-1-1 0 0,-1 1 1 0 0,0 0-1 0 0,0 0 0 0 0,1 0 1 0 0,-1 0-1 0 0,0 0 1 0 0,1 1-1 0 0,-1-1 0 0 0,0 1 1 0 0,1 0-1 0 0,-1 0 0 0 0,0 0 1 0 0,1 0-1 0 0,-1 0 1 0 0,1 1-1 0 0,0-1 0 0 0,-1 0 1 0 0,1 1-1 0 0,0 0 1 0 0,0 0-1 0 0,0 0 0 0 0,0 0 1 0 0,0 0-1 0 0,-1 2 2 0 0,-47 74 59 0 0,41-52-37 0 0,2 1 0 0 0,0 0 0 0 0,2 1 0 0 0,1-1-1 0 0,1 1 1 0 0,1 0 0 0 0,1-1 0 0 0,2 1-1 0 0,3 24-21 0 0,1-19 13 0 0,1 0 0 0 0,2 0 0 0 0,1-1 0 0 0,1 0-1 0 0,2 0 1 0 0,5 7-13 0 0,11 33-11 0 0,-9 41 32 0 0,-19-112-46 0 0,0-1 2 0 0,0 0 3 0 0,0 0-15 0 0,0 0-33 0 0,0-29-1532 0 0,-1-16-2868 0 0,0 31 242 0 0,0-1-3501 0 0,0 8-1432 0 0</inkml:trace>
  <inkml:trace contextRef="#ctx0" brushRef="#br0" timeOffset="4653.736">4264 1500 15539 0 0,'0'0'1406'0'0,"0"0"-395"0"0,0 0-63 0 0,0 0 148 0 0,0 0 53 0 0,0 0-8 0 0,0 0-75 0 0,0 0-167 0 0,0 0-145 0 0,0 0-119 0 0,0 0-104 0 0,0 0-94 0 0,31 10-95 0 0,103 32-73 0 0,-33-27 173 0 0,-72-16-317 0 0,216 1 212 0 0,-220 5 208 0 0,-13-1-2398 0 0,0-2-7168 0 0,-11-2-2800 0 0</inkml:trace>
  <inkml:trace contextRef="#ctx0" brushRef="#br0" timeOffset="4900.436">4996 1717 15139 0 0,'0'0'2271'0'0,"0"0"-558"0"0,0 0-312 0 0,0 0-127 0 0,0 0-134 0 0,0 0-180 0 0,0 0-263 0 0,0 0-227 0 0,0 0-196 0 0,0 0-116 0 0,5 31-46 0 0,13 96-56 0 0,-13-61-429 0 0,-13-62-3131 0 0,4-4-2625 0 0,1 0-5681 0 0</inkml:trace>
  <inkml:trace contextRef="#ctx0" brushRef="#br0" timeOffset="5051.378">4965 1422 10642 0 0,'0'0'3121'0'0,"0"0"-1977"0"0,0 0-368 0 0,0 0-120 0 0,0 0-119 0 0,0 0-105 0 0,0 0-152 0 0,0 0-312 0 0,0 0-232 0 0,0 0-152 0 0,0 0-257 0 0,0 0-543 0 0,0 0-2385 0 0,0 0-7657 0 0</inkml:trace>
  <inkml:trace contextRef="#ctx0" brushRef="#br0" timeOffset="5368.387">5208 1588 14259 0 0,'0'0'2502'0'0,"0"0"-466"0"0,0 0-306 0 0,0 0-259 0 0,0 0-231 0 0,0 0-189 0 0,0 0-181 0 0,0 0-205 0 0,0 0-143 0 0,0 0-118 0 0,0 0-95 0 0,0 0-70 0 0,11 23-71 0 0,35 74-67 0 0,-27-15 50 0 0,-17-56-119 0 0,-1-16-19 0 0,-1 1-5 0 0,1 0-1 0 0,1-1 1 0 0,0 1-1 0 0,0-1 1 0 0,1 0-1 0 0,1 0 0 0 0,-1 0 1 0 0,1 0-1 0 0,1 0 1 0 0,2 2-8 0 0,-6-12 16 0 0,0 0 0 0 0,1 0 0 0 0,-1 0 0 0 0,0 0 0 0 0,1 0 0 0 0,-1 0 0 0 0,0-1 0 0 0,1 1 0 0 0,-1 0 0 0 0,0-1 0 0 0,0 1 0 0 0,0-1 0 0 0,0 1 0 0 0,1-1 0 0 0,-1 0 0 0 0,0 0 0 0 0,0 1-1 0 0,0-1 1 0 0,0 0 0 0 0,0 0 0 0 0,-1 0 0 0 0,1 0 0 0 0,0 0 0 0 0,0 0 0 0 0,0 0 0 0 0,-1-1 0 0 0,1 1 0 0 0,-1 0 0 0 0,1 0 0 0 0,-1 0 0 0 0,1-1 0 0 0,-1 1 0 0 0,0 0 0 0 0,0 0 0 0 0,0-1 0 0 0,1 1 0 0 0,-1 0-16 0 0,0 0 1 0 0,110-303 1203 0 0,-94 260-1270 0 0,-19 80-4225 0 0,0-29 2992 0 0,-1 4-5415 0 0,2-3-5237 0 0</inkml:trace>
  <inkml:trace contextRef="#ctx0" brushRef="#br0" timeOffset="5732.909">5602 1768 8626 0 0,'0'0'2574'0'0,"0"0"-443"0"0,0 0-201 0 0,0 0-178 0 0,0 0-212 0 0,0 0-170 0 0,0 0-167 0 0,0 0-207 0 0,0 0-172 0 0,33-4-152 0 0,101-15-114 0 0,-66-6 289 0 0,-62 21-773 0 0,0-1 0 0 0,0 0 1 0 0,0-1-1 0 0,-1 1 1 0 0,1-1-1 0 0,-1 0 0 0 0,-1-1 1 0 0,1 1-1 0 0,-1-1 0 0 0,0 0 1 0 0,-1 0-1 0 0,0 0 1 0 0,0 0-1 0 0,0 0 0 0 0,-1-1 1 0 0,0 0-1 0 0,0 1 0 0 0,-1-1 1 0 0,0 0-1 0 0,-1 0 1 0 0,0 0-1 0 0,0 1 0 0 0,0-1 1 0 0,-1 0-1 0 0,0 0 0 0 0,-1-1-74 0 0,0 6-1 0 0,-1 0 0 0 0,1 0 0 0 0,-1 0-1 0 0,0 1 1 0 0,0-1 0 0 0,0 1 0 0 0,-1 0-1 0 0,1 0 1 0 0,0 0 0 0 0,-1 0 0 0 0,1 0-1 0 0,-1 1 1 0 0,0-1 0 0 0,0 1 0 0 0,1 0-1 0 0,-1 0 1 0 0,0 1 0 0 0,0-1 0 0 0,0 1-1 0 0,0 0 1 0 0,0 0 0 0 0,0 0 0 0 0,0 0-1 0 0,0 1 1 0 0,1 0 0 0 0,-1 0 0 0 0,0 0-1 0 0,0 0 1 0 0,0 0 0 0 0,1 1 0 0 0,-3 0 1 0 0,-6 5-10 0 0,1-1 0 0 0,0 1 1 0 0,0 1-1 0 0,1 0 0 0 0,0 0 1 0 0,0 1-1 0 0,1 0 0 0 0,0 1 1 0 0,1 0-1 0 0,0 1 0 0 0,0-1 1 0 0,1 1-1 0 0,1 1 0 0 0,0-1 1 0 0,0 1-1 0 0,0 4 10 0 0,3-9-2 0 0,0 0 0 0 0,1 1 1 0 0,0-1-1 0 0,0 0 0 0 0,1 1 0 0 0,0-1 0 0 0,0 1 0 0 0,1-1 0 0 0,0 1 1 0 0,0-1-1 0 0,1 1 0 0 0,0-1 0 0 0,0 1 0 0 0,0-1 0 0 0,1 0 0 0 0,1 0 0 0 0,-1 1 1 0 0,1-2-1 0 0,0 1 0 0 0,1 0 0 0 0,-1 0 0 0 0,1-1 0 0 0,1 0 0 0 0,-1 0 1 0 0,1 0-1 0 0,0 0 0 0 0,0-1 0 0 0,5 4 2 0 0,-3-4-134 0 0,1 0-1 0 0,-1-1 1 0 0,1 0-1 0 0,0 0 1 0 0,0 0-1 0 0,0-1 1 0 0,0 0-1 0 0,0-1 1 0 0,1 0 0 0 0,0 0-1 0 0,-1-1 1 0 0,1 0-1 0 0,0 0 1 0 0,-1-1-1 0 0,1 0 1 0 0,3-1 134 0 0,12-4-2930 0 0,-14 1-2085 0 0,-5 2 1415 0 0,2-2-8271 0 0</inkml:trace>
  <inkml:trace contextRef="#ctx0" brushRef="#br0" timeOffset="6985.236">6574 1555 8026 0 0,'0'0'2390'0'0,"0"0"-1038"0"0,0 0-464 0 0,0 0 162 0 0,0 0 265 0 0,0 0 182 0 0,0 0 8 0 0,0 0-179 0 0,0 0-184 0 0,0 0-154 0 0,0 0-125 0 0,0 0-89 0 0,31 0-57 0 0,100-2-39 0 0,-53-17 261 0 0,-62 11-697 0 0,5-1-83 0 0,-1-1-1 0 0,1-1 1 0 0,-2-1 0 0 0,0 0-1 0 0,0-1 1 0 0,-1-2-1 0 0,-1 0 1 0 0,-1 0-1 0 0,0-2 1 0 0,-1 0 0 0 0,0 0-1 0 0,6-12-158 0 0,-4-37 416 0 0,-18 65-408 0 0,0 1-1 0 0,0-1 0 0 0,0 0 1 0 0,0 0-1 0 0,0 1 0 0 0,0-1 1 0 0,0 1-1 0 0,0-1 0 0 0,-1 1 1 0 0,1-1-1 0 0,0 1 0 0 0,0 0 1 0 0,0 0-1 0 0,0-1 0 0 0,-1 1 1 0 0,1 0-1 0 0,0 0 0 0 0,0 0 1 0 0,-1 0-1 0 0,1 1 0 0 0,0-1 1 0 0,0 0-1 0 0,0 0 0 0 0,-1 1 1 0 0,1-1-1 0 0,0 1 0 0 0,0-1 1 0 0,0 1-1 0 0,0-1 0 0 0,0 1 1 0 0,0 0-1 0 0,0-1 0 0 0,0 1 1 0 0,0 0-1 0 0,0 0 0 0 0,0 0 1 0 0,1 0-1 0 0,-2 0-7 0 0,-11 19-8 0 0,0 1 0 0 0,2 0-1 0 0,0 1 1 0 0,1 0 0 0 0,2 0 0 0 0,0 1 0 0 0,1 0-1 0 0,1 1 1 0 0,2-1 0 0 0,0 1 0 0 0,1 0-1 0 0,2 0 1 0 0,1 22 8 0 0,-2-21-8 0 0,-6 634-460 0 0,8-642 470 0 0,-1 0 0 0 0,0-1-1 0 0,-1 0 1 0 0,-1 1 0 0 0,-1-1 0 0 0,0 0-1 0 0,-1 0 1 0 0,-1-1 0 0 0,-1 0-1 0 0,0 0 1 0 0,0 0 0 0 0,-2-1 0 0 0,0 0-1 0 0,-10 13-1 0 0,7-19 5 0 0,1-1 0 0 0,-1 0 0 0 0,0 0 0 0 0,-1-1 0 0 0,0-1 0 0 0,0 0 0 0 0,0-1 0 0 0,0-1 0 0 0,-1 0 0 0 0,1 0 0 0 0,-1-1 0 0 0,0-1 0 0 0,0 0 0 0 0,0-1 0 0 0,1-1 0 0 0,-11-1-5 0 0,19 2 4 0 0,-1 0 0 0 0,1 0-1 0 0,0-1 1 0 0,-1 0 0 0 0,1 0-1 0 0,0 0 1 0 0,-1 0 0 0 0,1-1-1 0 0,0 0 1 0 0,0 0 0 0 0,0 0-1 0 0,1-1 1 0 0,-1 0 0 0 0,1 0-1 0 0,-1 0 1 0 0,1 0 0 0 0,0-1-1 0 0,0 1 1 0 0,0-1 0 0 0,0 0-1 0 0,1 0 1 0 0,0-1 0 0 0,0 1-1 0 0,0-1 1 0 0,0 1 0 0 0,1-1-1 0 0,0 0 1 0 0,-1-1-4 0 0,4-7 6 0 0,0-1 1 0 0,0 1-1 0 0,1 0 1 0 0,1 0-1 0 0,1 1 1 0 0,-1-1-1 0 0,2 1 0 0 0,0-1 1 0 0,0 1-1 0 0,1 1 1 0 0,1-1-1 0 0,0 1 1 0 0,0 0-1 0 0,1 1 0 0 0,1 0 1 0 0,-1 0-1 0 0,2 0 1 0 0,-1 1-1 0 0,7-4-6 0 0,-6 2-3 0 0,45-41-53 0 0,1 3 0 0 0,3 2 0 0 0,2 3 0 0 0,28-14 56 0 0,4-4-541 0 0,-79 52 313 0 0,59-42-2389 0 0,-4-5-4145 0 0,-13 9 1928 0 0,-15 19 9397 0 0,-100 85 4929 0 0,51-45-9481 0 0,1 0 1 0 0,-1 1-1 0 0,2 0 0 0 0,0 0 0 0 0,0 1 0 0 0,1-1 0 0 0,0 1 0 0 0,2 1 0 0 0,-1-1 0 0 0,1 0 0 0 0,1 1 1 0 0,1-1-1 0 0,0 1 0 0 0,0 6-11 0 0,1-17 2 0 0,1 0 0 0 0,-1-1-1 0 0,0 1 1 0 0,1 0 0 0 0,0-1 0 0 0,-1 1 0 0 0,1 0 0 0 0,0-1 0 0 0,0 1-1 0 0,1-1 1 0 0,-1 0 0 0 0,0 1 0 0 0,1-1 0 0 0,0 0 0 0 0,-1 0 0 0 0,1 0-1 0 0,0 0 1 0 0,0 0 0 0 0,0 0 0 0 0,0 0 0 0 0,0-1 0 0 0,1 1 0 0 0,-1-1 0 0 0,0 1-1 0 0,1-1 1 0 0,-1 0 0 0 0,1 0 0 0 0,0 0 0 0 0,-1 0 0 0 0,1-1 0 0 0,0 1-1 0 0,-1-1 1 0 0,1 0 0 0 0,0 1 0 0 0,0-1 0 0 0,2-1-2 0 0,3 1 25 0 0,1 0 1 0 0,-1-1 0 0 0,1 0-1 0 0,-1 0 1 0 0,1-1-1 0 0,-1 0 1 0 0,0-1-1 0 0,0 0 1 0 0,0 0-1 0 0,0-1 1 0 0,3-2-26 0 0,-3 1 22 0 0,0-1 1 0 0,-1 0-1 0 0,1 0 1 0 0,-1-1-1 0 0,-1 0 1 0 0,1 0-1 0 0,-1-1 1 0 0,0 1-1 0 0,-1-1 1 0 0,0-1-1 0 0,0 1 1 0 0,-1-1-1 0 0,0 0 0 0 0,0 0 1 0 0,-1 0-1 0 0,0 0 1 0 0,-1 0-1 0 0,0-1 1 0 0,0 0-1 0 0,-1-7-22 0 0,0 11-56 0 0,0-1 0 0 0,0 0 0 0 0,-1 0 0 0 0,0 0 0 0 0,-1 0 0 0 0,0 0 0 0 0,0 0 0 0 0,0 0 0 0 0,-1 1 0 0 0,0-1 0 0 0,0 1 0 0 0,0-1 0 0 0,-1 1 0 0 0,0 0 0 0 0,-1 0 0 0 0,1 0 0 0 0,-1 0 0 0 0,0 0 0 0 0,-1 1 0 0 0,1 0 0 0 0,-1 0 0 0 0,-2-2 56 0 0,-27 1-3648 0 0,14 14-7407 0 0,13 0-717 0 0</inkml:trace>
  <inkml:trace contextRef="#ctx0" brushRef="#br0" timeOffset="7250.012">7581 2144 19172 0 0,'0'0'2074'0'0,"0"0"-726"0"0,0 0-273 0 0,0 0-9 0 0,0 0-64 0 0,0 0-89 0 0,0 0-152 0 0,0 0-159 0 0,0 0-137 0 0,0 0-73 0 0,0 0-78 0 0,6-32-52 0 0,18-99-64 0 0,18-11 139 0 0,-37 134-379 0 0,0 1-1 0 0,0-1 1 0 0,0 1 0 0 0,1 1-1 0 0,0-1 1 0 0,1 1 0 0 0,-1 0-1 0 0,1 0 1 0 0,0 1 0 0 0,1 0-1 0 0,-1 0 1 0 0,1 1-1 0 0,0 0 1 0 0,0 0 0 0 0,0 1-1 0 0,1 0 1 0 0,-1 0 0 0 0,1 1-1 0 0,0 0 1 0 0,0 1 0 0 0,-1 0-1 0 0,1 0 1 0 0,0 1 0 0 0,0 0-1 0 0,1 0 43 0 0,25 21-2616 0 0,-28-8-1004 0 0,-5 1-3700 0 0,-2-7-4501 0 0</inkml:trace>
  <inkml:trace contextRef="#ctx0" brushRef="#br0" timeOffset="7659.95">8043 1772 7538 0 0,'0'0'2176'0'0,"0"0"-309"0"0,0 0-190 0 0,0 0-195 0 0,0 0-217 0 0,0 0-202 0 0,0 0-203 0 0,0 0-103 0 0,0 0-73 0 0,0 0-21 0 0,0 0-1 0 0,0 0-59 0 0,0 0-42 0 0,8-7-57 0 0,22-23-66 0 0,-22 23-73 0 0,-8 7-50 0 0,0 0-37 0 0,0 0-28 0 0,-23 3 2330 0 0,18-1-2490 0 0,0-1 0 0 0,0 1 0 0 0,-1 0 0 0 0,1 0 0 0 0,0 1 0 0 0,1 0 0 0 0,-1-1 0 0 0,0 1-1 0 0,1 1 1 0 0,0-1 0 0 0,-1 1 0 0 0,1 0 0 0 0,1 0 0 0 0,-4 4-90 0 0,-14 11 94 0 0,10-10-66 0 0,0 0 1 0 0,0 0-1 0 0,0 1 1 0 0,2 1-1 0 0,-1-1 1 0 0,1 2-1 0 0,1-1 1 0 0,0 1-1 0 0,1 1 1 0 0,0-1-1 0 0,-1 3-28 0 0,7-9 4 0 0,1 0 0 0 0,-1-1 0 0 0,1 1 0 0 0,0 0 0 0 0,1 0 0 0 0,-1-1 0 0 0,1 1 0 0 0,0 0 0 0 0,1-1 0 0 0,-1 1 0 0 0,1-1 0 0 0,0 0 0 0 0,0 1 0 0 0,1-1 0 0 0,0 0 0 0 0,-1 0 0 0 0,2 0 0 0 0,-1-1 0 0 0,1 1 0 0 0,-1-1 0 0 0,1 0 0 0 0,0 0 0 0 0,1 0 0 0 0,-1 0 0 0 0,1-1 0 0 0,-1 0 0 0 0,1 0 0 0 0,0 0 0 0 0,0 0 0 0 0,1-1 0 0 0,-1 0 0 0 0,0 0 0 0 0,1-1 0 0 0,-1 1 0 0 0,1-1 0 0 0,0 0 0 0 0,-1 0 0 0 0,1-1 0 0 0,0 0 0 0 0,2 0-4 0 0,-1 2-40 0 0,0 0-1 0 0,0-1 1 0 0,1 0 0 0 0,-1 0 0 0 0,0 0-1 0 0,1-1 1 0 0,-1 0 0 0 0,0-1-1 0 0,1 1 1 0 0,-1-2 0 0 0,0 1-1 0 0,0-1 1 0 0,0 0 0 0 0,0 0-1 0 0,0-1 1 0 0,0 0 0 0 0,0 0-1 0 0,-1 0 1 0 0,0-1 0 0 0,1 0 0 0 0,-1-1-1 0 0,3-2 41 0 0,-3-17-4003 0 0,-5 16-1724 0 0,1 4-6357 0 0</inkml:trace>
  <inkml:trace contextRef="#ctx0" brushRef="#br0" timeOffset="8088.687">8345 1982 12219 0 0,'0'0'2910'0'0,"0"0"-653"0"0,0 0-332 0 0,0 0-264 0 0,0 0-270 0 0,0 0-201 0 0,0 0-143 0 0,0 0-166 0 0,30-6-158 0 0,97-18-123 0 0,-56-2 227 0 0,-50 15-697 0 0,-1-2 0 0 0,0 0 1 0 0,-1-1-1 0 0,-1-1 0 0 0,0 0 0 0 0,-1-2 0 0 0,0 0 0 0 0,-1 0 0 0 0,8-15-130 0 0,-22 30-6 0 0,-1 0 0 0 0,1-1 0 0 0,-1 1 0 0 0,0 0 0 0 0,0-1 0 0 0,0 1 0 0 0,0-1 0 0 0,-1 1 0 0 0,1-1 0 0 0,-1 0-1 0 0,1 1 1 0 0,-1-1 0 0 0,0 0 0 0 0,0 1 0 0 0,0-1 0 0 0,0 0 0 0 0,0 1 0 0 0,-1-1 0 0 0,1 1 0 0 0,-1-1 0 0 0,0 0 0 0 0,0 1 0 0 0,0-1 0 0 0,0 1 0 0 0,0 0-1 0 0,-1-1 1 0 0,1 1 0 0 0,0 0 0 0 0,-1 0 0 0 0,0 0 0 0 0,0 0 0 0 0,1 0 0 0 0,-1 0 0 0 0,0 0 0 0 0,-1 1 0 0 0,1-1 0 0 0,0 1 0 0 0,0-1 0 0 0,-1 1 0 0 0,1 0 0 0 0,-1 0-1 0 0,1 0 1 0 0,-1 0 0 0 0,1 1 0 0 0,-1-1 0 0 0,1 0 0 0 0,-1 1 0 0 0,0 0 0 0 0,1 0 0 0 0,-1 0 0 0 0,0 0 0 0 0,1 0 0 0 0,-3 1 6 0 0,-10-1-24 0 0,0 1 1 0 0,0 1-1 0 0,1 0 1 0 0,-1 1-1 0 0,1 1 1 0 0,-1 0-1 0 0,1 1 1 0 0,1 0-1 0 0,-1 1 0 0 0,1 1 1 0 0,0 0-1 0 0,0 1 1 0 0,1 0-1 0 0,-3 3 24 0 0,3-2-3 0 0,1-1-1 0 0,0 1 0 0 0,1 1 0 0 0,0 0 0 0 0,1 1 1 0 0,0-1-1 0 0,0 2 0 0 0,1-1 0 0 0,1 1 0 0 0,0 0 1 0 0,0 1-1 0 0,-1 6 4 0 0,5-13 1 0 0,0 0 1 0 0,1 1-1 0 0,0-1 0 0 0,0 0 1 0 0,1 1-1 0 0,0 0 1 0 0,0-1-1 0 0,0 1 0 0 0,1 0 1 0 0,0-1-1 0 0,0 1 1 0 0,1 0-1 0 0,0-1 0 0 0,0 1 1 0 0,1 0-1 0 0,-1-1 0 0 0,1 1 1 0 0,1-1-1 0 0,-1 0 1 0 0,1 0-1 0 0,0 0 0 0 0,1 0 1 0 0,-1 0-1 0 0,1-1 1 0 0,0 0-1 0 0,4 5-1 0 0,6 1 2 0 0,1-1 0 0 0,0 0 0 0 0,1-1 0 0 0,0-1 0 0 0,0 0 0 0 0,1-1 0 0 0,-1 0 0 0 0,2-2 0 0 0,-1 0 0 0 0,0-1 0 0 0,1-1 0 0 0,0 0 0 0 0,0-2 0 0 0,0 0 0 0 0,0-1 0 0 0,0 0 0 0 0,0-2 0 0 0,2 0-2 0 0,47-18-660 0 0,-28-4-5785 0 0,-33 17-3730 0 0</inkml:trace>
  <inkml:trace contextRef="#ctx0" brushRef="#br0" timeOffset="14069.131">9843 1249 0 0 0,'0'0'839'0'0,"0"0"292"0"0,0 0 264 0 0,0 0 202 0 0,0 0 98 0 0,0 0-45 0 0,0 0-146 0 0,0 0-119 0 0,0 0-157 0 0,0 0-124 0 0,0 0-114 0 0,-6-4-115 0 0,-22-13-82 0 0,-31 12 4075 0 0,-150 24-659 0 0,130 10-2874 0 0,33 23-971 0 0,16-7 0 0 0,8 13-96 0 0,11 20-97 0 0,6 91 206 0 0,-23-100-22 0 0,-5-24-141 0 0,-17 17-53 0 0,22-44-95 0 0,27-17-39 0 0,68 2 281 0 0,-61-3-307 0 0,-1 0 1 0 0,1 0-1 0 0,0 1 0 0 0,-1 0 1 0 0,1 0-1 0 0,-1 0 1 0 0,1 0-1 0 0,-1 1 0 0 0,0 0 1 0 0,1 0-1 0 0,-1 0 1 0 0,0 1-1 0 0,0 0 0 0 0,-1 0 1 0 0,1 0-1 0 0,0 1 0 0 0,-1-1 1 0 0,0 1-1 0 0,0 0 1 0 0,0 0-1 0 0,-1 1 0 0 0,1-1 1 0 0,-1 1-1 0 0,0-1 0 0 0,0 1 1 0 0,0 0-1 0 0,1 4-1 0 0,-2-1 7 0 0,1-1 0 0 0,-1 1-1 0 0,0 0 1 0 0,0 0 0 0 0,-1 0-1 0 0,0 0 1 0 0,-1 0 0 0 0,0 0-1 0 0,0 0 1 0 0,0 0 0 0 0,-1 0-1 0 0,0 0 1 0 0,-1 0 0 0 0,0-1-1 0 0,0 1 1 0 0,-1 0 0 0 0,0-1-1 0 0,0 1 1 0 0,0-1 0 0 0,-3 3-7 0 0,-91 163 92 0 0,92-161-96 0 0,1 0 1 0 0,0 0-1 0 0,1 0 1 0 0,1 1-1 0 0,0-1 1 0 0,0 1-1 0 0,1-1 1 0 0,1 1-1 0 0,0 0 1 0 0,2 10 3 0 0,0-17 21 0 0,1 0 1 0 0,0-1-1 0 0,0 1 1 0 0,0 0-1 0 0,1-1 0 0 0,0 0 1 0 0,0 0-1 0 0,0 0 1 0 0,1 0-1 0 0,-1-1 0 0 0,1 0 1 0 0,0 0-1 0 0,0 0 1 0 0,1 0-1 0 0,-1-1 0 0 0,1 0 1 0 0,0 0-1 0 0,0 0 0 0 0,0-1 1 0 0,0 0-1 0 0,0 0 1 0 0,0-1-1 0 0,7 1-21 0 0,89-2 815 0 0,-101 1-847 0 0,0-1 1 0 0,0 0-1 0 0,0 0 0 0 0,0-1 1 0 0,0 1-1 0 0,-1 0 0 0 0,1 0 0 0 0,0 0 1 0 0,0-1-1 0 0,0 1 0 0 0,0 0 1 0 0,0-1-1 0 0,0 1 0 0 0,0-1 1 0 0,-1 1-1 0 0,1-1 0 0 0,0 0 1 0 0,0 1-1 0 0,-1-1 0 0 0,1 0 1 0 0,0 1-1 0 0,-1-1 0 0 0,1 0 1 0 0,-1 0-1 0 0,1 1 0 0 0,-1-1 1 0 0,1 0-1 0 0,-1 0 0 0 0,1 0 1 0 0,-1 0-1 0 0,0 0 0 0 0,0 0 1 0 0,1 0-1 0 0,-1 0 0 0 0,0 0 0 0 0,0 0 1 0 0,0 0-1 0 0,0 0 0 0 0,0 0 1 0 0,0 0 31 0 0,1-6-772 0 0,6-13-2570 0 0,-2 11-2628 0 0,-3 5-6437 0 0</inkml:trace>
  <inkml:trace contextRef="#ctx0" brushRef="#br0" timeOffset="15205.266">9685 1684 1984 0 0,'0'0'1863'0'0,"0"0"63"0"0,0 0 175 0 0,0 0 130 0 0,0 0-12 0 0,0 0-169 0 0,0 0-255 0 0,0 0-252 0 0,0 0-219 0 0,0 0-196 0 0,0 0-181 0 0,0 0-136 0 0,0 0-120 0 0,0-3-130 0 0,0-7-97 0 0,0 8-90 0 0,0 2-90 0 0,0 0-43 0 0,0 19 669 0 0,0 426 1540 0 0,11-365-2392 0 0,-11-79-50 0 0,0-1 0 0 0,0 1 0 0 0,0 0 0 0 0,1-1 0 0 0,-1 1 1 0 0,0-1-1 0 0,0 1 0 0 0,0-1 0 0 0,0 1 0 0 0,1 0 0 0 0,-1-1 0 0 0,0 1 0 0 0,1-1 0 0 0,-1 1 0 0 0,0-1 0 0 0,1 1 0 0 0,-1-1 0 0 0,0 0 0 0 0,1 1 0 0 0,-1-1 0 0 0,1 1 0 0 0,-1-1 0 0 0,1 0 0 0 0,-1 1 0 0 0,1-1 0 0 0,-1 0 0 0 0,1 0 0 0 0,0 1 0 0 0,-1-1 0 0 0,1 0 0 0 0,-1 0 0 0 0,1 0 0 0 0,-1 0 0 0 0,1 0 0 0 0,0 0 0 0 0,-1 0 1 0 0,1 0-1 0 0,-1 0 0 0 0,1 0 0 0 0,0 0 0 0 0,-1 0 0 0 0,1 0 0 0 0,-1 0 0 0 0,1-1 0 0 0,0 1 0 0 0,-1 0 0 0 0,1 0 0 0 0,-1-1 0 0 0,1 1 0 0 0,-1 0 0 0 0,1-1 0 0 0,-1 1 0 0 0,1 0 0 0 0,-1-1 0 0 0,0 1 0 0 0,1-1-8 0 0,27-24 418 0 0,-27 23-430 0 0,105-109 346 0 0,21-68-319 0 0,-121 233-243 0 0,-6-34 226 0 0,1-1 1 0 0,1 0 0 0 0,1 1 0 0 0,0-1 0 0 0,2 0 0 0 0,0-1 0 0 0,1 1 0 0 0,1-1 0 0 0,1 0 0 0 0,2 3 1 0 0,-9-19 3 0 0,0 1 0 0 0,0-1 0 0 0,0 0 0 0 0,0 0 1 0 0,0 1-1 0 0,1-1 0 0 0,-1 0 0 0 0,1 0 0 0 0,0-1 0 0 0,-1 1 1 0 0,1 0-1 0 0,0 0 0 0 0,0-1 0 0 0,0 1 0 0 0,0-1 0 0 0,0 0 0 0 0,0 0 1 0 0,1 1-1 0 0,-1-1 0 0 0,0-1 0 0 0,1 1 0 0 0,-1 0 0 0 0,1-1 1 0 0,-1 1-1 0 0,1-1 0 0 0,-1 1 0 0 0,0-1 0 0 0,1 0 0 0 0,0 0 1 0 0,-1 0-1 0 0,0-1 0 0 0,1 1 0 0 0,-1-1 0 0 0,1 1 0 0 0,-1-1 0 0 0,1 0 1 0 0,-1 0-1 0 0,0 0 0 0 0,0 0 0 0 0,1 0 0 0 0,0-2-3 0 0,17-16 79 0 0,-1-1-1 0 0,-1-1 0 0 0,-1-1 1 0 0,-1 0-1 0 0,-1-1 1 0 0,0-1-1 0 0,-2 0 0 0 0,-1-1 1 0 0,1-7-79 0 0,33-67 232 0 0,-33 75-201 0 0,0-1 0 0 0,-2 0 1 0 0,-1-1-1 0 0,-1 0 0 0 0,-1-1 0 0 0,-1 0 1 0 0,-1 0-1 0 0,-2 0 0 0 0,1-18-31 0 0,-26 53-765 0 0,-45 85-2654 0 0,50-48-6633 0 0,12-33-2292 0 0</inkml:trace>
  <inkml:trace contextRef="#ctx0" brushRef="#br0" timeOffset="15638.594">10587 1923 12531 0 0,'0'0'2855'0'0,"0"0"-1109"0"0,0 0-569 0 0,0 0-33 0 0,0 0 49 0 0,0 0-4 0 0,0 0-106 0 0,0 0-204 0 0,0 0-183 0 0,0 0-109 0 0,0 0-80 0 0,0 0-75 0 0,0 0-108 0 0,-10 5 1 0 0,0 6-312 0 0,1 0 0 0 0,1 1 0 0 0,0 0 0 0 0,1 0 0 0 0,0 0 0 0 0,1 1 0 0 0,0 0 0 0 0,1 0-1 0 0,0 1 1 0 0,1-1 0 0 0,1 1 0 0 0,0 0 0 0 0,1 0 0 0 0,0 0 0 0 0,1 13-13 0 0,3-23 11 0 0,-1 1 1 0 0,1-1-1 0 0,0 1 1 0 0,1-1-1 0 0,-1 0 1 0 0,1 0-1 0 0,-1 0 1 0 0,1 0-1 0 0,0 0 1 0 0,1-1-1 0 0,-1 0 1 0 0,1 1 0 0 0,-1-1-1 0 0,1 0 1 0 0,0-1-1 0 0,0 1 1 0 0,0-1-1 0 0,1 0 1 0 0,-1 0-1 0 0,1 0 1 0 0,-1 0-1 0 0,1-1 1 0 0,-1 1-1 0 0,1-1 1 0 0,0-1-1 0 0,0 1 1 0 0,-1-1-1 0 0,1 1 1 0 0,0-2-1 0 0,0 1 1 0 0,-1 0-1 0 0,1-1 1 0 0,0 0 0 0 0,0 0-1 0 0,-1 0 1 0 0,1-1-1 0 0,-1 1 1 0 0,1-1-1 0 0,0-1-11 0 0,6-2 66 0 0,0 0 0 0 0,-1-1-1 0 0,0 0 1 0 0,0 0 0 0 0,-1-1 0 0 0,0-1 0 0 0,0 0-1 0 0,-1 0 1 0 0,0 0 0 0 0,0-1 0 0 0,-1 0-1 0 0,0-1 1 0 0,0 0 0 0 0,-1 0 0 0 0,-1 0 0 0 0,0-1-1 0 0,0 1 1 0 0,-1-1 0 0 0,0 0 0 0 0,-1-1-1 0 0,0 1 1 0 0,-1-1 0 0 0,0 1 0 0 0,-1-1 0 0 0,0 0-1 0 0,-1 1 1 0 0,-1-1 0 0 0,0-5-66 0 0,0 13-48 0 0,-1 1 0 0 0,0-1 0 0 0,0 0 0 0 0,0 1 0 0 0,0-1 0 0 0,0 1 0 0 0,-1-1 1 0 0,1 1-1 0 0,-1 0 0 0 0,0 0 0 0 0,0 0 0 0 0,0 1 0 0 0,-1-1 0 0 0,1 1 0 0 0,0 0 0 0 0,-1 0 0 0 0,0 0 0 0 0,1 0 0 0 0,-1 0 0 0 0,0 1 1 0 0,0 0-1 0 0,0 0 0 0 0,0 0 0 0 0,0 0 0 0 0,0 0 0 0 0,0 1 0 0 0,0 0 0 0 0,0 0 0 0 0,-1 0 0 0 0,1 0 0 0 0,0 1 0 0 0,0 0 1 0 0,0 0-1 0 0,0 0 0 0 0,0 0 0 0 0,0 0 0 0 0,0 1 0 0 0,1 0 0 0 0,-1 0 0 0 0,1 0 0 0 0,-1 0 0 0 0,1 0 0 0 0,-1 1 0 0 0,1-1 0 0 0,0 1 48 0 0,-35 41-3055 0 0,24-24-1707 0 0,11-15 3043 0 0,-4 3-9900 0 0</inkml:trace>
  <inkml:trace contextRef="#ctx0" brushRef="#br0" timeOffset="15987.465">10957 2173 9842 0 0,'0'0'2133'0'0,"0"0"-417"0"0,0 0-160 0 0,0 0-5 0 0,0 0-40 0 0,0 0-129 0 0,0 0-195 0 0,0 0-212 0 0,0 0-151 0 0,0 0-107 0 0,0 0-106 0 0,0 0-100 0 0,0 0-92 0 0,1 6-49 0 0,4 16-16 0 0,-4-17 23 0 0,-1-5 33 0 0,1-19 1115 0 0,61-113-370 0 0,-28 65-989 0 0,-22 40-61 0 0,1 0 0 0 0,1 1-1 0 0,2 1 1 0 0,0 1 0 0 0,2 0 0 0 0,12-13-105 0 0,-29 37-23 0 0,-1-1 0 0 0,0 1 0 0 0,0 0 0 0 0,1-1-1 0 0,-1 1 1 0 0,0-1 0 0 0,1 1 0 0 0,-1 0 0 0 0,1-1 0 0 0,-1 1 0 0 0,0 0-1 0 0,1-1 1 0 0,-1 1 0 0 0,1 0 0 0 0,-1 0 0 0 0,1-1 0 0 0,-1 1 0 0 0,1 0 0 0 0,-1 0-1 0 0,1 0 1 0 0,-1 0 0 0 0,1 0 0 0 0,-1 0 0 0 0,1 0 0 0 0,-1 0 0 0 0,1 0-1 0 0,-1 0 1 0 0,1 0 0 0 0,-1 0 0 0 0,1 0 0 0 0,-1 0 0 0 0,1 0 0 0 0,-1 0 0 0 0,1 1-1 0 0,-1-1 1 0 0,1 0 0 0 0,-1 0 0 0 0,0 1 0 0 0,1-1 0 0 0,-1 0 0 0 0,1 0 0 0 0,-1 1-1 0 0,0-1 1 0 0,1 1 0 0 0,-1-1 0 0 0,0 0 0 0 0,1 1 0 0 0,-1-1 0 0 0,0 1-1 0 0,1-1 1 0 0,-1 1 0 0 0,0-1 0 0 0,0 0 0 0 0,0 1 0 0 0,0-1 0 0 0,1 1 0 0 0,-1-1-1 0 0,0 1 1 0 0,0-1 0 0 0,0 1 0 0 0,0 0 0 0 0,0-1 23 0 0,5 45-2644 0 0,-4-30 1672 0 0,1-6-1040 0 0,0 0-4158 0 0,-2-5-5686 0 0</inkml:trace>
  <inkml:trace contextRef="#ctx0" brushRef="#br0" timeOffset="16530.928">11493 1430 8850 0 0,'0'0'3345'0'0,"0"0"-988"0"0,0 0-612 0 0,0 0-232 0 0,0 0-199 0 0,0 0-230 0 0,0 0-229 0 0,0 0-247 0 0,0 0-154 0 0,0 0 8 0 0,0 0 49 0 0,0 0 61 0 0,0 0 14 0 0,0 13-30 0 0,13 140 1616 0 0,0-97-1822 0 0,-3 1 0 0 0,-2 0-1 0 0,-3 0 1 0 0,-2 1 0 0 0,-4 42-350 0 0,0-86 10 0 0,0 1 1 0 0,0-1-1 0 0,-2 0 1 0 0,0 0-1 0 0,0-1 1 0 0,-2 1 0 0 0,1-1-1 0 0,-2 1 1 0 0,0-1-1 0 0,-1 0-10 0 0,-13 6-237 0 0,12-41-874 0 0,7 16 809 0 0,1 0-1 0 0,-1 0 1 0 0,2 0 0 0 0,-1 0 0 0 0,0 0-1 0 0,1 0 1 0 0,0 0 0 0 0,1 1-1 0 0,-1-1 1 0 0,1 0 0 0 0,0 1 0 0 0,1-1-1 0 0,-1 1 1 0 0,1-1 0 0 0,0 1-1 0 0,0 0 1 0 0,1 0 0 0 0,3-3 302 0 0,9-19-1661 0 0,11-19-2325 0 0,-6 16-3241 0 0,-11 15-1948 0 0</inkml:trace>
  <inkml:trace contextRef="#ctx0" brushRef="#br0" timeOffset="16868.563">11793 1687 3721 0 0,'0'0'2606'0'0,"0"0"-256"0"0,0 0-163 0 0,0 0-118 0 0,0 0-124 0 0,0 0-151 0 0,0 0-249 0 0,0 0-299 0 0,0 0-286 0 0,0 0-161 0 0,0 0-130 0 0,0 0-95 0 0,-11 15-51 0 0,-35 45-85 0 0,-14-17 569 0 0,-55 20 448 0 0,115-62-1442 0 0,0 0 0 0 0,1-1-1 0 0,-1 1 1 0 0,0 0 0 0 0,0 0 0 0 0,0 0-1 0 0,0 0 1 0 0,1 0 0 0 0,-1 0 0 0 0,0-1-1 0 0,1 1 1 0 0,-1 0 0 0 0,1 0 0 0 0,-1 0-1 0 0,1-1 1 0 0,-1 1 0 0 0,1 0-1 0 0,0-1 1 0 0,-1 1 0 0 0,1 0 0 0 0,0-1-1 0 0,-1 1 1 0 0,1-1 0 0 0,0 1 0 0 0,0-1-1 0 0,0 0 1 0 0,-1 1 0 0 0,1-1 0 0 0,0 0-1 0 0,0 1 1 0 0,0-1 0 0 0,0 0 0 0 0,0 0-1 0 0,0 0 1 0 0,0 0 0 0 0,-1 0-1 0 0,1 0 1 0 0,0 0 0 0 0,0 0 0 0 0,0 0-13 0 0,4 1 105 0 0,27 11 234 0 0,-21-9-244 0 0,1 0 0 0 0,-1 1 1 0 0,0 0-1 0 0,0 1 0 0 0,0 0 1 0 0,0 1-1 0 0,-1 0 0 0 0,0 0 1 0 0,0 1-1 0 0,-1 1 1 0 0,0 0-1 0 0,0 0 0 0 0,-1 0 1 0 0,0 1-1 0 0,0 1 0 0 0,3 6-95 0 0,26 72 927 0 0,-29-40-424 0 0,17-61-5816 0 0,-25 13 4449 0 0,5-5-6593 0 0,-3 2-5297 0 0</inkml:trace>
  <inkml:trace contextRef="#ctx0" brushRef="#br0" timeOffset="18692.511">12432 2015 3849 0 0,'0'0'3663'0'0,"0"0"-1328"0"0,0 0-756 0 0,0 0-186 0 0,0 0 47 0 0,0 0 36 0 0,0 0-65 0 0,0 0-169 0 0,0 0-285 0 0,0 0-220 0 0,0 0-157 0 0,0 0-88 0 0,0 0-25 0 0,7-7-5 0 0,86-107 3039 0 0,-91 114-3479 0 0,0-1-1 0 0,0 1 1 0 0,0 0 0 0 0,-1 0-1 0 0,1 0 1 0 0,0 0-1 0 0,0 1 1 0 0,-1-1 0 0 0,1 0-1 0 0,0 1 1 0 0,0-1-1 0 0,-1 1 1 0 0,1-1 0 0 0,0 1-1 0 0,-1 0 1 0 0,1 0-1 0 0,-1 0 1 0 0,1 0 0 0 0,-1 0-1 0 0,1 0 1 0 0,-1 0 0 0 0,0 0-1 0 0,0 1 1 0 0,1-1-1 0 0,-1 0 1 0 0,0 1 0 0 0,0-1-1 0 0,0 1 1 0 0,0-1-1 0 0,-1 1 1 0 0,1 0 0 0 0,0-1-1 0 0,-1 1 1 0 0,1 0-1 0 0,-1 0-21 0 0,3 2 82 0 0,10 20-16 0 0,-1 0 1 0 0,-2 1-1 0 0,0 0 1 0 0,-2 1-1 0 0,0 0 1 0 0,-2 0-1 0 0,-1 1 0 0 0,-1-1 1 0 0,-1 1-1 0 0,-2 0 1 0 0,-1 0-1 0 0,0 0 1 0 0,-4 19-67 0 0,4-37 33 0 0,0-1 0 0 0,0 1 1 0 0,-1-1-1 0 0,0 1 0 0 0,0-1 0 0 0,-1 0 1 0 0,0 0-1 0 0,-1 1 0 0 0,1-1 1 0 0,-2 0-1 0 0,1-1 0 0 0,-1 1 0 0 0,0-1 1 0 0,-1 0-1 0 0,1 0 0 0 0,-2 0 0 0 0,1 0 1 0 0,-1-1-1 0 0,-4 5-33 0 0,9-11 17 0 0,0 1 0 0 0,0 0 0 0 0,-1 0 0 0 0,1-1 0 0 0,0 1 0 0 0,0 0 1 0 0,-1-1-1 0 0,1 1 0 0 0,0-1 0 0 0,-1 0 0 0 0,1 1 0 0 0,0-1 0 0 0,-1 0 0 0 0,1 0 0 0 0,-1 0 0 0 0,1 0 0 0 0,0 0 0 0 0,-1 0 0 0 0,1 0 1 0 0,-1 0-1 0 0,1-1 0 0 0,0 1 0 0 0,-1-1 0 0 0,1 1 0 0 0,0-1 0 0 0,-1 1 0 0 0,1-1 0 0 0,0 0 0 0 0,0 1 0 0 0,0-1 0 0 0,0 0 0 0 0,0 0 1 0 0,0 0-1 0 0,0 0 0 0 0,0 0 0 0 0,0 0 0 0 0,0 0 0 0 0,0 0 0 0 0,0 0 0 0 0,1-1 0 0 0,-1 1 0 0 0,0 0 0 0 0,1-1 0 0 0,-1 1 0 0 0,1 0 1 0 0,0-1-1 0 0,-1 1 0 0 0,1-1-17 0 0,-7-70 192 0 0,10 53-181 0 0,1-1 0 0 0,1 0-1 0 0,0 1 1 0 0,2 0 0 0 0,0 0-1 0 0,1 1 1 0 0,1 0 0 0 0,1 0-1 0 0,3-4-10 0 0,-5 8 0 0 0,25-44-30 0 0,2 1 0 0 0,3 1 0 0 0,44-48 30 0 0,-72 92-4 0 0,1 0 1 0 0,0 1-1 0 0,1 0 1 0 0,0 1 0 0 0,0 1-1 0 0,1 0 1 0 0,0 0-1 0 0,1 1 1 0 0,0 1 0 0 0,0 0-1 0 0,1 1 1 0 0,0 1 0 0 0,3-1 3 0 0,-15 6-2 0 0,0 0 1 0 0,0 0-1 0 0,0 0 1 0 0,0 0-1 0 0,0 0 1 0 0,0 0-1 0 0,0 1 1 0 0,0 0 0 0 0,0-1-1 0 0,0 1 1 0 0,0 0-1 0 0,-1 1 1 0 0,1-1-1 0 0,0 0 1 0 0,-1 1-1 0 0,1-1 1 0 0,-1 1 0 0 0,1 0-1 0 0,-1 0 1 0 0,0 0-1 0 0,0 0 1 0 0,0 0-1 0 0,0 1 1 0 0,0-1 0 0 0,0 0-1 0 0,-1 1 1 0 0,1 0-1 0 0,-1-1 1 0 0,0 1-1 0 0,1 0 1 0 0,-1 0-1 0 0,-1-1 1 0 0,1 1 0 0 0,0 0-1 0 0,0 3 2 0 0,1 2 8 0 0,-1 1 1 0 0,1 0-1 0 0,-2-1 0 0 0,1 1 1 0 0,-1 0-1 0 0,0 0 1 0 0,-1 0-1 0 0,0-1 0 0 0,0 1 1 0 0,-1 0-1 0 0,-3 7-8 0 0,-3 0 8 0 0,0-1 1 0 0,-2 1-1 0 0,0-1 1 0 0,0-1-1 0 0,-2 0 1 0 0,1-1-1 0 0,-2 0 0 0 0,0 0 1 0 0,0-2-1 0 0,-1 0 1 0 0,-1 0-1 0 0,0-1 1 0 0,0-1-1 0 0,-1 0 1 0 0,0-1-1 0 0,0-1 0 0 0,-1-1 1 0 0,0 0-1 0 0,0-1 1 0 0,0-1-1 0 0,-7 0-8 0 0,-40-2-272 0 0,63-3 177 0 0,0 0 0 0 0,0-1 0 0 0,0 1 0 0 0,0 0 0 0 0,0 0-1 0 0,1 0 1 0 0,-1-1 0 0 0,0 1 0 0 0,0 0 0 0 0,1-1 0 0 0,-1 1 0 0 0,1-1-1 0 0,-1 1 1 0 0,1 0 0 0 0,0-1 0 0 0,0 1 0 0 0,-1-1 0 0 0,1 1 0 0 0,0-1 0 0 0,0 1-1 0 0,0-1 1 0 0,1 1 0 0 0,-1-1 0 0 0,0 1 0 0 0,1-1 0 0 0,-1 1 0 0 0,1-1-1 0 0,-1 1 1 0 0,1 0 0 0 0,-1-1 0 0 0,1 1 0 0 0,0 0 0 0 0,0-1 0 0 0,0 1 0 0 0,0 0-1 0 0,0 0 1 0 0,0 0 0 0 0,0 0 0 0 0,0 0 0 0 0,0 0 0 0 0,0 0 0 0 0,1 0 95 0 0,19-18-2134 0 0,-10 9-256 0 0,1-1-3319 0 0,-1 0-5948 0 0</inkml:trace>
  <inkml:trace contextRef="#ctx0" brushRef="#br0" timeOffset="19658.87">13140 1963 0 0 0,'0'0'400'0'0,"0"0"398"0"0,0 0 162 0 0,0 0 64 0 0,0 0-4 0 0,0 0-42 0 0,0 0-70 0 0,0 0-51 0 0,0 0-14 0 0,0 0-6 0 0,0 0 57 0 0,-2 6 51 0 0,2-3-602 0 0,-1 0 0 0 0,0 1 0 0 0,1-1 0 0 0,-1 0 0 0 0,1 0 0 0 0,0 1 0 0 0,0-1 0 0 0,0 0 0 0 0,0 0 0 0 0,1 1 0 0 0,0-1 0 0 0,-1 0 0 0 0,1 0 0 0 0,0 0 0 0 0,0 1 0 0 0,1-1 0 0 0,-1 0 0 0 0,1-1 0 0 0,-1 1 0 0 0,1 0 0 0 0,0 0 0 0 0,0-1 0 0 0,0 1 0 0 0,1-1 0 0 0,-1 0 0 0 0,1 1 0 0 0,-1-1 0 0 0,3 1-343 0 0,2 0 255 0 0,0-1 0 0 0,0 0 0 0 0,0 0 1 0 0,0-1-1 0 0,0 0 0 0 0,0-1 0 0 0,0 1 0 0 0,0-1 0 0 0,0 0 0 0 0,0-1 0 0 0,0 0 0 0 0,0 0 0 0 0,0 0 0 0 0,0-1 0 0 0,0 0 0 0 0,-1-1 0 0 0,1 1 0 0 0,-1-1 0 0 0,1-1 0 0 0,1-1-255 0 0,109-92 1173 0 0,-113 93-1154 0 0,0-1-1 0 0,0 1 1 0 0,-1-1 0 0 0,1 0 0 0 0,-1 0 0 0 0,0 0 0 0 0,-1 0 0 0 0,1 0 0 0 0,-1-1-1 0 0,0 1 1 0 0,-1-1 0 0 0,1 1 0 0 0,-1-1 0 0 0,0 0 0 0 0,-1 0 0 0 0,1 1 0 0 0,-1-1-1 0 0,0 0 1 0 0,-1-4-19 0 0,-1 8-13 0 0,0 0 0 0 0,0 0 0 0 0,0 0 0 0 0,-1 0 0 0 0,1 0 0 0 0,-1 0 0 0 0,1 0 0 0 0,-1 1 0 0 0,0 0 0 0 0,0-1 0 0 0,1 1 0 0 0,-1 0 0 0 0,0 0 0 0 0,0 1 0 0 0,0-1 0 0 0,0 1 0 0 0,0-1 0 0 0,0 1 0 0 0,0 0 0 0 0,0 0 0 0 0,0 0 0 0 0,0 0 0 0 0,0 1 0 0 0,0-1 0 0 0,0 1 0 0 0,0 0 0 0 0,0 0 0 0 0,0 0 0 0 0,-1 1 13 0 0,-10 3-32 0 0,1 1 0 0 0,-1 1-1 0 0,1 1 1 0 0,1-1 0 0 0,-1 2 0 0 0,2 0 0 0 0,-1 0-1 0 0,1 1 1 0 0,0 1 0 0 0,1 0 0 0 0,1 0 0 0 0,-1 1 0 0 0,2 0-1 0 0,0 0 1 0 0,-1 2 32 0 0,6-10 0 0 0,0 0 0 0 0,1 0-1 0 0,-1 0 1 0 0,1 0 0 0 0,0 0-1 0 0,0 1 1 0 0,0-1 0 0 0,0 1-1 0 0,1 0 1 0 0,0-1 0 0 0,0 1 0 0 0,0 0-1 0 0,1 0 1 0 0,-1-1 0 0 0,1 1-1 0 0,0 0 1 0 0,1 0 0 0 0,-1 0-1 0 0,1-1 1 0 0,0 1 0 0 0,0 0 0 0 0,0-1-1 0 0,1 1 1 0 0,0 0 0 0 0,0-1-1 0 0,0 0 1 0 0,0 1 0 0 0,0-1-1 0 0,1 0 1 0 0,0 0 0 0 0,0-1 0 0 0,0 1-1 0 0,1-1 1 0 0,-1 1 0 0 0,1-1-1 0 0,-1 0 1 0 0,1 0 0 0 0,0 0-1 0 0,0-1 1 0 0,1 0 0 0 0,-1 1-1 0 0,0-1 1 0 0,1-1 0 0 0,0 1 0 0 0,142 5 269 0 0,-125-11-209 0 0,0 0 0 0 0,0-2 0 0 0,-1-1 0 0 0,1 0 0 0 0,-2-2 0 0 0,1 0 0 0 0,-1-1 0 0 0,-1-1 0 0 0,0-1 0 0 0,13-11-60 0 0,-18 12 55 0 0,0 0 0 0 0,-1 0 0 0 0,-1-1 0 0 0,0-1-1 0 0,-1 0 1 0 0,0-1 0 0 0,-1 0 0 0 0,-1-1 0 0 0,0 0-1 0 0,-1 0 1 0 0,1-3-55 0 0,5-10 25 0 0,-9 20-21 0 0,-1 0 1 0 0,0 0-1 0 0,0 0 0 0 0,-1 0 0 0 0,0-1 1 0 0,-1 0-1 0 0,1 1 0 0 0,-2-1 0 0 0,1 0 1 0 0,-1 0-1 0 0,-1 0 0 0 0,1-2-4 0 0,-3 10-5 0 0,0-1-1 0 0,1 0 1 0 0,-1 1 0 0 0,0-1-1 0 0,0 1 1 0 0,0 0-1 0 0,0-1 1 0 0,-1 1-1 0 0,1 0 1 0 0,0 0 0 0 0,0 1-1 0 0,0-1 1 0 0,-1 0-1 0 0,1 1 1 0 0,-1-1 0 0 0,1 1-1 0 0,0 0 1 0 0,-1 0-1 0 0,1 0 1 0 0,-1 0 0 0 0,1 0-1 0 0,0 0 1 0 0,-1 1-1 0 0,1-1 1 0 0,0 1 0 0 0,-1 0-1 0 0,1 0 1 0 0,0 0-1 0 0,0 0 1 0 0,0 0-1 0 0,0 0 1 0 0,0 0 0 0 0,0 1-1 0 0,0-1 1 0 0,-1 2 5 0 0,-1-2-8 0 0,0 1-1 0 0,-1 0 1 0 0,2 0 0 0 0,-1 0 0 0 0,0 1 0 0 0,0 0-1 0 0,1-1 1 0 0,-1 1 0 0 0,1 0 0 0 0,0 1 0 0 0,0-1-1 0 0,0 0 1 0 0,1 1 0 0 0,-1 0 0 0 0,1 0 0 0 0,0-1-1 0 0,0 1 1 0 0,0 1 0 0 0,0-1 0 0 0,1 0 0 0 0,0 0-1 0 0,-1 1 1 0 0,2-1 0 0 0,-1 0 0 0 0,0 1 0 0 0,1-1-1 0 0,0 4 9 0 0,2-5 2 0 0,1 1 0 0 0,0-1 0 0 0,0 0 0 0 0,0 0-1 0 0,0 0 1 0 0,0-1 0 0 0,1 1 0 0 0,-1-1 0 0 0,1 0-1 0 0,0 0 1 0 0,0 0 0 0 0,-1 0 0 0 0,1-1 0 0 0,0 1-1 0 0,0-1 1 0 0,1 0 0 0 0,-1 0 0 0 0,0-1 0 0 0,0 1-1 0 0,2-1-1 0 0,10 3-4 0 0,-1 0 0 0 0,0 1 0 0 0,1 0 0 0 0,-1 1 0 0 0,-1 1 0 0 0,1 0 0 0 0,11 8 4 0 0,-23-10 11 0 0,0 1 0 0 0,0-1 0 0 0,0 1-1 0 0,-1 0 1 0 0,0 0 0 0 0,0 0-1 0 0,0 0 1 0 0,0 0 0 0 0,-1 0 0 0 0,0 0-1 0 0,0 1 1 0 0,0-1 0 0 0,-1 0-1 0 0,0 1 1 0 0,0-1 0 0 0,0 1-1 0 0,0-1 1 0 0,-1 0 0 0 0,0 1 0 0 0,0-1-1 0 0,-1 0 1 0 0,0 0 0 0 0,1 0-1 0 0,-2 0 1 0 0,1 0 0 0 0,0 0 0 0 0,-1 0-1 0 0,0-1 1 0 0,0 0 0 0 0,-1 1-1 0 0,1-1 1 0 0,-1 0 0 0 0,-1 1-11 0 0,-44 58-103 0 0,49-63 61 0 0,-1 0 0 0 0,1 1 0 0 0,0-1 0 0 0,0 1 0 0 0,0-1 0 0 0,0 0 1 0 0,0 1-1 0 0,0-1 0 0 0,0 1 0 0 0,0-1 0 0 0,0 1 0 0 0,0-1 0 0 0,0 0 0 0 0,0 1 0 0 0,0-1 0 0 0,0 1 0 0 0,0-1 0 0 0,1 0 0 0 0,-1 1 0 0 0,0-1 0 0 0,0 0 0 0 0,0 1 0 0 0,1-1 0 0 0,-1 0 0 0 0,0 1 1 0 0,0-1-1 0 0,1 0 0 0 0,-1 1 0 0 0,0-1 0 0 0,1 0 0 0 0,-1 0 0 0 0,0 1 0 0 0,1-1 0 0 0,-1 0 0 0 0,0 0 0 0 0,1 0 0 0 0,-1 1 0 0 0,1-1 0 0 0,-1 0 0 0 0,0 0 0 0 0,1 0 0 0 0,-1 0 0 0 0,1 0 0 0 0,-1 0 0 0 0,0 0 1 0 0,1 0-1 0 0,-1 0 0 0 0,1 0 0 0 0,-1 0 0 0 0,1 0 0 0 0,-1 0 0 0 0,0 0 0 0 0,1 0 0 0 0,-1-1 0 0 0,0 1 0 0 0,1 0 0 0 0,-1 0 0 0 0,1 0 0 0 0,-1-1 0 0 0,0 1 0 0 0,1 0 0 0 0,-1 0 0 0 0,0-1 0 0 0,0 1 1 0 0,1 0-1 0 0,-1-1 42 0 0,18-7-2317 0 0,-4 1-3321 0 0,-13 6 3834 0 0,10-3-9899 0 0</inkml:trace>
  <inkml:trace contextRef="#ctx0" brushRef="#br0" timeOffset="20360.661">14131 1776 4089 0 0,'0'0'1920'0'0,"0"0"-253"0"0,0 0-173 0 0,0 0-18 0 0,0 0 49 0 0,0 0 6 0 0,0 0-44 0 0,0 0-131 0 0,0 0-191 0 0,0 0-174 0 0,0 0-133 0 0,0 0-85 0 0,0 0-47 0 0,25-3-22 0 0,78-11-19 0 0,-9-14 1033 0 0,-85 24-1605 0 0,0-1 0 0 0,0 0 0 0 0,-1 0 0 0 0,0 0 0 0 0,0-1 0 0 0,0-1 0 0 0,-1 1-1 0 0,0-1 1 0 0,0-1 0 0 0,-1 1 0 0 0,0-1 0 0 0,0 0 0 0 0,-1 0 0 0 0,0-1 0 0 0,0 1 0 0 0,-1-1 0 0 0,0 0 0 0 0,2-6-113 0 0,5-5 30 0 0,8-38-27 0 0,-58 63-370 0 0,25 19 346 0 0,1 1-1 0 0,1 0 0 0 0,1 1 1 0 0,2 0-1 0 0,0 1 1 0 0,1 2 21 0 0,-10 28-18 0 0,2 10 15 0 0,2 1-1 0 0,4 0 0 0 0,2 0 0 0 0,4 1 0 0 0,2 0 0 0 0,5 26 4 0 0,-3-38-3 0 0,0-50 13 0 0,0 0 1 0 0,0 0-1 0 0,0 0 1 0 0,-1 0-1 0 0,0 0 1 0 0,-1 0-1 0 0,1 0 1 0 0,-1 0-1 0 0,-1 0 0 0 0,1 0 1 0 0,-1-1-1 0 0,0 1 1 0 0,-1-1-1 0 0,0 0 1 0 0,0 0-1 0 0,0 0 1 0 0,0-1-1 0 0,-1 1 1 0 0,0-1-1 0 0,0 0 1 0 0,-1-1-1 0 0,1 1 0 0 0,-1-1 1 0 0,0 0-1 0 0,0 0 1 0 0,-2 0-11 0 0,-3 2 13 0 0,0 0 0 0 0,0-1 0 0 0,-1 0 0 0 0,1-1 0 0 0,-1 0 0 0 0,0-1 0 0 0,0 0 0 0 0,0-1 0 0 0,-1-1 0 0 0,1 1 0 0 0,-1-2 0 0 0,1 0 0 0 0,-9-1-13 0 0,18 0 5 0 0,1-1-1 0 0,-1 1 0 0 0,1 0 1 0 0,0-1-1 0 0,-1 0 0 0 0,1 1 1 0 0,0-1-1 0 0,0 0 0 0 0,0 0 1 0 0,0 0-1 0 0,1-1 0 0 0,-1 1 1 0 0,1 0-1 0 0,-1 0 0 0 0,1-1 1 0 0,0 1-1 0 0,0-1 0 0 0,0 0 1 0 0,0 1-1 0 0,0-1 0 0 0,0 0 1 0 0,1 1-1 0 0,-1-1 0 0 0,1 0 1 0 0,0 0-1 0 0,0 1 0 0 0,0-1 1 0 0,0 0-1 0 0,0 0 1 0 0,1 1-1 0 0,-1-1 0 0 0,1 0 1 0 0,0 0-1 0 0,0 1 0 0 0,0-1 1 0 0,0 1-1 0 0,0-1 0 0 0,1 1 1 0 0,-1-1-1 0 0,1 1 0 0 0,-1 0 1 0 0,1 0-1 0 0,0 0 0 0 0,0 0 1 0 0,0 0-1 0 0,0 0 0 0 0,1-1-4 0 0,64-86 52 0 0,3 3 0 0 0,3 3 0 0 0,6 1-52 0 0,44-33-871 0 0,-102 107-1420 0 0,-7 8-3768 0 0,-9 0 1544 0 0,-1 0-6793 0 0</inkml:trace>
  <inkml:trace contextRef="#ctx0" brushRef="#br0" timeOffset="20651.493">14779 1901 11370 0 0,'0'0'2400'0'0,"0"0"-468"0"0,0 0-189 0 0,0 0-140 0 0,0 0-211 0 0,0 0-253 0 0,0 0-248 0 0,0 0-228 0 0,0 0-176 0 0,0 0-79 0 0,0 0-56 0 0,0 0-44 0 0,0 0-17 0 0,-24 7-82 0 0,-72 26-62 0 0,93-32-140 0 0,-1 0 1 0 0,1 0-1 0 0,0 0 1 0 0,0 1 0 0 0,-1-1-1 0 0,1 1 1 0 0,0 0-1 0 0,0 0 1 0 0,0 0-1 0 0,1 0 1 0 0,-1 0 0 0 0,1 1-1 0 0,-1-1 1 0 0,1 1-1 0 0,0 0 1 0 0,-1 0-1 0 0,2 0 1 0 0,-1 0 0 0 0,0 0-1 0 0,0 0 1 0 0,1 0-1 0 0,-1 2-7 0 0,-2 4 12 0 0,2-6-12 0 0,0 0-1 0 0,0 1 1 0 0,0-1-1 0 0,0 0 1 0 0,0 1-1 0 0,0-1 1 0 0,1 1-1 0 0,0-1 0 0 0,0 1 1 0 0,0 0-1 0 0,0-1 1 0 0,0 1-1 0 0,1 0 1 0 0,0 0-1 0 0,-1 0 1 0 0,1-1-1 0 0,1 1 1 0 0,-1 0-1 0 0,1 0 0 0 0,-1 0 1 0 0,1-1-1 0 0,0 1 1 0 0,0 0-1 0 0,1-1 1 0 0,-1 1-1 0 0,1-1 1 0 0,0 0-1 0 0,0 1 0 0 0,0-1 1 0 0,0 0-1 0 0,0 0 1 0 0,1 0-1 0 0,0 0 1 0 0,-1-1-1 0 0,1 1 1 0 0,0-1-1 0 0,0 1 0 0 0,0-1 1 0 0,1 0-1 0 0,-1 0 1 0 0,2 0 0 0 0,2 0 13 0 0,1 0 0 0 0,0-1 1 0 0,-1 0-1 0 0,1-1 0 0 0,0 0 1 0 0,0 0-1 0 0,-1 0 0 0 0,1-1 1 0 0,0 0-1 0 0,-1-1 0 0 0,1 0 0 0 0,-1 0 1 0 0,1 0-1 0 0,-1-1 0 0 0,0 0 1 0 0,0-1-1 0 0,0 1 0 0 0,-1-1 1 0 0,1-1-1 0 0,-1 1 0 0 0,0-1 0 0 0,0 0 1 0 0,0-1-1 0 0,-1 1 0 0 0,0-1 1 0 0,0 0-1 0 0,0 0 0 0 0,-1-1 1 0 0,0 1-1 0 0,0-1 0 0 0,-1 0 0 0 0,0 0 1 0 0,0 0-1 0 0,0-1 0 0 0,-1 1 1 0 0,0-1-1 0 0,-1 1 0 0 0,0-1 1 0 0,0-2-14 0 0,0-6-121 0 0,0 12 21 0 0,-1 0-1 0 0,1 0 0 0 0,-1 0 1 0 0,0 0-1 0 0,0 0 1 0 0,0 0-1 0 0,0 0 0 0 0,-1 0 1 0 0,0 1-1 0 0,1-1 0 0 0,-1 0 1 0 0,-1 0-1 0 0,1 1 1 0 0,-1-1-1 0 0,1 0 0 0 0,-1 1 1 0 0,0-1-1 0 0,0 1 0 0 0,0 0 1 0 0,-1 0-1 0 0,1 0 1 0 0,-1 0-1 0 0,0 0 0 0 0,0 0 101 0 0,-13 2-6891 0 0,12 1 1704 0 0,1 0-6209 0 0</inkml:trace>
  <inkml:trace contextRef="#ctx0" brushRef="#br0" timeOffset="24090.763">15011 1783 0 0 0,'0'0'1448'0'0,"0"0"359"0"0,0 0 96 0 0,0 0-110 0 0,0 0-241 0 0,0 0-285 0 0,0 0-232 0 0,0 0-120 0 0,0 0 5 0 0,13 12 1966 0 0,4 75 1173 0 0,-16 51-3515 0 0,-3-69-191 0 0,2-26-148 0 0,2-55 3501 0 0,6-19-3710 0 0,-5 23 304 0 0,2-19-181 0 0,1 2 1 0 0,2-1-1 0 0,0 1 0 0 0,2 0 0 0 0,1 0 0 0 0,0 2 0 0 0,2-1 0 0 0,1 1 1 0 0,1 1-1 0 0,1 1 0 0 0,0 0 0 0 0,20-18-119 0 0,-33 36 2 0 0,-1 0 0 0 0,1 1 0 0 0,0 0 0 0 0,1-1-1 0 0,-1 1 1 0 0,0 0 0 0 0,0 1 0 0 0,1-1 0 0 0,-1 0 0 0 0,1 1 0 0 0,0 0 0 0 0,-1 0 0 0 0,1 0 0 0 0,0 0 0 0 0,-1 1-1 0 0,1-1 1 0 0,0 1 0 0 0,0 0 0 0 0,0 0 0 0 0,-1 1 0 0 0,3-1-2 0 0,-4 3 9 0 0,0-1 0 0 0,0 0 0 0 0,0 1 0 0 0,0 0 0 0 0,0-1 0 0 0,0 1 0 0 0,-1 0 0 0 0,0 0 0 0 0,1 0 0 0 0,-1 0 0 0 0,0 0 0 0 0,-1 0 0 0 0,1 0 0 0 0,0 0 0 0 0,-1 0 0 0 0,0 0 0 0 0,1 0 0 0 0,-1 0 0 0 0,0 1 0 0 0,-1-1 0 0 0,1 0 0 0 0,-1 1-9 0 0,2 16 35 0 0,6 5-3093 0 0,15 1-7887 0 0,-20-25-892 0 0</inkml:trace>
  <inkml:trace contextRef="#ctx0" brushRef="#br0" timeOffset="24881.455">15370 2107 5137 0 0,'0'0'2769'0'0,"0"0"-608"0"0,0 0-403 0 0,0 0-160 0 0,0 0-171 0 0,0 0-236 0 0,0 0-236 0 0,0 0-146 0 0,0 0-37 0 0,0 0 58 0 0,0 0 55 0 0,0 0-4 0 0,0 0-79 0 0,10-9-76 0 0,81-74 1584 0 0,43-56-266 0 0,-129 131-2008 0 0,1 1 1 0 0,0 1-1 0 0,1-1 1 0 0,-1 1-1 0 0,1 0 0 0 0,0 1 1 0 0,1-1-1 0 0,-1 1 0 0 0,1 1 1 0 0,0 0-1 0 0,5-2-36 0 0,-11 6 10 0 0,1 0 0 0 0,-1 1 0 0 0,1-1 0 0 0,-1 1-1 0 0,0 0 1 0 0,0 0 0 0 0,1 0 0 0 0,-1 0 0 0 0,0 0 0 0 0,0 0-1 0 0,0 0 1 0 0,0 1 0 0 0,0-1 0 0 0,0 1 0 0 0,-1 0 0 0 0,1-1-1 0 0,0 1 1 0 0,-1 0 0 0 0,1 0 0 0 0,-1 0 0 0 0,0 0 0 0 0,0 0 0 0 0,0 0-1 0 0,0 1 1 0 0,0-1 0 0 0,0 0 0 0 0,0 0 0 0 0,-1 1 0 0 0,1-1-1 0 0,-1 1 1 0 0,0-1 0 0 0,1 0 0 0 0,-1 1 0 0 0,0-1 0 0 0,0 1-1 0 0,-1-1 1 0 0,1 1-10 0 0,7 145 194 0 0,-6-143-184 0 0,-2-5-9 0 0,1 0-1 0 0,0 1 1 0 0,0-1 0 0 0,-1 0-1 0 0,1 1 1 0 0,0-1-1 0 0,0 0 1 0 0,0 1 0 0 0,0-1-1 0 0,0 1 1 0 0,0-1-1 0 0,-1 0 1 0 0,1 1 0 0 0,0-1-1 0 0,0 1 1 0 0,0-1-1 0 0,0 1 1 0 0,1-1 0 0 0,-1 0-1 0 0,0 1 1 0 0,0-1-1 0 0,0 1 1 0 0,0-1 0 0 0,0 0-1 0 0,0 1 1 0 0,1-1-1 0 0,-1 0 1 0 0,0 1 0 0 0,0-1-1 0 0,0 0 1 0 0,1 1-1 0 0,-1-1 1 0 0,0 0 0 0 0,1 1-1 0 0,-1-1 1 0 0,0 0-1 0 0,1 0 1 0 0,-1 1 0 0 0,0-1-1 0 0,1 0 1 0 0,-1 0-1 0 0,0 0 1 0 0,1 0 0 0 0,-1 1-1 0 0,0-1 1 0 0,1 0-1 0 0,-1 0 1 0 0,1 0 0 0 0,-1 0-1 0 0,1 0 1 0 0,-1 0-1 0 0,0 0 1 0 0,1 0 0 0 0,-1 0-1 0 0,1 0 1 0 0,-1 0-1 0 0,0 0 1 0 0,1-1 0 0 0,-1 1-1 0 0,1 0 1 0 0,-1 0-1 0 0,0 0 1 0 0,1 0 0 0 0,-1-1-1 0 0,0 1 1 0 0,1 0-1 0 0,-1-1 0 0 0,156-156 167 0 0,-53 73-154 0 0,-102 83-13 0 0,0 1 0 0 0,-1 0 0 0 0,1-1 0 0 0,0 1 0 0 0,0 0 0 0 0,-1-1-1 0 0,1 1 1 0 0,0 0 0 0 0,0 0 0 0 0,-1 0 0 0 0,1 0 0 0 0,0 0 0 0 0,0 0 0 0 0,0 0-1 0 0,-1 0 1 0 0,1 0 0 0 0,0 0 0 0 0,0 0 0 0 0,-1 0 0 0 0,1 1 0 0 0,0-1 0 0 0,0 0-1 0 0,-1 0 1 0 0,1 1 0 0 0,0-1 0 0 0,-1 1 0 0 0,1-1 0 0 0,0 1 0 0 0,-1-1 0 0 0,1 1-1 0 0,-1-1 1 0 0,1 1 0 0 0,-1-1 0 0 0,1 1 0 0 0,-1 0 0 0 0,1-1 0 0 0,-1 1 0 0 0,0 0-1 0 0,1-1 1 0 0,-1 1 0 0 0,0 0 0 0 0,1-1 0 0 0,-1 1 0 0 0,0 0 0 0 0,0 0 0 0 0,0 0-1 0 0,0-1 1 0 0,0 1 0 0 0,0 0 0 0 0,0 0 0 0 0,0-1 0 0 0,0 1 0 0 0,0 0 0 0 0,0 0-1 0 0,0 0 2 0 0,2 58-5 0 0,-2-50 6 0 0,-1 80 229 0 0,0 2-2881 0 0,5-91-3945 0 0,-2 0 371 0 0,1 0-5501 0 0</inkml:trace>
  <inkml:trace contextRef="#ctx0" brushRef="#br0" timeOffset="25292.48">16216 2000 0 0 0,'0'0'2465'0'0,"0"0"430"0"0,0 0 251 0 0,0 0-171 0 0,0 0-474 0 0,0 0-497 0 0,0 0-404 0 0,0 0-329 0 0,0 0-218 0 0,0 0-151 0 0,0 0-117 0 0,34-4-41 0 0,102-14-77 0 0,-61-5 585 0 0,-62 13-925 0 0,-4 5-216 0 0,-1-1 1 0 0,0-1 0 0 0,0 1 0 0 0,-1-1-1 0 0,0 0 1 0 0,0-1 0 0 0,0 1 0 0 0,-1-2-1 0 0,0 1 1 0 0,-1 0 0 0 0,0-1 0 0 0,0 0-1 0 0,-1 0 1 0 0,0-1 0 0 0,-1 1 0 0 0,0-1-1 0 0,0 0 1 0 0,-1 0 0 0 0,0 0 0 0 0,0-9-112 0 0,-3 17 4 0 0,1 0 0 0 0,0-1 0 0 0,-1 1 0 0 0,1 0 1 0 0,-1 0-1 0 0,0-1 0 0 0,0 1 0 0 0,0 0 0 0 0,0 0 0 0 0,0 0 1 0 0,0 0-1 0 0,-1 0 0 0 0,1 1 0 0 0,-1-1 0 0 0,1 0 0 0 0,-1 1 1 0 0,0-1-1 0 0,1 1 0 0 0,-1-1 0 0 0,0 1 0 0 0,0 0 0 0 0,0-1 1 0 0,0 1-1 0 0,0 0 0 0 0,0 1 0 0 0,-1-1 0 0 0,1 0 0 0 0,0 1 1 0 0,0-1-1 0 0,-1 1 0 0 0,1-1 0 0 0,0 1 0 0 0,0 0 0 0 0,-1 0 1 0 0,1 0-5 0 0,-81 11-170 0 0,72-6 156 0 0,0 1 1 0 0,0-1 0 0 0,0 2-1 0 0,1 0 1 0 0,-1 0 0 0 0,2 1-1 0 0,-1 0 1 0 0,1 1 0 0 0,0-1-1 0 0,1 2 1 0 0,0-1 0 0 0,1 2-1 0 0,0-1 1 0 0,0 0 0 0 0,1 1-1 0 0,1 1 1 0 0,0-1 0 0 0,0 0-1 0 0,1 1 1 0 0,0 0 0 0 0,1 0-1 0 0,1 1 1 0 0,0-1 0 0 0,0 6 13 0 0,2-15-4 0 0,1 1 0 0 0,-1-1 0 0 0,1 1 1 0 0,0-1-1 0 0,0 1 0 0 0,0-1 0 0 0,0 0 1 0 0,1 1-1 0 0,-1-1 0 0 0,1 0 0 0 0,0 0 1 0 0,0 0-1 0 0,0 0 0 0 0,0 0 0 0 0,1-1 1 0 0,-1 1-1 0 0,1-1 0 0 0,-1 1 0 0 0,1-1 1 0 0,0 0-1 0 0,0 0 0 0 0,0 0 0 0 0,0-1 1 0 0,1 1-1 0 0,-1-1 0 0 0,0 1 0 0 0,1-1 1 0 0,-1 0-1 0 0,1 0 4 0 0,106 14-98 0 0,-89-16-165 0 0,-1 0 0 0 0,1-2 0 0 0,0 0 0 0 0,0-1 0 0 0,-1-2 0 0 0,0 0 0 0 0,0-1 0 0 0,-1-1 0 0 0,0 0 0 0 0,0-2 0 0 0,3-2 263 0 0,2-1-1591 0 0,9-6-2202 0 0,-13 3-3261 0 0,-12 8-3822 0 0</inkml:trace>
  <inkml:trace contextRef="#ctx0" brushRef="#br0" timeOffset="25877.457">16927 1746 5505 0 0,'0'0'1935'0'0,"0"0"-384"0"0,0 0-45 0 0,0 0 133 0 0,0 0 29 0 0,0 0-127 0 0,0 0-236 0 0,0 0-221 0 0,0 0-99 0 0,0 0-52 0 0,0 0-87 0 0,0 0-118 0 0,0 0-149 0 0,-5 10-135 0 0,-47 65 427 0 0,39-61-720 0 0,6-8-133 0 0,0 1 0 0 0,0 0 0 0 0,1 0-1 0 0,0 0 1 0 0,0 1 0 0 0,1 0-1 0 0,-1 0 1 0 0,2 1 0 0 0,-1-1 0 0 0,1 1-1 0 0,1 0 1 0 0,0 0 0 0 0,0 0-1 0 0,0 1 1 0 0,1-1 0 0 0,1 1 0 0 0,0-1-1 0 0,0 5-17 0 0,3-11 3 0 0,0-1-1 0 0,0 1 0 0 0,1 0 0 0 0,-1 0 0 0 0,1-1 1 0 0,0 0-1 0 0,0 1 0 0 0,0-1 0 0 0,0 0 0 0 0,0-1 1 0 0,0 1-1 0 0,0 0 0 0 0,1-1 0 0 0,-1 0 1 0 0,1 0-1 0 0,-1 0 0 0 0,1 0 0 0 0,-1 0 0 0 0,1-1 1 0 0,-1 1-1 0 0,1-1 0 0 0,0 0 0 0 0,-1 0 0 0 0,1-1 1 0 0,0 1-1 0 0,-1-1 0 0 0,1 0 0 0 0,1 0-2 0 0,7 1 41 0 0,3-3 68 0 0,-1 0 0 0 0,0-1 0 0 0,1 0 0 0 0,-2-1 0 0 0,1-1 0 0 0,0 0 0 0 0,-1-1 0 0 0,-1 0 0 0 0,1-1 0 0 0,-1-1 0 0 0,0 0 0 0 0,-1 0 0 0 0,0-1 0 0 0,-1-1 0 0 0,0 0 0 0 0,0 0-109 0 0,12-15 133 0 0,-1 0 0 0 0,-1-2 1 0 0,-1 0-1 0 0,-2-1 0 0 0,-1-1 0 0 0,-1-1 0 0 0,-1 0 0 0 0,2-11-133 0 0,-13 34-10 0 0,-1 0 0 0 0,0 0 0 0 0,0 0 1 0 0,0-1-1 0 0,-1 1 0 0 0,0 0 0 0 0,-1-1 0 0 0,0 1 1 0 0,0-1-1 0 0,-1 1 0 0 0,0 0 0 0 0,0-1 0 0 0,-1 1 1 0 0,0 0-1 0 0,0 0 0 0 0,-1 0 0 0 0,0 0 0 0 0,-1 0 1 0 0,0 1-1 0 0,0 0 0 0 0,0 0 0 0 0,-1 0 0 0 0,0 0 1 0 0,0 0-1 0 0,-1 1 0 0 0,0 0 0 0 0,0 0 1 0 0,0 1-1 0 0,-1 0 0 0 0,0 0 0 0 0,0 0 0 0 0,0 1 1 0 0,-1 0-1 0 0,1 0 0 0 0,-1 1 0 0 0,0 0 0 0 0,0 0 1 0 0,0 1-1 0 0,0 0 0 0 0,0 1 0 0 0,-1 0 0 0 0,1 0 1 0 0,0 0-1 0 0,-3 1 10 0 0,6 1-6 0 0,0 0-1 0 0,0 1 1 0 0,-1-1 0 0 0,1 1-1 0 0,1 0 1 0 0,-1 0 0 0 0,0 0-1 0 0,0 1 1 0 0,1 0 0 0 0,-1 0-1 0 0,1 0 1 0 0,0 0-1 0 0,0 1 1 0 0,0-1 0 0 0,1 1-1 0 0,-1 0 1 0 0,1 0 0 0 0,0 1-1 0 0,0-1 1 0 0,0 1 0 0 0,1-1-1 0 0,-1 1 1 0 0,1 0 0 0 0,0 0-1 0 0,0 2 7 0 0,-23 133 120 0 0,25-127-92 0 0,0 0-1 0 0,1 0 0 0 0,1 0 0 0 0,0 0 1 0 0,0 0-1 0 0,2-1 0 0 0,-1 1 1 0 0,2-1-1 0 0,-1 1 0 0 0,2-1 0 0 0,0-1 1 0 0,0 1-1 0 0,1-1 0 0 0,0 0 1 0 0,8 7-28 0 0,11 12 173 0 0,2-2 0 0 0,2 0 0 0 0,0-3 1 0 0,2 0-1 0 0,0-2 0 0 0,2-1 0 0 0,0-2 0 0 0,2-1 1 0 0,4 0-174 0 0,89 33 284 0 0,-97-38-307 0 0,-32-13-2 0 0,0-1-13 0 0,0 0-35 0 0,0 0-54 0 0,0 0-89 0 0,0 0-138 0 0,0 0-196 0 0,-11 0-3016 0 0,5 0-2063 0 0,4 0-6134 0 0</inkml:trace>
  <inkml:trace contextRef="#ctx0" brushRef="#br0" timeOffset="36713.362">0 2821 3017 0 0,'0'0'1941'0'0,"0"0"-282"0"0,0 0-114 0 0,0 0 63 0 0,0 0 64 0 0,0 0-95 0 0,0 0-274 0 0,0 0-346 0 0,0 0-215 0 0,0 0-53 0 0,0 0 46 0 0,6 3 44 0 0,73 13 1972 0 0,-60-19-2479 0 0,0 0 0 0 0,0-1 1 0 0,0-1-1 0 0,-1 0 0 0 0,1-2 0 0 0,-1 0 0 0 0,-1-1 0 0 0,0-1 1 0 0,0 0-1 0 0,0-2 0 0 0,-1 0 0 0 0,-1 0 0 0 0,0-1 0 0 0,7-8-272 0 0,-11 10 84 0 0,-1 0 0 0 0,0 0 0 0 0,0-1 0 0 0,-1 0 0 0 0,-1-1 0 0 0,0 1 0 0 0,0-2 0 0 0,-1 1 0 0 0,-1-1 0 0 0,3-7-84 0 0,3-20 397 0 0,-12 39-337 0 0,0 1 14 0 0,0 0 1 0 0,0 0 5 0 0,0 0-1 0 0,0 0-30 0 0,0 0-8 0 0,0 0-25 0 0,-5 27-96 0 0,-4 51 200 0 0,4 1 0 0 0,3 0 0 0 0,3 11-120 0 0,-8 187 227 0 0,3-235-202 0 0,-1 0 0 0 0,-2-1 0 0 0,-2 0 0 0 0,-1 0 0 0 0,-2-1 0 0 0,-2 0 0 0 0,-17 33-25 0 0,26-64 8 0 0,0 1 0 0 0,0-1 0 0 0,0 0 0 0 0,-1 0 0 0 0,-1-1 0 0 0,1 0-1 0 0,-2 0 1 0 0,1 0 0 0 0,-1-1 0 0 0,0 0 0 0 0,0 0 0 0 0,-1-1 0 0 0,0 0 0 0 0,0-1 0 0 0,0 0 0 0 0,-1 0 0 0 0,1-1 0 0 0,-1 0 0 0 0,0-1 0 0 0,0 0 0 0 0,-1-1 0 0 0,1 0 0 0 0,-1 0 0 0 0,1-1 0 0 0,-1-1 0 0 0,1 0 0 0 0,-2 0-8 0 0,8-4-2 0 0,0 1 1 0 0,0-1-1 0 0,0 0 1 0 0,0 0-1 0 0,1-1 1 0 0,0 1-1 0 0,0-1 1 0 0,0 0 0 0 0,0 1-1 0 0,1-1 1 0 0,-1-1-1 0 0,1 1 1 0 0,1 0-1 0 0,-1 0 1 0 0,1-1 0 0 0,0 1-1 0 0,0-1 1 0 0,1 1-1 0 0,-1-1 1 0 0,1 1-1 0 0,0-1 1 0 0,1 1-1 0 0,-1-1 1 0 0,2-4 1 0 0,-2 10 0 0 0,4-20-3 0 0,0 0 1 0 0,1-1 0 0 0,2 2-1 0 0,0-1 1 0 0,0 1 0 0 0,2 0-1 0 0,1 0 1 0 0,0 1 0 0 0,1 1-1 0 0,1 0 1 0 0,1 0 0 0 0,0 1-1 0 0,1 1 1 0 0,0 0-1 0 0,2 1 1 0 0,2-1 2 0 0,-11 8 7 0 0,4-5-8 0 0,2 2-1 0 0,-1 0 1 0 0,1 0 0 0 0,1 1-1 0 0,-1 1 1 0 0,2 0 0 0 0,-1 1-1 0 0,1 0 1 0 0,6-1 1 0 0,-18 7-2 0 0,-1 0-1 0 0,1 0 1 0 0,0 0-1 0 0,0 1 1 0 0,0-1 0 0 0,0 1-1 0 0,0 0 1 0 0,0-1-1 0 0,0 1 1 0 0,-1 0 0 0 0,1 1-1 0 0,0-1 1 0 0,0 0-1 0 0,0 1 1 0 0,0 0-1 0 0,0 0 1 0 0,0 0 0 0 0,-1 0-1 0 0,1 0 1 0 0,0 0-1 0 0,-1 1 1 0 0,2 0 2 0 0,49 32-586 0 0,-16-30-2000 0 0,-21-4-2521 0 0,-8 0 231 0 0,-6 0-6518 0 0</inkml:trace>
  <inkml:trace contextRef="#ctx0" brushRef="#br0" timeOffset="37058.353">821 3024 5857 0 0,'0'0'3245'0'0,"0"0"-898"0"0,0 0-529 0 0,0 0-103 0 0,0 0-113 0 0,0 0-169 0 0,0 0-210 0 0,0 0-245 0 0,0 0-218 0 0,0 0-188 0 0,0 0-109 0 0,0 0-93 0 0,-19 19-72 0 0,-57 61-42 0 0,73-77-229 0 0,-1 0 1 0 0,1 1-1 0 0,-1 0 0 0 0,1 0 1 0 0,0 0-1 0 0,1 0 1 0 0,-1 1-1 0 0,1-1 0 0 0,0 1 1 0 0,0-1-1 0 0,0 1 1 0 0,0 0-1 0 0,1-1 0 0 0,0 1 1 0 0,0 0-1 0 0,0 0 1 0 0,1 3-28 0 0,-2 8 66 0 0,1-13-59 0 0,0 1 1 0 0,0 0-1 0 0,0-1 1 0 0,0 1-1 0 0,1 0 1 0 0,0 0-1 0 0,-1 0 0 0 0,1-1 1 0 0,1 1-1 0 0,-1 0 1 0 0,1 0-1 0 0,-1 0 1 0 0,1-1-1 0 0,0 1 0 0 0,0 0 1 0 0,1-1-1 0 0,-1 1 1 0 0,1-1-1 0 0,0 1 1 0 0,0-1-1 0 0,0 0 0 0 0,0 1 1 0 0,0-1-1 0 0,1-1 1 0 0,-1 1-1 0 0,1 0 0 0 0,0 0 1 0 0,0-1-1 0 0,0 0 1 0 0,0 0-1 0 0,0 1 1 0 0,1-2-1 0 0,-1 1 0 0 0,1 0 1 0 0,-1-1-1 0 0,1 0 1 0 0,2 1-8 0 0,3-2 68 0 0,0-1 0 0 0,-1 0 1 0 0,1 0-1 0 0,0-1 0 0 0,0 0 1 0 0,-1-1-1 0 0,1 0 0 0 0,-1 0 0 0 0,0-1 1 0 0,0 0-1 0 0,0-1 0 0 0,0 1 1 0 0,-1-1-1 0 0,1-1 0 0 0,-1 0 1 0 0,-1 0-1 0 0,1 0 0 0 0,-1 0 0 0 0,0-1 1 0 0,-1 0-1 0 0,0-1 0 0 0,0 1 1 0 0,0-1-1 0 0,-1 0 0 0 0,0 0 1 0 0,0 0-1 0 0,-1-1 0 0 0,0 1 1 0 0,-1-1-1 0 0,0 0 0 0 0,0 0 0 0 0,-1 1 1 0 0,0-1-1 0 0,-1 0 0 0 0,0 0 1 0 0,0 0-1 0 0,-1-6-68 0 0,0 10 7 0 0,0 1 0 0 0,0-1 0 0 0,0 0 0 0 0,-1 1 0 0 0,0-1 0 0 0,0 1 0 0 0,0-1-1 0 0,0 1 1 0 0,-1 0 0 0 0,1 0 0 0 0,-1 0 0 0 0,0 0 0 0 0,0 0 0 0 0,-1 1 0 0 0,0-2-7 0 0,3 4-69 0 0,-1 0 0 0 0,1-1 0 0 0,-1 1 0 0 0,1 0 0 0 0,-1 0 0 0 0,1-1 0 0 0,-1 1 0 0 0,0 1 0 0 0,0-1 0 0 0,1 0 0 0 0,-1 0 0 0 0,0 1 0 0 0,0-1 0 0 0,0 1 0 0 0,0-1 0 0 0,0 1 0 0 0,0 0 0 0 0,0 0 1 0 0,0 0-1 0 0,0 0 0 0 0,1 0 0 0 0,-1 0 0 0 0,0 0 0 0 0,0 1 0 0 0,0-1 0 0 0,0 1 0 0 0,0-1 0 0 0,0 1 0 0 0,1 0 0 0 0,-1 0 0 0 0,0 0 0 0 0,0 0 0 0 0,1 0 0 0 0,-1 0 0 0 0,1 0 0 0 0,-1 0 0 0 0,1 1 0 0 0,-1-1 0 0 0,1 1 69 0 0,-18 26-3559 0 0,11-14-3104 0 0,4-9-4784 0 0</inkml:trace>
  <inkml:trace contextRef="#ctx0" brushRef="#br0" timeOffset="37448.35">1105 3307 7914 0 0,'0'0'1831'0'0,"0"0"-370"0"0,0 0 138 0 0,0 0 196 0 0,0 0 17 0 0,0 0-220 0 0,0 0-351 0 0,0 0-314 0 0,0 0-188 0 0,0 0-63 0 0,0 0-41 0 0,0 0-21 0 0,0 0-80 0 0,0 5-66 0 0,0-2-823 0 0,1 9 2121 0 0,3-21 318 0 0,52-128-868 0 0,-42 108-1150 0 0,2 0 0 0 0,1 0-1 0 0,1 1 1 0 0,1 2 0 0 0,5-4-66 0 0,62-51 23 0 0,-73 132-781 0 0,-12-36 458 0 0,3 17-1138 0 0,4-10-2794 0 0,-6-18-465 0 0,-2 0-5794 0 0</inkml:trace>
  <inkml:trace contextRef="#ctx0" brushRef="#br0" timeOffset="37829.976">1673 2991 9218 0 0,'0'0'2650'0'0,"0"0"-494"0"0,0 0-215 0 0,0 0-149 0 0,0 0-224 0 0,0 0-266 0 0,0 0-251 0 0,0 0-226 0 0,0 0-171 0 0,0 0-110 0 0,0 0-95 0 0,0 0-84 0 0,0 0-61 0 0,-11-2-31 0 0,-37-1-42 0 0,6 23 325 0 0,37-15-523 0 0,0 0 0 0 0,0 1 0 0 0,0-1 0 0 0,0 1 0 0 0,1 0 0 0 0,0 0 0 0 0,0 1-1 0 0,1-1 1 0 0,0 1 0 0 0,0 0 0 0 0,0 0 0 0 0,1 0 0 0 0,0 0 0 0 0,1 0 0 0 0,-1 0 0 0 0,1 1 0 0 0,1-1 0 0 0,-1 0 0 0 0,1 1 0 0 0,1-1 0 0 0,-1 1 0 0 0,1-1 0 0 0,0 0 0 0 0,1 1-33 0 0,0-3 10 0 0,1 1 1 0 0,-1-1-1 0 0,1 1 1 0 0,1-1 0 0 0,-1 0-1 0 0,1 0 1 0 0,0 0-1 0 0,0-1 1 0 0,0 1 0 0 0,0-1-1 0 0,1 0 1 0 0,0 0-1 0 0,0-1 1 0 0,0 1 0 0 0,0-1-1 0 0,0 0 1 0 0,1-1-1 0 0,2 2-10 0 0,1-1 37 0 0,1 0-1 0 0,-1-1 1 0 0,1 0-1 0 0,-1-1 1 0 0,1 1-1 0 0,0-2 1 0 0,0 0-1 0 0,0 0 0 0 0,-1 0 1 0 0,1-1-1 0 0,0-1 1 0 0,4-1-37 0 0,-11 2-12 0 0,1-1 1 0 0,-1 0-1 0 0,1 1 1 0 0,-1-1-1 0 0,0-1 1 0 0,0 1-1 0 0,0 0 1 0 0,0-1 0 0 0,0 1-1 0 0,-1-1 1 0 0,1 0-1 0 0,-1 0 1 0 0,0 0-1 0 0,1 0 1 0 0,-1-1-1 0 0,-1 1 1 0 0,1-1-1 0 0,0 1 1 0 0,-1-1-1 0 0,0 1 1 0 0,0-2 11 0 0,5-12-4762 0 0,-1-1-4766 0 0,-5 15-2511 0 0</inkml:trace>
  <inkml:trace contextRef="#ctx0" brushRef="#br0" timeOffset="38263.976">1950 3186 4761 0 0,'0'0'2567'0'0,"0"0"-52"0"0,0 0-125 0 0,0 0-296 0 0,0 0-310 0 0,0 0-263 0 0,0 0-217 0 0,0 0-166 0 0,0 0-123 0 0,0 0-118 0 0,0 0-118 0 0,0 0-136 0 0,30-7-125 0 0,97-21-87 0 0,-64 3 330 0 0,-53 15-551 0 0,2-3-81 0 0,0 0 0 0 0,-1 0 1 0 0,0-2-1 0 0,-1 1 0 0 0,-1-1 0 0 0,0 0 0 0 0,-1-1 1 0 0,4-14-130 0 0,-11 29-1 0 0,0-1 1 0 0,0 0-1 0 0,0 1 1 0 0,-1-1-1 0 0,1 0 0 0 0,0 1 1 0 0,-1-1-1 0 0,0 0 1 0 0,1 0-1 0 0,-1 1 1 0 0,0-1-1 0 0,0 0 1 0 0,0 0-1 0 0,0 0 1 0 0,0 1-1 0 0,-1-1 1 0 0,1 0-1 0 0,0 0 1 0 0,-1 0-1 0 0,0 1 0 0 0,1-1 1 0 0,-1 0-1 0 0,0 1 1 0 0,0-1-1 0 0,0 1 1 0 0,0-1-1 0 0,0 1 1 0 0,0-1-1 0 0,0 1 1 0 0,0 0-1 0 0,-1-1 1 0 0,1 1-1 0 0,0 0 1 0 0,-1 0-1 0 0,1 0 0 0 0,-1 0 1 0 0,1 0-1 0 0,-1 0 1 0 0,0 1-1 0 0,1-1 1 0 0,-1 0-1 0 0,0 1 1 0 0,0-1-1 0 0,1 1 1 0 0,-3 0 0 0 0,-83 6-156 0 0,75-1 155 0 0,0 0 1 0 0,1 2 0 0 0,-1-1 0 0 0,1 2-1 0 0,1-1 1 0 0,-1 1 0 0 0,1 1 0 0 0,1 0-1 0 0,0 0 1 0 0,0 1 0 0 0,1 0 0 0 0,0 1 0 0 0,1-1-1 0 0,0 2 1 0 0,0-1 0 0 0,1 1 0 0 0,1 0-1 0 0,0 0 1 0 0,1 0 0 0 0,0 1 0 0 0,1-1-1 0 0,0 1 1 0 0,1 0 0 0 0,0 0 0 0 0,1 0-1 0 0,1 0 1 0 0,0 1 0 0 0,1 1 0 0 0,2-8 9 0 0,0 0-1 0 0,0 0 1 0 0,1 0 0 0 0,0-1 0 0 0,0 0-1 0 0,1 1 1 0 0,-1-2 0 0 0,1 1 0 0 0,1 0-1 0 0,-1-1 1 0 0,1 0 0 0 0,0 0 0 0 0,0-1-1 0 0,0 1 1 0 0,1-1 0 0 0,-1-1-1 0 0,1 1 1 0 0,0-1 0 0 0,0-1 0 0 0,0 1-1 0 0,1-1 1 0 0,-1 0 0 0 0,1-1 0 0 0,-1 1-1 0 0,1-2 1 0 0,-1 1 0 0 0,1-1 0 0 0,-1 0-1 0 0,5-1-8 0 0,4 2 5 0 0,-1-1-1 0 0,1 0 0 0 0,0-2 1 0 0,-1 1-1 0 0,1-2 0 0 0,-1 0 1 0 0,0-1-1 0 0,0-1 0 0 0,5-2-4 0 0,9-12-3378 0 0,-6-7-3524 0 0,-20 21-5220 0 0</inkml:trace>
  <inkml:trace contextRef="#ctx0" brushRef="#br0" timeOffset="40513.289">2914 3020 2841 0 0,'0'0'2185'0'0,"0"0"3"0"0,0 0 4 0 0,0 0 74 0 0,0 0-28 0 0,0 0-207 0 0,0 0-318 0 0,0 0-348 0 0,0 0-297 0 0,0 0-220 0 0,0 0-152 0 0,15 52 3468 0 0,-14 108-2762 0 0,-2-111-6141 0 0,1-59 1899 0 0,0 2-2895 0 0,0 1-5707 0 0</inkml:trace>
  <inkml:trace contextRef="#ctx0" brushRef="#br0" timeOffset="40758.147">2901 2659 10162 0 0,'0'0'2025'0'0,"0"0"-609"0"0,0 0-152 0 0,0 0-80 0 0,0 0-191 0 0,0 0-321 0 0,0 0-304 0 0,0 0-280 0 0,0 0-152 0 0,0 0-16 0 0,0 0-32 0 0,0 0-72 0 0,0 0-192 0 0,0 0-304 0 0,11 56-625 0 0,-7-49-2271 0 0,0 0-7755 0 0</inkml:trace>
  <inkml:trace contextRef="#ctx0" brushRef="#br0" timeOffset="41344.852">3304 2969 4137 0 0,'0'0'2296'0'0,"0"0"-206"0"0,0 0-116 0 0,0 0-78 0 0,0 0-138 0 0,0 0-176 0 0,0 0-226 0 0,0 0-244 0 0,0 0-209 0 0,0 0-167 0 0,0 0-120 0 0,0 0-78 0 0,0 0-62 0 0,-9-2-37 0 0,-75-7 2029 0 0,82 9-2450 0 0,0 1-1 0 0,0 0 1 0 0,0 0 0 0 0,0 0-1 0 0,0 0 1 0 0,1 0 0 0 0,-1 1-1 0 0,0-1 1 0 0,1 0-1 0 0,-1 1 1 0 0,1-1 0 0 0,-1 1-1 0 0,1 0 1 0 0,0-1-1 0 0,-1 1 1 0 0,1 0 0 0 0,0 0-1 0 0,0 0 1 0 0,1 0 0 0 0,-1 0-1 0 0,0 0 1 0 0,1 0-1 0 0,-1 0 1 0 0,0 2-18 0 0,3 1 28 0 0,0 0-1 0 0,1 0 1 0 0,-1 0 0 0 0,1 0 0 0 0,0-1-1 0 0,0 1 1 0 0,1-1 0 0 0,-1 0 0 0 0,1 0-1 0 0,0 0 1 0 0,0 0 0 0 0,0-1-1 0 0,1 1 1 0 0,-1-1 0 0 0,1 0 0 0 0,0-1-1 0 0,0 1 1 0 0,0-1 0 0 0,0 0 0 0 0,3 1-28 0 0,9 6 105 0 0,37 20 27 0 0,-29-15-53 0 0,-20-12-60 0 0,0 1 0 0 0,-1-1 0 0 0,1 1 1 0 0,0 0-1 0 0,-1 0 0 0 0,0 1 0 0 0,0-1 1 0 0,0 1-1 0 0,0 0 0 0 0,0 0 1 0 0,-1 0-1 0 0,0 1 0 0 0,0-1 0 0 0,0 1 1 0 0,0-1-1 0 0,1 4-19 0 0,0 4 99 0 0,-3-9-49 0 0,1 1 1 0 0,0-1-1 0 0,-1 0 0 0 0,0 0 1 0 0,0 1-1 0 0,0-1 0 0 0,0 1 0 0 0,0-1 1 0 0,-1 1-1 0 0,1-1 0 0 0,-1 1 0 0 0,0 0 1 0 0,0-1-1 0 0,-1 1 0 0 0,1-1 1 0 0,-1 1-1 0 0,1-1 0 0 0,-1 1 0 0 0,0-1 1 0 0,0 0-1 0 0,-1 1 0 0 0,1-1 0 0 0,-1 0 1 0 0,0 0-1 0 0,0 0 0 0 0,0 0 1 0 0,0 0-1 0 0,-1 1-50 0 0,-2 1 49 0 0,1-1 1 0 0,-1 0 0 0 0,0 0-1 0 0,-1 0 1 0 0,1-1-1 0 0,-1 0 1 0 0,1 0-1 0 0,-1 0 1 0 0,0-1-1 0 0,0 1 1 0 0,0-2 0 0 0,0 1-1 0 0,-1-1 1 0 0,1 1-1 0 0,0-2 1 0 0,-1 1-1 0 0,1-1 1 0 0,0 0-1 0 0,-1 0 1 0 0,1-1 0 0 0,0 0-1 0 0,-1 0 1 0 0,1 0-1 0 0,0-1 1 0 0,-4-1-50 0 0,-83-70-72 0 0,89 70-723 0 0,1 0 1399 0 0,3 1-4801 0 0,0-1-4411 0 0,0 3-3712 0 0</inkml:trace>
  <inkml:trace contextRef="#ctx0" brushRef="#br0" timeOffset="42264.278">4039 3090 9066 0 0,'0'0'2043'0'0,"0"0"-512"0"0,0 0-275 0 0,0 0 18 0 0,0 0 24 0 0,0 0-82 0 0,0 0-141 0 0,0 0-163 0 0,0 0-123 0 0,0 0-59 0 0,0 0-51 0 0,2 14-89 0 0,9 108 976 0 0,-24-26-844 0 0,-20-63-1642 0 0,17-33-3902 0 0,12-18-8203 0 0,4 14 7045 0 0</inkml:trace>
  <inkml:trace contextRef="#ctx0" brushRef="#br0" timeOffset="42514.145">4026 2748 6937 0 0,'0'0'1745'0'0,"0"0"-537"0"0,0 0-360 0 0,0 0-224 0 0,0 0-271 0 0,0 0-217 0 0,0 0-96 0 0,0 0-80 0 0,0 0 24 0 0,0 0 8 0 0,0 0-32 0 0,0 0-73 0 0,0 0-111 0 0,0 0-168 0 0,48 95-384 0 0,-33-80-968 0 0,-2-4-1305 0 0,-8-3-2440 0 0</inkml:trace>
  <inkml:trace contextRef="#ctx0" brushRef="#br0" timeOffset="42947.727">4311 3315 9314 0 0,'0'0'2425'0'0,"0"0"-438"0"0,0 0-227 0 0,0 0-210 0 0,0 0-231 0 0,0 0-215 0 0,0 0-237 0 0,0 0-217 0 0,0 0-127 0 0,0 0-64 0 0,0 0-46 0 0,0 0-48 0 0,0 0-44 0 0,8-25-57 0 0,22-76-35 0 0,3 39 333 0 0,45-38-5 0 0,-77 100-564 0 0,-1-1 0 0 0,1 0 0 0 0,0 1-1 0 0,0-1 1 0 0,-1 1 0 0 0,1-1-1 0 0,0 1 1 0 0,0-1 0 0 0,0 1 0 0 0,0-1-1 0 0,0 1 1 0 0,-1 0 0 0 0,1 0 0 0 0,0-1-1 0 0,0 1 1 0 0,0 0 0 0 0,0 0 0 0 0,0 0-1 0 0,0 0 1 0 0,0 0 0 0 0,0 0 0 0 0,0 0-1 0 0,0 0 1 0 0,0 1 0 0 0,0-1 0 0 0,0 0-1 0 0,-1 0 1 0 0,1 1 0 0 0,0-1 0 0 0,0 1-1 0 0,0-1 1 0 0,0 1 0 0 0,-1-1 0 0 0,1 1-1 0 0,0-1 1 0 0,0 1 0 0 0,-1 0 0 0 0,1-1-1 0 0,0 1 1 0 0,-1 0 0 0 0,1-1 0 0 0,-1 1-1 0 0,1 0 1 0 0,-1 0 0 0 0,1 0 0 0 0,-1 0-1 0 0,0 0 1 0 0,1-1 0 0 0,-1 1-1 0 0,0 0 1 0 0,0 0 0 0 0,0 0 0 0 0,0 0-1 0 0,0 0 1 0 0,0 0 0 0 0,0 1 7 0 0,8 63 49 0 0,-8-58-30 0 0,-1-2-7 0 0,1 1 0 0 0,-1-1 0 0 0,1 1 0 0 0,0-1 0 0 0,0 1 0 0 0,1-1 0 0 0,0 1 0 0 0,0-1 0 0 0,0 0 0 0 0,0 1 0 0 0,1-1 0 0 0,0 0 0 0 0,0 0 0 0 0,0 0 0 0 0,1 0 0 0 0,0 0 0 0 0,0-1 0 0 0,0 1 0 0 0,0-1 0 0 0,1 0 0 0 0,-1 0 0 0 0,1 0 0 0 0,0 0 0 0 0,1-1 0 0 0,-1 1 0 0 0,1-1 0 0 0,-1 0 0 0 0,1-1 0 0 0,0 1 0 0 0,0-1 0 0 0,0 0 0 0 0,0 0 0 0 0,0 0 0 0 0,6 0-12 0 0,-7-2 119 0 0,1-1 1 0 0,-1 1-1 0 0,0-1 1 0 0,1 0-1 0 0,-1 0 1 0 0,0-1-1 0 0,1 1 1 0 0,-1-1-1 0 0,0 0 1 0 0,0 0-1 0 0,-1-1 1 0 0,1 1-1 0 0,0-1 1 0 0,-1 0-1 0 0,1 1 1 0 0,-1-2-1 0 0,0 1 1 0 0,0 0-1 0 0,0-1 1 0 0,0 1-1 0 0,-1-1 1 0 0,0 0-1 0 0,1 0 1 0 0,-1-1-120 0 0,2-1 59 0 0,52-108 812 0 0,-47 77-2930 0 0,-1 43-5828 0 0,-6-5 3990 0 0,3 3-7972 0 0</inkml:trace>
  <inkml:trace contextRef="#ctx0" brushRef="#br0" timeOffset="43535.811">5160 3035 7834 0 0,'0'0'4789'0'0,"0"0"-2275"0"0,0 0-895 0 0,0 0-160 0 0,0 0-108 0 0,0 0-199 0 0,0 0-195 0 0,0 0-195 0 0,0 0-181 0 0,0 0-119 0 0,0 0-85 0 0,0 0-70 0 0,0 0-59 0 0,-25 8-56 0 0,-78 30-51 0 0,100-38-133 0 0,1 1 0 0 0,-1 0 0 0 0,1 0 1 0 0,-1 0-1 0 0,1 0 0 0 0,-1 0 0 0 0,1 1 0 0 0,-1-1 0 0 0,1 1 0 0 0,0-1 0 0 0,0 1 0 0 0,0 0 0 0 0,0 0 0 0 0,0 0 0 0 0,0 0 0 0 0,1 0 0 0 0,-1 0 0 0 0,1 1 0 0 0,-1-1 0 0 0,1 1 0 0 0,-1 1-8 0 0,-1 4 25 0 0,-2 1-13 0 0,1 1 1 0 0,1-1 0 0 0,0 1 0 0 0,0 0-1 0 0,1 0 1 0 0,0 0 0 0 0,0 0 0 0 0,1 1-1 0 0,1-1 1 0 0,0 0 0 0 0,0 0 0 0 0,1 1-13 0 0,-1-7 1 0 0,1-1 1 0 0,-1 1 0 0 0,1-1-1 0 0,0 1 1 0 0,0-1 0 0 0,0 0 0 0 0,1 1-1 0 0,-1-1 1 0 0,1 0 0 0 0,-1 0 0 0 0,1 0-1 0 0,0 0 1 0 0,0 0 0 0 0,1-1-1 0 0,-1 1 1 0 0,1 0 0 0 0,-1-1 0 0 0,1 0-1 0 0,0 0 1 0 0,0 0 0 0 0,0 0 0 0 0,0 0-1 0 0,0 0 1 0 0,0-1 0 0 0,0 1-1 0 0,0-1 1 0 0,1 0 0 0 0,-1 0 0 0 0,1 0-1 0 0,-1-1 1 0 0,1 1 0 0 0,-1-1 0 0 0,1 0-1 0 0,-1 0 1 0 0,2 0-2 0 0,5-1 34 0 0,-1 0 0 0 0,0 0 0 0 0,0-1 0 0 0,1-1 0 0 0,-1 0 0 0 0,-1 0 0 0 0,1 0 1 0 0,0-1-1 0 0,-1 0 0 0 0,0-1 0 0 0,0 0 0 0 0,0 0 0 0 0,0-1 0 0 0,-1 0 0 0 0,0 0 0 0 0,6-8-34 0 0,90-125 681 0 0,-87 111-608 0 0,-1 0 0 0 0,-2-1 1 0 0,0-1-1 0 0,-2 0 0 0 0,-2-1 1 0 0,0 0-1 0 0,-2 0 0 0 0,3-31-73 0 0,-9 55-4 0 0,0 0 0 0 0,-1-1 0 0 0,1 1 0 0 0,-1 0 0 0 0,-1 0 0 0 0,1-1 0 0 0,-1 1 0 0 0,0 0 0 0 0,-1 0 0 0 0,0 0 0 0 0,0 0 0 0 0,0 0 0 0 0,-1 0 0 0 0,0 1 0 0 0,-1-1 0 0 0,1 1 0 0 0,-1 0 0 0 0,0 0 0 0 0,-1 0 0 0 0,1 1 0 0 0,-1-1 0 0 0,0 1 0 0 0,-1 0 0 0 0,1 1 0 0 0,-1-1 0 0 0,0 1-1 0 0,0 0 1 0 0,0 1 0 0 0,-1-1 0 0 0,1 1 0 0 0,-1 0 0 0 0,0 1 0 0 0,0 0 0 0 0,0 0 0 0 0,0 0 0 0 0,0 1 0 0 0,0 0 0 0 0,-6 0 4 0 0,6 4-10 0 0,0 0 1 0 0,1 1-1 0 0,0 0 1 0 0,0 0-1 0 0,0 0 0 0 0,0 1 1 0 0,1 0-1 0 0,-1 0 1 0 0,1 0-1 0 0,1 1 0 0 0,-1 0 1 0 0,1 0-1 0 0,0 0 1 0 0,0 0-1 0 0,0 0 0 0 0,1 1 1 0 0,0 0-1 0 0,1 0 1 0 0,0 0-1 0 0,-2 4 10 0 0,0 2-3 0 0,0-1 0 0 0,0 1-1 0 0,1-1 1 0 0,1 1 0 0 0,0 0 0 0 0,1 0 0 0 0,0 0-1 0 0,1 0 1 0 0,1 0 0 0 0,0 0 0 0 0,0 0-1 0 0,2 0 1 0 0,-1 0 0 0 0,2 0 0 0 0,-1-1 0 0 0,2 1-1 0 0,0-1 1 0 0,0 0 0 0 0,1-1 0 0 0,1 1 0 0 0,0-1-1 0 0,0 0 1 0 0,1-1 0 0 0,0 0 0 0 0,1 0 0 0 0,0-1-1 0 0,5 4 4 0 0,-1-2-1 0 0,1-1 0 0 0,0 0-1 0 0,0-1 1 0 0,1-1-1 0 0,0 0 1 0 0,0-1-1 0 0,1 0 1 0 0,0-1 0 0 0,0-1-1 0 0,0-1 1 0 0,1 0-1 0 0,-1-2 1 0 0,1 1 0 0 0,0-2-1 0 0,0 0 1 0 0,1-1 1 0 0,10-15-1101 0 0,-25 5-2410 0 0,-2-2-4667 0 0,-1 8-3310 0 0</inkml:trace>
  <inkml:trace contextRef="#ctx0" brushRef="#br0" timeOffset="43912.274">5561 3201 904 0 0,'0'0'2581'0'0,"0"0"-479"0"0,0 0-163 0 0,0 0 37 0 0,0 0 28 0 0,0 0-16 0 0,0 0-115 0 0,0 0-178 0 0,0 0-245 0 0,0 0-227 0 0,32-2-230 0 0,99-8-239 0 0,-74-7 114 0 0,-51 12-693 0 0,2-1-48 0 0,-1-1-1 0 0,-1 1 1 0 0,1-1 0 0 0,-1 0 0 0 0,-1-1-1 0 0,1 1 1 0 0,-1-1 0 0 0,0-1 0 0 0,-1 1-1 0 0,0 0 1 0 0,0-1 0 0 0,-1 0 0 0 0,0 0-1 0 0,-1 0 1 0 0,0 0 0 0 0,0 0 0 0 0,-1-1-1 0 0,0 1 1 0 0,0 0 0 0 0,-2-4-127 0 0,0 11-11 0 0,-1-1 1 0 0,1 0-1 0 0,-1 1 1 0 0,0-1-1 0 0,0 1 0 0 0,0-1 1 0 0,-1 1-1 0 0,1 0 1 0 0,0 0-1 0 0,-1 0 0 0 0,0 1 1 0 0,1-1-1 0 0,-1 0 1 0 0,0 1-1 0 0,0 0 0 0 0,0 0 1 0 0,0 0-1 0 0,0 0 1 0 0,0 0-1 0 0,0 0 0 0 0,0 1 1 0 0,0-1-1 0 0,0 1 1 0 0,0 0-1 0 0,0 0 0 0 0,-1 0 1 0 0,1 1-1 0 0,0-1 1 0 0,0 1-1 0 0,0-1 0 0 0,0 1 1 0 0,0 0-1 0 0,0 0 1 0 0,0 1-1 0 0,0-1 0 0 0,1 0 1 0 0,-1 1-1 0 0,0 0 1 0 0,-2 2 10 0 0,-3 2-24 0 0,0 0 1 0 0,1 1 0 0 0,0 0 0 0 0,0 0 0 0 0,0 1-1 0 0,1 0 1 0 0,0 0 0 0 0,0 0 0 0 0,1 1 0 0 0,0 0-1 0 0,1 0 1 0 0,0 0 0 0 0,0 1 0 0 0,1 0 0 0 0,1-1 0 0 0,-1 1-1 0 0,1 0 1 0 0,1 0 0 0 0,0 0 0 0 0,0 0 0 0 0,1 0-1 0 0,1 0 1 0 0,0 6 23 0 0,0-11-63 0 0,1 1 1 0 0,0-1-1 0 0,0 0 0 0 0,1-1 0 0 0,0 1 1 0 0,-1 0-1 0 0,1-1 0 0 0,1 1 0 0 0,-1-1 1 0 0,1 0-1 0 0,0 0 0 0 0,-1 0 0 0 0,2-1 0 0 0,-1 1 1 0 0,0-1-1 0 0,1 0 0 0 0,0 0 0 0 0,-1-1 1 0 0,1 1-1 0 0,0-1 0 0 0,0 0 0 0 0,0-1 1 0 0,1 1-1 0 0,-1-1 0 0 0,0 0 0 0 0,1 0 1 0 0,-1 0-1 0 0,1-1 0 0 0,-1 0 0 0 0,1 0 1 0 0,-1 0-1 0 0,0-1 0 0 0,5-1 63 0 0,56-7-3992 0 0,-24-8-5578 0 0,-34 10 1090 0 0</inkml:trace>
  <inkml:trace contextRef="#ctx0" brushRef="#br0" timeOffset="44414.27">6086 3083 896 0 0,'0'0'2059'0'0,"0"0"-444"0"0,0 0-8 0 0,0 0 52 0 0,0 0-33 0 0,0 0-119 0 0,0 0-183 0 0,0 0-177 0 0,0 0-164 0 0,0 0-163 0 0,0 0-140 0 0,0 0-106 0 0,-2 33-105 0 0,-5 106-71 0 0,16-12 1457 0 0,-8-91-1030 0 0,-1 10 538 0 0,-1-45 2561 0 0,2-19-3827 0 0,0 0 0 0 0,2 0 0 0 0,-1 1 0 0 0,2-1 1 0 0,1 1-1 0 0,0 0 0 0 0,1 0 0 0 0,1 0 0 0 0,0 1 0 0 0,1 0 0 0 0,2-2-97 0 0,12-28 72 0 0,-17 33-67 0 0,0-4-11 0 0,1-1 1 0 0,1 1 0 0 0,0 1-1 0 0,1-1 1 0 0,1 1 0 0 0,1 0-1 0 0,0 1 1 0 0,1 0 0 0 0,0 1 0 0 0,1 0-1 0 0,1 1 1 0 0,0 0 0 0 0,1 1-1 0 0,0 1 1 0 0,1 0 0 0 0,0 0 0 0 0,1 2-1 0 0,13-6 6 0 0,-25 12 2 0 0,1 1-1 0 0,-1 0 1 0 0,1 0-1 0 0,-1 0 0 0 0,1 1 1 0 0,0-1-1 0 0,0 1 1 0 0,0 0-1 0 0,-1 1 0 0 0,1-1 1 0 0,0 1-1 0 0,0 0 1 0 0,0 0-1 0 0,0 0 0 0 0,0 1 1 0 0,0 0-1 0 0,0 0 1 0 0,-1 0-1 0 0,1 0 0 0 0,0 1 1 0 0,-1 0-1 0 0,1 0 1 0 0,-1 0-1 0 0,1 1 1 0 0,-1-1-1 0 0,0 1 0 0 0,0 0 1 0 0,0 0-1 0 0,-1 1 1 0 0,1-1-1 0 0,-1 1 0 0 0,0-1 1 0 0,0 1-1 0 0,0 0 1 0 0,0 0-1 0 0,1 3-1 0 0,-2-1 20 0 0,0-1 0 0 0,0 1 0 0 0,-1-1 0 0 0,0 1 0 0 0,0 0-1 0 0,0 0 1 0 0,-1-1 0 0 0,0 1 0 0 0,0 0 0 0 0,0 0 0 0 0,-1 0 0 0 0,0-1 0 0 0,0 1 0 0 0,0 0 0 0 0,-1-1 0 0 0,0 1-1 0 0,0-1 1 0 0,0 0 0 0 0,-1 1 0 0 0,0-1 0 0 0,0 0 0 0 0,0-1 0 0 0,0 1 0 0 0,-1 0 0 0 0,0-1 0 0 0,0 0-20 0 0,-119 99 250 0 0,115-98-254 0 0,-128 66-140 0 0,92-67-1487 0 0,47-34-3987 0 0,6 15 1969 0 0,-1 5-2090 0 0,1 2-4675 0 0</inkml:trace>
  <inkml:trace contextRef="#ctx0" brushRef="#br0" timeOffset="44760.572">6616 3160 4761 0 0,'0'0'3207'0'0,"0"0"-474"0"0,0 0-377 0 0,0 0-327 0 0,0 0-278 0 0,0 0-224 0 0,0 0-171 0 0,0 0-189 0 0,0 0-143 0 0,0 0-130 0 0,0 0-131 0 0,0 0-102 0 0,0 0-123 0 0,31-1-97 0 0,96-6-78 0 0,-74-11 76 0 0,-47 11-335 0 0,1 1-51 0 0,0 0 1 0 0,0-1 0 0 0,-1 0-1 0 0,0 0 1 0 0,-1 0 0 0 0,1-1-1 0 0,-1 0 1 0 0,-1 0 0 0 0,0 0-1 0 0,0-1 1 0 0,0 1-1 0 0,-1-1 1 0 0,0 0 0 0 0,-1 0-1 0 0,0 0 1 0 0,-1-1 0 0 0,1-3-54 0 0,-2 11-7 0 0,0 0 0 0 0,0 0 0 0 0,-1-1 0 0 0,1 1 0 0 0,0 0 1 0 0,-1 0-1 0 0,1 0 0 0 0,-1 0 0 0 0,0 0 0 0 0,1 0 0 0 0,-1 0 0 0 0,0 0 1 0 0,0 0-1 0 0,-1 1 0 0 0,1-1 0 0 0,0 0 0 0 0,-1 1 0 0 0,1-1 0 0 0,-1 1 1 0 0,1-1-1 0 0,-1 1 0 0 0,1 0 0 0 0,-1-1 0 0 0,0 1 0 0 0,0 0 0 0 0,0 0 1 0 0,0 0-1 0 0,0 0 0 0 0,0 1 0 0 0,0-1 0 0 0,0 1 0 0 0,0-1 0 0 0,0 1 1 0 0,0 0-1 0 0,0-1 0 0 0,-2 1 7 0 0,-75 20-393 0 0,69-13 325 0 0,1 0 1 0 0,1 0-1 0 0,-1 1 1 0 0,1 0-1 0 0,0 1 1 0 0,1 0 0 0 0,0 0-1 0 0,1 0 1 0 0,0 1-1 0 0,0 0 1 0 0,1 0-1 0 0,0 1 1 0 0,1-1 0 0 0,0 1-1 0 0,1 0 1 0 0,0 0-1 0 0,1 1 1 0 0,0-1-1 0 0,0 0 1 0 0,2 1-1 0 0,-1-1 1 0 0,1 1 0 0 0,1 0 67 0 0,0-8-186 0 0,-1-1 1 0 0,1 0-1 0 0,0 1 1 0 0,0-1 0 0 0,1 0-1 0 0,-1 1 1 0 0,1-1-1 0 0,-1 0 1 0 0,1 0 0 0 0,0 0-1 0 0,0-1 1 0 0,0 1-1 0 0,1 0 1 0 0,-1-1 0 0 0,1 1-1 0 0,-1-1 1 0 0,1 0 0 0 0,0 0-1 0 0,0 0 1 0 0,0 0-1 0 0,0 0 1 0 0,0-1 0 0 0,0 0-1 0 0,0 1 1 0 0,1-1-1 0 0,-1 0 1 0 0,3 0 185 0 0,59 12-10486 0 0,-52-12 1143 0 0</inkml:trace>
  <inkml:trace contextRef="#ctx0" brushRef="#br0" timeOffset="45180.11">7108 3204 9002 0 0,'0'0'3147'0'0,"0"0"-812"0"0,0 0-460 0 0,0 0-312 0 0,0 0-282 0 0,0 0-208 0 0,0 0-160 0 0,0 0-180 0 0,0 0-144 0 0,0 0-56 0 0,0 0-55 0 0,0 0-56 0 0,0 0-42 0 0,6-11-48 0 0,62-91 692 0 0,27 2-236 0 0,-95 100-789 0 0,0 0 1 0 0,1 1-1 0 0,-1-1 0 0 0,0 0 0 0 0,0 1 0 0 0,0-1 1 0 0,0 0-1 0 0,0 1 0 0 0,0-1 0 0 0,1 0 0 0 0,-1 1 0 0 0,0-1 1 0 0,0 0-1 0 0,0 0 0 0 0,1 1 0 0 0,-1-1 0 0 0,0 0 1 0 0,0 0-1 0 0,1 1 0 0 0,-1-1 0 0 0,0 0 0 0 0,1 0 0 0 0,-1 0 1 0 0,0 1-1 0 0,1-1 0 0 0,-1 0 0 0 0,0 0 0 0 0,1 0 0 0 0,-1 0 1 0 0,0 0-1 0 0,1 0 0 0 0,-1 0 0 0 0,0 0 0 0 0,1 0 1 0 0,-1 0-1 0 0,0 0 0 0 0,1 0 0 0 0,-1 0 0 0 0,0 0 0 0 0,1 0 1 0 0,-1 0-1 0 0,1 0 0 0 0,-1-1 0 0 0,0 1 0 0 0,0 0 0 0 0,1 0 1 0 0,-1 0 0 0 0,-10 40 33 0 0,9-38-26 0 0,-1 2-5 0 0,1 1 0 0 0,-1 0 0 0 0,1 0 0 0 0,0 0 0 0 0,0 0 0 0 0,1 0 1 0 0,-1 0-1 0 0,1 0 0 0 0,0 1 0 0 0,1-1 0 0 0,-1 0 0 0 0,1 0 0 0 0,0 0 1 0 0,0 0-1 0 0,1 0 0 0 0,0 0 0 0 0,-1-1 0 0 0,1 1 0 0 0,1 0 0 0 0,1 2-2 0 0,0-4 60 0 0,0 0-1 0 0,0-1 1 0 0,0 0-1 0 0,0 0 1 0 0,0 0-1 0 0,1 0 1 0 0,-1-1-1 0 0,0 0 1 0 0,1 0-1 0 0,-1 0 1 0 0,1 0-1 0 0,0-1 1 0 0,-1 1 0 0 0,1-1-1 0 0,0 0 1 0 0,-1-1-1 0 0,1 1 1 0 0,-1-1-1 0 0,1 0 1 0 0,-1 0-1 0 0,1 0 1 0 0,-1-1-1 0 0,1 0 1 0 0,-1 1-1 0 0,0-2 1 0 0,3 0-60 0 0,98-77 1780 0 0,-95 70-1732 0 0,0 0 1 0 0,-1 0 0 0 0,-1-1-1 0 0,0 0 1 0 0,0 0 0 0 0,-1-1-1 0 0,0 0 1 0 0,1-7-49 0 0,-7-10-861 0 0,-7 23-1796 0 0,-5 4-3308 0 0,4 2-6379 0 0</inkml:trace>
  <inkml:trace contextRef="#ctx0" brushRef="#br0" timeOffset="48530.134">7984 3016 0 0 0,'0'0'807'0'0,"0"0"496"0"0,0 0 344 0 0,0 0 107 0 0,0 0-121 0 0,0 0-188 0 0,0 0-181 0 0,0 0-159 0 0,0 0-98 0 0,0 0-115 0 0,0 0-93 0 0,-7 0-43 0 0,-23 1-75 0 0,-1 21 1312 0 0,19-8-1758 0 0,0 1 0 0 0,2 0 0 0 0,0 1 0 0 0,1 0 0 0 0,0 0 0 0 0,2 1 0 0 0,-1 0 0 0 0,2 0 0 0 0,1 1 0 0 0,0-1 0 0 0,1 1 0 0 0,1 1 0 0 0,0-1 0 0 0,2 0 0 0 0,0 6-235 0 0,1-22 35 0 0,0-1 0 0 0,0 1 0 0 0,0 0 0 0 0,0-1-1 0 0,0 1 1 0 0,0 0 0 0 0,1-1 0 0 0,-1 1 0 0 0,0 0 0 0 0,1-1 0 0 0,0 1 0 0 0,-1-1 0 0 0,1 1-1 0 0,0-1 1 0 0,0 1 0 0 0,0-1 0 0 0,0 0 0 0 0,0 1 0 0 0,0-1 0 0 0,0 0 0 0 0,0 0-1 0 0,0 0 1 0 0,1 0 0 0 0,-1 0 0 0 0,0 0 0 0 0,1 0 0 0 0,-1 0 0 0 0,1 0 0 0 0,-1-1 0 0 0,1 1-1 0 0,-1-1 1 0 0,1 1 0 0 0,0-1 0 0 0,-1 1 0 0 0,1-1 0 0 0,0 0 0 0 0,-1 0 0 0 0,1 0-1 0 0,-1 0 1 0 0,1 0 0 0 0,0 0 0 0 0,-1 0 0 0 0,1-1 0 0 0,0 1 0 0 0,-1-1 0 0 0,1 1-35 0 0,72-30 1342 0 0,-39 5-1152 0 0,-1-3 0 0 0,-2 0-1 0 0,-1-2 1 0 0,-1-1 0 0 0,21-29-190 0 0,-33 39 22 0 0,0-2 0 0 0,-2 0 0 0 0,-1-1 0 0 0,0 0 0 0 0,-2-1 0 0 0,-1-1 0 0 0,-1 0 0 0 0,-1-1 0 0 0,-2 0 0 0 0,0 0 0 0 0,-2-1 0 0 0,-1 0 0 0 0,-1 0 0 0 0,0-16-22 0 0,-25-73-236 0 0,19 113 209 0 0,1 1 1 0 0,-1-1 0 0 0,0 1-1 0 0,1-1 1 0 0,-2 1 0 0 0,1 0-1 0 0,0 0 1 0 0,-1 0 0 0 0,1 0 0 0 0,-1 1-1 0 0,0-1 1 0 0,0 0 0 0 0,0 1-1 0 0,0 0 1 0 0,0 0 0 0 0,-1 0-1 0 0,1 0 1 0 0,0 1 0 0 0,-1-1 0 0 0,0 1-1 0 0,1 0 1 0 0,-1 0 0 0 0,0 0-1 0 0,0 0 1 0 0,1 1 0 0 0,-1 0-1 0 0,0-1 1 0 0,0 1 0 0 0,-2 1 26 0 0,-5 2-30 0 0,1 1 0 0 0,0 0 0 0 0,0 0 0 0 0,0 1 0 0 0,1 1-1 0 0,0 0 1 0 0,0 0 0 0 0,0 0 0 0 0,1 1 0 0 0,0 1 0 0 0,0-1 0 0 0,0 1 0 0 0,1 1 0 0 0,1-1 0 0 0,-1 1 0 0 0,2 1 0 0 0,-2 1 30 0 0,-5 6 24 0 0,1 0-1 0 0,1 0 1 0 0,0 1 0 0 0,2 1-1 0 0,0 0 1 0 0,1 0 0 0 0,1 0-1 0 0,0 1 1 0 0,2-1 0 0 0,0 1-1 0 0,1 0 1 0 0,2 1 0 0 0,0-1-1 0 0,1 0 1 0 0,0 1 0 0 0,5 19-24 0 0,0-25 91 0 0,2 1 0 0 0,0-1-1 0 0,0 0 1 0 0,2-1 0 0 0,-1 0 0 0 0,2 0 0 0 0,0-1 0 0 0,1 0 0 0 0,0-1 0 0 0,1 0 0 0 0,0-1 0 0 0,1 0-1 0 0,0-1 1 0 0,0-1 0 0 0,1 0 0 0 0,1-1 0 0 0,-1 0 0 0 0,2-1 0 0 0,-1 0 0 0 0,0-2 0 0 0,1 0 0 0 0,0 0-1 0 0,1-2 1 0 0,-1 0 0 0 0,6 0-91 0 0,33-3 739 0 0,-55 0-682 0 0,0 0-14 0 0,0 0 9 0 0,0 0-24 0 0,-5-14-855 0 0,-5 13-3627 0 0,6 2-3336 0 0,1-1-3702 0 0</inkml:trace>
  <inkml:trace contextRef="#ctx0" brushRef="#br0" timeOffset="48931.289">8509 3237 6529 0 0,'0'0'1890'0'0,"0"0"-263"0"0,0 0 180 0 0,0 0 227 0 0,0 0-94 0 0,0 0-203 0 0,0 0-266 0 0,0 0-243 0 0,0 0-194 0 0,0 0-197 0 0,0 0-147 0 0,0 0-130 0 0,0 0-115 0 0,31-9-58 0 0,96-30-35 0 0,-78 10 235 0 0,-45 24-529 0 0,0-1-1 0 0,0 0 1 0 0,-1 0 0 0 0,0 0 0 0 0,0 0 0 0 0,0-1 0 0 0,-1 1 0 0 0,0-1 0 0 0,0 0 0 0 0,-1 1 0 0 0,1-1-1 0 0,-1 0 1 0 0,-1 0 0 0 0,0 0 0 0 0,0 0 0 0 0,0 0 0 0 0,-1-4-58 0 0,-2 7-15 0 0,1 0 0 0 0,-1 1 0 0 0,0 0 0 0 0,0 0 0 0 0,0 0 0 0 0,0 0 0 0 0,-1 0 0 0 0,1 0 0 0 0,-1 1 0 0 0,1 0-1 0 0,-1 0 1 0 0,0 0 0 0 0,0 0 0 0 0,0 0 0 0 0,0 1 0 0 0,-1 0 0 0 0,1 0 0 0 0,0 0 0 0 0,0 0 0 0 0,-1 1 0 0 0,1-1 0 0 0,0 1 0 0 0,-1 0 0 0 0,1 1 0 0 0,0-1 0 0 0,-1 1 0 0 0,1 0 0 0 0,0 0 0 0 0,0 0 0 0 0,-1 0 0 0 0,1 1 0 0 0,0-1 0 0 0,0 1 0 0 0,1 1-1 0 0,-1-1 1 0 0,-3 3 15 0 0,-2-1-9 0 0,0 1-1 0 0,0 0 1 0 0,1 0-1 0 0,0 1 0 0 0,0 0 1 0 0,0 1-1 0 0,1 0 0 0 0,0 0 1 0 0,0 0-1 0 0,1 1 1 0 0,0 0-1 0 0,0 0 0 0 0,1 1 1 0 0,0 0-1 0 0,1 0 0 0 0,0 0 1 0 0,0 0-1 0 0,1 1 1 0 0,0-1-1 0 0,0 1 0 0 0,1 0 1 0 0,1-1-1 0 0,-1 6 10 0 0,2-11-3 0 0,0 1 0 0 0,0 0-1 0 0,0-1 1 0 0,0 1 0 0 0,1 0 0 0 0,0-1 0 0 0,0 1-1 0 0,0-1 1 0 0,1 1 0 0 0,0-1 0 0 0,-1 0 0 0 0,1 0-1 0 0,1 0 1 0 0,-1 0 0 0 0,1 0 0 0 0,-1 0 0 0 0,1 0-1 0 0,0-1 1 0 0,1 1 0 0 0,-1-1 0 0 0,1 0 0 0 0,-1 0-1 0 0,1 0 1 0 0,0-1 0 0 0,2 2 3 0 0,6 3-155 0 0,0-1-1 0 0,-1-1 1 0 0,2 0 0 0 0,-1-1 0 0 0,0 0-1 0 0,1-1 1 0 0,0 0 0 0 0,0-1-1 0 0,7 0 156 0 0,71 1-7732 0 0,-77-3 1834 0 0,-5-3-4370 0 0</inkml:trace>
  <inkml:trace contextRef="#ctx0" brushRef="#br0" timeOffset="49403.323">8845 3285 1504 0 0,'0'0'2848'0'0,"0"0"-577"0"0,0 0-252 0 0,0 0-72 0 0,0 0-76 0 0,0 0-97 0 0,0 0-153 0 0,0 0-204 0 0,0 0-220 0 0,0 0-221 0 0,0 0-177 0 0,0 0-101 0 0,0 0-53 0 0,19-12-55 0 0,57-40-62 0 0,30-49 1511 0 0,-64 42-1412 0 0,-47 85-1049 0 0,-12 87 424 0 0,18-110-1 0 0,-1-1 1 0 0,1 1-1 0 0,-1 0 1 0 0,1 0-1 0 0,0-1 1 0 0,0 1-1 0 0,0 0 1 0 0,0-1-1 0 0,0 1 1 0 0,1-1-1 0 0,-1 0 1 0 0,1 1-1 0 0,0-1 1 0 0,0 0-1 0 0,-1 0 1 0 0,1 0-1 0 0,1 0 0 0 0,-1 0 1 0 0,0-1-1 0 0,0 1 1 0 0,1-1-1 0 0,-1 1 1 0 0,1-1-1 0 0,-1 0 1 0 0,1 0-1 0 0,-1 0 1 0 0,1 0-1 0 0,0 0 1 0 0,-1-1-1 0 0,1 1 1 0 0,2-1-2 0 0,88 3 608 0 0,-82-7-429 0 0,0 0 0 0 0,1-1 0 0 0,-1 0 0 0 0,-1-1 0 0 0,1 0 0 0 0,-1 0 0 0 0,0-1 0 0 0,-1-1 0 0 0,4-3-179 0 0,-5 5 127 0 0,1-1-73 0 0,-1-1 1 0 0,0 0-1 0 0,0 0 0 0 0,0 0 1 0 0,-1-1-1 0 0,-1 0 0 0 0,1 0 1 0 0,-2-1-1 0 0,1 0 0 0 0,-1 0 1 0 0,-1 0-1 0 0,0-1 0 0 0,0 1 1 0 0,-1-1-55 0 0,6-62-7181 0 0,-9 67 672 0 0,0 1-5384 0 0</inkml:trace>
  <inkml:trace contextRef="#ctx0" brushRef="#br0" timeOffset="49701.21">9709 2707 12267 0 0,'0'0'2025'0'0,"0"0"-708"0"0,0 0-173 0 0,0 0 206 0 0,0 0 167 0 0,0 0-66 0 0,0 0-207 0 0,0 0-231 0 0,0 0-173 0 0,0 0-96 0 0,0 0-81 0 0,3 33-88 0 0,8 102-97 0 0,-18 150 924 0 0,7-179-1310 0 0,1-97 66 0 0,-1-8-235 0 0,0-1 0 0 0,0 0-1 0 0,0 1 1 0 0,0-1-1 0 0,1 1 1 0 0,-1-1 0 0 0,0 1-1 0 0,0-1 1 0 0,0 0 0 0 0,0 1-1 0 0,0-1 1 0 0,0 1-1 0 0,0-1 1 0 0,-1 0 0 0 0,1 1-1 0 0,0-1 1 0 0,0 1-1 0 0,0-1 1 0 0,0 0 0 0 0,0 1-1 0 0,-1-1 1 0 0,1 1 0 0 0,0-1-1 0 0,0 0 1 0 0,-1 1-1 0 0,1-1 1 0 0,0 0 0 0 0,-1 0-1 0 0,1 1 1 0 0,0-1-1 0 0,-1 0 1 0 0,1 0 0 0 0,0 1-1 0 0,-1-1 1 0 0,1 0 0 0 0,0 0-1 0 0,-1 0 1 0 0,1 0-1 0 0,-1 1 1 0 0,1-1 0 0 0,0 0-1 0 0,-1 0 1 0 0,1 0-1 0 0,-1 0 1 0 0,1 0 0 0 0,-1 0-1 0 0,1 0 1 0 0,0 0 0 0 0,-1 0-1 0 0,1 0 1 0 0,-1 0-1 0 0,1-1 1 0 0,0 1 0 0 0,-1 0-1 0 0,1 0 1 0 0,-1 0-1 0 0,1 0 1 0 0,0-1 0 0 0,-1 1-1 0 0,1 0 1 0 0,0 0 0 0 0,-1-1-1 0 0,1 1 1 0 0,0 0-1 0 0,0-1 1 0 0,-1 1 0 0 0,1 0 77 0 0,-14-6-4311 0 0,2 2-6019 0 0,5 3 1875 0 0</inkml:trace>
  <inkml:trace contextRef="#ctx0" brushRef="#br0" timeOffset="49947.084">9482 2994 14611 0 0,'0'0'1794'0'0,"0"0"-407"0"0,0 0-92 0 0,0 0-50 0 0,0 0-163 0 0,0 0-178 0 0,0 0-141 0 0,31-6-119 0 0,96-18-96 0 0,17 18 799 0 0,-81 12-1988 0 0,-36 2-9463 0 0,-23-8-2090 0 0</inkml:trace>
  <inkml:trace contextRef="#ctx0" brushRef="#br0" timeOffset="53006.234">10716 3016 0 0 0,'0'0'871'0'0,"0"0"270"0"0,0 0 177 0 0,0 0 190 0 0,0 0 187 0 0,0 0 42 0 0,0 0-85 0 0,0 0-228 0 0,0 0-305 0 0,0 0-250 0 0,0 0-173 0 0,-13 2-90 0 0,-40 6-45 0 0,49-7-445 0 0,1 0 0 0 0,-1 0 1 0 0,1 1-1 0 0,0-1 0 0 0,0 1 1 0 0,-1 0-1 0 0,1 0 0 0 0,1 0 1 0 0,-1 0-1 0 0,0 0 0 0 0,0 1 1 0 0,1-1-1 0 0,-1 1 0 0 0,1 0 1 0 0,0 0-1 0 0,0-1 0 0 0,0 1 1 0 0,0 1-1 0 0,0-1 1 0 0,1 0-1 0 0,0 0 0 0 0,-1 1 1 0 0,1-1-1 0 0,0 1 0 0 0,1-1 1 0 0,-1 1-1 0 0,0 2-116 0 0,1-5 22 0 0,-2 4 74 0 0,-1 0-1 0 0,1 0 1 0 0,1 0-1 0 0,-1 0 1 0 0,1 0 0 0 0,0 1-1 0 0,0-1 1 0 0,0 0 0 0 0,1 1-1 0 0,0-1 1 0 0,0 0-1 0 0,0 1 1 0 0,1-1 0 0 0,0 0-1 0 0,0 1 1 0 0,0-1 0 0 0,1 0-1 0 0,-1 0 1 0 0,1 0-1 0 0,1 0 1 0 0,-1 0 0 0 0,0 0-1 0 0,1-1 1 0 0,0 1 0 0 0,0-1-1 0 0,1 0 1 0 0,-1 0 0 0 0,1 0-1 0 0,0 0 1 0 0,0-1-1 0 0,0 1 1 0 0,0-1 0 0 0,1 0-1 0 0,3 2-95 0 0,0-3 116 0 0,0 0-1 0 0,0 0 1 0 0,0 0-1 0 0,0-1 1 0 0,0-1-1 0 0,1 1 1 0 0,-1-1-1 0 0,0-1 1 0 0,0 1 0 0 0,0-2-1 0 0,0 1 1 0 0,0-1-1 0 0,0 0 1 0 0,0 0-1 0 0,0-1 1 0 0,-1 0-1 0 0,1-1 1 0 0,-1 0-1 0 0,0 0 1 0 0,0 0-1 0 0,0-1 1 0 0,-1 0-1 0 0,1 0 1 0 0,3-5-116 0 0,-3 1-14 0 0,0 1 0 0 0,-1-1 0 0 0,0 0 0 0 0,0 0 0 0 0,-1-1 0 0 0,0 0 0 0 0,-1 0 0 0 0,0 0 1 0 0,-1 0-1 0 0,0-1 0 0 0,-1 1 0 0 0,0-1 0 0 0,0 0 0 0 0,-1 1 0 0 0,0-5 14 0 0,-1 8-180 0 0,0 1 0 0 0,-1-1 0 0 0,0 0 0 0 0,0 1 0 0 0,0-1 1 0 0,-1 1-1 0 0,0-1 0 0 0,0 1 0 0 0,0 0 0 0 0,-1 0 0 0 0,0 0 0 0 0,0 0 0 0 0,-1 0 0 0 0,1 1 0 0 0,-1-1 1 0 0,-2-1 179 0 0,2 3-186 0 0,0 0 0 0 0,1 0 0 0 0,-1 1 0 0 0,0 0 0 0 0,-1 0 0 0 0,1 0 0 0 0,0 0 0 0 0,-1 0 0 0 0,0 1 0 0 0,0 0 0 0 0,1 0 0 0 0,-1 0 0 0 0,0 1 1 0 0,-1 0-1 0 0,1 0 0 0 0,0 0 0 0 0,0 0 0 0 0,0 1 0 0 0,-1 0 0 0 0,1 0 0 0 0,0 0 0 0 0,0 1 0 0 0,0 0 0 0 0,-1 0 0 0 0,1 0 0 0 0,0 0 0 0 0,0 1 0 0 0,0 0 1 0 0,1 0-1 0 0,-1 0 0 0 0,0 1 186 0 0,5-3 14 0 0,0 0 1 0 0,1 0-1 0 0,-1 0 1 0 0,0 0 0 0 0,0 0-1 0 0,1 0 1 0 0,-1 0 0 0 0,0 0-1 0 0,1 0 1 0 0,-1 0-1 0 0,0 0 1 0 0,0 1 0 0 0,1-1-1 0 0,-1 0 1 0 0,0 0-1 0 0,0 0 1 0 0,1 0 0 0 0,-1 0-1 0 0,0 0 1 0 0,0 1-1 0 0,1-1 1 0 0,-1 0 0 0 0,0 0-1 0 0,0 0 1 0 0,0 1-1 0 0,1-1 1 0 0,-1 0 0 0 0,0 0-1 0 0,0 1 1 0 0,0-1-1 0 0,0 0 1 0 0,0 0 0 0 0,1 1-1 0 0,-1-1 1 0 0,0 0-1 0 0,0 1 1 0 0,0-1 0 0 0,0 0-1 0 0,0 0 1 0 0,0 1-1 0 0,0-1 1 0 0,0 0 0 0 0,0 1-1 0 0,0-1 1 0 0,0 0 0 0 0,0 0-1 0 0,0 1 1 0 0,-1-1-1 0 0,1 0 1 0 0,0 0 0 0 0,0 1-1 0 0,0-1 1 0 0,0 0-1 0 0,0 0 1 0 0,0 1 0 0 0,-1-1-1 0 0,1 0 1 0 0,0 0-1 0 0,0 1 1 0 0,0-1 0 0 0,-1 0-15 0 0,26-2 1462 0 0,100-67 1002 0 0,-101 52-2360 0 0,-1-1 1 0 0,-1-1 0 0 0,0-1-1 0 0,-2-1 1 0 0,0-1 0 0 0,-2 0 0 0 0,0-2-1 0 0,8-14-104 0 0,11-18 72 0 0,-37 56-50 0 0,0 0 12 0 0,0 0 0 0 0,0 0-9 0 0,0 11-22 0 0,6 103 318 0 0,4 0 1 0 0,5-2 0 0 0,5 0 0 0 0,12 25-322 0 0,-16-69 29 0 0,-3 1 0 0 0,-4 1 0 0 0,-2-1 0 0 0,-3 2 0 0 0,-3 8-29 0 0,-2-74 46 0 0,1 0 0 0 0,-1-1 0 0 0,0 1 1 0 0,-1-1-1 0 0,1 1 0 0 0,-1-1 0 0 0,1 0 0 0 0,-1 1 0 0 0,-1-1 1 0 0,1 0-1 0 0,-1 0 0 0 0,1 0 0 0 0,-1-1 0 0 0,0 1 0 0 0,0-1 1 0 0,-1 0-1 0 0,1 1 0 0 0,-1-1 0 0 0,1-1 0 0 0,-1 1 0 0 0,0 0 0 0 0,0-1 1 0 0,0 0-1 0 0,-1 0 0 0 0,1 0 0 0 0,0-1 0 0 0,-1 1 0 0 0,1-1 1 0 0,-1 0-1 0 0,1 0 0 0 0,-1-1 0 0 0,0 1 0 0 0,1-1 0 0 0,-1 0 1 0 0,0-1-1 0 0,1 1 0 0 0,-1-1 0 0 0,0 1 0 0 0,1-2 0 0 0,-1 1 1 0 0,1 0-1 0 0,-1-1 0 0 0,1 0 0 0 0,0 0 0 0 0,0 0 0 0 0,0 0 1 0 0,0-1-1 0 0,0 1 0 0 0,0-1 0 0 0,1 0 0 0 0,-1 0 0 0 0,-2-4-46 0 0,0-6 76 0 0,1 0 0 0 0,0 0 0 0 0,1-1 0 0 0,1 0 0 0 0,0 1 0 0 0,1-1 1 0 0,0 0-1 0 0,1 0 0 0 0,0-1 0 0 0,1 1 0 0 0,1 0 0 0 0,1 0 0 0 0,0 0 0 0 0,0 0 0 0 0,1 1 0 0 0,2-3-76 0 0,0-7-35 0 0,1-1 0 0 0,2 1 1 0 0,0 1-1 0 0,1-1 1 0 0,2 2-1 0 0,0-1 1 0 0,1 1-1 0 0,1 1 0 0 0,1 0 1 0 0,1 1-1 0 0,0 1 1 0 0,2 0-1 0 0,0 1 1 0 0,6-4 34 0 0,3 7-2330 0 0,-12 13-8663 0 0,-9 1-770 0 0</inkml:trace>
  <inkml:trace contextRef="#ctx0" brushRef="#br0" timeOffset="53963.293">12168 2597 3137 0 0,'0'0'2491'0'0,"0"0"-292"0"0,0 0-139 0 0,0 0-51 0 0,0 0-25 0 0,0 0-178 0 0,0 0-260 0 0,0 0-262 0 0,0 0-226 0 0,0 0-146 0 0,0 0-92 0 0,0 0-65 0 0,0 0-55 0 0,0-5-61 0 0,1-12-46 0 0,-9 141 3805 0 0,-14 157-3553 0 0,-13-49-571 0 0,29-152-243 0 0,6-79-47 0 0,0-1-5 0 0,0 0 3 0 0,0 0 4 0 0,1-26-645 0 0,4-17-1235 0 0,1-8-2807 0 0,-5 16-5306 0 0,-1 24-1284 0 0</inkml:trace>
  <inkml:trace contextRef="#ctx0" brushRef="#br0" timeOffset="54219.02">11872 2924 5641 0 0,'0'0'2847'0'0,"0"0"-489"0"0,0 0-425 0 0,0 0-304 0 0,0 0-252 0 0,0 0-201 0 0,0 0-122 0 0,0 0-76 0 0,0 0-20 0 0,0 0-14 0 0,0 0-100 0 0,0 0-105 0 0,0 0-93 0 0,24 0-88 0 0,78 0-40 0 0,32-21 883 0 0,2-13-1058 0 0,-92 12-1728 0 0,-37 15-2509 0 0,-3-1-3428 0 0,-4 5-4045 0 0</inkml:trace>
  <inkml:trace contextRef="#ctx0" brushRef="#br0" timeOffset="54697.506">12507 2571 6993 0 0,'0'0'2353'0'0,"0"0"-649"0"0,0 0-285 0 0,0 0 82 0 0,0 0 94 0 0,0 0 28 0 0,0 0-143 0 0,0 0-284 0 0,0 0-225 0 0,0 0-149 0 0,0 0-88 0 0,-4 32-75 0 0,-13 104-73 0 0,2 98 1353 0 0,13-202-1794 0 0,0-15-67 0 0,1 0-1 0 0,0 0 0 0 0,1 0 0 0 0,1 0 0 0 0,1 0 1 0 0,0 0-1 0 0,1 0 0 0 0,1 0 0 0 0,1 0 1 0 0,0-1-1 0 0,1 0 0 0 0,7 14-77 0 0,-10-29 25 0 0,-1 0 0 0 0,0 0 0 0 0,0 0 0 0 0,1 0 0 0 0,-1 0 0 0 0,0 0 0 0 0,1-1 1 0 0,-1 1-1 0 0,1-1 0 0 0,-1 0 0 0 0,1 0 0 0 0,-1 0 0 0 0,1 0 0 0 0,-1 0 0 0 0,1 0 0 0 0,-1-1 0 0 0,0 1 0 0 0,1-1 0 0 0,-1 0 0 0 0,1 1 0 0 0,-1-1 0 0 0,0 0 0 0 0,0-1 1 0 0,1 1-1 0 0,-1 0 0 0 0,0 0 0 0 0,0-1 0 0 0,0 0 0 0 0,-1 1 0 0 0,1-1 0 0 0,2-2-25 0 0,-2 3 17 0 0,198-142 316 0 0,-134 120-326 0 0,-53 70 19 0 0,-13 108 144 0 0,1-153-196 0 0,-1-1 0 0 0,1 1-1 0 0,0-1 1 0 0,0 1 0 0 0,-1-1 0 0 0,1 0 0 0 0,0 1 0 0 0,0-1 0 0 0,0 0 0 0 0,0 0 0 0 0,1 0 0 0 0,-1 0 0 0 0,0 0 0 0 0,0 0 0 0 0,1 0 0 0 0,-1 0 0 0 0,0 0 0 0 0,1 0 0 0 0,-1-1 0 0 0,1 1 0 0 0,-1-1 0 0 0,1 1-1 0 0,0-1 1 0 0,-1 0 0 0 0,1 1 0 0 0,-1-1 0 0 0,1 0 0 0 0,-1 0 0 0 0,1 0 0 0 0,0 0 0 0 0,-1 0 0 0 0,1-1 0 0 0,-1 1 0 0 0,1 0 0 0 0,0-1 26 0 0,9-4-4324 0 0,-3-3-4014 0 0,-7 5-3192 0 0</inkml:trace>
  <inkml:trace contextRef="#ctx0" brushRef="#br0" timeOffset="55066.992">12997 3248 0 0 0,'0'0'2223'0'0,"0"0"6"0"0,0 0 167 0 0,0 0 37 0 0,0 0-168 0 0,0 0-244 0 0,0 0-287 0 0,0 0-242 0 0,0 0-192 0 0,0 0-105 0 0,31 4-83 0 0,98 10-110 0 0,-62-20 337 0 0,-57 1-1068 0 0,-2 2-152 0 0,0-1 0 0 0,0 0 1 0 0,0 0-1 0 0,-1 0 1 0 0,1-1-1 0 0,-1-1 0 0 0,0 1 1 0 0,-1-1-1 0 0,1 0 0 0 0,-1-1 1 0 0,0 1-1 0 0,-1-1 1 0 0,1 0-1 0 0,-2-1 0 0 0,1 1 1 0 0,-1-1-1 0 0,0 0 1 0 0,0 0-1 0 0,-1 0 0 0 0,0-1 1 0 0,-1 1-1 0 0,0-1 0 0 0,0 0 1 0 0,0 1-1 0 0,-1-3-119 0 0,-3 7-6 0 0,0 0-1 0 0,1 0 1 0 0,-2 0-1 0 0,1 0 1 0 0,0 0-1 0 0,-1 1 1 0 0,1 0 0 0 0,-1-1-1 0 0,0 1 1 0 0,0 0-1 0 0,-1 0 1 0 0,1 0-1 0 0,-1 1 1 0 0,1-1-1 0 0,-1 1 1 0 0,0 0-1 0 0,0 0 1 0 0,0 0 0 0 0,0 1-1 0 0,0-1 1 0 0,0 1-1 0 0,0 0 1 0 0,0 0-1 0 0,-1 0 1 0 0,1 1-1 0 0,0 0 1 0 0,-1-1-1 0 0,1 2 1 0 0,0-1-1 0 0,-1 0 1 0 0,1 1 0 0 0,-3 0 6 0 0,-3 0-9 0 0,1 0 1 0 0,0 0 0 0 0,0 1 0 0 0,0 0 0 0 0,0 1 0 0 0,1 0-1 0 0,-1 0 1 0 0,1 1 0 0 0,-1 0 0 0 0,1 0 0 0 0,1 1 0 0 0,-1 0-1 0 0,0 0 1 0 0,1 1 0 0 0,0 0 0 0 0,1 0 0 0 0,-1 1 0 0 0,1 0-1 0 0,0 0 1 0 0,1 0 0 0 0,0 1 0 0 0,0 0 0 0 0,1 0 0 0 0,-1 0-1 0 0,2 0 1 0 0,-1 1 0 0 0,1 0 0 0 0,1-1 0 0 0,0 1 0 0 0,0 0-1 0 0,0 0 1 0 0,1 1 0 0 0,0 5 8 0 0,4-8 5 0 0,0 0 0 0 0,0 0 0 0 0,0-1 0 0 0,1 1 0 0 0,0-1 0 0 0,0 0 0 0 0,1 0 0 0 0,0 0 0 0 0,0 0 0 0 0,0-1 0 0 0,0 0 0 0 0,1 0 0 0 0,0 0 0 0 0,0-1 0 0 0,1 0-1 0 0,-1 0 1 0 0,1-1 0 0 0,-1 1 0 0 0,1-1 0 0 0,0-1 0 0 0,1 1 0 0 0,-1-1 0 0 0,0-1 0 0 0,1 1 0 0 0,0-1-5 0 0,153 16 183 0 0,-128-20-3585 0 0,-1-3-3621 0 0,-27 6-5106 0 0</inkml:trace>
  <inkml:trace contextRef="#ctx0" brushRef="#br0" timeOffset="56617.307">14144 3127 0 0 0,'0'0'1626'0'0,"0"0"-139"0"0,0 0 61 0 0,0 0 182 0 0,0 0 121 0 0,0 0-14 0 0,0 0-175 0 0,0 0-216 0 0,0 0-186 0 0,0 0-121 0 0,0 0-76 0 0,3 2-96 0 0,0 0-1107 0 0,-2-1 345 0 0,0 0 1 0 0,0 0-1 0 0,0 0 1 0 0,0-1-1 0 0,0 1 1 0 0,0 0 0 0 0,0-1-1 0 0,0 1 1 0 0,0-1-1 0 0,1 1 1 0 0,-1-1-1 0 0,0 1 1 0 0,0-1-1 0 0,0 0 1 0 0,1 1-1 0 0,-1-1 1 0 0,0 0 0 0 0,0 0-1 0 0,1 0 1 0 0,-1 0-1 0 0,0 0 1 0 0,0 0-1 0 0,1-1 1 0 0,-1 1-1 0 0,0 0 1 0 0,0 0 0 0 0,0-1-1 0 0,1 1 1 0 0,-1-1-1 0 0,0 1 1 0 0,0-1-1 0 0,0 0 1 0 0,0 0-1 0 0,0 1 1 0 0,0-1-1 0 0,0 0 1 0 0,0 0 0 0 0,0 0-1 0 0,0 0-205 0 0,84-122 1518 0 0,-85 122-1515 0 0,0 0 1 0 0,1 1-1 0 0,-1-1 0 0 0,1 1 1 0 0,0-1-1 0 0,-1 1 1 0 0,1 0-1 0 0,-1-1 1 0 0,1 1-1 0 0,0-1 0 0 0,-1 1 1 0 0,1 0-1 0 0,0 0 1 0 0,0-1-1 0 0,-1 1 1 0 0,1 0-1 0 0,0 0 0 0 0,0 0 1 0 0,-1 0-1 0 0,1 0 1 0 0,0 0-1 0 0,0 0 0 0 0,-1 0 1 0 0,1 0-1 0 0,0 0 1 0 0,-1 0-1 0 0,1 0 1 0 0,0 1-1 0 0,0-1 0 0 0,-1 0 1 0 0,1 1-1 0 0,0-1 1 0 0,-1 0-1 0 0,1 1 1 0 0,0-1-1 0 0,-1 1 0 0 0,1-1 1 0 0,-1 1-1 0 0,1-1 1 0 0,-1 1-1 0 0,1-1 0 0 0,-1 1 1 0 0,1-1-1 0 0,-1 1 1 0 0,0 0-1 0 0,1-1 1 0 0,-1 1-1 0 0,0 0 0 0 0,1-1 1 0 0,-1 1-1 0 0,0 0 1 0 0,0 0-1 0 0,0-1 1 0 0,0 1-1 0 0,0 0 0 0 0,0 0-3 0 0,23 48 19 0 0,-23-47-5 0 0,10 32 41 0 0,-3 0 0 0 0,-1 0 0 0 0,-1 1 0 0 0,-2-1 1 0 0,-2 1-1 0 0,-1 0 0 0 0,-3 24-55 0 0,2-17 26 0 0,-4 11-5 0 0,-1-2 0 0 0,-3 1 0 0 0,-2-1-1 0 0,-2 0 1 0 0,-3-1 0 0 0,-6 11-21 0 0,-12 0 150 0 0,33-60-141 0 0,1-1 0 0 0,0 1 0 0 0,-1 0 0 0 0,1-1 0 0 0,0 1 1 0 0,-1 0-1 0 0,1-1 0 0 0,-1 1 0 0 0,1-1 0 0 0,-1 1 0 0 0,1-1 0 0 0,-1 1 1 0 0,1-1-1 0 0,-1 1 0 0 0,0-1 0 0 0,1 0 0 0 0,-1 1 0 0 0,0-1 0 0 0,1 0 1 0 0,-1 1-1 0 0,0-1 0 0 0,1 0 0 0 0,-1 0 0 0 0,0 0 0 0 0,0 0 1 0 0,1 0-1 0 0,-1 0 0 0 0,0 0 0 0 0,1 0 0 0 0,-1 0 0 0 0,0 0 0 0 0,0 0 1 0 0,1 0-1 0 0,-1 0 0 0 0,0 0 0 0 0,0-1 0 0 0,1 1 0 0 0,-1 0 0 0 0,0-1 1 0 0,1 1-1 0 0,-1 0 0 0 0,1-1 0 0 0,-1 1 0 0 0,0-1 0 0 0,1 1 1 0 0,-1-1-1 0 0,1 1 0 0 0,-1-1 0 0 0,1 1 0 0 0,0-1 0 0 0,-1 0 0 0 0,1 1 1 0 0,-1-1-1 0 0,1 1 0 0 0,0-1 0 0 0,0 0 0 0 0,-1 0 0 0 0,1 1 0 0 0,0-1 1 0 0,0 0-1 0 0,0 1 0 0 0,0-1 0 0 0,0 0 0 0 0,0 0 0 0 0,0 0-9 0 0,-3-26 15 0 0,1 1-1 0 0,2-1 0 0 0,1 0 0 0 0,0 0 1 0 0,2 0-1 0 0,2 1 0 0 0,0-1 0 0 0,2 1 0 0 0,0 0 1 0 0,2 1-1 0 0,1 0 0 0 0,1 0 0 0 0,1 1 1 0 0,1 1-1 0 0,14-19-14 0 0,-4-1-9 0 0,1 2 0 0 0,3 0 0 0 0,2 1 0 0 0,1 2 0 0 0,1 2 0 0 0,3 0 1 0 0,1 2-1 0 0,1 2 0 0 0,19-12 9 0 0,-47 39-3 0 0,-1 0 1 0 0,0 1 0 0 0,1 0-1 0 0,0 0 1 0 0,0 1 0 0 0,0 0-1 0 0,0 0 1 0 0,0 1 0 0 0,1 0-1 0 0,-1 0 1 0 0,1 1 0 0 0,-1 1-1 0 0,1-1 1 0 0,0 1 0 0 0,-1 0-1 0 0,6 2 3 0 0,-9 2 2 0 0,-1-1 1 0 0,0 1-1 0 0,0 1 0 0 0,0-1 0 0 0,-1 1 0 0 0,0-1 0 0 0,1 1 0 0 0,-2 0 0 0 0,1 0 0 0 0,0 0 0 0 0,-1 1 0 0 0,0-1 0 0 0,-1 0 0 0 0,1 1 0 0 0,-1-1 0 0 0,0 1 0 0 0,0 0 0 0 0,0 0 0 0 0,-1-1 0 0 0,0 1 0 0 0,0 0 0 0 0,-1-1 0 0 0,0 1 0 0 0,0 0 0 0 0,0 0-2 0 0,1 3 7 0 0,0 11 10 0 0,-1 0 0 0 0,-2 0 0 0 0,0 0 0 0 0,0-1 1 0 0,-2 1-1 0 0,-1-1 0 0 0,0 0 0 0 0,-7 15-17 0 0,7-24 3 0 0,1 0-1 0 0,-1-1 1 0 0,-1 1-1 0 0,0-1 1 0 0,0 0-1 0 0,0-1 1 0 0,-1 0 0 0 0,-1 0-1 0 0,1-1 1 0 0,-1 0-1 0 0,-1 0 1 0 0,1-1-1 0 0,-1 0 1 0 0,0-1-1 0 0,0 0 1 0 0,-1 0 0 0 0,0-1-1 0 0,1-1 1 0 0,-1 0-1 0 0,0 0 1 0 0,-1-1-1 0 0,1-1 1 0 0,-11 1-3 0 0,19-2-39 0 0,-1 0-1 0 0,0 0 1 0 0,1 0 0 0 0,-1 0 0 0 0,1-1 0 0 0,-1 0-1 0 0,0 0 1 0 0,1 0 0 0 0,-1 0 0 0 0,1 0-1 0 0,0-1 1 0 0,-1 1 0 0 0,1-1 0 0 0,0 0 0 0 0,0 0-1 0 0,0 0 1 0 0,0 0 0 0 0,1-1 0 0 0,-1 1 0 0 0,0-1-1 0 0,1 0 1 0 0,0 0 0 0 0,0 0 0 0 0,-1 0-1 0 0,1 0 40 0 0,-12-62-4956 0 0,14 64 4792 0 0,1-15-3037 0 0,0 4-3398 0 0,1 4-5173 0 0</inkml:trace>
  <inkml:trace contextRef="#ctx0" brushRef="#br0" timeOffset="57507.965">15322 3042 11955 0 0,'0'0'2091'0'0,"0"0"-448"0"0,0 0-155 0 0,0 0-57 0 0,0 0-175 0 0,0 0-180 0 0,0 0-174 0 0,0 0-122 0 0,0 0-89 0 0,0 0-71 0 0,0 0-64 0 0,-33 16-96 0 0,-105 49-76 0 0,58-7 81 0 0,72-50-436 0 0,0-1 1 0 0,0 1 0 0 0,1 0 0 0 0,0 0-1 0 0,0 1 1 0 0,1 0 0 0 0,0 0 0 0 0,1 0-1 0 0,0 1 1 0 0,0 0 0 0 0,1 0 0 0 0,1 0-1 0 0,-1 1 1 0 0,2-1 0 0 0,-1 1 0 0 0,1 1-30 0 0,3-11 1 0 0,-1 1 1 0 0,0 0-1 0 0,1-1 1 0 0,0 1-1 0 0,-1-1 1 0 0,1 1-1 0 0,0-1 1 0 0,0 1-1 0 0,0-1 1 0 0,0 1-1 0 0,0-1 1 0 0,0 0-1 0 0,0 0 1 0 0,0 1-1 0 0,0-1 1 0 0,1 0-1 0 0,-1 0 1 0 0,1 0-1 0 0,-1 0 1 0 0,0-1-1 0 0,1 1 1 0 0,0 0-1 0 0,-1-1 1 0 0,1 1-1 0 0,-1-1 1 0 0,1 1-1 0 0,0-1 1 0 0,-1 0-1 0 0,1 1 1 0 0,0-1-1 0 0,-1 0 1 0 0,1 0-1 0 0,0 0 1 0 0,-1-1-1 0 0,3 1-1 0 0,62-10 194 0 0,-32-5-113 0 0,-2-1-1 0 0,0-2 0 0 0,-1-2 1 0 0,0 0-1 0 0,-2-2 1 0 0,22-22-81 0 0,29-20 185 0 0,-78 65-183 0 0,-1-1-1 0 0,0 0 0 0 0,1 1 0 0 0,-1-1 0 0 0,0 1 0 0 0,0-1 0 0 0,1 1 0 0 0,-1 0 1 0 0,0 0-1 0 0,0-1 0 0 0,0 1 0 0 0,0 0 0 0 0,0 0 0 0 0,0 0 0 0 0,0 0 0 0 0,0 0 0 0 0,-1 0 1 0 0,1 1-1 0 0,0-1 0 0 0,0 0 0 0 0,-1 0 0 0 0,1 0 0 0 0,-1 1 0 0 0,1-1 0 0 0,-1 0 0 0 0,0 1 1 0 0,0-1-1 0 0,1 0 0 0 0,-1 1 0 0 0,0-1 0 0 0,0 0 0 0 0,0 1 0 0 0,0-1 0 0 0,0 1 1 0 0,-1-1-1 0 0,1 0 0 0 0,0 1 0 0 0,-1-1 0 0 0,1 0 0 0 0,-1 0 0 0 0,1 1 0 0 0,-1 0-1 0 0,3 20-3 0 0,-1-16 2 0 0,1 0-1 0 0,-1 0 1 0 0,1-1-1 0 0,0 1 0 0 0,1 0 1 0 0,0-1-1 0 0,-1 0 0 0 0,2 0 1 0 0,-1 0-1 0 0,1 0 0 0 0,-1 0 1 0 0,1 0-1 0 0,1-1 0 0 0,-1 0 1 0 0,0 0-1 0 0,1 0 1 0 0,0 0-1 0 0,0-1 0 0 0,0 0 1 0 0,1 0-1 0 0,-1 0 0 0 0,1-1 1 0 0,-1 0-1 0 0,1 0 0 0 0,0 0 1 0 0,0-1-1 0 0,0 1 0 0 0,0-1 1 0 0,0-1-1 0 0,3 1 2 0 0,0-1 2 0 0,74-16 77 0 0,-59 1-40 0 0,0-2 0 0 0,-1 0 0 0 0,-1-1 0 0 0,-1-1-1 0 0,0-2 1 0 0,-1 0 0 0 0,-1-1 0 0 0,-2 0-1 0 0,0-2 1 0 0,-1 0 0 0 0,0-4-39 0 0,13-23 36 0 0,-3-1-1 0 0,-3-2 1 0 0,-1-1-1 0 0,-4 0 1 0 0,-1-3-36 0 0,-9 32 4 0 0,-1-1 1 0 0,-1-1-1 0 0,-2 1 1 0 0,-1-1-1 0 0,-1 0 1 0 0,-1 1 0 0 0,-2-25-5 0 0,0 50 2 0 0,1 1 0 0 0,-1 0 0 0 0,1-1 1 0 0,-1 1-1 0 0,1 0 0 0 0,-1 0 0 0 0,1 0 1 0 0,-1-1-1 0 0,0 1 0 0 0,0 0 0 0 0,0 0 1 0 0,0 0-1 0 0,0 0 0 0 0,0 0 0 0 0,0 1 1 0 0,0-1-1 0 0,0 0 0 0 0,0 0 0 0 0,0 1 1 0 0,0-1-1 0 0,-1 0 0 0 0,1 1 0 0 0,0 0 1 0 0,-1-1-1 0 0,1 1 0 0 0,0 0 0 0 0,-1-1 1 0 0,1 1-1 0 0,0 0 0 0 0,-1 0 0 0 0,1 0 1 0 0,0 0-1 0 0,-1 0 0 0 0,1 0 0 0 0,0 1 1 0 0,-1-1-1 0 0,1 0 0 0 0,0 1 0 0 0,0-1 1 0 0,-1 1-1 0 0,1-1 0 0 0,0 1 0 0 0,0 0 1 0 0,0-1-1 0 0,-1 1 0 0 0,1 0 0 0 0,0 0 1 0 0,0 0-1 0 0,0 0 0 0 0,1 0 0 0 0,-1 0 1 0 0,0 0-1 0 0,0 0 0 0 0,0 0 0 0 0,1 0 1 0 0,-1 1-1 0 0,1-1 0 0 0,-1 0 0 0 0,1 0 1 0 0,-1 1-1 0 0,1-1 0 0 0,0 0 0 0 0,-1 1 1 0 0,1-1-1 0 0,0 0 0 0 0,0 1 0 0 0,0 0-2 0 0,-8 21 9 0 0,1 0 0 0 0,1 1-1 0 0,1 0 1 0 0,1 0 0 0 0,2 0-1 0 0,-1 18-8 0 0,4 225 332 0 0,14-79-126 0 0,-24-84-85 0 0,-31-39-34 0 0,38-65-276 0 0,1-1 1 0 0,-1 0 0 0 0,1 0-1 0 0,0 0 1 0 0,-1 0 0 0 0,1 0-1 0 0,0 0 1 0 0,-1 0-1 0 0,1 0 1 0 0,0-1 0 0 0,0 1-1 0 0,0-1 1 0 0,0 1 0 0 0,0 0-1 0 0,0-1 1 0 0,1 1-1 0 0,-1-1 1 0 0,0 0 0 0 0,1 1-1 0 0,-1-1 1 0 0,1 0 0 0 0,-1 1-1 0 0,1-1 1 0 0,0 0 0 0 0,0 1-1 0 0,0-1 1 0 0,0 0-1 0 0,0 0 1 0 0,0 1 0 0 0,1-1-1 0 0,-1 0 1 0 0,1-1 188 0 0,-3-31-4175 0 0,2 11-3219 0 0,0 15-3322 0 0</inkml:trace>
  <inkml:trace contextRef="#ctx0" brushRef="#br0" timeOffset="57747.793">15521 2895 6657 0 0,'0'0'2568'0'0,"0"0"-497"0"0,0 0-156 0 0,0 0-1 0 0,0 0-119 0 0,0 0-207 0 0,0 0-240 0 0,0 0-253 0 0,0 0-221 0 0,0 0-166 0 0,37-4-100 0 0,118-12-59 0 0,58-23 1066 0 0,73-35-1138 0 0,-199 39-1649 0 0,-62 18-2891 0 0,-2-4-5296 0 0,-17 13-1605 0 0</inkml:trace>
  <inkml:trace contextRef="#ctx0" brushRef="#br0" timeOffset="58134.272">16441 2519 3153 0 0,'0'0'4950'0'0,"0"0"-1037"0"0,0 0-870 0 0,0 0-702 0 0,0 0-550 0 0,0 0-396 0 0,0 0-344 0 0,0 0-283 0 0,0 0-188 0 0,0 0-89 0 0,0 0-46 0 0,0 0 9 0 0,-5 13-1 0 0,-57 233 1559 0 0,53-199-1768 0 0,0-5-96 0 0,2 0 0 0 0,1 1 0 0 0,2 0-1 0 0,3 0 1 0 0,2 31-148 0 0,-1-70 10 0 0,1 0 0 0 0,0 0-1 0 0,1-1 1 0 0,-1 1 0 0 0,0 0 0 0 0,1 0-1 0 0,0 0 1 0 0,0-1 0 0 0,0 1-1 0 0,0-1 1 0 0,1 0 0 0 0,-1 0-1 0 0,1 0 1 0 0,0 0 0 0 0,0 0 0 0 0,0 0-1 0 0,0-1 1 0 0,1 1 0 0 0,-1-1-1 0 0,0 0 1 0 0,1 0 0 0 0,0 0 0 0 0,0-1-1 0 0,-1 1 1 0 0,1-1 0 0 0,0 0-1 0 0,0 0 1 0 0,0 0 0 0 0,0 0-1 0 0,0-1 1 0 0,0 0 0 0 0,0 0 0 0 0,1 0-1 0 0,-1 0 1 0 0,0-1 0 0 0,0 1-1 0 0,0-1 1 0 0,0 0 0 0 0,0 0 0 0 0,-1-1-1 0 0,1 1 1 0 0,0-1 0 0 0,1 0-10 0 0,120-65 327 0 0,-103 52-212 0 0,2 1 0 0 0,0 1 1 0 0,0 1-1 0 0,1 2 0 0 0,0 0 1 0 0,13-2-116 0 0,-36 13 15 0 0,-1 1 0 0 0,1-1 0 0 0,0 1 0 0 0,-1 0 0 0 0,1-1 0 0 0,-1 1 0 0 0,0 0 0 0 0,1 0 0 0 0,-1 0 0 0 0,0 0 0 0 0,0 0 0 0 0,0 0 0 0 0,0 0 0 0 0,-1 1 0 0 0,1-1 0 0 0,-1 0 0 0 0,1 0 0 0 0,-1 1 0 0 0,0-1 0 0 0,0 0 0 0 0,0 0 0 0 0,0 1 0 0 0,0-1 0 0 0,0 0 0 0 0,-1 0 0 0 0,1 1 0 0 0,-1-1 0 0 0,1 0 1 0 0,-1 0-1 0 0,0 1-15 0 0,0 9 47 0 0,-4 166 265 0 0,21-149-998 0 0,-14-44-2044 0 0,-2 6-2938 0 0,0 8 4765 0 0,0 0-11282 0 0</inkml:trace>
  <inkml:trace contextRef="#ctx0" brushRef="#br0" timeOffset="60569.049">17809 2567 4433 0 0,'0'0'2255'0'0,"0"0"-121"0"0,0 0-238 0 0,0 0-103 0 0,0 0-44 0 0,0 0-78 0 0,0 0-120 0 0,0 0-236 0 0,0 0-329 0 0,0 0-371 0 0,0 0-230 0 0,2 4 2524 0 0,5 96-1741 0 0,-4-1 1 0 0,-5 1 0 0 0,-5 6-1169 0 0,3-24 248 0 0,-4 251 157 0 0,8-332-410 0 0,0-1-6 0 0,0-4-115 0 0,-8-26-2998 0 0,3 14-1159 0 0,3 0-4611 0 0,2 12-2282 0 0</inkml:trace>
  <inkml:trace contextRef="#ctx0" brushRef="#br0" timeOffset="60867.892">17560 3027 9202 0 0,'0'0'1846'0'0,"0"0"-522"0"0,0 0-189 0 0,0 0 240 0 0,0 0 241 0 0,0 0 2 0 0,0 0-224 0 0,0 0-340 0 0,0 0-289 0 0,0 0-212 0 0,0 0-110 0 0,0 0-35 0 0,-5 0-71 0 0,-11 1-11 0 0,28-1 401 0 0,39-1 245 0 0,371-61-651 0 0,-393 59-1356 0 0,-3-1-2129 0 0,-8 4-3775 0 0,-12 0-4834 0 0</inkml:trace>
  <inkml:trace contextRef="#ctx0" brushRef="#br0" timeOffset="61733.924">18492 3020 11971 0 0,'0'0'2091'0'0,"0"0"-411"0"0,0 0-133 0 0,0 0-76 0 0,0 0-149 0 0,0 0-174 0 0,0 0-216 0 0,0 0-204 0 0,0 0-160 0 0,0 0-113 0 0,0 0-73 0 0,0 0-49 0 0,0 0-46 0 0,-32 15-26 0 0,-102 47-25 0 0,51-6 186 0 0,74-49-385 0 0,0-1 1 0 0,0 1-1 0 0,1 1 1 0 0,0 0-1 0 0,0 0 1 0 0,1 0-1 0 0,0 1 1 0 0,1 0-1 0 0,-1 1 1 0 0,2-1 0 0 0,-1 1-1 0 0,1 0 1 0 0,1 1-1 0 0,0-1 1 0 0,1 1-1 0 0,0 0 1 0 0,0-1-1 0 0,1 1 1 0 0,0 8-38 0 0,4-17 18 0 0,1 0-1 0 0,-1 1 1 0 0,1-1-1 0 0,0 0 1 0 0,0 0-1 0 0,0-1 1 0 0,0 1-1 0 0,0-1 1 0 0,0 1 0 0 0,0-1-1 0 0,1 0 1 0 0,-1 0-1 0 0,0 0 1 0 0,1-1-1 0 0,-1 1 1 0 0,1-1 0 0 0,-1 0-1 0 0,1 0 1 0 0,-1 0-1 0 0,1 0 1 0 0,-1-1-1 0 0,0 0 1 0 0,1 1-1 0 0,2-2-17 0 0,19-4 79 0 0,-1-1 0 0 0,0-2 0 0 0,0 0 0 0 0,0-2 0 0 0,-1 0 0 0 0,-1-1 0 0 0,9-8-79 0 0,4 0 28 0 0,106-57 121 0 0,-138 77-151 0 0,1 1 0 0 0,-1 0 1 0 0,0 0-1 0 0,0 0 0 0 0,0 0 0 0 0,0 1 1 0 0,0-1-1 0 0,0 1 0 0 0,-1-1 0 0 0,1 1 1 0 0,0 0-1 0 0,-1 0 0 0 0,0 1 0 0 0,1-1 1 0 0,-1 0-1 0 0,0 1 0 0 0,0-1 0 0 0,0 1 1 0 0,0 0-1 0 0,-1 0 0 0 0,1 0 0 0 0,-1-1 1 0 0,0 2-1 0 0,1-1 0 0 0,-1 0 0 0 0,-1 0 1 0 0,1 0-1 0 0,0 0 0 0 0,-1 0 0 0 0,0 1 1 0 0,0-1-1 0 0,0 2 2 0 0,12 28-9 0 0,-11-30 10 0 0,1 0-1 0 0,0 0 1 0 0,-1-1 0 0 0,1 1 0 0 0,0 0 0 0 0,1 0 0 0 0,-1-1 0 0 0,0 0 0 0 0,1 1 0 0 0,-1-1 0 0 0,1 0 0 0 0,0 0 0 0 0,0 0 0 0 0,-1-1 0 0 0,1 1 0 0 0,0 0 0 0 0,1-1 0 0 0,-1 0 0 0 0,0 0 0 0 0,0 0 0 0 0,0 0 0 0 0,1-1 0 0 0,-1 1 0 0 0,1-1 0 0 0,-1 0 0 0 0,0 0-1 0 0,1 0 1 0 0,-1 0 0 0 0,0-1 0 0 0,1 1 0 0 0,-1-1 0 0 0,0 0 0 0 0,1 0-1 0 0,5-2 4 0 0,0 0 0 0 0,0-1 0 0 0,0 0-1 0 0,-1 0 1 0 0,1-1 0 0 0,-1 0 0 0 0,-1-1 0 0 0,1 0-1 0 0,-1 0 1 0 0,0 0 0 0 0,2-3-4 0 0,25-34 37 0 0,-1-2 1 0 0,-3-1-1 0 0,-1-1 0 0 0,-3-2 1 0 0,-1 0-1 0 0,12-40-37 0 0,-23 56 8 0 0,0 4-3 0 0,-2 0 0 0 0,0-1-1 0 0,-2-1 1 0 0,-2 0 0 0 0,-1 0 0 0 0,-1 0 0 0 0,-1-1-1 0 0,-2 0 1 0 0,-1 0 0 0 0,-2-6-5 0 0,-1 38 3 0 0,1-1 1 0 0,-1 0-1 0 0,0 0 0 0 0,1 0 0 0 0,-1 1 1 0 0,0-1-1 0 0,0 0 0 0 0,1 1 1 0 0,-1-1-1 0 0,0 1 0 0 0,0-1 0 0 0,0 1 1 0 0,0-1-1 0 0,0 1 0 0 0,0 0 1 0 0,0-1-1 0 0,0 1 0 0 0,0 0 0 0 0,0 0 1 0 0,0 0-1 0 0,0 0 0 0 0,0 0 1 0 0,0 0-1 0 0,0 0 0 0 0,0 0 0 0 0,0 0 1 0 0,0 0-1 0 0,0 0 0 0 0,0 1 1 0 0,1-1-1 0 0,-1 0 0 0 0,0 1 0 0 0,0-1 1 0 0,0 1-1 0 0,0-1 0 0 0,0 1 1 0 0,0-1-1 0 0,1 1 0 0 0,-1 0 0 0 0,0-1 1 0 0,0 1-1 0 0,1 0 0 0 0,-1-1 1 0 0,1 1-1 0 0,-1 0 0 0 0,0 0 0 0 0,1 0 1 0 0,0 0-1 0 0,-1 0 0 0 0,1 0 1 0 0,-1 0-1 0 0,1-1 0 0 0,0 1 0 0 0,0 0 1 0 0,0 0-1 0 0,-1 1-3 0 0,-11 27 17 0 0,2 1 0 0 0,0 0 0 0 0,2 1 0 0 0,2 0 0 0 0,1 1 0 0 0,1-1-1 0 0,1 1 1 0 0,2-1 0 0 0,1 1 0 0 0,3 9-17 0 0,-3-29 8 0 0,53 366 376 0 0,-55-271-314 0 0,-16-67-25 0 0,16-47-930 0 0,35-92-5015 0 0,-15 62 497 0 0,-9 16-1822 0 0,-3 5-2208 0 0</inkml:trace>
  <inkml:trace contextRef="#ctx0" brushRef="#br0" timeOffset="62134.666">19388 2862 9026 0 0,'0'0'2079'0'0,"0"0"-565"0"0,0 0-170 0 0,0 0 116 0 0,0 0 31 0 0,0 0-97 0 0,0 0-184 0 0,0 0-218 0 0,0 0-187 0 0,0 0-143 0 0,0 0-89 0 0,0 0-79 0 0,-30 25-64 0 0,-95 78-59 0 0,51-47 237 0 0,-28 21 825 0 0,102-76-1422 0 0,-1-1 1 0 0,0 1-1 0 0,1-1 1 0 0,-1 1 0 0 0,1-1-1 0 0,-1 1 1 0 0,1 0 0 0 0,-1-1-1 0 0,1 1 1 0 0,-1 0 0 0 0,1-1-1 0 0,-1 1 1 0 0,1 0 0 0 0,0 0-1 0 0,0 0 1 0 0,-1-1-1 0 0,1 1 1 0 0,0 0 0 0 0,0 0-1 0 0,0 0 1 0 0,0-1 0 0 0,0 1-1 0 0,0 0 1 0 0,0 0 0 0 0,0 0-1 0 0,0-1 1 0 0,0 1 0 0 0,1 0-1 0 0,-1 0 1 0 0,0 0 0 0 0,0-1-1 0 0,1 1 1 0 0,-1 0-1 0 0,1 0 1 0 0,-1-1 0 0 0,0 1-1 0 0,1 0 1 0 0,-1-1 0 0 0,1 1-1 0 0,0-1 1 0 0,-1 1 0 0 0,1-1-1 0 0,-1 1 1 0 0,1-1 0 0 0,0 1-1 0 0,0-1 1 0 0,-1 1-1 0 0,1-1-11 0 0,46 15 431 0 0,-29-11-216 0 0,-12-2-162 0 0,3 0 22 0 0,-1 0 1 0 0,0 0 0 0 0,0 1 0 0 0,0 0-1 0 0,0 0 1 0 0,-1 1 0 0 0,1 0 0 0 0,-1 0 0 0 0,0 1-1 0 0,0 0 1 0 0,-1 0 0 0 0,1 0 0 0 0,-1 1-1 0 0,0 0 1 0 0,-1 1 0 0 0,1-1 0 0 0,-1 1-1 0 0,0 0 1 0 0,1 4-76 0 0,15 59 447 0 0,-20-68-448 0 0,-1-1 0 0 0,1 1 0 0 0,0 0 0 0 0,0-1 0 0 0,0 0 0 0 0,0 1 1 0 0,0-1-1 0 0,1 1 0 0 0,-1-1 0 0 0,0 0 0 0 0,1 0 0 0 0,-1 0 0 0 0,0 0 0 0 0,1 0 0 0 0,0 0 0 0 0,-1 0 1 0 0,1 0-1 0 0,-1-1 0 0 0,1 1 0 0 0,0-1 0 0 0,0 1 0 0 0,-1-1 0 0 0,1 1 0 0 0,0-1 0 0 0,0 0 0 0 0,-1 0 1 0 0,1 0-1 0 0,0 0 0 0 0,0 0 0 0 0,0 0 0 0 0,-1-1 0 0 0,1 1 0 0 0,0-1 0 0 0,0 1 0 0 0,-1-1 0 0 0,1 0 1 0 0,0 1 0 0 0,26-20-1822 0 0,-21 12-2750 0 0,-2-1-5930 0 0,-3 6-1598 0 0</inkml:trace>
  <inkml:trace contextRef="#ctx0" brushRef="#br0" timeOffset="62600.784">19510 3171 6057 0 0,'0'0'3205'0'0,"0"0"-1317"0"0,0 0-511 0 0,0 0 12 0 0,0 0 89 0 0,0 0 20 0 0,0 0-113 0 0,0 0-143 0 0,0 0-165 0 0,0 0-148 0 0,0 0-135 0 0,0 0-84 0 0,14 7-58 0 0,45 20-57 0 0,-57-26-535 0 0,0 0 0 0 0,0 0 0 0 0,1 0 0 0 0,-1-1 0 0 0,0 1 0 0 0,1-1 0 0 0,-1 1 0 0 0,0-1 0 0 0,1 0 0 0 0,-1 0 0 0 0,0 0 0 0 0,1 0 0 0 0,-1 0 0 0 0,1 0 0 0 0,-1-1 0 0 0,0 1 0 0 0,1-1 0 0 0,-1 0 0 0 0,0 0 0 0 0,0 1 0 0 0,0-2 0 0 0,2 0-60 0 0,5-2 255 0 0,5-1-94 0 0,-1-1 0 0 0,0-1 0 0 0,0 0 0 0 0,0-1 0 0 0,-1 0 0 0 0,0-1 0 0 0,-1 0 1 0 0,0-1-1 0 0,0 0 0 0 0,-1 0 0 0 0,-1-2 0 0 0,0 1 0 0 0,0-1 0 0 0,0-1-161 0 0,-8 11 2 0 0,1 0 1 0 0,-1-1-1 0 0,1 1 0 0 0,-1 0 0 0 0,0-1 1 0 0,0 1-1 0 0,0 0 0 0 0,0-1 1 0 0,-1 1-1 0 0,1-1 0 0 0,-1 0 0 0 0,1 1 1 0 0,-1-1-1 0 0,0 1 0 0 0,0-1 1 0 0,0 0-1 0 0,0 1 0 0 0,-1-1 0 0 0,1 1 1 0 0,-1-1-1 0 0,1 0 0 0 0,-1 1 1 0 0,0 0-1 0 0,0-1 0 0 0,0 1 1 0 0,0-1-1 0 0,-1 1 0 0 0,1 0 0 0 0,-1 0 1 0 0,1 0-1 0 0,-1 0 0 0 0,0 0 1 0 0,0 0-1 0 0,1 0 0 0 0,-1 0 0 0 0,-1 1 1 0 0,1-1-1 0 0,0 1 0 0 0,0 0 1 0 0,-1-1-1 0 0,1 1 0 0 0,0 0 0 0 0,-1 0 1 0 0,1 1-1 0 0,-1-1 0 0 0,1 0 1 0 0,-1 1-1 0 0,0 0 0 0 0,1-1 0 0 0,-1 1 1 0 0,1 0-1 0 0,-1 0 0 0 0,-2 1-2 0 0,-3-1-5 0 0,0 0-1 0 0,0 1 0 0 0,0 0 1 0 0,0 1-1 0 0,0 0 0 0 0,0 0 0 0 0,0 1 1 0 0,1-1-1 0 0,-1 2 0 0 0,1-1 1 0 0,0 1-1 0 0,0 0 0 0 0,0 1 0 0 0,-5 4 6 0 0,-1 0-9 0 0,2 0 0 0 0,-1 1-1 0 0,1 0 1 0 0,0 1 0 0 0,1 1-1 0 0,0-1 1 0 0,1 2 0 0 0,1-1-1 0 0,0 1 1 0 0,0 1 0 0 0,1-1-1 0 0,1 1 1 0 0,0 0 0 0 0,1 1-1 0 0,1-1 1 0 0,0 1 0 0 0,1 0-1 0 0,1 0 1 0 0,0 0 0 0 0,0 9 9 0 0,3-20-1 0 0,0 0 1 0 0,0 0-1 0 0,1 0 1 0 0,-1-1-1 0 0,1 1 1 0 0,0 0 0 0 0,0-1-1 0 0,0 0 1 0 0,0 1-1 0 0,1-1 1 0 0,-1 0-1 0 0,1 0 1 0 0,0 0 0 0 0,0 0-1 0 0,0-1 1 0 0,0 1-1 0 0,0-1 1 0 0,0 0-1 0 0,1 0 1 0 0,-1 0-1 0 0,1 0 1 0 0,0-1 0 0 0,-1 1-1 0 0,1-1 1 0 0,0 0-1 0 0,2 0 1 0 0,106 15-7 0 0,-94-17-176 0 0,1-1 0 0 0,-1 0-1 0 0,1-1 1 0 0,-1-1 0 0 0,0-1 0 0 0,0 0 0 0 0,-1-1-1 0 0,1-2 1 0 0,-1 1 0 0 0,-1-2 0 0 0,10-6 183 0 0,-10-1-2955 0 0,-8 7-5893 0 0,-8 9-2667 0 0</inkml:trace>
  <inkml:trace contextRef="#ctx0" brushRef="#br0" timeOffset="63616.289">20202 2972 3537 0 0,'0'0'2892'0'0,"0"0"-444"0"0,0 0-293 0 0,0 0-107 0 0,0 0-110 0 0,0 0-166 0 0,0 0-251 0 0,0 0-264 0 0,0 0-223 0 0,0 0-194 0 0,0 0-127 0 0,0 0-94 0 0,0 0-41 0 0,3 1 10 0 0,-2 1-481 0 0,1 0 0 0 0,-1 1 0 0 0,1-1 0 0 0,-1 1 0 0 0,0-1-1 0 0,0 1 1 0 0,0-1 0 0 0,0 1 0 0 0,0 0 0 0 0,-1 0 0 0 0,1-1 0 0 0,-1 1 0 0 0,0 0 0 0 0,0 0 0 0 0,0-1 0 0 0,0 1 0 0 0,0 0 0 0 0,0 0 0 0 0,-1 0 0 0 0,0-1 0 0 0,1 1 0 0 0,-1 0 0 0 0,0-1 0 0 0,0 1-1 0 0,-1-1 1 0 0,1 1 0 0 0,0-1 0 0 0,-1 1 0 0 0,1-1 0 0 0,-3 2-107 0 0,1 5 51 0 0,-18 41 147 0 0,-1-2 0 0 0,-3 0 0 0 0,-2-2 0 0 0,-2 0 0 0 0,-34 40-198 0 0,51-68 2 0 0,11-17 8 0 0,1-1-17 0 0,0 0 4 0 0,1-5-62 0 0,56-83-11 0 0,134-242 69 0 0,-187 322 70 0 0,-3 8-72 0 0,-1 0 0 0 0,0 1-1 0 0,1-1 1 0 0,-1 0 0 0 0,0 0 0 0 0,0 0 0 0 0,1 1-1 0 0,-1-1 1 0 0,0 0 0 0 0,1 0 0 0 0,-1 0 0 0 0,0 0 0 0 0,1 0-1 0 0,-1 0 1 0 0,1 0 0 0 0,-1 0 0 0 0,0 0 0 0 0,1 0-1 0 0,-1 0 1 0 0,0 0 0 0 0,1 0 0 0 0,-1 0 0 0 0,0 0-1 0 0,1 0 1 0 0,-1 0 0 0 0,0 0 0 0 0,1-1 0 0 0,-1 1 0 0 0,0 0-1 0 0,1 0 1 0 0,-1 0 0 0 0,0 0 0 0 0,1-1 0 0 0,-1 1-1 0 0,0 0 1 0 0,1-1 9 0 0,-10 99 45 0 0,5-84-44 0 0,2-1-1 0 0,0 0 1 0 0,0 1 0 0 0,1 0 0 0 0,1-1 0 0 0,0 1-1 0 0,1-1 1 0 0,0 1 0 0 0,1-1 0 0 0,1 1 0 0 0,0-1-1 0 0,1 0 1 0 0,0 0 0 0 0,1 0 0 0 0,0-1 0 0 0,2 1-1 0 0,-5-10 17 0 0,0-1 1 0 0,0 1-1 0 0,0-1 1 0 0,1 0 0 0 0,-1 1-1 0 0,1-1 1 0 0,-1-1 0 0 0,1 1-1 0 0,0 0 1 0 0,0-1-1 0 0,0 1 1 0 0,0-1 0 0 0,0 0-1 0 0,0 0 1 0 0,0 0-1 0 0,0 0 1 0 0,0-1 0 0 0,1 1-1 0 0,-1-1 1 0 0,0 0 0 0 0,0 0-1 0 0,1 0 1 0 0,-1 0-1 0 0,2-1-17 0 0,1-1 73 0 0,0-1 0 0 0,0 0 0 0 0,-1 0 0 0 0,1-1 0 0 0,-1 1 0 0 0,1-1 0 0 0,-1 0 0 0 0,-1-1 0 0 0,1 1 0 0 0,0-1 0 0 0,-1 0 0 0 0,2-3-73 0 0,-1 2 118 0 0,10-12 14 0 0,-1-1-1 0 0,-1 0 1 0 0,-1-1 0 0 0,-1 0-1 0 0,0-1 1 0 0,-2 0 0 0 0,0 0-1 0 0,1-10-131 0 0,-5 17-21 0 0,0 0 0 0 0,-1 0-1 0 0,-1-1 1 0 0,-1 1 0 0 0,0 0-1 0 0,-1-1 1 0 0,0 0 0 0 0,-1 1-1 0 0,-1-1 22 0 0,0 14-236 0 0,0 0 0 0 0,0 1 0 0 0,0-1 0 0 0,-1 0 0 0 0,1 1 0 0 0,0-1 0 0 0,0 1 0 0 0,-1-1 0 0 0,1 1 0 0 0,-1 0 0 0 0,1-1 0 0 0,0 1 0 0 0,-1 0 0 0 0,1 0 0 0 0,0 0 0 0 0,-1 0 0 0 0,1 0 0 0 0,-1 0 0 0 0,1 1 0 0 0,0-1 0 0 0,-1 0 0 0 0,1 1 0 0 0,0-1 0 0 0,-1 1 0 0 0,1-1 0 0 0,0 1 0 0 0,0 0 0 0 0,-1-1 0 0 0,1 1 0 0 0,0 0 0 0 0,0 0 0 0 0,-1 0 236 0 0,-2 4-5533 0 0,2-2-6275 0 0</inkml:trace>
  <inkml:trace contextRef="#ctx0" brushRef="#br0" timeOffset="64916.482">20717 2427 3569 0 0,'0'0'2167'0'0,"0"0"53"0"0,0 0-10 0 0,0 0-45 0 0,0 0-142 0 0,0 0-234 0 0,0 0-258 0 0,0 0-250 0 0,0 0-238 0 0,0 0-189 0 0,0 0-148 0 0,0 0-135 0 0,0 0-118 0 0,-2-5-90 0 0,-9-15-66 0 0,42 1 748 0 0,145-7 1439 0 0,-173 26-2453 0 0,0 1 1 0 0,0-1-1 0 0,1 0 0 0 0,-1 1 1 0 0,0 0-1 0 0,0 0 0 0 0,0 0 0 0 0,0 0 1 0 0,0 0-1 0 0,0 1 0 0 0,0-1 1 0 0,0 1-1 0 0,0 0 0 0 0,-1 0 1 0 0,1 0-1 0 0,-1 0 0 0 0,1 0 1 0 0,-1 0-1 0 0,0 1 0 0 0,0-1 0 0 0,0 1 1 0 0,0 0-1 0 0,0-1 0 0 0,-1 1 1 0 0,1 0-1 0 0,-1 0 0 0 0,0 0 1 0 0,0 0-1 0 0,0 0 0 0 0,0 1 0 0 0,0 1-31 0 0,1 3 65 0 0,-1 0 0 0 0,0 0 0 0 0,0 0 0 0 0,-1 0 0 0 0,0 0-1 0 0,0 0 1 0 0,-1 0 0 0 0,0 0 0 0 0,0 0 0 0 0,-1 0 0 0 0,0 0-1 0 0,-2 2-64 0 0,-119 263 790 0 0,119-266-782 0 0,0 1 1 0 0,0-1-1 0 0,1 1 0 0 0,0 0 0 0 0,1 0 1 0 0,-1 0-1 0 0,2 0 0 0 0,-1 1 1 0 0,1-1-1 0 0,0 0 0 0 0,1 1 1 0 0,0-1-1 0 0,0 0 0 0 0,1 1 0 0 0,0-1 1 0 0,1 0-1 0 0,0 1 0 0 0,0-1 1 0 0,0 0-1 0 0,1 0 0 0 0,0-1 1 0 0,4 7-9 0 0,0-7 33 0 0,0 0 0 0 0,1-1 1 0 0,0 1-1 0 0,0-1 1 0 0,1-1-1 0 0,-1 0 0 0 0,1 0 1 0 0,0-1-1 0 0,1 0 1 0 0,-1 0-1 0 0,1-1 0 0 0,0 0 1 0 0,-1-1-1 0 0,1 0 1 0 0,0-1-1 0 0,0 0 0 0 0,1 0 1 0 0,-1-1-1 0 0,0 0 1 0 0,0-1-1 0 0,7-1-33 0 0,-17 2 39 0 0,0 0 6 0 0,0 0-6 0 0,0 0-7 0 0,0 0 12 0 0,0 0-17 0 0,0 0 9 0 0,0 0 5 0 0,0 0 7 0 0,0 0 7 0 0,0 0 3 0 0,0 0 5 0 0,-21-11 54 0 0,-70 11-43 0 0,45 41-66 0 0,42-34-9 0 0,0 1 0 0 0,0-1 0 0 0,1 1 0 0 0,0-1 0 0 0,0 1 1 0 0,1 0-1 0 0,-1 0 0 0 0,2 0 0 0 0,0 1 0 0 0,0-1 0 0 0,0 0 1 0 0,1 0-1 0 0,0 1 0 0 0,0-1 0 0 0,1 0 0 0 0,2 7 1 0 0,50 99-21 0 0,-22 22 114 0 0,-30-129-76 0 0,-1-1 1 0 0,0 0-1 0 0,0 0 0 0 0,-1 0 0 0 0,0 0 0 0 0,0 0 0 0 0,0 0 1 0 0,-1 0-1 0 0,0 0 0 0 0,0 0 0 0 0,-1 0 0 0 0,1-1 0 0 0,-1 1 1 0 0,0-1-1 0 0,-1 0 0 0 0,1 0 0 0 0,-1 0 0 0 0,0 0 0 0 0,0-1 1 0 0,-1 0-1 0 0,1 1 0 0 0,-1-2 0 0 0,-2 2-17 0 0,-2 3 9 0 0,0-2 1 0 0,0 1-1 0 0,0-1 0 0 0,-1-1 0 0 0,0 0 1 0 0,0 0-1 0 0,-1-1 0 0 0,1 0 0 0 0,-1-1 1 0 0,0 0-1 0 0,0-1 0 0 0,0 0 0 0 0,0-1 1 0 0,0 0-1 0 0,0 0 0 0 0,-1-1 0 0 0,0-1-9 0 0,-34-34-817 0 0,29 0-5110 0 0,14 26-1128 0 0,-1 4-5738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6:2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20889 498 360 0 0,'0'0'1260'0'0,"0"0"153"0"0,0 0 348 0 0,0 0 236 0 0,0 0 34 0 0,0 0-47 0 0,0 0-275 0 0,0 0-252 0 0,0 0-194 0 0,0 0-167 0 0,0 0-82 0 0,0-6-88 0 0,2-19-56 0 0,-2 23-718 0 0,-1 1-1 0 0,1-1 0 0 0,-1 0 1 0 0,1 1-1 0 0,-1-1 0 0 0,0 1 1 0 0,0-1-1 0 0,0 1 1 0 0,0 0-1 0 0,0-1 0 0 0,0 1 1 0 0,0 0-1 0 0,-1 0 0 0 0,1 0 1 0 0,0 0-1 0 0,-1 0 0 0 0,1 0 1 0 0,0 0-1 0 0,-1 0 0 0 0,0 1 1 0 0,1-1-1 0 0,-1 0 0 0 0,1 1 1 0 0,-1-1-1 0 0,0 1 0 0 0,1 0 1 0 0,-1-1-1 0 0,0 1-151 0 0,-3-2 290 0 0,-3 1-190 0 0,1-1 1 0 0,0 1-1 0 0,0 1 0 0 0,0-1 0 0 0,-1 1 1 0 0,1 1-1 0 0,0-1 0 0 0,-1 1 0 0 0,1 0 1 0 0,0 1-1 0 0,0-1 0 0 0,0 2 0 0 0,0-1 1 0 0,0 1-1 0 0,1 0 0 0 0,-1 0 0 0 0,1 1-100 0 0,0-1 31 0 0,0-1 0 0 0,0 2 0 0 0,1-1 0 0 0,0 1-1 0 0,0 0 1 0 0,0 0 0 0 0,0 0 0 0 0,1 1 0 0 0,-1-1-1 0 0,1 1 1 0 0,0 0 0 0 0,0 0 0 0 0,1 1 0 0 0,0-1-1 0 0,0 1 1 0 0,0 0 0 0 0,1 0 0 0 0,-1 0 0 0 0,1 0-1 0 0,1 0 1 0 0,-1 0 0 0 0,0 7-31 0 0,1-8 17 0 0,0 1 1 0 0,0 0 0 0 0,1 0-1 0 0,0 0 1 0 0,0 0-1 0 0,0 0 1 0 0,1 0-1 0 0,-1-1 1 0 0,2 1-1 0 0,-1 0 1 0 0,0 0 0 0 0,1-1-1 0 0,0 1 1 0 0,1-1-1 0 0,-1 1 1 0 0,1-1-1 0 0,0 0 1 0 0,0 0 0 0 0,0 0-1 0 0,1-1 1 0 0,0 1-1 0 0,0-1 1 0 0,0 0-1 0 0,0 0 1 0 0,1 0-1 0 0,0 0 1 0 0,0-1 0 0 0,0 0-1 0 0,0 0 1 0 0,1 0-18 0 0,1 0 65 0 0,1-1 0 0 0,-1 0 1 0 0,1-1-1 0 0,-1 0 0 0 0,1 0 0 0 0,0 0 1 0 0,0-1-1 0 0,-1 0 0 0 0,1-1 0 0 0,0 0 1 0 0,0 0-1 0 0,-1 0 0 0 0,1-1 1 0 0,-1 0-1 0 0,1-1 0 0 0,-1 0 0 0 0,0 0 1 0 0,0 0-1 0 0,3-3-65 0 0,111-97 682 0 0,-103 85-631 0 0,51-69 278 0 0,-56 124-339 0 0,-1-10 43 0 0,-9-15-26 0 0,2-1 1 0 0,0 1-1 0 0,0-1 1 0 0,1 0 0 0 0,0 0-1 0 0,1-1 1 0 0,0 1-1 0 0,1-1 1 0 0,0-1 0 0 0,0 0-1 0 0,1 0 1 0 0,0-1-1 0 0,1 0 1 0 0,3 2-8 0 0,0-2 6 0 0,1-1 0 0 0,-1-1 0 0 0,1 0 0 0 0,1-1 0 0 0,-1 0 0 0 0,1-1 0 0 0,0-1 0 0 0,0-1 0 0 0,0 0 0 0 0,0 0 0 0 0,0-2 0 0 0,0 0 0 0 0,0-1 0 0 0,0 0 1 0 0,6-2-7 0 0,32-12-1042 0 0,-36 4-7791 0 0,-16 8-3623 0 0</inkml:trace>
  <inkml:trace contextRef="#ctx0" brushRef="#br0" timeOffset="-2212.596">18085 439 2969 0 0,'0'0'2213'0'0,"0"0"-228"0"0,0 0-145 0 0,0 0 34 0 0,0 0 14 0 0,0 0-126 0 0,0 0-206 0 0,0 0-282 0 0,0 0-246 0 0,0 0-160 0 0,0 0-143 0 0,-1-4-95 0 0,-1-13 1143 0 0,2 24 2109 0 0,36 247-2760 0 0,-36-252-1108 0 0,1 0 1 0 0,-1 0-1 0 0,0 0 1 0 0,1 0-1 0 0,-1 0 1 0 0,1 0-1 0 0,-1 0 1 0 0,1 0-1 0 0,0-1 1 0 0,0 1-1 0 0,0 0 1 0 0,0 0 0 0 0,0-1-1 0 0,0 1 1 0 0,1-1-1 0 0,-1 1 1 0 0,0-1-1 0 0,1 1 1 0 0,-1-1-1 0 0,1 0 1 0 0,0 0-1 0 0,-1 0 1 0 0,1 1 0 0 0,0-2-1 0 0,-1 1 1 0 0,1 0-1 0 0,0 0 1 0 0,0-1-1 0 0,0 1 1 0 0,0-1-1 0 0,0 1 1 0 0,0-1-1 0 0,0 0 1 0 0,0 0 0 0 0,0 0-1 0 0,0 0 1 0 0,0 0-1 0 0,0 0 1 0 0,0 0-1 0 0,0-1 1 0 0,0 1-1 0 0,1-2-14 0 0,75-63 739 0 0,28-78-400 0 0,-105 141-314 0 0,-1 2-32 0 0,0 1 0 0 0,1-1 0 0 0,-1 0 1 0 0,0 0-1 0 0,1 0 0 0 0,-1 0 0 0 0,0 1 1 0 0,1-1-1 0 0,-1 0 0 0 0,0 0 0 0 0,1 0 1 0 0,-1 0-1 0 0,0 0 0 0 0,1 0 0 0 0,-1 0 1 0 0,0 0-1 0 0,1 0 0 0 0,-1 0 0 0 0,0 0 1 0 0,1 0-1 0 0,-1 0 0 0 0,0 0 0 0 0,1 0 1 0 0,-1 0-1 0 0,0 0 0 0 0,1 0 0 0 0,-1 0 1 0 0,0-1-1 0 0,1 1 0 0 0,-1 0 0 0 0,0 0 1 0 0,0 0-1 0 0,1 0 0 0 0,-1-1 0 0 0,0 1 1 0 0,0 0-1 0 0,1 0 0 0 0,-1-1 0 0 0,0 1 1 0 0,0 0-1 0 0,1-1 7 0 0,19 78 21 0 0,-18-71-19 0 0,-1 0 0 0 0,1 0-1 0 0,0 0 1 0 0,1 0 0 0 0,0-1 0 0 0,0 1-1 0 0,0-1 1 0 0,0 1 0 0 0,1-1 0 0 0,0 0-1 0 0,0-1 1 0 0,0 1 0 0 0,1-1 0 0 0,-1 1-1 0 0,1-1 1 0 0,0-1 0 0 0,1 1 0 0 0,-1-1-1 0 0,4 2 0 0 0,-2-5 27 0 0,-1 0 0 0 0,1-1 0 0 0,-1 0 0 0 0,1-1 0 0 0,-1 1 0 0 0,1-1 0 0 0,-1 0 0 0 0,0-1 0 0 0,0 1 0 0 0,0-1 0 0 0,0-1 0 0 0,0 1 0 0 0,-1-1 0 0 0,0 0 0 0 0,1 0 0 0 0,-1 0 0 0 0,-1-1 0 0 0,1 0 0 0 0,-1 0 0 0 0,0 0 0 0 0,0 0 0 0 0,2-4-28 0 0,7-6 80 0 0,-3 3-20 0 0,0-1 0 0 0,-2-1 1 0 0,0 1-1 0 0,0-1 1 0 0,-1-1-1 0 0,-1 1 0 0 0,0-1 1 0 0,-1-1-1 0 0,-1 1-60 0 0,-4 14 1 0 0,-1-10-1607 0 0,-4 27-4451 0 0,4-10 137 0 0,-1 1-6352 0 0</inkml:trace>
  <inkml:trace contextRef="#ctx0" brushRef="#br0" timeOffset="-1680.51">19191 509 14283 0 0,'0'0'1934'0'0,"0"0"-430"0"0,0 0-133 0 0,0 0-88 0 0,0 0-132 0 0,0 0-174 0 0,0 0-171 0 0,0 0-145 0 0,0 0-112 0 0,0 0-91 0 0,0 0-64 0 0,0 0-36 0 0,-10-2-51 0 0,-77 0 707 0 0,74 5-956 0 0,1 1 0 0 0,0 0 0 0 0,1 1 0 0 0,-1 1 1 0 0,1 0-1 0 0,0 0 0 0 0,0 1 0 0 0,1 0 0 0 0,0 1 0 0 0,0 0 0 0 0,0 1 1 0 0,1 0-1 0 0,1 0 0 0 0,0 1 0 0 0,0 0 0 0 0,1 1 0 0 0,0 0 0 0 0,1 0 1 0 0,0 0-1 0 0,-3 7-58 0 0,9-16 1 0 0,-1-1 1 0 0,1 1-1 0 0,-1-1 1 0 0,1 1-1 0 0,-1-1 1 0 0,1 1-1 0 0,0-1 1 0 0,0 1-1 0 0,0 0 1 0 0,0-1 0 0 0,0 1-1 0 0,0-1 1 0 0,0 1-1 0 0,0-1 1 0 0,1 1-1 0 0,-1-1 1 0 0,1 1-1 0 0,-1-1 1 0 0,1 1-1 0 0,0-1 1 0 0,-1 1-1 0 0,1-1 1 0 0,0 0-1 0 0,0 1 1 0 0,0-1 0 0 0,0 0-1 0 0,0 0 1 0 0,0 0-1 0 0,0 0 1 0 0,0 0-1 0 0,1 0 1 0 0,-1 0-1 0 0,0 0 1 0 0,1 0-1 0 0,-1 0 1 0 0,0-1-1 0 0,1 1 1 0 0,-1-1-1 0 0,1 1 1 0 0,-1-1-1 0 0,1 1 1 0 0,-1-1 0 0 0,1 0-1 0 0,0 0-1 0 0,71-11 338 0 0,130-88 68 0 0,-120 48-197 0 0,-81 51-209 0 0,0 1 0 0 0,0 0 0 0 0,0 0 1 0 0,0 0-1 0 0,0 0 0 0 0,0 0 0 0 0,-1 0 0 0 0,1 0 1 0 0,-1 1-1 0 0,1-1 0 0 0,-1 0 0 0 0,1 1 0 0 0,-1 0 0 0 0,1-1 1 0 0,-1 1-1 0 0,0 0 0 0 0,0-1 0 0 0,0 1 0 0 0,0 0 1 0 0,0 0-1 0 0,-1 0 0 0 0,1 0 0 0 0,-1 0 0 0 0,1 0 0 0 0,-1 0 1 0 0,1 0-1 0 0,-1 0 0 0 0,0 1 0 0 0,3 6-4 0 0,32 64-14 0 0,-1-54-128 0 0,-25-19-3036 0 0,0 0-3381 0 0,-5 0 2315 0 0,-2 0-7884 0 0</inkml:trace>
  <inkml:trace contextRef="#ctx0" brushRef="#br0" timeOffset="-1181.244">19777 454 6617 0 0,'0'0'2332'0'0,"0"0"-248"0"0,0 0-77 0 0,0 0-76 0 0,0 0-177 0 0,0 0-236 0 0,0 0-273 0 0,0 0-215 0 0,0 0-150 0 0,0 0-129 0 0,0 0-99 0 0,0 0-76 0 0,0 0-69 0 0,-1-4-58 0 0,1 2-413 0 0,-1 1-1 0 0,1 0 1 0 0,-1 0 0 0 0,1 0-1 0 0,-1 0 1 0 0,1 0 0 0 0,-1-1-1 0 0,0 1 1 0 0,1 0-1 0 0,-1 0 1 0 0,0 0 0 0 0,0 1-1 0 0,0-1 1 0 0,1 0 0 0 0,-1 0-1 0 0,0 0 1 0 0,0 1-1 0 0,0-1 1 0 0,-1 0 0 0 0,1 1-1 0 0,0-1 1 0 0,0 1 0 0 0,0-1-1 0 0,0 1 1 0 0,0 0-1 0 0,-1 0 1 0 0,1-1 0 0 0,0 1-1 0 0,0 0 1 0 0,-1 0-1 0 0,1 0 1 0 0,0 0 0 0 0,0 0-1 0 0,0 0 1 0 0,-1 1 0 0 0,1-1-1 0 0,0 0 1 0 0,0 1-1 0 0,0-1 1 0 0,-1 1 0 0 0,1-1-1 0 0,0 1 1 0 0,0-1 0 0 0,0 1-1 0 0,0 0 1 0 0,0-1-1 0 0,0 1 1 0 0,0 0 0 0 0,0 0-1 0 0,1 0 1 0 0,-1 0 0 0 0,0 0-36 0 0,-34 35 321 0 0,22 13-273 0 0,15-45-50 0 0,-1 0-1 0 0,1-1 1 0 0,-1 1-1 0 0,1-1 1 0 0,0 1-1 0 0,1-1 1 0 0,-1 0-1 0 0,0 0 1 0 0,1 0-1 0 0,0 0 1 0 0,0 0-1 0 0,0 0 1 0 0,0-1-1 0 0,0 0 1 0 0,0 0-1 0 0,1 1 1 0 0,-1-2-1 0 0,3 2 3 0 0,24 21 14 0 0,-27-22 27 0 0,0 1-1 0 0,0 0 1 0 0,-1-1-1 0 0,1 1 1 0 0,-1 1 0 0 0,1-1-1 0 0,-1 0 1 0 0,0 0-1 0 0,-1 1 1 0 0,1-1-1 0 0,0 1 1 0 0,-1 0-1 0 0,0-1 1 0 0,0 1-1 0 0,0 0 1 0 0,0 0 0 0 0,-1 0-1 0 0,1 0 1 0 0,-1 0-1 0 0,0 0 1 0 0,0-1-1 0 0,-1 1 1 0 0,1 0-1 0 0,-1 0 1 0 0,0 0-1 0 0,0 0 1 0 0,0-1-1 0 0,0 1 1 0 0,-1 0 0 0 0,1-1-1 0 0,-1 1 1 0 0,0-1-1 0 0,0 1 1 0 0,0-1-1 0 0,-1 0-40 0 0,-10 9 245 0 0,8-6-191 0 0,-1-1 0 0 0,1 0 1 0 0,-1 0-1 0 0,1-1 0 0 0,-1 0 1 0 0,-1 0-1 0 0,1 0 0 0 0,0-1 1 0 0,-1 0-1 0 0,0 0 0 0 0,0-1 0 0 0,-2 1-54 0 0,-2-1-50 0 0,-33-2-182 0 0,30-28-2830 0 0,13 11-3297 0 0,1 13 2492 0 0,0-1-8497 0 0</inkml:trace>
  <inkml:trace contextRef="#ctx0" brushRef="#br0" timeOffset="30925.48">19887 1371 0 0 0,'0'0'1164'0'0,"0"0"190"0"0,0 0 414 0 0,0 0 411 0 0,0 0 145 0 0,0 0-144 0 0,0 0-289 0 0,0 0-340 0 0,0 0-245 0 0,0 0-158 0 0,0 0-149 0 0,0 0-119 0 0,0 0-84 0 0,1 3 2667 0 0,4 16-2548 0 0,4 146 1587 0 0,-11-106-2110 0 0,2 66 211 0 0,-6 0 0 0 0,-18 92-603 0 0,-9-136 129 0 0,30-117-1974 0 0,4 3-2577 0 0,1 11-5909 0 0,-2 15-618 0 0</inkml:trace>
  <inkml:trace contextRef="#ctx0" brushRef="#br0" timeOffset="31193.267">19594 1831 7746 0 0,'0'0'1967'0'0,"0"0"-439"0"0,0 0-169 0 0,0 0-1 0 0,0 0-30 0 0,0 0-82 0 0,0 0-129 0 0,0 0-106 0 0,0 0-73 0 0,0 0-121 0 0,0 0-118 0 0,0 0-80 0 0,0 0-83 0 0,38-4-55 0 0,117-15-49 0 0,3-13 427 0 0,-93 17-796 0 0,120-15-2264 0 0,-185 30 1774 0 0,2 0 163 0 0,-1 1-5481 0 0,-1 2-3929 0 0</inkml:trace>
  <inkml:trace contextRef="#ctx0" brushRef="#br0" timeOffset="31742.338">20272 1463 10226 0 0,'0'0'1934'0'0,"0"0"-480"0"0,0 0-189 0 0,0 0 17 0 0,0 0-63 0 0,0 0-174 0 0,0 0-199 0 0,0 0-147 0 0,0 0 1 0 0,0 0 41 0 0,0 0-3 0 0,0 0-55 0 0,0 21-106 0 0,2 131 767 0 0,-13 171 469 0 0,11-116-1593 0 0,0-206-207 0 0,1 0 1 0 0,0 0-1 0 0,0 0 1 0 0,0 0-1 0 0,0 0 1 0 0,0 0 0 0 0,0 0-1 0 0,0 0 1 0 0,0-1-1 0 0,0 1 1 0 0,0 0-1 0 0,0-1 1 0 0,1 1-1 0 0,-1-1 1 0 0,0 1 0 0 0,0-1-1 0 0,1 1 1 0 0,-1-1-1 0 0,0 0 1 0 0,0 0-1 0 0,1 0 1 0 0,-1 0-1 0 0,0 0 1 0 0,1 0 0 0 0,-1 0-1 0 0,0 0 1 0 0,1 0-1 0 0,-1 0 1 0 0,0-1-1 0 0,1 1 1 0 0,-1-1-1 0 0,0 1 1 0 0,0-1 0 0 0,0 1-1 0 0,1-1 1 0 0,-1 0-1 0 0,0 0 1 0 0,0 1-1 0 0,0-1 1 0 0,0 0-1 0 0,0 0 1 0 0,0 0 0 0 0,-1 0-1 0 0,1 0 1 0 0,0 0-1 0 0,0 0 1 0 0,-1 0-1 0 0,1-1 1 0 0,0 1-14 0 0,132-112 389 0 0,-126 107-375 0 0,4-3-12 0 0,0 0 0 0 0,0 1 0 0 0,1 0 0 0 0,0 1 0 0 0,0 0 0 0 0,1 1 0 0 0,-1 0 0 0 0,11-2-2 0 0,-21 9-2 0 0,1 0 1 0 0,-1 0 0 0 0,0 0 0 0 0,0 0-1 0 0,0 1 1 0 0,0-1 0 0 0,0 1 0 0 0,0-1-1 0 0,0 1 1 0 0,-1-1 0 0 0,1 1 0 0 0,0 0-1 0 0,-1 0 1 0 0,0 0 0 0 0,1 0 0 0 0,-1 0-1 0 0,0 0 1 0 0,0 1 0 0 0,0-1 0 0 0,0 0-1 0 0,-1 0 1 0 0,1 1 0 0 0,0-1 0 0 0,-1 1-1 0 0,0-1 1 0 0,0 0 0 0 0,0 1 0 0 0,0-1-1 0 0,0 1 1 0 0,0-1 0 0 0,0 1 0 0 0,-1-1-1 0 0,1 0 1 0 0,-1 1 0 0 0,0-1 0 0 0,1 0-1 0 0,-1 0 1 0 0,0 1 0 0 0,-1-1 1 0 0,1 17 37 0 0,-17 87-275 0 0,18-105 76 0 0,0-1-80 0 0,0 0-103 0 0,18-4-6415 0 0,-10 0 1476 0 0,-7 4 1623 0 0,3-3-7504 0 0</inkml:trace>
  <inkml:trace contextRef="#ctx0" brushRef="#br0" timeOffset="32562.356">20966 1897 2993 0 0,'0'0'3920'0'0,"0"0"-1510"0"0,0 0-632 0 0,0 0-32 0 0,0 0-34 0 0,0 0-146 0 0,0 0-203 0 0,0 0-272 0 0,0 0-202 0 0,0 0-118 0 0,0 0-110 0 0,0 0-68 0 0,0 0-83 0 0,-28 20-66 0 0,-88 61-73 0 0,62-32 144 0 0,52-46-502 0 0,-1-1-1 0 0,1 1 1 0 0,0 0-1 0 0,0-1 1 0 0,1 1-1 0 0,-1 0 1 0 0,0 0 0 0 0,1 0-1 0 0,0 0 1 0 0,0 0-1 0 0,0 0 1 0 0,0 1-1 0 0,0-1 1 0 0,0 0 0 0 0,1 0-1 0 0,0 1 1 0 0,0-1-1 0 0,0 0 1 0 0,0 1-1 0 0,0-1 1 0 0,1 3-13 0 0,2-4 22 0 0,0 0 0 0 0,1-1-1 0 0,-1 0 1 0 0,1 0 0 0 0,-1 0 0 0 0,1 0 0 0 0,-1 0 0 0 0,1-1-1 0 0,0 1 1 0 0,-1-1 0 0 0,1 0 0 0 0,0 0 0 0 0,-1-1-1 0 0,1 1 1 0 0,-1-1 0 0 0,1 0 0 0 0,0 0-22 0 0,14-4 75 0 0,1-1 0 0 0,-2-1 0 0 0,1-1 0 0 0,-1 0 0 0 0,0-1 0 0 0,-1-1-1 0 0,9-7-74 0 0,7-3 84 0 0,42-28 153 0 0,-72 49-234 0 0,-1-1 0 0 0,1 1 0 0 0,-1 0 0 0 0,0 0 0 0 0,0 0 0 0 0,0 0 0 0 0,1 0 0 0 0,-1 0 0 0 0,0 0 0 0 0,0 0 0 0 0,0 0 0 0 0,0 1 0 0 0,-1-1 0 0 0,1 0 0 0 0,0 1 0 0 0,-1-1 0 0 0,1 0 0 0 0,0 1 0 0 0,-1-1 0 0 0,0 1 0 0 0,1-1 0 0 0,-1 1 0 0 0,0-1 0 0 0,0 1 0 0 0,0-1 0 0 0,0 1 0 0 0,0-1 0 0 0,0 1 0 0 0,0-1 0 0 0,0 1 0 0 0,-1-1 0 0 0,1 1 0 0 0,0-1 0 0 0,-1 1 0 0 0,1-1 0 0 0,-2 2-3 0 0,2 2 20 0 0,0 17 16 0 0,-1-17-37 0 0,0 0 0 0 0,0 0 0 0 0,1 0 1 0 0,-1-1-1 0 0,1 1 0 0 0,1 0 1 0 0,-1 0-1 0 0,1 0 0 0 0,0 0 1 0 0,0 0-1 0 0,0-1 0 0 0,0 1 1 0 0,1 0-1 0 0,0-1 0 0 0,0 0 1 0 0,0 1-1 0 0,1-1 0 0 0,-1 0 0 0 0,1 0 1 0 0,0 0-1 0 0,0 0 0 0 0,0-1 1 0 0,1 1-1 0 0,0-1 0 0 0,-1 0 1 0 0,4 2 0 0 0,0-1 24 0 0,1 0 0 0 0,-1-1 0 0 0,1 0 0 0 0,0 0 0 0 0,0-1 0 0 0,0 0 0 0 0,0-1 1 0 0,0 1-1 0 0,1-2 0 0 0,-1 1 0 0 0,0-1 0 0 0,1 0 0 0 0,-1-1 0 0 0,0 0 0 0 0,0 0 1 0 0,0-1-1 0 0,1 0 0 0 0,-2 0 0 0 0,1-1 0 0 0,0 0 0 0 0,0 0 0 0 0,-1-1 0 0 0,0 0 0 0 0,4-3-24 0 0,6-4 113 0 0,0-1-1 0 0,-1-1 0 0 0,-1-1 0 0 0,1 0 1 0 0,-2-1-1 0 0,0 0 0 0 0,-1-1 0 0 0,-1-1 0 0 0,0 0 1 0 0,-1-1-1 0 0,-1 0 0 0 0,-1 0 0 0 0,-1-1 0 0 0,2-7-112 0 0,16-50 29 0 0,-4-1 0 0 0,-3-1 0 0 0,1-33-29 0 0,-16-43 40 0 0,-4 153-38 0 0,0-1 0 0 0,-1 0 0 0 0,1 0 0 0 0,-1 0 0 0 0,1 1 0 0 0,-1-1 0 0 0,0 0 0 0 0,0 1 0 0 0,1-1 0 0 0,-1 0-1 0 0,0 1 1 0 0,-1-1 0 0 0,1 1 0 0 0,0 0 0 0 0,0-1 0 0 0,-1 1 0 0 0,1 0 0 0 0,0 0 0 0 0,-1-1 0 0 0,1 1 0 0 0,-1 0 0 0 0,0 1 0 0 0,1-1 0 0 0,-1 0 0 0 0,0 0-1 0 0,1 1 1 0 0,-1-1 0 0 0,0 1 0 0 0,0-1 0 0 0,0 1 0 0 0,0 0 0 0 0,1 0 0 0 0,-1 0 0 0 0,0 0 0 0 0,0 0 0 0 0,0 0 0 0 0,0 1 0 0 0,1-1 0 0 0,-1 0 0 0 0,0 1 0 0 0,0-1-1 0 0,1 1 1 0 0,-1 0 0 0 0,0 0 0 0 0,1 0 0 0 0,-1 0 0 0 0,0 0 0 0 0,1 0 0 0 0,-1 0 0 0 0,1 0 0 0 0,-1 1-2 0 0,-4 9 7 0 0,-1 1 0 0 0,2 1 0 0 0,0-1 0 0 0,0 1 0 0 0,1 0 0 0 0,0 0 0 0 0,1 0 0 0 0,1 0 0 0 0,0 1 0 0 0,1-1 0 0 0,1 1 1 0 0,0-1-1 0 0,0 1 0 0 0,1-1 0 0 0,1 1-7 0 0,-1 27 30 0 0,2-7 54 0 0,1 0-1 0 0,1 0 1 0 0,2-1 0 0 0,2 0 0 0 0,1 0 0 0 0,1-1-1 0 0,11 20-83 0 0,21 68 137 0 0,-15-29-48 0 0,-28-90-72 0 0,0-1-6 0 0,0 0-3 0 0,0 0 1 0 0,0 0-1 0 0,0 0-18 0 0,0 0 14 0 0,0 0-19 0 0,-2-27-802 0 0,-10-12-1498 0 0,4 15-1038 0 0,2 0-5772 0 0,4 13-2147 0 0</inkml:trace>
  <inkml:trace contextRef="#ctx0" brushRef="#br0" timeOffset="32813.231">21253 1735 11346 0 0,'0'0'1715'0'0,"0"0"-448"0"0,0 0-113 0 0,0 0 168 0 0,0 0 142 0 0,0 0 27 0 0,0 0-151 0 0,0 0-236 0 0,0 0-238 0 0,0 0-189 0 0,0 0-126 0 0,0 0-105 0 0,34 3-60 0 0,106 9-64 0 0,-1-19 247 0 0,-53-4-427 0 0,7-1-1565 0 0,-31 9-9580 0 0,-49 3-1125 0 0</inkml:trace>
  <inkml:trace contextRef="#ctx0" brushRef="#br0" timeOffset="29241.292">18004 1407 0 0 0,'0'0'3083'0'0,"0"0"-1290"0"0,0 0-384 0 0,0 0 109 0 0,0 0 236 0 0,0 0 109 0 0,0 0-82 0 0,0 0-235 0 0,0 0-302 0 0,0 0-219 0 0,0 0-137 0 0,5-8-111 0 0,21-38 584 0 0,-26 45-765 0 0,0 1-45 0 0,0 0-43 0 0,0 0-35 0 0,0 0-49 0 0,0 0-33 0 0,0 0-66 0 0,0 0-79 0 0,0 16 406 0 0,16 68 488 0 0,18 283 442 0 0,-34-322-1474 0 0,2-21-27 0 0,-2 0 1 0 0,-1 0 0 0 0,-1 0-1 0 0,0 0 1 0 0,-2 0-1 0 0,-6 19-81 0 0,11-79 1038 0 0,8 21-1050 0 0,1 0 0 0 0,1 1 0 0 0,0 1 0 0 0,0-1 1 0 0,2 2-1 0 0,-1 0 0 0 0,2 0 0 0 0,-1 1 0 0 0,2 1 0 0 0,-1 0 1 0 0,1 1-1 0 0,1 0 0 0 0,0 2 0 0 0,0 0 0 0 0,0 0 0 0 0,3 1 12 0 0,-16 5-4 0 0,0 0-1 0 0,1 1 1 0 0,-1-1-1 0 0,0 1 1 0 0,1-1-1 0 0,-1 1 1 0 0,0 0-1 0 0,1 1 1 0 0,-1-1-1 0 0,1 0 1 0 0,-1 1-1 0 0,0 0 1 0 0,0 0 0 0 0,1 0-1 0 0,-1 0 1 0 0,0 0-1 0 0,0 1 1 0 0,0-1-1 0 0,0 1 1 0 0,0 0-1 0 0,0 0 1 0 0,-1 0-1 0 0,1 0 1 0 0,-1 1-1 0 0,1-1 1 0 0,-1 1-1 0 0,0-1 1 0 0,0 1-1 0 0,0 0 1 0 0,0 0-1 0 0,-1 0 1 0 0,1 0-1 0 0,-1 0 1 0 0,1 0-1 0 0,-1 1 5 0 0,3 7 10 0 0,-1-1 0 0 0,0 1 0 0 0,-1 1 0 0 0,0-1-1 0 0,-1 0 1 0 0,0 0 0 0 0,-1 1 0 0 0,0-1 0 0 0,-1 0 0 0 0,0 3-10 0 0,-2-6 12 0 0,-1 0 1 0 0,0-1-1 0 0,0 1 1 0 0,-1-1-1 0 0,0 0 1 0 0,0 0 0 0 0,-1 0-1 0 0,0-1 1 0 0,0 1-1 0 0,0-1 1 0 0,-1-1-1 0 0,0 0 1 0 0,0 1-1 0 0,0-2 1 0 0,-1 1-1 0 0,0-1 1 0 0,0-1 0 0 0,0 1-1 0 0,0-1 1 0 0,0-1-1 0 0,-1 1 1 0 0,-6 0-13 0 0,2 0-15 0 0,0-1 0 0 0,-1 0-1 0 0,1 0 1 0 0,0-2 0 0 0,-1 1 0 0 0,1-2 0 0 0,0 0 0 0 0,-1 0 0 0 0,-3-3 15 0 0,14 4-75 0 0,1-1-1 0 0,0 0 1 0 0,0-1 0 0 0,0 1 0 0 0,0 0 0 0 0,0 0 0 0 0,0-1 0 0 0,1 1-1 0 0,-1-1 1 0 0,0 0 0 0 0,1 0 0 0 0,-1 1 0 0 0,1-1 0 0 0,0 0 0 0 0,0 0 0 0 0,-1 0-1 0 0,1 0 1 0 0,1-1 0 0 0,-1 1 0 0 0,0 0 0 0 0,0 0 0 0 0,1 0 0 0 0,-1-1-1 0 0,1 1 1 0 0,0 0 0 0 0,0-1 0 0 0,0-1 75 0 0,18-36-8263 0 0,-9 34 1274 0 0,-4 1-4187 0 0</inkml:trace>
  <inkml:trace contextRef="#ctx0" brushRef="#br0" timeOffset="29961.52">18648 1783 7826 0 0,'0'0'2590'0'0,"0"0"-566"0"0,0 0-178 0 0,0 0-17 0 0,0 0-108 0 0,0 0-260 0 0,0 0-295 0 0,0 0-258 0 0,0 0-174 0 0,0 0-157 0 0,0 0-109 0 0,0 0-65 0 0,0 0-94 0 0,-8 9-50 0 0,-25 27-31 0 0,30-33-191 0 0,1 0-1 0 0,0 1 0 0 0,-1 0 1 0 0,1-1-1 0 0,0 1 0 0 0,1 0 1 0 0,-1 0-1 0 0,1 0 1 0 0,-1 0-1 0 0,1 0 0 0 0,0 0 1 0 0,1 0-1 0 0,-1 0 0 0 0,1 1 1 0 0,0-1-1 0 0,0 2-36 0 0,-2 14 85 0 0,0-6-43 0 0,0 0 1 0 0,2 1-1 0 0,-1 0 0 0 0,2-1 1 0 0,0 1-1 0 0,0-1 0 0 0,1 1 1 0 0,3 8-43 0 0,-3-20 33 0 0,0 0 1 0 0,-1-1-1 0 0,1 0 1 0 0,0 1-1 0 0,0-1 1 0 0,0 0 0 0 0,0 0-1 0 0,0 0 1 0 0,1-1-1 0 0,-1 1 1 0 0,0 0-1 0 0,1-1 1 0 0,0 1-1 0 0,-1-1 1 0 0,1 0-1 0 0,0 0 1 0 0,-1 0-1 0 0,1 0 1 0 0,0-1 0 0 0,0 1-1 0 0,0-1 1 0 0,0 1-1 0 0,0-1 1 0 0,0 0-1 0 0,0 0 1 0 0,0-1-1 0 0,0 1 1 0 0,-1-1-1 0 0,1 1 1 0 0,0-1-1 0 0,0 0 1 0 0,0 0 0 0 0,-1 0-1 0 0,1 0 1 0 0,0 0-1 0 0,-1-1 1 0 0,1 1-1 0 0,-1-1 1 0 0,0 0-1 0 0,2-1-33 0 0,17-15 119 0 0,0-1 0 0 0,-2-1 0 0 0,0-1 0 0 0,-1-1 0 0 0,-1-1-1 0 0,-1 0 1 0 0,-1-1 0 0 0,-2 0 0 0 0,3-8-119 0 0,-15 32-1 0 0,-1 1 1 0 0,0 0-1 0 0,1-1 1 0 0,-1 1-1 0 0,0-1 1 0 0,1 1-1 0 0,-1-1 1 0 0,1 1-1 0 0,-1-1 1 0 0,1 1-1 0 0,-1-1 1 0 0,1 1-1 0 0,0-1 1 0 0,-1 0-1 0 0,1 1 1 0 0,-1-1-1 0 0,1 0 1 0 0,0 1-1 0 0,-1-1 1 0 0,1 0-1 0 0,0 0 1 0 0,-1 0-1 0 0,1 0 1 0 0,0 0-1 0 0,-1 0 1 0 0,1 0-1 0 0,0 0 1 0 0,-1 0-1 0 0,1 0 1 0 0,0 0-1 0 0,0 0 1 0 0,-1 0-1 0 0,1 0 1 0 0,0-1-1 0 0,-1 1 1 0 0,1 0-1 0 0,-1-1 1 0 0,1 1-1 0 0,0 0 1 0 0,-1-1-1 0 0,1 1 1 0 0,-1-1-1 0 0,1 1 1 0 0,-1 0-1 0 0,1-1 1 0 0,-1 1-1 0 0,1-1 1 0 0,-1 0-1 0 0,0 1 1 0 0,1-1-1 0 0,-1 1 1 0 0,0-1-1 0 0,1 0 1 0 0,-1 1-1 0 0,0-1 1 0 0,0 0-1 0 0,0 1 1 0 0,0-1-1 0 0,1 0 1 0 0,-1 1-1 0 0,0-1 1 0 0,0 0-1 0 0,0 1 1 0 0,0-1-1 0 0,0 0 1 0 0,-1 1-1 0 0,1-1 1 0 0,0 0-1 0 0,0 0 1 0 0,47 159 23 0 0,-19 110 26 0 0,-26-245-42 0 0,-1-1 0 0 0,-1 1-1 0 0,-2 0 1 0 0,0-1 0 0 0,-1 1-1 0 0,-1-1 1 0 0,-1 0 0 0 0,-1 0-1 0 0,-1-1 1 0 0,-1 1 0 0 0,-1-2-1 0 0,-1 1 1 0 0,-1-1 0 0 0,0-1-1 0 0,-8 9-6 0 0,15-24 6 0 0,1 0 1 0 0,-1-1-1 0 0,0 0 0 0 0,0 1 0 0 0,-1-2 0 0 0,1 1 0 0 0,-1 0 1 0 0,1-1-1 0 0,-1 0 0 0 0,0 0 0 0 0,0 0 0 0 0,0-1 0 0 0,0 0 1 0 0,0 0-1 0 0,0 0 0 0 0,0 0 0 0 0,-1-1 0 0 0,1 0 0 0 0,0 0 0 0 0,0 0 1 0 0,-4-2-7 0 0,5 0 4 0 0,1 0 0 0 0,0-1 1 0 0,0 1-1 0 0,0-1 0 0 0,0 0 1 0 0,0 0-1 0 0,1 0 0 0 0,0 0 1 0 0,-1-1-1 0 0,1 1 0 0 0,0 0 1 0 0,0-1-1 0 0,1 0 1 0 0,-1 1-1 0 0,1-1 0 0 0,0 0 1 0 0,0 0-1 0 0,0 0 0 0 0,0 0 1 0 0,1 0-1 0 0,0 0 0 0 0,-1 0 1 0 0,2-3-5 0 0,-1-9-7 0 0,1 1 1 0 0,0-1-1 0 0,2 1 0 0 0,0-1 1 0 0,0 1-1 0 0,2 0 1 0 0,0 0-1 0 0,0 1 1 0 0,1 0-1 0 0,1 0 0 0 0,0 0 1 0 0,1 1-1 0 0,1 0 1 0 0,5-6 6 0 0,2-4-156 0 0,1 1 1 0 0,1 1 0 0 0,0 1-1 0 0,2 0 1 0 0,1 2 0 0 0,0 0 0 0 0,1 1-1 0 0,0 1 1 0 0,7-1 155 0 0,-13 9-827 0 0,6-2-1627 0 0,-11 2-4585 0 0,-8 5-4763 0 0</inkml:trace>
  <inkml:trace contextRef="#ctx0" brushRef="#br0" timeOffset="-8672.82">14550 520 376 0 0,'0'0'1039'0'0,"0"0"92"0"0,0 0 201 0 0,0 0 277 0 0,0 0 170 0 0,0 0 9 0 0,0 0-126 0 0,0 0-247 0 0,0 0-251 0 0,0 0-245 0 0,0 0-172 0 0,-8-8-78 0 0,-29-27-34 0 0,34 32-406 0 0,0 0 0 0 0,-1 1-1 0 0,1-1 1 0 0,-1 1 0 0 0,0 0 0 0 0,1 0 0 0 0,-1 0 0 0 0,0 1 0 0 0,0-1-1 0 0,0 1 1 0 0,0 0 0 0 0,0 0 0 0 0,-1 1 0 0 0,1-1 0 0 0,0 1 0 0 0,0 0-1 0 0,-1 0 1 0 0,1 0 0 0 0,0 1 0 0 0,-3 0-229 0 0,-14 0 420 0 0,11 0-285 0 0,1 1 1 0 0,-1 1-1 0 0,0 0 1 0 0,1 0-1 0 0,0 1 0 0 0,0 0 1 0 0,0 0-1 0 0,0 1 1 0 0,1 0-1 0 0,0 1 1 0 0,-8 5-136 0 0,11-7 35 0 0,0 0 0 0 0,0 0 0 0 0,0 0 0 0 0,1 0 0 0 0,-1 1 0 0 0,1 0 0 0 0,0 0 0 0 0,0 0 0 0 0,1 0 1 0 0,-1 1-1 0 0,1-1 0 0 0,0 1 0 0 0,1 0 0 0 0,-1 0 0 0 0,1 0 0 0 0,1 0 0 0 0,-1 0 0 0 0,1 1 0 0 0,0-1 1 0 0,0 0-1 0 0,1 1 0 0 0,0 4-35 0 0,1-7 47 0 0,1 1 1 0 0,1-1-1 0 0,-1 0 1 0 0,1 1-1 0 0,-1-1 1 0 0,1 0-1 0 0,0 0 1 0 0,1-1-1 0 0,-1 1 1 0 0,1-1 0 0 0,-1 0-1 0 0,1 1 1 0 0,0-2-1 0 0,0 1 1 0 0,0 0-1 0 0,1-1 1 0 0,-1 0-1 0 0,1 0 1 0 0,-1 0-1 0 0,1 0 1 0 0,0-1-1 0 0,0 0 1 0 0,-1 0-1 0 0,1 0 1 0 0,1-1-48 0 0,1 1 90 0 0,0 0 0 0 0,0 0-1 0 0,0-1 1 0 0,0 0 0 0 0,0 0 0 0 0,0-1 0 0 0,-1 0-1 0 0,1 0 1 0 0,0 0 0 0 0,0-1 0 0 0,-1 0 0 0 0,1-1-1 0 0,-1 0 1 0 0,1 0 0 0 0,-1 0 0 0 0,0 0-1 0 0,0-1 1 0 0,0 0 0 0 0,-1 0 0 0 0,0-1 0 0 0,2-1-90 0 0,13-15 96 0 0,-2 0 0 0 0,-1-2 1 0 0,0 0-1 0 0,-2 0 1 0 0,0-2-1 0 0,-2 0 0 0 0,1-5-96 0 0,-8 13 110 0 0,-6 23 2274 0 0,-4 196-2404 0 0,40 125 43 0 0,-33-289-24 0 0,3 1-4 0 0,-2 1 0 0 0,-2 0 1 0 0,-2-1-1 0 0,-1 1 0 0 0,-3 0 0 0 0,0-1 0 0 0,-6 18 5 0 0,9-55 1 0 0,1 0-1 0 0,0 0 0 0 0,-1 0 0 0 0,1-1 1 0 0,-1 1-1 0 0,1 0 0 0 0,-1 0 0 0 0,0 0 0 0 0,0 0 1 0 0,0-1-1 0 0,0 1 0 0 0,0 0 0 0 0,0-1 1 0 0,-1 1-1 0 0,1-1 0 0 0,0 1 0 0 0,-1-1 1 0 0,1 0-1 0 0,-1 1 0 0 0,0-1 0 0 0,1 0 1 0 0,-1 0-1 0 0,0 0 0 0 0,0 0 0 0 0,1-1 0 0 0,-1 1 1 0 0,0 0-1 0 0,0-1 0 0 0,0 1 0 0 0,0-1 1 0 0,0 0-1 0 0,0 0 0 0 0,0 0 0 0 0,0 0 1 0 0,0 0-1 0 0,0 0 0 0 0,0 0 0 0 0,0 0 0 0 0,0-1 1 0 0,-1 0-1 0 0,0-1-6 0 0,0 1-1 0 0,1-1 1 0 0,-1 0 0 0 0,1-1 0 0 0,-1 1 0 0 0,1 0 0 0 0,0-1 0 0 0,0 1 0 0 0,0-1-1 0 0,0 0 1 0 0,0 0 0 0 0,1 0 0 0 0,-1 0 0 0 0,1 0 0 0 0,0 0 0 0 0,0 0 0 0 0,0 0-1 0 0,0 0 1 0 0,1-2 6 0 0,-4-6-30 0 0,-1-6 10 0 0,0-1 0 0 0,2 0 0 0 0,0 0 1 0 0,1 0-1 0 0,1-1 0 0 0,0 1 0 0 0,2 0 0 0 0,0-1 0 0 0,1-2 20 0 0,2 5-26 0 0,0-1-1 0 0,1 1 0 0 0,0 1 1 0 0,1-1-1 0 0,1 1 0 0 0,1 0 1 0 0,0 0-1 0 0,4-4 27 0 0,174-203-100 0 0,-53 16 120 0 0,-122 190-44 0 0,0-1-1 0 0,-2-1 1 0 0,0 1-1 0 0,-1-2 1 0 0,-1 1 0 0 0,0-1-1 0 0,-2 0 1 0 0,0 0 0 0 0,-1-1-1 0 0,-1 1 1 0 0,0-16 24 0 0,-3 29-15 0 0,0 5 12 0 0,1 0-1 0 0,-1 0 1 0 0,1 0-1 0 0,-1 0 1 0 0,1 0-1 0 0,-1 0 0 0 0,0 0 1 0 0,0 0-1 0 0,1 0 1 0 0,-1 0-1 0 0,0 0 1 0 0,0 0-1 0 0,0 0 1 0 0,0 0-1 0 0,0 0 1 0 0,0 0-1 0 0,-1 0 1 0 0,1 0-1 0 0,0 0 0 0 0,0 0 1 0 0,-1 0-1 0 0,1 0 1 0 0,-1 0-1 0 0,1 0 1 0 0,-1 0-1 0 0,1 0 1 0 0,-1 0-1 0 0,1 0 1 0 0,-1 1-1 0 0,0-1 1 0 0,1 0-1 0 0,-1 0 1 0 0,0 1-1 0 0,0-1 0 0 0,0 0 1 0 0,0 1-1 0 0,1-1 1 0 0,-1 1-1 0 0,0-1 1 0 0,0 1-1 0 0,0 0 1 0 0,0-1-1 0 0,0 1 1 0 0,0 0-1 0 0,0 0 1 0 0,0 0-1 0 0,0 0 1 0 0,0-1-1 0 0,0 1 0 0 0,-1 1 1 0 0,1-1-1 0 0,0 0 1 0 0,0 0-1 0 0,0 0 1 0 0,0 0-1 0 0,0 1 1 0 0,0-1-1 0 0,0 0 1 0 0,1 1-1 0 0,-1-1 1 0 0,0 1-1 0 0,0-1 0 0 0,0 1 4 0 0,-10 6-31 0 0,1-1 0 0 0,1 1 0 0 0,-1 1 0 0 0,1 0 0 0 0,1 0 0 0 0,-1 1 0 0 0,2 0 0 0 0,-1 1 0 0 0,1-1 0 0 0,0 1 0 0 0,1 1 0 0 0,0 0 31 0 0,5-10-3 0 0,0 1 0 0 0,0-1 0 0 0,1 0 0 0 0,-1 1 0 0 0,0-1-1 0 0,1 0 1 0 0,-1 1 0 0 0,1-1 0 0 0,-1 1 0 0 0,1-1 0 0 0,0 1 0 0 0,0-1-1 0 0,-1 1 1 0 0,1-1 0 0 0,0 1 0 0 0,0-1 0 0 0,1 1 0 0 0,-1-1 0 0 0,0 1-1 0 0,0-1 1 0 0,1 1 0 0 0,-1-1 0 0 0,1 1 0 0 0,-1-1 0 0 0,1 0-1 0 0,0 1 1 0 0,0-1 0 0 0,-1 0 0 0 0,1 1 0 0 0,0-1 0 0 0,0 0 0 0 0,0 0-1 0 0,0 0 1 0 0,0 0 0 0 0,1 0 0 0 0,-1 0 0 0 0,0 0 0 0 0,0 0 0 0 0,1 0-1 0 0,-1-1 1 0 0,0 1 0 0 0,1-1 0 0 0,-1 1 0 0 0,1-1 0 0 0,-1 1-1 0 0,1-1 1 0 0,0 0 3 0 0,75 7-3 0 0,-68-7-7 0 0,118-17-6 0 0,-126 18 18 0 0,1 1 1 0 0,-1 0-1 0 0,0 0 0 0 0,1 1 0 0 0,-1-1 1 0 0,0 0-1 0 0,0 0 0 0 0,0 1 0 0 0,-1-1 1 0 0,1 0-1 0 0,-1 1 0 0 0,1-1 1 0 0,-1 0-1 0 0,0 1 0 0 0,1-1 0 0 0,-1 1 1 0 0,-1-1-1 0 0,1 1 0 0 0,0-1 0 0 0,-1 1 1 0 0,1-1-1 0 0,-1 0 0 0 0,1 1 1 0 0,-1-1-1 0 0,0 0 0 0 0,0 0 0 0 0,0 1 1 0 0,-1 0-3 0 0,1-1 3 0 0,-39 145 97 0 0,51-122-1983 0 0,9-24-5206 0 0,-9-1 1298 0 0,-4 0-5763 0 0</inkml:trace>
  <inkml:trace contextRef="#ctx0" brushRef="#br0" timeOffset="-7783.432">15447 443 6153 0 0,'0'0'1619'0'0,"0"0"-218"0"0,0 0 82 0 0,0 0 182 0 0,0 0 44 0 0,0 0-118 0 0,0 0-224 0 0,0 0-270 0 0,0 0-219 0 0,0 0-134 0 0,0 0-135 0 0,0 0-103 0 0,-32 23-85 0 0,-98 70-66 0 0,81-46 40 0 0,44-37-298 0 0,-17 77 309 0 0,22-84-378 0 0,0-1 1 0 0,1 0 0 0 0,-1 0-1 0 0,0 1 1 0 0,1-1 0 0 0,-1 0-1 0 0,1 0 1 0 0,0 0 0 0 0,0 0-1 0 0,0 0 1 0 0,0 0 0 0 0,0 0-1 0 0,0 0 1 0 0,0 0 0 0 0,1 0-1 0 0,-1 0 1 0 0,0-1 0 0 0,1 1-1 0 0,0-1 1 0 0,-1 1 0 0 0,1-1-1 0 0,0 0 1 0 0,0 1 0 0 0,0-1-1 0 0,0 0 1 0 0,0 0 0 0 0,0 0-1 0 0,0-1 1 0 0,0 1 0 0 0,0 0-1 0 0,1-1 1 0 0,-1 1 0 0 0,0-1-1 0 0,0 0 1 0 0,1 0 0 0 0,-1 0-1 0 0,0 0 1 0 0,1 0-29 0 0,7-3 110 0 0,0 0 0 0 0,-1 0 0 0 0,1-1 0 0 0,-1 0 0 0 0,0-1 0 0 0,0 0 0 0 0,0 0 0 0 0,0-1 0 0 0,-1 0 0 0 0,0-1 0 0 0,0 1 0 0 0,-1-2 0 0 0,0 1 0 0 0,0-1 0 0 0,-1 0 0 0 0,0 0 0 0 0,1-3-110 0 0,95-169 789 0 0,-102 180-739 0 0,0 0-8 0 0,0 0-20 0 0,0 0-10 0 0,0 0-18 0 0,0 0-4 0 0,0 0 7 0 0,0 0-21 0 0,0 0 0 0 0,0 0 7 0 0,-13 22 1660 0 0,13 7-1619 0 0,-18 125-23 0 0,18-151-2 0 0,1 0 0 0 0,0-1 0 0 0,0 1 0 0 0,0 0 0 0 0,0-1 0 0 0,0 1-1 0 0,1-1 1 0 0,-1 1 0 0 0,1-1 0 0 0,-1 0 0 0 0,1 0 0 0 0,0 0 0 0 0,0 0 0 0 0,0 0 0 0 0,0 0 0 0 0,0 0 0 0 0,1 0 0 0 0,-1-1 0 0 0,0 1 0 0 0,1-1-1 0 0,-1 0 1 0 0,1 0 0 0 0,0 0 0 0 0,-1 0 0 0 0,1 0 0 0 0,0-1 0 0 0,0 1 0 0 0,-1-1 0 0 0,1 1 0 0 0,0-1 0 0 0,0 0 0 0 0,0 0 0 0 0,0 0 0 0 0,-1-1-1 0 0,1 1 1 0 0,0-1 0 0 0,0 0 0 0 0,-1 1 0 0 0,1-1 0 0 0,0 0 0 0 0,-1-1 0 0 0,1 1 0 0 0,-1 0 0 0 0,0-1 0 0 0,1 1 0 0 0,-1-1 0 0 0,0 0 0 0 0,0 0-1 0 0,0 0 1 0 0,0 0 0 0 0,0 0 0 0 0,0 0 0 0 0,0 0 0 0 0,-1-1 0 0 0,0 1 0 0 0,1-2 1 0 0,4-18-1621 0 0,-6 14-1919 0 0,-2 1-3958 0 0,0 3-4568 0 0</inkml:trace>
  <inkml:trace contextRef="#ctx0" brushRef="#br0" timeOffset="-7115.023">15754 388 11618 0 0,'0'0'2010'0'0,"0"0"-537"0"0,0 0-248 0 0,0 0-46 0 0,0 0-129 0 0,0 0-165 0 0,0 0-203 0 0,0 0-186 0 0,0 0-88 0 0,0 0-51 0 0,0 0-1 0 0,0 0-10 0 0,-1 13-38 0 0,-4 43-25 0 0,17-4 499 0 0,38 80 891 0 0,-32-80-1083 0 0,-18-52-563 0 0,0 0 0 0 0,0 1-1 0 0,0-1 1 0 0,0 1 0 0 0,0-1-1 0 0,0 1 1 0 0,0-1-1 0 0,0 1 1 0 0,0-1 0 0 0,0 0-1 0 0,0 1 1 0 0,0-1-1 0 0,0 1 1 0 0,1-1 0 0 0,-1 1-1 0 0,0-1 1 0 0,0 0-1 0 0,0 1 1 0 0,1-1 0 0 0,-1 1-1 0 0,0-1 1 0 0,0 0-1 0 0,1 1 1 0 0,-1-1 0 0 0,0 0-1 0 0,1 0 1 0 0,-1 1-1 0 0,1-1 1 0 0,-1 0 0 0 0,0 0-1 0 0,1 1 1 0 0,-1-1 0 0 0,1 0-1 0 0,-1 0 1 0 0,0 0-1 0 0,1 0 1 0 0,-1 0 0 0 0,1 0-1 0 0,-1 0 1 0 0,1 0-1 0 0,-1 0 1 0 0,1 0 0 0 0,-1 0-1 0 0,0 0 1 0 0,1 0-1 0 0,-1 0 1 0 0,1 0 0 0 0,-1 0-1 0 0,1 0 1 0 0,-1 0-1 0 0,0-1 1 0 0,1 1 0 0 0,-1 0-1 0 0,1 0 1 0 0,-1 0-1 0 0,0-1 1 0 0,1 1 0 0 0,-1 0-1 0 0,0-1 1 0 0,1 1-1 0 0,-1 0 1 0 0,0-1-27 0 0,19-31 1425 0 0,-10 16-1663 0 0,59-125 455 0 0,-1-6-150 0 0,-62 137-83 0 0,-5 9-7 0 0,0 1-10 0 0,0 0 5 0 0,0 0-25 0 0,0 0 2 0 0,0 0-1 0 0,0 0-16 0 0,0 0-3 0 0,0 0 3 0 0,0 0-12 0 0,0 0-16 0 0,0 0-21 0 0,0 0-43 0 0,0 0-49 0 0,0 0-55 0 0,0 14-3032 0 0,0-10-7390 0 0,0-3-1073 0 0</inkml:trace>
  <inkml:trace contextRef="#ctx0" brushRef="#br0" timeOffset="-6869.543">16255 443 13651 0 0,'0'0'1836'0'0,"0"0"-466"0"0,0 0-90 0 0,0 0 138 0 0,0 0-39 0 0,0 0-212 0 0,0 0-270 0 0,0 0-246 0 0,0 0-230 0 0,0 0-112 0 0,0 0-81 0 0,0 0-100 0 0,-4 31-27 0 0,-14 97-41 0 0,1-48-297 0 0,16-78 955 0 0,1-1-3229 0 0,0 0-5527 0 0,0-1-3501 0 0</inkml:trace>
  <inkml:trace contextRef="#ctx0" brushRef="#br0" timeOffset="-6707.535">16211 159 17716 0 0,'0'0'1192'0'0,"0"0"-480"0"0,0 0-88 0 0,0 0 32 0 0,0 0-103 0 0,0 0-145 0 0,0 0-208 0 0,0 0-280 0 0,0 0-160 0 0,0 0-56 0 0,0 0-88 0 0,0 0-89 0 0,0 0-327 0 0,20 0-912 0 0,-12 8-2841 0 0,-5-5-7546 0 0</inkml:trace>
  <inkml:trace contextRef="#ctx0" brushRef="#br0" timeOffset="-6352.136">16629 60 10602 0 0,'0'0'3174'0'0,"0"0"-1029"0"0,0 0-484 0 0,0 0-115 0 0,0 0-200 0 0,0 0-294 0 0,0 0-316 0 0,0 0-264 0 0,0 0-138 0 0,0 0-10 0 0,0 0 82 0 0,0 0 59 0 0,0 0 9 0 0,0 12-28 0 0,-4 94 487 0 0,-16 284 37 0 0,3-287-952 0 0,-3-136-5635 0 0,13 11-2226 0 0,5 15-2272 0 0</inkml:trace>
  <inkml:trace contextRef="#ctx0" brushRef="#br0" timeOffset="-5247.957">16402 399 3809 0 0,'0'0'3301'0'0,"0"0"-1112"0"0,0 0-676 0 0,0 0-170 0 0,0 0-44 0 0,0 0 3 0 0,0 0-19 0 0,0 0-145 0 0,0 0-204 0 0,0 0-212 0 0,0 0-171 0 0,0 0-160 0 0,0 0-130 0 0,26 1-102 0 0,128 9-90 0 0,-121-7-562 0 0,-1-1 1 0 0,1-2-1 0 0,0-1 0 0 0,-1-2 0 0 0,23-5 493 0 0,-45 6-584 0 0,-10 2 642 0 0,-1 0 0 0 0,1 1 0 0 0,0-1-1 0 0,0 0 1 0 0,0 0 0 0 0,0 1 0 0 0,0-1 0 0 0,0 0 0 0 0,0 1 0 0 0,0-1 0 0 0,0 0 0 0 0,0 1-1 0 0,0-1 1 0 0,0 0 0 0 0,0 1 0 0 0,0-1 0 0 0,0 0 0 0 0,0 1 0 0 0,1-1 0 0 0,-1 0 0 0 0,0 0-1 0 0,0 1 1 0 0,0-1 0 0 0,0 0 0 0 0,1 0 0 0 0,-1 1 0 0 0,0-1 0 0 0,0 0 0 0 0,1 0-1 0 0,-1 1 1 0 0,0-1 0 0 0,0 0 0 0 0,1 0 0 0 0,-1 0 0 0 0,0 0 0 0 0,0 0 0 0 0,1 1 0 0 0,-1-1-1 0 0,0 0 1 0 0,1 0 0 0 0,-1 0 0 0 0,0 0 0 0 0,1 0 0 0 0,-1 0 0 0 0,0 0 0 0 0,0 0 0 0 0,1 0-1 0 0,-1 0 1 0 0,0 0-58 0 0,-3 6 77 0 0,0 1-1 0 0,1-1 1 0 0,-1 1-1 0 0,1 0 1 0 0,0-1-1 0 0,1 1 1 0 0,0 0-1 0 0,0 0 1 0 0,0 0-1 0 0,1 0 1 0 0,0 1-1 0 0,0-1 1 0 0,1 0-1 0 0,1 6-76 0 0,0-11 78 0 0,0 1 0 0 0,1-1 0 0 0,-1 1-1 0 0,1-1 1 0 0,-1 0 0 0 0,1 0 0 0 0,0 0 0 0 0,0 0-1 0 0,0-1 1 0 0,0 1 0 0 0,0-1 0 0 0,0 0 0 0 0,0 0-1 0 0,0 0 1 0 0,1 0 0 0 0,-1 0 0 0 0,0-1-1 0 0,1 1 1 0 0,-1-1 0 0 0,0 0 0 0 0,1 0 0 0 0,-1 0-1 0 0,1-1 1 0 0,-1 1 0 0 0,0-1 0 0 0,0 1 0 0 0,1-1-1 0 0,-1 0 1 0 0,0-1 0 0 0,0 1 0 0 0,0-1 0 0 0,0 1-1 0 0,0-1 1 0 0,0 0 0 0 0,0 0 0 0 0,1-1-78 0 0,13-9 254 0 0,0-1 0 0 0,-1 0 0 0 0,-1-1 0 0 0,0-1 0 0 0,-1 0 0 0 0,0-1 0 0 0,-1-1 0 0 0,4-8-254 0 0,16-29 1115 0 0,-32 54-1113 0 0,1 0 1 0 0,-1 0-1 0 0,0 0 0 0 0,1 0 0 0 0,-1 1 0 0 0,0-1 1 0 0,1 1-1 0 0,-1-1 0 0 0,0 1 0 0 0,0-1 0 0 0,1 1 1 0 0,-1 0-1 0 0,0-1 0 0 0,0 1 0 0 0,0 0 0 0 0,0 0 1 0 0,0 0-1 0 0,0 0 0 0 0,0 0 0 0 0,0 0 0 0 0,-1 0 1 0 0,1 0-1 0 0,0 0 0 0 0,0 1 0 0 0,-1-1 0 0 0,1 0 1 0 0,-1 0-1 0 0,1 1 0 0 0,-1-1 0 0 0,0 0 0 0 0,1 0 1 0 0,-1 1-1 0 0,0-1 0 0 0,0 1 0 0 0,0-1 0 0 0,0 0 1 0 0,0 1-1 0 0,0-1 0 0 0,0 0 0 0 0,-1 1 0 0 0,1-1 1 0 0,-1 1-3 0 0,3 8 24 0 0,15 45 4 0 0,3-2 0 0 0,2 0 0 0 0,2-1 1 0 0,13 18-29 0 0,-13-22 30 0 0,-2 0 0 0 0,-2 1 1 0 0,-3 2-1 0 0,-1 0 1 0 0,-3 0-1 0 0,4 34-30 0 0,-12 57 204 0 0,-7-136-165 0 0,1 0-1 0 0,-1 0 1 0 0,0-1 0 0 0,0 1-1 0 0,-1-1 1 0 0,0 0-1 0 0,0 1 1 0 0,0-1 0 0 0,0-1-1 0 0,-1 1 1 0 0,0 0-1 0 0,0-1 1 0 0,0 0 0 0 0,0 0-1 0 0,-1 0 1 0 0,-2 2-39 0 0,3-5 25 0 0,0 1 0 0 0,0-1 0 0 0,0 0 1 0 0,0 0-1 0 0,-1 0 0 0 0,1 0 0 0 0,0-1 1 0 0,0 0-1 0 0,0 0 0 0 0,-1 0 0 0 0,1 0 1 0 0,0-1-1 0 0,0 1 0 0 0,0-1 0 0 0,0 0 0 0 0,0-1 1 0 0,0 1-1 0 0,0-1 0 0 0,0 1 0 0 0,0-1 1 0 0,0 0-1 0 0,1-1 0 0 0,-1 1 0 0 0,1 0 1 0 0,0-1-1 0 0,-1-1-25 0 0,-3-3 16 0 0,0-1 1 0 0,1 0-1 0 0,0-1 0 0 0,0 0 1 0 0,1 1-1 0 0,0-2 0 0 0,1 1 1 0 0,0-1-1 0 0,0 1 1 0 0,1-1-1 0 0,0 0 0 0 0,1 0 1 0 0,0 0-1 0 0,0-1 0 0 0,1 1 1 0 0,1 0-1 0 0,0-1 1 0 0,1-7-17 0 0,-2 5-7 0 0,0-1 0 0 0,1 1 0 0 0,1 0 0 0 0,0-1 0 0 0,1 1 0 0 0,0 0 1 0 0,1 0-1 0 0,1 0 0 0 0,0 0 0 0 0,0 1 0 0 0,1-1 0 0 0,1 1 0 0 0,0 1 1 0 0,1-1-1 0 0,0 1 0 0 0,1 0 0 0 0,0 0 0 0 0,1 1 0 0 0,0 0 0 0 0,0 1 1 0 0,8-6 6 0 0,-17 15-3 0 0,5-4-23 0 0,0 0 1 0 0,0 0-1 0 0,1 1 0 0 0,-1 0 1 0 0,1 0-1 0 0,-1 0 0 0 0,1 0 1 0 0,0 1-1 0 0,0 0 0 0 0,0 0 1 0 0,1 1-1 0 0,-1 0 0 0 0,5 0 26 0 0,15 15 169 0 0,-13-10 164 0 0,-5 0-4306 0 0,-7-4 1865 0 0,-1 0-3117 0 0,0 0-6609 0 0</inkml:trace>
  <inkml:trace contextRef="#ctx0" brushRef="#br0" timeOffset="-16907.452">10103 498 2897 0 0,'0'0'2043'0'0,"0"0"-239"0"0,0 0-146 0 0,0 0 13 0 0,0 0 9 0 0,0 0-129 0 0,0 0-209 0 0,0 0-261 0 0,0 0-247 0 0,0 0-174 0 0,0 0-129 0 0,-11-1-79 0 0,-33-3-53 0 0,42 4-355 0 0,0 0 1 0 0,0 0 0 0 0,0 0-1 0 0,0 1 1 0 0,0-1 0 0 0,0 1-1 0 0,0 0 1 0 0,0 0 0 0 0,0 0-1 0 0,0 0 1 0 0,1 0-1 0 0,-1 0 1 0 0,0 0 0 0 0,1 0-1 0 0,-1 1 1 0 0,0-1 0 0 0,1 0-1 0 0,0 1 1 0 0,-1 0 0 0 0,1-1-1 0 0,0 1 1 0 0,0 0 0 0 0,0-1-1 0 0,-1 3-44 0 0,-3 3 146 0 0,0 0-100 0 0,1-1-1 0 0,0 1 0 0 0,0 0 1 0 0,1 0-1 0 0,0 0 1 0 0,0 0-1 0 0,1 1 1 0 0,-1-1-1 0 0,2 1 0 0 0,-1 0 1 0 0,1 0-1 0 0,0-1 1 0 0,1 1-1 0 0,0 0 1 0 0,0 0-1 0 0,1 4-45 0 0,-1-8 38 0 0,1 0 0 0 0,-1 0-1 0 0,1 0 1 0 0,0 0 0 0 0,1 0 0 0 0,-1 0 0 0 0,0-1-1 0 0,1 1 1 0 0,0 0 0 0 0,0-1 0 0 0,0 1 0 0 0,1-1-1 0 0,-1 0 1 0 0,1 0 0 0 0,-1 0 0 0 0,1 0 0 0 0,0 0-1 0 0,0 0 1 0 0,1-1 0 0 0,-1 1 0 0 0,0-1 0 0 0,1 0-1 0 0,0 0 1 0 0,-1 0 0 0 0,1-1 0 0 0,0 0 0 0 0,0 1-1 0 0,0-1 1 0 0,0 0 0 0 0,0-1 0 0 0,0 1 0 0 0,0-1-38 0 0,6 1 150 0 0,1-1 1 0 0,-1-1-1 0 0,0 0 0 0 0,0 0 1 0 0,0-1-1 0 0,0 0 1 0 0,0-1-1 0 0,0 0 0 0 0,-1-1 1 0 0,1 0-1 0 0,-1 0 1 0 0,0-1-1 0 0,0 0 1 0 0,-1-1-1 0 0,1 0 0 0 0,-1 0 1 0 0,-1 0-1 0 0,1-1 1 0 0,-1-1-1 0 0,0 1 1 0 0,2-4-151 0 0,6-8 164 0 0,0-1 1 0 0,-2-1-1 0 0,0 0 1 0 0,-1 0 0 0 0,-1-1-1 0 0,-1-1 1 0 0,-1 0-1 0 0,2-11-164 0 0,-4 7 53 0 0,-1 0-1 0 0,-1-1 0 0 0,-1 1 1 0 0,-2-1-1 0 0,-1 0 1 0 0,-1 0-1 0 0,-2-14-52 0 0,1 31-9 0 0,-1 1-1 0 0,0 0 1 0 0,0-1 0 0 0,-1 1 0 0 0,-1 0-1 0 0,0 1 1 0 0,0-1 0 0 0,-1 1 0 0 0,0 0-1 0 0,0 0 1 0 0,-1 0 0 0 0,0 1 0 0 0,-1-1-1 0 0,0 2 1 0 0,0-1 0 0 0,-1 1 0 0 0,0 0-1 0 0,0 0 1 0 0,-2 0 9 0 0,8 6-12 0 0,-1 0-1 0 0,0 0 1 0 0,1 0 0 0 0,-1 0-1 0 0,0 0 1 0 0,0 0 0 0 0,0 1-1 0 0,0-1 1 0 0,0 1 0 0 0,0 0-1 0 0,0 0 1 0 0,0 0 0 0 0,0 0-1 0 0,0 1 1 0 0,0-1 0 0 0,1 1-1 0 0,-1-1 1 0 0,0 1 0 0 0,0 0-1 0 0,0 0 1 0 0,1 1 0 0 0,-1-1-1 0 0,0 1 1 0 0,1-1-1 0 0,-1 1 1 0 0,1 0 0 0 0,0-1-1 0 0,0 1 1 0 0,0 1 0 0 0,0-1-1 0 0,0 0 1 0 0,0 0 0 0 0,0 1-1 0 0,0 1 13 0 0,-41 96-121 0 0,42-85 141 0 0,0 0 1 0 0,1 1 0 0 0,0-1 0 0 0,1 0-1 0 0,1 1 1 0 0,0-1 0 0 0,1 0 0 0 0,1 0 0 0 0,1 0-1 0 0,0-1 1 0 0,0 1 0 0 0,2-1 0 0 0,0-1 0 0 0,0 1-1 0 0,1-1 1 0 0,1 0 0 0 0,0-1 0 0 0,1 0 0 0 0,0-1-1 0 0,1 1 1 0 0,0-2 0 0 0,9 7-21 0 0,14 8 380 0 0,1-1 0 0 0,1-2 0 0 0,1-2 0 0 0,1-1 1 0 0,16 5-381 0 0,-15-7 265 0 0,-3 5 107 0 0,-32-29-6921 0 0,-3 4-321 0 0,2-1-5643 0 0</inkml:trace>
  <inkml:trace contextRef="#ctx0" brushRef="#br0" timeOffset="-14087.355">11598 152 0 0 0,'0'0'452'0'0,"0"0"608"0"0,0 0 389 0 0,0 0 320 0 0,0 0 258 0 0,0 0 38 0 0,0 0-141 0 0,0 0-217 0 0,0 0-314 0 0,0 0-245 0 0,0 0-195 0 0,0 0-138 0 0,0 0-76 0 0,-4-4-83 0 0,-9-10-90 0 0,9 10-94 0 0,4 4-72 0 0,0 0-91 0 0,0 0-73 0 0,0 0-52 0 0,0 16 605 0 0,19 219 2377 0 0,-19 195-1443 0 0,2-485-1219 0 0,0-15-2383 0 0,-5 26-5547 0 0,2 37 1953 0 0,-1 3-5039 0 0</inkml:trace>
  <inkml:trace contextRef="#ctx0" brushRef="#br0" timeOffset="-13788.231">11351 513 6009 0 0,'0'0'2102'0'0,"0"0"-363"0"0,0 0-212 0 0,0 0-59 0 0,0 0-107 0 0,0 0-142 0 0,0 0-176 0 0,0 0-118 0 0,0 0-107 0 0,0 0-97 0 0,0 0-62 0 0,0 0-70 0 0,0 0-51 0 0,29-2-43 0 0,91-6-50 0 0,75-27 998 0 0,-93-1-1482 0 0,-88 22-1783 0 0,-12 0-8484 0 0,-2 12-588 0 0</inkml:trace>
  <inkml:trace contextRef="#ctx0" brushRef="#br0" timeOffset="-13263.49">11901 156 8218 0 0,'0'0'1692'0'0,"0"0"-564"0"0,0 0-242 0 0,0 0 138 0 0,0 0 219 0 0,0 0 103 0 0,0 0-101 0 0,0 0-239 0 0,0 0-229 0 0,0 0-137 0 0,0 0-54 0 0,0 0-35 0 0,0 29-38 0 0,-1 93-30 0 0,19 172 2164 0 0,-9-112-2100 0 0,-9-180-533 0 0,0 0 1 0 0,-1 0 0 0 0,1-1-1 0 0,0 1 1 0 0,0 0-1 0 0,0 0 1 0 0,0-1-1 0 0,0 1 1 0 0,1 0-1 0 0,-1 0 1 0 0,1-1 0 0 0,-1 1-1 0 0,1 0 1 0 0,-1-1-1 0 0,1 1 1 0 0,0 0-1 0 0,0-1 1 0 0,0 1-1 0 0,0-1 1 0 0,0 1-1 0 0,0-1 1 0 0,0 0 0 0 0,0 1-1 0 0,0-1 1 0 0,1 0-1 0 0,-1 0 1 0 0,1 0-1 0 0,-1 0 1 0 0,1 0-1 0 0,-1 0 1 0 0,1 0 0 0 0,-1-1-1 0 0,1 1 1 0 0,0-1-1 0 0,-1 1 1 0 0,1-1-1 0 0,0 1 1 0 0,0-1-1 0 0,-1 0 1 0 0,1 0-1 0 0,0 0 1 0 0,0 0 0 0 0,-1 0-1 0 0,1 0 1 0 0,0 0-1 0 0,0-1 1 0 0,-1 1-1 0 0,1-1 1 0 0,0 1-1 0 0,-1-1 1 0 0,1 0 0 0 0,0 1-1 0 0,-1-1 1 0 0,1 0-1 0 0,-1 0 1 0 0,1 0-15 0 0,115-128 893 0 0,-1 23-683 0 0,-114 105-209 0 0,0 1 1 0 0,-1 0-1 0 0,1 0 0 0 0,0 0 1 0 0,0 0-1 0 0,0 0 1 0 0,-1 0-1 0 0,1 1 1 0 0,0-1-1 0 0,0 0 0 0 0,-1 1 1 0 0,1 0-1 0 0,0-1 1 0 0,-1 1-1 0 0,1 0 1 0 0,-1 0-1 0 0,1 0 0 0 0,-1 0 1 0 0,1 0-1 0 0,-1 0 1 0 0,0 0-1 0 0,1 0 1 0 0,-1 1-1 0 0,0-1 0 0 0,0 0 1 0 0,0 1-1 0 0,0-1 1 0 0,0 1-1 0 0,0 0 1 0 0,0-1-1 0 0,-1 1 1 0 0,1 0-1 0 0,-1-1 0 0 0,1 1 1 0 0,-1 0-1 0 0,1-1 1 0 0,-1 1-1 0 0,0 0 1 0 0,0 0-1 0 0,0 0 0 0 0,0-1 1 0 0,0 1-1 0 0,0 0 1 0 0,-1 0-1 0 0,1-1 1 0 0,0 1-1 0 0,-1 0 0 0 0,0 0-1 0 0,3 11 48 0 0,18 83 125 0 0,-15-88-192 0 0,28 11-753 0 0,8-30-7583 0 0,-35 7 2802 0 0,2 4-5263 0 0</inkml:trace>
  <inkml:trace contextRef="#ctx0" brushRef="#br0" timeOffset="-12449.555">12667 528 488 0 0,'0'0'2723'0'0,"0"0"-379"0"0,0 0-164 0 0,0 0-226 0 0,0 0-281 0 0,0 0-242 0 0,0 0-185 0 0,0 0-91 0 0,0 0-72 0 0,0 0-119 0 0,0 0-113 0 0,0 0-92 0 0,0 0-70 0 0,-15 15-78 0 0,-78 80 463 0 0,88-91-974 0 0,1 0 0 0 0,0 0 0 0 0,0 0 1 0 0,1 1-1 0 0,-1-1 0 0 0,1 1 0 0 0,0 0 1 0 0,0 0-1 0 0,0 1 0 0 0,1-1 0 0 0,0 0 1 0 0,0 1-1 0 0,0-1 0 0 0,1 1 0 0 0,-1 0 1 0 0,2-1-1 0 0,-1 3-100 0 0,49 2 829 0 0,-31-14-754 0 0,-1-2 0 0 0,0 0 0 0 0,0-1 0 0 0,-1 0 0 0 0,0-1 0 0 0,0-1 0 0 0,-1 0-1 0 0,0-1 1 0 0,1-3-75 0 0,6-2 55 0 0,74-44-62 0 0,-93 60 6 0 0,-1-1 0 0 0,1 1 1 0 0,-1 0-1 0 0,1 0 0 0 0,-1 0 0 0 0,1 0 0 0 0,-1 0 1 0 0,0 0-1 0 0,1 0 0 0 0,-1 0 0 0 0,0 1 1 0 0,0-1-1 0 0,0 0 0 0 0,0 1 0 0 0,0-1 1 0 0,0 1-1 0 0,-1-1 0 0 0,1 1 0 0 0,0-1 0 0 0,-1 1 1 0 0,1 0-1 0 0,-1-1 0 0 0,0 1 0 0 0,1 0 1 0 0,-1-1-1 0 0,0 1 0 0 0,0 0 0 0 0,0 0 1 0 0,0-1-1 0 0,0 1 0 0 0,-1 0 0 0 0,1-1 0 0 0,0 1 1 0 0,-1 0-1 0 0,0 1 1 0 0,4 22 31 0 0,-2-22-31 0 0,0 0-1 0 0,0-1 1 0 0,0 1-1 0 0,0 0 1 0 0,1 0 0 0 0,-1-1-1 0 0,1 1 1 0 0,0-1-1 0 0,0 1 1 0 0,0-1 0 0 0,0 0-1 0 0,0 0 1 0 0,1 0-1 0 0,-1 0 1 0 0,1 0 0 0 0,-1 0-1 0 0,1-1 1 0 0,0 1-1 0 0,-1-1 1 0 0,1 1 0 0 0,0-1-1 0 0,0 0 1 0 0,0-1-1 0 0,0 1 1 0 0,0 0 0 0 0,0-1-1 0 0,0 1 1 0 0,0-1-1 0 0,0 0 1 0 0,0 0 0 0 0,0-1-1 0 0,0 1 1 0 0,0 0-1 0 0,0-1 1 0 0,0 0 0 0 0,0 0-1 0 0,1 0 1 0 0,7-2 26 0 0,0-1 0 0 0,0 0 0 0 0,-1 0 0 0 0,0-1 0 0 0,0-1 1 0 0,0 0-1 0 0,-1 0 0 0 0,1 0 0 0 0,3-6-26 0 0,7-2 55 0 0,3-2-5 0 0,-1-2 0 0 0,-1 0 0 0 0,-1-1 0 0 0,0-1 0 0 0,-2-1 0 0 0,0 0 0 0 0,-1-2 0 0 0,-1 0 0 0 0,-2 0 0 0 0,0-2 0 0 0,-1 0 0 0 0,-2 0 0 0 0,0-1 0 0 0,-2 0 0 0 0,-1-1 0 0 0,-1 0 0 0 0,-1 0 0 0 0,-2-1 0 0 0,-1 0 0 0 0,0-17-50 0 0,-2 34 28 0 0,-1 8-5 0 0,1 0 0 0 0,-1 0 0 0 0,0 0 0 0 0,0 0 0 0 0,0 0 0 0 0,0 0 0 0 0,0 0 0 0 0,-1 0 0 0 0,1 0 0 0 0,-1 0 0 0 0,0 0 0 0 0,0 1 0 0 0,0-1 0 0 0,0 0 0 0 0,0 0 0 0 0,-1 1 0 0 0,1-1 0 0 0,-1 1 0 0 0,-1-2-23 0 0,1 4 4 0 0,1 0 0 0 0,-1 0-1 0 0,0 1 1 0 0,1-1 0 0 0,-1 1 0 0 0,1-1-1 0 0,-1 1 1 0 0,1 0 0 0 0,-1 0 0 0 0,1-1-1 0 0,-1 1 1 0 0,1 0 0 0 0,0 0-1 0 0,0 0 1 0 0,-1 1 0 0 0,1-1 0 0 0,0 0-1 0 0,0 0 1 0 0,0 1 0 0 0,0-1-1 0 0,0 1 1 0 0,1-1 0 0 0,-1 0 0 0 0,0 1-1 0 0,1 0 1 0 0,-1-1 0 0 0,1 1 0 0 0,-1-1-1 0 0,1 1 1 0 0,0 0 0 0 0,-1-1-1 0 0,1 1 1 0 0,0 0 0 0 0,0-1 0 0 0,0 1-1 0 0,1 0-3 0 0,-2 2 22 0 0,-6 28 7 0 0,1 1-1 0 0,2-1 0 0 0,1 1 1 0 0,2 0-1 0 0,1 0 1 0 0,1 0-1 0 0,5 18-28 0 0,0-23 52 0 0,1 0 0 0 0,2 0 0 0 0,1-1 1 0 0,1 0-1 0 0,11 20-52 0 0,39 113 278 0 0,-59-94 10 0 0,-2-65-286 0 0,-1 1 1 0 0,0-1-1 0 0,1 0 1 0 0,-1 0-1 0 0,0 0 1 0 0,0-1-1 0 0,0 1 1 0 0,0 0-1 0 0,0 0 1 0 0,0 0-1 0 0,0-1 0 0 0,0 1 1 0 0,0 0-1 0 0,0-1 1 0 0,-1 1-1 0 0,1-1 1 0 0,0 0-1 0 0,0 1 1 0 0,-1-1-1 0 0,1 0 1 0 0,0 0-1 0 0,0 1 1 0 0,-1-1-1 0 0,1 0 1 0 0,0 0-1 0 0,0-1 0 0 0,-1 1 1 0 0,1 0-1 0 0,0 0 1 0 0,0-1-1 0 0,-1 1 1 0 0,1 0-1 0 0,0-1 1 0 0,0 1-1 0 0,0-1 1 0 0,0 0-1 0 0,-1 1 1 0 0,1-1-1 0 0,0 0 1 0 0,0 0-3 0 0,-16-110-4875 0 0,14 82 2357 0 0,1 1-1416 0 0,1 9-2277 0 0,1 8-3756 0 0</inkml:trace>
  <inkml:trace contextRef="#ctx0" brushRef="#br0" timeOffset="-11846.446">13081 373 3809 0 0,'0'0'2515'0'0,"0"0"-18"0"0,0 0-8 0 0,0 0-97 0 0,0 0-285 0 0,0 0-363 0 0,0 0-418 0 0,0 0-361 0 0,0 0-233 0 0,0 0-86 0 0,0 0-9 0 0,0 0 1 0 0,0 0-1 0 0,5 7 1384 0 0,20 4 66 0 0,169 1 323 0 0,-147-13-2124 0 0,100-10 200 0 0,-105 8-346 0 0,-41 3-133 0 0,-1 0-15 0 0,0 0-16 0 0,0 0 16 0 0,0 0 28 0 0,0 0 26 0 0,0 0-27 0 0,0 0-8 0 0,0 0-10 0 0,0 0 15 0 0,0 0-4 0 0,0 0 4 0 0,0 0 7 0 0,0 0-5 0 0,0 0-18 0 0,0 0 7 0 0,0 0 9 0 0,0 0 1 0 0,0 0-13 0 0,0 0 19 0 0,0 0-10 0 0,0 0-23 0 0,0 0 2 0 0,0 0 24 0 0,0 0-23 0 0,0 0 0 0 0,0 0 10 0 0,0 0-6 0 0,0 0 10 0 0,0 0 1 0 0,0 0-20 0 0,0 0 11 0 0,0 0-14 0 0,0 0-10 0 0,0 0 10 0 0,0 0-6 0 0,0 0-1 0 0,0 0 8 0 0,0 0-13 0 0,0 0 0 0 0,0 0-5 0 0,-2-15-3550 0 0,2 11-4121 0 0,0 1-4287 0 0</inkml:trace>
  <inkml:trace contextRef="#ctx0" brushRef="#br0" timeOffset="-25540.325">6126 609 0 0 0,'0'0'751'0'0,"0"0"230"0"0,0 0 253 0 0,0 0 173 0 0,0 0 76 0 0,0 0-8 0 0,0 0-72 0 0,0 0-1971 0 0,-4 2 15985 0 0,3 0-13693 0 0,-19 130-1399 0 0,32-33-240 0 0,-5-82-31 0 0,-6-13-46 0 0,0-1 1 0 0,0 1-1 0 0,0-1 0 0 0,0 0 0 0 0,1 1 0 0 0,-1-1 1 0 0,1 0-1 0 0,0 0 0 0 0,0 0 0 0 0,0 0 1 0 0,0-1-1 0 0,1 1 0 0 0,-1-1 0 0 0,1 1 1 0 0,0-1-1 0 0,-1 0 0 0 0,1 0 0 0 0,0 0 0 0 0,0 0 1 0 0,0 0-1 0 0,1-1 0 0 0,0 1-8 0 0,2-2 60 0 0,0-1 0 0 0,0 0 0 0 0,0-1 0 0 0,0 1 0 0 0,-1-1 0 0 0,1 0 0 0 0,-1 0 0 0 0,1-1 0 0 0,-1 1 0 0 0,0-1 0 0 0,0-1 0 0 0,0 1 0 0 0,0-1 0 0 0,-1 1-1 0 0,1-2 1 0 0,-1 1 0 0 0,0 0 0 0 0,0-1 0 0 0,-1 1 0 0 0,1-1 0 0 0,-1 0 0 0 0,0 0 0 0 0,1-3-60 0 0,4-3 51 0 0,12-16 71 0 0,-1-1 0 0 0,-1-1 0 0 0,-2-1 0 0 0,-1 0 1 0 0,7-21-123 0 0,-5-26 392 0 0,-17 77-356 0 0,0 0-12 0 0,0 0-7 0 0,0 0-6 0 0,0 0-23 0 0,0 19-231 0 0,0-6 249 0 0,1-1-1 0 0,0 0 1 0 0,1 1-1 0 0,0-1 1 0 0,1 0-1 0 0,0 0 1 0 0,1 0 0 0 0,1-1-1 0 0,0 1 1 0 0,0-1-1 0 0,1 0 1 0 0,0 0-1 0 0,1-1 1 0 0,0 0 0 0 0,1 0-1 0 0,0-1 1 0 0,3 3-6 0 0,-8-11 20 0 0,1 1 0 0 0,-1-1 0 0 0,1 0 0 0 0,-1 0 0 0 0,1 0-1 0 0,0 0 1 0 0,-1 0 0 0 0,1-1 0 0 0,0 0 0 0 0,-1 0 0 0 0,1 0 0 0 0,0 0 0 0 0,-1 0 0 0 0,1-1 0 0 0,0 0 0 0 0,-1 0 0 0 0,1 0 0 0 0,-1 0 0 0 0,1 0 0 0 0,-1-1 0 0 0,1 1 0 0 0,-1-1 0 0 0,0 0 0 0 0,0 0 0 0 0,0 0 0 0 0,0-1 0 0 0,0 1 0 0 0,0-1 0 0 0,0 0-20 0 0,4-4 82 0 0,1-1 0 0 0,-1 1 0 0 0,0-2 0 0 0,-1 1 0 0 0,0-1 0 0 0,0 0 0 0 0,-1 0 0 0 0,0 0 0 0 0,0-1 0 0 0,-1 0-82 0 0,10-106-335 0 0,-14 114 182 0 0,0 2-43 0 0,-2 1-5727 0 0,2 4 847 0 0,0-3 1117 0 0,0 1-7510 0 0</inkml:trace>
  <inkml:trace contextRef="#ctx0" brushRef="#br0" timeOffset="-24806.969">6903 745 0 0 0,'0'0'1023'0'0,"0"0"17"0"0,0 0 124 0 0,0 0 187 0 0,0 0 168 0 0,0 0 132 0 0,0 0-82 0 0,0 0-152 0 0,0 0-115 0 0,0 0-182 0 0,0 0-108 0 0,8 6-63 0 0,22 18-39 0 0,-28-22-676 0 0,1-1-1 0 0,-1 1 1 0 0,1-1-1 0 0,0 0 0 0 0,-1 0 1 0 0,1 0-1 0 0,0 0 1 0 0,-1 0-1 0 0,1-1 0 0 0,0 1 1 0 0,0-1-1 0 0,0 0 1 0 0,0 0-1 0 0,-1 0 1 0 0,1 0-1 0 0,0 0 0 0 0,0-1 1 0 0,0 1-1 0 0,-1-1 1 0 0,1 0-1 0 0,0 0 0 0 0,0 0 1 0 0,-1 0-1 0 0,1 0 1 0 0,-1-1-1 0 0,1 1 0 0 0,-1-1 1 0 0,0 1-1 0 0,0-1 1 0 0,1 0-1 0 0,-1 0 0 0 0,0 0 1 0 0,0 0-1 0 0,1-2-233 0 0,6-4 273 0 0,-1 0-125 0 0,0 0 0 0 0,0-1 1 0 0,-1 1-1 0 0,0-2 0 0 0,-1 1 1 0 0,0-1-1 0 0,0 0 0 0 0,-1 0 1 0 0,-1-1-1 0 0,0 1 0 0 0,0-1 1 0 0,-1 0-1 0 0,0 0 0 0 0,1-8-148 0 0,-3 16-1 0 0,0 0 0 0 0,0 0 0 0 0,-1-1 0 0 0,1 1 0 0 0,-1 0 0 0 0,0-1 0 0 0,1 1 0 0 0,-2 0 0 0 0,1-1 0 0 0,0 1 0 0 0,-1 0 0 0 0,1-1 0 0 0,-1 1 0 0 0,0 0 0 0 0,0 0 0 0 0,0-1 0 0 0,0 1 0 0 0,-1 0 0 0 0,0 0 0 0 0,1 0 0 0 0,-1 1 0 0 0,0-1 0 0 0,0 0 0 0 0,0 1 0 0 0,-1-1 0 0 0,1 1 0 0 0,-1 0 0 0 0,1 0 0 0 0,-1 0 0 0 0,0 0 0 0 0,0 0 0 0 0,0 0 0 0 0,0 1 0 0 0,0-1 0 0 0,0 1 1 0 0,0 0-1 0 0,0 0 0 0 0,0 0 0 0 0,-1 0 0 0 0,1 1 0 0 0,0 0 0 0 0,-1-1 0 0 0,1 1 0 0 0,0 0 0 0 0,-1 0 0 0 0,1 1 0 0 0,-1-1 0 0 0,1 1 0 0 0,0 0 0 0 0,0 0 0 0 0,-3 1 1 0 0,-2 1-3 0 0,1 0 0 0 0,-1 0 0 0 0,1 1 0 0 0,0 0 0 0 0,0 1 0 0 0,1 0 0 0 0,0 0 0 0 0,-1 0 0 0 0,2 0 0 0 0,-1 1 0 0 0,0 0 0 0 0,1 1 0 0 0,1-1 1 0 0,-1 1-1 0 0,1 0 0 0 0,0 0 0 0 0,0 0 0 0 0,1 1 0 0 0,0-1 0 0 0,0 1 0 0 0,1 0 0 0 0,0-1 0 0 0,0 1 0 0 0,1 0 0 0 0,0 4 3 0 0,0-6 25 0 0,1 0 1 0 0,0 0-1 0 0,1 1 0 0 0,-1-1 0 0 0,1 0 0 0 0,0 0 1 0 0,1 0-1 0 0,0-1 0 0 0,-1 1 0 0 0,2 0 0 0 0,-1 0 1 0 0,1-1-1 0 0,0 0 0 0 0,0 1 0 0 0,0-1 0 0 0,1 0 1 0 0,0-1-1 0 0,0 1 0 0 0,0 0-25 0 0,5 4 107 0 0,1 0 0 0 0,0 0 0 0 0,1-1 0 0 0,0 0 1 0 0,0-1-1 0 0,0 0 0 0 0,1-1 0 0 0,0 0 0 0 0,0-1 0 0 0,0 0 0 0 0,1-1 0 0 0,0-1 0 0 0,0 0 1 0 0,0 0-1 0 0,0-1 0 0 0,0-1 0 0 0,0 0 0 0 0,1-1 0 0 0,12-2-107 0 0,-17 3 34 0 0,1-1 0 0 0,-1 0 0 0 0,0-1 0 0 0,1 0 0 0 0,-1 0 0 0 0,0-1-1 0 0,0 0 1 0 0,0-1 0 0 0,0 0 0 0 0,0-1 0 0 0,-1 1 0 0 0,4-4-34 0 0,-3-19-1094 0 0,-22 13-5624 0 0,9 12-3609 0 0</inkml:trace>
  <inkml:trace contextRef="#ctx0" brushRef="#br0" timeOffset="-23074.392">7923 476 3465 0 0,'0'0'995'0'0,"0"0"-59"0"0,0 0 268 0 0,0 0 315 0 0,0 0 72 0 0,0 0-64 0 0,0 0-131 0 0,0 0-175 0 0,0 0-125 0 0,0 0-52 0 0,0 0-48 0 0,0 0-34 0 0,0 0-42 0 0,34-4-90 0 0,103-15-61 0 0,-72-3 335 0 0,-58 15-884 0 0,97-99 1985 0 0,-55 26-1186 0 0,-45 123-886 0 0,-3 83-40 0 0,-6 0 0 0 0,-5-1 0 0 0,-5 0 0 0 0,-11 25-93 0 0,-49 139 156 0 0,74-283-125 0 0,0 0 1 0 0,-1 0-1 0 0,1-1 0 0 0,-1 1 0 0 0,0 0 0 0 0,-1-1 0 0 0,0 0 1 0 0,0 1-1 0 0,0-1 0 0 0,0 0 0 0 0,-1-1 0 0 0,0 1 0 0 0,0 0 1 0 0,0-1-1 0 0,0 0 0 0 0,-1 0 0 0 0,1 0 0 0 0,-1-1 0 0 0,0 0 1 0 0,0 0-1 0 0,-1 0 0 0 0,1 0 0 0 0,-1-1 0 0 0,-4 2-31 0 0,7-6 15 0 0,0 0-1 0 0,0 0 0 0 0,1 0 0 0 0,-1 0 0 0 0,1-1 0 0 0,-1 1 1 0 0,1-1-1 0 0,0 0 0 0 0,0 1 0 0 0,0-1 0 0 0,0 0 1 0 0,1 0-1 0 0,-1 0 0 0 0,1 0 0 0 0,0-1 0 0 0,0 1 1 0 0,0 0-1 0 0,0 0 0 0 0,0-1 0 0 0,1 1 0 0 0,-1-1 0 0 0,1 1 1 0 0,0 0-1 0 0,0-1 0 0 0,1 1 0 0 0,-1-1 0 0 0,1 1 1 0 0,-1 0-1 0 0,1-1 0 0 0,0 1 0 0 0,0-1-14 0 0,0-11 23 0 0,2-12-4 0 0,2-1-1 0 0,0 0 1 0 0,2 1-1 0 0,1 0 1 0 0,2 1-1 0 0,0 0 1 0 0,2 0-1 0 0,0 1 1 0 0,5-4-19 0 0,10-26 20 0 0,-23 46-17 0 0,1-4-8 0 0,0 0 0 0 0,1 0 1 0 0,0 1-1 0 0,1-1 0 0 0,0 1 0 0 0,1 1 0 0 0,1-1 0 0 0,0 2 0 0 0,0-1 0 0 0,1 1 0 0 0,0 0 0 0 0,1 1 0 0 0,0 0 0 0 0,9-4 5 0 0,62 13-1731 0 0,-49 9-7446 0 0,-28-8 6644 0 0,-1 0-8653 0 0</inkml:trace>
  <inkml:trace contextRef="#ctx0" brushRef="#br0" timeOffset="-22732.65">8709 590 9338 0 0,'0'0'2575'0'0,"0"0"-700"0"0,0 0-386 0 0,0 0-98 0 0,0 0-98 0 0,0 0-142 0 0,0 0-136 0 0,0 0-172 0 0,0 0-188 0 0,0 0-139 0 0,0 0-134 0 0,0 0-97 0 0,0 0-51 0 0,-28 30-51 0 0,-85 95-30 0 0,76-63 39 0 0,36-54-157 0 0,0-5-25 0 0,0-1 0 0 0,1 1 0 0 0,-1 0 0 0 0,1 0 0 0 0,0 0 0 0 0,0 0 0 0 0,0 0 0 0 0,0 0 0 0 0,0 0 0 0 0,1 0 0 0 0,-1 0-1 0 0,1 0 1 0 0,0 0 0 0 0,0-1 0 0 0,0 1 0 0 0,0 0 0 0 0,1 0 0 0 0,-1-1 0 0 0,0 1 0 0 0,1-1 0 0 0,0 1 0 0 0,0-1 0 0 0,0 0 0 0 0,0 0 0 0 0,0 0 0 0 0,0 0 0 0 0,1 0 0 0 0,-1 0 0 0 0,0 0 0 0 0,1-1 0 0 0,0 0 0 0 0,-1 1-1 0 0,1-1 1 0 0,0 0 0 0 0,0 0 0 0 0,-1 0 0 0 0,1 0 0 0 0,0-1 0 0 0,0 1 0 0 0,0-1 0 0 0,2 0-10 0 0,1 0 73 0 0,0 0 0 0 0,0 0 0 0 0,1-1 0 0 0,-1 0 0 0 0,0 0 0 0 0,0 0-1 0 0,0-1 1 0 0,0 0 0 0 0,0 0 0 0 0,0-1 0 0 0,0 0 0 0 0,-1 0 0 0 0,1 0 0 0 0,-1 0 0 0 0,0-1 0 0 0,0 0-1 0 0,0 0 1 0 0,3-4-73 0 0,1 0 73 0 0,-1-1 0 0 0,0 0 0 0 0,0-1 0 0 0,-1 0 0 0 0,0 0-1 0 0,0-1 1 0 0,-1 0 0 0 0,-1 0 0 0 0,0 0 0 0 0,0-1 0 0 0,-1 1-1 0 0,-1-1 1 0 0,0 0 0 0 0,-1 0 0 0 0,0-1 0 0 0,0 1 0 0 0,-1 0-1 0 0,-1-11-72 0 0,0 20-21 0 0,-1 0-1 0 0,1 0 0 0 0,0 0 1 0 0,-1 1-1 0 0,0-1 0 0 0,0 0 1 0 0,1 1-1 0 0,-1-1 0 0 0,-1 1 1 0 0,1-1-1 0 0,0 1 0 0 0,-1-1 0 0 0,1 1 1 0 0,-1 0-1 0 0,0 0 0 0 0,0 0 1 0 0,0 0-1 0 0,0 0 0 0 0,0 0 1 0 0,-1 0 21 0 0,-32-11-4564 0 0,27 13-661 0 0,0 0-6300 0 0</inkml:trace>
  <inkml:trace contextRef="#ctx0" brushRef="#br0" timeOffset="-22370.624">8976 649 7938 0 0,'0'0'6164'0'0,"0"0"-3790"0"0,0 0-1285 0 0,0 0-121 0 0,0 0-54 0 0,0 0-109 0 0,0 0-105 0 0,0 0-114 0 0,0 0-107 0 0,0 0-79 0 0,0 0-65 0 0,0 0-47 0 0,-7 14-68 0 0,-24 42-59 0 0,29-54-136 0 0,1 0 0 0 0,0 0 0 0 0,0 0 0 0 0,-1 0 0 0 0,1 0 0 0 0,1 1 0 0 0,-1-1 0 0 0,0 0 0 0 0,0 0 0 0 0,1 1 0 0 0,-1-1 0 0 0,1 1 0 0 0,0-1 0 0 0,0 0 0 0 0,0 1 0 0 0,0-1 0 0 0,0 1 0 0 0,1-1 0 0 0,-1 0 0 0 0,1 1 0 0 0,-1-1 0 0 0,1 0 0 0 0,0 1 0 0 0,0-1 0 0 0,0 0 0 0 0,0 0 0 0 0,0 0 0 0 0,0 0 0 0 0,1 0 0 0 0,-1 0 0 0 0,1 0 0 0 0,-1 0 0 0 0,1-1 0 0 0,0 1 0 0 0,0-1 0 0 0,0 1 0 0 0,0-1 0 0 0,0 1 0 0 0,0-1 0 0 0,0 0 0 0 0,0 0 0 0 0,0 0 0 0 0,2 0-25 0 0,1 1 135 0 0,-1-1-1 0 0,1 0 0 0 0,0 0 1 0 0,0 0-1 0 0,0-1 1 0 0,1 1-1 0 0,-1-1 0 0 0,0-1 1 0 0,0 1-1 0 0,0-1 0 0 0,0 1 1 0 0,0-1-1 0 0,0-1 0 0 0,0 1 1 0 0,-1-1-1 0 0,1 0 0 0 0,4-2-134 0 0,2-5 167 0 0,0-1-1 0 0,-1 0 0 0 0,0-1 1 0 0,0 0-1 0 0,-1-1 1 0 0,0 0-1 0 0,-1 0 0 0 0,-1-1 1 0 0,0 0-1 0 0,0 0 0 0 0,-2-1 1 0 0,2-3-167 0 0,-1-64-620 0 0,-20 88-5008 0 0,10 0-663 0 0,0-3-5778 0 0</inkml:trace>
  <inkml:trace contextRef="#ctx0" brushRef="#br0" timeOffset="-21886.433">9346 763 10722 0 0,'0'0'2174'0'0,"0"0"-682"0"0,0 0-261 0 0,0 0 64 0 0,0 0 15 0 0,0 0-54 0 0,0 0-185 0 0,0 0-220 0 0,0 0-196 0 0,0 0-123 0 0,0 0-63 0 0,0 0-57 0 0,0 0-49 0 0,4-12-60 0 0,12-39-36 0 0,39-36 1308 0 0,-15 57-1451 0 0,-37 60-192 0 0,-3-26 80 0 0,-1 1-10 0 0,0 0 0 0 0,1-1 1 0 0,-1 1-1 0 0,1-1 0 0 0,0 1 1 0 0,1 0-1 0 0,-1-1 0 0 0,1 1 1 0 0,0-1-1 0 0,0 1 0 0 0,0-1 0 0 0,0 1 1 0 0,1-1-1 0 0,0 0 0 0 0,0 1 1 0 0,0-1-1 0 0,0 0 0 0 0,1 0 0 0 0,0-1 1 0 0,-1 1-1 0 0,1-1 0 0 0,1 1 1 0 0,-1-1-1 0 0,0 0 0 0 0,1 0 1 0 0,2 1-3 0 0,-1-4 104 0 0,1-1 0 0 0,-1 0 1 0 0,1-1-1 0 0,-1 1 0 0 0,0-1 1 0 0,0 0-1 0 0,0 0 0 0 0,0-1 1 0 0,0 0-1 0 0,0 0 0 0 0,0 0 0 0 0,-1 0 1 0 0,0-1-1 0 0,0 1 0 0 0,0-1 1 0 0,0 0-1 0 0,0 0 0 0 0,-1-1 1 0 0,0 1-1 0 0,1-1 0 0 0,-1 0-104 0 0,3-3 129 0 0,0 2-106 0 0,-1 0 1 0 0,-1-1-1 0 0,1 1 0 0 0,-1-1 1 0 0,0 0-1 0 0,0 0 1 0 0,-1-1-1 0 0,0 1 1 0 0,0-1-1 0 0,-1 1 1 0 0,0-1-1 0 0,0 0 0 0 0,-1 0 1 0 0,1-6-24 0 0,-2 13-315 0 0,0 1-220 0 0,-16 13-3867 0 0,11-7-530 0 0,-2 1-6964 0 0</inkml:trace>
  <inkml:trace contextRef="#ctx0" brushRef="#br0" timeOffset="1214.86">377 1625 0 0 0,'0'0'1684'0'0,"0"0"206"0"0,0 0 183 0 0,0 0 100 0 0,0 0-76 0 0,0 0-235 0 0,0 0-245 0 0,0 0-234 0 0,0 0-217 0 0,0 0-133 0 0,0 0-99 0 0,-5-5-71 0 0,-23-20 745 0 0,22 23-1305 0 0,1 0-1 0 0,-1 1 1 0 0,0-1-1 0 0,1 1 1 0 0,-1 1-1 0 0,0-1 1 0 0,0 1 0 0 0,0 0-1 0 0,0 0 1 0 0,1 0-1 0 0,-1 1 1 0 0,0 0-1 0 0,0 0 1 0 0,1 1-1 0 0,-1-1 1 0 0,-4 3-303 0 0,-2 1 64 0 0,1 1-1 0 0,-1 0 1 0 0,1 1-1 0 0,0 0 1 0 0,1 1-1 0 0,-1 0 1 0 0,2 1-1 0 0,-1 0 1 0 0,1 0-1 0 0,0 1 1 0 0,1 0-1 0 0,1 1 1 0 0,-1 0-1 0 0,1 0 1 0 0,1 0-1 0 0,0 1 1 0 0,1 0-1 0 0,0 0 1 0 0,1 0-1 0 0,0 1 1 0 0,1 1-64 0 0,2-5 8 0 0,-1 0 0 0 0,2 1 0 0 0,-1-1 0 0 0,1 0 0 0 0,1 0 1 0 0,0 1-1 0 0,0-1 0 0 0,0 0 0 0 0,1 0 0 0 0,1 0 0 0 0,0 0 1 0 0,0 0-1 0 0,1 0 0 0 0,0-1 0 0 0,0 0 0 0 0,1 0 0 0 0,0 0 0 0 0,0 0 1 0 0,1-1-1 0 0,0 0 0 0 0,0 0 0 0 0,1 0 0 0 0,0-1 0 0 0,0 0 1 0 0,0 0-1 0 0,9 4-8 0 0,0-1-71 0 0,1-1 1 0 0,0-1 0 0 0,0 0-1 0 0,1-1 1 0 0,0-1 0 0 0,0-1-1 0 0,0 0 1 0 0,0-1 0 0 0,1-2 0 0 0,-1 1-1 0 0,16-2 71 0 0,52-21-3070 0 0,-35-6-6963 0 0,-37 19-1308 0 0</inkml:trace>
  <inkml:trace contextRef="#ctx0" brushRef="#br0" timeOffset="1536.398">804 1746 5681 0 0,'0'0'2374'0'0,"0"0"-342"0"0,0 0-116 0 0,0 0 9 0 0,0 0-70 0 0,0 0-202 0 0,0 0-278 0 0,0 0-283 0 0,0 0-225 0 0,0 0-163 0 0,0 0-120 0 0,0 0-104 0 0,-17 26-68 0 0,-53 80-48 0 0,52-58 79 0 0,19-39-307 0 0,0-5-69 0 0,0 1-1 0 0,1 0 0 0 0,0-1 1 0 0,0 1-1 0 0,1-1 1 0 0,-1 1-1 0 0,1-1 1 0 0,0 0-1 0 0,0 0 1 0 0,0 0-1 0 0,0-1 1 0 0,1 1-1 0 0,0-1 0 0 0,0 0 1 0 0,0 0-1 0 0,0 0 1 0 0,0 0-1 0 0,0-1 1 0 0,1 0-1 0 0,-1 0 1 0 0,1 0-1 0 0,-1 0 1 0 0,1-1-1 0 0,0 1 0 0 0,0-1 1 0 0,0 0-1 0 0,0-1 1 0 0,0 1-1 0 0,0-1 1 0 0,0 0-1 0 0,0-1 1 0 0,0 1-1 0 0,0-1 1 0 0,0 0-1 0 0,-1 0 0 0 0,1 0 1 0 0,0-1-1 0 0,0 1 1 0 0,-1-1-1 0 0,1-1 1 0 0,3-1-67 0 0,5-1 57 0 0,0-1 0 0 0,0-1 0 0 0,-1 0 0 0 0,0 0 0 0 0,0-1 0 0 0,-1-1 0 0 0,0 0 0 0 0,-1 0 0 0 0,1-1 0 0 0,-2-1 0 0 0,0 1 1 0 0,0-2-1 0 0,-1 1 0 0 0,0-1 0 0 0,-1 0 0 0 0,0-1 0 0 0,-1 0 0 0 0,0 0 0 0 0,-1 0 0 0 0,-1-1 0 0 0,0 1 0 0 0,-1-1 0 0 0,0 0 0 0 0,-1-9-57 0 0,-2 20-6 0 0,0 0 0 0 0,-1-1-1 0 0,0 1 1 0 0,0 0 0 0 0,0 0 0 0 0,0 0-1 0 0,-1 0 1 0 0,1 0 0 0 0,-1 0-1 0 0,1 1 1 0 0,-1-1 0 0 0,0 0-1 0 0,0 1 1 0 0,0 0 0 0 0,-1-1 0 0 0,1 1-1 0 0,0 0 1 0 0,-1 0 0 0 0,0 0-1 0 0,1 0 1 0 0,-1 1 0 0 0,0-1-1 0 0,0 1 1 0 0,0-1 0 0 0,0 1 0 0 0,0 0-1 0 0,0 0 1 0 0,0 1 0 0 0,0-1-1 0 0,-2 0 7 0 0,-96 1-811 0 0,30 45-1472 0 0,35-3-6715 0 0,31-34-2523 0 0</inkml:trace>
  <inkml:trace contextRef="#ctx0" brushRef="#br0" timeOffset="2031.125">1160 1993 11474 0 0,'0'0'2429'0'0,"0"0"-618"0"0,0 0-267 0 0,0 0-117 0 0,0 0-140 0 0,0 0-192 0 0,0 0-233 0 0,0 0-204 0 0,0 0-117 0 0,0 0-83 0 0,0 0-64 0 0,13-32-66 0 0,41-98-83 0 0,-19 61 246 0 0,8 21-243 0 0,-42 48-262 0 0,0 0 1 0 0,1 0-1 0 0,-1 0 0 0 0,0 0 0 0 0,0 0 1 0 0,0 1-1 0 0,1-1 0 0 0,-1 0 0 0 0,0 1 0 0 0,0-1 1 0 0,0 1-1 0 0,0 0 0 0 0,0-1 0 0 0,0 1 1 0 0,0 0-1 0 0,0-1 0 0 0,0 1 0 0 0,0 0 1 0 0,0 0-1 0 0,0 0 0 0 0,-1 0 0 0 0,1 0 1 0 0,0 0-1 0 0,-1 0 0 0 0,1 0 0 0 0,-1 0 1 0 0,1 0-1 0 0,-1 0 0 0 0,1 1 0 0 0,-1-1 0 0 0,0 0 1 0 0,1 0-1 0 0,-1 0 0 0 0,0 1 0 0 0,0-1 1 0 0,0 0-1 0 0,0 0 0 0 0,0 0 0 0 0,0 1 1 0 0,-1-1-1 0 0,1 1 14 0 0,1 4-24 0 0,5 21 30 0 0,21 44 24 0 0,-25-68 23 0 0,1 1-1 0 0,-1-1 1 0 0,1 0 0 0 0,0 0 0 0 0,0 0-1 0 0,0 0 1 0 0,0-1 0 0 0,0 1 0 0 0,1-1-1 0 0,-1 0 1 0 0,1 0 0 0 0,-1 0 0 0 0,1 0-1 0 0,0-1 1 0 0,0 0 0 0 0,0 1-1 0 0,0-1 1 0 0,0-1 0 0 0,0 1 0 0 0,0 0-1 0 0,0-1 1 0 0,0 0 0 0 0,0 0 0 0 0,0 0-1 0 0,0-1 1 0 0,0 1 0 0 0,0-1 0 0 0,0 0-1 0 0,0 0 1 0 0,0 0 0 0 0,0-1-1 0 0,0 0 1 0 0,0 1 0 0 0,-1-1 0 0 0,1-1-53 0 0,9-7 209 0 0,0 0 0 0 0,-1-2 0 0 0,0 1 1 0 0,-1-2-1 0 0,-1 1 0 0 0,0-1 1 0 0,0-1-1 0 0,-1 0 0 0 0,-1 0 0 0 0,0-1 1 0 0,-1 0-1 0 0,2-8-209 0 0,-5-40-64 0 0,-19 67-4780 0 0,13 3 2390 0 0,-1-3-2656 0 0,1 0-6498 0 0</inkml:trace>
  <inkml:trace contextRef="#ctx0" brushRef="#br0" timeOffset="2464.215">2121 1603 8026 0 0,'0'0'4581'0'0,"0"0"-1958"0"0,0 0-812 0 0,0 0-124 0 0,0 0-148 0 0,0 0-208 0 0,0 0-256 0 0,0 0-226 0 0,0 0-194 0 0,0 0-127 0 0,0 0-86 0 0,0 0-98 0 0,0 0-71 0 0,-13-8-47 0 0,-41-24-24 0 0,53 31-191 0 0,0 0 1 0 0,-1 0-1 0 0,1 0 0 0 0,-1 1 0 0 0,1-1 1 0 0,-1 0-1 0 0,1 1 0 0 0,-1 0 0 0 0,1-1 0 0 0,-1 1 1 0 0,1 0-1 0 0,-1-1 0 0 0,1 1 0 0 0,-1 0 1 0 0,0 0-1 0 0,1 0 0 0 0,-1 1 0 0 0,1-1 0 0 0,-1 0 1 0 0,1 1-1 0 0,-1-1 0 0 0,1 1 0 0 0,-1-1 1 0 0,1 1-1 0 0,-1-1 0 0 0,1 1 0 0 0,0 0 0 0 0,-1 0-11 0 0,-6 3 53 0 0,-50 43 155 0 0,56-45-211 0 0,1-1 1 0 0,0 1-1 0 0,0-1 0 0 0,0 0 1 0 0,1 1-1 0 0,-1 0 1 0 0,0-1-1 0 0,0 1 0 0 0,1 0 1 0 0,-1-1-1 0 0,1 1 1 0 0,0 0-1 0 0,-1-1 0 0 0,1 1 1 0 0,0 0-1 0 0,0 0 1 0 0,0 0-1 0 0,0-1 0 0 0,0 1 1 0 0,1 0-1 0 0,-1 0 1 0 0,0-1-1 0 0,1 1 1 0 0,-1 0-1 0 0,1-1 0 0 0,0 1 1 0 0,0-1-1 0 0,-1 1 1 0 0,1 0-1 0 0,0-1 0 0 0,0 0 1 0 0,0 1-1 0 0,1-1 1 0 0,-1 0-1 0 0,0 1 0 0 0,0-1 1 0 0,1 0-1 0 0,-1 0 1 0 0,1 0-1 0 0,0 0 3 0 0,126 84 1 0 0,-126-83 14 0 0,0 1-1 0 0,0-1 0 0 0,0 1 1 0 0,-1-1-1 0 0,1 1 0 0 0,-1 0 1 0 0,1 0-1 0 0,-1 0 1 0 0,0-1-1 0 0,0 1 0 0 0,-1 0 1 0 0,1 1-1 0 0,0-1 0 0 0,-1 0 1 0 0,0 0-1 0 0,0 0 0 0 0,0 0 1 0 0,0 0-1 0 0,0 0 0 0 0,-1 0 1 0 0,1 0-1 0 0,-1 0 0 0 0,0 0 1 0 0,0 0-1 0 0,0 0 1 0 0,0 0-1 0 0,0 0 0 0 0,-1 0 1 0 0,1-1-1 0 0,-1 1 0 0 0,0-1 1 0 0,0 1-1 0 0,0-1 0 0 0,0 1 1 0 0,0-1-1 0 0,-1 0 0 0 0,1 0 1 0 0,0 0-15 0 0,-22 10 167 0 0,-112 43 310 0 0,128-54-482 0 0,-18 0-1024 0 0,30-18-2678 0 0,3 9-1098 0 0,-3 4-6405 0 0</inkml:trace>
  <inkml:trace contextRef="#ctx0" brushRef="#br0" timeOffset="3151.392">2181 1875 4281 0 0,'0'0'2626'0'0,"0"0"-146"0"0,0 0-142 0 0,0 0-149 0 0,0 0-230 0 0,0 0-252 0 0,0 0-242 0 0,0 0-228 0 0,32 0-205 0 0,97-1-165 0 0,-57-16 433 0 0,-55 9-1084 0 0,0-1-1 0 0,-1-1 0 0 0,-1-1 1 0 0,1 0-1 0 0,-2-1 1 0 0,0 0-1 0 0,0-1 1 0 0,-1-1-1 0 0,-1 0 1 0 0,0-1-1 0 0,-1 0 1 0 0,8-14-216 0 0,-18 27-1 0 0,1 0 1 0 0,-1 0-1 0 0,0 0 0 0 0,0 0 1 0 0,0-1-1 0 0,0 1 0 0 0,0 0 1 0 0,0-1-1 0 0,-1 1 0 0 0,1 0 1 0 0,-1-1-1 0 0,1 1 0 0 0,-1-1 1 0 0,0 1-1 0 0,0-1 0 0 0,0 1 1 0 0,-1-1-1 0 0,1 1 0 0 0,0-1 1 0 0,-1 1-1 0 0,0 0 0 0 0,1-1 1 0 0,-1 1-1 0 0,0 0 0 0 0,0-1 1 0 0,0 1-1 0 0,-1 0 0 0 0,1 0 1 0 0,0 0-1 0 0,-1 0 0 0 0,0 0 1 0 0,1 0-1 0 0,-1 1 0 0 0,0-1 1 0 0,0 0-1 0 0,0 1 0 0 0,0-1 1 0 0,0 1-1 0 0,0 0 0 0 0,0 0 1 0 0,-1 0-1 0 0,1 0 0 0 0,0 0 1 0 0,-1 0-1 0 0,1 1 0 0 0,-3-1 1 0 0,-7 1-46 0 0,0 1-1 0 0,0 1 0 0 0,1 0 1 0 0,-1 0-1 0 0,0 1 0 0 0,1 1 0 0 0,-1 0 1 0 0,1 0-1 0 0,0 1 0 0 0,1 1 1 0 0,-1 0-1 0 0,1 0 0 0 0,0 1 1 0 0,0 0-1 0 0,1 1 0 0 0,0 0 1 0 0,1 0-1 0 0,-1 1 0 0 0,2 0 1 0 0,-1 1-1 0 0,1-1 0 0 0,1 1 1 0 0,0 1-1 0 0,0-1 0 0 0,1 1 1 0 0,0 0-1 0 0,1 1 0 0 0,0 0 47 0 0,2-8-3 0 0,0 1-1 0 0,1-1 1 0 0,0 0 0 0 0,-1 1-1 0 0,2-1 1 0 0,-1 0-1 0 0,0 1 1 0 0,1-1 0 0 0,0 1-1 0 0,0-1 1 0 0,0 1-1 0 0,1-1 1 0 0,0 1 0 0 0,-1-1-1 0 0,2 0 1 0 0,-1 1-1 0 0,0-1 1 0 0,1 0 0 0 0,0 0-1 0 0,0 0 1 0 0,0 0-1 0 0,0 0 1 0 0,1 0 0 0 0,-1-1-1 0 0,1 1 1 0 0,0-1-1 0 0,0 0 1 0 0,0 0 0 0 0,1 0-1 0 0,-1 0 1 0 0,1 0-1 0 0,0-1 1 0 0,-1 1 0 0 0,1-1-1 0 0,0 0 1 0 0,0 0-1 0 0,1-1 1 0 0,-1 1 0 0 0,0-1-1 0 0,4 1 4 0 0,16 1 82 0 0,0-1 0 0 0,1-1 0 0 0,-1 0-1 0 0,0-2 1 0 0,0-1 0 0 0,1-1 0 0 0,-1-1 0 0 0,-1-1-1 0 0,1-2 1 0 0,-1 0 0 0 0,0-1 0 0 0,0-1 0 0 0,-1-1-1 0 0,-1-1 1 0 0,1-1 0 0 0,-2-1 0 0 0,0-1 0 0 0,11-10-82 0 0,-13 7 89 0 0,-1 0 0 0 0,-1-1 0 0 0,-1-1 1 0 0,0 0-1 0 0,-2-1 0 0 0,0-1 1 0 0,9-19-90 0 0,-13 24-13 0 0,18-72 82 0 0,-27 86-71 0 0,0 0-1 0 0,0 0 1 0 0,0 0 0 0 0,0 0 0 0 0,0 0 0 0 0,0 0 0 0 0,0 1-1 0 0,-1-1 1 0 0,1 0 0 0 0,-1 0 0 0 0,0 0 0 0 0,1 1-1 0 0,-1-1 1 0 0,0 0 0 0 0,0 1 0 0 0,0-1 0 0 0,0 1-1 0 0,0-1 1 0 0,0 1 0 0 0,-1-1 0 0 0,1 1 0 0 0,0 0 0 0 0,-1-1-1 0 0,1 1 1 0 0,-1 0 0 0 0,1 0 0 0 0,-1 0 0 0 0,0 0-1 0 0,1 1 1 0 0,-1-1 0 0 0,0 0 0 0 0,0 1 0 0 0,0-1-1 0 0,1 1 1 0 0,-1-1 0 0 0,0 1 0 0 0,0 0 0 0 0,0 0 0 0 0,0 0-1 0 0,0 0 1 0 0,0 0 0 0 0,1 0 0 0 0,-1 1 0 0 0,0-1-1 0 0,-1 1 3 0 0,-3 0-20 0 0,0 1 0 0 0,0 0 0 0 0,0 0 0 0 0,0 0 0 0 0,1 1-1 0 0,-1 0 1 0 0,1 0 0 0 0,0 0 0 0 0,0 1 0 0 0,0-1 0 0 0,0 1 0 0 0,0 0-1 0 0,1 1 1 0 0,0-1 0 0 0,0 1 0 0 0,0 0 0 0 0,1 0 0 0 0,-1 0 0 0 0,1 0-1 0 0,0 1 1 0 0,1-1 0 0 0,-1 1 0 0 0,1 0 0 0 0,0 0 0 0 0,1 0 0 0 0,-1 0-1 0 0,1 0 1 0 0,0 2 20 0 0,3-4-5 0 0,1 0-1 0 0,-1 0 1 0 0,1 0 0 0 0,0 0-1 0 0,0 0 1 0 0,0 0 0 0 0,0-1-1 0 0,1 0 1 0 0,-1 1 0 0 0,1-1-1 0 0,0-1 1 0 0,0 1-1 0 0,0 0 1 0 0,0-1 0 0 0,1 0-1 0 0,-1 0 1 0 0,1 0 0 0 0,-1-1-1 0 0,1 1 1 0 0,-1-1-1 0 0,1 0 1 0 0,0-1 0 0 0,0 1-1 0 0,0-1 1 0 0,-1 0 0 0 0,1 0-1 0 0,0 0 1 0 0,4-1 5 0 0,-8 1 0 0 0,41 1-19 0 0,-34-2 28 0 0,0 1-1 0 0,0-1 0 0 0,0 1 0 0 0,0 1 0 0 0,1 0 0 0 0,-1 0 0 0 0,0 1 1 0 0,0-1-1 0 0,0 2 0 0 0,-1-1 0 0 0,1 1 0 0 0,0 1 0 0 0,-1-1 0 0 0,0 1 0 0 0,0 0 1 0 0,5 4-9 0 0,-10-4 11 0 0,0 0 0 0 0,-1 0 0 0 0,0-1 0 0 0,0 1 0 0 0,0 0 0 0 0,0 0 0 0 0,0 0 0 0 0,-1 0 0 0 0,0 0 0 0 0,1 0 1 0 0,-2 0-1 0 0,1 1 0 0 0,0-1 0 0 0,-1 0 0 0 0,0 0 0 0 0,0-1 0 0 0,0 1 0 0 0,0 0 0 0 0,-1 0 0 0 0,1 0 1 0 0,-1-1-1 0 0,-2 4-11 0 0,-49 77-111 0 0,52-68-467 0 0,1-14-3347 0 0,1-1-4016 0 0,0-1-3754 0 0</inkml:trace>
  <inkml:trace contextRef="#ctx0" brushRef="#br0" timeOffset="3583.501">3303 1566 7898 0 0,'0'0'3332'0'0,"0"0"-1945"0"0,0 0-464 0 0,0 0 265 0 0,0 0 261 0 0,0 0 95 0 0,0 0-156 0 0,0 0-222 0 0,0 0-195 0 0,0 0-136 0 0,0 0-90 0 0,0 0-99 0 0,7 29-92 0 0,25 89-100 0 0,27 59 850 0 0,-7-64-1153 0 0,-51-112-126 0 0,0-1-1 0 0,0 0 1 0 0,0 0 0 0 0,0 0 0 0 0,0 0-1 0 0,0 0 1 0 0,0 0 0 0 0,0 0 0 0 0,0 0-1 0 0,0-1 1 0 0,0 1 0 0 0,0 0 0 0 0,0 0-1 0 0,0-1 1 0 0,0 1 0 0 0,0-1 0 0 0,0 1-1 0 0,0-1 1 0 0,-1 1 0 0 0,1-1-1 0 0,0 0 1 0 0,0 1 0 0 0,-1-1 0 0 0,1 0-1 0 0,0 0 1 0 0,-1 1 0 0 0,1-1 0 0 0,0 0-1 0 0,-1 0 1 0 0,1 0 0 0 0,-1 0 0 0 0,0 0-1 0 0,1 0 1 0 0,-1 0 0 0 0,0 0 0 0 0,1 0-1 0 0,-1 0 1 0 0,0 0 0 0 0,0 0 0 0 0,0 0-1 0 0,0 0 1 0 0,0 0 0 0 0,0 0 0 0 0,0 0-1 0 0,0 0 1 0 0,-1 0 0 0 0,1 0-25 0 0,79-263 1068 0 0,-40 143-1215 0 0,-19 102-1853 0 0,-12 20-1760 0 0,-1 6-3432 0 0,-5-1-4346 0 0</inkml:trace>
  <inkml:trace contextRef="#ctx0" brushRef="#br0" timeOffset="4368.39">4032 1639 13739 0 0,'0'0'2418'0'0,"0"0"-751"0"0,0 0-252 0 0,0 0-2 0 0,0 0-110 0 0,0 0-165 0 0,0 0-238 0 0,0 0-280 0 0,0 0-201 0 0,0 0-131 0 0,0 0-89 0 0,0 0-69 0 0,0 0-4 0 0,-22 9-25 0 0,-69 28-9 0 0,25 10 94 0 0,54-33-150 0 0,7-9-28 0 0,0 0 1 0 0,0 1 0 0 0,1 0 0 0 0,0-1 0 0 0,0 2-1 0 0,1-1 1 0 0,0 0 0 0 0,0 1 0 0 0,0 0-1 0 0,1-1 1 0 0,0 1 0 0 0,0 0 0 0 0,1 0 0 0 0,0 0-1 0 0,0 1 1 0 0,0-1 0 0 0,1 5-9 0 0,1-10 13 0 0,1 1 0 0 0,-1-1 0 0 0,1 0 0 0 0,-1 0 1 0 0,1 0-1 0 0,0 0 0 0 0,0 0 0 0 0,0 0 0 0 0,0-1 0 0 0,0 1 0 0 0,0-1 1 0 0,0 1-1 0 0,0-1 0 0 0,1 0 0 0 0,-1 0 0 0 0,0 0 0 0 0,1 0 0 0 0,-1 0 1 0 0,1 0-1 0 0,-1-1 0 0 0,1 1 0 0 0,0-1 0 0 0,-1 0 0 0 0,1 1 0 0 0,-1-1 0 0 0,1-1 1 0 0,0 1-1 0 0,-1 0 0 0 0,1-1 0 0 0,-1 1 0 0 0,1-1 0 0 0,-1 0 0 0 0,2 0-13 0 0,11-3 38 0 0,-1-1 0 0 0,1 0 0 0 0,-1-1 0 0 0,-1 0 0 0 0,1-1 0 0 0,-1-1 0 0 0,0 0 0 0 0,-1-1 0 0 0,0 0 0 0 0,0-1-38 0 0,22-15 35 0 0,19-19-124 0 0,-51 66 1 0 0,0-7 75 0 0,-3-9 7 0 0,1 0 0 0 0,0-1 0 0 0,0 1 1 0 0,0 0-1 0 0,1 0 0 0 0,0-1 1 0 0,0 1-1 0 0,1-1 0 0 0,-1 1 0 0 0,1-1 1 0 0,1 1-1 0 0,-1-1 0 0 0,1 0 0 0 0,-1 0 1 0 0,1 0-1 0 0,1 0 0 0 0,-1-1 0 0 0,1 1 1 0 0,0-1-1 0 0,0 0 0 0 0,0 0 1 0 0,0 0-1 0 0,1-1 0 0 0,0 1 6 0 0,8 0 0 0 0,-1-1 1 0 0,1 0-1 0 0,0-1 0 0 0,0 0 0 0 0,0-1 0 0 0,0-1 1 0 0,1 0-1 0 0,-1 0 0 0 0,0-1 0 0 0,0-1 1 0 0,0-1-1 0 0,0 1 0 0 0,-1-2 0 0 0,1 0 1 0 0,-1 0-1 0 0,0-1 0 0 0,0-1 0 0 0,0 0 0 0 0,-1-1 1 0 0,8-5-1 0 0,-11 8-1 0 0,21-10 22 0 0,-1-1 0 0 0,0-2 1 0 0,-1-1-1 0 0,-1-1 0 0 0,-1-1 0 0 0,-1-1 0 0 0,0-1 0 0 0,2-5-21 0 0,-14 8 5 0 0,0 0-1 0 0,-1-1 1 0 0,-2-1-1 0 0,0 0 1 0 0,-1 0-1 0 0,-1-1 1 0 0,0 1-1 0 0,-2-1 1 0 0,-1-1-1 0 0,-1 1 1 0 0,0-1-1 0 0,-2 1 1 0 0,-1-1-1 0 0,-2-22-4 0 0,2 37-2 0 0,0 1 1 0 0,0-1-1 0 0,-1 1 0 0 0,1-1 1 0 0,-2 1-1 0 0,1 0 0 0 0,-1-1 0 0 0,0 1 1 0 0,-1 0-1 0 0,1 0 0 0 0,-2 0 1 0 0,1 0-1 0 0,-1 1 0 0 0,0-1 0 0 0,0 1 1 0 0,0 0-1 0 0,-1 0 0 0 0,0 1 1 0 0,0-1-1 0 0,-1 1 0 0 0,-5-4 2 0 0,8 8-1 0 0,1 0-1 0 0,-1 0 0 0 0,0 0 1 0 0,1 0-1 0 0,-1 0 0 0 0,0 1 1 0 0,1-1-1 0 0,-1 1 1 0 0,0 0-1 0 0,0 0 0 0 0,1 0 1 0 0,-1 0-1 0 0,0 0 1 0 0,1 1-1 0 0,-1-1 0 0 0,0 1 1 0 0,1 0-1 0 0,-1 0 0 0 0,0 0 1 0 0,1 0-1 0 0,-1 0 1 0 0,1 1-1 0 0,0-1 0 0 0,-1 0 1 0 0,1 1-1 0 0,0 0 1 0 0,0 0-1 0 0,0 0 0 0 0,0 0 1 0 0,0 0-1 0 0,-1 2 2 0 0,-47 74 59 0 0,41-52-37 0 0,2 1 0 0 0,0 0 0 0 0,2 1 0 0 0,1-1-1 0 0,1 1 1 0 0,1 0 0 0 0,1-1 0 0 0,2 1-1 0 0,3 24-21 0 0,1-19 13 0 0,1 0 0 0 0,2 0 0 0 0,1-1 0 0 0,1 0-1 0 0,2 0 1 0 0,5 7-13 0 0,11 33-11 0 0,-9 41 32 0 0,-19-112-46 0 0,0-1 2 0 0,0 0 3 0 0,0 0-15 0 0,0 0-33 0 0,0-29-1532 0 0,-1-16-2868 0 0,0 31 242 0 0,0-1-3501 0 0,0 8-1432 0 0</inkml:trace>
  <inkml:trace contextRef="#ctx0" brushRef="#br0" timeOffset="4653.736">4264 1500 15539 0 0,'0'0'1406'0'0,"0"0"-395"0"0,0 0-63 0 0,0 0 148 0 0,0 0 53 0 0,0 0-8 0 0,0 0-75 0 0,0 0-167 0 0,0 0-145 0 0,0 0-119 0 0,0 0-104 0 0,0 0-94 0 0,31 10-95 0 0,103 32-73 0 0,-33-27 173 0 0,-72-16-317 0 0,216 1 212 0 0,-220 5 208 0 0,-13-1-2398 0 0,0-2-7168 0 0,-11-2-2800 0 0</inkml:trace>
  <inkml:trace contextRef="#ctx0" brushRef="#br0" timeOffset="4900.436">4996 1717 15139 0 0,'0'0'2271'0'0,"0"0"-558"0"0,0 0-312 0 0,0 0-127 0 0,0 0-134 0 0,0 0-180 0 0,0 0-263 0 0,0 0-227 0 0,0 0-196 0 0,0 0-116 0 0,5 31-46 0 0,13 96-56 0 0,-13-61-429 0 0,-13-62-3131 0 0,4-4-2625 0 0,1 0-5681 0 0</inkml:trace>
  <inkml:trace contextRef="#ctx0" brushRef="#br0" timeOffset="5051.378">4965 1422 10642 0 0,'0'0'3121'0'0,"0"0"-1977"0"0,0 0-368 0 0,0 0-120 0 0,0 0-119 0 0,0 0-105 0 0,0 0-152 0 0,0 0-312 0 0,0 0-232 0 0,0 0-152 0 0,0 0-257 0 0,0 0-543 0 0,0 0-2385 0 0,0 0-7657 0 0</inkml:trace>
  <inkml:trace contextRef="#ctx0" brushRef="#br0" timeOffset="5368.387">5208 1588 14259 0 0,'0'0'2502'0'0,"0"0"-466"0"0,0 0-306 0 0,0 0-259 0 0,0 0-231 0 0,0 0-189 0 0,0 0-181 0 0,0 0-205 0 0,0 0-143 0 0,0 0-118 0 0,0 0-95 0 0,0 0-70 0 0,11 23-71 0 0,35 74-67 0 0,-27-15 50 0 0,-17-56-119 0 0,-1-16-19 0 0,-1 1-5 0 0,1 0-1 0 0,1-1 1 0 0,0 1-1 0 0,0-1 1 0 0,1 0-1 0 0,1 0 0 0 0,-1 0 1 0 0,1 0-1 0 0,1 0 1 0 0,2 2-8 0 0,-6-12 16 0 0,0 0 0 0 0,1 0 0 0 0,-1 0 0 0 0,0 0 0 0 0,1 0 0 0 0,-1 0 0 0 0,0-1 0 0 0,1 1 0 0 0,-1 0 0 0 0,0-1 0 0 0,0 1 0 0 0,0-1 0 0 0,0 1 0 0 0,1-1 0 0 0,-1 0 0 0 0,0 0 0 0 0,0 1-1 0 0,0-1 1 0 0,0 0 0 0 0,0 0 0 0 0,-1 0 0 0 0,1 0 0 0 0,0 0 0 0 0,0 0 0 0 0,0 0 0 0 0,-1-1 0 0 0,1 1 0 0 0,-1 0 0 0 0,1 0 0 0 0,-1 0 0 0 0,1-1 0 0 0,-1 1 0 0 0,0 0 0 0 0,0 0 0 0 0,0-1 0 0 0,1 1 0 0 0,-1 0-16 0 0,0 0 1 0 0,110-303 1203 0 0,-94 260-1270 0 0,-19 80-4225 0 0,0-29 2992 0 0,-1 4-5415 0 0,2-3-5237 0 0</inkml:trace>
  <inkml:trace contextRef="#ctx0" brushRef="#br0" timeOffset="5732.909">5602 1768 8626 0 0,'0'0'2574'0'0,"0"0"-443"0"0,0 0-201 0 0,0 0-178 0 0,0 0-212 0 0,0 0-170 0 0,0 0-167 0 0,0 0-207 0 0,0 0-172 0 0,33-4-152 0 0,101-15-114 0 0,-66-6 289 0 0,-62 21-773 0 0,0-1 0 0 0,0 0 1 0 0,0-1-1 0 0,-1 1 1 0 0,1-1-1 0 0,-1 0 0 0 0,-1-1 1 0 0,1 1-1 0 0,-1-1 0 0 0,0 0 1 0 0,-1 0-1 0 0,0 0 1 0 0,0 0-1 0 0,0 0 0 0 0,-1-1 1 0 0,0 0-1 0 0,0 1 0 0 0,-1-1 1 0 0,0 0-1 0 0,-1 0 1 0 0,0 0-1 0 0,0 1 0 0 0,0-1 1 0 0,-1 0-1 0 0,0 0 0 0 0,-1-1-74 0 0,0 6-1 0 0,-1 0 0 0 0,1 0 0 0 0,-1 0-1 0 0,0 1 1 0 0,0-1 0 0 0,0 1 0 0 0,-1 0-1 0 0,1 0 1 0 0,0 0 0 0 0,-1 0 0 0 0,1 0-1 0 0,-1 1 1 0 0,0-1 0 0 0,0 1 0 0 0,1 0-1 0 0,-1 0 1 0 0,0 1 0 0 0,0-1 0 0 0,0 1-1 0 0,0 0 1 0 0,0 0 0 0 0,0 0 0 0 0,0 0-1 0 0,0 1 1 0 0,1 0 0 0 0,-1 0 0 0 0,0 0-1 0 0,0 0 1 0 0,0 0 0 0 0,1 1 0 0 0,-3 0 1 0 0,-6 5-10 0 0,1-1 0 0 0,0 1 1 0 0,0 1-1 0 0,1 0 0 0 0,0 0 1 0 0,0 1-1 0 0,1 0 0 0 0,0 1 1 0 0,1 0-1 0 0,0 1 0 0 0,0-1 1 0 0,1 1-1 0 0,1 1 0 0 0,0-1 1 0 0,0 1-1 0 0,0 4 10 0 0,3-9-2 0 0,0 0 0 0 0,1 1 1 0 0,0-1-1 0 0,0 0 0 0 0,1 1 0 0 0,0-1 0 0 0,0 1 0 0 0,1-1 0 0 0,0 1 1 0 0,0-1-1 0 0,1 1 0 0 0,0-1 0 0 0,0 1 0 0 0,0-1 0 0 0,1 0 0 0 0,1 0 0 0 0,-1 1 1 0 0,1-2-1 0 0,0 1 0 0 0,1 0 0 0 0,-1 0 0 0 0,1-1 0 0 0,1 0 0 0 0,-1 0 1 0 0,1 0-1 0 0,0 0 0 0 0,0-1 0 0 0,5 4 2 0 0,-3-4-134 0 0,1 0-1 0 0,-1-1 1 0 0,1 0-1 0 0,0 0 1 0 0,0 0-1 0 0,0-1 1 0 0,0 0-1 0 0,0-1 1 0 0,1 0 0 0 0,0 0-1 0 0,-1-1 1 0 0,1 0-1 0 0,0 0 1 0 0,-1-1-1 0 0,1 0 1 0 0,3-1 134 0 0,12-4-2930 0 0,-14 1-2085 0 0,-5 2 1415 0 0,2-2-8271 0 0</inkml:trace>
  <inkml:trace contextRef="#ctx0" brushRef="#br0" timeOffset="6985.236">6574 1555 8026 0 0,'0'0'2390'0'0,"0"0"-1038"0"0,0 0-464 0 0,0 0 162 0 0,0 0 265 0 0,0 0 182 0 0,0 0 8 0 0,0 0-179 0 0,0 0-184 0 0,0 0-154 0 0,0 0-125 0 0,0 0-89 0 0,31 0-57 0 0,100-2-39 0 0,-53-17 261 0 0,-62 11-697 0 0,5-1-83 0 0,-1-1-1 0 0,1-1 1 0 0,-2-1 0 0 0,0 0-1 0 0,0-1 1 0 0,-1-2-1 0 0,-1 0 1 0 0,-1 0-1 0 0,0-2 1 0 0,-1 0 0 0 0,0 0-1 0 0,6-12-158 0 0,-4-37 416 0 0,-18 65-408 0 0,0 1-1 0 0,0-1 0 0 0,0 0 1 0 0,0 0-1 0 0,0 1 0 0 0,0-1 1 0 0,0 1-1 0 0,0-1 0 0 0,-1 1 1 0 0,1-1-1 0 0,0 1 0 0 0,0 0 1 0 0,0 0-1 0 0,0-1 0 0 0,-1 1 1 0 0,1 0-1 0 0,0 0 0 0 0,0 0 1 0 0,-1 0-1 0 0,1 1 0 0 0,0-1 1 0 0,0 0-1 0 0,0 0 0 0 0,-1 1 1 0 0,1-1-1 0 0,0 1 0 0 0,0-1 1 0 0,0 1-1 0 0,0-1 0 0 0,0 1 1 0 0,0 0-1 0 0,0-1 0 0 0,0 1 1 0 0,0 0-1 0 0,0 0 0 0 0,0 0 1 0 0,1 0-1 0 0,-2 0-7 0 0,-11 19-8 0 0,0 1 0 0 0,2 0-1 0 0,0 1 1 0 0,1 0 0 0 0,2 0 0 0 0,0 1 0 0 0,1 0-1 0 0,1 1 1 0 0,2-1 0 0 0,0 1 0 0 0,1 0-1 0 0,2 0 1 0 0,1 22 8 0 0,-2-21-8 0 0,-6 634-460 0 0,8-642 470 0 0,-1 0 0 0 0,0-1-1 0 0,-1 0 1 0 0,-1 1 0 0 0,-1-1 0 0 0,0 0-1 0 0,-1 0 1 0 0,-1-1 0 0 0,-1 0-1 0 0,0 0 1 0 0,0 0 0 0 0,-2-1 0 0 0,0 0-1 0 0,-10 13-1 0 0,7-19 5 0 0,1-1 0 0 0,-1 0 0 0 0,0 0 0 0 0,-1-1 0 0 0,0-1 0 0 0,0 0 0 0 0,0-1 0 0 0,0-1 0 0 0,-1 0 0 0 0,1 0 0 0 0,-1-1 0 0 0,0-1 0 0 0,0 0 0 0 0,0-1 0 0 0,1-1 0 0 0,-11-1-5 0 0,19 2 4 0 0,-1 0 0 0 0,1 0-1 0 0,0-1 1 0 0,-1 0 0 0 0,1 0-1 0 0,0 0 1 0 0,-1 0 0 0 0,1-1-1 0 0,0 0 1 0 0,0 0 0 0 0,0 0-1 0 0,1-1 1 0 0,-1 0 0 0 0,1 0-1 0 0,-1 0 1 0 0,1 0 0 0 0,0-1-1 0 0,0 1 1 0 0,0-1 0 0 0,0 0-1 0 0,1 0 1 0 0,0-1 0 0 0,0 1-1 0 0,0-1 1 0 0,0 1 0 0 0,1-1-1 0 0,0 0 1 0 0,-1-1-4 0 0,4-7 6 0 0,0-1 1 0 0,0 1-1 0 0,1 0 1 0 0,1 0-1 0 0,1 1 1 0 0,-1-1-1 0 0,2 1 0 0 0,0-1 1 0 0,0 1-1 0 0,1 1 1 0 0,1-1-1 0 0,0 1 1 0 0,0 0-1 0 0,1 1 0 0 0,1 0 1 0 0,-1 0-1 0 0,2 0 1 0 0,-1 1-1 0 0,7-4-6 0 0,-6 2-3 0 0,45-41-53 0 0,1 3 0 0 0,3 2 0 0 0,2 3 0 0 0,28-14 56 0 0,4-4-541 0 0,-79 52 313 0 0,59-42-2389 0 0,-4-5-4145 0 0,-13 9 1928 0 0,-15 19 9397 0 0,-100 85 4929 0 0,51-45-9481 0 0,1 0 1 0 0,-1 1-1 0 0,2 0 0 0 0,0 0 0 0 0,0 1 0 0 0,1-1 0 0 0,0 1 0 0 0,2 1 0 0 0,-1-1 0 0 0,1 0 0 0 0,1 1 1 0 0,1-1-1 0 0,0 1 0 0 0,0 6-11 0 0,1-17 2 0 0,1 0 0 0 0,-1-1-1 0 0,0 1 1 0 0,1 0 0 0 0,0-1 0 0 0,-1 1 0 0 0,1 0 0 0 0,0-1 0 0 0,0 1-1 0 0,1-1 1 0 0,-1 0 0 0 0,0 1 0 0 0,1-1 0 0 0,0 0 0 0 0,-1 0 0 0 0,1 0-1 0 0,0 0 1 0 0,0 0 0 0 0,0 0 0 0 0,0 0 0 0 0,0-1 0 0 0,1 1 0 0 0,-1-1 0 0 0,0 1-1 0 0,1-1 1 0 0,-1 0 0 0 0,1 0 0 0 0,0 0 0 0 0,-1 0 0 0 0,1-1 0 0 0,0 1-1 0 0,-1-1 1 0 0,1 0 0 0 0,0 1 0 0 0,0-1 0 0 0,2-1-2 0 0,3 1 25 0 0,1 0 1 0 0,-1-1 0 0 0,1 0-1 0 0,-1 0 1 0 0,1-1-1 0 0,-1 0 1 0 0,0-1-1 0 0,0 0 1 0 0,0 0-1 0 0,0-1 1 0 0,3-2-26 0 0,-3 1 22 0 0,0-1 1 0 0,-1 0-1 0 0,1 0 1 0 0,-1-1-1 0 0,-1 0 1 0 0,1 0-1 0 0,-1-1 1 0 0,0 1-1 0 0,-1-1 1 0 0,0-1-1 0 0,0 1 1 0 0,-1-1-1 0 0,0 0 0 0 0,0 0 1 0 0,-1 0-1 0 0,0 0 1 0 0,-1 0-1 0 0,0-1 1 0 0,0 0-1 0 0,-1-7-22 0 0,0 11-56 0 0,0-1 0 0 0,0 0 0 0 0,-1 0 0 0 0,0 0 0 0 0,-1 0 0 0 0,0 0 0 0 0,0 0 0 0 0,0 0 0 0 0,-1 1 0 0 0,0-1 0 0 0,0 1 0 0 0,0-1 0 0 0,-1 1 0 0 0,0 0 0 0 0,-1 0 0 0 0,1 0 0 0 0,-1 0 0 0 0,0 0 0 0 0,-1 1 0 0 0,1 0 0 0 0,-1 0 0 0 0,-2-2 56 0 0,-27 1-3648 0 0,14 14-7407 0 0,13 0-717 0 0</inkml:trace>
  <inkml:trace contextRef="#ctx0" brushRef="#br0" timeOffset="7250.012">7581 2144 19172 0 0,'0'0'2074'0'0,"0"0"-726"0"0,0 0-273 0 0,0 0-9 0 0,0 0-64 0 0,0 0-89 0 0,0 0-152 0 0,0 0-159 0 0,0 0-137 0 0,0 0-73 0 0,0 0-78 0 0,6-32-52 0 0,18-99-64 0 0,18-11 139 0 0,-37 134-379 0 0,0 1-1 0 0,0-1 1 0 0,0 1 0 0 0,1 1-1 0 0,0-1 1 0 0,1 1 0 0 0,-1 0-1 0 0,1 0 1 0 0,0 1 0 0 0,1 0-1 0 0,-1 0 1 0 0,1 1-1 0 0,0 0 1 0 0,0 0 0 0 0,0 1-1 0 0,1 0 1 0 0,-1 0 0 0 0,1 1-1 0 0,0 0 1 0 0,0 1 0 0 0,-1 0-1 0 0,1 0 1 0 0,0 1 0 0 0,0 0-1 0 0,1 0 43 0 0,25 21-2616 0 0,-28-8-1004 0 0,-5 1-3700 0 0,-2-7-4501 0 0</inkml:trace>
  <inkml:trace contextRef="#ctx0" brushRef="#br0" timeOffset="7659.95">8043 1772 7538 0 0,'0'0'2176'0'0,"0"0"-309"0"0,0 0-190 0 0,0 0-195 0 0,0 0-217 0 0,0 0-202 0 0,0 0-203 0 0,0 0-103 0 0,0 0-73 0 0,0 0-21 0 0,0 0-1 0 0,0 0-59 0 0,0 0-42 0 0,8-7-57 0 0,22-23-66 0 0,-22 23-73 0 0,-8 7-50 0 0,0 0-37 0 0,0 0-28 0 0,-23 3 2330 0 0,18-1-2490 0 0,0-1 0 0 0,0 1 0 0 0,-1 0 0 0 0,1 0 0 0 0,0 1 0 0 0,1 0 0 0 0,-1-1 0 0 0,0 1-1 0 0,1 1 1 0 0,0-1 0 0 0,-1 1 0 0 0,1 0 0 0 0,1 0 0 0 0,-4 4-90 0 0,-14 11 94 0 0,10-10-66 0 0,0 0 1 0 0,0 0-1 0 0,0 1 1 0 0,2 1-1 0 0,-1-1 1 0 0,1 2-1 0 0,1-1 1 0 0,0 1-1 0 0,1 1 1 0 0,0-1-1 0 0,-1 3-28 0 0,7-9 4 0 0,1 0 0 0 0,-1-1 0 0 0,1 1 0 0 0,0 0 0 0 0,1 0 0 0 0,-1-1 0 0 0,1 1 0 0 0,0 0 0 0 0,1-1 0 0 0,-1 1 0 0 0,1-1 0 0 0,0 0 0 0 0,0 1 0 0 0,1-1 0 0 0,0 0 0 0 0,-1 0 0 0 0,2 0 0 0 0,-1-1 0 0 0,1 1 0 0 0,-1-1 0 0 0,1 0 0 0 0,0 0 0 0 0,1 0 0 0 0,-1 0 0 0 0,1-1 0 0 0,-1 0 0 0 0,1 0 0 0 0,0 0 0 0 0,0 0 0 0 0,1-1 0 0 0,-1 0 0 0 0,0 0 0 0 0,1-1 0 0 0,-1 1 0 0 0,1-1 0 0 0,0 0 0 0 0,-1 0 0 0 0,1-1 0 0 0,0 0 0 0 0,2 0-4 0 0,-1 2-40 0 0,0 0-1 0 0,0-1 1 0 0,1 0 0 0 0,-1 0 0 0 0,0 0-1 0 0,1-1 1 0 0,-1 0 0 0 0,0-1-1 0 0,1 1 1 0 0,-1-2 0 0 0,0 1-1 0 0,0-1 1 0 0,0 0 0 0 0,0 0-1 0 0,0-1 1 0 0,0 0 0 0 0,0 0-1 0 0,-1 0 1 0 0,0-1 0 0 0,1 0 0 0 0,-1-1-1 0 0,3-2 41 0 0,-3-17-4003 0 0,-5 16-1724 0 0,1 4-6357 0 0</inkml:trace>
  <inkml:trace contextRef="#ctx0" brushRef="#br0" timeOffset="8088.687">8345 1982 12219 0 0,'0'0'2910'0'0,"0"0"-653"0"0,0 0-332 0 0,0 0-264 0 0,0 0-270 0 0,0 0-201 0 0,0 0-143 0 0,0 0-166 0 0,30-6-158 0 0,97-18-123 0 0,-56-2 227 0 0,-50 15-697 0 0,-1-2 0 0 0,0 0 1 0 0,-1-1-1 0 0,-1-1 0 0 0,0 0 0 0 0,-1-2 0 0 0,0 0 0 0 0,-1 0 0 0 0,8-15-130 0 0,-22 30-6 0 0,-1 0 0 0 0,1-1 0 0 0,-1 1 0 0 0,0 0 0 0 0,0-1 0 0 0,0 1 0 0 0,0-1 0 0 0,-1 1 0 0 0,1-1 0 0 0,-1 0-1 0 0,1 1 1 0 0,-1-1 0 0 0,0 0 0 0 0,0 1 0 0 0,0-1 0 0 0,0 0 0 0 0,0 1 0 0 0,-1-1 0 0 0,1 1 0 0 0,-1-1 0 0 0,0 0 0 0 0,0 1 0 0 0,0-1 0 0 0,0 1 0 0 0,0 0-1 0 0,-1-1 1 0 0,1 1 0 0 0,0 0 0 0 0,-1 0 0 0 0,0 0 0 0 0,0 0 0 0 0,1 0 0 0 0,-1 0 0 0 0,0 0 0 0 0,-1 1 0 0 0,1-1 0 0 0,0 1 0 0 0,0-1 0 0 0,-1 1 0 0 0,1 0 0 0 0,-1 0-1 0 0,1 0 1 0 0,-1 0 0 0 0,1 1 0 0 0,-1-1 0 0 0,1 0 0 0 0,-1 1 0 0 0,0 0 0 0 0,1 0 0 0 0,-1 0 0 0 0,0 0 0 0 0,1 0 0 0 0,-3 1 6 0 0,-10-1-24 0 0,0 1 1 0 0,0 1-1 0 0,1 0 1 0 0,-1 1-1 0 0,1 1 1 0 0,-1 0-1 0 0,1 1 1 0 0,1 0-1 0 0,-1 1 0 0 0,1 1 1 0 0,0 0-1 0 0,0 1 1 0 0,1 0-1 0 0,-3 3 24 0 0,3-2-3 0 0,1-1-1 0 0,0 1 0 0 0,1 1 0 0 0,0 0 0 0 0,1 1 1 0 0,0-1-1 0 0,0 2 0 0 0,1-1 0 0 0,1 1 0 0 0,0 0 1 0 0,0 1-1 0 0,-1 6 4 0 0,5-13 1 0 0,0 0 1 0 0,1 1-1 0 0,0-1 0 0 0,0 0 1 0 0,1 1-1 0 0,0 0 1 0 0,0-1-1 0 0,0 1 0 0 0,1 0 1 0 0,0-1-1 0 0,0 1 1 0 0,1 0-1 0 0,0-1 0 0 0,0 1 1 0 0,1 0-1 0 0,-1-1 0 0 0,1 1 1 0 0,1-1-1 0 0,-1 0 1 0 0,1 0-1 0 0,0 0 0 0 0,1 0 1 0 0,-1 0-1 0 0,1-1 1 0 0,0 0-1 0 0,4 5-1 0 0,6 1 2 0 0,1-1 0 0 0,0 0 0 0 0,1-1 0 0 0,0-1 0 0 0,0 0 0 0 0,1-1 0 0 0,-1 0 0 0 0,2-2 0 0 0,-1 0 0 0 0,0-1 0 0 0,1-1 0 0 0,0 0 0 0 0,0-2 0 0 0,0 0 0 0 0,0-1 0 0 0,0 0 0 0 0,0-2 0 0 0,2 0-2 0 0,47-18-660 0 0,-28-4-5785 0 0,-33 17-3730 0 0</inkml:trace>
  <inkml:trace contextRef="#ctx0" brushRef="#br0" timeOffset="14069.131">9843 1249 0 0 0,'0'0'839'0'0,"0"0"292"0"0,0 0 264 0 0,0 0 202 0 0,0 0 98 0 0,0 0-45 0 0,0 0-146 0 0,0 0-119 0 0,0 0-157 0 0,0 0-124 0 0,0 0-114 0 0,-6-4-115 0 0,-22-13-82 0 0,-31 12 4075 0 0,-150 24-659 0 0,130 10-2874 0 0,33 23-971 0 0,16-7 0 0 0,8 13-96 0 0,11 20-97 0 0,6 91 206 0 0,-23-100-22 0 0,-5-24-141 0 0,-17 17-53 0 0,22-44-95 0 0,27-17-39 0 0,68 2 281 0 0,-61-3-307 0 0,-1 0 1 0 0,1 0-1 0 0,0 1 0 0 0,-1 0 1 0 0,1 0-1 0 0,-1 0 1 0 0,1 0-1 0 0,-1 1 0 0 0,0 0 1 0 0,1 0-1 0 0,-1 0 1 0 0,0 1-1 0 0,0 0 0 0 0,-1 0 1 0 0,1 0-1 0 0,0 1 0 0 0,-1-1 1 0 0,0 1-1 0 0,0 0 1 0 0,0 0-1 0 0,-1 1 0 0 0,1-1 1 0 0,-1 1-1 0 0,0-1 0 0 0,0 1 1 0 0,0 0-1 0 0,1 4-1 0 0,-2-1 7 0 0,1-1 0 0 0,-1 1-1 0 0,0 0 1 0 0,0 0 0 0 0,-1 0-1 0 0,0 0 1 0 0,-1 0 0 0 0,0 0-1 0 0,0 0 1 0 0,0 0 0 0 0,-1 0-1 0 0,0 0 1 0 0,-1 0 0 0 0,0-1-1 0 0,0 1 1 0 0,-1 0 0 0 0,0-1-1 0 0,0 1 1 0 0,0-1 0 0 0,-3 3-7 0 0,-91 163 92 0 0,92-161-96 0 0,1 0 1 0 0,0 0-1 0 0,1 0 1 0 0,1 1-1 0 0,0-1 1 0 0,0 1-1 0 0,1-1 1 0 0,1 1-1 0 0,0 0 1 0 0,2 10 3 0 0,0-17 21 0 0,1 0 1 0 0,0-1-1 0 0,0 1 1 0 0,0 0-1 0 0,1-1 0 0 0,0 0 1 0 0,0 0-1 0 0,0 0 1 0 0,1 0-1 0 0,-1-1 0 0 0,1 0 1 0 0,0 0-1 0 0,0 0 1 0 0,1 0-1 0 0,-1-1 0 0 0,1 0 1 0 0,0 0-1 0 0,0 0 0 0 0,0-1 1 0 0,0 0-1 0 0,0 0 1 0 0,0-1-1 0 0,7 1-21 0 0,89-2 815 0 0,-101 1-847 0 0,0-1 1 0 0,0 0-1 0 0,0 0 0 0 0,0-1 1 0 0,0 1-1 0 0,-1 0 0 0 0,1 0 0 0 0,0 0 1 0 0,0-1-1 0 0,0 1 0 0 0,0 0 1 0 0,0-1-1 0 0,0 1 0 0 0,0-1 1 0 0,-1 1-1 0 0,1-1 0 0 0,0 0 1 0 0,0 1-1 0 0,-1-1 0 0 0,1 0 1 0 0,0 1-1 0 0,-1-1 0 0 0,1 0 1 0 0,-1 0-1 0 0,1 1 0 0 0,-1-1 1 0 0,1 0-1 0 0,-1 0 0 0 0,1 0 1 0 0,-1 0-1 0 0,0 0 0 0 0,0 0 1 0 0,1 0-1 0 0,-1 0 0 0 0,0 0 0 0 0,0 0 1 0 0,0 0-1 0 0,0 0 0 0 0,0 0 1 0 0,0 0 31 0 0,1-6-772 0 0,6-13-2570 0 0,-2 11-2628 0 0,-3 5-6437 0 0</inkml:trace>
  <inkml:trace contextRef="#ctx0" brushRef="#br0" timeOffset="15205.266">9685 1684 1984 0 0,'0'0'1863'0'0,"0"0"63"0"0,0 0 175 0 0,0 0 130 0 0,0 0-12 0 0,0 0-169 0 0,0 0-255 0 0,0 0-252 0 0,0 0-219 0 0,0 0-196 0 0,0 0-181 0 0,0 0-136 0 0,0 0-120 0 0,0-3-130 0 0,0-7-97 0 0,0 8-90 0 0,0 2-90 0 0,0 0-43 0 0,0 19 669 0 0,0 426 1540 0 0,11-365-2392 0 0,-11-79-50 0 0,0-1 0 0 0,0 1 0 0 0,0 0 0 0 0,1-1 0 0 0,-1 1 1 0 0,0-1-1 0 0,0 1 0 0 0,0-1 0 0 0,0 1 0 0 0,1 0 0 0 0,-1-1 0 0 0,0 1 0 0 0,1-1 0 0 0,-1 1 0 0 0,0-1 0 0 0,1 1 0 0 0,-1-1 0 0 0,0 0 0 0 0,1 1 0 0 0,-1-1 0 0 0,1 1 0 0 0,-1-1 0 0 0,1 0 0 0 0,-1 1 0 0 0,1-1 0 0 0,-1 0 0 0 0,1 0 0 0 0,0 1 0 0 0,-1-1 0 0 0,1 0 0 0 0,-1 0 0 0 0,1 0 0 0 0,-1 0 0 0 0,1 0 0 0 0,0 0 0 0 0,-1 0 1 0 0,1 0-1 0 0,-1 0 0 0 0,1 0 0 0 0,0 0 0 0 0,-1 0 0 0 0,1 0 0 0 0,-1 0 0 0 0,1-1 0 0 0,0 1 0 0 0,-1 0 0 0 0,1 0 0 0 0,-1-1 0 0 0,1 1 0 0 0,-1 0 0 0 0,1-1 0 0 0,-1 1 0 0 0,1 0 0 0 0,-1-1 0 0 0,0 1 0 0 0,1-1-8 0 0,27-24 418 0 0,-27 23-430 0 0,105-109 346 0 0,21-68-319 0 0,-121 233-243 0 0,-6-34 226 0 0,1-1 1 0 0,1 0 0 0 0,1 1 0 0 0,0-1 0 0 0,2 0 0 0 0,0-1 0 0 0,1 1 0 0 0,1-1 0 0 0,1 0 0 0 0,2 3 1 0 0,-9-19 3 0 0,0 1 0 0 0,0-1 0 0 0,0 0 0 0 0,0 0 1 0 0,0 1-1 0 0,1-1 0 0 0,-1 0 0 0 0,1 0 0 0 0,0-1 0 0 0,-1 1 1 0 0,1 0-1 0 0,0 0 0 0 0,0-1 0 0 0,0 1 0 0 0,0-1 0 0 0,0 0 0 0 0,0 0 1 0 0,1 1-1 0 0,-1-1 0 0 0,0-1 0 0 0,1 1 0 0 0,-1 0 0 0 0,1-1 1 0 0,-1 1-1 0 0,1-1 0 0 0,-1 1 0 0 0,0-1 0 0 0,1 0 0 0 0,0 0 1 0 0,-1 0-1 0 0,0-1 0 0 0,1 1 0 0 0,-1-1 0 0 0,1 1 0 0 0,-1-1 0 0 0,1 0 1 0 0,-1 0-1 0 0,0 0 0 0 0,0 0 0 0 0,1 0 0 0 0,0-2-3 0 0,17-16 79 0 0,-1-1-1 0 0,-1-1 0 0 0,-1-1 1 0 0,-1 0-1 0 0,-1-1 1 0 0,0-1-1 0 0,-2 0 0 0 0,-1-1 1 0 0,1-7-79 0 0,33-67 232 0 0,-33 75-201 0 0,0-1 0 0 0,-2 0 1 0 0,-1-1-1 0 0,-1 0 0 0 0,-1-1 0 0 0,-1 0 1 0 0,-1 0-1 0 0,-2 0 0 0 0,1-18-31 0 0,-26 53-765 0 0,-45 85-2654 0 0,50-48-6633 0 0,12-33-2292 0 0</inkml:trace>
  <inkml:trace contextRef="#ctx0" brushRef="#br0" timeOffset="15638.594">10587 1923 12531 0 0,'0'0'2855'0'0,"0"0"-1109"0"0,0 0-569 0 0,0 0-33 0 0,0 0 49 0 0,0 0-4 0 0,0 0-106 0 0,0 0-204 0 0,0 0-183 0 0,0 0-109 0 0,0 0-80 0 0,0 0-75 0 0,0 0-108 0 0,-10 5 1 0 0,0 6-312 0 0,1 0 0 0 0,1 1 0 0 0,0 0 0 0 0,1 0 0 0 0,0 0 0 0 0,1 1 0 0 0,0 0 0 0 0,1 0-1 0 0,0 1 1 0 0,1-1 0 0 0,1 1 0 0 0,0 0 0 0 0,1 0 0 0 0,0 0 0 0 0,1 13-13 0 0,3-23 11 0 0,-1 1 1 0 0,1-1-1 0 0,0 1 1 0 0,1-1-1 0 0,-1 0 1 0 0,1 0-1 0 0,-1 0 1 0 0,1 0-1 0 0,0 0 1 0 0,1-1-1 0 0,-1 0 1 0 0,1 1 0 0 0,-1-1-1 0 0,1 0 1 0 0,0-1-1 0 0,0 1 1 0 0,0-1-1 0 0,1 0 1 0 0,-1 0-1 0 0,1 0 1 0 0,-1 0-1 0 0,1-1 1 0 0,-1 1-1 0 0,1-1 1 0 0,0-1-1 0 0,0 1 1 0 0,-1-1-1 0 0,1 1 1 0 0,0-2-1 0 0,0 1 1 0 0,-1 0-1 0 0,1-1 1 0 0,0 0 0 0 0,0 0-1 0 0,-1 0 1 0 0,1-1-1 0 0,-1 1 1 0 0,1-1-1 0 0,0-1-11 0 0,6-2 66 0 0,0 0 0 0 0,-1-1-1 0 0,0 0 1 0 0,0 0 0 0 0,-1-1 0 0 0,0-1 0 0 0,0 0-1 0 0,-1 0 1 0 0,0 0 0 0 0,0-1 0 0 0,-1 0-1 0 0,0-1 1 0 0,0 0 0 0 0,-1 0 0 0 0,-1 0 0 0 0,0-1-1 0 0,0 1 1 0 0,-1-1 0 0 0,0 0 0 0 0,-1-1-1 0 0,0 1 1 0 0,-1-1 0 0 0,0 1 0 0 0,-1-1 0 0 0,0 0-1 0 0,-1 1 1 0 0,-1-1 0 0 0,0-5-66 0 0,0 13-48 0 0,-1 1 0 0 0,0-1 0 0 0,0 0 0 0 0,0 1 0 0 0,0-1 0 0 0,0 1 0 0 0,-1-1 1 0 0,1 1-1 0 0,-1 0 0 0 0,0 0 0 0 0,0 0 0 0 0,0 1 0 0 0,-1-1 0 0 0,1 1 0 0 0,0 0 0 0 0,-1 0 0 0 0,0 0 0 0 0,1 0 0 0 0,-1 0 0 0 0,0 1 1 0 0,0 0-1 0 0,0 0 0 0 0,0 0 0 0 0,0 0 0 0 0,0 0 0 0 0,0 1 0 0 0,0 0 0 0 0,0 0 0 0 0,-1 0 0 0 0,1 0 0 0 0,0 1 0 0 0,0 0 1 0 0,0 0-1 0 0,0 0 0 0 0,0 0 0 0 0,0 0 0 0 0,0 1 0 0 0,1 0 0 0 0,-1 0 0 0 0,1 0 0 0 0,-1 0 0 0 0,1 0 0 0 0,-1 1 0 0 0,1-1 0 0 0,0 1 48 0 0,-35 41-3055 0 0,24-24-1707 0 0,11-15 3043 0 0,-4 3-9900 0 0</inkml:trace>
  <inkml:trace contextRef="#ctx0" brushRef="#br0" timeOffset="15987.465">10957 2173 9842 0 0,'0'0'2133'0'0,"0"0"-417"0"0,0 0-160 0 0,0 0-5 0 0,0 0-40 0 0,0 0-129 0 0,0 0-195 0 0,0 0-212 0 0,0 0-151 0 0,0 0-107 0 0,0 0-106 0 0,0 0-100 0 0,0 0-92 0 0,1 6-49 0 0,4 16-16 0 0,-4-17 23 0 0,-1-5 33 0 0,1-19 1115 0 0,61-113-370 0 0,-28 65-989 0 0,-22 40-61 0 0,1 0 0 0 0,1 1-1 0 0,2 1 1 0 0,0 1 0 0 0,2 0 0 0 0,12-13-105 0 0,-29 37-23 0 0,-1-1 0 0 0,0 1 0 0 0,0 0 0 0 0,1-1-1 0 0,-1 1 1 0 0,0-1 0 0 0,1 1 0 0 0,-1 0 0 0 0,1-1 0 0 0,-1 1 0 0 0,0 0-1 0 0,1-1 1 0 0,-1 1 0 0 0,1 0 0 0 0,-1 0 0 0 0,1-1 0 0 0,-1 1 0 0 0,1 0 0 0 0,-1 0-1 0 0,1 0 1 0 0,-1 0 0 0 0,1 0 0 0 0,-1 0 0 0 0,1 0 0 0 0,-1 0 0 0 0,1 0-1 0 0,-1 0 1 0 0,1 0 0 0 0,-1 0 0 0 0,1 0 0 0 0,-1 0 0 0 0,1 0 0 0 0,-1 0 0 0 0,1 1-1 0 0,-1-1 1 0 0,1 0 0 0 0,-1 0 0 0 0,0 1 0 0 0,1-1 0 0 0,-1 0 0 0 0,1 0 0 0 0,-1 1-1 0 0,0-1 1 0 0,1 1 0 0 0,-1-1 0 0 0,0 0 0 0 0,1 1 0 0 0,-1-1 0 0 0,0 1-1 0 0,1-1 1 0 0,-1 1 0 0 0,0-1 0 0 0,0 0 0 0 0,0 1 0 0 0,0-1 0 0 0,1 1 0 0 0,-1-1-1 0 0,0 1 1 0 0,0-1 0 0 0,0 1 0 0 0,0 0 0 0 0,0-1 23 0 0,5 45-2644 0 0,-4-30 1672 0 0,1-6-1040 0 0,0 0-4158 0 0,-2-5-5686 0 0</inkml:trace>
  <inkml:trace contextRef="#ctx0" brushRef="#br0" timeOffset="16530.928">11493 1430 8850 0 0,'0'0'3345'0'0,"0"0"-988"0"0,0 0-612 0 0,0 0-232 0 0,0 0-199 0 0,0 0-230 0 0,0 0-229 0 0,0 0-247 0 0,0 0-154 0 0,0 0 8 0 0,0 0 49 0 0,0 0 61 0 0,0 0 14 0 0,0 13-30 0 0,13 140 1616 0 0,0-97-1822 0 0,-3 1 0 0 0,-2 0-1 0 0,-3 0 1 0 0,-2 1 0 0 0,-4 42-350 0 0,0-86 10 0 0,0 1 1 0 0,0-1-1 0 0,-2 0 1 0 0,0 0-1 0 0,0-1 1 0 0,-2 1 0 0 0,1-1-1 0 0,-2 1 1 0 0,0-1-1 0 0,-1 0-10 0 0,-13 6-237 0 0,12-41-874 0 0,7 16 809 0 0,1 0-1 0 0,-1 0 1 0 0,2 0 0 0 0,-1 0 0 0 0,0 0-1 0 0,1 0 1 0 0,0 0 0 0 0,1 1-1 0 0,-1-1 1 0 0,1 0 0 0 0,0 1 0 0 0,1-1-1 0 0,-1 1 1 0 0,1-1 0 0 0,0 1-1 0 0,0 0 1 0 0,1 0 0 0 0,3-3 302 0 0,9-19-1661 0 0,11-19-2325 0 0,-6 16-3241 0 0,-11 15-1948 0 0</inkml:trace>
  <inkml:trace contextRef="#ctx0" brushRef="#br0" timeOffset="16868.563">11793 1687 3721 0 0,'0'0'2606'0'0,"0"0"-256"0"0,0 0-163 0 0,0 0-118 0 0,0 0-124 0 0,0 0-151 0 0,0 0-249 0 0,0 0-299 0 0,0 0-286 0 0,0 0-161 0 0,0 0-130 0 0,0 0-95 0 0,-11 15-51 0 0,-35 45-85 0 0,-14-17 569 0 0,-55 20 448 0 0,115-62-1442 0 0,0 0 0 0 0,1-1-1 0 0,-1 1 1 0 0,0 0 0 0 0,0 0 0 0 0,0 0-1 0 0,0 0 1 0 0,1 0 0 0 0,-1 0 0 0 0,0-1-1 0 0,1 1 1 0 0,-1 0 0 0 0,1 0 0 0 0,-1 0-1 0 0,1-1 1 0 0,-1 1 0 0 0,1 0-1 0 0,0-1 1 0 0,-1 1 0 0 0,1 0 0 0 0,0-1-1 0 0,-1 1 1 0 0,1-1 0 0 0,0 1 0 0 0,0-1-1 0 0,0 0 1 0 0,-1 1 0 0 0,1-1 0 0 0,0 0-1 0 0,0 1 1 0 0,0-1 0 0 0,0 0 0 0 0,0 0-1 0 0,0 0 1 0 0,0 0 0 0 0,-1 0-1 0 0,1 0 1 0 0,0 0 0 0 0,0 0 0 0 0,0 0-13 0 0,4 1 105 0 0,27 11 234 0 0,-21-9-244 0 0,1 0 0 0 0,-1 1 1 0 0,0 0-1 0 0,0 1 0 0 0,0 0 1 0 0,0 1-1 0 0,-1 0 0 0 0,0 0 1 0 0,0 1-1 0 0,-1 1 1 0 0,0 0-1 0 0,0 0 0 0 0,-1 0 1 0 0,0 1-1 0 0,0 1 0 0 0,3 6-95 0 0,26 72 927 0 0,-29-40-424 0 0,17-61-5816 0 0,-25 13 4449 0 0,5-5-6593 0 0,-3 2-5297 0 0</inkml:trace>
  <inkml:trace contextRef="#ctx0" brushRef="#br0" timeOffset="18692.511">12432 2015 3849 0 0,'0'0'3663'0'0,"0"0"-1328"0"0,0 0-756 0 0,0 0-186 0 0,0 0 47 0 0,0 0 36 0 0,0 0-65 0 0,0 0-169 0 0,0 0-285 0 0,0 0-220 0 0,0 0-157 0 0,0 0-88 0 0,0 0-25 0 0,7-7-5 0 0,86-107 3039 0 0,-91 114-3479 0 0,0-1-1 0 0,0 1 1 0 0,0 0 0 0 0,-1 0-1 0 0,1 0 1 0 0,0 0-1 0 0,0 1 1 0 0,-1-1 0 0 0,1 0-1 0 0,0 1 1 0 0,0-1-1 0 0,-1 1 1 0 0,1-1 0 0 0,0 1-1 0 0,-1 0 1 0 0,1 0-1 0 0,-1 0 1 0 0,1 0 0 0 0,-1 0-1 0 0,1 0 1 0 0,-1 0 0 0 0,0 0-1 0 0,0 1 1 0 0,1-1-1 0 0,-1 0 1 0 0,0 1 0 0 0,0-1-1 0 0,0 1 1 0 0,0-1-1 0 0,-1 1 1 0 0,1 0 0 0 0,0-1-1 0 0,-1 1 1 0 0,1 0-1 0 0,-1 0-21 0 0,3 2 82 0 0,10 20-16 0 0,-1 0 1 0 0,-2 1-1 0 0,0 0 1 0 0,-2 1-1 0 0,0 0 1 0 0,-2 0-1 0 0,-1 1 0 0 0,-1-1 1 0 0,-1 1-1 0 0,-2 0 1 0 0,-1 0-1 0 0,0 0 1 0 0,-4 19-67 0 0,4-37 33 0 0,0-1 0 0 0,0 1 1 0 0,-1-1-1 0 0,0 1 0 0 0,0-1 0 0 0,-1 0 1 0 0,0 0-1 0 0,-1 1 0 0 0,1-1 1 0 0,-2 0-1 0 0,1-1 0 0 0,-1 1 0 0 0,0-1 1 0 0,-1 0-1 0 0,1 0 0 0 0,-2 0 0 0 0,1 0 1 0 0,-1-1-1 0 0,-4 5-33 0 0,9-11 17 0 0,0 1 0 0 0,0 0 0 0 0,-1 0 0 0 0,1-1 0 0 0,0 1 0 0 0,0 0 1 0 0,-1-1-1 0 0,1 1 0 0 0,0-1 0 0 0,-1 0 0 0 0,1 1 0 0 0,0-1 0 0 0,-1 0 0 0 0,1 0 0 0 0,-1 0 0 0 0,1 0 0 0 0,0 0 0 0 0,-1 0 0 0 0,1 0 1 0 0,-1 0-1 0 0,1-1 0 0 0,0 1 0 0 0,-1-1 0 0 0,1 1 0 0 0,0-1 0 0 0,-1 1 0 0 0,1-1 0 0 0,0 0 0 0 0,0 1 0 0 0,0-1 0 0 0,0 0 0 0 0,0 0 1 0 0,0 0-1 0 0,0 0 0 0 0,0 0 0 0 0,0 0 0 0 0,0 0 0 0 0,0 0 0 0 0,0 0 0 0 0,1-1 0 0 0,-1 1 0 0 0,0 0 0 0 0,1-1 0 0 0,-1 1 0 0 0,1 0 1 0 0,0-1-1 0 0,-1 1 0 0 0,1-1-17 0 0,-7-70 192 0 0,10 53-181 0 0,1-1 0 0 0,1 0-1 0 0,0 1 1 0 0,2 0 0 0 0,0 0-1 0 0,1 1 1 0 0,1 0 0 0 0,1 0-1 0 0,3-4-10 0 0,-5 8 0 0 0,25-44-30 0 0,2 1 0 0 0,3 1 0 0 0,44-48 30 0 0,-72 92-4 0 0,1 0 1 0 0,0 1-1 0 0,1 0 1 0 0,0 1 0 0 0,0 1-1 0 0,1 0 1 0 0,0 0-1 0 0,1 1 1 0 0,0 1 0 0 0,0 0-1 0 0,1 1 1 0 0,0 1 0 0 0,3-1 3 0 0,-15 6-2 0 0,0 0 1 0 0,0 0-1 0 0,0 0 1 0 0,0 0-1 0 0,0 0 1 0 0,0 0-1 0 0,0 1 1 0 0,0 0 0 0 0,0-1-1 0 0,0 1 1 0 0,0 0-1 0 0,-1 1 1 0 0,1-1-1 0 0,0 0 1 0 0,-1 1-1 0 0,1-1 1 0 0,-1 1 0 0 0,1 0-1 0 0,-1 0 1 0 0,0 0-1 0 0,0 0 1 0 0,0 0-1 0 0,0 1 1 0 0,0-1 0 0 0,0 0-1 0 0,-1 1 1 0 0,1 0-1 0 0,-1-1 1 0 0,0 1-1 0 0,1 0 1 0 0,-1 0-1 0 0,-1-1 1 0 0,1 1 0 0 0,0 0-1 0 0,0 3 2 0 0,1 2 8 0 0,-1 1 1 0 0,1 0-1 0 0,-2-1 0 0 0,1 1 1 0 0,-1 0-1 0 0,0 0 1 0 0,-1 0-1 0 0,0-1 0 0 0,0 1 1 0 0,-1 0-1 0 0,-3 7-8 0 0,-3 0 8 0 0,0-1 1 0 0,-2 1-1 0 0,0-1 1 0 0,0-1-1 0 0,-2 0 1 0 0,1-1-1 0 0,-2 0 0 0 0,0 0 1 0 0,0-2-1 0 0,-1 0 1 0 0,-1 0-1 0 0,0-1 1 0 0,0-1-1 0 0,-1 0 1 0 0,0-1-1 0 0,0-1 0 0 0,-1-1 1 0 0,0 0-1 0 0,0-1 1 0 0,0-1-1 0 0,-7 0-8 0 0,-40-2-272 0 0,63-3 177 0 0,0 0 0 0 0,0-1 0 0 0,0 1 0 0 0,0 0 0 0 0,0 0-1 0 0,1 0 1 0 0,-1-1 0 0 0,0 1 0 0 0,0 0 0 0 0,1-1 0 0 0,-1 1 0 0 0,1-1-1 0 0,-1 1 1 0 0,1 0 0 0 0,0-1 0 0 0,0 1 0 0 0,-1-1 0 0 0,1 1 0 0 0,0-1 0 0 0,0 1-1 0 0,0-1 1 0 0,1 1 0 0 0,-1-1 0 0 0,0 1 0 0 0,1-1 0 0 0,-1 1 0 0 0,1-1-1 0 0,-1 1 1 0 0,1 0 0 0 0,-1-1 0 0 0,1 1 0 0 0,0 0 0 0 0,0-1 0 0 0,0 1 0 0 0,0 0-1 0 0,0 0 1 0 0,0 0 0 0 0,0 0 0 0 0,0 0 0 0 0,0 0 0 0 0,0 0 0 0 0,1 0 95 0 0,19-18-2134 0 0,-10 9-256 0 0,1-1-3319 0 0,-1 0-5948 0 0</inkml:trace>
  <inkml:trace contextRef="#ctx0" brushRef="#br0" timeOffset="19658.87">13140 1963 0 0 0,'0'0'400'0'0,"0"0"398"0"0,0 0 162 0 0,0 0 64 0 0,0 0-4 0 0,0 0-42 0 0,0 0-70 0 0,0 0-51 0 0,0 0-14 0 0,0 0-6 0 0,0 0 57 0 0,-2 6 51 0 0,2-3-602 0 0,-1 0 0 0 0,0 1 0 0 0,1-1 0 0 0,-1 0 0 0 0,1 0 0 0 0,0 1 0 0 0,0-1 0 0 0,0 0 0 0 0,0 0 0 0 0,1 1 0 0 0,0-1 0 0 0,-1 0 0 0 0,1 0 0 0 0,0 0 0 0 0,0 1 0 0 0,1-1 0 0 0,-1 0 0 0 0,1-1 0 0 0,-1 1 0 0 0,1 0 0 0 0,0 0 0 0 0,0-1 0 0 0,0 1 0 0 0,1-1 0 0 0,-1 0 0 0 0,1 1 0 0 0,-1-1 0 0 0,3 1-343 0 0,2 0 255 0 0,0-1 0 0 0,0 0 0 0 0,0 0 1 0 0,0-1-1 0 0,0 0 0 0 0,0-1 0 0 0,0 1 0 0 0,0-1 0 0 0,0 0 0 0 0,0-1 0 0 0,0 0 0 0 0,0 0 0 0 0,0 0 0 0 0,0-1 0 0 0,0 0 0 0 0,-1-1 0 0 0,1 1 0 0 0,-1-1 0 0 0,1-1 0 0 0,1-1-255 0 0,109-92 1173 0 0,-113 93-1154 0 0,0-1-1 0 0,0 1 1 0 0,-1-1 0 0 0,1 0 0 0 0,-1 0 0 0 0,0 0 0 0 0,-1 0 0 0 0,1 0 0 0 0,-1-1-1 0 0,0 1 1 0 0,-1-1 0 0 0,1 1 0 0 0,-1-1 0 0 0,0 0 0 0 0,-1 0 0 0 0,1 1 0 0 0,-1-1-1 0 0,0 0 1 0 0,-1-4-19 0 0,-1 8-13 0 0,0 0 0 0 0,0 0 0 0 0,0 0 0 0 0,-1 0 0 0 0,1 0 0 0 0,-1 0 0 0 0,1 0 0 0 0,-1 1 0 0 0,0 0 0 0 0,0-1 0 0 0,1 1 0 0 0,-1 0 0 0 0,0 0 0 0 0,0 1 0 0 0,0-1 0 0 0,0 1 0 0 0,0-1 0 0 0,0 1 0 0 0,0 0 0 0 0,0 0 0 0 0,0 0 0 0 0,0 0 0 0 0,0 1 0 0 0,0-1 0 0 0,0 1 0 0 0,0 0 0 0 0,0 0 0 0 0,0 0 0 0 0,-1 1 13 0 0,-10 3-32 0 0,1 1 0 0 0,-1 1-1 0 0,1 1 1 0 0,1-1 0 0 0,-1 2 0 0 0,2 0 0 0 0,-1 0-1 0 0,1 1 1 0 0,0 1 0 0 0,1 0 0 0 0,1 0 0 0 0,-1 1 0 0 0,2 0-1 0 0,0 0 1 0 0,-1 2 32 0 0,6-10 0 0 0,0 0 0 0 0,1 0-1 0 0,-1 0 1 0 0,1 0 0 0 0,0 0-1 0 0,0 1 1 0 0,0-1 0 0 0,0 1-1 0 0,1 0 1 0 0,0-1 0 0 0,0 1 0 0 0,0 0-1 0 0,1 0 1 0 0,-1-1 0 0 0,1 1-1 0 0,0 0 1 0 0,1 0 0 0 0,-1 0-1 0 0,1-1 1 0 0,0 1 0 0 0,0 0 0 0 0,0-1-1 0 0,1 1 1 0 0,0 0 0 0 0,0-1-1 0 0,0 0 1 0 0,0 1 0 0 0,0-1-1 0 0,1 0 1 0 0,0 0 0 0 0,0-1 0 0 0,0 1-1 0 0,1-1 1 0 0,-1 1 0 0 0,1-1-1 0 0,-1 0 1 0 0,1 0 0 0 0,0 0-1 0 0,0-1 1 0 0,1 0 0 0 0,-1 1-1 0 0,0-1 1 0 0,1-1 0 0 0,0 1 0 0 0,142 5 269 0 0,-125-11-209 0 0,0 0 0 0 0,0-2 0 0 0,-1-1 0 0 0,1 0 0 0 0,-2-2 0 0 0,1 0 0 0 0,-1-1 0 0 0,-1-1 0 0 0,0-1 0 0 0,13-11-60 0 0,-18 12 55 0 0,0 0 0 0 0,-1 0 0 0 0,-1-1 0 0 0,0-1-1 0 0,-1 0 1 0 0,0-1 0 0 0,-1 0 0 0 0,-1-1 0 0 0,0 0-1 0 0,-1 0 1 0 0,1-3-55 0 0,5-10 25 0 0,-9 20-21 0 0,-1 0 1 0 0,0 0-1 0 0,0 0 0 0 0,-1 0 0 0 0,0-1 1 0 0,-1 0-1 0 0,1 1 0 0 0,-2-1 0 0 0,1 0 1 0 0,-1 0-1 0 0,-1 0 0 0 0,1-2-4 0 0,-3 10-5 0 0,0-1-1 0 0,1 0 1 0 0,-1 1 0 0 0,0-1-1 0 0,0 1 1 0 0,0 0-1 0 0,0-1 1 0 0,-1 1-1 0 0,1 0 1 0 0,0 0 0 0 0,0 1-1 0 0,0-1 1 0 0,-1 0-1 0 0,1 1 1 0 0,-1-1 0 0 0,1 1-1 0 0,0 0 1 0 0,-1 0-1 0 0,1 0 1 0 0,-1 0 0 0 0,1 0-1 0 0,0 0 1 0 0,-1 1-1 0 0,1-1 1 0 0,0 1 0 0 0,-1 0-1 0 0,1 0 1 0 0,0 0-1 0 0,0 0 1 0 0,0 0-1 0 0,0 0 1 0 0,0 0 0 0 0,0 1-1 0 0,0-1 1 0 0,-1 2 5 0 0,-1-2-8 0 0,0 1-1 0 0,-1 0 1 0 0,2 0 0 0 0,-1 0 0 0 0,0 1 0 0 0,0 0-1 0 0,1-1 1 0 0,-1 1 0 0 0,1 0 0 0 0,0 1 0 0 0,0-1-1 0 0,0 0 1 0 0,1 1 0 0 0,-1 0 0 0 0,1 0 0 0 0,0-1-1 0 0,0 1 1 0 0,0 1 0 0 0,0-1 0 0 0,1 0 0 0 0,0 0-1 0 0,-1 1 1 0 0,2-1 0 0 0,-1 0 0 0 0,0 1 0 0 0,1-1-1 0 0,0 4 9 0 0,2-5 2 0 0,1 1 0 0 0,0-1 0 0 0,0 0 0 0 0,0 0-1 0 0,0 0 1 0 0,0-1 0 0 0,1 1 0 0 0,-1-1 0 0 0,1 0-1 0 0,0 0 1 0 0,0 0 0 0 0,-1 0 0 0 0,1-1 0 0 0,0 1-1 0 0,0-1 1 0 0,1 0 0 0 0,-1 0 0 0 0,0-1 0 0 0,0 1-1 0 0,2-1-1 0 0,10 3-4 0 0,-1 0 0 0 0,0 1 0 0 0,1 0 0 0 0,-1 1 0 0 0,-1 1 0 0 0,1 0 0 0 0,11 8 4 0 0,-23-10 11 0 0,0 1 0 0 0,0-1 0 0 0,0 1-1 0 0,-1 0 1 0 0,0 0 0 0 0,0 0-1 0 0,0 0 1 0 0,0 0 0 0 0,-1 0 0 0 0,0 0-1 0 0,0 1 1 0 0,0-1 0 0 0,-1 0-1 0 0,0 1 1 0 0,0-1 0 0 0,0 1-1 0 0,0-1 1 0 0,-1 0 0 0 0,0 1 0 0 0,0-1-1 0 0,-1 0 1 0 0,0 0 0 0 0,1 0-1 0 0,-2 0 1 0 0,1 0 0 0 0,0 0 0 0 0,-1 0-1 0 0,0-1 1 0 0,0 0 0 0 0,-1 1-1 0 0,1-1 1 0 0,-1 0 0 0 0,-1 1-11 0 0,-44 58-103 0 0,49-63 61 0 0,-1 0 0 0 0,1 1 0 0 0,0-1 0 0 0,0 1 0 0 0,0-1 0 0 0,0 0 1 0 0,0 1-1 0 0,0-1 0 0 0,0 1 0 0 0,0-1 0 0 0,0 1 0 0 0,0-1 0 0 0,0 0 0 0 0,0 1 0 0 0,0-1 0 0 0,0 1 0 0 0,0-1 0 0 0,1 0 0 0 0,-1 1 0 0 0,0-1 0 0 0,0 0 0 0 0,0 1 0 0 0,1-1 0 0 0,-1 0 0 0 0,0 1 1 0 0,0-1-1 0 0,1 0 0 0 0,-1 1 0 0 0,0-1 0 0 0,1 0 0 0 0,-1 0 0 0 0,0 1 0 0 0,1-1 0 0 0,-1 0 0 0 0,0 0 0 0 0,1 0 0 0 0,-1 1 0 0 0,1-1 0 0 0,-1 0 0 0 0,0 0 0 0 0,1 0 0 0 0,-1 0 0 0 0,1 0 0 0 0,-1 0 0 0 0,0 0 1 0 0,1 0-1 0 0,-1 0 0 0 0,1 0 0 0 0,-1 0 0 0 0,1 0 0 0 0,-1 0 0 0 0,0 0 0 0 0,1 0 0 0 0,-1-1 0 0 0,0 1 0 0 0,1 0 0 0 0,-1 0 0 0 0,1 0 0 0 0,-1-1 0 0 0,0 1 0 0 0,1 0 0 0 0,-1 0 0 0 0,0-1 0 0 0,0 1 1 0 0,1 0-1 0 0,-1-1 42 0 0,18-7-2317 0 0,-4 1-3321 0 0,-13 6 3834 0 0,10-3-9899 0 0</inkml:trace>
  <inkml:trace contextRef="#ctx0" brushRef="#br0" timeOffset="20360.661">14131 1776 4089 0 0,'0'0'1920'0'0,"0"0"-253"0"0,0 0-173 0 0,0 0-18 0 0,0 0 49 0 0,0 0 6 0 0,0 0-44 0 0,0 0-131 0 0,0 0-191 0 0,0 0-174 0 0,0 0-133 0 0,0 0-85 0 0,0 0-47 0 0,25-3-22 0 0,78-11-19 0 0,-9-14 1033 0 0,-85 24-1605 0 0,0-1 0 0 0,0 0 0 0 0,-1 0 0 0 0,0 0 0 0 0,0-1 0 0 0,0-1 0 0 0,-1 1-1 0 0,0-1 1 0 0,0-1 0 0 0,-1 1 0 0 0,0-1 0 0 0,0 0 0 0 0,-1 0 0 0 0,0-1 0 0 0,0 1 0 0 0,-1-1 0 0 0,0 0 0 0 0,2-6-113 0 0,5-5 30 0 0,8-38-27 0 0,-58 63-370 0 0,25 19 346 0 0,1 1-1 0 0,1 0 0 0 0,1 1 1 0 0,2 0-1 0 0,0 1 1 0 0,1 2 21 0 0,-10 28-18 0 0,2 10 15 0 0,2 1-1 0 0,4 0 0 0 0,2 0 0 0 0,4 1 0 0 0,2 0 0 0 0,5 26 4 0 0,-3-38-3 0 0,0-50 13 0 0,0 0 1 0 0,0 0-1 0 0,0 0 1 0 0,-1 0-1 0 0,0 0 1 0 0,-1 0-1 0 0,1 0 1 0 0,-1 0-1 0 0,-1 0 0 0 0,1 0 1 0 0,-1-1-1 0 0,0 1 1 0 0,-1-1-1 0 0,0 0 1 0 0,0 0-1 0 0,0 0 1 0 0,0-1-1 0 0,-1 1 1 0 0,0-1-1 0 0,0 0 1 0 0,-1-1-1 0 0,1 1 0 0 0,-1-1 1 0 0,0 0-1 0 0,0 0 1 0 0,-2 0-11 0 0,-3 2 13 0 0,0 0 0 0 0,0-1 0 0 0,-1 0 0 0 0,1-1 0 0 0,-1 0 0 0 0,0-1 0 0 0,0 0 0 0 0,0-1 0 0 0,-1-1 0 0 0,1 1 0 0 0,-1-2 0 0 0,1 0 0 0 0,-9-1-13 0 0,18 0 5 0 0,1-1-1 0 0,-1 1 0 0 0,1 0 1 0 0,0-1-1 0 0,-1 0 0 0 0,1 1 1 0 0,0-1-1 0 0,0 0 0 0 0,0 0 1 0 0,0 0-1 0 0,1-1 0 0 0,-1 1 1 0 0,1 0-1 0 0,-1 0 0 0 0,1-1 1 0 0,0 1-1 0 0,0-1 0 0 0,0 0 1 0 0,0 1-1 0 0,0-1 0 0 0,0 0 1 0 0,1 1-1 0 0,-1-1 0 0 0,1 0 1 0 0,0 0-1 0 0,0 1 0 0 0,0-1 1 0 0,0 0-1 0 0,0 0 1 0 0,1 1-1 0 0,-1-1 0 0 0,1 0 1 0 0,0 0-1 0 0,0 1 0 0 0,0-1 1 0 0,0 1-1 0 0,0-1 0 0 0,1 1 1 0 0,-1-1-1 0 0,1 1 0 0 0,-1 0 1 0 0,1 0-1 0 0,0 0 0 0 0,0 0 1 0 0,0 0-1 0 0,0 0 0 0 0,1-1-4 0 0,64-86 52 0 0,3 3 0 0 0,3 3 0 0 0,6 1-52 0 0,44-33-871 0 0,-102 107-1420 0 0,-7 8-3768 0 0,-9 0 1544 0 0,-1 0-6793 0 0</inkml:trace>
  <inkml:trace contextRef="#ctx0" brushRef="#br0" timeOffset="20651.493">14779 1901 11370 0 0,'0'0'2400'0'0,"0"0"-468"0"0,0 0-189 0 0,0 0-140 0 0,0 0-211 0 0,0 0-253 0 0,0 0-248 0 0,0 0-228 0 0,0 0-176 0 0,0 0-79 0 0,0 0-56 0 0,0 0-44 0 0,0 0-17 0 0,-24 7-82 0 0,-72 26-62 0 0,93-32-140 0 0,-1 0 1 0 0,1 0-1 0 0,0 0 1 0 0,0 1 0 0 0,-1-1-1 0 0,1 1 1 0 0,0 0-1 0 0,0 0 1 0 0,0 0-1 0 0,1 0 1 0 0,-1 0 0 0 0,1 1-1 0 0,-1-1 1 0 0,1 1-1 0 0,0 0 1 0 0,-1 0-1 0 0,2 0 1 0 0,-1 0 0 0 0,0 0-1 0 0,0 0 1 0 0,1 0-1 0 0,-1 2-7 0 0,-2 4 12 0 0,2-6-12 0 0,0 0-1 0 0,0 1 1 0 0,0-1-1 0 0,0 0 1 0 0,0 1-1 0 0,0-1 1 0 0,1 1-1 0 0,0-1 0 0 0,0 1 1 0 0,0 0-1 0 0,0-1 1 0 0,0 1-1 0 0,1 0 1 0 0,0 0-1 0 0,-1 0 1 0 0,1-1-1 0 0,1 1 1 0 0,-1 0-1 0 0,1 0 0 0 0,-1 0 1 0 0,1-1-1 0 0,0 1 1 0 0,0 0-1 0 0,1-1 1 0 0,-1 1-1 0 0,1-1 1 0 0,0 0-1 0 0,0 1 0 0 0,0-1 1 0 0,0 0-1 0 0,0 0 1 0 0,1 0-1 0 0,0 0 1 0 0,-1-1-1 0 0,1 1 1 0 0,0-1-1 0 0,0 1 0 0 0,0-1 1 0 0,1 0-1 0 0,-1 0 1 0 0,2 0 0 0 0,2 0 13 0 0,1 0 0 0 0,0-1 1 0 0,-1 0-1 0 0,1-1 0 0 0,0 0 1 0 0,0 0-1 0 0,-1 0 0 0 0,1-1 1 0 0,0 0-1 0 0,-1-1 0 0 0,1 0 0 0 0,-1 0 1 0 0,1 0-1 0 0,-1-1 0 0 0,0 0 1 0 0,0-1-1 0 0,0 1 0 0 0,-1-1 1 0 0,1-1-1 0 0,-1 1 0 0 0,0-1 0 0 0,0 0 1 0 0,0-1-1 0 0,-1 1 0 0 0,0-1 1 0 0,0 0-1 0 0,0 0 0 0 0,-1-1 1 0 0,0 1-1 0 0,0-1 0 0 0,-1 0 0 0 0,0 0 1 0 0,0 0-1 0 0,0-1 0 0 0,-1 1 1 0 0,0-1-1 0 0,-1 1 0 0 0,0-1 1 0 0,0-2-14 0 0,0-6-121 0 0,0 12 21 0 0,-1 0-1 0 0,1 0 0 0 0,-1 0 1 0 0,0 0-1 0 0,0 0 1 0 0,0 0-1 0 0,0 0 0 0 0,-1 0 1 0 0,0 1-1 0 0,1-1 0 0 0,-1 0 1 0 0,-1 0-1 0 0,1 1 1 0 0,-1-1-1 0 0,1 0 0 0 0,-1 1 1 0 0,0-1-1 0 0,0 1 0 0 0,0 0 1 0 0,-1 0-1 0 0,1 0 1 0 0,-1 0-1 0 0,0 0 0 0 0,0 0 101 0 0,-13 2-6891 0 0,12 1 1704 0 0,1 0-6209 0 0</inkml:trace>
  <inkml:trace contextRef="#ctx0" brushRef="#br0" timeOffset="24090.763">15011 1783 0 0 0,'0'0'1448'0'0,"0"0"359"0"0,0 0 96 0 0,0 0-110 0 0,0 0-241 0 0,0 0-285 0 0,0 0-232 0 0,0 0-120 0 0,0 0 5 0 0,13 12 1966 0 0,4 75 1173 0 0,-16 51-3515 0 0,-3-69-191 0 0,2-26-148 0 0,2-55 3501 0 0,6-19-3710 0 0,-5 23 304 0 0,2-19-181 0 0,1 2 1 0 0,2-1-1 0 0,0 1 0 0 0,2 0 0 0 0,1 0 0 0 0,0 2 0 0 0,2-1 0 0 0,1 1 1 0 0,1 1-1 0 0,1 1 0 0 0,0 0 0 0 0,20-18-119 0 0,-33 36 2 0 0,-1 0 0 0 0,1 1 0 0 0,0 0 0 0 0,1-1-1 0 0,-1 1 1 0 0,0 0 0 0 0,0 1 0 0 0,1-1 0 0 0,-1 0 0 0 0,1 1 0 0 0,0 0 0 0 0,-1 0 0 0 0,1 0 0 0 0,0 0 0 0 0,-1 1-1 0 0,1-1 1 0 0,0 1 0 0 0,0 0 0 0 0,0 0 0 0 0,-1 1 0 0 0,3-1-2 0 0,-4 3 9 0 0,0-1 0 0 0,0 0 0 0 0,0 1 0 0 0,0 0 0 0 0,0-1 0 0 0,0 1 0 0 0,-1 0 0 0 0,0 0 0 0 0,1 0 0 0 0,-1 0 0 0 0,0 0 0 0 0,-1 0 0 0 0,1 0 0 0 0,0 0 0 0 0,-1 0 0 0 0,0 0 0 0 0,1 0 0 0 0,-1 0 0 0 0,0 1 0 0 0,-1-1 0 0 0,1 0 0 0 0,-1 1-9 0 0,2 16 35 0 0,6 5-3093 0 0,15 1-7887 0 0,-20-25-892 0 0</inkml:trace>
  <inkml:trace contextRef="#ctx0" brushRef="#br0" timeOffset="24881.455">15370 2107 5137 0 0,'0'0'2769'0'0,"0"0"-608"0"0,0 0-403 0 0,0 0-160 0 0,0 0-171 0 0,0 0-236 0 0,0 0-236 0 0,0 0-146 0 0,0 0-37 0 0,0 0 58 0 0,0 0 55 0 0,0 0-4 0 0,0 0-79 0 0,10-9-76 0 0,81-74 1584 0 0,43-56-266 0 0,-129 131-2008 0 0,1 1 1 0 0,0 1-1 0 0,1-1 1 0 0,-1 1-1 0 0,1 0 0 0 0,0 1 1 0 0,1-1-1 0 0,-1 1 0 0 0,1 1 1 0 0,0 0-1 0 0,5-2-36 0 0,-11 6 10 0 0,1 0 0 0 0,-1 1 0 0 0,1-1 0 0 0,-1 1-1 0 0,0 0 1 0 0,0 0 0 0 0,1 0 0 0 0,-1 0 0 0 0,0 0 0 0 0,0 0-1 0 0,0 0 1 0 0,0 1 0 0 0,0-1 0 0 0,0 1 0 0 0,-1 0 0 0 0,1-1-1 0 0,0 1 1 0 0,-1 0 0 0 0,1 0 0 0 0,-1 0 0 0 0,0 0 0 0 0,0 0 0 0 0,0 0-1 0 0,0 1 1 0 0,0-1 0 0 0,0 0 0 0 0,0 0 0 0 0,-1 1 0 0 0,1-1-1 0 0,-1 1 1 0 0,0-1 0 0 0,1 0 0 0 0,-1 1 0 0 0,0-1 0 0 0,0 1-1 0 0,-1-1 1 0 0,1 1-10 0 0,7 145 194 0 0,-6-143-184 0 0,-2-5-9 0 0,1 0-1 0 0,0 1 1 0 0,0-1 0 0 0,-1 0-1 0 0,1 1 1 0 0,0-1-1 0 0,0 0 1 0 0,0 1 0 0 0,0-1-1 0 0,0 1 1 0 0,0-1-1 0 0,-1 0 1 0 0,1 1 0 0 0,0-1-1 0 0,0 1 1 0 0,0-1-1 0 0,0 1 1 0 0,1-1 0 0 0,-1 0-1 0 0,0 1 1 0 0,0-1-1 0 0,0 1 1 0 0,0-1 0 0 0,0 0-1 0 0,0 1 1 0 0,1-1-1 0 0,-1 0 1 0 0,0 1 0 0 0,0-1-1 0 0,0 0 1 0 0,1 1-1 0 0,-1-1 1 0 0,0 0 0 0 0,1 1-1 0 0,-1-1 1 0 0,0 0-1 0 0,1 0 1 0 0,-1 1 0 0 0,0-1-1 0 0,1 0 1 0 0,-1 0-1 0 0,0 0 1 0 0,1 0 0 0 0,-1 1-1 0 0,0-1 1 0 0,1 0-1 0 0,-1 0 1 0 0,1 0 0 0 0,-1 0-1 0 0,1 0 1 0 0,-1 0-1 0 0,0 0 1 0 0,1 0 0 0 0,-1 0-1 0 0,1 0 1 0 0,-1 0-1 0 0,0 0 1 0 0,1-1 0 0 0,-1 1-1 0 0,1 0 1 0 0,-1 0-1 0 0,0 0 1 0 0,1 0 0 0 0,-1-1-1 0 0,0 1 1 0 0,1 0-1 0 0,-1-1 0 0 0,156-156 167 0 0,-53 73-154 0 0,-102 83-13 0 0,0 1 0 0 0,-1 0 0 0 0,1-1 0 0 0,0 1 0 0 0,0 0 0 0 0,-1-1-1 0 0,1 1 1 0 0,0 0 0 0 0,0 0 0 0 0,-1 0 0 0 0,1 0 0 0 0,0 0 0 0 0,0 0 0 0 0,0 0-1 0 0,-1 0 1 0 0,1 0 0 0 0,0 0 0 0 0,0 0 0 0 0,-1 0 0 0 0,1 1 0 0 0,0-1 0 0 0,0 0-1 0 0,-1 0 1 0 0,1 1 0 0 0,0-1 0 0 0,-1 1 0 0 0,1-1 0 0 0,0 1 0 0 0,-1-1 0 0 0,1 1-1 0 0,-1-1 1 0 0,1 1 0 0 0,-1-1 0 0 0,1 1 0 0 0,-1 0 0 0 0,1-1 0 0 0,-1 1 0 0 0,0 0-1 0 0,1-1 1 0 0,-1 1 0 0 0,0 0 0 0 0,1-1 0 0 0,-1 1 0 0 0,0 0 0 0 0,0 0 0 0 0,0 0-1 0 0,0-1 1 0 0,0 1 0 0 0,0 0 0 0 0,0 0 0 0 0,0-1 0 0 0,0 1 0 0 0,0 0 0 0 0,0 0-1 0 0,0 0 2 0 0,2 58-5 0 0,-2-50 6 0 0,-1 80 229 0 0,0 2-2881 0 0,5-91-3945 0 0,-2 0 371 0 0,1 0-5501 0 0</inkml:trace>
  <inkml:trace contextRef="#ctx0" brushRef="#br0" timeOffset="25292.48">16216 2000 0 0 0,'0'0'2465'0'0,"0"0"430"0"0,0 0 251 0 0,0 0-171 0 0,0 0-474 0 0,0 0-497 0 0,0 0-404 0 0,0 0-329 0 0,0 0-218 0 0,0 0-151 0 0,0 0-117 0 0,34-4-41 0 0,102-14-77 0 0,-61-5 585 0 0,-62 13-925 0 0,-4 5-216 0 0,-1-1 1 0 0,0-1 0 0 0,0 1 0 0 0,-1-1-1 0 0,0 0 1 0 0,0-1 0 0 0,0 1 0 0 0,-1-2-1 0 0,0 1 1 0 0,-1 0 0 0 0,0-1 0 0 0,0 0-1 0 0,-1 0 1 0 0,0-1 0 0 0,-1 1 0 0 0,0-1-1 0 0,0 0 1 0 0,-1 0 0 0 0,0 0 0 0 0,0-9-112 0 0,-3 17 4 0 0,1 0 0 0 0,0-1 0 0 0,-1 1 0 0 0,1 0 1 0 0,-1 0-1 0 0,0-1 0 0 0,0 1 0 0 0,0 0 0 0 0,0 0 0 0 0,0 0 1 0 0,0 0-1 0 0,-1 0 0 0 0,1 1 0 0 0,-1-1 0 0 0,1 0 0 0 0,-1 1 1 0 0,0-1-1 0 0,1 1 0 0 0,-1-1 0 0 0,0 1 0 0 0,0 0 0 0 0,0-1 1 0 0,0 1-1 0 0,0 0 0 0 0,0 1 0 0 0,-1-1 0 0 0,1 0 0 0 0,0 1 1 0 0,0-1-1 0 0,-1 1 0 0 0,1-1 0 0 0,0 1 0 0 0,0 0 0 0 0,-1 0 1 0 0,1 0-5 0 0,-81 11-170 0 0,72-6 156 0 0,0 1 1 0 0,0-1 0 0 0,0 2-1 0 0,1 0 1 0 0,-1 0 0 0 0,2 1-1 0 0,-1 0 1 0 0,1 1 0 0 0,0-1-1 0 0,1 2 1 0 0,0-1 0 0 0,1 2-1 0 0,0-1 1 0 0,0 0 0 0 0,1 1-1 0 0,1 1 1 0 0,0-1 0 0 0,0 0-1 0 0,1 1 1 0 0,0 0 0 0 0,1 0-1 0 0,1 1 1 0 0,0-1 0 0 0,0 6 13 0 0,2-15-4 0 0,1 1 0 0 0,-1-1 0 0 0,1 1 1 0 0,0-1-1 0 0,0 1 0 0 0,0-1 0 0 0,0 0 1 0 0,1 1-1 0 0,-1-1 0 0 0,1 0 0 0 0,0 0 1 0 0,0 0-1 0 0,0 0 0 0 0,0 0 0 0 0,1-1 1 0 0,-1 1-1 0 0,1-1 0 0 0,-1 1 0 0 0,1-1 1 0 0,0 0-1 0 0,0 0 0 0 0,0 0 0 0 0,0-1 1 0 0,1 1-1 0 0,-1-1 0 0 0,0 1 0 0 0,1-1 1 0 0,-1 0-1 0 0,1 0 4 0 0,106 14-98 0 0,-89-16-165 0 0,-1 0 0 0 0,1-2 0 0 0,0 0 0 0 0,0-1 0 0 0,-1-2 0 0 0,0 0 0 0 0,0-1 0 0 0,-1-1 0 0 0,0 0 0 0 0,0-2 0 0 0,3-2 263 0 0,2-1-1591 0 0,9-6-2202 0 0,-13 3-3261 0 0,-12 8-3822 0 0</inkml:trace>
  <inkml:trace contextRef="#ctx0" brushRef="#br0" timeOffset="25877.457">16927 1746 5505 0 0,'0'0'1935'0'0,"0"0"-384"0"0,0 0-45 0 0,0 0 133 0 0,0 0 29 0 0,0 0-127 0 0,0 0-236 0 0,0 0-221 0 0,0 0-99 0 0,0 0-52 0 0,0 0-87 0 0,0 0-118 0 0,0 0-149 0 0,-5 10-135 0 0,-47 65 427 0 0,39-61-720 0 0,6-8-133 0 0,0 1 0 0 0,0 0 0 0 0,1 0-1 0 0,0 0 1 0 0,0 1 0 0 0,1 0-1 0 0,-1 0 1 0 0,2 1 0 0 0,-1-1 0 0 0,1 1-1 0 0,1 0 1 0 0,0 0 0 0 0,0 0-1 0 0,0 1 1 0 0,1-1 0 0 0,1 1 0 0 0,0-1-1 0 0,0 5-17 0 0,3-11 3 0 0,0-1-1 0 0,0 1 0 0 0,1 0 0 0 0,-1 0 0 0 0,1-1 1 0 0,0 0-1 0 0,0 1 0 0 0,0-1 0 0 0,0 0 0 0 0,0-1 1 0 0,0 1-1 0 0,0 0 0 0 0,1-1 0 0 0,-1 0 1 0 0,1 0-1 0 0,-1 0 0 0 0,1 0 0 0 0,-1 0 0 0 0,1-1 1 0 0,-1 1-1 0 0,1-1 0 0 0,0 0 0 0 0,-1 0 0 0 0,1-1 1 0 0,0 1-1 0 0,-1-1 0 0 0,1 0 0 0 0,1 0-2 0 0,7 1 41 0 0,3-3 68 0 0,-1 0 0 0 0,0-1 0 0 0,1 0 0 0 0,-2-1 0 0 0,1-1 0 0 0,0 0 0 0 0,-1-1 0 0 0,-1 0 0 0 0,1-1 0 0 0,-1-1 0 0 0,0 0 0 0 0,-1 0 0 0 0,0-1 0 0 0,-1-1 0 0 0,0 0 0 0 0,0 0-109 0 0,12-15 133 0 0,-1 0 0 0 0,-1-2 1 0 0,-1 0-1 0 0,-2-1 0 0 0,-1-1 0 0 0,-1-1 0 0 0,-1 0 0 0 0,2-11-133 0 0,-13 34-10 0 0,-1 0 0 0 0,0 0 0 0 0,0 0 1 0 0,0-1-1 0 0,-1 1 0 0 0,0 0 0 0 0,-1-1 0 0 0,0 1 1 0 0,0-1-1 0 0,-1 1 0 0 0,0 0 0 0 0,0-1 0 0 0,-1 1 1 0 0,0 0-1 0 0,0 0 0 0 0,-1 0 0 0 0,0 0 0 0 0,-1 0 1 0 0,0 1-1 0 0,0 0 0 0 0,0 0 0 0 0,-1 0 0 0 0,0 0 1 0 0,0 0-1 0 0,-1 1 0 0 0,0 0 0 0 0,0 0 1 0 0,0 1-1 0 0,-1 0 0 0 0,0 0 0 0 0,0 0 0 0 0,0 1 1 0 0,-1 0-1 0 0,1 0 0 0 0,-1 1 0 0 0,0 0 0 0 0,0 0 1 0 0,0 1-1 0 0,0 0 0 0 0,0 1 0 0 0,-1 0 0 0 0,1 0 1 0 0,0 0-1 0 0,-3 1 10 0 0,6 1-6 0 0,0 0-1 0 0,0 1 1 0 0,-1-1 0 0 0,1 1-1 0 0,1 0 1 0 0,-1 0 0 0 0,0 0-1 0 0,0 1 1 0 0,1 0 0 0 0,-1 0-1 0 0,1 0 1 0 0,0 0-1 0 0,0 1 1 0 0,0-1 0 0 0,1 1-1 0 0,-1 0 1 0 0,1 0 0 0 0,0 1-1 0 0,0-1 1 0 0,0 1 0 0 0,1-1-1 0 0,-1 1 1 0 0,1 0 0 0 0,0 0-1 0 0,0 2 7 0 0,-23 133 120 0 0,25-127-92 0 0,0 0-1 0 0,1 0 0 0 0,1 0 0 0 0,0 0 1 0 0,0 0-1 0 0,2-1 0 0 0,-1 1 1 0 0,2-1-1 0 0,-1 1 0 0 0,2-1 0 0 0,0-1 1 0 0,0 1-1 0 0,1-1 0 0 0,0 0 1 0 0,8 7-28 0 0,11 12 173 0 0,2-2 0 0 0,2 0 0 0 0,0-3 1 0 0,2 0-1 0 0,0-2 0 0 0,2-1 0 0 0,0-2 0 0 0,2-1 1 0 0,4 0-174 0 0,89 33 284 0 0,-97-38-307 0 0,-32-13-2 0 0,0-1-13 0 0,0 0-35 0 0,0 0-54 0 0,0 0-89 0 0,0 0-138 0 0,0 0-196 0 0,-11 0-3016 0 0,5 0-2063 0 0,4 0-6134 0 0</inkml:trace>
  <inkml:trace contextRef="#ctx0" brushRef="#br0" timeOffset="36713.362">0 2821 3017 0 0,'0'0'1941'0'0,"0"0"-282"0"0,0 0-114 0 0,0 0 63 0 0,0 0 64 0 0,0 0-95 0 0,0 0-274 0 0,0 0-346 0 0,0 0-215 0 0,0 0-53 0 0,0 0 46 0 0,6 3 44 0 0,73 13 1972 0 0,-60-19-2479 0 0,0 0 0 0 0,0-1 1 0 0,0-1-1 0 0,-1 0 0 0 0,1-2 0 0 0,-1 0 0 0 0,-1-1 0 0 0,0-1 1 0 0,0 0-1 0 0,0-2 0 0 0,-1 0 0 0 0,-1 0 0 0 0,0-1 0 0 0,7-8-272 0 0,-11 10 84 0 0,-1 0 0 0 0,0 0 0 0 0,0-1 0 0 0,-1 0 0 0 0,-1-1 0 0 0,0 1 0 0 0,0-2 0 0 0,-1 1 0 0 0,-1-1 0 0 0,3-7-84 0 0,3-20 397 0 0,-12 39-337 0 0,0 1 14 0 0,0 0 1 0 0,0 0 5 0 0,0 0-1 0 0,0 0-30 0 0,0 0-8 0 0,0 0-25 0 0,-5 27-96 0 0,-4 51 200 0 0,4 1 0 0 0,3 0 0 0 0,3 11-120 0 0,-8 187 227 0 0,3-235-202 0 0,-1 0 0 0 0,-2-1 0 0 0,-2 0 0 0 0,-1 0 0 0 0,-2-1 0 0 0,-2 0 0 0 0,-17 33-25 0 0,26-64 8 0 0,0 1 0 0 0,0-1 0 0 0,0 0 0 0 0,-1 0 0 0 0,-1-1 0 0 0,1 0-1 0 0,-2 0 1 0 0,1 0 0 0 0,-1-1 0 0 0,0 0 0 0 0,0 0 0 0 0,-1-1 0 0 0,0 0 0 0 0,0-1 0 0 0,0 0 0 0 0,-1 0 0 0 0,1-1 0 0 0,-1 0 0 0 0,0-1 0 0 0,0 0 0 0 0,-1-1 0 0 0,1 0 0 0 0,-1 0 0 0 0,1-1 0 0 0,-1-1 0 0 0,1 0 0 0 0,-2 0-8 0 0,8-4-2 0 0,0 1 1 0 0,0-1-1 0 0,0 0 1 0 0,0 0-1 0 0,1-1 1 0 0,0 1-1 0 0,0-1 1 0 0,0 0 0 0 0,0 1-1 0 0,1-1 1 0 0,-1-1-1 0 0,1 1 1 0 0,1 0-1 0 0,-1 0 1 0 0,1-1 0 0 0,0 1-1 0 0,0-1 1 0 0,1 1-1 0 0,-1-1 1 0 0,1 1-1 0 0,0-1 1 0 0,1 1-1 0 0,-1-1 1 0 0,2-4 1 0 0,-2 10 0 0 0,4-20-3 0 0,0 0 1 0 0,1-1 0 0 0,2 2-1 0 0,0-1 1 0 0,0 1 0 0 0,2 0-1 0 0,1 0 1 0 0,0 1 0 0 0,1 1-1 0 0,1 0 1 0 0,1 0 0 0 0,0 1-1 0 0,1 1 1 0 0,0 0-1 0 0,2 1 1 0 0,2-1 2 0 0,-11 8 7 0 0,4-5-8 0 0,2 2-1 0 0,-1 0 1 0 0,1 0 0 0 0,1 1-1 0 0,-1 1 1 0 0,2 0 0 0 0,-1 1-1 0 0,1 0 1 0 0,6-1 1 0 0,-18 7-2 0 0,-1 0-1 0 0,1 0 1 0 0,0 0-1 0 0,0 1 1 0 0,0-1 0 0 0,0 1-1 0 0,0 0 1 0 0,0-1-1 0 0,0 1 1 0 0,-1 0 0 0 0,1 1-1 0 0,0-1 1 0 0,0 0-1 0 0,0 1 1 0 0,0 0-1 0 0,0 0 1 0 0,0 0 0 0 0,-1 0-1 0 0,1 0 1 0 0,0 0-1 0 0,-1 1 1 0 0,2 0 2 0 0,49 32-586 0 0,-16-30-2000 0 0,-21-4-2521 0 0,-8 0 231 0 0,-6 0-6518 0 0</inkml:trace>
  <inkml:trace contextRef="#ctx0" brushRef="#br0" timeOffset="37058.353">821 3024 5857 0 0,'0'0'3245'0'0,"0"0"-898"0"0,0 0-529 0 0,0 0-103 0 0,0 0-113 0 0,0 0-169 0 0,0 0-210 0 0,0 0-245 0 0,0 0-218 0 0,0 0-188 0 0,0 0-109 0 0,0 0-93 0 0,-19 19-72 0 0,-57 61-42 0 0,73-77-229 0 0,-1 0 1 0 0,1 1-1 0 0,-1 0 0 0 0,1 0 1 0 0,0 0-1 0 0,1 0 1 0 0,-1 1-1 0 0,1-1 0 0 0,0 1 1 0 0,0-1-1 0 0,0 1 1 0 0,0 0-1 0 0,1-1 0 0 0,0 1 1 0 0,0 0-1 0 0,0 0 1 0 0,1 3-28 0 0,-2 8 66 0 0,1-13-59 0 0,0 1 1 0 0,0 0-1 0 0,0-1 1 0 0,0 1-1 0 0,1 0 1 0 0,0 0-1 0 0,-1 0 0 0 0,1-1 1 0 0,1 1-1 0 0,-1 0 1 0 0,1 0-1 0 0,-1 0 1 0 0,1-1-1 0 0,0 1 0 0 0,0 0 1 0 0,1-1-1 0 0,-1 1 1 0 0,1-1-1 0 0,0 1 1 0 0,0-1-1 0 0,0 0 0 0 0,0 1 1 0 0,0-1-1 0 0,1-1 1 0 0,-1 1-1 0 0,1 0 0 0 0,0 0 1 0 0,0-1-1 0 0,0 0 1 0 0,0 0-1 0 0,0 1 1 0 0,1-2-1 0 0,-1 1 0 0 0,1 0 1 0 0,-1-1-1 0 0,1 0 1 0 0,2 1-8 0 0,3-2 68 0 0,0-1 0 0 0,-1 0 1 0 0,1 0-1 0 0,0-1 0 0 0,0 0 1 0 0,-1-1-1 0 0,1 0 0 0 0,-1 0 0 0 0,0-1 1 0 0,0 0-1 0 0,0-1 0 0 0,0 1 1 0 0,-1-1-1 0 0,1-1 0 0 0,-1 0 1 0 0,-1 0-1 0 0,1 0 0 0 0,-1 0 0 0 0,0-1 1 0 0,-1 0-1 0 0,0-1 0 0 0,0 1 1 0 0,0-1-1 0 0,-1 0 0 0 0,0 0 1 0 0,0 0-1 0 0,-1-1 0 0 0,0 1 1 0 0,-1-1-1 0 0,0 0 0 0 0,0 0 0 0 0,-1 1 1 0 0,0-1-1 0 0,-1 0 0 0 0,0 0 1 0 0,0 0-1 0 0,-1-6-68 0 0,0 10 7 0 0,0 1 0 0 0,0-1 0 0 0,0 0 0 0 0,-1 1 0 0 0,0-1 0 0 0,0 1 0 0 0,0-1-1 0 0,0 1 1 0 0,-1 0 0 0 0,1 0 0 0 0,-1 0 0 0 0,0 0 0 0 0,0 0 0 0 0,-1 1 0 0 0,0-2-7 0 0,3 4-69 0 0,-1 0 0 0 0,1-1 0 0 0,-1 1 0 0 0,1 0 0 0 0,-1 0 0 0 0,1-1 0 0 0,-1 1 0 0 0,0 1 0 0 0,0-1 0 0 0,1 0 0 0 0,-1 0 0 0 0,0 1 0 0 0,0-1 0 0 0,0 1 0 0 0,0-1 0 0 0,0 1 0 0 0,0 0 0 0 0,0 0 1 0 0,0 0-1 0 0,0 0 0 0 0,1 0 0 0 0,-1 0 0 0 0,0 0 0 0 0,0 1 0 0 0,0-1 0 0 0,0 1 0 0 0,0-1 0 0 0,0 1 0 0 0,1 0 0 0 0,-1 0 0 0 0,0 0 0 0 0,0 0 0 0 0,1 0 0 0 0,-1 0 0 0 0,1 0 0 0 0,-1 0 0 0 0,1 1 0 0 0,-1-1 0 0 0,1 1 69 0 0,-18 26-3559 0 0,11-14-3104 0 0,4-9-4784 0 0</inkml:trace>
  <inkml:trace contextRef="#ctx0" brushRef="#br0" timeOffset="37448.35">1105 3307 7914 0 0,'0'0'1831'0'0,"0"0"-370"0"0,0 0 138 0 0,0 0 196 0 0,0 0 17 0 0,0 0-220 0 0,0 0-351 0 0,0 0-314 0 0,0 0-188 0 0,0 0-63 0 0,0 0-41 0 0,0 0-21 0 0,0 0-80 0 0,0 5-66 0 0,0-2-823 0 0,1 9 2121 0 0,3-21 318 0 0,52-128-868 0 0,-42 108-1150 0 0,2 0 0 0 0,1 0-1 0 0,1 1 1 0 0,1 2 0 0 0,5-4-66 0 0,62-51 23 0 0,-73 132-781 0 0,-12-36 458 0 0,3 17-1138 0 0,4-10-2794 0 0,-6-18-465 0 0,-2 0-5794 0 0</inkml:trace>
  <inkml:trace contextRef="#ctx0" brushRef="#br0" timeOffset="37829.976">1673 2991 9218 0 0,'0'0'2650'0'0,"0"0"-494"0"0,0 0-215 0 0,0 0-149 0 0,0 0-224 0 0,0 0-266 0 0,0 0-251 0 0,0 0-226 0 0,0 0-171 0 0,0 0-110 0 0,0 0-95 0 0,0 0-84 0 0,0 0-61 0 0,-11-2-31 0 0,-37-1-42 0 0,6 23 325 0 0,37-15-523 0 0,0 0 0 0 0,0 1 0 0 0,0-1 0 0 0,0 1 0 0 0,1 0 0 0 0,0 0 0 0 0,0 1-1 0 0,1-1 1 0 0,0 1 0 0 0,0 0 0 0 0,0 0 0 0 0,1 0 0 0 0,0 0 0 0 0,1 0 0 0 0,-1 0 0 0 0,1 1 0 0 0,1-1 0 0 0,-1 0 0 0 0,1 1 0 0 0,1-1 0 0 0,-1 1 0 0 0,1-1 0 0 0,0 0 0 0 0,1 1-33 0 0,0-3 10 0 0,1 1 1 0 0,-1-1-1 0 0,1 1 1 0 0,1-1 0 0 0,-1 0-1 0 0,1 0 1 0 0,0 0-1 0 0,0-1 1 0 0,0 1 0 0 0,0-1-1 0 0,1 0 1 0 0,0 0-1 0 0,0-1 1 0 0,0 1 0 0 0,0-1-1 0 0,0 0 1 0 0,1-1-1 0 0,2 2-10 0 0,1-1 37 0 0,1 0-1 0 0,-1-1 1 0 0,1 0-1 0 0,-1-1 1 0 0,1 1-1 0 0,0-2 1 0 0,0 0-1 0 0,0 0 0 0 0,-1 0 1 0 0,1-1-1 0 0,0-1 1 0 0,4-1-37 0 0,-11 2-12 0 0,1-1 1 0 0,-1 0-1 0 0,1 1 1 0 0,-1-1-1 0 0,0-1 1 0 0,0 1-1 0 0,0 0 1 0 0,0-1 0 0 0,0 1-1 0 0,-1-1 1 0 0,1 0-1 0 0,-1 0 1 0 0,0 0-1 0 0,1 0 1 0 0,-1-1-1 0 0,-1 1 1 0 0,1-1-1 0 0,0 1 1 0 0,-1-1-1 0 0,0 1 1 0 0,0-2 11 0 0,5-12-4762 0 0,-1-1-4766 0 0,-5 15-2511 0 0</inkml:trace>
  <inkml:trace contextRef="#ctx0" brushRef="#br0" timeOffset="38263.976">1950 3186 4761 0 0,'0'0'2567'0'0,"0"0"-52"0"0,0 0-125 0 0,0 0-296 0 0,0 0-310 0 0,0 0-263 0 0,0 0-217 0 0,0 0-166 0 0,0 0-123 0 0,0 0-118 0 0,0 0-118 0 0,0 0-136 0 0,30-7-125 0 0,97-21-87 0 0,-64 3 330 0 0,-53 15-551 0 0,2-3-81 0 0,0 0 0 0 0,-1 0 1 0 0,0-2-1 0 0,-1 1 0 0 0,-1-1 0 0 0,0 0 0 0 0,-1-1 1 0 0,4-14-130 0 0,-11 29-1 0 0,0-1 1 0 0,0 0-1 0 0,0 1 1 0 0,-1-1-1 0 0,1 0 0 0 0,0 1 1 0 0,-1-1-1 0 0,0 0 1 0 0,1 0-1 0 0,-1 1 1 0 0,0-1-1 0 0,0 0 1 0 0,0 0-1 0 0,0 0 1 0 0,0 1-1 0 0,-1-1 1 0 0,1 0-1 0 0,0 0 1 0 0,-1 0-1 0 0,0 1 0 0 0,1-1 1 0 0,-1 0-1 0 0,0 1 1 0 0,0-1-1 0 0,0 1 1 0 0,0-1-1 0 0,0 1 1 0 0,0-1-1 0 0,0 1 1 0 0,0 0-1 0 0,-1-1 1 0 0,1 1-1 0 0,0 0 1 0 0,-1 0-1 0 0,1 0 0 0 0,-1 0 1 0 0,1 0-1 0 0,-1 0 1 0 0,0 1-1 0 0,1-1 1 0 0,-1 0-1 0 0,0 1 1 0 0,0-1-1 0 0,1 1 1 0 0,-3 0 0 0 0,-83 6-156 0 0,75-1 155 0 0,0 0 1 0 0,1 2 0 0 0,-1-1 0 0 0,1 2-1 0 0,1-1 1 0 0,-1 1 0 0 0,1 1 0 0 0,1 0-1 0 0,0 0 1 0 0,0 1 0 0 0,1 0 0 0 0,0 1 0 0 0,1-1-1 0 0,0 2 1 0 0,0-1 0 0 0,1 1 0 0 0,1 0-1 0 0,0 0 1 0 0,1 0 0 0 0,0 1 0 0 0,1-1-1 0 0,0 1 1 0 0,1 0 0 0 0,0 0 0 0 0,1 0-1 0 0,1 0 1 0 0,0 1 0 0 0,1 1 0 0 0,2-8 9 0 0,0 0-1 0 0,0 0 1 0 0,1 0 0 0 0,0-1 0 0 0,0 0-1 0 0,1 1 1 0 0,-1-2 0 0 0,1 1 0 0 0,1 0-1 0 0,-1-1 1 0 0,1 0 0 0 0,0 0 0 0 0,0-1-1 0 0,0 1 1 0 0,1-1 0 0 0,-1-1-1 0 0,1 1 1 0 0,0-1 0 0 0,0-1 0 0 0,0 1-1 0 0,1-1 1 0 0,-1 0 0 0 0,1-1 0 0 0,-1 1-1 0 0,1-2 1 0 0,-1 1 0 0 0,1-1 0 0 0,-1 0-1 0 0,5-1-8 0 0,4 2 5 0 0,-1-1-1 0 0,1 0 0 0 0,0-2 1 0 0,-1 1-1 0 0,1-2 0 0 0,-1 0 1 0 0,0-1-1 0 0,0-1 0 0 0,5-2-4 0 0,9-12-3378 0 0,-6-7-3524 0 0,-20 21-5220 0 0</inkml:trace>
  <inkml:trace contextRef="#ctx0" brushRef="#br0" timeOffset="40513.289">2914 3020 2841 0 0,'0'0'2185'0'0,"0"0"3"0"0,0 0 4 0 0,0 0 74 0 0,0 0-28 0 0,0 0-207 0 0,0 0-318 0 0,0 0-348 0 0,0 0-297 0 0,0 0-220 0 0,0 0-152 0 0,15 52 3468 0 0,-14 108-2762 0 0,-2-111-6141 0 0,1-59 1899 0 0,0 2-2895 0 0,0 1-5707 0 0</inkml:trace>
  <inkml:trace contextRef="#ctx0" brushRef="#br0" timeOffset="40758.147">2901 2659 10162 0 0,'0'0'2025'0'0,"0"0"-609"0"0,0 0-152 0 0,0 0-80 0 0,0 0-191 0 0,0 0-321 0 0,0 0-304 0 0,0 0-280 0 0,0 0-152 0 0,0 0-16 0 0,0 0-32 0 0,0 0-72 0 0,0 0-192 0 0,0 0-304 0 0,11 56-625 0 0,-7-49-2271 0 0,0 0-7755 0 0</inkml:trace>
  <inkml:trace contextRef="#ctx0" brushRef="#br0" timeOffset="41344.852">3304 2969 4137 0 0,'0'0'2296'0'0,"0"0"-206"0"0,0 0-116 0 0,0 0-78 0 0,0 0-138 0 0,0 0-176 0 0,0 0-226 0 0,0 0-244 0 0,0 0-209 0 0,0 0-167 0 0,0 0-120 0 0,0 0-78 0 0,0 0-62 0 0,-9-2-37 0 0,-75-7 2029 0 0,82 9-2450 0 0,0 1-1 0 0,0 0 1 0 0,0 0 0 0 0,0 0-1 0 0,0 0 1 0 0,1 0 0 0 0,-1 1-1 0 0,0-1 1 0 0,1 0-1 0 0,-1 1 1 0 0,1-1 0 0 0,-1 1-1 0 0,1 0 1 0 0,0-1-1 0 0,-1 1 1 0 0,1 0 0 0 0,0 0-1 0 0,0 0 1 0 0,1 0 0 0 0,-1 0-1 0 0,0 0 1 0 0,1 0-1 0 0,-1 0 1 0 0,0 2-18 0 0,3 1 28 0 0,0 0-1 0 0,1 0 1 0 0,-1 0 0 0 0,1 0 0 0 0,0-1-1 0 0,0 1 1 0 0,1-1 0 0 0,-1 0 0 0 0,1 0-1 0 0,0 0 1 0 0,0 0 0 0 0,0-1-1 0 0,1 1 1 0 0,-1-1 0 0 0,1 0 0 0 0,0-1-1 0 0,0 1 1 0 0,0-1 0 0 0,0 0 0 0 0,3 1-28 0 0,9 6 105 0 0,37 20 27 0 0,-29-15-53 0 0,-20-12-60 0 0,0 1 0 0 0,-1-1 0 0 0,1 1 1 0 0,0 0-1 0 0,-1 0 0 0 0,0 1 0 0 0,0-1 1 0 0,0 1-1 0 0,0 0 0 0 0,0 0 1 0 0,-1 0-1 0 0,0 1 0 0 0,0-1 0 0 0,0 1 1 0 0,0-1-1 0 0,1 4-19 0 0,0 4 99 0 0,-3-9-49 0 0,1 1 1 0 0,0-1-1 0 0,-1 0 0 0 0,0 0 1 0 0,0 1-1 0 0,0-1 0 0 0,0 1 0 0 0,0-1 1 0 0,-1 1-1 0 0,1-1 0 0 0,-1 1 0 0 0,0 0 1 0 0,0-1-1 0 0,-1 1 0 0 0,1-1 1 0 0,-1 1-1 0 0,1-1 0 0 0,-1 1 0 0 0,0-1 1 0 0,0 0-1 0 0,-1 1 0 0 0,1-1 0 0 0,-1 0 1 0 0,0 0-1 0 0,0 0 0 0 0,0 0 1 0 0,0 0-1 0 0,-1 1-50 0 0,-2 1 49 0 0,1-1 1 0 0,-1 0 0 0 0,0 0-1 0 0,-1 0 1 0 0,1-1-1 0 0,-1 0 1 0 0,1 0-1 0 0,-1 0 1 0 0,0-1-1 0 0,0 1 1 0 0,0-2 0 0 0,0 1-1 0 0,-1-1 1 0 0,1 1-1 0 0,0-2 1 0 0,-1 1-1 0 0,1-1 1 0 0,0 0-1 0 0,-1 0 1 0 0,1-1 0 0 0,0 0-1 0 0,-1 0 1 0 0,1 0-1 0 0,0-1 1 0 0,-4-1-50 0 0,-83-70-72 0 0,89 70-723 0 0,1 0 1399 0 0,3 1-4801 0 0,0-1-4411 0 0,0 3-3712 0 0</inkml:trace>
  <inkml:trace contextRef="#ctx0" brushRef="#br0" timeOffset="42264.278">4039 3090 9066 0 0,'0'0'2043'0'0,"0"0"-512"0"0,0 0-275 0 0,0 0 18 0 0,0 0 24 0 0,0 0-82 0 0,0 0-141 0 0,0 0-163 0 0,0 0-123 0 0,0 0-59 0 0,0 0-51 0 0,2 14-89 0 0,9 108 976 0 0,-24-26-844 0 0,-20-63-1642 0 0,17-33-3902 0 0,12-18-8203 0 0,4 14 7045 0 0</inkml:trace>
  <inkml:trace contextRef="#ctx0" brushRef="#br0" timeOffset="42514.145">4026 2748 6937 0 0,'0'0'1745'0'0,"0"0"-537"0"0,0 0-360 0 0,0 0-224 0 0,0 0-271 0 0,0 0-217 0 0,0 0-96 0 0,0 0-80 0 0,0 0 24 0 0,0 0 8 0 0,0 0-32 0 0,0 0-73 0 0,0 0-111 0 0,0 0-168 0 0,48 95-384 0 0,-33-80-968 0 0,-2-4-1305 0 0,-8-3-2440 0 0</inkml:trace>
  <inkml:trace contextRef="#ctx0" brushRef="#br0" timeOffset="42947.727">4311 3315 9314 0 0,'0'0'2425'0'0,"0"0"-438"0"0,0 0-227 0 0,0 0-210 0 0,0 0-231 0 0,0 0-215 0 0,0 0-237 0 0,0 0-217 0 0,0 0-127 0 0,0 0-64 0 0,0 0-46 0 0,0 0-48 0 0,0 0-44 0 0,8-25-57 0 0,22-76-35 0 0,3 39 333 0 0,45-38-5 0 0,-77 100-564 0 0,-1-1 0 0 0,1 0 0 0 0,0 1-1 0 0,0-1 1 0 0,-1 1 0 0 0,1-1-1 0 0,0 1 1 0 0,0-1 0 0 0,0 1 0 0 0,0-1-1 0 0,0 1 1 0 0,-1 0 0 0 0,1 0 0 0 0,0-1-1 0 0,0 1 1 0 0,0 0 0 0 0,0 0 0 0 0,0 0-1 0 0,0 0 1 0 0,0 0 0 0 0,0 0 0 0 0,0 0-1 0 0,0 0 1 0 0,0 1 0 0 0,0-1 0 0 0,0 0-1 0 0,-1 0 1 0 0,1 1 0 0 0,0-1 0 0 0,0 1-1 0 0,0-1 1 0 0,0 1 0 0 0,-1-1 0 0 0,1 1-1 0 0,0-1 1 0 0,0 1 0 0 0,-1 0 0 0 0,1-1-1 0 0,0 1 1 0 0,-1 0 0 0 0,1-1 0 0 0,-1 1-1 0 0,1 0 1 0 0,-1 0 0 0 0,1 0 0 0 0,-1 0-1 0 0,0 0 1 0 0,1-1 0 0 0,-1 1-1 0 0,0 0 1 0 0,0 0 0 0 0,0 0 0 0 0,0 0-1 0 0,0 0 1 0 0,0 0 0 0 0,0 1 7 0 0,8 63 49 0 0,-8-58-30 0 0,-1-2-7 0 0,1 1 0 0 0,-1-1 0 0 0,1 1 0 0 0,0-1 0 0 0,0 1 0 0 0,1-1 0 0 0,0 1 0 0 0,0-1 0 0 0,0 0 0 0 0,0 1 0 0 0,1-1 0 0 0,0 0 0 0 0,0 0 0 0 0,0 0 0 0 0,1 0 0 0 0,0 0 0 0 0,0-1 0 0 0,0 1 0 0 0,0-1 0 0 0,1 0 0 0 0,-1 0 0 0 0,1 0 0 0 0,0 0 0 0 0,1-1 0 0 0,-1 1 0 0 0,1-1 0 0 0,-1 0 0 0 0,1-1 0 0 0,0 1 0 0 0,0-1 0 0 0,0 0 0 0 0,0 0 0 0 0,0 0 0 0 0,6 0-12 0 0,-7-2 119 0 0,1-1 1 0 0,-1 1-1 0 0,0-1 1 0 0,1 0-1 0 0,-1 0 1 0 0,0-1-1 0 0,1 1 1 0 0,-1-1-1 0 0,0 0 1 0 0,0 0-1 0 0,-1-1 1 0 0,1 1-1 0 0,0-1 1 0 0,-1 0-1 0 0,1 1 1 0 0,-1-2-1 0 0,0 1 1 0 0,0 0-1 0 0,0-1 1 0 0,0 1-1 0 0,-1-1 1 0 0,0 0-1 0 0,1 0 1 0 0,-1-1-120 0 0,2-1 59 0 0,52-108 812 0 0,-47 77-2930 0 0,-1 43-5828 0 0,-6-5 3990 0 0,3 3-7972 0 0</inkml:trace>
  <inkml:trace contextRef="#ctx0" brushRef="#br0" timeOffset="43535.811">5160 3035 7834 0 0,'0'0'4789'0'0,"0"0"-2275"0"0,0 0-895 0 0,0 0-160 0 0,0 0-108 0 0,0 0-199 0 0,0 0-195 0 0,0 0-195 0 0,0 0-181 0 0,0 0-119 0 0,0 0-85 0 0,0 0-70 0 0,0 0-59 0 0,-25 8-56 0 0,-78 30-51 0 0,100-38-133 0 0,1 1 0 0 0,-1 0 0 0 0,1 0 1 0 0,-1 0-1 0 0,1 0 0 0 0,-1 0 0 0 0,1 1 0 0 0,-1-1 0 0 0,1 1 0 0 0,0-1 0 0 0,0 1 0 0 0,0 0 0 0 0,0 0 0 0 0,0 0 0 0 0,0 0 0 0 0,1 0 0 0 0,-1 0 0 0 0,1 1 0 0 0,-1-1 0 0 0,1 1 0 0 0,-1 1-8 0 0,-1 4 25 0 0,-2 1-13 0 0,1 1 1 0 0,1-1 0 0 0,0 1 0 0 0,0 0-1 0 0,1 0 1 0 0,0 0 0 0 0,0 0 0 0 0,1 1-1 0 0,1-1 1 0 0,0 0 0 0 0,0 0 0 0 0,1 1-13 0 0,-1-7 1 0 0,1-1 1 0 0,-1 1 0 0 0,1-1-1 0 0,0 1 1 0 0,0-1 0 0 0,0 0 0 0 0,1 1-1 0 0,-1-1 1 0 0,1 0 0 0 0,-1 0 0 0 0,1 0-1 0 0,0 0 1 0 0,0 0 0 0 0,1-1-1 0 0,-1 1 1 0 0,1 0 0 0 0,-1-1 0 0 0,1 0-1 0 0,0 0 1 0 0,0 0 0 0 0,0 0 0 0 0,0 0-1 0 0,0 0 1 0 0,0-1 0 0 0,0 1-1 0 0,0-1 1 0 0,1 0 0 0 0,-1 0 0 0 0,1 0-1 0 0,-1-1 1 0 0,1 1 0 0 0,-1-1 0 0 0,1 0-1 0 0,-1 0 1 0 0,2 0-2 0 0,5-1 34 0 0,-1 0 0 0 0,0 0 0 0 0,0-1 0 0 0,1-1 0 0 0,-1 0 0 0 0,-1 0 0 0 0,1 0 1 0 0,0-1-1 0 0,-1 0 0 0 0,0-1 0 0 0,0 0 0 0 0,0 0 0 0 0,0-1 0 0 0,-1 0 0 0 0,0 0 0 0 0,6-8-34 0 0,90-125 681 0 0,-87 111-608 0 0,-1 0 0 0 0,-2-1 1 0 0,0-1-1 0 0,-2 0 0 0 0,-2-1 1 0 0,0 0-1 0 0,-2 0 0 0 0,3-31-73 0 0,-9 55-4 0 0,0 0 0 0 0,-1-1 0 0 0,1 1 0 0 0,-1 0 0 0 0,-1 0 0 0 0,1-1 0 0 0,-1 1 0 0 0,0 0 0 0 0,-1 0 0 0 0,0 0 0 0 0,0 0 0 0 0,0 0 0 0 0,-1 0 0 0 0,0 1 0 0 0,-1-1 0 0 0,1 1 0 0 0,-1 0 0 0 0,0 0 0 0 0,-1 0 0 0 0,1 1 0 0 0,-1-1 0 0 0,0 1 0 0 0,-1 0 0 0 0,1 1 0 0 0,-1-1 0 0 0,0 1-1 0 0,0 0 1 0 0,0 1 0 0 0,-1-1 0 0 0,1 1 0 0 0,-1 0 0 0 0,0 1 0 0 0,0 0 0 0 0,0 0 0 0 0,0 0 0 0 0,0 1 0 0 0,0 0 0 0 0,-6 0 4 0 0,6 4-10 0 0,0 0 1 0 0,1 1-1 0 0,0 0 1 0 0,0 0-1 0 0,0 0 0 0 0,0 1 1 0 0,1 0-1 0 0,-1 0 1 0 0,1 0-1 0 0,1 1 0 0 0,-1 0 1 0 0,1 0-1 0 0,0 0 1 0 0,0 0-1 0 0,0 0 0 0 0,1 1 1 0 0,0 0-1 0 0,1 0 1 0 0,0 0-1 0 0,-2 4 10 0 0,0 2-3 0 0,0-1 0 0 0,0 1-1 0 0,1-1 1 0 0,1 1 0 0 0,0 0 0 0 0,1 0 0 0 0,0 0-1 0 0,1 0 1 0 0,1 0 0 0 0,0 0 0 0 0,0 0-1 0 0,2 0 1 0 0,-1 0 0 0 0,2 0 0 0 0,-1-1 0 0 0,2 1-1 0 0,0-1 1 0 0,0 0 0 0 0,1-1 0 0 0,1 1 0 0 0,0-1-1 0 0,0 0 1 0 0,1-1 0 0 0,0 0 0 0 0,1 0 0 0 0,0-1-1 0 0,5 4 4 0 0,-1-2-1 0 0,1-1 0 0 0,0 0-1 0 0,0-1 1 0 0,1-1-1 0 0,0 0 1 0 0,0-1-1 0 0,1 0 1 0 0,0-1 0 0 0,0-1-1 0 0,0-1 1 0 0,1 0-1 0 0,-1-2 1 0 0,1 1 0 0 0,0-2-1 0 0,0 0 1 0 0,1-1 1 0 0,10-15-1101 0 0,-25 5-2410 0 0,-2-2-4667 0 0,-1 8-3310 0 0</inkml:trace>
  <inkml:trace contextRef="#ctx0" brushRef="#br0" timeOffset="43912.274">5561 3201 904 0 0,'0'0'2581'0'0,"0"0"-479"0"0,0 0-163 0 0,0 0 37 0 0,0 0 28 0 0,0 0-16 0 0,0 0-115 0 0,0 0-178 0 0,0 0-245 0 0,0 0-227 0 0,32-2-230 0 0,99-8-239 0 0,-74-7 114 0 0,-51 12-693 0 0,2-1-48 0 0,-1-1-1 0 0,-1 1 1 0 0,1-1 0 0 0,-1 0 0 0 0,-1-1-1 0 0,1 1 1 0 0,-1-1 0 0 0,0-1 0 0 0,-1 1-1 0 0,0 0 1 0 0,0-1 0 0 0,-1 0 0 0 0,0 0-1 0 0,-1 0 1 0 0,0 0 0 0 0,0 0 0 0 0,-1-1-1 0 0,0 1 1 0 0,0 0 0 0 0,-2-4-127 0 0,0 11-11 0 0,-1-1 1 0 0,1 0-1 0 0,-1 1 1 0 0,0-1-1 0 0,0 1 0 0 0,0-1 1 0 0,-1 1-1 0 0,1 0 1 0 0,0 0-1 0 0,-1 0 0 0 0,0 1 1 0 0,1-1-1 0 0,-1 0 1 0 0,0 1-1 0 0,0 0 0 0 0,0 0 1 0 0,0 0-1 0 0,0 0 1 0 0,0 0-1 0 0,0 0 0 0 0,0 1 1 0 0,0-1-1 0 0,0 1 1 0 0,0 0-1 0 0,0 0 0 0 0,-1 0 1 0 0,1 1-1 0 0,0-1 1 0 0,0 1-1 0 0,0-1 0 0 0,0 1 1 0 0,0 0-1 0 0,0 0 1 0 0,0 1-1 0 0,0-1 0 0 0,1 0 1 0 0,-1 1-1 0 0,0 0 1 0 0,-2 2 10 0 0,-3 2-24 0 0,0 0 1 0 0,1 1 0 0 0,0 0 0 0 0,0 0 0 0 0,0 1-1 0 0,1 0 1 0 0,0 0 0 0 0,0 0 0 0 0,1 1 0 0 0,0 0-1 0 0,1 0 1 0 0,0 0 0 0 0,0 1 0 0 0,1 0 0 0 0,1-1 0 0 0,-1 1-1 0 0,1 0 1 0 0,1 0 0 0 0,0 0 0 0 0,0 0 0 0 0,1 0-1 0 0,1 0 1 0 0,0 6 23 0 0,0-11-63 0 0,1 1 1 0 0,0-1-1 0 0,0 0 0 0 0,1-1 0 0 0,0 1 1 0 0,-1 0-1 0 0,1-1 0 0 0,1 1 0 0 0,-1-1 1 0 0,1 0-1 0 0,0 0 0 0 0,-1 0 0 0 0,2-1 0 0 0,-1 1 1 0 0,0-1-1 0 0,1 0 0 0 0,0 0 0 0 0,-1-1 1 0 0,1 1-1 0 0,0-1 0 0 0,0 0 0 0 0,0-1 1 0 0,1 1-1 0 0,-1-1 0 0 0,0 0 0 0 0,1 0 1 0 0,-1 0-1 0 0,1-1 0 0 0,-1 0 0 0 0,1 0 1 0 0,-1 0-1 0 0,0-1 0 0 0,5-1 63 0 0,56-7-3992 0 0,-24-8-5578 0 0,-34 10 1090 0 0</inkml:trace>
  <inkml:trace contextRef="#ctx0" brushRef="#br0" timeOffset="44414.27">6086 3083 896 0 0,'0'0'2059'0'0,"0"0"-444"0"0,0 0-8 0 0,0 0 52 0 0,0 0-33 0 0,0 0-119 0 0,0 0-183 0 0,0 0-177 0 0,0 0-164 0 0,0 0-163 0 0,0 0-140 0 0,0 0-106 0 0,-2 33-105 0 0,-5 106-71 0 0,16-12 1457 0 0,-8-91-1030 0 0,-1 10 538 0 0,-1-45 2561 0 0,2-19-3827 0 0,0 0 0 0 0,2 0 0 0 0,-1 1 0 0 0,2-1 1 0 0,1 1-1 0 0,0 0 0 0 0,1 0 0 0 0,1 0 0 0 0,0 1 0 0 0,1 0 0 0 0,2-2-97 0 0,12-28 72 0 0,-17 33-67 0 0,0-4-11 0 0,1-1 1 0 0,1 1 0 0 0,0 1-1 0 0,1-1 1 0 0,1 1 0 0 0,1 0-1 0 0,0 1 1 0 0,1 0 0 0 0,0 1 0 0 0,1 0-1 0 0,1 1 1 0 0,0 0 0 0 0,1 1-1 0 0,0 1 1 0 0,1 0 0 0 0,0 0 0 0 0,1 2-1 0 0,13-6 6 0 0,-25 12 2 0 0,1 1-1 0 0,-1 0 1 0 0,1 0-1 0 0,-1 0 0 0 0,1 1 1 0 0,0-1-1 0 0,0 1 1 0 0,0 0-1 0 0,-1 1 0 0 0,1-1 1 0 0,0 1-1 0 0,0 0 1 0 0,0 0-1 0 0,0 0 0 0 0,0 1 1 0 0,0 0-1 0 0,0 0 1 0 0,-1 0-1 0 0,1 0 0 0 0,0 1 1 0 0,-1 0-1 0 0,1 0 1 0 0,-1 0-1 0 0,1 1 1 0 0,-1-1-1 0 0,0 1 0 0 0,0 0 1 0 0,0 0-1 0 0,-1 1 1 0 0,1-1-1 0 0,-1 1 0 0 0,0-1 1 0 0,0 1-1 0 0,0 0 1 0 0,0 0-1 0 0,1 3-1 0 0,-2-1 20 0 0,0-1 0 0 0,0 1 0 0 0,-1-1 0 0 0,0 1 0 0 0,0 0-1 0 0,0 0 1 0 0,-1-1 0 0 0,0 1 0 0 0,0 0 0 0 0,0 0 0 0 0,-1 0 0 0 0,0-1 0 0 0,0 1 0 0 0,0 0 0 0 0,-1-1 0 0 0,0 1-1 0 0,0-1 1 0 0,0 0 0 0 0,-1 1 0 0 0,0-1 0 0 0,0 0 0 0 0,0-1 0 0 0,0 1 0 0 0,-1 0 0 0 0,0-1 0 0 0,0 0-20 0 0,-119 99 250 0 0,115-98-254 0 0,-128 66-140 0 0,92-67-1487 0 0,47-34-3987 0 0,6 15 1969 0 0,-1 5-2090 0 0,1 2-4675 0 0</inkml:trace>
  <inkml:trace contextRef="#ctx0" brushRef="#br0" timeOffset="44760.572">6616 3160 4761 0 0,'0'0'3207'0'0,"0"0"-474"0"0,0 0-377 0 0,0 0-327 0 0,0 0-278 0 0,0 0-224 0 0,0 0-171 0 0,0 0-189 0 0,0 0-143 0 0,0 0-130 0 0,0 0-131 0 0,0 0-102 0 0,0 0-123 0 0,31-1-97 0 0,96-6-78 0 0,-74-11 76 0 0,-47 11-335 0 0,1 1-51 0 0,0 0 1 0 0,0-1 0 0 0,-1 0-1 0 0,0 0 1 0 0,-1 0 0 0 0,1-1-1 0 0,-1 0 1 0 0,-1 0 0 0 0,0 0-1 0 0,0-1 1 0 0,0 1-1 0 0,-1-1 1 0 0,0 0 0 0 0,-1 0-1 0 0,0 0 1 0 0,-1-1 0 0 0,1-3-54 0 0,-2 11-7 0 0,0 0 0 0 0,0 0 0 0 0,-1-1 0 0 0,1 1 0 0 0,0 0 1 0 0,-1 0-1 0 0,1 0 0 0 0,-1 0 0 0 0,0 0 0 0 0,1 0 0 0 0,-1 0 0 0 0,0 0 1 0 0,0 0-1 0 0,-1 1 0 0 0,1-1 0 0 0,0 0 0 0 0,-1 1 0 0 0,1-1 0 0 0,-1 1 1 0 0,1-1-1 0 0,-1 1 0 0 0,1 0 0 0 0,-1-1 0 0 0,0 1 0 0 0,0 0 0 0 0,0 0 1 0 0,0 0-1 0 0,0 0 0 0 0,0 1 0 0 0,0-1 0 0 0,0 1 0 0 0,0-1 0 0 0,0 1 1 0 0,0 0-1 0 0,0-1 0 0 0,-2 1 7 0 0,-75 20-393 0 0,69-13 325 0 0,1 0 1 0 0,1 0-1 0 0,-1 1 1 0 0,1 0-1 0 0,0 1 1 0 0,1 0 0 0 0,0 0-1 0 0,1 0 1 0 0,0 1-1 0 0,0 0 1 0 0,1 0-1 0 0,0 1 1 0 0,1-1 0 0 0,0 1-1 0 0,1 0 1 0 0,0 0-1 0 0,1 1 1 0 0,0-1-1 0 0,0 0 1 0 0,2 1-1 0 0,-1-1 1 0 0,1 1 0 0 0,1 0 67 0 0,0-8-186 0 0,-1-1 1 0 0,1 0-1 0 0,0 1 1 0 0,0-1 0 0 0,1 0-1 0 0,-1 1 1 0 0,1-1-1 0 0,-1 0 1 0 0,1 0 0 0 0,0 0-1 0 0,0-1 1 0 0,0 1-1 0 0,1 0 1 0 0,-1-1 0 0 0,1 1-1 0 0,-1-1 1 0 0,1 0 0 0 0,0 0-1 0 0,0 0 1 0 0,0 0-1 0 0,0 0 1 0 0,0-1 0 0 0,0 0-1 0 0,0 1 1 0 0,1-1-1 0 0,-1 0 1 0 0,3 0 185 0 0,59 12-10486 0 0,-52-12 1143 0 0</inkml:trace>
  <inkml:trace contextRef="#ctx0" brushRef="#br0" timeOffset="45180.11">7108 3204 9002 0 0,'0'0'3147'0'0,"0"0"-812"0"0,0 0-460 0 0,0 0-312 0 0,0 0-282 0 0,0 0-208 0 0,0 0-160 0 0,0 0-180 0 0,0 0-144 0 0,0 0-56 0 0,0 0-55 0 0,0 0-56 0 0,0 0-42 0 0,6-11-48 0 0,62-91 692 0 0,27 2-236 0 0,-95 100-789 0 0,0 0 1 0 0,1 1-1 0 0,-1-1 0 0 0,0 0 0 0 0,0 1 0 0 0,0-1 1 0 0,0 0-1 0 0,0 1 0 0 0,0-1 0 0 0,1 0 0 0 0,-1 1 0 0 0,0-1 1 0 0,0 0-1 0 0,0 0 0 0 0,1 1 0 0 0,-1-1 0 0 0,0 0 1 0 0,0 0-1 0 0,1 1 0 0 0,-1-1 0 0 0,0 0 0 0 0,1 0 0 0 0,-1 0 1 0 0,0 1-1 0 0,1-1 0 0 0,-1 0 0 0 0,0 0 0 0 0,1 0 0 0 0,-1 0 1 0 0,0 0-1 0 0,1 0 0 0 0,-1 0 0 0 0,0 0 0 0 0,1 0 1 0 0,-1 0-1 0 0,0 0 0 0 0,1 0 0 0 0,-1 0 0 0 0,0 0 0 0 0,1 0 1 0 0,-1 0-1 0 0,1 0 0 0 0,-1-1 0 0 0,0 1 0 0 0,0 0 0 0 0,1 0 1 0 0,-1 0 0 0 0,-10 40 33 0 0,9-38-26 0 0,-1 2-5 0 0,1 1 0 0 0,-1 0 0 0 0,1 0 0 0 0,0 0 0 0 0,0 0 0 0 0,1 0 1 0 0,-1 0-1 0 0,1 0 0 0 0,0 1 0 0 0,1-1 0 0 0,-1 0 0 0 0,1 0 0 0 0,0 0 1 0 0,0 0-1 0 0,1 0 0 0 0,0 0 0 0 0,-1-1 0 0 0,1 1 0 0 0,1 0 0 0 0,1 2-2 0 0,0-4 60 0 0,0 0-1 0 0,0-1 1 0 0,0 0-1 0 0,0 0 1 0 0,0 0-1 0 0,1 0 1 0 0,-1-1-1 0 0,0 0 1 0 0,1 0-1 0 0,-1 0 1 0 0,1 0-1 0 0,0-1 1 0 0,-1 1 0 0 0,1-1-1 0 0,0 0 1 0 0,-1-1-1 0 0,1 1 1 0 0,-1-1-1 0 0,1 0 1 0 0,-1 0-1 0 0,1 0 1 0 0,-1-1-1 0 0,1 0 1 0 0,-1 1-1 0 0,0-2 1 0 0,3 0-60 0 0,98-77 1780 0 0,-95 70-1732 0 0,0 0 1 0 0,-1 0 0 0 0,-1-1-1 0 0,0 0 1 0 0,0 0 0 0 0,-1-1-1 0 0,0 0 1 0 0,1-7-49 0 0,-7-10-861 0 0,-7 23-1796 0 0,-5 4-3308 0 0,4 2-6379 0 0</inkml:trace>
  <inkml:trace contextRef="#ctx0" brushRef="#br0" timeOffset="48530.134">7984 3016 0 0 0,'0'0'807'0'0,"0"0"496"0"0,0 0 344 0 0,0 0 107 0 0,0 0-121 0 0,0 0-188 0 0,0 0-181 0 0,0 0-159 0 0,0 0-98 0 0,0 0-115 0 0,0 0-93 0 0,-7 0-43 0 0,-23 1-75 0 0,-1 21 1312 0 0,19-8-1758 0 0,0 1 0 0 0,2 0 0 0 0,0 1 0 0 0,1 0 0 0 0,0 0 0 0 0,2 1 0 0 0,-1 0 0 0 0,2 0 0 0 0,1 1 0 0 0,0-1 0 0 0,1 1 0 0 0,1 1 0 0 0,0-1 0 0 0,2 0 0 0 0,0 6-235 0 0,1-22 35 0 0,0-1 0 0 0,0 1 0 0 0,0 0 0 0 0,0-1-1 0 0,0 1 1 0 0,0 0 0 0 0,1-1 0 0 0,-1 1 0 0 0,0 0 0 0 0,1-1 0 0 0,0 1 0 0 0,-1-1 0 0 0,1 1-1 0 0,0-1 1 0 0,0 1 0 0 0,0-1 0 0 0,0 0 0 0 0,0 1 0 0 0,0-1 0 0 0,0 0 0 0 0,0 0-1 0 0,0 0 1 0 0,1 0 0 0 0,-1 0 0 0 0,0 0 0 0 0,1 0 0 0 0,-1 0 0 0 0,1 0 0 0 0,-1-1 0 0 0,1 1-1 0 0,-1-1 1 0 0,1 1 0 0 0,0-1 0 0 0,-1 1 0 0 0,1-1 0 0 0,0 0 0 0 0,-1 0 0 0 0,1 0-1 0 0,-1 0 1 0 0,1 0 0 0 0,0 0 0 0 0,-1 0 0 0 0,1-1 0 0 0,0 1 0 0 0,-1-1 0 0 0,1 1-35 0 0,72-30 1342 0 0,-39 5-1152 0 0,-1-3 0 0 0,-2 0-1 0 0,-1-2 1 0 0,-1-1 0 0 0,21-29-190 0 0,-33 39 22 0 0,0-2 0 0 0,-2 0 0 0 0,-1-1 0 0 0,0 0 0 0 0,-2-1 0 0 0,-1-1 0 0 0,-1 0 0 0 0,-1-1 0 0 0,-2 0 0 0 0,0 0 0 0 0,-2-1 0 0 0,-1 0 0 0 0,-1 0 0 0 0,0-16-22 0 0,-25-73-236 0 0,19 113 209 0 0,1 1 1 0 0,-1-1 0 0 0,0 1-1 0 0,1-1 1 0 0,-2 1 0 0 0,1 0-1 0 0,0 0 1 0 0,-1 0 0 0 0,1 0 0 0 0,-1 1-1 0 0,0-1 1 0 0,0 0 0 0 0,0 1-1 0 0,0 0 1 0 0,0 0 0 0 0,-1 0-1 0 0,1 0 1 0 0,0 1 0 0 0,-1-1 0 0 0,0 1-1 0 0,1 0 1 0 0,-1 0 0 0 0,0 0-1 0 0,0 0 1 0 0,1 1 0 0 0,-1 0-1 0 0,0-1 1 0 0,0 1 0 0 0,-2 1 26 0 0,-5 2-30 0 0,1 1 0 0 0,0 0 0 0 0,0 0 0 0 0,0 1 0 0 0,1 1-1 0 0,0 0 1 0 0,0 0 0 0 0,0 0 0 0 0,1 1 0 0 0,0 1 0 0 0,0-1 0 0 0,0 1 0 0 0,1 1 0 0 0,1-1 0 0 0,-1 1 0 0 0,2 1 0 0 0,-2 1 30 0 0,-5 6 24 0 0,1 0-1 0 0,1 0 1 0 0,0 1 0 0 0,2 1-1 0 0,0 0 1 0 0,1 0 0 0 0,1 0-1 0 0,0 1 1 0 0,2-1 0 0 0,0 1-1 0 0,1 0 1 0 0,2 1 0 0 0,0-1-1 0 0,1 0 1 0 0,0 1 0 0 0,5 19-24 0 0,0-25 91 0 0,2 1 0 0 0,0-1-1 0 0,0 0 1 0 0,2-1 0 0 0,-1 0 0 0 0,2 0 0 0 0,0-1 0 0 0,1 0 0 0 0,0-1 0 0 0,1 0 0 0 0,0-1 0 0 0,1 0-1 0 0,0-1 1 0 0,0-1 0 0 0,1 0 0 0 0,1-1 0 0 0,-1 0 0 0 0,2-1 0 0 0,-1 0 0 0 0,0-2 0 0 0,1 0 0 0 0,0 0-1 0 0,1-2 1 0 0,-1 0 0 0 0,6 0-91 0 0,33-3 739 0 0,-55 0-682 0 0,0 0-14 0 0,0 0 9 0 0,0 0-24 0 0,-5-14-855 0 0,-5 13-3627 0 0,6 2-3336 0 0,1-1-3702 0 0</inkml:trace>
  <inkml:trace contextRef="#ctx0" brushRef="#br0" timeOffset="48931.289">8509 3237 6529 0 0,'0'0'1890'0'0,"0"0"-263"0"0,0 0 180 0 0,0 0 227 0 0,0 0-94 0 0,0 0-203 0 0,0 0-266 0 0,0 0-243 0 0,0 0-194 0 0,0 0-197 0 0,0 0-147 0 0,0 0-130 0 0,0 0-115 0 0,31-9-58 0 0,96-30-35 0 0,-78 10 235 0 0,-45 24-529 0 0,0-1-1 0 0,0 0 1 0 0,-1 0 0 0 0,0 0 0 0 0,0 0 0 0 0,0-1 0 0 0,-1 1 0 0 0,0-1 0 0 0,0 0 0 0 0,-1 1 0 0 0,1-1-1 0 0,-1 0 1 0 0,-1 0 0 0 0,0 0 0 0 0,0 0 0 0 0,0 0 0 0 0,-1-4-58 0 0,-2 7-15 0 0,1 0 0 0 0,-1 1 0 0 0,0 0 0 0 0,0 0 0 0 0,0 0 0 0 0,0 0 0 0 0,-1 0 0 0 0,1 0 0 0 0,-1 1 0 0 0,1 0-1 0 0,-1 0 1 0 0,0 0 0 0 0,0 0 0 0 0,0 0 0 0 0,0 1 0 0 0,-1 0 0 0 0,1 0 0 0 0,0 0 0 0 0,0 0 0 0 0,-1 1 0 0 0,1-1 0 0 0,0 1 0 0 0,-1 0 0 0 0,1 1 0 0 0,0-1 0 0 0,-1 1 0 0 0,1 0 0 0 0,0 0 0 0 0,0 0 0 0 0,-1 0 0 0 0,1 1 0 0 0,0-1 0 0 0,0 1 0 0 0,1 1-1 0 0,-1-1 1 0 0,-3 3 15 0 0,-2-1-9 0 0,0 1-1 0 0,0 0 1 0 0,1 0-1 0 0,0 1 0 0 0,0 0 1 0 0,0 1-1 0 0,1 0 0 0 0,0 0 1 0 0,0 0-1 0 0,1 1 1 0 0,0 0-1 0 0,0 0 0 0 0,1 1 1 0 0,0 0-1 0 0,1 0 0 0 0,0 0 1 0 0,0 0-1 0 0,1 1 1 0 0,0-1-1 0 0,0 1 0 0 0,1 0 1 0 0,1-1-1 0 0,-1 6 10 0 0,2-11-3 0 0,0 1 0 0 0,0 0-1 0 0,0-1 1 0 0,0 1 0 0 0,1 0 0 0 0,0-1 0 0 0,0 1-1 0 0,0-1 1 0 0,1 1 0 0 0,0-1 0 0 0,-1 0 0 0 0,1 0-1 0 0,1 0 1 0 0,-1 0 0 0 0,1 0 0 0 0,-1 0 0 0 0,1 0-1 0 0,0-1 1 0 0,1 1 0 0 0,-1-1 0 0 0,1 0 0 0 0,-1 0-1 0 0,1 0 1 0 0,0-1 0 0 0,2 2 3 0 0,6 3-155 0 0,0-1-1 0 0,-1-1 1 0 0,2 0 0 0 0,-1-1 0 0 0,0 0-1 0 0,1-1 1 0 0,0 0 0 0 0,0-1-1 0 0,7 0 156 0 0,71 1-7732 0 0,-77-3 1834 0 0,-5-3-4370 0 0</inkml:trace>
  <inkml:trace contextRef="#ctx0" brushRef="#br0" timeOffset="49403.323">8845 3285 1504 0 0,'0'0'2848'0'0,"0"0"-577"0"0,0 0-252 0 0,0 0-72 0 0,0 0-76 0 0,0 0-97 0 0,0 0-153 0 0,0 0-204 0 0,0 0-220 0 0,0 0-221 0 0,0 0-177 0 0,0 0-101 0 0,0 0-53 0 0,19-12-55 0 0,57-40-62 0 0,30-49 1511 0 0,-64 42-1412 0 0,-47 85-1049 0 0,-12 87 424 0 0,18-110-1 0 0,-1-1 1 0 0,1 1-1 0 0,-1 0 1 0 0,1 0-1 0 0,0-1 1 0 0,0 1-1 0 0,0 0 1 0 0,0-1-1 0 0,0 1 1 0 0,1-1-1 0 0,-1 0 1 0 0,1 1-1 0 0,0-1 1 0 0,0 0-1 0 0,-1 0 1 0 0,1 0-1 0 0,1 0 0 0 0,-1 0 1 0 0,0-1-1 0 0,0 1 1 0 0,1-1-1 0 0,-1 1 1 0 0,1-1-1 0 0,-1 0 1 0 0,1 0-1 0 0,-1 0 1 0 0,1 0-1 0 0,0 0 1 0 0,-1-1-1 0 0,1 1 1 0 0,2-1-2 0 0,88 3 608 0 0,-82-7-429 0 0,0 0 0 0 0,1-1 0 0 0,-1 0 0 0 0,-1-1 0 0 0,1 0 0 0 0,-1 0 0 0 0,0-1 0 0 0,-1-1 0 0 0,4-3-179 0 0,-5 5 127 0 0,1-1-73 0 0,-1-1 1 0 0,0 0-1 0 0,0 0 0 0 0,0 0 1 0 0,-1-1-1 0 0,-1 0 0 0 0,1 0 1 0 0,-2-1-1 0 0,1 0 0 0 0,-1 0 1 0 0,-1 0-1 0 0,0-1 0 0 0,0 1 1 0 0,-1-1-55 0 0,6-62-7181 0 0,-9 67 672 0 0,0 1-5384 0 0</inkml:trace>
  <inkml:trace contextRef="#ctx0" brushRef="#br0" timeOffset="49701.21">9709 2707 12267 0 0,'0'0'2025'0'0,"0"0"-708"0"0,0 0-173 0 0,0 0 206 0 0,0 0 167 0 0,0 0-66 0 0,0 0-207 0 0,0 0-231 0 0,0 0-173 0 0,0 0-96 0 0,0 0-81 0 0,3 33-88 0 0,8 102-97 0 0,-18 150 924 0 0,7-179-1310 0 0,1-97 66 0 0,-1-8-235 0 0,0-1 0 0 0,0 0-1 0 0,0 1 1 0 0,0-1-1 0 0,1 1 1 0 0,-1-1 0 0 0,0 1-1 0 0,0-1 1 0 0,0 0 0 0 0,0 1-1 0 0,0-1 1 0 0,0 1-1 0 0,0-1 1 0 0,-1 0 0 0 0,1 1-1 0 0,0-1 1 0 0,0 1-1 0 0,0-1 1 0 0,0 0 0 0 0,0 1-1 0 0,-1-1 1 0 0,1 1 0 0 0,0-1-1 0 0,0 0 1 0 0,-1 1-1 0 0,1-1 1 0 0,0 0 0 0 0,-1 0-1 0 0,1 1 1 0 0,0-1-1 0 0,-1 0 1 0 0,1 0 0 0 0,0 1-1 0 0,-1-1 1 0 0,1 0 0 0 0,0 0-1 0 0,-1 0 1 0 0,1 0-1 0 0,-1 1 1 0 0,1-1 0 0 0,0 0-1 0 0,-1 0 1 0 0,1 0-1 0 0,-1 0 1 0 0,1 0 0 0 0,-1 0-1 0 0,1 0 1 0 0,0 0 0 0 0,-1 0-1 0 0,1 0 1 0 0,-1 0-1 0 0,1-1 1 0 0,0 1 0 0 0,-1 0-1 0 0,1 0 1 0 0,-1 0-1 0 0,1 0 1 0 0,0-1 0 0 0,-1 1-1 0 0,1 0 1 0 0,0 0 0 0 0,-1-1-1 0 0,1 1 1 0 0,0 0-1 0 0,0-1 1 0 0,-1 1 0 0 0,1 0 77 0 0,-14-6-4311 0 0,2 2-6019 0 0,5 3 1875 0 0</inkml:trace>
  <inkml:trace contextRef="#ctx0" brushRef="#br0" timeOffset="49947.084">9482 2994 14611 0 0,'0'0'1794'0'0,"0"0"-407"0"0,0 0-92 0 0,0 0-50 0 0,0 0-163 0 0,0 0-178 0 0,0 0-141 0 0,31-6-119 0 0,96-18-96 0 0,17 18 799 0 0,-81 12-1988 0 0,-36 2-9463 0 0,-23-8-2090 0 0</inkml:trace>
  <inkml:trace contextRef="#ctx0" brushRef="#br0" timeOffset="53006.234">10716 3016 0 0 0,'0'0'871'0'0,"0"0"270"0"0,0 0 177 0 0,0 0 190 0 0,0 0 187 0 0,0 0 42 0 0,0 0-85 0 0,0 0-228 0 0,0 0-305 0 0,0 0-250 0 0,0 0-173 0 0,-13 2-90 0 0,-40 6-45 0 0,49-7-445 0 0,1 0 0 0 0,-1 0 1 0 0,1 1-1 0 0,0-1 0 0 0,0 1 1 0 0,-1 0-1 0 0,1 0 0 0 0,1 0 1 0 0,-1 0-1 0 0,0 0 0 0 0,0 1 1 0 0,1-1-1 0 0,-1 1 0 0 0,1 0 1 0 0,0 0-1 0 0,0-1 0 0 0,0 1 1 0 0,0 1-1 0 0,0-1 1 0 0,1 0-1 0 0,0 0 0 0 0,-1 1 1 0 0,1-1-1 0 0,0 1 0 0 0,1-1 1 0 0,-1 1-1 0 0,0 2-116 0 0,1-5 22 0 0,-2 4 74 0 0,-1 0-1 0 0,1 0 1 0 0,1 0-1 0 0,-1 0 1 0 0,1 0 0 0 0,0 1-1 0 0,0-1 1 0 0,0 0 0 0 0,1 1-1 0 0,0-1 1 0 0,0 0-1 0 0,0 1 1 0 0,1-1 0 0 0,0 0-1 0 0,0 1 1 0 0,0-1 0 0 0,1 0-1 0 0,-1 0 1 0 0,1 0-1 0 0,1 0 1 0 0,-1 0 0 0 0,0 0-1 0 0,1-1 1 0 0,0 1 0 0 0,0-1-1 0 0,1 0 1 0 0,-1 0 0 0 0,1 0-1 0 0,0 0 1 0 0,0-1-1 0 0,0 1 1 0 0,0-1 0 0 0,1 0-1 0 0,3 2-95 0 0,0-3 116 0 0,0 0-1 0 0,0 0 1 0 0,0 0-1 0 0,0-1 1 0 0,0-1-1 0 0,1 1 1 0 0,-1-1-1 0 0,0-1 1 0 0,0 1 0 0 0,0-2-1 0 0,0 1 1 0 0,0-1-1 0 0,0 0 1 0 0,0 0-1 0 0,0-1 1 0 0,-1 0-1 0 0,1-1 1 0 0,-1 0-1 0 0,0 0 1 0 0,0 0-1 0 0,0-1 1 0 0,-1 0-1 0 0,1 0 1 0 0,3-5-116 0 0,-3 1-14 0 0,0 1 0 0 0,-1-1 0 0 0,0 0 0 0 0,0 0 0 0 0,-1-1 0 0 0,0 0 0 0 0,-1 0 0 0 0,0 0 1 0 0,-1 0-1 0 0,0-1 0 0 0,-1 1 0 0 0,0-1 0 0 0,0 0 0 0 0,-1 1 0 0 0,0-5 14 0 0,-1 8-180 0 0,0 1 0 0 0,-1-1 0 0 0,0 0 0 0 0,0 1 0 0 0,0-1 1 0 0,-1 1-1 0 0,0-1 0 0 0,0 1 0 0 0,0 0 0 0 0,-1 0 0 0 0,0 0 0 0 0,0 0 0 0 0,-1 0 0 0 0,1 1 0 0 0,-1-1 1 0 0,-2-1 179 0 0,2 3-186 0 0,0 0 0 0 0,1 0 0 0 0,-1 1 0 0 0,0 0 0 0 0,-1 0 0 0 0,1 0 0 0 0,0 0 0 0 0,-1 0 0 0 0,0 1 0 0 0,0 0 0 0 0,1 0 0 0 0,-1 0 0 0 0,0 1 1 0 0,-1 0-1 0 0,1 0 0 0 0,0 0 0 0 0,0 0 0 0 0,0 1 0 0 0,-1 0 0 0 0,1 0 0 0 0,0 0 0 0 0,0 1 0 0 0,0 0 0 0 0,-1 0 0 0 0,1 0 0 0 0,0 0 0 0 0,0 1 0 0 0,0 0 1 0 0,1 0-1 0 0,-1 0 0 0 0,0 1 186 0 0,5-3 14 0 0,0 0 1 0 0,1 0-1 0 0,-1 0 1 0 0,0 0 0 0 0,0 0-1 0 0,1 0 1 0 0,-1 0 0 0 0,0 0-1 0 0,1 0 1 0 0,-1 0-1 0 0,0 0 1 0 0,0 1 0 0 0,1-1-1 0 0,-1 0 1 0 0,0 0-1 0 0,0 0 1 0 0,1 0 0 0 0,-1 0-1 0 0,0 0 1 0 0,0 1-1 0 0,1-1 1 0 0,-1 0 0 0 0,0 0-1 0 0,0 0 1 0 0,0 1-1 0 0,1-1 1 0 0,-1 0 0 0 0,0 0-1 0 0,0 1 1 0 0,0-1-1 0 0,0 0 1 0 0,0 0 0 0 0,1 1-1 0 0,-1-1 1 0 0,0 0-1 0 0,0 1 1 0 0,0-1 0 0 0,0 0-1 0 0,0 0 1 0 0,0 1-1 0 0,0-1 1 0 0,0 0 0 0 0,0 1-1 0 0,0-1 1 0 0,0 0 0 0 0,0 0-1 0 0,0 1 1 0 0,-1-1-1 0 0,1 0 1 0 0,0 0 0 0 0,0 1-1 0 0,0-1 1 0 0,0 0-1 0 0,0 0 1 0 0,0 1 0 0 0,-1-1-1 0 0,1 0 1 0 0,0 0-1 0 0,0 1 1 0 0,0-1 0 0 0,-1 0-15 0 0,26-2 1462 0 0,100-67 1002 0 0,-101 52-2360 0 0,-1-1 1 0 0,-1-1 0 0 0,0-1-1 0 0,-2-1 1 0 0,0-1 0 0 0,-2 0 0 0 0,0-2-1 0 0,8-14-104 0 0,11-18 72 0 0,-37 56-50 0 0,0 0 12 0 0,0 0 0 0 0,0 0-9 0 0,0 11-22 0 0,6 103 318 0 0,4 0 1 0 0,5-2 0 0 0,5 0 0 0 0,12 25-322 0 0,-16-69 29 0 0,-3 1 0 0 0,-4 1 0 0 0,-2-1 0 0 0,-3 2 0 0 0,-3 8-29 0 0,-2-74 46 0 0,1 0 0 0 0,-1-1 0 0 0,0 1 1 0 0,-1-1-1 0 0,1 1 0 0 0,-1-1 0 0 0,1 0 0 0 0,-1 1 0 0 0,-1-1 1 0 0,1 0-1 0 0,-1 0 0 0 0,1 0 0 0 0,-1-1 0 0 0,0 1 0 0 0,0-1 1 0 0,-1 0-1 0 0,1 1 0 0 0,-1-1 0 0 0,1-1 0 0 0,-1 1 0 0 0,0 0 0 0 0,0-1 1 0 0,0 0-1 0 0,-1 0 0 0 0,1 0 0 0 0,0-1 0 0 0,-1 1 0 0 0,1-1 1 0 0,-1 0-1 0 0,1 0 0 0 0,-1-1 0 0 0,0 1 0 0 0,1-1 0 0 0,-1 0 1 0 0,0-1-1 0 0,1 1 0 0 0,-1-1 0 0 0,0 1 0 0 0,1-2 0 0 0,-1 1 1 0 0,1 0-1 0 0,-1-1 0 0 0,1 0 0 0 0,0 0 0 0 0,0 0 0 0 0,0 0 1 0 0,0-1-1 0 0,0 1 0 0 0,0-1 0 0 0,1 0 0 0 0,-1 0 0 0 0,-2-4-46 0 0,0-6 76 0 0,1 0 0 0 0,0 0 0 0 0,1-1 0 0 0,1 0 0 0 0,0 1 0 0 0,1-1 1 0 0,0 0-1 0 0,1 0 0 0 0,0-1 0 0 0,1 1 0 0 0,1 0 0 0 0,1 0 0 0 0,0 0 0 0 0,0 0 0 0 0,1 1 0 0 0,2-3-76 0 0,0-7-35 0 0,1-1 0 0 0,2 1 1 0 0,0 1-1 0 0,1-1 1 0 0,2 2-1 0 0,0-1 1 0 0,1 1-1 0 0,1 1 0 0 0,1 0 1 0 0,1 1-1 0 0,0 1 1 0 0,2 0-1 0 0,0 1 1 0 0,6-4 34 0 0,3 7-2330 0 0,-12 13-8663 0 0,-9 1-770 0 0</inkml:trace>
  <inkml:trace contextRef="#ctx0" brushRef="#br0" timeOffset="53963.293">12168 2597 3137 0 0,'0'0'2491'0'0,"0"0"-292"0"0,0 0-139 0 0,0 0-51 0 0,0 0-25 0 0,0 0-178 0 0,0 0-260 0 0,0 0-262 0 0,0 0-226 0 0,0 0-146 0 0,0 0-92 0 0,0 0-65 0 0,0 0-55 0 0,0-5-61 0 0,1-12-46 0 0,-9 141 3805 0 0,-14 157-3553 0 0,-13-49-571 0 0,29-152-243 0 0,6-79-47 0 0,0-1-5 0 0,0 0 3 0 0,0 0 4 0 0,1-26-645 0 0,4-17-1235 0 0,1-8-2807 0 0,-5 16-5306 0 0,-1 24-1284 0 0</inkml:trace>
  <inkml:trace contextRef="#ctx0" brushRef="#br0" timeOffset="54219.02">11872 2924 5641 0 0,'0'0'2847'0'0,"0"0"-489"0"0,0 0-425 0 0,0 0-304 0 0,0 0-252 0 0,0 0-201 0 0,0 0-122 0 0,0 0-76 0 0,0 0-20 0 0,0 0-14 0 0,0 0-100 0 0,0 0-105 0 0,0 0-93 0 0,24 0-88 0 0,78 0-40 0 0,32-21 883 0 0,2-13-1058 0 0,-92 12-1728 0 0,-37 15-2509 0 0,-3-1-3428 0 0,-4 5-4045 0 0</inkml:trace>
  <inkml:trace contextRef="#ctx0" brushRef="#br0" timeOffset="54697.506">12507 2571 6993 0 0,'0'0'2353'0'0,"0"0"-649"0"0,0 0-285 0 0,0 0 82 0 0,0 0 94 0 0,0 0 28 0 0,0 0-143 0 0,0 0-284 0 0,0 0-225 0 0,0 0-149 0 0,0 0-88 0 0,-4 32-75 0 0,-13 104-73 0 0,2 98 1353 0 0,13-202-1794 0 0,0-15-67 0 0,1 0-1 0 0,0 0 0 0 0,1 0 0 0 0,1 0 0 0 0,1 0 1 0 0,0 0-1 0 0,1 0 0 0 0,1 0 0 0 0,1 0 1 0 0,0-1-1 0 0,1 0 0 0 0,7 14-77 0 0,-10-29 25 0 0,-1 0 0 0 0,0 0 0 0 0,0 0 0 0 0,1 0 0 0 0,-1 0 0 0 0,0 0 0 0 0,1-1 1 0 0,-1 1-1 0 0,1-1 0 0 0,-1 0 0 0 0,1 0 0 0 0,-1 0 0 0 0,1 0 0 0 0,-1 0 0 0 0,1 0 0 0 0,-1-1 0 0 0,0 1 0 0 0,1-1 0 0 0,-1 0 0 0 0,1 1 0 0 0,-1-1 0 0 0,0 0 0 0 0,0-1 1 0 0,1 1-1 0 0,-1 0 0 0 0,0 0 0 0 0,0-1 0 0 0,0 0 0 0 0,-1 1 0 0 0,1-1 0 0 0,2-2-25 0 0,-2 3 17 0 0,198-142 316 0 0,-134 120-326 0 0,-53 70 19 0 0,-13 108 144 0 0,1-153-196 0 0,-1-1 0 0 0,1 1-1 0 0,0-1 1 0 0,0 1 0 0 0,-1-1 0 0 0,1 0 0 0 0,0 1 0 0 0,0-1 0 0 0,0 0 0 0 0,0 0 0 0 0,1 0 0 0 0,-1 0 0 0 0,0 0 0 0 0,0 0 0 0 0,1 0 0 0 0,-1 0 0 0 0,0 0 0 0 0,1 0 0 0 0,-1-1 0 0 0,1 1 0 0 0,-1-1 0 0 0,1 1-1 0 0,0-1 1 0 0,-1 0 0 0 0,1 1 0 0 0,-1-1 0 0 0,1 0 0 0 0,-1 0 0 0 0,1 0 0 0 0,0 0 0 0 0,-1 0 0 0 0,1-1 0 0 0,-1 1 0 0 0,1 0 0 0 0,0-1 26 0 0,9-4-4324 0 0,-3-3-4014 0 0,-7 5-3192 0 0</inkml:trace>
  <inkml:trace contextRef="#ctx0" brushRef="#br0" timeOffset="55066.992">12997 3248 0 0 0,'0'0'2223'0'0,"0"0"6"0"0,0 0 167 0 0,0 0 37 0 0,0 0-168 0 0,0 0-244 0 0,0 0-287 0 0,0 0-242 0 0,0 0-192 0 0,0 0-105 0 0,31 4-83 0 0,98 10-110 0 0,-62-20 337 0 0,-57 1-1068 0 0,-2 2-152 0 0,0-1 0 0 0,0 0 1 0 0,0 0-1 0 0,-1 0 1 0 0,1-1-1 0 0,-1-1 0 0 0,0 1 1 0 0,-1-1-1 0 0,1 0 0 0 0,-1-1 1 0 0,0 1-1 0 0,-1-1 1 0 0,1 0-1 0 0,-2-1 0 0 0,1 1 1 0 0,-1-1-1 0 0,0 0 1 0 0,0 0-1 0 0,-1 0 0 0 0,0-1 1 0 0,-1 1-1 0 0,0-1 0 0 0,0 0 1 0 0,0 1-1 0 0,-1-3-119 0 0,-3 7-6 0 0,0 0-1 0 0,1 0 1 0 0,-2 0-1 0 0,1 0 1 0 0,0 0-1 0 0,-1 1 1 0 0,1 0 0 0 0,-1-1-1 0 0,0 1 1 0 0,0 0-1 0 0,-1 0 1 0 0,1 0-1 0 0,-1 1 1 0 0,1-1-1 0 0,-1 1 1 0 0,0 0-1 0 0,0 0 1 0 0,0 0 0 0 0,0 1-1 0 0,0-1 1 0 0,0 1-1 0 0,0 0 1 0 0,0 0-1 0 0,-1 0 1 0 0,1 1-1 0 0,0 0 1 0 0,-1-1-1 0 0,1 2 1 0 0,0-1-1 0 0,-1 0 1 0 0,1 1 0 0 0,-3 0 6 0 0,-3 0-9 0 0,1 0 1 0 0,0 0 0 0 0,0 1 0 0 0,0 0 0 0 0,0 1 0 0 0,1 0-1 0 0,-1 0 1 0 0,1 1 0 0 0,-1 0 0 0 0,1 0 0 0 0,1 1 0 0 0,-1 0-1 0 0,0 0 1 0 0,1 1 0 0 0,0 0 0 0 0,1 0 0 0 0,-1 1 0 0 0,1 0-1 0 0,0 0 1 0 0,1 0 0 0 0,0 1 0 0 0,0 0 0 0 0,1 0 0 0 0,-1 0-1 0 0,2 0 1 0 0,-1 1 0 0 0,1 0 0 0 0,1-1 0 0 0,0 1 0 0 0,0 0-1 0 0,0 0 1 0 0,1 1 0 0 0,0 5 8 0 0,4-8 5 0 0,0 0 0 0 0,0 0 0 0 0,0-1 0 0 0,1 1 0 0 0,0-1 0 0 0,0 0 0 0 0,1 0 0 0 0,0 0 0 0 0,0 0 0 0 0,0-1 0 0 0,0 0 0 0 0,1 0 0 0 0,0 0 0 0 0,0-1 0 0 0,1 0-1 0 0,-1 0 1 0 0,1-1 0 0 0,-1 1 0 0 0,1-1 0 0 0,0-1 0 0 0,1 1 0 0 0,-1-1 0 0 0,0-1 0 0 0,1 1 0 0 0,0-1-5 0 0,153 16 183 0 0,-128-20-3585 0 0,-1-3-3621 0 0,-27 6-5106 0 0</inkml:trace>
  <inkml:trace contextRef="#ctx0" brushRef="#br0" timeOffset="56617.307">14144 3127 0 0 0,'0'0'1626'0'0,"0"0"-139"0"0,0 0 61 0 0,0 0 182 0 0,0 0 121 0 0,0 0-14 0 0,0 0-175 0 0,0 0-216 0 0,0 0-186 0 0,0 0-121 0 0,0 0-76 0 0,3 2-96 0 0,0 0-1107 0 0,-2-1 345 0 0,0 0 1 0 0,0 0-1 0 0,0 0 1 0 0,0-1-1 0 0,0 1 1 0 0,0 0 0 0 0,0-1-1 0 0,0 1 1 0 0,0-1-1 0 0,1 1 1 0 0,-1-1-1 0 0,0 1 1 0 0,0-1-1 0 0,0 0 1 0 0,1 1-1 0 0,-1-1 1 0 0,0 0 0 0 0,0 0-1 0 0,1 0 1 0 0,-1 0-1 0 0,0 0 1 0 0,0 0-1 0 0,1-1 1 0 0,-1 1-1 0 0,0 0 1 0 0,0 0 0 0 0,0-1-1 0 0,1 1 1 0 0,-1-1-1 0 0,0 1 1 0 0,0-1-1 0 0,0 0 1 0 0,0 0-1 0 0,0 1 1 0 0,0-1-1 0 0,0 0 1 0 0,0 0 0 0 0,0 0-1 0 0,0 0-205 0 0,84-122 1518 0 0,-85 122-1515 0 0,0 0 1 0 0,1 1-1 0 0,-1-1 0 0 0,1 1 1 0 0,0-1-1 0 0,-1 1 1 0 0,1 0-1 0 0,-1-1 1 0 0,1 1-1 0 0,0-1 0 0 0,-1 1 1 0 0,1 0-1 0 0,0 0 1 0 0,0-1-1 0 0,-1 1 1 0 0,1 0-1 0 0,0 0 0 0 0,0 0 1 0 0,-1 0-1 0 0,1 0 1 0 0,0 0-1 0 0,0 0 0 0 0,-1 0 1 0 0,1 0-1 0 0,0 0 1 0 0,-1 0-1 0 0,1 0 1 0 0,0 1-1 0 0,0-1 0 0 0,-1 0 1 0 0,1 1-1 0 0,0-1 1 0 0,-1 0-1 0 0,1 1 1 0 0,0-1-1 0 0,-1 1 0 0 0,1-1 1 0 0,-1 1-1 0 0,1-1 1 0 0,-1 1-1 0 0,1-1 0 0 0,-1 1 1 0 0,1-1-1 0 0,-1 1 1 0 0,0 0-1 0 0,1-1 1 0 0,-1 1-1 0 0,0 0 0 0 0,1-1 1 0 0,-1 1-1 0 0,0 0 1 0 0,0 0-1 0 0,0-1 1 0 0,0 1-1 0 0,0 0 0 0 0,0 0-3 0 0,23 48 19 0 0,-23-47-5 0 0,10 32 41 0 0,-3 0 0 0 0,-1 0 0 0 0,-1 1 0 0 0,-2-1 1 0 0,-2 1-1 0 0,-1 0 0 0 0,-3 24-55 0 0,2-17 26 0 0,-4 11-5 0 0,-1-2 0 0 0,-3 1 0 0 0,-2-1-1 0 0,-2 0 1 0 0,-3-1 0 0 0,-6 11-21 0 0,-12 0 150 0 0,33-60-141 0 0,1-1 0 0 0,0 1 0 0 0,-1 0 0 0 0,1-1 0 0 0,0 1 1 0 0,-1 0-1 0 0,1-1 0 0 0,-1 1 0 0 0,1-1 0 0 0,-1 1 0 0 0,1-1 0 0 0,-1 1 1 0 0,1-1-1 0 0,-1 1 0 0 0,0-1 0 0 0,1 0 0 0 0,-1 1 0 0 0,0-1 0 0 0,1 0 1 0 0,-1 1-1 0 0,0-1 0 0 0,1 0 0 0 0,-1 0 0 0 0,0 0 0 0 0,0 0 1 0 0,1 0-1 0 0,-1 0 0 0 0,0 0 0 0 0,1 0 0 0 0,-1 0 0 0 0,0 0 0 0 0,0 0 1 0 0,1 0-1 0 0,-1 0 0 0 0,0 0 0 0 0,0-1 0 0 0,1 1 0 0 0,-1 0 0 0 0,0-1 1 0 0,1 1-1 0 0,-1 0 0 0 0,1-1 0 0 0,-1 1 0 0 0,0-1 0 0 0,1 1 1 0 0,-1-1-1 0 0,1 1 0 0 0,-1-1 0 0 0,1 1 0 0 0,0-1 0 0 0,-1 0 0 0 0,1 1 1 0 0,-1-1-1 0 0,1 1 0 0 0,0-1 0 0 0,0 0 0 0 0,-1 0 0 0 0,1 1 0 0 0,0-1 1 0 0,0 0-1 0 0,0 1 0 0 0,0-1 0 0 0,0 0 0 0 0,0 0 0 0 0,0 0-9 0 0,-3-26 15 0 0,1 1-1 0 0,2-1 0 0 0,1 0 0 0 0,0 0 1 0 0,2 0-1 0 0,2 1 0 0 0,0-1 0 0 0,2 1 0 0 0,0 0 1 0 0,2 1-1 0 0,1 0 0 0 0,1 0 0 0 0,1 1 1 0 0,1 1-1 0 0,14-19-14 0 0,-4-1-9 0 0,1 2 0 0 0,3 0 0 0 0,2 1 0 0 0,1 2 0 0 0,1 2 0 0 0,3 0 1 0 0,1 2-1 0 0,1 2 0 0 0,19-12 9 0 0,-47 39-3 0 0,-1 0 1 0 0,0 1 0 0 0,1 0-1 0 0,0 0 1 0 0,0 1 0 0 0,0 0-1 0 0,0 0 1 0 0,0 1 0 0 0,1 0-1 0 0,-1 0 1 0 0,1 1 0 0 0,-1 1-1 0 0,1-1 1 0 0,0 1 0 0 0,-1 0-1 0 0,6 2 3 0 0,-9 2 2 0 0,-1-1 1 0 0,0 1-1 0 0,0 1 0 0 0,0-1 0 0 0,-1 1 0 0 0,0-1 0 0 0,1 1 0 0 0,-2 0 0 0 0,1 0 0 0 0,0 0 0 0 0,-1 1 0 0 0,0-1 0 0 0,-1 0 0 0 0,1 1 0 0 0,-1-1 0 0 0,0 1 0 0 0,0 0 0 0 0,0 0 0 0 0,-1-1 0 0 0,0 1 0 0 0,0 0 0 0 0,-1-1 0 0 0,0 1 0 0 0,0 0 0 0 0,0 0-2 0 0,1 3 7 0 0,0 11 10 0 0,-1 0 0 0 0,-2 0 0 0 0,0 0 0 0 0,0-1 1 0 0,-2 1-1 0 0,-1-1 0 0 0,0 0 0 0 0,-7 15-17 0 0,7-24 3 0 0,1 0-1 0 0,-1-1 1 0 0,-1 1-1 0 0,0-1 1 0 0,0 0-1 0 0,0-1 1 0 0,-1 0 0 0 0,-1 0-1 0 0,1-1 1 0 0,-1 0-1 0 0,-1 0 1 0 0,1-1-1 0 0,-1 0 1 0 0,0-1-1 0 0,0 0 1 0 0,-1 0 0 0 0,0-1-1 0 0,1-1 1 0 0,-1 0-1 0 0,0 0 1 0 0,-1-1-1 0 0,1-1 1 0 0,-11 1-3 0 0,19-2-39 0 0,-1 0-1 0 0,0 0 1 0 0,1 0 0 0 0,-1 0 0 0 0,1-1 0 0 0,-1 0-1 0 0,0 0 1 0 0,1 0 0 0 0,-1 0 0 0 0,1 0-1 0 0,0-1 1 0 0,-1 1 0 0 0,1-1 0 0 0,0 0 0 0 0,0 0-1 0 0,0 0 1 0 0,0 0 0 0 0,1-1 0 0 0,-1 1 0 0 0,0-1-1 0 0,1 0 1 0 0,0 0 0 0 0,0 0 0 0 0,-1 0-1 0 0,1 0 40 0 0,-12-62-4956 0 0,14 64 4792 0 0,1-15-3037 0 0,0 4-3398 0 0,1 4-5173 0 0</inkml:trace>
  <inkml:trace contextRef="#ctx0" brushRef="#br0" timeOffset="57507.965">15322 3042 11955 0 0,'0'0'2091'0'0,"0"0"-448"0"0,0 0-155 0 0,0 0-57 0 0,0 0-175 0 0,0 0-180 0 0,0 0-174 0 0,0 0-122 0 0,0 0-89 0 0,0 0-71 0 0,0 0-64 0 0,-33 16-96 0 0,-105 49-76 0 0,58-7 81 0 0,72-50-436 0 0,0-1 1 0 0,0 1 0 0 0,1 0 0 0 0,0 0-1 0 0,0 1 1 0 0,1 0 0 0 0,0 0 0 0 0,1 0-1 0 0,0 1 1 0 0,0 0 0 0 0,1 0 0 0 0,1 0-1 0 0,-1 1 1 0 0,2-1 0 0 0,-1 1 0 0 0,1 1-30 0 0,3-11 1 0 0,-1 1 1 0 0,0 0-1 0 0,1-1 1 0 0,0 1-1 0 0,-1-1 1 0 0,1 1-1 0 0,0-1 1 0 0,0 1-1 0 0,0-1 1 0 0,0 1-1 0 0,0-1 1 0 0,0 0-1 0 0,0 0 1 0 0,0 1-1 0 0,0-1 1 0 0,1 0-1 0 0,-1 0 1 0 0,1 0-1 0 0,-1 0 1 0 0,0-1-1 0 0,1 1 1 0 0,0 0-1 0 0,-1-1 1 0 0,1 1-1 0 0,-1-1 1 0 0,1 1-1 0 0,0-1 1 0 0,-1 0-1 0 0,1 1 1 0 0,0-1-1 0 0,-1 0 1 0 0,1 0-1 0 0,0 0 1 0 0,-1-1-1 0 0,3 1-1 0 0,62-10 194 0 0,-32-5-113 0 0,-2-1-1 0 0,0-2 0 0 0,-1-2 1 0 0,0 0-1 0 0,-2-2 1 0 0,22-22-81 0 0,29-20 185 0 0,-78 65-183 0 0,-1-1-1 0 0,0 0 0 0 0,1 1 0 0 0,-1-1 0 0 0,0 1 0 0 0,0-1 0 0 0,1 1 0 0 0,-1 0 1 0 0,0 0-1 0 0,0-1 0 0 0,0 1 0 0 0,0 0 0 0 0,0 0 0 0 0,0 0 0 0 0,0 0 0 0 0,0 0 0 0 0,-1 0 1 0 0,1 1-1 0 0,0-1 0 0 0,0 0 0 0 0,-1 0 0 0 0,1 0 0 0 0,-1 1 0 0 0,1-1 0 0 0,-1 0 0 0 0,0 1 1 0 0,0-1-1 0 0,1 0 0 0 0,-1 1 0 0 0,0-1 0 0 0,0 0 0 0 0,0 1 0 0 0,0-1 0 0 0,0 1 1 0 0,-1-1-1 0 0,1 0 0 0 0,0 1 0 0 0,-1-1 0 0 0,1 0 0 0 0,-1 0 0 0 0,1 1 0 0 0,-1 0-1 0 0,3 20-3 0 0,-1-16 2 0 0,1 0-1 0 0,-1 0 1 0 0,1-1-1 0 0,0 1 0 0 0,1 0 1 0 0,0-1-1 0 0,-1 0 0 0 0,2 0 1 0 0,-1 0-1 0 0,1 0 0 0 0,-1 0 1 0 0,1 0-1 0 0,1-1 0 0 0,-1 0 1 0 0,0 0-1 0 0,1 0 1 0 0,0 0-1 0 0,0-1 0 0 0,0 0 1 0 0,1 0-1 0 0,-1 0 0 0 0,1-1 1 0 0,-1 0-1 0 0,1 0 0 0 0,0 0 1 0 0,0-1-1 0 0,0 1 0 0 0,0-1 1 0 0,0-1-1 0 0,3 1 2 0 0,0-1 2 0 0,74-16 77 0 0,-59 1-40 0 0,0-2 0 0 0,-1 0 0 0 0,-1-1 0 0 0,-1-1-1 0 0,0-2 1 0 0,-1 0 0 0 0,-1-1 0 0 0,-2 0-1 0 0,0-2 1 0 0,-1 0 0 0 0,0-4-39 0 0,13-23 36 0 0,-3-1-1 0 0,-3-2 1 0 0,-1-1-1 0 0,-4 0 1 0 0,-1-3-36 0 0,-9 32 4 0 0,-1-1 1 0 0,-1-1-1 0 0,-2 1 1 0 0,-1-1-1 0 0,-1 0 1 0 0,-1 1 0 0 0,-2-25-5 0 0,0 50 2 0 0,1 1 0 0 0,-1 0 0 0 0,1-1 1 0 0,-1 1-1 0 0,1 0 0 0 0,-1 0 0 0 0,1 0 1 0 0,-1-1-1 0 0,0 1 0 0 0,0 0 0 0 0,0 0 1 0 0,0 0-1 0 0,0 0 0 0 0,0 0 0 0 0,0 1 1 0 0,0-1-1 0 0,0 0 0 0 0,0 0 0 0 0,0 1 1 0 0,0-1-1 0 0,-1 0 0 0 0,1 1 0 0 0,0 0 1 0 0,-1-1-1 0 0,1 1 0 0 0,0 0 0 0 0,-1-1 1 0 0,1 1-1 0 0,0 0 0 0 0,-1 0 0 0 0,1 0 1 0 0,0 0-1 0 0,-1 0 0 0 0,1 0 0 0 0,0 1 1 0 0,-1-1-1 0 0,1 0 0 0 0,0 1 0 0 0,0-1 1 0 0,-1 1-1 0 0,1-1 0 0 0,0 1 0 0 0,0 0 1 0 0,0-1-1 0 0,-1 1 0 0 0,1 0 0 0 0,0 0 1 0 0,0 0-1 0 0,0 0 0 0 0,1 0 0 0 0,-1 0 1 0 0,0 0-1 0 0,0 0 0 0 0,0 0 0 0 0,1 0 1 0 0,-1 1-1 0 0,1-1 0 0 0,-1 0 0 0 0,1 0 1 0 0,-1 1-1 0 0,1-1 0 0 0,0 0 0 0 0,-1 1 1 0 0,1-1-1 0 0,0 0 0 0 0,0 1 0 0 0,0 0-2 0 0,-8 21 9 0 0,1 0 0 0 0,1 1-1 0 0,1 0 1 0 0,1 0 0 0 0,2 0-1 0 0,-1 18-8 0 0,4 225 332 0 0,14-79-126 0 0,-24-84-85 0 0,-31-39-34 0 0,38-65-276 0 0,1-1 1 0 0,-1 0 0 0 0,1 0-1 0 0,0 0 1 0 0,-1 0 0 0 0,1 0-1 0 0,0 0 1 0 0,-1 0-1 0 0,1 0 1 0 0,0-1 0 0 0,0 1-1 0 0,0-1 1 0 0,0 1 0 0 0,0 0-1 0 0,0-1 1 0 0,1 1-1 0 0,-1-1 1 0 0,0 0 0 0 0,1 1-1 0 0,-1-1 1 0 0,1 0 0 0 0,-1 1-1 0 0,1-1 1 0 0,0 0 0 0 0,0 1-1 0 0,0-1 1 0 0,0 0-1 0 0,0 0 1 0 0,0 1 0 0 0,1-1-1 0 0,-1 0 1 0 0,1-1 188 0 0,-3-31-4175 0 0,2 11-3219 0 0,0 15-3322 0 0</inkml:trace>
  <inkml:trace contextRef="#ctx0" brushRef="#br0" timeOffset="57747.793">15521 2895 6657 0 0,'0'0'2568'0'0,"0"0"-497"0"0,0 0-156 0 0,0 0-1 0 0,0 0-119 0 0,0 0-207 0 0,0 0-240 0 0,0 0-253 0 0,0 0-221 0 0,0 0-166 0 0,37-4-100 0 0,118-12-59 0 0,58-23 1066 0 0,73-35-1138 0 0,-199 39-1649 0 0,-62 18-2891 0 0,-2-4-5296 0 0,-17 13-1605 0 0</inkml:trace>
  <inkml:trace contextRef="#ctx0" brushRef="#br0" timeOffset="58134.272">16441 2519 3153 0 0,'0'0'4950'0'0,"0"0"-1037"0"0,0 0-870 0 0,0 0-702 0 0,0 0-550 0 0,0 0-396 0 0,0 0-344 0 0,0 0-283 0 0,0 0-188 0 0,0 0-89 0 0,0 0-46 0 0,0 0 9 0 0,-5 13-1 0 0,-57 233 1559 0 0,53-199-1768 0 0,0-5-96 0 0,2 0 0 0 0,1 1 0 0 0,2 0-1 0 0,3 0 1 0 0,2 31-148 0 0,-1-70 10 0 0,1 0 0 0 0,0 0-1 0 0,1-1 1 0 0,-1 1 0 0 0,0 0 0 0 0,1 0-1 0 0,0 0 1 0 0,0-1 0 0 0,0 1-1 0 0,0-1 1 0 0,1 0 0 0 0,-1 0-1 0 0,1 0 1 0 0,0 0 0 0 0,0 0 0 0 0,0 0-1 0 0,0-1 1 0 0,1 1 0 0 0,-1-1-1 0 0,0 0 1 0 0,1 0 0 0 0,0 0 0 0 0,0-1-1 0 0,-1 1 1 0 0,1-1 0 0 0,0 0-1 0 0,0 0 1 0 0,0 0 0 0 0,0 0-1 0 0,0-1 1 0 0,0 0 0 0 0,0 0 0 0 0,1 0-1 0 0,-1 0 1 0 0,0-1 0 0 0,0 1-1 0 0,0-1 1 0 0,0 0 0 0 0,0 0 0 0 0,-1-1-1 0 0,1 1 1 0 0,0-1 0 0 0,1 0-10 0 0,120-65 327 0 0,-103 52-212 0 0,2 1 0 0 0,0 1 1 0 0,0 1-1 0 0,1 2 0 0 0,0 0 1 0 0,13-2-116 0 0,-36 13 15 0 0,-1 1 0 0 0,1-1 0 0 0,0 1 0 0 0,-1 0 0 0 0,1-1 0 0 0,-1 1 0 0 0,0 0 0 0 0,1 0 0 0 0,-1 0 0 0 0,0 0 0 0 0,0 0 0 0 0,0 0 0 0 0,0 0 0 0 0,-1 1 0 0 0,1-1 0 0 0,-1 0 0 0 0,1 0 0 0 0,-1 1 0 0 0,0-1 0 0 0,0 0 0 0 0,0 0 0 0 0,0 1 0 0 0,0-1 0 0 0,0 0 0 0 0,-1 0 0 0 0,1 1 0 0 0,-1-1 0 0 0,1 0 1 0 0,-1 0-1 0 0,0 1-15 0 0,0 9 47 0 0,-4 166 265 0 0,21-149-998 0 0,-14-44-2044 0 0,-2 6-2938 0 0,0 8 4765 0 0,0 0-11282 0 0</inkml:trace>
  <inkml:trace contextRef="#ctx0" brushRef="#br0" timeOffset="60569.049">17809 2567 4433 0 0,'0'0'2255'0'0,"0"0"-121"0"0,0 0-238 0 0,0 0-103 0 0,0 0-44 0 0,0 0-78 0 0,0 0-120 0 0,0 0-236 0 0,0 0-329 0 0,0 0-371 0 0,0 0-230 0 0,2 4 2524 0 0,5 96-1741 0 0,-4-1 1 0 0,-5 1 0 0 0,-5 6-1169 0 0,3-24 248 0 0,-4 251 157 0 0,8-332-410 0 0,0-1-6 0 0,0-4-115 0 0,-8-26-2998 0 0,3 14-1159 0 0,3 0-4611 0 0,2 12-2282 0 0</inkml:trace>
  <inkml:trace contextRef="#ctx0" brushRef="#br0" timeOffset="60867.892">17560 3027 9202 0 0,'0'0'1846'0'0,"0"0"-522"0"0,0 0-189 0 0,0 0 240 0 0,0 0 241 0 0,0 0 2 0 0,0 0-224 0 0,0 0-340 0 0,0 0-289 0 0,0 0-212 0 0,0 0-110 0 0,0 0-35 0 0,-5 0-71 0 0,-11 1-11 0 0,28-1 401 0 0,39-1 245 0 0,371-61-651 0 0,-393 59-1356 0 0,-3-1-2129 0 0,-8 4-3775 0 0,-12 0-4834 0 0</inkml:trace>
  <inkml:trace contextRef="#ctx0" brushRef="#br0" timeOffset="61733.924">18492 3020 11971 0 0,'0'0'2091'0'0,"0"0"-411"0"0,0 0-133 0 0,0 0-76 0 0,0 0-149 0 0,0 0-174 0 0,0 0-216 0 0,0 0-204 0 0,0 0-160 0 0,0 0-113 0 0,0 0-73 0 0,0 0-49 0 0,0 0-46 0 0,-32 15-26 0 0,-102 47-25 0 0,51-6 186 0 0,74-49-385 0 0,0-1 1 0 0,0 1-1 0 0,1 1 1 0 0,0 0-1 0 0,0 0 1 0 0,1 0-1 0 0,0 1 1 0 0,1 0-1 0 0,-1 1 1 0 0,2-1 0 0 0,-1 1-1 0 0,1 0 1 0 0,1 1-1 0 0,0-1 1 0 0,1 1-1 0 0,0 0 1 0 0,0-1-1 0 0,1 1 1 0 0,0 8-38 0 0,4-17 18 0 0,1 0-1 0 0,-1 1 1 0 0,1-1-1 0 0,0 0 1 0 0,0 0-1 0 0,0-1 1 0 0,0 1-1 0 0,0-1 1 0 0,0 1 0 0 0,0-1-1 0 0,1 0 1 0 0,-1 0-1 0 0,0 0 1 0 0,1-1-1 0 0,-1 1 1 0 0,1-1 0 0 0,-1 0-1 0 0,1 0 1 0 0,-1 0-1 0 0,1 0 1 0 0,-1-1-1 0 0,0 0 1 0 0,1 1-1 0 0,2-2-17 0 0,19-4 79 0 0,-1-1 0 0 0,0-2 0 0 0,0 0 0 0 0,0-2 0 0 0,-1 0 0 0 0,-1-1 0 0 0,9-8-79 0 0,4 0 28 0 0,106-57 121 0 0,-138 77-151 0 0,1 1 0 0 0,-1 0 1 0 0,0 0-1 0 0,0 0 0 0 0,0 0 0 0 0,0 1 1 0 0,0-1-1 0 0,0 1 0 0 0,-1-1 0 0 0,1 1 1 0 0,0 0-1 0 0,-1 0 0 0 0,0 1 0 0 0,1-1 1 0 0,-1 0-1 0 0,0 1 0 0 0,0-1 0 0 0,0 1 1 0 0,0 0-1 0 0,-1 0 0 0 0,1 0 0 0 0,-1-1 1 0 0,0 2-1 0 0,1-1 0 0 0,-1 0 0 0 0,-1 0 1 0 0,1 0-1 0 0,0 0 0 0 0,-1 0 0 0 0,0 1 1 0 0,0-1-1 0 0,0 2 2 0 0,12 28-9 0 0,-11-30 10 0 0,1 0-1 0 0,0 0 1 0 0,-1-1 0 0 0,1 1 0 0 0,0 0 0 0 0,1 0 0 0 0,-1-1 0 0 0,0 0 0 0 0,1 1 0 0 0,-1-1 0 0 0,1 0 0 0 0,0 0 0 0 0,0 0 0 0 0,-1-1 0 0 0,1 1 0 0 0,0 0 0 0 0,1-1 0 0 0,-1 0 0 0 0,0 0 0 0 0,0 0 0 0 0,0 0 0 0 0,1-1 0 0 0,-1 1 0 0 0,1-1 0 0 0,-1 0 0 0 0,0 0-1 0 0,1 0 1 0 0,-1 0 0 0 0,0-1 0 0 0,1 1 0 0 0,-1-1 0 0 0,0 0 0 0 0,1 0-1 0 0,5-2 4 0 0,0 0 0 0 0,0-1 0 0 0,0 0-1 0 0,-1 0 1 0 0,1-1 0 0 0,-1 0 0 0 0,-1-1 0 0 0,1 0-1 0 0,-1 0 1 0 0,0 0 0 0 0,2-3-4 0 0,25-34 37 0 0,-1-2 1 0 0,-3-1-1 0 0,-1-1 0 0 0,-3-2 1 0 0,-1 0-1 0 0,12-40-37 0 0,-23 56 8 0 0,0 4-3 0 0,-2 0 0 0 0,0-1-1 0 0,-2-1 1 0 0,-2 0 0 0 0,-1 0 0 0 0,-1 0 0 0 0,-1-1-1 0 0,-2 0 1 0 0,-1 0 0 0 0,-2-6-5 0 0,-1 38 3 0 0,1-1 1 0 0,-1 0-1 0 0,0 0 0 0 0,1 0 0 0 0,-1 1 1 0 0,0-1-1 0 0,0 0 0 0 0,1 1 1 0 0,-1-1-1 0 0,0 1 0 0 0,0-1 0 0 0,0 1 1 0 0,0-1-1 0 0,0 1 0 0 0,0 0 1 0 0,0-1-1 0 0,0 1 0 0 0,0 0 0 0 0,0 0 1 0 0,0 0-1 0 0,0 0 0 0 0,0 0 1 0 0,0 0-1 0 0,0 0 0 0 0,0 0 0 0 0,0 0 1 0 0,0 0-1 0 0,0 0 0 0 0,0 1 1 0 0,1-1-1 0 0,-1 0 0 0 0,0 1 0 0 0,0-1 1 0 0,0 1-1 0 0,0-1 0 0 0,0 1 1 0 0,0-1-1 0 0,1 1 0 0 0,-1 0 0 0 0,0-1 1 0 0,0 1-1 0 0,1 0 0 0 0,-1-1 1 0 0,1 1-1 0 0,-1 0 0 0 0,0 0 0 0 0,1 0 1 0 0,0 0-1 0 0,-1 0 0 0 0,1 0 1 0 0,-1 0-1 0 0,1-1 0 0 0,0 1 0 0 0,0 0 1 0 0,0 0-1 0 0,-1 1-3 0 0,-11 27 17 0 0,2 1 0 0 0,0 0 0 0 0,2 1 0 0 0,2 0 0 0 0,1 1 0 0 0,1-1-1 0 0,1 1 1 0 0,2-1 0 0 0,1 1 0 0 0,3 9-17 0 0,-3-29 8 0 0,53 366 376 0 0,-55-271-314 0 0,-16-67-25 0 0,16-47-930 0 0,35-92-5015 0 0,-15 62 497 0 0,-9 16-1822 0 0,-3 5-2208 0 0</inkml:trace>
  <inkml:trace contextRef="#ctx0" brushRef="#br0" timeOffset="62134.666">19388 2862 9026 0 0,'0'0'2079'0'0,"0"0"-565"0"0,0 0-170 0 0,0 0 116 0 0,0 0 31 0 0,0 0-97 0 0,0 0-184 0 0,0 0-218 0 0,0 0-187 0 0,0 0-143 0 0,0 0-89 0 0,0 0-79 0 0,-30 25-64 0 0,-95 78-59 0 0,51-47 237 0 0,-28 21 825 0 0,102-76-1422 0 0,-1-1 1 0 0,0 1-1 0 0,1-1 1 0 0,-1 1 0 0 0,1-1-1 0 0,-1 1 1 0 0,1 0 0 0 0,-1-1-1 0 0,1 1 1 0 0,-1 0 0 0 0,1-1-1 0 0,-1 1 1 0 0,1 0 0 0 0,0 0-1 0 0,0 0 1 0 0,-1-1-1 0 0,1 1 1 0 0,0 0 0 0 0,0 0-1 0 0,0 0 1 0 0,0-1 0 0 0,0 1-1 0 0,0 0 1 0 0,0 0 0 0 0,0 0-1 0 0,0-1 1 0 0,0 1 0 0 0,1 0-1 0 0,-1 0 1 0 0,0 0 0 0 0,0-1-1 0 0,1 1 1 0 0,-1 0-1 0 0,1 0 1 0 0,-1-1 0 0 0,0 1-1 0 0,1 0 1 0 0,-1-1 0 0 0,1 1-1 0 0,0-1 1 0 0,-1 1 0 0 0,1-1-1 0 0,-1 1 1 0 0,1-1 0 0 0,0 1-1 0 0,0-1 1 0 0,-1 1-1 0 0,1-1-11 0 0,46 15 431 0 0,-29-11-216 0 0,-12-2-162 0 0,3 0 22 0 0,-1 0 1 0 0,0 0 0 0 0,0 1 0 0 0,0 0-1 0 0,0 0 1 0 0,-1 1 0 0 0,1 0 0 0 0,-1 0 0 0 0,0 1-1 0 0,0 0 1 0 0,-1 0 0 0 0,1 0 0 0 0,-1 1-1 0 0,0 0 1 0 0,-1 1 0 0 0,1-1 0 0 0,-1 1-1 0 0,0 0 1 0 0,1 4-76 0 0,15 59 447 0 0,-20-68-448 0 0,-1-1 0 0 0,1 1 0 0 0,0 0 0 0 0,0-1 0 0 0,0 0 0 0 0,0 1 1 0 0,0-1-1 0 0,1 1 0 0 0,-1-1 0 0 0,0 0 0 0 0,1 0 0 0 0,-1 0 0 0 0,0 0 0 0 0,1 0 0 0 0,0 0 0 0 0,-1 0 1 0 0,1 0-1 0 0,-1-1 0 0 0,1 1 0 0 0,0-1 0 0 0,0 1 0 0 0,-1-1 0 0 0,1 1 0 0 0,0-1 0 0 0,0 0 0 0 0,-1 0 1 0 0,1 0-1 0 0,0 0 0 0 0,0 0 0 0 0,0 0 0 0 0,-1-1 0 0 0,1 1 0 0 0,0-1 0 0 0,0 1 0 0 0,-1-1 0 0 0,1 0 1 0 0,0 1 0 0 0,26-20-1822 0 0,-21 12-2750 0 0,-2-1-5930 0 0,-3 6-1598 0 0</inkml:trace>
  <inkml:trace contextRef="#ctx0" brushRef="#br0" timeOffset="62600.784">19510 3171 6057 0 0,'0'0'3205'0'0,"0"0"-1317"0"0,0 0-511 0 0,0 0 12 0 0,0 0 89 0 0,0 0 20 0 0,0 0-113 0 0,0 0-143 0 0,0 0-165 0 0,0 0-148 0 0,0 0-135 0 0,0 0-84 0 0,14 7-58 0 0,45 20-57 0 0,-57-26-535 0 0,0 0 0 0 0,0 0 0 0 0,1 0 0 0 0,-1-1 0 0 0,0 1 0 0 0,1-1 0 0 0,-1 1 0 0 0,0-1 0 0 0,1 0 0 0 0,-1 0 0 0 0,0 0 0 0 0,1 0 0 0 0,-1 0 0 0 0,1 0 0 0 0,-1-1 0 0 0,0 1 0 0 0,1-1 0 0 0,-1 0 0 0 0,0 0 0 0 0,0 1 0 0 0,0-2 0 0 0,2 0-60 0 0,5-2 255 0 0,5-1-94 0 0,-1-1 0 0 0,0-1 0 0 0,0 0 0 0 0,0-1 0 0 0,-1 0 0 0 0,0-1 0 0 0,-1 0 1 0 0,0-1-1 0 0,0 0 0 0 0,-1 0 0 0 0,-1-2 0 0 0,0 1 0 0 0,0-1 0 0 0,0-1-161 0 0,-8 11 2 0 0,1 0 1 0 0,-1-1-1 0 0,1 1 0 0 0,-1 0 0 0 0,0-1 1 0 0,0 1-1 0 0,0 0 0 0 0,0-1 1 0 0,-1 1-1 0 0,1-1 0 0 0,-1 0 0 0 0,1 1 1 0 0,-1-1-1 0 0,0 1 0 0 0,0-1 1 0 0,0 0-1 0 0,0 1 0 0 0,-1-1 0 0 0,1 1 1 0 0,-1-1-1 0 0,1 0 0 0 0,-1 1 1 0 0,0 0-1 0 0,0-1 0 0 0,0 1 1 0 0,0-1-1 0 0,-1 1 0 0 0,1 0 0 0 0,-1 0 1 0 0,1 0-1 0 0,-1 0 0 0 0,0 0 1 0 0,0 0-1 0 0,1 0 0 0 0,-1 0 0 0 0,-1 1 1 0 0,1-1-1 0 0,0 1 0 0 0,0 0 1 0 0,-1-1-1 0 0,1 1 0 0 0,0 0 0 0 0,-1 0 1 0 0,1 1-1 0 0,-1-1 0 0 0,1 0 1 0 0,-1 1-1 0 0,0 0 0 0 0,1-1 0 0 0,-1 1 1 0 0,1 0-1 0 0,-1 0 0 0 0,-2 1-2 0 0,-3-1-5 0 0,0 0-1 0 0,0 1 0 0 0,0 0 1 0 0,0 1-1 0 0,0 0 0 0 0,0 0 0 0 0,0 1 1 0 0,1-1-1 0 0,-1 2 0 0 0,1-1 1 0 0,0 1-1 0 0,0 0 0 0 0,0 1 0 0 0,-5 4 6 0 0,-1 0-9 0 0,2 0 0 0 0,-1 1-1 0 0,1 0 1 0 0,0 1 0 0 0,1 1-1 0 0,0-1 1 0 0,1 2 0 0 0,1-1-1 0 0,0 1 1 0 0,0 1 0 0 0,1-1-1 0 0,1 1 1 0 0,0 0 0 0 0,1 1-1 0 0,1-1 1 0 0,0 1 0 0 0,1 0-1 0 0,1 0 1 0 0,0 0 0 0 0,0 9 9 0 0,3-20-1 0 0,0 0 1 0 0,0 0-1 0 0,1 0 1 0 0,-1-1-1 0 0,1 1 1 0 0,0 0 0 0 0,0-1-1 0 0,0 0 1 0 0,0 1-1 0 0,1-1 1 0 0,-1 0-1 0 0,1 0 1 0 0,0 0 0 0 0,0 0-1 0 0,0-1 1 0 0,0 1-1 0 0,0-1 1 0 0,0 0-1 0 0,1 0 1 0 0,-1 0-1 0 0,1 0 1 0 0,0-1 0 0 0,-1 1-1 0 0,1-1 1 0 0,0 0-1 0 0,2 0 1 0 0,106 15-7 0 0,-94-17-176 0 0,1-1 0 0 0,-1 0-1 0 0,1-1 1 0 0,-1-1 0 0 0,0-1 0 0 0,0 0 0 0 0,-1-1-1 0 0,1-2 1 0 0,-1 1 0 0 0,-1-2 0 0 0,10-6 183 0 0,-10-1-2955 0 0,-8 7-5893 0 0,-8 9-2667 0 0</inkml:trace>
  <inkml:trace contextRef="#ctx0" brushRef="#br0" timeOffset="63616.289">20202 2972 3537 0 0,'0'0'2892'0'0,"0"0"-444"0"0,0 0-293 0 0,0 0-107 0 0,0 0-110 0 0,0 0-166 0 0,0 0-251 0 0,0 0-264 0 0,0 0-223 0 0,0 0-194 0 0,0 0-127 0 0,0 0-94 0 0,0 0-41 0 0,3 1 10 0 0,-2 1-481 0 0,1 0 0 0 0,-1 1 0 0 0,1-1 0 0 0,-1 1 0 0 0,0-1-1 0 0,0 1 1 0 0,0-1 0 0 0,0 1 0 0 0,0 0 0 0 0,-1 0 0 0 0,1-1 0 0 0,-1 1 0 0 0,0 0 0 0 0,0 0 0 0 0,0-1 0 0 0,0 1 0 0 0,0 0 0 0 0,0 0 0 0 0,-1 0 0 0 0,0-1 0 0 0,1 1 0 0 0,-1 0 0 0 0,0-1 0 0 0,0 1-1 0 0,-1-1 1 0 0,1 1 0 0 0,0-1 0 0 0,-1 1 0 0 0,1-1 0 0 0,-3 2-107 0 0,1 5 51 0 0,-18 41 147 0 0,-1-2 0 0 0,-3 0 0 0 0,-2-2 0 0 0,-2 0 0 0 0,-34 40-198 0 0,51-68 2 0 0,11-17 8 0 0,1-1-17 0 0,0 0 4 0 0,1-5-62 0 0,56-83-11 0 0,134-242 69 0 0,-187 322 70 0 0,-3 8-72 0 0,-1 0 0 0 0,0 1-1 0 0,1-1 1 0 0,-1 0 0 0 0,0 0 0 0 0,0 0 0 0 0,1 1-1 0 0,-1-1 1 0 0,0 0 0 0 0,1 0 0 0 0,-1 0 0 0 0,0 0 0 0 0,1 0-1 0 0,-1 0 1 0 0,1 0 0 0 0,-1 0 0 0 0,0 0 0 0 0,1 0-1 0 0,-1 0 1 0 0,0 0 0 0 0,1 0 0 0 0,-1 0 0 0 0,0 0-1 0 0,1 0 1 0 0,-1 0 0 0 0,0 0 0 0 0,1-1 0 0 0,-1 1 0 0 0,0 0-1 0 0,1 0 1 0 0,-1 0 0 0 0,0 0 0 0 0,1-1 0 0 0,-1 1-1 0 0,0 0 1 0 0,1-1 9 0 0,-10 99 45 0 0,5-84-44 0 0,2-1-1 0 0,0 0 1 0 0,0 1 0 0 0,1 0 0 0 0,1-1 0 0 0,0 1-1 0 0,1-1 1 0 0,0 1 0 0 0,1-1 0 0 0,1 1 0 0 0,0-1-1 0 0,1 0 1 0 0,0 0 0 0 0,1 0 0 0 0,0-1 0 0 0,2 1-1 0 0,-5-10 17 0 0,0-1 1 0 0,0 1-1 0 0,0-1 1 0 0,1 0 0 0 0,-1 1-1 0 0,1-1 1 0 0,-1-1 0 0 0,1 1-1 0 0,0 0 1 0 0,0-1-1 0 0,0 1 1 0 0,0-1 0 0 0,0 0-1 0 0,0 0 1 0 0,0 0-1 0 0,0 0 1 0 0,0-1 0 0 0,1 1-1 0 0,-1-1 1 0 0,0 0 0 0 0,0 0-1 0 0,1 0 1 0 0,-1 0-1 0 0,2-1-17 0 0,1-1 73 0 0,0-1 0 0 0,0 0 0 0 0,-1 0 0 0 0,1-1 0 0 0,-1 1 0 0 0,1-1 0 0 0,-1 0 0 0 0,-1-1 0 0 0,1 1 0 0 0,0-1 0 0 0,-1 0 0 0 0,2-3-73 0 0,-1 2 118 0 0,10-12 14 0 0,-1-1-1 0 0,-1 0 1 0 0,-1-1 0 0 0,-1 0-1 0 0,0-1 1 0 0,-2 0 0 0 0,0 0-1 0 0,1-10-131 0 0,-5 17-21 0 0,0 0 0 0 0,-1 0-1 0 0,-1-1 1 0 0,-1 1 0 0 0,0 0-1 0 0,-1-1 1 0 0,0 0 0 0 0,-1 1-1 0 0,-1-1 22 0 0,0 14-236 0 0,0 0 0 0 0,0 1 0 0 0,0-1 0 0 0,-1 0 0 0 0,1 1 0 0 0,0-1 0 0 0,0 1 0 0 0,-1-1 0 0 0,1 1 0 0 0,-1 0 0 0 0,1-1 0 0 0,0 1 0 0 0,-1 0 0 0 0,1 0 0 0 0,0 0 0 0 0,-1 0 0 0 0,1 0 0 0 0,-1 0 0 0 0,1 1 0 0 0,0-1 0 0 0,-1 0 0 0 0,1 1 0 0 0,0-1 0 0 0,-1 1 0 0 0,1-1 0 0 0,0 1 0 0 0,0 0 0 0 0,-1-1 0 0 0,1 1 0 0 0,0 0 0 0 0,0 0 0 0 0,-1 0 236 0 0,-2 4-5533 0 0,2-2-6275 0 0</inkml:trace>
  <inkml:trace contextRef="#ctx0" brushRef="#br0" timeOffset="64916.482">20717 2427 3569 0 0,'0'0'2167'0'0,"0"0"53"0"0,0 0-10 0 0,0 0-45 0 0,0 0-142 0 0,0 0-234 0 0,0 0-258 0 0,0 0-250 0 0,0 0-238 0 0,0 0-189 0 0,0 0-148 0 0,0 0-135 0 0,0 0-118 0 0,-2-5-90 0 0,-9-15-66 0 0,42 1 748 0 0,145-7 1439 0 0,-173 26-2453 0 0,0 1 1 0 0,0-1-1 0 0,1 0 0 0 0,-1 1 1 0 0,0 0-1 0 0,0 0 0 0 0,0 0 0 0 0,0 0 1 0 0,0 0-1 0 0,0 1 0 0 0,0-1 1 0 0,0 1-1 0 0,0 0 0 0 0,-1 0 1 0 0,1 0-1 0 0,-1 0 0 0 0,1 0 1 0 0,-1 0-1 0 0,0 1 0 0 0,0-1 0 0 0,0 1 1 0 0,0 0-1 0 0,0-1 0 0 0,-1 1 1 0 0,1 0-1 0 0,-1 0 0 0 0,0 0 1 0 0,0 0-1 0 0,0 0 0 0 0,0 1 0 0 0,0 1-31 0 0,1 3 65 0 0,-1 0 0 0 0,0 0 0 0 0,0 0 0 0 0,-1 0 0 0 0,0 0-1 0 0,0 0 1 0 0,-1 0 0 0 0,0 0 0 0 0,0 0 0 0 0,-1 0 0 0 0,0 0-1 0 0,-2 2-64 0 0,-119 263 790 0 0,119-266-782 0 0,0 1 1 0 0,0-1-1 0 0,1 1 0 0 0,0 0 0 0 0,1 0 1 0 0,-1 0-1 0 0,2 0 0 0 0,-1 1 1 0 0,1-1-1 0 0,0 0 0 0 0,1 1 1 0 0,0-1-1 0 0,0 0 0 0 0,1 1 0 0 0,0-1 1 0 0,1 0-1 0 0,0 1 0 0 0,0-1 1 0 0,0 0-1 0 0,1 0 0 0 0,0-1 1 0 0,4 7-9 0 0,0-7 33 0 0,0 0 0 0 0,1-1 1 0 0,0 1-1 0 0,0-1 1 0 0,1-1-1 0 0,-1 0 0 0 0,1 0 1 0 0,0-1-1 0 0,1 0 1 0 0,-1 0-1 0 0,1-1 0 0 0,0 0 1 0 0,-1-1-1 0 0,1 0 1 0 0,0-1-1 0 0,0 0 0 0 0,1 0 1 0 0,-1-1-1 0 0,0 0 1 0 0,0-1-1 0 0,7-1-33 0 0,-17 2 39 0 0,0 0 6 0 0,0 0-6 0 0,0 0-7 0 0,0 0 12 0 0,0 0-17 0 0,0 0 9 0 0,0 0 5 0 0,0 0 7 0 0,0 0 7 0 0,0 0 3 0 0,0 0 5 0 0,-21-11 54 0 0,-70 11-43 0 0,45 41-66 0 0,42-34-9 0 0,0 1 0 0 0,0-1 0 0 0,1 1 0 0 0,0-1 0 0 0,0 1 1 0 0,1 0-1 0 0,-1 0 0 0 0,2 0 0 0 0,0 1 0 0 0,0-1 0 0 0,0 0 1 0 0,1 0-1 0 0,0 1 0 0 0,0-1 0 0 0,1 0 0 0 0,2 7 1 0 0,50 99-21 0 0,-22 22 114 0 0,-30-129-76 0 0,-1-1 1 0 0,0 0-1 0 0,0 0 0 0 0,-1 0 0 0 0,0 0 0 0 0,0 0 0 0 0,0 0 1 0 0,-1 0-1 0 0,0 0 0 0 0,0 0 0 0 0,-1 0 0 0 0,1-1 0 0 0,-1 1 1 0 0,0-1-1 0 0,-1 0 0 0 0,1 0 0 0 0,-1 0 0 0 0,0 0 0 0 0,0-1 1 0 0,-1 0-1 0 0,1 1 0 0 0,-1-2 0 0 0,-2 2-17 0 0,-2 3 9 0 0,0-2 1 0 0,0 1-1 0 0,0-1 0 0 0,-1-1 0 0 0,0 0 1 0 0,0 0-1 0 0,-1-1 0 0 0,1 0 0 0 0,-1-1 1 0 0,0 0-1 0 0,0-1 0 0 0,0 0 0 0 0,0-1 1 0 0,0 0-1 0 0,0 0 0 0 0,-1-1 0 0 0,0-1-9 0 0,-34-34-817 0 0,29 0-5110 0 0,14 26-1128 0 0,-1 4-5738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9:1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674 355 0 0 0,'0'0'268'0'0,"0"0"418"0"0,0 0 188 0 0,0 0 112 0 0,0 0 82 0 0,0 0 55 0 0,0 0 25 0 0,0 0 5 0 0,0 0-4 0 0,8 3 11524 0 0,-6-1-10541 0 0,20 222-716 0 0,24 196-960 0 0,-24-267-395 0 0,-21-152-60 0 0,-1 1-1 0 0,0-1 1 0 0,1 0-1 0 0,0 1 1 0 0,-1-1-1 0 0,1 0 1 0 0,0 1-1 0 0,0-1 1 0 0,-1 0-1 0 0,1 0 0 0 0,0 0 1 0 0,0 0-1 0 0,0 0 1 0 0,1 0-1 0 0,-1 0 1 0 0,0 0-1 0 0,0 0 1 0 0,0 0-1 0 0,1 0 1 0 0,-1-1-1 0 0,0 1 1 0 0,1-1-1 0 0,-1 1 0 0 0,1-1 1 0 0,-1 1-1 0 0,1-1 1 0 0,-1 0-1 0 0,0 0 1 0 0,1 0-1 0 0,-1 0 1 0 0,1 0-1 0 0,-1 0 1 0 0,1 0-1 0 0,-1 0 1 0 0,1 0-1 0 0,-1-1 1 0 0,1 1-1 0 0,-1-1 0 0 0,1 1 1 0 0,-1-1-1 0 0,0 1 1 0 0,1-1-1 0 0,-1 0 1 0 0,0 0-1 0 0,0 0 1 0 0,0 1-1 0 0,1-1 1 0 0,-1 0-1 0 0,0-1 0 0 0,24-40 124 0 0,-1 0 1 0 0,-3-2-1 0 0,-1-1 0 0 0,2-15-124 0 0,7-12-1 0 0,58-130-46 0 0,-26 48 145 0 0,-59 191-119 0 0,1 2 36 0 0,2-1 0 0 0,2 1 0 0 0,2-1 0 0 0,1-1 0 0 0,2 0 1 0 0,1 0-1 0 0,2-1 0 0 0,16 27-15 0 0,-21-41 7 0 0,1-1 0 0 0,1-1 1 0 0,1 0-1 0 0,0-1 0 0 0,2 0 0 0 0,0-1 1 0 0,2 1-8 0 0,-17-20 18 0 0,0 0 0 0 0,0 1 0 0 0,0-1 0 0 0,-1 1 0 0 0,1-1 0 0 0,0 0 0 0 0,0 1 0 0 0,0-1 0 0 0,0 0 0 0 0,0 1 1 0 0,0-1-1 0 0,0 1 0 0 0,0-1 0 0 0,0 0 0 0 0,1 1 0 0 0,-1-1 0 0 0,0 1 0 0 0,0-1 0 0 0,0 0 0 0 0,1 1 0 0 0,-1-1 1 0 0,0 1-1 0 0,1-1 0 0 0,-1 1 0 0 0,1-1 0 0 0,-1 1 0 0 0,0-1 0 0 0,1 1 0 0 0,-1 0 0 0 0,1-1 0 0 0,-1 1 0 0 0,1 0 1 0 0,-1-1-1 0 0,1 1 0 0 0,-1 0 0 0 0,1-1 0 0 0,0 1 0 0 0,-1 0 0 0 0,1 0 0 0 0,-1 0 0 0 0,1 0 0 0 0,0 0 0 0 0,-1-1 1 0 0,1 1-1 0 0,-1 0 0 0 0,1 0 0 0 0,0 1 0 0 0,-1-1 0 0 0,1 0 0 0 0,0 0 0 0 0,-1 0 0 0 0,1 0 0 0 0,-1 0 0 0 0,1 1 1 0 0,-1-1-1 0 0,1 0 0 0 0,0 0 0 0 0,-1 1 0 0 0,1-1 0 0 0,-1 1 0 0 0,1-1 0 0 0,-1 0 0 0 0,0 1 0 0 0,1-1 0 0 0,-1 1 1 0 0,1-1-1 0 0,-1 1 0 0 0,0-1 0 0 0,1 1-18 0 0,4-19 24 0 0,52-163 311 0 0,-9-2-1 0 0,-3-29-334 0 0,-23 24 103 0 0,-22 189-131 0 0,-1-1 0 0 0,1 0 1 0 0,0 0-1 0 0,0 0 0 0 0,-1 1 0 0 0,1-1 0 0 0,0 0 0 0 0,0 0 1 0 0,-1 0-1 0 0,1 0 0 0 0,0 0 0 0 0,0 1 0 0 0,-1-1 1 0 0,1 0-1 0 0,0 0 0 0 0,-1 0 0 0 0,1 0 0 0 0,0 0 0 0 0,0 0 1 0 0,-1 0-1 0 0,1 0 0 0 0,0 0 0 0 0,-1 0 0 0 0,1 0 1 0 0,0-1-1 0 0,0 1 0 0 0,-1 0 0 0 0,1 0 0 0 0,0 0 1 0 0,-1 0-1 0 0,1 0 0 0 0,0 0 0 0 0,0-1 0 0 0,-1 1 0 0 0,1 0 1 0 0,0 0-1 0 0,0 0 0 0 0,0-1 0 0 0,-1 1 0 0 0,1 0 1 0 0,0 0-1 0 0,0-1 28 0 0,0 74-3884 0 0,0-49 69 0 0,0 0-3719 0 0,0-12-3783 0 0</inkml:trace>
  <inkml:trace contextRef="#ctx0" brushRef="#br0" timeOffset="835.638">1823 282 3529 0 0,'0'0'2611'0'0,"0"0"-204"0"0,0 0-285 0 0,0 0-188 0 0,0 0-127 0 0,0 0-200 0 0,0 0-280 0 0,0 0-264 0 0,0 0-221 0 0,0 0-156 0 0,0 0-87 0 0,0 0-48 0 0,0 0-42 0 0,-6 14-26 0 0,-19 46-39 0 0,19 46 977 0 0,32 189 256 0 0,-9-86-1332 0 0,10-24-147 0 0,-7-149-113 0 0,-19-36-71 0 0,0 0 0 0 0,1 1 1 0 0,-1-1-1 0 0,0 0 0 0 0,0 0 0 0 0,0 0 1 0 0,0 0-1 0 0,0 0 0 0 0,0 0 0 0 0,1 0 1 0 0,-1 0-1 0 0,0-1 0 0 0,0 1 0 0 0,0 0 0 0 0,0-1 1 0 0,0 1-1 0 0,0-1 0 0 0,0 1 0 0 0,0-1 1 0 0,0 1-1 0 0,0-1 0 0 0,0 0 0 0 0,0 1 1 0 0,0-1-1 0 0,-1 0 0 0 0,1 0 0 0 0,0 0 1 0 0,0 1-1 0 0,-1-1 0 0 0,1 0 0 0 0,-1 0 0 0 0,1 0 1 0 0,-1 0-1 0 0,1 0 0 0 0,-1 0 0 0 0,1-1 1 0 0,-1 1-1 0 0,0 0 0 0 0,0 0 0 0 0,1-1-14 0 0,36-69 290 0 0,-24 44-262 0 0,1-1 0 0 0,2 2 1 0 0,0 0-1 0 0,2 0 0 0 0,1 2 0 0 0,4-4-28 0 0,-21 26 0 0 0,0 0-1 0 0,0 1 1 0 0,0-1-1 0 0,0 0 1 0 0,0 1-1 0 0,1-1 1 0 0,-1 1-1 0 0,0 0 1 0 0,1 0-1 0 0,-1 0 1 0 0,0 0-1 0 0,1 0 1 0 0,-1 1-1 0 0,1-1 1 0 0,0 1-1 0 0,-1-1 1 0 0,1 1-1 0 0,0 0 1 0 0,-1 0 0 0 0,1 0-1 0 0,-1 0 1 0 0,1 1-1 0 0,0-1 1 0 0,-1 1-1 0 0,1-1 1 0 0,-1 1-1 0 0,1 0 1 0 0,-1 0-1 0 0,0 0 1 0 0,1 0-1 0 0,-1 1 1 0 0,0-1-1 0 0,0 1 1 0 0,0-1-1 0 0,0 1 1 0 0,0 0-1 0 0,0 0 1 0 0,0 0-1 0 0,0 0 1 0 0,-1 0-1 0 0,1 0 1 0 0,-1 0-1 0 0,0 0 1 0 0,1 1-1 0 0,-1-1 1 0 0,0 1-1 0 0,0 1 1 0 0,7 20 72 0 0,-2 1-1 0 0,0 1 0 0 0,-2-1 0 0 0,0 1 1 0 0,-2-1-1 0 0,-1 1 0 0 0,-1 0 0 0 0,-2 7-71 0 0,2 9 44 0 0,0-42-81 0 0,0 0-15 0 0,11-4-1254 0 0,15-34-3107 0 0,-12 11-7371 0 0,-12 19 1510 0 0</inkml:trace>
  <inkml:trace contextRef="#ctx0" brushRef="#br0" timeOffset="1671.168">2683 808 7482 0 0,'0'0'4713'0'0,"0"0"-2316"0"0,0 0-864 0 0,0 0-106 0 0,0 0-46 0 0,0 0-139 0 0,0 0-255 0 0,0 0-283 0 0,0 0-212 0 0,0 0-128 0 0,0 0-37 0 0,0 0-19 0 0,-22 19-5 0 0,-69 62-10 0 0,15 10 386 0 0,59-64-538 0 0,12-21-133 0 0,1 1 0 0 0,-1 0-1 0 0,2 0 1 0 0,-1 1 0 0 0,1-1 0 0 0,0 1-1 0 0,0-1 1 0 0,1 1 0 0 0,0 0 0 0 0,0 0-1 0 0,1 0 1 0 0,0 0 0 0 0,1 0 0 0 0,-1 0-1 0 0,2 6-7 0 0,1-11 3 0 0,1-1 0 0 0,-1 0-1 0 0,1 1 1 0 0,0-1 0 0 0,0 0 0 0 0,0 0-1 0 0,0 0 1 0 0,0-1 0 0 0,0 1-1 0 0,0-1 1 0 0,1 0 0 0 0,-1 0 0 0 0,0 0-1 0 0,1 0 1 0 0,-1 0 0 0 0,1-1 0 0 0,-1 0-1 0 0,1 1 1 0 0,-1-1 0 0 0,1 0-1 0 0,-1-1 1 0 0,1 1 0 0 0,-1-1 0 0 0,1 0-1 0 0,-1 1 1 0 0,1-2 0 0 0,1 0-3 0 0,13-5 64 0 0,0-2 0 0 0,0 0 0 0 0,-1-1 0 0 0,0 0 0 0 0,-1-2 0 0 0,0 0 0 0 0,0-1 0 0 0,-2 0 0 0 0,10-12-64 0 0,-8 10 46 0 0,-13 13-42 0 0,12-12 53 0 0,0 0 0 0 0,0-1 0 0 0,-1 0-1 0 0,-1-1 1 0 0,0-1 0 0 0,-2 0 0 0 0,4-8-57 0 0,-14 25 23 0 0,-1 0-11 0 0,0 22-16 0 0,-15 95 38 0 0,15-112-44 0 0,-1-1-1 0 0,1 1 1 0 0,1-1 0 0 0,-1 1-1 0 0,1-1 1 0 0,-1 1-1 0 0,1-1 1 0 0,1 1-1 0 0,-1-1 1 0 0,1 0-1 0 0,-1 0 1 0 0,1 1 0 0 0,0-1-1 0 0,1 0 1 0 0,-1-1-1 0 0,1 1 1 0 0,0 0-1 0 0,0-1 1 0 0,0 0 0 0 0,0 1-1 0 0,0-1 1 0 0,1 0-1 0 0,-1-1 1 0 0,1 1-1 0 0,0-1 1 0 0,0 1 0 0 0,0-1-1 0 0,1 0 11 0 0,5 2 7 0 0,1 0 0 0 0,0 0 0 0 0,-1-2 0 0 0,1 1 0 0 0,1-1 1 0 0,-1-1-1 0 0,0 0 0 0 0,0 0 0 0 0,0-1 0 0 0,1-1 0 0 0,-1 1 0 0 0,0-2 0 0 0,0 0 0 0 0,0 0 0 0 0,0-1 0 0 0,0-1 0 0 0,2 0-7 0 0,11-8 52 0 0,-1 0 1 0 0,-1-2-1 0 0,0 0 0 0 0,-1-1 0 0 0,0-2 1 0 0,-1 0-1 0 0,-1-1 0 0 0,-1 0 0 0 0,-1-2 1 0 0,0 0-1 0 0,2-6-52 0 0,-4-6 45 0 0,0-1-1 0 0,-2-1 1 0 0,-2 0 0 0 0,-1-1-1 0 0,-1 0 1 0 0,-2 0 0 0 0,-2-1-1 0 0,-1 0 1 0 0,-1 0 0 0 0,-3-23-45 0 0,1-161 9 0 0,-2 211 0 0 0,0 1 0 0 0,0-1 0 0 0,-1 0-1 0 0,0 0 1 0 0,-1 1 0 0 0,0-1 0 0 0,0 1 0 0 0,-1 0 0 0 0,0 0 0 0 0,0 0-1 0 0,-2-2-8 0 0,5 10 5 0 0,-1 0 0 0 0,1 0 0 0 0,0 0 0 0 0,0 0 0 0 0,0 1-1 0 0,0-1 1 0 0,0 0 0 0 0,-1 0 0 0 0,1 1 0 0 0,0-1 0 0 0,0 1-1 0 0,0-1 1 0 0,0 1 0 0 0,0-1 0 0 0,0 1 0 0 0,0-1 0 0 0,0 1-1 0 0,0 0 1 0 0,1 0 0 0 0,-1 0 0 0 0,0-1 0 0 0,0 1 0 0 0,1 0-1 0 0,-1 0 1 0 0,0 0 0 0 0,1 0 0 0 0,-1 0 0 0 0,1 0 0 0 0,-1 0-1 0 0,1 0 1 0 0,0 1 0 0 0,-1-1 0 0 0,1 0 0 0 0,0 0-1 0 0,0 0 1 0 0,0 0 0 0 0,0 0 0 0 0,0 1 0 0 0,0-1 0 0 0,0 0-1 0 0,0 0 1 0 0,0 0 0 0 0,0 0 0 0 0,1 0 0 0 0,-1 2-5 0 0,-2 225 462 0 0,28-78-85 0 0,7 61-193 0 0,-25-9-151 0 0,-6-169-389 0 0,-2-33 220 0 0,0 0 5 0 0,0 0-71 0 0,0 0-45 0 0,0 0-29 0 0,0 0-40 0 0,0-22-1451 0 0,-25-67-6866 0 0,11 46-1638 0 0,10 28 4324 0 0</inkml:trace>
  <inkml:trace contextRef="#ctx0" brushRef="#br0" timeOffset="1917.609">2966 698 5177 0 0,'0'0'3424'0'0,"0"0"-772"0"0,0 0-573 0 0,0 0-229 0 0,0 0-131 0 0,0 0-243 0 0,0 0-254 0 0,0 0-217 0 0,0 0-136 0 0,0 0-68 0 0,35 0-122 0 0,112 2-84 0 0,0-23 802 0 0,147-33-1510 0 0,-258 53-2453 0 0,-22 1-2515 0 0,-6 0-6431 0 0</inkml:trace>
  <inkml:trace contextRef="#ctx0" brushRef="#br0" timeOffset="3865.913">4277 499 1664 0 0,'0'0'580'0'0,"0"0"-135"0"0,0 0 73 0 0,0 0 403 0 0,0 0 440 0 0,0 0 292 0 0,0 0 106 0 0,0 0-95 0 0,0 0-176 0 0,0 0-202 0 0,0 0-163 0 0,0 0-163 0 0,0 0-132 0 0,19-19-106 0 0,61-61-92 0 0,-32 4 860 0 0,-40 53-1078 0 0,38-95 1445 0 0,-31 77-973 0 0,-14 82 429 0 0,6 326 796 0 0,-1 204-708 0 0,-11-520-1195 0 0,5-50-201 0 0,0-1-21 0 0,0 0 3 0 0,0 0 17 0 0,0 0 6 0 0,0 0 9 0 0,0 0-3 0 0,0 0 10 0 0,0 0-34 0 0,0 0-13 0 0,0-56-2551 0 0,4 18-2246 0 0,1 22-2168 0 0,-3 8-4310 0 0</inkml:trace>
  <inkml:trace contextRef="#ctx0" brushRef="#br0" timeOffset="4664.498">4855 212 5977 0 0,'0'0'1939'0'0,"0"0"-154"0"0,0 0-53 0 0,0 0 20 0 0,0 0-32 0 0,0 0-200 0 0,0 0-312 0 0,0 0-262 0 0,0 0-197 0 0,0 0-129 0 0,0 0-94 0 0,0 0-73 0 0,0 0-71 0 0,-23 27-52 0 0,-70 85-34 0 0,48-36 242 0 0,37-53-335 0 0,-125 305 1730 0 0,121-308-1756 0 0,7-11 611 0 0,12-19-331 0 0,-4 6-444 0 0,0 0-1 0 0,0 0 1 0 0,0 1 0 0 0,0-1 0 0 0,1 1-1 0 0,-1 0 1 0 0,1 0 0 0 0,0 0 0 0 0,0 0-1 0 0,0 1 1 0 0,0-1 0 0 0,0 1-1 0 0,1 0 1 0 0,-1 0 0 0 0,1 1 0 0 0,-1-1-1 0 0,1 1 1 0 0,0 0 0 0 0,-1 0 0 0 0,4 1-13 0 0,-2 1 24 0 0,0 2 1 0 0,-1-1 0 0 0,1 1-1 0 0,-1 0 1 0 0,0 0 0 0 0,0 0-1 0 0,0 1 1 0 0,0 0 0 0 0,-1 0-1 0 0,1 0 1 0 0,-1 0 0 0 0,0 1-1 0 0,0 0 1 0 0,-1 0 0 0 0,1 0-1 0 0,-1 0 1 0 0,2 5-25 0 0,3 2 79 0 0,87 167 1052 0 0,-89-83-301 0 0,-6-78-683 0 0,5-24-153 0 0,-5 5-10 0 0,10-25-4103 0 0,-6 20 1010 0 0,1 2-2692 0 0,-1 0-6191 0 0</inkml:trace>
  <inkml:trace contextRef="#ctx0" brushRef="#br0" timeOffset="4902.467">5144 871 13771 0 0,'0'0'2223'0'0,"0"0"-900"0"0,0 0-455 0 0,0 0-21 0 0,0 0 89 0 0,0 0 23 0 0,0 0-87 0 0,0 0-202 0 0,0 0-226 0 0,0 0-161 0 0,0 0-78 0 0,0 0-64 0 0,0 0-41 0 0,-11 32-29 0 0,-32 98-55 0 0,32-69-87 0 0,10-5-2752 0 0,2-56 2199 0 0,1 1-7223 0 0,-1-1 4556 0 0,0 0-5782 0 0</inkml:trace>
  <inkml:trace contextRef="#ctx0" brushRef="#br0" timeOffset="5064.551">5096 385 11162 0 0,'0'0'2881'0'0,"0"0"-857"0"0,0 0-583 0 0,0 0-329 0 0,0 0-232 0 0,0 0-136 0 0,0 0-200 0 0,0 0-247 0 0,0 0-209 0 0,0 0-168 0 0,0 0-97 0 0,0 0-63 0 0,0 0-72 0 0,0 0-160 0 0,-44 51-272 0 0,53-18-656 0 0,-3-7-3033 0 0,-1-11-7514 0 0</inkml:trace>
  <inkml:trace contextRef="#ctx0" brushRef="#br0" timeOffset="5515.361">5325 1073 12931 0 0,'0'0'1820'0'0,"0"0"-501"0"0,0 0-271 0 0,0 0-63 0 0,0 0-41 0 0,0 0-80 0 0,0 0-125 0 0,0 0-160 0 0,0 0-167 0 0,0 0-87 0 0,0 0-45 0 0,0 0-35 0 0,0 0-18 0 0,13-24-29 0 0,45-78-14 0 0,18-36 792 0 0,-65 116-732 0 0,-7 40-383 0 0,-5-5 146 0 0,0-3 0 0 0,1 0-1 0 0,-1 0 1 0 0,1 0-1 0 0,1 0 1 0 0,0 0-1 0 0,0 0 1 0 0,1 0 0 0 0,0 0-1 0 0,1 0 1 0 0,0-1-1 0 0,1 1 1 0 0,0-1-1 0 0,0 0 1 0 0,1 0 0 0 0,0-1-1 0 0,3 4-6 0 0,-4-9 70 0 0,0-1 1 0 0,0 1-1 0 0,0-1 0 0 0,1 0 1 0 0,-1 0-1 0 0,1-1 0 0 0,-1 1 1 0 0,1-1-1 0 0,-1 0 0 0 0,1 0 0 0 0,0-1 1 0 0,0 1-1 0 0,-1-1 0 0 0,1 0 1 0 0,0-1-1 0 0,0 1 0 0 0,-1-1 1 0 0,1 0-1 0 0,0 0 0 0 0,-1 0 0 0 0,1 0 1 0 0,-1-1-1 0 0,1 0 0 0 0,-1 0 1 0 0,0 0-1 0 0,0-1 0 0 0,0 1 0 0 0,0-1 1 0 0,0 0-1 0 0,-1 0 0 0 0,1 0 1 0 0,-1-1-1 0 0,0 1 0 0 0,0-1 1 0 0,0 0-1 0 0,0 1 0 0 0,0-2 0 0 0,1-2-70 0 0,3-7 124 0 0,-1 0 0 0 0,0 0-1 0 0,-1 0 1 0 0,0 0-1 0 0,-1-1 1 0 0,-1 0-1 0 0,0 0 1 0 0,-1 0 0 0 0,-1 0-1 0 0,0-1 1 0 0,-1 1-1 0 0,-1-4-123 0 0,0 16-1207 0 0,-3 13-7422 0 0,4-10 8449 0 0,-2 4-11730 0 0</inkml:trace>
  <inkml:trace contextRef="#ctx0" brushRef="#br0" timeOffset="6135.185">6217 679 12051 0 0,'0'0'1872'0'0,"0"0"-566"0"0,0 0-201 0 0,0 0 93 0 0,0 0 49 0 0,0 0-46 0 0,0 0-108 0 0,0 0-184 0 0,0 0-153 0 0,0 0-145 0 0,0 0-108 0 0,0 0-103 0 0,0 0-96 0 0,-19-8-63 0 0,-61-22-47 0 0,78 30-183 0 0,1-1 0 0 0,-1 0 0 0 0,0 1 0 0 0,0 0 1 0 0,0-1-1 0 0,0 1 0 0 0,0 0 0 0 0,0 0 0 0 0,0 0 1 0 0,0 0-1 0 0,1 1 0 0 0,-1-1 0 0 0,0 0 0 0 0,0 1 1 0 0,0-1-1 0 0,0 1 0 0 0,0 0 0 0 0,1-1 0 0 0,-1 1 1 0 0,0 0-1 0 0,1 0 0 0 0,-1 0 0 0 0,0 1 0 0 0,1-1 1 0 0,0 0-1 0 0,-1 0 0 0 0,1 1 0 0 0,0-1 0 0 0,-1 1 1 0 0,1-1-1 0 0,0 2-11 0 0,-4 2 47 0 0,-4 5-29 0 0,-1 0-1 0 0,1 1 1 0 0,1 0-1 0 0,0 1 1 0 0,0-1-1 0 0,2 2 1 0 0,-1-1-1 0 0,1 1 1 0 0,1 0-1 0 0,0 0 1 0 0,1 0-1 0 0,1 1 1 0 0,0-1-1 0 0,0 1 1 0 0,2 0-1 0 0,0 0 1 0 0,0 0-1 0 0,1 7-17 0 0,1-17 1 0 0,0 0 1 0 0,1 0-1 0 0,-1 0 0 0 0,1-1 0 0 0,0 1 1 0 0,-1 0-1 0 0,2-1 0 0 0,-1 1 0 0 0,0-1 0 0 0,1 0 1 0 0,-1 0-1 0 0,1 0 0 0 0,0 0 0 0 0,0 0 1 0 0,0-1-1 0 0,0 1 0 0 0,1-1 0 0 0,-1 0 1 0 0,1 0-1 0 0,-1 0 0 0 0,1-1 0 0 0,0 1 1 0 0,0-1-1 0 0,0 0 0 0 0,0 0 0 0 0,0 0 0 0 0,0 0 1 0 0,0-1-1 0 0,0 1 0 0 0,0-1-1 0 0,10 1 58 0 0,-1 0-1 0 0,1-1 1 0 0,0 0-1 0 0,-1-2 1 0 0,1 1-1 0 0,-1-1 1 0 0,1-1 0 0 0,6-3-58 0 0,-5 0 118 0 0,0 0 1 0 0,-1-1 0 0 0,1-1-1 0 0,-1 0 1 0 0,-1-1 0 0 0,0 0-1 0 0,0-1 1 0 0,-1-1 0 0 0,0 0-1 0 0,-1 0 1 0 0,0-1 0 0 0,-1-1-1 0 0,-1 0 1 0 0,1 0 0 0 0,-2-1-1 0 0,1-2-118 0 0,17-35 205 0 0,-2-1-1 0 0,-3-1 0 0 0,13-47-204 0 0,-32 92-16 0 0,7-12-4 0 0,-1-1-1 0 0,-1 0 1 0 0,0 0 0 0 0,-2-1 0 0 0,-1 1-1 0 0,0-1 1 0 0,-2 0 0 0 0,-1 0 0 0 0,0-1-1 0 0,-1 1 1 0 0,-2 0 0 0 0,0 0 0 0 0,-2 0-1 0 0,0 1 1 0 0,-1-1 0 0 0,-1 1 0 0 0,-5-10 20 0 0,8 23-23 0 0,0 0 1 0 0,-1 0-1 0 0,0 1 1 0 0,0-1-1 0 0,-1 1 1 0 0,0 0-1 0 0,0 0 1 0 0,-1 1-1 0 0,0-1 1 0 0,0 1 0 0 0,0 0-1 0 0,-1 1 1 0 0,0-1-1 0 0,0 2 1 0 0,0-1-1 0 0,-1 1 1 0 0,1 0-1 0 0,-1 0 1 0 0,0 1-1 0 0,0 0 1 0 0,-1 0-1 0 0,1 1 1 0 0,-1 0-1 0 0,1 1 1 0 0,-1 0 0 0 0,1 0-1 0 0,-1 1 1 0 0,0 0-1 0 0,1 0 1 0 0,-1 1-1 0 0,1 0 1 0 0,-1 0-1 0 0,-1 2 23 0 0,0 2-6 0 0,1 1 0 0 0,-1 0-1 0 0,1 1 1 0 0,0 0 0 0 0,0 0-1 0 0,1 1 1 0 0,0 0 0 0 0,1 0-1 0 0,-1 1 1 0 0,2 0 0 0 0,-1 1-1 0 0,1-1 1 0 0,1 1 0 0 0,0 0-1 0 0,0 1 1 0 0,1-1 0 0 0,0 1 0 0 0,-2 11 6 0 0,0 3 9 0 0,0 1 1 0 0,2 0 0 0 0,1 0 0 0 0,2 1-1 0 0,0-1 1 0 0,1 0 0 0 0,4 19-10 0 0,0-21 19 0 0,0-1-1 0 0,2 1 1 0 0,1-1-1 0 0,1 0 1 0 0,0-1 0 0 0,2 0-1 0 0,1 0 1 0 0,0-1-1 0 0,2-1 1 0 0,0 0 0 0 0,2 0-1 0 0,0-2 1 0 0,1 0-1 0 0,0 0 1 0 0,3 0-19 0 0,15 13 126 0 0,2-2-1 0 0,2-1 1 0 0,0-2 0 0 0,2-1-1 0 0,0-2 1 0 0,2-2 0 0 0,14 4-126 0 0,-23-13-17 0 0,-25-10-51 0 0,-1 0 1 0 0,0 0-1 0 0,0 1 1 0 0,0 0 0 0 0,0 0-1 0 0,0 0 1 0 0,0 1 0 0 0,-1 0-1 0 0,0 1 1 0 0,0-1 0 0 0,0 1-1 0 0,0 0 1 0 0,-1 1 0 0 0,5 5 67 0 0,-8 1-3766 0 0,-2-8-1745 0 0,0 2-6460 0 0</inkml:trace>
  <inkml:trace contextRef="#ctx0" brushRef="#br0" timeOffset="7415.06">7440 834 0 0 0,'0'0'866'0'0,"0"0"412"0"0,0 0 360 0 0,0 0 229 0 0,0 0-6 0 0,0 0-109 0 0,0 0-129 0 0,0 0-153 0 0,0 0-106 0 0,0 0-90 0 0,-6-1-142 0 0,2 1-957 0 0,1 0 1 0 0,0-1-1 0 0,-1 1 1 0 0,1 1-1 0 0,0-1 0 0 0,-1 0 1 0 0,1 1-1 0 0,0 0 1 0 0,0 0-1 0 0,0 0 1 0 0,-1 0-1 0 0,1 0 0 0 0,0 0 1 0 0,0 1-1 0 0,0 0 1 0 0,1-1-1 0 0,-1 1 1 0 0,0 0-1 0 0,1 1 0 0 0,-1-1 1 0 0,1 0-1 0 0,-1 2-175 0 0,-6 5 163 0 0,1 1 0 0 0,0 1-1 0 0,1-1 1 0 0,0 1-1 0 0,1 0 1 0 0,0 1 0 0 0,1 0-1 0 0,0 0 1 0 0,0 0-1 0 0,2 0 1 0 0,-1 1 0 0 0,2-1-1 0 0,0 1 1 0 0,0 0 0 0 0,1 0-1 0 0,1 3-162 0 0,-1-10 33 0 0,0 1 0 0 0,1-1 0 0 0,0 0 0 0 0,1 0 0 0 0,-1 1 1 0 0,1-1-1 0 0,0 0 0 0 0,1 0 0 0 0,0 0 0 0 0,0 0 0 0 0,0 0 0 0 0,0 0 0 0 0,1-1 0 0 0,0 1 0 0 0,0-1 0 0 0,1 0 0 0 0,-1 0 0 0 0,1 0 0 0 0,0 0 0 0 0,1 0 1 0 0,-1-1-1 0 0,1 0 0 0 0,0 0 0 0 0,0 0 0 0 0,0-1 0 0 0,0 0 0 0 0,1 1 0 0 0,-1-2 0 0 0,5 3-33 0 0,1-4 70 0 0,-1 1 0 0 0,1-2 0 0 0,0 1 1 0 0,-1-1-1 0 0,1-1 0 0 0,0 0 0 0 0,-1 0 0 0 0,1-1 0 0 0,-1-1 0 0 0,0 0 0 0 0,0 0 0 0 0,0-1 1 0 0,0 0-1 0 0,0 0 0 0 0,-1-1 0 0 0,0-1 0 0 0,0 0 0 0 0,0 0 0 0 0,-1 0 0 0 0,0-1 1 0 0,0-1-1 0 0,0 1 0 0 0,-1-1 0 0 0,0 0 0 0 0,-1-1 0 0 0,0 0 0 0 0,0 0 0 0 0,-1 0 1 0 0,0 0-1 0 0,-1-1 0 0 0,0 0 0 0 0,0 0 0 0 0,-1 0 0 0 0,-1-1 0 0 0,1 1 0 0 0,-2 0 1 0 0,1-1-1 0 0,-1-7-70 0 0,-1 9-7 0 0,1 1 0 0 0,-1-1 0 0 0,-1 1 1 0 0,1-1-1 0 0,-2 1 0 0 0,1 0 0 0 0,-1-1 0 0 0,0 1 1 0 0,-1 0-1 0 0,0 0 0 0 0,0 0 0 0 0,-1 1 1 0 0,0-1-1 0 0,0 1 0 0 0,-1 0 0 0 0,1 0 1 0 0,-2 0-1 0 0,1 1 0 0 0,-1-1 0 0 0,0 1 0 0 0,0 1 1 0 0,-1-1-1 0 0,1 1 0 0 0,-1 0 0 0 0,-1 1 1 0 0,1 0-1 0 0,-2-1 7 0 0,3 2-64 0 0,-1-1 0 0 0,0 1 1 0 0,1 1-1 0 0,-1-1 0 0 0,0 1 1 0 0,0 1-1 0 0,-1-1 0 0 0,1 1 1 0 0,0 0-1 0 0,0 1 0 0 0,-1 0 0 0 0,1 0 1 0 0,-7 1 63 0 0,12 0-23 0 0,0 0 1 0 0,0 1 0 0 0,0-1 0 0 0,0 1-1 0 0,1-1 1 0 0,-1 1 0 0 0,0-1 0 0 0,1 1-1 0 0,-1 0 1 0 0,1 0 0 0 0,0 0-1 0 0,0 0 1 0 0,0 0 0 0 0,0 0 0 0 0,0 0-1 0 0,0 0 1 0 0,0 0 0 0 0,0 1 0 0 0,1-1-1 0 0,-1 0 1 0 0,1 0 0 0 0,0 1-1 0 0,0-1 1 0 0,0 0 0 0 0,0 1 0 0 0,0-1-1 0 0,0 0 1 0 0,1 1 0 0 0,-1-1 0 0 0,1 0-1 0 0,-1 0 1 0 0,1 0 0 0 0,0 1 0 0 0,0-1-1 0 0,0 0 1 0 0,0 0 0 0 0,0 0-1 0 0,0 0 1 0 0,1-1 0 0 0,0 2 22 0 0,6 1 9 0 0,1-1 0 0 0,-1 0 0 0 0,0 0 0 0 0,1-1 0 0 0,0-1 1 0 0,0 1-1 0 0,-1-1 0 0 0,1-1 0 0 0,0 1 0 0 0,0-2 0 0 0,0 1 0 0 0,0-1 0 0 0,1-1-9 0 0,-2 2 17 0 0,10-4 44 0 0,0 0 1 0 0,0-1-1 0 0,-1-1 1 0 0,1-1 0 0 0,-1 0-1 0 0,-1-1 1 0 0,1-1 0 0 0,-1-1-1 0 0,-1 0 1 0 0,3-3-62 0 0,-10 8 42 0 0,8-7 0 0 0,0-2 0 0 0,-1 1 0 0 0,-1-2 0 0 0,0 0 0 0 0,-1-1 0 0 0,0 0 0 0 0,-2-1 0 0 0,0 0 0 0 0,0-1 0 0 0,-2 0-1 0 0,0 0 1 0 0,-2-1 0 0 0,0 0 0 0 0,0-1 0 0 0,-2 0 0 0 0,-1 0 0 0 0,0 0 0 0 0,-2 0 0 0 0,0 0 0 0 0,-1-1 0 0 0,-2-20-42 0 0,1 35-3 0 0,2-6 3 0 0,-1 0 0 0 0,-1 0-1 0 0,0 0 1 0 0,-1-1 0 0 0,-1 1 0 0 0,1 0 0 0 0,-2 0 0 0 0,0 0 0 0 0,0 0 0 0 0,-1 1 0 0 0,0-1 0 0 0,-5-6 0 0 0,9 18-3 0 0,0-1 1 0 0,0 1-1 0 0,0-1 1 0 0,0 1 0 0 0,-1 0-1 0 0,1-1 1 0 0,0 1-1 0 0,0-1 1 0 0,-1 1 0 0 0,1 0-1 0 0,0-1 1 0 0,0 1-1 0 0,-1-1 1 0 0,1 1 0 0 0,-1 0-1 0 0,1 0 1 0 0,0-1 0 0 0,-1 1-1 0 0,1 0 1 0 0,0 0-1 0 0,-1-1 1 0 0,1 1 0 0 0,-1 0-1 0 0,1 0 1 0 0,-1 0-1 0 0,1 0 1 0 0,-1 0 0 0 0,1-1-1 0 0,0 1 1 0 0,-1 0-1 0 0,1 0 1 0 0,-1 0 0 0 0,1 0-1 0 0,-1 1 1 0 0,1-1-1 0 0,-1 0 1 0 0,1 0 0 0 0,-1 0-1 0 0,1 0 1 0 0,0 0 0 0 0,-1 0-1 0 0,1 1 1 0 0,-1-1-1 0 0,1 0 1 0 0,-1 0 0 0 0,1 1-1 0 0,0-1 1 0 0,-1 0-1 0 0,1 1 1 0 0,0-1 0 0 0,-1 0-1 0 0,1 1 1 0 0,0-1-1 0 0,0 0 1 0 0,-1 1 0 0 0,1-1-1 0 0,0 1 1 0 0,0-1 0 0 0,0 1-1 0 0,-1-1 1 0 0,1 0-1 0 0,0 1 1 0 0,0-1 0 0 0,0 1-1 0 0,0-1 1 0 0,0 1 2 0 0,-9 32-157 0 0,9-32 166 0 0,-8 231-22 0 0,15-139 6 0 0,5 0 1 0 0,4-1 0 0 0,4-1-1 0 0,4 0 1 0 0,15 28 6 0 0,-4-4 35 0 0,-4 1 1 0 0,12 105-36 0 0,-37-27 89 0 0,-6-184-61 0 0,0 0 0 0 0,0-1-1 0 0,-1 1 1 0 0,-1 0 0 0 0,0-1 0 0 0,0 1 0 0 0,0-1 0 0 0,-1 1 0 0 0,-1-1 0 0 0,0 0 0 0 0,0-1-1 0 0,-1 1 1 0 0,0-1 0 0 0,0 1 0 0 0,-1-1 0 0 0,0-1 0 0 0,0 1 0 0 0,-1-1 0 0 0,0 0-1 0 0,0-1 1 0 0,0 0 0 0 0,-1 0 0 0 0,0 0 0 0 0,-1-1 0 0 0,1 0 0 0 0,-1-1 0 0 0,0 0-1 0 0,0 0 1 0 0,0-1 0 0 0,0 0 0 0 0,-1-1 0 0 0,-3 1-28 0 0,10-4 24 0 0,-1 0 0 0 0,1-1 0 0 0,-1 1 0 0 0,1 0 0 0 0,0-1 0 0 0,-1 0 0 0 0,1 0 0 0 0,0 0 0 0 0,0 0 0 0 0,1-1-1 0 0,-1 1 1 0 0,0-1 0 0 0,1 1 0 0 0,-1-1 0 0 0,1 0 0 0 0,0 0 0 0 0,0 0 0 0 0,0 0 0 0 0,1 0 0 0 0,-1-1 0 0 0,1 1 0 0 0,-1-1 0 0 0,1 1 0 0 0,0-1 0 0 0,0 1 0 0 0,1-1 0 0 0,-1 1 0 0 0,1-1 0 0 0,0 0 0 0 0,0 1-1 0 0,0-1 1 0 0,0 0 0 0 0,1 1 0 0 0,-1-1 0 0 0,1 0 0 0 0,0 1 0 0 0,0-1 0 0 0,1-2-24 0 0,-1-16 29 0 0,2-19 27 0 0,2-1-1 0 0,2 1 1 0 0,2 0-1 0 0,1 0 1 0 0,10-21-56 0 0,-8 21 5 0 0,138-393-604 0 0,-127 383-1324 0 0,-10 32-8649 0 0,-9 15-1602 0 0</inkml:trace>
  <inkml:trace contextRef="#ctx0" brushRef="#br0" timeOffset="8398.749">8951 528 0 0 0,'0'0'247'0'0,"0"0"593"0"0,0 0 418 0 0,0 0 369 0 0,0 0 313 0 0,0 0 99 0 0,0 0-101 0 0,0 0-237 0 0,0 0-283 0 0,0 0-222 0 0,0 0-182 0 0,0 0-146 0 0,-3-3-97 0 0,-9-12-108 0 0,9 11-114 0 0,36-7 2342 0 0,-9-2-2502 0 0,-1-2-1 0 0,-1-1 1 0 0,0 0-1 0 0,-1-2 1 0 0,-1 0-1 0 0,-1-1 0 0 0,-1-1 1 0 0,0-1-1 0 0,-2-1 1 0 0,0 0-1 0 0,-1-1 0 0 0,9-22-388 0 0,-2-54 990 0 0,-42 118-314 0 0,5 36-684 0 0,3-1 0 0 0,2 2 0 0 0,2-1 0 0 0,3 2 0 0 0,2-1 0 0 0,3 0 0 0 0,3 14 8 0 0,30 422 65 0 0,-31-437-50 0 0,2-12-13 0 0,-2 0-1 0 0,-2 0 1 0 0,-1 0-1 0 0,-3-1 1 0 0,-1 1-1 0 0,-2-1 0 0 0,-2 0 1 0 0,-2 0-1 0 0,-2-1 1 0 0,-1 0-2 0 0,3-18 11 0 0,-1 0 0 0 0,-1-1 0 0 0,-1 0 0 0 0,-1-1 0 0 0,-1 0 0 0 0,-1-2 0 0 0,0 1 0 0 0,-2-2 0 0 0,-8 6-11 0 0,24-21 8 0 0,0 0 1 0 0,0 0 0 0 0,0-1 0 0 0,-1 1 0 0 0,1-1 0 0 0,-1 0 0 0 0,0 0 0 0 0,0 0 0 0 0,0 0 0 0 0,1 0 0 0 0,-2-1 0 0 0,1 0 0 0 0,0 0-1 0 0,0 0 1 0 0,0-1 0 0 0,0 1 0 0 0,-1-1 0 0 0,1 0 0 0 0,0 0 0 0 0,0 0 0 0 0,-1-1 0 0 0,1 1 0 0 0,0-1 0 0 0,0 0 0 0 0,0 0 0 0 0,-2-1-9 0 0,1-9 11 0 0,-1 0 0 0 0,1-1 1 0 0,1 1-1 0 0,0-1 0 0 0,1 0 1 0 0,0 0-1 0 0,1 0 0 0 0,0 0 1 0 0,1 0-1 0 0,0 0 0 0 0,1-1 1 0 0,0 1-1 0 0,1 0 0 0 0,1 0 1 0 0,0-1-1 0 0,1-1-11 0 0,9-46 40 0 0,2 1 0 0 0,3 0 0 0 0,16-35-40 0 0,-15 46 7 0 0,3 0 1 0 0,2 1-1 0 0,2 2 1 0 0,2 0-1 0 0,25-30-7 0 0,-47 67-35 0 0,0 0-1 0 0,1 0 0 0 0,0 1 1 0 0,0-1-1 0 0,0 2 1 0 0,1-1-1 0 0,0 1 0 0 0,1 0 1 0 0,0 0-1 0 0,-1 1 1 0 0,2 0-1 0 0,-1 0 0 0 0,0 1 1 0 0,1 0-1 0 0,0 1 1 0 0,0 0-1 0 0,0 0 0 0 0,0 1 1 0 0,1 0-1 0 0,3 0 36 0 0,55 2-3964 0 0,-45 0-209 0 0,0 0-3357 0 0,-13 0-3334 0 0</inkml:trace>
  <inkml:trace contextRef="#ctx0" brushRef="#br0" timeOffset="8699.346">9684 734 6233 0 0,'0'0'2428'0'0,"0"0"-352"0"0,0 0-129 0 0,0 0-63 0 0,0 0-143 0 0,0 0-197 0 0,0 0-253 0 0,0 0-224 0 0,0 0-192 0 0,0 0-143 0 0,0 0-115 0 0,-33 18-99 0 0,-102 58-77 0 0,68-15 142 0 0,60-49-475 0 0,0-1-60 0 0,1-1 1 0 0,0 1-1 0 0,1 0 1 0 0,1 0-1 0 0,0 0 0 0 0,0 1 1 0 0,1 0-1 0 0,0 0 0 0 0,1 0 1 0 0,0 0-1 0 0,1 0 0 0 0,1 0 1 0 0,0 0-1 0 0,0 0 0 0 0,1 0 1 0 0,2 8-49 0 0,-1-15 7 0 0,0-1 0 0 0,0 1 0 0 0,1-1 1 0 0,-1 0-1 0 0,1 0 0 0 0,0 0 0 0 0,0 0 1 0 0,1 0-1 0 0,-1-1 0 0 0,1 1 0 0 0,-1-1 1 0 0,1 0-1 0 0,0 0 0 0 0,0-1 0 0 0,0 1 1 0 0,1-1-1 0 0,-1 0 0 0 0,1 0 0 0 0,-1 0 1 0 0,1 0-1 0 0,0-1 0 0 0,-1 0 0 0 0,1 0 1 0 0,0 0-1 0 0,0-1 0 0 0,4 0-7 0 0,2 1 44 0 0,0 0-1 0 0,0-1 1 0 0,0 0 0 0 0,0-1-1 0 0,0-1 1 0 0,0 0-1 0 0,-1 0 1 0 0,1-1 0 0 0,0 0-1 0 0,-1-1 1 0 0,5-2-44 0 0,-6 2 51 0 0,0-1 1 0 0,0 0 0 0 0,0-1-1 0 0,0 0 1 0 0,-1 0-1 0 0,0-1 1 0 0,0 0 0 0 0,-1 0-1 0 0,0-1 1 0 0,0 0 0 0 0,-1 0-1 0 0,0 0 1 0 0,0-1-1 0 0,-1 0 1 0 0,0 0 0 0 0,0-1-1 0 0,-1 1 1 0 0,-1-1-1 0 0,0 0 1 0 0,1-1-52 0 0,-1 2-27 0 0,-1-1 0 0 0,1 1 0 0 0,-1-1-1 0 0,-1 0 1 0 0,0 0 0 0 0,0 1 0 0 0,-1-1 0 0 0,0 0 0 0 0,-1 0 0 0 0,0 0-1 0 0,-1 1 1 0 0,0-1 0 0 0,0 1 0 0 0,-1-1 0 0 0,0 1 0 0 0,-1 0 0 0 0,-1-4 27 0 0,4 13-104 0 0,1-1 0 0 0,-1 1 1 0 0,1-1-1 0 0,-1 0 0 0 0,1 1 1 0 0,-1-1-1 0 0,1 1 1 0 0,-1 0-1 0 0,1-1 0 0 0,-1 1 1 0 0,0-1-1 0 0,1 1 0 0 0,-1 0 1 0 0,0-1-1 0 0,1 1 0 0 0,-1 0 1 0 0,0 0-1 0 0,1 0 1 0 0,-1 0-1 0 0,0-1 0 0 0,0 1 1 0 0,1 0-1 0 0,-1 0 0 0 0,0 0 1 0 0,0 0-1 0 0,1 1 0 0 0,-1-1 1 0 0,0 0-1 0 0,1 0 1 0 0,-1 0-1 0 0,0 0 0 0 0,1 1 1 0 0,-1-1-1 0 0,0 0 0 0 0,1 1 1 0 0,-1-1-1 0 0,0 1 1 0 0,1-1-1 0 0,-1 1 0 0 0,1-1 1 0 0,-1 1-1 0 0,1-1 0 0 0,-1 1 1 0 0,1-1-1 0 0,-1 1 0 0 0,1-1 1 0 0,0 1-1 0 0,-1 0 1 0 0,1-1-1 0 0,0 1 0 0 0,-1 0 1 0 0,1-1-1 0 0,0 1 0 0 0,0 0 1 0 0,0 0 103 0 0,-9 24-10513 0 0,7-17 628 0 0</inkml:trace>
  <inkml:trace contextRef="#ctx0" brushRef="#br0" timeOffset="8984.979">9886 1180 2032 0 0,'0'0'2642'0'0,"0"0"-335"0"0,0 0-169 0 0,0 0-87 0 0,0 0-125 0 0,0 0-123 0 0,0 0-128 0 0,0 0-88 0 0,0 0-64 0 0,0 0-77 0 0,0 0-189 0 0,0 0-242 0 0,0 0-253 0 0,9-3-221 0 0,25-12-101 0 0,-24-22 258 0 0,-9 0-413 0 0,2 1 0 0 0,1 0 0 0 0,2 0 0 0 0,1 0 0 0 0,2 1 0 0 0,1 0 0 0 0,2 0 0 0 0,16-32-285 0 0,23 8 18 0 0,-50 58-37 0 0,1 0 0 0 0,-1 0 0 0 0,0 1 0 0 0,1-1 0 0 0,-1 0 0 0 0,1 0 0 0 0,-1 1 0 0 0,1-1 0 0 0,0 1 0 0 0,-1-1 0 0 0,1 1 0 0 0,-1 0 0 0 0,1-1 0 0 0,0 1 0 0 0,-1 0 0 0 0,1 0 0 0 0,0 0 0 0 0,-1 1 0 0 0,1-1 0 0 0,-1 0 0 0 0,1 0 0 0 0,0 1 0 0 0,-1-1 0 0 0,1 1 0 0 0,-1 0 0 0 0,1-1 0 0 0,-1 1 0 0 0,0 0 0 0 0,1 0 0 0 0,-1 0 0 0 0,0 0 0 0 0,1 0 0 0 0,-1 0 0 0 0,0 0 0 0 0,0 0 0 0 0,0 1 0 0 0,0-1 0 0 0,0 0 0 0 0,0 1 0 0 0,0-1 0 0 0,0 1 0 0 0,-1-1 0 0 0,1 1 0 0 0,0 0 18 0 0,22 48-2834 0 0,-16-33-1553 0 0,-1 0-4809 0 0,-5-13-1687 0 0</inkml:trace>
  <inkml:trace contextRef="#ctx0" brushRef="#br0" timeOffset="9389.811">10446 705 6721 0 0,'0'0'2894'0'0,"0"0"-593"0"0,0 0-173 0 0,0 0-39 0 0,0 0-199 0 0,0 0-278 0 0,0 0-319 0 0,0 0-271 0 0,0 0-216 0 0,0 0-128 0 0,0 0-103 0 0,0 0-76 0 0,0 0-62 0 0,-6 2-55 0 0,-45 26 562 0 0,49-26-922 0 0,-11 13 80 0 0,0 2 1 0 0,1 0-1 0 0,1 0 0 0 0,1 1 1 0 0,0 0-1 0 0,1 1 1 0 0,-1 5-103 0 0,7-17 6 0 0,0 1-1 0 0,0-1 1 0 0,1 1 0 0 0,0 0 0 0 0,0 0 0 0 0,1 0-1 0 0,0 0 1 0 0,0 0 0 0 0,1 0 0 0 0,0 0 0 0 0,1 0-1 0 0,-1 0 1 0 0,2 0 0 0 0,-1 0 0 0 0,1 0-1 0 0,0 0 1 0 0,1 0 0 0 0,0-1 0 0 0,0 1 0 0 0,0-1-1 0 0,1 0 1 0 0,0 0 0 0 0,1 0 0 0 0,-1-1 0 0 0,1 1-1 0 0,1-1 1 0 0,-1 0 0 0 0,1 0 0 0 0,0-1-6 0 0,6 2 44 0 0,-1 0-1 0 0,1-1 1 0 0,0-1 0 0 0,1 0-1 0 0,-1 0 1 0 0,1-2 0 0 0,0 1 0 0 0,0-2-1 0 0,0 1 1 0 0,0-2 0 0 0,0 0-1 0 0,1 0 1 0 0,-1-2 0 0 0,12 0-44 0 0,-4-26-1657 0 0,-16 4-6211 0 0,-5 22 6604 0 0,1-4-10320 0 0</inkml:trace>
  <inkml:trace contextRef="#ctx0" brushRef="#br0" timeOffset="9818.642">10735 926 4665 0 0,'0'0'2272'0'0,"0"0"-396"0"0,0 0-156 0 0,0 0-36 0 0,0 0-25 0 0,0 0-101 0 0,0 0-226 0 0,0 0-249 0 0,0 0-169 0 0,0 0-107 0 0,0 0-73 0 0,0 0-71 0 0,0 0-77 0 0,6 10-68 0 0,19 32-35 0 0,-24-41-420 0 0,0 0-1 0 0,0 1 1 0 0,1-1-1 0 0,-1 0 1 0 0,0-1-1 0 0,1 1 1 0 0,-1 0-1 0 0,1 0 1 0 0,-1 0 0 0 0,1-1-1 0 0,0 1 1 0 0,-1-1-1 0 0,1 0 1 0 0,0 1-1 0 0,-1-1 1 0 0,1 0-1 0 0,0 0 1 0 0,-1 0-1 0 0,1 0 1 0 0,0 0-1 0 0,-1 0 1 0 0,1 0-1 0 0,0-1 1 0 0,-1 1 0 0 0,1-1-1 0 0,-1 1 1 0 0,1-1-1 0 0,0 0 1 0 0,-1 1-1 0 0,1-1 1 0 0,-1 0-1 0 0,0 0 1 0 0,1 0-63 0 0,1 0 130 0 0,5-5-23 0 0,-1 0 0 0 0,1-1 0 0 0,-1 1-1 0 0,0-1 1 0 0,0-1 0 0 0,-1 1 0 0 0,0-1 0 0 0,0 0 0 0 0,-1-1 0 0 0,0 1-1 0 0,0-1 1 0 0,-1 0 0 0 0,0 0 0 0 0,-1-1 0 0 0,0 1 0 0 0,0-1-107 0 0,-2 8 3 0 0,0-1 0 0 0,0 1 1 0 0,0-1-1 0 0,0 1 0 0 0,0-1 1 0 0,0 1-1 0 0,-1-1 0 0 0,1 0 1 0 0,-1 1-1 0 0,1-1 0 0 0,-1 0 1 0 0,0 1-1 0 0,0-1 1 0 0,-1 0-1 0 0,1 1 0 0 0,-1-1 1 0 0,1 1-1 0 0,-1-1 0 0 0,0 0 1 0 0,0 1-1 0 0,0-1 0 0 0,0 1 1 0 0,0 0-1 0 0,0-1 0 0 0,-1 1 1 0 0,1 0-1 0 0,-1 0 0 0 0,0 0 1 0 0,1 0-1 0 0,-1 0 0 0 0,0 0 1 0 0,0 0-1 0 0,0 1 1 0 0,-1-1-1 0 0,1 1 0 0 0,0-1 1 0 0,-1 1-1 0 0,1 0 0 0 0,0 0 1 0 0,-1 0-1 0 0,0 0 0 0 0,1 0 1 0 0,-1 1-4 0 0,-4 0-20 0 0,0 0 0 0 0,1 1 1 0 0,-1 0-1 0 0,0 0 0 0 0,0 1 1 0 0,1 0-1 0 0,-1 0 0 0 0,1 0 1 0 0,-1 1-1 0 0,1 0 0 0 0,0 0 1 0 0,0 1-1 0 0,0-1 1 0 0,1 1-1 0 0,-1 1 0 0 0,1-1 1 0 0,0 1-1 0 0,0 0 0 0 0,-1 1 20 0 0,-8 8-22 0 0,0 1-1 0 0,1 0 0 0 0,0 1 1 0 0,2 1-1 0 0,-1 0 0 0 0,2 0 1 0 0,1 1-1 0 0,0 0 0 0 0,1 1 1 0 0,1-1-1 0 0,1 2 0 0 0,0-1 1 0 0,1 1-1 0 0,2 0 0 0 0,0 0 1 0 0,1 0-1 0 0,1 7 23 0 0,1-22-2 0 0,0-1 0 0 0,1 0 0 0 0,0 0 0 0 0,0 0 0 0 0,0 0 0 0 0,1 0 0 0 0,-1-1 0 0 0,1 1 0 0 0,0 0 0 0 0,0-1 0 0 0,0 1 0 0 0,1-1 0 0 0,-1 1 0 0 0,1-1 0 0 0,0 0 0 0 0,0 0 0 0 0,0-1 0 0 0,0 1 0 0 0,0 0 0 0 0,0-1 0 0 0,1 0 0 0 0,-1 0 0 0 0,1 0 0 0 0,0 0 0 0 0,0-1 1 0 0,0 1-1 0 0,0-1 0 0 0,0 0 0 0 0,0 0 0 0 0,1 0 2 0 0,130 11-93 0 0,-124-12 65 0 0,8-1-113 0 0,-1 0 1 0 0,0-1-1 0 0,1-1 1 0 0,-1-1-1 0 0,-1 0 1 0 0,1-2-1 0 0,-1 0 1 0 0,5-2 140 0 0,75-49-6592 0 0,-78 43 249 0 0,-6 6-4981 0 0</inkml:trace>
  <inkml:trace contextRef="#ctx0" brushRef="#br0" timeOffset="10165.089">11403 690 6105 0 0,'0'0'6182'0'0,"0"0"-3432"0"0,0 0-1214 0 0,0 0-232 0 0,0 0-141 0 0,0 0-111 0 0,0 0-58 0 0,0 0-62 0 0,0 0-137 0 0,0 0-142 0 0,0 0-125 0 0,0 0-139 0 0,-25 18-101 0 0,-76 56-83 0 0,59-32 75 0 0,39-31-219 0 0,2-8-56 0 0,1 1-1 0 0,-1 0 0 0 0,1 0 1 0 0,0-1-1 0 0,0 1 0 0 0,0 0 1 0 0,0 0-1 0 0,1 0 0 0 0,-1-1 1 0 0,1 1-1 0 0,0 0 0 0 0,0-1 0 0 0,1 1 1 0 0,-1-1-1 0 0,1 1 0 0 0,0-1 1 0 0,0 1-1 0 0,0-1 0 0 0,0 0 1 0 0,0 0-1 0 0,1 0 0 0 0,-1 0 1 0 0,1-1-1 0 0,0 1 0 0 0,0-1 1 0 0,0 1-1 0 0,0-1 0 0 0,0 0 0 0 0,0 0 1 0 0,1-1-1 0 0,-1 1 0 0 0,1-1 1 0 0,-1 1-1 0 0,1-1 0 0 0,0 0 1 0 0,-1 0-1 0 0,1-1 0 0 0,0 1-4 0 0,1 1 3 0 0,6 3 13 0 0,1 1 0 0 0,-1 1 0 0 0,0 0 1 0 0,-1 0-1 0 0,0 1 0 0 0,0 1 0 0 0,0 0 0 0 0,5 7-16 0 0,-12-13 39 0 0,0 0 1 0 0,-1 0-1 0 0,0 1 0 0 0,0-1 0 0 0,0 1 1 0 0,0-1-1 0 0,0 1 0 0 0,-1-1 0 0 0,1 1 0 0 0,-1 0 1 0 0,0 0-1 0 0,0 0 0 0 0,0 0 0 0 0,-1 0 1 0 0,0 0-1 0 0,1 0 0 0 0,-1 0 0 0 0,-1 0 1 0 0,1 0-1 0 0,-1 0 0 0 0,1 0 0 0 0,-1 0 1 0 0,0 0-1 0 0,0-1 0 0 0,-1 1 0 0 0,1 0 1 0 0,-1 0-1 0 0,0-1 0 0 0,-2 3-39 0 0,0 1 65 0 0,-1-1 1 0 0,1 0-1 0 0,-2 0 0 0 0,1 0 1 0 0,-1-1-1 0 0,0 1 0 0 0,0-1 1 0 0,0-1-1 0 0,-1 1 0 0 0,1-1 1 0 0,-1 0-1 0 0,0-1 1 0 0,0 1-1 0 0,-1-2 0 0 0,1 1 1 0 0,-1-1-1 0 0,1 0 0 0 0,-1 0 1 0 0,0-1-1 0 0,0 0 0 0 0,-7 0-65 0 0,13-1-83 0 0,-4 0 51 0 0,0 1 1 0 0,0-1-1 0 0,0 0 1 0 0,0 0-1 0 0,0-1 1 0 0,1 0-1 0 0,-1 0 0 0 0,0 0 1 0 0,0-1-1 0 0,1 0 1 0 0,-1 0-1 0 0,1 0 1 0 0,0-1-1 0 0,0 1 0 0 0,-2-2 32 0 0,-13-34-6023 0 0,19 30-1102 0 0,0 4-5089 0 0</inkml:trace>
  <inkml:trace contextRef="#ctx0" brushRef="#br0" timeOffset="11705.233">12541 838 0 0 0,'0'0'593'0'0,"0"0"285"0"0,0 0 182 0 0,0 0 134 0 0,0 0 57 0 0,0 0 64 0 0,0 0 13 0 0,0 0-32 0 0,0 0-43 0 0,0 0-60 0 0,-20-6-57 0 0,-63-16-47 0 0,28 21 2730 0 0,38 6-3108 0 0,1 0 0 0 0,0 2 0 0 0,1 0-1 0 0,-1 1 1 0 0,1 0 0 0 0,1 1 0 0 0,-14 11-711 0 0,11-8 337 0 0,-128 94 1229 0 0,137-100-1515 0 0,0 1-1 0 0,1 0 1 0 0,0 1 0 0 0,0-1 0 0 0,1 1-1 0 0,-1 0 1 0 0,2 1 0 0 0,-1 0 0 0 0,1 0-1 0 0,1 0 1 0 0,0 0 0 0 0,0 1 0 0 0,0 0-1 0 0,1 0 1 0 0,1 0 0 0 0,0 0 0 0 0,-1 9-51 0 0,4-15 21 0 0,1 0 1 0 0,-1 0-1 0 0,1-1 1 0 0,0 1-1 0 0,0 0 1 0 0,0-1-1 0 0,0 1 0 0 0,1-1 1 0 0,0 0-1 0 0,-1 0 1 0 0,1 0-1 0 0,0 0 1 0 0,0 0-1 0 0,1-1 1 0 0,-1 1-1 0 0,0-1 1 0 0,1 0-1 0 0,0 0 1 0 0,-1 0-1 0 0,1-1 1 0 0,0 1-1 0 0,0-1 1 0 0,0 0-1 0 0,0 0 1 0 0,0 0-1 0 0,0 0 0 0 0,0-1 1 0 0,0 0-1 0 0,1 0 1 0 0,-1 0-1 0 0,0 0 1 0 0,0-1-1 0 0,0 1 1 0 0,0-1-1 0 0,0 0 1 0 0,0 0-1 0 0,0-1 1 0 0,0 1-1 0 0,-1-1 1 0 0,4-2-22 0 0,29-11 150 0 0,0-1 1 0 0,-2-2-1 0 0,0-2 1 0 0,-1-1-1 0 0,-1-2 1 0 0,-1-1-1 0 0,7-8-150 0 0,-11 9 79 0 0,-2-1-1 0 0,-1-1 1 0 0,-1-1-1 0 0,-1-2 1 0 0,-1 0-1 0 0,-2-1 1 0 0,-1 0-1 0 0,4-12-78 0 0,-21 39 22 0 0,-1 2 16 0 0,0 0-4 0 0,-3 13-10 0 0,-8 21-30 0 0,2-8 7 0 0,1 1 0 0 0,1 0 0 0 0,1 0 1 0 0,1 0-1 0 0,2 0 0 0 0,0 13-1 0 0,2-35-5 0 0,0 0 1 0 0,0 1 0 0 0,1-1-1 0 0,-1 1 1 0 0,1-1-1 0 0,1 1 1 0 0,-1-1-1 0 0,1 1 1 0 0,0-1-1 0 0,0 0 1 0 0,0 1 0 0 0,1-1-1 0 0,0 0 1 0 0,0 0-1 0 0,0 0 1 0 0,1 0-1 0 0,0 0 1 0 0,0-1-1 0 0,0 1 1 0 0,0-1 0 0 0,1 0-1 0 0,-1 0 1 0 0,1 0-1 0 0,0 0 1 0 0,0 0-1 0 0,1-1 1 0 0,-1 0-1 0 0,1 0 1 0 0,0 0 0 0 0,-1-1-1 0 0,1 1 1 0 0,0-1-1 0 0,3 0 5 0 0,9-3 13 0 0,-1-2 0 0 0,0 0 0 0 0,1-1 0 0 0,-1-1-1 0 0,-1 0 1 0 0,1-2 0 0 0,-1 1 0 0 0,0-2 0 0 0,-1 0-1 0 0,0 0 1 0 0,0-2 0 0 0,0 0 0 0 0,-2 0 0 0 0,1-1 0 0 0,-1-1-1 0 0,-1 0 1 0 0,0 0 0 0 0,7-11-13 0 0,-2 8 14 0 0,-1-2 0 0 0,0 1 1 0 0,-1-2-1 0 0,-1 0 0 0 0,-1-1 0 0 0,0 0 0 0 0,-1 0 1 0 0,-1-1-1 0 0,-2-1 0 0 0,1 0 0 0 0,-2 0 0 0 0,-1 0 1 0 0,-1-1-1 0 0,-1 0 0 0 0,0 0 0 0 0,-2 0 0 0 0,0-1-14 0 0,-2 20-3 0 0,0 0 0 0 0,1 0 0 0 0,-1 0 0 0 0,0 0 0 0 0,-1 0 0 0 0,1 0 0 0 0,0 0 0 0 0,-1 0 0 0 0,0 0 0 0 0,1 0 0 0 0,-1 0 0 0 0,0 1 0 0 0,-1-1 0 0 0,1 0 0 0 0,0 1 0 0 0,-1-1 0 0 0,1 0 0 0 0,-1 1 0 0 0,0 0 0 0 0,0-1 0 0 0,0 1 0 0 0,0 0 0 0 0,0 0 0 0 0,-1 0 0 0 0,1 1 0 0 0,-1-1 0 0 0,1 0 0 0 0,-1 1 0 0 0,1 0 0 0 0,-1-1 0 0 0,0 1 0 0 0,0 0 0 0 0,0 0 0 0 0,1 1 0 0 0,-1-1 0 0 0,0 1 0 0 0,0-1 0 0 0,0 1 0 0 0,0 0 0 0 0,0 0 0 0 0,0 0 0 0 0,-2 1 3 0 0,-5 4-22 0 0,1 0 0 0 0,0 0 1 0 0,0 1-1 0 0,0 1 0 0 0,1-1 0 0 0,0 1 1 0 0,1 1-1 0 0,-1 0 0 0 0,1 0 1 0 0,1 0-1 0 0,-7 10 22 0 0,7-11-13 0 0,-1 1 0 0 0,1 1 0 0 0,0-1 0 0 0,1 1 0 0 0,0 0 0 0 0,1 0 0 0 0,0 0-1 0 0,0 1 1 0 0,1 0 0 0 0,0-1 0 0 0,0 1 0 0 0,1 0 0 0 0,1 1 0 0 0,0-1 0 0 0,0 0 0 0 0,1 0 0 0 0,0 0 0 0 0,1 1 0 0 0,0 1 13 0 0,4-6-2 0 0,0-1 0 0 0,1 0 0 0 0,0 0 1 0 0,0 0-1 0 0,0-1 0 0 0,0 0 0 0 0,1 0 0 0 0,-1 0 0 0 0,1-1 1 0 0,0 0-1 0 0,0 0 0 0 0,0-1 0 0 0,1 0 0 0 0,-1 0 0 0 0,0-1 1 0 0,1 0-1 0 0,-1 0 0 0 0,1-1 0 0 0,0 0 0 0 0,-1 0 0 0 0,1-1 1 0 0,-1 1-1 0 0,1-2 0 0 0,3 0 2 0 0,17-2-5 0 0,0-1 0 0 0,0-2 0 0 0,-1 0 0 0 0,0-2 0 0 0,17-8 5 0 0,-17 7 33 0 0,3 7-64 0 0,-30 28 18 0 0,-29 82 1 0 0,29-103 10 0 0,1-1 1 0 0,-1 0-1 0 0,1 1 1 0 0,-1-1-1 0 0,1 1 1 0 0,0-1-1 0 0,0 0 0 0 0,1 0 1 0 0,-1 0-1 0 0,1 0 1 0 0,-1 0-1 0 0,1 0 1 0 0,0 0-1 0 0,0 0 1 0 0,0-1-1 0 0,1 1 0 0 0,-1-1 1 0 0,1 1-1 0 0,-1-1 1 0 0,1 0-1 0 0,0 0 1 0 0,-1 0-1 0 0,1 0 1 0 0,0-1-1 0 0,1 1 1 0 0,-1-1-1 0 0,0 0 0 0 0,0 0 1 0 0,2 0 1 0 0,102 23 1 0 0,-98-23 4 0 0,1 0 0 0 0,-1 0 1 0 0,1-1-1 0 0,-1 0 0 0 0,0-1 0 0 0,1 0 1 0 0,-1 0-1 0 0,0-1 0 0 0,0 0 0 0 0,0-1 0 0 0,0 0 1 0 0,0 0-1 0 0,0-1 0 0 0,5-3-5 0 0,2-3 27 0 0,-1 0 0 0 0,0 0-1 0 0,0-1 1 0 0,-1-1 0 0 0,-1-1-1 0 0,0 0 1 0 0,0 0 0 0 0,-1-1-1 0 0,-1-1 1 0 0,-1 0 0 0 0,0-1-1 0 0,-1 1 1 0 0,0-2 0 0 0,-2 1-1 0 0,0-1 1 0 0,1-6-27 0 0,2-86 75 0 0,-11 106-75 0 0,1 0 1 0 0,0 1 0 0 0,-1-1 0 0 0,0 1 0 0 0,1-1 0 0 0,-1 0 0 0 0,0 1 0 0 0,-1 0 0 0 0,1-1 0 0 0,0 1 0 0 0,-1 0 0 0 0,1-1 0 0 0,-1 1 0 0 0,1 0 0 0 0,-1 0 0 0 0,0 0 0 0 0,0 0 0 0 0,0 1 0 0 0,0-1 0 0 0,-1 1-1 0 0,1-1 1 0 0,0 1 0 0 0,0 0 0 0 0,-1-1 0 0 0,1 1 0 0 0,-1 0 0 0 0,1 1 0 0 0,-1-1 0 0 0,0 0 0 0 0,1 1 0 0 0,-1 0 0 0 0,0-1 0 0 0,1 1 0 0 0,-1 0 0 0 0,0 0 0 0 0,1 0 0 0 0,-1 1 0 0 0,-1 0-1 0 0,-4 2-10 0 0,0 1 0 0 0,0 0 0 0 0,0 1 0 0 0,0 0 0 0 0,1 0 0 0 0,-1 1 0 0 0,1-1 0 0 0,1 2 0 0 0,-1-1 0 0 0,1 1 0 0 0,0 0 0 0 0,1 0 0 0 0,0 1 0 0 0,0-1 0 0 0,0 1 0 0 0,1 0 0 0 0,0 1 0 0 0,1-1 0 0 0,-2 5 10 0 0,-4 6-4 0 0,0 0-1 0 0,1 1 1 0 0,1 0-1 0 0,1 0 1 0 0,1 1 0 0 0,0-1-1 0 0,2 1 1 0 0,0 0-1 0 0,2 0 1 0 0,0 0-1 0 0,1 1 1 0 0,2 11 4 0 0,3-22 0 0 0,0 0 0 0 0,0-1 1 0 0,1 1-1 0 0,1-1 0 0 0,-1-1 0 0 0,1 1 0 0 0,1-1 1 0 0,0 0-1 0 0,0-1 0 0 0,1 0 0 0 0,0 0 0 0 0,1-1 0 0 0,-1 0 1 0 0,1-1-1 0 0,0 0 0 0 0,1 0 0 0 0,0-1 0 0 0,0-1 1 0 0,0 1-1 0 0,0-2 0 0 0,1 0 0 0 0,-1 0 0 0 0,1-1 1 0 0,0 0-1 0 0,-1-1 0 0 0,1-1 0 0 0,1 0 0 0 0,15 3-275 0 0,142 0 759 0 0,-161-5-907 0 0,0 1 0 0 0,0-1 0 0 0,0-1 0 0 0,0 0 0 0 0,-1 0 0 0 0,1 0 0 0 0,-1-1 0 0 0,0-1 0 0 0,0 1 0 0 0,6-5 423 0 0,-5-1-5610 0 0,0 2-6561 0 0</inkml:trace>
  <inkml:trace contextRef="#ctx0" brushRef="#br0" timeOffset="34626.666">21486 363 232 0 0,'0'0'1432'0'0,"0"0"45"0"0,0 0 342 0 0,0 0 271 0 0,0 0 55 0 0,0 0-138 0 0,0 0-297 0 0,0 0-288 0 0,0 0-191 0 0,0 0-138 0 0,0 0-102 0 0,0 0-83 0 0,0 0-117 0 0,-5-7-107 0 0,-13-20-106 0 0,18 25-502 0 0,0 1 1 0 0,1-1-1 0 0,-1 1 1 0 0,0 0 0 0 0,1-1-1 0 0,0 1 1 0 0,-1-1-1 0 0,1 1 1 0 0,0 0-1 0 0,-1-1 1 0 0,1 1-1 0 0,0 0 1 0 0,0 0 0 0 0,0 0-1 0 0,0 0 1 0 0,0 0-1 0 0,0 0 1 0 0,0 0-1 0 0,1 0 1 0 0,-1 0 0 0 0,0 0-1 0 0,0 0 1 0 0,1 1-1 0 0,-1-1 1 0 0,1 1-1 0 0,-1-1 1 0 0,0 1-1 0 0,1-1 1 0 0,-1 1 0 0 0,2 0-77 0 0,-1-1 97 0 0,24-8 273 0 0,0 2 0 0 0,1 1 1 0 0,0 1-1 0 0,0 1 0 0 0,1 2 1 0 0,10 0-371 0 0,-11 0 229 0 0,-22 1-203 0 0,-1-1 0 0 0,1 1 0 0 0,0 0 0 0 0,-1 0 0 0 0,1 1 0 0 0,0 0 0 0 0,0 0 0 0 0,-1 0 0 0 0,1 0 0 0 0,0 0 0 0 0,-1 1 0 0 0,1 0 0 0 0,0 0 0 0 0,-1 1 0 0 0,1-1 0 0 0,-1 1 0 0 0,1 0 0 0 0,-1 0 1 0 0,0 0-1 0 0,0 1 0 0 0,0-1 0 0 0,0 1 0 0 0,0 0 0 0 0,-1 0 0 0 0,1 0 0 0 0,-1 1 0 0 0,0-1 0 0 0,0 1 0 0 0,0 0 0 0 0,0 0 0 0 0,-1 0 0 0 0,0 0 0 0 0,0 0 0 0 0,0 1 0 0 0,0-1 0 0 0,0 1 0 0 0,-1-1 0 0 0,0 3-26 0 0,-1 10 57 0 0,-1-1-1 0 0,-1 0 1 0 0,-1 0-1 0 0,0 0 1 0 0,-1 0-1 0 0,-1 0 1 0 0,0-1 0 0 0,-2 1-1 0 0,1-1 1 0 0,-2-1-1 0 0,0 1 1 0 0,0-2-1 0 0,-3 3-56 0 0,-14 22 111 0 0,-2-1-1 0 0,-1-1 0 0 0,-2-1 1 0 0,-16 13-111 0 0,24-25 69 0 0,-29 32 250 0 0,52-53-291 0 0,-1 1 1 0 0,1 0 0 0 0,1-1-1 0 0,-1 1 1 0 0,0 0-1 0 0,1-1 1 0 0,-1 1 0 0 0,1-1-1 0 0,0 0 1 0 0,-1 0-1 0 0,1 1 1 0 0,0-1 0 0 0,1-1-1 0 0,-1 1 1 0 0,0 0 0 0 0,1 0-1 0 0,-1-1 1 0 0,0 1-1 0 0,1-1 1 0 0,0 0 0 0 0,-1 0-1 0 0,1 0 1 0 0,0 0-1 0 0,1 0-28 0 0,37 21 466 0 0,-41-22-434 0 0,0 18 187 0 0,0-17-193 0 0,0-1-2 0 0,0 0-1 0 0,0 0-6 0 0,0 0-1 0 0,0 0 0 0 0,0 0 0 0 0,0 0-4 0 0,0 0-12 0 0,0 0 15 0 0,0 0 8 0 0,0 0-25 0 0,3 29 14 0 0,44-26-4869 0 0,-26-6 3008 0 0,-9 15 1905 0 0,-9-10-3454 0 0,-3-1-3652 0 0,0-1-4342 0 0</inkml:trace>
  <inkml:trace contextRef="#ctx0" brushRef="#br0" timeOffset="35394.662">22079 1040 0 0 0,'0'0'2773'0'0,"0"0"-622"0"0,0 0 19 0 0,0 0 219 0 0,0 0 52 0 0,0 0-179 0 0,0 0-366 0 0,0 0-409 0 0,0 0-308 0 0,0 0-199 0 0,0 0-121 0 0,0 0-64 0 0,0 0-50 0 0,2 0-71 0 0,-1 0-608 0 0,0 1 0 0 0,0-1 0 0 0,0 1 0 0 0,0-1 0 0 0,-1 1 0 0 0,1 0 0 0 0,0-1 0 0 0,0 1 0 0 0,-1 0 0 0 0,1-1 0 0 0,-1 1 0 0 0,1 0 0 0 0,0 0 0 0 0,-1 0 0 0 0,1-1 1 0 0,-1 1-1 0 0,0 0 0 0 0,1 0 0 0 0,-1 0 0 0 0,0 0 0 0 0,1 0 0 0 0,-1 0 0 0 0,0 0 0 0 0,0 0 0 0 0,0 0 0 0 0,0 0 0 0 0,0 0 0 0 0,0 0 0 0 0,0 0 0 0 0,0 0 0 0 0,0 0 0 0 0,-1 0 0 0 0,1 0 0 0 0,0 0 0 0 0,-1-1 0 0 0,1 1 0 0 0,0 0 0 0 0,-1 0 0 0 0,1 0 1 0 0,-1 0-1 0 0,0 0 0 0 0,1-1 0 0 0,-1 1 0 0 0,1 0 0 0 0,-1-1 0 0 0,0 1 0 0 0,0 0 0 0 0,1-1 0 0 0,-1 1 0 0 0,-1 0-66 0 0,-10 19 132 0 0,-2-1-1 0 0,0 0 1 0 0,-1 0 0 0 0,-1-2 0 0 0,-1 0-1 0 0,-1-1 1 0 0,0 0 0 0 0,-1-2 0 0 0,0 0 0 0 0,-7 2-132 0 0,-18 10-570 0 0,43-26 378 0 0,-8-18-2913 0 0,17-91-19654 0 0,-3 77 20293 0 0,-1 0 4137 0 0,2 5-2148 0 0,-1 10 2830 0 0,-4 6 4605 0 0,-1 10-4548 0 0,0 1-414 0 0,0 0-382 0 0,8 6 4442 0 0,5 13-4196 0 0,-6-7-956 0 0,94 87 2526 0 0,-29-37-3244 0 0,-50-31-4308 0 0,-20-25-2538 0 0,-2-1-5695 0 0</inkml:trace>
  <inkml:trace contextRef="#ctx0" brushRef="#br0" timeOffset="12555.107">14923 790 0 0 0,'0'0'497'0'0,"0"0"680"0"0,0 0 318 0 0,0 0 144 0 0,0 0 105 0 0,0 0 123 0 0,0 0 60 0 0,0 0-150 0 0,0 0-246 0 0,4-2-299 0 0,10-5-248 0 0,-40-9 4681 0 0,21 15-5500 0 0,0 0-1 0 0,-1 1 0 0 0,1 0 0 0 0,0 0 1 0 0,-1 1-1 0 0,1-1 0 0 0,0 1 0 0 0,0 0 1 0 0,-1 1-1 0 0,1-1 0 0 0,0 1 1 0 0,0 0-1 0 0,0 0 0 0 0,1 0 0 0 0,-1 1 1 0 0,0 0-1 0 0,1 0 0 0 0,0 0 0 0 0,-3 3-164 0 0,-14 7 383 0 0,11-7-321 0 0,1 0-1 0 0,-1 0 1 0 0,2 1 0 0 0,-1 0 0 0 0,1 1 0 0 0,0 0 0 0 0,0 0 0 0 0,1 1 0 0 0,0 0-1 0 0,0 0 1 0 0,1 1 0 0 0,1 0 0 0 0,0 0 0 0 0,0 0 0 0 0,1 0 0 0 0,0 1 0 0 0,0 0 0 0 0,1-1-1 0 0,1 2 1 0 0,0-1 0 0 0,1 0 0 0 0,0 0 0 0 0,0 0 0 0 0,1 1 0 0 0,1 1-62 0 0,1-6 8 0 0,1 0 1 0 0,0-1-1 0 0,0 1 1 0 0,0 0-1 0 0,1-1 1 0 0,0 0-1 0 0,1 0 1 0 0,-1 0-1 0 0,1 0 1 0 0,0-1-1 0 0,0 0 1 0 0,1 0-1 0 0,0 0 1 0 0,0 0-1 0 0,0-1 1 0 0,0 0-1 0 0,1-1 1 0 0,-1 1 0 0 0,1-1-1 0 0,0-1 1 0 0,0 1-1 0 0,0-1 1 0 0,0 0-1 0 0,0-1 1 0 0,1 1-1 0 0,-1-1 1 0 0,1-1-1 0 0,-1 0 1 0 0,0 0-1 0 0,1 0 1 0 0,3-1-9 0 0,91-23-1595 0 0,-71 8-3139 0 0,-1-3-5621 0 0,-22 11 189 0 0</inkml:trace>
  <inkml:trace contextRef="#ctx0" brushRef="#br0" timeOffset="12887.334">15258 852 6529 0 0,'0'0'2233'0'0,"0"0"-339"0"0,0 0-151 0 0,0 0-28 0 0,0 0-131 0 0,0 0-197 0 0,0 0-225 0 0,0 0-221 0 0,0 0-185 0 0,0 0-134 0 0,0 0-115 0 0,0 0-58 0 0,-21 30-88 0 0,-62 96-54 0 0,51-57 82 0 0,30-55-322 0 0,0-10-53 0 0,1 0-1 0 0,0-1 1 0 0,0 1-1 0 0,0 0 1 0 0,0 0-1 0 0,0 0 1 0 0,1 0-1 0 0,0 1 1 0 0,0-1-1 0 0,0 0 1 0 0,0 0-1 0 0,1 0 1 0 0,-1 0-1 0 0,1 0 1 0 0,0 0-1 0 0,0 0 1 0 0,1-1-1 0 0,-1 1 1 0 0,1 0-1 0 0,0 0 1 0 0,0-1-1 0 0,0 1 1 0 0,0-1-1 0 0,1 0 1 0 0,-1 0-1 0 0,1 0 1 0 0,0 0-1 0 0,0 0 1 0 0,0 0-1 0 0,0-1 1 0 0,1 1-1 0 0,-1-1 1 0 0,1 0-1 0 0,-1 0 1 0 0,1-1-1 0 0,0 1 1 0 0,-1-1-1 0 0,1 1 1 0 0,1-1-14 0 0,8-1 107 0 0,0 1 0 0 0,1-2-1 0 0,-1 0 1 0 0,1-1 0 0 0,-1 0 0 0 0,0-1 0 0 0,0 0-1 0 0,0-1 1 0 0,-1-1 0 0 0,1 0 0 0 0,-1-1 0 0 0,0 0-1 0 0,0-1 1 0 0,-1 0 0 0 0,0 0 0 0 0,0-2 0 0 0,-1 1 0 0 0,0-1-1 0 0,-1-1 1 0 0,1 0 0 0 0,-2 0 0 0 0,7-9-107 0 0,-6 7 80 0 0,-1 0 0 0 0,0-1 0 0 0,-1 1 0 0 0,0-1 0 0 0,-1-1 0 0 0,-1 1 1 0 0,0-1-1 0 0,0 0 0 0 0,-2 0 0 0 0,1-1 0 0 0,-2 1 0 0 0,0-1 0 0 0,-1 0 0 0 0,0 1 0 0 0,-2-15-80 0 0,0 24-66 0 0,0 1 1 0 0,0 0-1 0 0,0 0 0 0 0,-1 0 0 0 0,1 0 0 0 0,-1 0 0 0 0,0 0 0 0 0,0 0 0 0 0,0 0 1 0 0,-1 1-1 0 0,1-1 0 0 0,-1 1 0 0 0,0 0 0 0 0,0 0 0 0 0,0 0 0 0 0,0 0 0 0 0,-1 0 0 0 0,1 1 1 0 0,-1-1-1 0 0,0 1 0 0 0,1 0 0 0 0,-1 0 0 0 0,0 1 0 0 0,0-1 0 0 0,0 1 0 0 0,-1 0 0 0 0,1 0 1 0 0,0 0-1 0 0,0 0 0 0 0,-1 1 0 0 0,1 0 0 0 0,0 0 0 0 0,-1 0 0 0 0,1 0 0 0 0,0 1 0 0 0,0-1 1 0 0,-1 1-1 0 0,1 0 0 0 0,0 1 0 0 0,0-1 0 0 0,0 1 0 0 0,0-1 0 0 0,0 1 0 0 0,0 0 0 0 0,1 1 1 0 0,-1-1-1 0 0,0 1 66 0 0,-18 18-2468 0 0,8-7-2374 0 0,1-1-6707 0 0</inkml:trace>
  <inkml:trace contextRef="#ctx0" brushRef="#br0" timeOffset="13637.673">15615 1088 1272 0 0,'0'0'2198'0'0,"0"0"-344"0"0,0 0-143 0 0,0 0-59 0 0,0 0-102 0 0,0 0-146 0 0,0 0-232 0 0,0 0-251 0 0,0 0-179 0 0,0 0-83 0 0,0 0 7 0 0,0 0 30 0 0,3-2 25 0 0,25-22 3643 0 0,-28 24-3920 0 0,0 0-24 0 0,0 0-36 0 0,0 0-38 0 0,0 0-28 0 0,0 0-6 0 0,0 0-25 0 0,0 0-3 0 0,0 0 6 0 0,0 0-34 0 0,0 0 8 0 0,0 0-12 0 0,0 0-30 0 0,0 0-12 0 0,0 0-31 0 0,0 0-29 0 0,0 0-24 0 0,0 0-13 0 0,0 0-28 0 0,20-29 419 0 0,65-86-129 0 0,-57 28-92 0 0,-28 86-267 0 0,0 1-7 0 0,0 0-29 0 0,0 0-20 0 0,0 45-201 0 0,13 95 281 0 0,-13-136-42 0 0,0 0 1 0 0,0 1-1 0 0,1-1 0 0 0,-1 0 1 0 0,1 0-1 0 0,1 0 0 0 0,-1 0 1 0 0,0 0-1 0 0,1 0 0 0 0,0 0 1 0 0,0 0-1 0 0,0 0 0 0 0,0-1 1 0 0,1 1-1 0 0,-1-1 0 0 0,1 0 1 0 0,0 1-1 0 0,0-1 0 0 0,0-1 1 0 0,0 1-1 0 0,1 0 0 0 0,-1-1 1 0 0,1 0-1 0 0,-1 1 0 0 0,1-1 1 0 0,0-1-1 0 0,0 1 0 0 0,0-1 1 0 0,0 1-1 0 0,0-1 0 0 0,0 0 1 0 0,3 0 1 0 0,2-4 34 0 0,0-1 0 0 0,-1 0 0 0 0,0 0 0 0 0,0-1 1 0 0,0 1-1 0 0,0-2 0 0 0,-1 1 0 0 0,0-1 1 0 0,0 0-1 0 0,0-1 0 0 0,-1 0 0 0 0,0 0 1 0 0,0 0-1 0 0,-1-1 0 0 0,5-7-34 0 0,147-222 933 0 0,-135 160-834 0 0,-48 81-2291 0 0,15 10-937 0 0,6-4-2495 0 0,3-6-6308 0 0</inkml:trace>
  <inkml:trace contextRef="#ctx0" brushRef="#br0" timeOffset="14422.938">16504 734 0 0 0,'0'0'1198'0'0,"0"0"233"0"0,0 0 296 0 0,0 0 234 0 0,0 0 69 0 0,0 0-115 0 0,0 0-216 0 0,0 0-273 0 0,0 0-230 0 0,0 0-148 0 0,0 0-138 0 0,0 0-71 0 0,0 0-79 0 0,-2-4-48 0 0,1 3-629 0 0,0-1 1 0 0,0 1-1 0 0,-1-1 1 0 0,1 1-1 0 0,0-1 0 0 0,-1 1 1 0 0,1 0-1 0 0,0 0 0 0 0,-1 0 1 0 0,0 0-1 0 0,1 0 0 0 0,-1 0 1 0 0,1 0-1 0 0,-1 0 1 0 0,0 1-1 0 0,0-1 0 0 0,0 1 1 0 0,1-1-1 0 0,-1 1 0 0 0,0 0 1 0 0,0-1-1 0 0,0 1 1 0 0,0 0-1 0 0,0 0 0 0 0,1 0 1 0 0,-1 1-1 0 0,0-1 0 0 0,0 0 1 0 0,0 1-1 0 0,0-1 1 0 0,1 1-1 0 0,-1 0 0 0 0,0 0 1 0 0,1-1-1 0 0,-2 2-83 0 0,-8 2 194 0 0,0 0 1 0 0,0 0-1 0 0,1 1 0 0 0,0 0 1 0 0,0 1-1 0 0,0 1 1 0 0,1-1-1 0 0,0 1 0 0 0,0 1 1 0 0,0 0-1 0 0,1 0 0 0 0,-4 5-194 0 0,11-11 9 0 0,0-1 0 0 0,0 0-1 0 0,-1 1 1 0 0,1-1-1 0 0,0 1 1 0 0,0-1-1 0 0,0 1 1 0 0,0 0-1 0 0,1-1 1 0 0,-1 1 0 0 0,0 0-1 0 0,1 0 1 0 0,-1 0-1 0 0,1-1 1 0 0,0 1-1 0 0,-1 0 1 0 0,1 0-1 0 0,0 0 1 0 0,0 0-1 0 0,0 0 1 0 0,0-1 0 0 0,1 1-1 0 0,-1 0 1 0 0,0 0-1 0 0,1 0 1 0 0,-1-1-1 0 0,1 1 1 0 0,0 0-1 0 0,0 0 1 0 0,0-1-1 0 0,-1 1 1 0 0,2-1 0 0 0,-1 1-1 0 0,0-1 1 0 0,0 1-1 0 0,0-1 1 0 0,1 1-1 0 0,-1-1 1 0 0,0 0-1 0 0,1 0 1 0 0,-1 0 0 0 0,1 0-1 0 0,0 0 1 0 0,-1 0-1 0 0,1 0 1 0 0,0-1-1 0 0,0 1 1 0 0,-1 0-1 0 0,2-1-8 0 0,92 25 488 0 0,-56-21-340 0 0,-32-5-124 0 0,1 1 0 0 0,0 1 1 0 0,-1-1-1 0 0,1 1 0 0 0,-1 0 0 0 0,1 1 1 0 0,-1 0-1 0 0,1 0 0 0 0,-1 0 0 0 0,0 1 1 0 0,0 0-1 0 0,0 1 0 0 0,-1 0 0 0 0,1 0 1 0 0,-1 0-1 0 0,0 0 0 0 0,0 1 0 0 0,1 2-24 0 0,-6-5 42 0 0,0 1-1 0 0,0-1 1 0 0,0 1-1 0 0,-1 0 0 0 0,1-1 1 0 0,-1 1-1 0 0,0 0 1 0 0,0-1-1 0 0,0 1 0 0 0,0 0 1 0 0,0-1-1 0 0,0 1 1 0 0,-1 0-1 0 0,1-1 0 0 0,-1 1 1 0 0,0-1-1 0 0,0 1 0 0 0,0 0 1 0 0,0-1-1 0 0,0 0 1 0 0,0 1-1 0 0,-1-1 0 0 0,1 0 1 0 0,-1 0-1 0 0,0 0 1 0 0,0 0-1 0 0,0 0 0 0 0,0 0 1 0 0,0 0-42 0 0,-19 18 71 0 0,-1 0-1 0 0,-1-2 1 0 0,0-1 0 0 0,-1-1 0 0 0,-1-1 0 0 0,0-1 0 0 0,-2-1-1 0 0,1-1 1 0 0,-9 1-71 0 0,-62 6 118 0 0,95-20-167 0 0,0-1 1 0 0,1 1-1 0 0,0-1 1 0 0,-1 1-1 0 0,1-1 1 0 0,0 0-1 0 0,0 1 1 0 0,0-1-1 0 0,0 0 1 0 0,0 0-1 0 0,0 0 1 0 0,0 0-1 0 0,0 0 1 0 0,1 0-1 0 0,-1 0 1 0 0,1 0-1 0 0,0 0 1 0 0,0 0 0 0 0,0 0-1 0 0,0 0 1 0 0,0 0-1 0 0,0 0 1 0 0,0-1 48 0 0,26-45-3296 0 0,-9 29-1163 0 0,-9 10 62 0 0,4-2-7324 0 0</inkml:trace>
  <inkml:trace contextRef="#ctx0" brushRef="#br0" timeOffset="15269.903">16782 1011 9010 0 0,'0'0'2064'0'0,"0"0"-790"0"0,0 0-389 0 0,0 0 25 0 0,0 0 125 0 0,0 0 133 0 0,0 0-30 0 0,0 0-134 0 0,0 0-165 0 0,0 0-156 0 0,0 0-85 0 0,0 0-63 0 0,0 0-40 0 0,33-8-42 0 0,101-23-49 0 0,-64 3 279 0 0,-64 25-599 0 0,-1 0 0 0 0,0-1 0 0 0,0 1 0 0 0,0-1 0 0 0,0 0 0 0 0,-1-1 0 0 0,0 1 0 0 0,1-1 0 0 0,-2 1 0 0 0,1-1 0 0 0,0 0 0 0 0,-1-1 1 0 0,0 1-1 0 0,0-1 0 0 0,-1 1 0 0 0,1-1 0 0 0,-1 0 0 0 0,-1 0 0 0 0,1 0 0 0 0,-1 0 0 0 0,0 0 0 0 0,0 0 0 0 0,-1 0 0 0 0,0-7-84 0 0,-2 11 4 0 0,0-1 1 0 0,0 1-1 0 0,-1 0 1 0 0,1 0 0 0 0,-1 0-1 0 0,0 0 1 0 0,1 0-1 0 0,-1 1 1 0 0,0-1-1 0 0,0 1 1 0 0,0-1-1 0 0,0 1 1 0 0,0 0 0 0 0,-1 0-1 0 0,1 1 1 0 0,0-1-1 0 0,0 1 1 0 0,-1-1-1 0 0,1 1 1 0 0,0 0-1 0 0,0 0 1 0 0,-1 1 0 0 0,1-1-1 0 0,-2 1-4 0 0,5-1-1 0 0,-15 2-34 0 0,-1 1-1 0 0,1 0 1 0 0,0 1 0 0 0,0 1 0 0 0,1 0 0 0 0,-1 1-1 0 0,1 1 1 0 0,0 0 0 0 0,1 1 0 0 0,0 1-1 0 0,0-1 1 0 0,1 2 0 0 0,0 0 0 0 0,0 1 0 0 0,1 0-1 0 0,1 0 1 0 0,0 1 0 0 0,0 0 0 0 0,2 1 0 0 0,-7 10 35 0 0,13-18-9 0 0,-1 0 1 0 0,1-1 0 0 0,-1 1 0 0 0,1 0 0 0 0,1 0-1 0 0,-1 0 1 0 0,1 1 0 0 0,0-1 0 0 0,0 0 0 0 0,0 0-1 0 0,1 1 1 0 0,-1-1 0 0 0,2 1 0 0 0,-1-1 0 0 0,0 0-1 0 0,1 0 1 0 0,0 1 0 0 0,0-1 0 0 0,1 0 0 0 0,-1 0-1 0 0,1 0 1 0 0,0 0 0 0 0,1 0 0 0 0,-1 0 0 0 0,1-1-1 0 0,0 1 1 0 0,0-1 0 0 0,0 0 0 0 0,1 0 0 0 0,-1 0-1 0 0,1 0 1 0 0,0 0 0 0 0,0-1 0 0 0,4 3 8 0 0,9 1 22 0 0,-1 0 0 0 0,1-1 0 0 0,0 0 0 0 0,0-2 0 0 0,0 0 0 0 0,1-1 0 0 0,-1 0 0 0 0,1-2 0 0 0,0 0 0 0 0,0-1 0 0 0,0-1 0 0 0,1 0-22 0 0,1-3 59 0 0,1 0 1 0 0,-1-1 0 0 0,0 0-1 0 0,0-2 1 0 0,-1-1-1 0 0,0 0 1 0 0,0-2-1 0 0,0 0 1 0 0,-2 0-1 0 0,1-2 1 0 0,8-8-60 0 0,-9 7 54 0 0,-1 0 0 0 0,-1-1 1 0 0,0-1-1 0 0,-1-1 0 0 0,0 0 1 0 0,-1-1-1 0 0,-1 0 0 0 0,-1-1 0 0 0,-1 0 1 0 0,0-1-1 0 0,-1 0 0 0 0,-1 0 1 0 0,-1-1-1 0 0,0-4-54 0 0,-5 22 5 0 0,-1 0 0 0 0,0-1 0 0 0,0 1 0 0 0,0-1-1 0 0,-1 1 1 0 0,1-1 0 0 0,-1 1 0 0 0,1-1 0 0 0,-1 0 0 0 0,0 1 0 0 0,0-1 0 0 0,0 0 0 0 0,0 1 0 0 0,0-1 0 0 0,-1 0 0 0 0,1 1-1 0 0,-1-1 1 0 0,0 1 0 0 0,0-1 0 0 0,0 1 0 0 0,0-1 0 0 0,0 1 0 0 0,0 0 0 0 0,-1-1 0 0 0,1 1 0 0 0,-1 0 0 0 0,1 0 0 0 0,-1 0-1 0 0,0 0 1 0 0,0 0 0 0 0,0 1 0 0 0,0-1 0 0 0,0 0 0 0 0,-1 1 0 0 0,-1-2-5 0 0,-2 5-17 0 0,0-1 0 0 0,0 1 0 0 0,0-1 0 0 0,1 2 0 0 0,-1-1 1 0 0,1 1-1 0 0,-1-1 0 0 0,1 1 0 0 0,0 1 0 0 0,0-1 0 0 0,0 1 0 0 0,0 0 0 0 0,1 0 0 0 0,0 1 1 0 0,-1-1-1 0 0,2 1 0 0 0,-1 0 0 0 0,0 0 0 0 0,1 0 0 0 0,0 0 0 0 0,0 1 0 0 0,1-1 0 0 0,0 1 1 0 0,-1 1 16 0 0,3-5-4 0 0,1 1 0 0 0,-1 0 0 0 0,1 0 0 0 0,0 0 0 0 0,-1-1 0 0 0,1 1 0 0 0,0 0 1 0 0,0-1-1 0 0,1 1 0 0 0,-1-1 0 0 0,1 1 0 0 0,-1-1 0 0 0,1 0 0 0 0,0 0 0 0 0,0 1 1 0 0,0-1-1 0 0,0 0 0 0 0,0-1 0 0 0,0 1 0 0 0,0 0 0 0 0,1-1 0 0 0,-1 1 1 0 0,1-1-1 0 0,-1 1 0 0 0,1-1 0 0 0,-1 0 0 0 0,1 0 0 0 0,0-1 0 0 0,0 1 0 0 0,-1 0 1 0 0,1-1-1 0 0,0 0 0 0 0,0 0 0 0 0,0 0 0 0 0,0 0 0 0 0,-1 0 0 0 0,1 0 0 0 0,0-1 1 0 0,0 1-1 0 0,0-1 0 0 0,-1 0 0 0 0,4-1 4 0 0,16 4-11 0 0,10-1 36 0 0,-29-2-18 0 0,0 1 0 0 0,0-1-1 0 0,0 0 1 0 0,1 1 0 0 0,-1 0 0 0 0,0 0 0 0 0,0 0 0 0 0,1 0-1 0 0,-1 0 1 0 0,0 0 0 0 0,0 1 0 0 0,0 0 0 0 0,0-1-1 0 0,0 1 1 0 0,0 0 0 0 0,0 1 0 0 0,0-1 0 0 0,0 1-1 0 0,0-1 1 0 0,0 1 0 0 0,-1 0 0 0 0,1 0 0 0 0,-1 0 0 0 0,1 0-1 0 0,-1 0 1 0 0,0 1 0 0 0,0-1 0 0 0,0 1 0 0 0,0-1-1 0 0,0 1 1 0 0,0 0 0 0 0,-1 0 0 0 0,0 0 0 0 0,1 0-1 0 0,-1 0 1 0 0,0 0 0 0 0,0 0 0 0 0,-1 0 0 0 0,1 0 0 0 0,-1 1-7 0 0,-12 76 332 0 0,0-45-263 0 0,5-20-76 0 0,2 0 0 0 0,0 1-1 0 0,0 0 1 0 0,2-1 0 0 0,0 2 0 0 0,0-1-1 0 0,1 12 8 0 0,2-21-1644 0 0,1 10 4675 0 0,0-5-6040 0 0,-1-6-3416 0 0,0 0-4800 0 0,0-6 4257 0 0</inkml:trace>
  <inkml:trace contextRef="#ctx0" brushRef="#br0" timeOffset="15852.088">17780 764 5545 0 0,'0'0'2183'0'0,"0"0"-589"0"0,0 0-300 0 0,0 0-62 0 0,0 0-55 0 0,0 0-58 0 0,0 0-68 0 0,0 0-76 0 0,0 0-24 0 0,0 0-24 0 0,0 0-64 0 0,0 0-87 0 0,0 10-119 0 0,9 87 1046 0 0,30 105-88 0 0,-39-195-1592 0 0,1 12 6 0 0,0-1 1 0 0,0 0-1 0 0,2 1 0 0 0,1-1 0 0 0,0 0 0 0 0,1 0 0 0 0,1-1 1 0 0,0 0-1 0 0,5 9-29 0 0,-10-26 31 0 0,0 1 1 0 0,0 0 0 0 0,0-1-1 0 0,1 1 1 0 0,-1-1-1 0 0,0 0 1 0 0,0 1 0 0 0,0-1-1 0 0,0 0 1 0 0,1 0-1 0 0,-1 1 1 0 0,0-1 0 0 0,0 0-1 0 0,0 0 1 0 0,1 0-1 0 0,-1-1 1 0 0,0 1 0 0 0,0 0-1 0 0,0 0 1 0 0,0-1-1 0 0,1 1 1 0 0,-1-1 0 0 0,0 1-1 0 0,0-1 1 0 0,0 1-1 0 0,0-1 1 0 0,0 1-1 0 0,0-1 1 0 0,0 0 0 0 0,0 0-1 0 0,0 0 1 0 0,-1 1-1 0 0,1-1 1 0 0,0 0 0 0 0,0 0-1 0 0,-1 0 1 0 0,1 0-1 0 0,0 0 1 0 0,-1-1-32 0 0,15-25 280 0 0,-1-1 0 0 0,-2 0-1 0 0,-1-1 1 0 0,-1 0 0 0 0,-2-1 0 0 0,-1 0 0 0 0,1-14-280 0 0,9-30 154 0 0,4-40-17 0 0,-19 70-321 0 0,-2 44 2 0 0,0 0-166 0 0,0 0-205 0 0,-3 17-8094 0 0,2-12-2812 0 0</inkml:trace>
  <inkml:trace contextRef="#ctx0" brushRef="#br0" timeOffset="16735.27">18540 764 13195 0 0,'0'0'1874'0'0,"0"0"-461"0"0,0 0-163 0 0,0 0 26 0 0,0 0-90 0 0,0 0-169 0 0,0 0-218 0 0,0 0-169 0 0,0 0-126 0 0,0 0-72 0 0,0 0-19 0 0,0 0-71 0 0,-15 5-65 0 0,-49 20-40 0 0,57-22-195 0 0,1 0-1 0 0,-1 1 0 0 0,0 0 1 0 0,1 0-1 0 0,0 1 1 0 0,0 0-1 0 0,0 0 0 0 0,1 0 1 0 0,-1 1-1 0 0,1-1 1 0 0,-3 7-42 0 0,-9 7 63 0 0,3-3-47 0 0,0 1 0 0 0,1 1 1 0 0,1-1-1 0 0,0 2 0 0 0,2 0 0 0 0,0 0 0 0 0,-5 15-16 0 0,13-31 1 0 0,1 0 0 0 0,-1 0-1 0 0,1 0 1 0 0,0 0-1 0 0,0 0 1 0 0,0 0-1 0 0,0 0 1 0 0,1 1-1 0 0,-1-1 1 0 0,1 0 0 0 0,-1 0-1 0 0,1 1 1 0 0,0-1-1 0 0,1 0 1 0 0,-1 0-1 0 0,1 1 1 0 0,-1-1-1 0 0,1 0 1 0 0,0 0 0 0 0,0 0-1 0 0,0 0 1 0 0,0 0-1 0 0,1 0 1 0 0,-1 0-1 0 0,1 0 1 0 0,0 0-1 0 0,0-1 1 0 0,0 1 0 0 0,0-1-1 0 0,0 1 1 0 0,1-1-1 0 0,-1 0 1 0 0,1 0-1 0 0,-1 0 1 0 0,1 0-1 0 0,0 0 0 0 0,12-3 51 0 0,0 0 0 0 0,-1-1 0 0 0,0 0-1 0 0,1-2 1 0 0,-1 1 0 0 0,0-2-1 0 0,-1 0 1 0 0,1 0 0 0 0,-1-1 0 0 0,0-1-1 0 0,0 0 1 0 0,-1-1 0 0 0,0-1-1 0 0,-1 0 1 0 0,1 0 0 0 0,-2-1 0 0 0,1 0-1 0 0,-2-1 1 0 0,1 0 0 0 0,-1-1-1 0 0,1-3-50 0 0,-1 5 14 0 0,-5 6-30 0 0,0 0-1 0 0,0 0 1 0 0,1 0-1 0 0,-1 1 1 0 0,1-1-1 0 0,-1 1 1 0 0,1 0-1 0 0,0 0 1 0 0,0 1-1 0 0,1-1 1 0 0,-1 1-1 0 0,0 0 1 0 0,6-1 16 0 0,-4 52-334 0 0,-12-3 183 0 0,4-41 139 0 0,0 1 1 0 0,-1-1-1 0 0,2 0 0 0 0,-1 0 0 0 0,0 1 0 0 0,1-1 1 0 0,0 0-1 0 0,1 1 0 0 0,-1-1 0 0 0,1 0 1 0 0,0 0-1 0 0,0 1 0 0 0,0-1 0 0 0,1 0 0 0 0,0 0 1 0 0,0 0-1 0 0,0 0 0 0 0,1-1 0 0 0,-1 1 1 0 0,2 0 10 0 0,-1-1 3 0 0,1-1-1 0 0,0 1 1 0 0,-1-1-1 0 0,1-1 1 0 0,0 1-1 0 0,1 0 0 0 0,-1-1 1 0 0,0 0-1 0 0,1 0 1 0 0,-1 0-1 0 0,1-1 0 0 0,-1 1 1 0 0,1-1-1 0 0,0 0 1 0 0,0 0-1 0 0,0-1 1 0 0,-1 0-1 0 0,1 1 0 0 0,0-2 1 0 0,0 1-1 0 0,0 0 1 0 0,0-1-1 0 0,0 0 0 0 0,-1 0 1 0 0,1-1-1 0 0,0 1 1 0 0,-1-1-1 0 0,1 0 1 0 0,-1 0-1 0 0,0 0 0 0 0,0-1 1 0 0,4-2-2 0 0,18-12 62 0 0,0-1 1 0 0,-1-1-1 0 0,-1-1 0 0 0,-1-1 1 0 0,-1-1-1 0 0,-1-1 1 0 0,-1-1-1 0 0,-1-1 0 0 0,5-10-62 0 0,-18 25 18 0 0,17-26-14 0 0,-2 0 0 0 0,-1-2 0 0 0,-2 0 0 0 0,-1-2 0 0 0,-2 1 0 0 0,-2-2 0 0 0,-1-5-4 0 0,-5 0-17 0 0,-2 0 0 0 0,-2 0 1 0 0,-2-1-1 0 0,-3-29 17 0 0,2 68 9 0 0,0 0 0 0 0,0 0 0 0 0,-1 0-1 0 0,1 0 1 0 0,-2 0 0 0 0,1 0 0 0 0,-1 0 0 0 0,-1 0 0 0 0,1 0 0 0 0,-2 1 0 0 0,1-1 0 0 0,-1 1 0 0 0,0 0-1 0 0,0 0 1 0 0,0 0 0 0 0,-1 1 0 0 0,0 0 0 0 0,-1 0 0 0 0,1 0 0 0 0,-1 0 0 0 0,-4-2-9 0 0,8 7 1 0 0,0 1 0 0 0,0 0-1 0 0,0 0 1 0 0,0-1 0 0 0,0 1 0 0 0,0 0 0 0 0,0 1 0 0 0,0-1 0 0 0,0 0 0 0 0,0 1 0 0 0,0-1 0 0 0,1 1 0 0 0,-1-1 0 0 0,0 1 0 0 0,0 0 0 0 0,0 0 0 0 0,1 0 0 0 0,-1 0 0 0 0,0 0-1 0 0,1 0 1 0 0,-1 0 0 0 0,1 1 0 0 0,0-1 0 0 0,-1 1 0 0 0,1-1 0 0 0,0 1 0 0 0,0-1 0 0 0,0 1 0 0 0,0-1 0 0 0,0 1 0 0 0,0 0 0 0 0,0 1-1 0 0,-25 59 0 0 0,26-61 0 0 0,-9 35 25 0 0,3 1-1 0 0,1 1 0 0 0,1-1 0 0 0,2 1 1 0 0,4 35-25 0 0,-2-34 30 0 0,3 15 16 0 0,3 0 0 0 0,2-1-1 0 0,2 0 1 0 0,3 0-1 0 0,4 4-45 0 0,52 189 95 0 0,-68-165-55 0 0,-5-184-1383 0 0,-20-6-3343 0 0,14 73 453 0 0,-2 2-3419 0 0,5 15-1393 0 0</inkml:trace>
  <inkml:trace contextRef="#ctx0" brushRef="#br0" timeOffset="16992.847">18728 653 10378 0 0,'0'0'2686'0'0,"0"0"-836"0"0,0 0-565 0 0,0 0-151 0 0,0 0 65 0 0,0 0 96 0 0,0 0 48 0 0,0 0-132 0 0,0 0-214 0 0,0 0-174 0 0,0 0-157 0 0,31 0-114 0 0,99 0-71 0 0,186-14 1244 0 0,-200 13-1648 0 0,-91 2-3717 0 0,1-1-3970 0 0,-26 0-4561 0 0</inkml:trace>
  <inkml:trace contextRef="#ctx0" brushRef="#br0" timeOffset="17569.377">19647 849 4049 0 0,'0'0'2820'0'0,"0"0"-199"0"0,0 0-182 0 0,0 0-242 0 0,0 0-300 0 0,0 0-266 0 0,0 0-236 0 0,0 0-234 0 0,0 0-173 0 0,0 0-151 0 0,0 0-170 0 0,0 0-105 0 0,0 0-76 0 0,2 3-44 0 0,2 64 720 0 0,-6-56-1104 0 0,-12 102 262 0 0,4-106-3400 0 0,-3-24-9554 0 0,11 9 2616 0 0</inkml:trace>
  <inkml:trace contextRef="#ctx0" brushRef="#br0" timeOffset="17805.317">19606 462 9562 0 0,'0'0'2377'0'0,"0"0"-513"0"0,0 0-304 0 0,0 0-127 0 0,0 0-305 0 0,0 0-344 0 0,0 0-344 0 0,0 0-320 0 0,0 0-256 0 0,0 0-120 0 0,0 0-40 0 0,0 0-96 0 0,0 0-56 0 0,0 0-224 0 0,9-15-665 0 0,1 26-2487 0 0,-7-3-7555 0 0</inkml:trace>
  <inkml:trace contextRef="#ctx0" brushRef="#br0" timeOffset="18210.471">19908 576 10394 0 0,'0'0'2960'0'0,"0"0"-933"0"0,0 0-470 0 0,0 0-90 0 0,0 0-133 0 0,0 0-225 0 0,0 0-218 0 0,0 0-199 0 0,0 0-158 0 0,0 0-61 0 0,0 0-14 0 0,0 0-53 0 0,12 9-45 0 0,40 28-32 0 0,-13 19 311 0 0,-32-40-510 0 0,6 15-26 0 0,-1 1 1 0 0,-2 0-1 0 0,-1 1 0 0 0,-1 0 1 0 0,-1 6-105 0 0,27 100 41 0 0,-25-107-17 0 0,26 53 73 0 0,-15-121 1106 0 0,66-216-183 0 0,-63 168-969 0 0,26-69-18 0 0,-51 195-6014 0 0,-1-19-4579 0 0,1-15-997 0 0</inkml:trace>
  <inkml:trace contextRef="#ctx0" brushRef="#br0" timeOffset="33461.512">20661 919 0 0 0,'0'0'223'0'0,"0"0"820"0"0,0 0 326 0 0,0 0 138 0 0,0 0 22 0 0,0 0-146 0 0,0 0-249 0 0,0 0-251 0 0,0 0-157 0 0,0 0-46 0 0,-1 2 15 0 0,1-1-527 0 0,0 1 0 0 0,1-1-1 0 0,-1 0 1 0 0,0 0 0 0 0,1 1 0 0 0,-1-1 0 0 0,1 0 0 0 0,-1 0 0 0 0,1 0 0 0 0,-1 0 0 0 0,1 0 0 0 0,0 0-1 0 0,0 0 1 0 0,0 0 0 0 0,-1 0 0 0 0,1 0 0 0 0,0 0 0 0 0,0 0 0 0 0,0 0 0 0 0,0-1 0 0 0,1 1 0 0 0,-1 0-1 0 0,0-1 1 0 0,0 1 0 0 0,0-1 0 0 0,0 1 0 0 0,1-1 0 0 0,-1 0 0 0 0,0 1 0 0 0,0-1 0 0 0,1 0 0 0 0,-1 0-1 0 0,0 0 1 0 0,1 0 0 0 0,-1 0 0 0 0,0 0 0 0 0,0 0 0 0 0,1-1-168 0 0,64 6 3827 0 0,-56-5-3679 0 0,0-1 0 0 0,0 0 0 0 0,0 0 0 0 0,0-1 0 0 0,0 0 0 0 0,0-1 0 0 0,-1 0 0 0 0,0 0 0 0 0,1-1 0 0 0,-1 0 0 0 0,0-1 0 0 0,-1 0 0 0 0,1 0 0 0 0,-1-1 0 0 0,0 0 0 0 0,0-1 0 0 0,-1 1 0 0 0,0-2 0 0 0,0 1 0 0 0,-1-1 0 0 0,0 0 0 0 0,0 0 0 0 0,-1 0 0 0 0,3-6-148 0 0,-7 11 18 0 0,0 0 0 0 0,-1 0 1 0 0,1 0-1 0 0,-1 0 0 0 0,0 0 1 0 0,0 0-1 0 0,0 0 0 0 0,0 0 1 0 0,0 0-1 0 0,0 1 0 0 0,-1-1 1 0 0,0 0-1 0 0,0 0 0 0 0,1 0 1 0 0,-1 0-1 0 0,-1 1 0 0 0,1-1 1 0 0,0 0-1 0 0,-1 1 0 0 0,1-1 1 0 0,-1 1-1 0 0,0 0 0 0 0,0 0 1 0 0,0-1-1 0 0,0 1 0 0 0,0 0 1 0 0,-1 1-1 0 0,1-1 1 0 0,0 0-1 0 0,-1 1 0 0 0,1-1 1 0 0,-2 0-19 0 0,-91-30-73 0 0,17 47-11 0 0,69-11 112 0 0,-1 1 0 0 0,1 0 0 0 0,0 1 0 0 0,0 0 0 0 0,1 0 0 0 0,0 1 0 0 0,0 0 0 0 0,0 0 0 0 0,1 1 0 0 0,0 0 0 0 0,1 0 0 0 0,-1 0 0 0 0,2 1 0 0 0,-1 0-1 0 0,1 0 1 0 0,0 1 0 0 0,1 0 0 0 0,1-1 0 0 0,-4 12-28 0 0,4-12 90 0 0,1 1 1 0 0,0 0-1 0 0,0 0 0 0 0,1 0 0 0 0,0 0 0 0 0,1 0 1 0 0,0 0-1 0 0,0 0 0 0 0,1 0 0 0 0,0 0 0 0 0,1 0 1 0 0,1 0-1 0 0,-1-1 0 0 0,1 1 0 0 0,1 0 0 0 0,0-1 0 0 0,0 0 1 0 0,1 0-1 0 0,0 0 0 0 0,0-1 0 0 0,1 0 0 0 0,0 0 1 0 0,1 0-1 0 0,0-1 0 0 0,0 0 0 0 0,0 0 0 0 0,7 4-90 0 0,8 1 158 0 0,0-1-1 0 0,1-1 1 0 0,0-1-1 0 0,1-1 1 0 0,0-1-1 0 0,0-1 0 0 0,0-1 1 0 0,1-1-1 0 0,0-1 1 0 0,0-2-1 0 0,0 0 1 0 0,0-2-1 0 0,12-2-157 0 0,-35 3 3 0 0,25-10 59 0 0,-27 9-93 0 0,-16-14-1480 0 0,6 7-93 0 0,0-2-4902 0 0,5 7-5703 0 0</inkml:trace>
  <inkml:trace contextRef="#ctx0" brushRef="#br0" timeOffset="40055.806">1 1622 0 0 0,'0'0'376'0'0,"0"0"328"0"0,0 0 114 0 0,0 0 9 0 0,0 0-9 0 0,0 0 27 0 0,15-2 15 0 0,46-5-3 0 0,-7 12 3226 0 0,210-12 3015 0 0,54-27-3725 0 0,51 12-3373 0 0,78 8 856 0 0,-166 25-470 0 0,-119 2 185 0 0,1-8 1 0 0,130-13-572 0 0,744 18 545 0 0,-1005-9-541 0 0,637 7 179 0 0,168 3 50 0 0,-313-22-132 0 0,262-21 4 0 0,-28 24-11 0 0,-173-8-47 0 0,134 2 4 0 0,559 14-9 0 0,-779-14 26 0 0,145 0-30 0 0,-44-13 36 0 0,-319 16-118 0 0,66-1 38 0 0,255-12 55 0 0,338 16-53 0 0,55 1 52 0 0,-312 10 11 0 0,-12 5-22 0 0,373 3 84 0 0,-353-8-74 0 0,-93-2 26 0 0,-199-24 35 0 0,559-22 166 0 0,-302 31-37 0 0,-341 7-78 0 0,664 6 278 0 0,-461 16-266 0 0,-227-14 76 0 0,-291-1-218 0 0,0 0 11 0 0,0 0 8 0 0,0 0 11 0 0,0 0 17 0 0,0 0 1 0 0,0 0-9 0 0,0 0 4 0 0,0 0 3 0 0,0 0-13 0 0,0 0 8 0 0,0 0-7 0 0,0 0-33 0 0,0 0 9 0 0,0 0-11 0 0,0 0-4 0 0,0 0-1 0 0,0 0-11 0 0,0 0-18 0 0,0 0 13 0 0,0 0-6 0 0,0 0 17 0 0,0 0-1 0 0,0 0-9 0 0,0 0-24 0 0,0 0 23 0 0,0 0 2 0 0,0 0-5 0 0,0 0-11 0 0,0 0 14 0 0,0 0 1 0 0,0 0 32 0 0,0 0-33 0 0,0 0-1 0 0,0 0 4 0 0,0 0-21 0 0,0 0 0 0 0,0 0 17 0 0,0 0-16 0 0,0 0 1 0 0,0 0 1 0 0,0 0 0 0 0,0 0-5 0 0,0 0-18 0 0,0 0 7 0 0,0 0-16 0 0,0 0-24 0 0,0 0-32 0 0,0 0-66 0 0,0 0-91 0 0,0 0-144 0 0,-3 12-4067 0 0,1-6-2456 0 0,1-5 4185 0 0,-1 5-9392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6:2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20889 498 360 0 0,'0'0'1260'0'0,"0"0"153"0"0,0 0 348 0 0,0 0 236 0 0,0 0 34 0 0,0 0-47 0 0,0 0-275 0 0,0 0-252 0 0,0 0-194 0 0,0 0-167 0 0,0 0-82 0 0,0-6-88 0 0,2-19-56 0 0,-2 23-718 0 0,-1 1-1 0 0,1-1 0 0 0,-1 0 1 0 0,1 1-1 0 0,-1-1 0 0 0,0 1 1 0 0,0-1-1 0 0,0 1 1 0 0,0 0-1 0 0,0-1 0 0 0,0 1 1 0 0,0 0-1 0 0,-1 0 0 0 0,1 0 1 0 0,0 0-1 0 0,-1 0 0 0 0,1 0 1 0 0,0 0-1 0 0,-1 0 0 0 0,0 1 1 0 0,1-1-1 0 0,-1 0 0 0 0,1 1 1 0 0,-1-1-1 0 0,0 1 0 0 0,1 0 1 0 0,-1-1-1 0 0,0 1-151 0 0,-3-2 290 0 0,-3 1-190 0 0,1-1 1 0 0,0 1-1 0 0,0 1 0 0 0,0-1 0 0 0,-1 1 1 0 0,1 1-1 0 0,0-1 0 0 0,-1 1 0 0 0,1 0 1 0 0,0 1-1 0 0,0-1 0 0 0,0 2 0 0 0,0-1 1 0 0,0 1-1 0 0,1 0 0 0 0,-1 0 0 0 0,1 1-100 0 0,0-1 31 0 0,0-1 0 0 0,0 2 0 0 0,1-1 0 0 0,0 1-1 0 0,0 0 1 0 0,0 0 0 0 0,0 0 0 0 0,1 1 0 0 0,-1-1-1 0 0,1 1 1 0 0,0 0 0 0 0,0 0 0 0 0,1 1 0 0 0,0-1-1 0 0,0 1 1 0 0,0 0 0 0 0,1 0 0 0 0,-1 0 0 0 0,1 0-1 0 0,1 0 1 0 0,-1 0 0 0 0,0 7-31 0 0,1-8 17 0 0,0 1 1 0 0,0 0 0 0 0,1 0-1 0 0,0 0 1 0 0,0 0-1 0 0,0 0 1 0 0,1 0-1 0 0,-1-1 1 0 0,2 1-1 0 0,-1 0 1 0 0,0 0 0 0 0,1-1-1 0 0,0 1 1 0 0,1-1-1 0 0,-1 1 1 0 0,1-1-1 0 0,0 0 1 0 0,0 0 0 0 0,0 0-1 0 0,1-1 1 0 0,0 1-1 0 0,0-1 1 0 0,0 0-1 0 0,0 0 1 0 0,1 0-1 0 0,0 0 1 0 0,0-1 0 0 0,0 0-1 0 0,0 0 1 0 0,1 0-18 0 0,1 0 65 0 0,1-1 0 0 0,-1 0 1 0 0,1-1-1 0 0,-1 0 0 0 0,1 0 0 0 0,0 0 1 0 0,0-1-1 0 0,-1 0 0 0 0,1-1 0 0 0,0 0 1 0 0,0 0-1 0 0,-1 0 0 0 0,1-1 1 0 0,-1 0-1 0 0,1-1 0 0 0,-1 0 0 0 0,0 0 1 0 0,0 0-1 0 0,3-3-65 0 0,111-97 682 0 0,-103 85-631 0 0,51-69 278 0 0,-56 124-339 0 0,-1-10 43 0 0,-9-15-26 0 0,2-1 1 0 0,0 1-1 0 0,0-1 1 0 0,1 0 0 0 0,0 0-1 0 0,1-1 1 0 0,0 1-1 0 0,1-1 1 0 0,0-1 0 0 0,0 0-1 0 0,1 0 1 0 0,0-1-1 0 0,1 0 1 0 0,3 2-8 0 0,0-2 6 0 0,1-1 0 0 0,-1-1 0 0 0,1 0 0 0 0,1-1 0 0 0,-1 0 0 0 0,1-1 0 0 0,0-1 0 0 0,0-1 0 0 0,0 0 0 0 0,0 0 0 0 0,0-2 0 0 0,0 0 0 0 0,0-1 0 0 0,0 0 1 0 0,6-2-7 0 0,32-12-1042 0 0,-36 4-7791 0 0,-16 8-3623 0 0</inkml:trace>
  <inkml:trace contextRef="#ctx0" brushRef="#br0" timeOffset="-2212.596">18085 439 2969 0 0,'0'0'2213'0'0,"0"0"-228"0"0,0 0-145 0 0,0 0 34 0 0,0 0 14 0 0,0 0-126 0 0,0 0-206 0 0,0 0-282 0 0,0 0-246 0 0,0 0-160 0 0,0 0-143 0 0,-1-4-95 0 0,-1-13 1143 0 0,2 24 2109 0 0,36 247-2760 0 0,-36-252-1108 0 0,1 0 1 0 0,-1 0-1 0 0,0 0 1 0 0,1 0-1 0 0,-1 0 1 0 0,1 0-1 0 0,-1 0 1 0 0,1 0-1 0 0,0-1 1 0 0,0 1-1 0 0,0 0 1 0 0,0 0 0 0 0,0-1-1 0 0,0 1 1 0 0,1-1-1 0 0,-1 1 1 0 0,0-1-1 0 0,1 1 1 0 0,-1-1-1 0 0,1 0 1 0 0,0 0-1 0 0,-1 0 1 0 0,1 1 0 0 0,0-2-1 0 0,-1 1 1 0 0,1 0-1 0 0,0 0 1 0 0,0-1-1 0 0,0 1 1 0 0,0-1-1 0 0,0 1 1 0 0,0-1-1 0 0,0 0 1 0 0,0 0 0 0 0,0 0-1 0 0,0 0 1 0 0,0 0-1 0 0,0 0 1 0 0,0 0-1 0 0,0-1 1 0 0,0 1-1 0 0,1-2-14 0 0,75-63 739 0 0,28-78-400 0 0,-105 141-314 0 0,-1 2-32 0 0,0 1 0 0 0,1-1 0 0 0,-1 0 1 0 0,0 0-1 0 0,1 0 0 0 0,-1 0 0 0 0,0 1 1 0 0,1-1-1 0 0,-1 0 0 0 0,0 0 0 0 0,1 0 1 0 0,-1 0-1 0 0,0 0 0 0 0,1 0 0 0 0,-1 0 1 0 0,0 0-1 0 0,1 0 0 0 0,-1 0 0 0 0,0 0 1 0 0,1 0-1 0 0,-1 0 0 0 0,0 0 0 0 0,1 0 1 0 0,-1 0-1 0 0,0 0 0 0 0,1 0 0 0 0,-1 0 1 0 0,0-1-1 0 0,1 1 0 0 0,-1 0 0 0 0,0 0 1 0 0,0 0-1 0 0,1 0 0 0 0,-1-1 0 0 0,0 1 1 0 0,0 0-1 0 0,1 0 0 0 0,-1-1 0 0 0,0 1 1 0 0,0 0-1 0 0,1-1 7 0 0,19 78 21 0 0,-18-71-19 0 0,-1 0 0 0 0,1 0-1 0 0,0 0 1 0 0,1 0 0 0 0,0-1 0 0 0,0 1-1 0 0,0-1 1 0 0,0 1 0 0 0,1-1 0 0 0,0 0-1 0 0,0-1 1 0 0,0 1 0 0 0,1-1 0 0 0,-1 1-1 0 0,1-1 1 0 0,0-1 0 0 0,1 1 0 0 0,-1-1-1 0 0,4 2 0 0 0,-2-5 27 0 0,-1 0 0 0 0,1-1 0 0 0,-1 0 0 0 0,1-1 0 0 0,-1 1 0 0 0,1-1 0 0 0,-1 0 0 0 0,0-1 0 0 0,0 1 0 0 0,0-1 0 0 0,0-1 0 0 0,0 1 0 0 0,-1-1 0 0 0,0 0 0 0 0,1 0 0 0 0,-1 0 0 0 0,-1-1 0 0 0,1 0 0 0 0,-1 0 0 0 0,0 0 0 0 0,0 0 0 0 0,2-4-28 0 0,7-6 80 0 0,-3 3-20 0 0,0-1 0 0 0,-2-1 1 0 0,0 1-1 0 0,0-1 1 0 0,-1-1-1 0 0,-1 1 0 0 0,0-1 1 0 0,-1-1-1 0 0,-1 1-60 0 0,-4 14 1 0 0,-1-10-1607 0 0,-4 27-4451 0 0,4-10 137 0 0,-1 1-6352 0 0</inkml:trace>
  <inkml:trace contextRef="#ctx0" brushRef="#br0" timeOffset="-1680.51">19191 509 14283 0 0,'0'0'1934'0'0,"0"0"-430"0"0,0 0-133 0 0,0 0-88 0 0,0 0-132 0 0,0 0-174 0 0,0 0-171 0 0,0 0-145 0 0,0 0-112 0 0,0 0-91 0 0,0 0-64 0 0,0 0-36 0 0,-10-2-51 0 0,-77 0 707 0 0,74 5-956 0 0,1 1 0 0 0,0 0 0 0 0,1 1 0 0 0,-1 1 1 0 0,1 0-1 0 0,0 0 0 0 0,0 1 0 0 0,1 0 0 0 0,0 1 0 0 0,0 0 0 0 0,0 1 1 0 0,1 0-1 0 0,1 0 0 0 0,0 1 0 0 0,0 0 0 0 0,1 1 0 0 0,0 0 0 0 0,1 0 1 0 0,0 0-1 0 0,-3 7-58 0 0,9-16 1 0 0,-1-1 1 0 0,1 1-1 0 0,-1-1 1 0 0,1 1-1 0 0,-1-1 1 0 0,1 1-1 0 0,0-1 1 0 0,0 1-1 0 0,0 0 1 0 0,0-1 0 0 0,0 1-1 0 0,0-1 1 0 0,0 1-1 0 0,0-1 1 0 0,1 1-1 0 0,-1-1 1 0 0,1 1-1 0 0,-1-1 1 0 0,1 1-1 0 0,0-1 1 0 0,-1 1-1 0 0,1-1 1 0 0,0 0-1 0 0,0 1 1 0 0,0-1 0 0 0,0 0-1 0 0,0 0 1 0 0,0 0-1 0 0,0 0 1 0 0,0 0-1 0 0,1 0 1 0 0,-1 0-1 0 0,0 0 1 0 0,1 0-1 0 0,-1 0 1 0 0,0-1-1 0 0,1 1 1 0 0,-1-1-1 0 0,1 1 1 0 0,-1-1-1 0 0,1 1 1 0 0,-1-1 0 0 0,1 0-1 0 0,0 0-1 0 0,71-11 338 0 0,130-88 68 0 0,-120 48-197 0 0,-81 51-209 0 0,0 1 0 0 0,0 0 0 0 0,0 0 1 0 0,0 0-1 0 0,0 0 0 0 0,0 0 0 0 0,-1 0 0 0 0,1 0 1 0 0,-1 1-1 0 0,1-1 0 0 0,-1 0 0 0 0,1 1 0 0 0,-1 0 0 0 0,1-1 1 0 0,-1 1-1 0 0,0 0 0 0 0,0-1 0 0 0,0 1 0 0 0,0 0 1 0 0,0 0-1 0 0,-1 0 0 0 0,1 0 0 0 0,-1 0 0 0 0,1 0 0 0 0,-1 0 1 0 0,1 0-1 0 0,-1 0 0 0 0,0 1 0 0 0,3 6-4 0 0,32 64-14 0 0,-1-54-128 0 0,-25-19-3036 0 0,0 0-3381 0 0,-5 0 2315 0 0,-2 0-7884 0 0</inkml:trace>
  <inkml:trace contextRef="#ctx0" brushRef="#br0" timeOffset="-1181.244">19777 454 6617 0 0,'0'0'2332'0'0,"0"0"-248"0"0,0 0-77 0 0,0 0-76 0 0,0 0-177 0 0,0 0-236 0 0,0 0-273 0 0,0 0-215 0 0,0 0-150 0 0,0 0-129 0 0,0 0-99 0 0,0 0-76 0 0,0 0-69 0 0,-1-4-58 0 0,1 2-413 0 0,-1 1-1 0 0,1 0 1 0 0,-1 0 0 0 0,1 0-1 0 0,-1 0 1 0 0,1 0 0 0 0,-1-1-1 0 0,0 1 1 0 0,1 0-1 0 0,-1 0 1 0 0,0 0 0 0 0,0 1-1 0 0,0-1 1 0 0,1 0 0 0 0,-1 0-1 0 0,0 0 1 0 0,0 1-1 0 0,0-1 1 0 0,-1 0 0 0 0,1 1-1 0 0,0-1 1 0 0,0 1 0 0 0,0-1-1 0 0,0 1 1 0 0,0 0-1 0 0,-1 0 1 0 0,1-1 0 0 0,0 1-1 0 0,0 0 1 0 0,-1 0-1 0 0,1 0 1 0 0,0 0 0 0 0,0 0-1 0 0,0 0 1 0 0,-1 1 0 0 0,1-1-1 0 0,0 0 1 0 0,0 1-1 0 0,0-1 1 0 0,-1 1 0 0 0,1-1-1 0 0,0 1 1 0 0,0-1 0 0 0,0 1-1 0 0,0 0 1 0 0,0-1-1 0 0,0 1 1 0 0,0 0 0 0 0,0 0-1 0 0,1 0 1 0 0,-1 0 0 0 0,0 0-36 0 0,-34 35 321 0 0,22 13-273 0 0,15-45-50 0 0,-1 0-1 0 0,1-1 1 0 0,-1 1-1 0 0,1-1 1 0 0,0 1-1 0 0,1-1 1 0 0,-1 0-1 0 0,0 0 1 0 0,1 0-1 0 0,0 0 1 0 0,0 0-1 0 0,0 0 1 0 0,0-1-1 0 0,0 0 1 0 0,0 0-1 0 0,1 1 1 0 0,-1-2-1 0 0,3 2 3 0 0,24 21 14 0 0,-27-22 27 0 0,0 1-1 0 0,0 0 1 0 0,-1-1-1 0 0,1 1 1 0 0,-1 1 0 0 0,1-1-1 0 0,-1 0 1 0 0,0 0-1 0 0,-1 1 1 0 0,1-1-1 0 0,0 1 1 0 0,-1 0-1 0 0,0-1 1 0 0,0 1-1 0 0,0 0 1 0 0,0 0 0 0 0,-1 0-1 0 0,1 0 1 0 0,-1 0-1 0 0,0 0 1 0 0,0-1-1 0 0,-1 1 1 0 0,1 0-1 0 0,-1 0 1 0 0,0 0-1 0 0,0 0 1 0 0,0-1-1 0 0,0 1 1 0 0,-1 0 0 0 0,1-1-1 0 0,-1 1 1 0 0,0-1-1 0 0,0 1 1 0 0,0-1-1 0 0,-1 0-40 0 0,-10 9 245 0 0,8-6-191 0 0,-1-1 0 0 0,1 0 1 0 0,-1 0-1 0 0,1-1 0 0 0,-1 0 1 0 0,-1 0-1 0 0,1 0 0 0 0,0-1 1 0 0,-1 0-1 0 0,0 0 0 0 0,0-1 0 0 0,-2 1-54 0 0,-2-1-50 0 0,-33-2-182 0 0,30-28-2830 0 0,13 11-3297 0 0,1 13 2492 0 0,0-1-8497 0 0</inkml:trace>
  <inkml:trace contextRef="#ctx0" brushRef="#br0" timeOffset="30925.48">19887 1371 0 0 0,'0'0'1164'0'0,"0"0"190"0"0,0 0 414 0 0,0 0 411 0 0,0 0 145 0 0,0 0-144 0 0,0 0-289 0 0,0 0-340 0 0,0 0-245 0 0,0 0-158 0 0,0 0-149 0 0,0 0-119 0 0,0 0-84 0 0,1 3 2667 0 0,4 16-2548 0 0,4 146 1587 0 0,-11-106-2110 0 0,2 66 211 0 0,-6 0 0 0 0,-18 92-603 0 0,-9-136 129 0 0,30-117-1974 0 0,4 3-2577 0 0,1 11-5909 0 0,-2 15-618 0 0</inkml:trace>
  <inkml:trace contextRef="#ctx0" brushRef="#br0" timeOffset="31193.267">19594 1831 7746 0 0,'0'0'1967'0'0,"0"0"-439"0"0,0 0-169 0 0,0 0-1 0 0,0 0-30 0 0,0 0-82 0 0,0 0-129 0 0,0 0-106 0 0,0 0-73 0 0,0 0-121 0 0,0 0-118 0 0,0 0-80 0 0,0 0-83 0 0,38-4-55 0 0,117-15-49 0 0,3-13 427 0 0,-93 17-796 0 0,120-15-2264 0 0,-185 30 1774 0 0,2 0 163 0 0,-1 1-5481 0 0,-1 2-3929 0 0</inkml:trace>
  <inkml:trace contextRef="#ctx0" brushRef="#br0" timeOffset="31742.338">20272 1463 10226 0 0,'0'0'1934'0'0,"0"0"-480"0"0,0 0-189 0 0,0 0 17 0 0,0 0-63 0 0,0 0-174 0 0,0 0-199 0 0,0 0-147 0 0,0 0 1 0 0,0 0 41 0 0,0 0-3 0 0,0 0-55 0 0,0 21-106 0 0,2 131 767 0 0,-13 171 469 0 0,11-116-1593 0 0,0-206-207 0 0,1 0 1 0 0,0 0-1 0 0,0 0 1 0 0,0 0-1 0 0,0 0 1 0 0,0 0 0 0 0,0 0-1 0 0,0 0 1 0 0,0-1-1 0 0,0 1 1 0 0,0 0-1 0 0,0-1 1 0 0,1 1-1 0 0,-1-1 1 0 0,0 1 0 0 0,0-1-1 0 0,1 1 1 0 0,-1-1-1 0 0,0 0 1 0 0,0 0-1 0 0,1 0 1 0 0,-1 0-1 0 0,0 0 1 0 0,1 0 0 0 0,-1 0-1 0 0,0 0 1 0 0,1 0-1 0 0,-1 0 1 0 0,0-1-1 0 0,1 1 1 0 0,-1-1-1 0 0,0 1 1 0 0,0-1 0 0 0,0 1-1 0 0,1-1 1 0 0,-1 0-1 0 0,0 0 1 0 0,0 1-1 0 0,0-1 1 0 0,0 0-1 0 0,0 0 1 0 0,0 0 0 0 0,-1 0-1 0 0,1 0 1 0 0,0 0-1 0 0,0 0 1 0 0,-1 0-1 0 0,1-1 1 0 0,0 1-14 0 0,132-112 389 0 0,-126 107-375 0 0,4-3-12 0 0,0 0 0 0 0,0 1 0 0 0,1 0 0 0 0,0 1 0 0 0,0 0 0 0 0,1 1 0 0 0,-1 0 0 0 0,11-2-2 0 0,-21 9-2 0 0,1 0 1 0 0,-1 0 0 0 0,0 0 0 0 0,0 0-1 0 0,0 1 1 0 0,0-1 0 0 0,0 1 0 0 0,0-1-1 0 0,0 1 1 0 0,-1-1 0 0 0,1 1 0 0 0,0 0-1 0 0,-1 0 1 0 0,0 0 0 0 0,1 0 0 0 0,-1 0-1 0 0,0 0 1 0 0,0 1 0 0 0,0-1 0 0 0,0 0-1 0 0,-1 0 1 0 0,1 1 0 0 0,0-1 0 0 0,-1 1-1 0 0,0-1 1 0 0,0 0 0 0 0,0 1 0 0 0,0-1-1 0 0,0 1 1 0 0,0-1 0 0 0,0 1 0 0 0,-1-1-1 0 0,1 0 1 0 0,-1 1 0 0 0,0-1 0 0 0,1 0-1 0 0,-1 0 1 0 0,0 1 0 0 0,-1-1 1 0 0,1 17 37 0 0,-17 87-275 0 0,18-105 76 0 0,0-1-80 0 0,0 0-103 0 0,18-4-6415 0 0,-10 0 1476 0 0,-7 4 1623 0 0,3-3-7504 0 0</inkml:trace>
  <inkml:trace contextRef="#ctx0" brushRef="#br0" timeOffset="32562.356">20966 1897 2993 0 0,'0'0'3920'0'0,"0"0"-1510"0"0,0 0-632 0 0,0 0-32 0 0,0 0-34 0 0,0 0-146 0 0,0 0-203 0 0,0 0-272 0 0,0 0-202 0 0,0 0-118 0 0,0 0-110 0 0,0 0-68 0 0,0 0-83 0 0,-28 20-66 0 0,-88 61-73 0 0,62-32 144 0 0,52-46-502 0 0,-1-1-1 0 0,1 1 1 0 0,0 0-1 0 0,0-1 1 0 0,1 1-1 0 0,-1 0 1 0 0,0 0 0 0 0,1 0-1 0 0,0 0 1 0 0,0 0-1 0 0,0 0 1 0 0,0 1-1 0 0,0-1 1 0 0,0 0 0 0 0,1 0-1 0 0,0 1 1 0 0,0-1-1 0 0,0 0 1 0 0,0 1-1 0 0,0-1 1 0 0,1 3-13 0 0,2-4 22 0 0,0 0 0 0 0,1-1-1 0 0,-1 0 1 0 0,1 0 0 0 0,-1 0 0 0 0,1 0 0 0 0,-1 0 0 0 0,1-1-1 0 0,0 1 1 0 0,-1-1 0 0 0,1 0 0 0 0,0 0 0 0 0,-1-1-1 0 0,1 1 1 0 0,-1-1 0 0 0,1 0 0 0 0,0 0-22 0 0,14-4 75 0 0,1-1 0 0 0,-2-1 0 0 0,1-1 0 0 0,-1 0 0 0 0,0-1 0 0 0,-1-1-1 0 0,9-7-74 0 0,7-3 84 0 0,42-28 153 0 0,-72 49-234 0 0,-1-1 0 0 0,1 1 0 0 0,-1 0 0 0 0,0 0 0 0 0,0 0 0 0 0,0 0 0 0 0,1 0 0 0 0,-1 0 0 0 0,0 0 0 0 0,0 0 0 0 0,0 0 0 0 0,0 1 0 0 0,-1-1 0 0 0,1 0 0 0 0,0 1 0 0 0,-1-1 0 0 0,1 0 0 0 0,0 1 0 0 0,-1-1 0 0 0,0 1 0 0 0,1-1 0 0 0,-1 1 0 0 0,0-1 0 0 0,0 1 0 0 0,0-1 0 0 0,0 1 0 0 0,0-1 0 0 0,0 1 0 0 0,0-1 0 0 0,0 1 0 0 0,-1-1 0 0 0,1 1 0 0 0,0-1 0 0 0,-1 1 0 0 0,1-1 0 0 0,-2 2-3 0 0,2 2 20 0 0,0 17 16 0 0,-1-17-37 0 0,0 0 0 0 0,0 0 0 0 0,1 0 1 0 0,-1-1-1 0 0,1 1 0 0 0,1 0 1 0 0,-1 0-1 0 0,1 0 0 0 0,0 0 1 0 0,0 0-1 0 0,0-1 0 0 0,0 1 1 0 0,1 0-1 0 0,0-1 0 0 0,0 0 1 0 0,0 1-1 0 0,1-1 0 0 0,-1 0 0 0 0,1 0 1 0 0,0 0-1 0 0,0 0 0 0 0,0-1 1 0 0,1 1-1 0 0,0-1 0 0 0,-1 0 1 0 0,4 2 0 0 0,0-1 24 0 0,1 0 0 0 0,-1-1 0 0 0,1 0 0 0 0,0 0 0 0 0,0-1 0 0 0,0 0 0 0 0,0-1 1 0 0,0 1-1 0 0,1-2 0 0 0,-1 1 0 0 0,0-1 0 0 0,1 0 0 0 0,-1-1 0 0 0,0 0 0 0 0,0 0 1 0 0,0-1-1 0 0,1 0 0 0 0,-2 0 0 0 0,1-1 0 0 0,0 0 0 0 0,0 0 0 0 0,-1-1 0 0 0,0 0 0 0 0,4-3-24 0 0,6-4 113 0 0,0-1-1 0 0,-1-1 0 0 0,-1-1 0 0 0,1 0 1 0 0,-2-1-1 0 0,0 0 0 0 0,-1-1 0 0 0,-1-1 0 0 0,0 0 1 0 0,-1-1-1 0 0,-1 0 0 0 0,-1 0 0 0 0,-1-1 0 0 0,2-7-112 0 0,16-50 29 0 0,-4-1 0 0 0,-3-1 0 0 0,1-33-29 0 0,-16-43 40 0 0,-4 153-38 0 0,0-1 0 0 0,-1 0 0 0 0,1 0 0 0 0,-1 0 0 0 0,1 1 0 0 0,-1-1 0 0 0,0 0 0 0 0,0 1 0 0 0,1-1 0 0 0,-1 0-1 0 0,0 1 1 0 0,-1-1 0 0 0,1 1 0 0 0,0 0 0 0 0,0-1 0 0 0,-1 1 0 0 0,1 0 0 0 0,0 0 0 0 0,-1-1 0 0 0,1 1 0 0 0,-1 0 0 0 0,0 1 0 0 0,1-1 0 0 0,-1 0 0 0 0,0 0-1 0 0,1 1 1 0 0,-1-1 0 0 0,0 1 0 0 0,0-1 0 0 0,0 1 0 0 0,0 0 0 0 0,1 0 0 0 0,-1 0 0 0 0,0 0 0 0 0,0 0 0 0 0,0 0 0 0 0,0 1 0 0 0,1-1 0 0 0,-1 0 0 0 0,0 1 0 0 0,0-1-1 0 0,1 1 1 0 0,-1 0 0 0 0,0 0 0 0 0,1 0 0 0 0,-1 0 0 0 0,0 0 0 0 0,1 0 0 0 0,-1 0 0 0 0,1 0 0 0 0,-1 1-2 0 0,-4 9 7 0 0,-1 1 0 0 0,2 1 0 0 0,0-1 0 0 0,0 1 0 0 0,1 0 0 0 0,0 0 0 0 0,1 0 0 0 0,1 0 0 0 0,0 1 0 0 0,1-1 0 0 0,1 1 1 0 0,0-1-1 0 0,0 1 0 0 0,1-1 0 0 0,1 1-7 0 0,-1 27 30 0 0,2-7 54 0 0,1 0-1 0 0,1 0 1 0 0,2-1 0 0 0,2 0 0 0 0,1 0 0 0 0,1-1-1 0 0,11 20-83 0 0,21 68 137 0 0,-15-29-48 0 0,-28-90-72 0 0,0-1-6 0 0,0 0-3 0 0,0 0 1 0 0,0 0-1 0 0,0 0-18 0 0,0 0 14 0 0,0 0-19 0 0,-2-27-802 0 0,-10-12-1498 0 0,4 15-1038 0 0,2 0-5772 0 0,4 13-2147 0 0</inkml:trace>
  <inkml:trace contextRef="#ctx0" brushRef="#br0" timeOffset="32813.231">21253 1735 11346 0 0,'0'0'1715'0'0,"0"0"-448"0"0,0 0-113 0 0,0 0 168 0 0,0 0 142 0 0,0 0 27 0 0,0 0-151 0 0,0 0-236 0 0,0 0-238 0 0,0 0-189 0 0,0 0-126 0 0,0 0-105 0 0,34 3-60 0 0,106 9-64 0 0,-1-19 247 0 0,-53-4-427 0 0,7-1-1565 0 0,-31 9-9580 0 0,-49 3-1125 0 0</inkml:trace>
  <inkml:trace contextRef="#ctx0" brushRef="#br0" timeOffset="29241.292">18004 1407 0 0 0,'0'0'3083'0'0,"0"0"-1290"0"0,0 0-384 0 0,0 0 109 0 0,0 0 236 0 0,0 0 109 0 0,0 0-82 0 0,0 0-235 0 0,0 0-302 0 0,0 0-219 0 0,0 0-137 0 0,5-8-111 0 0,21-38 584 0 0,-26 45-765 0 0,0 1-45 0 0,0 0-43 0 0,0 0-35 0 0,0 0-49 0 0,0 0-33 0 0,0 0-66 0 0,0 0-79 0 0,0 16 406 0 0,16 68 488 0 0,18 283 442 0 0,-34-322-1474 0 0,2-21-27 0 0,-2 0 1 0 0,-1 0 0 0 0,-1 0-1 0 0,0 0 1 0 0,-2 0-1 0 0,-6 19-81 0 0,11-79 1038 0 0,8 21-1050 0 0,1 0 0 0 0,1 1 0 0 0,0 1 0 0 0,0-1 1 0 0,2 2-1 0 0,-1 0 0 0 0,2 0 0 0 0,-1 1 0 0 0,2 1 0 0 0,-1 0 1 0 0,1 1-1 0 0,1 0 0 0 0,0 2 0 0 0,0 0 0 0 0,0 0 0 0 0,3 1 12 0 0,-16 5-4 0 0,0 0-1 0 0,1 1 1 0 0,-1-1-1 0 0,0 1 1 0 0,1-1-1 0 0,-1 1 1 0 0,0 0-1 0 0,1 1 1 0 0,-1-1-1 0 0,1 0 1 0 0,-1 1-1 0 0,0 0 1 0 0,0 0 0 0 0,1 0-1 0 0,-1 0 1 0 0,0 0-1 0 0,0 1 1 0 0,0-1-1 0 0,0 1 1 0 0,0 0-1 0 0,0 0 1 0 0,-1 0-1 0 0,1 0 1 0 0,-1 1-1 0 0,1-1 1 0 0,-1 1-1 0 0,0-1 1 0 0,0 1-1 0 0,0 0 1 0 0,0 0-1 0 0,-1 0 1 0 0,1 0-1 0 0,-1 0 1 0 0,1 0-1 0 0,-1 1 5 0 0,3 7 10 0 0,-1-1 0 0 0,0 1 0 0 0,-1 1 0 0 0,0-1-1 0 0,-1 0 1 0 0,0 0 0 0 0,-1 1 0 0 0,0-1 0 0 0,-1 0 0 0 0,0 3-10 0 0,-2-6 12 0 0,-1 0 1 0 0,0-1-1 0 0,0 1 1 0 0,-1-1-1 0 0,0 0 1 0 0,0 0 0 0 0,-1 0-1 0 0,0-1 1 0 0,0 1-1 0 0,0-1 1 0 0,-1-1-1 0 0,0 0 1 0 0,0 1-1 0 0,0-2 1 0 0,-1 1-1 0 0,0-1 1 0 0,0-1 0 0 0,0 1-1 0 0,0-1 1 0 0,0-1-1 0 0,-1 1 1 0 0,-6 0-13 0 0,2 0-15 0 0,0-1 0 0 0,-1 0-1 0 0,1 0 1 0 0,0-2 0 0 0,-1 1 0 0 0,1-2 0 0 0,0 0 0 0 0,-1 0 0 0 0,-3-3 15 0 0,14 4-75 0 0,1-1-1 0 0,0 0 1 0 0,0-1 0 0 0,0 1 0 0 0,0 0 0 0 0,0 0 0 0 0,0-1 0 0 0,1 1-1 0 0,-1-1 1 0 0,0 0 0 0 0,1 0 0 0 0,-1 1 0 0 0,1-1 0 0 0,0 0 0 0 0,0 0 0 0 0,-1 0-1 0 0,1 0 1 0 0,1-1 0 0 0,-1 1 0 0 0,0 0 0 0 0,0 0 0 0 0,1 0 0 0 0,-1-1-1 0 0,1 1 1 0 0,0 0 0 0 0,0-1 0 0 0,0-1 75 0 0,18-36-8263 0 0,-9 34 1274 0 0,-4 1-4187 0 0</inkml:trace>
  <inkml:trace contextRef="#ctx0" brushRef="#br0" timeOffset="29961.52">18648 1783 7826 0 0,'0'0'2590'0'0,"0"0"-566"0"0,0 0-178 0 0,0 0-17 0 0,0 0-108 0 0,0 0-260 0 0,0 0-295 0 0,0 0-258 0 0,0 0-174 0 0,0 0-157 0 0,0 0-109 0 0,0 0-65 0 0,0 0-94 0 0,-8 9-50 0 0,-25 27-31 0 0,30-33-191 0 0,1 0-1 0 0,0 1 0 0 0,-1 0 1 0 0,1-1-1 0 0,0 1 0 0 0,1 0 1 0 0,-1 0-1 0 0,1 0 1 0 0,-1 0-1 0 0,1 0 0 0 0,0 0 1 0 0,1 0-1 0 0,-1 0 0 0 0,1 1 1 0 0,0-1-1 0 0,0 2-36 0 0,-2 14 85 0 0,0-6-43 0 0,0 0 1 0 0,2 1-1 0 0,-1 0 0 0 0,2-1 1 0 0,0 1-1 0 0,0-1 0 0 0,1 1 1 0 0,3 8-43 0 0,-3-20 33 0 0,0 0 1 0 0,-1-1-1 0 0,1 0 1 0 0,0 1-1 0 0,0-1 1 0 0,0 0 0 0 0,0 0-1 0 0,0 0 1 0 0,1-1-1 0 0,-1 1 1 0 0,0 0-1 0 0,1-1 1 0 0,0 1-1 0 0,-1-1 1 0 0,1 0-1 0 0,0 0 1 0 0,-1 0-1 0 0,1 0 1 0 0,0-1 0 0 0,0 1-1 0 0,0-1 1 0 0,0 1-1 0 0,0-1 1 0 0,0 0-1 0 0,0 0 1 0 0,0-1-1 0 0,0 1 1 0 0,-1-1-1 0 0,1 1 1 0 0,0-1-1 0 0,0 0 1 0 0,0 0 0 0 0,-1 0-1 0 0,1 0 1 0 0,0 0-1 0 0,-1-1 1 0 0,1 1-1 0 0,-1-1 1 0 0,0 0-1 0 0,2-1-33 0 0,17-15 119 0 0,0-1 0 0 0,-2-1 0 0 0,0-1 0 0 0,-1-1 0 0 0,-1-1-1 0 0,-1 0 1 0 0,-1-1 0 0 0,-2 0 0 0 0,3-8-119 0 0,-15 32-1 0 0,-1 1 1 0 0,0 0-1 0 0,1-1 1 0 0,-1 1-1 0 0,0-1 1 0 0,1 1-1 0 0,-1-1 1 0 0,1 1-1 0 0,-1-1 1 0 0,1 1-1 0 0,-1-1 1 0 0,1 1-1 0 0,0-1 1 0 0,-1 0-1 0 0,1 1 1 0 0,-1-1-1 0 0,1 0 1 0 0,0 1-1 0 0,-1-1 1 0 0,1 0-1 0 0,0 0 1 0 0,-1 0-1 0 0,1 0 1 0 0,0 0-1 0 0,-1 0 1 0 0,1 0-1 0 0,0 0 1 0 0,-1 0-1 0 0,1 0 1 0 0,0 0-1 0 0,0 0 1 0 0,-1 0-1 0 0,1 0 1 0 0,0-1-1 0 0,-1 1 1 0 0,1 0-1 0 0,-1-1 1 0 0,1 1-1 0 0,0 0 1 0 0,-1-1-1 0 0,1 1 1 0 0,-1-1-1 0 0,1 1 1 0 0,-1 0-1 0 0,1-1 1 0 0,-1 1-1 0 0,1-1 1 0 0,-1 0-1 0 0,0 1 1 0 0,1-1-1 0 0,-1 1 1 0 0,0-1-1 0 0,1 0 1 0 0,-1 1-1 0 0,0-1 1 0 0,0 0-1 0 0,0 1 1 0 0,0-1-1 0 0,1 0 1 0 0,-1 1-1 0 0,0-1 1 0 0,0 0-1 0 0,0 1 1 0 0,0-1-1 0 0,0 0 1 0 0,-1 1-1 0 0,1-1 1 0 0,0 0-1 0 0,0 0 1 0 0,47 159 23 0 0,-19 110 26 0 0,-26-245-42 0 0,-1-1 0 0 0,-1 1-1 0 0,-2 0 1 0 0,0-1 0 0 0,-1 1-1 0 0,-1-1 1 0 0,-1 0 0 0 0,-1 0-1 0 0,-1-1 1 0 0,-1 1 0 0 0,-1-2-1 0 0,-1 1 1 0 0,-1-1 0 0 0,0-1-1 0 0,-8 9-6 0 0,15-24 6 0 0,1 0 1 0 0,-1-1-1 0 0,0 0 0 0 0,0 1 0 0 0,-1-2 0 0 0,1 1 0 0 0,-1 0 1 0 0,1-1-1 0 0,-1 0 0 0 0,0 0 0 0 0,0 0 0 0 0,0-1 0 0 0,0 0 1 0 0,0 0-1 0 0,0 0 0 0 0,0 0 0 0 0,-1-1 0 0 0,1 0 0 0 0,0 0 0 0 0,0 0 1 0 0,-4-2-7 0 0,5 0 4 0 0,1 0 0 0 0,0-1 1 0 0,0 1-1 0 0,0-1 0 0 0,0 0 1 0 0,0 0-1 0 0,1 0 0 0 0,0 0 1 0 0,-1-1-1 0 0,1 1 0 0 0,0 0 1 0 0,0-1-1 0 0,1 0 1 0 0,-1 1-1 0 0,1-1 0 0 0,0 0 1 0 0,0 0-1 0 0,0 0 0 0 0,0 0 1 0 0,1 0-1 0 0,0 0 0 0 0,-1 0 1 0 0,2-3-5 0 0,-1-9-7 0 0,1 1 1 0 0,0-1-1 0 0,2 1 0 0 0,0-1 1 0 0,0 1-1 0 0,2 0 1 0 0,0 0-1 0 0,0 1 1 0 0,1 0-1 0 0,1 0 0 0 0,0 0 1 0 0,1 1-1 0 0,1 0 1 0 0,5-6 6 0 0,2-4-156 0 0,1 1 1 0 0,1 1 0 0 0,0 1-1 0 0,2 0 1 0 0,1 2 0 0 0,0 0 0 0 0,1 1-1 0 0,0 1 1 0 0,7-1 155 0 0,-13 9-827 0 0,6-2-1627 0 0,-11 2-4585 0 0,-8 5-4763 0 0</inkml:trace>
  <inkml:trace contextRef="#ctx0" brushRef="#br0" timeOffset="-8672.82">14550 520 376 0 0,'0'0'1039'0'0,"0"0"92"0"0,0 0 201 0 0,0 0 277 0 0,0 0 170 0 0,0 0 9 0 0,0 0-126 0 0,0 0-247 0 0,0 0-251 0 0,0 0-245 0 0,0 0-172 0 0,-8-8-78 0 0,-29-27-34 0 0,34 32-406 0 0,0 0 0 0 0,-1 1-1 0 0,1-1 1 0 0,-1 1 0 0 0,0 0 0 0 0,1 0 0 0 0,-1 0 0 0 0,0 1 0 0 0,0-1-1 0 0,0 1 1 0 0,0 0 0 0 0,0 0 0 0 0,-1 1 0 0 0,1-1 0 0 0,0 1 0 0 0,0 0-1 0 0,-1 0 1 0 0,1 0 0 0 0,0 1 0 0 0,-3 0-229 0 0,-14 0 420 0 0,11 0-285 0 0,1 1 1 0 0,-1 1-1 0 0,0 0 1 0 0,1 0-1 0 0,0 1 0 0 0,0 0 1 0 0,0 0-1 0 0,0 1 1 0 0,1 0-1 0 0,0 1 1 0 0,-8 5-136 0 0,11-7 35 0 0,0 0 0 0 0,0 0 0 0 0,0 0 0 0 0,1 0 0 0 0,-1 1 0 0 0,1 0 0 0 0,0 0 0 0 0,0 0 0 0 0,1 0 1 0 0,-1 1-1 0 0,1-1 0 0 0,0 1 0 0 0,1 0 0 0 0,-1 0 0 0 0,1 0 0 0 0,1 0 0 0 0,-1 0 0 0 0,1 1 0 0 0,0-1 1 0 0,0 0-1 0 0,1 1 0 0 0,0 4-35 0 0,1-7 47 0 0,1 1 1 0 0,1-1-1 0 0,-1 0 1 0 0,1 1-1 0 0,-1-1 1 0 0,1 0-1 0 0,0 0 1 0 0,1-1-1 0 0,-1 1 1 0 0,1-1 0 0 0,-1 0-1 0 0,1 1 1 0 0,0-2-1 0 0,0 1 1 0 0,0 0-1 0 0,1-1 1 0 0,-1 0-1 0 0,1 0 1 0 0,-1 0-1 0 0,1 0 1 0 0,0-1-1 0 0,0 0 1 0 0,-1 0-1 0 0,1 0 1 0 0,1-1-48 0 0,1 1 90 0 0,0 0 0 0 0,0 0-1 0 0,0-1 1 0 0,0 0 0 0 0,0 0 0 0 0,0-1 0 0 0,-1 0-1 0 0,1 0 1 0 0,0 0 0 0 0,0-1 0 0 0,-1 0 0 0 0,1-1-1 0 0,-1 0 1 0 0,1 0 0 0 0,-1 0 0 0 0,0 0-1 0 0,0-1 1 0 0,0 0 0 0 0,-1 0 0 0 0,0-1 0 0 0,2-1-90 0 0,13-15 96 0 0,-2 0 0 0 0,-1-2 1 0 0,0 0-1 0 0,-2 0 1 0 0,0-2-1 0 0,-2 0 0 0 0,1-5-96 0 0,-8 13 110 0 0,-6 23 2274 0 0,-4 196-2404 0 0,40 125 43 0 0,-33-289-24 0 0,3 1-4 0 0,-2 1 0 0 0,-2 0 1 0 0,-2-1-1 0 0,-1 1 0 0 0,-3 0 0 0 0,0-1 0 0 0,-6 18 5 0 0,9-55 1 0 0,1 0-1 0 0,0 0 0 0 0,-1 0 0 0 0,1-1 1 0 0,-1 1-1 0 0,1 0 0 0 0,-1 0 0 0 0,0 0 0 0 0,0 0 1 0 0,0-1-1 0 0,0 1 0 0 0,0 0 0 0 0,0-1 1 0 0,-1 1-1 0 0,1-1 0 0 0,0 1 0 0 0,-1-1 1 0 0,1 0-1 0 0,-1 1 0 0 0,0-1 0 0 0,1 0 1 0 0,-1 0-1 0 0,0 0 0 0 0,0 0 0 0 0,1-1 0 0 0,-1 1 1 0 0,0 0-1 0 0,0-1 0 0 0,0 1 0 0 0,0-1 1 0 0,0 0-1 0 0,0 0 0 0 0,0 0 0 0 0,0 0 1 0 0,0 0-1 0 0,0 0 0 0 0,0 0 0 0 0,0 0 0 0 0,0-1 1 0 0,-1 0-1 0 0,0-1-6 0 0,0 1-1 0 0,1-1 1 0 0,-1 0 0 0 0,1-1 0 0 0,-1 1 0 0 0,1 0 0 0 0,0-1 0 0 0,0 1 0 0 0,0-1-1 0 0,0 0 1 0 0,0 0 0 0 0,1 0 0 0 0,-1 0 0 0 0,1 0 0 0 0,0 0 0 0 0,0 0 0 0 0,0 0-1 0 0,0 0 1 0 0,1-2 6 0 0,-4-6-30 0 0,-1-6 10 0 0,0-1 0 0 0,2 0 0 0 0,0 0 1 0 0,1 0-1 0 0,1-1 0 0 0,0 1 0 0 0,2 0 0 0 0,0-1 0 0 0,1-2 20 0 0,2 5-26 0 0,0-1-1 0 0,1 1 0 0 0,0 1 1 0 0,1-1-1 0 0,1 1 0 0 0,1 0 1 0 0,0 0-1 0 0,4-4 27 0 0,174-203-100 0 0,-53 16 120 0 0,-122 190-44 0 0,0-1-1 0 0,-2-1 1 0 0,0 1-1 0 0,-1-2 1 0 0,-1 1 0 0 0,0-1-1 0 0,-2 0 1 0 0,0 0 0 0 0,-1-1-1 0 0,-1 1 1 0 0,0-16 24 0 0,-3 29-15 0 0,0 5 12 0 0,1 0-1 0 0,-1 0 1 0 0,1 0-1 0 0,-1 0 1 0 0,1 0-1 0 0,-1 0 0 0 0,0 0 1 0 0,0 0-1 0 0,1 0 1 0 0,-1 0-1 0 0,0 0 1 0 0,0 0-1 0 0,0 0 1 0 0,0 0-1 0 0,0 0 1 0 0,0 0-1 0 0,-1 0 1 0 0,1 0-1 0 0,0 0 0 0 0,0 0 1 0 0,-1 0-1 0 0,1 0 1 0 0,-1 0-1 0 0,1 0 1 0 0,-1 0-1 0 0,1 0 1 0 0,-1 0-1 0 0,1 0 1 0 0,-1 1-1 0 0,0-1 1 0 0,1 0-1 0 0,-1 0 1 0 0,0 1-1 0 0,0-1 0 0 0,0 0 1 0 0,0 1-1 0 0,1-1 1 0 0,-1 1-1 0 0,0-1 1 0 0,0 1-1 0 0,0 0 1 0 0,0-1-1 0 0,0 1 1 0 0,0 0-1 0 0,0 0 1 0 0,0 0-1 0 0,0 0 1 0 0,0-1-1 0 0,0 1 0 0 0,-1 1 1 0 0,1-1-1 0 0,0 0 1 0 0,0 0-1 0 0,0 0 1 0 0,0 0-1 0 0,0 1 1 0 0,0-1-1 0 0,0 0 1 0 0,1 1-1 0 0,-1-1 1 0 0,0 1-1 0 0,0-1 0 0 0,0 1 4 0 0,-10 6-31 0 0,1-1 0 0 0,1 1 0 0 0,-1 1 0 0 0,1 0 0 0 0,1 0 0 0 0,-1 1 0 0 0,2 0 0 0 0,-1 1 0 0 0,1-1 0 0 0,0 1 0 0 0,1 1 0 0 0,0 0 31 0 0,5-10-3 0 0,0 1 0 0 0,0-1 0 0 0,1 0 0 0 0,-1 1 0 0 0,0-1-1 0 0,1 0 1 0 0,-1 1 0 0 0,1-1 0 0 0,-1 1 0 0 0,1-1 0 0 0,0 1 0 0 0,0-1-1 0 0,-1 1 1 0 0,1-1 0 0 0,0 1 0 0 0,0-1 0 0 0,1 1 0 0 0,-1-1 0 0 0,0 1-1 0 0,0-1 1 0 0,1 1 0 0 0,-1-1 0 0 0,1 1 0 0 0,-1-1 0 0 0,1 0-1 0 0,0 1 1 0 0,0-1 0 0 0,-1 0 0 0 0,1 1 0 0 0,0-1 0 0 0,0 0 0 0 0,0 0-1 0 0,0 0 1 0 0,0 0 0 0 0,1 0 0 0 0,-1 0 0 0 0,0 0 0 0 0,0 0 0 0 0,1 0-1 0 0,-1-1 1 0 0,0 1 0 0 0,1-1 0 0 0,-1 1 0 0 0,1-1 0 0 0,-1 1-1 0 0,1-1 1 0 0,0 0 3 0 0,75 7-3 0 0,-68-7-7 0 0,118-17-6 0 0,-126 18 18 0 0,1 1 1 0 0,-1 0-1 0 0,0 0 0 0 0,1 1 0 0 0,-1-1 1 0 0,0 0-1 0 0,0 0 0 0 0,0 1 0 0 0,-1-1 1 0 0,1 0-1 0 0,-1 1 0 0 0,1-1 1 0 0,-1 0-1 0 0,0 1 0 0 0,1-1 0 0 0,-1 1 1 0 0,-1-1-1 0 0,1 1 0 0 0,0-1 0 0 0,-1 1 1 0 0,1-1-1 0 0,-1 0 0 0 0,1 1 1 0 0,-1-1-1 0 0,0 0 0 0 0,0 0 0 0 0,0 1 1 0 0,-1 0-3 0 0,1-1 3 0 0,-39 145 97 0 0,51-122-1983 0 0,9-24-5206 0 0,-9-1 1298 0 0,-4 0-5763 0 0</inkml:trace>
  <inkml:trace contextRef="#ctx0" brushRef="#br0" timeOffset="-7783.432">15447 443 6153 0 0,'0'0'1619'0'0,"0"0"-218"0"0,0 0 82 0 0,0 0 182 0 0,0 0 44 0 0,0 0-118 0 0,0 0-224 0 0,0 0-270 0 0,0 0-219 0 0,0 0-134 0 0,0 0-135 0 0,0 0-103 0 0,-32 23-85 0 0,-98 70-66 0 0,81-46 40 0 0,44-37-298 0 0,-17 77 309 0 0,22-84-378 0 0,0-1 1 0 0,1 0 0 0 0,-1 0-1 0 0,0 1 1 0 0,1-1 0 0 0,-1 0-1 0 0,1 0 1 0 0,0 0 0 0 0,0 0-1 0 0,0 0 1 0 0,0 0 0 0 0,0 0-1 0 0,0 0 1 0 0,0 0 0 0 0,1 0-1 0 0,-1 0 1 0 0,0-1 0 0 0,1 1-1 0 0,0-1 1 0 0,-1 1 0 0 0,1-1-1 0 0,0 0 1 0 0,0 1 0 0 0,0-1-1 0 0,0 0 1 0 0,0 0 0 0 0,0 0-1 0 0,0-1 1 0 0,0 1 0 0 0,0 0-1 0 0,1-1 1 0 0,-1 1 0 0 0,0-1-1 0 0,0 0 1 0 0,1 0 0 0 0,-1 0-1 0 0,0 0 1 0 0,1 0-29 0 0,7-3 110 0 0,0 0 0 0 0,-1 0 0 0 0,1-1 0 0 0,-1 0 0 0 0,0-1 0 0 0,0 0 0 0 0,0 0 0 0 0,0-1 0 0 0,-1 0 0 0 0,0-1 0 0 0,0 1 0 0 0,-1-2 0 0 0,0 1 0 0 0,0-1 0 0 0,-1 0 0 0 0,0 0 0 0 0,1-3-110 0 0,95-169 789 0 0,-102 180-739 0 0,0 0-8 0 0,0 0-20 0 0,0 0-10 0 0,0 0-18 0 0,0 0-4 0 0,0 0 7 0 0,0 0-21 0 0,0 0 0 0 0,0 0 7 0 0,-13 22 1660 0 0,13 7-1619 0 0,-18 125-23 0 0,18-151-2 0 0,1 0 0 0 0,0-1 0 0 0,0 1 0 0 0,0 0 0 0 0,0-1 0 0 0,0 1-1 0 0,1-1 1 0 0,-1 1 0 0 0,1-1 0 0 0,-1 0 0 0 0,1 0 0 0 0,0 0 0 0 0,0 0 0 0 0,0 0 0 0 0,0 0 0 0 0,0 0 0 0 0,1 0 0 0 0,-1-1 0 0 0,0 1 0 0 0,1-1-1 0 0,-1 0 1 0 0,1 0 0 0 0,0 0 0 0 0,-1 0 0 0 0,1 0 0 0 0,0-1 0 0 0,0 1 0 0 0,-1-1 0 0 0,1 1 0 0 0,0-1 0 0 0,0 0 0 0 0,0 0 0 0 0,0 0 0 0 0,-1-1-1 0 0,1 1 1 0 0,0-1 0 0 0,0 0 0 0 0,-1 1 0 0 0,1-1 0 0 0,0 0 0 0 0,-1-1 0 0 0,1 1 0 0 0,-1 0 0 0 0,0-1 0 0 0,1 1 0 0 0,-1-1 0 0 0,0 0 0 0 0,0 0-1 0 0,0 0 1 0 0,0 0 0 0 0,0 0 0 0 0,0 0 0 0 0,0 0 0 0 0,-1-1 0 0 0,0 1 0 0 0,1-2 1 0 0,4-18-1621 0 0,-6 14-1919 0 0,-2 1-3958 0 0,0 3-4568 0 0</inkml:trace>
  <inkml:trace contextRef="#ctx0" brushRef="#br0" timeOffset="-7115.023">15754 388 11618 0 0,'0'0'2010'0'0,"0"0"-537"0"0,0 0-248 0 0,0 0-46 0 0,0 0-129 0 0,0 0-165 0 0,0 0-203 0 0,0 0-186 0 0,0 0-88 0 0,0 0-51 0 0,0 0-1 0 0,0 0-10 0 0,-1 13-38 0 0,-4 43-25 0 0,17-4 499 0 0,38 80 891 0 0,-32-80-1083 0 0,-18-52-563 0 0,0 0 0 0 0,0 1-1 0 0,0-1 1 0 0,0 1 0 0 0,0-1-1 0 0,0 1 1 0 0,0-1-1 0 0,0 1 1 0 0,0-1 0 0 0,0 0-1 0 0,0 1 1 0 0,0-1-1 0 0,0 1 1 0 0,1-1 0 0 0,-1 1-1 0 0,0-1 1 0 0,0 0-1 0 0,0 1 1 0 0,1-1 0 0 0,-1 1-1 0 0,0-1 1 0 0,0 0-1 0 0,1 1 1 0 0,-1-1 0 0 0,0 0-1 0 0,1 0 1 0 0,-1 1-1 0 0,1-1 1 0 0,-1 0 0 0 0,0 0-1 0 0,1 1 1 0 0,-1-1 0 0 0,1 0-1 0 0,-1 0 1 0 0,0 0-1 0 0,1 0 1 0 0,-1 0 0 0 0,1 0-1 0 0,-1 0 1 0 0,1 0-1 0 0,-1 0 1 0 0,1 0 0 0 0,-1 0-1 0 0,0 0 1 0 0,1 0-1 0 0,-1 0 1 0 0,1 0 0 0 0,-1 0-1 0 0,1 0 1 0 0,-1 0-1 0 0,0-1 1 0 0,1 1 0 0 0,-1 0-1 0 0,1 0 1 0 0,-1 0-1 0 0,0-1 1 0 0,1 1 0 0 0,-1 0-1 0 0,0-1 1 0 0,1 1-1 0 0,-1 0 1 0 0,0-1-27 0 0,19-31 1425 0 0,-10 16-1663 0 0,59-125 455 0 0,-1-6-150 0 0,-62 137-83 0 0,-5 9-7 0 0,0 1-10 0 0,0 0 5 0 0,0 0-25 0 0,0 0 2 0 0,0 0-1 0 0,0 0-16 0 0,0 0-3 0 0,0 0 3 0 0,0 0-12 0 0,0 0-16 0 0,0 0-21 0 0,0 0-43 0 0,0 0-49 0 0,0 0-55 0 0,0 14-3032 0 0,0-10-7390 0 0,0-3-1073 0 0</inkml:trace>
  <inkml:trace contextRef="#ctx0" brushRef="#br0" timeOffset="-6869.543">16255 443 13651 0 0,'0'0'1836'0'0,"0"0"-466"0"0,0 0-90 0 0,0 0 138 0 0,0 0-39 0 0,0 0-212 0 0,0 0-270 0 0,0 0-246 0 0,0 0-230 0 0,0 0-112 0 0,0 0-81 0 0,0 0-100 0 0,-4 31-27 0 0,-14 97-41 0 0,1-48-297 0 0,16-78 955 0 0,1-1-3229 0 0,0 0-5527 0 0,0-1-3501 0 0</inkml:trace>
  <inkml:trace contextRef="#ctx0" brushRef="#br0" timeOffset="-6707.535">16211 159 17716 0 0,'0'0'1192'0'0,"0"0"-480"0"0,0 0-88 0 0,0 0 32 0 0,0 0-103 0 0,0 0-145 0 0,0 0-208 0 0,0 0-280 0 0,0 0-160 0 0,0 0-56 0 0,0 0-88 0 0,0 0-89 0 0,0 0-327 0 0,20 0-912 0 0,-12 8-2841 0 0,-5-5-7546 0 0</inkml:trace>
  <inkml:trace contextRef="#ctx0" brushRef="#br0" timeOffset="-6352.136">16629 60 10602 0 0,'0'0'3174'0'0,"0"0"-1029"0"0,0 0-484 0 0,0 0-115 0 0,0 0-200 0 0,0 0-294 0 0,0 0-316 0 0,0 0-264 0 0,0 0-138 0 0,0 0-10 0 0,0 0 82 0 0,0 0 59 0 0,0 0 9 0 0,0 12-28 0 0,-4 94 487 0 0,-16 284 37 0 0,3-287-952 0 0,-3-136-5635 0 0,13 11-2226 0 0,5 15-2272 0 0</inkml:trace>
  <inkml:trace contextRef="#ctx0" brushRef="#br0" timeOffset="-5247.957">16402 399 3809 0 0,'0'0'3301'0'0,"0"0"-1112"0"0,0 0-676 0 0,0 0-170 0 0,0 0-44 0 0,0 0 3 0 0,0 0-19 0 0,0 0-145 0 0,0 0-204 0 0,0 0-212 0 0,0 0-171 0 0,0 0-160 0 0,0 0-130 0 0,26 1-102 0 0,128 9-90 0 0,-121-7-562 0 0,-1-1 1 0 0,1-2-1 0 0,0-1 0 0 0,-1-2 0 0 0,23-5 493 0 0,-45 6-584 0 0,-10 2 642 0 0,-1 0 0 0 0,1 1 0 0 0,0-1-1 0 0,0 0 1 0 0,0 0 0 0 0,0 1 0 0 0,0-1 0 0 0,0 0 0 0 0,0 1 0 0 0,0-1 0 0 0,0 0 0 0 0,0 1-1 0 0,0-1 1 0 0,0 0 0 0 0,0 1 0 0 0,0-1 0 0 0,0 0 0 0 0,0 1 0 0 0,1-1 0 0 0,-1 0 0 0 0,0 0-1 0 0,0 1 1 0 0,0-1 0 0 0,0 0 0 0 0,1 0 0 0 0,-1 1 0 0 0,0-1 0 0 0,0 0 0 0 0,1 0-1 0 0,-1 1 1 0 0,0-1 0 0 0,0 0 0 0 0,1 0 0 0 0,-1 0 0 0 0,0 0 0 0 0,0 0 0 0 0,1 1 0 0 0,-1-1-1 0 0,0 0 1 0 0,1 0 0 0 0,-1 0 0 0 0,0 0 0 0 0,1 0 0 0 0,-1 0 0 0 0,0 0 0 0 0,0 0 0 0 0,1 0-1 0 0,-1 0 1 0 0,0 0-58 0 0,-3 6 77 0 0,0 1-1 0 0,1-1 1 0 0,-1 1-1 0 0,1 0 1 0 0,0-1-1 0 0,1 1 1 0 0,0 0-1 0 0,0 0 1 0 0,0 0-1 0 0,1 0 1 0 0,0 1-1 0 0,0-1 1 0 0,1 0-1 0 0,1 6-76 0 0,0-11 78 0 0,0 1 0 0 0,1-1 0 0 0,-1 1-1 0 0,1-1 1 0 0,-1 0 0 0 0,1 0 0 0 0,0 0 0 0 0,0 0-1 0 0,0-1 1 0 0,0 1 0 0 0,0-1 0 0 0,0 0 0 0 0,0 0-1 0 0,0 0 1 0 0,1 0 0 0 0,-1 0 0 0 0,0-1-1 0 0,1 1 1 0 0,-1-1 0 0 0,0 0 0 0 0,1 0 0 0 0,-1 0-1 0 0,1-1 1 0 0,-1 1 0 0 0,0-1 0 0 0,0 1 0 0 0,1-1-1 0 0,-1 0 1 0 0,0-1 0 0 0,0 1 0 0 0,0-1 0 0 0,0 1-1 0 0,0-1 1 0 0,0 0 0 0 0,0 0 0 0 0,1-1-78 0 0,13-9 254 0 0,0-1 0 0 0,-1 0 0 0 0,-1-1 0 0 0,0-1 0 0 0,-1 0 0 0 0,0-1 0 0 0,-1-1 0 0 0,4-8-254 0 0,16-29 1115 0 0,-32 54-1113 0 0,1 0 1 0 0,-1 0-1 0 0,0 0 0 0 0,1 0 0 0 0,-1 1 0 0 0,0-1 1 0 0,1 1-1 0 0,-1-1 0 0 0,0 1 0 0 0,0-1 0 0 0,1 1 1 0 0,-1 0-1 0 0,0-1 0 0 0,0 1 0 0 0,0 0 0 0 0,0 0 1 0 0,0 0-1 0 0,0 0 0 0 0,0 0 0 0 0,0 0 0 0 0,-1 0 1 0 0,1 0-1 0 0,0 0 0 0 0,0 1 0 0 0,-1-1 0 0 0,1 0 1 0 0,-1 0-1 0 0,1 1 0 0 0,-1-1 0 0 0,0 0 0 0 0,1 0 1 0 0,-1 1-1 0 0,0-1 0 0 0,0 1 0 0 0,0-1 0 0 0,0 0 1 0 0,0 1-1 0 0,0-1 0 0 0,0 0 0 0 0,-1 1 0 0 0,1-1 1 0 0,-1 1-3 0 0,3 8 24 0 0,15 45 4 0 0,3-2 0 0 0,2 0 0 0 0,2-1 1 0 0,13 18-29 0 0,-13-22 30 0 0,-2 0 0 0 0,-2 1 1 0 0,-3 2-1 0 0,-1 0 1 0 0,-3 0-1 0 0,4 34-30 0 0,-12 57 204 0 0,-7-136-165 0 0,1 0-1 0 0,-1 0 1 0 0,0-1 0 0 0,0 1-1 0 0,-1-1 1 0 0,0 0-1 0 0,0 1 1 0 0,0-1 0 0 0,0-1-1 0 0,-1 1 1 0 0,0 0-1 0 0,0-1 1 0 0,0 0 0 0 0,0 0-1 0 0,-1 0 1 0 0,-2 2-39 0 0,3-5 25 0 0,0 1 0 0 0,0-1 0 0 0,0 0 1 0 0,0 0-1 0 0,-1 0 0 0 0,1 0 0 0 0,0-1 1 0 0,0 0-1 0 0,0 0 0 0 0,-1 0 0 0 0,1 0 1 0 0,0-1-1 0 0,0 1 0 0 0,0-1 0 0 0,0 0 0 0 0,0-1 1 0 0,0 1-1 0 0,0-1 0 0 0,0 1 0 0 0,0-1 1 0 0,0 0-1 0 0,1-1 0 0 0,-1 1 0 0 0,1 0 1 0 0,0-1-1 0 0,-1-1-25 0 0,-3-3 16 0 0,0-1 1 0 0,1 0-1 0 0,0-1 0 0 0,0 0 1 0 0,1 1-1 0 0,0-2 0 0 0,1 1 1 0 0,0-1-1 0 0,0 1 1 0 0,1-1-1 0 0,0 0 0 0 0,1 0 1 0 0,0 0-1 0 0,0-1 0 0 0,1 1 1 0 0,1 0-1 0 0,0-1 1 0 0,1-7-17 0 0,-2 5-7 0 0,0-1 0 0 0,1 1 0 0 0,1 0 0 0 0,0-1 0 0 0,1 1 0 0 0,0 0 1 0 0,1 0-1 0 0,1 0 0 0 0,0 0 0 0 0,0 1 0 0 0,1-1 0 0 0,1 1 0 0 0,0 1 1 0 0,1-1-1 0 0,0 1 0 0 0,1 0 0 0 0,0 0 0 0 0,1 1 0 0 0,0 0 0 0 0,0 1 1 0 0,8-6 6 0 0,-17 15-3 0 0,5-4-23 0 0,0 0 1 0 0,0 0-1 0 0,1 1 0 0 0,-1 0 1 0 0,1 0-1 0 0,-1 0 0 0 0,1 0 1 0 0,0 1-1 0 0,0 0 0 0 0,0 0 1 0 0,1 1-1 0 0,-1 0 0 0 0,5 0 26 0 0,15 15 169 0 0,-13-10 164 0 0,-5 0-4306 0 0,-7-4 1865 0 0,-1 0-3117 0 0,0 0-6609 0 0</inkml:trace>
  <inkml:trace contextRef="#ctx0" brushRef="#br0" timeOffset="-16907.452">10103 498 2897 0 0,'0'0'2043'0'0,"0"0"-239"0"0,0 0-146 0 0,0 0 13 0 0,0 0 9 0 0,0 0-129 0 0,0 0-209 0 0,0 0-261 0 0,0 0-247 0 0,0 0-174 0 0,0 0-129 0 0,-11-1-79 0 0,-33-3-53 0 0,42 4-355 0 0,0 0 1 0 0,0 0 0 0 0,0 0-1 0 0,0 1 1 0 0,0-1 0 0 0,0 1-1 0 0,0 0 1 0 0,0 0 0 0 0,0 0-1 0 0,0 0 1 0 0,1 0-1 0 0,-1 0 1 0 0,0 0 0 0 0,1 0-1 0 0,-1 1 1 0 0,0-1 0 0 0,1 0-1 0 0,0 1 1 0 0,-1 0 0 0 0,1-1-1 0 0,0 1 1 0 0,0 0 0 0 0,0-1-1 0 0,-1 3-44 0 0,-3 3 146 0 0,0 0-100 0 0,1-1-1 0 0,0 1 0 0 0,0 0 1 0 0,1 0-1 0 0,0 0 1 0 0,0 0-1 0 0,1 1 1 0 0,-1-1-1 0 0,2 1 0 0 0,-1 0 1 0 0,1 0-1 0 0,0-1 1 0 0,1 1-1 0 0,0 0 1 0 0,0 0-1 0 0,1 4-45 0 0,-1-8 38 0 0,1 0 0 0 0,-1 0-1 0 0,1 0 1 0 0,0 0 0 0 0,1 0 0 0 0,-1 0 0 0 0,0-1-1 0 0,1 1 1 0 0,0 0 0 0 0,0-1 0 0 0,0 1 0 0 0,1-1-1 0 0,-1 0 1 0 0,1 0 0 0 0,-1 0 0 0 0,1 0 0 0 0,0 0-1 0 0,0 0 1 0 0,1-1 0 0 0,-1 1 0 0 0,0-1 0 0 0,1 0-1 0 0,0 0 1 0 0,-1 0 0 0 0,1-1 0 0 0,0 0 0 0 0,0 1-1 0 0,0-1 1 0 0,0 0 0 0 0,0-1 0 0 0,0 1 0 0 0,0-1-38 0 0,6 1 150 0 0,1-1 1 0 0,-1-1-1 0 0,0 0 0 0 0,0 0 1 0 0,0-1-1 0 0,0 0 1 0 0,0-1-1 0 0,0 0 0 0 0,-1-1 1 0 0,1 0-1 0 0,-1 0 1 0 0,0-1-1 0 0,0 0 1 0 0,-1-1-1 0 0,1 0 0 0 0,-1 0 1 0 0,-1 0-1 0 0,1-1 1 0 0,-1-1-1 0 0,0 1 1 0 0,2-4-151 0 0,6-8 164 0 0,0-1 1 0 0,-2-1-1 0 0,0 0 1 0 0,-1 0 0 0 0,-1-1-1 0 0,-1-1 1 0 0,-1 0-1 0 0,2-11-164 0 0,-4 7 53 0 0,-1 0-1 0 0,-1-1 0 0 0,-1 1 1 0 0,-2-1-1 0 0,-1 0 1 0 0,-1 0-1 0 0,-2-14-52 0 0,1 31-9 0 0,-1 1-1 0 0,0 0 1 0 0,0-1 0 0 0,-1 1 0 0 0,-1 0-1 0 0,0 1 1 0 0,0-1 0 0 0,-1 1 0 0 0,0 0-1 0 0,0 0 1 0 0,-1 0 0 0 0,0 1 0 0 0,-1-1-1 0 0,0 2 1 0 0,0-1 0 0 0,-1 1 0 0 0,0 0-1 0 0,0 0 1 0 0,-2 0 9 0 0,8 6-12 0 0,-1 0-1 0 0,0 0 1 0 0,1 0 0 0 0,-1 0-1 0 0,0 0 1 0 0,0 0 0 0 0,0 1-1 0 0,0-1 1 0 0,0 1 0 0 0,0 0-1 0 0,0 0 1 0 0,0 0 0 0 0,0 0-1 0 0,0 1 1 0 0,0-1 0 0 0,1 1-1 0 0,-1-1 1 0 0,0 1 0 0 0,0 0-1 0 0,0 0 1 0 0,1 1 0 0 0,-1-1-1 0 0,0 1 1 0 0,1-1-1 0 0,-1 1 1 0 0,1 0 0 0 0,0-1-1 0 0,0 1 1 0 0,0 1 0 0 0,0-1-1 0 0,0 0 1 0 0,0 0 0 0 0,0 1-1 0 0,0 1 13 0 0,-41 96-121 0 0,42-85 141 0 0,0 0 1 0 0,1 1 0 0 0,0-1 0 0 0,1 0-1 0 0,1 1 1 0 0,0-1 0 0 0,1 0 0 0 0,1 0 0 0 0,1 0-1 0 0,0-1 1 0 0,0 1 0 0 0,2-1 0 0 0,0-1 0 0 0,0 1-1 0 0,1-1 1 0 0,1 0 0 0 0,0-1 0 0 0,1 0 0 0 0,0-1-1 0 0,1 1 1 0 0,0-2 0 0 0,9 7-21 0 0,14 8 380 0 0,1-1 0 0 0,1-2 0 0 0,1-2 0 0 0,1-1 1 0 0,16 5-381 0 0,-15-7 265 0 0,-3 5 107 0 0,-32-29-6921 0 0,-3 4-321 0 0,2-1-5643 0 0</inkml:trace>
  <inkml:trace contextRef="#ctx0" brushRef="#br0" timeOffset="-14087.355">11598 152 0 0 0,'0'0'452'0'0,"0"0"608"0"0,0 0 389 0 0,0 0 320 0 0,0 0 258 0 0,0 0 38 0 0,0 0-141 0 0,0 0-217 0 0,0 0-314 0 0,0 0-245 0 0,0 0-195 0 0,0 0-138 0 0,0 0-76 0 0,-4-4-83 0 0,-9-10-90 0 0,9 10-94 0 0,4 4-72 0 0,0 0-91 0 0,0 0-73 0 0,0 0-52 0 0,0 16 605 0 0,19 219 2377 0 0,-19 195-1443 0 0,2-485-1219 0 0,0-15-2383 0 0,-5 26-5547 0 0,2 37 1953 0 0,-1 3-5039 0 0</inkml:trace>
  <inkml:trace contextRef="#ctx0" brushRef="#br0" timeOffset="-13788.231">11351 513 6009 0 0,'0'0'2102'0'0,"0"0"-363"0"0,0 0-212 0 0,0 0-59 0 0,0 0-107 0 0,0 0-142 0 0,0 0-176 0 0,0 0-118 0 0,0 0-107 0 0,0 0-97 0 0,0 0-62 0 0,0 0-70 0 0,0 0-51 0 0,29-2-43 0 0,91-6-50 0 0,75-27 998 0 0,-93-1-1482 0 0,-88 22-1783 0 0,-12 0-8484 0 0,-2 12-588 0 0</inkml:trace>
  <inkml:trace contextRef="#ctx0" brushRef="#br0" timeOffset="-13263.49">11901 156 8218 0 0,'0'0'1692'0'0,"0"0"-564"0"0,0 0-242 0 0,0 0 138 0 0,0 0 219 0 0,0 0 103 0 0,0 0-101 0 0,0 0-239 0 0,0 0-229 0 0,0 0-137 0 0,0 0-54 0 0,0 0-35 0 0,0 29-38 0 0,-1 93-30 0 0,19 172 2164 0 0,-9-112-2100 0 0,-9-180-533 0 0,0 0 1 0 0,-1 0 0 0 0,1-1-1 0 0,0 1 1 0 0,0 0-1 0 0,0 0 1 0 0,0-1-1 0 0,0 1 1 0 0,1 0-1 0 0,-1 0 1 0 0,1-1 0 0 0,-1 1-1 0 0,1 0 1 0 0,-1-1-1 0 0,1 1 1 0 0,0 0-1 0 0,0-1 1 0 0,0 1-1 0 0,0-1 1 0 0,0 1-1 0 0,0-1 1 0 0,0 0 0 0 0,0 1-1 0 0,0-1 1 0 0,1 0-1 0 0,-1 0 1 0 0,1 0-1 0 0,-1 0 1 0 0,1 0-1 0 0,-1 0 1 0 0,1 0 0 0 0,-1-1-1 0 0,1 1 1 0 0,0-1-1 0 0,-1 1 1 0 0,1-1-1 0 0,0 1 1 0 0,0-1-1 0 0,-1 0 1 0 0,1 0-1 0 0,0 0 1 0 0,0 0 0 0 0,-1 0-1 0 0,1 0 1 0 0,0 0-1 0 0,0-1 1 0 0,-1 1-1 0 0,1-1 1 0 0,0 1-1 0 0,-1-1 1 0 0,1 0 0 0 0,0 1-1 0 0,-1-1 1 0 0,1 0-1 0 0,-1 0 1 0 0,1 0-15 0 0,115-128 893 0 0,-1 23-683 0 0,-114 105-209 0 0,0 1 1 0 0,-1 0-1 0 0,1 0 0 0 0,0 0 1 0 0,0 0-1 0 0,0 0 1 0 0,-1 0-1 0 0,1 1 1 0 0,0-1-1 0 0,0 0 0 0 0,-1 1 1 0 0,1 0-1 0 0,0-1 1 0 0,-1 1-1 0 0,1 0 1 0 0,-1 0-1 0 0,1 0 0 0 0,-1 0 1 0 0,1 0-1 0 0,-1 0 1 0 0,0 0-1 0 0,1 0 1 0 0,-1 1-1 0 0,0-1 0 0 0,0 0 1 0 0,0 1-1 0 0,0-1 1 0 0,0 1-1 0 0,0 0 1 0 0,0-1-1 0 0,-1 1 1 0 0,1 0-1 0 0,-1-1 0 0 0,1 1 1 0 0,-1 0-1 0 0,1-1 1 0 0,-1 1-1 0 0,0 0 1 0 0,0 0-1 0 0,0 0 0 0 0,0-1 1 0 0,0 1-1 0 0,0 0 1 0 0,-1 0-1 0 0,1-1 1 0 0,0 1-1 0 0,-1 0 0 0 0,0 0-1 0 0,3 11 48 0 0,18 83 125 0 0,-15-88-192 0 0,28 11-753 0 0,8-30-7583 0 0,-35 7 2802 0 0,2 4-5263 0 0</inkml:trace>
  <inkml:trace contextRef="#ctx0" brushRef="#br0" timeOffset="-12449.555">12667 528 488 0 0,'0'0'2723'0'0,"0"0"-379"0"0,0 0-164 0 0,0 0-226 0 0,0 0-281 0 0,0 0-242 0 0,0 0-185 0 0,0 0-91 0 0,0 0-72 0 0,0 0-119 0 0,0 0-113 0 0,0 0-92 0 0,0 0-70 0 0,-15 15-78 0 0,-78 80 463 0 0,88-91-974 0 0,1 0 0 0 0,0 0 0 0 0,0 0 1 0 0,1 1-1 0 0,-1-1 0 0 0,1 1 0 0 0,0 0 1 0 0,0 0-1 0 0,0 1 0 0 0,1-1 0 0 0,0 0 1 0 0,0 1-1 0 0,0-1 0 0 0,1 1 0 0 0,-1 0 1 0 0,2-1-1 0 0,-1 3-100 0 0,49 2 829 0 0,-31-14-754 0 0,-1-2 0 0 0,0 0 0 0 0,0-1 0 0 0,-1 0 0 0 0,0-1 0 0 0,0-1 0 0 0,-1 0-1 0 0,0-1 1 0 0,1-3-75 0 0,6-2 55 0 0,74-44-62 0 0,-93 60 6 0 0,-1-1 0 0 0,1 1 1 0 0,-1 0-1 0 0,1 0 0 0 0,-1 0 0 0 0,1 0 0 0 0,-1 0 1 0 0,0 0-1 0 0,1 0 0 0 0,-1 0 0 0 0,0 1 1 0 0,0-1-1 0 0,0 0 0 0 0,0 1 0 0 0,0-1 1 0 0,0 1-1 0 0,-1-1 0 0 0,1 1 0 0 0,0-1 0 0 0,-1 1 1 0 0,1 0-1 0 0,-1-1 0 0 0,0 1 0 0 0,1 0 1 0 0,-1-1-1 0 0,0 1 0 0 0,0 0 0 0 0,0 0 1 0 0,0-1-1 0 0,0 1 0 0 0,-1 0 0 0 0,1-1 0 0 0,0 1 1 0 0,-1 0-1 0 0,0 1 1 0 0,4 22 31 0 0,-2-22-31 0 0,0 0-1 0 0,0-1 1 0 0,0 1-1 0 0,0 0 1 0 0,1 0 0 0 0,-1-1-1 0 0,1 1 1 0 0,0-1-1 0 0,0 1 1 0 0,0-1 0 0 0,0 0-1 0 0,0 0 1 0 0,1 0-1 0 0,-1 0 1 0 0,1 0 0 0 0,-1 0-1 0 0,1-1 1 0 0,0 1-1 0 0,-1-1 1 0 0,1 1 0 0 0,0-1-1 0 0,0 0 1 0 0,0-1-1 0 0,0 1 1 0 0,0 0 0 0 0,0-1-1 0 0,0 1 1 0 0,0-1-1 0 0,0 0 1 0 0,0 0 0 0 0,0-1-1 0 0,0 1 1 0 0,0 0-1 0 0,0-1 1 0 0,0 0 0 0 0,0 0-1 0 0,1 0 1 0 0,7-2 26 0 0,0-1 0 0 0,0 0 0 0 0,-1 0 0 0 0,0-1 0 0 0,0-1 1 0 0,0 0-1 0 0,-1 0 0 0 0,1 0 0 0 0,3-6-26 0 0,7-2 55 0 0,3-2-5 0 0,-1-2 0 0 0,-1 0 0 0 0,-1-1 0 0 0,0-1 0 0 0,-2-1 0 0 0,0 0 0 0 0,-1-2 0 0 0,-1 0 0 0 0,-2 0 0 0 0,0-2 0 0 0,-1 0 0 0 0,-2 0 0 0 0,0-1 0 0 0,-2 0 0 0 0,-1-1 0 0 0,-1 0 0 0 0,-1 0 0 0 0,-2-1 0 0 0,-1 0 0 0 0,0-17-50 0 0,-2 34 28 0 0,-1 8-5 0 0,1 0 0 0 0,-1 0 0 0 0,0 0 0 0 0,0 0 0 0 0,0 0 0 0 0,0 0 0 0 0,0 0 0 0 0,-1 0 0 0 0,1 0 0 0 0,-1 0 0 0 0,0 0 0 0 0,0 1 0 0 0,0-1 0 0 0,0 0 0 0 0,0 0 0 0 0,-1 1 0 0 0,1-1 0 0 0,-1 1 0 0 0,-1-2-23 0 0,1 4 4 0 0,1 0 0 0 0,-1 0-1 0 0,0 1 1 0 0,1-1 0 0 0,-1 1 0 0 0,1-1-1 0 0,-1 1 1 0 0,1 0 0 0 0,-1 0 0 0 0,1-1-1 0 0,-1 1 1 0 0,1 0 0 0 0,0 0-1 0 0,0 0 1 0 0,-1 1 0 0 0,1-1 0 0 0,0 0-1 0 0,0 0 1 0 0,0 1 0 0 0,0-1-1 0 0,0 1 1 0 0,1-1 0 0 0,-1 0 0 0 0,0 1-1 0 0,1 0 1 0 0,-1-1 0 0 0,1 1 0 0 0,-1-1-1 0 0,1 1 1 0 0,0 0 0 0 0,-1-1-1 0 0,1 1 1 0 0,0 0 0 0 0,0-1 0 0 0,0 1-1 0 0,1 0-3 0 0,-2 2 22 0 0,-6 28 7 0 0,1 1-1 0 0,2-1 0 0 0,1 1 1 0 0,2 0-1 0 0,1 0 1 0 0,1 0-1 0 0,5 18-28 0 0,0-23 52 0 0,1 0 0 0 0,2 0 0 0 0,1-1 1 0 0,1 0-1 0 0,11 20-52 0 0,39 113 278 0 0,-59-94 10 0 0,-2-65-286 0 0,-1 1 1 0 0,0-1-1 0 0,1 0 1 0 0,-1 0-1 0 0,0 0 1 0 0,0-1-1 0 0,0 1 1 0 0,0 0-1 0 0,0 0 1 0 0,0 0-1 0 0,0-1 0 0 0,0 1 1 0 0,0 0-1 0 0,0-1 1 0 0,-1 1-1 0 0,1-1 1 0 0,0 0-1 0 0,0 1 1 0 0,-1-1-1 0 0,1 0 1 0 0,0 0-1 0 0,0 1 1 0 0,-1-1-1 0 0,1 0 1 0 0,0 0-1 0 0,0-1 0 0 0,-1 1 1 0 0,1 0-1 0 0,0 0 1 0 0,0-1-1 0 0,-1 1 1 0 0,1 0-1 0 0,0-1 1 0 0,0 1-1 0 0,0-1 1 0 0,0 0-1 0 0,-1 1 1 0 0,1-1-1 0 0,0 0 1 0 0,0 0-3 0 0,-16-110-4875 0 0,14 82 2357 0 0,1 1-1416 0 0,1 9-2277 0 0,1 8-3756 0 0</inkml:trace>
  <inkml:trace contextRef="#ctx0" brushRef="#br0" timeOffset="-11846.446">13081 373 3809 0 0,'0'0'2515'0'0,"0"0"-18"0"0,0 0-8 0 0,0 0-97 0 0,0 0-285 0 0,0 0-363 0 0,0 0-418 0 0,0 0-361 0 0,0 0-233 0 0,0 0-86 0 0,0 0-9 0 0,0 0 1 0 0,0 0-1 0 0,5 7 1384 0 0,20 4 66 0 0,169 1 323 0 0,-147-13-2124 0 0,100-10 200 0 0,-105 8-346 0 0,-41 3-133 0 0,-1 0-15 0 0,0 0-16 0 0,0 0 16 0 0,0 0 28 0 0,0 0 26 0 0,0 0-27 0 0,0 0-8 0 0,0 0-10 0 0,0 0 15 0 0,0 0-4 0 0,0 0 4 0 0,0 0 7 0 0,0 0-5 0 0,0 0-18 0 0,0 0 7 0 0,0 0 9 0 0,0 0 1 0 0,0 0-13 0 0,0 0 19 0 0,0 0-10 0 0,0 0-23 0 0,0 0 2 0 0,0 0 24 0 0,0 0-23 0 0,0 0 0 0 0,0 0 10 0 0,0 0-6 0 0,0 0 10 0 0,0 0 1 0 0,0 0-20 0 0,0 0 11 0 0,0 0-14 0 0,0 0-10 0 0,0 0 10 0 0,0 0-6 0 0,0 0-1 0 0,0 0 8 0 0,0 0-13 0 0,0 0 0 0 0,0 0-5 0 0,-2-15-3550 0 0,2 11-4121 0 0,0 1-4287 0 0</inkml:trace>
  <inkml:trace contextRef="#ctx0" brushRef="#br0" timeOffset="-25540.325">6126 609 0 0 0,'0'0'751'0'0,"0"0"230"0"0,0 0 253 0 0,0 0 173 0 0,0 0 76 0 0,0 0-8 0 0,0 0-72 0 0,0 0-1971 0 0,-4 2 15985 0 0,3 0-13693 0 0,-19 130-1399 0 0,32-33-240 0 0,-5-82-31 0 0,-6-13-46 0 0,0-1 1 0 0,0 1-1 0 0,0-1 0 0 0,0 0 0 0 0,1 1 0 0 0,-1-1 1 0 0,1 0-1 0 0,0 0 0 0 0,0 0 0 0 0,0 0 1 0 0,0-1-1 0 0,1 1 0 0 0,-1-1 0 0 0,1 1 1 0 0,0-1-1 0 0,-1 0 0 0 0,1 0 0 0 0,0 0 0 0 0,0 0 1 0 0,0 0-1 0 0,1-1 0 0 0,0 1-8 0 0,2-2 60 0 0,0-1 0 0 0,0 0 0 0 0,0-1 0 0 0,0 1 0 0 0,-1-1 0 0 0,1 0 0 0 0,-1 0 0 0 0,1-1 0 0 0,-1 1 0 0 0,0-1 0 0 0,0-1 0 0 0,0 1 0 0 0,0-1 0 0 0,-1 1-1 0 0,1-2 1 0 0,-1 1 0 0 0,0 0 0 0 0,0-1 0 0 0,-1 1 0 0 0,1-1 0 0 0,-1 0 0 0 0,0 0 0 0 0,1-3-60 0 0,4-3 51 0 0,12-16 71 0 0,-1-1 0 0 0,-1-1 0 0 0,-2-1 0 0 0,-1 0 1 0 0,7-21-123 0 0,-5-26 392 0 0,-17 77-356 0 0,0 0-12 0 0,0 0-7 0 0,0 0-6 0 0,0 0-23 0 0,0 19-231 0 0,0-6 249 0 0,1-1-1 0 0,0 0 1 0 0,1 1-1 0 0,0-1 1 0 0,1 0-1 0 0,0 0 1 0 0,1 0 0 0 0,1-1-1 0 0,0 1 1 0 0,0-1-1 0 0,1 0 1 0 0,0 0-1 0 0,1-1 1 0 0,0 0 0 0 0,1 0-1 0 0,0-1 1 0 0,3 3-6 0 0,-8-11 20 0 0,1 1 0 0 0,-1-1 0 0 0,1 0 0 0 0,-1 0 0 0 0,1 0-1 0 0,0 0 1 0 0,-1 0 0 0 0,1-1 0 0 0,0 0 0 0 0,-1 0 0 0 0,1 0 0 0 0,0 0 0 0 0,-1 0 0 0 0,1-1 0 0 0,0 0 0 0 0,-1 0 0 0 0,1 0 0 0 0,-1 0 0 0 0,1 0 0 0 0,-1-1 0 0 0,1 1 0 0 0,-1-1 0 0 0,0 0 0 0 0,0 0 0 0 0,0 0 0 0 0,0-1 0 0 0,0 1 0 0 0,0-1 0 0 0,0 0-20 0 0,4-4 82 0 0,1-1 0 0 0,-1 1 0 0 0,0-2 0 0 0,-1 1 0 0 0,0-1 0 0 0,0 0 0 0 0,-1 0 0 0 0,0 0 0 0 0,0-1 0 0 0,-1 0-82 0 0,10-106-335 0 0,-14 114 182 0 0,0 2-43 0 0,-2 1-5727 0 0,2 4 847 0 0,0-3 1117 0 0,0 1-7510 0 0</inkml:trace>
  <inkml:trace contextRef="#ctx0" brushRef="#br0" timeOffset="-24806.969">6903 745 0 0 0,'0'0'1023'0'0,"0"0"17"0"0,0 0 124 0 0,0 0 187 0 0,0 0 168 0 0,0 0 132 0 0,0 0-82 0 0,0 0-152 0 0,0 0-115 0 0,0 0-182 0 0,0 0-108 0 0,8 6-63 0 0,22 18-39 0 0,-28-22-676 0 0,1-1-1 0 0,-1 1 1 0 0,1-1-1 0 0,0 0 0 0 0,-1 0 1 0 0,1 0-1 0 0,0 0 1 0 0,-1 0-1 0 0,1-1 0 0 0,0 1 1 0 0,0-1-1 0 0,0 0 1 0 0,0 0-1 0 0,-1 0 1 0 0,1 0-1 0 0,0 0 0 0 0,0-1 1 0 0,0 1-1 0 0,-1-1 1 0 0,1 0-1 0 0,0 0 0 0 0,0 0 1 0 0,-1 0-1 0 0,1 0 1 0 0,-1-1-1 0 0,1 1 0 0 0,-1-1 1 0 0,0 1-1 0 0,0-1 1 0 0,1 0-1 0 0,-1 0 0 0 0,0 0 1 0 0,0 0-1 0 0,1-2-233 0 0,6-4 273 0 0,-1 0-125 0 0,0 0 0 0 0,0-1 1 0 0,-1 1-1 0 0,0-2 0 0 0,-1 1 1 0 0,0-1-1 0 0,0 0 0 0 0,-1 0 1 0 0,-1-1-1 0 0,0 1 0 0 0,0-1 1 0 0,-1 0-1 0 0,0 0 0 0 0,1-8-148 0 0,-3 16-1 0 0,0 0 0 0 0,0 0 0 0 0,-1-1 0 0 0,1 1 0 0 0,-1 0 0 0 0,0-1 0 0 0,1 1 0 0 0,-2 0 0 0 0,1-1 0 0 0,0 1 0 0 0,-1 0 0 0 0,1-1 0 0 0,-1 1 0 0 0,0 0 0 0 0,0 0 0 0 0,0-1 0 0 0,0 1 0 0 0,-1 0 0 0 0,0 0 0 0 0,1 0 0 0 0,-1 1 0 0 0,0-1 0 0 0,0 0 0 0 0,0 1 0 0 0,-1-1 0 0 0,1 1 0 0 0,-1 0 0 0 0,1 0 0 0 0,-1 0 0 0 0,0 0 0 0 0,0 0 0 0 0,0 0 0 0 0,0 1 0 0 0,0-1 0 0 0,0 1 1 0 0,0 0-1 0 0,0 0 0 0 0,0 0 0 0 0,-1 0 0 0 0,1 1 0 0 0,0 0 0 0 0,-1-1 0 0 0,1 1 0 0 0,0 0 0 0 0,-1 0 0 0 0,1 1 0 0 0,-1-1 0 0 0,1 1 0 0 0,0 0 0 0 0,0 0 0 0 0,-3 1 1 0 0,-2 1-3 0 0,1 0 0 0 0,-1 0 0 0 0,1 1 0 0 0,0 0 0 0 0,0 1 0 0 0,1 0 0 0 0,0 0 0 0 0,-1 0 0 0 0,2 0 0 0 0,-1 1 0 0 0,0 0 0 0 0,1 1 0 0 0,1-1 1 0 0,-1 1-1 0 0,1 0 0 0 0,0 0 0 0 0,0 0 0 0 0,1 1 0 0 0,0-1 0 0 0,0 1 0 0 0,1 0 0 0 0,0-1 0 0 0,0 1 0 0 0,1 0 0 0 0,0 4 3 0 0,0-6 25 0 0,1 0 1 0 0,0 0-1 0 0,1 1 0 0 0,-1-1 0 0 0,1 0 0 0 0,0 0 1 0 0,1 0-1 0 0,0-1 0 0 0,-1 1 0 0 0,2 0 0 0 0,-1 0 1 0 0,1-1-1 0 0,0 0 0 0 0,0 1 0 0 0,0-1 0 0 0,1 0 1 0 0,0-1-1 0 0,0 1 0 0 0,0 0-25 0 0,5 4 107 0 0,1 0 0 0 0,0 0 0 0 0,1-1 0 0 0,0 0 1 0 0,0-1-1 0 0,0 0 0 0 0,1-1 0 0 0,0 0 0 0 0,0-1 0 0 0,0 0 0 0 0,1-1 0 0 0,0-1 0 0 0,0 0 1 0 0,0 0-1 0 0,0-1 0 0 0,0-1 0 0 0,0 0 0 0 0,1-1 0 0 0,12-2-107 0 0,-17 3 34 0 0,1-1 0 0 0,-1 0 0 0 0,0-1 0 0 0,1 0 0 0 0,-1 0 0 0 0,0-1-1 0 0,0 0 1 0 0,0-1 0 0 0,0 0 0 0 0,0-1 0 0 0,-1 1 0 0 0,4-4-34 0 0,-3-19-1094 0 0,-22 13-5624 0 0,9 12-3609 0 0</inkml:trace>
  <inkml:trace contextRef="#ctx0" brushRef="#br0" timeOffset="-23074.392">7923 476 3465 0 0,'0'0'995'0'0,"0"0"-59"0"0,0 0 268 0 0,0 0 315 0 0,0 0 72 0 0,0 0-64 0 0,0 0-131 0 0,0 0-175 0 0,0 0-125 0 0,0 0-52 0 0,0 0-48 0 0,0 0-34 0 0,0 0-42 0 0,34-4-90 0 0,103-15-61 0 0,-72-3 335 0 0,-58 15-884 0 0,97-99 1985 0 0,-55 26-1186 0 0,-45 123-886 0 0,-3 83-40 0 0,-6 0 0 0 0,-5-1 0 0 0,-5 0 0 0 0,-11 25-93 0 0,-49 139 156 0 0,74-283-125 0 0,0 0 1 0 0,-1 0-1 0 0,1-1 0 0 0,-1 1 0 0 0,0 0 0 0 0,-1-1 0 0 0,0 0 1 0 0,0 1-1 0 0,0-1 0 0 0,0 0 0 0 0,-1-1 0 0 0,0 1 0 0 0,0 0 1 0 0,0-1-1 0 0,0 0 0 0 0,-1 0 0 0 0,1 0 0 0 0,-1-1 0 0 0,0 0 1 0 0,0 0-1 0 0,-1 0 0 0 0,1 0 0 0 0,-1-1 0 0 0,-4 2-31 0 0,7-6 15 0 0,0 0-1 0 0,0 0 0 0 0,1 0 0 0 0,-1 0 0 0 0,1-1 0 0 0,-1 1 1 0 0,1-1-1 0 0,0 0 0 0 0,0 1 0 0 0,0-1 0 0 0,0 0 1 0 0,1 0-1 0 0,-1 0 0 0 0,1 0 0 0 0,0-1 0 0 0,0 1 1 0 0,0 0-1 0 0,0 0 0 0 0,0-1 0 0 0,1 1 0 0 0,-1-1 0 0 0,1 1 1 0 0,0 0-1 0 0,0-1 0 0 0,1 1 0 0 0,-1-1 0 0 0,1 1 1 0 0,-1 0-1 0 0,1-1 0 0 0,0 1 0 0 0,0-1-14 0 0,0-11 23 0 0,2-12-4 0 0,2-1-1 0 0,0 0 1 0 0,2 1-1 0 0,1 0 1 0 0,2 1-1 0 0,0 0 1 0 0,2 0-1 0 0,0 1 1 0 0,5-4-19 0 0,10-26 20 0 0,-23 46-17 0 0,1-4-8 0 0,0 0 0 0 0,1 0 1 0 0,0 1-1 0 0,1-1 0 0 0,0 1 0 0 0,1 1 0 0 0,1-1 0 0 0,0 2 0 0 0,0-1 0 0 0,1 1 0 0 0,0 0 0 0 0,1 1 0 0 0,0 0 0 0 0,9-4 5 0 0,62 13-1731 0 0,-49 9-7446 0 0,-28-8 6644 0 0,-1 0-8653 0 0</inkml:trace>
  <inkml:trace contextRef="#ctx0" brushRef="#br0" timeOffset="-22732.65">8709 590 9338 0 0,'0'0'2575'0'0,"0"0"-700"0"0,0 0-386 0 0,0 0-98 0 0,0 0-98 0 0,0 0-142 0 0,0 0-136 0 0,0 0-172 0 0,0 0-188 0 0,0 0-139 0 0,0 0-134 0 0,0 0-97 0 0,0 0-51 0 0,-28 30-51 0 0,-85 95-30 0 0,76-63 39 0 0,36-54-157 0 0,0-5-25 0 0,0-1 0 0 0,1 1 0 0 0,-1 0 0 0 0,1 0 0 0 0,0 0 0 0 0,0 0 0 0 0,0 0 0 0 0,0 0 0 0 0,0 0 0 0 0,1 0 0 0 0,-1 0-1 0 0,1 0 1 0 0,0 0 0 0 0,0-1 0 0 0,0 1 0 0 0,0 0 0 0 0,1 0 0 0 0,-1-1 0 0 0,0 1 0 0 0,1-1 0 0 0,0 1 0 0 0,0-1 0 0 0,0 0 0 0 0,0 0 0 0 0,0 0 0 0 0,0 0 0 0 0,1 0 0 0 0,-1 0 0 0 0,0 0 0 0 0,1-1 0 0 0,0 0 0 0 0,-1 1-1 0 0,1-1 1 0 0,0 0 0 0 0,0 0 0 0 0,-1 0 0 0 0,1 0 0 0 0,0-1 0 0 0,0 1 0 0 0,0-1 0 0 0,2 0-10 0 0,1 0 73 0 0,0 0 0 0 0,0 0 0 0 0,1-1 0 0 0,-1 0 0 0 0,0 0 0 0 0,0 0-1 0 0,0-1 1 0 0,0 0 0 0 0,0 0 0 0 0,0-1 0 0 0,0 0 0 0 0,-1 0 0 0 0,1 0 0 0 0,-1 0 0 0 0,0-1 0 0 0,0 0-1 0 0,0 0 1 0 0,3-4-73 0 0,1 0 73 0 0,-1-1 0 0 0,0 0 0 0 0,0-1 0 0 0,-1 0 0 0 0,0 0-1 0 0,0-1 1 0 0,-1 0 0 0 0,-1 0 0 0 0,0 0 0 0 0,0-1 0 0 0,-1 1-1 0 0,-1-1 1 0 0,0 0 0 0 0,-1 0 0 0 0,0-1 0 0 0,0 1 0 0 0,-1 0-1 0 0,-1-11-72 0 0,0 20-21 0 0,-1 0-1 0 0,1 0 0 0 0,0 0 1 0 0,-1 1-1 0 0,0-1 0 0 0,0 0 1 0 0,1 1-1 0 0,-1-1 0 0 0,-1 1 1 0 0,1-1-1 0 0,0 1 0 0 0,-1-1 0 0 0,1 1 1 0 0,-1 0-1 0 0,0 0 0 0 0,0 0 1 0 0,0 0-1 0 0,0 0 0 0 0,0 0 1 0 0,-1 0 21 0 0,-32-11-4564 0 0,27 13-661 0 0,0 0-6300 0 0</inkml:trace>
  <inkml:trace contextRef="#ctx0" brushRef="#br0" timeOffset="-22370.624">8976 649 7938 0 0,'0'0'6164'0'0,"0"0"-3790"0"0,0 0-1285 0 0,0 0-121 0 0,0 0-54 0 0,0 0-109 0 0,0 0-105 0 0,0 0-114 0 0,0 0-107 0 0,0 0-79 0 0,0 0-65 0 0,0 0-47 0 0,-7 14-68 0 0,-24 42-59 0 0,29-54-136 0 0,1 0 0 0 0,0 0 0 0 0,0 0 0 0 0,-1 0 0 0 0,1 0 0 0 0,1 1 0 0 0,-1-1 0 0 0,0 0 0 0 0,0 0 0 0 0,1 1 0 0 0,-1-1 0 0 0,1 1 0 0 0,0-1 0 0 0,0 0 0 0 0,0 1 0 0 0,0-1 0 0 0,0 1 0 0 0,1-1 0 0 0,-1 0 0 0 0,1 1 0 0 0,-1-1 0 0 0,1 0 0 0 0,0 1 0 0 0,0-1 0 0 0,0 0 0 0 0,0 0 0 0 0,0 0 0 0 0,0 0 0 0 0,1 0 0 0 0,-1 0 0 0 0,1 0 0 0 0,-1 0 0 0 0,1-1 0 0 0,0 1 0 0 0,0-1 0 0 0,0 1 0 0 0,0-1 0 0 0,0 1 0 0 0,0-1 0 0 0,0 0 0 0 0,0 0 0 0 0,0 0 0 0 0,2 0-25 0 0,1 1 135 0 0,-1-1-1 0 0,1 0 0 0 0,0 0 1 0 0,0 0-1 0 0,0-1 1 0 0,1 1-1 0 0,-1-1 0 0 0,0-1 1 0 0,0 1-1 0 0,0-1 0 0 0,0 1 1 0 0,0-1-1 0 0,0-1 0 0 0,0 1 1 0 0,-1-1-1 0 0,1 0 0 0 0,4-2-134 0 0,2-5 167 0 0,0-1-1 0 0,-1 0 0 0 0,0-1 1 0 0,0 0-1 0 0,-1-1 1 0 0,0 0-1 0 0,-1 0 0 0 0,-1-1 1 0 0,0 0-1 0 0,0 0 0 0 0,-2-1 1 0 0,2-3-167 0 0,-1-64-620 0 0,-20 88-5008 0 0,10 0-663 0 0,0-3-5778 0 0</inkml:trace>
  <inkml:trace contextRef="#ctx0" brushRef="#br0" timeOffset="-21886.433">9346 763 10722 0 0,'0'0'2174'0'0,"0"0"-682"0"0,0 0-261 0 0,0 0 64 0 0,0 0 15 0 0,0 0-54 0 0,0 0-185 0 0,0 0-220 0 0,0 0-196 0 0,0 0-123 0 0,0 0-63 0 0,0 0-57 0 0,0 0-49 0 0,4-12-60 0 0,12-39-36 0 0,39-36 1308 0 0,-15 57-1451 0 0,-37 60-192 0 0,-3-26 80 0 0,-1 1-10 0 0,0 0 0 0 0,1-1 1 0 0,-1 1-1 0 0,1-1 0 0 0,0 1 1 0 0,1 0-1 0 0,-1-1 0 0 0,1 1 1 0 0,0-1-1 0 0,0 1 0 0 0,0-1 0 0 0,0 1 1 0 0,1-1-1 0 0,0 0 0 0 0,0 1 1 0 0,0-1-1 0 0,0 0 0 0 0,1 0 0 0 0,0-1 1 0 0,-1 1-1 0 0,1-1 0 0 0,1 1 1 0 0,-1-1-1 0 0,0 0 0 0 0,1 0 1 0 0,2 1-3 0 0,-1-4 104 0 0,1-1 0 0 0,-1 0 1 0 0,1-1-1 0 0,-1 1 0 0 0,0-1 1 0 0,0 0-1 0 0,0 0 0 0 0,0-1 1 0 0,0 0-1 0 0,0 0 0 0 0,0 0 0 0 0,-1 0 1 0 0,0-1-1 0 0,0 1 0 0 0,0-1 1 0 0,0 0-1 0 0,0 0 0 0 0,-1-1 1 0 0,0 1-1 0 0,1-1 0 0 0,-1 0-104 0 0,3-3 129 0 0,0 2-106 0 0,-1 0 1 0 0,-1-1-1 0 0,1 1 0 0 0,-1-1 1 0 0,0 0-1 0 0,0 0 1 0 0,-1-1-1 0 0,0 1 1 0 0,0-1-1 0 0,-1 1 1 0 0,0-1-1 0 0,0 0 0 0 0,-1 0 1 0 0,1-6-24 0 0,-2 13-315 0 0,0 1-220 0 0,-16 13-3867 0 0,11-7-530 0 0,-2 1-6964 0 0</inkml:trace>
  <inkml:trace contextRef="#ctx0" brushRef="#br0" timeOffset="1214.86">377 1625 0 0 0,'0'0'1684'0'0,"0"0"206"0"0,0 0 183 0 0,0 0 100 0 0,0 0-76 0 0,0 0-235 0 0,0 0-245 0 0,0 0-234 0 0,0 0-217 0 0,0 0-133 0 0,0 0-99 0 0,-5-5-71 0 0,-23-20 745 0 0,22 23-1305 0 0,1 0-1 0 0,-1 1 1 0 0,0-1-1 0 0,1 1 1 0 0,-1 1-1 0 0,0-1 1 0 0,0 1 0 0 0,0 0-1 0 0,0 0 1 0 0,1 0-1 0 0,-1 1 1 0 0,0 0-1 0 0,0 0 1 0 0,1 1-1 0 0,-1-1 1 0 0,-4 3-303 0 0,-2 1 64 0 0,1 1-1 0 0,-1 0 1 0 0,1 1-1 0 0,0 0 1 0 0,1 1-1 0 0,-1 0 1 0 0,2 1-1 0 0,-1 0 1 0 0,1 0-1 0 0,0 1 1 0 0,1 0-1 0 0,1 1 1 0 0,-1 0-1 0 0,1 0 1 0 0,1 0-1 0 0,0 1 1 0 0,1 0-1 0 0,0 0 1 0 0,1 0-1 0 0,0 1 1 0 0,1 1-64 0 0,2-5 8 0 0,-1 0 0 0 0,2 1 0 0 0,-1-1 0 0 0,1 0 0 0 0,1 0 1 0 0,0 1-1 0 0,0-1 0 0 0,0 0 0 0 0,1 0 0 0 0,1 0 0 0 0,0 0 1 0 0,0 0-1 0 0,1 0 0 0 0,0-1 0 0 0,0 0 0 0 0,1 0 0 0 0,0 0 0 0 0,0 0 1 0 0,1-1-1 0 0,0 0 0 0 0,0 0 0 0 0,1 0 0 0 0,0-1 0 0 0,0 0 1 0 0,0 0-1 0 0,9 4-8 0 0,0-1-71 0 0,1-1 1 0 0,0-1 0 0 0,0 0-1 0 0,1-1 1 0 0,0-1 0 0 0,0-1-1 0 0,0 0 1 0 0,0-1 0 0 0,1-2 0 0 0,-1 1-1 0 0,16-2 71 0 0,52-21-3070 0 0,-35-6-6963 0 0,-37 19-1308 0 0</inkml:trace>
  <inkml:trace contextRef="#ctx0" brushRef="#br0" timeOffset="1536.398">804 1746 5681 0 0,'0'0'2374'0'0,"0"0"-342"0"0,0 0-116 0 0,0 0 9 0 0,0 0-70 0 0,0 0-202 0 0,0 0-278 0 0,0 0-283 0 0,0 0-225 0 0,0 0-163 0 0,0 0-120 0 0,0 0-104 0 0,-17 26-68 0 0,-53 80-48 0 0,52-58 79 0 0,19-39-307 0 0,0-5-69 0 0,0 1-1 0 0,1 0 0 0 0,0-1 1 0 0,0 1-1 0 0,1-1 1 0 0,-1 1-1 0 0,1-1 1 0 0,0 0-1 0 0,0 0 1 0 0,0 0-1 0 0,0-1 1 0 0,1 1-1 0 0,0-1 0 0 0,0 0 1 0 0,0 0-1 0 0,0 0 1 0 0,0 0-1 0 0,0-1 1 0 0,1 0-1 0 0,-1 0 1 0 0,1 0-1 0 0,-1 0 1 0 0,1-1-1 0 0,0 1 0 0 0,0-1 1 0 0,0 0-1 0 0,0-1 1 0 0,0 1-1 0 0,0-1 1 0 0,0 0-1 0 0,0-1 1 0 0,0 1-1 0 0,0-1 1 0 0,0 0-1 0 0,-1 0 0 0 0,1 0 1 0 0,0-1-1 0 0,0 1 1 0 0,-1-1-1 0 0,1-1 1 0 0,3-1-67 0 0,5-1 57 0 0,0-1 0 0 0,0-1 0 0 0,-1 0 0 0 0,0 0 0 0 0,0-1 0 0 0,-1-1 0 0 0,0 0 0 0 0,-1 0 0 0 0,1-1 0 0 0,-2-1 0 0 0,0 1 1 0 0,0-2-1 0 0,-1 1 0 0 0,0-1 0 0 0,-1 0 0 0 0,0-1 0 0 0,-1 0 0 0 0,0 0 0 0 0,-1 0 0 0 0,-1-1 0 0 0,0 1 0 0 0,-1-1 0 0 0,0 0 0 0 0,-1-9-57 0 0,-2 20-6 0 0,0 0 0 0 0,-1-1-1 0 0,0 1 1 0 0,0 0 0 0 0,0 0 0 0 0,0 0-1 0 0,-1 0 1 0 0,1 0 0 0 0,-1 0-1 0 0,1 1 1 0 0,-1-1 0 0 0,0 0-1 0 0,0 1 1 0 0,0 0 0 0 0,-1-1 0 0 0,1 1-1 0 0,0 0 1 0 0,-1 0 0 0 0,0 0-1 0 0,1 0 1 0 0,-1 1 0 0 0,0-1-1 0 0,0 1 1 0 0,0-1 0 0 0,0 1 0 0 0,0 0-1 0 0,0 0 1 0 0,0 1 0 0 0,0-1-1 0 0,-2 0 7 0 0,-96 1-811 0 0,30 45-1472 0 0,35-3-6715 0 0,31-34-2523 0 0</inkml:trace>
  <inkml:trace contextRef="#ctx0" brushRef="#br0" timeOffset="2031.125">1160 1993 11474 0 0,'0'0'2429'0'0,"0"0"-618"0"0,0 0-267 0 0,0 0-117 0 0,0 0-140 0 0,0 0-192 0 0,0 0-233 0 0,0 0-204 0 0,0 0-117 0 0,0 0-83 0 0,0 0-64 0 0,13-32-66 0 0,41-98-83 0 0,-19 61 246 0 0,8 21-243 0 0,-42 48-262 0 0,0 0 1 0 0,1 0-1 0 0,-1 0 0 0 0,0 0 0 0 0,0 0 1 0 0,0 1-1 0 0,1-1 0 0 0,-1 0 0 0 0,0 1 0 0 0,0-1 1 0 0,0 1-1 0 0,0 0 0 0 0,0-1 0 0 0,0 1 1 0 0,0 0-1 0 0,0-1 0 0 0,0 1 0 0 0,0 0 1 0 0,0 0-1 0 0,0 0 0 0 0,-1 0 0 0 0,1 0 1 0 0,0 0-1 0 0,-1 0 0 0 0,1 0 0 0 0,-1 0 1 0 0,1 0-1 0 0,-1 0 0 0 0,1 1 0 0 0,-1-1 0 0 0,0 0 1 0 0,1 0-1 0 0,-1 0 0 0 0,0 1 0 0 0,0-1 1 0 0,0 0-1 0 0,0 0 0 0 0,0 0 0 0 0,0 1 1 0 0,-1-1-1 0 0,1 1 14 0 0,1 4-24 0 0,5 21 30 0 0,21 44 24 0 0,-25-68 23 0 0,1 1-1 0 0,-1-1 1 0 0,1 0 0 0 0,0 0 0 0 0,0 0-1 0 0,0 0 1 0 0,0-1 0 0 0,0 1 0 0 0,1-1-1 0 0,-1 0 1 0 0,1 0 0 0 0,-1 0 0 0 0,1 0-1 0 0,0-1 1 0 0,0 0 0 0 0,0 1-1 0 0,0-1 1 0 0,0-1 0 0 0,0 1 0 0 0,0 0-1 0 0,0-1 1 0 0,0 0 0 0 0,0 0 0 0 0,0 0-1 0 0,0-1 1 0 0,0 1 0 0 0,0-1 0 0 0,0 0-1 0 0,0 0 1 0 0,0 0 0 0 0,0-1-1 0 0,0 0 1 0 0,0 1 0 0 0,-1-1 0 0 0,1-1-53 0 0,9-7 209 0 0,0 0 0 0 0,-1-2 0 0 0,0 1 1 0 0,-1-2-1 0 0,-1 1 0 0 0,0-1 1 0 0,0-1-1 0 0,-1 0 0 0 0,-1 0 0 0 0,0-1 1 0 0,-1 0-1 0 0,2-8-209 0 0,-5-40-64 0 0,-19 67-4780 0 0,13 3 2390 0 0,-1-3-2656 0 0,1 0-6498 0 0</inkml:trace>
  <inkml:trace contextRef="#ctx0" brushRef="#br0" timeOffset="2464.215">2121 1603 8026 0 0,'0'0'4581'0'0,"0"0"-1958"0"0,0 0-812 0 0,0 0-124 0 0,0 0-148 0 0,0 0-208 0 0,0 0-256 0 0,0 0-226 0 0,0 0-194 0 0,0 0-127 0 0,0 0-86 0 0,0 0-98 0 0,0 0-71 0 0,-13-8-47 0 0,-41-24-24 0 0,53 31-191 0 0,0 0 1 0 0,-1 0-1 0 0,1 0 0 0 0,-1 1 0 0 0,1-1 1 0 0,-1 0-1 0 0,1 1 0 0 0,-1 0 0 0 0,1-1 0 0 0,-1 1 1 0 0,1 0-1 0 0,-1-1 0 0 0,1 1 0 0 0,-1 0 1 0 0,0 0-1 0 0,1 0 0 0 0,-1 1 0 0 0,1-1 0 0 0,-1 0 1 0 0,1 1-1 0 0,-1-1 0 0 0,1 1 0 0 0,-1-1 1 0 0,1 1-1 0 0,-1-1 0 0 0,1 1 0 0 0,0 0 0 0 0,-1 0-11 0 0,-6 3 53 0 0,-50 43 155 0 0,56-45-211 0 0,1-1 1 0 0,0 1-1 0 0,0-1 0 0 0,0 0 1 0 0,1 1-1 0 0,-1 0 1 0 0,0-1-1 0 0,0 1 0 0 0,1 0 1 0 0,-1-1-1 0 0,1 1 1 0 0,0 0-1 0 0,-1-1 0 0 0,1 1 1 0 0,0 0-1 0 0,0 0 1 0 0,0 0-1 0 0,0-1 0 0 0,0 1 1 0 0,1 0-1 0 0,-1 0 1 0 0,0-1-1 0 0,1 1 1 0 0,-1 0-1 0 0,1-1 0 0 0,0 1 1 0 0,0-1-1 0 0,-1 1 1 0 0,1 0-1 0 0,0-1 0 0 0,0 0 1 0 0,0 1-1 0 0,1-1 1 0 0,-1 0-1 0 0,0 1 0 0 0,0-1 1 0 0,1 0-1 0 0,-1 0 1 0 0,1 0-1 0 0,0 0 3 0 0,126 84 1 0 0,-126-83 14 0 0,0 1-1 0 0,0-1 0 0 0,0 1 1 0 0,-1-1-1 0 0,1 1 0 0 0,-1 0 1 0 0,1 0-1 0 0,-1 0 1 0 0,0-1-1 0 0,0 1 0 0 0,-1 0 1 0 0,1 1-1 0 0,0-1 0 0 0,-1 0 1 0 0,0 0-1 0 0,0 0 0 0 0,0 0 1 0 0,0 0-1 0 0,0 0 0 0 0,-1 0 1 0 0,1 0-1 0 0,-1 0 0 0 0,0 0 1 0 0,0 0-1 0 0,0 0 1 0 0,0 0-1 0 0,0 0 0 0 0,-1 0 1 0 0,1-1-1 0 0,-1 1 0 0 0,0-1 1 0 0,0 1-1 0 0,0-1 0 0 0,0 1 1 0 0,0-1-1 0 0,-1 0 0 0 0,1 0 1 0 0,0 0-15 0 0,-22 10 167 0 0,-112 43 310 0 0,128-54-482 0 0,-18 0-1024 0 0,30-18-2678 0 0,3 9-1098 0 0,-3 4-6405 0 0</inkml:trace>
  <inkml:trace contextRef="#ctx0" brushRef="#br0" timeOffset="3151.392">2181 1875 4281 0 0,'0'0'2626'0'0,"0"0"-146"0"0,0 0-142 0 0,0 0-149 0 0,0 0-230 0 0,0 0-252 0 0,0 0-242 0 0,0 0-228 0 0,32 0-205 0 0,97-1-165 0 0,-57-16 433 0 0,-55 9-1084 0 0,0-1-1 0 0,-1-1 0 0 0,-1-1 1 0 0,1 0-1 0 0,-2-1 1 0 0,0 0-1 0 0,0-1 1 0 0,-1-1-1 0 0,-1 0 1 0 0,0-1-1 0 0,-1 0 1 0 0,8-14-216 0 0,-18 27-1 0 0,1 0 1 0 0,-1 0-1 0 0,0 0 0 0 0,0 0 1 0 0,0-1-1 0 0,0 1 0 0 0,0 0 1 0 0,0-1-1 0 0,-1 1 0 0 0,1 0 1 0 0,-1-1-1 0 0,1 1 0 0 0,-1-1 1 0 0,0 1-1 0 0,0-1 0 0 0,0 1 1 0 0,-1-1-1 0 0,1 1 0 0 0,0-1 1 0 0,-1 1-1 0 0,0 0 0 0 0,1-1 1 0 0,-1 1-1 0 0,0 0 0 0 0,0-1 1 0 0,0 1-1 0 0,-1 0 0 0 0,1 0 1 0 0,0 0-1 0 0,-1 0 0 0 0,0 0 1 0 0,1 0-1 0 0,-1 1 0 0 0,0-1 1 0 0,0 0-1 0 0,0 1 0 0 0,0-1 1 0 0,0 1-1 0 0,0 0 0 0 0,0 0 1 0 0,-1 0-1 0 0,1 0 0 0 0,0 0 1 0 0,-1 0-1 0 0,1 1 0 0 0,-3-1 1 0 0,-7 1-46 0 0,0 1-1 0 0,0 1 0 0 0,1 0 1 0 0,-1 0-1 0 0,0 1 0 0 0,1 1 0 0 0,-1 0 1 0 0,1 0-1 0 0,0 1 0 0 0,1 1 1 0 0,-1 0-1 0 0,1 0 0 0 0,0 1 1 0 0,0 0-1 0 0,1 1 0 0 0,0 0 1 0 0,1 0-1 0 0,-1 1 0 0 0,2 0 1 0 0,-1 1-1 0 0,1-1 0 0 0,1 1 1 0 0,0 1-1 0 0,0-1 0 0 0,1 1 1 0 0,0 0-1 0 0,1 1 0 0 0,0 0 47 0 0,2-8-3 0 0,0 1-1 0 0,1-1 1 0 0,0 0 0 0 0,-1 1-1 0 0,2-1 1 0 0,-1 0-1 0 0,0 1 1 0 0,1-1 0 0 0,0 1-1 0 0,0-1 1 0 0,0 1-1 0 0,1-1 1 0 0,0 1 0 0 0,-1-1-1 0 0,2 0 1 0 0,-1 1-1 0 0,0-1 1 0 0,1 0 0 0 0,0 0-1 0 0,0 0 1 0 0,0 0-1 0 0,0 0 1 0 0,1 0 0 0 0,-1-1-1 0 0,1 1 1 0 0,0-1-1 0 0,0 0 1 0 0,0 0 0 0 0,1 0-1 0 0,-1 0 1 0 0,1 0-1 0 0,0-1 1 0 0,-1 1 0 0 0,1-1-1 0 0,0 0 1 0 0,0 0-1 0 0,1-1 1 0 0,-1 1 0 0 0,0-1-1 0 0,4 1 4 0 0,16 1 82 0 0,0-1 0 0 0,1-1 0 0 0,-1 0-1 0 0,0-2 1 0 0,0-1 0 0 0,1-1 0 0 0,-1-1 0 0 0,-1-1-1 0 0,1-2 1 0 0,-1 0 0 0 0,0-1 0 0 0,0-1 0 0 0,-1-1-1 0 0,-1-1 1 0 0,1-1 0 0 0,-2-1 0 0 0,0-1 0 0 0,11-10-82 0 0,-13 7 89 0 0,-1 0 0 0 0,-1-1 0 0 0,-1-1 1 0 0,0 0-1 0 0,-2-1 0 0 0,0-1 1 0 0,9-19-90 0 0,-13 24-13 0 0,18-72 82 0 0,-27 86-71 0 0,0 0-1 0 0,0 0 1 0 0,0 0 0 0 0,0 0 0 0 0,0 0 0 0 0,0 0 0 0 0,0 1-1 0 0,-1-1 1 0 0,1 0 0 0 0,-1 0 0 0 0,0 0 0 0 0,1 1-1 0 0,-1-1 1 0 0,0 0 0 0 0,0 1 0 0 0,0-1 0 0 0,0 1-1 0 0,0-1 1 0 0,0 1 0 0 0,-1-1 0 0 0,1 1 0 0 0,0 0 0 0 0,-1-1-1 0 0,1 1 1 0 0,-1 0 0 0 0,1 0 0 0 0,-1 0 0 0 0,0 0-1 0 0,1 1 1 0 0,-1-1 0 0 0,0 0 0 0 0,0 1 0 0 0,0-1-1 0 0,1 1 1 0 0,-1-1 0 0 0,0 1 0 0 0,0 0 0 0 0,0 0 0 0 0,0 0-1 0 0,0 0 1 0 0,0 0 0 0 0,1 0 0 0 0,-1 1 0 0 0,0-1-1 0 0,-1 1 3 0 0,-3 0-20 0 0,0 1 0 0 0,0 0 0 0 0,0 0 0 0 0,0 0 0 0 0,1 1-1 0 0,-1 0 1 0 0,1 0 0 0 0,0 0 0 0 0,0 1 0 0 0,0-1 0 0 0,0 1 0 0 0,0 0-1 0 0,1 1 1 0 0,0-1 0 0 0,0 1 0 0 0,0 0 0 0 0,1 0 0 0 0,-1 0 0 0 0,1 0-1 0 0,0 1 1 0 0,1-1 0 0 0,-1 1 0 0 0,1 0 0 0 0,0 0 0 0 0,1 0 0 0 0,-1 0-1 0 0,1 0 1 0 0,0 2 20 0 0,3-4-5 0 0,1 0-1 0 0,-1 0 1 0 0,1 0 0 0 0,0 0-1 0 0,0 0 1 0 0,0 0 0 0 0,0-1-1 0 0,1 0 1 0 0,-1 1 0 0 0,1-1-1 0 0,0-1 1 0 0,0 1-1 0 0,0 0 1 0 0,0-1 0 0 0,1 0-1 0 0,-1 0 1 0 0,1 0 0 0 0,-1-1-1 0 0,1 1 1 0 0,-1-1-1 0 0,1 0 1 0 0,0-1 0 0 0,0 1-1 0 0,0-1 1 0 0,-1 0 0 0 0,1 0-1 0 0,0 0 1 0 0,4-1 5 0 0,-8 1 0 0 0,41 1-19 0 0,-34-2 28 0 0,0 1-1 0 0,0-1 0 0 0,0 1 0 0 0,0 1 0 0 0,1 0 0 0 0,-1 0 0 0 0,0 1 1 0 0,0-1-1 0 0,0 2 0 0 0,-1-1 0 0 0,1 1 0 0 0,0 1 0 0 0,-1-1 0 0 0,0 1 0 0 0,0 0 1 0 0,5 4-9 0 0,-10-4 11 0 0,0 0 0 0 0,-1 0 0 0 0,0-1 0 0 0,0 1 0 0 0,0 0 0 0 0,0 0 0 0 0,0 0 0 0 0,-1 0 0 0 0,0 0 0 0 0,1 0 1 0 0,-2 0-1 0 0,1 1 0 0 0,0-1 0 0 0,-1 0 0 0 0,0 0 0 0 0,0-1 0 0 0,0 1 0 0 0,0 0 0 0 0,-1 0 0 0 0,1 0 1 0 0,-1-1-1 0 0,-2 4-11 0 0,-49 77-111 0 0,52-68-467 0 0,1-14-3347 0 0,1-1-4016 0 0,0-1-3754 0 0</inkml:trace>
  <inkml:trace contextRef="#ctx0" brushRef="#br0" timeOffset="3583.501">3303 1566 7898 0 0,'0'0'3332'0'0,"0"0"-1945"0"0,0 0-464 0 0,0 0 265 0 0,0 0 261 0 0,0 0 95 0 0,0 0-156 0 0,0 0-222 0 0,0 0-195 0 0,0 0-136 0 0,0 0-90 0 0,0 0-99 0 0,7 29-92 0 0,25 89-100 0 0,27 59 850 0 0,-7-64-1153 0 0,-51-112-126 0 0,0-1-1 0 0,0 0 1 0 0,0 0 0 0 0,0 0 0 0 0,0 0-1 0 0,0 0 1 0 0,0 0 0 0 0,0 0 0 0 0,0 0-1 0 0,0-1 1 0 0,0 1 0 0 0,0 0 0 0 0,0 0-1 0 0,0-1 1 0 0,0 1 0 0 0,0-1 0 0 0,0 1-1 0 0,0-1 1 0 0,-1 1 0 0 0,1-1-1 0 0,0 0 1 0 0,0 1 0 0 0,-1-1 0 0 0,1 0-1 0 0,0 0 1 0 0,-1 1 0 0 0,1-1 0 0 0,0 0-1 0 0,-1 0 1 0 0,1 0 0 0 0,-1 0 0 0 0,0 0-1 0 0,1 0 1 0 0,-1 0 0 0 0,0 0 0 0 0,1 0-1 0 0,-1 0 1 0 0,0 0 0 0 0,0 0 0 0 0,0 0-1 0 0,0 0 1 0 0,0 0 0 0 0,0 0 0 0 0,0 0-1 0 0,0 0 1 0 0,-1 0 0 0 0,1 0-25 0 0,79-263 1068 0 0,-40 143-1215 0 0,-19 102-1853 0 0,-12 20-1760 0 0,-1 6-3432 0 0,-5-1-4346 0 0</inkml:trace>
  <inkml:trace contextRef="#ctx0" brushRef="#br0" timeOffset="4368.39">4032 1639 13739 0 0,'0'0'2418'0'0,"0"0"-751"0"0,0 0-252 0 0,0 0-2 0 0,0 0-110 0 0,0 0-165 0 0,0 0-238 0 0,0 0-280 0 0,0 0-201 0 0,0 0-131 0 0,0 0-89 0 0,0 0-69 0 0,0 0-4 0 0,-22 9-25 0 0,-69 28-9 0 0,25 10 94 0 0,54-33-150 0 0,7-9-28 0 0,0 0 1 0 0,0 1 0 0 0,1 0 0 0 0,0-1 0 0 0,0 2-1 0 0,1-1 1 0 0,0 0 0 0 0,0 1 0 0 0,0 0-1 0 0,1-1 1 0 0,0 1 0 0 0,0 0 0 0 0,1 0 0 0 0,0 0-1 0 0,0 1 1 0 0,0-1 0 0 0,1 5-9 0 0,1-10 13 0 0,1 1 0 0 0,-1-1 0 0 0,1 0 0 0 0,-1 0 1 0 0,1 0-1 0 0,0 0 0 0 0,0 0 0 0 0,0 0 0 0 0,0-1 0 0 0,0 1 0 0 0,0-1 1 0 0,0 1-1 0 0,0-1 0 0 0,1 0 0 0 0,-1 0 0 0 0,0 0 0 0 0,1 0 0 0 0,-1 0 1 0 0,1 0-1 0 0,-1-1 0 0 0,1 1 0 0 0,0-1 0 0 0,-1 0 0 0 0,1 1 0 0 0,-1-1 0 0 0,1-1 1 0 0,0 1-1 0 0,-1 0 0 0 0,1-1 0 0 0,-1 1 0 0 0,1-1 0 0 0,-1 0 0 0 0,2 0-13 0 0,11-3 38 0 0,-1-1 0 0 0,1 0 0 0 0,-1-1 0 0 0,-1 0 0 0 0,1-1 0 0 0,-1-1 0 0 0,0 0 0 0 0,-1-1 0 0 0,0 0 0 0 0,0-1-38 0 0,22-15 35 0 0,19-19-124 0 0,-51 66 1 0 0,0-7 75 0 0,-3-9 7 0 0,1 0 0 0 0,0-1 0 0 0,0 1 1 0 0,0 0-1 0 0,1 0 0 0 0,0-1 1 0 0,0 1-1 0 0,1-1 0 0 0,-1 1 0 0 0,1-1 1 0 0,1 1-1 0 0,-1-1 0 0 0,1 0 0 0 0,-1 0 1 0 0,1 0-1 0 0,1 0 0 0 0,-1-1 0 0 0,1 1 1 0 0,0-1-1 0 0,0 0 0 0 0,0 0 1 0 0,0 0-1 0 0,1-1 0 0 0,0 1 6 0 0,8 0 0 0 0,-1-1 1 0 0,1 0-1 0 0,0-1 0 0 0,0 0 0 0 0,0-1 0 0 0,0-1 1 0 0,1 0-1 0 0,-1 0 0 0 0,0-1 0 0 0,0-1 1 0 0,0-1-1 0 0,0 1 0 0 0,-1-2 0 0 0,1 0 1 0 0,-1 0-1 0 0,0-1 0 0 0,0-1 0 0 0,0 0 0 0 0,-1-1 1 0 0,8-5-1 0 0,-11 8-1 0 0,21-10 22 0 0,-1-1 0 0 0,0-2 1 0 0,-1-1-1 0 0,-1-1 0 0 0,-1-1 0 0 0,-1-1 0 0 0,0-1 0 0 0,2-5-21 0 0,-14 8 5 0 0,0 0-1 0 0,-1-1 1 0 0,-2-1-1 0 0,0 0 1 0 0,-1 0-1 0 0,-1-1 1 0 0,0 1-1 0 0,-2-1 1 0 0,-1-1-1 0 0,-1 1 1 0 0,0-1-1 0 0,-2 1 1 0 0,-1-1-1 0 0,-2-22-4 0 0,2 37-2 0 0,0 1 1 0 0,0-1-1 0 0,-1 1 0 0 0,1-1 1 0 0,-2 1-1 0 0,1 0 0 0 0,-1-1 0 0 0,0 1 1 0 0,-1 0-1 0 0,1 0 0 0 0,-2 0 1 0 0,1 0-1 0 0,-1 1 0 0 0,0-1 0 0 0,0 1 1 0 0,0 0-1 0 0,-1 0 0 0 0,0 1 1 0 0,0-1-1 0 0,-1 1 0 0 0,-5-4 2 0 0,8 8-1 0 0,1 0-1 0 0,-1 0 0 0 0,0 0 1 0 0,1 0-1 0 0,-1 0 0 0 0,0 1 1 0 0,1-1-1 0 0,-1 1 1 0 0,0 0-1 0 0,0 0 0 0 0,1 0 1 0 0,-1 0-1 0 0,0 0 1 0 0,1 1-1 0 0,-1-1 0 0 0,0 1 1 0 0,1 0-1 0 0,-1 0 0 0 0,0 0 1 0 0,1 0-1 0 0,-1 0 1 0 0,1 1-1 0 0,0-1 0 0 0,-1 0 1 0 0,1 1-1 0 0,0 0 1 0 0,0 0-1 0 0,0 0 0 0 0,0 0 1 0 0,0 0-1 0 0,-1 2 2 0 0,-47 74 59 0 0,41-52-37 0 0,2 1 0 0 0,0 0 0 0 0,2 1 0 0 0,1-1-1 0 0,1 1 1 0 0,1 0 0 0 0,1-1 0 0 0,2 1-1 0 0,3 24-21 0 0,1-19 13 0 0,1 0 0 0 0,2 0 0 0 0,1-1 0 0 0,1 0-1 0 0,2 0 1 0 0,5 7-13 0 0,11 33-11 0 0,-9 41 32 0 0,-19-112-46 0 0,0-1 2 0 0,0 0 3 0 0,0 0-15 0 0,0 0-33 0 0,0-29-1532 0 0,-1-16-2868 0 0,0 31 242 0 0,0-1-3501 0 0,0 8-1432 0 0</inkml:trace>
  <inkml:trace contextRef="#ctx0" brushRef="#br0" timeOffset="4653.736">4264 1500 15539 0 0,'0'0'1406'0'0,"0"0"-395"0"0,0 0-63 0 0,0 0 148 0 0,0 0 53 0 0,0 0-8 0 0,0 0-75 0 0,0 0-167 0 0,0 0-145 0 0,0 0-119 0 0,0 0-104 0 0,0 0-94 0 0,31 10-95 0 0,103 32-73 0 0,-33-27 173 0 0,-72-16-317 0 0,216 1 212 0 0,-220 5 208 0 0,-13-1-2398 0 0,0-2-7168 0 0,-11-2-2800 0 0</inkml:trace>
  <inkml:trace contextRef="#ctx0" brushRef="#br0" timeOffset="4900.436">4996 1717 15139 0 0,'0'0'2271'0'0,"0"0"-558"0"0,0 0-312 0 0,0 0-127 0 0,0 0-134 0 0,0 0-180 0 0,0 0-263 0 0,0 0-227 0 0,0 0-196 0 0,0 0-116 0 0,5 31-46 0 0,13 96-56 0 0,-13-61-429 0 0,-13-62-3131 0 0,4-4-2625 0 0,1 0-5681 0 0</inkml:trace>
  <inkml:trace contextRef="#ctx0" brushRef="#br0" timeOffset="5051.378">4965 1422 10642 0 0,'0'0'3121'0'0,"0"0"-1977"0"0,0 0-368 0 0,0 0-120 0 0,0 0-119 0 0,0 0-105 0 0,0 0-152 0 0,0 0-312 0 0,0 0-232 0 0,0 0-152 0 0,0 0-257 0 0,0 0-543 0 0,0 0-2385 0 0,0 0-7657 0 0</inkml:trace>
  <inkml:trace contextRef="#ctx0" brushRef="#br0" timeOffset="5368.387">5208 1588 14259 0 0,'0'0'2502'0'0,"0"0"-466"0"0,0 0-306 0 0,0 0-259 0 0,0 0-231 0 0,0 0-189 0 0,0 0-181 0 0,0 0-205 0 0,0 0-143 0 0,0 0-118 0 0,0 0-95 0 0,0 0-70 0 0,11 23-71 0 0,35 74-67 0 0,-27-15 50 0 0,-17-56-119 0 0,-1-16-19 0 0,-1 1-5 0 0,1 0-1 0 0,1-1 1 0 0,0 1-1 0 0,0-1 1 0 0,1 0-1 0 0,1 0 0 0 0,-1 0 1 0 0,1 0-1 0 0,1 0 1 0 0,2 2-8 0 0,-6-12 16 0 0,0 0 0 0 0,1 0 0 0 0,-1 0 0 0 0,0 0 0 0 0,1 0 0 0 0,-1 0 0 0 0,0-1 0 0 0,1 1 0 0 0,-1 0 0 0 0,0-1 0 0 0,0 1 0 0 0,0-1 0 0 0,0 1 0 0 0,1-1 0 0 0,-1 0 0 0 0,0 0 0 0 0,0 1-1 0 0,0-1 1 0 0,0 0 0 0 0,0 0 0 0 0,-1 0 0 0 0,1 0 0 0 0,0 0 0 0 0,0 0 0 0 0,0 0 0 0 0,-1-1 0 0 0,1 1 0 0 0,-1 0 0 0 0,1 0 0 0 0,-1 0 0 0 0,1-1 0 0 0,-1 1 0 0 0,0 0 0 0 0,0 0 0 0 0,0-1 0 0 0,1 1 0 0 0,-1 0-16 0 0,0 0 1 0 0,110-303 1203 0 0,-94 260-1270 0 0,-19 80-4225 0 0,0-29 2992 0 0,-1 4-5415 0 0,2-3-5237 0 0</inkml:trace>
  <inkml:trace contextRef="#ctx0" brushRef="#br0" timeOffset="5732.909">5602 1768 8626 0 0,'0'0'2574'0'0,"0"0"-443"0"0,0 0-201 0 0,0 0-178 0 0,0 0-212 0 0,0 0-170 0 0,0 0-167 0 0,0 0-207 0 0,0 0-172 0 0,33-4-152 0 0,101-15-114 0 0,-66-6 289 0 0,-62 21-773 0 0,0-1 0 0 0,0 0 1 0 0,0-1-1 0 0,-1 1 1 0 0,1-1-1 0 0,-1 0 0 0 0,-1-1 1 0 0,1 1-1 0 0,-1-1 0 0 0,0 0 1 0 0,-1 0-1 0 0,0 0 1 0 0,0 0-1 0 0,0 0 0 0 0,-1-1 1 0 0,0 0-1 0 0,0 1 0 0 0,-1-1 1 0 0,0 0-1 0 0,-1 0 1 0 0,0 0-1 0 0,0 1 0 0 0,0-1 1 0 0,-1 0-1 0 0,0 0 0 0 0,-1-1-74 0 0,0 6-1 0 0,-1 0 0 0 0,1 0 0 0 0,-1 0-1 0 0,0 1 1 0 0,0-1 0 0 0,0 1 0 0 0,-1 0-1 0 0,1 0 1 0 0,0 0 0 0 0,-1 0 0 0 0,1 0-1 0 0,-1 1 1 0 0,0-1 0 0 0,0 1 0 0 0,1 0-1 0 0,-1 0 1 0 0,0 1 0 0 0,0-1 0 0 0,0 1-1 0 0,0 0 1 0 0,0 0 0 0 0,0 0 0 0 0,0 0-1 0 0,0 1 1 0 0,1 0 0 0 0,-1 0 0 0 0,0 0-1 0 0,0 0 1 0 0,0 0 0 0 0,1 1 0 0 0,-3 0 1 0 0,-6 5-10 0 0,1-1 0 0 0,0 1 1 0 0,0 1-1 0 0,1 0 0 0 0,0 0 1 0 0,0 1-1 0 0,1 0 0 0 0,0 1 1 0 0,1 0-1 0 0,0 1 0 0 0,0-1 1 0 0,1 1-1 0 0,1 1 0 0 0,0-1 1 0 0,0 1-1 0 0,0 4 10 0 0,3-9-2 0 0,0 0 0 0 0,1 1 1 0 0,0-1-1 0 0,0 0 0 0 0,1 1 0 0 0,0-1 0 0 0,0 1 0 0 0,1-1 0 0 0,0 1 1 0 0,0-1-1 0 0,1 1 0 0 0,0-1 0 0 0,0 1 0 0 0,0-1 0 0 0,1 0 0 0 0,1 0 0 0 0,-1 1 1 0 0,1-2-1 0 0,0 1 0 0 0,1 0 0 0 0,-1 0 0 0 0,1-1 0 0 0,1 0 0 0 0,-1 0 1 0 0,1 0-1 0 0,0 0 0 0 0,0-1 0 0 0,5 4 2 0 0,-3-4-134 0 0,1 0-1 0 0,-1-1 1 0 0,1 0-1 0 0,0 0 1 0 0,0 0-1 0 0,0-1 1 0 0,0 0-1 0 0,0-1 1 0 0,1 0 0 0 0,0 0-1 0 0,-1-1 1 0 0,1 0-1 0 0,0 0 1 0 0,-1-1-1 0 0,1 0 1 0 0,3-1 134 0 0,12-4-2930 0 0,-14 1-2085 0 0,-5 2 1415 0 0,2-2-8271 0 0</inkml:trace>
  <inkml:trace contextRef="#ctx0" brushRef="#br0" timeOffset="6985.236">6574 1555 8026 0 0,'0'0'2390'0'0,"0"0"-1038"0"0,0 0-464 0 0,0 0 162 0 0,0 0 265 0 0,0 0 182 0 0,0 0 8 0 0,0 0-179 0 0,0 0-184 0 0,0 0-154 0 0,0 0-125 0 0,0 0-89 0 0,31 0-57 0 0,100-2-39 0 0,-53-17 261 0 0,-62 11-697 0 0,5-1-83 0 0,-1-1-1 0 0,1-1 1 0 0,-2-1 0 0 0,0 0-1 0 0,0-1 1 0 0,-1-2-1 0 0,-1 0 1 0 0,-1 0-1 0 0,0-2 1 0 0,-1 0 0 0 0,0 0-1 0 0,6-12-158 0 0,-4-37 416 0 0,-18 65-408 0 0,0 1-1 0 0,0-1 0 0 0,0 0 1 0 0,0 0-1 0 0,0 1 0 0 0,0-1 1 0 0,0 1-1 0 0,0-1 0 0 0,-1 1 1 0 0,1-1-1 0 0,0 1 0 0 0,0 0 1 0 0,0 0-1 0 0,0-1 0 0 0,-1 1 1 0 0,1 0-1 0 0,0 0 0 0 0,0 0 1 0 0,-1 0-1 0 0,1 1 0 0 0,0-1 1 0 0,0 0-1 0 0,0 0 0 0 0,-1 1 1 0 0,1-1-1 0 0,0 1 0 0 0,0-1 1 0 0,0 1-1 0 0,0-1 0 0 0,0 1 1 0 0,0 0-1 0 0,0-1 0 0 0,0 1 1 0 0,0 0-1 0 0,0 0 0 0 0,0 0 1 0 0,1 0-1 0 0,-2 0-7 0 0,-11 19-8 0 0,0 1 0 0 0,2 0-1 0 0,0 1 1 0 0,1 0 0 0 0,2 0 0 0 0,0 1 0 0 0,1 0-1 0 0,1 1 1 0 0,2-1 0 0 0,0 1 0 0 0,1 0-1 0 0,2 0 1 0 0,1 22 8 0 0,-2-21-8 0 0,-6 634-460 0 0,8-642 470 0 0,-1 0 0 0 0,0-1-1 0 0,-1 0 1 0 0,-1 1 0 0 0,-1-1 0 0 0,0 0-1 0 0,-1 0 1 0 0,-1-1 0 0 0,-1 0-1 0 0,0 0 1 0 0,0 0 0 0 0,-2-1 0 0 0,0 0-1 0 0,-10 13-1 0 0,7-19 5 0 0,1-1 0 0 0,-1 0 0 0 0,0 0 0 0 0,-1-1 0 0 0,0-1 0 0 0,0 0 0 0 0,0-1 0 0 0,0-1 0 0 0,-1 0 0 0 0,1 0 0 0 0,-1-1 0 0 0,0-1 0 0 0,0 0 0 0 0,0-1 0 0 0,1-1 0 0 0,-11-1-5 0 0,19 2 4 0 0,-1 0 0 0 0,1 0-1 0 0,0-1 1 0 0,-1 0 0 0 0,1 0-1 0 0,0 0 1 0 0,-1 0 0 0 0,1-1-1 0 0,0 0 1 0 0,0 0 0 0 0,0 0-1 0 0,1-1 1 0 0,-1 0 0 0 0,1 0-1 0 0,-1 0 1 0 0,1 0 0 0 0,0-1-1 0 0,0 1 1 0 0,0-1 0 0 0,0 0-1 0 0,1 0 1 0 0,0-1 0 0 0,0 1-1 0 0,0-1 1 0 0,0 1 0 0 0,1-1-1 0 0,0 0 1 0 0,-1-1-4 0 0,4-7 6 0 0,0-1 1 0 0,0 1-1 0 0,1 0 1 0 0,1 0-1 0 0,1 1 1 0 0,-1-1-1 0 0,2 1 0 0 0,0-1 1 0 0,0 1-1 0 0,1 1 1 0 0,1-1-1 0 0,0 1 1 0 0,0 0-1 0 0,1 1 0 0 0,1 0 1 0 0,-1 0-1 0 0,2 0 1 0 0,-1 1-1 0 0,7-4-6 0 0,-6 2-3 0 0,45-41-53 0 0,1 3 0 0 0,3 2 0 0 0,2 3 0 0 0,28-14 56 0 0,4-4-541 0 0,-79 52 313 0 0,59-42-2389 0 0,-4-5-4145 0 0,-13 9 1928 0 0,-15 19 9397 0 0,-100 85 4929 0 0,51-45-9481 0 0,1 0 1 0 0,-1 1-1 0 0,2 0 0 0 0,0 0 0 0 0,0 1 0 0 0,1-1 0 0 0,0 1 0 0 0,2 1 0 0 0,-1-1 0 0 0,1 0 0 0 0,1 1 1 0 0,1-1-1 0 0,0 1 0 0 0,0 6-11 0 0,1-17 2 0 0,1 0 0 0 0,-1-1-1 0 0,0 1 1 0 0,1 0 0 0 0,0-1 0 0 0,-1 1 0 0 0,1 0 0 0 0,0-1 0 0 0,0 1-1 0 0,1-1 1 0 0,-1 0 0 0 0,0 1 0 0 0,1-1 0 0 0,0 0 0 0 0,-1 0 0 0 0,1 0-1 0 0,0 0 1 0 0,0 0 0 0 0,0 0 0 0 0,0 0 0 0 0,0-1 0 0 0,1 1 0 0 0,-1-1 0 0 0,0 1-1 0 0,1-1 1 0 0,-1 0 0 0 0,1 0 0 0 0,0 0 0 0 0,-1 0 0 0 0,1-1 0 0 0,0 1-1 0 0,-1-1 1 0 0,1 0 0 0 0,0 1 0 0 0,0-1 0 0 0,2-1-2 0 0,3 1 25 0 0,1 0 1 0 0,-1-1 0 0 0,1 0-1 0 0,-1 0 1 0 0,1-1-1 0 0,-1 0 1 0 0,0-1-1 0 0,0 0 1 0 0,0 0-1 0 0,0-1 1 0 0,3-2-26 0 0,-3 1 22 0 0,0-1 1 0 0,-1 0-1 0 0,1 0 1 0 0,-1-1-1 0 0,-1 0 1 0 0,1 0-1 0 0,-1-1 1 0 0,0 1-1 0 0,-1-1 1 0 0,0-1-1 0 0,0 1 1 0 0,-1-1-1 0 0,0 0 0 0 0,0 0 1 0 0,-1 0-1 0 0,0 0 1 0 0,-1 0-1 0 0,0-1 1 0 0,0 0-1 0 0,-1-7-22 0 0,0 11-56 0 0,0-1 0 0 0,0 0 0 0 0,-1 0 0 0 0,0 0 0 0 0,-1 0 0 0 0,0 0 0 0 0,0 0 0 0 0,0 0 0 0 0,-1 1 0 0 0,0-1 0 0 0,0 1 0 0 0,0-1 0 0 0,-1 1 0 0 0,0 0 0 0 0,-1 0 0 0 0,1 0 0 0 0,-1 0 0 0 0,0 0 0 0 0,-1 1 0 0 0,1 0 0 0 0,-1 0 0 0 0,-2-2 56 0 0,-27 1-3648 0 0,14 14-7407 0 0,13 0-717 0 0</inkml:trace>
  <inkml:trace contextRef="#ctx0" brushRef="#br0" timeOffset="7250.012">7581 2144 19172 0 0,'0'0'2074'0'0,"0"0"-726"0"0,0 0-273 0 0,0 0-9 0 0,0 0-64 0 0,0 0-89 0 0,0 0-152 0 0,0 0-159 0 0,0 0-137 0 0,0 0-73 0 0,0 0-78 0 0,6-32-52 0 0,18-99-64 0 0,18-11 139 0 0,-37 134-379 0 0,0 1-1 0 0,0-1 1 0 0,0 1 0 0 0,1 1-1 0 0,0-1 1 0 0,1 1 0 0 0,-1 0-1 0 0,1 0 1 0 0,0 1 0 0 0,1 0-1 0 0,-1 0 1 0 0,1 1-1 0 0,0 0 1 0 0,0 0 0 0 0,0 1-1 0 0,1 0 1 0 0,-1 0 0 0 0,1 1-1 0 0,0 0 1 0 0,0 1 0 0 0,-1 0-1 0 0,1 0 1 0 0,0 1 0 0 0,0 0-1 0 0,1 0 43 0 0,25 21-2616 0 0,-28-8-1004 0 0,-5 1-3700 0 0,-2-7-4501 0 0</inkml:trace>
  <inkml:trace contextRef="#ctx0" brushRef="#br0" timeOffset="7659.95">8043 1772 7538 0 0,'0'0'2176'0'0,"0"0"-309"0"0,0 0-190 0 0,0 0-195 0 0,0 0-217 0 0,0 0-202 0 0,0 0-203 0 0,0 0-103 0 0,0 0-73 0 0,0 0-21 0 0,0 0-1 0 0,0 0-59 0 0,0 0-42 0 0,8-7-57 0 0,22-23-66 0 0,-22 23-73 0 0,-8 7-50 0 0,0 0-37 0 0,0 0-28 0 0,-23 3 2330 0 0,18-1-2490 0 0,0-1 0 0 0,0 1 0 0 0,-1 0 0 0 0,1 0 0 0 0,0 1 0 0 0,1 0 0 0 0,-1-1 0 0 0,0 1-1 0 0,1 1 1 0 0,0-1 0 0 0,-1 1 0 0 0,1 0 0 0 0,1 0 0 0 0,-4 4-90 0 0,-14 11 94 0 0,10-10-66 0 0,0 0 1 0 0,0 0-1 0 0,0 1 1 0 0,2 1-1 0 0,-1-1 1 0 0,1 2-1 0 0,1-1 1 0 0,0 1-1 0 0,1 1 1 0 0,0-1-1 0 0,-1 3-28 0 0,7-9 4 0 0,1 0 0 0 0,-1-1 0 0 0,1 1 0 0 0,0 0 0 0 0,1 0 0 0 0,-1-1 0 0 0,1 1 0 0 0,0 0 0 0 0,1-1 0 0 0,-1 1 0 0 0,1-1 0 0 0,0 0 0 0 0,0 1 0 0 0,1-1 0 0 0,0 0 0 0 0,-1 0 0 0 0,2 0 0 0 0,-1-1 0 0 0,1 1 0 0 0,-1-1 0 0 0,1 0 0 0 0,0 0 0 0 0,1 0 0 0 0,-1 0 0 0 0,1-1 0 0 0,-1 0 0 0 0,1 0 0 0 0,0 0 0 0 0,0 0 0 0 0,1-1 0 0 0,-1 0 0 0 0,0 0 0 0 0,1-1 0 0 0,-1 1 0 0 0,1-1 0 0 0,0 0 0 0 0,-1 0 0 0 0,1-1 0 0 0,0 0 0 0 0,2 0-4 0 0,-1 2-40 0 0,0 0-1 0 0,0-1 1 0 0,1 0 0 0 0,-1 0 0 0 0,0 0-1 0 0,1-1 1 0 0,-1 0 0 0 0,0-1-1 0 0,1 1 1 0 0,-1-2 0 0 0,0 1-1 0 0,0-1 1 0 0,0 0 0 0 0,0 0-1 0 0,0-1 1 0 0,0 0 0 0 0,0 0-1 0 0,-1 0 1 0 0,0-1 0 0 0,1 0 0 0 0,-1-1-1 0 0,3-2 41 0 0,-3-17-4003 0 0,-5 16-1724 0 0,1 4-6357 0 0</inkml:trace>
  <inkml:trace contextRef="#ctx0" brushRef="#br0" timeOffset="8088.687">8345 1982 12219 0 0,'0'0'2910'0'0,"0"0"-653"0"0,0 0-332 0 0,0 0-264 0 0,0 0-270 0 0,0 0-201 0 0,0 0-143 0 0,0 0-166 0 0,30-6-158 0 0,97-18-123 0 0,-56-2 227 0 0,-50 15-697 0 0,-1-2 0 0 0,0 0 1 0 0,-1-1-1 0 0,-1-1 0 0 0,0 0 0 0 0,-1-2 0 0 0,0 0 0 0 0,-1 0 0 0 0,8-15-130 0 0,-22 30-6 0 0,-1 0 0 0 0,1-1 0 0 0,-1 1 0 0 0,0 0 0 0 0,0-1 0 0 0,0 1 0 0 0,0-1 0 0 0,-1 1 0 0 0,1-1 0 0 0,-1 0-1 0 0,1 1 1 0 0,-1-1 0 0 0,0 0 0 0 0,0 1 0 0 0,0-1 0 0 0,0 0 0 0 0,0 1 0 0 0,-1-1 0 0 0,1 1 0 0 0,-1-1 0 0 0,0 0 0 0 0,0 1 0 0 0,0-1 0 0 0,0 1 0 0 0,0 0-1 0 0,-1-1 1 0 0,1 1 0 0 0,0 0 0 0 0,-1 0 0 0 0,0 0 0 0 0,0 0 0 0 0,1 0 0 0 0,-1 0 0 0 0,0 0 0 0 0,-1 1 0 0 0,1-1 0 0 0,0 1 0 0 0,0-1 0 0 0,-1 1 0 0 0,1 0 0 0 0,-1 0-1 0 0,1 0 1 0 0,-1 0 0 0 0,1 1 0 0 0,-1-1 0 0 0,1 0 0 0 0,-1 1 0 0 0,0 0 0 0 0,1 0 0 0 0,-1 0 0 0 0,0 0 0 0 0,1 0 0 0 0,-3 1 6 0 0,-10-1-24 0 0,0 1 1 0 0,0 1-1 0 0,1 0 1 0 0,-1 1-1 0 0,1 1 1 0 0,-1 0-1 0 0,1 1 1 0 0,1 0-1 0 0,-1 1 0 0 0,1 1 1 0 0,0 0-1 0 0,0 1 1 0 0,1 0-1 0 0,-3 3 24 0 0,3-2-3 0 0,1-1-1 0 0,0 1 0 0 0,1 1 0 0 0,0 0 0 0 0,1 1 1 0 0,0-1-1 0 0,0 2 0 0 0,1-1 0 0 0,1 1 0 0 0,0 0 1 0 0,0 1-1 0 0,-1 6 4 0 0,5-13 1 0 0,0 0 1 0 0,1 1-1 0 0,0-1 0 0 0,0 0 1 0 0,1 1-1 0 0,0 0 1 0 0,0-1-1 0 0,0 1 0 0 0,1 0 1 0 0,0-1-1 0 0,0 1 1 0 0,1 0-1 0 0,0-1 0 0 0,0 1 1 0 0,1 0-1 0 0,-1-1 0 0 0,1 1 1 0 0,1-1-1 0 0,-1 0 1 0 0,1 0-1 0 0,0 0 0 0 0,1 0 1 0 0,-1 0-1 0 0,1-1 1 0 0,0 0-1 0 0,4 5-1 0 0,6 1 2 0 0,1-1 0 0 0,0 0 0 0 0,1-1 0 0 0,0-1 0 0 0,0 0 0 0 0,1-1 0 0 0,-1 0 0 0 0,2-2 0 0 0,-1 0 0 0 0,0-1 0 0 0,1-1 0 0 0,0 0 0 0 0,0-2 0 0 0,0 0 0 0 0,0-1 0 0 0,0 0 0 0 0,0-2 0 0 0,2 0-2 0 0,47-18-660 0 0,-28-4-5785 0 0,-33 17-3730 0 0</inkml:trace>
  <inkml:trace contextRef="#ctx0" brushRef="#br0" timeOffset="14069.131">9843 1249 0 0 0,'0'0'839'0'0,"0"0"292"0"0,0 0 264 0 0,0 0 202 0 0,0 0 98 0 0,0 0-45 0 0,0 0-146 0 0,0 0-119 0 0,0 0-157 0 0,0 0-124 0 0,0 0-114 0 0,-6-4-115 0 0,-22-13-82 0 0,-31 12 4075 0 0,-150 24-659 0 0,130 10-2874 0 0,33 23-971 0 0,16-7 0 0 0,8 13-96 0 0,11 20-97 0 0,6 91 206 0 0,-23-100-22 0 0,-5-24-141 0 0,-17 17-53 0 0,22-44-95 0 0,27-17-39 0 0,68 2 281 0 0,-61-3-307 0 0,-1 0 1 0 0,1 0-1 0 0,0 1 0 0 0,-1 0 1 0 0,1 0-1 0 0,-1 0 1 0 0,1 0-1 0 0,-1 1 0 0 0,0 0 1 0 0,1 0-1 0 0,-1 0 1 0 0,0 1-1 0 0,0 0 0 0 0,-1 0 1 0 0,1 0-1 0 0,0 1 0 0 0,-1-1 1 0 0,0 1-1 0 0,0 0 1 0 0,0 0-1 0 0,-1 1 0 0 0,1-1 1 0 0,-1 1-1 0 0,0-1 0 0 0,0 1 1 0 0,0 0-1 0 0,1 4-1 0 0,-2-1 7 0 0,1-1 0 0 0,-1 1-1 0 0,0 0 1 0 0,0 0 0 0 0,-1 0-1 0 0,0 0 1 0 0,-1 0 0 0 0,0 0-1 0 0,0 0 1 0 0,0 0 0 0 0,-1 0-1 0 0,0 0 1 0 0,-1 0 0 0 0,0-1-1 0 0,0 1 1 0 0,-1 0 0 0 0,0-1-1 0 0,0 1 1 0 0,0-1 0 0 0,-3 3-7 0 0,-91 163 92 0 0,92-161-96 0 0,1 0 1 0 0,0 0-1 0 0,1 0 1 0 0,1 1-1 0 0,0-1 1 0 0,0 1-1 0 0,1-1 1 0 0,1 1-1 0 0,0 0 1 0 0,2 10 3 0 0,0-17 21 0 0,1 0 1 0 0,0-1-1 0 0,0 1 1 0 0,0 0-1 0 0,1-1 0 0 0,0 0 1 0 0,0 0-1 0 0,0 0 1 0 0,1 0-1 0 0,-1-1 0 0 0,1 0 1 0 0,0 0-1 0 0,0 0 1 0 0,1 0-1 0 0,-1-1 0 0 0,1 0 1 0 0,0 0-1 0 0,0 0 0 0 0,0-1 1 0 0,0 0-1 0 0,0 0 1 0 0,0-1-1 0 0,7 1-21 0 0,89-2 815 0 0,-101 1-847 0 0,0-1 1 0 0,0 0-1 0 0,0 0 0 0 0,0-1 1 0 0,0 1-1 0 0,-1 0 0 0 0,1 0 0 0 0,0 0 1 0 0,0-1-1 0 0,0 1 0 0 0,0 0 1 0 0,0-1-1 0 0,0 1 0 0 0,0-1 1 0 0,-1 1-1 0 0,1-1 0 0 0,0 0 1 0 0,0 1-1 0 0,-1-1 0 0 0,1 0 1 0 0,0 1-1 0 0,-1-1 0 0 0,1 0 1 0 0,-1 0-1 0 0,1 1 0 0 0,-1-1 1 0 0,1 0-1 0 0,-1 0 0 0 0,1 0 1 0 0,-1 0-1 0 0,0 0 0 0 0,0 0 1 0 0,1 0-1 0 0,-1 0 0 0 0,0 0 0 0 0,0 0 1 0 0,0 0-1 0 0,0 0 0 0 0,0 0 1 0 0,0 0 31 0 0,1-6-772 0 0,6-13-2570 0 0,-2 11-2628 0 0,-3 5-6437 0 0</inkml:trace>
  <inkml:trace contextRef="#ctx0" brushRef="#br0" timeOffset="15205.266">9685 1684 1984 0 0,'0'0'1863'0'0,"0"0"63"0"0,0 0 175 0 0,0 0 130 0 0,0 0-12 0 0,0 0-169 0 0,0 0-255 0 0,0 0-252 0 0,0 0-219 0 0,0 0-196 0 0,0 0-181 0 0,0 0-136 0 0,0 0-120 0 0,0-3-130 0 0,0-7-97 0 0,0 8-90 0 0,0 2-90 0 0,0 0-43 0 0,0 19 669 0 0,0 426 1540 0 0,11-365-2392 0 0,-11-79-50 0 0,0-1 0 0 0,0 1 0 0 0,0 0 0 0 0,1-1 0 0 0,-1 1 1 0 0,0-1-1 0 0,0 1 0 0 0,0-1 0 0 0,0 1 0 0 0,1 0 0 0 0,-1-1 0 0 0,0 1 0 0 0,1-1 0 0 0,-1 1 0 0 0,0-1 0 0 0,1 1 0 0 0,-1-1 0 0 0,0 0 0 0 0,1 1 0 0 0,-1-1 0 0 0,1 1 0 0 0,-1-1 0 0 0,1 0 0 0 0,-1 1 0 0 0,1-1 0 0 0,-1 0 0 0 0,1 0 0 0 0,0 1 0 0 0,-1-1 0 0 0,1 0 0 0 0,-1 0 0 0 0,1 0 0 0 0,-1 0 0 0 0,1 0 0 0 0,0 0 0 0 0,-1 0 1 0 0,1 0-1 0 0,-1 0 0 0 0,1 0 0 0 0,0 0 0 0 0,-1 0 0 0 0,1 0 0 0 0,-1 0 0 0 0,1-1 0 0 0,0 1 0 0 0,-1 0 0 0 0,1 0 0 0 0,-1-1 0 0 0,1 1 0 0 0,-1 0 0 0 0,1-1 0 0 0,-1 1 0 0 0,1 0 0 0 0,-1-1 0 0 0,0 1 0 0 0,1-1-8 0 0,27-24 418 0 0,-27 23-430 0 0,105-109 346 0 0,21-68-319 0 0,-121 233-243 0 0,-6-34 226 0 0,1-1 1 0 0,1 0 0 0 0,1 1 0 0 0,0-1 0 0 0,2 0 0 0 0,0-1 0 0 0,1 1 0 0 0,1-1 0 0 0,1 0 0 0 0,2 3 1 0 0,-9-19 3 0 0,0 1 0 0 0,0-1 0 0 0,0 0 0 0 0,0 0 1 0 0,0 1-1 0 0,1-1 0 0 0,-1 0 0 0 0,1 0 0 0 0,0-1 0 0 0,-1 1 1 0 0,1 0-1 0 0,0 0 0 0 0,0-1 0 0 0,0 1 0 0 0,0-1 0 0 0,0 0 0 0 0,0 0 1 0 0,1 1-1 0 0,-1-1 0 0 0,0-1 0 0 0,1 1 0 0 0,-1 0 0 0 0,1-1 1 0 0,-1 1-1 0 0,1-1 0 0 0,-1 1 0 0 0,0-1 0 0 0,1 0 0 0 0,0 0 1 0 0,-1 0-1 0 0,0-1 0 0 0,1 1 0 0 0,-1-1 0 0 0,1 1 0 0 0,-1-1 0 0 0,1 0 1 0 0,-1 0-1 0 0,0 0 0 0 0,0 0 0 0 0,1 0 0 0 0,0-2-3 0 0,17-16 79 0 0,-1-1-1 0 0,-1-1 0 0 0,-1-1 1 0 0,-1 0-1 0 0,-1-1 1 0 0,0-1-1 0 0,-2 0 0 0 0,-1-1 1 0 0,1-7-79 0 0,33-67 232 0 0,-33 75-201 0 0,0-1 0 0 0,-2 0 1 0 0,-1-1-1 0 0,-1 0 0 0 0,-1-1 0 0 0,-1 0 1 0 0,-1 0-1 0 0,-2 0 0 0 0,1-18-31 0 0,-26 53-765 0 0,-45 85-2654 0 0,50-48-6633 0 0,12-33-2292 0 0</inkml:trace>
  <inkml:trace contextRef="#ctx0" brushRef="#br0" timeOffset="15638.594">10587 1923 12531 0 0,'0'0'2855'0'0,"0"0"-1109"0"0,0 0-569 0 0,0 0-33 0 0,0 0 49 0 0,0 0-4 0 0,0 0-106 0 0,0 0-204 0 0,0 0-183 0 0,0 0-109 0 0,0 0-80 0 0,0 0-75 0 0,0 0-108 0 0,-10 5 1 0 0,0 6-312 0 0,1 0 0 0 0,1 1 0 0 0,0 0 0 0 0,1 0 0 0 0,0 0 0 0 0,1 1 0 0 0,0 0 0 0 0,1 0-1 0 0,0 1 1 0 0,1-1 0 0 0,1 1 0 0 0,0 0 0 0 0,1 0 0 0 0,0 0 0 0 0,1 13-13 0 0,3-23 11 0 0,-1 1 1 0 0,1-1-1 0 0,0 1 1 0 0,1-1-1 0 0,-1 0 1 0 0,1 0-1 0 0,-1 0 1 0 0,1 0-1 0 0,0 0 1 0 0,1-1-1 0 0,-1 0 1 0 0,1 1 0 0 0,-1-1-1 0 0,1 0 1 0 0,0-1-1 0 0,0 1 1 0 0,0-1-1 0 0,1 0 1 0 0,-1 0-1 0 0,1 0 1 0 0,-1 0-1 0 0,1-1 1 0 0,-1 1-1 0 0,1-1 1 0 0,0-1-1 0 0,0 1 1 0 0,-1-1-1 0 0,1 1 1 0 0,0-2-1 0 0,0 1 1 0 0,-1 0-1 0 0,1-1 1 0 0,0 0 0 0 0,0 0-1 0 0,-1 0 1 0 0,1-1-1 0 0,-1 1 1 0 0,1-1-1 0 0,0-1-11 0 0,6-2 66 0 0,0 0 0 0 0,-1-1-1 0 0,0 0 1 0 0,0 0 0 0 0,-1-1 0 0 0,0-1 0 0 0,0 0-1 0 0,-1 0 1 0 0,0 0 0 0 0,0-1 0 0 0,-1 0-1 0 0,0-1 1 0 0,0 0 0 0 0,-1 0 0 0 0,-1 0 0 0 0,0-1-1 0 0,0 1 1 0 0,-1-1 0 0 0,0 0 0 0 0,-1-1-1 0 0,0 1 1 0 0,-1-1 0 0 0,0 1 0 0 0,-1-1 0 0 0,0 0-1 0 0,-1 1 1 0 0,-1-1 0 0 0,0-5-66 0 0,0 13-48 0 0,-1 1 0 0 0,0-1 0 0 0,0 0 0 0 0,0 1 0 0 0,0-1 0 0 0,0 1 0 0 0,-1-1 1 0 0,1 1-1 0 0,-1 0 0 0 0,0 0 0 0 0,0 0 0 0 0,0 1 0 0 0,-1-1 0 0 0,1 1 0 0 0,0 0 0 0 0,-1 0 0 0 0,0 0 0 0 0,1 0 0 0 0,-1 0 0 0 0,0 1 1 0 0,0 0-1 0 0,0 0 0 0 0,0 0 0 0 0,0 0 0 0 0,0 0 0 0 0,0 1 0 0 0,0 0 0 0 0,0 0 0 0 0,-1 0 0 0 0,1 0 0 0 0,0 1 0 0 0,0 0 1 0 0,0 0-1 0 0,0 0 0 0 0,0 0 0 0 0,0 0 0 0 0,0 1 0 0 0,1 0 0 0 0,-1 0 0 0 0,1 0 0 0 0,-1 0 0 0 0,1 0 0 0 0,-1 1 0 0 0,1-1 0 0 0,0 1 48 0 0,-35 41-3055 0 0,24-24-1707 0 0,11-15 3043 0 0,-4 3-9900 0 0</inkml:trace>
  <inkml:trace contextRef="#ctx0" brushRef="#br0" timeOffset="15987.465">10957 2173 9842 0 0,'0'0'2133'0'0,"0"0"-417"0"0,0 0-160 0 0,0 0-5 0 0,0 0-40 0 0,0 0-129 0 0,0 0-195 0 0,0 0-212 0 0,0 0-151 0 0,0 0-107 0 0,0 0-106 0 0,0 0-100 0 0,0 0-92 0 0,1 6-49 0 0,4 16-16 0 0,-4-17 23 0 0,-1-5 33 0 0,1-19 1115 0 0,61-113-370 0 0,-28 65-989 0 0,-22 40-61 0 0,1 0 0 0 0,1 1-1 0 0,2 1 1 0 0,0 1 0 0 0,2 0 0 0 0,12-13-105 0 0,-29 37-23 0 0,-1-1 0 0 0,0 1 0 0 0,0 0 0 0 0,1-1-1 0 0,-1 1 1 0 0,0-1 0 0 0,1 1 0 0 0,-1 0 0 0 0,1-1 0 0 0,-1 1 0 0 0,0 0-1 0 0,1-1 1 0 0,-1 1 0 0 0,1 0 0 0 0,-1 0 0 0 0,1-1 0 0 0,-1 1 0 0 0,1 0 0 0 0,-1 0-1 0 0,1 0 1 0 0,-1 0 0 0 0,1 0 0 0 0,-1 0 0 0 0,1 0 0 0 0,-1 0 0 0 0,1 0-1 0 0,-1 0 1 0 0,1 0 0 0 0,-1 0 0 0 0,1 0 0 0 0,-1 0 0 0 0,1 0 0 0 0,-1 0 0 0 0,1 1-1 0 0,-1-1 1 0 0,1 0 0 0 0,-1 0 0 0 0,0 1 0 0 0,1-1 0 0 0,-1 0 0 0 0,1 0 0 0 0,-1 1-1 0 0,0-1 1 0 0,1 1 0 0 0,-1-1 0 0 0,0 0 0 0 0,1 1 0 0 0,-1-1 0 0 0,0 1-1 0 0,1-1 1 0 0,-1 1 0 0 0,0-1 0 0 0,0 0 0 0 0,0 1 0 0 0,0-1 0 0 0,1 1 0 0 0,-1-1-1 0 0,0 1 1 0 0,0-1 0 0 0,0 1 0 0 0,0 0 0 0 0,0-1 23 0 0,5 45-2644 0 0,-4-30 1672 0 0,1-6-1040 0 0,0 0-4158 0 0,-2-5-5686 0 0</inkml:trace>
  <inkml:trace contextRef="#ctx0" brushRef="#br0" timeOffset="16530.928">11493 1430 8850 0 0,'0'0'3345'0'0,"0"0"-988"0"0,0 0-612 0 0,0 0-232 0 0,0 0-199 0 0,0 0-230 0 0,0 0-229 0 0,0 0-247 0 0,0 0-154 0 0,0 0 8 0 0,0 0 49 0 0,0 0 61 0 0,0 0 14 0 0,0 13-30 0 0,13 140 1616 0 0,0-97-1822 0 0,-3 1 0 0 0,-2 0-1 0 0,-3 0 1 0 0,-2 1 0 0 0,-4 42-350 0 0,0-86 10 0 0,0 1 1 0 0,0-1-1 0 0,-2 0 1 0 0,0 0-1 0 0,0-1 1 0 0,-2 1 0 0 0,1-1-1 0 0,-2 1 1 0 0,0-1-1 0 0,-1 0-10 0 0,-13 6-237 0 0,12-41-874 0 0,7 16 809 0 0,1 0-1 0 0,-1 0 1 0 0,2 0 0 0 0,-1 0 0 0 0,0 0-1 0 0,1 0 1 0 0,0 0 0 0 0,1 1-1 0 0,-1-1 1 0 0,1 0 0 0 0,0 1 0 0 0,1-1-1 0 0,-1 1 1 0 0,1-1 0 0 0,0 1-1 0 0,0 0 1 0 0,1 0 0 0 0,3-3 302 0 0,9-19-1661 0 0,11-19-2325 0 0,-6 16-3241 0 0,-11 15-1948 0 0</inkml:trace>
  <inkml:trace contextRef="#ctx0" brushRef="#br0" timeOffset="16868.563">11793 1687 3721 0 0,'0'0'2606'0'0,"0"0"-256"0"0,0 0-163 0 0,0 0-118 0 0,0 0-124 0 0,0 0-151 0 0,0 0-249 0 0,0 0-299 0 0,0 0-286 0 0,0 0-161 0 0,0 0-130 0 0,0 0-95 0 0,-11 15-51 0 0,-35 45-85 0 0,-14-17 569 0 0,-55 20 448 0 0,115-62-1442 0 0,0 0 0 0 0,1-1-1 0 0,-1 1 1 0 0,0 0 0 0 0,0 0 0 0 0,0 0-1 0 0,0 0 1 0 0,1 0 0 0 0,-1 0 0 0 0,0-1-1 0 0,1 1 1 0 0,-1 0 0 0 0,1 0 0 0 0,-1 0-1 0 0,1-1 1 0 0,-1 1 0 0 0,1 0-1 0 0,0-1 1 0 0,-1 1 0 0 0,1 0 0 0 0,0-1-1 0 0,-1 1 1 0 0,1-1 0 0 0,0 1 0 0 0,0-1-1 0 0,0 0 1 0 0,-1 1 0 0 0,1-1 0 0 0,0 0-1 0 0,0 1 1 0 0,0-1 0 0 0,0 0 0 0 0,0 0-1 0 0,0 0 1 0 0,0 0 0 0 0,-1 0-1 0 0,1 0 1 0 0,0 0 0 0 0,0 0 0 0 0,0 0-13 0 0,4 1 105 0 0,27 11 234 0 0,-21-9-244 0 0,1 0 0 0 0,-1 1 1 0 0,0 0-1 0 0,0 1 0 0 0,0 0 1 0 0,0 1-1 0 0,-1 0 0 0 0,0 0 1 0 0,0 1-1 0 0,-1 1 1 0 0,0 0-1 0 0,0 0 0 0 0,-1 0 1 0 0,0 1-1 0 0,0 1 0 0 0,3 6-95 0 0,26 72 927 0 0,-29-40-424 0 0,17-61-5816 0 0,-25 13 4449 0 0,5-5-6593 0 0,-3 2-5297 0 0</inkml:trace>
  <inkml:trace contextRef="#ctx0" brushRef="#br0" timeOffset="18692.511">12432 2015 3849 0 0,'0'0'3663'0'0,"0"0"-1328"0"0,0 0-756 0 0,0 0-186 0 0,0 0 47 0 0,0 0 36 0 0,0 0-65 0 0,0 0-169 0 0,0 0-285 0 0,0 0-220 0 0,0 0-157 0 0,0 0-88 0 0,0 0-25 0 0,7-7-5 0 0,86-107 3039 0 0,-91 114-3479 0 0,0-1-1 0 0,0 1 1 0 0,0 0 0 0 0,-1 0-1 0 0,1 0 1 0 0,0 0-1 0 0,0 1 1 0 0,-1-1 0 0 0,1 0-1 0 0,0 1 1 0 0,0-1-1 0 0,-1 1 1 0 0,1-1 0 0 0,0 1-1 0 0,-1 0 1 0 0,1 0-1 0 0,-1 0 1 0 0,1 0 0 0 0,-1 0-1 0 0,1 0 1 0 0,-1 0 0 0 0,0 0-1 0 0,0 1 1 0 0,1-1-1 0 0,-1 0 1 0 0,0 1 0 0 0,0-1-1 0 0,0 1 1 0 0,0-1-1 0 0,-1 1 1 0 0,1 0 0 0 0,0-1-1 0 0,-1 1 1 0 0,1 0-1 0 0,-1 0-21 0 0,3 2 82 0 0,10 20-16 0 0,-1 0 1 0 0,-2 1-1 0 0,0 0 1 0 0,-2 1-1 0 0,0 0 1 0 0,-2 0-1 0 0,-1 1 0 0 0,-1-1 1 0 0,-1 1-1 0 0,-2 0 1 0 0,-1 0-1 0 0,0 0 1 0 0,-4 19-67 0 0,4-37 33 0 0,0-1 0 0 0,0 1 1 0 0,-1-1-1 0 0,0 1 0 0 0,0-1 0 0 0,-1 0 1 0 0,0 0-1 0 0,-1 1 0 0 0,1-1 1 0 0,-2 0-1 0 0,1-1 0 0 0,-1 1 0 0 0,0-1 1 0 0,-1 0-1 0 0,1 0 0 0 0,-2 0 0 0 0,1 0 1 0 0,-1-1-1 0 0,-4 5-33 0 0,9-11 17 0 0,0 1 0 0 0,0 0 0 0 0,-1 0 0 0 0,1-1 0 0 0,0 1 0 0 0,0 0 1 0 0,-1-1-1 0 0,1 1 0 0 0,0-1 0 0 0,-1 0 0 0 0,1 1 0 0 0,0-1 0 0 0,-1 0 0 0 0,1 0 0 0 0,-1 0 0 0 0,1 0 0 0 0,0 0 0 0 0,-1 0 0 0 0,1 0 1 0 0,-1 0-1 0 0,1-1 0 0 0,0 1 0 0 0,-1-1 0 0 0,1 1 0 0 0,0-1 0 0 0,-1 1 0 0 0,1-1 0 0 0,0 0 0 0 0,0 1 0 0 0,0-1 0 0 0,0 0 0 0 0,0 0 1 0 0,0 0-1 0 0,0 0 0 0 0,0 0 0 0 0,0 0 0 0 0,0 0 0 0 0,0 0 0 0 0,0 0 0 0 0,1-1 0 0 0,-1 1 0 0 0,0 0 0 0 0,1-1 0 0 0,-1 1 0 0 0,1 0 1 0 0,0-1-1 0 0,-1 1 0 0 0,1-1-17 0 0,-7-70 192 0 0,10 53-181 0 0,1-1 0 0 0,1 0-1 0 0,0 1 1 0 0,2 0 0 0 0,0 0-1 0 0,1 1 1 0 0,1 0 0 0 0,1 0-1 0 0,3-4-10 0 0,-5 8 0 0 0,25-44-30 0 0,2 1 0 0 0,3 1 0 0 0,44-48 30 0 0,-72 92-4 0 0,1 0 1 0 0,0 1-1 0 0,1 0 1 0 0,0 1 0 0 0,0 1-1 0 0,1 0 1 0 0,0 0-1 0 0,1 1 1 0 0,0 1 0 0 0,0 0-1 0 0,1 1 1 0 0,0 1 0 0 0,3-1 3 0 0,-15 6-2 0 0,0 0 1 0 0,0 0-1 0 0,0 0 1 0 0,0 0-1 0 0,0 0 1 0 0,0 0-1 0 0,0 1 1 0 0,0 0 0 0 0,0-1-1 0 0,0 1 1 0 0,0 0-1 0 0,-1 1 1 0 0,1-1-1 0 0,0 0 1 0 0,-1 1-1 0 0,1-1 1 0 0,-1 1 0 0 0,1 0-1 0 0,-1 0 1 0 0,0 0-1 0 0,0 0 1 0 0,0 0-1 0 0,0 1 1 0 0,0-1 0 0 0,0 0-1 0 0,-1 1 1 0 0,1 0-1 0 0,-1-1 1 0 0,0 1-1 0 0,1 0 1 0 0,-1 0-1 0 0,-1-1 1 0 0,1 1 0 0 0,0 0-1 0 0,0 3 2 0 0,1 2 8 0 0,-1 1 1 0 0,1 0-1 0 0,-2-1 0 0 0,1 1 1 0 0,-1 0-1 0 0,0 0 1 0 0,-1 0-1 0 0,0-1 0 0 0,0 1 1 0 0,-1 0-1 0 0,-3 7-8 0 0,-3 0 8 0 0,0-1 1 0 0,-2 1-1 0 0,0-1 1 0 0,0-1-1 0 0,-2 0 1 0 0,1-1-1 0 0,-2 0 0 0 0,0 0 1 0 0,0-2-1 0 0,-1 0 1 0 0,-1 0-1 0 0,0-1 1 0 0,0-1-1 0 0,-1 0 1 0 0,0-1-1 0 0,0-1 0 0 0,-1-1 1 0 0,0 0-1 0 0,0-1 1 0 0,0-1-1 0 0,-7 0-8 0 0,-40-2-272 0 0,63-3 177 0 0,0 0 0 0 0,0-1 0 0 0,0 1 0 0 0,0 0 0 0 0,0 0-1 0 0,1 0 1 0 0,-1-1 0 0 0,0 1 0 0 0,0 0 0 0 0,1-1 0 0 0,-1 1 0 0 0,1-1-1 0 0,-1 1 1 0 0,1 0 0 0 0,0-1 0 0 0,0 1 0 0 0,-1-1 0 0 0,1 1 0 0 0,0-1 0 0 0,0 1-1 0 0,0-1 1 0 0,1 1 0 0 0,-1-1 0 0 0,0 1 0 0 0,1-1 0 0 0,-1 1 0 0 0,1-1-1 0 0,-1 1 1 0 0,1 0 0 0 0,-1-1 0 0 0,1 1 0 0 0,0 0 0 0 0,0-1 0 0 0,0 1 0 0 0,0 0-1 0 0,0 0 1 0 0,0 0 0 0 0,0 0 0 0 0,0 0 0 0 0,0 0 0 0 0,0 0 0 0 0,1 0 95 0 0,19-18-2134 0 0,-10 9-256 0 0,1-1-3319 0 0,-1 0-5948 0 0</inkml:trace>
  <inkml:trace contextRef="#ctx0" brushRef="#br0" timeOffset="19658.87">13140 1963 0 0 0,'0'0'400'0'0,"0"0"398"0"0,0 0 162 0 0,0 0 64 0 0,0 0-4 0 0,0 0-42 0 0,0 0-70 0 0,0 0-51 0 0,0 0-14 0 0,0 0-6 0 0,0 0 57 0 0,-2 6 51 0 0,2-3-602 0 0,-1 0 0 0 0,0 1 0 0 0,1-1 0 0 0,-1 0 0 0 0,1 0 0 0 0,0 1 0 0 0,0-1 0 0 0,0 0 0 0 0,0 0 0 0 0,1 1 0 0 0,0-1 0 0 0,-1 0 0 0 0,1 0 0 0 0,0 0 0 0 0,0 1 0 0 0,1-1 0 0 0,-1 0 0 0 0,1-1 0 0 0,-1 1 0 0 0,1 0 0 0 0,0 0 0 0 0,0-1 0 0 0,0 1 0 0 0,1-1 0 0 0,-1 0 0 0 0,1 1 0 0 0,-1-1 0 0 0,3 1-343 0 0,2 0 255 0 0,0-1 0 0 0,0 0 0 0 0,0 0 1 0 0,0-1-1 0 0,0 0 0 0 0,0-1 0 0 0,0 1 0 0 0,0-1 0 0 0,0 0 0 0 0,0-1 0 0 0,0 0 0 0 0,0 0 0 0 0,0 0 0 0 0,0-1 0 0 0,0 0 0 0 0,-1-1 0 0 0,1 1 0 0 0,-1-1 0 0 0,1-1 0 0 0,1-1-255 0 0,109-92 1173 0 0,-113 93-1154 0 0,0-1-1 0 0,0 1 1 0 0,-1-1 0 0 0,1 0 0 0 0,-1 0 0 0 0,0 0 0 0 0,-1 0 0 0 0,1 0 0 0 0,-1-1-1 0 0,0 1 1 0 0,-1-1 0 0 0,1 1 0 0 0,-1-1 0 0 0,0 0 0 0 0,-1 0 0 0 0,1 1 0 0 0,-1-1-1 0 0,0 0 1 0 0,-1-4-19 0 0,-1 8-13 0 0,0 0 0 0 0,0 0 0 0 0,0 0 0 0 0,-1 0 0 0 0,1 0 0 0 0,-1 0 0 0 0,1 0 0 0 0,-1 1 0 0 0,0 0 0 0 0,0-1 0 0 0,1 1 0 0 0,-1 0 0 0 0,0 0 0 0 0,0 1 0 0 0,0-1 0 0 0,0 1 0 0 0,0-1 0 0 0,0 1 0 0 0,0 0 0 0 0,0 0 0 0 0,0 0 0 0 0,0 0 0 0 0,0 1 0 0 0,0-1 0 0 0,0 1 0 0 0,0 0 0 0 0,0 0 0 0 0,0 0 0 0 0,-1 1 13 0 0,-10 3-32 0 0,1 1 0 0 0,-1 1-1 0 0,1 1 1 0 0,1-1 0 0 0,-1 2 0 0 0,2 0 0 0 0,-1 0-1 0 0,1 1 1 0 0,0 1 0 0 0,1 0 0 0 0,1 0 0 0 0,-1 1 0 0 0,2 0-1 0 0,0 0 1 0 0,-1 2 32 0 0,6-10 0 0 0,0 0 0 0 0,1 0-1 0 0,-1 0 1 0 0,1 0 0 0 0,0 0-1 0 0,0 1 1 0 0,0-1 0 0 0,0 1-1 0 0,1 0 1 0 0,0-1 0 0 0,0 1 0 0 0,0 0-1 0 0,1 0 1 0 0,-1-1 0 0 0,1 1-1 0 0,0 0 1 0 0,1 0 0 0 0,-1 0-1 0 0,1-1 1 0 0,0 1 0 0 0,0 0 0 0 0,0-1-1 0 0,1 1 1 0 0,0 0 0 0 0,0-1-1 0 0,0 0 1 0 0,0 1 0 0 0,0-1-1 0 0,1 0 1 0 0,0 0 0 0 0,0-1 0 0 0,0 1-1 0 0,1-1 1 0 0,-1 1 0 0 0,1-1-1 0 0,-1 0 1 0 0,1 0 0 0 0,0 0-1 0 0,0-1 1 0 0,1 0 0 0 0,-1 1-1 0 0,0-1 1 0 0,1-1 0 0 0,0 1 0 0 0,142 5 269 0 0,-125-11-209 0 0,0 0 0 0 0,0-2 0 0 0,-1-1 0 0 0,1 0 0 0 0,-2-2 0 0 0,1 0 0 0 0,-1-1 0 0 0,-1-1 0 0 0,0-1 0 0 0,13-11-60 0 0,-18 12 55 0 0,0 0 0 0 0,-1 0 0 0 0,-1-1 0 0 0,0-1-1 0 0,-1 0 1 0 0,0-1 0 0 0,-1 0 0 0 0,-1-1 0 0 0,0 0-1 0 0,-1 0 1 0 0,1-3-55 0 0,5-10 25 0 0,-9 20-21 0 0,-1 0 1 0 0,0 0-1 0 0,0 0 0 0 0,-1 0 0 0 0,0-1 1 0 0,-1 0-1 0 0,1 1 0 0 0,-2-1 0 0 0,1 0 1 0 0,-1 0-1 0 0,-1 0 0 0 0,1-2-4 0 0,-3 10-5 0 0,0-1-1 0 0,1 0 1 0 0,-1 1 0 0 0,0-1-1 0 0,0 1 1 0 0,0 0-1 0 0,0-1 1 0 0,-1 1-1 0 0,1 0 1 0 0,0 0 0 0 0,0 1-1 0 0,0-1 1 0 0,-1 0-1 0 0,1 1 1 0 0,-1-1 0 0 0,1 1-1 0 0,0 0 1 0 0,-1 0-1 0 0,1 0 1 0 0,-1 0 0 0 0,1 0-1 0 0,0 0 1 0 0,-1 1-1 0 0,1-1 1 0 0,0 1 0 0 0,-1 0-1 0 0,1 0 1 0 0,0 0-1 0 0,0 0 1 0 0,0 0-1 0 0,0 0 1 0 0,0 0 0 0 0,0 1-1 0 0,0-1 1 0 0,-1 2 5 0 0,-1-2-8 0 0,0 1-1 0 0,-1 0 1 0 0,2 0 0 0 0,-1 0 0 0 0,0 1 0 0 0,0 0-1 0 0,1-1 1 0 0,-1 1 0 0 0,1 0 0 0 0,0 1 0 0 0,0-1-1 0 0,0 0 1 0 0,1 1 0 0 0,-1 0 0 0 0,1 0 0 0 0,0-1-1 0 0,0 1 1 0 0,0 1 0 0 0,0-1 0 0 0,1 0 0 0 0,0 0-1 0 0,-1 1 1 0 0,2-1 0 0 0,-1 0 0 0 0,0 1 0 0 0,1-1-1 0 0,0 4 9 0 0,2-5 2 0 0,1 1 0 0 0,0-1 0 0 0,0 0 0 0 0,0 0-1 0 0,0 0 1 0 0,0-1 0 0 0,1 1 0 0 0,-1-1 0 0 0,1 0-1 0 0,0 0 1 0 0,0 0 0 0 0,-1 0 0 0 0,1-1 0 0 0,0 1-1 0 0,0-1 1 0 0,1 0 0 0 0,-1 0 0 0 0,0-1 0 0 0,0 1-1 0 0,2-1-1 0 0,10 3-4 0 0,-1 0 0 0 0,0 1 0 0 0,1 0 0 0 0,-1 1 0 0 0,-1 1 0 0 0,1 0 0 0 0,11 8 4 0 0,-23-10 11 0 0,0 1 0 0 0,0-1 0 0 0,0 1-1 0 0,-1 0 1 0 0,0 0 0 0 0,0 0-1 0 0,0 0 1 0 0,0 0 0 0 0,-1 0 0 0 0,0 0-1 0 0,0 1 1 0 0,0-1 0 0 0,-1 0-1 0 0,0 1 1 0 0,0-1 0 0 0,0 1-1 0 0,0-1 1 0 0,-1 0 0 0 0,0 1 0 0 0,0-1-1 0 0,-1 0 1 0 0,0 0 0 0 0,1 0-1 0 0,-2 0 1 0 0,1 0 0 0 0,0 0 0 0 0,-1 0-1 0 0,0-1 1 0 0,0 0 0 0 0,-1 1-1 0 0,1-1 1 0 0,-1 0 0 0 0,-1 1-11 0 0,-44 58-103 0 0,49-63 61 0 0,-1 0 0 0 0,1 1 0 0 0,0-1 0 0 0,0 1 0 0 0,0-1 0 0 0,0 0 1 0 0,0 1-1 0 0,0-1 0 0 0,0 1 0 0 0,0-1 0 0 0,0 1 0 0 0,0-1 0 0 0,0 0 0 0 0,0 1 0 0 0,0-1 0 0 0,0 1 0 0 0,0-1 0 0 0,1 0 0 0 0,-1 1 0 0 0,0-1 0 0 0,0 0 0 0 0,0 1 0 0 0,1-1 0 0 0,-1 0 0 0 0,0 1 1 0 0,0-1-1 0 0,1 0 0 0 0,-1 1 0 0 0,0-1 0 0 0,1 0 0 0 0,-1 0 0 0 0,0 1 0 0 0,1-1 0 0 0,-1 0 0 0 0,0 0 0 0 0,1 0 0 0 0,-1 1 0 0 0,1-1 0 0 0,-1 0 0 0 0,0 0 0 0 0,1 0 0 0 0,-1 0 0 0 0,1 0 0 0 0,-1 0 0 0 0,0 0 1 0 0,1 0-1 0 0,-1 0 0 0 0,1 0 0 0 0,-1 0 0 0 0,1 0 0 0 0,-1 0 0 0 0,0 0 0 0 0,1 0 0 0 0,-1-1 0 0 0,0 1 0 0 0,1 0 0 0 0,-1 0 0 0 0,1 0 0 0 0,-1-1 0 0 0,0 1 0 0 0,1 0 0 0 0,-1 0 0 0 0,0-1 0 0 0,0 1 1 0 0,1 0-1 0 0,-1-1 42 0 0,18-7-2317 0 0,-4 1-3321 0 0,-13 6 3834 0 0,10-3-9899 0 0</inkml:trace>
  <inkml:trace contextRef="#ctx0" brushRef="#br0" timeOffset="20360.661">14131 1776 4089 0 0,'0'0'1920'0'0,"0"0"-253"0"0,0 0-173 0 0,0 0-18 0 0,0 0 49 0 0,0 0 6 0 0,0 0-44 0 0,0 0-131 0 0,0 0-191 0 0,0 0-174 0 0,0 0-133 0 0,0 0-85 0 0,0 0-47 0 0,25-3-22 0 0,78-11-19 0 0,-9-14 1033 0 0,-85 24-1605 0 0,0-1 0 0 0,0 0 0 0 0,-1 0 0 0 0,0 0 0 0 0,0-1 0 0 0,0-1 0 0 0,-1 1-1 0 0,0-1 1 0 0,0-1 0 0 0,-1 1 0 0 0,0-1 0 0 0,0 0 0 0 0,-1 0 0 0 0,0-1 0 0 0,0 1 0 0 0,-1-1 0 0 0,0 0 0 0 0,2-6-113 0 0,5-5 30 0 0,8-38-27 0 0,-58 63-370 0 0,25 19 346 0 0,1 1-1 0 0,1 0 0 0 0,1 1 1 0 0,2 0-1 0 0,0 1 1 0 0,1 2 21 0 0,-10 28-18 0 0,2 10 15 0 0,2 1-1 0 0,4 0 0 0 0,2 0 0 0 0,4 1 0 0 0,2 0 0 0 0,5 26 4 0 0,-3-38-3 0 0,0-50 13 0 0,0 0 1 0 0,0 0-1 0 0,0 0 1 0 0,-1 0-1 0 0,0 0 1 0 0,-1 0-1 0 0,1 0 1 0 0,-1 0-1 0 0,-1 0 0 0 0,1 0 1 0 0,-1-1-1 0 0,0 1 1 0 0,-1-1-1 0 0,0 0 1 0 0,0 0-1 0 0,0 0 1 0 0,0-1-1 0 0,-1 1 1 0 0,0-1-1 0 0,0 0 1 0 0,-1-1-1 0 0,1 1 0 0 0,-1-1 1 0 0,0 0-1 0 0,0 0 1 0 0,-2 0-11 0 0,-3 2 13 0 0,0 0 0 0 0,0-1 0 0 0,-1 0 0 0 0,1-1 0 0 0,-1 0 0 0 0,0-1 0 0 0,0 0 0 0 0,0-1 0 0 0,-1-1 0 0 0,1 1 0 0 0,-1-2 0 0 0,1 0 0 0 0,-9-1-13 0 0,18 0 5 0 0,1-1-1 0 0,-1 1 0 0 0,1 0 1 0 0,0-1-1 0 0,-1 0 0 0 0,1 1 1 0 0,0-1-1 0 0,0 0 0 0 0,0 0 1 0 0,0 0-1 0 0,1-1 0 0 0,-1 1 1 0 0,1 0-1 0 0,-1 0 0 0 0,1-1 1 0 0,0 1-1 0 0,0-1 0 0 0,0 0 1 0 0,0 1-1 0 0,0-1 0 0 0,0 0 1 0 0,1 1-1 0 0,-1-1 0 0 0,1 0 1 0 0,0 0-1 0 0,0 1 0 0 0,0-1 1 0 0,0 0-1 0 0,0 0 1 0 0,1 1-1 0 0,-1-1 0 0 0,1 0 1 0 0,0 0-1 0 0,0 1 0 0 0,0-1 1 0 0,0 1-1 0 0,0-1 0 0 0,1 1 1 0 0,-1-1-1 0 0,1 1 0 0 0,-1 0 1 0 0,1 0-1 0 0,0 0 0 0 0,0 0 1 0 0,0 0-1 0 0,0 0 0 0 0,1-1-4 0 0,64-86 52 0 0,3 3 0 0 0,3 3 0 0 0,6 1-52 0 0,44-33-871 0 0,-102 107-1420 0 0,-7 8-3768 0 0,-9 0 1544 0 0,-1 0-6793 0 0</inkml:trace>
  <inkml:trace contextRef="#ctx0" brushRef="#br0" timeOffset="20651.493">14779 1901 11370 0 0,'0'0'2400'0'0,"0"0"-468"0"0,0 0-189 0 0,0 0-140 0 0,0 0-211 0 0,0 0-253 0 0,0 0-248 0 0,0 0-228 0 0,0 0-176 0 0,0 0-79 0 0,0 0-56 0 0,0 0-44 0 0,0 0-17 0 0,-24 7-82 0 0,-72 26-62 0 0,93-32-140 0 0,-1 0 1 0 0,1 0-1 0 0,0 0 1 0 0,0 1 0 0 0,-1-1-1 0 0,1 1 1 0 0,0 0-1 0 0,0 0 1 0 0,0 0-1 0 0,1 0 1 0 0,-1 0 0 0 0,1 1-1 0 0,-1-1 1 0 0,1 1-1 0 0,0 0 1 0 0,-1 0-1 0 0,2 0 1 0 0,-1 0 0 0 0,0 0-1 0 0,0 0 1 0 0,1 0-1 0 0,-1 2-7 0 0,-2 4 12 0 0,2-6-12 0 0,0 0-1 0 0,0 1 1 0 0,0-1-1 0 0,0 0 1 0 0,0 1-1 0 0,0-1 1 0 0,1 1-1 0 0,0-1 0 0 0,0 1 1 0 0,0 0-1 0 0,0-1 1 0 0,0 1-1 0 0,1 0 1 0 0,0 0-1 0 0,-1 0 1 0 0,1-1-1 0 0,1 1 1 0 0,-1 0-1 0 0,1 0 0 0 0,-1 0 1 0 0,1-1-1 0 0,0 1 1 0 0,0 0-1 0 0,1-1 1 0 0,-1 1-1 0 0,1-1 1 0 0,0 0-1 0 0,0 1 0 0 0,0-1 1 0 0,0 0-1 0 0,0 0 1 0 0,1 0-1 0 0,0 0 1 0 0,-1-1-1 0 0,1 1 1 0 0,0-1-1 0 0,0 1 0 0 0,0-1 1 0 0,1 0-1 0 0,-1 0 1 0 0,2 0 0 0 0,2 0 13 0 0,1 0 0 0 0,0-1 1 0 0,-1 0-1 0 0,1-1 0 0 0,0 0 1 0 0,0 0-1 0 0,-1 0 0 0 0,1-1 1 0 0,0 0-1 0 0,-1-1 0 0 0,1 0 0 0 0,-1 0 1 0 0,1 0-1 0 0,-1-1 0 0 0,0 0 1 0 0,0-1-1 0 0,0 1 0 0 0,-1-1 1 0 0,1-1-1 0 0,-1 1 0 0 0,0-1 0 0 0,0 0 1 0 0,0-1-1 0 0,-1 1 0 0 0,0-1 1 0 0,0 0-1 0 0,0 0 0 0 0,-1-1 1 0 0,0 1-1 0 0,0-1 0 0 0,-1 0 0 0 0,0 0 1 0 0,0 0-1 0 0,0-1 0 0 0,-1 1 1 0 0,0-1-1 0 0,-1 1 0 0 0,0-1 1 0 0,0-2-14 0 0,0-6-121 0 0,0 12 21 0 0,-1 0-1 0 0,1 0 0 0 0,-1 0 1 0 0,0 0-1 0 0,0 0 1 0 0,0 0-1 0 0,0 0 0 0 0,-1 0 1 0 0,0 1-1 0 0,1-1 0 0 0,-1 0 1 0 0,-1 0-1 0 0,1 1 1 0 0,-1-1-1 0 0,1 0 0 0 0,-1 1 1 0 0,0-1-1 0 0,0 1 0 0 0,0 0 1 0 0,-1 0-1 0 0,1 0 1 0 0,-1 0-1 0 0,0 0 0 0 0,0 0 101 0 0,-13 2-6891 0 0,12 1 1704 0 0,1 0-6209 0 0</inkml:trace>
  <inkml:trace contextRef="#ctx0" brushRef="#br0" timeOffset="24090.763">15011 1783 0 0 0,'0'0'1448'0'0,"0"0"359"0"0,0 0 96 0 0,0 0-110 0 0,0 0-241 0 0,0 0-285 0 0,0 0-232 0 0,0 0-120 0 0,0 0 5 0 0,13 12 1966 0 0,4 75 1173 0 0,-16 51-3515 0 0,-3-69-191 0 0,2-26-148 0 0,2-55 3501 0 0,6-19-3710 0 0,-5 23 304 0 0,2-19-181 0 0,1 2 1 0 0,2-1-1 0 0,0 1 0 0 0,2 0 0 0 0,1 0 0 0 0,0 2 0 0 0,2-1 0 0 0,1 1 1 0 0,1 1-1 0 0,1 1 0 0 0,0 0 0 0 0,20-18-119 0 0,-33 36 2 0 0,-1 0 0 0 0,1 1 0 0 0,0 0 0 0 0,1-1-1 0 0,-1 1 1 0 0,0 0 0 0 0,0 1 0 0 0,1-1 0 0 0,-1 0 0 0 0,1 1 0 0 0,0 0 0 0 0,-1 0 0 0 0,1 0 0 0 0,0 0 0 0 0,-1 1-1 0 0,1-1 1 0 0,0 1 0 0 0,0 0 0 0 0,0 0 0 0 0,-1 1 0 0 0,3-1-2 0 0,-4 3 9 0 0,0-1 0 0 0,0 0 0 0 0,0 1 0 0 0,0 0 0 0 0,0-1 0 0 0,0 1 0 0 0,-1 0 0 0 0,0 0 0 0 0,1 0 0 0 0,-1 0 0 0 0,0 0 0 0 0,-1 0 0 0 0,1 0 0 0 0,0 0 0 0 0,-1 0 0 0 0,0 0 0 0 0,1 0 0 0 0,-1 0 0 0 0,0 1 0 0 0,-1-1 0 0 0,1 0 0 0 0,-1 1-9 0 0,2 16 35 0 0,6 5-3093 0 0,15 1-7887 0 0,-20-25-892 0 0</inkml:trace>
  <inkml:trace contextRef="#ctx0" brushRef="#br0" timeOffset="24881.455">15370 2107 5137 0 0,'0'0'2769'0'0,"0"0"-608"0"0,0 0-403 0 0,0 0-160 0 0,0 0-171 0 0,0 0-236 0 0,0 0-236 0 0,0 0-146 0 0,0 0-37 0 0,0 0 58 0 0,0 0 55 0 0,0 0-4 0 0,0 0-79 0 0,10-9-76 0 0,81-74 1584 0 0,43-56-266 0 0,-129 131-2008 0 0,1 1 1 0 0,0 1-1 0 0,1-1 1 0 0,-1 1-1 0 0,1 0 0 0 0,0 1 1 0 0,1-1-1 0 0,-1 1 0 0 0,1 1 1 0 0,0 0-1 0 0,5-2-36 0 0,-11 6 10 0 0,1 0 0 0 0,-1 1 0 0 0,1-1 0 0 0,-1 1-1 0 0,0 0 1 0 0,0 0 0 0 0,1 0 0 0 0,-1 0 0 0 0,0 0 0 0 0,0 0-1 0 0,0 0 1 0 0,0 1 0 0 0,0-1 0 0 0,0 1 0 0 0,-1 0 0 0 0,1-1-1 0 0,0 1 1 0 0,-1 0 0 0 0,1 0 0 0 0,-1 0 0 0 0,0 0 0 0 0,0 0 0 0 0,0 0-1 0 0,0 1 1 0 0,0-1 0 0 0,0 0 0 0 0,0 0 0 0 0,-1 1 0 0 0,1-1-1 0 0,-1 1 1 0 0,0-1 0 0 0,1 0 0 0 0,-1 1 0 0 0,0-1 0 0 0,0 1-1 0 0,-1-1 1 0 0,1 1-10 0 0,7 145 194 0 0,-6-143-184 0 0,-2-5-9 0 0,1 0-1 0 0,0 1 1 0 0,0-1 0 0 0,-1 0-1 0 0,1 1 1 0 0,0-1-1 0 0,0 0 1 0 0,0 1 0 0 0,0-1-1 0 0,0 1 1 0 0,0-1-1 0 0,-1 0 1 0 0,1 1 0 0 0,0-1-1 0 0,0 1 1 0 0,0-1-1 0 0,0 1 1 0 0,1-1 0 0 0,-1 0-1 0 0,0 1 1 0 0,0-1-1 0 0,0 1 1 0 0,0-1 0 0 0,0 0-1 0 0,0 1 1 0 0,1-1-1 0 0,-1 0 1 0 0,0 1 0 0 0,0-1-1 0 0,0 0 1 0 0,1 1-1 0 0,-1-1 1 0 0,0 0 0 0 0,1 1-1 0 0,-1-1 1 0 0,0 0-1 0 0,1 0 1 0 0,-1 1 0 0 0,0-1-1 0 0,1 0 1 0 0,-1 0-1 0 0,0 0 1 0 0,1 0 0 0 0,-1 1-1 0 0,0-1 1 0 0,1 0-1 0 0,-1 0 1 0 0,1 0 0 0 0,-1 0-1 0 0,1 0 1 0 0,-1 0-1 0 0,0 0 1 0 0,1 0 0 0 0,-1 0-1 0 0,1 0 1 0 0,-1 0-1 0 0,0 0 1 0 0,1-1 0 0 0,-1 1-1 0 0,1 0 1 0 0,-1 0-1 0 0,0 0 1 0 0,1 0 0 0 0,-1-1-1 0 0,0 1 1 0 0,1 0-1 0 0,-1-1 0 0 0,156-156 167 0 0,-53 73-154 0 0,-102 83-13 0 0,0 1 0 0 0,-1 0 0 0 0,1-1 0 0 0,0 1 0 0 0,0 0 0 0 0,-1-1-1 0 0,1 1 1 0 0,0 0 0 0 0,0 0 0 0 0,-1 0 0 0 0,1 0 0 0 0,0 0 0 0 0,0 0 0 0 0,0 0-1 0 0,-1 0 1 0 0,1 0 0 0 0,0 0 0 0 0,0 0 0 0 0,-1 0 0 0 0,1 1 0 0 0,0-1 0 0 0,0 0-1 0 0,-1 0 1 0 0,1 1 0 0 0,0-1 0 0 0,-1 1 0 0 0,1-1 0 0 0,0 1 0 0 0,-1-1 0 0 0,1 1-1 0 0,-1-1 1 0 0,1 1 0 0 0,-1-1 0 0 0,1 1 0 0 0,-1 0 0 0 0,1-1 0 0 0,-1 1 0 0 0,0 0-1 0 0,1-1 1 0 0,-1 1 0 0 0,0 0 0 0 0,1-1 0 0 0,-1 1 0 0 0,0 0 0 0 0,0 0 0 0 0,0 0-1 0 0,0-1 1 0 0,0 1 0 0 0,0 0 0 0 0,0 0 0 0 0,0-1 0 0 0,0 1 0 0 0,0 0 0 0 0,0 0-1 0 0,0 0 2 0 0,2 58-5 0 0,-2-50 6 0 0,-1 80 229 0 0,0 2-2881 0 0,5-91-3945 0 0,-2 0 371 0 0,1 0-5501 0 0</inkml:trace>
  <inkml:trace contextRef="#ctx0" brushRef="#br0" timeOffset="25292.48">16216 2000 0 0 0,'0'0'2465'0'0,"0"0"430"0"0,0 0 251 0 0,0 0-171 0 0,0 0-474 0 0,0 0-497 0 0,0 0-404 0 0,0 0-329 0 0,0 0-218 0 0,0 0-151 0 0,0 0-117 0 0,34-4-41 0 0,102-14-77 0 0,-61-5 585 0 0,-62 13-925 0 0,-4 5-216 0 0,-1-1 1 0 0,0-1 0 0 0,0 1 0 0 0,-1-1-1 0 0,0 0 1 0 0,0-1 0 0 0,0 1 0 0 0,-1-2-1 0 0,0 1 1 0 0,-1 0 0 0 0,0-1 0 0 0,0 0-1 0 0,-1 0 1 0 0,0-1 0 0 0,-1 1 0 0 0,0-1-1 0 0,0 0 1 0 0,-1 0 0 0 0,0 0 0 0 0,0-9-112 0 0,-3 17 4 0 0,1 0 0 0 0,0-1 0 0 0,-1 1 0 0 0,1 0 1 0 0,-1 0-1 0 0,0-1 0 0 0,0 1 0 0 0,0 0 0 0 0,0 0 0 0 0,0 0 1 0 0,0 0-1 0 0,-1 0 0 0 0,1 1 0 0 0,-1-1 0 0 0,1 0 0 0 0,-1 1 1 0 0,0-1-1 0 0,1 1 0 0 0,-1-1 0 0 0,0 1 0 0 0,0 0 0 0 0,0-1 1 0 0,0 1-1 0 0,0 0 0 0 0,0 1 0 0 0,-1-1 0 0 0,1 0 0 0 0,0 1 1 0 0,0-1-1 0 0,-1 1 0 0 0,1-1 0 0 0,0 1 0 0 0,0 0 0 0 0,-1 0 1 0 0,1 0-5 0 0,-81 11-170 0 0,72-6 156 0 0,0 1 1 0 0,0-1 0 0 0,0 2-1 0 0,1 0 1 0 0,-1 0 0 0 0,2 1-1 0 0,-1 0 1 0 0,1 1 0 0 0,0-1-1 0 0,1 2 1 0 0,0-1 0 0 0,1 2-1 0 0,0-1 1 0 0,0 0 0 0 0,1 1-1 0 0,1 1 1 0 0,0-1 0 0 0,0 0-1 0 0,1 1 1 0 0,0 0 0 0 0,1 0-1 0 0,1 1 1 0 0,0-1 0 0 0,0 6 13 0 0,2-15-4 0 0,1 1 0 0 0,-1-1 0 0 0,1 1 1 0 0,0-1-1 0 0,0 1 0 0 0,0-1 0 0 0,0 0 1 0 0,1 1-1 0 0,-1-1 0 0 0,1 0 0 0 0,0 0 1 0 0,0 0-1 0 0,0 0 0 0 0,0 0 0 0 0,1-1 1 0 0,-1 1-1 0 0,1-1 0 0 0,-1 1 0 0 0,1-1 1 0 0,0 0-1 0 0,0 0 0 0 0,0 0 0 0 0,0-1 1 0 0,1 1-1 0 0,-1-1 0 0 0,0 1 0 0 0,1-1 1 0 0,-1 0-1 0 0,1 0 4 0 0,106 14-98 0 0,-89-16-165 0 0,-1 0 0 0 0,1-2 0 0 0,0 0 0 0 0,0-1 0 0 0,-1-2 0 0 0,0 0 0 0 0,0-1 0 0 0,-1-1 0 0 0,0 0 0 0 0,0-2 0 0 0,3-2 263 0 0,2-1-1591 0 0,9-6-2202 0 0,-13 3-3261 0 0,-12 8-3822 0 0</inkml:trace>
  <inkml:trace contextRef="#ctx0" brushRef="#br0" timeOffset="25877.457">16927 1746 5505 0 0,'0'0'1935'0'0,"0"0"-384"0"0,0 0-45 0 0,0 0 133 0 0,0 0 29 0 0,0 0-127 0 0,0 0-236 0 0,0 0-221 0 0,0 0-99 0 0,0 0-52 0 0,0 0-87 0 0,0 0-118 0 0,0 0-149 0 0,-5 10-135 0 0,-47 65 427 0 0,39-61-720 0 0,6-8-133 0 0,0 1 0 0 0,0 0 0 0 0,1 0-1 0 0,0 0 1 0 0,0 1 0 0 0,1 0-1 0 0,-1 0 1 0 0,2 1 0 0 0,-1-1 0 0 0,1 1-1 0 0,1 0 1 0 0,0 0 0 0 0,0 0-1 0 0,0 1 1 0 0,1-1 0 0 0,1 1 0 0 0,0-1-1 0 0,0 5-17 0 0,3-11 3 0 0,0-1-1 0 0,0 1 0 0 0,1 0 0 0 0,-1 0 0 0 0,1-1 1 0 0,0 0-1 0 0,0 1 0 0 0,0-1 0 0 0,0 0 0 0 0,0-1 1 0 0,0 1-1 0 0,0 0 0 0 0,1-1 0 0 0,-1 0 1 0 0,1 0-1 0 0,-1 0 0 0 0,1 0 0 0 0,-1 0 0 0 0,1-1 1 0 0,-1 1-1 0 0,1-1 0 0 0,0 0 0 0 0,-1 0 0 0 0,1-1 1 0 0,0 1-1 0 0,-1-1 0 0 0,1 0 0 0 0,1 0-2 0 0,7 1 41 0 0,3-3 68 0 0,-1 0 0 0 0,0-1 0 0 0,1 0 0 0 0,-2-1 0 0 0,1-1 0 0 0,0 0 0 0 0,-1-1 0 0 0,-1 0 0 0 0,1-1 0 0 0,-1-1 0 0 0,0 0 0 0 0,-1 0 0 0 0,0-1 0 0 0,-1-1 0 0 0,0 0 0 0 0,0 0-109 0 0,12-15 133 0 0,-1 0 0 0 0,-1-2 1 0 0,-1 0-1 0 0,-2-1 0 0 0,-1-1 0 0 0,-1-1 0 0 0,-1 0 0 0 0,2-11-133 0 0,-13 34-10 0 0,-1 0 0 0 0,0 0 0 0 0,0 0 1 0 0,0-1-1 0 0,-1 1 0 0 0,0 0 0 0 0,-1-1 0 0 0,0 1 1 0 0,0-1-1 0 0,-1 1 0 0 0,0 0 0 0 0,0-1 0 0 0,-1 1 1 0 0,0 0-1 0 0,0 0 0 0 0,-1 0 0 0 0,0 0 0 0 0,-1 0 1 0 0,0 1-1 0 0,0 0 0 0 0,0 0 0 0 0,-1 0 0 0 0,0 0 1 0 0,0 0-1 0 0,-1 1 0 0 0,0 0 0 0 0,0 0 1 0 0,0 1-1 0 0,-1 0 0 0 0,0 0 0 0 0,0 0 0 0 0,0 1 1 0 0,-1 0-1 0 0,1 0 0 0 0,-1 1 0 0 0,0 0 0 0 0,0 0 1 0 0,0 1-1 0 0,0 0 0 0 0,0 1 0 0 0,-1 0 0 0 0,1 0 1 0 0,0 0-1 0 0,-3 1 10 0 0,6 1-6 0 0,0 0-1 0 0,0 1 1 0 0,-1-1 0 0 0,1 1-1 0 0,1 0 1 0 0,-1 0 0 0 0,0 0-1 0 0,0 1 1 0 0,1 0 0 0 0,-1 0-1 0 0,1 0 1 0 0,0 0-1 0 0,0 1 1 0 0,0-1 0 0 0,1 1-1 0 0,-1 0 1 0 0,1 0 0 0 0,0 1-1 0 0,0-1 1 0 0,0 1 0 0 0,1-1-1 0 0,-1 1 1 0 0,1 0 0 0 0,0 0-1 0 0,0 2 7 0 0,-23 133 120 0 0,25-127-92 0 0,0 0-1 0 0,1 0 0 0 0,1 0 0 0 0,0 0 1 0 0,0 0-1 0 0,2-1 0 0 0,-1 1 1 0 0,2-1-1 0 0,-1 1 0 0 0,2-1 0 0 0,0-1 1 0 0,0 1-1 0 0,1-1 0 0 0,0 0 1 0 0,8 7-28 0 0,11 12 173 0 0,2-2 0 0 0,2 0 0 0 0,0-3 1 0 0,2 0-1 0 0,0-2 0 0 0,2-1 0 0 0,0-2 0 0 0,2-1 1 0 0,4 0-174 0 0,89 33 284 0 0,-97-38-307 0 0,-32-13-2 0 0,0-1-13 0 0,0 0-35 0 0,0 0-54 0 0,0 0-89 0 0,0 0-138 0 0,0 0-196 0 0,-11 0-3016 0 0,5 0-2063 0 0,4 0-6134 0 0</inkml:trace>
  <inkml:trace contextRef="#ctx0" brushRef="#br0" timeOffset="36713.362">0 2821 3017 0 0,'0'0'1941'0'0,"0"0"-282"0"0,0 0-114 0 0,0 0 63 0 0,0 0 64 0 0,0 0-95 0 0,0 0-274 0 0,0 0-346 0 0,0 0-215 0 0,0 0-53 0 0,0 0 46 0 0,6 3 44 0 0,73 13 1972 0 0,-60-19-2479 0 0,0 0 0 0 0,0-1 1 0 0,0-1-1 0 0,-1 0 0 0 0,1-2 0 0 0,-1 0 0 0 0,-1-1 0 0 0,0-1 1 0 0,0 0-1 0 0,0-2 0 0 0,-1 0 0 0 0,-1 0 0 0 0,0-1 0 0 0,7-8-272 0 0,-11 10 84 0 0,-1 0 0 0 0,0 0 0 0 0,0-1 0 0 0,-1 0 0 0 0,-1-1 0 0 0,0 1 0 0 0,0-2 0 0 0,-1 1 0 0 0,-1-1 0 0 0,3-7-84 0 0,3-20 397 0 0,-12 39-337 0 0,0 1 14 0 0,0 0 1 0 0,0 0 5 0 0,0 0-1 0 0,0 0-30 0 0,0 0-8 0 0,0 0-25 0 0,-5 27-96 0 0,-4 51 200 0 0,4 1 0 0 0,3 0 0 0 0,3 11-120 0 0,-8 187 227 0 0,3-235-202 0 0,-1 0 0 0 0,-2-1 0 0 0,-2 0 0 0 0,-1 0 0 0 0,-2-1 0 0 0,-2 0 0 0 0,-17 33-25 0 0,26-64 8 0 0,0 1 0 0 0,0-1 0 0 0,0 0 0 0 0,-1 0 0 0 0,-1-1 0 0 0,1 0-1 0 0,-2 0 1 0 0,1 0 0 0 0,-1-1 0 0 0,0 0 0 0 0,0 0 0 0 0,-1-1 0 0 0,0 0 0 0 0,0-1 0 0 0,0 0 0 0 0,-1 0 0 0 0,1-1 0 0 0,-1 0 0 0 0,0-1 0 0 0,0 0 0 0 0,-1-1 0 0 0,1 0 0 0 0,-1 0 0 0 0,1-1 0 0 0,-1-1 0 0 0,1 0 0 0 0,-2 0-8 0 0,8-4-2 0 0,0 1 1 0 0,0-1-1 0 0,0 0 1 0 0,0 0-1 0 0,1-1 1 0 0,0 1-1 0 0,0-1 1 0 0,0 0 0 0 0,0 1-1 0 0,1-1 1 0 0,-1-1-1 0 0,1 1 1 0 0,1 0-1 0 0,-1 0 1 0 0,1-1 0 0 0,0 1-1 0 0,0-1 1 0 0,1 1-1 0 0,-1-1 1 0 0,1 1-1 0 0,0-1 1 0 0,1 1-1 0 0,-1-1 1 0 0,2-4 1 0 0,-2 10 0 0 0,4-20-3 0 0,0 0 1 0 0,1-1 0 0 0,2 2-1 0 0,0-1 1 0 0,0 1 0 0 0,2 0-1 0 0,1 0 1 0 0,0 1 0 0 0,1 1-1 0 0,1 0 1 0 0,1 0 0 0 0,0 1-1 0 0,1 1 1 0 0,0 0-1 0 0,2 1 1 0 0,2-1 2 0 0,-11 8 7 0 0,4-5-8 0 0,2 2-1 0 0,-1 0 1 0 0,1 0 0 0 0,1 1-1 0 0,-1 1 1 0 0,2 0 0 0 0,-1 1-1 0 0,1 0 1 0 0,6-1 1 0 0,-18 7-2 0 0,-1 0-1 0 0,1 0 1 0 0,0 0-1 0 0,0 1 1 0 0,0-1 0 0 0,0 1-1 0 0,0 0 1 0 0,0-1-1 0 0,0 1 1 0 0,-1 0 0 0 0,1 1-1 0 0,0-1 1 0 0,0 0-1 0 0,0 1 1 0 0,0 0-1 0 0,0 0 1 0 0,0 0 0 0 0,-1 0-1 0 0,1 0 1 0 0,0 0-1 0 0,-1 1 1 0 0,2 0 2 0 0,49 32-586 0 0,-16-30-2000 0 0,-21-4-2521 0 0,-8 0 231 0 0,-6 0-6518 0 0</inkml:trace>
  <inkml:trace contextRef="#ctx0" brushRef="#br0" timeOffset="37058.353">821 3024 5857 0 0,'0'0'3245'0'0,"0"0"-898"0"0,0 0-529 0 0,0 0-103 0 0,0 0-113 0 0,0 0-169 0 0,0 0-210 0 0,0 0-245 0 0,0 0-218 0 0,0 0-188 0 0,0 0-109 0 0,0 0-93 0 0,-19 19-72 0 0,-57 61-42 0 0,73-77-229 0 0,-1 0 1 0 0,1 1-1 0 0,-1 0 0 0 0,1 0 1 0 0,0 0-1 0 0,1 0 1 0 0,-1 1-1 0 0,1-1 0 0 0,0 1 1 0 0,0-1-1 0 0,0 1 1 0 0,0 0-1 0 0,1-1 0 0 0,0 1 1 0 0,0 0-1 0 0,0 0 1 0 0,1 3-28 0 0,-2 8 66 0 0,1-13-59 0 0,0 1 1 0 0,0 0-1 0 0,0-1 1 0 0,0 1-1 0 0,1 0 1 0 0,0 0-1 0 0,-1 0 0 0 0,1-1 1 0 0,1 1-1 0 0,-1 0 1 0 0,1 0-1 0 0,-1 0 1 0 0,1-1-1 0 0,0 1 0 0 0,0 0 1 0 0,1-1-1 0 0,-1 1 1 0 0,1-1-1 0 0,0 1 1 0 0,0-1-1 0 0,0 0 0 0 0,0 1 1 0 0,0-1-1 0 0,1-1 1 0 0,-1 1-1 0 0,1 0 0 0 0,0 0 1 0 0,0-1-1 0 0,0 0 1 0 0,0 0-1 0 0,0 1 1 0 0,1-2-1 0 0,-1 1 0 0 0,1 0 1 0 0,-1-1-1 0 0,1 0 1 0 0,2 1-8 0 0,3-2 68 0 0,0-1 0 0 0,-1 0 1 0 0,1 0-1 0 0,0-1 0 0 0,0 0 1 0 0,-1-1-1 0 0,1 0 0 0 0,-1 0 0 0 0,0-1 1 0 0,0 0-1 0 0,0-1 0 0 0,0 1 1 0 0,-1-1-1 0 0,1-1 0 0 0,-1 0 1 0 0,-1 0-1 0 0,1 0 0 0 0,-1 0 0 0 0,0-1 1 0 0,-1 0-1 0 0,0-1 0 0 0,0 1 1 0 0,0-1-1 0 0,-1 0 0 0 0,0 0 1 0 0,0 0-1 0 0,-1-1 0 0 0,0 1 1 0 0,-1-1-1 0 0,0 0 0 0 0,0 0 0 0 0,-1 1 1 0 0,0-1-1 0 0,-1 0 0 0 0,0 0 1 0 0,0 0-1 0 0,-1-6-68 0 0,0 10 7 0 0,0 1 0 0 0,0-1 0 0 0,0 0 0 0 0,-1 1 0 0 0,0-1 0 0 0,0 1 0 0 0,0-1-1 0 0,0 1 1 0 0,-1 0 0 0 0,1 0 0 0 0,-1 0 0 0 0,0 0 0 0 0,0 0 0 0 0,-1 1 0 0 0,0-2-7 0 0,3 4-69 0 0,-1 0 0 0 0,1-1 0 0 0,-1 1 0 0 0,1 0 0 0 0,-1 0 0 0 0,1-1 0 0 0,-1 1 0 0 0,0 1 0 0 0,0-1 0 0 0,1 0 0 0 0,-1 0 0 0 0,0 1 0 0 0,0-1 0 0 0,0 1 0 0 0,0-1 0 0 0,0 1 0 0 0,0 0 0 0 0,0 0 1 0 0,0 0-1 0 0,0 0 0 0 0,1 0 0 0 0,-1 0 0 0 0,0 0 0 0 0,0 1 0 0 0,0-1 0 0 0,0 1 0 0 0,0-1 0 0 0,0 1 0 0 0,1 0 0 0 0,-1 0 0 0 0,0 0 0 0 0,0 0 0 0 0,1 0 0 0 0,-1 0 0 0 0,1 0 0 0 0,-1 0 0 0 0,1 1 0 0 0,-1-1 0 0 0,1 1 69 0 0,-18 26-3559 0 0,11-14-3104 0 0,4-9-4784 0 0</inkml:trace>
  <inkml:trace contextRef="#ctx0" brushRef="#br0" timeOffset="37448.35">1105 3307 7914 0 0,'0'0'1831'0'0,"0"0"-370"0"0,0 0 138 0 0,0 0 196 0 0,0 0 17 0 0,0 0-220 0 0,0 0-351 0 0,0 0-314 0 0,0 0-188 0 0,0 0-63 0 0,0 0-41 0 0,0 0-21 0 0,0 0-80 0 0,0 5-66 0 0,0-2-823 0 0,1 9 2121 0 0,3-21 318 0 0,52-128-868 0 0,-42 108-1150 0 0,2 0 0 0 0,1 0-1 0 0,1 1 1 0 0,1 2 0 0 0,5-4-66 0 0,62-51 23 0 0,-73 132-781 0 0,-12-36 458 0 0,3 17-1138 0 0,4-10-2794 0 0,-6-18-465 0 0,-2 0-5794 0 0</inkml:trace>
  <inkml:trace contextRef="#ctx0" brushRef="#br0" timeOffset="37829.976">1673 2991 9218 0 0,'0'0'2650'0'0,"0"0"-494"0"0,0 0-215 0 0,0 0-149 0 0,0 0-224 0 0,0 0-266 0 0,0 0-251 0 0,0 0-226 0 0,0 0-171 0 0,0 0-110 0 0,0 0-95 0 0,0 0-84 0 0,0 0-61 0 0,-11-2-31 0 0,-37-1-42 0 0,6 23 325 0 0,37-15-523 0 0,0 0 0 0 0,0 1 0 0 0,0-1 0 0 0,0 1 0 0 0,1 0 0 0 0,0 0 0 0 0,0 1-1 0 0,1-1 1 0 0,0 1 0 0 0,0 0 0 0 0,0 0 0 0 0,1 0 0 0 0,0 0 0 0 0,1 0 0 0 0,-1 0 0 0 0,1 1 0 0 0,1-1 0 0 0,-1 0 0 0 0,1 1 0 0 0,1-1 0 0 0,-1 1 0 0 0,1-1 0 0 0,0 0 0 0 0,1 1-33 0 0,0-3 10 0 0,1 1 1 0 0,-1-1-1 0 0,1 1 1 0 0,1-1 0 0 0,-1 0-1 0 0,1 0 1 0 0,0 0-1 0 0,0-1 1 0 0,0 1 0 0 0,0-1-1 0 0,1 0 1 0 0,0 0-1 0 0,0-1 1 0 0,0 1 0 0 0,0-1-1 0 0,0 0 1 0 0,1-1-1 0 0,2 2-10 0 0,1-1 37 0 0,1 0-1 0 0,-1-1 1 0 0,1 0-1 0 0,-1-1 1 0 0,1 1-1 0 0,0-2 1 0 0,0 0-1 0 0,0 0 0 0 0,-1 0 1 0 0,1-1-1 0 0,0-1 1 0 0,4-1-37 0 0,-11 2-12 0 0,1-1 1 0 0,-1 0-1 0 0,1 1 1 0 0,-1-1-1 0 0,0-1 1 0 0,0 1-1 0 0,0 0 1 0 0,0-1 0 0 0,0 1-1 0 0,-1-1 1 0 0,1 0-1 0 0,-1 0 1 0 0,0 0-1 0 0,1 0 1 0 0,-1-1-1 0 0,-1 1 1 0 0,1-1-1 0 0,0 1 1 0 0,-1-1-1 0 0,0 1 1 0 0,0-2 11 0 0,5-12-4762 0 0,-1-1-4766 0 0,-5 15-2511 0 0</inkml:trace>
  <inkml:trace contextRef="#ctx0" brushRef="#br0" timeOffset="38263.976">1950 3186 4761 0 0,'0'0'2567'0'0,"0"0"-52"0"0,0 0-125 0 0,0 0-296 0 0,0 0-310 0 0,0 0-263 0 0,0 0-217 0 0,0 0-166 0 0,0 0-123 0 0,0 0-118 0 0,0 0-118 0 0,0 0-136 0 0,30-7-125 0 0,97-21-87 0 0,-64 3 330 0 0,-53 15-551 0 0,2-3-81 0 0,0 0 0 0 0,-1 0 1 0 0,0-2-1 0 0,-1 1 0 0 0,-1-1 0 0 0,0 0 0 0 0,-1-1 1 0 0,4-14-130 0 0,-11 29-1 0 0,0-1 1 0 0,0 0-1 0 0,0 1 1 0 0,-1-1-1 0 0,1 0 0 0 0,0 1 1 0 0,-1-1-1 0 0,0 0 1 0 0,1 0-1 0 0,-1 1 1 0 0,0-1-1 0 0,0 0 1 0 0,0 0-1 0 0,0 0 1 0 0,0 1-1 0 0,-1-1 1 0 0,1 0-1 0 0,0 0 1 0 0,-1 0-1 0 0,0 1 0 0 0,1-1 1 0 0,-1 0-1 0 0,0 1 1 0 0,0-1-1 0 0,0 1 1 0 0,0-1-1 0 0,0 1 1 0 0,0-1-1 0 0,0 1 1 0 0,0 0-1 0 0,-1-1 1 0 0,1 1-1 0 0,0 0 1 0 0,-1 0-1 0 0,1 0 0 0 0,-1 0 1 0 0,1 0-1 0 0,-1 0 1 0 0,0 1-1 0 0,1-1 1 0 0,-1 0-1 0 0,0 1 1 0 0,0-1-1 0 0,1 1 1 0 0,-3 0 0 0 0,-83 6-156 0 0,75-1 155 0 0,0 0 1 0 0,1 2 0 0 0,-1-1 0 0 0,1 2-1 0 0,1-1 1 0 0,-1 1 0 0 0,1 1 0 0 0,1 0-1 0 0,0 0 1 0 0,0 1 0 0 0,1 0 0 0 0,0 1 0 0 0,1-1-1 0 0,0 2 1 0 0,0-1 0 0 0,1 1 0 0 0,1 0-1 0 0,0 0 1 0 0,1 0 0 0 0,0 1 0 0 0,1-1-1 0 0,0 1 1 0 0,1 0 0 0 0,0 0 0 0 0,1 0-1 0 0,1 0 1 0 0,0 1 0 0 0,1 1 0 0 0,2-8 9 0 0,0 0-1 0 0,0 0 1 0 0,1 0 0 0 0,0-1 0 0 0,0 0-1 0 0,1 1 1 0 0,-1-2 0 0 0,1 1 0 0 0,1 0-1 0 0,-1-1 1 0 0,1 0 0 0 0,0 0 0 0 0,0-1-1 0 0,0 1 1 0 0,1-1 0 0 0,-1-1-1 0 0,1 1 1 0 0,0-1 0 0 0,0-1 0 0 0,0 1-1 0 0,1-1 1 0 0,-1 0 0 0 0,1-1 0 0 0,-1 1-1 0 0,1-2 1 0 0,-1 1 0 0 0,1-1 0 0 0,-1 0-1 0 0,5-1-8 0 0,4 2 5 0 0,-1-1-1 0 0,1 0 0 0 0,0-2 1 0 0,-1 1-1 0 0,1-2 0 0 0,-1 0 1 0 0,0-1-1 0 0,0-1 0 0 0,5-2-4 0 0,9-12-3378 0 0,-6-7-3524 0 0,-20 21-5220 0 0</inkml:trace>
  <inkml:trace contextRef="#ctx0" brushRef="#br0" timeOffset="40513.289">2914 3020 2841 0 0,'0'0'2185'0'0,"0"0"3"0"0,0 0 4 0 0,0 0 74 0 0,0 0-28 0 0,0 0-207 0 0,0 0-318 0 0,0 0-348 0 0,0 0-297 0 0,0 0-220 0 0,0 0-152 0 0,15 52 3468 0 0,-14 108-2762 0 0,-2-111-6141 0 0,1-59 1899 0 0,0 2-2895 0 0,0 1-5707 0 0</inkml:trace>
  <inkml:trace contextRef="#ctx0" brushRef="#br0" timeOffset="40758.147">2901 2659 10162 0 0,'0'0'2025'0'0,"0"0"-609"0"0,0 0-152 0 0,0 0-80 0 0,0 0-191 0 0,0 0-321 0 0,0 0-304 0 0,0 0-280 0 0,0 0-152 0 0,0 0-16 0 0,0 0-32 0 0,0 0-72 0 0,0 0-192 0 0,0 0-304 0 0,11 56-625 0 0,-7-49-2271 0 0,0 0-7755 0 0</inkml:trace>
  <inkml:trace contextRef="#ctx0" brushRef="#br0" timeOffset="41344.852">3304 2969 4137 0 0,'0'0'2296'0'0,"0"0"-206"0"0,0 0-116 0 0,0 0-78 0 0,0 0-138 0 0,0 0-176 0 0,0 0-226 0 0,0 0-244 0 0,0 0-209 0 0,0 0-167 0 0,0 0-120 0 0,0 0-78 0 0,0 0-62 0 0,-9-2-37 0 0,-75-7 2029 0 0,82 9-2450 0 0,0 1-1 0 0,0 0 1 0 0,0 0 0 0 0,0 0-1 0 0,0 0 1 0 0,1 0 0 0 0,-1 1-1 0 0,0-1 1 0 0,1 0-1 0 0,-1 1 1 0 0,1-1 0 0 0,-1 1-1 0 0,1 0 1 0 0,0-1-1 0 0,-1 1 1 0 0,1 0 0 0 0,0 0-1 0 0,0 0 1 0 0,1 0 0 0 0,-1 0-1 0 0,0 0 1 0 0,1 0-1 0 0,-1 0 1 0 0,0 2-18 0 0,3 1 28 0 0,0 0-1 0 0,1 0 1 0 0,-1 0 0 0 0,1 0 0 0 0,0-1-1 0 0,0 1 1 0 0,1-1 0 0 0,-1 0 0 0 0,1 0-1 0 0,0 0 1 0 0,0 0 0 0 0,0-1-1 0 0,1 1 1 0 0,-1-1 0 0 0,1 0 0 0 0,0-1-1 0 0,0 1 1 0 0,0-1 0 0 0,0 0 0 0 0,3 1-28 0 0,9 6 105 0 0,37 20 27 0 0,-29-15-53 0 0,-20-12-60 0 0,0 1 0 0 0,-1-1 0 0 0,1 1 1 0 0,0 0-1 0 0,-1 0 0 0 0,0 1 0 0 0,0-1 1 0 0,0 1-1 0 0,0 0 0 0 0,0 0 1 0 0,-1 0-1 0 0,0 1 0 0 0,0-1 0 0 0,0 1 1 0 0,0-1-1 0 0,1 4-19 0 0,0 4 99 0 0,-3-9-49 0 0,1 1 1 0 0,0-1-1 0 0,-1 0 0 0 0,0 0 1 0 0,0 1-1 0 0,0-1 0 0 0,0 1 0 0 0,0-1 1 0 0,-1 1-1 0 0,1-1 0 0 0,-1 1 0 0 0,0 0 1 0 0,0-1-1 0 0,-1 1 0 0 0,1-1 1 0 0,-1 1-1 0 0,1-1 0 0 0,-1 1 0 0 0,0-1 1 0 0,0 0-1 0 0,-1 1 0 0 0,1-1 0 0 0,-1 0 1 0 0,0 0-1 0 0,0 0 0 0 0,0 0 1 0 0,0 0-1 0 0,-1 1-50 0 0,-2 1 49 0 0,1-1 1 0 0,-1 0 0 0 0,0 0-1 0 0,-1 0 1 0 0,1-1-1 0 0,-1 0 1 0 0,1 0-1 0 0,-1 0 1 0 0,0-1-1 0 0,0 1 1 0 0,0-2 0 0 0,0 1-1 0 0,-1-1 1 0 0,1 1-1 0 0,0-2 1 0 0,-1 1-1 0 0,1-1 1 0 0,0 0-1 0 0,-1 0 1 0 0,1-1 0 0 0,0 0-1 0 0,-1 0 1 0 0,1 0-1 0 0,0-1 1 0 0,-4-1-50 0 0,-83-70-72 0 0,89 70-723 0 0,1 0 1399 0 0,3 1-4801 0 0,0-1-4411 0 0,0 3-3712 0 0</inkml:trace>
  <inkml:trace contextRef="#ctx0" brushRef="#br0" timeOffset="42264.278">4039 3090 9066 0 0,'0'0'2043'0'0,"0"0"-512"0"0,0 0-275 0 0,0 0 18 0 0,0 0 24 0 0,0 0-82 0 0,0 0-141 0 0,0 0-163 0 0,0 0-123 0 0,0 0-59 0 0,0 0-51 0 0,2 14-89 0 0,9 108 976 0 0,-24-26-844 0 0,-20-63-1642 0 0,17-33-3902 0 0,12-18-8203 0 0,4 14 7045 0 0</inkml:trace>
  <inkml:trace contextRef="#ctx0" brushRef="#br0" timeOffset="42514.145">4026 2748 6937 0 0,'0'0'1745'0'0,"0"0"-537"0"0,0 0-360 0 0,0 0-224 0 0,0 0-271 0 0,0 0-217 0 0,0 0-96 0 0,0 0-80 0 0,0 0 24 0 0,0 0 8 0 0,0 0-32 0 0,0 0-73 0 0,0 0-111 0 0,0 0-168 0 0,48 95-384 0 0,-33-80-968 0 0,-2-4-1305 0 0,-8-3-2440 0 0</inkml:trace>
  <inkml:trace contextRef="#ctx0" brushRef="#br0" timeOffset="42947.727">4311 3315 9314 0 0,'0'0'2425'0'0,"0"0"-438"0"0,0 0-227 0 0,0 0-210 0 0,0 0-231 0 0,0 0-215 0 0,0 0-237 0 0,0 0-217 0 0,0 0-127 0 0,0 0-64 0 0,0 0-46 0 0,0 0-48 0 0,0 0-44 0 0,8-25-57 0 0,22-76-35 0 0,3 39 333 0 0,45-38-5 0 0,-77 100-564 0 0,-1-1 0 0 0,1 0 0 0 0,0 1-1 0 0,0-1 1 0 0,-1 1 0 0 0,1-1-1 0 0,0 1 1 0 0,0-1 0 0 0,0 1 0 0 0,0-1-1 0 0,0 1 1 0 0,-1 0 0 0 0,1 0 0 0 0,0-1-1 0 0,0 1 1 0 0,0 0 0 0 0,0 0 0 0 0,0 0-1 0 0,0 0 1 0 0,0 0 0 0 0,0 0 0 0 0,0 0-1 0 0,0 0 1 0 0,0 1 0 0 0,0-1 0 0 0,0 0-1 0 0,-1 0 1 0 0,1 1 0 0 0,0-1 0 0 0,0 1-1 0 0,0-1 1 0 0,0 1 0 0 0,-1-1 0 0 0,1 1-1 0 0,0-1 1 0 0,0 1 0 0 0,-1 0 0 0 0,1-1-1 0 0,0 1 1 0 0,-1 0 0 0 0,1-1 0 0 0,-1 1-1 0 0,1 0 1 0 0,-1 0 0 0 0,1 0 0 0 0,-1 0-1 0 0,0 0 1 0 0,1-1 0 0 0,-1 1-1 0 0,0 0 1 0 0,0 0 0 0 0,0 0 0 0 0,0 0-1 0 0,0 0 1 0 0,0 0 0 0 0,0 1 7 0 0,8 63 49 0 0,-8-58-30 0 0,-1-2-7 0 0,1 1 0 0 0,-1-1 0 0 0,1 1 0 0 0,0-1 0 0 0,0 1 0 0 0,1-1 0 0 0,0 1 0 0 0,0-1 0 0 0,0 0 0 0 0,0 1 0 0 0,1-1 0 0 0,0 0 0 0 0,0 0 0 0 0,0 0 0 0 0,1 0 0 0 0,0 0 0 0 0,0-1 0 0 0,0 1 0 0 0,0-1 0 0 0,1 0 0 0 0,-1 0 0 0 0,1 0 0 0 0,0 0 0 0 0,1-1 0 0 0,-1 1 0 0 0,1-1 0 0 0,-1 0 0 0 0,1-1 0 0 0,0 1 0 0 0,0-1 0 0 0,0 0 0 0 0,0 0 0 0 0,0 0 0 0 0,6 0-12 0 0,-7-2 119 0 0,1-1 1 0 0,-1 1-1 0 0,0-1 1 0 0,1 0-1 0 0,-1 0 1 0 0,0-1-1 0 0,1 1 1 0 0,-1-1-1 0 0,0 0 1 0 0,0 0-1 0 0,-1-1 1 0 0,1 1-1 0 0,0-1 1 0 0,-1 0-1 0 0,1 1 1 0 0,-1-2-1 0 0,0 1 1 0 0,0 0-1 0 0,0-1 1 0 0,0 1-1 0 0,-1-1 1 0 0,0 0-1 0 0,1 0 1 0 0,-1-1-120 0 0,2-1 59 0 0,52-108 812 0 0,-47 77-2930 0 0,-1 43-5828 0 0,-6-5 3990 0 0,3 3-7972 0 0</inkml:trace>
  <inkml:trace contextRef="#ctx0" brushRef="#br0" timeOffset="43535.811">5160 3035 7834 0 0,'0'0'4789'0'0,"0"0"-2275"0"0,0 0-895 0 0,0 0-160 0 0,0 0-108 0 0,0 0-199 0 0,0 0-195 0 0,0 0-195 0 0,0 0-181 0 0,0 0-119 0 0,0 0-85 0 0,0 0-70 0 0,0 0-59 0 0,-25 8-56 0 0,-78 30-51 0 0,100-38-133 0 0,1 1 0 0 0,-1 0 0 0 0,1 0 1 0 0,-1 0-1 0 0,1 0 0 0 0,-1 0 0 0 0,1 1 0 0 0,-1-1 0 0 0,1 1 0 0 0,0-1 0 0 0,0 1 0 0 0,0 0 0 0 0,0 0 0 0 0,0 0 0 0 0,0 0 0 0 0,1 0 0 0 0,-1 0 0 0 0,1 1 0 0 0,-1-1 0 0 0,1 1 0 0 0,-1 1-8 0 0,-1 4 25 0 0,-2 1-13 0 0,1 1 1 0 0,1-1 0 0 0,0 1 0 0 0,0 0-1 0 0,1 0 1 0 0,0 0 0 0 0,0 0 0 0 0,1 1-1 0 0,1-1 1 0 0,0 0 0 0 0,0 0 0 0 0,1 1-13 0 0,-1-7 1 0 0,1-1 1 0 0,-1 1 0 0 0,1-1-1 0 0,0 1 1 0 0,0-1 0 0 0,0 0 0 0 0,1 1-1 0 0,-1-1 1 0 0,1 0 0 0 0,-1 0 0 0 0,1 0-1 0 0,0 0 1 0 0,0 0 0 0 0,1-1-1 0 0,-1 1 1 0 0,1 0 0 0 0,-1-1 0 0 0,1 0-1 0 0,0 0 1 0 0,0 0 0 0 0,0 0 0 0 0,0 0-1 0 0,0 0 1 0 0,0-1 0 0 0,0 1-1 0 0,0-1 1 0 0,1 0 0 0 0,-1 0 0 0 0,1 0-1 0 0,-1-1 1 0 0,1 1 0 0 0,-1-1 0 0 0,1 0-1 0 0,-1 0 1 0 0,2 0-2 0 0,5-1 34 0 0,-1 0 0 0 0,0 0 0 0 0,0-1 0 0 0,1-1 0 0 0,-1 0 0 0 0,-1 0 0 0 0,1 0 1 0 0,0-1-1 0 0,-1 0 0 0 0,0-1 0 0 0,0 0 0 0 0,0 0 0 0 0,0-1 0 0 0,-1 0 0 0 0,0 0 0 0 0,6-8-34 0 0,90-125 681 0 0,-87 111-608 0 0,-1 0 0 0 0,-2-1 1 0 0,0-1-1 0 0,-2 0 0 0 0,-2-1 1 0 0,0 0-1 0 0,-2 0 0 0 0,3-31-73 0 0,-9 55-4 0 0,0 0 0 0 0,-1-1 0 0 0,1 1 0 0 0,-1 0 0 0 0,-1 0 0 0 0,1-1 0 0 0,-1 1 0 0 0,0 0 0 0 0,-1 0 0 0 0,0 0 0 0 0,0 0 0 0 0,0 0 0 0 0,-1 0 0 0 0,0 1 0 0 0,-1-1 0 0 0,1 1 0 0 0,-1 0 0 0 0,0 0 0 0 0,-1 0 0 0 0,1 1 0 0 0,-1-1 0 0 0,0 1 0 0 0,-1 0 0 0 0,1 1 0 0 0,-1-1 0 0 0,0 1-1 0 0,0 0 1 0 0,0 1 0 0 0,-1-1 0 0 0,1 1 0 0 0,-1 0 0 0 0,0 1 0 0 0,0 0 0 0 0,0 0 0 0 0,0 0 0 0 0,0 1 0 0 0,0 0 0 0 0,-6 0 4 0 0,6 4-10 0 0,0 0 1 0 0,1 1-1 0 0,0 0 1 0 0,0 0-1 0 0,0 0 0 0 0,0 1 1 0 0,1 0-1 0 0,-1 0 1 0 0,1 0-1 0 0,1 1 0 0 0,-1 0 1 0 0,1 0-1 0 0,0 0 1 0 0,0 0-1 0 0,0 0 0 0 0,1 1 1 0 0,0 0-1 0 0,1 0 1 0 0,0 0-1 0 0,-2 4 10 0 0,0 2-3 0 0,0-1 0 0 0,0 1-1 0 0,1-1 1 0 0,1 1 0 0 0,0 0 0 0 0,1 0 0 0 0,0 0-1 0 0,1 0 1 0 0,1 0 0 0 0,0 0 0 0 0,0 0-1 0 0,2 0 1 0 0,-1 0 0 0 0,2 0 0 0 0,-1-1 0 0 0,2 1-1 0 0,0-1 1 0 0,0 0 0 0 0,1-1 0 0 0,1 1 0 0 0,0-1-1 0 0,0 0 1 0 0,1-1 0 0 0,0 0 0 0 0,1 0 0 0 0,0-1-1 0 0,5 4 4 0 0,-1-2-1 0 0,1-1 0 0 0,0 0-1 0 0,0-1 1 0 0,1-1-1 0 0,0 0 1 0 0,0-1-1 0 0,1 0 1 0 0,0-1 0 0 0,0-1-1 0 0,0-1 1 0 0,1 0-1 0 0,-1-2 1 0 0,1 1 0 0 0,0-2-1 0 0,0 0 1 0 0,1-1 1 0 0,10-15-1101 0 0,-25 5-2410 0 0,-2-2-4667 0 0,-1 8-3310 0 0</inkml:trace>
  <inkml:trace contextRef="#ctx0" brushRef="#br0" timeOffset="43912.274">5561 3201 904 0 0,'0'0'2581'0'0,"0"0"-479"0"0,0 0-163 0 0,0 0 37 0 0,0 0 28 0 0,0 0-16 0 0,0 0-115 0 0,0 0-178 0 0,0 0-245 0 0,0 0-227 0 0,32-2-230 0 0,99-8-239 0 0,-74-7 114 0 0,-51 12-693 0 0,2-1-48 0 0,-1-1-1 0 0,-1 1 1 0 0,1-1 0 0 0,-1 0 0 0 0,-1-1-1 0 0,1 1 1 0 0,-1-1 0 0 0,0-1 0 0 0,-1 1-1 0 0,0 0 1 0 0,0-1 0 0 0,-1 0 0 0 0,0 0-1 0 0,-1 0 1 0 0,0 0 0 0 0,0 0 0 0 0,-1-1-1 0 0,0 1 1 0 0,0 0 0 0 0,-2-4-127 0 0,0 11-11 0 0,-1-1 1 0 0,1 0-1 0 0,-1 1 1 0 0,0-1-1 0 0,0 1 0 0 0,0-1 1 0 0,-1 1-1 0 0,1 0 1 0 0,0 0-1 0 0,-1 0 0 0 0,0 1 1 0 0,1-1-1 0 0,-1 0 1 0 0,0 1-1 0 0,0 0 0 0 0,0 0 1 0 0,0 0-1 0 0,0 0 1 0 0,0 0-1 0 0,0 0 0 0 0,0 1 1 0 0,0-1-1 0 0,0 1 1 0 0,0 0-1 0 0,0 0 0 0 0,-1 0 1 0 0,1 1-1 0 0,0-1 1 0 0,0 1-1 0 0,0-1 0 0 0,0 1 1 0 0,0 0-1 0 0,0 0 1 0 0,0 1-1 0 0,0-1 0 0 0,1 0 1 0 0,-1 1-1 0 0,0 0 1 0 0,-2 2 10 0 0,-3 2-24 0 0,0 0 1 0 0,1 1 0 0 0,0 0 0 0 0,0 0 0 0 0,0 1-1 0 0,1 0 1 0 0,0 0 0 0 0,0 0 0 0 0,1 1 0 0 0,0 0-1 0 0,1 0 1 0 0,0 0 0 0 0,0 1 0 0 0,1 0 0 0 0,1-1 0 0 0,-1 1-1 0 0,1 0 1 0 0,1 0 0 0 0,0 0 0 0 0,0 0 0 0 0,1 0-1 0 0,1 0 1 0 0,0 6 23 0 0,0-11-63 0 0,1 1 1 0 0,0-1-1 0 0,0 0 0 0 0,1-1 0 0 0,0 1 1 0 0,-1 0-1 0 0,1-1 0 0 0,1 1 0 0 0,-1-1 1 0 0,1 0-1 0 0,0 0 0 0 0,-1 0 0 0 0,2-1 0 0 0,-1 1 1 0 0,0-1-1 0 0,1 0 0 0 0,0 0 0 0 0,-1-1 1 0 0,1 1-1 0 0,0-1 0 0 0,0 0 0 0 0,0-1 1 0 0,1 1-1 0 0,-1-1 0 0 0,0 0 0 0 0,1 0 1 0 0,-1 0-1 0 0,1-1 0 0 0,-1 0 0 0 0,1 0 1 0 0,-1 0-1 0 0,0-1 0 0 0,5-1 63 0 0,56-7-3992 0 0,-24-8-5578 0 0,-34 10 1090 0 0</inkml:trace>
  <inkml:trace contextRef="#ctx0" brushRef="#br0" timeOffset="44414.27">6086 3083 896 0 0,'0'0'2059'0'0,"0"0"-444"0"0,0 0-8 0 0,0 0 52 0 0,0 0-33 0 0,0 0-119 0 0,0 0-183 0 0,0 0-177 0 0,0 0-164 0 0,0 0-163 0 0,0 0-140 0 0,0 0-106 0 0,-2 33-105 0 0,-5 106-71 0 0,16-12 1457 0 0,-8-91-1030 0 0,-1 10 538 0 0,-1-45 2561 0 0,2-19-3827 0 0,0 0 0 0 0,2 0 0 0 0,-1 1 0 0 0,2-1 1 0 0,1 1-1 0 0,0 0 0 0 0,1 0 0 0 0,1 0 0 0 0,0 1 0 0 0,1 0 0 0 0,2-2-97 0 0,12-28 72 0 0,-17 33-67 0 0,0-4-11 0 0,1-1 1 0 0,1 1 0 0 0,0 1-1 0 0,1-1 1 0 0,1 1 0 0 0,1 0-1 0 0,0 1 1 0 0,1 0 0 0 0,0 1 0 0 0,1 0-1 0 0,1 1 1 0 0,0 0 0 0 0,1 1-1 0 0,0 1 1 0 0,1 0 0 0 0,0 0 0 0 0,1 2-1 0 0,13-6 6 0 0,-25 12 2 0 0,1 1-1 0 0,-1 0 1 0 0,1 0-1 0 0,-1 0 0 0 0,1 1 1 0 0,0-1-1 0 0,0 1 1 0 0,0 0-1 0 0,-1 1 0 0 0,1-1 1 0 0,0 1-1 0 0,0 0 1 0 0,0 0-1 0 0,0 0 0 0 0,0 1 1 0 0,0 0-1 0 0,0 0 1 0 0,-1 0-1 0 0,1 0 0 0 0,0 1 1 0 0,-1 0-1 0 0,1 0 1 0 0,-1 0-1 0 0,1 1 1 0 0,-1-1-1 0 0,0 1 0 0 0,0 0 1 0 0,0 0-1 0 0,-1 1 1 0 0,1-1-1 0 0,-1 1 0 0 0,0-1 1 0 0,0 1-1 0 0,0 0 1 0 0,0 0-1 0 0,1 3-1 0 0,-2-1 20 0 0,0-1 0 0 0,0 1 0 0 0,-1-1 0 0 0,0 1 0 0 0,0 0-1 0 0,0 0 1 0 0,-1-1 0 0 0,0 1 0 0 0,0 0 0 0 0,0 0 0 0 0,-1 0 0 0 0,0-1 0 0 0,0 1 0 0 0,0 0 0 0 0,-1-1 0 0 0,0 1-1 0 0,0-1 1 0 0,0 0 0 0 0,-1 1 0 0 0,0-1 0 0 0,0 0 0 0 0,0-1 0 0 0,0 1 0 0 0,-1 0 0 0 0,0-1 0 0 0,0 0-20 0 0,-119 99 250 0 0,115-98-254 0 0,-128 66-140 0 0,92-67-1487 0 0,47-34-3987 0 0,6 15 1969 0 0,-1 5-2090 0 0,1 2-4675 0 0</inkml:trace>
  <inkml:trace contextRef="#ctx0" brushRef="#br0" timeOffset="44760.572">6616 3160 4761 0 0,'0'0'3207'0'0,"0"0"-474"0"0,0 0-377 0 0,0 0-327 0 0,0 0-278 0 0,0 0-224 0 0,0 0-171 0 0,0 0-189 0 0,0 0-143 0 0,0 0-130 0 0,0 0-131 0 0,0 0-102 0 0,0 0-123 0 0,31-1-97 0 0,96-6-78 0 0,-74-11 76 0 0,-47 11-335 0 0,1 1-51 0 0,0 0 1 0 0,0-1 0 0 0,-1 0-1 0 0,0 0 1 0 0,-1 0 0 0 0,1-1-1 0 0,-1 0 1 0 0,-1 0 0 0 0,0 0-1 0 0,0-1 1 0 0,0 1-1 0 0,-1-1 1 0 0,0 0 0 0 0,-1 0-1 0 0,0 0 1 0 0,-1-1 0 0 0,1-3-54 0 0,-2 11-7 0 0,0 0 0 0 0,0 0 0 0 0,-1-1 0 0 0,1 1 0 0 0,0 0 1 0 0,-1 0-1 0 0,1 0 0 0 0,-1 0 0 0 0,0 0 0 0 0,1 0 0 0 0,-1 0 0 0 0,0 0 1 0 0,0 0-1 0 0,-1 1 0 0 0,1-1 0 0 0,0 0 0 0 0,-1 1 0 0 0,1-1 0 0 0,-1 1 1 0 0,1-1-1 0 0,-1 1 0 0 0,1 0 0 0 0,-1-1 0 0 0,0 1 0 0 0,0 0 0 0 0,0 0 1 0 0,0 0-1 0 0,0 0 0 0 0,0 1 0 0 0,0-1 0 0 0,0 1 0 0 0,0-1 0 0 0,0 1 1 0 0,0 0-1 0 0,0-1 0 0 0,-2 1 7 0 0,-75 20-393 0 0,69-13 325 0 0,1 0 1 0 0,1 0-1 0 0,-1 1 1 0 0,1 0-1 0 0,0 1 1 0 0,1 0 0 0 0,0 0-1 0 0,1 0 1 0 0,0 1-1 0 0,0 0 1 0 0,1 0-1 0 0,0 1 1 0 0,1-1 0 0 0,0 1-1 0 0,1 0 1 0 0,0 0-1 0 0,1 1 1 0 0,0-1-1 0 0,0 0 1 0 0,2 1-1 0 0,-1-1 1 0 0,1 1 0 0 0,1 0 67 0 0,0-8-186 0 0,-1-1 1 0 0,1 0-1 0 0,0 1 1 0 0,0-1 0 0 0,1 0-1 0 0,-1 1 1 0 0,1-1-1 0 0,-1 0 1 0 0,1 0 0 0 0,0 0-1 0 0,0-1 1 0 0,0 1-1 0 0,1 0 1 0 0,-1-1 0 0 0,1 1-1 0 0,-1-1 1 0 0,1 0 0 0 0,0 0-1 0 0,0 0 1 0 0,0 0-1 0 0,0 0 1 0 0,0-1 0 0 0,0 0-1 0 0,0 1 1 0 0,1-1-1 0 0,-1 0 1 0 0,3 0 185 0 0,59 12-10486 0 0,-52-12 1143 0 0</inkml:trace>
  <inkml:trace contextRef="#ctx0" brushRef="#br0" timeOffset="45180.11">7108 3204 9002 0 0,'0'0'3147'0'0,"0"0"-812"0"0,0 0-460 0 0,0 0-312 0 0,0 0-282 0 0,0 0-208 0 0,0 0-160 0 0,0 0-180 0 0,0 0-144 0 0,0 0-56 0 0,0 0-55 0 0,0 0-56 0 0,0 0-42 0 0,6-11-48 0 0,62-91 692 0 0,27 2-236 0 0,-95 100-789 0 0,0 0 1 0 0,1 1-1 0 0,-1-1 0 0 0,0 0 0 0 0,0 1 0 0 0,0-1 1 0 0,0 0-1 0 0,0 1 0 0 0,0-1 0 0 0,1 0 0 0 0,-1 1 0 0 0,0-1 1 0 0,0 0-1 0 0,0 0 0 0 0,1 1 0 0 0,-1-1 0 0 0,0 0 1 0 0,0 0-1 0 0,1 1 0 0 0,-1-1 0 0 0,0 0 0 0 0,1 0 0 0 0,-1 0 1 0 0,0 1-1 0 0,1-1 0 0 0,-1 0 0 0 0,0 0 0 0 0,1 0 0 0 0,-1 0 1 0 0,0 0-1 0 0,1 0 0 0 0,-1 0 0 0 0,0 0 0 0 0,1 0 1 0 0,-1 0-1 0 0,0 0 0 0 0,1 0 0 0 0,-1 0 0 0 0,0 0 0 0 0,1 0 1 0 0,-1 0-1 0 0,1 0 0 0 0,-1-1 0 0 0,0 1 0 0 0,0 0 0 0 0,1 0 1 0 0,-1 0 0 0 0,-10 40 33 0 0,9-38-26 0 0,-1 2-5 0 0,1 1 0 0 0,-1 0 0 0 0,1 0 0 0 0,0 0 0 0 0,0 0 0 0 0,1 0 1 0 0,-1 0-1 0 0,1 0 0 0 0,0 1 0 0 0,1-1 0 0 0,-1 0 0 0 0,1 0 0 0 0,0 0 1 0 0,0 0-1 0 0,1 0 0 0 0,0 0 0 0 0,-1-1 0 0 0,1 1 0 0 0,1 0 0 0 0,1 2-2 0 0,0-4 60 0 0,0 0-1 0 0,0-1 1 0 0,0 0-1 0 0,0 0 1 0 0,0 0-1 0 0,1 0 1 0 0,-1-1-1 0 0,0 0 1 0 0,1 0-1 0 0,-1 0 1 0 0,1 0-1 0 0,0-1 1 0 0,-1 1 0 0 0,1-1-1 0 0,0 0 1 0 0,-1-1-1 0 0,1 1 1 0 0,-1-1-1 0 0,1 0 1 0 0,-1 0-1 0 0,1 0 1 0 0,-1-1-1 0 0,1 0 1 0 0,-1 1-1 0 0,0-2 1 0 0,3 0-60 0 0,98-77 1780 0 0,-95 70-1732 0 0,0 0 1 0 0,-1 0 0 0 0,-1-1-1 0 0,0 0 1 0 0,0 0 0 0 0,-1-1-1 0 0,0 0 1 0 0,1-7-49 0 0,-7-10-861 0 0,-7 23-1796 0 0,-5 4-3308 0 0,4 2-6379 0 0</inkml:trace>
  <inkml:trace contextRef="#ctx0" brushRef="#br0" timeOffset="48530.134">7984 3016 0 0 0,'0'0'807'0'0,"0"0"496"0"0,0 0 344 0 0,0 0 107 0 0,0 0-121 0 0,0 0-188 0 0,0 0-181 0 0,0 0-159 0 0,0 0-98 0 0,0 0-115 0 0,0 0-93 0 0,-7 0-43 0 0,-23 1-75 0 0,-1 21 1312 0 0,19-8-1758 0 0,0 1 0 0 0,2 0 0 0 0,0 1 0 0 0,1 0 0 0 0,0 0 0 0 0,2 1 0 0 0,-1 0 0 0 0,2 0 0 0 0,1 1 0 0 0,0-1 0 0 0,1 1 0 0 0,1 1 0 0 0,0-1 0 0 0,2 0 0 0 0,0 6-235 0 0,1-22 35 0 0,0-1 0 0 0,0 1 0 0 0,0 0 0 0 0,0-1-1 0 0,0 1 1 0 0,0 0 0 0 0,1-1 0 0 0,-1 1 0 0 0,0 0 0 0 0,1-1 0 0 0,0 1 0 0 0,-1-1 0 0 0,1 1-1 0 0,0-1 1 0 0,0 1 0 0 0,0-1 0 0 0,0 0 0 0 0,0 1 0 0 0,0-1 0 0 0,0 0 0 0 0,0 0-1 0 0,0 0 1 0 0,1 0 0 0 0,-1 0 0 0 0,0 0 0 0 0,1 0 0 0 0,-1 0 0 0 0,1 0 0 0 0,-1-1 0 0 0,1 1-1 0 0,-1-1 1 0 0,1 1 0 0 0,0-1 0 0 0,-1 1 0 0 0,1-1 0 0 0,0 0 0 0 0,-1 0 0 0 0,1 0-1 0 0,-1 0 1 0 0,1 0 0 0 0,0 0 0 0 0,-1 0 0 0 0,1-1 0 0 0,0 1 0 0 0,-1-1 0 0 0,1 1-35 0 0,72-30 1342 0 0,-39 5-1152 0 0,-1-3 0 0 0,-2 0-1 0 0,-1-2 1 0 0,-1-1 0 0 0,21-29-190 0 0,-33 39 22 0 0,0-2 0 0 0,-2 0 0 0 0,-1-1 0 0 0,0 0 0 0 0,-2-1 0 0 0,-1-1 0 0 0,-1 0 0 0 0,-1-1 0 0 0,-2 0 0 0 0,0 0 0 0 0,-2-1 0 0 0,-1 0 0 0 0,-1 0 0 0 0,0-16-22 0 0,-25-73-236 0 0,19 113 209 0 0,1 1 1 0 0,-1-1 0 0 0,0 1-1 0 0,1-1 1 0 0,-2 1 0 0 0,1 0-1 0 0,0 0 1 0 0,-1 0 0 0 0,1 0 0 0 0,-1 1-1 0 0,0-1 1 0 0,0 0 0 0 0,0 1-1 0 0,0 0 1 0 0,0 0 0 0 0,-1 0-1 0 0,1 0 1 0 0,0 1 0 0 0,-1-1 0 0 0,0 1-1 0 0,1 0 1 0 0,-1 0 0 0 0,0 0-1 0 0,0 0 1 0 0,1 1 0 0 0,-1 0-1 0 0,0-1 1 0 0,0 1 0 0 0,-2 1 26 0 0,-5 2-30 0 0,1 1 0 0 0,0 0 0 0 0,0 0 0 0 0,0 1 0 0 0,1 1-1 0 0,0 0 1 0 0,0 0 0 0 0,0 0 0 0 0,1 1 0 0 0,0 1 0 0 0,0-1 0 0 0,0 1 0 0 0,1 1 0 0 0,1-1 0 0 0,-1 1 0 0 0,2 1 0 0 0,-2 1 30 0 0,-5 6 24 0 0,1 0-1 0 0,1 0 1 0 0,0 1 0 0 0,2 1-1 0 0,0 0 1 0 0,1 0 0 0 0,1 0-1 0 0,0 1 1 0 0,2-1 0 0 0,0 1-1 0 0,1 0 1 0 0,2 1 0 0 0,0-1-1 0 0,1 0 1 0 0,0 1 0 0 0,5 19-24 0 0,0-25 91 0 0,2 1 0 0 0,0-1-1 0 0,0 0 1 0 0,2-1 0 0 0,-1 0 0 0 0,2 0 0 0 0,0-1 0 0 0,1 0 0 0 0,0-1 0 0 0,1 0 0 0 0,0-1 0 0 0,1 0-1 0 0,0-1 1 0 0,0-1 0 0 0,1 0 0 0 0,1-1 0 0 0,-1 0 0 0 0,2-1 0 0 0,-1 0 0 0 0,0-2 0 0 0,1 0 0 0 0,0 0-1 0 0,1-2 1 0 0,-1 0 0 0 0,6 0-91 0 0,33-3 739 0 0,-55 0-682 0 0,0 0-14 0 0,0 0 9 0 0,0 0-24 0 0,-5-14-855 0 0,-5 13-3627 0 0,6 2-3336 0 0,1-1-3702 0 0</inkml:trace>
  <inkml:trace contextRef="#ctx0" brushRef="#br0" timeOffset="48931.289">8509 3237 6529 0 0,'0'0'1890'0'0,"0"0"-263"0"0,0 0 180 0 0,0 0 227 0 0,0 0-94 0 0,0 0-203 0 0,0 0-266 0 0,0 0-243 0 0,0 0-194 0 0,0 0-197 0 0,0 0-147 0 0,0 0-130 0 0,0 0-115 0 0,31-9-58 0 0,96-30-35 0 0,-78 10 235 0 0,-45 24-529 0 0,0-1-1 0 0,0 0 1 0 0,-1 0 0 0 0,0 0 0 0 0,0 0 0 0 0,0-1 0 0 0,-1 1 0 0 0,0-1 0 0 0,0 0 0 0 0,-1 1 0 0 0,1-1-1 0 0,-1 0 1 0 0,-1 0 0 0 0,0 0 0 0 0,0 0 0 0 0,0 0 0 0 0,-1-4-58 0 0,-2 7-15 0 0,1 0 0 0 0,-1 1 0 0 0,0 0 0 0 0,0 0 0 0 0,0 0 0 0 0,0 0 0 0 0,-1 0 0 0 0,1 0 0 0 0,-1 1 0 0 0,1 0-1 0 0,-1 0 1 0 0,0 0 0 0 0,0 0 0 0 0,0 0 0 0 0,0 1 0 0 0,-1 0 0 0 0,1 0 0 0 0,0 0 0 0 0,0 0 0 0 0,-1 1 0 0 0,1-1 0 0 0,0 1 0 0 0,-1 0 0 0 0,1 1 0 0 0,0-1 0 0 0,-1 1 0 0 0,1 0 0 0 0,0 0 0 0 0,0 0 0 0 0,-1 0 0 0 0,1 1 0 0 0,0-1 0 0 0,0 1 0 0 0,1 1-1 0 0,-1-1 1 0 0,-3 3 15 0 0,-2-1-9 0 0,0 1-1 0 0,0 0 1 0 0,1 0-1 0 0,0 1 0 0 0,0 0 1 0 0,0 1-1 0 0,1 0 0 0 0,0 0 1 0 0,0 0-1 0 0,1 1 1 0 0,0 0-1 0 0,0 0 0 0 0,1 1 1 0 0,0 0-1 0 0,1 0 0 0 0,0 0 1 0 0,0 0-1 0 0,1 1 1 0 0,0-1-1 0 0,0 1 0 0 0,1 0 1 0 0,1-1-1 0 0,-1 6 10 0 0,2-11-3 0 0,0 1 0 0 0,0 0-1 0 0,0-1 1 0 0,0 1 0 0 0,1 0 0 0 0,0-1 0 0 0,0 1-1 0 0,0-1 1 0 0,1 1 0 0 0,0-1 0 0 0,-1 0 0 0 0,1 0-1 0 0,1 0 1 0 0,-1 0 0 0 0,1 0 0 0 0,-1 0 0 0 0,1 0-1 0 0,0-1 1 0 0,1 1 0 0 0,-1-1 0 0 0,1 0 0 0 0,-1 0-1 0 0,1 0 1 0 0,0-1 0 0 0,2 2 3 0 0,6 3-155 0 0,0-1-1 0 0,-1-1 1 0 0,2 0 0 0 0,-1-1 0 0 0,0 0-1 0 0,1-1 1 0 0,0 0 0 0 0,0-1-1 0 0,7 0 156 0 0,71 1-7732 0 0,-77-3 1834 0 0,-5-3-4370 0 0</inkml:trace>
  <inkml:trace contextRef="#ctx0" brushRef="#br0" timeOffset="49403.323">8845 3285 1504 0 0,'0'0'2848'0'0,"0"0"-577"0"0,0 0-252 0 0,0 0-72 0 0,0 0-76 0 0,0 0-97 0 0,0 0-153 0 0,0 0-204 0 0,0 0-220 0 0,0 0-221 0 0,0 0-177 0 0,0 0-101 0 0,0 0-53 0 0,19-12-55 0 0,57-40-62 0 0,30-49 1511 0 0,-64 42-1412 0 0,-47 85-1049 0 0,-12 87 424 0 0,18-110-1 0 0,-1-1 1 0 0,1 1-1 0 0,-1 0 1 0 0,1 0-1 0 0,0-1 1 0 0,0 1-1 0 0,0 0 1 0 0,0-1-1 0 0,0 1 1 0 0,1-1-1 0 0,-1 0 1 0 0,1 1-1 0 0,0-1 1 0 0,0 0-1 0 0,-1 0 1 0 0,1 0-1 0 0,1 0 0 0 0,-1 0 1 0 0,0-1-1 0 0,0 1 1 0 0,1-1-1 0 0,-1 1 1 0 0,1-1-1 0 0,-1 0 1 0 0,1 0-1 0 0,-1 0 1 0 0,1 0-1 0 0,0 0 1 0 0,-1-1-1 0 0,1 1 1 0 0,2-1-2 0 0,88 3 608 0 0,-82-7-429 0 0,0 0 0 0 0,1-1 0 0 0,-1 0 0 0 0,-1-1 0 0 0,1 0 0 0 0,-1 0 0 0 0,0-1 0 0 0,-1-1 0 0 0,4-3-179 0 0,-5 5 127 0 0,1-1-73 0 0,-1-1 1 0 0,0 0-1 0 0,0 0 0 0 0,0 0 1 0 0,-1-1-1 0 0,-1 0 0 0 0,1 0 1 0 0,-2-1-1 0 0,1 0 0 0 0,-1 0 1 0 0,-1 0-1 0 0,0-1 0 0 0,0 1 1 0 0,-1-1-55 0 0,6-62-7181 0 0,-9 67 672 0 0,0 1-5384 0 0</inkml:trace>
  <inkml:trace contextRef="#ctx0" brushRef="#br0" timeOffset="49701.21">9709 2707 12267 0 0,'0'0'2025'0'0,"0"0"-708"0"0,0 0-173 0 0,0 0 206 0 0,0 0 167 0 0,0 0-66 0 0,0 0-207 0 0,0 0-231 0 0,0 0-173 0 0,0 0-96 0 0,0 0-81 0 0,3 33-88 0 0,8 102-97 0 0,-18 150 924 0 0,7-179-1310 0 0,1-97 66 0 0,-1-8-235 0 0,0-1 0 0 0,0 0-1 0 0,0 1 1 0 0,0-1-1 0 0,1 1 1 0 0,-1-1 0 0 0,0 1-1 0 0,0-1 1 0 0,0 0 0 0 0,0 1-1 0 0,0-1 1 0 0,0 1-1 0 0,0-1 1 0 0,-1 0 0 0 0,1 1-1 0 0,0-1 1 0 0,0 1-1 0 0,0-1 1 0 0,0 0 0 0 0,0 1-1 0 0,-1-1 1 0 0,1 1 0 0 0,0-1-1 0 0,0 0 1 0 0,-1 1-1 0 0,1-1 1 0 0,0 0 0 0 0,-1 0-1 0 0,1 1 1 0 0,0-1-1 0 0,-1 0 1 0 0,1 0 0 0 0,0 1-1 0 0,-1-1 1 0 0,1 0 0 0 0,0 0-1 0 0,-1 0 1 0 0,1 0-1 0 0,-1 1 1 0 0,1-1 0 0 0,0 0-1 0 0,-1 0 1 0 0,1 0-1 0 0,-1 0 1 0 0,1 0 0 0 0,-1 0-1 0 0,1 0 1 0 0,0 0 0 0 0,-1 0-1 0 0,1 0 1 0 0,-1 0-1 0 0,1-1 1 0 0,0 1 0 0 0,-1 0-1 0 0,1 0 1 0 0,-1 0-1 0 0,1 0 1 0 0,0-1 0 0 0,-1 1-1 0 0,1 0 1 0 0,0 0 0 0 0,-1-1-1 0 0,1 1 1 0 0,0 0-1 0 0,0-1 1 0 0,-1 1 0 0 0,1 0 77 0 0,-14-6-4311 0 0,2 2-6019 0 0,5 3 1875 0 0</inkml:trace>
  <inkml:trace contextRef="#ctx0" brushRef="#br0" timeOffset="49947.084">9482 2994 14611 0 0,'0'0'1794'0'0,"0"0"-407"0"0,0 0-92 0 0,0 0-50 0 0,0 0-163 0 0,0 0-178 0 0,0 0-141 0 0,31-6-119 0 0,96-18-96 0 0,17 18 799 0 0,-81 12-1988 0 0,-36 2-9463 0 0,-23-8-2090 0 0</inkml:trace>
  <inkml:trace contextRef="#ctx0" brushRef="#br0" timeOffset="53006.234">10716 3016 0 0 0,'0'0'871'0'0,"0"0"270"0"0,0 0 177 0 0,0 0 190 0 0,0 0 187 0 0,0 0 42 0 0,0 0-85 0 0,0 0-228 0 0,0 0-305 0 0,0 0-250 0 0,0 0-173 0 0,-13 2-90 0 0,-40 6-45 0 0,49-7-445 0 0,1 0 0 0 0,-1 0 1 0 0,1 1-1 0 0,0-1 0 0 0,0 1 1 0 0,-1 0-1 0 0,1 0 0 0 0,1 0 1 0 0,-1 0-1 0 0,0 0 0 0 0,0 1 1 0 0,1-1-1 0 0,-1 1 0 0 0,1 0 1 0 0,0 0-1 0 0,0-1 0 0 0,0 1 1 0 0,0 1-1 0 0,0-1 1 0 0,1 0-1 0 0,0 0 0 0 0,-1 1 1 0 0,1-1-1 0 0,0 1 0 0 0,1-1 1 0 0,-1 1-1 0 0,0 2-116 0 0,1-5 22 0 0,-2 4 74 0 0,-1 0-1 0 0,1 0 1 0 0,1 0-1 0 0,-1 0 1 0 0,1 0 0 0 0,0 1-1 0 0,0-1 1 0 0,0 0 0 0 0,1 1-1 0 0,0-1 1 0 0,0 0-1 0 0,0 1 1 0 0,1-1 0 0 0,0 0-1 0 0,0 1 1 0 0,0-1 0 0 0,1 0-1 0 0,-1 0 1 0 0,1 0-1 0 0,1 0 1 0 0,-1 0 0 0 0,0 0-1 0 0,1-1 1 0 0,0 1 0 0 0,0-1-1 0 0,1 0 1 0 0,-1 0 0 0 0,1 0-1 0 0,0 0 1 0 0,0-1-1 0 0,0 1 1 0 0,0-1 0 0 0,1 0-1 0 0,3 2-95 0 0,0-3 116 0 0,0 0-1 0 0,0 0 1 0 0,0 0-1 0 0,0-1 1 0 0,0-1-1 0 0,1 1 1 0 0,-1-1-1 0 0,0-1 1 0 0,0 1 0 0 0,0-2-1 0 0,0 1 1 0 0,0-1-1 0 0,0 0 1 0 0,0 0-1 0 0,0-1 1 0 0,-1 0-1 0 0,1-1 1 0 0,-1 0-1 0 0,0 0 1 0 0,0 0-1 0 0,0-1 1 0 0,-1 0-1 0 0,1 0 1 0 0,3-5-116 0 0,-3 1-14 0 0,0 1 0 0 0,-1-1 0 0 0,0 0 0 0 0,0 0 0 0 0,-1-1 0 0 0,0 0 0 0 0,-1 0 0 0 0,0 0 1 0 0,-1 0-1 0 0,0-1 0 0 0,-1 1 0 0 0,0-1 0 0 0,0 0 0 0 0,-1 1 0 0 0,0-5 14 0 0,-1 8-180 0 0,0 1 0 0 0,-1-1 0 0 0,0 0 0 0 0,0 1 0 0 0,0-1 1 0 0,-1 1-1 0 0,0-1 0 0 0,0 1 0 0 0,0 0 0 0 0,-1 0 0 0 0,0 0 0 0 0,0 0 0 0 0,-1 0 0 0 0,1 1 0 0 0,-1-1 1 0 0,-2-1 179 0 0,2 3-186 0 0,0 0 0 0 0,1 0 0 0 0,-1 1 0 0 0,0 0 0 0 0,-1 0 0 0 0,1 0 0 0 0,0 0 0 0 0,-1 0 0 0 0,0 1 0 0 0,0 0 0 0 0,1 0 0 0 0,-1 0 0 0 0,0 1 1 0 0,-1 0-1 0 0,1 0 0 0 0,0 0 0 0 0,0 0 0 0 0,0 1 0 0 0,-1 0 0 0 0,1 0 0 0 0,0 0 0 0 0,0 1 0 0 0,0 0 0 0 0,-1 0 0 0 0,1 0 0 0 0,0 0 0 0 0,0 1 0 0 0,0 0 1 0 0,1 0-1 0 0,-1 0 0 0 0,0 1 186 0 0,5-3 14 0 0,0 0 1 0 0,1 0-1 0 0,-1 0 1 0 0,0 0 0 0 0,0 0-1 0 0,1 0 1 0 0,-1 0 0 0 0,0 0-1 0 0,1 0 1 0 0,-1 0-1 0 0,0 0 1 0 0,0 1 0 0 0,1-1-1 0 0,-1 0 1 0 0,0 0-1 0 0,0 0 1 0 0,1 0 0 0 0,-1 0-1 0 0,0 0 1 0 0,0 1-1 0 0,1-1 1 0 0,-1 0 0 0 0,0 0-1 0 0,0 0 1 0 0,0 1-1 0 0,1-1 1 0 0,-1 0 0 0 0,0 0-1 0 0,0 1 1 0 0,0-1-1 0 0,0 0 1 0 0,0 0 0 0 0,1 1-1 0 0,-1-1 1 0 0,0 0-1 0 0,0 1 1 0 0,0-1 0 0 0,0 0-1 0 0,0 0 1 0 0,0 1-1 0 0,0-1 1 0 0,0 0 0 0 0,0 1-1 0 0,0-1 1 0 0,0 0 0 0 0,0 0-1 0 0,0 1 1 0 0,-1-1-1 0 0,1 0 1 0 0,0 0 0 0 0,0 1-1 0 0,0-1 1 0 0,0 0-1 0 0,0 0 1 0 0,0 1 0 0 0,-1-1-1 0 0,1 0 1 0 0,0 0-1 0 0,0 1 1 0 0,0-1 0 0 0,-1 0-15 0 0,26-2 1462 0 0,100-67 1002 0 0,-101 52-2360 0 0,-1-1 1 0 0,-1-1 0 0 0,0-1-1 0 0,-2-1 1 0 0,0-1 0 0 0,-2 0 0 0 0,0-2-1 0 0,8-14-104 0 0,11-18 72 0 0,-37 56-50 0 0,0 0 12 0 0,0 0 0 0 0,0 0-9 0 0,0 11-22 0 0,6 103 318 0 0,4 0 1 0 0,5-2 0 0 0,5 0 0 0 0,12 25-322 0 0,-16-69 29 0 0,-3 1 0 0 0,-4 1 0 0 0,-2-1 0 0 0,-3 2 0 0 0,-3 8-29 0 0,-2-74 46 0 0,1 0 0 0 0,-1-1 0 0 0,0 1 1 0 0,-1-1-1 0 0,1 1 0 0 0,-1-1 0 0 0,1 0 0 0 0,-1 1 0 0 0,-1-1 1 0 0,1 0-1 0 0,-1 0 0 0 0,1 0 0 0 0,-1-1 0 0 0,0 1 0 0 0,0-1 1 0 0,-1 0-1 0 0,1 1 0 0 0,-1-1 0 0 0,1-1 0 0 0,-1 1 0 0 0,0 0 0 0 0,0-1 1 0 0,0 0-1 0 0,-1 0 0 0 0,1 0 0 0 0,0-1 0 0 0,-1 1 0 0 0,1-1 1 0 0,-1 0-1 0 0,1 0 0 0 0,-1-1 0 0 0,0 1 0 0 0,1-1 0 0 0,-1 0 1 0 0,0-1-1 0 0,1 1 0 0 0,-1-1 0 0 0,0 1 0 0 0,1-2 0 0 0,-1 1 1 0 0,1 0-1 0 0,-1-1 0 0 0,1 0 0 0 0,0 0 0 0 0,0 0 0 0 0,0 0 1 0 0,0-1-1 0 0,0 1 0 0 0,0-1 0 0 0,1 0 0 0 0,-1 0 0 0 0,-2-4-46 0 0,0-6 76 0 0,1 0 0 0 0,0 0 0 0 0,1-1 0 0 0,1 0 0 0 0,0 1 0 0 0,1-1 1 0 0,0 0-1 0 0,1 0 0 0 0,0-1 0 0 0,1 1 0 0 0,1 0 0 0 0,1 0 0 0 0,0 0 0 0 0,0 0 0 0 0,1 1 0 0 0,2-3-76 0 0,0-7-35 0 0,1-1 0 0 0,2 1 1 0 0,0 1-1 0 0,1-1 1 0 0,2 2-1 0 0,0-1 1 0 0,1 1-1 0 0,1 1 0 0 0,1 0 1 0 0,1 1-1 0 0,0 1 1 0 0,2 0-1 0 0,0 1 1 0 0,6-4 34 0 0,3 7-2330 0 0,-12 13-8663 0 0,-9 1-770 0 0</inkml:trace>
  <inkml:trace contextRef="#ctx0" brushRef="#br0" timeOffset="53963.293">12168 2597 3137 0 0,'0'0'2491'0'0,"0"0"-292"0"0,0 0-139 0 0,0 0-51 0 0,0 0-25 0 0,0 0-178 0 0,0 0-260 0 0,0 0-262 0 0,0 0-226 0 0,0 0-146 0 0,0 0-92 0 0,0 0-65 0 0,0 0-55 0 0,0-5-61 0 0,1-12-46 0 0,-9 141 3805 0 0,-14 157-3553 0 0,-13-49-571 0 0,29-152-243 0 0,6-79-47 0 0,0-1-5 0 0,0 0 3 0 0,0 0 4 0 0,1-26-645 0 0,4-17-1235 0 0,1-8-2807 0 0,-5 16-5306 0 0,-1 24-1284 0 0</inkml:trace>
  <inkml:trace contextRef="#ctx0" brushRef="#br0" timeOffset="54219.02">11872 2924 5641 0 0,'0'0'2847'0'0,"0"0"-489"0"0,0 0-425 0 0,0 0-304 0 0,0 0-252 0 0,0 0-201 0 0,0 0-122 0 0,0 0-76 0 0,0 0-20 0 0,0 0-14 0 0,0 0-100 0 0,0 0-105 0 0,0 0-93 0 0,24 0-88 0 0,78 0-40 0 0,32-21 883 0 0,2-13-1058 0 0,-92 12-1728 0 0,-37 15-2509 0 0,-3-1-3428 0 0,-4 5-4045 0 0</inkml:trace>
  <inkml:trace contextRef="#ctx0" brushRef="#br0" timeOffset="54697.506">12507 2571 6993 0 0,'0'0'2353'0'0,"0"0"-649"0"0,0 0-285 0 0,0 0 82 0 0,0 0 94 0 0,0 0 28 0 0,0 0-143 0 0,0 0-284 0 0,0 0-225 0 0,0 0-149 0 0,0 0-88 0 0,-4 32-75 0 0,-13 104-73 0 0,2 98 1353 0 0,13-202-1794 0 0,0-15-67 0 0,1 0-1 0 0,0 0 0 0 0,1 0 0 0 0,1 0 0 0 0,1 0 1 0 0,0 0-1 0 0,1 0 0 0 0,1 0 0 0 0,1 0 1 0 0,0-1-1 0 0,1 0 0 0 0,7 14-77 0 0,-10-29 25 0 0,-1 0 0 0 0,0 0 0 0 0,0 0 0 0 0,1 0 0 0 0,-1 0 0 0 0,0 0 0 0 0,1-1 1 0 0,-1 1-1 0 0,1-1 0 0 0,-1 0 0 0 0,1 0 0 0 0,-1 0 0 0 0,1 0 0 0 0,-1 0 0 0 0,1 0 0 0 0,-1-1 0 0 0,0 1 0 0 0,1-1 0 0 0,-1 0 0 0 0,1 1 0 0 0,-1-1 0 0 0,0 0 0 0 0,0-1 1 0 0,1 1-1 0 0,-1 0 0 0 0,0 0 0 0 0,0-1 0 0 0,0 0 0 0 0,-1 1 0 0 0,1-1 0 0 0,2-2-25 0 0,-2 3 17 0 0,198-142 316 0 0,-134 120-326 0 0,-53 70 19 0 0,-13 108 144 0 0,1-153-196 0 0,-1-1 0 0 0,1 1-1 0 0,0-1 1 0 0,0 1 0 0 0,-1-1 0 0 0,1 0 0 0 0,0 1 0 0 0,0-1 0 0 0,0 0 0 0 0,0 0 0 0 0,1 0 0 0 0,-1 0 0 0 0,0 0 0 0 0,0 0 0 0 0,1 0 0 0 0,-1 0 0 0 0,0 0 0 0 0,1 0 0 0 0,-1-1 0 0 0,1 1 0 0 0,-1-1 0 0 0,1 1-1 0 0,0-1 1 0 0,-1 0 0 0 0,1 1 0 0 0,-1-1 0 0 0,1 0 0 0 0,-1 0 0 0 0,1 0 0 0 0,0 0 0 0 0,-1 0 0 0 0,1-1 0 0 0,-1 1 0 0 0,1 0 0 0 0,0-1 26 0 0,9-4-4324 0 0,-3-3-4014 0 0,-7 5-3192 0 0</inkml:trace>
  <inkml:trace contextRef="#ctx0" brushRef="#br0" timeOffset="55066.992">12997 3248 0 0 0,'0'0'2223'0'0,"0"0"6"0"0,0 0 167 0 0,0 0 37 0 0,0 0-168 0 0,0 0-244 0 0,0 0-287 0 0,0 0-242 0 0,0 0-192 0 0,0 0-105 0 0,31 4-83 0 0,98 10-110 0 0,-62-20 337 0 0,-57 1-1068 0 0,-2 2-152 0 0,0-1 0 0 0,0 0 1 0 0,0 0-1 0 0,-1 0 1 0 0,1-1-1 0 0,-1-1 0 0 0,0 1 1 0 0,-1-1-1 0 0,1 0 0 0 0,-1-1 1 0 0,0 1-1 0 0,-1-1 1 0 0,1 0-1 0 0,-2-1 0 0 0,1 1 1 0 0,-1-1-1 0 0,0 0 1 0 0,0 0-1 0 0,-1 0 0 0 0,0-1 1 0 0,-1 1-1 0 0,0-1 0 0 0,0 0 1 0 0,0 1-1 0 0,-1-3-119 0 0,-3 7-6 0 0,0 0-1 0 0,1 0 1 0 0,-2 0-1 0 0,1 0 1 0 0,0 0-1 0 0,-1 1 1 0 0,1 0 0 0 0,-1-1-1 0 0,0 1 1 0 0,0 0-1 0 0,-1 0 1 0 0,1 0-1 0 0,-1 1 1 0 0,1-1-1 0 0,-1 1 1 0 0,0 0-1 0 0,0 0 1 0 0,0 0 0 0 0,0 1-1 0 0,0-1 1 0 0,0 1-1 0 0,0 0 1 0 0,0 0-1 0 0,-1 0 1 0 0,1 1-1 0 0,0 0 1 0 0,-1-1-1 0 0,1 2 1 0 0,0-1-1 0 0,-1 0 1 0 0,1 1 0 0 0,-3 0 6 0 0,-3 0-9 0 0,1 0 1 0 0,0 0 0 0 0,0 1 0 0 0,0 0 0 0 0,0 1 0 0 0,1 0-1 0 0,-1 0 1 0 0,1 1 0 0 0,-1 0 0 0 0,1 0 0 0 0,1 1 0 0 0,-1 0-1 0 0,0 0 1 0 0,1 1 0 0 0,0 0 0 0 0,1 0 0 0 0,-1 1 0 0 0,1 0-1 0 0,0 0 1 0 0,1 0 0 0 0,0 1 0 0 0,0 0 0 0 0,1 0 0 0 0,-1 0-1 0 0,2 0 1 0 0,-1 1 0 0 0,1 0 0 0 0,1-1 0 0 0,0 1 0 0 0,0 0-1 0 0,0 0 1 0 0,1 1 0 0 0,0 5 8 0 0,4-8 5 0 0,0 0 0 0 0,0 0 0 0 0,0-1 0 0 0,1 1 0 0 0,0-1 0 0 0,0 0 0 0 0,1 0 0 0 0,0 0 0 0 0,0 0 0 0 0,0-1 0 0 0,0 0 0 0 0,1 0 0 0 0,0 0 0 0 0,0-1 0 0 0,1 0-1 0 0,-1 0 1 0 0,1-1 0 0 0,-1 1 0 0 0,1-1 0 0 0,0-1 0 0 0,1 1 0 0 0,-1-1 0 0 0,0-1 0 0 0,1 1 0 0 0,0-1-5 0 0,153 16 183 0 0,-128-20-3585 0 0,-1-3-3621 0 0,-27 6-5106 0 0</inkml:trace>
  <inkml:trace contextRef="#ctx0" brushRef="#br0" timeOffset="56617.307">14144 3127 0 0 0,'0'0'1626'0'0,"0"0"-139"0"0,0 0 61 0 0,0 0 182 0 0,0 0 121 0 0,0 0-14 0 0,0 0-175 0 0,0 0-216 0 0,0 0-186 0 0,0 0-121 0 0,0 0-76 0 0,3 2-96 0 0,0 0-1107 0 0,-2-1 345 0 0,0 0 1 0 0,0 0-1 0 0,0 0 1 0 0,0-1-1 0 0,0 1 1 0 0,0 0 0 0 0,0-1-1 0 0,0 1 1 0 0,0-1-1 0 0,1 1 1 0 0,-1-1-1 0 0,0 1 1 0 0,0-1-1 0 0,0 0 1 0 0,1 1-1 0 0,-1-1 1 0 0,0 0 0 0 0,0 0-1 0 0,1 0 1 0 0,-1 0-1 0 0,0 0 1 0 0,0 0-1 0 0,1-1 1 0 0,-1 1-1 0 0,0 0 1 0 0,0 0 0 0 0,0-1-1 0 0,1 1 1 0 0,-1-1-1 0 0,0 1 1 0 0,0-1-1 0 0,0 0 1 0 0,0 0-1 0 0,0 1 1 0 0,0-1-1 0 0,0 0 1 0 0,0 0 0 0 0,0 0-1 0 0,0 0-205 0 0,84-122 1518 0 0,-85 122-1515 0 0,0 0 1 0 0,1 1-1 0 0,-1-1 0 0 0,1 1 1 0 0,0-1-1 0 0,-1 1 1 0 0,1 0-1 0 0,-1-1 1 0 0,1 1-1 0 0,0-1 0 0 0,-1 1 1 0 0,1 0-1 0 0,0 0 1 0 0,0-1-1 0 0,-1 1 1 0 0,1 0-1 0 0,0 0 0 0 0,0 0 1 0 0,-1 0-1 0 0,1 0 1 0 0,0 0-1 0 0,0 0 0 0 0,-1 0 1 0 0,1 0-1 0 0,0 0 1 0 0,-1 0-1 0 0,1 0 1 0 0,0 1-1 0 0,0-1 0 0 0,-1 0 1 0 0,1 1-1 0 0,0-1 1 0 0,-1 0-1 0 0,1 1 1 0 0,0-1-1 0 0,-1 1 0 0 0,1-1 1 0 0,-1 1-1 0 0,1-1 1 0 0,-1 1-1 0 0,1-1 0 0 0,-1 1 1 0 0,1-1-1 0 0,-1 1 1 0 0,0 0-1 0 0,1-1 1 0 0,-1 1-1 0 0,0 0 0 0 0,1-1 1 0 0,-1 1-1 0 0,0 0 1 0 0,0 0-1 0 0,0-1 1 0 0,0 1-1 0 0,0 0 0 0 0,0 0-3 0 0,23 48 19 0 0,-23-47-5 0 0,10 32 41 0 0,-3 0 0 0 0,-1 0 0 0 0,-1 1 0 0 0,-2-1 1 0 0,-2 1-1 0 0,-1 0 0 0 0,-3 24-55 0 0,2-17 26 0 0,-4 11-5 0 0,-1-2 0 0 0,-3 1 0 0 0,-2-1-1 0 0,-2 0 1 0 0,-3-1 0 0 0,-6 11-21 0 0,-12 0 150 0 0,33-60-141 0 0,1-1 0 0 0,0 1 0 0 0,-1 0 0 0 0,1-1 0 0 0,0 1 1 0 0,-1 0-1 0 0,1-1 0 0 0,-1 1 0 0 0,1-1 0 0 0,-1 1 0 0 0,1-1 0 0 0,-1 1 1 0 0,1-1-1 0 0,-1 1 0 0 0,0-1 0 0 0,1 0 0 0 0,-1 1 0 0 0,0-1 0 0 0,1 0 1 0 0,-1 1-1 0 0,0-1 0 0 0,1 0 0 0 0,-1 0 0 0 0,0 0 0 0 0,0 0 1 0 0,1 0-1 0 0,-1 0 0 0 0,0 0 0 0 0,1 0 0 0 0,-1 0 0 0 0,0 0 0 0 0,0 0 1 0 0,1 0-1 0 0,-1 0 0 0 0,0 0 0 0 0,0-1 0 0 0,1 1 0 0 0,-1 0 0 0 0,0-1 1 0 0,1 1-1 0 0,-1 0 0 0 0,1-1 0 0 0,-1 1 0 0 0,0-1 0 0 0,1 1 1 0 0,-1-1-1 0 0,1 1 0 0 0,-1-1 0 0 0,1 1 0 0 0,0-1 0 0 0,-1 0 0 0 0,1 1 1 0 0,-1-1-1 0 0,1 1 0 0 0,0-1 0 0 0,0 0 0 0 0,-1 0 0 0 0,1 1 0 0 0,0-1 1 0 0,0 0-1 0 0,0 1 0 0 0,0-1 0 0 0,0 0 0 0 0,0 0 0 0 0,0 0-9 0 0,-3-26 15 0 0,1 1-1 0 0,2-1 0 0 0,1 0 0 0 0,0 0 1 0 0,2 0-1 0 0,2 1 0 0 0,0-1 0 0 0,2 1 0 0 0,0 0 1 0 0,2 1-1 0 0,1 0 0 0 0,1 0 0 0 0,1 1 1 0 0,1 1-1 0 0,14-19-14 0 0,-4-1-9 0 0,1 2 0 0 0,3 0 0 0 0,2 1 0 0 0,1 2 0 0 0,1 2 0 0 0,3 0 1 0 0,1 2-1 0 0,1 2 0 0 0,19-12 9 0 0,-47 39-3 0 0,-1 0 1 0 0,0 1 0 0 0,1 0-1 0 0,0 0 1 0 0,0 1 0 0 0,0 0-1 0 0,0 0 1 0 0,0 1 0 0 0,1 0-1 0 0,-1 0 1 0 0,1 1 0 0 0,-1 1-1 0 0,1-1 1 0 0,0 1 0 0 0,-1 0-1 0 0,6 2 3 0 0,-9 2 2 0 0,-1-1 1 0 0,0 1-1 0 0,0 1 0 0 0,0-1 0 0 0,-1 1 0 0 0,0-1 0 0 0,1 1 0 0 0,-2 0 0 0 0,1 0 0 0 0,0 0 0 0 0,-1 1 0 0 0,0-1 0 0 0,-1 0 0 0 0,1 1 0 0 0,-1-1 0 0 0,0 1 0 0 0,0 0 0 0 0,0 0 0 0 0,-1-1 0 0 0,0 1 0 0 0,0 0 0 0 0,-1-1 0 0 0,0 1 0 0 0,0 0 0 0 0,0 0-2 0 0,1 3 7 0 0,0 11 10 0 0,-1 0 0 0 0,-2 0 0 0 0,0 0 0 0 0,0-1 1 0 0,-2 1-1 0 0,-1-1 0 0 0,0 0 0 0 0,-7 15-17 0 0,7-24 3 0 0,1 0-1 0 0,-1-1 1 0 0,-1 1-1 0 0,0-1 1 0 0,0 0-1 0 0,0-1 1 0 0,-1 0 0 0 0,-1 0-1 0 0,1-1 1 0 0,-1 0-1 0 0,-1 0 1 0 0,1-1-1 0 0,-1 0 1 0 0,0-1-1 0 0,0 0 1 0 0,-1 0 0 0 0,0-1-1 0 0,1-1 1 0 0,-1 0-1 0 0,0 0 1 0 0,-1-1-1 0 0,1-1 1 0 0,-11 1-3 0 0,19-2-39 0 0,-1 0-1 0 0,0 0 1 0 0,1 0 0 0 0,-1 0 0 0 0,1-1 0 0 0,-1 0-1 0 0,0 0 1 0 0,1 0 0 0 0,-1 0 0 0 0,1 0-1 0 0,0-1 1 0 0,-1 1 0 0 0,1-1 0 0 0,0 0 0 0 0,0 0-1 0 0,0 0 1 0 0,0 0 0 0 0,1-1 0 0 0,-1 1 0 0 0,0-1-1 0 0,1 0 1 0 0,0 0 0 0 0,0 0 0 0 0,-1 0-1 0 0,1 0 40 0 0,-12-62-4956 0 0,14 64 4792 0 0,1-15-3037 0 0,0 4-3398 0 0,1 4-5173 0 0</inkml:trace>
  <inkml:trace contextRef="#ctx0" brushRef="#br0" timeOffset="57507.965">15322 3042 11955 0 0,'0'0'2091'0'0,"0"0"-448"0"0,0 0-155 0 0,0 0-57 0 0,0 0-175 0 0,0 0-180 0 0,0 0-174 0 0,0 0-122 0 0,0 0-89 0 0,0 0-71 0 0,0 0-64 0 0,-33 16-96 0 0,-105 49-76 0 0,58-7 81 0 0,72-50-436 0 0,0-1 1 0 0,0 1 0 0 0,1 0 0 0 0,0 0-1 0 0,0 1 1 0 0,1 0 0 0 0,0 0 0 0 0,1 0-1 0 0,0 1 1 0 0,0 0 0 0 0,1 0 0 0 0,1 0-1 0 0,-1 1 1 0 0,2-1 0 0 0,-1 1 0 0 0,1 1-30 0 0,3-11 1 0 0,-1 1 1 0 0,0 0-1 0 0,1-1 1 0 0,0 1-1 0 0,-1-1 1 0 0,1 1-1 0 0,0-1 1 0 0,0 1-1 0 0,0-1 1 0 0,0 1-1 0 0,0-1 1 0 0,0 0-1 0 0,0 0 1 0 0,0 1-1 0 0,0-1 1 0 0,1 0-1 0 0,-1 0 1 0 0,1 0-1 0 0,-1 0 1 0 0,0-1-1 0 0,1 1 1 0 0,0 0-1 0 0,-1-1 1 0 0,1 1-1 0 0,-1-1 1 0 0,1 1-1 0 0,0-1 1 0 0,-1 0-1 0 0,1 1 1 0 0,0-1-1 0 0,-1 0 1 0 0,1 0-1 0 0,0 0 1 0 0,-1-1-1 0 0,3 1-1 0 0,62-10 194 0 0,-32-5-113 0 0,-2-1-1 0 0,0-2 0 0 0,-1-2 1 0 0,0 0-1 0 0,-2-2 1 0 0,22-22-81 0 0,29-20 185 0 0,-78 65-183 0 0,-1-1-1 0 0,0 0 0 0 0,1 1 0 0 0,-1-1 0 0 0,0 1 0 0 0,0-1 0 0 0,1 1 0 0 0,-1 0 1 0 0,0 0-1 0 0,0-1 0 0 0,0 1 0 0 0,0 0 0 0 0,0 0 0 0 0,0 0 0 0 0,0 0 0 0 0,0 0 0 0 0,-1 0 1 0 0,1 1-1 0 0,0-1 0 0 0,0 0 0 0 0,-1 0 0 0 0,1 0 0 0 0,-1 1 0 0 0,1-1 0 0 0,-1 0 0 0 0,0 1 1 0 0,0-1-1 0 0,1 0 0 0 0,-1 1 0 0 0,0-1 0 0 0,0 0 0 0 0,0 1 0 0 0,0-1 0 0 0,0 1 1 0 0,-1-1-1 0 0,1 0 0 0 0,0 1 0 0 0,-1-1 0 0 0,1 0 0 0 0,-1 0 0 0 0,1 1 0 0 0,-1 0-1 0 0,3 20-3 0 0,-1-16 2 0 0,1 0-1 0 0,-1 0 1 0 0,1-1-1 0 0,0 1 0 0 0,1 0 1 0 0,0-1-1 0 0,-1 0 0 0 0,2 0 1 0 0,-1 0-1 0 0,1 0 0 0 0,-1 0 1 0 0,1 0-1 0 0,1-1 0 0 0,-1 0 1 0 0,0 0-1 0 0,1 0 1 0 0,0 0-1 0 0,0-1 0 0 0,0 0 1 0 0,1 0-1 0 0,-1 0 0 0 0,1-1 1 0 0,-1 0-1 0 0,1 0 0 0 0,0 0 1 0 0,0-1-1 0 0,0 1 0 0 0,0-1 1 0 0,0-1-1 0 0,3 1 2 0 0,0-1 2 0 0,74-16 77 0 0,-59 1-40 0 0,0-2 0 0 0,-1 0 0 0 0,-1-1 0 0 0,-1-1-1 0 0,0-2 1 0 0,-1 0 0 0 0,-1-1 0 0 0,-2 0-1 0 0,0-2 1 0 0,-1 0 0 0 0,0-4-39 0 0,13-23 36 0 0,-3-1-1 0 0,-3-2 1 0 0,-1-1-1 0 0,-4 0 1 0 0,-1-3-36 0 0,-9 32 4 0 0,-1-1 1 0 0,-1-1-1 0 0,-2 1 1 0 0,-1-1-1 0 0,-1 0 1 0 0,-1 1 0 0 0,-2-25-5 0 0,0 50 2 0 0,1 1 0 0 0,-1 0 0 0 0,1-1 1 0 0,-1 1-1 0 0,1 0 0 0 0,-1 0 0 0 0,1 0 1 0 0,-1-1-1 0 0,0 1 0 0 0,0 0 0 0 0,0 0 1 0 0,0 0-1 0 0,0 0 0 0 0,0 0 0 0 0,0 1 1 0 0,0-1-1 0 0,0 0 0 0 0,0 0 0 0 0,0 1 1 0 0,0-1-1 0 0,-1 0 0 0 0,1 1 0 0 0,0 0 1 0 0,-1-1-1 0 0,1 1 0 0 0,0 0 0 0 0,-1-1 1 0 0,1 1-1 0 0,0 0 0 0 0,-1 0 0 0 0,1 0 1 0 0,0 0-1 0 0,-1 0 0 0 0,1 0 0 0 0,0 1 1 0 0,-1-1-1 0 0,1 0 0 0 0,0 1 0 0 0,0-1 1 0 0,-1 1-1 0 0,1-1 0 0 0,0 1 0 0 0,0 0 1 0 0,0-1-1 0 0,-1 1 0 0 0,1 0 0 0 0,0 0 1 0 0,0 0-1 0 0,0 0 0 0 0,1 0 0 0 0,-1 0 1 0 0,0 0-1 0 0,0 0 0 0 0,0 0 0 0 0,1 0 1 0 0,-1 1-1 0 0,1-1 0 0 0,-1 0 0 0 0,1 0 1 0 0,-1 1-1 0 0,1-1 0 0 0,0 0 0 0 0,-1 1 1 0 0,1-1-1 0 0,0 0 0 0 0,0 1 0 0 0,0 0-2 0 0,-8 21 9 0 0,1 0 0 0 0,1 1-1 0 0,1 0 1 0 0,1 0 0 0 0,2 0-1 0 0,-1 18-8 0 0,4 225 332 0 0,14-79-126 0 0,-24-84-85 0 0,-31-39-34 0 0,38-65-276 0 0,1-1 1 0 0,-1 0 0 0 0,1 0-1 0 0,0 0 1 0 0,-1 0 0 0 0,1 0-1 0 0,0 0 1 0 0,-1 0-1 0 0,1 0 1 0 0,0-1 0 0 0,0 1-1 0 0,0-1 1 0 0,0 1 0 0 0,0 0-1 0 0,0-1 1 0 0,1 1-1 0 0,-1-1 1 0 0,0 0 0 0 0,1 1-1 0 0,-1-1 1 0 0,1 0 0 0 0,-1 1-1 0 0,1-1 1 0 0,0 0 0 0 0,0 1-1 0 0,0-1 1 0 0,0 0-1 0 0,0 0 1 0 0,0 1 0 0 0,1-1-1 0 0,-1 0 1 0 0,1-1 188 0 0,-3-31-4175 0 0,2 11-3219 0 0,0 15-3322 0 0</inkml:trace>
  <inkml:trace contextRef="#ctx0" brushRef="#br0" timeOffset="57747.793">15521 2895 6657 0 0,'0'0'2568'0'0,"0"0"-497"0"0,0 0-156 0 0,0 0-1 0 0,0 0-119 0 0,0 0-207 0 0,0 0-240 0 0,0 0-253 0 0,0 0-221 0 0,0 0-166 0 0,37-4-100 0 0,118-12-59 0 0,58-23 1066 0 0,73-35-1138 0 0,-199 39-1649 0 0,-62 18-2891 0 0,-2-4-5296 0 0,-17 13-1605 0 0</inkml:trace>
  <inkml:trace contextRef="#ctx0" brushRef="#br0" timeOffset="58134.272">16441 2519 3153 0 0,'0'0'4950'0'0,"0"0"-1037"0"0,0 0-870 0 0,0 0-702 0 0,0 0-550 0 0,0 0-396 0 0,0 0-344 0 0,0 0-283 0 0,0 0-188 0 0,0 0-89 0 0,0 0-46 0 0,0 0 9 0 0,-5 13-1 0 0,-57 233 1559 0 0,53-199-1768 0 0,0-5-96 0 0,2 0 0 0 0,1 1 0 0 0,2 0-1 0 0,3 0 1 0 0,2 31-148 0 0,-1-70 10 0 0,1 0 0 0 0,0 0-1 0 0,1-1 1 0 0,-1 1 0 0 0,0 0 0 0 0,1 0-1 0 0,0 0 1 0 0,0-1 0 0 0,0 1-1 0 0,0-1 1 0 0,1 0 0 0 0,-1 0-1 0 0,1 0 1 0 0,0 0 0 0 0,0 0 0 0 0,0 0-1 0 0,0-1 1 0 0,1 1 0 0 0,-1-1-1 0 0,0 0 1 0 0,1 0 0 0 0,0 0 0 0 0,0-1-1 0 0,-1 1 1 0 0,1-1 0 0 0,0 0-1 0 0,0 0 1 0 0,0 0 0 0 0,0 0-1 0 0,0-1 1 0 0,0 0 0 0 0,0 0 0 0 0,1 0-1 0 0,-1 0 1 0 0,0-1 0 0 0,0 1-1 0 0,0-1 1 0 0,0 0 0 0 0,0 0 0 0 0,-1-1-1 0 0,1 1 1 0 0,0-1 0 0 0,1 0-10 0 0,120-65 327 0 0,-103 52-212 0 0,2 1 0 0 0,0 1 1 0 0,0 1-1 0 0,1 2 0 0 0,0 0 1 0 0,13-2-116 0 0,-36 13 15 0 0,-1 1 0 0 0,1-1 0 0 0,0 1 0 0 0,-1 0 0 0 0,1-1 0 0 0,-1 1 0 0 0,0 0 0 0 0,1 0 0 0 0,-1 0 0 0 0,0 0 0 0 0,0 0 0 0 0,0 0 0 0 0,0 0 0 0 0,-1 1 0 0 0,1-1 0 0 0,-1 0 0 0 0,1 0 0 0 0,-1 1 0 0 0,0-1 0 0 0,0 0 0 0 0,0 0 0 0 0,0 1 0 0 0,0-1 0 0 0,0 0 0 0 0,-1 0 0 0 0,1 1 0 0 0,-1-1 0 0 0,1 0 1 0 0,-1 0-1 0 0,0 1-15 0 0,0 9 47 0 0,-4 166 265 0 0,21-149-998 0 0,-14-44-2044 0 0,-2 6-2938 0 0,0 8 4765 0 0,0 0-11282 0 0</inkml:trace>
  <inkml:trace contextRef="#ctx0" brushRef="#br0" timeOffset="60569.049">17809 2567 4433 0 0,'0'0'2255'0'0,"0"0"-121"0"0,0 0-238 0 0,0 0-103 0 0,0 0-44 0 0,0 0-78 0 0,0 0-120 0 0,0 0-236 0 0,0 0-329 0 0,0 0-371 0 0,0 0-230 0 0,2 4 2524 0 0,5 96-1741 0 0,-4-1 1 0 0,-5 1 0 0 0,-5 6-1169 0 0,3-24 248 0 0,-4 251 157 0 0,8-332-410 0 0,0-1-6 0 0,0-4-115 0 0,-8-26-2998 0 0,3 14-1159 0 0,3 0-4611 0 0,2 12-2282 0 0</inkml:trace>
  <inkml:trace contextRef="#ctx0" brushRef="#br0" timeOffset="60867.892">17560 3027 9202 0 0,'0'0'1846'0'0,"0"0"-522"0"0,0 0-189 0 0,0 0 240 0 0,0 0 241 0 0,0 0 2 0 0,0 0-224 0 0,0 0-340 0 0,0 0-289 0 0,0 0-212 0 0,0 0-110 0 0,0 0-35 0 0,-5 0-71 0 0,-11 1-11 0 0,28-1 401 0 0,39-1 245 0 0,371-61-651 0 0,-393 59-1356 0 0,-3-1-2129 0 0,-8 4-3775 0 0,-12 0-4834 0 0</inkml:trace>
  <inkml:trace contextRef="#ctx0" brushRef="#br0" timeOffset="61733.924">18492 3020 11971 0 0,'0'0'2091'0'0,"0"0"-411"0"0,0 0-133 0 0,0 0-76 0 0,0 0-149 0 0,0 0-174 0 0,0 0-216 0 0,0 0-204 0 0,0 0-160 0 0,0 0-113 0 0,0 0-73 0 0,0 0-49 0 0,0 0-46 0 0,-32 15-26 0 0,-102 47-25 0 0,51-6 186 0 0,74-49-385 0 0,0-1 1 0 0,0 1-1 0 0,1 1 1 0 0,0 0-1 0 0,0 0 1 0 0,1 0-1 0 0,0 1 1 0 0,1 0-1 0 0,-1 1 1 0 0,2-1 0 0 0,-1 1-1 0 0,1 0 1 0 0,1 1-1 0 0,0-1 1 0 0,1 1-1 0 0,0 0 1 0 0,0-1-1 0 0,1 1 1 0 0,0 8-38 0 0,4-17 18 0 0,1 0-1 0 0,-1 1 1 0 0,1-1-1 0 0,0 0 1 0 0,0 0-1 0 0,0-1 1 0 0,0 1-1 0 0,0-1 1 0 0,0 1 0 0 0,0-1-1 0 0,1 0 1 0 0,-1 0-1 0 0,0 0 1 0 0,1-1-1 0 0,-1 1 1 0 0,1-1 0 0 0,-1 0-1 0 0,1 0 1 0 0,-1 0-1 0 0,1 0 1 0 0,-1-1-1 0 0,0 0 1 0 0,1 1-1 0 0,2-2-17 0 0,19-4 79 0 0,-1-1 0 0 0,0-2 0 0 0,0 0 0 0 0,0-2 0 0 0,-1 0 0 0 0,-1-1 0 0 0,9-8-79 0 0,4 0 28 0 0,106-57 121 0 0,-138 77-151 0 0,1 1 0 0 0,-1 0 1 0 0,0 0-1 0 0,0 0 0 0 0,0 0 0 0 0,0 1 1 0 0,0-1-1 0 0,0 1 0 0 0,-1-1 0 0 0,1 1 1 0 0,0 0-1 0 0,-1 0 0 0 0,0 1 0 0 0,1-1 1 0 0,-1 0-1 0 0,0 1 0 0 0,0-1 0 0 0,0 1 1 0 0,0 0-1 0 0,-1 0 0 0 0,1 0 0 0 0,-1-1 1 0 0,0 2-1 0 0,1-1 0 0 0,-1 0 0 0 0,-1 0 1 0 0,1 0-1 0 0,0 0 0 0 0,-1 0 0 0 0,0 1 1 0 0,0-1-1 0 0,0 2 2 0 0,12 28-9 0 0,-11-30 10 0 0,1 0-1 0 0,0 0 1 0 0,-1-1 0 0 0,1 1 0 0 0,0 0 0 0 0,1 0 0 0 0,-1-1 0 0 0,0 0 0 0 0,1 1 0 0 0,-1-1 0 0 0,1 0 0 0 0,0 0 0 0 0,0 0 0 0 0,-1-1 0 0 0,1 1 0 0 0,0 0 0 0 0,1-1 0 0 0,-1 0 0 0 0,0 0 0 0 0,0 0 0 0 0,0 0 0 0 0,1-1 0 0 0,-1 1 0 0 0,1-1 0 0 0,-1 0 0 0 0,0 0-1 0 0,1 0 1 0 0,-1 0 0 0 0,0-1 0 0 0,1 1 0 0 0,-1-1 0 0 0,0 0 0 0 0,1 0-1 0 0,5-2 4 0 0,0 0 0 0 0,0-1 0 0 0,0 0-1 0 0,-1 0 1 0 0,1-1 0 0 0,-1 0 0 0 0,-1-1 0 0 0,1 0-1 0 0,-1 0 1 0 0,0 0 0 0 0,2-3-4 0 0,25-34 37 0 0,-1-2 1 0 0,-3-1-1 0 0,-1-1 0 0 0,-3-2 1 0 0,-1 0-1 0 0,12-40-37 0 0,-23 56 8 0 0,0 4-3 0 0,-2 0 0 0 0,0-1-1 0 0,-2-1 1 0 0,-2 0 0 0 0,-1 0 0 0 0,-1 0 0 0 0,-1-1-1 0 0,-2 0 1 0 0,-1 0 0 0 0,-2-6-5 0 0,-1 38 3 0 0,1-1 1 0 0,-1 0-1 0 0,0 0 0 0 0,1 0 0 0 0,-1 1 1 0 0,0-1-1 0 0,0 0 0 0 0,1 1 1 0 0,-1-1-1 0 0,0 1 0 0 0,0-1 0 0 0,0 1 1 0 0,0-1-1 0 0,0 1 0 0 0,0 0 1 0 0,0-1-1 0 0,0 1 0 0 0,0 0 0 0 0,0 0 1 0 0,0 0-1 0 0,0 0 0 0 0,0 0 1 0 0,0 0-1 0 0,0 0 0 0 0,0 0 0 0 0,0 0 1 0 0,0 0-1 0 0,0 0 0 0 0,0 1 1 0 0,1-1-1 0 0,-1 0 0 0 0,0 1 0 0 0,0-1 1 0 0,0 1-1 0 0,0-1 0 0 0,0 1 1 0 0,0-1-1 0 0,1 1 0 0 0,-1 0 0 0 0,0-1 1 0 0,0 1-1 0 0,1 0 0 0 0,-1-1 1 0 0,1 1-1 0 0,-1 0 0 0 0,0 0 0 0 0,1 0 1 0 0,0 0-1 0 0,-1 0 0 0 0,1 0 1 0 0,-1 0-1 0 0,1-1 0 0 0,0 1 0 0 0,0 0 1 0 0,0 0-1 0 0,-1 1-3 0 0,-11 27 17 0 0,2 1 0 0 0,0 0 0 0 0,2 1 0 0 0,2 0 0 0 0,1 1 0 0 0,1-1-1 0 0,1 1 1 0 0,2-1 0 0 0,1 1 0 0 0,3 9-17 0 0,-3-29 8 0 0,53 366 376 0 0,-55-271-314 0 0,-16-67-25 0 0,16-47-930 0 0,35-92-5015 0 0,-15 62 497 0 0,-9 16-1822 0 0,-3 5-2208 0 0</inkml:trace>
  <inkml:trace contextRef="#ctx0" brushRef="#br0" timeOffset="62134.666">19388 2862 9026 0 0,'0'0'2079'0'0,"0"0"-565"0"0,0 0-170 0 0,0 0 116 0 0,0 0 31 0 0,0 0-97 0 0,0 0-184 0 0,0 0-218 0 0,0 0-187 0 0,0 0-143 0 0,0 0-89 0 0,0 0-79 0 0,-30 25-64 0 0,-95 78-59 0 0,51-47 237 0 0,-28 21 825 0 0,102-76-1422 0 0,-1-1 1 0 0,0 1-1 0 0,1-1 1 0 0,-1 1 0 0 0,1-1-1 0 0,-1 1 1 0 0,1 0 0 0 0,-1-1-1 0 0,1 1 1 0 0,-1 0 0 0 0,1-1-1 0 0,-1 1 1 0 0,1 0 0 0 0,0 0-1 0 0,0 0 1 0 0,-1-1-1 0 0,1 1 1 0 0,0 0 0 0 0,0 0-1 0 0,0 0 1 0 0,0-1 0 0 0,0 1-1 0 0,0 0 1 0 0,0 0 0 0 0,0 0-1 0 0,0-1 1 0 0,0 1 0 0 0,1 0-1 0 0,-1 0 1 0 0,0 0 0 0 0,0-1-1 0 0,1 1 1 0 0,-1 0-1 0 0,1 0 1 0 0,-1-1 0 0 0,0 1-1 0 0,1 0 1 0 0,-1-1 0 0 0,1 1-1 0 0,0-1 1 0 0,-1 1 0 0 0,1-1-1 0 0,-1 1 1 0 0,1-1 0 0 0,0 1-1 0 0,0-1 1 0 0,-1 1-1 0 0,1-1-11 0 0,46 15 431 0 0,-29-11-216 0 0,-12-2-162 0 0,3 0 22 0 0,-1 0 1 0 0,0 0 0 0 0,0 1 0 0 0,0 0-1 0 0,0 0 1 0 0,-1 1 0 0 0,1 0 0 0 0,-1 0 0 0 0,0 1-1 0 0,0 0 1 0 0,-1 0 0 0 0,1 0 0 0 0,-1 1-1 0 0,0 0 1 0 0,-1 1 0 0 0,1-1 0 0 0,-1 1-1 0 0,0 0 1 0 0,1 4-76 0 0,15 59 447 0 0,-20-68-448 0 0,-1-1 0 0 0,1 1 0 0 0,0 0 0 0 0,0-1 0 0 0,0 0 0 0 0,0 1 1 0 0,0-1-1 0 0,1 1 0 0 0,-1-1 0 0 0,0 0 0 0 0,1 0 0 0 0,-1 0 0 0 0,0 0 0 0 0,1 0 0 0 0,0 0 0 0 0,-1 0 1 0 0,1 0-1 0 0,-1-1 0 0 0,1 1 0 0 0,0-1 0 0 0,0 1 0 0 0,-1-1 0 0 0,1 1 0 0 0,0-1 0 0 0,0 0 0 0 0,-1 0 1 0 0,1 0-1 0 0,0 0 0 0 0,0 0 0 0 0,0 0 0 0 0,-1-1 0 0 0,1 1 0 0 0,0-1 0 0 0,0 1 0 0 0,-1-1 0 0 0,1 0 1 0 0,0 1 0 0 0,26-20-1822 0 0,-21 12-2750 0 0,-2-1-5930 0 0,-3 6-1598 0 0</inkml:trace>
  <inkml:trace contextRef="#ctx0" brushRef="#br0" timeOffset="62600.784">19510 3171 6057 0 0,'0'0'3205'0'0,"0"0"-1317"0"0,0 0-511 0 0,0 0 12 0 0,0 0 89 0 0,0 0 20 0 0,0 0-113 0 0,0 0-143 0 0,0 0-165 0 0,0 0-148 0 0,0 0-135 0 0,0 0-84 0 0,14 7-58 0 0,45 20-57 0 0,-57-26-535 0 0,0 0 0 0 0,0 0 0 0 0,1 0 0 0 0,-1-1 0 0 0,0 1 0 0 0,1-1 0 0 0,-1 1 0 0 0,0-1 0 0 0,1 0 0 0 0,-1 0 0 0 0,0 0 0 0 0,1 0 0 0 0,-1 0 0 0 0,1 0 0 0 0,-1-1 0 0 0,0 1 0 0 0,1-1 0 0 0,-1 0 0 0 0,0 0 0 0 0,0 1 0 0 0,0-2 0 0 0,2 0-60 0 0,5-2 255 0 0,5-1-94 0 0,-1-1 0 0 0,0-1 0 0 0,0 0 0 0 0,0-1 0 0 0,-1 0 0 0 0,0-1 0 0 0,-1 0 1 0 0,0-1-1 0 0,0 0 0 0 0,-1 0 0 0 0,-1-2 0 0 0,0 1 0 0 0,0-1 0 0 0,0-1-161 0 0,-8 11 2 0 0,1 0 1 0 0,-1-1-1 0 0,1 1 0 0 0,-1 0 0 0 0,0-1 1 0 0,0 1-1 0 0,0 0 0 0 0,0-1 1 0 0,-1 1-1 0 0,1-1 0 0 0,-1 0 0 0 0,1 1 1 0 0,-1-1-1 0 0,0 1 0 0 0,0-1 1 0 0,0 0-1 0 0,0 1 0 0 0,-1-1 0 0 0,1 1 1 0 0,-1-1-1 0 0,1 0 0 0 0,-1 1 1 0 0,0 0-1 0 0,0-1 0 0 0,0 1 1 0 0,0-1-1 0 0,-1 1 0 0 0,1 0 0 0 0,-1 0 1 0 0,1 0-1 0 0,-1 0 0 0 0,0 0 1 0 0,0 0-1 0 0,1 0 0 0 0,-1 0 0 0 0,-1 1 1 0 0,1-1-1 0 0,0 1 0 0 0,0 0 1 0 0,-1-1-1 0 0,1 1 0 0 0,0 0 0 0 0,-1 0 1 0 0,1 1-1 0 0,-1-1 0 0 0,1 0 1 0 0,-1 1-1 0 0,0 0 0 0 0,1-1 0 0 0,-1 1 1 0 0,1 0-1 0 0,-1 0 0 0 0,-2 1-2 0 0,-3-1-5 0 0,0 0-1 0 0,0 1 0 0 0,0 0 1 0 0,0 1-1 0 0,0 0 0 0 0,0 0 0 0 0,0 1 1 0 0,1-1-1 0 0,-1 2 0 0 0,1-1 1 0 0,0 1-1 0 0,0 0 0 0 0,0 1 0 0 0,-5 4 6 0 0,-1 0-9 0 0,2 0 0 0 0,-1 1-1 0 0,1 0 1 0 0,0 1 0 0 0,1 1-1 0 0,0-1 1 0 0,1 2 0 0 0,1-1-1 0 0,0 1 1 0 0,0 1 0 0 0,1-1-1 0 0,1 1 1 0 0,0 0 0 0 0,1 1-1 0 0,1-1 1 0 0,0 1 0 0 0,1 0-1 0 0,1 0 1 0 0,0 0 0 0 0,0 9 9 0 0,3-20-1 0 0,0 0 1 0 0,0 0-1 0 0,1 0 1 0 0,-1-1-1 0 0,1 1 1 0 0,0 0 0 0 0,0-1-1 0 0,0 0 1 0 0,0 1-1 0 0,1-1 1 0 0,-1 0-1 0 0,1 0 1 0 0,0 0 0 0 0,0 0-1 0 0,0-1 1 0 0,0 1-1 0 0,0-1 1 0 0,0 0-1 0 0,1 0 1 0 0,-1 0-1 0 0,1 0 1 0 0,0-1 0 0 0,-1 1-1 0 0,1-1 1 0 0,0 0-1 0 0,2 0 1 0 0,106 15-7 0 0,-94-17-176 0 0,1-1 0 0 0,-1 0-1 0 0,1-1 1 0 0,-1-1 0 0 0,0-1 0 0 0,0 0 0 0 0,-1-1-1 0 0,1-2 1 0 0,-1 1 0 0 0,-1-2 0 0 0,10-6 183 0 0,-10-1-2955 0 0,-8 7-5893 0 0,-8 9-2667 0 0</inkml:trace>
  <inkml:trace contextRef="#ctx0" brushRef="#br0" timeOffset="63616.289">20202 2972 3537 0 0,'0'0'2892'0'0,"0"0"-444"0"0,0 0-293 0 0,0 0-107 0 0,0 0-110 0 0,0 0-166 0 0,0 0-251 0 0,0 0-264 0 0,0 0-223 0 0,0 0-194 0 0,0 0-127 0 0,0 0-94 0 0,0 0-41 0 0,3 1 10 0 0,-2 1-481 0 0,1 0 0 0 0,-1 1 0 0 0,1-1 0 0 0,-1 1 0 0 0,0-1-1 0 0,0 1 1 0 0,0-1 0 0 0,0 1 0 0 0,0 0 0 0 0,-1 0 0 0 0,1-1 0 0 0,-1 1 0 0 0,0 0 0 0 0,0 0 0 0 0,0-1 0 0 0,0 1 0 0 0,0 0 0 0 0,0 0 0 0 0,-1 0 0 0 0,0-1 0 0 0,1 1 0 0 0,-1 0 0 0 0,0-1 0 0 0,0 1-1 0 0,-1-1 1 0 0,1 1 0 0 0,0-1 0 0 0,-1 1 0 0 0,1-1 0 0 0,-3 2-107 0 0,1 5 51 0 0,-18 41 147 0 0,-1-2 0 0 0,-3 0 0 0 0,-2-2 0 0 0,-2 0 0 0 0,-34 40-198 0 0,51-68 2 0 0,11-17 8 0 0,1-1-17 0 0,0 0 4 0 0,1-5-62 0 0,56-83-11 0 0,134-242 69 0 0,-187 322 70 0 0,-3 8-72 0 0,-1 0 0 0 0,0 1-1 0 0,1-1 1 0 0,-1 0 0 0 0,0 0 0 0 0,0 0 0 0 0,1 1-1 0 0,-1-1 1 0 0,0 0 0 0 0,1 0 0 0 0,-1 0 0 0 0,0 0 0 0 0,1 0-1 0 0,-1 0 1 0 0,1 0 0 0 0,-1 0 0 0 0,0 0 0 0 0,1 0-1 0 0,-1 0 1 0 0,0 0 0 0 0,1 0 0 0 0,-1 0 0 0 0,0 0-1 0 0,1 0 1 0 0,-1 0 0 0 0,0 0 0 0 0,1-1 0 0 0,-1 1 0 0 0,0 0-1 0 0,1 0 1 0 0,-1 0 0 0 0,0 0 0 0 0,1-1 0 0 0,-1 1-1 0 0,0 0 1 0 0,1-1 9 0 0,-10 99 45 0 0,5-84-44 0 0,2-1-1 0 0,0 0 1 0 0,0 1 0 0 0,1 0 0 0 0,1-1 0 0 0,0 1-1 0 0,1-1 1 0 0,0 1 0 0 0,1-1 0 0 0,1 1 0 0 0,0-1-1 0 0,1 0 1 0 0,0 0 0 0 0,1 0 0 0 0,0-1 0 0 0,2 1-1 0 0,-5-10 17 0 0,0-1 1 0 0,0 1-1 0 0,0-1 1 0 0,1 0 0 0 0,-1 1-1 0 0,1-1 1 0 0,-1-1 0 0 0,1 1-1 0 0,0 0 1 0 0,0-1-1 0 0,0 1 1 0 0,0-1 0 0 0,0 0-1 0 0,0 0 1 0 0,0 0-1 0 0,0 0 1 0 0,0-1 0 0 0,1 1-1 0 0,-1-1 1 0 0,0 0 0 0 0,0 0-1 0 0,1 0 1 0 0,-1 0-1 0 0,2-1-17 0 0,1-1 73 0 0,0-1 0 0 0,0 0 0 0 0,-1 0 0 0 0,1-1 0 0 0,-1 1 0 0 0,1-1 0 0 0,-1 0 0 0 0,-1-1 0 0 0,1 1 0 0 0,0-1 0 0 0,-1 0 0 0 0,2-3-73 0 0,-1 2 118 0 0,10-12 14 0 0,-1-1-1 0 0,-1 0 1 0 0,-1-1 0 0 0,-1 0-1 0 0,0-1 1 0 0,-2 0 0 0 0,0 0-1 0 0,1-10-131 0 0,-5 17-21 0 0,0 0 0 0 0,-1 0-1 0 0,-1-1 1 0 0,-1 1 0 0 0,0 0-1 0 0,-1-1 1 0 0,0 0 0 0 0,-1 1-1 0 0,-1-1 22 0 0,0 14-236 0 0,0 0 0 0 0,0 1 0 0 0,0-1 0 0 0,-1 0 0 0 0,1 1 0 0 0,0-1 0 0 0,0 1 0 0 0,-1-1 0 0 0,1 1 0 0 0,-1 0 0 0 0,1-1 0 0 0,0 1 0 0 0,-1 0 0 0 0,1 0 0 0 0,0 0 0 0 0,-1 0 0 0 0,1 0 0 0 0,-1 0 0 0 0,1 1 0 0 0,0-1 0 0 0,-1 0 0 0 0,1 1 0 0 0,0-1 0 0 0,-1 1 0 0 0,1-1 0 0 0,0 1 0 0 0,0 0 0 0 0,-1-1 0 0 0,1 1 0 0 0,0 0 0 0 0,0 0 0 0 0,-1 0 236 0 0,-2 4-5533 0 0,2-2-6275 0 0</inkml:trace>
  <inkml:trace contextRef="#ctx0" brushRef="#br0" timeOffset="64916.482">20717 2427 3569 0 0,'0'0'2167'0'0,"0"0"53"0"0,0 0-10 0 0,0 0-45 0 0,0 0-142 0 0,0 0-234 0 0,0 0-258 0 0,0 0-250 0 0,0 0-238 0 0,0 0-189 0 0,0 0-148 0 0,0 0-135 0 0,0 0-118 0 0,-2-5-90 0 0,-9-15-66 0 0,42 1 748 0 0,145-7 1439 0 0,-173 26-2453 0 0,0 1 1 0 0,0-1-1 0 0,1 0 0 0 0,-1 1 1 0 0,0 0-1 0 0,0 0 0 0 0,0 0 0 0 0,0 0 1 0 0,0 0-1 0 0,0 1 0 0 0,0-1 1 0 0,0 1-1 0 0,0 0 0 0 0,-1 0 1 0 0,1 0-1 0 0,-1 0 0 0 0,1 0 1 0 0,-1 0-1 0 0,0 1 0 0 0,0-1 0 0 0,0 1 1 0 0,0 0-1 0 0,0-1 0 0 0,-1 1 1 0 0,1 0-1 0 0,-1 0 0 0 0,0 0 1 0 0,0 0-1 0 0,0 0 0 0 0,0 1 0 0 0,0 1-31 0 0,1 3 65 0 0,-1 0 0 0 0,0 0 0 0 0,0 0 0 0 0,-1 0 0 0 0,0 0-1 0 0,0 0 1 0 0,-1 0 0 0 0,0 0 0 0 0,0 0 0 0 0,-1 0 0 0 0,0 0-1 0 0,-2 2-64 0 0,-119 263 790 0 0,119-266-782 0 0,0 1 1 0 0,0-1-1 0 0,1 1 0 0 0,0 0 0 0 0,1 0 1 0 0,-1 0-1 0 0,2 0 0 0 0,-1 1 1 0 0,1-1-1 0 0,0 0 0 0 0,1 1 1 0 0,0-1-1 0 0,0 0 0 0 0,1 1 0 0 0,0-1 1 0 0,1 0-1 0 0,0 1 0 0 0,0-1 1 0 0,0 0-1 0 0,1 0 0 0 0,0-1 1 0 0,4 7-9 0 0,0-7 33 0 0,0 0 0 0 0,1-1 1 0 0,0 1-1 0 0,0-1 1 0 0,1-1-1 0 0,-1 0 0 0 0,1 0 1 0 0,0-1-1 0 0,1 0 1 0 0,-1 0-1 0 0,1-1 0 0 0,0 0 1 0 0,-1-1-1 0 0,1 0 1 0 0,0-1-1 0 0,0 0 0 0 0,1 0 1 0 0,-1-1-1 0 0,0 0 1 0 0,0-1-1 0 0,7-1-33 0 0,-17 2 39 0 0,0 0 6 0 0,0 0-6 0 0,0 0-7 0 0,0 0 12 0 0,0 0-17 0 0,0 0 9 0 0,0 0 5 0 0,0 0 7 0 0,0 0 7 0 0,0 0 3 0 0,0 0 5 0 0,-21-11 54 0 0,-70 11-43 0 0,45 41-66 0 0,42-34-9 0 0,0 1 0 0 0,0-1 0 0 0,1 1 0 0 0,0-1 0 0 0,0 1 1 0 0,1 0-1 0 0,-1 0 0 0 0,2 0 0 0 0,0 1 0 0 0,0-1 0 0 0,0 0 1 0 0,1 0-1 0 0,0 1 0 0 0,0-1 0 0 0,1 0 0 0 0,2 7 1 0 0,50 99-21 0 0,-22 22 114 0 0,-30-129-76 0 0,-1-1 1 0 0,0 0-1 0 0,0 0 0 0 0,-1 0 0 0 0,0 0 0 0 0,0 0 0 0 0,0 0 1 0 0,-1 0-1 0 0,0 0 0 0 0,0 0 0 0 0,-1 0 0 0 0,1-1 0 0 0,-1 1 1 0 0,0-1-1 0 0,-1 0 0 0 0,1 0 0 0 0,-1 0 0 0 0,0 0 0 0 0,0-1 1 0 0,-1 0-1 0 0,1 1 0 0 0,-1-2 0 0 0,-2 2-17 0 0,-2 3 9 0 0,0-2 1 0 0,0 1-1 0 0,0-1 0 0 0,-1-1 0 0 0,0 0 1 0 0,0 0-1 0 0,-1-1 0 0 0,1 0 0 0 0,-1-1 1 0 0,0 0-1 0 0,0-1 0 0 0,0 0 0 0 0,0-1 1 0 0,0 0-1 0 0,0 0 0 0 0,-1-1 0 0 0,0-1-9 0 0,-34-34-817 0 0,29 0-5110 0 0,14 26-1128 0 0,-1 4-5738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9:1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674 355 0 0 0,'0'0'268'0'0,"0"0"418"0"0,0 0 188 0 0,0 0 112 0 0,0 0 82 0 0,0 0 55 0 0,0 0 25 0 0,0 0 5 0 0,0 0-4 0 0,8 3 11524 0 0,-6-1-10541 0 0,20 222-716 0 0,24 196-960 0 0,-24-267-395 0 0,-21-152-60 0 0,-1 1-1 0 0,0-1 1 0 0,1 0-1 0 0,0 1 1 0 0,-1-1-1 0 0,1 0 1 0 0,0 1-1 0 0,0-1 1 0 0,-1 0-1 0 0,1 0 0 0 0,0 0 1 0 0,0 0-1 0 0,0 0 1 0 0,1 0-1 0 0,-1 0 1 0 0,0 0-1 0 0,0 0 1 0 0,0 0-1 0 0,1 0 1 0 0,-1-1-1 0 0,0 1 1 0 0,1-1-1 0 0,-1 1 0 0 0,1-1 1 0 0,-1 1-1 0 0,1-1 1 0 0,-1 0-1 0 0,0 0 1 0 0,1 0-1 0 0,-1 0 1 0 0,1 0-1 0 0,-1 0 1 0 0,1 0-1 0 0,-1 0 1 0 0,1 0-1 0 0,-1-1 1 0 0,1 1-1 0 0,-1-1 0 0 0,1 1 1 0 0,-1-1-1 0 0,0 1 1 0 0,1-1-1 0 0,-1 0 1 0 0,0 0-1 0 0,0 0 1 0 0,0 1-1 0 0,1-1 1 0 0,-1 0-1 0 0,0-1 0 0 0,24-40 124 0 0,-1 0 1 0 0,-3-2-1 0 0,-1-1 0 0 0,2-15-124 0 0,7-12-1 0 0,58-130-46 0 0,-26 48 145 0 0,-59 191-119 0 0,1 2 36 0 0,2-1 0 0 0,2 1 0 0 0,2-1 0 0 0,1-1 0 0 0,2 0 1 0 0,1 0-1 0 0,2-1 0 0 0,16 27-15 0 0,-21-41 7 0 0,1-1 0 0 0,1-1 1 0 0,1 0-1 0 0,0-1 0 0 0,2 0 0 0 0,0-1 1 0 0,2 1-8 0 0,-17-20 18 0 0,0 0 0 0 0,0 1 0 0 0,0-1 0 0 0,-1 1 0 0 0,1-1 0 0 0,0 0 0 0 0,0 1 0 0 0,0-1 0 0 0,0 0 0 0 0,0 1 1 0 0,0-1-1 0 0,0 1 0 0 0,0-1 0 0 0,0 0 0 0 0,1 1 0 0 0,-1-1 0 0 0,0 1 0 0 0,0-1 0 0 0,0 0 0 0 0,1 1 0 0 0,-1-1 1 0 0,0 1-1 0 0,1-1 0 0 0,-1 1 0 0 0,1-1 0 0 0,-1 1 0 0 0,0-1 0 0 0,1 1 0 0 0,-1 0 0 0 0,1-1 0 0 0,-1 1 0 0 0,1 0 1 0 0,-1-1-1 0 0,1 1 0 0 0,-1 0 0 0 0,1-1 0 0 0,0 1 0 0 0,-1 0 0 0 0,1 0 0 0 0,-1 0 0 0 0,1 0 0 0 0,0 0 0 0 0,-1-1 1 0 0,1 1-1 0 0,-1 0 0 0 0,1 0 0 0 0,0 1 0 0 0,-1-1 0 0 0,1 0 0 0 0,0 0 0 0 0,-1 0 0 0 0,1 0 0 0 0,-1 0 0 0 0,1 1 1 0 0,-1-1-1 0 0,1 0 0 0 0,0 0 0 0 0,-1 1 0 0 0,1-1 0 0 0,-1 1 0 0 0,1-1 0 0 0,-1 0 0 0 0,0 1 0 0 0,1-1 0 0 0,-1 1 1 0 0,1-1-1 0 0,-1 1 0 0 0,0-1 0 0 0,1 1-18 0 0,4-19 24 0 0,52-163 311 0 0,-9-2-1 0 0,-3-29-334 0 0,-23 24 103 0 0,-22 189-131 0 0,-1-1 0 0 0,1 0 1 0 0,0 0-1 0 0,0 0 0 0 0,-1 1 0 0 0,1-1 0 0 0,0 0 0 0 0,0 0 1 0 0,-1 0-1 0 0,1 0 0 0 0,0 0 0 0 0,0 1 0 0 0,-1-1 1 0 0,1 0-1 0 0,0 0 0 0 0,-1 0 0 0 0,1 0 0 0 0,0 0 0 0 0,0 0 1 0 0,-1 0-1 0 0,1 0 0 0 0,0 0 0 0 0,-1 0 0 0 0,1 0 1 0 0,0-1-1 0 0,0 1 0 0 0,-1 0 0 0 0,1 0 0 0 0,0 0 1 0 0,-1 0-1 0 0,1 0 0 0 0,0 0 0 0 0,0-1 0 0 0,-1 1 0 0 0,1 0 1 0 0,0 0-1 0 0,0 0 0 0 0,0-1 0 0 0,-1 1 0 0 0,1 0 1 0 0,0 0-1 0 0,0-1 28 0 0,0 74-3884 0 0,0-49 69 0 0,0 0-3719 0 0,0-12-3783 0 0</inkml:trace>
  <inkml:trace contextRef="#ctx0" brushRef="#br0" timeOffset="835.638">1823 282 3529 0 0,'0'0'2611'0'0,"0"0"-204"0"0,0 0-285 0 0,0 0-188 0 0,0 0-127 0 0,0 0-200 0 0,0 0-280 0 0,0 0-264 0 0,0 0-221 0 0,0 0-156 0 0,0 0-87 0 0,0 0-48 0 0,0 0-42 0 0,-6 14-26 0 0,-19 46-39 0 0,19 46 977 0 0,32 189 256 0 0,-9-86-1332 0 0,10-24-147 0 0,-7-149-113 0 0,-19-36-71 0 0,0 0 0 0 0,1 1 1 0 0,-1-1-1 0 0,0 0 0 0 0,0 0 0 0 0,0 0 1 0 0,0 0-1 0 0,0 0 0 0 0,0 0 0 0 0,1 0 1 0 0,-1 0-1 0 0,0-1 0 0 0,0 1 0 0 0,0 0 0 0 0,0-1 1 0 0,0 1-1 0 0,0-1 0 0 0,0 1 0 0 0,0-1 1 0 0,0 1-1 0 0,0-1 0 0 0,0 0 0 0 0,0 1 1 0 0,0-1-1 0 0,-1 0 0 0 0,1 0 0 0 0,0 0 1 0 0,0 1-1 0 0,-1-1 0 0 0,1 0 0 0 0,-1 0 0 0 0,1 0 1 0 0,-1 0-1 0 0,1 0 0 0 0,-1 0 0 0 0,1-1 1 0 0,-1 1-1 0 0,0 0 0 0 0,0 0 0 0 0,1-1-14 0 0,36-69 290 0 0,-24 44-262 0 0,1-1 0 0 0,2 2 1 0 0,0 0-1 0 0,2 0 0 0 0,1 2 0 0 0,4-4-28 0 0,-21 26 0 0 0,0 0-1 0 0,0 1 1 0 0,0-1-1 0 0,0 0 1 0 0,0 1-1 0 0,1-1 1 0 0,-1 1-1 0 0,0 0 1 0 0,1 0-1 0 0,-1 0 1 0 0,0 0-1 0 0,1 0 1 0 0,-1 1-1 0 0,1-1 1 0 0,0 1-1 0 0,-1-1 1 0 0,1 1-1 0 0,0 0 1 0 0,-1 0 0 0 0,1 0-1 0 0,-1 0 1 0 0,1 1-1 0 0,0-1 1 0 0,-1 1-1 0 0,1-1 1 0 0,-1 1-1 0 0,1 0 1 0 0,-1 0-1 0 0,0 0 1 0 0,1 0-1 0 0,-1 1 1 0 0,0-1-1 0 0,0 1 1 0 0,0-1-1 0 0,0 1 1 0 0,0 0-1 0 0,0 0 1 0 0,0 0-1 0 0,0 0 1 0 0,-1 0-1 0 0,1 0 1 0 0,-1 0-1 0 0,0 0 1 0 0,1 1-1 0 0,-1-1 1 0 0,0 1-1 0 0,0 1 1 0 0,7 20 72 0 0,-2 1-1 0 0,0 1 0 0 0,-2-1 0 0 0,0 1 1 0 0,-2-1-1 0 0,-1 1 0 0 0,-1 0 0 0 0,-2 7-71 0 0,2 9 44 0 0,0-42-81 0 0,0 0-15 0 0,11-4-1254 0 0,15-34-3107 0 0,-12 11-7371 0 0,-12 19 1510 0 0</inkml:trace>
  <inkml:trace contextRef="#ctx0" brushRef="#br0" timeOffset="1671.168">2683 808 7482 0 0,'0'0'4713'0'0,"0"0"-2316"0"0,0 0-864 0 0,0 0-106 0 0,0 0-46 0 0,0 0-139 0 0,0 0-255 0 0,0 0-283 0 0,0 0-212 0 0,0 0-128 0 0,0 0-37 0 0,0 0-19 0 0,-22 19-5 0 0,-69 62-10 0 0,15 10 386 0 0,59-64-538 0 0,12-21-133 0 0,1 1 0 0 0,-1 0-1 0 0,2 0 1 0 0,-1 1 0 0 0,1-1 0 0 0,0 1-1 0 0,0-1 1 0 0,1 1 0 0 0,0 0 0 0 0,0 0-1 0 0,1 0 1 0 0,0 0 0 0 0,1 0 0 0 0,-1 0-1 0 0,2 6-7 0 0,1-11 3 0 0,1-1 0 0 0,-1 0-1 0 0,1 1 1 0 0,0-1 0 0 0,0 0 0 0 0,0 0-1 0 0,0 0 1 0 0,0-1 0 0 0,0 1-1 0 0,0-1 1 0 0,1 0 0 0 0,-1 0 0 0 0,0 0-1 0 0,1 0 1 0 0,-1 0 0 0 0,1-1 0 0 0,-1 0-1 0 0,1 1 1 0 0,-1-1 0 0 0,1 0-1 0 0,-1-1 1 0 0,1 1 0 0 0,-1-1 0 0 0,1 0-1 0 0,-1 1 1 0 0,1-2 0 0 0,1 0-3 0 0,13-5 64 0 0,0-2 0 0 0,0 0 0 0 0,-1-1 0 0 0,0 0 0 0 0,-1-2 0 0 0,0 0 0 0 0,0-1 0 0 0,-2 0 0 0 0,10-12-64 0 0,-8 10 46 0 0,-13 13-42 0 0,12-12 53 0 0,0 0 0 0 0,0-1 0 0 0,-1 0-1 0 0,-1-1 1 0 0,0-1 0 0 0,-2 0 0 0 0,4-8-57 0 0,-14 25 23 0 0,-1 0-11 0 0,0 22-16 0 0,-15 95 38 0 0,15-112-44 0 0,-1-1-1 0 0,1 1 1 0 0,1-1 0 0 0,-1 1-1 0 0,1-1 1 0 0,-1 1-1 0 0,1-1 1 0 0,1 1-1 0 0,-1-1 1 0 0,1 0-1 0 0,-1 0 1 0 0,1 1 0 0 0,0-1-1 0 0,1 0 1 0 0,-1-1-1 0 0,1 1 1 0 0,0 0-1 0 0,0-1 1 0 0,0 0 0 0 0,0 1-1 0 0,0-1 1 0 0,1 0-1 0 0,-1-1 1 0 0,1 1-1 0 0,0-1 1 0 0,0 1 0 0 0,0-1-1 0 0,1 0 11 0 0,5 2 7 0 0,1 0 0 0 0,0 0 0 0 0,-1-2 0 0 0,1 1 0 0 0,1-1 1 0 0,-1-1-1 0 0,0 0 0 0 0,0 0 0 0 0,0-1 0 0 0,1-1 0 0 0,-1 1 0 0 0,0-2 0 0 0,0 0 0 0 0,0 0 0 0 0,0-1 0 0 0,0-1 0 0 0,2 0-7 0 0,11-8 52 0 0,-1 0 1 0 0,-1-2-1 0 0,0 0 0 0 0,-1-1 0 0 0,0-2 1 0 0,-1 0-1 0 0,-1-1 0 0 0,-1 0 0 0 0,-1-2 1 0 0,0 0-1 0 0,2-6-52 0 0,-4-6 45 0 0,0-1-1 0 0,-2-1 1 0 0,-2 0 0 0 0,-1-1-1 0 0,-1 0 1 0 0,-2 0 0 0 0,-2-1-1 0 0,-1 0 1 0 0,-1 0 0 0 0,-3-23-45 0 0,1-161 9 0 0,-2 211 0 0 0,0 1 0 0 0,0-1 0 0 0,-1 0-1 0 0,0 0 1 0 0,-1 1 0 0 0,0-1 0 0 0,0 1 0 0 0,-1 0 0 0 0,0 0 0 0 0,0 0-1 0 0,-2-2-8 0 0,5 10 5 0 0,-1 0 0 0 0,1 0 0 0 0,0 0 0 0 0,0 0 0 0 0,0 1-1 0 0,0-1 1 0 0,0 0 0 0 0,-1 0 0 0 0,1 1 0 0 0,0-1 0 0 0,0 1-1 0 0,0-1 1 0 0,0 1 0 0 0,0-1 0 0 0,0 1 0 0 0,0-1 0 0 0,0 1-1 0 0,0 0 1 0 0,1 0 0 0 0,-1 0 0 0 0,0-1 0 0 0,0 1 0 0 0,1 0-1 0 0,-1 0 1 0 0,0 0 0 0 0,1 0 0 0 0,-1 0 0 0 0,1 0 0 0 0,-1 0-1 0 0,1 0 1 0 0,0 1 0 0 0,-1-1 0 0 0,1 0 0 0 0,0 0-1 0 0,0 0 1 0 0,0 0 0 0 0,0 0 0 0 0,0 1 0 0 0,0-1 0 0 0,0 0-1 0 0,0 0 1 0 0,0 0 0 0 0,0 0 0 0 0,1 0 0 0 0,-1 2-5 0 0,-2 225 462 0 0,28-78-85 0 0,7 61-193 0 0,-25-9-151 0 0,-6-169-389 0 0,-2-33 220 0 0,0 0 5 0 0,0 0-71 0 0,0 0-45 0 0,0 0-29 0 0,0 0-40 0 0,0-22-1451 0 0,-25-67-6866 0 0,11 46-1638 0 0,10 28 4324 0 0</inkml:trace>
  <inkml:trace contextRef="#ctx0" brushRef="#br0" timeOffset="1917.609">2966 698 5177 0 0,'0'0'3424'0'0,"0"0"-772"0"0,0 0-573 0 0,0 0-229 0 0,0 0-131 0 0,0 0-243 0 0,0 0-254 0 0,0 0-217 0 0,0 0-136 0 0,0 0-68 0 0,35 0-122 0 0,112 2-84 0 0,0-23 802 0 0,147-33-1510 0 0,-258 53-2453 0 0,-22 1-2515 0 0,-6 0-6431 0 0</inkml:trace>
  <inkml:trace contextRef="#ctx0" brushRef="#br0" timeOffset="3865.913">4277 499 1664 0 0,'0'0'580'0'0,"0"0"-135"0"0,0 0 73 0 0,0 0 403 0 0,0 0 440 0 0,0 0 292 0 0,0 0 106 0 0,0 0-95 0 0,0 0-176 0 0,0 0-202 0 0,0 0-163 0 0,0 0-163 0 0,0 0-132 0 0,19-19-106 0 0,61-61-92 0 0,-32 4 860 0 0,-40 53-1078 0 0,38-95 1445 0 0,-31 77-973 0 0,-14 82 429 0 0,6 326 796 0 0,-1 204-708 0 0,-11-520-1195 0 0,5-50-201 0 0,0-1-21 0 0,0 0 3 0 0,0 0 17 0 0,0 0 6 0 0,0 0 9 0 0,0 0-3 0 0,0 0 10 0 0,0 0-34 0 0,0 0-13 0 0,0-56-2551 0 0,4 18-2246 0 0,1 22-2168 0 0,-3 8-4310 0 0</inkml:trace>
  <inkml:trace contextRef="#ctx0" brushRef="#br0" timeOffset="4664.498">4855 212 5977 0 0,'0'0'1939'0'0,"0"0"-154"0"0,0 0-53 0 0,0 0 20 0 0,0 0-32 0 0,0 0-200 0 0,0 0-312 0 0,0 0-262 0 0,0 0-197 0 0,0 0-129 0 0,0 0-94 0 0,0 0-73 0 0,0 0-71 0 0,-23 27-52 0 0,-70 85-34 0 0,48-36 242 0 0,37-53-335 0 0,-125 305 1730 0 0,121-308-1756 0 0,7-11 611 0 0,12-19-331 0 0,-4 6-444 0 0,0 0-1 0 0,0 0 1 0 0,0 1 0 0 0,0-1 0 0 0,1 1-1 0 0,-1 0 1 0 0,1 0 0 0 0,0 0 0 0 0,0 0-1 0 0,0 1 1 0 0,0-1 0 0 0,0 1-1 0 0,1 0 1 0 0,-1 0 0 0 0,1 1 0 0 0,-1-1-1 0 0,1 1 1 0 0,0 0 0 0 0,-1 0 0 0 0,4 1-13 0 0,-2 1 24 0 0,0 2 1 0 0,-1-1 0 0 0,1 1-1 0 0,-1 0 1 0 0,0 0 0 0 0,0 0-1 0 0,0 1 1 0 0,0 0 0 0 0,-1 0-1 0 0,1 0 1 0 0,-1 0 0 0 0,0 1-1 0 0,0 0 1 0 0,-1 0 0 0 0,1 0-1 0 0,-1 0 1 0 0,2 5-25 0 0,3 2 79 0 0,87 167 1052 0 0,-89-83-301 0 0,-6-78-683 0 0,5-24-153 0 0,-5 5-10 0 0,10-25-4103 0 0,-6 20 1010 0 0,1 2-2692 0 0,-1 0-6191 0 0</inkml:trace>
  <inkml:trace contextRef="#ctx0" brushRef="#br0" timeOffset="4902.467">5144 871 13771 0 0,'0'0'2223'0'0,"0"0"-900"0"0,0 0-455 0 0,0 0-21 0 0,0 0 89 0 0,0 0 23 0 0,0 0-87 0 0,0 0-202 0 0,0 0-226 0 0,0 0-161 0 0,0 0-78 0 0,0 0-64 0 0,0 0-41 0 0,-11 32-29 0 0,-32 98-55 0 0,32-69-87 0 0,10-5-2752 0 0,2-56 2199 0 0,1 1-7223 0 0,-1-1 4556 0 0,0 0-5782 0 0</inkml:trace>
  <inkml:trace contextRef="#ctx0" brushRef="#br0" timeOffset="5064.551">5096 385 11162 0 0,'0'0'2881'0'0,"0"0"-857"0"0,0 0-583 0 0,0 0-329 0 0,0 0-232 0 0,0 0-136 0 0,0 0-200 0 0,0 0-247 0 0,0 0-209 0 0,0 0-168 0 0,0 0-97 0 0,0 0-63 0 0,0 0-72 0 0,0 0-160 0 0,-44 51-272 0 0,53-18-656 0 0,-3-7-3033 0 0,-1-11-7514 0 0</inkml:trace>
  <inkml:trace contextRef="#ctx0" brushRef="#br0" timeOffset="5515.361">5325 1073 12931 0 0,'0'0'1820'0'0,"0"0"-501"0"0,0 0-271 0 0,0 0-63 0 0,0 0-41 0 0,0 0-80 0 0,0 0-125 0 0,0 0-160 0 0,0 0-167 0 0,0 0-87 0 0,0 0-45 0 0,0 0-35 0 0,0 0-18 0 0,13-24-29 0 0,45-78-14 0 0,18-36 792 0 0,-65 116-732 0 0,-7 40-383 0 0,-5-5 146 0 0,0-3 0 0 0,1 0-1 0 0,-1 0 1 0 0,1 0-1 0 0,1 0 1 0 0,0 0-1 0 0,0 0 1 0 0,1 0 0 0 0,0 0-1 0 0,1 0 1 0 0,0-1-1 0 0,1 1 1 0 0,0-1-1 0 0,0 0 1 0 0,1 0 0 0 0,0-1-1 0 0,3 4-6 0 0,-4-9 70 0 0,0-1 1 0 0,0 1-1 0 0,0-1 0 0 0,1 0 1 0 0,-1 0-1 0 0,1-1 0 0 0,-1 1 1 0 0,1-1-1 0 0,-1 0 0 0 0,1 0 0 0 0,0-1 1 0 0,0 1-1 0 0,-1-1 0 0 0,1 0 1 0 0,0-1-1 0 0,0 1 0 0 0,-1-1 1 0 0,1 0-1 0 0,0 0 0 0 0,-1 0 0 0 0,1 0 1 0 0,-1-1-1 0 0,1 0 0 0 0,-1 0 1 0 0,0 0-1 0 0,0-1 0 0 0,0 1 0 0 0,0-1 1 0 0,0 0-1 0 0,-1 0 0 0 0,1 0 1 0 0,-1-1-1 0 0,0 1 0 0 0,0-1 1 0 0,0 0-1 0 0,0 1 0 0 0,0-2 0 0 0,1-2-70 0 0,3-7 124 0 0,-1 0 0 0 0,0 0-1 0 0,-1 0 1 0 0,0 0-1 0 0,-1-1 1 0 0,-1 0-1 0 0,0 0 1 0 0,-1 0 0 0 0,-1 0-1 0 0,0-1 1 0 0,-1 1-1 0 0,-1-4-123 0 0,0 16-1207 0 0,-3 13-7422 0 0,4-10 8449 0 0,-2 4-11730 0 0</inkml:trace>
  <inkml:trace contextRef="#ctx0" brushRef="#br0" timeOffset="6135.185">6217 679 12051 0 0,'0'0'1872'0'0,"0"0"-566"0"0,0 0-201 0 0,0 0 93 0 0,0 0 49 0 0,0 0-46 0 0,0 0-108 0 0,0 0-184 0 0,0 0-153 0 0,0 0-145 0 0,0 0-108 0 0,0 0-103 0 0,0 0-96 0 0,-19-8-63 0 0,-61-22-47 0 0,78 30-183 0 0,1-1 0 0 0,-1 0 0 0 0,0 1 0 0 0,0 0 1 0 0,0-1-1 0 0,0 1 0 0 0,0 0 0 0 0,0 0 0 0 0,0 0 1 0 0,0 0-1 0 0,1 1 0 0 0,-1-1 0 0 0,0 0 0 0 0,0 1 1 0 0,0-1-1 0 0,0 1 0 0 0,0 0 0 0 0,1-1 0 0 0,-1 1 1 0 0,0 0-1 0 0,1 0 0 0 0,-1 0 0 0 0,0 1 0 0 0,1-1 1 0 0,0 0-1 0 0,-1 0 0 0 0,1 1 0 0 0,0-1 0 0 0,-1 1 1 0 0,1-1-1 0 0,0 2-11 0 0,-4 2 47 0 0,-4 5-29 0 0,-1 0-1 0 0,1 1 1 0 0,1 0-1 0 0,0 1 1 0 0,0-1-1 0 0,2 2 1 0 0,-1-1-1 0 0,1 1 1 0 0,1 0-1 0 0,0 0 1 0 0,1 0-1 0 0,1 1 1 0 0,0-1-1 0 0,0 1 1 0 0,2 0-1 0 0,0 0 1 0 0,0 0-1 0 0,1 7-17 0 0,1-17 1 0 0,0 0 1 0 0,1 0-1 0 0,-1 0 0 0 0,1-1 0 0 0,0 1 1 0 0,-1 0-1 0 0,2-1 0 0 0,-1 1 0 0 0,0-1 0 0 0,1 0 1 0 0,-1 0-1 0 0,1 0 0 0 0,0 0 0 0 0,0 0 1 0 0,0-1-1 0 0,0 1 0 0 0,1-1 0 0 0,-1 0 1 0 0,1 0-1 0 0,-1 0 0 0 0,1-1 0 0 0,0 1 1 0 0,0-1-1 0 0,0 0 0 0 0,0 0 0 0 0,0 0 0 0 0,0 0 1 0 0,0-1-1 0 0,0 1 0 0 0,0-1-1 0 0,10 1 58 0 0,-1 0-1 0 0,1-1 1 0 0,0 0-1 0 0,-1-2 1 0 0,1 1-1 0 0,-1-1 1 0 0,1-1 0 0 0,6-3-58 0 0,-5 0 118 0 0,0 0 1 0 0,-1-1 0 0 0,1-1-1 0 0,-1 0 1 0 0,-1-1 0 0 0,0 0-1 0 0,0-1 1 0 0,-1-1 0 0 0,0 0-1 0 0,-1 0 1 0 0,0-1 0 0 0,-1-1-1 0 0,-1 0 1 0 0,1 0 0 0 0,-2-1-1 0 0,1-2-118 0 0,17-35 205 0 0,-2-1-1 0 0,-3-1 0 0 0,13-47-204 0 0,-32 92-16 0 0,7-12-4 0 0,-1-1-1 0 0,-1 0 1 0 0,0 0 0 0 0,-2-1 0 0 0,-1 1-1 0 0,0-1 1 0 0,-2 0 0 0 0,-1 0 0 0 0,0-1-1 0 0,-1 1 1 0 0,-2 0 0 0 0,0 0 0 0 0,-2 0-1 0 0,0 1 1 0 0,-1-1 0 0 0,-1 1 0 0 0,-5-10 20 0 0,8 23-23 0 0,0 0 1 0 0,-1 0-1 0 0,0 1 1 0 0,0-1-1 0 0,-1 1 1 0 0,0 0-1 0 0,0 0 1 0 0,-1 1-1 0 0,0-1 1 0 0,0 1 0 0 0,0 0-1 0 0,-1 1 1 0 0,0-1-1 0 0,0 2 1 0 0,0-1-1 0 0,-1 1 1 0 0,1 0-1 0 0,-1 0 1 0 0,0 1-1 0 0,0 0 1 0 0,-1 0-1 0 0,1 1 1 0 0,-1 0-1 0 0,1 1 1 0 0,-1 0 0 0 0,1 0-1 0 0,-1 1 1 0 0,0 0-1 0 0,1 0 1 0 0,-1 1-1 0 0,1 0 1 0 0,-1 0-1 0 0,-1 2 23 0 0,0 2-6 0 0,1 1 0 0 0,-1 0-1 0 0,1 1 1 0 0,0 0 0 0 0,0 0-1 0 0,1 1 1 0 0,0 0 0 0 0,1 0-1 0 0,-1 1 1 0 0,2 0 0 0 0,-1 1-1 0 0,1-1 1 0 0,1 1 0 0 0,0 0-1 0 0,0 1 1 0 0,1-1 0 0 0,0 1 0 0 0,-2 11 6 0 0,0 3 9 0 0,0 1 1 0 0,2 0 0 0 0,1 0 0 0 0,2 1-1 0 0,0-1 1 0 0,1 0 0 0 0,4 19-10 0 0,0-21 19 0 0,0-1-1 0 0,2 1 1 0 0,1-1-1 0 0,1 0 1 0 0,0-1 0 0 0,2 0-1 0 0,1 0 1 0 0,0-1-1 0 0,2-1 1 0 0,0 0 0 0 0,2 0-1 0 0,0-2 1 0 0,1 0-1 0 0,0 0 1 0 0,3 0-19 0 0,15 13 126 0 0,2-2-1 0 0,2-1 1 0 0,0-2 0 0 0,2-1-1 0 0,0-2 1 0 0,2-2 0 0 0,14 4-126 0 0,-23-13-17 0 0,-25-10-51 0 0,-1 0 1 0 0,0 0-1 0 0,0 1 1 0 0,0 0 0 0 0,0 0-1 0 0,0 0 1 0 0,0 1 0 0 0,-1 0-1 0 0,0 1 1 0 0,0-1 0 0 0,0 1-1 0 0,0 0 1 0 0,-1 1 0 0 0,5 5 67 0 0,-8 1-3766 0 0,-2-8-1745 0 0,0 2-6460 0 0</inkml:trace>
  <inkml:trace contextRef="#ctx0" brushRef="#br0" timeOffset="7415.06">7440 834 0 0 0,'0'0'866'0'0,"0"0"412"0"0,0 0 360 0 0,0 0 229 0 0,0 0-6 0 0,0 0-109 0 0,0 0-129 0 0,0 0-153 0 0,0 0-106 0 0,0 0-90 0 0,-6-1-142 0 0,2 1-957 0 0,1 0 1 0 0,0-1-1 0 0,-1 1 1 0 0,1 1-1 0 0,0-1 0 0 0,-1 0 1 0 0,1 1-1 0 0,0 0 1 0 0,0 0-1 0 0,0 0 1 0 0,-1 0-1 0 0,1 0 0 0 0,0 0 1 0 0,0 1-1 0 0,0 0 1 0 0,1-1-1 0 0,-1 1 1 0 0,0 0-1 0 0,1 1 0 0 0,-1-1 1 0 0,1 0-1 0 0,-1 2-175 0 0,-6 5 163 0 0,1 1 0 0 0,0 1-1 0 0,1-1 1 0 0,0 1-1 0 0,1 0 1 0 0,0 1 0 0 0,1 0-1 0 0,0 0 1 0 0,0 0-1 0 0,2 0 1 0 0,-1 1 0 0 0,2-1-1 0 0,0 1 1 0 0,0 0 0 0 0,1 0-1 0 0,1 3-162 0 0,-1-10 33 0 0,0 1 0 0 0,1-1 0 0 0,0 0 0 0 0,1 0 0 0 0,-1 1 1 0 0,1-1-1 0 0,0 0 0 0 0,1 0 0 0 0,0 0 0 0 0,0 0 0 0 0,0 0 0 0 0,0 0 0 0 0,1-1 0 0 0,0 1 0 0 0,0-1 0 0 0,1 0 0 0 0,-1 0 0 0 0,1 0 0 0 0,0 0 0 0 0,1 0 1 0 0,-1-1-1 0 0,1 0 0 0 0,0 0 0 0 0,0 0 0 0 0,0-1 0 0 0,0 0 0 0 0,1 1 0 0 0,-1-2 0 0 0,5 3-33 0 0,1-4 70 0 0,-1 1 0 0 0,1-2 0 0 0,0 1 1 0 0,-1-1-1 0 0,1-1 0 0 0,0 0 0 0 0,-1 0 0 0 0,1-1 0 0 0,-1-1 0 0 0,0 0 0 0 0,0 0 0 0 0,0-1 1 0 0,0 0-1 0 0,0 0 0 0 0,-1-1 0 0 0,0-1 0 0 0,0 0 0 0 0,0 0 0 0 0,-1 0 0 0 0,0-1 1 0 0,0-1-1 0 0,0 1 0 0 0,-1-1 0 0 0,0 0 0 0 0,-1-1 0 0 0,0 0 0 0 0,0 0 0 0 0,-1 0 1 0 0,0 0-1 0 0,-1-1 0 0 0,0 0 0 0 0,0 0 0 0 0,-1 0 0 0 0,-1-1 0 0 0,1 1 0 0 0,-2 0 1 0 0,1-1-1 0 0,-1-7-70 0 0,-1 9-7 0 0,1 1 0 0 0,-1-1 0 0 0,-1 1 1 0 0,1-1-1 0 0,-2 1 0 0 0,1 0 0 0 0,-1-1 0 0 0,0 1 1 0 0,-1 0-1 0 0,0 0 0 0 0,0 0 0 0 0,-1 1 1 0 0,0-1-1 0 0,0 1 0 0 0,-1 0 0 0 0,1 0 1 0 0,-2 0-1 0 0,1 1 0 0 0,-1-1 0 0 0,0 1 0 0 0,0 1 1 0 0,-1-1-1 0 0,1 1 0 0 0,-1 0 0 0 0,-1 1 1 0 0,1 0-1 0 0,-2-1 7 0 0,3 2-64 0 0,-1-1 0 0 0,0 1 1 0 0,1 1-1 0 0,-1-1 0 0 0,0 1 1 0 0,0 1-1 0 0,-1-1 0 0 0,1 1 1 0 0,0 0-1 0 0,0 1 0 0 0,-1 0 0 0 0,1 0 1 0 0,-7 1 63 0 0,12 0-23 0 0,0 0 1 0 0,0 1 0 0 0,0-1 0 0 0,0 1-1 0 0,1-1 1 0 0,-1 1 0 0 0,0-1 0 0 0,1 1-1 0 0,-1 0 1 0 0,1 0 0 0 0,0 0-1 0 0,0 0 1 0 0,0 0 0 0 0,0 0 0 0 0,0 0-1 0 0,0 0 1 0 0,0 0 0 0 0,0 1 0 0 0,1-1-1 0 0,-1 0 1 0 0,1 0 0 0 0,0 1-1 0 0,0-1 1 0 0,0 0 0 0 0,0 1 0 0 0,0-1-1 0 0,0 0 1 0 0,1 1 0 0 0,-1-1 0 0 0,1 0-1 0 0,-1 0 1 0 0,1 0 0 0 0,0 1 0 0 0,0-1-1 0 0,0 0 1 0 0,0 0 0 0 0,0 0-1 0 0,0 0 1 0 0,1-1 0 0 0,0 2 22 0 0,6 1 9 0 0,1-1 0 0 0,-1 0 0 0 0,0 0 0 0 0,1-1 0 0 0,0-1 1 0 0,0 1-1 0 0,-1-1 0 0 0,1-1 0 0 0,0 1 0 0 0,0-2 0 0 0,0 1 0 0 0,0-1 0 0 0,1-1-9 0 0,-2 2 17 0 0,10-4 44 0 0,0 0 1 0 0,0-1-1 0 0,-1-1 1 0 0,1-1 0 0 0,-1 0-1 0 0,-1-1 1 0 0,1-1 0 0 0,-1-1-1 0 0,-1 0 1 0 0,3-3-62 0 0,-10 8 42 0 0,8-7 0 0 0,0-2 0 0 0,-1 1 0 0 0,-1-2 0 0 0,0 0 0 0 0,-1-1 0 0 0,0 0 0 0 0,-2-1 0 0 0,0 0 0 0 0,0-1 0 0 0,-2 0-1 0 0,0 0 1 0 0,-2-1 0 0 0,0 0 0 0 0,0-1 0 0 0,-2 0 0 0 0,-1 0 0 0 0,0 0 0 0 0,-2 0 0 0 0,0 0 0 0 0,-1-1 0 0 0,-2-20-42 0 0,1 35-3 0 0,2-6 3 0 0,-1 0 0 0 0,-1 0-1 0 0,0 0 1 0 0,-1-1 0 0 0,-1 1 0 0 0,1 0 0 0 0,-2 0 0 0 0,0 0 0 0 0,0 0 0 0 0,-1 1 0 0 0,0-1 0 0 0,-5-6 0 0 0,9 18-3 0 0,0-1 1 0 0,0 1-1 0 0,0-1 1 0 0,0 1 0 0 0,-1 0-1 0 0,1-1 1 0 0,0 1-1 0 0,0-1 1 0 0,-1 1 0 0 0,1 0-1 0 0,0-1 1 0 0,0 1-1 0 0,-1-1 1 0 0,1 1 0 0 0,-1 0-1 0 0,1 0 1 0 0,0-1 0 0 0,-1 1-1 0 0,1 0 1 0 0,0 0-1 0 0,-1-1 1 0 0,1 1 0 0 0,-1 0-1 0 0,1 0 1 0 0,-1 0-1 0 0,1 0 1 0 0,-1 0 0 0 0,1-1-1 0 0,0 1 1 0 0,-1 0-1 0 0,1 0 1 0 0,-1 0 0 0 0,1 0-1 0 0,-1 1 1 0 0,1-1-1 0 0,-1 0 1 0 0,1 0 0 0 0,-1 0-1 0 0,1 0 1 0 0,0 0 0 0 0,-1 0-1 0 0,1 1 1 0 0,-1-1-1 0 0,1 0 1 0 0,-1 0 0 0 0,1 1-1 0 0,0-1 1 0 0,-1 0-1 0 0,1 1 1 0 0,0-1 0 0 0,-1 0-1 0 0,1 1 1 0 0,0-1-1 0 0,0 0 1 0 0,-1 1 0 0 0,1-1-1 0 0,0 1 1 0 0,0-1 0 0 0,0 1-1 0 0,-1-1 1 0 0,1 0-1 0 0,0 1 1 0 0,0-1 0 0 0,0 1-1 0 0,0-1 1 0 0,0 1 2 0 0,-9 32-157 0 0,9-32 166 0 0,-8 231-22 0 0,15-139 6 0 0,5 0 1 0 0,4-1 0 0 0,4-1-1 0 0,4 0 1 0 0,15 28 6 0 0,-4-4 35 0 0,-4 1 1 0 0,12 105-36 0 0,-37-27 89 0 0,-6-184-61 0 0,0 0 0 0 0,0-1-1 0 0,-1 1 1 0 0,-1 0 0 0 0,0-1 0 0 0,0 1 0 0 0,0-1 0 0 0,-1 1 0 0 0,-1-1 0 0 0,0 0 0 0 0,0-1-1 0 0,-1 1 1 0 0,0-1 0 0 0,0 1 0 0 0,-1-1 0 0 0,0-1 0 0 0,0 1 0 0 0,-1-1 0 0 0,0 0-1 0 0,0-1 1 0 0,0 0 0 0 0,-1 0 0 0 0,0 0 0 0 0,-1-1 0 0 0,1 0 0 0 0,-1-1 0 0 0,0 0-1 0 0,0 0 1 0 0,0-1 0 0 0,0 0 0 0 0,-1-1 0 0 0,-3 1-28 0 0,10-4 24 0 0,-1 0 0 0 0,1-1 0 0 0,-1 1 0 0 0,1 0 0 0 0,0-1 0 0 0,-1 0 0 0 0,1 0 0 0 0,0 0 0 0 0,0 0 0 0 0,1-1-1 0 0,-1 1 1 0 0,0-1 0 0 0,1 1 0 0 0,-1-1 0 0 0,1 0 0 0 0,0 0 0 0 0,0 0 0 0 0,0 0 0 0 0,1 0 0 0 0,-1-1 0 0 0,1 1 0 0 0,-1-1 0 0 0,1 1 0 0 0,0-1 0 0 0,0 1 0 0 0,1-1 0 0 0,-1 1 0 0 0,1-1 0 0 0,0 0 0 0 0,0 1-1 0 0,0-1 1 0 0,0 0 0 0 0,1 1 0 0 0,-1-1 0 0 0,1 0 0 0 0,0 1 0 0 0,0-1 0 0 0,1-2-24 0 0,-1-16 29 0 0,2-19 27 0 0,2-1-1 0 0,2 1 1 0 0,2 0-1 0 0,1 0 1 0 0,10-21-56 0 0,-8 21 5 0 0,138-393-604 0 0,-127 383-1324 0 0,-10 32-8649 0 0,-9 15-1602 0 0</inkml:trace>
  <inkml:trace contextRef="#ctx0" brushRef="#br0" timeOffset="8398.749">8951 528 0 0 0,'0'0'247'0'0,"0"0"593"0"0,0 0 418 0 0,0 0 369 0 0,0 0 313 0 0,0 0 99 0 0,0 0-101 0 0,0 0-237 0 0,0 0-283 0 0,0 0-222 0 0,0 0-182 0 0,0 0-146 0 0,-3-3-97 0 0,-9-12-108 0 0,9 11-114 0 0,36-7 2342 0 0,-9-2-2502 0 0,-1-2-1 0 0,-1-1 1 0 0,0 0-1 0 0,-1-2 1 0 0,-1 0-1 0 0,-1-1 0 0 0,-1-1 1 0 0,0-1-1 0 0,-2-1 1 0 0,0 0-1 0 0,-1-1 0 0 0,9-22-388 0 0,-2-54 990 0 0,-42 118-314 0 0,5 36-684 0 0,3-1 0 0 0,2 2 0 0 0,2-1 0 0 0,3 2 0 0 0,2-1 0 0 0,3 0 0 0 0,3 14 8 0 0,30 422 65 0 0,-31-437-50 0 0,2-12-13 0 0,-2 0-1 0 0,-2 0 1 0 0,-1 0-1 0 0,-3-1 1 0 0,-1 1-1 0 0,-2-1 0 0 0,-2 0 1 0 0,-2 0-1 0 0,-2-1 1 0 0,-1 0-2 0 0,3-18 11 0 0,-1 0 0 0 0,-1-1 0 0 0,-1 0 0 0 0,-1-1 0 0 0,-1 0 0 0 0,-1-2 0 0 0,0 1 0 0 0,-2-2 0 0 0,-8 6-11 0 0,24-21 8 0 0,0 0 1 0 0,0 0 0 0 0,0-1 0 0 0,-1 1 0 0 0,1-1 0 0 0,-1 0 0 0 0,0 0 0 0 0,0 0 0 0 0,0 0 0 0 0,1 0 0 0 0,-2-1 0 0 0,1 0 0 0 0,0 0-1 0 0,0 0 1 0 0,0-1 0 0 0,0 1 0 0 0,-1-1 0 0 0,1 0 0 0 0,0 0 0 0 0,0 0 0 0 0,-1-1 0 0 0,1 1 0 0 0,0-1 0 0 0,0 0 0 0 0,0 0 0 0 0,-2-1-9 0 0,1-9 11 0 0,-1 0 0 0 0,1-1 1 0 0,1 1-1 0 0,0-1 0 0 0,1 0 1 0 0,0 0-1 0 0,1 0 0 0 0,0 0 1 0 0,1 0-1 0 0,0 0 0 0 0,1-1 1 0 0,0 1-1 0 0,1 0 0 0 0,1 0 1 0 0,0-1-1 0 0,1-1-11 0 0,9-46 40 0 0,2 1 0 0 0,3 0 0 0 0,16-35-40 0 0,-15 46 7 0 0,3 0 1 0 0,2 1-1 0 0,2 2 1 0 0,2 0-1 0 0,25-30-7 0 0,-47 67-35 0 0,0 0-1 0 0,1 0 0 0 0,0 1 1 0 0,0-1-1 0 0,0 2 1 0 0,1-1-1 0 0,0 1 0 0 0,1 0 1 0 0,0 0-1 0 0,-1 1 1 0 0,2 0-1 0 0,-1 0 0 0 0,0 1 1 0 0,1 0-1 0 0,0 1 1 0 0,0 0-1 0 0,0 0 0 0 0,0 1 1 0 0,1 0-1 0 0,3 0 36 0 0,55 2-3964 0 0,-45 0-209 0 0,0 0-3357 0 0,-13 0-3334 0 0</inkml:trace>
  <inkml:trace contextRef="#ctx0" brushRef="#br0" timeOffset="8699.346">9684 734 6233 0 0,'0'0'2428'0'0,"0"0"-352"0"0,0 0-129 0 0,0 0-63 0 0,0 0-143 0 0,0 0-197 0 0,0 0-253 0 0,0 0-224 0 0,0 0-192 0 0,0 0-143 0 0,0 0-115 0 0,-33 18-99 0 0,-102 58-77 0 0,68-15 142 0 0,60-49-475 0 0,0-1-60 0 0,1-1 1 0 0,0 1-1 0 0,1 0 1 0 0,1 0-1 0 0,0 0 0 0 0,0 1 1 0 0,1 0-1 0 0,0 0 0 0 0,1 0 1 0 0,0 0-1 0 0,1 0 0 0 0,1 0 1 0 0,0 0-1 0 0,0 0 0 0 0,1 0 1 0 0,2 8-49 0 0,-1-15 7 0 0,0-1 0 0 0,0 1 0 0 0,1-1 1 0 0,-1 0-1 0 0,1 0 0 0 0,0 0 0 0 0,0 0 1 0 0,1 0-1 0 0,-1-1 0 0 0,1 1 0 0 0,-1-1 1 0 0,1 0-1 0 0,0 0 0 0 0,0-1 0 0 0,0 1 1 0 0,1-1-1 0 0,-1 0 0 0 0,1 0 0 0 0,-1 0 1 0 0,1 0-1 0 0,0-1 0 0 0,-1 0 0 0 0,1 0 1 0 0,0 0-1 0 0,0-1 0 0 0,4 0-7 0 0,2 1 44 0 0,0 0-1 0 0,0-1 1 0 0,0 0 0 0 0,0-1-1 0 0,0-1 1 0 0,0 0-1 0 0,-1 0 1 0 0,1-1 0 0 0,0 0-1 0 0,-1-1 1 0 0,5-2-44 0 0,-6 2 51 0 0,0-1 1 0 0,0 0 0 0 0,0-1-1 0 0,0 0 1 0 0,-1 0-1 0 0,0-1 1 0 0,0 0 0 0 0,-1 0-1 0 0,0-1 1 0 0,0 0 0 0 0,-1 0-1 0 0,0 0 1 0 0,0-1-1 0 0,-1 0 1 0 0,0 0 0 0 0,0-1-1 0 0,-1 1 1 0 0,-1-1-1 0 0,0 0 1 0 0,1-1-52 0 0,-1 2-27 0 0,-1-1 0 0 0,1 1 0 0 0,-1-1-1 0 0,-1 0 1 0 0,0 0 0 0 0,0 1 0 0 0,-1-1 0 0 0,0 0 0 0 0,-1 0 0 0 0,0 0-1 0 0,-1 1 1 0 0,0-1 0 0 0,0 1 0 0 0,-1-1 0 0 0,0 1 0 0 0,-1 0 0 0 0,-1-4 27 0 0,4 13-104 0 0,1-1 0 0 0,-1 1 1 0 0,1-1-1 0 0,-1 0 0 0 0,1 1 1 0 0,-1-1-1 0 0,1 1 1 0 0,-1 0-1 0 0,1-1 0 0 0,-1 1 1 0 0,0-1-1 0 0,1 1 0 0 0,-1 0 1 0 0,0-1-1 0 0,1 1 0 0 0,-1 0 1 0 0,0 0-1 0 0,1 0 1 0 0,-1 0-1 0 0,0-1 0 0 0,0 1 1 0 0,1 0-1 0 0,-1 0 0 0 0,0 0 1 0 0,0 0-1 0 0,1 1 0 0 0,-1-1 1 0 0,0 0-1 0 0,1 0 1 0 0,-1 0-1 0 0,0 0 0 0 0,1 1 1 0 0,-1-1-1 0 0,0 0 0 0 0,1 1 1 0 0,-1-1-1 0 0,0 1 1 0 0,1-1-1 0 0,-1 1 0 0 0,1-1 1 0 0,-1 1-1 0 0,1-1 0 0 0,-1 1 1 0 0,1-1-1 0 0,-1 1 0 0 0,1-1 1 0 0,0 1-1 0 0,-1 0 1 0 0,1-1-1 0 0,0 1 0 0 0,-1 0 1 0 0,1-1-1 0 0,0 1 0 0 0,0 0 1 0 0,0 0 103 0 0,-9 24-10513 0 0,7-17 628 0 0</inkml:trace>
  <inkml:trace contextRef="#ctx0" brushRef="#br0" timeOffset="8984.979">9886 1180 2032 0 0,'0'0'2642'0'0,"0"0"-335"0"0,0 0-169 0 0,0 0-87 0 0,0 0-125 0 0,0 0-123 0 0,0 0-128 0 0,0 0-88 0 0,0 0-64 0 0,0 0-77 0 0,0 0-189 0 0,0 0-242 0 0,0 0-253 0 0,9-3-221 0 0,25-12-101 0 0,-24-22 258 0 0,-9 0-413 0 0,2 1 0 0 0,1 0 0 0 0,2 0 0 0 0,1 0 0 0 0,2 1 0 0 0,1 0 0 0 0,2 0 0 0 0,16-32-285 0 0,23 8 18 0 0,-50 58-37 0 0,1 0 0 0 0,-1 0 0 0 0,0 1 0 0 0,1-1 0 0 0,-1 0 0 0 0,1 0 0 0 0,-1 1 0 0 0,1-1 0 0 0,0 1 0 0 0,-1-1 0 0 0,1 1 0 0 0,-1 0 0 0 0,1-1 0 0 0,0 1 0 0 0,-1 0 0 0 0,1 0 0 0 0,0 0 0 0 0,-1 1 0 0 0,1-1 0 0 0,-1 0 0 0 0,1 0 0 0 0,0 1 0 0 0,-1-1 0 0 0,1 1 0 0 0,-1 0 0 0 0,1-1 0 0 0,-1 1 0 0 0,0 0 0 0 0,1 0 0 0 0,-1 0 0 0 0,0 0 0 0 0,1 0 0 0 0,-1 0 0 0 0,0 0 0 0 0,0 0 0 0 0,0 1 0 0 0,0-1 0 0 0,0 0 0 0 0,0 1 0 0 0,0-1 0 0 0,0 1 0 0 0,-1-1 0 0 0,1 1 0 0 0,0 0 18 0 0,22 48-2834 0 0,-16-33-1553 0 0,-1 0-4809 0 0,-5-13-1687 0 0</inkml:trace>
  <inkml:trace contextRef="#ctx0" brushRef="#br0" timeOffset="9389.811">10446 705 6721 0 0,'0'0'2894'0'0,"0"0"-593"0"0,0 0-173 0 0,0 0-39 0 0,0 0-199 0 0,0 0-278 0 0,0 0-319 0 0,0 0-271 0 0,0 0-216 0 0,0 0-128 0 0,0 0-103 0 0,0 0-76 0 0,0 0-62 0 0,-6 2-55 0 0,-45 26 562 0 0,49-26-922 0 0,-11 13 80 0 0,0 2 1 0 0,1 0-1 0 0,1 0 0 0 0,1 1 1 0 0,0 0-1 0 0,1 1 1 0 0,-1 5-103 0 0,7-17 6 0 0,0 1-1 0 0,0-1 1 0 0,1 1 0 0 0,0 0 0 0 0,0 0 0 0 0,1 0-1 0 0,0 0 1 0 0,0 0 0 0 0,1 0 0 0 0,0 0 0 0 0,1 0-1 0 0,-1 0 1 0 0,2 0 0 0 0,-1 0 0 0 0,1 0-1 0 0,0 0 1 0 0,1 0 0 0 0,0-1 0 0 0,0 1 0 0 0,0-1-1 0 0,1 0 1 0 0,0 0 0 0 0,1 0 0 0 0,-1-1 0 0 0,1 1-1 0 0,1-1 1 0 0,-1 0 0 0 0,1 0 0 0 0,0-1-6 0 0,6 2 44 0 0,-1 0-1 0 0,1-1 1 0 0,0-1 0 0 0,1 0-1 0 0,-1 0 1 0 0,1-2 0 0 0,0 1 0 0 0,0-2-1 0 0,0 1 1 0 0,0-2 0 0 0,0 0-1 0 0,1 0 1 0 0,-1-2 0 0 0,12 0-44 0 0,-4-26-1657 0 0,-16 4-6211 0 0,-5 22 6604 0 0,1-4-10320 0 0</inkml:trace>
  <inkml:trace contextRef="#ctx0" brushRef="#br0" timeOffset="9818.642">10735 926 4665 0 0,'0'0'2272'0'0,"0"0"-396"0"0,0 0-156 0 0,0 0-36 0 0,0 0-25 0 0,0 0-101 0 0,0 0-226 0 0,0 0-249 0 0,0 0-169 0 0,0 0-107 0 0,0 0-73 0 0,0 0-71 0 0,0 0-77 0 0,6 10-68 0 0,19 32-35 0 0,-24-41-420 0 0,0 0-1 0 0,0 1 1 0 0,1-1-1 0 0,-1 0 1 0 0,0-1-1 0 0,1 1 1 0 0,-1 0-1 0 0,1 0 1 0 0,-1 0 0 0 0,1-1-1 0 0,0 1 1 0 0,-1-1-1 0 0,1 0 1 0 0,0 1-1 0 0,-1-1 1 0 0,1 0-1 0 0,0 0 1 0 0,-1 0-1 0 0,1 0 1 0 0,0 0-1 0 0,-1 0 1 0 0,1 0-1 0 0,0-1 1 0 0,-1 1 0 0 0,1-1-1 0 0,-1 1 1 0 0,1-1-1 0 0,0 0 1 0 0,-1 1-1 0 0,1-1 1 0 0,-1 0-1 0 0,0 0 1 0 0,1 0-63 0 0,1 0 130 0 0,5-5-23 0 0,-1 0 0 0 0,1-1 0 0 0,-1 1-1 0 0,0-1 1 0 0,0-1 0 0 0,-1 1 0 0 0,0-1 0 0 0,0 0 0 0 0,-1-1 0 0 0,0 1-1 0 0,0-1 1 0 0,-1 0 0 0 0,0 0 0 0 0,-1-1 0 0 0,0 1 0 0 0,0-1-107 0 0,-2 8 3 0 0,0-1 0 0 0,0 1 1 0 0,0-1-1 0 0,0 1 0 0 0,0-1 1 0 0,0 1-1 0 0,-1-1 0 0 0,1 0 1 0 0,-1 1-1 0 0,1-1 0 0 0,-1 0 1 0 0,0 1-1 0 0,0-1 1 0 0,-1 0-1 0 0,1 1 0 0 0,-1-1 1 0 0,1 1-1 0 0,-1-1 0 0 0,0 0 1 0 0,0 1-1 0 0,0-1 0 0 0,0 1 1 0 0,0 0-1 0 0,0-1 0 0 0,-1 1 1 0 0,1 0-1 0 0,-1 0 0 0 0,0 0 1 0 0,1 0-1 0 0,-1 0 0 0 0,0 0 1 0 0,0 0-1 0 0,0 1 1 0 0,-1-1-1 0 0,1 1 0 0 0,0-1 1 0 0,-1 1-1 0 0,1 0 0 0 0,0 0 1 0 0,-1 0-1 0 0,0 0 0 0 0,1 0 1 0 0,-1 1-4 0 0,-4 0-20 0 0,0 0 0 0 0,1 1 1 0 0,-1 0-1 0 0,0 0 0 0 0,0 1 1 0 0,1 0-1 0 0,-1 0 0 0 0,1 0 1 0 0,-1 1-1 0 0,1 0 0 0 0,0 0 1 0 0,0 1-1 0 0,0-1 1 0 0,1 1-1 0 0,-1 1 0 0 0,1-1 1 0 0,0 1-1 0 0,0 0 0 0 0,-1 1 20 0 0,-8 8-22 0 0,0 1-1 0 0,1 0 0 0 0,0 1 1 0 0,2 1-1 0 0,-1 0 0 0 0,2 0 1 0 0,1 1-1 0 0,0 0 0 0 0,1 1 1 0 0,1-1-1 0 0,1 2 0 0 0,0-1 1 0 0,1 1-1 0 0,2 0 0 0 0,0 0 1 0 0,1 0-1 0 0,1 7 23 0 0,1-22-2 0 0,0-1 0 0 0,1 0 0 0 0,0 0 0 0 0,0 0 0 0 0,0 0 0 0 0,1 0 0 0 0,-1-1 0 0 0,1 1 0 0 0,0 0 0 0 0,0-1 0 0 0,0 1 0 0 0,1-1 0 0 0,-1 1 0 0 0,1-1 0 0 0,0 0 0 0 0,0 0 0 0 0,0-1 0 0 0,0 1 0 0 0,0 0 0 0 0,0-1 0 0 0,1 0 0 0 0,-1 0 0 0 0,1 0 0 0 0,0 0 0 0 0,0-1 1 0 0,0 1-1 0 0,0-1 0 0 0,0 0 0 0 0,0 0 0 0 0,1 0 2 0 0,130 11-93 0 0,-124-12 65 0 0,8-1-113 0 0,-1 0 1 0 0,0-1-1 0 0,1-1 1 0 0,-1-1-1 0 0,-1 0 1 0 0,1-2-1 0 0,-1 0 1 0 0,5-2 140 0 0,75-49-6592 0 0,-78 43 249 0 0,-6 6-4981 0 0</inkml:trace>
  <inkml:trace contextRef="#ctx0" brushRef="#br0" timeOffset="10165.089">11403 690 6105 0 0,'0'0'6182'0'0,"0"0"-3432"0"0,0 0-1214 0 0,0 0-232 0 0,0 0-141 0 0,0 0-111 0 0,0 0-58 0 0,0 0-62 0 0,0 0-137 0 0,0 0-142 0 0,0 0-125 0 0,0 0-139 0 0,-25 18-101 0 0,-76 56-83 0 0,59-32 75 0 0,39-31-219 0 0,2-8-56 0 0,1 1-1 0 0,-1 0 0 0 0,1 0 1 0 0,0-1-1 0 0,0 1 0 0 0,0 0 1 0 0,0 0-1 0 0,1 0 0 0 0,-1-1 1 0 0,1 1-1 0 0,0 0 0 0 0,0-1 0 0 0,1 1 1 0 0,-1-1-1 0 0,1 1 0 0 0,0-1 1 0 0,0 1-1 0 0,0-1 0 0 0,0 0 1 0 0,0 0-1 0 0,1 0 0 0 0,-1 0 1 0 0,1-1-1 0 0,0 1 0 0 0,0-1 1 0 0,0 1-1 0 0,0-1 0 0 0,0 0 0 0 0,0 0 1 0 0,1-1-1 0 0,-1 1 0 0 0,1-1 1 0 0,-1 1-1 0 0,1-1 0 0 0,0 0 1 0 0,-1 0-1 0 0,1-1 0 0 0,0 1-4 0 0,1 1 3 0 0,6 3 13 0 0,1 1 0 0 0,-1 1 0 0 0,0 0 1 0 0,-1 0-1 0 0,0 1 0 0 0,0 1 0 0 0,0 0 0 0 0,5 7-16 0 0,-12-13 39 0 0,0 0 1 0 0,-1 0-1 0 0,0 1 0 0 0,0-1 0 0 0,0 1 1 0 0,0-1-1 0 0,0 1 0 0 0,-1-1 0 0 0,1 1 0 0 0,-1 0 1 0 0,0 0-1 0 0,0 0 0 0 0,0 0 0 0 0,-1 0 1 0 0,0 0-1 0 0,1 0 0 0 0,-1 0 0 0 0,-1 0 1 0 0,1 0-1 0 0,-1 0 0 0 0,1 0 0 0 0,-1 0 1 0 0,0 0-1 0 0,0-1 0 0 0,-1 1 0 0 0,1 0 1 0 0,-1 0-1 0 0,0-1 0 0 0,-2 3-39 0 0,0 1 65 0 0,-1-1 1 0 0,1 0-1 0 0,-2 0 0 0 0,1 0 1 0 0,-1-1-1 0 0,0 1 0 0 0,0-1 1 0 0,0-1-1 0 0,-1 1 0 0 0,1-1 1 0 0,-1 0-1 0 0,0-1 1 0 0,0 1-1 0 0,-1-2 0 0 0,1 1 1 0 0,-1-1-1 0 0,1 0 0 0 0,-1 0 1 0 0,0-1-1 0 0,0 0 0 0 0,-7 0-65 0 0,13-1-83 0 0,-4 0 51 0 0,0 1 1 0 0,0-1-1 0 0,0 0 1 0 0,0 0-1 0 0,0-1 1 0 0,1 0-1 0 0,-1 0 0 0 0,0 0 1 0 0,0-1-1 0 0,1 0 1 0 0,-1 0-1 0 0,1 0 1 0 0,0-1-1 0 0,0 1 0 0 0,-2-2 32 0 0,-13-34-6023 0 0,19 30-1102 0 0,0 4-5089 0 0</inkml:trace>
  <inkml:trace contextRef="#ctx0" brushRef="#br0" timeOffset="11705.233">12541 838 0 0 0,'0'0'593'0'0,"0"0"285"0"0,0 0 182 0 0,0 0 134 0 0,0 0 57 0 0,0 0 64 0 0,0 0 13 0 0,0 0-32 0 0,0 0-43 0 0,0 0-60 0 0,-20-6-57 0 0,-63-16-47 0 0,28 21 2730 0 0,38 6-3108 0 0,1 0 0 0 0,0 2 0 0 0,1 0-1 0 0,-1 1 1 0 0,1 0 0 0 0,1 1 0 0 0,-14 11-711 0 0,11-8 337 0 0,-128 94 1229 0 0,137-100-1515 0 0,0 1-1 0 0,1 0 1 0 0,0 1 0 0 0,0-1 0 0 0,1 1-1 0 0,-1 0 1 0 0,2 1 0 0 0,-1 0 0 0 0,1 0-1 0 0,1 0 1 0 0,0 0 0 0 0,0 1 0 0 0,0 0-1 0 0,1 0 1 0 0,1 0 0 0 0,0 0 0 0 0,-1 9-51 0 0,4-15 21 0 0,1 0 1 0 0,-1 0-1 0 0,1-1 1 0 0,0 1-1 0 0,0 0 1 0 0,0-1-1 0 0,0 1 0 0 0,1-1 1 0 0,0 0-1 0 0,-1 0 1 0 0,1 0-1 0 0,0 0 1 0 0,0 0-1 0 0,1-1 1 0 0,-1 1-1 0 0,0-1 1 0 0,1 0-1 0 0,0 0 1 0 0,-1 0-1 0 0,1-1 1 0 0,0 1-1 0 0,0-1 1 0 0,0 0-1 0 0,0 0 1 0 0,0 0-1 0 0,0 0 0 0 0,0-1 1 0 0,0 0-1 0 0,1 0 1 0 0,-1 0-1 0 0,0 0 1 0 0,0-1-1 0 0,0 1 1 0 0,0-1-1 0 0,0 0 1 0 0,0 0-1 0 0,0-1 1 0 0,0 1-1 0 0,-1-1 1 0 0,4-2-22 0 0,29-11 150 0 0,0-1 1 0 0,-2-2-1 0 0,0-2 1 0 0,-1-1-1 0 0,-1-2 1 0 0,-1-1-1 0 0,7-8-150 0 0,-11 9 79 0 0,-2-1-1 0 0,-1-1 1 0 0,-1-1-1 0 0,-1-2 1 0 0,-1 0-1 0 0,-2-1 1 0 0,-1 0-1 0 0,4-12-78 0 0,-21 39 22 0 0,-1 2 16 0 0,0 0-4 0 0,-3 13-10 0 0,-8 21-30 0 0,2-8 7 0 0,1 1 0 0 0,1 0 0 0 0,1 0 1 0 0,1 0-1 0 0,2 0 0 0 0,0 13-1 0 0,2-35-5 0 0,0 0 1 0 0,0 1 0 0 0,1-1-1 0 0,-1 1 1 0 0,1-1-1 0 0,1 1 1 0 0,-1-1-1 0 0,1 1 1 0 0,0-1-1 0 0,0 0 1 0 0,0 1 0 0 0,1-1-1 0 0,0 0 1 0 0,0 0-1 0 0,0 0 1 0 0,1 0-1 0 0,0 0 1 0 0,0-1-1 0 0,0 1 1 0 0,0-1 0 0 0,1 0-1 0 0,-1 0 1 0 0,1 0-1 0 0,0 0 1 0 0,0 0-1 0 0,1-1 1 0 0,-1 0-1 0 0,1 0 1 0 0,0 0 0 0 0,-1-1-1 0 0,1 1 1 0 0,0-1-1 0 0,3 0 5 0 0,9-3 13 0 0,-1-2 0 0 0,0 0 0 0 0,1-1 0 0 0,-1-1-1 0 0,-1 0 1 0 0,1-2 0 0 0,-1 1 0 0 0,0-2 0 0 0,-1 0-1 0 0,0 0 1 0 0,0-2 0 0 0,0 0 0 0 0,-2 0 0 0 0,1-1 0 0 0,-1-1-1 0 0,-1 0 1 0 0,0 0 0 0 0,7-11-13 0 0,-2 8 14 0 0,-1-2 0 0 0,0 1 1 0 0,-1-2-1 0 0,-1 0 0 0 0,-1-1 0 0 0,0 0 0 0 0,-1 0 1 0 0,-1-1-1 0 0,-2-1 0 0 0,1 0 0 0 0,-2 0 0 0 0,-1 0 1 0 0,-1-1-1 0 0,-1 0 0 0 0,0 0 0 0 0,-2 0 0 0 0,0-1-14 0 0,-2 20-3 0 0,0 0 0 0 0,1 0 0 0 0,-1 0 0 0 0,0 0 0 0 0,-1 0 0 0 0,1 0 0 0 0,0 0 0 0 0,-1 0 0 0 0,0 0 0 0 0,1 0 0 0 0,-1 0 0 0 0,0 1 0 0 0,-1-1 0 0 0,1 0 0 0 0,0 1 0 0 0,-1-1 0 0 0,1 0 0 0 0,-1 1 0 0 0,0 0 0 0 0,0-1 0 0 0,0 1 0 0 0,0 0 0 0 0,0 0 0 0 0,-1 0 0 0 0,1 1 0 0 0,-1-1 0 0 0,1 0 0 0 0,-1 1 0 0 0,1 0 0 0 0,-1-1 0 0 0,0 1 0 0 0,0 0 0 0 0,0 0 0 0 0,1 1 0 0 0,-1-1 0 0 0,0 1 0 0 0,0-1 0 0 0,0 1 0 0 0,0 0 0 0 0,0 0 0 0 0,0 0 0 0 0,-2 1 3 0 0,-5 4-22 0 0,1 0 0 0 0,0 0 1 0 0,0 1-1 0 0,0 1 0 0 0,1-1 0 0 0,0 1 1 0 0,1 1-1 0 0,-1 0 0 0 0,1 0 1 0 0,1 0-1 0 0,-7 10 22 0 0,7-11-13 0 0,-1 1 0 0 0,1 1 0 0 0,0-1 0 0 0,1 1 0 0 0,0 0 0 0 0,1 0 0 0 0,0 0-1 0 0,0 1 1 0 0,1 0 0 0 0,0-1 0 0 0,0 1 0 0 0,1 0 0 0 0,1 1 0 0 0,0-1 0 0 0,0 0 0 0 0,1 0 0 0 0,0 0 0 0 0,1 1 0 0 0,0 1 13 0 0,4-6-2 0 0,0-1 0 0 0,1 0 0 0 0,0 0 1 0 0,0 0-1 0 0,0-1 0 0 0,0 0 0 0 0,1 0 0 0 0,-1 0 0 0 0,1-1 1 0 0,0 0-1 0 0,0 0 0 0 0,0-1 0 0 0,1 0 0 0 0,-1 0 0 0 0,0-1 1 0 0,1 0-1 0 0,-1 0 0 0 0,1-1 0 0 0,0 0 0 0 0,-1 0 0 0 0,1-1 1 0 0,-1 1-1 0 0,1-2 0 0 0,3 0 2 0 0,17-2-5 0 0,0-1 0 0 0,0-2 0 0 0,-1 0 0 0 0,0-2 0 0 0,17-8 5 0 0,-17 7 33 0 0,3 7-64 0 0,-30 28 18 0 0,-29 82 1 0 0,29-103 10 0 0,1-1 1 0 0,-1 0-1 0 0,1 1 1 0 0,-1-1-1 0 0,1 1 1 0 0,0-1-1 0 0,0 0 0 0 0,1 0 1 0 0,-1 0-1 0 0,1 0 1 0 0,-1 0-1 0 0,1 0 1 0 0,0 0-1 0 0,0 0 1 0 0,0-1-1 0 0,1 1 0 0 0,-1-1 1 0 0,1 1-1 0 0,-1-1 1 0 0,1 0-1 0 0,0 0 1 0 0,-1 0-1 0 0,1 0 1 0 0,0-1-1 0 0,1 1 1 0 0,-1-1-1 0 0,0 0 0 0 0,0 0 1 0 0,2 0 1 0 0,102 23 1 0 0,-98-23 4 0 0,1 0 0 0 0,-1 0 1 0 0,1-1-1 0 0,-1 0 0 0 0,0-1 0 0 0,1 0 1 0 0,-1 0-1 0 0,0-1 0 0 0,0 0 0 0 0,0-1 0 0 0,0 0 1 0 0,0 0-1 0 0,0-1 0 0 0,5-3-5 0 0,2-3 27 0 0,-1 0 0 0 0,0 0-1 0 0,0-1 1 0 0,-1-1 0 0 0,-1-1-1 0 0,0 0 1 0 0,0 0 0 0 0,-1-1-1 0 0,-1-1 1 0 0,-1 0 0 0 0,0-1-1 0 0,-1 1 1 0 0,0-2 0 0 0,-2 1-1 0 0,0-1 1 0 0,1-6-27 0 0,2-86 75 0 0,-11 106-75 0 0,1 0 1 0 0,0 1 0 0 0,-1-1 0 0 0,0 1 0 0 0,1-1 0 0 0,-1 0 0 0 0,0 1 0 0 0,-1 0 0 0 0,1-1 0 0 0,0 1 0 0 0,-1 0 0 0 0,1-1 0 0 0,-1 1 0 0 0,1 0 0 0 0,-1 0 0 0 0,0 0 0 0 0,0 0 0 0 0,0 1 0 0 0,0-1 0 0 0,-1 1-1 0 0,1-1 1 0 0,0 1 0 0 0,0 0 0 0 0,-1-1 0 0 0,1 1 0 0 0,-1 0 0 0 0,1 1 0 0 0,-1-1 0 0 0,0 0 0 0 0,1 1 0 0 0,-1 0 0 0 0,0-1 0 0 0,1 1 0 0 0,-1 0 0 0 0,0 0 0 0 0,1 0 0 0 0,-1 1 0 0 0,-1 0-1 0 0,-4 2-10 0 0,0 1 0 0 0,0 0 0 0 0,0 1 0 0 0,0 0 0 0 0,1 0 0 0 0,-1 1 0 0 0,1-1 0 0 0,1 2 0 0 0,-1-1 0 0 0,1 1 0 0 0,0 0 0 0 0,1 0 0 0 0,0 1 0 0 0,0-1 0 0 0,0 1 0 0 0,1 0 0 0 0,0 1 0 0 0,1-1 0 0 0,-2 5 10 0 0,-4 6-4 0 0,0 0-1 0 0,1 1 1 0 0,1 0-1 0 0,1 0 1 0 0,1 1 0 0 0,0-1-1 0 0,2 1 1 0 0,0 0-1 0 0,2 0 1 0 0,0 0-1 0 0,1 1 1 0 0,2 11 4 0 0,3-22 0 0 0,0 0 0 0 0,0-1 1 0 0,1 1-1 0 0,1-1 0 0 0,-1-1 0 0 0,1 1 0 0 0,1-1 1 0 0,0 0-1 0 0,0-1 0 0 0,1 0 0 0 0,0 0 0 0 0,1-1 0 0 0,-1 0 1 0 0,1-1-1 0 0,0 0 0 0 0,1 0 0 0 0,0-1 0 0 0,0-1 1 0 0,0 1-1 0 0,0-2 0 0 0,1 0 0 0 0,-1 0 0 0 0,1-1 1 0 0,0 0-1 0 0,-1-1 0 0 0,1-1 0 0 0,1 0 0 0 0,15 3-275 0 0,142 0 759 0 0,-161-5-907 0 0,0 1 0 0 0,0-1 0 0 0,0-1 0 0 0,0 0 0 0 0,-1 0 0 0 0,1 0 0 0 0,-1-1 0 0 0,0-1 0 0 0,0 1 0 0 0,6-5 423 0 0,-5-1-5610 0 0,0 2-6561 0 0</inkml:trace>
  <inkml:trace contextRef="#ctx0" brushRef="#br0" timeOffset="34626.666">21486 363 232 0 0,'0'0'1432'0'0,"0"0"45"0"0,0 0 342 0 0,0 0 271 0 0,0 0 55 0 0,0 0-138 0 0,0 0-297 0 0,0 0-288 0 0,0 0-191 0 0,0 0-138 0 0,0 0-102 0 0,0 0-83 0 0,0 0-117 0 0,-5-7-107 0 0,-13-20-106 0 0,18 25-502 0 0,0 1 1 0 0,1-1-1 0 0,-1 1 1 0 0,0 0 0 0 0,1-1-1 0 0,0 1 1 0 0,-1-1-1 0 0,1 1 1 0 0,0 0-1 0 0,-1-1 1 0 0,1 1-1 0 0,0 0 1 0 0,0 0 0 0 0,0 0-1 0 0,0 0 1 0 0,0 0-1 0 0,0 0 1 0 0,0 0-1 0 0,1 0 1 0 0,-1 0 0 0 0,0 0-1 0 0,0 0 1 0 0,1 1-1 0 0,-1-1 1 0 0,1 1-1 0 0,-1-1 1 0 0,0 1-1 0 0,1-1 1 0 0,-1 1 0 0 0,2 0-77 0 0,-1-1 97 0 0,24-8 273 0 0,0 2 0 0 0,1 1 1 0 0,0 1-1 0 0,0 1 0 0 0,1 2 1 0 0,10 0-371 0 0,-11 0 229 0 0,-22 1-203 0 0,-1-1 0 0 0,1 1 0 0 0,0 0 0 0 0,-1 0 0 0 0,1 1 0 0 0,0 0 0 0 0,0 0 0 0 0,-1 0 0 0 0,1 0 0 0 0,0 0 0 0 0,-1 1 0 0 0,1 0 0 0 0,0 0 0 0 0,-1 1 0 0 0,1-1 0 0 0,-1 1 0 0 0,1 0 0 0 0,-1 0 1 0 0,0 0-1 0 0,0 1 0 0 0,0-1 0 0 0,0 1 0 0 0,0 0 0 0 0,-1 0 0 0 0,1 0 0 0 0,-1 1 0 0 0,0-1 0 0 0,0 1 0 0 0,0 0 0 0 0,0 0 0 0 0,-1 0 0 0 0,0 0 0 0 0,0 0 0 0 0,0 1 0 0 0,0-1 0 0 0,0 1 0 0 0,-1-1 0 0 0,0 3-26 0 0,-1 10 57 0 0,-1-1-1 0 0,-1 0 1 0 0,-1 0-1 0 0,0 0 1 0 0,-1 0-1 0 0,-1 0 1 0 0,0-1 0 0 0,-2 1-1 0 0,1-1 1 0 0,-2-1-1 0 0,0 1 1 0 0,0-2-1 0 0,-3 3-56 0 0,-14 22 111 0 0,-2-1-1 0 0,-1-1 0 0 0,-2-1 1 0 0,-16 13-111 0 0,24-25 69 0 0,-29 32 250 0 0,52-53-291 0 0,-1 1 1 0 0,1 0 0 0 0,1-1-1 0 0,-1 1 1 0 0,0 0-1 0 0,1-1 1 0 0,-1 1 0 0 0,1-1-1 0 0,0 0 1 0 0,-1 0-1 0 0,1 1 1 0 0,0-1 0 0 0,1-1-1 0 0,-1 1 1 0 0,0 0 0 0 0,1 0-1 0 0,-1-1 1 0 0,0 1-1 0 0,1-1 1 0 0,0 0 0 0 0,-1 0-1 0 0,1 0 1 0 0,0 0-1 0 0,1 0-28 0 0,37 21 466 0 0,-41-22-434 0 0,0 18 187 0 0,0-17-193 0 0,0-1-2 0 0,0 0-1 0 0,0 0-6 0 0,0 0-1 0 0,0 0 0 0 0,0 0 0 0 0,0 0-4 0 0,0 0-12 0 0,0 0 15 0 0,0 0 8 0 0,0 0-25 0 0,3 29 14 0 0,44-26-4869 0 0,-26-6 3008 0 0,-9 15 1905 0 0,-9-10-3454 0 0,-3-1-3652 0 0,0-1-4342 0 0</inkml:trace>
  <inkml:trace contextRef="#ctx0" brushRef="#br0" timeOffset="35394.662">22079 1040 0 0 0,'0'0'2773'0'0,"0"0"-622"0"0,0 0 19 0 0,0 0 219 0 0,0 0 52 0 0,0 0-179 0 0,0 0-366 0 0,0 0-409 0 0,0 0-308 0 0,0 0-199 0 0,0 0-121 0 0,0 0-64 0 0,0 0-50 0 0,2 0-71 0 0,-1 0-608 0 0,0 1 0 0 0,0-1 0 0 0,0 1 0 0 0,0-1 0 0 0,-1 1 0 0 0,1 0 0 0 0,0-1 0 0 0,0 1 0 0 0,-1 0 0 0 0,1-1 0 0 0,-1 1 0 0 0,1 0 0 0 0,0 0 0 0 0,-1 0 0 0 0,1-1 1 0 0,-1 1-1 0 0,0 0 0 0 0,1 0 0 0 0,-1 0 0 0 0,0 0 0 0 0,1 0 0 0 0,-1 0 0 0 0,0 0 0 0 0,0 0 0 0 0,0 0 0 0 0,0 0 0 0 0,0 0 0 0 0,0 0 0 0 0,0 0 0 0 0,0 0 0 0 0,0 0 0 0 0,-1 0 0 0 0,1 0 0 0 0,0 0 0 0 0,-1-1 0 0 0,1 1 0 0 0,0 0 0 0 0,-1 0 0 0 0,1 0 1 0 0,-1 0-1 0 0,0 0 0 0 0,1-1 0 0 0,-1 1 0 0 0,1 0 0 0 0,-1-1 0 0 0,0 1 0 0 0,0 0 0 0 0,1-1 0 0 0,-1 1 0 0 0,-1 0-66 0 0,-10 19 132 0 0,-2-1-1 0 0,0 0 1 0 0,-1 0 0 0 0,-1-2 0 0 0,-1 0-1 0 0,-1-1 1 0 0,0 0 0 0 0,-1-2 0 0 0,0 0 0 0 0,-7 2-132 0 0,-18 10-570 0 0,43-26 378 0 0,-8-18-2913 0 0,17-91-19654 0 0,-3 77 20293 0 0,-1 0 4137 0 0,2 5-2148 0 0,-1 10 2830 0 0,-4 6 4605 0 0,-1 10-4548 0 0,0 1-414 0 0,0 0-382 0 0,8 6 4442 0 0,5 13-4196 0 0,-6-7-956 0 0,94 87 2526 0 0,-29-37-3244 0 0,-50-31-4308 0 0,-20-25-2538 0 0,-2-1-5695 0 0</inkml:trace>
  <inkml:trace contextRef="#ctx0" brushRef="#br0" timeOffset="12555.107">14923 790 0 0 0,'0'0'497'0'0,"0"0"680"0"0,0 0 318 0 0,0 0 144 0 0,0 0 105 0 0,0 0 123 0 0,0 0 60 0 0,0 0-150 0 0,0 0-246 0 0,4-2-299 0 0,10-5-248 0 0,-40-9 4681 0 0,21 15-5500 0 0,0 0-1 0 0,-1 1 0 0 0,1 0 0 0 0,0 0 1 0 0,-1 1-1 0 0,1-1 0 0 0,0 1 0 0 0,0 0 1 0 0,-1 1-1 0 0,1-1 0 0 0,0 1 1 0 0,0 0-1 0 0,0 0 0 0 0,1 0 0 0 0,-1 1 1 0 0,0 0-1 0 0,1 0 0 0 0,0 0 0 0 0,-3 3-164 0 0,-14 7 383 0 0,11-7-321 0 0,1 0-1 0 0,-1 0 1 0 0,2 1 0 0 0,-1 0 0 0 0,1 1 0 0 0,0 0 0 0 0,0 0 0 0 0,1 1 0 0 0,0 0-1 0 0,0 0 1 0 0,1 1 0 0 0,1 0 0 0 0,0 0 0 0 0,0 0 0 0 0,1 0 0 0 0,0 1 0 0 0,0 0 0 0 0,1-1-1 0 0,1 2 1 0 0,0-1 0 0 0,1 0 0 0 0,0 0 0 0 0,0 0 0 0 0,1 1 0 0 0,1 1-62 0 0,1-6 8 0 0,1 0 1 0 0,0-1-1 0 0,0 1 1 0 0,0 0-1 0 0,1-1 1 0 0,0 0-1 0 0,1 0 1 0 0,-1 0-1 0 0,1 0 1 0 0,0-1-1 0 0,0 0 1 0 0,1 0-1 0 0,0 0 1 0 0,0 0-1 0 0,0-1 1 0 0,0 0-1 0 0,1-1 1 0 0,-1 1 0 0 0,1-1-1 0 0,0-1 1 0 0,0 1-1 0 0,0-1 1 0 0,0 0-1 0 0,0-1 1 0 0,1 1-1 0 0,-1-1 1 0 0,1-1-1 0 0,-1 0 1 0 0,0 0-1 0 0,1 0 1 0 0,3-1-9 0 0,91-23-1595 0 0,-71 8-3139 0 0,-1-3-5621 0 0,-22 11 189 0 0</inkml:trace>
  <inkml:trace contextRef="#ctx0" brushRef="#br0" timeOffset="12887.334">15258 852 6529 0 0,'0'0'2233'0'0,"0"0"-339"0"0,0 0-151 0 0,0 0-28 0 0,0 0-131 0 0,0 0-197 0 0,0 0-225 0 0,0 0-221 0 0,0 0-185 0 0,0 0-134 0 0,0 0-115 0 0,0 0-58 0 0,-21 30-88 0 0,-62 96-54 0 0,51-57 82 0 0,30-55-322 0 0,0-10-53 0 0,1 0-1 0 0,0-1 1 0 0,0 1-1 0 0,0 0 1 0 0,0 0-1 0 0,0 0 1 0 0,1 0-1 0 0,0 1 1 0 0,0-1-1 0 0,0 0 1 0 0,0 0-1 0 0,1 0 1 0 0,-1 0-1 0 0,1 0 1 0 0,0 0-1 0 0,0 0 1 0 0,1-1-1 0 0,-1 1 1 0 0,1 0-1 0 0,0 0 1 0 0,0-1-1 0 0,0 1 1 0 0,0-1-1 0 0,1 0 1 0 0,-1 0-1 0 0,1 0 1 0 0,0 0-1 0 0,0 0 1 0 0,0 0-1 0 0,0-1 1 0 0,1 1-1 0 0,-1-1 1 0 0,1 0-1 0 0,-1 0 1 0 0,1-1-1 0 0,0 1 1 0 0,-1-1-1 0 0,1 1 1 0 0,1-1-14 0 0,8-1 107 0 0,0 1 0 0 0,1-2-1 0 0,-1 0 1 0 0,1-1 0 0 0,-1 0 0 0 0,0-1 0 0 0,0 0-1 0 0,0-1 1 0 0,-1-1 0 0 0,1 0 0 0 0,-1-1 0 0 0,0 0-1 0 0,0-1 1 0 0,-1 0 0 0 0,0 0 0 0 0,0-2 0 0 0,-1 1 0 0 0,0-1-1 0 0,-1-1 1 0 0,1 0 0 0 0,-2 0 0 0 0,7-9-107 0 0,-6 7 80 0 0,-1 0 0 0 0,0-1 0 0 0,-1 1 0 0 0,0-1 0 0 0,-1-1 0 0 0,-1 1 1 0 0,0-1-1 0 0,0 0 0 0 0,-2 0 0 0 0,1-1 0 0 0,-2 1 0 0 0,0-1 0 0 0,-1 0 0 0 0,0 1 0 0 0,-2-15-80 0 0,0 24-66 0 0,0 1 1 0 0,0 0-1 0 0,0 0 0 0 0,-1 0 0 0 0,1 0 0 0 0,-1 0 0 0 0,0 0 0 0 0,0 0 0 0 0,0 0 1 0 0,-1 1-1 0 0,1-1 0 0 0,-1 1 0 0 0,0 0 0 0 0,0 0 0 0 0,0 0 0 0 0,0 0 0 0 0,-1 0 0 0 0,1 1 1 0 0,-1-1-1 0 0,0 1 0 0 0,1 0 0 0 0,-1 0 0 0 0,0 1 0 0 0,0-1 0 0 0,0 1 0 0 0,-1 0 0 0 0,1 0 1 0 0,0 0-1 0 0,0 0 0 0 0,-1 1 0 0 0,1 0 0 0 0,0 0 0 0 0,-1 0 0 0 0,1 0 0 0 0,0 1 0 0 0,0-1 1 0 0,-1 1-1 0 0,1 0 0 0 0,0 1 0 0 0,0-1 0 0 0,0 1 0 0 0,0-1 0 0 0,0 1 0 0 0,0 0 0 0 0,1 1 1 0 0,-1-1-1 0 0,0 1 66 0 0,-18 18-2468 0 0,8-7-2374 0 0,1-1-6707 0 0</inkml:trace>
  <inkml:trace contextRef="#ctx0" brushRef="#br0" timeOffset="13637.673">15615 1088 1272 0 0,'0'0'2198'0'0,"0"0"-344"0"0,0 0-143 0 0,0 0-59 0 0,0 0-102 0 0,0 0-146 0 0,0 0-232 0 0,0 0-251 0 0,0 0-179 0 0,0 0-83 0 0,0 0 7 0 0,0 0 30 0 0,3-2 25 0 0,25-22 3643 0 0,-28 24-3920 0 0,0 0-24 0 0,0 0-36 0 0,0 0-38 0 0,0 0-28 0 0,0 0-6 0 0,0 0-25 0 0,0 0-3 0 0,0 0 6 0 0,0 0-34 0 0,0 0 8 0 0,0 0-12 0 0,0 0-30 0 0,0 0-12 0 0,0 0-31 0 0,0 0-29 0 0,0 0-24 0 0,0 0-13 0 0,0 0-28 0 0,20-29 419 0 0,65-86-129 0 0,-57 28-92 0 0,-28 86-267 0 0,0 1-7 0 0,0 0-29 0 0,0 0-20 0 0,0 45-201 0 0,13 95 281 0 0,-13-136-42 0 0,0 0 1 0 0,0 1-1 0 0,1-1 0 0 0,-1 0 1 0 0,1 0-1 0 0,1 0 0 0 0,-1 0 1 0 0,0 0-1 0 0,1 0 0 0 0,0 0 1 0 0,0 0-1 0 0,0 0 0 0 0,0-1 1 0 0,1 1-1 0 0,-1-1 0 0 0,1 0 1 0 0,0 1-1 0 0,0-1 0 0 0,0-1 1 0 0,0 1-1 0 0,1 0 0 0 0,-1-1 1 0 0,1 0-1 0 0,-1 1 0 0 0,1-1 1 0 0,0-1-1 0 0,0 1 0 0 0,0-1 1 0 0,0 1-1 0 0,0-1 0 0 0,0 0 1 0 0,3 0 1 0 0,2-4 34 0 0,0-1 0 0 0,-1 0 0 0 0,0 0 0 0 0,0-1 1 0 0,0 1-1 0 0,0-2 0 0 0,-1 1 0 0 0,0-1 1 0 0,0 0-1 0 0,0-1 0 0 0,-1 0 0 0 0,0 0 1 0 0,0 0-1 0 0,-1-1 0 0 0,5-7-34 0 0,147-222 933 0 0,-135 160-834 0 0,-48 81-2291 0 0,15 10-937 0 0,6-4-2495 0 0,3-6-6308 0 0</inkml:trace>
  <inkml:trace contextRef="#ctx0" brushRef="#br0" timeOffset="14422.938">16504 734 0 0 0,'0'0'1198'0'0,"0"0"233"0"0,0 0 296 0 0,0 0 234 0 0,0 0 69 0 0,0 0-115 0 0,0 0-216 0 0,0 0-273 0 0,0 0-230 0 0,0 0-148 0 0,0 0-138 0 0,0 0-71 0 0,0 0-79 0 0,-2-4-48 0 0,1 3-629 0 0,0-1 1 0 0,0 1-1 0 0,-1-1 1 0 0,1 1-1 0 0,0-1 0 0 0,-1 1 1 0 0,1 0-1 0 0,0 0 0 0 0,-1 0 1 0 0,0 0-1 0 0,1 0 0 0 0,-1 0 1 0 0,1 0-1 0 0,-1 0 1 0 0,0 1-1 0 0,0-1 0 0 0,0 1 1 0 0,1-1-1 0 0,-1 1 0 0 0,0 0 1 0 0,0-1-1 0 0,0 1 1 0 0,0 0-1 0 0,0 0 0 0 0,1 0 1 0 0,-1 1-1 0 0,0-1 0 0 0,0 0 1 0 0,0 1-1 0 0,0-1 1 0 0,1 1-1 0 0,-1 0 0 0 0,0 0 1 0 0,1-1-1 0 0,-2 2-83 0 0,-8 2 194 0 0,0 0 1 0 0,0 0-1 0 0,1 1 0 0 0,0 0 1 0 0,0 1-1 0 0,0 1 1 0 0,1-1-1 0 0,0 1 0 0 0,0 1 1 0 0,0 0-1 0 0,1 0 0 0 0,-4 5-194 0 0,11-11 9 0 0,0-1 0 0 0,0 0-1 0 0,-1 1 1 0 0,1-1-1 0 0,0 1 1 0 0,0-1-1 0 0,0 1 1 0 0,0 0-1 0 0,1-1 1 0 0,-1 1 0 0 0,0 0-1 0 0,1 0 1 0 0,-1 0-1 0 0,1-1 1 0 0,0 1-1 0 0,-1 0 1 0 0,1 0-1 0 0,0 0 1 0 0,0 0-1 0 0,0 0 1 0 0,0-1 0 0 0,1 1-1 0 0,-1 0 1 0 0,0 0-1 0 0,1 0 1 0 0,-1-1-1 0 0,1 1 1 0 0,0 0-1 0 0,0 0 1 0 0,0-1-1 0 0,-1 1 1 0 0,2-1 0 0 0,-1 1-1 0 0,0-1 1 0 0,0 1-1 0 0,0-1 1 0 0,1 1-1 0 0,-1-1 1 0 0,0 0-1 0 0,1 0 1 0 0,-1 0 0 0 0,1 0-1 0 0,0 0 1 0 0,-1 0-1 0 0,1 0 1 0 0,0-1-1 0 0,0 1 1 0 0,-1 0-1 0 0,2-1-8 0 0,92 25 488 0 0,-56-21-340 0 0,-32-5-124 0 0,1 1 0 0 0,0 1 1 0 0,-1-1-1 0 0,1 1 0 0 0,-1 0 0 0 0,1 1 1 0 0,-1 0-1 0 0,1 0 0 0 0,-1 0 0 0 0,0 1 1 0 0,0 0-1 0 0,0 1 0 0 0,-1 0 0 0 0,1 0 1 0 0,-1 0-1 0 0,0 0 0 0 0,0 1 0 0 0,1 2-24 0 0,-6-5 42 0 0,0 1-1 0 0,0-1 1 0 0,0 1-1 0 0,-1 0 0 0 0,1-1 1 0 0,-1 1-1 0 0,0 0 1 0 0,0-1-1 0 0,0 1 0 0 0,0 0 1 0 0,0-1-1 0 0,0 1 1 0 0,-1 0-1 0 0,1-1 0 0 0,-1 1 1 0 0,0-1-1 0 0,0 1 0 0 0,0 0 1 0 0,0-1-1 0 0,0 0 1 0 0,0 1-1 0 0,-1-1 0 0 0,1 0 1 0 0,-1 0-1 0 0,0 0 1 0 0,0 0-1 0 0,0 0 0 0 0,0 0 1 0 0,0 0-42 0 0,-19 18 71 0 0,-1 0-1 0 0,-1-2 1 0 0,0-1 0 0 0,-1-1 0 0 0,-1-1 0 0 0,0-1 0 0 0,-2-1-1 0 0,1-1 1 0 0,-9 1-71 0 0,-62 6 118 0 0,95-20-167 0 0,0-1 1 0 0,1 1-1 0 0,0-1 1 0 0,-1 1-1 0 0,1-1 1 0 0,0 0-1 0 0,0 1 1 0 0,0-1-1 0 0,0 0 1 0 0,0 0-1 0 0,0 0 1 0 0,0 0-1 0 0,0 0 1 0 0,1 0-1 0 0,-1 0 1 0 0,1 0-1 0 0,0 0 1 0 0,0 0 0 0 0,0 0-1 0 0,0 0 1 0 0,0 0-1 0 0,0 0 1 0 0,0-1 48 0 0,26-45-3296 0 0,-9 29-1163 0 0,-9 10 62 0 0,4-2-7324 0 0</inkml:trace>
  <inkml:trace contextRef="#ctx0" brushRef="#br0" timeOffset="15269.903">16782 1011 9010 0 0,'0'0'2064'0'0,"0"0"-790"0"0,0 0-389 0 0,0 0 25 0 0,0 0 125 0 0,0 0 133 0 0,0 0-30 0 0,0 0-134 0 0,0 0-165 0 0,0 0-156 0 0,0 0-85 0 0,0 0-63 0 0,0 0-40 0 0,33-8-42 0 0,101-23-49 0 0,-64 3 279 0 0,-64 25-599 0 0,-1 0 0 0 0,0-1 0 0 0,0 1 0 0 0,0-1 0 0 0,0 0 0 0 0,-1-1 0 0 0,0 1 0 0 0,1-1 0 0 0,-2 1 0 0 0,1-1 0 0 0,0 0 0 0 0,-1-1 1 0 0,0 1-1 0 0,0-1 0 0 0,-1 1 0 0 0,1-1 0 0 0,-1 0 0 0 0,-1 0 0 0 0,1 0 0 0 0,-1 0 0 0 0,0 0 0 0 0,0 0 0 0 0,-1 0 0 0 0,0-7-84 0 0,-2 11 4 0 0,0-1 1 0 0,0 1-1 0 0,-1 0 1 0 0,1 0 0 0 0,-1 0-1 0 0,0 0 1 0 0,1 0-1 0 0,-1 1 1 0 0,0-1-1 0 0,0 1 1 0 0,0-1-1 0 0,0 1 1 0 0,0 0 0 0 0,-1 0-1 0 0,1 1 1 0 0,0-1-1 0 0,0 1 1 0 0,-1-1-1 0 0,1 1 1 0 0,0 0-1 0 0,0 0 1 0 0,-1 1 0 0 0,1-1-1 0 0,-2 1-4 0 0,5-1-1 0 0,-15 2-34 0 0,-1 1-1 0 0,1 0 1 0 0,0 1 0 0 0,0 1 0 0 0,1 0 0 0 0,-1 1-1 0 0,1 1 1 0 0,0 0 0 0 0,1 1 0 0 0,0 1-1 0 0,0-1 1 0 0,1 2 0 0 0,0 0 0 0 0,0 1 0 0 0,1 0-1 0 0,1 0 1 0 0,0 1 0 0 0,0 0 0 0 0,2 1 0 0 0,-7 10 35 0 0,13-18-9 0 0,-1 0 1 0 0,1-1 0 0 0,-1 1 0 0 0,1 0 0 0 0,1 0-1 0 0,-1 0 1 0 0,1 1 0 0 0,0-1 0 0 0,0 0 0 0 0,0 0-1 0 0,1 1 1 0 0,-1-1 0 0 0,2 1 0 0 0,-1-1 0 0 0,0 0-1 0 0,1 0 1 0 0,0 1 0 0 0,0-1 0 0 0,1 0 0 0 0,-1 0-1 0 0,1 0 1 0 0,0 0 0 0 0,1 0 0 0 0,-1 0 0 0 0,1-1-1 0 0,0 1 1 0 0,0-1 0 0 0,0 0 0 0 0,1 0 0 0 0,-1 0-1 0 0,1 0 1 0 0,0 0 0 0 0,0-1 0 0 0,4 3 8 0 0,9 1 22 0 0,-1 0 0 0 0,1-1 0 0 0,0 0 0 0 0,0-2 0 0 0,0 0 0 0 0,1-1 0 0 0,-1 0 0 0 0,1-2 0 0 0,0 0 0 0 0,0-1 0 0 0,0-1 0 0 0,1 0-22 0 0,1-3 59 0 0,1 0 1 0 0,-1-1 0 0 0,0 0-1 0 0,0-2 1 0 0,-1-1-1 0 0,0 0 1 0 0,0-2-1 0 0,0 0 1 0 0,-2 0-1 0 0,1-2 1 0 0,8-8-60 0 0,-9 7 54 0 0,-1 0 0 0 0,-1-1 1 0 0,0-1-1 0 0,-1-1 0 0 0,0 0 1 0 0,-1-1-1 0 0,-1 0 0 0 0,-1-1 0 0 0,-1 0 1 0 0,0-1-1 0 0,-1 0 0 0 0,-1 0 1 0 0,-1-1-1 0 0,0-4-54 0 0,-5 22 5 0 0,-1 0 0 0 0,0-1 0 0 0,0 1 0 0 0,0-1-1 0 0,-1 1 1 0 0,1-1 0 0 0,-1 1 0 0 0,1-1 0 0 0,-1 0 0 0 0,0 1 0 0 0,0-1 0 0 0,0 0 0 0 0,0 1 0 0 0,0-1 0 0 0,-1 0 0 0 0,1 1-1 0 0,-1-1 1 0 0,0 1 0 0 0,0-1 0 0 0,0 1 0 0 0,0-1 0 0 0,0 1 0 0 0,0 0 0 0 0,-1-1 0 0 0,1 1 0 0 0,-1 0 0 0 0,1 0 0 0 0,-1 0-1 0 0,0 0 1 0 0,0 0 0 0 0,0 1 0 0 0,0-1 0 0 0,0 0 0 0 0,-1 1 0 0 0,-1-2-5 0 0,-2 5-17 0 0,0-1 0 0 0,0 1 0 0 0,0-1 0 0 0,1 2 0 0 0,-1-1 1 0 0,1 1-1 0 0,-1-1 0 0 0,1 1 0 0 0,0 1 0 0 0,0-1 0 0 0,0 1 0 0 0,0 0 0 0 0,1 0 0 0 0,0 1 1 0 0,-1-1-1 0 0,2 1 0 0 0,-1 0 0 0 0,0 0 0 0 0,1 0 0 0 0,0 0 0 0 0,0 1 0 0 0,1-1 0 0 0,0 1 1 0 0,-1 1 16 0 0,3-5-4 0 0,1 1 0 0 0,-1 0 0 0 0,1 0 0 0 0,0 0 0 0 0,-1-1 0 0 0,1 1 0 0 0,0 0 1 0 0,0-1-1 0 0,1 1 0 0 0,-1-1 0 0 0,1 1 0 0 0,-1-1 0 0 0,1 0 0 0 0,0 0 0 0 0,0 1 1 0 0,0-1-1 0 0,0 0 0 0 0,0-1 0 0 0,0 1 0 0 0,0 0 0 0 0,1-1 0 0 0,-1 1 1 0 0,1-1-1 0 0,-1 1 0 0 0,1-1 0 0 0,-1 0 0 0 0,1 0 0 0 0,0-1 0 0 0,0 1 0 0 0,-1 0 1 0 0,1-1-1 0 0,0 0 0 0 0,0 0 0 0 0,0 0 0 0 0,0 0 0 0 0,-1 0 0 0 0,1 0 0 0 0,0-1 1 0 0,0 1-1 0 0,0-1 0 0 0,-1 0 0 0 0,4-1 4 0 0,16 4-11 0 0,10-1 36 0 0,-29-2-18 0 0,0 1 0 0 0,0-1-1 0 0,0 0 1 0 0,1 1 0 0 0,-1 0 0 0 0,0 0 0 0 0,0 0 0 0 0,1 0-1 0 0,-1 0 1 0 0,0 0 0 0 0,0 1 0 0 0,0 0 0 0 0,0-1-1 0 0,0 1 1 0 0,0 0 0 0 0,0 1 0 0 0,0-1 0 0 0,0 1-1 0 0,0-1 1 0 0,0 1 0 0 0,-1 0 0 0 0,1 0 0 0 0,-1 0 0 0 0,1 0-1 0 0,-1 0 1 0 0,0 1 0 0 0,0-1 0 0 0,0 1 0 0 0,0-1-1 0 0,0 1 1 0 0,0 0 0 0 0,-1 0 0 0 0,0 0 0 0 0,1 0-1 0 0,-1 0 1 0 0,0 0 0 0 0,0 0 0 0 0,-1 0 0 0 0,1 0 0 0 0,-1 1-7 0 0,-12 76 332 0 0,0-45-263 0 0,5-20-76 0 0,2 0 0 0 0,0 1-1 0 0,0 0 1 0 0,2-1 0 0 0,0 2 0 0 0,0-1-1 0 0,1 12 8 0 0,2-21-1644 0 0,1 10 4675 0 0,0-5-6040 0 0,-1-6-3416 0 0,0 0-4800 0 0,0-6 4257 0 0</inkml:trace>
  <inkml:trace contextRef="#ctx0" brushRef="#br0" timeOffset="15852.088">17780 764 5545 0 0,'0'0'2183'0'0,"0"0"-589"0"0,0 0-300 0 0,0 0-62 0 0,0 0-55 0 0,0 0-58 0 0,0 0-68 0 0,0 0-76 0 0,0 0-24 0 0,0 0-24 0 0,0 0-64 0 0,0 0-87 0 0,0 10-119 0 0,9 87 1046 0 0,30 105-88 0 0,-39-195-1592 0 0,1 12 6 0 0,0-1 1 0 0,0 0-1 0 0,2 1 0 0 0,1-1 0 0 0,0 0 0 0 0,1 0 0 0 0,1-1 1 0 0,0 0-1 0 0,5 9-29 0 0,-10-26 31 0 0,0 1 1 0 0,0 0 0 0 0,0-1-1 0 0,1 1 1 0 0,-1-1-1 0 0,0 0 1 0 0,0 1 0 0 0,0-1-1 0 0,0 0 1 0 0,1 0-1 0 0,-1 1 1 0 0,0-1 0 0 0,0 0-1 0 0,0 0 1 0 0,1 0-1 0 0,-1-1 1 0 0,0 1 0 0 0,0 0-1 0 0,0 0 1 0 0,0-1-1 0 0,1 1 1 0 0,-1-1 0 0 0,0 1-1 0 0,0-1 1 0 0,0 1-1 0 0,0-1 1 0 0,0 1-1 0 0,0-1 1 0 0,0 0 0 0 0,0 0-1 0 0,0 0 1 0 0,-1 1-1 0 0,1-1 1 0 0,0 0 0 0 0,0 0-1 0 0,-1 0 1 0 0,1 0-1 0 0,0 0 1 0 0,-1-1-32 0 0,15-25 280 0 0,-1-1 0 0 0,-2 0-1 0 0,-1-1 1 0 0,-1 0 0 0 0,-2-1 0 0 0,-1 0 0 0 0,1-14-280 0 0,9-30 154 0 0,4-40-17 0 0,-19 70-321 0 0,-2 44 2 0 0,0 0-166 0 0,0 0-205 0 0,-3 17-8094 0 0,2-12-2812 0 0</inkml:trace>
  <inkml:trace contextRef="#ctx0" brushRef="#br0" timeOffset="16735.27">18540 764 13195 0 0,'0'0'1874'0'0,"0"0"-461"0"0,0 0-163 0 0,0 0 26 0 0,0 0-90 0 0,0 0-169 0 0,0 0-218 0 0,0 0-169 0 0,0 0-126 0 0,0 0-72 0 0,0 0-19 0 0,0 0-71 0 0,-15 5-65 0 0,-49 20-40 0 0,57-22-195 0 0,1 0-1 0 0,-1 1 0 0 0,0 0 1 0 0,1 0-1 0 0,0 1 1 0 0,0 0-1 0 0,0 0 0 0 0,1 0 1 0 0,-1 1-1 0 0,1-1 1 0 0,-3 7-42 0 0,-9 7 63 0 0,3-3-47 0 0,0 1 0 0 0,1 1 1 0 0,1-1-1 0 0,0 2 0 0 0,2 0 0 0 0,0 0 0 0 0,-5 15-16 0 0,13-31 1 0 0,1 0 0 0 0,-1 0-1 0 0,1 0 1 0 0,0 0-1 0 0,0 0 1 0 0,0 0-1 0 0,0 0 1 0 0,1 1-1 0 0,-1-1 1 0 0,1 0 0 0 0,-1 0-1 0 0,1 1 1 0 0,0-1-1 0 0,1 0 1 0 0,-1 0-1 0 0,1 1 1 0 0,-1-1-1 0 0,1 0 1 0 0,0 0 0 0 0,0 0-1 0 0,0 0 1 0 0,0 0-1 0 0,1 0 1 0 0,-1 0-1 0 0,1 0 1 0 0,0 0-1 0 0,0-1 1 0 0,0 1 0 0 0,0-1-1 0 0,0 1 1 0 0,1-1-1 0 0,-1 0 1 0 0,1 0-1 0 0,-1 0 1 0 0,1 0-1 0 0,0 0 0 0 0,12-3 51 0 0,0 0 0 0 0,-1-1 0 0 0,0 0-1 0 0,1-2 1 0 0,-1 1 0 0 0,0-2-1 0 0,-1 0 1 0 0,1 0 0 0 0,-1-1 0 0 0,0-1-1 0 0,0 0 1 0 0,-1-1 0 0 0,0-1-1 0 0,-1 0 1 0 0,1 0 0 0 0,-2-1 0 0 0,1 0-1 0 0,-2-1 1 0 0,1 0 0 0 0,-1-1-1 0 0,1-3-50 0 0,-1 5 14 0 0,-5 6-30 0 0,0 0-1 0 0,0 0 1 0 0,1 0-1 0 0,-1 1 1 0 0,1-1-1 0 0,-1 1 1 0 0,1 0-1 0 0,0 0 1 0 0,0 1-1 0 0,1-1 1 0 0,-1 1-1 0 0,0 0 1 0 0,6-1 16 0 0,-4 52-334 0 0,-12-3 183 0 0,4-41 139 0 0,0 1 1 0 0,-1-1-1 0 0,2 0 0 0 0,-1 0 0 0 0,0 1 0 0 0,1-1 1 0 0,0 0-1 0 0,1 1 0 0 0,-1-1 0 0 0,1 0 1 0 0,0 0-1 0 0,0 1 0 0 0,0-1 0 0 0,1 0 0 0 0,0 0 1 0 0,0 0-1 0 0,0 0 0 0 0,1-1 0 0 0,-1 1 1 0 0,2 0 10 0 0,-1-1 3 0 0,1-1-1 0 0,0 1 1 0 0,-1-1-1 0 0,1-1 1 0 0,0 1-1 0 0,1 0 0 0 0,-1-1 1 0 0,0 0-1 0 0,1 0 1 0 0,-1 0-1 0 0,1-1 0 0 0,-1 1 1 0 0,1-1-1 0 0,0 0 1 0 0,0 0-1 0 0,0-1 1 0 0,-1 0-1 0 0,1 1 0 0 0,0-2 1 0 0,0 1-1 0 0,0 0 1 0 0,0-1-1 0 0,0 0 0 0 0,-1 0 1 0 0,1-1-1 0 0,0 1 1 0 0,-1-1-1 0 0,1 0 1 0 0,-1 0-1 0 0,0 0 0 0 0,0-1 1 0 0,4-2-2 0 0,18-12 62 0 0,0-1 1 0 0,-1-1-1 0 0,-1-1 0 0 0,-1-1 1 0 0,-1-1-1 0 0,-1-1 1 0 0,-1-1-1 0 0,-1-1 0 0 0,5-10-62 0 0,-18 25 18 0 0,17-26-14 0 0,-2 0 0 0 0,-1-2 0 0 0,-2 0 0 0 0,-1-2 0 0 0,-2 1 0 0 0,-2-2 0 0 0,-1-5-4 0 0,-5 0-17 0 0,-2 0 0 0 0,-2 0 1 0 0,-2-1-1 0 0,-3-29 17 0 0,2 68 9 0 0,0 0 0 0 0,0 0 0 0 0,-1 0-1 0 0,1 0 1 0 0,-2 0 0 0 0,1 0 0 0 0,-1 0 0 0 0,-1 0 0 0 0,1 0 0 0 0,-2 1 0 0 0,1-1 0 0 0,-1 1 0 0 0,0 0-1 0 0,0 0 1 0 0,0 0 0 0 0,-1 1 0 0 0,0 0 0 0 0,-1 0 0 0 0,1 0 0 0 0,-1 0 0 0 0,-4-2-9 0 0,8 7 1 0 0,0 1 0 0 0,0 0-1 0 0,0 0 1 0 0,0-1 0 0 0,0 1 0 0 0,0 0 0 0 0,0 1 0 0 0,0-1 0 0 0,0 0 0 0 0,0 1 0 0 0,0-1 0 0 0,1 1 0 0 0,-1-1 0 0 0,0 1 0 0 0,0 0 0 0 0,0 0 0 0 0,1 0 0 0 0,-1 0 0 0 0,0 0-1 0 0,1 0 1 0 0,-1 0 0 0 0,1 1 0 0 0,0-1 0 0 0,-1 1 0 0 0,1-1 0 0 0,0 1 0 0 0,0-1 0 0 0,0 1 0 0 0,0-1 0 0 0,0 1 0 0 0,0 0 0 0 0,0 1-1 0 0,-25 59 0 0 0,26-61 0 0 0,-9 35 25 0 0,3 1-1 0 0,1 1 0 0 0,1-1 0 0 0,2 1 1 0 0,4 35-25 0 0,-2-34 30 0 0,3 15 16 0 0,3 0 0 0 0,2-1-1 0 0,2 0 1 0 0,3 0-1 0 0,4 4-45 0 0,52 189 95 0 0,-68-165-55 0 0,-5-184-1383 0 0,-20-6-3343 0 0,14 73 453 0 0,-2 2-3419 0 0,5 15-1393 0 0</inkml:trace>
  <inkml:trace contextRef="#ctx0" brushRef="#br0" timeOffset="16992.847">18728 653 10378 0 0,'0'0'2686'0'0,"0"0"-836"0"0,0 0-565 0 0,0 0-151 0 0,0 0 65 0 0,0 0 96 0 0,0 0 48 0 0,0 0-132 0 0,0 0-214 0 0,0 0-174 0 0,0 0-157 0 0,31 0-114 0 0,99 0-71 0 0,186-14 1244 0 0,-200 13-1648 0 0,-91 2-3717 0 0,1-1-3970 0 0,-26 0-4561 0 0</inkml:trace>
  <inkml:trace contextRef="#ctx0" brushRef="#br0" timeOffset="17569.377">19647 849 4049 0 0,'0'0'2820'0'0,"0"0"-199"0"0,0 0-182 0 0,0 0-242 0 0,0 0-300 0 0,0 0-266 0 0,0 0-236 0 0,0 0-234 0 0,0 0-173 0 0,0 0-151 0 0,0 0-170 0 0,0 0-105 0 0,0 0-76 0 0,2 3-44 0 0,2 64 720 0 0,-6-56-1104 0 0,-12 102 262 0 0,4-106-3400 0 0,-3-24-9554 0 0,11 9 2616 0 0</inkml:trace>
  <inkml:trace contextRef="#ctx0" brushRef="#br0" timeOffset="17805.317">19606 462 9562 0 0,'0'0'2377'0'0,"0"0"-513"0"0,0 0-304 0 0,0 0-127 0 0,0 0-305 0 0,0 0-344 0 0,0 0-344 0 0,0 0-320 0 0,0 0-256 0 0,0 0-120 0 0,0 0-40 0 0,0 0-96 0 0,0 0-56 0 0,0 0-224 0 0,9-15-665 0 0,1 26-2487 0 0,-7-3-7555 0 0</inkml:trace>
  <inkml:trace contextRef="#ctx0" brushRef="#br0" timeOffset="18210.471">19908 576 10394 0 0,'0'0'2960'0'0,"0"0"-933"0"0,0 0-470 0 0,0 0-90 0 0,0 0-133 0 0,0 0-225 0 0,0 0-218 0 0,0 0-199 0 0,0 0-158 0 0,0 0-61 0 0,0 0-14 0 0,0 0-53 0 0,12 9-45 0 0,40 28-32 0 0,-13 19 311 0 0,-32-40-510 0 0,6 15-26 0 0,-1 1 1 0 0,-2 0-1 0 0,-1 1 0 0 0,-1 0 1 0 0,-1 6-105 0 0,27 100 41 0 0,-25-107-17 0 0,26 53 73 0 0,-15-121 1106 0 0,66-216-183 0 0,-63 168-969 0 0,26-69-18 0 0,-51 195-6014 0 0,-1-19-4579 0 0,1-15-997 0 0</inkml:trace>
  <inkml:trace contextRef="#ctx0" brushRef="#br0" timeOffset="33461.512">20661 919 0 0 0,'0'0'223'0'0,"0"0"820"0"0,0 0 326 0 0,0 0 138 0 0,0 0 22 0 0,0 0-146 0 0,0 0-249 0 0,0 0-251 0 0,0 0-157 0 0,0 0-46 0 0,-1 2 15 0 0,1-1-527 0 0,0 1 0 0 0,1-1-1 0 0,-1 0 1 0 0,0 0 0 0 0,1 1 0 0 0,-1-1 0 0 0,1 0 0 0 0,-1 0 0 0 0,1 0 0 0 0,-1 0 0 0 0,1 0 0 0 0,0 0-1 0 0,0 0 1 0 0,0 0 0 0 0,-1 0 0 0 0,1 0 0 0 0,0 0 0 0 0,0 0 0 0 0,0 0 0 0 0,0-1 0 0 0,1 1 0 0 0,-1 0-1 0 0,0-1 1 0 0,0 1 0 0 0,0-1 0 0 0,0 1 0 0 0,1-1 0 0 0,-1 0 0 0 0,0 1 0 0 0,0-1 0 0 0,1 0 0 0 0,-1 0-1 0 0,0 0 1 0 0,1 0 0 0 0,-1 0 0 0 0,0 0 0 0 0,0 0 0 0 0,1-1-168 0 0,64 6 3827 0 0,-56-5-3679 0 0,0-1 0 0 0,0 0 0 0 0,0 0 0 0 0,0-1 0 0 0,0 0 0 0 0,0-1 0 0 0,-1 0 0 0 0,0 0 0 0 0,1-1 0 0 0,-1 0 0 0 0,0-1 0 0 0,-1 0 0 0 0,1 0 0 0 0,-1-1 0 0 0,0 0 0 0 0,0-1 0 0 0,-1 1 0 0 0,0-2 0 0 0,0 1 0 0 0,-1-1 0 0 0,0 0 0 0 0,0 0 0 0 0,-1 0 0 0 0,3-6-148 0 0,-7 11 18 0 0,0 0 0 0 0,-1 0 1 0 0,1 0-1 0 0,-1 0 0 0 0,0 0 1 0 0,0 0-1 0 0,0 0 0 0 0,0 0 1 0 0,0 0-1 0 0,0 1 0 0 0,-1-1 1 0 0,0 0-1 0 0,0 0 0 0 0,1 0 1 0 0,-1 0-1 0 0,-1 1 0 0 0,1-1 1 0 0,0 0-1 0 0,-1 1 0 0 0,1-1 1 0 0,-1 1-1 0 0,0 0 0 0 0,0 0 1 0 0,0-1-1 0 0,0 1 0 0 0,0 0 1 0 0,-1 1-1 0 0,1-1 1 0 0,0 0-1 0 0,-1 1 0 0 0,1-1 1 0 0,-2 0-19 0 0,-91-30-73 0 0,17 47-11 0 0,69-11 112 0 0,-1 1 0 0 0,1 0 0 0 0,0 1 0 0 0,0 0 0 0 0,1 0 0 0 0,0 1 0 0 0,0 0 0 0 0,0 0 0 0 0,1 1 0 0 0,0 0 0 0 0,1 0 0 0 0,-1 0 0 0 0,2 1 0 0 0,-1 0-1 0 0,1 0 1 0 0,0 1 0 0 0,1 0 0 0 0,1-1 0 0 0,-4 12-28 0 0,4-12 90 0 0,1 1 1 0 0,0 0-1 0 0,0 0 0 0 0,1 0 0 0 0,0 0 0 0 0,1 0 1 0 0,0 0-1 0 0,0 0 0 0 0,1 0 0 0 0,0 0 0 0 0,1 0 1 0 0,1 0-1 0 0,-1-1 0 0 0,1 1 0 0 0,1 0 0 0 0,0-1 0 0 0,0 0 1 0 0,1 0-1 0 0,0 0 0 0 0,0-1 0 0 0,1 0 0 0 0,0 0 1 0 0,1 0-1 0 0,0-1 0 0 0,0 0 0 0 0,0 0 0 0 0,7 4-90 0 0,8 1 158 0 0,0-1-1 0 0,1-1 1 0 0,0-1-1 0 0,1-1 1 0 0,0-1-1 0 0,0-1 0 0 0,0-1 1 0 0,1-1-1 0 0,0-1 1 0 0,0-2-1 0 0,0 0 1 0 0,0-2-1 0 0,12-2-157 0 0,-35 3 3 0 0,25-10 59 0 0,-27 9-93 0 0,-16-14-1480 0 0,6 7-93 0 0,0-2-4902 0 0,5 7-5703 0 0</inkml:trace>
  <inkml:trace contextRef="#ctx0" brushRef="#br0" timeOffset="40055.806">1 1622 0 0 0,'0'0'376'0'0,"0"0"328"0"0,0 0 114 0 0,0 0 9 0 0,0 0-9 0 0,0 0 27 0 0,15-2 15 0 0,46-5-3 0 0,-7 12 3226 0 0,210-12 3015 0 0,54-27-3725 0 0,51 12-3373 0 0,78 8 856 0 0,-166 25-470 0 0,-119 2 185 0 0,1-8 1 0 0,130-13-572 0 0,744 18 545 0 0,-1005-9-541 0 0,637 7 179 0 0,168 3 50 0 0,-313-22-132 0 0,262-21 4 0 0,-28 24-11 0 0,-173-8-47 0 0,134 2 4 0 0,559 14-9 0 0,-779-14 26 0 0,145 0-30 0 0,-44-13 36 0 0,-319 16-118 0 0,66-1 38 0 0,255-12 55 0 0,338 16-53 0 0,55 1 52 0 0,-312 10 11 0 0,-12 5-22 0 0,373 3 84 0 0,-353-8-74 0 0,-93-2 26 0 0,-199-24 35 0 0,559-22 166 0 0,-302 31-37 0 0,-341 7-78 0 0,664 6 278 0 0,-461 16-266 0 0,-227-14 76 0 0,-291-1-218 0 0,0 0 11 0 0,0 0 8 0 0,0 0 11 0 0,0 0 17 0 0,0 0 1 0 0,0 0-9 0 0,0 0 4 0 0,0 0 3 0 0,0 0-13 0 0,0 0 8 0 0,0 0-7 0 0,0 0-33 0 0,0 0 9 0 0,0 0-11 0 0,0 0-4 0 0,0 0-1 0 0,0 0-11 0 0,0 0-18 0 0,0 0 13 0 0,0 0-6 0 0,0 0 17 0 0,0 0-1 0 0,0 0-9 0 0,0 0-24 0 0,0 0 23 0 0,0 0 2 0 0,0 0-5 0 0,0 0-11 0 0,0 0 14 0 0,0 0 1 0 0,0 0 32 0 0,0 0-33 0 0,0 0-1 0 0,0 0 4 0 0,0 0-21 0 0,0 0 0 0 0,0 0 17 0 0,0 0-16 0 0,0 0 1 0 0,0 0 1 0 0,0 0 0 0 0,0 0-5 0 0,0 0-18 0 0,0 0 7 0 0,0 0-16 0 0,0 0-24 0 0,0 0-32 0 0,0 0-66 0 0,0 0-91 0 0,0 0-144 0 0,-3 12-4067 0 0,1-6-2456 0 0,1-5 4185 0 0,-1 5-9392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01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1690 221 0 0 0,'0'0'1388'0'0,"0"0"187"0"0,0 0 226 0 0,0 0 130 0 0,0 0 64 0 0,0 0-45 0 0,0 0-147 0 0,0 0-191 0 0,0 0-198 0 0,5-10-153 0 0,17-32-130 0 0,-12 25 6293 0 0,-12 24-3816 0 0,0-3-4855 0 0,-76 110 1931 0 0,-155 205-188 0 0,106-153-412 0 0,34-74-453 0 0,102-140-4155 0 0,17-17-1692 0 0,-13 22-5225 0 0,-10 34 5081 0 0</inkml:trace>
  <inkml:trace contextRef="#ctx0" brushRef="#br0" timeOffset="500.719">1173 354 0 0 0,'0'0'1615'0'0,"0"0"523"0"0,0 0 333 0 0,0 0 126 0 0,0 0-65 0 0,0 0-190 0 0,0 0-255 0 0,0 0-273 0 0,0 0-279 0 0,0 0-248 0 0,0 0-214 0 0,0 0-197 0 0,0 0-171 0 0,-6-5-137 0 0,-17-15-131 0 0,17 15-129 0 0,6 5-81 0 0,0 0-56 0 0,0 0-31 0 0,54 29 1953 0 0,232 75 329 0 0,-70-8-1874 0 0,-135-40-418 0 0,-95-91-2644 0 0,-7 11-800 0 0,5 8-1629 0 0,5-1-5679 0 0,8 12 1899 0 0</inkml:trace>
  <inkml:trace contextRef="#ctx0" brushRef="#br0" timeOffset="1186.071">1495 148 1104 0 0,'0'0'1498'0'0,"0"0"-6"0"0,0 0 97 0 0,0 0 96 0 0,0 0 49 0 0,0 0-4 0 0,0 0-137 0 0,0 0-180 0 0,0 0-153 0 0,0 0-175 0 0,0 0-123 0 0,0 0-76 0 0,-4-6-61 0 0,-10-19-2 0 0,10 19-19 0 0,4 6-14 0 0,0 0-28 0 0,0 0-47 0 0,0 0-53 0 0,0 0-88 0 0,-4 16 3089 0 0,13 19-3539 0 0,-5-20 198 0 0,29 195 861 0 0,-29 122-600 0 0,1-298-557 0 0,1 20 41 0 0,-4-83-3464 0 0,0 17-5439 0 0,0 9-3028 0 0</inkml:trace>
  <inkml:trace contextRef="#ctx0" brushRef="#br0" timeOffset="3906.669">2898 129 144 0 0,'0'0'1207'0'0,"0"0"157"0"0,0 0 343 0 0,0 0 312 0 0,0 0 177 0 0,0 0-43 0 0,0 0-260 0 0,0 0-301 0 0,0 0-308 0 0,0 0-219 0 0,0 0-144 0 0,-3-11-137 0 0,-7-37-74 0 0,9 45-569 0 0,-1 1 0 0 0,1 0 0 0 0,-1 0 1 0 0,0 0-1 0 0,0-1 0 0 0,0 2 0 0 0,0-1 1 0 0,0 0-1 0 0,0 0 0 0 0,0 1 0 0 0,-1-1 1 0 0,1 1-1 0 0,0 0 0 0 0,-1-1 0 0 0,1 1 1 0 0,-1 0-1 0 0,0 1 0 0 0,1-1 0 0 0,-1 0 1 0 0,0 1-1 0 0,1-1 0 0 0,-1 1 0 0 0,0 0 1 0 0,0 0-1 0 0,1 0 0 0 0,-1 0 0 0 0,0 1 1 0 0,1-1-1 0 0,-1 1 0 0 0,0-1 0 0 0,1 1 1 0 0,-1 0-1 0 0,0 0 0 0 0,1 0 0 0 0,-2 1-141 0 0,-26 13 258 0 0,0 1 0 0 0,1 1-1 0 0,0 2 1 0 0,2 1-1 0 0,0 1 1 0 0,1 1-1 0 0,2 1 1 0 0,0 2-1 0 0,1 0 1 0 0,-5 11-258 0 0,12-17 87 0 0,2 1 1 0 0,0 1-1 0 0,2 0 1 0 0,0 1-1 0 0,2 0 0 0 0,0 1 1 0 0,1 0-1 0 0,2 1 1 0 0,0-1-1 0 0,1 1 1 0 0,2 1-1 0 0,0-1 1 0 0,2 1-1 0 0,0-1 1 0 0,2 1-1 0 0,1 0 1 0 0,4 23-88 0 0,-3-35 25 0 0,1-1 0 0 0,0 1 0 0 0,1-1 0 0 0,0 0 0 0 0,1 0 0 0 0,0 0 0 0 0,1-1 1 0 0,1 0-1 0 0,-1 0 0 0 0,2 0 0 0 0,0-1 0 0 0,0 0 0 0 0,0-1 0 0 0,1 0 0 0 0,1 0 1 0 0,0-1-1 0 0,0 0 0 0 0,0 0 0 0 0,1-1 0 0 0,0-1 0 0 0,1 0 0 0 0,-1 0 0 0 0,1-1 0 0 0,0-1 1 0 0,0 0-1 0 0,1-1 0 0 0,-1 0 0 0 0,1 0 0 0 0,0-2 0 0 0,12 1-25 0 0,-2 0 75 0 0,0-1-1 0 0,0-1 1 0 0,1-1-1 0 0,-1-1 0 0 0,-1-1 1 0 0,22-6-75 0 0,-24 4 45 0 0,0 0 0 0 0,0-2 0 0 0,-1-1 0 0 0,1 0-1 0 0,-2-1 1 0 0,1-1 0 0 0,-1-1 0 0 0,-1-1 0 0 0,0 0 0 0 0,0-1 0 0 0,-2-1 0 0 0,11-11-45 0 0,-22 21 16 0 0,-1-1 1 0 0,1 0-1 0 0,-1 0 1 0 0,0 0 0 0 0,0 0-1 0 0,-1 0 1 0 0,0 0-1 0 0,0-1 1 0 0,0 1-1 0 0,0-1 1 0 0,-1 0 0 0 0,0 1-1 0 0,0-1 1 0 0,-1 0-1 0 0,1 0 1 0 0,-1 1-1 0 0,0-1 1 0 0,-1 0-1 0 0,0 0 1 0 0,0 0 0 0 0,0 1-1 0 0,0-1 1 0 0,-1 1-1 0 0,0-1 1 0 0,0 1-1 0 0,-1-2-16 0 0,-13-6-29 0 0,1 1-1 0 0,-2 1 1 0 0,1 0-1 0 0,-2 1 1 0 0,1 1-1 0 0,-1 1 1 0 0,-1 0-1 0 0,1 2 1 0 0,-1 0-1 0 0,0 1 1 0 0,-1 0-1 0 0,1 2 1 0 0,-1 1-1 0 0,0 0 1 0 0,0 1-1 0 0,1 1 1 0 0,-1 1-1 0 0,-19 3 30 0 0,35-4-5 0 0,4 0-19 0 0,0 0-5 0 0,0 0-19 0 0,5 2-5 0 0,12 4 106 0 0,1-1 0 0 0,0-1 0 0 0,0 0 0 0 0,0-1 1 0 0,0-1-1 0 0,0-1 0 0 0,1-1 0 0 0,-1 0 0 0 0,17-3-53 0 0,21 2 142 0 0,137-22 459 0 0,-144 16-425 0 0,-58-3-65 0 0,-11 3-1047 0 0,6 6-6474 0 0,13 1 929 0 0,1 0-5707 0 0</inkml:trace>
  <inkml:trace contextRef="#ctx0" brushRef="#br0" timeOffset="4639.916">3406 516 0 0 0,'0'0'316'0'0,"0"0"615"0"0,0 0 284 0 0,0 0 241 0 0,0 0 215 0 0,0 0 128 0 0,0 0 51 0 0,0 0-58 0 0,0 0-93 0 0,0 0-48 0 0,0 0-117 0 0,0 0-144 0 0,2 4-141 0 0,2 8-629 0 0,-1 1-1 0 0,0-1 0 0 0,-1 1 0 0 0,0 0 0 0 0,-1 0 1 0 0,-1-1-1 0 0,0 1 0 0 0,-1 0 0 0 0,0 4-619 0 0,1 54 742 0 0,7 171 941 0 0,-9-229-1081 0 0,-2-20 467 0 0,-3-19-453 0 0,6 0-602 0 0,1 0 0 0 0,1 0 0 0 0,1 0 0 0 0,1 0 0 0 0,1 1 0 0 0,2-1 0 0 0,0 1-1 0 0,2 0 1 0 0,1 1 0 0 0,0 0 0 0 0,2 0 0 0 0,1 1 0 0 0,1 1 0 0 0,9-13-14 0 0,-11 18-5 0 0,-1 2-1 0 0,2-1 1 0 0,0 2 0 0 0,1-1-1 0 0,0 2 1 0 0,1 0 0 0 0,1 0-1 0 0,12-7 6 0 0,-26 19-1 0 0,1 0 0 0 0,-1 0 1 0 0,1 0-1 0 0,0 1 0 0 0,-1-1 0 0 0,1 0 0 0 0,0 1 0 0 0,0 0 0 0 0,-1-1 0 0 0,1 1 0 0 0,0 0 1 0 0,0 0-1 0 0,-1 0 0 0 0,1 0 0 0 0,0 0 0 0 0,0 0 0 0 0,0 0 0 0 0,-1 1 0 0 0,1-1 0 0 0,0 0 1 0 0,0 1-1 0 0,-1 0 0 0 0,1-1 0 0 0,0 1 0 0 0,-1 0 0 0 0,1 0 0 0 0,-1 0 0 0 0,1 0 0 0 0,-1 0 1 0 0,0 0-1 0 0,1 1 0 0 0,-1-1 0 0 0,0 0 0 0 0,0 1 0 0 0,0-1 0 0 0,0 1 0 0 0,0-1 0 0 0,0 1 1 0 0,0-1-1 0 0,0 1 0 0 0,-1 0 0 0 0,1-1 0 0 0,-1 1 0 0 0,1 0 0 0 0,-1 0 0 0 0,0-1 0 0 0,1 1 1 0 0,-1 1 0 0 0,3 16 21 0 0,-1 0 1 0 0,-1 1 0 0 0,-1-1-1 0 0,0 0 1 0 0,-2 1 0 0 0,0-1 0 0 0,-4 17-22 0 0,2-25-126 0 0,0 9-1793 0 0,21-21-8954 0 0,-11-2-740 0 0</inkml:trace>
  <inkml:trace contextRef="#ctx0" brushRef="#br0" timeOffset="5701.854">4161 505 4569 0 0,'0'0'2388'0'0,"0"0"-536"0"0,0 0-181 0 0,0 0-62 0 0,0 0-46 0 0,0 0-32 0 0,0 0-129 0 0,0 0-127 0 0,0 0-146 0 0,0 0-167 0 0,0 0-127 0 0,0 0-83 0 0,0 0-99 0 0,-10 0-76 0 0,-71 15 1316 0 0,59-4-1705 0 0,1 1 0 0 0,1 1-1 0 0,0 0 1 0 0,1 2 0 0 0,0 0-1 0 0,1 1 1 0 0,1 1 0 0 0,1 1-1 0 0,0 0 1 0 0,1 1 0 0 0,-9 17-188 0 0,18-30 10 0 0,1 1-1 0 0,0 0 1 0 0,0 0 0 0 0,1 1 0 0 0,0 0 0 0 0,1-1-1 0 0,0 1 1 0 0,0 0 0 0 0,0 1 0 0 0,1-1 0 0 0,0 0-1 0 0,1 1 1 0 0,0-1 0 0 0,0 9-10 0 0,3-14 14 0 0,0 0-1 0 0,0 0 1 0 0,0-1-1 0 0,1 1 1 0 0,-1 0-1 0 0,1-1 1 0 0,0 0-1 0 0,-1 1 1 0 0,1-1-1 0 0,0 0 1 0 0,1-1-1 0 0,-1 1 1 0 0,0 0-1 0 0,0-1 1 0 0,1 0-1 0 0,-1 0 1 0 0,1 0-1 0 0,-1 0 1 0 0,1 0-1 0 0,-1-1 1 0 0,1 0 0 0 0,-1 0-1 0 0,1 0 1 0 0,0 0-1 0 0,-1 0 1 0 0,1 0-1 0 0,-1-1 1 0 0,1 0-1 0 0,-1 0 1 0 0,1 0-1 0 0,-1 0 1 0 0,1-1-1 0 0,-1 1 1 0 0,0-1-1 0 0,0 0 1 0 0,2-1-14 0 0,19-10 55 0 0,0-1 0 0 0,-1-1-1 0 0,0-1 1 0 0,-1-1 0 0 0,-1-2 0 0 0,-1 0 0 0 0,0-1 0 0 0,-2 0 0 0 0,0-2 0 0 0,-2 0-1 0 0,0-1 1 0 0,-1-1 0 0 0,-2 0 0 0 0,2-5-55 0 0,-4 17-29 0 0,-12 38-87 0 0,-1-6 117 0 0,2 7 2 0 0,1 1-1 0 0,2-1 1 0 0,1 1 0 0 0,1-1-1 0 0,1 0 1 0 0,1 0 0 0 0,2-1-1 0 0,9 20-2 0 0,-18-44 4 0 0,0 0-1 0 0,1 0 1 0 0,-1-1-1 0 0,1 1 1 0 0,-1 0-1 0 0,1-1 1 0 0,0 1-1 0 0,0 0 1 0 0,0-1-1 0 0,0 1 1 0 0,0-1-1 0 0,0 1 1 0 0,0-1-1 0 0,0 0 1 0 0,0 1 0 0 0,1-1-1 0 0,-1 0 1 0 0,0 0-1 0 0,1 0 1 0 0,-1 0-1 0 0,1 0 1 0 0,0 0-1 0 0,-1-1 1 0 0,1 1-1 0 0,-1 0 1 0 0,1-1-1 0 0,0 1 1 0 0,0-1-1 0 0,-1 0 1 0 0,1 1-1 0 0,0-1 1 0 0,0 0-1 0 0,0 0 1 0 0,-1 0-1 0 0,1 0 1 0 0,0-1-1 0 0,0 1 1 0 0,-1 0-1 0 0,1-1 1 0 0,0 1-1 0 0,-1-1 1 0 0,1 1-1 0 0,0-1 1 0 0,-1 0-1 0 0,1 0 1 0 0,-1 0-1 0 0,1 0 1 0 0,-1 0-1 0 0,1-1-3 0 0,65-147 347 0 0,-51 104-338 0 0,-4 13-2 0 0,-5 10-7 0 0,1 1 0 0 0,0-1 0 0 0,2 1 0 0 0,1 1 0 0 0,0 0 0 0 0,2 0 0 0 0,13-15 0 0 0,-18 119-55 0 0,-5-56 58 0 0,1 0-1 0 0,1 0 1 0 0,1 0-1 0 0,1-1 1 0 0,2 0 0 0 0,1 0-1 0 0,1-1 1 0 0,1 0-1 0 0,12 19-2 0 0,-5-22-33 0 0,-5-31 600 0 0,79-209 425 0 0,-63 74-1082 0 0,-53 179-4428 0 0,17-24 2736 0 0,1-2-1587 0 0,2-2-3278 0 0,1-1-5299 0 0</inkml:trace>
  <inkml:trace contextRef="#ctx0" brushRef="#br0" timeOffset="5937.436">5074 597 20716 0 0,'0'0'1158'0'0,"0"0"-382"0"0,0 0-142 0 0,0 0 82 0 0,0 0 60 0 0,0 0-37 0 0,0 0-155 0 0,0 0-225 0 0,0 0-169 0 0,0 0-86 0 0,0 0-38 0 0,-5 31-25 0 0,-14 97-21 0 0,7-36-1412 0 0,7-78-1628 0 0,1-10-6440 0 0,3-4-2331 0 0</inkml:trace>
  <inkml:trace contextRef="#ctx0" brushRef="#br0" timeOffset="6104.96">4949 247 14419 0 0,'0'0'4017'0'0,"0"0"-2633"0"0,0 0-472 0 0,0 0-327 0 0,0 0-233 0 0,0 0-184 0 0,0 0-104 0 0,0 0-112 0 0,0 0-160 0 0,0 0-224 0 0,0 0-441 0 0,0 0-1463 0 0,0 0-10123 0 0</inkml:trace>
  <inkml:trace contextRef="#ctx0" brushRef="#br0" timeOffset="6446.004">5499 0 20388 0 0,'0'0'1125'0'0,"0"0"-416"0"0,0 0-127 0 0,0 0 136 0 0,0 0 159 0 0,0 0 48 0 0,0 0-97 0 0,0 0-189 0 0,0 0-144 0 0,0 0-99 0 0,0 0-77 0 0,0 0-83 0 0,0 0-87 0 0,1 33-38 0 0,1 103-33 0 0,-1 284 213 0 0,11-217-248 0 0,-10-196-854 0 0,-9-29-945 0 0,-5 0-493 0 0,3 4-3915 0 0,4 10-5620 0 0</inkml:trace>
  <inkml:trace contextRef="#ctx0" brushRef="#br0" timeOffset="6649.023">5225 369 15211 0 0,'0'0'1291'0'0,"0"0"-243"0"0,0 0 89 0 0,0 0 94 0 0,0 0-51 0 0,0 0-83 0 0,0 0-142 0 0,35 0-173 0 0,112 0-145 0 0,90 0 1086 0 0,-126 15-1924 0 0,-41 6-3428 0 0,-59-17-721 0 0,-6-4-6352 0 0</inkml:trace>
  <inkml:trace contextRef="#ctx0" brushRef="#br0" timeOffset="7185.104">5852 509 9754 0 0,'0'0'2442'0'0,"0"0"-1092"0"0,0 0-442 0 0,0 0-97 0 0,0 0-22 0 0,0 0 1 0 0,0 0-45 0 0,0 0-74 0 0,0 0-50 0 0,0 0-21 0 0,1 31-19 0 0,1 98-47 0 0,11-87 188 0 0,-8-42-569 0 0,-2 1-31 0 0,1 0-1 0 0,-1 0 1 0 0,1 0-1 0 0,-1-1 1 0 0,1 0-1 0 0,0 1 1 0 0,-1-1-1 0 0,1-1 1 0 0,0 1-1 0 0,-1 0 1 0 0,1-1 0 0 0,-1 0-1 0 0,1 0 1 0 0,-1 0-1 0 0,1 0 1 0 0,-1 0-1 0 0,1-1 1 0 0,-1 0-1 0 0,0 1 1 0 0,0-1-1 0 0,0 0 1 0 0,0-1-1 0 0,0 1 1 0 0,-1 0-1 0 0,1-1 1 0 0,0 0-1 0 0,-1 1 1 0 0,0-1-1 0 0,0 0 1 0 0,0 0-1 0 0,0-1 1 0 0,0 1-1 0 0,-1 0-121 0 0,144-241 1900 0 0,-144 243-1898 0 0,-1 0 1 0 0,1 0 0 0 0,0 0 0 0 0,-1 0-1 0 0,1 0 1 0 0,0 1 0 0 0,-1-1 0 0 0,1 0-1 0 0,0 0 1 0 0,0 1 0 0 0,0-1 0 0 0,0 0-1 0 0,0 1 1 0 0,0-1 0 0 0,0 1 0 0 0,0-1-1 0 0,0 1 1 0 0,0 0 0 0 0,0-1 0 0 0,0 1-1 0 0,0 0 1 0 0,0 0 0 0 0,1 0 0 0 0,-1 0 0 0 0,0 0-1 0 0,0 0 1 0 0,0 0 0 0 0,0 0 0 0 0,0 0-1 0 0,0 0 1 0 0,0 0 0 0 0,1 1 0 0 0,-1-1-1 0 0,0 1 1 0 0,0-1 0 0 0,0 1 0 0 0,0-1-1 0 0,0 1 1 0 0,0-1 0 0 0,-1 1 0 0 0,1 0-1 0 0,0 0 1 0 0,0-1 0 0 0,0 1 0 0 0,-1 0-1 0 0,1 0 1 0 0,0 0 0 0 0,-1 0 0 0 0,1 0 0 0 0,-1 0-1 0 0,1 0 1 0 0,0 1-3 0 0,31 53-10 0 0,29 125 142 0 0,102 181 41 0 0,-149-315-145 0 0,-2 2 0 0 0,-3-1 0 0 0,-1 1 0 0 0,-2 0 0 0 0,-3 1 0 0 0,-1 0 0 0 0,-3-1 0 0 0,-2 2-28 0 0,3-41 29 0 0,-1 1-1 0 0,0-1 0 0 0,-1 0 0 0 0,0 0 0 0 0,0 0 1 0 0,-1 0-1 0 0,0-1 0 0 0,-1 1 0 0 0,1-1 0 0 0,-2 1 1 0 0,1-1-1 0 0,-1-1 0 0 0,-1 1 0 0 0,1-1 1 0 0,-1 0-1 0 0,0 0 0 0 0,-1 0 0 0 0,0-1 0 0 0,0 0 1 0 0,0 0-1 0 0,-1-1 0 0 0,0 0 0 0 0,0 0 0 0 0,0-1 1 0 0,0 0-1 0 0,-1-1 0 0 0,1 0 0 0 0,-1 0 1 0 0,0 0-1 0 0,0-1 0 0 0,0-1 0 0 0,-5 1-28 0 0,10-2 26 0 0,0 1-1 0 0,-1-1 1 0 0,1 0 0 0 0,0-1-1 0 0,0 1 1 0 0,-1-1-1 0 0,1 0 1 0 0,0 0 0 0 0,0 0-1 0 0,0 0 1 0 0,0-1-1 0 0,0 0 1 0 0,0 0 0 0 0,0 0-1 0 0,0 0 1 0 0,1-1-1 0 0,-1 1 1 0 0,1-1-1 0 0,0 0 1 0 0,0 0 0 0 0,0 0-1 0 0,0 0 1 0 0,0 0-1 0 0,1-1 1 0 0,-1 0 0 0 0,-1-3-26 0 0,-1-10 17 0 0,0 1 1 0 0,0-2-1 0 0,2 1 0 0 0,0 0 1 0 0,1-1-1 0 0,1 1 1 0 0,1-1-1 0 0,0 0 0 0 0,1 1 1 0 0,1-1-1 0 0,1 1 1 0 0,0 0-1 0 0,2-1 1 0 0,0 2-1 0 0,4-12-17 0 0,3-13-68 0 0,1 1-1 0 0,3 1 1 0 0,0 1 0 0 0,3 0-1 0 0,1 1 1 0 0,2 0 0 0 0,1 2 0 0 0,2 1-1 0 0,2 1 69 0 0,-15 21-222 0 0,0 0-1 0 0,1 2 1 0 0,0-1-1 0 0,0 2 1 0 0,1 0-1 0 0,1 0 1 0 0,0 2-1 0 0,0-1 1 0 0,9-1 222 0 0,47-11-7825 0 0,-56 16-4260 0 0</inkml:trace>
  <inkml:trace contextRef="#ctx0" brushRef="#br0" timeOffset="8801.403">1499 1584 0 0 0,'0'0'0'0'0,"0"0"0"0"0,0 0 0 0 0,0 0 0 0 0,0 0 0 0 0,0 0 0 0 0,0 0 0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6:2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20889 498 360 0 0,'0'0'1260'0'0,"0"0"153"0"0,0 0 348 0 0,0 0 236 0 0,0 0 34 0 0,0 0-47 0 0,0 0-275 0 0,0 0-252 0 0,0 0-194 0 0,0 0-167 0 0,0 0-82 0 0,0-6-88 0 0,2-19-56 0 0,-2 23-718 0 0,-1 1-1 0 0,1-1 0 0 0,-1 0 1 0 0,1 1-1 0 0,-1-1 0 0 0,0 1 1 0 0,0-1-1 0 0,0 1 1 0 0,0 0-1 0 0,0-1 0 0 0,0 1 1 0 0,0 0-1 0 0,-1 0 0 0 0,1 0 1 0 0,0 0-1 0 0,-1 0 0 0 0,1 0 1 0 0,0 0-1 0 0,-1 0 0 0 0,0 1 1 0 0,1-1-1 0 0,-1 0 0 0 0,1 1 1 0 0,-1-1-1 0 0,0 1 0 0 0,1 0 1 0 0,-1-1-1 0 0,0 1-151 0 0,-3-2 290 0 0,-3 1-190 0 0,1-1 1 0 0,0 1-1 0 0,0 1 0 0 0,0-1 0 0 0,-1 1 1 0 0,1 1-1 0 0,0-1 0 0 0,-1 1 0 0 0,1 0 1 0 0,0 1-1 0 0,0-1 0 0 0,0 2 0 0 0,0-1 1 0 0,0 1-1 0 0,1 0 0 0 0,-1 0 0 0 0,1 1-100 0 0,0-1 31 0 0,0-1 0 0 0,0 2 0 0 0,1-1 0 0 0,0 1-1 0 0,0 0 1 0 0,0 0 0 0 0,0 0 0 0 0,1 1 0 0 0,-1-1-1 0 0,1 1 1 0 0,0 0 0 0 0,0 0 0 0 0,1 1 0 0 0,0-1-1 0 0,0 1 1 0 0,0 0 0 0 0,1 0 0 0 0,-1 0 0 0 0,1 0-1 0 0,1 0 1 0 0,-1 0 0 0 0,0 7-31 0 0,1-8 17 0 0,0 1 1 0 0,0 0 0 0 0,1 0-1 0 0,0 0 1 0 0,0 0-1 0 0,0 0 1 0 0,1 0-1 0 0,-1-1 1 0 0,2 1-1 0 0,-1 0 1 0 0,0 0 0 0 0,1-1-1 0 0,0 1 1 0 0,1-1-1 0 0,-1 1 1 0 0,1-1-1 0 0,0 0 1 0 0,0 0 0 0 0,0 0-1 0 0,1-1 1 0 0,0 1-1 0 0,0-1 1 0 0,0 0-1 0 0,0 0 1 0 0,1 0-1 0 0,0 0 1 0 0,0-1 0 0 0,0 0-1 0 0,0 0 1 0 0,1 0-18 0 0,1 0 65 0 0,1-1 0 0 0,-1 0 1 0 0,1-1-1 0 0,-1 0 0 0 0,1 0 0 0 0,0 0 1 0 0,0-1-1 0 0,-1 0 0 0 0,1-1 0 0 0,0 0 1 0 0,0 0-1 0 0,-1 0 0 0 0,1-1 1 0 0,-1 0-1 0 0,1-1 0 0 0,-1 0 0 0 0,0 0 1 0 0,0 0-1 0 0,3-3-65 0 0,111-97 682 0 0,-103 85-631 0 0,51-69 278 0 0,-56 124-339 0 0,-1-10 43 0 0,-9-15-26 0 0,2-1 1 0 0,0 1-1 0 0,0-1 1 0 0,1 0 0 0 0,0 0-1 0 0,1-1 1 0 0,0 1-1 0 0,1-1 1 0 0,0-1 0 0 0,0 0-1 0 0,1 0 1 0 0,0-1-1 0 0,1 0 1 0 0,3 2-8 0 0,0-2 6 0 0,1-1 0 0 0,-1-1 0 0 0,1 0 0 0 0,1-1 0 0 0,-1 0 0 0 0,1-1 0 0 0,0-1 0 0 0,0-1 0 0 0,0 0 0 0 0,0 0 0 0 0,0-2 0 0 0,0 0 0 0 0,0-1 0 0 0,0 0 1 0 0,6-2-7 0 0,32-12-1042 0 0,-36 4-7791 0 0,-16 8-3623 0 0</inkml:trace>
  <inkml:trace contextRef="#ctx0" brushRef="#br0" timeOffset="-2212.596">18085 439 2969 0 0,'0'0'2213'0'0,"0"0"-228"0"0,0 0-145 0 0,0 0 34 0 0,0 0 14 0 0,0 0-126 0 0,0 0-206 0 0,0 0-282 0 0,0 0-246 0 0,0 0-160 0 0,0 0-143 0 0,-1-4-95 0 0,-1-13 1143 0 0,2 24 2109 0 0,36 247-2760 0 0,-36-252-1108 0 0,1 0 1 0 0,-1 0-1 0 0,0 0 1 0 0,1 0-1 0 0,-1 0 1 0 0,1 0-1 0 0,-1 0 1 0 0,1 0-1 0 0,0-1 1 0 0,0 1-1 0 0,0 0 1 0 0,0 0 0 0 0,0-1-1 0 0,0 1 1 0 0,1-1-1 0 0,-1 1 1 0 0,0-1-1 0 0,1 1 1 0 0,-1-1-1 0 0,1 0 1 0 0,0 0-1 0 0,-1 0 1 0 0,1 1 0 0 0,0-2-1 0 0,-1 1 1 0 0,1 0-1 0 0,0 0 1 0 0,0-1-1 0 0,0 1 1 0 0,0-1-1 0 0,0 1 1 0 0,0-1-1 0 0,0 0 1 0 0,0 0 0 0 0,0 0-1 0 0,0 0 1 0 0,0 0-1 0 0,0 0 1 0 0,0 0-1 0 0,0-1 1 0 0,0 1-1 0 0,1-2-14 0 0,75-63 739 0 0,28-78-400 0 0,-105 141-314 0 0,-1 2-32 0 0,0 1 0 0 0,1-1 0 0 0,-1 0 1 0 0,0 0-1 0 0,1 0 0 0 0,-1 0 0 0 0,0 1 1 0 0,1-1-1 0 0,-1 0 0 0 0,0 0 0 0 0,1 0 1 0 0,-1 0-1 0 0,0 0 0 0 0,1 0 0 0 0,-1 0 1 0 0,0 0-1 0 0,1 0 0 0 0,-1 0 0 0 0,0 0 1 0 0,1 0-1 0 0,-1 0 0 0 0,0 0 0 0 0,1 0 1 0 0,-1 0-1 0 0,0 0 0 0 0,1 0 0 0 0,-1 0 1 0 0,0-1-1 0 0,1 1 0 0 0,-1 0 0 0 0,0 0 1 0 0,0 0-1 0 0,1 0 0 0 0,-1-1 0 0 0,0 1 1 0 0,0 0-1 0 0,1 0 0 0 0,-1-1 0 0 0,0 1 1 0 0,0 0-1 0 0,1-1 7 0 0,19 78 21 0 0,-18-71-19 0 0,-1 0 0 0 0,1 0-1 0 0,0 0 1 0 0,1 0 0 0 0,0-1 0 0 0,0 1-1 0 0,0-1 1 0 0,0 1 0 0 0,1-1 0 0 0,0 0-1 0 0,0-1 1 0 0,0 1 0 0 0,1-1 0 0 0,-1 1-1 0 0,1-1 1 0 0,0-1 0 0 0,1 1 0 0 0,-1-1-1 0 0,4 2 0 0 0,-2-5 27 0 0,-1 0 0 0 0,1-1 0 0 0,-1 0 0 0 0,1-1 0 0 0,-1 1 0 0 0,1-1 0 0 0,-1 0 0 0 0,0-1 0 0 0,0 1 0 0 0,0-1 0 0 0,0-1 0 0 0,0 1 0 0 0,-1-1 0 0 0,0 0 0 0 0,1 0 0 0 0,-1 0 0 0 0,-1-1 0 0 0,1 0 0 0 0,-1 0 0 0 0,0 0 0 0 0,0 0 0 0 0,2-4-28 0 0,7-6 80 0 0,-3 3-20 0 0,0-1 0 0 0,-2-1 1 0 0,0 1-1 0 0,0-1 1 0 0,-1-1-1 0 0,-1 1 0 0 0,0-1 1 0 0,-1-1-1 0 0,-1 1-60 0 0,-4 14 1 0 0,-1-10-1607 0 0,-4 27-4451 0 0,4-10 137 0 0,-1 1-6352 0 0</inkml:trace>
  <inkml:trace contextRef="#ctx0" brushRef="#br0" timeOffset="-1680.51">19191 509 14283 0 0,'0'0'1934'0'0,"0"0"-430"0"0,0 0-133 0 0,0 0-88 0 0,0 0-132 0 0,0 0-174 0 0,0 0-171 0 0,0 0-145 0 0,0 0-112 0 0,0 0-91 0 0,0 0-64 0 0,0 0-36 0 0,-10-2-51 0 0,-77 0 707 0 0,74 5-956 0 0,1 1 0 0 0,0 0 0 0 0,1 1 0 0 0,-1 1 1 0 0,1 0-1 0 0,0 0 0 0 0,0 1 0 0 0,1 0 0 0 0,0 1 0 0 0,0 0 0 0 0,0 1 1 0 0,1 0-1 0 0,1 0 0 0 0,0 1 0 0 0,0 0 0 0 0,1 1 0 0 0,0 0 0 0 0,1 0 1 0 0,0 0-1 0 0,-3 7-58 0 0,9-16 1 0 0,-1-1 1 0 0,1 1-1 0 0,-1-1 1 0 0,1 1-1 0 0,-1-1 1 0 0,1 1-1 0 0,0-1 1 0 0,0 1-1 0 0,0 0 1 0 0,0-1 0 0 0,0 1-1 0 0,0-1 1 0 0,0 1-1 0 0,0-1 1 0 0,1 1-1 0 0,-1-1 1 0 0,1 1-1 0 0,-1-1 1 0 0,1 1-1 0 0,0-1 1 0 0,-1 1-1 0 0,1-1 1 0 0,0 0-1 0 0,0 1 1 0 0,0-1 0 0 0,0 0-1 0 0,0 0 1 0 0,0 0-1 0 0,0 0 1 0 0,0 0-1 0 0,1 0 1 0 0,-1 0-1 0 0,0 0 1 0 0,1 0-1 0 0,-1 0 1 0 0,0-1-1 0 0,1 1 1 0 0,-1-1-1 0 0,1 1 1 0 0,-1-1-1 0 0,1 1 1 0 0,-1-1 0 0 0,1 0-1 0 0,0 0-1 0 0,71-11 338 0 0,130-88 68 0 0,-120 48-197 0 0,-81 51-209 0 0,0 1 0 0 0,0 0 0 0 0,0 0 1 0 0,0 0-1 0 0,0 0 0 0 0,0 0 0 0 0,-1 0 0 0 0,1 0 1 0 0,-1 1-1 0 0,1-1 0 0 0,-1 0 0 0 0,1 1 0 0 0,-1 0 0 0 0,1-1 1 0 0,-1 1-1 0 0,0 0 0 0 0,0-1 0 0 0,0 1 0 0 0,0 0 1 0 0,0 0-1 0 0,-1 0 0 0 0,1 0 0 0 0,-1 0 0 0 0,1 0 0 0 0,-1 0 1 0 0,1 0-1 0 0,-1 0 0 0 0,0 1 0 0 0,3 6-4 0 0,32 64-14 0 0,-1-54-128 0 0,-25-19-3036 0 0,0 0-3381 0 0,-5 0 2315 0 0,-2 0-7884 0 0</inkml:trace>
  <inkml:trace contextRef="#ctx0" brushRef="#br0" timeOffset="-1181.244">19777 454 6617 0 0,'0'0'2332'0'0,"0"0"-248"0"0,0 0-77 0 0,0 0-76 0 0,0 0-177 0 0,0 0-236 0 0,0 0-273 0 0,0 0-215 0 0,0 0-150 0 0,0 0-129 0 0,0 0-99 0 0,0 0-76 0 0,0 0-69 0 0,-1-4-58 0 0,1 2-413 0 0,-1 1-1 0 0,1 0 1 0 0,-1 0 0 0 0,1 0-1 0 0,-1 0 1 0 0,1 0 0 0 0,-1-1-1 0 0,0 1 1 0 0,1 0-1 0 0,-1 0 1 0 0,0 0 0 0 0,0 1-1 0 0,0-1 1 0 0,1 0 0 0 0,-1 0-1 0 0,0 0 1 0 0,0 1-1 0 0,0-1 1 0 0,-1 0 0 0 0,1 1-1 0 0,0-1 1 0 0,0 1 0 0 0,0-1-1 0 0,0 1 1 0 0,0 0-1 0 0,-1 0 1 0 0,1-1 0 0 0,0 1-1 0 0,0 0 1 0 0,-1 0-1 0 0,1 0 1 0 0,0 0 0 0 0,0 0-1 0 0,0 0 1 0 0,-1 1 0 0 0,1-1-1 0 0,0 0 1 0 0,0 1-1 0 0,0-1 1 0 0,-1 1 0 0 0,1-1-1 0 0,0 1 1 0 0,0-1 0 0 0,0 1-1 0 0,0 0 1 0 0,0-1-1 0 0,0 1 1 0 0,0 0 0 0 0,0 0-1 0 0,1 0 1 0 0,-1 0 0 0 0,0 0-36 0 0,-34 35 321 0 0,22 13-273 0 0,15-45-50 0 0,-1 0-1 0 0,1-1 1 0 0,-1 1-1 0 0,1-1 1 0 0,0 1-1 0 0,1-1 1 0 0,-1 0-1 0 0,0 0 1 0 0,1 0-1 0 0,0 0 1 0 0,0 0-1 0 0,0 0 1 0 0,0-1-1 0 0,0 0 1 0 0,0 0-1 0 0,1 1 1 0 0,-1-2-1 0 0,3 2 3 0 0,24 21 14 0 0,-27-22 27 0 0,0 1-1 0 0,0 0 1 0 0,-1-1-1 0 0,1 1 1 0 0,-1 1 0 0 0,1-1-1 0 0,-1 0 1 0 0,0 0-1 0 0,-1 1 1 0 0,1-1-1 0 0,0 1 1 0 0,-1 0-1 0 0,0-1 1 0 0,0 1-1 0 0,0 0 1 0 0,0 0 0 0 0,-1 0-1 0 0,1 0 1 0 0,-1 0-1 0 0,0 0 1 0 0,0-1-1 0 0,-1 1 1 0 0,1 0-1 0 0,-1 0 1 0 0,0 0-1 0 0,0 0 1 0 0,0-1-1 0 0,0 1 1 0 0,-1 0 0 0 0,1-1-1 0 0,-1 1 1 0 0,0-1-1 0 0,0 1 1 0 0,0-1-1 0 0,-1 0-40 0 0,-10 9 245 0 0,8-6-191 0 0,-1-1 0 0 0,1 0 1 0 0,-1 0-1 0 0,1-1 0 0 0,-1 0 1 0 0,-1 0-1 0 0,1 0 0 0 0,0-1 1 0 0,-1 0-1 0 0,0 0 0 0 0,0-1 0 0 0,-2 1-54 0 0,-2-1-50 0 0,-33-2-182 0 0,30-28-2830 0 0,13 11-3297 0 0,1 13 2492 0 0,0-1-8497 0 0</inkml:trace>
  <inkml:trace contextRef="#ctx0" brushRef="#br0" timeOffset="30925.48">19887 1371 0 0 0,'0'0'1164'0'0,"0"0"190"0"0,0 0 414 0 0,0 0 411 0 0,0 0 145 0 0,0 0-144 0 0,0 0-289 0 0,0 0-340 0 0,0 0-245 0 0,0 0-158 0 0,0 0-149 0 0,0 0-119 0 0,0 0-84 0 0,1 3 2667 0 0,4 16-2548 0 0,4 146 1587 0 0,-11-106-2110 0 0,2 66 211 0 0,-6 0 0 0 0,-18 92-603 0 0,-9-136 129 0 0,30-117-1974 0 0,4 3-2577 0 0,1 11-5909 0 0,-2 15-618 0 0</inkml:trace>
  <inkml:trace contextRef="#ctx0" brushRef="#br0" timeOffset="31193.267">19594 1831 7746 0 0,'0'0'1967'0'0,"0"0"-439"0"0,0 0-169 0 0,0 0-1 0 0,0 0-30 0 0,0 0-82 0 0,0 0-129 0 0,0 0-106 0 0,0 0-73 0 0,0 0-121 0 0,0 0-118 0 0,0 0-80 0 0,0 0-83 0 0,38-4-55 0 0,117-15-49 0 0,3-13 427 0 0,-93 17-796 0 0,120-15-2264 0 0,-185 30 1774 0 0,2 0 163 0 0,-1 1-5481 0 0,-1 2-3929 0 0</inkml:trace>
  <inkml:trace contextRef="#ctx0" brushRef="#br0" timeOffset="31742.338">20272 1463 10226 0 0,'0'0'1934'0'0,"0"0"-480"0"0,0 0-189 0 0,0 0 17 0 0,0 0-63 0 0,0 0-174 0 0,0 0-199 0 0,0 0-147 0 0,0 0 1 0 0,0 0 41 0 0,0 0-3 0 0,0 0-55 0 0,0 21-106 0 0,2 131 767 0 0,-13 171 469 0 0,11-116-1593 0 0,0-206-207 0 0,1 0 1 0 0,0 0-1 0 0,0 0 1 0 0,0 0-1 0 0,0 0 1 0 0,0 0 0 0 0,0 0-1 0 0,0 0 1 0 0,0-1-1 0 0,0 1 1 0 0,0 0-1 0 0,0-1 1 0 0,1 1-1 0 0,-1-1 1 0 0,0 1 0 0 0,0-1-1 0 0,1 1 1 0 0,-1-1-1 0 0,0 0 1 0 0,0 0-1 0 0,1 0 1 0 0,-1 0-1 0 0,0 0 1 0 0,1 0 0 0 0,-1 0-1 0 0,0 0 1 0 0,1 0-1 0 0,-1 0 1 0 0,0-1-1 0 0,1 1 1 0 0,-1-1-1 0 0,0 1 1 0 0,0-1 0 0 0,0 1-1 0 0,1-1 1 0 0,-1 0-1 0 0,0 0 1 0 0,0 1-1 0 0,0-1 1 0 0,0 0-1 0 0,0 0 1 0 0,0 0 0 0 0,-1 0-1 0 0,1 0 1 0 0,0 0-1 0 0,0 0 1 0 0,-1 0-1 0 0,1-1 1 0 0,0 1-14 0 0,132-112 389 0 0,-126 107-375 0 0,4-3-12 0 0,0 0 0 0 0,0 1 0 0 0,1 0 0 0 0,0 1 0 0 0,0 0 0 0 0,1 1 0 0 0,-1 0 0 0 0,11-2-2 0 0,-21 9-2 0 0,1 0 1 0 0,-1 0 0 0 0,0 0 0 0 0,0 0-1 0 0,0 1 1 0 0,0-1 0 0 0,0 1 0 0 0,0-1-1 0 0,0 1 1 0 0,-1-1 0 0 0,1 1 0 0 0,0 0-1 0 0,-1 0 1 0 0,0 0 0 0 0,1 0 0 0 0,-1 0-1 0 0,0 0 1 0 0,0 1 0 0 0,0-1 0 0 0,0 0-1 0 0,-1 0 1 0 0,1 1 0 0 0,0-1 0 0 0,-1 1-1 0 0,0-1 1 0 0,0 0 0 0 0,0 1 0 0 0,0-1-1 0 0,0 1 1 0 0,0-1 0 0 0,0 1 0 0 0,-1-1-1 0 0,1 0 1 0 0,-1 1 0 0 0,0-1 0 0 0,1 0-1 0 0,-1 0 1 0 0,0 1 0 0 0,-1-1 1 0 0,1 17 37 0 0,-17 87-275 0 0,18-105 76 0 0,0-1-80 0 0,0 0-103 0 0,18-4-6415 0 0,-10 0 1476 0 0,-7 4 1623 0 0,3-3-7504 0 0</inkml:trace>
  <inkml:trace contextRef="#ctx0" brushRef="#br0" timeOffset="32562.356">20966 1897 2993 0 0,'0'0'3920'0'0,"0"0"-1510"0"0,0 0-632 0 0,0 0-32 0 0,0 0-34 0 0,0 0-146 0 0,0 0-203 0 0,0 0-272 0 0,0 0-202 0 0,0 0-118 0 0,0 0-110 0 0,0 0-68 0 0,0 0-83 0 0,-28 20-66 0 0,-88 61-73 0 0,62-32 144 0 0,52-46-502 0 0,-1-1-1 0 0,1 1 1 0 0,0 0-1 0 0,0-1 1 0 0,1 1-1 0 0,-1 0 1 0 0,0 0 0 0 0,1 0-1 0 0,0 0 1 0 0,0 0-1 0 0,0 0 1 0 0,0 1-1 0 0,0-1 1 0 0,0 0 0 0 0,1 0-1 0 0,0 1 1 0 0,0-1-1 0 0,0 0 1 0 0,0 1-1 0 0,0-1 1 0 0,1 3-13 0 0,2-4 22 0 0,0 0 0 0 0,1-1-1 0 0,-1 0 1 0 0,1 0 0 0 0,-1 0 0 0 0,1 0 0 0 0,-1 0 0 0 0,1-1-1 0 0,0 1 1 0 0,-1-1 0 0 0,1 0 0 0 0,0 0 0 0 0,-1-1-1 0 0,1 1 1 0 0,-1-1 0 0 0,1 0 0 0 0,0 0-22 0 0,14-4 75 0 0,1-1 0 0 0,-2-1 0 0 0,1-1 0 0 0,-1 0 0 0 0,0-1 0 0 0,-1-1-1 0 0,9-7-74 0 0,7-3 84 0 0,42-28 153 0 0,-72 49-234 0 0,-1-1 0 0 0,1 1 0 0 0,-1 0 0 0 0,0 0 0 0 0,0 0 0 0 0,0 0 0 0 0,1 0 0 0 0,-1 0 0 0 0,0 0 0 0 0,0 0 0 0 0,0 0 0 0 0,0 1 0 0 0,-1-1 0 0 0,1 0 0 0 0,0 1 0 0 0,-1-1 0 0 0,1 0 0 0 0,0 1 0 0 0,-1-1 0 0 0,0 1 0 0 0,1-1 0 0 0,-1 1 0 0 0,0-1 0 0 0,0 1 0 0 0,0-1 0 0 0,0 1 0 0 0,0-1 0 0 0,0 1 0 0 0,0-1 0 0 0,0 1 0 0 0,-1-1 0 0 0,1 1 0 0 0,0-1 0 0 0,-1 1 0 0 0,1-1 0 0 0,-2 2-3 0 0,2 2 20 0 0,0 17 16 0 0,-1-17-37 0 0,0 0 0 0 0,0 0 0 0 0,1 0 1 0 0,-1-1-1 0 0,1 1 0 0 0,1 0 1 0 0,-1 0-1 0 0,1 0 0 0 0,0 0 1 0 0,0 0-1 0 0,0-1 0 0 0,0 1 1 0 0,1 0-1 0 0,0-1 0 0 0,0 0 1 0 0,0 1-1 0 0,1-1 0 0 0,-1 0 0 0 0,1 0 1 0 0,0 0-1 0 0,0 0 0 0 0,0-1 1 0 0,1 1-1 0 0,0-1 0 0 0,-1 0 1 0 0,4 2 0 0 0,0-1 24 0 0,1 0 0 0 0,-1-1 0 0 0,1 0 0 0 0,0 0 0 0 0,0-1 0 0 0,0 0 0 0 0,0-1 1 0 0,0 1-1 0 0,1-2 0 0 0,-1 1 0 0 0,0-1 0 0 0,1 0 0 0 0,-1-1 0 0 0,0 0 0 0 0,0 0 1 0 0,0-1-1 0 0,1 0 0 0 0,-2 0 0 0 0,1-1 0 0 0,0 0 0 0 0,0 0 0 0 0,-1-1 0 0 0,0 0 0 0 0,4-3-24 0 0,6-4 113 0 0,0-1-1 0 0,-1-1 0 0 0,-1-1 0 0 0,1 0 1 0 0,-2-1-1 0 0,0 0 0 0 0,-1-1 0 0 0,-1-1 0 0 0,0 0 1 0 0,-1-1-1 0 0,-1 0 0 0 0,-1 0 0 0 0,-1-1 0 0 0,2-7-112 0 0,16-50 29 0 0,-4-1 0 0 0,-3-1 0 0 0,1-33-29 0 0,-16-43 40 0 0,-4 153-38 0 0,0-1 0 0 0,-1 0 0 0 0,1 0 0 0 0,-1 0 0 0 0,1 1 0 0 0,-1-1 0 0 0,0 0 0 0 0,0 1 0 0 0,1-1 0 0 0,-1 0-1 0 0,0 1 1 0 0,-1-1 0 0 0,1 1 0 0 0,0 0 0 0 0,0-1 0 0 0,-1 1 0 0 0,1 0 0 0 0,0 0 0 0 0,-1-1 0 0 0,1 1 0 0 0,-1 0 0 0 0,0 1 0 0 0,1-1 0 0 0,-1 0 0 0 0,0 0-1 0 0,1 1 1 0 0,-1-1 0 0 0,0 1 0 0 0,0-1 0 0 0,0 1 0 0 0,0 0 0 0 0,1 0 0 0 0,-1 0 0 0 0,0 0 0 0 0,0 0 0 0 0,0 0 0 0 0,0 1 0 0 0,1-1 0 0 0,-1 0 0 0 0,0 1 0 0 0,0-1-1 0 0,1 1 1 0 0,-1 0 0 0 0,0 0 0 0 0,1 0 0 0 0,-1 0 0 0 0,0 0 0 0 0,1 0 0 0 0,-1 0 0 0 0,1 0 0 0 0,-1 1-2 0 0,-4 9 7 0 0,-1 1 0 0 0,2 1 0 0 0,0-1 0 0 0,0 1 0 0 0,1 0 0 0 0,0 0 0 0 0,1 0 0 0 0,1 0 0 0 0,0 1 0 0 0,1-1 0 0 0,1 1 1 0 0,0-1-1 0 0,0 1 0 0 0,1-1 0 0 0,1 1-7 0 0,-1 27 30 0 0,2-7 54 0 0,1 0-1 0 0,1 0 1 0 0,2-1 0 0 0,2 0 0 0 0,1 0 0 0 0,1-1-1 0 0,11 20-83 0 0,21 68 137 0 0,-15-29-48 0 0,-28-90-72 0 0,0-1-6 0 0,0 0-3 0 0,0 0 1 0 0,0 0-1 0 0,0 0-18 0 0,0 0 14 0 0,0 0-19 0 0,-2-27-802 0 0,-10-12-1498 0 0,4 15-1038 0 0,2 0-5772 0 0,4 13-2147 0 0</inkml:trace>
  <inkml:trace contextRef="#ctx0" brushRef="#br0" timeOffset="32813.231">21253 1735 11346 0 0,'0'0'1715'0'0,"0"0"-448"0"0,0 0-113 0 0,0 0 168 0 0,0 0 142 0 0,0 0 27 0 0,0 0-151 0 0,0 0-236 0 0,0 0-238 0 0,0 0-189 0 0,0 0-126 0 0,0 0-105 0 0,34 3-60 0 0,106 9-64 0 0,-1-19 247 0 0,-53-4-427 0 0,7-1-1565 0 0,-31 9-9580 0 0,-49 3-1125 0 0</inkml:trace>
  <inkml:trace contextRef="#ctx0" brushRef="#br0" timeOffset="29241.292">18004 1407 0 0 0,'0'0'3083'0'0,"0"0"-1290"0"0,0 0-384 0 0,0 0 109 0 0,0 0 236 0 0,0 0 109 0 0,0 0-82 0 0,0 0-235 0 0,0 0-302 0 0,0 0-219 0 0,0 0-137 0 0,5-8-111 0 0,21-38 584 0 0,-26 45-765 0 0,0 1-45 0 0,0 0-43 0 0,0 0-35 0 0,0 0-49 0 0,0 0-33 0 0,0 0-66 0 0,0 0-79 0 0,0 16 406 0 0,16 68 488 0 0,18 283 442 0 0,-34-322-1474 0 0,2-21-27 0 0,-2 0 1 0 0,-1 0 0 0 0,-1 0-1 0 0,0 0 1 0 0,-2 0-1 0 0,-6 19-81 0 0,11-79 1038 0 0,8 21-1050 0 0,1 0 0 0 0,1 1 0 0 0,0 1 0 0 0,0-1 1 0 0,2 2-1 0 0,-1 0 0 0 0,2 0 0 0 0,-1 1 0 0 0,2 1 0 0 0,-1 0 1 0 0,1 1-1 0 0,1 0 0 0 0,0 2 0 0 0,0 0 0 0 0,0 0 0 0 0,3 1 12 0 0,-16 5-4 0 0,0 0-1 0 0,1 1 1 0 0,-1-1-1 0 0,0 1 1 0 0,1-1-1 0 0,-1 1 1 0 0,0 0-1 0 0,1 1 1 0 0,-1-1-1 0 0,1 0 1 0 0,-1 1-1 0 0,0 0 1 0 0,0 0 0 0 0,1 0-1 0 0,-1 0 1 0 0,0 0-1 0 0,0 1 1 0 0,0-1-1 0 0,0 1 1 0 0,0 0-1 0 0,0 0 1 0 0,-1 0-1 0 0,1 0 1 0 0,-1 1-1 0 0,1-1 1 0 0,-1 1-1 0 0,0-1 1 0 0,0 1-1 0 0,0 0 1 0 0,0 0-1 0 0,-1 0 1 0 0,1 0-1 0 0,-1 0 1 0 0,1 0-1 0 0,-1 1 5 0 0,3 7 10 0 0,-1-1 0 0 0,0 1 0 0 0,-1 1 0 0 0,0-1-1 0 0,-1 0 1 0 0,0 0 0 0 0,-1 1 0 0 0,0-1 0 0 0,-1 0 0 0 0,0 3-10 0 0,-2-6 12 0 0,-1 0 1 0 0,0-1-1 0 0,0 1 1 0 0,-1-1-1 0 0,0 0 1 0 0,0 0 0 0 0,-1 0-1 0 0,0-1 1 0 0,0 1-1 0 0,0-1 1 0 0,-1-1-1 0 0,0 0 1 0 0,0 1-1 0 0,0-2 1 0 0,-1 1-1 0 0,0-1 1 0 0,0-1 0 0 0,0 1-1 0 0,0-1 1 0 0,0-1-1 0 0,-1 1 1 0 0,-6 0-13 0 0,2 0-15 0 0,0-1 0 0 0,-1 0-1 0 0,1 0 1 0 0,0-2 0 0 0,-1 1 0 0 0,1-2 0 0 0,0 0 0 0 0,-1 0 0 0 0,-3-3 15 0 0,14 4-75 0 0,1-1-1 0 0,0 0 1 0 0,0-1 0 0 0,0 1 0 0 0,0 0 0 0 0,0 0 0 0 0,0-1 0 0 0,1 1-1 0 0,-1-1 1 0 0,0 0 0 0 0,1 0 0 0 0,-1 1 0 0 0,1-1 0 0 0,0 0 0 0 0,0 0 0 0 0,-1 0-1 0 0,1 0 1 0 0,1-1 0 0 0,-1 1 0 0 0,0 0 0 0 0,0 0 0 0 0,1 0 0 0 0,-1-1-1 0 0,1 1 1 0 0,0 0 0 0 0,0-1 0 0 0,0-1 75 0 0,18-36-8263 0 0,-9 34 1274 0 0,-4 1-4187 0 0</inkml:trace>
  <inkml:trace contextRef="#ctx0" brushRef="#br0" timeOffset="29961.52">18648 1783 7826 0 0,'0'0'2590'0'0,"0"0"-566"0"0,0 0-178 0 0,0 0-17 0 0,0 0-108 0 0,0 0-260 0 0,0 0-295 0 0,0 0-258 0 0,0 0-174 0 0,0 0-157 0 0,0 0-109 0 0,0 0-65 0 0,0 0-94 0 0,-8 9-50 0 0,-25 27-31 0 0,30-33-191 0 0,1 0-1 0 0,0 1 0 0 0,-1 0 1 0 0,1-1-1 0 0,0 1 0 0 0,1 0 1 0 0,-1 0-1 0 0,1 0 1 0 0,-1 0-1 0 0,1 0 0 0 0,0 0 1 0 0,1 0-1 0 0,-1 0 0 0 0,1 1 1 0 0,0-1-1 0 0,0 2-36 0 0,-2 14 85 0 0,0-6-43 0 0,0 0 1 0 0,2 1-1 0 0,-1 0 0 0 0,2-1 1 0 0,0 1-1 0 0,0-1 0 0 0,1 1 1 0 0,3 8-43 0 0,-3-20 33 0 0,0 0 1 0 0,-1-1-1 0 0,1 0 1 0 0,0 1-1 0 0,0-1 1 0 0,0 0 0 0 0,0 0-1 0 0,0 0 1 0 0,1-1-1 0 0,-1 1 1 0 0,0 0-1 0 0,1-1 1 0 0,0 1-1 0 0,-1-1 1 0 0,1 0-1 0 0,0 0 1 0 0,-1 0-1 0 0,1 0 1 0 0,0-1 0 0 0,0 1-1 0 0,0-1 1 0 0,0 1-1 0 0,0-1 1 0 0,0 0-1 0 0,0 0 1 0 0,0-1-1 0 0,0 1 1 0 0,-1-1-1 0 0,1 1 1 0 0,0-1-1 0 0,0 0 1 0 0,0 0 0 0 0,-1 0-1 0 0,1 0 1 0 0,0 0-1 0 0,-1-1 1 0 0,1 1-1 0 0,-1-1 1 0 0,0 0-1 0 0,2-1-33 0 0,17-15 119 0 0,0-1 0 0 0,-2-1 0 0 0,0-1 0 0 0,-1-1 0 0 0,-1-1-1 0 0,-1 0 1 0 0,-1-1 0 0 0,-2 0 0 0 0,3-8-119 0 0,-15 32-1 0 0,-1 1 1 0 0,0 0-1 0 0,1-1 1 0 0,-1 1-1 0 0,0-1 1 0 0,1 1-1 0 0,-1-1 1 0 0,1 1-1 0 0,-1-1 1 0 0,1 1-1 0 0,-1-1 1 0 0,1 1-1 0 0,0-1 1 0 0,-1 0-1 0 0,1 1 1 0 0,-1-1-1 0 0,1 0 1 0 0,0 1-1 0 0,-1-1 1 0 0,1 0-1 0 0,0 0 1 0 0,-1 0-1 0 0,1 0 1 0 0,0 0-1 0 0,-1 0 1 0 0,1 0-1 0 0,0 0 1 0 0,-1 0-1 0 0,1 0 1 0 0,0 0-1 0 0,0 0 1 0 0,-1 0-1 0 0,1 0 1 0 0,0-1-1 0 0,-1 1 1 0 0,1 0-1 0 0,-1-1 1 0 0,1 1-1 0 0,0 0 1 0 0,-1-1-1 0 0,1 1 1 0 0,-1-1-1 0 0,1 1 1 0 0,-1 0-1 0 0,1-1 1 0 0,-1 1-1 0 0,1-1 1 0 0,-1 0-1 0 0,0 1 1 0 0,1-1-1 0 0,-1 1 1 0 0,0-1-1 0 0,1 0 1 0 0,-1 1-1 0 0,0-1 1 0 0,0 0-1 0 0,0 1 1 0 0,0-1-1 0 0,1 0 1 0 0,-1 1-1 0 0,0-1 1 0 0,0 0-1 0 0,0 1 1 0 0,0-1-1 0 0,0 0 1 0 0,-1 1-1 0 0,1-1 1 0 0,0 0-1 0 0,0 0 1 0 0,47 159 23 0 0,-19 110 26 0 0,-26-245-42 0 0,-1-1 0 0 0,-1 1-1 0 0,-2 0 1 0 0,0-1 0 0 0,-1 1-1 0 0,-1-1 1 0 0,-1 0 0 0 0,-1 0-1 0 0,-1-1 1 0 0,-1 1 0 0 0,-1-2-1 0 0,-1 1 1 0 0,-1-1 0 0 0,0-1-1 0 0,-8 9-6 0 0,15-24 6 0 0,1 0 1 0 0,-1-1-1 0 0,0 0 0 0 0,0 1 0 0 0,-1-2 0 0 0,1 1 0 0 0,-1 0 1 0 0,1-1-1 0 0,-1 0 0 0 0,0 0 0 0 0,0 0 0 0 0,0-1 0 0 0,0 0 1 0 0,0 0-1 0 0,0 0 0 0 0,0 0 0 0 0,-1-1 0 0 0,1 0 0 0 0,0 0 0 0 0,0 0 1 0 0,-4-2-7 0 0,5 0 4 0 0,1 0 0 0 0,0-1 1 0 0,0 1-1 0 0,0-1 0 0 0,0 0 1 0 0,0 0-1 0 0,1 0 0 0 0,0 0 1 0 0,-1-1-1 0 0,1 1 0 0 0,0 0 1 0 0,0-1-1 0 0,1 0 1 0 0,-1 1-1 0 0,1-1 0 0 0,0 0 1 0 0,0 0-1 0 0,0 0 0 0 0,0 0 1 0 0,1 0-1 0 0,0 0 0 0 0,-1 0 1 0 0,2-3-5 0 0,-1-9-7 0 0,1 1 1 0 0,0-1-1 0 0,2 1 0 0 0,0-1 1 0 0,0 1-1 0 0,2 0 1 0 0,0 0-1 0 0,0 1 1 0 0,1 0-1 0 0,1 0 0 0 0,0 0 1 0 0,1 1-1 0 0,1 0 1 0 0,5-6 6 0 0,2-4-156 0 0,1 1 1 0 0,1 1 0 0 0,0 1-1 0 0,2 0 1 0 0,1 2 0 0 0,0 0 0 0 0,1 1-1 0 0,0 1 1 0 0,7-1 155 0 0,-13 9-827 0 0,6-2-1627 0 0,-11 2-4585 0 0,-8 5-4763 0 0</inkml:trace>
  <inkml:trace contextRef="#ctx0" brushRef="#br0" timeOffset="-8672.82">14550 520 376 0 0,'0'0'1039'0'0,"0"0"92"0"0,0 0 201 0 0,0 0 277 0 0,0 0 170 0 0,0 0 9 0 0,0 0-126 0 0,0 0-247 0 0,0 0-251 0 0,0 0-245 0 0,0 0-172 0 0,-8-8-78 0 0,-29-27-34 0 0,34 32-406 0 0,0 0 0 0 0,-1 1-1 0 0,1-1 1 0 0,-1 1 0 0 0,0 0 0 0 0,1 0 0 0 0,-1 0 0 0 0,0 1 0 0 0,0-1-1 0 0,0 1 1 0 0,0 0 0 0 0,0 0 0 0 0,-1 1 0 0 0,1-1 0 0 0,0 1 0 0 0,0 0-1 0 0,-1 0 1 0 0,1 0 0 0 0,0 1 0 0 0,-3 0-229 0 0,-14 0 420 0 0,11 0-285 0 0,1 1 1 0 0,-1 1-1 0 0,0 0 1 0 0,1 0-1 0 0,0 1 0 0 0,0 0 1 0 0,0 0-1 0 0,0 1 1 0 0,1 0-1 0 0,0 1 1 0 0,-8 5-136 0 0,11-7 35 0 0,0 0 0 0 0,0 0 0 0 0,0 0 0 0 0,1 0 0 0 0,-1 1 0 0 0,1 0 0 0 0,0 0 0 0 0,0 0 0 0 0,1 0 1 0 0,-1 1-1 0 0,1-1 0 0 0,0 1 0 0 0,1 0 0 0 0,-1 0 0 0 0,1 0 0 0 0,1 0 0 0 0,-1 0 0 0 0,1 1 0 0 0,0-1 1 0 0,0 0-1 0 0,1 1 0 0 0,0 4-35 0 0,1-7 47 0 0,1 1 1 0 0,1-1-1 0 0,-1 0 1 0 0,1 1-1 0 0,-1-1 1 0 0,1 0-1 0 0,0 0 1 0 0,1-1-1 0 0,-1 1 1 0 0,1-1 0 0 0,-1 0-1 0 0,1 1 1 0 0,0-2-1 0 0,0 1 1 0 0,0 0-1 0 0,1-1 1 0 0,-1 0-1 0 0,1 0 1 0 0,-1 0-1 0 0,1 0 1 0 0,0-1-1 0 0,0 0 1 0 0,-1 0-1 0 0,1 0 1 0 0,1-1-48 0 0,1 1 90 0 0,0 0 0 0 0,0 0-1 0 0,0-1 1 0 0,0 0 0 0 0,0 0 0 0 0,0-1 0 0 0,-1 0-1 0 0,1 0 1 0 0,0 0 0 0 0,0-1 0 0 0,-1 0 0 0 0,1-1-1 0 0,-1 0 1 0 0,1 0 0 0 0,-1 0 0 0 0,0 0-1 0 0,0-1 1 0 0,0 0 0 0 0,-1 0 0 0 0,0-1 0 0 0,2-1-90 0 0,13-15 96 0 0,-2 0 0 0 0,-1-2 1 0 0,0 0-1 0 0,-2 0 1 0 0,0-2-1 0 0,-2 0 0 0 0,1-5-96 0 0,-8 13 110 0 0,-6 23 2274 0 0,-4 196-2404 0 0,40 125 43 0 0,-33-289-24 0 0,3 1-4 0 0,-2 1 0 0 0,-2 0 1 0 0,-2-1-1 0 0,-1 1 0 0 0,-3 0 0 0 0,0-1 0 0 0,-6 18 5 0 0,9-55 1 0 0,1 0-1 0 0,0 0 0 0 0,-1 0 0 0 0,1-1 1 0 0,-1 1-1 0 0,1 0 0 0 0,-1 0 0 0 0,0 0 0 0 0,0 0 1 0 0,0-1-1 0 0,0 1 0 0 0,0 0 0 0 0,0-1 1 0 0,-1 1-1 0 0,1-1 0 0 0,0 1 0 0 0,-1-1 1 0 0,1 0-1 0 0,-1 1 0 0 0,0-1 0 0 0,1 0 1 0 0,-1 0-1 0 0,0 0 0 0 0,0 0 0 0 0,1-1 0 0 0,-1 1 1 0 0,0 0-1 0 0,0-1 0 0 0,0 1 0 0 0,0-1 1 0 0,0 0-1 0 0,0 0 0 0 0,0 0 0 0 0,0 0 1 0 0,0 0-1 0 0,0 0 0 0 0,0 0 0 0 0,0 0 0 0 0,0-1 1 0 0,-1 0-1 0 0,0-1-6 0 0,0 1-1 0 0,1-1 1 0 0,-1 0 0 0 0,1-1 0 0 0,-1 1 0 0 0,1 0 0 0 0,0-1 0 0 0,0 1 0 0 0,0-1-1 0 0,0 0 1 0 0,0 0 0 0 0,1 0 0 0 0,-1 0 0 0 0,1 0 0 0 0,0 0 0 0 0,0 0 0 0 0,0 0-1 0 0,0 0 1 0 0,1-2 6 0 0,-4-6-30 0 0,-1-6 10 0 0,0-1 0 0 0,2 0 0 0 0,0 0 1 0 0,1 0-1 0 0,1-1 0 0 0,0 1 0 0 0,2 0 0 0 0,0-1 0 0 0,1-2 20 0 0,2 5-26 0 0,0-1-1 0 0,1 1 0 0 0,0 1 1 0 0,1-1-1 0 0,1 1 0 0 0,1 0 1 0 0,0 0-1 0 0,4-4 27 0 0,174-203-100 0 0,-53 16 120 0 0,-122 190-44 0 0,0-1-1 0 0,-2-1 1 0 0,0 1-1 0 0,-1-2 1 0 0,-1 1 0 0 0,0-1-1 0 0,-2 0 1 0 0,0 0 0 0 0,-1-1-1 0 0,-1 1 1 0 0,0-16 24 0 0,-3 29-15 0 0,0 5 12 0 0,1 0-1 0 0,-1 0 1 0 0,1 0-1 0 0,-1 0 1 0 0,1 0-1 0 0,-1 0 0 0 0,0 0 1 0 0,0 0-1 0 0,1 0 1 0 0,-1 0-1 0 0,0 0 1 0 0,0 0-1 0 0,0 0 1 0 0,0 0-1 0 0,0 0 1 0 0,0 0-1 0 0,-1 0 1 0 0,1 0-1 0 0,0 0 0 0 0,0 0 1 0 0,-1 0-1 0 0,1 0 1 0 0,-1 0-1 0 0,1 0 1 0 0,-1 0-1 0 0,1 0 1 0 0,-1 0-1 0 0,1 0 1 0 0,-1 1-1 0 0,0-1 1 0 0,1 0-1 0 0,-1 0 1 0 0,0 1-1 0 0,0-1 0 0 0,0 0 1 0 0,0 1-1 0 0,1-1 1 0 0,-1 1-1 0 0,0-1 1 0 0,0 1-1 0 0,0 0 1 0 0,0-1-1 0 0,0 1 1 0 0,0 0-1 0 0,0 0 1 0 0,0 0-1 0 0,0 0 1 0 0,0-1-1 0 0,0 1 0 0 0,-1 1 1 0 0,1-1-1 0 0,0 0 1 0 0,0 0-1 0 0,0 0 1 0 0,0 0-1 0 0,0 1 1 0 0,0-1-1 0 0,0 0 1 0 0,1 1-1 0 0,-1-1 1 0 0,0 1-1 0 0,0-1 0 0 0,0 1 4 0 0,-10 6-31 0 0,1-1 0 0 0,1 1 0 0 0,-1 1 0 0 0,1 0 0 0 0,1 0 0 0 0,-1 1 0 0 0,2 0 0 0 0,-1 1 0 0 0,1-1 0 0 0,0 1 0 0 0,1 1 0 0 0,0 0 31 0 0,5-10-3 0 0,0 1 0 0 0,0-1 0 0 0,1 0 0 0 0,-1 1 0 0 0,0-1-1 0 0,1 0 1 0 0,-1 1 0 0 0,1-1 0 0 0,-1 1 0 0 0,1-1 0 0 0,0 1 0 0 0,0-1-1 0 0,-1 1 1 0 0,1-1 0 0 0,0 1 0 0 0,0-1 0 0 0,1 1 0 0 0,-1-1 0 0 0,0 1-1 0 0,0-1 1 0 0,1 1 0 0 0,-1-1 0 0 0,1 1 0 0 0,-1-1 0 0 0,1 0-1 0 0,0 1 1 0 0,0-1 0 0 0,-1 0 0 0 0,1 1 0 0 0,0-1 0 0 0,0 0 0 0 0,0 0-1 0 0,0 0 1 0 0,0 0 0 0 0,1 0 0 0 0,-1 0 0 0 0,0 0 0 0 0,0 0 0 0 0,1 0-1 0 0,-1-1 1 0 0,0 1 0 0 0,1-1 0 0 0,-1 1 0 0 0,1-1 0 0 0,-1 1-1 0 0,1-1 1 0 0,0 0 3 0 0,75 7-3 0 0,-68-7-7 0 0,118-17-6 0 0,-126 18 18 0 0,1 1 1 0 0,-1 0-1 0 0,0 0 0 0 0,1 1 0 0 0,-1-1 1 0 0,0 0-1 0 0,0 0 0 0 0,0 1 0 0 0,-1-1 1 0 0,1 0-1 0 0,-1 1 0 0 0,1-1 1 0 0,-1 0-1 0 0,0 1 0 0 0,1-1 0 0 0,-1 1 1 0 0,-1-1-1 0 0,1 1 0 0 0,0-1 0 0 0,-1 1 1 0 0,1-1-1 0 0,-1 0 0 0 0,1 1 1 0 0,-1-1-1 0 0,0 0 0 0 0,0 0 0 0 0,0 1 1 0 0,-1 0-3 0 0,1-1 3 0 0,-39 145 97 0 0,51-122-1983 0 0,9-24-5206 0 0,-9-1 1298 0 0,-4 0-5763 0 0</inkml:trace>
  <inkml:trace contextRef="#ctx0" brushRef="#br0" timeOffset="-7783.432">15447 443 6153 0 0,'0'0'1619'0'0,"0"0"-218"0"0,0 0 82 0 0,0 0 182 0 0,0 0 44 0 0,0 0-118 0 0,0 0-224 0 0,0 0-270 0 0,0 0-219 0 0,0 0-134 0 0,0 0-135 0 0,0 0-103 0 0,-32 23-85 0 0,-98 70-66 0 0,81-46 40 0 0,44-37-298 0 0,-17 77 309 0 0,22-84-378 0 0,0-1 1 0 0,1 0 0 0 0,-1 0-1 0 0,0 1 1 0 0,1-1 0 0 0,-1 0-1 0 0,1 0 1 0 0,0 0 0 0 0,0 0-1 0 0,0 0 1 0 0,0 0 0 0 0,0 0-1 0 0,0 0 1 0 0,0 0 0 0 0,1 0-1 0 0,-1 0 1 0 0,0-1 0 0 0,1 1-1 0 0,0-1 1 0 0,-1 1 0 0 0,1-1-1 0 0,0 0 1 0 0,0 1 0 0 0,0-1-1 0 0,0 0 1 0 0,0 0 0 0 0,0 0-1 0 0,0-1 1 0 0,0 1 0 0 0,0 0-1 0 0,1-1 1 0 0,-1 1 0 0 0,0-1-1 0 0,0 0 1 0 0,1 0 0 0 0,-1 0-1 0 0,0 0 1 0 0,1 0-29 0 0,7-3 110 0 0,0 0 0 0 0,-1 0 0 0 0,1-1 0 0 0,-1 0 0 0 0,0-1 0 0 0,0 0 0 0 0,0 0 0 0 0,0-1 0 0 0,-1 0 0 0 0,0-1 0 0 0,0 1 0 0 0,-1-2 0 0 0,0 1 0 0 0,0-1 0 0 0,-1 0 0 0 0,0 0 0 0 0,1-3-110 0 0,95-169 789 0 0,-102 180-739 0 0,0 0-8 0 0,0 0-20 0 0,0 0-10 0 0,0 0-18 0 0,0 0-4 0 0,0 0 7 0 0,0 0-21 0 0,0 0 0 0 0,0 0 7 0 0,-13 22 1660 0 0,13 7-1619 0 0,-18 125-23 0 0,18-151-2 0 0,1 0 0 0 0,0-1 0 0 0,0 1 0 0 0,0 0 0 0 0,0-1 0 0 0,0 1-1 0 0,1-1 1 0 0,-1 1 0 0 0,1-1 0 0 0,-1 0 0 0 0,1 0 0 0 0,0 0 0 0 0,0 0 0 0 0,0 0 0 0 0,0 0 0 0 0,0 0 0 0 0,1 0 0 0 0,-1-1 0 0 0,0 1 0 0 0,1-1-1 0 0,-1 0 1 0 0,1 0 0 0 0,0 0 0 0 0,-1 0 0 0 0,1 0 0 0 0,0-1 0 0 0,0 1 0 0 0,-1-1 0 0 0,1 1 0 0 0,0-1 0 0 0,0 0 0 0 0,0 0 0 0 0,0 0 0 0 0,-1-1-1 0 0,1 1 1 0 0,0-1 0 0 0,0 0 0 0 0,-1 1 0 0 0,1-1 0 0 0,0 0 0 0 0,-1-1 0 0 0,1 1 0 0 0,-1 0 0 0 0,0-1 0 0 0,1 1 0 0 0,-1-1 0 0 0,0 0 0 0 0,0 0-1 0 0,0 0 1 0 0,0 0 0 0 0,0 0 0 0 0,0 0 0 0 0,0 0 0 0 0,-1-1 0 0 0,0 1 0 0 0,1-2 1 0 0,4-18-1621 0 0,-6 14-1919 0 0,-2 1-3958 0 0,0 3-4568 0 0</inkml:trace>
  <inkml:trace contextRef="#ctx0" brushRef="#br0" timeOffset="-7115.023">15754 388 11618 0 0,'0'0'2010'0'0,"0"0"-537"0"0,0 0-248 0 0,0 0-46 0 0,0 0-129 0 0,0 0-165 0 0,0 0-203 0 0,0 0-186 0 0,0 0-88 0 0,0 0-51 0 0,0 0-1 0 0,0 0-10 0 0,-1 13-38 0 0,-4 43-25 0 0,17-4 499 0 0,38 80 891 0 0,-32-80-1083 0 0,-18-52-563 0 0,0 0 0 0 0,0 1-1 0 0,0-1 1 0 0,0 1 0 0 0,0-1-1 0 0,0 1 1 0 0,0-1-1 0 0,0 1 1 0 0,0-1 0 0 0,0 0-1 0 0,0 1 1 0 0,0-1-1 0 0,0 1 1 0 0,1-1 0 0 0,-1 1-1 0 0,0-1 1 0 0,0 0-1 0 0,0 1 1 0 0,1-1 0 0 0,-1 1-1 0 0,0-1 1 0 0,0 0-1 0 0,1 1 1 0 0,-1-1 0 0 0,0 0-1 0 0,1 0 1 0 0,-1 1-1 0 0,1-1 1 0 0,-1 0 0 0 0,0 0-1 0 0,1 1 1 0 0,-1-1 0 0 0,1 0-1 0 0,-1 0 1 0 0,0 0-1 0 0,1 0 1 0 0,-1 0 0 0 0,1 0-1 0 0,-1 0 1 0 0,1 0-1 0 0,-1 0 1 0 0,1 0 0 0 0,-1 0-1 0 0,0 0 1 0 0,1 0-1 0 0,-1 0 1 0 0,1 0 0 0 0,-1 0-1 0 0,1 0 1 0 0,-1 0-1 0 0,0-1 1 0 0,1 1 0 0 0,-1 0-1 0 0,1 0 1 0 0,-1 0-1 0 0,0-1 1 0 0,1 1 0 0 0,-1 0-1 0 0,0-1 1 0 0,1 1-1 0 0,-1 0 1 0 0,0-1-27 0 0,19-31 1425 0 0,-10 16-1663 0 0,59-125 455 0 0,-1-6-150 0 0,-62 137-83 0 0,-5 9-7 0 0,0 1-10 0 0,0 0 5 0 0,0 0-25 0 0,0 0 2 0 0,0 0-1 0 0,0 0-16 0 0,0 0-3 0 0,0 0 3 0 0,0 0-12 0 0,0 0-16 0 0,0 0-21 0 0,0 0-43 0 0,0 0-49 0 0,0 0-55 0 0,0 14-3032 0 0,0-10-7390 0 0,0-3-1073 0 0</inkml:trace>
  <inkml:trace contextRef="#ctx0" brushRef="#br0" timeOffset="-6869.543">16255 443 13651 0 0,'0'0'1836'0'0,"0"0"-466"0"0,0 0-90 0 0,0 0 138 0 0,0 0-39 0 0,0 0-212 0 0,0 0-270 0 0,0 0-246 0 0,0 0-230 0 0,0 0-112 0 0,0 0-81 0 0,0 0-100 0 0,-4 31-27 0 0,-14 97-41 0 0,1-48-297 0 0,16-78 955 0 0,1-1-3229 0 0,0 0-5527 0 0,0-1-3501 0 0</inkml:trace>
  <inkml:trace contextRef="#ctx0" brushRef="#br0" timeOffset="-6707.535">16211 159 17716 0 0,'0'0'1192'0'0,"0"0"-480"0"0,0 0-88 0 0,0 0 32 0 0,0 0-103 0 0,0 0-145 0 0,0 0-208 0 0,0 0-280 0 0,0 0-160 0 0,0 0-56 0 0,0 0-88 0 0,0 0-89 0 0,0 0-327 0 0,20 0-912 0 0,-12 8-2841 0 0,-5-5-7546 0 0</inkml:trace>
  <inkml:trace contextRef="#ctx0" brushRef="#br0" timeOffset="-6352.136">16629 60 10602 0 0,'0'0'3174'0'0,"0"0"-1029"0"0,0 0-484 0 0,0 0-115 0 0,0 0-200 0 0,0 0-294 0 0,0 0-316 0 0,0 0-264 0 0,0 0-138 0 0,0 0-10 0 0,0 0 82 0 0,0 0 59 0 0,0 0 9 0 0,0 12-28 0 0,-4 94 487 0 0,-16 284 37 0 0,3-287-952 0 0,-3-136-5635 0 0,13 11-2226 0 0,5 15-2272 0 0</inkml:trace>
  <inkml:trace contextRef="#ctx0" brushRef="#br0" timeOffset="-5247.957">16402 399 3809 0 0,'0'0'3301'0'0,"0"0"-1112"0"0,0 0-676 0 0,0 0-170 0 0,0 0-44 0 0,0 0 3 0 0,0 0-19 0 0,0 0-145 0 0,0 0-204 0 0,0 0-212 0 0,0 0-171 0 0,0 0-160 0 0,0 0-130 0 0,26 1-102 0 0,128 9-90 0 0,-121-7-562 0 0,-1-1 1 0 0,1-2-1 0 0,0-1 0 0 0,-1-2 0 0 0,23-5 493 0 0,-45 6-584 0 0,-10 2 642 0 0,-1 0 0 0 0,1 1 0 0 0,0-1-1 0 0,0 0 1 0 0,0 0 0 0 0,0 1 0 0 0,0-1 0 0 0,0 0 0 0 0,0 1 0 0 0,0-1 0 0 0,0 0 0 0 0,0 1-1 0 0,0-1 1 0 0,0 0 0 0 0,0 1 0 0 0,0-1 0 0 0,0 0 0 0 0,0 1 0 0 0,1-1 0 0 0,-1 0 0 0 0,0 0-1 0 0,0 1 1 0 0,0-1 0 0 0,0 0 0 0 0,1 0 0 0 0,-1 1 0 0 0,0-1 0 0 0,0 0 0 0 0,1 0-1 0 0,-1 1 1 0 0,0-1 0 0 0,0 0 0 0 0,1 0 0 0 0,-1 0 0 0 0,0 0 0 0 0,0 0 0 0 0,1 1 0 0 0,-1-1-1 0 0,0 0 1 0 0,1 0 0 0 0,-1 0 0 0 0,0 0 0 0 0,1 0 0 0 0,-1 0 0 0 0,0 0 0 0 0,0 0 0 0 0,1 0-1 0 0,-1 0 1 0 0,0 0-58 0 0,-3 6 77 0 0,0 1-1 0 0,1-1 1 0 0,-1 1-1 0 0,1 0 1 0 0,0-1-1 0 0,1 1 1 0 0,0 0-1 0 0,0 0 1 0 0,0 0-1 0 0,1 0 1 0 0,0 1-1 0 0,0-1 1 0 0,1 0-1 0 0,1 6-76 0 0,0-11 78 0 0,0 1 0 0 0,1-1 0 0 0,-1 1-1 0 0,1-1 1 0 0,-1 0 0 0 0,1 0 0 0 0,0 0 0 0 0,0 0-1 0 0,0-1 1 0 0,0 1 0 0 0,0-1 0 0 0,0 0 0 0 0,0 0-1 0 0,0 0 1 0 0,1 0 0 0 0,-1 0 0 0 0,0-1-1 0 0,1 1 1 0 0,-1-1 0 0 0,0 0 0 0 0,1 0 0 0 0,-1 0-1 0 0,1-1 1 0 0,-1 1 0 0 0,0-1 0 0 0,0 1 0 0 0,1-1-1 0 0,-1 0 1 0 0,0-1 0 0 0,0 1 0 0 0,0-1 0 0 0,0 1-1 0 0,0-1 1 0 0,0 0 0 0 0,0 0 0 0 0,1-1-78 0 0,13-9 254 0 0,0-1 0 0 0,-1 0 0 0 0,-1-1 0 0 0,0-1 0 0 0,-1 0 0 0 0,0-1 0 0 0,-1-1 0 0 0,4-8-254 0 0,16-29 1115 0 0,-32 54-1113 0 0,1 0 1 0 0,-1 0-1 0 0,0 0 0 0 0,1 0 0 0 0,-1 1 0 0 0,0-1 1 0 0,1 1-1 0 0,-1-1 0 0 0,0 1 0 0 0,0-1 0 0 0,1 1 1 0 0,-1 0-1 0 0,0-1 0 0 0,0 1 0 0 0,0 0 0 0 0,0 0 1 0 0,0 0-1 0 0,0 0 0 0 0,0 0 0 0 0,0 0 0 0 0,-1 0 1 0 0,1 0-1 0 0,0 0 0 0 0,0 1 0 0 0,-1-1 0 0 0,1 0 1 0 0,-1 0-1 0 0,1 1 0 0 0,-1-1 0 0 0,0 0 0 0 0,1 0 1 0 0,-1 1-1 0 0,0-1 0 0 0,0 1 0 0 0,0-1 0 0 0,0 0 1 0 0,0 1-1 0 0,0-1 0 0 0,0 0 0 0 0,-1 1 0 0 0,1-1 1 0 0,-1 1-3 0 0,3 8 24 0 0,15 45 4 0 0,3-2 0 0 0,2 0 0 0 0,2-1 1 0 0,13 18-29 0 0,-13-22 30 0 0,-2 0 0 0 0,-2 1 1 0 0,-3 2-1 0 0,-1 0 1 0 0,-3 0-1 0 0,4 34-30 0 0,-12 57 204 0 0,-7-136-165 0 0,1 0-1 0 0,-1 0 1 0 0,0-1 0 0 0,0 1-1 0 0,-1-1 1 0 0,0 0-1 0 0,0 1 1 0 0,0-1 0 0 0,0-1-1 0 0,-1 1 1 0 0,0 0-1 0 0,0-1 1 0 0,0 0 0 0 0,0 0-1 0 0,-1 0 1 0 0,-2 2-39 0 0,3-5 25 0 0,0 1 0 0 0,0-1 0 0 0,0 0 1 0 0,0 0-1 0 0,-1 0 0 0 0,1 0 0 0 0,0-1 1 0 0,0 0-1 0 0,0 0 0 0 0,-1 0 0 0 0,1 0 1 0 0,0-1-1 0 0,0 1 0 0 0,0-1 0 0 0,0 0 0 0 0,0-1 1 0 0,0 1-1 0 0,0-1 0 0 0,0 1 0 0 0,0-1 1 0 0,0 0-1 0 0,1-1 0 0 0,-1 1 0 0 0,1 0 1 0 0,0-1-1 0 0,-1-1-25 0 0,-3-3 16 0 0,0-1 1 0 0,1 0-1 0 0,0-1 0 0 0,0 0 1 0 0,1 1-1 0 0,0-2 0 0 0,1 1 1 0 0,0-1-1 0 0,0 1 1 0 0,1-1-1 0 0,0 0 0 0 0,1 0 1 0 0,0 0-1 0 0,0-1 0 0 0,1 1 1 0 0,1 0-1 0 0,0-1 1 0 0,1-7-17 0 0,-2 5-7 0 0,0-1 0 0 0,1 1 0 0 0,1 0 0 0 0,0-1 0 0 0,1 1 0 0 0,0 0 1 0 0,1 0-1 0 0,1 0 0 0 0,0 0 0 0 0,0 1 0 0 0,1-1 0 0 0,1 1 0 0 0,0 1 1 0 0,1-1-1 0 0,0 1 0 0 0,1 0 0 0 0,0 0 0 0 0,1 1 0 0 0,0 0 0 0 0,0 1 1 0 0,8-6 6 0 0,-17 15-3 0 0,5-4-23 0 0,0 0 1 0 0,0 0-1 0 0,1 1 0 0 0,-1 0 1 0 0,1 0-1 0 0,-1 0 0 0 0,1 0 1 0 0,0 1-1 0 0,0 0 0 0 0,0 0 1 0 0,1 1-1 0 0,-1 0 0 0 0,5 0 26 0 0,15 15 169 0 0,-13-10 164 0 0,-5 0-4306 0 0,-7-4 1865 0 0,-1 0-3117 0 0,0 0-6609 0 0</inkml:trace>
  <inkml:trace contextRef="#ctx0" brushRef="#br0" timeOffset="-16907.452">10103 498 2897 0 0,'0'0'2043'0'0,"0"0"-239"0"0,0 0-146 0 0,0 0 13 0 0,0 0 9 0 0,0 0-129 0 0,0 0-209 0 0,0 0-261 0 0,0 0-247 0 0,0 0-174 0 0,0 0-129 0 0,-11-1-79 0 0,-33-3-53 0 0,42 4-355 0 0,0 0 1 0 0,0 0 0 0 0,0 0-1 0 0,0 1 1 0 0,0-1 0 0 0,0 1-1 0 0,0 0 1 0 0,0 0 0 0 0,0 0-1 0 0,0 0 1 0 0,1 0-1 0 0,-1 0 1 0 0,0 0 0 0 0,1 0-1 0 0,-1 1 1 0 0,0-1 0 0 0,1 0-1 0 0,0 1 1 0 0,-1 0 0 0 0,1-1-1 0 0,0 1 1 0 0,0 0 0 0 0,0-1-1 0 0,-1 3-44 0 0,-3 3 146 0 0,0 0-100 0 0,1-1-1 0 0,0 1 0 0 0,0 0 1 0 0,1 0-1 0 0,0 0 1 0 0,0 0-1 0 0,1 1 1 0 0,-1-1-1 0 0,2 1 0 0 0,-1 0 1 0 0,1 0-1 0 0,0-1 1 0 0,1 1-1 0 0,0 0 1 0 0,0 0-1 0 0,1 4-45 0 0,-1-8 38 0 0,1 0 0 0 0,-1 0-1 0 0,1 0 1 0 0,0 0 0 0 0,1 0 0 0 0,-1 0 0 0 0,0-1-1 0 0,1 1 1 0 0,0 0 0 0 0,0-1 0 0 0,0 1 0 0 0,1-1-1 0 0,-1 0 1 0 0,1 0 0 0 0,-1 0 0 0 0,1 0 0 0 0,0 0-1 0 0,0 0 1 0 0,1-1 0 0 0,-1 1 0 0 0,0-1 0 0 0,1 0-1 0 0,0 0 1 0 0,-1 0 0 0 0,1-1 0 0 0,0 0 0 0 0,0 1-1 0 0,0-1 1 0 0,0 0 0 0 0,0-1 0 0 0,0 1 0 0 0,0-1-38 0 0,6 1 150 0 0,1-1 1 0 0,-1-1-1 0 0,0 0 0 0 0,0 0 1 0 0,0-1-1 0 0,0 0 1 0 0,0-1-1 0 0,0 0 0 0 0,-1-1 1 0 0,1 0-1 0 0,-1 0 1 0 0,0-1-1 0 0,0 0 1 0 0,-1-1-1 0 0,1 0 0 0 0,-1 0 1 0 0,-1 0-1 0 0,1-1 1 0 0,-1-1-1 0 0,0 1 1 0 0,2-4-151 0 0,6-8 164 0 0,0-1 1 0 0,-2-1-1 0 0,0 0 1 0 0,-1 0 0 0 0,-1-1-1 0 0,-1-1 1 0 0,-1 0-1 0 0,2-11-164 0 0,-4 7 53 0 0,-1 0-1 0 0,-1-1 0 0 0,-1 1 1 0 0,-2-1-1 0 0,-1 0 1 0 0,-1 0-1 0 0,-2-14-52 0 0,1 31-9 0 0,-1 1-1 0 0,0 0 1 0 0,0-1 0 0 0,-1 1 0 0 0,-1 0-1 0 0,0 1 1 0 0,0-1 0 0 0,-1 1 0 0 0,0 0-1 0 0,0 0 1 0 0,-1 0 0 0 0,0 1 0 0 0,-1-1-1 0 0,0 2 1 0 0,0-1 0 0 0,-1 1 0 0 0,0 0-1 0 0,0 0 1 0 0,-2 0 9 0 0,8 6-12 0 0,-1 0-1 0 0,0 0 1 0 0,1 0 0 0 0,-1 0-1 0 0,0 0 1 0 0,0 0 0 0 0,0 1-1 0 0,0-1 1 0 0,0 1 0 0 0,0 0-1 0 0,0 0 1 0 0,0 0 0 0 0,0 0-1 0 0,0 1 1 0 0,0-1 0 0 0,1 1-1 0 0,-1-1 1 0 0,0 1 0 0 0,0 0-1 0 0,0 0 1 0 0,1 1 0 0 0,-1-1-1 0 0,0 1 1 0 0,1-1-1 0 0,-1 1 1 0 0,1 0 0 0 0,0-1-1 0 0,0 1 1 0 0,0 1 0 0 0,0-1-1 0 0,0 0 1 0 0,0 0 0 0 0,0 1-1 0 0,0 1 13 0 0,-41 96-121 0 0,42-85 141 0 0,0 0 1 0 0,1 1 0 0 0,0-1 0 0 0,1 0-1 0 0,1 1 1 0 0,0-1 0 0 0,1 0 0 0 0,1 0 0 0 0,1 0-1 0 0,0-1 1 0 0,0 1 0 0 0,2-1 0 0 0,0-1 0 0 0,0 1-1 0 0,1-1 1 0 0,1 0 0 0 0,0-1 0 0 0,1 0 0 0 0,0-1-1 0 0,1 1 1 0 0,0-2 0 0 0,9 7-21 0 0,14 8 380 0 0,1-1 0 0 0,1-2 0 0 0,1-2 0 0 0,1-1 1 0 0,16 5-381 0 0,-15-7 265 0 0,-3 5 107 0 0,-32-29-6921 0 0,-3 4-321 0 0,2-1-5643 0 0</inkml:trace>
  <inkml:trace contextRef="#ctx0" brushRef="#br0" timeOffset="-14087.355">11598 152 0 0 0,'0'0'452'0'0,"0"0"608"0"0,0 0 389 0 0,0 0 320 0 0,0 0 258 0 0,0 0 38 0 0,0 0-141 0 0,0 0-217 0 0,0 0-314 0 0,0 0-245 0 0,0 0-195 0 0,0 0-138 0 0,0 0-76 0 0,-4-4-83 0 0,-9-10-90 0 0,9 10-94 0 0,4 4-72 0 0,0 0-91 0 0,0 0-73 0 0,0 0-52 0 0,0 16 605 0 0,19 219 2377 0 0,-19 195-1443 0 0,2-485-1219 0 0,0-15-2383 0 0,-5 26-5547 0 0,2 37 1953 0 0,-1 3-5039 0 0</inkml:trace>
  <inkml:trace contextRef="#ctx0" brushRef="#br0" timeOffset="-13788.231">11351 513 6009 0 0,'0'0'2102'0'0,"0"0"-363"0"0,0 0-212 0 0,0 0-59 0 0,0 0-107 0 0,0 0-142 0 0,0 0-176 0 0,0 0-118 0 0,0 0-107 0 0,0 0-97 0 0,0 0-62 0 0,0 0-70 0 0,0 0-51 0 0,29-2-43 0 0,91-6-50 0 0,75-27 998 0 0,-93-1-1482 0 0,-88 22-1783 0 0,-12 0-8484 0 0,-2 12-588 0 0</inkml:trace>
  <inkml:trace contextRef="#ctx0" brushRef="#br0" timeOffset="-13263.49">11901 156 8218 0 0,'0'0'1692'0'0,"0"0"-564"0"0,0 0-242 0 0,0 0 138 0 0,0 0 219 0 0,0 0 103 0 0,0 0-101 0 0,0 0-239 0 0,0 0-229 0 0,0 0-137 0 0,0 0-54 0 0,0 0-35 0 0,0 29-38 0 0,-1 93-30 0 0,19 172 2164 0 0,-9-112-2100 0 0,-9-180-533 0 0,0 0 1 0 0,-1 0 0 0 0,1-1-1 0 0,0 1 1 0 0,0 0-1 0 0,0 0 1 0 0,0-1-1 0 0,0 1 1 0 0,1 0-1 0 0,-1 0 1 0 0,1-1 0 0 0,-1 1-1 0 0,1 0 1 0 0,-1-1-1 0 0,1 1 1 0 0,0 0-1 0 0,0-1 1 0 0,0 1-1 0 0,0-1 1 0 0,0 1-1 0 0,0-1 1 0 0,0 0 0 0 0,0 1-1 0 0,0-1 1 0 0,1 0-1 0 0,-1 0 1 0 0,1 0-1 0 0,-1 0 1 0 0,1 0-1 0 0,-1 0 1 0 0,1 0 0 0 0,-1-1-1 0 0,1 1 1 0 0,0-1-1 0 0,-1 1 1 0 0,1-1-1 0 0,0 1 1 0 0,0-1-1 0 0,-1 0 1 0 0,1 0-1 0 0,0 0 1 0 0,0 0 0 0 0,-1 0-1 0 0,1 0 1 0 0,0 0-1 0 0,0-1 1 0 0,-1 1-1 0 0,1-1 1 0 0,0 1-1 0 0,-1-1 1 0 0,1 0 0 0 0,0 1-1 0 0,-1-1 1 0 0,1 0-1 0 0,-1 0 1 0 0,1 0-15 0 0,115-128 893 0 0,-1 23-683 0 0,-114 105-209 0 0,0 1 1 0 0,-1 0-1 0 0,1 0 0 0 0,0 0 1 0 0,0 0-1 0 0,0 0 1 0 0,-1 0-1 0 0,1 1 1 0 0,0-1-1 0 0,0 0 0 0 0,-1 1 1 0 0,1 0-1 0 0,0-1 1 0 0,-1 1-1 0 0,1 0 1 0 0,-1 0-1 0 0,1 0 0 0 0,-1 0 1 0 0,1 0-1 0 0,-1 0 1 0 0,0 0-1 0 0,1 0 1 0 0,-1 1-1 0 0,0-1 0 0 0,0 0 1 0 0,0 1-1 0 0,0-1 1 0 0,0 1-1 0 0,0 0 1 0 0,0-1-1 0 0,-1 1 1 0 0,1 0-1 0 0,-1-1 0 0 0,1 1 1 0 0,-1 0-1 0 0,1-1 1 0 0,-1 1-1 0 0,0 0 1 0 0,0 0-1 0 0,0 0 0 0 0,0-1 1 0 0,0 1-1 0 0,0 0 1 0 0,-1 0-1 0 0,1-1 1 0 0,0 1-1 0 0,-1 0 0 0 0,0 0-1 0 0,3 11 48 0 0,18 83 125 0 0,-15-88-192 0 0,28 11-753 0 0,8-30-7583 0 0,-35 7 2802 0 0,2 4-5263 0 0</inkml:trace>
  <inkml:trace contextRef="#ctx0" brushRef="#br0" timeOffset="-12449.555">12667 528 488 0 0,'0'0'2723'0'0,"0"0"-379"0"0,0 0-164 0 0,0 0-226 0 0,0 0-281 0 0,0 0-242 0 0,0 0-185 0 0,0 0-91 0 0,0 0-72 0 0,0 0-119 0 0,0 0-113 0 0,0 0-92 0 0,0 0-70 0 0,-15 15-78 0 0,-78 80 463 0 0,88-91-974 0 0,1 0 0 0 0,0 0 0 0 0,0 0 1 0 0,1 1-1 0 0,-1-1 0 0 0,1 1 0 0 0,0 0 1 0 0,0 0-1 0 0,0 1 0 0 0,1-1 0 0 0,0 0 1 0 0,0 1-1 0 0,0-1 0 0 0,1 1 0 0 0,-1 0 1 0 0,2-1-1 0 0,-1 3-100 0 0,49 2 829 0 0,-31-14-754 0 0,-1-2 0 0 0,0 0 0 0 0,0-1 0 0 0,-1 0 0 0 0,0-1 0 0 0,0-1 0 0 0,-1 0-1 0 0,0-1 1 0 0,1-3-75 0 0,6-2 55 0 0,74-44-62 0 0,-93 60 6 0 0,-1-1 0 0 0,1 1 1 0 0,-1 0-1 0 0,1 0 0 0 0,-1 0 0 0 0,1 0 0 0 0,-1 0 1 0 0,0 0-1 0 0,1 0 0 0 0,-1 0 0 0 0,0 1 1 0 0,0-1-1 0 0,0 0 0 0 0,0 1 0 0 0,0-1 1 0 0,0 1-1 0 0,-1-1 0 0 0,1 1 0 0 0,0-1 0 0 0,-1 1 1 0 0,1 0-1 0 0,-1-1 0 0 0,0 1 0 0 0,1 0 1 0 0,-1-1-1 0 0,0 1 0 0 0,0 0 0 0 0,0 0 1 0 0,0-1-1 0 0,0 1 0 0 0,-1 0 0 0 0,1-1 0 0 0,0 1 1 0 0,-1 0-1 0 0,0 1 1 0 0,4 22 31 0 0,-2-22-31 0 0,0 0-1 0 0,0-1 1 0 0,0 1-1 0 0,0 0 1 0 0,1 0 0 0 0,-1-1-1 0 0,1 1 1 0 0,0-1-1 0 0,0 1 1 0 0,0-1 0 0 0,0 0-1 0 0,0 0 1 0 0,1 0-1 0 0,-1 0 1 0 0,1 0 0 0 0,-1 0-1 0 0,1-1 1 0 0,0 1-1 0 0,-1-1 1 0 0,1 1 0 0 0,0-1-1 0 0,0 0 1 0 0,0-1-1 0 0,0 1 1 0 0,0 0 0 0 0,0-1-1 0 0,0 1 1 0 0,0-1-1 0 0,0 0 1 0 0,0 0 0 0 0,0-1-1 0 0,0 1 1 0 0,0 0-1 0 0,0-1 1 0 0,0 0 0 0 0,0 0-1 0 0,1 0 1 0 0,7-2 26 0 0,0-1 0 0 0,0 0 0 0 0,-1 0 0 0 0,0-1 0 0 0,0-1 1 0 0,0 0-1 0 0,-1 0 0 0 0,1 0 0 0 0,3-6-26 0 0,7-2 55 0 0,3-2-5 0 0,-1-2 0 0 0,-1 0 0 0 0,-1-1 0 0 0,0-1 0 0 0,-2-1 0 0 0,0 0 0 0 0,-1-2 0 0 0,-1 0 0 0 0,-2 0 0 0 0,0-2 0 0 0,-1 0 0 0 0,-2 0 0 0 0,0-1 0 0 0,-2 0 0 0 0,-1-1 0 0 0,-1 0 0 0 0,-1 0 0 0 0,-2-1 0 0 0,-1 0 0 0 0,0-17-50 0 0,-2 34 28 0 0,-1 8-5 0 0,1 0 0 0 0,-1 0 0 0 0,0 0 0 0 0,0 0 0 0 0,0 0 0 0 0,0 0 0 0 0,0 0 0 0 0,-1 0 0 0 0,1 0 0 0 0,-1 0 0 0 0,0 0 0 0 0,0 1 0 0 0,0-1 0 0 0,0 0 0 0 0,0 0 0 0 0,-1 1 0 0 0,1-1 0 0 0,-1 1 0 0 0,-1-2-23 0 0,1 4 4 0 0,1 0 0 0 0,-1 0-1 0 0,0 1 1 0 0,1-1 0 0 0,-1 1 0 0 0,1-1-1 0 0,-1 1 1 0 0,1 0 0 0 0,-1 0 0 0 0,1-1-1 0 0,-1 1 1 0 0,1 0 0 0 0,0 0-1 0 0,0 0 1 0 0,-1 1 0 0 0,1-1 0 0 0,0 0-1 0 0,0 0 1 0 0,0 1 0 0 0,0-1-1 0 0,0 1 1 0 0,1-1 0 0 0,-1 0 0 0 0,0 1-1 0 0,1 0 1 0 0,-1-1 0 0 0,1 1 0 0 0,-1-1-1 0 0,1 1 1 0 0,0 0 0 0 0,-1-1-1 0 0,1 1 1 0 0,0 0 0 0 0,0-1 0 0 0,0 1-1 0 0,1 0-3 0 0,-2 2 22 0 0,-6 28 7 0 0,1 1-1 0 0,2-1 0 0 0,1 1 1 0 0,2 0-1 0 0,1 0 1 0 0,1 0-1 0 0,5 18-28 0 0,0-23 52 0 0,1 0 0 0 0,2 0 0 0 0,1-1 1 0 0,1 0-1 0 0,11 20-52 0 0,39 113 278 0 0,-59-94 10 0 0,-2-65-286 0 0,-1 1 1 0 0,0-1-1 0 0,1 0 1 0 0,-1 0-1 0 0,0 0 1 0 0,0-1-1 0 0,0 1 1 0 0,0 0-1 0 0,0 0 1 0 0,0 0-1 0 0,0-1 0 0 0,0 1 1 0 0,0 0-1 0 0,0-1 1 0 0,-1 1-1 0 0,1-1 1 0 0,0 0-1 0 0,0 1 1 0 0,-1-1-1 0 0,1 0 1 0 0,0 0-1 0 0,0 1 1 0 0,-1-1-1 0 0,1 0 1 0 0,0 0-1 0 0,0-1 0 0 0,-1 1 1 0 0,1 0-1 0 0,0 0 1 0 0,0-1-1 0 0,-1 1 1 0 0,1 0-1 0 0,0-1 1 0 0,0 1-1 0 0,0-1 1 0 0,0 0-1 0 0,-1 1 1 0 0,1-1-1 0 0,0 0 1 0 0,0 0-3 0 0,-16-110-4875 0 0,14 82 2357 0 0,1 1-1416 0 0,1 9-2277 0 0,1 8-3756 0 0</inkml:trace>
  <inkml:trace contextRef="#ctx0" brushRef="#br0" timeOffset="-11846.446">13081 373 3809 0 0,'0'0'2515'0'0,"0"0"-18"0"0,0 0-8 0 0,0 0-97 0 0,0 0-285 0 0,0 0-363 0 0,0 0-418 0 0,0 0-361 0 0,0 0-233 0 0,0 0-86 0 0,0 0-9 0 0,0 0 1 0 0,0 0-1 0 0,5 7 1384 0 0,20 4 66 0 0,169 1 323 0 0,-147-13-2124 0 0,100-10 200 0 0,-105 8-346 0 0,-41 3-133 0 0,-1 0-15 0 0,0 0-16 0 0,0 0 16 0 0,0 0 28 0 0,0 0 26 0 0,0 0-27 0 0,0 0-8 0 0,0 0-10 0 0,0 0 15 0 0,0 0-4 0 0,0 0 4 0 0,0 0 7 0 0,0 0-5 0 0,0 0-18 0 0,0 0 7 0 0,0 0 9 0 0,0 0 1 0 0,0 0-13 0 0,0 0 19 0 0,0 0-10 0 0,0 0-23 0 0,0 0 2 0 0,0 0 24 0 0,0 0-23 0 0,0 0 0 0 0,0 0 10 0 0,0 0-6 0 0,0 0 10 0 0,0 0 1 0 0,0 0-20 0 0,0 0 11 0 0,0 0-14 0 0,0 0-10 0 0,0 0 10 0 0,0 0-6 0 0,0 0-1 0 0,0 0 8 0 0,0 0-13 0 0,0 0 0 0 0,0 0-5 0 0,-2-15-3550 0 0,2 11-4121 0 0,0 1-4287 0 0</inkml:trace>
  <inkml:trace contextRef="#ctx0" brushRef="#br0" timeOffset="-25540.325">6126 609 0 0 0,'0'0'751'0'0,"0"0"230"0"0,0 0 253 0 0,0 0 173 0 0,0 0 76 0 0,0 0-8 0 0,0 0-72 0 0,0 0-1971 0 0,-4 2 15985 0 0,3 0-13693 0 0,-19 130-1399 0 0,32-33-240 0 0,-5-82-31 0 0,-6-13-46 0 0,0-1 1 0 0,0 1-1 0 0,0-1 0 0 0,0 0 0 0 0,1 1 0 0 0,-1-1 1 0 0,1 0-1 0 0,0 0 0 0 0,0 0 0 0 0,0 0 1 0 0,0-1-1 0 0,1 1 0 0 0,-1-1 0 0 0,1 1 1 0 0,0-1-1 0 0,-1 0 0 0 0,1 0 0 0 0,0 0 0 0 0,0 0 1 0 0,0 0-1 0 0,1-1 0 0 0,0 1-8 0 0,2-2 60 0 0,0-1 0 0 0,0 0 0 0 0,0-1 0 0 0,0 1 0 0 0,-1-1 0 0 0,1 0 0 0 0,-1 0 0 0 0,1-1 0 0 0,-1 1 0 0 0,0-1 0 0 0,0-1 0 0 0,0 1 0 0 0,0-1 0 0 0,-1 1-1 0 0,1-2 1 0 0,-1 1 0 0 0,0 0 0 0 0,0-1 0 0 0,-1 1 0 0 0,1-1 0 0 0,-1 0 0 0 0,0 0 0 0 0,1-3-60 0 0,4-3 51 0 0,12-16 71 0 0,-1-1 0 0 0,-1-1 0 0 0,-2-1 0 0 0,-1 0 1 0 0,7-21-123 0 0,-5-26 392 0 0,-17 77-356 0 0,0 0-12 0 0,0 0-7 0 0,0 0-6 0 0,0 0-23 0 0,0 19-231 0 0,0-6 249 0 0,1-1-1 0 0,0 0 1 0 0,1 1-1 0 0,0-1 1 0 0,1 0-1 0 0,0 0 1 0 0,1 0 0 0 0,1-1-1 0 0,0 1 1 0 0,0-1-1 0 0,1 0 1 0 0,0 0-1 0 0,1-1 1 0 0,0 0 0 0 0,1 0-1 0 0,0-1 1 0 0,3 3-6 0 0,-8-11 20 0 0,1 1 0 0 0,-1-1 0 0 0,1 0 0 0 0,-1 0 0 0 0,1 0-1 0 0,0 0 1 0 0,-1 0 0 0 0,1-1 0 0 0,0 0 0 0 0,-1 0 0 0 0,1 0 0 0 0,0 0 0 0 0,-1 0 0 0 0,1-1 0 0 0,0 0 0 0 0,-1 0 0 0 0,1 0 0 0 0,-1 0 0 0 0,1 0 0 0 0,-1-1 0 0 0,1 1 0 0 0,-1-1 0 0 0,0 0 0 0 0,0 0 0 0 0,0 0 0 0 0,0-1 0 0 0,0 1 0 0 0,0-1 0 0 0,0 0-20 0 0,4-4 82 0 0,1-1 0 0 0,-1 1 0 0 0,0-2 0 0 0,-1 1 0 0 0,0-1 0 0 0,0 0 0 0 0,-1 0 0 0 0,0 0 0 0 0,0-1 0 0 0,-1 0-82 0 0,10-106-335 0 0,-14 114 182 0 0,0 2-43 0 0,-2 1-5727 0 0,2 4 847 0 0,0-3 1117 0 0,0 1-7510 0 0</inkml:trace>
  <inkml:trace contextRef="#ctx0" brushRef="#br0" timeOffset="-24806.969">6903 745 0 0 0,'0'0'1023'0'0,"0"0"17"0"0,0 0 124 0 0,0 0 187 0 0,0 0 168 0 0,0 0 132 0 0,0 0-82 0 0,0 0-152 0 0,0 0-115 0 0,0 0-182 0 0,0 0-108 0 0,8 6-63 0 0,22 18-39 0 0,-28-22-676 0 0,1-1-1 0 0,-1 1 1 0 0,1-1-1 0 0,0 0 0 0 0,-1 0 1 0 0,1 0-1 0 0,0 0 1 0 0,-1 0-1 0 0,1-1 0 0 0,0 1 1 0 0,0-1-1 0 0,0 0 1 0 0,0 0-1 0 0,-1 0 1 0 0,1 0-1 0 0,0 0 0 0 0,0-1 1 0 0,0 1-1 0 0,-1-1 1 0 0,1 0-1 0 0,0 0 0 0 0,0 0 1 0 0,-1 0-1 0 0,1 0 1 0 0,-1-1-1 0 0,1 1 0 0 0,-1-1 1 0 0,0 1-1 0 0,0-1 1 0 0,1 0-1 0 0,-1 0 0 0 0,0 0 1 0 0,0 0-1 0 0,1-2-233 0 0,6-4 273 0 0,-1 0-125 0 0,0 0 0 0 0,0-1 1 0 0,-1 1-1 0 0,0-2 0 0 0,-1 1 1 0 0,0-1-1 0 0,0 0 0 0 0,-1 0 1 0 0,-1-1-1 0 0,0 1 0 0 0,0-1 1 0 0,-1 0-1 0 0,0 0 0 0 0,1-8-148 0 0,-3 16-1 0 0,0 0 0 0 0,0 0 0 0 0,-1-1 0 0 0,1 1 0 0 0,-1 0 0 0 0,0-1 0 0 0,1 1 0 0 0,-2 0 0 0 0,1-1 0 0 0,0 1 0 0 0,-1 0 0 0 0,1-1 0 0 0,-1 1 0 0 0,0 0 0 0 0,0 0 0 0 0,0-1 0 0 0,0 1 0 0 0,-1 0 0 0 0,0 0 0 0 0,1 0 0 0 0,-1 1 0 0 0,0-1 0 0 0,0 0 0 0 0,0 1 0 0 0,-1-1 0 0 0,1 1 0 0 0,-1 0 0 0 0,1 0 0 0 0,-1 0 0 0 0,0 0 0 0 0,0 0 0 0 0,0 0 0 0 0,0 1 0 0 0,0-1 0 0 0,0 1 1 0 0,0 0-1 0 0,0 0 0 0 0,0 0 0 0 0,-1 0 0 0 0,1 1 0 0 0,0 0 0 0 0,-1-1 0 0 0,1 1 0 0 0,0 0 0 0 0,-1 0 0 0 0,1 1 0 0 0,-1-1 0 0 0,1 1 0 0 0,0 0 0 0 0,0 0 0 0 0,-3 1 1 0 0,-2 1-3 0 0,1 0 0 0 0,-1 0 0 0 0,1 1 0 0 0,0 0 0 0 0,0 1 0 0 0,1 0 0 0 0,0 0 0 0 0,-1 0 0 0 0,2 0 0 0 0,-1 1 0 0 0,0 0 0 0 0,1 1 0 0 0,1-1 1 0 0,-1 1-1 0 0,1 0 0 0 0,0 0 0 0 0,0 0 0 0 0,1 1 0 0 0,0-1 0 0 0,0 1 0 0 0,1 0 0 0 0,0-1 0 0 0,0 1 0 0 0,1 0 0 0 0,0 4 3 0 0,0-6 25 0 0,1 0 1 0 0,0 0-1 0 0,1 1 0 0 0,-1-1 0 0 0,1 0 0 0 0,0 0 1 0 0,1 0-1 0 0,0-1 0 0 0,-1 1 0 0 0,2 0 0 0 0,-1 0 1 0 0,1-1-1 0 0,0 0 0 0 0,0 1 0 0 0,0-1 0 0 0,1 0 1 0 0,0-1-1 0 0,0 1 0 0 0,0 0-25 0 0,5 4 107 0 0,1 0 0 0 0,0 0 0 0 0,1-1 0 0 0,0 0 1 0 0,0-1-1 0 0,0 0 0 0 0,1-1 0 0 0,0 0 0 0 0,0-1 0 0 0,0 0 0 0 0,1-1 0 0 0,0-1 0 0 0,0 0 1 0 0,0 0-1 0 0,0-1 0 0 0,0-1 0 0 0,0 0 0 0 0,1-1 0 0 0,12-2-107 0 0,-17 3 34 0 0,1-1 0 0 0,-1 0 0 0 0,0-1 0 0 0,1 0 0 0 0,-1 0 0 0 0,0-1-1 0 0,0 0 1 0 0,0-1 0 0 0,0 0 0 0 0,0-1 0 0 0,-1 1 0 0 0,4-4-34 0 0,-3-19-1094 0 0,-22 13-5624 0 0,9 12-3609 0 0</inkml:trace>
  <inkml:trace contextRef="#ctx0" brushRef="#br0" timeOffset="-23074.392">7923 476 3465 0 0,'0'0'995'0'0,"0"0"-59"0"0,0 0 268 0 0,0 0 315 0 0,0 0 72 0 0,0 0-64 0 0,0 0-131 0 0,0 0-175 0 0,0 0-125 0 0,0 0-52 0 0,0 0-48 0 0,0 0-34 0 0,0 0-42 0 0,34-4-90 0 0,103-15-61 0 0,-72-3 335 0 0,-58 15-884 0 0,97-99 1985 0 0,-55 26-1186 0 0,-45 123-886 0 0,-3 83-40 0 0,-6 0 0 0 0,-5-1 0 0 0,-5 0 0 0 0,-11 25-93 0 0,-49 139 156 0 0,74-283-125 0 0,0 0 1 0 0,-1 0-1 0 0,1-1 0 0 0,-1 1 0 0 0,0 0 0 0 0,-1-1 0 0 0,0 0 1 0 0,0 1-1 0 0,0-1 0 0 0,0 0 0 0 0,-1-1 0 0 0,0 1 0 0 0,0 0 1 0 0,0-1-1 0 0,0 0 0 0 0,-1 0 0 0 0,1 0 0 0 0,-1-1 0 0 0,0 0 1 0 0,0 0-1 0 0,-1 0 0 0 0,1 0 0 0 0,-1-1 0 0 0,-4 2-31 0 0,7-6 15 0 0,0 0-1 0 0,0 0 0 0 0,1 0 0 0 0,-1 0 0 0 0,1-1 0 0 0,-1 1 1 0 0,1-1-1 0 0,0 0 0 0 0,0 1 0 0 0,0-1 0 0 0,0 0 1 0 0,1 0-1 0 0,-1 0 0 0 0,1 0 0 0 0,0-1 0 0 0,0 1 1 0 0,0 0-1 0 0,0 0 0 0 0,0-1 0 0 0,1 1 0 0 0,-1-1 0 0 0,1 1 1 0 0,0 0-1 0 0,0-1 0 0 0,1 1 0 0 0,-1-1 0 0 0,1 1 1 0 0,-1 0-1 0 0,1-1 0 0 0,0 1 0 0 0,0-1-14 0 0,0-11 23 0 0,2-12-4 0 0,2-1-1 0 0,0 0 1 0 0,2 1-1 0 0,1 0 1 0 0,2 1-1 0 0,0 0 1 0 0,2 0-1 0 0,0 1 1 0 0,5-4-19 0 0,10-26 20 0 0,-23 46-17 0 0,1-4-8 0 0,0 0 0 0 0,1 0 1 0 0,0 1-1 0 0,1-1 0 0 0,0 1 0 0 0,1 1 0 0 0,1-1 0 0 0,0 2 0 0 0,0-1 0 0 0,1 1 0 0 0,0 0 0 0 0,1 1 0 0 0,0 0 0 0 0,9-4 5 0 0,62 13-1731 0 0,-49 9-7446 0 0,-28-8 6644 0 0,-1 0-8653 0 0</inkml:trace>
  <inkml:trace contextRef="#ctx0" brushRef="#br0" timeOffset="-22732.65">8709 590 9338 0 0,'0'0'2575'0'0,"0"0"-700"0"0,0 0-386 0 0,0 0-98 0 0,0 0-98 0 0,0 0-142 0 0,0 0-136 0 0,0 0-172 0 0,0 0-188 0 0,0 0-139 0 0,0 0-134 0 0,0 0-97 0 0,0 0-51 0 0,-28 30-51 0 0,-85 95-30 0 0,76-63 39 0 0,36-54-157 0 0,0-5-25 0 0,0-1 0 0 0,1 1 0 0 0,-1 0 0 0 0,1 0 0 0 0,0 0 0 0 0,0 0 0 0 0,0 0 0 0 0,0 0 0 0 0,0 0 0 0 0,1 0 0 0 0,-1 0-1 0 0,1 0 1 0 0,0 0 0 0 0,0-1 0 0 0,0 1 0 0 0,0 0 0 0 0,1 0 0 0 0,-1-1 0 0 0,0 1 0 0 0,1-1 0 0 0,0 1 0 0 0,0-1 0 0 0,0 0 0 0 0,0 0 0 0 0,0 0 0 0 0,0 0 0 0 0,1 0 0 0 0,-1 0 0 0 0,0 0 0 0 0,1-1 0 0 0,0 0 0 0 0,-1 1-1 0 0,1-1 1 0 0,0 0 0 0 0,0 0 0 0 0,-1 0 0 0 0,1 0 0 0 0,0-1 0 0 0,0 1 0 0 0,0-1 0 0 0,2 0-10 0 0,1 0 73 0 0,0 0 0 0 0,0 0 0 0 0,1-1 0 0 0,-1 0 0 0 0,0 0 0 0 0,0 0-1 0 0,0-1 1 0 0,0 0 0 0 0,0 0 0 0 0,0-1 0 0 0,0 0 0 0 0,-1 0 0 0 0,1 0 0 0 0,-1 0 0 0 0,0-1 0 0 0,0 0-1 0 0,0 0 1 0 0,3-4-73 0 0,1 0 73 0 0,-1-1 0 0 0,0 0 0 0 0,0-1 0 0 0,-1 0 0 0 0,0 0-1 0 0,0-1 1 0 0,-1 0 0 0 0,-1 0 0 0 0,0 0 0 0 0,0-1 0 0 0,-1 1-1 0 0,-1-1 1 0 0,0 0 0 0 0,-1 0 0 0 0,0-1 0 0 0,0 1 0 0 0,-1 0-1 0 0,-1-11-72 0 0,0 20-21 0 0,-1 0-1 0 0,1 0 0 0 0,0 0 1 0 0,-1 1-1 0 0,0-1 0 0 0,0 0 1 0 0,1 1-1 0 0,-1-1 0 0 0,-1 1 1 0 0,1-1-1 0 0,0 1 0 0 0,-1-1 0 0 0,1 1 1 0 0,-1 0-1 0 0,0 0 0 0 0,0 0 1 0 0,0 0-1 0 0,0 0 0 0 0,0 0 1 0 0,-1 0 21 0 0,-32-11-4564 0 0,27 13-661 0 0,0 0-6300 0 0</inkml:trace>
  <inkml:trace contextRef="#ctx0" brushRef="#br0" timeOffset="-22370.624">8976 649 7938 0 0,'0'0'6164'0'0,"0"0"-3790"0"0,0 0-1285 0 0,0 0-121 0 0,0 0-54 0 0,0 0-109 0 0,0 0-105 0 0,0 0-114 0 0,0 0-107 0 0,0 0-79 0 0,0 0-65 0 0,0 0-47 0 0,-7 14-68 0 0,-24 42-59 0 0,29-54-136 0 0,1 0 0 0 0,0 0 0 0 0,0 0 0 0 0,-1 0 0 0 0,1 0 0 0 0,1 1 0 0 0,-1-1 0 0 0,0 0 0 0 0,0 0 0 0 0,1 1 0 0 0,-1-1 0 0 0,1 1 0 0 0,0-1 0 0 0,0 0 0 0 0,0 1 0 0 0,0-1 0 0 0,0 1 0 0 0,1-1 0 0 0,-1 0 0 0 0,1 1 0 0 0,-1-1 0 0 0,1 0 0 0 0,0 1 0 0 0,0-1 0 0 0,0 0 0 0 0,0 0 0 0 0,0 0 0 0 0,0 0 0 0 0,1 0 0 0 0,-1 0 0 0 0,1 0 0 0 0,-1 0 0 0 0,1-1 0 0 0,0 1 0 0 0,0-1 0 0 0,0 1 0 0 0,0-1 0 0 0,0 1 0 0 0,0-1 0 0 0,0 0 0 0 0,0 0 0 0 0,0 0 0 0 0,2 0-25 0 0,1 1 135 0 0,-1-1-1 0 0,1 0 0 0 0,0 0 1 0 0,0 0-1 0 0,0-1 1 0 0,1 1-1 0 0,-1-1 0 0 0,0-1 1 0 0,0 1-1 0 0,0-1 0 0 0,0 1 1 0 0,0-1-1 0 0,0-1 0 0 0,0 1 1 0 0,-1-1-1 0 0,1 0 0 0 0,4-2-134 0 0,2-5 167 0 0,0-1-1 0 0,-1 0 0 0 0,0-1 1 0 0,0 0-1 0 0,-1-1 1 0 0,0 0-1 0 0,-1 0 0 0 0,-1-1 1 0 0,0 0-1 0 0,0 0 0 0 0,-2-1 1 0 0,2-3-167 0 0,-1-64-620 0 0,-20 88-5008 0 0,10 0-663 0 0,0-3-5778 0 0</inkml:trace>
  <inkml:trace contextRef="#ctx0" brushRef="#br0" timeOffset="-21886.433">9346 763 10722 0 0,'0'0'2174'0'0,"0"0"-682"0"0,0 0-261 0 0,0 0 64 0 0,0 0 15 0 0,0 0-54 0 0,0 0-185 0 0,0 0-220 0 0,0 0-196 0 0,0 0-123 0 0,0 0-63 0 0,0 0-57 0 0,0 0-49 0 0,4-12-60 0 0,12-39-36 0 0,39-36 1308 0 0,-15 57-1451 0 0,-37 60-192 0 0,-3-26 80 0 0,-1 1-10 0 0,0 0 0 0 0,1-1 1 0 0,-1 1-1 0 0,1-1 0 0 0,0 1 1 0 0,1 0-1 0 0,-1-1 0 0 0,1 1 1 0 0,0-1-1 0 0,0 1 0 0 0,0-1 0 0 0,0 1 1 0 0,1-1-1 0 0,0 0 0 0 0,0 1 1 0 0,0-1-1 0 0,0 0 0 0 0,1 0 0 0 0,0-1 1 0 0,-1 1-1 0 0,1-1 0 0 0,1 1 1 0 0,-1-1-1 0 0,0 0 0 0 0,1 0 1 0 0,2 1-3 0 0,-1-4 104 0 0,1-1 0 0 0,-1 0 1 0 0,1-1-1 0 0,-1 1 0 0 0,0-1 1 0 0,0 0-1 0 0,0 0 0 0 0,0-1 1 0 0,0 0-1 0 0,0 0 0 0 0,0 0 0 0 0,-1 0 1 0 0,0-1-1 0 0,0 1 0 0 0,0-1 1 0 0,0 0-1 0 0,0 0 0 0 0,-1-1 1 0 0,0 1-1 0 0,1-1 0 0 0,-1 0-104 0 0,3-3 129 0 0,0 2-106 0 0,-1 0 1 0 0,-1-1-1 0 0,1 1 0 0 0,-1-1 1 0 0,0 0-1 0 0,0 0 1 0 0,-1-1-1 0 0,0 1 1 0 0,0-1-1 0 0,-1 1 1 0 0,0-1-1 0 0,0 0 0 0 0,-1 0 1 0 0,1-6-24 0 0,-2 13-315 0 0,0 1-220 0 0,-16 13-3867 0 0,11-7-530 0 0,-2 1-6964 0 0</inkml:trace>
  <inkml:trace contextRef="#ctx0" brushRef="#br0" timeOffset="1214.86">377 1625 0 0 0,'0'0'1684'0'0,"0"0"206"0"0,0 0 183 0 0,0 0 100 0 0,0 0-76 0 0,0 0-235 0 0,0 0-245 0 0,0 0-234 0 0,0 0-217 0 0,0 0-133 0 0,0 0-99 0 0,-5-5-71 0 0,-23-20 745 0 0,22 23-1305 0 0,1 0-1 0 0,-1 1 1 0 0,0-1-1 0 0,1 1 1 0 0,-1 1-1 0 0,0-1 1 0 0,0 1 0 0 0,0 0-1 0 0,0 0 1 0 0,1 0-1 0 0,-1 1 1 0 0,0 0-1 0 0,0 0 1 0 0,1 1-1 0 0,-1-1 1 0 0,-4 3-303 0 0,-2 1 64 0 0,1 1-1 0 0,-1 0 1 0 0,1 1-1 0 0,0 0 1 0 0,1 1-1 0 0,-1 0 1 0 0,2 1-1 0 0,-1 0 1 0 0,1 0-1 0 0,0 1 1 0 0,1 0-1 0 0,1 1 1 0 0,-1 0-1 0 0,1 0 1 0 0,1 0-1 0 0,0 1 1 0 0,1 0-1 0 0,0 0 1 0 0,1 0-1 0 0,0 1 1 0 0,1 1-64 0 0,2-5 8 0 0,-1 0 0 0 0,2 1 0 0 0,-1-1 0 0 0,1 0 0 0 0,1 0 1 0 0,0 1-1 0 0,0-1 0 0 0,0 0 0 0 0,1 0 0 0 0,1 0 0 0 0,0 0 1 0 0,0 0-1 0 0,1 0 0 0 0,0-1 0 0 0,0 0 0 0 0,1 0 0 0 0,0 0 0 0 0,0 0 1 0 0,1-1-1 0 0,0 0 0 0 0,0 0 0 0 0,1 0 0 0 0,0-1 0 0 0,0 0 1 0 0,0 0-1 0 0,9 4-8 0 0,0-1-71 0 0,1-1 1 0 0,0-1 0 0 0,0 0-1 0 0,1-1 1 0 0,0-1 0 0 0,0-1-1 0 0,0 0 1 0 0,0-1 0 0 0,1-2 0 0 0,-1 1-1 0 0,16-2 71 0 0,52-21-3070 0 0,-35-6-6963 0 0,-37 19-1308 0 0</inkml:trace>
  <inkml:trace contextRef="#ctx0" brushRef="#br0" timeOffset="1536.398">804 1746 5681 0 0,'0'0'2374'0'0,"0"0"-342"0"0,0 0-116 0 0,0 0 9 0 0,0 0-70 0 0,0 0-202 0 0,0 0-278 0 0,0 0-283 0 0,0 0-225 0 0,0 0-163 0 0,0 0-120 0 0,0 0-104 0 0,-17 26-68 0 0,-53 80-48 0 0,52-58 79 0 0,19-39-307 0 0,0-5-69 0 0,0 1-1 0 0,1 0 0 0 0,0-1 1 0 0,0 1-1 0 0,1-1 1 0 0,-1 1-1 0 0,1-1 1 0 0,0 0-1 0 0,0 0 1 0 0,0 0-1 0 0,0-1 1 0 0,1 1-1 0 0,0-1 0 0 0,0 0 1 0 0,0 0-1 0 0,0 0 1 0 0,0 0-1 0 0,0-1 1 0 0,1 0-1 0 0,-1 0 1 0 0,1 0-1 0 0,-1 0 1 0 0,1-1-1 0 0,0 1 0 0 0,0-1 1 0 0,0 0-1 0 0,0-1 1 0 0,0 1-1 0 0,0-1 1 0 0,0 0-1 0 0,0-1 1 0 0,0 1-1 0 0,0-1 1 0 0,0 0-1 0 0,-1 0 0 0 0,1 0 1 0 0,0-1-1 0 0,0 1 1 0 0,-1-1-1 0 0,1-1 1 0 0,3-1-67 0 0,5-1 57 0 0,0-1 0 0 0,0-1 0 0 0,-1 0 0 0 0,0 0 0 0 0,0-1 0 0 0,-1-1 0 0 0,0 0 0 0 0,-1 0 0 0 0,1-1 0 0 0,-2-1 0 0 0,0 1 1 0 0,0-2-1 0 0,-1 1 0 0 0,0-1 0 0 0,-1 0 0 0 0,0-1 0 0 0,-1 0 0 0 0,0 0 0 0 0,-1 0 0 0 0,-1-1 0 0 0,0 1 0 0 0,-1-1 0 0 0,0 0 0 0 0,-1-9-57 0 0,-2 20-6 0 0,0 0 0 0 0,-1-1-1 0 0,0 1 1 0 0,0 0 0 0 0,0 0 0 0 0,0 0-1 0 0,-1 0 1 0 0,1 0 0 0 0,-1 0-1 0 0,1 1 1 0 0,-1-1 0 0 0,0 0-1 0 0,0 1 1 0 0,0 0 0 0 0,-1-1 0 0 0,1 1-1 0 0,0 0 1 0 0,-1 0 0 0 0,0 0-1 0 0,1 0 1 0 0,-1 1 0 0 0,0-1-1 0 0,0 1 1 0 0,0-1 0 0 0,0 1 0 0 0,0 0-1 0 0,0 0 1 0 0,0 1 0 0 0,0-1-1 0 0,-2 0 7 0 0,-96 1-811 0 0,30 45-1472 0 0,35-3-6715 0 0,31-34-2523 0 0</inkml:trace>
  <inkml:trace contextRef="#ctx0" brushRef="#br0" timeOffset="2031.125">1160 1993 11474 0 0,'0'0'2429'0'0,"0"0"-618"0"0,0 0-267 0 0,0 0-117 0 0,0 0-140 0 0,0 0-192 0 0,0 0-233 0 0,0 0-204 0 0,0 0-117 0 0,0 0-83 0 0,0 0-64 0 0,13-32-66 0 0,41-98-83 0 0,-19 61 246 0 0,8 21-243 0 0,-42 48-262 0 0,0 0 1 0 0,1 0-1 0 0,-1 0 0 0 0,0 0 0 0 0,0 0 1 0 0,0 1-1 0 0,1-1 0 0 0,-1 0 0 0 0,0 1 0 0 0,0-1 1 0 0,0 1-1 0 0,0 0 0 0 0,0-1 0 0 0,0 1 1 0 0,0 0-1 0 0,0-1 0 0 0,0 1 0 0 0,0 0 1 0 0,0 0-1 0 0,0 0 0 0 0,-1 0 0 0 0,1 0 1 0 0,0 0-1 0 0,-1 0 0 0 0,1 0 0 0 0,-1 0 1 0 0,1 0-1 0 0,-1 0 0 0 0,1 1 0 0 0,-1-1 0 0 0,0 0 1 0 0,1 0-1 0 0,-1 0 0 0 0,0 1 0 0 0,0-1 1 0 0,0 0-1 0 0,0 0 0 0 0,0 0 0 0 0,0 1 1 0 0,-1-1-1 0 0,1 1 14 0 0,1 4-24 0 0,5 21 30 0 0,21 44 24 0 0,-25-68 23 0 0,1 1-1 0 0,-1-1 1 0 0,1 0 0 0 0,0 0 0 0 0,0 0-1 0 0,0 0 1 0 0,0-1 0 0 0,0 1 0 0 0,1-1-1 0 0,-1 0 1 0 0,1 0 0 0 0,-1 0 0 0 0,1 0-1 0 0,0-1 1 0 0,0 0 0 0 0,0 1-1 0 0,0-1 1 0 0,0-1 0 0 0,0 1 0 0 0,0 0-1 0 0,0-1 1 0 0,0 0 0 0 0,0 0 0 0 0,0 0-1 0 0,0-1 1 0 0,0 1 0 0 0,0-1 0 0 0,0 0-1 0 0,0 0 1 0 0,0 0 0 0 0,0-1-1 0 0,0 0 1 0 0,0 1 0 0 0,-1-1 0 0 0,1-1-53 0 0,9-7 209 0 0,0 0 0 0 0,-1-2 0 0 0,0 1 1 0 0,-1-2-1 0 0,-1 1 0 0 0,0-1 1 0 0,0-1-1 0 0,-1 0 0 0 0,-1 0 0 0 0,0-1 1 0 0,-1 0-1 0 0,2-8-209 0 0,-5-40-64 0 0,-19 67-4780 0 0,13 3 2390 0 0,-1-3-2656 0 0,1 0-6498 0 0</inkml:trace>
  <inkml:trace contextRef="#ctx0" brushRef="#br0" timeOffset="2464.215">2121 1603 8026 0 0,'0'0'4581'0'0,"0"0"-1958"0"0,0 0-812 0 0,0 0-124 0 0,0 0-148 0 0,0 0-208 0 0,0 0-256 0 0,0 0-226 0 0,0 0-194 0 0,0 0-127 0 0,0 0-86 0 0,0 0-98 0 0,0 0-71 0 0,-13-8-47 0 0,-41-24-24 0 0,53 31-191 0 0,0 0 1 0 0,-1 0-1 0 0,1 0 0 0 0,-1 1 0 0 0,1-1 1 0 0,-1 0-1 0 0,1 1 0 0 0,-1 0 0 0 0,1-1 0 0 0,-1 1 1 0 0,1 0-1 0 0,-1-1 0 0 0,1 1 0 0 0,-1 0 1 0 0,0 0-1 0 0,1 0 0 0 0,-1 1 0 0 0,1-1 0 0 0,-1 0 1 0 0,1 1-1 0 0,-1-1 0 0 0,1 1 0 0 0,-1-1 1 0 0,1 1-1 0 0,-1-1 0 0 0,1 1 0 0 0,0 0 0 0 0,-1 0-11 0 0,-6 3 53 0 0,-50 43 155 0 0,56-45-211 0 0,1-1 1 0 0,0 1-1 0 0,0-1 0 0 0,0 0 1 0 0,1 1-1 0 0,-1 0 1 0 0,0-1-1 0 0,0 1 0 0 0,1 0 1 0 0,-1-1-1 0 0,1 1 1 0 0,0 0-1 0 0,-1-1 0 0 0,1 1 1 0 0,0 0-1 0 0,0 0 1 0 0,0 0-1 0 0,0-1 0 0 0,0 1 1 0 0,1 0-1 0 0,-1 0 1 0 0,0-1-1 0 0,1 1 1 0 0,-1 0-1 0 0,1-1 0 0 0,0 1 1 0 0,0-1-1 0 0,-1 1 1 0 0,1 0-1 0 0,0-1 0 0 0,0 0 1 0 0,0 1-1 0 0,1-1 1 0 0,-1 0-1 0 0,0 1 0 0 0,0-1 1 0 0,1 0-1 0 0,-1 0 1 0 0,1 0-1 0 0,0 0 3 0 0,126 84 1 0 0,-126-83 14 0 0,0 1-1 0 0,0-1 0 0 0,0 1 1 0 0,-1-1-1 0 0,1 1 0 0 0,-1 0 1 0 0,1 0-1 0 0,-1 0 1 0 0,0-1-1 0 0,0 1 0 0 0,-1 0 1 0 0,1 1-1 0 0,0-1 0 0 0,-1 0 1 0 0,0 0-1 0 0,0 0 0 0 0,0 0 1 0 0,0 0-1 0 0,0 0 0 0 0,-1 0 1 0 0,1 0-1 0 0,-1 0 0 0 0,0 0 1 0 0,0 0-1 0 0,0 0 1 0 0,0 0-1 0 0,0 0 0 0 0,-1 0 1 0 0,1-1-1 0 0,-1 1 0 0 0,0-1 1 0 0,0 1-1 0 0,0-1 0 0 0,0 1 1 0 0,0-1-1 0 0,-1 0 0 0 0,1 0 1 0 0,0 0-15 0 0,-22 10 167 0 0,-112 43 310 0 0,128-54-482 0 0,-18 0-1024 0 0,30-18-2678 0 0,3 9-1098 0 0,-3 4-6405 0 0</inkml:trace>
  <inkml:trace contextRef="#ctx0" brushRef="#br0" timeOffset="3151.392">2181 1875 4281 0 0,'0'0'2626'0'0,"0"0"-146"0"0,0 0-142 0 0,0 0-149 0 0,0 0-230 0 0,0 0-252 0 0,0 0-242 0 0,0 0-228 0 0,32 0-205 0 0,97-1-165 0 0,-57-16 433 0 0,-55 9-1084 0 0,0-1-1 0 0,-1-1 0 0 0,-1-1 1 0 0,1 0-1 0 0,-2-1 1 0 0,0 0-1 0 0,0-1 1 0 0,-1-1-1 0 0,-1 0 1 0 0,0-1-1 0 0,-1 0 1 0 0,8-14-216 0 0,-18 27-1 0 0,1 0 1 0 0,-1 0-1 0 0,0 0 0 0 0,0 0 1 0 0,0-1-1 0 0,0 1 0 0 0,0 0 1 0 0,0-1-1 0 0,-1 1 0 0 0,1 0 1 0 0,-1-1-1 0 0,1 1 0 0 0,-1-1 1 0 0,0 1-1 0 0,0-1 0 0 0,0 1 1 0 0,-1-1-1 0 0,1 1 0 0 0,0-1 1 0 0,-1 1-1 0 0,0 0 0 0 0,1-1 1 0 0,-1 1-1 0 0,0 0 0 0 0,0-1 1 0 0,0 1-1 0 0,-1 0 0 0 0,1 0 1 0 0,0 0-1 0 0,-1 0 0 0 0,0 0 1 0 0,1 0-1 0 0,-1 1 0 0 0,0-1 1 0 0,0 0-1 0 0,0 1 0 0 0,0-1 1 0 0,0 1-1 0 0,0 0 0 0 0,0 0 1 0 0,-1 0-1 0 0,1 0 0 0 0,0 0 1 0 0,-1 0-1 0 0,1 1 0 0 0,-3-1 1 0 0,-7 1-46 0 0,0 1-1 0 0,0 1 0 0 0,1 0 1 0 0,-1 0-1 0 0,0 1 0 0 0,1 1 0 0 0,-1 0 1 0 0,1 0-1 0 0,0 1 0 0 0,1 1 1 0 0,-1 0-1 0 0,1 0 0 0 0,0 1 1 0 0,0 0-1 0 0,1 1 0 0 0,0 0 1 0 0,1 0-1 0 0,-1 1 0 0 0,2 0 1 0 0,-1 1-1 0 0,1-1 0 0 0,1 1 1 0 0,0 1-1 0 0,0-1 0 0 0,1 1 1 0 0,0 0-1 0 0,1 1 0 0 0,0 0 47 0 0,2-8-3 0 0,0 1-1 0 0,1-1 1 0 0,0 0 0 0 0,-1 1-1 0 0,2-1 1 0 0,-1 0-1 0 0,0 1 1 0 0,1-1 0 0 0,0 1-1 0 0,0-1 1 0 0,0 1-1 0 0,1-1 1 0 0,0 1 0 0 0,-1-1-1 0 0,2 0 1 0 0,-1 1-1 0 0,0-1 1 0 0,1 0 0 0 0,0 0-1 0 0,0 0 1 0 0,0 0-1 0 0,0 0 1 0 0,1 0 0 0 0,-1-1-1 0 0,1 1 1 0 0,0-1-1 0 0,0 0 1 0 0,0 0 0 0 0,1 0-1 0 0,-1 0 1 0 0,1 0-1 0 0,0-1 1 0 0,-1 1 0 0 0,1-1-1 0 0,0 0 1 0 0,0 0-1 0 0,1-1 1 0 0,-1 1 0 0 0,0-1-1 0 0,4 1 4 0 0,16 1 82 0 0,0-1 0 0 0,1-1 0 0 0,-1 0-1 0 0,0-2 1 0 0,0-1 0 0 0,1-1 0 0 0,-1-1 0 0 0,-1-1-1 0 0,1-2 1 0 0,-1 0 0 0 0,0-1 0 0 0,0-1 0 0 0,-1-1-1 0 0,-1-1 1 0 0,1-1 0 0 0,-2-1 0 0 0,0-1 0 0 0,11-10-82 0 0,-13 7 89 0 0,-1 0 0 0 0,-1-1 0 0 0,-1-1 1 0 0,0 0-1 0 0,-2-1 0 0 0,0-1 1 0 0,9-19-90 0 0,-13 24-13 0 0,18-72 82 0 0,-27 86-71 0 0,0 0-1 0 0,0 0 1 0 0,0 0 0 0 0,0 0 0 0 0,0 0 0 0 0,0 0 0 0 0,0 1-1 0 0,-1-1 1 0 0,1 0 0 0 0,-1 0 0 0 0,0 0 0 0 0,1 1-1 0 0,-1-1 1 0 0,0 0 0 0 0,0 1 0 0 0,0-1 0 0 0,0 1-1 0 0,0-1 1 0 0,0 1 0 0 0,-1-1 0 0 0,1 1 0 0 0,0 0 0 0 0,-1-1-1 0 0,1 1 1 0 0,-1 0 0 0 0,1 0 0 0 0,-1 0 0 0 0,0 0-1 0 0,1 1 1 0 0,-1-1 0 0 0,0 0 0 0 0,0 1 0 0 0,0-1-1 0 0,1 1 1 0 0,-1-1 0 0 0,0 1 0 0 0,0 0 0 0 0,0 0 0 0 0,0 0-1 0 0,0 0 1 0 0,0 0 0 0 0,1 0 0 0 0,-1 1 0 0 0,0-1-1 0 0,-1 1 3 0 0,-3 0-20 0 0,0 1 0 0 0,0 0 0 0 0,0 0 0 0 0,0 0 0 0 0,1 1-1 0 0,-1 0 1 0 0,1 0 0 0 0,0 0 0 0 0,0 1 0 0 0,0-1 0 0 0,0 1 0 0 0,0 0-1 0 0,1 1 1 0 0,0-1 0 0 0,0 1 0 0 0,0 0 0 0 0,1 0 0 0 0,-1 0 0 0 0,1 0-1 0 0,0 1 1 0 0,1-1 0 0 0,-1 1 0 0 0,1 0 0 0 0,0 0 0 0 0,1 0 0 0 0,-1 0-1 0 0,1 0 1 0 0,0 2 20 0 0,3-4-5 0 0,1 0-1 0 0,-1 0 1 0 0,1 0 0 0 0,0 0-1 0 0,0 0 1 0 0,0 0 0 0 0,0-1-1 0 0,1 0 1 0 0,-1 1 0 0 0,1-1-1 0 0,0-1 1 0 0,0 1-1 0 0,0 0 1 0 0,0-1 0 0 0,1 0-1 0 0,-1 0 1 0 0,1 0 0 0 0,-1-1-1 0 0,1 1 1 0 0,-1-1-1 0 0,1 0 1 0 0,0-1 0 0 0,0 1-1 0 0,0-1 1 0 0,-1 0 0 0 0,1 0-1 0 0,0 0 1 0 0,4-1 5 0 0,-8 1 0 0 0,41 1-19 0 0,-34-2 28 0 0,0 1-1 0 0,0-1 0 0 0,0 1 0 0 0,0 1 0 0 0,1 0 0 0 0,-1 0 0 0 0,0 1 1 0 0,0-1-1 0 0,0 2 0 0 0,-1-1 0 0 0,1 1 0 0 0,0 1 0 0 0,-1-1 0 0 0,0 1 0 0 0,0 0 1 0 0,5 4-9 0 0,-10-4 11 0 0,0 0 0 0 0,-1 0 0 0 0,0-1 0 0 0,0 1 0 0 0,0 0 0 0 0,0 0 0 0 0,0 0 0 0 0,-1 0 0 0 0,0 0 0 0 0,1 0 1 0 0,-2 0-1 0 0,1 1 0 0 0,0-1 0 0 0,-1 0 0 0 0,0 0 0 0 0,0-1 0 0 0,0 1 0 0 0,0 0 0 0 0,-1 0 0 0 0,1 0 1 0 0,-1-1-1 0 0,-2 4-11 0 0,-49 77-111 0 0,52-68-467 0 0,1-14-3347 0 0,1-1-4016 0 0,0-1-3754 0 0</inkml:trace>
  <inkml:trace contextRef="#ctx0" brushRef="#br0" timeOffset="3583.501">3303 1566 7898 0 0,'0'0'3332'0'0,"0"0"-1945"0"0,0 0-464 0 0,0 0 265 0 0,0 0 261 0 0,0 0 95 0 0,0 0-156 0 0,0 0-222 0 0,0 0-195 0 0,0 0-136 0 0,0 0-90 0 0,0 0-99 0 0,7 29-92 0 0,25 89-100 0 0,27 59 850 0 0,-7-64-1153 0 0,-51-112-126 0 0,0-1-1 0 0,0 0 1 0 0,0 0 0 0 0,0 0 0 0 0,0 0-1 0 0,0 0 1 0 0,0 0 0 0 0,0 0 0 0 0,0 0-1 0 0,0-1 1 0 0,0 1 0 0 0,0 0 0 0 0,0 0-1 0 0,0-1 1 0 0,0 1 0 0 0,0-1 0 0 0,0 1-1 0 0,0-1 1 0 0,-1 1 0 0 0,1-1-1 0 0,0 0 1 0 0,0 1 0 0 0,-1-1 0 0 0,1 0-1 0 0,0 0 1 0 0,-1 1 0 0 0,1-1 0 0 0,0 0-1 0 0,-1 0 1 0 0,1 0 0 0 0,-1 0 0 0 0,0 0-1 0 0,1 0 1 0 0,-1 0 0 0 0,0 0 0 0 0,1 0-1 0 0,-1 0 1 0 0,0 0 0 0 0,0 0 0 0 0,0 0-1 0 0,0 0 1 0 0,0 0 0 0 0,0 0 0 0 0,0 0-1 0 0,0 0 1 0 0,-1 0 0 0 0,1 0-25 0 0,79-263 1068 0 0,-40 143-1215 0 0,-19 102-1853 0 0,-12 20-1760 0 0,-1 6-3432 0 0,-5-1-4346 0 0</inkml:trace>
  <inkml:trace contextRef="#ctx0" brushRef="#br0" timeOffset="4368.39">4032 1639 13739 0 0,'0'0'2418'0'0,"0"0"-751"0"0,0 0-252 0 0,0 0-2 0 0,0 0-110 0 0,0 0-165 0 0,0 0-238 0 0,0 0-280 0 0,0 0-201 0 0,0 0-131 0 0,0 0-89 0 0,0 0-69 0 0,0 0-4 0 0,-22 9-25 0 0,-69 28-9 0 0,25 10 94 0 0,54-33-150 0 0,7-9-28 0 0,0 0 1 0 0,0 1 0 0 0,1 0 0 0 0,0-1 0 0 0,0 2-1 0 0,1-1 1 0 0,0 0 0 0 0,0 1 0 0 0,0 0-1 0 0,1-1 1 0 0,0 1 0 0 0,0 0 0 0 0,1 0 0 0 0,0 0-1 0 0,0 1 1 0 0,0-1 0 0 0,1 5-9 0 0,1-10 13 0 0,1 1 0 0 0,-1-1 0 0 0,1 0 0 0 0,-1 0 1 0 0,1 0-1 0 0,0 0 0 0 0,0 0 0 0 0,0 0 0 0 0,0-1 0 0 0,0 1 0 0 0,0-1 1 0 0,0 1-1 0 0,0-1 0 0 0,1 0 0 0 0,-1 0 0 0 0,0 0 0 0 0,1 0 0 0 0,-1 0 1 0 0,1 0-1 0 0,-1-1 0 0 0,1 1 0 0 0,0-1 0 0 0,-1 0 0 0 0,1 1 0 0 0,-1-1 0 0 0,1-1 1 0 0,0 1-1 0 0,-1 0 0 0 0,1-1 0 0 0,-1 1 0 0 0,1-1 0 0 0,-1 0 0 0 0,2 0-13 0 0,11-3 38 0 0,-1-1 0 0 0,1 0 0 0 0,-1-1 0 0 0,-1 0 0 0 0,1-1 0 0 0,-1-1 0 0 0,0 0 0 0 0,-1-1 0 0 0,0 0 0 0 0,0-1-38 0 0,22-15 35 0 0,19-19-124 0 0,-51 66 1 0 0,0-7 75 0 0,-3-9 7 0 0,1 0 0 0 0,0-1 0 0 0,0 1 1 0 0,0 0-1 0 0,1 0 0 0 0,0-1 1 0 0,0 1-1 0 0,1-1 0 0 0,-1 1 0 0 0,1-1 1 0 0,1 1-1 0 0,-1-1 0 0 0,1 0 0 0 0,-1 0 1 0 0,1 0-1 0 0,1 0 0 0 0,-1-1 0 0 0,1 1 1 0 0,0-1-1 0 0,0 0 0 0 0,0 0 1 0 0,0 0-1 0 0,1-1 0 0 0,0 1 6 0 0,8 0 0 0 0,-1-1 1 0 0,1 0-1 0 0,0-1 0 0 0,0 0 0 0 0,0-1 0 0 0,0-1 1 0 0,1 0-1 0 0,-1 0 0 0 0,0-1 0 0 0,0-1 1 0 0,0-1-1 0 0,0 1 0 0 0,-1-2 0 0 0,1 0 1 0 0,-1 0-1 0 0,0-1 0 0 0,0-1 0 0 0,0 0 0 0 0,-1-1 1 0 0,8-5-1 0 0,-11 8-1 0 0,21-10 22 0 0,-1-1 0 0 0,0-2 1 0 0,-1-1-1 0 0,-1-1 0 0 0,-1-1 0 0 0,-1-1 0 0 0,0-1 0 0 0,2-5-21 0 0,-14 8 5 0 0,0 0-1 0 0,-1-1 1 0 0,-2-1-1 0 0,0 0 1 0 0,-1 0-1 0 0,-1-1 1 0 0,0 1-1 0 0,-2-1 1 0 0,-1-1-1 0 0,-1 1 1 0 0,0-1-1 0 0,-2 1 1 0 0,-1-1-1 0 0,-2-22-4 0 0,2 37-2 0 0,0 1 1 0 0,0-1-1 0 0,-1 1 0 0 0,1-1 1 0 0,-2 1-1 0 0,1 0 0 0 0,-1-1 0 0 0,0 1 1 0 0,-1 0-1 0 0,1 0 0 0 0,-2 0 1 0 0,1 0-1 0 0,-1 1 0 0 0,0-1 0 0 0,0 1 1 0 0,0 0-1 0 0,-1 0 0 0 0,0 1 1 0 0,0-1-1 0 0,-1 1 0 0 0,-5-4 2 0 0,8 8-1 0 0,1 0-1 0 0,-1 0 0 0 0,0 0 1 0 0,1 0-1 0 0,-1 0 0 0 0,0 1 1 0 0,1-1-1 0 0,-1 1 1 0 0,0 0-1 0 0,0 0 0 0 0,1 0 1 0 0,-1 0-1 0 0,0 0 1 0 0,1 1-1 0 0,-1-1 0 0 0,0 1 1 0 0,1 0-1 0 0,-1 0 0 0 0,0 0 1 0 0,1 0-1 0 0,-1 0 1 0 0,1 1-1 0 0,0-1 0 0 0,-1 0 1 0 0,1 1-1 0 0,0 0 1 0 0,0 0-1 0 0,0 0 0 0 0,0 0 1 0 0,0 0-1 0 0,-1 2 2 0 0,-47 74 59 0 0,41-52-37 0 0,2 1 0 0 0,0 0 0 0 0,2 1 0 0 0,1-1-1 0 0,1 1 1 0 0,1 0 0 0 0,1-1 0 0 0,2 1-1 0 0,3 24-21 0 0,1-19 13 0 0,1 0 0 0 0,2 0 0 0 0,1-1 0 0 0,1 0-1 0 0,2 0 1 0 0,5 7-13 0 0,11 33-11 0 0,-9 41 32 0 0,-19-112-46 0 0,0-1 2 0 0,0 0 3 0 0,0 0-15 0 0,0 0-33 0 0,0-29-1532 0 0,-1-16-2868 0 0,0 31 242 0 0,0-1-3501 0 0,0 8-1432 0 0</inkml:trace>
  <inkml:trace contextRef="#ctx0" brushRef="#br0" timeOffset="4653.736">4264 1500 15539 0 0,'0'0'1406'0'0,"0"0"-395"0"0,0 0-63 0 0,0 0 148 0 0,0 0 53 0 0,0 0-8 0 0,0 0-75 0 0,0 0-167 0 0,0 0-145 0 0,0 0-119 0 0,0 0-104 0 0,0 0-94 0 0,31 10-95 0 0,103 32-73 0 0,-33-27 173 0 0,-72-16-317 0 0,216 1 212 0 0,-220 5 208 0 0,-13-1-2398 0 0,0-2-7168 0 0,-11-2-2800 0 0</inkml:trace>
  <inkml:trace contextRef="#ctx0" brushRef="#br0" timeOffset="4900.436">4996 1717 15139 0 0,'0'0'2271'0'0,"0"0"-558"0"0,0 0-312 0 0,0 0-127 0 0,0 0-134 0 0,0 0-180 0 0,0 0-263 0 0,0 0-227 0 0,0 0-196 0 0,0 0-116 0 0,5 31-46 0 0,13 96-56 0 0,-13-61-429 0 0,-13-62-3131 0 0,4-4-2625 0 0,1 0-5681 0 0</inkml:trace>
  <inkml:trace contextRef="#ctx0" brushRef="#br0" timeOffset="5051.378">4965 1422 10642 0 0,'0'0'3121'0'0,"0"0"-1977"0"0,0 0-368 0 0,0 0-120 0 0,0 0-119 0 0,0 0-105 0 0,0 0-152 0 0,0 0-312 0 0,0 0-232 0 0,0 0-152 0 0,0 0-257 0 0,0 0-543 0 0,0 0-2385 0 0,0 0-7657 0 0</inkml:trace>
  <inkml:trace contextRef="#ctx0" brushRef="#br0" timeOffset="5368.387">5208 1588 14259 0 0,'0'0'2502'0'0,"0"0"-466"0"0,0 0-306 0 0,0 0-259 0 0,0 0-231 0 0,0 0-189 0 0,0 0-181 0 0,0 0-205 0 0,0 0-143 0 0,0 0-118 0 0,0 0-95 0 0,0 0-70 0 0,11 23-71 0 0,35 74-67 0 0,-27-15 50 0 0,-17-56-119 0 0,-1-16-19 0 0,-1 1-5 0 0,1 0-1 0 0,1-1 1 0 0,0 1-1 0 0,0-1 1 0 0,1 0-1 0 0,1 0 0 0 0,-1 0 1 0 0,1 0-1 0 0,1 0 1 0 0,2 2-8 0 0,-6-12 16 0 0,0 0 0 0 0,1 0 0 0 0,-1 0 0 0 0,0 0 0 0 0,1 0 0 0 0,-1 0 0 0 0,0-1 0 0 0,1 1 0 0 0,-1 0 0 0 0,0-1 0 0 0,0 1 0 0 0,0-1 0 0 0,0 1 0 0 0,1-1 0 0 0,-1 0 0 0 0,0 0 0 0 0,0 1-1 0 0,0-1 1 0 0,0 0 0 0 0,0 0 0 0 0,-1 0 0 0 0,1 0 0 0 0,0 0 0 0 0,0 0 0 0 0,0 0 0 0 0,-1-1 0 0 0,1 1 0 0 0,-1 0 0 0 0,1 0 0 0 0,-1 0 0 0 0,1-1 0 0 0,-1 1 0 0 0,0 0 0 0 0,0 0 0 0 0,0-1 0 0 0,1 1 0 0 0,-1 0-16 0 0,0 0 1 0 0,110-303 1203 0 0,-94 260-1270 0 0,-19 80-4225 0 0,0-29 2992 0 0,-1 4-5415 0 0,2-3-5237 0 0</inkml:trace>
  <inkml:trace contextRef="#ctx0" brushRef="#br0" timeOffset="5732.909">5602 1768 8626 0 0,'0'0'2574'0'0,"0"0"-443"0"0,0 0-201 0 0,0 0-178 0 0,0 0-212 0 0,0 0-170 0 0,0 0-167 0 0,0 0-207 0 0,0 0-172 0 0,33-4-152 0 0,101-15-114 0 0,-66-6 289 0 0,-62 21-773 0 0,0-1 0 0 0,0 0 1 0 0,0-1-1 0 0,-1 1 1 0 0,1-1-1 0 0,-1 0 0 0 0,-1-1 1 0 0,1 1-1 0 0,-1-1 0 0 0,0 0 1 0 0,-1 0-1 0 0,0 0 1 0 0,0 0-1 0 0,0 0 0 0 0,-1-1 1 0 0,0 0-1 0 0,0 1 0 0 0,-1-1 1 0 0,0 0-1 0 0,-1 0 1 0 0,0 0-1 0 0,0 1 0 0 0,0-1 1 0 0,-1 0-1 0 0,0 0 0 0 0,-1-1-74 0 0,0 6-1 0 0,-1 0 0 0 0,1 0 0 0 0,-1 0-1 0 0,0 1 1 0 0,0-1 0 0 0,0 1 0 0 0,-1 0-1 0 0,1 0 1 0 0,0 0 0 0 0,-1 0 0 0 0,1 0-1 0 0,-1 1 1 0 0,0-1 0 0 0,0 1 0 0 0,1 0-1 0 0,-1 0 1 0 0,0 1 0 0 0,0-1 0 0 0,0 1-1 0 0,0 0 1 0 0,0 0 0 0 0,0 0 0 0 0,0 0-1 0 0,0 1 1 0 0,1 0 0 0 0,-1 0 0 0 0,0 0-1 0 0,0 0 1 0 0,0 0 0 0 0,1 1 0 0 0,-3 0 1 0 0,-6 5-10 0 0,1-1 0 0 0,0 1 1 0 0,0 1-1 0 0,1 0 0 0 0,0 0 1 0 0,0 1-1 0 0,1 0 0 0 0,0 1 1 0 0,1 0-1 0 0,0 1 0 0 0,0-1 1 0 0,1 1-1 0 0,1 1 0 0 0,0-1 1 0 0,0 1-1 0 0,0 4 10 0 0,3-9-2 0 0,0 0 0 0 0,1 1 1 0 0,0-1-1 0 0,0 0 0 0 0,1 1 0 0 0,0-1 0 0 0,0 1 0 0 0,1-1 0 0 0,0 1 1 0 0,0-1-1 0 0,1 1 0 0 0,0-1 0 0 0,0 1 0 0 0,0-1 0 0 0,1 0 0 0 0,1 0 0 0 0,-1 1 1 0 0,1-2-1 0 0,0 1 0 0 0,1 0 0 0 0,-1 0 0 0 0,1-1 0 0 0,1 0 0 0 0,-1 0 1 0 0,1 0-1 0 0,0 0 0 0 0,0-1 0 0 0,5 4 2 0 0,-3-4-134 0 0,1 0-1 0 0,-1-1 1 0 0,1 0-1 0 0,0 0 1 0 0,0 0-1 0 0,0-1 1 0 0,0 0-1 0 0,0-1 1 0 0,1 0 0 0 0,0 0-1 0 0,-1-1 1 0 0,1 0-1 0 0,0 0 1 0 0,-1-1-1 0 0,1 0 1 0 0,3-1 134 0 0,12-4-2930 0 0,-14 1-2085 0 0,-5 2 1415 0 0,2-2-8271 0 0</inkml:trace>
  <inkml:trace contextRef="#ctx0" brushRef="#br0" timeOffset="6985.236">6574 1555 8026 0 0,'0'0'2390'0'0,"0"0"-1038"0"0,0 0-464 0 0,0 0 162 0 0,0 0 265 0 0,0 0 182 0 0,0 0 8 0 0,0 0-179 0 0,0 0-184 0 0,0 0-154 0 0,0 0-125 0 0,0 0-89 0 0,31 0-57 0 0,100-2-39 0 0,-53-17 261 0 0,-62 11-697 0 0,5-1-83 0 0,-1-1-1 0 0,1-1 1 0 0,-2-1 0 0 0,0 0-1 0 0,0-1 1 0 0,-1-2-1 0 0,-1 0 1 0 0,-1 0-1 0 0,0-2 1 0 0,-1 0 0 0 0,0 0-1 0 0,6-12-158 0 0,-4-37 416 0 0,-18 65-408 0 0,0 1-1 0 0,0-1 0 0 0,0 0 1 0 0,0 0-1 0 0,0 1 0 0 0,0-1 1 0 0,0 1-1 0 0,0-1 0 0 0,-1 1 1 0 0,1-1-1 0 0,0 1 0 0 0,0 0 1 0 0,0 0-1 0 0,0-1 0 0 0,-1 1 1 0 0,1 0-1 0 0,0 0 0 0 0,0 0 1 0 0,-1 0-1 0 0,1 1 0 0 0,0-1 1 0 0,0 0-1 0 0,0 0 0 0 0,-1 1 1 0 0,1-1-1 0 0,0 1 0 0 0,0-1 1 0 0,0 1-1 0 0,0-1 0 0 0,0 1 1 0 0,0 0-1 0 0,0-1 0 0 0,0 1 1 0 0,0 0-1 0 0,0 0 0 0 0,0 0 1 0 0,1 0-1 0 0,-2 0-7 0 0,-11 19-8 0 0,0 1 0 0 0,2 0-1 0 0,0 1 1 0 0,1 0 0 0 0,2 0 0 0 0,0 1 0 0 0,1 0-1 0 0,1 1 1 0 0,2-1 0 0 0,0 1 0 0 0,1 0-1 0 0,2 0 1 0 0,1 22 8 0 0,-2-21-8 0 0,-6 634-460 0 0,8-642 470 0 0,-1 0 0 0 0,0-1-1 0 0,-1 0 1 0 0,-1 1 0 0 0,-1-1 0 0 0,0 0-1 0 0,-1 0 1 0 0,-1-1 0 0 0,-1 0-1 0 0,0 0 1 0 0,0 0 0 0 0,-2-1 0 0 0,0 0-1 0 0,-10 13-1 0 0,7-19 5 0 0,1-1 0 0 0,-1 0 0 0 0,0 0 0 0 0,-1-1 0 0 0,0-1 0 0 0,0 0 0 0 0,0-1 0 0 0,0-1 0 0 0,-1 0 0 0 0,1 0 0 0 0,-1-1 0 0 0,0-1 0 0 0,0 0 0 0 0,0-1 0 0 0,1-1 0 0 0,-11-1-5 0 0,19 2 4 0 0,-1 0 0 0 0,1 0-1 0 0,0-1 1 0 0,-1 0 0 0 0,1 0-1 0 0,0 0 1 0 0,-1 0 0 0 0,1-1-1 0 0,0 0 1 0 0,0 0 0 0 0,0 0-1 0 0,1-1 1 0 0,-1 0 0 0 0,1 0-1 0 0,-1 0 1 0 0,1 0 0 0 0,0-1-1 0 0,0 1 1 0 0,0-1 0 0 0,0 0-1 0 0,1 0 1 0 0,0-1 0 0 0,0 1-1 0 0,0-1 1 0 0,0 1 0 0 0,1-1-1 0 0,0 0 1 0 0,-1-1-4 0 0,4-7 6 0 0,0-1 1 0 0,0 1-1 0 0,1 0 1 0 0,1 0-1 0 0,1 1 1 0 0,-1-1-1 0 0,2 1 0 0 0,0-1 1 0 0,0 1-1 0 0,1 1 1 0 0,1-1-1 0 0,0 1 1 0 0,0 0-1 0 0,1 1 0 0 0,1 0 1 0 0,-1 0-1 0 0,2 0 1 0 0,-1 1-1 0 0,7-4-6 0 0,-6 2-3 0 0,45-41-53 0 0,1 3 0 0 0,3 2 0 0 0,2 3 0 0 0,28-14 56 0 0,4-4-541 0 0,-79 52 313 0 0,59-42-2389 0 0,-4-5-4145 0 0,-13 9 1928 0 0,-15 19 9397 0 0,-100 85 4929 0 0,51-45-9481 0 0,1 0 1 0 0,-1 1-1 0 0,2 0 0 0 0,0 0 0 0 0,0 1 0 0 0,1-1 0 0 0,0 1 0 0 0,2 1 0 0 0,-1-1 0 0 0,1 0 0 0 0,1 1 1 0 0,1-1-1 0 0,0 1 0 0 0,0 6-11 0 0,1-17 2 0 0,1 0 0 0 0,-1-1-1 0 0,0 1 1 0 0,1 0 0 0 0,0-1 0 0 0,-1 1 0 0 0,1 0 0 0 0,0-1 0 0 0,0 1-1 0 0,1-1 1 0 0,-1 0 0 0 0,0 1 0 0 0,1-1 0 0 0,0 0 0 0 0,-1 0 0 0 0,1 0-1 0 0,0 0 1 0 0,0 0 0 0 0,0 0 0 0 0,0 0 0 0 0,0-1 0 0 0,1 1 0 0 0,-1-1 0 0 0,0 1-1 0 0,1-1 1 0 0,-1 0 0 0 0,1 0 0 0 0,0 0 0 0 0,-1 0 0 0 0,1-1 0 0 0,0 1-1 0 0,-1-1 1 0 0,1 0 0 0 0,0 1 0 0 0,0-1 0 0 0,2-1-2 0 0,3 1 25 0 0,1 0 1 0 0,-1-1 0 0 0,1 0-1 0 0,-1 0 1 0 0,1-1-1 0 0,-1 0 1 0 0,0-1-1 0 0,0 0 1 0 0,0 0-1 0 0,0-1 1 0 0,3-2-26 0 0,-3 1 22 0 0,0-1 1 0 0,-1 0-1 0 0,1 0 1 0 0,-1-1-1 0 0,-1 0 1 0 0,1 0-1 0 0,-1-1 1 0 0,0 1-1 0 0,-1-1 1 0 0,0-1-1 0 0,0 1 1 0 0,-1-1-1 0 0,0 0 0 0 0,0 0 1 0 0,-1 0-1 0 0,0 0 1 0 0,-1 0-1 0 0,0-1 1 0 0,0 0-1 0 0,-1-7-22 0 0,0 11-56 0 0,0-1 0 0 0,0 0 0 0 0,-1 0 0 0 0,0 0 0 0 0,-1 0 0 0 0,0 0 0 0 0,0 0 0 0 0,0 0 0 0 0,-1 1 0 0 0,0-1 0 0 0,0 1 0 0 0,0-1 0 0 0,-1 1 0 0 0,0 0 0 0 0,-1 0 0 0 0,1 0 0 0 0,-1 0 0 0 0,0 0 0 0 0,-1 1 0 0 0,1 0 0 0 0,-1 0 0 0 0,-2-2 56 0 0,-27 1-3648 0 0,14 14-7407 0 0,13 0-717 0 0</inkml:trace>
  <inkml:trace contextRef="#ctx0" brushRef="#br0" timeOffset="7250.012">7581 2144 19172 0 0,'0'0'2074'0'0,"0"0"-726"0"0,0 0-273 0 0,0 0-9 0 0,0 0-64 0 0,0 0-89 0 0,0 0-152 0 0,0 0-159 0 0,0 0-137 0 0,0 0-73 0 0,0 0-78 0 0,6-32-52 0 0,18-99-64 0 0,18-11 139 0 0,-37 134-379 0 0,0 1-1 0 0,0-1 1 0 0,0 1 0 0 0,1 1-1 0 0,0-1 1 0 0,1 1 0 0 0,-1 0-1 0 0,1 0 1 0 0,0 1 0 0 0,1 0-1 0 0,-1 0 1 0 0,1 1-1 0 0,0 0 1 0 0,0 0 0 0 0,0 1-1 0 0,1 0 1 0 0,-1 0 0 0 0,1 1-1 0 0,0 0 1 0 0,0 1 0 0 0,-1 0-1 0 0,1 0 1 0 0,0 1 0 0 0,0 0-1 0 0,1 0 43 0 0,25 21-2616 0 0,-28-8-1004 0 0,-5 1-3700 0 0,-2-7-4501 0 0</inkml:trace>
  <inkml:trace contextRef="#ctx0" brushRef="#br0" timeOffset="7659.95">8043 1772 7538 0 0,'0'0'2176'0'0,"0"0"-309"0"0,0 0-190 0 0,0 0-195 0 0,0 0-217 0 0,0 0-202 0 0,0 0-203 0 0,0 0-103 0 0,0 0-73 0 0,0 0-21 0 0,0 0-1 0 0,0 0-59 0 0,0 0-42 0 0,8-7-57 0 0,22-23-66 0 0,-22 23-73 0 0,-8 7-50 0 0,0 0-37 0 0,0 0-28 0 0,-23 3 2330 0 0,18-1-2490 0 0,0-1 0 0 0,0 1 0 0 0,-1 0 0 0 0,1 0 0 0 0,0 1 0 0 0,1 0 0 0 0,-1-1 0 0 0,0 1-1 0 0,1 1 1 0 0,0-1 0 0 0,-1 1 0 0 0,1 0 0 0 0,1 0 0 0 0,-4 4-90 0 0,-14 11 94 0 0,10-10-66 0 0,0 0 1 0 0,0 0-1 0 0,0 1 1 0 0,2 1-1 0 0,-1-1 1 0 0,1 2-1 0 0,1-1 1 0 0,0 1-1 0 0,1 1 1 0 0,0-1-1 0 0,-1 3-28 0 0,7-9 4 0 0,1 0 0 0 0,-1-1 0 0 0,1 1 0 0 0,0 0 0 0 0,1 0 0 0 0,-1-1 0 0 0,1 1 0 0 0,0 0 0 0 0,1-1 0 0 0,-1 1 0 0 0,1-1 0 0 0,0 0 0 0 0,0 1 0 0 0,1-1 0 0 0,0 0 0 0 0,-1 0 0 0 0,2 0 0 0 0,-1-1 0 0 0,1 1 0 0 0,-1-1 0 0 0,1 0 0 0 0,0 0 0 0 0,1 0 0 0 0,-1 0 0 0 0,1-1 0 0 0,-1 0 0 0 0,1 0 0 0 0,0 0 0 0 0,0 0 0 0 0,1-1 0 0 0,-1 0 0 0 0,0 0 0 0 0,1-1 0 0 0,-1 1 0 0 0,1-1 0 0 0,0 0 0 0 0,-1 0 0 0 0,1-1 0 0 0,0 0 0 0 0,2 0-4 0 0,-1 2-40 0 0,0 0-1 0 0,0-1 1 0 0,1 0 0 0 0,-1 0 0 0 0,0 0-1 0 0,1-1 1 0 0,-1 0 0 0 0,0-1-1 0 0,1 1 1 0 0,-1-2 0 0 0,0 1-1 0 0,0-1 1 0 0,0 0 0 0 0,0 0-1 0 0,0-1 1 0 0,0 0 0 0 0,0 0-1 0 0,-1 0 1 0 0,0-1 0 0 0,1 0 0 0 0,-1-1-1 0 0,3-2 41 0 0,-3-17-4003 0 0,-5 16-1724 0 0,1 4-6357 0 0</inkml:trace>
  <inkml:trace contextRef="#ctx0" brushRef="#br0" timeOffset="8088.687">8345 1982 12219 0 0,'0'0'2910'0'0,"0"0"-653"0"0,0 0-332 0 0,0 0-264 0 0,0 0-270 0 0,0 0-201 0 0,0 0-143 0 0,0 0-166 0 0,30-6-158 0 0,97-18-123 0 0,-56-2 227 0 0,-50 15-697 0 0,-1-2 0 0 0,0 0 1 0 0,-1-1-1 0 0,-1-1 0 0 0,0 0 0 0 0,-1-2 0 0 0,0 0 0 0 0,-1 0 0 0 0,8-15-130 0 0,-22 30-6 0 0,-1 0 0 0 0,1-1 0 0 0,-1 1 0 0 0,0 0 0 0 0,0-1 0 0 0,0 1 0 0 0,0-1 0 0 0,-1 1 0 0 0,1-1 0 0 0,-1 0-1 0 0,1 1 1 0 0,-1-1 0 0 0,0 0 0 0 0,0 1 0 0 0,0-1 0 0 0,0 0 0 0 0,0 1 0 0 0,-1-1 0 0 0,1 1 0 0 0,-1-1 0 0 0,0 0 0 0 0,0 1 0 0 0,0-1 0 0 0,0 1 0 0 0,0 0-1 0 0,-1-1 1 0 0,1 1 0 0 0,0 0 0 0 0,-1 0 0 0 0,0 0 0 0 0,0 0 0 0 0,1 0 0 0 0,-1 0 0 0 0,0 0 0 0 0,-1 1 0 0 0,1-1 0 0 0,0 1 0 0 0,0-1 0 0 0,-1 1 0 0 0,1 0 0 0 0,-1 0-1 0 0,1 0 1 0 0,-1 0 0 0 0,1 1 0 0 0,-1-1 0 0 0,1 0 0 0 0,-1 1 0 0 0,0 0 0 0 0,1 0 0 0 0,-1 0 0 0 0,0 0 0 0 0,1 0 0 0 0,-3 1 6 0 0,-10-1-24 0 0,0 1 1 0 0,0 1-1 0 0,1 0 1 0 0,-1 1-1 0 0,1 1 1 0 0,-1 0-1 0 0,1 1 1 0 0,1 0-1 0 0,-1 1 0 0 0,1 1 1 0 0,0 0-1 0 0,0 1 1 0 0,1 0-1 0 0,-3 3 24 0 0,3-2-3 0 0,1-1-1 0 0,0 1 0 0 0,1 1 0 0 0,0 0 0 0 0,1 1 1 0 0,0-1-1 0 0,0 2 0 0 0,1-1 0 0 0,1 1 0 0 0,0 0 1 0 0,0 1-1 0 0,-1 6 4 0 0,5-13 1 0 0,0 0 1 0 0,1 1-1 0 0,0-1 0 0 0,0 0 1 0 0,1 1-1 0 0,0 0 1 0 0,0-1-1 0 0,0 1 0 0 0,1 0 1 0 0,0-1-1 0 0,0 1 1 0 0,1 0-1 0 0,0-1 0 0 0,0 1 1 0 0,1 0-1 0 0,-1-1 0 0 0,1 1 1 0 0,1-1-1 0 0,-1 0 1 0 0,1 0-1 0 0,0 0 0 0 0,1 0 1 0 0,-1 0-1 0 0,1-1 1 0 0,0 0-1 0 0,4 5-1 0 0,6 1 2 0 0,1-1 0 0 0,0 0 0 0 0,1-1 0 0 0,0-1 0 0 0,0 0 0 0 0,1-1 0 0 0,-1 0 0 0 0,2-2 0 0 0,-1 0 0 0 0,0-1 0 0 0,1-1 0 0 0,0 0 0 0 0,0-2 0 0 0,0 0 0 0 0,0-1 0 0 0,0 0 0 0 0,0-2 0 0 0,2 0-2 0 0,47-18-660 0 0,-28-4-5785 0 0,-33 17-3730 0 0</inkml:trace>
  <inkml:trace contextRef="#ctx0" brushRef="#br0" timeOffset="14069.131">9843 1249 0 0 0,'0'0'839'0'0,"0"0"292"0"0,0 0 264 0 0,0 0 202 0 0,0 0 98 0 0,0 0-45 0 0,0 0-146 0 0,0 0-119 0 0,0 0-157 0 0,0 0-124 0 0,0 0-114 0 0,-6-4-115 0 0,-22-13-82 0 0,-31 12 4075 0 0,-150 24-659 0 0,130 10-2874 0 0,33 23-971 0 0,16-7 0 0 0,8 13-96 0 0,11 20-97 0 0,6 91 206 0 0,-23-100-22 0 0,-5-24-141 0 0,-17 17-53 0 0,22-44-95 0 0,27-17-39 0 0,68 2 281 0 0,-61-3-307 0 0,-1 0 1 0 0,1 0-1 0 0,0 1 0 0 0,-1 0 1 0 0,1 0-1 0 0,-1 0 1 0 0,1 0-1 0 0,-1 1 0 0 0,0 0 1 0 0,1 0-1 0 0,-1 0 1 0 0,0 1-1 0 0,0 0 0 0 0,-1 0 1 0 0,1 0-1 0 0,0 1 0 0 0,-1-1 1 0 0,0 1-1 0 0,0 0 1 0 0,0 0-1 0 0,-1 1 0 0 0,1-1 1 0 0,-1 1-1 0 0,0-1 0 0 0,0 1 1 0 0,0 0-1 0 0,1 4-1 0 0,-2-1 7 0 0,1-1 0 0 0,-1 1-1 0 0,0 0 1 0 0,0 0 0 0 0,-1 0-1 0 0,0 0 1 0 0,-1 0 0 0 0,0 0-1 0 0,0 0 1 0 0,0 0 0 0 0,-1 0-1 0 0,0 0 1 0 0,-1 0 0 0 0,0-1-1 0 0,0 1 1 0 0,-1 0 0 0 0,0-1-1 0 0,0 1 1 0 0,0-1 0 0 0,-3 3-7 0 0,-91 163 92 0 0,92-161-96 0 0,1 0 1 0 0,0 0-1 0 0,1 0 1 0 0,1 1-1 0 0,0-1 1 0 0,0 1-1 0 0,1-1 1 0 0,1 1-1 0 0,0 0 1 0 0,2 10 3 0 0,0-17 21 0 0,1 0 1 0 0,0-1-1 0 0,0 1 1 0 0,0 0-1 0 0,1-1 0 0 0,0 0 1 0 0,0 0-1 0 0,0 0 1 0 0,1 0-1 0 0,-1-1 0 0 0,1 0 1 0 0,0 0-1 0 0,0 0 1 0 0,1 0-1 0 0,-1-1 0 0 0,1 0 1 0 0,0 0-1 0 0,0 0 0 0 0,0-1 1 0 0,0 0-1 0 0,0 0 1 0 0,0-1-1 0 0,7 1-21 0 0,89-2 815 0 0,-101 1-847 0 0,0-1 1 0 0,0 0-1 0 0,0 0 0 0 0,0-1 1 0 0,0 1-1 0 0,-1 0 0 0 0,1 0 0 0 0,0 0 1 0 0,0-1-1 0 0,0 1 0 0 0,0 0 1 0 0,0-1-1 0 0,0 1 0 0 0,0-1 1 0 0,-1 1-1 0 0,1-1 0 0 0,0 0 1 0 0,0 1-1 0 0,-1-1 0 0 0,1 0 1 0 0,0 1-1 0 0,-1-1 0 0 0,1 0 1 0 0,-1 0-1 0 0,1 1 0 0 0,-1-1 1 0 0,1 0-1 0 0,-1 0 0 0 0,1 0 1 0 0,-1 0-1 0 0,0 0 0 0 0,0 0 1 0 0,1 0-1 0 0,-1 0 0 0 0,0 0 0 0 0,0 0 1 0 0,0 0-1 0 0,0 0 0 0 0,0 0 1 0 0,0 0 31 0 0,1-6-772 0 0,6-13-2570 0 0,-2 11-2628 0 0,-3 5-6437 0 0</inkml:trace>
  <inkml:trace contextRef="#ctx0" brushRef="#br0" timeOffset="15205.266">9685 1684 1984 0 0,'0'0'1863'0'0,"0"0"63"0"0,0 0 175 0 0,0 0 130 0 0,0 0-12 0 0,0 0-169 0 0,0 0-255 0 0,0 0-252 0 0,0 0-219 0 0,0 0-196 0 0,0 0-181 0 0,0 0-136 0 0,0 0-120 0 0,0-3-130 0 0,0-7-97 0 0,0 8-90 0 0,0 2-90 0 0,0 0-43 0 0,0 19 669 0 0,0 426 1540 0 0,11-365-2392 0 0,-11-79-50 0 0,0-1 0 0 0,0 1 0 0 0,0 0 0 0 0,1-1 0 0 0,-1 1 1 0 0,0-1-1 0 0,0 1 0 0 0,0-1 0 0 0,0 1 0 0 0,1 0 0 0 0,-1-1 0 0 0,0 1 0 0 0,1-1 0 0 0,-1 1 0 0 0,0-1 0 0 0,1 1 0 0 0,-1-1 0 0 0,0 0 0 0 0,1 1 0 0 0,-1-1 0 0 0,1 1 0 0 0,-1-1 0 0 0,1 0 0 0 0,-1 1 0 0 0,1-1 0 0 0,-1 0 0 0 0,1 0 0 0 0,0 1 0 0 0,-1-1 0 0 0,1 0 0 0 0,-1 0 0 0 0,1 0 0 0 0,-1 0 0 0 0,1 0 0 0 0,0 0 0 0 0,-1 0 1 0 0,1 0-1 0 0,-1 0 0 0 0,1 0 0 0 0,0 0 0 0 0,-1 0 0 0 0,1 0 0 0 0,-1 0 0 0 0,1-1 0 0 0,0 1 0 0 0,-1 0 0 0 0,1 0 0 0 0,-1-1 0 0 0,1 1 0 0 0,-1 0 0 0 0,1-1 0 0 0,-1 1 0 0 0,1 0 0 0 0,-1-1 0 0 0,0 1 0 0 0,1-1-8 0 0,27-24 418 0 0,-27 23-430 0 0,105-109 346 0 0,21-68-319 0 0,-121 233-243 0 0,-6-34 226 0 0,1-1 1 0 0,1 0 0 0 0,1 1 0 0 0,0-1 0 0 0,2 0 0 0 0,0-1 0 0 0,1 1 0 0 0,1-1 0 0 0,1 0 0 0 0,2 3 1 0 0,-9-19 3 0 0,0 1 0 0 0,0-1 0 0 0,0 0 0 0 0,0 0 1 0 0,0 1-1 0 0,1-1 0 0 0,-1 0 0 0 0,1 0 0 0 0,0-1 0 0 0,-1 1 1 0 0,1 0-1 0 0,0 0 0 0 0,0-1 0 0 0,0 1 0 0 0,0-1 0 0 0,0 0 0 0 0,0 0 1 0 0,1 1-1 0 0,-1-1 0 0 0,0-1 0 0 0,1 1 0 0 0,-1 0 0 0 0,1-1 1 0 0,-1 1-1 0 0,1-1 0 0 0,-1 1 0 0 0,0-1 0 0 0,1 0 0 0 0,0 0 1 0 0,-1 0-1 0 0,0-1 0 0 0,1 1 0 0 0,-1-1 0 0 0,1 1 0 0 0,-1-1 0 0 0,1 0 1 0 0,-1 0-1 0 0,0 0 0 0 0,0 0 0 0 0,1 0 0 0 0,0-2-3 0 0,17-16 79 0 0,-1-1-1 0 0,-1-1 0 0 0,-1-1 1 0 0,-1 0-1 0 0,-1-1 1 0 0,0-1-1 0 0,-2 0 0 0 0,-1-1 1 0 0,1-7-79 0 0,33-67 232 0 0,-33 75-201 0 0,0-1 0 0 0,-2 0 1 0 0,-1-1-1 0 0,-1 0 0 0 0,-1-1 0 0 0,-1 0 1 0 0,-1 0-1 0 0,-2 0 0 0 0,1-18-31 0 0,-26 53-765 0 0,-45 85-2654 0 0,50-48-6633 0 0,12-33-2292 0 0</inkml:trace>
  <inkml:trace contextRef="#ctx0" brushRef="#br0" timeOffset="15638.594">10587 1923 12531 0 0,'0'0'2855'0'0,"0"0"-1109"0"0,0 0-569 0 0,0 0-33 0 0,0 0 49 0 0,0 0-4 0 0,0 0-106 0 0,0 0-204 0 0,0 0-183 0 0,0 0-109 0 0,0 0-80 0 0,0 0-75 0 0,0 0-108 0 0,-10 5 1 0 0,0 6-312 0 0,1 0 0 0 0,1 1 0 0 0,0 0 0 0 0,1 0 0 0 0,0 0 0 0 0,1 1 0 0 0,0 0 0 0 0,1 0-1 0 0,0 1 1 0 0,1-1 0 0 0,1 1 0 0 0,0 0 0 0 0,1 0 0 0 0,0 0 0 0 0,1 13-13 0 0,3-23 11 0 0,-1 1 1 0 0,1-1-1 0 0,0 1 1 0 0,1-1-1 0 0,-1 0 1 0 0,1 0-1 0 0,-1 0 1 0 0,1 0-1 0 0,0 0 1 0 0,1-1-1 0 0,-1 0 1 0 0,1 1 0 0 0,-1-1-1 0 0,1 0 1 0 0,0-1-1 0 0,0 1 1 0 0,0-1-1 0 0,1 0 1 0 0,-1 0-1 0 0,1 0 1 0 0,-1 0-1 0 0,1-1 1 0 0,-1 1-1 0 0,1-1 1 0 0,0-1-1 0 0,0 1 1 0 0,-1-1-1 0 0,1 1 1 0 0,0-2-1 0 0,0 1 1 0 0,-1 0-1 0 0,1-1 1 0 0,0 0 0 0 0,0 0-1 0 0,-1 0 1 0 0,1-1-1 0 0,-1 1 1 0 0,1-1-1 0 0,0-1-11 0 0,6-2 66 0 0,0 0 0 0 0,-1-1-1 0 0,0 0 1 0 0,0 0 0 0 0,-1-1 0 0 0,0-1 0 0 0,0 0-1 0 0,-1 0 1 0 0,0 0 0 0 0,0-1 0 0 0,-1 0-1 0 0,0-1 1 0 0,0 0 0 0 0,-1 0 0 0 0,-1 0 0 0 0,0-1-1 0 0,0 1 1 0 0,-1-1 0 0 0,0 0 0 0 0,-1-1-1 0 0,0 1 1 0 0,-1-1 0 0 0,0 1 0 0 0,-1-1 0 0 0,0 0-1 0 0,-1 1 1 0 0,-1-1 0 0 0,0-5-66 0 0,0 13-48 0 0,-1 1 0 0 0,0-1 0 0 0,0 0 0 0 0,0 1 0 0 0,0-1 0 0 0,0 1 0 0 0,-1-1 1 0 0,1 1-1 0 0,-1 0 0 0 0,0 0 0 0 0,0 0 0 0 0,0 1 0 0 0,-1-1 0 0 0,1 1 0 0 0,0 0 0 0 0,-1 0 0 0 0,0 0 0 0 0,1 0 0 0 0,-1 0 0 0 0,0 1 1 0 0,0 0-1 0 0,0 0 0 0 0,0 0 0 0 0,0 0 0 0 0,0 0 0 0 0,0 1 0 0 0,0 0 0 0 0,0 0 0 0 0,-1 0 0 0 0,1 0 0 0 0,0 1 0 0 0,0 0 1 0 0,0 0-1 0 0,0 0 0 0 0,0 0 0 0 0,0 0 0 0 0,0 1 0 0 0,1 0 0 0 0,-1 0 0 0 0,1 0 0 0 0,-1 0 0 0 0,1 0 0 0 0,-1 1 0 0 0,1-1 0 0 0,0 1 48 0 0,-35 41-3055 0 0,24-24-1707 0 0,11-15 3043 0 0,-4 3-9900 0 0</inkml:trace>
  <inkml:trace contextRef="#ctx0" brushRef="#br0" timeOffset="15987.465">10957 2173 9842 0 0,'0'0'2133'0'0,"0"0"-417"0"0,0 0-160 0 0,0 0-5 0 0,0 0-40 0 0,0 0-129 0 0,0 0-195 0 0,0 0-212 0 0,0 0-151 0 0,0 0-107 0 0,0 0-106 0 0,0 0-100 0 0,0 0-92 0 0,1 6-49 0 0,4 16-16 0 0,-4-17 23 0 0,-1-5 33 0 0,1-19 1115 0 0,61-113-370 0 0,-28 65-989 0 0,-22 40-61 0 0,1 0 0 0 0,1 1-1 0 0,2 1 1 0 0,0 1 0 0 0,2 0 0 0 0,12-13-105 0 0,-29 37-23 0 0,-1-1 0 0 0,0 1 0 0 0,0 0 0 0 0,1-1-1 0 0,-1 1 1 0 0,0-1 0 0 0,1 1 0 0 0,-1 0 0 0 0,1-1 0 0 0,-1 1 0 0 0,0 0-1 0 0,1-1 1 0 0,-1 1 0 0 0,1 0 0 0 0,-1 0 0 0 0,1-1 0 0 0,-1 1 0 0 0,1 0 0 0 0,-1 0-1 0 0,1 0 1 0 0,-1 0 0 0 0,1 0 0 0 0,-1 0 0 0 0,1 0 0 0 0,-1 0 0 0 0,1 0-1 0 0,-1 0 1 0 0,1 0 0 0 0,-1 0 0 0 0,1 0 0 0 0,-1 0 0 0 0,1 0 0 0 0,-1 0 0 0 0,1 1-1 0 0,-1-1 1 0 0,1 0 0 0 0,-1 0 0 0 0,0 1 0 0 0,1-1 0 0 0,-1 0 0 0 0,1 0 0 0 0,-1 1-1 0 0,0-1 1 0 0,1 1 0 0 0,-1-1 0 0 0,0 0 0 0 0,1 1 0 0 0,-1-1 0 0 0,0 1-1 0 0,1-1 1 0 0,-1 1 0 0 0,0-1 0 0 0,0 0 0 0 0,0 1 0 0 0,0-1 0 0 0,1 1 0 0 0,-1-1-1 0 0,0 1 1 0 0,0-1 0 0 0,0 1 0 0 0,0 0 0 0 0,0-1 23 0 0,5 45-2644 0 0,-4-30 1672 0 0,1-6-1040 0 0,0 0-4158 0 0,-2-5-5686 0 0</inkml:trace>
  <inkml:trace contextRef="#ctx0" brushRef="#br0" timeOffset="16530.928">11493 1430 8850 0 0,'0'0'3345'0'0,"0"0"-988"0"0,0 0-612 0 0,0 0-232 0 0,0 0-199 0 0,0 0-230 0 0,0 0-229 0 0,0 0-247 0 0,0 0-154 0 0,0 0 8 0 0,0 0 49 0 0,0 0 61 0 0,0 0 14 0 0,0 13-30 0 0,13 140 1616 0 0,0-97-1822 0 0,-3 1 0 0 0,-2 0-1 0 0,-3 0 1 0 0,-2 1 0 0 0,-4 42-350 0 0,0-86 10 0 0,0 1 1 0 0,0-1-1 0 0,-2 0 1 0 0,0 0-1 0 0,0-1 1 0 0,-2 1 0 0 0,1-1-1 0 0,-2 1 1 0 0,0-1-1 0 0,-1 0-10 0 0,-13 6-237 0 0,12-41-874 0 0,7 16 809 0 0,1 0-1 0 0,-1 0 1 0 0,2 0 0 0 0,-1 0 0 0 0,0 0-1 0 0,1 0 1 0 0,0 0 0 0 0,1 1-1 0 0,-1-1 1 0 0,1 0 0 0 0,0 1 0 0 0,1-1-1 0 0,-1 1 1 0 0,1-1 0 0 0,0 1-1 0 0,0 0 1 0 0,1 0 0 0 0,3-3 302 0 0,9-19-1661 0 0,11-19-2325 0 0,-6 16-3241 0 0,-11 15-1948 0 0</inkml:trace>
  <inkml:trace contextRef="#ctx0" brushRef="#br0" timeOffset="16868.563">11793 1687 3721 0 0,'0'0'2606'0'0,"0"0"-256"0"0,0 0-163 0 0,0 0-118 0 0,0 0-124 0 0,0 0-151 0 0,0 0-249 0 0,0 0-299 0 0,0 0-286 0 0,0 0-161 0 0,0 0-130 0 0,0 0-95 0 0,-11 15-51 0 0,-35 45-85 0 0,-14-17 569 0 0,-55 20 448 0 0,115-62-1442 0 0,0 0 0 0 0,1-1-1 0 0,-1 1 1 0 0,0 0 0 0 0,0 0 0 0 0,0 0-1 0 0,0 0 1 0 0,1 0 0 0 0,-1 0 0 0 0,0-1-1 0 0,1 1 1 0 0,-1 0 0 0 0,1 0 0 0 0,-1 0-1 0 0,1-1 1 0 0,-1 1 0 0 0,1 0-1 0 0,0-1 1 0 0,-1 1 0 0 0,1 0 0 0 0,0-1-1 0 0,-1 1 1 0 0,1-1 0 0 0,0 1 0 0 0,0-1-1 0 0,0 0 1 0 0,-1 1 0 0 0,1-1 0 0 0,0 0-1 0 0,0 1 1 0 0,0-1 0 0 0,0 0 0 0 0,0 0-1 0 0,0 0 1 0 0,0 0 0 0 0,-1 0-1 0 0,1 0 1 0 0,0 0 0 0 0,0 0 0 0 0,0 0-13 0 0,4 1 105 0 0,27 11 234 0 0,-21-9-244 0 0,1 0 0 0 0,-1 1 1 0 0,0 0-1 0 0,0 1 0 0 0,0 0 1 0 0,0 1-1 0 0,-1 0 0 0 0,0 0 1 0 0,0 1-1 0 0,-1 1 1 0 0,0 0-1 0 0,0 0 0 0 0,-1 0 1 0 0,0 1-1 0 0,0 1 0 0 0,3 6-95 0 0,26 72 927 0 0,-29-40-424 0 0,17-61-5816 0 0,-25 13 4449 0 0,5-5-6593 0 0,-3 2-5297 0 0</inkml:trace>
  <inkml:trace contextRef="#ctx0" brushRef="#br0" timeOffset="18692.511">12432 2015 3849 0 0,'0'0'3663'0'0,"0"0"-1328"0"0,0 0-756 0 0,0 0-186 0 0,0 0 47 0 0,0 0 36 0 0,0 0-65 0 0,0 0-169 0 0,0 0-285 0 0,0 0-220 0 0,0 0-157 0 0,0 0-88 0 0,0 0-25 0 0,7-7-5 0 0,86-107 3039 0 0,-91 114-3479 0 0,0-1-1 0 0,0 1 1 0 0,0 0 0 0 0,-1 0-1 0 0,1 0 1 0 0,0 0-1 0 0,0 1 1 0 0,-1-1 0 0 0,1 0-1 0 0,0 1 1 0 0,0-1-1 0 0,-1 1 1 0 0,1-1 0 0 0,0 1-1 0 0,-1 0 1 0 0,1 0-1 0 0,-1 0 1 0 0,1 0 0 0 0,-1 0-1 0 0,1 0 1 0 0,-1 0 0 0 0,0 0-1 0 0,0 1 1 0 0,1-1-1 0 0,-1 0 1 0 0,0 1 0 0 0,0-1-1 0 0,0 1 1 0 0,0-1-1 0 0,-1 1 1 0 0,1 0 0 0 0,0-1-1 0 0,-1 1 1 0 0,1 0-1 0 0,-1 0-21 0 0,3 2 82 0 0,10 20-16 0 0,-1 0 1 0 0,-2 1-1 0 0,0 0 1 0 0,-2 1-1 0 0,0 0 1 0 0,-2 0-1 0 0,-1 1 0 0 0,-1-1 1 0 0,-1 1-1 0 0,-2 0 1 0 0,-1 0-1 0 0,0 0 1 0 0,-4 19-67 0 0,4-37 33 0 0,0-1 0 0 0,0 1 1 0 0,-1-1-1 0 0,0 1 0 0 0,0-1 0 0 0,-1 0 1 0 0,0 0-1 0 0,-1 1 0 0 0,1-1 1 0 0,-2 0-1 0 0,1-1 0 0 0,-1 1 0 0 0,0-1 1 0 0,-1 0-1 0 0,1 0 0 0 0,-2 0 0 0 0,1 0 1 0 0,-1-1-1 0 0,-4 5-33 0 0,9-11 17 0 0,0 1 0 0 0,0 0 0 0 0,-1 0 0 0 0,1-1 0 0 0,0 1 0 0 0,0 0 1 0 0,-1-1-1 0 0,1 1 0 0 0,0-1 0 0 0,-1 0 0 0 0,1 1 0 0 0,0-1 0 0 0,-1 0 0 0 0,1 0 0 0 0,-1 0 0 0 0,1 0 0 0 0,0 0 0 0 0,-1 0 0 0 0,1 0 1 0 0,-1 0-1 0 0,1-1 0 0 0,0 1 0 0 0,-1-1 0 0 0,1 1 0 0 0,0-1 0 0 0,-1 1 0 0 0,1-1 0 0 0,0 0 0 0 0,0 1 0 0 0,0-1 0 0 0,0 0 0 0 0,0 0 1 0 0,0 0-1 0 0,0 0 0 0 0,0 0 0 0 0,0 0 0 0 0,0 0 0 0 0,0 0 0 0 0,0 0 0 0 0,1-1 0 0 0,-1 1 0 0 0,0 0 0 0 0,1-1 0 0 0,-1 1 0 0 0,1 0 1 0 0,0-1-1 0 0,-1 1 0 0 0,1-1-17 0 0,-7-70 192 0 0,10 53-181 0 0,1-1 0 0 0,1 0-1 0 0,0 1 1 0 0,2 0 0 0 0,0 0-1 0 0,1 1 1 0 0,1 0 0 0 0,1 0-1 0 0,3-4-10 0 0,-5 8 0 0 0,25-44-30 0 0,2 1 0 0 0,3 1 0 0 0,44-48 30 0 0,-72 92-4 0 0,1 0 1 0 0,0 1-1 0 0,1 0 1 0 0,0 1 0 0 0,0 1-1 0 0,1 0 1 0 0,0 0-1 0 0,1 1 1 0 0,0 1 0 0 0,0 0-1 0 0,1 1 1 0 0,0 1 0 0 0,3-1 3 0 0,-15 6-2 0 0,0 0 1 0 0,0 0-1 0 0,0 0 1 0 0,0 0-1 0 0,0 0 1 0 0,0 0-1 0 0,0 1 1 0 0,0 0 0 0 0,0-1-1 0 0,0 1 1 0 0,0 0-1 0 0,-1 1 1 0 0,1-1-1 0 0,0 0 1 0 0,-1 1-1 0 0,1-1 1 0 0,-1 1 0 0 0,1 0-1 0 0,-1 0 1 0 0,0 0-1 0 0,0 0 1 0 0,0 0-1 0 0,0 1 1 0 0,0-1 0 0 0,0 0-1 0 0,-1 1 1 0 0,1 0-1 0 0,-1-1 1 0 0,0 1-1 0 0,1 0 1 0 0,-1 0-1 0 0,-1-1 1 0 0,1 1 0 0 0,0 0-1 0 0,0 3 2 0 0,1 2 8 0 0,-1 1 1 0 0,1 0-1 0 0,-2-1 0 0 0,1 1 1 0 0,-1 0-1 0 0,0 0 1 0 0,-1 0-1 0 0,0-1 0 0 0,0 1 1 0 0,-1 0-1 0 0,-3 7-8 0 0,-3 0 8 0 0,0-1 1 0 0,-2 1-1 0 0,0-1 1 0 0,0-1-1 0 0,-2 0 1 0 0,1-1-1 0 0,-2 0 0 0 0,0 0 1 0 0,0-2-1 0 0,-1 0 1 0 0,-1 0-1 0 0,0-1 1 0 0,0-1-1 0 0,-1 0 1 0 0,0-1-1 0 0,0-1 0 0 0,-1-1 1 0 0,0 0-1 0 0,0-1 1 0 0,0-1-1 0 0,-7 0-8 0 0,-40-2-272 0 0,63-3 177 0 0,0 0 0 0 0,0-1 0 0 0,0 1 0 0 0,0 0 0 0 0,0 0-1 0 0,1 0 1 0 0,-1-1 0 0 0,0 1 0 0 0,0 0 0 0 0,1-1 0 0 0,-1 1 0 0 0,1-1-1 0 0,-1 1 1 0 0,1 0 0 0 0,0-1 0 0 0,0 1 0 0 0,-1-1 0 0 0,1 1 0 0 0,0-1 0 0 0,0 1-1 0 0,0-1 1 0 0,1 1 0 0 0,-1-1 0 0 0,0 1 0 0 0,1-1 0 0 0,-1 1 0 0 0,1-1-1 0 0,-1 1 1 0 0,1 0 0 0 0,-1-1 0 0 0,1 1 0 0 0,0 0 0 0 0,0-1 0 0 0,0 1 0 0 0,0 0-1 0 0,0 0 1 0 0,0 0 0 0 0,0 0 0 0 0,0 0 0 0 0,0 0 0 0 0,0 0 0 0 0,1 0 95 0 0,19-18-2134 0 0,-10 9-256 0 0,1-1-3319 0 0,-1 0-5948 0 0</inkml:trace>
  <inkml:trace contextRef="#ctx0" brushRef="#br0" timeOffset="19658.87">13140 1963 0 0 0,'0'0'400'0'0,"0"0"398"0"0,0 0 162 0 0,0 0 64 0 0,0 0-4 0 0,0 0-42 0 0,0 0-70 0 0,0 0-51 0 0,0 0-14 0 0,0 0-6 0 0,0 0 57 0 0,-2 6 51 0 0,2-3-602 0 0,-1 0 0 0 0,0 1 0 0 0,1-1 0 0 0,-1 0 0 0 0,1 0 0 0 0,0 1 0 0 0,0-1 0 0 0,0 0 0 0 0,0 0 0 0 0,1 1 0 0 0,0-1 0 0 0,-1 0 0 0 0,1 0 0 0 0,0 0 0 0 0,0 1 0 0 0,1-1 0 0 0,-1 0 0 0 0,1-1 0 0 0,-1 1 0 0 0,1 0 0 0 0,0 0 0 0 0,0-1 0 0 0,0 1 0 0 0,1-1 0 0 0,-1 0 0 0 0,1 1 0 0 0,-1-1 0 0 0,3 1-343 0 0,2 0 255 0 0,0-1 0 0 0,0 0 0 0 0,0 0 1 0 0,0-1-1 0 0,0 0 0 0 0,0-1 0 0 0,0 1 0 0 0,0-1 0 0 0,0 0 0 0 0,0-1 0 0 0,0 0 0 0 0,0 0 0 0 0,0 0 0 0 0,0-1 0 0 0,0 0 0 0 0,-1-1 0 0 0,1 1 0 0 0,-1-1 0 0 0,1-1 0 0 0,1-1-255 0 0,109-92 1173 0 0,-113 93-1154 0 0,0-1-1 0 0,0 1 1 0 0,-1-1 0 0 0,1 0 0 0 0,-1 0 0 0 0,0 0 0 0 0,-1 0 0 0 0,1 0 0 0 0,-1-1-1 0 0,0 1 1 0 0,-1-1 0 0 0,1 1 0 0 0,-1-1 0 0 0,0 0 0 0 0,-1 0 0 0 0,1 1 0 0 0,-1-1-1 0 0,0 0 1 0 0,-1-4-19 0 0,-1 8-13 0 0,0 0 0 0 0,0 0 0 0 0,0 0 0 0 0,-1 0 0 0 0,1 0 0 0 0,-1 0 0 0 0,1 0 0 0 0,-1 1 0 0 0,0 0 0 0 0,0-1 0 0 0,1 1 0 0 0,-1 0 0 0 0,0 0 0 0 0,0 1 0 0 0,0-1 0 0 0,0 1 0 0 0,0-1 0 0 0,0 1 0 0 0,0 0 0 0 0,0 0 0 0 0,0 0 0 0 0,0 0 0 0 0,0 1 0 0 0,0-1 0 0 0,0 1 0 0 0,0 0 0 0 0,0 0 0 0 0,0 0 0 0 0,-1 1 13 0 0,-10 3-32 0 0,1 1 0 0 0,-1 1-1 0 0,1 1 1 0 0,1-1 0 0 0,-1 2 0 0 0,2 0 0 0 0,-1 0-1 0 0,1 1 1 0 0,0 1 0 0 0,1 0 0 0 0,1 0 0 0 0,-1 1 0 0 0,2 0-1 0 0,0 0 1 0 0,-1 2 32 0 0,6-10 0 0 0,0 0 0 0 0,1 0-1 0 0,-1 0 1 0 0,1 0 0 0 0,0 0-1 0 0,0 1 1 0 0,0-1 0 0 0,0 1-1 0 0,1 0 1 0 0,0-1 0 0 0,0 1 0 0 0,0 0-1 0 0,1 0 1 0 0,-1-1 0 0 0,1 1-1 0 0,0 0 1 0 0,1 0 0 0 0,-1 0-1 0 0,1-1 1 0 0,0 1 0 0 0,0 0 0 0 0,0-1-1 0 0,1 1 1 0 0,0 0 0 0 0,0-1-1 0 0,0 0 1 0 0,0 1 0 0 0,0-1-1 0 0,1 0 1 0 0,0 0 0 0 0,0-1 0 0 0,0 1-1 0 0,1-1 1 0 0,-1 1 0 0 0,1-1-1 0 0,-1 0 1 0 0,1 0 0 0 0,0 0-1 0 0,0-1 1 0 0,1 0 0 0 0,-1 1-1 0 0,0-1 1 0 0,1-1 0 0 0,0 1 0 0 0,142 5 269 0 0,-125-11-209 0 0,0 0 0 0 0,0-2 0 0 0,-1-1 0 0 0,1 0 0 0 0,-2-2 0 0 0,1 0 0 0 0,-1-1 0 0 0,-1-1 0 0 0,0-1 0 0 0,13-11-60 0 0,-18 12 55 0 0,0 0 0 0 0,-1 0 0 0 0,-1-1 0 0 0,0-1-1 0 0,-1 0 1 0 0,0-1 0 0 0,-1 0 0 0 0,-1-1 0 0 0,0 0-1 0 0,-1 0 1 0 0,1-3-55 0 0,5-10 25 0 0,-9 20-21 0 0,-1 0 1 0 0,0 0-1 0 0,0 0 0 0 0,-1 0 0 0 0,0-1 1 0 0,-1 0-1 0 0,1 1 0 0 0,-2-1 0 0 0,1 0 1 0 0,-1 0-1 0 0,-1 0 0 0 0,1-2-4 0 0,-3 10-5 0 0,0-1-1 0 0,1 0 1 0 0,-1 1 0 0 0,0-1-1 0 0,0 1 1 0 0,0 0-1 0 0,0-1 1 0 0,-1 1-1 0 0,1 0 1 0 0,0 0 0 0 0,0 1-1 0 0,0-1 1 0 0,-1 0-1 0 0,1 1 1 0 0,-1-1 0 0 0,1 1-1 0 0,0 0 1 0 0,-1 0-1 0 0,1 0 1 0 0,-1 0 0 0 0,1 0-1 0 0,0 0 1 0 0,-1 1-1 0 0,1-1 1 0 0,0 1 0 0 0,-1 0-1 0 0,1 0 1 0 0,0 0-1 0 0,0 0 1 0 0,0 0-1 0 0,0 0 1 0 0,0 0 0 0 0,0 1-1 0 0,0-1 1 0 0,-1 2 5 0 0,-1-2-8 0 0,0 1-1 0 0,-1 0 1 0 0,2 0 0 0 0,-1 0 0 0 0,0 1 0 0 0,0 0-1 0 0,1-1 1 0 0,-1 1 0 0 0,1 0 0 0 0,0 1 0 0 0,0-1-1 0 0,0 0 1 0 0,1 1 0 0 0,-1 0 0 0 0,1 0 0 0 0,0-1-1 0 0,0 1 1 0 0,0 1 0 0 0,0-1 0 0 0,1 0 0 0 0,0 0-1 0 0,-1 1 1 0 0,2-1 0 0 0,-1 0 0 0 0,0 1 0 0 0,1-1-1 0 0,0 4 9 0 0,2-5 2 0 0,1 1 0 0 0,0-1 0 0 0,0 0 0 0 0,0 0-1 0 0,0 0 1 0 0,0-1 0 0 0,1 1 0 0 0,-1-1 0 0 0,1 0-1 0 0,0 0 1 0 0,0 0 0 0 0,-1 0 0 0 0,1-1 0 0 0,0 1-1 0 0,0-1 1 0 0,1 0 0 0 0,-1 0 0 0 0,0-1 0 0 0,0 1-1 0 0,2-1-1 0 0,10 3-4 0 0,-1 0 0 0 0,0 1 0 0 0,1 0 0 0 0,-1 1 0 0 0,-1 1 0 0 0,1 0 0 0 0,11 8 4 0 0,-23-10 11 0 0,0 1 0 0 0,0-1 0 0 0,0 1-1 0 0,-1 0 1 0 0,0 0 0 0 0,0 0-1 0 0,0 0 1 0 0,0 0 0 0 0,-1 0 0 0 0,0 0-1 0 0,0 1 1 0 0,0-1 0 0 0,-1 0-1 0 0,0 1 1 0 0,0-1 0 0 0,0 1-1 0 0,0-1 1 0 0,-1 0 0 0 0,0 1 0 0 0,0-1-1 0 0,-1 0 1 0 0,0 0 0 0 0,1 0-1 0 0,-2 0 1 0 0,1 0 0 0 0,0 0 0 0 0,-1 0-1 0 0,0-1 1 0 0,0 0 0 0 0,-1 1-1 0 0,1-1 1 0 0,-1 0 0 0 0,-1 1-11 0 0,-44 58-103 0 0,49-63 61 0 0,-1 0 0 0 0,1 1 0 0 0,0-1 0 0 0,0 1 0 0 0,0-1 0 0 0,0 0 1 0 0,0 1-1 0 0,0-1 0 0 0,0 1 0 0 0,0-1 0 0 0,0 1 0 0 0,0-1 0 0 0,0 0 0 0 0,0 1 0 0 0,0-1 0 0 0,0 1 0 0 0,0-1 0 0 0,1 0 0 0 0,-1 1 0 0 0,0-1 0 0 0,0 0 0 0 0,0 1 0 0 0,1-1 0 0 0,-1 0 0 0 0,0 1 1 0 0,0-1-1 0 0,1 0 0 0 0,-1 1 0 0 0,0-1 0 0 0,1 0 0 0 0,-1 0 0 0 0,0 1 0 0 0,1-1 0 0 0,-1 0 0 0 0,0 0 0 0 0,1 0 0 0 0,-1 1 0 0 0,1-1 0 0 0,-1 0 0 0 0,0 0 0 0 0,1 0 0 0 0,-1 0 0 0 0,1 0 0 0 0,-1 0 0 0 0,0 0 1 0 0,1 0-1 0 0,-1 0 0 0 0,1 0 0 0 0,-1 0 0 0 0,1 0 0 0 0,-1 0 0 0 0,0 0 0 0 0,1 0 0 0 0,-1-1 0 0 0,0 1 0 0 0,1 0 0 0 0,-1 0 0 0 0,1 0 0 0 0,-1-1 0 0 0,0 1 0 0 0,1 0 0 0 0,-1 0 0 0 0,0-1 0 0 0,0 1 1 0 0,1 0-1 0 0,-1-1 42 0 0,18-7-2317 0 0,-4 1-3321 0 0,-13 6 3834 0 0,10-3-9899 0 0</inkml:trace>
  <inkml:trace contextRef="#ctx0" brushRef="#br0" timeOffset="20360.661">14131 1776 4089 0 0,'0'0'1920'0'0,"0"0"-253"0"0,0 0-173 0 0,0 0-18 0 0,0 0 49 0 0,0 0 6 0 0,0 0-44 0 0,0 0-131 0 0,0 0-191 0 0,0 0-174 0 0,0 0-133 0 0,0 0-85 0 0,0 0-47 0 0,25-3-22 0 0,78-11-19 0 0,-9-14 1033 0 0,-85 24-1605 0 0,0-1 0 0 0,0 0 0 0 0,-1 0 0 0 0,0 0 0 0 0,0-1 0 0 0,0-1 0 0 0,-1 1-1 0 0,0-1 1 0 0,0-1 0 0 0,-1 1 0 0 0,0-1 0 0 0,0 0 0 0 0,-1 0 0 0 0,0-1 0 0 0,0 1 0 0 0,-1-1 0 0 0,0 0 0 0 0,2-6-113 0 0,5-5 30 0 0,8-38-27 0 0,-58 63-370 0 0,25 19 346 0 0,1 1-1 0 0,1 0 0 0 0,1 1 1 0 0,2 0-1 0 0,0 1 1 0 0,1 2 21 0 0,-10 28-18 0 0,2 10 15 0 0,2 1-1 0 0,4 0 0 0 0,2 0 0 0 0,4 1 0 0 0,2 0 0 0 0,5 26 4 0 0,-3-38-3 0 0,0-50 13 0 0,0 0 1 0 0,0 0-1 0 0,0 0 1 0 0,-1 0-1 0 0,0 0 1 0 0,-1 0-1 0 0,1 0 1 0 0,-1 0-1 0 0,-1 0 0 0 0,1 0 1 0 0,-1-1-1 0 0,0 1 1 0 0,-1-1-1 0 0,0 0 1 0 0,0 0-1 0 0,0 0 1 0 0,0-1-1 0 0,-1 1 1 0 0,0-1-1 0 0,0 0 1 0 0,-1-1-1 0 0,1 1 0 0 0,-1-1 1 0 0,0 0-1 0 0,0 0 1 0 0,-2 0-11 0 0,-3 2 13 0 0,0 0 0 0 0,0-1 0 0 0,-1 0 0 0 0,1-1 0 0 0,-1 0 0 0 0,0-1 0 0 0,0 0 0 0 0,0-1 0 0 0,-1-1 0 0 0,1 1 0 0 0,-1-2 0 0 0,1 0 0 0 0,-9-1-13 0 0,18 0 5 0 0,1-1-1 0 0,-1 1 0 0 0,1 0 1 0 0,0-1-1 0 0,-1 0 0 0 0,1 1 1 0 0,0-1-1 0 0,0 0 0 0 0,0 0 1 0 0,0 0-1 0 0,1-1 0 0 0,-1 1 1 0 0,1 0-1 0 0,-1 0 0 0 0,1-1 1 0 0,0 1-1 0 0,0-1 0 0 0,0 0 1 0 0,0 1-1 0 0,0-1 0 0 0,0 0 1 0 0,1 1-1 0 0,-1-1 0 0 0,1 0 1 0 0,0 0-1 0 0,0 1 0 0 0,0-1 1 0 0,0 0-1 0 0,0 0 1 0 0,1 1-1 0 0,-1-1 0 0 0,1 0 1 0 0,0 0-1 0 0,0 1 0 0 0,0-1 1 0 0,0 1-1 0 0,0-1 0 0 0,1 1 1 0 0,-1-1-1 0 0,1 1 0 0 0,-1 0 1 0 0,1 0-1 0 0,0 0 0 0 0,0 0 1 0 0,0 0-1 0 0,0 0 0 0 0,1-1-4 0 0,64-86 52 0 0,3 3 0 0 0,3 3 0 0 0,6 1-52 0 0,44-33-871 0 0,-102 107-1420 0 0,-7 8-3768 0 0,-9 0 1544 0 0,-1 0-6793 0 0</inkml:trace>
  <inkml:trace contextRef="#ctx0" brushRef="#br0" timeOffset="20651.493">14779 1901 11370 0 0,'0'0'2400'0'0,"0"0"-468"0"0,0 0-189 0 0,0 0-140 0 0,0 0-211 0 0,0 0-253 0 0,0 0-248 0 0,0 0-228 0 0,0 0-176 0 0,0 0-79 0 0,0 0-56 0 0,0 0-44 0 0,0 0-17 0 0,-24 7-82 0 0,-72 26-62 0 0,93-32-140 0 0,-1 0 1 0 0,1 0-1 0 0,0 0 1 0 0,0 1 0 0 0,-1-1-1 0 0,1 1 1 0 0,0 0-1 0 0,0 0 1 0 0,0 0-1 0 0,1 0 1 0 0,-1 0 0 0 0,1 1-1 0 0,-1-1 1 0 0,1 1-1 0 0,0 0 1 0 0,-1 0-1 0 0,2 0 1 0 0,-1 0 0 0 0,0 0-1 0 0,0 0 1 0 0,1 0-1 0 0,-1 2-7 0 0,-2 4 12 0 0,2-6-12 0 0,0 0-1 0 0,0 1 1 0 0,0-1-1 0 0,0 0 1 0 0,0 1-1 0 0,0-1 1 0 0,1 1-1 0 0,0-1 0 0 0,0 1 1 0 0,0 0-1 0 0,0-1 1 0 0,0 1-1 0 0,1 0 1 0 0,0 0-1 0 0,-1 0 1 0 0,1-1-1 0 0,1 1 1 0 0,-1 0-1 0 0,1 0 0 0 0,-1 0 1 0 0,1-1-1 0 0,0 1 1 0 0,0 0-1 0 0,1-1 1 0 0,-1 1-1 0 0,1-1 1 0 0,0 0-1 0 0,0 1 0 0 0,0-1 1 0 0,0 0-1 0 0,0 0 1 0 0,1 0-1 0 0,0 0 1 0 0,-1-1-1 0 0,1 1 1 0 0,0-1-1 0 0,0 1 0 0 0,0-1 1 0 0,1 0-1 0 0,-1 0 1 0 0,2 0 0 0 0,2 0 13 0 0,1 0 0 0 0,0-1 1 0 0,-1 0-1 0 0,1-1 0 0 0,0 0 1 0 0,0 0-1 0 0,-1 0 0 0 0,1-1 1 0 0,0 0-1 0 0,-1-1 0 0 0,1 0 0 0 0,-1 0 1 0 0,1 0-1 0 0,-1-1 0 0 0,0 0 1 0 0,0-1-1 0 0,0 1 0 0 0,-1-1 1 0 0,1-1-1 0 0,-1 1 0 0 0,0-1 0 0 0,0 0 1 0 0,0-1-1 0 0,-1 1 0 0 0,0-1 1 0 0,0 0-1 0 0,0 0 0 0 0,-1-1 1 0 0,0 1-1 0 0,0-1 0 0 0,-1 0 0 0 0,0 0 1 0 0,0 0-1 0 0,0-1 0 0 0,-1 1 1 0 0,0-1-1 0 0,-1 1 0 0 0,0-1 1 0 0,0-2-14 0 0,0-6-121 0 0,0 12 21 0 0,-1 0-1 0 0,1 0 0 0 0,-1 0 1 0 0,0 0-1 0 0,0 0 1 0 0,0 0-1 0 0,0 0 0 0 0,-1 0 1 0 0,0 1-1 0 0,1-1 0 0 0,-1 0 1 0 0,-1 0-1 0 0,1 1 1 0 0,-1-1-1 0 0,1 0 0 0 0,-1 1 1 0 0,0-1-1 0 0,0 1 0 0 0,0 0 1 0 0,-1 0-1 0 0,1 0 1 0 0,-1 0-1 0 0,0 0 0 0 0,0 0 101 0 0,-13 2-6891 0 0,12 1 1704 0 0,1 0-6209 0 0</inkml:trace>
  <inkml:trace contextRef="#ctx0" brushRef="#br0" timeOffset="24090.763">15011 1783 0 0 0,'0'0'1448'0'0,"0"0"359"0"0,0 0 96 0 0,0 0-110 0 0,0 0-241 0 0,0 0-285 0 0,0 0-232 0 0,0 0-120 0 0,0 0 5 0 0,13 12 1966 0 0,4 75 1173 0 0,-16 51-3515 0 0,-3-69-191 0 0,2-26-148 0 0,2-55 3501 0 0,6-19-3710 0 0,-5 23 304 0 0,2-19-181 0 0,1 2 1 0 0,2-1-1 0 0,0 1 0 0 0,2 0 0 0 0,1 0 0 0 0,0 2 0 0 0,2-1 0 0 0,1 1 1 0 0,1 1-1 0 0,1 1 0 0 0,0 0 0 0 0,20-18-119 0 0,-33 36 2 0 0,-1 0 0 0 0,1 1 0 0 0,0 0 0 0 0,1-1-1 0 0,-1 1 1 0 0,0 0 0 0 0,0 1 0 0 0,1-1 0 0 0,-1 0 0 0 0,1 1 0 0 0,0 0 0 0 0,-1 0 0 0 0,1 0 0 0 0,0 0 0 0 0,-1 1-1 0 0,1-1 1 0 0,0 1 0 0 0,0 0 0 0 0,0 0 0 0 0,-1 1 0 0 0,3-1-2 0 0,-4 3 9 0 0,0-1 0 0 0,0 0 0 0 0,0 1 0 0 0,0 0 0 0 0,0-1 0 0 0,0 1 0 0 0,-1 0 0 0 0,0 0 0 0 0,1 0 0 0 0,-1 0 0 0 0,0 0 0 0 0,-1 0 0 0 0,1 0 0 0 0,0 0 0 0 0,-1 0 0 0 0,0 0 0 0 0,1 0 0 0 0,-1 0 0 0 0,0 1 0 0 0,-1-1 0 0 0,1 0 0 0 0,-1 1-9 0 0,2 16 35 0 0,6 5-3093 0 0,15 1-7887 0 0,-20-25-892 0 0</inkml:trace>
  <inkml:trace contextRef="#ctx0" brushRef="#br0" timeOffset="24881.455">15370 2107 5137 0 0,'0'0'2769'0'0,"0"0"-608"0"0,0 0-403 0 0,0 0-160 0 0,0 0-171 0 0,0 0-236 0 0,0 0-236 0 0,0 0-146 0 0,0 0-37 0 0,0 0 58 0 0,0 0 55 0 0,0 0-4 0 0,0 0-79 0 0,10-9-76 0 0,81-74 1584 0 0,43-56-266 0 0,-129 131-2008 0 0,1 1 1 0 0,0 1-1 0 0,1-1 1 0 0,-1 1-1 0 0,1 0 0 0 0,0 1 1 0 0,1-1-1 0 0,-1 1 0 0 0,1 1 1 0 0,0 0-1 0 0,5-2-36 0 0,-11 6 10 0 0,1 0 0 0 0,-1 1 0 0 0,1-1 0 0 0,-1 1-1 0 0,0 0 1 0 0,0 0 0 0 0,1 0 0 0 0,-1 0 0 0 0,0 0 0 0 0,0 0-1 0 0,0 0 1 0 0,0 1 0 0 0,0-1 0 0 0,0 1 0 0 0,-1 0 0 0 0,1-1-1 0 0,0 1 1 0 0,-1 0 0 0 0,1 0 0 0 0,-1 0 0 0 0,0 0 0 0 0,0 0 0 0 0,0 0-1 0 0,0 1 1 0 0,0-1 0 0 0,0 0 0 0 0,0 0 0 0 0,-1 1 0 0 0,1-1-1 0 0,-1 1 1 0 0,0-1 0 0 0,1 0 0 0 0,-1 1 0 0 0,0-1 0 0 0,0 1-1 0 0,-1-1 1 0 0,1 1-10 0 0,7 145 194 0 0,-6-143-184 0 0,-2-5-9 0 0,1 0-1 0 0,0 1 1 0 0,0-1 0 0 0,-1 0-1 0 0,1 1 1 0 0,0-1-1 0 0,0 0 1 0 0,0 1 0 0 0,0-1-1 0 0,0 1 1 0 0,0-1-1 0 0,-1 0 1 0 0,1 1 0 0 0,0-1-1 0 0,0 1 1 0 0,0-1-1 0 0,0 1 1 0 0,1-1 0 0 0,-1 0-1 0 0,0 1 1 0 0,0-1-1 0 0,0 1 1 0 0,0-1 0 0 0,0 0-1 0 0,0 1 1 0 0,1-1-1 0 0,-1 0 1 0 0,0 1 0 0 0,0-1-1 0 0,0 0 1 0 0,1 1-1 0 0,-1-1 1 0 0,0 0 0 0 0,1 1-1 0 0,-1-1 1 0 0,0 0-1 0 0,1 0 1 0 0,-1 1 0 0 0,0-1-1 0 0,1 0 1 0 0,-1 0-1 0 0,0 0 1 0 0,1 0 0 0 0,-1 1-1 0 0,0-1 1 0 0,1 0-1 0 0,-1 0 1 0 0,1 0 0 0 0,-1 0-1 0 0,1 0 1 0 0,-1 0-1 0 0,0 0 1 0 0,1 0 0 0 0,-1 0-1 0 0,1 0 1 0 0,-1 0-1 0 0,0 0 1 0 0,1-1 0 0 0,-1 1-1 0 0,1 0 1 0 0,-1 0-1 0 0,0 0 1 0 0,1 0 0 0 0,-1-1-1 0 0,0 1 1 0 0,1 0-1 0 0,-1-1 0 0 0,156-156 167 0 0,-53 73-154 0 0,-102 83-13 0 0,0 1 0 0 0,-1 0 0 0 0,1-1 0 0 0,0 1 0 0 0,0 0 0 0 0,-1-1-1 0 0,1 1 1 0 0,0 0 0 0 0,0 0 0 0 0,-1 0 0 0 0,1 0 0 0 0,0 0 0 0 0,0 0 0 0 0,0 0-1 0 0,-1 0 1 0 0,1 0 0 0 0,0 0 0 0 0,0 0 0 0 0,-1 0 0 0 0,1 1 0 0 0,0-1 0 0 0,0 0-1 0 0,-1 0 1 0 0,1 1 0 0 0,0-1 0 0 0,-1 1 0 0 0,1-1 0 0 0,0 1 0 0 0,-1-1 0 0 0,1 1-1 0 0,-1-1 1 0 0,1 1 0 0 0,-1-1 0 0 0,1 1 0 0 0,-1 0 0 0 0,1-1 0 0 0,-1 1 0 0 0,0 0-1 0 0,1-1 1 0 0,-1 1 0 0 0,0 0 0 0 0,1-1 0 0 0,-1 1 0 0 0,0 0 0 0 0,0 0 0 0 0,0 0-1 0 0,0-1 1 0 0,0 1 0 0 0,0 0 0 0 0,0 0 0 0 0,0-1 0 0 0,0 1 0 0 0,0 0 0 0 0,0 0-1 0 0,0 0 2 0 0,2 58-5 0 0,-2-50 6 0 0,-1 80 229 0 0,0 2-2881 0 0,5-91-3945 0 0,-2 0 371 0 0,1 0-5501 0 0</inkml:trace>
  <inkml:trace contextRef="#ctx0" brushRef="#br0" timeOffset="25292.48">16216 2000 0 0 0,'0'0'2465'0'0,"0"0"430"0"0,0 0 251 0 0,0 0-171 0 0,0 0-474 0 0,0 0-497 0 0,0 0-404 0 0,0 0-329 0 0,0 0-218 0 0,0 0-151 0 0,0 0-117 0 0,34-4-41 0 0,102-14-77 0 0,-61-5 585 0 0,-62 13-925 0 0,-4 5-216 0 0,-1-1 1 0 0,0-1 0 0 0,0 1 0 0 0,-1-1-1 0 0,0 0 1 0 0,0-1 0 0 0,0 1 0 0 0,-1-2-1 0 0,0 1 1 0 0,-1 0 0 0 0,0-1 0 0 0,0 0-1 0 0,-1 0 1 0 0,0-1 0 0 0,-1 1 0 0 0,0-1-1 0 0,0 0 1 0 0,-1 0 0 0 0,0 0 0 0 0,0-9-112 0 0,-3 17 4 0 0,1 0 0 0 0,0-1 0 0 0,-1 1 0 0 0,1 0 1 0 0,-1 0-1 0 0,0-1 0 0 0,0 1 0 0 0,0 0 0 0 0,0 0 0 0 0,0 0 1 0 0,0 0-1 0 0,-1 0 0 0 0,1 1 0 0 0,-1-1 0 0 0,1 0 0 0 0,-1 1 1 0 0,0-1-1 0 0,1 1 0 0 0,-1-1 0 0 0,0 1 0 0 0,0 0 0 0 0,0-1 1 0 0,0 1-1 0 0,0 0 0 0 0,0 1 0 0 0,-1-1 0 0 0,1 0 0 0 0,0 1 1 0 0,0-1-1 0 0,-1 1 0 0 0,1-1 0 0 0,0 1 0 0 0,0 0 0 0 0,-1 0 1 0 0,1 0-5 0 0,-81 11-170 0 0,72-6 156 0 0,0 1 1 0 0,0-1 0 0 0,0 2-1 0 0,1 0 1 0 0,-1 0 0 0 0,2 1-1 0 0,-1 0 1 0 0,1 1 0 0 0,0-1-1 0 0,1 2 1 0 0,0-1 0 0 0,1 2-1 0 0,0-1 1 0 0,0 0 0 0 0,1 1-1 0 0,1 1 1 0 0,0-1 0 0 0,0 0-1 0 0,1 1 1 0 0,0 0 0 0 0,1 0-1 0 0,1 1 1 0 0,0-1 0 0 0,0 6 13 0 0,2-15-4 0 0,1 1 0 0 0,-1-1 0 0 0,1 1 1 0 0,0-1-1 0 0,0 1 0 0 0,0-1 0 0 0,0 0 1 0 0,1 1-1 0 0,-1-1 0 0 0,1 0 0 0 0,0 0 1 0 0,0 0-1 0 0,0 0 0 0 0,0 0 0 0 0,1-1 1 0 0,-1 1-1 0 0,1-1 0 0 0,-1 1 0 0 0,1-1 1 0 0,0 0-1 0 0,0 0 0 0 0,0 0 0 0 0,0-1 1 0 0,1 1-1 0 0,-1-1 0 0 0,0 1 0 0 0,1-1 1 0 0,-1 0-1 0 0,1 0 4 0 0,106 14-98 0 0,-89-16-165 0 0,-1 0 0 0 0,1-2 0 0 0,0 0 0 0 0,0-1 0 0 0,-1-2 0 0 0,0 0 0 0 0,0-1 0 0 0,-1-1 0 0 0,0 0 0 0 0,0-2 0 0 0,3-2 263 0 0,2-1-1591 0 0,9-6-2202 0 0,-13 3-3261 0 0,-12 8-3822 0 0</inkml:trace>
  <inkml:trace contextRef="#ctx0" brushRef="#br0" timeOffset="25877.457">16927 1746 5505 0 0,'0'0'1935'0'0,"0"0"-384"0"0,0 0-45 0 0,0 0 133 0 0,0 0 29 0 0,0 0-127 0 0,0 0-236 0 0,0 0-221 0 0,0 0-99 0 0,0 0-52 0 0,0 0-87 0 0,0 0-118 0 0,0 0-149 0 0,-5 10-135 0 0,-47 65 427 0 0,39-61-720 0 0,6-8-133 0 0,0 1 0 0 0,0 0 0 0 0,1 0-1 0 0,0 0 1 0 0,0 1 0 0 0,1 0-1 0 0,-1 0 1 0 0,2 1 0 0 0,-1-1 0 0 0,1 1-1 0 0,1 0 1 0 0,0 0 0 0 0,0 0-1 0 0,0 1 1 0 0,1-1 0 0 0,1 1 0 0 0,0-1-1 0 0,0 5-17 0 0,3-11 3 0 0,0-1-1 0 0,0 1 0 0 0,1 0 0 0 0,-1 0 0 0 0,1-1 1 0 0,0 0-1 0 0,0 1 0 0 0,0-1 0 0 0,0 0 0 0 0,0-1 1 0 0,0 1-1 0 0,0 0 0 0 0,1-1 0 0 0,-1 0 1 0 0,1 0-1 0 0,-1 0 0 0 0,1 0 0 0 0,-1 0 0 0 0,1-1 1 0 0,-1 1-1 0 0,1-1 0 0 0,0 0 0 0 0,-1 0 0 0 0,1-1 1 0 0,0 1-1 0 0,-1-1 0 0 0,1 0 0 0 0,1 0-2 0 0,7 1 41 0 0,3-3 68 0 0,-1 0 0 0 0,0-1 0 0 0,1 0 0 0 0,-2-1 0 0 0,1-1 0 0 0,0 0 0 0 0,-1-1 0 0 0,-1 0 0 0 0,1-1 0 0 0,-1-1 0 0 0,0 0 0 0 0,-1 0 0 0 0,0-1 0 0 0,-1-1 0 0 0,0 0 0 0 0,0 0-109 0 0,12-15 133 0 0,-1 0 0 0 0,-1-2 1 0 0,-1 0-1 0 0,-2-1 0 0 0,-1-1 0 0 0,-1-1 0 0 0,-1 0 0 0 0,2-11-133 0 0,-13 34-10 0 0,-1 0 0 0 0,0 0 0 0 0,0 0 1 0 0,0-1-1 0 0,-1 1 0 0 0,0 0 0 0 0,-1-1 0 0 0,0 1 1 0 0,0-1-1 0 0,-1 1 0 0 0,0 0 0 0 0,0-1 0 0 0,-1 1 1 0 0,0 0-1 0 0,0 0 0 0 0,-1 0 0 0 0,0 0 0 0 0,-1 0 1 0 0,0 1-1 0 0,0 0 0 0 0,0 0 0 0 0,-1 0 0 0 0,0 0 1 0 0,0 0-1 0 0,-1 1 0 0 0,0 0 0 0 0,0 0 1 0 0,0 1-1 0 0,-1 0 0 0 0,0 0 0 0 0,0 0 0 0 0,0 1 1 0 0,-1 0-1 0 0,1 0 0 0 0,-1 1 0 0 0,0 0 0 0 0,0 0 1 0 0,0 1-1 0 0,0 0 0 0 0,0 1 0 0 0,-1 0 0 0 0,1 0 1 0 0,0 0-1 0 0,-3 1 10 0 0,6 1-6 0 0,0 0-1 0 0,0 1 1 0 0,-1-1 0 0 0,1 1-1 0 0,1 0 1 0 0,-1 0 0 0 0,0 0-1 0 0,0 1 1 0 0,1 0 0 0 0,-1 0-1 0 0,1 0 1 0 0,0 0-1 0 0,0 1 1 0 0,0-1 0 0 0,1 1-1 0 0,-1 0 1 0 0,1 0 0 0 0,0 1-1 0 0,0-1 1 0 0,0 1 0 0 0,1-1-1 0 0,-1 1 1 0 0,1 0 0 0 0,0 0-1 0 0,0 2 7 0 0,-23 133 120 0 0,25-127-92 0 0,0 0-1 0 0,1 0 0 0 0,1 0 0 0 0,0 0 1 0 0,0 0-1 0 0,2-1 0 0 0,-1 1 1 0 0,2-1-1 0 0,-1 1 0 0 0,2-1 0 0 0,0-1 1 0 0,0 1-1 0 0,1-1 0 0 0,0 0 1 0 0,8 7-28 0 0,11 12 173 0 0,2-2 0 0 0,2 0 0 0 0,0-3 1 0 0,2 0-1 0 0,0-2 0 0 0,2-1 0 0 0,0-2 0 0 0,2-1 1 0 0,4 0-174 0 0,89 33 284 0 0,-97-38-307 0 0,-32-13-2 0 0,0-1-13 0 0,0 0-35 0 0,0 0-54 0 0,0 0-89 0 0,0 0-138 0 0,0 0-196 0 0,-11 0-3016 0 0,5 0-2063 0 0,4 0-6134 0 0</inkml:trace>
  <inkml:trace contextRef="#ctx0" brushRef="#br0" timeOffset="36713.362">0 2821 3017 0 0,'0'0'1941'0'0,"0"0"-282"0"0,0 0-114 0 0,0 0 63 0 0,0 0 64 0 0,0 0-95 0 0,0 0-274 0 0,0 0-346 0 0,0 0-215 0 0,0 0-53 0 0,0 0 46 0 0,6 3 44 0 0,73 13 1972 0 0,-60-19-2479 0 0,0 0 0 0 0,0-1 1 0 0,0-1-1 0 0,-1 0 0 0 0,1-2 0 0 0,-1 0 0 0 0,-1-1 0 0 0,0-1 1 0 0,0 0-1 0 0,0-2 0 0 0,-1 0 0 0 0,-1 0 0 0 0,0-1 0 0 0,7-8-272 0 0,-11 10 84 0 0,-1 0 0 0 0,0 0 0 0 0,0-1 0 0 0,-1 0 0 0 0,-1-1 0 0 0,0 1 0 0 0,0-2 0 0 0,-1 1 0 0 0,-1-1 0 0 0,3-7-84 0 0,3-20 397 0 0,-12 39-337 0 0,0 1 14 0 0,0 0 1 0 0,0 0 5 0 0,0 0-1 0 0,0 0-30 0 0,0 0-8 0 0,0 0-25 0 0,-5 27-96 0 0,-4 51 200 0 0,4 1 0 0 0,3 0 0 0 0,3 11-120 0 0,-8 187 227 0 0,3-235-202 0 0,-1 0 0 0 0,-2-1 0 0 0,-2 0 0 0 0,-1 0 0 0 0,-2-1 0 0 0,-2 0 0 0 0,-17 33-25 0 0,26-64 8 0 0,0 1 0 0 0,0-1 0 0 0,0 0 0 0 0,-1 0 0 0 0,-1-1 0 0 0,1 0-1 0 0,-2 0 1 0 0,1 0 0 0 0,-1-1 0 0 0,0 0 0 0 0,0 0 0 0 0,-1-1 0 0 0,0 0 0 0 0,0-1 0 0 0,0 0 0 0 0,-1 0 0 0 0,1-1 0 0 0,-1 0 0 0 0,0-1 0 0 0,0 0 0 0 0,-1-1 0 0 0,1 0 0 0 0,-1 0 0 0 0,1-1 0 0 0,-1-1 0 0 0,1 0 0 0 0,-2 0-8 0 0,8-4-2 0 0,0 1 1 0 0,0-1-1 0 0,0 0 1 0 0,0 0-1 0 0,1-1 1 0 0,0 1-1 0 0,0-1 1 0 0,0 0 0 0 0,0 1-1 0 0,1-1 1 0 0,-1-1-1 0 0,1 1 1 0 0,1 0-1 0 0,-1 0 1 0 0,1-1 0 0 0,0 1-1 0 0,0-1 1 0 0,1 1-1 0 0,-1-1 1 0 0,1 1-1 0 0,0-1 1 0 0,1 1-1 0 0,-1-1 1 0 0,2-4 1 0 0,-2 10 0 0 0,4-20-3 0 0,0 0 1 0 0,1-1 0 0 0,2 2-1 0 0,0-1 1 0 0,0 1 0 0 0,2 0-1 0 0,1 0 1 0 0,0 1 0 0 0,1 1-1 0 0,1 0 1 0 0,1 0 0 0 0,0 1-1 0 0,1 1 1 0 0,0 0-1 0 0,2 1 1 0 0,2-1 2 0 0,-11 8 7 0 0,4-5-8 0 0,2 2-1 0 0,-1 0 1 0 0,1 0 0 0 0,1 1-1 0 0,-1 1 1 0 0,2 0 0 0 0,-1 1-1 0 0,1 0 1 0 0,6-1 1 0 0,-18 7-2 0 0,-1 0-1 0 0,1 0 1 0 0,0 0-1 0 0,0 1 1 0 0,0-1 0 0 0,0 1-1 0 0,0 0 1 0 0,0-1-1 0 0,0 1 1 0 0,-1 0 0 0 0,1 1-1 0 0,0-1 1 0 0,0 0-1 0 0,0 1 1 0 0,0 0-1 0 0,0 0 1 0 0,0 0 0 0 0,-1 0-1 0 0,1 0 1 0 0,0 0-1 0 0,-1 1 1 0 0,2 0 2 0 0,49 32-586 0 0,-16-30-2000 0 0,-21-4-2521 0 0,-8 0 231 0 0,-6 0-6518 0 0</inkml:trace>
  <inkml:trace contextRef="#ctx0" brushRef="#br0" timeOffset="37058.353">821 3024 5857 0 0,'0'0'3245'0'0,"0"0"-898"0"0,0 0-529 0 0,0 0-103 0 0,0 0-113 0 0,0 0-169 0 0,0 0-210 0 0,0 0-245 0 0,0 0-218 0 0,0 0-188 0 0,0 0-109 0 0,0 0-93 0 0,-19 19-72 0 0,-57 61-42 0 0,73-77-229 0 0,-1 0 1 0 0,1 1-1 0 0,-1 0 0 0 0,1 0 1 0 0,0 0-1 0 0,1 0 1 0 0,-1 1-1 0 0,1-1 0 0 0,0 1 1 0 0,0-1-1 0 0,0 1 1 0 0,0 0-1 0 0,1-1 0 0 0,0 1 1 0 0,0 0-1 0 0,0 0 1 0 0,1 3-28 0 0,-2 8 66 0 0,1-13-59 0 0,0 1 1 0 0,0 0-1 0 0,0-1 1 0 0,0 1-1 0 0,1 0 1 0 0,0 0-1 0 0,-1 0 0 0 0,1-1 1 0 0,1 1-1 0 0,-1 0 1 0 0,1 0-1 0 0,-1 0 1 0 0,1-1-1 0 0,0 1 0 0 0,0 0 1 0 0,1-1-1 0 0,-1 1 1 0 0,1-1-1 0 0,0 1 1 0 0,0-1-1 0 0,0 0 0 0 0,0 1 1 0 0,0-1-1 0 0,1-1 1 0 0,-1 1-1 0 0,1 0 0 0 0,0 0 1 0 0,0-1-1 0 0,0 0 1 0 0,0 0-1 0 0,0 1 1 0 0,1-2-1 0 0,-1 1 0 0 0,1 0 1 0 0,-1-1-1 0 0,1 0 1 0 0,2 1-8 0 0,3-2 68 0 0,0-1 0 0 0,-1 0 1 0 0,1 0-1 0 0,0-1 0 0 0,0 0 1 0 0,-1-1-1 0 0,1 0 0 0 0,-1 0 0 0 0,0-1 1 0 0,0 0-1 0 0,0-1 0 0 0,0 1 1 0 0,-1-1-1 0 0,1-1 0 0 0,-1 0 1 0 0,-1 0-1 0 0,1 0 0 0 0,-1 0 0 0 0,0-1 1 0 0,-1 0-1 0 0,0-1 0 0 0,0 1 1 0 0,0-1-1 0 0,-1 0 0 0 0,0 0 1 0 0,0 0-1 0 0,-1-1 0 0 0,0 1 1 0 0,-1-1-1 0 0,0 0 0 0 0,0 0 0 0 0,-1 1 1 0 0,0-1-1 0 0,-1 0 0 0 0,0 0 1 0 0,0 0-1 0 0,-1-6-68 0 0,0 10 7 0 0,0 1 0 0 0,0-1 0 0 0,0 0 0 0 0,-1 1 0 0 0,0-1 0 0 0,0 1 0 0 0,0-1-1 0 0,0 1 1 0 0,-1 0 0 0 0,1 0 0 0 0,-1 0 0 0 0,0 0 0 0 0,0 0 0 0 0,-1 1 0 0 0,0-2-7 0 0,3 4-69 0 0,-1 0 0 0 0,1-1 0 0 0,-1 1 0 0 0,1 0 0 0 0,-1 0 0 0 0,1-1 0 0 0,-1 1 0 0 0,0 1 0 0 0,0-1 0 0 0,1 0 0 0 0,-1 0 0 0 0,0 1 0 0 0,0-1 0 0 0,0 1 0 0 0,0-1 0 0 0,0 1 0 0 0,0 0 0 0 0,0 0 1 0 0,0 0-1 0 0,0 0 0 0 0,1 0 0 0 0,-1 0 0 0 0,0 0 0 0 0,0 1 0 0 0,0-1 0 0 0,0 1 0 0 0,0-1 0 0 0,0 1 0 0 0,1 0 0 0 0,-1 0 0 0 0,0 0 0 0 0,0 0 0 0 0,1 0 0 0 0,-1 0 0 0 0,1 0 0 0 0,-1 0 0 0 0,1 1 0 0 0,-1-1 0 0 0,1 1 69 0 0,-18 26-3559 0 0,11-14-3104 0 0,4-9-4784 0 0</inkml:trace>
  <inkml:trace contextRef="#ctx0" brushRef="#br0" timeOffset="37448.35">1105 3307 7914 0 0,'0'0'1831'0'0,"0"0"-370"0"0,0 0 138 0 0,0 0 196 0 0,0 0 17 0 0,0 0-220 0 0,0 0-351 0 0,0 0-314 0 0,0 0-188 0 0,0 0-63 0 0,0 0-41 0 0,0 0-21 0 0,0 0-80 0 0,0 5-66 0 0,0-2-823 0 0,1 9 2121 0 0,3-21 318 0 0,52-128-868 0 0,-42 108-1150 0 0,2 0 0 0 0,1 0-1 0 0,1 1 1 0 0,1 2 0 0 0,5-4-66 0 0,62-51 23 0 0,-73 132-781 0 0,-12-36 458 0 0,3 17-1138 0 0,4-10-2794 0 0,-6-18-465 0 0,-2 0-5794 0 0</inkml:trace>
  <inkml:trace contextRef="#ctx0" brushRef="#br0" timeOffset="37829.976">1673 2991 9218 0 0,'0'0'2650'0'0,"0"0"-494"0"0,0 0-215 0 0,0 0-149 0 0,0 0-224 0 0,0 0-266 0 0,0 0-251 0 0,0 0-226 0 0,0 0-171 0 0,0 0-110 0 0,0 0-95 0 0,0 0-84 0 0,0 0-61 0 0,-11-2-31 0 0,-37-1-42 0 0,6 23 325 0 0,37-15-523 0 0,0 0 0 0 0,0 1 0 0 0,0-1 0 0 0,0 1 0 0 0,1 0 0 0 0,0 0 0 0 0,0 1-1 0 0,1-1 1 0 0,0 1 0 0 0,0 0 0 0 0,0 0 0 0 0,1 0 0 0 0,0 0 0 0 0,1 0 0 0 0,-1 0 0 0 0,1 1 0 0 0,1-1 0 0 0,-1 0 0 0 0,1 1 0 0 0,1-1 0 0 0,-1 1 0 0 0,1-1 0 0 0,0 0 0 0 0,1 1-33 0 0,0-3 10 0 0,1 1 1 0 0,-1-1-1 0 0,1 1 1 0 0,1-1 0 0 0,-1 0-1 0 0,1 0 1 0 0,0 0-1 0 0,0-1 1 0 0,0 1 0 0 0,0-1-1 0 0,1 0 1 0 0,0 0-1 0 0,0-1 1 0 0,0 1 0 0 0,0-1-1 0 0,0 0 1 0 0,1-1-1 0 0,2 2-10 0 0,1-1 37 0 0,1 0-1 0 0,-1-1 1 0 0,1 0-1 0 0,-1-1 1 0 0,1 1-1 0 0,0-2 1 0 0,0 0-1 0 0,0 0 0 0 0,-1 0 1 0 0,1-1-1 0 0,0-1 1 0 0,4-1-37 0 0,-11 2-12 0 0,1-1 1 0 0,-1 0-1 0 0,1 1 1 0 0,-1-1-1 0 0,0-1 1 0 0,0 1-1 0 0,0 0 1 0 0,0-1 0 0 0,0 1-1 0 0,-1-1 1 0 0,1 0-1 0 0,-1 0 1 0 0,0 0-1 0 0,1 0 1 0 0,-1-1-1 0 0,-1 1 1 0 0,1-1-1 0 0,0 1 1 0 0,-1-1-1 0 0,0 1 1 0 0,0-2 11 0 0,5-12-4762 0 0,-1-1-4766 0 0,-5 15-2511 0 0</inkml:trace>
  <inkml:trace contextRef="#ctx0" brushRef="#br0" timeOffset="38263.976">1950 3186 4761 0 0,'0'0'2567'0'0,"0"0"-52"0"0,0 0-125 0 0,0 0-296 0 0,0 0-310 0 0,0 0-263 0 0,0 0-217 0 0,0 0-166 0 0,0 0-123 0 0,0 0-118 0 0,0 0-118 0 0,0 0-136 0 0,30-7-125 0 0,97-21-87 0 0,-64 3 330 0 0,-53 15-551 0 0,2-3-81 0 0,0 0 0 0 0,-1 0 1 0 0,0-2-1 0 0,-1 1 0 0 0,-1-1 0 0 0,0 0 0 0 0,-1-1 1 0 0,4-14-130 0 0,-11 29-1 0 0,0-1 1 0 0,0 0-1 0 0,0 1 1 0 0,-1-1-1 0 0,1 0 0 0 0,0 1 1 0 0,-1-1-1 0 0,0 0 1 0 0,1 0-1 0 0,-1 1 1 0 0,0-1-1 0 0,0 0 1 0 0,0 0-1 0 0,0 0 1 0 0,0 1-1 0 0,-1-1 1 0 0,1 0-1 0 0,0 0 1 0 0,-1 0-1 0 0,0 1 0 0 0,1-1 1 0 0,-1 0-1 0 0,0 1 1 0 0,0-1-1 0 0,0 1 1 0 0,0-1-1 0 0,0 1 1 0 0,0-1-1 0 0,0 1 1 0 0,0 0-1 0 0,-1-1 1 0 0,1 1-1 0 0,0 0 1 0 0,-1 0-1 0 0,1 0 0 0 0,-1 0 1 0 0,1 0-1 0 0,-1 0 1 0 0,0 1-1 0 0,1-1 1 0 0,-1 0-1 0 0,0 1 1 0 0,0-1-1 0 0,1 1 1 0 0,-3 0 0 0 0,-83 6-156 0 0,75-1 155 0 0,0 0 1 0 0,1 2 0 0 0,-1-1 0 0 0,1 2-1 0 0,1-1 1 0 0,-1 1 0 0 0,1 1 0 0 0,1 0-1 0 0,0 0 1 0 0,0 1 0 0 0,1 0 0 0 0,0 1 0 0 0,1-1-1 0 0,0 2 1 0 0,0-1 0 0 0,1 1 0 0 0,1 0-1 0 0,0 0 1 0 0,1 0 0 0 0,0 1 0 0 0,1-1-1 0 0,0 1 1 0 0,1 0 0 0 0,0 0 0 0 0,1 0-1 0 0,1 0 1 0 0,0 1 0 0 0,1 1 0 0 0,2-8 9 0 0,0 0-1 0 0,0 0 1 0 0,1 0 0 0 0,0-1 0 0 0,0 0-1 0 0,1 1 1 0 0,-1-2 0 0 0,1 1 0 0 0,1 0-1 0 0,-1-1 1 0 0,1 0 0 0 0,0 0 0 0 0,0-1-1 0 0,0 1 1 0 0,1-1 0 0 0,-1-1-1 0 0,1 1 1 0 0,0-1 0 0 0,0-1 0 0 0,0 1-1 0 0,1-1 1 0 0,-1 0 0 0 0,1-1 0 0 0,-1 1-1 0 0,1-2 1 0 0,-1 1 0 0 0,1-1 0 0 0,-1 0-1 0 0,5-1-8 0 0,4 2 5 0 0,-1-1-1 0 0,1 0 0 0 0,0-2 1 0 0,-1 1-1 0 0,1-2 0 0 0,-1 0 1 0 0,0-1-1 0 0,0-1 0 0 0,5-2-4 0 0,9-12-3378 0 0,-6-7-3524 0 0,-20 21-5220 0 0</inkml:trace>
  <inkml:trace contextRef="#ctx0" brushRef="#br0" timeOffset="40513.289">2914 3020 2841 0 0,'0'0'2185'0'0,"0"0"3"0"0,0 0 4 0 0,0 0 74 0 0,0 0-28 0 0,0 0-207 0 0,0 0-318 0 0,0 0-348 0 0,0 0-297 0 0,0 0-220 0 0,0 0-152 0 0,15 52 3468 0 0,-14 108-2762 0 0,-2-111-6141 0 0,1-59 1899 0 0,0 2-2895 0 0,0 1-5707 0 0</inkml:trace>
  <inkml:trace contextRef="#ctx0" brushRef="#br0" timeOffset="40758.147">2901 2659 10162 0 0,'0'0'2025'0'0,"0"0"-609"0"0,0 0-152 0 0,0 0-80 0 0,0 0-191 0 0,0 0-321 0 0,0 0-304 0 0,0 0-280 0 0,0 0-152 0 0,0 0-16 0 0,0 0-32 0 0,0 0-72 0 0,0 0-192 0 0,0 0-304 0 0,11 56-625 0 0,-7-49-2271 0 0,0 0-7755 0 0</inkml:trace>
  <inkml:trace contextRef="#ctx0" brushRef="#br0" timeOffset="41344.852">3304 2969 4137 0 0,'0'0'2296'0'0,"0"0"-206"0"0,0 0-116 0 0,0 0-78 0 0,0 0-138 0 0,0 0-176 0 0,0 0-226 0 0,0 0-244 0 0,0 0-209 0 0,0 0-167 0 0,0 0-120 0 0,0 0-78 0 0,0 0-62 0 0,-9-2-37 0 0,-75-7 2029 0 0,82 9-2450 0 0,0 1-1 0 0,0 0 1 0 0,0 0 0 0 0,0 0-1 0 0,0 0 1 0 0,1 0 0 0 0,-1 1-1 0 0,0-1 1 0 0,1 0-1 0 0,-1 1 1 0 0,1-1 0 0 0,-1 1-1 0 0,1 0 1 0 0,0-1-1 0 0,-1 1 1 0 0,1 0 0 0 0,0 0-1 0 0,0 0 1 0 0,1 0 0 0 0,-1 0-1 0 0,0 0 1 0 0,1 0-1 0 0,-1 0 1 0 0,0 2-18 0 0,3 1 28 0 0,0 0-1 0 0,1 0 1 0 0,-1 0 0 0 0,1 0 0 0 0,0-1-1 0 0,0 1 1 0 0,1-1 0 0 0,-1 0 0 0 0,1 0-1 0 0,0 0 1 0 0,0 0 0 0 0,0-1-1 0 0,1 1 1 0 0,-1-1 0 0 0,1 0 0 0 0,0-1-1 0 0,0 1 1 0 0,0-1 0 0 0,0 0 0 0 0,3 1-28 0 0,9 6 105 0 0,37 20 27 0 0,-29-15-53 0 0,-20-12-60 0 0,0 1 0 0 0,-1-1 0 0 0,1 1 1 0 0,0 0-1 0 0,-1 0 0 0 0,0 1 0 0 0,0-1 1 0 0,0 1-1 0 0,0 0 0 0 0,0 0 1 0 0,-1 0-1 0 0,0 1 0 0 0,0-1 0 0 0,0 1 1 0 0,0-1-1 0 0,1 4-19 0 0,0 4 99 0 0,-3-9-49 0 0,1 1 1 0 0,0-1-1 0 0,-1 0 0 0 0,0 0 1 0 0,0 1-1 0 0,0-1 0 0 0,0 1 0 0 0,0-1 1 0 0,-1 1-1 0 0,1-1 0 0 0,-1 1 0 0 0,0 0 1 0 0,0-1-1 0 0,-1 1 0 0 0,1-1 1 0 0,-1 1-1 0 0,1-1 0 0 0,-1 1 0 0 0,0-1 1 0 0,0 0-1 0 0,-1 1 0 0 0,1-1 0 0 0,-1 0 1 0 0,0 0-1 0 0,0 0 0 0 0,0 0 1 0 0,0 0-1 0 0,-1 1-50 0 0,-2 1 49 0 0,1-1 1 0 0,-1 0 0 0 0,0 0-1 0 0,-1 0 1 0 0,1-1-1 0 0,-1 0 1 0 0,1 0-1 0 0,-1 0 1 0 0,0-1-1 0 0,0 1 1 0 0,0-2 0 0 0,0 1-1 0 0,-1-1 1 0 0,1 1-1 0 0,0-2 1 0 0,-1 1-1 0 0,1-1 1 0 0,0 0-1 0 0,-1 0 1 0 0,1-1 0 0 0,0 0-1 0 0,-1 0 1 0 0,1 0-1 0 0,0-1 1 0 0,-4-1-50 0 0,-83-70-72 0 0,89 70-723 0 0,1 0 1399 0 0,3 1-4801 0 0,0-1-4411 0 0,0 3-3712 0 0</inkml:trace>
  <inkml:trace contextRef="#ctx0" brushRef="#br0" timeOffset="42264.278">4039 3090 9066 0 0,'0'0'2043'0'0,"0"0"-512"0"0,0 0-275 0 0,0 0 18 0 0,0 0 24 0 0,0 0-82 0 0,0 0-141 0 0,0 0-163 0 0,0 0-123 0 0,0 0-59 0 0,0 0-51 0 0,2 14-89 0 0,9 108 976 0 0,-24-26-844 0 0,-20-63-1642 0 0,17-33-3902 0 0,12-18-8203 0 0,4 14 7045 0 0</inkml:trace>
  <inkml:trace contextRef="#ctx0" brushRef="#br0" timeOffset="42514.145">4026 2748 6937 0 0,'0'0'1745'0'0,"0"0"-537"0"0,0 0-360 0 0,0 0-224 0 0,0 0-271 0 0,0 0-217 0 0,0 0-96 0 0,0 0-80 0 0,0 0 24 0 0,0 0 8 0 0,0 0-32 0 0,0 0-73 0 0,0 0-111 0 0,0 0-168 0 0,48 95-384 0 0,-33-80-968 0 0,-2-4-1305 0 0,-8-3-2440 0 0</inkml:trace>
  <inkml:trace contextRef="#ctx0" brushRef="#br0" timeOffset="42947.727">4311 3315 9314 0 0,'0'0'2425'0'0,"0"0"-438"0"0,0 0-227 0 0,0 0-210 0 0,0 0-231 0 0,0 0-215 0 0,0 0-237 0 0,0 0-217 0 0,0 0-127 0 0,0 0-64 0 0,0 0-46 0 0,0 0-48 0 0,0 0-44 0 0,8-25-57 0 0,22-76-35 0 0,3 39 333 0 0,45-38-5 0 0,-77 100-564 0 0,-1-1 0 0 0,1 0 0 0 0,0 1-1 0 0,0-1 1 0 0,-1 1 0 0 0,1-1-1 0 0,0 1 1 0 0,0-1 0 0 0,0 1 0 0 0,0-1-1 0 0,0 1 1 0 0,-1 0 0 0 0,1 0 0 0 0,0-1-1 0 0,0 1 1 0 0,0 0 0 0 0,0 0 0 0 0,0 0-1 0 0,0 0 1 0 0,0 0 0 0 0,0 0 0 0 0,0 0-1 0 0,0 0 1 0 0,0 1 0 0 0,0-1 0 0 0,0 0-1 0 0,-1 0 1 0 0,1 1 0 0 0,0-1 0 0 0,0 1-1 0 0,0-1 1 0 0,0 1 0 0 0,-1-1 0 0 0,1 1-1 0 0,0-1 1 0 0,0 1 0 0 0,-1 0 0 0 0,1-1-1 0 0,0 1 1 0 0,-1 0 0 0 0,1-1 0 0 0,-1 1-1 0 0,1 0 1 0 0,-1 0 0 0 0,1 0 0 0 0,-1 0-1 0 0,0 0 1 0 0,1-1 0 0 0,-1 1-1 0 0,0 0 1 0 0,0 0 0 0 0,0 0 0 0 0,0 0-1 0 0,0 0 1 0 0,0 0 0 0 0,0 1 7 0 0,8 63 49 0 0,-8-58-30 0 0,-1-2-7 0 0,1 1 0 0 0,-1-1 0 0 0,1 1 0 0 0,0-1 0 0 0,0 1 0 0 0,1-1 0 0 0,0 1 0 0 0,0-1 0 0 0,0 0 0 0 0,0 1 0 0 0,1-1 0 0 0,0 0 0 0 0,0 0 0 0 0,0 0 0 0 0,1 0 0 0 0,0 0 0 0 0,0-1 0 0 0,0 1 0 0 0,0-1 0 0 0,1 0 0 0 0,-1 0 0 0 0,1 0 0 0 0,0 0 0 0 0,1-1 0 0 0,-1 1 0 0 0,1-1 0 0 0,-1 0 0 0 0,1-1 0 0 0,0 1 0 0 0,0-1 0 0 0,0 0 0 0 0,0 0 0 0 0,0 0 0 0 0,6 0-12 0 0,-7-2 119 0 0,1-1 1 0 0,-1 1-1 0 0,0-1 1 0 0,1 0-1 0 0,-1 0 1 0 0,0-1-1 0 0,1 1 1 0 0,-1-1-1 0 0,0 0 1 0 0,0 0-1 0 0,-1-1 1 0 0,1 1-1 0 0,0-1 1 0 0,-1 0-1 0 0,1 1 1 0 0,-1-2-1 0 0,0 1 1 0 0,0 0-1 0 0,0-1 1 0 0,0 1-1 0 0,-1-1 1 0 0,0 0-1 0 0,1 0 1 0 0,-1-1-120 0 0,2-1 59 0 0,52-108 812 0 0,-47 77-2930 0 0,-1 43-5828 0 0,-6-5 3990 0 0,3 3-7972 0 0</inkml:trace>
  <inkml:trace contextRef="#ctx0" brushRef="#br0" timeOffset="43535.811">5160 3035 7834 0 0,'0'0'4789'0'0,"0"0"-2275"0"0,0 0-895 0 0,0 0-160 0 0,0 0-108 0 0,0 0-199 0 0,0 0-195 0 0,0 0-195 0 0,0 0-181 0 0,0 0-119 0 0,0 0-85 0 0,0 0-70 0 0,0 0-59 0 0,-25 8-56 0 0,-78 30-51 0 0,100-38-133 0 0,1 1 0 0 0,-1 0 0 0 0,1 0 1 0 0,-1 0-1 0 0,1 0 0 0 0,-1 0 0 0 0,1 1 0 0 0,-1-1 0 0 0,1 1 0 0 0,0-1 0 0 0,0 1 0 0 0,0 0 0 0 0,0 0 0 0 0,0 0 0 0 0,0 0 0 0 0,1 0 0 0 0,-1 0 0 0 0,1 1 0 0 0,-1-1 0 0 0,1 1 0 0 0,-1 1-8 0 0,-1 4 25 0 0,-2 1-13 0 0,1 1 1 0 0,1-1 0 0 0,0 1 0 0 0,0 0-1 0 0,1 0 1 0 0,0 0 0 0 0,0 0 0 0 0,1 1-1 0 0,1-1 1 0 0,0 0 0 0 0,0 0 0 0 0,1 1-13 0 0,-1-7 1 0 0,1-1 1 0 0,-1 1 0 0 0,1-1-1 0 0,0 1 1 0 0,0-1 0 0 0,0 0 0 0 0,1 1-1 0 0,-1-1 1 0 0,1 0 0 0 0,-1 0 0 0 0,1 0-1 0 0,0 0 1 0 0,0 0 0 0 0,1-1-1 0 0,-1 1 1 0 0,1 0 0 0 0,-1-1 0 0 0,1 0-1 0 0,0 0 1 0 0,0 0 0 0 0,0 0 0 0 0,0 0-1 0 0,0 0 1 0 0,0-1 0 0 0,0 1-1 0 0,0-1 1 0 0,1 0 0 0 0,-1 0 0 0 0,1 0-1 0 0,-1-1 1 0 0,1 1 0 0 0,-1-1 0 0 0,1 0-1 0 0,-1 0 1 0 0,2 0-2 0 0,5-1 34 0 0,-1 0 0 0 0,0 0 0 0 0,0-1 0 0 0,1-1 0 0 0,-1 0 0 0 0,-1 0 0 0 0,1 0 1 0 0,0-1-1 0 0,-1 0 0 0 0,0-1 0 0 0,0 0 0 0 0,0 0 0 0 0,0-1 0 0 0,-1 0 0 0 0,0 0 0 0 0,6-8-34 0 0,90-125 681 0 0,-87 111-608 0 0,-1 0 0 0 0,-2-1 1 0 0,0-1-1 0 0,-2 0 0 0 0,-2-1 1 0 0,0 0-1 0 0,-2 0 0 0 0,3-31-73 0 0,-9 55-4 0 0,0 0 0 0 0,-1-1 0 0 0,1 1 0 0 0,-1 0 0 0 0,-1 0 0 0 0,1-1 0 0 0,-1 1 0 0 0,0 0 0 0 0,-1 0 0 0 0,0 0 0 0 0,0 0 0 0 0,0 0 0 0 0,-1 0 0 0 0,0 1 0 0 0,-1-1 0 0 0,1 1 0 0 0,-1 0 0 0 0,0 0 0 0 0,-1 0 0 0 0,1 1 0 0 0,-1-1 0 0 0,0 1 0 0 0,-1 0 0 0 0,1 1 0 0 0,-1-1 0 0 0,0 1-1 0 0,0 0 1 0 0,0 1 0 0 0,-1-1 0 0 0,1 1 0 0 0,-1 0 0 0 0,0 1 0 0 0,0 0 0 0 0,0 0 0 0 0,0 0 0 0 0,0 1 0 0 0,0 0 0 0 0,-6 0 4 0 0,6 4-10 0 0,0 0 1 0 0,1 1-1 0 0,0 0 1 0 0,0 0-1 0 0,0 0 0 0 0,0 1 1 0 0,1 0-1 0 0,-1 0 1 0 0,1 0-1 0 0,1 1 0 0 0,-1 0 1 0 0,1 0-1 0 0,0 0 1 0 0,0 0-1 0 0,0 0 0 0 0,1 1 1 0 0,0 0-1 0 0,1 0 1 0 0,0 0-1 0 0,-2 4 10 0 0,0 2-3 0 0,0-1 0 0 0,0 1-1 0 0,1-1 1 0 0,1 1 0 0 0,0 0 0 0 0,1 0 0 0 0,0 0-1 0 0,1 0 1 0 0,1 0 0 0 0,0 0 0 0 0,0 0-1 0 0,2 0 1 0 0,-1 0 0 0 0,2 0 0 0 0,-1-1 0 0 0,2 1-1 0 0,0-1 1 0 0,0 0 0 0 0,1-1 0 0 0,1 1 0 0 0,0-1-1 0 0,0 0 1 0 0,1-1 0 0 0,0 0 0 0 0,1 0 0 0 0,0-1-1 0 0,5 4 4 0 0,-1-2-1 0 0,1-1 0 0 0,0 0-1 0 0,0-1 1 0 0,1-1-1 0 0,0 0 1 0 0,0-1-1 0 0,1 0 1 0 0,0-1 0 0 0,0-1-1 0 0,0-1 1 0 0,1 0-1 0 0,-1-2 1 0 0,1 1 0 0 0,0-2-1 0 0,0 0 1 0 0,1-1 1 0 0,10-15-1101 0 0,-25 5-2410 0 0,-2-2-4667 0 0,-1 8-3310 0 0</inkml:trace>
  <inkml:trace contextRef="#ctx0" brushRef="#br0" timeOffset="43912.274">5561 3201 904 0 0,'0'0'2581'0'0,"0"0"-479"0"0,0 0-163 0 0,0 0 37 0 0,0 0 28 0 0,0 0-16 0 0,0 0-115 0 0,0 0-178 0 0,0 0-245 0 0,0 0-227 0 0,32-2-230 0 0,99-8-239 0 0,-74-7 114 0 0,-51 12-693 0 0,2-1-48 0 0,-1-1-1 0 0,-1 1 1 0 0,1-1 0 0 0,-1 0 0 0 0,-1-1-1 0 0,1 1 1 0 0,-1-1 0 0 0,0-1 0 0 0,-1 1-1 0 0,0 0 1 0 0,0-1 0 0 0,-1 0 0 0 0,0 0-1 0 0,-1 0 1 0 0,0 0 0 0 0,0 0 0 0 0,-1-1-1 0 0,0 1 1 0 0,0 0 0 0 0,-2-4-127 0 0,0 11-11 0 0,-1-1 1 0 0,1 0-1 0 0,-1 1 1 0 0,0-1-1 0 0,0 1 0 0 0,0-1 1 0 0,-1 1-1 0 0,1 0 1 0 0,0 0-1 0 0,-1 0 0 0 0,0 1 1 0 0,1-1-1 0 0,-1 0 1 0 0,0 1-1 0 0,0 0 0 0 0,0 0 1 0 0,0 0-1 0 0,0 0 1 0 0,0 0-1 0 0,0 0 0 0 0,0 1 1 0 0,0-1-1 0 0,0 1 1 0 0,0 0-1 0 0,0 0 0 0 0,-1 0 1 0 0,1 1-1 0 0,0-1 1 0 0,0 1-1 0 0,0-1 0 0 0,0 1 1 0 0,0 0-1 0 0,0 0 1 0 0,0 1-1 0 0,0-1 0 0 0,1 0 1 0 0,-1 1-1 0 0,0 0 1 0 0,-2 2 10 0 0,-3 2-24 0 0,0 0 1 0 0,1 1 0 0 0,0 0 0 0 0,0 0 0 0 0,0 1-1 0 0,1 0 1 0 0,0 0 0 0 0,0 0 0 0 0,1 1 0 0 0,0 0-1 0 0,1 0 1 0 0,0 0 0 0 0,0 1 0 0 0,1 0 0 0 0,1-1 0 0 0,-1 1-1 0 0,1 0 1 0 0,1 0 0 0 0,0 0 0 0 0,0 0 0 0 0,1 0-1 0 0,1 0 1 0 0,0 6 23 0 0,0-11-63 0 0,1 1 1 0 0,0-1-1 0 0,0 0 0 0 0,1-1 0 0 0,0 1 1 0 0,-1 0-1 0 0,1-1 0 0 0,1 1 0 0 0,-1-1 1 0 0,1 0-1 0 0,0 0 0 0 0,-1 0 0 0 0,2-1 0 0 0,-1 1 1 0 0,0-1-1 0 0,1 0 0 0 0,0 0 0 0 0,-1-1 1 0 0,1 1-1 0 0,0-1 0 0 0,0 0 0 0 0,0-1 1 0 0,1 1-1 0 0,-1-1 0 0 0,0 0 0 0 0,1 0 1 0 0,-1 0-1 0 0,1-1 0 0 0,-1 0 0 0 0,1 0 1 0 0,-1 0-1 0 0,0-1 0 0 0,5-1 63 0 0,56-7-3992 0 0,-24-8-5578 0 0,-34 10 1090 0 0</inkml:trace>
  <inkml:trace contextRef="#ctx0" brushRef="#br0" timeOffset="44414.27">6086 3083 896 0 0,'0'0'2059'0'0,"0"0"-444"0"0,0 0-8 0 0,0 0 52 0 0,0 0-33 0 0,0 0-119 0 0,0 0-183 0 0,0 0-177 0 0,0 0-164 0 0,0 0-163 0 0,0 0-140 0 0,0 0-106 0 0,-2 33-105 0 0,-5 106-71 0 0,16-12 1457 0 0,-8-91-1030 0 0,-1 10 538 0 0,-1-45 2561 0 0,2-19-3827 0 0,0 0 0 0 0,2 0 0 0 0,-1 1 0 0 0,2-1 1 0 0,1 1-1 0 0,0 0 0 0 0,1 0 0 0 0,1 0 0 0 0,0 1 0 0 0,1 0 0 0 0,2-2-97 0 0,12-28 72 0 0,-17 33-67 0 0,0-4-11 0 0,1-1 1 0 0,1 1 0 0 0,0 1-1 0 0,1-1 1 0 0,1 1 0 0 0,1 0-1 0 0,0 1 1 0 0,1 0 0 0 0,0 1 0 0 0,1 0-1 0 0,1 1 1 0 0,0 0 0 0 0,1 1-1 0 0,0 1 1 0 0,1 0 0 0 0,0 0 0 0 0,1 2-1 0 0,13-6 6 0 0,-25 12 2 0 0,1 1-1 0 0,-1 0 1 0 0,1 0-1 0 0,-1 0 0 0 0,1 1 1 0 0,0-1-1 0 0,0 1 1 0 0,0 0-1 0 0,-1 1 0 0 0,1-1 1 0 0,0 1-1 0 0,0 0 1 0 0,0 0-1 0 0,0 0 0 0 0,0 1 1 0 0,0 0-1 0 0,0 0 1 0 0,-1 0-1 0 0,1 0 0 0 0,0 1 1 0 0,-1 0-1 0 0,1 0 1 0 0,-1 0-1 0 0,1 1 1 0 0,-1-1-1 0 0,0 1 0 0 0,0 0 1 0 0,0 0-1 0 0,-1 1 1 0 0,1-1-1 0 0,-1 1 0 0 0,0-1 1 0 0,0 1-1 0 0,0 0 1 0 0,0 0-1 0 0,1 3-1 0 0,-2-1 20 0 0,0-1 0 0 0,0 1 0 0 0,-1-1 0 0 0,0 1 0 0 0,0 0-1 0 0,0 0 1 0 0,-1-1 0 0 0,0 1 0 0 0,0 0 0 0 0,0 0 0 0 0,-1 0 0 0 0,0-1 0 0 0,0 1 0 0 0,0 0 0 0 0,-1-1 0 0 0,0 1-1 0 0,0-1 1 0 0,0 0 0 0 0,-1 1 0 0 0,0-1 0 0 0,0 0 0 0 0,0-1 0 0 0,0 1 0 0 0,-1 0 0 0 0,0-1 0 0 0,0 0-20 0 0,-119 99 250 0 0,115-98-254 0 0,-128 66-140 0 0,92-67-1487 0 0,47-34-3987 0 0,6 15 1969 0 0,-1 5-2090 0 0,1 2-4675 0 0</inkml:trace>
  <inkml:trace contextRef="#ctx0" brushRef="#br0" timeOffset="44760.572">6616 3160 4761 0 0,'0'0'3207'0'0,"0"0"-474"0"0,0 0-377 0 0,0 0-327 0 0,0 0-278 0 0,0 0-224 0 0,0 0-171 0 0,0 0-189 0 0,0 0-143 0 0,0 0-130 0 0,0 0-131 0 0,0 0-102 0 0,0 0-123 0 0,31-1-97 0 0,96-6-78 0 0,-74-11 76 0 0,-47 11-335 0 0,1 1-51 0 0,0 0 1 0 0,0-1 0 0 0,-1 0-1 0 0,0 0 1 0 0,-1 0 0 0 0,1-1-1 0 0,-1 0 1 0 0,-1 0 0 0 0,0 0-1 0 0,0-1 1 0 0,0 1-1 0 0,-1-1 1 0 0,0 0 0 0 0,-1 0-1 0 0,0 0 1 0 0,-1-1 0 0 0,1-3-54 0 0,-2 11-7 0 0,0 0 0 0 0,0 0 0 0 0,-1-1 0 0 0,1 1 0 0 0,0 0 1 0 0,-1 0-1 0 0,1 0 0 0 0,-1 0 0 0 0,0 0 0 0 0,1 0 0 0 0,-1 0 0 0 0,0 0 1 0 0,0 0-1 0 0,-1 1 0 0 0,1-1 0 0 0,0 0 0 0 0,-1 1 0 0 0,1-1 0 0 0,-1 1 1 0 0,1-1-1 0 0,-1 1 0 0 0,1 0 0 0 0,-1-1 0 0 0,0 1 0 0 0,0 0 0 0 0,0 0 1 0 0,0 0-1 0 0,0 0 0 0 0,0 1 0 0 0,0-1 0 0 0,0 1 0 0 0,0-1 0 0 0,0 1 1 0 0,0 0-1 0 0,0-1 0 0 0,-2 1 7 0 0,-75 20-393 0 0,69-13 325 0 0,1 0 1 0 0,1 0-1 0 0,-1 1 1 0 0,1 0-1 0 0,0 1 1 0 0,1 0 0 0 0,0 0-1 0 0,1 0 1 0 0,0 1-1 0 0,0 0 1 0 0,1 0-1 0 0,0 1 1 0 0,1-1 0 0 0,0 1-1 0 0,1 0 1 0 0,0 0-1 0 0,1 1 1 0 0,0-1-1 0 0,0 0 1 0 0,2 1-1 0 0,-1-1 1 0 0,1 1 0 0 0,1 0 67 0 0,0-8-186 0 0,-1-1 1 0 0,1 0-1 0 0,0 1 1 0 0,0-1 0 0 0,1 0-1 0 0,-1 1 1 0 0,1-1-1 0 0,-1 0 1 0 0,1 0 0 0 0,0 0-1 0 0,0-1 1 0 0,0 1-1 0 0,1 0 1 0 0,-1-1 0 0 0,1 1-1 0 0,-1-1 1 0 0,1 0 0 0 0,0 0-1 0 0,0 0 1 0 0,0 0-1 0 0,0 0 1 0 0,0-1 0 0 0,0 0-1 0 0,0 1 1 0 0,1-1-1 0 0,-1 0 1 0 0,3 0 185 0 0,59 12-10486 0 0,-52-12 1143 0 0</inkml:trace>
  <inkml:trace contextRef="#ctx0" brushRef="#br0" timeOffset="45180.11">7108 3204 9002 0 0,'0'0'3147'0'0,"0"0"-812"0"0,0 0-460 0 0,0 0-312 0 0,0 0-282 0 0,0 0-208 0 0,0 0-160 0 0,0 0-180 0 0,0 0-144 0 0,0 0-56 0 0,0 0-55 0 0,0 0-56 0 0,0 0-42 0 0,6-11-48 0 0,62-91 692 0 0,27 2-236 0 0,-95 100-789 0 0,0 0 1 0 0,1 1-1 0 0,-1-1 0 0 0,0 0 0 0 0,0 1 0 0 0,0-1 1 0 0,0 0-1 0 0,0 1 0 0 0,0-1 0 0 0,1 0 0 0 0,-1 1 0 0 0,0-1 1 0 0,0 0-1 0 0,0 0 0 0 0,1 1 0 0 0,-1-1 0 0 0,0 0 1 0 0,0 0-1 0 0,1 1 0 0 0,-1-1 0 0 0,0 0 0 0 0,1 0 0 0 0,-1 0 1 0 0,0 1-1 0 0,1-1 0 0 0,-1 0 0 0 0,0 0 0 0 0,1 0 0 0 0,-1 0 1 0 0,0 0-1 0 0,1 0 0 0 0,-1 0 0 0 0,0 0 0 0 0,1 0 1 0 0,-1 0-1 0 0,0 0 0 0 0,1 0 0 0 0,-1 0 0 0 0,0 0 0 0 0,1 0 1 0 0,-1 0-1 0 0,1 0 0 0 0,-1-1 0 0 0,0 1 0 0 0,0 0 0 0 0,1 0 1 0 0,-1 0 0 0 0,-10 40 33 0 0,9-38-26 0 0,-1 2-5 0 0,1 1 0 0 0,-1 0 0 0 0,1 0 0 0 0,0 0 0 0 0,0 0 0 0 0,1 0 1 0 0,-1 0-1 0 0,1 0 0 0 0,0 1 0 0 0,1-1 0 0 0,-1 0 0 0 0,1 0 0 0 0,0 0 1 0 0,0 0-1 0 0,1 0 0 0 0,0 0 0 0 0,-1-1 0 0 0,1 1 0 0 0,1 0 0 0 0,1 2-2 0 0,0-4 60 0 0,0 0-1 0 0,0-1 1 0 0,0 0-1 0 0,0 0 1 0 0,0 0-1 0 0,1 0 1 0 0,-1-1-1 0 0,0 0 1 0 0,1 0-1 0 0,-1 0 1 0 0,1 0-1 0 0,0-1 1 0 0,-1 1 0 0 0,1-1-1 0 0,0 0 1 0 0,-1-1-1 0 0,1 1 1 0 0,-1-1-1 0 0,1 0 1 0 0,-1 0-1 0 0,1 0 1 0 0,-1-1-1 0 0,1 0 1 0 0,-1 1-1 0 0,0-2 1 0 0,3 0-60 0 0,98-77 1780 0 0,-95 70-1732 0 0,0 0 1 0 0,-1 0 0 0 0,-1-1-1 0 0,0 0 1 0 0,0 0 0 0 0,-1-1-1 0 0,0 0 1 0 0,1-7-49 0 0,-7-10-861 0 0,-7 23-1796 0 0,-5 4-3308 0 0,4 2-6379 0 0</inkml:trace>
  <inkml:trace contextRef="#ctx0" brushRef="#br0" timeOffset="48530.134">7984 3016 0 0 0,'0'0'807'0'0,"0"0"496"0"0,0 0 344 0 0,0 0 107 0 0,0 0-121 0 0,0 0-188 0 0,0 0-181 0 0,0 0-159 0 0,0 0-98 0 0,0 0-115 0 0,0 0-93 0 0,-7 0-43 0 0,-23 1-75 0 0,-1 21 1312 0 0,19-8-1758 0 0,0 1 0 0 0,2 0 0 0 0,0 1 0 0 0,1 0 0 0 0,0 0 0 0 0,2 1 0 0 0,-1 0 0 0 0,2 0 0 0 0,1 1 0 0 0,0-1 0 0 0,1 1 0 0 0,1 1 0 0 0,0-1 0 0 0,2 0 0 0 0,0 6-235 0 0,1-22 35 0 0,0-1 0 0 0,0 1 0 0 0,0 0 0 0 0,0-1-1 0 0,0 1 1 0 0,0 0 0 0 0,1-1 0 0 0,-1 1 0 0 0,0 0 0 0 0,1-1 0 0 0,0 1 0 0 0,-1-1 0 0 0,1 1-1 0 0,0-1 1 0 0,0 1 0 0 0,0-1 0 0 0,0 0 0 0 0,0 1 0 0 0,0-1 0 0 0,0 0 0 0 0,0 0-1 0 0,0 0 1 0 0,1 0 0 0 0,-1 0 0 0 0,0 0 0 0 0,1 0 0 0 0,-1 0 0 0 0,1 0 0 0 0,-1-1 0 0 0,1 1-1 0 0,-1-1 1 0 0,1 1 0 0 0,0-1 0 0 0,-1 1 0 0 0,1-1 0 0 0,0 0 0 0 0,-1 0 0 0 0,1 0-1 0 0,-1 0 1 0 0,1 0 0 0 0,0 0 0 0 0,-1 0 0 0 0,1-1 0 0 0,0 1 0 0 0,-1-1 0 0 0,1 1-35 0 0,72-30 1342 0 0,-39 5-1152 0 0,-1-3 0 0 0,-2 0-1 0 0,-1-2 1 0 0,-1-1 0 0 0,21-29-190 0 0,-33 39 22 0 0,0-2 0 0 0,-2 0 0 0 0,-1-1 0 0 0,0 0 0 0 0,-2-1 0 0 0,-1-1 0 0 0,-1 0 0 0 0,-1-1 0 0 0,-2 0 0 0 0,0 0 0 0 0,-2-1 0 0 0,-1 0 0 0 0,-1 0 0 0 0,0-16-22 0 0,-25-73-236 0 0,19 113 209 0 0,1 1 1 0 0,-1-1 0 0 0,0 1-1 0 0,1-1 1 0 0,-2 1 0 0 0,1 0-1 0 0,0 0 1 0 0,-1 0 0 0 0,1 0 0 0 0,-1 1-1 0 0,0-1 1 0 0,0 0 0 0 0,0 1-1 0 0,0 0 1 0 0,0 0 0 0 0,-1 0-1 0 0,1 0 1 0 0,0 1 0 0 0,-1-1 0 0 0,0 1-1 0 0,1 0 1 0 0,-1 0 0 0 0,0 0-1 0 0,0 0 1 0 0,1 1 0 0 0,-1 0-1 0 0,0-1 1 0 0,0 1 0 0 0,-2 1 26 0 0,-5 2-30 0 0,1 1 0 0 0,0 0 0 0 0,0 0 0 0 0,0 1 0 0 0,1 1-1 0 0,0 0 1 0 0,0 0 0 0 0,0 0 0 0 0,1 1 0 0 0,0 1 0 0 0,0-1 0 0 0,0 1 0 0 0,1 1 0 0 0,1-1 0 0 0,-1 1 0 0 0,2 1 0 0 0,-2 1 30 0 0,-5 6 24 0 0,1 0-1 0 0,1 0 1 0 0,0 1 0 0 0,2 1-1 0 0,0 0 1 0 0,1 0 0 0 0,1 0-1 0 0,0 1 1 0 0,2-1 0 0 0,0 1-1 0 0,1 0 1 0 0,2 1 0 0 0,0-1-1 0 0,1 0 1 0 0,0 1 0 0 0,5 19-24 0 0,0-25 91 0 0,2 1 0 0 0,0-1-1 0 0,0 0 1 0 0,2-1 0 0 0,-1 0 0 0 0,2 0 0 0 0,0-1 0 0 0,1 0 0 0 0,0-1 0 0 0,1 0 0 0 0,0-1 0 0 0,1 0-1 0 0,0-1 1 0 0,0-1 0 0 0,1 0 0 0 0,1-1 0 0 0,-1 0 0 0 0,2-1 0 0 0,-1 0 0 0 0,0-2 0 0 0,1 0 0 0 0,0 0-1 0 0,1-2 1 0 0,-1 0 0 0 0,6 0-91 0 0,33-3 739 0 0,-55 0-682 0 0,0 0-14 0 0,0 0 9 0 0,0 0-24 0 0,-5-14-855 0 0,-5 13-3627 0 0,6 2-3336 0 0,1-1-3702 0 0</inkml:trace>
  <inkml:trace contextRef="#ctx0" brushRef="#br0" timeOffset="48931.289">8509 3237 6529 0 0,'0'0'1890'0'0,"0"0"-263"0"0,0 0 180 0 0,0 0 227 0 0,0 0-94 0 0,0 0-203 0 0,0 0-266 0 0,0 0-243 0 0,0 0-194 0 0,0 0-197 0 0,0 0-147 0 0,0 0-130 0 0,0 0-115 0 0,31-9-58 0 0,96-30-35 0 0,-78 10 235 0 0,-45 24-529 0 0,0-1-1 0 0,0 0 1 0 0,-1 0 0 0 0,0 0 0 0 0,0 0 0 0 0,0-1 0 0 0,-1 1 0 0 0,0-1 0 0 0,0 0 0 0 0,-1 1 0 0 0,1-1-1 0 0,-1 0 1 0 0,-1 0 0 0 0,0 0 0 0 0,0 0 0 0 0,0 0 0 0 0,-1-4-58 0 0,-2 7-15 0 0,1 0 0 0 0,-1 1 0 0 0,0 0 0 0 0,0 0 0 0 0,0 0 0 0 0,0 0 0 0 0,-1 0 0 0 0,1 0 0 0 0,-1 1 0 0 0,1 0-1 0 0,-1 0 1 0 0,0 0 0 0 0,0 0 0 0 0,0 0 0 0 0,0 1 0 0 0,-1 0 0 0 0,1 0 0 0 0,0 0 0 0 0,0 0 0 0 0,-1 1 0 0 0,1-1 0 0 0,0 1 0 0 0,-1 0 0 0 0,1 1 0 0 0,0-1 0 0 0,-1 1 0 0 0,1 0 0 0 0,0 0 0 0 0,0 0 0 0 0,-1 0 0 0 0,1 1 0 0 0,0-1 0 0 0,0 1 0 0 0,1 1-1 0 0,-1-1 1 0 0,-3 3 15 0 0,-2-1-9 0 0,0 1-1 0 0,0 0 1 0 0,1 0-1 0 0,0 1 0 0 0,0 0 1 0 0,0 1-1 0 0,1 0 0 0 0,0 0 1 0 0,0 0-1 0 0,1 1 1 0 0,0 0-1 0 0,0 0 0 0 0,1 1 1 0 0,0 0-1 0 0,1 0 0 0 0,0 0 1 0 0,0 0-1 0 0,1 1 1 0 0,0-1-1 0 0,0 1 0 0 0,1 0 1 0 0,1-1-1 0 0,-1 6 10 0 0,2-11-3 0 0,0 1 0 0 0,0 0-1 0 0,0-1 1 0 0,0 1 0 0 0,1 0 0 0 0,0-1 0 0 0,0 1-1 0 0,0-1 1 0 0,1 1 0 0 0,0-1 0 0 0,-1 0 0 0 0,1 0-1 0 0,1 0 1 0 0,-1 0 0 0 0,1 0 0 0 0,-1 0 0 0 0,1 0-1 0 0,0-1 1 0 0,1 1 0 0 0,-1-1 0 0 0,1 0 0 0 0,-1 0-1 0 0,1 0 1 0 0,0-1 0 0 0,2 2 3 0 0,6 3-155 0 0,0-1-1 0 0,-1-1 1 0 0,2 0 0 0 0,-1-1 0 0 0,0 0-1 0 0,1-1 1 0 0,0 0 0 0 0,0-1-1 0 0,7 0 156 0 0,71 1-7732 0 0,-77-3 1834 0 0,-5-3-4370 0 0</inkml:trace>
  <inkml:trace contextRef="#ctx0" brushRef="#br0" timeOffset="49403.323">8845 3285 1504 0 0,'0'0'2848'0'0,"0"0"-577"0"0,0 0-252 0 0,0 0-72 0 0,0 0-76 0 0,0 0-97 0 0,0 0-153 0 0,0 0-204 0 0,0 0-220 0 0,0 0-221 0 0,0 0-177 0 0,0 0-101 0 0,0 0-53 0 0,19-12-55 0 0,57-40-62 0 0,30-49 1511 0 0,-64 42-1412 0 0,-47 85-1049 0 0,-12 87 424 0 0,18-110-1 0 0,-1-1 1 0 0,1 1-1 0 0,-1 0 1 0 0,1 0-1 0 0,0-1 1 0 0,0 1-1 0 0,0 0 1 0 0,0-1-1 0 0,0 1 1 0 0,1-1-1 0 0,-1 0 1 0 0,1 1-1 0 0,0-1 1 0 0,0 0-1 0 0,-1 0 1 0 0,1 0-1 0 0,1 0 0 0 0,-1 0 1 0 0,0-1-1 0 0,0 1 1 0 0,1-1-1 0 0,-1 1 1 0 0,1-1-1 0 0,-1 0 1 0 0,1 0-1 0 0,-1 0 1 0 0,1 0-1 0 0,0 0 1 0 0,-1-1-1 0 0,1 1 1 0 0,2-1-2 0 0,88 3 608 0 0,-82-7-429 0 0,0 0 0 0 0,1-1 0 0 0,-1 0 0 0 0,-1-1 0 0 0,1 0 0 0 0,-1 0 0 0 0,0-1 0 0 0,-1-1 0 0 0,4-3-179 0 0,-5 5 127 0 0,1-1-73 0 0,-1-1 1 0 0,0 0-1 0 0,0 0 0 0 0,0 0 1 0 0,-1-1-1 0 0,-1 0 0 0 0,1 0 1 0 0,-2-1-1 0 0,1 0 0 0 0,-1 0 1 0 0,-1 0-1 0 0,0-1 0 0 0,0 1 1 0 0,-1-1-55 0 0,6-62-7181 0 0,-9 67 672 0 0,0 1-5384 0 0</inkml:trace>
  <inkml:trace contextRef="#ctx0" brushRef="#br0" timeOffset="49701.21">9709 2707 12267 0 0,'0'0'2025'0'0,"0"0"-708"0"0,0 0-173 0 0,0 0 206 0 0,0 0 167 0 0,0 0-66 0 0,0 0-207 0 0,0 0-231 0 0,0 0-173 0 0,0 0-96 0 0,0 0-81 0 0,3 33-88 0 0,8 102-97 0 0,-18 150 924 0 0,7-179-1310 0 0,1-97 66 0 0,-1-8-235 0 0,0-1 0 0 0,0 0-1 0 0,0 1 1 0 0,0-1-1 0 0,1 1 1 0 0,-1-1 0 0 0,0 1-1 0 0,0-1 1 0 0,0 0 0 0 0,0 1-1 0 0,0-1 1 0 0,0 1-1 0 0,0-1 1 0 0,-1 0 0 0 0,1 1-1 0 0,0-1 1 0 0,0 1-1 0 0,0-1 1 0 0,0 0 0 0 0,0 1-1 0 0,-1-1 1 0 0,1 1 0 0 0,0-1-1 0 0,0 0 1 0 0,-1 1-1 0 0,1-1 1 0 0,0 0 0 0 0,-1 0-1 0 0,1 1 1 0 0,0-1-1 0 0,-1 0 1 0 0,1 0 0 0 0,0 1-1 0 0,-1-1 1 0 0,1 0 0 0 0,0 0-1 0 0,-1 0 1 0 0,1 0-1 0 0,-1 1 1 0 0,1-1 0 0 0,0 0-1 0 0,-1 0 1 0 0,1 0-1 0 0,-1 0 1 0 0,1 0 0 0 0,-1 0-1 0 0,1 0 1 0 0,0 0 0 0 0,-1 0-1 0 0,1 0 1 0 0,-1 0-1 0 0,1-1 1 0 0,0 1 0 0 0,-1 0-1 0 0,1 0 1 0 0,-1 0-1 0 0,1 0 1 0 0,0-1 0 0 0,-1 1-1 0 0,1 0 1 0 0,0 0 0 0 0,-1-1-1 0 0,1 1 1 0 0,0 0-1 0 0,0-1 1 0 0,-1 1 0 0 0,1 0 77 0 0,-14-6-4311 0 0,2 2-6019 0 0,5 3 1875 0 0</inkml:trace>
  <inkml:trace contextRef="#ctx0" brushRef="#br0" timeOffset="49947.084">9482 2994 14611 0 0,'0'0'1794'0'0,"0"0"-407"0"0,0 0-92 0 0,0 0-50 0 0,0 0-163 0 0,0 0-178 0 0,0 0-141 0 0,31-6-119 0 0,96-18-96 0 0,17 18 799 0 0,-81 12-1988 0 0,-36 2-9463 0 0,-23-8-2090 0 0</inkml:trace>
  <inkml:trace contextRef="#ctx0" brushRef="#br0" timeOffset="53006.234">10716 3016 0 0 0,'0'0'871'0'0,"0"0"270"0"0,0 0 177 0 0,0 0 190 0 0,0 0 187 0 0,0 0 42 0 0,0 0-85 0 0,0 0-228 0 0,0 0-305 0 0,0 0-250 0 0,0 0-173 0 0,-13 2-90 0 0,-40 6-45 0 0,49-7-445 0 0,1 0 0 0 0,-1 0 1 0 0,1 1-1 0 0,0-1 0 0 0,0 1 1 0 0,-1 0-1 0 0,1 0 0 0 0,1 0 1 0 0,-1 0-1 0 0,0 0 0 0 0,0 1 1 0 0,1-1-1 0 0,-1 1 0 0 0,1 0 1 0 0,0 0-1 0 0,0-1 0 0 0,0 1 1 0 0,0 1-1 0 0,0-1 1 0 0,1 0-1 0 0,0 0 0 0 0,-1 1 1 0 0,1-1-1 0 0,0 1 0 0 0,1-1 1 0 0,-1 1-1 0 0,0 2-116 0 0,1-5 22 0 0,-2 4 74 0 0,-1 0-1 0 0,1 0 1 0 0,1 0-1 0 0,-1 0 1 0 0,1 0 0 0 0,0 1-1 0 0,0-1 1 0 0,0 0 0 0 0,1 1-1 0 0,0-1 1 0 0,0 0-1 0 0,0 1 1 0 0,1-1 0 0 0,0 0-1 0 0,0 1 1 0 0,0-1 0 0 0,1 0-1 0 0,-1 0 1 0 0,1 0-1 0 0,1 0 1 0 0,-1 0 0 0 0,0 0-1 0 0,1-1 1 0 0,0 1 0 0 0,0-1-1 0 0,1 0 1 0 0,-1 0 0 0 0,1 0-1 0 0,0 0 1 0 0,0-1-1 0 0,0 1 1 0 0,0-1 0 0 0,1 0-1 0 0,3 2-95 0 0,0-3 116 0 0,0 0-1 0 0,0 0 1 0 0,0 0-1 0 0,0-1 1 0 0,0-1-1 0 0,1 1 1 0 0,-1-1-1 0 0,0-1 1 0 0,0 1 0 0 0,0-2-1 0 0,0 1 1 0 0,0-1-1 0 0,0 0 1 0 0,0 0-1 0 0,0-1 1 0 0,-1 0-1 0 0,1-1 1 0 0,-1 0-1 0 0,0 0 1 0 0,0 0-1 0 0,0-1 1 0 0,-1 0-1 0 0,1 0 1 0 0,3-5-116 0 0,-3 1-14 0 0,0 1 0 0 0,-1-1 0 0 0,0 0 0 0 0,0 0 0 0 0,-1-1 0 0 0,0 0 0 0 0,-1 0 0 0 0,0 0 1 0 0,-1 0-1 0 0,0-1 0 0 0,-1 1 0 0 0,0-1 0 0 0,0 0 0 0 0,-1 1 0 0 0,0-5 14 0 0,-1 8-180 0 0,0 1 0 0 0,-1-1 0 0 0,0 0 0 0 0,0 1 0 0 0,0-1 1 0 0,-1 1-1 0 0,0-1 0 0 0,0 1 0 0 0,0 0 0 0 0,-1 0 0 0 0,0 0 0 0 0,0 0 0 0 0,-1 0 0 0 0,1 1 0 0 0,-1-1 1 0 0,-2-1 179 0 0,2 3-186 0 0,0 0 0 0 0,1 0 0 0 0,-1 1 0 0 0,0 0 0 0 0,-1 0 0 0 0,1 0 0 0 0,0 0 0 0 0,-1 0 0 0 0,0 1 0 0 0,0 0 0 0 0,1 0 0 0 0,-1 0 0 0 0,0 1 1 0 0,-1 0-1 0 0,1 0 0 0 0,0 0 0 0 0,0 0 0 0 0,0 1 0 0 0,-1 0 0 0 0,1 0 0 0 0,0 0 0 0 0,0 1 0 0 0,0 0 0 0 0,-1 0 0 0 0,1 0 0 0 0,0 0 0 0 0,0 1 0 0 0,0 0 1 0 0,1 0-1 0 0,-1 0 0 0 0,0 1 186 0 0,5-3 14 0 0,0 0 1 0 0,1 0-1 0 0,-1 0 1 0 0,0 0 0 0 0,0 0-1 0 0,1 0 1 0 0,-1 0 0 0 0,0 0-1 0 0,1 0 1 0 0,-1 0-1 0 0,0 0 1 0 0,0 1 0 0 0,1-1-1 0 0,-1 0 1 0 0,0 0-1 0 0,0 0 1 0 0,1 0 0 0 0,-1 0-1 0 0,0 0 1 0 0,0 1-1 0 0,1-1 1 0 0,-1 0 0 0 0,0 0-1 0 0,0 0 1 0 0,0 1-1 0 0,1-1 1 0 0,-1 0 0 0 0,0 0-1 0 0,0 1 1 0 0,0-1-1 0 0,0 0 1 0 0,0 0 0 0 0,1 1-1 0 0,-1-1 1 0 0,0 0-1 0 0,0 1 1 0 0,0-1 0 0 0,0 0-1 0 0,0 0 1 0 0,0 1-1 0 0,0-1 1 0 0,0 0 0 0 0,0 1-1 0 0,0-1 1 0 0,0 0 0 0 0,0 0-1 0 0,0 1 1 0 0,-1-1-1 0 0,1 0 1 0 0,0 0 0 0 0,0 1-1 0 0,0-1 1 0 0,0 0-1 0 0,0 0 1 0 0,0 1 0 0 0,-1-1-1 0 0,1 0 1 0 0,0 0-1 0 0,0 1 1 0 0,0-1 0 0 0,-1 0-15 0 0,26-2 1462 0 0,100-67 1002 0 0,-101 52-2360 0 0,-1-1 1 0 0,-1-1 0 0 0,0-1-1 0 0,-2-1 1 0 0,0-1 0 0 0,-2 0 0 0 0,0-2-1 0 0,8-14-104 0 0,11-18 72 0 0,-37 56-50 0 0,0 0 12 0 0,0 0 0 0 0,0 0-9 0 0,0 11-22 0 0,6 103 318 0 0,4 0 1 0 0,5-2 0 0 0,5 0 0 0 0,12 25-322 0 0,-16-69 29 0 0,-3 1 0 0 0,-4 1 0 0 0,-2-1 0 0 0,-3 2 0 0 0,-3 8-29 0 0,-2-74 46 0 0,1 0 0 0 0,-1-1 0 0 0,0 1 1 0 0,-1-1-1 0 0,1 1 0 0 0,-1-1 0 0 0,1 0 0 0 0,-1 1 0 0 0,-1-1 1 0 0,1 0-1 0 0,-1 0 0 0 0,1 0 0 0 0,-1-1 0 0 0,0 1 0 0 0,0-1 1 0 0,-1 0-1 0 0,1 1 0 0 0,-1-1 0 0 0,1-1 0 0 0,-1 1 0 0 0,0 0 0 0 0,0-1 1 0 0,0 0-1 0 0,-1 0 0 0 0,1 0 0 0 0,0-1 0 0 0,-1 1 0 0 0,1-1 1 0 0,-1 0-1 0 0,1 0 0 0 0,-1-1 0 0 0,0 1 0 0 0,1-1 0 0 0,-1 0 1 0 0,0-1-1 0 0,1 1 0 0 0,-1-1 0 0 0,0 1 0 0 0,1-2 0 0 0,-1 1 1 0 0,1 0-1 0 0,-1-1 0 0 0,1 0 0 0 0,0 0 0 0 0,0 0 0 0 0,0 0 1 0 0,0-1-1 0 0,0 1 0 0 0,0-1 0 0 0,1 0 0 0 0,-1 0 0 0 0,-2-4-46 0 0,0-6 76 0 0,1 0 0 0 0,0 0 0 0 0,1-1 0 0 0,1 0 0 0 0,0 1 0 0 0,1-1 1 0 0,0 0-1 0 0,1 0 0 0 0,0-1 0 0 0,1 1 0 0 0,1 0 0 0 0,1 0 0 0 0,0 0 0 0 0,0 0 0 0 0,1 1 0 0 0,2-3-76 0 0,0-7-35 0 0,1-1 0 0 0,2 1 1 0 0,0 1-1 0 0,1-1 1 0 0,2 2-1 0 0,0-1 1 0 0,1 1-1 0 0,1 1 0 0 0,1 0 1 0 0,1 1-1 0 0,0 1 1 0 0,2 0-1 0 0,0 1 1 0 0,6-4 34 0 0,3 7-2330 0 0,-12 13-8663 0 0,-9 1-770 0 0</inkml:trace>
  <inkml:trace contextRef="#ctx0" brushRef="#br0" timeOffset="53963.293">12168 2597 3137 0 0,'0'0'2491'0'0,"0"0"-292"0"0,0 0-139 0 0,0 0-51 0 0,0 0-25 0 0,0 0-178 0 0,0 0-260 0 0,0 0-262 0 0,0 0-226 0 0,0 0-146 0 0,0 0-92 0 0,0 0-65 0 0,0 0-55 0 0,0-5-61 0 0,1-12-46 0 0,-9 141 3805 0 0,-14 157-3553 0 0,-13-49-571 0 0,29-152-243 0 0,6-79-47 0 0,0-1-5 0 0,0 0 3 0 0,0 0 4 0 0,1-26-645 0 0,4-17-1235 0 0,1-8-2807 0 0,-5 16-5306 0 0,-1 24-1284 0 0</inkml:trace>
  <inkml:trace contextRef="#ctx0" brushRef="#br0" timeOffset="54219.02">11872 2924 5641 0 0,'0'0'2847'0'0,"0"0"-489"0"0,0 0-425 0 0,0 0-304 0 0,0 0-252 0 0,0 0-201 0 0,0 0-122 0 0,0 0-76 0 0,0 0-20 0 0,0 0-14 0 0,0 0-100 0 0,0 0-105 0 0,0 0-93 0 0,24 0-88 0 0,78 0-40 0 0,32-21 883 0 0,2-13-1058 0 0,-92 12-1728 0 0,-37 15-2509 0 0,-3-1-3428 0 0,-4 5-4045 0 0</inkml:trace>
  <inkml:trace contextRef="#ctx0" brushRef="#br0" timeOffset="54697.506">12507 2571 6993 0 0,'0'0'2353'0'0,"0"0"-649"0"0,0 0-285 0 0,0 0 82 0 0,0 0 94 0 0,0 0 28 0 0,0 0-143 0 0,0 0-284 0 0,0 0-225 0 0,0 0-149 0 0,0 0-88 0 0,-4 32-75 0 0,-13 104-73 0 0,2 98 1353 0 0,13-202-1794 0 0,0-15-67 0 0,1 0-1 0 0,0 0 0 0 0,1 0 0 0 0,1 0 0 0 0,1 0 1 0 0,0 0-1 0 0,1 0 0 0 0,1 0 0 0 0,1 0 1 0 0,0-1-1 0 0,1 0 0 0 0,7 14-77 0 0,-10-29 25 0 0,-1 0 0 0 0,0 0 0 0 0,0 0 0 0 0,1 0 0 0 0,-1 0 0 0 0,0 0 0 0 0,1-1 1 0 0,-1 1-1 0 0,1-1 0 0 0,-1 0 0 0 0,1 0 0 0 0,-1 0 0 0 0,1 0 0 0 0,-1 0 0 0 0,1 0 0 0 0,-1-1 0 0 0,0 1 0 0 0,1-1 0 0 0,-1 0 0 0 0,1 1 0 0 0,-1-1 0 0 0,0 0 0 0 0,0-1 1 0 0,1 1-1 0 0,-1 0 0 0 0,0 0 0 0 0,0-1 0 0 0,0 0 0 0 0,-1 1 0 0 0,1-1 0 0 0,2-2-25 0 0,-2 3 17 0 0,198-142 316 0 0,-134 120-326 0 0,-53 70 19 0 0,-13 108 144 0 0,1-153-196 0 0,-1-1 0 0 0,1 1-1 0 0,0-1 1 0 0,0 1 0 0 0,-1-1 0 0 0,1 0 0 0 0,0 1 0 0 0,0-1 0 0 0,0 0 0 0 0,0 0 0 0 0,1 0 0 0 0,-1 0 0 0 0,0 0 0 0 0,0 0 0 0 0,1 0 0 0 0,-1 0 0 0 0,0 0 0 0 0,1 0 0 0 0,-1-1 0 0 0,1 1 0 0 0,-1-1 0 0 0,1 1-1 0 0,0-1 1 0 0,-1 0 0 0 0,1 1 0 0 0,-1-1 0 0 0,1 0 0 0 0,-1 0 0 0 0,1 0 0 0 0,0 0 0 0 0,-1 0 0 0 0,1-1 0 0 0,-1 1 0 0 0,1 0 0 0 0,0-1 26 0 0,9-4-4324 0 0,-3-3-4014 0 0,-7 5-3192 0 0</inkml:trace>
  <inkml:trace contextRef="#ctx0" brushRef="#br0" timeOffset="55066.992">12997 3248 0 0 0,'0'0'2223'0'0,"0"0"6"0"0,0 0 167 0 0,0 0 37 0 0,0 0-168 0 0,0 0-244 0 0,0 0-287 0 0,0 0-242 0 0,0 0-192 0 0,0 0-105 0 0,31 4-83 0 0,98 10-110 0 0,-62-20 337 0 0,-57 1-1068 0 0,-2 2-152 0 0,0-1 0 0 0,0 0 1 0 0,0 0-1 0 0,-1 0 1 0 0,1-1-1 0 0,-1-1 0 0 0,0 1 1 0 0,-1-1-1 0 0,1 0 0 0 0,-1-1 1 0 0,0 1-1 0 0,-1-1 1 0 0,1 0-1 0 0,-2-1 0 0 0,1 1 1 0 0,-1-1-1 0 0,0 0 1 0 0,0 0-1 0 0,-1 0 0 0 0,0-1 1 0 0,-1 1-1 0 0,0-1 0 0 0,0 0 1 0 0,0 1-1 0 0,-1-3-119 0 0,-3 7-6 0 0,0 0-1 0 0,1 0 1 0 0,-2 0-1 0 0,1 0 1 0 0,0 0-1 0 0,-1 1 1 0 0,1 0 0 0 0,-1-1-1 0 0,0 1 1 0 0,0 0-1 0 0,-1 0 1 0 0,1 0-1 0 0,-1 1 1 0 0,1-1-1 0 0,-1 1 1 0 0,0 0-1 0 0,0 0 1 0 0,0 0 0 0 0,0 1-1 0 0,0-1 1 0 0,0 1-1 0 0,0 0 1 0 0,0 0-1 0 0,-1 0 1 0 0,1 1-1 0 0,0 0 1 0 0,-1-1-1 0 0,1 2 1 0 0,0-1-1 0 0,-1 0 1 0 0,1 1 0 0 0,-3 0 6 0 0,-3 0-9 0 0,1 0 1 0 0,0 0 0 0 0,0 1 0 0 0,0 0 0 0 0,0 1 0 0 0,1 0-1 0 0,-1 0 1 0 0,1 1 0 0 0,-1 0 0 0 0,1 0 0 0 0,1 1 0 0 0,-1 0-1 0 0,0 0 1 0 0,1 1 0 0 0,0 0 0 0 0,1 0 0 0 0,-1 1 0 0 0,1 0-1 0 0,0 0 1 0 0,1 0 0 0 0,0 1 0 0 0,0 0 0 0 0,1 0 0 0 0,-1 0-1 0 0,2 0 1 0 0,-1 1 0 0 0,1 0 0 0 0,1-1 0 0 0,0 1 0 0 0,0 0-1 0 0,0 0 1 0 0,1 1 0 0 0,0 5 8 0 0,4-8 5 0 0,0 0 0 0 0,0 0 0 0 0,0-1 0 0 0,1 1 0 0 0,0-1 0 0 0,0 0 0 0 0,1 0 0 0 0,0 0 0 0 0,0 0 0 0 0,0-1 0 0 0,0 0 0 0 0,1 0 0 0 0,0 0 0 0 0,0-1 0 0 0,1 0-1 0 0,-1 0 1 0 0,1-1 0 0 0,-1 1 0 0 0,1-1 0 0 0,0-1 0 0 0,1 1 0 0 0,-1-1 0 0 0,0-1 0 0 0,1 1 0 0 0,0-1-5 0 0,153 16 183 0 0,-128-20-3585 0 0,-1-3-3621 0 0,-27 6-5106 0 0</inkml:trace>
  <inkml:trace contextRef="#ctx0" brushRef="#br0" timeOffset="56617.307">14144 3127 0 0 0,'0'0'1626'0'0,"0"0"-139"0"0,0 0 61 0 0,0 0 182 0 0,0 0 121 0 0,0 0-14 0 0,0 0-175 0 0,0 0-216 0 0,0 0-186 0 0,0 0-121 0 0,0 0-76 0 0,3 2-96 0 0,0 0-1107 0 0,-2-1 345 0 0,0 0 1 0 0,0 0-1 0 0,0 0 1 0 0,0-1-1 0 0,0 1 1 0 0,0 0 0 0 0,0-1-1 0 0,0 1 1 0 0,0-1-1 0 0,1 1 1 0 0,-1-1-1 0 0,0 1 1 0 0,0-1-1 0 0,0 0 1 0 0,1 1-1 0 0,-1-1 1 0 0,0 0 0 0 0,0 0-1 0 0,1 0 1 0 0,-1 0-1 0 0,0 0 1 0 0,0 0-1 0 0,1-1 1 0 0,-1 1-1 0 0,0 0 1 0 0,0 0 0 0 0,0-1-1 0 0,1 1 1 0 0,-1-1-1 0 0,0 1 1 0 0,0-1-1 0 0,0 0 1 0 0,0 0-1 0 0,0 1 1 0 0,0-1-1 0 0,0 0 1 0 0,0 0 0 0 0,0 0-1 0 0,0 0-205 0 0,84-122 1518 0 0,-85 122-1515 0 0,0 0 1 0 0,1 1-1 0 0,-1-1 0 0 0,1 1 1 0 0,0-1-1 0 0,-1 1 1 0 0,1 0-1 0 0,-1-1 1 0 0,1 1-1 0 0,0-1 0 0 0,-1 1 1 0 0,1 0-1 0 0,0 0 1 0 0,0-1-1 0 0,-1 1 1 0 0,1 0-1 0 0,0 0 0 0 0,0 0 1 0 0,-1 0-1 0 0,1 0 1 0 0,0 0-1 0 0,0 0 0 0 0,-1 0 1 0 0,1 0-1 0 0,0 0 1 0 0,-1 0-1 0 0,1 0 1 0 0,0 1-1 0 0,0-1 0 0 0,-1 0 1 0 0,1 1-1 0 0,0-1 1 0 0,-1 0-1 0 0,1 1 1 0 0,0-1-1 0 0,-1 1 0 0 0,1-1 1 0 0,-1 1-1 0 0,1-1 1 0 0,-1 1-1 0 0,1-1 0 0 0,-1 1 1 0 0,1-1-1 0 0,-1 1 1 0 0,0 0-1 0 0,1-1 1 0 0,-1 1-1 0 0,0 0 0 0 0,1-1 1 0 0,-1 1-1 0 0,0 0 1 0 0,0 0-1 0 0,0-1 1 0 0,0 1-1 0 0,0 0 0 0 0,0 0-3 0 0,23 48 19 0 0,-23-47-5 0 0,10 32 41 0 0,-3 0 0 0 0,-1 0 0 0 0,-1 1 0 0 0,-2-1 1 0 0,-2 1-1 0 0,-1 0 0 0 0,-3 24-55 0 0,2-17 26 0 0,-4 11-5 0 0,-1-2 0 0 0,-3 1 0 0 0,-2-1-1 0 0,-2 0 1 0 0,-3-1 0 0 0,-6 11-21 0 0,-12 0 150 0 0,33-60-141 0 0,1-1 0 0 0,0 1 0 0 0,-1 0 0 0 0,1-1 0 0 0,0 1 1 0 0,-1 0-1 0 0,1-1 0 0 0,-1 1 0 0 0,1-1 0 0 0,-1 1 0 0 0,1-1 0 0 0,-1 1 1 0 0,1-1-1 0 0,-1 1 0 0 0,0-1 0 0 0,1 0 0 0 0,-1 1 0 0 0,0-1 0 0 0,1 0 1 0 0,-1 1-1 0 0,0-1 0 0 0,1 0 0 0 0,-1 0 0 0 0,0 0 0 0 0,0 0 1 0 0,1 0-1 0 0,-1 0 0 0 0,0 0 0 0 0,1 0 0 0 0,-1 0 0 0 0,0 0 0 0 0,0 0 1 0 0,1 0-1 0 0,-1 0 0 0 0,0 0 0 0 0,0-1 0 0 0,1 1 0 0 0,-1 0 0 0 0,0-1 1 0 0,1 1-1 0 0,-1 0 0 0 0,1-1 0 0 0,-1 1 0 0 0,0-1 0 0 0,1 1 1 0 0,-1-1-1 0 0,1 1 0 0 0,-1-1 0 0 0,1 1 0 0 0,0-1 0 0 0,-1 0 0 0 0,1 1 1 0 0,-1-1-1 0 0,1 1 0 0 0,0-1 0 0 0,0 0 0 0 0,-1 0 0 0 0,1 1 0 0 0,0-1 1 0 0,0 0-1 0 0,0 1 0 0 0,0-1 0 0 0,0 0 0 0 0,0 0 0 0 0,0 0-9 0 0,-3-26 15 0 0,1 1-1 0 0,2-1 0 0 0,1 0 0 0 0,0 0 1 0 0,2 0-1 0 0,2 1 0 0 0,0-1 0 0 0,2 1 0 0 0,0 0 1 0 0,2 1-1 0 0,1 0 0 0 0,1 0 0 0 0,1 1 1 0 0,1 1-1 0 0,14-19-14 0 0,-4-1-9 0 0,1 2 0 0 0,3 0 0 0 0,2 1 0 0 0,1 2 0 0 0,1 2 0 0 0,3 0 1 0 0,1 2-1 0 0,1 2 0 0 0,19-12 9 0 0,-47 39-3 0 0,-1 0 1 0 0,0 1 0 0 0,1 0-1 0 0,0 0 1 0 0,0 1 0 0 0,0 0-1 0 0,0 0 1 0 0,0 1 0 0 0,1 0-1 0 0,-1 0 1 0 0,1 1 0 0 0,-1 1-1 0 0,1-1 1 0 0,0 1 0 0 0,-1 0-1 0 0,6 2 3 0 0,-9 2 2 0 0,-1-1 1 0 0,0 1-1 0 0,0 1 0 0 0,0-1 0 0 0,-1 1 0 0 0,0-1 0 0 0,1 1 0 0 0,-2 0 0 0 0,1 0 0 0 0,0 0 0 0 0,-1 1 0 0 0,0-1 0 0 0,-1 0 0 0 0,1 1 0 0 0,-1-1 0 0 0,0 1 0 0 0,0 0 0 0 0,0 0 0 0 0,-1-1 0 0 0,0 1 0 0 0,0 0 0 0 0,-1-1 0 0 0,0 1 0 0 0,0 0 0 0 0,0 0-2 0 0,1 3 7 0 0,0 11 10 0 0,-1 0 0 0 0,-2 0 0 0 0,0 0 0 0 0,0-1 1 0 0,-2 1-1 0 0,-1-1 0 0 0,0 0 0 0 0,-7 15-17 0 0,7-24 3 0 0,1 0-1 0 0,-1-1 1 0 0,-1 1-1 0 0,0-1 1 0 0,0 0-1 0 0,0-1 1 0 0,-1 0 0 0 0,-1 0-1 0 0,1-1 1 0 0,-1 0-1 0 0,-1 0 1 0 0,1-1-1 0 0,-1 0 1 0 0,0-1-1 0 0,0 0 1 0 0,-1 0 0 0 0,0-1-1 0 0,1-1 1 0 0,-1 0-1 0 0,0 0 1 0 0,-1-1-1 0 0,1-1 1 0 0,-11 1-3 0 0,19-2-39 0 0,-1 0-1 0 0,0 0 1 0 0,1 0 0 0 0,-1 0 0 0 0,1-1 0 0 0,-1 0-1 0 0,0 0 1 0 0,1 0 0 0 0,-1 0 0 0 0,1 0-1 0 0,0-1 1 0 0,-1 1 0 0 0,1-1 0 0 0,0 0 0 0 0,0 0-1 0 0,0 0 1 0 0,0 0 0 0 0,1-1 0 0 0,-1 1 0 0 0,0-1-1 0 0,1 0 1 0 0,0 0 0 0 0,0 0 0 0 0,-1 0-1 0 0,1 0 40 0 0,-12-62-4956 0 0,14 64 4792 0 0,1-15-3037 0 0,0 4-3398 0 0,1 4-5173 0 0</inkml:trace>
  <inkml:trace contextRef="#ctx0" brushRef="#br0" timeOffset="57507.965">15322 3042 11955 0 0,'0'0'2091'0'0,"0"0"-448"0"0,0 0-155 0 0,0 0-57 0 0,0 0-175 0 0,0 0-180 0 0,0 0-174 0 0,0 0-122 0 0,0 0-89 0 0,0 0-71 0 0,0 0-64 0 0,-33 16-96 0 0,-105 49-76 0 0,58-7 81 0 0,72-50-436 0 0,0-1 1 0 0,0 1 0 0 0,1 0 0 0 0,0 0-1 0 0,0 1 1 0 0,1 0 0 0 0,0 0 0 0 0,1 0-1 0 0,0 1 1 0 0,0 0 0 0 0,1 0 0 0 0,1 0-1 0 0,-1 1 1 0 0,2-1 0 0 0,-1 1 0 0 0,1 1-30 0 0,3-11 1 0 0,-1 1 1 0 0,0 0-1 0 0,1-1 1 0 0,0 1-1 0 0,-1-1 1 0 0,1 1-1 0 0,0-1 1 0 0,0 1-1 0 0,0-1 1 0 0,0 1-1 0 0,0-1 1 0 0,0 0-1 0 0,0 0 1 0 0,0 1-1 0 0,0-1 1 0 0,1 0-1 0 0,-1 0 1 0 0,1 0-1 0 0,-1 0 1 0 0,0-1-1 0 0,1 1 1 0 0,0 0-1 0 0,-1-1 1 0 0,1 1-1 0 0,-1-1 1 0 0,1 1-1 0 0,0-1 1 0 0,-1 0-1 0 0,1 1 1 0 0,0-1-1 0 0,-1 0 1 0 0,1 0-1 0 0,0 0 1 0 0,-1-1-1 0 0,3 1-1 0 0,62-10 194 0 0,-32-5-113 0 0,-2-1-1 0 0,0-2 0 0 0,-1-2 1 0 0,0 0-1 0 0,-2-2 1 0 0,22-22-81 0 0,29-20 185 0 0,-78 65-183 0 0,-1-1-1 0 0,0 0 0 0 0,1 1 0 0 0,-1-1 0 0 0,0 1 0 0 0,0-1 0 0 0,1 1 0 0 0,-1 0 1 0 0,0 0-1 0 0,0-1 0 0 0,0 1 0 0 0,0 0 0 0 0,0 0 0 0 0,0 0 0 0 0,0 0 0 0 0,0 0 0 0 0,-1 0 1 0 0,1 1-1 0 0,0-1 0 0 0,0 0 0 0 0,-1 0 0 0 0,1 0 0 0 0,-1 1 0 0 0,1-1 0 0 0,-1 0 0 0 0,0 1 1 0 0,0-1-1 0 0,1 0 0 0 0,-1 1 0 0 0,0-1 0 0 0,0 0 0 0 0,0 1 0 0 0,0-1 0 0 0,0 1 1 0 0,-1-1-1 0 0,1 0 0 0 0,0 1 0 0 0,-1-1 0 0 0,1 0 0 0 0,-1 0 0 0 0,1 1 0 0 0,-1 0-1 0 0,3 20-3 0 0,-1-16 2 0 0,1 0-1 0 0,-1 0 1 0 0,1-1-1 0 0,0 1 0 0 0,1 0 1 0 0,0-1-1 0 0,-1 0 0 0 0,2 0 1 0 0,-1 0-1 0 0,1 0 0 0 0,-1 0 1 0 0,1 0-1 0 0,1-1 0 0 0,-1 0 1 0 0,0 0-1 0 0,1 0 1 0 0,0 0-1 0 0,0-1 0 0 0,0 0 1 0 0,1 0-1 0 0,-1 0 0 0 0,1-1 1 0 0,-1 0-1 0 0,1 0 0 0 0,0 0 1 0 0,0-1-1 0 0,0 1 0 0 0,0-1 1 0 0,0-1-1 0 0,3 1 2 0 0,0-1 2 0 0,74-16 77 0 0,-59 1-40 0 0,0-2 0 0 0,-1 0 0 0 0,-1-1 0 0 0,-1-1-1 0 0,0-2 1 0 0,-1 0 0 0 0,-1-1 0 0 0,-2 0-1 0 0,0-2 1 0 0,-1 0 0 0 0,0-4-39 0 0,13-23 36 0 0,-3-1-1 0 0,-3-2 1 0 0,-1-1-1 0 0,-4 0 1 0 0,-1-3-36 0 0,-9 32 4 0 0,-1-1 1 0 0,-1-1-1 0 0,-2 1 1 0 0,-1-1-1 0 0,-1 0 1 0 0,-1 1 0 0 0,-2-25-5 0 0,0 50 2 0 0,1 1 0 0 0,-1 0 0 0 0,1-1 1 0 0,-1 1-1 0 0,1 0 0 0 0,-1 0 0 0 0,1 0 1 0 0,-1-1-1 0 0,0 1 0 0 0,0 0 0 0 0,0 0 1 0 0,0 0-1 0 0,0 0 0 0 0,0 0 0 0 0,0 1 1 0 0,0-1-1 0 0,0 0 0 0 0,0 0 0 0 0,0 1 1 0 0,0-1-1 0 0,-1 0 0 0 0,1 1 0 0 0,0 0 1 0 0,-1-1-1 0 0,1 1 0 0 0,0 0 0 0 0,-1-1 1 0 0,1 1-1 0 0,0 0 0 0 0,-1 0 0 0 0,1 0 1 0 0,0 0-1 0 0,-1 0 0 0 0,1 0 0 0 0,0 1 1 0 0,-1-1-1 0 0,1 0 0 0 0,0 1 0 0 0,0-1 1 0 0,-1 1-1 0 0,1-1 0 0 0,0 1 0 0 0,0 0 1 0 0,0-1-1 0 0,-1 1 0 0 0,1 0 0 0 0,0 0 1 0 0,0 0-1 0 0,0 0 0 0 0,1 0 0 0 0,-1 0 1 0 0,0 0-1 0 0,0 0 0 0 0,0 0 0 0 0,1 0 1 0 0,-1 1-1 0 0,1-1 0 0 0,-1 0 0 0 0,1 0 1 0 0,-1 1-1 0 0,1-1 0 0 0,0 0 0 0 0,-1 1 1 0 0,1-1-1 0 0,0 0 0 0 0,0 1 0 0 0,0 0-2 0 0,-8 21 9 0 0,1 0 0 0 0,1 1-1 0 0,1 0 1 0 0,1 0 0 0 0,2 0-1 0 0,-1 18-8 0 0,4 225 332 0 0,14-79-126 0 0,-24-84-85 0 0,-31-39-34 0 0,38-65-276 0 0,1-1 1 0 0,-1 0 0 0 0,1 0-1 0 0,0 0 1 0 0,-1 0 0 0 0,1 0-1 0 0,0 0 1 0 0,-1 0-1 0 0,1 0 1 0 0,0-1 0 0 0,0 1-1 0 0,0-1 1 0 0,0 1 0 0 0,0 0-1 0 0,0-1 1 0 0,1 1-1 0 0,-1-1 1 0 0,0 0 0 0 0,1 1-1 0 0,-1-1 1 0 0,1 0 0 0 0,-1 1-1 0 0,1-1 1 0 0,0 0 0 0 0,0 1-1 0 0,0-1 1 0 0,0 0-1 0 0,0 0 1 0 0,0 1 0 0 0,1-1-1 0 0,-1 0 1 0 0,1-1 188 0 0,-3-31-4175 0 0,2 11-3219 0 0,0 15-3322 0 0</inkml:trace>
  <inkml:trace contextRef="#ctx0" brushRef="#br0" timeOffset="57747.793">15521 2895 6657 0 0,'0'0'2568'0'0,"0"0"-497"0"0,0 0-156 0 0,0 0-1 0 0,0 0-119 0 0,0 0-207 0 0,0 0-240 0 0,0 0-253 0 0,0 0-221 0 0,0 0-166 0 0,37-4-100 0 0,118-12-59 0 0,58-23 1066 0 0,73-35-1138 0 0,-199 39-1649 0 0,-62 18-2891 0 0,-2-4-5296 0 0,-17 13-1605 0 0</inkml:trace>
  <inkml:trace contextRef="#ctx0" brushRef="#br0" timeOffset="58134.272">16441 2519 3153 0 0,'0'0'4950'0'0,"0"0"-1037"0"0,0 0-870 0 0,0 0-702 0 0,0 0-550 0 0,0 0-396 0 0,0 0-344 0 0,0 0-283 0 0,0 0-188 0 0,0 0-89 0 0,0 0-46 0 0,0 0 9 0 0,-5 13-1 0 0,-57 233 1559 0 0,53-199-1768 0 0,0-5-96 0 0,2 0 0 0 0,1 1 0 0 0,2 0-1 0 0,3 0 1 0 0,2 31-148 0 0,-1-70 10 0 0,1 0 0 0 0,0 0-1 0 0,1-1 1 0 0,-1 1 0 0 0,0 0 0 0 0,1 0-1 0 0,0 0 1 0 0,0-1 0 0 0,0 1-1 0 0,0-1 1 0 0,1 0 0 0 0,-1 0-1 0 0,1 0 1 0 0,0 0 0 0 0,0 0 0 0 0,0 0-1 0 0,0-1 1 0 0,1 1 0 0 0,-1-1-1 0 0,0 0 1 0 0,1 0 0 0 0,0 0 0 0 0,0-1-1 0 0,-1 1 1 0 0,1-1 0 0 0,0 0-1 0 0,0 0 1 0 0,0 0 0 0 0,0 0-1 0 0,0-1 1 0 0,0 0 0 0 0,0 0 0 0 0,1 0-1 0 0,-1 0 1 0 0,0-1 0 0 0,0 1-1 0 0,0-1 1 0 0,0 0 0 0 0,0 0 0 0 0,-1-1-1 0 0,1 1 1 0 0,0-1 0 0 0,1 0-10 0 0,120-65 327 0 0,-103 52-212 0 0,2 1 0 0 0,0 1 1 0 0,0 1-1 0 0,1 2 0 0 0,0 0 1 0 0,13-2-116 0 0,-36 13 15 0 0,-1 1 0 0 0,1-1 0 0 0,0 1 0 0 0,-1 0 0 0 0,1-1 0 0 0,-1 1 0 0 0,0 0 0 0 0,1 0 0 0 0,-1 0 0 0 0,0 0 0 0 0,0 0 0 0 0,0 0 0 0 0,0 0 0 0 0,-1 1 0 0 0,1-1 0 0 0,-1 0 0 0 0,1 0 0 0 0,-1 1 0 0 0,0-1 0 0 0,0 0 0 0 0,0 0 0 0 0,0 1 0 0 0,0-1 0 0 0,0 0 0 0 0,-1 0 0 0 0,1 1 0 0 0,-1-1 0 0 0,1 0 1 0 0,-1 0-1 0 0,0 1-15 0 0,0 9 47 0 0,-4 166 265 0 0,21-149-998 0 0,-14-44-2044 0 0,-2 6-2938 0 0,0 8 4765 0 0,0 0-11282 0 0</inkml:trace>
  <inkml:trace contextRef="#ctx0" brushRef="#br0" timeOffset="60569.049">17809 2567 4433 0 0,'0'0'2255'0'0,"0"0"-121"0"0,0 0-238 0 0,0 0-103 0 0,0 0-44 0 0,0 0-78 0 0,0 0-120 0 0,0 0-236 0 0,0 0-329 0 0,0 0-371 0 0,0 0-230 0 0,2 4 2524 0 0,5 96-1741 0 0,-4-1 1 0 0,-5 1 0 0 0,-5 6-1169 0 0,3-24 248 0 0,-4 251 157 0 0,8-332-410 0 0,0-1-6 0 0,0-4-115 0 0,-8-26-2998 0 0,3 14-1159 0 0,3 0-4611 0 0,2 12-2282 0 0</inkml:trace>
  <inkml:trace contextRef="#ctx0" brushRef="#br0" timeOffset="60867.892">17560 3027 9202 0 0,'0'0'1846'0'0,"0"0"-522"0"0,0 0-189 0 0,0 0 240 0 0,0 0 241 0 0,0 0 2 0 0,0 0-224 0 0,0 0-340 0 0,0 0-289 0 0,0 0-212 0 0,0 0-110 0 0,0 0-35 0 0,-5 0-71 0 0,-11 1-11 0 0,28-1 401 0 0,39-1 245 0 0,371-61-651 0 0,-393 59-1356 0 0,-3-1-2129 0 0,-8 4-3775 0 0,-12 0-4834 0 0</inkml:trace>
  <inkml:trace contextRef="#ctx0" brushRef="#br0" timeOffset="61733.924">18492 3020 11971 0 0,'0'0'2091'0'0,"0"0"-411"0"0,0 0-133 0 0,0 0-76 0 0,0 0-149 0 0,0 0-174 0 0,0 0-216 0 0,0 0-204 0 0,0 0-160 0 0,0 0-113 0 0,0 0-73 0 0,0 0-49 0 0,0 0-46 0 0,-32 15-26 0 0,-102 47-25 0 0,51-6 186 0 0,74-49-385 0 0,0-1 1 0 0,0 1-1 0 0,1 1 1 0 0,0 0-1 0 0,0 0 1 0 0,1 0-1 0 0,0 1 1 0 0,1 0-1 0 0,-1 1 1 0 0,2-1 0 0 0,-1 1-1 0 0,1 0 1 0 0,1 1-1 0 0,0-1 1 0 0,1 1-1 0 0,0 0 1 0 0,0-1-1 0 0,1 1 1 0 0,0 8-38 0 0,4-17 18 0 0,1 0-1 0 0,-1 1 1 0 0,1-1-1 0 0,0 0 1 0 0,0 0-1 0 0,0-1 1 0 0,0 1-1 0 0,0-1 1 0 0,0 1 0 0 0,0-1-1 0 0,1 0 1 0 0,-1 0-1 0 0,0 0 1 0 0,1-1-1 0 0,-1 1 1 0 0,1-1 0 0 0,-1 0-1 0 0,1 0 1 0 0,-1 0-1 0 0,1 0 1 0 0,-1-1-1 0 0,0 0 1 0 0,1 1-1 0 0,2-2-17 0 0,19-4 79 0 0,-1-1 0 0 0,0-2 0 0 0,0 0 0 0 0,0-2 0 0 0,-1 0 0 0 0,-1-1 0 0 0,9-8-79 0 0,4 0 28 0 0,106-57 121 0 0,-138 77-151 0 0,1 1 0 0 0,-1 0 1 0 0,0 0-1 0 0,0 0 0 0 0,0 0 0 0 0,0 1 1 0 0,0-1-1 0 0,0 1 0 0 0,-1-1 0 0 0,1 1 1 0 0,0 0-1 0 0,-1 0 0 0 0,0 1 0 0 0,1-1 1 0 0,-1 0-1 0 0,0 1 0 0 0,0-1 0 0 0,0 1 1 0 0,0 0-1 0 0,-1 0 0 0 0,1 0 0 0 0,-1-1 1 0 0,0 2-1 0 0,1-1 0 0 0,-1 0 0 0 0,-1 0 1 0 0,1 0-1 0 0,0 0 0 0 0,-1 0 0 0 0,0 1 1 0 0,0-1-1 0 0,0 2 2 0 0,12 28-9 0 0,-11-30 10 0 0,1 0-1 0 0,0 0 1 0 0,-1-1 0 0 0,1 1 0 0 0,0 0 0 0 0,1 0 0 0 0,-1-1 0 0 0,0 0 0 0 0,1 1 0 0 0,-1-1 0 0 0,1 0 0 0 0,0 0 0 0 0,0 0 0 0 0,-1-1 0 0 0,1 1 0 0 0,0 0 0 0 0,1-1 0 0 0,-1 0 0 0 0,0 0 0 0 0,0 0 0 0 0,0 0 0 0 0,1-1 0 0 0,-1 1 0 0 0,1-1 0 0 0,-1 0 0 0 0,0 0-1 0 0,1 0 1 0 0,-1 0 0 0 0,0-1 0 0 0,1 1 0 0 0,-1-1 0 0 0,0 0 0 0 0,1 0-1 0 0,5-2 4 0 0,0 0 0 0 0,0-1 0 0 0,0 0-1 0 0,-1 0 1 0 0,1-1 0 0 0,-1 0 0 0 0,-1-1 0 0 0,1 0-1 0 0,-1 0 1 0 0,0 0 0 0 0,2-3-4 0 0,25-34 37 0 0,-1-2 1 0 0,-3-1-1 0 0,-1-1 0 0 0,-3-2 1 0 0,-1 0-1 0 0,12-40-37 0 0,-23 56 8 0 0,0 4-3 0 0,-2 0 0 0 0,0-1-1 0 0,-2-1 1 0 0,-2 0 0 0 0,-1 0 0 0 0,-1 0 0 0 0,-1-1-1 0 0,-2 0 1 0 0,-1 0 0 0 0,-2-6-5 0 0,-1 38 3 0 0,1-1 1 0 0,-1 0-1 0 0,0 0 0 0 0,1 0 0 0 0,-1 1 1 0 0,0-1-1 0 0,0 0 0 0 0,1 1 1 0 0,-1-1-1 0 0,0 1 0 0 0,0-1 0 0 0,0 1 1 0 0,0-1-1 0 0,0 1 0 0 0,0 0 1 0 0,0-1-1 0 0,0 1 0 0 0,0 0 0 0 0,0 0 1 0 0,0 0-1 0 0,0 0 0 0 0,0 0 1 0 0,0 0-1 0 0,0 0 0 0 0,0 0 0 0 0,0 0 1 0 0,0 0-1 0 0,0 0 0 0 0,0 1 1 0 0,1-1-1 0 0,-1 0 0 0 0,0 1 0 0 0,0-1 1 0 0,0 1-1 0 0,0-1 0 0 0,0 1 1 0 0,0-1-1 0 0,1 1 0 0 0,-1 0 0 0 0,0-1 1 0 0,0 1-1 0 0,1 0 0 0 0,-1-1 1 0 0,1 1-1 0 0,-1 0 0 0 0,0 0 0 0 0,1 0 1 0 0,0 0-1 0 0,-1 0 0 0 0,1 0 1 0 0,-1 0-1 0 0,1-1 0 0 0,0 1 0 0 0,0 0 1 0 0,0 0-1 0 0,-1 1-3 0 0,-11 27 17 0 0,2 1 0 0 0,0 0 0 0 0,2 1 0 0 0,2 0 0 0 0,1 1 0 0 0,1-1-1 0 0,1 1 1 0 0,2-1 0 0 0,1 1 0 0 0,3 9-17 0 0,-3-29 8 0 0,53 366 376 0 0,-55-271-314 0 0,-16-67-25 0 0,16-47-930 0 0,35-92-5015 0 0,-15 62 497 0 0,-9 16-1822 0 0,-3 5-2208 0 0</inkml:trace>
  <inkml:trace contextRef="#ctx0" brushRef="#br0" timeOffset="62134.666">19388 2862 9026 0 0,'0'0'2079'0'0,"0"0"-565"0"0,0 0-170 0 0,0 0 116 0 0,0 0 31 0 0,0 0-97 0 0,0 0-184 0 0,0 0-218 0 0,0 0-187 0 0,0 0-143 0 0,0 0-89 0 0,0 0-79 0 0,-30 25-64 0 0,-95 78-59 0 0,51-47 237 0 0,-28 21 825 0 0,102-76-1422 0 0,-1-1 1 0 0,0 1-1 0 0,1-1 1 0 0,-1 1 0 0 0,1-1-1 0 0,-1 1 1 0 0,1 0 0 0 0,-1-1-1 0 0,1 1 1 0 0,-1 0 0 0 0,1-1-1 0 0,-1 1 1 0 0,1 0 0 0 0,0 0-1 0 0,0 0 1 0 0,-1-1-1 0 0,1 1 1 0 0,0 0 0 0 0,0 0-1 0 0,0 0 1 0 0,0-1 0 0 0,0 1-1 0 0,0 0 1 0 0,0 0 0 0 0,0 0-1 0 0,0-1 1 0 0,0 1 0 0 0,1 0-1 0 0,-1 0 1 0 0,0 0 0 0 0,0-1-1 0 0,1 1 1 0 0,-1 0-1 0 0,1 0 1 0 0,-1-1 0 0 0,0 1-1 0 0,1 0 1 0 0,-1-1 0 0 0,1 1-1 0 0,0-1 1 0 0,-1 1 0 0 0,1-1-1 0 0,-1 1 1 0 0,1-1 0 0 0,0 1-1 0 0,0-1 1 0 0,-1 1-1 0 0,1-1-11 0 0,46 15 431 0 0,-29-11-216 0 0,-12-2-162 0 0,3 0 22 0 0,-1 0 1 0 0,0 0 0 0 0,0 1 0 0 0,0 0-1 0 0,0 0 1 0 0,-1 1 0 0 0,1 0 0 0 0,-1 0 0 0 0,0 1-1 0 0,0 0 1 0 0,-1 0 0 0 0,1 0 0 0 0,-1 1-1 0 0,0 0 1 0 0,-1 1 0 0 0,1-1 0 0 0,-1 1-1 0 0,0 0 1 0 0,1 4-76 0 0,15 59 447 0 0,-20-68-448 0 0,-1-1 0 0 0,1 1 0 0 0,0 0 0 0 0,0-1 0 0 0,0 0 0 0 0,0 1 1 0 0,0-1-1 0 0,1 1 0 0 0,-1-1 0 0 0,0 0 0 0 0,1 0 0 0 0,-1 0 0 0 0,0 0 0 0 0,1 0 0 0 0,0 0 0 0 0,-1 0 1 0 0,1 0-1 0 0,-1-1 0 0 0,1 1 0 0 0,0-1 0 0 0,0 1 0 0 0,-1-1 0 0 0,1 1 0 0 0,0-1 0 0 0,0 0 0 0 0,-1 0 1 0 0,1 0-1 0 0,0 0 0 0 0,0 0 0 0 0,0 0 0 0 0,-1-1 0 0 0,1 1 0 0 0,0-1 0 0 0,0 1 0 0 0,-1-1 0 0 0,1 0 1 0 0,0 1 0 0 0,26-20-1822 0 0,-21 12-2750 0 0,-2-1-5930 0 0,-3 6-1598 0 0</inkml:trace>
  <inkml:trace contextRef="#ctx0" brushRef="#br0" timeOffset="62600.784">19510 3171 6057 0 0,'0'0'3205'0'0,"0"0"-1317"0"0,0 0-511 0 0,0 0 12 0 0,0 0 89 0 0,0 0 20 0 0,0 0-113 0 0,0 0-143 0 0,0 0-165 0 0,0 0-148 0 0,0 0-135 0 0,0 0-84 0 0,14 7-58 0 0,45 20-57 0 0,-57-26-535 0 0,0 0 0 0 0,0 0 0 0 0,1 0 0 0 0,-1-1 0 0 0,0 1 0 0 0,1-1 0 0 0,-1 1 0 0 0,0-1 0 0 0,1 0 0 0 0,-1 0 0 0 0,0 0 0 0 0,1 0 0 0 0,-1 0 0 0 0,1 0 0 0 0,-1-1 0 0 0,0 1 0 0 0,1-1 0 0 0,-1 0 0 0 0,0 0 0 0 0,0 1 0 0 0,0-2 0 0 0,2 0-60 0 0,5-2 255 0 0,5-1-94 0 0,-1-1 0 0 0,0-1 0 0 0,0 0 0 0 0,0-1 0 0 0,-1 0 0 0 0,0-1 0 0 0,-1 0 1 0 0,0-1-1 0 0,0 0 0 0 0,-1 0 0 0 0,-1-2 0 0 0,0 1 0 0 0,0-1 0 0 0,0-1-161 0 0,-8 11 2 0 0,1 0 1 0 0,-1-1-1 0 0,1 1 0 0 0,-1 0 0 0 0,0-1 1 0 0,0 1-1 0 0,0 0 0 0 0,0-1 1 0 0,-1 1-1 0 0,1-1 0 0 0,-1 0 0 0 0,1 1 1 0 0,-1-1-1 0 0,0 1 0 0 0,0-1 1 0 0,0 0-1 0 0,0 1 0 0 0,-1-1 0 0 0,1 1 1 0 0,-1-1-1 0 0,1 0 0 0 0,-1 1 1 0 0,0 0-1 0 0,0-1 0 0 0,0 1 1 0 0,0-1-1 0 0,-1 1 0 0 0,1 0 0 0 0,-1 0 1 0 0,1 0-1 0 0,-1 0 0 0 0,0 0 1 0 0,0 0-1 0 0,1 0 0 0 0,-1 0 0 0 0,-1 1 1 0 0,1-1-1 0 0,0 1 0 0 0,0 0 1 0 0,-1-1-1 0 0,1 1 0 0 0,0 0 0 0 0,-1 0 1 0 0,1 1-1 0 0,-1-1 0 0 0,1 0 1 0 0,-1 1-1 0 0,0 0 0 0 0,1-1 0 0 0,-1 1 1 0 0,1 0-1 0 0,-1 0 0 0 0,-2 1-2 0 0,-3-1-5 0 0,0 0-1 0 0,0 1 0 0 0,0 0 1 0 0,0 1-1 0 0,0 0 0 0 0,0 0 0 0 0,0 1 1 0 0,1-1-1 0 0,-1 2 0 0 0,1-1 1 0 0,0 1-1 0 0,0 0 0 0 0,0 1 0 0 0,-5 4 6 0 0,-1 0-9 0 0,2 0 0 0 0,-1 1-1 0 0,1 0 1 0 0,0 1 0 0 0,1 1-1 0 0,0-1 1 0 0,1 2 0 0 0,1-1-1 0 0,0 1 1 0 0,0 1 0 0 0,1-1-1 0 0,1 1 1 0 0,0 0 0 0 0,1 1-1 0 0,1-1 1 0 0,0 1 0 0 0,1 0-1 0 0,1 0 1 0 0,0 0 0 0 0,0 9 9 0 0,3-20-1 0 0,0 0 1 0 0,0 0-1 0 0,1 0 1 0 0,-1-1-1 0 0,1 1 1 0 0,0 0 0 0 0,0-1-1 0 0,0 0 1 0 0,0 1-1 0 0,1-1 1 0 0,-1 0-1 0 0,1 0 1 0 0,0 0 0 0 0,0 0-1 0 0,0-1 1 0 0,0 1-1 0 0,0-1 1 0 0,0 0-1 0 0,1 0 1 0 0,-1 0-1 0 0,1 0 1 0 0,0-1 0 0 0,-1 1-1 0 0,1-1 1 0 0,0 0-1 0 0,2 0 1 0 0,106 15-7 0 0,-94-17-176 0 0,1-1 0 0 0,-1 0-1 0 0,1-1 1 0 0,-1-1 0 0 0,0-1 0 0 0,0 0 0 0 0,-1-1-1 0 0,1-2 1 0 0,-1 1 0 0 0,-1-2 0 0 0,10-6 183 0 0,-10-1-2955 0 0,-8 7-5893 0 0,-8 9-2667 0 0</inkml:trace>
  <inkml:trace contextRef="#ctx0" brushRef="#br0" timeOffset="63616.289">20202 2972 3537 0 0,'0'0'2892'0'0,"0"0"-444"0"0,0 0-293 0 0,0 0-107 0 0,0 0-110 0 0,0 0-166 0 0,0 0-251 0 0,0 0-264 0 0,0 0-223 0 0,0 0-194 0 0,0 0-127 0 0,0 0-94 0 0,0 0-41 0 0,3 1 10 0 0,-2 1-481 0 0,1 0 0 0 0,-1 1 0 0 0,1-1 0 0 0,-1 1 0 0 0,0-1-1 0 0,0 1 1 0 0,0-1 0 0 0,0 1 0 0 0,0 0 0 0 0,-1 0 0 0 0,1-1 0 0 0,-1 1 0 0 0,0 0 0 0 0,0 0 0 0 0,0-1 0 0 0,0 1 0 0 0,0 0 0 0 0,0 0 0 0 0,-1 0 0 0 0,0-1 0 0 0,1 1 0 0 0,-1 0 0 0 0,0-1 0 0 0,0 1-1 0 0,-1-1 1 0 0,1 1 0 0 0,0-1 0 0 0,-1 1 0 0 0,1-1 0 0 0,-3 2-107 0 0,1 5 51 0 0,-18 41 147 0 0,-1-2 0 0 0,-3 0 0 0 0,-2-2 0 0 0,-2 0 0 0 0,-34 40-198 0 0,51-68 2 0 0,11-17 8 0 0,1-1-17 0 0,0 0 4 0 0,1-5-62 0 0,56-83-11 0 0,134-242 69 0 0,-187 322 70 0 0,-3 8-72 0 0,-1 0 0 0 0,0 1-1 0 0,1-1 1 0 0,-1 0 0 0 0,0 0 0 0 0,0 0 0 0 0,1 1-1 0 0,-1-1 1 0 0,0 0 0 0 0,1 0 0 0 0,-1 0 0 0 0,0 0 0 0 0,1 0-1 0 0,-1 0 1 0 0,1 0 0 0 0,-1 0 0 0 0,0 0 0 0 0,1 0-1 0 0,-1 0 1 0 0,0 0 0 0 0,1 0 0 0 0,-1 0 0 0 0,0 0-1 0 0,1 0 1 0 0,-1 0 0 0 0,0 0 0 0 0,1-1 0 0 0,-1 1 0 0 0,0 0-1 0 0,1 0 1 0 0,-1 0 0 0 0,0 0 0 0 0,1-1 0 0 0,-1 1-1 0 0,0 0 1 0 0,1-1 9 0 0,-10 99 45 0 0,5-84-44 0 0,2-1-1 0 0,0 0 1 0 0,0 1 0 0 0,1 0 0 0 0,1-1 0 0 0,0 1-1 0 0,1-1 1 0 0,0 1 0 0 0,1-1 0 0 0,1 1 0 0 0,0-1-1 0 0,1 0 1 0 0,0 0 0 0 0,1 0 0 0 0,0-1 0 0 0,2 1-1 0 0,-5-10 17 0 0,0-1 1 0 0,0 1-1 0 0,0-1 1 0 0,1 0 0 0 0,-1 1-1 0 0,1-1 1 0 0,-1-1 0 0 0,1 1-1 0 0,0 0 1 0 0,0-1-1 0 0,0 1 1 0 0,0-1 0 0 0,0 0-1 0 0,0 0 1 0 0,0 0-1 0 0,0 0 1 0 0,0-1 0 0 0,1 1-1 0 0,-1-1 1 0 0,0 0 0 0 0,0 0-1 0 0,1 0 1 0 0,-1 0-1 0 0,2-1-17 0 0,1-1 73 0 0,0-1 0 0 0,0 0 0 0 0,-1 0 0 0 0,1-1 0 0 0,-1 1 0 0 0,1-1 0 0 0,-1 0 0 0 0,-1-1 0 0 0,1 1 0 0 0,0-1 0 0 0,-1 0 0 0 0,2-3-73 0 0,-1 2 118 0 0,10-12 14 0 0,-1-1-1 0 0,-1 0 1 0 0,-1-1 0 0 0,-1 0-1 0 0,0-1 1 0 0,-2 0 0 0 0,0 0-1 0 0,1-10-131 0 0,-5 17-21 0 0,0 0 0 0 0,-1 0-1 0 0,-1-1 1 0 0,-1 1 0 0 0,0 0-1 0 0,-1-1 1 0 0,0 0 0 0 0,-1 1-1 0 0,-1-1 22 0 0,0 14-236 0 0,0 0 0 0 0,0 1 0 0 0,0-1 0 0 0,-1 0 0 0 0,1 1 0 0 0,0-1 0 0 0,0 1 0 0 0,-1-1 0 0 0,1 1 0 0 0,-1 0 0 0 0,1-1 0 0 0,0 1 0 0 0,-1 0 0 0 0,1 0 0 0 0,0 0 0 0 0,-1 0 0 0 0,1 0 0 0 0,-1 0 0 0 0,1 1 0 0 0,0-1 0 0 0,-1 0 0 0 0,1 1 0 0 0,0-1 0 0 0,-1 1 0 0 0,1-1 0 0 0,0 1 0 0 0,0 0 0 0 0,-1-1 0 0 0,1 1 0 0 0,0 0 0 0 0,0 0 0 0 0,-1 0 236 0 0,-2 4-5533 0 0,2-2-6275 0 0</inkml:trace>
  <inkml:trace contextRef="#ctx0" brushRef="#br0" timeOffset="64916.482">20717 2427 3569 0 0,'0'0'2167'0'0,"0"0"53"0"0,0 0-10 0 0,0 0-45 0 0,0 0-142 0 0,0 0-234 0 0,0 0-258 0 0,0 0-250 0 0,0 0-238 0 0,0 0-189 0 0,0 0-148 0 0,0 0-135 0 0,0 0-118 0 0,-2-5-90 0 0,-9-15-66 0 0,42 1 748 0 0,145-7 1439 0 0,-173 26-2453 0 0,0 1 1 0 0,0-1-1 0 0,1 0 0 0 0,-1 1 1 0 0,0 0-1 0 0,0 0 0 0 0,0 0 0 0 0,0 0 1 0 0,0 0-1 0 0,0 1 0 0 0,0-1 1 0 0,0 1-1 0 0,0 0 0 0 0,-1 0 1 0 0,1 0-1 0 0,-1 0 0 0 0,1 0 1 0 0,-1 0-1 0 0,0 1 0 0 0,0-1 0 0 0,0 1 1 0 0,0 0-1 0 0,0-1 0 0 0,-1 1 1 0 0,1 0-1 0 0,-1 0 0 0 0,0 0 1 0 0,0 0-1 0 0,0 0 0 0 0,0 1 0 0 0,0 1-31 0 0,1 3 65 0 0,-1 0 0 0 0,0 0 0 0 0,0 0 0 0 0,-1 0 0 0 0,0 0-1 0 0,0 0 1 0 0,-1 0 0 0 0,0 0 0 0 0,0 0 0 0 0,-1 0 0 0 0,0 0-1 0 0,-2 2-64 0 0,-119 263 790 0 0,119-266-782 0 0,0 1 1 0 0,0-1-1 0 0,1 1 0 0 0,0 0 0 0 0,1 0 1 0 0,-1 0-1 0 0,2 0 0 0 0,-1 1 1 0 0,1-1-1 0 0,0 0 0 0 0,1 1 1 0 0,0-1-1 0 0,0 0 0 0 0,1 1 0 0 0,0-1 1 0 0,1 0-1 0 0,0 1 0 0 0,0-1 1 0 0,0 0-1 0 0,1 0 0 0 0,0-1 1 0 0,4 7-9 0 0,0-7 33 0 0,0 0 0 0 0,1-1 1 0 0,0 1-1 0 0,0-1 1 0 0,1-1-1 0 0,-1 0 0 0 0,1 0 1 0 0,0-1-1 0 0,1 0 1 0 0,-1 0-1 0 0,1-1 0 0 0,0 0 1 0 0,-1-1-1 0 0,1 0 1 0 0,0-1-1 0 0,0 0 0 0 0,1 0 1 0 0,-1-1-1 0 0,0 0 1 0 0,0-1-1 0 0,7-1-33 0 0,-17 2 39 0 0,0 0 6 0 0,0 0-6 0 0,0 0-7 0 0,0 0 12 0 0,0 0-17 0 0,0 0 9 0 0,0 0 5 0 0,0 0 7 0 0,0 0 7 0 0,0 0 3 0 0,0 0 5 0 0,-21-11 54 0 0,-70 11-43 0 0,45 41-66 0 0,42-34-9 0 0,0 1 0 0 0,0-1 0 0 0,1 1 0 0 0,0-1 0 0 0,0 1 1 0 0,1 0-1 0 0,-1 0 0 0 0,2 0 0 0 0,0 1 0 0 0,0-1 0 0 0,0 0 1 0 0,1 0-1 0 0,0 1 0 0 0,0-1 0 0 0,1 0 0 0 0,2 7 1 0 0,50 99-21 0 0,-22 22 114 0 0,-30-129-76 0 0,-1-1 1 0 0,0 0-1 0 0,0 0 0 0 0,-1 0 0 0 0,0 0 0 0 0,0 0 0 0 0,0 0 1 0 0,-1 0-1 0 0,0 0 0 0 0,0 0 0 0 0,-1 0 0 0 0,1-1 0 0 0,-1 1 1 0 0,0-1-1 0 0,-1 0 0 0 0,1 0 0 0 0,-1 0 0 0 0,0 0 0 0 0,0-1 1 0 0,-1 0-1 0 0,1 1 0 0 0,-1-2 0 0 0,-2 2-17 0 0,-2 3 9 0 0,0-2 1 0 0,0 1-1 0 0,0-1 0 0 0,-1-1 0 0 0,0 0 1 0 0,0 0-1 0 0,-1-1 0 0 0,1 0 0 0 0,-1-1 1 0 0,0 0-1 0 0,0-1 0 0 0,0 0 0 0 0,0-1 1 0 0,0 0-1 0 0,0 0 0 0 0,-1-1 0 0 0,0-1-9 0 0,-34-34-817 0 0,29 0-5110 0 0,14 26-1128 0 0,-1 4-5738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6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1 307 4345 0 0,'0'0'1338'0'0,"0"0"-254"0"0,0 0 113 0 0,0 0 349 0 0,0 0 250 0 0,0 0-75 0 0,0 0-178 0 0,0 0-156 0 0,0 0-138 0 0,0 0-116 0 0,0 0-76 0 0,0 0-91 0 0,0 0-102 0 0,12-2-79 0 0,41-10-96 0 0,-51 12-607 0 0,1-1 0 0 0,0-1 0 0 0,0 1 0 0 0,0 0 1 0 0,0-1-1 0 0,-1 1 0 0 0,1-1 0 0 0,-1 0 1 0 0,1 0-1 0 0,-1 0 0 0 0,0 0 0 0 0,0 0 0 0 0,0-1 1 0 0,0 1-1 0 0,0-1 0 0 0,0 1 0 0 0,-1-1 1 0 0,1 0-1 0 0,-1 1 0 0 0,1-4-82 0 0,5-6 247 0 0,74-138 1446 0 0,-81 149-1690 0 0,0 0-1 0 0,1 1 0 0 0,-1-1 1 0 0,0 1-1 0 0,1-1 1 0 0,-1 1-1 0 0,1-1 0 0 0,-1 1 1 0 0,1-1-1 0 0,-1 1 0 0 0,1-1 1 0 0,-1 1-1 0 0,1 0 1 0 0,-1-1-1 0 0,1 1 0 0 0,-1 0 1 0 0,1-1-1 0 0,0 1 0 0 0,-1 0 1 0 0,1 0-1 0 0,0 0 1 0 0,-1 0-1 0 0,1-1 0 0 0,0 1 1 0 0,-1 0-1 0 0,1 0 0 0 0,-1 0 1 0 0,1 0-1 0 0,0 0 1 0 0,-1 1-1 0 0,1-1 0 0 0,0 0 1 0 0,-1 0-1 0 0,1 0 0 0 0,0 0 1 0 0,-1 1-1 0 0,1-1 1 0 0,-1 0-1 0 0,1 1 0 0 0,0-1 1 0 0,-1 0-1 0 0,1 1 0 0 0,-1-1 1 0 0,1 1-1 0 0,-1-1 1 0 0,0 1-1 0 0,1-1 0 0 0,-1 1 1 0 0,1-1-1 0 0,-1 1 0 0 0,0-1 1 0 0,1 1-1 0 0,-1 0 1 0 0,0-1-1 0 0,0 1-2 0 0,18 35 33 0 0,-7 9 74 0 0,-2 1 0 0 0,-1-1-1 0 0,-3 2 1 0 0,-1-1 0 0 0,-3 0 0 0 0,-3 31-107 0 0,1-26 13 0 0,1-16 5 0 0,-1-1 1 0 0,-2 0 0 0 0,-1 1-1 0 0,-2-2 1 0 0,-2 1 0 0 0,-1-1-1 0 0,-1 0 1 0 0,-2 0 0 0 0,-1-2 0 0 0,-1 1-1 0 0,-2-2 1 0 0,-1 0-19 0 0,16-29 8 0 0,1 1 0 0 0,0-1 0 0 0,-1 0 0 0 0,1 0 0 0 0,0 0 0 0 0,-1 0 0 0 0,0 0 0 0 0,1 0 0 0 0,-1 0 0 0 0,1 0 0 0 0,-1 0 0 0 0,0-1 0 0 0,0 1 0 0 0,0 0 0 0 0,1 0-1 0 0,-1-1 1 0 0,0 1 0 0 0,0 0 0 0 0,0-1 0 0 0,0 1 0 0 0,0-1 0 0 0,0 1 0 0 0,0-1 0 0 0,0 0 0 0 0,0 1 0 0 0,-1-1 0 0 0,1 0 0 0 0,0 0 0 0 0,0 1 0 0 0,0-1 0 0 0,0 0 0 0 0,0 0 0 0 0,0-1 0 0 0,-1 1 0 0 0,1 0 0 0 0,0 0 0 0 0,0 0 0 0 0,0-1 0 0 0,0 1 0 0 0,0-1 0 0 0,0 1 0 0 0,0 0 0 0 0,0-1 0 0 0,0 0 0 0 0,0 1 0 0 0,0-1 0 0 0,0 0 0 0 0,0 1 0 0 0,0-1 0 0 0,1 0 0 0 0,-1 0 0 0 0,0 0 0 0 0,1 0 0 0 0,-1 0 0 0 0,0 0 0 0 0,1 0 0 0 0,-1 0 0 0 0,1 0 0 0 0,-1-1-8 0 0,-1-15 11 0 0,0-1 0 0 0,2 0 0 0 0,0 0 0 0 0,1 0 0 0 0,0 1 0 0 0,1-1 0 0 0,2 0 0 0 0,-1 1 0 0 0,2 0 0 0 0,0 0 0 0 0,2 0 0 0 0,-1 1 0 0 0,2-1 0 0 0,6-9-11 0 0,-6 9 10 0 0,18-46-5 0 0,3 1 0 0 0,2 1 1 0 0,4 2-1 0 0,1 1 0 0 0,4 2 1 0 0,2 1-1 0 0,2 3 0 0 0,6-3-5 0 0,-32 38 2 0 0,0 1-1 0 0,2 1 0 0 0,0 1 0 0 0,0 1 0 0 0,1 0 1 0 0,1 2-1 0 0,0 0 0 0 0,1 1 0 0 0,-1 2 0 0 0,2 0 1 0 0,2 1-2 0 0,-25 6-2 0 0,1 0 1 0 0,-1 0 0 0 0,0 1 0 0 0,1-1 0 0 0,-1 1 0 0 0,1-1-1 0 0,-1 1 1 0 0,1-1 0 0 0,-1 1 0 0 0,1 0 0 0 0,-1-1 0 0 0,1 1-1 0 0,-1 0 1 0 0,1 0 0 0 0,-1 0 0 0 0,1 0 0 0 0,-1 1 0 0 0,1-1-1 0 0,0 0 1 0 0,-1 1 0 0 0,0-1 0 0 0,1 1 0 0 0,-1-1 0 0 0,1 1-1 0 0,-1 0 1 0 0,1 0 0 0 0,-1-1 0 0 0,0 1 0 0 0,0 0 0 0 0,0 0-1 0 0,1 0 1 0 0,-1 0 0 0 0,0 1 0 0 0,0-1 0 0 0,0 0 0 0 0,0 0-1 0 0,-1 1 1 0 0,1-1 0 0 0,0 0 0 0 0,-1 1 0 0 0,1-1 0 0 0,0 1-1 0 0,-1-1 1 0 0,0 1 0 0 0,1-1 0 0 0,-1 1 0 0 0,0-1 0 0 0,0 2 1 0 0,-2 16 11 0 0,-1-1 0 0 0,0 0 0 0 0,-2 1 0 0 0,0-2 0 0 0,-1 1 0 0 0,-1 0 0 0 0,-1-1 0 0 0,0-1 0 0 0,-1 1 0 0 0,-1-1 0 0 0,-1-1 0 0 0,0 0 0 0 0,-1 0 0 0 0,0-1 0 0 0,-1-1 0 0 0,-2 1-11 0 0,-3 7-86 0 0,-1 0 1 0 0,-1-2 0 0 0,-1 0-1 0 0,0-1 1 0 0,-2-1 0 0 0,0-1-1 0 0,-1-1 1 0 0,0-1 0 0 0,-18 6 85 0 0,16-16-2125 0 0,21-9-1575 0 0,3-4-3349 0 0,2 1-4725 0 0</inkml:trace>
  <inkml:trace contextRef="#ctx0" brushRef="#br0" timeOffset="312.006">1111 104 11066 0 0,'0'0'3518'0'0,"0"0"-1751"0"0,0 0-593 0 0,0 0-14 0 0,0 0-27 0 0,0 0-81 0 0,0 0-169 0 0,0 0-197 0 0,0 0-143 0 0,0 0-125 0 0,0 0-84 0 0,0 0-48 0 0,0 0-54 0 0,-32 27-49 0 0,-98 82-27 0 0,87-54 19 0 0,41-47-137 0 0,1-5-21 0 0,0-1 0 0 0,0 1-1 0 0,0-1 1 0 0,0 1 0 0 0,0-1 0 0 0,1 1-1 0 0,-1-1 1 0 0,1 1 0 0 0,0 0 0 0 0,0-1-1 0 0,0 1 1 0 0,0 0 0 0 0,0-1 0 0 0,0 1 0 0 0,1 0-1 0 0,-1-1 1 0 0,1 1 0 0 0,0-1 0 0 0,0 1-1 0 0,0-1 1 0 0,0 1 0 0 0,0-1 0 0 0,1 0-1 0 0,-1 1 1 0 0,1-1 0 0 0,-1 0 0 0 0,1 0 0 0 0,0 0-1 0 0,0 0 1 0 0,0 0 0 0 0,0-1 0 0 0,0 1-1 0 0,0-1 1 0 0,0 1 0 0 0,0-1 0 0 0,1 0-1 0 0,-1 1 1 0 0,1-1 0 0 0,-1 0 0 0 0,2 0-17 0 0,6-1 70 0 0,0 1 1 0 0,0-2 0 0 0,0 1 0 0 0,0-1-1 0 0,0-1 1 0 0,0 0 0 0 0,0 0-1 0 0,-1-1 1 0 0,1 0 0 0 0,-1-1-1 0 0,0 0 1 0 0,0 0 0 0 0,0-1-1 0 0,0 0 1 0 0,-1 0 0 0 0,0-1-1 0 0,0-1 1 0 0,0 1 0 0 0,-1-1-1 0 0,0 0 1 0 0,0-1 0 0 0,-1 0-1 0 0,0 0 1 0 0,0 0 0 0 0,-1-1-1 0 0,0 1 1 0 0,-1-1 0 0 0,0-1 0 0 0,0 1-1 0 0,-1 0 1 0 0,0-1 0 0 0,-1 0-1 0 0,0 0 1 0 0,1-4-71 0 0,-3 9-13 0 0,0 0 0 0 0,0 0 0 0 0,0 0 0 0 0,0 0 0 0 0,-1 0 1 0 0,1 0-1 0 0,-1 0 0 0 0,-1 0 0 0 0,1 1 0 0 0,-1-1 0 0 0,1 0 0 0 0,-1 1 0 0 0,-1-1 0 0 0,1 1 0 0 0,-1 0 0 0 0,1 0 1 0 0,-1 0-1 0 0,-1 0 0 0 0,1 0 0 0 0,0 1 0 0 0,-1-1 0 0 0,0 1 0 0 0,0 0 0 0 0,0 0 0 0 0,0 0 0 0 0,0 1 1 0 0,0-1-1 0 0,-1 1 0 0 0,1 0 0 0 0,-1 0 0 0 0,-2 0 13 0 0,1 0-139 0 0,-1 0 1 0 0,1 1-1 0 0,-1 0 0 0 0,1 0 1 0 0,-1 0-1 0 0,1 1 1 0 0,-1 0-1 0 0,0 0 0 0 0,1 1 1 0 0,-1-1-1 0 0,1 2 0 0 0,-5 0 139 0 0,-16 10-3209 0 0,4 7-3886 0 0,17-11-4622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9:1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674 355 0 0 0,'0'0'268'0'0,"0"0"418"0"0,0 0 188 0 0,0 0 112 0 0,0 0 82 0 0,0 0 55 0 0,0 0 25 0 0,0 0 5 0 0,0 0-4 0 0,8 3 11524 0 0,-6-1-10541 0 0,20 222-716 0 0,24 196-960 0 0,-24-267-395 0 0,-21-152-60 0 0,-1 1-1 0 0,0-1 1 0 0,1 0-1 0 0,0 1 1 0 0,-1-1-1 0 0,1 0 1 0 0,0 1-1 0 0,0-1 1 0 0,-1 0-1 0 0,1 0 0 0 0,0 0 1 0 0,0 0-1 0 0,0 0 1 0 0,1 0-1 0 0,-1 0 1 0 0,0 0-1 0 0,0 0 1 0 0,0 0-1 0 0,1 0 1 0 0,-1-1-1 0 0,0 1 1 0 0,1-1-1 0 0,-1 1 0 0 0,1-1 1 0 0,-1 1-1 0 0,1-1 1 0 0,-1 0-1 0 0,0 0 1 0 0,1 0-1 0 0,-1 0 1 0 0,1 0-1 0 0,-1 0 1 0 0,1 0-1 0 0,-1 0 1 0 0,1 0-1 0 0,-1-1 1 0 0,1 1-1 0 0,-1-1 0 0 0,1 1 1 0 0,-1-1-1 0 0,0 1 1 0 0,1-1-1 0 0,-1 0 1 0 0,0 0-1 0 0,0 0 1 0 0,0 1-1 0 0,1-1 1 0 0,-1 0-1 0 0,0-1 0 0 0,24-40 124 0 0,-1 0 1 0 0,-3-2-1 0 0,-1-1 0 0 0,2-15-124 0 0,7-12-1 0 0,58-130-46 0 0,-26 48 145 0 0,-59 191-119 0 0,1 2 36 0 0,2-1 0 0 0,2 1 0 0 0,2-1 0 0 0,1-1 0 0 0,2 0 1 0 0,1 0-1 0 0,2-1 0 0 0,16 27-15 0 0,-21-41 7 0 0,1-1 0 0 0,1-1 1 0 0,1 0-1 0 0,0-1 0 0 0,2 0 0 0 0,0-1 1 0 0,2 1-8 0 0,-17-20 18 0 0,0 0 0 0 0,0 1 0 0 0,0-1 0 0 0,-1 1 0 0 0,1-1 0 0 0,0 0 0 0 0,0 1 0 0 0,0-1 0 0 0,0 0 0 0 0,0 1 1 0 0,0-1-1 0 0,0 1 0 0 0,0-1 0 0 0,0 0 0 0 0,1 1 0 0 0,-1-1 0 0 0,0 1 0 0 0,0-1 0 0 0,0 0 0 0 0,1 1 0 0 0,-1-1 1 0 0,0 1-1 0 0,1-1 0 0 0,-1 1 0 0 0,1-1 0 0 0,-1 1 0 0 0,0-1 0 0 0,1 1 0 0 0,-1 0 0 0 0,1-1 0 0 0,-1 1 0 0 0,1 0 1 0 0,-1-1-1 0 0,1 1 0 0 0,-1 0 0 0 0,1-1 0 0 0,0 1 0 0 0,-1 0 0 0 0,1 0 0 0 0,-1 0 0 0 0,1 0 0 0 0,0 0 0 0 0,-1-1 1 0 0,1 1-1 0 0,-1 0 0 0 0,1 0 0 0 0,0 1 0 0 0,-1-1 0 0 0,1 0 0 0 0,0 0 0 0 0,-1 0 0 0 0,1 0 0 0 0,-1 0 0 0 0,1 1 1 0 0,-1-1-1 0 0,1 0 0 0 0,0 0 0 0 0,-1 1 0 0 0,1-1 0 0 0,-1 1 0 0 0,1-1 0 0 0,-1 0 0 0 0,0 1 0 0 0,1-1 0 0 0,-1 1 1 0 0,1-1-1 0 0,-1 1 0 0 0,0-1 0 0 0,1 1-18 0 0,4-19 24 0 0,52-163 311 0 0,-9-2-1 0 0,-3-29-334 0 0,-23 24 103 0 0,-22 189-131 0 0,-1-1 0 0 0,1 0 1 0 0,0 0-1 0 0,0 0 0 0 0,-1 1 0 0 0,1-1 0 0 0,0 0 0 0 0,0 0 1 0 0,-1 0-1 0 0,1 0 0 0 0,0 0 0 0 0,0 1 0 0 0,-1-1 1 0 0,1 0-1 0 0,0 0 0 0 0,-1 0 0 0 0,1 0 0 0 0,0 0 0 0 0,0 0 1 0 0,-1 0-1 0 0,1 0 0 0 0,0 0 0 0 0,-1 0 0 0 0,1 0 1 0 0,0-1-1 0 0,0 1 0 0 0,-1 0 0 0 0,1 0 0 0 0,0 0 1 0 0,-1 0-1 0 0,1 0 0 0 0,0 0 0 0 0,0-1 0 0 0,-1 1 0 0 0,1 0 1 0 0,0 0-1 0 0,0 0 0 0 0,0-1 0 0 0,-1 1 0 0 0,1 0 1 0 0,0 0-1 0 0,0-1 28 0 0,0 74-3884 0 0,0-49 69 0 0,0 0-3719 0 0,0-12-3783 0 0</inkml:trace>
  <inkml:trace contextRef="#ctx0" brushRef="#br0" timeOffset="835.638">1823 282 3529 0 0,'0'0'2611'0'0,"0"0"-204"0"0,0 0-285 0 0,0 0-188 0 0,0 0-127 0 0,0 0-200 0 0,0 0-280 0 0,0 0-264 0 0,0 0-221 0 0,0 0-156 0 0,0 0-87 0 0,0 0-48 0 0,0 0-42 0 0,-6 14-26 0 0,-19 46-39 0 0,19 46 977 0 0,32 189 256 0 0,-9-86-1332 0 0,10-24-147 0 0,-7-149-113 0 0,-19-36-71 0 0,0 0 0 0 0,1 1 1 0 0,-1-1-1 0 0,0 0 0 0 0,0 0 0 0 0,0 0 1 0 0,0 0-1 0 0,0 0 0 0 0,0 0 0 0 0,1 0 1 0 0,-1 0-1 0 0,0-1 0 0 0,0 1 0 0 0,0 0 0 0 0,0-1 1 0 0,0 1-1 0 0,0-1 0 0 0,0 1 0 0 0,0-1 1 0 0,0 1-1 0 0,0-1 0 0 0,0 0 0 0 0,0 1 1 0 0,0-1-1 0 0,-1 0 0 0 0,1 0 0 0 0,0 0 1 0 0,0 1-1 0 0,-1-1 0 0 0,1 0 0 0 0,-1 0 0 0 0,1 0 1 0 0,-1 0-1 0 0,1 0 0 0 0,-1 0 0 0 0,1-1 1 0 0,-1 1-1 0 0,0 0 0 0 0,0 0 0 0 0,1-1-14 0 0,36-69 290 0 0,-24 44-262 0 0,1-1 0 0 0,2 2 1 0 0,0 0-1 0 0,2 0 0 0 0,1 2 0 0 0,4-4-28 0 0,-21 26 0 0 0,0 0-1 0 0,0 1 1 0 0,0-1-1 0 0,0 0 1 0 0,0 1-1 0 0,1-1 1 0 0,-1 1-1 0 0,0 0 1 0 0,1 0-1 0 0,-1 0 1 0 0,0 0-1 0 0,1 0 1 0 0,-1 1-1 0 0,1-1 1 0 0,0 1-1 0 0,-1-1 1 0 0,1 1-1 0 0,0 0 1 0 0,-1 0 0 0 0,1 0-1 0 0,-1 0 1 0 0,1 1-1 0 0,0-1 1 0 0,-1 1-1 0 0,1-1 1 0 0,-1 1-1 0 0,1 0 1 0 0,-1 0-1 0 0,0 0 1 0 0,1 0-1 0 0,-1 1 1 0 0,0-1-1 0 0,0 1 1 0 0,0-1-1 0 0,0 1 1 0 0,0 0-1 0 0,0 0 1 0 0,0 0-1 0 0,0 0 1 0 0,-1 0-1 0 0,1 0 1 0 0,-1 0-1 0 0,0 0 1 0 0,1 1-1 0 0,-1-1 1 0 0,0 1-1 0 0,0 1 1 0 0,7 20 72 0 0,-2 1-1 0 0,0 1 0 0 0,-2-1 0 0 0,0 1 1 0 0,-2-1-1 0 0,-1 1 0 0 0,-1 0 0 0 0,-2 7-71 0 0,2 9 44 0 0,0-42-81 0 0,0 0-15 0 0,11-4-1254 0 0,15-34-3107 0 0,-12 11-7371 0 0,-12 19 1510 0 0</inkml:trace>
  <inkml:trace contextRef="#ctx0" brushRef="#br0" timeOffset="1671.168">2683 808 7482 0 0,'0'0'4713'0'0,"0"0"-2316"0"0,0 0-864 0 0,0 0-106 0 0,0 0-46 0 0,0 0-139 0 0,0 0-255 0 0,0 0-283 0 0,0 0-212 0 0,0 0-128 0 0,0 0-37 0 0,0 0-19 0 0,-22 19-5 0 0,-69 62-10 0 0,15 10 386 0 0,59-64-538 0 0,12-21-133 0 0,1 1 0 0 0,-1 0-1 0 0,2 0 1 0 0,-1 1 0 0 0,1-1 0 0 0,0 1-1 0 0,0-1 1 0 0,1 1 0 0 0,0 0 0 0 0,0 0-1 0 0,1 0 1 0 0,0 0 0 0 0,1 0 0 0 0,-1 0-1 0 0,2 6-7 0 0,1-11 3 0 0,1-1 0 0 0,-1 0-1 0 0,1 1 1 0 0,0-1 0 0 0,0 0 0 0 0,0 0-1 0 0,0 0 1 0 0,0-1 0 0 0,0 1-1 0 0,0-1 1 0 0,1 0 0 0 0,-1 0 0 0 0,0 0-1 0 0,1 0 1 0 0,-1 0 0 0 0,1-1 0 0 0,-1 0-1 0 0,1 1 1 0 0,-1-1 0 0 0,1 0-1 0 0,-1-1 1 0 0,1 1 0 0 0,-1-1 0 0 0,1 0-1 0 0,-1 1 1 0 0,1-2 0 0 0,1 0-3 0 0,13-5 64 0 0,0-2 0 0 0,0 0 0 0 0,-1-1 0 0 0,0 0 0 0 0,-1-2 0 0 0,0 0 0 0 0,0-1 0 0 0,-2 0 0 0 0,10-12-64 0 0,-8 10 46 0 0,-13 13-42 0 0,12-12 53 0 0,0 0 0 0 0,0-1 0 0 0,-1 0-1 0 0,-1-1 1 0 0,0-1 0 0 0,-2 0 0 0 0,4-8-57 0 0,-14 25 23 0 0,-1 0-11 0 0,0 22-16 0 0,-15 95 38 0 0,15-112-44 0 0,-1-1-1 0 0,1 1 1 0 0,1-1 0 0 0,-1 1-1 0 0,1-1 1 0 0,-1 1-1 0 0,1-1 1 0 0,1 1-1 0 0,-1-1 1 0 0,1 0-1 0 0,-1 0 1 0 0,1 1 0 0 0,0-1-1 0 0,1 0 1 0 0,-1-1-1 0 0,1 1 1 0 0,0 0-1 0 0,0-1 1 0 0,0 0 0 0 0,0 1-1 0 0,0-1 1 0 0,1 0-1 0 0,-1-1 1 0 0,1 1-1 0 0,0-1 1 0 0,0 1 0 0 0,0-1-1 0 0,1 0 11 0 0,5 2 7 0 0,1 0 0 0 0,0 0 0 0 0,-1-2 0 0 0,1 1 0 0 0,1-1 1 0 0,-1-1-1 0 0,0 0 0 0 0,0 0 0 0 0,0-1 0 0 0,1-1 0 0 0,-1 1 0 0 0,0-2 0 0 0,0 0 0 0 0,0 0 0 0 0,0-1 0 0 0,0-1 0 0 0,2 0-7 0 0,11-8 52 0 0,-1 0 1 0 0,-1-2-1 0 0,0 0 0 0 0,-1-1 0 0 0,0-2 1 0 0,-1 0-1 0 0,-1-1 0 0 0,-1 0 0 0 0,-1-2 1 0 0,0 0-1 0 0,2-6-52 0 0,-4-6 45 0 0,0-1-1 0 0,-2-1 1 0 0,-2 0 0 0 0,-1-1-1 0 0,-1 0 1 0 0,-2 0 0 0 0,-2-1-1 0 0,-1 0 1 0 0,-1 0 0 0 0,-3-23-45 0 0,1-161 9 0 0,-2 211 0 0 0,0 1 0 0 0,0-1 0 0 0,-1 0-1 0 0,0 0 1 0 0,-1 1 0 0 0,0-1 0 0 0,0 1 0 0 0,-1 0 0 0 0,0 0 0 0 0,0 0-1 0 0,-2-2-8 0 0,5 10 5 0 0,-1 0 0 0 0,1 0 0 0 0,0 0 0 0 0,0 0 0 0 0,0 1-1 0 0,0-1 1 0 0,0 0 0 0 0,-1 0 0 0 0,1 1 0 0 0,0-1 0 0 0,0 1-1 0 0,0-1 1 0 0,0 1 0 0 0,0-1 0 0 0,0 1 0 0 0,0-1 0 0 0,0 1-1 0 0,0 0 1 0 0,1 0 0 0 0,-1 0 0 0 0,0-1 0 0 0,0 1 0 0 0,1 0-1 0 0,-1 0 1 0 0,0 0 0 0 0,1 0 0 0 0,-1 0 0 0 0,1 0 0 0 0,-1 0-1 0 0,1 0 1 0 0,0 1 0 0 0,-1-1 0 0 0,1 0 0 0 0,0 0-1 0 0,0 0 1 0 0,0 0 0 0 0,0 0 0 0 0,0 1 0 0 0,0-1 0 0 0,0 0-1 0 0,0 0 1 0 0,0 0 0 0 0,0 0 0 0 0,1 0 0 0 0,-1 2-5 0 0,-2 225 462 0 0,28-78-85 0 0,7 61-193 0 0,-25-9-151 0 0,-6-169-389 0 0,-2-33 220 0 0,0 0 5 0 0,0 0-71 0 0,0 0-45 0 0,0 0-29 0 0,0 0-40 0 0,0-22-1451 0 0,-25-67-6866 0 0,11 46-1638 0 0,10 28 4324 0 0</inkml:trace>
  <inkml:trace contextRef="#ctx0" brushRef="#br0" timeOffset="1917.609">2966 698 5177 0 0,'0'0'3424'0'0,"0"0"-772"0"0,0 0-573 0 0,0 0-229 0 0,0 0-131 0 0,0 0-243 0 0,0 0-254 0 0,0 0-217 0 0,0 0-136 0 0,0 0-68 0 0,35 0-122 0 0,112 2-84 0 0,0-23 802 0 0,147-33-1510 0 0,-258 53-2453 0 0,-22 1-2515 0 0,-6 0-6431 0 0</inkml:trace>
  <inkml:trace contextRef="#ctx0" brushRef="#br0" timeOffset="3865.913">4277 499 1664 0 0,'0'0'580'0'0,"0"0"-135"0"0,0 0 73 0 0,0 0 403 0 0,0 0 440 0 0,0 0 292 0 0,0 0 106 0 0,0 0-95 0 0,0 0-176 0 0,0 0-202 0 0,0 0-163 0 0,0 0-163 0 0,0 0-132 0 0,19-19-106 0 0,61-61-92 0 0,-32 4 860 0 0,-40 53-1078 0 0,38-95 1445 0 0,-31 77-973 0 0,-14 82 429 0 0,6 326 796 0 0,-1 204-708 0 0,-11-520-1195 0 0,5-50-201 0 0,0-1-21 0 0,0 0 3 0 0,0 0 17 0 0,0 0 6 0 0,0 0 9 0 0,0 0-3 0 0,0 0 10 0 0,0 0-34 0 0,0 0-13 0 0,0-56-2551 0 0,4 18-2246 0 0,1 22-2168 0 0,-3 8-4310 0 0</inkml:trace>
  <inkml:trace contextRef="#ctx0" brushRef="#br0" timeOffset="4664.498">4855 212 5977 0 0,'0'0'1939'0'0,"0"0"-154"0"0,0 0-53 0 0,0 0 20 0 0,0 0-32 0 0,0 0-200 0 0,0 0-312 0 0,0 0-262 0 0,0 0-197 0 0,0 0-129 0 0,0 0-94 0 0,0 0-73 0 0,0 0-71 0 0,-23 27-52 0 0,-70 85-34 0 0,48-36 242 0 0,37-53-335 0 0,-125 305 1730 0 0,121-308-1756 0 0,7-11 611 0 0,12-19-331 0 0,-4 6-444 0 0,0 0-1 0 0,0 0 1 0 0,0 1 0 0 0,0-1 0 0 0,1 1-1 0 0,-1 0 1 0 0,1 0 0 0 0,0 0 0 0 0,0 0-1 0 0,0 1 1 0 0,0-1 0 0 0,0 1-1 0 0,1 0 1 0 0,-1 0 0 0 0,1 1 0 0 0,-1-1-1 0 0,1 1 1 0 0,0 0 0 0 0,-1 0 0 0 0,4 1-13 0 0,-2 1 24 0 0,0 2 1 0 0,-1-1 0 0 0,1 1-1 0 0,-1 0 1 0 0,0 0 0 0 0,0 0-1 0 0,0 1 1 0 0,0 0 0 0 0,-1 0-1 0 0,1 0 1 0 0,-1 0 0 0 0,0 1-1 0 0,0 0 1 0 0,-1 0 0 0 0,1 0-1 0 0,-1 0 1 0 0,2 5-25 0 0,3 2 79 0 0,87 167 1052 0 0,-89-83-301 0 0,-6-78-683 0 0,5-24-153 0 0,-5 5-10 0 0,10-25-4103 0 0,-6 20 1010 0 0,1 2-2692 0 0,-1 0-6191 0 0</inkml:trace>
  <inkml:trace contextRef="#ctx0" brushRef="#br0" timeOffset="4902.467">5144 871 13771 0 0,'0'0'2223'0'0,"0"0"-900"0"0,0 0-455 0 0,0 0-21 0 0,0 0 89 0 0,0 0 23 0 0,0 0-87 0 0,0 0-202 0 0,0 0-226 0 0,0 0-161 0 0,0 0-78 0 0,0 0-64 0 0,0 0-41 0 0,-11 32-29 0 0,-32 98-55 0 0,32-69-87 0 0,10-5-2752 0 0,2-56 2199 0 0,1 1-7223 0 0,-1-1 4556 0 0,0 0-5782 0 0</inkml:trace>
  <inkml:trace contextRef="#ctx0" brushRef="#br0" timeOffset="5064.551">5096 385 11162 0 0,'0'0'2881'0'0,"0"0"-857"0"0,0 0-583 0 0,0 0-329 0 0,0 0-232 0 0,0 0-136 0 0,0 0-200 0 0,0 0-247 0 0,0 0-209 0 0,0 0-168 0 0,0 0-97 0 0,0 0-63 0 0,0 0-72 0 0,0 0-160 0 0,-44 51-272 0 0,53-18-656 0 0,-3-7-3033 0 0,-1-11-7514 0 0</inkml:trace>
  <inkml:trace contextRef="#ctx0" brushRef="#br0" timeOffset="5515.361">5325 1073 12931 0 0,'0'0'1820'0'0,"0"0"-501"0"0,0 0-271 0 0,0 0-63 0 0,0 0-41 0 0,0 0-80 0 0,0 0-125 0 0,0 0-160 0 0,0 0-167 0 0,0 0-87 0 0,0 0-45 0 0,0 0-35 0 0,0 0-18 0 0,13-24-29 0 0,45-78-14 0 0,18-36 792 0 0,-65 116-732 0 0,-7 40-383 0 0,-5-5 146 0 0,0-3 0 0 0,1 0-1 0 0,-1 0 1 0 0,1 0-1 0 0,1 0 1 0 0,0 0-1 0 0,0 0 1 0 0,1 0 0 0 0,0 0-1 0 0,1 0 1 0 0,0-1-1 0 0,1 1 1 0 0,0-1-1 0 0,0 0 1 0 0,1 0 0 0 0,0-1-1 0 0,3 4-6 0 0,-4-9 70 0 0,0-1 1 0 0,0 1-1 0 0,0-1 0 0 0,1 0 1 0 0,-1 0-1 0 0,1-1 0 0 0,-1 1 1 0 0,1-1-1 0 0,-1 0 0 0 0,1 0 0 0 0,0-1 1 0 0,0 1-1 0 0,-1-1 0 0 0,1 0 1 0 0,0-1-1 0 0,0 1 0 0 0,-1-1 1 0 0,1 0-1 0 0,0 0 0 0 0,-1 0 0 0 0,1 0 1 0 0,-1-1-1 0 0,1 0 0 0 0,-1 0 1 0 0,0 0-1 0 0,0-1 0 0 0,0 1 0 0 0,0-1 1 0 0,0 0-1 0 0,-1 0 0 0 0,1 0 1 0 0,-1-1-1 0 0,0 1 0 0 0,0-1 1 0 0,0 0-1 0 0,0 1 0 0 0,0-2 0 0 0,1-2-70 0 0,3-7 124 0 0,-1 0 0 0 0,0 0-1 0 0,-1 0 1 0 0,0 0-1 0 0,-1-1 1 0 0,-1 0-1 0 0,0 0 1 0 0,-1 0 0 0 0,-1 0-1 0 0,0-1 1 0 0,-1 1-1 0 0,-1-4-123 0 0,0 16-1207 0 0,-3 13-7422 0 0,4-10 8449 0 0,-2 4-11730 0 0</inkml:trace>
  <inkml:trace contextRef="#ctx0" brushRef="#br0" timeOffset="6135.185">6217 679 12051 0 0,'0'0'1872'0'0,"0"0"-566"0"0,0 0-201 0 0,0 0 93 0 0,0 0 49 0 0,0 0-46 0 0,0 0-108 0 0,0 0-184 0 0,0 0-153 0 0,0 0-145 0 0,0 0-108 0 0,0 0-103 0 0,0 0-96 0 0,-19-8-63 0 0,-61-22-47 0 0,78 30-183 0 0,1-1 0 0 0,-1 0 0 0 0,0 1 0 0 0,0 0 1 0 0,0-1-1 0 0,0 1 0 0 0,0 0 0 0 0,0 0 0 0 0,0 0 1 0 0,0 0-1 0 0,1 1 0 0 0,-1-1 0 0 0,0 0 0 0 0,0 1 1 0 0,0-1-1 0 0,0 1 0 0 0,0 0 0 0 0,1-1 0 0 0,-1 1 1 0 0,0 0-1 0 0,1 0 0 0 0,-1 0 0 0 0,0 1 0 0 0,1-1 1 0 0,0 0-1 0 0,-1 0 0 0 0,1 1 0 0 0,0-1 0 0 0,-1 1 1 0 0,1-1-1 0 0,0 2-11 0 0,-4 2 47 0 0,-4 5-29 0 0,-1 0-1 0 0,1 1 1 0 0,1 0-1 0 0,0 1 1 0 0,0-1-1 0 0,2 2 1 0 0,-1-1-1 0 0,1 1 1 0 0,1 0-1 0 0,0 0 1 0 0,1 0-1 0 0,1 1 1 0 0,0-1-1 0 0,0 1 1 0 0,2 0-1 0 0,0 0 1 0 0,0 0-1 0 0,1 7-17 0 0,1-17 1 0 0,0 0 1 0 0,1 0-1 0 0,-1 0 0 0 0,1-1 0 0 0,0 1 1 0 0,-1 0-1 0 0,2-1 0 0 0,-1 1 0 0 0,0-1 0 0 0,1 0 1 0 0,-1 0-1 0 0,1 0 0 0 0,0 0 0 0 0,0 0 1 0 0,0-1-1 0 0,0 1 0 0 0,1-1 0 0 0,-1 0 1 0 0,1 0-1 0 0,-1 0 0 0 0,1-1 0 0 0,0 1 1 0 0,0-1-1 0 0,0 0 0 0 0,0 0 0 0 0,0 0 0 0 0,0 0 1 0 0,0-1-1 0 0,0 1 0 0 0,0-1-1 0 0,10 1 58 0 0,-1 0-1 0 0,1-1 1 0 0,0 0-1 0 0,-1-2 1 0 0,1 1-1 0 0,-1-1 1 0 0,1-1 0 0 0,6-3-58 0 0,-5 0 118 0 0,0 0 1 0 0,-1-1 0 0 0,1-1-1 0 0,-1 0 1 0 0,-1-1 0 0 0,0 0-1 0 0,0-1 1 0 0,-1-1 0 0 0,0 0-1 0 0,-1 0 1 0 0,0-1 0 0 0,-1-1-1 0 0,-1 0 1 0 0,1 0 0 0 0,-2-1-1 0 0,1-2-118 0 0,17-35 205 0 0,-2-1-1 0 0,-3-1 0 0 0,13-47-204 0 0,-32 92-16 0 0,7-12-4 0 0,-1-1-1 0 0,-1 0 1 0 0,0 0 0 0 0,-2-1 0 0 0,-1 1-1 0 0,0-1 1 0 0,-2 0 0 0 0,-1 0 0 0 0,0-1-1 0 0,-1 1 1 0 0,-2 0 0 0 0,0 0 0 0 0,-2 0-1 0 0,0 1 1 0 0,-1-1 0 0 0,-1 1 0 0 0,-5-10 20 0 0,8 23-23 0 0,0 0 1 0 0,-1 0-1 0 0,0 1 1 0 0,0-1-1 0 0,-1 1 1 0 0,0 0-1 0 0,0 0 1 0 0,-1 1-1 0 0,0-1 1 0 0,0 1 0 0 0,0 0-1 0 0,-1 1 1 0 0,0-1-1 0 0,0 2 1 0 0,0-1-1 0 0,-1 1 1 0 0,1 0-1 0 0,-1 0 1 0 0,0 1-1 0 0,0 0 1 0 0,-1 0-1 0 0,1 1 1 0 0,-1 0-1 0 0,1 1 1 0 0,-1 0 0 0 0,1 0-1 0 0,-1 1 1 0 0,0 0-1 0 0,1 0 1 0 0,-1 1-1 0 0,1 0 1 0 0,-1 0-1 0 0,-1 2 23 0 0,0 2-6 0 0,1 1 0 0 0,-1 0-1 0 0,1 1 1 0 0,0 0 0 0 0,0 0-1 0 0,1 1 1 0 0,0 0 0 0 0,1 0-1 0 0,-1 1 1 0 0,2 0 0 0 0,-1 1-1 0 0,1-1 1 0 0,1 1 0 0 0,0 0-1 0 0,0 1 1 0 0,1-1 0 0 0,0 1 0 0 0,-2 11 6 0 0,0 3 9 0 0,0 1 1 0 0,2 0 0 0 0,1 0 0 0 0,2 1-1 0 0,0-1 1 0 0,1 0 0 0 0,4 19-10 0 0,0-21 19 0 0,0-1-1 0 0,2 1 1 0 0,1-1-1 0 0,1 0 1 0 0,0-1 0 0 0,2 0-1 0 0,1 0 1 0 0,0-1-1 0 0,2-1 1 0 0,0 0 0 0 0,2 0-1 0 0,0-2 1 0 0,1 0-1 0 0,0 0 1 0 0,3 0-19 0 0,15 13 126 0 0,2-2-1 0 0,2-1 1 0 0,0-2 0 0 0,2-1-1 0 0,0-2 1 0 0,2-2 0 0 0,14 4-126 0 0,-23-13-17 0 0,-25-10-51 0 0,-1 0 1 0 0,0 0-1 0 0,0 1 1 0 0,0 0 0 0 0,0 0-1 0 0,0 0 1 0 0,0 1 0 0 0,-1 0-1 0 0,0 1 1 0 0,0-1 0 0 0,0 1-1 0 0,0 0 1 0 0,-1 1 0 0 0,5 5 67 0 0,-8 1-3766 0 0,-2-8-1745 0 0,0 2-6460 0 0</inkml:trace>
  <inkml:trace contextRef="#ctx0" brushRef="#br0" timeOffset="7415.06">7440 834 0 0 0,'0'0'866'0'0,"0"0"412"0"0,0 0 360 0 0,0 0 229 0 0,0 0-6 0 0,0 0-109 0 0,0 0-129 0 0,0 0-153 0 0,0 0-106 0 0,0 0-90 0 0,-6-1-142 0 0,2 1-957 0 0,1 0 1 0 0,0-1-1 0 0,-1 1 1 0 0,1 1-1 0 0,0-1 0 0 0,-1 0 1 0 0,1 1-1 0 0,0 0 1 0 0,0 0-1 0 0,0 0 1 0 0,-1 0-1 0 0,1 0 0 0 0,0 0 1 0 0,0 1-1 0 0,0 0 1 0 0,1-1-1 0 0,-1 1 1 0 0,0 0-1 0 0,1 1 0 0 0,-1-1 1 0 0,1 0-1 0 0,-1 2-175 0 0,-6 5 163 0 0,1 1 0 0 0,0 1-1 0 0,1-1 1 0 0,0 1-1 0 0,1 0 1 0 0,0 1 0 0 0,1 0-1 0 0,0 0 1 0 0,0 0-1 0 0,2 0 1 0 0,-1 1 0 0 0,2-1-1 0 0,0 1 1 0 0,0 0 0 0 0,1 0-1 0 0,1 3-162 0 0,-1-10 33 0 0,0 1 0 0 0,1-1 0 0 0,0 0 0 0 0,1 0 0 0 0,-1 1 1 0 0,1-1-1 0 0,0 0 0 0 0,1 0 0 0 0,0 0 0 0 0,0 0 0 0 0,0 0 0 0 0,0 0 0 0 0,1-1 0 0 0,0 1 0 0 0,0-1 0 0 0,1 0 0 0 0,-1 0 0 0 0,1 0 0 0 0,0 0 0 0 0,1 0 1 0 0,-1-1-1 0 0,1 0 0 0 0,0 0 0 0 0,0 0 0 0 0,0-1 0 0 0,0 0 0 0 0,1 1 0 0 0,-1-2 0 0 0,5 3-33 0 0,1-4 70 0 0,-1 1 0 0 0,1-2 0 0 0,0 1 1 0 0,-1-1-1 0 0,1-1 0 0 0,0 0 0 0 0,-1 0 0 0 0,1-1 0 0 0,-1-1 0 0 0,0 0 0 0 0,0 0 0 0 0,0-1 1 0 0,0 0-1 0 0,0 0 0 0 0,-1-1 0 0 0,0-1 0 0 0,0 0 0 0 0,0 0 0 0 0,-1 0 0 0 0,0-1 1 0 0,0-1-1 0 0,0 1 0 0 0,-1-1 0 0 0,0 0 0 0 0,-1-1 0 0 0,0 0 0 0 0,0 0 0 0 0,-1 0 1 0 0,0 0-1 0 0,-1-1 0 0 0,0 0 0 0 0,0 0 0 0 0,-1 0 0 0 0,-1-1 0 0 0,1 1 0 0 0,-2 0 1 0 0,1-1-1 0 0,-1-7-70 0 0,-1 9-7 0 0,1 1 0 0 0,-1-1 0 0 0,-1 1 1 0 0,1-1-1 0 0,-2 1 0 0 0,1 0 0 0 0,-1-1 0 0 0,0 1 1 0 0,-1 0-1 0 0,0 0 0 0 0,0 0 0 0 0,-1 1 1 0 0,0-1-1 0 0,0 1 0 0 0,-1 0 0 0 0,1 0 1 0 0,-2 0-1 0 0,1 1 0 0 0,-1-1 0 0 0,0 1 0 0 0,0 1 1 0 0,-1-1-1 0 0,1 1 0 0 0,-1 0 0 0 0,-1 1 1 0 0,1 0-1 0 0,-2-1 7 0 0,3 2-64 0 0,-1-1 0 0 0,0 1 1 0 0,1 1-1 0 0,-1-1 0 0 0,0 1 1 0 0,0 1-1 0 0,-1-1 0 0 0,1 1 1 0 0,0 0-1 0 0,0 1 0 0 0,-1 0 0 0 0,1 0 1 0 0,-7 1 63 0 0,12 0-23 0 0,0 0 1 0 0,0 1 0 0 0,0-1 0 0 0,0 1-1 0 0,1-1 1 0 0,-1 1 0 0 0,0-1 0 0 0,1 1-1 0 0,-1 0 1 0 0,1 0 0 0 0,0 0-1 0 0,0 0 1 0 0,0 0 0 0 0,0 0 0 0 0,0 0-1 0 0,0 0 1 0 0,0 0 0 0 0,0 1 0 0 0,1-1-1 0 0,-1 0 1 0 0,1 0 0 0 0,0 1-1 0 0,0-1 1 0 0,0 0 0 0 0,0 1 0 0 0,0-1-1 0 0,0 0 1 0 0,1 1 0 0 0,-1-1 0 0 0,1 0-1 0 0,-1 0 1 0 0,1 0 0 0 0,0 1 0 0 0,0-1-1 0 0,0 0 1 0 0,0 0 0 0 0,0 0-1 0 0,0 0 1 0 0,1-1 0 0 0,0 2 22 0 0,6 1 9 0 0,1-1 0 0 0,-1 0 0 0 0,0 0 0 0 0,1-1 0 0 0,0-1 1 0 0,0 1-1 0 0,-1-1 0 0 0,1-1 0 0 0,0 1 0 0 0,0-2 0 0 0,0 1 0 0 0,0-1 0 0 0,1-1-9 0 0,-2 2 17 0 0,10-4 44 0 0,0 0 1 0 0,0-1-1 0 0,-1-1 1 0 0,1-1 0 0 0,-1 0-1 0 0,-1-1 1 0 0,1-1 0 0 0,-1-1-1 0 0,-1 0 1 0 0,3-3-62 0 0,-10 8 42 0 0,8-7 0 0 0,0-2 0 0 0,-1 1 0 0 0,-1-2 0 0 0,0 0 0 0 0,-1-1 0 0 0,0 0 0 0 0,-2-1 0 0 0,0 0 0 0 0,0-1 0 0 0,-2 0-1 0 0,0 0 1 0 0,-2-1 0 0 0,0 0 0 0 0,0-1 0 0 0,-2 0 0 0 0,-1 0 0 0 0,0 0 0 0 0,-2 0 0 0 0,0 0 0 0 0,-1-1 0 0 0,-2-20-42 0 0,1 35-3 0 0,2-6 3 0 0,-1 0 0 0 0,-1 0-1 0 0,0 0 1 0 0,-1-1 0 0 0,-1 1 0 0 0,1 0 0 0 0,-2 0 0 0 0,0 0 0 0 0,0 0 0 0 0,-1 1 0 0 0,0-1 0 0 0,-5-6 0 0 0,9 18-3 0 0,0-1 1 0 0,0 1-1 0 0,0-1 1 0 0,0 1 0 0 0,-1 0-1 0 0,1-1 1 0 0,0 1-1 0 0,0-1 1 0 0,-1 1 0 0 0,1 0-1 0 0,0-1 1 0 0,0 1-1 0 0,-1-1 1 0 0,1 1 0 0 0,-1 0-1 0 0,1 0 1 0 0,0-1 0 0 0,-1 1-1 0 0,1 0 1 0 0,0 0-1 0 0,-1-1 1 0 0,1 1 0 0 0,-1 0-1 0 0,1 0 1 0 0,-1 0-1 0 0,1 0 1 0 0,-1 0 0 0 0,1-1-1 0 0,0 1 1 0 0,-1 0-1 0 0,1 0 1 0 0,-1 0 0 0 0,1 0-1 0 0,-1 1 1 0 0,1-1-1 0 0,-1 0 1 0 0,1 0 0 0 0,-1 0-1 0 0,1 0 1 0 0,0 0 0 0 0,-1 0-1 0 0,1 1 1 0 0,-1-1-1 0 0,1 0 1 0 0,-1 0 0 0 0,1 1-1 0 0,0-1 1 0 0,-1 0-1 0 0,1 1 1 0 0,0-1 0 0 0,-1 0-1 0 0,1 1 1 0 0,0-1-1 0 0,0 0 1 0 0,-1 1 0 0 0,1-1-1 0 0,0 1 1 0 0,0-1 0 0 0,0 1-1 0 0,-1-1 1 0 0,1 0-1 0 0,0 1 1 0 0,0-1 0 0 0,0 1-1 0 0,0-1 1 0 0,0 1 2 0 0,-9 32-157 0 0,9-32 166 0 0,-8 231-22 0 0,15-139 6 0 0,5 0 1 0 0,4-1 0 0 0,4-1-1 0 0,4 0 1 0 0,15 28 6 0 0,-4-4 35 0 0,-4 1 1 0 0,12 105-36 0 0,-37-27 89 0 0,-6-184-61 0 0,0 0 0 0 0,0-1-1 0 0,-1 1 1 0 0,-1 0 0 0 0,0-1 0 0 0,0 1 0 0 0,0-1 0 0 0,-1 1 0 0 0,-1-1 0 0 0,0 0 0 0 0,0-1-1 0 0,-1 1 1 0 0,0-1 0 0 0,0 1 0 0 0,-1-1 0 0 0,0-1 0 0 0,0 1 0 0 0,-1-1 0 0 0,0 0-1 0 0,0-1 1 0 0,0 0 0 0 0,-1 0 0 0 0,0 0 0 0 0,-1-1 0 0 0,1 0 0 0 0,-1-1 0 0 0,0 0-1 0 0,0 0 1 0 0,0-1 0 0 0,0 0 0 0 0,-1-1 0 0 0,-3 1-28 0 0,10-4 24 0 0,-1 0 0 0 0,1-1 0 0 0,-1 1 0 0 0,1 0 0 0 0,0-1 0 0 0,-1 0 0 0 0,1 0 0 0 0,0 0 0 0 0,0 0 0 0 0,1-1-1 0 0,-1 1 1 0 0,0-1 0 0 0,1 1 0 0 0,-1-1 0 0 0,1 0 0 0 0,0 0 0 0 0,0 0 0 0 0,0 0 0 0 0,1 0 0 0 0,-1-1 0 0 0,1 1 0 0 0,-1-1 0 0 0,1 1 0 0 0,0-1 0 0 0,0 1 0 0 0,1-1 0 0 0,-1 1 0 0 0,1-1 0 0 0,0 0 0 0 0,0 1-1 0 0,0-1 1 0 0,0 0 0 0 0,1 1 0 0 0,-1-1 0 0 0,1 0 0 0 0,0 1 0 0 0,0-1 0 0 0,1-2-24 0 0,-1-16 29 0 0,2-19 27 0 0,2-1-1 0 0,2 1 1 0 0,2 0-1 0 0,1 0 1 0 0,10-21-56 0 0,-8 21 5 0 0,138-393-604 0 0,-127 383-1324 0 0,-10 32-8649 0 0,-9 15-1602 0 0</inkml:trace>
  <inkml:trace contextRef="#ctx0" brushRef="#br0" timeOffset="8398.749">8951 528 0 0 0,'0'0'247'0'0,"0"0"593"0"0,0 0 418 0 0,0 0 369 0 0,0 0 313 0 0,0 0 99 0 0,0 0-101 0 0,0 0-237 0 0,0 0-283 0 0,0 0-222 0 0,0 0-182 0 0,0 0-146 0 0,-3-3-97 0 0,-9-12-108 0 0,9 11-114 0 0,36-7 2342 0 0,-9-2-2502 0 0,-1-2-1 0 0,-1-1 1 0 0,0 0-1 0 0,-1-2 1 0 0,-1 0-1 0 0,-1-1 0 0 0,-1-1 1 0 0,0-1-1 0 0,-2-1 1 0 0,0 0-1 0 0,-1-1 0 0 0,9-22-388 0 0,-2-54 990 0 0,-42 118-314 0 0,5 36-684 0 0,3-1 0 0 0,2 2 0 0 0,2-1 0 0 0,3 2 0 0 0,2-1 0 0 0,3 0 0 0 0,3 14 8 0 0,30 422 65 0 0,-31-437-50 0 0,2-12-13 0 0,-2 0-1 0 0,-2 0 1 0 0,-1 0-1 0 0,-3-1 1 0 0,-1 1-1 0 0,-2-1 0 0 0,-2 0 1 0 0,-2 0-1 0 0,-2-1 1 0 0,-1 0-2 0 0,3-18 11 0 0,-1 0 0 0 0,-1-1 0 0 0,-1 0 0 0 0,-1-1 0 0 0,-1 0 0 0 0,-1-2 0 0 0,0 1 0 0 0,-2-2 0 0 0,-8 6-11 0 0,24-21 8 0 0,0 0 1 0 0,0 0 0 0 0,0-1 0 0 0,-1 1 0 0 0,1-1 0 0 0,-1 0 0 0 0,0 0 0 0 0,0 0 0 0 0,0 0 0 0 0,1 0 0 0 0,-2-1 0 0 0,1 0 0 0 0,0 0-1 0 0,0 0 1 0 0,0-1 0 0 0,0 1 0 0 0,-1-1 0 0 0,1 0 0 0 0,0 0 0 0 0,0 0 0 0 0,-1-1 0 0 0,1 1 0 0 0,0-1 0 0 0,0 0 0 0 0,0 0 0 0 0,-2-1-9 0 0,1-9 11 0 0,-1 0 0 0 0,1-1 1 0 0,1 1-1 0 0,0-1 0 0 0,1 0 1 0 0,0 0-1 0 0,1 0 0 0 0,0 0 1 0 0,1 0-1 0 0,0 0 0 0 0,1-1 1 0 0,0 1-1 0 0,1 0 0 0 0,1 0 1 0 0,0-1-1 0 0,1-1-11 0 0,9-46 40 0 0,2 1 0 0 0,3 0 0 0 0,16-35-40 0 0,-15 46 7 0 0,3 0 1 0 0,2 1-1 0 0,2 2 1 0 0,2 0-1 0 0,25-30-7 0 0,-47 67-35 0 0,0 0-1 0 0,1 0 0 0 0,0 1 1 0 0,0-1-1 0 0,0 2 1 0 0,1-1-1 0 0,0 1 0 0 0,1 0 1 0 0,0 0-1 0 0,-1 1 1 0 0,2 0-1 0 0,-1 0 0 0 0,0 1 1 0 0,1 0-1 0 0,0 1 1 0 0,0 0-1 0 0,0 0 0 0 0,0 1 1 0 0,1 0-1 0 0,3 0 36 0 0,55 2-3964 0 0,-45 0-209 0 0,0 0-3357 0 0,-13 0-3334 0 0</inkml:trace>
  <inkml:trace contextRef="#ctx0" brushRef="#br0" timeOffset="8699.346">9684 734 6233 0 0,'0'0'2428'0'0,"0"0"-352"0"0,0 0-129 0 0,0 0-63 0 0,0 0-143 0 0,0 0-197 0 0,0 0-253 0 0,0 0-224 0 0,0 0-192 0 0,0 0-143 0 0,0 0-115 0 0,-33 18-99 0 0,-102 58-77 0 0,68-15 142 0 0,60-49-475 0 0,0-1-60 0 0,1-1 1 0 0,0 1-1 0 0,1 0 1 0 0,1 0-1 0 0,0 0 0 0 0,0 1 1 0 0,1 0-1 0 0,0 0 0 0 0,1 0 1 0 0,0 0-1 0 0,1 0 0 0 0,1 0 1 0 0,0 0-1 0 0,0 0 0 0 0,1 0 1 0 0,2 8-49 0 0,-1-15 7 0 0,0-1 0 0 0,0 1 0 0 0,1-1 1 0 0,-1 0-1 0 0,1 0 0 0 0,0 0 0 0 0,0 0 1 0 0,1 0-1 0 0,-1-1 0 0 0,1 1 0 0 0,-1-1 1 0 0,1 0-1 0 0,0 0 0 0 0,0-1 0 0 0,0 1 1 0 0,1-1-1 0 0,-1 0 0 0 0,1 0 0 0 0,-1 0 1 0 0,1 0-1 0 0,0-1 0 0 0,-1 0 0 0 0,1 0 1 0 0,0 0-1 0 0,0-1 0 0 0,4 0-7 0 0,2 1 44 0 0,0 0-1 0 0,0-1 1 0 0,0 0 0 0 0,0-1-1 0 0,0-1 1 0 0,0 0-1 0 0,-1 0 1 0 0,1-1 0 0 0,0 0-1 0 0,-1-1 1 0 0,5-2-44 0 0,-6 2 51 0 0,0-1 1 0 0,0 0 0 0 0,0-1-1 0 0,0 0 1 0 0,-1 0-1 0 0,0-1 1 0 0,0 0 0 0 0,-1 0-1 0 0,0-1 1 0 0,0 0 0 0 0,-1 0-1 0 0,0 0 1 0 0,0-1-1 0 0,-1 0 1 0 0,0 0 0 0 0,0-1-1 0 0,-1 1 1 0 0,-1-1-1 0 0,0 0 1 0 0,1-1-52 0 0,-1 2-27 0 0,-1-1 0 0 0,1 1 0 0 0,-1-1-1 0 0,-1 0 1 0 0,0 0 0 0 0,0 1 0 0 0,-1-1 0 0 0,0 0 0 0 0,-1 0 0 0 0,0 0-1 0 0,-1 1 1 0 0,0-1 0 0 0,0 1 0 0 0,-1-1 0 0 0,0 1 0 0 0,-1 0 0 0 0,-1-4 27 0 0,4 13-104 0 0,1-1 0 0 0,-1 1 1 0 0,1-1-1 0 0,-1 0 0 0 0,1 1 1 0 0,-1-1-1 0 0,1 1 1 0 0,-1 0-1 0 0,1-1 0 0 0,-1 1 1 0 0,0-1-1 0 0,1 1 0 0 0,-1 0 1 0 0,0-1-1 0 0,1 1 0 0 0,-1 0 1 0 0,0 0-1 0 0,1 0 1 0 0,-1 0-1 0 0,0-1 0 0 0,0 1 1 0 0,1 0-1 0 0,-1 0 0 0 0,0 0 1 0 0,0 0-1 0 0,1 1 0 0 0,-1-1 1 0 0,0 0-1 0 0,1 0 1 0 0,-1 0-1 0 0,0 0 0 0 0,1 1 1 0 0,-1-1-1 0 0,0 0 0 0 0,1 1 1 0 0,-1-1-1 0 0,0 1 1 0 0,1-1-1 0 0,-1 1 0 0 0,1-1 1 0 0,-1 1-1 0 0,1-1 0 0 0,-1 1 1 0 0,1-1-1 0 0,-1 1 0 0 0,1-1 1 0 0,0 1-1 0 0,-1 0 1 0 0,1-1-1 0 0,0 1 0 0 0,-1 0 1 0 0,1-1-1 0 0,0 1 0 0 0,0 0 1 0 0,0 0 103 0 0,-9 24-10513 0 0,7-17 628 0 0</inkml:trace>
  <inkml:trace contextRef="#ctx0" brushRef="#br0" timeOffset="8984.979">9886 1180 2032 0 0,'0'0'2642'0'0,"0"0"-335"0"0,0 0-169 0 0,0 0-87 0 0,0 0-125 0 0,0 0-123 0 0,0 0-128 0 0,0 0-88 0 0,0 0-64 0 0,0 0-77 0 0,0 0-189 0 0,0 0-242 0 0,0 0-253 0 0,9-3-221 0 0,25-12-101 0 0,-24-22 258 0 0,-9 0-413 0 0,2 1 0 0 0,1 0 0 0 0,2 0 0 0 0,1 0 0 0 0,2 1 0 0 0,1 0 0 0 0,2 0 0 0 0,16-32-285 0 0,23 8 18 0 0,-50 58-37 0 0,1 0 0 0 0,-1 0 0 0 0,0 1 0 0 0,1-1 0 0 0,-1 0 0 0 0,1 0 0 0 0,-1 1 0 0 0,1-1 0 0 0,0 1 0 0 0,-1-1 0 0 0,1 1 0 0 0,-1 0 0 0 0,1-1 0 0 0,0 1 0 0 0,-1 0 0 0 0,1 0 0 0 0,0 0 0 0 0,-1 1 0 0 0,1-1 0 0 0,-1 0 0 0 0,1 0 0 0 0,0 1 0 0 0,-1-1 0 0 0,1 1 0 0 0,-1 0 0 0 0,1-1 0 0 0,-1 1 0 0 0,0 0 0 0 0,1 0 0 0 0,-1 0 0 0 0,0 0 0 0 0,1 0 0 0 0,-1 0 0 0 0,0 0 0 0 0,0 0 0 0 0,0 1 0 0 0,0-1 0 0 0,0 0 0 0 0,0 1 0 0 0,0-1 0 0 0,0 1 0 0 0,-1-1 0 0 0,1 1 0 0 0,0 0 18 0 0,22 48-2834 0 0,-16-33-1553 0 0,-1 0-4809 0 0,-5-13-1687 0 0</inkml:trace>
  <inkml:trace contextRef="#ctx0" brushRef="#br0" timeOffset="9389.811">10446 705 6721 0 0,'0'0'2894'0'0,"0"0"-593"0"0,0 0-173 0 0,0 0-39 0 0,0 0-199 0 0,0 0-278 0 0,0 0-319 0 0,0 0-271 0 0,0 0-216 0 0,0 0-128 0 0,0 0-103 0 0,0 0-76 0 0,0 0-62 0 0,-6 2-55 0 0,-45 26 562 0 0,49-26-922 0 0,-11 13 80 0 0,0 2 1 0 0,1 0-1 0 0,1 0 0 0 0,1 1 1 0 0,0 0-1 0 0,1 1 1 0 0,-1 5-103 0 0,7-17 6 0 0,0 1-1 0 0,0-1 1 0 0,1 1 0 0 0,0 0 0 0 0,0 0 0 0 0,1 0-1 0 0,0 0 1 0 0,0 0 0 0 0,1 0 0 0 0,0 0 0 0 0,1 0-1 0 0,-1 0 1 0 0,2 0 0 0 0,-1 0 0 0 0,1 0-1 0 0,0 0 1 0 0,1 0 0 0 0,0-1 0 0 0,0 1 0 0 0,0-1-1 0 0,1 0 1 0 0,0 0 0 0 0,1 0 0 0 0,-1-1 0 0 0,1 1-1 0 0,1-1 1 0 0,-1 0 0 0 0,1 0 0 0 0,0-1-6 0 0,6 2 44 0 0,-1 0-1 0 0,1-1 1 0 0,0-1 0 0 0,1 0-1 0 0,-1 0 1 0 0,1-2 0 0 0,0 1 0 0 0,0-2-1 0 0,0 1 1 0 0,0-2 0 0 0,0 0-1 0 0,1 0 1 0 0,-1-2 0 0 0,12 0-44 0 0,-4-26-1657 0 0,-16 4-6211 0 0,-5 22 6604 0 0,1-4-10320 0 0</inkml:trace>
  <inkml:trace contextRef="#ctx0" brushRef="#br0" timeOffset="9818.642">10735 926 4665 0 0,'0'0'2272'0'0,"0"0"-396"0"0,0 0-156 0 0,0 0-36 0 0,0 0-25 0 0,0 0-101 0 0,0 0-226 0 0,0 0-249 0 0,0 0-169 0 0,0 0-107 0 0,0 0-73 0 0,0 0-71 0 0,0 0-77 0 0,6 10-68 0 0,19 32-35 0 0,-24-41-420 0 0,0 0-1 0 0,0 1 1 0 0,1-1-1 0 0,-1 0 1 0 0,0-1-1 0 0,1 1 1 0 0,-1 0-1 0 0,1 0 1 0 0,-1 0 0 0 0,1-1-1 0 0,0 1 1 0 0,-1-1-1 0 0,1 0 1 0 0,0 1-1 0 0,-1-1 1 0 0,1 0-1 0 0,0 0 1 0 0,-1 0-1 0 0,1 0 1 0 0,0 0-1 0 0,-1 0 1 0 0,1 0-1 0 0,0-1 1 0 0,-1 1 0 0 0,1-1-1 0 0,-1 1 1 0 0,1-1-1 0 0,0 0 1 0 0,-1 1-1 0 0,1-1 1 0 0,-1 0-1 0 0,0 0 1 0 0,1 0-63 0 0,1 0 130 0 0,5-5-23 0 0,-1 0 0 0 0,1-1 0 0 0,-1 1-1 0 0,0-1 1 0 0,0-1 0 0 0,-1 1 0 0 0,0-1 0 0 0,0 0 0 0 0,-1-1 0 0 0,0 1-1 0 0,0-1 1 0 0,-1 0 0 0 0,0 0 0 0 0,-1-1 0 0 0,0 1 0 0 0,0-1-107 0 0,-2 8 3 0 0,0-1 0 0 0,0 1 1 0 0,0-1-1 0 0,0 1 0 0 0,0-1 1 0 0,0 1-1 0 0,-1-1 0 0 0,1 0 1 0 0,-1 1-1 0 0,1-1 0 0 0,-1 0 1 0 0,0 1-1 0 0,0-1 1 0 0,-1 0-1 0 0,1 1 0 0 0,-1-1 1 0 0,1 1-1 0 0,-1-1 0 0 0,0 0 1 0 0,0 1-1 0 0,0-1 0 0 0,0 1 1 0 0,0 0-1 0 0,0-1 0 0 0,-1 1 1 0 0,1 0-1 0 0,-1 0 0 0 0,0 0 1 0 0,1 0-1 0 0,-1 0 0 0 0,0 0 1 0 0,0 0-1 0 0,0 1 1 0 0,-1-1-1 0 0,1 1 0 0 0,0-1 1 0 0,-1 1-1 0 0,1 0 0 0 0,0 0 1 0 0,-1 0-1 0 0,0 0 0 0 0,1 0 1 0 0,-1 1-4 0 0,-4 0-20 0 0,0 0 0 0 0,1 1 1 0 0,-1 0-1 0 0,0 0 0 0 0,0 1 1 0 0,1 0-1 0 0,-1 0 0 0 0,1 0 1 0 0,-1 1-1 0 0,1 0 0 0 0,0 0 1 0 0,0 1-1 0 0,0-1 1 0 0,1 1-1 0 0,-1 1 0 0 0,1-1 1 0 0,0 1-1 0 0,0 0 0 0 0,-1 1 20 0 0,-8 8-22 0 0,0 1-1 0 0,1 0 0 0 0,0 1 1 0 0,2 1-1 0 0,-1 0 0 0 0,2 0 1 0 0,1 1-1 0 0,0 0 0 0 0,1 1 1 0 0,1-1-1 0 0,1 2 0 0 0,0-1 1 0 0,1 1-1 0 0,2 0 0 0 0,0 0 1 0 0,1 0-1 0 0,1 7 23 0 0,1-22-2 0 0,0-1 0 0 0,1 0 0 0 0,0 0 0 0 0,0 0 0 0 0,0 0 0 0 0,1 0 0 0 0,-1-1 0 0 0,1 1 0 0 0,0 0 0 0 0,0-1 0 0 0,0 1 0 0 0,1-1 0 0 0,-1 1 0 0 0,1-1 0 0 0,0 0 0 0 0,0 0 0 0 0,0-1 0 0 0,0 1 0 0 0,0 0 0 0 0,0-1 0 0 0,1 0 0 0 0,-1 0 0 0 0,1 0 0 0 0,0 0 0 0 0,0-1 1 0 0,0 1-1 0 0,0-1 0 0 0,0 0 0 0 0,0 0 0 0 0,1 0 2 0 0,130 11-93 0 0,-124-12 65 0 0,8-1-113 0 0,-1 0 1 0 0,0-1-1 0 0,1-1 1 0 0,-1-1-1 0 0,-1 0 1 0 0,1-2-1 0 0,-1 0 1 0 0,5-2 140 0 0,75-49-6592 0 0,-78 43 249 0 0,-6 6-4981 0 0</inkml:trace>
  <inkml:trace contextRef="#ctx0" brushRef="#br0" timeOffset="10165.089">11403 690 6105 0 0,'0'0'6182'0'0,"0"0"-3432"0"0,0 0-1214 0 0,0 0-232 0 0,0 0-141 0 0,0 0-111 0 0,0 0-58 0 0,0 0-62 0 0,0 0-137 0 0,0 0-142 0 0,0 0-125 0 0,0 0-139 0 0,-25 18-101 0 0,-76 56-83 0 0,59-32 75 0 0,39-31-219 0 0,2-8-56 0 0,1 1-1 0 0,-1 0 0 0 0,1 0 1 0 0,0-1-1 0 0,0 1 0 0 0,0 0 1 0 0,0 0-1 0 0,1 0 0 0 0,-1-1 1 0 0,1 1-1 0 0,0 0 0 0 0,0-1 0 0 0,1 1 1 0 0,-1-1-1 0 0,1 1 0 0 0,0-1 1 0 0,0 1-1 0 0,0-1 0 0 0,0 0 1 0 0,0 0-1 0 0,1 0 0 0 0,-1 0 1 0 0,1-1-1 0 0,0 1 0 0 0,0-1 1 0 0,0 1-1 0 0,0-1 0 0 0,0 0 0 0 0,0 0 1 0 0,1-1-1 0 0,-1 1 0 0 0,1-1 1 0 0,-1 1-1 0 0,1-1 0 0 0,0 0 1 0 0,-1 0-1 0 0,1-1 0 0 0,0 1-4 0 0,1 1 3 0 0,6 3 13 0 0,1 1 0 0 0,-1 1 0 0 0,0 0 1 0 0,-1 0-1 0 0,0 1 0 0 0,0 1 0 0 0,0 0 0 0 0,5 7-16 0 0,-12-13 39 0 0,0 0 1 0 0,-1 0-1 0 0,0 1 0 0 0,0-1 0 0 0,0 1 1 0 0,0-1-1 0 0,0 1 0 0 0,-1-1 0 0 0,1 1 0 0 0,-1 0 1 0 0,0 0-1 0 0,0 0 0 0 0,0 0 0 0 0,-1 0 1 0 0,0 0-1 0 0,1 0 0 0 0,-1 0 0 0 0,-1 0 1 0 0,1 0-1 0 0,-1 0 0 0 0,1 0 0 0 0,-1 0 1 0 0,0 0-1 0 0,0-1 0 0 0,-1 1 0 0 0,1 0 1 0 0,-1 0-1 0 0,0-1 0 0 0,-2 3-39 0 0,0 1 65 0 0,-1-1 1 0 0,1 0-1 0 0,-2 0 0 0 0,1 0 1 0 0,-1-1-1 0 0,0 1 0 0 0,0-1 1 0 0,0-1-1 0 0,-1 1 0 0 0,1-1 1 0 0,-1 0-1 0 0,0-1 1 0 0,0 1-1 0 0,-1-2 0 0 0,1 1 1 0 0,-1-1-1 0 0,1 0 0 0 0,-1 0 1 0 0,0-1-1 0 0,0 0 0 0 0,-7 0-65 0 0,13-1-83 0 0,-4 0 51 0 0,0 1 1 0 0,0-1-1 0 0,0 0 1 0 0,0 0-1 0 0,0-1 1 0 0,1 0-1 0 0,-1 0 0 0 0,0 0 1 0 0,0-1-1 0 0,1 0 1 0 0,-1 0-1 0 0,1 0 1 0 0,0-1-1 0 0,0 1 0 0 0,-2-2 32 0 0,-13-34-6023 0 0,19 30-1102 0 0,0 4-5089 0 0</inkml:trace>
  <inkml:trace contextRef="#ctx0" brushRef="#br0" timeOffset="11705.233">12541 838 0 0 0,'0'0'593'0'0,"0"0"285"0"0,0 0 182 0 0,0 0 134 0 0,0 0 57 0 0,0 0 64 0 0,0 0 13 0 0,0 0-32 0 0,0 0-43 0 0,0 0-60 0 0,-20-6-57 0 0,-63-16-47 0 0,28 21 2730 0 0,38 6-3108 0 0,1 0 0 0 0,0 2 0 0 0,1 0-1 0 0,-1 1 1 0 0,1 0 0 0 0,1 1 0 0 0,-14 11-711 0 0,11-8 337 0 0,-128 94 1229 0 0,137-100-1515 0 0,0 1-1 0 0,1 0 1 0 0,0 1 0 0 0,0-1 0 0 0,1 1-1 0 0,-1 0 1 0 0,2 1 0 0 0,-1 0 0 0 0,1 0-1 0 0,1 0 1 0 0,0 0 0 0 0,0 1 0 0 0,0 0-1 0 0,1 0 1 0 0,1 0 0 0 0,0 0 0 0 0,-1 9-51 0 0,4-15 21 0 0,1 0 1 0 0,-1 0-1 0 0,1-1 1 0 0,0 1-1 0 0,0 0 1 0 0,0-1-1 0 0,0 1 0 0 0,1-1 1 0 0,0 0-1 0 0,-1 0 1 0 0,1 0-1 0 0,0 0 1 0 0,0 0-1 0 0,1-1 1 0 0,-1 1-1 0 0,0-1 1 0 0,1 0-1 0 0,0 0 1 0 0,-1 0-1 0 0,1-1 1 0 0,0 1-1 0 0,0-1 1 0 0,0 0-1 0 0,0 0 1 0 0,0 0-1 0 0,0 0 0 0 0,0-1 1 0 0,0 0-1 0 0,1 0 1 0 0,-1 0-1 0 0,0 0 1 0 0,0-1-1 0 0,0 1 1 0 0,0-1-1 0 0,0 0 1 0 0,0 0-1 0 0,0-1 1 0 0,0 1-1 0 0,-1-1 1 0 0,4-2-22 0 0,29-11 150 0 0,0-1 1 0 0,-2-2-1 0 0,0-2 1 0 0,-1-1-1 0 0,-1-2 1 0 0,-1-1-1 0 0,7-8-150 0 0,-11 9 79 0 0,-2-1-1 0 0,-1-1 1 0 0,-1-1-1 0 0,-1-2 1 0 0,-1 0-1 0 0,-2-1 1 0 0,-1 0-1 0 0,4-12-78 0 0,-21 39 22 0 0,-1 2 16 0 0,0 0-4 0 0,-3 13-10 0 0,-8 21-30 0 0,2-8 7 0 0,1 1 0 0 0,1 0 0 0 0,1 0 1 0 0,1 0-1 0 0,2 0 0 0 0,0 13-1 0 0,2-35-5 0 0,0 0 1 0 0,0 1 0 0 0,1-1-1 0 0,-1 1 1 0 0,1-1-1 0 0,1 1 1 0 0,-1-1-1 0 0,1 1 1 0 0,0-1-1 0 0,0 0 1 0 0,0 1 0 0 0,1-1-1 0 0,0 0 1 0 0,0 0-1 0 0,0 0 1 0 0,1 0-1 0 0,0 0 1 0 0,0-1-1 0 0,0 1 1 0 0,0-1 0 0 0,1 0-1 0 0,-1 0 1 0 0,1 0-1 0 0,0 0 1 0 0,0 0-1 0 0,1-1 1 0 0,-1 0-1 0 0,1 0 1 0 0,0 0 0 0 0,-1-1-1 0 0,1 1 1 0 0,0-1-1 0 0,3 0 5 0 0,9-3 13 0 0,-1-2 0 0 0,0 0 0 0 0,1-1 0 0 0,-1-1-1 0 0,-1 0 1 0 0,1-2 0 0 0,-1 1 0 0 0,0-2 0 0 0,-1 0-1 0 0,0 0 1 0 0,0-2 0 0 0,0 0 0 0 0,-2 0 0 0 0,1-1 0 0 0,-1-1-1 0 0,-1 0 1 0 0,0 0 0 0 0,7-11-13 0 0,-2 8 14 0 0,-1-2 0 0 0,0 1 1 0 0,-1-2-1 0 0,-1 0 0 0 0,-1-1 0 0 0,0 0 0 0 0,-1 0 1 0 0,-1-1-1 0 0,-2-1 0 0 0,1 0 0 0 0,-2 0 0 0 0,-1 0 1 0 0,-1-1-1 0 0,-1 0 0 0 0,0 0 0 0 0,-2 0 0 0 0,0-1-14 0 0,-2 20-3 0 0,0 0 0 0 0,1 0 0 0 0,-1 0 0 0 0,0 0 0 0 0,-1 0 0 0 0,1 0 0 0 0,0 0 0 0 0,-1 0 0 0 0,0 0 0 0 0,1 0 0 0 0,-1 0 0 0 0,0 1 0 0 0,-1-1 0 0 0,1 0 0 0 0,0 1 0 0 0,-1-1 0 0 0,1 0 0 0 0,-1 1 0 0 0,0 0 0 0 0,0-1 0 0 0,0 1 0 0 0,0 0 0 0 0,0 0 0 0 0,-1 0 0 0 0,1 1 0 0 0,-1-1 0 0 0,1 0 0 0 0,-1 1 0 0 0,1 0 0 0 0,-1-1 0 0 0,0 1 0 0 0,0 0 0 0 0,0 0 0 0 0,1 1 0 0 0,-1-1 0 0 0,0 1 0 0 0,0-1 0 0 0,0 1 0 0 0,0 0 0 0 0,0 0 0 0 0,0 0 0 0 0,-2 1 3 0 0,-5 4-22 0 0,1 0 0 0 0,0 0 1 0 0,0 1-1 0 0,0 1 0 0 0,1-1 0 0 0,0 1 1 0 0,1 1-1 0 0,-1 0 0 0 0,1 0 1 0 0,1 0-1 0 0,-7 10 22 0 0,7-11-13 0 0,-1 1 0 0 0,1 1 0 0 0,0-1 0 0 0,1 1 0 0 0,0 0 0 0 0,1 0 0 0 0,0 0-1 0 0,0 1 1 0 0,1 0 0 0 0,0-1 0 0 0,0 1 0 0 0,1 0 0 0 0,1 1 0 0 0,0-1 0 0 0,0 0 0 0 0,1 0 0 0 0,0 0 0 0 0,1 1 0 0 0,0 1 13 0 0,4-6-2 0 0,0-1 0 0 0,1 0 0 0 0,0 0 1 0 0,0 0-1 0 0,0-1 0 0 0,0 0 0 0 0,1 0 0 0 0,-1 0 0 0 0,1-1 1 0 0,0 0-1 0 0,0 0 0 0 0,0-1 0 0 0,1 0 0 0 0,-1 0 0 0 0,0-1 1 0 0,1 0-1 0 0,-1 0 0 0 0,1-1 0 0 0,0 0 0 0 0,-1 0 0 0 0,1-1 1 0 0,-1 1-1 0 0,1-2 0 0 0,3 0 2 0 0,17-2-5 0 0,0-1 0 0 0,0-2 0 0 0,-1 0 0 0 0,0-2 0 0 0,17-8 5 0 0,-17 7 33 0 0,3 7-64 0 0,-30 28 18 0 0,-29 82 1 0 0,29-103 10 0 0,1-1 1 0 0,-1 0-1 0 0,1 1 1 0 0,-1-1-1 0 0,1 1 1 0 0,0-1-1 0 0,0 0 0 0 0,1 0 1 0 0,-1 0-1 0 0,1 0 1 0 0,-1 0-1 0 0,1 0 1 0 0,0 0-1 0 0,0 0 1 0 0,0-1-1 0 0,1 1 0 0 0,-1-1 1 0 0,1 1-1 0 0,-1-1 1 0 0,1 0-1 0 0,0 0 1 0 0,-1 0-1 0 0,1 0 1 0 0,0-1-1 0 0,1 1 1 0 0,-1-1-1 0 0,0 0 0 0 0,0 0 1 0 0,2 0 1 0 0,102 23 1 0 0,-98-23 4 0 0,1 0 0 0 0,-1 0 1 0 0,1-1-1 0 0,-1 0 0 0 0,0-1 0 0 0,1 0 1 0 0,-1 0-1 0 0,0-1 0 0 0,0 0 0 0 0,0-1 0 0 0,0 0 1 0 0,0 0-1 0 0,0-1 0 0 0,5-3-5 0 0,2-3 27 0 0,-1 0 0 0 0,0 0-1 0 0,0-1 1 0 0,-1-1 0 0 0,-1-1-1 0 0,0 0 1 0 0,0 0 0 0 0,-1-1-1 0 0,-1-1 1 0 0,-1 0 0 0 0,0-1-1 0 0,-1 1 1 0 0,0-2 0 0 0,-2 1-1 0 0,0-1 1 0 0,1-6-27 0 0,2-86 75 0 0,-11 106-75 0 0,1 0 1 0 0,0 1 0 0 0,-1-1 0 0 0,0 1 0 0 0,1-1 0 0 0,-1 0 0 0 0,0 1 0 0 0,-1 0 0 0 0,1-1 0 0 0,0 1 0 0 0,-1 0 0 0 0,1-1 0 0 0,-1 1 0 0 0,1 0 0 0 0,-1 0 0 0 0,0 0 0 0 0,0 0 0 0 0,0 1 0 0 0,0-1 0 0 0,-1 1-1 0 0,1-1 1 0 0,0 1 0 0 0,0 0 0 0 0,-1-1 0 0 0,1 1 0 0 0,-1 0 0 0 0,1 1 0 0 0,-1-1 0 0 0,0 0 0 0 0,1 1 0 0 0,-1 0 0 0 0,0-1 0 0 0,1 1 0 0 0,-1 0 0 0 0,0 0 0 0 0,1 0 0 0 0,-1 1 0 0 0,-1 0-1 0 0,-4 2-10 0 0,0 1 0 0 0,0 0 0 0 0,0 1 0 0 0,0 0 0 0 0,1 0 0 0 0,-1 1 0 0 0,1-1 0 0 0,1 2 0 0 0,-1-1 0 0 0,1 1 0 0 0,0 0 0 0 0,1 0 0 0 0,0 1 0 0 0,0-1 0 0 0,0 1 0 0 0,1 0 0 0 0,0 1 0 0 0,1-1 0 0 0,-2 5 10 0 0,-4 6-4 0 0,0 0-1 0 0,1 1 1 0 0,1 0-1 0 0,1 0 1 0 0,1 1 0 0 0,0-1-1 0 0,2 1 1 0 0,0 0-1 0 0,2 0 1 0 0,0 0-1 0 0,1 1 1 0 0,2 11 4 0 0,3-22 0 0 0,0 0 0 0 0,0-1 1 0 0,1 1-1 0 0,1-1 0 0 0,-1-1 0 0 0,1 1 0 0 0,1-1 1 0 0,0 0-1 0 0,0-1 0 0 0,1 0 0 0 0,0 0 0 0 0,1-1 0 0 0,-1 0 1 0 0,1-1-1 0 0,0 0 0 0 0,1 0 0 0 0,0-1 0 0 0,0-1 1 0 0,0 1-1 0 0,0-2 0 0 0,1 0 0 0 0,-1 0 0 0 0,1-1 1 0 0,0 0-1 0 0,-1-1 0 0 0,1-1 0 0 0,1 0 0 0 0,15 3-275 0 0,142 0 759 0 0,-161-5-907 0 0,0 1 0 0 0,0-1 0 0 0,0-1 0 0 0,0 0 0 0 0,-1 0 0 0 0,1 0 0 0 0,-1-1 0 0 0,0-1 0 0 0,0 1 0 0 0,6-5 423 0 0,-5-1-5610 0 0,0 2-6561 0 0</inkml:trace>
  <inkml:trace contextRef="#ctx0" brushRef="#br0" timeOffset="34626.666">21486 363 232 0 0,'0'0'1432'0'0,"0"0"45"0"0,0 0 342 0 0,0 0 271 0 0,0 0 55 0 0,0 0-138 0 0,0 0-297 0 0,0 0-288 0 0,0 0-191 0 0,0 0-138 0 0,0 0-102 0 0,0 0-83 0 0,0 0-117 0 0,-5-7-107 0 0,-13-20-106 0 0,18 25-502 0 0,0 1 1 0 0,1-1-1 0 0,-1 1 1 0 0,0 0 0 0 0,1-1-1 0 0,0 1 1 0 0,-1-1-1 0 0,1 1 1 0 0,0 0-1 0 0,-1-1 1 0 0,1 1-1 0 0,0 0 1 0 0,0 0 0 0 0,0 0-1 0 0,0 0 1 0 0,0 0-1 0 0,0 0 1 0 0,0 0-1 0 0,1 0 1 0 0,-1 0 0 0 0,0 0-1 0 0,0 0 1 0 0,1 1-1 0 0,-1-1 1 0 0,1 1-1 0 0,-1-1 1 0 0,0 1-1 0 0,1-1 1 0 0,-1 1 0 0 0,2 0-77 0 0,-1-1 97 0 0,24-8 273 0 0,0 2 0 0 0,1 1 1 0 0,0 1-1 0 0,0 1 0 0 0,1 2 1 0 0,10 0-371 0 0,-11 0 229 0 0,-22 1-203 0 0,-1-1 0 0 0,1 1 0 0 0,0 0 0 0 0,-1 0 0 0 0,1 1 0 0 0,0 0 0 0 0,0 0 0 0 0,-1 0 0 0 0,1 0 0 0 0,0 0 0 0 0,-1 1 0 0 0,1 0 0 0 0,0 0 0 0 0,-1 1 0 0 0,1-1 0 0 0,-1 1 0 0 0,1 0 0 0 0,-1 0 1 0 0,0 0-1 0 0,0 1 0 0 0,0-1 0 0 0,0 1 0 0 0,0 0 0 0 0,-1 0 0 0 0,1 0 0 0 0,-1 1 0 0 0,0-1 0 0 0,0 1 0 0 0,0 0 0 0 0,0 0 0 0 0,-1 0 0 0 0,0 0 0 0 0,0 0 0 0 0,0 1 0 0 0,0-1 0 0 0,0 1 0 0 0,-1-1 0 0 0,0 3-26 0 0,-1 10 57 0 0,-1-1-1 0 0,-1 0 1 0 0,-1 0-1 0 0,0 0 1 0 0,-1 0-1 0 0,-1 0 1 0 0,0-1 0 0 0,-2 1-1 0 0,1-1 1 0 0,-2-1-1 0 0,0 1 1 0 0,0-2-1 0 0,-3 3-56 0 0,-14 22 111 0 0,-2-1-1 0 0,-1-1 0 0 0,-2-1 1 0 0,-16 13-111 0 0,24-25 69 0 0,-29 32 250 0 0,52-53-291 0 0,-1 1 1 0 0,1 0 0 0 0,1-1-1 0 0,-1 1 1 0 0,0 0-1 0 0,1-1 1 0 0,-1 1 0 0 0,1-1-1 0 0,0 0 1 0 0,-1 0-1 0 0,1 1 1 0 0,0-1 0 0 0,1-1-1 0 0,-1 1 1 0 0,0 0 0 0 0,1 0-1 0 0,-1-1 1 0 0,0 1-1 0 0,1-1 1 0 0,0 0 0 0 0,-1 0-1 0 0,1 0 1 0 0,0 0-1 0 0,1 0-28 0 0,37 21 466 0 0,-41-22-434 0 0,0 18 187 0 0,0-17-193 0 0,0-1-2 0 0,0 0-1 0 0,0 0-6 0 0,0 0-1 0 0,0 0 0 0 0,0 0 0 0 0,0 0-4 0 0,0 0-12 0 0,0 0 15 0 0,0 0 8 0 0,0 0-25 0 0,3 29 14 0 0,44-26-4869 0 0,-26-6 3008 0 0,-9 15 1905 0 0,-9-10-3454 0 0,-3-1-3652 0 0,0-1-4342 0 0</inkml:trace>
  <inkml:trace contextRef="#ctx0" brushRef="#br0" timeOffset="35394.662">22079 1040 0 0 0,'0'0'2773'0'0,"0"0"-622"0"0,0 0 19 0 0,0 0 219 0 0,0 0 52 0 0,0 0-179 0 0,0 0-366 0 0,0 0-409 0 0,0 0-308 0 0,0 0-199 0 0,0 0-121 0 0,0 0-64 0 0,0 0-50 0 0,2 0-71 0 0,-1 0-608 0 0,0 1 0 0 0,0-1 0 0 0,0 1 0 0 0,0-1 0 0 0,-1 1 0 0 0,1 0 0 0 0,0-1 0 0 0,0 1 0 0 0,-1 0 0 0 0,1-1 0 0 0,-1 1 0 0 0,1 0 0 0 0,0 0 0 0 0,-1 0 0 0 0,1-1 1 0 0,-1 1-1 0 0,0 0 0 0 0,1 0 0 0 0,-1 0 0 0 0,0 0 0 0 0,1 0 0 0 0,-1 0 0 0 0,0 0 0 0 0,0 0 0 0 0,0 0 0 0 0,0 0 0 0 0,0 0 0 0 0,0 0 0 0 0,0 0 0 0 0,0 0 0 0 0,0 0 0 0 0,-1 0 0 0 0,1 0 0 0 0,0 0 0 0 0,-1-1 0 0 0,1 1 0 0 0,0 0 0 0 0,-1 0 0 0 0,1 0 1 0 0,-1 0-1 0 0,0 0 0 0 0,1-1 0 0 0,-1 1 0 0 0,1 0 0 0 0,-1-1 0 0 0,0 1 0 0 0,0 0 0 0 0,1-1 0 0 0,-1 1 0 0 0,-1 0-66 0 0,-10 19 132 0 0,-2-1-1 0 0,0 0 1 0 0,-1 0 0 0 0,-1-2 0 0 0,-1 0-1 0 0,-1-1 1 0 0,0 0 0 0 0,-1-2 0 0 0,0 0 0 0 0,-7 2-132 0 0,-18 10-570 0 0,43-26 378 0 0,-8-18-2913 0 0,17-91-19654 0 0,-3 77 20293 0 0,-1 0 4137 0 0,2 5-2148 0 0,-1 10 2830 0 0,-4 6 4605 0 0,-1 10-4548 0 0,0 1-414 0 0,0 0-382 0 0,8 6 4442 0 0,5 13-4196 0 0,-6-7-956 0 0,94 87 2526 0 0,-29-37-3244 0 0,-50-31-4308 0 0,-20-25-2538 0 0,-2-1-5695 0 0</inkml:trace>
  <inkml:trace contextRef="#ctx0" brushRef="#br0" timeOffset="12555.107">14923 790 0 0 0,'0'0'497'0'0,"0"0"680"0"0,0 0 318 0 0,0 0 144 0 0,0 0 105 0 0,0 0 123 0 0,0 0 60 0 0,0 0-150 0 0,0 0-246 0 0,4-2-299 0 0,10-5-248 0 0,-40-9 4681 0 0,21 15-5500 0 0,0 0-1 0 0,-1 1 0 0 0,1 0 0 0 0,0 0 1 0 0,-1 1-1 0 0,1-1 0 0 0,0 1 0 0 0,0 0 1 0 0,-1 1-1 0 0,1-1 0 0 0,0 1 1 0 0,0 0-1 0 0,0 0 0 0 0,1 0 0 0 0,-1 1 1 0 0,0 0-1 0 0,1 0 0 0 0,0 0 0 0 0,-3 3-164 0 0,-14 7 383 0 0,11-7-321 0 0,1 0-1 0 0,-1 0 1 0 0,2 1 0 0 0,-1 0 0 0 0,1 1 0 0 0,0 0 0 0 0,0 0 0 0 0,1 1 0 0 0,0 0-1 0 0,0 0 1 0 0,1 1 0 0 0,1 0 0 0 0,0 0 0 0 0,0 0 0 0 0,1 0 0 0 0,0 1 0 0 0,0 0 0 0 0,1-1-1 0 0,1 2 1 0 0,0-1 0 0 0,1 0 0 0 0,0 0 0 0 0,0 0 0 0 0,1 1 0 0 0,1 1-62 0 0,1-6 8 0 0,1 0 1 0 0,0-1-1 0 0,0 1 1 0 0,0 0-1 0 0,1-1 1 0 0,0 0-1 0 0,1 0 1 0 0,-1 0-1 0 0,1 0 1 0 0,0-1-1 0 0,0 0 1 0 0,1 0-1 0 0,0 0 1 0 0,0 0-1 0 0,0-1 1 0 0,0 0-1 0 0,1-1 1 0 0,-1 1 0 0 0,1-1-1 0 0,0-1 1 0 0,0 1-1 0 0,0-1 1 0 0,0 0-1 0 0,0-1 1 0 0,1 1-1 0 0,-1-1 1 0 0,1-1-1 0 0,-1 0 1 0 0,0 0-1 0 0,1 0 1 0 0,3-1-9 0 0,91-23-1595 0 0,-71 8-3139 0 0,-1-3-5621 0 0,-22 11 189 0 0</inkml:trace>
  <inkml:trace contextRef="#ctx0" brushRef="#br0" timeOffset="12887.334">15258 852 6529 0 0,'0'0'2233'0'0,"0"0"-339"0"0,0 0-151 0 0,0 0-28 0 0,0 0-131 0 0,0 0-197 0 0,0 0-225 0 0,0 0-221 0 0,0 0-185 0 0,0 0-134 0 0,0 0-115 0 0,0 0-58 0 0,-21 30-88 0 0,-62 96-54 0 0,51-57 82 0 0,30-55-322 0 0,0-10-53 0 0,1 0-1 0 0,0-1 1 0 0,0 1-1 0 0,0 0 1 0 0,0 0-1 0 0,0 0 1 0 0,1 0-1 0 0,0 1 1 0 0,0-1-1 0 0,0 0 1 0 0,0 0-1 0 0,1 0 1 0 0,-1 0-1 0 0,1 0 1 0 0,0 0-1 0 0,0 0 1 0 0,1-1-1 0 0,-1 1 1 0 0,1 0-1 0 0,0 0 1 0 0,0-1-1 0 0,0 1 1 0 0,0-1-1 0 0,1 0 1 0 0,-1 0-1 0 0,1 0 1 0 0,0 0-1 0 0,0 0 1 0 0,0 0-1 0 0,0-1 1 0 0,1 1-1 0 0,-1-1 1 0 0,1 0-1 0 0,-1 0 1 0 0,1-1-1 0 0,0 1 1 0 0,-1-1-1 0 0,1 1 1 0 0,1-1-14 0 0,8-1 107 0 0,0 1 0 0 0,1-2-1 0 0,-1 0 1 0 0,1-1 0 0 0,-1 0 0 0 0,0-1 0 0 0,0 0-1 0 0,0-1 1 0 0,-1-1 0 0 0,1 0 0 0 0,-1-1 0 0 0,0 0-1 0 0,0-1 1 0 0,-1 0 0 0 0,0 0 0 0 0,0-2 0 0 0,-1 1 0 0 0,0-1-1 0 0,-1-1 1 0 0,1 0 0 0 0,-2 0 0 0 0,7-9-107 0 0,-6 7 80 0 0,-1 0 0 0 0,0-1 0 0 0,-1 1 0 0 0,0-1 0 0 0,-1-1 0 0 0,-1 1 1 0 0,0-1-1 0 0,0 0 0 0 0,-2 0 0 0 0,1-1 0 0 0,-2 1 0 0 0,0-1 0 0 0,-1 0 0 0 0,0 1 0 0 0,-2-15-80 0 0,0 24-66 0 0,0 1 1 0 0,0 0-1 0 0,0 0 0 0 0,-1 0 0 0 0,1 0 0 0 0,-1 0 0 0 0,0 0 0 0 0,0 0 0 0 0,0 0 1 0 0,-1 1-1 0 0,1-1 0 0 0,-1 1 0 0 0,0 0 0 0 0,0 0 0 0 0,0 0 0 0 0,0 0 0 0 0,-1 0 0 0 0,1 1 1 0 0,-1-1-1 0 0,0 1 0 0 0,1 0 0 0 0,-1 0 0 0 0,0 1 0 0 0,0-1 0 0 0,0 1 0 0 0,-1 0 0 0 0,1 0 1 0 0,0 0-1 0 0,0 0 0 0 0,-1 1 0 0 0,1 0 0 0 0,0 0 0 0 0,-1 0 0 0 0,1 0 0 0 0,0 1 0 0 0,0-1 1 0 0,-1 1-1 0 0,1 0 0 0 0,0 1 0 0 0,0-1 0 0 0,0 1 0 0 0,0-1 0 0 0,0 1 0 0 0,0 0 0 0 0,1 1 1 0 0,-1-1-1 0 0,0 1 66 0 0,-18 18-2468 0 0,8-7-2374 0 0,1-1-6707 0 0</inkml:trace>
  <inkml:trace contextRef="#ctx0" brushRef="#br0" timeOffset="13637.673">15615 1088 1272 0 0,'0'0'2198'0'0,"0"0"-344"0"0,0 0-143 0 0,0 0-59 0 0,0 0-102 0 0,0 0-146 0 0,0 0-232 0 0,0 0-251 0 0,0 0-179 0 0,0 0-83 0 0,0 0 7 0 0,0 0 30 0 0,3-2 25 0 0,25-22 3643 0 0,-28 24-3920 0 0,0 0-24 0 0,0 0-36 0 0,0 0-38 0 0,0 0-28 0 0,0 0-6 0 0,0 0-25 0 0,0 0-3 0 0,0 0 6 0 0,0 0-34 0 0,0 0 8 0 0,0 0-12 0 0,0 0-30 0 0,0 0-12 0 0,0 0-31 0 0,0 0-29 0 0,0 0-24 0 0,0 0-13 0 0,0 0-28 0 0,20-29 419 0 0,65-86-129 0 0,-57 28-92 0 0,-28 86-267 0 0,0 1-7 0 0,0 0-29 0 0,0 0-20 0 0,0 45-201 0 0,13 95 281 0 0,-13-136-42 0 0,0 0 1 0 0,0 1-1 0 0,1-1 0 0 0,-1 0 1 0 0,1 0-1 0 0,1 0 0 0 0,-1 0 1 0 0,0 0-1 0 0,1 0 0 0 0,0 0 1 0 0,0 0-1 0 0,0 0 0 0 0,0-1 1 0 0,1 1-1 0 0,-1-1 0 0 0,1 0 1 0 0,0 1-1 0 0,0-1 0 0 0,0-1 1 0 0,0 1-1 0 0,1 0 0 0 0,-1-1 1 0 0,1 0-1 0 0,-1 1 0 0 0,1-1 1 0 0,0-1-1 0 0,0 1 0 0 0,0-1 1 0 0,0 1-1 0 0,0-1 0 0 0,0 0 1 0 0,3 0 1 0 0,2-4 34 0 0,0-1 0 0 0,-1 0 0 0 0,0 0 0 0 0,0-1 1 0 0,0 1-1 0 0,0-2 0 0 0,-1 1 0 0 0,0-1 1 0 0,0 0-1 0 0,0-1 0 0 0,-1 0 0 0 0,0 0 1 0 0,0 0-1 0 0,-1-1 0 0 0,5-7-34 0 0,147-222 933 0 0,-135 160-834 0 0,-48 81-2291 0 0,15 10-937 0 0,6-4-2495 0 0,3-6-6308 0 0</inkml:trace>
  <inkml:trace contextRef="#ctx0" brushRef="#br0" timeOffset="14422.938">16504 734 0 0 0,'0'0'1198'0'0,"0"0"233"0"0,0 0 296 0 0,0 0 234 0 0,0 0 69 0 0,0 0-115 0 0,0 0-216 0 0,0 0-273 0 0,0 0-230 0 0,0 0-148 0 0,0 0-138 0 0,0 0-71 0 0,0 0-79 0 0,-2-4-48 0 0,1 3-629 0 0,0-1 1 0 0,0 1-1 0 0,-1-1 1 0 0,1 1-1 0 0,0-1 0 0 0,-1 1 1 0 0,1 0-1 0 0,0 0 0 0 0,-1 0 1 0 0,0 0-1 0 0,1 0 0 0 0,-1 0 1 0 0,1 0-1 0 0,-1 0 1 0 0,0 1-1 0 0,0-1 0 0 0,0 1 1 0 0,1-1-1 0 0,-1 1 0 0 0,0 0 1 0 0,0-1-1 0 0,0 1 1 0 0,0 0-1 0 0,0 0 0 0 0,1 0 1 0 0,-1 1-1 0 0,0-1 0 0 0,0 0 1 0 0,0 1-1 0 0,0-1 1 0 0,1 1-1 0 0,-1 0 0 0 0,0 0 1 0 0,1-1-1 0 0,-2 2-83 0 0,-8 2 194 0 0,0 0 1 0 0,0 0-1 0 0,1 1 0 0 0,0 0 1 0 0,0 1-1 0 0,0 1 1 0 0,1-1-1 0 0,0 1 0 0 0,0 1 1 0 0,0 0-1 0 0,1 0 0 0 0,-4 5-194 0 0,11-11 9 0 0,0-1 0 0 0,0 0-1 0 0,-1 1 1 0 0,1-1-1 0 0,0 1 1 0 0,0-1-1 0 0,0 1 1 0 0,0 0-1 0 0,1-1 1 0 0,-1 1 0 0 0,0 0-1 0 0,1 0 1 0 0,-1 0-1 0 0,1-1 1 0 0,0 1-1 0 0,-1 0 1 0 0,1 0-1 0 0,0 0 1 0 0,0 0-1 0 0,0 0 1 0 0,0-1 0 0 0,1 1-1 0 0,-1 0 1 0 0,0 0-1 0 0,1 0 1 0 0,-1-1-1 0 0,1 1 1 0 0,0 0-1 0 0,0 0 1 0 0,0-1-1 0 0,-1 1 1 0 0,2-1 0 0 0,-1 1-1 0 0,0-1 1 0 0,0 1-1 0 0,0-1 1 0 0,1 1-1 0 0,-1-1 1 0 0,0 0-1 0 0,1 0 1 0 0,-1 0 0 0 0,1 0-1 0 0,0 0 1 0 0,-1 0-1 0 0,1 0 1 0 0,0-1-1 0 0,0 1 1 0 0,-1 0-1 0 0,2-1-8 0 0,92 25 488 0 0,-56-21-340 0 0,-32-5-124 0 0,1 1 0 0 0,0 1 1 0 0,-1-1-1 0 0,1 1 0 0 0,-1 0 0 0 0,1 1 1 0 0,-1 0-1 0 0,1 0 0 0 0,-1 0 0 0 0,0 1 1 0 0,0 0-1 0 0,0 1 0 0 0,-1 0 0 0 0,1 0 1 0 0,-1 0-1 0 0,0 0 0 0 0,0 1 0 0 0,1 2-24 0 0,-6-5 42 0 0,0 1-1 0 0,0-1 1 0 0,0 1-1 0 0,-1 0 0 0 0,1-1 1 0 0,-1 1-1 0 0,0 0 1 0 0,0-1-1 0 0,0 1 0 0 0,0 0 1 0 0,0-1-1 0 0,0 1 1 0 0,-1 0-1 0 0,1-1 0 0 0,-1 1 1 0 0,0-1-1 0 0,0 1 0 0 0,0 0 1 0 0,0-1-1 0 0,0 0 1 0 0,0 1-1 0 0,-1-1 0 0 0,1 0 1 0 0,-1 0-1 0 0,0 0 1 0 0,0 0-1 0 0,0 0 0 0 0,0 0 1 0 0,0 0-42 0 0,-19 18 71 0 0,-1 0-1 0 0,-1-2 1 0 0,0-1 0 0 0,-1-1 0 0 0,-1-1 0 0 0,0-1 0 0 0,-2-1-1 0 0,1-1 1 0 0,-9 1-71 0 0,-62 6 118 0 0,95-20-167 0 0,0-1 1 0 0,1 1-1 0 0,0-1 1 0 0,-1 1-1 0 0,1-1 1 0 0,0 0-1 0 0,0 1 1 0 0,0-1-1 0 0,0 0 1 0 0,0 0-1 0 0,0 0 1 0 0,0 0-1 0 0,0 0 1 0 0,1 0-1 0 0,-1 0 1 0 0,1 0-1 0 0,0 0 1 0 0,0 0 0 0 0,0 0-1 0 0,0 0 1 0 0,0 0-1 0 0,0 0 1 0 0,0-1 48 0 0,26-45-3296 0 0,-9 29-1163 0 0,-9 10 62 0 0,4-2-7324 0 0</inkml:trace>
  <inkml:trace contextRef="#ctx0" brushRef="#br0" timeOffset="15269.903">16782 1011 9010 0 0,'0'0'2064'0'0,"0"0"-790"0"0,0 0-389 0 0,0 0 25 0 0,0 0 125 0 0,0 0 133 0 0,0 0-30 0 0,0 0-134 0 0,0 0-165 0 0,0 0-156 0 0,0 0-85 0 0,0 0-63 0 0,0 0-40 0 0,33-8-42 0 0,101-23-49 0 0,-64 3 279 0 0,-64 25-599 0 0,-1 0 0 0 0,0-1 0 0 0,0 1 0 0 0,0-1 0 0 0,0 0 0 0 0,-1-1 0 0 0,0 1 0 0 0,1-1 0 0 0,-2 1 0 0 0,1-1 0 0 0,0 0 0 0 0,-1-1 1 0 0,0 1-1 0 0,0-1 0 0 0,-1 1 0 0 0,1-1 0 0 0,-1 0 0 0 0,-1 0 0 0 0,1 0 0 0 0,-1 0 0 0 0,0 0 0 0 0,0 0 0 0 0,-1 0 0 0 0,0-7-84 0 0,-2 11 4 0 0,0-1 1 0 0,0 1-1 0 0,-1 0 1 0 0,1 0 0 0 0,-1 0-1 0 0,0 0 1 0 0,1 0-1 0 0,-1 1 1 0 0,0-1-1 0 0,0 1 1 0 0,0-1-1 0 0,0 1 1 0 0,0 0 0 0 0,-1 0-1 0 0,1 1 1 0 0,0-1-1 0 0,0 1 1 0 0,-1-1-1 0 0,1 1 1 0 0,0 0-1 0 0,0 0 1 0 0,-1 1 0 0 0,1-1-1 0 0,-2 1-4 0 0,5-1-1 0 0,-15 2-34 0 0,-1 1-1 0 0,1 0 1 0 0,0 1 0 0 0,0 1 0 0 0,1 0 0 0 0,-1 1-1 0 0,1 1 1 0 0,0 0 0 0 0,1 1 0 0 0,0 1-1 0 0,0-1 1 0 0,1 2 0 0 0,0 0 0 0 0,0 1 0 0 0,1 0-1 0 0,1 0 1 0 0,0 1 0 0 0,0 0 0 0 0,2 1 0 0 0,-7 10 35 0 0,13-18-9 0 0,-1 0 1 0 0,1-1 0 0 0,-1 1 0 0 0,1 0 0 0 0,1 0-1 0 0,-1 0 1 0 0,1 1 0 0 0,0-1 0 0 0,0 0 0 0 0,0 0-1 0 0,1 1 1 0 0,-1-1 0 0 0,2 1 0 0 0,-1-1 0 0 0,0 0-1 0 0,1 0 1 0 0,0 1 0 0 0,0-1 0 0 0,1 0 0 0 0,-1 0-1 0 0,1 0 1 0 0,0 0 0 0 0,1 0 0 0 0,-1 0 0 0 0,1-1-1 0 0,0 1 1 0 0,0-1 0 0 0,0 0 0 0 0,1 0 0 0 0,-1 0-1 0 0,1 0 1 0 0,0 0 0 0 0,0-1 0 0 0,4 3 8 0 0,9 1 22 0 0,-1 0 0 0 0,1-1 0 0 0,0 0 0 0 0,0-2 0 0 0,0 0 0 0 0,1-1 0 0 0,-1 0 0 0 0,1-2 0 0 0,0 0 0 0 0,0-1 0 0 0,0-1 0 0 0,1 0-22 0 0,1-3 59 0 0,1 0 1 0 0,-1-1 0 0 0,0 0-1 0 0,0-2 1 0 0,-1-1-1 0 0,0 0 1 0 0,0-2-1 0 0,0 0 1 0 0,-2 0-1 0 0,1-2 1 0 0,8-8-60 0 0,-9 7 54 0 0,-1 0 0 0 0,-1-1 1 0 0,0-1-1 0 0,-1-1 0 0 0,0 0 1 0 0,-1-1-1 0 0,-1 0 0 0 0,-1-1 0 0 0,-1 0 1 0 0,0-1-1 0 0,-1 0 0 0 0,-1 0 1 0 0,-1-1-1 0 0,0-4-54 0 0,-5 22 5 0 0,-1 0 0 0 0,0-1 0 0 0,0 1 0 0 0,0-1-1 0 0,-1 1 1 0 0,1-1 0 0 0,-1 1 0 0 0,1-1 0 0 0,-1 0 0 0 0,0 1 0 0 0,0-1 0 0 0,0 0 0 0 0,0 1 0 0 0,0-1 0 0 0,-1 0 0 0 0,1 1-1 0 0,-1-1 1 0 0,0 1 0 0 0,0-1 0 0 0,0 1 0 0 0,0-1 0 0 0,0 1 0 0 0,0 0 0 0 0,-1-1 0 0 0,1 1 0 0 0,-1 0 0 0 0,1 0 0 0 0,-1 0-1 0 0,0 0 1 0 0,0 0 0 0 0,0 1 0 0 0,0-1 0 0 0,0 0 0 0 0,-1 1 0 0 0,-1-2-5 0 0,-2 5-17 0 0,0-1 0 0 0,0 1 0 0 0,0-1 0 0 0,1 2 0 0 0,-1-1 1 0 0,1 1-1 0 0,-1-1 0 0 0,1 1 0 0 0,0 1 0 0 0,0-1 0 0 0,0 1 0 0 0,0 0 0 0 0,1 0 0 0 0,0 1 1 0 0,-1-1-1 0 0,2 1 0 0 0,-1 0 0 0 0,0 0 0 0 0,1 0 0 0 0,0 0 0 0 0,0 1 0 0 0,1-1 0 0 0,0 1 1 0 0,-1 1 16 0 0,3-5-4 0 0,1 1 0 0 0,-1 0 0 0 0,1 0 0 0 0,0 0 0 0 0,-1-1 0 0 0,1 1 0 0 0,0 0 1 0 0,0-1-1 0 0,1 1 0 0 0,-1-1 0 0 0,1 1 0 0 0,-1-1 0 0 0,1 0 0 0 0,0 0 0 0 0,0 1 1 0 0,0-1-1 0 0,0 0 0 0 0,0-1 0 0 0,0 1 0 0 0,0 0 0 0 0,1-1 0 0 0,-1 1 1 0 0,1-1-1 0 0,-1 1 0 0 0,1-1 0 0 0,-1 0 0 0 0,1 0 0 0 0,0-1 0 0 0,0 1 0 0 0,-1 0 1 0 0,1-1-1 0 0,0 0 0 0 0,0 0 0 0 0,0 0 0 0 0,0 0 0 0 0,-1 0 0 0 0,1 0 0 0 0,0-1 1 0 0,0 1-1 0 0,0-1 0 0 0,-1 0 0 0 0,4-1 4 0 0,16 4-11 0 0,10-1 36 0 0,-29-2-18 0 0,0 1 0 0 0,0-1-1 0 0,0 0 1 0 0,1 1 0 0 0,-1 0 0 0 0,0 0 0 0 0,0 0 0 0 0,1 0-1 0 0,-1 0 1 0 0,0 0 0 0 0,0 1 0 0 0,0 0 0 0 0,0-1-1 0 0,0 1 1 0 0,0 0 0 0 0,0 1 0 0 0,0-1 0 0 0,0 1-1 0 0,0-1 1 0 0,0 1 0 0 0,-1 0 0 0 0,1 0 0 0 0,-1 0 0 0 0,1 0-1 0 0,-1 0 1 0 0,0 1 0 0 0,0-1 0 0 0,0 1 0 0 0,0-1-1 0 0,0 1 1 0 0,0 0 0 0 0,-1 0 0 0 0,0 0 0 0 0,1 0-1 0 0,-1 0 1 0 0,0 0 0 0 0,0 0 0 0 0,-1 0 0 0 0,1 0 0 0 0,-1 1-7 0 0,-12 76 332 0 0,0-45-263 0 0,5-20-76 0 0,2 0 0 0 0,0 1-1 0 0,0 0 1 0 0,2-1 0 0 0,0 2 0 0 0,0-1-1 0 0,1 12 8 0 0,2-21-1644 0 0,1 10 4675 0 0,0-5-6040 0 0,-1-6-3416 0 0,0 0-4800 0 0,0-6 4257 0 0</inkml:trace>
  <inkml:trace contextRef="#ctx0" brushRef="#br0" timeOffset="15852.088">17780 764 5545 0 0,'0'0'2183'0'0,"0"0"-589"0"0,0 0-300 0 0,0 0-62 0 0,0 0-55 0 0,0 0-58 0 0,0 0-68 0 0,0 0-76 0 0,0 0-24 0 0,0 0-24 0 0,0 0-64 0 0,0 0-87 0 0,0 10-119 0 0,9 87 1046 0 0,30 105-88 0 0,-39-195-1592 0 0,1 12 6 0 0,0-1 1 0 0,0 0-1 0 0,2 1 0 0 0,1-1 0 0 0,0 0 0 0 0,1 0 0 0 0,1-1 1 0 0,0 0-1 0 0,5 9-29 0 0,-10-26 31 0 0,0 1 1 0 0,0 0 0 0 0,0-1-1 0 0,1 1 1 0 0,-1-1-1 0 0,0 0 1 0 0,0 1 0 0 0,0-1-1 0 0,0 0 1 0 0,1 0-1 0 0,-1 1 1 0 0,0-1 0 0 0,0 0-1 0 0,0 0 1 0 0,1 0-1 0 0,-1-1 1 0 0,0 1 0 0 0,0 0-1 0 0,0 0 1 0 0,0-1-1 0 0,1 1 1 0 0,-1-1 0 0 0,0 1-1 0 0,0-1 1 0 0,0 1-1 0 0,0-1 1 0 0,0 1-1 0 0,0-1 1 0 0,0 0 0 0 0,0 0-1 0 0,0 0 1 0 0,-1 1-1 0 0,1-1 1 0 0,0 0 0 0 0,0 0-1 0 0,-1 0 1 0 0,1 0-1 0 0,0 0 1 0 0,-1-1-32 0 0,15-25 280 0 0,-1-1 0 0 0,-2 0-1 0 0,-1-1 1 0 0,-1 0 0 0 0,-2-1 0 0 0,-1 0 0 0 0,1-14-280 0 0,9-30 154 0 0,4-40-17 0 0,-19 70-321 0 0,-2 44 2 0 0,0 0-166 0 0,0 0-205 0 0,-3 17-8094 0 0,2-12-2812 0 0</inkml:trace>
  <inkml:trace contextRef="#ctx0" brushRef="#br0" timeOffset="16735.27">18540 764 13195 0 0,'0'0'1874'0'0,"0"0"-461"0"0,0 0-163 0 0,0 0 26 0 0,0 0-90 0 0,0 0-169 0 0,0 0-218 0 0,0 0-169 0 0,0 0-126 0 0,0 0-72 0 0,0 0-19 0 0,0 0-71 0 0,-15 5-65 0 0,-49 20-40 0 0,57-22-195 0 0,1 0-1 0 0,-1 1 0 0 0,0 0 1 0 0,1 0-1 0 0,0 1 1 0 0,0 0-1 0 0,0 0 0 0 0,1 0 1 0 0,-1 1-1 0 0,1-1 1 0 0,-3 7-42 0 0,-9 7 63 0 0,3-3-47 0 0,0 1 0 0 0,1 1 1 0 0,1-1-1 0 0,0 2 0 0 0,2 0 0 0 0,0 0 0 0 0,-5 15-16 0 0,13-31 1 0 0,1 0 0 0 0,-1 0-1 0 0,1 0 1 0 0,0 0-1 0 0,0 0 1 0 0,0 0-1 0 0,0 0 1 0 0,1 1-1 0 0,-1-1 1 0 0,1 0 0 0 0,-1 0-1 0 0,1 1 1 0 0,0-1-1 0 0,1 0 1 0 0,-1 0-1 0 0,1 1 1 0 0,-1-1-1 0 0,1 0 1 0 0,0 0 0 0 0,0 0-1 0 0,0 0 1 0 0,0 0-1 0 0,1 0 1 0 0,-1 0-1 0 0,1 0 1 0 0,0 0-1 0 0,0-1 1 0 0,0 1 0 0 0,0-1-1 0 0,0 1 1 0 0,1-1-1 0 0,-1 0 1 0 0,1 0-1 0 0,-1 0 1 0 0,1 0-1 0 0,0 0 0 0 0,12-3 51 0 0,0 0 0 0 0,-1-1 0 0 0,0 0-1 0 0,1-2 1 0 0,-1 1 0 0 0,0-2-1 0 0,-1 0 1 0 0,1 0 0 0 0,-1-1 0 0 0,0-1-1 0 0,0 0 1 0 0,-1-1 0 0 0,0-1-1 0 0,-1 0 1 0 0,1 0 0 0 0,-2-1 0 0 0,1 0-1 0 0,-2-1 1 0 0,1 0 0 0 0,-1-1-1 0 0,1-3-50 0 0,-1 5 14 0 0,-5 6-30 0 0,0 0-1 0 0,0 0 1 0 0,1 0-1 0 0,-1 1 1 0 0,1-1-1 0 0,-1 1 1 0 0,1 0-1 0 0,0 0 1 0 0,0 1-1 0 0,1-1 1 0 0,-1 1-1 0 0,0 0 1 0 0,6-1 16 0 0,-4 52-334 0 0,-12-3 183 0 0,4-41 139 0 0,0 1 1 0 0,-1-1-1 0 0,2 0 0 0 0,-1 0 0 0 0,0 1 0 0 0,1-1 1 0 0,0 0-1 0 0,1 1 0 0 0,-1-1 0 0 0,1 0 1 0 0,0 0-1 0 0,0 1 0 0 0,0-1 0 0 0,1 0 0 0 0,0 0 1 0 0,0 0-1 0 0,0 0 0 0 0,1-1 0 0 0,-1 1 1 0 0,2 0 10 0 0,-1-1 3 0 0,1-1-1 0 0,0 1 1 0 0,-1-1-1 0 0,1-1 1 0 0,0 1-1 0 0,1 0 0 0 0,-1-1 1 0 0,0 0-1 0 0,1 0 1 0 0,-1 0-1 0 0,1-1 0 0 0,-1 1 1 0 0,1-1-1 0 0,0 0 1 0 0,0 0-1 0 0,0-1 1 0 0,-1 0-1 0 0,1 1 0 0 0,0-2 1 0 0,0 1-1 0 0,0 0 1 0 0,0-1-1 0 0,0 0 0 0 0,-1 0 1 0 0,1-1-1 0 0,0 1 1 0 0,-1-1-1 0 0,1 0 1 0 0,-1 0-1 0 0,0 0 0 0 0,0-1 1 0 0,4-2-2 0 0,18-12 62 0 0,0-1 1 0 0,-1-1-1 0 0,-1-1 0 0 0,-1-1 1 0 0,-1-1-1 0 0,-1-1 1 0 0,-1-1-1 0 0,-1-1 0 0 0,5-10-62 0 0,-18 25 18 0 0,17-26-14 0 0,-2 0 0 0 0,-1-2 0 0 0,-2 0 0 0 0,-1-2 0 0 0,-2 1 0 0 0,-2-2 0 0 0,-1-5-4 0 0,-5 0-17 0 0,-2 0 0 0 0,-2 0 1 0 0,-2-1-1 0 0,-3-29 17 0 0,2 68 9 0 0,0 0 0 0 0,0 0 0 0 0,-1 0-1 0 0,1 0 1 0 0,-2 0 0 0 0,1 0 0 0 0,-1 0 0 0 0,-1 0 0 0 0,1 0 0 0 0,-2 1 0 0 0,1-1 0 0 0,-1 1 0 0 0,0 0-1 0 0,0 0 1 0 0,0 0 0 0 0,-1 1 0 0 0,0 0 0 0 0,-1 0 0 0 0,1 0 0 0 0,-1 0 0 0 0,-4-2-9 0 0,8 7 1 0 0,0 1 0 0 0,0 0-1 0 0,0 0 1 0 0,0-1 0 0 0,0 1 0 0 0,0 0 0 0 0,0 1 0 0 0,0-1 0 0 0,0 0 0 0 0,0 1 0 0 0,0-1 0 0 0,1 1 0 0 0,-1-1 0 0 0,0 1 0 0 0,0 0 0 0 0,0 0 0 0 0,1 0 0 0 0,-1 0 0 0 0,0 0-1 0 0,1 0 1 0 0,-1 0 0 0 0,1 1 0 0 0,0-1 0 0 0,-1 1 0 0 0,1-1 0 0 0,0 1 0 0 0,0-1 0 0 0,0 1 0 0 0,0-1 0 0 0,0 1 0 0 0,0 0 0 0 0,0 1-1 0 0,-25 59 0 0 0,26-61 0 0 0,-9 35 25 0 0,3 1-1 0 0,1 1 0 0 0,1-1 0 0 0,2 1 1 0 0,4 35-25 0 0,-2-34 30 0 0,3 15 16 0 0,3 0 0 0 0,2-1-1 0 0,2 0 1 0 0,3 0-1 0 0,4 4-45 0 0,52 189 95 0 0,-68-165-55 0 0,-5-184-1383 0 0,-20-6-3343 0 0,14 73 453 0 0,-2 2-3419 0 0,5 15-1393 0 0</inkml:trace>
  <inkml:trace contextRef="#ctx0" brushRef="#br0" timeOffset="16992.847">18728 653 10378 0 0,'0'0'2686'0'0,"0"0"-836"0"0,0 0-565 0 0,0 0-151 0 0,0 0 65 0 0,0 0 96 0 0,0 0 48 0 0,0 0-132 0 0,0 0-214 0 0,0 0-174 0 0,0 0-157 0 0,31 0-114 0 0,99 0-71 0 0,186-14 1244 0 0,-200 13-1648 0 0,-91 2-3717 0 0,1-1-3970 0 0,-26 0-4561 0 0</inkml:trace>
  <inkml:trace contextRef="#ctx0" brushRef="#br0" timeOffset="17569.377">19647 849 4049 0 0,'0'0'2820'0'0,"0"0"-199"0"0,0 0-182 0 0,0 0-242 0 0,0 0-300 0 0,0 0-266 0 0,0 0-236 0 0,0 0-234 0 0,0 0-173 0 0,0 0-151 0 0,0 0-170 0 0,0 0-105 0 0,0 0-76 0 0,2 3-44 0 0,2 64 720 0 0,-6-56-1104 0 0,-12 102 262 0 0,4-106-3400 0 0,-3-24-9554 0 0,11 9 2616 0 0</inkml:trace>
  <inkml:trace contextRef="#ctx0" brushRef="#br0" timeOffset="17805.317">19606 462 9562 0 0,'0'0'2377'0'0,"0"0"-513"0"0,0 0-304 0 0,0 0-127 0 0,0 0-305 0 0,0 0-344 0 0,0 0-344 0 0,0 0-320 0 0,0 0-256 0 0,0 0-120 0 0,0 0-40 0 0,0 0-96 0 0,0 0-56 0 0,0 0-224 0 0,9-15-665 0 0,1 26-2487 0 0,-7-3-7555 0 0</inkml:trace>
  <inkml:trace contextRef="#ctx0" brushRef="#br0" timeOffset="18210.471">19908 576 10394 0 0,'0'0'2960'0'0,"0"0"-933"0"0,0 0-470 0 0,0 0-90 0 0,0 0-133 0 0,0 0-225 0 0,0 0-218 0 0,0 0-199 0 0,0 0-158 0 0,0 0-61 0 0,0 0-14 0 0,0 0-53 0 0,12 9-45 0 0,40 28-32 0 0,-13 19 311 0 0,-32-40-510 0 0,6 15-26 0 0,-1 1 1 0 0,-2 0-1 0 0,-1 1 0 0 0,-1 0 1 0 0,-1 6-105 0 0,27 100 41 0 0,-25-107-17 0 0,26 53 73 0 0,-15-121 1106 0 0,66-216-183 0 0,-63 168-969 0 0,26-69-18 0 0,-51 195-6014 0 0,-1-19-4579 0 0,1-15-997 0 0</inkml:trace>
  <inkml:trace contextRef="#ctx0" brushRef="#br0" timeOffset="33461.512">20661 919 0 0 0,'0'0'223'0'0,"0"0"820"0"0,0 0 326 0 0,0 0 138 0 0,0 0 22 0 0,0 0-146 0 0,0 0-249 0 0,0 0-251 0 0,0 0-157 0 0,0 0-46 0 0,-1 2 15 0 0,1-1-527 0 0,0 1 0 0 0,1-1-1 0 0,-1 0 1 0 0,0 0 0 0 0,1 1 0 0 0,-1-1 0 0 0,1 0 0 0 0,-1 0 0 0 0,1 0 0 0 0,-1 0 0 0 0,1 0 0 0 0,0 0-1 0 0,0 0 1 0 0,0 0 0 0 0,-1 0 0 0 0,1 0 0 0 0,0 0 0 0 0,0 0 0 0 0,0 0 0 0 0,0-1 0 0 0,1 1 0 0 0,-1 0-1 0 0,0-1 1 0 0,0 1 0 0 0,0-1 0 0 0,0 1 0 0 0,1-1 0 0 0,-1 0 0 0 0,0 1 0 0 0,0-1 0 0 0,1 0 0 0 0,-1 0-1 0 0,0 0 1 0 0,1 0 0 0 0,-1 0 0 0 0,0 0 0 0 0,0 0 0 0 0,1-1-168 0 0,64 6 3827 0 0,-56-5-3679 0 0,0-1 0 0 0,0 0 0 0 0,0 0 0 0 0,0-1 0 0 0,0 0 0 0 0,0-1 0 0 0,-1 0 0 0 0,0 0 0 0 0,1-1 0 0 0,-1 0 0 0 0,0-1 0 0 0,-1 0 0 0 0,1 0 0 0 0,-1-1 0 0 0,0 0 0 0 0,0-1 0 0 0,-1 1 0 0 0,0-2 0 0 0,0 1 0 0 0,-1-1 0 0 0,0 0 0 0 0,0 0 0 0 0,-1 0 0 0 0,3-6-148 0 0,-7 11 18 0 0,0 0 0 0 0,-1 0 1 0 0,1 0-1 0 0,-1 0 0 0 0,0 0 1 0 0,0 0-1 0 0,0 0 0 0 0,0 0 1 0 0,0 0-1 0 0,0 1 0 0 0,-1-1 1 0 0,0 0-1 0 0,0 0 0 0 0,1 0 1 0 0,-1 0-1 0 0,-1 1 0 0 0,1-1 1 0 0,0 0-1 0 0,-1 1 0 0 0,1-1 1 0 0,-1 1-1 0 0,0 0 0 0 0,0 0 1 0 0,0-1-1 0 0,0 1 0 0 0,0 0 1 0 0,-1 1-1 0 0,1-1 1 0 0,0 0-1 0 0,-1 1 0 0 0,1-1 1 0 0,-2 0-19 0 0,-91-30-73 0 0,17 47-11 0 0,69-11 112 0 0,-1 1 0 0 0,1 0 0 0 0,0 1 0 0 0,0 0 0 0 0,1 0 0 0 0,0 1 0 0 0,0 0 0 0 0,0 0 0 0 0,1 1 0 0 0,0 0 0 0 0,1 0 0 0 0,-1 0 0 0 0,2 1 0 0 0,-1 0-1 0 0,1 0 1 0 0,0 1 0 0 0,1 0 0 0 0,1-1 0 0 0,-4 12-28 0 0,4-12 90 0 0,1 1 1 0 0,0 0-1 0 0,0 0 0 0 0,1 0 0 0 0,0 0 0 0 0,1 0 1 0 0,0 0-1 0 0,0 0 0 0 0,1 0 0 0 0,0 0 0 0 0,1 0 1 0 0,1 0-1 0 0,-1-1 0 0 0,1 1 0 0 0,1 0 0 0 0,0-1 0 0 0,0 0 1 0 0,1 0-1 0 0,0 0 0 0 0,0-1 0 0 0,1 0 0 0 0,0 0 1 0 0,1 0-1 0 0,0-1 0 0 0,0 0 0 0 0,0 0 0 0 0,7 4-90 0 0,8 1 158 0 0,0-1-1 0 0,1-1 1 0 0,0-1-1 0 0,1-1 1 0 0,0-1-1 0 0,0-1 0 0 0,0-1 1 0 0,1-1-1 0 0,0-1 1 0 0,0-2-1 0 0,0 0 1 0 0,0-2-1 0 0,12-2-157 0 0,-35 3 3 0 0,25-10 59 0 0,-27 9-93 0 0,-16-14-1480 0 0,6 7-93 0 0,0-2-4902 0 0,5 7-5703 0 0</inkml:trace>
  <inkml:trace contextRef="#ctx0" brushRef="#br0" timeOffset="40055.806">1 1622 0 0 0,'0'0'376'0'0,"0"0"328"0"0,0 0 114 0 0,0 0 9 0 0,0 0-9 0 0,0 0 27 0 0,15-2 15 0 0,46-5-3 0 0,-7 12 3226 0 0,210-12 3015 0 0,54-27-3725 0 0,51 12-3373 0 0,78 8 856 0 0,-166 25-470 0 0,-119 2 185 0 0,1-8 1 0 0,130-13-572 0 0,744 18 545 0 0,-1005-9-541 0 0,637 7 179 0 0,168 3 50 0 0,-313-22-132 0 0,262-21 4 0 0,-28 24-11 0 0,-173-8-47 0 0,134 2 4 0 0,559 14-9 0 0,-779-14 26 0 0,145 0-30 0 0,-44-13 36 0 0,-319 16-118 0 0,66-1 38 0 0,255-12 55 0 0,338 16-53 0 0,55 1 52 0 0,-312 10 11 0 0,-12 5-22 0 0,373 3 84 0 0,-353-8-74 0 0,-93-2 26 0 0,-199-24 35 0 0,559-22 166 0 0,-302 31-37 0 0,-341 7-78 0 0,664 6 278 0 0,-461 16-266 0 0,-227-14 76 0 0,-291-1-218 0 0,0 0 11 0 0,0 0 8 0 0,0 0 11 0 0,0 0 17 0 0,0 0 1 0 0,0 0-9 0 0,0 0 4 0 0,0 0 3 0 0,0 0-13 0 0,0 0 8 0 0,0 0-7 0 0,0 0-33 0 0,0 0 9 0 0,0 0-11 0 0,0 0-4 0 0,0 0-1 0 0,0 0-11 0 0,0 0-18 0 0,0 0 13 0 0,0 0-6 0 0,0 0 17 0 0,0 0-1 0 0,0 0-9 0 0,0 0-24 0 0,0 0 23 0 0,0 0 2 0 0,0 0-5 0 0,0 0-11 0 0,0 0 14 0 0,0 0 1 0 0,0 0 32 0 0,0 0-33 0 0,0 0-1 0 0,0 0 4 0 0,0 0-21 0 0,0 0 0 0 0,0 0 17 0 0,0 0-16 0 0,0 0 1 0 0,0 0 1 0 0,0 0 0 0 0,0 0-5 0 0,0 0-18 0 0,0 0 7 0 0,0 0-16 0 0,0 0-24 0 0,0 0-32 0 0,0 0-66 0 0,0 0-91 0 0,0 0-144 0 0,-3 12-4067 0 0,1-6-2456 0 0,1-5 4185 0 0,-1 5-9392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01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608 221 0 0 0,'0'0'1388'0'0,"0"0"187"0"0,0 0 226 0 0,0 0 130 0 0,0 0 64 0 0,0 0-45 0 0,0 0-147 0 0,0 0-191 0 0,0 0-198 0 0,5-10-153 0 0,17-32-130 0 0,-12 25 6293 0 0,-12 24-3816 0 0,0-3-4855 0 0,-76 110 1931 0 0,-155 205-188 0 0,106-153-412 0 0,34-74-453 0 0,102-140-4155 0 0,17-17-1692 0 0,-13 22-5225 0 0,-10 34 5081 0 0</inkml:trace>
  <inkml:trace contextRef="#ctx0" brushRef="#br0" timeOffset="500.719">91 354 0 0 0,'0'0'1615'0'0,"0"0"523"0"0,0 0 333 0 0,0 0 126 0 0,0 0-65 0 0,0 0-190 0 0,0 0-255 0 0,0 0-273 0 0,0 0-279 0 0,0 0-248 0 0,0 0-214 0 0,0 0-197 0 0,0 0-171 0 0,-6-5-137 0 0,-17-15-131 0 0,17 15-129 0 0,6 5-81 0 0,0 0-56 0 0,0 0-31 0 0,54 29 1953 0 0,232 75 329 0 0,-70-8-1874 0 0,-135-40-418 0 0,-95-91-2644 0 0,-7 11-800 0 0,5 8-1629 0 0,5-1-5679 0 0,8 12 1899 0 0</inkml:trace>
  <inkml:trace contextRef="#ctx0" brushRef="#br0" timeOffset="1186.071">413 148 1104 0 0,'0'0'1498'0'0,"0"0"-6"0"0,0 0 97 0 0,0 0 96 0 0,0 0 49 0 0,0 0-4 0 0,0 0-137 0 0,0 0-180 0 0,0 0-153 0 0,0 0-175 0 0,0 0-123 0 0,0 0-76 0 0,-4-6-61 0 0,-10-19-2 0 0,10 19-19 0 0,4 6-14 0 0,0 0-28 0 0,0 0-47 0 0,0 0-53 0 0,0 0-88 0 0,-4 16 3089 0 0,13 19-3539 0 0,-5-20 198 0 0,29 195 861 0 0,-29 122-600 0 0,1-298-557 0 0,1 20 41 0 0,-4-83-3464 0 0,0 17-5439 0 0,0 9-3028 0 0</inkml:trace>
  <inkml:trace contextRef="#ctx0" brushRef="#br0" timeOffset="3906.669">1816 129 144 0 0,'0'0'1207'0'0,"0"0"157"0"0,0 0 343 0 0,0 0 312 0 0,0 0 177 0 0,0 0-43 0 0,0 0-260 0 0,0 0-301 0 0,0 0-308 0 0,0 0-219 0 0,0 0-144 0 0,-3-11-137 0 0,-7-37-74 0 0,9 45-569 0 0,-1 1 0 0 0,1 0 0 0 0,-1 0 1 0 0,0 0-1 0 0,0-1 0 0 0,0 2 0 0 0,0-1 1 0 0,0 0-1 0 0,0 0 0 0 0,0 1 0 0 0,-1-1 1 0 0,1 1-1 0 0,0 0 0 0 0,-1-1 0 0 0,1 1 1 0 0,-1 0-1 0 0,0 1 0 0 0,1-1 0 0 0,-1 0 1 0 0,0 1-1 0 0,1-1 0 0 0,-1 1 0 0 0,0 0 1 0 0,0 0-1 0 0,1 0 0 0 0,-1 0 0 0 0,0 1 1 0 0,1-1-1 0 0,-1 1 0 0 0,0-1 0 0 0,1 1 1 0 0,-1 0-1 0 0,0 0 0 0 0,1 0 0 0 0,-2 1-141 0 0,-26 13 258 0 0,0 1 0 0 0,1 1-1 0 0,0 2 1 0 0,2 1-1 0 0,0 1 1 0 0,1 1-1 0 0,2 1 1 0 0,0 2-1 0 0,1 0 1 0 0,-5 11-258 0 0,12-17 87 0 0,2 1 1 0 0,0 1-1 0 0,2 0 1 0 0,0 1-1 0 0,2 0 0 0 0,0 1 1 0 0,1 0-1 0 0,2 1 1 0 0,0-1-1 0 0,1 1 1 0 0,2 1-1 0 0,0-1 1 0 0,2 1-1 0 0,0-1 1 0 0,2 1-1 0 0,1 0 1 0 0,4 23-88 0 0,-3-35 25 0 0,1-1 0 0 0,0 1 0 0 0,1-1 0 0 0,0 0 0 0 0,1 0 0 0 0,0 0 0 0 0,1-1 1 0 0,1 0-1 0 0,-1 0 0 0 0,2 0 0 0 0,0-1 0 0 0,0 0 0 0 0,0-1 0 0 0,1 0 0 0 0,1 0 1 0 0,0-1-1 0 0,0 0 0 0 0,0 0 0 0 0,1-1 0 0 0,0-1 0 0 0,1 0 0 0 0,-1 0 0 0 0,1-1 0 0 0,0-1 1 0 0,0 0-1 0 0,1-1 0 0 0,-1 0 0 0 0,1 0 0 0 0,0-2 0 0 0,12 1-25 0 0,-2 0 75 0 0,0-1-1 0 0,0-1 1 0 0,1-1-1 0 0,-1-1 0 0 0,-1-1 1 0 0,22-6-75 0 0,-24 4 45 0 0,0 0 0 0 0,0-2 0 0 0,-1-1 0 0 0,1 0-1 0 0,-2-1 1 0 0,1-1 0 0 0,-1-1 0 0 0,-1-1 0 0 0,0 0 0 0 0,0-1 0 0 0,-2-1 0 0 0,11-11-45 0 0,-22 21 16 0 0,-1-1 1 0 0,1 0-1 0 0,-1 0 1 0 0,0 0 0 0 0,0 0-1 0 0,-1 0 1 0 0,0 0-1 0 0,0-1 1 0 0,0 1-1 0 0,0-1 1 0 0,-1 0 0 0 0,0 1-1 0 0,0-1 1 0 0,-1 0-1 0 0,1 0 1 0 0,-1 1-1 0 0,0-1 1 0 0,-1 0-1 0 0,0 0 1 0 0,0 0 0 0 0,0 1-1 0 0,0-1 1 0 0,-1 1-1 0 0,0-1 1 0 0,0 1-1 0 0,-1-2-16 0 0,-13-6-29 0 0,1 1-1 0 0,-2 1 1 0 0,1 0-1 0 0,-2 1 1 0 0,1 1-1 0 0,-1 1 1 0 0,-1 0-1 0 0,1 2 1 0 0,-1 0-1 0 0,0 1 1 0 0,-1 0-1 0 0,1 2 1 0 0,-1 1-1 0 0,0 0 1 0 0,0 1-1 0 0,1 1 1 0 0,-1 1-1 0 0,-19 3 30 0 0,35-4-5 0 0,4 0-19 0 0,0 0-5 0 0,0 0-19 0 0,5 2-5 0 0,12 4 106 0 0,1-1 0 0 0,0-1 0 0 0,0 0 0 0 0,0-1 1 0 0,0-1-1 0 0,0-1 0 0 0,1-1 0 0 0,-1 0 0 0 0,17-3-53 0 0,21 2 142 0 0,137-22 459 0 0,-144 16-425 0 0,-58-3-65 0 0,-11 3-1047 0 0,6 6-6474 0 0,13 1 929 0 0,1 0-5707 0 0</inkml:trace>
  <inkml:trace contextRef="#ctx0" brushRef="#br0" timeOffset="4639.916">2324 516 0 0 0,'0'0'316'0'0,"0"0"615"0"0,0 0 284 0 0,0 0 241 0 0,0 0 215 0 0,0 0 128 0 0,0 0 51 0 0,0 0-58 0 0,0 0-93 0 0,0 0-48 0 0,0 0-117 0 0,0 0-144 0 0,2 4-141 0 0,2 8-629 0 0,-1 1-1 0 0,0-1 0 0 0,-1 1 0 0 0,0 0 0 0 0,-1 0 1 0 0,-1-1-1 0 0,0 1 0 0 0,-1 0 0 0 0,0 4-619 0 0,1 54 742 0 0,7 171 941 0 0,-9-229-1081 0 0,-2-20 467 0 0,-3-19-453 0 0,6 0-602 0 0,1 0 0 0 0,1 0 0 0 0,1 0 0 0 0,1 0 0 0 0,1 1 0 0 0,2-1 0 0 0,0 1-1 0 0,2 0 1 0 0,1 1 0 0 0,0 0 0 0 0,2 0 0 0 0,1 1 0 0 0,1 1 0 0 0,9-13-14 0 0,-11 18-5 0 0,-1 2-1 0 0,2-1 1 0 0,0 2 0 0 0,1-1-1 0 0,0 2 1 0 0,1 0 0 0 0,1 0-1 0 0,12-7 6 0 0,-26 19-1 0 0,1 0 0 0 0,-1 0 1 0 0,1 0-1 0 0,0 1 0 0 0,-1-1 0 0 0,1 0 0 0 0,0 1 0 0 0,0 0 0 0 0,-1-1 0 0 0,1 1 0 0 0,0 0 1 0 0,0 0-1 0 0,-1 0 0 0 0,1 0 0 0 0,0 0 0 0 0,0 0 0 0 0,0 0 0 0 0,-1 1 0 0 0,1-1 0 0 0,0 0 1 0 0,0 1-1 0 0,-1 0 0 0 0,1-1 0 0 0,0 1 0 0 0,-1 0 0 0 0,1 0 0 0 0,-1 0 0 0 0,1 0 0 0 0,-1 0 1 0 0,0 0-1 0 0,1 1 0 0 0,-1-1 0 0 0,0 0 0 0 0,0 1 0 0 0,0-1 0 0 0,0 1 0 0 0,0-1 0 0 0,0 1 1 0 0,0-1-1 0 0,0 1 0 0 0,-1 0 0 0 0,1-1 0 0 0,-1 1 0 0 0,1 0 0 0 0,-1 0 0 0 0,0-1 0 0 0,1 1 1 0 0,-1 1 0 0 0,3 16 21 0 0,-1 0 1 0 0,-1 1 0 0 0,-1-1-1 0 0,0 0 1 0 0,-2 1 0 0 0,0-1 0 0 0,-4 17-22 0 0,2-25-126 0 0,0 9-1793 0 0,21-21-8954 0 0,-11-2-740 0 0</inkml:trace>
  <inkml:trace contextRef="#ctx0" brushRef="#br0" timeOffset="5701.854">3079 505 4569 0 0,'0'0'2388'0'0,"0"0"-536"0"0,0 0-181 0 0,0 0-62 0 0,0 0-46 0 0,0 0-32 0 0,0 0-129 0 0,0 0-127 0 0,0 0-146 0 0,0 0-167 0 0,0 0-127 0 0,0 0-83 0 0,0 0-99 0 0,-10 0-76 0 0,-71 15 1316 0 0,59-4-1705 0 0,1 1 0 0 0,1 1-1 0 0,0 0 1 0 0,1 2 0 0 0,0 0-1 0 0,1 1 1 0 0,1 1 0 0 0,1 1-1 0 0,0 0 1 0 0,1 1 0 0 0,-9 17-188 0 0,18-30 10 0 0,1 1-1 0 0,0 0 1 0 0,0 0 0 0 0,1 1 0 0 0,0 0 0 0 0,1-1-1 0 0,0 1 1 0 0,0 0 0 0 0,0 1 0 0 0,1-1 0 0 0,0 0-1 0 0,1 1 1 0 0,0-1 0 0 0,0 9-10 0 0,3-14 14 0 0,0 0-1 0 0,0 0 1 0 0,0-1-1 0 0,1 1 1 0 0,-1 0-1 0 0,1-1 1 0 0,0 0-1 0 0,-1 1 1 0 0,1-1-1 0 0,0 0 1 0 0,1-1-1 0 0,-1 1 1 0 0,0 0-1 0 0,0-1 1 0 0,1 0-1 0 0,-1 0 1 0 0,1 0-1 0 0,-1 0 1 0 0,1 0-1 0 0,-1-1 1 0 0,1 0 0 0 0,-1 0-1 0 0,1 0 1 0 0,0 0-1 0 0,-1 0 1 0 0,1 0-1 0 0,-1-1 1 0 0,1 0-1 0 0,-1 0 1 0 0,1 0-1 0 0,-1 0 1 0 0,1-1-1 0 0,-1 1 1 0 0,0-1-1 0 0,0 0 1 0 0,2-1-14 0 0,19-10 55 0 0,0-1 0 0 0,-1-1-1 0 0,0-1 1 0 0,-1-1 0 0 0,-1-2 0 0 0,-1 0 0 0 0,0-1 0 0 0,-2 0 0 0 0,0-2 0 0 0,-2 0-1 0 0,0-1 1 0 0,-1-1 0 0 0,-2 0 0 0 0,2-5-55 0 0,-4 17-29 0 0,-12 38-87 0 0,-1-6 117 0 0,2 7 2 0 0,1 1-1 0 0,2-1 1 0 0,1 1 0 0 0,1-1-1 0 0,1 0 1 0 0,1 0 0 0 0,2-1-1 0 0,9 20-2 0 0,-18-44 4 0 0,0 0-1 0 0,1 0 1 0 0,-1-1-1 0 0,1 1 1 0 0,-1 0-1 0 0,1-1 1 0 0,0 1-1 0 0,0 0 1 0 0,0-1-1 0 0,0 1 1 0 0,0-1-1 0 0,0 1 1 0 0,0-1-1 0 0,0 0 1 0 0,0 1 0 0 0,1-1-1 0 0,-1 0 1 0 0,0 0-1 0 0,1 0 1 0 0,-1 0-1 0 0,1 0 1 0 0,0 0-1 0 0,-1-1 1 0 0,1 1-1 0 0,-1 0 1 0 0,1-1-1 0 0,0 1 1 0 0,0-1-1 0 0,-1 0 1 0 0,1 1-1 0 0,0-1 1 0 0,0 0-1 0 0,0 0 1 0 0,-1 0-1 0 0,1 0 1 0 0,0-1-1 0 0,0 1 1 0 0,-1 0-1 0 0,1-1 1 0 0,0 1-1 0 0,-1-1 1 0 0,1 1-1 0 0,0-1 1 0 0,-1 0-1 0 0,1 0 1 0 0,-1 0-1 0 0,1 0 1 0 0,-1 0-1 0 0,1-1-3 0 0,65-147 347 0 0,-51 104-338 0 0,-4 13-2 0 0,-5 10-7 0 0,1 1 0 0 0,0-1 0 0 0,2 1 0 0 0,1 1 0 0 0,0 0 0 0 0,2 0 0 0 0,13-15 0 0 0,-18 119-55 0 0,-5-56 58 0 0,1 0-1 0 0,1 0 1 0 0,1 0-1 0 0,1-1 1 0 0,2 0 0 0 0,1 0-1 0 0,1-1 1 0 0,1 0-1 0 0,12 19-2 0 0,-5-22-33 0 0,-5-31 600 0 0,79-209 425 0 0,-63 74-1082 0 0,-53 179-4428 0 0,17-24 2736 0 0,1-2-1587 0 0,2-2-3278 0 0,1-1-5299 0 0</inkml:trace>
  <inkml:trace contextRef="#ctx0" brushRef="#br0" timeOffset="5937.436">3992 597 20716 0 0,'0'0'1158'0'0,"0"0"-382"0"0,0 0-142 0 0,0 0 82 0 0,0 0 60 0 0,0 0-37 0 0,0 0-155 0 0,0 0-225 0 0,0 0-169 0 0,0 0-86 0 0,0 0-38 0 0,-5 31-25 0 0,-14 97-21 0 0,7-36-1412 0 0,7-78-1628 0 0,1-10-6440 0 0,3-4-2331 0 0</inkml:trace>
  <inkml:trace contextRef="#ctx0" brushRef="#br0" timeOffset="6104.96">3867 247 14419 0 0,'0'0'4017'0'0,"0"0"-2633"0"0,0 0-472 0 0,0 0-327 0 0,0 0-233 0 0,0 0-184 0 0,0 0-104 0 0,0 0-112 0 0,0 0-160 0 0,0 0-224 0 0,0 0-441 0 0,0 0-1463 0 0,0 0-10123 0 0</inkml:trace>
  <inkml:trace contextRef="#ctx0" brushRef="#br0" timeOffset="6446.004">4417 0 20388 0 0,'0'0'1125'0'0,"0"0"-416"0"0,0 0-127 0 0,0 0 136 0 0,0 0 159 0 0,0 0 48 0 0,0 0-97 0 0,0 0-189 0 0,0 0-144 0 0,0 0-99 0 0,0 0-77 0 0,0 0-83 0 0,0 0-87 0 0,1 33-38 0 0,1 103-33 0 0,-1 284 213 0 0,11-217-248 0 0,-10-196-854 0 0,-9-29-945 0 0,-5 0-493 0 0,3 4-3915 0 0,4 10-5620 0 0</inkml:trace>
  <inkml:trace contextRef="#ctx0" brushRef="#br0" timeOffset="6649.023">4143 369 15211 0 0,'0'0'1291'0'0,"0"0"-243"0"0,0 0 89 0 0,0 0 94 0 0,0 0-51 0 0,0 0-83 0 0,0 0-142 0 0,35 0-173 0 0,112 0-145 0 0,90 0 1086 0 0,-126 15-1924 0 0,-41 6-3428 0 0,-59-17-721 0 0,-6-4-6352 0 0</inkml:trace>
  <inkml:trace contextRef="#ctx0" brushRef="#br0" timeOffset="7185.104">4770 509 9754 0 0,'0'0'2442'0'0,"0"0"-1092"0"0,0 0-442 0 0,0 0-97 0 0,0 0-22 0 0,0 0 1 0 0,0 0-45 0 0,0 0-74 0 0,0 0-50 0 0,0 0-21 0 0,1 31-19 0 0,1 98-47 0 0,11-87 188 0 0,-8-42-569 0 0,-2 1-31 0 0,1 0-1 0 0,-1 0 1 0 0,1 0-1 0 0,-1-1 1 0 0,1 0-1 0 0,0 1 1 0 0,-1-1-1 0 0,1-1 1 0 0,0 1-1 0 0,-1 0 1 0 0,1-1 0 0 0,-1 0-1 0 0,1 0 1 0 0,-1 0-1 0 0,1 0 1 0 0,-1 0-1 0 0,1-1 1 0 0,-1 0-1 0 0,0 1 1 0 0,0-1-1 0 0,0 0 1 0 0,0-1-1 0 0,0 1 1 0 0,-1 0-1 0 0,1-1 1 0 0,0 0-1 0 0,-1 1 1 0 0,0-1-1 0 0,0 0 1 0 0,0 0-1 0 0,0-1 1 0 0,0 1-1 0 0,-1 0-121 0 0,144-241 1900 0 0,-144 243-1898 0 0,-1 0 1 0 0,1 0 0 0 0,0 0 0 0 0,-1 0-1 0 0,1 0 1 0 0,0 1 0 0 0,-1-1 0 0 0,1 0-1 0 0,0 0 1 0 0,0 1 0 0 0,0-1 0 0 0,0 0-1 0 0,0 1 1 0 0,0-1 0 0 0,0 1 0 0 0,0-1-1 0 0,0 1 1 0 0,0 0 0 0 0,0-1 0 0 0,0 1-1 0 0,0 0 1 0 0,0 0 0 0 0,1 0 0 0 0,-1 0 0 0 0,0 0-1 0 0,0 0 1 0 0,0 0 0 0 0,0 0 0 0 0,0 0-1 0 0,0 0 1 0 0,0 0 0 0 0,1 1 0 0 0,-1-1-1 0 0,0 1 1 0 0,0-1 0 0 0,0 1 0 0 0,0-1-1 0 0,0 1 1 0 0,0-1 0 0 0,-1 1 0 0 0,1 0-1 0 0,0 0 1 0 0,0-1 0 0 0,0 1 0 0 0,-1 0-1 0 0,1 0 1 0 0,0 0 0 0 0,-1 0 0 0 0,1 0 0 0 0,-1 0-1 0 0,1 0 1 0 0,0 1-3 0 0,31 53-10 0 0,29 125 142 0 0,102 181 41 0 0,-149-315-145 0 0,-2 2 0 0 0,-3-1 0 0 0,-1 1 0 0 0,-2 0 0 0 0,-3 1 0 0 0,-1 0 0 0 0,-3-1 0 0 0,-2 2-28 0 0,3-41 29 0 0,-1 1-1 0 0,0-1 0 0 0,-1 0 0 0 0,0 0 0 0 0,0 0 1 0 0,-1 0-1 0 0,0-1 0 0 0,-1 1 0 0 0,1-1 0 0 0,-2 1 1 0 0,1-1-1 0 0,-1-1 0 0 0,-1 1 0 0 0,1-1 1 0 0,-1 0-1 0 0,0 0 0 0 0,-1 0 0 0 0,0-1 0 0 0,0 0 1 0 0,0 0-1 0 0,-1-1 0 0 0,0 0 0 0 0,0 0 0 0 0,0-1 1 0 0,0 0-1 0 0,-1-1 0 0 0,1 0 0 0 0,-1 0 1 0 0,0 0-1 0 0,0-1 0 0 0,0-1 0 0 0,-5 1-28 0 0,10-2 26 0 0,0 1-1 0 0,-1-1 1 0 0,1 0 0 0 0,0-1-1 0 0,0 1 1 0 0,-1-1-1 0 0,1 0 1 0 0,0 0 0 0 0,0 0-1 0 0,0 0 1 0 0,0-1-1 0 0,0 0 1 0 0,0 0 0 0 0,0 0-1 0 0,0 0 1 0 0,1-1-1 0 0,-1 1 1 0 0,1-1-1 0 0,0 0 1 0 0,0 0 0 0 0,0 0-1 0 0,0 0 1 0 0,0 0-1 0 0,1-1 1 0 0,-1 0 0 0 0,-1-3-26 0 0,-1-10 17 0 0,0 1 1 0 0,0-2-1 0 0,2 1 0 0 0,0 0 1 0 0,1-1-1 0 0,1 1 1 0 0,1-1-1 0 0,0 0 0 0 0,1 1 1 0 0,1-1-1 0 0,1 1 1 0 0,0 0-1 0 0,2-1 1 0 0,0 2-1 0 0,4-12-17 0 0,3-13-68 0 0,1 1-1 0 0,3 1 1 0 0,0 1 0 0 0,3 0-1 0 0,1 1 1 0 0,2 0 0 0 0,1 2 0 0 0,2 1-1 0 0,2 1 69 0 0,-15 21-222 0 0,0 0-1 0 0,1 2 1 0 0,0-1-1 0 0,0 2 1 0 0,1 0-1 0 0,1 0 1 0 0,0 2-1 0 0,0-1 1 0 0,9-1 222 0 0,47-11-7825 0 0,-56 16-4260 0 0</inkml:trace>
  <inkml:trace contextRef="#ctx0" brushRef="#br0" timeOffset="8801.403">417 1584 0 0 0,'0'0'0'0'0,"0"0"0"0"0,0 0 0 0 0,0 0 0 0 0,0 0 0 0 0,0 0 0 0 0,0 0 0 0 0</inkml:trace>
  <inkml:trace contextRef="#ctx0" brushRef="#br0" timeOffset="9440.903">417 1584 0 0 0,'80'36'0'0'0,"-79"-35"0"0"0,0 0 0 0 0,0 0 0 0 0,0 0 0 0 0,0 0 0 0 0,0 0 0 0 0,1 0 0 0 0,-1-1 0 0 0,0 1 0 0 0,0 0 0 0 0,1-1 0 0 0,-1 1 0 0 0,0-1 0 0 0,0 0 0 0 0,1 1 0 0 0,-1-1 0 0 0,1 0 0 0 0,-1 0 0 0 0,0 0 0 0 0,1 0 0 0 0,-1 0 0 0 0,0 0 0 0 0,1 0 0 0 0,-1 0 0 0 0,1-1 0 0 0,-1 1 0 0 0,0 0 0 0 0,1-1 0 0 0,-1 1 0 0 0,0-1 0 0 0,0 0 0 0 0,1 1 0 0 0,-1-1 0 0 0,0 0 0 0 0,0 0 0 0 0,0 1 0 0 0,0-1 0 0 0,0 0 0 0 0,0 0 0 0 0,0 0 0 0 0,0-1 0 0 0,0 1 0 0 0,-1 0 0 0 0,1 0 0 0 0,0 0 0 0 0,0 0 0 0 0,-19 31 0 0 0,18-29 0 0 0,-1 0 0 0 0,1 0 0 0 0,-1-1 0 0 0,1 1 0 0 0,-1 0 0 0 0,1 0 0 0 0,0 0 0 0 0,0 0 0 0 0,0 0 0 0 0,-1 0 0 0 0,1 0 0 0 0,0 0 0 0 0,0 0 0 0 0,0-1 0 0 0,0 1 0 0 0,0 0 0 0 0,1 0 0 0 0,-1 0 0 0 0,0 0 0 0 0,0 0 0 0 0,1 0 0 0 0,-1 0 0 0 0,0 0 0 0 0,1-1 0 0 0,-1 1 0 0 0,1 0 0 0 0,-1 0 0 0 0,1 0 0 0 0,-1-1 0 0 0,1 1 0 0 0,0 0 0 0 0,-1-1 0 0 0,1 1 0 0 0,0 0 0 0 0,0-1 0 0 0,-1 1 0 0 0,1-1 0 0 0,0 1 0 0 0,0-1 0 0 0,0 0 0 0 0,0 1 0 0 0,-1-1 0 0 0,1 0 0 0 0,0 0 0 0 0,0 1 0 0 0,0-1 0 0 0,0 0 0 0 0,0 0 0 0 0,0 0 0 0 0,0 0 0 0 0,0 0 0 0 0,0 0 0 0 0,0 0 0 0 0,0-1 0 0 0,-1 1 0 0 0,2 0 0 0 0,52-19 156 0 0,-16-24 6253 0 0,-14 13-551 0 0,-13 14-2928 0 0,-1 1 1402 0 0,-11 20 2462 0 0,-63 92-6138 0 0,-143 281-317 0 0,188-350-332 0 0,-127 168 30 0 0,146-195-64 0 0,-1 0 1 0 0,1 0-1 0 0,0-1 0 0 0,-1 1 1 0 0,1 0-1 0 0,0 0 1 0 0,-1-1-1 0 0,1 1 0 0 0,-1 0 1 0 0,1-1-1 0 0,-1 1 1 0 0,1-1-1 0 0,-1 1 0 0 0,0-1 1 0 0,1 1-1 0 0,-1-1 0 0 0,0 1 1 0 0,1-1-1 0 0,-1 1 1 0 0,0-1-1 0 0,0 0 0 0 0,1 1 1 0 0,-1-1-1 0 0,0 0 1 0 0,0 0-1 0 0,0 0 0 0 0,1 0 1 0 0,-1 1-1 0 0,0-1 0 0 0,0 0 1 0 0,0 0-1 0 0,1-1 1 0 0,-1 1-1 0 0,0 0 0 0 0,0 0 1 0 0,0 0-1 0 0,1 0 1 0 0,-1-1-1 0 0,0 1 0 0 0,0 0 1 0 0,1-1-1 0 0,-1 1 0 0 0,0-1 1 0 0,1 1-1 0 0,-1-1 1 0 0,0 1-1 0 0,1-1 0 0 0,-1 1 1 0 0,1-1-1 0 0,-1 0 1 0 0,1 1-1 0 0,-1-1 0 0 0,1 0 1 0 0,-1 1-1 0 0,1-1 0 0 0,0 0 1 0 0,-1 1-1 0 0,1-1 1 0 0,0 0-1 0 0,0 0 0 0 0,-1 0 1 0 0,1 1-1 0 0,0-1 1 0 0,0 0-1 0 0,0 0 0 0 0,0 0 1 0 0,0 1-1 0 0,0-1 0 0 0,0-1 27 0 0,-6-17-1699 0 0,-3-12-2988 0 0,5 9-3507 0 0,3 14-2795 0 0</inkml:trace>
  <inkml:trace contextRef="#ctx0" brushRef="#br0" timeOffset="9885.909">61 1654 6809 0 0,'0'0'1929'0'0,"0"0"-275"0"0,0 0-131 0 0,0 0 16 0 0,0 0 9 0 0,0 0-68 0 0,0 0-189 0 0,0 0-268 0 0,0 0-268 0 0,0 0-182 0 0,0 0-107 0 0,0 0-73 0 0,-5 6-10 0 0,-16 19-22 0 0,38 6 661 0 0,-13-27-797 0 0,16 12 241 0 0,0 0-1 0 0,1-2 1 0 0,1 0-1 0 0,1-2 1 0 0,-1 0-1 0 0,2-1 1 0 0,3-1-466 0 0,15 9 415 0 0,24 12 12 0 0,-1 2-1 0 0,-1 3 0 0 0,30 24-426 0 0,-32-5 184 0 0,-3-3-102 0 0,-55-48-144 0 0,-2-8 530 0 0,-21-15-1745 0 0,-25-37-7905 0 0,30 31-510 0 0,12 17 1244 0 0</inkml:trace>
  <inkml:trace contextRef="#ctx0" brushRef="#br0" timeOffset="10404.682">336 1609 0 0 0,'0'0'188'0'0,"0"0"504"0"0,0 0 199 0 0,0 0 221 0 0,0 0 259 0 0,0 0 236 0 0,0 0 96 0 0,0 0 4 0 0,0 0-108 0 0,0 0-177 0 0,0 0-127 0 0,0 0-160 0 0,0 0-111 0 0,-6-4-72 0 0,-16-13-90 0 0,17 13-77 0 0,5 4-67 0 0,0 0-73 0 0,0 0-51 0 0,0 0-42 0 0,0 0-45 0 0,0 0-62 0 0,0 0-46 0 0,0 0-53 0 0,0 0-60 0 0,0 0-23 0 0,7 26 1194 0 0,79 275 1210 0 0,-74-234-2487 0 0,-2 1-1 0 0,-3 0 0 0 0,-4 0 0 0 0,-3 43-179 0 0,2-84-37 0 0,-1-38-1333 0 0,-3-29-3890 0 0,-1 27 366 0 0,-1 0-3812 0 0,2 9 1032 0 0</inkml:trace>
  <inkml:trace contextRef="#ctx0" brushRef="#br0" timeOffset="10727.085">1 1970 4121 0 0,'0'0'2223'0'0,"0"0"-813"0"0,0 0-455 0 0,0 0 58 0 0,0 0 299 0 0,0 0 302 0 0,0 0 130 0 0,0 0-53 0 0,0 0-181 0 0,0 0-230 0 0,0 0-167 0 0,0 0-124 0 0,25-4-114 0 0,81-14-73 0 0,76-11 1863 0 0,302-103-744 0 0,-359 99-1959 0 0,-90 32-1714 0 0,-35 1 525 0 0,0 0-1001 0 0,0 1-3220 0 0,0 2-6304 0 0</inkml:trace>
  <inkml:trace contextRef="#ctx0" brushRef="#br0" timeOffset="21953.204">1508 1620 0 0 0,'0'0'357'0'0,"0"0"658"0"0,0 0 298 0 0,0 0 184 0 0,0 0 210 0 0,0 0 34 0 0,0 0-70 0 0,0 0-127 0 0,0 0-168 0 0,0 0-170 0 0,-1-3-137 0 0,-1-2-597 0 0,-2-15 2665 0 0,4 19-2377 0 0,4-10 5318 0 0,-6 372-3777 0 0,4-104-1770 0 0,-4-150-1 0 0,0-59-201 0 0,2-39-260 0 0,0-3-79 0 0,0-6-145 0 0,-4-12-4458 0 0,4 10 3632 0 0,-1-3-1248 0 0,1 2-2888 0 0,0-1-6576 0 0</inkml:trace>
  <inkml:trace contextRef="#ctx0" brushRef="#br0" timeOffset="22785.896">1127 1620 0 0 0,'0'0'493'0'0,"0"0"389"0"0,0 0 325 0 0,0 0 300 0 0,0 0 233 0 0,0 0 99 0 0,0 0-101 0 0,0 0-204 0 0,0 0-233 0 0,0 0-228 0 0,0 0-156 0 0,0 0-74 0 0,-3-2-22 0 0,-12-8-11 0 0,11 8 17 0 0,4 2-3 0 0,0 0-41 0 0,0 0-56 0 0,0 0-63 0 0,0 0-69 0 0,0 0-81 0 0,0 0-43 0 0,0 0-40 0 0,0 0-35 0 0,0 0 5 0 0,30 0 3624 0 0,154-11-2579 0 0,102-4-719 0 0,-223 27-629 0 0,10 2-15 0 0,-44-21 12 0 0,2 6-43 0 0,-31 1-32 0 0,0 0-14 0 0,0 0-24 0 0,0 0-25 0 0,0 0 19 0 0,0 0 1 0 0,0 0-10 0 0,0 0-39 0 0,0 0-25 0 0,0 0-61 0 0,0 0-76 0 0,0 0-45 0 0,-1 11-5418 0 0,0-1 351 0 0,1-5-1435 0 0,0-1-4304 0 0</inkml:trace>
  <inkml:trace contextRef="#ctx0" brushRef="#br0" timeOffset="23790.036">1122 2430 0 0 0,'0'0'1164'0'0,"0"0"265"0"0,0 0 322 0 0,0 0 264 0 0,0 0 109 0 0,0 0-118 0 0,0 0-270 0 0,0 0-277 0 0,0 0-204 0 0,0 0-179 0 0,0 0-117 0 0,0 0-67 0 0,0 0-117 0 0,-3 0-72 0 0,-10 0-33 0 0,10 0-34 0 0,3 0-15 0 0,0 0 7 0 0,0 0-18 0 0,6 1 4351 0 0,20 2-3885 0 0,106-15 188 0 0,142-16-426 0 0,-174 20-627 0 0,8 5-113 0 0,-76-1-27 0 0,14-3 70 0 0,-46 7-134 0 0,-10-4-2270 0 0,-1-2-4972 0 0,10 5 4432 0 0,-1 0-9463 0 0</inkml:trace>
  <inkml:trace contextRef="#ctx0" brushRef="#br0" timeOffset="26658.828">2438 2106 0 0 0,'0'0'515'0'0,"0"0"344"0"0,0 0 146 0 0,0 0 65 0 0,0 0 65 0 0,0 0 106 0 0,0 0 78 0 0,2-6 73 0 0,7-19 392 0 0,-9-9 7351 0 0,-3 32-9010 0 0,1 1 1 0 0,-1 0-1 0 0,0 0 1 0 0,0 0-1 0 0,1 0 1 0 0,-1 0-1 0 0,0 1 1 0 0,0-1-1 0 0,0 1 1 0 0,0 0-1 0 0,0 0 1 0 0,0 0-1 0 0,0 0 1 0 0,0 0-1 0 0,0 1 1 0 0,0-1-1 0 0,0 1 1 0 0,0 0-1 0 0,1 0 1 0 0,-1 0-1 0 0,0 0 1 0 0,0 0-1 0 0,1 1 1 0 0,-1-1-1 0 0,1 1 1 0 0,-1 0-1 0 0,1 0 1 0 0,0 0-1 0 0,0 0 1 0 0,-1 0-126 0 0,-8 8 39 0 0,-7 5 41 0 0,0 1-1 0 0,1 1 0 0 0,0 1 1 0 0,2 0-1 0 0,0 1 1 0 0,1 0-1 0 0,1 1 0 0 0,-4 9-79 0 0,15-25 25 0 0,0 1-1 0 0,0 0 1 0 0,0 0-1 0 0,1-1 1 0 0,0 1-1 0 0,0 0 1 0 0,0 0-1 0 0,0 1 1 0 0,1-1-1 0 0,0 0 1 0 0,0 0-1 0 0,0 0 1 0 0,1 0-1 0 0,-1 0 1 0 0,1 0-1 0 0,0 0 1 0 0,1 0-1 0 0,0 0 1 0 0,-1 0-1 0 0,1-1 0 0 0,1 1 1 0 0,-1 0-1 0 0,1-1 1 0 0,-1 0-1 0 0,2 0 1 0 0,-1 0-1 0 0,0 0 1 0 0,1 0-1 0 0,-1-1 1 0 0,1 1-1 0 0,1 0-24 0 0,1-4 83 0 0,1 0 0 0 0,-1 0 0 0 0,1 0-1 0 0,-1-1 1 0 0,1 1 0 0 0,-1-2 0 0 0,0 1 0 0 0,1-1-1 0 0,-1 0 1 0 0,0 0 0 0 0,0 0 0 0 0,0-1-1 0 0,0 0 1 0 0,-1-1 0 0 0,1 1 0 0 0,-1-1 0 0 0,0 0-1 0 0,0 0 1 0 0,0 0 0 0 0,0-1 0 0 0,-1 0 0 0 0,0 0-1 0 0,0 0 1 0 0,0 0 0 0 0,0-1 0 0 0,1-3-83 0 0,28-30 91 0 0,-2-2 0 0 0,-2-1 0 0 0,-1-1 0 0 0,-2-1-1 0 0,-3-1 1 0 0,-1-1 0 0 0,-2-1 0 0 0,-3-1 0 0 0,-1-1 0 0 0,3-23-91 0 0,-16 51 7 0 0,0 0 0 0 0,-1-1 0 0 0,-1 1 0 0 0,-1 0 0 0 0,0-1 0 0 0,-2 1 0 0 0,-3-16-7 0 0,3 29-3 0 0,0-1 0 0 0,0 0 0 0 0,-1 1 0 0 0,0 0 0 0 0,-1 0 0 0 0,0 0 0 0 0,0 0 0 0 0,0 0 1 0 0,-1 1-1 0 0,0 0 0 0 0,-1 0 0 0 0,1 0 0 0 0,-1 0 0 0 0,-1 1 0 0 0,1 0 0 0 0,-1 1 0 0 0,0-1 0 0 0,0 1 1 0 0,-7-3 2 0 0,10 6-15 0 0,-1 1 1 0 0,1-1-1 0 0,-1 1 1 0 0,0 0-1 0 0,1 0 1 0 0,-1 0-1 0 0,0 1 1 0 0,0 0-1 0 0,1 0 1 0 0,-1 0-1 0 0,0 0 0 0 0,0 1 1 0 0,0-1-1 0 0,1 1 1 0 0,-1 1-1 0 0,0-1 1 0 0,1 1-1 0 0,-1-1 1 0 0,1 1-1 0 0,0 1 1 0 0,-1-1-1 0 0,1 0 1 0 0,0 1-1 0 0,0 0 1 0 0,1 0-1 0 0,-3 2 15 0 0,-82 97-133 0 0,81-91 142 0 0,1 1 1 0 0,0 0-1 0 0,1-1 1 0 0,0 2-1 0 0,1-1 1 0 0,0 0-1 0 0,1 1 1 0 0,0 0-1 0 0,1 0 1 0 0,1 0-1 0 0,0 0 1 0 0,0 0-1 0 0,2 0 1 0 0,-1 0-1 0 0,2 0 1 0 0,0 0-1 0 0,0-1 1 0 0,1 1-1 0 0,1 0 1 0 0,0-1-1 0 0,1 0 1 0 0,0 0-1 0 0,1 0 1 0 0,2 4-10 0 0,11 14 101 0 0,0-1 1 0 0,2-1 0 0 0,2-1-1 0 0,0 0 1 0 0,2-2 0 0 0,0-1-1 0 0,2-1 1 0 0,17 11-102 0 0,-9-5 135 0 0,-22-18-63 0 0,0-1-1 0 0,-1 2 0 0 0,-1 0 1 0 0,1 0-1 0 0,-2 1 1 0 0,0 0-1 0 0,7 13-71 0 0,-4-18 462 0 0,-13-8-477 0 0,0 0 2 0 0,0 0-18 0 0,0 0-48 0 0,0 0-61 0 0,0 0-121 0 0,0-2 296 0 0,0 1-2492 0 0,0 0-8032 0 0,0 1-1524 0 0</inkml:trace>
  <inkml:trace contextRef="#ctx0" brushRef="#br0" timeOffset="27506.44">2856 2169 2048 0 0,'0'0'2669'0'0,"0"0"-759"0"0,0 0-626 0 0,0 0-324 0 0,0 0-129 0 0,0 0 19 0 0,0 0 224 0 0,0 0 129 0 0,0 0 67 0 0,0 0-10 0 0,0 0-215 0 0,0 0-125 0 0,11 4-51 0 0,36 14-19 0 0,-41-17-630 0 0,1 0-1 0 0,-1 0 1 0 0,1-1 0 0 0,-1 0 0 0 0,1 0 0 0 0,-1 0 0 0 0,1-1 0 0 0,-1 0 0 0 0,1 0 0 0 0,-1-1-1 0 0,0 0 1 0 0,0 0 0 0 0,0 0 0 0 0,0-1 0 0 0,0 0 0 0 0,0 0 0 0 0,0 0 0 0 0,-1-1-1 0 0,0 0 1 0 0,0 0 0 0 0,0 0 0 0 0,2-3-220 0 0,10-5 396 0 0,-9 6-299 0 0,0 0 0 0 0,0 0 0 0 0,-1 0 0 0 0,1-1 0 0 0,-2 0 0 0 0,1-1 0 0 0,-1 0 0 0 0,0 0 0 0 0,0 0 0 0 0,-1 0 0 0 0,-1-1 0 0 0,1 0 0 0 0,-1 0-1 0 0,-1 0 1 0 0,1-1 0 0 0,-2 1 0 0 0,1-1 0 0 0,-1 0 0 0 0,-1 0 0 0 0,0 0 0 0 0,0-5-97 0 0,-2 13-1 0 0,1-1 0 0 0,-1 1-1 0 0,0 0 1 0 0,0 0-1 0 0,0-1 1 0 0,0 1 0 0 0,0 0-1 0 0,0 0 1 0 0,-1 0 0 0 0,1 0-1 0 0,-1 0 1 0 0,1 1 0 0 0,-1-1-1 0 0,0 0 1 0 0,0 1 0 0 0,0-1-1 0 0,0 1 1 0 0,0 0-1 0 0,0-1 1 0 0,0 1 0 0 0,0 0-1 0 0,0 0 1 0 0,-1 1 0 0 0,1-1-1 0 0,0 0 1 0 0,-1 1 0 0 0,1-1-1 0 0,-1 1 1 0 0,1 0-1 0 0,0 0 1 0 0,-3 0 1 0 0,-77 8-434 0 0,68-3 423 0 0,0 1-1 0 0,1 1 1 0 0,0 0 0 0 0,0 1-1 0 0,1 0 1 0 0,0 1-1 0 0,0 0 1 0 0,1 1 0 0 0,0 0-1 0 0,1 1 1 0 0,0 0 0 0 0,1 1-1 0 0,-4 6 12 0 0,8-12 3 0 0,1 2-1 0 0,0-1 1 0 0,0 0 0 0 0,1 1-1 0 0,0-1 1 0 0,1 1-1 0 0,-1 0 1 0 0,1 0-1 0 0,1 0 1 0 0,-1 0 0 0 0,2 1-1 0 0,-1-1 1 0 0,1 0-1 0 0,0 0 1 0 0,1 1 0 0 0,0-1-1 0 0,0 0 1 0 0,1 2-3 0 0,2-3 40 0 0,1-1 1 0 0,0 0 0 0 0,0 0-1 0 0,0-1 1 0 0,1 0-1 0 0,0 0 1 0 0,0 0 0 0 0,0 0-1 0 0,0-1 1 0 0,1 0 0 0 0,0 0-1 0 0,0-1 1 0 0,0 0-1 0 0,0 0 1 0 0,0-1 0 0 0,1 1-1 0 0,-1-2 1 0 0,1 1-1 0 0,-1-1 1 0 0,8 0-41 0 0,241 12 1513 0 0,-185-14-1248 0 0,-64-10-900 0 0,27-19-3673 0 0,-17 16-5143 0 0,-10 10-2103 0 0</inkml:trace>
  <inkml:trace contextRef="#ctx0" brushRef="#br0" timeOffset="28328.763">3863 1922 10082 0 0,'0'0'2863'0'0,"0"0"-593"0"0,0 0-501 0 0,0 0-378 0 0,0 0-186 0 0,0 0-65 0 0,0 0-163 0 0,0 0-153 0 0,0 0-177 0 0,0 0-106 0 0,0 0-86 0 0,-32 14-64 0 0,-101 47-57 0 0,50-2 232 0 0,74-54-530 0 0,1 1 1 0 0,1 1 0 0 0,-1-1-1 0 0,1 1 1 0 0,0 1 0 0 0,1-1-1 0 0,-1 1 1 0 0,1 0 0 0 0,1 1-1 0 0,0-1 1 0 0,0 1-1 0 0,1 0 1 0 0,0 0 0 0 0,0 1-1 0 0,1-1 1 0 0,0 1 0 0 0,1 0-1 0 0,0-1 1 0 0,1 1 0 0 0,0 0-1 0 0,0 3-36 0 0,4-10 12 0 0,-1 0 0 0 0,1-1 0 0 0,0 1 0 0 0,0 0 0 0 0,0-1 0 0 0,1 0 0 0 0,-1 0 0 0 0,0 0 0 0 0,1 0-1 0 0,0 0 1 0 0,-1-1 0 0 0,1 1 0 0 0,0-1 0 0 0,0 0 0 0 0,0 0 0 0 0,0-1 0 0 0,-1 1 0 0 0,1-1 0 0 0,0 0 0 0 0,0 0-1 0 0,0 0 1 0 0,0 0 0 0 0,0-1 0 0 0,0 1 0 0 0,0-1 0 0 0,0 0 0 0 0,0 0 0 0 0,-1-1 0 0 0,1 1 0 0 0,0-1 0 0 0,2-1-12 0 0,23-9 52 0 0,-1-1 1 0 0,-1-1 0 0 0,0-1-1 0 0,-1-1 1 0 0,0-1 0 0 0,-2-2-1 0 0,0 0 1 0 0,3-6-53 0 0,25-27 97 0 0,-47 49-103 0 0,-4 3-21 0 0,-1 0-6 0 0,-1 11-242 0 0,-3 18 209 0 0,2-24 63 0 0,1 0 1 0 0,0 0-1 0 0,0 0 1 0 0,0 0-1 0 0,1 0 1 0 0,0 0-1 0 0,0 0 1 0 0,0 0 0 0 0,0 0-1 0 0,1 0 1 0 0,0 0-1 0 0,0 0 1 0 0,0 0-1 0 0,1 0 1 0 0,-1-1-1 0 0,1 1 1 0 0,0 0-1 0 0,2 1 3 0 0,1 0-4 0 0,0 0 1 0 0,1-1-1 0 0,0 0 0 0 0,0 0 0 0 0,0 0 0 0 0,1-1 0 0 0,-1 0 0 0 0,1 0 0 0 0,0-1 0 0 0,0 0 0 0 0,1 0 0 0 0,-1 0 0 0 0,0-1 0 0 0,1 0 0 0 0,0-1 0 0 0,-1 1 0 0 0,1-2 1 0 0,0 1-1 0 0,0-1 0 0 0,-1 0 0 0 0,7-1 4 0 0,-6-2 22 0 0,0 0 1 0 0,-1 0 0 0 0,1-1-1 0 0,-1 0 1 0 0,0 0-1 0 0,0 0 1 0 0,0-1 0 0 0,-1 0-1 0 0,0-1 1 0 0,0 1 0 0 0,0-1-1 0 0,-1 0 1 0 0,1-1 0 0 0,-1 0-1 0 0,0-1-22 0 0,1 1 42 0 0,12-18 49 0 0,-2 0-1 0 0,-1 0 1 0 0,-1-2-1 0 0,-1 0 1 0 0,7-22-91 0 0,-7 16 14 0 0,0 1-8 0 0,-1-1 1 0 0,-2 0-1 0 0,-2 0 0 0 0,-1-1 1 0 0,-1-1-1 0 0,-2 1 0 0 0,-1-1 1 0 0,-2-15-7 0 0,0 41-5 0 0,0 0 1 0 0,0 0-1 0 0,-1 0 1 0 0,-1 0 0 0 0,1 0-1 0 0,-2 0 1 0 0,1 1 0 0 0,-1-1-1 0 0,0 0 1 0 0,-1 1 0 0 0,0-1-1 0 0,0 1 1 0 0,-1 0 0 0 0,0 0-1 0 0,-1 0 1 0 0,1 0 0 0 0,-1 1-1 0 0,-1 0 1 0 0,0 0 0 0 0,0 0-1 0 0,0 1 1 0 0,-1 0-1 0 0,-3-3 6 0 0,6 7-10 0 0,0 1 1 0 0,0 0-1 0 0,0 0 1 0 0,-1 0-1 0 0,1 1 1 0 0,0-1-1 0 0,0 1 1 0 0,-1 0-1 0 0,1 0 1 0 0,0 0-1 0 0,0 1 1 0 0,-1 0-1 0 0,1-1 1 0 0,0 1-1 0 0,0 1 1 0 0,0-1-1 0 0,0 1 1 0 0,0-1-1 0 0,0 1 1 0 0,1 0-1 0 0,-1 1 1 0 0,1-1-1 0 0,-1 1 1 0 0,1-1-1 0 0,0 1 1 0 0,0 0-1 0 0,-3 3 9 0 0,-1 4 0 0 0,0 0 0 0 0,0 0 0 0 0,1 1 0 0 0,0 0 0 0 0,1 0 0 0 0,0 0 0 0 0,1 1 0 0 0,1-1 0 0 0,-1 1 0 0 0,2 0 0 0 0,0 0 0 0 0,0 0 0 0 0,1 1 0 0 0,0-1 0 0 0,2 10 0 0 0,1 10 51 0 0,2 0-1 0 0,1 0 1 0 0,2 0-1 0 0,1-1 1 0 0,1 0-1 0 0,2 0 1 0 0,1-1 0 0 0,1-1-1 0 0,1 0 1 0 0,2 0-1 0 0,5 4-50 0 0,140 166 598 0 0,-99-136-514 0 0,-58-57-2740 0 0,-13-5-7462 0 0,4-1-1996 0 0</inkml:trace>
  <inkml:trace contextRef="#ctx0" brushRef="#br0" timeOffset="30893.837">5163 2257 2857 0 0,'0'0'2259'0'0,"0"0"-607"0"0,0 0-282 0 0,0 0 78 0 0,0 0 112 0 0,0 0-45 0 0,0 0-224 0 0,0 0-352 0 0,0 0-295 0 0,0 0-210 0 0,0 0-121 0 0,13 12 733 0 0,-10-10-711 0 0,-1 0 1 0 0,1-1 0 0 0,0 1-1 0 0,0-1 1 0 0,0 1 0 0 0,1-1-1 0 0,-1 0 1 0 0,0 0 0 0 0,0 0 0 0 0,1-1-1 0 0,-1 1 1 0 0,0-1 0 0 0,1 0-1 0 0,-1 0 1 0 0,1 0 0 0 0,-1 0-1 0 0,0-1 1 0 0,1 1 0 0 0,-1-1-1 0 0,0 0 1 0 0,0 0 0 0 0,1 0-1 0 0,-1-1 1 0 0,0 1-336 0 0,16-12 375 0 0,-2-1 0 0 0,1 0-1 0 0,-2-1 1 0 0,0-1 0 0 0,-1-1 0 0 0,0 0-1 0 0,-2-1 1 0 0,5-9-375 0 0,108-187 659 0 0,-106 185-511 0 0,-4 48-221 0 0,71 58 142 0 0,-81-74-52 0 0,-1 2 0 0 0,0-1 0 0 0,-1 0 0 0 0,1 1 0 0 0,-1 0 0 0 0,0 0 0 0 0,0 1 1 0 0,0-1-1 0 0,-1 1 0 0 0,0-1 0 0 0,0 1 0 0 0,0 0 0 0 0,-1 0 0 0 0,0 1 0 0 0,0-1 0 0 0,0 0 0 0 0,-1 1 0 0 0,0-1 0 0 0,0 1 0 0 0,-1-1 1 0 0,0 1-1 0 0,0-1 0 0 0,-1 1 0 0 0,1-1 0 0 0,-1 1 0 0 0,-1-1 0 0 0,1 1 0 0 0,-1-1 0 0 0,0 0 0 0 0,0 0 0 0 0,-4 6-17 0 0,-8 4 38 0 0,-2 0 1 0 0,0-1-1 0 0,0-1 0 0 0,-1 0 0 0 0,-1-1 0 0 0,0-1 0 0 0,-1-1 0 0 0,0-1 0 0 0,-3 1-38 0 0,-35 11-12 0 0,50-20 34 0 0,6-2-43 0 0,1 1-1 0 0,-1-1 1 0 0,0 0 0 0 0,0 1 0 0 0,1-1 0 0 0,-1 0-1 0 0,0 0 1 0 0,0 0 0 0 0,0 0 0 0 0,1 0 0 0 0,-1 0 0 0 0,0 0-1 0 0,0 0 1 0 0,0 0 0 0 0,0 0 0 0 0,1 0 0 0 0,-1 0 0 0 0,0 0-1 0 0,0-1 1 0 0,1 1 0 0 0,-1 0 0 0 0,0 0 0 0 0,0-1-1 0 0,1 1 1 0 0,-1-1 0 0 0,0 1 0 0 0,1-1 0 0 0,-1 1 0 0 0,0-1-1 0 0,1 1 1 0 0,-1-1 0 0 0,1 0 0 0 0,-1 1 0 0 0,1-1 0 0 0,-1 0-1 0 0,1 1 1 0 0,0-1 0 0 0,-1 0 0 0 0,1 0 0 0 0,0 1-1 0 0,-1-1 1 0 0,1 0 0 0 0,0 0 0 0 0,0 0 0 0 0,0 1 0 0 0,0-1-1 0 0,0 0 1 0 0,0 0 21 0 0,5-49-3324 0 0,12 23-5985 0 0,-10 19-2851 0 0</inkml:trace>
  <inkml:trace contextRef="#ctx0" brushRef="#br0" timeOffset="31617.833">5967 1944 5257 0 0,'0'0'4549'0'0,"0"0"-1790"0"0,0 0-806 0 0,0 0-380 0 0,0 0-183 0 0,0 0-123 0 0,0 0-153 0 0,0 0-237 0 0,0 0-307 0 0,0 0-222 0 0,0 0-44 0 0,0 0 50 0 0,0 0 49 0 0,0 10 29 0 0,24 187 1718 0 0,-23-162-2010 0 0,-1 0-1 0 0,-2 0 1 0 0,-1 0-1 0 0,-2 0 1 0 0,-9 33-140 0 0,8-46 54 0 0,4-10-3 0 0,-1-1 1 0 0,0 0-1 0 0,0 0 1 0 0,-1-1-1 0 0,-1 1 1 0 0,1-1-1 0 0,-2 0 1 0 0,0 0-1 0 0,0 0 1 0 0,-5 5-52 0 0,10-17 58 0 0,-1 1 0 0 0,1 0 1 0 0,-1-1-1 0 0,1 1 0 0 0,0-1 0 0 0,-1 1 0 0 0,1-1 1 0 0,0 0-1 0 0,0 1 0 0 0,0-1 0 0 0,0 0 0 0 0,1 0 1 0 0,-1 0-1 0 0,0 0 0 0 0,1 0 0 0 0,-1 0 0 0 0,1 0 1 0 0,0 0-1 0 0,0 0 0 0 0,0 0 0 0 0,0 0 0 0 0,0 0 1 0 0,0 0-1 0 0,0 0 0 0 0,0 0 0 0 0,1 0 0 0 0,-1 1 1 0 0,1-1-1 0 0,0 0 0 0 0,-1 0 0 0 0,1 0 0 0 0,1-1-58 0 0,-2-10 137 0 0,3-7-122 0 0,0 1 1 0 0,1-1-1 0 0,1 1 0 0 0,1 0 0 0 0,1 1 1 0 0,0-1-1 0 0,8-12-15 0 0,2-4-2 0 0,0 1-1 0 0,2 1 1 0 0,2 1 0 0 0,1 0 0 0 0,1 2 0 0 0,2 1 0 0 0,1 0-1 0 0,15-11 3 0 0,97-74-46 0 0,-99 106-148 0 0,-34 37 164 0 0,-5-17 54 0 0,0 1 0 0 0,-2 0 1 0 0,1-1-1 0 0,-2 1 0 0 0,1-1 1 0 0,-2 0-1 0 0,0 1 0 0 0,0-2 1 0 0,-1 1-1 0 0,-1 0 0 0 0,0-1 1 0 0,0 0-1 0 0,-1 0 0 0 0,0-1 1 0 0,-1 0-1 0 0,0 0 0 0 0,-9 6-24 0 0,-4 10-29 0 0,-2-2 1 0 0,0-1-1 0 0,-2-1 0 0 0,-1-1 0 0 0,0-1 1 0 0,-1-1-1 0 0,-15 6 29 0 0,41-24-108 0 0,0-1 1 0 0,0 0 0 0 0,0 1-1 0 0,0-1 1 0 0,0 0 0 0 0,0 0-1 0 0,-1 0 1 0 0,1 0 0 0 0,0 0-1 0 0,0 0 1 0 0,0 0 0 0 0,0 0-1 0 0,0 0 1 0 0,0 0 0 0 0,0 0-1 0 0,0-1 1 0 0,0 1 0 0 0,0 0-1 0 0,0-1 1 0 0,0 1 0 0 0,0-1-1 0 0,0 1 1 0 0,0-1 0 0 0,0 0-1 0 0,1 1 1 0 0,-1-1 0 0 0,0 0-1 0 0,0 0 1 0 0,1 1 0 0 0,-1-1-1 0 0,0 0 1 0 0,1 0 0 0 0,-1 0-1 0 0,1 0 1 0 0,-1 0 0 0 0,1 0-1 0 0,-1 0 1 0 0,1 0-1 0 0,0 0 1 0 0,0 0 0 0 0,-1 0-1 0 0,1 0 1 0 0,0 0 107 0 0,-4-19-8507 0 0,4 12-3134 0 0</inkml:trace>
  <inkml:trace contextRef="#ctx0" brushRef="#br0" timeOffset="32508.333">6523 1856 6561 0 0,'0'0'2460'0'0,"0"0"-605"0"0,0 0-295 0 0,0 0-36 0 0,0 0-26 0 0,0 0-115 0 0,0 0-239 0 0,0 0-274 0 0,0 0-190 0 0,0 0-135 0 0,0 0-102 0 0,0 0-31 0 0,0 0-28 0 0,-3 18-22 0 0,-20 127 810 0 0,5-9-79 0 0,7-78-654 0 0,11-58-440 0 0,0 0 13 0 0,0 0 43 0 0,0 0 63 0 0,0 0 52 0 0,0 0 98 0 0,0 0 62 0 0,0 0 38 0 0,0-26 1445 0 0,1 7-1802 0 0,1 1 0 0 0,1 0 1 0 0,1 0-1 0 0,1 0 0 0 0,0 0 0 0 0,1 0 1 0 0,1 1-1 0 0,1 0 0 0 0,3-4-11 0 0,80-102 23 0 0,-88 120-43 0 0,-1-1 0 0 0,1 1 0 0 0,0 0 1 0 0,0 0-1 0 0,1 0 0 0 0,-1 0 0 0 0,0 0 0 0 0,1 1 1 0 0,0-1-1 0 0,0 1 0 0 0,0 0 0 0 0,-1 0 0 0 0,2 1 1 0 0,-1-1-1 0 0,0 1 0 0 0,0 0 0 0 0,0 0 0 0 0,1 0 1 0 0,-1 1-1 0 0,2-1 20 0 0,-2 5 20 0 0,1-1-1 0 0,-1 1 1 0 0,0 0 0 0 0,0 0-1 0 0,-1 0 1 0 0,1 0 0 0 0,-1 1 0 0 0,0-1-1 0 0,0 1 1 0 0,0 0 0 0 0,-1 0 0 0 0,0 0-1 0 0,0 0 1 0 0,0 0 0 0 0,0 1-1 0 0,-1-1 1 0 0,0 0 0 0 0,0 1 0 0 0,0 4-20 0 0,5 30 236 0 0,1 17-3660 0 0,-15-44-4270 0 0,7-11 4074 0 0,-3 1-7971 0 0</inkml:trace>
  <inkml:trace contextRef="#ctx0" brushRef="#br0" timeOffset="32773.012">7134 1882 16596 0 0,'0'0'1560'0'0,"0"0"-628"0"0,0 0-194 0 0,0 0 168 0 0,0 0 212 0 0,0 0 66 0 0,0 0-141 0 0,0 0-259 0 0,0 0-230 0 0,0 0-159 0 0,0 0-142 0 0,-11 33-66 0 0,-34 103-71 0 0,3 23-1109 0 0,36-143-609 0 0,2-12-1383 0 0,-2-2-3646 0 0,4-2-4963 0 0</inkml:trace>
  <inkml:trace contextRef="#ctx0" brushRef="#br0" timeOffset="33009.81">6989 1628 13739 0 0,'0'0'3249'0'0,"0"0"-1377"0"0,0 0-576 0 0,0 0-151 0 0,0 0-73 0 0,0 0-176 0 0,0 0-280 0 0,0 0-320 0 0,0 0-360 0 0,0 0-304 0 0,0 0-72 0 0,0 0 64 0 0,0 0 40 0 0,0 0 32 0 0,11 0-384 0 0,-9 26-1417 0 0,-1-4-4872 0 0,-1-8-5546 0 0</inkml:trace>
  <inkml:trace contextRef="#ctx0" brushRef="#br0" timeOffset="33444.742">7248 2169 15211 0 0,'0'0'2423'0'0,"0"0"-704"0"0,0 0-417 0 0,0 0-194 0 0,0 0-251 0 0,0 0-215 0 0,0 0-186 0 0,0 0-157 0 0,0 0-51 0 0,0 0-20 0 0,0 0-1 0 0,0 0 8 0 0,14-18-10 0 0,44-55-8 0 0,-46 59-59 0 0,0-1 0 0 0,-1 1 0 0 0,0-2 0 0 0,-1 0 0 0 0,-1 0 0 0 0,0 0 0 0 0,2-11-158 0 0,11-27 193 0 0,-22 53-202 0 0,0 1-15 0 0,0 0-3 0 0,0 0-3 0 0,0 0-10 0 0,0 0-38 0 0,0 33-510 0 0,-2 88 596 0 0,4-117 16 0 0,-1 0-1 0 0,1-1 1 0 0,-1 1-1 0 0,1 0 1 0 0,0-1 0 0 0,0 0-1 0 0,1 1 1 0 0,-1-1-1 0 0,1 0 1 0 0,0 0-1 0 0,0-1 1 0 0,0 1 0 0 0,0 0-1 0 0,0-1 1 0 0,0 0-1 0 0,1 0 1 0 0,-1 0-1 0 0,1 0 1 0 0,-1 0 0 0 0,1-1-1 0 0,0 1 1 0 0,0-1-1 0 0,-1 0 1 0 0,1 0-1 0 0,0-1 1 0 0,0 1 0 0 0,0-1-1 0 0,0 0 1 0 0,0 0-1 0 0,0 0 1 0 0,0-1-1 0 0,0 1 1 0 0,0-1 0 0 0,0 0-1 0 0,0 0 1 0 0,0 0-1 0 0,-1-1 1 0 0,1 1-1 0 0,0-1 1 0 0,-1 0 0 0 0,1 0-1 0 0,-1 0 1 0 0,2-2-24 0 0,4-4 132 0 0,0 0-1 0 0,-1 0 1 0 0,0-1 0 0 0,0 0 0 0 0,-1 0-1 0 0,0-1 1 0 0,-1 0 0 0 0,0 0 0 0 0,-1 0-1 0 0,0-1 1 0 0,0 0 0 0 0,-1 0 0 0 0,-1 0-1 0 0,0-1 1 0 0,2-10-132 0 0,-9 12-3960 0 0,-5 16-6878 0 0,7-2-1430 0 0</inkml:trace>
  <inkml:trace contextRef="#ctx0" brushRef="#br0" timeOffset="34078.13">8137 1900 12459 0 0,'0'0'4321'0'0,"0"0"-2276"0"0,0 0-822 0 0,0 0-84 0 0,0 0-20 0 0,0 0-61 0 0,0 0-118 0 0,0 0-197 0 0,0 0-187 0 0,0 0-149 0 0,0 0-90 0 0,0 0-82 0 0,0 0-67 0 0,-10-7-38 0 0,-36-21-42 0 0,44 27-81 0 0,0 0 0 0 0,0 1-1 0 0,0-1 1 0 0,0 1-1 0 0,0 0 1 0 0,0-1 0 0 0,-1 1-1 0 0,1 0 1 0 0,0 0-1 0 0,0 1 1 0 0,0-1-1 0 0,0 0 1 0 0,0 1 0 0 0,-1-1-1 0 0,1 1 1 0 0,0 0-1 0 0,0-1 1 0 0,0 1 0 0 0,0 0-1 0 0,1 0 1 0 0,-1 1-1 0 0,0-1 1 0 0,0 0-1 0 0,1 0 1 0 0,-1 1 0 0 0,0 0-7 0 0,-4 2 14 0 0,-5 4-14 0 0,0 0-1 0 0,1 0 1 0 0,0 1 0 0 0,0 0-1 0 0,1 1 1 0 0,0 0 0 0 0,1 0 0 0 0,0 1-1 0 0,0 0 1 0 0,1 0 0 0 0,1 1-1 0 0,0 0 1 0 0,0 0 0 0 0,1 2 0 0 0,0 0-31 0 0,2 0 0 0 0,0-1-1 0 0,0 1 1 0 0,1 0 0 0 0,1 0 0 0 0,1 0 0 0 0,0 0 0 0 0,0 1 0 0 0,2 4 31 0 0,-1-17 1 0 0,0 1 1 0 0,1-1 0 0 0,-1 0-1 0 0,0 0 1 0 0,1 1 0 0 0,0-1 0 0 0,-1 0-1 0 0,1 0 1 0 0,0 0 0 0 0,0-1-1 0 0,0 1 1 0 0,0 0 0 0 0,0-1-1 0 0,1 1 1 0 0,-1-1 0 0 0,0 0-1 0 0,1 0 1 0 0,-1 0 0 0 0,1 0-1 0 0,-1 0 1 0 0,1-1 0 0 0,0 1-1 0 0,-1-1 1 0 0,1 1 0 0 0,-1-1 0 0 0,1 0-1 0 0,0 0 1 0 0,-1 0 0 0 0,1 0-1 0 0,0-1 1 0 0,-1 1 0 0 0,1-1-1 0 0,-1 1 1 0 0,1-1 0 0 0,0 0-1 0 0,-1 0 1 0 0,0 0 0 0 0,1-1-1 0 0,-1 1 1 0 0,0 0 0 0 0,0-1-1 0 0,1 0-1 0 0,114-97 551 0 0,-97 79-389 0 0,1 1 0 0 0,1 0 0 0 0,0 2 0 0 0,2 1 0 0 0,0 0 0 0 0,14-5-162 0 0,61-9 200 0 0,-94 32-195 0 0,-1 1-1 0 0,0-1 1 0 0,0 1-1 0 0,0 0 1 0 0,0 0-1 0 0,0 1 1 0 0,-1-1-1 0 0,0 1 1 0 0,1-1-1 0 0,-1 1 1 0 0,0 0-1 0 0,-1 0 1 0 0,1 1-1 0 0,-1-1 1 0 0,0 0-1 0 0,0 1 1 0 0,0 0-1 0 0,-1-1 1 0 0,1 1-1 0 0,-1 0 1 0 0,0 0-1 0 0,-1 0 1 0 0,1 0-1 0 0,-1 1-4 0 0,5 152 143 0 0,-46 161-184 0 0,37-274 36 0 0,-3 0 0 0 0,-1-1 0 0 0,-2 0 0 0 0,-3 0 0 0 0,-1-1 0 0 0,-2-1 1 0 0,-1 0-1 0 0,-3-1 0 0 0,-8 11 5 0 0,19-41 11 0 0,0 0 0 0 0,-1 0 1 0 0,0-1-1 0 0,0 0 0 0 0,-1 0 0 0 0,0-1 1 0 0,-1-1-1 0 0,0 0 0 0 0,0-1 0 0 0,-1 0 0 0 0,0-1 1 0 0,0 0-1 0 0,-1-1 0 0 0,-6 2-11 0 0,17-6 9 0 0,1 0 0 0 0,-1 0 1 0 0,1 0-1 0 0,-1 0 0 0 0,1 0 0 0 0,-1-1 0 0 0,0 1 0 0 0,0-1 0 0 0,1 0 0 0 0,-1 1 0 0 0,0-1 1 0 0,1 0-1 0 0,-1-1 0 0 0,0 1 0 0 0,0 0 0 0 0,1-1 0 0 0,-1 0 0 0 0,0 1 0 0 0,1-1 0 0 0,-1 0 1 0 0,1 0-1 0 0,-1-1 0 0 0,1 1 0 0 0,0 0 0 0 0,-1-1 0 0 0,1 0 0 0 0,0 1 0 0 0,0-1 0 0 0,0 0 1 0 0,0 0-1 0 0,0 0 0 0 0,1 0 0 0 0,-1-1 0 0 0,1 1 0 0 0,-1 0 0 0 0,1-1 0 0 0,0 1 0 0 0,0-1 1 0 0,0 1-1 0 0,0-1 0 0 0,0 1 0 0 0,0-4-9 0 0,1-10 6 0 0,0 0 0 0 0,1 0 0 0 0,0 0 0 0 0,2 0 0 0 0,0 0 0 0 0,1 0 0 0 0,0 1-1 0 0,1 0 1 0 0,1 0 0 0 0,0 0 0 0 0,1 0 0 0 0,1 1 0 0 0,5-8-6 0 0,17-38-4 0 0,17-36-622 0 0,4 1 0 0 0,55-74 626 0 0,-94 150-1178 0 0,2-4-1884 0 0,-4 11-3763 0 0,-5 7-5359 0 0</inkml:trace>
  <inkml:trace contextRef="#ctx0" brushRef="#br0" timeOffset="34478.802">8861 1819 15051 0 0,'0'0'2130'0'0,"0"0"-502"0"0,0 0-363 0 0,0 0-141 0 0,0 0-67 0 0,0 0-108 0 0,0 0-111 0 0,0 0-112 0 0,0 0-123 0 0,0 0-110 0 0,0 0-74 0 0,0 0-48 0 0,-23 8-107 0 0,-73 27-58 0 0,43 4 111 0 0,47-29-255 0 0,4-8-59 0 0,0-1 0 0 0,0 2 0 0 0,1-1-1 0 0,-1 0 1 0 0,0 0 0 0 0,1 0 0 0 0,0 1 0 0 0,0-1-1 0 0,-1 1 1 0 0,1-1 0 0 0,1 1 0 0 0,-1-1 0 0 0,0 1-1 0 0,1 0 1 0 0,-1-1 0 0 0,1 1 0 0 0,0 0 0 0 0,0-1-1 0 0,0 1 1 0 0,0 0 0 0 0,0-1 0 0 0,0 1-1 0 0,1 0 1 0 0,0-1 0 0 0,-1 1 0 0 0,1 0 0 0 0,0-1-1 0 0,0 1 1 0 0,0-1 0 0 0,1 1 0 0 0,-1-1 0 0 0,0 0-1 0 0,1 0 1 0 0,0 0 0 0 0,0 0 0 0 0,-1 0 0 0 0,1 0-1 0 0,0 0 1 0 0,0 0 0 0 0,1-1 0 0 0,-1 1 0 0 0,1 0-3 0 0,175 57 53 0 0,-176-58-39 0 0,0-1 1 0 0,1 1-1 0 0,-1 0 0 0 0,0 0 1 0 0,0 0-1 0 0,1 0 1 0 0,-1 1-1 0 0,0-1 0 0 0,0 0 1 0 0,0 1-1 0 0,-1 0 1 0 0,1-1-1 0 0,0 1 0 0 0,0 0 1 0 0,-1 0-1 0 0,1 0 0 0 0,-1 0 1 0 0,0 0-1 0 0,0 0 1 0 0,1 0-1 0 0,-1 0 0 0 0,-1 1 1 0 0,1-1-1 0 0,0 0 1 0 0,-1 1-1 0 0,1-1 0 0 0,-1 0 1 0 0,1 1-1 0 0,-1-1 0 0 0,0 1 1 0 0,0-1-1 0 0,0 1 1 0 0,-1-1-1 0 0,1 1 0 0 0,0-1 1 0 0,-1 0-1 0 0,0 1 1 0 0,1-1-1 0 0,-1 0 0 0 0,0 1 1 0 0,0-1-1 0 0,-2 2-14 0 0,-8 6 91 0 0,-1 0 1 0 0,0-1-1 0 0,0 0 1 0 0,-1-1-1 0 0,-1 0 0 0 0,1-1 1 0 0,-1 0-1 0 0,0-2 1 0 0,0 1-1 0 0,-15 2-91 0 0,27-7 4 0 0,-4 1-17 0 0,-1 1 0 0 0,1-1 0 0 0,-1 0 0 0 0,1-1 0 0 0,-1 1 0 0 0,0-1 0 0 0,1-1 0 0 0,-1 1 0 0 0,0-1 1 0 0,0 0-1 0 0,0-1 0 0 0,-5-1 13 0 0,-17-23-5917 0 0,24 17-2613 0 0,0 4-4456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2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38 588 10898 0 0,'0'0'2145'0'0,"0"0"-541"0"0,0 0-222 0 0,0 0 27 0 0,0 0-64 0 0,0 0-177 0 0,0 0-264 0 0,0 0-297 0 0,0 0-227 0 0,0 0-121 0 0,0 0-59 0 0,0 0-47 0 0,-3 29-40 0 0,-8 88-31 0 0,3-58-77 0 0,-4-37-756 0 0,10-18-3143 0 0,1-3-3851 0 0,1-1 7694 0 0,0 0-10162 0 0</inkml:trace>
  <inkml:trace contextRef="#ctx0" brushRef="#br0" timeOffset="238.455">6 187 10154 0 0,'0'0'2730'0'0,"0"0"-580"0"0,0 0-474 0 0,0 0-334 0 0,0 0-290 0 0,0 0-269 0 0,0 0-267 0 0,0 0-252 0 0,0 0-232 0 0,0 0-149 0 0,0 0-57 0 0,0 0-23 0 0,2-10-22 0 0,-1-1 112 0 0,0 12 55 0 0,-1-1 0 0 0,1 1 0 0 0,-1-1 0 0 0,1 0 0 0 0,-1 0 0 0 0,1 1-1 0 0,-1-1 1 0 0,1 0 0 0 0,-1 0 0 0 0,1 0 0 0 0,0 0 0 0 0,-1 0 0 0 0,1 0-1 0 0,-1 0 1 0 0,1 0 0 0 0,0 0 0 0 0,-1 0 0 0 0,1 0 0 0 0,-1 0 0 0 0,1 0 0 0 0,-1 0-1 0 0,1 0 1 0 0,0-1 0 0 0,-1 1 0 0 0,1 0 0 0 0,-1 0 0 0 0,1-1 0 0 0,-1 1-1 0 0,1 0 1 0 0,-1-1 0 0 0,1 1 0 0 0,-1-1 0 0 0,0 1 0 0 0,1 0 0 0 0,-1-1-1 0 0,1 1 1 0 0,-1-1 0 0 0,0 1 0 0 0,1-1 0 0 0,-1 0 52 0 0,0 1-20 0 0,7 17-2786 0 0,0-1-3732 0 0,-2-5-1898 0 0</inkml:trace>
  <inkml:trace contextRef="#ctx0" brushRef="#br0" timeOffset="685.634">166 758 9594 0 0,'0'0'2159'0'0,"0"0"-669"0"0,0 0-235 0 0,0 0 65 0 0,0 0 15 0 0,0 0-36 0 0,0 0-139 0 0,0 0-216 0 0,0 0-198 0 0,0 0-162 0 0,0 0-72 0 0,0 0-70 0 0,0 0-38 0 0,8-11-20 0 0,59-97 1148 0 0,11-23-618 0 0,-60 112-996 0 0,-17 19 38 0 0,-1 0-6 0 0,0 0 0 0 0,0 0-51 0 0,3 161-94 0 0,-3-158 209 0 0,1 0 0 0 0,-1-1 0 0 0,0 1-1 0 0,1 0 1 0 0,-1-1 0 0 0,1 1 0 0 0,0-1 0 0 0,0 1 0 0 0,0-1-1 0 0,0 1 1 0 0,1-1 0 0 0,-1 0 0 0 0,0 1 0 0 0,1-1 0 0 0,0 0-1 0 0,-1 0 1 0 0,1 0 0 0 0,0 0 0 0 0,0 0 0 0 0,0-1 0 0 0,0 1 0 0 0,1-1-1 0 0,-1 1 1 0 0,0-1 0 0 0,1 0 0 0 0,-1 0 0 0 0,1 0 0 0 0,-1 0-1 0 0,1 0 1 0 0,-1 0 0 0 0,1-1 0 0 0,0 0 0 0 0,-1 1 0 0 0,1-1-1 0 0,0 0 1 0 0,-1 0 0 0 0,1 0 0 0 0,0 0 0 0 0,-1-1 0 0 0,1 1-1 0 0,0-1 1 0 0,-1 0 0 0 0,1 0 0 0 0,-1 0 0 0 0,1 0 0 0 0,-1 0-1 0 0,1 0 1 0 0,0-1-14 0 0,9-7 162 0 0,0 0-1 0 0,0-1 1 0 0,-1-1 0 0 0,0 0-1 0 0,-1 0 1 0 0,0-1-1 0 0,-1 0 1 0 0,0-1-1 0 0,-1 0 1 0 0,-1 0 0 0 0,0-1-1 0 0,0 1 1 0 0,2-12-162 0 0,-9 25-99 0 0,3-28-307 0 0,-13 24-7638 0 0,5 9 1341 0 0,1 0-5002 0 0</inkml:trace>
  <inkml:trace contextRef="#ctx0" brushRef="#br0" timeOffset="1243.687">844 471 10066 0 0,'0'0'3776'0'0,"0"0"-1540"0"0,0 0-744 0 0,0 0-187 0 0,0 0-273 0 0,0 0-217 0 0,0 0-168 0 0,0 0-153 0 0,0 0-98 0 0,0 0-88 0 0,0 0-53 0 0,0 0-64 0 0,-13 22-22 0 0,-39 68-35 0 0,27-22 70 0 0,25-65-189 0 0,-1 0 0 0 0,1-1 1 0 0,-1 1-1 0 0,1 0 0 0 0,0 0 0 0 0,0 0 1 0 0,1 0-1 0 0,-1-1 0 0 0,0 1 0 0 0,1 0 1 0 0,0 0-1 0 0,-1 0 0 0 0,1-1 1 0 0,0 1-1 0 0,1 0 0 0 0,-1-1 0 0 0,0 1 1 0 0,1-1-1 0 0,-1 0 0 0 0,1 1 1 0 0,0-1-1 0 0,0 0 0 0 0,0 0 0 0 0,0 0 1 0 0,0 0-1 0 0,0 0 0 0 0,1-1 0 0 0,-1 1 1 0 0,0-1-1 0 0,1 1 0 0 0,-1-1 1 0 0,1 0-1 0 0,0 0 0 0 0,-1 0 0 0 0,1 0 1 0 0,0-1-1 0 0,0 1 0 0 0,0-1 0 0 0,-1 1 1 0 0,1-1-1 0 0,0 0 0 0 0,0 0 1 0 0,0 0-1 0 0,2-1-15 0 0,7-2 153 0 0,1 0-1 0 0,-1-1 1 0 0,-1 0 0 0 0,1-1-1 0 0,-1-1 1 0 0,1 1 0 0 0,-2-2-1 0 0,1 0 1 0 0,-1 0 0 0 0,0-1 0 0 0,0 0-1 0 0,-1 0 1 0 0,0-1 0 0 0,-1 0-1 0 0,1-1 1 0 0,-1-1-153 0 0,16-20 153 0 0,-1 0-1 0 0,-2-2 1 0 0,-1 0 0 0 0,-2-1 0 0 0,-1-1-1 0 0,-2-1 1 0 0,-1 0 0 0 0,0-5-153 0 0,-9 24-1 0 0,0 0 1 0 0,0-1 0 0 0,-2 1-1 0 0,0-1 1 0 0,-1 0-1 0 0,-1 0 1 0 0,-1 0 0 0 0,-1-10 0 0 0,1 22-3 0 0,-1 0 0 0 0,0-1 1 0 0,0 1-1 0 0,0 0 0 0 0,-1 0 1 0 0,0 0-1 0 0,0 0 0 0 0,0 0 1 0 0,-1 0-1 0 0,0 1 0 0 0,0-1 1 0 0,0 1-1 0 0,-1 0 0 0 0,0 0 1 0 0,0 0-1 0 0,0 0 1 0 0,-1 1-1 0 0,1-1 0 0 0,-1 1 1 0 0,0 0-1 0 0,0 1 0 0 0,-1-1 1 0 0,1 1-1 0 0,-1 0 0 0 0,-5-2 3 0 0,5 4-14 0 0,1-1 0 0 0,-1 1-1 0 0,1 0 1 0 0,-1 0 0 0 0,1 1-1 0 0,-1-1 1 0 0,1 1 0 0 0,-1 1-1 0 0,0-1 1 0 0,1 1 0 0 0,-1 0-1 0 0,1 0 1 0 0,0 0 0 0 0,-1 1-1 0 0,1 0 1 0 0,0 0 0 0 0,0 0-1 0 0,0 1 1 0 0,0 0 0 0 0,0 0-1 0 0,1 0 1 0 0,-1 0 0 0 0,1 1-1 0 0,0 0 1 0 0,0 0 0 0 0,-1 0 14 0 0,-2 5-10 0 0,-1-1 1 0 0,1 1-1 0 0,1 0 1 0 0,0 0 0 0 0,0 1-1 0 0,1 0 1 0 0,0 0-1 0 0,0 0 1 0 0,1 1 0 0 0,1 0-1 0 0,0-1 1 0 0,-2 10 9 0 0,3-1 2 0 0,1 1 0 0 0,0-1 0 0 0,1 0 0 0 0,1 1 0 0 0,1-1 0 0 0,1 0 0 0 0,1 0 0 0 0,0 0 1 0 0,1 0-1 0 0,2-1 0 0 0,-1 0 0 0 0,2 0 0 0 0,0-1 0 0 0,2 0 0 0 0,0 0 0 0 0,0-1 0 0 0,1 0 0 0 0,1-1 0 0 0,1 0 0 0 0,0-1 1 0 0,1-1-1 0 0,1 0 0 0 0,0-1 0 0 0,0 0 0 0 0,13 6-2 0 0,16 9 76 0 0,1-2 1 0 0,2-2-1 0 0,0-2 1 0 0,1-2 0 0 0,28 6-77 0 0,-44-18 62 0 0,-33-10-2850 0 0,-4 1 1790 0 0,-3-3-5233 0 0,3 5-5510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1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0 357 2729 0 0,'0'0'1457'0'0,"0"0"-473"0"0,0 0-45 0 0,0 0 331 0 0,0 0 368 0 0,0 0 334 0 0,0 0 12 0 0,0 0-187 0 0,0 0-245 0 0,0 0-357 0 0,0 0-212 0 0,0 0-112 0 0,0 0-90 0 0,20-5-38 0 0,61-17-40 0 0,-76 21-581 0 0,0-1 1 0 0,0 1-1 0 0,-1-1 0 0 0,1 0 1 0 0,0-1-1 0 0,-1 1 0 0 0,1-1 1 0 0,-1 0-1 0 0,0 0 0 0 0,0 0 1 0 0,0-1-1 0 0,0 1 0 0 0,-1-1 1 0 0,3-3-123 0 0,8-9 305 0 0,0 1-96 0 0,0-1 0 0 0,-1 0 1 0 0,-1-1-1 0 0,0-1 1 0 0,-2 0-1 0 0,0 0 0 0 0,-1-1 1 0 0,-1 0-1 0 0,0-1 0 0 0,-2 1 1 0 0,0-2-1 0 0,-1 1 1 0 0,1-15-210 0 0,12 233 386 0 0,-14 185-39 0 0,-16-267-269 0 0,-5-1 0 0 0,-5 0 0 0 0,-9 14-78 0 0,10-37 20 0 0,8-140-1571 0 0,40-60-4568 0 0,8 44-5765 0 0,-25 45 4113 0 0</inkml:trace>
  <inkml:trace contextRef="#ctx0" brushRef="#br0" timeOffset="682.013">610 349 3825 0 0,'0'0'2784'0'0,"0"0"-853"0"0,0 0-413 0 0,0 0-46 0 0,0 0 34 0 0,0 0-7 0 0,0 0-127 0 0,0 0-245 0 0,0 0-212 0 0,-33 26-173 0 0,-97 80-109 0 0,76-49 491 0 0,50-52-928 0 0,0 0-1 0 0,1 1 0 0 0,0-1 1 0 0,1 1-1 0 0,-1 0 0 0 0,1 0 0 0 0,0 0 1 0 0,0 0-1 0 0,1 1 0 0 0,0-1 1 0 0,0 0-1 0 0,0 1 0 0 0,1-1 0 0 0,0 0 1 0 0,0 1-1 0 0,1-1-195 0 0,1-3 91 0 0,1 0 1 0 0,-1 0-1 0 0,1 0 0 0 0,0 0 1 0 0,-1-1-1 0 0,1 1 0 0 0,0-1 1 0 0,1 0-1 0 0,-1 0 0 0 0,0 0 1 0 0,1 0-1 0 0,-1-1 0 0 0,1 1 1 0 0,-1-1-1 0 0,1 0 0 0 0,0 0 1 0 0,3 0-92 0 0,1 2 182 0 0,36 10 443 0 0,-37-13-554 0 0,-1 2 0 0 0,0-1 0 0 0,0 1 0 0 0,0 0 1 0 0,0 0-1 0 0,0 0 0 0 0,0 1 0 0 0,0 0 0 0 0,-1 0 0 0 0,0 1 1 0 0,1-1-1 0 0,-1 1 0 0 0,0 0 0 0 0,-1 1 0 0 0,1-1 0 0 0,-1 1 1 0 0,0 0-1 0 0,1 2-71 0 0,3 9 129 0 0,-1 0 0 0 0,-1 1 0 0 0,-1 0 1 0 0,0 1-1 0 0,-2-1 0 0 0,0 1 0 0 0,0-1 1 0 0,-2 1-1 0 0,0 0 0 0 0,-1 1-129 0 0,0-15 12 0 0,2 95 311 0 0,-2-98-330 0 0,0-1-21 0 0,0 0 5 0 0,0 0 38 0 0,4-5-52 0 0,-4 3 35 0 0,0 1 6 0 0,0 1-12 0 0,0 0-8 0 0,0 0 12 0 0,0 0-12 0 0,0 0 32 0 0,0 0 12 0 0,0 0-16 0 0,0 0-22 0 0,0 0 18 0 0,0 0-4 0 0,0 0-7 0 0,0 0 46 0 0,0 0-38 0 0,0 0-6 0 0,0 0 19 0 0,0 0-22 0 0,0 0-12 0 0,0 0 8 0 0,0 0-26 0 0,0 0 19 0 0,0 0-33 0 0,0 0-4 0 0,0 0-31 0 0,0 0-30 0 0,7-14-6771 0 0,-3 13 437 0 0,-2-2-5487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3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325 133 2905 0 0,'0'0'1789'0'0,"0"0"-58"0"0,0 0-78 0 0,0 0-24 0 0,0 0 16 0 0,0 0-78 0 0,0 0-112 0 0,0 0-223 0 0,0 0-204 0 0,0 0-225 0 0,0 0-176 0 0,-9-6-92 0 0,-27-18-62 0 0,-14 14 1426 0 0,-67 2 2441 0 0,89 61-3675 0 0,19-12-494 0 0,3 1 0 0 0,1 0 0 0 0,3 0 0 0 0,1 0 0 0 0,2 10-171 0 0,-1-8 76 0 0,0 368 400 0 0,-30-213-274 0 0,12-115-108 0 0,4-25-52 0 0,14-59-28 0 0,0 0 9 0 0,0 0 1 0 0,0 0 0 0 0,0 0 0 0 0,0 0 4 0 0,0 0 23 0 0,0 0 31 0 0,0 0 8 0 0,16-3 180 0 0,221-71 399 0 0,-135 59-644 0 0,-102 15-22 0 0,0 0-15 0 0,0 0 9 0 0,0 0-16 0 0,0 0-9 0 0,-5-22-5804 0 0,5 15 480 0 0,0 3-6481 0 0</inkml:trace>
  <inkml:trace contextRef="#ctx0" brushRef="#br0" timeOffset="439.962">652 649 11658 0 0,'0'0'3160'0'0,"0"0"-1334"0"0,0 0-641 0 0,0 0-117 0 0,0 0-66 0 0,0 0-91 0 0,0 0-100 0 0,0 0-209 0 0,0 0-204 0 0,0 0-113 0 0,0 0-65 0 0,0 0-36 0 0,0 0-1 0 0,-29 22-7 0 0,-90 70-29 0 0,85-51-2 0 0,31-33-109 0 0,0 0 0 0 0,0 0 0 0 0,1 0 0 0 0,1 0 1 0 0,-1 1-1 0 0,1-1 0 0 0,0 1 0 0 0,1-1 0 0 0,0 1 0 0 0,1-1 0 0 0,-1 0 0 0 0,2 1 0 0 0,-1-1 0 0 0,1 0 0 0 0,0 1 0 0 0,1-1 0 0 0,0 0 1 0 0,1 1-37 0 0,1-4 65 0 0,-1-1 0 0 0,1 0 0 0 0,0 0 1 0 0,1 0-1 0 0,-1-1 0 0 0,1 0 1 0 0,-1 0-1 0 0,1 0 0 0 0,0-1 0 0 0,0 0 1 0 0,0 0-1 0 0,0 0 0 0 0,0-1 1 0 0,1 0-1 0 0,-1 0 0 0 0,0-1 0 0 0,1 1 1 0 0,-1-2-1 0 0,0 1 0 0 0,1 0 0 0 0,-1-1 1 0 0,0 0-1 0 0,1-1 0 0 0,-1 0 1 0 0,0 0-1 0 0,0 0 0 0 0,0 0 0 0 0,-1-1 1 0 0,1 0-1 0 0,0 0 0 0 0,-1-1 1 0 0,0 1-1 0 0,0-1 0 0 0,0 0 0 0 0,0-1 1 0 0,-1 1-1 0 0,0-1 0 0 0,0 0 1 0 0,0 0-1 0 0,3-6-65 0 0,1 4 40 0 0,0-1 0 0 0,-1 0 0 0 0,0-1 0 0 0,-1 0-1 0 0,0 0 1 0 0,0 0 0 0 0,-1-1 0 0 0,0 0 0 0 0,-1 0 0 0 0,0 0 0 0 0,0 0 0 0 0,-1-1 0 0 0,-1 1 0 0 0,0-1 0 0 0,0 0 0 0 0,-1 0 0 0 0,0 0 0 0 0,-1-6-40 0 0,-2 12-93 0 0,-1 0 1 0 0,1-1 0 0 0,-1 1 0 0 0,0 0 0 0 0,-1 0-1 0 0,1 1 1 0 0,-1-1 0 0 0,0 1 0 0 0,0-1 0 0 0,0 1-1 0 0,-1 0 1 0 0,1 1 0 0 0,-1-1 0 0 0,0 1 0 0 0,0 0-1 0 0,0 0 1 0 0,0 1 0 0 0,-1-1 0 0 0,1 1 0 0 0,-1 0-1 0 0,0 1 1 0 0,1-1 0 0 0,-1 1 0 0 0,0 0 0 0 0,0 1-1 0 0,0-1 1 0 0,0 1 0 0 0,1 0 0 0 0,-2 1 92 0 0,-50 7-2998 0 0,23 8-5327 0 0,20-8-3066 0 0</inkml:trace>
  <inkml:trace contextRef="#ctx0" brushRef="#br0" timeOffset="962.92">879 1017 13611 0 0,'0'0'2335'0'0,"0"0"-581"0"0,0 0-286 0 0,0 0-122 0 0,0 0-89 0 0,0 0-159 0 0,0 0-258 0 0,0 0-229 0 0,0 0-128 0 0,0 0-38 0 0,0 0-25 0 0,0 0-18 0 0,0 0-45 0 0,17-20-50 0 0,78-93 229 0 0,2-49 567 0 0,-109 240-1819 0 0,11-73 712 0 0,1 0 1 0 0,-1 1-1 0 0,1-1 1 0 0,0 0 0 0 0,1 1-1 0 0,-1-1 1 0 0,1 0 0 0 0,0 1-1 0 0,0-1 1 0 0,1 0 0 0 0,0 0-1 0 0,0 0 1 0 0,0 0-1 0 0,0 0 1 0 0,1-1 0 0 0,-1 1-1 0 0,1-1 1 0 0,0 1 0 0 0,3 2 3 0 0,-2-4 2 0 0,-1 1 0 0 0,0-1 0 0 0,1 1 0 0 0,0-1 0 0 0,0 0 0 0 0,0-1 1 0 0,0 1-1 0 0,0-1 0 0 0,0 1 0 0 0,1-1 0 0 0,-1-1 0 0 0,1 1 0 0 0,0-1 0 0 0,-1 1 1 0 0,1-1-1 0 0,0-1 0 0 0,0 1 0 0 0,0-1 0 0 0,-1 0 0 0 0,3 0-2 0 0,1-2 31 0 0,0-1-1 0 0,-1 0 0 0 0,1-1 0 0 0,-1 0 1 0 0,0 0-1 0 0,0-1 0 0 0,-1 1 1 0 0,1-2-1 0 0,-1 1 0 0 0,0-1 1 0 0,0 1-1 0 0,-1-2 0 0 0,0 1 1 0 0,0-1-1 0 0,0 1 0 0 0,-1-1 1 0 0,0 0-1 0 0,0-1 0 0 0,-1 1 1 0 0,0-1-1 0 0,0 0 0 0 0,-1 1 0 0 0,0-1 1 0 0,0 0-1 0 0,-1-1 0 0 0,1-7-30 0 0,5-26 37 0 0,-2 10-2506 0 0,-1 11-4657 0 0,-2 14-5050 0 0</inkml:trace>
  <inkml:trace contextRef="#ctx0" brushRef="#br0" timeOffset="1349.271">1702 1 8602 0 0,'0'0'4183'0'0,"0"0"-1750"0"0,0 0-650 0 0,0 0-195 0 0,0 0-238 0 0,0 0-317 0 0,0 0-263 0 0,0 0-125 0 0,0 0-88 0 0,0 0-40 0 0,0 0-20 0 0,0 0-66 0 0,0 0-56 0 0,-15 25-60 0 0,-44 80-71 0 0,41-39 80 0 0,18-52-245 0 0,-4 412 562 0 0,-58-153-505 0 0,54-244-125 0 0,7-28-22 0 0,0 0 0 0 0,1 0 0 0 0,-1 0 0 0 0,0 0 0 0 0,1 0 0 0 0,-1 0 0 0 0,0 0 0 0 0,1 0 0 0 0,-1 0 0 0 0,1 1 0 0 0,0-1 0 0 0,-1 0 0 0 0,1 0 0 0 0,0 1 0 0 0,0-1 0 0 0,0 0 0 0 0,0 0 0 0 0,0 0 0 0 0,0 1 0 0 0,0-1 0 0 0,0 0-1 0 0,0 0 1 0 0,0 1 0 0 0,1-1 0 0 0,-1 0 0 0 0,1 0 0 0 0,-1 0 0 0 0,1 1 0 0 0,-1-1 0 0 0,1 0 0 0 0,0 0 0 0 0,-1 0 0 0 0,1 0 0 0 0,0 0 0 0 0,0 0 0 0 0,0-1 0 0 0,0 1 0 0 0,0 0 0 0 0,0 0 0 0 0,0 0 0 0 0,0-1 0 0 0,0 1 0 0 0,0-1 0 0 0,0 1 0 0 0,0-1 0 0 0,0 1 0 0 0,1-1 0 0 0,-1 0 0 0 0,0 1 0 0 0,0-1 0 0 0,1 0 0 0 0,-1 0 0 0 0,0 0 0 0 0,0 0 0 0 0,1 0 0 0 0,-1 0 0 0 0,0 0 0 0 0,0-1 0 0 0,2 1 11 0 0,30-30-1909 0 0,-23 16-1299 0 0,-3 2-3424 0 0,-5 10 4624 0 0,2-6-9379 0 0</inkml:trace>
  <inkml:trace contextRef="#ctx0" brushRef="#br0" timeOffset="1984.889">1801 652 5745 0 0,'0'0'2996'0'0,"0"0"-995"0"0,0 0-395 0 0,0 0 32 0 0,0 0 18 0 0,0 0-138 0 0,0 0-261 0 0,0 0-329 0 0,0 0-282 0 0,0 0-151 0 0,0 0-98 0 0,0 0-95 0 0,-7 25-77 0 0,-23 76-68 0 0,21-6 53 0 0,11-92-170 0 0,-1 0 0 0 0,1 0 0 0 0,0-1 1 0 0,-1 1-1 0 0,1-1 0 0 0,0 1 1 0 0,1-1-1 0 0,-1 0 0 0 0,0 0 0 0 0,1 0 1 0 0,-1 0-1 0 0,1 0 0 0 0,-1 0 0 0 0,1-1 1 0 0,0 1-1 0 0,0-1 0 0 0,0 0 0 0 0,-1 0 1 0 0,1 0-1 0 0,1 0 0 0 0,-1-1 1 0 0,0 1-1 0 0,0-1 0 0 0,0 1 0 0 0,0-1 1 0 0,0 0-1 0 0,0-1 0 0 0,0 1 0 0 0,1 0 1 0 0,-1-1-1 0 0,0 0 0 0 0,0 1 1 0 0,0-1-1 0 0,0-1 0 0 0,-1 1 0 0 0,1 0 1 0 0,0-1-1 0 0,0 1 0 0 0,-1-1 0 0 0,1 0 1 0 0,0 0-41 0 0,15-10 259 0 0,-2-1-1 0 0,0 0 1 0 0,-1-1 0 0 0,0-1 0 0 0,-1 0 0 0 0,0-1 0 0 0,-2 0 0 0 0,0-1 0 0 0,8-15-259 0 0,9-10 236 0 0,-7 19-40 0 0,-15 44-214 0 0,6 95 58 0 0,3-26 7 0 0,-5-47-54 0 0,-2 1 1 0 0,-2 0 0 0 0,-2 0 0 0 0,-2 0-1 0 0,-2 1 1 0 0,-1-1 0 0 0,-3 0 0 0 0,-2 1-1 0 0,-1-2 1 0 0,-7 23 6 0 0,6-42 6 0 0,-1 1 0 0 0,-1-1 0 0 0,-1 0 0 0 0,-2 0 0 0 0,0-2 0 0 0,-1 1 0 0 0,-1-2 0 0 0,-1 0 0 0 0,-4 3-6 0 0,-52 14 77 0 0,69-37-67 0 0,0-1 1 0 0,0 0 0 0 0,0 0-1 0 0,0 0 1 0 0,0 0 0 0 0,0 0-1 0 0,0 0 1 0 0,0 0 0 0 0,0 0-1 0 0,0-1 1 0 0,0 1 0 0 0,0-1 0 0 0,0 0-1 0 0,0 1 1 0 0,1-1 0 0 0,-1 0-1 0 0,0 0 1 0 0,0 0 0 0 0,1 0-1 0 0,-1-1 1 0 0,1 1 0 0 0,-1 0-1 0 0,1-1 1 0 0,-1 1 0 0 0,1-1-1 0 0,0 1 1 0 0,0-1 0 0 0,-1 1-1 0 0,1-1 1 0 0,1 0 0 0 0,-1 0-1 0 0,0 0 1 0 0,0 0 0 0 0,1 1-1 0 0,-1-1 1 0 0,1 0 0 0 0,-1 0-1 0 0,1 0 1 0 0,0-1-11 0 0,-2-19 19 0 0,1 0-1 0 0,1-1 1 0 0,1 1-1 0 0,1 0 1 0 0,1 0-1 0 0,0 0 1 0 0,2 1 0 0 0,1-1-1 0 0,0 1 1 0 0,2 0-1 0 0,1 1 1 0 0,0-1-1 0 0,6-6-18 0 0,-8 13-15 0 0,1 1 0 0 0,1 0 1 0 0,0 0-1 0 0,0 1 0 0 0,2 0 0 0 0,-1 1 0 0 0,1 0 0 0 0,6-3 15 0 0,66-37-3264 0 0,-65 43-2075 0 0,-14 5 1741 0 0,1 0-8257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7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0 0 0,'0'0'545'0'0,"0"0"746"0"0,0 0 511 0 0,0 0 387 0 0,0 0 228 0 0,0 0-4 0 0,0 0-166 0 0,0 0-310 0 0,0 0-310 0 0,0 0-285 0 0,0 0-240 0 0,0-8 464 0 0,0 6 4771 0 0,-20 277-5006 0 0,19-263-1325 0 0,1-10-5 0 0,-1-1 0 0 0,1 1 0 0 0,-1-1-1 0 0,1 1 1 0 0,0-1 0 0 0,-1 1 0 0 0,1 0 0 0 0,0-1 0 0 0,0 1 0 0 0,0-1 0 0 0,0 1 0 0 0,0-1 0 0 0,1 1 0 0 0,-1 0-1 0 0,0-1 1 0 0,1 1 0 0 0,-1-1 0 0 0,1 1 0 0 0,-1-1 0 0 0,1 0 0 0 0,0 1 0 0 0,0-1 0 0 0,0 1 0 0 0,0-1 0 0 0,-1 0-1 0 0,2 0 1 0 0,-1 0 0 0 0,0 1 0 0 0,0-1 0 0 0,0 0 0 0 0,0-1 0 0 0,1 1 0 0 0,-1 0 0 0 0,1 0 0 0 0,-1 0 0 0 0,0-1 0 0 0,1 1-1 0 0,-1-1 1 0 0,2 1-1 0 0,2-1 40 0 0,0 0-1 0 0,1-1 0 0 0,-1 1 1 0 0,0-1-1 0 0,0 0 0 0 0,1-1 0 0 0,-1 1 1 0 0,0-1-1 0 0,0 0 0 0 0,-1 0 1 0 0,1-1-1 0 0,0 1 0 0 0,-1-1 1 0 0,1 0-1 0 0,-1-1 0 0 0,0 1 1 0 0,0-1-1 0 0,0 1 0 0 0,2-5-39 0 0,12-10 45 0 0,0-1 1 0 0,-2-1-1 0 0,0 0 0 0 0,-2-1 0 0 0,0-1 0 0 0,-1 0 1 0 0,-2-1-1 0 0,0 0 0 0 0,0-4-45 0 0,-4-7 67 0 0,-7 33-53 0 0,0 1-11 0 0,0 0-19 0 0,0 0 4 0 0,0 0-3 0 0,0 0-5 0 0,-2 50-168 0 0,1-42 187 0 0,-1 0 0 0 0,1-1-1 0 0,1 1 1 0 0,-1 0-1 0 0,2 0 1 0 0,-1 0-1 0 0,1 0 1 0 0,0 0-1 0 0,0 0 1 0 0,1 0-1 0 0,0 0 1 0 0,1-1-1 0 0,0 1 1 0 0,0-1-1 0 0,0 0 1 0 0,1 1-1 0 0,0-2 1 0 0,0 1 0 0 0,1 0-1 0 0,0-1 1 0 0,1 1 1 0 0,-4-5 5 0 0,1 0 1 0 0,1 0 0 0 0,-1 0 0 0 0,0 0 0 0 0,0 0-1 0 0,1-1 1 0 0,-1 1 0 0 0,1-1 0 0 0,-1 0 0 0 0,1 0 0 0 0,-1 0-1 0 0,1-1 1 0 0,0 1 0 0 0,0-1 0 0 0,-1 0 0 0 0,1 0 0 0 0,0 0-1 0 0,-1-1 1 0 0,1 1 0 0 0,0-1 0 0 0,-1 0 0 0 0,1 0-1 0 0,-1 0 1 0 0,1 0 0 0 0,-1-1 0 0 0,1 1 0 0 0,-1-1 0 0 0,2-1-6 0 0,85-67 313 0 0,-82 62-285 0 0,0-1 1 0 0,-1 0-1 0 0,0 0 1 0 0,0 0-1 0 0,-1-1 1 0 0,-1 0-1 0 0,0-1 1 0 0,0 1-1 0 0,-1-1 1 0 0,0 0-1 0 0,-1 0 1 0 0,0 0-1 0 0,-1-1 1 0 0,0 1-1 0 0,-1-1 1 0 0,1-11-29 0 0,-3 23-95 0 0,1 0-1 0 0,-1-1 1 0 0,1 1 0 0 0,-1 0 0 0 0,1-1-1 0 0,-1 1 1 0 0,1 0 0 0 0,0-1 0 0 0,-1 1-1 0 0,0 0 1 0 0,1 0 0 0 0,-1 0 0 0 0,1 0-1 0 0,-1 0 1 0 0,1 0 0 0 0,-1-1 0 0 0,1 1-1 0 0,-1 0 1 0 0,1 0 0 0 0,-1 1 0 0 0,1-1 0 0 0,-1 0-1 0 0,1 0 1 0 0,-1 0 0 0 0,0 0 0 0 0,1 0-1 0 0,-1 0 1 0 0,1 1 0 0 0,-1-1 0 0 0,1 0-1 0 0,0 1 1 0 0,-1-1 0 0 0,1 0 0 0 0,-1 1-1 0 0,1-1 1 0 0,-1 0 0 0 0,1 1 0 0 0,0-1 0 0 0,-1 1-1 0 0,1-1 1 0 0,0 0 0 0 0,0 1 0 0 0,-1-1-1 0 0,1 1 1 0 0,0-1 0 0 0,0 1 0 0 0,-1-1-1 0 0,1 1 1 0 0,0 0 0 0 0,0-1 0 0 0,0 1-1 0 0,0-1 1 0 0,0 1 0 0 0,0-1 0 0 0,0 1-1 0 0,0-1 1 0 0,0 1 0 0 0,0-1 0 0 0,0 1 0 0 0,1-1-1 0 0,-1 1 1 0 0,0-1 0 0 0,0 1 95 0 0,-2 5-1187 0 0,-3 10-6668 0 0,3-8-4010 0 0</inkml:trace>
  <inkml:trace contextRef="#ctx0" brushRef="#br0" timeOffset="384.929">749 173 3393 0 0,'0'0'3382'0'0,"0"0"-320"0"0,0 0-358 0 0,0 0-439 0 0,0 0-441 0 0,0 0-331 0 0,0 0-249 0 0,0 0-188 0 0,0 0-168 0 0,31-6-140 0 0,100-18-135 0 0,-71-1 389 0 0,-57 24-893 0 0,0-1 0 0 0,0 0-1 0 0,0 0 1 0 0,-1 0-1 0 0,1 0 1 0 0,-1 0-1 0 0,1-1 1 0 0,-1 1-1 0 0,0-1 1 0 0,0 0 0 0 0,0 1-1 0 0,0-1 1 0 0,0 0-1 0 0,-1 0 1 0 0,1 0-1 0 0,-1-1 1 0 0,0 1 0 0 0,0 0-1 0 0,0 0 1 0 0,0-1-1 0 0,-1 1 1 0 0,1 0-1 0 0,-1-1 1 0 0,0 1 0 0 0,0-1-1 0 0,0 1 1 0 0,-1-3-109 0 0,-1 3 13 0 0,0 0 0 0 0,-1 1-1 0 0,1-1 1 0 0,-1 0 0 0 0,0 1 0 0 0,1-1 0 0 0,-1 1 0 0 0,0 0 0 0 0,-1 0 0 0 0,1 0 0 0 0,0 1 0 0 0,-1-1 0 0 0,1 1-1 0 0,0 0 1 0 0,-1 0 0 0 0,0 0 0 0 0,1 0 0 0 0,-1 0 0 0 0,0 1 0 0 0,1 0 0 0 0,-1-1 0 0 0,0 2-13 0 0,-6-1-13 0 0,1 0 0 0 0,0 1-1 0 0,0 0 1 0 0,0 1 0 0 0,0 0 0 0 0,0 0 0 0 0,1 1 0 0 0,-1 0 0 0 0,1 1 0 0 0,-1 0 0 0 0,1 0 0 0 0,0 0 0 0 0,1 1 0 0 0,-1 1-1 0 0,1-1 1 0 0,0 1 0 0 0,0 0 0 0 0,1 1 0 0 0,-1 0 0 0 0,2 0 0 0 0,-1 0 0 0 0,1 1 0 0 0,0-1 0 0 0,0 1 0 0 0,1 0 0 0 0,0 1-1 0 0,1-1 1 0 0,0 1 0 0 0,0 0 0 0 0,1-1 0 0 0,0 1 0 0 0,0 0 0 0 0,1 1 0 0 0,0-1 0 0 0,1 0 0 0 0,0 0 0 0 0,1 7 13 0 0,1-10 2 0 0,0 0 0 0 0,1 0 0 0 0,-1 0 0 0 0,1 0 0 0 0,1-1 1 0 0,-1 1-1 0 0,1-1 0 0 0,0 0 0 0 0,0 0 0 0 0,0 0 0 0 0,1-1 0 0 0,-1 0 1 0 0,1 1-1 0 0,0-1 0 0 0,1-1 0 0 0,-1 1 0 0 0,1-1 0 0 0,-1 0 0 0 0,1 0 1 0 0,0-1-1 0 0,0 0 0 0 0,0 0 0 0 0,2 0-2 0 0,4 1-50 0 0,0 0 0 0 0,0-2 0 0 0,-1 1 1 0 0,1-2-1 0 0,0 1 0 0 0,0-2 0 0 0,0 1 0 0 0,0-2 0 0 0,0 1 0 0 0,0-2 0 0 0,9-2 50 0 0,9-6-3698 0 0,-1-4-3563 0 0,-23 11-4821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23 0 0 0,'0'0'2182'0'0,"0"0"177"0"0,0 0 286 0 0,0 0 67 0 0,0 0-287 0 0,0 0-449 0 0,0 0-416 0 0,0 0-254 0 0,0 0-38 0 0,0 0-125 0 0,0 0-168 0 0,0 0-168 0 0,-1-4-139 0 0,0-10-111 0 0,1 10-83 0 0,0 4-85 0 0,-5 24 572 0 0,-1 1-834 0 0,2 0 1 0 0,0 0 0 0 0,2 0 0 0 0,1 0 0 0 0,1 0-1 0 0,2 11-127 0 0,-1-32 31 0 0,0-1 0 0 0,0 1 0 0 0,1-1 0 0 0,-1 1 0 0 0,1-1 0 0 0,0 0-1 0 0,-1 1 1 0 0,2-1 0 0 0,-1 0 0 0 0,0 0 0 0 0,1 0 0 0 0,-1-1 0 0 0,1 1-1 0 0,0 0 1 0 0,0-1 0 0 0,0 0 0 0 0,0 0 0 0 0,0 0 0 0 0,0 0 0 0 0,1 0 0 0 0,-1-1-1 0 0,1 1 1 0 0,-1-1 0 0 0,1 0 0 0 0,0 0 0 0 0,-1 0 0 0 0,1-1 0 0 0,0 1-1 0 0,-1-1 1 0 0,1 0 0 0 0,0 0 0 0 0,0 0 0 0 0,-1-1 0 0 0,1 1 0 0 0,0-1-1 0 0,0 0 1 0 0,-1 0 0 0 0,1 0 0 0 0,-1 0 0 0 0,1-1 0 0 0,-1 1 0 0 0,3-3-31 0 0,-1 1 64 0 0,13-7 67 0 0,-1 0 0 0 0,0-1 0 0 0,-1-1-1 0 0,-1 0 1 0 0,0-1 0 0 0,0-1 0 0 0,6-8-131 0 0,6-13 229 0 0,-25 42-248 0 0,-1 1-1 0 0,1 0 1 0 0,1-1-1 0 0,-1 1 0 0 0,1-1 1 0 0,1 0-1 0 0,-1 0 1 0 0,1 0-1 0 0,0 0 1 0 0,1-1-1 0 0,0 0 1 0 0,0 0-1 0 0,0 0 0 0 0,1 0 1 0 0,0 0 19 0 0,-2-3 14 0 0,0-1-1 0 0,0 0 1 0 0,0 1 0 0 0,0-1-1 0 0,0-1 1 0 0,1 1 0 0 0,-1-1-1 0 0,0 1 1 0 0,1-1 0 0 0,-1 0 0 0 0,1-1-1 0 0,0 1 1 0 0,-1-1 0 0 0,1 0-1 0 0,-1 0 1 0 0,1-1 0 0 0,0 1 0 0 0,-1-1-1 0 0,1 0 1 0 0,-1 0 0 0 0,0 0-1 0 0,1-1 1 0 0,-1 0 0 0 0,0 1-1 0 0,0-2 1 0 0,0 1 0 0 0,0 0 0 0 0,0-1-1 0 0,3-2-13 0 0,3-2 99 0 0,-1 0-1 0 0,0-1 1 0 0,0 0-1 0 0,-1 0 1 0 0,0-1 0 0 0,-1 1-1 0 0,0-2 1 0 0,0 1-1 0 0,0-1 1 0 0,-2 0-1 0 0,1-1 1 0 0,-1 1-1 0 0,-1-1 1 0 0,0 0-1 0 0,0 0 1 0 0,-1-1 0 0 0,-1 1-1 0 0,1-1 1 0 0,-1-10-99 0 0,-2 21 21 0 0,0 1-10 0 0,0 0-33 0 0,0 0-34 0 0,0 0-61 0 0,0 0-66 0 0,0 0-94 0 0,0 0-146 0 0,0 0-217 0 0,0 25-4881 0 0,0-20 362 0 0,0-2-6562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11939 0 0,'0'0'3830'0'0,"0"0"-2123"0"0,0 0-750 0 0,0 0 49 0 0,0 0 122 0 0,0 0-26 0 0,0 0-177 0 0,0 0-242 0 0,0 0-238 0 0,0 0-191 0 0,0 0-98 0 0,0 0-61 0 0,0 0-59 0 0,-8 27-36 0 0,-21 79-6 0 0,21-66-631 0 0,17-40-3643 0 0,-7 0-5659 0 0,-2-3 538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10 140 12755 0 0,'0'0'2560'0'0,"0"0"-799"0"0,0 0-393 0 0,0 0-208 0 0,0 0-232 0 0,0 0-247 0 0,0 0-169 0 0,0 0-216 0 0,0 0-240 0 0,0 0-240 0 0,0 0-216 0 0,0 0-225 0 0,0 0-263 0 0,-9-139-704 0 0,16 139-3041 0 0,3 0-7514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12771 0 0,'0'0'2450'0'0,"0"0"-982"0"0,0 0-592 0 0,0 0-124 0 0,0 0-36 0 0,0 0-27 0 0,0 0-16 0 0,0 0 118 0 0,0 0 52 0 0,0 0 8 0 0,0 0-35 0 0,0 0-197 0 0,5 16-139 0 0,16 49-96 0 0,-16 24 516 0 0,-39 197-232 0 0,-2-50-719 0 0,27-179 25 0 0,7-55-4167 0 0,10-28-3873 0 0,-5 19 3212 0 0,1 0-4703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15323 0 0,'0'0'1581'0'0,"0"0"-449"0"0,0 0-160 0 0,0 0 46 0 0,0 0 53 0 0,0 0-75 0 0,0 0-205 0 0,0 0-187 0 0,0 0-92 0 0,0 0-28 0 0,0 0 15 0 0,0 0-33 0 0,0 0-52 0 0,4 23-14 0 0,28 150 587 0 0,-23-127-781 0 0,-1 0-1 0 0,-2 1 1 0 0,-2 0 0 0 0,-2 0 0 0 0,-3 0 0 0 0,-3 24-206 0 0,-4-15 49 0 0,-2 37-2529 0 0,3-99-8055 0 0,5 5-999 0 0</inkml:trace>
  <inkml:trace contextRef="#ctx0" brushRef="#br0" timeOffset="244.038">1 383 9754 0 0,'0'0'4209'0'0,"0"0"-3273"0"0,0 0-656 0 0,0 0-72 0 0,0 0 168 0 0,0 0 249 0 0,0 0 127 0 0,0 0-56 0 0,0 0-216 0 0,0 0-240 0 0,0 0-200 0 0,0 0-144 0 0,0 0-176 0 0,0 0-480 0 0,210 4-937 0 0,-183-4-2247 0 0,-7 0-7595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6369 0 0,'0'0'3581'0'0,"0"0"-1268"0"0,0 0-692 0 0,0 0-95 0 0,0 0-14 0 0,0 0-67 0 0,0 0-172 0 0,0 0-241 0 0,0 0-219 0 0,0 0-176 0 0,0 0-87 0 0,0 0-50 0 0,0 0 57 0 0,1 7 62 0 0,-12 100 1471 0 0,-24 138-437 0 0,1 50-1471 0 0,34-214-938 0 0,0-80 289 0 0,0-1-263 0 0,3 0-1691 0 0,2 1 526 0 0,-2-3-4982 0 0,-1-1-4777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11 118 0 0 0,'0'0'1683'0'0,"0"0"203"0"0,0 0 176 0 0,0 0 19 0 0,0 0-175 0 0,0 0-260 0 0,0 0-214 0 0,0 0-161 0 0,0 0-119 0 0,0 0-81 0 0,1-1 5409 0 0,0 2-6180 0 0,-9 77 1197 0 0,4 44-1239 0 0,5-119-232 0 0,-1-1-1 0 0,1 1 1 0 0,1 0-1 0 0,-1 0 1 0 0,0-1-1 0 0,1 1 1 0 0,-1-1-1 0 0,1 1 1 0 0,0-1-1 0 0,-1 0 1 0 0,1 0-1 0 0,0 0 1 0 0,1 0-1 0 0,-1 0 1 0 0,0 0-1 0 0,0 0 1 0 0,1-1 0 0 0,-1 1-1 0 0,1-1 1 0 0,0 1-1 0 0,-1-1 1 0 0,1 0-1 0 0,0 0 1 0 0,0-1-1 0 0,0 1 1 0 0,-1 0-1 0 0,1-1 1 0 0,0 0-1 0 0,0 0 1 0 0,0 0-1 0 0,0 0 1 0 0,0 0-1 0 0,0 0 1 0 0,0-1-1 0 0,0 1 1 0 0,-1-1-1 0 0,1 0 1 0 0,0 0-1 0 0,0 0 1 0 0,-1 0-1 0 0,1-1 1 0 0,-1 1-1 0 0,1-1 1 0 0,-1 1-1 0 0,1-1 1 0 0,-1 0-26 0 0,27-21 200 0 0,-2-1 1 0 0,0-2 0 0 0,-2 0-1 0 0,-1-2 1 0 0,8-13-201 0 0,13-11 62 0 0,-44 49-56 0 0,-1 2 6 0 0,0 1-34 0 0,0 0-30 0 0,0 21-276 0 0,0-1 343 0 0,-2-16-14 0 0,1 0 0 0 0,0 0-1 0 0,0 1 1 0 0,0-1 0 0 0,1 0 0 0 0,-1 0-1 0 0,1 1 1 0 0,0-1 0 0 0,0 0 0 0 0,0 0 0 0 0,1 1-1 0 0,0-1 1 0 0,-1 0 0 0 0,2 0 0 0 0,-1 0-1 0 0,0 0 1 0 0,1 0 0 0 0,0 0 0 0 0,0 0-1 0 0,0 0 1 0 0,0 0 0 0 0,0-1 0 0 0,1 0 0 0 0,0 1-1 0 0,0-1 1 0 0,0 0 0 0 0,0 0 0 0 0,0 0-1 0 0,0-1 1 0 0,1 1 0 0 0,-1-1 0 0 0,1 0-1 0 0,0 0 1 0 0,0 0 0 0 0,0 0 0 0 0,0-1 0 0 0,0 1-1 0 0,2-1 0 0 0,6-3 55 0 0,-1-1 0 0 0,1 0 0 0 0,-1-1-1 0 0,1-1 1 0 0,-1 0 0 0 0,-1 0 0 0 0,1-1-1 0 0,-1 0 1 0 0,0-1 0 0 0,0 0 0 0 0,-1-1-1 0 0,0 0 1 0 0,0 0 0 0 0,-1-1 0 0 0,0 0-1 0 0,-1 0 1 0 0,6-9-55 0 0,-5 7-35 0 0,0 0 0 0 0,-1 0 0 0 0,-1 0 0 0 0,1-1 0 0 0,-2 0 0 0 0,0-1 0 0 0,0 1 0 0 0,-1-1-1 0 0,-1 0 1 0 0,0 0 0 0 0,-1 0 0 0 0,0 0 0 0 0,0-8 35 0 0,-4 28-13761 0 0,2-3 2199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7954 0 0,'0'0'2466'0'0,"0"0"-615"0"0,0 0-344 0 0,0 0-156 0 0,0 0-102 0 0,0 0-174 0 0,0 0-179 0 0,0 0-146 0 0,0 0-149 0 0,0 0-130 0 0,0 0-75 0 0,0 0-84 0 0,-22 33-104 0 0,-62 103-52 0 0,61-78-12 0 0,25-50-117 0 0,-1-4 33 0 0,0 0 0 0 0,0-1 1 0 0,0 1-1 0 0,1 0 0 0 0,-1-1 0 0 0,1 0 0 0 0,0 1 1 0 0,0-1-1 0 0,0 0 0 0 0,1 0 0 0 0,-1 0 1 0 0,1 0-1 0 0,-1 0 0 0 0,1-1 0 0 0,0 1 0 0 0,0-1 1 0 0,0 0-1 0 0,1 0 0 0 0,-1 0 0 0 0,0 0 1 0 0,1 0-1 0 0,-1-1 0 0 0,1 0 0 0 0,0 0 0 0 0,-1 0 1 0 0,1 0-1 0 0,0 0 0 0 0,0-1 0 0 0,0 1 1 0 0,-1-1-1 0 0,1 0 0 0 0,0 0 0 0 0,0-1 0 0 0,0 1 1 0 0,-1-1-1 0 0,1 0 0 0 0,0 0 0 0 0,1 0-60 0 0,0-2 104 0 0,0-1 0 0 0,0 1-1 0 0,0-1 1 0 0,-1 0 0 0 0,1 0-1 0 0,-1 0 1 0 0,0-1 0 0 0,0 0-1 0 0,-1 1 1 0 0,1-1 0 0 0,-1-1-1 0 0,0 1 1 0 0,0 0 0 0 0,-1-1-1 0 0,1 0 1 0 0,-1 1 0 0 0,-1-1-1 0 0,1 0 1 0 0,-1 0-1 0 0,0 0 1 0 0,0 0 0 0 0,-1 0-1 0 0,0 0 1 0 0,0 0 0 0 0,0 0-1 0 0,-1 0 1 0 0,1 0 0 0 0,-2 0-1 0 0,0-4-103 0 0,1 6-17 0 0,-1 0 0 0 0,1 1 0 0 0,-1-1 0 0 0,0 1 0 0 0,0-1 0 0 0,0 1 0 0 0,0 0 0 0 0,-1-1 0 0 0,1 1 0 0 0,-1 1-1 0 0,0-1 1 0 0,0 0 0 0 0,0 1 0 0 0,0-1 0 0 0,-1 1 0 0 0,1 0 0 0 0,0 0 0 0 0,-1 0 0 0 0,0 1 0 0 0,1-1 0 0 0,-1 1-1 0 0,0 0 1 0 0,-2-1 17 0 0,-56 5-4001 0 0,47 4-855 0 0,4-3-6649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7794 0 0,'0'0'2808'0'0,"0"0"-913"0"0,0 0-262 0 0,0 0 100 0 0,0 0-7 0 0,0 0-124 0 0,0 0-195 0 0,0 0-315 0 0,0 0-352 0 0,0 0-214 0 0,0 0-141 0 0,0 0-40 0 0,0 0 58 0 0,3-10-5 0 0,10-30 191 0 0,2 1 0 0 0,1 1 0 0 0,2 0 0 0 0,10-14-589 0 0,34-25-364 0 0,-55 76-2095 0 0,-6 2-2119 0 0,0-1-3494 0 0,1 0-3298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8018 0 0,'0'0'2836'0'0,"0"0"-534"0"0,0 0-328 0 0,0 0-280 0 0,0 0-266 0 0,0 0-257 0 0,0 0-286 0 0,0 0-190 0 0,0 0-76 0 0,0 0-28 0 0,0 0 20 0 0,0 0-33 0 0,1 16-78 0 0,5 112 829 0 0,6 274 152 0 0,-7-334-1965 0 0,-3-106-16466 0 0,-2 33 7672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2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5457 0 0,'0'0'1538'0'0,"0"0"-246"0"0,0 0 103 0 0,0 0 139 0 0,0 0 22 0 0,0 0-126 0 0,0 0-235 0 0,0 0-261 0 0,0 0-191 0 0,0 0-113 0 0,0 0-77 0 0,-32 30-58 0 0,-97 92-23 0 0,68-68 902 0 0,60-53-1309 0 0,0 0 1 0 0,1 1-1 0 0,-1-1 1 0 0,1 1-1 0 0,0-1 1 0 0,-1 1-1 0 0,1-1 1 0 0,0 1-1 0 0,0-1 1 0 0,0 1-1 0 0,0-1 1 0 0,0 0-1 0 0,0 1 1 0 0,1-1-1 0 0,-1 1 1 0 0,0-1-1 0 0,1 1 1 0 0,-1-1-1 0 0,1 1 1 0 0,0-1-1 0 0,-1 0 1 0 0,1 0-1 0 0,0 1 1 0 0,0-1-1 0 0,0 0 1 0 0,0 0-1 0 0,0 0 1 0 0,0 0-1 0 0,0 0 1 0 0,0 0-1 0 0,0 0 1 0 0,0 0-1 0 0,1 0 1 0 0,-1 0 0 0 0,0-1-1 0 0,0 1 1 0 0,1 0-1 0 0,-1-1 1 0 0,1 0-1 0 0,-1 1 1 0 0,1-1-1 0 0,-1 0 1 0 0,1 1-1 0 0,-1-1 1 0 0,0 0-1 0 0,1 0 1 0 0,-1 0-1 0 0,1 0 1 0 0,-1-1-1 0 0,1 1 1 0 0,0 0-66 0 0,16 7 469 0 0,-10-4-365 0 0,-1 1 1 0 0,0 0-1 0 0,-1 0 0 0 0,1 1 1 0 0,-1-1-1 0 0,1 1 0 0 0,-1 1 1 0 0,-1-1-1 0 0,1 1 1 0 0,-1 0-1 0 0,0 1 0 0 0,0-1 1 0 0,-1 1-1 0 0,0 0 0 0 0,0 0 1 0 0,-1 0-1 0 0,0 0 1 0 0,0 1-1 0 0,1 5-104 0 0,13 72 160 0 0,-1-89-4926 0 0,-15 1-587 0 0,1 3-6270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85 644 0 0 0,'0'0'892'0'0,"0"0"212"0"0,0 0 69 0 0,0 0-17 0 0,0 0-83 0 0,0 0-24 0 0,0 0 27 0 0,0 0 50 0 0,-5 5 24 0 0,-18 12-45 0 0,18-13-80 0 0,8 2 7705 0 0,-4 1-3947 0 0,-3 2-2833 0 0,-6 6-3145 0 0,-2 4 1445 0 0,-12 120 65 0 0,24-135-302 0 0,-1-2-9 0 0,1 0-1 0 0,-1 0 1 0 0,1 0-1 0 0,-1 1 1 0 0,1-1-1 0 0,0 0 1 0 0,0 0-1 0 0,0 1 1 0 0,0-1-1 0 0,0 0 1 0 0,1 0-1 0 0,-1 0 1 0 0,1 1 0 0 0,-1-1-1 0 0,1 0 1 0 0,0 0-1 0 0,0 0 1 0 0,0 0-1 0 0,0 0 1 0 0,0 0-1 0 0,0 0 1 0 0,0 0-1 0 0,2 0-3 0 0,19 0 231 0 0,43-15 497 0 0,-5-31-420 0 0,29-87-44 0 0,-88 129-242 0 0,-1 0 3 0 0,0 1-20 0 0,0 1-29 0 0,0 0-8 0 0,0 0-21 0 0,-9 18-258 0 0,6-13 308 0 0,0-1 0 0 0,1 1 0 0 0,0 0 0 0 0,-1 0 0 0 0,2 0 0 0 0,-1 0 0 0 0,1 0 0 0 0,-1 0 0 0 0,1 0 0 0 0,1 0 0 0 0,-1 0 0 0 0,1 1 0 0 0,0-1 0 0 0,0 0 0 0 0,0 0-1 0 0,1 1 1 0 0,0-1 0 0 0,0 0 0 0 0,0 0 0 0 0,1 0 0 0 0,-1 0 0 0 0,1 0 0 0 0,1 0 0 0 0,-1-1 0 0 0,1 1 0 0 0,-1 0 0 0 0,1-1 0 0 0,0 0 0 0 0,1 0 0 0 0,-1 0 0 0 0,1 0 0 0 0,0-1 0 0 0,0 1 0 0 0,0-1-1 0 0,0 0 1 0 0,1 0 0 0 0,-1 0 0 0 0,4 1 3 0 0,-2-4 22 0 0,-1 1-1 0 0,1-1 0 0 0,-1 0 0 0 0,1 0 1 0 0,-1-1-1 0 0,1 0 0 0 0,-1 0 1 0 0,0 0-1 0 0,1 0 0 0 0,-1-1 0 0 0,0 0 1 0 0,0 0-1 0 0,0-1 0 0 0,0 1 1 0 0,0-1-1 0 0,0 0 0 0 0,-1 0 0 0 0,0-1 1 0 0,1 0-1 0 0,-1 1 0 0 0,0-1 1 0 0,-1 0-1 0 0,1-1 0 0 0,-1 1 0 0 0,2-4-21 0 0,3-3 9 0 0,0 0 0 0 0,-1-1-1 0 0,-1 0 1 0 0,0 0-1 0 0,-1 0 1 0 0,0-1-1 0 0,-1 0 1 0 0,0 0 0 0 0,-1 0-1 0 0,0 0 1 0 0,-1 0-1 0 0,-1 0 1 0 0,0-1-1 0 0,-1-9-8 0 0,0 22-242 0 0,0 1-208 0 0,0 0-286 0 0,0 0-396 0 0,-2 4-15012 0 0,2 0 6293 0 0</inkml:trace>
  <inkml:trace contextRef="#ctx0" brushRef="#br0" timeOffset="316.747">674 722 11979 0 0,'0'0'1947'0'0,"0"0"-740"0"0,0 0-82 0 0,0 0 194 0 0,0 0 119 0 0,0 0-69 0 0,0 0-328 0 0,0 0-307 0 0,0 0-188 0 0,0 0-119 0 0,0 0-70 0 0,0 0-69 0 0,0 0-59 0 0,0 22-23 0 0,0 71-74 0 0,-6-43 63 0 0,-1-13-313 0 0,7-37-48 0 0,0 0-71 0 0,0 0-160 0 0,0 0-283 0 0,0 0-411 0 0,1-7-10073 0 0,0 3 478 0 0</inkml:trace>
  <inkml:trace contextRef="#ctx0" brushRef="#br0" timeOffset="569.687">624 368 9666 0 0,'0'0'2883'0'0,"0"0"-597"0"0,0 0-407 0 0,0 0-177 0 0,0 0-244 0 0,0 0-313 0 0,0 0-373 0 0,0 0-362 0 0,0 0-305 0 0,0 0-220 0 0,0 0-162 0 0,0 0-66 0 0,-2-3 14 0 0,-10-8-20 0 0,22 25-2587 0 0,-6-9-1878 0 0,0 1-5856 0 0</inkml:trace>
  <inkml:trace contextRef="#ctx0" brushRef="#br0" timeOffset="887.186">928 287 6713 0 0,'0'0'1733'0'0,"0"0"-334"0"0,0 0 76 0 0,0 0 168 0 0,0 0 61 0 0,0 0-164 0 0,0 0-275 0 0,0 0-218 0 0,0 0-149 0 0,0 0-148 0 0,0 0-126 0 0,0 0-90 0 0,4 26-85 0 0,14 125 324 0 0,-14 184 1323 0 0,-22-163-2199 0 0,18-171 71 0 0,19-63-6202 0 0,-15 36-5275 0 0,-3 18 4744 0 0</inkml:trace>
  <inkml:trace contextRef="#ctx0" brushRef="#br0" timeOffset="1132.773">757 622 3457 0 0,'0'0'3627'0'0,"0"0"-758"0"0,0 0-590 0 0,0 0-289 0 0,0 0-309 0 0,0 0-346 0 0,0 0-324 0 0,0 0-263 0 0,0 0-79 0 0,0 0-11 0 0,0 0 29 0 0,0 0-24 0 0,0 0-120 0 0,15 0-87 0 0,125-3 888 0 0,25-4-841 0 0,-95-7-1689 0 0,-56 10-2565 0 0,-1-1-3411 0 0,-10 1-4083 0 0</inkml:trace>
  <inkml:trace contextRef="#ctx0" brushRef="#br0" timeOffset="1613.415">1272 247 8418 0 0,'0'0'3327'0'0,"0"0"-857"0"0,0 0-574 0 0,0 0-334 0 0,0 0-406 0 0,0 0-379 0 0,0 0-299 0 0,0 0-115 0 0,0 0 14 0 0,0 0 98 0 0,0 0 69 0 0,0 0-38 0 0,0 0-86 0 0,-2 22-72 0 0,-15 144 349 0 0,3 213-280 0 0,14-375-424 0 0,0 1 0 0 0,0-1 0 0 0,0 1 0 0 0,0-1 0 0 0,1 1 0 0 0,-1 0 0 0 0,1-1 0 0 0,0 0 0 0 0,1 1 0 0 0,-1-1 0 0 0,1 0 0 0 0,0 1 0 0 0,0-1 0 0 0,0 0 0 0 0,2 3 7 0 0,32-26 702 0 0,20-34-213 0 0,-45 41-447 0 0,0 1 1 0 0,0 0-1 0 0,1 1 1 0 0,1 0-1 0 0,-1 1 0 0 0,2 1 1 0 0,-1 0-1 0 0,4-1-42 0 0,-15 9 6 0 0,0 1 0 0 0,-1 0 0 0 0,1 0 0 0 0,-1 1 0 0 0,0-1 0 0 0,1 0 0 0 0,-1 0 0 0 0,0 1 0 0 0,0-1 0 0 0,0 0 0 0 0,1 1 0 0 0,-1-1 0 0 0,-1 1 0 0 0,1 0 0 0 0,0-1 0 0 0,0 1 0 0 0,-1 0 0 0 0,1-1 0 0 0,-1 1 0 0 0,1 0 0 0 0,-1 0 0 0 0,0 0 0 0 0,0-1 0 0 0,0 1 0 0 0,0 0 0 0 0,0 0 0 0 0,0 0 0 0 0,0 0 0 0 0,0-1 0 0 0,-1 1 0 0 0,1 0 0 0 0,-1 0 0 0 0,1-1 0 0 0,-1 2-6 0 0,0 3-9 0 0,11 89-20 0 0,2-89 886 0 0,-8-5-4601 0 0,-2 0-6982 0 0,-2-1-499 0 0</inkml:trace>
  <inkml:trace contextRef="#ctx0" brushRef="#br0" timeOffset="3136.803">1342 59 0 0 0,'0'0'336'0'0,"0"0"666"0"0,0 0 307 0 0,0 0 244 0 0,0 0 168 0 0,0 0-15 0 0,0 0-254 0 0,0 0-363 0 0,0 0-304 0 0,0 0-206 0 0,0 0-134 0 0,0 0-66 0 0,-2-3 954 0 0,1 3 5833 0 0,10 2-232 0 0,20-10-7447 0 0,-21 6 1124 0 0,173-45-261 0 0,-180 47-350 0 0,0 0 1 0 0,0 0-1 0 0,0 0 1 0 0,-1-1 0 0 0,1 1-1 0 0,0 0 1 0 0,0 0-1 0 0,0 0 1 0 0,0 1-1 0 0,0-1 1 0 0,0 0 0 0 0,-1 0-1 0 0,1 0 1 0 0,0 1-1 0 0,0-1 1 0 0,0 0-1 0 0,0 1 1 0 0,-1-1-1 0 0,1 1 1 0 0,0-1 0 0 0,-1 1-1 0 0,1-1 1 0 0,0 1-1 0 0,-1-1 1 0 0,1 1-1 0 0,0 0 1 0 0,-1-1 0 0 0,1 1-1 0 0,-1 0 1 0 0,1 0-1 0 0,-1-1 1 0 0,0 1-1 0 0,1 0 1 0 0,-1 0 0 0 0,0 0-1 0 0,1-1 1 0 0,-1 1-1 0 0,0 0 1 0 0,0 0-1 0 0,0 0 1 0 0,0 0 0 0 0,0 0-1 0 0,0 0 1 0 0,0-1-1 0 0,0 1 1 0 0,0 0-1 0 0,0 0 1 0 0,0 0 0 0 0,-1 0-1 0 0,1 0 1 0 0,0-1-1 0 0,-1 1 1 0 0,1 0-1 0 0,-1 0 1 0 0,1 0 0 0 0,0-1-1 0 0,-1 1 0 0 0,0 11 50 0 0,-6 171 76 0 0,29 157-134 0 0,-13-120-7 0 0,-10-199 20 0 0,-1 0-1 0 0,-1 0 1 0 0,-1 0-1 0 0,-1 0 1 0 0,0-1-1 0 0,-2 1 1 0 0,0-1-1 0 0,-2-1 1 0 0,0 0-1 0 0,-4 5-4 0 0,-8 57-36 0 0,21-81 23 0 0,0 0 17 0 0,0 0 1 0 0,0 0-13 0 0,0 0-8 0 0,0 0 12 0 0,0 1-16 0 0,5 2 72 0 0,-5-3-45 0 0,0 0-20 0 0,0 0 33 0 0,0 0 6 0 0,0 0-2 0 0,0 0-29 0 0,0 0-15 0 0,0 0 32 0 0,0 0 23 0 0,0 0-5 0 0,0 0-10 0 0,0 0 3 0 0,0 0 8 0 0,0 0 19 0 0,0 0-16 0 0,0 0 14 0 0,0 0 48 0 0,0 0 21 0 0,0 0 9 0 0,0 0 30 0 0,0 0 30 0 0,-14 0 706 0 0,-164 0-957 0 0,165-5-802 0 0,11 1-2155 0 0,1-1-3771 0 0,1 4-5769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6:2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20889 498 360 0 0,'0'0'1260'0'0,"0"0"153"0"0,0 0 348 0 0,0 0 236 0 0,0 0 34 0 0,0 0-47 0 0,0 0-275 0 0,0 0-252 0 0,0 0-194 0 0,0 0-167 0 0,0 0-82 0 0,0-6-88 0 0,2-19-56 0 0,-2 23-718 0 0,-1 1-1 0 0,1-1 0 0 0,-1 0 1 0 0,1 1-1 0 0,-1-1 0 0 0,0 1 1 0 0,0-1-1 0 0,0 1 1 0 0,0 0-1 0 0,0-1 0 0 0,0 1 1 0 0,0 0-1 0 0,-1 0 0 0 0,1 0 1 0 0,0 0-1 0 0,-1 0 0 0 0,1 0 1 0 0,0 0-1 0 0,-1 0 0 0 0,0 1 1 0 0,1-1-1 0 0,-1 0 0 0 0,1 1 1 0 0,-1-1-1 0 0,0 1 0 0 0,1 0 1 0 0,-1-1-1 0 0,0 1-151 0 0,-3-2 290 0 0,-3 1-190 0 0,1-1 1 0 0,0 1-1 0 0,0 1 0 0 0,0-1 0 0 0,-1 1 1 0 0,1 1-1 0 0,0-1 0 0 0,-1 1 0 0 0,1 0 1 0 0,0 1-1 0 0,0-1 0 0 0,0 2 0 0 0,0-1 1 0 0,0 1-1 0 0,1 0 0 0 0,-1 0 0 0 0,1 1-100 0 0,0-1 31 0 0,0-1 0 0 0,0 2 0 0 0,1-1 0 0 0,0 1-1 0 0,0 0 1 0 0,0 0 0 0 0,0 0 0 0 0,1 1 0 0 0,-1-1-1 0 0,1 1 1 0 0,0 0 0 0 0,0 0 0 0 0,1 1 0 0 0,0-1-1 0 0,0 1 1 0 0,0 0 0 0 0,1 0 0 0 0,-1 0 0 0 0,1 0-1 0 0,1 0 1 0 0,-1 0 0 0 0,0 7-31 0 0,1-8 17 0 0,0 1 1 0 0,0 0 0 0 0,1 0-1 0 0,0 0 1 0 0,0 0-1 0 0,0 0 1 0 0,1 0-1 0 0,-1-1 1 0 0,2 1-1 0 0,-1 0 1 0 0,0 0 0 0 0,1-1-1 0 0,0 1 1 0 0,1-1-1 0 0,-1 1 1 0 0,1-1-1 0 0,0 0 1 0 0,0 0 0 0 0,0 0-1 0 0,1-1 1 0 0,0 1-1 0 0,0-1 1 0 0,0 0-1 0 0,0 0 1 0 0,1 0-1 0 0,0 0 1 0 0,0-1 0 0 0,0 0-1 0 0,0 0 1 0 0,1 0-18 0 0,1 0 65 0 0,1-1 0 0 0,-1 0 1 0 0,1-1-1 0 0,-1 0 0 0 0,1 0 0 0 0,0 0 1 0 0,0-1-1 0 0,-1 0 0 0 0,1-1 0 0 0,0 0 1 0 0,0 0-1 0 0,-1 0 0 0 0,1-1 1 0 0,-1 0-1 0 0,1-1 0 0 0,-1 0 0 0 0,0 0 1 0 0,0 0-1 0 0,3-3-65 0 0,111-97 682 0 0,-103 85-631 0 0,51-69 278 0 0,-56 124-339 0 0,-1-10 43 0 0,-9-15-26 0 0,2-1 1 0 0,0 1-1 0 0,0-1 1 0 0,1 0 0 0 0,0 0-1 0 0,1-1 1 0 0,0 1-1 0 0,1-1 1 0 0,0-1 0 0 0,0 0-1 0 0,1 0 1 0 0,0-1-1 0 0,1 0 1 0 0,3 2-8 0 0,0-2 6 0 0,1-1 0 0 0,-1-1 0 0 0,1 0 0 0 0,1-1 0 0 0,-1 0 0 0 0,1-1 0 0 0,0-1 0 0 0,0-1 0 0 0,0 0 0 0 0,0 0 0 0 0,0-2 0 0 0,0 0 0 0 0,0-1 0 0 0,0 0 1 0 0,6-2-7 0 0,32-12-1042 0 0,-36 4-7791 0 0,-16 8-3623 0 0</inkml:trace>
  <inkml:trace contextRef="#ctx0" brushRef="#br0" timeOffset="-2212.596">18085 439 2969 0 0,'0'0'2213'0'0,"0"0"-228"0"0,0 0-145 0 0,0 0 34 0 0,0 0 14 0 0,0 0-126 0 0,0 0-206 0 0,0 0-282 0 0,0 0-246 0 0,0 0-160 0 0,0 0-143 0 0,-1-4-95 0 0,-1-13 1143 0 0,2 24 2109 0 0,36 247-2760 0 0,-36-252-1108 0 0,1 0 1 0 0,-1 0-1 0 0,0 0 1 0 0,1 0-1 0 0,-1 0 1 0 0,1 0-1 0 0,-1 0 1 0 0,1 0-1 0 0,0-1 1 0 0,0 1-1 0 0,0 0 1 0 0,0 0 0 0 0,0-1-1 0 0,0 1 1 0 0,1-1-1 0 0,-1 1 1 0 0,0-1-1 0 0,1 1 1 0 0,-1-1-1 0 0,1 0 1 0 0,0 0-1 0 0,-1 0 1 0 0,1 1 0 0 0,0-2-1 0 0,-1 1 1 0 0,1 0-1 0 0,0 0 1 0 0,0-1-1 0 0,0 1 1 0 0,0-1-1 0 0,0 1 1 0 0,0-1-1 0 0,0 0 1 0 0,0 0 0 0 0,0 0-1 0 0,0 0 1 0 0,0 0-1 0 0,0 0 1 0 0,0 0-1 0 0,0-1 1 0 0,0 1-1 0 0,1-2-14 0 0,75-63 739 0 0,28-78-400 0 0,-105 141-314 0 0,-1 2-32 0 0,0 1 0 0 0,1-1 0 0 0,-1 0 1 0 0,0 0-1 0 0,1 0 0 0 0,-1 0 0 0 0,0 1 1 0 0,1-1-1 0 0,-1 0 0 0 0,0 0 0 0 0,1 0 1 0 0,-1 0-1 0 0,0 0 0 0 0,1 0 0 0 0,-1 0 1 0 0,0 0-1 0 0,1 0 0 0 0,-1 0 0 0 0,0 0 1 0 0,1 0-1 0 0,-1 0 0 0 0,0 0 0 0 0,1 0 1 0 0,-1 0-1 0 0,0 0 0 0 0,1 0 0 0 0,-1 0 1 0 0,0-1-1 0 0,1 1 0 0 0,-1 0 0 0 0,0 0 1 0 0,0 0-1 0 0,1 0 0 0 0,-1-1 0 0 0,0 1 1 0 0,0 0-1 0 0,1 0 0 0 0,-1-1 0 0 0,0 1 1 0 0,0 0-1 0 0,1-1 7 0 0,19 78 21 0 0,-18-71-19 0 0,-1 0 0 0 0,1 0-1 0 0,0 0 1 0 0,1 0 0 0 0,0-1 0 0 0,0 1-1 0 0,0-1 1 0 0,0 1 0 0 0,1-1 0 0 0,0 0-1 0 0,0-1 1 0 0,0 1 0 0 0,1-1 0 0 0,-1 1-1 0 0,1-1 1 0 0,0-1 0 0 0,1 1 0 0 0,-1-1-1 0 0,4 2 0 0 0,-2-5 27 0 0,-1 0 0 0 0,1-1 0 0 0,-1 0 0 0 0,1-1 0 0 0,-1 1 0 0 0,1-1 0 0 0,-1 0 0 0 0,0-1 0 0 0,0 1 0 0 0,0-1 0 0 0,0-1 0 0 0,0 1 0 0 0,-1-1 0 0 0,0 0 0 0 0,1 0 0 0 0,-1 0 0 0 0,-1-1 0 0 0,1 0 0 0 0,-1 0 0 0 0,0 0 0 0 0,0 0 0 0 0,2-4-28 0 0,7-6 80 0 0,-3 3-20 0 0,0-1 0 0 0,-2-1 1 0 0,0 1-1 0 0,0-1 1 0 0,-1-1-1 0 0,-1 1 0 0 0,0-1 1 0 0,-1-1-1 0 0,-1 1-60 0 0,-4 14 1 0 0,-1-10-1607 0 0,-4 27-4451 0 0,4-10 137 0 0,-1 1-6352 0 0</inkml:trace>
  <inkml:trace contextRef="#ctx0" brushRef="#br0" timeOffset="-1680.51">19191 509 14283 0 0,'0'0'1934'0'0,"0"0"-430"0"0,0 0-133 0 0,0 0-88 0 0,0 0-132 0 0,0 0-174 0 0,0 0-171 0 0,0 0-145 0 0,0 0-112 0 0,0 0-91 0 0,0 0-64 0 0,0 0-36 0 0,-10-2-51 0 0,-77 0 707 0 0,74 5-956 0 0,1 1 0 0 0,0 0 0 0 0,1 1 0 0 0,-1 1 1 0 0,1 0-1 0 0,0 0 0 0 0,0 1 0 0 0,1 0 0 0 0,0 1 0 0 0,0 0 0 0 0,0 1 1 0 0,1 0-1 0 0,1 0 0 0 0,0 1 0 0 0,0 0 0 0 0,1 1 0 0 0,0 0 0 0 0,1 0 1 0 0,0 0-1 0 0,-3 7-58 0 0,9-16 1 0 0,-1-1 1 0 0,1 1-1 0 0,-1-1 1 0 0,1 1-1 0 0,-1-1 1 0 0,1 1-1 0 0,0-1 1 0 0,0 1-1 0 0,0 0 1 0 0,0-1 0 0 0,0 1-1 0 0,0-1 1 0 0,0 1-1 0 0,0-1 1 0 0,1 1-1 0 0,-1-1 1 0 0,1 1-1 0 0,-1-1 1 0 0,1 1-1 0 0,0-1 1 0 0,-1 1-1 0 0,1-1 1 0 0,0 0-1 0 0,0 1 1 0 0,0-1 0 0 0,0 0-1 0 0,0 0 1 0 0,0 0-1 0 0,0 0 1 0 0,0 0-1 0 0,1 0 1 0 0,-1 0-1 0 0,0 0 1 0 0,1 0-1 0 0,-1 0 1 0 0,0-1-1 0 0,1 1 1 0 0,-1-1-1 0 0,1 1 1 0 0,-1-1-1 0 0,1 1 1 0 0,-1-1 0 0 0,1 0-1 0 0,0 0-1 0 0,71-11 338 0 0,130-88 68 0 0,-120 48-197 0 0,-81 51-209 0 0,0 1 0 0 0,0 0 0 0 0,0 0 1 0 0,0 0-1 0 0,0 0 0 0 0,0 0 0 0 0,-1 0 0 0 0,1 0 1 0 0,-1 1-1 0 0,1-1 0 0 0,-1 0 0 0 0,1 1 0 0 0,-1 0 0 0 0,1-1 1 0 0,-1 1-1 0 0,0 0 0 0 0,0-1 0 0 0,0 1 0 0 0,0 0 1 0 0,0 0-1 0 0,-1 0 0 0 0,1 0 0 0 0,-1 0 0 0 0,1 0 0 0 0,-1 0 1 0 0,1 0-1 0 0,-1 0 0 0 0,0 1 0 0 0,3 6-4 0 0,32 64-14 0 0,-1-54-128 0 0,-25-19-3036 0 0,0 0-3381 0 0,-5 0 2315 0 0,-2 0-7884 0 0</inkml:trace>
  <inkml:trace contextRef="#ctx0" brushRef="#br0" timeOffset="-1181.244">19777 454 6617 0 0,'0'0'2332'0'0,"0"0"-248"0"0,0 0-77 0 0,0 0-76 0 0,0 0-177 0 0,0 0-236 0 0,0 0-273 0 0,0 0-215 0 0,0 0-150 0 0,0 0-129 0 0,0 0-99 0 0,0 0-76 0 0,0 0-69 0 0,-1-4-58 0 0,1 2-413 0 0,-1 1-1 0 0,1 0 1 0 0,-1 0 0 0 0,1 0-1 0 0,-1 0 1 0 0,1 0 0 0 0,-1-1-1 0 0,0 1 1 0 0,1 0-1 0 0,-1 0 1 0 0,0 0 0 0 0,0 1-1 0 0,0-1 1 0 0,1 0 0 0 0,-1 0-1 0 0,0 0 1 0 0,0 1-1 0 0,0-1 1 0 0,-1 0 0 0 0,1 1-1 0 0,0-1 1 0 0,0 1 0 0 0,0-1-1 0 0,0 1 1 0 0,0 0-1 0 0,-1 0 1 0 0,1-1 0 0 0,0 1-1 0 0,0 0 1 0 0,-1 0-1 0 0,1 0 1 0 0,0 0 0 0 0,0 0-1 0 0,0 0 1 0 0,-1 1 0 0 0,1-1-1 0 0,0 0 1 0 0,0 1-1 0 0,0-1 1 0 0,-1 1 0 0 0,1-1-1 0 0,0 1 1 0 0,0-1 0 0 0,0 1-1 0 0,0 0 1 0 0,0-1-1 0 0,0 1 1 0 0,0 0 0 0 0,0 0-1 0 0,1 0 1 0 0,-1 0 0 0 0,0 0-36 0 0,-34 35 321 0 0,22 13-273 0 0,15-45-50 0 0,-1 0-1 0 0,1-1 1 0 0,-1 1-1 0 0,1-1 1 0 0,0 1-1 0 0,1-1 1 0 0,-1 0-1 0 0,0 0 1 0 0,1 0-1 0 0,0 0 1 0 0,0 0-1 0 0,0 0 1 0 0,0-1-1 0 0,0 0 1 0 0,0 0-1 0 0,1 1 1 0 0,-1-2-1 0 0,3 2 3 0 0,24 21 14 0 0,-27-22 27 0 0,0 1-1 0 0,0 0 1 0 0,-1-1-1 0 0,1 1 1 0 0,-1 1 0 0 0,1-1-1 0 0,-1 0 1 0 0,0 0-1 0 0,-1 1 1 0 0,1-1-1 0 0,0 1 1 0 0,-1 0-1 0 0,0-1 1 0 0,0 1-1 0 0,0 0 1 0 0,0 0 0 0 0,-1 0-1 0 0,1 0 1 0 0,-1 0-1 0 0,0 0 1 0 0,0-1-1 0 0,-1 1 1 0 0,1 0-1 0 0,-1 0 1 0 0,0 0-1 0 0,0 0 1 0 0,0-1-1 0 0,0 1 1 0 0,-1 0 0 0 0,1-1-1 0 0,-1 1 1 0 0,0-1-1 0 0,0 1 1 0 0,0-1-1 0 0,-1 0-40 0 0,-10 9 245 0 0,8-6-191 0 0,-1-1 0 0 0,1 0 1 0 0,-1 0-1 0 0,1-1 0 0 0,-1 0 1 0 0,-1 0-1 0 0,1 0 0 0 0,0-1 1 0 0,-1 0-1 0 0,0 0 0 0 0,0-1 0 0 0,-2 1-54 0 0,-2-1-50 0 0,-33-2-182 0 0,30-28-2830 0 0,13 11-3297 0 0,1 13 2492 0 0,0-1-8497 0 0</inkml:trace>
  <inkml:trace contextRef="#ctx0" brushRef="#br0" timeOffset="30925.48">19887 1371 0 0 0,'0'0'1164'0'0,"0"0"190"0"0,0 0 414 0 0,0 0 411 0 0,0 0 145 0 0,0 0-144 0 0,0 0-289 0 0,0 0-340 0 0,0 0-245 0 0,0 0-158 0 0,0 0-149 0 0,0 0-119 0 0,0 0-84 0 0,1 3 2667 0 0,4 16-2548 0 0,4 146 1587 0 0,-11-106-2110 0 0,2 66 211 0 0,-6 0 0 0 0,-18 92-603 0 0,-9-136 129 0 0,30-117-1974 0 0,4 3-2577 0 0,1 11-5909 0 0,-2 15-618 0 0</inkml:trace>
  <inkml:trace contextRef="#ctx0" brushRef="#br0" timeOffset="31193.267">19594 1831 7746 0 0,'0'0'1967'0'0,"0"0"-439"0"0,0 0-169 0 0,0 0-1 0 0,0 0-30 0 0,0 0-82 0 0,0 0-129 0 0,0 0-106 0 0,0 0-73 0 0,0 0-121 0 0,0 0-118 0 0,0 0-80 0 0,0 0-83 0 0,38-4-55 0 0,117-15-49 0 0,3-13 427 0 0,-93 17-796 0 0,120-15-2264 0 0,-185 30 1774 0 0,2 0 163 0 0,-1 1-5481 0 0,-1 2-3929 0 0</inkml:trace>
  <inkml:trace contextRef="#ctx0" brushRef="#br0" timeOffset="31742.338">20272 1463 10226 0 0,'0'0'1934'0'0,"0"0"-480"0"0,0 0-189 0 0,0 0 17 0 0,0 0-63 0 0,0 0-174 0 0,0 0-199 0 0,0 0-147 0 0,0 0 1 0 0,0 0 41 0 0,0 0-3 0 0,0 0-55 0 0,0 21-106 0 0,2 131 767 0 0,-13 171 469 0 0,11-116-1593 0 0,0-206-207 0 0,1 0 1 0 0,0 0-1 0 0,0 0 1 0 0,0 0-1 0 0,0 0 1 0 0,0 0 0 0 0,0 0-1 0 0,0 0 1 0 0,0-1-1 0 0,0 1 1 0 0,0 0-1 0 0,0-1 1 0 0,1 1-1 0 0,-1-1 1 0 0,0 1 0 0 0,0-1-1 0 0,1 1 1 0 0,-1-1-1 0 0,0 0 1 0 0,0 0-1 0 0,1 0 1 0 0,-1 0-1 0 0,0 0 1 0 0,1 0 0 0 0,-1 0-1 0 0,0 0 1 0 0,1 0-1 0 0,-1 0 1 0 0,0-1-1 0 0,1 1 1 0 0,-1-1-1 0 0,0 1 1 0 0,0-1 0 0 0,0 1-1 0 0,1-1 1 0 0,-1 0-1 0 0,0 0 1 0 0,0 1-1 0 0,0-1 1 0 0,0 0-1 0 0,0 0 1 0 0,0 0 0 0 0,-1 0-1 0 0,1 0 1 0 0,0 0-1 0 0,0 0 1 0 0,-1 0-1 0 0,1-1 1 0 0,0 1-14 0 0,132-112 389 0 0,-126 107-375 0 0,4-3-12 0 0,0 0 0 0 0,0 1 0 0 0,1 0 0 0 0,0 1 0 0 0,0 0 0 0 0,1 1 0 0 0,-1 0 0 0 0,11-2-2 0 0,-21 9-2 0 0,1 0 1 0 0,-1 0 0 0 0,0 0 0 0 0,0 0-1 0 0,0 1 1 0 0,0-1 0 0 0,0 1 0 0 0,0-1-1 0 0,0 1 1 0 0,-1-1 0 0 0,1 1 0 0 0,0 0-1 0 0,-1 0 1 0 0,0 0 0 0 0,1 0 0 0 0,-1 0-1 0 0,0 0 1 0 0,0 1 0 0 0,0-1 0 0 0,0 0-1 0 0,-1 0 1 0 0,1 1 0 0 0,0-1 0 0 0,-1 1-1 0 0,0-1 1 0 0,0 0 0 0 0,0 1 0 0 0,0-1-1 0 0,0 1 1 0 0,0-1 0 0 0,0 1 0 0 0,-1-1-1 0 0,1 0 1 0 0,-1 1 0 0 0,0-1 0 0 0,1 0-1 0 0,-1 0 1 0 0,0 1 0 0 0,-1-1 1 0 0,1 17 37 0 0,-17 87-275 0 0,18-105 76 0 0,0-1-80 0 0,0 0-103 0 0,18-4-6415 0 0,-10 0 1476 0 0,-7 4 1623 0 0,3-3-7504 0 0</inkml:trace>
  <inkml:trace contextRef="#ctx0" brushRef="#br0" timeOffset="32562.356">20966 1897 2993 0 0,'0'0'3920'0'0,"0"0"-1510"0"0,0 0-632 0 0,0 0-32 0 0,0 0-34 0 0,0 0-146 0 0,0 0-203 0 0,0 0-272 0 0,0 0-202 0 0,0 0-118 0 0,0 0-110 0 0,0 0-68 0 0,0 0-83 0 0,-28 20-66 0 0,-88 61-73 0 0,62-32 144 0 0,52-46-502 0 0,-1-1-1 0 0,1 1 1 0 0,0 0-1 0 0,0-1 1 0 0,1 1-1 0 0,-1 0 1 0 0,0 0 0 0 0,1 0-1 0 0,0 0 1 0 0,0 0-1 0 0,0 0 1 0 0,0 1-1 0 0,0-1 1 0 0,0 0 0 0 0,1 0-1 0 0,0 1 1 0 0,0-1-1 0 0,0 0 1 0 0,0 1-1 0 0,0-1 1 0 0,1 3-13 0 0,2-4 22 0 0,0 0 0 0 0,1-1-1 0 0,-1 0 1 0 0,1 0 0 0 0,-1 0 0 0 0,1 0 0 0 0,-1 0 0 0 0,1-1-1 0 0,0 1 1 0 0,-1-1 0 0 0,1 0 0 0 0,0 0 0 0 0,-1-1-1 0 0,1 1 1 0 0,-1-1 0 0 0,1 0 0 0 0,0 0-22 0 0,14-4 75 0 0,1-1 0 0 0,-2-1 0 0 0,1-1 0 0 0,-1 0 0 0 0,0-1 0 0 0,-1-1-1 0 0,9-7-74 0 0,7-3 84 0 0,42-28 153 0 0,-72 49-234 0 0,-1-1 0 0 0,1 1 0 0 0,-1 0 0 0 0,0 0 0 0 0,0 0 0 0 0,0 0 0 0 0,1 0 0 0 0,-1 0 0 0 0,0 0 0 0 0,0 0 0 0 0,0 0 0 0 0,0 1 0 0 0,-1-1 0 0 0,1 0 0 0 0,0 1 0 0 0,-1-1 0 0 0,1 0 0 0 0,0 1 0 0 0,-1-1 0 0 0,0 1 0 0 0,1-1 0 0 0,-1 1 0 0 0,0-1 0 0 0,0 1 0 0 0,0-1 0 0 0,0 1 0 0 0,0-1 0 0 0,0 1 0 0 0,0-1 0 0 0,0 1 0 0 0,-1-1 0 0 0,1 1 0 0 0,0-1 0 0 0,-1 1 0 0 0,1-1 0 0 0,-2 2-3 0 0,2 2 20 0 0,0 17 16 0 0,-1-17-37 0 0,0 0 0 0 0,0 0 0 0 0,1 0 1 0 0,-1-1-1 0 0,1 1 0 0 0,1 0 1 0 0,-1 0-1 0 0,1 0 0 0 0,0 0 1 0 0,0 0-1 0 0,0-1 0 0 0,0 1 1 0 0,1 0-1 0 0,0-1 0 0 0,0 0 1 0 0,0 1-1 0 0,1-1 0 0 0,-1 0 0 0 0,1 0 1 0 0,0 0-1 0 0,0 0 0 0 0,0-1 1 0 0,1 1-1 0 0,0-1 0 0 0,-1 0 1 0 0,4 2 0 0 0,0-1 24 0 0,1 0 0 0 0,-1-1 0 0 0,1 0 0 0 0,0 0 0 0 0,0-1 0 0 0,0 0 0 0 0,0-1 1 0 0,0 1-1 0 0,1-2 0 0 0,-1 1 0 0 0,0-1 0 0 0,1 0 0 0 0,-1-1 0 0 0,0 0 0 0 0,0 0 1 0 0,0-1-1 0 0,1 0 0 0 0,-2 0 0 0 0,1-1 0 0 0,0 0 0 0 0,0 0 0 0 0,-1-1 0 0 0,0 0 0 0 0,4-3-24 0 0,6-4 113 0 0,0-1-1 0 0,-1-1 0 0 0,-1-1 0 0 0,1 0 1 0 0,-2-1-1 0 0,0 0 0 0 0,-1-1 0 0 0,-1-1 0 0 0,0 0 1 0 0,-1-1-1 0 0,-1 0 0 0 0,-1 0 0 0 0,-1-1 0 0 0,2-7-112 0 0,16-50 29 0 0,-4-1 0 0 0,-3-1 0 0 0,1-33-29 0 0,-16-43 40 0 0,-4 153-38 0 0,0-1 0 0 0,-1 0 0 0 0,1 0 0 0 0,-1 0 0 0 0,1 1 0 0 0,-1-1 0 0 0,0 0 0 0 0,0 1 0 0 0,1-1 0 0 0,-1 0-1 0 0,0 1 1 0 0,-1-1 0 0 0,1 1 0 0 0,0 0 0 0 0,0-1 0 0 0,-1 1 0 0 0,1 0 0 0 0,0 0 0 0 0,-1-1 0 0 0,1 1 0 0 0,-1 0 0 0 0,0 1 0 0 0,1-1 0 0 0,-1 0 0 0 0,0 0-1 0 0,1 1 1 0 0,-1-1 0 0 0,0 1 0 0 0,0-1 0 0 0,0 1 0 0 0,0 0 0 0 0,1 0 0 0 0,-1 0 0 0 0,0 0 0 0 0,0 0 0 0 0,0 0 0 0 0,0 1 0 0 0,1-1 0 0 0,-1 0 0 0 0,0 1 0 0 0,0-1-1 0 0,1 1 1 0 0,-1 0 0 0 0,0 0 0 0 0,1 0 0 0 0,-1 0 0 0 0,0 0 0 0 0,1 0 0 0 0,-1 0 0 0 0,1 0 0 0 0,-1 1-2 0 0,-4 9 7 0 0,-1 1 0 0 0,2 1 0 0 0,0-1 0 0 0,0 1 0 0 0,1 0 0 0 0,0 0 0 0 0,1 0 0 0 0,1 0 0 0 0,0 1 0 0 0,1-1 0 0 0,1 1 1 0 0,0-1-1 0 0,0 1 0 0 0,1-1 0 0 0,1 1-7 0 0,-1 27 30 0 0,2-7 54 0 0,1 0-1 0 0,1 0 1 0 0,2-1 0 0 0,2 0 0 0 0,1 0 0 0 0,1-1-1 0 0,11 20-83 0 0,21 68 137 0 0,-15-29-48 0 0,-28-90-72 0 0,0-1-6 0 0,0 0-3 0 0,0 0 1 0 0,0 0-1 0 0,0 0-18 0 0,0 0 14 0 0,0 0-19 0 0,-2-27-802 0 0,-10-12-1498 0 0,4 15-1038 0 0,2 0-5772 0 0,4 13-2147 0 0</inkml:trace>
  <inkml:trace contextRef="#ctx0" brushRef="#br0" timeOffset="32813.231">21253 1735 11346 0 0,'0'0'1715'0'0,"0"0"-448"0"0,0 0-113 0 0,0 0 168 0 0,0 0 142 0 0,0 0 27 0 0,0 0-151 0 0,0 0-236 0 0,0 0-238 0 0,0 0-189 0 0,0 0-126 0 0,0 0-105 0 0,34 3-60 0 0,106 9-64 0 0,-1-19 247 0 0,-53-4-427 0 0,7-1-1565 0 0,-31 9-9580 0 0,-49 3-1125 0 0</inkml:trace>
  <inkml:trace contextRef="#ctx0" brushRef="#br0" timeOffset="29241.292">18004 1407 0 0 0,'0'0'3083'0'0,"0"0"-1290"0"0,0 0-384 0 0,0 0 109 0 0,0 0 236 0 0,0 0 109 0 0,0 0-82 0 0,0 0-235 0 0,0 0-302 0 0,0 0-219 0 0,0 0-137 0 0,5-8-111 0 0,21-38 584 0 0,-26 45-765 0 0,0 1-45 0 0,0 0-43 0 0,0 0-35 0 0,0 0-49 0 0,0 0-33 0 0,0 0-66 0 0,0 0-79 0 0,0 16 406 0 0,16 68 488 0 0,18 283 442 0 0,-34-322-1474 0 0,2-21-27 0 0,-2 0 1 0 0,-1 0 0 0 0,-1 0-1 0 0,0 0 1 0 0,-2 0-1 0 0,-6 19-81 0 0,11-79 1038 0 0,8 21-1050 0 0,1 0 0 0 0,1 1 0 0 0,0 1 0 0 0,0-1 1 0 0,2 2-1 0 0,-1 0 0 0 0,2 0 0 0 0,-1 1 0 0 0,2 1 0 0 0,-1 0 1 0 0,1 1-1 0 0,1 0 0 0 0,0 2 0 0 0,0 0 0 0 0,0 0 0 0 0,3 1 12 0 0,-16 5-4 0 0,0 0-1 0 0,1 1 1 0 0,-1-1-1 0 0,0 1 1 0 0,1-1-1 0 0,-1 1 1 0 0,0 0-1 0 0,1 1 1 0 0,-1-1-1 0 0,1 0 1 0 0,-1 1-1 0 0,0 0 1 0 0,0 0 0 0 0,1 0-1 0 0,-1 0 1 0 0,0 0-1 0 0,0 1 1 0 0,0-1-1 0 0,0 1 1 0 0,0 0-1 0 0,0 0 1 0 0,-1 0-1 0 0,1 0 1 0 0,-1 1-1 0 0,1-1 1 0 0,-1 1-1 0 0,0-1 1 0 0,0 1-1 0 0,0 0 1 0 0,0 0-1 0 0,-1 0 1 0 0,1 0-1 0 0,-1 0 1 0 0,1 0-1 0 0,-1 1 5 0 0,3 7 10 0 0,-1-1 0 0 0,0 1 0 0 0,-1 1 0 0 0,0-1-1 0 0,-1 0 1 0 0,0 0 0 0 0,-1 1 0 0 0,0-1 0 0 0,-1 0 0 0 0,0 3-10 0 0,-2-6 12 0 0,-1 0 1 0 0,0-1-1 0 0,0 1 1 0 0,-1-1-1 0 0,0 0 1 0 0,0 0 0 0 0,-1 0-1 0 0,0-1 1 0 0,0 1-1 0 0,0-1 1 0 0,-1-1-1 0 0,0 0 1 0 0,0 1-1 0 0,0-2 1 0 0,-1 1-1 0 0,0-1 1 0 0,0-1 0 0 0,0 1-1 0 0,0-1 1 0 0,0-1-1 0 0,-1 1 1 0 0,-6 0-13 0 0,2 0-15 0 0,0-1 0 0 0,-1 0-1 0 0,1 0 1 0 0,0-2 0 0 0,-1 1 0 0 0,1-2 0 0 0,0 0 0 0 0,-1 0 0 0 0,-3-3 15 0 0,14 4-75 0 0,1-1-1 0 0,0 0 1 0 0,0-1 0 0 0,0 1 0 0 0,0 0 0 0 0,0 0 0 0 0,0-1 0 0 0,1 1-1 0 0,-1-1 1 0 0,0 0 0 0 0,1 0 0 0 0,-1 1 0 0 0,1-1 0 0 0,0 0 0 0 0,0 0 0 0 0,-1 0-1 0 0,1 0 1 0 0,1-1 0 0 0,-1 1 0 0 0,0 0 0 0 0,0 0 0 0 0,1 0 0 0 0,-1-1-1 0 0,1 1 1 0 0,0 0 0 0 0,0-1 0 0 0,0-1 75 0 0,18-36-8263 0 0,-9 34 1274 0 0,-4 1-4187 0 0</inkml:trace>
  <inkml:trace contextRef="#ctx0" brushRef="#br0" timeOffset="29961.52">18648 1783 7826 0 0,'0'0'2590'0'0,"0"0"-566"0"0,0 0-178 0 0,0 0-17 0 0,0 0-108 0 0,0 0-260 0 0,0 0-295 0 0,0 0-258 0 0,0 0-174 0 0,0 0-157 0 0,0 0-109 0 0,0 0-65 0 0,0 0-94 0 0,-8 9-50 0 0,-25 27-31 0 0,30-33-191 0 0,1 0-1 0 0,0 1 0 0 0,-1 0 1 0 0,1-1-1 0 0,0 1 0 0 0,1 0 1 0 0,-1 0-1 0 0,1 0 1 0 0,-1 0-1 0 0,1 0 0 0 0,0 0 1 0 0,1 0-1 0 0,-1 0 0 0 0,1 1 1 0 0,0-1-1 0 0,0 2-36 0 0,-2 14 85 0 0,0-6-43 0 0,0 0 1 0 0,2 1-1 0 0,-1 0 0 0 0,2-1 1 0 0,0 1-1 0 0,0-1 0 0 0,1 1 1 0 0,3 8-43 0 0,-3-20 33 0 0,0 0 1 0 0,-1-1-1 0 0,1 0 1 0 0,0 1-1 0 0,0-1 1 0 0,0 0 0 0 0,0 0-1 0 0,0 0 1 0 0,1-1-1 0 0,-1 1 1 0 0,0 0-1 0 0,1-1 1 0 0,0 1-1 0 0,-1-1 1 0 0,1 0-1 0 0,0 0 1 0 0,-1 0-1 0 0,1 0 1 0 0,0-1 0 0 0,0 1-1 0 0,0-1 1 0 0,0 1-1 0 0,0-1 1 0 0,0 0-1 0 0,0 0 1 0 0,0-1-1 0 0,0 1 1 0 0,-1-1-1 0 0,1 1 1 0 0,0-1-1 0 0,0 0 1 0 0,0 0 0 0 0,-1 0-1 0 0,1 0 1 0 0,0 0-1 0 0,-1-1 1 0 0,1 1-1 0 0,-1-1 1 0 0,0 0-1 0 0,2-1-33 0 0,17-15 119 0 0,0-1 0 0 0,-2-1 0 0 0,0-1 0 0 0,-1-1 0 0 0,-1-1-1 0 0,-1 0 1 0 0,-1-1 0 0 0,-2 0 0 0 0,3-8-119 0 0,-15 32-1 0 0,-1 1 1 0 0,0 0-1 0 0,1-1 1 0 0,-1 1-1 0 0,0-1 1 0 0,1 1-1 0 0,-1-1 1 0 0,1 1-1 0 0,-1-1 1 0 0,1 1-1 0 0,-1-1 1 0 0,1 1-1 0 0,0-1 1 0 0,-1 0-1 0 0,1 1 1 0 0,-1-1-1 0 0,1 0 1 0 0,0 1-1 0 0,-1-1 1 0 0,1 0-1 0 0,0 0 1 0 0,-1 0-1 0 0,1 0 1 0 0,0 0-1 0 0,-1 0 1 0 0,1 0-1 0 0,0 0 1 0 0,-1 0-1 0 0,1 0 1 0 0,0 0-1 0 0,0 0 1 0 0,-1 0-1 0 0,1 0 1 0 0,0-1-1 0 0,-1 1 1 0 0,1 0-1 0 0,-1-1 1 0 0,1 1-1 0 0,0 0 1 0 0,-1-1-1 0 0,1 1 1 0 0,-1-1-1 0 0,1 1 1 0 0,-1 0-1 0 0,1-1 1 0 0,-1 1-1 0 0,1-1 1 0 0,-1 0-1 0 0,0 1 1 0 0,1-1-1 0 0,-1 1 1 0 0,0-1-1 0 0,1 0 1 0 0,-1 1-1 0 0,0-1 1 0 0,0 0-1 0 0,0 1 1 0 0,0-1-1 0 0,1 0 1 0 0,-1 1-1 0 0,0-1 1 0 0,0 0-1 0 0,0 1 1 0 0,0-1-1 0 0,0 0 1 0 0,-1 1-1 0 0,1-1 1 0 0,0 0-1 0 0,0 0 1 0 0,47 159 23 0 0,-19 110 26 0 0,-26-245-42 0 0,-1-1 0 0 0,-1 1-1 0 0,-2 0 1 0 0,0-1 0 0 0,-1 1-1 0 0,-1-1 1 0 0,-1 0 0 0 0,-1 0-1 0 0,-1-1 1 0 0,-1 1 0 0 0,-1-2-1 0 0,-1 1 1 0 0,-1-1 0 0 0,0-1-1 0 0,-8 9-6 0 0,15-24 6 0 0,1 0 1 0 0,-1-1-1 0 0,0 0 0 0 0,0 1 0 0 0,-1-2 0 0 0,1 1 0 0 0,-1 0 1 0 0,1-1-1 0 0,-1 0 0 0 0,0 0 0 0 0,0 0 0 0 0,0-1 0 0 0,0 0 1 0 0,0 0-1 0 0,0 0 0 0 0,0 0 0 0 0,-1-1 0 0 0,1 0 0 0 0,0 0 0 0 0,0 0 1 0 0,-4-2-7 0 0,5 0 4 0 0,1 0 0 0 0,0-1 1 0 0,0 1-1 0 0,0-1 0 0 0,0 0 1 0 0,0 0-1 0 0,1 0 0 0 0,0 0 1 0 0,-1-1-1 0 0,1 1 0 0 0,0 0 1 0 0,0-1-1 0 0,1 0 1 0 0,-1 1-1 0 0,1-1 0 0 0,0 0 1 0 0,0 0-1 0 0,0 0 0 0 0,0 0 1 0 0,1 0-1 0 0,0 0 0 0 0,-1 0 1 0 0,2-3-5 0 0,-1-9-7 0 0,1 1 1 0 0,0-1-1 0 0,2 1 0 0 0,0-1 1 0 0,0 1-1 0 0,2 0 1 0 0,0 0-1 0 0,0 1 1 0 0,1 0-1 0 0,1 0 0 0 0,0 0 1 0 0,1 1-1 0 0,1 0 1 0 0,5-6 6 0 0,2-4-156 0 0,1 1 1 0 0,1 1 0 0 0,0 1-1 0 0,2 0 1 0 0,1 2 0 0 0,0 0 0 0 0,1 1-1 0 0,0 1 1 0 0,7-1 155 0 0,-13 9-827 0 0,6-2-1627 0 0,-11 2-4585 0 0,-8 5-4763 0 0</inkml:trace>
  <inkml:trace contextRef="#ctx0" brushRef="#br0" timeOffset="-8672.82">14550 520 376 0 0,'0'0'1039'0'0,"0"0"92"0"0,0 0 201 0 0,0 0 277 0 0,0 0 170 0 0,0 0 9 0 0,0 0-126 0 0,0 0-247 0 0,0 0-251 0 0,0 0-245 0 0,0 0-172 0 0,-8-8-78 0 0,-29-27-34 0 0,34 32-406 0 0,0 0 0 0 0,-1 1-1 0 0,1-1 1 0 0,-1 1 0 0 0,0 0 0 0 0,1 0 0 0 0,-1 0 0 0 0,0 1 0 0 0,0-1-1 0 0,0 1 1 0 0,0 0 0 0 0,0 0 0 0 0,-1 1 0 0 0,1-1 0 0 0,0 1 0 0 0,0 0-1 0 0,-1 0 1 0 0,1 0 0 0 0,0 1 0 0 0,-3 0-229 0 0,-14 0 420 0 0,11 0-285 0 0,1 1 1 0 0,-1 1-1 0 0,0 0 1 0 0,1 0-1 0 0,0 1 0 0 0,0 0 1 0 0,0 0-1 0 0,0 1 1 0 0,1 0-1 0 0,0 1 1 0 0,-8 5-136 0 0,11-7 35 0 0,0 0 0 0 0,0 0 0 0 0,0 0 0 0 0,1 0 0 0 0,-1 1 0 0 0,1 0 0 0 0,0 0 0 0 0,0 0 0 0 0,1 0 1 0 0,-1 1-1 0 0,1-1 0 0 0,0 1 0 0 0,1 0 0 0 0,-1 0 0 0 0,1 0 0 0 0,1 0 0 0 0,-1 0 0 0 0,1 1 0 0 0,0-1 1 0 0,0 0-1 0 0,1 1 0 0 0,0 4-35 0 0,1-7 47 0 0,1 1 1 0 0,1-1-1 0 0,-1 0 1 0 0,1 1-1 0 0,-1-1 1 0 0,1 0-1 0 0,0 0 1 0 0,1-1-1 0 0,-1 1 1 0 0,1-1 0 0 0,-1 0-1 0 0,1 1 1 0 0,0-2-1 0 0,0 1 1 0 0,0 0-1 0 0,1-1 1 0 0,-1 0-1 0 0,1 0 1 0 0,-1 0-1 0 0,1 0 1 0 0,0-1-1 0 0,0 0 1 0 0,-1 0-1 0 0,1 0 1 0 0,1-1-48 0 0,1 1 90 0 0,0 0 0 0 0,0 0-1 0 0,0-1 1 0 0,0 0 0 0 0,0 0 0 0 0,0-1 0 0 0,-1 0-1 0 0,1 0 1 0 0,0 0 0 0 0,0-1 0 0 0,-1 0 0 0 0,1-1-1 0 0,-1 0 1 0 0,1 0 0 0 0,-1 0 0 0 0,0 0-1 0 0,0-1 1 0 0,0 0 0 0 0,-1 0 0 0 0,0-1 0 0 0,2-1-90 0 0,13-15 96 0 0,-2 0 0 0 0,-1-2 1 0 0,0 0-1 0 0,-2 0 1 0 0,0-2-1 0 0,-2 0 0 0 0,1-5-96 0 0,-8 13 110 0 0,-6 23 2274 0 0,-4 196-2404 0 0,40 125 43 0 0,-33-289-24 0 0,3 1-4 0 0,-2 1 0 0 0,-2 0 1 0 0,-2-1-1 0 0,-1 1 0 0 0,-3 0 0 0 0,0-1 0 0 0,-6 18 5 0 0,9-55 1 0 0,1 0-1 0 0,0 0 0 0 0,-1 0 0 0 0,1-1 1 0 0,-1 1-1 0 0,1 0 0 0 0,-1 0 0 0 0,0 0 0 0 0,0 0 1 0 0,0-1-1 0 0,0 1 0 0 0,0 0 0 0 0,0-1 1 0 0,-1 1-1 0 0,1-1 0 0 0,0 1 0 0 0,-1-1 1 0 0,1 0-1 0 0,-1 1 0 0 0,0-1 0 0 0,1 0 1 0 0,-1 0-1 0 0,0 0 0 0 0,0 0 0 0 0,1-1 0 0 0,-1 1 1 0 0,0 0-1 0 0,0-1 0 0 0,0 1 0 0 0,0-1 1 0 0,0 0-1 0 0,0 0 0 0 0,0 0 0 0 0,0 0 1 0 0,0 0-1 0 0,0 0 0 0 0,0 0 0 0 0,0 0 0 0 0,0-1 1 0 0,-1 0-1 0 0,0-1-6 0 0,0 1-1 0 0,1-1 1 0 0,-1 0 0 0 0,1-1 0 0 0,-1 1 0 0 0,1 0 0 0 0,0-1 0 0 0,0 1 0 0 0,0-1-1 0 0,0 0 1 0 0,0 0 0 0 0,1 0 0 0 0,-1 0 0 0 0,1 0 0 0 0,0 0 0 0 0,0 0 0 0 0,0 0-1 0 0,0 0 1 0 0,1-2 6 0 0,-4-6-30 0 0,-1-6 10 0 0,0-1 0 0 0,2 0 0 0 0,0 0 1 0 0,1 0-1 0 0,1-1 0 0 0,0 1 0 0 0,2 0 0 0 0,0-1 0 0 0,1-2 20 0 0,2 5-26 0 0,0-1-1 0 0,1 1 0 0 0,0 1 1 0 0,1-1-1 0 0,1 1 0 0 0,1 0 1 0 0,0 0-1 0 0,4-4 27 0 0,174-203-100 0 0,-53 16 120 0 0,-122 190-44 0 0,0-1-1 0 0,-2-1 1 0 0,0 1-1 0 0,-1-2 1 0 0,-1 1 0 0 0,0-1-1 0 0,-2 0 1 0 0,0 0 0 0 0,-1-1-1 0 0,-1 1 1 0 0,0-16 24 0 0,-3 29-15 0 0,0 5 12 0 0,1 0-1 0 0,-1 0 1 0 0,1 0-1 0 0,-1 0 1 0 0,1 0-1 0 0,-1 0 0 0 0,0 0 1 0 0,0 0-1 0 0,1 0 1 0 0,-1 0-1 0 0,0 0 1 0 0,0 0-1 0 0,0 0 1 0 0,0 0-1 0 0,0 0 1 0 0,0 0-1 0 0,-1 0 1 0 0,1 0-1 0 0,0 0 0 0 0,0 0 1 0 0,-1 0-1 0 0,1 0 1 0 0,-1 0-1 0 0,1 0 1 0 0,-1 0-1 0 0,1 0 1 0 0,-1 0-1 0 0,1 0 1 0 0,-1 1-1 0 0,0-1 1 0 0,1 0-1 0 0,-1 0 1 0 0,0 1-1 0 0,0-1 0 0 0,0 0 1 0 0,0 1-1 0 0,1-1 1 0 0,-1 1-1 0 0,0-1 1 0 0,0 1-1 0 0,0 0 1 0 0,0-1-1 0 0,0 1 1 0 0,0 0-1 0 0,0 0 1 0 0,0 0-1 0 0,0 0 1 0 0,0-1-1 0 0,0 1 0 0 0,-1 1 1 0 0,1-1-1 0 0,0 0 1 0 0,0 0-1 0 0,0 0 1 0 0,0 0-1 0 0,0 1 1 0 0,0-1-1 0 0,0 0 1 0 0,1 1-1 0 0,-1-1 1 0 0,0 1-1 0 0,0-1 0 0 0,0 1 4 0 0,-10 6-31 0 0,1-1 0 0 0,1 1 0 0 0,-1 1 0 0 0,1 0 0 0 0,1 0 0 0 0,-1 1 0 0 0,2 0 0 0 0,-1 1 0 0 0,1-1 0 0 0,0 1 0 0 0,1 1 0 0 0,0 0 31 0 0,5-10-3 0 0,0 1 0 0 0,0-1 0 0 0,1 0 0 0 0,-1 1 0 0 0,0-1-1 0 0,1 0 1 0 0,-1 1 0 0 0,1-1 0 0 0,-1 1 0 0 0,1-1 0 0 0,0 1 0 0 0,0-1-1 0 0,-1 1 1 0 0,1-1 0 0 0,0 1 0 0 0,0-1 0 0 0,1 1 0 0 0,-1-1 0 0 0,0 1-1 0 0,0-1 1 0 0,1 1 0 0 0,-1-1 0 0 0,1 1 0 0 0,-1-1 0 0 0,1 0-1 0 0,0 1 1 0 0,0-1 0 0 0,-1 0 0 0 0,1 1 0 0 0,0-1 0 0 0,0 0 0 0 0,0 0-1 0 0,0 0 1 0 0,0 0 0 0 0,1 0 0 0 0,-1 0 0 0 0,0 0 0 0 0,0 0 0 0 0,1 0-1 0 0,-1-1 1 0 0,0 1 0 0 0,1-1 0 0 0,-1 1 0 0 0,1-1 0 0 0,-1 1-1 0 0,1-1 1 0 0,0 0 3 0 0,75 7-3 0 0,-68-7-7 0 0,118-17-6 0 0,-126 18 18 0 0,1 1 1 0 0,-1 0-1 0 0,0 0 0 0 0,1 1 0 0 0,-1-1 1 0 0,0 0-1 0 0,0 0 0 0 0,0 1 0 0 0,-1-1 1 0 0,1 0-1 0 0,-1 1 0 0 0,1-1 1 0 0,-1 0-1 0 0,0 1 0 0 0,1-1 0 0 0,-1 1 1 0 0,-1-1-1 0 0,1 1 0 0 0,0-1 0 0 0,-1 1 1 0 0,1-1-1 0 0,-1 0 0 0 0,1 1 1 0 0,-1-1-1 0 0,0 0 0 0 0,0 0 0 0 0,0 1 1 0 0,-1 0-3 0 0,1-1 3 0 0,-39 145 97 0 0,51-122-1983 0 0,9-24-5206 0 0,-9-1 1298 0 0,-4 0-5763 0 0</inkml:trace>
  <inkml:trace contextRef="#ctx0" brushRef="#br0" timeOffset="-7783.432">15447 443 6153 0 0,'0'0'1619'0'0,"0"0"-218"0"0,0 0 82 0 0,0 0 182 0 0,0 0 44 0 0,0 0-118 0 0,0 0-224 0 0,0 0-270 0 0,0 0-219 0 0,0 0-134 0 0,0 0-135 0 0,0 0-103 0 0,-32 23-85 0 0,-98 70-66 0 0,81-46 40 0 0,44-37-298 0 0,-17 77 309 0 0,22-84-378 0 0,0-1 1 0 0,1 0 0 0 0,-1 0-1 0 0,0 1 1 0 0,1-1 0 0 0,-1 0-1 0 0,1 0 1 0 0,0 0 0 0 0,0 0-1 0 0,0 0 1 0 0,0 0 0 0 0,0 0-1 0 0,0 0 1 0 0,0 0 0 0 0,1 0-1 0 0,-1 0 1 0 0,0-1 0 0 0,1 1-1 0 0,0-1 1 0 0,-1 1 0 0 0,1-1-1 0 0,0 0 1 0 0,0 1 0 0 0,0-1-1 0 0,0 0 1 0 0,0 0 0 0 0,0 0-1 0 0,0-1 1 0 0,0 1 0 0 0,0 0-1 0 0,1-1 1 0 0,-1 1 0 0 0,0-1-1 0 0,0 0 1 0 0,1 0 0 0 0,-1 0-1 0 0,0 0 1 0 0,1 0-29 0 0,7-3 110 0 0,0 0 0 0 0,-1 0 0 0 0,1-1 0 0 0,-1 0 0 0 0,0-1 0 0 0,0 0 0 0 0,0 0 0 0 0,0-1 0 0 0,-1 0 0 0 0,0-1 0 0 0,0 1 0 0 0,-1-2 0 0 0,0 1 0 0 0,0-1 0 0 0,-1 0 0 0 0,0 0 0 0 0,1-3-110 0 0,95-169 789 0 0,-102 180-739 0 0,0 0-8 0 0,0 0-20 0 0,0 0-10 0 0,0 0-18 0 0,0 0-4 0 0,0 0 7 0 0,0 0-21 0 0,0 0 0 0 0,0 0 7 0 0,-13 22 1660 0 0,13 7-1619 0 0,-18 125-23 0 0,18-151-2 0 0,1 0 0 0 0,0-1 0 0 0,0 1 0 0 0,0 0 0 0 0,0-1 0 0 0,0 1-1 0 0,1-1 1 0 0,-1 1 0 0 0,1-1 0 0 0,-1 0 0 0 0,1 0 0 0 0,0 0 0 0 0,0 0 0 0 0,0 0 0 0 0,0 0 0 0 0,0 0 0 0 0,1 0 0 0 0,-1-1 0 0 0,0 1 0 0 0,1-1-1 0 0,-1 0 1 0 0,1 0 0 0 0,0 0 0 0 0,-1 0 0 0 0,1 0 0 0 0,0-1 0 0 0,0 1 0 0 0,-1-1 0 0 0,1 1 0 0 0,0-1 0 0 0,0 0 0 0 0,0 0 0 0 0,0 0 0 0 0,-1-1-1 0 0,1 1 1 0 0,0-1 0 0 0,0 0 0 0 0,-1 1 0 0 0,1-1 0 0 0,0 0 0 0 0,-1-1 0 0 0,1 1 0 0 0,-1 0 0 0 0,0-1 0 0 0,1 1 0 0 0,-1-1 0 0 0,0 0 0 0 0,0 0-1 0 0,0 0 1 0 0,0 0 0 0 0,0 0 0 0 0,0 0 0 0 0,0 0 0 0 0,-1-1 0 0 0,0 1 0 0 0,1-2 1 0 0,4-18-1621 0 0,-6 14-1919 0 0,-2 1-3958 0 0,0 3-4568 0 0</inkml:trace>
  <inkml:trace contextRef="#ctx0" brushRef="#br0" timeOffset="-7115.023">15754 388 11618 0 0,'0'0'2010'0'0,"0"0"-537"0"0,0 0-248 0 0,0 0-46 0 0,0 0-129 0 0,0 0-165 0 0,0 0-203 0 0,0 0-186 0 0,0 0-88 0 0,0 0-51 0 0,0 0-1 0 0,0 0-10 0 0,-1 13-38 0 0,-4 43-25 0 0,17-4 499 0 0,38 80 891 0 0,-32-80-1083 0 0,-18-52-563 0 0,0 0 0 0 0,0 1-1 0 0,0-1 1 0 0,0 1 0 0 0,0-1-1 0 0,0 1 1 0 0,0-1-1 0 0,0 1 1 0 0,0-1 0 0 0,0 0-1 0 0,0 1 1 0 0,0-1-1 0 0,0 1 1 0 0,1-1 0 0 0,-1 1-1 0 0,0-1 1 0 0,0 0-1 0 0,0 1 1 0 0,1-1 0 0 0,-1 1-1 0 0,0-1 1 0 0,0 0-1 0 0,1 1 1 0 0,-1-1 0 0 0,0 0-1 0 0,1 0 1 0 0,-1 1-1 0 0,1-1 1 0 0,-1 0 0 0 0,0 0-1 0 0,1 1 1 0 0,-1-1 0 0 0,1 0-1 0 0,-1 0 1 0 0,0 0-1 0 0,1 0 1 0 0,-1 0 0 0 0,1 0-1 0 0,-1 0 1 0 0,1 0-1 0 0,-1 0 1 0 0,1 0 0 0 0,-1 0-1 0 0,0 0 1 0 0,1 0-1 0 0,-1 0 1 0 0,1 0 0 0 0,-1 0-1 0 0,1 0 1 0 0,-1 0-1 0 0,0-1 1 0 0,1 1 0 0 0,-1 0-1 0 0,1 0 1 0 0,-1 0-1 0 0,0-1 1 0 0,1 1 0 0 0,-1 0-1 0 0,0-1 1 0 0,1 1-1 0 0,-1 0 1 0 0,0-1-27 0 0,19-31 1425 0 0,-10 16-1663 0 0,59-125 455 0 0,-1-6-150 0 0,-62 137-83 0 0,-5 9-7 0 0,0 1-10 0 0,0 0 5 0 0,0 0-25 0 0,0 0 2 0 0,0 0-1 0 0,0 0-16 0 0,0 0-3 0 0,0 0 3 0 0,0 0-12 0 0,0 0-16 0 0,0 0-21 0 0,0 0-43 0 0,0 0-49 0 0,0 0-55 0 0,0 14-3032 0 0,0-10-7390 0 0,0-3-1073 0 0</inkml:trace>
  <inkml:trace contextRef="#ctx0" brushRef="#br0" timeOffset="-6869.543">16255 443 13651 0 0,'0'0'1836'0'0,"0"0"-466"0"0,0 0-90 0 0,0 0 138 0 0,0 0-39 0 0,0 0-212 0 0,0 0-270 0 0,0 0-246 0 0,0 0-230 0 0,0 0-112 0 0,0 0-81 0 0,0 0-100 0 0,-4 31-27 0 0,-14 97-41 0 0,1-48-297 0 0,16-78 955 0 0,1-1-3229 0 0,0 0-5527 0 0,0-1-3501 0 0</inkml:trace>
  <inkml:trace contextRef="#ctx0" brushRef="#br0" timeOffset="-6707.535">16211 159 17716 0 0,'0'0'1192'0'0,"0"0"-480"0"0,0 0-88 0 0,0 0 32 0 0,0 0-103 0 0,0 0-145 0 0,0 0-208 0 0,0 0-280 0 0,0 0-160 0 0,0 0-56 0 0,0 0-88 0 0,0 0-89 0 0,0 0-327 0 0,20 0-912 0 0,-12 8-2841 0 0,-5-5-7546 0 0</inkml:trace>
  <inkml:trace contextRef="#ctx0" brushRef="#br0" timeOffset="-6352.136">16629 60 10602 0 0,'0'0'3174'0'0,"0"0"-1029"0"0,0 0-484 0 0,0 0-115 0 0,0 0-200 0 0,0 0-294 0 0,0 0-316 0 0,0 0-264 0 0,0 0-138 0 0,0 0-10 0 0,0 0 82 0 0,0 0 59 0 0,0 0 9 0 0,0 12-28 0 0,-4 94 487 0 0,-16 284 37 0 0,3-287-952 0 0,-3-136-5635 0 0,13 11-2226 0 0,5 15-2272 0 0</inkml:trace>
  <inkml:trace contextRef="#ctx0" brushRef="#br0" timeOffset="-5247.957">16402 399 3809 0 0,'0'0'3301'0'0,"0"0"-1112"0"0,0 0-676 0 0,0 0-170 0 0,0 0-44 0 0,0 0 3 0 0,0 0-19 0 0,0 0-145 0 0,0 0-204 0 0,0 0-212 0 0,0 0-171 0 0,0 0-160 0 0,0 0-130 0 0,26 1-102 0 0,128 9-90 0 0,-121-7-562 0 0,-1-1 1 0 0,1-2-1 0 0,0-1 0 0 0,-1-2 0 0 0,23-5 493 0 0,-45 6-584 0 0,-10 2 642 0 0,-1 0 0 0 0,1 1 0 0 0,0-1-1 0 0,0 0 1 0 0,0 0 0 0 0,0 1 0 0 0,0-1 0 0 0,0 0 0 0 0,0 1 0 0 0,0-1 0 0 0,0 0 0 0 0,0 1-1 0 0,0-1 1 0 0,0 0 0 0 0,0 1 0 0 0,0-1 0 0 0,0 0 0 0 0,0 1 0 0 0,1-1 0 0 0,-1 0 0 0 0,0 0-1 0 0,0 1 1 0 0,0-1 0 0 0,0 0 0 0 0,1 0 0 0 0,-1 1 0 0 0,0-1 0 0 0,0 0 0 0 0,1 0-1 0 0,-1 1 1 0 0,0-1 0 0 0,0 0 0 0 0,1 0 0 0 0,-1 0 0 0 0,0 0 0 0 0,0 0 0 0 0,1 1 0 0 0,-1-1-1 0 0,0 0 1 0 0,1 0 0 0 0,-1 0 0 0 0,0 0 0 0 0,1 0 0 0 0,-1 0 0 0 0,0 0 0 0 0,0 0 0 0 0,1 0-1 0 0,-1 0 1 0 0,0 0-58 0 0,-3 6 77 0 0,0 1-1 0 0,1-1 1 0 0,-1 1-1 0 0,1 0 1 0 0,0-1-1 0 0,1 1 1 0 0,0 0-1 0 0,0 0 1 0 0,0 0-1 0 0,1 0 1 0 0,0 1-1 0 0,0-1 1 0 0,1 0-1 0 0,1 6-76 0 0,0-11 78 0 0,0 1 0 0 0,1-1 0 0 0,-1 1-1 0 0,1-1 1 0 0,-1 0 0 0 0,1 0 0 0 0,0 0 0 0 0,0 0-1 0 0,0-1 1 0 0,0 1 0 0 0,0-1 0 0 0,0 0 0 0 0,0 0-1 0 0,0 0 1 0 0,1 0 0 0 0,-1 0 0 0 0,0-1-1 0 0,1 1 1 0 0,-1-1 0 0 0,0 0 0 0 0,1 0 0 0 0,-1 0-1 0 0,1-1 1 0 0,-1 1 0 0 0,0-1 0 0 0,0 1 0 0 0,1-1-1 0 0,-1 0 1 0 0,0-1 0 0 0,0 1 0 0 0,0-1 0 0 0,0 1-1 0 0,0-1 1 0 0,0 0 0 0 0,0 0 0 0 0,1-1-78 0 0,13-9 254 0 0,0-1 0 0 0,-1 0 0 0 0,-1-1 0 0 0,0-1 0 0 0,-1 0 0 0 0,0-1 0 0 0,-1-1 0 0 0,4-8-254 0 0,16-29 1115 0 0,-32 54-1113 0 0,1 0 1 0 0,-1 0-1 0 0,0 0 0 0 0,1 0 0 0 0,-1 1 0 0 0,0-1 1 0 0,1 1-1 0 0,-1-1 0 0 0,0 1 0 0 0,0-1 0 0 0,1 1 1 0 0,-1 0-1 0 0,0-1 0 0 0,0 1 0 0 0,0 0 0 0 0,0 0 1 0 0,0 0-1 0 0,0 0 0 0 0,0 0 0 0 0,0 0 0 0 0,-1 0 1 0 0,1 0-1 0 0,0 0 0 0 0,0 1 0 0 0,-1-1 0 0 0,1 0 1 0 0,-1 0-1 0 0,1 1 0 0 0,-1-1 0 0 0,0 0 0 0 0,1 0 1 0 0,-1 1-1 0 0,0-1 0 0 0,0 1 0 0 0,0-1 0 0 0,0 0 1 0 0,0 1-1 0 0,0-1 0 0 0,0 0 0 0 0,-1 1 0 0 0,1-1 1 0 0,-1 1-3 0 0,3 8 24 0 0,15 45 4 0 0,3-2 0 0 0,2 0 0 0 0,2-1 1 0 0,13 18-29 0 0,-13-22 30 0 0,-2 0 0 0 0,-2 1 1 0 0,-3 2-1 0 0,-1 0 1 0 0,-3 0-1 0 0,4 34-30 0 0,-12 57 204 0 0,-7-136-165 0 0,1 0-1 0 0,-1 0 1 0 0,0-1 0 0 0,0 1-1 0 0,-1-1 1 0 0,0 0-1 0 0,0 1 1 0 0,0-1 0 0 0,0-1-1 0 0,-1 1 1 0 0,0 0-1 0 0,0-1 1 0 0,0 0 0 0 0,0 0-1 0 0,-1 0 1 0 0,-2 2-39 0 0,3-5 25 0 0,0 1 0 0 0,0-1 0 0 0,0 0 1 0 0,0 0-1 0 0,-1 0 0 0 0,1 0 0 0 0,0-1 1 0 0,0 0-1 0 0,0 0 0 0 0,-1 0 0 0 0,1 0 1 0 0,0-1-1 0 0,0 1 0 0 0,0-1 0 0 0,0 0 0 0 0,0-1 1 0 0,0 1-1 0 0,0-1 0 0 0,0 1 0 0 0,0-1 1 0 0,0 0-1 0 0,1-1 0 0 0,-1 1 0 0 0,1 0 1 0 0,0-1-1 0 0,-1-1-25 0 0,-3-3 16 0 0,0-1 1 0 0,1 0-1 0 0,0-1 0 0 0,0 0 1 0 0,1 1-1 0 0,0-2 0 0 0,1 1 1 0 0,0-1-1 0 0,0 1 1 0 0,1-1-1 0 0,0 0 0 0 0,1 0 1 0 0,0 0-1 0 0,0-1 0 0 0,1 1 1 0 0,1 0-1 0 0,0-1 1 0 0,1-7-17 0 0,-2 5-7 0 0,0-1 0 0 0,1 1 0 0 0,1 0 0 0 0,0-1 0 0 0,1 1 0 0 0,0 0 1 0 0,1 0-1 0 0,1 0 0 0 0,0 0 0 0 0,0 1 0 0 0,1-1 0 0 0,1 1 0 0 0,0 1 1 0 0,1-1-1 0 0,0 1 0 0 0,1 0 0 0 0,0 0 0 0 0,1 1 0 0 0,0 0 0 0 0,0 1 1 0 0,8-6 6 0 0,-17 15-3 0 0,5-4-23 0 0,0 0 1 0 0,0 0-1 0 0,1 1 0 0 0,-1 0 1 0 0,1 0-1 0 0,-1 0 0 0 0,1 0 1 0 0,0 1-1 0 0,0 0 0 0 0,0 0 1 0 0,1 1-1 0 0,-1 0 0 0 0,5 0 26 0 0,15 15 169 0 0,-13-10 164 0 0,-5 0-4306 0 0,-7-4 1865 0 0,-1 0-3117 0 0,0 0-6609 0 0</inkml:trace>
  <inkml:trace contextRef="#ctx0" brushRef="#br0" timeOffset="-16907.452">10103 498 2897 0 0,'0'0'2043'0'0,"0"0"-239"0"0,0 0-146 0 0,0 0 13 0 0,0 0 9 0 0,0 0-129 0 0,0 0-209 0 0,0 0-261 0 0,0 0-247 0 0,0 0-174 0 0,0 0-129 0 0,-11-1-79 0 0,-33-3-53 0 0,42 4-355 0 0,0 0 1 0 0,0 0 0 0 0,0 0-1 0 0,0 1 1 0 0,0-1 0 0 0,0 1-1 0 0,0 0 1 0 0,0 0 0 0 0,0 0-1 0 0,0 0 1 0 0,1 0-1 0 0,-1 0 1 0 0,0 0 0 0 0,1 0-1 0 0,-1 1 1 0 0,0-1 0 0 0,1 0-1 0 0,0 1 1 0 0,-1 0 0 0 0,1-1-1 0 0,0 1 1 0 0,0 0 0 0 0,0-1-1 0 0,-1 3-44 0 0,-3 3 146 0 0,0 0-100 0 0,1-1-1 0 0,0 1 0 0 0,0 0 1 0 0,1 0-1 0 0,0 0 1 0 0,0 0-1 0 0,1 1 1 0 0,-1-1-1 0 0,2 1 0 0 0,-1 0 1 0 0,1 0-1 0 0,0-1 1 0 0,1 1-1 0 0,0 0 1 0 0,0 0-1 0 0,1 4-45 0 0,-1-8 38 0 0,1 0 0 0 0,-1 0-1 0 0,1 0 1 0 0,0 0 0 0 0,1 0 0 0 0,-1 0 0 0 0,0-1-1 0 0,1 1 1 0 0,0 0 0 0 0,0-1 0 0 0,0 1 0 0 0,1-1-1 0 0,-1 0 1 0 0,1 0 0 0 0,-1 0 0 0 0,1 0 0 0 0,0 0-1 0 0,0 0 1 0 0,1-1 0 0 0,-1 1 0 0 0,0-1 0 0 0,1 0-1 0 0,0 0 1 0 0,-1 0 0 0 0,1-1 0 0 0,0 0 0 0 0,0 1-1 0 0,0-1 1 0 0,0 0 0 0 0,0-1 0 0 0,0 1 0 0 0,0-1-38 0 0,6 1 150 0 0,1-1 1 0 0,-1-1-1 0 0,0 0 0 0 0,0 0 1 0 0,0-1-1 0 0,0 0 1 0 0,0-1-1 0 0,0 0 0 0 0,-1-1 1 0 0,1 0-1 0 0,-1 0 1 0 0,0-1-1 0 0,0 0 1 0 0,-1-1-1 0 0,1 0 0 0 0,-1 0 1 0 0,-1 0-1 0 0,1-1 1 0 0,-1-1-1 0 0,0 1 1 0 0,2-4-151 0 0,6-8 164 0 0,0-1 1 0 0,-2-1-1 0 0,0 0 1 0 0,-1 0 0 0 0,-1-1-1 0 0,-1-1 1 0 0,-1 0-1 0 0,2-11-164 0 0,-4 7 53 0 0,-1 0-1 0 0,-1-1 0 0 0,-1 1 1 0 0,-2-1-1 0 0,-1 0 1 0 0,-1 0-1 0 0,-2-14-52 0 0,1 31-9 0 0,-1 1-1 0 0,0 0 1 0 0,0-1 0 0 0,-1 1 0 0 0,-1 0-1 0 0,0 1 1 0 0,0-1 0 0 0,-1 1 0 0 0,0 0-1 0 0,0 0 1 0 0,-1 0 0 0 0,0 1 0 0 0,-1-1-1 0 0,0 2 1 0 0,0-1 0 0 0,-1 1 0 0 0,0 0-1 0 0,0 0 1 0 0,-2 0 9 0 0,8 6-12 0 0,-1 0-1 0 0,0 0 1 0 0,1 0 0 0 0,-1 0-1 0 0,0 0 1 0 0,0 0 0 0 0,0 1-1 0 0,0-1 1 0 0,0 1 0 0 0,0 0-1 0 0,0 0 1 0 0,0 0 0 0 0,0 0-1 0 0,0 1 1 0 0,0-1 0 0 0,1 1-1 0 0,-1-1 1 0 0,0 1 0 0 0,0 0-1 0 0,0 0 1 0 0,1 1 0 0 0,-1-1-1 0 0,0 1 1 0 0,1-1-1 0 0,-1 1 1 0 0,1 0 0 0 0,0-1-1 0 0,0 1 1 0 0,0 1 0 0 0,0-1-1 0 0,0 0 1 0 0,0 0 0 0 0,0 1-1 0 0,0 1 13 0 0,-41 96-121 0 0,42-85 141 0 0,0 0 1 0 0,1 1 0 0 0,0-1 0 0 0,1 0-1 0 0,1 1 1 0 0,0-1 0 0 0,1 0 0 0 0,1 0 0 0 0,1 0-1 0 0,0-1 1 0 0,0 1 0 0 0,2-1 0 0 0,0-1 0 0 0,0 1-1 0 0,1-1 1 0 0,1 0 0 0 0,0-1 0 0 0,1 0 0 0 0,0-1-1 0 0,1 1 1 0 0,0-2 0 0 0,9 7-21 0 0,14 8 380 0 0,1-1 0 0 0,1-2 0 0 0,1-2 0 0 0,1-1 1 0 0,16 5-381 0 0,-15-7 265 0 0,-3 5 107 0 0,-32-29-6921 0 0,-3 4-321 0 0,2-1-5643 0 0</inkml:trace>
  <inkml:trace contextRef="#ctx0" brushRef="#br0" timeOffset="-14087.355">11598 152 0 0 0,'0'0'452'0'0,"0"0"608"0"0,0 0 389 0 0,0 0 320 0 0,0 0 258 0 0,0 0 38 0 0,0 0-141 0 0,0 0-217 0 0,0 0-314 0 0,0 0-245 0 0,0 0-195 0 0,0 0-138 0 0,0 0-76 0 0,-4-4-83 0 0,-9-10-90 0 0,9 10-94 0 0,4 4-72 0 0,0 0-91 0 0,0 0-73 0 0,0 0-52 0 0,0 16 605 0 0,19 219 2377 0 0,-19 195-1443 0 0,2-485-1219 0 0,0-15-2383 0 0,-5 26-5547 0 0,2 37 1953 0 0,-1 3-5039 0 0</inkml:trace>
  <inkml:trace contextRef="#ctx0" brushRef="#br0" timeOffset="-13788.231">11351 513 6009 0 0,'0'0'2102'0'0,"0"0"-363"0"0,0 0-212 0 0,0 0-59 0 0,0 0-107 0 0,0 0-142 0 0,0 0-176 0 0,0 0-118 0 0,0 0-107 0 0,0 0-97 0 0,0 0-62 0 0,0 0-70 0 0,0 0-51 0 0,29-2-43 0 0,91-6-50 0 0,75-27 998 0 0,-93-1-1482 0 0,-88 22-1783 0 0,-12 0-8484 0 0,-2 12-588 0 0</inkml:trace>
  <inkml:trace contextRef="#ctx0" brushRef="#br0" timeOffset="-13263.49">11901 156 8218 0 0,'0'0'1692'0'0,"0"0"-564"0"0,0 0-242 0 0,0 0 138 0 0,0 0 219 0 0,0 0 103 0 0,0 0-101 0 0,0 0-239 0 0,0 0-229 0 0,0 0-137 0 0,0 0-54 0 0,0 0-35 0 0,0 29-38 0 0,-1 93-30 0 0,19 172 2164 0 0,-9-112-2100 0 0,-9-180-533 0 0,0 0 1 0 0,-1 0 0 0 0,1-1-1 0 0,0 1 1 0 0,0 0-1 0 0,0 0 1 0 0,0-1-1 0 0,0 1 1 0 0,1 0-1 0 0,-1 0 1 0 0,1-1 0 0 0,-1 1-1 0 0,1 0 1 0 0,-1-1-1 0 0,1 1 1 0 0,0 0-1 0 0,0-1 1 0 0,0 1-1 0 0,0-1 1 0 0,0 1-1 0 0,0-1 1 0 0,0 0 0 0 0,0 1-1 0 0,0-1 1 0 0,1 0-1 0 0,-1 0 1 0 0,1 0-1 0 0,-1 0 1 0 0,1 0-1 0 0,-1 0 1 0 0,1 0 0 0 0,-1-1-1 0 0,1 1 1 0 0,0-1-1 0 0,-1 1 1 0 0,1-1-1 0 0,0 1 1 0 0,0-1-1 0 0,-1 0 1 0 0,1 0-1 0 0,0 0 1 0 0,0 0 0 0 0,-1 0-1 0 0,1 0 1 0 0,0 0-1 0 0,0-1 1 0 0,-1 1-1 0 0,1-1 1 0 0,0 1-1 0 0,-1-1 1 0 0,1 0 0 0 0,0 1-1 0 0,-1-1 1 0 0,1 0-1 0 0,-1 0 1 0 0,1 0-15 0 0,115-128 893 0 0,-1 23-683 0 0,-114 105-209 0 0,0 1 1 0 0,-1 0-1 0 0,1 0 0 0 0,0 0 1 0 0,0 0-1 0 0,0 0 1 0 0,-1 0-1 0 0,1 1 1 0 0,0-1-1 0 0,0 0 0 0 0,-1 1 1 0 0,1 0-1 0 0,0-1 1 0 0,-1 1-1 0 0,1 0 1 0 0,-1 0-1 0 0,1 0 0 0 0,-1 0 1 0 0,1 0-1 0 0,-1 0 1 0 0,0 0-1 0 0,1 0 1 0 0,-1 1-1 0 0,0-1 0 0 0,0 0 1 0 0,0 1-1 0 0,0-1 1 0 0,0 1-1 0 0,0 0 1 0 0,0-1-1 0 0,-1 1 1 0 0,1 0-1 0 0,-1-1 0 0 0,1 1 1 0 0,-1 0-1 0 0,1-1 1 0 0,-1 1-1 0 0,0 0 1 0 0,0 0-1 0 0,0 0 0 0 0,0-1 1 0 0,0 1-1 0 0,0 0 1 0 0,-1 0-1 0 0,1-1 1 0 0,0 1-1 0 0,-1 0 0 0 0,0 0-1 0 0,3 11 48 0 0,18 83 125 0 0,-15-88-192 0 0,28 11-753 0 0,8-30-7583 0 0,-35 7 2802 0 0,2 4-5263 0 0</inkml:trace>
  <inkml:trace contextRef="#ctx0" brushRef="#br0" timeOffset="-12449.555">12667 528 488 0 0,'0'0'2723'0'0,"0"0"-379"0"0,0 0-164 0 0,0 0-226 0 0,0 0-281 0 0,0 0-242 0 0,0 0-185 0 0,0 0-91 0 0,0 0-72 0 0,0 0-119 0 0,0 0-113 0 0,0 0-92 0 0,0 0-70 0 0,-15 15-78 0 0,-78 80 463 0 0,88-91-974 0 0,1 0 0 0 0,0 0 0 0 0,0 0 1 0 0,1 1-1 0 0,-1-1 0 0 0,1 1 0 0 0,0 0 1 0 0,0 0-1 0 0,0 1 0 0 0,1-1 0 0 0,0 0 1 0 0,0 1-1 0 0,0-1 0 0 0,1 1 0 0 0,-1 0 1 0 0,2-1-1 0 0,-1 3-100 0 0,49 2 829 0 0,-31-14-754 0 0,-1-2 0 0 0,0 0 0 0 0,0-1 0 0 0,-1 0 0 0 0,0-1 0 0 0,0-1 0 0 0,-1 0-1 0 0,0-1 1 0 0,1-3-75 0 0,6-2 55 0 0,74-44-62 0 0,-93 60 6 0 0,-1-1 0 0 0,1 1 1 0 0,-1 0-1 0 0,1 0 0 0 0,-1 0 0 0 0,1 0 0 0 0,-1 0 1 0 0,0 0-1 0 0,1 0 0 0 0,-1 0 0 0 0,0 1 1 0 0,0-1-1 0 0,0 0 0 0 0,0 1 0 0 0,0-1 1 0 0,0 1-1 0 0,-1-1 0 0 0,1 1 0 0 0,0-1 0 0 0,-1 1 1 0 0,1 0-1 0 0,-1-1 0 0 0,0 1 0 0 0,1 0 1 0 0,-1-1-1 0 0,0 1 0 0 0,0 0 0 0 0,0 0 1 0 0,0-1-1 0 0,0 1 0 0 0,-1 0 0 0 0,1-1 0 0 0,0 1 1 0 0,-1 0-1 0 0,0 1 1 0 0,4 22 31 0 0,-2-22-31 0 0,0 0-1 0 0,0-1 1 0 0,0 1-1 0 0,0 0 1 0 0,1 0 0 0 0,-1-1-1 0 0,1 1 1 0 0,0-1-1 0 0,0 1 1 0 0,0-1 0 0 0,0 0-1 0 0,0 0 1 0 0,1 0-1 0 0,-1 0 1 0 0,1 0 0 0 0,-1 0-1 0 0,1-1 1 0 0,0 1-1 0 0,-1-1 1 0 0,1 1 0 0 0,0-1-1 0 0,0 0 1 0 0,0-1-1 0 0,0 1 1 0 0,0 0 0 0 0,0-1-1 0 0,0 1 1 0 0,0-1-1 0 0,0 0 1 0 0,0 0 0 0 0,0-1-1 0 0,0 1 1 0 0,0 0-1 0 0,0-1 1 0 0,0 0 0 0 0,0 0-1 0 0,1 0 1 0 0,7-2 26 0 0,0-1 0 0 0,0 0 0 0 0,-1 0 0 0 0,0-1 0 0 0,0-1 1 0 0,0 0-1 0 0,-1 0 0 0 0,1 0 0 0 0,3-6-26 0 0,7-2 55 0 0,3-2-5 0 0,-1-2 0 0 0,-1 0 0 0 0,-1-1 0 0 0,0-1 0 0 0,-2-1 0 0 0,0 0 0 0 0,-1-2 0 0 0,-1 0 0 0 0,-2 0 0 0 0,0-2 0 0 0,-1 0 0 0 0,-2 0 0 0 0,0-1 0 0 0,-2 0 0 0 0,-1-1 0 0 0,-1 0 0 0 0,-1 0 0 0 0,-2-1 0 0 0,-1 0 0 0 0,0-17-50 0 0,-2 34 28 0 0,-1 8-5 0 0,1 0 0 0 0,-1 0 0 0 0,0 0 0 0 0,0 0 0 0 0,0 0 0 0 0,0 0 0 0 0,0 0 0 0 0,-1 0 0 0 0,1 0 0 0 0,-1 0 0 0 0,0 0 0 0 0,0 1 0 0 0,0-1 0 0 0,0 0 0 0 0,0 0 0 0 0,-1 1 0 0 0,1-1 0 0 0,-1 1 0 0 0,-1-2-23 0 0,1 4 4 0 0,1 0 0 0 0,-1 0-1 0 0,0 1 1 0 0,1-1 0 0 0,-1 1 0 0 0,1-1-1 0 0,-1 1 1 0 0,1 0 0 0 0,-1 0 0 0 0,1-1-1 0 0,-1 1 1 0 0,1 0 0 0 0,0 0-1 0 0,0 0 1 0 0,-1 1 0 0 0,1-1 0 0 0,0 0-1 0 0,0 0 1 0 0,0 1 0 0 0,0-1-1 0 0,0 1 1 0 0,1-1 0 0 0,-1 0 0 0 0,0 1-1 0 0,1 0 1 0 0,-1-1 0 0 0,1 1 0 0 0,-1-1-1 0 0,1 1 1 0 0,0 0 0 0 0,-1-1-1 0 0,1 1 1 0 0,0 0 0 0 0,0-1 0 0 0,0 1-1 0 0,1 0-3 0 0,-2 2 22 0 0,-6 28 7 0 0,1 1-1 0 0,2-1 0 0 0,1 1 1 0 0,2 0-1 0 0,1 0 1 0 0,1 0-1 0 0,5 18-28 0 0,0-23 52 0 0,1 0 0 0 0,2 0 0 0 0,1-1 1 0 0,1 0-1 0 0,11 20-52 0 0,39 113 278 0 0,-59-94 10 0 0,-2-65-286 0 0,-1 1 1 0 0,0-1-1 0 0,1 0 1 0 0,-1 0-1 0 0,0 0 1 0 0,0-1-1 0 0,0 1 1 0 0,0 0-1 0 0,0 0 1 0 0,0 0-1 0 0,0-1 0 0 0,0 1 1 0 0,0 0-1 0 0,0-1 1 0 0,-1 1-1 0 0,1-1 1 0 0,0 0-1 0 0,0 1 1 0 0,-1-1-1 0 0,1 0 1 0 0,0 0-1 0 0,0 1 1 0 0,-1-1-1 0 0,1 0 1 0 0,0 0-1 0 0,0-1 0 0 0,-1 1 1 0 0,1 0-1 0 0,0 0 1 0 0,0-1-1 0 0,-1 1 1 0 0,1 0-1 0 0,0-1 1 0 0,0 1-1 0 0,0-1 1 0 0,0 0-1 0 0,-1 1 1 0 0,1-1-1 0 0,0 0 1 0 0,0 0-3 0 0,-16-110-4875 0 0,14 82 2357 0 0,1 1-1416 0 0,1 9-2277 0 0,1 8-3756 0 0</inkml:trace>
  <inkml:trace contextRef="#ctx0" brushRef="#br0" timeOffset="-11846.446">13081 373 3809 0 0,'0'0'2515'0'0,"0"0"-18"0"0,0 0-8 0 0,0 0-97 0 0,0 0-285 0 0,0 0-363 0 0,0 0-418 0 0,0 0-361 0 0,0 0-233 0 0,0 0-86 0 0,0 0-9 0 0,0 0 1 0 0,0 0-1 0 0,5 7 1384 0 0,20 4 66 0 0,169 1 323 0 0,-147-13-2124 0 0,100-10 200 0 0,-105 8-346 0 0,-41 3-133 0 0,-1 0-15 0 0,0 0-16 0 0,0 0 16 0 0,0 0 28 0 0,0 0 26 0 0,0 0-27 0 0,0 0-8 0 0,0 0-10 0 0,0 0 15 0 0,0 0-4 0 0,0 0 4 0 0,0 0 7 0 0,0 0-5 0 0,0 0-18 0 0,0 0 7 0 0,0 0 9 0 0,0 0 1 0 0,0 0-13 0 0,0 0 19 0 0,0 0-10 0 0,0 0-23 0 0,0 0 2 0 0,0 0 24 0 0,0 0-23 0 0,0 0 0 0 0,0 0 10 0 0,0 0-6 0 0,0 0 10 0 0,0 0 1 0 0,0 0-20 0 0,0 0 11 0 0,0 0-14 0 0,0 0-10 0 0,0 0 10 0 0,0 0-6 0 0,0 0-1 0 0,0 0 8 0 0,0 0-13 0 0,0 0 0 0 0,0 0-5 0 0,-2-15-3550 0 0,2 11-4121 0 0,0 1-4287 0 0</inkml:trace>
  <inkml:trace contextRef="#ctx0" brushRef="#br0" timeOffset="-25540.325">6126 609 0 0 0,'0'0'751'0'0,"0"0"230"0"0,0 0 253 0 0,0 0 173 0 0,0 0 76 0 0,0 0-8 0 0,0 0-72 0 0,0 0-1971 0 0,-4 2 15985 0 0,3 0-13693 0 0,-19 130-1399 0 0,32-33-240 0 0,-5-82-31 0 0,-6-13-46 0 0,0-1 1 0 0,0 1-1 0 0,0-1 0 0 0,0 0 0 0 0,1 1 0 0 0,-1-1 1 0 0,1 0-1 0 0,0 0 0 0 0,0 0 0 0 0,0 0 1 0 0,0-1-1 0 0,1 1 0 0 0,-1-1 0 0 0,1 1 1 0 0,0-1-1 0 0,-1 0 0 0 0,1 0 0 0 0,0 0 0 0 0,0 0 1 0 0,0 0-1 0 0,1-1 0 0 0,0 1-8 0 0,2-2 60 0 0,0-1 0 0 0,0 0 0 0 0,0-1 0 0 0,0 1 0 0 0,-1-1 0 0 0,1 0 0 0 0,-1 0 0 0 0,1-1 0 0 0,-1 1 0 0 0,0-1 0 0 0,0-1 0 0 0,0 1 0 0 0,0-1 0 0 0,-1 1-1 0 0,1-2 1 0 0,-1 1 0 0 0,0 0 0 0 0,0-1 0 0 0,-1 1 0 0 0,1-1 0 0 0,-1 0 0 0 0,0 0 0 0 0,1-3-60 0 0,4-3 51 0 0,12-16 71 0 0,-1-1 0 0 0,-1-1 0 0 0,-2-1 0 0 0,-1 0 1 0 0,7-21-123 0 0,-5-26 392 0 0,-17 77-356 0 0,0 0-12 0 0,0 0-7 0 0,0 0-6 0 0,0 0-23 0 0,0 19-231 0 0,0-6 249 0 0,1-1-1 0 0,0 0 1 0 0,1 1-1 0 0,0-1 1 0 0,1 0-1 0 0,0 0 1 0 0,1 0 0 0 0,1-1-1 0 0,0 1 1 0 0,0-1-1 0 0,1 0 1 0 0,0 0-1 0 0,1-1 1 0 0,0 0 0 0 0,1 0-1 0 0,0-1 1 0 0,3 3-6 0 0,-8-11 20 0 0,1 1 0 0 0,-1-1 0 0 0,1 0 0 0 0,-1 0 0 0 0,1 0-1 0 0,0 0 1 0 0,-1 0 0 0 0,1-1 0 0 0,0 0 0 0 0,-1 0 0 0 0,1 0 0 0 0,0 0 0 0 0,-1 0 0 0 0,1-1 0 0 0,0 0 0 0 0,-1 0 0 0 0,1 0 0 0 0,-1 0 0 0 0,1 0 0 0 0,-1-1 0 0 0,1 1 0 0 0,-1-1 0 0 0,0 0 0 0 0,0 0 0 0 0,0 0 0 0 0,0-1 0 0 0,0 1 0 0 0,0-1 0 0 0,0 0-20 0 0,4-4 82 0 0,1-1 0 0 0,-1 1 0 0 0,0-2 0 0 0,-1 1 0 0 0,0-1 0 0 0,0 0 0 0 0,-1 0 0 0 0,0 0 0 0 0,0-1 0 0 0,-1 0-82 0 0,10-106-335 0 0,-14 114 182 0 0,0 2-43 0 0,-2 1-5727 0 0,2 4 847 0 0,0-3 1117 0 0,0 1-7510 0 0</inkml:trace>
  <inkml:trace contextRef="#ctx0" brushRef="#br0" timeOffset="-24806.969">6903 745 0 0 0,'0'0'1023'0'0,"0"0"17"0"0,0 0 124 0 0,0 0 187 0 0,0 0 168 0 0,0 0 132 0 0,0 0-82 0 0,0 0-152 0 0,0 0-115 0 0,0 0-182 0 0,0 0-108 0 0,8 6-63 0 0,22 18-39 0 0,-28-22-676 0 0,1-1-1 0 0,-1 1 1 0 0,1-1-1 0 0,0 0 0 0 0,-1 0 1 0 0,1 0-1 0 0,0 0 1 0 0,-1 0-1 0 0,1-1 0 0 0,0 1 1 0 0,0-1-1 0 0,0 0 1 0 0,0 0-1 0 0,-1 0 1 0 0,1 0-1 0 0,0 0 0 0 0,0-1 1 0 0,0 1-1 0 0,-1-1 1 0 0,1 0-1 0 0,0 0 0 0 0,0 0 1 0 0,-1 0-1 0 0,1 0 1 0 0,-1-1-1 0 0,1 1 0 0 0,-1-1 1 0 0,0 1-1 0 0,0-1 1 0 0,1 0-1 0 0,-1 0 0 0 0,0 0 1 0 0,0 0-1 0 0,1-2-233 0 0,6-4 273 0 0,-1 0-125 0 0,0 0 0 0 0,0-1 1 0 0,-1 1-1 0 0,0-2 0 0 0,-1 1 1 0 0,0-1-1 0 0,0 0 0 0 0,-1 0 1 0 0,-1-1-1 0 0,0 1 0 0 0,0-1 1 0 0,-1 0-1 0 0,0 0 0 0 0,1-8-148 0 0,-3 16-1 0 0,0 0 0 0 0,0 0 0 0 0,-1-1 0 0 0,1 1 0 0 0,-1 0 0 0 0,0-1 0 0 0,1 1 0 0 0,-2 0 0 0 0,1-1 0 0 0,0 1 0 0 0,-1 0 0 0 0,1-1 0 0 0,-1 1 0 0 0,0 0 0 0 0,0 0 0 0 0,0-1 0 0 0,0 1 0 0 0,-1 0 0 0 0,0 0 0 0 0,1 0 0 0 0,-1 1 0 0 0,0-1 0 0 0,0 0 0 0 0,0 1 0 0 0,-1-1 0 0 0,1 1 0 0 0,-1 0 0 0 0,1 0 0 0 0,-1 0 0 0 0,0 0 0 0 0,0 0 0 0 0,0 0 0 0 0,0 1 0 0 0,0-1 0 0 0,0 1 1 0 0,0 0-1 0 0,0 0 0 0 0,0 0 0 0 0,-1 0 0 0 0,1 1 0 0 0,0 0 0 0 0,-1-1 0 0 0,1 1 0 0 0,0 0 0 0 0,-1 0 0 0 0,1 1 0 0 0,-1-1 0 0 0,1 1 0 0 0,0 0 0 0 0,0 0 0 0 0,-3 1 1 0 0,-2 1-3 0 0,1 0 0 0 0,-1 0 0 0 0,1 1 0 0 0,0 0 0 0 0,0 1 0 0 0,1 0 0 0 0,0 0 0 0 0,-1 0 0 0 0,2 0 0 0 0,-1 1 0 0 0,0 0 0 0 0,1 1 0 0 0,1-1 1 0 0,-1 1-1 0 0,1 0 0 0 0,0 0 0 0 0,0 0 0 0 0,1 1 0 0 0,0-1 0 0 0,0 1 0 0 0,1 0 0 0 0,0-1 0 0 0,0 1 0 0 0,1 0 0 0 0,0 4 3 0 0,0-6 25 0 0,1 0 1 0 0,0 0-1 0 0,1 1 0 0 0,-1-1 0 0 0,1 0 0 0 0,0 0 1 0 0,1 0-1 0 0,0-1 0 0 0,-1 1 0 0 0,2 0 0 0 0,-1 0 1 0 0,1-1-1 0 0,0 0 0 0 0,0 1 0 0 0,0-1 0 0 0,1 0 1 0 0,0-1-1 0 0,0 1 0 0 0,0 0-25 0 0,5 4 107 0 0,1 0 0 0 0,0 0 0 0 0,1-1 0 0 0,0 0 1 0 0,0-1-1 0 0,0 0 0 0 0,1-1 0 0 0,0 0 0 0 0,0-1 0 0 0,0 0 0 0 0,1-1 0 0 0,0-1 0 0 0,0 0 1 0 0,0 0-1 0 0,0-1 0 0 0,0-1 0 0 0,0 0 0 0 0,1-1 0 0 0,12-2-107 0 0,-17 3 34 0 0,1-1 0 0 0,-1 0 0 0 0,0-1 0 0 0,1 0 0 0 0,-1 0 0 0 0,0-1-1 0 0,0 0 1 0 0,0-1 0 0 0,0 0 0 0 0,0-1 0 0 0,-1 1 0 0 0,4-4-34 0 0,-3-19-1094 0 0,-22 13-5624 0 0,9 12-3609 0 0</inkml:trace>
  <inkml:trace contextRef="#ctx0" brushRef="#br0" timeOffset="-23074.392">7923 476 3465 0 0,'0'0'995'0'0,"0"0"-59"0"0,0 0 268 0 0,0 0 315 0 0,0 0 72 0 0,0 0-64 0 0,0 0-131 0 0,0 0-175 0 0,0 0-125 0 0,0 0-52 0 0,0 0-48 0 0,0 0-34 0 0,0 0-42 0 0,34-4-90 0 0,103-15-61 0 0,-72-3 335 0 0,-58 15-884 0 0,97-99 1985 0 0,-55 26-1186 0 0,-45 123-886 0 0,-3 83-40 0 0,-6 0 0 0 0,-5-1 0 0 0,-5 0 0 0 0,-11 25-93 0 0,-49 139 156 0 0,74-283-125 0 0,0 0 1 0 0,-1 0-1 0 0,1-1 0 0 0,-1 1 0 0 0,0 0 0 0 0,-1-1 0 0 0,0 0 1 0 0,0 1-1 0 0,0-1 0 0 0,0 0 0 0 0,-1-1 0 0 0,0 1 0 0 0,0 0 1 0 0,0-1-1 0 0,0 0 0 0 0,-1 0 0 0 0,1 0 0 0 0,-1-1 0 0 0,0 0 1 0 0,0 0-1 0 0,-1 0 0 0 0,1 0 0 0 0,-1-1 0 0 0,-4 2-31 0 0,7-6 15 0 0,0 0-1 0 0,0 0 0 0 0,1 0 0 0 0,-1 0 0 0 0,1-1 0 0 0,-1 1 1 0 0,1-1-1 0 0,0 0 0 0 0,0 1 0 0 0,0-1 0 0 0,0 0 1 0 0,1 0-1 0 0,-1 0 0 0 0,1 0 0 0 0,0-1 0 0 0,0 1 1 0 0,0 0-1 0 0,0 0 0 0 0,0-1 0 0 0,1 1 0 0 0,-1-1 0 0 0,1 1 1 0 0,0 0-1 0 0,0-1 0 0 0,1 1 0 0 0,-1-1 0 0 0,1 1 1 0 0,-1 0-1 0 0,1-1 0 0 0,0 1 0 0 0,0-1-14 0 0,0-11 23 0 0,2-12-4 0 0,2-1-1 0 0,0 0 1 0 0,2 1-1 0 0,1 0 1 0 0,2 1-1 0 0,0 0 1 0 0,2 0-1 0 0,0 1 1 0 0,5-4-19 0 0,10-26 20 0 0,-23 46-17 0 0,1-4-8 0 0,0 0 0 0 0,1 0 1 0 0,0 1-1 0 0,1-1 0 0 0,0 1 0 0 0,1 1 0 0 0,1-1 0 0 0,0 2 0 0 0,0-1 0 0 0,1 1 0 0 0,0 0 0 0 0,1 1 0 0 0,0 0 0 0 0,9-4 5 0 0,62 13-1731 0 0,-49 9-7446 0 0,-28-8 6644 0 0,-1 0-8653 0 0</inkml:trace>
  <inkml:trace contextRef="#ctx0" brushRef="#br0" timeOffset="-22732.65">8709 590 9338 0 0,'0'0'2575'0'0,"0"0"-700"0"0,0 0-386 0 0,0 0-98 0 0,0 0-98 0 0,0 0-142 0 0,0 0-136 0 0,0 0-172 0 0,0 0-188 0 0,0 0-139 0 0,0 0-134 0 0,0 0-97 0 0,0 0-51 0 0,-28 30-51 0 0,-85 95-30 0 0,76-63 39 0 0,36-54-157 0 0,0-5-25 0 0,0-1 0 0 0,1 1 0 0 0,-1 0 0 0 0,1 0 0 0 0,0 0 0 0 0,0 0 0 0 0,0 0 0 0 0,0 0 0 0 0,0 0 0 0 0,1 0 0 0 0,-1 0-1 0 0,1 0 1 0 0,0 0 0 0 0,0-1 0 0 0,0 1 0 0 0,0 0 0 0 0,1 0 0 0 0,-1-1 0 0 0,0 1 0 0 0,1-1 0 0 0,0 1 0 0 0,0-1 0 0 0,0 0 0 0 0,0 0 0 0 0,0 0 0 0 0,0 0 0 0 0,1 0 0 0 0,-1 0 0 0 0,0 0 0 0 0,1-1 0 0 0,0 0 0 0 0,-1 1-1 0 0,1-1 1 0 0,0 0 0 0 0,0 0 0 0 0,-1 0 0 0 0,1 0 0 0 0,0-1 0 0 0,0 1 0 0 0,0-1 0 0 0,2 0-10 0 0,1 0 73 0 0,0 0 0 0 0,0 0 0 0 0,1-1 0 0 0,-1 0 0 0 0,0 0 0 0 0,0 0-1 0 0,0-1 1 0 0,0 0 0 0 0,0 0 0 0 0,0-1 0 0 0,0 0 0 0 0,-1 0 0 0 0,1 0 0 0 0,-1 0 0 0 0,0-1 0 0 0,0 0-1 0 0,0 0 1 0 0,3-4-73 0 0,1 0 73 0 0,-1-1 0 0 0,0 0 0 0 0,0-1 0 0 0,-1 0 0 0 0,0 0-1 0 0,0-1 1 0 0,-1 0 0 0 0,-1 0 0 0 0,0 0 0 0 0,0-1 0 0 0,-1 1-1 0 0,-1-1 1 0 0,0 0 0 0 0,-1 0 0 0 0,0-1 0 0 0,0 1 0 0 0,-1 0-1 0 0,-1-11-72 0 0,0 20-21 0 0,-1 0-1 0 0,1 0 0 0 0,0 0 1 0 0,-1 1-1 0 0,0-1 0 0 0,0 0 1 0 0,1 1-1 0 0,-1-1 0 0 0,-1 1 1 0 0,1-1-1 0 0,0 1 0 0 0,-1-1 0 0 0,1 1 1 0 0,-1 0-1 0 0,0 0 0 0 0,0 0 1 0 0,0 0-1 0 0,0 0 0 0 0,0 0 1 0 0,-1 0 21 0 0,-32-11-4564 0 0,27 13-661 0 0,0 0-6300 0 0</inkml:trace>
  <inkml:trace contextRef="#ctx0" brushRef="#br0" timeOffset="-22370.624">8976 649 7938 0 0,'0'0'6164'0'0,"0"0"-3790"0"0,0 0-1285 0 0,0 0-121 0 0,0 0-54 0 0,0 0-109 0 0,0 0-105 0 0,0 0-114 0 0,0 0-107 0 0,0 0-79 0 0,0 0-65 0 0,0 0-47 0 0,-7 14-68 0 0,-24 42-59 0 0,29-54-136 0 0,1 0 0 0 0,0 0 0 0 0,0 0 0 0 0,-1 0 0 0 0,1 0 0 0 0,1 1 0 0 0,-1-1 0 0 0,0 0 0 0 0,0 0 0 0 0,1 1 0 0 0,-1-1 0 0 0,1 1 0 0 0,0-1 0 0 0,0 0 0 0 0,0 1 0 0 0,0-1 0 0 0,0 1 0 0 0,1-1 0 0 0,-1 0 0 0 0,1 1 0 0 0,-1-1 0 0 0,1 0 0 0 0,0 1 0 0 0,0-1 0 0 0,0 0 0 0 0,0 0 0 0 0,0 0 0 0 0,0 0 0 0 0,1 0 0 0 0,-1 0 0 0 0,1 0 0 0 0,-1 0 0 0 0,1-1 0 0 0,0 1 0 0 0,0-1 0 0 0,0 1 0 0 0,0-1 0 0 0,0 1 0 0 0,0-1 0 0 0,0 0 0 0 0,0 0 0 0 0,0 0 0 0 0,2 0-25 0 0,1 1 135 0 0,-1-1-1 0 0,1 0 0 0 0,0 0 1 0 0,0 0-1 0 0,0-1 1 0 0,1 1-1 0 0,-1-1 0 0 0,0-1 1 0 0,0 1-1 0 0,0-1 0 0 0,0 1 1 0 0,0-1-1 0 0,0-1 0 0 0,0 1 1 0 0,-1-1-1 0 0,1 0 0 0 0,4-2-134 0 0,2-5 167 0 0,0-1-1 0 0,-1 0 0 0 0,0-1 1 0 0,0 0-1 0 0,-1-1 1 0 0,0 0-1 0 0,-1 0 0 0 0,-1-1 1 0 0,0 0-1 0 0,0 0 0 0 0,-2-1 1 0 0,2-3-167 0 0,-1-64-620 0 0,-20 88-5008 0 0,10 0-663 0 0,0-3-5778 0 0</inkml:trace>
  <inkml:trace contextRef="#ctx0" brushRef="#br0" timeOffset="-21886.433">9346 763 10722 0 0,'0'0'2174'0'0,"0"0"-682"0"0,0 0-261 0 0,0 0 64 0 0,0 0 15 0 0,0 0-54 0 0,0 0-185 0 0,0 0-220 0 0,0 0-196 0 0,0 0-123 0 0,0 0-63 0 0,0 0-57 0 0,0 0-49 0 0,4-12-60 0 0,12-39-36 0 0,39-36 1308 0 0,-15 57-1451 0 0,-37 60-192 0 0,-3-26 80 0 0,-1 1-10 0 0,0 0 0 0 0,1-1 1 0 0,-1 1-1 0 0,1-1 0 0 0,0 1 1 0 0,1 0-1 0 0,-1-1 0 0 0,1 1 1 0 0,0-1-1 0 0,0 1 0 0 0,0-1 0 0 0,0 1 1 0 0,1-1-1 0 0,0 0 0 0 0,0 1 1 0 0,0-1-1 0 0,0 0 0 0 0,1 0 0 0 0,0-1 1 0 0,-1 1-1 0 0,1-1 0 0 0,1 1 1 0 0,-1-1-1 0 0,0 0 0 0 0,1 0 1 0 0,2 1-3 0 0,-1-4 104 0 0,1-1 0 0 0,-1 0 1 0 0,1-1-1 0 0,-1 1 0 0 0,0-1 1 0 0,0 0-1 0 0,0 0 0 0 0,0-1 1 0 0,0 0-1 0 0,0 0 0 0 0,0 0 0 0 0,-1 0 1 0 0,0-1-1 0 0,0 1 0 0 0,0-1 1 0 0,0 0-1 0 0,0 0 0 0 0,-1-1 1 0 0,0 1-1 0 0,1-1 0 0 0,-1 0-104 0 0,3-3 129 0 0,0 2-106 0 0,-1 0 1 0 0,-1-1-1 0 0,1 1 0 0 0,-1-1 1 0 0,0 0-1 0 0,0 0 1 0 0,-1-1-1 0 0,0 1 1 0 0,0-1-1 0 0,-1 1 1 0 0,0-1-1 0 0,0 0 0 0 0,-1 0 1 0 0,1-6-24 0 0,-2 13-315 0 0,0 1-220 0 0,-16 13-3867 0 0,11-7-530 0 0,-2 1-6964 0 0</inkml:trace>
  <inkml:trace contextRef="#ctx0" brushRef="#br0" timeOffset="1214.86">377 1625 0 0 0,'0'0'1684'0'0,"0"0"206"0"0,0 0 183 0 0,0 0 100 0 0,0 0-76 0 0,0 0-235 0 0,0 0-245 0 0,0 0-234 0 0,0 0-217 0 0,0 0-133 0 0,0 0-99 0 0,-5-5-71 0 0,-23-20 745 0 0,22 23-1305 0 0,1 0-1 0 0,-1 1 1 0 0,0-1-1 0 0,1 1 1 0 0,-1 1-1 0 0,0-1 1 0 0,0 1 0 0 0,0 0-1 0 0,0 0 1 0 0,1 0-1 0 0,-1 1 1 0 0,0 0-1 0 0,0 0 1 0 0,1 1-1 0 0,-1-1 1 0 0,-4 3-303 0 0,-2 1 64 0 0,1 1-1 0 0,-1 0 1 0 0,1 1-1 0 0,0 0 1 0 0,1 1-1 0 0,-1 0 1 0 0,2 1-1 0 0,-1 0 1 0 0,1 0-1 0 0,0 1 1 0 0,1 0-1 0 0,1 1 1 0 0,-1 0-1 0 0,1 0 1 0 0,1 0-1 0 0,0 1 1 0 0,1 0-1 0 0,0 0 1 0 0,1 0-1 0 0,0 1 1 0 0,1 1-64 0 0,2-5 8 0 0,-1 0 0 0 0,2 1 0 0 0,-1-1 0 0 0,1 0 0 0 0,1 0 1 0 0,0 1-1 0 0,0-1 0 0 0,0 0 0 0 0,1 0 0 0 0,1 0 0 0 0,0 0 1 0 0,0 0-1 0 0,1 0 0 0 0,0-1 0 0 0,0 0 0 0 0,1 0 0 0 0,0 0 0 0 0,0 0 1 0 0,1-1-1 0 0,0 0 0 0 0,0 0 0 0 0,1 0 0 0 0,0-1 0 0 0,0 0 1 0 0,0 0-1 0 0,9 4-8 0 0,0-1-71 0 0,1-1 1 0 0,0-1 0 0 0,0 0-1 0 0,1-1 1 0 0,0-1 0 0 0,0-1-1 0 0,0 0 1 0 0,0-1 0 0 0,1-2 0 0 0,-1 1-1 0 0,16-2 71 0 0,52-21-3070 0 0,-35-6-6963 0 0,-37 19-1308 0 0</inkml:trace>
  <inkml:trace contextRef="#ctx0" brushRef="#br0" timeOffset="1536.398">804 1746 5681 0 0,'0'0'2374'0'0,"0"0"-342"0"0,0 0-116 0 0,0 0 9 0 0,0 0-70 0 0,0 0-202 0 0,0 0-278 0 0,0 0-283 0 0,0 0-225 0 0,0 0-163 0 0,0 0-120 0 0,0 0-104 0 0,-17 26-68 0 0,-53 80-48 0 0,52-58 79 0 0,19-39-307 0 0,0-5-69 0 0,0 1-1 0 0,1 0 0 0 0,0-1 1 0 0,0 1-1 0 0,1-1 1 0 0,-1 1-1 0 0,1-1 1 0 0,0 0-1 0 0,0 0 1 0 0,0 0-1 0 0,0-1 1 0 0,1 1-1 0 0,0-1 0 0 0,0 0 1 0 0,0 0-1 0 0,0 0 1 0 0,0 0-1 0 0,0-1 1 0 0,1 0-1 0 0,-1 0 1 0 0,1 0-1 0 0,-1 0 1 0 0,1-1-1 0 0,0 1 0 0 0,0-1 1 0 0,0 0-1 0 0,0-1 1 0 0,0 1-1 0 0,0-1 1 0 0,0 0-1 0 0,0-1 1 0 0,0 1-1 0 0,0-1 1 0 0,0 0-1 0 0,-1 0 0 0 0,1 0 1 0 0,0-1-1 0 0,0 1 1 0 0,-1-1-1 0 0,1-1 1 0 0,3-1-67 0 0,5-1 57 0 0,0-1 0 0 0,0-1 0 0 0,-1 0 0 0 0,0 0 0 0 0,0-1 0 0 0,-1-1 0 0 0,0 0 0 0 0,-1 0 0 0 0,1-1 0 0 0,-2-1 0 0 0,0 1 1 0 0,0-2-1 0 0,-1 1 0 0 0,0-1 0 0 0,-1 0 0 0 0,0-1 0 0 0,-1 0 0 0 0,0 0 0 0 0,-1 0 0 0 0,-1-1 0 0 0,0 1 0 0 0,-1-1 0 0 0,0 0 0 0 0,-1-9-57 0 0,-2 20-6 0 0,0 0 0 0 0,-1-1-1 0 0,0 1 1 0 0,0 0 0 0 0,0 0 0 0 0,0 0-1 0 0,-1 0 1 0 0,1 0 0 0 0,-1 0-1 0 0,1 1 1 0 0,-1-1 0 0 0,0 0-1 0 0,0 1 1 0 0,0 0 0 0 0,-1-1 0 0 0,1 1-1 0 0,0 0 1 0 0,-1 0 0 0 0,0 0-1 0 0,1 0 1 0 0,-1 1 0 0 0,0-1-1 0 0,0 1 1 0 0,0-1 0 0 0,0 1 0 0 0,0 0-1 0 0,0 0 1 0 0,0 1 0 0 0,0-1-1 0 0,-2 0 7 0 0,-96 1-811 0 0,30 45-1472 0 0,35-3-6715 0 0,31-34-2523 0 0</inkml:trace>
  <inkml:trace contextRef="#ctx0" brushRef="#br0" timeOffset="2031.125">1160 1993 11474 0 0,'0'0'2429'0'0,"0"0"-618"0"0,0 0-267 0 0,0 0-117 0 0,0 0-140 0 0,0 0-192 0 0,0 0-233 0 0,0 0-204 0 0,0 0-117 0 0,0 0-83 0 0,0 0-64 0 0,13-32-66 0 0,41-98-83 0 0,-19 61 246 0 0,8 21-243 0 0,-42 48-262 0 0,0 0 1 0 0,1 0-1 0 0,-1 0 0 0 0,0 0 0 0 0,0 0 1 0 0,0 1-1 0 0,1-1 0 0 0,-1 0 0 0 0,0 1 0 0 0,0-1 1 0 0,0 1-1 0 0,0 0 0 0 0,0-1 0 0 0,0 1 1 0 0,0 0-1 0 0,0-1 0 0 0,0 1 0 0 0,0 0 1 0 0,0 0-1 0 0,0 0 0 0 0,-1 0 0 0 0,1 0 1 0 0,0 0-1 0 0,-1 0 0 0 0,1 0 0 0 0,-1 0 1 0 0,1 0-1 0 0,-1 0 0 0 0,1 1 0 0 0,-1-1 0 0 0,0 0 1 0 0,1 0-1 0 0,-1 0 0 0 0,0 1 0 0 0,0-1 1 0 0,0 0-1 0 0,0 0 0 0 0,0 0 0 0 0,0 1 1 0 0,-1-1-1 0 0,1 1 14 0 0,1 4-24 0 0,5 21 30 0 0,21 44 24 0 0,-25-68 23 0 0,1 1-1 0 0,-1-1 1 0 0,1 0 0 0 0,0 0 0 0 0,0 0-1 0 0,0 0 1 0 0,0-1 0 0 0,0 1 0 0 0,1-1-1 0 0,-1 0 1 0 0,1 0 0 0 0,-1 0 0 0 0,1 0-1 0 0,0-1 1 0 0,0 0 0 0 0,0 1-1 0 0,0-1 1 0 0,0-1 0 0 0,0 1 0 0 0,0 0-1 0 0,0-1 1 0 0,0 0 0 0 0,0 0 0 0 0,0 0-1 0 0,0-1 1 0 0,0 1 0 0 0,0-1 0 0 0,0 0-1 0 0,0 0 1 0 0,0 0 0 0 0,0-1-1 0 0,0 0 1 0 0,0 1 0 0 0,-1-1 0 0 0,1-1-53 0 0,9-7 209 0 0,0 0 0 0 0,-1-2 0 0 0,0 1 1 0 0,-1-2-1 0 0,-1 1 0 0 0,0-1 1 0 0,0-1-1 0 0,-1 0 0 0 0,-1 0 0 0 0,0-1 1 0 0,-1 0-1 0 0,2-8-209 0 0,-5-40-64 0 0,-19 67-4780 0 0,13 3 2390 0 0,-1-3-2656 0 0,1 0-6498 0 0</inkml:trace>
  <inkml:trace contextRef="#ctx0" brushRef="#br0" timeOffset="2464.215">2121 1603 8026 0 0,'0'0'4581'0'0,"0"0"-1958"0"0,0 0-812 0 0,0 0-124 0 0,0 0-148 0 0,0 0-208 0 0,0 0-256 0 0,0 0-226 0 0,0 0-194 0 0,0 0-127 0 0,0 0-86 0 0,0 0-98 0 0,0 0-71 0 0,-13-8-47 0 0,-41-24-24 0 0,53 31-191 0 0,0 0 1 0 0,-1 0-1 0 0,1 0 0 0 0,-1 1 0 0 0,1-1 1 0 0,-1 0-1 0 0,1 1 0 0 0,-1 0 0 0 0,1-1 0 0 0,-1 1 1 0 0,1 0-1 0 0,-1-1 0 0 0,1 1 0 0 0,-1 0 1 0 0,0 0-1 0 0,1 0 0 0 0,-1 1 0 0 0,1-1 0 0 0,-1 0 1 0 0,1 1-1 0 0,-1-1 0 0 0,1 1 0 0 0,-1-1 1 0 0,1 1-1 0 0,-1-1 0 0 0,1 1 0 0 0,0 0 0 0 0,-1 0-11 0 0,-6 3 53 0 0,-50 43 155 0 0,56-45-211 0 0,1-1 1 0 0,0 1-1 0 0,0-1 0 0 0,0 0 1 0 0,1 1-1 0 0,-1 0 1 0 0,0-1-1 0 0,0 1 0 0 0,1 0 1 0 0,-1-1-1 0 0,1 1 1 0 0,0 0-1 0 0,-1-1 0 0 0,1 1 1 0 0,0 0-1 0 0,0 0 1 0 0,0 0-1 0 0,0-1 0 0 0,0 1 1 0 0,1 0-1 0 0,-1 0 1 0 0,0-1-1 0 0,1 1 1 0 0,-1 0-1 0 0,1-1 0 0 0,0 1 1 0 0,0-1-1 0 0,-1 1 1 0 0,1 0-1 0 0,0-1 0 0 0,0 0 1 0 0,0 1-1 0 0,1-1 1 0 0,-1 0-1 0 0,0 1 0 0 0,0-1 1 0 0,1 0-1 0 0,-1 0 1 0 0,1 0-1 0 0,0 0 3 0 0,126 84 1 0 0,-126-83 14 0 0,0 1-1 0 0,0-1 0 0 0,0 1 1 0 0,-1-1-1 0 0,1 1 0 0 0,-1 0 1 0 0,1 0-1 0 0,-1 0 1 0 0,0-1-1 0 0,0 1 0 0 0,-1 0 1 0 0,1 1-1 0 0,0-1 0 0 0,-1 0 1 0 0,0 0-1 0 0,0 0 0 0 0,0 0 1 0 0,0 0-1 0 0,0 0 0 0 0,-1 0 1 0 0,1 0-1 0 0,-1 0 0 0 0,0 0 1 0 0,0 0-1 0 0,0 0 1 0 0,0 0-1 0 0,0 0 0 0 0,-1 0 1 0 0,1-1-1 0 0,-1 1 0 0 0,0-1 1 0 0,0 1-1 0 0,0-1 0 0 0,0 1 1 0 0,0-1-1 0 0,-1 0 0 0 0,1 0 1 0 0,0 0-15 0 0,-22 10 167 0 0,-112 43 310 0 0,128-54-482 0 0,-18 0-1024 0 0,30-18-2678 0 0,3 9-1098 0 0,-3 4-6405 0 0</inkml:trace>
  <inkml:trace contextRef="#ctx0" brushRef="#br0" timeOffset="3151.392">2181 1875 4281 0 0,'0'0'2626'0'0,"0"0"-146"0"0,0 0-142 0 0,0 0-149 0 0,0 0-230 0 0,0 0-252 0 0,0 0-242 0 0,0 0-228 0 0,32 0-205 0 0,97-1-165 0 0,-57-16 433 0 0,-55 9-1084 0 0,0-1-1 0 0,-1-1 0 0 0,-1-1 1 0 0,1 0-1 0 0,-2-1 1 0 0,0 0-1 0 0,0-1 1 0 0,-1-1-1 0 0,-1 0 1 0 0,0-1-1 0 0,-1 0 1 0 0,8-14-216 0 0,-18 27-1 0 0,1 0 1 0 0,-1 0-1 0 0,0 0 0 0 0,0 0 1 0 0,0-1-1 0 0,0 1 0 0 0,0 0 1 0 0,0-1-1 0 0,-1 1 0 0 0,1 0 1 0 0,-1-1-1 0 0,1 1 0 0 0,-1-1 1 0 0,0 1-1 0 0,0-1 0 0 0,0 1 1 0 0,-1-1-1 0 0,1 1 0 0 0,0-1 1 0 0,-1 1-1 0 0,0 0 0 0 0,1-1 1 0 0,-1 1-1 0 0,0 0 0 0 0,0-1 1 0 0,0 1-1 0 0,-1 0 0 0 0,1 0 1 0 0,0 0-1 0 0,-1 0 0 0 0,0 0 1 0 0,1 0-1 0 0,-1 1 0 0 0,0-1 1 0 0,0 0-1 0 0,0 1 0 0 0,0-1 1 0 0,0 1-1 0 0,0 0 0 0 0,0 0 1 0 0,-1 0-1 0 0,1 0 0 0 0,0 0 1 0 0,-1 0-1 0 0,1 1 0 0 0,-3-1 1 0 0,-7 1-46 0 0,0 1-1 0 0,0 1 0 0 0,1 0 1 0 0,-1 0-1 0 0,0 1 0 0 0,1 1 0 0 0,-1 0 1 0 0,1 0-1 0 0,0 1 0 0 0,1 1 1 0 0,-1 0-1 0 0,1 0 0 0 0,0 1 1 0 0,0 0-1 0 0,1 1 0 0 0,0 0 1 0 0,1 0-1 0 0,-1 1 0 0 0,2 0 1 0 0,-1 1-1 0 0,1-1 0 0 0,1 1 1 0 0,0 1-1 0 0,0-1 0 0 0,1 1 1 0 0,0 0-1 0 0,1 1 0 0 0,0 0 47 0 0,2-8-3 0 0,0 1-1 0 0,1-1 1 0 0,0 0 0 0 0,-1 1-1 0 0,2-1 1 0 0,-1 0-1 0 0,0 1 1 0 0,1-1 0 0 0,0 1-1 0 0,0-1 1 0 0,0 1-1 0 0,1-1 1 0 0,0 1 0 0 0,-1-1-1 0 0,2 0 1 0 0,-1 1-1 0 0,0-1 1 0 0,1 0 0 0 0,0 0-1 0 0,0 0 1 0 0,0 0-1 0 0,0 0 1 0 0,1 0 0 0 0,-1-1-1 0 0,1 1 1 0 0,0-1-1 0 0,0 0 1 0 0,0 0 0 0 0,1 0-1 0 0,-1 0 1 0 0,1 0-1 0 0,0-1 1 0 0,-1 1 0 0 0,1-1-1 0 0,0 0 1 0 0,0 0-1 0 0,1-1 1 0 0,-1 1 0 0 0,0-1-1 0 0,4 1 4 0 0,16 1 82 0 0,0-1 0 0 0,1-1 0 0 0,-1 0-1 0 0,0-2 1 0 0,0-1 0 0 0,1-1 0 0 0,-1-1 0 0 0,-1-1-1 0 0,1-2 1 0 0,-1 0 0 0 0,0-1 0 0 0,0-1 0 0 0,-1-1-1 0 0,-1-1 1 0 0,1-1 0 0 0,-2-1 0 0 0,0-1 0 0 0,11-10-82 0 0,-13 7 89 0 0,-1 0 0 0 0,-1-1 0 0 0,-1-1 1 0 0,0 0-1 0 0,-2-1 0 0 0,0-1 1 0 0,9-19-90 0 0,-13 24-13 0 0,18-72 82 0 0,-27 86-71 0 0,0 0-1 0 0,0 0 1 0 0,0 0 0 0 0,0 0 0 0 0,0 0 0 0 0,0 0 0 0 0,0 1-1 0 0,-1-1 1 0 0,1 0 0 0 0,-1 0 0 0 0,0 0 0 0 0,1 1-1 0 0,-1-1 1 0 0,0 0 0 0 0,0 1 0 0 0,0-1 0 0 0,0 1-1 0 0,0-1 1 0 0,0 1 0 0 0,-1-1 0 0 0,1 1 0 0 0,0 0 0 0 0,-1-1-1 0 0,1 1 1 0 0,-1 0 0 0 0,1 0 0 0 0,-1 0 0 0 0,0 0-1 0 0,1 1 1 0 0,-1-1 0 0 0,0 0 0 0 0,0 1 0 0 0,0-1-1 0 0,1 1 1 0 0,-1-1 0 0 0,0 1 0 0 0,0 0 0 0 0,0 0 0 0 0,0 0-1 0 0,0 0 1 0 0,0 0 0 0 0,1 0 0 0 0,-1 1 0 0 0,0-1-1 0 0,-1 1 3 0 0,-3 0-20 0 0,0 1 0 0 0,0 0 0 0 0,0 0 0 0 0,0 0 0 0 0,1 1-1 0 0,-1 0 1 0 0,1 0 0 0 0,0 0 0 0 0,0 1 0 0 0,0-1 0 0 0,0 1 0 0 0,0 0-1 0 0,1 1 1 0 0,0-1 0 0 0,0 1 0 0 0,0 0 0 0 0,1 0 0 0 0,-1 0 0 0 0,1 0-1 0 0,0 1 1 0 0,1-1 0 0 0,-1 1 0 0 0,1 0 0 0 0,0 0 0 0 0,1 0 0 0 0,-1 0-1 0 0,1 0 1 0 0,0 2 20 0 0,3-4-5 0 0,1 0-1 0 0,-1 0 1 0 0,1 0 0 0 0,0 0-1 0 0,0 0 1 0 0,0 0 0 0 0,0-1-1 0 0,1 0 1 0 0,-1 1 0 0 0,1-1-1 0 0,0-1 1 0 0,0 1-1 0 0,0 0 1 0 0,0-1 0 0 0,1 0-1 0 0,-1 0 1 0 0,1 0 0 0 0,-1-1-1 0 0,1 1 1 0 0,-1-1-1 0 0,1 0 1 0 0,0-1 0 0 0,0 1-1 0 0,0-1 1 0 0,-1 0 0 0 0,1 0-1 0 0,0 0 1 0 0,4-1 5 0 0,-8 1 0 0 0,41 1-19 0 0,-34-2 28 0 0,0 1-1 0 0,0-1 0 0 0,0 1 0 0 0,0 1 0 0 0,1 0 0 0 0,-1 0 0 0 0,0 1 1 0 0,0-1-1 0 0,0 2 0 0 0,-1-1 0 0 0,1 1 0 0 0,0 1 0 0 0,-1-1 0 0 0,0 1 0 0 0,0 0 1 0 0,5 4-9 0 0,-10-4 11 0 0,0 0 0 0 0,-1 0 0 0 0,0-1 0 0 0,0 1 0 0 0,0 0 0 0 0,0 0 0 0 0,0 0 0 0 0,-1 0 0 0 0,0 0 0 0 0,1 0 1 0 0,-2 0-1 0 0,1 1 0 0 0,0-1 0 0 0,-1 0 0 0 0,0 0 0 0 0,0-1 0 0 0,0 1 0 0 0,0 0 0 0 0,-1 0 0 0 0,1 0 1 0 0,-1-1-1 0 0,-2 4-11 0 0,-49 77-111 0 0,52-68-467 0 0,1-14-3347 0 0,1-1-4016 0 0,0-1-3754 0 0</inkml:trace>
  <inkml:trace contextRef="#ctx0" brushRef="#br0" timeOffset="3583.501">3303 1566 7898 0 0,'0'0'3332'0'0,"0"0"-1945"0"0,0 0-464 0 0,0 0 265 0 0,0 0 261 0 0,0 0 95 0 0,0 0-156 0 0,0 0-222 0 0,0 0-195 0 0,0 0-136 0 0,0 0-90 0 0,0 0-99 0 0,7 29-92 0 0,25 89-100 0 0,27 59 850 0 0,-7-64-1153 0 0,-51-112-126 0 0,0-1-1 0 0,0 0 1 0 0,0 0 0 0 0,0 0 0 0 0,0 0-1 0 0,0 0 1 0 0,0 0 0 0 0,0 0 0 0 0,0 0-1 0 0,0-1 1 0 0,0 1 0 0 0,0 0 0 0 0,0 0-1 0 0,0-1 1 0 0,0 1 0 0 0,0-1 0 0 0,0 1-1 0 0,0-1 1 0 0,-1 1 0 0 0,1-1-1 0 0,0 0 1 0 0,0 1 0 0 0,-1-1 0 0 0,1 0-1 0 0,0 0 1 0 0,-1 1 0 0 0,1-1 0 0 0,0 0-1 0 0,-1 0 1 0 0,1 0 0 0 0,-1 0 0 0 0,0 0-1 0 0,1 0 1 0 0,-1 0 0 0 0,0 0 0 0 0,1 0-1 0 0,-1 0 1 0 0,0 0 0 0 0,0 0 0 0 0,0 0-1 0 0,0 0 1 0 0,0 0 0 0 0,0 0 0 0 0,0 0-1 0 0,0 0 1 0 0,-1 0 0 0 0,1 0-25 0 0,79-263 1068 0 0,-40 143-1215 0 0,-19 102-1853 0 0,-12 20-1760 0 0,-1 6-3432 0 0,-5-1-4346 0 0</inkml:trace>
  <inkml:trace contextRef="#ctx0" brushRef="#br0" timeOffset="4368.39">4032 1639 13739 0 0,'0'0'2418'0'0,"0"0"-751"0"0,0 0-252 0 0,0 0-2 0 0,0 0-110 0 0,0 0-165 0 0,0 0-238 0 0,0 0-280 0 0,0 0-201 0 0,0 0-131 0 0,0 0-89 0 0,0 0-69 0 0,0 0-4 0 0,-22 9-25 0 0,-69 28-9 0 0,25 10 94 0 0,54-33-150 0 0,7-9-28 0 0,0 0 1 0 0,0 1 0 0 0,1 0 0 0 0,0-1 0 0 0,0 2-1 0 0,1-1 1 0 0,0 0 0 0 0,0 1 0 0 0,0 0-1 0 0,1-1 1 0 0,0 1 0 0 0,0 0 0 0 0,1 0 0 0 0,0 0-1 0 0,0 1 1 0 0,0-1 0 0 0,1 5-9 0 0,1-10 13 0 0,1 1 0 0 0,-1-1 0 0 0,1 0 0 0 0,-1 0 1 0 0,1 0-1 0 0,0 0 0 0 0,0 0 0 0 0,0 0 0 0 0,0-1 0 0 0,0 1 0 0 0,0-1 1 0 0,0 1-1 0 0,0-1 0 0 0,1 0 0 0 0,-1 0 0 0 0,0 0 0 0 0,1 0 0 0 0,-1 0 1 0 0,1 0-1 0 0,-1-1 0 0 0,1 1 0 0 0,0-1 0 0 0,-1 0 0 0 0,1 1 0 0 0,-1-1 0 0 0,1-1 1 0 0,0 1-1 0 0,-1 0 0 0 0,1-1 0 0 0,-1 1 0 0 0,1-1 0 0 0,-1 0 0 0 0,2 0-13 0 0,11-3 38 0 0,-1-1 0 0 0,1 0 0 0 0,-1-1 0 0 0,-1 0 0 0 0,1-1 0 0 0,-1-1 0 0 0,0 0 0 0 0,-1-1 0 0 0,0 0 0 0 0,0-1-38 0 0,22-15 35 0 0,19-19-124 0 0,-51 66 1 0 0,0-7 75 0 0,-3-9 7 0 0,1 0 0 0 0,0-1 0 0 0,0 1 1 0 0,0 0-1 0 0,1 0 0 0 0,0-1 1 0 0,0 1-1 0 0,1-1 0 0 0,-1 1 0 0 0,1-1 1 0 0,1 1-1 0 0,-1-1 0 0 0,1 0 0 0 0,-1 0 1 0 0,1 0-1 0 0,1 0 0 0 0,-1-1 0 0 0,1 1 1 0 0,0-1-1 0 0,0 0 0 0 0,0 0 1 0 0,0 0-1 0 0,1-1 0 0 0,0 1 6 0 0,8 0 0 0 0,-1-1 1 0 0,1 0-1 0 0,0-1 0 0 0,0 0 0 0 0,0-1 0 0 0,0-1 1 0 0,1 0-1 0 0,-1 0 0 0 0,0-1 0 0 0,0-1 1 0 0,0-1-1 0 0,0 1 0 0 0,-1-2 0 0 0,1 0 1 0 0,-1 0-1 0 0,0-1 0 0 0,0-1 0 0 0,0 0 0 0 0,-1-1 1 0 0,8-5-1 0 0,-11 8-1 0 0,21-10 22 0 0,-1-1 0 0 0,0-2 1 0 0,-1-1-1 0 0,-1-1 0 0 0,-1-1 0 0 0,-1-1 0 0 0,0-1 0 0 0,2-5-21 0 0,-14 8 5 0 0,0 0-1 0 0,-1-1 1 0 0,-2-1-1 0 0,0 0 1 0 0,-1 0-1 0 0,-1-1 1 0 0,0 1-1 0 0,-2-1 1 0 0,-1-1-1 0 0,-1 1 1 0 0,0-1-1 0 0,-2 1 1 0 0,-1-1-1 0 0,-2-22-4 0 0,2 37-2 0 0,0 1 1 0 0,0-1-1 0 0,-1 1 0 0 0,1-1 1 0 0,-2 1-1 0 0,1 0 0 0 0,-1-1 0 0 0,0 1 1 0 0,-1 0-1 0 0,1 0 0 0 0,-2 0 1 0 0,1 0-1 0 0,-1 1 0 0 0,0-1 0 0 0,0 1 1 0 0,0 0-1 0 0,-1 0 0 0 0,0 1 1 0 0,0-1-1 0 0,-1 1 0 0 0,-5-4 2 0 0,8 8-1 0 0,1 0-1 0 0,-1 0 0 0 0,0 0 1 0 0,1 0-1 0 0,-1 0 0 0 0,0 1 1 0 0,1-1-1 0 0,-1 1 1 0 0,0 0-1 0 0,0 0 0 0 0,1 0 1 0 0,-1 0-1 0 0,0 0 1 0 0,1 1-1 0 0,-1-1 0 0 0,0 1 1 0 0,1 0-1 0 0,-1 0 0 0 0,0 0 1 0 0,1 0-1 0 0,-1 0 1 0 0,1 1-1 0 0,0-1 0 0 0,-1 0 1 0 0,1 1-1 0 0,0 0 1 0 0,0 0-1 0 0,0 0 0 0 0,0 0 1 0 0,0 0-1 0 0,-1 2 2 0 0,-47 74 59 0 0,41-52-37 0 0,2 1 0 0 0,0 0 0 0 0,2 1 0 0 0,1-1-1 0 0,1 1 1 0 0,1 0 0 0 0,1-1 0 0 0,2 1-1 0 0,3 24-21 0 0,1-19 13 0 0,1 0 0 0 0,2 0 0 0 0,1-1 0 0 0,1 0-1 0 0,2 0 1 0 0,5 7-13 0 0,11 33-11 0 0,-9 41 32 0 0,-19-112-46 0 0,0-1 2 0 0,0 0 3 0 0,0 0-15 0 0,0 0-33 0 0,0-29-1532 0 0,-1-16-2868 0 0,0 31 242 0 0,0-1-3501 0 0,0 8-1432 0 0</inkml:trace>
  <inkml:trace contextRef="#ctx0" brushRef="#br0" timeOffset="4653.736">4264 1500 15539 0 0,'0'0'1406'0'0,"0"0"-395"0"0,0 0-63 0 0,0 0 148 0 0,0 0 53 0 0,0 0-8 0 0,0 0-75 0 0,0 0-167 0 0,0 0-145 0 0,0 0-119 0 0,0 0-104 0 0,0 0-94 0 0,31 10-95 0 0,103 32-73 0 0,-33-27 173 0 0,-72-16-317 0 0,216 1 212 0 0,-220 5 208 0 0,-13-1-2398 0 0,0-2-7168 0 0,-11-2-2800 0 0</inkml:trace>
  <inkml:trace contextRef="#ctx0" brushRef="#br0" timeOffset="4900.436">4996 1717 15139 0 0,'0'0'2271'0'0,"0"0"-558"0"0,0 0-312 0 0,0 0-127 0 0,0 0-134 0 0,0 0-180 0 0,0 0-263 0 0,0 0-227 0 0,0 0-196 0 0,0 0-116 0 0,5 31-46 0 0,13 96-56 0 0,-13-61-429 0 0,-13-62-3131 0 0,4-4-2625 0 0,1 0-5681 0 0</inkml:trace>
  <inkml:trace contextRef="#ctx0" brushRef="#br0" timeOffset="5051.378">4965 1422 10642 0 0,'0'0'3121'0'0,"0"0"-1977"0"0,0 0-368 0 0,0 0-120 0 0,0 0-119 0 0,0 0-105 0 0,0 0-152 0 0,0 0-312 0 0,0 0-232 0 0,0 0-152 0 0,0 0-257 0 0,0 0-543 0 0,0 0-2385 0 0,0 0-7657 0 0</inkml:trace>
  <inkml:trace contextRef="#ctx0" brushRef="#br0" timeOffset="5368.387">5208 1588 14259 0 0,'0'0'2502'0'0,"0"0"-466"0"0,0 0-306 0 0,0 0-259 0 0,0 0-231 0 0,0 0-189 0 0,0 0-181 0 0,0 0-205 0 0,0 0-143 0 0,0 0-118 0 0,0 0-95 0 0,0 0-70 0 0,11 23-71 0 0,35 74-67 0 0,-27-15 50 0 0,-17-56-119 0 0,-1-16-19 0 0,-1 1-5 0 0,1 0-1 0 0,1-1 1 0 0,0 1-1 0 0,0-1 1 0 0,1 0-1 0 0,1 0 0 0 0,-1 0 1 0 0,1 0-1 0 0,1 0 1 0 0,2 2-8 0 0,-6-12 16 0 0,0 0 0 0 0,1 0 0 0 0,-1 0 0 0 0,0 0 0 0 0,1 0 0 0 0,-1 0 0 0 0,0-1 0 0 0,1 1 0 0 0,-1 0 0 0 0,0-1 0 0 0,0 1 0 0 0,0-1 0 0 0,0 1 0 0 0,1-1 0 0 0,-1 0 0 0 0,0 0 0 0 0,0 1-1 0 0,0-1 1 0 0,0 0 0 0 0,0 0 0 0 0,-1 0 0 0 0,1 0 0 0 0,0 0 0 0 0,0 0 0 0 0,0 0 0 0 0,-1-1 0 0 0,1 1 0 0 0,-1 0 0 0 0,1 0 0 0 0,-1 0 0 0 0,1-1 0 0 0,-1 1 0 0 0,0 0 0 0 0,0 0 0 0 0,0-1 0 0 0,1 1 0 0 0,-1 0-16 0 0,0 0 1 0 0,110-303 1203 0 0,-94 260-1270 0 0,-19 80-4225 0 0,0-29 2992 0 0,-1 4-5415 0 0,2-3-5237 0 0</inkml:trace>
  <inkml:trace contextRef="#ctx0" brushRef="#br0" timeOffset="5732.909">5602 1768 8626 0 0,'0'0'2574'0'0,"0"0"-443"0"0,0 0-201 0 0,0 0-178 0 0,0 0-212 0 0,0 0-170 0 0,0 0-167 0 0,0 0-207 0 0,0 0-172 0 0,33-4-152 0 0,101-15-114 0 0,-66-6 289 0 0,-62 21-773 0 0,0-1 0 0 0,0 0 1 0 0,0-1-1 0 0,-1 1 1 0 0,1-1-1 0 0,-1 0 0 0 0,-1-1 1 0 0,1 1-1 0 0,-1-1 0 0 0,0 0 1 0 0,-1 0-1 0 0,0 0 1 0 0,0 0-1 0 0,0 0 0 0 0,-1-1 1 0 0,0 0-1 0 0,0 1 0 0 0,-1-1 1 0 0,0 0-1 0 0,-1 0 1 0 0,0 0-1 0 0,0 1 0 0 0,0-1 1 0 0,-1 0-1 0 0,0 0 0 0 0,-1-1-74 0 0,0 6-1 0 0,-1 0 0 0 0,1 0 0 0 0,-1 0-1 0 0,0 1 1 0 0,0-1 0 0 0,0 1 0 0 0,-1 0-1 0 0,1 0 1 0 0,0 0 0 0 0,-1 0 0 0 0,1 0-1 0 0,-1 1 1 0 0,0-1 0 0 0,0 1 0 0 0,1 0-1 0 0,-1 0 1 0 0,0 1 0 0 0,0-1 0 0 0,0 1-1 0 0,0 0 1 0 0,0 0 0 0 0,0 0 0 0 0,0 0-1 0 0,0 1 1 0 0,1 0 0 0 0,-1 0 0 0 0,0 0-1 0 0,0 0 1 0 0,0 0 0 0 0,1 1 0 0 0,-3 0 1 0 0,-6 5-10 0 0,1-1 0 0 0,0 1 1 0 0,0 1-1 0 0,1 0 0 0 0,0 0 1 0 0,0 1-1 0 0,1 0 0 0 0,0 1 1 0 0,1 0-1 0 0,0 1 0 0 0,0-1 1 0 0,1 1-1 0 0,1 1 0 0 0,0-1 1 0 0,0 1-1 0 0,0 4 10 0 0,3-9-2 0 0,0 0 0 0 0,1 1 1 0 0,0-1-1 0 0,0 0 0 0 0,1 1 0 0 0,0-1 0 0 0,0 1 0 0 0,1-1 0 0 0,0 1 1 0 0,0-1-1 0 0,1 1 0 0 0,0-1 0 0 0,0 1 0 0 0,0-1 0 0 0,1 0 0 0 0,1 0 0 0 0,-1 1 1 0 0,1-2-1 0 0,0 1 0 0 0,1 0 0 0 0,-1 0 0 0 0,1-1 0 0 0,1 0 0 0 0,-1 0 1 0 0,1 0-1 0 0,0 0 0 0 0,0-1 0 0 0,5 4 2 0 0,-3-4-134 0 0,1 0-1 0 0,-1-1 1 0 0,1 0-1 0 0,0 0 1 0 0,0 0-1 0 0,0-1 1 0 0,0 0-1 0 0,0-1 1 0 0,1 0 0 0 0,0 0-1 0 0,-1-1 1 0 0,1 0-1 0 0,0 0 1 0 0,-1-1-1 0 0,1 0 1 0 0,3-1 134 0 0,12-4-2930 0 0,-14 1-2085 0 0,-5 2 1415 0 0,2-2-8271 0 0</inkml:trace>
  <inkml:trace contextRef="#ctx0" brushRef="#br0" timeOffset="6985.236">6574 1555 8026 0 0,'0'0'2390'0'0,"0"0"-1038"0"0,0 0-464 0 0,0 0 162 0 0,0 0 265 0 0,0 0 182 0 0,0 0 8 0 0,0 0-179 0 0,0 0-184 0 0,0 0-154 0 0,0 0-125 0 0,0 0-89 0 0,31 0-57 0 0,100-2-39 0 0,-53-17 261 0 0,-62 11-697 0 0,5-1-83 0 0,-1-1-1 0 0,1-1 1 0 0,-2-1 0 0 0,0 0-1 0 0,0-1 1 0 0,-1-2-1 0 0,-1 0 1 0 0,-1 0-1 0 0,0-2 1 0 0,-1 0 0 0 0,0 0-1 0 0,6-12-158 0 0,-4-37 416 0 0,-18 65-408 0 0,0 1-1 0 0,0-1 0 0 0,0 0 1 0 0,0 0-1 0 0,0 1 0 0 0,0-1 1 0 0,0 1-1 0 0,0-1 0 0 0,-1 1 1 0 0,1-1-1 0 0,0 1 0 0 0,0 0 1 0 0,0 0-1 0 0,0-1 0 0 0,-1 1 1 0 0,1 0-1 0 0,0 0 0 0 0,0 0 1 0 0,-1 0-1 0 0,1 1 0 0 0,0-1 1 0 0,0 0-1 0 0,0 0 0 0 0,-1 1 1 0 0,1-1-1 0 0,0 1 0 0 0,0-1 1 0 0,0 1-1 0 0,0-1 0 0 0,0 1 1 0 0,0 0-1 0 0,0-1 0 0 0,0 1 1 0 0,0 0-1 0 0,0 0 0 0 0,0 0 1 0 0,1 0-1 0 0,-2 0-7 0 0,-11 19-8 0 0,0 1 0 0 0,2 0-1 0 0,0 1 1 0 0,1 0 0 0 0,2 0 0 0 0,0 1 0 0 0,1 0-1 0 0,1 1 1 0 0,2-1 0 0 0,0 1 0 0 0,1 0-1 0 0,2 0 1 0 0,1 22 8 0 0,-2-21-8 0 0,-6 634-460 0 0,8-642 470 0 0,-1 0 0 0 0,0-1-1 0 0,-1 0 1 0 0,-1 1 0 0 0,-1-1 0 0 0,0 0-1 0 0,-1 0 1 0 0,-1-1 0 0 0,-1 0-1 0 0,0 0 1 0 0,0 0 0 0 0,-2-1 0 0 0,0 0-1 0 0,-10 13-1 0 0,7-19 5 0 0,1-1 0 0 0,-1 0 0 0 0,0 0 0 0 0,-1-1 0 0 0,0-1 0 0 0,0 0 0 0 0,0-1 0 0 0,0-1 0 0 0,-1 0 0 0 0,1 0 0 0 0,-1-1 0 0 0,0-1 0 0 0,0 0 0 0 0,0-1 0 0 0,1-1 0 0 0,-11-1-5 0 0,19 2 4 0 0,-1 0 0 0 0,1 0-1 0 0,0-1 1 0 0,-1 0 0 0 0,1 0-1 0 0,0 0 1 0 0,-1 0 0 0 0,1-1-1 0 0,0 0 1 0 0,0 0 0 0 0,0 0-1 0 0,1-1 1 0 0,-1 0 0 0 0,1 0-1 0 0,-1 0 1 0 0,1 0 0 0 0,0-1-1 0 0,0 1 1 0 0,0-1 0 0 0,0 0-1 0 0,1 0 1 0 0,0-1 0 0 0,0 1-1 0 0,0-1 1 0 0,0 1 0 0 0,1-1-1 0 0,0 0 1 0 0,-1-1-4 0 0,4-7 6 0 0,0-1 1 0 0,0 1-1 0 0,1 0 1 0 0,1 0-1 0 0,1 1 1 0 0,-1-1-1 0 0,2 1 0 0 0,0-1 1 0 0,0 1-1 0 0,1 1 1 0 0,1-1-1 0 0,0 1 1 0 0,0 0-1 0 0,1 1 0 0 0,1 0 1 0 0,-1 0-1 0 0,2 0 1 0 0,-1 1-1 0 0,7-4-6 0 0,-6 2-3 0 0,45-41-53 0 0,1 3 0 0 0,3 2 0 0 0,2 3 0 0 0,28-14 56 0 0,4-4-541 0 0,-79 52 313 0 0,59-42-2389 0 0,-4-5-4145 0 0,-13 9 1928 0 0,-15 19 9397 0 0,-100 85 4929 0 0,51-45-9481 0 0,1 0 1 0 0,-1 1-1 0 0,2 0 0 0 0,0 0 0 0 0,0 1 0 0 0,1-1 0 0 0,0 1 0 0 0,2 1 0 0 0,-1-1 0 0 0,1 0 0 0 0,1 1 1 0 0,1-1-1 0 0,0 1 0 0 0,0 6-11 0 0,1-17 2 0 0,1 0 0 0 0,-1-1-1 0 0,0 1 1 0 0,1 0 0 0 0,0-1 0 0 0,-1 1 0 0 0,1 0 0 0 0,0-1 0 0 0,0 1-1 0 0,1-1 1 0 0,-1 0 0 0 0,0 1 0 0 0,1-1 0 0 0,0 0 0 0 0,-1 0 0 0 0,1 0-1 0 0,0 0 1 0 0,0 0 0 0 0,0 0 0 0 0,0 0 0 0 0,0-1 0 0 0,1 1 0 0 0,-1-1 0 0 0,0 1-1 0 0,1-1 1 0 0,-1 0 0 0 0,1 0 0 0 0,0 0 0 0 0,-1 0 0 0 0,1-1 0 0 0,0 1-1 0 0,-1-1 1 0 0,1 0 0 0 0,0 1 0 0 0,0-1 0 0 0,2-1-2 0 0,3 1 25 0 0,1 0 1 0 0,-1-1 0 0 0,1 0-1 0 0,-1 0 1 0 0,1-1-1 0 0,-1 0 1 0 0,0-1-1 0 0,0 0 1 0 0,0 0-1 0 0,0-1 1 0 0,3-2-26 0 0,-3 1 22 0 0,0-1 1 0 0,-1 0-1 0 0,1 0 1 0 0,-1-1-1 0 0,-1 0 1 0 0,1 0-1 0 0,-1-1 1 0 0,0 1-1 0 0,-1-1 1 0 0,0-1-1 0 0,0 1 1 0 0,-1-1-1 0 0,0 0 0 0 0,0 0 1 0 0,-1 0-1 0 0,0 0 1 0 0,-1 0-1 0 0,0-1 1 0 0,0 0-1 0 0,-1-7-22 0 0,0 11-56 0 0,0-1 0 0 0,0 0 0 0 0,-1 0 0 0 0,0 0 0 0 0,-1 0 0 0 0,0 0 0 0 0,0 0 0 0 0,0 0 0 0 0,-1 1 0 0 0,0-1 0 0 0,0 1 0 0 0,0-1 0 0 0,-1 1 0 0 0,0 0 0 0 0,-1 0 0 0 0,1 0 0 0 0,-1 0 0 0 0,0 0 0 0 0,-1 1 0 0 0,1 0 0 0 0,-1 0 0 0 0,-2-2 56 0 0,-27 1-3648 0 0,14 14-7407 0 0,13 0-717 0 0</inkml:trace>
  <inkml:trace contextRef="#ctx0" brushRef="#br0" timeOffset="7250.012">7581 2144 19172 0 0,'0'0'2074'0'0,"0"0"-726"0"0,0 0-273 0 0,0 0-9 0 0,0 0-64 0 0,0 0-89 0 0,0 0-152 0 0,0 0-159 0 0,0 0-137 0 0,0 0-73 0 0,0 0-78 0 0,6-32-52 0 0,18-99-64 0 0,18-11 139 0 0,-37 134-379 0 0,0 1-1 0 0,0-1 1 0 0,0 1 0 0 0,1 1-1 0 0,0-1 1 0 0,1 1 0 0 0,-1 0-1 0 0,1 0 1 0 0,0 1 0 0 0,1 0-1 0 0,-1 0 1 0 0,1 1-1 0 0,0 0 1 0 0,0 0 0 0 0,0 1-1 0 0,1 0 1 0 0,-1 0 0 0 0,1 1-1 0 0,0 0 1 0 0,0 1 0 0 0,-1 0-1 0 0,1 0 1 0 0,0 1 0 0 0,0 0-1 0 0,1 0 43 0 0,25 21-2616 0 0,-28-8-1004 0 0,-5 1-3700 0 0,-2-7-4501 0 0</inkml:trace>
  <inkml:trace contextRef="#ctx0" brushRef="#br0" timeOffset="7659.95">8043 1772 7538 0 0,'0'0'2176'0'0,"0"0"-309"0"0,0 0-190 0 0,0 0-195 0 0,0 0-217 0 0,0 0-202 0 0,0 0-203 0 0,0 0-103 0 0,0 0-73 0 0,0 0-21 0 0,0 0-1 0 0,0 0-59 0 0,0 0-42 0 0,8-7-57 0 0,22-23-66 0 0,-22 23-73 0 0,-8 7-50 0 0,0 0-37 0 0,0 0-28 0 0,-23 3 2330 0 0,18-1-2490 0 0,0-1 0 0 0,0 1 0 0 0,-1 0 0 0 0,1 0 0 0 0,0 1 0 0 0,1 0 0 0 0,-1-1 0 0 0,0 1-1 0 0,1 1 1 0 0,0-1 0 0 0,-1 1 0 0 0,1 0 0 0 0,1 0 0 0 0,-4 4-90 0 0,-14 11 94 0 0,10-10-66 0 0,0 0 1 0 0,0 0-1 0 0,0 1 1 0 0,2 1-1 0 0,-1-1 1 0 0,1 2-1 0 0,1-1 1 0 0,0 1-1 0 0,1 1 1 0 0,0-1-1 0 0,-1 3-28 0 0,7-9 4 0 0,1 0 0 0 0,-1-1 0 0 0,1 1 0 0 0,0 0 0 0 0,1 0 0 0 0,-1-1 0 0 0,1 1 0 0 0,0 0 0 0 0,1-1 0 0 0,-1 1 0 0 0,1-1 0 0 0,0 0 0 0 0,0 1 0 0 0,1-1 0 0 0,0 0 0 0 0,-1 0 0 0 0,2 0 0 0 0,-1-1 0 0 0,1 1 0 0 0,-1-1 0 0 0,1 0 0 0 0,0 0 0 0 0,1 0 0 0 0,-1 0 0 0 0,1-1 0 0 0,-1 0 0 0 0,1 0 0 0 0,0 0 0 0 0,0 0 0 0 0,1-1 0 0 0,-1 0 0 0 0,0 0 0 0 0,1-1 0 0 0,-1 1 0 0 0,1-1 0 0 0,0 0 0 0 0,-1 0 0 0 0,1-1 0 0 0,0 0 0 0 0,2 0-4 0 0,-1 2-40 0 0,0 0-1 0 0,0-1 1 0 0,1 0 0 0 0,-1 0 0 0 0,0 0-1 0 0,1-1 1 0 0,-1 0 0 0 0,0-1-1 0 0,1 1 1 0 0,-1-2 0 0 0,0 1-1 0 0,0-1 1 0 0,0 0 0 0 0,0 0-1 0 0,0-1 1 0 0,0 0 0 0 0,0 0-1 0 0,-1 0 1 0 0,0-1 0 0 0,1 0 0 0 0,-1-1-1 0 0,3-2 41 0 0,-3-17-4003 0 0,-5 16-1724 0 0,1 4-6357 0 0</inkml:trace>
  <inkml:trace contextRef="#ctx0" brushRef="#br0" timeOffset="8088.687">8345 1982 12219 0 0,'0'0'2910'0'0,"0"0"-653"0"0,0 0-332 0 0,0 0-264 0 0,0 0-270 0 0,0 0-201 0 0,0 0-143 0 0,0 0-166 0 0,30-6-158 0 0,97-18-123 0 0,-56-2 227 0 0,-50 15-697 0 0,-1-2 0 0 0,0 0 1 0 0,-1-1-1 0 0,-1-1 0 0 0,0 0 0 0 0,-1-2 0 0 0,0 0 0 0 0,-1 0 0 0 0,8-15-130 0 0,-22 30-6 0 0,-1 0 0 0 0,1-1 0 0 0,-1 1 0 0 0,0 0 0 0 0,0-1 0 0 0,0 1 0 0 0,0-1 0 0 0,-1 1 0 0 0,1-1 0 0 0,-1 0-1 0 0,1 1 1 0 0,-1-1 0 0 0,0 0 0 0 0,0 1 0 0 0,0-1 0 0 0,0 0 0 0 0,0 1 0 0 0,-1-1 0 0 0,1 1 0 0 0,-1-1 0 0 0,0 0 0 0 0,0 1 0 0 0,0-1 0 0 0,0 1 0 0 0,0 0-1 0 0,-1-1 1 0 0,1 1 0 0 0,0 0 0 0 0,-1 0 0 0 0,0 0 0 0 0,0 0 0 0 0,1 0 0 0 0,-1 0 0 0 0,0 0 0 0 0,-1 1 0 0 0,1-1 0 0 0,0 1 0 0 0,0-1 0 0 0,-1 1 0 0 0,1 0 0 0 0,-1 0-1 0 0,1 0 1 0 0,-1 0 0 0 0,1 1 0 0 0,-1-1 0 0 0,1 0 0 0 0,-1 1 0 0 0,0 0 0 0 0,1 0 0 0 0,-1 0 0 0 0,0 0 0 0 0,1 0 0 0 0,-3 1 6 0 0,-10-1-24 0 0,0 1 1 0 0,0 1-1 0 0,1 0 1 0 0,-1 1-1 0 0,1 1 1 0 0,-1 0-1 0 0,1 1 1 0 0,1 0-1 0 0,-1 1 0 0 0,1 1 1 0 0,0 0-1 0 0,0 1 1 0 0,1 0-1 0 0,-3 3 24 0 0,3-2-3 0 0,1-1-1 0 0,0 1 0 0 0,1 1 0 0 0,0 0 0 0 0,1 1 1 0 0,0-1-1 0 0,0 2 0 0 0,1-1 0 0 0,1 1 0 0 0,0 0 1 0 0,0 1-1 0 0,-1 6 4 0 0,5-13 1 0 0,0 0 1 0 0,1 1-1 0 0,0-1 0 0 0,0 0 1 0 0,1 1-1 0 0,0 0 1 0 0,0-1-1 0 0,0 1 0 0 0,1 0 1 0 0,0-1-1 0 0,0 1 1 0 0,1 0-1 0 0,0-1 0 0 0,0 1 1 0 0,1 0-1 0 0,-1-1 0 0 0,1 1 1 0 0,1-1-1 0 0,-1 0 1 0 0,1 0-1 0 0,0 0 0 0 0,1 0 1 0 0,-1 0-1 0 0,1-1 1 0 0,0 0-1 0 0,4 5-1 0 0,6 1 2 0 0,1-1 0 0 0,0 0 0 0 0,1-1 0 0 0,0-1 0 0 0,0 0 0 0 0,1-1 0 0 0,-1 0 0 0 0,2-2 0 0 0,-1 0 0 0 0,0-1 0 0 0,1-1 0 0 0,0 0 0 0 0,0-2 0 0 0,0 0 0 0 0,0-1 0 0 0,0 0 0 0 0,0-2 0 0 0,2 0-2 0 0,47-18-660 0 0,-28-4-5785 0 0,-33 17-3730 0 0</inkml:trace>
  <inkml:trace contextRef="#ctx0" brushRef="#br0" timeOffset="14069.131">9843 1249 0 0 0,'0'0'839'0'0,"0"0"292"0"0,0 0 264 0 0,0 0 202 0 0,0 0 98 0 0,0 0-45 0 0,0 0-146 0 0,0 0-119 0 0,0 0-157 0 0,0 0-124 0 0,0 0-114 0 0,-6-4-115 0 0,-22-13-82 0 0,-31 12 4075 0 0,-150 24-659 0 0,130 10-2874 0 0,33 23-971 0 0,16-7 0 0 0,8 13-96 0 0,11 20-97 0 0,6 91 206 0 0,-23-100-22 0 0,-5-24-141 0 0,-17 17-53 0 0,22-44-95 0 0,27-17-39 0 0,68 2 281 0 0,-61-3-307 0 0,-1 0 1 0 0,1 0-1 0 0,0 1 0 0 0,-1 0 1 0 0,1 0-1 0 0,-1 0 1 0 0,1 0-1 0 0,-1 1 0 0 0,0 0 1 0 0,1 0-1 0 0,-1 0 1 0 0,0 1-1 0 0,0 0 0 0 0,-1 0 1 0 0,1 0-1 0 0,0 1 0 0 0,-1-1 1 0 0,0 1-1 0 0,0 0 1 0 0,0 0-1 0 0,-1 1 0 0 0,1-1 1 0 0,-1 1-1 0 0,0-1 0 0 0,0 1 1 0 0,0 0-1 0 0,1 4-1 0 0,-2-1 7 0 0,1-1 0 0 0,-1 1-1 0 0,0 0 1 0 0,0 0 0 0 0,-1 0-1 0 0,0 0 1 0 0,-1 0 0 0 0,0 0-1 0 0,0 0 1 0 0,0 0 0 0 0,-1 0-1 0 0,0 0 1 0 0,-1 0 0 0 0,0-1-1 0 0,0 1 1 0 0,-1 0 0 0 0,0-1-1 0 0,0 1 1 0 0,0-1 0 0 0,-3 3-7 0 0,-91 163 92 0 0,92-161-96 0 0,1 0 1 0 0,0 0-1 0 0,1 0 1 0 0,1 1-1 0 0,0-1 1 0 0,0 1-1 0 0,1-1 1 0 0,1 1-1 0 0,0 0 1 0 0,2 10 3 0 0,0-17 21 0 0,1 0 1 0 0,0-1-1 0 0,0 1 1 0 0,0 0-1 0 0,1-1 0 0 0,0 0 1 0 0,0 0-1 0 0,0 0 1 0 0,1 0-1 0 0,-1-1 0 0 0,1 0 1 0 0,0 0-1 0 0,0 0 1 0 0,1 0-1 0 0,-1-1 0 0 0,1 0 1 0 0,0 0-1 0 0,0 0 0 0 0,0-1 1 0 0,0 0-1 0 0,0 0 1 0 0,0-1-1 0 0,7 1-21 0 0,89-2 815 0 0,-101 1-847 0 0,0-1 1 0 0,0 0-1 0 0,0 0 0 0 0,0-1 1 0 0,0 1-1 0 0,-1 0 0 0 0,1 0 0 0 0,0 0 1 0 0,0-1-1 0 0,0 1 0 0 0,0 0 1 0 0,0-1-1 0 0,0 1 0 0 0,0-1 1 0 0,-1 1-1 0 0,1-1 0 0 0,0 0 1 0 0,0 1-1 0 0,-1-1 0 0 0,1 0 1 0 0,0 1-1 0 0,-1-1 0 0 0,1 0 1 0 0,-1 0-1 0 0,1 1 0 0 0,-1-1 1 0 0,1 0-1 0 0,-1 0 0 0 0,1 0 1 0 0,-1 0-1 0 0,0 0 0 0 0,0 0 1 0 0,1 0-1 0 0,-1 0 0 0 0,0 0 0 0 0,0 0 1 0 0,0 0-1 0 0,0 0 0 0 0,0 0 1 0 0,0 0 31 0 0,1-6-772 0 0,6-13-2570 0 0,-2 11-2628 0 0,-3 5-6437 0 0</inkml:trace>
  <inkml:trace contextRef="#ctx0" brushRef="#br0" timeOffset="15205.266">9685 1684 1984 0 0,'0'0'1863'0'0,"0"0"63"0"0,0 0 175 0 0,0 0 130 0 0,0 0-12 0 0,0 0-169 0 0,0 0-255 0 0,0 0-252 0 0,0 0-219 0 0,0 0-196 0 0,0 0-181 0 0,0 0-136 0 0,0 0-120 0 0,0-3-130 0 0,0-7-97 0 0,0 8-90 0 0,0 2-90 0 0,0 0-43 0 0,0 19 669 0 0,0 426 1540 0 0,11-365-2392 0 0,-11-79-50 0 0,0-1 0 0 0,0 1 0 0 0,0 0 0 0 0,1-1 0 0 0,-1 1 1 0 0,0-1-1 0 0,0 1 0 0 0,0-1 0 0 0,0 1 0 0 0,1 0 0 0 0,-1-1 0 0 0,0 1 0 0 0,1-1 0 0 0,-1 1 0 0 0,0-1 0 0 0,1 1 0 0 0,-1-1 0 0 0,0 0 0 0 0,1 1 0 0 0,-1-1 0 0 0,1 1 0 0 0,-1-1 0 0 0,1 0 0 0 0,-1 1 0 0 0,1-1 0 0 0,-1 0 0 0 0,1 0 0 0 0,0 1 0 0 0,-1-1 0 0 0,1 0 0 0 0,-1 0 0 0 0,1 0 0 0 0,-1 0 0 0 0,1 0 0 0 0,0 0 0 0 0,-1 0 1 0 0,1 0-1 0 0,-1 0 0 0 0,1 0 0 0 0,0 0 0 0 0,-1 0 0 0 0,1 0 0 0 0,-1 0 0 0 0,1-1 0 0 0,0 1 0 0 0,-1 0 0 0 0,1 0 0 0 0,-1-1 0 0 0,1 1 0 0 0,-1 0 0 0 0,1-1 0 0 0,-1 1 0 0 0,1 0 0 0 0,-1-1 0 0 0,0 1 0 0 0,1-1-8 0 0,27-24 418 0 0,-27 23-430 0 0,105-109 346 0 0,21-68-319 0 0,-121 233-243 0 0,-6-34 226 0 0,1-1 1 0 0,1 0 0 0 0,1 1 0 0 0,0-1 0 0 0,2 0 0 0 0,0-1 0 0 0,1 1 0 0 0,1-1 0 0 0,1 0 0 0 0,2 3 1 0 0,-9-19 3 0 0,0 1 0 0 0,0-1 0 0 0,0 0 0 0 0,0 0 1 0 0,0 1-1 0 0,1-1 0 0 0,-1 0 0 0 0,1 0 0 0 0,0-1 0 0 0,-1 1 1 0 0,1 0-1 0 0,0 0 0 0 0,0-1 0 0 0,0 1 0 0 0,0-1 0 0 0,0 0 0 0 0,0 0 1 0 0,1 1-1 0 0,-1-1 0 0 0,0-1 0 0 0,1 1 0 0 0,-1 0 0 0 0,1-1 1 0 0,-1 1-1 0 0,1-1 0 0 0,-1 1 0 0 0,0-1 0 0 0,1 0 0 0 0,0 0 1 0 0,-1 0-1 0 0,0-1 0 0 0,1 1 0 0 0,-1-1 0 0 0,1 1 0 0 0,-1-1 0 0 0,1 0 1 0 0,-1 0-1 0 0,0 0 0 0 0,0 0 0 0 0,1 0 0 0 0,0-2-3 0 0,17-16 79 0 0,-1-1-1 0 0,-1-1 0 0 0,-1-1 1 0 0,-1 0-1 0 0,-1-1 1 0 0,0-1-1 0 0,-2 0 0 0 0,-1-1 1 0 0,1-7-79 0 0,33-67 232 0 0,-33 75-201 0 0,0-1 0 0 0,-2 0 1 0 0,-1-1-1 0 0,-1 0 0 0 0,-1-1 0 0 0,-1 0 1 0 0,-1 0-1 0 0,-2 0 0 0 0,1-18-31 0 0,-26 53-765 0 0,-45 85-2654 0 0,50-48-6633 0 0,12-33-2292 0 0</inkml:trace>
  <inkml:trace contextRef="#ctx0" brushRef="#br0" timeOffset="15638.594">10587 1923 12531 0 0,'0'0'2855'0'0,"0"0"-1109"0"0,0 0-569 0 0,0 0-33 0 0,0 0 49 0 0,0 0-4 0 0,0 0-106 0 0,0 0-204 0 0,0 0-183 0 0,0 0-109 0 0,0 0-80 0 0,0 0-75 0 0,0 0-108 0 0,-10 5 1 0 0,0 6-312 0 0,1 0 0 0 0,1 1 0 0 0,0 0 0 0 0,1 0 0 0 0,0 0 0 0 0,1 1 0 0 0,0 0 0 0 0,1 0-1 0 0,0 1 1 0 0,1-1 0 0 0,1 1 0 0 0,0 0 0 0 0,1 0 0 0 0,0 0 0 0 0,1 13-13 0 0,3-23 11 0 0,-1 1 1 0 0,1-1-1 0 0,0 1 1 0 0,1-1-1 0 0,-1 0 1 0 0,1 0-1 0 0,-1 0 1 0 0,1 0-1 0 0,0 0 1 0 0,1-1-1 0 0,-1 0 1 0 0,1 1 0 0 0,-1-1-1 0 0,1 0 1 0 0,0-1-1 0 0,0 1 1 0 0,0-1-1 0 0,1 0 1 0 0,-1 0-1 0 0,1 0 1 0 0,-1 0-1 0 0,1-1 1 0 0,-1 1-1 0 0,1-1 1 0 0,0-1-1 0 0,0 1 1 0 0,-1-1-1 0 0,1 1 1 0 0,0-2-1 0 0,0 1 1 0 0,-1 0-1 0 0,1-1 1 0 0,0 0 0 0 0,0 0-1 0 0,-1 0 1 0 0,1-1-1 0 0,-1 1 1 0 0,1-1-1 0 0,0-1-11 0 0,6-2 66 0 0,0 0 0 0 0,-1-1-1 0 0,0 0 1 0 0,0 0 0 0 0,-1-1 0 0 0,0-1 0 0 0,0 0-1 0 0,-1 0 1 0 0,0 0 0 0 0,0-1 0 0 0,-1 0-1 0 0,0-1 1 0 0,0 0 0 0 0,-1 0 0 0 0,-1 0 0 0 0,0-1-1 0 0,0 1 1 0 0,-1-1 0 0 0,0 0 0 0 0,-1-1-1 0 0,0 1 1 0 0,-1-1 0 0 0,0 1 0 0 0,-1-1 0 0 0,0 0-1 0 0,-1 1 1 0 0,-1-1 0 0 0,0-5-66 0 0,0 13-48 0 0,-1 1 0 0 0,0-1 0 0 0,0 0 0 0 0,0 1 0 0 0,0-1 0 0 0,0 1 0 0 0,-1-1 1 0 0,1 1-1 0 0,-1 0 0 0 0,0 0 0 0 0,0 0 0 0 0,0 1 0 0 0,-1-1 0 0 0,1 1 0 0 0,0 0 0 0 0,-1 0 0 0 0,0 0 0 0 0,1 0 0 0 0,-1 0 0 0 0,0 1 1 0 0,0 0-1 0 0,0 0 0 0 0,0 0 0 0 0,0 0 0 0 0,0 0 0 0 0,0 1 0 0 0,0 0 0 0 0,0 0 0 0 0,-1 0 0 0 0,1 0 0 0 0,0 1 0 0 0,0 0 1 0 0,0 0-1 0 0,0 0 0 0 0,0 0 0 0 0,0 0 0 0 0,0 1 0 0 0,1 0 0 0 0,-1 0 0 0 0,1 0 0 0 0,-1 0 0 0 0,1 0 0 0 0,-1 1 0 0 0,1-1 0 0 0,0 1 48 0 0,-35 41-3055 0 0,24-24-1707 0 0,11-15 3043 0 0,-4 3-9900 0 0</inkml:trace>
  <inkml:trace contextRef="#ctx0" brushRef="#br0" timeOffset="15987.465">10957 2173 9842 0 0,'0'0'2133'0'0,"0"0"-417"0"0,0 0-160 0 0,0 0-5 0 0,0 0-40 0 0,0 0-129 0 0,0 0-195 0 0,0 0-212 0 0,0 0-151 0 0,0 0-107 0 0,0 0-106 0 0,0 0-100 0 0,0 0-92 0 0,1 6-49 0 0,4 16-16 0 0,-4-17 23 0 0,-1-5 33 0 0,1-19 1115 0 0,61-113-370 0 0,-28 65-989 0 0,-22 40-61 0 0,1 0 0 0 0,1 1-1 0 0,2 1 1 0 0,0 1 0 0 0,2 0 0 0 0,12-13-105 0 0,-29 37-23 0 0,-1-1 0 0 0,0 1 0 0 0,0 0 0 0 0,1-1-1 0 0,-1 1 1 0 0,0-1 0 0 0,1 1 0 0 0,-1 0 0 0 0,1-1 0 0 0,-1 1 0 0 0,0 0-1 0 0,1-1 1 0 0,-1 1 0 0 0,1 0 0 0 0,-1 0 0 0 0,1-1 0 0 0,-1 1 0 0 0,1 0 0 0 0,-1 0-1 0 0,1 0 1 0 0,-1 0 0 0 0,1 0 0 0 0,-1 0 0 0 0,1 0 0 0 0,-1 0 0 0 0,1 0-1 0 0,-1 0 1 0 0,1 0 0 0 0,-1 0 0 0 0,1 0 0 0 0,-1 0 0 0 0,1 0 0 0 0,-1 0 0 0 0,1 1-1 0 0,-1-1 1 0 0,1 0 0 0 0,-1 0 0 0 0,0 1 0 0 0,1-1 0 0 0,-1 0 0 0 0,1 0 0 0 0,-1 1-1 0 0,0-1 1 0 0,1 1 0 0 0,-1-1 0 0 0,0 0 0 0 0,1 1 0 0 0,-1-1 0 0 0,0 1-1 0 0,1-1 1 0 0,-1 1 0 0 0,0-1 0 0 0,0 0 0 0 0,0 1 0 0 0,0-1 0 0 0,1 1 0 0 0,-1-1-1 0 0,0 1 1 0 0,0-1 0 0 0,0 1 0 0 0,0 0 0 0 0,0-1 23 0 0,5 45-2644 0 0,-4-30 1672 0 0,1-6-1040 0 0,0 0-4158 0 0,-2-5-5686 0 0</inkml:trace>
  <inkml:trace contextRef="#ctx0" brushRef="#br0" timeOffset="16530.928">11493 1430 8850 0 0,'0'0'3345'0'0,"0"0"-988"0"0,0 0-612 0 0,0 0-232 0 0,0 0-199 0 0,0 0-230 0 0,0 0-229 0 0,0 0-247 0 0,0 0-154 0 0,0 0 8 0 0,0 0 49 0 0,0 0 61 0 0,0 0 14 0 0,0 13-30 0 0,13 140 1616 0 0,0-97-1822 0 0,-3 1 0 0 0,-2 0-1 0 0,-3 0 1 0 0,-2 1 0 0 0,-4 42-350 0 0,0-86 10 0 0,0 1 1 0 0,0-1-1 0 0,-2 0 1 0 0,0 0-1 0 0,0-1 1 0 0,-2 1 0 0 0,1-1-1 0 0,-2 1 1 0 0,0-1-1 0 0,-1 0-10 0 0,-13 6-237 0 0,12-41-874 0 0,7 16 809 0 0,1 0-1 0 0,-1 0 1 0 0,2 0 0 0 0,-1 0 0 0 0,0 0-1 0 0,1 0 1 0 0,0 0 0 0 0,1 1-1 0 0,-1-1 1 0 0,1 0 0 0 0,0 1 0 0 0,1-1-1 0 0,-1 1 1 0 0,1-1 0 0 0,0 1-1 0 0,0 0 1 0 0,1 0 0 0 0,3-3 302 0 0,9-19-1661 0 0,11-19-2325 0 0,-6 16-3241 0 0,-11 15-1948 0 0</inkml:trace>
  <inkml:trace contextRef="#ctx0" brushRef="#br0" timeOffset="16868.563">11793 1687 3721 0 0,'0'0'2606'0'0,"0"0"-256"0"0,0 0-163 0 0,0 0-118 0 0,0 0-124 0 0,0 0-151 0 0,0 0-249 0 0,0 0-299 0 0,0 0-286 0 0,0 0-161 0 0,0 0-130 0 0,0 0-95 0 0,-11 15-51 0 0,-35 45-85 0 0,-14-17 569 0 0,-55 20 448 0 0,115-62-1442 0 0,0 0 0 0 0,1-1-1 0 0,-1 1 1 0 0,0 0 0 0 0,0 0 0 0 0,0 0-1 0 0,0 0 1 0 0,1 0 0 0 0,-1 0 0 0 0,0-1-1 0 0,1 1 1 0 0,-1 0 0 0 0,1 0 0 0 0,-1 0-1 0 0,1-1 1 0 0,-1 1 0 0 0,1 0-1 0 0,0-1 1 0 0,-1 1 0 0 0,1 0 0 0 0,0-1-1 0 0,-1 1 1 0 0,1-1 0 0 0,0 1 0 0 0,0-1-1 0 0,0 0 1 0 0,-1 1 0 0 0,1-1 0 0 0,0 0-1 0 0,0 1 1 0 0,0-1 0 0 0,0 0 0 0 0,0 0-1 0 0,0 0 1 0 0,0 0 0 0 0,-1 0-1 0 0,1 0 1 0 0,0 0 0 0 0,0 0 0 0 0,0 0-13 0 0,4 1 105 0 0,27 11 234 0 0,-21-9-244 0 0,1 0 0 0 0,-1 1 1 0 0,0 0-1 0 0,0 1 0 0 0,0 0 1 0 0,0 1-1 0 0,-1 0 0 0 0,0 0 1 0 0,0 1-1 0 0,-1 1 1 0 0,0 0-1 0 0,0 0 0 0 0,-1 0 1 0 0,0 1-1 0 0,0 1 0 0 0,3 6-95 0 0,26 72 927 0 0,-29-40-424 0 0,17-61-5816 0 0,-25 13 4449 0 0,5-5-6593 0 0,-3 2-5297 0 0</inkml:trace>
  <inkml:trace contextRef="#ctx0" brushRef="#br0" timeOffset="18692.511">12432 2015 3849 0 0,'0'0'3663'0'0,"0"0"-1328"0"0,0 0-756 0 0,0 0-186 0 0,0 0 47 0 0,0 0 36 0 0,0 0-65 0 0,0 0-169 0 0,0 0-285 0 0,0 0-220 0 0,0 0-157 0 0,0 0-88 0 0,0 0-25 0 0,7-7-5 0 0,86-107 3039 0 0,-91 114-3479 0 0,0-1-1 0 0,0 1 1 0 0,0 0 0 0 0,-1 0-1 0 0,1 0 1 0 0,0 0-1 0 0,0 1 1 0 0,-1-1 0 0 0,1 0-1 0 0,0 1 1 0 0,0-1-1 0 0,-1 1 1 0 0,1-1 0 0 0,0 1-1 0 0,-1 0 1 0 0,1 0-1 0 0,-1 0 1 0 0,1 0 0 0 0,-1 0-1 0 0,1 0 1 0 0,-1 0 0 0 0,0 0-1 0 0,0 1 1 0 0,1-1-1 0 0,-1 0 1 0 0,0 1 0 0 0,0-1-1 0 0,0 1 1 0 0,0-1-1 0 0,-1 1 1 0 0,1 0 0 0 0,0-1-1 0 0,-1 1 1 0 0,1 0-1 0 0,-1 0-21 0 0,3 2 82 0 0,10 20-16 0 0,-1 0 1 0 0,-2 1-1 0 0,0 0 1 0 0,-2 1-1 0 0,0 0 1 0 0,-2 0-1 0 0,-1 1 0 0 0,-1-1 1 0 0,-1 1-1 0 0,-2 0 1 0 0,-1 0-1 0 0,0 0 1 0 0,-4 19-67 0 0,4-37 33 0 0,0-1 0 0 0,0 1 1 0 0,-1-1-1 0 0,0 1 0 0 0,0-1 0 0 0,-1 0 1 0 0,0 0-1 0 0,-1 1 0 0 0,1-1 1 0 0,-2 0-1 0 0,1-1 0 0 0,-1 1 0 0 0,0-1 1 0 0,-1 0-1 0 0,1 0 0 0 0,-2 0 0 0 0,1 0 1 0 0,-1-1-1 0 0,-4 5-33 0 0,9-11 17 0 0,0 1 0 0 0,0 0 0 0 0,-1 0 0 0 0,1-1 0 0 0,0 1 0 0 0,0 0 1 0 0,-1-1-1 0 0,1 1 0 0 0,0-1 0 0 0,-1 0 0 0 0,1 1 0 0 0,0-1 0 0 0,-1 0 0 0 0,1 0 0 0 0,-1 0 0 0 0,1 0 0 0 0,0 0 0 0 0,-1 0 0 0 0,1 0 1 0 0,-1 0-1 0 0,1-1 0 0 0,0 1 0 0 0,-1-1 0 0 0,1 1 0 0 0,0-1 0 0 0,-1 1 0 0 0,1-1 0 0 0,0 0 0 0 0,0 1 0 0 0,0-1 0 0 0,0 0 0 0 0,0 0 1 0 0,0 0-1 0 0,0 0 0 0 0,0 0 0 0 0,0 0 0 0 0,0 0 0 0 0,0 0 0 0 0,0 0 0 0 0,1-1 0 0 0,-1 1 0 0 0,0 0 0 0 0,1-1 0 0 0,-1 1 0 0 0,1 0 1 0 0,0-1-1 0 0,-1 1 0 0 0,1-1-17 0 0,-7-70 192 0 0,10 53-181 0 0,1-1 0 0 0,1 0-1 0 0,0 1 1 0 0,2 0 0 0 0,0 0-1 0 0,1 1 1 0 0,1 0 0 0 0,1 0-1 0 0,3-4-10 0 0,-5 8 0 0 0,25-44-30 0 0,2 1 0 0 0,3 1 0 0 0,44-48 30 0 0,-72 92-4 0 0,1 0 1 0 0,0 1-1 0 0,1 0 1 0 0,0 1 0 0 0,0 1-1 0 0,1 0 1 0 0,0 0-1 0 0,1 1 1 0 0,0 1 0 0 0,0 0-1 0 0,1 1 1 0 0,0 1 0 0 0,3-1 3 0 0,-15 6-2 0 0,0 0 1 0 0,0 0-1 0 0,0 0 1 0 0,0 0-1 0 0,0 0 1 0 0,0 0-1 0 0,0 1 1 0 0,0 0 0 0 0,0-1-1 0 0,0 1 1 0 0,0 0-1 0 0,-1 1 1 0 0,1-1-1 0 0,0 0 1 0 0,-1 1-1 0 0,1-1 1 0 0,-1 1 0 0 0,1 0-1 0 0,-1 0 1 0 0,0 0-1 0 0,0 0 1 0 0,0 0-1 0 0,0 1 1 0 0,0-1 0 0 0,0 0-1 0 0,-1 1 1 0 0,1 0-1 0 0,-1-1 1 0 0,0 1-1 0 0,1 0 1 0 0,-1 0-1 0 0,-1-1 1 0 0,1 1 0 0 0,0 0-1 0 0,0 3 2 0 0,1 2 8 0 0,-1 1 1 0 0,1 0-1 0 0,-2-1 0 0 0,1 1 1 0 0,-1 0-1 0 0,0 0 1 0 0,-1 0-1 0 0,0-1 0 0 0,0 1 1 0 0,-1 0-1 0 0,-3 7-8 0 0,-3 0 8 0 0,0-1 1 0 0,-2 1-1 0 0,0-1 1 0 0,0-1-1 0 0,-2 0 1 0 0,1-1-1 0 0,-2 0 0 0 0,0 0 1 0 0,0-2-1 0 0,-1 0 1 0 0,-1 0-1 0 0,0-1 1 0 0,0-1-1 0 0,-1 0 1 0 0,0-1-1 0 0,0-1 0 0 0,-1-1 1 0 0,0 0-1 0 0,0-1 1 0 0,0-1-1 0 0,-7 0-8 0 0,-40-2-272 0 0,63-3 177 0 0,0 0 0 0 0,0-1 0 0 0,0 1 0 0 0,0 0 0 0 0,0 0-1 0 0,1 0 1 0 0,-1-1 0 0 0,0 1 0 0 0,0 0 0 0 0,1-1 0 0 0,-1 1 0 0 0,1-1-1 0 0,-1 1 1 0 0,1 0 0 0 0,0-1 0 0 0,0 1 0 0 0,-1-1 0 0 0,1 1 0 0 0,0-1 0 0 0,0 1-1 0 0,0-1 1 0 0,1 1 0 0 0,-1-1 0 0 0,0 1 0 0 0,1-1 0 0 0,-1 1 0 0 0,1-1-1 0 0,-1 1 1 0 0,1 0 0 0 0,-1-1 0 0 0,1 1 0 0 0,0 0 0 0 0,0-1 0 0 0,0 1 0 0 0,0 0-1 0 0,0 0 1 0 0,0 0 0 0 0,0 0 0 0 0,0 0 0 0 0,0 0 0 0 0,0 0 0 0 0,1 0 95 0 0,19-18-2134 0 0,-10 9-256 0 0,1-1-3319 0 0,-1 0-5948 0 0</inkml:trace>
  <inkml:trace contextRef="#ctx0" brushRef="#br0" timeOffset="19658.87">13140 1963 0 0 0,'0'0'400'0'0,"0"0"398"0"0,0 0 162 0 0,0 0 64 0 0,0 0-4 0 0,0 0-42 0 0,0 0-70 0 0,0 0-51 0 0,0 0-14 0 0,0 0-6 0 0,0 0 57 0 0,-2 6 51 0 0,2-3-602 0 0,-1 0 0 0 0,0 1 0 0 0,1-1 0 0 0,-1 0 0 0 0,1 0 0 0 0,0 1 0 0 0,0-1 0 0 0,0 0 0 0 0,0 0 0 0 0,1 1 0 0 0,0-1 0 0 0,-1 0 0 0 0,1 0 0 0 0,0 0 0 0 0,0 1 0 0 0,1-1 0 0 0,-1 0 0 0 0,1-1 0 0 0,-1 1 0 0 0,1 0 0 0 0,0 0 0 0 0,0-1 0 0 0,0 1 0 0 0,1-1 0 0 0,-1 0 0 0 0,1 1 0 0 0,-1-1 0 0 0,3 1-343 0 0,2 0 255 0 0,0-1 0 0 0,0 0 0 0 0,0 0 1 0 0,0-1-1 0 0,0 0 0 0 0,0-1 0 0 0,0 1 0 0 0,0-1 0 0 0,0 0 0 0 0,0-1 0 0 0,0 0 0 0 0,0 0 0 0 0,0 0 0 0 0,0-1 0 0 0,0 0 0 0 0,-1-1 0 0 0,1 1 0 0 0,-1-1 0 0 0,1-1 0 0 0,1-1-255 0 0,109-92 1173 0 0,-113 93-1154 0 0,0-1-1 0 0,0 1 1 0 0,-1-1 0 0 0,1 0 0 0 0,-1 0 0 0 0,0 0 0 0 0,-1 0 0 0 0,1 0 0 0 0,-1-1-1 0 0,0 1 1 0 0,-1-1 0 0 0,1 1 0 0 0,-1-1 0 0 0,0 0 0 0 0,-1 0 0 0 0,1 1 0 0 0,-1-1-1 0 0,0 0 1 0 0,-1-4-19 0 0,-1 8-13 0 0,0 0 0 0 0,0 0 0 0 0,0 0 0 0 0,-1 0 0 0 0,1 0 0 0 0,-1 0 0 0 0,1 0 0 0 0,-1 1 0 0 0,0 0 0 0 0,0-1 0 0 0,1 1 0 0 0,-1 0 0 0 0,0 0 0 0 0,0 1 0 0 0,0-1 0 0 0,0 1 0 0 0,0-1 0 0 0,0 1 0 0 0,0 0 0 0 0,0 0 0 0 0,0 0 0 0 0,0 0 0 0 0,0 1 0 0 0,0-1 0 0 0,0 1 0 0 0,0 0 0 0 0,0 0 0 0 0,0 0 0 0 0,-1 1 13 0 0,-10 3-32 0 0,1 1 0 0 0,-1 1-1 0 0,1 1 1 0 0,1-1 0 0 0,-1 2 0 0 0,2 0 0 0 0,-1 0-1 0 0,1 1 1 0 0,0 1 0 0 0,1 0 0 0 0,1 0 0 0 0,-1 1 0 0 0,2 0-1 0 0,0 0 1 0 0,-1 2 32 0 0,6-10 0 0 0,0 0 0 0 0,1 0-1 0 0,-1 0 1 0 0,1 0 0 0 0,0 0-1 0 0,0 1 1 0 0,0-1 0 0 0,0 1-1 0 0,1 0 1 0 0,0-1 0 0 0,0 1 0 0 0,0 0-1 0 0,1 0 1 0 0,-1-1 0 0 0,1 1-1 0 0,0 0 1 0 0,1 0 0 0 0,-1 0-1 0 0,1-1 1 0 0,0 1 0 0 0,0 0 0 0 0,0-1-1 0 0,1 1 1 0 0,0 0 0 0 0,0-1-1 0 0,0 0 1 0 0,0 1 0 0 0,0-1-1 0 0,1 0 1 0 0,0 0 0 0 0,0-1 0 0 0,0 1-1 0 0,1-1 1 0 0,-1 1 0 0 0,1-1-1 0 0,-1 0 1 0 0,1 0 0 0 0,0 0-1 0 0,0-1 1 0 0,1 0 0 0 0,-1 1-1 0 0,0-1 1 0 0,1-1 0 0 0,0 1 0 0 0,142 5 269 0 0,-125-11-209 0 0,0 0 0 0 0,0-2 0 0 0,-1-1 0 0 0,1 0 0 0 0,-2-2 0 0 0,1 0 0 0 0,-1-1 0 0 0,-1-1 0 0 0,0-1 0 0 0,13-11-60 0 0,-18 12 55 0 0,0 0 0 0 0,-1 0 0 0 0,-1-1 0 0 0,0-1-1 0 0,-1 0 1 0 0,0-1 0 0 0,-1 0 0 0 0,-1-1 0 0 0,0 0-1 0 0,-1 0 1 0 0,1-3-55 0 0,5-10 25 0 0,-9 20-21 0 0,-1 0 1 0 0,0 0-1 0 0,0 0 0 0 0,-1 0 0 0 0,0-1 1 0 0,-1 0-1 0 0,1 1 0 0 0,-2-1 0 0 0,1 0 1 0 0,-1 0-1 0 0,-1 0 0 0 0,1-2-4 0 0,-3 10-5 0 0,0-1-1 0 0,1 0 1 0 0,-1 1 0 0 0,0-1-1 0 0,0 1 1 0 0,0 0-1 0 0,0-1 1 0 0,-1 1-1 0 0,1 0 1 0 0,0 0 0 0 0,0 1-1 0 0,0-1 1 0 0,-1 0-1 0 0,1 1 1 0 0,-1-1 0 0 0,1 1-1 0 0,0 0 1 0 0,-1 0-1 0 0,1 0 1 0 0,-1 0 0 0 0,1 0-1 0 0,0 0 1 0 0,-1 1-1 0 0,1-1 1 0 0,0 1 0 0 0,-1 0-1 0 0,1 0 1 0 0,0 0-1 0 0,0 0 1 0 0,0 0-1 0 0,0 0 1 0 0,0 0 0 0 0,0 1-1 0 0,0-1 1 0 0,-1 2 5 0 0,-1-2-8 0 0,0 1-1 0 0,-1 0 1 0 0,2 0 0 0 0,-1 0 0 0 0,0 1 0 0 0,0 0-1 0 0,1-1 1 0 0,-1 1 0 0 0,1 0 0 0 0,0 1 0 0 0,0-1-1 0 0,0 0 1 0 0,1 1 0 0 0,-1 0 0 0 0,1 0 0 0 0,0-1-1 0 0,0 1 1 0 0,0 1 0 0 0,0-1 0 0 0,1 0 0 0 0,0 0-1 0 0,-1 1 1 0 0,2-1 0 0 0,-1 0 0 0 0,0 1 0 0 0,1-1-1 0 0,0 4 9 0 0,2-5 2 0 0,1 1 0 0 0,0-1 0 0 0,0 0 0 0 0,0 0-1 0 0,0 0 1 0 0,0-1 0 0 0,1 1 0 0 0,-1-1 0 0 0,1 0-1 0 0,0 0 1 0 0,0 0 0 0 0,-1 0 0 0 0,1-1 0 0 0,0 1-1 0 0,0-1 1 0 0,1 0 0 0 0,-1 0 0 0 0,0-1 0 0 0,0 1-1 0 0,2-1-1 0 0,10 3-4 0 0,-1 0 0 0 0,0 1 0 0 0,1 0 0 0 0,-1 1 0 0 0,-1 1 0 0 0,1 0 0 0 0,11 8 4 0 0,-23-10 11 0 0,0 1 0 0 0,0-1 0 0 0,0 1-1 0 0,-1 0 1 0 0,0 0 0 0 0,0 0-1 0 0,0 0 1 0 0,0 0 0 0 0,-1 0 0 0 0,0 0-1 0 0,0 1 1 0 0,0-1 0 0 0,-1 0-1 0 0,0 1 1 0 0,0-1 0 0 0,0 1-1 0 0,0-1 1 0 0,-1 0 0 0 0,0 1 0 0 0,0-1-1 0 0,-1 0 1 0 0,0 0 0 0 0,1 0-1 0 0,-2 0 1 0 0,1 0 0 0 0,0 0 0 0 0,-1 0-1 0 0,0-1 1 0 0,0 0 0 0 0,-1 1-1 0 0,1-1 1 0 0,-1 0 0 0 0,-1 1-11 0 0,-44 58-103 0 0,49-63 61 0 0,-1 0 0 0 0,1 1 0 0 0,0-1 0 0 0,0 1 0 0 0,0-1 0 0 0,0 0 1 0 0,0 1-1 0 0,0-1 0 0 0,0 1 0 0 0,0-1 0 0 0,0 1 0 0 0,0-1 0 0 0,0 0 0 0 0,0 1 0 0 0,0-1 0 0 0,0 1 0 0 0,0-1 0 0 0,1 0 0 0 0,-1 1 0 0 0,0-1 0 0 0,0 0 0 0 0,0 1 0 0 0,1-1 0 0 0,-1 0 0 0 0,0 1 1 0 0,0-1-1 0 0,1 0 0 0 0,-1 1 0 0 0,0-1 0 0 0,1 0 0 0 0,-1 0 0 0 0,0 1 0 0 0,1-1 0 0 0,-1 0 0 0 0,0 0 0 0 0,1 0 0 0 0,-1 1 0 0 0,1-1 0 0 0,-1 0 0 0 0,0 0 0 0 0,1 0 0 0 0,-1 0 0 0 0,1 0 0 0 0,-1 0 0 0 0,0 0 1 0 0,1 0-1 0 0,-1 0 0 0 0,1 0 0 0 0,-1 0 0 0 0,1 0 0 0 0,-1 0 0 0 0,0 0 0 0 0,1 0 0 0 0,-1-1 0 0 0,0 1 0 0 0,1 0 0 0 0,-1 0 0 0 0,1 0 0 0 0,-1-1 0 0 0,0 1 0 0 0,1 0 0 0 0,-1 0 0 0 0,0-1 0 0 0,0 1 1 0 0,1 0-1 0 0,-1-1 42 0 0,18-7-2317 0 0,-4 1-3321 0 0,-13 6 3834 0 0,10-3-9899 0 0</inkml:trace>
  <inkml:trace contextRef="#ctx0" brushRef="#br0" timeOffset="20360.661">14131 1776 4089 0 0,'0'0'1920'0'0,"0"0"-253"0"0,0 0-173 0 0,0 0-18 0 0,0 0 49 0 0,0 0 6 0 0,0 0-44 0 0,0 0-131 0 0,0 0-191 0 0,0 0-174 0 0,0 0-133 0 0,0 0-85 0 0,0 0-47 0 0,25-3-22 0 0,78-11-19 0 0,-9-14 1033 0 0,-85 24-1605 0 0,0-1 0 0 0,0 0 0 0 0,-1 0 0 0 0,0 0 0 0 0,0-1 0 0 0,0-1 0 0 0,-1 1-1 0 0,0-1 1 0 0,0-1 0 0 0,-1 1 0 0 0,0-1 0 0 0,0 0 0 0 0,-1 0 0 0 0,0-1 0 0 0,0 1 0 0 0,-1-1 0 0 0,0 0 0 0 0,2-6-113 0 0,5-5 30 0 0,8-38-27 0 0,-58 63-370 0 0,25 19 346 0 0,1 1-1 0 0,1 0 0 0 0,1 1 1 0 0,2 0-1 0 0,0 1 1 0 0,1 2 21 0 0,-10 28-18 0 0,2 10 15 0 0,2 1-1 0 0,4 0 0 0 0,2 0 0 0 0,4 1 0 0 0,2 0 0 0 0,5 26 4 0 0,-3-38-3 0 0,0-50 13 0 0,0 0 1 0 0,0 0-1 0 0,0 0 1 0 0,-1 0-1 0 0,0 0 1 0 0,-1 0-1 0 0,1 0 1 0 0,-1 0-1 0 0,-1 0 0 0 0,1 0 1 0 0,-1-1-1 0 0,0 1 1 0 0,-1-1-1 0 0,0 0 1 0 0,0 0-1 0 0,0 0 1 0 0,0-1-1 0 0,-1 1 1 0 0,0-1-1 0 0,0 0 1 0 0,-1-1-1 0 0,1 1 0 0 0,-1-1 1 0 0,0 0-1 0 0,0 0 1 0 0,-2 0-11 0 0,-3 2 13 0 0,0 0 0 0 0,0-1 0 0 0,-1 0 0 0 0,1-1 0 0 0,-1 0 0 0 0,0-1 0 0 0,0 0 0 0 0,0-1 0 0 0,-1-1 0 0 0,1 1 0 0 0,-1-2 0 0 0,1 0 0 0 0,-9-1-13 0 0,18 0 5 0 0,1-1-1 0 0,-1 1 0 0 0,1 0 1 0 0,0-1-1 0 0,-1 0 0 0 0,1 1 1 0 0,0-1-1 0 0,0 0 0 0 0,0 0 1 0 0,0 0-1 0 0,1-1 0 0 0,-1 1 1 0 0,1 0-1 0 0,-1 0 0 0 0,1-1 1 0 0,0 1-1 0 0,0-1 0 0 0,0 0 1 0 0,0 1-1 0 0,0-1 0 0 0,0 0 1 0 0,1 1-1 0 0,-1-1 0 0 0,1 0 1 0 0,0 0-1 0 0,0 1 0 0 0,0-1 1 0 0,0 0-1 0 0,0 0 1 0 0,1 1-1 0 0,-1-1 0 0 0,1 0 1 0 0,0 0-1 0 0,0 1 0 0 0,0-1 1 0 0,0 1-1 0 0,0-1 0 0 0,1 1 1 0 0,-1-1-1 0 0,1 1 0 0 0,-1 0 1 0 0,1 0-1 0 0,0 0 0 0 0,0 0 1 0 0,0 0-1 0 0,0 0 0 0 0,1-1-4 0 0,64-86 52 0 0,3 3 0 0 0,3 3 0 0 0,6 1-52 0 0,44-33-871 0 0,-102 107-1420 0 0,-7 8-3768 0 0,-9 0 1544 0 0,-1 0-6793 0 0</inkml:trace>
  <inkml:trace contextRef="#ctx0" brushRef="#br0" timeOffset="20651.493">14779 1901 11370 0 0,'0'0'2400'0'0,"0"0"-468"0"0,0 0-189 0 0,0 0-140 0 0,0 0-211 0 0,0 0-253 0 0,0 0-248 0 0,0 0-228 0 0,0 0-176 0 0,0 0-79 0 0,0 0-56 0 0,0 0-44 0 0,0 0-17 0 0,-24 7-82 0 0,-72 26-62 0 0,93-32-140 0 0,-1 0 1 0 0,1 0-1 0 0,0 0 1 0 0,0 1 0 0 0,-1-1-1 0 0,1 1 1 0 0,0 0-1 0 0,0 0 1 0 0,0 0-1 0 0,1 0 1 0 0,-1 0 0 0 0,1 1-1 0 0,-1-1 1 0 0,1 1-1 0 0,0 0 1 0 0,-1 0-1 0 0,2 0 1 0 0,-1 0 0 0 0,0 0-1 0 0,0 0 1 0 0,1 0-1 0 0,-1 2-7 0 0,-2 4 12 0 0,2-6-12 0 0,0 0-1 0 0,0 1 1 0 0,0-1-1 0 0,0 0 1 0 0,0 1-1 0 0,0-1 1 0 0,1 1-1 0 0,0-1 0 0 0,0 1 1 0 0,0 0-1 0 0,0-1 1 0 0,0 1-1 0 0,1 0 1 0 0,0 0-1 0 0,-1 0 1 0 0,1-1-1 0 0,1 1 1 0 0,-1 0-1 0 0,1 0 0 0 0,-1 0 1 0 0,1-1-1 0 0,0 1 1 0 0,0 0-1 0 0,1-1 1 0 0,-1 1-1 0 0,1-1 1 0 0,0 0-1 0 0,0 1 0 0 0,0-1 1 0 0,0 0-1 0 0,0 0 1 0 0,1 0-1 0 0,0 0 1 0 0,-1-1-1 0 0,1 1 1 0 0,0-1-1 0 0,0 1 0 0 0,0-1 1 0 0,1 0-1 0 0,-1 0 1 0 0,2 0 0 0 0,2 0 13 0 0,1 0 0 0 0,0-1 1 0 0,-1 0-1 0 0,1-1 0 0 0,0 0 1 0 0,0 0-1 0 0,-1 0 0 0 0,1-1 1 0 0,0 0-1 0 0,-1-1 0 0 0,1 0 0 0 0,-1 0 1 0 0,1 0-1 0 0,-1-1 0 0 0,0 0 1 0 0,0-1-1 0 0,0 1 0 0 0,-1-1 1 0 0,1-1-1 0 0,-1 1 0 0 0,0-1 0 0 0,0 0 1 0 0,0-1-1 0 0,-1 1 0 0 0,0-1 1 0 0,0 0-1 0 0,0 0 0 0 0,-1-1 1 0 0,0 1-1 0 0,0-1 0 0 0,-1 0 0 0 0,0 0 1 0 0,0 0-1 0 0,0-1 0 0 0,-1 1 1 0 0,0-1-1 0 0,-1 1 0 0 0,0-1 1 0 0,0-2-14 0 0,0-6-121 0 0,0 12 21 0 0,-1 0-1 0 0,1 0 0 0 0,-1 0 1 0 0,0 0-1 0 0,0 0 1 0 0,0 0-1 0 0,0 0 0 0 0,-1 0 1 0 0,0 1-1 0 0,1-1 0 0 0,-1 0 1 0 0,-1 0-1 0 0,1 1 1 0 0,-1-1-1 0 0,1 0 0 0 0,-1 1 1 0 0,0-1-1 0 0,0 1 0 0 0,0 0 1 0 0,-1 0-1 0 0,1 0 1 0 0,-1 0-1 0 0,0 0 0 0 0,0 0 101 0 0,-13 2-6891 0 0,12 1 1704 0 0,1 0-6209 0 0</inkml:trace>
  <inkml:trace contextRef="#ctx0" brushRef="#br0" timeOffset="24090.763">15011 1783 0 0 0,'0'0'1448'0'0,"0"0"359"0"0,0 0 96 0 0,0 0-110 0 0,0 0-241 0 0,0 0-285 0 0,0 0-232 0 0,0 0-120 0 0,0 0 5 0 0,13 12 1966 0 0,4 75 1173 0 0,-16 51-3515 0 0,-3-69-191 0 0,2-26-148 0 0,2-55 3501 0 0,6-19-3710 0 0,-5 23 304 0 0,2-19-181 0 0,1 2 1 0 0,2-1-1 0 0,0 1 0 0 0,2 0 0 0 0,1 0 0 0 0,0 2 0 0 0,2-1 0 0 0,1 1 1 0 0,1 1-1 0 0,1 1 0 0 0,0 0 0 0 0,20-18-119 0 0,-33 36 2 0 0,-1 0 0 0 0,1 1 0 0 0,0 0 0 0 0,1-1-1 0 0,-1 1 1 0 0,0 0 0 0 0,0 1 0 0 0,1-1 0 0 0,-1 0 0 0 0,1 1 0 0 0,0 0 0 0 0,-1 0 0 0 0,1 0 0 0 0,0 0 0 0 0,-1 1-1 0 0,1-1 1 0 0,0 1 0 0 0,0 0 0 0 0,0 0 0 0 0,-1 1 0 0 0,3-1-2 0 0,-4 3 9 0 0,0-1 0 0 0,0 0 0 0 0,0 1 0 0 0,0 0 0 0 0,0-1 0 0 0,0 1 0 0 0,-1 0 0 0 0,0 0 0 0 0,1 0 0 0 0,-1 0 0 0 0,0 0 0 0 0,-1 0 0 0 0,1 0 0 0 0,0 0 0 0 0,-1 0 0 0 0,0 0 0 0 0,1 0 0 0 0,-1 0 0 0 0,0 1 0 0 0,-1-1 0 0 0,1 0 0 0 0,-1 1-9 0 0,2 16 35 0 0,6 5-3093 0 0,15 1-7887 0 0,-20-25-892 0 0</inkml:trace>
  <inkml:trace contextRef="#ctx0" brushRef="#br0" timeOffset="24881.455">15370 2107 5137 0 0,'0'0'2769'0'0,"0"0"-608"0"0,0 0-403 0 0,0 0-160 0 0,0 0-171 0 0,0 0-236 0 0,0 0-236 0 0,0 0-146 0 0,0 0-37 0 0,0 0 58 0 0,0 0 55 0 0,0 0-4 0 0,0 0-79 0 0,10-9-76 0 0,81-74 1584 0 0,43-56-266 0 0,-129 131-2008 0 0,1 1 1 0 0,0 1-1 0 0,1-1 1 0 0,-1 1-1 0 0,1 0 0 0 0,0 1 1 0 0,1-1-1 0 0,-1 1 0 0 0,1 1 1 0 0,0 0-1 0 0,5-2-36 0 0,-11 6 10 0 0,1 0 0 0 0,-1 1 0 0 0,1-1 0 0 0,-1 1-1 0 0,0 0 1 0 0,0 0 0 0 0,1 0 0 0 0,-1 0 0 0 0,0 0 0 0 0,0 0-1 0 0,0 0 1 0 0,0 1 0 0 0,0-1 0 0 0,0 1 0 0 0,-1 0 0 0 0,1-1-1 0 0,0 1 1 0 0,-1 0 0 0 0,1 0 0 0 0,-1 0 0 0 0,0 0 0 0 0,0 0 0 0 0,0 0-1 0 0,0 1 1 0 0,0-1 0 0 0,0 0 0 0 0,0 0 0 0 0,-1 1 0 0 0,1-1-1 0 0,-1 1 1 0 0,0-1 0 0 0,1 0 0 0 0,-1 1 0 0 0,0-1 0 0 0,0 1-1 0 0,-1-1 1 0 0,1 1-10 0 0,7 145 194 0 0,-6-143-184 0 0,-2-5-9 0 0,1 0-1 0 0,0 1 1 0 0,0-1 0 0 0,-1 0-1 0 0,1 1 1 0 0,0-1-1 0 0,0 0 1 0 0,0 1 0 0 0,0-1-1 0 0,0 1 1 0 0,0-1-1 0 0,-1 0 1 0 0,1 1 0 0 0,0-1-1 0 0,0 1 1 0 0,0-1-1 0 0,0 1 1 0 0,1-1 0 0 0,-1 0-1 0 0,0 1 1 0 0,0-1-1 0 0,0 1 1 0 0,0-1 0 0 0,0 0-1 0 0,0 1 1 0 0,1-1-1 0 0,-1 0 1 0 0,0 1 0 0 0,0-1-1 0 0,0 0 1 0 0,1 1-1 0 0,-1-1 1 0 0,0 0 0 0 0,1 1-1 0 0,-1-1 1 0 0,0 0-1 0 0,1 0 1 0 0,-1 1 0 0 0,0-1-1 0 0,1 0 1 0 0,-1 0-1 0 0,0 0 1 0 0,1 0 0 0 0,-1 1-1 0 0,0-1 1 0 0,1 0-1 0 0,-1 0 1 0 0,1 0 0 0 0,-1 0-1 0 0,1 0 1 0 0,-1 0-1 0 0,0 0 1 0 0,1 0 0 0 0,-1 0-1 0 0,1 0 1 0 0,-1 0-1 0 0,0 0 1 0 0,1-1 0 0 0,-1 1-1 0 0,1 0 1 0 0,-1 0-1 0 0,0 0 1 0 0,1 0 0 0 0,-1-1-1 0 0,0 1 1 0 0,1 0-1 0 0,-1-1 0 0 0,156-156 167 0 0,-53 73-154 0 0,-102 83-13 0 0,0 1 0 0 0,-1 0 0 0 0,1-1 0 0 0,0 1 0 0 0,0 0 0 0 0,-1-1-1 0 0,1 1 1 0 0,0 0 0 0 0,0 0 0 0 0,-1 0 0 0 0,1 0 0 0 0,0 0 0 0 0,0 0 0 0 0,0 0-1 0 0,-1 0 1 0 0,1 0 0 0 0,0 0 0 0 0,0 0 0 0 0,-1 0 0 0 0,1 1 0 0 0,0-1 0 0 0,0 0-1 0 0,-1 0 1 0 0,1 1 0 0 0,0-1 0 0 0,-1 1 0 0 0,1-1 0 0 0,0 1 0 0 0,-1-1 0 0 0,1 1-1 0 0,-1-1 1 0 0,1 1 0 0 0,-1-1 0 0 0,1 1 0 0 0,-1 0 0 0 0,1-1 0 0 0,-1 1 0 0 0,0 0-1 0 0,1-1 1 0 0,-1 1 0 0 0,0 0 0 0 0,1-1 0 0 0,-1 1 0 0 0,0 0 0 0 0,0 0 0 0 0,0 0-1 0 0,0-1 1 0 0,0 1 0 0 0,0 0 0 0 0,0 0 0 0 0,0-1 0 0 0,0 1 0 0 0,0 0 0 0 0,0 0-1 0 0,0 0 2 0 0,2 58-5 0 0,-2-50 6 0 0,-1 80 229 0 0,0 2-2881 0 0,5-91-3945 0 0,-2 0 371 0 0,1 0-5501 0 0</inkml:trace>
  <inkml:trace contextRef="#ctx0" brushRef="#br0" timeOffset="25292.48">16216 2000 0 0 0,'0'0'2465'0'0,"0"0"430"0"0,0 0 251 0 0,0 0-171 0 0,0 0-474 0 0,0 0-497 0 0,0 0-404 0 0,0 0-329 0 0,0 0-218 0 0,0 0-151 0 0,0 0-117 0 0,34-4-41 0 0,102-14-77 0 0,-61-5 585 0 0,-62 13-925 0 0,-4 5-216 0 0,-1-1 1 0 0,0-1 0 0 0,0 1 0 0 0,-1-1-1 0 0,0 0 1 0 0,0-1 0 0 0,0 1 0 0 0,-1-2-1 0 0,0 1 1 0 0,-1 0 0 0 0,0-1 0 0 0,0 0-1 0 0,-1 0 1 0 0,0-1 0 0 0,-1 1 0 0 0,0-1-1 0 0,0 0 1 0 0,-1 0 0 0 0,0 0 0 0 0,0-9-112 0 0,-3 17 4 0 0,1 0 0 0 0,0-1 0 0 0,-1 1 0 0 0,1 0 1 0 0,-1 0-1 0 0,0-1 0 0 0,0 1 0 0 0,0 0 0 0 0,0 0 0 0 0,0 0 1 0 0,0 0-1 0 0,-1 0 0 0 0,1 1 0 0 0,-1-1 0 0 0,1 0 0 0 0,-1 1 1 0 0,0-1-1 0 0,1 1 0 0 0,-1-1 0 0 0,0 1 0 0 0,0 0 0 0 0,0-1 1 0 0,0 1-1 0 0,0 0 0 0 0,0 1 0 0 0,-1-1 0 0 0,1 0 0 0 0,0 1 1 0 0,0-1-1 0 0,-1 1 0 0 0,1-1 0 0 0,0 1 0 0 0,0 0 0 0 0,-1 0 1 0 0,1 0-5 0 0,-81 11-170 0 0,72-6 156 0 0,0 1 1 0 0,0-1 0 0 0,0 2-1 0 0,1 0 1 0 0,-1 0 0 0 0,2 1-1 0 0,-1 0 1 0 0,1 1 0 0 0,0-1-1 0 0,1 2 1 0 0,0-1 0 0 0,1 2-1 0 0,0-1 1 0 0,0 0 0 0 0,1 1-1 0 0,1 1 1 0 0,0-1 0 0 0,0 0-1 0 0,1 1 1 0 0,0 0 0 0 0,1 0-1 0 0,1 1 1 0 0,0-1 0 0 0,0 6 13 0 0,2-15-4 0 0,1 1 0 0 0,-1-1 0 0 0,1 1 1 0 0,0-1-1 0 0,0 1 0 0 0,0-1 0 0 0,0 0 1 0 0,1 1-1 0 0,-1-1 0 0 0,1 0 0 0 0,0 0 1 0 0,0 0-1 0 0,0 0 0 0 0,0 0 0 0 0,1-1 1 0 0,-1 1-1 0 0,1-1 0 0 0,-1 1 0 0 0,1-1 1 0 0,0 0-1 0 0,0 0 0 0 0,0 0 0 0 0,0-1 1 0 0,1 1-1 0 0,-1-1 0 0 0,0 1 0 0 0,1-1 1 0 0,-1 0-1 0 0,1 0 4 0 0,106 14-98 0 0,-89-16-165 0 0,-1 0 0 0 0,1-2 0 0 0,0 0 0 0 0,0-1 0 0 0,-1-2 0 0 0,0 0 0 0 0,0-1 0 0 0,-1-1 0 0 0,0 0 0 0 0,0-2 0 0 0,3-2 263 0 0,2-1-1591 0 0,9-6-2202 0 0,-13 3-3261 0 0,-12 8-3822 0 0</inkml:trace>
  <inkml:trace contextRef="#ctx0" brushRef="#br0" timeOffset="25877.457">16927 1746 5505 0 0,'0'0'1935'0'0,"0"0"-384"0"0,0 0-45 0 0,0 0 133 0 0,0 0 29 0 0,0 0-127 0 0,0 0-236 0 0,0 0-221 0 0,0 0-99 0 0,0 0-52 0 0,0 0-87 0 0,0 0-118 0 0,0 0-149 0 0,-5 10-135 0 0,-47 65 427 0 0,39-61-720 0 0,6-8-133 0 0,0 1 0 0 0,0 0 0 0 0,1 0-1 0 0,0 0 1 0 0,0 1 0 0 0,1 0-1 0 0,-1 0 1 0 0,2 1 0 0 0,-1-1 0 0 0,1 1-1 0 0,1 0 1 0 0,0 0 0 0 0,0 0-1 0 0,0 1 1 0 0,1-1 0 0 0,1 1 0 0 0,0-1-1 0 0,0 5-17 0 0,3-11 3 0 0,0-1-1 0 0,0 1 0 0 0,1 0 0 0 0,-1 0 0 0 0,1-1 1 0 0,0 0-1 0 0,0 1 0 0 0,0-1 0 0 0,0 0 0 0 0,0-1 1 0 0,0 1-1 0 0,0 0 0 0 0,1-1 0 0 0,-1 0 1 0 0,1 0-1 0 0,-1 0 0 0 0,1 0 0 0 0,-1 0 0 0 0,1-1 1 0 0,-1 1-1 0 0,1-1 0 0 0,0 0 0 0 0,-1 0 0 0 0,1-1 1 0 0,0 1-1 0 0,-1-1 0 0 0,1 0 0 0 0,1 0-2 0 0,7 1 41 0 0,3-3 68 0 0,-1 0 0 0 0,0-1 0 0 0,1 0 0 0 0,-2-1 0 0 0,1-1 0 0 0,0 0 0 0 0,-1-1 0 0 0,-1 0 0 0 0,1-1 0 0 0,-1-1 0 0 0,0 0 0 0 0,-1 0 0 0 0,0-1 0 0 0,-1-1 0 0 0,0 0 0 0 0,0 0-109 0 0,12-15 133 0 0,-1 0 0 0 0,-1-2 1 0 0,-1 0-1 0 0,-2-1 0 0 0,-1-1 0 0 0,-1-1 0 0 0,-1 0 0 0 0,2-11-133 0 0,-13 34-10 0 0,-1 0 0 0 0,0 0 0 0 0,0 0 1 0 0,0-1-1 0 0,-1 1 0 0 0,0 0 0 0 0,-1-1 0 0 0,0 1 1 0 0,0-1-1 0 0,-1 1 0 0 0,0 0 0 0 0,0-1 0 0 0,-1 1 1 0 0,0 0-1 0 0,0 0 0 0 0,-1 0 0 0 0,0 0 0 0 0,-1 0 1 0 0,0 1-1 0 0,0 0 0 0 0,0 0 0 0 0,-1 0 0 0 0,0 0 1 0 0,0 0-1 0 0,-1 1 0 0 0,0 0 0 0 0,0 0 1 0 0,0 1-1 0 0,-1 0 0 0 0,0 0 0 0 0,0 0 0 0 0,0 1 1 0 0,-1 0-1 0 0,1 0 0 0 0,-1 1 0 0 0,0 0 0 0 0,0 0 1 0 0,0 1-1 0 0,0 0 0 0 0,0 1 0 0 0,-1 0 0 0 0,1 0 1 0 0,0 0-1 0 0,-3 1 10 0 0,6 1-6 0 0,0 0-1 0 0,0 1 1 0 0,-1-1 0 0 0,1 1-1 0 0,1 0 1 0 0,-1 0 0 0 0,0 0-1 0 0,0 1 1 0 0,1 0 0 0 0,-1 0-1 0 0,1 0 1 0 0,0 0-1 0 0,0 1 1 0 0,0-1 0 0 0,1 1-1 0 0,-1 0 1 0 0,1 0 0 0 0,0 1-1 0 0,0-1 1 0 0,0 1 0 0 0,1-1-1 0 0,-1 1 1 0 0,1 0 0 0 0,0 0-1 0 0,0 2 7 0 0,-23 133 120 0 0,25-127-92 0 0,0 0-1 0 0,1 0 0 0 0,1 0 0 0 0,0 0 1 0 0,0 0-1 0 0,2-1 0 0 0,-1 1 1 0 0,2-1-1 0 0,-1 1 0 0 0,2-1 0 0 0,0-1 1 0 0,0 1-1 0 0,1-1 0 0 0,0 0 1 0 0,8 7-28 0 0,11 12 173 0 0,2-2 0 0 0,2 0 0 0 0,0-3 1 0 0,2 0-1 0 0,0-2 0 0 0,2-1 0 0 0,0-2 0 0 0,2-1 1 0 0,4 0-174 0 0,89 33 284 0 0,-97-38-307 0 0,-32-13-2 0 0,0-1-13 0 0,0 0-35 0 0,0 0-54 0 0,0 0-89 0 0,0 0-138 0 0,0 0-196 0 0,-11 0-3016 0 0,5 0-2063 0 0,4 0-6134 0 0</inkml:trace>
  <inkml:trace contextRef="#ctx0" brushRef="#br0" timeOffset="36713.362">0 2821 3017 0 0,'0'0'1941'0'0,"0"0"-282"0"0,0 0-114 0 0,0 0 63 0 0,0 0 64 0 0,0 0-95 0 0,0 0-274 0 0,0 0-346 0 0,0 0-215 0 0,0 0-53 0 0,0 0 46 0 0,6 3 44 0 0,73 13 1972 0 0,-60-19-2479 0 0,0 0 0 0 0,0-1 1 0 0,0-1-1 0 0,-1 0 0 0 0,1-2 0 0 0,-1 0 0 0 0,-1-1 0 0 0,0-1 1 0 0,0 0-1 0 0,0-2 0 0 0,-1 0 0 0 0,-1 0 0 0 0,0-1 0 0 0,7-8-272 0 0,-11 10 84 0 0,-1 0 0 0 0,0 0 0 0 0,0-1 0 0 0,-1 0 0 0 0,-1-1 0 0 0,0 1 0 0 0,0-2 0 0 0,-1 1 0 0 0,-1-1 0 0 0,3-7-84 0 0,3-20 397 0 0,-12 39-337 0 0,0 1 14 0 0,0 0 1 0 0,0 0 5 0 0,0 0-1 0 0,0 0-30 0 0,0 0-8 0 0,0 0-25 0 0,-5 27-96 0 0,-4 51 200 0 0,4 1 0 0 0,3 0 0 0 0,3 11-120 0 0,-8 187 227 0 0,3-235-202 0 0,-1 0 0 0 0,-2-1 0 0 0,-2 0 0 0 0,-1 0 0 0 0,-2-1 0 0 0,-2 0 0 0 0,-17 33-25 0 0,26-64 8 0 0,0 1 0 0 0,0-1 0 0 0,0 0 0 0 0,-1 0 0 0 0,-1-1 0 0 0,1 0-1 0 0,-2 0 1 0 0,1 0 0 0 0,-1-1 0 0 0,0 0 0 0 0,0 0 0 0 0,-1-1 0 0 0,0 0 0 0 0,0-1 0 0 0,0 0 0 0 0,-1 0 0 0 0,1-1 0 0 0,-1 0 0 0 0,0-1 0 0 0,0 0 0 0 0,-1-1 0 0 0,1 0 0 0 0,-1 0 0 0 0,1-1 0 0 0,-1-1 0 0 0,1 0 0 0 0,-2 0-8 0 0,8-4-2 0 0,0 1 1 0 0,0-1-1 0 0,0 0 1 0 0,0 0-1 0 0,1-1 1 0 0,0 1-1 0 0,0-1 1 0 0,0 0 0 0 0,0 1-1 0 0,1-1 1 0 0,-1-1-1 0 0,1 1 1 0 0,1 0-1 0 0,-1 0 1 0 0,1-1 0 0 0,0 1-1 0 0,0-1 1 0 0,1 1-1 0 0,-1-1 1 0 0,1 1-1 0 0,0-1 1 0 0,1 1-1 0 0,-1-1 1 0 0,2-4 1 0 0,-2 10 0 0 0,4-20-3 0 0,0 0 1 0 0,1-1 0 0 0,2 2-1 0 0,0-1 1 0 0,0 1 0 0 0,2 0-1 0 0,1 0 1 0 0,0 1 0 0 0,1 1-1 0 0,1 0 1 0 0,1 0 0 0 0,0 1-1 0 0,1 1 1 0 0,0 0-1 0 0,2 1 1 0 0,2-1 2 0 0,-11 8 7 0 0,4-5-8 0 0,2 2-1 0 0,-1 0 1 0 0,1 0 0 0 0,1 1-1 0 0,-1 1 1 0 0,2 0 0 0 0,-1 1-1 0 0,1 0 1 0 0,6-1 1 0 0,-18 7-2 0 0,-1 0-1 0 0,1 0 1 0 0,0 0-1 0 0,0 1 1 0 0,0-1 0 0 0,0 1-1 0 0,0 0 1 0 0,0-1-1 0 0,0 1 1 0 0,-1 0 0 0 0,1 1-1 0 0,0-1 1 0 0,0 0-1 0 0,0 1 1 0 0,0 0-1 0 0,0 0 1 0 0,0 0 0 0 0,-1 0-1 0 0,1 0 1 0 0,0 0-1 0 0,-1 1 1 0 0,2 0 2 0 0,49 32-586 0 0,-16-30-2000 0 0,-21-4-2521 0 0,-8 0 231 0 0,-6 0-6518 0 0</inkml:trace>
  <inkml:trace contextRef="#ctx0" brushRef="#br0" timeOffset="37058.353">821 3024 5857 0 0,'0'0'3245'0'0,"0"0"-898"0"0,0 0-529 0 0,0 0-103 0 0,0 0-113 0 0,0 0-169 0 0,0 0-210 0 0,0 0-245 0 0,0 0-218 0 0,0 0-188 0 0,0 0-109 0 0,0 0-93 0 0,-19 19-72 0 0,-57 61-42 0 0,73-77-229 0 0,-1 0 1 0 0,1 1-1 0 0,-1 0 0 0 0,1 0 1 0 0,0 0-1 0 0,1 0 1 0 0,-1 1-1 0 0,1-1 0 0 0,0 1 1 0 0,0-1-1 0 0,0 1 1 0 0,0 0-1 0 0,1-1 0 0 0,0 1 1 0 0,0 0-1 0 0,0 0 1 0 0,1 3-28 0 0,-2 8 66 0 0,1-13-59 0 0,0 1 1 0 0,0 0-1 0 0,0-1 1 0 0,0 1-1 0 0,1 0 1 0 0,0 0-1 0 0,-1 0 0 0 0,1-1 1 0 0,1 1-1 0 0,-1 0 1 0 0,1 0-1 0 0,-1 0 1 0 0,1-1-1 0 0,0 1 0 0 0,0 0 1 0 0,1-1-1 0 0,-1 1 1 0 0,1-1-1 0 0,0 1 1 0 0,0-1-1 0 0,0 0 0 0 0,0 1 1 0 0,0-1-1 0 0,1-1 1 0 0,-1 1-1 0 0,1 0 0 0 0,0 0 1 0 0,0-1-1 0 0,0 0 1 0 0,0 0-1 0 0,0 1 1 0 0,1-2-1 0 0,-1 1 0 0 0,1 0 1 0 0,-1-1-1 0 0,1 0 1 0 0,2 1-8 0 0,3-2 68 0 0,0-1 0 0 0,-1 0 1 0 0,1 0-1 0 0,0-1 0 0 0,0 0 1 0 0,-1-1-1 0 0,1 0 0 0 0,-1 0 0 0 0,0-1 1 0 0,0 0-1 0 0,0-1 0 0 0,0 1 1 0 0,-1-1-1 0 0,1-1 0 0 0,-1 0 1 0 0,-1 0-1 0 0,1 0 0 0 0,-1 0 0 0 0,0-1 1 0 0,-1 0-1 0 0,0-1 0 0 0,0 1 1 0 0,0-1-1 0 0,-1 0 0 0 0,0 0 1 0 0,0 0-1 0 0,-1-1 0 0 0,0 1 1 0 0,-1-1-1 0 0,0 0 0 0 0,0 0 0 0 0,-1 1 1 0 0,0-1-1 0 0,-1 0 0 0 0,0 0 1 0 0,0 0-1 0 0,-1-6-68 0 0,0 10 7 0 0,0 1 0 0 0,0-1 0 0 0,0 0 0 0 0,-1 1 0 0 0,0-1 0 0 0,0 1 0 0 0,0-1-1 0 0,0 1 1 0 0,-1 0 0 0 0,1 0 0 0 0,-1 0 0 0 0,0 0 0 0 0,0 0 0 0 0,-1 1 0 0 0,0-2-7 0 0,3 4-69 0 0,-1 0 0 0 0,1-1 0 0 0,-1 1 0 0 0,1 0 0 0 0,-1 0 0 0 0,1-1 0 0 0,-1 1 0 0 0,0 1 0 0 0,0-1 0 0 0,1 0 0 0 0,-1 0 0 0 0,0 1 0 0 0,0-1 0 0 0,0 1 0 0 0,0-1 0 0 0,0 1 0 0 0,0 0 0 0 0,0 0 1 0 0,0 0-1 0 0,0 0 0 0 0,1 0 0 0 0,-1 0 0 0 0,0 0 0 0 0,0 1 0 0 0,0-1 0 0 0,0 1 0 0 0,0-1 0 0 0,0 1 0 0 0,1 0 0 0 0,-1 0 0 0 0,0 0 0 0 0,0 0 0 0 0,1 0 0 0 0,-1 0 0 0 0,1 0 0 0 0,-1 0 0 0 0,1 1 0 0 0,-1-1 0 0 0,1 1 69 0 0,-18 26-3559 0 0,11-14-3104 0 0,4-9-4784 0 0</inkml:trace>
  <inkml:trace contextRef="#ctx0" brushRef="#br0" timeOffset="37448.35">1105 3307 7914 0 0,'0'0'1831'0'0,"0"0"-370"0"0,0 0 138 0 0,0 0 196 0 0,0 0 17 0 0,0 0-220 0 0,0 0-351 0 0,0 0-314 0 0,0 0-188 0 0,0 0-63 0 0,0 0-41 0 0,0 0-21 0 0,0 0-80 0 0,0 5-66 0 0,0-2-823 0 0,1 9 2121 0 0,3-21 318 0 0,52-128-868 0 0,-42 108-1150 0 0,2 0 0 0 0,1 0-1 0 0,1 1 1 0 0,1 2 0 0 0,5-4-66 0 0,62-51 23 0 0,-73 132-781 0 0,-12-36 458 0 0,3 17-1138 0 0,4-10-2794 0 0,-6-18-465 0 0,-2 0-5794 0 0</inkml:trace>
  <inkml:trace contextRef="#ctx0" brushRef="#br0" timeOffset="37829.976">1673 2991 9218 0 0,'0'0'2650'0'0,"0"0"-494"0"0,0 0-215 0 0,0 0-149 0 0,0 0-224 0 0,0 0-266 0 0,0 0-251 0 0,0 0-226 0 0,0 0-171 0 0,0 0-110 0 0,0 0-95 0 0,0 0-84 0 0,0 0-61 0 0,-11-2-31 0 0,-37-1-42 0 0,6 23 325 0 0,37-15-523 0 0,0 0 0 0 0,0 1 0 0 0,0-1 0 0 0,0 1 0 0 0,1 0 0 0 0,0 0 0 0 0,0 1-1 0 0,1-1 1 0 0,0 1 0 0 0,0 0 0 0 0,0 0 0 0 0,1 0 0 0 0,0 0 0 0 0,1 0 0 0 0,-1 0 0 0 0,1 1 0 0 0,1-1 0 0 0,-1 0 0 0 0,1 1 0 0 0,1-1 0 0 0,-1 1 0 0 0,1-1 0 0 0,0 0 0 0 0,1 1-33 0 0,0-3 10 0 0,1 1 1 0 0,-1-1-1 0 0,1 1 1 0 0,1-1 0 0 0,-1 0-1 0 0,1 0 1 0 0,0 0-1 0 0,0-1 1 0 0,0 1 0 0 0,0-1-1 0 0,1 0 1 0 0,0 0-1 0 0,0-1 1 0 0,0 1 0 0 0,0-1-1 0 0,0 0 1 0 0,1-1-1 0 0,2 2-10 0 0,1-1 37 0 0,1 0-1 0 0,-1-1 1 0 0,1 0-1 0 0,-1-1 1 0 0,1 1-1 0 0,0-2 1 0 0,0 0-1 0 0,0 0 0 0 0,-1 0 1 0 0,1-1-1 0 0,0-1 1 0 0,4-1-37 0 0,-11 2-12 0 0,1-1 1 0 0,-1 0-1 0 0,1 1 1 0 0,-1-1-1 0 0,0-1 1 0 0,0 1-1 0 0,0 0 1 0 0,0-1 0 0 0,0 1-1 0 0,-1-1 1 0 0,1 0-1 0 0,-1 0 1 0 0,0 0-1 0 0,1 0 1 0 0,-1-1-1 0 0,-1 1 1 0 0,1-1-1 0 0,0 1 1 0 0,-1-1-1 0 0,0 1 1 0 0,0-2 11 0 0,5-12-4762 0 0,-1-1-4766 0 0,-5 15-2511 0 0</inkml:trace>
  <inkml:trace contextRef="#ctx0" brushRef="#br0" timeOffset="38263.976">1950 3186 4761 0 0,'0'0'2567'0'0,"0"0"-52"0"0,0 0-125 0 0,0 0-296 0 0,0 0-310 0 0,0 0-263 0 0,0 0-217 0 0,0 0-166 0 0,0 0-123 0 0,0 0-118 0 0,0 0-118 0 0,0 0-136 0 0,30-7-125 0 0,97-21-87 0 0,-64 3 330 0 0,-53 15-551 0 0,2-3-81 0 0,0 0 0 0 0,-1 0 1 0 0,0-2-1 0 0,-1 1 0 0 0,-1-1 0 0 0,0 0 0 0 0,-1-1 1 0 0,4-14-130 0 0,-11 29-1 0 0,0-1 1 0 0,0 0-1 0 0,0 1 1 0 0,-1-1-1 0 0,1 0 0 0 0,0 1 1 0 0,-1-1-1 0 0,0 0 1 0 0,1 0-1 0 0,-1 1 1 0 0,0-1-1 0 0,0 0 1 0 0,0 0-1 0 0,0 0 1 0 0,0 1-1 0 0,-1-1 1 0 0,1 0-1 0 0,0 0 1 0 0,-1 0-1 0 0,0 1 0 0 0,1-1 1 0 0,-1 0-1 0 0,0 1 1 0 0,0-1-1 0 0,0 1 1 0 0,0-1-1 0 0,0 1 1 0 0,0-1-1 0 0,0 1 1 0 0,0 0-1 0 0,-1-1 1 0 0,1 1-1 0 0,0 0 1 0 0,-1 0-1 0 0,1 0 0 0 0,-1 0 1 0 0,1 0-1 0 0,-1 0 1 0 0,0 1-1 0 0,1-1 1 0 0,-1 0-1 0 0,0 1 1 0 0,0-1-1 0 0,1 1 1 0 0,-3 0 0 0 0,-83 6-156 0 0,75-1 155 0 0,0 0 1 0 0,1 2 0 0 0,-1-1 0 0 0,1 2-1 0 0,1-1 1 0 0,-1 1 0 0 0,1 1 0 0 0,1 0-1 0 0,0 0 1 0 0,0 1 0 0 0,1 0 0 0 0,0 1 0 0 0,1-1-1 0 0,0 2 1 0 0,0-1 0 0 0,1 1 0 0 0,1 0-1 0 0,0 0 1 0 0,1 0 0 0 0,0 1 0 0 0,1-1-1 0 0,0 1 1 0 0,1 0 0 0 0,0 0 0 0 0,1 0-1 0 0,1 0 1 0 0,0 1 0 0 0,1 1 0 0 0,2-8 9 0 0,0 0-1 0 0,0 0 1 0 0,1 0 0 0 0,0-1 0 0 0,0 0-1 0 0,1 1 1 0 0,-1-2 0 0 0,1 1 0 0 0,1 0-1 0 0,-1-1 1 0 0,1 0 0 0 0,0 0 0 0 0,0-1-1 0 0,0 1 1 0 0,1-1 0 0 0,-1-1-1 0 0,1 1 1 0 0,0-1 0 0 0,0-1 0 0 0,0 1-1 0 0,1-1 1 0 0,-1 0 0 0 0,1-1 0 0 0,-1 1-1 0 0,1-2 1 0 0,-1 1 0 0 0,1-1 0 0 0,-1 0-1 0 0,5-1-8 0 0,4 2 5 0 0,-1-1-1 0 0,1 0 0 0 0,0-2 1 0 0,-1 1-1 0 0,1-2 0 0 0,-1 0 1 0 0,0-1-1 0 0,0-1 0 0 0,5-2-4 0 0,9-12-3378 0 0,-6-7-3524 0 0,-20 21-5220 0 0</inkml:trace>
  <inkml:trace contextRef="#ctx0" brushRef="#br0" timeOffset="40513.289">2914 3020 2841 0 0,'0'0'2185'0'0,"0"0"3"0"0,0 0 4 0 0,0 0 74 0 0,0 0-28 0 0,0 0-207 0 0,0 0-318 0 0,0 0-348 0 0,0 0-297 0 0,0 0-220 0 0,0 0-152 0 0,15 52 3468 0 0,-14 108-2762 0 0,-2-111-6141 0 0,1-59 1899 0 0,0 2-2895 0 0,0 1-5707 0 0</inkml:trace>
  <inkml:trace contextRef="#ctx0" brushRef="#br0" timeOffset="40758.147">2901 2659 10162 0 0,'0'0'2025'0'0,"0"0"-609"0"0,0 0-152 0 0,0 0-80 0 0,0 0-191 0 0,0 0-321 0 0,0 0-304 0 0,0 0-280 0 0,0 0-152 0 0,0 0-16 0 0,0 0-32 0 0,0 0-72 0 0,0 0-192 0 0,0 0-304 0 0,11 56-625 0 0,-7-49-2271 0 0,0 0-7755 0 0</inkml:trace>
  <inkml:trace contextRef="#ctx0" brushRef="#br0" timeOffset="41344.852">3304 2969 4137 0 0,'0'0'2296'0'0,"0"0"-206"0"0,0 0-116 0 0,0 0-78 0 0,0 0-138 0 0,0 0-176 0 0,0 0-226 0 0,0 0-244 0 0,0 0-209 0 0,0 0-167 0 0,0 0-120 0 0,0 0-78 0 0,0 0-62 0 0,-9-2-37 0 0,-75-7 2029 0 0,82 9-2450 0 0,0 1-1 0 0,0 0 1 0 0,0 0 0 0 0,0 0-1 0 0,0 0 1 0 0,1 0 0 0 0,-1 1-1 0 0,0-1 1 0 0,1 0-1 0 0,-1 1 1 0 0,1-1 0 0 0,-1 1-1 0 0,1 0 1 0 0,0-1-1 0 0,-1 1 1 0 0,1 0 0 0 0,0 0-1 0 0,0 0 1 0 0,1 0 0 0 0,-1 0-1 0 0,0 0 1 0 0,1 0-1 0 0,-1 0 1 0 0,0 2-18 0 0,3 1 28 0 0,0 0-1 0 0,1 0 1 0 0,-1 0 0 0 0,1 0 0 0 0,0-1-1 0 0,0 1 1 0 0,1-1 0 0 0,-1 0 0 0 0,1 0-1 0 0,0 0 1 0 0,0 0 0 0 0,0-1-1 0 0,1 1 1 0 0,-1-1 0 0 0,1 0 0 0 0,0-1-1 0 0,0 1 1 0 0,0-1 0 0 0,0 0 0 0 0,3 1-28 0 0,9 6 105 0 0,37 20 27 0 0,-29-15-53 0 0,-20-12-60 0 0,0 1 0 0 0,-1-1 0 0 0,1 1 1 0 0,0 0-1 0 0,-1 0 0 0 0,0 1 0 0 0,0-1 1 0 0,0 1-1 0 0,0 0 0 0 0,0 0 1 0 0,-1 0-1 0 0,0 1 0 0 0,0-1 0 0 0,0 1 1 0 0,0-1-1 0 0,1 4-19 0 0,0 4 99 0 0,-3-9-49 0 0,1 1 1 0 0,0-1-1 0 0,-1 0 0 0 0,0 0 1 0 0,0 1-1 0 0,0-1 0 0 0,0 1 0 0 0,0-1 1 0 0,-1 1-1 0 0,1-1 0 0 0,-1 1 0 0 0,0 0 1 0 0,0-1-1 0 0,-1 1 0 0 0,1-1 1 0 0,-1 1-1 0 0,1-1 0 0 0,-1 1 0 0 0,0-1 1 0 0,0 0-1 0 0,-1 1 0 0 0,1-1 0 0 0,-1 0 1 0 0,0 0-1 0 0,0 0 0 0 0,0 0 1 0 0,0 0-1 0 0,-1 1-50 0 0,-2 1 49 0 0,1-1 1 0 0,-1 0 0 0 0,0 0-1 0 0,-1 0 1 0 0,1-1-1 0 0,-1 0 1 0 0,1 0-1 0 0,-1 0 1 0 0,0-1-1 0 0,0 1 1 0 0,0-2 0 0 0,0 1-1 0 0,-1-1 1 0 0,1 1-1 0 0,0-2 1 0 0,-1 1-1 0 0,1-1 1 0 0,0 0-1 0 0,-1 0 1 0 0,1-1 0 0 0,0 0-1 0 0,-1 0 1 0 0,1 0-1 0 0,0-1 1 0 0,-4-1-50 0 0,-83-70-72 0 0,89 70-723 0 0,1 0 1399 0 0,3 1-4801 0 0,0-1-4411 0 0,0 3-3712 0 0</inkml:trace>
  <inkml:trace contextRef="#ctx0" brushRef="#br0" timeOffset="42264.278">4039 3090 9066 0 0,'0'0'2043'0'0,"0"0"-512"0"0,0 0-275 0 0,0 0 18 0 0,0 0 24 0 0,0 0-82 0 0,0 0-141 0 0,0 0-163 0 0,0 0-123 0 0,0 0-59 0 0,0 0-51 0 0,2 14-89 0 0,9 108 976 0 0,-24-26-844 0 0,-20-63-1642 0 0,17-33-3902 0 0,12-18-8203 0 0,4 14 7045 0 0</inkml:trace>
  <inkml:trace contextRef="#ctx0" brushRef="#br0" timeOffset="42514.145">4026 2748 6937 0 0,'0'0'1745'0'0,"0"0"-537"0"0,0 0-360 0 0,0 0-224 0 0,0 0-271 0 0,0 0-217 0 0,0 0-96 0 0,0 0-80 0 0,0 0 24 0 0,0 0 8 0 0,0 0-32 0 0,0 0-73 0 0,0 0-111 0 0,0 0-168 0 0,48 95-384 0 0,-33-80-968 0 0,-2-4-1305 0 0,-8-3-2440 0 0</inkml:trace>
  <inkml:trace contextRef="#ctx0" brushRef="#br0" timeOffset="42947.727">4311 3315 9314 0 0,'0'0'2425'0'0,"0"0"-438"0"0,0 0-227 0 0,0 0-210 0 0,0 0-231 0 0,0 0-215 0 0,0 0-237 0 0,0 0-217 0 0,0 0-127 0 0,0 0-64 0 0,0 0-46 0 0,0 0-48 0 0,0 0-44 0 0,8-25-57 0 0,22-76-35 0 0,3 39 333 0 0,45-38-5 0 0,-77 100-564 0 0,-1-1 0 0 0,1 0 0 0 0,0 1-1 0 0,0-1 1 0 0,-1 1 0 0 0,1-1-1 0 0,0 1 1 0 0,0-1 0 0 0,0 1 0 0 0,0-1-1 0 0,0 1 1 0 0,-1 0 0 0 0,1 0 0 0 0,0-1-1 0 0,0 1 1 0 0,0 0 0 0 0,0 0 0 0 0,0 0-1 0 0,0 0 1 0 0,0 0 0 0 0,0 0 0 0 0,0 0-1 0 0,0 0 1 0 0,0 1 0 0 0,0-1 0 0 0,0 0-1 0 0,-1 0 1 0 0,1 1 0 0 0,0-1 0 0 0,0 1-1 0 0,0-1 1 0 0,0 1 0 0 0,-1-1 0 0 0,1 1-1 0 0,0-1 1 0 0,0 1 0 0 0,-1 0 0 0 0,1-1-1 0 0,0 1 1 0 0,-1 0 0 0 0,1-1 0 0 0,-1 1-1 0 0,1 0 1 0 0,-1 0 0 0 0,1 0 0 0 0,-1 0-1 0 0,0 0 1 0 0,1-1 0 0 0,-1 1-1 0 0,0 0 1 0 0,0 0 0 0 0,0 0 0 0 0,0 0-1 0 0,0 0 1 0 0,0 0 0 0 0,0 1 7 0 0,8 63 49 0 0,-8-58-30 0 0,-1-2-7 0 0,1 1 0 0 0,-1-1 0 0 0,1 1 0 0 0,0-1 0 0 0,0 1 0 0 0,1-1 0 0 0,0 1 0 0 0,0-1 0 0 0,0 0 0 0 0,0 1 0 0 0,1-1 0 0 0,0 0 0 0 0,0 0 0 0 0,0 0 0 0 0,1 0 0 0 0,0 0 0 0 0,0-1 0 0 0,0 1 0 0 0,0-1 0 0 0,1 0 0 0 0,-1 0 0 0 0,1 0 0 0 0,0 0 0 0 0,1-1 0 0 0,-1 1 0 0 0,1-1 0 0 0,-1 0 0 0 0,1-1 0 0 0,0 1 0 0 0,0-1 0 0 0,0 0 0 0 0,0 0 0 0 0,0 0 0 0 0,6 0-12 0 0,-7-2 119 0 0,1-1 1 0 0,-1 1-1 0 0,0-1 1 0 0,1 0-1 0 0,-1 0 1 0 0,0-1-1 0 0,1 1 1 0 0,-1-1-1 0 0,0 0 1 0 0,0 0-1 0 0,-1-1 1 0 0,1 1-1 0 0,0-1 1 0 0,-1 0-1 0 0,1 1 1 0 0,-1-2-1 0 0,0 1 1 0 0,0 0-1 0 0,0-1 1 0 0,0 1-1 0 0,-1-1 1 0 0,0 0-1 0 0,1 0 1 0 0,-1-1-120 0 0,2-1 59 0 0,52-108 812 0 0,-47 77-2930 0 0,-1 43-5828 0 0,-6-5 3990 0 0,3 3-7972 0 0</inkml:trace>
  <inkml:trace contextRef="#ctx0" brushRef="#br0" timeOffset="43535.811">5160 3035 7834 0 0,'0'0'4789'0'0,"0"0"-2275"0"0,0 0-895 0 0,0 0-160 0 0,0 0-108 0 0,0 0-199 0 0,0 0-195 0 0,0 0-195 0 0,0 0-181 0 0,0 0-119 0 0,0 0-85 0 0,0 0-70 0 0,0 0-59 0 0,-25 8-56 0 0,-78 30-51 0 0,100-38-133 0 0,1 1 0 0 0,-1 0 0 0 0,1 0 1 0 0,-1 0-1 0 0,1 0 0 0 0,-1 0 0 0 0,1 1 0 0 0,-1-1 0 0 0,1 1 0 0 0,0-1 0 0 0,0 1 0 0 0,0 0 0 0 0,0 0 0 0 0,0 0 0 0 0,0 0 0 0 0,1 0 0 0 0,-1 0 0 0 0,1 1 0 0 0,-1-1 0 0 0,1 1 0 0 0,-1 1-8 0 0,-1 4 25 0 0,-2 1-13 0 0,1 1 1 0 0,1-1 0 0 0,0 1 0 0 0,0 0-1 0 0,1 0 1 0 0,0 0 0 0 0,0 0 0 0 0,1 1-1 0 0,1-1 1 0 0,0 0 0 0 0,0 0 0 0 0,1 1-13 0 0,-1-7 1 0 0,1-1 1 0 0,-1 1 0 0 0,1-1-1 0 0,0 1 1 0 0,0-1 0 0 0,0 0 0 0 0,1 1-1 0 0,-1-1 1 0 0,1 0 0 0 0,-1 0 0 0 0,1 0-1 0 0,0 0 1 0 0,0 0 0 0 0,1-1-1 0 0,-1 1 1 0 0,1 0 0 0 0,-1-1 0 0 0,1 0-1 0 0,0 0 1 0 0,0 0 0 0 0,0 0 0 0 0,0 0-1 0 0,0 0 1 0 0,0-1 0 0 0,0 1-1 0 0,0-1 1 0 0,1 0 0 0 0,-1 0 0 0 0,1 0-1 0 0,-1-1 1 0 0,1 1 0 0 0,-1-1 0 0 0,1 0-1 0 0,-1 0 1 0 0,2 0-2 0 0,5-1 34 0 0,-1 0 0 0 0,0 0 0 0 0,0-1 0 0 0,1-1 0 0 0,-1 0 0 0 0,-1 0 0 0 0,1 0 1 0 0,0-1-1 0 0,-1 0 0 0 0,0-1 0 0 0,0 0 0 0 0,0 0 0 0 0,0-1 0 0 0,-1 0 0 0 0,0 0 0 0 0,6-8-34 0 0,90-125 681 0 0,-87 111-608 0 0,-1 0 0 0 0,-2-1 1 0 0,0-1-1 0 0,-2 0 0 0 0,-2-1 1 0 0,0 0-1 0 0,-2 0 0 0 0,3-31-73 0 0,-9 55-4 0 0,0 0 0 0 0,-1-1 0 0 0,1 1 0 0 0,-1 0 0 0 0,-1 0 0 0 0,1-1 0 0 0,-1 1 0 0 0,0 0 0 0 0,-1 0 0 0 0,0 0 0 0 0,0 0 0 0 0,0 0 0 0 0,-1 0 0 0 0,0 1 0 0 0,-1-1 0 0 0,1 1 0 0 0,-1 0 0 0 0,0 0 0 0 0,-1 0 0 0 0,1 1 0 0 0,-1-1 0 0 0,0 1 0 0 0,-1 0 0 0 0,1 1 0 0 0,-1-1 0 0 0,0 1-1 0 0,0 0 1 0 0,0 1 0 0 0,-1-1 0 0 0,1 1 0 0 0,-1 0 0 0 0,0 1 0 0 0,0 0 0 0 0,0 0 0 0 0,0 0 0 0 0,0 1 0 0 0,0 0 0 0 0,-6 0 4 0 0,6 4-10 0 0,0 0 1 0 0,1 1-1 0 0,0 0 1 0 0,0 0-1 0 0,0 0 0 0 0,0 1 1 0 0,1 0-1 0 0,-1 0 1 0 0,1 0-1 0 0,1 1 0 0 0,-1 0 1 0 0,1 0-1 0 0,0 0 1 0 0,0 0-1 0 0,0 0 0 0 0,1 1 1 0 0,0 0-1 0 0,1 0 1 0 0,0 0-1 0 0,-2 4 10 0 0,0 2-3 0 0,0-1 0 0 0,0 1-1 0 0,1-1 1 0 0,1 1 0 0 0,0 0 0 0 0,1 0 0 0 0,0 0-1 0 0,1 0 1 0 0,1 0 0 0 0,0 0 0 0 0,0 0-1 0 0,2 0 1 0 0,-1 0 0 0 0,2 0 0 0 0,-1-1 0 0 0,2 1-1 0 0,0-1 1 0 0,0 0 0 0 0,1-1 0 0 0,1 1 0 0 0,0-1-1 0 0,0 0 1 0 0,1-1 0 0 0,0 0 0 0 0,1 0 0 0 0,0-1-1 0 0,5 4 4 0 0,-1-2-1 0 0,1-1 0 0 0,0 0-1 0 0,0-1 1 0 0,1-1-1 0 0,0 0 1 0 0,0-1-1 0 0,1 0 1 0 0,0-1 0 0 0,0-1-1 0 0,0-1 1 0 0,1 0-1 0 0,-1-2 1 0 0,1 1 0 0 0,0-2-1 0 0,0 0 1 0 0,1-1 1 0 0,10-15-1101 0 0,-25 5-2410 0 0,-2-2-4667 0 0,-1 8-3310 0 0</inkml:trace>
  <inkml:trace contextRef="#ctx0" brushRef="#br0" timeOffset="43912.274">5561 3201 904 0 0,'0'0'2581'0'0,"0"0"-479"0"0,0 0-163 0 0,0 0 37 0 0,0 0 28 0 0,0 0-16 0 0,0 0-115 0 0,0 0-178 0 0,0 0-245 0 0,0 0-227 0 0,32-2-230 0 0,99-8-239 0 0,-74-7 114 0 0,-51 12-693 0 0,2-1-48 0 0,-1-1-1 0 0,-1 1 1 0 0,1-1 0 0 0,-1 0 0 0 0,-1-1-1 0 0,1 1 1 0 0,-1-1 0 0 0,0-1 0 0 0,-1 1-1 0 0,0 0 1 0 0,0-1 0 0 0,-1 0 0 0 0,0 0-1 0 0,-1 0 1 0 0,0 0 0 0 0,0 0 0 0 0,-1-1-1 0 0,0 1 1 0 0,0 0 0 0 0,-2-4-127 0 0,0 11-11 0 0,-1-1 1 0 0,1 0-1 0 0,-1 1 1 0 0,0-1-1 0 0,0 1 0 0 0,0-1 1 0 0,-1 1-1 0 0,1 0 1 0 0,0 0-1 0 0,-1 0 0 0 0,0 1 1 0 0,1-1-1 0 0,-1 0 1 0 0,0 1-1 0 0,0 0 0 0 0,0 0 1 0 0,0 0-1 0 0,0 0 1 0 0,0 0-1 0 0,0 0 0 0 0,0 1 1 0 0,0-1-1 0 0,0 1 1 0 0,0 0-1 0 0,0 0 0 0 0,-1 0 1 0 0,1 1-1 0 0,0-1 1 0 0,0 1-1 0 0,0-1 0 0 0,0 1 1 0 0,0 0-1 0 0,0 0 1 0 0,0 1-1 0 0,0-1 0 0 0,1 0 1 0 0,-1 1-1 0 0,0 0 1 0 0,-2 2 10 0 0,-3 2-24 0 0,0 0 1 0 0,1 1 0 0 0,0 0 0 0 0,0 0 0 0 0,0 1-1 0 0,1 0 1 0 0,0 0 0 0 0,0 0 0 0 0,1 1 0 0 0,0 0-1 0 0,1 0 1 0 0,0 0 0 0 0,0 1 0 0 0,1 0 0 0 0,1-1 0 0 0,-1 1-1 0 0,1 0 1 0 0,1 0 0 0 0,0 0 0 0 0,0 0 0 0 0,1 0-1 0 0,1 0 1 0 0,0 6 23 0 0,0-11-63 0 0,1 1 1 0 0,0-1-1 0 0,0 0 0 0 0,1-1 0 0 0,0 1 1 0 0,-1 0-1 0 0,1-1 0 0 0,1 1 0 0 0,-1-1 1 0 0,1 0-1 0 0,0 0 0 0 0,-1 0 0 0 0,2-1 0 0 0,-1 1 1 0 0,0-1-1 0 0,1 0 0 0 0,0 0 0 0 0,-1-1 1 0 0,1 1-1 0 0,0-1 0 0 0,0 0 0 0 0,0-1 1 0 0,1 1-1 0 0,-1-1 0 0 0,0 0 0 0 0,1 0 1 0 0,-1 0-1 0 0,1-1 0 0 0,-1 0 0 0 0,1 0 1 0 0,-1 0-1 0 0,0-1 0 0 0,5-1 63 0 0,56-7-3992 0 0,-24-8-5578 0 0,-34 10 1090 0 0</inkml:trace>
  <inkml:trace contextRef="#ctx0" brushRef="#br0" timeOffset="44414.27">6086 3083 896 0 0,'0'0'2059'0'0,"0"0"-444"0"0,0 0-8 0 0,0 0 52 0 0,0 0-33 0 0,0 0-119 0 0,0 0-183 0 0,0 0-177 0 0,0 0-164 0 0,0 0-163 0 0,0 0-140 0 0,0 0-106 0 0,-2 33-105 0 0,-5 106-71 0 0,16-12 1457 0 0,-8-91-1030 0 0,-1 10 538 0 0,-1-45 2561 0 0,2-19-3827 0 0,0 0 0 0 0,2 0 0 0 0,-1 1 0 0 0,2-1 1 0 0,1 1-1 0 0,0 0 0 0 0,1 0 0 0 0,1 0 0 0 0,0 1 0 0 0,1 0 0 0 0,2-2-97 0 0,12-28 72 0 0,-17 33-67 0 0,0-4-11 0 0,1-1 1 0 0,1 1 0 0 0,0 1-1 0 0,1-1 1 0 0,1 1 0 0 0,1 0-1 0 0,0 1 1 0 0,1 0 0 0 0,0 1 0 0 0,1 0-1 0 0,1 1 1 0 0,0 0 0 0 0,1 1-1 0 0,0 1 1 0 0,1 0 0 0 0,0 0 0 0 0,1 2-1 0 0,13-6 6 0 0,-25 12 2 0 0,1 1-1 0 0,-1 0 1 0 0,1 0-1 0 0,-1 0 0 0 0,1 1 1 0 0,0-1-1 0 0,0 1 1 0 0,0 0-1 0 0,-1 1 0 0 0,1-1 1 0 0,0 1-1 0 0,0 0 1 0 0,0 0-1 0 0,0 0 0 0 0,0 1 1 0 0,0 0-1 0 0,0 0 1 0 0,-1 0-1 0 0,1 0 0 0 0,0 1 1 0 0,-1 0-1 0 0,1 0 1 0 0,-1 0-1 0 0,1 1 1 0 0,-1-1-1 0 0,0 1 0 0 0,0 0 1 0 0,0 0-1 0 0,-1 1 1 0 0,1-1-1 0 0,-1 1 0 0 0,0-1 1 0 0,0 1-1 0 0,0 0 1 0 0,0 0-1 0 0,1 3-1 0 0,-2-1 20 0 0,0-1 0 0 0,0 1 0 0 0,-1-1 0 0 0,0 1 0 0 0,0 0-1 0 0,0 0 1 0 0,-1-1 0 0 0,0 1 0 0 0,0 0 0 0 0,0 0 0 0 0,-1 0 0 0 0,0-1 0 0 0,0 1 0 0 0,0 0 0 0 0,-1-1 0 0 0,0 1-1 0 0,0-1 1 0 0,0 0 0 0 0,-1 1 0 0 0,0-1 0 0 0,0 0 0 0 0,0-1 0 0 0,0 1 0 0 0,-1 0 0 0 0,0-1 0 0 0,0 0-20 0 0,-119 99 250 0 0,115-98-254 0 0,-128 66-140 0 0,92-67-1487 0 0,47-34-3987 0 0,6 15 1969 0 0,-1 5-2090 0 0,1 2-4675 0 0</inkml:trace>
  <inkml:trace contextRef="#ctx0" brushRef="#br0" timeOffset="44760.572">6616 3160 4761 0 0,'0'0'3207'0'0,"0"0"-474"0"0,0 0-377 0 0,0 0-327 0 0,0 0-278 0 0,0 0-224 0 0,0 0-171 0 0,0 0-189 0 0,0 0-143 0 0,0 0-130 0 0,0 0-131 0 0,0 0-102 0 0,0 0-123 0 0,31-1-97 0 0,96-6-78 0 0,-74-11 76 0 0,-47 11-335 0 0,1 1-51 0 0,0 0 1 0 0,0-1 0 0 0,-1 0-1 0 0,0 0 1 0 0,-1 0 0 0 0,1-1-1 0 0,-1 0 1 0 0,-1 0 0 0 0,0 0-1 0 0,0-1 1 0 0,0 1-1 0 0,-1-1 1 0 0,0 0 0 0 0,-1 0-1 0 0,0 0 1 0 0,-1-1 0 0 0,1-3-54 0 0,-2 11-7 0 0,0 0 0 0 0,0 0 0 0 0,-1-1 0 0 0,1 1 0 0 0,0 0 1 0 0,-1 0-1 0 0,1 0 0 0 0,-1 0 0 0 0,0 0 0 0 0,1 0 0 0 0,-1 0 0 0 0,0 0 1 0 0,0 0-1 0 0,-1 1 0 0 0,1-1 0 0 0,0 0 0 0 0,-1 1 0 0 0,1-1 0 0 0,-1 1 1 0 0,1-1-1 0 0,-1 1 0 0 0,1 0 0 0 0,-1-1 0 0 0,0 1 0 0 0,0 0 0 0 0,0 0 1 0 0,0 0-1 0 0,0 0 0 0 0,0 1 0 0 0,0-1 0 0 0,0 1 0 0 0,0-1 0 0 0,0 1 1 0 0,0 0-1 0 0,0-1 0 0 0,-2 1 7 0 0,-75 20-393 0 0,69-13 325 0 0,1 0 1 0 0,1 0-1 0 0,-1 1 1 0 0,1 0-1 0 0,0 1 1 0 0,1 0 0 0 0,0 0-1 0 0,1 0 1 0 0,0 1-1 0 0,0 0 1 0 0,1 0-1 0 0,0 1 1 0 0,1-1 0 0 0,0 1-1 0 0,1 0 1 0 0,0 0-1 0 0,1 1 1 0 0,0-1-1 0 0,0 0 1 0 0,2 1-1 0 0,-1-1 1 0 0,1 1 0 0 0,1 0 67 0 0,0-8-186 0 0,-1-1 1 0 0,1 0-1 0 0,0 1 1 0 0,0-1 0 0 0,1 0-1 0 0,-1 1 1 0 0,1-1-1 0 0,-1 0 1 0 0,1 0 0 0 0,0 0-1 0 0,0-1 1 0 0,0 1-1 0 0,1 0 1 0 0,-1-1 0 0 0,1 1-1 0 0,-1-1 1 0 0,1 0 0 0 0,0 0-1 0 0,0 0 1 0 0,0 0-1 0 0,0 0 1 0 0,0-1 0 0 0,0 0-1 0 0,0 1 1 0 0,1-1-1 0 0,-1 0 1 0 0,3 0 185 0 0,59 12-10486 0 0,-52-12 1143 0 0</inkml:trace>
  <inkml:trace contextRef="#ctx0" brushRef="#br0" timeOffset="45180.11">7108 3204 9002 0 0,'0'0'3147'0'0,"0"0"-812"0"0,0 0-460 0 0,0 0-312 0 0,0 0-282 0 0,0 0-208 0 0,0 0-160 0 0,0 0-180 0 0,0 0-144 0 0,0 0-56 0 0,0 0-55 0 0,0 0-56 0 0,0 0-42 0 0,6-11-48 0 0,62-91 692 0 0,27 2-236 0 0,-95 100-789 0 0,0 0 1 0 0,1 1-1 0 0,-1-1 0 0 0,0 0 0 0 0,0 1 0 0 0,0-1 1 0 0,0 0-1 0 0,0 1 0 0 0,0-1 0 0 0,1 0 0 0 0,-1 1 0 0 0,0-1 1 0 0,0 0-1 0 0,0 0 0 0 0,1 1 0 0 0,-1-1 0 0 0,0 0 1 0 0,0 0-1 0 0,1 1 0 0 0,-1-1 0 0 0,0 0 0 0 0,1 0 0 0 0,-1 0 1 0 0,0 1-1 0 0,1-1 0 0 0,-1 0 0 0 0,0 0 0 0 0,1 0 0 0 0,-1 0 1 0 0,0 0-1 0 0,1 0 0 0 0,-1 0 0 0 0,0 0 0 0 0,1 0 1 0 0,-1 0-1 0 0,0 0 0 0 0,1 0 0 0 0,-1 0 0 0 0,0 0 0 0 0,1 0 1 0 0,-1 0-1 0 0,1 0 0 0 0,-1-1 0 0 0,0 1 0 0 0,0 0 0 0 0,1 0 1 0 0,-1 0 0 0 0,-10 40 33 0 0,9-38-26 0 0,-1 2-5 0 0,1 1 0 0 0,-1 0 0 0 0,1 0 0 0 0,0 0 0 0 0,0 0 0 0 0,1 0 1 0 0,-1 0-1 0 0,1 0 0 0 0,0 1 0 0 0,1-1 0 0 0,-1 0 0 0 0,1 0 0 0 0,0 0 1 0 0,0 0-1 0 0,1 0 0 0 0,0 0 0 0 0,-1-1 0 0 0,1 1 0 0 0,1 0 0 0 0,1 2-2 0 0,0-4 60 0 0,0 0-1 0 0,0-1 1 0 0,0 0-1 0 0,0 0 1 0 0,0 0-1 0 0,1 0 1 0 0,-1-1-1 0 0,0 0 1 0 0,1 0-1 0 0,-1 0 1 0 0,1 0-1 0 0,0-1 1 0 0,-1 1 0 0 0,1-1-1 0 0,0 0 1 0 0,-1-1-1 0 0,1 1 1 0 0,-1-1-1 0 0,1 0 1 0 0,-1 0-1 0 0,1 0 1 0 0,-1-1-1 0 0,1 0 1 0 0,-1 1-1 0 0,0-2 1 0 0,3 0-60 0 0,98-77 1780 0 0,-95 70-1732 0 0,0 0 1 0 0,-1 0 0 0 0,-1-1-1 0 0,0 0 1 0 0,0 0 0 0 0,-1-1-1 0 0,0 0 1 0 0,1-7-49 0 0,-7-10-861 0 0,-7 23-1796 0 0,-5 4-3308 0 0,4 2-6379 0 0</inkml:trace>
  <inkml:trace contextRef="#ctx0" brushRef="#br0" timeOffset="48530.134">7984 3016 0 0 0,'0'0'807'0'0,"0"0"496"0"0,0 0 344 0 0,0 0 107 0 0,0 0-121 0 0,0 0-188 0 0,0 0-181 0 0,0 0-159 0 0,0 0-98 0 0,0 0-115 0 0,0 0-93 0 0,-7 0-43 0 0,-23 1-75 0 0,-1 21 1312 0 0,19-8-1758 0 0,0 1 0 0 0,2 0 0 0 0,0 1 0 0 0,1 0 0 0 0,0 0 0 0 0,2 1 0 0 0,-1 0 0 0 0,2 0 0 0 0,1 1 0 0 0,0-1 0 0 0,1 1 0 0 0,1 1 0 0 0,0-1 0 0 0,2 0 0 0 0,0 6-235 0 0,1-22 35 0 0,0-1 0 0 0,0 1 0 0 0,0 0 0 0 0,0-1-1 0 0,0 1 1 0 0,0 0 0 0 0,1-1 0 0 0,-1 1 0 0 0,0 0 0 0 0,1-1 0 0 0,0 1 0 0 0,-1-1 0 0 0,1 1-1 0 0,0-1 1 0 0,0 1 0 0 0,0-1 0 0 0,0 0 0 0 0,0 1 0 0 0,0-1 0 0 0,0 0 0 0 0,0 0-1 0 0,0 0 1 0 0,1 0 0 0 0,-1 0 0 0 0,0 0 0 0 0,1 0 0 0 0,-1 0 0 0 0,1 0 0 0 0,-1-1 0 0 0,1 1-1 0 0,-1-1 1 0 0,1 1 0 0 0,0-1 0 0 0,-1 1 0 0 0,1-1 0 0 0,0 0 0 0 0,-1 0 0 0 0,1 0-1 0 0,-1 0 1 0 0,1 0 0 0 0,0 0 0 0 0,-1 0 0 0 0,1-1 0 0 0,0 1 0 0 0,-1-1 0 0 0,1 1-35 0 0,72-30 1342 0 0,-39 5-1152 0 0,-1-3 0 0 0,-2 0-1 0 0,-1-2 1 0 0,-1-1 0 0 0,21-29-190 0 0,-33 39 22 0 0,0-2 0 0 0,-2 0 0 0 0,-1-1 0 0 0,0 0 0 0 0,-2-1 0 0 0,-1-1 0 0 0,-1 0 0 0 0,-1-1 0 0 0,-2 0 0 0 0,0 0 0 0 0,-2-1 0 0 0,-1 0 0 0 0,-1 0 0 0 0,0-16-22 0 0,-25-73-236 0 0,19 113 209 0 0,1 1 1 0 0,-1-1 0 0 0,0 1-1 0 0,1-1 1 0 0,-2 1 0 0 0,1 0-1 0 0,0 0 1 0 0,-1 0 0 0 0,1 0 0 0 0,-1 1-1 0 0,0-1 1 0 0,0 0 0 0 0,0 1-1 0 0,0 0 1 0 0,0 0 0 0 0,-1 0-1 0 0,1 0 1 0 0,0 1 0 0 0,-1-1 0 0 0,0 1-1 0 0,1 0 1 0 0,-1 0 0 0 0,0 0-1 0 0,0 0 1 0 0,1 1 0 0 0,-1 0-1 0 0,0-1 1 0 0,0 1 0 0 0,-2 1 26 0 0,-5 2-30 0 0,1 1 0 0 0,0 0 0 0 0,0 0 0 0 0,0 1 0 0 0,1 1-1 0 0,0 0 1 0 0,0 0 0 0 0,0 0 0 0 0,1 1 0 0 0,0 1 0 0 0,0-1 0 0 0,0 1 0 0 0,1 1 0 0 0,1-1 0 0 0,-1 1 0 0 0,2 1 0 0 0,-2 1 30 0 0,-5 6 24 0 0,1 0-1 0 0,1 0 1 0 0,0 1 0 0 0,2 1-1 0 0,0 0 1 0 0,1 0 0 0 0,1 0-1 0 0,0 1 1 0 0,2-1 0 0 0,0 1-1 0 0,1 0 1 0 0,2 1 0 0 0,0-1-1 0 0,1 0 1 0 0,0 1 0 0 0,5 19-24 0 0,0-25 91 0 0,2 1 0 0 0,0-1-1 0 0,0 0 1 0 0,2-1 0 0 0,-1 0 0 0 0,2 0 0 0 0,0-1 0 0 0,1 0 0 0 0,0-1 0 0 0,1 0 0 0 0,0-1 0 0 0,1 0-1 0 0,0-1 1 0 0,0-1 0 0 0,1 0 0 0 0,1-1 0 0 0,-1 0 0 0 0,2-1 0 0 0,-1 0 0 0 0,0-2 0 0 0,1 0 0 0 0,0 0-1 0 0,1-2 1 0 0,-1 0 0 0 0,6 0-91 0 0,33-3 739 0 0,-55 0-682 0 0,0 0-14 0 0,0 0 9 0 0,0 0-24 0 0,-5-14-855 0 0,-5 13-3627 0 0,6 2-3336 0 0,1-1-3702 0 0</inkml:trace>
  <inkml:trace contextRef="#ctx0" brushRef="#br0" timeOffset="48931.289">8509 3237 6529 0 0,'0'0'1890'0'0,"0"0"-263"0"0,0 0 180 0 0,0 0 227 0 0,0 0-94 0 0,0 0-203 0 0,0 0-266 0 0,0 0-243 0 0,0 0-194 0 0,0 0-197 0 0,0 0-147 0 0,0 0-130 0 0,0 0-115 0 0,31-9-58 0 0,96-30-35 0 0,-78 10 235 0 0,-45 24-529 0 0,0-1-1 0 0,0 0 1 0 0,-1 0 0 0 0,0 0 0 0 0,0 0 0 0 0,0-1 0 0 0,-1 1 0 0 0,0-1 0 0 0,0 0 0 0 0,-1 1 0 0 0,1-1-1 0 0,-1 0 1 0 0,-1 0 0 0 0,0 0 0 0 0,0 0 0 0 0,0 0 0 0 0,-1-4-58 0 0,-2 7-15 0 0,1 0 0 0 0,-1 1 0 0 0,0 0 0 0 0,0 0 0 0 0,0 0 0 0 0,0 0 0 0 0,-1 0 0 0 0,1 0 0 0 0,-1 1 0 0 0,1 0-1 0 0,-1 0 1 0 0,0 0 0 0 0,0 0 0 0 0,0 0 0 0 0,0 1 0 0 0,-1 0 0 0 0,1 0 0 0 0,0 0 0 0 0,0 0 0 0 0,-1 1 0 0 0,1-1 0 0 0,0 1 0 0 0,-1 0 0 0 0,1 1 0 0 0,0-1 0 0 0,-1 1 0 0 0,1 0 0 0 0,0 0 0 0 0,0 0 0 0 0,-1 0 0 0 0,1 1 0 0 0,0-1 0 0 0,0 1 0 0 0,1 1-1 0 0,-1-1 1 0 0,-3 3 15 0 0,-2-1-9 0 0,0 1-1 0 0,0 0 1 0 0,1 0-1 0 0,0 1 0 0 0,0 0 1 0 0,0 1-1 0 0,1 0 0 0 0,0 0 1 0 0,0 0-1 0 0,1 1 1 0 0,0 0-1 0 0,0 0 0 0 0,1 1 1 0 0,0 0-1 0 0,1 0 0 0 0,0 0 1 0 0,0 0-1 0 0,1 1 1 0 0,0-1-1 0 0,0 1 0 0 0,1 0 1 0 0,1-1-1 0 0,-1 6 10 0 0,2-11-3 0 0,0 1 0 0 0,0 0-1 0 0,0-1 1 0 0,0 1 0 0 0,1 0 0 0 0,0-1 0 0 0,0 1-1 0 0,0-1 1 0 0,1 1 0 0 0,0-1 0 0 0,-1 0 0 0 0,1 0-1 0 0,1 0 1 0 0,-1 0 0 0 0,1 0 0 0 0,-1 0 0 0 0,1 0-1 0 0,0-1 1 0 0,1 1 0 0 0,-1-1 0 0 0,1 0 0 0 0,-1 0-1 0 0,1 0 1 0 0,0-1 0 0 0,2 2 3 0 0,6 3-155 0 0,0-1-1 0 0,-1-1 1 0 0,2 0 0 0 0,-1-1 0 0 0,0 0-1 0 0,1-1 1 0 0,0 0 0 0 0,0-1-1 0 0,7 0 156 0 0,71 1-7732 0 0,-77-3 1834 0 0,-5-3-4370 0 0</inkml:trace>
  <inkml:trace contextRef="#ctx0" brushRef="#br0" timeOffset="49403.323">8845 3285 1504 0 0,'0'0'2848'0'0,"0"0"-577"0"0,0 0-252 0 0,0 0-72 0 0,0 0-76 0 0,0 0-97 0 0,0 0-153 0 0,0 0-204 0 0,0 0-220 0 0,0 0-221 0 0,0 0-177 0 0,0 0-101 0 0,0 0-53 0 0,19-12-55 0 0,57-40-62 0 0,30-49 1511 0 0,-64 42-1412 0 0,-47 85-1049 0 0,-12 87 424 0 0,18-110-1 0 0,-1-1 1 0 0,1 1-1 0 0,-1 0 1 0 0,1 0-1 0 0,0-1 1 0 0,0 1-1 0 0,0 0 1 0 0,0-1-1 0 0,0 1 1 0 0,1-1-1 0 0,-1 0 1 0 0,1 1-1 0 0,0-1 1 0 0,0 0-1 0 0,-1 0 1 0 0,1 0-1 0 0,1 0 0 0 0,-1 0 1 0 0,0-1-1 0 0,0 1 1 0 0,1-1-1 0 0,-1 1 1 0 0,1-1-1 0 0,-1 0 1 0 0,1 0-1 0 0,-1 0 1 0 0,1 0-1 0 0,0 0 1 0 0,-1-1-1 0 0,1 1 1 0 0,2-1-2 0 0,88 3 608 0 0,-82-7-429 0 0,0 0 0 0 0,1-1 0 0 0,-1 0 0 0 0,-1-1 0 0 0,1 0 0 0 0,-1 0 0 0 0,0-1 0 0 0,-1-1 0 0 0,4-3-179 0 0,-5 5 127 0 0,1-1-73 0 0,-1-1 1 0 0,0 0-1 0 0,0 0 0 0 0,0 0 1 0 0,-1-1-1 0 0,-1 0 0 0 0,1 0 1 0 0,-2-1-1 0 0,1 0 0 0 0,-1 0 1 0 0,-1 0-1 0 0,0-1 0 0 0,0 1 1 0 0,-1-1-55 0 0,6-62-7181 0 0,-9 67 672 0 0,0 1-5384 0 0</inkml:trace>
  <inkml:trace contextRef="#ctx0" brushRef="#br0" timeOffset="49701.21">9709 2707 12267 0 0,'0'0'2025'0'0,"0"0"-708"0"0,0 0-173 0 0,0 0 206 0 0,0 0 167 0 0,0 0-66 0 0,0 0-207 0 0,0 0-231 0 0,0 0-173 0 0,0 0-96 0 0,0 0-81 0 0,3 33-88 0 0,8 102-97 0 0,-18 150 924 0 0,7-179-1310 0 0,1-97 66 0 0,-1-8-235 0 0,0-1 0 0 0,0 0-1 0 0,0 1 1 0 0,0-1-1 0 0,1 1 1 0 0,-1-1 0 0 0,0 1-1 0 0,0-1 1 0 0,0 0 0 0 0,0 1-1 0 0,0-1 1 0 0,0 1-1 0 0,0-1 1 0 0,-1 0 0 0 0,1 1-1 0 0,0-1 1 0 0,0 1-1 0 0,0-1 1 0 0,0 0 0 0 0,0 1-1 0 0,-1-1 1 0 0,1 1 0 0 0,0-1-1 0 0,0 0 1 0 0,-1 1-1 0 0,1-1 1 0 0,0 0 0 0 0,-1 0-1 0 0,1 1 1 0 0,0-1-1 0 0,-1 0 1 0 0,1 0 0 0 0,0 1-1 0 0,-1-1 1 0 0,1 0 0 0 0,0 0-1 0 0,-1 0 1 0 0,1 0-1 0 0,-1 1 1 0 0,1-1 0 0 0,0 0-1 0 0,-1 0 1 0 0,1 0-1 0 0,-1 0 1 0 0,1 0 0 0 0,-1 0-1 0 0,1 0 1 0 0,0 0 0 0 0,-1 0-1 0 0,1 0 1 0 0,-1 0-1 0 0,1-1 1 0 0,0 1 0 0 0,-1 0-1 0 0,1 0 1 0 0,-1 0-1 0 0,1 0 1 0 0,0-1 0 0 0,-1 1-1 0 0,1 0 1 0 0,0 0 0 0 0,-1-1-1 0 0,1 1 1 0 0,0 0-1 0 0,0-1 1 0 0,-1 1 0 0 0,1 0 77 0 0,-14-6-4311 0 0,2 2-6019 0 0,5 3 1875 0 0</inkml:trace>
  <inkml:trace contextRef="#ctx0" brushRef="#br0" timeOffset="49947.084">9482 2994 14611 0 0,'0'0'1794'0'0,"0"0"-407"0"0,0 0-92 0 0,0 0-50 0 0,0 0-163 0 0,0 0-178 0 0,0 0-141 0 0,31-6-119 0 0,96-18-96 0 0,17 18 799 0 0,-81 12-1988 0 0,-36 2-9463 0 0,-23-8-2090 0 0</inkml:trace>
  <inkml:trace contextRef="#ctx0" brushRef="#br0" timeOffset="53006.234">10716 3016 0 0 0,'0'0'871'0'0,"0"0"270"0"0,0 0 177 0 0,0 0 190 0 0,0 0 187 0 0,0 0 42 0 0,0 0-85 0 0,0 0-228 0 0,0 0-305 0 0,0 0-250 0 0,0 0-173 0 0,-13 2-90 0 0,-40 6-45 0 0,49-7-445 0 0,1 0 0 0 0,-1 0 1 0 0,1 1-1 0 0,0-1 0 0 0,0 1 1 0 0,-1 0-1 0 0,1 0 0 0 0,1 0 1 0 0,-1 0-1 0 0,0 0 0 0 0,0 1 1 0 0,1-1-1 0 0,-1 1 0 0 0,1 0 1 0 0,0 0-1 0 0,0-1 0 0 0,0 1 1 0 0,0 1-1 0 0,0-1 1 0 0,1 0-1 0 0,0 0 0 0 0,-1 1 1 0 0,1-1-1 0 0,0 1 0 0 0,1-1 1 0 0,-1 1-1 0 0,0 2-116 0 0,1-5 22 0 0,-2 4 74 0 0,-1 0-1 0 0,1 0 1 0 0,1 0-1 0 0,-1 0 1 0 0,1 0 0 0 0,0 1-1 0 0,0-1 1 0 0,0 0 0 0 0,1 1-1 0 0,0-1 1 0 0,0 0-1 0 0,0 1 1 0 0,1-1 0 0 0,0 0-1 0 0,0 1 1 0 0,0-1 0 0 0,1 0-1 0 0,-1 0 1 0 0,1 0-1 0 0,1 0 1 0 0,-1 0 0 0 0,0 0-1 0 0,1-1 1 0 0,0 1 0 0 0,0-1-1 0 0,1 0 1 0 0,-1 0 0 0 0,1 0-1 0 0,0 0 1 0 0,0-1-1 0 0,0 1 1 0 0,0-1 0 0 0,1 0-1 0 0,3 2-95 0 0,0-3 116 0 0,0 0-1 0 0,0 0 1 0 0,0 0-1 0 0,0-1 1 0 0,0-1-1 0 0,1 1 1 0 0,-1-1-1 0 0,0-1 1 0 0,0 1 0 0 0,0-2-1 0 0,0 1 1 0 0,0-1-1 0 0,0 0 1 0 0,0 0-1 0 0,0-1 1 0 0,-1 0-1 0 0,1-1 1 0 0,-1 0-1 0 0,0 0 1 0 0,0 0-1 0 0,0-1 1 0 0,-1 0-1 0 0,1 0 1 0 0,3-5-116 0 0,-3 1-14 0 0,0 1 0 0 0,-1-1 0 0 0,0 0 0 0 0,0 0 0 0 0,-1-1 0 0 0,0 0 0 0 0,-1 0 0 0 0,0 0 1 0 0,-1 0-1 0 0,0-1 0 0 0,-1 1 0 0 0,0-1 0 0 0,0 0 0 0 0,-1 1 0 0 0,0-5 14 0 0,-1 8-180 0 0,0 1 0 0 0,-1-1 0 0 0,0 0 0 0 0,0 1 0 0 0,0-1 1 0 0,-1 1-1 0 0,0-1 0 0 0,0 1 0 0 0,0 0 0 0 0,-1 0 0 0 0,0 0 0 0 0,0 0 0 0 0,-1 0 0 0 0,1 1 0 0 0,-1-1 1 0 0,-2-1 179 0 0,2 3-186 0 0,0 0 0 0 0,1 0 0 0 0,-1 1 0 0 0,0 0 0 0 0,-1 0 0 0 0,1 0 0 0 0,0 0 0 0 0,-1 0 0 0 0,0 1 0 0 0,0 0 0 0 0,1 0 0 0 0,-1 0 0 0 0,0 1 1 0 0,-1 0-1 0 0,1 0 0 0 0,0 0 0 0 0,0 0 0 0 0,0 1 0 0 0,-1 0 0 0 0,1 0 0 0 0,0 0 0 0 0,0 1 0 0 0,0 0 0 0 0,-1 0 0 0 0,1 0 0 0 0,0 0 0 0 0,0 1 0 0 0,0 0 1 0 0,1 0-1 0 0,-1 0 0 0 0,0 1 186 0 0,5-3 14 0 0,0 0 1 0 0,1 0-1 0 0,-1 0 1 0 0,0 0 0 0 0,0 0-1 0 0,1 0 1 0 0,-1 0 0 0 0,0 0-1 0 0,1 0 1 0 0,-1 0-1 0 0,0 0 1 0 0,0 1 0 0 0,1-1-1 0 0,-1 0 1 0 0,0 0-1 0 0,0 0 1 0 0,1 0 0 0 0,-1 0-1 0 0,0 0 1 0 0,0 1-1 0 0,1-1 1 0 0,-1 0 0 0 0,0 0-1 0 0,0 0 1 0 0,0 1-1 0 0,1-1 1 0 0,-1 0 0 0 0,0 0-1 0 0,0 1 1 0 0,0-1-1 0 0,0 0 1 0 0,0 0 0 0 0,1 1-1 0 0,-1-1 1 0 0,0 0-1 0 0,0 1 1 0 0,0-1 0 0 0,0 0-1 0 0,0 0 1 0 0,0 1-1 0 0,0-1 1 0 0,0 0 0 0 0,0 1-1 0 0,0-1 1 0 0,0 0 0 0 0,0 0-1 0 0,0 1 1 0 0,-1-1-1 0 0,1 0 1 0 0,0 0 0 0 0,0 1-1 0 0,0-1 1 0 0,0 0-1 0 0,0 0 1 0 0,0 1 0 0 0,-1-1-1 0 0,1 0 1 0 0,0 0-1 0 0,0 1 1 0 0,0-1 0 0 0,-1 0-15 0 0,26-2 1462 0 0,100-67 1002 0 0,-101 52-2360 0 0,-1-1 1 0 0,-1-1 0 0 0,0-1-1 0 0,-2-1 1 0 0,0-1 0 0 0,-2 0 0 0 0,0-2-1 0 0,8-14-104 0 0,11-18 72 0 0,-37 56-50 0 0,0 0 12 0 0,0 0 0 0 0,0 0-9 0 0,0 11-22 0 0,6 103 318 0 0,4 0 1 0 0,5-2 0 0 0,5 0 0 0 0,12 25-322 0 0,-16-69 29 0 0,-3 1 0 0 0,-4 1 0 0 0,-2-1 0 0 0,-3 2 0 0 0,-3 8-29 0 0,-2-74 46 0 0,1 0 0 0 0,-1-1 0 0 0,0 1 1 0 0,-1-1-1 0 0,1 1 0 0 0,-1-1 0 0 0,1 0 0 0 0,-1 1 0 0 0,-1-1 1 0 0,1 0-1 0 0,-1 0 0 0 0,1 0 0 0 0,-1-1 0 0 0,0 1 0 0 0,0-1 1 0 0,-1 0-1 0 0,1 1 0 0 0,-1-1 0 0 0,1-1 0 0 0,-1 1 0 0 0,0 0 0 0 0,0-1 1 0 0,0 0-1 0 0,-1 0 0 0 0,1 0 0 0 0,0-1 0 0 0,-1 1 0 0 0,1-1 1 0 0,-1 0-1 0 0,1 0 0 0 0,-1-1 0 0 0,0 1 0 0 0,1-1 0 0 0,-1 0 1 0 0,0-1-1 0 0,1 1 0 0 0,-1-1 0 0 0,0 1 0 0 0,1-2 0 0 0,-1 1 1 0 0,1 0-1 0 0,-1-1 0 0 0,1 0 0 0 0,0 0 0 0 0,0 0 0 0 0,0 0 1 0 0,0-1-1 0 0,0 1 0 0 0,0-1 0 0 0,1 0 0 0 0,-1 0 0 0 0,-2-4-46 0 0,0-6 76 0 0,1 0 0 0 0,0 0 0 0 0,1-1 0 0 0,1 0 0 0 0,0 1 0 0 0,1-1 1 0 0,0 0-1 0 0,1 0 0 0 0,0-1 0 0 0,1 1 0 0 0,1 0 0 0 0,1 0 0 0 0,0 0 0 0 0,0 0 0 0 0,1 1 0 0 0,2-3-76 0 0,0-7-35 0 0,1-1 0 0 0,2 1 1 0 0,0 1-1 0 0,1-1 1 0 0,2 2-1 0 0,0-1 1 0 0,1 1-1 0 0,1 1 0 0 0,1 0 1 0 0,1 1-1 0 0,0 1 1 0 0,2 0-1 0 0,0 1 1 0 0,6-4 34 0 0,3 7-2330 0 0,-12 13-8663 0 0,-9 1-770 0 0</inkml:trace>
  <inkml:trace contextRef="#ctx0" brushRef="#br0" timeOffset="53963.293">12168 2597 3137 0 0,'0'0'2491'0'0,"0"0"-292"0"0,0 0-139 0 0,0 0-51 0 0,0 0-25 0 0,0 0-178 0 0,0 0-260 0 0,0 0-262 0 0,0 0-226 0 0,0 0-146 0 0,0 0-92 0 0,0 0-65 0 0,0 0-55 0 0,0-5-61 0 0,1-12-46 0 0,-9 141 3805 0 0,-14 157-3553 0 0,-13-49-571 0 0,29-152-243 0 0,6-79-47 0 0,0-1-5 0 0,0 0 3 0 0,0 0 4 0 0,1-26-645 0 0,4-17-1235 0 0,1-8-2807 0 0,-5 16-5306 0 0,-1 24-1284 0 0</inkml:trace>
  <inkml:trace contextRef="#ctx0" brushRef="#br0" timeOffset="54219.02">11872 2924 5641 0 0,'0'0'2847'0'0,"0"0"-489"0"0,0 0-425 0 0,0 0-304 0 0,0 0-252 0 0,0 0-201 0 0,0 0-122 0 0,0 0-76 0 0,0 0-20 0 0,0 0-14 0 0,0 0-100 0 0,0 0-105 0 0,0 0-93 0 0,24 0-88 0 0,78 0-40 0 0,32-21 883 0 0,2-13-1058 0 0,-92 12-1728 0 0,-37 15-2509 0 0,-3-1-3428 0 0,-4 5-4045 0 0</inkml:trace>
  <inkml:trace contextRef="#ctx0" brushRef="#br0" timeOffset="54697.506">12507 2571 6993 0 0,'0'0'2353'0'0,"0"0"-649"0"0,0 0-285 0 0,0 0 82 0 0,0 0 94 0 0,0 0 28 0 0,0 0-143 0 0,0 0-284 0 0,0 0-225 0 0,0 0-149 0 0,0 0-88 0 0,-4 32-75 0 0,-13 104-73 0 0,2 98 1353 0 0,13-202-1794 0 0,0-15-67 0 0,1 0-1 0 0,0 0 0 0 0,1 0 0 0 0,1 0 0 0 0,1 0 1 0 0,0 0-1 0 0,1 0 0 0 0,1 0 0 0 0,1 0 1 0 0,0-1-1 0 0,1 0 0 0 0,7 14-77 0 0,-10-29 25 0 0,-1 0 0 0 0,0 0 0 0 0,0 0 0 0 0,1 0 0 0 0,-1 0 0 0 0,0 0 0 0 0,1-1 1 0 0,-1 1-1 0 0,1-1 0 0 0,-1 0 0 0 0,1 0 0 0 0,-1 0 0 0 0,1 0 0 0 0,-1 0 0 0 0,1 0 0 0 0,-1-1 0 0 0,0 1 0 0 0,1-1 0 0 0,-1 0 0 0 0,1 1 0 0 0,-1-1 0 0 0,0 0 0 0 0,0-1 1 0 0,1 1-1 0 0,-1 0 0 0 0,0 0 0 0 0,0-1 0 0 0,0 0 0 0 0,-1 1 0 0 0,1-1 0 0 0,2-2-25 0 0,-2 3 17 0 0,198-142 316 0 0,-134 120-326 0 0,-53 70 19 0 0,-13 108 144 0 0,1-153-196 0 0,-1-1 0 0 0,1 1-1 0 0,0-1 1 0 0,0 1 0 0 0,-1-1 0 0 0,1 0 0 0 0,0 1 0 0 0,0-1 0 0 0,0 0 0 0 0,0 0 0 0 0,1 0 0 0 0,-1 0 0 0 0,0 0 0 0 0,0 0 0 0 0,1 0 0 0 0,-1 0 0 0 0,0 0 0 0 0,1 0 0 0 0,-1-1 0 0 0,1 1 0 0 0,-1-1 0 0 0,1 1-1 0 0,0-1 1 0 0,-1 0 0 0 0,1 1 0 0 0,-1-1 0 0 0,1 0 0 0 0,-1 0 0 0 0,1 0 0 0 0,0 0 0 0 0,-1 0 0 0 0,1-1 0 0 0,-1 1 0 0 0,1 0 0 0 0,0-1 26 0 0,9-4-4324 0 0,-3-3-4014 0 0,-7 5-3192 0 0</inkml:trace>
  <inkml:trace contextRef="#ctx0" brushRef="#br0" timeOffset="55066.992">12997 3248 0 0 0,'0'0'2223'0'0,"0"0"6"0"0,0 0 167 0 0,0 0 37 0 0,0 0-168 0 0,0 0-244 0 0,0 0-287 0 0,0 0-242 0 0,0 0-192 0 0,0 0-105 0 0,31 4-83 0 0,98 10-110 0 0,-62-20 337 0 0,-57 1-1068 0 0,-2 2-152 0 0,0-1 0 0 0,0 0 1 0 0,0 0-1 0 0,-1 0 1 0 0,1-1-1 0 0,-1-1 0 0 0,0 1 1 0 0,-1-1-1 0 0,1 0 0 0 0,-1-1 1 0 0,0 1-1 0 0,-1-1 1 0 0,1 0-1 0 0,-2-1 0 0 0,1 1 1 0 0,-1-1-1 0 0,0 0 1 0 0,0 0-1 0 0,-1 0 0 0 0,0-1 1 0 0,-1 1-1 0 0,0-1 0 0 0,0 0 1 0 0,0 1-1 0 0,-1-3-119 0 0,-3 7-6 0 0,0 0-1 0 0,1 0 1 0 0,-2 0-1 0 0,1 0 1 0 0,0 0-1 0 0,-1 1 1 0 0,1 0 0 0 0,-1-1-1 0 0,0 1 1 0 0,0 0-1 0 0,-1 0 1 0 0,1 0-1 0 0,-1 1 1 0 0,1-1-1 0 0,-1 1 1 0 0,0 0-1 0 0,0 0 1 0 0,0 0 0 0 0,0 1-1 0 0,0-1 1 0 0,0 1-1 0 0,0 0 1 0 0,0 0-1 0 0,-1 0 1 0 0,1 1-1 0 0,0 0 1 0 0,-1-1-1 0 0,1 2 1 0 0,0-1-1 0 0,-1 0 1 0 0,1 1 0 0 0,-3 0 6 0 0,-3 0-9 0 0,1 0 1 0 0,0 0 0 0 0,0 1 0 0 0,0 0 0 0 0,0 1 0 0 0,1 0-1 0 0,-1 0 1 0 0,1 1 0 0 0,-1 0 0 0 0,1 0 0 0 0,1 1 0 0 0,-1 0-1 0 0,0 0 1 0 0,1 1 0 0 0,0 0 0 0 0,1 0 0 0 0,-1 1 0 0 0,1 0-1 0 0,0 0 1 0 0,1 0 0 0 0,0 1 0 0 0,0 0 0 0 0,1 0 0 0 0,-1 0-1 0 0,2 0 1 0 0,-1 1 0 0 0,1 0 0 0 0,1-1 0 0 0,0 1 0 0 0,0 0-1 0 0,0 0 1 0 0,1 1 0 0 0,0 5 8 0 0,4-8 5 0 0,0 0 0 0 0,0 0 0 0 0,0-1 0 0 0,1 1 0 0 0,0-1 0 0 0,0 0 0 0 0,1 0 0 0 0,0 0 0 0 0,0 0 0 0 0,0-1 0 0 0,0 0 0 0 0,1 0 0 0 0,0 0 0 0 0,0-1 0 0 0,1 0-1 0 0,-1 0 1 0 0,1-1 0 0 0,-1 1 0 0 0,1-1 0 0 0,0-1 0 0 0,1 1 0 0 0,-1-1 0 0 0,0-1 0 0 0,1 1 0 0 0,0-1-5 0 0,153 16 183 0 0,-128-20-3585 0 0,-1-3-3621 0 0,-27 6-5106 0 0</inkml:trace>
  <inkml:trace contextRef="#ctx0" brushRef="#br0" timeOffset="56617.307">14144 3127 0 0 0,'0'0'1626'0'0,"0"0"-139"0"0,0 0 61 0 0,0 0 182 0 0,0 0 121 0 0,0 0-14 0 0,0 0-175 0 0,0 0-216 0 0,0 0-186 0 0,0 0-121 0 0,0 0-76 0 0,3 2-96 0 0,0 0-1107 0 0,-2-1 345 0 0,0 0 1 0 0,0 0-1 0 0,0 0 1 0 0,0-1-1 0 0,0 1 1 0 0,0 0 0 0 0,0-1-1 0 0,0 1 1 0 0,0-1-1 0 0,1 1 1 0 0,-1-1-1 0 0,0 1 1 0 0,0-1-1 0 0,0 0 1 0 0,1 1-1 0 0,-1-1 1 0 0,0 0 0 0 0,0 0-1 0 0,1 0 1 0 0,-1 0-1 0 0,0 0 1 0 0,0 0-1 0 0,1-1 1 0 0,-1 1-1 0 0,0 0 1 0 0,0 0 0 0 0,0-1-1 0 0,1 1 1 0 0,-1-1-1 0 0,0 1 1 0 0,0-1-1 0 0,0 0 1 0 0,0 0-1 0 0,0 1 1 0 0,0-1-1 0 0,0 0 1 0 0,0 0 0 0 0,0 0-1 0 0,0 0-205 0 0,84-122 1518 0 0,-85 122-1515 0 0,0 0 1 0 0,1 1-1 0 0,-1-1 0 0 0,1 1 1 0 0,0-1-1 0 0,-1 1 1 0 0,1 0-1 0 0,-1-1 1 0 0,1 1-1 0 0,0-1 0 0 0,-1 1 1 0 0,1 0-1 0 0,0 0 1 0 0,0-1-1 0 0,-1 1 1 0 0,1 0-1 0 0,0 0 0 0 0,0 0 1 0 0,-1 0-1 0 0,1 0 1 0 0,0 0-1 0 0,0 0 0 0 0,-1 0 1 0 0,1 0-1 0 0,0 0 1 0 0,-1 0-1 0 0,1 0 1 0 0,0 1-1 0 0,0-1 0 0 0,-1 0 1 0 0,1 1-1 0 0,0-1 1 0 0,-1 0-1 0 0,1 1 1 0 0,0-1-1 0 0,-1 1 0 0 0,1-1 1 0 0,-1 1-1 0 0,1-1 1 0 0,-1 1-1 0 0,1-1 0 0 0,-1 1 1 0 0,1-1-1 0 0,-1 1 1 0 0,0 0-1 0 0,1-1 1 0 0,-1 1-1 0 0,0 0 0 0 0,1-1 1 0 0,-1 1-1 0 0,0 0 1 0 0,0 0-1 0 0,0-1 1 0 0,0 1-1 0 0,0 0 0 0 0,0 0-3 0 0,23 48 19 0 0,-23-47-5 0 0,10 32 41 0 0,-3 0 0 0 0,-1 0 0 0 0,-1 1 0 0 0,-2-1 1 0 0,-2 1-1 0 0,-1 0 0 0 0,-3 24-55 0 0,2-17 26 0 0,-4 11-5 0 0,-1-2 0 0 0,-3 1 0 0 0,-2-1-1 0 0,-2 0 1 0 0,-3-1 0 0 0,-6 11-21 0 0,-12 0 150 0 0,33-60-141 0 0,1-1 0 0 0,0 1 0 0 0,-1 0 0 0 0,1-1 0 0 0,0 1 1 0 0,-1 0-1 0 0,1-1 0 0 0,-1 1 0 0 0,1-1 0 0 0,-1 1 0 0 0,1-1 0 0 0,-1 1 1 0 0,1-1-1 0 0,-1 1 0 0 0,0-1 0 0 0,1 0 0 0 0,-1 1 0 0 0,0-1 0 0 0,1 0 1 0 0,-1 1-1 0 0,0-1 0 0 0,1 0 0 0 0,-1 0 0 0 0,0 0 0 0 0,0 0 1 0 0,1 0-1 0 0,-1 0 0 0 0,0 0 0 0 0,1 0 0 0 0,-1 0 0 0 0,0 0 0 0 0,0 0 1 0 0,1 0-1 0 0,-1 0 0 0 0,0 0 0 0 0,0-1 0 0 0,1 1 0 0 0,-1 0 0 0 0,0-1 1 0 0,1 1-1 0 0,-1 0 0 0 0,1-1 0 0 0,-1 1 0 0 0,0-1 0 0 0,1 1 1 0 0,-1-1-1 0 0,1 1 0 0 0,-1-1 0 0 0,1 1 0 0 0,0-1 0 0 0,-1 0 0 0 0,1 1 1 0 0,-1-1-1 0 0,1 1 0 0 0,0-1 0 0 0,0 0 0 0 0,-1 0 0 0 0,1 1 0 0 0,0-1 1 0 0,0 0-1 0 0,0 1 0 0 0,0-1 0 0 0,0 0 0 0 0,0 0 0 0 0,0 0-9 0 0,-3-26 15 0 0,1 1-1 0 0,2-1 0 0 0,1 0 0 0 0,0 0 1 0 0,2 0-1 0 0,2 1 0 0 0,0-1 0 0 0,2 1 0 0 0,0 0 1 0 0,2 1-1 0 0,1 0 0 0 0,1 0 0 0 0,1 1 1 0 0,1 1-1 0 0,14-19-14 0 0,-4-1-9 0 0,1 2 0 0 0,3 0 0 0 0,2 1 0 0 0,1 2 0 0 0,1 2 0 0 0,3 0 1 0 0,1 2-1 0 0,1 2 0 0 0,19-12 9 0 0,-47 39-3 0 0,-1 0 1 0 0,0 1 0 0 0,1 0-1 0 0,0 0 1 0 0,0 1 0 0 0,0 0-1 0 0,0 0 1 0 0,0 1 0 0 0,1 0-1 0 0,-1 0 1 0 0,1 1 0 0 0,-1 1-1 0 0,1-1 1 0 0,0 1 0 0 0,-1 0-1 0 0,6 2 3 0 0,-9 2 2 0 0,-1-1 1 0 0,0 1-1 0 0,0 1 0 0 0,0-1 0 0 0,-1 1 0 0 0,0-1 0 0 0,1 1 0 0 0,-2 0 0 0 0,1 0 0 0 0,0 0 0 0 0,-1 1 0 0 0,0-1 0 0 0,-1 0 0 0 0,1 1 0 0 0,-1-1 0 0 0,0 1 0 0 0,0 0 0 0 0,0 0 0 0 0,-1-1 0 0 0,0 1 0 0 0,0 0 0 0 0,-1-1 0 0 0,0 1 0 0 0,0 0 0 0 0,0 0-2 0 0,1 3 7 0 0,0 11 10 0 0,-1 0 0 0 0,-2 0 0 0 0,0 0 0 0 0,0-1 1 0 0,-2 1-1 0 0,-1-1 0 0 0,0 0 0 0 0,-7 15-17 0 0,7-24 3 0 0,1 0-1 0 0,-1-1 1 0 0,-1 1-1 0 0,0-1 1 0 0,0 0-1 0 0,0-1 1 0 0,-1 0 0 0 0,-1 0-1 0 0,1-1 1 0 0,-1 0-1 0 0,-1 0 1 0 0,1-1-1 0 0,-1 0 1 0 0,0-1-1 0 0,0 0 1 0 0,-1 0 0 0 0,0-1-1 0 0,1-1 1 0 0,-1 0-1 0 0,0 0 1 0 0,-1-1-1 0 0,1-1 1 0 0,-11 1-3 0 0,19-2-39 0 0,-1 0-1 0 0,0 0 1 0 0,1 0 0 0 0,-1 0 0 0 0,1-1 0 0 0,-1 0-1 0 0,0 0 1 0 0,1 0 0 0 0,-1 0 0 0 0,1 0-1 0 0,0-1 1 0 0,-1 1 0 0 0,1-1 0 0 0,0 0 0 0 0,0 0-1 0 0,0 0 1 0 0,0 0 0 0 0,1-1 0 0 0,-1 1 0 0 0,0-1-1 0 0,1 0 1 0 0,0 0 0 0 0,0 0 0 0 0,-1 0-1 0 0,1 0 40 0 0,-12-62-4956 0 0,14 64 4792 0 0,1-15-3037 0 0,0 4-3398 0 0,1 4-5173 0 0</inkml:trace>
  <inkml:trace contextRef="#ctx0" brushRef="#br0" timeOffset="57507.965">15322 3042 11955 0 0,'0'0'2091'0'0,"0"0"-448"0"0,0 0-155 0 0,0 0-57 0 0,0 0-175 0 0,0 0-180 0 0,0 0-174 0 0,0 0-122 0 0,0 0-89 0 0,0 0-71 0 0,0 0-64 0 0,-33 16-96 0 0,-105 49-76 0 0,58-7 81 0 0,72-50-436 0 0,0-1 1 0 0,0 1 0 0 0,1 0 0 0 0,0 0-1 0 0,0 1 1 0 0,1 0 0 0 0,0 0 0 0 0,1 0-1 0 0,0 1 1 0 0,0 0 0 0 0,1 0 0 0 0,1 0-1 0 0,-1 1 1 0 0,2-1 0 0 0,-1 1 0 0 0,1 1-30 0 0,3-11 1 0 0,-1 1 1 0 0,0 0-1 0 0,1-1 1 0 0,0 1-1 0 0,-1-1 1 0 0,1 1-1 0 0,0-1 1 0 0,0 1-1 0 0,0-1 1 0 0,0 1-1 0 0,0-1 1 0 0,0 0-1 0 0,0 0 1 0 0,0 1-1 0 0,0-1 1 0 0,1 0-1 0 0,-1 0 1 0 0,1 0-1 0 0,-1 0 1 0 0,0-1-1 0 0,1 1 1 0 0,0 0-1 0 0,-1-1 1 0 0,1 1-1 0 0,-1-1 1 0 0,1 1-1 0 0,0-1 1 0 0,-1 0-1 0 0,1 1 1 0 0,0-1-1 0 0,-1 0 1 0 0,1 0-1 0 0,0 0 1 0 0,-1-1-1 0 0,3 1-1 0 0,62-10 194 0 0,-32-5-113 0 0,-2-1-1 0 0,0-2 0 0 0,-1-2 1 0 0,0 0-1 0 0,-2-2 1 0 0,22-22-81 0 0,29-20 185 0 0,-78 65-183 0 0,-1-1-1 0 0,0 0 0 0 0,1 1 0 0 0,-1-1 0 0 0,0 1 0 0 0,0-1 0 0 0,1 1 0 0 0,-1 0 1 0 0,0 0-1 0 0,0-1 0 0 0,0 1 0 0 0,0 0 0 0 0,0 0 0 0 0,0 0 0 0 0,0 0 0 0 0,0 0 0 0 0,-1 0 1 0 0,1 1-1 0 0,0-1 0 0 0,0 0 0 0 0,-1 0 0 0 0,1 0 0 0 0,-1 1 0 0 0,1-1 0 0 0,-1 0 0 0 0,0 1 1 0 0,0-1-1 0 0,1 0 0 0 0,-1 1 0 0 0,0-1 0 0 0,0 0 0 0 0,0 1 0 0 0,0-1 0 0 0,0 1 1 0 0,-1-1-1 0 0,1 0 0 0 0,0 1 0 0 0,-1-1 0 0 0,1 0 0 0 0,-1 0 0 0 0,1 1 0 0 0,-1 0-1 0 0,3 20-3 0 0,-1-16 2 0 0,1 0-1 0 0,-1 0 1 0 0,1-1-1 0 0,0 1 0 0 0,1 0 1 0 0,0-1-1 0 0,-1 0 0 0 0,2 0 1 0 0,-1 0-1 0 0,1 0 0 0 0,-1 0 1 0 0,1 0-1 0 0,1-1 0 0 0,-1 0 1 0 0,0 0-1 0 0,1 0 1 0 0,0 0-1 0 0,0-1 0 0 0,0 0 1 0 0,1 0-1 0 0,-1 0 0 0 0,1-1 1 0 0,-1 0-1 0 0,1 0 0 0 0,0 0 1 0 0,0-1-1 0 0,0 1 0 0 0,0-1 1 0 0,0-1-1 0 0,3 1 2 0 0,0-1 2 0 0,74-16 77 0 0,-59 1-40 0 0,0-2 0 0 0,-1 0 0 0 0,-1-1 0 0 0,-1-1-1 0 0,0-2 1 0 0,-1 0 0 0 0,-1-1 0 0 0,-2 0-1 0 0,0-2 1 0 0,-1 0 0 0 0,0-4-39 0 0,13-23 36 0 0,-3-1-1 0 0,-3-2 1 0 0,-1-1-1 0 0,-4 0 1 0 0,-1-3-36 0 0,-9 32 4 0 0,-1-1 1 0 0,-1-1-1 0 0,-2 1 1 0 0,-1-1-1 0 0,-1 0 1 0 0,-1 1 0 0 0,-2-25-5 0 0,0 50 2 0 0,1 1 0 0 0,-1 0 0 0 0,1-1 1 0 0,-1 1-1 0 0,1 0 0 0 0,-1 0 0 0 0,1 0 1 0 0,-1-1-1 0 0,0 1 0 0 0,0 0 0 0 0,0 0 1 0 0,0 0-1 0 0,0 0 0 0 0,0 0 0 0 0,0 1 1 0 0,0-1-1 0 0,0 0 0 0 0,0 0 0 0 0,0 1 1 0 0,0-1-1 0 0,-1 0 0 0 0,1 1 0 0 0,0 0 1 0 0,-1-1-1 0 0,1 1 0 0 0,0 0 0 0 0,-1-1 1 0 0,1 1-1 0 0,0 0 0 0 0,-1 0 0 0 0,1 0 1 0 0,0 0-1 0 0,-1 0 0 0 0,1 0 0 0 0,0 1 1 0 0,-1-1-1 0 0,1 0 0 0 0,0 1 0 0 0,0-1 1 0 0,-1 1-1 0 0,1-1 0 0 0,0 1 0 0 0,0 0 1 0 0,0-1-1 0 0,-1 1 0 0 0,1 0 0 0 0,0 0 1 0 0,0 0-1 0 0,0 0 0 0 0,1 0 0 0 0,-1 0 1 0 0,0 0-1 0 0,0 0 0 0 0,0 0 0 0 0,1 0 1 0 0,-1 1-1 0 0,1-1 0 0 0,-1 0 0 0 0,1 0 1 0 0,-1 1-1 0 0,1-1 0 0 0,0 0 0 0 0,-1 1 1 0 0,1-1-1 0 0,0 0 0 0 0,0 1 0 0 0,0 0-2 0 0,-8 21 9 0 0,1 0 0 0 0,1 1-1 0 0,1 0 1 0 0,1 0 0 0 0,2 0-1 0 0,-1 18-8 0 0,4 225 332 0 0,14-79-126 0 0,-24-84-85 0 0,-31-39-34 0 0,38-65-276 0 0,1-1 1 0 0,-1 0 0 0 0,1 0-1 0 0,0 0 1 0 0,-1 0 0 0 0,1 0-1 0 0,0 0 1 0 0,-1 0-1 0 0,1 0 1 0 0,0-1 0 0 0,0 1-1 0 0,0-1 1 0 0,0 1 0 0 0,0 0-1 0 0,0-1 1 0 0,1 1-1 0 0,-1-1 1 0 0,0 0 0 0 0,1 1-1 0 0,-1-1 1 0 0,1 0 0 0 0,-1 1-1 0 0,1-1 1 0 0,0 0 0 0 0,0 1-1 0 0,0-1 1 0 0,0 0-1 0 0,0 0 1 0 0,0 1 0 0 0,1-1-1 0 0,-1 0 1 0 0,1-1 188 0 0,-3-31-4175 0 0,2 11-3219 0 0,0 15-3322 0 0</inkml:trace>
  <inkml:trace contextRef="#ctx0" brushRef="#br0" timeOffset="57747.793">15521 2895 6657 0 0,'0'0'2568'0'0,"0"0"-497"0"0,0 0-156 0 0,0 0-1 0 0,0 0-119 0 0,0 0-207 0 0,0 0-240 0 0,0 0-253 0 0,0 0-221 0 0,0 0-166 0 0,37-4-100 0 0,118-12-59 0 0,58-23 1066 0 0,73-35-1138 0 0,-199 39-1649 0 0,-62 18-2891 0 0,-2-4-5296 0 0,-17 13-1605 0 0</inkml:trace>
  <inkml:trace contextRef="#ctx0" brushRef="#br0" timeOffset="58134.272">16441 2519 3153 0 0,'0'0'4950'0'0,"0"0"-1037"0"0,0 0-870 0 0,0 0-702 0 0,0 0-550 0 0,0 0-396 0 0,0 0-344 0 0,0 0-283 0 0,0 0-188 0 0,0 0-89 0 0,0 0-46 0 0,0 0 9 0 0,-5 13-1 0 0,-57 233 1559 0 0,53-199-1768 0 0,0-5-96 0 0,2 0 0 0 0,1 1 0 0 0,2 0-1 0 0,3 0 1 0 0,2 31-148 0 0,-1-70 10 0 0,1 0 0 0 0,0 0-1 0 0,1-1 1 0 0,-1 1 0 0 0,0 0 0 0 0,1 0-1 0 0,0 0 1 0 0,0-1 0 0 0,0 1-1 0 0,0-1 1 0 0,1 0 0 0 0,-1 0-1 0 0,1 0 1 0 0,0 0 0 0 0,0 0 0 0 0,0 0-1 0 0,0-1 1 0 0,1 1 0 0 0,-1-1-1 0 0,0 0 1 0 0,1 0 0 0 0,0 0 0 0 0,0-1-1 0 0,-1 1 1 0 0,1-1 0 0 0,0 0-1 0 0,0 0 1 0 0,0 0 0 0 0,0 0-1 0 0,0-1 1 0 0,0 0 0 0 0,0 0 0 0 0,1 0-1 0 0,-1 0 1 0 0,0-1 0 0 0,0 1-1 0 0,0-1 1 0 0,0 0 0 0 0,0 0 0 0 0,-1-1-1 0 0,1 1 1 0 0,0-1 0 0 0,1 0-10 0 0,120-65 327 0 0,-103 52-212 0 0,2 1 0 0 0,0 1 1 0 0,0 1-1 0 0,1 2 0 0 0,0 0 1 0 0,13-2-116 0 0,-36 13 15 0 0,-1 1 0 0 0,1-1 0 0 0,0 1 0 0 0,-1 0 0 0 0,1-1 0 0 0,-1 1 0 0 0,0 0 0 0 0,1 0 0 0 0,-1 0 0 0 0,0 0 0 0 0,0 0 0 0 0,0 0 0 0 0,0 0 0 0 0,-1 1 0 0 0,1-1 0 0 0,-1 0 0 0 0,1 0 0 0 0,-1 1 0 0 0,0-1 0 0 0,0 0 0 0 0,0 0 0 0 0,0 1 0 0 0,0-1 0 0 0,0 0 0 0 0,-1 0 0 0 0,1 1 0 0 0,-1-1 0 0 0,1 0 1 0 0,-1 0-1 0 0,0 1-15 0 0,0 9 47 0 0,-4 166 265 0 0,21-149-998 0 0,-14-44-2044 0 0,-2 6-2938 0 0,0 8 4765 0 0,0 0-11282 0 0</inkml:trace>
  <inkml:trace contextRef="#ctx0" brushRef="#br0" timeOffset="60569.049">17809 2567 4433 0 0,'0'0'2255'0'0,"0"0"-121"0"0,0 0-238 0 0,0 0-103 0 0,0 0-44 0 0,0 0-78 0 0,0 0-120 0 0,0 0-236 0 0,0 0-329 0 0,0 0-371 0 0,0 0-230 0 0,2 4 2524 0 0,5 96-1741 0 0,-4-1 1 0 0,-5 1 0 0 0,-5 6-1169 0 0,3-24 248 0 0,-4 251 157 0 0,8-332-410 0 0,0-1-6 0 0,0-4-115 0 0,-8-26-2998 0 0,3 14-1159 0 0,3 0-4611 0 0,2 12-2282 0 0</inkml:trace>
  <inkml:trace contextRef="#ctx0" brushRef="#br0" timeOffset="60867.892">17560 3027 9202 0 0,'0'0'1846'0'0,"0"0"-522"0"0,0 0-189 0 0,0 0 240 0 0,0 0 241 0 0,0 0 2 0 0,0 0-224 0 0,0 0-340 0 0,0 0-289 0 0,0 0-212 0 0,0 0-110 0 0,0 0-35 0 0,-5 0-71 0 0,-11 1-11 0 0,28-1 401 0 0,39-1 245 0 0,371-61-651 0 0,-393 59-1356 0 0,-3-1-2129 0 0,-8 4-3775 0 0,-12 0-4834 0 0</inkml:trace>
  <inkml:trace contextRef="#ctx0" brushRef="#br0" timeOffset="61733.924">18492 3020 11971 0 0,'0'0'2091'0'0,"0"0"-411"0"0,0 0-133 0 0,0 0-76 0 0,0 0-149 0 0,0 0-174 0 0,0 0-216 0 0,0 0-204 0 0,0 0-160 0 0,0 0-113 0 0,0 0-73 0 0,0 0-49 0 0,0 0-46 0 0,-32 15-26 0 0,-102 47-25 0 0,51-6 186 0 0,74-49-385 0 0,0-1 1 0 0,0 1-1 0 0,1 1 1 0 0,0 0-1 0 0,0 0 1 0 0,1 0-1 0 0,0 1 1 0 0,1 0-1 0 0,-1 1 1 0 0,2-1 0 0 0,-1 1-1 0 0,1 0 1 0 0,1 1-1 0 0,0-1 1 0 0,1 1-1 0 0,0 0 1 0 0,0-1-1 0 0,1 1 1 0 0,0 8-38 0 0,4-17 18 0 0,1 0-1 0 0,-1 1 1 0 0,1-1-1 0 0,0 0 1 0 0,0 0-1 0 0,0-1 1 0 0,0 1-1 0 0,0-1 1 0 0,0 1 0 0 0,0-1-1 0 0,1 0 1 0 0,-1 0-1 0 0,0 0 1 0 0,1-1-1 0 0,-1 1 1 0 0,1-1 0 0 0,-1 0-1 0 0,1 0 1 0 0,-1 0-1 0 0,1 0 1 0 0,-1-1-1 0 0,0 0 1 0 0,1 1-1 0 0,2-2-17 0 0,19-4 79 0 0,-1-1 0 0 0,0-2 0 0 0,0 0 0 0 0,0-2 0 0 0,-1 0 0 0 0,-1-1 0 0 0,9-8-79 0 0,4 0 28 0 0,106-57 121 0 0,-138 77-151 0 0,1 1 0 0 0,-1 0 1 0 0,0 0-1 0 0,0 0 0 0 0,0 0 0 0 0,0 1 1 0 0,0-1-1 0 0,0 1 0 0 0,-1-1 0 0 0,1 1 1 0 0,0 0-1 0 0,-1 0 0 0 0,0 1 0 0 0,1-1 1 0 0,-1 0-1 0 0,0 1 0 0 0,0-1 0 0 0,0 1 1 0 0,0 0-1 0 0,-1 0 0 0 0,1 0 0 0 0,-1-1 1 0 0,0 2-1 0 0,1-1 0 0 0,-1 0 0 0 0,-1 0 1 0 0,1 0-1 0 0,0 0 0 0 0,-1 0 0 0 0,0 1 1 0 0,0-1-1 0 0,0 2 2 0 0,12 28-9 0 0,-11-30 10 0 0,1 0-1 0 0,0 0 1 0 0,-1-1 0 0 0,1 1 0 0 0,0 0 0 0 0,1 0 0 0 0,-1-1 0 0 0,0 0 0 0 0,1 1 0 0 0,-1-1 0 0 0,1 0 0 0 0,0 0 0 0 0,0 0 0 0 0,-1-1 0 0 0,1 1 0 0 0,0 0 0 0 0,1-1 0 0 0,-1 0 0 0 0,0 0 0 0 0,0 0 0 0 0,0 0 0 0 0,1-1 0 0 0,-1 1 0 0 0,1-1 0 0 0,-1 0 0 0 0,0 0-1 0 0,1 0 1 0 0,-1 0 0 0 0,0-1 0 0 0,1 1 0 0 0,-1-1 0 0 0,0 0 0 0 0,1 0-1 0 0,5-2 4 0 0,0 0 0 0 0,0-1 0 0 0,0 0-1 0 0,-1 0 1 0 0,1-1 0 0 0,-1 0 0 0 0,-1-1 0 0 0,1 0-1 0 0,-1 0 1 0 0,0 0 0 0 0,2-3-4 0 0,25-34 37 0 0,-1-2 1 0 0,-3-1-1 0 0,-1-1 0 0 0,-3-2 1 0 0,-1 0-1 0 0,12-40-37 0 0,-23 56 8 0 0,0 4-3 0 0,-2 0 0 0 0,0-1-1 0 0,-2-1 1 0 0,-2 0 0 0 0,-1 0 0 0 0,-1 0 0 0 0,-1-1-1 0 0,-2 0 1 0 0,-1 0 0 0 0,-2-6-5 0 0,-1 38 3 0 0,1-1 1 0 0,-1 0-1 0 0,0 0 0 0 0,1 0 0 0 0,-1 1 1 0 0,0-1-1 0 0,0 0 0 0 0,1 1 1 0 0,-1-1-1 0 0,0 1 0 0 0,0-1 0 0 0,0 1 1 0 0,0-1-1 0 0,0 1 0 0 0,0 0 1 0 0,0-1-1 0 0,0 1 0 0 0,0 0 0 0 0,0 0 1 0 0,0 0-1 0 0,0 0 0 0 0,0 0 1 0 0,0 0-1 0 0,0 0 0 0 0,0 0 0 0 0,0 0 1 0 0,0 0-1 0 0,0 0 0 0 0,0 1 1 0 0,1-1-1 0 0,-1 0 0 0 0,0 1 0 0 0,0-1 1 0 0,0 1-1 0 0,0-1 0 0 0,0 1 1 0 0,0-1-1 0 0,1 1 0 0 0,-1 0 0 0 0,0-1 1 0 0,0 1-1 0 0,1 0 0 0 0,-1-1 1 0 0,1 1-1 0 0,-1 0 0 0 0,0 0 0 0 0,1 0 1 0 0,0 0-1 0 0,-1 0 0 0 0,1 0 1 0 0,-1 0-1 0 0,1-1 0 0 0,0 1 0 0 0,0 0 1 0 0,0 0-1 0 0,-1 1-3 0 0,-11 27 17 0 0,2 1 0 0 0,0 0 0 0 0,2 1 0 0 0,2 0 0 0 0,1 1 0 0 0,1-1-1 0 0,1 1 1 0 0,2-1 0 0 0,1 1 0 0 0,3 9-17 0 0,-3-29 8 0 0,53 366 376 0 0,-55-271-314 0 0,-16-67-25 0 0,16-47-930 0 0,35-92-5015 0 0,-15 62 497 0 0,-9 16-1822 0 0,-3 5-2208 0 0</inkml:trace>
  <inkml:trace contextRef="#ctx0" brushRef="#br0" timeOffset="62134.666">19388 2862 9026 0 0,'0'0'2079'0'0,"0"0"-565"0"0,0 0-170 0 0,0 0 116 0 0,0 0 31 0 0,0 0-97 0 0,0 0-184 0 0,0 0-218 0 0,0 0-187 0 0,0 0-143 0 0,0 0-89 0 0,0 0-79 0 0,-30 25-64 0 0,-95 78-59 0 0,51-47 237 0 0,-28 21 825 0 0,102-76-1422 0 0,-1-1 1 0 0,0 1-1 0 0,1-1 1 0 0,-1 1 0 0 0,1-1-1 0 0,-1 1 1 0 0,1 0 0 0 0,-1-1-1 0 0,1 1 1 0 0,-1 0 0 0 0,1-1-1 0 0,-1 1 1 0 0,1 0 0 0 0,0 0-1 0 0,0 0 1 0 0,-1-1-1 0 0,1 1 1 0 0,0 0 0 0 0,0 0-1 0 0,0 0 1 0 0,0-1 0 0 0,0 1-1 0 0,0 0 1 0 0,0 0 0 0 0,0 0-1 0 0,0-1 1 0 0,0 1 0 0 0,1 0-1 0 0,-1 0 1 0 0,0 0 0 0 0,0-1-1 0 0,1 1 1 0 0,-1 0-1 0 0,1 0 1 0 0,-1-1 0 0 0,0 1-1 0 0,1 0 1 0 0,-1-1 0 0 0,1 1-1 0 0,0-1 1 0 0,-1 1 0 0 0,1-1-1 0 0,-1 1 1 0 0,1-1 0 0 0,0 1-1 0 0,0-1 1 0 0,-1 1-1 0 0,1-1-11 0 0,46 15 431 0 0,-29-11-216 0 0,-12-2-162 0 0,3 0 22 0 0,-1 0 1 0 0,0 0 0 0 0,0 1 0 0 0,0 0-1 0 0,0 0 1 0 0,-1 1 0 0 0,1 0 0 0 0,-1 0 0 0 0,0 1-1 0 0,0 0 1 0 0,-1 0 0 0 0,1 0 0 0 0,-1 1-1 0 0,0 0 1 0 0,-1 1 0 0 0,1-1 0 0 0,-1 1-1 0 0,0 0 1 0 0,1 4-76 0 0,15 59 447 0 0,-20-68-448 0 0,-1-1 0 0 0,1 1 0 0 0,0 0 0 0 0,0-1 0 0 0,0 0 0 0 0,0 1 1 0 0,0-1-1 0 0,1 1 0 0 0,-1-1 0 0 0,0 0 0 0 0,1 0 0 0 0,-1 0 0 0 0,0 0 0 0 0,1 0 0 0 0,0 0 0 0 0,-1 0 1 0 0,1 0-1 0 0,-1-1 0 0 0,1 1 0 0 0,0-1 0 0 0,0 1 0 0 0,-1-1 0 0 0,1 1 0 0 0,0-1 0 0 0,0 0 0 0 0,-1 0 1 0 0,1 0-1 0 0,0 0 0 0 0,0 0 0 0 0,0 0 0 0 0,-1-1 0 0 0,1 1 0 0 0,0-1 0 0 0,0 1 0 0 0,-1-1 0 0 0,1 0 1 0 0,0 1 0 0 0,26-20-1822 0 0,-21 12-2750 0 0,-2-1-5930 0 0,-3 6-1598 0 0</inkml:trace>
  <inkml:trace contextRef="#ctx0" brushRef="#br0" timeOffset="62600.784">19510 3171 6057 0 0,'0'0'3205'0'0,"0"0"-1317"0"0,0 0-511 0 0,0 0 12 0 0,0 0 89 0 0,0 0 20 0 0,0 0-113 0 0,0 0-143 0 0,0 0-165 0 0,0 0-148 0 0,0 0-135 0 0,0 0-84 0 0,14 7-58 0 0,45 20-57 0 0,-57-26-535 0 0,0 0 0 0 0,0 0 0 0 0,1 0 0 0 0,-1-1 0 0 0,0 1 0 0 0,1-1 0 0 0,-1 1 0 0 0,0-1 0 0 0,1 0 0 0 0,-1 0 0 0 0,0 0 0 0 0,1 0 0 0 0,-1 0 0 0 0,1 0 0 0 0,-1-1 0 0 0,0 1 0 0 0,1-1 0 0 0,-1 0 0 0 0,0 0 0 0 0,0 1 0 0 0,0-2 0 0 0,2 0-60 0 0,5-2 255 0 0,5-1-94 0 0,-1-1 0 0 0,0-1 0 0 0,0 0 0 0 0,0-1 0 0 0,-1 0 0 0 0,0-1 0 0 0,-1 0 1 0 0,0-1-1 0 0,0 0 0 0 0,-1 0 0 0 0,-1-2 0 0 0,0 1 0 0 0,0-1 0 0 0,0-1-161 0 0,-8 11 2 0 0,1 0 1 0 0,-1-1-1 0 0,1 1 0 0 0,-1 0 0 0 0,0-1 1 0 0,0 1-1 0 0,0 0 0 0 0,0-1 1 0 0,-1 1-1 0 0,1-1 0 0 0,-1 0 0 0 0,1 1 1 0 0,-1-1-1 0 0,0 1 0 0 0,0-1 1 0 0,0 0-1 0 0,0 1 0 0 0,-1-1 0 0 0,1 1 1 0 0,-1-1-1 0 0,1 0 0 0 0,-1 1 1 0 0,0 0-1 0 0,0-1 0 0 0,0 1 1 0 0,0-1-1 0 0,-1 1 0 0 0,1 0 0 0 0,-1 0 1 0 0,1 0-1 0 0,-1 0 0 0 0,0 0 1 0 0,0 0-1 0 0,1 0 0 0 0,-1 0 0 0 0,-1 1 1 0 0,1-1-1 0 0,0 1 0 0 0,0 0 1 0 0,-1-1-1 0 0,1 1 0 0 0,0 0 0 0 0,-1 0 1 0 0,1 1-1 0 0,-1-1 0 0 0,1 0 1 0 0,-1 1-1 0 0,0 0 0 0 0,1-1 0 0 0,-1 1 1 0 0,1 0-1 0 0,-1 0 0 0 0,-2 1-2 0 0,-3-1-5 0 0,0 0-1 0 0,0 1 0 0 0,0 0 1 0 0,0 1-1 0 0,0 0 0 0 0,0 0 0 0 0,0 1 1 0 0,1-1-1 0 0,-1 2 0 0 0,1-1 1 0 0,0 1-1 0 0,0 0 0 0 0,0 1 0 0 0,-5 4 6 0 0,-1 0-9 0 0,2 0 0 0 0,-1 1-1 0 0,1 0 1 0 0,0 1 0 0 0,1 1-1 0 0,0-1 1 0 0,1 2 0 0 0,1-1-1 0 0,0 1 1 0 0,0 1 0 0 0,1-1-1 0 0,1 1 1 0 0,0 0 0 0 0,1 1-1 0 0,1-1 1 0 0,0 1 0 0 0,1 0-1 0 0,1 0 1 0 0,0 0 0 0 0,0 9 9 0 0,3-20-1 0 0,0 0 1 0 0,0 0-1 0 0,1 0 1 0 0,-1-1-1 0 0,1 1 1 0 0,0 0 0 0 0,0-1-1 0 0,0 0 1 0 0,0 1-1 0 0,1-1 1 0 0,-1 0-1 0 0,1 0 1 0 0,0 0 0 0 0,0 0-1 0 0,0-1 1 0 0,0 1-1 0 0,0-1 1 0 0,0 0-1 0 0,1 0 1 0 0,-1 0-1 0 0,1 0 1 0 0,0-1 0 0 0,-1 1-1 0 0,1-1 1 0 0,0 0-1 0 0,2 0 1 0 0,106 15-7 0 0,-94-17-176 0 0,1-1 0 0 0,-1 0-1 0 0,1-1 1 0 0,-1-1 0 0 0,0-1 0 0 0,0 0 0 0 0,-1-1-1 0 0,1-2 1 0 0,-1 1 0 0 0,-1-2 0 0 0,10-6 183 0 0,-10-1-2955 0 0,-8 7-5893 0 0,-8 9-2667 0 0</inkml:trace>
  <inkml:trace contextRef="#ctx0" brushRef="#br0" timeOffset="63616.289">20202 2972 3537 0 0,'0'0'2892'0'0,"0"0"-444"0"0,0 0-293 0 0,0 0-107 0 0,0 0-110 0 0,0 0-166 0 0,0 0-251 0 0,0 0-264 0 0,0 0-223 0 0,0 0-194 0 0,0 0-127 0 0,0 0-94 0 0,0 0-41 0 0,3 1 10 0 0,-2 1-481 0 0,1 0 0 0 0,-1 1 0 0 0,1-1 0 0 0,-1 1 0 0 0,0-1-1 0 0,0 1 1 0 0,0-1 0 0 0,0 1 0 0 0,0 0 0 0 0,-1 0 0 0 0,1-1 0 0 0,-1 1 0 0 0,0 0 0 0 0,0 0 0 0 0,0-1 0 0 0,0 1 0 0 0,0 0 0 0 0,0 0 0 0 0,-1 0 0 0 0,0-1 0 0 0,1 1 0 0 0,-1 0 0 0 0,0-1 0 0 0,0 1-1 0 0,-1-1 1 0 0,1 1 0 0 0,0-1 0 0 0,-1 1 0 0 0,1-1 0 0 0,-3 2-107 0 0,1 5 51 0 0,-18 41 147 0 0,-1-2 0 0 0,-3 0 0 0 0,-2-2 0 0 0,-2 0 0 0 0,-34 40-198 0 0,51-68 2 0 0,11-17 8 0 0,1-1-17 0 0,0 0 4 0 0,1-5-62 0 0,56-83-11 0 0,134-242 69 0 0,-187 322 70 0 0,-3 8-72 0 0,-1 0 0 0 0,0 1-1 0 0,1-1 1 0 0,-1 0 0 0 0,0 0 0 0 0,0 0 0 0 0,1 1-1 0 0,-1-1 1 0 0,0 0 0 0 0,1 0 0 0 0,-1 0 0 0 0,0 0 0 0 0,1 0-1 0 0,-1 0 1 0 0,1 0 0 0 0,-1 0 0 0 0,0 0 0 0 0,1 0-1 0 0,-1 0 1 0 0,0 0 0 0 0,1 0 0 0 0,-1 0 0 0 0,0 0-1 0 0,1 0 1 0 0,-1 0 0 0 0,0 0 0 0 0,1-1 0 0 0,-1 1 0 0 0,0 0-1 0 0,1 0 1 0 0,-1 0 0 0 0,0 0 0 0 0,1-1 0 0 0,-1 1-1 0 0,0 0 1 0 0,1-1 9 0 0,-10 99 45 0 0,5-84-44 0 0,2-1-1 0 0,0 0 1 0 0,0 1 0 0 0,1 0 0 0 0,1-1 0 0 0,0 1-1 0 0,1-1 1 0 0,0 1 0 0 0,1-1 0 0 0,1 1 0 0 0,0-1-1 0 0,1 0 1 0 0,0 0 0 0 0,1 0 0 0 0,0-1 0 0 0,2 1-1 0 0,-5-10 17 0 0,0-1 1 0 0,0 1-1 0 0,0-1 1 0 0,1 0 0 0 0,-1 1-1 0 0,1-1 1 0 0,-1-1 0 0 0,1 1-1 0 0,0 0 1 0 0,0-1-1 0 0,0 1 1 0 0,0-1 0 0 0,0 0-1 0 0,0 0 1 0 0,0 0-1 0 0,0 0 1 0 0,0-1 0 0 0,1 1-1 0 0,-1-1 1 0 0,0 0 0 0 0,0 0-1 0 0,1 0 1 0 0,-1 0-1 0 0,2-1-17 0 0,1-1 73 0 0,0-1 0 0 0,0 0 0 0 0,-1 0 0 0 0,1-1 0 0 0,-1 1 0 0 0,1-1 0 0 0,-1 0 0 0 0,-1-1 0 0 0,1 1 0 0 0,0-1 0 0 0,-1 0 0 0 0,2-3-73 0 0,-1 2 118 0 0,10-12 14 0 0,-1-1-1 0 0,-1 0 1 0 0,-1-1 0 0 0,-1 0-1 0 0,0-1 1 0 0,-2 0 0 0 0,0 0-1 0 0,1-10-131 0 0,-5 17-21 0 0,0 0 0 0 0,-1 0-1 0 0,-1-1 1 0 0,-1 1 0 0 0,0 0-1 0 0,-1-1 1 0 0,0 0 0 0 0,-1 1-1 0 0,-1-1 22 0 0,0 14-236 0 0,0 0 0 0 0,0 1 0 0 0,0-1 0 0 0,-1 0 0 0 0,1 1 0 0 0,0-1 0 0 0,0 1 0 0 0,-1-1 0 0 0,1 1 0 0 0,-1 0 0 0 0,1-1 0 0 0,0 1 0 0 0,-1 0 0 0 0,1 0 0 0 0,0 0 0 0 0,-1 0 0 0 0,1 0 0 0 0,-1 0 0 0 0,1 1 0 0 0,0-1 0 0 0,-1 0 0 0 0,1 1 0 0 0,0-1 0 0 0,-1 1 0 0 0,1-1 0 0 0,0 1 0 0 0,0 0 0 0 0,-1-1 0 0 0,1 1 0 0 0,0 0 0 0 0,0 0 0 0 0,-1 0 236 0 0,-2 4-5533 0 0,2-2-6275 0 0</inkml:trace>
  <inkml:trace contextRef="#ctx0" brushRef="#br0" timeOffset="64916.482">20717 2427 3569 0 0,'0'0'2167'0'0,"0"0"53"0"0,0 0-10 0 0,0 0-45 0 0,0 0-142 0 0,0 0-234 0 0,0 0-258 0 0,0 0-250 0 0,0 0-238 0 0,0 0-189 0 0,0 0-148 0 0,0 0-135 0 0,0 0-118 0 0,-2-5-90 0 0,-9-15-66 0 0,42 1 748 0 0,145-7 1439 0 0,-173 26-2453 0 0,0 1 1 0 0,0-1-1 0 0,1 0 0 0 0,-1 1 1 0 0,0 0-1 0 0,0 0 0 0 0,0 0 0 0 0,0 0 1 0 0,0 0-1 0 0,0 1 0 0 0,0-1 1 0 0,0 1-1 0 0,0 0 0 0 0,-1 0 1 0 0,1 0-1 0 0,-1 0 0 0 0,1 0 1 0 0,-1 0-1 0 0,0 1 0 0 0,0-1 0 0 0,0 1 1 0 0,0 0-1 0 0,0-1 0 0 0,-1 1 1 0 0,1 0-1 0 0,-1 0 0 0 0,0 0 1 0 0,0 0-1 0 0,0 0 0 0 0,0 1 0 0 0,0 1-31 0 0,1 3 65 0 0,-1 0 0 0 0,0 0 0 0 0,0 0 0 0 0,-1 0 0 0 0,0 0-1 0 0,0 0 1 0 0,-1 0 0 0 0,0 0 0 0 0,0 0 0 0 0,-1 0 0 0 0,0 0-1 0 0,-2 2-64 0 0,-119 263 790 0 0,119-266-782 0 0,0 1 1 0 0,0-1-1 0 0,1 1 0 0 0,0 0 0 0 0,1 0 1 0 0,-1 0-1 0 0,2 0 0 0 0,-1 1 1 0 0,1-1-1 0 0,0 0 0 0 0,1 1 1 0 0,0-1-1 0 0,0 0 0 0 0,1 1 0 0 0,0-1 1 0 0,1 0-1 0 0,0 1 0 0 0,0-1 1 0 0,0 0-1 0 0,1 0 0 0 0,0-1 1 0 0,4 7-9 0 0,0-7 33 0 0,0 0 0 0 0,1-1 1 0 0,0 1-1 0 0,0-1 1 0 0,1-1-1 0 0,-1 0 0 0 0,1 0 1 0 0,0-1-1 0 0,1 0 1 0 0,-1 0-1 0 0,1-1 0 0 0,0 0 1 0 0,-1-1-1 0 0,1 0 1 0 0,0-1-1 0 0,0 0 0 0 0,1 0 1 0 0,-1-1-1 0 0,0 0 1 0 0,0-1-1 0 0,7-1-33 0 0,-17 2 39 0 0,0 0 6 0 0,0 0-6 0 0,0 0-7 0 0,0 0 12 0 0,0 0-17 0 0,0 0 9 0 0,0 0 5 0 0,0 0 7 0 0,0 0 7 0 0,0 0 3 0 0,0 0 5 0 0,-21-11 54 0 0,-70 11-43 0 0,45 41-66 0 0,42-34-9 0 0,0 1 0 0 0,0-1 0 0 0,1 1 0 0 0,0-1 0 0 0,0 1 1 0 0,1 0-1 0 0,-1 0 0 0 0,2 0 0 0 0,0 1 0 0 0,0-1 0 0 0,0 0 1 0 0,1 0-1 0 0,0 1 0 0 0,0-1 0 0 0,1 0 0 0 0,2 7 1 0 0,50 99-21 0 0,-22 22 114 0 0,-30-129-76 0 0,-1-1 1 0 0,0 0-1 0 0,0 0 0 0 0,-1 0 0 0 0,0 0 0 0 0,0 0 0 0 0,0 0 1 0 0,-1 0-1 0 0,0 0 0 0 0,0 0 0 0 0,-1 0 0 0 0,1-1 0 0 0,-1 1 1 0 0,0-1-1 0 0,-1 0 0 0 0,1 0 0 0 0,-1 0 0 0 0,0 0 0 0 0,0-1 1 0 0,-1 0-1 0 0,1 1 0 0 0,-1-2 0 0 0,-2 2-17 0 0,-2 3 9 0 0,0-2 1 0 0,0 1-1 0 0,0-1 0 0 0,-1-1 0 0 0,0 0 1 0 0,0 0-1 0 0,-1-1 0 0 0,1 0 0 0 0,-1-1 1 0 0,0 0-1 0 0,0-1 0 0 0,0 0 0 0 0,0-1 1 0 0,0 0-1 0 0,0 0 0 0 0,-1-1 0 0 0,0-1-9 0 0,-34-34-817 0 0,29 0-5110 0 0,14 26-1128 0 0,-1 4-5738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9:1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674 355 0 0 0,'0'0'268'0'0,"0"0"418"0"0,0 0 188 0 0,0 0 112 0 0,0 0 82 0 0,0 0 55 0 0,0 0 25 0 0,0 0 5 0 0,0 0-4 0 0,8 3 11524 0 0,-6-1-10541 0 0,20 222-716 0 0,24 196-960 0 0,-24-267-395 0 0,-21-152-60 0 0,-1 1-1 0 0,0-1 1 0 0,1 0-1 0 0,0 1 1 0 0,-1-1-1 0 0,1 0 1 0 0,0 1-1 0 0,0-1 1 0 0,-1 0-1 0 0,1 0 0 0 0,0 0 1 0 0,0 0-1 0 0,0 0 1 0 0,1 0-1 0 0,-1 0 1 0 0,0 0-1 0 0,0 0 1 0 0,0 0-1 0 0,1 0 1 0 0,-1-1-1 0 0,0 1 1 0 0,1-1-1 0 0,-1 1 0 0 0,1-1 1 0 0,-1 1-1 0 0,1-1 1 0 0,-1 0-1 0 0,0 0 1 0 0,1 0-1 0 0,-1 0 1 0 0,1 0-1 0 0,-1 0 1 0 0,1 0-1 0 0,-1 0 1 0 0,1 0-1 0 0,-1-1 1 0 0,1 1-1 0 0,-1-1 0 0 0,1 1 1 0 0,-1-1-1 0 0,0 1 1 0 0,1-1-1 0 0,-1 0 1 0 0,0 0-1 0 0,0 0 1 0 0,0 1-1 0 0,1-1 1 0 0,-1 0-1 0 0,0-1 0 0 0,24-40 124 0 0,-1 0 1 0 0,-3-2-1 0 0,-1-1 0 0 0,2-15-124 0 0,7-12-1 0 0,58-130-46 0 0,-26 48 145 0 0,-59 191-119 0 0,1 2 36 0 0,2-1 0 0 0,2 1 0 0 0,2-1 0 0 0,1-1 0 0 0,2 0 1 0 0,1 0-1 0 0,2-1 0 0 0,16 27-15 0 0,-21-41 7 0 0,1-1 0 0 0,1-1 1 0 0,1 0-1 0 0,0-1 0 0 0,2 0 0 0 0,0-1 1 0 0,2 1-8 0 0,-17-20 18 0 0,0 0 0 0 0,0 1 0 0 0,0-1 0 0 0,-1 1 0 0 0,1-1 0 0 0,0 0 0 0 0,0 1 0 0 0,0-1 0 0 0,0 0 0 0 0,0 1 1 0 0,0-1-1 0 0,0 1 0 0 0,0-1 0 0 0,0 0 0 0 0,1 1 0 0 0,-1-1 0 0 0,0 1 0 0 0,0-1 0 0 0,0 0 0 0 0,1 1 0 0 0,-1-1 1 0 0,0 1-1 0 0,1-1 0 0 0,-1 1 0 0 0,1-1 0 0 0,-1 1 0 0 0,0-1 0 0 0,1 1 0 0 0,-1 0 0 0 0,1-1 0 0 0,-1 1 0 0 0,1 0 1 0 0,-1-1-1 0 0,1 1 0 0 0,-1 0 0 0 0,1-1 0 0 0,0 1 0 0 0,-1 0 0 0 0,1 0 0 0 0,-1 0 0 0 0,1 0 0 0 0,0 0 0 0 0,-1-1 1 0 0,1 1-1 0 0,-1 0 0 0 0,1 0 0 0 0,0 1 0 0 0,-1-1 0 0 0,1 0 0 0 0,0 0 0 0 0,-1 0 0 0 0,1 0 0 0 0,-1 0 0 0 0,1 1 1 0 0,-1-1-1 0 0,1 0 0 0 0,0 0 0 0 0,-1 1 0 0 0,1-1 0 0 0,-1 1 0 0 0,1-1 0 0 0,-1 0 0 0 0,0 1 0 0 0,1-1 0 0 0,-1 1 1 0 0,1-1-1 0 0,-1 1 0 0 0,0-1 0 0 0,1 1-18 0 0,4-19 24 0 0,52-163 311 0 0,-9-2-1 0 0,-3-29-334 0 0,-23 24 103 0 0,-22 189-131 0 0,-1-1 0 0 0,1 0 1 0 0,0 0-1 0 0,0 0 0 0 0,-1 1 0 0 0,1-1 0 0 0,0 0 0 0 0,0 0 1 0 0,-1 0-1 0 0,1 0 0 0 0,0 0 0 0 0,0 1 0 0 0,-1-1 1 0 0,1 0-1 0 0,0 0 0 0 0,-1 0 0 0 0,1 0 0 0 0,0 0 0 0 0,0 0 1 0 0,-1 0-1 0 0,1 0 0 0 0,0 0 0 0 0,-1 0 0 0 0,1 0 1 0 0,0-1-1 0 0,0 1 0 0 0,-1 0 0 0 0,1 0 0 0 0,0 0 1 0 0,-1 0-1 0 0,1 0 0 0 0,0 0 0 0 0,0-1 0 0 0,-1 1 0 0 0,1 0 1 0 0,0 0-1 0 0,0 0 0 0 0,0-1 0 0 0,-1 1 0 0 0,1 0 1 0 0,0 0-1 0 0,0-1 28 0 0,0 74-3884 0 0,0-49 69 0 0,0 0-3719 0 0,0-12-3783 0 0</inkml:trace>
  <inkml:trace contextRef="#ctx0" brushRef="#br0" timeOffset="835.638">1823 282 3529 0 0,'0'0'2611'0'0,"0"0"-204"0"0,0 0-285 0 0,0 0-188 0 0,0 0-127 0 0,0 0-200 0 0,0 0-280 0 0,0 0-264 0 0,0 0-221 0 0,0 0-156 0 0,0 0-87 0 0,0 0-48 0 0,0 0-42 0 0,-6 14-26 0 0,-19 46-39 0 0,19 46 977 0 0,32 189 256 0 0,-9-86-1332 0 0,10-24-147 0 0,-7-149-113 0 0,-19-36-71 0 0,0 0 0 0 0,1 1 1 0 0,-1-1-1 0 0,0 0 0 0 0,0 0 0 0 0,0 0 1 0 0,0 0-1 0 0,0 0 0 0 0,0 0 0 0 0,1 0 1 0 0,-1 0-1 0 0,0-1 0 0 0,0 1 0 0 0,0 0 0 0 0,0-1 1 0 0,0 1-1 0 0,0-1 0 0 0,0 1 0 0 0,0-1 1 0 0,0 1-1 0 0,0-1 0 0 0,0 0 0 0 0,0 1 1 0 0,0-1-1 0 0,-1 0 0 0 0,1 0 0 0 0,0 0 1 0 0,0 1-1 0 0,-1-1 0 0 0,1 0 0 0 0,-1 0 0 0 0,1 0 1 0 0,-1 0-1 0 0,1 0 0 0 0,-1 0 0 0 0,1-1 1 0 0,-1 1-1 0 0,0 0 0 0 0,0 0 0 0 0,1-1-14 0 0,36-69 290 0 0,-24 44-262 0 0,1-1 0 0 0,2 2 1 0 0,0 0-1 0 0,2 0 0 0 0,1 2 0 0 0,4-4-28 0 0,-21 26 0 0 0,0 0-1 0 0,0 1 1 0 0,0-1-1 0 0,0 0 1 0 0,0 1-1 0 0,1-1 1 0 0,-1 1-1 0 0,0 0 1 0 0,1 0-1 0 0,-1 0 1 0 0,0 0-1 0 0,1 0 1 0 0,-1 1-1 0 0,1-1 1 0 0,0 1-1 0 0,-1-1 1 0 0,1 1-1 0 0,0 0 1 0 0,-1 0 0 0 0,1 0-1 0 0,-1 0 1 0 0,1 1-1 0 0,0-1 1 0 0,-1 1-1 0 0,1-1 1 0 0,-1 1-1 0 0,1 0 1 0 0,-1 0-1 0 0,0 0 1 0 0,1 0-1 0 0,-1 1 1 0 0,0-1-1 0 0,0 1 1 0 0,0-1-1 0 0,0 1 1 0 0,0 0-1 0 0,0 0 1 0 0,0 0-1 0 0,0 0 1 0 0,-1 0-1 0 0,1 0 1 0 0,-1 0-1 0 0,0 0 1 0 0,1 1-1 0 0,-1-1 1 0 0,0 1-1 0 0,0 1 1 0 0,7 20 72 0 0,-2 1-1 0 0,0 1 0 0 0,-2-1 0 0 0,0 1 1 0 0,-2-1-1 0 0,-1 1 0 0 0,-1 0 0 0 0,-2 7-71 0 0,2 9 44 0 0,0-42-81 0 0,0 0-15 0 0,11-4-1254 0 0,15-34-3107 0 0,-12 11-7371 0 0,-12 19 1510 0 0</inkml:trace>
  <inkml:trace contextRef="#ctx0" brushRef="#br0" timeOffset="1671.168">2683 808 7482 0 0,'0'0'4713'0'0,"0"0"-2316"0"0,0 0-864 0 0,0 0-106 0 0,0 0-46 0 0,0 0-139 0 0,0 0-255 0 0,0 0-283 0 0,0 0-212 0 0,0 0-128 0 0,0 0-37 0 0,0 0-19 0 0,-22 19-5 0 0,-69 62-10 0 0,15 10 386 0 0,59-64-538 0 0,12-21-133 0 0,1 1 0 0 0,-1 0-1 0 0,2 0 1 0 0,-1 1 0 0 0,1-1 0 0 0,0 1-1 0 0,0-1 1 0 0,1 1 0 0 0,0 0 0 0 0,0 0-1 0 0,1 0 1 0 0,0 0 0 0 0,1 0 0 0 0,-1 0-1 0 0,2 6-7 0 0,1-11 3 0 0,1-1 0 0 0,-1 0-1 0 0,1 1 1 0 0,0-1 0 0 0,0 0 0 0 0,0 0-1 0 0,0 0 1 0 0,0-1 0 0 0,0 1-1 0 0,0-1 1 0 0,1 0 0 0 0,-1 0 0 0 0,0 0-1 0 0,1 0 1 0 0,-1 0 0 0 0,1-1 0 0 0,-1 0-1 0 0,1 1 1 0 0,-1-1 0 0 0,1 0-1 0 0,-1-1 1 0 0,1 1 0 0 0,-1-1 0 0 0,1 0-1 0 0,-1 1 1 0 0,1-2 0 0 0,1 0-3 0 0,13-5 64 0 0,0-2 0 0 0,0 0 0 0 0,-1-1 0 0 0,0 0 0 0 0,-1-2 0 0 0,0 0 0 0 0,0-1 0 0 0,-2 0 0 0 0,10-12-64 0 0,-8 10 46 0 0,-13 13-42 0 0,12-12 53 0 0,0 0 0 0 0,0-1 0 0 0,-1 0-1 0 0,-1-1 1 0 0,0-1 0 0 0,-2 0 0 0 0,4-8-57 0 0,-14 25 23 0 0,-1 0-11 0 0,0 22-16 0 0,-15 95 38 0 0,15-112-44 0 0,-1-1-1 0 0,1 1 1 0 0,1-1 0 0 0,-1 1-1 0 0,1-1 1 0 0,-1 1-1 0 0,1-1 1 0 0,1 1-1 0 0,-1-1 1 0 0,1 0-1 0 0,-1 0 1 0 0,1 1 0 0 0,0-1-1 0 0,1 0 1 0 0,-1-1-1 0 0,1 1 1 0 0,0 0-1 0 0,0-1 1 0 0,0 0 0 0 0,0 1-1 0 0,0-1 1 0 0,1 0-1 0 0,-1-1 1 0 0,1 1-1 0 0,0-1 1 0 0,0 1 0 0 0,0-1-1 0 0,1 0 11 0 0,5 2 7 0 0,1 0 0 0 0,0 0 0 0 0,-1-2 0 0 0,1 1 0 0 0,1-1 1 0 0,-1-1-1 0 0,0 0 0 0 0,0 0 0 0 0,0-1 0 0 0,1-1 0 0 0,-1 1 0 0 0,0-2 0 0 0,0 0 0 0 0,0 0 0 0 0,0-1 0 0 0,0-1 0 0 0,2 0-7 0 0,11-8 52 0 0,-1 0 1 0 0,-1-2-1 0 0,0 0 0 0 0,-1-1 0 0 0,0-2 1 0 0,-1 0-1 0 0,-1-1 0 0 0,-1 0 0 0 0,-1-2 1 0 0,0 0-1 0 0,2-6-52 0 0,-4-6 45 0 0,0-1-1 0 0,-2-1 1 0 0,-2 0 0 0 0,-1-1-1 0 0,-1 0 1 0 0,-2 0 0 0 0,-2-1-1 0 0,-1 0 1 0 0,-1 0 0 0 0,-3-23-45 0 0,1-161 9 0 0,-2 211 0 0 0,0 1 0 0 0,0-1 0 0 0,-1 0-1 0 0,0 0 1 0 0,-1 1 0 0 0,0-1 0 0 0,0 1 0 0 0,-1 0 0 0 0,0 0 0 0 0,0 0-1 0 0,-2-2-8 0 0,5 10 5 0 0,-1 0 0 0 0,1 0 0 0 0,0 0 0 0 0,0 0 0 0 0,0 1-1 0 0,0-1 1 0 0,0 0 0 0 0,-1 0 0 0 0,1 1 0 0 0,0-1 0 0 0,0 1-1 0 0,0-1 1 0 0,0 1 0 0 0,0-1 0 0 0,0 1 0 0 0,0-1 0 0 0,0 1-1 0 0,0 0 1 0 0,1 0 0 0 0,-1 0 0 0 0,0-1 0 0 0,0 1 0 0 0,1 0-1 0 0,-1 0 1 0 0,0 0 0 0 0,1 0 0 0 0,-1 0 0 0 0,1 0 0 0 0,-1 0-1 0 0,1 0 1 0 0,0 1 0 0 0,-1-1 0 0 0,1 0 0 0 0,0 0-1 0 0,0 0 1 0 0,0 0 0 0 0,0 0 0 0 0,0 1 0 0 0,0-1 0 0 0,0 0-1 0 0,0 0 1 0 0,0 0 0 0 0,0 0 0 0 0,1 0 0 0 0,-1 2-5 0 0,-2 225 462 0 0,28-78-85 0 0,7 61-193 0 0,-25-9-151 0 0,-6-169-389 0 0,-2-33 220 0 0,0 0 5 0 0,0 0-71 0 0,0 0-45 0 0,0 0-29 0 0,0 0-40 0 0,0-22-1451 0 0,-25-67-6866 0 0,11 46-1638 0 0,10 28 4324 0 0</inkml:trace>
  <inkml:trace contextRef="#ctx0" brushRef="#br0" timeOffset="1917.609">2966 698 5177 0 0,'0'0'3424'0'0,"0"0"-772"0"0,0 0-573 0 0,0 0-229 0 0,0 0-131 0 0,0 0-243 0 0,0 0-254 0 0,0 0-217 0 0,0 0-136 0 0,0 0-68 0 0,35 0-122 0 0,112 2-84 0 0,0-23 802 0 0,147-33-1510 0 0,-258 53-2453 0 0,-22 1-2515 0 0,-6 0-6431 0 0</inkml:trace>
  <inkml:trace contextRef="#ctx0" brushRef="#br0" timeOffset="3865.913">4277 499 1664 0 0,'0'0'580'0'0,"0"0"-135"0"0,0 0 73 0 0,0 0 403 0 0,0 0 440 0 0,0 0 292 0 0,0 0 106 0 0,0 0-95 0 0,0 0-176 0 0,0 0-202 0 0,0 0-163 0 0,0 0-163 0 0,0 0-132 0 0,19-19-106 0 0,61-61-92 0 0,-32 4 860 0 0,-40 53-1078 0 0,38-95 1445 0 0,-31 77-973 0 0,-14 82 429 0 0,6 326 796 0 0,-1 204-708 0 0,-11-520-1195 0 0,5-50-201 0 0,0-1-21 0 0,0 0 3 0 0,0 0 17 0 0,0 0 6 0 0,0 0 9 0 0,0 0-3 0 0,0 0 10 0 0,0 0-34 0 0,0 0-13 0 0,0-56-2551 0 0,4 18-2246 0 0,1 22-2168 0 0,-3 8-4310 0 0</inkml:trace>
  <inkml:trace contextRef="#ctx0" brushRef="#br0" timeOffset="4664.498">4855 212 5977 0 0,'0'0'1939'0'0,"0"0"-154"0"0,0 0-53 0 0,0 0 20 0 0,0 0-32 0 0,0 0-200 0 0,0 0-312 0 0,0 0-262 0 0,0 0-197 0 0,0 0-129 0 0,0 0-94 0 0,0 0-73 0 0,0 0-71 0 0,-23 27-52 0 0,-70 85-34 0 0,48-36 242 0 0,37-53-335 0 0,-125 305 1730 0 0,121-308-1756 0 0,7-11 611 0 0,12-19-331 0 0,-4 6-444 0 0,0 0-1 0 0,0 0 1 0 0,0 1 0 0 0,0-1 0 0 0,1 1-1 0 0,-1 0 1 0 0,1 0 0 0 0,0 0 0 0 0,0 0-1 0 0,0 1 1 0 0,0-1 0 0 0,0 1-1 0 0,1 0 1 0 0,-1 0 0 0 0,1 1 0 0 0,-1-1-1 0 0,1 1 1 0 0,0 0 0 0 0,-1 0 0 0 0,4 1-13 0 0,-2 1 24 0 0,0 2 1 0 0,-1-1 0 0 0,1 1-1 0 0,-1 0 1 0 0,0 0 0 0 0,0 0-1 0 0,0 1 1 0 0,0 0 0 0 0,-1 0-1 0 0,1 0 1 0 0,-1 0 0 0 0,0 1-1 0 0,0 0 1 0 0,-1 0 0 0 0,1 0-1 0 0,-1 0 1 0 0,2 5-25 0 0,3 2 79 0 0,87 167 1052 0 0,-89-83-301 0 0,-6-78-683 0 0,5-24-153 0 0,-5 5-10 0 0,10-25-4103 0 0,-6 20 1010 0 0,1 2-2692 0 0,-1 0-6191 0 0</inkml:trace>
  <inkml:trace contextRef="#ctx0" brushRef="#br0" timeOffset="4902.467">5144 871 13771 0 0,'0'0'2223'0'0,"0"0"-900"0"0,0 0-455 0 0,0 0-21 0 0,0 0 89 0 0,0 0 23 0 0,0 0-87 0 0,0 0-202 0 0,0 0-226 0 0,0 0-161 0 0,0 0-78 0 0,0 0-64 0 0,0 0-41 0 0,-11 32-29 0 0,-32 98-55 0 0,32-69-87 0 0,10-5-2752 0 0,2-56 2199 0 0,1 1-7223 0 0,-1-1 4556 0 0,0 0-5782 0 0</inkml:trace>
  <inkml:trace contextRef="#ctx0" brushRef="#br0" timeOffset="5064.551">5096 385 11162 0 0,'0'0'2881'0'0,"0"0"-857"0"0,0 0-583 0 0,0 0-329 0 0,0 0-232 0 0,0 0-136 0 0,0 0-200 0 0,0 0-247 0 0,0 0-209 0 0,0 0-168 0 0,0 0-97 0 0,0 0-63 0 0,0 0-72 0 0,0 0-160 0 0,-44 51-272 0 0,53-18-656 0 0,-3-7-3033 0 0,-1-11-7514 0 0</inkml:trace>
  <inkml:trace contextRef="#ctx0" brushRef="#br0" timeOffset="5515.361">5325 1073 12931 0 0,'0'0'1820'0'0,"0"0"-501"0"0,0 0-271 0 0,0 0-63 0 0,0 0-41 0 0,0 0-80 0 0,0 0-125 0 0,0 0-160 0 0,0 0-167 0 0,0 0-87 0 0,0 0-45 0 0,0 0-35 0 0,0 0-18 0 0,13-24-29 0 0,45-78-14 0 0,18-36 792 0 0,-65 116-732 0 0,-7 40-383 0 0,-5-5 146 0 0,0-3 0 0 0,1 0-1 0 0,-1 0 1 0 0,1 0-1 0 0,1 0 1 0 0,0 0-1 0 0,0 0 1 0 0,1 0 0 0 0,0 0-1 0 0,1 0 1 0 0,0-1-1 0 0,1 1 1 0 0,0-1-1 0 0,0 0 1 0 0,1 0 0 0 0,0-1-1 0 0,3 4-6 0 0,-4-9 70 0 0,0-1 1 0 0,0 1-1 0 0,0-1 0 0 0,1 0 1 0 0,-1 0-1 0 0,1-1 0 0 0,-1 1 1 0 0,1-1-1 0 0,-1 0 0 0 0,1 0 0 0 0,0-1 1 0 0,0 1-1 0 0,-1-1 0 0 0,1 0 1 0 0,0-1-1 0 0,0 1 0 0 0,-1-1 1 0 0,1 0-1 0 0,0 0 0 0 0,-1 0 0 0 0,1 0 1 0 0,-1-1-1 0 0,1 0 0 0 0,-1 0 1 0 0,0 0-1 0 0,0-1 0 0 0,0 1 0 0 0,0-1 1 0 0,0 0-1 0 0,-1 0 0 0 0,1 0 1 0 0,-1-1-1 0 0,0 1 0 0 0,0-1 1 0 0,0 0-1 0 0,0 1 0 0 0,0-2 0 0 0,1-2-70 0 0,3-7 124 0 0,-1 0 0 0 0,0 0-1 0 0,-1 0 1 0 0,0 0-1 0 0,-1-1 1 0 0,-1 0-1 0 0,0 0 1 0 0,-1 0 0 0 0,-1 0-1 0 0,0-1 1 0 0,-1 1-1 0 0,-1-4-123 0 0,0 16-1207 0 0,-3 13-7422 0 0,4-10 8449 0 0,-2 4-11730 0 0</inkml:trace>
  <inkml:trace contextRef="#ctx0" brushRef="#br0" timeOffset="6135.185">6217 679 12051 0 0,'0'0'1872'0'0,"0"0"-566"0"0,0 0-201 0 0,0 0 93 0 0,0 0 49 0 0,0 0-46 0 0,0 0-108 0 0,0 0-184 0 0,0 0-153 0 0,0 0-145 0 0,0 0-108 0 0,0 0-103 0 0,0 0-96 0 0,-19-8-63 0 0,-61-22-47 0 0,78 30-183 0 0,1-1 0 0 0,-1 0 0 0 0,0 1 0 0 0,0 0 1 0 0,0-1-1 0 0,0 1 0 0 0,0 0 0 0 0,0 0 0 0 0,0 0 1 0 0,0 0-1 0 0,1 1 0 0 0,-1-1 0 0 0,0 0 0 0 0,0 1 1 0 0,0-1-1 0 0,0 1 0 0 0,0 0 0 0 0,1-1 0 0 0,-1 1 1 0 0,0 0-1 0 0,1 0 0 0 0,-1 0 0 0 0,0 1 0 0 0,1-1 1 0 0,0 0-1 0 0,-1 0 0 0 0,1 1 0 0 0,0-1 0 0 0,-1 1 1 0 0,1-1-1 0 0,0 2-11 0 0,-4 2 47 0 0,-4 5-29 0 0,-1 0-1 0 0,1 1 1 0 0,1 0-1 0 0,0 1 1 0 0,0-1-1 0 0,2 2 1 0 0,-1-1-1 0 0,1 1 1 0 0,1 0-1 0 0,0 0 1 0 0,1 0-1 0 0,1 1 1 0 0,0-1-1 0 0,0 1 1 0 0,2 0-1 0 0,0 0 1 0 0,0 0-1 0 0,1 7-17 0 0,1-17 1 0 0,0 0 1 0 0,1 0-1 0 0,-1 0 0 0 0,1-1 0 0 0,0 1 1 0 0,-1 0-1 0 0,2-1 0 0 0,-1 1 0 0 0,0-1 0 0 0,1 0 1 0 0,-1 0-1 0 0,1 0 0 0 0,0 0 0 0 0,0 0 1 0 0,0-1-1 0 0,0 1 0 0 0,1-1 0 0 0,-1 0 1 0 0,1 0-1 0 0,-1 0 0 0 0,1-1 0 0 0,0 1 1 0 0,0-1-1 0 0,0 0 0 0 0,0 0 0 0 0,0 0 0 0 0,0 0 1 0 0,0-1-1 0 0,0 1 0 0 0,0-1-1 0 0,10 1 58 0 0,-1 0-1 0 0,1-1 1 0 0,0 0-1 0 0,-1-2 1 0 0,1 1-1 0 0,-1-1 1 0 0,1-1 0 0 0,6-3-58 0 0,-5 0 118 0 0,0 0 1 0 0,-1-1 0 0 0,1-1-1 0 0,-1 0 1 0 0,-1-1 0 0 0,0 0-1 0 0,0-1 1 0 0,-1-1 0 0 0,0 0-1 0 0,-1 0 1 0 0,0-1 0 0 0,-1-1-1 0 0,-1 0 1 0 0,1 0 0 0 0,-2-1-1 0 0,1-2-118 0 0,17-35 205 0 0,-2-1-1 0 0,-3-1 0 0 0,13-47-204 0 0,-32 92-16 0 0,7-12-4 0 0,-1-1-1 0 0,-1 0 1 0 0,0 0 0 0 0,-2-1 0 0 0,-1 1-1 0 0,0-1 1 0 0,-2 0 0 0 0,-1 0 0 0 0,0-1-1 0 0,-1 1 1 0 0,-2 0 0 0 0,0 0 0 0 0,-2 0-1 0 0,0 1 1 0 0,-1-1 0 0 0,-1 1 0 0 0,-5-10 20 0 0,8 23-23 0 0,0 0 1 0 0,-1 0-1 0 0,0 1 1 0 0,0-1-1 0 0,-1 1 1 0 0,0 0-1 0 0,0 0 1 0 0,-1 1-1 0 0,0-1 1 0 0,0 1 0 0 0,0 0-1 0 0,-1 1 1 0 0,0-1-1 0 0,0 2 1 0 0,0-1-1 0 0,-1 1 1 0 0,1 0-1 0 0,-1 0 1 0 0,0 1-1 0 0,0 0 1 0 0,-1 0-1 0 0,1 1 1 0 0,-1 0-1 0 0,1 1 1 0 0,-1 0 0 0 0,1 0-1 0 0,-1 1 1 0 0,0 0-1 0 0,1 0 1 0 0,-1 1-1 0 0,1 0 1 0 0,-1 0-1 0 0,-1 2 23 0 0,0 2-6 0 0,1 1 0 0 0,-1 0-1 0 0,1 1 1 0 0,0 0 0 0 0,0 0-1 0 0,1 1 1 0 0,0 0 0 0 0,1 0-1 0 0,-1 1 1 0 0,2 0 0 0 0,-1 1-1 0 0,1-1 1 0 0,1 1 0 0 0,0 0-1 0 0,0 1 1 0 0,1-1 0 0 0,0 1 0 0 0,-2 11 6 0 0,0 3 9 0 0,0 1 1 0 0,2 0 0 0 0,1 0 0 0 0,2 1-1 0 0,0-1 1 0 0,1 0 0 0 0,4 19-10 0 0,0-21 19 0 0,0-1-1 0 0,2 1 1 0 0,1-1-1 0 0,1 0 1 0 0,0-1 0 0 0,2 0-1 0 0,1 0 1 0 0,0-1-1 0 0,2-1 1 0 0,0 0 0 0 0,2 0-1 0 0,0-2 1 0 0,1 0-1 0 0,0 0 1 0 0,3 0-19 0 0,15 13 126 0 0,2-2-1 0 0,2-1 1 0 0,0-2 0 0 0,2-1-1 0 0,0-2 1 0 0,2-2 0 0 0,14 4-126 0 0,-23-13-17 0 0,-25-10-51 0 0,-1 0 1 0 0,0 0-1 0 0,0 1 1 0 0,0 0 0 0 0,0 0-1 0 0,0 0 1 0 0,0 1 0 0 0,-1 0-1 0 0,0 1 1 0 0,0-1 0 0 0,0 1-1 0 0,0 0 1 0 0,-1 1 0 0 0,5 5 67 0 0,-8 1-3766 0 0,-2-8-1745 0 0,0 2-6460 0 0</inkml:trace>
  <inkml:trace contextRef="#ctx0" brushRef="#br0" timeOffset="7415.06">7440 834 0 0 0,'0'0'866'0'0,"0"0"412"0"0,0 0 360 0 0,0 0 229 0 0,0 0-6 0 0,0 0-109 0 0,0 0-129 0 0,0 0-153 0 0,0 0-106 0 0,0 0-90 0 0,-6-1-142 0 0,2 1-957 0 0,1 0 1 0 0,0-1-1 0 0,-1 1 1 0 0,1 1-1 0 0,0-1 0 0 0,-1 0 1 0 0,1 1-1 0 0,0 0 1 0 0,0 0-1 0 0,0 0 1 0 0,-1 0-1 0 0,1 0 0 0 0,0 0 1 0 0,0 1-1 0 0,0 0 1 0 0,1-1-1 0 0,-1 1 1 0 0,0 0-1 0 0,1 1 0 0 0,-1-1 1 0 0,1 0-1 0 0,-1 2-175 0 0,-6 5 163 0 0,1 1 0 0 0,0 1-1 0 0,1-1 1 0 0,0 1-1 0 0,1 0 1 0 0,0 1 0 0 0,1 0-1 0 0,0 0 1 0 0,0 0-1 0 0,2 0 1 0 0,-1 1 0 0 0,2-1-1 0 0,0 1 1 0 0,0 0 0 0 0,1 0-1 0 0,1 3-162 0 0,-1-10 33 0 0,0 1 0 0 0,1-1 0 0 0,0 0 0 0 0,1 0 0 0 0,-1 1 1 0 0,1-1-1 0 0,0 0 0 0 0,1 0 0 0 0,0 0 0 0 0,0 0 0 0 0,0 0 0 0 0,0 0 0 0 0,1-1 0 0 0,0 1 0 0 0,0-1 0 0 0,1 0 0 0 0,-1 0 0 0 0,1 0 0 0 0,0 0 0 0 0,1 0 1 0 0,-1-1-1 0 0,1 0 0 0 0,0 0 0 0 0,0 0 0 0 0,0-1 0 0 0,0 0 0 0 0,1 1 0 0 0,-1-2 0 0 0,5 3-33 0 0,1-4 70 0 0,-1 1 0 0 0,1-2 0 0 0,0 1 1 0 0,-1-1-1 0 0,1-1 0 0 0,0 0 0 0 0,-1 0 0 0 0,1-1 0 0 0,-1-1 0 0 0,0 0 0 0 0,0 0 0 0 0,0-1 1 0 0,0 0-1 0 0,0 0 0 0 0,-1-1 0 0 0,0-1 0 0 0,0 0 0 0 0,0 0 0 0 0,-1 0 0 0 0,0-1 1 0 0,0-1-1 0 0,0 1 0 0 0,-1-1 0 0 0,0 0 0 0 0,-1-1 0 0 0,0 0 0 0 0,0 0 0 0 0,-1 0 1 0 0,0 0-1 0 0,-1-1 0 0 0,0 0 0 0 0,0 0 0 0 0,-1 0 0 0 0,-1-1 0 0 0,1 1 0 0 0,-2 0 1 0 0,1-1-1 0 0,-1-7-70 0 0,-1 9-7 0 0,1 1 0 0 0,-1-1 0 0 0,-1 1 1 0 0,1-1-1 0 0,-2 1 0 0 0,1 0 0 0 0,-1-1 0 0 0,0 1 1 0 0,-1 0-1 0 0,0 0 0 0 0,0 0 0 0 0,-1 1 1 0 0,0-1-1 0 0,0 1 0 0 0,-1 0 0 0 0,1 0 1 0 0,-2 0-1 0 0,1 1 0 0 0,-1-1 0 0 0,0 1 0 0 0,0 1 1 0 0,-1-1-1 0 0,1 1 0 0 0,-1 0 0 0 0,-1 1 1 0 0,1 0-1 0 0,-2-1 7 0 0,3 2-64 0 0,-1-1 0 0 0,0 1 1 0 0,1 1-1 0 0,-1-1 0 0 0,0 1 1 0 0,0 1-1 0 0,-1-1 0 0 0,1 1 1 0 0,0 0-1 0 0,0 1 0 0 0,-1 0 0 0 0,1 0 1 0 0,-7 1 63 0 0,12 0-23 0 0,0 0 1 0 0,0 1 0 0 0,0-1 0 0 0,0 1-1 0 0,1-1 1 0 0,-1 1 0 0 0,0-1 0 0 0,1 1-1 0 0,-1 0 1 0 0,1 0 0 0 0,0 0-1 0 0,0 0 1 0 0,0 0 0 0 0,0 0 0 0 0,0 0-1 0 0,0 0 1 0 0,0 0 0 0 0,0 1 0 0 0,1-1-1 0 0,-1 0 1 0 0,1 0 0 0 0,0 1-1 0 0,0-1 1 0 0,0 0 0 0 0,0 1 0 0 0,0-1-1 0 0,0 0 1 0 0,1 1 0 0 0,-1-1 0 0 0,1 0-1 0 0,-1 0 1 0 0,1 0 0 0 0,0 1 0 0 0,0-1-1 0 0,0 0 1 0 0,0 0 0 0 0,0 0-1 0 0,0 0 1 0 0,1-1 0 0 0,0 2 22 0 0,6 1 9 0 0,1-1 0 0 0,-1 0 0 0 0,0 0 0 0 0,1-1 0 0 0,0-1 1 0 0,0 1-1 0 0,-1-1 0 0 0,1-1 0 0 0,0 1 0 0 0,0-2 0 0 0,0 1 0 0 0,0-1 0 0 0,1-1-9 0 0,-2 2 17 0 0,10-4 44 0 0,0 0 1 0 0,0-1-1 0 0,-1-1 1 0 0,1-1 0 0 0,-1 0-1 0 0,-1-1 1 0 0,1-1 0 0 0,-1-1-1 0 0,-1 0 1 0 0,3-3-62 0 0,-10 8 42 0 0,8-7 0 0 0,0-2 0 0 0,-1 1 0 0 0,-1-2 0 0 0,0 0 0 0 0,-1-1 0 0 0,0 0 0 0 0,-2-1 0 0 0,0 0 0 0 0,0-1 0 0 0,-2 0-1 0 0,0 0 1 0 0,-2-1 0 0 0,0 0 0 0 0,0-1 0 0 0,-2 0 0 0 0,-1 0 0 0 0,0 0 0 0 0,-2 0 0 0 0,0 0 0 0 0,-1-1 0 0 0,-2-20-42 0 0,1 35-3 0 0,2-6 3 0 0,-1 0 0 0 0,-1 0-1 0 0,0 0 1 0 0,-1-1 0 0 0,-1 1 0 0 0,1 0 0 0 0,-2 0 0 0 0,0 0 0 0 0,0 0 0 0 0,-1 1 0 0 0,0-1 0 0 0,-5-6 0 0 0,9 18-3 0 0,0-1 1 0 0,0 1-1 0 0,0-1 1 0 0,0 1 0 0 0,-1 0-1 0 0,1-1 1 0 0,0 1-1 0 0,0-1 1 0 0,-1 1 0 0 0,1 0-1 0 0,0-1 1 0 0,0 1-1 0 0,-1-1 1 0 0,1 1 0 0 0,-1 0-1 0 0,1 0 1 0 0,0-1 0 0 0,-1 1-1 0 0,1 0 1 0 0,0 0-1 0 0,-1-1 1 0 0,1 1 0 0 0,-1 0-1 0 0,1 0 1 0 0,-1 0-1 0 0,1 0 1 0 0,-1 0 0 0 0,1-1-1 0 0,0 1 1 0 0,-1 0-1 0 0,1 0 1 0 0,-1 0 0 0 0,1 0-1 0 0,-1 1 1 0 0,1-1-1 0 0,-1 0 1 0 0,1 0 0 0 0,-1 0-1 0 0,1 0 1 0 0,0 0 0 0 0,-1 0-1 0 0,1 1 1 0 0,-1-1-1 0 0,1 0 1 0 0,-1 0 0 0 0,1 1-1 0 0,0-1 1 0 0,-1 0-1 0 0,1 1 1 0 0,0-1 0 0 0,-1 0-1 0 0,1 1 1 0 0,0-1-1 0 0,0 0 1 0 0,-1 1 0 0 0,1-1-1 0 0,0 1 1 0 0,0-1 0 0 0,0 1-1 0 0,-1-1 1 0 0,1 0-1 0 0,0 1 1 0 0,0-1 0 0 0,0 1-1 0 0,0-1 1 0 0,0 1 2 0 0,-9 32-157 0 0,9-32 166 0 0,-8 231-22 0 0,15-139 6 0 0,5 0 1 0 0,4-1 0 0 0,4-1-1 0 0,4 0 1 0 0,15 28 6 0 0,-4-4 35 0 0,-4 1 1 0 0,12 105-36 0 0,-37-27 89 0 0,-6-184-61 0 0,0 0 0 0 0,0-1-1 0 0,-1 1 1 0 0,-1 0 0 0 0,0-1 0 0 0,0 1 0 0 0,0-1 0 0 0,-1 1 0 0 0,-1-1 0 0 0,0 0 0 0 0,0-1-1 0 0,-1 1 1 0 0,0-1 0 0 0,0 1 0 0 0,-1-1 0 0 0,0-1 0 0 0,0 1 0 0 0,-1-1 0 0 0,0 0-1 0 0,0-1 1 0 0,0 0 0 0 0,-1 0 0 0 0,0 0 0 0 0,-1-1 0 0 0,1 0 0 0 0,-1-1 0 0 0,0 0-1 0 0,0 0 1 0 0,0-1 0 0 0,0 0 0 0 0,-1-1 0 0 0,-3 1-28 0 0,10-4 24 0 0,-1 0 0 0 0,1-1 0 0 0,-1 1 0 0 0,1 0 0 0 0,0-1 0 0 0,-1 0 0 0 0,1 0 0 0 0,0 0 0 0 0,0 0 0 0 0,1-1-1 0 0,-1 1 1 0 0,0-1 0 0 0,1 1 0 0 0,-1-1 0 0 0,1 0 0 0 0,0 0 0 0 0,0 0 0 0 0,0 0 0 0 0,1 0 0 0 0,-1-1 0 0 0,1 1 0 0 0,-1-1 0 0 0,1 1 0 0 0,0-1 0 0 0,0 1 0 0 0,1-1 0 0 0,-1 1 0 0 0,1-1 0 0 0,0 0 0 0 0,0 1-1 0 0,0-1 1 0 0,0 0 0 0 0,1 1 0 0 0,-1-1 0 0 0,1 0 0 0 0,0 1 0 0 0,0-1 0 0 0,1-2-24 0 0,-1-16 29 0 0,2-19 27 0 0,2-1-1 0 0,2 1 1 0 0,2 0-1 0 0,1 0 1 0 0,10-21-56 0 0,-8 21 5 0 0,138-393-604 0 0,-127 383-1324 0 0,-10 32-8649 0 0,-9 15-1602 0 0</inkml:trace>
  <inkml:trace contextRef="#ctx0" brushRef="#br0" timeOffset="8398.749">8951 528 0 0 0,'0'0'247'0'0,"0"0"593"0"0,0 0 418 0 0,0 0 369 0 0,0 0 313 0 0,0 0 99 0 0,0 0-101 0 0,0 0-237 0 0,0 0-283 0 0,0 0-222 0 0,0 0-182 0 0,0 0-146 0 0,-3-3-97 0 0,-9-12-108 0 0,9 11-114 0 0,36-7 2342 0 0,-9-2-2502 0 0,-1-2-1 0 0,-1-1 1 0 0,0 0-1 0 0,-1-2 1 0 0,-1 0-1 0 0,-1-1 0 0 0,-1-1 1 0 0,0-1-1 0 0,-2-1 1 0 0,0 0-1 0 0,-1-1 0 0 0,9-22-388 0 0,-2-54 990 0 0,-42 118-314 0 0,5 36-684 0 0,3-1 0 0 0,2 2 0 0 0,2-1 0 0 0,3 2 0 0 0,2-1 0 0 0,3 0 0 0 0,3 14 8 0 0,30 422 65 0 0,-31-437-50 0 0,2-12-13 0 0,-2 0-1 0 0,-2 0 1 0 0,-1 0-1 0 0,-3-1 1 0 0,-1 1-1 0 0,-2-1 0 0 0,-2 0 1 0 0,-2 0-1 0 0,-2-1 1 0 0,-1 0-2 0 0,3-18 11 0 0,-1 0 0 0 0,-1-1 0 0 0,-1 0 0 0 0,-1-1 0 0 0,-1 0 0 0 0,-1-2 0 0 0,0 1 0 0 0,-2-2 0 0 0,-8 6-11 0 0,24-21 8 0 0,0 0 1 0 0,0 0 0 0 0,0-1 0 0 0,-1 1 0 0 0,1-1 0 0 0,-1 0 0 0 0,0 0 0 0 0,0 0 0 0 0,0 0 0 0 0,1 0 0 0 0,-2-1 0 0 0,1 0 0 0 0,0 0-1 0 0,0 0 1 0 0,0-1 0 0 0,0 1 0 0 0,-1-1 0 0 0,1 0 0 0 0,0 0 0 0 0,0 0 0 0 0,-1-1 0 0 0,1 1 0 0 0,0-1 0 0 0,0 0 0 0 0,0 0 0 0 0,-2-1-9 0 0,1-9 11 0 0,-1 0 0 0 0,1-1 1 0 0,1 1-1 0 0,0-1 0 0 0,1 0 1 0 0,0 0-1 0 0,1 0 0 0 0,0 0 1 0 0,1 0-1 0 0,0 0 0 0 0,1-1 1 0 0,0 1-1 0 0,1 0 0 0 0,1 0 1 0 0,0-1-1 0 0,1-1-11 0 0,9-46 40 0 0,2 1 0 0 0,3 0 0 0 0,16-35-40 0 0,-15 46 7 0 0,3 0 1 0 0,2 1-1 0 0,2 2 1 0 0,2 0-1 0 0,25-30-7 0 0,-47 67-35 0 0,0 0-1 0 0,1 0 0 0 0,0 1 1 0 0,0-1-1 0 0,0 2 1 0 0,1-1-1 0 0,0 1 0 0 0,1 0 1 0 0,0 0-1 0 0,-1 1 1 0 0,2 0-1 0 0,-1 0 0 0 0,0 1 1 0 0,1 0-1 0 0,0 1 1 0 0,0 0-1 0 0,0 0 0 0 0,0 1 1 0 0,1 0-1 0 0,3 0 36 0 0,55 2-3964 0 0,-45 0-209 0 0,0 0-3357 0 0,-13 0-3334 0 0</inkml:trace>
  <inkml:trace contextRef="#ctx0" brushRef="#br0" timeOffset="8699.346">9684 734 6233 0 0,'0'0'2428'0'0,"0"0"-352"0"0,0 0-129 0 0,0 0-63 0 0,0 0-143 0 0,0 0-197 0 0,0 0-253 0 0,0 0-224 0 0,0 0-192 0 0,0 0-143 0 0,0 0-115 0 0,-33 18-99 0 0,-102 58-77 0 0,68-15 142 0 0,60-49-475 0 0,0-1-60 0 0,1-1 1 0 0,0 1-1 0 0,1 0 1 0 0,1 0-1 0 0,0 0 0 0 0,0 1 1 0 0,1 0-1 0 0,0 0 0 0 0,1 0 1 0 0,0 0-1 0 0,1 0 0 0 0,1 0 1 0 0,0 0-1 0 0,0 0 0 0 0,1 0 1 0 0,2 8-49 0 0,-1-15 7 0 0,0-1 0 0 0,0 1 0 0 0,1-1 1 0 0,-1 0-1 0 0,1 0 0 0 0,0 0 0 0 0,0 0 1 0 0,1 0-1 0 0,-1-1 0 0 0,1 1 0 0 0,-1-1 1 0 0,1 0-1 0 0,0 0 0 0 0,0-1 0 0 0,0 1 1 0 0,1-1-1 0 0,-1 0 0 0 0,1 0 0 0 0,-1 0 1 0 0,1 0-1 0 0,0-1 0 0 0,-1 0 0 0 0,1 0 1 0 0,0 0-1 0 0,0-1 0 0 0,4 0-7 0 0,2 1 44 0 0,0 0-1 0 0,0-1 1 0 0,0 0 0 0 0,0-1-1 0 0,0-1 1 0 0,0 0-1 0 0,-1 0 1 0 0,1-1 0 0 0,0 0-1 0 0,-1-1 1 0 0,5-2-44 0 0,-6 2 51 0 0,0-1 1 0 0,0 0 0 0 0,0-1-1 0 0,0 0 1 0 0,-1 0-1 0 0,0-1 1 0 0,0 0 0 0 0,-1 0-1 0 0,0-1 1 0 0,0 0 0 0 0,-1 0-1 0 0,0 0 1 0 0,0-1-1 0 0,-1 0 1 0 0,0 0 0 0 0,0-1-1 0 0,-1 1 1 0 0,-1-1-1 0 0,0 0 1 0 0,1-1-52 0 0,-1 2-27 0 0,-1-1 0 0 0,1 1 0 0 0,-1-1-1 0 0,-1 0 1 0 0,0 0 0 0 0,0 1 0 0 0,-1-1 0 0 0,0 0 0 0 0,-1 0 0 0 0,0 0-1 0 0,-1 1 1 0 0,0-1 0 0 0,0 1 0 0 0,-1-1 0 0 0,0 1 0 0 0,-1 0 0 0 0,-1-4 27 0 0,4 13-104 0 0,1-1 0 0 0,-1 1 1 0 0,1-1-1 0 0,-1 0 0 0 0,1 1 1 0 0,-1-1-1 0 0,1 1 1 0 0,-1 0-1 0 0,1-1 0 0 0,-1 1 1 0 0,0-1-1 0 0,1 1 0 0 0,-1 0 1 0 0,0-1-1 0 0,1 1 0 0 0,-1 0 1 0 0,0 0-1 0 0,1 0 1 0 0,-1 0-1 0 0,0-1 0 0 0,0 1 1 0 0,1 0-1 0 0,-1 0 0 0 0,0 0 1 0 0,0 0-1 0 0,1 1 0 0 0,-1-1 1 0 0,0 0-1 0 0,1 0 1 0 0,-1 0-1 0 0,0 0 0 0 0,1 1 1 0 0,-1-1-1 0 0,0 0 0 0 0,1 1 1 0 0,-1-1-1 0 0,0 1 1 0 0,1-1-1 0 0,-1 1 0 0 0,1-1 1 0 0,-1 1-1 0 0,1-1 0 0 0,-1 1 1 0 0,1-1-1 0 0,-1 1 0 0 0,1-1 1 0 0,0 1-1 0 0,-1 0 1 0 0,1-1-1 0 0,0 1 0 0 0,-1 0 1 0 0,1-1-1 0 0,0 1 0 0 0,0 0 1 0 0,0 0 103 0 0,-9 24-10513 0 0,7-17 628 0 0</inkml:trace>
  <inkml:trace contextRef="#ctx0" brushRef="#br0" timeOffset="8984.979">9886 1180 2032 0 0,'0'0'2642'0'0,"0"0"-335"0"0,0 0-169 0 0,0 0-87 0 0,0 0-125 0 0,0 0-123 0 0,0 0-128 0 0,0 0-88 0 0,0 0-64 0 0,0 0-77 0 0,0 0-189 0 0,0 0-242 0 0,0 0-253 0 0,9-3-221 0 0,25-12-101 0 0,-24-22 258 0 0,-9 0-413 0 0,2 1 0 0 0,1 0 0 0 0,2 0 0 0 0,1 0 0 0 0,2 1 0 0 0,1 0 0 0 0,2 0 0 0 0,16-32-285 0 0,23 8 18 0 0,-50 58-37 0 0,1 0 0 0 0,-1 0 0 0 0,0 1 0 0 0,1-1 0 0 0,-1 0 0 0 0,1 0 0 0 0,-1 1 0 0 0,1-1 0 0 0,0 1 0 0 0,-1-1 0 0 0,1 1 0 0 0,-1 0 0 0 0,1-1 0 0 0,0 1 0 0 0,-1 0 0 0 0,1 0 0 0 0,0 0 0 0 0,-1 1 0 0 0,1-1 0 0 0,-1 0 0 0 0,1 0 0 0 0,0 1 0 0 0,-1-1 0 0 0,1 1 0 0 0,-1 0 0 0 0,1-1 0 0 0,-1 1 0 0 0,0 0 0 0 0,1 0 0 0 0,-1 0 0 0 0,0 0 0 0 0,1 0 0 0 0,-1 0 0 0 0,0 0 0 0 0,0 0 0 0 0,0 1 0 0 0,0-1 0 0 0,0 0 0 0 0,0 1 0 0 0,0-1 0 0 0,0 1 0 0 0,-1-1 0 0 0,1 1 0 0 0,0 0 18 0 0,22 48-2834 0 0,-16-33-1553 0 0,-1 0-4809 0 0,-5-13-1687 0 0</inkml:trace>
  <inkml:trace contextRef="#ctx0" brushRef="#br0" timeOffset="9389.811">10446 705 6721 0 0,'0'0'2894'0'0,"0"0"-593"0"0,0 0-173 0 0,0 0-39 0 0,0 0-199 0 0,0 0-278 0 0,0 0-319 0 0,0 0-271 0 0,0 0-216 0 0,0 0-128 0 0,0 0-103 0 0,0 0-76 0 0,0 0-62 0 0,-6 2-55 0 0,-45 26 562 0 0,49-26-922 0 0,-11 13 80 0 0,0 2 1 0 0,1 0-1 0 0,1 0 0 0 0,1 1 1 0 0,0 0-1 0 0,1 1 1 0 0,-1 5-103 0 0,7-17 6 0 0,0 1-1 0 0,0-1 1 0 0,1 1 0 0 0,0 0 0 0 0,0 0 0 0 0,1 0-1 0 0,0 0 1 0 0,0 0 0 0 0,1 0 0 0 0,0 0 0 0 0,1 0-1 0 0,-1 0 1 0 0,2 0 0 0 0,-1 0 0 0 0,1 0-1 0 0,0 0 1 0 0,1 0 0 0 0,0-1 0 0 0,0 1 0 0 0,0-1-1 0 0,1 0 1 0 0,0 0 0 0 0,1 0 0 0 0,-1-1 0 0 0,1 1-1 0 0,1-1 1 0 0,-1 0 0 0 0,1 0 0 0 0,0-1-6 0 0,6 2 44 0 0,-1 0-1 0 0,1-1 1 0 0,0-1 0 0 0,1 0-1 0 0,-1 0 1 0 0,1-2 0 0 0,0 1 0 0 0,0-2-1 0 0,0 1 1 0 0,0-2 0 0 0,0 0-1 0 0,1 0 1 0 0,-1-2 0 0 0,12 0-44 0 0,-4-26-1657 0 0,-16 4-6211 0 0,-5 22 6604 0 0,1-4-10320 0 0</inkml:trace>
  <inkml:trace contextRef="#ctx0" brushRef="#br0" timeOffset="9818.642">10735 926 4665 0 0,'0'0'2272'0'0,"0"0"-396"0"0,0 0-156 0 0,0 0-36 0 0,0 0-25 0 0,0 0-101 0 0,0 0-226 0 0,0 0-249 0 0,0 0-169 0 0,0 0-107 0 0,0 0-73 0 0,0 0-71 0 0,0 0-77 0 0,6 10-68 0 0,19 32-35 0 0,-24-41-420 0 0,0 0-1 0 0,0 1 1 0 0,1-1-1 0 0,-1 0 1 0 0,0-1-1 0 0,1 1 1 0 0,-1 0-1 0 0,1 0 1 0 0,-1 0 0 0 0,1-1-1 0 0,0 1 1 0 0,-1-1-1 0 0,1 0 1 0 0,0 1-1 0 0,-1-1 1 0 0,1 0-1 0 0,0 0 1 0 0,-1 0-1 0 0,1 0 1 0 0,0 0-1 0 0,-1 0 1 0 0,1 0-1 0 0,0-1 1 0 0,-1 1 0 0 0,1-1-1 0 0,-1 1 1 0 0,1-1-1 0 0,0 0 1 0 0,-1 1-1 0 0,1-1 1 0 0,-1 0-1 0 0,0 0 1 0 0,1 0-63 0 0,1 0 130 0 0,5-5-23 0 0,-1 0 0 0 0,1-1 0 0 0,-1 1-1 0 0,0-1 1 0 0,0-1 0 0 0,-1 1 0 0 0,0-1 0 0 0,0 0 0 0 0,-1-1 0 0 0,0 1-1 0 0,0-1 1 0 0,-1 0 0 0 0,0 0 0 0 0,-1-1 0 0 0,0 1 0 0 0,0-1-107 0 0,-2 8 3 0 0,0-1 0 0 0,0 1 1 0 0,0-1-1 0 0,0 1 0 0 0,0-1 1 0 0,0 1-1 0 0,-1-1 0 0 0,1 0 1 0 0,-1 1-1 0 0,1-1 0 0 0,-1 0 1 0 0,0 1-1 0 0,0-1 1 0 0,-1 0-1 0 0,1 1 0 0 0,-1-1 1 0 0,1 1-1 0 0,-1-1 0 0 0,0 0 1 0 0,0 1-1 0 0,0-1 0 0 0,0 1 1 0 0,0 0-1 0 0,0-1 0 0 0,-1 1 1 0 0,1 0-1 0 0,-1 0 0 0 0,0 0 1 0 0,1 0-1 0 0,-1 0 0 0 0,0 0 1 0 0,0 0-1 0 0,0 1 1 0 0,-1-1-1 0 0,1 1 0 0 0,0-1 1 0 0,-1 1-1 0 0,1 0 0 0 0,0 0 1 0 0,-1 0-1 0 0,0 0 0 0 0,1 0 1 0 0,-1 1-4 0 0,-4 0-20 0 0,0 0 0 0 0,1 1 1 0 0,-1 0-1 0 0,0 0 0 0 0,0 1 1 0 0,1 0-1 0 0,-1 0 0 0 0,1 0 1 0 0,-1 1-1 0 0,1 0 0 0 0,0 0 1 0 0,0 1-1 0 0,0-1 1 0 0,1 1-1 0 0,-1 1 0 0 0,1-1 1 0 0,0 1-1 0 0,0 0 0 0 0,-1 1 20 0 0,-8 8-22 0 0,0 1-1 0 0,1 0 0 0 0,0 1 1 0 0,2 1-1 0 0,-1 0 0 0 0,2 0 1 0 0,1 1-1 0 0,0 0 0 0 0,1 1 1 0 0,1-1-1 0 0,1 2 0 0 0,0-1 1 0 0,1 1-1 0 0,2 0 0 0 0,0 0 1 0 0,1 0-1 0 0,1 7 23 0 0,1-22-2 0 0,0-1 0 0 0,1 0 0 0 0,0 0 0 0 0,0 0 0 0 0,0 0 0 0 0,1 0 0 0 0,-1-1 0 0 0,1 1 0 0 0,0 0 0 0 0,0-1 0 0 0,0 1 0 0 0,1-1 0 0 0,-1 1 0 0 0,1-1 0 0 0,0 0 0 0 0,0 0 0 0 0,0-1 0 0 0,0 1 0 0 0,0 0 0 0 0,0-1 0 0 0,1 0 0 0 0,-1 0 0 0 0,1 0 0 0 0,0 0 0 0 0,0-1 1 0 0,0 1-1 0 0,0-1 0 0 0,0 0 0 0 0,0 0 0 0 0,1 0 2 0 0,130 11-93 0 0,-124-12 65 0 0,8-1-113 0 0,-1 0 1 0 0,0-1-1 0 0,1-1 1 0 0,-1-1-1 0 0,-1 0 1 0 0,1-2-1 0 0,-1 0 1 0 0,5-2 140 0 0,75-49-6592 0 0,-78 43 249 0 0,-6 6-4981 0 0</inkml:trace>
  <inkml:trace contextRef="#ctx0" brushRef="#br0" timeOffset="10165.089">11403 690 6105 0 0,'0'0'6182'0'0,"0"0"-3432"0"0,0 0-1214 0 0,0 0-232 0 0,0 0-141 0 0,0 0-111 0 0,0 0-58 0 0,0 0-62 0 0,0 0-137 0 0,0 0-142 0 0,0 0-125 0 0,0 0-139 0 0,-25 18-101 0 0,-76 56-83 0 0,59-32 75 0 0,39-31-219 0 0,2-8-56 0 0,1 1-1 0 0,-1 0 0 0 0,1 0 1 0 0,0-1-1 0 0,0 1 0 0 0,0 0 1 0 0,0 0-1 0 0,1 0 0 0 0,-1-1 1 0 0,1 1-1 0 0,0 0 0 0 0,0-1 0 0 0,1 1 1 0 0,-1-1-1 0 0,1 1 0 0 0,0-1 1 0 0,0 1-1 0 0,0-1 0 0 0,0 0 1 0 0,0 0-1 0 0,1 0 0 0 0,-1 0 1 0 0,1-1-1 0 0,0 1 0 0 0,0-1 1 0 0,0 1-1 0 0,0-1 0 0 0,0 0 0 0 0,0 0 1 0 0,1-1-1 0 0,-1 1 0 0 0,1-1 1 0 0,-1 1-1 0 0,1-1 0 0 0,0 0 1 0 0,-1 0-1 0 0,1-1 0 0 0,0 1-4 0 0,1 1 3 0 0,6 3 13 0 0,1 1 0 0 0,-1 1 0 0 0,0 0 1 0 0,-1 0-1 0 0,0 1 0 0 0,0 1 0 0 0,0 0 0 0 0,5 7-16 0 0,-12-13 39 0 0,0 0 1 0 0,-1 0-1 0 0,0 1 0 0 0,0-1 0 0 0,0 1 1 0 0,0-1-1 0 0,0 1 0 0 0,-1-1 0 0 0,1 1 0 0 0,-1 0 1 0 0,0 0-1 0 0,0 0 0 0 0,0 0 0 0 0,-1 0 1 0 0,0 0-1 0 0,1 0 0 0 0,-1 0 0 0 0,-1 0 1 0 0,1 0-1 0 0,-1 0 0 0 0,1 0 0 0 0,-1 0 1 0 0,0 0-1 0 0,0-1 0 0 0,-1 1 0 0 0,1 0 1 0 0,-1 0-1 0 0,0-1 0 0 0,-2 3-39 0 0,0 1 65 0 0,-1-1 1 0 0,1 0-1 0 0,-2 0 0 0 0,1 0 1 0 0,-1-1-1 0 0,0 1 0 0 0,0-1 1 0 0,0-1-1 0 0,-1 1 0 0 0,1-1 1 0 0,-1 0-1 0 0,0-1 1 0 0,0 1-1 0 0,-1-2 0 0 0,1 1 1 0 0,-1-1-1 0 0,1 0 0 0 0,-1 0 1 0 0,0-1-1 0 0,0 0 0 0 0,-7 0-65 0 0,13-1-83 0 0,-4 0 51 0 0,0 1 1 0 0,0-1-1 0 0,0 0 1 0 0,0 0-1 0 0,0-1 1 0 0,1 0-1 0 0,-1 0 0 0 0,0 0 1 0 0,0-1-1 0 0,1 0 1 0 0,-1 0-1 0 0,1 0 1 0 0,0-1-1 0 0,0 1 0 0 0,-2-2 32 0 0,-13-34-6023 0 0,19 30-1102 0 0,0 4-5089 0 0</inkml:trace>
  <inkml:trace contextRef="#ctx0" brushRef="#br0" timeOffset="11705.233">12541 838 0 0 0,'0'0'593'0'0,"0"0"285"0"0,0 0 182 0 0,0 0 134 0 0,0 0 57 0 0,0 0 64 0 0,0 0 13 0 0,0 0-32 0 0,0 0-43 0 0,0 0-60 0 0,-20-6-57 0 0,-63-16-47 0 0,28 21 2730 0 0,38 6-3108 0 0,1 0 0 0 0,0 2 0 0 0,1 0-1 0 0,-1 1 1 0 0,1 0 0 0 0,1 1 0 0 0,-14 11-711 0 0,11-8 337 0 0,-128 94 1229 0 0,137-100-1515 0 0,0 1-1 0 0,1 0 1 0 0,0 1 0 0 0,0-1 0 0 0,1 1-1 0 0,-1 0 1 0 0,2 1 0 0 0,-1 0 0 0 0,1 0-1 0 0,1 0 1 0 0,0 0 0 0 0,0 1 0 0 0,0 0-1 0 0,1 0 1 0 0,1 0 0 0 0,0 0 0 0 0,-1 9-51 0 0,4-15 21 0 0,1 0 1 0 0,-1 0-1 0 0,1-1 1 0 0,0 1-1 0 0,0 0 1 0 0,0-1-1 0 0,0 1 0 0 0,1-1 1 0 0,0 0-1 0 0,-1 0 1 0 0,1 0-1 0 0,0 0 1 0 0,0 0-1 0 0,1-1 1 0 0,-1 1-1 0 0,0-1 1 0 0,1 0-1 0 0,0 0 1 0 0,-1 0-1 0 0,1-1 1 0 0,0 1-1 0 0,0-1 1 0 0,0 0-1 0 0,0 0 1 0 0,0 0-1 0 0,0 0 0 0 0,0-1 1 0 0,0 0-1 0 0,1 0 1 0 0,-1 0-1 0 0,0 0 1 0 0,0-1-1 0 0,0 1 1 0 0,0-1-1 0 0,0 0 1 0 0,0 0-1 0 0,0-1 1 0 0,0 1-1 0 0,-1-1 1 0 0,4-2-22 0 0,29-11 150 0 0,0-1 1 0 0,-2-2-1 0 0,0-2 1 0 0,-1-1-1 0 0,-1-2 1 0 0,-1-1-1 0 0,7-8-150 0 0,-11 9 79 0 0,-2-1-1 0 0,-1-1 1 0 0,-1-1-1 0 0,-1-2 1 0 0,-1 0-1 0 0,-2-1 1 0 0,-1 0-1 0 0,4-12-78 0 0,-21 39 22 0 0,-1 2 16 0 0,0 0-4 0 0,-3 13-10 0 0,-8 21-30 0 0,2-8 7 0 0,1 1 0 0 0,1 0 0 0 0,1 0 1 0 0,1 0-1 0 0,2 0 0 0 0,0 13-1 0 0,2-35-5 0 0,0 0 1 0 0,0 1 0 0 0,1-1-1 0 0,-1 1 1 0 0,1-1-1 0 0,1 1 1 0 0,-1-1-1 0 0,1 1 1 0 0,0-1-1 0 0,0 0 1 0 0,0 1 0 0 0,1-1-1 0 0,0 0 1 0 0,0 0-1 0 0,0 0 1 0 0,1 0-1 0 0,0 0 1 0 0,0-1-1 0 0,0 1 1 0 0,0-1 0 0 0,1 0-1 0 0,-1 0 1 0 0,1 0-1 0 0,0 0 1 0 0,0 0-1 0 0,1-1 1 0 0,-1 0-1 0 0,1 0 1 0 0,0 0 0 0 0,-1-1-1 0 0,1 1 1 0 0,0-1-1 0 0,3 0 5 0 0,9-3 13 0 0,-1-2 0 0 0,0 0 0 0 0,1-1 0 0 0,-1-1-1 0 0,-1 0 1 0 0,1-2 0 0 0,-1 1 0 0 0,0-2 0 0 0,-1 0-1 0 0,0 0 1 0 0,0-2 0 0 0,0 0 0 0 0,-2 0 0 0 0,1-1 0 0 0,-1-1-1 0 0,-1 0 1 0 0,0 0 0 0 0,7-11-13 0 0,-2 8 14 0 0,-1-2 0 0 0,0 1 1 0 0,-1-2-1 0 0,-1 0 0 0 0,-1-1 0 0 0,0 0 0 0 0,-1 0 1 0 0,-1-1-1 0 0,-2-1 0 0 0,1 0 0 0 0,-2 0 0 0 0,-1 0 1 0 0,-1-1-1 0 0,-1 0 0 0 0,0 0 0 0 0,-2 0 0 0 0,0-1-14 0 0,-2 20-3 0 0,0 0 0 0 0,1 0 0 0 0,-1 0 0 0 0,0 0 0 0 0,-1 0 0 0 0,1 0 0 0 0,0 0 0 0 0,-1 0 0 0 0,0 0 0 0 0,1 0 0 0 0,-1 0 0 0 0,0 1 0 0 0,-1-1 0 0 0,1 0 0 0 0,0 1 0 0 0,-1-1 0 0 0,1 0 0 0 0,-1 1 0 0 0,0 0 0 0 0,0-1 0 0 0,0 1 0 0 0,0 0 0 0 0,0 0 0 0 0,-1 0 0 0 0,1 1 0 0 0,-1-1 0 0 0,1 0 0 0 0,-1 1 0 0 0,1 0 0 0 0,-1-1 0 0 0,0 1 0 0 0,0 0 0 0 0,0 0 0 0 0,1 1 0 0 0,-1-1 0 0 0,0 1 0 0 0,0-1 0 0 0,0 1 0 0 0,0 0 0 0 0,0 0 0 0 0,0 0 0 0 0,-2 1 3 0 0,-5 4-22 0 0,1 0 0 0 0,0 0 1 0 0,0 1-1 0 0,0 1 0 0 0,1-1 0 0 0,0 1 1 0 0,1 1-1 0 0,-1 0 0 0 0,1 0 1 0 0,1 0-1 0 0,-7 10 22 0 0,7-11-13 0 0,-1 1 0 0 0,1 1 0 0 0,0-1 0 0 0,1 1 0 0 0,0 0 0 0 0,1 0 0 0 0,0 0-1 0 0,0 1 1 0 0,1 0 0 0 0,0-1 0 0 0,0 1 0 0 0,1 0 0 0 0,1 1 0 0 0,0-1 0 0 0,0 0 0 0 0,1 0 0 0 0,0 0 0 0 0,1 1 0 0 0,0 1 13 0 0,4-6-2 0 0,0-1 0 0 0,1 0 0 0 0,0 0 1 0 0,0 0-1 0 0,0-1 0 0 0,0 0 0 0 0,1 0 0 0 0,-1 0 0 0 0,1-1 1 0 0,0 0-1 0 0,0 0 0 0 0,0-1 0 0 0,1 0 0 0 0,-1 0 0 0 0,0-1 1 0 0,1 0-1 0 0,-1 0 0 0 0,1-1 0 0 0,0 0 0 0 0,-1 0 0 0 0,1-1 1 0 0,-1 1-1 0 0,1-2 0 0 0,3 0 2 0 0,17-2-5 0 0,0-1 0 0 0,0-2 0 0 0,-1 0 0 0 0,0-2 0 0 0,17-8 5 0 0,-17 7 33 0 0,3 7-64 0 0,-30 28 18 0 0,-29 82 1 0 0,29-103 10 0 0,1-1 1 0 0,-1 0-1 0 0,1 1 1 0 0,-1-1-1 0 0,1 1 1 0 0,0-1-1 0 0,0 0 0 0 0,1 0 1 0 0,-1 0-1 0 0,1 0 1 0 0,-1 0-1 0 0,1 0 1 0 0,0 0-1 0 0,0 0 1 0 0,0-1-1 0 0,1 1 0 0 0,-1-1 1 0 0,1 1-1 0 0,-1-1 1 0 0,1 0-1 0 0,0 0 1 0 0,-1 0-1 0 0,1 0 1 0 0,0-1-1 0 0,1 1 1 0 0,-1-1-1 0 0,0 0 0 0 0,0 0 1 0 0,2 0 1 0 0,102 23 1 0 0,-98-23 4 0 0,1 0 0 0 0,-1 0 1 0 0,1-1-1 0 0,-1 0 0 0 0,0-1 0 0 0,1 0 1 0 0,-1 0-1 0 0,0-1 0 0 0,0 0 0 0 0,0-1 0 0 0,0 0 1 0 0,0 0-1 0 0,0-1 0 0 0,5-3-5 0 0,2-3 27 0 0,-1 0 0 0 0,0 0-1 0 0,0-1 1 0 0,-1-1 0 0 0,-1-1-1 0 0,0 0 1 0 0,0 0 0 0 0,-1-1-1 0 0,-1-1 1 0 0,-1 0 0 0 0,0-1-1 0 0,-1 1 1 0 0,0-2 0 0 0,-2 1-1 0 0,0-1 1 0 0,1-6-27 0 0,2-86 75 0 0,-11 106-75 0 0,1 0 1 0 0,0 1 0 0 0,-1-1 0 0 0,0 1 0 0 0,1-1 0 0 0,-1 0 0 0 0,0 1 0 0 0,-1 0 0 0 0,1-1 0 0 0,0 1 0 0 0,-1 0 0 0 0,1-1 0 0 0,-1 1 0 0 0,1 0 0 0 0,-1 0 0 0 0,0 0 0 0 0,0 0 0 0 0,0 1 0 0 0,0-1 0 0 0,-1 1-1 0 0,1-1 1 0 0,0 1 0 0 0,0 0 0 0 0,-1-1 0 0 0,1 1 0 0 0,-1 0 0 0 0,1 1 0 0 0,-1-1 0 0 0,0 0 0 0 0,1 1 0 0 0,-1 0 0 0 0,0-1 0 0 0,1 1 0 0 0,-1 0 0 0 0,0 0 0 0 0,1 0 0 0 0,-1 1 0 0 0,-1 0-1 0 0,-4 2-10 0 0,0 1 0 0 0,0 0 0 0 0,0 1 0 0 0,0 0 0 0 0,1 0 0 0 0,-1 1 0 0 0,1-1 0 0 0,1 2 0 0 0,-1-1 0 0 0,1 1 0 0 0,0 0 0 0 0,1 0 0 0 0,0 1 0 0 0,0-1 0 0 0,0 1 0 0 0,1 0 0 0 0,0 1 0 0 0,1-1 0 0 0,-2 5 10 0 0,-4 6-4 0 0,0 0-1 0 0,1 1 1 0 0,1 0-1 0 0,1 0 1 0 0,1 1 0 0 0,0-1-1 0 0,2 1 1 0 0,0 0-1 0 0,2 0 1 0 0,0 0-1 0 0,1 1 1 0 0,2 11 4 0 0,3-22 0 0 0,0 0 0 0 0,0-1 1 0 0,1 1-1 0 0,1-1 0 0 0,-1-1 0 0 0,1 1 0 0 0,1-1 1 0 0,0 0-1 0 0,0-1 0 0 0,1 0 0 0 0,0 0 0 0 0,1-1 0 0 0,-1 0 1 0 0,1-1-1 0 0,0 0 0 0 0,1 0 0 0 0,0-1 0 0 0,0-1 1 0 0,0 1-1 0 0,0-2 0 0 0,1 0 0 0 0,-1 0 0 0 0,1-1 1 0 0,0 0-1 0 0,-1-1 0 0 0,1-1 0 0 0,1 0 0 0 0,15 3-275 0 0,142 0 759 0 0,-161-5-907 0 0,0 1 0 0 0,0-1 0 0 0,0-1 0 0 0,0 0 0 0 0,-1 0 0 0 0,1 0 0 0 0,-1-1 0 0 0,0-1 0 0 0,0 1 0 0 0,6-5 423 0 0,-5-1-5610 0 0,0 2-6561 0 0</inkml:trace>
  <inkml:trace contextRef="#ctx0" brushRef="#br0" timeOffset="34626.666">21486 363 232 0 0,'0'0'1432'0'0,"0"0"45"0"0,0 0 342 0 0,0 0 271 0 0,0 0 55 0 0,0 0-138 0 0,0 0-297 0 0,0 0-288 0 0,0 0-191 0 0,0 0-138 0 0,0 0-102 0 0,0 0-83 0 0,0 0-117 0 0,-5-7-107 0 0,-13-20-106 0 0,18 25-502 0 0,0 1 1 0 0,1-1-1 0 0,-1 1 1 0 0,0 0 0 0 0,1-1-1 0 0,0 1 1 0 0,-1-1-1 0 0,1 1 1 0 0,0 0-1 0 0,-1-1 1 0 0,1 1-1 0 0,0 0 1 0 0,0 0 0 0 0,0 0-1 0 0,0 0 1 0 0,0 0-1 0 0,0 0 1 0 0,0 0-1 0 0,1 0 1 0 0,-1 0 0 0 0,0 0-1 0 0,0 0 1 0 0,1 1-1 0 0,-1-1 1 0 0,1 1-1 0 0,-1-1 1 0 0,0 1-1 0 0,1-1 1 0 0,-1 1 0 0 0,2 0-77 0 0,-1-1 97 0 0,24-8 273 0 0,0 2 0 0 0,1 1 1 0 0,0 1-1 0 0,0 1 0 0 0,1 2 1 0 0,10 0-371 0 0,-11 0 229 0 0,-22 1-203 0 0,-1-1 0 0 0,1 1 0 0 0,0 0 0 0 0,-1 0 0 0 0,1 1 0 0 0,0 0 0 0 0,0 0 0 0 0,-1 0 0 0 0,1 0 0 0 0,0 0 0 0 0,-1 1 0 0 0,1 0 0 0 0,0 0 0 0 0,-1 1 0 0 0,1-1 0 0 0,-1 1 0 0 0,1 0 0 0 0,-1 0 1 0 0,0 0-1 0 0,0 1 0 0 0,0-1 0 0 0,0 1 0 0 0,0 0 0 0 0,-1 0 0 0 0,1 0 0 0 0,-1 1 0 0 0,0-1 0 0 0,0 1 0 0 0,0 0 0 0 0,0 0 0 0 0,-1 0 0 0 0,0 0 0 0 0,0 0 0 0 0,0 1 0 0 0,0-1 0 0 0,0 1 0 0 0,-1-1 0 0 0,0 3-26 0 0,-1 10 57 0 0,-1-1-1 0 0,-1 0 1 0 0,-1 0-1 0 0,0 0 1 0 0,-1 0-1 0 0,-1 0 1 0 0,0-1 0 0 0,-2 1-1 0 0,1-1 1 0 0,-2-1-1 0 0,0 1 1 0 0,0-2-1 0 0,-3 3-56 0 0,-14 22 111 0 0,-2-1-1 0 0,-1-1 0 0 0,-2-1 1 0 0,-16 13-111 0 0,24-25 69 0 0,-29 32 250 0 0,52-53-291 0 0,-1 1 1 0 0,1 0 0 0 0,1-1-1 0 0,-1 1 1 0 0,0 0-1 0 0,1-1 1 0 0,-1 1 0 0 0,1-1-1 0 0,0 0 1 0 0,-1 0-1 0 0,1 1 1 0 0,0-1 0 0 0,1-1-1 0 0,-1 1 1 0 0,0 0 0 0 0,1 0-1 0 0,-1-1 1 0 0,0 1-1 0 0,1-1 1 0 0,0 0 0 0 0,-1 0-1 0 0,1 0 1 0 0,0 0-1 0 0,1 0-28 0 0,37 21 466 0 0,-41-22-434 0 0,0 18 187 0 0,0-17-193 0 0,0-1-2 0 0,0 0-1 0 0,0 0-6 0 0,0 0-1 0 0,0 0 0 0 0,0 0 0 0 0,0 0-4 0 0,0 0-12 0 0,0 0 15 0 0,0 0 8 0 0,0 0-25 0 0,3 29 14 0 0,44-26-4869 0 0,-26-6 3008 0 0,-9 15 1905 0 0,-9-10-3454 0 0,-3-1-3652 0 0,0-1-4342 0 0</inkml:trace>
  <inkml:trace contextRef="#ctx0" brushRef="#br0" timeOffset="35394.662">22079 1040 0 0 0,'0'0'2773'0'0,"0"0"-622"0"0,0 0 19 0 0,0 0 219 0 0,0 0 52 0 0,0 0-179 0 0,0 0-366 0 0,0 0-409 0 0,0 0-308 0 0,0 0-199 0 0,0 0-121 0 0,0 0-64 0 0,0 0-50 0 0,2 0-71 0 0,-1 0-608 0 0,0 1 0 0 0,0-1 0 0 0,0 1 0 0 0,0-1 0 0 0,-1 1 0 0 0,1 0 0 0 0,0-1 0 0 0,0 1 0 0 0,-1 0 0 0 0,1-1 0 0 0,-1 1 0 0 0,1 0 0 0 0,0 0 0 0 0,-1 0 0 0 0,1-1 1 0 0,-1 1-1 0 0,0 0 0 0 0,1 0 0 0 0,-1 0 0 0 0,0 0 0 0 0,1 0 0 0 0,-1 0 0 0 0,0 0 0 0 0,0 0 0 0 0,0 0 0 0 0,0 0 0 0 0,0 0 0 0 0,0 0 0 0 0,0 0 0 0 0,0 0 0 0 0,0 0 0 0 0,-1 0 0 0 0,1 0 0 0 0,0 0 0 0 0,-1-1 0 0 0,1 1 0 0 0,0 0 0 0 0,-1 0 0 0 0,1 0 1 0 0,-1 0-1 0 0,0 0 0 0 0,1-1 0 0 0,-1 1 0 0 0,1 0 0 0 0,-1-1 0 0 0,0 1 0 0 0,0 0 0 0 0,1-1 0 0 0,-1 1 0 0 0,-1 0-66 0 0,-10 19 132 0 0,-2-1-1 0 0,0 0 1 0 0,-1 0 0 0 0,-1-2 0 0 0,-1 0-1 0 0,-1-1 1 0 0,0 0 0 0 0,-1-2 0 0 0,0 0 0 0 0,-7 2-132 0 0,-18 10-570 0 0,43-26 378 0 0,-8-18-2913 0 0,17-91-19654 0 0,-3 77 20293 0 0,-1 0 4137 0 0,2 5-2148 0 0,-1 10 2830 0 0,-4 6 4605 0 0,-1 10-4548 0 0,0 1-414 0 0,0 0-382 0 0,8 6 4442 0 0,5 13-4196 0 0,-6-7-956 0 0,94 87 2526 0 0,-29-37-3244 0 0,-50-31-4308 0 0,-20-25-2538 0 0,-2-1-5695 0 0</inkml:trace>
  <inkml:trace contextRef="#ctx0" brushRef="#br0" timeOffset="12555.107">14923 790 0 0 0,'0'0'497'0'0,"0"0"680"0"0,0 0 318 0 0,0 0 144 0 0,0 0 105 0 0,0 0 123 0 0,0 0 60 0 0,0 0-150 0 0,0 0-246 0 0,4-2-299 0 0,10-5-248 0 0,-40-9 4681 0 0,21 15-5500 0 0,0 0-1 0 0,-1 1 0 0 0,1 0 0 0 0,0 0 1 0 0,-1 1-1 0 0,1-1 0 0 0,0 1 0 0 0,0 0 1 0 0,-1 1-1 0 0,1-1 0 0 0,0 1 1 0 0,0 0-1 0 0,0 0 0 0 0,1 0 0 0 0,-1 1 1 0 0,0 0-1 0 0,1 0 0 0 0,0 0 0 0 0,-3 3-164 0 0,-14 7 383 0 0,11-7-321 0 0,1 0-1 0 0,-1 0 1 0 0,2 1 0 0 0,-1 0 0 0 0,1 1 0 0 0,0 0 0 0 0,0 0 0 0 0,1 1 0 0 0,0 0-1 0 0,0 0 1 0 0,1 1 0 0 0,1 0 0 0 0,0 0 0 0 0,0 0 0 0 0,1 0 0 0 0,0 1 0 0 0,0 0 0 0 0,1-1-1 0 0,1 2 1 0 0,0-1 0 0 0,1 0 0 0 0,0 0 0 0 0,0 0 0 0 0,1 1 0 0 0,1 1-62 0 0,1-6 8 0 0,1 0 1 0 0,0-1-1 0 0,0 1 1 0 0,0 0-1 0 0,1-1 1 0 0,0 0-1 0 0,1 0 1 0 0,-1 0-1 0 0,1 0 1 0 0,0-1-1 0 0,0 0 1 0 0,1 0-1 0 0,0 0 1 0 0,0 0-1 0 0,0-1 1 0 0,0 0-1 0 0,1-1 1 0 0,-1 1 0 0 0,1-1-1 0 0,0-1 1 0 0,0 1-1 0 0,0-1 1 0 0,0 0-1 0 0,0-1 1 0 0,1 1-1 0 0,-1-1 1 0 0,1-1-1 0 0,-1 0 1 0 0,0 0-1 0 0,1 0 1 0 0,3-1-9 0 0,91-23-1595 0 0,-71 8-3139 0 0,-1-3-5621 0 0,-22 11 189 0 0</inkml:trace>
  <inkml:trace contextRef="#ctx0" brushRef="#br0" timeOffset="12887.334">15258 852 6529 0 0,'0'0'2233'0'0,"0"0"-339"0"0,0 0-151 0 0,0 0-28 0 0,0 0-131 0 0,0 0-197 0 0,0 0-225 0 0,0 0-221 0 0,0 0-185 0 0,0 0-134 0 0,0 0-115 0 0,0 0-58 0 0,-21 30-88 0 0,-62 96-54 0 0,51-57 82 0 0,30-55-322 0 0,0-10-53 0 0,1 0-1 0 0,0-1 1 0 0,0 1-1 0 0,0 0 1 0 0,0 0-1 0 0,0 0 1 0 0,1 0-1 0 0,0 1 1 0 0,0-1-1 0 0,0 0 1 0 0,0 0-1 0 0,1 0 1 0 0,-1 0-1 0 0,1 0 1 0 0,0 0-1 0 0,0 0 1 0 0,1-1-1 0 0,-1 1 1 0 0,1 0-1 0 0,0 0 1 0 0,0-1-1 0 0,0 1 1 0 0,0-1-1 0 0,1 0 1 0 0,-1 0-1 0 0,1 0 1 0 0,0 0-1 0 0,0 0 1 0 0,0 0-1 0 0,0-1 1 0 0,1 1-1 0 0,-1-1 1 0 0,1 0-1 0 0,-1 0 1 0 0,1-1-1 0 0,0 1 1 0 0,-1-1-1 0 0,1 1 1 0 0,1-1-14 0 0,8-1 107 0 0,0 1 0 0 0,1-2-1 0 0,-1 0 1 0 0,1-1 0 0 0,-1 0 0 0 0,0-1 0 0 0,0 0-1 0 0,0-1 1 0 0,-1-1 0 0 0,1 0 0 0 0,-1-1 0 0 0,0 0-1 0 0,0-1 1 0 0,-1 0 0 0 0,0 0 0 0 0,0-2 0 0 0,-1 1 0 0 0,0-1-1 0 0,-1-1 1 0 0,1 0 0 0 0,-2 0 0 0 0,7-9-107 0 0,-6 7 80 0 0,-1 0 0 0 0,0-1 0 0 0,-1 1 0 0 0,0-1 0 0 0,-1-1 0 0 0,-1 1 1 0 0,0-1-1 0 0,0 0 0 0 0,-2 0 0 0 0,1-1 0 0 0,-2 1 0 0 0,0-1 0 0 0,-1 0 0 0 0,0 1 0 0 0,-2-15-80 0 0,0 24-66 0 0,0 1 1 0 0,0 0-1 0 0,0 0 0 0 0,-1 0 0 0 0,1 0 0 0 0,-1 0 0 0 0,0 0 0 0 0,0 0 0 0 0,0 0 1 0 0,-1 1-1 0 0,1-1 0 0 0,-1 1 0 0 0,0 0 0 0 0,0 0 0 0 0,0 0 0 0 0,0 0 0 0 0,-1 0 0 0 0,1 1 1 0 0,-1-1-1 0 0,0 1 0 0 0,1 0 0 0 0,-1 0 0 0 0,0 1 0 0 0,0-1 0 0 0,0 1 0 0 0,-1 0 0 0 0,1 0 1 0 0,0 0-1 0 0,0 0 0 0 0,-1 1 0 0 0,1 0 0 0 0,0 0 0 0 0,-1 0 0 0 0,1 0 0 0 0,0 1 0 0 0,0-1 1 0 0,-1 1-1 0 0,1 0 0 0 0,0 1 0 0 0,0-1 0 0 0,0 1 0 0 0,0-1 0 0 0,0 1 0 0 0,0 0 0 0 0,1 1 1 0 0,-1-1-1 0 0,0 1 66 0 0,-18 18-2468 0 0,8-7-2374 0 0,1-1-6707 0 0</inkml:trace>
  <inkml:trace contextRef="#ctx0" brushRef="#br0" timeOffset="13637.673">15615 1088 1272 0 0,'0'0'2198'0'0,"0"0"-344"0"0,0 0-143 0 0,0 0-59 0 0,0 0-102 0 0,0 0-146 0 0,0 0-232 0 0,0 0-251 0 0,0 0-179 0 0,0 0-83 0 0,0 0 7 0 0,0 0 30 0 0,3-2 25 0 0,25-22 3643 0 0,-28 24-3920 0 0,0 0-24 0 0,0 0-36 0 0,0 0-38 0 0,0 0-28 0 0,0 0-6 0 0,0 0-25 0 0,0 0-3 0 0,0 0 6 0 0,0 0-34 0 0,0 0 8 0 0,0 0-12 0 0,0 0-30 0 0,0 0-12 0 0,0 0-31 0 0,0 0-29 0 0,0 0-24 0 0,0 0-13 0 0,0 0-28 0 0,20-29 419 0 0,65-86-129 0 0,-57 28-92 0 0,-28 86-267 0 0,0 1-7 0 0,0 0-29 0 0,0 0-20 0 0,0 45-201 0 0,13 95 281 0 0,-13-136-42 0 0,0 0 1 0 0,0 1-1 0 0,1-1 0 0 0,-1 0 1 0 0,1 0-1 0 0,1 0 0 0 0,-1 0 1 0 0,0 0-1 0 0,1 0 0 0 0,0 0 1 0 0,0 0-1 0 0,0 0 0 0 0,0-1 1 0 0,1 1-1 0 0,-1-1 0 0 0,1 0 1 0 0,0 1-1 0 0,0-1 0 0 0,0-1 1 0 0,0 1-1 0 0,1 0 0 0 0,-1-1 1 0 0,1 0-1 0 0,-1 1 0 0 0,1-1 1 0 0,0-1-1 0 0,0 1 0 0 0,0-1 1 0 0,0 1-1 0 0,0-1 0 0 0,0 0 1 0 0,3 0 1 0 0,2-4 34 0 0,0-1 0 0 0,-1 0 0 0 0,0 0 0 0 0,0-1 1 0 0,0 1-1 0 0,0-2 0 0 0,-1 1 0 0 0,0-1 1 0 0,0 0-1 0 0,0-1 0 0 0,-1 0 0 0 0,0 0 1 0 0,0 0-1 0 0,-1-1 0 0 0,5-7-34 0 0,147-222 933 0 0,-135 160-834 0 0,-48 81-2291 0 0,15 10-937 0 0,6-4-2495 0 0,3-6-6308 0 0</inkml:trace>
  <inkml:trace contextRef="#ctx0" brushRef="#br0" timeOffset="14422.938">16504 734 0 0 0,'0'0'1198'0'0,"0"0"233"0"0,0 0 296 0 0,0 0 234 0 0,0 0 69 0 0,0 0-115 0 0,0 0-216 0 0,0 0-273 0 0,0 0-230 0 0,0 0-148 0 0,0 0-138 0 0,0 0-71 0 0,0 0-79 0 0,-2-4-48 0 0,1 3-629 0 0,0-1 1 0 0,0 1-1 0 0,-1-1 1 0 0,1 1-1 0 0,0-1 0 0 0,-1 1 1 0 0,1 0-1 0 0,0 0 0 0 0,-1 0 1 0 0,0 0-1 0 0,1 0 0 0 0,-1 0 1 0 0,1 0-1 0 0,-1 0 1 0 0,0 1-1 0 0,0-1 0 0 0,0 1 1 0 0,1-1-1 0 0,-1 1 0 0 0,0 0 1 0 0,0-1-1 0 0,0 1 1 0 0,0 0-1 0 0,0 0 0 0 0,1 0 1 0 0,-1 1-1 0 0,0-1 0 0 0,0 0 1 0 0,0 1-1 0 0,0-1 1 0 0,1 1-1 0 0,-1 0 0 0 0,0 0 1 0 0,1-1-1 0 0,-2 2-83 0 0,-8 2 194 0 0,0 0 1 0 0,0 0-1 0 0,1 1 0 0 0,0 0 1 0 0,0 1-1 0 0,0 1 1 0 0,1-1-1 0 0,0 1 0 0 0,0 1 1 0 0,0 0-1 0 0,1 0 0 0 0,-4 5-194 0 0,11-11 9 0 0,0-1 0 0 0,0 0-1 0 0,-1 1 1 0 0,1-1-1 0 0,0 1 1 0 0,0-1-1 0 0,0 1 1 0 0,0 0-1 0 0,1-1 1 0 0,-1 1 0 0 0,0 0-1 0 0,1 0 1 0 0,-1 0-1 0 0,1-1 1 0 0,0 1-1 0 0,-1 0 1 0 0,1 0-1 0 0,0 0 1 0 0,0 0-1 0 0,0 0 1 0 0,0-1 0 0 0,1 1-1 0 0,-1 0 1 0 0,0 0-1 0 0,1 0 1 0 0,-1-1-1 0 0,1 1 1 0 0,0 0-1 0 0,0 0 1 0 0,0-1-1 0 0,-1 1 1 0 0,2-1 0 0 0,-1 1-1 0 0,0-1 1 0 0,0 1-1 0 0,0-1 1 0 0,1 1-1 0 0,-1-1 1 0 0,0 0-1 0 0,1 0 1 0 0,-1 0 0 0 0,1 0-1 0 0,0 0 1 0 0,-1 0-1 0 0,1 0 1 0 0,0-1-1 0 0,0 1 1 0 0,-1 0-1 0 0,2-1-8 0 0,92 25 488 0 0,-56-21-340 0 0,-32-5-124 0 0,1 1 0 0 0,0 1 1 0 0,-1-1-1 0 0,1 1 0 0 0,-1 0 0 0 0,1 1 1 0 0,-1 0-1 0 0,1 0 0 0 0,-1 0 0 0 0,0 1 1 0 0,0 0-1 0 0,0 1 0 0 0,-1 0 0 0 0,1 0 1 0 0,-1 0-1 0 0,0 0 0 0 0,0 1 0 0 0,1 2-24 0 0,-6-5 42 0 0,0 1-1 0 0,0-1 1 0 0,0 1-1 0 0,-1 0 0 0 0,1-1 1 0 0,-1 1-1 0 0,0 0 1 0 0,0-1-1 0 0,0 1 0 0 0,0 0 1 0 0,0-1-1 0 0,0 1 1 0 0,-1 0-1 0 0,1-1 0 0 0,-1 1 1 0 0,0-1-1 0 0,0 1 0 0 0,0 0 1 0 0,0-1-1 0 0,0 0 1 0 0,0 1-1 0 0,-1-1 0 0 0,1 0 1 0 0,-1 0-1 0 0,0 0 1 0 0,0 0-1 0 0,0 0 0 0 0,0 0 1 0 0,0 0-42 0 0,-19 18 71 0 0,-1 0-1 0 0,-1-2 1 0 0,0-1 0 0 0,-1-1 0 0 0,-1-1 0 0 0,0-1 0 0 0,-2-1-1 0 0,1-1 1 0 0,-9 1-71 0 0,-62 6 118 0 0,95-20-167 0 0,0-1 1 0 0,1 1-1 0 0,0-1 1 0 0,-1 1-1 0 0,1-1 1 0 0,0 0-1 0 0,0 1 1 0 0,0-1-1 0 0,0 0 1 0 0,0 0-1 0 0,0 0 1 0 0,0 0-1 0 0,0 0 1 0 0,1 0-1 0 0,-1 0 1 0 0,1 0-1 0 0,0 0 1 0 0,0 0 0 0 0,0 0-1 0 0,0 0 1 0 0,0 0-1 0 0,0 0 1 0 0,0-1 48 0 0,26-45-3296 0 0,-9 29-1163 0 0,-9 10 62 0 0,4-2-7324 0 0</inkml:trace>
  <inkml:trace contextRef="#ctx0" brushRef="#br0" timeOffset="15269.903">16782 1011 9010 0 0,'0'0'2064'0'0,"0"0"-790"0"0,0 0-389 0 0,0 0 25 0 0,0 0 125 0 0,0 0 133 0 0,0 0-30 0 0,0 0-134 0 0,0 0-165 0 0,0 0-156 0 0,0 0-85 0 0,0 0-63 0 0,0 0-40 0 0,33-8-42 0 0,101-23-49 0 0,-64 3 279 0 0,-64 25-599 0 0,-1 0 0 0 0,0-1 0 0 0,0 1 0 0 0,0-1 0 0 0,0 0 0 0 0,-1-1 0 0 0,0 1 0 0 0,1-1 0 0 0,-2 1 0 0 0,1-1 0 0 0,0 0 0 0 0,-1-1 1 0 0,0 1-1 0 0,0-1 0 0 0,-1 1 0 0 0,1-1 0 0 0,-1 0 0 0 0,-1 0 0 0 0,1 0 0 0 0,-1 0 0 0 0,0 0 0 0 0,0 0 0 0 0,-1 0 0 0 0,0-7-84 0 0,-2 11 4 0 0,0-1 1 0 0,0 1-1 0 0,-1 0 1 0 0,1 0 0 0 0,-1 0-1 0 0,0 0 1 0 0,1 0-1 0 0,-1 1 1 0 0,0-1-1 0 0,0 1 1 0 0,0-1-1 0 0,0 1 1 0 0,0 0 0 0 0,-1 0-1 0 0,1 1 1 0 0,0-1-1 0 0,0 1 1 0 0,-1-1-1 0 0,1 1 1 0 0,0 0-1 0 0,0 0 1 0 0,-1 1 0 0 0,1-1-1 0 0,-2 1-4 0 0,5-1-1 0 0,-15 2-34 0 0,-1 1-1 0 0,1 0 1 0 0,0 1 0 0 0,0 1 0 0 0,1 0 0 0 0,-1 1-1 0 0,1 1 1 0 0,0 0 0 0 0,1 1 0 0 0,0 1-1 0 0,0-1 1 0 0,1 2 0 0 0,0 0 0 0 0,0 1 0 0 0,1 0-1 0 0,1 0 1 0 0,0 1 0 0 0,0 0 0 0 0,2 1 0 0 0,-7 10 35 0 0,13-18-9 0 0,-1 0 1 0 0,1-1 0 0 0,-1 1 0 0 0,1 0 0 0 0,1 0-1 0 0,-1 0 1 0 0,1 1 0 0 0,0-1 0 0 0,0 0 0 0 0,0 0-1 0 0,1 1 1 0 0,-1-1 0 0 0,2 1 0 0 0,-1-1 0 0 0,0 0-1 0 0,1 0 1 0 0,0 1 0 0 0,0-1 0 0 0,1 0 0 0 0,-1 0-1 0 0,1 0 1 0 0,0 0 0 0 0,1 0 0 0 0,-1 0 0 0 0,1-1-1 0 0,0 1 1 0 0,0-1 0 0 0,0 0 0 0 0,1 0 0 0 0,-1 0-1 0 0,1 0 1 0 0,0 0 0 0 0,0-1 0 0 0,4 3 8 0 0,9 1 22 0 0,-1 0 0 0 0,1-1 0 0 0,0 0 0 0 0,0-2 0 0 0,0 0 0 0 0,1-1 0 0 0,-1 0 0 0 0,1-2 0 0 0,0 0 0 0 0,0-1 0 0 0,0-1 0 0 0,1 0-22 0 0,1-3 59 0 0,1 0 1 0 0,-1-1 0 0 0,0 0-1 0 0,0-2 1 0 0,-1-1-1 0 0,0 0 1 0 0,0-2-1 0 0,0 0 1 0 0,-2 0-1 0 0,1-2 1 0 0,8-8-60 0 0,-9 7 54 0 0,-1 0 0 0 0,-1-1 1 0 0,0-1-1 0 0,-1-1 0 0 0,0 0 1 0 0,-1-1-1 0 0,-1 0 0 0 0,-1-1 0 0 0,-1 0 1 0 0,0-1-1 0 0,-1 0 0 0 0,-1 0 1 0 0,-1-1-1 0 0,0-4-54 0 0,-5 22 5 0 0,-1 0 0 0 0,0-1 0 0 0,0 1 0 0 0,0-1-1 0 0,-1 1 1 0 0,1-1 0 0 0,-1 1 0 0 0,1-1 0 0 0,-1 0 0 0 0,0 1 0 0 0,0-1 0 0 0,0 0 0 0 0,0 1 0 0 0,0-1 0 0 0,-1 0 0 0 0,1 1-1 0 0,-1-1 1 0 0,0 1 0 0 0,0-1 0 0 0,0 1 0 0 0,0-1 0 0 0,0 1 0 0 0,0 0 0 0 0,-1-1 0 0 0,1 1 0 0 0,-1 0 0 0 0,1 0 0 0 0,-1 0-1 0 0,0 0 1 0 0,0 0 0 0 0,0 1 0 0 0,0-1 0 0 0,0 0 0 0 0,-1 1 0 0 0,-1-2-5 0 0,-2 5-17 0 0,0-1 0 0 0,0 1 0 0 0,0-1 0 0 0,1 2 0 0 0,-1-1 1 0 0,1 1-1 0 0,-1-1 0 0 0,1 1 0 0 0,0 1 0 0 0,0-1 0 0 0,0 1 0 0 0,0 0 0 0 0,1 0 0 0 0,0 1 1 0 0,-1-1-1 0 0,2 1 0 0 0,-1 0 0 0 0,0 0 0 0 0,1 0 0 0 0,0 0 0 0 0,0 1 0 0 0,1-1 0 0 0,0 1 1 0 0,-1 1 16 0 0,3-5-4 0 0,1 1 0 0 0,-1 0 0 0 0,1 0 0 0 0,0 0 0 0 0,-1-1 0 0 0,1 1 0 0 0,0 0 1 0 0,0-1-1 0 0,1 1 0 0 0,-1-1 0 0 0,1 1 0 0 0,-1-1 0 0 0,1 0 0 0 0,0 0 0 0 0,0 1 1 0 0,0-1-1 0 0,0 0 0 0 0,0-1 0 0 0,0 1 0 0 0,0 0 0 0 0,1-1 0 0 0,-1 1 1 0 0,1-1-1 0 0,-1 1 0 0 0,1-1 0 0 0,-1 0 0 0 0,1 0 0 0 0,0-1 0 0 0,0 1 0 0 0,-1 0 1 0 0,1-1-1 0 0,0 0 0 0 0,0 0 0 0 0,0 0 0 0 0,0 0 0 0 0,-1 0 0 0 0,1 0 0 0 0,0-1 1 0 0,0 1-1 0 0,0-1 0 0 0,-1 0 0 0 0,4-1 4 0 0,16 4-11 0 0,10-1 36 0 0,-29-2-18 0 0,0 1 0 0 0,0-1-1 0 0,0 0 1 0 0,1 1 0 0 0,-1 0 0 0 0,0 0 0 0 0,0 0 0 0 0,1 0-1 0 0,-1 0 1 0 0,0 0 0 0 0,0 1 0 0 0,0 0 0 0 0,0-1-1 0 0,0 1 1 0 0,0 0 0 0 0,0 1 0 0 0,0-1 0 0 0,0 1-1 0 0,0-1 1 0 0,0 1 0 0 0,-1 0 0 0 0,1 0 0 0 0,-1 0 0 0 0,1 0-1 0 0,-1 0 1 0 0,0 1 0 0 0,0-1 0 0 0,0 1 0 0 0,0-1-1 0 0,0 1 1 0 0,0 0 0 0 0,-1 0 0 0 0,0 0 0 0 0,1 0-1 0 0,-1 0 1 0 0,0 0 0 0 0,0 0 0 0 0,-1 0 0 0 0,1 0 0 0 0,-1 1-7 0 0,-12 76 332 0 0,0-45-263 0 0,5-20-76 0 0,2 0 0 0 0,0 1-1 0 0,0 0 1 0 0,2-1 0 0 0,0 2 0 0 0,0-1-1 0 0,1 12 8 0 0,2-21-1644 0 0,1 10 4675 0 0,0-5-6040 0 0,-1-6-3416 0 0,0 0-4800 0 0,0-6 4257 0 0</inkml:trace>
  <inkml:trace contextRef="#ctx0" brushRef="#br0" timeOffset="15852.088">17780 764 5545 0 0,'0'0'2183'0'0,"0"0"-589"0"0,0 0-300 0 0,0 0-62 0 0,0 0-55 0 0,0 0-58 0 0,0 0-68 0 0,0 0-76 0 0,0 0-24 0 0,0 0-24 0 0,0 0-64 0 0,0 0-87 0 0,0 10-119 0 0,9 87 1046 0 0,30 105-88 0 0,-39-195-1592 0 0,1 12 6 0 0,0-1 1 0 0,0 0-1 0 0,2 1 0 0 0,1-1 0 0 0,0 0 0 0 0,1 0 0 0 0,1-1 1 0 0,0 0-1 0 0,5 9-29 0 0,-10-26 31 0 0,0 1 1 0 0,0 0 0 0 0,0-1-1 0 0,1 1 1 0 0,-1-1-1 0 0,0 0 1 0 0,0 1 0 0 0,0-1-1 0 0,0 0 1 0 0,1 0-1 0 0,-1 1 1 0 0,0-1 0 0 0,0 0-1 0 0,0 0 1 0 0,1 0-1 0 0,-1-1 1 0 0,0 1 0 0 0,0 0-1 0 0,0 0 1 0 0,0-1-1 0 0,1 1 1 0 0,-1-1 0 0 0,0 1-1 0 0,0-1 1 0 0,0 1-1 0 0,0-1 1 0 0,0 1-1 0 0,0-1 1 0 0,0 0 0 0 0,0 0-1 0 0,0 0 1 0 0,-1 1-1 0 0,1-1 1 0 0,0 0 0 0 0,0 0-1 0 0,-1 0 1 0 0,1 0-1 0 0,0 0 1 0 0,-1-1-32 0 0,15-25 280 0 0,-1-1 0 0 0,-2 0-1 0 0,-1-1 1 0 0,-1 0 0 0 0,-2-1 0 0 0,-1 0 0 0 0,1-14-280 0 0,9-30 154 0 0,4-40-17 0 0,-19 70-321 0 0,-2 44 2 0 0,0 0-166 0 0,0 0-205 0 0,-3 17-8094 0 0,2-12-2812 0 0</inkml:trace>
  <inkml:trace contextRef="#ctx0" brushRef="#br0" timeOffset="16735.27">18540 764 13195 0 0,'0'0'1874'0'0,"0"0"-461"0"0,0 0-163 0 0,0 0 26 0 0,0 0-90 0 0,0 0-169 0 0,0 0-218 0 0,0 0-169 0 0,0 0-126 0 0,0 0-72 0 0,0 0-19 0 0,0 0-71 0 0,-15 5-65 0 0,-49 20-40 0 0,57-22-195 0 0,1 0-1 0 0,-1 1 0 0 0,0 0 1 0 0,1 0-1 0 0,0 1 1 0 0,0 0-1 0 0,0 0 0 0 0,1 0 1 0 0,-1 1-1 0 0,1-1 1 0 0,-3 7-42 0 0,-9 7 63 0 0,3-3-47 0 0,0 1 0 0 0,1 1 1 0 0,1-1-1 0 0,0 2 0 0 0,2 0 0 0 0,0 0 0 0 0,-5 15-16 0 0,13-31 1 0 0,1 0 0 0 0,-1 0-1 0 0,1 0 1 0 0,0 0-1 0 0,0 0 1 0 0,0 0-1 0 0,0 0 1 0 0,1 1-1 0 0,-1-1 1 0 0,1 0 0 0 0,-1 0-1 0 0,1 1 1 0 0,0-1-1 0 0,1 0 1 0 0,-1 0-1 0 0,1 1 1 0 0,-1-1-1 0 0,1 0 1 0 0,0 0 0 0 0,0 0-1 0 0,0 0 1 0 0,0 0-1 0 0,1 0 1 0 0,-1 0-1 0 0,1 0 1 0 0,0 0-1 0 0,0-1 1 0 0,0 1 0 0 0,0-1-1 0 0,0 1 1 0 0,1-1-1 0 0,-1 0 1 0 0,1 0-1 0 0,-1 0 1 0 0,1 0-1 0 0,0 0 0 0 0,12-3 51 0 0,0 0 0 0 0,-1-1 0 0 0,0 0-1 0 0,1-2 1 0 0,-1 1 0 0 0,0-2-1 0 0,-1 0 1 0 0,1 0 0 0 0,-1-1 0 0 0,0-1-1 0 0,0 0 1 0 0,-1-1 0 0 0,0-1-1 0 0,-1 0 1 0 0,1 0 0 0 0,-2-1 0 0 0,1 0-1 0 0,-2-1 1 0 0,1 0 0 0 0,-1-1-1 0 0,1-3-50 0 0,-1 5 14 0 0,-5 6-30 0 0,0 0-1 0 0,0 0 1 0 0,1 0-1 0 0,-1 1 1 0 0,1-1-1 0 0,-1 1 1 0 0,1 0-1 0 0,0 0 1 0 0,0 1-1 0 0,1-1 1 0 0,-1 1-1 0 0,0 0 1 0 0,6-1 16 0 0,-4 52-334 0 0,-12-3 183 0 0,4-41 139 0 0,0 1 1 0 0,-1-1-1 0 0,2 0 0 0 0,-1 0 0 0 0,0 1 0 0 0,1-1 1 0 0,0 0-1 0 0,1 1 0 0 0,-1-1 0 0 0,1 0 1 0 0,0 0-1 0 0,0 1 0 0 0,0-1 0 0 0,1 0 0 0 0,0 0 1 0 0,0 0-1 0 0,0 0 0 0 0,1-1 0 0 0,-1 1 1 0 0,2 0 10 0 0,-1-1 3 0 0,1-1-1 0 0,0 1 1 0 0,-1-1-1 0 0,1-1 1 0 0,0 1-1 0 0,1 0 0 0 0,-1-1 1 0 0,0 0-1 0 0,1 0 1 0 0,-1 0-1 0 0,1-1 0 0 0,-1 1 1 0 0,1-1-1 0 0,0 0 1 0 0,0 0-1 0 0,0-1 1 0 0,-1 0-1 0 0,1 1 0 0 0,0-2 1 0 0,0 1-1 0 0,0 0 1 0 0,0-1-1 0 0,0 0 0 0 0,-1 0 1 0 0,1-1-1 0 0,0 1 1 0 0,-1-1-1 0 0,1 0 1 0 0,-1 0-1 0 0,0 0 0 0 0,0-1 1 0 0,4-2-2 0 0,18-12 62 0 0,0-1 1 0 0,-1-1-1 0 0,-1-1 0 0 0,-1-1 1 0 0,-1-1-1 0 0,-1-1 1 0 0,-1-1-1 0 0,-1-1 0 0 0,5-10-62 0 0,-18 25 18 0 0,17-26-14 0 0,-2 0 0 0 0,-1-2 0 0 0,-2 0 0 0 0,-1-2 0 0 0,-2 1 0 0 0,-2-2 0 0 0,-1-5-4 0 0,-5 0-17 0 0,-2 0 0 0 0,-2 0 1 0 0,-2-1-1 0 0,-3-29 17 0 0,2 68 9 0 0,0 0 0 0 0,0 0 0 0 0,-1 0-1 0 0,1 0 1 0 0,-2 0 0 0 0,1 0 0 0 0,-1 0 0 0 0,-1 0 0 0 0,1 0 0 0 0,-2 1 0 0 0,1-1 0 0 0,-1 1 0 0 0,0 0-1 0 0,0 0 1 0 0,0 0 0 0 0,-1 1 0 0 0,0 0 0 0 0,-1 0 0 0 0,1 0 0 0 0,-1 0 0 0 0,-4-2-9 0 0,8 7 1 0 0,0 1 0 0 0,0 0-1 0 0,0 0 1 0 0,0-1 0 0 0,0 1 0 0 0,0 0 0 0 0,0 1 0 0 0,0-1 0 0 0,0 0 0 0 0,0 1 0 0 0,0-1 0 0 0,1 1 0 0 0,-1-1 0 0 0,0 1 0 0 0,0 0 0 0 0,0 0 0 0 0,1 0 0 0 0,-1 0 0 0 0,0 0-1 0 0,1 0 1 0 0,-1 0 0 0 0,1 1 0 0 0,0-1 0 0 0,-1 1 0 0 0,1-1 0 0 0,0 1 0 0 0,0-1 0 0 0,0 1 0 0 0,0-1 0 0 0,0 1 0 0 0,0 0 0 0 0,0 1-1 0 0,-25 59 0 0 0,26-61 0 0 0,-9 35 25 0 0,3 1-1 0 0,1 1 0 0 0,1-1 0 0 0,2 1 1 0 0,4 35-25 0 0,-2-34 30 0 0,3 15 16 0 0,3 0 0 0 0,2-1-1 0 0,2 0 1 0 0,3 0-1 0 0,4 4-45 0 0,52 189 95 0 0,-68-165-55 0 0,-5-184-1383 0 0,-20-6-3343 0 0,14 73 453 0 0,-2 2-3419 0 0,5 15-1393 0 0</inkml:trace>
  <inkml:trace contextRef="#ctx0" brushRef="#br0" timeOffset="16992.847">18728 653 10378 0 0,'0'0'2686'0'0,"0"0"-836"0"0,0 0-565 0 0,0 0-151 0 0,0 0 65 0 0,0 0 96 0 0,0 0 48 0 0,0 0-132 0 0,0 0-214 0 0,0 0-174 0 0,0 0-157 0 0,31 0-114 0 0,99 0-71 0 0,186-14 1244 0 0,-200 13-1648 0 0,-91 2-3717 0 0,1-1-3970 0 0,-26 0-4561 0 0</inkml:trace>
  <inkml:trace contextRef="#ctx0" brushRef="#br0" timeOffset="17569.377">19647 849 4049 0 0,'0'0'2820'0'0,"0"0"-199"0"0,0 0-182 0 0,0 0-242 0 0,0 0-300 0 0,0 0-266 0 0,0 0-236 0 0,0 0-234 0 0,0 0-173 0 0,0 0-151 0 0,0 0-170 0 0,0 0-105 0 0,0 0-76 0 0,2 3-44 0 0,2 64 720 0 0,-6-56-1104 0 0,-12 102 262 0 0,4-106-3400 0 0,-3-24-9554 0 0,11 9 2616 0 0</inkml:trace>
  <inkml:trace contextRef="#ctx0" brushRef="#br0" timeOffset="17805.317">19606 462 9562 0 0,'0'0'2377'0'0,"0"0"-513"0"0,0 0-304 0 0,0 0-127 0 0,0 0-305 0 0,0 0-344 0 0,0 0-344 0 0,0 0-320 0 0,0 0-256 0 0,0 0-120 0 0,0 0-40 0 0,0 0-96 0 0,0 0-56 0 0,0 0-224 0 0,9-15-665 0 0,1 26-2487 0 0,-7-3-7555 0 0</inkml:trace>
  <inkml:trace contextRef="#ctx0" brushRef="#br0" timeOffset="18210.471">19908 576 10394 0 0,'0'0'2960'0'0,"0"0"-933"0"0,0 0-470 0 0,0 0-90 0 0,0 0-133 0 0,0 0-225 0 0,0 0-218 0 0,0 0-199 0 0,0 0-158 0 0,0 0-61 0 0,0 0-14 0 0,0 0-53 0 0,12 9-45 0 0,40 28-32 0 0,-13 19 311 0 0,-32-40-510 0 0,6 15-26 0 0,-1 1 1 0 0,-2 0-1 0 0,-1 1 0 0 0,-1 0 1 0 0,-1 6-105 0 0,27 100 41 0 0,-25-107-17 0 0,26 53 73 0 0,-15-121 1106 0 0,66-216-183 0 0,-63 168-969 0 0,26-69-18 0 0,-51 195-6014 0 0,-1-19-4579 0 0,1-15-997 0 0</inkml:trace>
  <inkml:trace contextRef="#ctx0" brushRef="#br0" timeOffset="33461.512">20661 919 0 0 0,'0'0'223'0'0,"0"0"820"0"0,0 0 326 0 0,0 0 138 0 0,0 0 22 0 0,0 0-146 0 0,0 0-249 0 0,0 0-251 0 0,0 0-157 0 0,0 0-46 0 0,-1 2 15 0 0,1-1-527 0 0,0 1 0 0 0,1-1-1 0 0,-1 0 1 0 0,0 0 0 0 0,1 1 0 0 0,-1-1 0 0 0,1 0 0 0 0,-1 0 0 0 0,1 0 0 0 0,-1 0 0 0 0,1 0 0 0 0,0 0-1 0 0,0 0 1 0 0,0 0 0 0 0,-1 0 0 0 0,1 0 0 0 0,0 0 0 0 0,0 0 0 0 0,0 0 0 0 0,0-1 0 0 0,1 1 0 0 0,-1 0-1 0 0,0-1 1 0 0,0 1 0 0 0,0-1 0 0 0,0 1 0 0 0,1-1 0 0 0,-1 0 0 0 0,0 1 0 0 0,0-1 0 0 0,1 0 0 0 0,-1 0-1 0 0,0 0 1 0 0,1 0 0 0 0,-1 0 0 0 0,0 0 0 0 0,0 0 0 0 0,1-1-168 0 0,64 6 3827 0 0,-56-5-3679 0 0,0-1 0 0 0,0 0 0 0 0,0 0 0 0 0,0-1 0 0 0,0 0 0 0 0,0-1 0 0 0,-1 0 0 0 0,0 0 0 0 0,1-1 0 0 0,-1 0 0 0 0,0-1 0 0 0,-1 0 0 0 0,1 0 0 0 0,-1-1 0 0 0,0 0 0 0 0,0-1 0 0 0,-1 1 0 0 0,0-2 0 0 0,0 1 0 0 0,-1-1 0 0 0,0 0 0 0 0,0 0 0 0 0,-1 0 0 0 0,3-6-148 0 0,-7 11 18 0 0,0 0 0 0 0,-1 0 1 0 0,1 0-1 0 0,-1 0 0 0 0,0 0 1 0 0,0 0-1 0 0,0 0 0 0 0,0 0 1 0 0,0 0-1 0 0,0 1 0 0 0,-1-1 1 0 0,0 0-1 0 0,0 0 0 0 0,1 0 1 0 0,-1 0-1 0 0,-1 1 0 0 0,1-1 1 0 0,0 0-1 0 0,-1 1 0 0 0,1-1 1 0 0,-1 1-1 0 0,0 0 0 0 0,0 0 1 0 0,0-1-1 0 0,0 1 0 0 0,0 0 1 0 0,-1 1-1 0 0,1-1 1 0 0,0 0-1 0 0,-1 1 0 0 0,1-1 1 0 0,-2 0-19 0 0,-91-30-73 0 0,17 47-11 0 0,69-11 112 0 0,-1 1 0 0 0,1 0 0 0 0,0 1 0 0 0,0 0 0 0 0,1 0 0 0 0,0 1 0 0 0,0 0 0 0 0,0 0 0 0 0,1 1 0 0 0,0 0 0 0 0,1 0 0 0 0,-1 0 0 0 0,2 1 0 0 0,-1 0-1 0 0,1 0 1 0 0,0 1 0 0 0,1 0 0 0 0,1-1 0 0 0,-4 12-28 0 0,4-12 90 0 0,1 1 1 0 0,0 0-1 0 0,0 0 0 0 0,1 0 0 0 0,0 0 0 0 0,1 0 1 0 0,0 0-1 0 0,0 0 0 0 0,1 0 0 0 0,0 0 0 0 0,1 0 1 0 0,1 0-1 0 0,-1-1 0 0 0,1 1 0 0 0,1 0 0 0 0,0-1 0 0 0,0 0 1 0 0,1 0-1 0 0,0 0 0 0 0,0-1 0 0 0,1 0 0 0 0,0 0 1 0 0,1 0-1 0 0,0-1 0 0 0,0 0 0 0 0,0 0 0 0 0,7 4-90 0 0,8 1 158 0 0,0-1-1 0 0,1-1 1 0 0,0-1-1 0 0,1-1 1 0 0,0-1-1 0 0,0-1 0 0 0,0-1 1 0 0,1-1-1 0 0,0-1 1 0 0,0-2-1 0 0,0 0 1 0 0,0-2-1 0 0,12-2-157 0 0,-35 3 3 0 0,25-10 59 0 0,-27 9-93 0 0,-16-14-1480 0 0,6 7-93 0 0,0-2-4902 0 0,5 7-5703 0 0</inkml:trace>
  <inkml:trace contextRef="#ctx0" brushRef="#br0" timeOffset="40055.806">1 1622 0 0 0,'0'0'376'0'0,"0"0"328"0"0,0 0 114 0 0,0 0 9 0 0,0 0-9 0 0,0 0 27 0 0,15-2 15 0 0,46-5-3 0 0,-7 12 3226 0 0,210-12 3015 0 0,54-27-3725 0 0,51 12-3373 0 0,78 8 856 0 0,-166 25-470 0 0,-119 2 185 0 0,1-8 1 0 0,130-13-572 0 0,744 18 545 0 0,-1005-9-541 0 0,637 7 179 0 0,168 3 50 0 0,-313-22-132 0 0,262-21 4 0 0,-28 24-11 0 0,-173-8-47 0 0,134 2 4 0 0,559 14-9 0 0,-779-14 26 0 0,145 0-30 0 0,-44-13 36 0 0,-319 16-118 0 0,66-1 38 0 0,255-12 55 0 0,338 16-53 0 0,55 1 52 0 0,-312 10 11 0 0,-12 5-22 0 0,373 3 84 0 0,-353-8-74 0 0,-93-2 26 0 0,-199-24 35 0 0,559-22 166 0 0,-302 31-37 0 0,-341 7-78 0 0,664 6 278 0 0,-461 16-266 0 0,-227-14 76 0 0,-291-1-218 0 0,0 0 11 0 0,0 0 8 0 0,0 0 11 0 0,0 0 17 0 0,0 0 1 0 0,0 0-9 0 0,0 0 4 0 0,0 0 3 0 0,0 0-13 0 0,0 0 8 0 0,0 0-7 0 0,0 0-33 0 0,0 0 9 0 0,0 0-11 0 0,0 0-4 0 0,0 0-1 0 0,0 0-11 0 0,0 0-18 0 0,0 0 13 0 0,0 0-6 0 0,0 0 17 0 0,0 0-1 0 0,0 0-9 0 0,0 0-24 0 0,0 0 23 0 0,0 0 2 0 0,0 0-5 0 0,0 0-11 0 0,0 0 14 0 0,0 0 1 0 0,0 0 32 0 0,0 0-33 0 0,0 0-1 0 0,0 0 4 0 0,0 0-21 0 0,0 0 0 0 0,0 0 17 0 0,0 0-16 0 0,0 0 1 0 0,0 0 1 0 0,0 0 0 0 0,0 0-5 0 0,0 0-18 0 0,0 0 7 0 0,0 0-16 0 0,0 0-24 0 0,0 0-32 0 0,0 0-66 0 0,0 0-91 0 0,0 0-144 0 0,-3 12-4067 0 0,1-6-2456 0 0,1-5 4185 0 0,-1 5-9392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01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608 221 0 0 0,'0'0'1388'0'0,"0"0"187"0"0,0 0 226 0 0,0 0 130 0 0,0 0 64 0 0,0 0-45 0 0,0 0-147 0 0,0 0-191 0 0,0 0-198 0 0,5-10-153 0 0,17-32-130 0 0,-12 25 6293 0 0,-12 24-3816 0 0,0-3-4855 0 0,-76 110 1931 0 0,-155 205-188 0 0,106-153-412 0 0,34-74-453 0 0,102-140-4155 0 0,17-17-1692 0 0,-13 22-5225 0 0,-10 34 5081 0 0</inkml:trace>
  <inkml:trace contextRef="#ctx0" brushRef="#br0" timeOffset="500.719">91 354 0 0 0,'0'0'1615'0'0,"0"0"523"0"0,0 0 333 0 0,0 0 126 0 0,0 0-65 0 0,0 0-190 0 0,0 0-255 0 0,0 0-273 0 0,0 0-279 0 0,0 0-248 0 0,0 0-214 0 0,0 0-197 0 0,0 0-171 0 0,-6-5-137 0 0,-17-15-131 0 0,17 15-129 0 0,6 5-81 0 0,0 0-56 0 0,0 0-31 0 0,54 29 1953 0 0,232 75 329 0 0,-70-8-1874 0 0,-135-40-418 0 0,-95-91-2644 0 0,-7 11-800 0 0,5 8-1629 0 0,5-1-5679 0 0,8 12 1899 0 0</inkml:trace>
  <inkml:trace contextRef="#ctx0" brushRef="#br0" timeOffset="1186.071">413 148 1104 0 0,'0'0'1498'0'0,"0"0"-6"0"0,0 0 97 0 0,0 0 96 0 0,0 0 49 0 0,0 0-4 0 0,0 0-137 0 0,0 0-180 0 0,0 0-153 0 0,0 0-175 0 0,0 0-123 0 0,0 0-76 0 0,-4-6-61 0 0,-10-19-2 0 0,10 19-19 0 0,4 6-14 0 0,0 0-28 0 0,0 0-47 0 0,0 0-53 0 0,0 0-88 0 0,-4 16 3089 0 0,13 19-3539 0 0,-5-20 198 0 0,29 195 861 0 0,-29 122-600 0 0,1-298-557 0 0,1 20 41 0 0,-4-83-3464 0 0,0 17-5439 0 0,0 9-3028 0 0</inkml:trace>
  <inkml:trace contextRef="#ctx0" brushRef="#br0" timeOffset="3906.669">1816 129 144 0 0,'0'0'1207'0'0,"0"0"157"0"0,0 0 343 0 0,0 0 312 0 0,0 0 177 0 0,0 0-43 0 0,0 0-260 0 0,0 0-301 0 0,0 0-308 0 0,0 0-219 0 0,0 0-144 0 0,-3-11-137 0 0,-7-37-74 0 0,9 45-569 0 0,-1 1 0 0 0,1 0 0 0 0,-1 0 1 0 0,0 0-1 0 0,0-1 0 0 0,0 2 0 0 0,0-1 1 0 0,0 0-1 0 0,0 0 0 0 0,0 1 0 0 0,-1-1 1 0 0,1 1-1 0 0,0 0 0 0 0,-1-1 0 0 0,1 1 1 0 0,-1 0-1 0 0,0 1 0 0 0,1-1 0 0 0,-1 0 1 0 0,0 1-1 0 0,1-1 0 0 0,-1 1 0 0 0,0 0 1 0 0,0 0-1 0 0,1 0 0 0 0,-1 0 0 0 0,0 1 1 0 0,1-1-1 0 0,-1 1 0 0 0,0-1 0 0 0,1 1 1 0 0,-1 0-1 0 0,0 0 0 0 0,1 0 0 0 0,-2 1-141 0 0,-26 13 258 0 0,0 1 0 0 0,1 1-1 0 0,0 2 1 0 0,2 1-1 0 0,0 1 1 0 0,1 1-1 0 0,2 1 1 0 0,0 2-1 0 0,1 0 1 0 0,-5 11-258 0 0,12-17 87 0 0,2 1 1 0 0,0 1-1 0 0,2 0 1 0 0,0 1-1 0 0,2 0 0 0 0,0 1 1 0 0,1 0-1 0 0,2 1 1 0 0,0-1-1 0 0,1 1 1 0 0,2 1-1 0 0,0-1 1 0 0,2 1-1 0 0,0-1 1 0 0,2 1-1 0 0,1 0 1 0 0,4 23-88 0 0,-3-35 25 0 0,1-1 0 0 0,0 1 0 0 0,1-1 0 0 0,0 0 0 0 0,1 0 0 0 0,0 0 0 0 0,1-1 1 0 0,1 0-1 0 0,-1 0 0 0 0,2 0 0 0 0,0-1 0 0 0,0 0 0 0 0,0-1 0 0 0,1 0 0 0 0,1 0 1 0 0,0-1-1 0 0,0 0 0 0 0,0 0 0 0 0,1-1 0 0 0,0-1 0 0 0,1 0 0 0 0,-1 0 0 0 0,1-1 0 0 0,0-1 1 0 0,0 0-1 0 0,1-1 0 0 0,-1 0 0 0 0,1 0 0 0 0,0-2 0 0 0,12 1-25 0 0,-2 0 75 0 0,0-1-1 0 0,0-1 1 0 0,1-1-1 0 0,-1-1 0 0 0,-1-1 1 0 0,22-6-75 0 0,-24 4 45 0 0,0 0 0 0 0,0-2 0 0 0,-1-1 0 0 0,1 0-1 0 0,-2-1 1 0 0,1-1 0 0 0,-1-1 0 0 0,-1-1 0 0 0,0 0 0 0 0,0-1 0 0 0,-2-1 0 0 0,11-11-45 0 0,-22 21 16 0 0,-1-1 1 0 0,1 0-1 0 0,-1 0 1 0 0,0 0 0 0 0,0 0-1 0 0,-1 0 1 0 0,0 0-1 0 0,0-1 1 0 0,0 1-1 0 0,0-1 1 0 0,-1 0 0 0 0,0 1-1 0 0,0-1 1 0 0,-1 0-1 0 0,1 0 1 0 0,-1 1-1 0 0,0-1 1 0 0,-1 0-1 0 0,0 0 1 0 0,0 0 0 0 0,0 1-1 0 0,0-1 1 0 0,-1 1-1 0 0,0-1 1 0 0,0 1-1 0 0,-1-2-16 0 0,-13-6-29 0 0,1 1-1 0 0,-2 1 1 0 0,1 0-1 0 0,-2 1 1 0 0,1 1-1 0 0,-1 1 1 0 0,-1 0-1 0 0,1 2 1 0 0,-1 0-1 0 0,0 1 1 0 0,-1 0-1 0 0,1 2 1 0 0,-1 1-1 0 0,0 0 1 0 0,0 1-1 0 0,1 1 1 0 0,-1 1-1 0 0,-19 3 30 0 0,35-4-5 0 0,4 0-19 0 0,0 0-5 0 0,0 0-19 0 0,5 2-5 0 0,12 4 106 0 0,1-1 0 0 0,0-1 0 0 0,0 0 0 0 0,0-1 1 0 0,0-1-1 0 0,0-1 0 0 0,1-1 0 0 0,-1 0 0 0 0,17-3-53 0 0,21 2 142 0 0,137-22 459 0 0,-144 16-425 0 0,-58-3-65 0 0,-11 3-1047 0 0,6 6-6474 0 0,13 1 929 0 0,1 0-5707 0 0</inkml:trace>
  <inkml:trace contextRef="#ctx0" brushRef="#br0" timeOffset="4639.916">2324 516 0 0 0,'0'0'316'0'0,"0"0"615"0"0,0 0 284 0 0,0 0 241 0 0,0 0 215 0 0,0 0 128 0 0,0 0 51 0 0,0 0-58 0 0,0 0-93 0 0,0 0-48 0 0,0 0-117 0 0,0 0-144 0 0,2 4-141 0 0,2 8-629 0 0,-1 1-1 0 0,0-1 0 0 0,-1 1 0 0 0,0 0 0 0 0,-1 0 1 0 0,-1-1-1 0 0,0 1 0 0 0,-1 0 0 0 0,0 4-619 0 0,1 54 742 0 0,7 171 941 0 0,-9-229-1081 0 0,-2-20 467 0 0,-3-19-453 0 0,6 0-602 0 0,1 0 0 0 0,1 0 0 0 0,1 0 0 0 0,1 0 0 0 0,1 1 0 0 0,2-1 0 0 0,0 1-1 0 0,2 0 1 0 0,1 1 0 0 0,0 0 0 0 0,2 0 0 0 0,1 1 0 0 0,1 1 0 0 0,9-13-14 0 0,-11 18-5 0 0,-1 2-1 0 0,2-1 1 0 0,0 2 0 0 0,1-1-1 0 0,0 2 1 0 0,1 0 0 0 0,1 0-1 0 0,12-7 6 0 0,-26 19-1 0 0,1 0 0 0 0,-1 0 1 0 0,1 0-1 0 0,0 1 0 0 0,-1-1 0 0 0,1 0 0 0 0,0 1 0 0 0,0 0 0 0 0,-1-1 0 0 0,1 1 0 0 0,0 0 1 0 0,0 0-1 0 0,-1 0 0 0 0,1 0 0 0 0,0 0 0 0 0,0 0 0 0 0,0 0 0 0 0,-1 1 0 0 0,1-1 0 0 0,0 0 1 0 0,0 1-1 0 0,-1 0 0 0 0,1-1 0 0 0,0 1 0 0 0,-1 0 0 0 0,1 0 0 0 0,-1 0 0 0 0,1 0 0 0 0,-1 0 1 0 0,0 0-1 0 0,1 1 0 0 0,-1-1 0 0 0,0 0 0 0 0,0 1 0 0 0,0-1 0 0 0,0 1 0 0 0,0-1 0 0 0,0 1 1 0 0,0-1-1 0 0,0 1 0 0 0,-1 0 0 0 0,1-1 0 0 0,-1 1 0 0 0,1 0 0 0 0,-1 0 0 0 0,0-1 0 0 0,1 1 1 0 0,-1 1 0 0 0,3 16 21 0 0,-1 0 1 0 0,-1 1 0 0 0,-1-1-1 0 0,0 0 1 0 0,-2 1 0 0 0,0-1 0 0 0,-4 17-22 0 0,2-25-126 0 0,0 9-1793 0 0,21-21-8954 0 0,-11-2-740 0 0</inkml:trace>
  <inkml:trace contextRef="#ctx0" brushRef="#br0" timeOffset="5701.854">3079 505 4569 0 0,'0'0'2388'0'0,"0"0"-536"0"0,0 0-181 0 0,0 0-62 0 0,0 0-46 0 0,0 0-32 0 0,0 0-129 0 0,0 0-127 0 0,0 0-146 0 0,0 0-167 0 0,0 0-127 0 0,0 0-83 0 0,0 0-99 0 0,-10 0-76 0 0,-71 15 1316 0 0,59-4-1705 0 0,1 1 0 0 0,1 1-1 0 0,0 0 1 0 0,1 2 0 0 0,0 0-1 0 0,1 1 1 0 0,1 1 0 0 0,1 1-1 0 0,0 0 1 0 0,1 1 0 0 0,-9 17-188 0 0,18-30 10 0 0,1 1-1 0 0,0 0 1 0 0,0 0 0 0 0,1 1 0 0 0,0 0 0 0 0,1-1-1 0 0,0 1 1 0 0,0 0 0 0 0,0 1 0 0 0,1-1 0 0 0,0 0-1 0 0,1 1 1 0 0,0-1 0 0 0,0 9-10 0 0,3-14 14 0 0,0 0-1 0 0,0 0 1 0 0,0-1-1 0 0,1 1 1 0 0,-1 0-1 0 0,1-1 1 0 0,0 0-1 0 0,-1 1 1 0 0,1-1-1 0 0,0 0 1 0 0,1-1-1 0 0,-1 1 1 0 0,0 0-1 0 0,0-1 1 0 0,1 0-1 0 0,-1 0 1 0 0,1 0-1 0 0,-1 0 1 0 0,1 0-1 0 0,-1-1 1 0 0,1 0 0 0 0,-1 0-1 0 0,1 0 1 0 0,0 0-1 0 0,-1 0 1 0 0,1 0-1 0 0,-1-1 1 0 0,1 0-1 0 0,-1 0 1 0 0,1 0-1 0 0,-1 0 1 0 0,1-1-1 0 0,-1 1 1 0 0,0-1-1 0 0,0 0 1 0 0,2-1-14 0 0,19-10 55 0 0,0-1 0 0 0,-1-1-1 0 0,0-1 1 0 0,-1-1 0 0 0,-1-2 0 0 0,-1 0 0 0 0,0-1 0 0 0,-2 0 0 0 0,0-2 0 0 0,-2 0-1 0 0,0-1 1 0 0,-1-1 0 0 0,-2 0 0 0 0,2-5-55 0 0,-4 17-29 0 0,-12 38-87 0 0,-1-6 117 0 0,2 7 2 0 0,1 1-1 0 0,2-1 1 0 0,1 1 0 0 0,1-1-1 0 0,1 0 1 0 0,1 0 0 0 0,2-1-1 0 0,9 20-2 0 0,-18-44 4 0 0,0 0-1 0 0,1 0 1 0 0,-1-1-1 0 0,1 1 1 0 0,-1 0-1 0 0,1-1 1 0 0,0 1-1 0 0,0 0 1 0 0,0-1-1 0 0,0 1 1 0 0,0-1-1 0 0,0 1 1 0 0,0-1-1 0 0,0 0 1 0 0,0 1 0 0 0,1-1-1 0 0,-1 0 1 0 0,0 0-1 0 0,1 0 1 0 0,-1 0-1 0 0,1 0 1 0 0,0 0-1 0 0,-1-1 1 0 0,1 1-1 0 0,-1 0 1 0 0,1-1-1 0 0,0 1 1 0 0,0-1-1 0 0,-1 0 1 0 0,1 1-1 0 0,0-1 1 0 0,0 0-1 0 0,0 0 1 0 0,-1 0-1 0 0,1 0 1 0 0,0-1-1 0 0,0 1 1 0 0,-1 0-1 0 0,1-1 1 0 0,0 1-1 0 0,-1-1 1 0 0,1 1-1 0 0,0-1 1 0 0,-1 0-1 0 0,1 0 1 0 0,-1 0-1 0 0,1 0 1 0 0,-1 0-1 0 0,1-1-3 0 0,65-147 347 0 0,-51 104-338 0 0,-4 13-2 0 0,-5 10-7 0 0,1 1 0 0 0,0-1 0 0 0,2 1 0 0 0,1 1 0 0 0,0 0 0 0 0,2 0 0 0 0,13-15 0 0 0,-18 119-55 0 0,-5-56 58 0 0,1 0-1 0 0,1 0 1 0 0,1 0-1 0 0,1-1 1 0 0,2 0 0 0 0,1 0-1 0 0,1-1 1 0 0,1 0-1 0 0,12 19-2 0 0,-5-22-33 0 0,-5-31 600 0 0,79-209 425 0 0,-63 74-1082 0 0,-53 179-4428 0 0,17-24 2736 0 0,1-2-1587 0 0,2-2-3278 0 0,1-1-5299 0 0</inkml:trace>
  <inkml:trace contextRef="#ctx0" brushRef="#br0" timeOffset="5937.436">3992 597 20716 0 0,'0'0'1158'0'0,"0"0"-382"0"0,0 0-142 0 0,0 0 82 0 0,0 0 60 0 0,0 0-37 0 0,0 0-155 0 0,0 0-225 0 0,0 0-169 0 0,0 0-86 0 0,0 0-38 0 0,-5 31-25 0 0,-14 97-21 0 0,7-36-1412 0 0,7-78-1628 0 0,1-10-6440 0 0,3-4-2331 0 0</inkml:trace>
  <inkml:trace contextRef="#ctx0" brushRef="#br0" timeOffset="6104.96">3867 247 14419 0 0,'0'0'4017'0'0,"0"0"-2633"0"0,0 0-472 0 0,0 0-327 0 0,0 0-233 0 0,0 0-184 0 0,0 0-104 0 0,0 0-112 0 0,0 0-160 0 0,0 0-224 0 0,0 0-441 0 0,0 0-1463 0 0,0 0-10123 0 0</inkml:trace>
  <inkml:trace contextRef="#ctx0" brushRef="#br0" timeOffset="6446.004">4417 0 20388 0 0,'0'0'1125'0'0,"0"0"-416"0"0,0 0-127 0 0,0 0 136 0 0,0 0 159 0 0,0 0 48 0 0,0 0-97 0 0,0 0-189 0 0,0 0-144 0 0,0 0-99 0 0,0 0-77 0 0,0 0-83 0 0,0 0-87 0 0,1 33-38 0 0,1 103-33 0 0,-1 284 213 0 0,11-217-248 0 0,-10-196-854 0 0,-9-29-945 0 0,-5 0-493 0 0,3 4-3915 0 0,4 10-5620 0 0</inkml:trace>
  <inkml:trace contextRef="#ctx0" brushRef="#br0" timeOffset="6649.023">4143 369 15211 0 0,'0'0'1291'0'0,"0"0"-243"0"0,0 0 89 0 0,0 0 94 0 0,0 0-51 0 0,0 0-83 0 0,0 0-142 0 0,35 0-173 0 0,112 0-145 0 0,90 0 1086 0 0,-126 15-1924 0 0,-41 6-3428 0 0,-59-17-721 0 0,-6-4-6352 0 0</inkml:trace>
  <inkml:trace contextRef="#ctx0" brushRef="#br0" timeOffset="7185.104">4770 509 9754 0 0,'0'0'2442'0'0,"0"0"-1092"0"0,0 0-442 0 0,0 0-97 0 0,0 0-22 0 0,0 0 1 0 0,0 0-45 0 0,0 0-74 0 0,0 0-50 0 0,0 0-21 0 0,1 31-19 0 0,1 98-47 0 0,11-87 188 0 0,-8-42-569 0 0,-2 1-31 0 0,1 0-1 0 0,-1 0 1 0 0,1 0-1 0 0,-1-1 1 0 0,1 0-1 0 0,0 1 1 0 0,-1-1-1 0 0,1-1 1 0 0,0 1-1 0 0,-1 0 1 0 0,1-1 0 0 0,-1 0-1 0 0,1 0 1 0 0,-1 0-1 0 0,1 0 1 0 0,-1 0-1 0 0,1-1 1 0 0,-1 0-1 0 0,0 1 1 0 0,0-1-1 0 0,0 0 1 0 0,0-1-1 0 0,0 1 1 0 0,-1 0-1 0 0,1-1 1 0 0,0 0-1 0 0,-1 1 1 0 0,0-1-1 0 0,0 0 1 0 0,0 0-1 0 0,0-1 1 0 0,0 1-1 0 0,-1 0-121 0 0,144-241 1900 0 0,-144 243-1898 0 0,-1 0 1 0 0,1 0 0 0 0,0 0 0 0 0,-1 0-1 0 0,1 0 1 0 0,0 1 0 0 0,-1-1 0 0 0,1 0-1 0 0,0 0 1 0 0,0 1 0 0 0,0-1 0 0 0,0 0-1 0 0,0 1 1 0 0,0-1 0 0 0,0 1 0 0 0,0-1-1 0 0,0 1 1 0 0,0 0 0 0 0,0-1 0 0 0,0 1-1 0 0,0 0 1 0 0,0 0 0 0 0,1 0 0 0 0,-1 0 0 0 0,0 0-1 0 0,0 0 1 0 0,0 0 0 0 0,0 0 0 0 0,0 0-1 0 0,0 0 1 0 0,0 0 0 0 0,1 1 0 0 0,-1-1-1 0 0,0 1 1 0 0,0-1 0 0 0,0 1 0 0 0,0-1-1 0 0,0 1 1 0 0,0-1 0 0 0,-1 1 0 0 0,1 0-1 0 0,0 0 1 0 0,0-1 0 0 0,0 1 0 0 0,-1 0-1 0 0,1 0 1 0 0,0 0 0 0 0,-1 0 0 0 0,1 0 0 0 0,-1 0-1 0 0,1 0 1 0 0,0 1-3 0 0,31 53-10 0 0,29 125 142 0 0,102 181 41 0 0,-149-315-145 0 0,-2 2 0 0 0,-3-1 0 0 0,-1 1 0 0 0,-2 0 0 0 0,-3 1 0 0 0,-1 0 0 0 0,-3-1 0 0 0,-2 2-28 0 0,3-41 29 0 0,-1 1-1 0 0,0-1 0 0 0,-1 0 0 0 0,0 0 0 0 0,0 0 1 0 0,-1 0-1 0 0,0-1 0 0 0,-1 1 0 0 0,1-1 0 0 0,-2 1 1 0 0,1-1-1 0 0,-1-1 0 0 0,-1 1 0 0 0,1-1 1 0 0,-1 0-1 0 0,0 0 0 0 0,-1 0 0 0 0,0-1 0 0 0,0 0 1 0 0,0 0-1 0 0,-1-1 0 0 0,0 0 0 0 0,0 0 0 0 0,0-1 1 0 0,0 0-1 0 0,-1-1 0 0 0,1 0 0 0 0,-1 0 1 0 0,0 0-1 0 0,0-1 0 0 0,0-1 0 0 0,-5 1-28 0 0,10-2 26 0 0,0 1-1 0 0,-1-1 1 0 0,1 0 0 0 0,0-1-1 0 0,0 1 1 0 0,-1-1-1 0 0,1 0 1 0 0,0 0 0 0 0,0 0-1 0 0,0 0 1 0 0,0-1-1 0 0,0 0 1 0 0,0 0 0 0 0,0 0-1 0 0,0 0 1 0 0,1-1-1 0 0,-1 1 1 0 0,1-1-1 0 0,0 0 1 0 0,0 0 0 0 0,0 0-1 0 0,0 0 1 0 0,0 0-1 0 0,1-1 1 0 0,-1 0 0 0 0,-1-3-26 0 0,-1-10 17 0 0,0 1 1 0 0,0-2-1 0 0,2 1 0 0 0,0 0 1 0 0,1-1-1 0 0,1 1 1 0 0,1-1-1 0 0,0 0 0 0 0,1 1 1 0 0,1-1-1 0 0,1 1 1 0 0,0 0-1 0 0,2-1 1 0 0,0 2-1 0 0,4-12-17 0 0,3-13-68 0 0,1 1-1 0 0,3 1 1 0 0,0 1 0 0 0,3 0-1 0 0,1 1 1 0 0,2 0 0 0 0,1 2 0 0 0,2 1-1 0 0,2 1 69 0 0,-15 21-222 0 0,0 0-1 0 0,1 2 1 0 0,0-1-1 0 0,0 2 1 0 0,1 0-1 0 0,1 0 1 0 0,0 2-1 0 0,0-1 1 0 0,9-1 222 0 0,47-11-7825 0 0,-56 16-4260 0 0</inkml:trace>
  <inkml:trace contextRef="#ctx0" brushRef="#br0" timeOffset="8801.403">417 1584 0 0 0,'0'0'0'0'0,"0"0"0"0"0,0 0 0 0 0,0 0 0 0 0,0 0 0 0 0,0 0 0 0 0,0 0 0 0 0</inkml:trace>
  <inkml:trace contextRef="#ctx0" brushRef="#br0" timeOffset="9440.903">417 1584 0 0 0,'80'36'0'0'0,"-79"-35"0"0"0,0 0 0 0 0,0 0 0 0 0,0 0 0 0 0,0 0 0 0 0,0 0 0 0 0,1 0 0 0 0,-1-1 0 0 0,0 1 0 0 0,0 0 0 0 0,1-1 0 0 0,-1 1 0 0 0,0-1 0 0 0,0 0 0 0 0,1 1 0 0 0,-1-1 0 0 0,1 0 0 0 0,-1 0 0 0 0,0 0 0 0 0,1 0 0 0 0,-1 0 0 0 0,0 0 0 0 0,1 0 0 0 0,-1 0 0 0 0,1-1 0 0 0,-1 1 0 0 0,0 0 0 0 0,1-1 0 0 0,-1 1 0 0 0,0-1 0 0 0,0 0 0 0 0,1 1 0 0 0,-1-1 0 0 0,0 0 0 0 0,0 0 0 0 0,0 1 0 0 0,0-1 0 0 0,0 0 0 0 0,0 0 0 0 0,0 0 0 0 0,0-1 0 0 0,0 1 0 0 0,-1 0 0 0 0,1 0 0 0 0,0 0 0 0 0,0 0 0 0 0,-19 31 0 0 0,18-29 0 0 0,-1 0 0 0 0,1 0 0 0 0,-1-1 0 0 0,1 1 0 0 0,-1 0 0 0 0,1 0 0 0 0,0 0 0 0 0,0 0 0 0 0,0 0 0 0 0,-1 0 0 0 0,1 0 0 0 0,0 0 0 0 0,0 0 0 0 0,0-1 0 0 0,0 1 0 0 0,0 0 0 0 0,1 0 0 0 0,-1 0 0 0 0,0 0 0 0 0,0 0 0 0 0,1 0 0 0 0,-1 0 0 0 0,0 0 0 0 0,1-1 0 0 0,-1 1 0 0 0,1 0 0 0 0,-1 0 0 0 0,1 0 0 0 0,-1-1 0 0 0,1 1 0 0 0,0 0 0 0 0,-1-1 0 0 0,1 1 0 0 0,0 0 0 0 0,0-1 0 0 0,-1 1 0 0 0,1-1 0 0 0,0 1 0 0 0,0-1 0 0 0,0 0 0 0 0,0 1 0 0 0,-1-1 0 0 0,1 0 0 0 0,0 0 0 0 0,0 1 0 0 0,0-1 0 0 0,0 0 0 0 0,0 0 0 0 0,0 0 0 0 0,0 0 0 0 0,0 0 0 0 0,0 0 0 0 0,0 0 0 0 0,0-1 0 0 0,-1 1 0 0 0,2 0 0 0 0,52-19 156 0 0,-16-24 6253 0 0,-14 13-551 0 0,-13 14-2928 0 0,-1 1 1402 0 0,-11 20 2462 0 0,-63 92-6138 0 0,-143 281-317 0 0,188-350-332 0 0,-127 168 30 0 0,146-195-64 0 0,-1 0 1 0 0,1 0-1 0 0,0-1 0 0 0,-1 1 1 0 0,1 0-1 0 0,0 0 1 0 0,-1-1-1 0 0,1 1 0 0 0,-1 0 1 0 0,1-1-1 0 0,-1 1 1 0 0,1-1-1 0 0,-1 1 0 0 0,0-1 1 0 0,1 1-1 0 0,-1-1 0 0 0,0 1 1 0 0,1-1-1 0 0,-1 1 1 0 0,0-1-1 0 0,0 0 0 0 0,1 1 1 0 0,-1-1-1 0 0,0 0 1 0 0,0 0-1 0 0,0 0 0 0 0,1 0 1 0 0,-1 1-1 0 0,0-1 0 0 0,0 0 1 0 0,0 0-1 0 0,1-1 1 0 0,-1 1-1 0 0,0 0 0 0 0,0 0 1 0 0,0 0-1 0 0,1 0 1 0 0,-1-1-1 0 0,0 1 0 0 0,0 0 1 0 0,1-1-1 0 0,-1 1 0 0 0,0-1 1 0 0,1 1-1 0 0,-1-1 1 0 0,0 1-1 0 0,1-1 0 0 0,-1 1 1 0 0,1-1-1 0 0,-1 0 1 0 0,1 1-1 0 0,-1-1 0 0 0,1 0 1 0 0,-1 1-1 0 0,1-1 0 0 0,0 0 1 0 0,-1 1-1 0 0,1-1 1 0 0,0 0-1 0 0,0 0 0 0 0,-1 0 1 0 0,1 1-1 0 0,0-1 1 0 0,0 0-1 0 0,0 0 0 0 0,0 0 1 0 0,0 1-1 0 0,0-1 0 0 0,0-1 27 0 0,-6-17-1699 0 0,-3-12-2988 0 0,5 9-3507 0 0,3 14-2795 0 0</inkml:trace>
  <inkml:trace contextRef="#ctx0" brushRef="#br0" timeOffset="9885.909">61 1654 6809 0 0,'0'0'1929'0'0,"0"0"-275"0"0,0 0-131 0 0,0 0 16 0 0,0 0 9 0 0,0 0-68 0 0,0 0-189 0 0,0 0-268 0 0,0 0-268 0 0,0 0-182 0 0,0 0-107 0 0,0 0-73 0 0,-5 6-10 0 0,-16 19-22 0 0,38 6 661 0 0,-13-27-797 0 0,16 12 241 0 0,0 0-1 0 0,1-2 1 0 0,1 0-1 0 0,1-2 1 0 0,-1 0-1 0 0,2-1 1 0 0,3-1-466 0 0,15 9 415 0 0,24 12 12 0 0,-1 2-1 0 0,-1 3 0 0 0,30 24-426 0 0,-32-5 184 0 0,-3-3-102 0 0,-55-48-144 0 0,-2-8 530 0 0,-21-15-1745 0 0,-25-37-7905 0 0,30 31-510 0 0,12 17 1244 0 0</inkml:trace>
  <inkml:trace contextRef="#ctx0" brushRef="#br0" timeOffset="10404.682">336 1609 0 0 0,'0'0'188'0'0,"0"0"504"0"0,0 0 199 0 0,0 0 221 0 0,0 0 259 0 0,0 0 236 0 0,0 0 96 0 0,0 0 4 0 0,0 0-108 0 0,0 0-177 0 0,0 0-127 0 0,0 0-160 0 0,0 0-111 0 0,-6-4-72 0 0,-16-13-90 0 0,17 13-77 0 0,5 4-67 0 0,0 0-73 0 0,0 0-51 0 0,0 0-42 0 0,0 0-45 0 0,0 0-62 0 0,0 0-46 0 0,0 0-53 0 0,0 0-60 0 0,0 0-23 0 0,7 26 1194 0 0,79 275 1210 0 0,-74-234-2487 0 0,-2 1-1 0 0,-3 0 0 0 0,-4 0 0 0 0,-3 43-179 0 0,2-84-37 0 0,-1-38-1333 0 0,-3-29-3890 0 0,-1 27 366 0 0,-1 0-3812 0 0,2 9 1032 0 0</inkml:trace>
  <inkml:trace contextRef="#ctx0" brushRef="#br0" timeOffset="10727.085">1 1970 4121 0 0,'0'0'2223'0'0,"0"0"-813"0"0,0 0-455 0 0,0 0 58 0 0,0 0 299 0 0,0 0 302 0 0,0 0 130 0 0,0 0-53 0 0,0 0-181 0 0,0 0-230 0 0,0 0-167 0 0,0 0-124 0 0,25-4-114 0 0,81-14-73 0 0,76-11 1863 0 0,302-103-744 0 0,-359 99-1959 0 0,-90 32-1714 0 0,-35 1 525 0 0,0 0-1001 0 0,0 1-3220 0 0,0 2-6304 0 0</inkml:trace>
  <inkml:trace contextRef="#ctx0" brushRef="#br0" timeOffset="21953.204">1508 1620 0 0 0,'0'0'357'0'0,"0"0"658"0"0,0 0 298 0 0,0 0 184 0 0,0 0 210 0 0,0 0 34 0 0,0 0-70 0 0,0 0-127 0 0,0 0-168 0 0,0 0-170 0 0,-1-3-137 0 0,-1-2-597 0 0,-2-15 2665 0 0,4 19-2377 0 0,4-10 5318 0 0,-6 372-3777 0 0,4-104-1770 0 0,-4-150-1 0 0,0-59-201 0 0,2-39-260 0 0,0-3-79 0 0,0-6-145 0 0,-4-12-4458 0 0,4 10 3632 0 0,-1-3-1248 0 0,1 2-2888 0 0,0-1-6576 0 0</inkml:trace>
  <inkml:trace contextRef="#ctx0" brushRef="#br0" timeOffset="22785.896">1127 1620 0 0 0,'0'0'493'0'0,"0"0"389"0"0,0 0 325 0 0,0 0 300 0 0,0 0 233 0 0,0 0 99 0 0,0 0-101 0 0,0 0-204 0 0,0 0-233 0 0,0 0-228 0 0,0 0-156 0 0,0 0-74 0 0,-3-2-22 0 0,-12-8-11 0 0,11 8 17 0 0,4 2-3 0 0,0 0-41 0 0,0 0-56 0 0,0 0-63 0 0,0 0-69 0 0,0 0-81 0 0,0 0-43 0 0,0 0-40 0 0,0 0-35 0 0,0 0 5 0 0,30 0 3624 0 0,154-11-2579 0 0,102-4-719 0 0,-223 27-629 0 0,10 2-15 0 0,-44-21 12 0 0,2 6-43 0 0,-31 1-32 0 0,0 0-14 0 0,0 0-24 0 0,0 0-25 0 0,0 0 19 0 0,0 0 1 0 0,0 0-10 0 0,0 0-39 0 0,0 0-25 0 0,0 0-61 0 0,0 0-76 0 0,0 0-45 0 0,-1 11-5418 0 0,0-1 351 0 0,1-5-1435 0 0,0-1-4304 0 0</inkml:trace>
  <inkml:trace contextRef="#ctx0" brushRef="#br0" timeOffset="23790.036">1122 2430 0 0 0,'0'0'1164'0'0,"0"0"265"0"0,0 0 322 0 0,0 0 264 0 0,0 0 109 0 0,0 0-118 0 0,0 0-270 0 0,0 0-277 0 0,0 0-204 0 0,0 0-179 0 0,0 0-117 0 0,0 0-67 0 0,0 0-117 0 0,-3 0-72 0 0,-10 0-33 0 0,10 0-34 0 0,3 0-15 0 0,0 0 7 0 0,0 0-18 0 0,6 1 4351 0 0,20 2-3885 0 0,106-15 188 0 0,142-16-426 0 0,-174 20-627 0 0,8 5-113 0 0,-76-1-27 0 0,14-3 70 0 0,-46 7-134 0 0,-10-4-2270 0 0,-1-2-4972 0 0,10 5 4432 0 0,-1 0-9463 0 0</inkml:trace>
  <inkml:trace contextRef="#ctx0" brushRef="#br0" timeOffset="26658.828">2438 2106 0 0 0,'0'0'515'0'0,"0"0"344"0"0,0 0 146 0 0,0 0 65 0 0,0 0 65 0 0,0 0 106 0 0,0 0 78 0 0,2-6 73 0 0,7-19 392 0 0,-9-9 7351 0 0,-3 32-9010 0 0,1 1 1 0 0,-1 0-1 0 0,0 0 1 0 0,0 0-1 0 0,1 0 1 0 0,-1 0-1 0 0,0 1 1 0 0,0-1-1 0 0,0 1 1 0 0,0 0-1 0 0,0 0 1 0 0,0 0-1 0 0,0 0 1 0 0,0 0-1 0 0,0 1 1 0 0,0-1-1 0 0,0 1 1 0 0,0 0-1 0 0,1 0 1 0 0,-1 0-1 0 0,0 0 1 0 0,0 0-1 0 0,1 1 1 0 0,-1-1-1 0 0,1 1 1 0 0,-1 0-1 0 0,1 0 1 0 0,0 0-1 0 0,0 0 1 0 0,-1 0-126 0 0,-8 8 39 0 0,-7 5 41 0 0,0 1-1 0 0,1 1 0 0 0,0 1 1 0 0,2 0-1 0 0,0 1 1 0 0,1 0-1 0 0,1 1 0 0 0,-4 9-79 0 0,15-25 25 0 0,0 1-1 0 0,0 0 1 0 0,0 0-1 0 0,1-1 1 0 0,0 1-1 0 0,0 0 1 0 0,0 0-1 0 0,0 1 1 0 0,1-1-1 0 0,0 0 1 0 0,0 0-1 0 0,0 0 1 0 0,1 0-1 0 0,-1 0 1 0 0,1 0-1 0 0,0 0 1 0 0,1 0-1 0 0,0 0 1 0 0,-1 0-1 0 0,1-1 0 0 0,1 1 1 0 0,-1 0-1 0 0,1-1 1 0 0,-1 0-1 0 0,2 0 1 0 0,-1 0-1 0 0,0 0 1 0 0,1 0-1 0 0,-1-1 1 0 0,1 1-1 0 0,1 0-24 0 0,1-4 83 0 0,1 0 0 0 0,-1 0 0 0 0,1 0-1 0 0,-1-1 1 0 0,1 1 0 0 0,-1-2 0 0 0,0 1 0 0 0,1-1-1 0 0,-1 0 1 0 0,0 0 0 0 0,0 0 0 0 0,0-1-1 0 0,0 0 1 0 0,-1-1 0 0 0,1 1 0 0 0,-1-1 0 0 0,0 0-1 0 0,0 0 1 0 0,0 0 0 0 0,0-1 0 0 0,-1 0 0 0 0,0 0-1 0 0,0 0 1 0 0,0 0 0 0 0,0-1 0 0 0,1-3-83 0 0,28-30 91 0 0,-2-2 0 0 0,-2-1 0 0 0,-1-1 0 0 0,-2-1-1 0 0,-3-1 1 0 0,-1-1 0 0 0,-2-1 0 0 0,-3-1 0 0 0,-1-1 0 0 0,3-23-91 0 0,-16 51 7 0 0,0 0 0 0 0,-1-1 0 0 0,-1 1 0 0 0,-1 0 0 0 0,0-1 0 0 0,-2 1 0 0 0,-3-16-7 0 0,3 29-3 0 0,0-1 0 0 0,0 0 0 0 0,-1 1 0 0 0,0 0 0 0 0,-1 0 0 0 0,0 0 0 0 0,0 0 0 0 0,0 0 1 0 0,-1 1-1 0 0,0 0 0 0 0,-1 0 0 0 0,1 0 0 0 0,-1 0 0 0 0,-1 1 0 0 0,1 0 0 0 0,-1 1 0 0 0,0-1 0 0 0,0 1 1 0 0,-7-3 2 0 0,10 6-15 0 0,-1 1 1 0 0,1-1-1 0 0,-1 1 1 0 0,0 0-1 0 0,1 0 1 0 0,-1 0-1 0 0,0 1 1 0 0,0 0-1 0 0,1 0 1 0 0,-1 0-1 0 0,0 0 0 0 0,0 1 1 0 0,0-1-1 0 0,1 1 1 0 0,-1 1-1 0 0,0-1 1 0 0,1 1-1 0 0,-1-1 1 0 0,1 1-1 0 0,0 1 1 0 0,-1-1-1 0 0,1 0 1 0 0,0 1-1 0 0,0 0 1 0 0,1 0-1 0 0,-3 2 15 0 0,-82 97-133 0 0,81-91 142 0 0,1 1 1 0 0,0 0-1 0 0,1-1 1 0 0,0 2-1 0 0,1-1 1 0 0,0 0-1 0 0,1 1 1 0 0,0 0-1 0 0,1 0 1 0 0,1 0-1 0 0,0 0 1 0 0,0 0-1 0 0,2 0 1 0 0,-1 0-1 0 0,2 0 1 0 0,0 0-1 0 0,0-1 1 0 0,1 1-1 0 0,1 0 1 0 0,0-1-1 0 0,1 0 1 0 0,0 0-1 0 0,1 0 1 0 0,2 4-10 0 0,11 14 101 0 0,0-1 1 0 0,2-1 0 0 0,2-1-1 0 0,0 0 1 0 0,2-2 0 0 0,0-1-1 0 0,2-1 1 0 0,17 11-102 0 0,-9-5 135 0 0,-22-18-63 0 0,0-1-1 0 0,-1 2 0 0 0,-1 0 1 0 0,1 0-1 0 0,-2 1 1 0 0,0 0-1 0 0,7 13-71 0 0,-4-18 462 0 0,-13-8-477 0 0,0 0 2 0 0,0 0-18 0 0,0 0-48 0 0,0 0-61 0 0,0 0-121 0 0,0-2 296 0 0,0 1-2492 0 0,0 0-8032 0 0,0 1-1524 0 0</inkml:trace>
  <inkml:trace contextRef="#ctx0" brushRef="#br0" timeOffset="27506.44">2856 2169 2048 0 0,'0'0'2669'0'0,"0"0"-759"0"0,0 0-626 0 0,0 0-324 0 0,0 0-129 0 0,0 0 19 0 0,0 0 224 0 0,0 0 129 0 0,0 0 67 0 0,0 0-10 0 0,0 0-215 0 0,0 0-125 0 0,11 4-51 0 0,36 14-19 0 0,-41-17-630 0 0,1 0-1 0 0,-1 0 1 0 0,1-1 0 0 0,-1 0 0 0 0,1 0 0 0 0,-1 0 0 0 0,1-1 0 0 0,-1 0 0 0 0,1 0 0 0 0,-1-1-1 0 0,0 0 1 0 0,0 0 0 0 0,0 0 0 0 0,0-1 0 0 0,0 0 0 0 0,0 0 0 0 0,0 0 0 0 0,-1-1-1 0 0,0 0 1 0 0,0 0 0 0 0,0 0 0 0 0,2-3-220 0 0,10-5 396 0 0,-9 6-299 0 0,0 0 0 0 0,0 0 0 0 0,-1 0 0 0 0,1-1 0 0 0,-2 0 0 0 0,1-1 0 0 0,-1 0 0 0 0,0 0 0 0 0,0 0 0 0 0,-1 0 0 0 0,-1-1 0 0 0,1 0 0 0 0,-1 0-1 0 0,-1 0 1 0 0,1-1 0 0 0,-2 1 0 0 0,1-1 0 0 0,-1 0 0 0 0,-1 0 0 0 0,0 0 0 0 0,0-5-97 0 0,-2 13-1 0 0,1-1 0 0 0,-1 1-1 0 0,0 0 1 0 0,0 0-1 0 0,0-1 1 0 0,0 1 0 0 0,0 0-1 0 0,0 0 1 0 0,-1 0 0 0 0,1 0-1 0 0,-1 0 1 0 0,1 1 0 0 0,-1-1-1 0 0,0 0 1 0 0,0 1 0 0 0,0-1-1 0 0,0 1 1 0 0,0 0-1 0 0,0-1 1 0 0,0 1 0 0 0,0 0-1 0 0,0 0 1 0 0,-1 1 0 0 0,1-1-1 0 0,0 0 1 0 0,-1 1 0 0 0,1-1-1 0 0,-1 1 1 0 0,1 0-1 0 0,0 0 1 0 0,-3 0 1 0 0,-77 8-434 0 0,68-3 423 0 0,0 1-1 0 0,1 1 1 0 0,0 0 0 0 0,0 1-1 0 0,1 0 1 0 0,0 1-1 0 0,0 0 1 0 0,1 1 0 0 0,0 0-1 0 0,1 1 1 0 0,0 0 0 0 0,1 1-1 0 0,-4 6 12 0 0,8-12 3 0 0,1 2-1 0 0,0-1 1 0 0,0 0 0 0 0,1 1-1 0 0,0-1 1 0 0,1 1-1 0 0,-1 0 1 0 0,1 0-1 0 0,1 0 1 0 0,-1 0 0 0 0,2 1-1 0 0,-1-1 1 0 0,1 0-1 0 0,0 0 1 0 0,1 1 0 0 0,0-1-1 0 0,0 0 1 0 0,1 2-3 0 0,2-3 40 0 0,1-1 1 0 0,0 0 0 0 0,0 0-1 0 0,0-1 1 0 0,1 0-1 0 0,0 0 1 0 0,0 0 0 0 0,0 0-1 0 0,0-1 1 0 0,1 0 0 0 0,0 0-1 0 0,0-1 1 0 0,0 0-1 0 0,0 0 1 0 0,0-1 0 0 0,1 1-1 0 0,-1-2 1 0 0,1 1-1 0 0,-1-1 1 0 0,8 0-41 0 0,241 12 1513 0 0,-185-14-1248 0 0,-64-10-900 0 0,27-19-3673 0 0,-17 16-5143 0 0,-10 10-2103 0 0</inkml:trace>
  <inkml:trace contextRef="#ctx0" brushRef="#br0" timeOffset="28328.763">3863 1922 10082 0 0,'0'0'2863'0'0,"0"0"-593"0"0,0 0-501 0 0,0 0-378 0 0,0 0-186 0 0,0 0-65 0 0,0 0-163 0 0,0 0-153 0 0,0 0-177 0 0,0 0-106 0 0,0 0-86 0 0,-32 14-64 0 0,-101 47-57 0 0,50-2 232 0 0,74-54-530 0 0,1 1 1 0 0,1 1 0 0 0,-1-1-1 0 0,1 1 1 0 0,0 1 0 0 0,1-1-1 0 0,-1 1 1 0 0,1 0 0 0 0,1 1-1 0 0,0-1 1 0 0,0 1-1 0 0,1 0 1 0 0,0 0 0 0 0,0 1-1 0 0,1-1 1 0 0,0 1 0 0 0,1 0-1 0 0,0-1 1 0 0,1 1 0 0 0,0 0-1 0 0,0 3-36 0 0,4-10 12 0 0,-1 0 0 0 0,1-1 0 0 0,0 1 0 0 0,0 0 0 0 0,0-1 0 0 0,1 0 0 0 0,-1 0 0 0 0,0 0 0 0 0,1 0-1 0 0,0 0 1 0 0,-1-1 0 0 0,1 1 0 0 0,0-1 0 0 0,0 0 0 0 0,0 0 0 0 0,0-1 0 0 0,-1 1 0 0 0,1-1 0 0 0,0 0 0 0 0,0 0-1 0 0,0 0 1 0 0,0 0 0 0 0,0-1 0 0 0,0 1 0 0 0,0-1 0 0 0,0 0 0 0 0,0 0 0 0 0,-1-1 0 0 0,1 1 0 0 0,0-1 0 0 0,2-1-12 0 0,23-9 52 0 0,-1-1 1 0 0,-1-1 0 0 0,0-1-1 0 0,-1-1 1 0 0,0-1 0 0 0,-2-2-1 0 0,0 0 1 0 0,3-6-53 0 0,25-27 97 0 0,-47 49-103 0 0,-4 3-21 0 0,-1 0-6 0 0,-1 11-242 0 0,-3 18 209 0 0,2-24 63 0 0,1 0 1 0 0,0 0-1 0 0,0 0 1 0 0,0 0-1 0 0,1 0 1 0 0,0 0-1 0 0,0 0 1 0 0,0 0 0 0 0,0 0-1 0 0,1 0 1 0 0,0 0-1 0 0,0 0 1 0 0,0 0-1 0 0,1 0 1 0 0,-1-1-1 0 0,1 1 1 0 0,0 0-1 0 0,2 1 3 0 0,1 0-4 0 0,0 0 1 0 0,1-1-1 0 0,0 0 0 0 0,0 0 0 0 0,0 0 0 0 0,1-1 0 0 0,-1 0 0 0 0,1 0 0 0 0,0-1 0 0 0,0 0 0 0 0,1 0 0 0 0,-1 0 0 0 0,0-1 0 0 0,1 0 0 0 0,0-1 0 0 0,-1 1 0 0 0,1-2 1 0 0,0 1-1 0 0,0-1 0 0 0,-1 0 0 0 0,7-1 4 0 0,-6-2 22 0 0,0 0 1 0 0,-1 0 0 0 0,1-1-1 0 0,-1 0 1 0 0,0 0-1 0 0,0 0 1 0 0,0-1 0 0 0,-1 0-1 0 0,0-1 1 0 0,0 1 0 0 0,0-1-1 0 0,-1 0 1 0 0,1-1 0 0 0,-1 0-1 0 0,0-1-22 0 0,1 1 42 0 0,12-18 49 0 0,-2 0-1 0 0,-1 0 1 0 0,-1-2-1 0 0,-1 0 1 0 0,7-22-91 0 0,-7 16 14 0 0,0 1-8 0 0,-1-1 1 0 0,-2 0-1 0 0,-2 0 0 0 0,-1-1 1 0 0,-1-1-1 0 0,-2 1 0 0 0,-1-1 1 0 0,-2-15-7 0 0,0 41-5 0 0,0 0 1 0 0,0 0-1 0 0,-1 0 1 0 0,-1 0 0 0 0,1 0-1 0 0,-2 0 1 0 0,1 1 0 0 0,-1-1-1 0 0,0 0 1 0 0,-1 1 0 0 0,0-1-1 0 0,0 1 1 0 0,-1 0 0 0 0,0 0-1 0 0,-1 0 1 0 0,1 0 0 0 0,-1 1-1 0 0,-1 0 1 0 0,0 0 0 0 0,0 0-1 0 0,0 1 1 0 0,-1 0-1 0 0,-3-3 6 0 0,6 7-10 0 0,0 1 1 0 0,0 0-1 0 0,0 0 1 0 0,-1 0-1 0 0,1 1 1 0 0,0-1-1 0 0,0 1 1 0 0,-1 0-1 0 0,1 0 1 0 0,0 0-1 0 0,0 1 1 0 0,-1 0-1 0 0,1-1 1 0 0,0 1-1 0 0,0 1 1 0 0,0-1-1 0 0,0 1 1 0 0,0-1-1 0 0,0 1 1 0 0,1 0-1 0 0,-1 1 1 0 0,1-1-1 0 0,-1 1 1 0 0,1-1-1 0 0,0 1 1 0 0,0 0-1 0 0,-3 3 9 0 0,-1 4 0 0 0,0 0 0 0 0,0 0 0 0 0,1 1 0 0 0,0 0 0 0 0,1 0 0 0 0,0 0 0 0 0,1 1 0 0 0,1-1 0 0 0,-1 1 0 0 0,2 0 0 0 0,0 0 0 0 0,0 0 0 0 0,1 1 0 0 0,0-1 0 0 0,2 10 0 0 0,1 10 51 0 0,2 0-1 0 0,1 0 1 0 0,2 0-1 0 0,1-1 1 0 0,1 0-1 0 0,2 0 1 0 0,1-1 0 0 0,1-1-1 0 0,1 0 1 0 0,2 0-1 0 0,5 4-50 0 0,140 166 598 0 0,-99-136-514 0 0,-58-57-2740 0 0,-13-5-7462 0 0,4-1-1996 0 0</inkml:trace>
  <inkml:trace contextRef="#ctx0" brushRef="#br0" timeOffset="30893.837">5163 2257 2857 0 0,'0'0'2259'0'0,"0"0"-607"0"0,0 0-282 0 0,0 0 78 0 0,0 0 112 0 0,0 0-45 0 0,0 0-224 0 0,0 0-352 0 0,0 0-295 0 0,0 0-210 0 0,0 0-121 0 0,13 12 733 0 0,-10-10-711 0 0,-1 0 1 0 0,1-1 0 0 0,0 1-1 0 0,0-1 1 0 0,0 1 0 0 0,1-1-1 0 0,-1 0 1 0 0,0 0 0 0 0,0 0 0 0 0,1-1-1 0 0,-1 1 1 0 0,0-1 0 0 0,1 0-1 0 0,-1 0 1 0 0,1 0 0 0 0,-1 0-1 0 0,0-1 1 0 0,1 1 0 0 0,-1-1-1 0 0,0 0 1 0 0,0 0 0 0 0,1 0-1 0 0,-1-1 1 0 0,0 1-336 0 0,16-12 375 0 0,-2-1 0 0 0,1 0-1 0 0,-2-1 1 0 0,0-1 0 0 0,-1-1 0 0 0,0 0-1 0 0,-2-1 1 0 0,5-9-375 0 0,108-187 659 0 0,-106 185-511 0 0,-4 48-221 0 0,71 58 142 0 0,-81-74-52 0 0,-1 2 0 0 0,0-1 0 0 0,-1 0 0 0 0,1 1 0 0 0,-1 0 0 0 0,0 0 0 0 0,0 1 1 0 0,0-1-1 0 0,-1 1 0 0 0,0-1 0 0 0,0 1 0 0 0,0 0 0 0 0,-1 0 0 0 0,0 1 0 0 0,0-1 0 0 0,0 0 0 0 0,-1 1 0 0 0,0-1 0 0 0,0 1 0 0 0,-1-1 1 0 0,0 1-1 0 0,0-1 0 0 0,-1 1 0 0 0,1-1 0 0 0,-1 1 0 0 0,-1-1 0 0 0,1 1 0 0 0,-1-1 0 0 0,0 0 0 0 0,0 0 0 0 0,-4 6-17 0 0,-8 4 38 0 0,-2 0 1 0 0,0-1-1 0 0,0-1 0 0 0,-1 0 0 0 0,-1-1 0 0 0,0-1 0 0 0,-1-1 0 0 0,0-1 0 0 0,-3 1-38 0 0,-35 11-12 0 0,50-20 34 0 0,6-2-43 0 0,1 1-1 0 0,-1-1 1 0 0,0 0 0 0 0,0 1 0 0 0,1-1 0 0 0,-1 0-1 0 0,0 0 1 0 0,0 0 0 0 0,0 0 0 0 0,1 0 0 0 0,-1 0 0 0 0,0 0-1 0 0,0 0 1 0 0,0 0 0 0 0,0 0 0 0 0,1 0 0 0 0,-1 0 0 0 0,0 0-1 0 0,0-1 1 0 0,1 1 0 0 0,-1 0 0 0 0,0 0 0 0 0,0-1-1 0 0,1 1 1 0 0,-1-1 0 0 0,0 1 0 0 0,1-1 0 0 0,-1 1 0 0 0,0-1-1 0 0,1 1 1 0 0,-1-1 0 0 0,1 0 0 0 0,-1 1 0 0 0,1-1 0 0 0,-1 0-1 0 0,1 1 1 0 0,0-1 0 0 0,-1 0 0 0 0,1 0 0 0 0,0 1-1 0 0,-1-1 1 0 0,1 0 0 0 0,0 0 0 0 0,0 0 0 0 0,0 1 0 0 0,0-1-1 0 0,0 0 1 0 0,0 0 21 0 0,5-49-3324 0 0,12 23-5985 0 0,-10 19-2851 0 0</inkml:trace>
  <inkml:trace contextRef="#ctx0" brushRef="#br0" timeOffset="31617.833">5967 1944 5257 0 0,'0'0'4549'0'0,"0"0"-1790"0"0,0 0-806 0 0,0 0-380 0 0,0 0-183 0 0,0 0-123 0 0,0 0-153 0 0,0 0-237 0 0,0 0-307 0 0,0 0-222 0 0,0 0-44 0 0,0 0 50 0 0,0 0 49 0 0,0 10 29 0 0,24 187 1718 0 0,-23-162-2010 0 0,-1 0-1 0 0,-2 0 1 0 0,-1 0-1 0 0,-2 0 1 0 0,-9 33-140 0 0,8-46 54 0 0,4-10-3 0 0,-1-1 1 0 0,0 0-1 0 0,0 0 1 0 0,-1-1-1 0 0,-1 1 1 0 0,1-1-1 0 0,-2 0 1 0 0,0 0-1 0 0,0 0 1 0 0,-5 5-52 0 0,10-17 58 0 0,-1 1 0 0 0,1 0 1 0 0,-1-1-1 0 0,1 1 0 0 0,0-1 0 0 0,-1 1 0 0 0,1-1 1 0 0,0 0-1 0 0,0 1 0 0 0,0-1 0 0 0,0 0 0 0 0,1 0 1 0 0,-1 0-1 0 0,0 0 0 0 0,1 0 0 0 0,-1 0 0 0 0,1 0 1 0 0,0 0-1 0 0,0 0 0 0 0,0 0 0 0 0,0 0 0 0 0,0 0 1 0 0,0 0-1 0 0,0 0 0 0 0,0 0 0 0 0,1 0 0 0 0,-1 1 1 0 0,1-1-1 0 0,0 0 0 0 0,-1 0 0 0 0,1 0 0 0 0,1-1-58 0 0,-2-10 137 0 0,3-7-122 0 0,0 1 1 0 0,1-1-1 0 0,1 1 0 0 0,1 0 0 0 0,1 1 1 0 0,0-1-1 0 0,8-12-15 0 0,2-4-2 0 0,0 1-1 0 0,2 1 1 0 0,2 1 0 0 0,1 0 0 0 0,1 2 0 0 0,2 1 0 0 0,1 0-1 0 0,15-11 3 0 0,97-74-46 0 0,-99 106-148 0 0,-34 37 164 0 0,-5-17 54 0 0,0 1 0 0 0,-2 0 1 0 0,1-1-1 0 0,-2 1 0 0 0,1-1 1 0 0,-2 0-1 0 0,0 1 0 0 0,0-2 1 0 0,-1 1-1 0 0,-1 0 0 0 0,0-1 1 0 0,0 0-1 0 0,-1 0 0 0 0,0-1 1 0 0,-1 0-1 0 0,0 0 0 0 0,-9 6-24 0 0,-4 10-29 0 0,-2-2 1 0 0,0-1-1 0 0,-2-1 0 0 0,-1-1 0 0 0,0-1 1 0 0,-1-1-1 0 0,-15 6 29 0 0,41-24-108 0 0,0-1 1 0 0,0 0 0 0 0,0 1-1 0 0,0-1 1 0 0,0 0 0 0 0,0 0-1 0 0,-1 0 1 0 0,1 0 0 0 0,0 0-1 0 0,0 0 1 0 0,0 0 0 0 0,0 0-1 0 0,0 0 1 0 0,0 0 0 0 0,0 0-1 0 0,0-1 1 0 0,0 1 0 0 0,0 0-1 0 0,0-1 1 0 0,0 1 0 0 0,0-1-1 0 0,0 1 1 0 0,0-1 0 0 0,0 0-1 0 0,1 1 1 0 0,-1-1 0 0 0,0 0-1 0 0,0 0 1 0 0,1 1 0 0 0,-1-1-1 0 0,0 0 1 0 0,1 0 0 0 0,-1 0-1 0 0,1 0 1 0 0,-1 0 0 0 0,1 0-1 0 0,-1 0 1 0 0,1 0-1 0 0,0 0 1 0 0,0 0 0 0 0,-1 0-1 0 0,1 0 1 0 0,0 0 107 0 0,-4-19-8507 0 0,4 12-3134 0 0</inkml:trace>
  <inkml:trace contextRef="#ctx0" brushRef="#br0" timeOffset="32508.333">6523 1856 6561 0 0,'0'0'2460'0'0,"0"0"-605"0"0,0 0-295 0 0,0 0-36 0 0,0 0-26 0 0,0 0-115 0 0,0 0-239 0 0,0 0-274 0 0,0 0-190 0 0,0 0-135 0 0,0 0-102 0 0,0 0-31 0 0,0 0-28 0 0,-3 18-22 0 0,-20 127 810 0 0,5-9-79 0 0,7-78-654 0 0,11-58-440 0 0,0 0 13 0 0,0 0 43 0 0,0 0 63 0 0,0 0 52 0 0,0 0 98 0 0,0 0 62 0 0,0 0 38 0 0,0-26 1445 0 0,1 7-1802 0 0,1 1 0 0 0,1 0 1 0 0,1 0-1 0 0,1 0 0 0 0,0 0 0 0 0,1 0 1 0 0,1 1-1 0 0,1 0 0 0 0,3-4-11 0 0,80-102 23 0 0,-88 120-43 0 0,-1-1 0 0 0,1 1 0 0 0,0 0 1 0 0,0 0-1 0 0,1 0 0 0 0,-1 0 0 0 0,0 0 0 0 0,1 1 1 0 0,0-1-1 0 0,0 1 0 0 0,0 0 0 0 0,-1 0 0 0 0,2 1 1 0 0,-1-1-1 0 0,0 1 0 0 0,0 0 0 0 0,0 0 0 0 0,1 0 1 0 0,-1 1-1 0 0,2-1 20 0 0,-2 5 20 0 0,1-1-1 0 0,-1 1 1 0 0,0 0 0 0 0,0 0-1 0 0,-1 0 1 0 0,1 0 0 0 0,-1 1 0 0 0,0-1-1 0 0,0 1 1 0 0,0 0 0 0 0,-1 0 0 0 0,0 0-1 0 0,0 0 1 0 0,0 0 0 0 0,0 1-1 0 0,-1-1 1 0 0,0 0 0 0 0,0 1 0 0 0,0 4-20 0 0,5 30 236 0 0,1 17-3660 0 0,-15-44-4270 0 0,7-11 4074 0 0,-3 1-7971 0 0</inkml:trace>
  <inkml:trace contextRef="#ctx0" brushRef="#br0" timeOffset="32773.012">7134 1882 16596 0 0,'0'0'1560'0'0,"0"0"-628"0"0,0 0-194 0 0,0 0 168 0 0,0 0 212 0 0,0 0 66 0 0,0 0-141 0 0,0 0-259 0 0,0 0-230 0 0,0 0-159 0 0,0 0-142 0 0,-11 33-66 0 0,-34 103-71 0 0,3 23-1109 0 0,36-143-609 0 0,2-12-1383 0 0,-2-2-3646 0 0,4-2-4963 0 0</inkml:trace>
  <inkml:trace contextRef="#ctx0" brushRef="#br0" timeOffset="33009.81">6989 1628 13739 0 0,'0'0'3249'0'0,"0"0"-1377"0"0,0 0-576 0 0,0 0-151 0 0,0 0-73 0 0,0 0-176 0 0,0 0-280 0 0,0 0-320 0 0,0 0-360 0 0,0 0-304 0 0,0 0-72 0 0,0 0 64 0 0,0 0 40 0 0,0 0 32 0 0,11 0-384 0 0,-9 26-1417 0 0,-1-4-4872 0 0,-1-8-5546 0 0</inkml:trace>
  <inkml:trace contextRef="#ctx0" brushRef="#br0" timeOffset="33444.742">7248 2169 15211 0 0,'0'0'2423'0'0,"0"0"-704"0"0,0 0-417 0 0,0 0-194 0 0,0 0-251 0 0,0 0-215 0 0,0 0-186 0 0,0 0-157 0 0,0 0-51 0 0,0 0-20 0 0,0 0-1 0 0,0 0 8 0 0,14-18-10 0 0,44-55-8 0 0,-46 59-59 0 0,0-1 0 0 0,-1 1 0 0 0,0-2 0 0 0,-1 0 0 0 0,-1 0 0 0 0,0 0 0 0 0,2-11-158 0 0,11-27 193 0 0,-22 53-202 0 0,0 1-15 0 0,0 0-3 0 0,0 0-3 0 0,0 0-10 0 0,0 0-38 0 0,0 33-510 0 0,-2 88 596 0 0,4-117 16 0 0,-1 0-1 0 0,1-1 1 0 0,-1 1-1 0 0,1 0 1 0 0,0-1 0 0 0,0 0-1 0 0,1 1 1 0 0,-1-1-1 0 0,1 0 1 0 0,0 0-1 0 0,0-1 1 0 0,0 1 0 0 0,0 0-1 0 0,0-1 1 0 0,0 0-1 0 0,1 0 1 0 0,-1 0-1 0 0,1 0 1 0 0,-1 0 0 0 0,1-1-1 0 0,0 1 1 0 0,0-1-1 0 0,-1 0 1 0 0,1 0-1 0 0,0-1 1 0 0,0 1 0 0 0,0-1-1 0 0,0 0 1 0 0,0 0-1 0 0,0 0 1 0 0,0-1-1 0 0,0 1 1 0 0,0-1 0 0 0,0 0-1 0 0,0 0 1 0 0,0 0-1 0 0,-1-1 1 0 0,1 1-1 0 0,0-1 1 0 0,-1 0 0 0 0,1 0-1 0 0,-1 0 1 0 0,2-2-24 0 0,4-4 132 0 0,0 0-1 0 0,-1 0 1 0 0,0-1 0 0 0,0 0 0 0 0,-1 0-1 0 0,0-1 1 0 0,-1 0 0 0 0,0 0 0 0 0,-1 0-1 0 0,0-1 1 0 0,0 0 0 0 0,-1 0 0 0 0,-1 0-1 0 0,0-1 1 0 0,2-10-132 0 0,-9 12-3960 0 0,-5 16-6878 0 0,7-2-1430 0 0</inkml:trace>
  <inkml:trace contextRef="#ctx0" brushRef="#br0" timeOffset="34078.13">8137 1900 12459 0 0,'0'0'4321'0'0,"0"0"-2276"0"0,0 0-822 0 0,0 0-84 0 0,0 0-20 0 0,0 0-61 0 0,0 0-118 0 0,0 0-197 0 0,0 0-187 0 0,0 0-149 0 0,0 0-90 0 0,0 0-82 0 0,0 0-67 0 0,-10-7-38 0 0,-36-21-42 0 0,44 27-81 0 0,0 0 0 0 0,0 1-1 0 0,0-1 1 0 0,0 1-1 0 0,0 0 1 0 0,0-1 0 0 0,-1 1-1 0 0,1 0 1 0 0,0 0-1 0 0,0 1 1 0 0,0-1-1 0 0,0 0 1 0 0,0 1 0 0 0,-1-1-1 0 0,1 1 1 0 0,0 0-1 0 0,0-1 1 0 0,0 1 0 0 0,0 0-1 0 0,1 0 1 0 0,-1 1-1 0 0,0-1 1 0 0,0 0-1 0 0,1 0 1 0 0,-1 1 0 0 0,0 0-7 0 0,-4 2 14 0 0,-5 4-14 0 0,0 0-1 0 0,1 0 1 0 0,0 1 0 0 0,0 0-1 0 0,1 1 1 0 0,0 0 0 0 0,1 0 0 0 0,0 1-1 0 0,0 0 1 0 0,1 0 0 0 0,1 1-1 0 0,0 0 1 0 0,0 0 0 0 0,1 2 0 0 0,0 0-31 0 0,2 0 0 0 0,0-1-1 0 0,0 1 1 0 0,1 0 0 0 0,1 0 0 0 0,1 0 0 0 0,0 0 0 0 0,0 1 0 0 0,2 4 31 0 0,-1-17 1 0 0,0 1 1 0 0,1-1 0 0 0,-1 0-1 0 0,0 0 1 0 0,1 1 0 0 0,0-1 0 0 0,-1 0-1 0 0,1 0 1 0 0,0 0 0 0 0,0-1-1 0 0,0 1 1 0 0,0 0 0 0 0,0-1-1 0 0,1 1 1 0 0,-1-1 0 0 0,0 0-1 0 0,1 0 1 0 0,-1 0 0 0 0,1 0-1 0 0,-1 0 1 0 0,1-1 0 0 0,0 1-1 0 0,-1-1 1 0 0,1 1 0 0 0,-1-1 0 0 0,1 0-1 0 0,0 0 1 0 0,-1 0 0 0 0,1 0-1 0 0,0-1 1 0 0,-1 1 0 0 0,1-1-1 0 0,-1 1 1 0 0,1-1 0 0 0,0 0-1 0 0,-1 0 1 0 0,0 0 0 0 0,1-1-1 0 0,-1 1 1 0 0,0 0 0 0 0,0-1-1 0 0,1 0-1 0 0,114-97 551 0 0,-97 79-389 0 0,1 1 0 0 0,1 0 0 0 0,0 2 0 0 0,2 1 0 0 0,0 0 0 0 0,14-5-162 0 0,61-9 200 0 0,-94 32-195 0 0,-1 1-1 0 0,0-1 1 0 0,0 1-1 0 0,0 0 1 0 0,0 0-1 0 0,0 1 1 0 0,-1-1-1 0 0,0 1 1 0 0,1-1-1 0 0,-1 1 1 0 0,0 0-1 0 0,-1 0 1 0 0,1 1-1 0 0,-1-1 1 0 0,0 0-1 0 0,0 1 1 0 0,0 0-1 0 0,-1-1 1 0 0,1 1-1 0 0,-1 0 1 0 0,0 0-1 0 0,-1 0 1 0 0,1 0-1 0 0,-1 1-4 0 0,5 152 143 0 0,-46 161-184 0 0,37-274 36 0 0,-3 0 0 0 0,-1-1 0 0 0,-2 0 0 0 0,-3 0 0 0 0,-1-1 0 0 0,-2-1 1 0 0,-1 0-1 0 0,-3-1 0 0 0,-8 11 5 0 0,19-41 11 0 0,0 0 0 0 0,-1 0 1 0 0,0-1-1 0 0,0 0 0 0 0,-1 0 0 0 0,0-1 1 0 0,-1-1-1 0 0,0 0 0 0 0,0-1 0 0 0,-1 0 0 0 0,0-1 1 0 0,0 0-1 0 0,-1-1 0 0 0,-6 2-11 0 0,17-6 9 0 0,1 0 0 0 0,-1 0 1 0 0,1 0-1 0 0,-1 0 0 0 0,1 0 0 0 0,-1-1 0 0 0,0 1 0 0 0,0-1 0 0 0,1 0 0 0 0,-1 1 0 0 0,0-1 1 0 0,1 0-1 0 0,-1-1 0 0 0,0 1 0 0 0,0 0 0 0 0,1-1 0 0 0,-1 0 0 0 0,0 1 0 0 0,1-1 0 0 0,-1 0 1 0 0,1 0-1 0 0,-1-1 0 0 0,1 1 0 0 0,0 0 0 0 0,-1-1 0 0 0,1 0 0 0 0,0 1 0 0 0,0-1 0 0 0,0 0 1 0 0,0 0-1 0 0,0 0 0 0 0,1 0 0 0 0,-1-1 0 0 0,1 1 0 0 0,-1 0 0 0 0,1-1 0 0 0,0 1 0 0 0,0-1 1 0 0,0 1-1 0 0,0-1 0 0 0,0 1 0 0 0,0-4-9 0 0,1-10 6 0 0,0 0 0 0 0,1 0 0 0 0,0 0 0 0 0,2 0 0 0 0,0 0 0 0 0,1 0 0 0 0,0 1-1 0 0,1 0 1 0 0,1 0 0 0 0,0 0 0 0 0,1 0 0 0 0,1 1 0 0 0,5-8-6 0 0,17-38-4 0 0,17-36-622 0 0,4 1 0 0 0,55-74 626 0 0,-94 150-1178 0 0,2-4-1884 0 0,-4 11-3763 0 0,-5 7-5359 0 0</inkml:trace>
  <inkml:trace contextRef="#ctx0" brushRef="#br0" timeOffset="34478.802">8861 1819 15051 0 0,'0'0'2130'0'0,"0"0"-502"0"0,0 0-363 0 0,0 0-141 0 0,0 0-67 0 0,0 0-108 0 0,0 0-111 0 0,0 0-112 0 0,0 0-123 0 0,0 0-110 0 0,0 0-74 0 0,0 0-48 0 0,-23 8-107 0 0,-73 27-58 0 0,43 4 111 0 0,47-29-255 0 0,4-8-59 0 0,0-1 0 0 0,0 2 0 0 0,1-1-1 0 0,-1 0 1 0 0,0 0 0 0 0,1 0 0 0 0,0 1 0 0 0,0-1-1 0 0,-1 1 1 0 0,1-1 0 0 0,1 1 0 0 0,-1-1 0 0 0,0 1-1 0 0,1 0 1 0 0,-1-1 0 0 0,1 1 0 0 0,0 0 0 0 0,0-1-1 0 0,0 1 1 0 0,0 0 0 0 0,0-1 0 0 0,0 1-1 0 0,1 0 1 0 0,0-1 0 0 0,-1 1 0 0 0,1 0 0 0 0,0-1-1 0 0,0 1 1 0 0,0-1 0 0 0,1 1 0 0 0,-1-1 0 0 0,0 0-1 0 0,1 0 1 0 0,0 0 0 0 0,0 0 0 0 0,-1 0 0 0 0,1 0-1 0 0,0 0 1 0 0,0 0 0 0 0,1-1 0 0 0,-1 1 0 0 0,1 0-3 0 0,175 57 53 0 0,-176-58-39 0 0,0-1 1 0 0,1 1-1 0 0,-1 0 0 0 0,0 0 1 0 0,0 0-1 0 0,1 0 1 0 0,-1 1-1 0 0,0-1 0 0 0,0 0 1 0 0,0 1-1 0 0,-1 0 1 0 0,1-1-1 0 0,0 1 0 0 0,0 0 1 0 0,-1 0-1 0 0,1 0 0 0 0,-1 0 1 0 0,0 0-1 0 0,0 0 1 0 0,1 0-1 0 0,-1 0 0 0 0,-1 1 1 0 0,1-1-1 0 0,0 0 1 0 0,-1 1-1 0 0,1-1 0 0 0,-1 0 1 0 0,1 1-1 0 0,-1-1 0 0 0,0 1 1 0 0,0-1-1 0 0,0 1 1 0 0,-1-1-1 0 0,1 1 0 0 0,0-1 1 0 0,-1 0-1 0 0,0 1 1 0 0,1-1-1 0 0,-1 0 0 0 0,0 1 1 0 0,0-1-1 0 0,-2 2-14 0 0,-8 6 91 0 0,-1 0 1 0 0,0-1-1 0 0,0 0 1 0 0,-1-1-1 0 0,-1 0 0 0 0,1-1 1 0 0,-1 0-1 0 0,0-2 1 0 0,0 1-1 0 0,-15 2-91 0 0,27-7 4 0 0,-4 1-17 0 0,-1 1 0 0 0,1-1 0 0 0,-1 0 0 0 0,1-1 0 0 0,-1 1 0 0 0,0-1 0 0 0,1-1 0 0 0,-1 1 0 0 0,0-1 1 0 0,0 0-1 0 0,0-1 0 0 0,-5-1 13 0 0,-17-23-5917 0 0,24 17-2613 0 0,0 4-4456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15 4233 0 0,'0'0'1970'0'0,"0"0"-229"0"0,0 0-71 0 0,0 0 57 0 0,0 0-67 0 0,0 0-174 0 0,0 0-195 0 0,0 0-261 0 0,0 0-208 0 0,0 0-105 0 0,0 0-95 0 0,0 0-61 0 0,0 0-32 0 0,0-2-58 0 0,-5-8 908 0 0,5 11-1030 0 0,-8 8 855 0 0,-102 114-267 0 0,75-94-904 0 0,74-75 466 0 0,74-51-162 0 0,-79 75-204 0 0,-34 22-145 0 0,0 0 2 0 0,0 0 14 0 0,0 13 50 0 0,-9 211 1697 0 0,-16 77-1597 0 0,-11-192-356 0 0,14-64-2400 0 0,13-26 166 0 0,7-17 994 0 0,0 0-4648 0 0,2 1-5055 0 0</inkml:trace>
  <inkml:trace contextRef="#ctx0" brushRef="#br0" timeOffset="251.67">1 781 11843 0 0,'0'0'2879'0'0,"0"0"-1220"0"0,0 0-528 0 0,0 0-10 0 0,0 0 52 0 0,0 0 52 0 0,0 0-98 0 0,0 0-161 0 0,0 0-136 0 0,0 0-177 0 0,0 0-147 0 0,0 0-114 0 0,0 0-74 0 0,31-3-46 0 0,100-8-41 0 0,47-19 59 0 0,-140 24-509 0 0,7-1-986 0 0,-16 5-3889 0 0,-17 2-6674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2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38 588 10898 0 0,'0'0'2145'0'0,"0"0"-541"0"0,0 0-222 0 0,0 0 27 0 0,0 0-64 0 0,0 0-177 0 0,0 0-264 0 0,0 0-297 0 0,0 0-227 0 0,0 0-121 0 0,0 0-59 0 0,0 0-47 0 0,-3 29-40 0 0,-8 88-31 0 0,3-58-77 0 0,-4-37-756 0 0,10-18-3143 0 0,1-3-3851 0 0,1-1 7694 0 0,0 0-10162 0 0</inkml:trace>
  <inkml:trace contextRef="#ctx0" brushRef="#br0" timeOffset="238.455">6 187 10154 0 0,'0'0'2730'0'0,"0"0"-580"0"0,0 0-474 0 0,0 0-334 0 0,0 0-290 0 0,0 0-269 0 0,0 0-267 0 0,0 0-252 0 0,0 0-232 0 0,0 0-149 0 0,0 0-57 0 0,0 0-23 0 0,2-10-22 0 0,-1-1 112 0 0,0 12 55 0 0,-1-1 0 0 0,1 1 0 0 0,-1-1 0 0 0,1 0 0 0 0,-1 0 0 0 0,1 1-1 0 0,-1-1 1 0 0,1 0 0 0 0,-1 0 0 0 0,1 0 0 0 0,0 0 0 0 0,-1 0 0 0 0,1 0-1 0 0,-1 0 1 0 0,1 0 0 0 0,0 0 0 0 0,-1 0 0 0 0,1 0 0 0 0,-1 0 0 0 0,1 0 0 0 0,-1 0-1 0 0,1 0 1 0 0,0-1 0 0 0,-1 1 0 0 0,1 0 0 0 0,-1 0 0 0 0,1-1 0 0 0,-1 1-1 0 0,1 0 1 0 0,-1-1 0 0 0,1 1 0 0 0,-1-1 0 0 0,0 1 0 0 0,1 0 0 0 0,-1-1-1 0 0,1 1 1 0 0,-1-1 0 0 0,0 1 0 0 0,1-1 0 0 0,-1 0 52 0 0,0 1-20 0 0,7 17-2786 0 0,0-1-3732 0 0,-2-5-1898 0 0</inkml:trace>
  <inkml:trace contextRef="#ctx0" brushRef="#br0" timeOffset="685.634">166 758 9594 0 0,'0'0'2159'0'0,"0"0"-669"0"0,0 0-235 0 0,0 0 65 0 0,0 0 15 0 0,0 0-36 0 0,0 0-139 0 0,0 0-216 0 0,0 0-198 0 0,0 0-162 0 0,0 0-72 0 0,0 0-70 0 0,0 0-38 0 0,8-11-20 0 0,59-97 1148 0 0,11-23-618 0 0,-60 112-996 0 0,-17 19 38 0 0,-1 0-6 0 0,0 0 0 0 0,0 0-51 0 0,3 161-94 0 0,-3-158 209 0 0,1 0 0 0 0,-1-1 0 0 0,0 1-1 0 0,1 0 1 0 0,-1-1 0 0 0,1 1 0 0 0,0-1 0 0 0,0 1 0 0 0,0-1-1 0 0,0 1 1 0 0,1-1 0 0 0,-1 0 0 0 0,0 1 0 0 0,1-1 0 0 0,0 0-1 0 0,-1 0 1 0 0,1 0 0 0 0,0 0 0 0 0,0 0 0 0 0,0-1 0 0 0,0 1 0 0 0,1-1-1 0 0,-1 1 1 0 0,0-1 0 0 0,1 0 0 0 0,-1 0 0 0 0,1 0 0 0 0,-1 0-1 0 0,1 0 1 0 0,-1 0 0 0 0,1-1 0 0 0,0 0 0 0 0,-1 1 0 0 0,1-1-1 0 0,0 0 1 0 0,-1 0 0 0 0,1 0 0 0 0,0 0 0 0 0,-1-1 0 0 0,1 1-1 0 0,0-1 1 0 0,-1 0 0 0 0,1 0 0 0 0,-1 0 0 0 0,1 0 0 0 0,-1 0-1 0 0,1 0 1 0 0,0-1-14 0 0,9-7 162 0 0,0 0-1 0 0,0-1 1 0 0,-1-1 0 0 0,0 0-1 0 0,-1 0 1 0 0,0-1-1 0 0,-1 0 1 0 0,0-1-1 0 0,-1 0 1 0 0,-1 0 0 0 0,0-1-1 0 0,0 1 1 0 0,2-12-162 0 0,-9 25-99 0 0,3-28-307 0 0,-13 24-7638 0 0,5 9 1341 0 0,1 0-5002 0 0</inkml:trace>
  <inkml:trace contextRef="#ctx0" brushRef="#br0" timeOffset="1243.687">844 471 10066 0 0,'0'0'3776'0'0,"0"0"-1540"0"0,0 0-744 0 0,0 0-187 0 0,0 0-273 0 0,0 0-217 0 0,0 0-168 0 0,0 0-153 0 0,0 0-98 0 0,0 0-88 0 0,0 0-53 0 0,0 0-64 0 0,-13 22-22 0 0,-39 68-35 0 0,27-22 70 0 0,25-65-189 0 0,-1 0 0 0 0,1-1 1 0 0,-1 1-1 0 0,1 0 0 0 0,0 0 0 0 0,0 0 1 0 0,1 0-1 0 0,-1-1 0 0 0,0 1 0 0 0,1 0 1 0 0,0 0-1 0 0,-1 0 0 0 0,1-1 1 0 0,0 1-1 0 0,1 0 0 0 0,-1-1 0 0 0,0 1 1 0 0,1-1-1 0 0,-1 0 0 0 0,1 1 1 0 0,0-1-1 0 0,0 0 0 0 0,0 0 0 0 0,0 0 1 0 0,0 0-1 0 0,0 0 0 0 0,1-1 0 0 0,-1 1 1 0 0,0-1-1 0 0,1 1 0 0 0,-1-1 1 0 0,1 0-1 0 0,0 0 0 0 0,-1 0 0 0 0,1 0 1 0 0,0-1-1 0 0,0 1 0 0 0,0-1 0 0 0,-1 1 1 0 0,1-1-1 0 0,0 0 0 0 0,0 0 1 0 0,0 0-1 0 0,2-1-15 0 0,7-2 153 0 0,1 0-1 0 0,-1-1 1 0 0,-1 0 0 0 0,1-1-1 0 0,-1-1 1 0 0,1 1 0 0 0,-2-2-1 0 0,1 0 1 0 0,-1 0 0 0 0,0-1 0 0 0,0 0-1 0 0,-1 0 1 0 0,0-1 0 0 0,-1 0-1 0 0,1-1 1 0 0,-1-1-153 0 0,16-20 153 0 0,-1 0-1 0 0,-2-2 1 0 0,-1 0 0 0 0,-2-1 0 0 0,-1-1-1 0 0,-2-1 1 0 0,-1 0 0 0 0,0-5-153 0 0,-9 24-1 0 0,0 0 1 0 0,0-1 0 0 0,-2 1-1 0 0,0-1 1 0 0,-1 0-1 0 0,-1 0 1 0 0,-1 0 0 0 0,-1-10 0 0 0,1 22-3 0 0,-1 0 0 0 0,0-1 1 0 0,0 1-1 0 0,0 0 0 0 0,-1 0 1 0 0,0 0-1 0 0,0 0 0 0 0,0 0 1 0 0,-1 0-1 0 0,0 1 0 0 0,0-1 1 0 0,0 1-1 0 0,-1 0 0 0 0,0 0 1 0 0,0 0-1 0 0,0 0 1 0 0,-1 1-1 0 0,1-1 0 0 0,-1 1 1 0 0,0 0-1 0 0,0 1 0 0 0,-1-1 1 0 0,1 1-1 0 0,-1 0 0 0 0,-5-2 3 0 0,5 4-14 0 0,1-1 0 0 0,-1 1-1 0 0,1 0 1 0 0,-1 0 0 0 0,1 1-1 0 0,-1-1 1 0 0,1 1 0 0 0,-1 1-1 0 0,0-1 1 0 0,1 1 0 0 0,-1 0-1 0 0,1 0 1 0 0,0 0 0 0 0,-1 1-1 0 0,1 0 1 0 0,0 0 0 0 0,0 0-1 0 0,0 1 1 0 0,0 0 0 0 0,0 0-1 0 0,1 0 1 0 0,-1 0 0 0 0,1 1-1 0 0,0 0 1 0 0,0 0 0 0 0,-1 0 14 0 0,-2 5-10 0 0,-1-1 1 0 0,1 1-1 0 0,1 0 1 0 0,0 0 0 0 0,0 1-1 0 0,1 0 1 0 0,0 0-1 0 0,0 0 1 0 0,1 1 0 0 0,1 0-1 0 0,0-1 1 0 0,-2 10 9 0 0,3-1 2 0 0,1 1 0 0 0,0-1 0 0 0,1 0 0 0 0,1 1 0 0 0,1-1 0 0 0,1 0 0 0 0,1 0 0 0 0,0 0 1 0 0,1 0-1 0 0,2-1 0 0 0,-1 0 0 0 0,2 0 0 0 0,0-1 0 0 0,2 0 0 0 0,0 0 0 0 0,0-1 0 0 0,1 0 0 0 0,1-1 0 0 0,1 0 0 0 0,0-1 1 0 0,1-1-1 0 0,1 0 0 0 0,0-1 0 0 0,0 0 0 0 0,13 6-2 0 0,16 9 76 0 0,1-2 1 0 0,2-2-1 0 0,0-2 1 0 0,1-2 0 0 0,28 6-77 0 0,-44-18 62 0 0,-33-10-2850 0 0,-4 1 1790 0 0,-3-3-5233 0 0,3 5-5510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1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0 357 2729 0 0,'0'0'1457'0'0,"0"0"-473"0"0,0 0-45 0 0,0 0 331 0 0,0 0 368 0 0,0 0 334 0 0,0 0 12 0 0,0 0-187 0 0,0 0-245 0 0,0 0-357 0 0,0 0-212 0 0,0 0-112 0 0,0 0-90 0 0,20-5-38 0 0,61-17-40 0 0,-76 21-581 0 0,0-1 1 0 0,0 1-1 0 0,-1-1 0 0 0,1 0 1 0 0,0-1-1 0 0,-1 1 0 0 0,1-1 1 0 0,-1 0-1 0 0,0 0 0 0 0,0 0 1 0 0,0-1-1 0 0,0 1 0 0 0,-1-1 1 0 0,3-3-123 0 0,8-9 305 0 0,0 1-96 0 0,0-1 0 0 0,-1 0 1 0 0,-1-1-1 0 0,0-1 1 0 0,-2 0-1 0 0,0 0 0 0 0,-1-1 1 0 0,-1 0-1 0 0,0-1 0 0 0,-2 1 1 0 0,0-2-1 0 0,-1 1 1 0 0,1-15-210 0 0,12 233 386 0 0,-14 185-39 0 0,-16-267-269 0 0,-5-1 0 0 0,-5 0 0 0 0,-9 14-78 0 0,10-37 20 0 0,8-140-1571 0 0,40-60-4568 0 0,8 44-5765 0 0,-25 45 4113 0 0</inkml:trace>
  <inkml:trace contextRef="#ctx0" brushRef="#br0" timeOffset="682.013">610 349 3825 0 0,'0'0'2784'0'0,"0"0"-853"0"0,0 0-413 0 0,0 0-46 0 0,0 0 34 0 0,0 0-7 0 0,0 0-127 0 0,0 0-245 0 0,0 0-212 0 0,-33 26-173 0 0,-97 80-109 0 0,76-49 491 0 0,50-52-928 0 0,0 0-1 0 0,1 1 0 0 0,0-1 1 0 0,1 1-1 0 0,-1 0 0 0 0,1 0 0 0 0,0 0 1 0 0,0 0-1 0 0,1 1 0 0 0,0-1 1 0 0,0 0-1 0 0,0 1 0 0 0,1-1 0 0 0,0 0 1 0 0,0 1-1 0 0,1-1-195 0 0,1-3 91 0 0,1 0 1 0 0,-1 0-1 0 0,1 0 0 0 0,0 0 1 0 0,-1-1-1 0 0,1 1 0 0 0,0-1 1 0 0,1 0-1 0 0,-1 0 0 0 0,0 0 1 0 0,1 0-1 0 0,-1-1 0 0 0,1 1 1 0 0,-1-1-1 0 0,1 0 0 0 0,0 0 1 0 0,3 0-92 0 0,1 2 182 0 0,36 10 443 0 0,-37-13-554 0 0,-1 2 0 0 0,0-1 0 0 0,0 1 0 0 0,0 0 1 0 0,0 0-1 0 0,0 0 0 0 0,0 1 0 0 0,0 0 0 0 0,-1 0 0 0 0,0 1 1 0 0,1-1-1 0 0,-1 1 0 0 0,0 0 0 0 0,-1 1 0 0 0,1-1 0 0 0,-1 1 1 0 0,0 0-1 0 0,1 2-71 0 0,3 9 129 0 0,-1 0 0 0 0,-1 1 0 0 0,-1 0 1 0 0,0 1-1 0 0,-2-1 0 0 0,0 1 0 0 0,0-1 1 0 0,-2 1-1 0 0,0 0 0 0 0,-1 1-129 0 0,0-15 12 0 0,2 95 311 0 0,-2-98-330 0 0,0-1-21 0 0,0 0 5 0 0,0 0 38 0 0,4-5-52 0 0,-4 3 35 0 0,0 1 6 0 0,0 1-12 0 0,0 0-8 0 0,0 0 12 0 0,0 0-12 0 0,0 0 32 0 0,0 0 12 0 0,0 0-16 0 0,0 0-22 0 0,0 0 18 0 0,0 0-4 0 0,0 0-7 0 0,0 0 46 0 0,0 0-38 0 0,0 0-6 0 0,0 0 19 0 0,0 0-22 0 0,0 0-12 0 0,0 0 8 0 0,0 0-26 0 0,0 0 19 0 0,0 0-33 0 0,0 0-4 0 0,0 0-31 0 0,0 0-30 0 0,7-14-6771 0 0,-3 13 437 0 0,-2-2-5487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3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325 133 2905 0 0,'0'0'1789'0'0,"0"0"-58"0"0,0 0-78 0 0,0 0-24 0 0,0 0 16 0 0,0 0-78 0 0,0 0-112 0 0,0 0-223 0 0,0 0-204 0 0,0 0-225 0 0,0 0-176 0 0,-9-6-92 0 0,-27-18-62 0 0,-14 14 1426 0 0,-67 2 2441 0 0,89 61-3675 0 0,19-12-494 0 0,3 1 0 0 0,1 0 0 0 0,3 0 0 0 0,1 0 0 0 0,2 10-171 0 0,-1-8 76 0 0,0 368 400 0 0,-30-213-274 0 0,12-115-108 0 0,4-25-52 0 0,14-59-28 0 0,0 0 9 0 0,0 0 1 0 0,0 0 0 0 0,0 0 0 0 0,0 0 4 0 0,0 0 23 0 0,0 0 31 0 0,0 0 8 0 0,16-3 180 0 0,221-71 399 0 0,-135 59-644 0 0,-102 15-22 0 0,0 0-15 0 0,0 0 9 0 0,0 0-16 0 0,0 0-9 0 0,-5-22-5804 0 0,5 15 480 0 0,0 3-6481 0 0</inkml:trace>
  <inkml:trace contextRef="#ctx0" brushRef="#br0" timeOffset="439.962">652 649 11658 0 0,'0'0'3160'0'0,"0"0"-1334"0"0,0 0-641 0 0,0 0-117 0 0,0 0-66 0 0,0 0-91 0 0,0 0-100 0 0,0 0-209 0 0,0 0-204 0 0,0 0-113 0 0,0 0-65 0 0,0 0-36 0 0,0 0-1 0 0,-29 22-7 0 0,-90 70-29 0 0,85-51-2 0 0,31-33-109 0 0,0 0 0 0 0,0 0 0 0 0,1 0 0 0 0,1 0 1 0 0,-1 1-1 0 0,1-1 0 0 0,0 1 0 0 0,1-1 0 0 0,0 1 0 0 0,1-1 0 0 0,-1 0 0 0 0,2 1 0 0 0,-1-1 0 0 0,1 0 0 0 0,0 1 0 0 0,1-1 0 0 0,0 0 1 0 0,1 1-37 0 0,1-4 65 0 0,-1-1 0 0 0,1 0 0 0 0,0 0 1 0 0,1 0-1 0 0,-1-1 0 0 0,1 0 1 0 0,-1 0-1 0 0,1 0 0 0 0,0-1 0 0 0,0 0 1 0 0,0 0-1 0 0,0 0 0 0 0,0-1 1 0 0,1 0-1 0 0,-1 0 0 0 0,0-1 0 0 0,1 1 1 0 0,-1-2-1 0 0,0 1 0 0 0,1 0 0 0 0,-1-1 1 0 0,0 0-1 0 0,1-1 0 0 0,-1 0 1 0 0,0 0-1 0 0,0 0 0 0 0,0 0 0 0 0,-1-1 1 0 0,1 0-1 0 0,0 0 0 0 0,-1-1 1 0 0,0 1-1 0 0,0-1 0 0 0,0 0 0 0 0,0-1 1 0 0,-1 1-1 0 0,0-1 0 0 0,0 0 1 0 0,0 0-1 0 0,3-6-65 0 0,1 4 40 0 0,0-1 0 0 0,-1 0 0 0 0,0-1 0 0 0,-1 0-1 0 0,0 0 1 0 0,0 0 0 0 0,-1-1 0 0 0,0 0 0 0 0,-1 0 0 0 0,0 0 0 0 0,0 0 0 0 0,-1-1 0 0 0,-1 1 0 0 0,0-1 0 0 0,0 0 0 0 0,-1 0 0 0 0,0 0 0 0 0,-1-6-40 0 0,-2 12-93 0 0,-1 0 1 0 0,1-1 0 0 0,-1 1 0 0 0,0 0 0 0 0,-1 0-1 0 0,1 1 1 0 0,-1-1 0 0 0,0 1 0 0 0,0-1 0 0 0,0 1-1 0 0,-1 0 1 0 0,1 1 0 0 0,-1-1 0 0 0,0 1 0 0 0,0 0-1 0 0,0 0 1 0 0,0 1 0 0 0,-1-1 0 0 0,1 1 0 0 0,-1 0-1 0 0,0 1 1 0 0,1-1 0 0 0,-1 1 0 0 0,0 0 0 0 0,0 1-1 0 0,0-1 1 0 0,0 1 0 0 0,1 0 0 0 0,-2 1 92 0 0,-50 7-2998 0 0,23 8-5327 0 0,20-8-3066 0 0</inkml:trace>
  <inkml:trace contextRef="#ctx0" brushRef="#br0" timeOffset="962.92">879 1017 13611 0 0,'0'0'2335'0'0,"0"0"-581"0"0,0 0-286 0 0,0 0-122 0 0,0 0-89 0 0,0 0-159 0 0,0 0-258 0 0,0 0-229 0 0,0 0-128 0 0,0 0-38 0 0,0 0-25 0 0,0 0-18 0 0,0 0-45 0 0,17-20-50 0 0,78-93 229 0 0,2-49 567 0 0,-109 240-1819 0 0,11-73 712 0 0,1 0 1 0 0,-1 1-1 0 0,1-1 1 0 0,0 0 0 0 0,1 1-1 0 0,-1-1 1 0 0,1 0 0 0 0,0 1-1 0 0,0-1 1 0 0,1 0 0 0 0,0 0-1 0 0,0 0 1 0 0,0 0-1 0 0,0 0 1 0 0,1-1 0 0 0,-1 1-1 0 0,1-1 1 0 0,0 1 0 0 0,3 2 3 0 0,-2-4 2 0 0,-1 1 0 0 0,0-1 0 0 0,1 1 0 0 0,0-1 0 0 0,0 0 0 0 0,0-1 1 0 0,0 1-1 0 0,0-1 0 0 0,0 1 0 0 0,1-1 0 0 0,-1-1 0 0 0,1 1 0 0 0,0-1 0 0 0,-1 1 1 0 0,1-1-1 0 0,0-1 0 0 0,0 1 0 0 0,0-1 0 0 0,-1 0 0 0 0,3 0-2 0 0,1-2 31 0 0,0-1-1 0 0,-1 0 0 0 0,1-1 0 0 0,-1 0 1 0 0,0 0-1 0 0,0-1 0 0 0,-1 1 1 0 0,1-2-1 0 0,-1 1 0 0 0,0-1 1 0 0,0 1-1 0 0,-1-2 0 0 0,0 1 1 0 0,0-1-1 0 0,0 1 0 0 0,-1-1 1 0 0,0 0-1 0 0,0-1 0 0 0,-1 1 1 0 0,0-1-1 0 0,0 0 0 0 0,-1 1 0 0 0,0-1 1 0 0,0 0-1 0 0,-1-1 0 0 0,1-7-30 0 0,5-26 37 0 0,-2 10-2506 0 0,-1 11-4657 0 0,-2 14-5050 0 0</inkml:trace>
  <inkml:trace contextRef="#ctx0" brushRef="#br0" timeOffset="1349.271">1702 1 8602 0 0,'0'0'4183'0'0,"0"0"-1750"0"0,0 0-650 0 0,0 0-195 0 0,0 0-238 0 0,0 0-317 0 0,0 0-263 0 0,0 0-125 0 0,0 0-88 0 0,0 0-40 0 0,0 0-20 0 0,0 0-66 0 0,0 0-56 0 0,-15 25-60 0 0,-44 80-71 0 0,41-39 80 0 0,18-52-245 0 0,-4 412 562 0 0,-58-153-505 0 0,54-244-125 0 0,7-28-22 0 0,0 0 0 0 0,1 0 0 0 0,-1 0 0 0 0,0 0 0 0 0,1 0 0 0 0,-1 0 0 0 0,0 0 0 0 0,1 0 0 0 0,-1 0 0 0 0,1 1 0 0 0,0-1 0 0 0,-1 0 0 0 0,1 0 0 0 0,0 1 0 0 0,0-1 0 0 0,0 0 0 0 0,0 0 0 0 0,0 0 0 0 0,0 1 0 0 0,0-1 0 0 0,0 0-1 0 0,0 0 1 0 0,0 1 0 0 0,1-1 0 0 0,-1 0 0 0 0,1 0 0 0 0,-1 0 0 0 0,1 1 0 0 0,-1-1 0 0 0,1 0 0 0 0,0 0 0 0 0,-1 0 0 0 0,1 0 0 0 0,0 0 0 0 0,0 0 0 0 0,0-1 0 0 0,0 1 0 0 0,0 0 0 0 0,0 0 0 0 0,0 0 0 0 0,0-1 0 0 0,0 1 0 0 0,0-1 0 0 0,0 1 0 0 0,0-1 0 0 0,0 1 0 0 0,1-1 0 0 0,-1 0 0 0 0,0 1 0 0 0,0-1 0 0 0,1 0 0 0 0,-1 0 0 0 0,0 0 0 0 0,0 0 0 0 0,1 0 0 0 0,-1 0 0 0 0,0 0 0 0 0,0-1 0 0 0,2 1 11 0 0,30-30-1909 0 0,-23 16-1299 0 0,-3 2-3424 0 0,-5 10 4624 0 0,2-6-9379 0 0</inkml:trace>
  <inkml:trace contextRef="#ctx0" brushRef="#br0" timeOffset="1984.889">1801 652 5745 0 0,'0'0'2996'0'0,"0"0"-995"0"0,0 0-395 0 0,0 0 32 0 0,0 0 18 0 0,0 0-138 0 0,0 0-261 0 0,0 0-329 0 0,0 0-282 0 0,0 0-151 0 0,0 0-98 0 0,0 0-95 0 0,-7 25-77 0 0,-23 76-68 0 0,21-6 53 0 0,11-92-170 0 0,-1 0 0 0 0,1 0 0 0 0,0-1 1 0 0,-1 1-1 0 0,1-1 0 0 0,0 1 1 0 0,1-1-1 0 0,-1 0 0 0 0,0 0 0 0 0,1 0 1 0 0,-1 0-1 0 0,1 0 0 0 0,-1 0 0 0 0,1-1 1 0 0,0 1-1 0 0,0-1 0 0 0,0 0 0 0 0,-1 0 1 0 0,1 0-1 0 0,1 0 0 0 0,-1-1 1 0 0,0 1-1 0 0,0-1 0 0 0,0 1 0 0 0,0-1 1 0 0,0 0-1 0 0,0-1 0 0 0,0 1 0 0 0,1 0 1 0 0,-1-1-1 0 0,0 0 0 0 0,0 1 1 0 0,0-1-1 0 0,0-1 0 0 0,-1 1 0 0 0,1 0 1 0 0,0-1-1 0 0,0 1 0 0 0,-1-1 0 0 0,1 0 1 0 0,0 0-41 0 0,15-10 259 0 0,-2-1-1 0 0,0 0 1 0 0,-1-1 0 0 0,0-1 0 0 0,-1 0 0 0 0,0-1 0 0 0,-2 0 0 0 0,0-1 0 0 0,8-15-259 0 0,9-10 236 0 0,-7 19-40 0 0,-15 44-214 0 0,6 95 58 0 0,3-26 7 0 0,-5-47-54 0 0,-2 1 1 0 0,-2 0 0 0 0,-2 0 0 0 0,-2 0-1 0 0,-2 1 1 0 0,-1-1 0 0 0,-3 0 0 0 0,-2 1-1 0 0,-1-2 1 0 0,-7 23 6 0 0,6-42 6 0 0,-1 1 0 0 0,-1-1 0 0 0,-1 0 0 0 0,-2 0 0 0 0,0-2 0 0 0,-1 1 0 0 0,-1-2 0 0 0,-1 0 0 0 0,-4 3-6 0 0,-52 14 77 0 0,69-37-67 0 0,0-1 1 0 0,0 0 0 0 0,0 0-1 0 0,0 0 1 0 0,0 0 0 0 0,0 0-1 0 0,0 0 1 0 0,0 0 0 0 0,0 0-1 0 0,0-1 1 0 0,0 1 0 0 0,0-1 0 0 0,0 0-1 0 0,0 1 1 0 0,1-1 0 0 0,-1 0-1 0 0,0 0 1 0 0,0 0 0 0 0,1 0-1 0 0,-1-1 1 0 0,1 1 0 0 0,-1 0-1 0 0,1-1 1 0 0,-1 1 0 0 0,1-1-1 0 0,0 1 1 0 0,0-1 0 0 0,-1 1-1 0 0,1-1 1 0 0,1 0 0 0 0,-1 0-1 0 0,0 0 1 0 0,0 0 0 0 0,1 1-1 0 0,-1-1 1 0 0,1 0 0 0 0,-1 0-1 0 0,1 0 1 0 0,0-1-11 0 0,-2-19 19 0 0,1 0-1 0 0,1-1 1 0 0,1 1-1 0 0,1 0 1 0 0,1 0-1 0 0,0 0 1 0 0,2 1 0 0 0,1-1-1 0 0,0 1 1 0 0,2 0-1 0 0,1 1 1 0 0,0-1-1 0 0,6-6-18 0 0,-8 13-15 0 0,1 1 0 0 0,1 0 1 0 0,0 0-1 0 0,0 1 0 0 0,2 0 0 0 0,-1 1 0 0 0,1 0 0 0 0,6-3 15 0 0,66-37-3264 0 0,-65 43-2075 0 0,-14 5 1741 0 0,1 0-8257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7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0 0 0,'0'0'545'0'0,"0"0"746"0"0,0 0 511 0 0,0 0 387 0 0,0 0 228 0 0,0 0-4 0 0,0 0-166 0 0,0 0-310 0 0,0 0-310 0 0,0 0-285 0 0,0 0-240 0 0,0-8 464 0 0,0 6 4771 0 0,-20 277-5006 0 0,19-263-1325 0 0,1-10-5 0 0,-1-1 0 0 0,1 1 0 0 0,-1-1-1 0 0,1 1 1 0 0,0-1 0 0 0,-1 1 0 0 0,1 0 0 0 0,0-1 0 0 0,0 1 0 0 0,0-1 0 0 0,0 1 0 0 0,0-1 0 0 0,1 1 0 0 0,-1 0-1 0 0,0-1 1 0 0,1 1 0 0 0,-1-1 0 0 0,1 1 0 0 0,-1-1 0 0 0,1 0 0 0 0,0 1 0 0 0,0-1 0 0 0,0 1 0 0 0,0-1 0 0 0,-1 0-1 0 0,2 0 1 0 0,-1 0 0 0 0,0 1 0 0 0,0-1 0 0 0,0 0 0 0 0,0-1 0 0 0,1 1 0 0 0,-1 0 0 0 0,1 0 0 0 0,-1 0 0 0 0,0-1 0 0 0,1 1-1 0 0,-1-1 1 0 0,2 1-1 0 0,2-1 40 0 0,0 0-1 0 0,1-1 0 0 0,-1 1 1 0 0,0-1-1 0 0,0 0 0 0 0,1-1 0 0 0,-1 1 1 0 0,0-1-1 0 0,0 0 0 0 0,-1 0 1 0 0,1-1-1 0 0,0 1 0 0 0,-1-1 1 0 0,1 0-1 0 0,-1-1 0 0 0,0 1 1 0 0,0-1-1 0 0,0 1 0 0 0,2-5-39 0 0,12-10 45 0 0,0-1 1 0 0,-2-1-1 0 0,0 0 0 0 0,-2-1 0 0 0,0-1 0 0 0,-1 0 1 0 0,-2-1-1 0 0,0 0 0 0 0,0-4-45 0 0,-4-7 67 0 0,-7 33-53 0 0,0 1-11 0 0,0 0-19 0 0,0 0 4 0 0,0 0-3 0 0,0 0-5 0 0,-2 50-168 0 0,1-42 187 0 0,-1 0 0 0 0,1-1-1 0 0,1 1 1 0 0,-1 0-1 0 0,2 0 1 0 0,-1 0-1 0 0,1 0 1 0 0,0 0-1 0 0,0 0 1 0 0,1 0-1 0 0,0 0 1 0 0,1-1-1 0 0,0 1 1 0 0,0-1-1 0 0,0 0 1 0 0,1 1-1 0 0,0-2 1 0 0,0 1 0 0 0,1 0-1 0 0,0-1 1 0 0,1 1 1 0 0,-4-5 5 0 0,1 0 1 0 0,1 0 0 0 0,-1 0 0 0 0,0 0 0 0 0,0 0-1 0 0,1-1 1 0 0,-1 1 0 0 0,1-1 0 0 0,-1 0 0 0 0,1 0 0 0 0,-1 0-1 0 0,1-1 1 0 0,0 1 0 0 0,0-1 0 0 0,-1 0 0 0 0,1 0 0 0 0,0 0-1 0 0,-1-1 1 0 0,1 1 0 0 0,0-1 0 0 0,-1 0 0 0 0,1 0-1 0 0,-1 0 1 0 0,1 0 0 0 0,-1-1 0 0 0,1 1 0 0 0,-1-1 0 0 0,2-1-6 0 0,85-67 313 0 0,-82 62-285 0 0,0-1 1 0 0,-1 0-1 0 0,0 0 1 0 0,0 0-1 0 0,-1-1 1 0 0,-1 0-1 0 0,0-1 1 0 0,0 1-1 0 0,-1-1 1 0 0,0 0-1 0 0,-1 0 1 0 0,0 0-1 0 0,-1-1 1 0 0,0 1-1 0 0,-1-1 1 0 0,1-11-29 0 0,-3 23-95 0 0,1 0-1 0 0,-1-1 1 0 0,1 1 0 0 0,-1 0 0 0 0,1-1-1 0 0,-1 1 1 0 0,1 0 0 0 0,0-1 0 0 0,-1 1-1 0 0,0 0 1 0 0,1 0 0 0 0,-1 0 0 0 0,1 0-1 0 0,-1 0 1 0 0,1 0 0 0 0,-1-1 0 0 0,1 1-1 0 0,-1 0 1 0 0,1 0 0 0 0,-1 1 0 0 0,1-1 0 0 0,-1 0-1 0 0,1 0 1 0 0,-1 0 0 0 0,0 0 0 0 0,1 0-1 0 0,-1 0 1 0 0,1 1 0 0 0,-1-1 0 0 0,1 0-1 0 0,0 1 1 0 0,-1-1 0 0 0,1 0 0 0 0,-1 1-1 0 0,1-1 1 0 0,-1 0 0 0 0,1 1 0 0 0,0-1 0 0 0,-1 1-1 0 0,1-1 1 0 0,0 0 0 0 0,0 1 0 0 0,-1-1-1 0 0,1 1 1 0 0,0-1 0 0 0,0 1 0 0 0,-1-1-1 0 0,1 1 1 0 0,0 0 0 0 0,0-1 0 0 0,0 1-1 0 0,0-1 1 0 0,0 1 0 0 0,0-1 0 0 0,0 1-1 0 0,0-1 1 0 0,0 1 0 0 0,0-1 0 0 0,0 1 0 0 0,1-1-1 0 0,-1 1 1 0 0,0-1 0 0 0,0 1 95 0 0,-2 5-1187 0 0,-3 10-6668 0 0,3-8-4010 0 0</inkml:trace>
  <inkml:trace contextRef="#ctx0" brushRef="#br0" timeOffset="384.929">749 173 3393 0 0,'0'0'3382'0'0,"0"0"-320"0"0,0 0-358 0 0,0 0-439 0 0,0 0-441 0 0,0 0-331 0 0,0 0-249 0 0,0 0-188 0 0,0 0-168 0 0,31-6-140 0 0,100-18-135 0 0,-71-1 389 0 0,-57 24-893 0 0,0-1 0 0 0,0 0-1 0 0,0 0 1 0 0,-1 0-1 0 0,1 0 1 0 0,-1 0-1 0 0,1-1 1 0 0,-1 1-1 0 0,0-1 1 0 0,0 0 0 0 0,0 1-1 0 0,0-1 1 0 0,0 0-1 0 0,-1 0 1 0 0,1 0-1 0 0,-1-1 1 0 0,0 1 0 0 0,0 0-1 0 0,0 0 1 0 0,0-1-1 0 0,-1 1 1 0 0,1 0-1 0 0,-1-1 1 0 0,0 1 0 0 0,0-1-1 0 0,0 1 1 0 0,-1-3-109 0 0,-1 3 13 0 0,0 0 0 0 0,-1 1-1 0 0,1-1 1 0 0,-1 0 0 0 0,0 1 0 0 0,1-1 0 0 0,-1 1 0 0 0,0 0 0 0 0,-1 0 0 0 0,1 0 0 0 0,0 1 0 0 0,-1-1 0 0 0,1 1-1 0 0,0 0 1 0 0,-1 0 0 0 0,0 0 0 0 0,1 0 0 0 0,-1 0 0 0 0,0 1 0 0 0,1 0 0 0 0,-1-1 0 0 0,0 2-13 0 0,-6-1-13 0 0,1 0 0 0 0,0 1-1 0 0,0 0 1 0 0,0 1 0 0 0,0 0 0 0 0,0 0 0 0 0,1 1 0 0 0,-1 0 0 0 0,1 1 0 0 0,-1 0 0 0 0,1 0 0 0 0,0 0 0 0 0,1 1 0 0 0,-1 1-1 0 0,1-1 1 0 0,0 1 0 0 0,0 0 0 0 0,1 1 0 0 0,-1 0 0 0 0,2 0 0 0 0,-1 0 0 0 0,1 1 0 0 0,0-1 0 0 0,0 1 0 0 0,1 0 0 0 0,0 1-1 0 0,1-1 1 0 0,0 1 0 0 0,0 0 0 0 0,1-1 0 0 0,0 1 0 0 0,0 0 0 0 0,1 1 0 0 0,0-1 0 0 0,1 0 0 0 0,0 0 0 0 0,1 7 13 0 0,1-10 2 0 0,0 0 0 0 0,1 0 0 0 0,-1 0 0 0 0,1 0 0 0 0,1-1 1 0 0,-1 1-1 0 0,1-1 0 0 0,0 0 0 0 0,0 0 0 0 0,0 0 0 0 0,1-1 0 0 0,-1 0 1 0 0,1 1-1 0 0,0-1 0 0 0,1-1 0 0 0,-1 1 0 0 0,1-1 0 0 0,-1 0 0 0 0,1 0 1 0 0,0-1-1 0 0,0 0 0 0 0,0 0 0 0 0,2 0-2 0 0,4 1-50 0 0,0 0 0 0 0,0-2 0 0 0,-1 1 1 0 0,1-2-1 0 0,0 1 0 0 0,0-2 0 0 0,0 1 0 0 0,0-2 0 0 0,0 1 0 0 0,0-2 0 0 0,9-2 50 0 0,9-6-3698 0 0,-1-4-3563 0 0,-23 11-4821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23 0 0 0,'0'0'2182'0'0,"0"0"177"0"0,0 0 286 0 0,0 0 67 0 0,0 0-287 0 0,0 0-449 0 0,0 0-416 0 0,0 0-254 0 0,0 0-38 0 0,0 0-125 0 0,0 0-168 0 0,0 0-168 0 0,-1-4-139 0 0,0-10-111 0 0,1 10-83 0 0,0 4-85 0 0,-5 24 572 0 0,-1 1-834 0 0,2 0 1 0 0,0 0 0 0 0,2 0 0 0 0,1 0 0 0 0,1 0-1 0 0,2 11-127 0 0,-1-32 31 0 0,0-1 0 0 0,0 1 0 0 0,1-1 0 0 0,-1 1 0 0 0,1-1 0 0 0,0 0-1 0 0,-1 1 1 0 0,2-1 0 0 0,-1 0 0 0 0,0 0 0 0 0,1 0 0 0 0,-1-1 0 0 0,1 1-1 0 0,0 0 1 0 0,0-1 0 0 0,0 0 0 0 0,0 0 0 0 0,0 0 0 0 0,0 0 0 0 0,1 0 0 0 0,-1-1-1 0 0,1 1 1 0 0,-1-1 0 0 0,1 0 0 0 0,0 0 0 0 0,-1 0 0 0 0,1-1 0 0 0,0 1-1 0 0,-1-1 1 0 0,1 0 0 0 0,0 0 0 0 0,0 0 0 0 0,-1-1 0 0 0,1 1 0 0 0,0-1-1 0 0,0 0 1 0 0,-1 0 0 0 0,1 0 0 0 0,-1 0 0 0 0,1-1 0 0 0,-1 1 0 0 0,3-3-31 0 0,-1 1 64 0 0,13-7 67 0 0,-1 0 0 0 0,0-1 0 0 0,-1-1-1 0 0,-1 0 1 0 0,0-1 0 0 0,0-1 0 0 0,6-8-131 0 0,6-13 229 0 0,-25 42-248 0 0,-1 1-1 0 0,1 0 1 0 0,1-1-1 0 0,-1 1 0 0 0,1-1 1 0 0,1 0-1 0 0,-1 0 1 0 0,1 0-1 0 0,0 0 1 0 0,1-1-1 0 0,0 0 1 0 0,0 0-1 0 0,0 0 0 0 0,1 0 1 0 0,0 0 19 0 0,-2-3 14 0 0,0-1-1 0 0,0 0 1 0 0,0 1 0 0 0,0-1-1 0 0,0-1 1 0 0,1 1 0 0 0,-1-1-1 0 0,0 1 1 0 0,1-1 0 0 0,-1 0 0 0 0,1-1-1 0 0,0 1 1 0 0,-1-1 0 0 0,1 0-1 0 0,-1 0 1 0 0,1-1 0 0 0,0 1 0 0 0,-1-1-1 0 0,1 0 1 0 0,-1 0 0 0 0,0 0-1 0 0,1-1 1 0 0,-1 0 0 0 0,0 1-1 0 0,0-2 1 0 0,0 1 0 0 0,0 0 0 0 0,0-1-1 0 0,3-2-13 0 0,3-2 99 0 0,-1 0-1 0 0,0-1 1 0 0,0 0-1 0 0,-1 0 1 0 0,0-1 0 0 0,-1 1-1 0 0,0-2 1 0 0,0 1-1 0 0,0-1 1 0 0,-2 0-1 0 0,1-1 1 0 0,-1 1-1 0 0,-1-1 1 0 0,0 0-1 0 0,0 0 1 0 0,-1-1 0 0 0,-1 1-1 0 0,1-1 1 0 0,-1-10-99 0 0,-2 21 21 0 0,0 1-10 0 0,0 0-33 0 0,0 0-34 0 0,0 0-61 0 0,0 0-66 0 0,0 0-94 0 0,0 0-146 0 0,0 0-217 0 0,0 25-4881 0 0,0-20 362 0 0,0-2-6562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11939 0 0,'0'0'3830'0'0,"0"0"-2123"0"0,0 0-750 0 0,0 0 49 0 0,0 0 122 0 0,0 0-26 0 0,0 0-177 0 0,0 0-242 0 0,0 0-238 0 0,0 0-191 0 0,0 0-98 0 0,0 0-61 0 0,0 0-59 0 0,-8 27-36 0 0,-21 79-6 0 0,21-66-631 0 0,17-40-3643 0 0,-7 0-5659 0 0,-2-3 538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10 140 12755 0 0,'0'0'2560'0'0,"0"0"-799"0"0,0 0-393 0 0,0 0-208 0 0,0 0-232 0 0,0 0-247 0 0,0 0-169 0 0,0 0-216 0 0,0 0-240 0 0,0 0-240 0 0,0 0-216 0 0,0 0-225 0 0,0 0-263 0 0,-9-139-704 0 0,16 139-3041 0 0,3 0-7514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12771 0 0,'0'0'2450'0'0,"0"0"-982"0"0,0 0-592 0 0,0 0-124 0 0,0 0-36 0 0,0 0-27 0 0,0 0-16 0 0,0 0 118 0 0,0 0 52 0 0,0 0 8 0 0,0 0-35 0 0,0 0-197 0 0,5 16-139 0 0,16 49-96 0 0,-16 24 516 0 0,-39 197-232 0 0,-2-50-719 0 0,27-179 25 0 0,7-55-4167 0 0,10-28-3873 0 0,-5 19 3212 0 0,1 0-4703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6369 0 0,'0'0'3581'0'0,"0"0"-1268"0"0,0 0-692 0 0,0 0-95 0 0,0 0-14 0 0,0 0-67 0 0,0 0-172 0 0,0 0-241 0 0,0 0-219 0 0,0 0-176 0 0,0 0-87 0 0,0 0-50 0 0,0 0 57 0 0,1 7 62 0 0,-12 100 1471 0 0,-24 138-437 0 0,1 50-1471 0 0,34-214-938 0 0,0-80 289 0 0,0-1-263 0 0,3 0-1691 0 0,2 1 526 0 0,-2-3-4982 0 0,-1-1-4777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11 118 0 0 0,'0'0'1683'0'0,"0"0"203"0"0,0 0 176 0 0,0 0 19 0 0,0 0-175 0 0,0 0-260 0 0,0 0-214 0 0,0 0-161 0 0,0 0-119 0 0,0 0-81 0 0,1-1 5409 0 0,0 2-6180 0 0,-9 77 1197 0 0,4 44-1239 0 0,5-119-232 0 0,-1-1-1 0 0,1 1 1 0 0,1 0-1 0 0,-1 0 1 0 0,0-1-1 0 0,1 1 1 0 0,-1-1-1 0 0,1 1 1 0 0,0-1-1 0 0,-1 0 1 0 0,1 0-1 0 0,0 0 1 0 0,1 0-1 0 0,-1 0 1 0 0,0 0-1 0 0,0 0 1 0 0,1-1 0 0 0,-1 1-1 0 0,1-1 1 0 0,0 1-1 0 0,-1-1 1 0 0,1 0-1 0 0,0 0 1 0 0,0-1-1 0 0,0 1 1 0 0,-1 0-1 0 0,1-1 1 0 0,0 0-1 0 0,0 0 1 0 0,0 0-1 0 0,0 0 1 0 0,0 0-1 0 0,0 0 1 0 0,0-1-1 0 0,0 1 1 0 0,-1-1-1 0 0,1 0 1 0 0,0 0-1 0 0,0 0 1 0 0,-1 0-1 0 0,1-1 1 0 0,-1 1-1 0 0,1-1 1 0 0,-1 1-1 0 0,1-1 1 0 0,-1 0-26 0 0,27-21 200 0 0,-2-1 1 0 0,0-2 0 0 0,-2 0-1 0 0,-1-2 1 0 0,8-13-201 0 0,13-11 62 0 0,-44 49-56 0 0,-1 2 6 0 0,0 1-34 0 0,0 0-30 0 0,0 21-276 0 0,0-1 343 0 0,-2-16-14 0 0,1 0 0 0 0,0 0-1 0 0,0 1 1 0 0,0-1 0 0 0,1 0 0 0 0,-1 0-1 0 0,1 1 1 0 0,0-1 0 0 0,0 0 0 0 0,0 0 0 0 0,1 1-1 0 0,0-1 1 0 0,-1 0 0 0 0,2 0 0 0 0,-1 0-1 0 0,0 0 1 0 0,1 0 0 0 0,0 0 0 0 0,0 0-1 0 0,0 0 1 0 0,0 0 0 0 0,0-1 0 0 0,1 0 0 0 0,0 1-1 0 0,0-1 1 0 0,0 0 0 0 0,0 0 0 0 0,0 0-1 0 0,0-1 1 0 0,1 1 0 0 0,-1-1 0 0 0,1 0-1 0 0,0 0 1 0 0,0 0 0 0 0,0 0 0 0 0,0-1 0 0 0,0 1-1 0 0,2-1 0 0 0,6-3 55 0 0,-1-1 0 0 0,1 0 0 0 0,-1-1-1 0 0,1-1 1 0 0,-1 0 0 0 0,-1 0 0 0 0,1-1-1 0 0,-1 0 1 0 0,0-1 0 0 0,0 0 0 0 0,-1-1-1 0 0,0 0 1 0 0,0 0 0 0 0,-1-1 0 0 0,0 0-1 0 0,-1 0 1 0 0,6-9-55 0 0,-5 7-35 0 0,0 0 0 0 0,-1 0 0 0 0,-1 0 0 0 0,1-1 0 0 0,-2 0 0 0 0,0-1 0 0 0,0 1 0 0 0,-1-1-1 0 0,-1 0 1 0 0,0 0 0 0 0,-1 0 0 0 0,0 0 0 0 0,0-8 35 0 0,-4 28-13761 0 0,2-3 2199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0 743 18252 0 0,'0'0'1640'0'0,"0"0"-529"0"0,0 0-184 0 0,0 0 32 0 0,0 0-26 0 0,0 0-119 0 0,0 0-149 0 0,0 0-132 0 0,0 0-87 0 0,0 0-74 0 0,0 0-62 0 0,0 0-69 0 0,0 0-66 0 0,12-30-63 0 0,36-93-35 0 0,1 38-2 0 0,-48 84-87 0 0,1 1 0 0 0,-1-1 0 0 0,1 1 0 0 0,0 0 0 0 0,-1-1 0 0 0,1 1 0 0 0,-1 0 0 0 0,1 0 0 0 0,0 0 0 0 0,-1 0 0 0 0,1 1 0 0 0,0-1 0 0 0,-1 0 0 0 0,1 1 0 0 0,-1-1 0 0 0,1 1 0 0 0,-1-1 0 0 0,1 1 0 0 0,-1 0 0 0 0,1 0 0 0 0,-1 0 0 0 0,0 0 0 0 0,1 0 0 0 0,-1 0 0 0 0,0 0 0 0 0,0 0 0 0 0,0 0 1 0 0,0 0-1 0 0,0 1 0 0 0,0-1 0 0 0,0 0 0 0 0,0 1 0 0 0,0-1 0 0 0,-1 1 0 0 0,1-1 0 0 0,0 1 0 0 0,-1-1 0 0 0,0 1 0 0 0,1 0 0 0 0,-1-1 0 0 0,0 1 0 0 0,0-1 0 0 0,0 1 0 0 0,0 0 0 0 0,0-1 0 0 0,0 1 0 0 0,0 0 12 0 0,2 3-7 0 0,-1 1 8 0 0,0-1-1 0 0,0 1 0 0 0,1-1 1 0 0,0 1-1 0 0,0-1 0 0 0,0 0 1 0 0,1 0-1 0 0,0 0 0 0 0,0 0 1 0 0,0-1-1 0 0,0 1 0 0 0,1-1 0 0 0,0 0 1 0 0,0 0-1 0 0,0 0 0 0 0,0 0 1 0 0,1-1-1 0 0,-1 1 0 0 0,1-1 1 0 0,0-1-1 0 0,0 1 0 0 0,0-1 1 0 0,0 1-1 0 0,0-1 0 0 0,1-1 0 0 0,3 2 0 0 0,-5-3 31 0 0,0-1-1 0 0,1 1 0 0 0,-1-1 0 0 0,0 1 0 0 0,0-1 0 0 0,0-1 0 0 0,0 1 0 0 0,0 0 0 0 0,0-1 1 0 0,0 0-1 0 0,0 0 0 0 0,-1 0 0 0 0,1 0 0 0 0,-1-1 0 0 0,1 0 0 0 0,-1 1 0 0 0,0-1 0 0 0,0 0 0 0 0,0 0 1 0 0,0-1-1 0 0,-1 1 0 0 0,1-1 0 0 0,-1 1 0 0 0,0-1 0 0 0,0 0 0 0 0,0 0 0 0 0,-1 0 0 0 0,1 0 1 0 0,-1 0-1 0 0,0 0 0 0 0,0 0 0 0 0,-1 0 0 0 0,1-1-30 0 0,4-32-696 0 0,-3 22-3193 0 0,0 1-6261 0 0,-2 7-2125 0 0</inkml:trace>
  <inkml:trace contextRef="#ctx0" brushRef="#br0" timeOffset="328.202">716 3 11955 0 0,'0'0'2419'0'0,"0"0"-503"0"0,0 0-133 0 0,0 0-29 0 0,0 0-102 0 0,0 0-182 0 0,0 0-265 0 0,0 0-248 0 0,0 0-182 0 0,0 0-117 0 0,0 0-119 0 0,0 0-100 0 0,4-2-52 0 0,-4 2-360 0 0,0 1 0 0 0,0-1 0 0 0,-1 1 0 0 0,1-1 0 0 0,0 1 0 0 0,0-1 0 0 0,0 0 0 0 0,0 1 1 0 0,0-1-1 0 0,0 1 0 0 0,0-1 0 0 0,0 1 0 0 0,0-1 0 0 0,0 1 0 0 0,0-1 0 0 0,0 1 0 0 0,1-1 0 0 0,-1 1 0 0 0,0-1 1 0 0,0 0-1 0 0,0 1 0 0 0,1-1 0 0 0,-1 1 0 0 0,0-1 0 0 0,0 0 0 0 0,1 1 0 0 0,-1-1 0 0 0,0 0 0 0 0,1 1 1 0 0,-1-1-1 0 0,0 0 0 0 0,1 1 0 0 0,-1-1 0 0 0,1 0 0 0 0,-1 0 0 0 0,0 1 0 0 0,1-1 0 0 0,-1 0 0 0 0,1 0 1 0 0,-1 0-1 0 0,1 0 0 0 0,-1 0 0 0 0,1 0 0 0 0,-1 0 0 0 0,1 0 0 0 0,-1 0 0 0 0,0 0 0 0 0,1 0-27 0 0,-5 14 41 0 0,-19 88 329 0 0,5 1-1 0 0,-3 71-369 0 0,-8 49-11 0 0,23-137-918 0 0,20-83-4004 0 0,-10-3 1100 0 0,-2 0-8272 0 0</inkml:trace>
  <inkml:trace contextRef="#ctx0" brushRef="#br0" timeOffset="1345.039">405 353 2200 0 0,'0'0'1403'0'0,"0"0"-65"0"0,0 0 112 0 0,0 0 263 0 0,0 0 189 0 0,0 0 71 0 0,0 0-54 0 0,0 0-171 0 0,0 0-181 0 0,0 0-183 0 0,0 0-189 0 0,-3 0-203 0 0,-11 0-173 0 0,11 0-148 0 0,3 0-117 0 0,0 0-100 0 0,0 0-74 0 0,0 0-82 0 0,13 0 523 0 0,114-2 1343 0 0,0 0-3936 0 0,-121 4-1212 0 0,-3-1-2425 0 0,-3 0-6722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7954 0 0,'0'0'2466'0'0,"0"0"-615"0"0,0 0-344 0 0,0 0-156 0 0,0 0-102 0 0,0 0-174 0 0,0 0-179 0 0,0 0-146 0 0,0 0-149 0 0,0 0-130 0 0,0 0-75 0 0,0 0-84 0 0,-22 33-104 0 0,-62 103-52 0 0,61-78-12 0 0,25-50-117 0 0,-1-4 33 0 0,0 0 0 0 0,0-1 1 0 0,0 1-1 0 0,1 0 0 0 0,-1-1 0 0 0,1 0 0 0 0,0 1 1 0 0,0-1-1 0 0,0 0 0 0 0,1 0 0 0 0,-1 0 1 0 0,1 0-1 0 0,-1 0 0 0 0,1-1 0 0 0,0 1 0 0 0,0-1 1 0 0,0 0-1 0 0,1 0 0 0 0,-1 0 0 0 0,0 0 1 0 0,1 0-1 0 0,-1-1 0 0 0,1 0 0 0 0,0 0 0 0 0,-1 0 1 0 0,1 0-1 0 0,0 0 0 0 0,0-1 0 0 0,0 1 1 0 0,-1-1-1 0 0,1 0 0 0 0,0 0 0 0 0,0-1 0 0 0,0 1 1 0 0,-1-1-1 0 0,1 0 0 0 0,0 0 0 0 0,1 0-60 0 0,0-2 104 0 0,0-1 0 0 0,0 1-1 0 0,0-1 1 0 0,-1 0 0 0 0,1 0-1 0 0,-1 0 1 0 0,0-1 0 0 0,0 0-1 0 0,-1 1 1 0 0,1-1 0 0 0,-1-1-1 0 0,0 1 1 0 0,0 0 0 0 0,-1-1-1 0 0,1 0 1 0 0,-1 1 0 0 0,-1-1-1 0 0,1 0 1 0 0,-1 0-1 0 0,0 0 1 0 0,0 0 0 0 0,-1 0-1 0 0,0 0 1 0 0,0 0 0 0 0,0 0-1 0 0,-1 0 1 0 0,1 0 0 0 0,-2 0-1 0 0,0-4-103 0 0,1 6-17 0 0,-1 0 0 0 0,1 1 0 0 0,-1-1 0 0 0,0 1 0 0 0,0-1 0 0 0,0 1 0 0 0,0 0 0 0 0,-1-1 0 0 0,1 1 0 0 0,-1 1-1 0 0,0-1 1 0 0,0 0 0 0 0,0 1 0 0 0,0-1 0 0 0,-1 1 0 0 0,1 0 0 0 0,0 0 0 0 0,-1 0 0 0 0,0 1 0 0 0,1-1 0 0 0,-1 1-1 0 0,0 0 1 0 0,-2-1 17 0 0,-56 5-4001 0 0,47 4-855 0 0,4-3-6649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7794 0 0,'0'0'2808'0'0,"0"0"-913"0"0,0 0-262 0 0,0 0 100 0 0,0 0-7 0 0,0 0-124 0 0,0 0-195 0 0,0 0-315 0 0,0 0-352 0 0,0 0-214 0 0,0 0-141 0 0,0 0-40 0 0,0 0 58 0 0,3-10-5 0 0,10-30 191 0 0,2 1 0 0 0,1 1 0 0 0,2 0 0 0 0,10-14-589 0 0,34-25-364 0 0,-55 76-2095 0 0,-6 2-2119 0 0,0-1-3494 0 0,1 0-3298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8018 0 0,'0'0'2836'0'0,"0"0"-534"0"0,0 0-328 0 0,0 0-280 0 0,0 0-266 0 0,0 0-257 0 0,0 0-286 0 0,0 0-190 0 0,0 0-76 0 0,0 0-28 0 0,0 0 20 0 0,0 0-33 0 0,1 16-78 0 0,5 112 829 0 0,6 274 152 0 0,-7-334-1965 0 0,-3-106-16466 0 0,-2 33 7672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2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5457 0 0,'0'0'1538'0'0,"0"0"-246"0"0,0 0 103 0 0,0 0 139 0 0,0 0 22 0 0,0 0-126 0 0,0 0-235 0 0,0 0-261 0 0,0 0-191 0 0,0 0-113 0 0,0 0-77 0 0,-32 30-58 0 0,-97 92-23 0 0,68-68 902 0 0,60-53-1309 0 0,0 0 1 0 0,1 1-1 0 0,-1-1 1 0 0,1 1-1 0 0,0-1 1 0 0,-1 1-1 0 0,1-1 1 0 0,0 1-1 0 0,0-1 1 0 0,0 1-1 0 0,0-1 1 0 0,0 0-1 0 0,0 1 1 0 0,1-1-1 0 0,-1 1 1 0 0,0-1-1 0 0,1 1 1 0 0,-1-1-1 0 0,1 1 1 0 0,0-1-1 0 0,-1 0 1 0 0,1 0-1 0 0,0 1 1 0 0,0-1-1 0 0,0 0 1 0 0,0 0-1 0 0,0 0 1 0 0,0 0-1 0 0,0 0 1 0 0,0 0-1 0 0,0 0 1 0 0,0 0-1 0 0,1 0 1 0 0,-1 0 0 0 0,0-1-1 0 0,0 1 1 0 0,1 0-1 0 0,-1-1 1 0 0,1 0-1 0 0,-1 1 1 0 0,1-1-1 0 0,-1 0 1 0 0,1 1-1 0 0,-1-1 1 0 0,0 0-1 0 0,1 0 1 0 0,-1 0-1 0 0,1 0 1 0 0,-1-1-1 0 0,1 1 1 0 0,0 0-66 0 0,16 7 469 0 0,-10-4-365 0 0,-1 1 1 0 0,0 0-1 0 0,-1 0 0 0 0,1 1 1 0 0,-1-1-1 0 0,1 1 0 0 0,-1 1 1 0 0,-1-1-1 0 0,1 1 1 0 0,-1 0-1 0 0,0 1 0 0 0,0-1 1 0 0,-1 1-1 0 0,0 0 0 0 0,0 0 1 0 0,-1 0-1 0 0,0 0 1 0 0,0 1-1 0 0,1 5-104 0 0,13 72 160 0 0,-1-89-4926 0 0,-15 1-587 0 0,1 3-6270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85 644 0 0 0,'0'0'892'0'0,"0"0"212"0"0,0 0 69 0 0,0 0-17 0 0,0 0-83 0 0,0 0-24 0 0,0 0 27 0 0,0 0 50 0 0,-5 5 24 0 0,-18 12-45 0 0,18-13-80 0 0,8 2 7705 0 0,-4 1-3947 0 0,-3 2-2833 0 0,-6 6-3145 0 0,-2 4 1445 0 0,-12 120 65 0 0,24-135-302 0 0,-1-2-9 0 0,1 0-1 0 0,-1 0 1 0 0,1 0-1 0 0,-1 1 1 0 0,1-1-1 0 0,0 0 1 0 0,0 0-1 0 0,0 1 1 0 0,0-1-1 0 0,0 0 1 0 0,1 0-1 0 0,-1 0 1 0 0,1 1 0 0 0,-1-1-1 0 0,1 0 1 0 0,0 0-1 0 0,0 0 1 0 0,0 0-1 0 0,0 0 1 0 0,0 0-1 0 0,0 0 1 0 0,0 0-1 0 0,2 0-3 0 0,19 0 231 0 0,43-15 497 0 0,-5-31-420 0 0,29-87-44 0 0,-88 129-242 0 0,-1 0 3 0 0,0 1-20 0 0,0 1-29 0 0,0 0-8 0 0,0 0-21 0 0,-9 18-258 0 0,6-13 308 0 0,0-1 0 0 0,1 1 0 0 0,0 0 0 0 0,-1 0 0 0 0,2 0 0 0 0,-1 0 0 0 0,1 0 0 0 0,-1 0 0 0 0,1 0 0 0 0,1 0 0 0 0,-1 0 0 0 0,1 1 0 0 0,0-1 0 0 0,0 0 0 0 0,0 0-1 0 0,1 1 1 0 0,0-1 0 0 0,0 0 0 0 0,0 0 0 0 0,1 0 0 0 0,-1 0 0 0 0,1 0 0 0 0,1 0 0 0 0,-1-1 0 0 0,1 1 0 0 0,-1 0 0 0 0,1-1 0 0 0,0 0 0 0 0,1 0 0 0 0,-1 0 0 0 0,1 0 0 0 0,0-1 0 0 0,0 1 0 0 0,0-1-1 0 0,0 0 1 0 0,1 0 0 0 0,-1 0 0 0 0,4 1 3 0 0,-2-4 22 0 0,-1 1-1 0 0,1-1 0 0 0,-1 0 0 0 0,1 0 1 0 0,-1-1-1 0 0,1 0 0 0 0,-1 0 1 0 0,0 0-1 0 0,1 0 0 0 0,-1-1 0 0 0,0 0 1 0 0,0 0-1 0 0,0-1 0 0 0,0 1 1 0 0,0-1-1 0 0,0 0 0 0 0,-1 0 0 0 0,0-1 1 0 0,1 0-1 0 0,-1 1 0 0 0,0-1 1 0 0,-1 0-1 0 0,1-1 0 0 0,-1 1 0 0 0,2-4-21 0 0,3-3 9 0 0,0 0 0 0 0,-1-1-1 0 0,-1 0 1 0 0,0 0-1 0 0,-1 0 1 0 0,0-1-1 0 0,-1 0 1 0 0,0 0 0 0 0,-1 0-1 0 0,0 0 1 0 0,-1 0-1 0 0,-1 0 1 0 0,0-1-1 0 0,-1-9-8 0 0,0 22-242 0 0,0 1-208 0 0,0 0-286 0 0,0 0-396 0 0,-2 4-15012 0 0,2 0 6293 0 0</inkml:trace>
  <inkml:trace contextRef="#ctx0" brushRef="#br0" timeOffset="316.747">674 722 11979 0 0,'0'0'1947'0'0,"0"0"-740"0"0,0 0-82 0 0,0 0 194 0 0,0 0 119 0 0,0 0-69 0 0,0 0-328 0 0,0 0-307 0 0,0 0-188 0 0,0 0-119 0 0,0 0-70 0 0,0 0-69 0 0,0 0-59 0 0,0 22-23 0 0,0 71-74 0 0,-6-43 63 0 0,-1-13-313 0 0,7-37-48 0 0,0 0-71 0 0,0 0-160 0 0,0 0-283 0 0,0 0-411 0 0,1-7-10073 0 0,0 3 478 0 0</inkml:trace>
  <inkml:trace contextRef="#ctx0" brushRef="#br0" timeOffset="569.687">624 368 9666 0 0,'0'0'2883'0'0,"0"0"-597"0"0,0 0-407 0 0,0 0-177 0 0,0 0-244 0 0,0 0-313 0 0,0 0-373 0 0,0 0-362 0 0,0 0-305 0 0,0 0-220 0 0,0 0-162 0 0,0 0-66 0 0,-2-3 14 0 0,-10-8-20 0 0,22 25-2587 0 0,-6-9-1878 0 0,0 1-5856 0 0</inkml:trace>
  <inkml:trace contextRef="#ctx0" brushRef="#br0" timeOffset="887.186">928 287 6713 0 0,'0'0'1733'0'0,"0"0"-334"0"0,0 0 76 0 0,0 0 168 0 0,0 0 61 0 0,0 0-164 0 0,0 0-275 0 0,0 0-218 0 0,0 0-149 0 0,0 0-148 0 0,0 0-126 0 0,0 0-90 0 0,4 26-85 0 0,14 125 324 0 0,-14 184 1323 0 0,-22-163-2199 0 0,18-171 71 0 0,19-63-6202 0 0,-15 36-5275 0 0,-3 18 4744 0 0</inkml:trace>
  <inkml:trace contextRef="#ctx0" brushRef="#br0" timeOffset="1132.773">757 622 3457 0 0,'0'0'3627'0'0,"0"0"-758"0"0,0 0-590 0 0,0 0-289 0 0,0 0-309 0 0,0 0-346 0 0,0 0-324 0 0,0 0-263 0 0,0 0-79 0 0,0 0-11 0 0,0 0 29 0 0,0 0-24 0 0,0 0-120 0 0,15 0-87 0 0,125-3 888 0 0,25-4-841 0 0,-95-7-1689 0 0,-56 10-2565 0 0,-1-1-3411 0 0,-10 1-4083 0 0</inkml:trace>
  <inkml:trace contextRef="#ctx0" brushRef="#br0" timeOffset="1613.415">1272 247 8418 0 0,'0'0'3327'0'0,"0"0"-857"0"0,0 0-574 0 0,0 0-334 0 0,0 0-406 0 0,0 0-379 0 0,0 0-299 0 0,0 0-115 0 0,0 0 14 0 0,0 0 98 0 0,0 0 69 0 0,0 0-38 0 0,0 0-86 0 0,-2 22-72 0 0,-15 144 349 0 0,3 213-280 0 0,14-375-424 0 0,0 1 0 0 0,0-1 0 0 0,0 1 0 0 0,0-1 0 0 0,1 1 0 0 0,-1 0 0 0 0,1-1 0 0 0,0 0 0 0 0,1 1 0 0 0,-1-1 0 0 0,1 0 0 0 0,0 1 0 0 0,0-1 0 0 0,0 0 0 0 0,2 3 7 0 0,32-26 702 0 0,20-34-213 0 0,-45 41-447 0 0,0 1 1 0 0,0 0-1 0 0,1 1 1 0 0,1 0-1 0 0,-1 1 0 0 0,2 1 1 0 0,-1 0-1 0 0,4-1-42 0 0,-15 9 6 0 0,0 1 0 0 0,-1 0 0 0 0,1 0 0 0 0,-1 1 0 0 0,0-1 0 0 0,1 0 0 0 0,-1 0 0 0 0,0 1 0 0 0,0-1 0 0 0,0 0 0 0 0,1 1 0 0 0,-1-1 0 0 0,-1 1 0 0 0,1 0 0 0 0,0-1 0 0 0,0 1 0 0 0,-1 0 0 0 0,1-1 0 0 0,-1 1 0 0 0,1 0 0 0 0,-1 0 0 0 0,0 0 0 0 0,0-1 0 0 0,0 1 0 0 0,0 0 0 0 0,0 0 0 0 0,0 0 0 0 0,0 0 0 0 0,0-1 0 0 0,-1 1 0 0 0,1 0 0 0 0,-1 0 0 0 0,1-1 0 0 0,-1 2-6 0 0,0 3-9 0 0,11 89-20 0 0,2-89 886 0 0,-8-5-4601 0 0,-2 0-6982 0 0,-2-1-499 0 0</inkml:trace>
  <inkml:trace contextRef="#ctx0" brushRef="#br0" timeOffset="3136.803">1342 59 0 0 0,'0'0'336'0'0,"0"0"666"0"0,0 0 307 0 0,0 0 244 0 0,0 0 168 0 0,0 0-15 0 0,0 0-254 0 0,0 0-363 0 0,0 0-304 0 0,0 0-206 0 0,0 0-134 0 0,0 0-66 0 0,-2-3 954 0 0,1 3 5833 0 0,10 2-232 0 0,20-10-7447 0 0,-21 6 1124 0 0,173-45-261 0 0,-180 47-350 0 0,0 0 1 0 0,0 0-1 0 0,0 0 1 0 0,-1-1 0 0 0,1 1-1 0 0,0 0 1 0 0,0 0-1 0 0,0 0 1 0 0,0 1-1 0 0,0-1 1 0 0,0 0 0 0 0,-1 0-1 0 0,1 0 1 0 0,0 1-1 0 0,0-1 1 0 0,0 0-1 0 0,0 1 1 0 0,-1-1-1 0 0,1 1 1 0 0,0-1 0 0 0,-1 1-1 0 0,1-1 1 0 0,0 1-1 0 0,-1-1 1 0 0,1 1-1 0 0,0 0 1 0 0,-1-1 0 0 0,1 1-1 0 0,-1 0 1 0 0,1 0-1 0 0,-1-1 1 0 0,0 1-1 0 0,1 0 1 0 0,-1 0 0 0 0,0 0-1 0 0,1-1 1 0 0,-1 1-1 0 0,0 0 1 0 0,0 0-1 0 0,0 0 1 0 0,0 0 0 0 0,0 0-1 0 0,0 0 1 0 0,0-1-1 0 0,0 1 1 0 0,0 0-1 0 0,0 0 1 0 0,0 0 0 0 0,-1 0-1 0 0,1 0 1 0 0,0-1-1 0 0,-1 1 1 0 0,1 0-1 0 0,-1 0 1 0 0,1 0 0 0 0,0-1-1 0 0,-1 1 0 0 0,0 11 50 0 0,-6 171 76 0 0,29 157-134 0 0,-13-120-7 0 0,-10-199 20 0 0,-1 0-1 0 0,-1 0 1 0 0,-1 0-1 0 0,-1 0 1 0 0,0-1-1 0 0,-2 1 1 0 0,0-1-1 0 0,-2-1 1 0 0,0 0-1 0 0,-4 5-4 0 0,-8 57-36 0 0,21-81 23 0 0,0 0 17 0 0,0 0 1 0 0,0 0-13 0 0,0 0-8 0 0,0 0 12 0 0,0 1-16 0 0,5 2 72 0 0,-5-3-45 0 0,0 0-20 0 0,0 0 33 0 0,0 0 6 0 0,0 0-2 0 0,0 0-29 0 0,0 0-15 0 0,0 0 32 0 0,0 0 23 0 0,0 0-5 0 0,0 0-10 0 0,0 0 3 0 0,0 0 8 0 0,0 0 19 0 0,0 0-16 0 0,0 0 14 0 0,0 0 48 0 0,0 0 21 0 0,0 0 9 0 0,0 0 30 0 0,0 0 30 0 0,-14 0 706 0 0,-164 0-957 0 0,165-5-802 0 0,11 1-2155 0 0,1-1-3771 0 0,1 4-5769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1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4529 0 0,'0'0'3477'0'0,"0"0"-1382"0"0,0 0-419 0 0,0 0 10 0 0,0 0 13 0 0,0 0-64 0 0,0 0-184 0 0,0 0-291 0 0,0 0-298 0 0,0 0-230 0 0,-1 32-143 0 0,-3 98-85 0 0,1-55 531 0 0,3-74-1230 0 0,-3 37 586 0 0,-4-30-8682 0 0,6-8-2871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14763 0 0,'0'0'2849'0'0,"0"0"-1353"0"0,0 0-416 0 0,0 0-159 0 0,0 0-153 0 0,0 0-152 0 0,0 0-184 0 0,0 0-232 0 0,0 0-264 0 0,0 0-328 0 0,0 0-56 0 0,0 0-80 0 0,0 0-145 0 0,10-18-623 0 0,-9 25-3817 0 0,1 0-7346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8 13963 0 0,'0'0'1651'0'0,"0"0"-491"0"0,0 0-180 0 0,0 0 87 0 0,0 0 99 0 0,0 0 26 0 0,0 0-101 0 0,0 0-200 0 0,0 0-170 0 0,0 0-114 0 0,0 0-75 0 0,0 0-68 0 0,0 0-119 0 0,0-8 33 0 0,-36 31-275 0 0,27-17-98 0 0,2 0-1 0 0,-1 0 1 0 0,1 1 0 0 0,0 0-1 0 0,0 1 1 0 0,0-1 0 0 0,1 1-1 0 0,1 0 1 0 0,-1 1 0 0 0,1-1-1 0 0,1 1 1 0 0,-1 0 0 0 0,2 0-1 0 0,-1 0 1 0 0,1 1 0 0 0,1 0-1 0 0,-1-1 1 0 0,2 1 0 0 0,-1 0-1 0 0,1 9-4 0 0,1-13 3 0 0,-1 0 0 0 0,1 0 0 0 0,1-1 0 0 0,-1 1 0 0 0,1 0-1 0 0,0 0 1 0 0,0 0 0 0 0,1-1 0 0 0,0 1 0 0 0,0 0 0 0 0,0-1 0 0 0,0 0-1 0 0,1 1 1 0 0,3 3-3 0 0,-2-3 10 0 0,1 1-1 0 0,0-1 0 0 0,0-1 1 0 0,1 1-1 0 0,-1-1 0 0 0,1 0 1 0 0,1 0-1 0 0,-1 0 0 0 0,1-1 1 0 0,-1 0-1 0 0,1 0 0 0 0,0-1 1 0 0,4 1-10 0 0,4 0 11 0 0,0 0 0 0 0,0-2 0 0 0,1 1 0 0 0,-1-2 0 0 0,1 0 0 0 0,-1-1 0 0 0,1-1 1 0 0,-1 0-1 0 0,3-1-11 0 0,32-12-979 0 0,-35 7-1864 0 0,-2-1-3599 0 0,-6 0-5855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39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80 0 0 0,'0'0'1452'0'0,"0"0"83"0"0,0 0 32 0 0,0 0-12 0 0,0 0-97 0 0,0 0-107 0 0,0 0-81 0 0,0 0-76 0 0,0 0-36 0 0,0 0-30 0 0,0 0-8 0 0,10-5-29 0 0,30-15-26 0 0,-29 16-33 0 0,-11 4-57 0 0,0 0-62 0 0,-19-15 2443 0 0,6 12-3217 0 0,0-1 0 0 0,-1 1 0 0 0,1 1 0 0 0,0 1 0 0 0,-1 0 0 0 0,1 0 1 0 0,-1 1-1 0 0,1 1 0 0 0,-1 1 0 0 0,1 0 0 0 0,0 0 0 0 0,0 1 0 0 0,0 1 1 0 0,0 0-1 0 0,0 1 0 0 0,1 0 0 0 0,0 1 0 0 0,0 0 0 0 0,0 1 0 0 0,1 1 1 0 0,-10 8-140 0 0,14-13 8 0 0,1 2 0 0 0,0-1 0 0 0,0 0 0 0 0,1 1 0 0 0,-1 0 0 0 0,1 1 0 0 0,0-1 0 0 0,1 1 0 0 0,-1 0 0 0 0,1 0 0 0 0,0 0 0 0 0,1 1 0 0 0,-1 0 1 0 0,1-1-1 0 0,1 1 0 0 0,-1 0 0 0 0,1 0 0 0 0,0 1 0 0 0,1-1 0 0 0,-1 7-8 0 0,3-8 7 0 0,0 0-1 0 0,0 0 1 0 0,0 0 0 0 0,1 0-1 0 0,0 0 1 0 0,1-1 0 0 0,-1 1-1 0 0,1 0 1 0 0,0-1 0 0 0,0 0-1 0 0,1 0 1 0 0,-1 0 0 0 0,1 0-1 0 0,1-1 1 0 0,-1 1 0 0 0,0-1-1 0 0,1 0 1 0 0,0 0 0 0 0,0-1-1 0 0,0 1 1 0 0,0-1 0 0 0,1 0-1 0 0,-1-1 1 0 0,1 1 0 0 0,0-1-1 0 0,5 1-6 0 0,121 15 519 0 0,-132-18-430 0 0,0 0 31 0 0,-22 19 1050 0 0,-10 0-1157 0 0,1 2-1 0 0,1 1 1 0 0,2 1-1 0 0,0 1 1 0 0,1 2 0 0 0,2 1-1 0 0,-7 10-12 0 0,21-23-1 0 0,1 0 0 0 0,1 1 0 0 0,0 0 0 0 0,1 1-1 0 0,1 0 1 0 0,0 0 0 0 0,1 1 0 0 0,1 0 0 0 0,1 0 0 0 0,0 0 0 0 0,1 0-1 0 0,1 1 1 0 0,0 0 0 0 0,2 16 1 0 0,0-30 4 0 0,0-1 1 0 0,1 1-1 0 0,-1-1 0 0 0,1 0 1 0 0,0 1-1 0 0,0-1 0 0 0,0 0 0 0 0,0 1 1 0 0,1-1-1 0 0,-1 0 0 0 0,1 0 1 0 0,0 0-1 0 0,0 0 0 0 0,0 0 0 0 0,0-1 1 0 0,0 1-1 0 0,1-1 0 0 0,-1 1 1 0 0,1-1-1 0 0,0 0 0 0 0,-1 0 1 0 0,1 0-1 0 0,0 0 0 0 0,0 0 0 0 0,0-1 1 0 0,1 0-1 0 0,-1 1 0 0 0,1-1-4 0 0,97 15 347 0 0,-86-17-283 0 0,1 0 0 0 0,-1-1 0 0 0,0-1 0 0 0,0 0 0 0 0,0-1 0 0 0,-1-1 0 0 0,1 0 0 0 0,-1-1 0 0 0,6-4-64 0 0,21-12 97 0 0,-30-3-2335 0 0,-6 5-4481 0 0,-4 17 2724 0 0,1-5-8118 0 0</inkml:trace>
  <inkml:trace contextRef="#ctx0" brushRef="#br0" timeOffset="466.919">829 14 5409 0 0,'0'0'3045'0'0,"0"0"-734"0"0,0 0-371 0 0,0 0-114 0 0,0 0-22 0 0,0 0-44 0 0,0 0-181 0 0,0 0-321 0 0,0 0-324 0 0,0 0-267 0 0,0 0-206 0 0,0 0-58 0 0,0 0-38 0 0,0-4-11 0 0,-5-6 365 0 0,-1 32 235 0 0,0-1-803 0 0,-39 245 1207 0 0,2 6-1015 0 0,10-88-245 0 0,28-126-625 0 0,5-57 290 0 0,0-1-26 0 0,0 0-70 0 0,0 0-130 0 0,8 0-3030 0 0,-5 0-5091 0 0,-1 0-2830 0 0</inkml:trace>
  <inkml:trace contextRef="#ctx0" brushRef="#br0" timeOffset="948.545">873 776 6633 0 0,'0'0'1950'0'0,"0"0"-377"0"0,0 0-141 0 0,0 0 11 0 0,0 0-42 0 0,0 0-35 0 0,0 0-80 0 0,0 0-127 0 0,0 0-118 0 0,0 0-135 0 0,0 0-136 0 0,0 0-113 0 0,0 0-79 0 0,25 12-53 0 0,79 37-29 0 0,-102-47-454 0 0,0-1 0 0 0,1 1 0 0 0,0-1 0 0 0,-1 0 0 0 0,1 1 0 0 0,0-1 0 0 0,-1-1 0 0 0,1 1 0 0 0,0 0 0 0 0,0-1 0 0 0,0 1 0 0 0,0-1 0 0 0,-1 0 0 0 0,1 0 0 0 0,0 0 0 0 0,0 0 0 0 0,0-1 0 0 0,0 1 0 0 0,0-1 0 0 0,-1 0 0 0 0,1 0 0 0 0,0 1 0 0 0,0-2 0 0 0,-1 1 0 0 0,1 0 0 0 0,-1-1 0 0 0,1 1-42 0 0,11-7 265 0 0,3 0-121 0 0,1-1-1 0 0,-1-1 1 0 0,-1 0 0 0 0,1-1 0 0 0,-2-1 0 0 0,0 0 0 0 0,0-1 0 0 0,-1-1 0 0 0,-1 0 0 0 0,0-1 0 0 0,-1 0 0 0 0,-1-1 0 0 0,0-1 0 0 0,-1 0 0 0 0,-1 0 0 0 0,3-7-144 0 0,-11 22 7 0 0,0 0 1 0 0,0 0 0 0 0,0 0 0 0 0,0 0-1 0 0,0 0 1 0 0,-1 0 0 0 0,1 0-1 0 0,-1 0 1 0 0,1 0 0 0 0,-1 0 0 0 0,1-1-1 0 0,-1 1 1 0 0,0 0 0 0 0,0 0-1 0 0,0 0 1 0 0,-1 0 0 0 0,1-1-1 0 0,0 1 1 0 0,-1 0 0 0 0,1 0 0 0 0,-1 0-1 0 0,0 0 1 0 0,0 0 0 0 0,0 0-1 0 0,0 0 1 0 0,0 0 0 0 0,0 0-1 0 0,0 1 1 0 0,-1-1 0 0 0,1 0 0 0 0,-1 1-1 0 0,1-1 1 0 0,-1 1 0 0 0,0-1-1 0 0,1 1 1 0 0,-1 0 0 0 0,0 0 0 0 0,0 0-1 0 0,0 0 1 0 0,0 0 0 0 0,0 0-1 0 0,0 0 1 0 0,0 1 0 0 0,0-1-1 0 0,-1 1-7 0 0,-8-1-32 0 0,0 1-1 0 0,1 1 0 0 0,-1 0 0 0 0,0 0 0 0 0,0 1 0 0 0,0 0 0 0 0,1 1 0 0 0,-1 0 0 0 0,1 1 0 0 0,0 0 0 0 0,0 1 0 0 0,0 0 0 0 0,1 0 0 0 0,0 1 0 0 0,0 1 0 0 0,0-1 0 0 0,-1 2 33 0 0,-12 12-71 0 0,0 1-1 0 0,2 1 0 0 0,0 1 0 0 0,2 0 1 0 0,-12 19 71 0 0,24-32-7 0 0,0-1-1 0 0,1 1 1 0 0,0 0 0 0 0,0 0 0 0 0,1 0 0 0 0,0 1 0 0 0,1 0 0 0 0,1 0 0 0 0,-1-1-1 0 0,2 1 1 0 0,-1 1 0 0 0,1-1 0 0 0,1 0 0 0 0,0 0 0 0 0,2 6 7 0 0,-1-12-5 0 0,0-1 0 0 0,0 0-1 0 0,1 0 1 0 0,0 1 0 0 0,0-1 0 0 0,0 0 0 0 0,0 0 0 0 0,1-1 0 0 0,0 1-1 0 0,-1 0 1 0 0,1-1 0 0 0,1 0 0 0 0,-1 0 0 0 0,0 0 0 0 0,1 0-1 0 0,0 0 1 0 0,-1-1 0 0 0,1 1 0 0 0,0-1 0 0 0,0 0 0 0 0,0 0 0 0 0,1-1-1 0 0,-1 1 1 0 0,0-1 0 0 0,5 1 5 0 0,112 11 80 0 0,-87-16-147 0 0,0-1 0 0 0,-1-2 1 0 0,0-2-1 0 0,0-1 0 0 0,-1-1 1 0 0,0-2-1 0 0,-1-1 0 0 0,0-2 0 0 0,-1-1 1 0 0,11-8 66 0 0,24-26-4054 0 0,-31 12-7147 0 0,-27 29 933 0 0</inkml:trace>
  <inkml:trace contextRef="#ctx0" brushRef="#br0" timeOffset="1348.998">1855 621 1552 0 0,'0'0'3176'0'0,"0"0"-646"0"0,0 0-289 0 0,0 0-62 0 0,0 0-25 0 0,0 0-29 0 0,0 0-114 0 0,0 0-285 0 0,0 0-373 0 0,0 0-390 0 0,0 0-296 0 0,0 0-166 0 0,1-4-98 0 0,-2 3-363 0 0,1-1 1 0 0,0 1-1 0 0,0-1 1 0 0,-1 1-1 0 0,1 0 0 0 0,-1-1 1 0 0,1 1-1 0 0,-1 0 1 0 0,1 0-1 0 0,-1-1 0 0 0,0 1 1 0 0,0 0-1 0 0,1 0 0 0 0,-1 0 1 0 0,0 0-1 0 0,0 0 1 0 0,0 0-1 0 0,0 0 0 0 0,0 0 1 0 0,0 0-1 0 0,-1 1 1 0 0,1-1-1 0 0,0 0 0 0 0,0 1 1 0 0,-1-1-1 0 0,1 1 0 0 0,0-1 1 0 0,-1 1-1 0 0,1 0 1 0 0,0-1-1 0 0,-1 1 0 0 0,1 0 1 0 0,0 0-1 0 0,-1 0 1 0 0,1 0-1 0 0,-1 0 0 0 0,1 0 1 0 0,0 0-1 0 0,-1 1 0 0 0,1-1 1 0 0,0 1-1 0 0,-1-1 1 0 0,1 1-1 0 0,0-1 0 0 0,-1 1 1 0 0,1 0-41 0 0,-10 1 94 0 0,1 1 1 0 0,0 0-1 0 0,0 0 0 0 0,0 1 1 0 0,0 0-1 0 0,1 1 1 0 0,0 0-1 0 0,0 1 1 0 0,0 0-1 0 0,0 0 0 0 0,1 1 1 0 0,0 0-1 0 0,1 0 1 0 0,-1 1-1 0 0,-2 4-94 0 0,-66 110 201 0 0,73-118-198 0 0,1 0 0 0 0,0 1 0 0 0,0 0 0 0 0,0-1 0 0 0,0 1 0 0 0,1 0 0 0 0,0 0 0 0 0,0 0 0 0 0,0 0 0 0 0,1 0 0 0 0,-1 0 0 0 0,1 0 0 0 0,1 0 0 0 0,-1 0 0 0 0,1 0 0 0 0,0 0 0 0 0,0 0-1 0 0,0 0 1 0 0,0 0 0 0 0,1 0 0 0 0,0-1 0 0 0,0 1 0 0 0,0 0 0 0 0,4 3-3 0 0,4-1 48 0 0,2 0-1 0 0,-1-1 1 0 0,1-1-1 0 0,0 0 0 0 0,0 0 1 0 0,0-2-1 0 0,1 1 1 0 0,0-1-1 0 0,-1-1 1 0 0,1 0-1 0 0,0-1 1 0 0,0-1-1 0 0,0 0 1 0 0,0 0-1 0 0,0-1 1 0 0,0-1-1 0 0,1-1-47 0 0,1 2-5 0 0,0 0 0 0 0,0-2 0 0 0,0 0 0 0 0,-1 0 0 0 0,1-2 0 0 0,-1 0 0 0 0,0 0 0 0 0,8-5 5 0 0,10-16-1306 0 0,-22 16-1874 0 0,-1-1-3889 0 0,-3 7-4789 0 0</inkml:trace>
  <inkml:trace contextRef="#ctx0" brushRef="#br0" timeOffset="1751.036">2444 117 11434 0 0,'0'0'2581'0'0,"0"0"-602"0"0,0 0-419 0 0,0 0-41 0 0,0 0 19 0 0,0 0-71 0 0,0 0-231 0 0,0 0-350 0 0,0 0-275 0 0,0 0-167 0 0,0 0-98 0 0,0 0-56 0 0,0 0 2 0 0,-2 1-29 0 0,-5 11-143 0 0,0 0 0 0 0,1 0 1 0 0,0 1-1 0 0,0-1 0 0 0,1 1 0 0 0,1 1 1 0 0,1-1-1 0 0,0 1 0 0 0,0-1 1 0 0,0 9-121 0 0,-4 50 161 0 0,2 1 1 0 0,3-1 0 0 0,5 17-162 0 0,-2 17 0 0 0,0-81-15 0 0,-2-1 1 0 0,-1 1-1 0 0,0-1 1 0 0,-2 0-1 0 0,-1 1 1 0 0,-1-2-1 0 0,-1 1 1 0 0,-1-1-1 0 0,-11 22 15 0 0,5-12-725 0 0,24-81-9877 0 0,-6 37 4928 0 0,1 3-5112 0 0</inkml:trace>
  <inkml:trace contextRef="#ctx0" brushRef="#br0" timeOffset="1996.305">2046 603 8130 0 0,'0'0'3577'0'0,"0"0"-1564"0"0,0 0-743 0 0,0 0-125 0 0,0 0 106 0 0,0 0 158 0 0,0 0-56 0 0,0 0-151 0 0,0 0-223 0 0,0 0-242 0 0,0 0-167 0 0,33-2-110 0 0,102-6-72 0 0,103-20 1060 0 0,-133 10-1799 0 0,-87 15-183 0 0,-2 0-1727 0 0,-5 2-4684 0 0,-4 1-4983 0 0</inkml:trace>
  <inkml:trace contextRef="#ctx0" brushRef="#br0" timeOffset="2395.038">2771 816 6481 0 0,'0'0'1486'0'0,"0"0"-266"0"0,0 0-25 0 0,0 0 187 0 0,0 0 204 0 0,0 0 22 0 0,0 0-161 0 0,0 0-256 0 0,0 0-220 0 0,0 0-101 0 0,0 0-39 0 0,0 0-17 0 0,0 0-39 0 0,-1 19 2 0 0,-4 54-23 0 0,5-72-715 0 0,0 0 1 0 0,0-1 0 0 0,1 1-1 0 0,-1 0 1 0 0,0-1 0 0 0,0 1-1 0 0,0 0 1 0 0,0-1 0 0 0,0 1-1 0 0,0 0 1 0 0,0-1 0 0 0,-1 1-1 0 0,1 0 1 0 0,0-1 0 0 0,0 1-1 0 0,0-1 1 0 0,-1 1 0 0 0,1 0-1 0 0,0-1 1 0 0,-1 1 0 0 0,1-1 0 0 0,0 1-1 0 0,-1-1 1 0 0,1 1 0 0 0,-1-1-1 0 0,1 1 1 0 0,-1-1 0 0 0,1 1-1 0 0,-1-1 1 0 0,1 0 0 0 0,-1 1-1 0 0,1-1 1 0 0,-1 0 0 0 0,0 1-1 0 0,1-1 1 0 0,-1 0 0 0 0,0 0-1 0 0,1 0 1 0 0,-1 1 0 0 0,1-1-1 0 0,-1 0 1 0 0,0 0 0 0 0,1 0-1 0 0,-1 0 1 0 0,0 0 0 0 0,1 0-1 0 0,-1 0 1 0 0,0-1 0 0 0,1 1-1 0 0,-1 0 1 0 0,0 0 0 0 0,1 0-1 0 0,-1-1 1 0 0,0 1 0 0 0,1 0-1 0 0,-1-1 1 0 0,1 1 0 0 0,-1 0-1 0 0,1-1 1 0 0,-1 1 0 0 0,1-1-1 0 0,-1 1 1 0 0,1-1 0 0 0,-1 1-40 0 0,-2-7 133 0 0,-1 0 0 0 0,1 1 1 0 0,1-1-1 0 0,-1 0 0 0 0,1-1 0 0 0,1 1 1 0 0,-1 0-1 0 0,1 0 0 0 0,0-1 1 0 0,1 1-1 0 0,0-1 0 0 0,0 1 0 0 0,1 0 1 0 0,-1-1-1 0 0,2 1 0 0 0,-1-1-133 0 0,-1 5 32 0 0,5-23 11 0 0,0 0 0 0 0,1 0-1 0 0,2 1 1 0 0,0-1 0 0 0,2 2-1 0 0,0-1 1 0 0,2 2 0 0 0,1-1-1 0 0,1 2 1 0 0,1-1 0 0 0,2-1-43 0 0,27-5-1968 0 0,-15 14-5749 0 0,-25 12 1496 0 0,0 3-5194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3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720 62 0 0 0,'0'0'197'0'0,"0"0"805"0"0,0 0 408 0 0,0 0 193 0 0,0 0 98 0 0,0 0-32 0 0,0 0-104 0 0,0 0-103 0 0,0 0-132 0 0,0 0-98 0 0,2-3-55 0 0,7-9 1059 0 0,-9 12-1179 0 0,1 1 5474 0 0,-1 6-6330 0 0,-161 224 670 0 0,-99 88-100 0 0,122-167-499 0 0,131-149-1213 0 0,4-17-481 0 0,-5-15-2750 0 0,8 10-1705 0 0,0 9 1017 0 0,0 2-4155 0 0</inkml:trace>
  <inkml:trace contextRef="#ctx0" brushRef="#br0" timeOffset="471.575">17 216 4225 0 0,'0'0'2286'0'0,"0"0"-112"0"0,0 0-167 0 0,0 0-30 0 0,0 0-2 0 0,0 0-95 0 0,0 0-231 0 0,0 0-317 0 0,0 0-339 0 0,0 0-294 0 0,0 0-203 0 0,0 0-143 0 0,0 0-92 0 0,-4-3-42 0 0,-7-5-42 0 0,17 12 716 0 0,165 106 2377 0 0,158 74-1965 0 0,-175-107-1069 0 0,-108-51-128 0 0,-44-26-252 0 0,-3 0 4 0 0,-14-1-8231 0 0,10-1-1304 0 0,3 2-510 0 0</inkml:trace>
  <inkml:trace contextRef="#ctx0" brushRef="#br0" timeOffset="838.723">707 360 0 0 0,'0'0'931'0'0,"0"0"491"0"0,0 0 409 0 0,0 0 252 0 0,0 0 29 0 0,0 0-134 0 0,0 0-255 0 0,0 0-277 0 0,0 0-190 0 0,0 0-136 0 0,0 0-109 0 0,0 0-40 0 0,5-8-51 0 0,15-24-86 0 0,-15 24-93 0 0,-70 40 1521 0 0,-19 8-1833 0 0,-2-4 0 0 0,-2-3 0 0 0,-1-5 0 0 0,-1-4 1 0 0,-33 3-430 0 0,12-15 453 0 0,111-12-453 0 0,0 0-60 0 0,0 0-21 0 0,0 0-25 0 0,16 0-343 0 0,58-4-1181 0 0,-54 0-814 0 0,-14 1-1057 0 0,-1-1-3875 0 0,-3 0-2217 0 0</inkml:trace>
  <inkml:trace contextRef="#ctx0" brushRef="#br0" timeOffset="1221.95">321 6 1680 0 0,'0'0'1547'0'0,"0"0"76"0"0,0 0 208 0 0,0 0 326 0 0,0 0 191 0 0,0 0-86 0 0,0 0-343 0 0,0 0-504 0 0,0 0-448 0 0,0 0-292 0 0,0 0-183 0 0,0 0-125 0 0,0 0-15 0 0,3-2 75 0 0,-3 2-405 0 0,0 0-1 0 0,0-1 1 0 0,1 1 0 0 0,-1 0 0 0 0,0 0 0 0 0,1-1 0 0 0,-1 1 0 0 0,1 0 0 0 0,-1 0 0 0 0,0 0-1 0 0,1-1 1 0 0,-1 1 0 0 0,1 0 0 0 0,-1 0 0 0 0,0 0 0 0 0,1 0 0 0 0,-1 0 0 0 0,1 0 0 0 0,-1 0 0 0 0,1 0-1 0 0,-1 0 1 0 0,0 0 0 0 0,1 0 0 0 0,-1 0 0 0 0,1 0 0 0 0,-1 0 0 0 0,1 0 0 0 0,-1 0 0 0 0,0 0-1 0 0,1 1 1 0 0,-1-1 0 0 0,1 0 0 0 0,-1 0 0 0 0,0 0 0 0 0,1 1 0 0 0,-1-1 0 0 0,0 0 0 0 0,1 1-1 0 0,-1-1 1 0 0,0 0 0 0 0,0 1 0 0 0,1-1 0 0 0,-1 0 0 0 0,0 1 0 0 0,0-1 0 0 0,1 0 0 0 0,-1 1 0 0 0,0-1-1 0 0,0 1 1 0 0,0-1 0 0 0,0 1 0 0 0,0-1 0 0 0,0 0 0 0 0,0 1 0 0 0,0-1 0 0 0,0 1 0 0 0,0-1-1 0 0,0 1 1 0 0,0-1 0 0 0,0 0 0 0 0,0 1 0 0 0,0-1 0 0 0,0 1 0 0 0,0-1 0 0 0,0 0 0 0 0,0 1 0 0 0,-1-1-1 0 0,1 1 1 0 0,0-1 0 0 0,0 0-22 0 0,1 9 232 0 0,19 194 3013 0 0,23 274-1576 0 0,-9-285-1567 0 0,-24-137-1572 0 0,-10-54 455 0 0,0-1-852 0 0,0 0-2974 0 0,0 0-6695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2312 0 0,'0'0'1530'0'0,"0"0"-178"0"0,0 0-82 0 0,0 0 186 0 0,0 0 125 0 0,0 0-45 0 0,0 0-98 0 0,0 0-181 0 0,0 0-214 0 0,0 0-163 0 0,0 0-73 0 0,8-3 6138 0 0,29-13-5503 0 0,61-32 308 0 0,15-28-602 0 0,-97 127-906 0 0,-7 66-12 0 0,-6 0 0 0 0,-6 49-230 0 0,3-166 0 0 0,-2 42 18 0 0,-1 0 1 0 0,-3 0 0 0 0,-1 0-1 0 0,-2-1 1 0 0,-13 38-19 0 0,21-76 16 0 0,1 0 0 0 0,-1 1 0 0 0,0-1 0 0 0,-1 0-1 0 0,1 0 1 0 0,0 0 0 0 0,-1-1 0 0 0,0 1 0 0 0,1 0 0 0 0,-1-1 0 0 0,0 1 0 0 0,0-1-1 0 0,-1 1 1 0 0,1-1 0 0 0,-1 0 0 0 0,1 0 0 0 0,-1 0 0 0 0,1 0 0 0 0,-1 0-1 0 0,0-1 1 0 0,0 1 0 0 0,0-1 0 0 0,0 0 0 0 0,0 0 0 0 0,0 0 0 0 0,0 0 0 0 0,0-1-1 0 0,-1 1 1 0 0,1-1 0 0 0,-1 0-16 0 0,0-4 12 0 0,2 0-1 0 0,-1-1 0 0 0,0 1 1 0 0,1-1-1 0 0,0 0 1 0 0,0 0-1 0 0,0 1 1 0 0,1-1-1 0 0,0-1 0 0 0,0 1 1 0 0,0 0-1 0 0,0 0 1 0 0,1 0-1 0 0,0-1 0 0 0,0 1 1 0 0,0 0-1 0 0,1 0 1 0 0,0-2-12 0 0,-1-4 10 0 0,4-30-8 0 0,2 1-1 0 0,1 0 0 0 0,3 1 1 0 0,1 0-1 0 0,1 0 0 0 0,3 1 1 0 0,17-34-2 0 0,-24 49 1 0 0,0 1 1 0 0,2 0 0 0 0,1 0 0 0 0,0 1 0 0 0,2 0-1 0 0,0 1 1 0 0,1 0 0 0 0,1 1 0 0 0,1 1 0 0 0,1 1-1 0 0,0 0 1 0 0,1 1 0 0 0,1 0 0 0 0,1 2 0 0 0,0 1-1 0 0,0 0 1 0 0,11-4-2 0 0,-29 16 0 0 0,0 0-1 0 0,0 0 0 0 0,0 0 0 0 0,0 0 1 0 0,1 0-1 0 0,-1 0 0 0 0,0 0 1 0 0,0 1-1 0 0,0 0 0 0 0,1-1 0 0 0,-1 1 1 0 0,0 0-1 0 0,1 0 0 0 0,-1 0 1 0 0,0 0-1 0 0,0 0 0 0 0,1 1 0 0 0,-1-1 1 0 0,0 1-1 0 0,0-1 0 0 0,0 1 1 0 0,1 0-1 0 0,-1 0 0 0 0,0 0 0 0 0,0 0 1 0 0,0 0-1 0 0,0 1 0 0 0,-1-1 1 0 0,1 0-1 0 0,0 1 0 0 0,0-1 1 0 0,-1 1-1 0 0,1 0 0 0 0,-1 0 0 0 0,0-1 1 0 0,1 1-1 0 0,-1 0 0 0 0,0 0 1 0 0,0 0-1 0 0,0 1 0 0 0,0-1 0 0 0,-1 0 1 0 0,1 0-1 0 0,-1 0 0 0 0,1 2 1 0 0,1 8-4 0 0,-1 0 0 0 0,-1 0 0 0 0,0 0-1 0 0,-1 0 1 0 0,0 1 0 0 0,-1-1 0 0 0,0 0 0 0 0,0 0 0 0 0,-2-1-1 0 0,1 1 1 0 0,-2-1 0 0 0,1 1 0 0 0,-2-1 0 0 0,1-1-1 0 0,-1 1 1 0 0,-1-1 0 0 0,0 0 0 0 0,-1 0 0 0 0,0-1-1 0 0,0 0 1 0 0,-1 0 0 0 0,0-1 0 0 0,0 0 0 0 0,-1-1-1 0 0,0 0 1 0 0,0-1 0 0 0,-1 0 0 0 0,-3 2 4 0 0,-66 11-1969 0 0,75-34-3282 0 0,9 4-2474 0 0,2 7-3830 0 0</inkml:trace>
  <inkml:trace contextRef="#ctx0" brushRef="#br0" timeOffset="318.353">937 33 8938 0 0,'0'0'3538'0'0,"0"0"-1180"0"0,0 0-535 0 0,0 0-80 0 0,0 0-169 0 0,0 0-217 0 0,0 0-314 0 0,0 0-285 0 0,0 0-100 0 0,0 0-51 0 0,0 0-88 0 0,0 0-95 0 0,-21 16-71 0 0,-65 47-79 0 0,78-58-220 0 0,0 0 0 0 0,1 0-1 0 0,0 1 1 0 0,0 0 0 0 0,1 0 0 0 0,-1 1 0 0 0,1 0 0 0 0,1 0-1 0 0,-1 0 1 0 0,1 1 0 0 0,1-1 0 0 0,-1 1 0 0 0,1 0 0 0 0,1 1 0 0 0,-1-1-1 0 0,0 7-53 0 0,2-13 5 0 0,1 1 0 0 0,0 0-1 0 0,0 0 1 0 0,0-1 0 0 0,0 1-1 0 0,1 0 1 0 0,-1 0 0 0 0,1 0-1 0 0,0 0 1 0 0,-1 0 0 0 0,1 0-1 0 0,1 0 1 0 0,-1 0 0 0 0,0 0-1 0 0,1-1 1 0 0,-1 1-1 0 0,1 0 1 0 0,0 0 0 0 0,0 0-1 0 0,0-1 1 0 0,0 1 0 0 0,1 0-1 0 0,-1-1 1 0 0,1 1 0 0 0,0-1-1 0 0,-1 1 1 0 0,1-1 0 0 0,0 0-1 0 0,0 0 1 0 0,1 0 0 0 0,-1 0-1 0 0,0 0 1 0 0,1-1 0 0 0,-1 1-1 0 0,1-1 1 0 0,-1 1 0 0 0,1-1-1 0 0,0 0 1 0 0,-1 0-1 0 0,1 0 1 0 0,0 0 0 0 0,0-1-1 0 0,1 1-4 0 0,4 0 41 0 0,1-1 0 0 0,-1 0-1 0 0,1 0 1 0 0,-1-1 0 0 0,1 0-1 0 0,-1 0 1 0 0,0-1 0 0 0,1 0-1 0 0,-1-1 1 0 0,0 0 0 0 0,0 0-1 0 0,-1-1 1 0 0,1 0 0 0 0,-1 0-1 0 0,0 0 1 0 0,0-1 0 0 0,0 0-1 0 0,-1-1 1 0 0,1 0 0 0 0,-1 0-1 0 0,-1 0 1 0 0,1 0 0 0 0,-1-1-1 0 0,0 0 1 0 0,0 0 0 0 0,-1-1-1 0 0,0 1 1 0 0,-1-1 0 0 0,1 0-1 0 0,-2 0 1 0 0,1 0 0 0 0,-1 0-1 0 0,0 0 1 0 0,0 0 0 0 0,-1-1-1 0 0,-1 1 1 0 0,1-1-1 0 0,-1 1 1 0 0,-1-2-41 0 0,1 7-34 0 0,-1 0 0 0 0,1 0-1 0 0,-1-1 1 0 0,0 1 0 0 0,0 0 0 0 0,-1 0-1 0 0,1 0 1 0 0,-1 0 0 0 0,1 1 0 0 0,-1-1 0 0 0,0 0-1 0 0,0 1 1 0 0,0-1 0 0 0,0 1 0 0 0,-1-1-1 0 0,1 1 1 0 0,-1 0 0 0 0,1 0 0 0 0,-1 0-1 0 0,0 0 1 0 0,0 1 0 0 0,0-1 0 0 0,0 1 0 0 0,0 0-1 0 0,0 0 1 0 0,0 0 0 0 0,0 0 0 0 0,0 0-1 0 0,0 1 1 0 0,-1-1 0 0 0,1 1 0 0 0,0 0-1 0 0,-1 0 35 0 0,-45-3-7237 0 0,39 3-4640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3729 0 0,'0'0'1564'0'0,"0"0"-300"0"0,0 0-158 0 0,0 0 89 0 0,0 0 155 0 0,0 0 27 0 0,0 0-101 0 0,0 0-55 0 0,0 0-56 0 0,0 0-55 0 0,0 0-45 0 0,0 0-176 0 0,0 0-169 0 0,19-2-89 0 0,120-18 1008 0 0,-12 2-308 0 0,-116 35-2601 0 0,-10-3-7716 0 0,-1-13 7792 0 0,0 0-9884 0 0</inkml:trace>
  <inkml:trace contextRef="#ctx0" brushRef="#br0" timeOffset="882.471">714 372 0 0 0,'0'0'667'0'0,"0"0"940"0"0,0 0 492 0 0,0 0 92 0 0,0 0-117 0 0,0 0-239 0 0,0 0-232 0 0,0 0-159 0 0,0 0-146 0 0,0 0-110 0 0,31 1-85 0 0,98 3-84 0 0,-43-19 1085 0 0,-68 7-1613 0 0,-1 1-286 0 0,0-1 0 0 0,0 0 0 0 0,-1-1 0 0 0,0-1 1 0 0,0 0-1 0 0,-1-1 0 0 0,-1-1 0 0 0,0-1 0 0 0,0 0 0 0 0,-1 0 0 0 0,-1-1 0 0 0,-1-1 0 0 0,0 0 0 0 0,0 0 1 0 0,-2-1-1 0 0,0-1 0 0 0,0 0 0 0 0,-2 0 0 0 0,5-16-205 0 0,-5-36 319 0 0,-8 69-320 0 0,1-1 0 0 0,-1 0 0 0 0,1 0 0 0 0,0 1 0 0 0,-1-1 0 0 0,1 0 0 0 0,-1 1 0 0 0,0-1 0 0 0,1 0 0 0 0,-1 1 0 0 0,1-1 0 0 0,-1 1 0 0 0,0-1 0 0 0,0 1 0 0 0,1-1 0 0 0,-1 1 0 0 0,0 0 0 0 0,0-1 0 0 0,1 1 0 0 0,-1 0 0 0 0,0 0 0 0 0,0-1 0 0 0,0 1 0 0 0,0 0 0 0 0,1 0 0 0 0,-1 0 0 0 0,0 0 0 0 0,0 0 0 0 0,0 0 0 0 0,0 0 0 0 0,1 0 0 0 0,-1 1 0 0 0,0-1 0 0 0,0 0 0 0 0,0 0 0 0 0,1 1 0 0 0,-1-1 0 0 0,0 1 0 0 0,0-1 0 0 0,1 0 0 0 0,-1 1 0 0 0,0-1 0 0 0,1 1 0 0 0,-1 0 0 0 0,0-1 0 0 0,1 1 0 0 0,-1-1 1 0 0,1 1-1 0 0,-1 0 0 0 0,1 0 0 0 0,-1-1 0 0 0,1 1 0 0 0,0 0 0 0 0,-1 0 0 0 0,1-1 0 0 0,0 1 0 0 0,-1 0 1 0 0,-12 27-27 0 0,0-1 0 0 0,2 2 0 0 0,1-1 1 0 0,2 2-1 0 0,0-1 0 0 0,2 1 0 0 0,-1 23 27 0 0,3-34-6 0 0,-89 731-19 0 0,91-736 25 0 0,-49 313-46 0 0,44-295 41 0 0,-2-1 1 0 0,-2 0 0 0 0,-1 0 0 0 0,-1-1 0 0 0,-2-1-1 0 0,0 0 1 0 0,-2-1 0 0 0,-1-1 0 0 0,-3 1 4 0 0,10-15 2 0 0,0-1 0 0 0,-1 0 0 0 0,0-1 0 0 0,0 0 0 0 0,-2-1-1 0 0,1 0 1 0 0,-1-1 0 0 0,0-1 0 0 0,-1 0 0 0 0,0-1 0 0 0,0 0 0 0 0,-1-2 0 0 0,0 0 0 0 0,1 0 0 0 0,-2-2 0 0 0,1 0 0 0 0,0 0 0 0 0,-12-1-2 0 0,25-2 1 0 0,1-1 0 0 0,-1 1 0 0 0,1-1 0 0 0,0 1-1 0 0,-1-1 1 0 0,1 0 0 0 0,0 0 0 0 0,-1 0 0 0 0,1 0 0 0 0,0 0 0 0 0,0-1 0 0 0,0 1 0 0 0,0-1 0 0 0,0 1 0 0 0,1-1 0 0 0,-1 0 0 0 0,0 0 0 0 0,1 0 0 0 0,-1 0 0 0 0,1 0 0 0 0,-1 0 0 0 0,1 0 0 0 0,0 0 0 0 0,0 0 0 0 0,0-1 0 0 0,0 1 0 0 0,1 0 0 0 0,-1-1 0 0 0,1 1 0 0 0,-1 0 0 0 0,1-1 0 0 0,0-1-1 0 0,1-81-50 0 0,8 62 70 0 0,1 0 0 0 0,0 0 0 0 0,2 1 0 0 0,1 1 0 0 0,0 0 0 0 0,2 1 0 0 0,16-18-20 0 0,37-39 54 0 0,3 4 0 0 0,4 2 0 0 0,2 4 0 0 0,67-42-54 0 0,-7 17-24 0 0,-95 69-449 0 0,-31 19-2882 0 0,-6 3-377 0 0,0-1-4198 0 0,-2 1-1508 0 0</inkml:trace>
  <inkml:trace contextRef="#ctx0" brushRef="#br0" timeOffset="1217.877">1672 740 12491 0 0,'0'0'2229'0'0,"0"0"-429"0"0,0 0-387 0 0,0 0-170 0 0,0 0-103 0 0,0 0-157 0 0,0 0-132 0 0,-33 23-175 0 0,-101 73-180 0 0,128-92-450 0 0,0-1-1 0 0,1 1 0 0 0,-1 1 0 0 0,1-1 0 0 0,0 1 0 0 0,0 0 1 0 0,1 0-1 0 0,0 0 0 0 0,-1 1 0 0 0,2-1 0 0 0,-1 1 0 0 0,1 0 1 0 0,-1 2-46 0 0,-4 8 110 0 0,-1-2-60 0 0,1 1 0 0 0,1-1 0 0 0,0 1-1 0 0,1 1 1 0 0,1-1 0 0 0,0 1 0 0 0,1 0 0 0 0,1 0 0 0 0,1 0 0 0 0,0 1 0 0 0,1-1 0 0 0,0 1 0 0 0,1-1 0 0 0,1 1-50 0 0,1-12 11 0 0,-1-1 0 0 0,1 1 0 0 0,0 0 0 0 0,0-1 0 0 0,0 1 0 0 0,0-1 0 0 0,1 0 0 0 0,0 0 1 0 0,0 0-1 0 0,0 0 0 0 0,0 0 0 0 0,1-1 0 0 0,-1 0 0 0 0,1 1 0 0 0,0-1 0 0 0,0 0 0 0 0,0-1 0 0 0,0 1 1 0 0,1-1-1 0 0,-1 0 0 0 0,1 0 0 0 0,-1 0 0 0 0,1-1 0 0 0,0 1 0 0 0,0-1 0 0 0,-1 0 0 0 0,2-1-11 0 0,3 2 68 0 0,0-1 0 0 0,1 0 0 0 0,-1-1 0 0 0,0 0 1 0 0,1-1-1 0 0,-1 0 0 0 0,0 0 0 0 0,0-1 0 0 0,0 0 0 0 0,0-1 0 0 0,0 0 0 0 0,0 0 0 0 0,0-1 0 0 0,-1 0-68 0 0,1 0 65 0 0,0-1 1 0 0,0-1-1 0 0,0 1 1 0 0,-1-1-1 0 0,1-1 1 0 0,-2 0-1 0 0,1 0 1 0 0,-1 0-1 0 0,0-1 1 0 0,0 0-1 0 0,-1-1 0 0 0,0 1 1 0 0,-1-1-1 0 0,0 0 1 0 0,0 0-1 0 0,-1-1 1 0 0,0 0-1 0 0,-1 1 1 0 0,0-1-1 0 0,0-1 1 0 0,-1 1-1 0 0,-1 0 1 0 0,1-8-66 0 0,-1 11-15 0 0,-1-1-1 0 0,0 0 1 0 0,0 0 0 0 0,-1 1 0 0 0,0-1 0 0 0,0 0 0 0 0,-1 1 0 0 0,0-1 0 0 0,0 1 0 0 0,0-1 0 0 0,-1 1 0 0 0,-1 0 0 0 0,1 0 0 0 0,-1 0 0 0 0,0 1 0 0 0,-1-1 0 0 0,1 1 0 0 0,-1 0 0 0 0,0 1 0 0 0,-1-1 0 0 0,0 1 0 0 0,1 0 0 0 0,-2 0 0 0 0,1 0 0 0 0,0 1 0 0 0,-1 0 15 0 0,-46 1-2803 0 0,39 13-1411 0 0,0 4-3967 0 0,9-7-3427 0 0</inkml:trace>
  <inkml:trace contextRef="#ctx0" brushRef="#br0" timeOffset="1536.791">1900 1237 6233 0 0,'0'0'3648'0'0,"0"0"-1657"0"0,0 0-560 0 0,0 0 173 0 0,0 0 247 0 0,0 0 66 0 0,0 0-162 0 0,0 0-376 0 0,0 0-370 0 0,0 0-173 0 0,0 0-17 0 0,0 0 11 0 0,0 0-51 0 0,1 4 327 0 0,0-77 229 0 0,2 54-1235 0 0,1 1 0 0 0,1-1 0 0 0,0 1 1 0 0,1 0-1 0 0,1 1 0 0 0,1 0 0 0 0,1 0 0 0 0,0 0 0 0 0,1 1 0 0 0,0 1 0 0 0,5-5-100 0 0,118-141 37 0 0,-133 160-50 0 0,0 1 0 0 0,0-1 0 0 0,0 1 0 0 0,0-1 1 0 0,0 1-1 0 0,1-1 0 0 0,-1 1 0 0 0,0-1 0 0 0,0 1 0 0 0,1-1 0 0 0,-1 1 0 0 0,0 0 1 0 0,0-1-1 0 0,1 1 0 0 0,-1-1 0 0 0,1 1 0 0 0,-1 0 0 0 0,0-1 0 0 0,1 1 0 0 0,-1 0 0 0 0,1-1 1 0 0,-1 1-1 0 0,1 0 0 0 0,-1 0 0 0 0,1-1 0 0 0,-1 1 0 0 0,1 0 0 0 0,-1 0 0 0 0,1 0 1 0 0,-1 0-1 0 0,1 0 0 0 0,-1 0 0 0 0,1 0 0 0 0,-1 0 0 0 0,1 0 0 0 0,-1 0 0 0 0,1 0 0 0 0,-1 0 1 0 0,1 0-1 0 0,-1 0 0 0 0,1 0 0 0 0,-1 0 0 0 0,1 1 0 0 0,-1-1 0 0 0,1 0 0 0 0,-1 0 1 0 0,1 1-1 0 0,-1-1 0 0 0,1 0 0 0 0,-1 1 0 0 0,1-1 0 0 0,-1 0 0 0 0,0 1 0 0 0,1-1 0 0 0,-1 1 1 0 0,0-1-1 0 0,1 0 0 0 0,-1 1 0 0 0,0-1 0 0 0,0 1 0 0 0,0-1 0 0 0,1 1 0 0 0,-1-1 1 0 0,0 1-1 0 0,0-1 0 0 0,0 1 13 0 0,6 45-1931 0 0,-5-29 340 0 0,1-4-99 0 0,0 3-1741 0 0,2-5-4196 0 0,-2-7-3658 0 0</inkml:trace>
  <inkml:trace contextRef="#ctx0" brushRef="#br0" timeOffset="1880.019">2526 847 6129 0 0,'0'0'3918'0'0,"0"0"-838"0"0,0 0-618 0 0,0 0-395 0 0,0 0-335 0 0,0 0-333 0 0,0 0-204 0 0,0 0-217 0 0,0 0-208 0 0,0 0-123 0 0,0 0-75 0 0,0 0-58 0 0,0 0-73 0 0,-8-4-50 0 0,-28-13-72 0 0,34 17-282 0 0,-1-1 1 0 0,0 1-1 0 0,0 0 1 0 0,0 0 0 0 0,1 1-1 0 0,-1-1 1 0 0,0 1-1 0 0,0-1 1 0 0,1 1-1 0 0,-1 0 1 0 0,0 0 0 0 0,1 0-1 0 0,-1 0 1 0 0,1 0-1 0 0,-1 1 1 0 0,1-1-1 0 0,0 1 1 0 0,-1-1 0 0 0,1 1-1 0 0,0 0 1 0 0,0 0-1 0 0,0 0 1 0 0,-1 2-38 0 0,-5 3 51 0 0,-2 3-40 0 0,1 0-1 0 0,0 0 1 0 0,0 1 0 0 0,1 0 0 0 0,1 0 0 0 0,0 1 0 0 0,0 0 0 0 0,1 1 0 0 0,1-1 0 0 0,0 1 0 0 0,0 0 0 0 0,2 0 0 0 0,-1 1 0 0 0,2-1 0 0 0,0 1 0 0 0,0 0 0 0 0,1-1 0 0 0,1 7-11 0 0,1-15-4 0 0,-1 0 0 0 0,1 0 0 0 0,0 0 1 0 0,0 0-1 0 0,1 0 0 0 0,-1 0 0 0 0,1 0 0 0 0,0-1 0 0 0,0 1 0 0 0,1-1 1 0 0,0 0-1 0 0,-1 1 0 0 0,1-1 0 0 0,1 0 0 0 0,-1-1 0 0 0,0 1 1 0 0,1 0-1 0 0,0-1 0 0 0,0 0 0 0 0,0 0 0 0 0,0 0 0 0 0,0-1 1 0 0,1 1-1 0 0,-1-1 0 0 0,1 0 0 0 0,0 0 0 0 0,0 0 0 0 0,0-1 0 0 0,-1 0 1 0 0,1 0-1 0 0,0 0 0 0 0,0-1 0 0 0,0 1 0 0 0,6-1 4 0 0,-3 0-20 0 0,0 1 1 0 0,1-1-1 0 0,-1 0 0 0 0,1-1 0 0 0,-1 0 0 0 0,1-1 1 0 0,-1 0-1 0 0,0 0 0 0 0,0 0 0 0 0,0-1 0 0 0,0 0 0 0 0,0-1 1 0 0,0 0-1 0 0,-1 0 0 0 0,0-1 0 0 0,0 0 0 0 0,0 0 1 0 0,-1 0-1 0 0,1-1 0 0 0,-1 0 0 0 0,1-2 20 0 0,4-5-854 0 0,13-16-1332 0 0,-12 9-9146 0 0,-9 12-723 0 0</inkml:trace>
  <inkml:trace contextRef="#ctx0" brushRef="#br0" timeOffset="2317.814">2767 1090 4169 0 0,'0'0'3139'0'0,"0"0"-669"0"0,0 0-141 0 0,0 0-268 0 0,0 0-222 0 0,0 0-138 0 0,0 0-152 0 0,0 0-199 0 0,0 0-211 0 0,0 0-164 0 0,0 0-122 0 0,0 0-96 0 0,0 0-104 0 0,28 4-76 0 0,85 10-44 0 0,-55-21 317 0 0,-47 2-768 0 0,0 0-1 0 0,0-1 1 0 0,0 0-1 0 0,-1-1 0 0 0,0 0 1 0 0,-1-1-1 0 0,1 0 1 0 0,-2 0-1 0 0,1-1 1 0 0,-1 0-1 0 0,0 0 0 0 0,-1-1 1 0 0,0 0-1 0 0,-1-1 1 0 0,0 1-1 0 0,0-1 0 0 0,-1 0 1 0 0,-1-1-1 0 0,1 1 1 0 0,-2-1-1 0 0,0 0 0 0 0,0-1-81 0 0,-3 10-7 0 0,0 1 0 0 0,0-1 0 0 0,-1 0 0 0 0,1 1 0 0 0,0-1-1 0 0,-1 0 1 0 0,0 1 0 0 0,0-1 0 0 0,1 1 0 0 0,-2-1 0 0 0,1 1-1 0 0,0-1 1 0 0,0 1 0 0 0,-1 0 0 0 0,1 0 0 0 0,-1-1-1 0 0,0 1 1 0 0,0 0 0 0 0,1 0 0 0 0,-1 1 0 0 0,-1-1 0 0 0,1 0-1 0 0,0 1 1 0 0,0-1 0 0 0,-1 1 0 0 0,1 0 0 0 0,0 0 0 0 0,-1 0-1 0 0,1 0 1 0 0,-1 0 0 0 0,0 0 0 0 0,1 1 0 0 0,-1-1 0 0 0,0 1-1 0 0,1 0 1 0 0,-1 0 0 0 0,-2 0 7 0 0,-5-1-26 0 0,1 1-1 0 0,-1 0 1 0 0,1 1-1 0 0,0 0 1 0 0,-1 0 0 0 0,1 1-1 0 0,0 0 1 0 0,0 1-1 0 0,0 0 1 0 0,-6 3 26 0 0,5-1-14 0 0,0 1-1 0 0,0 0 1 0 0,1 1-1 0 0,0 0 1 0 0,0 0-1 0 0,0 1 1 0 0,1 0-1 0 0,1 1 1 0 0,-1-1 0 0 0,1 1-1 0 0,1 1 1 0 0,0 0-1 0 0,0 0 1 0 0,1 0-1 0 0,0 0 1 0 0,1 1-1 0 0,0 0 1 0 0,0-1 0 0 0,1 2-1 0 0,1-1 1 0 0,0 0-1 0 0,1 0 1 0 0,0 1-1 0 0,0-1 1 0 0,1 1-1 0 0,1-1 1 0 0,0 1 0 0 0,0-1-1 0 0,1 0 1 0 0,3 10 14 0 0,5-7 12 0 0,0-1 1 0 0,0 0 0 0 0,1 0 0 0 0,1-1 0 0 0,0-1 0 0 0,1 0-1 0 0,0 0 1 0 0,1-1 0 0 0,0-1 0 0 0,0 0 0 0 0,1-1 0 0 0,0-1-1 0 0,0 0 1 0 0,1-1 0 0 0,0-1 0 0 0,7 2-13 0 0,163 36 262 0 0,-145-39-4581 0 0,0-3-4623 0 0,-39-1-3684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0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42 0 0 0,'0'0'1234'0'0,"0"0"55"0"0,0 0 102 0 0,0 0 108 0 0,0 0 100 0 0,0 0 22 0 0,0 0-65 0 0,0 0-160 0 0,0 0-200 0 0,0 0-206 0 0,0 0-147 0 0,-22-6-86 0 0,-100-26 621 0 0,111 31-1111 0 0,0 0 0 0 0,-1 0-1 0 0,1 1 1 0 0,0 0 0 0 0,-1 1 0 0 0,1 0 0 0 0,0 1 0 0 0,0 1 0 0 0,0 0-1 0 0,0 0 1 0 0,0 1 0 0 0,1 0 0 0 0,-1 1 0 0 0,1 0 0 0 0,0 0 0 0 0,1 1-1 0 0,-1 1 1 0 0,1 0 0 0 0,0 0 0 0 0,1 0 0 0 0,-7 8-267 0 0,8-4 99 0 0,1 0 0 0 0,0 1 0 0 0,0-1 0 0 0,1 1 0 0 0,0 0 0 0 0,1 1 0 0 0,1-1 0 0 0,0 1 0 0 0,1 0 0 0 0,0 0 0 0 0,0 12-99 0 0,-11 355 1062 0 0,-38-27-353 0 0,-3-173-442 0 0,35-139-15 0 0,57-53 291 0 0,61-24-75 0 0,-56 19-400 0 0,1 1 0 0 0,0 3 0 0 0,1 1 0 0 0,32-3-68 0 0,-12 15-13 0 0,-41-23-7823 0 0,-22 20 5074 0 0,3-5-8329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1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0 10986 0 0,'0'0'2057'0'0,"0"0"-576"0"0,0 0-378 0 0,0 0-58 0 0,0 0 20 0 0,0 0 9 0 0,0 0-95 0 0,0 0-175 0 0,0 0-200 0 0,0 0-172 0 0,0 0-101 0 0,0 0-70 0 0,-23 33-45 0 0,-72 105-36 0 0,46-51 102 0 0,-94 158 220 0 0,114-210-439 0 0,28-35-40 0 0,1 0 21 0 0,0 0 72 0 0,29-67 679 0 0,183-241-498 0 0,-133 201-38 0 0,-67 166-173 0 0,-12-4 42 0 0,16 80 15 0 0,-11-122-122 0 0,-4-6-18 0 0,1-1-1 0 0,1 0 1 0 0,-1 0-1 0 0,1 0 1 0 0,1 0-1 0 0,-1 0 0 0 0,1-1 1 0 0,-1 1-1 0 0,2-1 1 0 0,-1 0-1 0 0,1 0 1 0 0,2 1-3 0 0,-3-4 57 0 0,1-1-1 0 0,0 0 1 0 0,0 0 0 0 0,0-1 0 0 0,0 1 0 0 0,-1-1-1 0 0,1 0 1 0 0,0-1 0 0 0,0 1 0 0 0,0-1 0 0 0,0 0-1 0 0,-1 0 1 0 0,1 0 0 0 0,0-1 0 0 0,-1 0 0 0 0,1 0-1 0 0,-1 0 1 0 0,1 0 0 0 0,-1-1 0 0 0,0 1 0 0 0,0-1-1 0 0,0 0 1 0 0,-1 0 0 0 0,1-1 0 0 0,-1 1 0 0 0,0-1-1 0 0,1 0 1 0 0,-2 0 0 0 0,3-3-57 0 0,9-6 140 0 0,-1 1-59 0 0,0 0 0 0 0,-2-1 0 0 0,1-1 0 0 0,-1 0 1 0 0,-1-1-1 0 0,-1 0 0 0 0,0 0 0 0 0,-1-1 0 0 0,0 0 0 0 0,-2-1 1 0 0,0 1-1 0 0,0-1 0 0 0,-2 0 0 0 0,0-2-81 0 0,-3 16-13 0 0,0 0 0 0 0,-1 0 0 0 0,0-1 0 0 0,1 1 1 0 0,-1 0-1 0 0,0 0 0 0 0,-1-1 0 0 0,1 1 0 0 0,0 0 0 0 0,-1 0 0 0 0,0-1 0 0 0,0 1 0 0 0,0 0 0 0 0,0 0 0 0 0,0 0 0 0 0,-1 0 1 0 0,1 0-1 0 0,-1 0 0 0 0,0 1 0 0 0,1-1 0 0 0,-1 1 0 0 0,-1-1 0 0 0,1 1 0 0 0,0-1 0 0 0,-1 1 13 0 0,-25 1-3605 0 0,14 15-3925 0 0,10-9 3567 0 0,-1 3-7962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0 10138 0 0,'0'0'3103'0'0,"0"0"-1387"0"0,0 0-616 0 0,0 0-83 0 0,0 0-8 0 0,0 0-23 0 0,0 0-89 0 0,0 0-168 0 0,-32 27-181 0 0,-98 85-177 0 0,79-52 30 0 0,48-50-339 0 0,1-6-42 0 0,1 0 1 0 0,-1 0-1 0 0,1 1 1 0 0,-1-1 0 0 0,1 0-1 0 0,0 1 1 0 0,1-1-1 0 0,-1 1 1 0 0,1-1 0 0 0,0 1-1 0 0,0 0 1 0 0,0-1-1 0 0,1 1 1 0 0,0-1-1 0 0,-1 1 1 0 0,2-1 0 0 0,-1 0-1 0 0,0 1 1 0 0,1-1-1 0 0,0 0 1 0 0,0 0 0 0 0,0 0-1 0 0,0 0 1 0 0,1 0-1 0 0,0 0 1 0 0,0-1-1 0 0,0 0 1 0 0,0 1 0 0 0,0-1-1 0 0,3 2-20 0 0,1-2 103 0 0,0-1-1 0 0,0 0 0 0 0,0 0 1 0 0,0 0-1 0 0,0-1 1 0 0,1 0-1 0 0,-1-1 1 0 0,0 1-1 0 0,1-1 0 0 0,-1-1 1 0 0,0 1-1 0 0,1-1 1 0 0,-1-1-1 0 0,0 1 1 0 0,0-1-1 0 0,0-1 0 0 0,0 1 1 0 0,0-1-1 0 0,-1 0 1 0 0,1-1-1 0 0,-1 1 1 0 0,0-1-1 0 0,0-1 0 0 0,0 1 1 0 0,0-1-1 0 0,-1 0 1 0 0,0 0-1 0 0,0-1 1 0 0,0 1-1 0 0,-1-1 0 0 0,1 0 1 0 0,-1 0-1 0 0,-1-1 1 0 0,1 1-1 0 0,-1-1 1 0 0,0-1-103 0 0,-2 4-12 0 0,1-1 0 0 0,-1 0 0 0 0,0 1 0 0 0,-1-1 0 0 0,1 0 0 0 0,-1 1 0 0 0,0-1 0 0 0,0 0 0 0 0,0 0 0 0 0,-1 1 0 0 0,0-1 0 0 0,0 0 0 0 0,0 1 0 0 0,0-1 0 0 0,-1 1 0 0 0,1-1 0 0 0,-1 1 0 0 0,0 0 0 0 0,-1-1 0 0 0,1 1 0 0 0,-1 0 0 0 0,0 1 0 0 0,0-1 0 0 0,0 0 0 0 0,0 1 0 0 0,-1 0 0 0 0,1 0 0 0 0,-1 0 0 0 0,0 0 0 0 0,0 0 0 0 0,0 1 0 0 0,-2-1 12 0 0,-55-25-7142 0 0,49 24-3400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 13955 0 0,'0'0'2304'0'0,"0"0"-590"0"0,0 0-368 0 0,0 0-259 0 0,0 0-182 0 0,0 0-109 0 0,0 0-147 0 0,0 0-183 0 0,0 0-100 0 0,0 0 70 0 0,0 0 39 0 0,0 0 30 0 0,0 0-2 0 0,0 19-143 0 0,2 135 319 0 0,8 122 141 0 0,-8-238-805 0 0,-2 1 1 0 0,-2-1-1 0 0,-1 0 1 0 0,-2 1-1 0 0,-10 33-15 0 0,-3-5-161 0 0,13-59-1150 0 0,0-15-5590 0 0,2-1 3490 0 0,1 1-3315 0 0,0 3-2207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13939 0 0,'0'0'1954'0'0,"0"0"-915"0"0,0 0-546 0 0,0 0 18 0 0,0 0 277 0 0,0 0 288 0 0,0 0 88 0 0,0 0-83 0 0,0 0-182 0 0,0 0-203 0 0,0 0-145 0 0,34 8-130 0 0,109 21-104 0 0,-13-22 141 0 0,-5-19-881 0 0,-74-1-6577 0 0,-41 9-4675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3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4657 0 0,'0'0'2549'0'0,"0"0"-221"0"0,0 0-260 0 0,0 0-240 0 0,0 0-229 0 0,0 0-246 0 0,0 0-310 0 0,0 0-305 0 0,0 0-141 0 0,0 0-69 0 0,0 0-34 0 0,0 0-50 0 0,0 0-96 0 0,-8 22-88 0 0,-47 137 295 0 0,53-151-494 0 0,0-1-1 0 0,0 1 1 0 0,1 0 0 0 0,0 1 0 0 0,0-1 0 0 0,1 0 0 0 0,0 0 0 0 0,0 0 0 0 0,1 0 0 0 0,0 0 0 0 0,1 0 0 0 0,-1 0 0 0 0,2 0 0 0 0,-1 0 0 0 0,1 0 0 0 0,0-1 0 0 0,1 0 0 0 0,0 1 0 0 0,0-1-1 0 0,4 5-60 0 0,-2-8 129 0 0,-1 0-1 0 0,1 1 0 0 0,1-2 0 0 0,-1 1 0 0 0,0-1 0 0 0,1 0 0 0 0,0 0 0 0 0,0-1 0 0 0,0 1 0 0 0,0-2 0 0 0,0 1 0 0 0,0-1 0 0 0,0 0 0 0 0,0-1 1 0 0,1 1-1 0 0,-1-1 0 0 0,0-1 0 0 0,0 1 0 0 0,1-2 0 0 0,-1 1 0 0 0,0-1 0 0 0,0 1 0 0 0,0-2 0 0 0,0 1 0 0 0,-1-1 0 0 0,1 0 0 0 0,-1-1 0 0 0,1 1 1 0 0,-1-1-1 0 0,0-1 0 0 0,2-1-128 0 0,12-5 129 0 0,-1-1 1 0 0,-1-1-1 0 0,0 0 1 0 0,-1-1-1 0 0,0-1 1 0 0,-1-1-1 0 0,-1 0 1 0 0,0-1-1 0 0,-1 0 1 0 0,-1-2-1 0 0,-1 1 1 0 0,-1-1-1 0 0,0-1 1 0 0,-1 0-1 0 0,-2-1 1 0 0,0 0-1 0 0,1-6-129 0 0,-7 22 2 0 0,-1 0 0 0 0,0 0-1 0 0,-1 1 1 0 0,1-1-1 0 0,-1 0 1 0 0,1 0-1 0 0,-2 0 1 0 0,1 0-1 0 0,0 0 1 0 0,-1 0-1 0 0,0 0 1 0 0,0 0 0 0 0,0 1-1 0 0,-1-1 1 0 0,0 0-1 0 0,0 1 1 0 0,0-1-1 0 0,0 1 1 0 0,-1 0-2 0 0,2 3-70 0 0,0 0-1 0 0,0 0 1 0 0,0 0 0 0 0,0 0-1 0 0,0 1 1 0 0,0-1 0 0 0,-1 0-1 0 0,1 1 1 0 0,0-1 0 0 0,0 1-1 0 0,-1-1 1 0 0,1 1 0 0 0,0 0 0 0 0,-1 0-1 0 0,1-1 1 0 0,-1 1 0 0 0,1 0-1 0 0,0 0 1 0 0,-1 0 0 0 0,1 0-1 0 0,0 1 1 0 0,-1-1 0 0 0,1 0 0 0 0,0 1-1 0 0,-1-1 1 0 0,1 0 0 0 0,0 1-1 0 0,0 0 1 0 0,-1-1 0 0 0,1 1-1 0 0,0 0 1 0 0,0-1 0 0 0,0 1-1 0 0,0 0 1 0 0,0 0 0 0 0,0 0 0 0 0,0 0-1 0 0,0 0 1 0 0,0 0 0 0 0,0 0-1 0 0,0 1 71 0 0,-17 25-4080 0 0,7-3-4862 0 0,7-16-2706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15 4761 0 0,'0'0'3005'0'0,"0"0"-685"0"0,0 0-259 0 0,0 0 30 0 0,0 0-54 0 0,0 0-252 0 0,0 0-344 0 0,0 0-403 0 0,0 0-338 0 0,0 0-109 0 0,0 0-120 0 0,0 0-120 0 0,0 0-45 0 0,-7-3-63 0 0,4 1-202 0 0,-1 1 0 0 0,0-1 0 0 0,1 1 0 0 0,-1-1 1 0 0,0 1-1 0 0,0 0 0 0 0,0 1 0 0 0,0-1 0 0 0,0 1 0 0 0,0-1 0 0 0,0 1 0 0 0,0 0 1 0 0,0 1-1 0 0,0-1 0 0 0,0 1 0 0 0,0 0 0 0 0,0 0 0 0 0,-1 0-41 0 0,0 0 16 0 0,0 0 0 0 0,0 0 0 0 0,0 1 0 0 0,0 0 0 0 0,0 0 0 0 0,1 0 0 0 0,-1 0 0 0 0,0 1 0 0 0,1 0 0 0 0,0 0 0 0 0,-1 0 0 0 0,1 0 0 0 0,1 1 0 0 0,-1 0 0 0 0,0-1 0 0 0,1 1 0 0 0,0 1 0 0 0,0-1 0 0 0,0 0 0 0 0,0 1 0 0 0,1-1 0 0 0,0 1 0 0 0,0 0 0 0 0,0 0 0 0 0,0 0 0 0 0,1 0 0 0 0,0 0 0 0 0,0 0 0 0 0,0 1 0 0 0,1-1 0 0 0,-1 0 0 0 0,2 2-16 0 0,3 1 2 0 0,0 0 0 0 0,1-1 0 0 0,0 0 0 0 0,1 0 0 0 0,0 0 0 0 0,0-1 0 0 0,0 0 0 0 0,1 0 0 0 0,-1 0 0 0 0,2-1 0 0 0,-1 0 0 0 0,0-1-1 0 0,1 1-1 0 0,-8-5 1 0 0,72 69 188 0 0,-70-67-159 0 0,-1 0 1 0 0,1 1 0 0 0,-1-1 0 0 0,0 1 0 0 0,1-1-1 0 0,-1 1 1 0 0,0-1 0 0 0,-1 1 0 0 0,1 0 0 0 0,0-1-1 0 0,-1 1 1 0 0,1 0 0 0 0,-1 0 0 0 0,0-1 0 0 0,0 1-1 0 0,0 0 1 0 0,0 0 0 0 0,-1 0 0 0 0,1-1 0 0 0,-1 1-1 0 0,1 0 1 0 0,-1-1 0 0 0,0 1 0 0 0,0 0 0 0 0,-1-1-1 0 0,1 1 1 0 0,0-1 0 0 0,-1 0 0 0 0,1 1 0 0 0,-1-1-1 0 0,0 0 1 0 0,0 0 0 0 0,0 0 0 0 0,0 1-31 0 0,-124 60 248 0 0,106-55-394 0 0,-2-1 0 0 0,1 0-1 0 0,-1-2 1 0 0,0 0 0 0 0,0-2 0 0 0,-1 0 0 0 0,-5-1 146 0 0,29-13-3798 0 0,11 2 582 0 0,-3 3-2131 0 0,-1-1-5624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47 254 4609 0 0,'0'0'3623'0'0,"0"0"-959"0"0,0 0-483 0 0,0 0-173 0 0,0 0-173 0 0,0 0-178 0 0,33-7-207 0 0,106-25-251 0 0,-54-2 391 0 0,-78 31-1463 0 0,0-1 1 0 0,-1 1 0 0 0,1-1 0 0 0,-1-1-1 0 0,0 1 1 0 0,0-1 0 0 0,0 0 0 0 0,-1 0-1 0 0,1-1 1 0 0,-1 0 0 0 0,0 0 0 0 0,-1 0-1 0 0,0 0 1 0 0,0-1 0 0 0,0 1 0 0 0,-1-1-1 0 0,0 0 1 0 0,0 0 0 0 0,-1-1 0 0 0,1 1-1 0 0,-2 0 1 0 0,1-1 0 0 0,-1 1 0 0 0,0-2-128 0 0,-3 7-8 0 0,-1-1 1 0 0,1 0 0 0 0,-1 1 0 0 0,0-1 0 0 0,0 1 0 0 0,0 0-1 0 0,0 0 1 0 0,0 0 0 0 0,0 0 0 0 0,-1 0 0 0 0,1 1 0 0 0,0 0-1 0 0,-1-1 1 0 0,1 1 0 0 0,-1 1 0 0 0,0-1 0 0 0,1 0 0 0 0,-1 1-1 0 0,0 0 1 0 0,1 0 0 0 0,-1 0 0 0 0,0 0 0 0 0,1 1 0 0 0,-1-1-1 0 0,0 1 1 0 0,1 0 0 0 0,-2 0 7 0 0,-12 3-67 0 0,-1 1 0 0 0,1 1 0 0 0,1 1 0 0 0,-1 0 0 0 0,1 1 0 0 0,1 0 0 0 0,-1 2 0 0 0,1 0 0 0 0,1 0 0 0 0,0 1 0 0 0,0 1 0 0 0,1 1 0 0 0,-9 11 67 0 0,13-15-55 0 0,0 0 0 0 0,1 1 0 0 0,0 0 0 0 0,0 1 0 0 0,1-1 0 0 0,1 1 0 0 0,0 1 0 0 0,0-1-1 0 0,1 1 1 0 0,1 0 0 0 0,0 0 0 0 0,0 0 0 0 0,1 1 0 0 0,1-1 0 0 0,0 1 0 0 0,1 0 0 0 0,0 0 0 0 0,1-1-1 0 0,2 14 56 0 0,-1-22-21 0 0,1 0 0 0 0,-1 0 0 0 0,1 0 0 0 0,0 0 0 0 0,1 0 0 0 0,-1 0 0 0 0,1 0 0 0 0,0 0-1 0 0,-1-1 1 0 0,2 0 0 0 0,-1 1 0 0 0,0-1 0 0 0,1 0 0 0 0,-1-1 0 0 0,1 1 0 0 0,0-1 0 0 0,0 1-1 0 0,0-1 1 0 0,0 0 0 0 0,0-1 0 0 0,0 1 0 0 0,1-1 0 0 0,-1 0 0 0 0,1 0 0 0 0,-1 0 0 0 0,1 0 21 0 0,7 1-16 0 0,0-1 1 0 0,1 0 0 0 0,-1 0-1 0 0,0-1 1 0 0,1-1 0 0 0,-1 0-1 0 0,0-1 1 0 0,0 0 0 0 0,3-1 15 0 0,27-12-665 0 0,-1 0 0 0 0,0-3 0 0 0,-1-2 0 0 0,16-11 665 0 0,12-15-7606 0 0,-46 30 1931 0 0,-8 8-1468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4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242 571 2176 0 0,'0'0'3293'0'0,"0"0"-423"0"0,0 0-357 0 0,0 0-288 0 0,0 0-263 0 0,0 0-248 0 0,0 0-319 0 0,0 0-303 0 0,0 0-300 0 0,0 0-258 0 0,0 0-185 0 0,0 0-101 0 0,0 0-20 0 0,-14 6 19 0 0,-95 47 481 0 0,100-48-715 0 0,1 0 0 0 0,0 0 1 0 0,1 1-1 0 0,-1 0 0 0 0,1 0 0 0 0,0 0 0 0 0,0 1 0 0 0,1 0 0 0 0,0 1 1 0 0,0 0-1 0 0,1-1 0 0 0,0 2 0 0 0,0-1 0 0 0,1 1 0 0 0,0-1 1 0 0,1 1-1 0 0,0 0 0 0 0,0 0 0 0 0,1 1 0 0 0,0-1 0 0 0,0 0 0 0 0,1 7-12 0 0,3-12 1 0 0,0 1 1 0 0,1-1-1 0 0,0 1 1 0 0,-1-1-1 0 0,2 0 1 0 0,-1 0-1 0 0,0 0 1 0 0,1-1-1 0 0,0 1 1 0 0,0-1-1 0 0,0 0 1 0 0,0 0-1 0 0,0 0 1 0 0,1-1-1 0 0,-1 1 1 0 0,1-1-1 0 0,0 0 1 0 0,0 0-1 0 0,-1-1 1 0 0,1 1 0 0 0,0-1-1 0 0,1 0 1 0 0,-1-1-1 0 0,0 1 1 0 0,0-1-1 0 0,0 0 1 0 0,0 0-1 0 0,3-1-2 0 0,6 1 154 0 0,0 0 0 0 0,0-1 1 0 0,0-1-1 0 0,0 0 0 0 0,0-1 0 0 0,-1-1 0 0 0,1 0 0 0 0,-1-1 0 0 0,0 0 0 0 0,0-1 0 0 0,0 0 1 0 0,-1-1-1 0 0,0-1 0 0 0,0 1 0 0 0,-1-2 0 0 0,0 0 0 0 0,1-2-154 0 0,28-27 584 0 0,-2-1-1 0 0,-2-2 1 0 0,24-35-584 0 0,-53 67-13 0 0,17-21 24 0 0,-1-2-1 0 0,-2-1 1 0 0,-1-1-1 0 0,-2 0 1 0 0,-1-2-1 0 0,4-14-10 0 0,-17 40-23 0 0,0-1 0 0 0,-1 0-1 0 0,0 0 1 0 0,0 0 0 0 0,-2 0-1 0 0,1 0 1 0 0,-1 0 0 0 0,-1-1-1 0 0,0 1 1 0 0,-1 0 0 0 0,0 0-1 0 0,0-1 1 0 0,-1 1 0 0 0,-1 0-1 0 0,0 0 1 0 0,0 1-1 0 0,-1-1 1 0 0,0 1 0 0 0,-1 0-1 0 0,-1 0 1 0 0,1 0 0 0 0,-1 0-1 0 0,-1 1 1 0 0,-2-2 23 0 0,3 4-12 0 0,-2 0 0 0 0,1 1 0 0 0,-1 0 1 0 0,0 0-1 0 0,0 1 0 0 0,-1 0 0 0 0,1 0 0 0 0,-1 1 0 0 0,0 0 0 0 0,0 1 0 0 0,-1 0 1 0 0,1 0-1 0 0,-1 1 0 0 0,0 0 0 0 0,1 1 0 0 0,-1 0 0 0 0,0 0 0 0 0,0 1 0 0 0,0 1 1 0 0,1 0-1 0 0,-1 0 0 0 0,0 0 0 0 0,1 1 0 0 0,-1 1 0 0 0,1 0 0 0 0,-1 0 0 0 0,1 1 1 0 0,0 0-1 0 0,1 0 0 0 0,-1 1 0 0 0,1 0 0 0 0,0 1 0 0 0,0 0 0 0 0,0 0 0 0 0,1 1 1 0 0,0 0-1 0 0,0 0 0 0 0,1 0 0 0 0,0 1 0 0 0,0 0 0 0 0,1 0 0 0 0,-4 8 12 0 0,2 2 6 0 0,1-1-1 0 0,0 1 1 0 0,1 0-1 0 0,2 0 1 0 0,0 1-1 0 0,0-1 0 0 0,2 1 1 0 0,0 0-1 0 0,2-1 1 0 0,0 1-1 0 0,2 10-5 0 0,1-7 23 0 0,1 0 0 0 0,1 0-1 0 0,2-1 1 0 0,-1 0-1 0 0,2-1 1 0 0,1 0 0 0 0,1 0-1 0 0,0-1 1 0 0,2 0 0 0 0,0-1-1 0 0,1 0 1 0 0,14 13-23 0 0,27 24-16 0 0,2-2-1 0 0,2-3 1 0 0,4-2 16 0 0,-17-13-848 0 0,-25-21-8577 0 0,-16-11-2688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106 166 1904 0 0,'0'0'2156'0'0,"0"0"-448"0"0,0 0 19 0 0,0 0 232 0 0,0 0 141 0 0,0 0-110 0 0,0 0-415 0 0,0 0-548 0 0,0 0-412 0 0,0 0-142 0 0,0 0 31 0 0,3 2 125 0 0,8 4-257 0 0,0 0 0 0 0,1-2 0 0 0,-1 1-1 0 0,1-1 1 0 0,0-1 0 0 0,0 0 0 0 0,1-1 0 0 0,-1 0 0 0 0,1-1 0 0 0,-1-1 0 0 0,0 0 0 0 0,1 0 0 0 0,0-1-372 0 0,9 1 282 0 0,-1-1 0 0 0,0 0 0 0 0,0-2 0 0 0,-1 0-1 0 0,1-2 1 0 0,12-4-282 0 0,-28 8 34 0 0,0 0 21 0 0,0 1-1 0 0,0-1 1 0 0,0-1 0 0 0,1 1-1 0 0,-1-1 1 0 0,0 0 0 0 0,-1 0-1 0 0,1 0 1 0 0,0 0 0 0 0,-1-1-1 0 0,1 0 1 0 0,-1 0 0 0 0,0 0-1 0 0,0-1 1 0 0,0 1 0 0 0,0-1-1 0 0,-1 0 1 0 0,1 0 0 0 0,-1-1-1 0 0,0 1 1 0 0,0 0 0 0 0,-1-1-1 0 0,0 0 1 0 0,1 0 0 0 0,-1 1-1 0 0,-1-1 1 0 0,1 0 0 0 0,0-6-55 0 0,-1 9 14 0 0,0-1 1 0 0,0 1 0 0 0,-1-1-1 0 0,0 1 1 0 0,1-1 0 0 0,-1 0-1 0 0,0 1 1 0 0,0-1-1 0 0,0 1 1 0 0,0-1 0 0 0,-1 0-1 0 0,1 1 1 0 0,-1-1 0 0 0,0 1-1 0 0,1-1 1 0 0,-1 1 0 0 0,0-1-1 0 0,0 1 1 0 0,-1 0-1 0 0,1-1 1 0 0,0 1 0 0 0,-1 0-1 0 0,0 0 1 0 0,1 0 0 0 0,-1 0-1 0 0,0 0 1 0 0,0 1 0 0 0,0-1-1 0 0,0 0 1 0 0,0 1 0 0 0,0 0-1 0 0,-1-1 1 0 0,1 1-1 0 0,0 0 1 0 0,-1 0 0 0 0,1 0-1 0 0,-1 0 1 0 0,1 1 0 0 0,-1-1-1 0 0,1 1 1 0 0,-1-1 0 0 0,0 1-1 0 0,1 0 1 0 0,-2 0-15 0 0,0 1-6 0 0,0-1 0 0 0,-1 1 0 0 0,1 0 0 0 0,0 0 0 0 0,-1 0 0 0 0,1 1 0 0 0,0 0 0 0 0,0-1 0 0 0,0 2 0 0 0,0-1 0 0 0,0 0 0 0 0,1 1 1 0 0,-1-1-1 0 0,1 1 0 0 0,0 0 0 0 0,-1 0 0 0 0,1 1 0 0 0,1-1 0 0 0,-1 1 0 0 0,0-1 0 0 0,1 1 0 0 0,0 0 0 0 0,-1 2 6 0 0,-37 102-141 0 0,30-39 102 0 0,3 0-1 0 0,3 0 1 0 0,3 1-1 0 0,5 43 40 0 0,-3-106 0 0 0,6 106-51 0 0,-2-51-17 0 0,-3 1 1 0 0,-2-1-1 0 0,-6 46 68 0 0,4-91-33 0 0,-1 1 0 0 0,-1-1 0 0 0,0 0 0 0 0,-1 0 0 0 0,-1 0-1 0 0,-1-1 1 0 0,0 0 0 0 0,-1 0 0 0 0,-1 0 0 0 0,0-1 0 0 0,-1-1-1 0 0,-1 0 1 0 0,0 0 0 0 0,-1-1 0 0 0,-4 4 33 0 0,10-11-6 0 0,-1 1 1 0 0,-1-1-1 0 0,1 0 0 0 0,-1-1 0 0 0,0 0 1 0 0,0 0-1 0 0,0-1 0 0 0,-1 0 1 0 0,1 0-1 0 0,-1-1 0 0 0,0 0 1 0 0,0-1-1 0 0,-1 0 0 0 0,1 0 1 0 0,0-1-1 0 0,-1 0 0 0 0,1-1 1 0 0,0 0-1 0 0,-7-1 6 0 0,12-1 8 0 0,0-2-1 0 0,0 1 1 0 0,0 0 0 0 0,0-1-1 0 0,0 0 1 0 0,0 1 0 0 0,1-1-1 0 0,0-1 1 0 0,0 1 0 0 0,0 0-1 0 0,1-1 1 0 0,-1 0 0 0 0,1 0-1 0 0,0 1 1 0 0,0-1 0 0 0,1 0-1 0 0,-1 0 1 0 0,1-1 0 0 0,0 1-1 0 0,1 0 1 0 0,-1 0 0 0 0,1-1-1 0 0,0 1 1 0 0,0 0 0 0 0,1 0 0 0 0,-1-1-1 0 0,1 1 1 0 0,1 0 0 0 0,1-5-8 0 0,2-15 48 0 0,2 0 1 0 0,1 0 0 0 0,1 1 0 0 0,0 0 0 0 0,2 0-1 0 0,1 1 1 0 0,1 1 0 0 0,1 0 0 0 0,1 1 0 0 0,5-5-49 0 0,-8 7 35 0 0,1 1 1 0 0,1 1-1 0 0,0 0 1 0 0,1 0 0 0 0,1 2-1 0 0,1 0 1 0 0,0 0-1 0 0,1 2 1 0 0,0 0 0 0 0,1 1-1 0 0,1 1 1 0 0,-1 1-1 0 0,2 1 1 0 0,-1 0 0 0 0,2 2-1 0 0,1 0-35 0 0,27 9-1056 0 0,-31 4-1742 0 0,1-1-3747 0 0,-13-4-12 0 0,-1-1-3574 0 0</inkml:trace>
  <inkml:trace contextRef="#ctx0" brushRef="#br0" timeOffset="284.472">561 810 2521 0 0,'0'0'1400'0'0,"0"0"20"0"0,0 0 258 0 0,0 0 306 0 0,0 0 146 0 0,0 0-83 0 0,0 0-286 0 0,0 0-310 0 0,0 0-241 0 0,0 0-228 0 0,0 0-170 0 0,0 0-113 0 0,0 0-111 0 0,-9 30-58 0 0,-24 88-13 0 0,25-89 0 0 0,8-29 52 0 0,0 0 60 0 0,0 0 44 0 0,15-59 2081 0 0,4 11-2521 0 0,3 1 0 0 0,1 2 0 0 0,3 0 0 0 0,2 1 0 0 0,32-39-233 0 0,-16 46-1409 0 0,-20 33-8155 0 0,-20 4-2163 0 0</inkml:trace>
  <inkml:trace contextRef="#ctx0" brushRef="#br0" timeOffset="582.319">914 622 8322 0 0,'0'0'4931'0'0,"0"0"-2373"0"0,0 0-893 0 0,0 0-93 0 0,0 0-73 0 0,0 0-161 0 0,0 0-279 0 0,0 0-339 0 0,0 0-274 0 0,0 0-184 0 0,0 0-107 0 0,0 0-46 0 0,0 0-18 0 0,-18 16-30 0 0,-58 53-17 0 0,70-65-44 0 0,1 1 1 0 0,0 0-1 0 0,1 0 0 0 0,-1 0 0 0 0,1 1 1 0 0,0-1-1 0 0,0 1 0 0 0,1 0 1 0 0,-1 0-1 0 0,1 1 0 0 0,1-1 1 0 0,-1 1-1 0 0,1-1 0 0 0,0 1 0 0 0,1 0 1 0 0,0 0-1 0 0,0 0 0 0 0,0 3 0 0 0,1-7 7 0 0,0 0 0 0 0,0 0 0 0 0,0-1 0 0 0,0 1-1 0 0,1 0 1 0 0,-1-1 0 0 0,1 1 0 0 0,0 0 0 0 0,0-1-1 0 0,0 1 1 0 0,0-1 0 0 0,0 1 0 0 0,1-1 0 0 0,-1 0-1 0 0,1 0 1 0 0,-1 1 0 0 0,1-1 0 0 0,0 0 0 0 0,0 0 0 0 0,0 0-1 0 0,0-1 1 0 0,0 1 0 0 0,0 0 0 0 0,1-1 0 0 0,-1 0-1 0 0,0 1 1 0 0,1-1 0 0 0,-1 0 0 0 0,1 0 0 0 0,-1 0-1 0 0,1-1 1 0 0,0 1 0 0 0,-1-1 0 0 0,1 1 0 0 0,0-1 0 0 0,-1 0-1 0 0,3 0-6 0 0,2 1 30 0 0,1-1-1 0 0,0 0 0 0 0,-1 0 0 0 0,1-1 1 0 0,-1 0-1 0 0,1-1 0 0 0,-1 1 0 0 0,1-1 1 0 0,-1-1-1 0 0,0 1 0 0 0,0-1 0 0 0,0-1 0 0 0,3-1-29 0 0,-5 1 86 0 0,0 0 0 0 0,0 0 0 0 0,0-1 0 0 0,0 0 0 0 0,-1 1 0 0 0,0-2 0 0 0,0 1 0 0 0,0 0 0 0 0,-1-1 0 0 0,1 0 0 0 0,-1 0 0 0 0,-1 0 0 0 0,1 0 0 0 0,-1 0 0 0 0,0 0-1 0 0,0-1 1 0 0,-1 1 0 0 0,0-1 0 0 0,0 1 0 0 0,-1-1 0 0 0,0 1 0 0 0,0-1 0 0 0,0 0 0 0 0,-1 1 0 0 0,0-3-86 0 0,0 5-63 0 0,-1 0 1 0 0,0 1-1 0 0,0-1 1 0 0,0 1-1 0 0,0 0 1 0 0,0 0-1 0 0,-1-1 0 0 0,1 1 1 0 0,-1 1-1 0 0,0-1 1 0 0,0 0-1 0 0,0 1 1 0 0,0-1-1 0 0,-1 1 0 0 0,1 0 1 0 0,0 0-1 0 0,-1 0 1 0 0,0 1-1 0 0,1-1 1 0 0,-1 1-1 0 0,0 0 0 0 0,0 0 1 0 0,0 0-1 0 0,0 1 63 0 0,-17-3-4036 0 0,2 5-3444 0 0,13 1-4631 0 0</inkml:trace>
  <inkml:trace contextRef="#ctx0" brushRef="#br0" timeOffset="1046.268">1038 858 17996 0 0,'0'0'1620'0'0,"0"0"-736"0"0,0 0-198 0 0,0 0 195 0 0,0 0 172 0 0,0 0 3 0 0,0 0-192 0 0,0 0-243 0 0,0 0-155 0 0,0 0-97 0 0,0 0-66 0 0,0 0-24 0 0,7-22-64 0 0,25-68-25 0 0,5 28 178 0 0,-25 52-322 0 0,-10 8-51 0 0,0 0 1 0 0,0 0 0 0 0,0 1 0 0 0,0-1-1 0 0,1 1 1 0 0,-1-1 0 0 0,1 1 0 0 0,-1 0 0 0 0,1 0-1 0 0,0 0 1 0 0,-1 0 0 0 0,1 0 0 0 0,0 1-1 0 0,-1-1 1 0 0,1 1 0 0 0,0 0 0 0 0,0 0 0 0 0,0 0-1 0 0,-1 0 1 0 0,1 0 0 0 0,0 1 0 0 0,0-1-1 0 0,0 1 1 0 0,-1-1 0 0 0,1 1 0 0 0,0 0-1 0 0,-1 0 1 0 0,1 1 0 0 0,-1-1 0 0 0,1 0 0 0 0,-1 1-1 0 0,0-1 1 0 0,0 1 0 0 0,1 0 0 0 0,0 2 4 0 0,8 109 88 0 0,25-121-32 0 0,102-101 45 0 0,-137 108-103 0 0,-1 1 0 0 0,1-1 1 0 0,0 0-1 0 0,0 1 0 0 0,0-1 0 0 0,0 1 1 0 0,0-1-1 0 0,-1 1 0 0 0,1 0 0 0 0,0-1 1 0 0,0 1-1 0 0,0 0 0 0 0,0 0 0 0 0,0 0 0 0 0,0 0 1 0 0,0-1-1 0 0,0 1 0 0 0,0 0 0 0 0,0 1 1 0 0,0-1-1 0 0,0 0 0 0 0,0 0 0 0 0,0 0 1 0 0,0 1-1 0 0,0-1 0 0 0,0 0 0 0 0,0 1 0 0 0,0-1 1 0 0,0 1-1 0 0,0-1 0 0 0,-1 1 0 0 0,1-1 1 0 0,0 1-1 0 0,0 0 0 0 0,-1-1 0 0 0,1 1 1 0 0,0 0-1 0 0,-1 0 0 0 0,1-1 0 0 0,-1 1 1 0 0,1 0-1 0 0,-1 0 0 0 0,1 0 0 0 0,-1 0 0 0 0,1 0 1 0 0,-1 0-1 0 0,0 0 0 0 0,0 0 0 0 0,1 0 1 0 0,-1 0 1 0 0,3 59 35 0 0,-4-45 14 0 0,1-12-124 0 0,0 2 63 0 0,-1 0 1 0 0,1-1 0 0 0,0 1-1 0 0,0 0 1 0 0,1 0 0 0 0,-1-1-1 0 0,1 1 1 0 0,0 0 0 0 0,0-1-1 0 0,1 1 1 0 0,0-1 0 0 0,-1 1-1 0 0,1-1 1 0 0,1 0 0 0 0,-1 0-1 0 0,2 3 12 0 0,32 4-3242 0 0,-30-11-2080 0 0,-2 0-6862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7826 0 0,'0'0'2995'0'0,"0"0"-466"0"0,0 0-272 0 0,0 0-255 0 0,0 0-307 0 0,0 0-355 0 0,0 0-362 0 0,0 0-285 0 0,0 0-204 0 0,0 0-128 0 0,0 0 8 0 0,0 0 9 0 0,0 0-26 0 0,-4 13-48 0 0,-27 113 185 0 0,26-100-518 0 0,-3 76-1251 0 0,17-100-3528 0 0,-3-3-4526 0 0,-4-2-272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5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11602 0 0,'0'0'2713'0'0,"0"0"-825"0"0,0 0-487 0 0,0 0-225 0 0,0 0-272 0 0,0 0-296 0 0,0 0-512 0 0,0 0-312 0 0,0 0-56 0 0,0 0 16 0 0,0 0 176 0 0,0 0 24 0 0,0 0-80 0 0,67 70-216 0 0,-40-41-296 0 0,-1 0-968 0 0,-8-3-3369 0 0,-7-7-6786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10794 0 0,'0'0'3925'0'0,"0"0"-1656"0"0,0 0-837 0 0,0 0-281 0 0,0 0-223 0 0,0 0-36 0 0,0 0-72 0 0,0 0-138 0 0,0 0-143 0 0,0 0-114 0 0,0 0-45 0 0,0 0-40 0 0,13-31-36 0 0,39-95-57 0 0,-19 39 217 0 0,-8 26-156 0 0,15 160-1237 0 0,-36-93 960 0 0,0 0 0 0 0,0-1 1 0 0,1 1-1 0 0,-1-1 1 0 0,2 0-1 0 0,-1 0 0 0 0,0 0 1 0 0,1-1-1 0 0,0 0 1 0 0,0 0-1 0 0,0 0 0 0 0,0-1 1 0 0,1 0-1 0 0,-1 0 1 0 0,1 0-1 0 0,0-1 0 0 0,0 0 1 0 0,0-1-1 0 0,0 0 1 0 0,0 0-1 0 0,0 0 0 0 0,0-1 1 0 0,1 0-1 0 0,-1 0 1 0 0,0 0-1 0 0,0-1 0 0 0,0 0 1 0 0,0-1-1 0 0,0 0 1 0 0,0 0-1 0 0,0 0 0 0 0,-1-1 1 0 0,1 0-1 0 0,-1 0 1 0 0,2-2-32 0 0,4-3 120 0 0,0 0 1 0 0,-1-1-1 0 0,-1 0 1 0 0,0 0-1 0 0,0-1 1 0 0,0-1-1 0 0,-1 0 1 0 0,-1 0-1 0 0,0 0 1 0 0,-1-1-1 0 0,0 0 1 0 0,-1-1-1 0 0,0 0 1 0 0,-1 0-1 0 0,0 0 1 0 0,-1 0-1 0 0,1-7-120 0 0,-2-22 428 0 0,-4 24-2935 0 0,1 4-3705 0 0,0 10-5925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 4057 0 0,'0'0'2563'0'0,"0"0"-309"0"0,0 0-304 0 0,0 0-2 0 0,0 0 26 0 0,0 0-130 0 0,0 0-227 0 0,0 0-304 0 0,0 0-301 0 0,0 0-242 0 0,0 0-182 0 0,0 0-129 0 0,0 0-123 0 0,3-2-67 0 0,-3 2-244 0 0,1 0 0 0 0,-1-1-1 0 0,1 1 1 0 0,-1 0 0 0 0,1 0-1 0 0,-1 0 1 0 0,1 0 0 0 0,0-1-1 0 0,-1 1 1 0 0,1 0 0 0 0,-1 0-1 0 0,1 0 1 0 0,-1 0 0 0 0,1 0 0 0 0,0 1-1 0 0,-1-1 1 0 0,1 0 0 0 0,-1 0-1 0 0,1 0 1 0 0,-1 0 0 0 0,1 1-1 0 0,-1-1 1 0 0,1 0 0 0 0,-1 0-1 0 0,1 1 1 0 0,-1-1 0 0 0,1 0-1 0 0,-1 1 1 0 0,1-1 0 0 0,-1 1 0 0 0,0-1-1 0 0,1 1 1 0 0,-1-1 0 0 0,0 0-1 0 0,1 1 1 0 0,-1-1 0 0 0,0 1-1 0 0,0 0 1 0 0,1-1 0 0 0,-1 1-1 0 0,0-1 1 0 0,0 1 0 0 0,0-1-1 0 0,0 1 1 0 0,0-1 0 0 0,0 1 0 0 0,0 0-1 0 0,0-1 1 0 0,0 1 0 0 0,0-1-1 0 0,0 1 1 0 0,0-1 0 0 0,0 1-1 0 0,0 0 1 0 0,0-1 0 0 0,-1 1-1 0 0,1-1 1 0 0,0 1 0 0 0,0-1-1 0 0,-1 1 1 0 0,1-1 0 0 0,0 1 0 0 0,-1-1-1 0 0,1 0 1 0 0,0 1 0 0 0,-1 0-25 0 0,1 13 323 0 0,2 508 2519 0 0,-2-483-2813 0 0,-3-1 0 0 0,-1 1 0 0 0,-1-1 0 0 0,-3 1 0 0 0,-9 29-29 0 0,5-50-29 0 0,12-17 2 0 0,0-1-8 0 0,0 0-9 0 0,0 0-4 0 0,0 0-30 0 0,0-22-2366 0 0,-2-14-1805 0 0,-1 12-2981 0 0,2 14 1392 0 0,1 2-2034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6881 0 0,'0'0'1924'0'0,"0"0"-603"0"0,0 0-275 0 0,0 0-6 0 0,0 0 63 0 0,0 0 334 0 0,0 0 160 0 0,0 0-14 0 0,0 0-127 0 0,0 0-401 0 0,0 0-277 0 0,0 0-153 0 0,0 0-94 0 0,33 0-71 0 0,107-1-53 0 0,51-20 637 0 0,-101 6-988 0 0,-65 12-404 0 0,-1-2 0 0 0,-1-1 0 0 0,1 0 0 0 0,-1-2-1 0 0,0-1 1 0 0,12-6 348 0 0,-6-5-2922 0 0,-13 7-4227 0 0,-5 6-3907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5121 0 0,'0'0'2463'0'0,"0"0"-261"0"0,0 0-193 0 0,0 0-98 0 0,0 0-194 0 0,0 0-300 0 0,0 0-363 0 0,0 0-377 0 0,0 0-265 0 0,0 0-170 0 0,0 0-78 0 0,5 44 3297 0 0,-12 222-956 0 0,-4-50-2101 0 0,5 38-45 0 0,6-253-374 0 0,0-1 11 0 0,0 0 23 0 0,0 0 6 0 0,0 0 18 0 0,0 0 49 0 0,0 0 22 0 0,0 0 44 0 0,0 0 12 0 0,8-15 1399 0 0,-4 4-1540 0 0,2 0 1 0 0,-1 1-1 0 0,1-1 1 0 0,1 1-1 0 0,0 0 1 0 0,1 1 0 0 0,-1 0-1 0 0,2 0 1 0 0,-1 1-1 0 0,4-3-29 0 0,-3 2 18 0 0,-1 1-14 0 0,1-1 0 0 0,0 2 0 0 0,0-1 0 0 0,1 1 0 0 0,0 0 0 0 0,0 1 0 0 0,0 0 0 0 0,1 1 0 0 0,2-1-4 0 0,-11 7-3 0 0,0-1 0 0 0,0 1 0 0 0,0-1-1 0 0,0 1 1 0 0,0 0 0 0 0,0 0 0 0 0,0 0 0 0 0,-1 0 0 0 0,1 1 0 0 0,0-1-1 0 0,0 0 1 0 0,-1 1 0 0 0,1-1 0 0 0,-1 1 0 0 0,0-1 0 0 0,1 1-1 0 0,-1 0 1 0 0,0 0 0 0 0,0-1 0 0 0,0 1 0 0 0,0 0 0 0 0,0 0-1 0 0,0 0 1 0 0,-1 0 0 0 0,1 0 0 0 0,-1 0 0 0 0,1 1 0 0 0,-1-1-1 0 0,0 0 1 0 0,0 0 0 0 0,0 1 3 0 0,7 16 47 0 0,19 100 123 0 0,-20 21 34 0 0,-6-138-213 0 0,1-1-2 0 0,0-1 2 0 0,-1 0 23 0 0,1 0 17 0 0,-1 0-18 0 0,0 0-7 0 0,0 0-1 0 0,0 0 32 0 0,0 0-11 0 0,0 0 23 0 0,0 0-14 0 0,0 0-21 0 0,0 0-15 0 0,0 0 6 0 0,0 0-3 0 0,0 0-26 0 0,0 0-11 0 0,0 0-45 0 0,0 0-56 0 0,0 0-64 0 0,0 0-108 0 0,-1-4-1565 0 0,-1-4-1799 0 0,2 1-4653 0 0,0 4-3389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15371 0 0,'0'0'1657'0'0,"0"0"-677"0"0,0 0-295 0 0,0 0 6 0 0,0 0 39 0 0,0 0 64 0 0,0 0 29 0 0,0 0-72 0 0,0 0-93 0 0,0 0-157 0 0,0 0-97 0 0,0 0-86 0 0,0 0-53 0 0,4 17-4 0 0,11 50-74 0 0,-11 0 214 0 0,-12-58-779 0 0,6-9-2955 0 0,1-2-3318 0 0,0-1-4863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12227 0 0,'0'0'2520'0'0,"0"0"-831"0"0,0 0-513 0 0,0 0-416 0 0,0 0-384 0 0,0 0-424 0 0,0 0-160 0 0,0 0-8 0 0,0 0-144 0 0,0 0-160 0 0,0 0-673 0 0,0 0-2687 0 0,0 0-7635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 9842 0 0,'0'0'2827'0'0,"0"0"-789"0"0,0 0-446 0 0,0 0-133 0 0,0 0-205 0 0,0 0-248 0 0,0 0-160 0 0,0 0-188 0 0,0 0-154 0 0,0 0-88 0 0,0 0-84 0 0,0 0-24 0 0,-17-1-46 0 0,-53 0-34 0 0,23 18 396 0 0,44-16-615 0 0,1 0 0 0 0,0 0 0 0 0,0 0 0 0 0,0 1 0 0 0,0-1 1 0 0,0 0-1 0 0,0 1 0 0 0,0 0 0 0 0,0-1 0 0 0,0 1 0 0 0,1 0 0 0 0,-1 0 0 0 0,1 0 0 0 0,0 0 1 0 0,-1 0-1 0 0,1 0 0 0 0,0 0 0 0 0,0 1 0 0 0,0-1 0 0 0,0 0 0 0 0,1 0 0 0 0,-1 1 1 0 0,1-1-1 0 0,-1 1 0 0 0,1-1 0 0 0,0 1 0 0 0,0-1 0 0 0,0 0 0 0 0,0 1 0 0 0,0-1 0 0 0,1 1 1 0 0,-1-1-1 0 0,1 0 0 0 0,-1 1 0 0 0,1-1 0 0 0,0 0 0 0 0,0 1 0 0 0,0-1 0 0 0,0 0 1 0 0,1 0-1 0 0,-1 0 0 0 0,0 0 0 0 0,1 0 0 0 0,0 0 0 0 0,-1 0 0 0 0,1-1 0 0 0,0 1 0 0 0,0-1 1 0 0,0 1-10 0 0,131 65 258 0 0,-130-65-206 0 0,-1 1 0 0 0,1-1-1 0 0,-1 1 1 0 0,0 0 0 0 0,0 0 0 0 0,0 0-1 0 0,-1 0 1 0 0,1 0 0 0 0,-1 0-1 0 0,1 0 1 0 0,-1 1 0 0 0,0-1-1 0 0,0 0 1 0 0,-1 1 0 0 0,1-1 0 0 0,-1 1-1 0 0,0-1 1 0 0,0 1 0 0 0,0-1-1 0 0,0 1 1 0 0,0-1 0 0 0,-1 1 0 0 0,1-1-1 0 0,-1 0 1 0 0,0 1 0 0 0,0-1-1 0 0,-1 0 1 0 0,1 0 0 0 0,0 1-1 0 0,-1-1 1 0 0,0 0 0 0 0,0-1 0 0 0,0 1-1 0 0,0 0 1 0 0,0 0 0 0 0,-1-1-1 0 0,1 1 1 0 0,-1-1 0 0 0,-2 2-52 0 0,-5 3 58 0 0,0 0 0 0 0,-1-1 1 0 0,1 0-1 0 0,-1-1 1 0 0,0 0-1 0 0,-1-1 0 0 0,1 0 1 0 0,-1-1-1 0 0,1 0 0 0 0,-1-1 1 0 0,0 0-1 0 0,0-1 1 0 0,-9 0-59 0 0,20-1-36 0 0,0 0 1 0 0,0-1-1 0 0,0 1 1 0 0,-1 0 0 0 0,1-1-1 0 0,0 1 1 0 0,0 0-1 0 0,0-1 1 0 0,0 1 0 0 0,0-1-1 0 0,0 0 1 0 0,0 1 0 0 0,0-1-1 0 0,0 0 1 0 0,0 1-1 0 0,1-1 1 0 0,-1 0 0 0 0,0 0-1 0 0,0 0 1 0 0,1 0-1 0 0,-1 0 1 0 0,1 0 0 0 0,-1 0-1 0 0,1 0 1 0 0,-1 0-1 0 0,1 0 1 0 0,-1 0 0 0 0,1 0-1 0 0,0 0 1 0 0,0-1 0 0 0,-1 1-1 0 0,1 0 1 0 0,0 0-1 0 0,0 0 1 0 0,0 0 0 0 0,0-2 35 0 0,0-17-6385 0 0,0 15 3316 0 0,0-2-8647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19 2489 0 0,'0'0'2008'0'0,"0"0"-28"0"0,0 0 34 0 0,0 0 108 0 0,0 0 1 0 0,0 0-191 0 0,0 0-299 0 0,0 0-294 0 0,0 0-290 0 0,0 0-208 0 0,0 0-137 0 0,0 0-136 0 0,0 0-75 0 0,-10-4-37 0 0,-30-10-32 0 0,-9 23 982 0 0,40-3-1094 0 0,-2-1-165 0 0,0 1-1 0 0,0 1 1 0 0,1 0-1 0 0,0 0 1 0 0,1 1 0 0 0,0 0-1 0 0,0 1 1 0 0,1 0-1 0 0,-1 0 1 0 0,2 0 0 0 0,0 1-1 0 0,0 1 1 0 0,1-1-1 0 0,0 1 1 0 0,1 0 0 0 0,0 0-1 0 0,0 1 1 0 0,1 0-1 0 0,1-1 1 0 0,0 1-1 0 0,1 0 1 0 0,0 1 0 0 0,1-1-1 0 0,0 6-146 0 0,1-13 21 0 0,0-1-1 0 0,0 0 0 0 0,1 1 0 0 0,-1-1 1 0 0,1 1-1 0 0,0-1 0 0 0,0 0 1 0 0,1 0-1 0 0,-1 0 0 0 0,1 0 1 0 0,0 0-1 0 0,0 0 0 0 0,0 0 1 0 0,1 0-1 0 0,-1-1 0 0 0,1 1 1 0 0,0-1-1 0 0,0 0 0 0 0,0 0 1 0 0,1 0-1 0 0,-1 0 0 0 0,1 0 0 0 0,-1-1 1 0 0,1 1-1 0 0,0-1 0 0 0,0 0 1 0 0,0 0-1 0 0,0-1 0 0 0,0 1 1 0 0,0-1-1 0 0,1 0 0 0 0,-1 0 1 0 0,0 0-1 0 0,5-1-20 0 0,-4 0 11 0 0,5 1-60 0 0,1-1 0 0 0,-1 0 0 0 0,1 0 0 0 0,-1-1 0 0 0,0-1 0 0 0,1 0 0 0 0,-1 0 0 0 0,0-1 0 0 0,0-1 0 0 0,0 1 0 0 0,2-3 49 0 0,22-6-1517 0 0,-16 6-1328 0 0,-1-1-5390 0 0,-12 3-3189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72 339 5929 0 0,'0'0'3097'0'0,"0"0"-1155"0"0,0 0-303 0 0,0 0-11 0 0,0 0 16 0 0,0 0-89 0 0,0 0-260 0 0,0 0-302 0 0,0 0-299 0 0,0 0-256 0 0,0 0-186 0 0,0 0-104 0 0,0 0 4 0 0,-4 1 91 0 0,2 0-195 0 0,0-1 1 0 0,1 1 0 0 0,-1 0 0 0 0,0 0-1 0 0,1 0 1 0 0,-1 0 0 0 0,1 0 0 0 0,0 1-1 0 0,-1-1 1 0 0,1 0 0 0 0,0 1 0 0 0,0-1-1 0 0,0 1 1 0 0,0-1 0 0 0,0 1 0 0 0,0-1-1 0 0,0 1 1 0 0,0 0 0 0 0,1-1-1 0 0,-1 1 1 0 0,1 0 0 0 0,-1 0 0 0 0,1 0-1 0 0,-1-1 1 0 0,1 1 0 0 0,0 0 0 0 0,0 0-1 0 0,0 0 1 0 0,0 0 0 0 0,1-1 0 0 0,-1 1-1 0 0,0 0 1 0 0,1 0 0 0 0,-1 0 0 0 0,1-1-1 0 0,0 1 1 0 0,0 0-49 0 0,-1 2 36 0 0,2 46 505 0 0,-2 1 1 0 0,-3 0 0 0 0,-1-1 0 0 0,-10 42-542 0 0,10-74 50 0 0,-2 7-27 0 0,0-1 0 0 0,2 1 1 0 0,1 1-1 0 0,1-1 1 0 0,1 0-1 0 0,1 0 1 0 0,2 1-1 0 0,3 24-23 0 0,-3-44 2 0 0,-1-1 0 0 0,1 1 0 0 0,-1 0 0 0 0,2 0 0 0 0,-1-1 0 0 0,1 1 0 0 0,-1-1 0 0 0,2 0 1 0 0,-1 1-1 0 0,0-1 0 0 0,1-1 0 0 0,0 1 0 0 0,0-1 0 0 0,1 1 0 0 0,-1-1 0 0 0,1 0 0 0 0,0-1 0 0 0,0 1 0 0 0,4 1-2 0 0,-5-5 53 0 0,1 0 1 0 0,0-1-1 0 0,-1 0 1 0 0,1 1 0 0 0,-1-1-1 0 0,1-1 1 0 0,-1 1-1 0 0,0-1 1 0 0,1 0-1 0 0,-1 0 1 0 0,0 0-1 0 0,0 0 1 0 0,0-1-1 0 0,0 0 1 0 0,-1 0-1 0 0,1 0 1 0 0,-1 0-1 0 0,0 0 1 0 0,0-1 0 0 0,0 1-1 0 0,0-1 1 0 0,0 0-1 0 0,-1 0-53 0 0,10-9 80 0 0,113-174 428 0 0,-56 54-428 0 0,-5-2 1 0 0,-6-2-1 0 0,-6-3 0 0 0,-6-3-80 0 0,-30 22 327 0 0,-16 120-190 0 0,-13 10 37 0 0,-12 44-118 0 0,2 1 0 0 0,2 1 0 0 0,3 1 0 0 0,3 1 0 0 0,2 0 0 0 0,2 1 0 0 0,3 1 0 0 0,3-1 0 0 0,2 1 0 0 0,2 0 0 0 0,4 0 0 0 0,3 10-56 0 0,47 254 293 0 0,-40-253-319 0 0,-13-69 38 0 0,1-1 18 0 0,-1 0-7 0 0,0 0 10 0 0,0 0 25 0 0,0 0 27 0 0,0 0 19 0 0,0 0 11 0 0,0 0-3 0 0,0 0 14 0 0,0 0-9 0 0,0-30 203 0 0,0 13-608 0 0,0 13-3418 0 0,0 3-3748 0 0,0 1-4687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2841 0 0,'0'0'2527'0'0,"0"0"-369"0"0,0 0-134 0 0,0 0-10 0 0,0 0-103 0 0,0 0-260 0 0,0 0-316 0 0,0 0-319 0 0,0 0-261 0 0,0 0-143 0 0,0 0-101 0 0,0 0-94 0 0,0 0-57 0 0,-21 33-44 0 0,-63 100-32 0 0,61-78 70 0 0,24-47-247 0 0,-1-6-49 0 0,0 1 0 0 0,0 0 0 0 0,1 0 0 0 0,0 0 0 0 0,-1 0 0 0 0,1 0 0 0 0,0-1 0 0 0,0 1 0 0 0,1 0 0 0 0,-1-1 0 0 0,0 1 0 0 0,1-1 0 0 0,0 1 0 0 0,-1-1 0 0 0,1 0 0 0 0,0 0 0 0 0,0 0 0 0 0,0 0 0 0 0,1 0 0 0 0,-1 0 0 0 0,0 0 0 0 0,1-1 0 0 0,-1 1 0 0 0,1-1 0 0 0,0 0 0 0 0,-1 0 0 0 0,1 0 0 0 0,0 0 0 0 0,0 0 0 0 0,-1 0 0 0 0,1-1 0 0 0,0 1 0 0 0,0-1 0 0 0,0 0 0 0 0,1 0-58 0 0,4 1 182 0 0,0-1 1 0 0,-1 0-1 0 0,1 0 1 0 0,0-1 0 0 0,0 0-1 0 0,0 0 1 0 0,-1-1-1 0 0,1 0 1 0 0,-1-1-1 0 0,1 1 1 0 0,-1-1 0 0 0,0-1-1 0 0,1 0-182 0 0,0 0 101 0 0,0 0 1 0 0,-1 0-1 0 0,0-1 0 0 0,0 0 0 0 0,0 0 1 0 0,-1 0-1 0 0,1-1 0 0 0,-1 0 0 0 0,-1-1 0 0 0,1 1 1 0 0,-1-1-1 0 0,0 0 0 0 0,-1 0 0 0 0,0-1 1 0 0,0 1-1 0 0,0-1 0 0 0,-1 0 0 0 0,0 0 1 0 0,-1 0-1 0 0,0 0 0 0 0,0-1 0 0 0,1-7-101 0 0,-3 13-2 0 0,-1 0 0 0 0,1 0-1 0 0,0 0 1 0 0,-1 0-1 0 0,0-1 1 0 0,1 1 0 0 0,-1 0-1 0 0,-1 0 1 0 0,1 0 0 0 0,0 1-1 0 0,-1-1 1 0 0,1 0-1 0 0,-1 0 1 0 0,0 1 0 0 0,0-1-1 0 0,0 1 1 0 0,0-1 0 0 0,0 1-1 0 0,-1 0 1 0 0,1 0-1 0 0,-1 0 1 0 0,1 0 0 0 0,-1 1-1 0 0,0-1 1 0 0,1 1 0 0 0,-1-1-1 0 0,0 1 1 0 0,0 0-1 0 0,0 0 1 0 0,0 0 0 0 0,-1 1-1 0 0,-1-1 3 0 0,-4-1-239 0 0,-1 0 0 0 0,1 1 0 0 0,0 1 1 0 0,-1-1-1 0 0,1 2 0 0 0,-1-1 0 0 0,1 1 0 0 0,-1 1 0 0 0,1-1 0 0 0,0 2 0 0 0,-2 0 239 0 0,-31 20-10473 0 0,34-18-1372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24 516 7378 0 0,'0'0'2205'0'0,"0"0"-587"0"0,0 0-260 0 0,0 0-3 0 0,0 0-78 0 0,0 0-123 0 0,0 0-165 0 0,0 0-200 0 0,0 0-155 0 0,0 0-94 0 0,0 0-74 0 0,0 0-93 0 0,0 0-78 0 0,-4 22-67 0 0,-16 69-15 0 0,26-42 286 0 0,-4-43-377 0 0,1-1 0 0 0,0 0 0 0 0,0 0 0 0 0,0 0 0 0 0,1 0 0 0 0,-1-1 0 0 0,1 0 0 0 0,0 1 0 0 0,0-1 0 0 0,1 0 0 0 0,-1-1 0 0 0,1 1 0 0 0,0-1 0 0 0,0 0 0 0 0,0 0 0 0 0,0-1 0 0 0,1 1 0 0 0,-1-1 0 0 0,1-1 0 0 0,-1 1 0 0 0,1-1 0 0 0,0 1 0 0 0,0-2 0 0 0,-1 1 0 0 0,1-1 0 0 0,0 1 0 0 0,0-2 0 0 0,0 1 0 0 0,-1-1 0 0 0,3 0-122 0 0,1-1 183 0 0,1 0 1 0 0,-1-1-1 0 0,0 0 1 0 0,1 0-1 0 0,-2-1 1 0 0,1 0-1 0 0,0-1 1 0 0,-1 0-1 0 0,0 0 1 0 0,0-1-1 0 0,0 0 1 0 0,-1-1-1 0 0,0 1 1 0 0,5-7-184 0 0,8-5 266 0 0,-14 11-283 0 0,0 0 1 0 0,-1-1-1 0 0,0 1 1 0 0,0-1-1 0 0,-1 0 1 0 0,0-1-1 0 0,0 1 1 0 0,-1-1-1 0 0,0 1 1 0 0,0-1-1 0 0,-1 0 1 0 0,0 0-1 0 0,-1 0 1 0 0,0 0-1 0 0,0-1 1 0 0,-1 1-1 0 0,-1 0 1 0 0,0-3 16 0 0,0 8-3241 0 0,-1 3-4354 0 0,2 1-4449 0 0</inkml:trace>
  <inkml:trace contextRef="#ctx0" brushRef="#br0" timeOffset="331.027">542 784 9618 0 0,'0'0'2658'0'0,"0"0"-558"0"0,0 0-222 0 0,0 0-101 0 0,0 0-153 0 0,0 0-134 0 0,0 0-161 0 0,0 0-295 0 0,0 0-254 0 0,0 0-189 0 0,0 0-149 0 0,0 0-12 0 0,3-9 3 0 0,50-125 1544 0 0,-44 118-1936 0 0,1 0 1 0 0,0 0 0 0 0,1 1-1 0 0,0 1 1 0 0,1 0 0 0 0,1 0-1 0 0,0 2 1 0 0,1-1 0 0 0,1 2-1 0 0,0 0 1 0 0,0 0 0 0 0,1 1-42 0 0,18 4-1324 0 0,-25 12-2189 0 0,-3 5-4121 0 0,-5-7-4075 0 0</inkml:trace>
  <inkml:trace contextRef="#ctx0" brushRef="#br0" timeOffset="793.092">1085 424 8746 0 0,'0'0'3001'0'0,"0"0"-688"0"0,0 0-375 0 0,0 0-226 0 0,0 0-319 0 0,0 0-290 0 0,0 0-273 0 0,0 0-229 0 0,0 0-153 0 0,0 0-98 0 0,0 0-47 0 0,0 0 5 0 0,0 0-25 0 0,-12 3-26 0 0,-96 45 746 0 0,98-40-896 0 0,7-6-96 0 0,1-1 0 0 0,0 1-1 0 0,0-1 1 0 0,0 1-1 0 0,0-1 1 0 0,0 1 0 0 0,1 0-1 0 0,-1 0 1 0 0,0 0 0 0 0,1 0-1 0 0,-1 0 1 0 0,1 0-1 0 0,0 1 1 0 0,0-1 0 0 0,0 0-1 0 0,0 1 1 0 0,0-1-1 0 0,0 1 1 0 0,1-1 0 0 0,-1 1-1 0 0,1-1 1 0 0,0 1-1 0 0,0-1 1 0 0,0 1 0 0 0,0-1-1 0 0,0 1 1 0 0,0 0-1 0 0,1-1 1 0 0,-1 1-11 0 0,52 35 156 0 0,-33-29-103 0 0,-16-8-26 0 0,0 0 0 0 0,-1 0-1 0 0,0 0 1 0 0,1 1 0 0 0,-1-1-1 0 0,0 1 1 0 0,1-1 0 0 0,-1 1-1 0 0,0 0 1 0 0,0 0 0 0 0,-1 0-1 0 0,1 0 1 0 0,0 0 0 0 0,0 0-1 0 0,-1 1 1 0 0,0-1 0 0 0,1 0 0 0 0,-1 1-1 0 0,0-1 1 0 0,0 1 0 0 0,0 0-1 0 0,-1-1 1 0 0,1 1 0 0 0,-1 0-1 0 0,1-1 1 0 0,-1 1 0 0 0,0 0-1 0 0,0-1 1 0 0,0 1 0 0 0,0 2-27 0 0,-2 5 82 0 0,-1 0 1 0 0,1 0-1 0 0,-2 0 1 0 0,1 0-1 0 0,-1 0 1 0 0,-1-1-1 0 0,0 1 1 0 0,0-1 0 0 0,-1-1-1 0 0,0 1 1 0 0,0-1-1 0 0,-1 0 1 0 0,0 0-1 0 0,-1-1 1 0 0,0 0-1 0 0,0 0 1 0 0,0-1 0 0 0,-1 0-1 0 0,0 0 1 0 0,0-1-1 0 0,-3 1-82 0 0,-73 16-241 0 0,84-23 54 0 0,0 0 0 0 0,1 0 0 0 0,-1 0 0 0 0,0 0 1 0 0,1 0-1 0 0,-1 0 0 0 0,1-1 0 0 0,-1 1 0 0 0,1 0 0 0 0,0 0 0 0 0,-1-1 1 0 0,1 1-1 0 0,0 0 0 0 0,0-1 0 0 0,0 1 0 0 0,0 0 0 0 0,0-1 0 0 0,0 1 0 0 0,0 0 1 0 0,0-1-1 0 0,1 1 0 0 0,-1 0 0 0 0,0-1 0 0 0,1 1 0 0 0,-1 0 0 0 0,1 0 1 0 0,0 0-1 0 0,-1-1 0 0 0,1 1 0 0 0,0 0 0 0 0,0 0 0 0 0,-1 0 0 0 0,1 0 1 0 0,1 0 186 0 0,6-8-4516 0 0,1 2-4551 0 0</inkml:trace>
  <inkml:trace contextRef="#ctx0" brushRef="#br0" timeOffset="1284.204">1285 645 6281 0 0,'0'0'3104'0'0,"0"0"-312"0"0,0 0-199 0 0,0 0-311 0 0,0 0-373 0 0,0 0-344 0 0,0 0-301 0 0,0 0-294 0 0,0 0-194 0 0,0 0-135 0 0,0 0-101 0 0,0 0-37 0 0,0 0-78 0 0,30-3-55 0 0,88-8-45 0 0,-74-5 159 0 0,-39 10-435 0 0,0 0-1 0 0,-1-1 0 0 0,0 1 0 0 0,0-1 0 0 0,0 1 1 0 0,-1-1-1 0 0,0 0 0 0 0,0 0 0 0 0,-1-1 0 0 0,0 1 1 0 0,0 0-1 0 0,-1-1 0 0 0,0 0 0 0 0,0-2-48 0 0,-3 7-12 0 0,0 0-1 0 0,-1 0 0 0 0,1 0 1 0 0,-1 1-1 0 0,1-1 0 0 0,-1 1 1 0 0,0-1-1 0 0,0 1 1 0 0,0 0-1 0 0,0 0 0 0 0,0 1 1 0 0,-1-1-1 0 0,1 1 1 0 0,-1-1-1 0 0,1 1 0 0 0,-1 0 1 0 0,1 0-1 0 0,-1 1 0 0 0,1-1 1 0 0,-1 1-1 0 0,0 0 1 0 0,1 0-1 0 0,-1 0 0 0 0,0 0 1 0 0,1 0-1 0 0,-3 2 13 0 0,-8 0-20 0 0,0 1 1 0 0,0 1-1 0 0,1 0 0 0 0,-1 1 0 0 0,1 0 1 0 0,0 1-1 0 0,1 0 0 0 0,-1 1 0 0 0,1 1 1 0 0,1 0-1 0 0,0 1 0 0 0,0 0 1 0 0,0 0-1 0 0,1 1 0 0 0,-1 2 20 0 0,-3 4-4 0 0,1 1 0 0 0,0 0-1 0 0,1 1 1 0 0,1 0 0 0 0,1 1-1 0 0,1 0 1 0 0,0 1 0 0 0,1 0 0 0 0,1 0-1 0 0,1 1 5 0 0,5-18 4 0 0,0 0 0 0 0,0 0-1 0 0,0 1 1 0 0,1-1 0 0 0,-1 0 0 0 0,1 0-1 0 0,0 0 1 0 0,0 0 0 0 0,0 0-1 0 0,0 0 1 0 0,0 1 0 0 0,1-1-1 0 0,-1 0 1 0 0,1 0 0 0 0,0 0-1 0 0,0 0 1 0 0,0 0 0 0 0,1 0 0 0 0,-1-1-1 0 0,0 1 1 0 0,1 0 0 0 0,0 0-1 0 0,0-1 1 0 0,0 1 0 0 0,0-1-1 0 0,0 0 1 0 0,0 0 0 0 0,1 0-1 0 0,-1 0 1 0 0,1 0 0 0 0,-1 0-1 0 0,1 0 1 0 0,0-1 0 0 0,0 0 0 0 0,-1 1-1 0 0,1-1 1 0 0,0 0 0 0 0,0 0-1 0 0,0-1 1 0 0,1 1 0 0 0,-1 0-1 0 0,0-1 1 0 0,0 0 0 0 0,0 0-1 0 0,0 0 1 0 0,0 0 0 0 0,2-1-4 0 0,33 3 17 0 0,1-3 1 0 0,-1 0-1 0 0,1-3 1 0 0,-1-1-1 0 0,-1-2 1 0 0,1-2-1 0 0,-1-1 1 0 0,0-2-1 0 0,20-10-17 0 0,-23 2-1258 0 0,-19 0-6495 0 0,-14 16-3558 0 0</inkml:trace>
  <inkml:trace contextRef="#ctx0" brushRef="#br0" timeOffset="2033.982">1648 0 4593 0 0,'0'0'2761'0'0,"0"0"-93"0"0,0 0-189 0 0,0 0-369 0 0,0 0-534 0 0,0 0-517 0 0,0 0-415 0 0,0 0-290 0 0,0 0-109 0 0,0 0 155 0 0,0 0 186 0 0,0 0 174 0 0,0 0 94 0 0,6 3-104 0 0,13 4-18 0 0,0 0 0 0 0,0 0-1 0 0,0-2 1 0 0,1-1 0 0 0,0 0 0 0 0,13 0-732 0 0,216-8 2400 0 0,-246 6-2385 0 0,0-1 0 0 0,-1 1 0 0 0,0 0 0 0 0,1 0 0 0 0,-1 0 0 0 0,0 1 0 0 0,0-1 0 0 0,0 0 1 0 0,-1 1-1 0 0,1-1 0 0 0,0 1 0 0 0,-1 0 0 0 0,0-1 0 0 0,1 1 0 0 0,-1 0 0 0 0,0 0 0 0 0,-1 0 0 0 0,1 0 0 0 0,0 0 0 0 0,-1 0 0 0 0,0 0 0 0 0,1 0 0 0 0,-1 0 0 0 0,-1 0 0 0 0,1 0 0 0 0,0 0 0 0 0,-1 1-15 0 0,2 4 33 0 0,-13 261 290 0 0,0-123-327 0 0,-8 197-51 0 0,22-159 100 0 0,2-175 123 0 0,-12-8 1133 0 0,-7-3-1282 0 0,0 1 1 0 0,1 0-1 0 0,-1 1 1 0 0,0 0-1 0 0,1 1 1 0 0,-1 1 0 0 0,1 0-1 0 0,-1 1 1 0 0,1 1-1 0 0,-3 1-19 0 0,-71 13-87 0 0,22-8-830 0 0,65-10 27 0 0,1 0-901 0 0,0 0-3189 0 0,2 0-7651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6:2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20889 498 360 0 0,'0'0'1260'0'0,"0"0"153"0"0,0 0 348 0 0,0 0 236 0 0,0 0 34 0 0,0 0-47 0 0,0 0-275 0 0,0 0-252 0 0,0 0-194 0 0,0 0-167 0 0,0 0-82 0 0,0-6-88 0 0,2-19-56 0 0,-2 23-718 0 0,-1 1-1 0 0,1-1 0 0 0,-1 0 1 0 0,1 1-1 0 0,-1-1 0 0 0,0 1 1 0 0,0-1-1 0 0,0 1 1 0 0,0 0-1 0 0,0-1 0 0 0,0 1 1 0 0,0 0-1 0 0,-1 0 0 0 0,1 0 1 0 0,0 0-1 0 0,-1 0 0 0 0,1 0 1 0 0,0 0-1 0 0,-1 0 0 0 0,0 1 1 0 0,1-1-1 0 0,-1 0 0 0 0,1 1 1 0 0,-1-1-1 0 0,0 1 0 0 0,1 0 1 0 0,-1-1-1 0 0,0 1-151 0 0,-3-2 290 0 0,-3 1-190 0 0,1-1 1 0 0,0 1-1 0 0,0 1 0 0 0,0-1 0 0 0,-1 1 1 0 0,1 1-1 0 0,0-1 0 0 0,-1 1 0 0 0,1 0 1 0 0,0 1-1 0 0,0-1 0 0 0,0 2 0 0 0,0-1 1 0 0,0 1-1 0 0,1 0 0 0 0,-1 0 0 0 0,1 1-100 0 0,0-1 31 0 0,0-1 0 0 0,0 2 0 0 0,1-1 0 0 0,0 1-1 0 0,0 0 1 0 0,0 0 0 0 0,0 0 0 0 0,1 1 0 0 0,-1-1-1 0 0,1 1 1 0 0,0 0 0 0 0,0 0 0 0 0,1 1 0 0 0,0-1-1 0 0,0 1 1 0 0,0 0 0 0 0,1 0 0 0 0,-1 0 0 0 0,1 0-1 0 0,1 0 1 0 0,-1 0 0 0 0,0 7-31 0 0,1-8 17 0 0,0 1 1 0 0,0 0 0 0 0,1 0-1 0 0,0 0 1 0 0,0 0-1 0 0,0 0 1 0 0,1 0-1 0 0,-1-1 1 0 0,2 1-1 0 0,-1 0 1 0 0,0 0 0 0 0,1-1-1 0 0,0 1 1 0 0,1-1-1 0 0,-1 1 1 0 0,1-1-1 0 0,0 0 1 0 0,0 0 0 0 0,0 0-1 0 0,1-1 1 0 0,0 1-1 0 0,0-1 1 0 0,0 0-1 0 0,0 0 1 0 0,1 0-1 0 0,0 0 1 0 0,0-1 0 0 0,0 0-1 0 0,0 0 1 0 0,1 0-18 0 0,1 0 65 0 0,1-1 0 0 0,-1 0 1 0 0,1-1-1 0 0,-1 0 0 0 0,1 0 0 0 0,0 0 1 0 0,0-1-1 0 0,-1 0 0 0 0,1-1 0 0 0,0 0 1 0 0,0 0-1 0 0,-1 0 0 0 0,1-1 1 0 0,-1 0-1 0 0,1-1 0 0 0,-1 0 0 0 0,0 0 1 0 0,0 0-1 0 0,3-3-65 0 0,111-97 682 0 0,-103 85-631 0 0,51-69 278 0 0,-56 124-339 0 0,-1-10 43 0 0,-9-15-26 0 0,2-1 1 0 0,0 1-1 0 0,0-1 1 0 0,1 0 0 0 0,0 0-1 0 0,1-1 1 0 0,0 1-1 0 0,1-1 1 0 0,0-1 0 0 0,0 0-1 0 0,1 0 1 0 0,0-1-1 0 0,1 0 1 0 0,3 2-8 0 0,0-2 6 0 0,1-1 0 0 0,-1-1 0 0 0,1 0 0 0 0,1-1 0 0 0,-1 0 0 0 0,1-1 0 0 0,0-1 0 0 0,0-1 0 0 0,0 0 0 0 0,0 0 0 0 0,0-2 0 0 0,0 0 0 0 0,0-1 0 0 0,0 0 1 0 0,6-2-7 0 0,32-12-1042 0 0,-36 4-7791 0 0,-16 8-3623 0 0</inkml:trace>
  <inkml:trace contextRef="#ctx0" brushRef="#br0" timeOffset="-2212.596">18085 439 2969 0 0,'0'0'2213'0'0,"0"0"-228"0"0,0 0-145 0 0,0 0 34 0 0,0 0 14 0 0,0 0-126 0 0,0 0-206 0 0,0 0-282 0 0,0 0-246 0 0,0 0-160 0 0,0 0-143 0 0,-1-4-95 0 0,-1-13 1143 0 0,2 24 2109 0 0,36 247-2760 0 0,-36-252-1108 0 0,1 0 1 0 0,-1 0-1 0 0,0 0 1 0 0,1 0-1 0 0,-1 0 1 0 0,1 0-1 0 0,-1 0 1 0 0,1 0-1 0 0,0-1 1 0 0,0 1-1 0 0,0 0 1 0 0,0 0 0 0 0,0-1-1 0 0,0 1 1 0 0,1-1-1 0 0,-1 1 1 0 0,0-1-1 0 0,1 1 1 0 0,-1-1-1 0 0,1 0 1 0 0,0 0-1 0 0,-1 0 1 0 0,1 1 0 0 0,0-2-1 0 0,-1 1 1 0 0,1 0-1 0 0,0 0 1 0 0,0-1-1 0 0,0 1 1 0 0,0-1-1 0 0,0 1 1 0 0,0-1-1 0 0,0 0 1 0 0,0 0 0 0 0,0 0-1 0 0,0 0 1 0 0,0 0-1 0 0,0 0 1 0 0,0 0-1 0 0,0-1 1 0 0,0 1-1 0 0,1-2-14 0 0,75-63 739 0 0,28-78-400 0 0,-105 141-314 0 0,-1 2-32 0 0,0 1 0 0 0,1-1 0 0 0,-1 0 1 0 0,0 0-1 0 0,1 0 0 0 0,-1 0 0 0 0,0 1 1 0 0,1-1-1 0 0,-1 0 0 0 0,0 0 0 0 0,1 0 1 0 0,-1 0-1 0 0,0 0 0 0 0,1 0 0 0 0,-1 0 1 0 0,0 0-1 0 0,1 0 0 0 0,-1 0 0 0 0,0 0 1 0 0,1 0-1 0 0,-1 0 0 0 0,0 0 0 0 0,1 0 1 0 0,-1 0-1 0 0,0 0 0 0 0,1 0 0 0 0,-1 0 1 0 0,0-1-1 0 0,1 1 0 0 0,-1 0 0 0 0,0 0 1 0 0,0 0-1 0 0,1 0 0 0 0,-1-1 0 0 0,0 1 1 0 0,0 0-1 0 0,1 0 0 0 0,-1-1 0 0 0,0 1 1 0 0,0 0-1 0 0,1-1 7 0 0,19 78 21 0 0,-18-71-19 0 0,-1 0 0 0 0,1 0-1 0 0,0 0 1 0 0,1 0 0 0 0,0-1 0 0 0,0 1-1 0 0,0-1 1 0 0,0 1 0 0 0,1-1 0 0 0,0 0-1 0 0,0-1 1 0 0,0 1 0 0 0,1-1 0 0 0,-1 1-1 0 0,1-1 1 0 0,0-1 0 0 0,1 1 0 0 0,-1-1-1 0 0,4 2 0 0 0,-2-5 27 0 0,-1 0 0 0 0,1-1 0 0 0,-1 0 0 0 0,1-1 0 0 0,-1 1 0 0 0,1-1 0 0 0,-1 0 0 0 0,0-1 0 0 0,0 1 0 0 0,0-1 0 0 0,0-1 0 0 0,0 1 0 0 0,-1-1 0 0 0,0 0 0 0 0,1 0 0 0 0,-1 0 0 0 0,-1-1 0 0 0,1 0 0 0 0,-1 0 0 0 0,0 0 0 0 0,0 0 0 0 0,2-4-28 0 0,7-6 80 0 0,-3 3-20 0 0,0-1 0 0 0,-2-1 1 0 0,0 1-1 0 0,0-1 1 0 0,-1-1-1 0 0,-1 1 0 0 0,0-1 1 0 0,-1-1-1 0 0,-1 1-60 0 0,-4 14 1 0 0,-1-10-1607 0 0,-4 27-4451 0 0,4-10 137 0 0,-1 1-6352 0 0</inkml:trace>
  <inkml:trace contextRef="#ctx0" brushRef="#br0" timeOffset="-1680.51">19191 509 14283 0 0,'0'0'1934'0'0,"0"0"-430"0"0,0 0-133 0 0,0 0-88 0 0,0 0-132 0 0,0 0-174 0 0,0 0-171 0 0,0 0-145 0 0,0 0-112 0 0,0 0-91 0 0,0 0-64 0 0,0 0-36 0 0,-10-2-51 0 0,-77 0 707 0 0,74 5-956 0 0,1 1 0 0 0,0 0 0 0 0,1 1 0 0 0,-1 1 1 0 0,1 0-1 0 0,0 0 0 0 0,0 1 0 0 0,1 0 0 0 0,0 1 0 0 0,0 0 0 0 0,0 1 1 0 0,1 0-1 0 0,1 0 0 0 0,0 1 0 0 0,0 0 0 0 0,1 1 0 0 0,0 0 0 0 0,1 0 1 0 0,0 0-1 0 0,-3 7-58 0 0,9-16 1 0 0,-1-1 1 0 0,1 1-1 0 0,-1-1 1 0 0,1 1-1 0 0,-1-1 1 0 0,1 1-1 0 0,0-1 1 0 0,0 1-1 0 0,0 0 1 0 0,0-1 0 0 0,0 1-1 0 0,0-1 1 0 0,0 1-1 0 0,0-1 1 0 0,1 1-1 0 0,-1-1 1 0 0,1 1-1 0 0,-1-1 1 0 0,1 1-1 0 0,0-1 1 0 0,-1 1-1 0 0,1-1 1 0 0,0 0-1 0 0,0 1 1 0 0,0-1 0 0 0,0 0-1 0 0,0 0 1 0 0,0 0-1 0 0,0 0 1 0 0,0 0-1 0 0,1 0 1 0 0,-1 0-1 0 0,0 0 1 0 0,1 0-1 0 0,-1 0 1 0 0,0-1-1 0 0,1 1 1 0 0,-1-1-1 0 0,1 1 1 0 0,-1-1-1 0 0,1 1 1 0 0,-1-1 0 0 0,1 0-1 0 0,0 0-1 0 0,71-11 338 0 0,130-88 68 0 0,-120 48-197 0 0,-81 51-209 0 0,0 1 0 0 0,0 0 0 0 0,0 0 1 0 0,0 0-1 0 0,0 0 0 0 0,0 0 0 0 0,-1 0 0 0 0,1 0 1 0 0,-1 1-1 0 0,1-1 0 0 0,-1 0 0 0 0,1 1 0 0 0,-1 0 0 0 0,1-1 1 0 0,-1 1-1 0 0,0 0 0 0 0,0-1 0 0 0,0 1 0 0 0,0 0 1 0 0,0 0-1 0 0,-1 0 0 0 0,1 0 0 0 0,-1 0 0 0 0,1 0 0 0 0,-1 0 1 0 0,1 0-1 0 0,-1 0 0 0 0,0 1 0 0 0,3 6-4 0 0,32 64-14 0 0,-1-54-128 0 0,-25-19-3036 0 0,0 0-3381 0 0,-5 0 2315 0 0,-2 0-7884 0 0</inkml:trace>
  <inkml:trace contextRef="#ctx0" brushRef="#br0" timeOffset="-1181.244">19777 454 6617 0 0,'0'0'2332'0'0,"0"0"-248"0"0,0 0-77 0 0,0 0-76 0 0,0 0-177 0 0,0 0-236 0 0,0 0-273 0 0,0 0-215 0 0,0 0-150 0 0,0 0-129 0 0,0 0-99 0 0,0 0-76 0 0,0 0-69 0 0,-1-4-58 0 0,1 2-413 0 0,-1 1-1 0 0,1 0 1 0 0,-1 0 0 0 0,1 0-1 0 0,-1 0 1 0 0,1 0 0 0 0,-1-1-1 0 0,0 1 1 0 0,1 0-1 0 0,-1 0 1 0 0,0 0 0 0 0,0 1-1 0 0,0-1 1 0 0,1 0 0 0 0,-1 0-1 0 0,0 0 1 0 0,0 1-1 0 0,0-1 1 0 0,-1 0 0 0 0,1 1-1 0 0,0-1 1 0 0,0 1 0 0 0,0-1-1 0 0,0 1 1 0 0,0 0-1 0 0,-1 0 1 0 0,1-1 0 0 0,0 1-1 0 0,0 0 1 0 0,-1 0-1 0 0,1 0 1 0 0,0 0 0 0 0,0 0-1 0 0,0 0 1 0 0,-1 1 0 0 0,1-1-1 0 0,0 0 1 0 0,0 1-1 0 0,0-1 1 0 0,-1 1 0 0 0,1-1-1 0 0,0 1 1 0 0,0-1 0 0 0,0 1-1 0 0,0 0 1 0 0,0-1-1 0 0,0 1 1 0 0,0 0 0 0 0,0 0-1 0 0,1 0 1 0 0,-1 0 0 0 0,0 0-36 0 0,-34 35 321 0 0,22 13-273 0 0,15-45-50 0 0,-1 0-1 0 0,1-1 1 0 0,-1 1-1 0 0,1-1 1 0 0,0 1-1 0 0,1-1 1 0 0,-1 0-1 0 0,0 0 1 0 0,1 0-1 0 0,0 0 1 0 0,0 0-1 0 0,0 0 1 0 0,0-1-1 0 0,0 0 1 0 0,0 0-1 0 0,1 1 1 0 0,-1-2-1 0 0,3 2 3 0 0,24 21 14 0 0,-27-22 27 0 0,0 1-1 0 0,0 0 1 0 0,-1-1-1 0 0,1 1 1 0 0,-1 1 0 0 0,1-1-1 0 0,-1 0 1 0 0,0 0-1 0 0,-1 1 1 0 0,1-1-1 0 0,0 1 1 0 0,-1 0-1 0 0,0-1 1 0 0,0 1-1 0 0,0 0 1 0 0,0 0 0 0 0,-1 0-1 0 0,1 0 1 0 0,-1 0-1 0 0,0 0 1 0 0,0-1-1 0 0,-1 1 1 0 0,1 0-1 0 0,-1 0 1 0 0,0 0-1 0 0,0 0 1 0 0,0-1-1 0 0,0 1 1 0 0,-1 0 0 0 0,1-1-1 0 0,-1 1 1 0 0,0-1-1 0 0,0 1 1 0 0,0-1-1 0 0,-1 0-40 0 0,-10 9 245 0 0,8-6-191 0 0,-1-1 0 0 0,1 0 1 0 0,-1 0-1 0 0,1-1 0 0 0,-1 0 1 0 0,-1 0-1 0 0,1 0 0 0 0,0-1 1 0 0,-1 0-1 0 0,0 0 0 0 0,0-1 0 0 0,-2 1-54 0 0,-2-1-50 0 0,-33-2-182 0 0,30-28-2830 0 0,13 11-3297 0 0,1 13 2492 0 0,0-1-8497 0 0</inkml:trace>
  <inkml:trace contextRef="#ctx0" brushRef="#br0" timeOffset="30925.48">19887 1371 0 0 0,'0'0'1164'0'0,"0"0"190"0"0,0 0 414 0 0,0 0 411 0 0,0 0 145 0 0,0 0-144 0 0,0 0-289 0 0,0 0-340 0 0,0 0-245 0 0,0 0-158 0 0,0 0-149 0 0,0 0-119 0 0,0 0-84 0 0,1 3 2667 0 0,4 16-2548 0 0,4 146 1587 0 0,-11-106-2110 0 0,2 66 211 0 0,-6 0 0 0 0,-18 92-603 0 0,-9-136 129 0 0,30-117-1974 0 0,4 3-2577 0 0,1 11-5909 0 0,-2 15-618 0 0</inkml:trace>
  <inkml:trace contextRef="#ctx0" brushRef="#br0" timeOffset="31193.267">19594 1831 7746 0 0,'0'0'1967'0'0,"0"0"-439"0"0,0 0-169 0 0,0 0-1 0 0,0 0-30 0 0,0 0-82 0 0,0 0-129 0 0,0 0-106 0 0,0 0-73 0 0,0 0-121 0 0,0 0-118 0 0,0 0-80 0 0,0 0-83 0 0,38-4-55 0 0,117-15-49 0 0,3-13 427 0 0,-93 17-796 0 0,120-15-2264 0 0,-185 30 1774 0 0,2 0 163 0 0,-1 1-5481 0 0,-1 2-3929 0 0</inkml:trace>
  <inkml:trace contextRef="#ctx0" brushRef="#br0" timeOffset="31742.338">20272 1463 10226 0 0,'0'0'1934'0'0,"0"0"-480"0"0,0 0-189 0 0,0 0 17 0 0,0 0-63 0 0,0 0-174 0 0,0 0-199 0 0,0 0-147 0 0,0 0 1 0 0,0 0 41 0 0,0 0-3 0 0,0 0-55 0 0,0 21-106 0 0,2 131 767 0 0,-13 171 469 0 0,11-116-1593 0 0,0-206-207 0 0,1 0 1 0 0,0 0-1 0 0,0 0 1 0 0,0 0-1 0 0,0 0 1 0 0,0 0 0 0 0,0 0-1 0 0,0 0 1 0 0,0-1-1 0 0,0 1 1 0 0,0 0-1 0 0,0-1 1 0 0,1 1-1 0 0,-1-1 1 0 0,0 1 0 0 0,0-1-1 0 0,1 1 1 0 0,-1-1-1 0 0,0 0 1 0 0,0 0-1 0 0,1 0 1 0 0,-1 0-1 0 0,0 0 1 0 0,1 0 0 0 0,-1 0-1 0 0,0 0 1 0 0,1 0-1 0 0,-1 0 1 0 0,0-1-1 0 0,1 1 1 0 0,-1-1-1 0 0,0 1 1 0 0,0-1 0 0 0,0 1-1 0 0,1-1 1 0 0,-1 0-1 0 0,0 0 1 0 0,0 1-1 0 0,0-1 1 0 0,0 0-1 0 0,0 0 1 0 0,0 0 0 0 0,-1 0-1 0 0,1 0 1 0 0,0 0-1 0 0,0 0 1 0 0,-1 0-1 0 0,1-1 1 0 0,0 1-14 0 0,132-112 389 0 0,-126 107-375 0 0,4-3-12 0 0,0 0 0 0 0,0 1 0 0 0,1 0 0 0 0,0 1 0 0 0,0 0 0 0 0,1 1 0 0 0,-1 0 0 0 0,11-2-2 0 0,-21 9-2 0 0,1 0 1 0 0,-1 0 0 0 0,0 0 0 0 0,0 0-1 0 0,0 1 1 0 0,0-1 0 0 0,0 1 0 0 0,0-1-1 0 0,0 1 1 0 0,-1-1 0 0 0,1 1 0 0 0,0 0-1 0 0,-1 0 1 0 0,0 0 0 0 0,1 0 0 0 0,-1 0-1 0 0,0 0 1 0 0,0 1 0 0 0,0-1 0 0 0,0 0-1 0 0,-1 0 1 0 0,1 1 0 0 0,0-1 0 0 0,-1 1-1 0 0,0-1 1 0 0,0 0 0 0 0,0 1 0 0 0,0-1-1 0 0,0 1 1 0 0,0-1 0 0 0,0 1 0 0 0,-1-1-1 0 0,1 0 1 0 0,-1 1 0 0 0,0-1 0 0 0,1 0-1 0 0,-1 0 1 0 0,0 1 0 0 0,-1-1 1 0 0,1 17 37 0 0,-17 87-275 0 0,18-105 76 0 0,0-1-80 0 0,0 0-103 0 0,18-4-6415 0 0,-10 0 1476 0 0,-7 4 1623 0 0,3-3-7504 0 0</inkml:trace>
  <inkml:trace contextRef="#ctx0" brushRef="#br0" timeOffset="32562.356">20966 1897 2993 0 0,'0'0'3920'0'0,"0"0"-1510"0"0,0 0-632 0 0,0 0-32 0 0,0 0-34 0 0,0 0-146 0 0,0 0-203 0 0,0 0-272 0 0,0 0-202 0 0,0 0-118 0 0,0 0-110 0 0,0 0-68 0 0,0 0-83 0 0,-28 20-66 0 0,-88 61-73 0 0,62-32 144 0 0,52-46-502 0 0,-1-1-1 0 0,1 1 1 0 0,0 0-1 0 0,0-1 1 0 0,1 1-1 0 0,-1 0 1 0 0,0 0 0 0 0,1 0-1 0 0,0 0 1 0 0,0 0-1 0 0,0 0 1 0 0,0 1-1 0 0,0-1 1 0 0,0 0 0 0 0,1 0-1 0 0,0 1 1 0 0,0-1-1 0 0,0 0 1 0 0,0 1-1 0 0,0-1 1 0 0,1 3-13 0 0,2-4 22 0 0,0 0 0 0 0,1-1-1 0 0,-1 0 1 0 0,1 0 0 0 0,-1 0 0 0 0,1 0 0 0 0,-1 0 0 0 0,1-1-1 0 0,0 1 1 0 0,-1-1 0 0 0,1 0 0 0 0,0 0 0 0 0,-1-1-1 0 0,1 1 1 0 0,-1-1 0 0 0,1 0 0 0 0,0 0-22 0 0,14-4 75 0 0,1-1 0 0 0,-2-1 0 0 0,1-1 0 0 0,-1 0 0 0 0,0-1 0 0 0,-1-1-1 0 0,9-7-74 0 0,7-3 84 0 0,42-28 153 0 0,-72 49-234 0 0,-1-1 0 0 0,1 1 0 0 0,-1 0 0 0 0,0 0 0 0 0,0 0 0 0 0,0 0 0 0 0,1 0 0 0 0,-1 0 0 0 0,0 0 0 0 0,0 0 0 0 0,0 0 0 0 0,0 1 0 0 0,-1-1 0 0 0,1 0 0 0 0,0 1 0 0 0,-1-1 0 0 0,1 0 0 0 0,0 1 0 0 0,-1-1 0 0 0,0 1 0 0 0,1-1 0 0 0,-1 1 0 0 0,0-1 0 0 0,0 1 0 0 0,0-1 0 0 0,0 1 0 0 0,0-1 0 0 0,0 1 0 0 0,0-1 0 0 0,0 1 0 0 0,-1-1 0 0 0,1 1 0 0 0,0-1 0 0 0,-1 1 0 0 0,1-1 0 0 0,-2 2-3 0 0,2 2 20 0 0,0 17 16 0 0,-1-17-37 0 0,0 0 0 0 0,0 0 0 0 0,1 0 1 0 0,-1-1-1 0 0,1 1 0 0 0,1 0 1 0 0,-1 0-1 0 0,1 0 0 0 0,0 0 1 0 0,0 0-1 0 0,0-1 0 0 0,0 1 1 0 0,1 0-1 0 0,0-1 0 0 0,0 0 1 0 0,0 1-1 0 0,1-1 0 0 0,-1 0 0 0 0,1 0 1 0 0,0 0-1 0 0,0 0 0 0 0,0-1 1 0 0,1 1-1 0 0,0-1 0 0 0,-1 0 1 0 0,4 2 0 0 0,0-1 24 0 0,1 0 0 0 0,-1-1 0 0 0,1 0 0 0 0,0 0 0 0 0,0-1 0 0 0,0 0 0 0 0,0-1 1 0 0,0 1-1 0 0,1-2 0 0 0,-1 1 0 0 0,0-1 0 0 0,1 0 0 0 0,-1-1 0 0 0,0 0 0 0 0,0 0 1 0 0,0-1-1 0 0,1 0 0 0 0,-2 0 0 0 0,1-1 0 0 0,0 0 0 0 0,0 0 0 0 0,-1-1 0 0 0,0 0 0 0 0,4-3-24 0 0,6-4 113 0 0,0-1-1 0 0,-1-1 0 0 0,-1-1 0 0 0,1 0 1 0 0,-2-1-1 0 0,0 0 0 0 0,-1-1 0 0 0,-1-1 0 0 0,0 0 1 0 0,-1-1-1 0 0,-1 0 0 0 0,-1 0 0 0 0,-1-1 0 0 0,2-7-112 0 0,16-50 29 0 0,-4-1 0 0 0,-3-1 0 0 0,1-33-29 0 0,-16-43 40 0 0,-4 153-38 0 0,0-1 0 0 0,-1 0 0 0 0,1 0 0 0 0,-1 0 0 0 0,1 1 0 0 0,-1-1 0 0 0,0 0 0 0 0,0 1 0 0 0,1-1 0 0 0,-1 0-1 0 0,0 1 1 0 0,-1-1 0 0 0,1 1 0 0 0,0 0 0 0 0,0-1 0 0 0,-1 1 0 0 0,1 0 0 0 0,0 0 0 0 0,-1-1 0 0 0,1 1 0 0 0,-1 0 0 0 0,0 1 0 0 0,1-1 0 0 0,-1 0 0 0 0,0 0-1 0 0,1 1 1 0 0,-1-1 0 0 0,0 1 0 0 0,0-1 0 0 0,0 1 0 0 0,0 0 0 0 0,1 0 0 0 0,-1 0 0 0 0,0 0 0 0 0,0 0 0 0 0,0 0 0 0 0,0 1 0 0 0,1-1 0 0 0,-1 0 0 0 0,0 1 0 0 0,0-1-1 0 0,1 1 1 0 0,-1 0 0 0 0,0 0 0 0 0,1 0 0 0 0,-1 0 0 0 0,0 0 0 0 0,1 0 0 0 0,-1 0 0 0 0,1 0 0 0 0,-1 1-2 0 0,-4 9 7 0 0,-1 1 0 0 0,2 1 0 0 0,0-1 0 0 0,0 1 0 0 0,1 0 0 0 0,0 0 0 0 0,1 0 0 0 0,1 0 0 0 0,0 1 0 0 0,1-1 0 0 0,1 1 1 0 0,0-1-1 0 0,0 1 0 0 0,1-1 0 0 0,1 1-7 0 0,-1 27 30 0 0,2-7 54 0 0,1 0-1 0 0,1 0 1 0 0,2-1 0 0 0,2 0 0 0 0,1 0 0 0 0,1-1-1 0 0,11 20-83 0 0,21 68 137 0 0,-15-29-48 0 0,-28-90-72 0 0,0-1-6 0 0,0 0-3 0 0,0 0 1 0 0,0 0-1 0 0,0 0-18 0 0,0 0 14 0 0,0 0-19 0 0,-2-27-802 0 0,-10-12-1498 0 0,4 15-1038 0 0,2 0-5772 0 0,4 13-2147 0 0</inkml:trace>
  <inkml:trace contextRef="#ctx0" brushRef="#br0" timeOffset="32813.231">21253 1735 11346 0 0,'0'0'1715'0'0,"0"0"-448"0"0,0 0-113 0 0,0 0 168 0 0,0 0 142 0 0,0 0 27 0 0,0 0-151 0 0,0 0-236 0 0,0 0-238 0 0,0 0-189 0 0,0 0-126 0 0,0 0-105 0 0,34 3-60 0 0,106 9-64 0 0,-1-19 247 0 0,-53-4-427 0 0,7-1-1565 0 0,-31 9-9580 0 0,-49 3-1125 0 0</inkml:trace>
  <inkml:trace contextRef="#ctx0" brushRef="#br0" timeOffset="29241.292">18004 1407 0 0 0,'0'0'3083'0'0,"0"0"-1290"0"0,0 0-384 0 0,0 0 109 0 0,0 0 236 0 0,0 0 109 0 0,0 0-82 0 0,0 0-235 0 0,0 0-302 0 0,0 0-219 0 0,0 0-137 0 0,5-8-111 0 0,21-38 584 0 0,-26 45-765 0 0,0 1-45 0 0,0 0-43 0 0,0 0-35 0 0,0 0-49 0 0,0 0-33 0 0,0 0-66 0 0,0 0-79 0 0,0 16 406 0 0,16 68 488 0 0,18 283 442 0 0,-34-322-1474 0 0,2-21-27 0 0,-2 0 1 0 0,-1 0 0 0 0,-1 0-1 0 0,0 0 1 0 0,-2 0-1 0 0,-6 19-81 0 0,11-79 1038 0 0,8 21-1050 0 0,1 0 0 0 0,1 1 0 0 0,0 1 0 0 0,0-1 1 0 0,2 2-1 0 0,-1 0 0 0 0,2 0 0 0 0,-1 1 0 0 0,2 1 0 0 0,-1 0 1 0 0,1 1-1 0 0,1 0 0 0 0,0 2 0 0 0,0 0 0 0 0,0 0 0 0 0,3 1 12 0 0,-16 5-4 0 0,0 0-1 0 0,1 1 1 0 0,-1-1-1 0 0,0 1 1 0 0,1-1-1 0 0,-1 1 1 0 0,0 0-1 0 0,1 1 1 0 0,-1-1-1 0 0,1 0 1 0 0,-1 1-1 0 0,0 0 1 0 0,0 0 0 0 0,1 0-1 0 0,-1 0 1 0 0,0 0-1 0 0,0 1 1 0 0,0-1-1 0 0,0 1 1 0 0,0 0-1 0 0,0 0 1 0 0,-1 0-1 0 0,1 0 1 0 0,-1 1-1 0 0,1-1 1 0 0,-1 1-1 0 0,0-1 1 0 0,0 1-1 0 0,0 0 1 0 0,0 0-1 0 0,-1 0 1 0 0,1 0-1 0 0,-1 0 1 0 0,1 0-1 0 0,-1 1 5 0 0,3 7 10 0 0,-1-1 0 0 0,0 1 0 0 0,-1 1 0 0 0,0-1-1 0 0,-1 0 1 0 0,0 0 0 0 0,-1 1 0 0 0,0-1 0 0 0,-1 0 0 0 0,0 3-10 0 0,-2-6 12 0 0,-1 0 1 0 0,0-1-1 0 0,0 1 1 0 0,-1-1-1 0 0,0 0 1 0 0,0 0 0 0 0,-1 0-1 0 0,0-1 1 0 0,0 1-1 0 0,0-1 1 0 0,-1-1-1 0 0,0 0 1 0 0,0 1-1 0 0,0-2 1 0 0,-1 1-1 0 0,0-1 1 0 0,0-1 0 0 0,0 1-1 0 0,0-1 1 0 0,0-1-1 0 0,-1 1 1 0 0,-6 0-13 0 0,2 0-15 0 0,0-1 0 0 0,-1 0-1 0 0,1 0 1 0 0,0-2 0 0 0,-1 1 0 0 0,1-2 0 0 0,0 0 0 0 0,-1 0 0 0 0,-3-3 15 0 0,14 4-75 0 0,1-1-1 0 0,0 0 1 0 0,0-1 0 0 0,0 1 0 0 0,0 0 0 0 0,0 0 0 0 0,0-1 0 0 0,1 1-1 0 0,-1-1 1 0 0,0 0 0 0 0,1 0 0 0 0,-1 1 0 0 0,1-1 0 0 0,0 0 0 0 0,0 0 0 0 0,-1 0-1 0 0,1 0 1 0 0,1-1 0 0 0,-1 1 0 0 0,0 0 0 0 0,0 0 0 0 0,1 0 0 0 0,-1-1-1 0 0,1 1 1 0 0,0 0 0 0 0,0-1 0 0 0,0-1 75 0 0,18-36-8263 0 0,-9 34 1274 0 0,-4 1-4187 0 0</inkml:trace>
  <inkml:trace contextRef="#ctx0" brushRef="#br0" timeOffset="29961.52">18648 1783 7826 0 0,'0'0'2590'0'0,"0"0"-566"0"0,0 0-178 0 0,0 0-17 0 0,0 0-108 0 0,0 0-260 0 0,0 0-295 0 0,0 0-258 0 0,0 0-174 0 0,0 0-157 0 0,0 0-109 0 0,0 0-65 0 0,0 0-94 0 0,-8 9-50 0 0,-25 27-31 0 0,30-33-191 0 0,1 0-1 0 0,0 1 0 0 0,-1 0 1 0 0,1-1-1 0 0,0 1 0 0 0,1 0 1 0 0,-1 0-1 0 0,1 0 1 0 0,-1 0-1 0 0,1 0 0 0 0,0 0 1 0 0,1 0-1 0 0,-1 0 0 0 0,1 1 1 0 0,0-1-1 0 0,0 2-36 0 0,-2 14 85 0 0,0-6-43 0 0,0 0 1 0 0,2 1-1 0 0,-1 0 0 0 0,2-1 1 0 0,0 1-1 0 0,0-1 0 0 0,1 1 1 0 0,3 8-43 0 0,-3-20 33 0 0,0 0 1 0 0,-1-1-1 0 0,1 0 1 0 0,0 1-1 0 0,0-1 1 0 0,0 0 0 0 0,0 0-1 0 0,0 0 1 0 0,1-1-1 0 0,-1 1 1 0 0,0 0-1 0 0,1-1 1 0 0,0 1-1 0 0,-1-1 1 0 0,1 0-1 0 0,0 0 1 0 0,-1 0-1 0 0,1 0 1 0 0,0-1 0 0 0,0 1-1 0 0,0-1 1 0 0,0 1-1 0 0,0-1 1 0 0,0 0-1 0 0,0 0 1 0 0,0-1-1 0 0,0 1 1 0 0,-1-1-1 0 0,1 1 1 0 0,0-1-1 0 0,0 0 1 0 0,0 0 0 0 0,-1 0-1 0 0,1 0 1 0 0,0 0-1 0 0,-1-1 1 0 0,1 1-1 0 0,-1-1 1 0 0,0 0-1 0 0,2-1-33 0 0,17-15 119 0 0,0-1 0 0 0,-2-1 0 0 0,0-1 0 0 0,-1-1 0 0 0,-1-1-1 0 0,-1 0 1 0 0,-1-1 0 0 0,-2 0 0 0 0,3-8-119 0 0,-15 32-1 0 0,-1 1 1 0 0,0 0-1 0 0,1-1 1 0 0,-1 1-1 0 0,0-1 1 0 0,1 1-1 0 0,-1-1 1 0 0,1 1-1 0 0,-1-1 1 0 0,1 1-1 0 0,-1-1 1 0 0,1 1-1 0 0,0-1 1 0 0,-1 0-1 0 0,1 1 1 0 0,-1-1-1 0 0,1 0 1 0 0,0 1-1 0 0,-1-1 1 0 0,1 0-1 0 0,0 0 1 0 0,-1 0-1 0 0,1 0 1 0 0,0 0-1 0 0,-1 0 1 0 0,1 0-1 0 0,0 0 1 0 0,-1 0-1 0 0,1 0 1 0 0,0 0-1 0 0,0 0 1 0 0,-1 0-1 0 0,1 0 1 0 0,0-1-1 0 0,-1 1 1 0 0,1 0-1 0 0,-1-1 1 0 0,1 1-1 0 0,0 0 1 0 0,-1-1-1 0 0,1 1 1 0 0,-1-1-1 0 0,1 1 1 0 0,-1 0-1 0 0,1-1 1 0 0,-1 1-1 0 0,1-1 1 0 0,-1 0-1 0 0,0 1 1 0 0,1-1-1 0 0,-1 1 1 0 0,0-1-1 0 0,1 0 1 0 0,-1 1-1 0 0,0-1 1 0 0,0 0-1 0 0,0 1 1 0 0,0-1-1 0 0,1 0 1 0 0,-1 1-1 0 0,0-1 1 0 0,0 0-1 0 0,0 1 1 0 0,0-1-1 0 0,0 0 1 0 0,-1 1-1 0 0,1-1 1 0 0,0 0-1 0 0,0 0 1 0 0,47 159 23 0 0,-19 110 26 0 0,-26-245-42 0 0,-1-1 0 0 0,-1 1-1 0 0,-2 0 1 0 0,0-1 0 0 0,-1 1-1 0 0,-1-1 1 0 0,-1 0 0 0 0,-1 0-1 0 0,-1-1 1 0 0,-1 1 0 0 0,-1-2-1 0 0,-1 1 1 0 0,-1-1 0 0 0,0-1-1 0 0,-8 9-6 0 0,15-24 6 0 0,1 0 1 0 0,-1-1-1 0 0,0 0 0 0 0,0 1 0 0 0,-1-2 0 0 0,1 1 0 0 0,-1 0 1 0 0,1-1-1 0 0,-1 0 0 0 0,0 0 0 0 0,0 0 0 0 0,0-1 0 0 0,0 0 1 0 0,0 0-1 0 0,0 0 0 0 0,0 0 0 0 0,-1-1 0 0 0,1 0 0 0 0,0 0 0 0 0,0 0 1 0 0,-4-2-7 0 0,5 0 4 0 0,1 0 0 0 0,0-1 1 0 0,0 1-1 0 0,0-1 0 0 0,0 0 1 0 0,0 0-1 0 0,1 0 0 0 0,0 0 1 0 0,-1-1-1 0 0,1 1 0 0 0,0 0 1 0 0,0-1-1 0 0,1 0 1 0 0,-1 1-1 0 0,1-1 0 0 0,0 0 1 0 0,0 0-1 0 0,0 0 0 0 0,0 0 1 0 0,1 0-1 0 0,0 0 0 0 0,-1 0 1 0 0,2-3-5 0 0,-1-9-7 0 0,1 1 1 0 0,0-1-1 0 0,2 1 0 0 0,0-1 1 0 0,0 1-1 0 0,2 0 1 0 0,0 0-1 0 0,0 1 1 0 0,1 0-1 0 0,1 0 0 0 0,0 0 1 0 0,1 1-1 0 0,1 0 1 0 0,5-6 6 0 0,2-4-156 0 0,1 1 1 0 0,1 1 0 0 0,0 1-1 0 0,2 0 1 0 0,1 2 0 0 0,0 0 0 0 0,1 1-1 0 0,0 1 1 0 0,7-1 155 0 0,-13 9-827 0 0,6-2-1627 0 0,-11 2-4585 0 0,-8 5-4763 0 0</inkml:trace>
  <inkml:trace contextRef="#ctx0" brushRef="#br0" timeOffset="-8672.82">14550 520 376 0 0,'0'0'1039'0'0,"0"0"92"0"0,0 0 201 0 0,0 0 277 0 0,0 0 170 0 0,0 0 9 0 0,0 0-126 0 0,0 0-247 0 0,0 0-251 0 0,0 0-245 0 0,0 0-172 0 0,-8-8-78 0 0,-29-27-34 0 0,34 32-406 0 0,0 0 0 0 0,-1 1-1 0 0,1-1 1 0 0,-1 1 0 0 0,0 0 0 0 0,1 0 0 0 0,-1 0 0 0 0,0 1 0 0 0,0-1-1 0 0,0 1 1 0 0,0 0 0 0 0,0 0 0 0 0,-1 1 0 0 0,1-1 0 0 0,0 1 0 0 0,0 0-1 0 0,-1 0 1 0 0,1 0 0 0 0,0 1 0 0 0,-3 0-229 0 0,-14 0 420 0 0,11 0-285 0 0,1 1 1 0 0,-1 1-1 0 0,0 0 1 0 0,1 0-1 0 0,0 1 0 0 0,0 0 1 0 0,0 0-1 0 0,0 1 1 0 0,1 0-1 0 0,0 1 1 0 0,-8 5-136 0 0,11-7 35 0 0,0 0 0 0 0,0 0 0 0 0,0 0 0 0 0,1 0 0 0 0,-1 1 0 0 0,1 0 0 0 0,0 0 0 0 0,0 0 0 0 0,1 0 1 0 0,-1 1-1 0 0,1-1 0 0 0,0 1 0 0 0,1 0 0 0 0,-1 0 0 0 0,1 0 0 0 0,1 0 0 0 0,-1 0 0 0 0,1 1 0 0 0,0-1 1 0 0,0 0-1 0 0,1 1 0 0 0,0 4-35 0 0,1-7 47 0 0,1 1 1 0 0,1-1-1 0 0,-1 0 1 0 0,1 1-1 0 0,-1-1 1 0 0,1 0-1 0 0,0 0 1 0 0,1-1-1 0 0,-1 1 1 0 0,1-1 0 0 0,-1 0-1 0 0,1 1 1 0 0,0-2-1 0 0,0 1 1 0 0,0 0-1 0 0,1-1 1 0 0,-1 0-1 0 0,1 0 1 0 0,-1 0-1 0 0,1 0 1 0 0,0-1-1 0 0,0 0 1 0 0,-1 0-1 0 0,1 0 1 0 0,1-1-48 0 0,1 1 90 0 0,0 0 0 0 0,0 0-1 0 0,0-1 1 0 0,0 0 0 0 0,0 0 0 0 0,0-1 0 0 0,-1 0-1 0 0,1 0 1 0 0,0 0 0 0 0,0-1 0 0 0,-1 0 0 0 0,1-1-1 0 0,-1 0 1 0 0,1 0 0 0 0,-1 0 0 0 0,0 0-1 0 0,0-1 1 0 0,0 0 0 0 0,-1 0 0 0 0,0-1 0 0 0,2-1-90 0 0,13-15 96 0 0,-2 0 0 0 0,-1-2 1 0 0,0 0-1 0 0,-2 0 1 0 0,0-2-1 0 0,-2 0 0 0 0,1-5-96 0 0,-8 13 110 0 0,-6 23 2274 0 0,-4 196-2404 0 0,40 125 43 0 0,-33-289-24 0 0,3 1-4 0 0,-2 1 0 0 0,-2 0 1 0 0,-2-1-1 0 0,-1 1 0 0 0,-3 0 0 0 0,0-1 0 0 0,-6 18 5 0 0,9-55 1 0 0,1 0-1 0 0,0 0 0 0 0,-1 0 0 0 0,1-1 1 0 0,-1 1-1 0 0,1 0 0 0 0,-1 0 0 0 0,0 0 0 0 0,0 0 1 0 0,0-1-1 0 0,0 1 0 0 0,0 0 0 0 0,0-1 1 0 0,-1 1-1 0 0,1-1 0 0 0,0 1 0 0 0,-1-1 1 0 0,1 0-1 0 0,-1 1 0 0 0,0-1 0 0 0,1 0 1 0 0,-1 0-1 0 0,0 0 0 0 0,0 0 0 0 0,1-1 0 0 0,-1 1 1 0 0,0 0-1 0 0,0-1 0 0 0,0 1 0 0 0,0-1 1 0 0,0 0-1 0 0,0 0 0 0 0,0 0 0 0 0,0 0 1 0 0,0 0-1 0 0,0 0 0 0 0,0 0 0 0 0,0 0 0 0 0,0-1 1 0 0,-1 0-1 0 0,0-1-6 0 0,0 1-1 0 0,1-1 1 0 0,-1 0 0 0 0,1-1 0 0 0,-1 1 0 0 0,1 0 0 0 0,0-1 0 0 0,0 1 0 0 0,0-1-1 0 0,0 0 1 0 0,0 0 0 0 0,1 0 0 0 0,-1 0 0 0 0,1 0 0 0 0,0 0 0 0 0,0 0 0 0 0,0 0-1 0 0,0 0 1 0 0,1-2 6 0 0,-4-6-30 0 0,-1-6 10 0 0,0-1 0 0 0,2 0 0 0 0,0 0 1 0 0,1 0-1 0 0,1-1 0 0 0,0 1 0 0 0,2 0 0 0 0,0-1 0 0 0,1-2 20 0 0,2 5-26 0 0,0-1-1 0 0,1 1 0 0 0,0 1 1 0 0,1-1-1 0 0,1 1 0 0 0,1 0 1 0 0,0 0-1 0 0,4-4 27 0 0,174-203-100 0 0,-53 16 120 0 0,-122 190-44 0 0,0-1-1 0 0,-2-1 1 0 0,0 1-1 0 0,-1-2 1 0 0,-1 1 0 0 0,0-1-1 0 0,-2 0 1 0 0,0 0 0 0 0,-1-1-1 0 0,-1 1 1 0 0,0-16 24 0 0,-3 29-15 0 0,0 5 12 0 0,1 0-1 0 0,-1 0 1 0 0,1 0-1 0 0,-1 0 1 0 0,1 0-1 0 0,-1 0 0 0 0,0 0 1 0 0,0 0-1 0 0,1 0 1 0 0,-1 0-1 0 0,0 0 1 0 0,0 0-1 0 0,0 0 1 0 0,0 0-1 0 0,0 0 1 0 0,0 0-1 0 0,-1 0 1 0 0,1 0-1 0 0,0 0 0 0 0,0 0 1 0 0,-1 0-1 0 0,1 0 1 0 0,-1 0-1 0 0,1 0 1 0 0,-1 0-1 0 0,1 0 1 0 0,-1 0-1 0 0,1 0 1 0 0,-1 1-1 0 0,0-1 1 0 0,1 0-1 0 0,-1 0 1 0 0,0 1-1 0 0,0-1 0 0 0,0 0 1 0 0,0 1-1 0 0,1-1 1 0 0,-1 1-1 0 0,0-1 1 0 0,0 1-1 0 0,0 0 1 0 0,0-1-1 0 0,0 1 1 0 0,0 0-1 0 0,0 0 1 0 0,0 0-1 0 0,0 0 1 0 0,0-1-1 0 0,0 1 0 0 0,-1 1 1 0 0,1-1-1 0 0,0 0 1 0 0,0 0-1 0 0,0 0 1 0 0,0 0-1 0 0,0 1 1 0 0,0-1-1 0 0,0 0 1 0 0,1 1-1 0 0,-1-1 1 0 0,0 1-1 0 0,0-1 0 0 0,0 1 4 0 0,-10 6-31 0 0,1-1 0 0 0,1 1 0 0 0,-1 1 0 0 0,1 0 0 0 0,1 0 0 0 0,-1 1 0 0 0,2 0 0 0 0,-1 1 0 0 0,1-1 0 0 0,0 1 0 0 0,1 1 0 0 0,0 0 31 0 0,5-10-3 0 0,0 1 0 0 0,0-1 0 0 0,1 0 0 0 0,-1 1 0 0 0,0-1-1 0 0,1 0 1 0 0,-1 1 0 0 0,1-1 0 0 0,-1 1 0 0 0,1-1 0 0 0,0 1 0 0 0,0-1-1 0 0,-1 1 1 0 0,1-1 0 0 0,0 1 0 0 0,0-1 0 0 0,1 1 0 0 0,-1-1 0 0 0,0 1-1 0 0,0-1 1 0 0,1 1 0 0 0,-1-1 0 0 0,1 1 0 0 0,-1-1 0 0 0,1 0-1 0 0,0 1 1 0 0,0-1 0 0 0,-1 0 0 0 0,1 1 0 0 0,0-1 0 0 0,0 0 0 0 0,0 0-1 0 0,0 0 1 0 0,0 0 0 0 0,1 0 0 0 0,-1 0 0 0 0,0 0 0 0 0,0 0 0 0 0,1 0-1 0 0,-1-1 1 0 0,0 1 0 0 0,1-1 0 0 0,-1 1 0 0 0,1-1 0 0 0,-1 1-1 0 0,1-1 1 0 0,0 0 3 0 0,75 7-3 0 0,-68-7-7 0 0,118-17-6 0 0,-126 18 18 0 0,1 1 1 0 0,-1 0-1 0 0,0 0 0 0 0,1 1 0 0 0,-1-1 1 0 0,0 0-1 0 0,0 0 0 0 0,0 1 0 0 0,-1-1 1 0 0,1 0-1 0 0,-1 1 0 0 0,1-1 1 0 0,-1 0-1 0 0,0 1 0 0 0,1-1 0 0 0,-1 1 1 0 0,-1-1-1 0 0,1 1 0 0 0,0-1 0 0 0,-1 1 1 0 0,1-1-1 0 0,-1 0 0 0 0,1 1 1 0 0,-1-1-1 0 0,0 0 0 0 0,0 0 0 0 0,0 1 1 0 0,-1 0-3 0 0,1-1 3 0 0,-39 145 97 0 0,51-122-1983 0 0,9-24-5206 0 0,-9-1 1298 0 0,-4 0-5763 0 0</inkml:trace>
  <inkml:trace contextRef="#ctx0" brushRef="#br0" timeOffset="-7783.432">15447 443 6153 0 0,'0'0'1619'0'0,"0"0"-218"0"0,0 0 82 0 0,0 0 182 0 0,0 0 44 0 0,0 0-118 0 0,0 0-224 0 0,0 0-270 0 0,0 0-219 0 0,0 0-134 0 0,0 0-135 0 0,0 0-103 0 0,-32 23-85 0 0,-98 70-66 0 0,81-46 40 0 0,44-37-298 0 0,-17 77 309 0 0,22-84-378 0 0,0-1 1 0 0,1 0 0 0 0,-1 0-1 0 0,0 1 1 0 0,1-1 0 0 0,-1 0-1 0 0,1 0 1 0 0,0 0 0 0 0,0 0-1 0 0,0 0 1 0 0,0 0 0 0 0,0 0-1 0 0,0 0 1 0 0,0 0 0 0 0,1 0-1 0 0,-1 0 1 0 0,0-1 0 0 0,1 1-1 0 0,0-1 1 0 0,-1 1 0 0 0,1-1-1 0 0,0 0 1 0 0,0 1 0 0 0,0-1-1 0 0,0 0 1 0 0,0 0 0 0 0,0 0-1 0 0,0-1 1 0 0,0 1 0 0 0,0 0-1 0 0,1-1 1 0 0,-1 1 0 0 0,0-1-1 0 0,0 0 1 0 0,1 0 0 0 0,-1 0-1 0 0,0 0 1 0 0,1 0-29 0 0,7-3 110 0 0,0 0 0 0 0,-1 0 0 0 0,1-1 0 0 0,-1 0 0 0 0,0-1 0 0 0,0 0 0 0 0,0 0 0 0 0,0-1 0 0 0,-1 0 0 0 0,0-1 0 0 0,0 1 0 0 0,-1-2 0 0 0,0 1 0 0 0,0-1 0 0 0,-1 0 0 0 0,0 0 0 0 0,1-3-110 0 0,95-169 789 0 0,-102 180-739 0 0,0 0-8 0 0,0 0-20 0 0,0 0-10 0 0,0 0-18 0 0,0 0-4 0 0,0 0 7 0 0,0 0-21 0 0,0 0 0 0 0,0 0 7 0 0,-13 22 1660 0 0,13 7-1619 0 0,-18 125-23 0 0,18-151-2 0 0,1 0 0 0 0,0-1 0 0 0,0 1 0 0 0,0 0 0 0 0,0-1 0 0 0,0 1-1 0 0,1-1 1 0 0,-1 1 0 0 0,1-1 0 0 0,-1 0 0 0 0,1 0 0 0 0,0 0 0 0 0,0 0 0 0 0,0 0 0 0 0,0 0 0 0 0,0 0 0 0 0,1 0 0 0 0,-1-1 0 0 0,0 1 0 0 0,1-1-1 0 0,-1 0 1 0 0,1 0 0 0 0,0 0 0 0 0,-1 0 0 0 0,1 0 0 0 0,0-1 0 0 0,0 1 0 0 0,-1-1 0 0 0,1 1 0 0 0,0-1 0 0 0,0 0 0 0 0,0 0 0 0 0,0 0 0 0 0,-1-1-1 0 0,1 1 1 0 0,0-1 0 0 0,0 0 0 0 0,-1 1 0 0 0,1-1 0 0 0,0 0 0 0 0,-1-1 0 0 0,1 1 0 0 0,-1 0 0 0 0,0-1 0 0 0,1 1 0 0 0,-1-1 0 0 0,0 0 0 0 0,0 0-1 0 0,0 0 1 0 0,0 0 0 0 0,0 0 0 0 0,0 0 0 0 0,0 0 0 0 0,-1-1 0 0 0,0 1 0 0 0,1-2 1 0 0,4-18-1621 0 0,-6 14-1919 0 0,-2 1-3958 0 0,0 3-4568 0 0</inkml:trace>
  <inkml:trace contextRef="#ctx0" brushRef="#br0" timeOffset="-7115.023">15754 388 11618 0 0,'0'0'2010'0'0,"0"0"-537"0"0,0 0-248 0 0,0 0-46 0 0,0 0-129 0 0,0 0-165 0 0,0 0-203 0 0,0 0-186 0 0,0 0-88 0 0,0 0-51 0 0,0 0-1 0 0,0 0-10 0 0,-1 13-38 0 0,-4 43-25 0 0,17-4 499 0 0,38 80 891 0 0,-32-80-1083 0 0,-18-52-563 0 0,0 0 0 0 0,0 1-1 0 0,0-1 1 0 0,0 1 0 0 0,0-1-1 0 0,0 1 1 0 0,0-1-1 0 0,0 1 1 0 0,0-1 0 0 0,0 0-1 0 0,0 1 1 0 0,0-1-1 0 0,0 1 1 0 0,1-1 0 0 0,-1 1-1 0 0,0-1 1 0 0,0 0-1 0 0,0 1 1 0 0,1-1 0 0 0,-1 1-1 0 0,0-1 1 0 0,0 0-1 0 0,1 1 1 0 0,-1-1 0 0 0,0 0-1 0 0,1 0 1 0 0,-1 1-1 0 0,1-1 1 0 0,-1 0 0 0 0,0 0-1 0 0,1 1 1 0 0,-1-1 0 0 0,1 0-1 0 0,-1 0 1 0 0,0 0-1 0 0,1 0 1 0 0,-1 0 0 0 0,1 0-1 0 0,-1 0 1 0 0,1 0-1 0 0,-1 0 1 0 0,1 0 0 0 0,-1 0-1 0 0,0 0 1 0 0,1 0-1 0 0,-1 0 1 0 0,1 0 0 0 0,-1 0-1 0 0,1 0 1 0 0,-1 0-1 0 0,0-1 1 0 0,1 1 0 0 0,-1 0-1 0 0,1 0 1 0 0,-1 0-1 0 0,0-1 1 0 0,1 1 0 0 0,-1 0-1 0 0,0-1 1 0 0,1 1-1 0 0,-1 0 1 0 0,0-1-27 0 0,19-31 1425 0 0,-10 16-1663 0 0,59-125 455 0 0,-1-6-150 0 0,-62 137-83 0 0,-5 9-7 0 0,0 1-10 0 0,0 0 5 0 0,0 0-25 0 0,0 0 2 0 0,0 0-1 0 0,0 0-16 0 0,0 0-3 0 0,0 0 3 0 0,0 0-12 0 0,0 0-16 0 0,0 0-21 0 0,0 0-43 0 0,0 0-49 0 0,0 0-55 0 0,0 14-3032 0 0,0-10-7390 0 0,0-3-1073 0 0</inkml:trace>
  <inkml:trace contextRef="#ctx0" brushRef="#br0" timeOffset="-6869.543">16255 443 13651 0 0,'0'0'1836'0'0,"0"0"-466"0"0,0 0-90 0 0,0 0 138 0 0,0 0-39 0 0,0 0-212 0 0,0 0-270 0 0,0 0-246 0 0,0 0-230 0 0,0 0-112 0 0,0 0-81 0 0,0 0-100 0 0,-4 31-27 0 0,-14 97-41 0 0,1-48-297 0 0,16-78 955 0 0,1-1-3229 0 0,0 0-5527 0 0,0-1-3501 0 0</inkml:trace>
  <inkml:trace contextRef="#ctx0" brushRef="#br0" timeOffset="-6707.535">16211 159 17716 0 0,'0'0'1192'0'0,"0"0"-480"0"0,0 0-88 0 0,0 0 32 0 0,0 0-103 0 0,0 0-145 0 0,0 0-208 0 0,0 0-280 0 0,0 0-160 0 0,0 0-56 0 0,0 0-88 0 0,0 0-89 0 0,0 0-327 0 0,20 0-912 0 0,-12 8-2841 0 0,-5-5-7546 0 0</inkml:trace>
  <inkml:trace contextRef="#ctx0" brushRef="#br0" timeOffset="-6352.136">16629 60 10602 0 0,'0'0'3174'0'0,"0"0"-1029"0"0,0 0-484 0 0,0 0-115 0 0,0 0-200 0 0,0 0-294 0 0,0 0-316 0 0,0 0-264 0 0,0 0-138 0 0,0 0-10 0 0,0 0 82 0 0,0 0 59 0 0,0 0 9 0 0,0 12-28 0 0,-4 94 487 0 0,-16 284 37 0 0,3-287-952 0 0,-3-136-5635 0 0,13 11-2226 0 0,5 15-2272 0 0</inkml:trace>
  <inkml:trace contextRef="#ctx0" brushRef="#br0" timeOffset="-5247.957">16402 399 3809 0 0,'0'0'3301'0'0,"0"0"-1112"0"0,0 0-676 0 0,0 0-170 0 0,0 0-44 0 0,0 0 3 0 0,0 0-19 0 0,0 0-145 0 0,0 0-204 0 0,0 0-212 0 0,0 0-171 0 0,0 0-160 0 0,0 0-130 0 0,26 1-102 0 0,128 9-90 0 0,-121-7-562 0 0,-1-1 1 0 0,1-2-1 0 0,0-1 0 0 0,-1-2 0 0 0,23-5 493 0 0,-45 6-584 0 0,-10 2 642 0 0,-1 0 0 0 0,1 1 0 0 0,0-1-1 0 0,0 0 1 0 0,0 0 0 0 0,0 1 0 0 0,0-1 0 0 0,0 0 0 0 0,0 1 0 0 0,0-1 0 0 0,0 0 0 0 0,0 1-1 0 0,0-1 1 0 0,0 0 0 0 0,0 1 0 0 0,0-1 0 0 0,0 0 0 0 0,0 1 0 0 0,1-1 0 0 0,-1 0 0 0 0,0 0-1 0 0,0 1 1 0 0,0-1 0 0 0,0 0 0 0 0,1 0 0 0 0,-1 1 0 0 0,0-1 0 0 0,0 0 0 0 0,1 0-1 0 0,-1 1 1 0 0,0-1 0 0 0,0 0 0 0 0,1 0 0 0 0,-1 0 0 0 0,0 0 0 0 0,0 0 0 0 0,1 1 0 0 0,-1-1-1 0 0,0 0 1 0 0,1 0 0 0 0,-1 0 0 0 0,0 0 0 0 0,1 0 0 0 0,-1 0 0 0 0,0 0 0 0 0,0 0 0 0 0,1 0-1 0 0,-1 0 1 0 0,0 0-58 0 0,-3 6 77 0 0,0 1-1 0 0,1-1 1 0 0,-1 1-1 0 0,1 0 1 0 0,0-1-1 0 0,1 1 1 0 0,0 0-1 0 0,0 0 1 0 0,0 0-1 0 0,1 0 1 0 0,0 1-1 0 0,0-1 1 0 0,1 0-1 0 0,1 6-76 0 0,0-11 78 0 0,0 1 0 0 0,1-1 0 0 0,-1 1-1 0 0,1-1 1 0 0,-1 0 0 0 0,1 0 0 0 0,0 0 0 0 0,0 0-1 0 0,0-1 1 0 0,0 1 0 0 0,0-1 0 0 0,0 0 0 0 0,0 0-1 0 0,0 0 1 0 0,1 0 0 0 0,-1 0 0 0 0,0-1-1 0 0,1 1 1 0 0,-1-1 0 0 0,0 0 0 0 0,1 0 0 0 0,-1 0-1 0 0,1-1 1 0 0,-1 1 0 0 0,0-1 0 0 0,0 1 0 0 0,1-1-1 0 0,-1 0 1 0 0,0-1 0 0 0,0 1 0 0 0,0-1 0 0 0,0 1-1 0 0,0-1 1 0 0,0 0 0 0 0,0 0 0 0 0,1-1-78 0 0,13-9 254 0 0,0-1 0 0 0,-1 0 0 0 0,-1-1 0 0 0,0-1 0 0 0,-1 0 0 0 0,0-1 0 0 0,-1-1 0 0 0,4-8-254 0 0,16-29 1115 0 0,-32 54-1113 0 0,1 0 1 0 0,-1 0-1 0 0,0 0 0 0 0,1 0 0 0 0,-1 1 0 0 0,0-1 1 0 0,1 1-1 0 0,-1-1 0 0 0,0 1 0 0 0,0-1 0 0 0,1 1 1 0 0,-1 0-1 0 0,0-1 0 0 0,0 1 0 0 0,0 0 0 0 0,0 0 1 0 0,0 0-1 0 0,0 0 0 0 0,0 0 0 0 0,0 0 0 0 0,-1 0 1 0 0,1 0-1 0 0,0 0 0 0 0,0 1 0 0 0,-1-1 0 0 0,1 0 1 0 0,-1 0-1 0 0,1 1 0 0 0,-1-1 0 0 0,0 0 0 0 0,1 0 1 0 0,-1 1-1 0 0,0-1 0 0 0,0 1 0 0 0,0-1 0 0 0,0 0 1 0 0,0 1-1 0 0,0-1 0 0 0,0 0 0 0 0,-1 1 0 0 0,1-1 1 0 0,-1 1-3 0 0,3 8 24 0 0,15 45 4 0 0,3-2 0 0 0,2 0 0 0 0,2-1 1 0 0,13 18-29 0 0,-13-22 30 0 0,-2 0 0 0 0,-2 1 1 0 0,-3 2-1 0 0,-1 0 1 0 0,-3 0-1 0 0,4 34-30 0 0,-12 57 204 0 0,-7-136-165 0 0,1 0-1 0 0,-1 0 1 0 0,0-1 0 0 0,0 1-1 0 0,-1-1 1 0 0,0 0-1 0 0,0 1 1 0 0,0-1 0 0 0,0-1-1 0 0,-1 1 1 0 0,0 0-1 0 0,0-1 1 0 0,0 0 0 0 0,0 0-1 0 0,-1 0 1 0 0,-2 2-39 0 0,3-5 25 0 0,0 1 0 0 0,0-1 0 0 0,0 0 1 0 0,0 0-1 0 0,-1 0 0 0 0,1 0 0 0 0,0-1 1 0 0,0 0-1 0 0,0 0 0 0 0,-1 0 0 0 0,1 0 1 0 0,0-1-1 0 0,0 1 0 0 0,0-1 0 0 0,0 0 0 0 0,0-1 1 0 0,0 1-1 0 0,0-1 0 0 0,0 1 0 0 0,0-1 1 0 0,0 0-1 0 0,1-1 0 0 0,-1 1 0 0 0,1 0 1 0 0,0-1-1 0 0,-1-1-25 0 0,-3-3 16 0 0,0-1 1 0 0,1 0-1 0 0,0-1 0 0 0,0 0 1 0 0,1 1-1 0 0,0-2 0 0 0,1 1 1 0 0,0-1-1 0 0,0 1 1 0 0,1-1-1 0 0,0 0 0 0 0,1 0 1 0 0,0 0-1 0 0,0-1 0 0 0,1 1 1 0 0,1 0-1 0 0,0-1 1 0 0,1-7-17 0 0,-2 5-7 0 0,0-1 0 0 0,1 1 0 0 0,1 0 0 0 0,0-1 0 0 0,1 1 0 0 0,0 0 1 0 0,1 0-1 0 0,1 0 0 0 0,0 0 0 0 0,0 1 0 0 0,1-1 0 0 0,1 1 0 0 0,0 1 1 0 0,1-1-1 0 0,0 1 0 0 0,1 0 0 0 0,0 0 0 0 0,1 1 0 0 0,0 0 0 0 0,0 1 1 0 0,8-6 6 0 0,-17 15-3 0 0,5-4-23 0 0,0 0 1 0 0,0 0-1 0 0,1 1 0 0 0,-1 0 1 0 0,1 0-1 0 0,-1 0 0 0 0,1 0 1 0 0,0 1-1 0 0,0 0 0 0 0,0 0 1 0 0,1 1-1 0 0,-1 0 0 0 0,5 0 26 0 0,15 15 169 0 0,-13-10 164 0 0,-5 0-4306 0 0,-7-4 1865 0 0,-1 0-3117 0 0,0 0-6609 0 0</inkml:trace>
  <inkml:trace contextRef="#ctx0" brushRef="#br0" timeOffset="-16907.452">10103 498 2897 0 0,'0'0'2043'0'0,"0"0"-239"0"0,0 0-146 0 0,0 0 13 0 0,0 0 9 0 0,0 0-129 0 0,0 0-209 0 0,0 0-261 0 0,0 0-247 0 0,0 0-174 0 0,0 0-129 0 0,-11-1-79 0 0,-33-3-53 0 0,42 4-355 0 0,0 0 1 0 0,0 0 0 0 0,0 0-1 0 0,0 1 1 0 0,0-1 0 0 0,0 1-1 0 0,0 0 1 0 0,0 0 0 0 0,0 0-1 0 0,0 0 1 0 0,1 0-1 0 0,-1 0 1 0 0,0 0 0 0 0,1 0-1 0 0,-1 1 1 0 0,0-1 0 0 0,1 0-1 0 0,0 1 1 0 0,-1 0 0 0 0,1-1-1 0 0,0 1 1 0 0,0 0 0 0 0,0-1-1 0 0,-1 3-44 0 0,-3 3 146 0 0,0 0-100 0 0,1-1-1 0 0,0 1 0 0 0,0 0 1 0 0,1 0-1 0 0,0 0 1 0 0,0 0-1 0 0,1 1 1 0 0,-1-1-1 0 0,2 1 0 0 0,-1 0 1 0 0,1 0-1 0 0,0-1 1 0 0,1 1-1 0 0,0 0 1 0 0,0 0-1 0 0,1 4-45 0 0,-1-8 38 0 0,1 0 0 0 0,-1 0-1 0 0,1 0 1 0 0,0 0 0 0 0,1 0 0 0 0,-1 0 0 0 0,0-1-1 0 0,1 1 1 0 0,0 0 0 0 0,0-1 0 0 0,0 1 0 0 0,1-1-1 0 0,-1 0 1 0 0,1 0 0 0 0,-1 0 0 0 0,1 0 0 0 0,0 0-1 0 0,0 0 1 0 0,1-1 0 0 0,-1 1 0 0 0,0-1 0 0 0,1 0-1 0 0,0 0 1 0 0,-1 0 0 0 0,1-1 0 0 0,0 0 0 0 0,0 1-1 0 0,0-1 1 0 0,0 0 0 0 0,0-1 0 0 0,0 1 0 0 0,0-1-38 0 0,6 1 150 0 0,1-1 1 0 0,-1-1-1 0 0,0 0 0 0 0,0 0 1 0 0,0-1-1 0 0,0 0 1 0 0,0-1-1 0 0,0 0 0 0 0,-1-1 1 0 0,1 0-1 0 0,-1 0 1 0 0,0-1-1 0 0,0 0 1 0 0,-1-1-1 0 0,1 0 0 0 0,-1 0 1 0 0,-1 0-1 0 0,1-1 1 0 0,-1-1-1 0 0,0 1 1 0 0,2-4-151 0 0,6-8 164 0 0,0-1 1 0 0,-2-1-1 0 0,0 0 1 0 0,-1 0 0 0 0,-1-1-1 0 0,-1-1 1 0 0,-1 0-1 0 0,2-11-164 0 0,-4 7 53 0 0,-1 0-1 0 0,-1-1 0 0 0,-1 1 1 0 0,-2-1-1 0 0,-1 0 1 0 0,-1 0-1 0 0,-2-14-52 0 0,1 31-9 0 0,-1 1-1 0 0,0 0 1 0 0,0-1 0 0 0,-1 1 0 0 0,-1 0-1 0 0,0 1 1 0 0,0-1 0 0 0,-1 1 0 0 0,0 0-1 0 0,0 0 1 0 0,-1 0 0 0 0,0 1 0 0 0,-1-1-1 0 0,0 2 1 0 0,0-1 0 0 0,-1 1 0 0 0,0 0-1 0 0,0 0 1 0 0,-2 0 9 0 0,8 6-12 0 0,-1 0-1 0 0,0 0 1 0 0,1 0 0 0 0,-1 0-1 0 0,0 0 1 0 0,0 0 0 0 0,0 1-1 0 0,0-1 1 0 0,0 1 0 0 0,0 0-1 0 0,0 0 1 0 0,0 0 0 0 0,0 0-1 0 0,0 1 1 0 0,0-1 0 0 0,1 1-1 0 0,-1-1 1 0 0,0 1 0 0 0,0 0-1 0 0,0 0 1 0 0,1 1 0 0 0,-1-1-1 0 0,0 1 1 0 0,1-1-1 0 0,-1 1 1 0 0,1 0 0 0 0,0-1-1 0 0,0 1 1 0 0,0 1 0 0 0,0-1-1 0 0,0 0 1 0 0,0 0 0 0 0,0 1-1 0 0,0 1 13 0 0,-41 96-121 0 0,42-85 141 0 0,0 0 1 0 0,1 1 0 0 0,0-1 0 0 0,1 0-1 0 0,1 1 1 0 0,0-1 0 0 0,1 0 0 0 0,1 0 0 0 0,1 0-1 0 0,0-1 1 0 0,0 1 0 0 0,2-1 0 0 0,0-1 0 0 0,0 1-1 0 0,1-1 1 0 0,1 0 0 0 0,0-1 0 0 0,1 0 0 0 0,0-1-1 0 0,1 1 1 0 0,0-2 0 0 0,9 7-21 0 0,14 8 380 0 0,1-1 0 0 0,1-2 0 0 0,1-2 0 0 0,1-1 1 0 0,16 5-381 0 0,-15-7 265 0 0,-3 5 107 0 0,-32-29-6921 0 0,-3 4-321 0 0,2-1-5643 0 0</inkml:trace>
  <inkml:trace contextRef="#ctx0" brushRef="#br0" timeOffset="-14087.355">11598 152 0 0 0,'0'0'452'0'0,"0"0"608"0"0,0 0 389 0 0,0 0 320 0 0,0 0 258 0 0,0 0 38 0 0,0 0-141 0 0,0 0-217 0 0,0 0-314 0 0,0 0-245 0 0,0 0-195 0 0,0 0-138 0 0,0 0-76 0 0,-4-4-83 0 0,-9-10-90 0 0,9 10-94 0 0,4 4-72 0 0,0 0-91 0 0,0 0-73 0 0,0 0-52 0 0,0 16 605 0 0,19 219 2377 0 0,-19 195-1443 0 0,2-485-1219 0 0,0-15-2383 0 0,-5 26-5547 0 0,2 37 1953 0 0,-1 3-5039 0 0</inkml:trace>
  <inkml:trace contextRef="#ctx0" brushRef="#br0" timeOffset="-13788.231">11351 513 6009 0 0,'0'0'2102'0'0,"0"0"-363"0"0,0 0-212 0 0,0 0-59 0 0,0 0-107 0 0,0 0-142 0 0,0 0-176 0 0,0 0-118 0 0,0 0-107 0 0,0 0-97 0 0,0 0-62 0 0,0 0-70 0 0,0 0-51 0 0,29-2-43 0 0,91-6-50 0 0,75-27 998 0 0,-93-1-1482 0 0,-88 22-1783 0 0,-12 0-8484 0 0,-2 12-588 0 0</inkml:trace>
  <inkml:trace contextRef="#ctx0" brushRef="#br0" timeOffset="-13263.49">11901 156 8218 0 0,'0'0'1692'0'0,"0"0"-564"0"0,0 0-242 0 0,0 0 138 0 0,0 0 219 0 0,0 0 103 0 0,0 0-101 0 0,0 0-239 0 0,0 0-229 0 0,0 0-137 0 0,0 0-54 0 0,0 0-35 0 0,0 29-38 0 0,-1 93-30 0 0,19 172 2164 0 0,-9-112-2100 0 0,-9-180-533 0 0,0 0 1 0 0,-1 0 0 0 0,1-1-1 0 0,0 1 1 0 0,0 0-1 0 0,0 0 1 0 0,0-1-1 0 0,0 1 1 0 0,1 0-1 0 0,-1 0 1 0 0,1-1 0 0 0,-1 1-1 0 0,1 0 1 0 0,-1-1-1 0 0,1 1 1 0 0,0 0-1 0 0,0-1 1 0 0,0 1-1 0 0,0-1 1 0 0,0 1-1 0 0,0-1 1 0 0,0 0 0 0 0,0 1-1 0 0,0-1 1 0 0,1 0-1 0 0,-1 0 1 0 0,1 0-1 0 0,-1 0 1 0 0,1 0-1 0 0,-1 0 1 0 0,1 0 0 0 0,-1-1-1 0 0,1 1 1 0 0,0-1-1 0 0,-1 1 1 0 0,1-1-1 0 0,0 1 1 0 0,0-1-1 0 0,-1 0 1 0 0,1 0-1 0 0,0 0 1 0 0,0 0 0 0 0,-1 0-1 0 0,1 0 1 0 0,0 0-1 0 0,0-1 1 0 0,-1 1-1 0 0,1-1 1 0 0,0 1-1 0 0,-1-1 1 0 0,1 0 0 0 0,0 1-1 0 0,-1-1 1 0 0,1 0-1 0 0,-1 0 1 0 0,1 0-15 0 0,115-128 893 0 0,-1 23-683 0 0,-114 105-209 0 0,0 1 1 0 0,-1 0-1 0 0,1 0 0 0 0,0 0 1 0 0,0 0-1 0 0,0 0 1 0 0,-1 0-1 0 0,1 1 1 0 0,0-1-1 0 0,0 0 0 0 0,-1 1 1 0 0,1 0-1 0 0,0-1 1 0 0,-1 1-1 0 0,1 0 1 0 0,-1 0-1 0 0,1 0 0 0 0,-1 0 1 0 0,1 0-1 0 0,-1 0 1 0 0,0 0-1 0 0,1 0 1 0 0,-1 1-1 0 0,0-1 0 0 0,0 0 1 0 0,0 1-1 0 0,0-1 1 0 0,0 1-1 0 0,0 0 1 0 0,0-1-1 0 0,-1 1 1 0 0,1 0-1 0 0,-1-1 0 0 0,1 1 1 0 0,-1 0-1 0 0,1-1 1 0 0,-1 1-1 0 0,0 0 1 0 0,0 0-1 0 0,0 0 0 0 0,0-1 1 0 0,0 1-1 0 0,0 0 1 0 0,-1 0-1 0 0,1-1 1 0 0,0 1-1 0 0,-1 0 0 0 0,0 0-1 0 0,3 11 48 0 0,18 83 125 0 0,-15-88-192 0 0,28 11-753 0 0,8-30-7583 0 0,-35 7 2802 0 0,2 4-5263 0 0</inkml:trace>
  <inkml:trace contextRef="#ctx0" brushRef="#br0" timeOffset="-12449.555">12667 528 488 0 0,'0'0'2723'0'0,"0"0"-379"0"0,0 0-164 0 0,0 0-226 0 0,0 0-281 0 0,0 0-242 0 0,0 0-185 0 0,0 0-91 0 0,0 0-72 0 0,0 0-119 0 0,0 0-113 0 0,0 0-92 0 0,0 0-70 0 0,-15 15-78 0 0,-78 80 463 0 0,88-91-974 0 0,1 0 0 0 0,0 0 0 0 0,0 0 1 0 0,1 1-1 0 0,-1-1 0 0 0,1 1 0 0 0,0 0 1 0 0,0 0-1 0 0,0 1 0 0 0,1-1 0 0 0,0 0 1 0 0,0 1-1 0 0,0-1 0 0 0,1 1 0 0 0,-1 0 1 0 0,2-1-1 0 0,-1 3-100 0 0,49 2 829 0 0,-31-14-754 0 0,-1-2 0 0 0,0 0 0 0 0,0-1 0 0 0,-1 0 0 0 0,0-1 0 0 0,0-1 0 0 0,-1 0-1 0 0,0-1 1 0 0,1-3-75 0 0,6-2 55 0 0,74-44-62 0 0,-93 60 6 0 0,-1-1 0 0 0,1 1 1 0 0,-1 0-1 0 0,1 0 0 0 0,-1 0 0 0 0,1 0 0 0 0,-1 0 1 0 0,0 0-1 0 0,1 0 0 0 0,-1 0 0 0 0,0 1 1 0 0,0-1-1 0 0,0 0 0 0 0,0 1 0 0 0,0-1 1 0 0,0 1-1 0 0,-1-1 0 0 0,1 1 0 0 0,0-1 0 0 0,-1 1 1 0 0,1 0-1 0 0,-1-1 0 0 0,0 1 0 0 0,1 0 1 0 0,-1-1-1 0 0,0 1 0 0 0,0 0 0 0 0,0 0 1 0 0,0-1-1 0 0,0 1 0 0 0,-1 0 0 0 0,1-1 0 0 0,0 1 1 0 0,-1 0-1 0 0,0 1 1 0 0,4 22 31 0 0,-2-22-31 0 0,0 0-1 0 0,0-1 1 0 0,0 1-1 0 0,0 0 1 0 0,1 0 0 0 0,-1-1-1 0 0,1 1 1 0 0,0-1-1 0 0,0 1 1 0 0,0-1 0 0 0,0 0-1 0 0,0 0 1 0 0,1 0-1 0 0,-1 0 1 0 0,1 0 0 0 0,-1 0-1 0 0,1-1 1 0 0,0 1-1 0 0,-1-1 1 0 0,1 1 0 0 0,0-1-1 0 0,0 0 1 0 0,0-1-1 0 0,0 1 1 0 0,0 0 0 0 0,0-1-1 0 0,0 1 1 0 0,0-1-1 0 0,0 0 1 0 0,0 0 0 0 0,0-1-1 0 0,0 1 1 0 0,0 0-1 0 0,0-1 1 0 0,0 0 0 0 0,0 0-1 0 0,1 0 1 0 0,7-2 26 0 0,0-1 0 0 0,0 0 0 0 0,-1 0 0 0 0,0-1 0 0 0,0-1 1 0 0,0 0-1 0 0,-1 0 0 0 0,1 0 0 0 0,3-6-26 0 0,7-2 55 0 0,3-2-5 0 0,-1-2 0 0 0,-1 0 0 0 0,-1-1 0 0 0,0-1 0 0 0,-2-1 0 0 0,0 0 0 0 0,-1-2 0 0 0,-1 0 0 0 0,-2 0 0 0 0,0-2 0 0 0,-1 0 0 0 0,-2 0 0 0 0,0-1 0 0 0,-2 0 0 0 0,-1-1 0 0 0,-1 0 0 0 0,-1 0 0 0 0,-2-1 0 0 0,-1 0 0 0 0,0-17-50 0 0,-2 34 28 0 0,-1 8-5 0 0,1 0 0 0 0,-1 0 0 0 0,0 0 0 0 0,0 0 0 0 0,0 0 0 0 0,0 0 0 0 0,0 0 0 0 0,-1 0 0 0 0,1 0 0 0 0,-1 0 0 0 0,0 0 0 0 0,0 1 0 0 0,0-1 0 0 0,0 0 0 0 0,0 0 0 0 0,-1 1 0 0 0,1-1 0 0 0,-1 1 0 0 0,-1-2-23 0 0,1 4 4 0 0,1 0 0 0 0,-1 0-1 0 0,0 1 1 0 0,1-1 0 0 0,-1 1 0 0 0,1-1-1 0 0,-1 1 1 0 0,1 0 0 0 0,-1 0 0 0 0,1-1-1 0 0,-1 1 1 0 0,1 0 0 0 0,0 0-1 0 0,0 0 1 0 0,-1 1 0 0 0,1-1 0 0 0,0 0-1 0 0,0 0 1 0 0,0 1 0 0 0,0-1-1 0 0,0 1 1 0 0,1-1 0 0 0,-1 0 0 0 0,0 1-1 0 0,1 0 1 0 0,-1-1 0 0 0,1 1 0 0 0,-1-1-1 0 0,1 1 1 0 0,0 0 0 0 0,-1-1-1 0 0,1 1 1 0 0,0 0 0 0 0,0-1 0 0 0,0 1-1 0 0,1 0-3 0 0,-2 2 22 0 0,-6 28 7 0 0,1 1-1 0 0,2-1 0 0 0,1 1 1 0 0,2 0-1 0 0,1 0 1 0 0,1 0-1 0 0,5 18-28 0 0,0-23 52 0 0,1 0 0 0 0,2 0 0 0 0,1-1 1 0 0,1 0-1 0 0,11 20-52 0 0,39 113 278 0 0,-59-94 10 0 0,-2-65-286 0 0,-1 1 1 0 0,0-1-1 0 0,1 0 1 0 0,-1 0-1 0 0,0 0 1 0 0,0-1-1 0 0,0 1 1 0 0,0 0-1 0 0,0 0 1 0 0,0 0-1 0 0,0-1 0 0 0,0 1 1 0 0,0 0-1 0 0,0-1 1 0 0,-1 1-1 0 0,1-1 1 0 0,0 0-1 0 0,0 1 1 0 0,-1-1-1 0 0,1 0 1 0 0,0 0-1 0 0,0 1 1 0 0,-1-1-1 0 0,1 0 1 0 0,0 0-1 0 0,0-1 0 0 0,-1 1 1 0 0,1 0-1 0 0,0 0 1 0 0,0-1-1 0 0,-1 1 1 0 0,1 0-1 0 0,0-1 1 0 0,0 1-1 0 0,0-1 1 0 0,0 0-1 0 0,-1 1 1 0 0,1-1-1 0 0,0 0 1 0 0,0 0-3 0 0,-16-110-4875 0 0,14 82 2357 0 0,1 1-1416 0 0,1 9-2277 0 0,1 8-3756 0 0</inkml:trace>
  <inkml:trace contextRef="#ctx0" brushRef="#br0" timeOffset="-11846.446">13081 373 3809 0 0,'0'0'2515'0'0,"0"0"-18"0"0,0 0-8 0 0,0 0-97 0 0,0 0-285 0 0,0 0-363 0 0,0 0-418 0 0,0 0-361 0 0,0 0-233 0 0,0 0-86 0 0,0 0-9 0 0,0 0 1 0 0,0 0-1 0 0,5 7 1384 0 0,20 4 66 0 0,169 1 323 0 0,-147-13-2124 0 0,100-10 200 0 0,-105 8-346 0 0,-41 3-133 0 0,-1 0-15 0 0,0 0-16 0 0,0 0 16 0 0,0 0 28 0 0,0 0 26 0 0,0 0-27 0 0,0 0-8 0 0,0 0-10 0 0,0 0 15 0 0,0 0-4 0 0,0 0 4 0 0,0 0 7 0 0,0 0-5 0 0,0 0-18 0 0,0 0 7 0 0,0 0 9 0 0,0 0 1 0 0,0 0-13 0 0,0 0 19 0 0,0 0-10 0 0,0 0-23 0 0,0 0 2 0 0,0 0 24 0 0,0 0-23 0 0,0 0 0 0 0,0 0 10 0 0,0 0-6 0 0,0 0 10 0 0,0 0 1 0 0,0 0-20 0 0,0 0 11 0 0,0 0-14 0 0,0 0-10 0 0,0 0 10 0 0,0 0-6 0 0,0 0-1 0 0,0 0 8 0 0,0 0-13 0 0,0 0 0 0 0,0 0-5 0 0,-2-15-3550 0 0,2 11-4121 0 0,0 1-4287 0 0</inkml:trace>
  <inkml:trace contextRef="#ctx0" brushRef="#br0" timeOffset="-25540.325">6126 609 0 0 0,'0'0'751'0'0,"0"0"230"0"0,0 0 253 0 0,0 0 173 0 0,0 0 76 0 0,0 0-8 0 0,0 0-72 0 0,0 0-1971 0 0,-4 2 15985 0 0,3 0-13693 0 0,-19 130-1399 0 0,32-33-240 0 0,-5-82-31 0 0,-6-13-46 0 0,0-1 1 0 0,0 1-1 0 0,0-1 0 0 0,0 0 0 0 0,1 1 0 0 0,-1-1 1 0 0,1 0-1 0 0,0 0 0 0 0,0 0 0 0 0,0 0 1 0 0,0-1-1 0 0,1 1 0 0 0,-1-1 0 0 0,1 1 1 0 0,0-1-1 0 0,-1 0 0 0 0,1 0 0 0 0,0 0 0 0 0,0 0 1 0 0,0 0-1 0 0,1-1 0 0 0,0 1-8 0 0,2-2 60 0 0,0-1 0 0 0,0 0 0 0 0,0-1 0 0 0,0 1 0 0 0,-1-1 0 0 0,1 0 0 0 0,-1 0 0 0 0,1-1 0 0 0,-1 1 0 0 0,0-1 0 0 0,0-1 0 0 0,0 1 0 0 0,0-1 0 0 0,-1 1-1 0 0,1-2 1 0 0,-1 1 0 0 0,0 0 0 0 0,0-1 0 0 0,-1 1 0 0 0,1-1 0 0 0,-1 0 0 0 0,0 0 0 0 0,1-3-60 0 0,4-3 51 0 0,12-16 71 0 0,-1-1 0 0 0,-1-1 0 0 0,-2-1 0 0 0,-1 0 1 0 0,7-21-123 0 0,-5-26 392 0 0,-17 77-356 0 0,0 0-12 0 0,0 0-7 0 0,0 0-6 0 0,0 0-23 0 0,0 19-231 0 0,0-6 249 0 0,1-1-1 0 0,0 0 1 0 0,1 1-1 0 0,0-1 1 0 0,1 0-1 0 0,0 0 1 0 0,1 0 0 0 0,1-1-1 0 0,0 1 1 0 0,0-1-1 0 0,1 0 1 0 0,0 0-1 0 0,1-1 1 0 0,0 0 0 0 0,1 0-1 0 0,0-1 1 0 0,3 3-6 0 0,-8-11 20 0 0,1 1 0 0 0,-1-1 0 0 0,1 0 0 0 0,-1 0 0 0 0,1 0-1 0 0,0 0 1 0 0,-1 0 0 0 0,1-1 0 0 0,0 0 0 0 0,-1 0 0 0 0,1 0 0 0 0,0 0 0 0 0,-1 0 0 0 0,1-1 0 0 0,0 0 0 0 0,-1 0 0 0 0,1 0 0 0 0,-1 0 0 0 0,1 0 0 0 0,-1-1 0 0 0,1 1 0 0 0,-1-1 0 0 0,0 0 0 0 0,0 0 0 0 0,0 0 0 0 0,0-1 0 0 0,0 1 0 0 0,0-1 0 0 0,0 0-20 0 0,4-4 82 0 0,1-1 0 0 0,-1 1 0 0 0,0-2 0 0 0,-1 1 0 0 0,0-1 0 0 0,0 0 0 0 0,-1 0 0 0 0,0 0 0 0 0,0-1 0 0 0,-1 0-82 0 0,10-106-335 0 0,-14 114 182 0 0,0 2-43 0 0,-2 1-5727 0 0,2 4 847 0 0,0-3 1117 0 0,0 1-7510 0 0</inkml:trace>
  <inkml:trace contextRef="#ctx0" brushRef="#br0" timeOffset="-24806.969">6903 745 0 0 0,'0'0'1023'0'0,"0"0"17"0"0,0 0 124 0 0,0 0 187 0 0,0 0 168 0 0,0 0 132 0 0,0 0-82 0 0,0 0-152 0 0,0 0-115 0 0,0 0-182 0 0,0 0-108 0 0,8 6-63 0 0,22 18-39 0 0,-28-22-676 0 0,1-1-1 0 0,-1 1 1 0 0,1-1-1 0 0,0 0 0 0 0,-1 0 1 0 0,1 0-1 0 0,0 0 1 0 0,-1 0-1 0 0,1-1 0 0 0,0 1 1 0 0,0-1-1 0 0,0 0 1 0 0,0 0-1 0 0,-1 0 1 0 0,1 0-1 0 0,0 0 0 0 0,0-1 1 0 0,0 1-1 0 0,-1-1 1 0 0,1 0-1 0 0,0 0 0 0 0,0 0 1 0 0,-1 0-1 0 0,1 0 1 0 0,-1-1-1 0 0,1 1 0 0 0,-1-1 1 0 0,0 1-1 0 0,0-1 1 0 0,1 0-1 0 0,-1 0 0 0 0,0 0 1 0 0,0 0-1 0 0,1-2-233 0 0,6-4 273 0 0,-1 0-125 0 0,0 0 0 0 0,0-1 1 0 0,-1 1-1 0 0,0-2 0 0 0,-1 1 1 0 0,0-1-1 0 0,0 0 0 0 0,-1 0 1 0 0,-1-1-1 0 0,0 1 0 0 0,0-1 1 0 0,-1 0-1 0 0,0 0 0 0 0,1-8-148 0 0,-3 16-1 0 0,0 0 0 0 0,0 0 0 0 0,-1-1 0 0 0,1 1 0 0 0,-1 0 0 0 0,0-1 0 0 0,1 1 0 0 0,-2 0 0 0 0,1-1 0 0 0,0 1 0 0 0,-1 0 0 0 0,1-1 0 0 0,-1 1 0 0 0,0 0 0 0 0,0 0 0 0 0,0-1 0 0 0,0 1 0 0 0,-1 0 0 0 0,0 0 0 0 0,1 0 0 0 0,-1 1 0 0 0,0-1 0 0 0,0 0 0 0 0,0 1 0 0 0,-1-1 0 0 0,1 1 0 0 0,-1 0 0 0 0,1 0 0 0 0,-1 0 0 0 0,0 0 0 0 0,0 0 0 0 0,0 0 0 0 0,0 1 0 0 0,0-1 0 0 0,0 1 1 0 0,0 0-1 0 0,0 0 0 0 0,0 0 0 0 0,-1 0 0 0 0,1 1 0 0 0,0 0 0 0 0,-1-1 0 0 0,1 1 0 0 0,0 0 0 0 0,-1 0 0 0 0,1 1 0 0 0,-1-1 0 0 0,1 1 0 0 0,0 0 0 0 0,0 0 0 0 0,-3 1 1 0 0,-2 1-3 0 0,1 0 0 0 0,-1 0 0 0 0,1 1 0 0 0,0 0 0 0 0,0 1 0 0 0,1 0 0 0 0,0 0 0 0 0,-1 0 0 0 0,2 0 0 0 0,-1 1 0 0 0,0 0 0 0 0,1 1 0 0 0,1-1 1 0 0,-1 1-1 0 0,1 0 0 0 0,0 0 0 0 0,0 0 0 0 0,1 1 0 0 0,0-1 0 0 0,0 1 0 0 0,1 0 0 0 0,0-1 0 0 0,0 1 0 0 0,1 0 0 0 0,0 4 3 0 0,0-6 25 0 0,1 0 1 0 0,0 0-1 0 0,1 1 0 0 0,-1-1 0 0 0,1 0 0 0 0,0 0 1 0 0,1 0-1 0 0,0-1 0 0 0,-1 1 0 0 0,2 0 0 0 0,-1 0 1 0 0,1-1-1 0 0,0 0 0 0 0,0 1 0 0 0,0-1 0 0 0,1 0 1 0 0,0-1-1 0 0,0 1 0 0 0,0 0-25 0 0,5 4 107 0 0,1 0 0 0 0,0 0 0 0 0,1-1 0 0 0,0 0 1 0 0,0-1-1 0 0,0 0 0 0 0,1-1 0 0 0,0 0 0 0 0,0-1 0 0 0,0 0 0 0 0,1-1 0 0 0,0-1 0 0 0,0 0 1 0 0,0 0-1 0 0,0-1 0 0 0,0-1 0 0 0,0 0 0 0 0,1-1 0 0 0,12-2-107 0 0,-17 3 34 0 0,1-1 0 0 0,-1 0 0 0 0,0-1 0 0 0,1 0 0 0 0,-1 0 0 0 0,0-1-1 0 0,0 0 1 0 0,0-1 0 0 0,0 0 0 0 0,0-1 0 0 0,-1 1 0 0 0,4-4-34 0 0,-3-19-1094 0 0,-22 13-5624 0 0,9 12-3609 0 0</inkml:trace>
  <inkml:trace contextRef="#ctx0" brushRef="#br0" timeOffset="-23074.392">7923 476 3465 0 0,'0'0'995'0'0,"0"0"-59"0"0,0 0 268 0 0,0 0 315 0 0,0 0 72 0 0,0 0-64 0 0,0 0-131 0 0,0 0-175 0 0,0 0-125 0 0,0 0-52 0 0,0 0-48 0 0,0 0-34 0 0,0 0-42 0 0,34-4-90 0 0,103-15-61 0 0,-72-3 335 0 0,-58 15-884 0 0,97-99 1985 0 0,-55 26-1186 0 0,-45 123-886 0 0,-3 83-40 0 0,-6 0 0 0 0,-5-1 0 0 0,-5 0 0 0 0,-11 25-93 0 0,-49 139 156 0 0,74-283-125 0 0,0 0 1 0 0,-1 0-1 0 0,1-1 0 0 0,-1 1 0 0 0,0 0 0 0 0,-1-1 0 0 0,0 0 1 0 0,0 1-1 0 0,0-1 0 0 0,0 0 0 0 0,-1-1 0 0 0,0 1 0 0 0,0 0 1 0 0,0-1-1 0 0,0 0 0 0 0,-1 0 0 0 0,1 0 0 0 0,-1-1 0 0 0,0 0 1 0 0,0 0-1 0 0,-1 0 0 0 0,1 0 0 0 0,-1-1 0 0 0,-4 2-31 0 0,7-6 15 0 0,0 0-1 0 0,0 0 0 0 0,1 0 0 0 0,-1 0 0 0 0,1-1 0 0 0,-1 1 1 0 0,1-1-1 0 0,0 0 0 0 0,0 1 0 0 0,0-1 0 0 0,0 0 1 0 0,1 0-1 0 0,-1 0 0 0 0,1 0 0 0 0,0-1 0 0 0,0 1 1 0 0,0 0-1 0 0,0 0 0 0 0,0-1 0 0 0,1 1 0 0 0,-1-1 0 0 0,1 1 1 0 0,0 0-1 0 0,0-1 0 0 0,1 1 0 0 0,-1-1 0 0 0,1 1 1 0 0,-1 0-1 0 0,1-1 0 0 0,0 1 0 0 0,0-1-14 0 0,0-11 23 0 0,2-12-4 0 0,2-1-1 0 0,0 0 1 0 0,2 1-1 0 0,1 0 1 0 0,2 1-1 0 0,0 0 1 0 0,2 0-1 0 0,0 1 1 0 0,5-4-19 0 0,10-26 20 0 0,-23 46-17 0 0,1-4-8 0 0,0 0 0 0 0,1 0 1 0 0,0 1-1 0 0,1-1 0 0 0,0 1 0 0 0,1 1 0 0 0,1-1 0 0 0,0 2 0 0 0,0-1 0 0 0,1 1 0 0 0,0 0 0 0 0,1 1 0 0 0,0 0 0 0 0,9-4 5 0 0,62 13-1731 0 0,-49 9-7446 0 0,-28-8 6644 0 0,-1 0-8653 0 0</inkml:trace>
  <inkml:trace contextRef="#ctx0" brushRef="#br0" timeOffset="-22732.65">8709 590 9338 0 0,'0'0'2575'0'0,"0"0"-700"0"0,0 0-386 0 0,0 0-98 0 0,0 0-98 0 0,0 0-142 0 0,0 0-136 0 0,0 0-172 0 0,0 0-188 0 0,0 0-139 0 0,0 0-134 0 0,0 0-97 0 0,0 0-51 0 0,-28 30-51 0 0,-85 95-30 0 0,76-63 39 0 0,36-54-157 0 0,0-5-25 0 0,0-1 0 0 0,1 1 0 0 0,-1 0 0 0 0,1 0 0 0 0,0 0 0 0 0,0 0 0 0 0,0 0 0 0 0,0 0 0 0 0,0 0 0 0 0,1 0 0 0 0,-1 0-1 0 0,1 0 1 0 0,0 0 0 0 0,0-1 0 0 0,0 1 0 0 0,0 0 0 0 0,1 0 0 0 0,-1-1 0 0 0,0 1 0 0 0,1-1 0 0 0,0 1 0 0 0,0-1 0 0 0,0 0 0 0 0,0 0 0 0 0,0 0 0 0 0,0 0 0 0 0,1 0 0 0 0,-1 0 0 0 0,0 0 0 0 0,1-1 0 0 0,0 0 0 0 0,-1 1-1 0 0,1-1 1 0 0,0 0 0 0 0,0 0 0 0 0,-1 0 0 0 0,1 0 0 0 0,0-1 0 0 0,0 1 0 0 0,0-1 0 0 0,2 0-10 0 0,1 0 73 0 0,0 0 0 0 0,0 0 0 0 0,1-1 0 0 0,-1 0 0 0 0,0 0 0 0 0,0 0-1 0 0,0-1 1 0 0,0 0 0 0 0,0 0 0 0 0,0-1 0 0 0,0 0 0 0 0,-1 0 0 0 0,1 0 0 0 0,-1 0 0 0 0,0-1 0 0 0,0 0-1 0 0,0 0 1 0 0,3-4-73 0 0,1 0 73 0 0,-1-1 0 0 0,0 0 0 0 0,0-1 0 0 0,-1 0 0 0 0,0 0-1 0 0,0-1 1 0 0,-1 0 0 0 0,-1 0 0 0 0,0 0 0 0 0,0-1 0 0 0,-1 1-1 0 0,-1-1 1 0 0,0 0 0 0 0,-1 0 0 0 0,0-1 0 0 0,0 1 0 0 0,-1 0-1 0 0,-1-11-72 0 0,0 20-21 0 0,-1 0-1 0 0,1 0 0 0 0,0 0 1 0 0,-1 1-1 0 0,0-1 0 0 0,0 0 1 0 0,1 1-1 0 0,-1-1 0 0 0,-1 1 1 0 0,1-1-1 0 0,0 1 0 0 0,-1-1 0 0 0,1 1 1 0 0,-1 0-1 0 0,0 0 0 0 0,0 0 1 0 0,0 0-1 0 0,0 0 0 0 0,0 0 1 0 0,-1 0 21 0 0,-32-11-4564 0 0,27 13-661 0 0,0 0-6300 0 0</inkml:trace>
  <inkml:trace contextRef="#ctx0" brushRef="#br0" timeOffset="-22370.624">8976 649 7938 0 0,'0'0'6164'0'0,"0"0"-3790"0"0,0 0-1285 0 0,0 0-121 0 0,0 0-54 0 0,0 0-109 0 0,0 0-105 0 0,0 0-114 0 0,0 0-107 0 0,0 0-79 0 0,0 0-65 0 0,0 0-47 0 0,-7 14-68 0 0,-24 42-59 0 0,29-54-136 0 0,1 0 0 0 0,0 0 0 0 0,0 0 0 0 0,-1 0 0 0 0,1 0 0 0 0,1 1 0 0 0,-1-1 0 0 0,0 0 0 0 0,0 0 0 0 0,1 1 0 0 0,-1-1 0 0 0,1 1 0 0 0,0-1 0 0 0,0 0 0 0 0,0 1 0 0 0,0-1 0 0 0,0 1 0 0 0,1-1 0 0 0,-1 0 0 0 0,1 1 0 0 0,-1-1 0 0 0,1 0 0 0 0,0 1 0 0 0,0-1 0 0 0,0 0 0 0 0,0 0 0 0 0,0 0 0 0 0,0 0 0 0 0,1 0 0 0 0,-1 0 0 0 0,1 0 0 0 0,-1 0 0 0 0,1-1 0 0 0,0 1 0 0 0,0-1 0 0 0,0 1 0 0 0,0-1 0 0 0,0 1 0 0 0,0-1 0 0 0,0 0 0 0 0,0 0 0 0 0,0 0 0 0 0,2 0-25 0 0,1 1 135 0 0,-1-1-1 0 0,1 0 0 0 0,0 0 1 0 0,0 0-1 0 0,0-1 1 0 0,1 1-1 0 0,-1-1 0 0 0,0-1 1 0 0,0 1-1 0 0,0-1 0 0 0,0 1 1 0 0,0-1-1 0 0,0-1 0 0 0,0 1 1 0 0,-1-1-1 0 0,1 0 0 0 0,4-2-134 0 0,2-5 167 0 0,0-1-1 0 0,-1 0 0 0 0,0-1 1 0 0,0 0-1 0 0,-1-1 1 0 0,0 0-1 0 0,-1 0 0 0 0,-1-1 1 0 0,0 0-1 0 0,0 0 0 0 0,-2-1 1 0 0,2-3-167 0 0,-1-64-620 0 0,-20 88-5008 0 0,10 0-663 0 0,0-3-5778 0 0</inkml:trace>
  <inkml:trace contextRef="#ctx0" brushRef="#br0" timeOffset="-21886.433">9346 763 10722 0 0,'0'0'2174'0'0,"0"0"-682"0"0,0 0-261 0 0,0 0 64 0 0,0 0 15 0 0,0 0-54 0 0,0 0-185 0 0,0 0-220 0 0,0 0-196 0 0,0 0-123 0 0,0 0-63 0 0,0 0-57 0 0,0 0-49 0 0,4-12-60 0 0,12-39-36 0 0,39-36 1308 0 0,-15 57-1451 0 0,-37 60-192 0 0,-3-26 80 0 0,-1 1-10 0 0,0 0 0 0 0,1-1 1 0 0,-1 1-1 0 0,1-1 0 0 0,0 1 1 0 0,1 0-1 0 0,-1-1 0 0 0,1 1 1 0 0,0-1-1 0 0,0 1 0 0 0,0-1 0 0 0,0 1 1 0 0,1-1-1 0 0,0 0 0 0 0,0 1 1 0 0,0-1-1 0 0,0 0 0 0 0,1 0 0 0 0,0-1 1 0 0,-1 1-1 0 0,1-1 0 0 0,1 1 1 0 0,-1-1-1 0 0,0 0 0 0 0,1 0 1 0 0,2 1-3 0 0,-1-4 104 0 0,1-1 0 0 0,-1 0 1 0 0,1-1-1 0 0,-1 1 0 0 0,0-1 1 0 0,0 0-1 0 0,0 0 0 0 0,0-1 1 0 0,0 0-1 0 0,0 0 0 0 0,0 0 0 0 0,-1 0 1 0 0,0-1-1 0 0,0 1 0 0 0,0-1 1 0 0,0 0-1 0 0,0 0 0 0 0,-1-1 1 0 0,0 1-1 0 0,1-1 0 0 0,-1 0-104 0 0,3-3 129 0 0,0 2-106 0 0,-1 0 1 0 0,-1-1-1 0 0,1 1 0 0 0,-1-1 1 0 0,0 0-1 0 0,0 0 1 0 0,-1-1-1 0 0,0 1 1 0 0,0-1-1 0 0,-1 1 1 0 0,0-1-1 0 0,0 0 0 0 0,-1 0 1 0 0,1-6-24 0 0,-2 13-315 0 0,0 1-220 0 0,-16 13-3867 0 0,11-7-530 0 0,-2 1-6964 0 0</inkml:trace>
  <inkml:trace contextRef="#ctx0" brushRef="#br0" timeOffset="1214.86">377 1625 0 0 0,'0'0'1684'0'0,"0"0"206"0"0,0 0 183 0 0,0 0 100 0 0,0 0-76 0 0,0 0-235 0 0,0 0-245 0 0,0 0-234 0 0,0 0-217 0 0,0 0-133 0 0,0 0-99 0 0,-5-5-71 0 0,-23-20 745 0 0,22 23-1305 0 0,1 0-1 0 0,-1 1 1 0 0,0-1-1 0 0,1 1 1 0 0,-1 1-1 0 0,0-1 1 0 0,0 1 0 0 0,0 0-1 0 0,0 0 1 0 0,1 0-1 0 0,-1 1 1 0 0,0 0-1 0 0,0 0 1 0 0,1 1-1 0 0,-1-1 1 0 0,-4 3-303 0 0,-2 1 64 0 0,1 1-1 0 0,-1 0 1 0 0,1 1-1 0 0,0 0 1 0 0,1 1-1 0 0,-1 0 1 0 0,2 1-1 0 0,-1 0 1 0 0,1 0-1 0 0,0 1 1 0 0,1 0-1 0 0,1 1 1 0 0,-1 0-1 0 0,1 0 1 0 0,1 0-1 0 0,0 1 1 0 0,1 0-1 0 0,0 0 1 0 0,1 0-1 0 0,0 1 1 0 0,1 1-64 0 0,2-5 8 0 0,-1 0 0 0 0,2 1 0 0 0,-1-1 0 0 0,1 0 0 0 0,1 0 1 0 0,0 1-1 0 0,0-1 0 0 0,0 0 0 0 0,1 0 0 0 0,1 0 0 0 0,0 0 1 0 0,0 0-1 0 0,1 0 0 0 0,0-1 0 0 0,0 0 0 0 0,1 0 0 0 0,0 0 0 0 0,0 0 1 0 0,1-1-1 0 0,0 0 0 0 0,0 0 0 0 0,1 0 0 0 0,0-1 0 0 0,0 0 1 0 0,0 0-1 0 0,9 4-8 0 0,0-1-71 0 0,1-1 1 0 0,0-1 0 0 0,0 0-1 0 0,1-1 1 0 0,0-1 0 0 0,0-1-1 0 0,0 0 1 0 0,0-1 0 0 0,1-2 0 0 0,-1 1-1 0 0,16-2 71 0 0,52-21-3070 0 0,-35-6-6963 0 0,-37 19-1308 0 0</inkml:trace>
  <inkml:trace contextRef="#ctx0" brushRef="#br0" timeOffset="1536.398">804 1746 5681 0 0,'0'0'2374'0'0,"0"0"-342"0"0,0 0-116 0 0,0 0 9 0 0,0 0-70 0 0,0 0-202 0 0,0 0-278 0 0,0 0-283 0 0,0 0-225 0 0,0 0-163 0 0,0 0-120 0 0,0 0-104 0 0,-17 26-68 0 0,-53 80-48 0 0,52-58 79 0 0,19-39-307 0 0,0-5-69 0 0,0 1-1 0 0,1 0 0 0 0,0-1 1 0 0,0 1-1 0 0,1-1 1 0 0,-1 1-1 0 0,1-1 1 0 0,0 0-1 0 0,0 0 1 0 0,0 0-1 0 0,0-1 1 0 0,1 1-1 0 0,0-1 0 0 0,0 0 1 0 0,0 0-1 0 0,0 0 1 0 0,0 0-1 0 0,0-1 1 0 0,1 0-1 0 0,-1 0 1 0 0,1 0-1 0 0,-1 0 1 0 0,1-1-1 0 0,0 1 0 0 0,0-1 1 0 0,0 0-1 0 0,0-1 1 0 0,0 1-1 0 0,0-1 1 0 0,0 0-1 0 0,0-1 1 0 0,0 1-1 0 0,0-1 1 0 0,0 0-1 0 0,-1 0 0 0 0,1 0 1 0 0,0-1-1 0 0,0 1 1 0 0,-1-1-1 0 0,1-1 1 0 0,3-1-67 0 0,5-1 57 0 0,0-1 0 0 0,0-1 0 0 0,-1 0 0 0 0,0 0 0 0 0,0-1 0 0 0,-1-1 0 0 0,0 0 0 0 0,-1 0 0 0 0,1-1 0 0 0,-2-1 0 0 0,0 1 1 0 0,0-2-1 0 0,-1 1 0 0 0,0-1 0 0 0,-1 0 0 0 0,0-1 0 0 0,-1 0 0 0 0,0 0 0 0 0,-1 0 0 0 0,-1-1 0 0 0,0 1 0 0 0,-1-1 0 0 0,0 0 0 0 0,-1-9-57 0 0,-2 20-6 0 0,0 0 0 0 0,-1-1-1 0 0,0 1 1 0 0,0 0 0 0 0,0 0 0 0 0,0 0-1 0 0,-1 0 1 0 0,1 0 0 0 0,-1 0-1 0 0,1 1 1 0 0,-1-1 0 0 0,0 0-1 0 0,0 1 1 0 0,0 0 0 0 0,-1-1 0 0 0,1 1-1 0 0,0 0 1 0 0,-1 0 0 0 0,0 0-1 0 0,1 0 1 0 0,-1 1 0 0 0,0-1-1 0 0,0 1 1 0 0,0-1 0 0 0,0 1 0 0 0,0 0-1 0 0,0 0 1 0 0,0 1 0 0 0,0-1-1 0 0,-2 0 7 0 0,-96 1-811 0 0,30 45-1472 0 0,35-3-6715 0 0,31-34-2523 0 0</inkml:trace>
  <inkml:trace contextRef="#ctx0" brushRef="#br0" timeOffset="2031.125">1160 1993 11474 0 0,'0'0'2429'0'0,"0"0"-618"0"0,0 0-267 0 0,0 0-117 0 0,0 0-140 0 0,0 0-192 0 0,0 0-233 0 0,0 0-204 0 0,0 0-117 0 0,0 0-83 0 0,0 0-64 0 0,13-32-66 0 0,41-98-83 0 0,-19 61 246 0 0,8 21-243 0 0,-42 48-262 0 0,0 0 1 0 0,1 0-1 0 0,-1 0 0 0 0,0 0 0 0 0,0 0 1 0 0,0 1-1 0 0,1-1 0 0 0,-1 0 0 0 0,0 1 0 0 0,0-1 1 0 0,0 1-1 0 0,0 0 0 0 0,0-1 0 0 0,0 1 1 0 0,0 0-1 0 0,0-1 0 0 0,0 1 0 0 0,0 0 1 0 0,0 0-1 0 0,0 0 0 0 0,-1 0 0 0 0,1 0 1 0 0,0 0-1 0 0,-1 0 0 0 0,1 0 0 0 0,-1 0 1 0 0,1 0-1 0 0,-1 0 0 0 0,1 1 0 0 0,-1-1 0 0 0,0 0 1 0 0,1 0-1 0 0,-1 0 0 0 0,0 1 0 0 0,0-1 1 0 0,0 0-1 0 0,0 0 0 0 0,0 0 0 0 0,0 1 1 0 0,-1-1-1 0 0,1 1 14 0 0,1 4-24 0 0,5 21 30 0 0,21 44 24 0 0,-25-68 23 0 0,1 1-1 0 0,-1-1 1 0 0,1 0 0 0 0,0 0 0 0 0,0 0-1 0 0,0 0 1 0 0,0-1 0 0 0,0 1 0 0 0,1-1-1 0 0,-1 0 1 0 0,1 0 0 0 0,-1 0 0 0 0,1 0-1 0 0,0-1 1 0 0,0 0 0 0 0,0 1-1 0 0,0-1 1 0 0,0-1 0 0 0,0 1 0 0 0,0 0-1 0 0,0-1 1 0 0,0 0 0 0 0,0 0 0 0 0,0 0-1 0 0,0-1 1 0 0,0 1 0 0 0,0-1 0 0 0,0 0-1 0 0,0 0 1 0 0,0 0 0 0 0,0-1-1 0 0,0 0 1 0 0,0 1 0 0 0,-1-1 0 0 0,1-1-53 0 0,9-7 209 0 0,0 0 0 0 0,-1-2 0 0 0,0 1 1 0 0,-1-2-1 0 0,-1 1 0 0 0,0-1 1 0 0,0-1-1 0 0,-1 0 0 0 0,-1 0 0 0 0,0-1 1 0 0,-1 0-1 0 0,2-8-209 0 0,-5-40-64 0 0,-19 67-4780 0 0,13 3 2390 0 0,-1-3-2656 0 0,1 0-6498 0 0</inkml:trace>
  <inkml:trace contextRef="#ctx0" brushRef="#br0" timeOffset="2464.215">2121 1603 8026 0 0,'0'0'4581'0'0,"0"0"-1958"0"0,0 0-812 0 0,0 0-124 0 0,0 0-148 0 0,0 0-208 0 0,0 0-256 0 0,0 0-226 0 0,0 0-194 0 0,0 0-127 0 0,0 0-86 0 0,0 0-98 0 0,0 0-71 0 0,-13-8-47 0 0,-41-24-24 0 0,53 31-191 0 0,0 0 1 0 0,-1 0-1 0 0,1 0 0 0 0,-1 1 0 0 0,1-1 1 0 0,-1 0-1 0 0,1 1 0 0 0,-1 0 0 0 0,1-1 0 0 0,-1 1 1 0 0,1 0-1 0 0,-1-1 0 0 0,1 1 0 0 0,-1 0 1 0 0,0 0-1 0 0,1 0 0 0 0,-1 1 0 0 0,1-1 0 0 0,-1 0 1 0 0,1 1-1 0 0,-1-1 0 0 0,1 1 0 0 0,-1-1 1 0 0,1 1-1 0 0,-1-1 0 0 0,1 1 0 0 0,0 0 0 0 0,-1 0-11 0 0,-6 3 53 0 0,-50 43 155 0 0,56-45-211 0 0,1-1 1 0 0,0 1-1 0 0,0-1 0 0 0,0 0 1 0 0,1 1-1 0 0,-1 0 1 0 0,0-1-1 0 0,0 1 0 0 0,1 0 1 0 0,-1-1-1 0 0,1 1 1 0 0,0 0-1 0 0,-1-1 0 0 0,1 1 1 0 0,0 0-1 0 0,0 0 1 0 0,0 0-1 0 0,0-1 0 0 0,0 1 1 0 0,1 0-1 0 0,-1 0 1 0 0,0-1-1 0 0,1 1 1 0 0,-1 0-1 0 0,1-1 0 0 0,0 1 1 0 0,0-1-1 0 0,-1 1 1 0 0,1 0-1 0 0,0-1 0 0 0,0 0 1 0 0,0 1-1 0 0,1-1 1 0 0,-1 0-1 0 0,0 1 0 0 0,0-1 1 0 0,1 0-1 0 0,-1 0 1 0 0,1 0-1 0 0,0 0 3 0 0,126 84 1 0 0,-126-83 14 0 0,0 1-1 0 0,0-1 0 0 0,0 1 1 0 0,-1-1-1 0 0,1 1 0 0 0,-1 0 1 0 0,1 0-1 0 0,-1 0 1 0 0,0-1-1 0 0,0 1 0 0 0,-1 0 1 0 0,1 1-1 0 0,0-1 0 0 0,-1 0 1 0 0,0 0-1 0 0,0 0 0 0 0,0 0 1 0 0,0 0-1 0 0,0 0 0 0 0,-1 0 1 0 0,1 0-1 0 0,-1 0 0 0 0,0 0 1 0 0,0 0-1 0 0,0 0 1 0 0,0 0-1 0 0,0 0 0 0 0,-1 0 1 0 0,1-1-1 0 0,-1 1 0 0 0,0-1 1 0 0,0 1-1 0 0,0-1 0 0 0,0 1 1 0 0,0-1-1 0 0,-1 0 0 0 0,1 0 1 0 0,0 0-15 0 0,-22 10 167 0 0,-112 43 310 0 0,128-54-482 0 0,-18 0-1024 0 0,30-18-2678 0 0,3 9-1098 0 0,-3 4-6405 0 0</inkml:trace>
  <inkml:trace contextRef="#ctx0" brushRef="#br0" timeOffset="3151.392">2181 1875 4281 0 0,'0'0'2626'0'0,"0"0"-146"0"0,0 0-142 0 0,0 0-149 0 0,0 0-230 0 0,0 0-252 0 0,0 0-242 0 0,0 0-228 0 0,32 0-205 0 0,97-1-165 0 0,-57-16 433 0 0,-55 9-1084 0 0,0-1-1 0 0,-1-1 0 0 0,-1-1 1 0 0,1 0-1 0 0,-2-1 1 0 0,0 0-1 0 0,0-1 1 0 0,-1-1-1 0 0,-1 0 1 0 0,0-1-1 0 0,-1 0 1 0 0,8-14-216 0 0,-18 27-1 0 0,1 0 1 0 0,-1 0-1 0 0,0 0 0 0 0,0 0 1 0 0,0-1-1 0 0,0 1 0 0 0,0 0 1 0 0,0-1-1 0 0,-1 1 0 0 0,1 0 1 0 0,-1-1-1 0 0,1 1 0 0 0,-1-1 1 0 0,0 1-1 0 0,0-1 0 0 0,0 1 1 0 0,-1-1-1 0 0,1 1 0 0 0,0-1 1 0 0,-1 1-1 0 0,0 0 0 0 0,1-1 1 0 0,-1 1-1 0 0,0 0 0 0 0,0-1 1 0 0,0 1-1 0 0,-1 0 0 0 0,1 0 1 0 0,0 0-1 0 0,-1 0 0 0 0,0 0 1 0 0,1 0-1 0 0,-1 1 0 0 0,0-1 1 0 0,0 0-1 0 0,0 1 0 0 0,0-1 1 0 0,0 1-1 0 0,0 0 0 0 0,0 0 1 0 0,-1 0-1 0 0,1 0 0 0 0,0 0 1 0 0,-1 0-1 0 0,1 1 0 0 0,-3-1 1 0 0,-7 1-46 0 0,0 1-1 0 0,0 1 0 0 0,1 0 1 0 0,-1 0-1 0 0,0 1 0 0 0,1 1 0 0 0,-1 0 1 0 0,1 0-1 0 0,0 1 0 0 0,1 1 1 0 0,-1 0-1 0 0,1 0 0 0 0,0 1 1 0 0,0 0-1 0 0,1 1 0 0 0,0 0 1 0 0,1 0-1 0 0,-1 1 0 0 0,2 0 1 0 0,-1 1-1 0 0,1-1 0 0 0,1 1 1 0 0,0 1-1 0 0,0-1 0 0 0,1 1 1 0 0,0 0-1 0 0,1 1 0 0 0,0 0 47 0 0,2-8-3 0 0,0 1-1 0 0,1-1 1 0 0,0 0 0 0 0,-1 1-1 0 0,2-1 1 0 0,-1 0-1 0 0,0 1 1 0 0,1-1 0 0 0,0 1-1 0 0,0-1 1 0 0,0 1-1 0 0,1-1 1 0 0,0 1 0 0 0,-1-1-1 0 0,2 0 1 0 0,-1 1-1 0 0,0-1 1 0 0,1 0 0 0 0,0 0-1 0 0,0 0 1 0 0,0 0-1 0 0,0 0 1 0 0,1 0 0 0 0,-1-1-1 0 0,1 1 1 0 0,0-1-1 0 0,0 0 1 0 0,0 0 0 0 0,1 0-1 0 0,-1 0 1 0 0,1 0-1 0 0,0-1 1 0 0,-1 1 0 0 0,1-1-1 0 0,0 0 1 0 0,0 0-1 0 0,1-1 1 0 0,-1 1 0 0 0,0-1-1 0 0,4 1 4 0 0,16 1 82 0 0,0-1 0 0 0,1-1 0 0 0,-1 0-1 0 0,0-2 1 0 0,0-1 0 0 0,1-1 0 0 0,-1-1 0 0 0,-1-1-1 0 0,1-2 1 0 0,-1 0 0 0 0,0-1 0 0 0,0-1 0 0 0,-1-1-1 0 0,-1-1 1 0 0,1-1 0 0 0,-2-1 0 0 0,0-1 0 0 0,11-10-82 0 0,-13 7 89 0 0,-1 0 0 0 0,-1-1 0 0 0,-1-1 1 0 0,0 0-1 0 0,-2-1 0 0 0,0-1 1 0 0,9-19-90 0 0,-13 24-13 0 0,18-72 82 0 0,-27 86-71 0 0,0 0-1 0 0,0 0 1 0 0,0 0 0 0 0,0 0 0 0 0,0 0 0 0 0,0 0 0 0 0,0 1-1 0 0,-1-1 1 0 0,1 0 0 0 0,-1 0 0 0 0,0 0 0 0 0,1 1-1 0 0,-1-1 1 0 0,0 0 0 0 0,0 1 0 0 0,0-1 0 0 0,0 1-1 0 0,0-1 1 0 0,0 1 0 0 0,-1-1 0 0 0,1 1 0 0 0,0 0 0 0 0,-1-1-1 0 0,1 1 1 0 0,-1 0 0 0 0,1 0 0 0 0,-1 0 0 0 0,0 0-1 0 0,1 1 1 0 0,-1-1 0 0 0,0 0 0 0 0,0 1 0 0 0,0-1-1 0 0,1 1 1 0 0,-1-1 0 0 0,0 1 0 0 0,0 0 0 0 0,0 0 0 0 0,0 0-1 0 0,0 0 1 0 0,0 0 0 0 0,1 0 0 0 0,-1 1 0 0 0,0-1-1 0 0,-1 1 3 0 0,-3 0-20 0 0,0 1 0 0 0,0 0 0 0 0,0 0 0 0 0,0 0 0 0 0,1 1-1 0 0,-1 0 1 0 0,1 0 0 0 0,0 0 0 0 0,0 1 0 0 0,0-1 0 0 0,0 1 0 0 0,0 0-1 0 0,1 1 1 0 0,0-1 0 0 0,0 1 0 0 0,0 0 0 0 0,1 0 0 0 0,-1 0 0 0 0,1 0-1 0 0,0 1 1 0 0,1-1 0 0 0,-1 1 0 0 0,1 0 0 0 0,0 0 0 0 0,1 0 0 0 0,-1 0-1 0 0,1 0 1 0 0,0 2 20 0 0,3-4-5 0 0,1 0-1 0 0,-1 0 1 0 0,1 0 0 0 0,0 0-1 0 0,0 0 1 0 0,0 0 0 0 0,0-1-1 0 0,1 0 1 0 0,-1 1 0 0 0,1-1-1 0 0,0-1 1 0 0,0 1-1 0 0,0 0 1 0 0,0-1 0 0 0,1 0-1 0 0,-1 0 1 0 0,1 0 0 0 0,-1-1-1 0 0,1 1 1 0 0,-1-1-1 0 0,1 0 1 0 0,0-1 0 0 0,0 1-1 0 0,0-1 1 0 0,-1 0 0 0 0,1 0-1 0 0,0 0 1 0 0,4-1 5 0 0,-8 1 0 0 0,41 1-19 0 0,-34-2 28 0 0,0 1-1 0 0,0-1 0 0 0,0 1 0 0 0,0 1 0 0 0,1 0 0 0 0,-1 0 0 0 0,0 1 1 0 0,0-1-1 0 0,0 2 0 0 0,-1-1 0 0 0,1 1 0 0 0,0 1 0 0 0,-1-1 0 0 0,0 1 0 0 0,0 0 1 0 0,5 4-9 0 0,-10-4 11 0 0,0 0 0 0 0,-1 0 0 0 0,0-1 0 0 0,0 1 0 0 0,0 0 0 0 0,0 0 0 0 0,0 0 0 0 0,-1 0 0 0 0,0 0 0 0 0,1 0 1 0 0,-2 0-1 0 0,1 1 0 0 0,0-1 0 0 0,-1 0 0 0 0,0 0 0 0 0,0-1 0 0 0,0 1 0 0 0,0 0 0 0 0,-1 0 0 0 0,1 0 1 0 0,-1-1-1 0 0,-2 4-11 0 0,-49 77-111 0 0,52-68-467 0 0,1-14-3347 0 0,1-1-4016 0 0,0-1-3754 0 0</inkml:trace>
  <inkml:trace contextRef="#ctx0" brushRef="#br0" timeOffset="3583.501">3303 1566 7898 0 0,'0'0'3332'0'0,"0"0"-1945"0"0,0 0-464 0 0,0 0 265 0 0,0 0 261 0 0,0 0 95 0 0,0 0-156 0 0,0 0-222 0 0,0 0-195 0 0,0 0-136 0 0,0 0-90 0 0,0 0-99 0 0,7 29-92 0 0,25 89-100 0 0,27 59 850 0 0,-7-64-1153 0 0,-51-112-126 0 0,0-1-1 0 0,0 0 1 0 0,0 0 0 0 0,0 0 0 0 0,0 0-1 0 0,0 0 1 0 0,0 0 0 0 0,0 0 0 0 0,0 0-1 0 0,0-1 1 0 0,0 1 0 0 0,0 0 0 0 0,0 0-1 0 0,0-1 1 0 0,0 1 0 0 0,0-1 0 0 0,0 1-1 0 0,0-1 1 0 0,-1 1 0 0 0,1-1-1 0 0,0 0 1 0 0,0 1 0 0 0,-1-1 0 0 0,1 0-1 0 0,0 0 1 0 0,-1 1 0 0 0,1-1 0 0 0,0 0-1 0 0,-1 0 1 0 0,1 0 0 0 0,-1 0 0 0 0,0 0-1 0 0,1 0 1 0 0,-1 0 0 0 0,0 0 0 0 0,1 0-1 0 0,-1 0 1 0 0,0 0 0 0 0,0 0 0 0 0,0 0-1 0 0,0 0 1 0 0,0 0 0 0 0,0 0 0 0 0,0 0-1 0 0,0 0 1 0 0,-1 0 0 0 0,1 0-25 0 0,79-263 1068 0 0,-40 143-1215 0 0,-19 102-1853 0 0,-12 20-1760 0 0,-1 6-3432 0 0,-5-1-4346 0 0</inkml:trace>
  <inkml:trace contextRef="#ctx0" brushRef="#br0" timeOffset="4368.39">4032 1639 13739 0 0,'0'0'2418'0'0,"0"0"-751"0"0,0 0-252 0 0,0 0-2 0 0,0 0-110 0 0,0 0-165 0 0,0 0-238 0 0,0 0-280 0 0,0 0-201 0 0,0 0-131 0 0,0 0-89 0 0,0 0-69 0 0,0 0-4 0 0,-22 9-25 0 0,-69 28-9 0 0,25 10 94 0 0,54-33-150 0 0,7-9-28 0 0,0 0 1 0 0,0 1 0 0 0,1 0 0 0 0,0-1 0 0 0,0 2-1 0 0,1-1 1 0 0,0 0 0 0 0,0 1 0 0 0,0 0-1 0 0,1-1 1 0 0,0 1 0 0 0,0 0 0 0 0,1 0 0 0 0,0 0-1 0 0,0 1 1 0 0,0-1 0 0 0,1 5-9 0 0,1-10 13 0 0,1 1 0 0 0,-1-1 0 0 0,1 0 0 0 0,-1 0 1 0 0,1 0-1 0 0,0 0 0 0 0,0 0 0 0 0,0 0 0 0 0,0-1 0 0 0,0 1 0 0 0,0-1 1 0 0,0 1-1 0 0,0-1 0 0 0,1 0 0 0 0,-1 0 0 0 0,0 0 0 0 0,1 0 0 0 0,-1 0 1 0 0,1 0-1 0 0,-1-1 0 0 0,1 1 0 0 0,0-1 0 0 0,-1 0 0 0 0,1 1 0 0 0,-1-1 0 0 0,1-1 1 0 0,0 1-1 0 0,-1 0 0 0 0,1-1 0 0 0,-1 1 0 0 0,1-1 0 0 0,-1 0 0 0 0,2 0-13 0 0,11-3 38 0 0,-1-1 0 0 0,1 0 0 0 0,-1-1 0 0 0,-1 0 0 0 0,1-1 0 0 0,-1-1 0 0 0,0 0 0 0 0,-1-1 0 0 0,0 0 0 0 0,0-1-38 0 0,22-15 35 0 0,19-19-124 0 0,-51 66 1 0 0,0-7 75 0 0,-3-9 7 0 0,1 0 0 0 0,0-1 0 0 0,0 1 1 0 0,0 0-1 0 0,1 0 0 0 0,0-1 1 0 0,0 1-1 0 0,1-1 0 0 0,-1 1 0 0 0,1-1 1 0 0,1 1-1 0 0,-1-1 0 0 0,1 0 0 0 0,-1 0 1 0 0,1 0-1 0 0,1 0 0 0 0,-1-1 0 0 0,1 1 1 0 0,0-1-1 0 0,0 0 0 0 0,0 0 1 0 0,0 0-1 0 0,1-1 0 0 0,0 1 6 0 0,8 0 0 0 0,-1-1 1 0 0,1 0-1 0 0,0-1 0 0 0,0 0 0 0 0,0-1 0 0 0,0-1 1 0 0,1 0-1 0 0,-1 0 0 0 0,0-1 0 0 0,0-1 1 0 0,0-1-1 0 0,0 1 0 0 0,-1-2 0 0 0,1 0 1 0 0,-1 0-1 0 0,0-1 0 0 0,0-1 0 0 0,0 0 0 0 0,-1-1 1 0 0,8-5-1 0 0,-11 8-1 0 0,21-10 22 0 0,-1-1 0 0 0,0-2 1 0 0,-1-1-1 0 0,-1-1 0 0 0,-1-1 0 0 0,-1-1 0 0 0,0-1 0 0 0,2-5-21 0 0,-14 8 5 0 0,0 0-1 0 0,-1-1 1 0 0,-2-1-1 0 0,0 0 1 0 0,-1 0-1 0 0,-1-1 1 0 0,0 1-1 0 0,-2-1 1 0 0,-1-1-1 0 0,-1 1 1 0 0,0-1-1 0 0,-2 1 1 0 0,-1-1-1 0 0,-2-22-4 0 0,2 37-2 0 0,0 1 1 0 0,0-1-1 0 0,-1 1 0 0 0,1-1 1 0 0,-2 1-1 0 0,1 0 0 0 0,-1-1 0 0 0,0 1 1 0 0,-1 0-1 0 0,1 0 0 0 0,-2 0 1 0 0,1 0-1 0 0,-1 1 0 0 0,0-1 0 0 0,0 1 1 0 0,0 0-1 0 0,-1 0 0 0 0,0 1 1 0 0,0-1-1 0 0,-1 1 0 0 0,-5-4 2 0 0,8 8-1 0 0,1 0-1 0 0,-1 0 0 0 0,0 0 1 0 0,1 0-1 0 0,-1 0 0 0 0,0 1 1 0 0,1-1-1 0 0,-1 1 1 0 0,0 0-1 0 0,0 0 0 0 0,1 0 1 0 0,-1 0-1 0 0,0 0 1 0 0,1 1-1 0 0,-1-1 0 0 0,0 1 1 0 0,1 0-1 0 0,-1 0 0 0 0,0 0 1 0 0,1 0-1 0 0,-1 0 1 0 0,1 1-1 0 0,0-1 0 0 0,-1 0 1 0 0,1 1-1 0 0,0 0 1 0 0,0 0-1 0 0,0 0 0 0 0,0 0 1 0 0,0 0-1 0 0,-1 2 2 0 0,-47 74 59 0 0,41-52-37 0 0,2 1 0 0 0,0 0 0 0 0,2 1 0 0 0,1-1-1 0 0,1 1 1 0 0,1 0 0 0 0,1-1 0 0 0,2 1-1 0 0,3 24-21 0 0,1-19 13 0 0,1 0 0 0 0,2 0 0 0 0,1-1 0 0 0,1 0-1 0 0,2 0 1 0 0,5 7-13 0 0,11 33-11 0 0,-9 41 32 0 0,-19-112-46 0 0,0-1 2 0 0,0 0 3 0 0,0 0-15 0 0,0 0-33 0 0,0-29-1532 0 0,-1-16-2868 0 0,0 31 242 0 0,0-1-3501 0 0,0 8-1432 0 0</inkml:trace>
  <inkml:trace contextRef="#ctx0" brushRef="#br0" timeOffset="4653.736">4264 1500 15539 0 0,'0'0'1406'0'0,"0"0"-395"0"0,0 0-63 0 0,0 0 148 0 0,0 0 53 0 0,0 0-8 0 0,0 0-75 0 0,0 0-167 0 0,0 0-145 0 0,0 0-119 0 0,0 0-104 0 0,0 0-94 0 0,31 10-95 0 0,103 32-73 0 0,-33-27 173 0 0,-72-16-317 0 0,216 1 212 0 0,-220 5 208 0 0,-13-1-2398 0 0,0-2-7168 0 0,-11-2-2800 0 0</inkml:trace>
  <inkml:trace contextRef="#ctx0" brushRef="#br0" timeOffset="4900.436">4996 1717 15139 0 0,'0'0'2271'0'0,"0"0"-558"0"0,0 0-312 0 0,0 0-127 0 0,0 0-134 0 0,0 0-180 0 0,0 0-263 0 0,0 0-227 0 0,0 0-196 0 0,0 0-116 0 0,5 31-46 0 0,13 96-56 0 0,-13-61-429 0 0,-13-62-3131 0 0,4-4-2625 0 0,1 0-5681 0 0</inkml:trace>
  <inkml:trace contextRef="#ctx0" brushRef="#br0" timeOffset="5051.378">4965 1422 10642 0 0,'0'0'3121'0'0,"0"0"-1977"0"0,0 0-368 0 0,0 0-120 0 0,0 0-119 0 0,0 0-105 0 0,0 0-152 0 0,0 0-312 0 0,0 0-232 0 0,0 0-152 0 0,0 0-257 0 0,0 0-543 0 0,0 0-2385 0 0,0 0-7657 0 0</inkml:trace>
  <inkml:trace contextRef="#ctx0" brushRef="#br0" timeOffset="5368.387">5208 1588 14259 0 0,'0'0'2502'0'0,"0"0"-466"0"0,0 0-306 0 0,0 0-259 0 0,0 0-231 0 0,0 0-189 0 0,0 0-181 0 0,0 0-205 0 0,0 0-143 0 0,0 0-118 0 0,0 0-95 0 0,0 0-70 0 0,11 23-71 0 0,35 74-67 0 0,-27-15 50 0 0,-17-56-119 0 0,-1-16-19 0 0,-1 1-5 0 0,1 0-1 0 0,1-1 1 0 0,0 1-1 0 0,0-1 1 0 0,1 0-1 0 0,1 0 0 0 0,-1 0 1 0 0,1 0-1 0 0,1 0 1 0 0,2 2-8 0 0,-6-12 16 0 0,0 0 0 0 0,1 0 0 0 0,-1 0 0 0 0,0 0 0 0 0,1 0 0 0 0,-1 0 0 0 0,0-1 0 0 0,1 1 0 0 0,-1 0 0 0 0,0-1 0 0 0,0 1 0 0 0,0-1 0 0 0,0 1 0 0 0,1-1 0 0 0,-1 0 0 0 0,0 0 0 0 0,0 1-1 0 0,0-1 1 0 0,0 0 0 0 0,0 0 0 0 0,-1 0 0 0 0,1 0 0 0 0,0 0 0 0 0,0 0 0 0 0,0 0 0 0 0,-1-1 0 0 0,1 1 0 0 0,-1 0 0 0 0,1 0 0 0 0,-1 0 0 0 0,1-1 0 0 0,-1 1 0 0 0,0 0 0 0 0,0 0 0 0 0,0-1 0 0 0,1 1 0 0 0,-1 0-16 0 0,0 0 1 0 0,110-303 1203 0 0,-94 260-1270 0 0,-19 80-4225 0 0,0-29 2992 0 0,-1 4-5415 0 0,2-3-5237 0 0</inkml:trace>
  <inkml:trace contextRef="#ctx0" brushRef="#br0" timeOffset="5732.909">5602 1768 8626 0 0,'0'0'2574'0'0,"0"0"-443"0"0,0 0-201 0 0,0 0-178 0 0,0 0-212 0 0,0 0-170 0 0,0 0-167 0 0,0 0-207 0 0,0 0-172 0 0,33-4-152 0 0,101-15-114 0 0,-66-6 289 0 0,-62 21-773 0 0,0-1 0 0 0,0 0 1 0 0,0-1-1 0 0,-1 1 1 0 0,1-1-1 0 0,-1 0 0 0 0,-1-1 1 0 0,1 1-1 0 0,-1-1 0 0 0,0 0 1 0 0,-1 0-1 0 0,0 0 1 0 0,0 0-1 0 0,0 0 0 0 0,-1-1 1 0 0,0 0-1 0 0,0 1 0 0 0,-1-1 1 0 0,0 0-1 0 0,-1 0 1 0 0,0 0-1 0 0,0 1 0 0 0,0-1 1 0 0,-1 0-1 0 0,0 0 0 0 0,-1-1-74 0 0,0 6-1 0 0,-1 0 0 0 0,1 0 0 0 0,-1 0-1 0 0,0 1 1 0 0,0-1 0 0 0,0 1 0 0 0,-1 0-1 0 0,1 0 1 0 0,0 0 0 0 0,-1 0 0 0 0,1 0-1 0 0,-1 1 1 0 0,0-1 0 0 0,0 1 0 0 0,1 0-1 0 0,-1 0 1 0 0,0 1 0 0 0,0-1 0 0 0,0 1-1 0 0,0 0 1 0 0,0 0 0 0 0,0 0 0 0 0,0 0-1 0 0,0 1 1 0 0,1 0 0 0 0,-1 0 0 0 0,0 0-1 0 0,0 0 1 0 0,0 0 0 0 0,1 1 0 0 0,-3 0 1 0 0,-6 5-10 0 0,1-1 0 0 0,0 1 1 0 0,0 1-1 0 0,1 0 0 0 0,0 0 1 0 0,0 1-1 0 0,1 0 0 0 0,0 1 1 0 0,1 0-1 0 0,0 1 0 0 0,0-1 1 0 0,1 1-1 0 0,1 1 0 0 0,0-1 1 0 0,0 1-1 0 0,0 4 10 0 0,3-9-2 0 0,0 0 0 0 0,1 1 1 0 0,0-1-1 0 0,0 0 0 0 0,1 1 0 0 0,0-1 0 0 0,0 1 0 0 0,1-1 0 0 0,0 1 1 0 0,0-1-1 0 0,1 1 0 0 0,0-1 0 0 0,0 1 0 0 0,0-1 0 0 0,1 0 0 0 0,1 0 0 0 0,-1 1 1 0 0,1-2-1 0 0,0 1 0 0 0,1 0 0 0 0,-1 0 0 0 0,1-1 0 0 0,1 0 0 0 0,-1 0 1 0 0,1 0-1 0 0,0 0 0 0 0,0-1 0 0 0,5 4 2 0 0,-3-4-134 0 0,1 0-1 0 0,-1-1 1 0 0,1 0-1 0 0,0 0 1 0 0,0 0-1 0 0,0-1 1 0 0,0 0-1 0 0,0-1 1 0 0,1 0 0 0 0,0 0-1 0 0,-1-1 1 0 0,1 0-1 0 0,0 0 1 0 0,-1-1-1 0 0,1 0 1 0 0,3-1 134 0 0,12-4-2930 0 0,-14 1-2085 0 0,-5 2 1415 0 0,2-2-8271 0 0</inkml:trace>
  <inkml:trace contextRef="#ctx0" brushRef="#br0" timeOffset="6985.236">6574 1555 8026 0 0,'0'0'2390'0'0,"0"0"-1038"0"0,0 0-464 0 0,0 0 162 0 0,0 0 265 0 0,0 0 182 0 0,0 0 8 0 0,0 0-179 0 0,0 0-184 0 0,0 0-154 0 0,0 0-125 0 0,0 0-89 0 0,31 0-57 0 0,100-2-39 0 0,-53-17 261 0 0,-62 11-697 0 0,5-1-83 0 0,-1-1-1 0 0,1-1 1 0 0,-2-1 0 0 0,0 0-1 0 0,0-1 1 0 0,-1-2-1 0 0,-1 0 1 0 0,-1 0-1 0 0,0-2 1 0 0,-1 0 0 0 0,0 0-1 0 0,6-12-158 0 0,-4-37 416 0 0,-18 65-408 0 0,0 1-1 0 0,0-1 0 0 0,0 0 1 0 0,0 0-1 0 0,0 1 0 0 0,0-1 1 0 0,0 1-1 0 0,0-1 0 0 0,-1 1 1 0 0,1-1-1 0 0,0 1 0 0 0,0 0 1 0 0,0 0-1 0 0,0-1 0 0 0,-1 1 1 0 0,1 0-1 0 0,0 0 0 0 0,0 0 1 0 0,-1 0-1 0 0,1 1 0 0 0,0-1 1 0 0,0 0-1 0 0,0 0 0 0 0,-1 1 1 0 0,1-1-1 0 0,0 1 0 0 0,0-1 1 0 0,0 1-1 0 0,0-1 0 0 0,0 1 1 0 0,0 0-1 0 0,0-1 0 0 0,0 1 1 0 0,0 0-1 0 0,0 0 0 0 0,0 0 1 0 0,1 0-1 0 0,-2 0-7 0 0,-11 19-8 0 0,0 1 0 0 0,2 0-1 0 0,0 1 1 0 0,1 0 0 0 0,2 0 0 0 0,0 1 0 0 0,1 0-1 0 0,1 1 1 0 0,2-1 0 0 0,0 1 0 0 0,1 0-1 0 0,2 0 1 0 0,1 22 8 0 0,-2-21-8 0 0,-6 634-460 0 0,8-642 470 0 0,-1 0 0 0 0,0-1-1 0 0,-1 0 1 0 0,-1 1 0 0 0,-1-1 0 0 0,0 0-1 0 0,-1 0 1 0 0,-1-1 0 0 0,-1 0-1 0 0,0 0 1 0 0,0 0 0 0 0,-2-1 0 0 0,0 0-1 0 0,-10 13-1 0 0,7-19 5 0 0,1-1 0 0 0,-1 0 0 0 0,0 0 0 0 0,-1-1 0 0 0,0-1 0 0 0,0 0 0 0 0,0-1 0 0 0,0-1 0 0 0,-1 0 0 0 0,1 0 0 0 0,-1-1 0 0 0,0-1 0 0 0,0 0 0 0 0,0-1 0 0 0,1-1 0 0 0,-11-1-5 0 0,19 2 4 0 0,-1 0 0 0 0,1 0-1 0 0,0-1 1 0 0,-1 0 0 0 0,1 0-1 0 0,0 0 1 0 0,-1 0 0 0 0,1-1-1 0 0,0 0 1 0 0,0 0 0 0 0,0 0-1 0 0,1-1 1 0 0,-1 0 0 0 0,1 0-1 0 0,-1 0 1 0 0,1 0 0 0 0,0-1-1 0 0,0 1 1 0 0,0-1 0 0 0,0 0-1 0 0,1 0 1 0 0,0-1 0 0 0,0 1-1 0 0,0-1 1 0 0,0 1 0 0 0,1-1-1 0 0,0 0 1 0 0,-1-1-4 0 0,4-7 6 0 0,0-1 1 0 0,0 1-1 0 0,1 0 1 0 0,1 0-1 0 0,1 1 1 0 0,-1-1-1 0 0,2 1 0 0 0,0-1 1 0 0,0 1-1 0 0,1 1 1 0 0,1-1-1 0 0,0 1 1 0 0,0 0-1 0 0,1 1 0 0 0,1 0 1 0 0,-1 0-1 0 0,2 0 1 0 0,-1 1-1 0 0,7-4-6 0 0,-6 2-3 0 0,45-41-53 0 0,1 3 0 0 0,3 2 0 0 0,2 3 0 0 0,28-14 56 0 0,4-4-541 0 0,-79 52 313 0 0,59-42-2389 0 0,-4-5-4145 0 0,-13 9 1928 0 0,-15 19 9397 0 0,-100 85 4929 0 0,51-45-9481 0 0,1 0 1 0 0,-1 1-1 0 0,2 0 0 0 0,0 0 0 0 0,0 1 0 0 0,1-1 0 0 0,0 1 0 0 0,2 1 0 0 0,-1-1 0 0 0,1 0 0 0 0,1 1 1 0 0,1-1-1 0 0,0 1 0 0 0,0 6-11 0 0,1-17 2 0 0,1 0 0 0 0,-1-1-1 0 0,0 1 1 0 0,1 0 0 0 0,0-1 0 0 0,-1 1 0 0 0,1 0 0 0 0,0-1 0 0 0,0 1-1 0 0,1-1 1 0 0,-1 0 0 0 0,0 1 0 0 0,1-1 0 0 0,0 0 0 0 0,-1 0 0 0 0,1 0-1 0 0,0 0 1 0 0,0 0 0 0 0,0 0 0 0 0,0 0 0 0 0,0-1 0 0 0,1 1 0 0 0,-1-1 0 0 0,0 1-1 0 0,1-1 1 0 0,-1 0 0 0 0,1 0 0 0 0,0 0 0 0 0,-1 0 0 0 0,1-1 0 0 0,0 1-1 0 0,-1-1 1 0 0,1 0 0 0 0,0 1 0 0 0,0-1 0 0 0,2-1-2 0 0,3 1 25 0 0,1 0 1 0 0,-1-1 0 0 0,1 0-1 0 0,-1 0 1 0 0,1-1-1 0 0,-1 0 1 0 0,0-1-1 0 0,0 0 1 0 0,0 0-1 0 0,0-1 1 0 0,3-2-26 0 0,-3 1 22 0 0,0-1 1 0 0,-1 0-1 0 0,1 0 1 0 0,-1-1-1 0 0,-1 0 1 0 0,1 0-1 0 0,-1-1 1 0 0,0 1-1 0 0,-1-1 1 0 0,0-1-1 0 0,0 1 1 0 0,-1-1-1 0 0,0 0 0 0 0,0 0 1 0 0,-1 0-1 0 0,0 0 1 0 0,-1 0-1 0 0,0-1 1 0 0,0 0-1 0 0,-1-7-22 0 0,0 11-56 0 0,0-1 0 0 0,0 0 0 0 0,-1 0 0 0 0,0 0 0 0 0,-1 0 0 0 0,0 0 0 0 0,0 0 0 0 0,0 0 0 0 0,-1 1 0 0 0,0-1 0 0 0,0 1 0 0 0,0-1 0 0 0,-1 1 0 0 0,0 0 0 0 0,-1 0 0 0 0,1 0 0 0 0,-1 0 0 0 0,0 0 0 0 0,-1 1 0 0 0,1 0 0 0 0,-1 0 0 0 0,-2-2 56 0 0,-27 1-3648 0 0,14 14-7407 0 0,13 0-717 0 0</inkml:trace>
  <inkml:trace contextRef="#ctx0" brushRef="#br0" timeOffset="7250.012">7581 2144 19172 0 0,'0'0'2074'0'0,"0"0"-726"0"0,0 0-273 0 0,0 0-9 0 0,0 0-64 0 0,0 0-89 0 0,0 0-152 0 0,0 0-159 0 0,0 0-137 0 0,0 0-73 0 0,0 0-78 0 0,6-32-52 0 0,18-99-64 0 0,18-11 139 0 0,-37 134-379 0 0,0 1-1 0 0,0-1 1 0 0,0 1 0 0 0,1 1-1 0 0,0-1 1 0 0,1 1 0 0 0,-1 0-1 0 0,1 0 1 0 0,0 1 0 0 0,1 0-1 0 0,-1 0 1 0 0,1 1-1 0 0,0 0 1 0 0,0 0 0 0 0,0 1-1 0 0,1 0 1 0 0,-1 0 0 0 0,1 1-1 0 0,0 0 1 0 0,0 1 0 0 0,-1 0-1 0 0,1 0 1 0 0,0 1 0 0 0,0 0-1 0 0,1 0 43 0 0,25 21-2616 0 0,-28-8-1004 0 0,-5 1-3700 0 0,-2-7-4501 0 0</inkml:trace>
  <inkml:trace contextRef="#ctx0" brushRef="#br0" timeOffset="7659.95">8043 1772 7538 0 0,'0'0'2176'0'0,"0"0"-309"0"0,0 0-190 0 0,0 0-195 0 0,0 0-217 0 0,0 0-202 0 0,0 0-203 0 0,0 0-103 0 0,0 0-73 0 0,0 0-21 0 0,0 0-1 0 0,0 0-59 0 0,0 0-42 0 0,8-7-57 0 0,22-23-66 0 0,-22 23-73 0 0,-8 7-50 0 0,0 0-37 0 0,0 0-28 0 0,-23 3 2330 0 0,18-1-2490 0 0,0-1 0 0 0,0 1 0 0 0,-1 0 0 0 0,1 0 0 0 0,0 1 0 0 0,1 0 0 0 0,-1-1 0 0 0,0 1-1 0 0,1 1 1 0 0,0-1 0 0 0,-1 1 0 0 0,1 0 0 0 0,1 0 0 0 0,-4 4-90 0 0,-14 11 94 0 0,10-10-66 0 0,0 0 1 0 0,0 0-1 0 0,0 1 1 0 0,2 1-1 0 0,-1-1 1 0 0,1 2-1 0 0,1-1 1 0 0,0 1-1 0 0,1 1 1 0 0,0-1-1 0 0,-1 3-28 0 0,7-9 4 0 0,1 0 0 0 0,-1-1 0 0 0,1 1 0 0 0,0 0 0 0 0,1 0 0 0 0,-1-1 0 0 0,1 1 0 0 0,0 0 0 0 0,1-1 0 0 0,-1 1 0 0 0,1-1 0 0 0,0 0 0 0 0,0 1 0 0 0,1-1 0 0 0,0 0 0 0 0,-1 0 0 0 0,2 0 0 0 0,-1-1 0 0 0,1 1 0 0 0,-1-1 0 0 0,1 0 0 0 0,0 0 0 0 0,1 0 0 0 0,-1 0 0 0 0,1-1 0 0 0,-1 0 0 0 0,1 0 0 0 0,0 0 0 0 0,0 0 0 0 0,1-1 0 0 0,-1 0 0 0 0,0 0 0 0 0,1-1 0 0 0,-1 1 0 0 0,1-1 0 0 0,0 0 0 0 0,-1 0 0 0 0,1-1 0 0 0,0 0 0 0 0,2 0-4 0 0,-1 2-40 0 0,0 0-1 0 0,0-1 1 0 0,1 0 0 0 0,-1 0 0 0 0,0 0-1 0 0,1-1 1 0 0,-1 0 0 0 0,0-1-1 0 0,1 1 1 0 0,-1-2 0 0 0,0 1-1 0 0,0-1 1 0 0,0 0 0 0 0,0 0-1 0 0,0-1 1 0 0,0 0 0 0 0,0 0-1 0 0,-1 0 1 0 0,0-1 0 0 0,1 0 0 0 0,-1-1-1 0 0,3-2 41 0 0,-3-17-4003 0 0,-5 16-1724 0 0,1 4-6357 0 0</inkml:trace>
  <inkml:trace contextRef="#ctx0" brushRef="#br0" timeOffset="8088.687">8345 1982 12219 0 0,'0'0'2910'0'0,"0"0"-653"0"0,0 0-332 0 0,0 0-264 0 0,0 0-270 0 0,0 0-201 0 0,0 0-143 0 0,0 0-166 0 0,30-6-158 0 0,97-18-123 0 0,-56-2 227 0 0,-50 15-697 0 0,-1-2 0 0 0,0 0 1 0 0,-1-1-1 0 0,-1-1 0 0 0,0 0 0 0 0,-1-2 0 0 0,0 0 0 0 0,-1 0 0 0 0,8-15-130 0 0,-22 30-6 0 0,-1 0 0 0 0,1-1 0 0 0,-1 1 0 0 0,0 0 0 0 0,0-1 0 0 0,0 1 0 0 0,0-1 0 0 0,-1 1 0 0 0,1-1 0 0 0,-1 0-1 0 0,1 1 1 0 0,-1-1 0 0 0,0 0 0 0 0,0 1 0 0 0,0-1 0 0 0,0 0 0 0 0,0 1 0 0 0,-1-1 0 0 0,1 1 0 0 0,-1-1 0 0 0,0 0 0 0 0,0 1 0 0 0,0-1 0 0 0,0 1 0 0 0,0 0-1 0 0,-1-1 1 0 0,1 1 0 0 0,0 0 0 0 0,-1 0 0 0 0,0 0 0 0 0,0 0 0 0 0,1 0 0 0 0,-1 0 0 0 0,0 0 0 0 0,-1 1 0 0 0,1-1 0 0 0,0 1 0 0 0,0-1 0 0 0,-1 1 0 0 0,1 0 0 0 0,-1 0-1 0 0,1 0 1 0 0,-1 0 0 0 0,1 1 0 0 0,-1-1 0 0 0,1 0 0 0 0,-1 1 0 0 0,0 0 0 0 0,1 0 0 0 0,-1 0 0 0 0,0 0 0 0 0,1 0 0 0 0,-3 1 6 0 0,-10-1-24 0 0,0 1 1 0 0,0 1-1 0 0,1 0 1 0 0,-1 1-1 0 0,1 1 1 0 0,-1 0-1 0 0,1 1 1 0 0,1 0-1 0 0,-1 1 0 0 0,1 1 1 0 0,0 0-1 0 0,0 1 1 0 0,1 0-1 0 0,-3 3 24 0 0,3-2-3 0 0,1-1-1 0 0,0 1 0 0 0,1 1 0 0 0,0 0 0 0 0,1 1 1 0 0,0-1-1 0 0,0 2 0 0 0,1-1 0 0 0,1 1 0 0 0,0 0 1 0 0,0 1-1 0 0,-1 6 4 0 0,5-13 1 0 0,0 0 1 0 0,1 1-1 0 0,0-1 0 0 0,0 0 1 0 0,1 1-1 0 0,0 0 1 0 0,0-1-1 0 0,0 1 0 0 0,1 0 1 0 0,0-1-1 0 0,0 1 1 0 0,1 0-1 0 0,0-1 0 0 0,0 1 1 0 0,1 0-1 0 0,-1-1 0 0 0,1 1 1 0 0,1-1-1 0 0,-1 0 1 0 0,1 0-1 0 0,0 0 0 0 0,1 0 1 0 0,-1 0-1 0 0,1-1 1 0 0,0 0-1 0 0,4 5-1 0 0,6 1 2 0 0,1-1 0 0 0,0 0 0 0 0,1-1 0 0 0,0-1 0 0 0,0 0 0 0 0,1-1 0 0 0,-1 0 0 0 0,2-2 0 0 0,-1 0 0 0 0,0-1 0 0 0,1-1 0 0 0,0 0 0 0 0,0-2 0 0 0,0 0 0 0 0,0-1 0 0 0,0 0 0 0 0,0-2 0 0 0,2 0-2 0 0,47-18-660 0 0,-28-4-5785 0 0,-33 17-3730 0 0</inkml:trace>
  <inkml:trace contextRef="#ctx0" brushRef="#br0" timeOffset="14069.131">9843 1249 0 0 0,'0'0'839'0'0,"0"0"292"0"0,0 0 264 0 0,0 0 202 0 0,0 0 98 0 0,0 0-45 0 0,0 0-146 0 0,0 0-119 0 0,0 0-157 0 0,0 0-124 0 0,0 0-114 0 0,-6-4-115 0 0,-22-13-82 0 0,-31 12 4075 0 0,-150 24-659 0 0,130 10-2874 0 0,33 23-971 0 0,16-7 0 0 0,8 13-96 0 0,11 20-97 0 0,6 91 206 0 0,-23-100-22 0 0,-5-24-141 0 0,-17 17-53 0 0,22-44-95 0 0,27-17-39 0 0,68 2 281 0 0,-61-3-307 0 0,-1 0 1 0 0,1 0-1 0 0,0 1 0 0 0,-1 0 1 0 0,1 0-1 0 0,-1 0 1 0 0,1 0-1 0 0,-1 1 0 0 0,0 0 1 0 0,1 0-1 0 0,-1 0 1 0 0,0 1-1 0 0,0 0 0 0 0,-1 0 1 0 0,1 0-1 0 0,0 1 0 0 0,-1-1 1 0 0,0 1-1 0 0,0 0 1 0 0,0 0-1 0 0,-1 1 0 0 0,1-1 1 0 0,-1 1-1 0 0,0-1 0 0 0,0 1 1 0 0,0 0-1 0 0,1 4-1 0 0,-2-1 7 0 0,1-1 0 0 0,-1 1-1 0 0,0 0 1 0 0,0 0 0 0 0,-1 0-1 0 0,0 0 1 0 0,-1 0 0 0 0,0 0-1 0 0,0 0 1 0 0,0 0 0 0 0,-1 0-1 0 0,0 0 1 0 0,-1 0 0 0 0,0-1-1 0 0,0 1 1 0 0,-1 0 0 0 0,0-1-1 0 0,0 1 1 0 0,0-1 0 0 0,-3 3-7 0 0,-91 163 92 0 0,92-161-96 0 0,1 0 1 0 0,0 0-1 0 0,1 0 1 0 0,1 1-1 0 0,0-1 1 0 0,0 1-1 0 0,1-1 1 0 0,1 1-1 0 0,0 0 1 0 0,2 10 3 0 0,0-17 21 0 0,1 0 1 0 0,0-1-1 0 0,0 1 1 0 0,0 0-1 0 0,1-1 0 0 0,0 0 1 0 0,0 0-1 0 0,0 0 1 0 0,1 0-1 0 0,-1-1 0 0 0,1 0 1 0 0,0 0-1 0 0,0 0 1 0 0,1 0-1 0 0,-1-1 0 0 0,1 0 1 0 0,0 0-1 0 0,0 0 0 0 0,0-1 1 0 0,0 0-1 0 0,0 0 1 0 0,0-1-1 0 0,7 1-21 0 0,89-2 815 0 0,-101 1-847 0 0,0-1 1 0 0,0 0-1 0 0,0 0 0 0 0,0-1 1 0 0,0 1-1 0 0,-1 0 0 0 0,1 0 0 0 0,0 0 1 0 0,0-1-1 0 0,0 1 0 0 0,0 0 1 0 0,0-1-1 0 0,0 1 0 0 0,0-1 1 0 0,-1 1-1 0 0,1-1 0 0 0,0 0 1 0 0,0 1-1 0 0,-1-1 0 0 0,1 0 1 0 0,0 1-1 0 0,-1-1 0 0 0,1 0 1 0 0,-1 0-1 0 0,1 1 0 0 0,-1-1 1 0 0,1 0-1 0 0,-1 0 0 0 0,1 0 1 0 0,-1 0-1 0 0,0 0 0 0 0,0 0 1 0 0,1 0-1 0 0,-1 0 0 0 0,0 0 0 0 0,0 0 1 0 0,0 0-1 0 0,0 0 0 0 0,0 0 1 0 0,0 0 31 0 0,1-6-772 0 0,6-13-2570 0 0,-2 11-2628 0 0,-3 5-6437 0 0</inkml:trace>
  <inkml:trace contextRef="#ctx0" brushRef="#br0" timeOffset="15205.266">9685 1684 1984 0 0,'0'0'1863'0'0,"0"0"63"0"0,0 0 175 0 0,0 0 130 0 0,0 0-12 0 0,0 0-169 0 0,0 0-255 0 0,0 0-252 0 0,0 0-219 0 0,0 0-196 0 0,0 0-181 0 0,0 0-136 0 0,0 0-120 0 0,0-3-130 0 0,0-7-97 0 0,0 8-90 0 0,0 2-90 0 0,0 0-43 0 0,0 19 669 0 0,0 426 1540 0 0,11-365-2392 0 0,-11-79-50 0 0,0-1 0 0 0,0 1 0 0 0,0 0 0 0 0,1-1 0 0 0,-1 1 1 0 0,0-1-1 0 0,0 1 0 0 0,0-1 0 0 0,0 1 0 0 0,1 0 0 0 0,-1-1 0 0 0,0 1 0 0 0,1-1 0 0 0,-1 1 0 0 0,0-1 0 0 0,1 1 0 0 0,-1-1 0 0 0,0 0 0 0 0,1 1 0 0 0,-1-1 0 0 0,1 1 0 0 0,-1-1 0 0 0,1 0 0 0 0,-1 1 0 0 0,1-1 0 0 0,-1 0 0 0 0,1 0 0 0 0,0 1 0 0 0,-1-1 0 0 0,1 0 0 0 0,-1 0 0 0 0,1 0 0 0 0,-1 0 0 0 0,1 0 0 0 0,0 0 0 0 0,-1 0 1 0 0,1 0-1 0 0,-1 0 0 0 0,1 0 0 0 0,0 0 0 0 0,-1 0 0 0 0,1 0 0 0 0,-1 0 0 0 0,1-1 0 0 0,0 1 0 0 0,-1 0 0 0 0,1 0 0 0 0,-1-1 0 0 0,1 1 0 0 0,-1 0 0 0 0,1-1 0 0 0,-1 1 0 0 0,1 0 0 0 0,-1-1 0 0 0,0 1 0 0 0,1-1-8 0 0,27-24 418 0 0,-27 23-430 0 0,105-109 346 0 0,21-68-319 0 0,-121 233-243 0 0,-6-34 226 0 0,1-1 1 0 0,1 0 0 0 0,1 1 0 0 0,0-1 0 0 0,2 0 0 0 0,0-1 0 0 0,1 1 0 0 0,1-1 0 0 0,1 0 0 0 0,2 3 1 0 0,-9-19 3 0 0,0 1 0 0 0,0-1 0 0 0,0 0 0 0 0,0 0 1 0 0,0 1-1 0 0,1-1 0 0 0,-1 0 0 0 0,1 0 0 0 0,0-1 0 0 0,-1 1 1 0 0,1 0-1 0 0,0 0 0 0 0,0-1 0 0 0,0 1 0 0 0,0-1 0 0 0,0 0 0 0 0,0 0 1 0 0,1 1-1 0 0,-1-1 0 0 0,0-1 0 0 0,1 1 0 0 0,-1 0 0 0 0,1-1 1 0 0,-1 1-1 0 0,1-1 0 0 0,-1 1 0 0 0,0-1 0 0 0,1 0 0 0 0,0 0 1 0 0,-1 0-1 0 0,0-1 0 0 0,1 1 0 0 0,-1-1 0 0 0,1 1 0 0 0,-1-1 0 0 0,1 0 1 0 0,-1 0-1 0 0,0 0 0 0 0,0 0 0 0 0,1 0 0 0 0,0-2-3 0 0,17-16 79 0 0,-1-1-1 0 0,-1-1 0 0 0,-1-1 1 0 0,-1 0-1 0 0,-1-1 1 0 0,0-1-1 0 0,-2 0 0 0 0,-1-1 1 0 0,1-7-79 0 0,33-67 232 0 0,-33 75-201 0 0,0-1 0 0 0,-2 0 1 0 0,-1-1-1 0 0,-1 0 0 0 0,-1-1 0 0 0,-1 0 1 0 0,-1 0-1 0 0,-2 0 0 0 0,1-18-31 0 0,-26 53-765 0 0,-45 85-2654 0 0,50-48-6633 0 0,12-33-2292 0 0</inkml:trace>
  <inkml:trace contextRef="#ctx0" brushRef="#br0" timeOffset="15638.594">10587 1923 12531 0 0,'0'0'2855'0'0,"0"0"-1109"0"0,0 0-569 0 0,0 0-33 0 0,0 0 49 0 0,0 0-4 0 0,0 0-106 0 0,0 0-204 0 0,0 0-183 0 0,0 0-109 0 0,0 0-80 0 0,0 0-75 0 0,0 0-108 0 0,-10 5 1 0 0,0 6-312 0 0,1 0 0 0 0,1 1 0 0 0,0 0 0 0 0,1 0 0 0 0,0 0 0 0 0,1 1 0 0 0,0 0 0 0 0,1 0-1 0 0,0 1 1 0 0,1-1 0 0 0,1 1 0 0 0,0 0 0 0 0,1 0 0 0 0,0 0 0 0 0,1 13-13 0 0,3-23 11 0 0,-1 1 1 0 0,1-1-1 0 0,0 1 1 0 0,1-1-1 0 0,-1 0 1 0 0,1 0-1 0 0,-1 0 1 0 0,1 0-1 0 0,0 0 1 0 0,1-1-1 0 0,-1 0 1 0 0,1 1 0 0 0,-1-1-1 0 0,1 0 1 0 0,0-1-1 0 0,0 1 1 0 0,0-1-1 0 0,1 0 1 0 0,-1 0-1 0 0,1 0 1 0 0,-1 0-1 0 0,1-1 1 0 0,-1 1-1 0 0,1-1 1 0 0,0-1-1 0 0,0 1 1 0 0,-1-1-1 0 0,1 1 1 0 0,0-2-1 0 0,0 1 1 0 0,-1 0-1 0 0,1-1 1 0 0,0 0 0 0 0,0 0-1 0 0,-1 0 1 0 0,1-1-1 0 0,-1 1 1 0 0,1-1-1 0 0,0-1-11 0 0,6-2 66 0 0,0 0 0 0 0,-1-1-1 0 0,0 0 1 0 0,0 0 0 0 0,-1-1 0 0 0,0-1 0 0 0,0 0-1 0 0,-1 0 1 0 0,0 0 0 0 0,0-1 0 0 0,-1 0-1 0 0,0-1 1 0 0,0 0 0 0 0,-1 0 0 0 0,-1 0 0 0 0,0-1-1 0 0,0 1 1 0 0,-1-1 0 0 0,0 0 0 0 0,-1-1-1 0 0,0 1 1 0 0,-1-1 0 0 0,0 1 0 0 0,-1-1 0 0 0,0 0-1 0 0,-1 1 1 0 0,-1-1 0 0 0,0-5-66 0 0,0 13-48 0 0,-1 1 0 0 0,0-1 0 0 0,0 0 0 0 0,0 1 0 0 0,0-1 0 0 0,0 1 0 0 0,-1-1 1 0 0,1 1-1 0 0,-1 0 0 0 0,0 0 0 0 0,0 0 0 0 0,0 1 0 0 0,-1-1 0 0 0,1 1 0 0 0,0 0 0 0 0,-1 0 0 0 0,0 0 0 0 0,1 0 0 0 0,-1 0 0 0 0,0 1 1 0 0,0 0-1 0 0,0 0 0 0 0,0 0 0 0 0,0 0 0 0 0,0 0 0 0 0,0 1 0 0 0,0 0 0 0 0,0 0 0 0 0,-1 0 0 0 0,1 0 0 0 0,0 1 0 0 0,0 0 1 0 0,0 0-1 0 0,0 0 0 0 0,0 0 0 0 0,0 0 0 0 0,0 1 0 0 0,1 0 0 0 0,-1 0 0 0 0,1 0 0 0 0,-1 0 0 0 0,1 0 0 0 0,-1 1 0 0 0,1-1 0 0 0,0 1 48 0 0,-35 41-3055 0 0,24-24-1707 0 0,11-15 3043 0 0,-4 3-9900 0 0</inkml:trace>
  <inkml:trace contextRef="#ctx0" brushRef="#br0" timeOffset="15987.465">10957 2173 9842 0 0,'0'0'2133'0'0,"0"0"-417"0"0,0 0-160 0 0,0 0-5 0 0,0 0-40 0 0,0 0-129 0 0,0 0-195 0 0,0 0-212 0 0,0 0-151 0 0,0 0-107 0 0,0 0-106 0 0,0 0-100 0 0,0 0-92 0 0,1 6-49 0 0,4 16-16 0 0,-4-17 23 0 0,-1-5 33 0 0,1-19 1115 0 0,61-113-370 0 0,-28 65-989 0 0,-22 40-61 0 0,1 0 0 0 0,1 1-1 0 0,2 1 1 0 0,0 1 0 0 0,2 0 0 0 0,12-13-105 0 0,-29 37-23 0 0,-1-1 0 0 0,0 1 0 0 0,0 0 0 0 0,1-1-1 0 0,-1 1 1 0 0,0-1 0 0 0,1 1 0 0 0,-1 0 0 0 0,1-1 0 0 0,-1 1 0 0 0,0 0-1 0 0,1-1 1 0 0,-1 1 0 0 0,1 0 0 0 0,-1 0 0 0 0,1-1 0 0 0,-1 1 0 0 0,1 0 0 0 0,-1 0-1 0 0,1 0 1 0 0,-1 0 0 0 0,1 0 0 0 0,-1 0 0 0 0,1 0 0 0 0,-1 0 0 0 0,1 0-1 0 0,-1 0 1 0 0,1 0 0 0 0,-1 0 0 0 0,1 0 0 0 0,-1 0 0 0 0,1 0 0 0 0,-1 0 0 0 0,1 1-1 0 0,-1-1 1 0 0,1 0 0 0 0,-1 0 0 0 0,0 1 0 0 0,1-1 0 0 0,-1 0 0 0 0,1 0 0 0 0,-1 1-1 0 0,0-1 1 0 0,1 1 0 0 0,-1-1 0 0 0,0 0 0 0 0,1 1 0 0 0,-1-1 0 0 0,0 1-1 0 0,1-1 1 0 0,-1 1 0 0 0,0-1 0 0 0,0 0 0 0 0,0 1 0 0 0,0-1 0 0 0,1 1 0 0 0,-1-1-1 0 0,0 1 1 0 0,0-1 0 0 0,0 1 0 0 0,0 0 0 0 0,0-1 23 0 0,5 45-2644 0 0,-4-30 1672 0 0,1-6-1040 0 0,0 0-4158 0 0,-2-5-5686 0 0</inkml:trace>
  <inkml:trace contextRef="#ctx0" brushRef="#br0" timeOffset="16530.928">11493 1430 8850 0 0,'0'0'3345'0'0,"0"0"-988"0"0,0 0-612 0 0,0 0-232 0 0,0 0-199 0 0,0 0-230 0 0,0 0-229 0 0,0 0-247 0 0,0 0-154 0 0,0 0 8 0 0,0 0 49 0 0,0 0 61 0 0,0 0 14 0 0,0 13-30 0 0,13 140 1616 0 0,0-97-1822 0 0,-3 1 0 0 0,-2 0-1 0 0,-3 0 1 0 0,-2 1 0 0 0,-4 42-350 0 0,0-86 10 0 0,0 1 1 0 0,0-1-1 0 0,-2 0 1 0 0,0 0-1 0 0,0-1 1 0 0,-2 1 0 0 0,1-1-1 0 0,-2 1 1 0 0,0-1-1 0 0,-1 0-10 0 0,-13 6-237 0 0,12-41-874 0 0,7 16 809 0 0,1 0-1 0 0,-1 0 1 0 0,2 0 0 0 0,-1 0 0 0 0,0 0-1 0 0,1 0 1 0 0,0 0 0 0 0,1 1-1 0 0,-1-1 1 0 0,1 0 0 0 0,0 1 0 0 0,1-1-1 0 0,-1 1 1 0 0,1-1 0 0 0,0 1-1 0 0,0 0 1 0 0,1 0 0 0 0,3-3 302 0 0,9-19-1661 0 0,11-19-2325 0 0,-6 16-3241 0 0,-11 15-1948 0 0</inkml:trace>
  <inkml:trace contextRef="#ctx0" brushRef="#br0" timeOffset="16868.563">11793 1687 3721 0 0,'0'0'2606'0'0,"0"0"-256"0"0,0 0-163 0 0,0 0-118 0 0,0 0-124 0 0,0 0-151 0 0,0 0-249 0 0,0 0-299 0 0,0 0-286 0 0,0 0-161 0 0,0 0-130 0 0,0 0-95 0 0,-11 15-51 0 0,-35 45-85 0 0,-14-17 569 0 0,-55 20 448 0 0,115-62-1442 0 0,0 0 0 0 0,1-1-1 0 0,-1 1 1 0 0,0 0 0 0 0,0 0 0 0 0,0 0-1 0 0,0 0 1 0 0,1 0 0 0 0,-1 0 0 0 0,0-1-1 0 0,1 1 1 0 0,-1 0 0 0 0,1 0 0 0 0,-1 0-1 0 0,1-1 1 0 0,-1 1 0 0 0,1 0-1 0 0,0-1 1 0 0,-1 1 0 0 0,1 0 0 0 0,0-1-1 0 0,-1 1 1 0 0,1-1 0 0 0,0 1 0 0 0,0-1-1 0 0,0 0 1 0 0,-1 1 0 0 0,1-1 0 0 0,0 0-1 0 0,0 1 1 0 0,0-1 0 0 0,0 0 0 0 0,0 0-1 0 0,0 0 1 0 0,0 0 0 0 0,-1 0-1 0 0,1 0 1 0 0,0 0 0 0 0,0 0 0 0 0,0 0-13 0 0,4 1 105 0 0,27 11 234 0 0,-21-9-244 0 0,1 0 0 0 0,-1 1 1 0 0,0 0-1 0 0,0 1 0 0 0,0 0 1 0 0,0 1-1 0 0,-1 0 0 0 0,0 0 1 0 0,0 1-1 0 0,-1 1 1 0 0,0 0-1 0 0,0 0 0 0 0,-1 0 1 0 0,0 1-1 0 0,0 1 0 0 0,3 6-95 0 0,26 72 927 0 0,-29-40-424 0 0,17-61-5816 0 0,-25 13 4449 0 0,5-5-6593 0 0,-3 2-5297 0 0</inkml:trace>
  <inkml:trace contextRef="#ctx0" brushRef="#br0" timeOffset="18692.511">12432 2015 3849 0 0,'0'0'3663'0'0,"0"0"-1328"0"0,0 0-756 0 0,0 0-186 0 0,0 0 47 0 0,0 0 36 0 0,0 0-65 0 0,0 0-169 0 0,0 0-285 0 0,0 0-220 0 0,0 0-157 0 0,0 0-88 0 0,0 0-25 0 0,7-7-5 0 0,86-107 3039 0 0,-91 114-3479 0 0,0-1-1 0 0,0 1 1 0 0,0 0 0 0 0,-1 0-1 0 0,1 0 1 0 0,0 0-1 0 0,0 1 1 0 0,-1-1 0 0 0,1 0-1 0 0,0 1 1 0 0,0-1-1 0 0,-1 1 1 0 0,1-1 0 0 0,0 1-1 0 0,-1 0 1 0 0,1 0-1 0 0,-1 0 1 0 0,1 0 0 0 0,-1 0-1 0 0,1 0 1 0 0,-1 0 0 0 0,0 0-1 0 0,0 1 1 0 0,1-1-1 0 0,-1 0 1 0 0,0 1 0 0 0,0-1-1 0 0,0 1 1 0 0,0-1-1 0 0,-1 1 1 0 0,1 0 0 0 0,0-1-1 0 0,-1 1 1 0 0,1 0-1 0 0,-1 0-21 0 0,3 2 82 0 0,10 20-16 0 0,-1 0 1 0 0,-2 1-1 0 0,0 0 1 0 0,-2 1-1 0 0,0 0 1 0 0,-2 0-1 0 0,-1 1 0 0 0,-1-1 1 0 0,-1 1-1 0 0,-2 0 1 0 0,-1 0-1 0 0,0 0 1 0 0,-4 19-67 0 0,4-37 33 0 0,0-1 0 0 0,0 1 1 0 0,-1-1-1 0 0,0 1 0 0 0,0-1 0 0 0,-1 0 1 0 0,0 0-1 0 0,-1 1 0 0 0,1-1 1 0 0,-2 0-1 0 0,1-1 0 0 0,-1 1 0 0 0,0-1 1 0 0,-1 0-1 0 0,1 0 0 0 0,-2 0 0 0 0,1 0 1 0 0,-1-1-1 0 0,-4 5-33 0 0,9-11 17 0 0,0 1 0 0 0,0 0 0 0 0,-1 0 0 0 0,1-1 0 0 0,0 1 0 0 0,0 0 1 0 0,-1-1-1 0 0,1 1 0 0 0,0-1 0 0 0,-1 0 0 0 0,1 1 0 0 0,0-1 0 0 0,-1 0 0 0 0,1 0 0 0 0,-1 0 0 0 0,1 0 0 0 0,0 0 0 0 0,-1 0 0 0 0,1 0 1 0 0,-1 0-1 0 0,1-1 0 0 0,0 1 0 0 0,-1-1 0 0 0,1 1 0 0 0,0-1 0 0 0,-1 1 0 0 0,1-1 0 0 0,0 0 0 0 0,0 1 0 0 0,0-1 0 0 0,0 0 0 0 0,0 0 1 0 0,0 0-1 0 0,0 0 0 0 0,0 0 0 0 0,0 0 0 0 0,0 0 0 0 0,0 0 0 0 0,0 0 0 0 0,1-1 0 0 0,-1 1 0 0 0,0 0 0 0 0,1-1 0 0 0,-1 1 0 0 0,1 0 1 0 0,0-1-1 0 0,-1 1 0 0 0,1-1-17 0 0,-7-70 192 0 0,10 53-181 0 0,1-1 0 0 0,1 0-1 0 0,0 1 1 0 0,2 0 0 0 0,0 0-1 0 0,1 1 1 0 0,1 0 0 0 0,1 0-1 0 0,3-4-10 0 0,-5 8 0 0 0,25-44-30 0 0,2 1 0 0 0,3 1 0 0 0,44-48 30 0 0,-72 92-4 0 0,1 0 1 0 0,0 1-1 0 0,1 0 1 0 0,0 1 0 0 0,0 1-1 0 0,1 0 1 0 0,0 0-1 0 0,1 1 1 0 0,0 1 0 0 0,0 0-1 0 0,1 1 1 0 0,0 1 0 0 0,3-1 3 0 0,-15 6-2 0 0,0 0 1 0 0,0 0-1 0 0,0 0 1 0 0,0 0-1 0 0,0 0 1 0 0,0 0-1 0 0,0 1 1 0 0,0 0 0 0 0,0-1-1 0 0,0 1 1 0 0,0 0-1 0 0,-1 1 1 0 0,1-1-1 0 0,0 0 1 0 0,-1 1-1 0 0,1-1 1 0 0,-1 1 0 0 0,1 0-1 0 0,-1 0 1 0 0,0 0-1 0 0,0 0 1 0 0,0 0-1 0 0,0 1 1 0 0,0-1 0 0 0,0 0-1 0 0,-1 1 1 0 0,1 0-1 0 0,-1-1 1 0 0,0 1-1 0 0,1 0 1 0 0,-1 0-1 0 0,-1-1 1 0 0,1 1 0 0 0,0 0-1 0 0,0 3 2 0 0,1 2 8 0 0,-1 1 1 0 0,1 0-1 0 0,-2-1 0 0 0,1 1 1 0 0,-1 0-1 0 0,0 0 1 0 0,-1 0-1 0 0,0-1 0 0 0,0 1 1 0 0,-1 0-1 0 0,-3 7-8 0 0,-3 0 8 0 0,0-1 1 0 0,-2 1-1 0 0,0-1 1 0 0,0-1-1 0 0,-2 0 1 0 0,1-1-1 0 0,-2 0 0 0 0,0 0 1 0 0,0-2-1 0 0,-1 0 1 0 0,-1 0-1 0 0,0-1 1 0 0,0-1-1 0 0,-1 0 1 0 0,0-1-1 0 0,0-1 0 0 0,-1-1 1 0 0,0 0-1 0 0,0-1 1 0 0,0-1-1 0 0,-7 0-8 0 0,-40-2-272 0 0,63-3 177 0 0,0 0 0 0 0,0-1 0 0 0,0 1 0 0 0,0 0 0 0 0,0 0-1 0 0,1 0 1 0 0,-1-1 0 0 0,0 1 0 0 0,0 0 0 0 0,1-1 0 0 0,-1 1 0 0 0,1-1-1 0 0,-1 1 1 0 0,1 0 0 0 0,0-1 0 0 0,0 1 0 0 0,-1-1 0 0 0,1 1 0 0 0,0-1 0 0 0,0 1-1 0 0,0-1 1 0 0,1 1 0 0 0,-1-1 0 0 0,0 1 0 0 0,1-1 0 0 0,-1 1 0 0 0,1-1-1 0 0,-1 1 1 0 0,1 0 0 0 0,-1-1 0 0 0,1 1 0 0 0,0 0 0 0 0,0-1 0 0 0,0 1 0 0 0,0 0-1 0 0,0 0 1 0 0,0 0 0 0 0,0 0 0 0 0,0 0 0 0 0,0 0 0 0 0,0 0 0 0 0,1 0 95 0 0,19-18-2134 0 0,-10 9-256 0 0,1-1-3319 0 0,-1 0-5948 0 0</inkml:trace>
  <inkml:trace contextRef="#ctx0" brushRef="#br0" timeOffset="19658.87">13140 1963 0 0 0,'0'0'400'0'0,"0"0"398"0"0,0 0 162 0 0,0 0 64 0 0,0 0-4 0 0,0 0-42 0 0,0 0-70 0 0,0 0-51 0 0,0 0-14 0 0,0 0-6 0 0,0 0 57 0 0,-2 6 51 0 0,2-3-602 0 0,-1 0 0 0 0,0 1 0 0 0,1-1 0 0 0,-1 0 0 0 0,1 0 0 0 0,0 1 0 0 0,0-1 0 0 0,0 0 0 0 0,0 0 0 0 0,1 1 0 0 0,0-1 0 0 0,-1 0 0 0 0,1 0 0 0 0,0 0 0 0 0,0 1 0 0 0,1-1 0 0 0,-1 0 0 0 0,1-1 0 0 0,-1 1 0 0 0,1 0 0 0 0,0 0 0 0 0,0-1 0 0 0,0 1 0 0 0,1-1 0 0 0,-1 0 0 0 0,1 1 0 0 0,-1-1 0 0 0,3 1-343 0 0,2 0 255 0 0,0-1 0 0 0,0 0 0 0 0,0 0 1 0 0,0-1-1 0 0,0 0 0 0 0,0-1 0 0 0,0 1 0 0 0,0-1 0 0 0,0 0 0 0 0,0-1 0 0 0,0 0 0 0 0,0 0 0 0 0,0 0 0 0 0,0-1 0 0 0,0 0 0 0 0,-1-1 0 0 0,1 1 0 0 0,-1-1 0 0 0,1-1 0 0 0,1-1-255 0 0,109-92 1173 0 0,-113 93-1154 0 0,0-1-1 0 0,0 1 1 0 0,-1-1 0 0 0,1 0 0 0 0,-1 0 0 0 0,0 0 0 0 0,-1 0 0 0 0,1 0 0 0 0,-1-1-1 0 0,0 1 1 0 0,-1-1 0 0 0,1 1 0 0 0,-1-1 0 0 0,0 0 0 0 0,-1 0 0 0 0,1 1 0 0 0,-1-1-1 0 0,0 0 1 0 0,-1-4-19 0 0,-1 8-13 0 0,0 0 0 0 0,0 0 0 0 0,0 0 0 0 0,-1 0 0 0 0,1 0 0 0 0,-1 0 0 0 0,1 0 0 0 0,-1 1 0 0 0,0 0 0 0 0,0-1 0 0 0,1 1 0 0 0,-1 0 0 0 0,0 0 0 0 0,0 1 0 0 0,0-1 0 0 0,0 1 0 0 0,0-1 0 0 0,0 1 0 0 0,0 0 0 0 0,0 0 0 0 0,0 0 0 0 0,0 0 0 0 0,0 1 0 0 0,0-1 0 0 0,0 1 0 0 0,0 0 0 0 0,0 0 0 0 0,0 0 0 0 0,-1 1 13 0 0,-10 3-32 0 0,1 1 0 0 0,-1 1-1 0 0,1 1 1 0 0,1-1 0 0 0,-1 2 0 0 0,2 0 0 0 0,-1 0-1 0 0,1 1 1 0 0,0 1 0 0 0,1 0 0 0 0,1 0 0 0 0,-1 1 0 0 0,2 0-1 0 0,0 0 1 0 0,-1 2 32 0 0,6-10 0 0 0,0 0 0 0 0,1 0-1 0 0,-1 0 1 0 0,1 0 0 0 0,0 0-1 0 0,0 1 1 0 0,0-1 0 0 0,0 1-1 0 0,1 0 1 0 0,0-1 0 0 0,0 1 0 0 0,0 0-1 0 0,1 0 1 0 0,-1-1 0 0 0,1 1-1 0 0,0 0 1 0 0,1 0 0 0 0,-1 0-1 0 0,1-1 1 0 0,0 1 0 0 0,0 0 0 0 0,0-1-1 0 0,1 1 1 0 0,0 0 0 0 0,0-1-1 0 0,0 0 1 0 0,0 1 0 0 0,0-1-1 0 0,1 0 1 0 0,0 0 0 0 0,0-1 0 0 0,0 1-1 0 0,1-1 1 0 0,-1 1 0 0 0,1-1-1 0 0,-1 0 1 0 0,1 0 0 0 0,0 0-1 0 0,0-1 1 0 0,1 0 0 0 0,-1 1-1 0 0,0-1 1 0 0,1-1 0 0 0,0 1 0 0 0,142 5 269 0 0,-125-11-209 0 0,0 0 0 0 0,0-2 0 0 0,-1-1 0 0 0,1 0 0 0 0,-2-2 0 0 0,1 0 0 0 0,-1-1 0 0 0,-1-1 0 0 0,0-1 0 0 0,13-11-60 0 0,-18 12 55 0 0,0 0 0 0 0,-1 0 0 0 0,-1-1 0 0 0,0-1-1 0 0,-1 0 1 0 0,0-1 0 0 0,-1 0 0 0 0,-1-1 0 0 0,0 0-1 0 0,-1 0 1 0 0,1-3-55 0 0,5-10 25 0 0,-9 20-21 0 0,-1 0 1 0 0,0 0-1 0 0,0 0 0 0 0,-1 0 0 0 0,0-1 1 0 0,-1 0-1 0 0,1 1 0 0 0,-2-1 0 0 0,1 0 1 0 0,-1 0-1 0 0,-1 0 0 0 0,1-2-4 0 0,-3 10-5 0 0,0-1-1 0 0,1 0 1 0 0,-1 1 0 0 0,0-1-1 0 0,0 1 1 0 0,0 0-1 0 0,0-1 1 0 0,-1 1-1 0 0,1 0 1 0 0,0 0 0 0 0,0 1-1 0 0,0-1 1 0 0,-1 0-1 0 0,1 1 1 0 0,-1-1 0 0 0,1 1-1 0 0,0 0 1 0 0,-1 0-1 0 0,1 0 1 0 0,-1 0 0 0 0,1 0-1 0 0,0 0 1 0 0,-1 1-1 0 0,1-1 1 0 0,0 1 0 0 0,-1 0-1 0 0,1 0 1 0 0,0 0-1 0 0,0 0 1 0 0,0 0-1 0 0,0 0 1 0 0,0 0 0 0 0,0 1-1 0 0,0-1 1 0 0,-1 2 5 0 0,-1-2-8 0 0,0 1-1 0 0,-1 0 1 0 0,2 0 0 0 0,-1 0 0 0 0,0 1 0 0 0,0 0-1 0 0,1-1 1 0 0,-1 1 0 0 0,1 0 0 0 0,0 1 0 0 0,0-1-1 0 0,0 0 1 0 0,1 1 0 0 0,-1 0 0 0 0,1 0 0 0 0,0-1-1 0 0,0 1 1 0 0,0 1 0 0 0,0-1 0 0 0,1 0 0 0 0,0 0-1 0 0,-1 1 1 0 0,2-1 0 0 0,-1 0 0 0 0,0 1 0 0 0,1-1-1 0 0,0 4 9 0 0,2-5 2 0 0,1 1 0 0 0,0-1 0 0 0,0 0 0 0 0,0 0-1 0 0,0 0 1 0 0,0-1 0 0 0,1 1 0 0 0,-1-1 0 0 0,1 0-1 0 0,0 0 1 0 0,0 0 0 0 0,-1 0 0 0 0,1-1 0 0 0,0 1-1 0 0,0-1 1 0 0,1 0 0 0 0,-1 0 0 0 0,0-1 0 0 0,0 1-1 0 0,2-1-1 0 0,10 3-4 0 0,-1 0 0 0 0,0 1 0 0 0,1 0 0 0 0,-1 1 0 0 0,-1 1 0 0 0,1 0 0 0 0,11 8 4 0 0,-23-10 11 0 0,0 1 0 0 0,0-1 0 0 0,0 1-1 0 0,-1 0 1 0 0,0 0 0 0 0,0 0-1 0 0,0 0 1 0 0,0 0 0 0 0,-1 0 0 0 0,0 0-1 0 0,0 1 1 0 0,0-1 0 0 0,-1 0-1 0 0,0 1 1 0 0,0-1 0 0 0,0 1-1 0 0,0-1 1 0 0,-1 0 0 0 0,0 1 0 0 0,0-1-1 0 0,-1 0 1 0 0,0 0 0 0 0,1 0-1 0 0,-2 0 1 0 0,1 0 0 0 0,0 0 0 0 0,-1 0-1 0 0,0-1 1 0 0,0 0 0 0 0,-1 1-1 0 0,1-1 1 0 0,-1 0 0 0 0,-1 1-11 0 0,-44 58-103 0 0,49-63 61 0 0,-1 0 0 0 0,1 1 0 0 0,0-1 0 0 0,0 1 0 0 0,0-1 0 0 0,0 0 1 0 0,0 1-1 0 0,0-1 0 0 0,0 1 0 0 0,0-1 0 0 0,0 1 0 0 0,0-1 0 0 0,0 0 0 0 0,0 1 0 0 0,0-1 0 0 0,0 1 0 0 0,0-1 0 0 0,1 0 0 0 0,-1 1 0 0 0,0-1 0 0 0,0 0 0 0 0,0 1 0 0 0,1-1 0 0 0,-1 0 0 0 0,0 1 1 0 0,0-1-1 0 0,1 0 0 0 0,-1 1 0 0 0,0-1 0 0 0,1 0 0 0 0,-1 0 0 0 0,0 1 0 0 0,1-1 0 0 0,-1 0 0 0 0,0 0 0 0 0,1 0 0 0 0,-1 1 0 0 0,1-1 0 0 0,-1 0 0 0 0,0 0 0 0 0,1 0 0 0 0,-1 0 0 0 0,1 0 0 0 0,-1 0 0 0 0,0 0 1 0 0,1 0-1 0 0,-1 0 0 0 0,1 0 0 0 0,-1 0 0 0 0,1 0 0 0 0,-1 0 0 0 0,0 0 0 0 0,1 0 0 0 0,-1-1 0 0 0,0 1 0 0 0,1 0 0 0 0,-1 0 0 0 0,1 0 0 0 0,-1-1 0 0 0,0 1 0 0 0,1 0 0 0 0,-1 0 0 0 0,0-1 0 0 0,0 1 1 0 0,1 0-1 0 0,-1-1 42 0 0,18-7-2317 0 0,-4 1-3321 0 0,-13 6 3834 0 0,10-3-9899 0 0</inkml:trace>
  <inkml:trace contextRef="#ctx0" brushRef="#br0" timeOffset="20360.661">14131 1776 4089 0 0,'0'0'1920'0'0,"0"0"-253"0"0,0 0-173 0 0,0 0-18 0 0,0 0 49 0 0,0 0 6 0 0,0 0-44 0 0,0 0-131 0 0,0 0-191 0 0,0 0-174 0 0,0 0-133 0 0,0 0-85 0 0,0 0-47 0 0,25-3-22 0 0,78-11-19 0 0,-9-14 1033 0 0,-85 24-1605 0 0,0-1 0 0 0,0 0 0 0 0,-1 0 0 0 0,0 0 0 0 0,0-1 0 0 0,0-1 0 0 0,-1 1-1 0 0,0-1 1 0 0,0-1 0 0 0,-1 1 0 0 0,0-1 0 0 0,0 0 0 0 0,-1 0 0 0 0,0-1 0 0 0,0 1 0 0 0,-1-1 0 0 0,0 0 0 0 0,2-6-113 0 0,5-5 30 0 0,8-38-27 0 0,-58 63-370 0 0,25 19 346 0 0,1 1-1 0 0,1 0 0 0 0,1 1 1 0 0,2 0-1 0 0,0 1 1 0 0,1 2 21 0 0,-10 28-18 0 0,2 10 15 0 0,2 1-1 0 0,4 0 0 0 0,2 0 0 0 0,4 1 0 0 0,2 0 0 0 0,5 26 4 0 0,-3-38-3 0 0,0-50 13 0 0,0 0 1 0 0,0 0-1 0 0,0 0 1 0 0,-1 0-1 0 0,0 0 1 0 0,-1 0-1 0 0,1 0 1 0 0,-1 0-1 0 0,-1 0 0 0 0,1 0 1 0 0,-1-1-1 0 0,0 1 1 0 0,-1-1-1 0 0,0 0 1 0 0,0 0-1 0 0,0 0 1 0 0,0-1-1 0 0,-1 1 1 0 0,0-1-1 0 0,0 0 1 0 0,-1-1-1 0 0,1 1 0 0 0,-1-1 1 0 0,0 0-1 0 0,0 0 1 0 0,-2 0-11 0 0,-3 2 13 0 0,0 0 0 0 0,0-1 0 0 0,-1 0 0 0 0,1-1 0 0 0,-1 0 0 0 0,0-1 0 0 0,0 0 0 0 0,0-1 0 0 0,-1-1 0 0 0,1 1 0 0 0,-1-2 0 0 0,1 0 0 0 0,-9-1-13 0 0,18 0 5 0 0,1-1-1 0 0,-1 1 0 0 0,1 0 1 0 0,0-1-1 0 0,-1 0 0 0 0,1 1 1 0 0,0-1-1 0 0,0 0 0 0 0,0 0 1 0 0,0 0-1 0 0,1-1 0 0 0,-1 1 1 0 0,1 0-1 0 0,-1 0 0 0 0,1-1 1 0 0,0 1-1 0 0,0-1 0 0 0,0 0 1 0 0,0 1-1 0 0,0-1 0 0 0,0 0 1 0 0,1 1-1 0 0,-1-1 0 0 0,1 0 1 0 0,0 0-1 0 0,0 1 0 0 0,0-1 1 0 0,0 0-1 0 0,0 0 1 0 0,1 1-1 0 0,-1-1 0 0 0,1 0 1 0 0,0 0-1 0 0,0 1 0 0 0,0-1 1 0 0,0 1-1 0 0,0-1 0 0 0,1 1 1 0 0,-1-1-1 0 0,1 1 0 0 0,-1 0 1 0 0,1 0-1 0 0,0 0 0 0 0,0 0 1 0 0,0 0-1 0 0,0 0 0 0 0,1-1-4 0 0,64-86 52 0 0,3 3 0 0 0,3 3 0 0 0,6 1-52 0 0,44-33-871 0 0,-102 107-1420 0 0,-7 8-3768 0 0,-9 0 1544 0 0,-1 0-6793 0 0</inkml:trace>
  <inkml:trace contextRef="#ctx0" brushRef="#br0" timeOffset="20651.493">14779 1901 11370 0 0,'0'0'2400'0'0,"0"0"-468"0"0,0 0-189 0 0,0 0-140 0 0,0 0-211 0 0,0 0-253 0 0,0 0-248 0 0,0 0-228 0 0,0 0-176 0 0,0 0-79 0 0,0 0-56 0 0,0 0-44 0 0,0 0-17 0 0,-24 7-82 0 0,-72 26-62 0 0,93-32-140 0 0,-1 0 1 0 0,1 0-1 0 0,0 0 1 0 0,0 1 0 0 0,-1-1-1 0 0,1 1 1 0 0,0 0-1 0 0,0 0 1 0 0,0 0-1 0 0,1 0 1 0 0,-1 0 0 0 0,1 1-1 0 0,-1-1 1 0 0,1 1-1 0 0,0 0 1 0 0,-1 0-1 0 0,2 0 1 0 0,-1 0 0 0 0,0 0-1 0 0,0 0 1 0 0,1 0-1 0 0,-1 2-7 0 0,-2 4 12 0 0,2-6-12 0 0,0 0-1 0 0,0 1 1 0 0,0-1-1 0 0,0 0 1 0 0,0 1-1 0 0,0-1 1 0 0,1 1-1 0 0,0-1 0 0 0,0 1 1 0 0,0 0-1 0 0,0-1 1 0 0,0 1-1 0 0,1 0 1 0 0,0 0-1 0 0,-1 0 1 0 0,1-1-1 0 0,1 1 1 0 0,-1 0-1 0 0,1 0 0 0 0,-1 0 1 0 0,1-1-1 0 0,0 1 1 0 0,0 0-1 0 0,1-1 1 0 0,-1 1-1 0 0,1-1 1 0 0,0 0-1 0 0,0 1 0 0 0,0-1 1 0 0,0 0-1 0 0,0 0 1 0 0,1 0-1 0 0,0 0 1 0 0,-1-1-1 0 0,1 1 1 0 0,0-1-1 0 0,0 1 0 0 0,0-1 1 0 0,1 0-1 0 0,-1 0 1 0 0,2 0 0 0 0,2 0 13 0 0,1 0 0 0 0,0-1 1 0 0,-1 0-1 0 0,1-1 0 0 0,0 0 1 0 0,0 0-1 0 0,-1 0 0 0 0,1-1 1 0 0,0 0-1 0 0,-1-1 0 0 0,1 0 0 0 0,-1 0 1 0 0,1 0-1 0 0,-1-1 0 0 0,0 0 1 0 0,0-1-1 0 0,0 1 0 0 0,-1-1 1 0 0,1-1-1 0 0,-1 1 0 0 0,0-1 0 0 0,0 0 1 0 0,0-1-1 0 0,-1 1 0 0 0,0-1 1 0 0,0 0-1 0 0,0 0 0 0 0,-1-1 1 0 0,0 1-1 0 0,0-1 0 0 0,-1 0 0 0 0,0 0 1 0 0,0 0-1 0 0,0-1 0 0 0,-1 1 1 0 0,0-1-1 0 0,-1 1 0 0 0,0-1 1 0 0,0-2-14 0 0,0-6-121 0 0,0 12 21 0 0,-1 0-1 0 0,1 0 0 0 0,-1 0 1 0 0,0 0-1 0 0,0 0 1 0 0,0 0-1 0 0,0 0 0 0 0,-1 0 1 0 0,0 1-1 0 0,1-1 0 0 0,-1 0 1 0 0,-1 0-1 0 0,1 1 1 0 0,-1-1-1 0 0,1 0 0 0 0,-1 1 1 0 0,0-1-1 0 0,0 1 0 0 0,0 0 1 0 0,-1 0-1 0 0,1 0 1 0 0,-1 0-1 0 0,0 0 0 0 0,0 0 101 0 0,-13 2-6891 0 0,12 1 1704 0 0,1 0-6209 0 0</inkml:trace>
  <inkml:trace contextRef="#ctx0" brushRef="#br0" timeOffset="24090.763">15011 1783 0 0 0,'0'0'1448'0'0,"0"0"359"0"0,0 0 96 0 0,0 0-110 0 0,0 0-241 0 0,0 0-285 0 0,0 0-232 0 0,0 0-120 0 0,0 0 5 0 0,13 12 1966 0 0,4 75 1173 0 0,-16 51-3515 0 0,-3-69-191 0 0,2-26-148 0 0,2-55 3501 0 0,6-19-3710 0 0,-5 23 304 0 0,2-19-181 0 0,1 2 1 0 0,2-1-1 0 0,0 1 0 0 0,2 0 0 0 0,1 0 0 0 0,0 2 0 0 0,2-1 0 0 0,1 1 1 0 0,1 1-1 0 0,1 1 0 0 0,0 0 0 0 0,20-18-119 0 0,-33 36 2 0 0,-1 0 0 0 0,1 1 0 0 0,0 0 0 0 0,1-1-1 0 0,-1 1 1 0 0,0 0 0 0 0,0 1 0 0 0,1-1 0 0 0,-1 0 0 0 0,1 1 0 0 0,0 0 0 0 0,-1 0 0 0 0,1 0 0 0 0,0 0 0 0 0,-1 1-1 0 0,1-1 1 0 0,0 1 0 0 0,0 0 0 0 0,0 0 0 0 0,-1 1 0 0 0,3-1-2 0 0,-4 3 9 0 0,0-1 0 0 0,0 0 0 0 0,0 1 0 0 0,0 0 0 0 0,0-1 0 0 0,0 1 0 0 0,-1 0 0 0 0,0 0 0 0 0,1 0 0 0 0,-1 0 0 0 0,0 0 0 0 0,-1 0 0 0 0,1 0 0 0 0,0 0 0 0 0,-1 0 0 0 0,0 0 0 0 0,1 0 0 0 0,-1 0 0 0 0,0 1 0 0 0,-1-1 0 0 0,1 0 0 0 0,-1 1-9 0 0,2 16 35 0 0,6 5-3093 0 0,15 1-7887 0 0,-20-25-892 0 0</inkml:trace>
  <inkml:trace contextRef="#ctx0" brushRef="#br0" timeOffset="24881.455">15370 2107 5137 0 0,'0'0'2769'0'0,"0"0"-608"0"0,0 0-403 0 0,0 0-160 0 0,0 0-171 0 0,0 0-236 0 0,0 0-236 0 0,0 0-146 0 0,0 0-37 0 0,0 0 58 0 0,0 0 55 0 0,0 0-4 0 0,0 0-79 0 0,10-9-76 0 0,81-74 1584 0 0,43-56-266 0 0,-129 131-2008 0 0,1 1 1 0 0,0 1-1 0 0,1-1 1 0 0,-1 1-1 0 0,1 0 0 0 0,0 1 1 0 0,1-1-1 0 0,-1 1 0 0 0,1 1 1 0 0,0 0-1 0 0,5-2-36 0 0,-11 6 10 0 0,1 0 0 0 0,-1 1 0 0 0,1-1 0 0 0,-1 1-1 0 0,0 0 1 0 0,0 0 0 0 0,1 0 0 0 0,-1 0 0 0 0,0 0 0 0 0,0 0-1 0 0,0 0 1 0 0,0 1 0 0 0,0-1 0 0 0,0 1 0 0 0,-1 0 0 0 0,1-1-1 0 0,0 1 1 0 0,-1 0 0 0 0,1 0 0 0 0,-1 0 0 0 0,0 0 0 0 0,0 0 0 0 0,0 0-1 0 0,0 1 1 0 0,0-1 0 0 0,0 0 0 0 0,0 0 0 0 0,-1 1 0 0 0,1-1-1 0 0,-1 1 1 0 0,0-1 0 0 0,1 0 0 0 0,-1 1 0 0 0,0-1 0 0 0,0 1-1 0 0,-1-1 1 0 0,1 1-10 0 0,7 145 194 0 0,-6-143-184 0 0,-2-5-9 0 0,1 0-1 0 0,0 1 1 0 0,0-1 0 0 0,-1 0-1 0 0,1 1 1 0 0,0-1-1 0 0,0 0 1 0 0,0 1 0 0 0,0-1-1 0 0,0 1 1 0 0,0-1-1 0 0,-1 0 1 0 0,1 1 0 0 0,0-1-1 0 0,0 1 1 0 0,0-1-1 0 0,0 1 1 0 0,1-1 0 0 0,-1 0-1 0 0,0 1 1 0 0,0-1-1 0 0,0 1 1 0 0,0-1 0 0 0,0 0-1 0 0,0 1 1 0 0,1-1-1 0 0,-1 0 1 0 0,0 1 0 0 0,0-1-1 0 0,0 0 1 0 0,1 1-1 0 0,-1-1 1 0 0,0 0 0 0 0,1 1-1 0 0,-1-1 1 0 0,0 0-1 0 0,1 0 1 0 0,-1 1 0 0 0,0-1-1 0 0,1 0 1 0 0,-1 0-1 0 0,0 0 1 0 0,1 0 0 0 0,-1 1-1 0 0,0-1 1 0 0,1 0-1 0 0,-1 0 1 0 0,1 0 0 0 0,-1 0-1 0 0,1 0 1 0 0,-1 0-1 0 0,0 0 1 0 0,1 0 0 0 0,-1 0-1 0 0,1 0 1 0 0,-1 0-1 0 0,0 0 1 0 0,1-1 0 0 0,-1 1-1 0 0,1 0 1 0 0,-1 0-1 0 0,0 0 1 0 0,1 0 0 0 0,-1-1-1 0 0,0 1 1 0 0,1 0-1 0 0,-1-1 0 0 0,156-156 167 0 0,-53 73-154 0 0,-102 83-13 0 0,0 1 0 0 0,-1 0 0 0 0,1-1 0 0 0,0 1 0 0 0,0 0 0 0 0,-1-1-1 0 0,1 1 1 0 0,0 0 0 0 0,0 0 0 0 0,-1 0 0 0 0,1 0 0 0 0,0 0 0 0 0,0 0 0 0 0,0 0-1 0 0,-1 0 1 0 0,1 0 0 0 0,0 0 0 0 0,0 0 0 0 0,-1 0 0 0 0,1 1 0 0 0,0-1 0 0 0,0 0-1 0 0,-1 0 1 0 0,1 1 0 0 0,0-1 0 0 0,-1 1 0 0 0,1-1 0 0 0,0 1 0 0 0,-1-1 0 0 0,1 1-1 0 0,-1-1 1 0 0,1 1 0 0 0,-1-1 0 0 0,1 1 0 0 0,-1 0 0 0 0,1-1 0 0 0,-1 1 0 0 0,0 0-1 0 0,1-1 1 0 0,-1 1 0 0 0,0 0 0 0 0,1-1 0 0 0,-1 1 0 0 0,0 0 0 0 0,0 0 0 0 0,0 0-1 0 0,0-1 1 0 0,0 1 0 0 0,0 0 0 0 0,0 0 0 0 0,0-1 0 0 0,0 1 0 0 0,0 0 0 0 0,0 0-1 0 0,0 0 2 0 0,2 58-5 0 0,-2-50 6 0 0,-1 80 229 0 0,0 2-2881 0 0,5-91-3945 0 0,-2 0 371 0 0,1 0-5501 0 0</inkml:trace>
  <inkml:trace contextRef="#ctx0" brushRef="#br0" timeOffset="25292.48">16216 2000 0 0 0,'0'0'2465'0'0,"0"0"430"0"0,0 0 251 0 0,0 0-171 0 0,0 0-474 0 0,0 0-497 0 0,0 0-404 0 0,0 0-329 0 0,0 0-218 0 0,0 0-151 0 0,0 0-117 0 0,34-4-41 0 0,102-14-77 0 0,-61-5 585 0 0,-62 13-925 0 0,-4 5-216 0 0,-1-1 1 0 0,0-1 0 0 0,0 1 0 0 0,-1-1-1 0 0,0 0 1 0 0,0-1 0 0 0,0 1 0 0 0,-1-2-1 0 0,0 1 1 0 0,-1 0 0 0 0,0-1 0 0 0,0 0-1 0 0,-1 0 1 0 0,0-1 0 0 0,-1 1 0 0 0,0-1-1 0 0,0 0 1 0 0,-1 0 0 0 0,0 0 0 0 0,0-9-112 0 0,-3 17 4 0 0,1 0 0 0 0,0-1 0 0 0,-1 1 0 0 0,1 0 1 0 0,-1 0-1 0 0,0-1 0 0 0,0 1 0 0 0,0 0 0 0 0,0 0 0 0 0,0 0 1 0 0,0 0-1 0 0,-1 0 0 0 0,1 1 0 0 0,-1-1 0 0 0,1 0 0 0 0,-1 1 1 0 0,0-1-1 0 0,1 1 0 0 0,-1-1 0 0 0,0 1 0 0 0,0 0 0 0 0,0-1 1 0 0,0 1-1 0 0,0 0 0 0 0,0 1 0 0 0,-1-1 0 0 0,1 0 0 0 0,0 1 1 0 0,0-1-1 0 0,-1 1 0 0 0,1-1 0 0 0,0 1 0 0 0,0 0 0 0 0,-1 0 1 0 0,1 0-5 0 0,-81 11-170 0 0,72-6 156 0 0,0 1 1 0 0,0-1 0 0 0,0 2-1 0 0,1 0 1 0 0,-1 0 0 0 0,2 1-1 0 0,-1 0 1 0 0,1 1 0 0 0,0-1-1 0 0,1 2 1 0 0,0-1 0 0 0,1 2-1 0 0,0-1 1 0 0,0 0 0 0 0,1 1-1 0 0,1 1 1 0 0,0-1 0 0 0,0 0-1 0 0,1 1 1 0 0,0 0 0 0 0,1 0-1 0 0,1 1 1 0 0,0-1 0 0 0,0 6 13 0 0,2-15-4 0 0,1 1 0 0 0,-1-1 0 0 0,1 1 1 0 0,0-1-1 0 0,0 1 0 0 0,0-1 0 0 0,0 0 1 0 0,1 1-1 0 0,-1-1 0 0 0,1 0 0 0 0,0 0 1 0 0,0 0-1 0 0,0 0 0 0 0,0 0 0 0 0,1-1 1 0 0,-1 1-1 0 0,1-1 0 0 0,-1 1 0 0 0,1-1 1 0 0,0 0-1 0 0,0 0 0 0 0,0 0 0 0 0,0-1 1 0 0,1 1-1 0 0,-1-1 0 0 0,0 1 0 0 0,1-1 1 0 0,-1 0-1 0 0,1 0 4 0 0,106 14-98 0 0,-89-16-165 0 0,-1 0 0 0 0,1-2 0 0 0,0 0 0 0 0,0-1 0 0 0,-1-2 0 0 0,0 0 0 0 0,0-1 0 0 0,-1-1 0 0 0,0 0 0 0 0,0-2 0 0 0,3-2 263 0 0,2-1-1591 0 0,9-6-2202 0 0,-13 3-3261 0 0,-12 8-3822 0 0</inkml:trace>
  <inkml:trace contextRef="#ctx0" brushRef="#br0" timeOffset="25877.457">16927 1746 5505 0 0,'0'0'1935'0'0,"0"0"-384"0"0,0 0-45 0 0,0 0 133 0 0,0 0 29 0 0,0 0-127 0 0,0 0-236 0 0,0 0-221 0 0,0 0-99 0 0,0 0-52 0 0,0 0-87 0 0,0 0-118 0 0,0 0-149 0 0,-5 10-135 0 0,-47 65 427 0 0,39-61-720 0 0,6-8-133 0 0,0 1 0 0 0,0 0 0 0 0,1 0-1 0 0,0 0 1 0 0,0 1 0 0 0,1 0-1 0 0,-1 0 1 0 0,2 1 0 0 0,-1-1 0 0 0,1 1-1 0 0,1 0 1 0 0,0 0 0 0 0,0 0-1 0 0,0 1 1 0 0,1-1 0 0 0,1 1 0 0 0,0-1-1 0 0,0 5-17 0 0,3-11 3 0 0,0-1-1 0 0,0 1 0 0 0,1 0 0 0 0,-1 0 0 0 0,1-1 1 0 0,0 0-1 0 0,0 1 0 0 0,0-1 0 0 0,0 0 0 0 0,0-1 1 0 0,0 1-1 0 0,0 0 0 0 0,1-1 0 0 0,-1 0 1 0 0,1 0-1 0 0,-1 0 0 0 0,1 0 0 0 0,-1 0 0 0 0,1-1 1 0 0,-1 1-1 0 0,1-1 0 0 0,0 0 0 0 0,-1 0 0 0 0,1-1 1 0 0,0 1-1 0 0,-1-1 0 0 0,1 0 0 0 0,1 0-2 0 0,7 1 41 0 0,3-3 68 0 0,-1 0 0 0 0,0-1 0 0 0,1 0 0 0 0,-2-1 0 0 0,1-1 0 0 0,0 0 0 0 0,-1-1 0 0 0,-1 0 0 0 0,1-1 0 0 0,-1-1 0 0 0,0 0 0 0 0,-1 0 0 0 0,0-1 0 0 0,-1-1 0 0 0,0 0 0 0 0,0 0-109 0 0,12-15 133 0 0,-1 0 0 0 0,-1-2 1 0 0,-1 0-1 0 0,-2-1 0 0 0,-1-1 0 0 0,-1-1 0 0 0,-1 0 0 0 0,2-11-133 0 0,-13 34-10 0 0,-1 0 0 0 0,0 0 0 0 0,0 0 1 0 0,0-1-1 0 0,-1 1 0 0 0,0 0 0 0 0,-1-1 0 0 0,0 1 1 0 0,0-1-1 0 0,-1 1 0 0 0,0 0 0 0 0,0-1 0 0 0,-1 1 1 0 0,0 0-1 0 0,0 0 0 0 0,-1 0 0 0 0,0 0 0 0 0,-1 0 1 0 0,0 1-1 0 0,0 0 0 0 0,0 0 0 0 0,-1 0 0 0 0,0 0 1 0 0,0 0-1 0 0,-1 1 0 0 0,0 0 0 0 0,0 0 1 0 0,0 1-1 0 0,-1 0 0 0 0,0 0 0 0 0,0 0 0 0 0,0 1 1 0 0,-1 0-1 0 0,1 0 0 0 0,-1 1 0 0 0,0 0 0 0 0,0 0 1 0 0,0 1-1 0 0,0 0 0 0 0,0 1 0 0 0,-1 0 0 0 0,1 0 1 0 0,0 0-1 0 0,-3 1 10 0 0,6 1-6 0 0,0 0-1 0 0,0 1 1 0 0,-1-1 0 0 0,1 1-1 0 0,1 0 1 0 0,-1 0 0 0 0,0 0-1 0 0,0 1 1 0 0,1 0 0 0 0,-1 0-1 0 0,1 0 1 0 0,0 0-1 0 0,0 1 1 0 0,0-1 0 0 0,1 1-1 0 0,-1 0 1 0 0,1 0 0 0 0,0 1-1 0 0,0-1 1 0 0,0 1 0 0 0,1-1-1 0 0,-1 1 1 0 0,1 0 0 0 0,0 0-1 0 0,0 2 7 0 0,-23 133 120 0 0,25-127-92 0 0,0 0-1 0 0,1 0 0 0 0,1 0 0 0 0,0 0 1 0 0,0 0-1 0 0,2-1 0 0 0,-1 1 1 0 0,2-1-1 0 0,-1 1 0 0 0,2-1 0 0 0,0-1 1 0 0,0 1-1 0 0,1-1 0 0 0,0 0 1 0 0,8 7-28 0 0,11 12 173 0 0,2-2 0 0 0,2 0 0 0 0,0-3 1 0 0,2 0-1 0 0,0-2 0 0 0,2-1 0 0 0,0-2 0 0 0,2-1 1 0 0,4 0-174 0 0,89 33 284 0 0,-97-38-307 0 0,-32-13-2 0 0,0-1-13 0 0,0 0-35 0 0,0 0-54 0 0,0 0-89 0 0,0 0-138 0 0,0 0-196 0 0,-11 0-3016 0 0,5 0-2063 0 0,4 0-6134 0 0</inkml:trace>
  <inkml:trace contextRef="#ctx0" brushRef="#br0" timeOffset="36713.362">0 2821 3017 0 0,'0'0'1941'0'0,"0"0"-282"0"0,0 0-114 0 0,0 0 63 0 0,0 0 64 0 0,0 0-95 0 0,0 0-274 0 0,0 0-346 0 0,0 0-215 0 0,0 0-53 0 0,0 0 46 0 0,6 3 44 0 0,73 13 1972 0 0,-60-19-2479 0 0,0 0 0 0 0,0-1 1 0 0,0-1-1 0 0,-1 0 0 0 0,1-2 0 0 0,-1 0 0 0 0,-1-1 0 0 0,0-1 1 0 0,0 0-1 0 0,0-2 0 0 0,-1 0 0 0 0,-1 0 0 0 0,0-1 0 0 0,7-8-272 0 0,-11 10 84 0 0,-1 0 0 0 0,0 0 0 0 0,0-1 0 0 0,-1 0 0 0 0,-1-1 0 0 0,0 1 0 0 0,0-2 0 0 0,-1 1 0 0 0,-1-1 0 0 0,3-7-84 0 0,3-20 397 0 0,-12 39-337 0 0,0 1 14 0 0,0 0 1 0 0,0 0 5 0 0,0 0-1 0 0,0 0-30 0 0,0 0-8 0 0,0 0-25 0 0,-5 27-96 0 0,-4 51 200 0 0,4 1 0 0 0,3 0 0 0 0,3 11-120 0 0,-8 187 227 0 0,3-235-202 0 0,-1 0 0 0 0,-2-1 0 0 0,-2 0 0 0 0,-1 0 0 0 0,-2-1 0 0 0,-2 0 0 0 0,-17 33-25 0 0,26-64 8 0 0,0 1 0 0 0,0-1 0 0 0,0 0 0 0 0,-1 0 0 0 0,-1-1 0 0 0,1 0-1 0 0,-2 0 1 0 0,1 0 0 0 0,-1-1 0 0 0,0 0 0 0 0,0 0 0 0 0,-1-1 0 0 0,0 0 0 0 0,0-1 0 0 0,0 0 0 0 0,-1 0 0 0 0,1-1 0 0 0,-1 0 0 0 0,0-1 0 0 0,0 0 0 0 0,-1-1 0 0 0,1 0 0 0 0,-1 0 0 0 0,1-1 0 0 0,-1-1 0 0 0,1 0 0 0 0,-2 0-8 0 0,8-4-2 0 0,0 1 1 0 0,0-1-1 0 0,0 0 1 0 0,0 0-1 0 0,1-1 1 0 0,0 1-1 0 0,0-1 1 0 0,0 0 0 0 0,0 1-1 0 0,1-1 1 0 0,-1-1-1 0 0,1 1 1 0 0,1 0-1 0 0,-1 0 1 0 0,1-1 0 0 0,0 1-1 0 0,0-1 1 0 0,1 1-1 0 0,-1-1 1 0 0,1 1-1 0 0,0-1 1 0 0,1 1-1 0 0,-1-1 1 0 0,2-4 1 0 0,-2 10 0 0 0,4-20-3 0 0,0 0 1 0 0,1-1 0 0 0,2 2-1 0 0,0-1 1 0 0,0 1 0 0 0,2 0-1 0 0,1 0 1 0 0,0 1 0 0 0,1 1-1 0 0,1 0 1 0 0,1 0 0 0 0,0 1-1 0 0,1 1 1 0 0,0 0-1 0 0,2 1 1 0 0,2-1 2 0 0,-11 8 7 0 0,4-5-8 0 0,2 2-1 0 0,-1 0 1 0 0,1 0 0 0 0,1 1-1 0 0,-1 1 1 0 0,2 0 0 0 0,-1 1-1 0 0,1 0 1 0 0,6-1 1 0 0,-18 7-2 0 0,-1 0-1 0 0,1 0 1 0 0,0 0-1 0 0,0 1 1 0 0,0-1 0 0 0,0 1-1 0 0,0 0 1 0 0,0-1-1 0 0,0 1 1 0 0,-1 0 0 0 0,1 1-1 0 0,0-1 1 0 0,0 0-1 0 0,0 1 1 0 0,0 0-1 0 0,0 0 1 0 0,0 0 0 0 0,-1 0-1 0 0,1 0 1 0 0,0 0-1 0 0,-1 1 1 0 0,2 0 2 0 0,49 32-586 0 0,-16-30-2000 0 0,-21-4-2521 0 0,-8 0 231 0 0,-6 0-6518 0 0</inkml:trace>
  <inkml:trace contextRef="#ctx0" brushRef="#br0" timeOffset="37058.353">821 3024 5857 0 0,'0'0'3245'0'0,"0"0"-898"0"0,0 0-529 0 0,0 0-103 0 0,0 0-113 0 0,0 0-169 0 0,0 0-210 0 0,0 0-245 0 0,0 0-218 0 0,0 0-188 0 0,0 0-109 0 0,0 0-93 0 0,-19 19-72 0 0,-57 61-42 0 0,73-77-229 0 0,-1 0 1 0 0,1 1-1 0 0,-1 0 0 0 0,1 0 1 0 0,0 0-1 0 0,1 0 1 0 0,-1 1-1 0 0,1-1 0 0 0,0 1 1 0 0,0-1-1 0 0,0 1 1 0 0,0 0-1 0 0,1-1 0 0 0,0 1 1 0 0,0 0-1 0 0,0 0 1 0 0,1 3-28 0 0,-2 8 66 0 0,1-13-59 0 0,0 1 1 0 0,0 0-1 0 0,0-1 1 0 0,0 1-1 0 0,1 0 1 0 0,0 0-1 0 0,-1 0 0 0 0,1-1 1 0 0,1 1-1 0 0,-1 0 1 0 0,1 0-1 0 0,-1 0 1 0 0,1-1-1 0 0,0 1 0 0 0,0 0 1 0 0,1-1-1 0 0,-1 1 1 0 0,1-1-1 0 0,0 1 1 0 0,0-1-1 0 0,0 0 0 0 0,0 1 1 0 0,0-1-1 0 0,1-1 1 0 0,-1 1-1 0 0,1 0 0 0 0,0 0 1 0 0,0-1-1 0 0,0 0 1 0 0,0 0-1 0 0,0 1 1 0 0,1-2-1 0 0,-1 1 0 0 0,1 0 1 0 0,-1-1-1 0 0,1 0 1 0 0,2 1-8 0 0,3-2 68 0 0,0-1 0 0 0,-1 0 1 0 0,1 0-1 0 0,0-1 0 0 0,0 0 1 0 0,-1-1-1 0 0,1 0 0 0 0,-1 0 0 0 0,0-1 1 0 0,0 0-1 0 0,0-1 0 0 0,0 1 1 0 0,-1-1-1 0 0,1-1 0 0 0,-1 0 1 0 0,-1 0-1 0 0,1 0 0 0 0,-1 0 0 0 0,0-1 1 0 0,-1 0-1 0 0,0-1 0 0 0,0 1 1 0 0,0-1-1 0 0,-1 0 0 0 0,0 0 1 0 0,0 0-1 0 0,-1-1 0 0 0,0 1 1 0 0,-1-1-1 0 0,0 0 0 0 0,0 0 0 0 0,-1 1 1 0 0,0-1-1 0 0,-1 0 0 0 0,0 0 1 0 0,0 0-1 0 0,-1-6-68 0 0,0 10 7 0 0,0 1 0 0 0,0-1 0 0 0,0 0 0 0 0,-1 1 0 0 0,0-1 0 0 0,0 1 0 0 0,0-1-1 0 0,0 1 1 0 0,-1 0 0 0 0,1 0 0 0 0,-1 0 0 0 0,0 0 0 0 0,0 0 0 0 0,-1 1 0 0 0,0-2-7 0 0,3 4-69 0 0,-1 0 0 0 0,1-1 0 0 0,-1 1 0 0 0,1 0 0 0 0,-1 0 0 0 0,1-1 0 0 0,-1 1 0 0 0,0 1 0 0 0,0-1 0 0 0,1 0 0 0 0,-1 0 0 0 0,0 1 0 0 0,0-1 0 0 0,0 1 0 0 0,0-1 0 0 0,0 1 0 0 0,0 0 0 0 0,0 0 1 0 0,0 0-1 0 0,0 0 0 0 0,1 0 0 0 0,-1 0 0 0 0,0 0 0 0 0,0 1 0 0 0,0-1 0 0 0,0 1 0 0 0,0-1 0 0 0,0 1 0 0 0,1 0 0 0 0,-1 0 0 0 0,0 0 0 0 0,0 0 0 0 0,1 0 0 0 0,-1 0 0 0 0,1 0 0 0 0,-1 0 0 0 0,1 1 0 0 0,-1-1 0 0 0,1 1 69 0 0,-18 26-3559 0 0,11-14-3104 0 0,4-9-4784 0 0</inkml:trace>
  <inkml:trace contextRef="#ctx0" brushRef="#br0" timeOffset="37448.35">1105 3307 7914 0 0,'0'0'1831'0'0,"0"0"-370"0"0,0 0 138 0 0,0 0 196 0 0,0 0 17 0 0,0 0-220 0 0,0 0-351 0 0,0 0-314 0 0,0 0-188 0 0,0 0-63 0 0,0 0-41 0 0,0 0-21 0 0,0 0-80 0 0,0 5-66 0 0,0-2-823 0 0,1 9 2121 0 0,3-21 318 0 0,52-128-868 0 0,-42 108-1150 0 0,2 0 0 0 0,1 0-1 0 0,1 1 1 0 0,1 2 0 0 0,5-4-66 0 0,62-51 23 0 0,-73 132-781 0 0,-12-36 458 0 0,3 17-1138 0 0,4-10-2794 0 0,-6-18-465 0 0,-2 0-5794 0 0</inkml:trace>
  <inkml:trace contextRef="#ctx0" brushRef="#br0" timeOffset="37829.976">1673 2991 9218 0 0,'0'0'2650'0'0,"0"0"-494"0"0,0 0-215 0 0,0 0-149 0 0,0 0-224 0 0,0 0-266 0 0,0 0-251 0 0,0 0-226 0 0,0 0-171 0 0,0 0-110 0 0,0 0-95 0 0,0 0-84 0 0,0 0-61 0 0,-11-2-31 0 0,-37-1-42 0 0,6 23 325 0 0,37-15-523 0 0,0 0 0 0 0,0 1 0 0 0,0-1 0 0 0,0 1 0 0 0,1 0 0 0 0,0 0 0 0 0,0 1-1 0 0,1-1 1 0 0,0 1 0 0 0,0 0 0 0 0,0 0 0 0 0,1 0 0 0 0,0 0 0 0 0,1 0 0 0 0,-1 0 0 0 0,1 1 0 0 0,1-1 0 0 0,-1 0 0 0 0,1 1 0 0 0,1-1 0 0 0,-1 1 0 0 0,1-1 0 0 0,0 0 0 0 0,1 1-33 0 0,0-3 10 0 0,1 1 1 0 0,-1-1-1 0 0,1 1 1 0 0,1-1 0 0 0,-1 0-1 0 0,1 0 1 0 0,0 0-1 0 0,0-1 1 0 0,0 1 0 0 0,0-1-1 0 0,1 0 1 0 0,0 0-1 0 0,0-1 1 0 0,0 1 0 0 0,0-1-1 0 0,0 0 1 0 0,1-1-1 0 0,2 2-10 0 0,1-1 37 0 0,1 0-1 0 0,-1-1 1 0 0,1 0-1 0 0,-1-1 1 0 0,1 1-1 0 0,0-2 1 0 0,0 0-1 0 0,0 0 0 0 0,-1 0 1 0 0,1-1-1 0 0,0-1 1 0 0,4-1-37 0 0,-11 2-12 0 0,1-1 1 0 0,-1 0-1 0 0,1 1 1 0 0,-1-1-1 0 0,0-1 1 0 0,0 1-1 0 0,0 0 1 0 0,0-1 0 0 0,0 1-1 0 0,-1-1 1 0 0,1 0-1 0 0,-1 0 1 0 0,0 0-1 0 0,1 0 1 0 0,-1-1-1 0 0,-1 1 1 0 0,1-1-1 0 0,0 1 1 0 0,-1-1-1 0 0,0 1 1 0 0,0-2 11 0 0,5-12-4762 0 0,-1-1-4766 0 0,-5 15-2511 0 0</inkml:trace>
  <inkml:trace contextRef="#ctx0" brushRef="#br0" timeOffset="38263.976">1950 3186 4761 0 0,'0'0'2567'0'0,"0"0"-52"0"0,0 0-125 0 0,0 0-296 0 0,0 0-310 0 0,0 0-263 0 0,0 0-217 0 0,0 0-166 0 0,0 0-123 0 0,0 0-118 0 0,0 0-118 0 0,0 0-136 0 0,30-7-125 0 0,97-21-87 0 0,-64 3 330 0 0,-53 15-551 0 0,2-3-81 0 0,0 0 0 0 0,-1 0 1 0 0,0-2-1 0 0,-1 1 0 0 0,-1-1 0 0 0,0 0 0 0 0,-1-1 1 0 0,4-14-130 0 0,-11 29-1 0 0,0-1 1 0 0,0 0-1 0 0,0 1 1 0 0,-1-1-1 0 0,1 0 0 0 0,0 1 1 0 0,-1-1-1 0 0,0 0 1 0 0,1 0-1 0 0,-1 1 1 0 0,0-1-1 0 0,0 0 1 0 0,0 0-1 0 0,0 0 1 0 0,0 1-1 0 0,-1-1 1 0 0,1 0-1 0 0,0 0 1 0 0,-1 0-1 0 0,0 1 0 0 0,1-1 1 0 0,-1 0-1 0 0,0 1 1 0 0,0-1-1 0 0,0 1 1 0 0,0-1-1 0 0,0 1 1 0 0,0-1-1 0 0,0 1 1 0 0,0 0-1 0 0,-1-1 1 0 0,1 1-1 0 0,0 0 1 0 0,-1 0-1 0 0,1 0 0 0 0,-1 0 1 0 0,1 0-1 0 0,-1 0 1 0 0,0 1-1 0 0,1-1 1 0 0,-1 0-1 0 0,0 1 1 0 0,0-1-1 0 0,1 1 1 0 0,-3 0 0 0 0,-83 6-156 0 0,75-1 155 0 0,0 0 1 0 0,1 2 0 0 0,-1-1 0 0 0,1 2-1 0 0,1-1 1 0 0,-1 1 0 0 0,1 1 0 0 0,1 0-1 0 0,0 0 1 0 0,0 1 0 0 0,1 0 0 0 0,0 1 0 0 0,1-1-1 0 0,0 2 1 0 0,0-1 0 0 0,1 1 0 0 0,1 0-1 0 0,0 0 1 0 0,1 0 0 0 0,0 1 0 0 0,1-1-1 0 0,0 1 1 0 0,1 0 0 0 0,0 0 0 0 0,1 0-1 0 0,1 0 1 0 0,0 1 0 0 0,1 1 0 0 0,2-8 9 0 0,0 0-1 0 0,0 0 1 0 0,1 0 0 0 0,0-1 0 0 0,0 0-1 0 0,1 1 1 0 0,-1-2 0 0 0,1 1 0 0 0,1 0-1 0 0,-1-1 1 0 0,1 0 0 0 0,0 0 0 0 0,0-1-1 0 0,0 1 1 0 0,1-1 0 0 0,-1-1-1 0 0,1 1 1 0 0,0-1 0 0 0,0-1 0 0 0,0 1-1 0 0,1-1 1 0 0,-1 0 0 0 0,1-1 0 0 0,-1 1-1 0 0,1-2 1 0 0,-1 1 0 0 0,1-1 0 0 0,-1 0-1 0 0,5-1-8 0 0,4 2 5 0 0,-1-1-1 0 0,1 0 0 0 0,0-2 1 0 0,-1 1-1 0 0,1-2 0 0 0,-1 0 1 0 0,0-1-1 0 0,0-1 0 0 0,5-2-4 0 0,9-12-3378 0 0,-6-7-3524 0 0,-20 21-5220 0 0</inkml:trace>
  <inkml:trace contextRef="#ctx0" brushRef="#br0" timeOffset="40513.289">2914 3020 2841 0 0,'0'0'2185'0'0,"0"0"3"0"0,0 0 4 0 0,0 0 74 0 0,0 0-28 0 0,0 0-207 0 0,0 0-318 0 0,0 0-348 0 0,0 0-297 0 0,0 0-220 0 0,0 0-152 0 0,15 52 3468 0 0,-14 108-2762 0 0,-2-111-6141 0 0,1-59 1899 0 0,0 2-2895 0 0,0 1-5707 0 0</inkml:trace>
  <inkml:trace contextRef="#ctx0" brushRef="#br0" timeOffset="40758.147">2901 2659 10162 0 0,'0'0'2025'0'0,"0"0"-609"0"0,0 0-152 0 0,0 0-80 0 0,0 0-191 0 0,0 0-321 0 0,0 0-304 0 0,0 0-280 0 0,0 0-152 0 0,0 0-16 0 0,0 0-32 0 0,0 0-72 0 0,0 0-192 0 0,0 0-304 0 0,11 56-625 0 0,-7-49-2271 0 0,0 0-7755 0 0</inkml:trace>
  <inkml:trace contextRef="#ctx0" brushRef="#br0" timeOffset="41344.852">3304 2969 4137 0 0,'0'0'2296'0'0,"0"0"-206"0"0,0 0-116 0 0,0 0-78 0 0,0 0-138 0 0,0 0-176 0 0,0 0-226 0 0,0 0-244 0 0,0 0-209 0 0,0 0-167 0 0,0 0-120 0 0,0 0-78 0 0,0 0-62 0 0,-9-2-37 0 0,-75-7 2029 0 0,82 9-2450 0 0,0 1-1 0 0,0 0 1 0 0,0 0 0 0 0,0 0-1 0 0,0 0 1 0 0,1 0 0 0 0,-1 1-1 0 0,0-1 1 0 0,1 0-1 0 0,-1 1 1 0 0,1-1 0 0 0,-1 1-1 0 0,1 0 1 0 0,0-1-1 0 0,-1 1 1 0 0,1 0 0 0 0,0 0-1 0 0,0 0 1 0 0,1 0 0 0 0,-1 0-1 0 0,0 0 1 0 0,1 0-1 0 0,-1 0 1 0 0,0 2-18 0 0,3 1 28 0 0,0 0-1 0 0,1 0 1 0 0,-1 0 0 0 0,1 0 0 0 0,0-1-1 0 0,0 1 1 0 0,1-1 0 0 0,-1 0 0 0 0,1 0-1 0 0,0 0 1 0 0,0 0 0 0 0,0-1-1 0 0,1 1 1 0 0,-1-1 0 0 0,1 0 0 0 0,0-1-1 0 0,0 1 1 0 0,0-1 0 0 0,0 0 0 0 0,3 1-28 0 0,9 6 105 0 0,37 20 27 0 0,-29-15-53 0 0,-20-12-60 0 0,0 1 0 0 0,-1-1 0 0 0,1 1 1 0 0,0 0-1 0 0,-1 0 0 0 0,0 1 0 0 0,0-1 1 0 0,0 1-1 0 0,0 0 0 0 0,0 0 1 0 0,-1 0-1 0 0,0 1 0 0 0,0-1 0 0 0,0 1 1 0 0,0-1-1 0 0,1 4-19 0 0,0 4 99 0 0,-3-9-49 0 0,1 1 1 0 0,0-1-1 0 0,-1 0 0 0 0,0 0 1 0 0,0 1-1 0 0,0-1 0 0 0,0 1 0 0 0,0-1 1 0 0,-1 1-1 0 0,1-1 0 0 0,-1 1 0 0 0,0 0 1 0 0,0-1-1 0 0,-1 1 0 0 0,1-1 1 0 0,-1 1-1 0 0,1-1 0 0 0,-1 1 0 0 0,0-1 1 0 0,0 0-1 0 0,-1 1 0 0 0,1-1 0 0 0,-1 0 1 0 0,0 0-1 0 0,0 0 0 0 0,0 0 1 0 0,0 0-1 0 0,-1 1-50 0 0,-2 1 49 0 0,1-1 1 0 0,-1 0 0 0 0,0 0-1 0 0,-1 0 1 0 0,1-1-1 0 0,-1 0 1 0 0,1 0-1 0 0,-1 0 1 0 0,0-1-1 0 0,0 1 1 0 0,0-2 0 0 0,0 1-1 0 0,-1-1 1 0 0,1 1-1 0 0,0-2 1 0 0,-1 1-1 0 0,1-1 1 0 0,0 0-1 0 0,-1 0 1 0 0,1-1 0 0 0,0 0-1 0 0,-1 0 1 0 0,1 0-1 0 0,0-1 1 0 0,-4-1-50 0 0,-83-70-72 0 0,89 70-723 0 0,1 0 1399 0 0,3 1-4801 0 0,0-1-4411 0 0,0 3-3712 0 0</inkml:trace>
  <inkml:trace contextRef="#ctx0" brushRef="#br0" timeOffset="42264.278">4039 3090 9066 0 0,'0'0'2043'0'0,"0"0"-512"0"0,0 0-275 0 0,0 0 18 0 0,0 0 24 0 0,0 0-82 0 0,0 0-141 0 0,0 0-163 0 0,0 0-123 0 0,0 0-59 0 0,0 0-51 0 0,2 14-89 0 0,9 108 976 0 0,-24-26-844 0 0,-20-63-1642 0 0,17-33-3902 0 0,12-18-8203 0 0,4 14 7045 0 0</inkml:trace>
  <inkml:trace contextRef="#ctx0" brushRef="#br0" timeOffset="42514.145">4026 2748 6937 0 0,'0'0'1745'0'0,"0"0"-537"0"0,0 0-360 0 0,0 0-224 0 0,0 0-271 0 0,0 0-217 0 0,0 0-96 0 0,0 0-80 0 0,0 0 24 0 0,0 0 8 0 0,0 0-32 0 0,0 0-73 0 0,0 0-111 0 0,0 0-168 0 0,48 95-384 0 0,-33-80-968 0 0,-2-4-1305 0 0,-8-3-2440 0 0</inkml:trace>
  <inkml:trace contextRef="#ctx0" brushRef="#br0" timeOffset="42947.727">4311 3315 9314 0 0,'0'0'2425'0'0,"0"0"-438"0"0,0 0-227 0 0,0 0-210 0 0,0 0-231 0 0,0 0-215 0 0,0 0-237 0 0,0 0-217 0 0,0 0-127 0 0,0 0-64 0 0,0 0-46 0 0,0 0-48 0 0,0 0-44 0 0,8-25-57 0 0,22-76-35 0 0,3 39 333 0 0,45-38-5 0 0,-77 100-564 0 0,-1-1 0 0 0,1 0 0 0 0,0 1-1 0 0,0-1 1 0 0,-1 1 0 0 0,1-1-1 0 0,0 1 1 0 0,0-1 0 0 0,0 1 0 0 0,0-1-1 0 0,0 1 1 0 0,-1 0 0 0 0,1 0 0 0 0,0-1-1 0 0,0 1 1 0 0,0 0 0 0 0,0 0 0 0 0,0 0-1 0 0,0 0 1 0 0,0 0 0 0 0,0 0 0 0 0,0 0-1 0 0,0 0 1 0 0,0 1 0 0 0,0-1 0 0 0,0 0-1 0 0,-1 0 1 0 0,1 1 0 0 0,0-1 0 0 0,0 1-1 0 0,0-1 1 0 0,0 1 0 0 0,-1-1 0 0 0,1 1-1 0 0,0-1 1 0 0,0 1 0 0 0,-1 0 0 0 0,1-1-1 0 0,0 1 1 0 0,-1 0 0 0 0,1-1 0 0 0,-1 1-1 0 0,1 0 1 0 0,-1 0 0 0 0,1 0 0 0 0,-1 0-1 0 0,0 0 1 0 0,1-1 0 0 0,-1 1-1 0 0,0 0 1 0 0,0 0 0 0 0,0 0 0 0 0,0 0-1 0 0,0 0 1 0 0,0 0 0 0 0,0 1 7 0 0,8 63 49 0 0,-8-58-30 0 0,-1-2-7 0 0,1 1 0 0 0,-1-1 0 0 0,1 1 0 0 0,0-1 0 0 0,0 1 0 0 0,1-1 0 0 0,0 1 0 0 0,0-1 0 0 0,0 0 0 0 0,0 1 0 0 0,1-1 0 0 0,0 0 0 0 0,0 0 0 0 0,0 0 0 0 0,1 0 0 0 0,0 0 0 0 0,0-1 0 0 0,0 1 0 0 0,0-1 0 0 0,1 0 0 0 0,-1 0 0 0 0,1 0 0 0 0,0 0 0 0 0,1-1 0 0 0,-1 1 0 0 0,1-1 0 0 0,-1 0 0 0 0,1-1 0 0 0,0 1 0 0 0,0-1 0 0 0,0 0 0 0 0,0 0 0 0 0,0 0 0 0 0,6 0-12 0 0,-7-2 119 0 0,1-1 1 0 0,-1 1-1 0 0,0-1 1 0 0,1 0-1 0 0,-1 0 1 0 0,0-1-1 0 0,1 1 1 0 0,-1-1-1 0 0,0 0 1 0 0,0 0-1 0 0,-1-1 1 0 0,1 1-1 0 0,0-1 1 0 0,-1 0-1 0 0,1 1 1 0 0,-1-2-1 0 0,0 1 1 0 0,0 0-1 0 0,0-1 1 0 0,0 1-1 0 0,-1-1 1 0 0,0 0-1 0 0,1 0 1 0 0,-1-1-120 0 0,2-1 59 0 0,52-108 812 0 0,-47 77-2930 0 0,-1 43-5828 0 0,-6-5 3990 0 0,3 3-7972 0 0</inkml:trace>
  <inkml:trace contextRef="#ctx0" brushRef="#br0" timeOffset="43535.811">5160 3035 7834 0 0,'0'0'4789'0'0,"0"0"-2275"0"0,0 0-895 0 0,0 0-160 0 0,0 0-108 0 0,0 0-199 0 0,0 0-195 0 0,0 0-195 0 0,0 0-181 0 0,0 0-119 0 0,0 0-85 0 0,0 0-70 0 0,0 0-59 0 0,-25 8-56 0 0,-78 30-51 0 0,100-38-133 0 0,1 1 0 0 0,-1 0 0 0 0,1 0 1 0 0,-1 0-1 0 0,1 0 0 0 0,-1 0 0 0 0,1 1 0 0 0,-1-1 0 0 0,1 1 0 0 0,0-1 0 0 0,0 1 0 0 0,0 0 0 0 0,0 0 0 0 0,0 0 0 0 0,0 0 0 0 0,1 0 0 0 0,-1 0 0 0 0,1 1 0 0 0,-1-1 0 0 0,1 1 0 0 0,-1 1-8 0 0,-1 4 25 0 0,-2 1-13 0 0,1 1 1 0 0,1-1 0 0 0,0 1 0 0 0,0 0-1 0 0,1 0 1 0 0,0 0 0 0 0,0 0 0 0 0,1 1-1 0 0,1-1 1 0 0,0 0 0 0 0,0 0 0 0 0,1 1-13 0 0,-1-7 1 0 0,1-1 1 0 0,-1 1 0 0 0,1-1-1 0 0,0 1 1 0 0,0-1 0 0 0,0 0 0 0 0,1 1-1 0 0,-1-1 1 0 0,1 0 0 0 0,-1 0 0 0 0,1 0-1 0 0,0 0 1 0 0,0 0 0 0 0,1-1-1 0 0,-1 1 1 0 0,1 0 0 0 0,-1-1 0 0 0,1 0-1 0 0,0 0 1 0 0,0 0 0 0 0,0 0 0 0 0,0 0-1 0 0,0 0 1 0 0,0-1 0 0 0,0 1-1 0 0,0-1 1 0 0,1 0 0 0 0,-1 0 0 0 0,1 0-1 0 0,-1-1 1 0 0,1 1 0 0 0,-1-1 0 0 0,1 0-1 0 0,-1 0 1 0 0,2 0-2 0 0,5-1 34 0 0,-1 0 0 0 0,0 0 0 0 0,0-1 0 0 0,1-1 0 0 0,-1 0 0 0 0,-1 0 0 0 0,1 0 1 0 0,0-1-1 0 0,-1 0 0 0 0,0-1 0 0 0,0 0 0 0 0,0 0 0 0 0,0-1 0 0 0,-1 0 0 0 0,0 0 0 0 0,6-8-34 0 0,90-125 681 0 0,-87 111-608 0 0,-1 0 0 0 0,-2-1 1 0 0,0-1-1 0 0,-2 0 0 0 0,-2-1 1 0 0,0 0-1 0 0,-2 0 0 0 0,3-31-73 0 0,-9 55-4 0 0,0 0 0 0 0,-1-1 0 0 0,1 1 0 0 0,-1 0 0 0 0,-1 0 0 0 0,1-1 0 0 0,-1 1 0 0 0,0 0 0 0 0,-1 0 0 0 0,0 0 0 0 0,0 0 0 0 0,0 0 0 0 0,-1 0 0 0 0,0 1 0 0 0,-1-1 0 0 0,1 1 0 0 0,-1 0 0 0 0,0 0 0 0 0,-1 0 0 0 0,1 1 0 0 0,-1-1 0 0 0,0 1 0 0 0,-1 0 0 0 0,1 1 0 0 0,-1-1 0 0 0,0 1-1 0 0,0 0 1 0 0,0 1 0 0 0,-1-1 0 0 0,1 1 0 0 0,-1 0 0 0 0,0 1 0 0 0,0 0 0 0 0,0 0 0 0 0,0 0 0 0 0,0 1 0 0 0,0 0 0 0 0,-6 0 4 0 0,6 4-10 0 0,0 0 1 0 0,1 1-1 0 0,0 0 1 0 0,0 0-1 0 0,0 0 0 0 0,0 1 1 0 0,1 0-1 0 0,-1 0 1 0 0,1 0-1 0 0,1 1 0 0 0,-1 0 1 0 0,1 0-1 0 0,0 0 1 0 0,0 0-1 0 0,0 0 0 0 0,1 1 1 0 0,0 0-1 0 0,1 0 1 0 0,0 0-1 0 0,-2 4 10 0 0,0 2-3 0 0,0-1 0 0 0,0 1-1 0 0,1-1 1 0 0,1 1 0 0 0,0 0 0 0 0,1 0 0 0 0,0 0-1 0 0,1 0 1 0 0,1 0 0 0 0,0 0 0 0 0,0 0-1 0 0,2 0 1 0 0,-1 0 0 0 0,2 0 0 0 0,-1-1 0 0 0,2 1-1 0 0,0-1 1 0 0,0 0 0 0 0,1-1 0 0 0,1 1 0 0 0,0-1-1 0 0,0 0 1 0 0,1-1 0 0 0,0 0 0 0 0,1 0 0 0 0,0-1-1 0 0,5 4 4 0 0,-1-2-1 0 0,1-1 0 0 0,0 0-1 0 0,0-1 1 0 0,1-1-1 0 0,0 0 1 0 0,0-1-1 0 0,1 0 1 0 0,0-1 0 0 0,0-1-1 0 0,0-1 1 0 0,1 0-1 0 0,-1-2 1 0 0,1 1 0 0 0,0-2-1 0 0,0 0 1 0 0,1-1 1 0 0,10-15-1101 0 0,-25 5-2410 0 0,-2-2-4667 0 0,-1 8-3310 0 0</inkml:trace>
  <inkml:trace contextRef="#ctx0" brushRef="#br0" timeOffset="43912.274">5561 3201 904 0 0,'0'0'2581'0'0,"0"0"-479"0"0,0 0-163 0 0,0 0 37 0 0,0 0 28 0 0,0 0-16 0 0,0 0-115 0 0,0 0-178 0 0,0 0-245 0 0,0 0-227 0 0,32-2-230 0 0,99-8-239 0 0,-74-7 114 0 0,-51 12-693 0 0,2-1-48 0 0,-1-1-1 0 0,-1 1 1 0 0,1-1 0 0 0,-1 0 0 0 0,-1-1-1 0 0,1 1 1 0 0,-1-1 0 0 0,0-1 0 0 0,-1 1-1 0 0,0 0 1 0 0,0-1 0 0 0,-1 0 0 0 0,0 0-1 0 0,-1 0 1 0 0,0 0 0 0 0,0 0 0 0 0,-1-1-1 0 0,0 1 1 0 0,0 0 0 0 0,-2-4-127 0 0,0 11-11 0 0,-1-1 1 0 0,1 0-1 0 0,-1 1 1 0 0,0-1-1 0 0,0 1 0 0 0,0-1 1 0 0,-1 1-1 0 0,1 0 1 0 0,0 0-1 0 0,-1 0 0 0 0,0 1 1 0 0,1-1-1 0 0,-1 0 1 0 0,0 1-1 0 0,0 0 0 0 0,0 0 1 0 0,0 0-1 0 0,0 0 1 0 0,0 0-1 0 0,0 0 0 0 0,0 1 1 0 0,0-1-1 0 0,0 1 1 0 0,0 0-1 0 0,0 0 0 0 0,-1 0 1 0 0,1 1-1 0 0,0-1 1 0 0,0 1-1 0 0,0-1 0 0 0,0 1 1 0 0,0 0-1 0 0,0 0 1 0 0,0 1-1 0 0,0-1 0 0 0,1 0 1 0 0,-1 1-1 0 0,0 0 1 0 0,-2 2 10 0 0,-3 2-24 0 0,0 0 1 0 0,1 1 0 0 0,0 0 0 0 0,0 0 0 0 0,0 1-1 0 0,1 0 1 0 0,0 0 0 0 0,0 0 0 0 0,1 1 0 0 0,0 0-1 0 0,1 0 1 0 0,0 0 0 0 0,0 1 0 0 0,1 0 0 0 0,1-1 0 0 0,-1 1-1 0 0,1 0 1 0 0,1 0 0 0 0,0 0 0 0 0,0 0 0 0 0,1 0-1 0 0,1 0 1 0 0,0 6 23 0 0,0-11-63 0 0,1 1 1 0 0,0-1-1 0 0,0 0 0 0 0,1-1 0 0 0,0 1 1 0 0,-1 0-1 0 0,1-1 0 0 0,1 1 0 0 0,-1-1 1 0 0,1 0-1 0 0,0 0 0 0 0,-1 0 0 0 0,2-1 0 0 0,-1 1 1 0 0,0-1-1 0 0,1 0 0 0 0,0 0 0 0 0,-1-1 1 0 0,1 1-1 0 0,0-1 0 0 0,0 0 0 0 0,0-1 1 0 0,1 1-1 0 0,-1-1 0 0 0,0 0 0 0 0,1 0 1 0 0,-1 0-1 0 0,1-1 0 0 0,-1 0 0 0 0,1 0 1 0 0,-1 0-1 0 0,0-1 0 0 0,5-1 63 0 0,56-7-3992 0 0,-24-8-5578 0 0,-34 10 1090 0 0</inkml:trace>
  <inkml:trace contextRef="#ctx0" brushRef="#br0" timeOffset="44414.27">6086 3083 896 0 0,'0'0'2059'0'0,"0"0"-444"0"0,0 0-8 0 0,0 0 52 0 0,0 0-33 0 0,0 0-119 0 0,0 0-183 0 0,0 0-177 0 0,0 0-164 0 0,0 0-163 0 0,0 0-140 0 0,0 0-106 0 0,-2 33-105 0 0,-5 106-71 0 0,16-12 1457 0 0,-8-91-1030 0 0,-1 10 538 0 0,-1-45 2561 0 0,2-19-3827 0 0,0 0 0 0 0,2 0 0 0 0,-1 1 0 0 0,2-1 1 0 0,1 1-1 0 0,0 0 0 0 0,1 0 0 0 0,1 0 0 0 0,0 1 0 0 0,1 0 0 0 0,2-2-97 0 0,12-28 72 0 0,-17 33-67 0 0,0-4-11 0 0,1-1 1 0 0,1 1 0 0 0,0 1-1 0 0,1-1 1 0 0,1 1 0 0 0,1 0-1 0 0,0 1 1 0 0,1 0 0 0 0,0 1 0 0 0,1 0-1 0 0,1 1 1 0 0,0 0 0 0 0,1 1-1 0 0,0 1 1 0 0,1 0 0 0 0,0 0 0 0 0,1 2-1 0 0,13-6 6 0 0,-25 12 2 0 0,1 1-1 0 0,-1 0 1 0 0,1 0-1 0 0,-1 0 0 0 0,1 1 1 0 0,0-1-1 0 0,0 1 1 0 0,0 0-1 0 0,-1 1 0 0 0,1-1 1 0 0,0 1-1 0 0,0 0 1 0 0,0 0-1 0 0,0 0 0 0 0,0 1 1 0 0,0 0-1 0 0,0 0 1 0 0,-1 0-1 0 0,1 0 0 0 0,0 1 1 0 0,-1 0-1 0 0,1 0 1 0 0,-1 0-1 0 0,1 1 1 0 0,-1-1-1 0 0,0 1 0 0 0,0 0 1 0 0,0 0-1 0 0,-1 1 1 0 0,1-1-1 0 0,-1 1 0 0 0,0-1 1 0 0,0 1-1 0 0,0 0 1 0 0,0 0-1 0 0,1 3-1 0 0,-2-1 20 0 0,0-1 0 0 0,0 1 0 0 0,-1-1 0 0 0,0 1 0 0 0,0 0-1 0 0,0 0 1 0 0,-1-1 0 0 0,0 1 0 0 0,0 0 0 0 0,0 0 0 0 0,-1 0 0 0 0,0-1 0 0 0,0 1 0 0 0,0 0 0 0 0,-1-1 0 0 0,0 1-1 0 0,0-1 1 0 0,0 0 0 0 0,-1 1 0 0 0,0-1 0 0 0,0 0 0 0 0,0-1 0 0 0,0 1 0 0 0,-1 0 0 0 0,0-1 0 0 0,0 0-20 0 0,-119 99 250 0 0,115-98-254 0 0,-128 66-140 0 0,92-67-1487 0 0,47-34-3987 0 0,6 15 1969 0 0,-1 5-2090 0 0,1 2-4675 0 0</inkml:trace>
  <inkml:trace contextRef="#ctx0" brushRef="#br0" timeOffset="44760.572">6616 3160 4761 0 0,'0'0'3207'0'0,"0"0"-474"0"0,0 0-377 0 0,0 0-327 0 0,0 0-278 0 0,0 0-224 0 0,0 0-171 0 0,0 0-189 0 0,0 0-143 0 0,0 0-130 0 0,0 0-131 0 0,0 0-102 0 0,0 0-123 0 0,31-1-97 0 0,96-6-78 0 0,-74-11 76 0 0,-47 11-335 0 0,1 1-51 0 0,0 0 1 0 0,0-1 0 0 0,-1 0-1 0 0,0 0 1 0 0,-1 0 0 0 0,1-1-1 0 0,-1 0 1 0 0,-1 0 0 0 0,0 0-1 0 0,0-1 1 0 0,0 1-1 0 0,-1-1 1 0 0,0 0 0 0 0,-1 0-1 0 0,0 0 1 0 0,-1-1 0 0 0,1-3-54 0 0,-2 11-7 0 0,0 0 0 0 0,0 0 0 0 0,-1-1 0 0 0,1 1 0 0 0,0 0 1 0 0,-1 0-1 0 0,1 0 0 0 0,-1 0 0 0 0,0 0 0 0 0,1 0 0 0 0,-1 0 0 0 0,0 0 1 0 0,0 0-1 0 0,-1 1 0 0 0,1-1 0 0 0,0 0 0 0 0,-1 1 0 0 0,1-1 0 0 0,-1 1 1 0 0,1-1-1 0 0,-1 1 0 0 0,1 0 0 0 0,-1-1 0 0 0,0 1 0 0 0,0 0 0 0 0,0 0 1 0 0,0 0-1 0 0,0 0 0 0 0,0 1 0 0 0,0-1 0 0 0,0 1 0 0 0,0-1 0 0 0,0 1 1 0 0,0 0-1 0 0,0-1 0 0 0,-2 1 7 0 0,-75 20-393 0 0,69-13 325 0 0,1 0 1 0 0,1 0-1 0 0,-1 1 1 0 0,1 0-1 0 0,0 1 1 0 0,1 0 0 0 0,0 0-1 0 0,1 0 1 0 0,0 1-1 0 0,0 0 1 0 0,1 0-1 0 0,0 1 1 0 0,1-1 0 0 0,0 1-1 0 0,1 0 1 0 0,0 0-1 0 0,1 1 1 0 0,0-1-1 0 0,0 0 1 0 0,2 1-1 0 0,-1-1 1 0 0,1 1 0 0 0,1 0 67 0 0,0-8-186 0 0,-1-1 1 0 0,1 0-1 0 0,0 1 1 0 0,0-1 0 0 0,1 0-1 0 0,-1 1 1 0 0,1-1-1 0 0,-1 0 1 0 0,1 0 0 0 0,0 0-1 0 0,0-1 1 0 0,0 1-1 0 0,1 0 1 0 0,-1-1 0 0 0,1 1-1 0 0,-1-1 1 0 0,1 0 0 0 0,0 0-1 0 0,0 0 1 0 0,0 0-1 0 0,0 0 1 0 0,0-1 0 0 0,0 0-1 0 0,0 1 1 0 0,1-1-1 0 0,-1 0 1 0 0,3 0 185 0 0,59 12-10486 0 0,-52-12 1143 0 0</inkml:trace>
  <inkml:trace contextRef="#ctx0" brushRef="#br0" timeOffset="45180.11">7108 3204 9002 0 0,'0'0'3147'0'0,"0"0"-812"0"0,0 0-460 0 0,0 0-312 0 0,0 0-282 0 0,0 0-208 0 0,0 0-160 0 0,0 0-180 0 0,0 0-144 0 0,0 0-56 0 0,0 0-55 0 0,0 0-56 0 0,0 0-42 0 0,6-11-48 0 0,62-91 692 0 0,27 2-236 0 0,-95 100-789 0 0,0 0 1 0 0,1 1-1 0 0,-1-1 0 0 0,0 0 0 0 0,0 1 0 0 0,0-1 1 0 0,0 0-1 0 0,0 1 0 0 0,0-1 0 0 0,1 0 0 0 0,-1 1 0 0 0,0-1 1 0 0,0 0-1 0 0,0 0 0 0 0,1 1 0 0 0,-1-1 0 0 0,0 0 1 0 0,0 0-1 0 0,1 1 0 0 0,-1-1 0 0 0,0 0 0 0 0,1 0 0 0 0,-1 0 1 0 0,0 1-1 0 0,1-1 0 0 0,-1 0 0 0 0,0 0 0 0 0,1 0 0 0 0,-1 0 1 0 0,0 0-1 0 0,1 0 0 0 0,-1 0 0 0 0,0 0 0 0 0,1 0 1 0 0,-1 0-1 0 0,0 0 0 0 0,1 0 0 0 0,-1 0 0 0 0,0 0 0 0 0,1 0 1 0 0,-1 0-1 0 0,1 0 0 0 0,-1-1 0 0 0,0 1 0 0 0,0 0 0 0 0,1 0 1 0 0,-1 0 0 0 0,-10 40 33 0 0,9-38-26 0 0,-1 2-5 0 0,1 1 0 0 0,-1 0 0 0 0,1 0 0 0 0,0 0 0 0 0,0 0 0 0 0,1 0 1 0 0,-1 0-1 0 0,1 0 0 0 0,0 1 0 0 0,1-1 0 0 0,-1 0 0 0 0,1 0 0 0 0,0 0 1 0 0,0 0-1 0 0,1 0 0 0 0,0 0 0 0 0,-1-1 0 0 0,1 1 0 0 0,1 0 0 0 0,1 2-2 0 0,0-4 60 0 0,0 0-1 0 0,0-1 1 0 0,0 0-1 0 0,0 0 1 0 0,0 0-1 0 0,1 0 1 0 0,-1-1-1 0 0,0 0 1 0 0,1 0-1 0 0,-1 0 1 0 0,1 0-1 0 0,0-1 1 0 0,-1 1 0 0 0,1-1-1 0 0,0 0 1 0 0,-1-1-1 0 0,1 1 1 0 0,-1-1-1 0 0,1 0 1 0 0,-1 0-1 0 0,1 0 1 0 0,-1-1-1 0 0,1 0 1 0 0,-1 1-1 0 0,0-2 1 0 0,3 0-60 0 0,98-77 1780 0 0,-95 70-1732 0 0,0 0 1 0 0,-1 0 0 0 0,-1-1-1 0 0,0 0 1 0 0,0 0 0 0 0,-1-1-1 0 0,0 0 1 0 0,1-7-49 0 0,-7-10-861 0 0,-7 23-1796 0 0,-5 4-3308 0 0,4 2-6379 0 0</inkml:trace>
  <inkml:trace contextRef="#ctx0" brushRef="#br0" timeOffset="48530.134">7984 3016 0 0 0,'0'0'807'0'0,"0"0"496"0"0,0 0 344 0 0,0 0 107 0 0,0 0-121 0 0,0 0-188 0 0,0 0-181 0 0,0 0-159 0 0,0 0-98 0 0,0 0-115 0 0,0 0-93 0 0,-7 0-43 0 0,-23 1-75 0 0,-1 21 1312 0 0,19-8-1758 0 0,0 1 0 0 0,2 0 0 0 0,0 1 0 0 0,1 0 0 0 0,0 0 0 0 0,2 1 0 0 0,-1 0 0 0 0,2 0 0 0 0,1 1 0 0 0,0-1 0 0 0,1 1 0 0 0,1 1 0 0 0,0-1 0 0 0,2 0 0 0 0,0 6-235 0 0,1-22 35 0 0,0-1 0 0 0,0 1 0 0 0,0 0 0 0 0,0-1-1 0 0,0 1 1 0 0,0 0 0 0 0,1-1 0 0 0,-1 1 0 0 0,0 0 0 0 0,1-1 0 0 0,0 1 0 0 0,-1-1 0 0 0,1 1-1 0 0,0-1 1 0 0,0 1 0 0 0,0-1 0 0 0,0 0 0 0 0,0 1 0 0 0,0-1 0 0 0,0 0 0 0 0,0 0-1 0 0,0 0 1 0 0,1 0 0 0 0,-1 0 0 0 0,0 0 0 0 0,1 0 0 0 0,-1 0 0 0 0,1 0 0 0 0,-1-1 0 0 0,1 1-1 0 0,-1-1 1 0 0,1 1 0 0 0,0-1 0 0 0,-1 1 0 0 0,1-1 0 0 0,0 0 0 0 0,-1 0 0 0 0,1 0-1 0 0,-1 0 1 0 0,1 0 0 0 0,0 0 0 0 0,-1 0 0 0 0,1-1 0 0 0,0 1 0 0 0,-1-1 0 0 0,1 1-35 0 0,72-30 1342 0 0,-39 5-1152 0 0,-1-3 0 0 0,-2 0-1 0 0,-1-2 1 0 0,-1-1 0 0 0,21-29-190 0 0,-33 39 22 0 0,0-2 0 0 0,-2 0 0 0 0,-1-1 0 0 0,0 0 0 0 0,-2-1 0 0 0,-1-1 0 0 0,-1 0 0 0 0,-1-1 0 0 0,-2 0 0 0 0,0 0 0 0 0,-2-1 0 0 0,-1 0 0 0 0,-1 0 0 0 0,0-16-22 0 0,-25-73-236 0 0,19 113 209 0 0,1 1 1 0 0,-1-1 0 0 0,0 1-1 0 0,1-1 1 0 0,-2 1 0 0 0,1 0-1 0 0,0 0 1 0 0,-1 0 0 0 0,1 0 0 0 0,-1 1-1 0 0,0-1 1 0 0,0 0 0 0 0,0 1-1 0 0,0 0 1 0 0,0 0 0 0 0,-1 0-1 0 0,1 0 1 0 0,0 1 0 0 0,-1-1 0 0 0,0 1-1 0 0,1 0 1 0 0,-1 0 0 0 0,0 0-1 0 0,0 0 1 0 0,1 1 0 0 0,-1 0-1 0 0,0-1 1 0 0,0 1 0 0 0,-2 1 26 0 0,-5 2-30 0 0,1 1 0 0 0,0 0 0 0 0,0 0 0 0 0,0 1 0 0 0,1 1-1 0 0,0 0 1 0 0,0 0 0 0 0,0 0 0 0 0,1 1 0 0 0,0 1 0 0 0,0-1 0 0 0,0 1 0 0 0,1 1 0 0 0,1-1 0 0 0,-1 1 0 0 0,2 1 0 0 0,-2 1 30 0 0,-5 6 24 0 0,1 0-1 0 0,1 0 1 0 0,0 1 0 0 0,2 1-1 0 0,0 0 1 0 0,1 0 0 0 0,1 0-1 0 0,0 1 1 0 0,2-1 0 0 0,0 1-1 0 0,1 0 1 0 0,2 1 0 0 0,0-1-1 0 0,1 0 1 0 0,0 1 0 0 0,5 19-24 0 0,0-25 91 0 0,2 1 0 0 0,0-1-1 0 0,0 0 1 0 0,2-1 0 0 0,-1 0 0 0 0,2 0 0 0 0,0-1 0 0 0,1 0 0 0 0,0-1 0 0 0,1 0 0 0 0,0-1 0 0 0,1 0-1 0 0,0-1 1 0 0,0-1 0 0 0,1 0 0 0 0,1-1 0 0 0,-1 0 0 0 0,2-1 0 0 0,-1 0 0 0 0,0-2 0 0 0,1 0 0 0 0,0 0-1 0 0,1-2 1 0 0,-1 0 0 0 0,6 0-91 0 0,33-3 739 0 0,-55 0-682 0 0,0 0-14 0 0,0 0 9 0 0,0 0-24 0 0,-5-14-855 0 0,-5 13-3627 0 0,6 2-3336 0 0,1-1-3702 0 0</inkml:trace>
  <inkml:trace contextRef="#ctx0" brushRef="#br0" timeOffset="48931.289">8509 3237 6529 0 0,'0'0'1890'0'0,"0"0"-263"0"0,0 0 180 0 0,0 0 227 0 0,0 0-94 0 0,0 0-203 0 0,0 0-266 0 0,0 0-243 0 0,0 0-194 0 0,0 0-197 0 0,0 0-147 0 0,0 0-130 0 0,0 0-115 0 0,31-9-58 0 0,96-30-35 0 0,-78 10 235 0 0,-45 24-529 0 0,0-1-1 0 0,0 0 1 0 0,-1 0 0 0 0,0 0 0 0 0,0 0 0 0 0,0-1 0 0 0,-1 1 0 0 0,0-1 0 0 0,0 0 0 0 0,-1 1 0 0 0,1-1-1 0 0,-1 0 1 0 0,-1 0 0 0 0,0 0 0 0 0,0 0 0 0 0,0 0 0 0 0,-1-4-58 0 0,-2 7-15 0 0,1 0 0 0 0,-1 1 0 0 0,0 0 0 0 0,0 0 0 0 0,0 0 0 0 0,0 0 0 0 0,-1 0 0 0 0,1 0 0 0 0,-1 1 0 0 0,1 0-1 0 0,-1 0 1 0 0,0 0 0 0 0,0 0 0 0 0,0 0 0 0 0,0 1 0 0 0,-1 0 0 0 0,1 0 0 0 0,0 0 0 0 0,0 0 0 0 0,-1 1 0 0 0,1-1 0 0 0,0 1 0 0 0,-1 0 0 0 0,1 1 0 0 0,0-1 0 0 0,-1 1 0 0 0,1 0 0 0 0,0 0 0 0 0,0 0 0 0 0,-1 0 0 0 0,1 1 0 0 0,0-1 0 0 0,0 1 0 0 0,1 1-1 0 0,-1-1 1 0 0,-3 3 15 0 0,-2-1-9 0 0,0 1-1 0 0,0 0 1 0 0,1 0-1 0 0,0 1 0 0 0,0 0 1 0 0,0 1-1 0 0,1 0 0 0 0,0 0 1 0 0,0 0-1 0 0,1 1 1 0 0,0 0-1 0 0,0 0 0 0 0,1 1 1 0 0,0 0-1 0 0,1 0 0 0 0,0 0 1 0 0,0 0-1 0 0,1 1 1 0 0,0-1-1 0 0,0 1 0 0 0,1 0 1 0 0,1-1-1 0 0,-1 6 10 0 0,2-11-3 0 0,0 1 0 0 0,0 0-1 0 0,0-1 1 0 0,0 1 0 0 0,1 0 0 0 0,0-1 0 0 0,0 1-1 0 0,0-1 1 0 0,1 1 0 0 0,0-1 0 0 0,-1 0 0 0 0,1 0-1 0 0,1 0 1 0 0,-1 0 0 0 0,1 0 0 0 0,-1 0 0 0 0,1 0-1 0 0,0-1 1 0 0,1 1 0 0 0,-1-1 0 0 0,1 0 0 0 0,-1 0-1 0 0,1 0 1 0 0,0-1 0 0 0,2 2 3 0 0,6 3-155 0 0,0-1-1 0 0,-1-1 1 0 0,2 0 0 0 0,-1-1 0 0 0,0 0-1 0 0,1-1 1 0 0,0 0 0 0 0,0-1-1 0 0,7 0 156 0 0,71 1-7732 0 0,-77-3 1834 0 0,-5-3-4370 0 0</inkml:trace>
  <inkml:trace contextRef="#ctx0" brushRef="#br0" timeOffset="49403.323">8845 3285 1504 0 0,'0'0'2848'0'0,"0"0"-577"0"0,0 0-252 0 0,0 0-72 0 0,0 0-76 0 0,0 0-97 0 0,0 0-153 0 0,0 0-204 0 0,0 0-220 0 0,0 0-221 0 0,0 0-177 0 0,0 0-101 0 0,0 0-53 0 0,19-12-55 0 0,57-40-62 0 0,30-49 1511 0 0,-64 42-1412 0 0,-47 85-1049 0 0,-12 87 424 0 0,18-110-1 0 0,-1-1 1 0 0,1 1-1 0 0,-1 0 1 0 0,1 0-1 0 0,0-1 1 0 0,0 1-1 0 0,0 0 1 0 0,0-1-1 0 0,0 1 1 0 0,1-1-1 0 0,-1 0 1 0 0,1 1-1 0 0,0-1 1 0 0,0 0-1 0 0,-1 0 1 0 0,1 0-1 0 0,1 0 0 0 0,-1 0 1 0 0,0-1-1 0 0,0 1 1 0 0,1-1-1 0 0,-1 1 1 0 0,1-1-1 0 0,-1 0 1 0 0,1 0-1 0 0,-1 0 1 0 0,1 0-1 0 0,0 0 1 0 0,-1-1-1 0 0,1 1 1 0 0,2-1-2 0 0,88 3 608 0 0,-82-7-429 0 0,0 0 0 0 0,1-1 0 0 0,-1 0 0 0 0,-1-1 0 0 0,1 0 0 0 0,-1 0 0 0 0,0-1 0 0 0,-1-1 0 0 0,4-3-179 0 0,-5 5 127 0 0,1-1-73 0 0,-1-1 1 0 0,0 0-1 0 0,0 0 0 0 0,0 0 1 0 0,-1-1-1 0 0,-1 0 0 0 0,1 0 1 0 0,-2-1-1 0 0,1 0 0 0 0,-1 0 1 0 0,-1 0-1 0 0,0-1 0 0 0,0 1 1 0 0,-1-1-55 0 0,6-62-7181 0 0,-9 67 672 0 0,0 1-5384 0 0</inkml:trace>
  <inkml:trace contextRef="#ctx0" brushRef="#br0" timeOffset="49701.21">9709 2707 12267 0 0,'0'0'2025'0'0,"0"0"-708"0"0,0 0-173 0 0,0 0 206 0 0,0 0 167 0 0,0 0-66 0 0,0 0-207 0 0,0 0-231 0 0,0 0-173 0 0,0 0-96 0 0,0 0-81 0 0,3 33-88 0 0,8 102-97 0 0,-18 150 924 0 0,7-179-1310 0 0,1-97 66 0 0,-1-8-235 0 0,0-1 0 0 0,0 0-1 0 0,0 1 1 0 0,0-1-1 0 0,1 1 1 0 0,-1-1 0 0 0,0 1-1 0 0,0-1 1 0 0,0 0 0 0 0,0 1-1 0 0,0-1 1 0 0,0 1-1 0 0,0-1 1 0 0,-1 0 0 0 0,1 1-1 0 0,0-1 1 0 0,0 1-1 0 0,0-1 1 0 0,0 0 0 0 0,0 1-1 0 0,-1-1 1 0 0,1 1 0 0 0,0-1-1 0 0,0 0 1 0 0,-1 1-1 0 0,1-1 1 0 0,0 0 0 0 0,-1 0-1 0 0,1 1 1 0 0,0-1-1 0 0,-1 0 1 0 0,1 0 0 0 0,0 1-1 0 0,-1-1 1 0 0,1 0 0 0 0,0 0-1 0 0,-1 0 1 0 0,1 0-1 0 0,-1 1 1 0 0,1-1 0 0 0,0 0-1 0 0,-1 0 1 0 0,1 0-1 0 0,-1 0 1 0 0,1 0 0 0 0,-1 0-1 0 0,1 0 1 0 0,0 0 0 0 0,-1 0-1 0 0,1 0 1 0 0,-1 0-1 0 0,1-1 1 0 0,0 1 0 0 0,-1 0-1 0 0,1 0 1 0 0,-1 0-1 0 0,1 0 1 0 0,0-1 0 0 0,-1 1-1 0 0,1 0 1 0 0,0 0 0 0 0,-1-1-1 0 0,1 1 1 0 0,0 0-1 0 0,0-1 1 0 0,-1 1 0 0 0,1 0 77 0 0,-14-6-4311 0 0,2 2-6019 0 0,5 3 1875 0 0</inkml:trace>
  <inkml:trace contextRef="#ctx0" brushRef="#br0" timeOffset="49947.084">9482 2994 14611 0 0,'0'0'1794'0'0,"0"0"-407"0"0,0 0-92 0 0,0 0-50 0 0,0 0-163 0 0,0 0-178 0 0,0 0-141 0 0,31-6-119 0 0,96-18-96 0 0,17 18 799 0 0,-81 12-1988 0 0,-36 2-9463 0 0,-23-8-2090 0 0</inkml:trace>
  <inkml:trace contextRef="#ctx0" brushRef="#br0" timeOffset="53006.234">10716 3016 0 0 0,'0'0'871'0'0,"0"0"270"0"0,0 0 177 0 0,0 0 190 0 0,0 0 187 0 0,0 0 42 0 0,0 0-85 0 0,0 0-228 0 0,0 0-305 0 0,0 0-250 0 0,0 0-173 0 0,-13 2-90 0 0,-40 6-45 0 0,49-7-445 0 0,1 0 0 0 0,-1 0 1 0 0,1 1-1 0 0,0-1 0 0 0,0 1 1 0 0,-1 0-1 0 0,1 0 0 0 0,1 0 1 0 0,-1 0-1 0 0,0 0 0 0 0,0 1 1 0 0,1-1-1 0 0,-1 1 0 0 0,1 0 1 0 0,0 0-1 0 0,0-1 0 0 0,0 1 1 0 0,0 1-1 0 0,0-1 1 0 0,1 0-1 0 0,0 0 0 0 0,-1 1 1 0 0,1-1-1 0 0,0 1 0 0 0,1-1 1 0 0,-1 1-1 0 0,0 2-116 0 0,1-5 22 0 0,-2 4 74 0 0,-1 0-1 0 0,1 0 1 0 0,1 0-1 0 0,-1 0 1 0 0,1 0 0 0 0,0 1-1 0 0,0-1 1 0 0,0 0 0 0 0,1 1-1 0 0,0-1 1 0 0,0 0-1 0 0,0 1 1 0 0,1-1 0 0 0,0 0-1 0 0,0 1 1 0 0,0-1 0 0 0,1 0-1 0 0,-1 0 1 0 0,1 0-1 0 0,1 0 1 0 0,-1 0 0 0 0,0 0-1 0 0,1-1 1 0 0,0 1 0 0 0,0-1-1 0 0,1 0 1 0 0,-1 0 0 0 0,1 0-1 0 0,0 0 1 0 0,0-1-1 0 0,0 1 1 0 0,0-1 0 0 0,1 0-1 0 0,3 2-95 0 0,0-3 116 0 0,0 0-1 0 0,0 0 1 0 0,0 0-1 0 0,0-1 1 0 0,0-1-1 0 0,1 1 1 0 0,-1-1-1 0 0,0-1 1 0 0,0 1 0 0 0,0-2-1 0 0,0 1 1 0 0,0-1-1 0 0,0 0 1 0 0,0 0-1 0 0,0-1 1 0 0,-1 0-1 0 0,1-1 1 0 0,-1 0-1 0 0,0 0 1 0 0,0 0-1 0 0,0-1 1 0 0,-1 0-1 0 0,1 0 1 0 0,3-5-116 0 0,-3 1-14 0 0,0 1 0 0 0,-1-1 0 0 0,0 0 0 0 0,0 0 0 0 0,-1-1 0 0 0,0 0 0 0 0,-1 0 0 0 0,0 0 1 0 0,-1 0-1 0 0,0-1 0 0 0,-1 1 0 0 0,0-1 0 0 0,0 0 0 0 0,-1 1 0 0 0,0-5 14 0 0,-1 8-180 0 0,0 1 0 0 0,-1-1 0 0 0,0 0 0 0 0,0 1 0 0 0,0-1 1 0 0,-1 1-1 0 0,0-1 0 0 0,0 1 0 0 0,0 0 0 0 0,-1 0 0 0 0,0 0 0 0 0,0 0 0 0 0,-1 0 0 0 0,1 1 0 0 0,-1-1 1 0 0,-2-1 179 0 0,2 3-186 0 0,0 0 0 0 0,1 0 0 0 0,-1 1 0 0 0,0 0 0 0 0,-1 0 0 0 0,1 0 0 0 0,0 0 0 0 0,-1 0 0 0 0,0 1 0 0 0,0 0 0 0 0,1 0 0 0 0,-1 0 0 0 0,0 1 1 0 0,-1 0-1 0 0,1 0 0 0 0,0 0 0 0 0,0 0 0 0 0,0 1 0 0 0,-1 0 0 0 0,1 0 0 0 0,0 0 0 0 0,0 1 0 0 0,0 0 0 0 0,-1 0 0 0 0,1 0 0 0 0,0 0 0 0 0,0 1 0 0 0,0 0 1 0 0,1 0-1 0 0,-1 0 0 0 0,0 1 186 0 0,5-3 14 0 0,0 0 1 0 0,1 0-1 0 0,-1 0 1 0 0,0 0 0 0 0,0 0-1 0 0,1 0 1 0 0,-1 0 0 0 0,0 0-1 0 0,1 0 1 0 0,-1 0-1 0 0,0 0 1 0 0,0 1 0 0 0,1-1-1 0 0,-1 0 1 0 0,0 0-1 0 0,0 0 1 0 0,1 0 0 0 0,-1 0-1 0 0,0 0 1 0 0,0 1-1 0 0,1-1 1 0 0,-1 0 0 0 0,0 0-1 0 0,0 0 1 0 0,0 1-1 0 0,1-1 1 0 0,-1 0 0 0 0,0 0-1 0 0,0 1 1 0 0,0-1-1 0 0,0 0 1 0 0,0 0 0 0 0,1 1-1 0 0,-1-1 1 0 0,0 0-1 0 0,0 1 1 0 0,0-1 0 0 0,0 0-1 0 0,0 0 1 0 0,0 1-1 0 0,0-1 1 0 0,0 0 0 0 0,0 1-1 0 0,0-1 1 0 0,0 0 0 0 0,0 0-1 0 0,0 1 1 0 0,-1-1-1 0 0,1 0 1 0 0,0 0 0 0 0,0 1-1 0 0,0-1 1 0 0,0 0-1 0 0,0 0 1 0 0,0 1 0 0 0,-1-1-1 0 0,1 0 1 0 0,0 0-1 0 0,0 1 1 0 0,0-1 0 0 0,-1 0-15 0 0,26-2 1462 0 0,100-67 1002 0 0,-101 52-2360 0 0,-1-1 1 0 0,-1-1 0 0 0,0-1-1 0 0,-2-1 1 0 0,0-1 0 0 0,-2 0 0 0 0,0-2-1 0 0,8-14-104 0 0,11-18 72 0 0,-37 56-50 0 0,0 0 12 0 0,0 0 0 0 0,0 0-9 0 0,0 11-22 0 0,6 103 318 0 0,4 0 1 0 0,5-2 0 0 0,5 0 0 0 0,12 25-322 0 0,-16-69 29 0 0,-3 1 0 0 0,-4 1 0 0 0,-2-1 0 0 0,-3 2 0 0 0,-3 8-29 0 0,-2-74 46 0 0,1 0 0 0 0,-1-1 0 0 0,0 1 1 0 0,-1-1-1 0 0,1 1 0 0 0,-1-1 0 0 0,1 0 0 0 0,-1 1 0 0 0,-1-1 1 0 0,1 0-1 0 0,-1 0 0 0 0,1 0 0 0 0,-1-1 0 0 0,0 1 0 0 0,0-1 1 0 0,-1 0-1 0 0,1 1 0 0 0,-1-1 0 0 0,1-1 0 0 0,-1 1 0 0 0,0 0 0 0 0,0-1 1 0 0,0 0-1 0 0,-1 0 0 0 0,1 0 0 0 0,0-1 0 0 0,-1 1 0 0 0,1-1 1 0 0,-1 0-1 0 0,1 0 0 0 0,-1-1 0 0 0,0 1 0 0 0,1-1 0 0 0,-1 0 1 0 0,0-1-1 0 0,1 1 0 0 0,-1-1 0 0 0,0 1 0 0 0,1-2 0 0 0,-1 1 1 0 0,1 0-1 0 0,-1-1 0 0 0,1 0 0 0 0,0 0 0 0 0,0 0 0 0 0,0 0 1 0 0,0-1-1 0 0,0 1 0 0 0,0-1 0 0 0,1 0 0 0 0,-1 0 0 0 0,-2-4-46 0 0,0-6 76 0 0,1 0 0 0 0,0 0 0 0 0,1-1 0 0 0,1 0 0 0 0,0 1 0 0 0,1-1 1 0 0,0 0-1 0 0,1 0 0 0 0,0-1 0 0 0,1 1 0 0 0,1 0 0 0 0,1 0 0 0 0,0 0 0 0 0,0 0 0 0 0,1 1 0 0 0,2-3-76 0 0,0-7-35 0 0,1-1 0 0 0,2 1 1 0 0,0 1-1 0 0,1-1 1 0 0,2 2-1 0 0,0-1 1 0 0,1 1-1 0 0,1 1 0 0 0,1 0 1 0 0,1 1-1 0 0,0 1 1 0 0,2 0-1 0 0,0 1 1 0 0,6-4 34 0 0,3 7-2330 0 0,-12 13-8663 0 0,-9 1-770 0 0</inkml:trace>
  <inkml:trace contextRef="#ctx0" brushRef="#br0" timeOffset="53963.293">12168 2597 3137 0 0,'0'0'2491'0'0,"0"0"-292"0"0,0 0-139 0 0,0 0-51 0 0,0 0-25 0 0,0 0-178 0 0,0 0-260 0 0,0 0-262 0 0,0 0-226 0 0,0 0-146 0 0,0 0-92 0 0,0 0-65 0 0,0 0-55 0 0,0-5-61 0 0,1-12-46 0 0,-9 141 3805 0 0,-14 157-3553 0 0,-13-49-571 0 0,29-152-243 0 0,6-79-47 0 0,0-1-5 0 0,0 0 3 0 0,0 0 4 0 0,1-26-645 0 0,4-17-1235 0 0,1-8-2807 0 0,-5 16-5306 0 0,-1 24-1284 0 0</inkml:trace>
  <inkml:trace contextRef="#ctx0" brushRef="#br0" timeOffset="54219.02">11872 2924 5641 0 0,'0'0'2847'0'0,"0"0"-489"0"0,0 0-425 0 0,0 0-304 0 0,0 0-252 0 0,0 0-201 0 0,0 0-122 0 0,0 0-76 0 0,0 0-20 0 0,0 0-14 0 0,0 0-100 0 0,0 0-105 0 0,0 0-93 0 0,24 0-88 0 0,78 0-40 0 0,32-21 883 0 0,2-13-1058 0 0,-92 12-1728 0 0,-37 15-2509 0 0,-3-1-3428 0 0,-4 5-4045 0 0</inkml:trace>
  <inkml:trace contextRef="#ctx0" brushRef="#br0" timeOffset="54697.506">12507 2571 6993 0 0,'0'0'2353'0'0,"0"0"-649"0"0,0 0-285 0 0,0 0 82 0 0,0 0 94 0 0,0 0 28 0 0,0 0-143 0 0,0 0-284 0 0,0 0-225 0 0,0 0-149 0 0,0 0-88 0 0,-4 32-75 0 0,-13 104-73 0 0,2 98 1353 0 0,13-202-1794 0 0,0-15-67 0 0,1 0-1 0 0,0 0 0 0 0,1 0 0 0 0,1 0 0 0 0,1 0 1 0 0,0 0-1 0 0,1 0 0 0 0,1 0 0 0 0,1 0 1 0 0,0-1-1 0 0,1 0 0 0 0,7 14-77 0 0,-10-29 25 0 0,-1 0 0 0 0,0 0 0 0 0,0 0 0 0 0,1 0 0 0 0,-1 0 0 0 0,0 0 0 0 0,1-1 1 0 0,-1 1-1 0 0,1-1 0 0 0,-1 0 0 0 0,1 0 0 0 0,-1 0 0 0 0,1 0 0 0 0,-1 0 0 0 0,1 0 0 0 0,-1-1 0 0 0,0 1 0 0 0,1-1 0 0 0,-1 0 0 0 0,1 1 0 0 0,-1-1 0 0 0,0 0 0 0 0,0-1 1 0 0,1 1-1 0 0,-1 0 0 0 0,0 0 0 0 0,0-1 0 0 0,0 0 0 0 0,-1 1 0 0 0,1-1 0 0 0,2-2-25 0 0,-2 3 17 0 0,198-142 316 0 0,-134 120-326 0 0,-53 70 19 0 0,-13 108 144 0 0,1-153-196 0 0,-1-1 0 0 0,1 1-1 0 0,0-1 1 0 0,0 1 0 0 0,-1-1 0 0 0,1 0 0 0 0,0 1 0 0 0,0-1 0 0 0,0 0 0 0 0,0 0 0 0 0,1 0 0 0 0,-1 0 0 0 0,0 0 0 0 0,0 0 0 0 0,1 0 0 0 0,-1 0 0 0 0,0 0 0 0 0,1 0 0 0 0,-1-1 0 0 0,1 1 0 0 0,-1-1 0 0 0,1 1-1 0 0,0-1 1 0 0,-1 0 0 0 0,1 1 0 0 0,-1-1 0 0 0,1 0 0 0 0,-1 0 0 0 0,1 0 0 0 0,0 0 0 0 0,-1 0 0 0 0,1-1 0 0 0,-1 1 0 0 0,1 0 0 0 0,0-1 26 0 0,9-4-4324 0 0,-3-3-4014 0 0,-7 5-3192 0 0</inkml:trace>
  <inkml:trace contextRef="#ctx0" brushRef="#br0" timeOffset="55066.992">12997 3248 0 0 0,'0'0'2223'0'0,"0"0"6"0"0,0 0 167 0 0,0 0 37 0 0,0 0-168 0 0,0 0-244 0 0,0 0-287 0 0,0 0-242 0 0,0 0-192 0 0,0 0-105 0 0,31 4-83 0 0,98 10-110 0 0,-62-20 337 0 0,-57 1-1068 0 0,-2 2-152 0 0,0-1 0 0 0,0 0 1 0 0,0 0-1 0 0,-1 0 1 0 0,1-1-1 0 0,-1-1 0 0 0,0 1 1 0 0,-1-1-1 0 0,1 0 0 0 0,-1-1 1 0 0,0 1-1 0 0,-1-1 1 0 0,1 0-1 0 0,-2-1 0 0 0,1 1 1 0 0,-1-1-1 0 0,0 0 1 0 0,0 0-1 0 0,-1 0 0 0 0,0-1 1 0 0,-1 1-1 0 0,0-1 0 0 0,0 0 1 0 0,0 1-1 0 0,-1-3-119 0 0,-3 7-6 0 0,0 0-1 0 0,1 0 1 0 0,-2 0-1 0 0,1 0 1 0 0,0 0-1 0 0,-1 1 1 0 0,1 0 0 0 0,-1-1-1 0 0,0 1 1 0 0,0 0-1 0 0,-1 0 1 0 0,1 0-1 0 0,-1 1 1 0 0,1-1-1 0 0,-1 1 1 0 0,0 0-1 0 0,0 0 1 0 0,0 0 0 0 0,0 1-1 0 0,0-1 1 0 0,0 1-1 0 0,0 0 1 0 0,0 0-1 0 0,-1 0 1 0 0,1 1-1 0 0,0 0 1 0 0,-1-1-1 0 0,1 2 1 0 0,0-1-1 0 0,-1 0 1 0 0,1 1 0 0 0,-3 0 6 0 0,-3 0-9 0 0,1 0 1 0 0,0 0 0 0 0,0 1 0 0 0,0 0 0 0 0,0 1 0 0 0,1 0-1 0 0,-1 0 1 0 0,1 1 0 0 0,-1 0 0 0 0,1 0 0 0 0,1 1 0 0 0,-1 0-1 0 0,0 0 1 0 0,1 1 0 0 0,0 0 0 0 0,1 0 0 0 0,-1 1 0 0 0,1 0-1 0 0,0 0 1 0 0,1 0 0 0 0,0 1 0 0 0,0 0 0 0 0,1 0 0 0 0,-1 0-1 0 0,2 0 1 0 0,-1 1 0 0 0,1 0 0 0 0,1-1 0 0 0,0 1 0 0 0,0 0-1 0 0,0 0 1 0 0,1 1 0 0 0,0 5 8 0 0,4-8 5 0 0,0 0 0 0 0,0 0 0 0 0,0-1 0 0 0,1 1 0 0 0,0-1 0 0 0,0 0 0 0 0,1 0 0 0 0,0 0 0 0 0,0 0 0 0 0,0-1 0 0 0,0 0 0 0 0,1 0 0 0 0,0 0 0 0 0,0-1 0 0 0,1 0-1 0 0,-1 0 1 0 0,1-1 0 0 0,-1 1 0 0 0,1-1 0 0 0,0-1 0 0 0,1 1 0 0 0,-1-1 0 0 0,0-1 0 0 0,1 1 0 0 0,0-1-5 0 0,153 16 183 0 0,-128-20-3585 0 0,-1-3-3621 0 0,-27 6-5106 0 0</inkml:trace>
  <inkml:trace contextRef="#ctx0" brushRef="#br0" timeOffset="56617.307">14144 3127 0 0 0,'0'0'1626'0'0,"0"0"-139"0"0,0 0 61 0 0,0 0 182 0 0,0 0 121 0 0,0 0-14 0 0,0 0-175 0 0,0 0-216 0 0,0 0-186 0 0,0 0-121 0 0,0 0-76 0 0,3 2-96 0 0,0 0-1107 0 0,-2-1 345 0 0,0 0 1 0 0,0 0-1 0 0,0 0 1 0 0,0-1-1 0 0,0 1 1 0 0,0 0 0 0 0,0-1-1 0 0,0 1 1 0 0,0-1-1 0 0,1 1 1 0 0,-1-1-1 0 0,0 1 1 0 0,0-1-1 0 0,0 0 1 0 0,1 1-1 0 0,-1-1 1 0 0,0 0 0 0 0,0 0-1 0 0,1 0 1 0 0,-1 0-1 0 0,0 0 1 0 0,0 0-1 0 0,1-1 1 0 0,-1 1-1 0 0,0 0 1 0 0,0 0 0 0 0,0-1-1 0 0,1 1 1 0 0,-1-1-1 0 0,0 1 1 0 0,0-1-1 0 0,0 0 1 0 0,0 0-1 0 0,0 1 1 0 0,0-1-1 0 0,0 0 1 0 0,0 0 0 0 0,0 0-1 0 0,0 0-205 0 0,84-122 1518 0 0,-85 122-1515 0 0,0 0 1 0 0,1 1-1 0 0,-1-1 0 0 0,1 1 1 0 0,0-1-1 0 0,-1 1 1 0 0,1 0-1 0 0,-1-1 1 0 0,1 1-1 0 0,0-1 0 0 0,-1 1 1 0 0,1 0-1 0 0,0 0 1 0 0,0-1-1 0 0,-1 1 1 0 0,1 0-1 0 0,0 0 0 0 0,0 0 1 0 0,-1 0-1 0 0,1 0 1 0 0,0 0-1 0 0,0 0 0 0 0,-1 0 1 0 0,1 0-1 0 0,0 0 1 0 0,-1 0-1 0 0,1 0 1 0 0,0 1-1 0 0,0-1 0 0 0,-1 0 1 0 0,1 1-1 0 0,0-1 1 0 0,-1 0-1 0 0,1 1 1 0 0,0-1-1 0 0,-1 1 0 0 0,1-1 1 0 0,-1 1-1 0 0,1-1 1 0 0,-1 1-1 0 0,1-1 0 0 0,-1 1 1 0 0,1-1-1 0 0,-1 1 1 0 0,0 0-1 0 0,1-1 1 0 0,-1 1-1 0 0,0 0 0 0 0,1-1 1 0 0,-1 1-1 0 0,0 0 1 0 0,0 0-1 0 0,0-1 1 0 0,0 1-1 0 0,0 0 0 0 0,0 0-3 0 0,23 48 19 0 0,-23-47-5 0 0,10 32 41 0 0,-3 0 0 0 0,-1 0 0 0 0,-1 1 0 0 0,-2-1 1 0 0,-2 1-1 0 0,-1 0 0 0 0,-3 24-55 0 0,2-17 26 0 0,-4 11-5 0 0,-1-2 0 0 0,-3 1 0 0 0,-2-1-1 0 0,-2 0 1 0 0,-3-1 0 0 0,-6 11-21 0 0,-12 0 150 0 0,33-60-141 0 0,1-1 0 0 0,0 1 0 0 0,-1 0 0 0 0,1-1 0 0 0,0 1 1 0 0,-1 0-1 0 0,1-1 0 0 0,-1 1 0 0 0,1-1 0 0 0,-1 1 0 0 0,1-1 0 0 0,-1 1 1 0 0,1-1-1 0 0,-1 1 0 0 0,0-1 0 0 0,1 0 0 0 0,-1 1 0 0 0,0-1 0 0 0,1 0 1 0 0,-1 1-1 0 0,0-1 0 0 0,1 0 0 0 0,-1 0 0 0 0,0 0 0 0 0,0 0 1 0 0,1 0-1 0 0,-1 0 0 0 0,0 0 0 0 0,1 0 0 0 0,-1 0 0 0 0,0 0 0 0 0,0 0 1 0 0,1 0-1 0 0,-1 0 0 0 0,0 0 0 0 0,0-1 0 0 0,1 1 0 0 0,-1 0 0 0 0,0-1 1 0 0,1 1-1 0 0,-1 0 0 0 0,1-1 0 0 0,-1 1 0 0 0,0-1 0 0 0,1 1 1 0 0,-1-1-1 0 0,1 1 0 0 0,-1-1 0 0 0,1 1 0 0 0,0-1 0 0 0,-1 0 0 0 0,1 1 1 0 0,-1-1-1 0 0,1 1 0 0 0,0-1 0 0 0,0 0 0 0 0,-1 0 0 0 0,1 1 0 0 0,0-1 1 0 0,0 0-1 0 0,0 1 0 0 0,0-1 0 0 0,0 0 0 0 0,0 0 0 0 0,0 0-9 0 0,-3-26 15 0 0,1 1-1 0 0,2-1 0 0 0,1 0 0 0 0,0 0 1 0 0,2 0-1 0 0,2 1 0 0 0,0-1 0 0 0,2 1 0 0 0,0 0 1 0 0,2 1-1 0 0,1 0 0 0 0,1 0 0 0 0,1 1 1 0 0,1 1-1 0 0,14-19-14 0 0,-4-1-9 0 0,1 2 0 0 0,3 0 0 0 0,2 1 0 0 0,1 2 0 0 0,1 2 0 0 0,3 0 1 0 0,1 2-1 0 0,1 2 0 0 0,19-12 9 0 0,-47 39-3 0 0,-1 0 1 0 0,0 1 0 0 0,1 0-1 0 0,0 0 1 0 0,0 1 0 0 0,0 0-1 0 0,0 0 1 0 0,0 1 0 0 0,1 0-1 0 0,-1 0 1 0 0,1 1 0 0 0,-1 1-1 0 0,1-1 1 0 0,0 1 0 0 0,-1 0-1 0 0,6 2 3 0 0,-9 2 2 0 0,-1-1 1 0 0,0 1-1 0 0,0 1 0 0 0,0-1 0 0 0,-1 1 0 0 0,0-1 0 0 0,1 1 0 0 0,-2 0 0 0 0,1 0 0 0 0,0 0 0 0 0,-1 1 0 0 0,0-1 0 0 0,-1 0 0 0 0,1 1 0 0 0,-1-1 0 0 0,0 1 0 0 0,0 0 0 0 0,0 0 0 0 0,-1-1 0 0 0,0 1 0 0 0,0 0 0 0 0,-1-1 0 0 0,0 1 0 0 0,0 0 0 0 0,0 0-2 0 0,1 3 7 0 0,0 11 10 0 0,-1 0 0 0 0,-2 0 0 0 0,0 0 0 0 0,0-1 1 0 0,-2 1-1 0 0,-1-1 0 0 0,0 0 0 0 0,-7 15-17 0 0,7-24 3 0 0,1 0-1 0 0,-1-1 1 0 0,-1 1-1 0 0,0-1 1 0 0,0 0-1 0 0,0-1 1 0 0,-1 0 0 0 0,-1 0-1 0 0,1-1 1 0 0,-1 0-1 0 0,-1 0 1 0 0,1-1-1 0 0,-1 0 1 0 0,0-1-1 0 0,0 0 1 0 0,-1 0 0 0 0,0-1-1 0 0,1-1 1 0 0,-1 0-1 0 0,0 0 1 0 0,-1-1-1 0 0,1-1 1 0 0,-11 1-3 0 0,19-2-39 0 0,-1 0-1 0 0,0 0 1 0 0,1 0 0 0 0,-1 0 0 0 0,1-1 0 0 0,-1 0-1 0 0,0 0 1 0 0,1 0 0 0 0,-1 0 0 0 0,1 0-1 0 0,0-1 1 0 0,-1 1 0 0 0,1-1 0 0 0,0 0 0 0 0,0 0-1 0 0,0 0 1 0 0,0 0 0 0 0,1-1 0 0 0,-1 1 0 0 0,0-1-1 0 0,1 0 1 0 0,0 0 0 0 0,0 0 0 0 0,-1 0-1 0 0,1 0 40 0 0,-12-62-4956 0 0,14 64 4792 0 0,1-15-3037 0 0,0 4-3398 0 0,1 4-5173 0 0</inkml:trace>
  <inkml:trace contextRef="#ctx0" brushRef="#br0" timeOffset="57507.965">15322 3042 11955 0 0,'0'0'2091'0'0,"0"0"-448"0"0,0 0-155 0 0,0 0-57 0 0,0 0-175 0 0,0 0-180 0 0,0 0-174 0 0,0 0-122 0 0,0 0-89 0 0,0 0-71 0 0,0 0-64 0 0,-33 16-96 0 0,-105 49-76 0 0,58-7 81 0 0,72-50-436 0 0,0-1 1 0 0,0 1 0 0 0,1 0 0 0 0,0 0-1 0 0,0 1 1 0 0,1 0 0 0 0,0 0 0 0 0,1 0-1 0 0,0 1 1 0 0,0 0 0 0 0,1 0 0 0 0,1 0-1 0 0,-1 1 1 0 0,2-1 0 0 0,-1 1 0 0 0,1 1-30 0 0,3-11 1 0 0,-1 1 1 0 0,0 0-1 0 0,1-1 1 0 0,0 1-1 0 0,-1-1 1 0 0,1 1-1 0 0,0-1 1 0 0,0 1-1 0 0,0-1 1 0 0,0 1-1 0 0,0-1 1 0 0,0 0-1 0 0,0 0 1 0 0,0 1-1 0 0,0-1 1 0 0,1 0-1 0 0,-1 0 1 0 0,1 0-1 0 0,-1 0 1 0 0,0-1-1 0 0,1 1 1 0 0,0 0-1 0 0,-1-1 1 0 0,1 1-1 0 0,-1-1 1 0 0,1 1-1 0 0,0-1 1 0 0,-1 0-1 0 0,1 1 1 0 0,0-1-1 0 0,-1 0 1 0 0,1 0-1 0 0,0 0 1 0 0,-1-1-1 0 0,3 1-1 0 0,62-10 194 0 0,-32-5-113 0 0,-2-1-1 0 0,0-2 0 0 0,-1-2 1 0 0,0 0-1 0 0,-2-2 1 0 0,22-22-81 0 0,29-20 185 0 0,-78 65-183 0 0,-1-1-1 0 0,0 0 0 0 0,1 1 0 0 0,-1-1 0 0 0,0 1 0 0 0,0-1 0 0 0,1 1 0 0 0,-1 0 1 0 0,0 0-1 0 0,0-1 0 0 0,0 1 0 0 0,0 0 0 0 0,0 0 0 0 0,0 0 0 0 0,0 0 0 0 0,0 0 0 0 0,-1 0 1 0 0,1 1-1 0 0,0-1 0 0 0,0 0 0 0 0,-1 0 0 0 0,1 0 0 0 0,-1 1 0 0 0,1-1 0 0 0,-1 0 0 0 0,0 1 1 0 0,0-1-1 0 0,1 0 0 0 0,-1 1 0 0 0,0-1 0 0 0,0 0 0 0 0,0 1 0 0 0,0-1 0 0 0,0 1 1 0 0,-1-1-1 0 0,1 0 0 0 0,0 1 0 0 0,-1-1 0 0 0,1 0 0 0 0,-1 0 0 0 0,1 1 0 0 0,-1 0-1 0 0,3 20-3 0 0,-1-16 2 0 0,1 0-1 0 0,-1 0 1 0 0,1-1-1 0 0,0 1 0 0 0,1 0 1 0 0,0-1-1 0 0,-1 0 0 0 0,2 0 1 0 0,-1 0-1 0 0,1 0 0 0 0,-1 0 1 0 0,1 0-1 0 0,1-1 0 0 0,-1 0 1 0 0,0 0-1 0 0,1 0 1 0 0,0 0-1 0 0,0-1 0 0 0,0 0 1 0 0,1 0-1 0 0,-1 0 0 0 0,1-1 1 0 0,-1 0-1 0 0,1 0 0 0 0,0 0 1 0 0,0-1-1 0 0,0 1 0 0 0,0-1 1 0 0,0-1-1 0 0,3 1 2 0 0,0-1 2 0 0,74-16 77 0 0,-59 1-40 0 0,0-2 0 0 0,-1 0 0 0 0,-1-1 0 0 0,-1-1-1 0 0,0-2 1 0 0,-1 0 0 0 0,-1-1 0 0 0,-2 0-1 0 0,0-2 1 0 0,-1 0 0 0 0,0-4-39 0 0,13-23 36 0 0,-3-1-1 0 0,-3-2 1 0 0,-1-1-1 0 0,-4 0 1 0 0,-1-3-36 0 0,-9 32 4 0 0,-1-1 1 0 0,-1-1-1 0 0,-2 1 1 0 0,-1-1-1 0 0,-1 0 1 0 0,-1 1 0 0 0,-2-25-5 0 0,0 50 2 0 0,1 1 0 0 0,-1 0 0 0 0,1-1 1 0 0,-1 1-1 0 0,1 0 0 0 0,-1 0 0 0 0,1 0 1 0 0,-1-1-1 0 0,0 1 0 0 0,0 0 0 0 0,0 0 1 0 0,0 0-1 0 0,0 0 0 0 0,0 0 0 0 0,0 1 1 0 0,0-1-1 0 0,0 0 0 0 0,0 0 0 0 0,0 1 1 0 0,0-1-1 0 0,-1 0 0 0 0,1 1 0 0 0,0 0 1 0 0,-1-1-1 0 0,1 1 0 0 0,0 0 0 0 0,-1-1 1 0 0,1 1-1 0 0,0 0 0 0 0,-1 0 0 0 0,1 0 1 0 0,0 0-1 0 0,-1 0 0 0 0,1 0 0 0 0,0 1 1 0 0,-1-1-1 0 0,1 0 0 0 0,0 1 0 0 0,0-1 1 0 0,-1 1-1 0 0,1-1 0 0 0,0 1 0 0 0,0 0 1 0 0,0-1-1 0 0,-1 1 0 0 0,1 0 0 0 0,0 0 1 0 0,0 0-1 0 0,0 0 0 0 0,1 0 0 0 0,-1 0 1 0 0,0 0-1 0 0,0 0 0 0 0,0 0 0 0 0,1 0 1 0 0,-1 1-1 0 0,1-1 0 0 0,-1 0 0 0 0,1 0 1 0 0,-1 1-1 0 0,1-1 0 0 0,0 0 0 0 0,-1 1 1 0 0,1-1-1 0 0,0 0 0 0 0,0 1 0 0 0,0 0-2 0 0,-8 21 9 0 0,1 0 0 0 0,1 1-1 0 0,1 0 1 0 0,1 0 0 0 0,2 0-1 0 0,-1 18-8 0 0,4 225 332 0 0,14-79-126 0 0,-24-84-85 0 0,-31-39-34 0 0,38-65-276 0 0,1-1 1 0 0,-1 0 0 0 0,1 0-1 0 0,0 0 1 0 0,-1 0 0 0 0,1 0-1 0 0,0 0 1 0 0,-1 0-1 0 0,1 0 1 0 0,0-1 0 0 0,0 1-1 0 0,0-1 1 0 0,0 1 0 0 0,0 0-1 0 0,0-1 1 0 0,1 1-1 0 0,-1-1 1 0 0,0 0 0 0 0,1 1-1 0 0,-1-1 1 0 0,1 0 0 0 0,-1 1-1 0 0,1-1 1 0 0,0 0 0 0 0,0 1-1 0 0,0-1 1 0 0,0 0-1 0 0,0 0 1 0 0,0 1 0 0 0,1-1-1 0 0,-1 0 1 0 0,1-1 188 0 0,-3-31-4175 0 0,2 11-3219 0 0,0 15-3322 0 0</inkml:trace>
  <inkml:trace contextRef="#ctx0" brushRef="#br0" timeOffset="57747.793">15521 2895 6657 0 0,'0'0'2568'0'0,"0"0"-497"0"0,0 0-156 0 0,0 0-1 0 0,0 0-119 0 0,0 0-207 0 0,0 0-240 0 0,0 0-253 0 0,0 0-221 0 0,0 0-166 0 0,37-4-100 0 0,118-12-59 0 0,58-23 1066 0 0,73-35-1138 0 0,-199 39-1649 0 0,-62 18-2891 0 0,-2-4-5296 0 0,-17 13-1605 0 0</inkml:trace>
  <inkml:trace contextRef="#ctx0" brushRef="#br0" timeOffset="58134.272">16441 2519 3153 0 0,'0'0'4950'0'0,"0"0"-1037"0"0,0 0-870 0 0,0 0-702 0 0,0 0-550 0 0,0 0-396 0 0,0 0-344 0 0,0 0-283 0 0,0 0-188 0 0,0 0-89 0 0,0 0-46 0 0,0 0 9 0 0,-5 13-1 0 0,-57 233 1559 0 0,53-199-1768 0 0,0-5-96 0 0,2 0 0 0 0,1 1 0 0 0,2 0-1 0 0,3 0 1 0 0,2 31-148 0 0,-1-70 10 0 0,1 0 0 0 0,0 0-1 0 0,1-1 1 0 0,-1 1 0 0 0,0 0 0 0 0,1 0-1 0 0,0 0 1 0 0,0-1 0 0 0,0 1-1 0 0,0-1 1 0 0,1 0 0 0 0,-1 0-1 0 0,1 0 1 0 0,0 0 0 0 0,0 0 0 0 0,0 0-1 0 0,0-1 1 0 0,1 1 0 0 0,-1-1-1 0 0,0 0 1 0 0,1 0 0 0 0,0 0 0 0 0,0-1-1 0 0,-1 1 1 0 0,1-1 0 0 0,0 0-1 0 0,0 0 1 0 0,0 0 0 0 0,0 0-1 0 0,0-1 1 0 0,0 0 0 0 0,0 0 0 0 0,1 0-1 0 0,-1 0 1 0 0,0-1 0 0 0,0 1-1 0 0,0-1 1 0 0,0 0 0 0 0,0 0 0 0 0,-1-1-1 0 0,1 1 1 0 0,0-1 0 0 0,1 0-10 0 0,120-65 327 0 0,-103 52-212 0 0,2 1 0 0 0,0 1 1 0 0,0 1-1 0 0,1 2 0 0 0,0 0 1 0 0,13-2-116 0 0,-36 13 15 0 0,-1 1 0 0 0,1-1 0 0 0,0 1 0 0 0,-1 0 0 0 0,1-1 0 0 0,-1 1 0 0 0,0 0 0 0 0,1 0 0 0 0,-1 0 0 0 0,0 0 0 0 0,0 0 0 0 0,0 0 0 0 0,0 0 0 0 0,-1 1 0 0 0,1-1 0 0 0,-1 0 0 0 0,1 0 0 0 0,-1 1 0 0 0,0-1 0 0 0,0 0 0 0 0,0 0 0 0 0,0 1 0 0 0,0-1 0 0 0,0 0 0 0 0,-1 0 0 0 0,1 1 0 0 0,-1-1 0 0 0,1 0 1 0 0,-1 0-1 0 0,0 1-15 0 0,0 9 47 0 0,-4 166 265 0 0,21-149-998 0 0,-14-44-2044 0 0,-2 6-2938 0 0,0 8 4765 0 0,0 0-11282 0 0</inkml:trace>
  <inkml:trace contextRef="#ctx0" brushRef="#br0" timeOffset="60569.049">17809 2567 4433 0 0,'0'0'2255'0'0,"0"0"-121"0"0,0 0-238 0 0,0 0-103 0 0,0 0-44 0 0,0 0-78 0 0,0 0-120 0 0,0 0-236 0 0,0 0-329 0 0,0 0-371 0 0,0 0-230 0 0,2 4 2524 0 0,5 96-1741 0 0,-4-1 1 0 0,-5 1 0 0 0,-5 6-1169 0 0,3-24 248 0 0,-4 251 157 0 0,8-332-410 0 0,0-1-6 0 0,0-4-115 0 0,-8-26-2998 0 0,3 14-1159 0 0,3 0-4611 0 0,2 12-2282 0 0</inkml:trace>
  <inkml:trace contextRef="#ctx0" brushRef="#br0" timeOffset="60867.892">17560 3027 9202 0 0,'0'0'1846'0'0,"0"0"-522"0"0,0 0-189 0 0,0 0 240 0 0,0 0 241 0 0,0 0 2 0 0,0 0-224 0 0,0 0-340 0 0,0 0-289 0 0,0 0-212 0 0,0 0-110 0 0,0 0-35 0 0,-5 0-71 0 0,-11 1-11 0 0,28-1 401 0 0,39-1 245 0 0,371-61-651 0 0,-393 59-1356 0 0,-3-1-2129 0 0,-8 4-3775 0 0,-12 0-4834 0 0</inkml:trace>
  <inkml:trace contextRef="#ctx0" brushRef="#br0" timeOffset="61733.924">18492 3020 11971 0 0,'0'0'2091'0'0,"0"0"-411"0"0,0 0-133 0 0,0 0-76 0 0,0 0-149 0 0,0 0-174 0 0,0 0-216 0 0,0 0-204 0 0,0 0-160 0 0,0 0-113 0 0,0 0-73 0 0,0 0-49 0 0,0 0-46 0 0,-32 15-26 0 0,-102 47-25 0 0,51-6 186 0 0,74-49-385 0 0,0-1 1 0 0,0 1-1 0 0,1 1 1 0 0,0 0-1 0 0,0 0 1 0 0,1 0-1 0 0,0 1 1 0 0,1 0-1 0 0,-1 1 1 0 0,2-1 0 0 0,-1 1-1 0 0,1 0 1 0 0,1 1-1 0 0,0-1 1 0 0,1 1-1 0 0,0 0 1 0 0,0-1-1 0 0,1 1 1 0 0,0 8-38 0 0,4-17 18 0 0,1 0-1 0 0,-1 1 1 0 0,1-1-1 0 0,0 0 1 0 0,0 0-1 0 0,0-1 1 0 0,0 1-1 0 0,0-1 1 0 0,0 1 0 0 0,0-1-1 0 0,1 0 1 0 0,-1 0-1 0 0,0 0 1 0 0,1-1-1 0 0,-1 1 1 0 0,1-1 0 0 0,-1 0-1 0 0,1 0 1 0 0,-1 0-1 0 0,1 0 1 0 0,-1-1-1 0 0,0 0 1 0 0,1 1-1 0 0,2-2-17 0 0,19-4 79 0 0,-1-1 0 0 0,0-2 0 0 0,0 0 0 0 0,0-2 0 0 0,-1 0 0 0 0,-1-1 0 0 0,9-8-79 0 0,4 0 28 0 0,106-57 121 0 0,-138 77-151 0 0,1 1 0 0 0,-1 0 1 0 0,0 0-1 0 0,0 0 0 0 0,0 0 0 0 0,0 1 1 0 0,0-1-1 0 0,0 1 0 0 0,-1-1 0 0 0,1 1 1 0 0,0 0-1 0 0,-1 0 0 0 0,0 1 0 0 0,1-1 1 0 0,-1 0-1 0 0,0 1 0 0 0,0-1 0 0 0,0 1 1 0 0,0 0-1 0 0,-1 0 0 0 0,1 0 0 0 0,-1-1 1 0 0,0 2-1 0 0,1-1 0 0 0,-1 0 0 0 0,-1 0 1 0 0,1 0-1 0 0,0 0 0 0 0,-1 0 0 0 0,0 1 1 0 0,0-1-1 0 0,0 2 2 0 0,12 28-9 0 0,-11-30 10 0 0,1 0-1 0 0,0 0 1 0 0,-1-1 0 0 0,1 1 0 0 0,0 0 0 0 0,1 0 0 0 0,-1-1 0 0 0,0 0 0 0 0,1 1 0 0 0,-1-1 0 0 0,1 0 0 0 0,0 0 0 0 0,0 0 0 0 0,-1-1 0 0 0,1 1 0 0 0,0 0 0 0 0,1-1 0 0 0,-1 0 0 0 0,0 0 0 0 0,0 0 0 0 0,0 0 0 0 0,1-1 0 0 0,-1 1 0 0 0,1-1 0 0 0,-1 0 0 0 0,0 0-1 0 0,1 0 1 0 0,-1 0 0 0 0,0-1 0 0 0,1 1 0 0 0,-1-1 0 0 0,0 0 0 0 0,1 0-1 0 0,5-2 4 0 0,0 0 0 0 0,0-1 0 0 0,0 0-1 0 0,-1 0 1 0 0,1-1 0 0 0,-1 0 0 0 0,-1-1 0 0 0,1 0-1 0 0,-1 0 1 0 0,0 0 0 0 0,2-3-4 0 0,25-34 37 0 0,-1-2 1 0 0,-3-1-1 0 0,-1-1 0 0 0,-3-2 1 0 0,-1 0-1 0 0,12-40-37 0 0,-23 56 8 0 0,0 4-3 0 0,-2 0 0 0 0,0-1-1 0 0,-2-1 1 0 0,-2 0 0 0 0,-1 0 0 0 0,-1 0 0 0 0,-1-1-1 0 0,-2 0 1 0 0,-1 0 0 0 0,-2-6-5 0 0,-1 38 3 0 0,1-1 1 0 0,-1 0-1 0 0,0 0 0 0 0,1 0 0 0 0,-1 1 1 0 0,0-1-1 0 0,0 0 0 0 0,1 1 1 0 0,-1-1-1 0 0,0 1 0 0 0,0-1 0 0 0,0 1 1 0 0,0-1-1 0 0,0 1 0 0 0,0 0 1 0 0,0-1-1 0 0,0 1 0 0 0,0 0 0 0 0,0 0 1 0 0,0 0-1 0 0,0 0 0 0 0,0 0 1 0 0,0 0-1 0 0,0 0 0 0 0,0 0 0 0 0,0 0 1 0 0,0 0-1 0 0,0 0 0 0 0,0 1 1 0 0,1-1-1 0 0,-1 0 0 0 0,0 1 0 0 0,0-1 1 0 0,0 1-1 0 0,0-1 0 0 0,0 1 1 0 0,0-1-1 0 0,1 1 0 0 0,-1 0 0 0 0,0-1 1 0 0,0 1-1 0 0,1 0 0 0 0,-1-1 1 0 0,1 1-1 0 0,-1 0 0 0 0,0 0 0 0 0,1 0 1 0 0,0 0-1 0 0,-1 0 0 0 0,1 0 1 0 0,-1 0-1 0 0,1-1 0 0 0,0 1 0 0 0,0 0 1 0 0,0 0-1 0 0,-1 1-3 0 0,-11 27 17 0 0,2 1 0 0 0,0 0 0 0 0,2 1 0 0 0,2 0 0 0 0,1 1 0 0 0,1-1-1 0 0,1 1 1 0 0,2-1 0 0 0,1 1 0 0 0,3 9-17 0 0,-3-29 8 0 0,53 366 376 0 0,-55-271-314 0 0,-16-67-25 0 0,16-47-930 0 0,35-92-5015 0 0,-15 62 497 0 0,-9 16-1822 0 0,-3 5-2208 0 0</inkml:trace>
  <inkml:trace contextRef="#ctx0" brushRef="#br0" timeOffset="62134.666">19388 2862 9026 0 0,'0'0'2079'0'0,"0"0"-565"0"0,0 0-170 0 0,0 0 116 0 0,0 0 31 0 0,0 0-97 0 0,0 0-184 0 0,0 0-218 0 0,0 0-187 0 0,0 0-143 0 0,0 0-89 0 0,0 0-79 0 0,-30 25-64 0 0,-95 78-59 0 0,51-47 237 0 0,-28 21 825 0 0,102-76-1422 0 0,-1-1 1 0 0,0 1-1 0 0,1-1 1 0 0,-1 1 0 0 0,1-1-1 0 0,-1 1 1 0 0,1 0 0 0 0,-1-1-1 0 0,1 1 1 0 0,-1 0 0 0 0,1-1-1 0 0,-1 1 1 0 0,1 0 0 0 0,0 0-1 0 0,0 0 1 0 0,-1-1-1 0 0,1 1 1 0 0,0 0 0 0 0,0 0-1 0 0,0 0 1 0 0,0-1 0 0 0,0 1-1 0 0,0 0 1 0 0,0 0 0 0 0,0 0-1 0 0,0-1 1 0 0,0 1 0 0 0,1 0-1 0 0,-1 0 1 0 0,0 0 0 0 0,0-1-1 0 0,1 1 1 0 0,-1 0-1 0 0,1 0 1 0 0,-1-1 0 0 0,0 1-1 0 0,1 0 1 0 0,-1-1 0 0 0,1 1-1 0 0,0-1 1 0 0,-1 1 0 0 0,1-1-1 0 0,-1 1 1 0 0,1-1 0 0 0,0 1-1 0 0,0-1 1 0 0,-1 1-1 0 0,1-1-11 0 0,46 15 431 0 0,-29-11-216 0 0,-12-2-162 0 0,3 0 22 0 0,-1 0 1 0 0,0 0 0 0 0,0 1 0 0 0,0 0-1 0 0,0 0 1 0 0,-1 1 0 0 0,1 0 0 0 0,-1 0 0 0 0,0 1-1 0 0,0 0 1 0 0,-1 0 0 0 0,1 0 0 0 0,-1 1-1 0 0,0 0 1 0 0,-1 1 0 0 0,1-1 0 0 0,-1 1-1 0 0,0 0 1 0 0,1 4-76 0 0,15 59 447 0 0,-20-68-448 0 0,-1-1 0 0 0,1 1 0 0 0,0 0 0 0 0,0-1 0 0 0,0 0 0 0 0,0 1 1 0 0,0-1-1 0 0,1 1 0 0 0,-1-1 0 0 0,0 0 0 0 0,1 0 0 0 0,-1 0 0 0 0,0 0 0 0 0,1 0 0 0 0,0 0 0 0 0,-1 0 1 0 0,1 0-1 0 0,-1-1 0 0 0,1 1 0 0 0,0-1 0 0 0,0 1 0 0 0,-1-1 0 0 0,1 1 0 0 0,0-1 0 0 0,0 0 0 0 0,-1 0 1 0 0,1 0-1 0 0,0 0 0 0 0,0 0 0 0 0,0 0 0 0 0,-1-1 0 0 0,1 1 0 0 0,0-1 0 0 0,0 1 0 0 0,-1-1 0 0 0,1 0 1 0 0,0 1 0 0 0,26-20-1822 0 0,-21 12-2750 0 0,-2-1-5930 0 0,-3 6-1598 0 0</inkml:trace>
  <inkml:trace contextRef="#ctx0" brushRef="#br0" timeOffset="62600.784">19510 3171 6057 0 0,'0'0'3205'0'0,"0"0"-1317"0"0,0 0-511 0 0,0 0 12 0 0,0 0 89 0 0,0 0 20 0 0,0 0-113 0 0,0 0-143 0 0,0 0-165 0 0,0 0-148 0 0,0 0-135 0 0,0 0-84 0 0,14 7-58 0 0,45 20-57 0 0,-57-26-535 0 0,0 0 0 0 0,0 0 0 0 0,1 0 0 0 0,-1-1 0 0 0,0 1 0 0 0,1-1 0 0 0,-1 1 0 0 0,0-1 0 0 0,1 0 0 0 0,-1 0 0 0 0,0 0 0 0 0,1 0 0 0 0,-1 0 0 0 0,1 0 0 0 0,-1-1 0 0 0,0 1 0 0 0,1-1 0 0 0,-1 0 0 0 0,0 0 0 0 0,0 1 0 0 0,0-2 0 0 0,2 0-60 0 0,5-2 255 0 0,5-1-94 0 0,-1-1 0 0 0,0-1 0 0 0,0 0 0 0 0,0-1 0 0 0,-1 0 0 0 0,0-1 0 0 0,-1 0 1 0 0,0-1-1 0 0,0 0 0 0 0,-1 0 0 0 0,-1-2 0 0 0,0 1 0 0 0,0-1 0 0 0,0-1-161 0 0,-8 11 2 0 0,1 0 1 0 0,-1-1-1 0 0,1 1 0 0 0,-1 0 0 0 0,0-1 1 0 0,0 1-1 0 0,0 0 0 0 0,0-1 1 0 0,-1 1-1 0 0,1-1 0 0 0,-1 0 0 0 0,1 1 1 0 0,-1-1-1 0 0,0 1 0 0 0,0-1 1 0 0,0 0-1 0 0,0 1 0 0 0,-1-1 0 0 0,1 1 1 0 0,-1-1-1 0 0,1 0 0 0 0,-1 1 1 0 0,0 0-1 0 0,0-1 0 0 0,0 1 1 0 0,0-1-1 0 0,-1 1 0 0 0,1 0 0 0 0,-1 0 1 0 0,1 0-1 0 0,-1 0 0 0 0,0 0 1 0 0,0 0-1 0 0,1 0 0 0 0,-1 0 0 0 0,-1 1 1 0 0,1-1-1 0 0,0 1 0 0 0,0 0 1 0 0,-1-1-1 0 0,1 1 0 0 0,0 0 0 0 0,-1 0 1 0 0,1 1-1 0 0,-1-1 0 0 0,1 0 1 0 0,-1 1-1 0 0,0 0 0 0 0,1-1 0 0 0,-1 1 1 0 0,1 0-1 0 0,-1 0 0 0 0,-2 1-2 0 0,-3-1-5 0 0,0 0-1 0 0,0 1 0 0 0,0 0 1 0 0,0 1-1 0 0,0 0 0 0 0,0 0 0 0 0,0 1 1 0 0,1-1-1 0 0,-1 2 0 0 0,1-1 1 0 0,0 1-1 0 0,0 0 0 0 0,0 1 0 0 0,-5 4 6 0 0,-1 0-9 0 0,2 0 0 0 0,-1 1-1 0 0,1 0 1 0 0,0 1 0 0 0,1 1-1 0 0,0-1 1 0 0,1 2 0 0 0,1-1-1 0 0,0 1 1 0 0,0 1 0 0 0,1-1-1 0 0,1 1 1 0 0,0 0 0 0 0,1 1-1 0 0,1-1 1 0 0,0 1 0 0 0,1 0-1 0 0,1 0 1 0 0,0 0 0 0 0,0 9 9 0 0,3-20-1 0 0,0 0 1 0 0,0 0-1 0 0,1 0 1 0 0,-1-1-1 0 0,1 1 1 0 0,0 0 0 0 0,0-1-1 0 0,0 0 1 0 0,0 1-1 0 0,1-1 1 0 0,-1 0-1 0 0,1 0 1 0 0,0 0 0 0 0,0 0-1 0 0,0-1 1 0 0,0 1-1 0 0,0-1 1 0 0,0 0-1 0 0,1 0 1 0 0,-1 0-1 0 0,1 0 1 0 0,0-1 0 0 0,-1 1-1 0 0,1-1 1 0 0,0 0-1 0 0,2 0 1 0 0,106 15-7 0 0,-94-17-176 0 0,1-1 0 0 0,-1 0-1 0 0,1-1 1 0 0,-1-1 0 0 0,0-1 0 0 0,0 0 0 0 0,-1-1-1 0 0,1-2 1 0 0,-1 1 0 0 0,-1-2 0 0 0,10-6 183 0 0,-10-1-2955 0 0,-8 7-5893 0 0,-8 9-2667 0 0</inkml:trace>
  <inkml:trace contextRef="#ctx0" brushRef="#br0" timeOffset="63616.289">20202 2972 3537 0 0,'0'0'2892'0'0,"0"0"-444"0"0,0 0-293 0 0,0 0-107 0 0,0 0-110 0 0,0 0-166 0 0,0 0-251 0 0,0 0-264 0 0,0 0-223 0 0,0 0-194 0 0,0 0-127 0 0,0 0-94 0 0,0 0-41 0 0,3 1 10 0 0,-2 1-481 0 0,1 0 0 0 0,-1 1 0 0 0,1-1 0 0 0,-1 1 0 0 0,0-1-1 0 0,0 1 1 0 0,0-1 0 0 0,0 1 0 0 0,0 0 0 0 0,-1 0 0 0 0,1-1 0 0 0,-1 1 0 0 0,0 0 0 0 0,0 0 0 0 0,0-1 0 0 0,0 1 0 0 0,0 0 0 0 0,0 0 0 0 0,-1 0 0 0 0,0-1 0 0 0,1 1 0 0 0,-1 0 0 0 0,0-1 0 0 0,0 1-1 0 0,-1-1 1 0 0,1 1 0 0 0,0-1 0 0 0,-1 1 0 0 0,1-1 0 0 0,-3 2-107 0 0,1 5 51 0 0,-18 41 147 0 0,-1-2 0 0 0,-3 0 0 0 0,-2-2 0 0 0,-2 0 0 0 0,-34 40-198 0 0,51-68 2 0 0,11-17 8 0 0,1-1-17 0 0,0 0 4 0 0,1-5-62 0 0,56-83-11 0 0,134-242 69 0 0,-187 322 70 0 0,-3 8-72 0 0,-1 0 0 0 0,0 1-1 0 0,1-1 1 0 0,-1 0 0 0 0,0 0 0 0 0,0 0 0 0 0,1 1-1 0 0,-1-1 1 0 0,0 0 0 0 0,1 0 0 0 0,-1 0 0 0 0,0 0 0 0 0,1 0-1 0 0,-1 0 1 0 0,1 0 0 0 0,-1 0 0 0 0,0 0 0 0 0,1 0-1 0 0,-1 0 1 0 0,0 0 0 0 0,1 0 0 0 0,-1 0 0 0 0,0 0-1 0 0,1 0 1 0 0,-1 0 0 0 0,0 0 0 0 0,1-1 0 0 0,-1 1 0 0 0,0 0-1 0 0,1 0 1 0 0,-1 0 0 0 0,0 0 0 0 0,1-1 0 0 0,-1 1-1 0 0,0 0 1 0 0,1-1 9 0 0,-10 99 45 0 0,5-84-44 0 0,2-1-1 0 0,0 0 1 0 0,0 1 0 0 0,1 0 0 0 0,1-1 0 0 0,0 1-1 0 0,1-1 1 0 0,0 1 0 0 0,1-1 0 0 0,1 1 0 0 0,0-1-1 0 0,1 0 1 0 0,0 0 0 0 0,1 0 0 0 0,0-1 0 0 0,2 1-1 0 0,-5-10 17 0 0,0-1 1 0 0,0 1-1 0 0,0-1 1 0 0,1 0 0 0 0,-1 1-1 0 0,1-1 1 0 0,-1-1 0 0 0,1 1-1 0 0,0 0 1 0 0,0-1-1 0 0,0 1 1 0 0,0-1 0 0 0,0 0-1 0 0,0 0 1 0 0,0 0-1 0 0,0 0 1 0 0,0-1 0 0 0,1 1-1 0 0,-1-1 1 0 0,0 0 0 0 0,0 0-1 0 0,1 0 1 0 0,-1 0-1 0 0,2-1-17 0 0,1-1 73 0 0,0-1 0 0 0,0 0 0 0 0,-1 0 0 0 0,1-1 0 0 0,-1 1 0 0 0,1-1 0 0 0,-1 0 0 0 0,-1-1 0 0 0,1 1 0 0 0,0-1 0 0 0,-1 0 0 0 0,2-3-73 0 0,-1 2 118 0 0,10-12 14 0 0,-1-1-1 0 0,-1 0 1 0 0,-1-1 0 0 0,-1 0-1 0 0,0-1 1 0 0,-2 0 0 0 0,0 0-1 0 0,1-10-131 0 0,-5 17-21 0 0,0 0 0 0 0,-1 0-1 0 0,-1-1 1 0 0,-1 1 0 0 0,0 0-1 0 0,-1-1 1 0 0,0 0 0 0 0,-1 1-1 0 0,-1-1 22 0 0,0 14-236 0 0,0 0 0 0 0,0 1 0 0 0,0-1 0 0 0,-1 0 0 0 0,1 1 0 0 0,0-1 0 0 0,0 1 0 0 0,-1-1 0 0 0,1 1 0 0 0,-1 0 0 0 0,1-1 0 0 0,0 1 0 0 0,-1 0 0 0 0,1 0 0 0 0,0 0 0 0 0,-1 0 0 0 0,1 0 0 0 0,-1 0 0 0 0,1 1 0 0 0,0-1 0 0 0,-1 0 0 0 0,1 1 0 0 0,0-1 0 0 0,-1 1 0 0 0,1-1 0 0 0,0 1 0 0 0,0 0 0 0 0,-1-1 0 0 0,1 1 0 0 0,0 0 0 0 0,0 0 0 0 0,-1 0 236 0 0,-2 4-5533 0 0,2-2-6275 0 0</inkml:trace>
  <inkml:trace contextRef="#ctx0" brushRef="#br0" timeOffset="64916.482">20717 2427 3569 0 0,'0'0'2167'0'0,"0"0"53"0"0,0 0-10 0 0,0 0-45 0 0,0 0-142 0 0,0 0-234 0 0,0 0-258 0 0,0 0-250 0 0,0 0-238 0 0,0 0-189 0 0,0 0-148 0 0,0 0-135 0 0,0 0-118 0 0,-2-5-90 0 0,-9-15-66 0 0,42 1 748 0 0,145-7 1439 0 0,-173 26-2453 0 0,0 1 1 0 0,0-1-1 0 0,1 0 0 0 0,-1 1 1 0 0,0 0-1 0 0,0 0 0 0 0,0 0 0 0 0,0 0 1 0 0,0 0-1 0 0,0 1 0 0 0,0-1 1 0 0,0 1-1 0 0,0 0 0 0 0,-1 0 1 0 0,1 0-1 0 0,-1 0 0 0 0,1 0 1 0 0,-1 0-1 0 0,0 1 0 0 0,0-1 0 0 0,0 1 1 0 0,0 0-1 0 0,0-1 0 0 0,-1 1 1 0 0,1 0-1 0 0,-1 0 0 0 0,0 0 1 0 0,0 0-1 0 0,0 0 0 0 0,0 1 0 0 0,0 1-31 0 0,1 3 65 0 0,-1 0 0 0 0,0 0 0 0 0,0 0 0 0 0,-1 0 0 0 0,0 0-1 0 0,0 0 1 0 0,-1 0 0 0 0,0 0 0 0 0,0 0 0 0 0,-1 0 0 0 0,0 0-1 0 0,-2 2-64 0 0,-119 263 790 0 0,119-266-782 0 0,0 1 1 0 0,0-1-1 0 0,1 1 0 0 0,0 0 0 0 0,1 0 1 0 0,-1 0-1 0 0,2 0 0 0 0,-1 1 1 0 0,1-1-1 0 0,0 0 0 0 0,1 1 1 0 0,0-1-1 0 0,0 0 0 0 0,1 1 0 0 0,0-1 1 0 0,1 0-1 0 0,0 1 0 0 0,0-1 1 0 0,0 0-1 0 0,1 0 0 0 0,0-1 1 0 0,4 7-9 0 0,0-7 33 0 0,0 0 0 0 0,1-1 1 0 0,0 1-1 0 0,0-1 1 0 0,1-1-1 0 0,-1 0 0 0 0,1 0 1 0 0,0-1-1 0 0,1 0 1 0 0,-1 0-1 0 0,1-1 0 0 0,0 0 1 0 0,-1-1-1 0 0,1 0 1 0 0,0-1-1 0 0,0 0 0 0 0,1 0 1 0 0,-1-1-1 0 0,0 0 1 0 0,0-1-1 0 0,7-1-33 0 0,-17 2 39 0 0,0 0 6 0 0,0 0-6 0 0,0 0-7 0 0,0 0 12 0 0,0 0-17 0 0,0 0 9 0 0,0 0 5 0 0,0 0 7 0 0,0 0 7 0 0,0 0 3 0 0,0 0 5 0 0,-21-11 54 0 0,-70 11-43 0 0,45 41-66 0 0,42-34-9 0 0,0 1 0 0 0,0-1 0 0 0,1 1 0 0 0,0-1 0 0 0,0 1 1 0 0,1 0-1 0 0,-1 0 0 0 0,2 0 0 0 0,0 1 0 0 0,0-1 0 0 0,0 0 1 0 0,1 0-1 0 0,0 1 0 0 0,0-1 0 0 0,1 0 0 0 0,2 7 1 0 0,50 99-21 0 0,-22 22 114 0 0,-30-129-76 0 0,-1-1 1 0 0,0 0-1 0 0,0 0 0 0 0,-1 0 0 0 0,0 0 0 0 0,0 0 0 0 0,0 0 1 0 0,-1 0-1 0 0,0 0 0 0 0,0 0 0 0 0,-1 0 0 0 0,1-1 0 0 0,-1 1 1 0 0,0-1-1 0 0,-1 0 0 0 0,1 0 0 0 0,-1 0 0 0 0,0 0 0 0 0,0-1 1 0 0,-1 0-1 0 0,1 1 0 0 0,-1-2 0 0 0,-2 2-17 0 0,-2 3 9 0 0,0-2 1 0 0,0 1-1 0 0,0-1 0 0 0,-1-1 0 0 0,0 0 1 0 0,0 0-1 0 0,-1-1 0 0 0,1 0 0 0 0,-1-1 1 0 0,0 0-1 0 0,0-1 0 0 0,0 0 0 0 0,0-1 1 0 0,0 0-1 0 0,0 0 0 0 0,-1-1 0 0 0,0-1-9 0 0,-34-34-817 0 0,29 0-5110 0 0,14 26-1128 0 0,-1 4-5738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9:1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674 355 0 0 0,'0'0'268'0'0,"0"0"418"0"0,0 0 188 0 0,0 0 112 0 0,0 0 82 0 0,0 0 55 0 0,0 0 25 0 0,0 0 5 0 0,0 0-4 0 0,8 3 11524 0 0,-6-1-10541 0 0,20 222-716 0 0,24 196-960 0 0,-24-267-395 0 0,-21-152-60 0 0,-1 1-1 0 0,0-1 1 0 0,1 0-1 0 0,0 1 1 0 0,-1-1-1 0 0,1 0 1 0 0,0 1-1 0 0,0-1 1 0 0,-1 0-1 0 0,1 0 0 0 0,0 0 1 0 0,0 0-1 0 0,0 0 1 0 0,1 0-1 0 0,-1 0 1 0 0,0 0-1 0 0,0 0 1 0 0,0 0-1 0 0,1 0 1 0 0,-1-1-1 0 0,0 1 1 0 0,1-1-1 0 0,-1 1 0 0 0,1-1 1 0 0,-1 1-1 0 0,1-1 1 0 0,-1 0-1 0 0,0 0 1 0 0,1 0-1 0 0,-1 0 1 0 0,1 0-1 0 0,-1 0 1 0 0,1 0-1 0 0,-1 0 1 0 0,1 0-1 0 0,-1-1 1 0 0,1 1-1 0 0,-1-1 0 0 0,1 1 1 0 0,-1-1-1 0 0,0 1 1 0 0,1-1-1 0 0,-1 0 1 0 0,0 0-1 0 0,0 0 1 0 0,0 1-1 0 0,1-1 1 0 0,-1 0-1 0 0,0-1 0 0 0,24-40 124 0 0,-1 0 1 0 0,-3-2-1 0 0,-1-1 0 0 0,2-15-124 0 0,7-12-1 0 0,58-130-46 0 0,-26 48 145 0 0,-59 191-119 0 0,1 2 36 0 0,2-1 0 0 0,2 1 0 0 0,2-1 0 0 0,1-1 0 0 0,2 0 1 0 0,1 0-1 0 0,2-1 0 0 0,16 27-15 0 0,-21-41 7 0 0,1-1 0 0 0,1-1 1 0 0,1 0-1 0 0,0-1 0 0 0,2 0 0 0 0,0-1 1 0 0,2 1-8 0 0,-17-20 18 0 0,0 0 0 0 0,0 1 0 0 0,0-1 0 0 0,-1 1 0 0 0,1-1 0 0 0,0 0 0 0 0,0 1 0 0 0,0-1 0 0 0,0 0 0 0 0,0 1 1 0 0,0-1-1 0 0,0 1 0 0 0,0-1 0 0 0,0 0 0 0 0,1 1 0 0 0,-1-1 0 0 0,0 1 0 0 0,0-1 0 0 0,0 0 0 0 0,1 1 0 0 0,-1-1 1 0 0,0 1-1 0 0,1-1 0 0 0,-1 1 0 0 0,1-1 0 0 0,-1 1 0 0 0,0-1 0 0 0,1 1 0 0 0,-1 0 0 0 0,1-1 0 0 0,-1 1 0 0 0,1 0 1 0 0,-1-1-1 0 0,1 1 0 0 0,-1 0 0 0 0,1-1 0 0 0,0 1 0 0 0,-1 0 0 0 0,1 0 0 0 0,-1 0 0 0 0,1 0 0 0 0,0 0 0 0 0,-1-1 1 0 0,1 1-1 0 0,-1 0 0 0 0,1 0 0 0 0,0 1 0 0 0,-1-1 0 0 0,1 0 0 0 0,0 0 0 0 0,-1 0 0 0 0,1 0 0 0 0,-1 0 0 0 0,1 1 1 0 0,-1-1-1 0 0,1 0 0 0 0,0 0 0 0 0,-1 1 0 0 0,1-1 0 0 0,-1 1 0 0 0,1-1 0 0 0,-1 0 0 0 0,0 1 0 0 0,1-1 0 0 0,-1 1 1 0 0,1-1-1 0 0,-1 1 0 0 0,0-1 0 0 0,1 1-18 0 0,4-19 24 0 0,52-163 311 0 0,-9-2-1 0 0,-3-29-334 0 0,-23 24 103 0 0,-22 189-131 0 0,-1-1 0 0 0,1 0 1 0 0,0 0-1 0 0,0 0 0 0 0,-1 1 0 0 0,1-1 0 0 0,0 0 0 0 0,0 0 1 0 0,-1 0-1 0 0,1 0 0 0 0,0 0 0 0 0,0 1 0 0 0,-1-1 1 0 0,1 0-1 0 0,0 0 0 0 0,-1 0 0 0 0,1 0 0 0 0,0 0 0 0 0,0 0 1 0 0,-1 0-1 0 0,1 0 0 0 0,0 0 0 0 0,-1 0 0 0 0,1 0 1 0 0,0-1-1 0 0,0 1 0 0 0,-1 0 0 0 0,1 0 0 0 0,0 0 1 0 0,-1 0-1 0 0,1 0 0 0 0,0 0 0 0 0,0-1 0 0 0,-1 1 0 0 0,1 0 1 0 0,0 0-1 0 0,0 0 0 0 0,0-1 0 0 0,-1 1 0 0 0,1 0 1 0 0,0 0-1 0 0,0-1 28 0 0,0 74-3884 0 0,0-49 69 0 0,0 0-3719 0 0,0-12-3783 0 0</inkml:trace>
  <inkml:trace contextRef="#ctx0" brushRef="#br0" timeOffset="835.638">1823 282 3529 0 0,'0'0'2611'0'0,"0"0"-204"0"0,0 0-285 0 0,0 0-188 0 0,0 0-127 0 0,0 0-200 0 0,0 0-280 0 0,0 0-264 0 0,0 0-221 0 0,0 0-156 0 0,0 0-87 0 0,0 0-48 0 0,0 0-42 0 0,-6 14-26 0 0,-19 46-39 0 0,19 46 977 0 0,32 189 256 0 0,-9-86-1332 0 0,10-24-147 0 0,-7-149-113 0 0,-19-36-71 0 0,0 0 0 0 0,1 1 1 0 0,-1-1-1 0 0,0 0 0 0 0,0 0 0 0 0,0 0 1 0 0,0 0-1 0 0,0 0 0 0 0,0 0 0 0 0,1 0 1 0 0,-1 0-1 0 0,0-1 0 0 0,0 1 0 0 0,0 0 0 0 0,0-1 1 0 0,0 1-1 0 0,0-1 0 0 0,0 1 0 0 0,0-1 1 0 0,0 1-1 0 0,0-1 0 0 0,0 0 0 0 0,0 1 1 0 0,0-1-1 0 0,-1 0 0 0 0,1 0 0 0 0,0 0 1 0 0,0 1-1 0 0,-1-1 0 0 0,1 0 0 0 0,-1 0 0 0 0,1 0 1 0 0,-1 0-1 0 0,1 0 0 0 0,-1 0 0 0 0,1-1 1 0 0,-1 1-1 0 0,0 0 0 0 0,0 0 0 0 0,1-1-14 0 0,36-69 290 0 0,-24 44-262 0 0,1-1 0 0 0,2 2 1 0 0,0 0-1 0 0,2 0 0 0 0,1 2 0 0 0,4-4-28 0 0,-21 26 0 0 0,0 0-1 0 0,0 1 1 0 0,0-1-1 0 0,0 0 1 0 0,0 1-1 0 0,1-1 1 0 0,-1 1-1 0 0,0 0 1 0 0,1 0-1 0 0,-1 0 1 0 0,0 0-1 0 0,1 0 1 0 0,-1 1-1 0 0,1-1 1 0 0,0 1-1 0 0,-1-1 1 0 0,1 1-1 0 0,0 0 1 0 0,-1 0 0 0 0,1 0-1 0 0,-1 0 1 0 0,1 1-1 0 0,0-1 1 0 0,-1 1-1 0 0,1-1 1 0 0,-1 1-1 0 0,1 0 1 0 0,-1 0-1 0 0,0 0 1 0 0,1 0-1 0 0,-1 1 1 0 0,0-1-1 0 0,0 1 1 0 0,0-1-1 0 0,0 1 1 0 0,0 0-1 0 0,0 0 1 0 0,0 0-1 0 0,0 0 1 0 0,-1 0-1 0 0,1 0 1 0 0,-1 0-1 0 0,0 0 1 0 0,1 1-1 0 0,-1-1 1 0 0,0 1-1 0 0,0 1 1 0 0,7 20 72 0 0,-2 1-1 0 0,0 1 0 0 0,-2-1 0 0 0,0 1 1 0 0,-2-1-1 0 0,-1 1 0 0 0,-1 0 0 0 0,-2 7-71 0 0,2 9 44 0 0,0-42-81 0 0,0 0-15 0 0,11-4-1254 0 0,15-34-3107 0 0,-12 11-7371 0 0,-12 19 1510 0 0</inkml:trace>
  <inkml:trace contextRef="#ctx0" brushRef="#br0" timeOffset="1671.168">2683 808 7482 0 0,'0'0'4713'0'0,"0"0"-2316"0"0,0 0-864 0 0,0 0-106 0 0,0 0-46 0 0,0 0-139 0 0,0 0-255 0 0,0 0-283 0 0,0 0-212 0 0,0 0-128 0 0,0 0-37 0 0,0 0-19 0 0,-22 19-5 0 0,-69 62-10 0 0,15 10 386 0 0,59-64-538 0 0,12-21-133 0 0,1 1 0 0 0,-1 0-1 0 0,2 0 1 0 0,-1 1 0 0 0,1-1 0 0 0,0 1-1 0 0,0-1 1 0 0,1 1 0 0 0,0 0 0 0 0,0 0-1 0 0,1 0 1 0 0,0 0 0 0 0,1 0 0 0 0,-1 0-1 0 0,2 6-7 0 0,1-11 3 0 0,1-1 0 0 0,-1 0-1 0 0,1 1 1 0 0,0-1 0 0 0,0 0 0 0 0,0 0-1 0 0,0 0 1 0 0,0-1 0 0 0,0 1-1 0 0,0-1 1 0 0,1 0 0 0 0,-1 0 0 0 0,0 0-1 0 0,1 0 1 0 0,-1 0 0 0 0,1-1 0 0 0,-1 0-1 0 0,1 1 1 0 0,-1-1 0 0 0,1 0-1 0 0,-1-1 1 0 0,1 1 0 0 0,-1-1 0 0 0,1 0-1 0 0,-1 1 1 0 0,1-2 0 0 0,1 0-3 0 0,13-5 64 0 0,0-2 0 0 0,0 0 0 0 0,-1-1 0 0 0,0 0 0 0 0,-1-2 0 0 0,0 0 0 0 0,0-1 0 0 0,-2 0 0 0 0,10-12-64 0 0,-8 10 46 0 0,-13 13-42 0 0,12-12 53 0 0,0 0 0 0 0,0-1 0 0 0,-1 0-1 0 0,-1-1 1 0 0,0-1 0 0 0,-2 0 0 0 0,4-8-57 0 0,-14 25 23 0 0,-1 0-11 0 0,0 22-16 0 0,-15 95 38 0 0,15-112-44 0 0,-1-1-1 0 0,1 1 1 0 0,1-1 0 0 0,-1 1-1 0 0,1-1 1 0 0,-1 1-1 0 0,1-1 1 0 0,1 1-1 0 0,-1-1 1 0 0,1 0-1 0 0,-1 0 1 0 0,1 1 0 0 0,0-1-1 0 0,1 0 1 0 0,-1-1-1 0 0,1 1 1 0 0,0 0-1 0 0,0-1 1 0 0,0 0 0 0 0,0 1-1 0 0,0-1 1 0 0,1 0-1 0 0,-1-1 1 0 0,1 1-1 0 0,0-1 1 0 0,0 1 0 0 0,0-1-1 0 0,1 0 11 0 0,5 2 7 0 0,1 0 0 0 0,0 0 0 0 0,-1-2 0 0 0,1 1 0 0 0,1-1 1 0 0,-1-1-1 0 0,0 0 0 0 0,0 0 0 0 0,0-1 0 0 0,1-1 0 0 0,-1 1 0 0 0,0-2 0 0 0,0 0 0 0 0,0 0 0 0 0,0-1 0 0 0,0-1 0 0 0,2 0-7 0 0,11-8 52 0 0,-1 0 1 0 0,-1-2-1 0 0,0 0 0 0 0,-1-1 0 0 0,0-2 1 0 0,-1 0-1 0 0,-1-1 0 0 0,-1 0 0 0 0,-1-2 1 0 0,0 0-1 0 0,2-6-52 0 0,-4-6 45 0 0,0-1-1 0 0,-2-1 1 0 0,-2 0 0 0 0,-1-1-1 0 0,-1 0 1 0 0,-2 0 0 0 0,-2-1-1 0 0,-1 0 1 0 0,-1 0 0 0 0,-3-23-45 0 0,1-161 9 0 0,-2 211 0 0 0,0 1 0 0 0,0-1 0 0 0,-1 0-1 0 0,0 0 1 0 0,-1 1 0 0 0,0-1 0 0 0,0 1 0 0 0,-1 0 0 0 0,0 0 0 0 0,0 0-1 0 0,-2-2-8 0 0,5 10 5 0 0,-1 0 0 0 0,1 0 0 0 0,0 0 0 0 0,0 0 0 0 0,0 1-1 0 0,0-1 1 0 0,0 0 0 0 0,-1 0 0 0 0,1 1 0 0 0,0-1 0 0 0,0 1-1 0 0,0-1 1 0 0,0 1 0 0 0,0-1 0 0 0,0 1 0 0 0,0-1 0 0 0,0 1-1 0 0,0 0 1 0 0,1 0 0 0 0,-1 0 0 0 0,0-1 0 0 0,0 1 0 0 0,1 0-1 0 0,-1 0 1 0 0,0 0 0 0 0,1 0 0 0 0,-1 0 0 0 0,1 0 0 0 0,-1 0-1 0 0,1 0 1 0 0,0 1 0 0 0,-1-1 0 0 0,1 0 0 0 0,0 0-1 0 0,0 0 1 0 0,0 0 0 0 0,0 0 0 0 0,0 1 0 0 0,0-1 0 0 0,0 0-1 0 0,0 0 1 0 0,0 0 0 0 0,0 0 0 0 0,1 0 0 0 0,-1 2-5 0 0,-2 225 462 0 0,28-78-85 0 0,7 61-193 0 0,-25-9-151 0 0,-6-169-389 0 0,-2-33 220 0 0,0 0 5 0 0,0 0-71 0 0,0 0-45 0 0,0 0-29 0 0,0 0-40 0 0,0-22-1451 0 0,-25-67-6866 0 0,11 46-1638 0 0,10 28 4324 0 0</inkml:trace>
  <inkml:trace contextRef="#ctx0" brushRef="#br0" timeOffset="1917.609">2966 698 5177 0 0,'0'0'3424'0'0,"0"0"-772"0"0,0 0-573 0 0,0 0-229 0 0,0 0-131 0 0,0 0-243 0 0,0 0-254 0 0,0 0-217 0 0,0 0-136 0 0,0 0-68 0 0,35 0-122 0 0,112 2-84 0 0,0-23 802 0 0,147-33-1510 0 0,-258 53-2453 0 0,-22 1-2515 0 0,-6 0-6431 0 0</inkml:trace>
  <inkml:trace contextRef="#ctx0" brushRef="#br0" timeOffset="3865.913">4277 499 1664 0 0,'0'0'580'0'0,"0"0"-135"0"0,0 0 73 0 0,0 0 403 0 0,0 0 440 0 0,0 0 292 0 0,0 0 106 0 0,0 0-95 0 0,0 0-176 0 0,0 0-202 0 0,0 0-163 0 0,0 0-163 0 0,0 0-132 0 0,19-19-106 0 0,61-61-92 0 0,-32 4 860 0 0,-40 53-1078 0 0,38-95 1445 0 0,-31 77-973 0 0,-14 82 429 0 0,6 326 796 0 0,-1 204-708 0 0,-11-520-1195 0 0,5-50-201 0 0,0-1-21 0 0,0 0 3 0 0,0 0 17 0 0,0 0 6 0 0,0 0 9 0 0,0 0-3 0 0,0 0 10 0 0,0 0-34 0 0,0 0-13 0 0,0-56-2551 0 0,4 18-2246 0 0,1 22-2168 0 0,-3 8-4310 0 0</inkml:trace>
  <inkml:trace contextRef="#ctx0" brushRef="#br0" timeOffset="4664.498">4855 212 5977 0 0,'0'0'1939'0'0,"0"0"-154"0"0,0 0-53 0 0,0 0 20 0 0,0 0-32 0 0,0 0-200 0 0,0 0-312 0 0,0 0-262 0 0,0 0-197 0 0,0 0-129 0 0,0 0-94 0 0,0 0-73 0 0,0 0-71 0 0,-23 27-52 0 0,-70 85-34 0 0,48-36 242 0 0,37-53-335 0 0,-125 305 1730 0 0,121-308-1756 0 0,7-11 611 0 0,12-19-331 0 0,-4 6-444 0 0,0 0-1 0 0,0 0 1 0 0,0 1 0 0 0,0-1 0 0 0,1 1-1 0 0,-1 0 1 0 0,1 0 0 0 0,0 0 0 0 0,0 0-1 0 0,0 1 1 0 0,0-1 0 0 0,0 1-1 0 0,1 0 1 0 0,-1 0 0 0 0,1 1 0 0 0,-1-1-1 0 0,1 1 1 0 0,0 0 0 0 0,-1 0 0 0 0,4 1-13 0 0,-2 1 24 0 0,0 2 1 0 0,-1-1 0 0 0,1 1-1 0 0,-1 0 1 0 0,0 0 0 0 0,0 0-1 0 0,0 1 1 0 0,0 0 0 0 0,-1 0-1 0 0,1 0 1 0 0,-1 0 0 0 0,0 1-1 0 0,0 0 1 0 0,-1 0 0 0 0,1 0-1 0 0,-1 0 1 0 0,2 5-25 0 0,3 2 79 0 0,87 167 1052 0 0,-89-83-301 0 0,-6-78-683 0 0,5-24-153 0 0,-5 5-10 0 0,10-25-4103 0 0,-6 20 1010 0 0,1 2-2692 0 0,-1 0-6191 0 0</inkml:trace>
  <inkml:trace contextRef="#ctx0" brushRef="#br0" timeOffset="4902.467">5144 871 13771 0 0,'0'0'2223'0'0,"0"0"-900"0"0,0 0-455 0 0,0 0-21 0 0,0 0 89 0 0,0 0 23 0 0,0 0-87 0 0,0 0-202 0 0,0 0-226 0 0,0 0-161 0 0,0 0-78 0 0,0 0-64 0 0,0 0-41 0 0,-11 32-29 0 0,-32 98-55 0 0,32-69-87 0 0,10-5-2752 0 0,2-56 2199 0 0,1 1-7223 0 0,-1-1 4556 0 0,0 0-5782 0 0</inkml:trace>
  <inkml:trace contextRef="#ctx0" brushRef="#br0" timeOffset="5064.551">5096 385 11162 0 0,'0'0'2881'0'0,"0"0"-857"0"0,0 0-583 0 0,0 0-329 0 0,0 0-232 0 0,0 0-136 0 0,0 0-200 0 0,0 0-247 0 0,0 0-209 0 0,0 0-168 0 0,0 0-97 0 0,0 0-63 0 0,0 0-72 0 0,0 0-160 0 0,-44 51-272 0 0,53-18-656 0 0,-3-7-3033 0 0,-1-11-7514 0 0</inkml:trace>
  <inkml:trace contextRef="#ctx0" brushRef="#br0" timeOffset="5515.361">5325 1073 12931 0 0,'0'0'1820'0'0,"0"0"-501"0"0,0 0-271 0 0,0 0-63 0 0,0 0-41 0 0,0 0-80 0 0,0 0-125 0 0,0 0-160 0 0,0 0-167 0 0,0 0-87 0 0,0 0-45 0 0,0 0-35 0 0,0 0-18 0 0,13-24-29 0 0,45-78-14 0 0,18-36 792 0 0,-65 116-732 0 0,-7 40-383 0 0,-5-5 146 0 0,0-3 0 0 0,1 0-1 0 0,-1 0 1 0 0,1 0-1 0 0,1 0 1 0 0,0 0-1 0 0,0 0 1 0 0,1 0 0 0 0,0 0-1 0 0,1 0 1 0 0,0-1-1 0 0,1 1 1 0 0,0-1-1 0 0,0 0 1 0 0,1 0 0 0 0,0-1-1 0 0,3 4-6 0 0,-4-9 70 0 0,0-1 1 0 0,0 1-1 0 0,0-1 0 0 0,1 0 1 0 0,-1 0-1 0 0,1-1 0 0 0,-1 1 1 0 0,1-1-1 0 0,-1 0 0 0 0,1 0 0 0 0,0-1 1 0 0,0 1-1 0 0,-1-1 0 0 0,1 0 1 0 0,0-1-1 0 0,0 1 0 0 0,-1-1 1 0 0,1 0-1 0 0,0 0 0 0 0,-1 0 0 0 0,1 0 1 0 0,-1-1-1 0 0,1 0 0 0 0,-1 0 1 0 0,0 0-1 0 0,0-1 0 0 0,0 1 0 0 0,0-1 1 0 0,0 0-1 0 0,-1 0 0 0 0,1 0 1 0 0,-1-1-1 0 0,0 1 0 0 0,0-1 1 0 0,0 0-1 0 0,0 1 0 0 0,0-2 0 0 0,1-2-70 0 0,3-7 124 0 0,-1 0 0 0 0,0 0-1 0 0,-1 0 1 0 0,0 0-1 0 0,-1-1 1 0 0,-1 0-1 0 0,0 0 1 0 0,-1 0 0 0 0,-1 0-1 0 0,0-1 1 0 0,-1 1-1 0 0,-1-4-123 0 0,0 16-1207 0 0,-3 13-7422 0 0,4-10 8449 0 0,-2 4-11730 0 0</inkml:trace>
  <inkml:trace contextRef="#ctx0" brushRef="#br0" timeOffset="6135.185">6217 679 12051 0 0,'0'0'1872'0'0,"0"0"-566"0"0,0 0-201 0 0,0 0 93 0 0,0 0 49 0 0,0 0-46 0 0,0 0-108 0 0,0 0-184 0 0,0 0-153 0 0,0 0-145 0 0,0 0-108 0 0,0 0-103 0 0,0 0-96 0 0,-19-8-63 0 0,-61-22-47 0 0,78 30-183 0 0,1-1 0 0 0,-1 0 0 0 0,0 1 0 0 0,0 0 1 0 0,0-1-1 0 0,0 1 0 0 0,0 0 0 0 0,0 0 0 0 0,0 0 1 0 0,0 0-1 0 0,1 1 0 0 0,-1-1 0 0 0,0 0 0 0 0,0 1 1 0 0,0-1-1 0 0,0 1 0 0 0,0 0 0 0 0,1-1 0 0 0,-1 1 1 0 0,0 0-1 0 0,1 0 0 0 0,-1 0 0 0 0,0 1 0 0 0,1-1 1 0 0,0 0-1 0 0,-1 0 0 0 0,1 1 0 0 0,0-1 0 0 0,-1 1 1 0 0,1-1-1 0 0,0 2-11 0 0,-4 2 47 0 0,-4 5-29 0 0,-1 0-1 0 0,1 1 1 0 0,1 0-1 0 0,0 1 1 0 0,0-1-1 0 0,2 2 1 0 0,-1-1-1 0 0,1 1 1 0 0,1 0-1 0 0,0 0 1 0 0,1 0-1 0 0,1 1 1 0 0,0-1-1 0 0,0 1 1 0 0,2 0-1 0 0,0 0 1 0 0,0 0-1 0 0,1 7-17 0 0,1-17 1 0 0,0 0 1 0 0,1 0-1 0 0,-1 0 0 0 0,1-1 0 0 0,0 1 1 0 0,-1 0-1 0 0,2-1 0 0 0,-1 1 0 0 0,0-1 0 0 0,1 0 1 0 0,-1 0-1 0 0,1 0 0 0 0,0 0 0 0 0,0 0 1 0 0,0-1-1 0 0,0 1 0 0 0,1-1 0 0 0,-1 0 1 0 0,1 0-1 0 0,-1 0 0 0 0,1-1 0 0 0,0 1 1 0 0,0-1-1 0 0,0 0 0 0 0,0 0 0 0 0,0 0 0 0 0,0 0 1 0 0,0-1-1 0 0,0 1 0 0 0,0-1-1 0 0,10 1 58 0 0,-1 0-1 0 0,1-1 1 0 0,0 0-1 0 0,-1-2 1 0 0,1 1-1 0 0,-1-1 1 0 0,1-1 0 0 0,6-3-58 0 0,-5 0 118 0 0,0 0 1 0 0,-1-1 0 0 0,1-1-1 0 0,-1 0 1 0 0,-1-1 0 0 0,0 0-1 0 0,0-1 1 0 0,-1-1 0 0 0,0 0-1 0 0,-1 0 1 0 0,0-1 0 0 0,-1-1-1 0 0,-1 0 1 0 0,1 0 0 0 0,-2-1-1 0 0,1-2-118 0 0,17-35 205 0 0,-2-1-1 0 0,-3-1 0 0 0,13-47-204 0 0,-32 92-16 0 0,7-12-4 0 0,-1-1-1 0 0,-1 0 1 0 0,0 0 0 0 0,-2-1 0 0 0,-1 1-1 0 0,0-1 1 0 0,-2 0 0 0 0,-1 0 0 0 0,0-1-1 0 0,-1 1 1 0 0,-2 0 0 0 0,0 0 0 0 0,-2 0-1 0 0,0 1 1 0 0,-1-1 0 0 0,-1 1 0 0 0,-5-10 20 0 0,8 23-23 0 0,0 0 1 0 0,-1 0-1 0 0,0 1 1 0 0,0-1-1 0 0,-1 1 1 0 0,0 0-1 0 0,0 0 1 0 0,-1 1-1 0 0,0-1 1 0 0,0 1 0 0 0,0 0-1 0 0,-1 1 1 0 0,0-1-1 0 0,0 2 1 0 0,0-1-1 0 0,-1 1 1 0 0,1 0-1 0 0,-1 0 1 0 0,0 1-1 0 0,0 0 1 0 0,-1 0-1 0 0,1 1 1 0 0,-1 0-1 0 0,1 1 1 0 0,-1 0 0 0 0,1 0-1 0 0,-1 1 1 0 0,0 0-1 0 0,1 0 1 0 0,-1 1-1 0 0,1 0 1 0 0,-1 0-1 0 0,-1 2 23 0 0,0 2-6 0 0,1 1 0 0 0,-1 0-1 0 0,1 1 1 0 0,0 0 0 0 0,0 0-1 0 0,1 1 1 0 0,0 0 0 0 0,1 0-1 0 0,-1 1 1 0 0,2 0 0 0 0,-1 1-1 0 0,1-1 1 0 0,1 1 0 0 0,0 0-1 0 0,0 1 1 0 0,1-1 0 0 0,0 1 0 0 0,-2 11 6 0 0,0 3 9 0 0,0 1 1 0 0,2 0 0 0 0,1 0 0 0 0,2 1-1 0 0,0-1 1 0 0,1 0 0 0 0,4 19-10 0 0,0-21 19 0 0,0-1-1 0 0,2 1 1 0 0,1-1-1 0 0,1 0 1 0 0,0-1 0 0 0,2 0-1 0 0,1 0 1 0 0,0-1-1 0 0,2-1 1 0 0,0 0 0 0 0,2 0-1 0 0,0-2 1 0 0,1 0-1 0 0,0 0 1 0 0,3 0-19 0 0,15 13 126 0 0,2-2-1 0 0,2-1 1 0 0,0-2 0 0 0,2-1-1 0 0,0-2 1 0 0,2-2 0 0 0,14 4-126 0 0,-23-13-17 0 0,-25-10-51 0 0,-1 0 1 0 0,0 0-1 0 0,0 1 1 0 0,0 0 0 0 0,0 0-1 0 0,0 0 1 0 0,0 1 0 0 0,-1 0-1 0 0,0 1 1 0 0,0-1 0 0 0,0 1-1 0 0,0 0 1 0 0,-1 1 0 0 0,5 5 67 0 0,-8 1-3766 0 0,-2-8-1745 0 0,0 2-6460 0 0</inkml:trace>
  <inkml:trace contextRef="#ctx0" brushRef="#br0" timeOffset="7415.06">7440 834 0 0 0,'0'0'866'0'0,"0"0"412"0"0,0 0 360 0 0,0 0 229 0 0,0 0-6 0 0,0 0-109 0 0,0 0-129 0 0,0 0-153 0 0,0 0-106 0 0,0 0-90 0 0,-6-1-142 0 0,2 1-957 0 0,1 0 1 0 0,0-1-1 0 0,-1 1 1 0 0,1 1-1 0 0,0-1 0 0 0,-1 0 1 0 0,1 1-1 0 0,0 0 1 0 0,0 0-1 0 0,0 0 1 0 0,-1 0-1 0 0,1 0 0 0 0,0 0 1 0 0,0 1-1 0 0,0 0 1 0 0,1-1-1 0 0,-1 1 1 0 0,0 0-1 0 0,1 1 0 0 0,-1-1 1 0 0,1 0-1 0 0,-1 2-175 0 0,-6 5 163 0 0,1 1 0 0 0,0 1-1 0 0,1-1 1 0 0,0 1-1 0 0,1 0 1 0 0,0 1 0 0 0,1 0-1 0 0,0 0 1 0 0,0 0-1 0 0,2 0 1 0 0,-1 1 0 0 0,2-1-1 0 0,0 1 1 0 0,0 0 0 0 0,1 0-1 0 0,1 3-162 0 0,-1-10 33 0 0,0 1 0 0 0,1-1 0 0 0,0 0 0 0 0,1 0 0 0 0,-1 1 1 0 0,1-1-1 0 0,0 0 0 0 0,1 0 0 0 0,0 0 0 0 0,0 0 0 0 0,0 0 0 0 0,0 0 0 0 0,1-1 0 0 0,0 1 0 0 0,0-1 0 0 0,1 0 0 0 0,-1 0 0 0 0,1 0 0 0 0,0 0 0 0 0,1 0 1 0 0,-1-1-1 0 0,1 0 0 0 0,0 0 0 0 0,0 0 0 0 0,0-1 0 0 0,0 0 0 0 0,1 1 0 0 0,-1-2 0 0 0,5 3-33 0 0,1-4 70 0 0,-1 1 0 0 0,1-2 0 0 0,0 1 1 0 0,-1-1-1 0 0,1-1 0 0 0,0 0 0 0 0,-1 0 0 0 0,1-1 0 0 0,-1-1 0 0 0,0 0 0 0 0,0 0 0 0 0,0-1 1 0 0,0 0-1 0 0,0 0 0 0 0,-1-1 0 0 0,0-1 0 0 0,0 0 0 0 0,0 0 0 0 0,-1 0 0 0 0,0-1 1 0 0,0-1-1 0 0,0 1 0 0 0,-1-1 0 0 0,0 0 0 0 0,-1-1 0 0 0,0 0 0 0 0,0 0 0 0 0,-1 0 1 0 0,0 0-1 0 0,-1-1 0 0 0,0 0 0 0 0,0 0 0 0 0,-1 0 0 0 0,-1-1 0 0 0,1 1 0 0 0,-2 0 1 0 0,1-1-1 0 0,-1-7-70 0 0,-1 9-7 0 0,1 1 0 0 0,-1-1 0 0 0,-1 1 1 0 0,1-1-1 0 0,-2 1 0 0 0,1 0 0 0 0,-1-1 0 0 0,0 1 1 0 0,-1 0-1 0 0,0 0 0 0 0,0 0 0 0 0,-1 1 1 0 0,0-1-1 0 0,0 1 0 0 0,-1 0 0 0 0,1 0 1 0 0,-2 0-1 0 0,1 1 0 0 0,-1-1 0 0 0,0 1 0 0 0,0 1 1 0 0,-1-1-1 0 0,1 1 0 0 0,-1 0 0 0 0,-1 1 1 0 0,1 0-1 0 0,-2-1 7 0 0,3 2-64 0 0,-1-1 0 0 0,0 1 1 0 0,1 1-1 0 0,-1-1 0 0 0,0 1 1 0 0,0 1-1 0 0,-1-1 0 0 0,1 1 1 0 0,0 0-1 0 0,0 1 0 0 0,-1 0 0 0 0,1 0 1 0 0,-7 1 63 0 0,12 0-23 0 0,0 0 1 0 0,0 1 0 0 0,0-1 0 0 0,0 1-1 0 0,1-1 1 0 0,-1 1 0 0 0,0-1 0 0 0,1 1-1 0 0,-1 0 1 0 0,1 0 0 0 0,0 0-1 0 0,0 0 1 0 0,0 0 0 0 0,0 0 0 0 0,0 0-1 0 0,0 0 1 0 0,0 0 0 0 0,0 1 0 0 0,1-1-1 0 0,-1 0 1 0 0,1 0 0 0 0,0 1-1 0 0,0-1 1 0 0,0 0 0 0 0,0 1 0 0 0,0-1-1 0 0,0 0 1 0 0,1 1 0 0 0,-1-1 0 0 0,1 0-1 0 0,-1 0 1 0 0,1 0 0 0 0,0 1 0 0 0,0-1-1 0 0,0 0 1 0 0,0 0 0 0 0,0 0-1 0 0,0 0 1 0 0,1-1 0 0 0,0 2 22 0 0,6 1 9 0 0,1-1 0 0 0,-1 0 0 0 0,0 0 0 0 0,1-1 0 0 0,0-1 1 0 0,0 1-1 0 0,-1-1 0 0 0,1-1 0 0 0,0 1 0 0 0,0-2 0 0 0,0 1 0 0 0,0-1 0 0 0,1-1-9 0 0,-2 2 17 0 0,10-4 44 0 0,0 0 1 0 0,0-1-1 0 0,-1-1 1 0 0,1-1 0 0 0,-1 0-1 0 0,-1-1 1 0 0,1-1 0 0 0,-1-1-1 0 0,-1 0 1 0 0,3-3-62 0 0,-10 8 42 0 0,8-7 0 0 0,0-2 0 0 0,-1 1 0 0 0,-1-2 0 0 0,0 0 0 0 0,-1-1 0 0 0,0 0 0 0 0,-2-1 0 0 0,0 0 0 0 0,0-1 0 0 0,-2 0-1 0 0,0 0 1 0 0,-2-1 0 0 0,0 0 0 0 0,0-1 0 0 0,-2 0 0 0 0,-1 0 0 0 0,0 0 0 0 0,-2 0 0 0 0,0 0 0 0 0,-1-1 0 0 0,-2-20-42 0 0,1 35-3 0 0,2-6 3 0 0,-1 0 0 0 0,-1 0-1 0 0,0 0 1 0 0,-1-1 0 0 0,-1 1 0 0 0,1 0 0 0 0,-2 0 0 0 0,0 0 0 0 0,0 0 0 0 0,-1 1 0 0 0,0-1 0 0 0,-5-6 0 0 0,9 18-3 0 0,0-1 1 0 0,0 1-1 0 0,0-1 1 0 0,0 1 0 0 0,-1 0-1 0 0,1-1 1 0 0,0 1-1 0 0,0-1 1 0 0,-1 1 0 0 0,1 0-1 0 0,0-1 1 0 0,0 1-1 0 0,-1-1 1 0 0,1 1 0 0 0,-1 0-1 0 0,1 0 1 0 0,0-1 0 0 0,-1 1-1 0 0,1 0 1 0 0,0 0-1 0 0,-1-1 1 0 0,1 1 0 0 0,-1 0-1 0 0,1 0 1 0 0,-1 0-1 0 0,1 0 1 0 0,-1 0 0 0 0,1-1-1 0 0,0 1 1 0 0,-1 0-1 0 0,1 0 1 0 0,-1 0 0 0 0,1 0-1 0 0,-1 1 1 0 0,1-1-1 0 0,-1 0 1 0 0,1 0 0 0 0,-1 0-1 0 0,1 0 1 0 0,0 0 0 0 0,-1 0-1 0 0,1 1 1 0 0,-1-1-1 0 0,1 0 1 0 0,-1 0 0 0 0,1 1-1 0 0,0-1 1 0 0,-1 0-1 0 0,1 1 1 0 0,0-1 0 0 0,-1 0-1 0 0,1 1 1 0 0,0-1-1 0 0,0 0 1 0 0,-1 1 0 0 0,1-1-1 0 0,0 1 1 0 0,0-1 0 0 0,0 1-1 0 0,-1-1 1 0 0,1 0-1 0 0,0 1 1 0 0,0-1 0 0 0,0 1-1 0 0,0-1 1 0 0,0 1 2 0 0,-9 32-157 0 0,9-32 166 0 0,-8 231-22 0 0,15-139 6 0 0,5 0 1 0 0,4-1 0 0 0,4-1-1 0 0,4 0 1 0 0,15 28 6 0 0,-4-4 35 0 0,-4 1 1 0 0,12 105-36 0 0,-37-27 89 0 0,-6-184-61 0 0,0 0 0 0 0,0-1-1 0 0,-1 1 1 0 0,-1 0 0 0 0,0-1 0 0 0,0 1 0 0 0,0-1 0 0 0,-1 1 0 0 0,-1-1 0 0 0,0 0 0 0 0,0-1-1 0 0,-1 1 1 0 0,0-1 0 0 0,0 1 0 0 0,-1-1 0 0 0,0-1 0 0 0,0 1 0 0 0,-1-1 0 0 0,0 0-1 0 0,0-1 1 0 0,0 0 0 0 0,-1 0 0 0 0,0 0 0 0 0,-1-1 0 0 0,1 0 0 0 0,-1-1 0 0 0,0 0-1 0 0,0 0 1 0 0,0-1 0 0 0,0 0 0 0 0,-1-1 0 0 0,-3 1-28 0 0,10-4 24 0 0,-1 0 0 0 0,1-1 0 0 0,-1 1 0 0 0,1 0 0 0 0,0-1 0 0 0,-1 0 0 0 0,1 0 0 0 0,0 0 0 0 0,0 0 0 0 0,1-1-1 0 0,-1 1 1 0 0,0-1 0 0 0,1 1 0 0 0,-1-1 0 0 0,1 0 0 0 0,0 0 0 0 0,0 0 0 0 0,0 0 0 0 0,1 0 0 0 0,-1-1 0 0 0,1 1 0 0 0,-1-1 0 0 0,1 1 0 0 0,0-1 0 0 0,0 1 0 0 0,1-1 0 0 0,-1 1 0 0 0,1-1 0 0 0,0 0 0 0 0,0 1-1 0 0,0-1 1 0 0,0 0 0 0 0,1 1 0 0 0,-1-1 0 0 0,1 0 0 0 0,0 1 0 0 0,0-1 0 0 0,1-2-24 0 0,-1-16 29 0 0,2-19 27 0 0,2-1-1 0 0,2 1 1 0 0,2 0-1 0 0,1 0 1 0 0,10-21-56 0 0,-8 21 5 0 0,138-393-604 0 0,-127 383-1324 0 0,-10 32-8649 0 0,-9 15-1602 0 0</inkml:trace>
  <inkml:trace contextRef="#ctx0" brushRef="#br0" timeOffset="8398.749">8951 528 0 0 0,'0'0'247'0'0,"0"0"593"0"0,0 0 418 0 0,0 0 369 0 0,0 0 313 0 0,0 0 99 0 0,0 0-101 0 0,0 0-237 0 0,0 0-283 0 0,0 0-222 0 0,0 0-182 0 0,0 0-146 0 0,-3-3-97 0 0,-9-12-108 0 0,9 11-114 0 0,36-7 2342 0 0,-9-2-2502 0 0,-1-2-1 0 0,-1-1 1 0 0,0 0-1 0 0,-1-2 1 0 0,-1 0-1 0 0,-1-1 0 0 0,-1-1 1 0 0,0-1-1 0 0,-2-1 1 0 0,0 0-1 0 0,-1-1 0 0 0,9-22-388 0 0,-2-54 990 0 0,-42 118-314 0 0,5 36-684 0 0,3-1 0 0 0,2 2 0 0 0,2-1 0 0 0,3 2 0 0 0,2-1 0 0 0,3 0 0 0 0,3 14 8 0 0,30 422 65 0 0,-31-437-50 0 0,2-12-13 0 0,-2 0-1 0 0,-2 0 1 0 0,-1 0-1 0 0,-3-1 1 0 0,-1 1-1 0 0,-2-1 0 0 0,-2 0 1 0 0,-2 0-1 0 0,-2-1 1 0 0,-1 0-2 0 0,3-18 11 0 0,-1 0 0 0 0,-1-1 0 0 0,-1 0 0 0 0,-1-1 0 0 0,-1 0 0 0 0,-1-2 0 0 0,0 1 0 0 0,-2-2 0 0 0,-8 6-11 0 0,24-21 8 0 0,0 0 1 0 0,0 0 0 0 0,0-1 0 0 0,-1 1 0 0 0,1-1 0 0 0,-1 0 0 0 0,0 0 0 0 0,0 0 0 0 0,0 0 0 0 0,1 0 0 0 0,-2-1 0 0 0,1 0 0 0 0,0 0-1 0 0,0 0 1 0 0,0-1 0 0 0,0 1 0 0 0,-1-1 0 0 0,1 0 0 0 0,0 0 0 0 0,0 0 0 0 0,-1-1 0 0 0,1 1 0 0 0,0-1 0 0 0,0 0 0 0 0,0 0 0 0 0,-2-1-9 0 0,1-9 11 0 0,-1 0 0 0 0,1-1 1 0 0,1 1-1 0 0,0-1 0 0 0,1 0 1 0 0,0 0-1 0 0,1 0 0 0 0,0 0 1 0 0,1 0-1 0 0,0 0 0 0 0,1-1 1 0 0,0 1-1 0 0,1 0 0 0 0,1 0 1 0 0,0-1-1 0 0,1-1-11 0 0,9-46 40 0 0,2 1 0 0 0,3 0 0 0 0,16-35-40 0 0,-15 46 7 0 0,3 0 1 0 0,2 1-1 0 0,2 2 1 0 0,2 0-1 0 0,25-30-7 0 0,-47 67-35 0 0,0 0-1 0 0,1 0 0 0 0,0 1 1 0 0,0-1-1 0 0,0 2 1 0 0,1-1-1 0 0,0 1 0 0 0,1 0 1 0 0,0 0-1 0 0,-1 1 1 0 0,2 0-1 0 0,-1 0 0 0 0,0 1 1 0 0,1 0-1 0 0,0 1 1 0 0,0 0-1 0 0,0 0 0 0 0,0 1 1 0 0,1 0-1 0 0,3 0 36 0 0,55 2-3964 0 0,-45 0-209 0 0,0 0-3357 0 0,-13 0-3334 0 0</inkml:trace>
  <inkml:trace contextRef="#ctx0" brushRef="#br0" timeOffset="8699.346">9684 734 6233 0 0,'0'0'2428'0'0,"0"0"-352"0"0,0 0-129 0 0,0 0-63 0 0,0 0-143 0 0,0 0-197 0 0,0 0-253 0 0,0 0-224 0 0,0 0-192 0 0,0 0-143 0 0,0 0-115 0 0,-33 18-99 0 0,-102 58-77 0 0,68-15 142 0 0,60-49-475 0 0,0-1-60 0 0,1-1 1 0 0,0 1-1 0 0,1 0 1 0 0,1 0-1 0 0,0 0 0 0 0,0 1 1 0 0,1 0-1 0 0,0 0 0 0 0,1 0 1 0 0,0 0-1 0 0,1 0 0 0 0,1 0 1 0 0,0 0-1 0 0,0 0 0 0 0,1 0 1 0 0,2 8-49 0 0,-1-15 7 0 0,0-1 0 0 0,0 1 0 0 0,1-1 1 0 0,-1 0-1 0 0,1 0 0 0 0,0 0 0 0 0,0 0 1 0 0,1 0-1 0 0,-1-1 0 0 0,1 1 0 0 0,-1-1 1 0 0,1 0-1 0 0,0 0 0 0 0,0-1 0 0 0,0 1 1 0 0,1-1-1 0 0,-1 0 0 0 0,1 0 0 0 0,-1 0 1 0 0,1 0-1 0 0,0-1 0 0 0,-1 0 0 0 0,1 0 1 0 0,0 0-1 0 0,0-1 0 0 0,4 0-7 0 0,2 1 44 0 0,0 0-1 0 0,0-1 1 0 0,0 0 0 0 0,0-1-1 0 0,0-1 1 0 0,0 0-1 0 0,-1 0 1 0 0,1-1 0 0 0,0 0-1 0 0,-1-1 1 0 0,5-2-44 0 0,-6 2 51 0 0,0-1 1 0 0,0 0 0 0 0,0-1-1 0 0,0 0 1 0 0,-1 0-1 0 0,0-1 1 0 0,0 0 0 0 0,-1 0-1 0 0,0-1 1 0 0,0 0 0 0 0,-1 0-1 0 0,0 0 1 0 0,0-1-1 0 0,-1 0 1 0 0,0 0 0 0 0,0-1-1 0 0,-1 1 1 0 0,-1-1-1 0 0,0 0 1 0 0,1-1-52 0 0,-1 2-27 0 0,-1-1 0 0 0,1 1 0 0 0,-1-1-1 0 0,-1 0 1 0 0,0 0 0 0 0,0 1 0 0 0,-1-1 0 0 0,0 0 0 0 0,-1 0 0 0 0,0 0-1 0 0,-1 1 1 0 0,0-1 0 0 0,0 1 0 0 0,-1-1 0 0 0,0 1 0 0 0,-1 0 0 0 0,-1-4 27 0 0,4 13-104 0 0,1-1 0 0 0,-1 1 1 0 0,1-1-1 0 0,-1 0 0 0 0,1 1 1 0 0,-1-1-1 0 0,1 1 1 0 0,-1 0-1 0 0,1-1 0 0 0,-1 1 1 0 0,0-1-1 0 0,1 1 0 0 0,-1 0 1 0 0,0-1-1 0 0,1 1 0 0 0,-1 0 1 0 0,0 0-1 0 0,1 0 1 0 0,-1 0-1 0 0,0-1 0 0 0,0 1 1 0 0,1 0-1 0 0,-1 0 0 0 0,0 0 1 0 0,0 0-1 0 0,1 1 0 0 0,-1-1 1 0 0,0 0-1 0 0,1 0 1 0 0,-1 0-1 0 0,0 0 0 0 0,1 1 1 0 0,-1-1-1 0 0,0 0 0 0 0,1 1 1 0 0,-1-1-1 0 0,0 1 1 0 0,1-1-1 0 0,-1 1 0 0 0,1-1 1 0 0,-1 1-1 0 0,1-1 0 0 0,-1 1 1 0 0,1-1-1 0 0,-1 1 0 0 0,1-1 1 0 0,0 1-1 0 0,-1 0 1 0 0,1-1-1 0 0,0 1 0 0 0,-1 0 1 0 0,1-1-1 0 0,0 1 0 0 0,0 0 1 0 0,0 0 103 0 0,-9 24-10513 0 0,7-17 628 0 0</inkml:trace>
  <inkml:trace contextRef="#ctx0" brushRef="#br0" timeOffset="8984.979">9886 1180 2032 0 0,'0'0'2642'0'0,"0"0"-335"0"0,0 0-169 0 0,0 0-87 0 0,0 0-125 0 0,0 0-123 0 0,0 0-128 0 0,0 0-88 0 0,0 0-64 0 0,0 0-77 0 0,0 0-189 0 0,0 0-242 0 0,0 0-253 0 0,9-3-221 0 0,25-12-101 0 0,-24-22 258 0 0,-9 0-413 0 0,2 1 0 0 0,1 0 0 0 0,2 0 0 0 0,1 0 0 0 0,2 1 0 0 0,1 0 0 0 0,2 0 0 0 0,16-32-285 0 0,23 8 18 0 0,-50 58-37 0 0,1 0 0 0 0,-1 0 0 0 0,0 1 0 0 0,1-1 0 0 0,-1 0 0 0 0,1 0 0 0 0,-1 1 0 0 0,1-1 0 0 0,0 1 0 0 0,-1-1 0 0 0,1 1 0 0 0,-1 0 0 0 0,1-1 0 0 0,0 1 0 0 0,-1 0 0 0 0,1 0 0 0 0,0 0 0 0 0,-1 1 0 0 0,1-1 0 0 0,-1 0 0 0 0,1 0 0 0 0,0 1 0 0 0,-1-1 0 0 0,1 1 0 0 0,-1 0 0 0 0,1-1 0 0 0,-1 1 0 0 0,0 0 0 0 0,1 0 0 0 0,-1 0 0 0 0,0 0 0 0 0,1 0 0 0 0,-1 0 0 0 0,0 0 0 0 0,0 0 0 0 0,0 1 0 0 0,0-1 0 0 0,0 0 0 0 0,0 1 0 0 0,0-1 0 0 0,0 1 0 0 0,-1-1 0 0 0,1 1 0 0 0,0 0 18 0 0,22 48-2834 0 0,-16-33-1553 0 0,-1 0-4809 0 0,-5-13-1687 0 0</inkml:trace>
  <inkml:trace contextRef="#ctx0" brushRef="#br0" timeOffset="9389.811">10446 705 6721 0 0,'0'0'2894'0'0,"0"0"-593"0"0,0 0-173 0 0,0 0-39 0 0,0 0-199 0 0,0 0-278 0 0,0 0-319 0 0,0 0-271 0 0,0 0-216 0 0,0 0-128 0 0,0 0-103 0 0,0 0-76 0 0,0 0-62 0 0,-6 2-55 0 0,-45 26 562 0 0,49-26-922 0 0,-11 13 80 0 0,0 2 1 0 0,1 0-1 0 0,1 0 0 0 0,1 1 1 0 0,0 0-1 0 0,1 1 1 0 0,-1 5-103 0 0,7-17 6 0 0,0 1-1 0 0,0-1 1 0 0,1 1 0 0 0,0 0 0 0 0,0 0 0 0 0,1 0-1 0 0,0 0 1 0 0,0 0 0 0 0,1 0 0 0 0,0 0 0 0 0,1 0-1 0 0,-1 0 1 0 0,2 0 0 0 0,-1 0 0 0 0,1 0-1 0 0,0 0 1 0 0,1 0 0 0 0,0-1 0 0 0,0 1 0 0 0,0-1-1 0 0,1 0 1 0 0,0 0 0 0 0,1 0 0 0 0,-1-1 0 0 0,1 1-1 0 0,1-1 1 0 0,-1 0 0 0 0,1 0 0 0 0,0-1-6 0 0,6 2 44 0 0,-1 0-1 0 0,1-1 1 0 0,0-1 0 0 0,1 0-1 0 0,-1 0 1 0 0,1-2 0 0 0,0 1 0 0 0,0-2-1 0 0,0 1 1 0 0,0-2 0 0 0,0 0-1 0 0,1 0 1 0 0,-1-2 0 0 0,12 0-44 0 0,-4-26-1657 0 0,-16 4-6211 0 0,-5 22 6604 0 0,1-4-10320 0 0</inkml:trace>
  <inkml:trace contextRef="#ctx0" brushRef="#br0" timeOffset="9818.642">10735 926 4665 0 0,'0'0'2272'0'0,"0"0"-396"0"0,0 0-156 0 0,0 0-36 0 0,0 0-25 0 0,0 0-101 0 0,0 0-226 0 0,0 0-249 0 0,0 0-169 0 0,0 0-107 0 0,0 0-73 0 0,0 0-71 0 0,0 0-77 0 0,6 10-68 0 0,19 32-35 0 0,-24-41-420 0 0,0 0-1 0 0,0 1 1 0 0,1-1-1 0 0,-1 0 1 0 0,0-1-1 0 0,1 1 1 0 0,-1 0-1 0 0,1 0 1 0 0,-1 0 0 0 0,1-1-1 0 0,0 1 1 0 0,-1-1-1 0 0,1 0 1 0 0,0 1-1 0 0,-1-1 1 0 0,1 0-1 0 0,0 0 1 0 0,-1 0-1 0 0,1 0 1 0 0,0 0-1 0 0,-1 0 1 0 0,1 0-1 0 0,0-1 1 0 0,-1 1 0 0 0,1-1-1 0 0,-1 1 1 0 0,1-1-1 0 0,0 0 1 0 0,-1 1-1 0 0,1-1 1 0 0,-1 0-1 0 0,0 0 1 0 0,1 0-63 0 0,1 0 130 0 0,5-5-23 0 0,-1 0 0 0 0,1-1 0 0 0,-1 1-1 0 0,0-1 1 0 0,0-1 0 0 0,-1 1 0 0 0,0-1 0 0 0,0 0 0 0 0,-1-1 0 0 0,0 1-1 0 0,0-1 1 0 0,-1 0 0 0 0,0 0 0 0 0,-1-1 0 0 0,0 1 0 0 0,0-1-107 0 0,-2 8 3 0 0,0-1 0 0 0,0 1 1 0 0,0-1-1 0 0,0 1 0 0 0,0-1 1 0 0,0 1-1 0 0,-1-1 0 0 0,1 0 1 0 0,-1 1-1 0 0,1-1 0 0 0,-1 0 1 0 0,0 1-1 0 0,0-1 1 0 0,-1 0-1 0 0,1 1 0 0 0,-1-1 1 0 0,1 1-1 0 0,-1-1 0 0 0,0 0 1 0 0,0 1-1 0 0,0-1 0 0 0,0 1 1 0 0,0 0-1 0 0,0-1 0 0 0,-1 1 1 0 0,1 0-1 0 0,-1 0 0 0 0,0 0 1 0 0,1 0-1 0 0,-1 0 0 0 0,0 0 1 0 0,0 0-1 0 0,0 1 1 0 0,-1-1-1 0 0,1 1 0 0 0,0-1 1 0 0,-1 1-1 0 0,1 0 0 0 0,0 0 1 0 0,-1 0-1 0 0,0 0 0 0 0,1 0 1 0 0,-1 1-4 0 0,-4 0-20 0 0,0 0 0 0 0,1 1 1 0 0,-1 0-1 0 0,0 0 0 0 0,0 1 1 0 0,1 0-1 0 0,-1 0 0 0 0,1 0 1 0 0,-1 1-1 0 0,1 0 0 0 0,0 0 1 0 0,0 1-1 0 0,0-1 1 0 0,1 1-1 0 0,-1 1 0 0 0,1-1 1 0 0,0 1-1 0 0,0 0 0 0 0,-1 1 20 0 0,-8 8-22 0 0,0 1-1 0 0,1 0 0 0 0,0 1 1 0 0,2 1-1 0 0,-1 0 0 0 0,2 0 1 0 0,1 1-1 0 0,0 0 0 0 0,1 1 1 0 0,1-1-1 0 0,1 2 0 0 0,0-1 1 0 0,1 1-1 0 0,2 0 0 0 0,0 0 1 0 0,1 0-1 0 0,1 7 23 0 0,1-22-2 0 0,0-1 0 0 0,1 0 0 0 0,0 0 0 0 0,0 0 0 0 0,0 0 0 0 0,1 0 0 0 0,-1-1 0 0 0,1 1 0 0 0,0 0 0 0 0,0-1 0 0 0,0 1 0 0 0,1-1 0 0 0,-1 1 0 0 0,1-1 0 0 0,0 0 0 0 0,0 0 0 0 0,0-1 0 0 0,0 1 0 0 0,0 0 0 0 0,0-1 0 0 0,1 0 0 0 0,-1 0 0 0 0,1 0 0 0 0,0 0 0 0 0,0-1 1 0 0,0 1-1 0 0,0-1 0 0 0,0 0 0 0 0,0 0 0 0 0,1 0 2 0 0,130 11-93 0 0,-124-12 65 0 0,8-1-113 0 0,-1 0 1 0 0,0-1-1 0 0,1-1 1 0 0,-1-1-1 0 0,-1 0 1 0 0,1-2-1 0 0,-1 0 1 0 0,5-2 140 0 0,75-49-6592 0 0,-78 43 249 0 0,-6 6-4981 0 0</inkml:trace>
  <inkml:trace contextRef="#ctx0" brushRef="#br0" timeOffset="10165.089">11403 690 6105 0 0,'0'0'6182'0'0,"0"0"-3432"0"0,0 0-1214 0 0,0 0-232 0 0,0 0-141 0 0,0 0-111 0 0,0 0-58 0 0,0 0-62 0 0,0 0-137 0 0,0 0-142 0 0,0 0-125 0 0,0 0-139 0 0,-25 18-101 0 0,-76 56-83 0 0,59-32 75 0 0,39-31-219 0 0,2-8-56 0 0,1 1-1 0 0,-1 0 0 0 0,1 0 1 0 0,0-1-1 0 0,0 1 0 0 0,0 0 1 0 0,0 0-1 0 0,1 0 0 0 0,-1-1 1 0 0,1 1-1 0 0,0 0 0 0 0,0-1 0 0 0,1 1 1 0 0,-1-1-1 0 0,1 1 0 0 0,0-1 1 0 0,0 1-1 0 0,0-1 0 0 0,0 0 1 0 0,0 0-1 0 0,1 0 0 0 0,-1 0 1 0 0,1-1-1 0 0,0 1 0 0 0,0-1 1 0 0,0 1-1 0 0,0-1 0 0 0,0 0 0 0 0,0 0 1 0 0,1-1-1 0 0,-1 1 0 0 0,1-1 1 0 0,-1 1-1 0 0,1-1 0 0 0,0 0 1 0 0,-1 0-1 0 0,1-1 0 0 0,0 1-4 0 0,1 1 3 0 0,6 3 13 0 0,1 1 0 0 0,-1 1 0 0 0,0 0 1 0 0,-1 0-1 0 0,0 1 0 0 0,0 1 0 0 0,0 0 0 0 0,5 7-16 0 0,-12-13 39 0 0,0 0 1 0 0,-1 0-1 0 0,0 1 0 0 0,0-1 0 0 0,0 1 1 0 0,0-1-1 0 0,0 1 0 0 0,-1-1 0 0 0,1 1 0 0 0,-1 0 1 0 0,0 0-1 0 0,0 0 0 0 0,0 0 0 0 0,-1 0 1 0 0,0 0-1 0 0,1 0 0 0 0,-1 0 0 0 0,-1 0 1 0 0,1 0-1 0 0,-1 0 0 0 0,1 0 0 0 0,-1 0 1 0 0,0 0-1 0 0,0-1 0 0 0,-1 1 0 0 0,1 0 1 0 0,-1 0-1 0 0,0-1 0 0 0,-2 3-39 0 0,0 1 65 0 0,-1-1 1 0 0,1 0-1 0 0,-2 0 0 0 0,1 0 1 0 0,-1-1-1 0 0,0 1 0 0 0,0-1 1 0 0,0-1-1 0 0,-1 1 0 0 0,1-1 1 0 0,-1 0-1 0 0,0-1 1 0 0,0 1-1 0 0,-1-2 0 0 0,1 1 1 0 0,-1-1-1 0 0,1 0 0 0 0,-1 0 1 0 0,0-1-1 0 0,0 0 0 0 0,-7 0-65 0 0,13-1-83 0 0,-4 0 51 0 0,0 1 1 0 0,0-1-1 0 0,0 0 1 0 0,0 0-1 0 0,0-1 1 0 0,1 0-1 0 0,-1 0 0 0 0,0 0 1 0 0,0-1-1 0 0,1 0 1 0 0,-1 0-1 0 0,1 0 1 0 0,0-1-1 0 0,0 1 0 0 0,-2-2 32 0 0,-13-34-6023 0 0,19 30-1102 0 0,0 4-5089 0 0</inkml:trace>
  <inkml:trace contextRef="#ctx0" brushRef="#br0" timeOffset="11705.233">12541 838 0 0 0,'0'0'593'0'0,"0"0"285"0"0,0 0 182 0 0,0 0 134 0 0,0 0 57 0 0,0 0 64 0 0,0 0 13 0 0,0 0-32 0 0,0 0-43 0 0,0 0-60 0 0,-20-6-57 0 0,-63-16-47 0 0,28 21 2730 0 0,38 6-3108 0 0,1 0 0 0 0,0 2 0 0 0,1 0-1 0 0,-1 1 1 0 0,1 0 0 0 0,1 1 0 0 0,-14 11-711 0 0,11-8 337 0 0,-128 94 1229 0 0,137-100-1515 0 0,0 1-1 0 0,1 0 1 0 0,0 1 0 0 0,0-1 0 0 0,1 1-1 0 0,-1 0 1 0 0,2 1 0 0 0,-1 0 0 0 0,1 0-1 0 0,1 0 1 0 0,0 0 0 0 0,0 1 0 0 0,0 0-1 0 0,1 0 1 0 0,1 0 0 0 0,0 0 0 0 0,-1 9-51 0 0,4-15 21 0 0,1 0 1 0 0,-1 0-1 0 0,1-1 1 0 0,0 1-1 0 0,0 0 1 0 0,0-1-1 0 0,0 1 0 0 0,1-1 1 0 0,0 0-1 0 0,-1 0 1 0 0,1 0-1 0 0,0 0 1 0 0,0 0-1 0 0,1-1 1 0 0,-1 1-1 0 0,0-1 1 0 0,1 0-1 0 0,0 0 1 0 0,-1 0-1 0 0,1-1 1 0 0,0 1-1 0 0,0-1 1 0 0,0 0-1 0 0,0 0 1 0 0,0 0-1 0 0,0 0 0 0 0,0-1 1 0 0,0 0-1 0 0,1 0 1 0 0,-1 0-1 0 0,0 0 1 0 0,0-1-1 0 0,0 1 1 0 0,0-1-1 0 0,0 0 1 0 0,0 0-1 0 0,0-1 1 0 0,0 1-1 0 0,-1-1 1 0 0,4-2-22 0 0,29-11 150 0 0,0-1 1 0 0,-2-2-1 0 0,0-2 1 0 0,-1-1-1 0 0,-1-2 1 0 0,-1-1-1 0 0,7-8-150 0 0,-11 9 79 0 0,-2-1-1 0 0,-1-1 1 0 0,-1-1-1 0 0,-1-2 1 0 0,-1 0-1 0 0,-2-1 1 0 0,-1 0-1 0 0,4-12-78 0 0,-21 39 22 0 0,-1 2 16 0 0,0 0-4 0 0,-3 13-10 0 0,-8 21-30 0 0,2-8 7 0 0,1 1 0 0 0,1 0 0 0 0,1 0 1 0 0,1 0-1 0 0,2 0 0 0 0,0 13-1 0 0,2-35-5 0 0,0 0 1 0 0,0 1 0 0 0,1-1-1 0 0,-1 1 1 0 0,1-1-1 0 0,1 1 1 0 0,-1-1-1 0 0,1 1 1 0 0,0-1-1 0 0,0 0 1 0 0,0 1 0 0 0,1-1-1 0 0,0 0 1 0 0,0 0-1 0 0,0 0 1 0 0,1 0-1 0 0,0 0 1 0 0,0-1-1 0 0,0 1 1 0 0,0-1 0 0 0,1 0-1 0 0,-1 0 1 0 0,1 0-1 0 0,0 0 1 0 0,0 0-1 0 0,1-1 1 0 0,-1 0-1 0 0,1 0 1 0 0,0 0 0 0 0,-1-1-1 0 0,1 1 1 0 0,0-1-1 0 0,3 0 5 0 0,9-3 13 0 0,-1-2 0 0 0,0 0 0 0 0,1-1 0 0 0,-1-1-1 0 0,-1 0 1 0 0,1-2 0 0 0,-1 1 0 0 0,0-2 0 0 0,-1 0-1 0 0,0 0 1 0 0,0-2 0 0 0,0 0 0 0 0,-2 0 0 0 0,1-1 0 0 0,-1-1-1 0 0,-1 0 1 0 0,0 0 0 0 0,7-11-13 0 0,-2 8 14 0 0,-1-2 0 0 0,0 1 1 0 0,-1-2-1 0 0,-1 0 0 0 0,-1-1 0 0 0,0 0 0 0 0,-1 0 1 0 0,-1-1-1 0 0,-2-1 0 0 0,1 0 0 0 0,-2 0 0 0 0,-1 0 1 0 0,-1-1-1 0 0,-1 0 0 0 0,0 0 0 0 0,-2 0 0 0 0,0-1-14 0 0,-2 20-3 0 0,0 0 0 0 0,1 0 0 0 0,-1 0 0 0 0,0 0 0 0 0,-1 0 0 0 0,1 0 0 0 0,0 0 0 0 0,-1 0 0 0 0,0 0 0 0 0,1 0 0 0 0,-1 0 0 0 0,0 1 0 0 0,-1-1 0 0 0,1 0 0 0 0,0 1 0 0 0,-1-1 0 0 0,1 0 0 0 0,-1 1 0 0 0,0 0 0 0 0,0-1 0 0 0,0 1 0 0 0,0 0 0 0 0,0 0 0 0 0,-1 0 0 0 0,1 1 0 0 0,-1-1 0 0 0,1 0 0 0 0,-1 1 0 0 0,1 0 0 0 0,-1-1 0 0 0,0 1 0 0 0,0 0 0 0 0,0 0 0 0 0,1 1 0 0 0,-1-1 0 0 0,0 1 0 0 0,0-1 0 0 0,0 1 0 0 0,0 0 0 0 0,0 0 0 0 0,0 0 0 0 0,-2 1 3 0 0,-5 4-22 0 0,1 0 0 0 0,0 0 1 0 0,0 1-1 0 0,0 1 0 0 0,1-1 0 0 0,0 1 1 0 0,1 1-1 0 0,-1 0 0 0 0,1 0 1 0 0,1 0-1 0 0,-7 10 22 0 0,7-11-13 0 0,-1 1 0 0 0,1 1 0 0 0,0-1 0 0 0,1 1 0 0 0,0 0 0 0 0,1 0 0 0 0,0 0-1 0 0,0 1 1 0 0,1 0 0 0 0,0-1 0 0 0,0 1 0 0 0,1 0 0 0 0,1 1 0 0 0,0-1 0 0 0,0 0 0 0 0,1 0 0 0 0,0 0 0 0 0,1 1 0 0 0,0 1 13 0 0,4-6-2 0 0,0-1 0 0 0,1 0 0 0 0,0 0 1 0 0,0 0-1 0 0,0-1 0 0 0,0 0 0 0 0,1 0 0 0 0,-1 0 0 0 0,1-1 1 0 0,0 0-1 0 0,0 0 0 0 0,0-1 0 0 0,1 0 0 0 0,-1 0 0 0 0,0-1 1 0 0,1 0-1 0 0,-1 0 0 0 0,1-1 0 0 0,0 0 0 0 0,-1 0 0 0 0,1-1 1 0 0,-1 1-1 0 0,1-2 0 0 0,3 0 2 0 0,17-2-5 0 0,0-1 0 0 0,0-2 0 0 0,-1 0 0 0 0,0-2 0 0 0,17-8 5 0 0,-17 7 33 0 0,3 7-64 0 0,-30 28 18 0 0,-29 82 1 0 0,29-103 10 0 0,1-1 1 0 0,-1 0-1 0 0,1 1 1 0 0,-1-1-1 0 0,1 1 1 0 0,0-1-1 0 0,0 0 0 0 0,1 0 1 0 0,-1 0-1 0 0,1 0 1 0 0,-1 0-1 0 0,1 0 1 0 0,0 0-1 0 0,0 0 1 0 0,0-1-1 0 0,1 1 0 0 0,-1-1 1 0 0,1 1-1 0 0,-1-1 1 0 0,1 0-1 0 0,0 0 1 0 0,-1 0-1 0 0,1 0 1 0 0,0-1-1 0 0,1 1 1 0 0,-1-1-1 0 0,0 0 0 0 0,0 0 1 0 0,2 0 1 0 0,102 23 1 0 0,-98-23 4 0 0,1 0 0 0 0,-1 0 1 0 0,1-1-1 0 0,-1 0 0 0 0,0-1 0 0 0,1 0 1 0 0,-1 0-1 0 0,0-1 0 0 0,0 0 0 0 0,0-1 0 0 0,0 0 1 0 0,0 0-1 0 0,0-1 0 0 0,5-3-5 0 0,2-3 27 0 0,-1 0 0 0 0,0 0-1 0 0,0-1 1 0 0,-1-1 0 0 0,-1-1-1 0 0,0 0 1 0 0,0 0 0 0 0,-1-1-1 0 0,-1-1 1 0 0,-1 0 0 0 0,0-1-1 0 0,-1 1 1 0 0,0-2 0 0 0,-2 1-1 0 0,0-1 1 0 0,1-6-27 0 0,2-86 75 0 0,-11 106-75 0 0,1 0 1 0 0,0 1 0 0 0,-1-1 0 0 0,0 1 0 0 0,1-1 0 0 0,-1 0 0 0 0,0 1 0 0 0,-1 0 0 0 0,1-1 0 0 0,0 1 0 0 0,-1 0 0 0 0,1-1 0 0 0,-1 1 0 0 0,1 0 0 0 0,-1 0 0 0 0,0 0 0 0 0,0 0 0 0 0,0 1 0 0 0,0-1 0 0 0,-1 1-1 0 0,1-1 1 0 0,0 1 0 0 0,0 0 0 0 0,-1-1 0 0 0,1 1 0 0 0,-1 0 0 0 0,1 1 0 0 0,-1-1 0 0 0,0 0 0 0 0,1 1 0 0 0,-1 0 0 0 0,0-1 0 0 0,1 1 0 0 0,-1 0 0 0 0,0 0 0 0 0,1 0 0 0 0,-1 1 0 0 0,-1 0-1 0 0,-4 2-10 0 0,0 1 0 0 0,0 0 0 0 0,0 1 0 0 0,0 0 0 0 0,1 0 0 0 0,-1 1 0 0 0,1-1 0 0 0,1 2 0 0 0,-1-1 0 0 0,1 1 0 0 0,0 0 0 0 0,1 0 0 0 0,0 1 0 0 0,0-1 0 0 0,0 1 0 0 0,1 0 0 0 0,0 1 0 0 0,1-1 0 0 0,-2 5 10 0 0,-4 6-4 0 0,0 0-1 0 0,1 1 1 0 0,1 0-1 0 0,1 0 1 0 0,1 1 0 0 0,0-1-1 0 0,2 1 1 0 0,0 0-1 0 0,2 0 1 0 0,0 0-1 0 0,1 1 1 0 0,2 11 4 0 0,3-22 0 0 0,0 0 0 0 0,0-1 1 0 0,1 1-1 0 0,1-1 0 0 0,-1-1 0 0 0,1 1 0 0 0,1-1 1 0 0,0 0-1 0 0,0-1 0 0 0,1 0 0 0 0,0 0 0 0 0,1-1 0 0 0,-1 0 1 0 0,1-1-1 0 0,0 0 0 0 0,1 0 0 0 0,0-1 0 0 0,0-1 1 0 0,0 1-1 0 0,0-2 0 0 0,1 0 0 0 0,-1 0 0 0 0,1-1 1 0 0,0 0-1 0 0,-1-1 0 0 0,1-1 0 0 0,1 0 0 0 0,15 3-275 0 0,142 0 759 0 0,-161-5-907 0 0,0 1 0 0 0,0-1 0 0 0,0-1 0 0 0,0 0 0 0 0,-1 0 0 0 0,1 0 0 0 0,-1-1 0 0 0,0-1 0 0 0,0 1 0 0 0,6-5 423 0 0,-5-1-5610 0 0,0 2-6561 0 0</inkml:trace>
  <inkml:trace contextRef="#ctx0" brushRef="#br0" timeOffset="34626.666">21486 363 232 0 0,'0'0'1432'0'0,"0"0"45"0"0,0 0 342 0 0,0 0 271 0 0,0 0 55 0 0,0 0-138 0 0,0 0-297 0 0,0 0-288 0 0,0 0-191 0 0,0 0-138 0 0,0 0-102 0 0,0 0-83 0 0,0 0-117 0 0,-5-7-107 0 0,-13-20-106 0 0,18 25-502 0 0,0 1 1 0 0,1-1-1 0 0,-1 1 1 0 0,0 0 0 0 0,1-1-1 0 0,0 1 1 0 0,-1-1-1 0 0,1 1 1 0 0,0 0-1 0 0,-1-1 1 0 0,1 1-1 0 0,0 0 1 0 0,0 0 0 0 0,0 0-1 0 0,0 0 1 0 0,0 0-1 0 0,0 0 1 0 0,0 0-1 0 0,1 0 1 0 0,-1 0 0 0 0,0 0-1 0 0,0 0 1 0 0,1 1-1 0 0,-1-1 1 0 0,1 1-1 0 0,-1-1 1 0 0,0 1-1 0 0,1-1 1 0 0,-1 1 0 0 0,2 0-77 0 0,-1-1 97 0 0,24-8 273 0 0,0 2 0 0 0,1 1 1 0 0,0 1-1 0 0,0 1 0 0 0,1 2 1 0 0,10 0-371 0 0,-11 0 229 0 0,-22 1-203 0 0,-1-1 0 0 0,1 1 0 0 0,0 0 0 0 0,-1 0 0 0 0,1 1 0 0 0,0 0 0 0 0,0 0 0 0 0,-1 0 0 0 0,1 0 0 0 0,0 0 0 0 0,-1 1 0 0 0,1 0 0 0 0,0 0 0 0 0,-1 1 0 0 0,1-1 0 0 0,-1 1 0 0 0,1 0 0 0 0,-1 0 1 0 0,0 0-1 0 0,0 1 0 0 0,0-1 0 0 0,0 1 0 0 0,0 0 0 0 0,-1 0 0 0 0,1 0 0 0 0,-1 1 0 0 0,0-1 0 0 0,0 1 0 0 0,0 0 0 0 0,0 0 0 0 0,-1 0 0 0 0,0 0 0 0 0,0 0 0 0 0,0 1 0 0 0,0-1 0 0 0,0 1 0 0 0,-1-1 0 0 0,0 3-26 0 0,-1 10 57 0 0,-1-1-1 0 0,-1 0 1 0 0,-1 0-1 0 0,0 0 1 0 0,-1 0-1 0 0,-1 0 1 0 0,0-1 0 0 0,-2 1-1 0 0,1-1 1 0 0,-2-1-1 0 0,0 1 1 0 0,0-2-1 0 0,-3 3-56 0 0,-14 22 111 0 0,-2-1-1 0 0,-1-1 0 0 0,-2-1 1 0 0,-16 13-111 0 0,24-25 69 0 0,-29 32 250 0 0,52-53-291 0 0,-1 1 1 0 0,1 0 0 0 0,1-1-1 0 0,-1 1 1 0 0,0 0-1 0 0,1-1 1 0 0,-1 1 0 0 0,1-1-1 0 0,0 0 1 0 0,-1 0-1 0 0,1 1 1 0 0,0-1 0 0 0,1-1-1 0 0,-1 1 1 0 0,0 0 0 0 0,1 0-1 0 0,-1-1 1 0 0,0 1-1 0 0,1-1 1 0 0,0 0 0 0 0,-1 0-1 0 0,1 0 1 0 0,0 0-1 0 0,1 0-28 0 0,37 21 466 0 0,-41-22-434 0 0,0 18 187 0 0,0-17-193 0 0,0-1-2 0 0,0 0-1 0 0,0 0-6 0 0,0 0-1 0 0,0 0 0 0 0,0 0 0 0 0,0 0-4 0 0,0 0-12 0 0,0 0 15 0 0,0 0 8 0 0,0 0-25 0 0,3 29 14 0 0,44-26-4869 0 0,-26-6 3008 0 0,-9 15 1905 0 0,-9-10-3454 0 0,-3-1-3652 0 0,0-1-4342 0 0</inkml:trace>
  <inkml:trace contextRef="#ctx0" brushRef="#br0" timeOffset="35394.662">22079 1040 0 0 0,'0'0'2773'0'0,"0"0"-622"0"0,0 0 19 0 0,0 0 219 0 0,0 0 52 0 0,0 0-179 0 0,0 0-366 0 0,0 0-409 0 0,0 0-308 0 0,0 0-199 0 0,0 0-121 0 0,0 0-64 0 0,0 0-50 0 0,2 0-71 0 0,-1 0-608 0 0,0 1 0 0 0,0-1 0 0 0,0 1 0 0 0,0-1 0 0 0,-1 1 0 0 0,1 0 0 0 0,0-1 0 0 0,0 1 0 0 0,-1 0 0 0 0,1-1 0 0 0,-1 1 0 0 0,1 0 0 0 0,0 0 0 0 0,-1 0 0 0 0,1-1 1 0 0,-1 1-1 0 0,0 0 0 0 0,1 0 0 0 0,-1 0 0 0 0,0 0 0 0 0,1 0 0 0 0,-1 0 0 0 0,0 0 0 0 0,0 0 0 0 0,0 0 0 0 0,0 0 0 0 0,0 0 0 0 0,0 0 0 0 0,0 0 0 0 0,0 0 0 0 0,0 0 0 0 0,-1 0 0 0 0,1 0 0 0 0,0 0 0 0 0,-1-1 0 0 0,1 1 0 0 0,0 0 0 0 0,-1 0 0 0 0,1 0 1 0 0,-1 0-1 0 0,0 0 0 0 0,1-1 0 0 0,-1 1 0 0 0,1 0 0 0 0,-1-1 0 0 0,0 1 0 0 0,0 0 0 0 0,1-1 0 0 0,-1 1 0 0 0,-1 0-66 0 0,-10 19 132 0 0,-2-1-1 0 0,0 0 1 0 0,-1 0 0 0 0,-1-2 0 0 0,-1 0-1 0 0,-1-1 1 0 0,0 0 0 0 0,-1-2 0 0 0,0 0 0 0 0,-7 2-132 0 0,-18 10-570 0 0,43-26 378 0 0,-8-18-2913 0 0,17-91-19654 0 0,-3 77 20293 0 0,-1 0 4137 0 0,2 5-2148 0 0,-1 10 2830 0 0,-4 6 4605 0 0,-1 10-4548 0 0,0 1-414 0 0,0 0-382 0 0,8 6 4442 0 0,5 13-4196 0 0,-6-7-956 0 0,94 87 2526 0 0,-29-37-3244 0 0,-50-31-4308 0 0,-20-25-2538 0 0,-2-1-5695 0 0</inkml:trace>
  <inkml:trace contextRef="#ctx0" brushRef="#br0" timeOffset="12555.107">14923 790 0 0 0,'0'0'497'0'0,"0"0"680"0"0,0 0 318 0 0,0 0 144 0 0,0 0 105 0 0,0 0 123 0 0,0 0 60 0 0,0 0-150 0 0,0 0-246 0 0,4-2-299 0 0,10-5-248 0 0,-40-9 4681 0 0,21 15-5500 0 0,0 0-1 0 0,-1 1 0 0 0,1 0 0 0 0,0 0 1 0 0,-1 1-1 0 0,1-1 0 0 0,0 1 0 0 0,0 0 1 0 0,-1 1-1 0 0,1-1 0 0 0,0 1 1 0 0,0 0-1 0 0,0 0 0 0 0,1 0 0 0 0,-1 1 1 0 0,0 0-1 0 0,1 0 0 0 0,0 0 0 0 0,-3 3-164 0 0,-14 7 383 0 0,11-7-321 0 0,1 0-1 0 0,-1 0 1 0 0,2 1 0 0 0,-1 0 0 0 0,1 1 0 0 0,0 0 0 0 0,0 0 0 0 0,1 1 0 0 0,0 0-1 0 0,0 0 1 0 0,1 1 0 0 0,1 0 0 0 0,0 0 0 0 0,0 0 0 0 0,1 0 0 0 0,0 1 0 0 0,0 0 0 0 0,1-1-1 0 0,1 2 1 0 0,0-1 0 0 0,1 0 0 0 0,0 0 0 0 0,0 0 0 0 0,1 1 0 0 0,1 1-62 0 0,1-6 8 0 0,1 0 1 0 0,0-1-1 0 0,0 1 1 0 0,0 0-1 0 0,1-1 1 0 0,0 0-1 0 0,1 0 1 0 0,-1 0-1 0 0,1 0 1 0 0,0-1-1 0 0,0 0 1 0 0,1 0-1 0 0,0 0 1 0 0,0 0-1 0 0,0-1 1 0 0,0 0-1 0 0,1-1 1 0 0,-1 1 0 0 0,1-1-1 0 0,0-1 1 0 0,0 1-1 0 0,0-1 1 0 0,0 0-1 0 0,0-1 1 0 0,1 1-1 0 0,-1-1 1 0 0,1-1-1 0 0,-1 0 1 0 0,0 0-1 0 0,1 0 1 0 0,3-1-9 0 0,91-23-1595 0 0,-71 8-3139 0 0,-1-3-5621 0 0,-22 11 189 0 0</inkml:trace>
  <inkml:trace contextRef="#ctx0" brushRef="#br0" timeOffset="12887.334">15258 852 6529 0 0,'0'0'2233'0'0,"0"0"-339"0"0,0 0-151 0 0,0 0-28 0 0,0 0-131 0 0,0 0-197 0 0,0 0-225 0 0,0 0-221 0 0,0 0-185 0 0,0 0-134 0 0,0 0-115 0 0,0 0-58 0 0,-21 30-88 0 0,-62 96-54 0 0,51-57 82 0 0,30-55-322 0 0,0-10-53 0 0,1 0-1 0 0,0-1 1 0 0,0 1-1 0 0,0 0 1 0 0,0 0-1 0 0,0 0 1 0 0,1 0-1 0 0,0 1 1 0 0,0-1-1 0 0,0 0 1 0 0,0 0-1 0 0,1 0 1 0 0,-1 0-1 0 0,1 0 1 0 0,0 0-1 0 0,0 0 1 0 0,1-1-1 0 0,-1 1 1 0 0,1 0-1 0 0,0 0 1 0 0,0-1-1 0 0,0 1 1 0 0,0-1-1 0 0,1 0 1 0 0,-1 0-1 0 0,1 0 1 0 0,0 0-1 0 0,0 0 1 0 0,0 0-1 0 0,0-1 1 0 0,1 1-1 0 0,-1-1 1 0 0,1 0-1 0 0,-1 0 1 0 0,1-1-1 0 0,0 1 1 0 0,-1-1-1 0 0,1 1 1 0 0,1-1-14 0 0,8-1 107 0 0,0 1 0 0 0,1-2-1 0 0,-1 0 1 0 0,1-1 0 0 0,-1 0 0 0 0,0-1 0 0 0,0 0-1 0 0,0-1 1 0 0,-1-1 0 0 0,1 0 0 0 0,-1-1 0 0 0,0 0-1 0 0,0-1 1 0 0,-1 0 0 0 0,0 0 0 0 0,0-2 0 0 0,-1 1 0 0 0,0-1-1 0 0,-1-1 1 0 0,1 0 0 0 0,-2 0 0 0 0,7-9-107 0 0,-6 7 80 0 0,-1 0 0 0 0,0-1 0 0 0,-1 1 0 0 0,0-1 0 0 0,-1-1 0 0 0,-1 1 1 0 0,0-1-1 0 0,0 0 0 0 0,-2 0 0 0 0,1-1 0 0 0,-2 1 0 0 0,0-1 0 0 0,-1 0 0 0 0,0 1 0 0 0,-2-15-80 0 0,0 24-66 0 0,0 1 1 0 0,0 0-1 0 0,0 0 0 0 0,-1 0 0 0 0,1 0 0 0 0,-1 0 0 0 0,0 0 0 0 0,0 0 0 0 0,0 0 1 0 0,-1 1-1 0 0,1-1 0 0 0,-1 1 0 0 0,0 0 0 0 0,0 0 0 0 0,0 0 0 0 0,0 0 0 0 0,-1 0 0 0 0,1 1 1 0 0,-1-1-1 0 0,0 1 0 0 0,1 0 0 0 0,-1 0 0 0 0,0 1 0 0 0,0-1 0 0 0,0 1 0 0 0,-1 0 0 0 0,1 0 1 0 0,0 0-1 0 0,0 0 0 0 0,-1 1 0 0 0,1 0 0 0 0,0 0 0 0 0,-1 0 0 0 0,1 0 0 0 0,0 1 0 0 0,0-1 1 0 0,-1 1-1 0 0,1 0 0 0 0,0 1 0 0 0,0-1 0 0 0,0 1 0 0 0,0-1 0 0 0,0 1 0 0 0,0 0 0 0 0,1 1 1 0 0,-1-1-1 0 0,0 1 66 0 0,-18 18-2468 0 0,8-7-2374 0 0,1-1-6707 0 0</inkml:trace>
  <inkml:trace contextRef="#ctx0" brushRef="#br0" timeOffset="13637.673">15615 1088 1272 0 0,'0'0'2198'0'0,"0"0"-344"0"0,0 0-143 0 0,0 0-59 0 0,0 0-102 0 0,0 0-146 0 0,0 0-232 0 0,0 0-251 0 0,0 0-179 0 0,0 0-83 0 0,0 0 7 0 0,0 0 30 0 0,3-2 25 0 0,25-22 3643 0 0,-28 24-3920 0 0,0 0-24 0 0,0 0-36 0 0,0 0-38 0 0,0 0-28 0 0,0 0-6 0 0,0 0-25 0 0,0 0-3 0 0,0 0 6 0 0,0 0-34 0 0,0 0 8 0 0,0 0-12 0 0,0 0-30 0 0,0 0-12 0 0,0 0-31 0 0,0 0-29 0 0,0 0-24 0 0,0 0-13 0 0,0 0-28 0 0,20-29 419 0 0,65-86-129 0 0,-57 28-92 0 0,-28 86-267 0 0,0 1-7 0 0,0 0-29 0 0,0 0-20 0 0,0 45-201 0 0,13 95 281 0 0,-13-136-42 0 0,0 0 1 0 0,0 1-1 0 0,1-1 0 0 0,-1 0 1 0 0,1 0-1 0 0,1 0 0 0 0,-1 0 1 0 0,0 0-1 0 0,1 0 0 0 0,0 0 1 0 0,0 0-1 0 0,0 0 0 0 0,0-1 1 0 0,1 1-1 0 0,-1-1 0 0 0,1 0 1 0 0,0 1-1 0 0,0-1 0 0 0,0-1 1 0 0,0 1-1 0 0,1 0 0 0 0,-1-1 1 0 0,1 0-1 0 0,-1 1 0 0 0,1-1 1 0 0,0-1-1 0 0,0 1 0 0 0,0-1 1 0 0,0 1-1 0 0,0-1 0 0 0,0 0 1 0 0,3 0 1 0 0,2-4 34 0 0,0-1 0 0 0,-1 0 0 0 0,0 0 0 0 0,0-1 1 0 0,0 1-1 0 0,0-2 0 0 0,-1 1 0 0 0,0-1 1 0 0,0 0-1 0 0,0-1 0 0 0,-1 0 0 0 0,0 0 1 0 0,0 0-1 0 0,-1-1 0 0 0,5-7-34 0 0,147-222 933 0 0,-135 160-834 0 0,-48 81-2291 0 0,15 10-937 0 0,6-4-2495 0 0,3-6-6308 0 0</inkml:trace>
  <inkml:trace contextRef="#ctx0" brushRef="#br0" timeOffset="14422.938">16504 734 0 0 0,'0'0'1198'0'0,"0"0"233"0"0,0 0 296 0 0,0 0 234 0 0,0 0 69 0 0,0 0-115 0 0,0 0-216 0 0,0 0-273 0 0,0 0-230 0 0,0 0-148 0 0,0 0-138 0 0,0 0-71 0 0,0 0-79 0 0,-2-4-48 0 0,1 3-629 0 0,0-1 1 0 0,0 1-1 0 0,-1-1 1 0 0,1 1-1 0 0,0-1 0 0 0,-1 1 1 0 0,1 0-1 0 0,0 0 0 0 0,-1 0 1 0 0,0 0-1 0 0,1 0 0 0 0,-1 0 1 0 0,1 0-1 0 0,-1 0 1 0 0,0 1-1 0 0,0-1 0 0 0,0 1 1 0 0,1-1-1 0 0,-1 1 0 0 0,0 0 1 0 0,0-1-1 0 0,0 1 1 0 0,0 0-1 0 0,0 0 0 0 0,1 0 1 0 0,-1 1-1 0 0,0-1 0 0 0,0 0 1 0 0,0 1-1 0 0,0-1 1 0 0,1 1-1 0 0,-1 0 0 0 0,0 0 1 0 0,1-1-1 0 0,-2 2-83 0 0,-8 2 194 0 0,0 0 1 0 0,0 0-1 0 0,1 1 0 0 0,0 0 1 0 0,0 1-1 0 0,0 1 1 0 0,1-1-1 0 0,0 1 0 0 0,0 1 1 0 0,0 0-1 0 0,1 0 0 0 0,-4 5-194 0 0,11-11 9 0 0,0-1 0 0 0,0 0-1 0 0,-1 1 1 0 0,1-1-1 0 0,0 1 1 0 0,0-1-1 0 0,0 1 1 0 0,0 0-1 0 0,1-1 1 0 0,-1 1 0 0 0,0 0-1 0 0,1 0 1 0 0,-1 0-1 0 0,1-1 1 0 0,0 1-1 0 0,-1 0 1 0 0,1 0-1 0 0,0 0 1 0 0,0 0-1 0 0,0 0 1 0 0,0-1 0 0 0,1 1-1 0 0,-1 0 1 0 0,0 0-1 0 0,1 0 1 0 0,-1-1-1 0 0,1 1 1 0 0,0 0-1 0 0,0 0 1 0 0,0-1-1 0 0,-1 1 1 0 0,2-1 0 0 0,-1 1-1 0 0,0-1 1 0 0,0 1-1 0 0,0-1 1 0 0,1 1-1 0 0,-1-1 1 0 0,0 0-1 0 0,1 0 1 0 0,-1 0 0 0 0,1 0-1 0 0,0 0 1 0 0,-1 0-1 0 0,1 0 1 0 0,0-1-1 0 0,0 1 1 0 0,-1 0-1 0 0,2-1-8 0 0,92 25 488 0 0,-56-21-340 0 0,-32-5-124 0 0,1 1 0 0 0,0 1 1 0 0,-1-1-1 0 0,1 1 0 0 0,-1 0 0 0 0,1 1 1 0 0,-1 0-1 0 0,1 0 0 0 0,-1 0 0 0 0,0 1 1 0 0,0 0-1 0 0,0 1 0 0 0,-1 0 0 0 0,1 0 1 0 0,-1 0-1 0 0,0 0 0 0 0,0 1 0 0 0,1 2-24 0 0,-6-5 42 0 0,0 1-1 0 0,0-1 1 0 0,0 1-1 0 0,-1 0 0 0 0,1-1 1 0 0,-1 1-1 0 0,0 0 1 0 0,0-1-1 0 0,0 1 0 0 0,0 0 1 0 0,0-1-1 0 0,0 1 1 0 0,-1 0-1 0 0,1-1 0 0 0,-1 1 1 0 0,0-1-1 0 0,0 1 0 0 0,0 0 1 0 0,0-1-1 0 0,0 0 1 0 0,0 1-1 0 0,-1-1 0 0 0,1 0 1 0 0,-1 0-1 0 0,0 0 1 0 0,0 0-1 0 0,0 0 0 0 0,0 0 1 0 0,0 0-42 0 0,-19 18 71 0 0,-1 0-1 0 0,-1-2 1 0 0,0-1 0 0 0,-1-1 0 0 0,-1-1 0 0 0,0-1 0 0 0,-2-1-1 0 0,1-1 1 0 0,-9 1-71 0 0,-62 6 118 0 0,95-20-167 0 0,0-1 1 0 0,1 1-1 0 0,0-1 1 0 0,-1 1-1 0 0,1-1 1 0 0,0 0-1 0 0,0 1 1 0 0,0-1-1 0 0,0 0 1 0 0,0 0-1 0 0,0 0 1 0 0,0 0-1 0 0,0 0 1 0 0,1 0-1 0 0,-1 0 1 0 0,1 0-1 0 0,0 0 1 0 0,0 0 0 0 0,0 0-1 0 0,0 0 1 0 0,0 0-1 0 0,0 0 1 0 0,0-1 48 0 0,26-45-3296 0 0,-9 29-1163 0 0,-9 10 62 0 0,4-2-7324 0 0</inkml:trace>
  <inkml:trace contextRef="#ctx0" brushRef="#br0" timeOffset="15269.903">16782 1011 9010 0 0,'0'0'2064'0'0,"0"0"-790"0"0,0 0-389 0 0,0 0 25 0 0,0 0 125 0 0,0 0 133 0 0,0 0-30 0 0,0 0-134 0 0,0 0-165 0 0,0 0-156 0 0,0 0-85 0 0,0 0-63 0 0,0 0-40 0 0,33-8-42 0 0,101-23-49 0 0,-64 3 279 0 0,-64 25-599 0 0,-1 0 0 0 0,0-1 0 0 0,0 1 0 0 0,0-1 0 0 0,0 0 0 0 0,-1-1 0 0 0,0 1 0 0 0,1-1 0 0 0,-2 1 0 0 0,1-1 0 0 0,0 0 0 0 0,-1-1 1 0 0,0 1-1 0 0,0-1 0 0 0,-1 1 0 0 0,1-1 0 0 0,-1 0 0 0 0,-1 0 0 0 0,1 0 0 0 0,-1 0 0 0 0,0 0 0 0 0,0 0 0 0 0,-1 0 0 0 0,0-7-84 0 0,-2 11 4 0 0,0-1 1 0 0,0 1-1 0 0,-1 0 1 0 0,1 0 0 0 0,-1 0-1 0 0,0 0 1 0 0,1 0-1 0 0,-1 1 1 0 0,0-1-1 0 0,0 1 1 0 0,0-1-1 0 0,0 1 1 0 0,0 0 0 0 0,-1 0-1 0 0,1 1 1 0 0,0-1-1 0 0,0 1 1 0 0,-1-1-1 0 0,1 1 1 0 0,0 0-1 0 0,0 0 1 0 0,-1 1 0 0 0,1-1-1 0 0,-2 1-4 0 0,5-1-1 0 0,-15 2-34 0 0,-1 1-1 0 0,1 0 1 0 0,0 1 0 0 0,0 1 0 0 0,1 0 0 0 0,-1 1-1 0 0,1 1 1 0 0,0 0 0 0 0,1 1 0 0 0,0 1-1 0 0,0-1 1 0 0,1 2 0 0 0,0 0 0 0 0,0 1 0 0 0,1 0-1 0 0,1 0 1 0 0,0 1 0 0 0,0 0 0 0 0,2 1 0 0 0,-7 10 35 0 0,13-18-9 0 0,-1 0 1 0 0,1-1 0 0 0,-1 1 0 0 0,1 0 0 0 0,1 0-1 0 0,-1 0 1 0 0,1 1 0 0 0,0-1 0 0 0,0 0 0 0 0,0 0-1 0 0,1 1 1 0 0,-1-1 0 0 0,2 1 0 0 0,-1-1 0 0 0,0 0-1 0 0,1 0 1 0 0,0 1 0 0 0,0-1 0 0 0,1 0 0 0 0,-1 0-1 0 0,1 0 1 0 0,0 0 0 0 0,1 0 0 0 0,-1 0 0 0 0,1-1-1 0 0,0 1 1 0 0,0-1 0 0 0,0 0 0 0 0,1 0 0 0 0,-1 0-1 0 0,1 0 1 0 0,0 0 0 0 0,0-1 0 0 0,4 3 8 0 0,9 1 22 0 0,-1 0 0 0 0,1-1 0 0 0,0 0 0 0 0,0-2 0 0 0,0 0 0 0 0,1-1 0 0 0,-1 0 0 0 0,1-2 0 0 0,0 0 0 0 0,0-1 0 0 0,0-1 0 0 0,1 0-22 0 0,1-3 59 0 0,1 0 1 0 0,-1-1 0 0 0,0 0-1 0 0,0-2 1 0 0,-1-1-1 0 0,0 0 1 0 0,0-2-1 0 0,0 0 1 0 0,-2 0-1 0 0,1-2 1 0 0,8-8-60 0 0,-9 7 54 0 0,-1 0 0 0 0,-1-1 1 0 0,0-1-1 0 0,-1-1 0 0 0,0 0 1 0 0,-1-1-1 0 0,-1 0 0 0 0,-1-1 0 0 0,-1 0 1 0 0,0-1-1 0 0,-1 0 0 0 0,-1 0 1 0 0,-1-1-1 0 0,0-4-54 0 0,-5 22 5 0 0,-1 0 0 0 0,0-1 0 0 0,0 1 0 0 0,0-1-1 0 0,-1 1 1 0 0,1-1 0 0 0,-1 1 0 0 0,1-1 0 0 0,-1 0 0 0 0,0 1 0 0 0,0-1 0 0 0,0 0 0 0 0,0 1 0 0 0,0-1 0 0 0,-1 0 0 0 0,1 1-1 0 0,-1-1 1 0 0,0 1 0 0 0,0-1 0 0 0,0 1 0 0 0,0-1 0 0 0,0 1 0 0 0,0 0 0 0 0,-1-1 0 0 0,1 1 0 0 0,-1 0 0 0 0,1 0 0 0 0,-1 0-1 0 0,0 0 1 0 0,0 0 0 0 0,0 1 0 0 0,0-1 0 0 0,0 0 0 0 0,-1 1 0 0 0,-1-2-5 0 0,-2 5-17 0 0,0-1 0 0 0,0 1 0 0 0,0-1 0 0 0,1 2 0 0 0,-1-1 1 0 0,1 1-1 0 0,-1-1 0 0 0,1 1 0 0 0,0 1 0 0 0,0-1 0 0 0,0 1 0 0 0,0 0 0 0 0,1 0 0 0 0,0 1 1 0 0,-1-1-1 0 0,2 1 0 0 0,-1 0 0 0 0,0 0 0 0 0,1 0 0 0 0,0 0 0 0 0,0 1 0 0 0,1-1 0 0 0,0 1 1 0 0,-1 1 16 0 0,3-5-4 0 0,1 1 0 0 0,-1 0 0 0 0,1 0 0 0 0,0 0 0 0 0,-1-1 0 0 0,1 1 0 0 0,0 0 1 0 0,0-1-1 0 0,1 1 0 0 0,-1-1 0 0 0,1 1 0 0 0,-1-1 0 0 0,1 0 0 0 0,0 0 0 0 0,0 1 1 0 0,0-1-1 0 0,0 0 0 0 0,0-1 0 0 0,0 1 0 0 0,0 0 0 0 0,1-1 0 0 0,-1 1 1 0 0,1-1-1 0 0,-1 1 0 0 0,1-1 0 0 0,-1 0 0 0 0,1 0 0 0 0,0-1 0 0 0,0 1 0 0 0,-1 0 1 0 0,1-1-1 0 0,0 0 0 0 0,0 0 0 0 0,0 0 0 0 0,0 0 0 0 0,-1 0 0 0 0,1 0 0 0 0,0-1 1 0 0,0 1-1 0 0,0-1 0 0 0,-1 0 0 0 0,4-1 4 0 0,16 4-11 0 0,10-1 36 0 0,-29-2-18 0 0,0 1 0 0 0,0-1-1 0 0,0 0 1 0 0,1 1 0 0 0,-1 0 0 0 0,0 0 0 0 0,0 0 0 0 0,1 0-1 0 0,-1 0 1 0 0,0 0 0 0 0,0 1 0 0 0,0 0 0 0 0,0-1-1 0 0,0 1 1 0 0,0 0 0 0 0,0 1 0 0 0,0-1 0 0 0,0 1-1 0 0,0-1 1 0 0,0 1 0 0 0,-1 0 0 0 0,1 0 0 0 0,-1 0 0 0 0,1 0-1 0 0,-1 0 1 0 0,0 1 0 0 0,0-1 0 0 0,0 1 0 0 0,0-1-1 0 0,0 1 1 0 0,0 0 0 0 0,-1 0 0 0 0,0 0 0 0 0,1 0-1 0 0,-1 0 1 0 0,0 0 0 0 0,0 0 0 0 0,-1 0 0 0 0,1 0 0 0 0,-1 1-7 0 0,-12 76 332 0 0,0-45-263 0 0,5-20-76 0 0,2 0 0 0 0,0 1-1 0 0,0 0 1 0 0,2-1 0 0 0,0 2 0 0 0,0-1-1 0 0,1 12 8 0 0,2-21-1644 0 0,1 10 4675 0 0,0-5-6040 0 0,-1-6-3416 0 0,0 0-4800 0 0,0-6 4257 0 0</inkml:trace>
  <inkml:trace contextRef="#ctx0" brushRef="#br0" timeOffset="15852.088">17780 764 5545 0 0,'0'0'2183'0'0,"0"0"-589"0"0,0 0-300 0 0,0 0-62 0 0,0 0-55 0 0,0 0-58 0 0,0 0-68 0 0,0 0-76 0 0,0 0-24 0 0,0 0-24 0 0,0 0-64 0 0,0 0-87 0 0,0 10-119 0 0,9 87 1046 0 0,30 105-88 0 0,-39-195-1592 0 0,1 12 6 0 0,0-1 1 0 0,0 0-1 0 0,2 1 0 0 0,1-1 0 0 0,0 0 0 0 0,1 0 0 0 0,1-1 1 0 0,0 0-1 0 0,5 9-29 0 0,-10-26 31 0 0,0 1 1 0 0,0 0 0 0 0,0-1-1 0 0,1 1 1 0 0,-1-1-1 0 0,0 0 1 0 0,0 1 0 0 0,0-1-1 0 0,0 0 1 0 0,1 0-1 0 0,-1 1 1 0 0,0-1 0 0 0,0 0-1 0 0,0 0 1 0 0,1 0-1 0 0,-1-1 1 0 0,0 1 0 0 0,0 0-1 0 0,0 0 1 0 0,0-1-1 0 0,1 1 1 0 0,-1-1 0 0 0,0 1-1 0 0,0-1 1 0 0,0 1-1 0 0,0-1 1 0 0,0 1-1 0 0,0-1 1 0 0,0 0 0 0 0,0 0-1 0 0,0 0 1 0 0,-1 1-1 0 0,1-1 1 0 0,0 0 0 0 0,0 0-1 0 0,-1 0 1 0 0,1 0-1 0 0,0 0 1 0 0,-1-1-32 0 0,15-25 280 0 0,-1-1 0 0 0,-2 0-1 0 0,-1-1 1 0 0,-1 0 0 0 0,-2-1 0 0 0,-1 0 0 0 0,1-14-280 0 0,9-30 154 0 0,4-40-17 0 0,-19 70-321 0 0,-2 44 2 0 0,0 0-166 0 0,0 0-205 0 0,-3 17-8094 0 0,2-12-2812 0 0</inkml:trace>
  <inkml:trace contextRef="#ctx0" brushRef="#br0" timeOffset="16735.27">18540 764 13195 0 0,'0'0'1874'0'0,"0"0"-461"0"0,0 0-163 0 0,0 0 26 0 0,0 0-90 0 0,0 0-169 0 0,0 0-218 0 0,0 0-169 0 0,0 0-126 0 0,0 0-72 0 0,0 0-19 0 0,0 0-71 0 0,-15 5-65 0 0,-49 20-40 0 0,57-22-195 0 0,1 0-1 0 0,-1 1 0 0 0,0 0 1 0 0,1 0-1 0 0,0 1 1 0 0,0 0-1 0 0,0 0 0 0 0,1 0 1 0 0,-1 1-1 0 0,1-1 1 0 0,-3 7-42 0 0,-9 7 63 0 0,3-3-47 0 0,0 1 0 0 0,1 1 1 0 0,1-1-1 0 0,0 2 0 0 0,2 0 0 0 0,0 0 0 0 0,-5 15-16 0 0,13-31 1 0 0,1 0 0 0 0,-1 0-1 0 0,1 0 1 0 0,0 0-1 0 0,0 0 1 0 0,0 0-1 0 0,0 0 1 0 0,1 1-1 0 0,-1-1 1 0 0,1 0 0 0 0,-1 0-1 0 0,1 1 1 0 0,0-1-1 0 0,1 0 1 0 0,-1 0-1 0 0,1 1 1 0 0,-1-1-1 0 0,1 0 1 0 0,0 0 0 0 0,0 0-1 0 0,0 0 1 0 0,0 0-1 0 0,1 0 1 0 0,-1 0-1 0 0,1 0 1 0 0,0 0-1 0 0,0-1 1 0 0,0 1 0 0 0,0-1-1 0 0,0 1 1 0 0,1-1-1 0 0,-1 0 1 0 0,1 0-1 0 0,-1 0 1 0 0,1 0-1 0 0,0 0 0 0 0,12-3 51 0 0,0 0 0 0 0,-1-1 0 0 0,0 0-1 0 0,1-2 1 0 0,-1 1 0 0 0,0-2-1 0 0,-1 0 1 0 0,1 0 0 0 0,-1-1 0 0 0,0-1-1 0 0,0 0 1 0 0,-1-1 0 0 0,0-1-1 0 0,-1 0 1 0 0,1 0 0 0 0,-2-1 0 0 0,1 0-1 0 0,-2-1 1 0 0,1 0 0 0 0,-1-1-1 0 0,1-3-50 0 0,-1 5 14 0 0,-5 6-30 0 0,0 0-1 0 0,0 0 1 0 0,1 0-1 0 0,-1 1 1 0 0,1-1-1 0 0,-1 1 1 0 0,1 0-1 0 0,0 0 1 0 0,0 1-1 0 0,1-1 1 0 0,-1 1-1 0 0,0 0 1 0 0,6-1 16 0 0,-4 52-334 0 0,-12-3 183 0 0,4-41 139 0 0,0 1 1 0 0,-1-1-1 0 0,2 0 0 0 0,-1 0 0 0 0,0 1 0 0 0,1-1 1 0 0,0 0-1 0 0,1 1 0 0 0,-1-1 0 0 0,1 0 1 0 0,0 0-1 0 0,0 1 0 0 0,0-1 0 0 0,1 0 0 0 0,0 0 1 0 0,0 0-1 0 0,0 0 0 0 0,1-1 0 0 0,-1 1 1 0 0,2 0 10 0 0,-1-1 3 0 0,1-1-1 0 0,0 1 1 0 0,-1-1-1 0 0,1-1 1 0 0,0 1-1 0 0,1 0 0 0 0,-1-1 1 0 0,0 0-1 0 0,1 0 1 0 0,-1 0-1 0 0,1-1 0 0 0,-1 1 1 0 0,1-1-1 0 0,0 0 1 0 0,0 0-1 0 0,0-1 1 0 0,-1 0-1 0 0,1 1 0 0 0,0-2 1 0 0,0 1-1 0 0,0 0 1 0 0,0-1-1 0 0,0 0 0 0 0,-1 0 1 0 0,1-1-1 0 0,0 1 1 0 0,-1-1-1 0 0,1 0 1 0 0,-1 0-1 0 0,0 0 0 0 0,0-1 1 0 0,4-2-2 0 0,18-12 62 0 0,0-1 1 0 0,-1-1-1 0 0,-1-1 0 0 0,-1-1 1 0 0,-1-1-1 0 0,-1-1 1 0 0,-1-1-1 0 0,-1-1 0 0 0,5-10-62 0 0,-18 25 18 0 0,17-26-14 0 0,-2 0 0 0 0,-1-2 0 0 0,-2 0 0 0 0,-1-2 0 0 0,-2 1 0 0 0,-2-2 0 0 0,-1-5-4 0 0,-5 0-17 0 0,-2 0 0 0 0,-2 0 1 0 0,-2-1-1 0 0,-3-29 17 0 0,2 68 9 0 0,0 0 0 0 0,0 0 0 0 0,-1 0-1 0 0,1 0 1 0 0,-2 0 0 0 0,1 0 0 0 0,-1 0 0 0 0,-1 0 0 0 0,1 0 0 0 0,-2 1 0 0 0,1-1 0 0 0,-1 1 0 0 0,0 0-1 0 0,0 0 1 0 0,0 0 0 0 0,-1 1 0 0 0,0 0 0 0 0,-1 0 0 0 0,1 0 0 0 0,-1 0 0 0 0,-4-2-9 0 0,8 7 1 0 0,0 1 0 0 0,0 0-1 0 0,0 0 1 0 0,0-1 0 0 0,0 1 0 0 0,0 0 0 0 0,0 1 0 0 0,0-1 0 0 0,0 0 0 0 0,0 1 0 0 0,0-1 0 0 0,1 1 0 0 0,-1-1 0 0 0,0 1 0 0 0,0 0 0 0 0,0 0 0 0 0,1 0 0 0 0,-1 0 0 0 0,0 0-1 0 0,1 0 1 0 0,-1 0 0 0 0,1 1 0 0 0,0-1 0 0 0,-1 1 0 0 0,1-1 0 0 0,0 1 0 0 0,0-1 0 0 0,0 1 0 0 0,0-1 0 0 0,0 1 0 0 0,0 0 0 0 0,0 1-1 0 0,-25 59 0 0 0,26-61 0 0 0,-9 35 25 0 0,3 1-1 0 0,1 1 0 0 0,1-1 0 0 0,2 1 1 0 0,4 35-25 0 0,-2-34 30 0 0,3 15 16 0 0,3 0 0 0 0,2-1-1 0 0,2 0 1 0 0,3 0-1 0 0,4 4-45 0 0,52 189 95 0 0,-68-165-55 0 0,-5-184-1383 0 0,-20-6-3343 0 0,14 73 453 0 0,-2 2-3419 0 0,5 15-1393 0 0</inkml:trace>
  <inkml:trace contextRef="#ctx0" brushRef="#br0" timeOffset="16992.847">18728 653 10378 0 0,'0'0'2686'0'0,"0"0"-836"0"0,0 0-565 0 0,0 0-151 0 0,0 0 65 0 0,0 0 96 0 0,0 0 48 0 0,0 0-132 0 0,0 0-214 0 0,0 0-174 0 0,0 0-157 0 0,31 0-114 0 0,99 0-71 0 0,186-14 1244 0 0,-200 13-1648 0 0,-91 2-3717 0 0,1-1-3970 0 0,-26 0-4561 0 0</inkml:trace>
  <inkml:trace contextRef="#ctx0" brushRef="#br0" timeOffset="17569.377">19647 849 4049 0 0,'0'0'2820'0'0,"0"0"-199"0"0,0 0-182 0 0,0 0-242 0 0,0 0-300 0 0,0 0-266 0 0,0 0-236 0 0,0 0-234 0 0,0 0-173 0 0,0 0-151 0 0,0 0-170 0 0,0 0-105 0 0,0 0-76 0 0,2 3-44 0 0,2 64 720 0 0,-6-56-1104 0 0,-12 102 262 0 0,4-106-3400 0 0,-3-24-9554 0 0,11 9 2616 0 0</inkml:trace>
  <inkml:trace contextRef="#ctx0" brushRef="#br0" timeOffset="17805.317">19606 462 9562 0 0,'0'0'2377'0'0,"0"0"-513"0"0,0 0-304 0 0,0 0-127 0 0,0 0-305 0 0,0 0-344 0 0,0 0-344 0 0,0 0-320 0 0,0 0-256 0 0,0 0-120 0 0,0 0-40 0 0,0 0-96 0 0,0 0-56 0 0,0 0-224 0 0,9-15-665 0 0,1 26-2487 0 0,-7-3-7555 0 0</inkml:trace>
  <inkml:trace contextRef="#ctx0" brushRef="#br0" timeOffset="18210.471">19908 576 10394 0 0,'0'0'2960'0'0,"0"0"-933"0"0,0 0-470 0 0,0 0-90 0 0,0 0-133 0 0,0 0-225 0 0,0 0-218 0 0,0 0-199 0 0,0 0-158 0 0,0 0-61 0 0,0 0-14 0 0,0 0-53 0 0,12 9-45 0 0,40 28-32 0 0,-13 19 311 0 0,-32-40-510 0 0,6 15-26 0 0,-1 1 1 0 0,-2 0-1 0 0,-1 1 0 0 0,-1 0 1 0 0,-1 6-105 0 0,27 100 41 0 0,-25-107-17 0 0,26 53 73 0 0,-15-121 1106 0 0,66-216-183 0 0,-63 168-969 0 0,26-69-18 0 0,-51 195-6014 0 0,-1-19-4579 0 0,1-15-997 0 0</inkml:trace>
  <inkml:trace contextRef="#ctx0" brushRef="#br0" timeOffset="33461.512">20661 919 0 0 0,'0'0'223'0'0,"0"0"820"0"0,0 0 326 0 0,0 0 138 0 0,0 0 22 0 0,0 0-146 0 0,0 0-249 0 0,0 0-251 0 0,0 0-157 0 0,0 0-46 0 0,-1 2 15 0 0,1-1-527 0 0,0 1 0 0 0,1-1-1 0 0,-1 0 1 0 0,0 0 0 0 0,1 1 0 0 0,-1-1 0 0 0,1 0 0 0 0,-1 0 0 0 0,1 0 0 0 0,-1 0 0 0 0,1 0 0 0 0,0 0-1 0 0,0 0 1 0 0,0 0 0 0 0,-1 0 0 0 0,1 0 0 0 0,0 0 0 0 0,0 0 0 0 0,0 0 0 0 0,0-1 0 0 0,1 1 0 0 0,-1 0-1 0 0,0-1 1 0 0,0 1 0 0 0,0-1 0 0 0,0 1 0 0 0,1-1 0 0 0,-1 0 0 0 0,0 1 0 0 0,0-1 0 0 0,1 0 0 0 0,-1 0-1 0 0,0 0 1 0 0,1 0 0 0 0,-1 0 0 0 0,0 0 0 0 0,0 0 0 0 0,1-1-168 0 0,64 6 3827 0 0,-56-5-3679 0 0,0-1 0 0 0,0 0 0 0 0,0 0 0 0 0,0-1 0 0 0,0 0 0 0 0,0-1 0 0 0,-1 0 0 0 0,0 0 0 0 0,1-1 0 0 0,-1 0 0 0 0,0-1 0 0 0,-1 0 0 0 0,1 0 0 0 0,-1-1 0 0 0,0 0 0 0 0,0-1 0 0 0,-1 1 0 0 0,0-2 0 0 0,0 1 0 0 0,-1-1 0 0 0,0 0 0 0 0,0 0 0 0 0,-1 0 0 0 0,3-6-148 0 0,-7 11 18 0 0,0 0 0 0 0,-1 0 1 0 0,1 0-1 0 0,-1 0 0 0 0,0 0 1 0 0,0 0-1 0 0,0 0 0 0 0,0 0 1 0 0,0 0-1 0 0,0 1 0 0 0,-1-1 1 0 0,0 0-1 0 0,0 0 0 0 0,1 0 1 0 0,-1 0-1 0 0,-1 1 0 0 0,1-1 1 0 0,0 0-1 0 0,-1 1 0 0 0,1-1 1 0 0,-1 1-1 0 0,0 0 0 0 0,0 0 1 0 0,0-1-1 0 0,0 1 0 0 0,0 0 1 0 0,-1 1-1 0 0,1-1 1 0 0,0 0-1 0 0,-1 1 0 0 0,1-1 1 0 0,-2 0-19 0 0,-91-30-73 0 0,17 47-11 0 0,69-11 112 0 0,-1 1 0 0 0,1 0 0 0 0,0 1 0 0 0,0 0 0 0 0,1 0 0 0 0,0 1 0 0 0,0 0 0 0 0,0 0 0 0 0,1 1 0 0 0,0 0 0 0 0,1 0 0 0 0,-1 0 0 0 0,2 1 0 0 0,-1 0-1 0 0,1 0 1 0 0,0 1 0 0 0,1 0 0 0 0,1-1 0 0 0,-4 12-28 0 0,4-12 90 0 0,1 1 1 0 0,0 0-1 0 0,0 0 0 0 0,1 0 0 0 0,0 0 0 0 0,1 0 1 0 0,0 0-1 0 0,0 0 0 0 0,1 0 0 0 0,0 0 0 0 0,1 0 1 0 0,1 0-1 0 0,-1-1 0 0 0,1 1 0 0 0,1 0 0 0 0,0-1 0 0 0,0 0 1 0 0,1 0-1 0 0,0 0 0 0 0,0-1 0 0 0,1 0 0 0 0,0 0 1 0 0,1 0-1 0 0,0-1 0 0 0,0 0 0 0 0,0 0 0 0 0,7 4-90 0 0,8 1 158 0 0,0-1-1 0 0,1-1 1 0 0,0-1-1 0 0,1-1 1 0 0,0-1-1 0 0,0-1 0 0 0,0-1 1 0 0,1-1-1 0 0,0-1 1 0 0,0-2-1 0 0,0 0 1 0 0,0-2-1 0 0,12-2-157 0 0,-35 3 3 0 0,25-10 59 0 0,-27 9-93 0 0,-16-14-1480 0 0,6 7-93 0 0,0-2-4902 0 0,5 7-5703 0 0</inkml:trace>
  <inkml:trace contextRef="#ctx0" brushRef="#br0" timeOffset="40055.806">1 1622 0 0 0,'0'0'376'0'0,"0"0"328"0"0,0 0 114 0 0,0 0 9 0 0,0 0-9 0 0,0 0 27 0 0,15-2 15 0 0,46-5-3 0 0,-7 12 3226 0 0,210-12 3015 0 0,54-27-3725 0 0,51 12-3373 0 0,78 8 856 0 0,-166 25-470 0 0,-119 2 185 0 0,1-8 1 0 0,130-13-572 0 0,744 18 545 0 0,-1005-9-541 0 0,637 7 179 0 0,168 3 50 0 0,-313-22-132 0 0,262-21 4 0 0,-28 24-11 0 0,-173-8-47 0 0,134 2 4 0 0,559 14-9 0 0,-779-14 26 0 0,145 0-30 0 0,-44-13 36 0 0,-319 16-118 0 0,66-1 38 0 0,255-12 55 0 0,338 16-53 0 0,55 1 52 0 0,-312 10 11 0 0,-12 5-22 0 0,373 3 84 0 0,-353-8-74 0 0,-93-2 26 0 0,-199-24 35 0 0,559-22 166 0 0,-302 31-37 0 0,-341 7-78 0 0,664 6 278 0 0,-461 16-266 0 0,-227-14 76 0 0,-291-1-218 0 0,0 0 11 0 0,0 0 8 0 0,0 0 11 0 0,0 0 17 0 0,0 0 1 0 0,0 0-9 0 0,0 0 4 0 0,0 0 3 0 0,0 0-13 0 0,0 0 8 0 0,0 0-7 0 0,0 0-33 0 0,0 0 9 0 0,0 0-11 0 0,0 0-4 0 0,0 0-1 0 0,0 0-11 0 0,0 0-18 0 0,0 0 13 0 0,0 0-6 0 0,0 0 17 0 0,0 0-1 0 0,0 0-9 0 0,0 0-24 0 0,0 0 23 0 0,0 0 2 0 0,0 0-5 0 0,0 0-11 0 0,0 0 14 0 0,0 0 1 0 0,0 0 32 0 0,0 0-33 0 0,0 0-1 0 0,0 0 4 0 0,0 0-21 0 0,0 0 0 0 0,0 0 17 0 0,0 0-16 0 0,0 0 1 0 0,0 0 1 0 0,0 0 0 0 0,0 0-5 0 0,0 0-18 0 0,0 0 7 0 0,0 0-16 0 0,0 0-24 0 0,0 0-32 0 0,0 0-66 0 0,0 0-91 0 0,0 0-144 0 0,-3 12-4067 0 0,1-6-2456 0 0,1-5 4185 0 0,-1 5-9392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01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608 221 0 0 0,'0'0'1388'0'0,"0"0"187"0"0,0 0 226 0 0,0 0 130 0 0,0 0 64 0 0,0 0-45 0 0,0 0-147 0 0,0 0-191 0 0,0 0-198 0 0,5-10-153 0 0,17-32-130 0 0,-12 25 6293 0 0,-12 24-3816 0 0,0-3-4855 0 0,-76 110 1931 0 0,-155 205-188 0 0,106-153-412 0 0,34-74-453 0 0,102-140-4155 0 0,17-17-1692 0 0,-13 22-5225 0 0,-10 34 5081 0 0</inkml:trace>
  <inkml:trace contextRef="#ctx0" brushRef="#br0" timeOffset="500.719">91 354 0 0 0,'0'0'1615'0'0,"0"0"523"0"0,0 0 333 0 0,0 0 126 0 0,0 0-65 0 0,0 0-190 0 0,0 0-255 0 0,0 0-273 0 0,0 0-279 0 0,0 0-248 0 0,0 0-214 0 0,0 0-197 0 0,0 0-171 0 0,-6-5-137 0 0,-17-15-131 0 0,17 15-129 0 0,6 5-81 0 0,0 0-56 0 0,0 0-31 0 0,54 29 1953 0 0,232 75 329 0 0,-70-8-1874 0 0,-135-40-418 0 0,-95-91-2644 0 0,-7 11-800 0 0,5 8-1629 0 0,5-1-5679 0 0,8 12 1899 0 0</inkml:trace>
  <inkml:trace contextRef="#ctx0" brushRef="#br0" timeOffset="1186.071">413 148 1104 0 0,'0'0'1498'0'0,"0"0"-6"0"0,0 0 97 0 0,0 0 96 0 0,0 0 49 0 0,0 0-4 0 0,0 0-137 0 0,0 0-180 0 0,0 0-153 0 0,0 0-175 0 0,0 0-123 0 0,0 0-76 0 0,-4-6-61 0 0,-10-19-2 0 0,10 19-19 0 0,4 6-14 0 0,0 0-28 0 0,0 0-47 0 0,0 0-53 0 0,0 0-88 0 0,-4 16 3089 0 0,13 19-3539 0 0,-5-20 198 0 0,29 195 861 0 0,-29 122-600 0 0,1-298-557 0 0,1 20 41 0 0,-4-83-3464 0 0,0 17-5439 0 0,0 9-3028 0 0</inkml:trace>
  <inkml:trace contextRef="#ctx0" brushRef="#br0" timeOffset="3906.669">1816 129 144 0 0,'0'0'1207'0'0,"0"0"157"0"0,0 0 343 0 0,0 0 312 0 0,0 0 177 0 0,0 0-43 0 0,0 0-260 0 0,0 0-301 0 0,0 0-308 0 0,0 0-219 0 0,0 0-144 0 0,-3-11-137 0 0,-7-37-74 0 0,9 45-569 0 0,-1 1 0 0 0,1 0 0 0 0,-1 0 1 0 0,0 0-1 0 0,0-1 0 0 0,0 2 0 0 0,0-1 1 0 0,0 0-1 0 0,0 0 0 0 0,0 1 0 0 0,-1-1 1 0 0,1 1-1 0 0,0 0 0 0 0,-1-1 0 0 0,1 1 1 0 0,-1 0-1 0 0,0 1 0 0 0,1-1 0 0 0,-1 0 1 0 0,0 1-1 0 0,1-1 0 0 0,-1 1 0 0 0,0 0 1 0 0,0 0-1 0 0,1 0 0 0 0,-1 0 0 0 0,0 1 1 0 0,1-1-1 0 0,-1 1 0 0 0,0-1 0 0 0,1 1 1 0 0,-1 0-1 0 0,0 0 0 0 0,1 0 0 0 0,-2 1-141 0 0,-26 13 258 0 0,0 1 0 0 0,1 1-1 0 0,0 2 1 0 0,2 1-1 0 0,0 1 1 0 0,1 1-1 0 0,2 1 1 0 0,0 2-1 0 0,1 0 1 0 0,-5 11-258 0 0,12-17 87 0 0,2 1 1 0 0,0 1-1 0 0,2 0 1 0 0,0 1-1 0 0,2 0 0 0 0,0 1 1 0 0,1 0-1 0 0,2 1 1 0 0,0-1-1 0 0,1 1 1 0 0,2 1-1 0 0,0-1 1 0 0,2 1-1 0 0,0-1 1 0 0,2 1-1 0 0,1 0 1 0 0,4 23-88 0 0,-3-35 25 0 0,1-1 0 0 0,0 1 0 0 0,1-1 0 0 0,0 0 0 0 0,1 0 0 0 0,0 0 0 0 0,1-1 1 0 0,1 0-1 0 0,-1 0 0 0 0,2 0 0 0 0,0-1 0 0 0,0 0 0 0 0,0-1 0 0 0,1 0 0 0 0,1 0 1 0 0,0-1-1 0 0,0 0 0 0 0,0 0 0 0 0,1-1 0 0 0,0-1 0 0 0,1 0 0 0 0,-1 0 0 0 0,1-1 0 0 0,0-1 1 0 0,0 0-1 0 0,1-1 0 0 0,-1 0 0 0 0,1 0 0 0 0,0-2 0 0 0,12 1-25 0 0,-2 0 75 0 0,0-1-1 0 0,0-1 1 0 0,1-1-1 0 0,-1-1 0 0 0,-1-1 1 0 0,22-6-75 0 0,-24 4 45 0 0,0 0 0 0 0,0-2 0 0 0,-1-1 0 0 0,1 0-1 0 0,-2-1 1 0 0,1-1 0 0 0,-1-1 0 0 0,-1-1 0 0 0,0 0 0 0 0,0-1 0 0 0,-2-1 0 0 0,11-11-45 0 0,-22 21 16 0 0,-1-1 1 0 0,1 0-1 0 0,-1 0 1 0 0,0 0 0 0 0,0 0-1 0 0,-1 0 1 0 0,0 0-1 0 0,0-1 1 0 0,0 1-1 0 0,0-1 1 0 0,-1 0 0 0 0,0 1-1 0 0,0-1 1 0 0,-1 0-1 0 0,1 0 1 0 0,-1 1-1 0 0,0-1 1 0 0,-1 0-1 0 0,0 0 1 0 0,0 0 0 0 0,0 1-1 0 0,0-1 1 0 0,-1 1-1 0 0,0-1 1 0 0,0 1-1 0 0,-1-2-16 0 0,-13-6-29 0 0,1 1-1 0 0,-2 1 1 0 0,1 0-1 0 0,-2 1 1 0 0,1 1-1 0 0,-1 1 1 0 0,-1 0-1 0 0,1 2 1 0 0,-1 0-1 0 0,0 1 1 0 0,-1 0-1 0 0,1 2 1 0 0,-1 1-1 0 0,0 0 1 0 0,0 1-1 0 0,1 1 1 0 0,-1 1-1 0 0,-19 3 30 0 0,35-4-5 0 0,4 0-19 0 0,0 0-5 0 0,0 0-19 0 0,5 2-5 0 0,12 4 106 0 0,1-1 0 0 0,0-1 0 0 0,0 0 0 0 0,0-1 1 0 0,0-1-1 0 0,0-1 0 0 0,1-1 0 0 0,-1 0 0 0 0,17-3-53 0 0,21 2 142 0 0,137-22 459 0 0,-144 16-425 0 0,-58-3-65 0 0,-11 3-1047 0 0,6 6-6474 0 0,13 1 929 0 0,1 0-5707 0 0</inkml:trace>
  <inkml:trace contextRef="#ctx0" brushRef="#br0" timeOffset="4639.916">2324 516 0 0 0,'0'0'316'0'0,"0"0"615"0"0,0 0 284 0 0,0 0 241 0 0,0 0 215 0 0,0 0 128 0 0,0 0 51 0 0,0 0-58 0 0,0 0-93 0 0,0 0-48 0 0,0 0-117 0 0,0 0-144 0 0,2 4-141 0 0,2 8-629 0 0,-1 1-1 0 0,0-1 0 0 0,-1 1 0 0 0,0 0 0 0 0,-1 0 1 0 0,-1-1-1 0 0,0 1 0 0 0,-1 0 0 0 0,0 4-619 0 0,1 54 742 0 0,7 171 941 0 0,-9-229-1081 0 0,-2-20 467 0 0,-3-19-453 0 0,6 0-602 0 0,1 0 0 0 0,1 0 0 0 0,1 0 0 0 0,1 0 0 0 0,1 1 0 0 0,2-1 0 0 0,0 1-1 0 0,2 0 1 0 0,1 1 0 0 0,0 0 0 0 0,2 0 0 0 0,1 1 0 0 0,1 1 0 0 0,9-13-14 0 0,-11 18-5 0 0,-1 2-1 0 0,2-1 1 0 0,0 2 0 0 0,1-1-1 0 0,0 2 1 0 0,1 0 0 0 0,1 0-1 0 0,12-7 6 0 0,-26 19-1 0 0,1 0 0 0 0,-1 0 1 0 0,1 0-1 0 0,0 1 0 0 0,-1-1 0 0 0,1 0 0 0 0,0 1 0 0 0,0 0 0 0 0,-1-1 0 0 0,1 1 0 0 0,0 0 1 0 0,0 0-1 0 0,-1 0 0 0 0,1 0 0 0 0,0 0 0 0 0,0 0 0 0 0,0 0 0 0 0,-1 1 0 0 0,1-1 0 0 0,0 0 1 0 0,0 1-1 0 0,-1 0 0 0 0,1-1 0 0 0,0 1 0 0 0,-1 0 0 0 0,1 0 0 0 0,-1 0 0 0 0,1 0 0 0 0,-1 0 1 0 0,0 0-1 0 0,1 1 0 0 0,-1-1 0 0 0,0 0 0 0 0,0 1 0 0 0,0-1 0 0 0,0 1 0 0 0,0-1 0 0 0,0 1 1 0 0,0-1-1 0 0,0 1 0 0 0,-1 0 0 0 0,1-1 0 0 0,-1 1 0 0 0,1 0 0 0 0,-1 0 0 0 0,0-1 0 0 0,1 1 1 0 0,-1 1 0 0 0,3 16 21 0 0,-1 0 1 0 0,-1 1 0 0 0,-1-1-1 0 0,0 0 1 0 0,-2 1 0 0 0,0-1 0 0 0,-4 17-22 0 0,2-25-126 0 0,0 9-1793 0 0,21-21-8954 0 0,-11-2-740 0 0</inkml:trace>
  <inkml:trace contextRef="#ctx0" brushRef="#br0" timeOffset="5701.854">3079 505 4569 0 0,'0'0'2388'0'0,"0"0"-536"0"0,0 0-181 0 0,0 0-62 0 0,0 0-46 0 0,0 0-32 0 0,0 0-129 0 0,0 0-127 0 0,0 0-146 0 0,0 0-167 0 0,0 0-127 0 0,0 0-83 0 0,0 0-99 0 0,-10 0-76 0 0,-71 15 1316 0 0,59-4-1705 0 0,1 1 0 0 0,1 1-1 0 0,0 0 1 0 0,1 2 0 0 0,0 0-1 0 0,1 1 1 0 0,1 1 0 0 0,1 1-1 0 0,0 0 1 0 0,1 1 0 0 0,-9 17-188 0 0,18-30 10 0 0,1 1-1 0 0,0 0 1 0 0,0 0 0 0 0,1 1 0 0 0,0 0 0 0 0,1-1-1 0 0,0 1 1 0 0,0 0 0 0 0,0 1 0 0 0,1-1 0 0 0,0 0-1 0 0,1 1 1 0 0,0-1 0 0 0,0 9-10 0 0,3-14 14 0 0,0 0-1 0 0,0 0 1 0 0,0-1-1 0 0,1 1 1 0 0,-1 0-1 0 0,1-1 1 0 0,0 0-1 0 0,-1 1 1 0 0,1-1-1 0 0,0 0 1 0 0,1-1-1 0 0,-1 1 1 0 0,0 0-1 0 0,0-1 1 0 0,1 0-1 0 0,-1 0 1 0 0,1 0-1 0 0,-1 0 1 0 0,1 0-1 0 0,-1-1 1 0 0,1 0 0 0 0,-1 0-1 0 0,1 0 1 0 0,0 0-1 0 0,-1 0 1 0 0,1 0-1 0 0,-1-1 1 0 0,1 0-1 0 0,-1 0 1 0 0,1 0-1 0 0,-1 0 1 0 0,1-1-1 0 0,-1 1 1 0 0,0-1-1 0 0,0 0 1 0 0,2-1-14 0 0,19-10 55 0 0,0-1 0 0 0,-1-1-1 0 0,0-1 1 0 0,-1-1 0 0 0,-1-2 0 0 0,-1 0 0 0 0,0-1 0 0 0,-2 0 0 0 0,0-2 0 0 0,-2 0-1 0 0,0-1 1 0 0,-1-1 0 0 0,-2 0 0 0 0,2-5-55 0 0,-4 17-29 0 0,-12 38-87 0 0,-1-6 117 0 0,2 7 2 0 0,1 1-1 0 0,2-1 1 0 0,1 1 0 0 0,1-1-1 0 0,1 0 1 0 0,1 0 0 0 0,2-1-1 0 0,9 20-2 0 0,-18-44 4 0 0,0 0-1 0 0,1 0 1 0 0,-1-1-1 0 0,1 1 1 0 0,-1 0-1 0 0,1-1 1 0 0,0 1-1 0 0,0 0 1 0 0,0-1-1 0 0,0 1 1 0 0,0-1-1 0 0,0 1 1 0 0,0-1-1 0 0,0 0 1 0 0,0 1 0 0 0,1-1-1 0 0,-1 0 1 0 0,0 0-1 0 0,1 0 1 0 0,-1 0-1 0 0,1 0 1 0 0,0 0-1 0 0,-1-1 1 0 0,1 1-1 0 0,-1 0 1 0 0,1-1-1 0 0,0 1 1 0 0,0-1-1 0 0,-1 0 1 0 0,1 1-1 0 0,0-1 1 0 0,0 0-1 0 0,0 0 1 0 0,-1 0-1 0 0,1 0 1 0 0,0-1-1 0 0,0 1 1 0 0,-1 0-1 0 0,1-1 1 0 0,0 1-1 0 0,-1-1 1 0 0,1 1-1 0 0,0-1 1 0 0,-1 0-1 0 0,1 0 1 0 0,-1 0-1 0 0,1 0 1 0 0,-1 0-1 0 0,1-1-3 0 0,65-147 347 0 0,-51 104-338 0 0,-4 13-2 0 0,-5 10-7 0 0,1 1 0 0 0,0-1 0 0 0,2 1 0 0 0,1 1 0 0 0,0 0 0 0 0,2 0 0 0 0,13-15 0 0 0,-18 119-55 0 0,-5-56 58 0 0,1 0-1 0 0,1 0 1 0 0,1 0-1 0 0,1-1 1 0 0,2 0 0 0 0,1 0-1 0 0,1-1 1 0 0,1 0-1 0 0,12 19-2 0 0,-5-22-33 0 0,-5-31 600 0 0,79-209 425 0 0,-63 74-1082 0 0,-53 179-4428 0 0,17-24 2736 0 0,1-2-1587 0 0,2-2-3278 0 0,1-1-5299 0 0</inkml:trace>
  <inkml:trace contextRef="#ctx0" brushRef="#br0" timeOffset="5937.436">3992 597 20716 0 0,'0'0'1158'0'0,"0"0"-382"0"0,0 0-142 0 0,0 0 82 0 0,0 0 60 0 0,0 0-37 0 0,0 0-155 0 0,0 0-225 0 0,0 0-169 0 0,0 0-86 0 0,0 0-38 0 0,-5 31-25 0 0,-14 97-21 0 0,7-36-1412 0 0,7-78-1628 0 0,1-10-6440 0 0,3-4-2331 0 0</inkml:trace>
  <inkml:trace contextRef="#ctx0" brushRef="#br0" timeOffset="6104.96">3867 247 14419 0 0,'0'0'4017'0'0,"0"0"-2633"0"0,0 0-472 0 0,0 0-327 0 0,0 0-233 0 0,0 0-184 0 0,0 0-104 0 0,0 0-112 0 0,0 0-160 0 0,0 0-224 0 0,0 0-441 0 0,0 0-1463 0 0,0 0-10123 0 0</inkml:trace>
  <inkml:trace contextRef="#ctx0" brushRef="#br0" timeOffset="6446.004">4417 0 20388 0 0,'0'0'1125'0'0,"0"0"-416"0"0,0 0-127 0 0,0 0 136 0 0,0 0 159 0 0,0 0 48 0 0,0 0-97 0 0,0 0-189 0 0,0 0-144 0 0,0 0-99 0 0,0 0-77 0 0,0 0-83 0 0,0 0-87 0 0,1 33-38 0 0,1 103-33 0 0,-1 284 213 0 0,11-217-248 0 0,-10-196-854 0 0,-9-29-945 0 0,-5 0-493 0 0,3 4-3915 0 0,4 10-5620 0 0</inkml:trace>
  <inkml:trace contextRef="#ctx0" brushRef="#br0" timeOffset="6649.023">4143 369 15211 0 0,'0'0'1291'0'0,"0"0"-243"0"0,0 0 89 0 0,0 0 94 0 0,0 0-51 0 0,0 0-83 0 0,0 0-142 0 0,35 0-173 0 0,112 0-145 0 0,90 0 1086 0 0,-126 15-1924 0 0,-41 6-3428 0 0,-59-17-721 0 0,-6-4-6352 0 0</inkml:trace>
  <inkml:trace contextRef="#ctx0" brushRef="#br0" timeOffset="7185.104">4770 509 9754 0 0,'0'0'2442'0'0,"0"0"-1092"0"0,0 0-442 0 0,0 0-97 0 0,0 0-22 0 0,0 0 1 0 0,0 0-45 0 0,0 0-74 0 0,0 0-50 0 0,0 0-21 0 0,1 31-19 0 0,1 98-47 0 0,11-87 188 0 0,-8-42-569 0 0,-2 1-31 0 0,1 0-1 0 0,-1 0 1 0 0,1 0-1 0 0,-1-1 1 0 0,1 0-1 0 0,0 1 1 0 0,-1-1-1 0 0,1-1 1 0 0,0 1-1 0 0,-1 0 1 0 0,1-1 0 0 0,-1 0-1 0 0,1 0 1 0 0,-1 0-1 0 0,1 0 1 0 0,-1 0-1 0 0,1-1 1 0 0,-1 0-1 0 0,0 1 1 0 0,0-1-1 0 0,0 0 1 0 0,0-1-1 0 0,0 1 1 0 0,-1 0-1 0 0,1-1 1 0 0,0 0-1 0 0,-1 1 1 0 0,0-1-1 0 0,0 0 1 0 0,0 0-1 0 0,0-1 1 0 0,0 1-1 0 0,-1 0-121 0 0,144-241 1900 0 0,-144 243-1898 0 0,-1 0 1 0 0,1 0 0 0 0,0 0 0 0 0,-1 0-1 0 0,1 0 1 0 0,0 1 0 0 0,-1-1 0 0 0,1 0-1 0 0,0 0 1 0 0,0 1 0 0 0,0-1 0 0 0,0 0-1 0 0,0 1 1 0 0,0-1 0 0 0,0 1 0 0 0,0-1-1 0 0,0 1 1 0 0,0 0 0 0 0,0-1 0 0 0,0 1-1 0 0,0 0 1 0 0,0 0 0 0 0,1 0 0 0 0,-1 0 0 0 0,0 0-1 0 0,0 0 1 0 0,0 0 0 0 0,0 0 0 0 0,0 0-1 0 0,0 0 1 0 0,0 0 0 0 0,1 1 0 0 0,-1-1-1 0 0,0 1 1 0 0,0-1 0 0 0,0 1 0 0 0,0-1-1 0 0,0 1 1 0 0,0-1 0 0 0,-1 1 0 0 0,1 0-1 0 0,0 0 1 0 0,0-1 0 0 0,0 1 0 0 0,-1 0-1 0 0,1 0 1 0 0,0 0 0 0 0,-1 0 0 0 0,1 0 0 0 0,-1 0-1 0 0,1 0 1 0 0,0 1-3 0 0,31 53-10 0 0,29 125 142 0 0,102 181 41 0 0,-149-315-145 0 0,-2 2 0 0 0,-3-1 0 0 0,-1 1 0 0 0,-2 0 0 0 0,-3 1 0 0 0,-1 0 0 0 0,-3-1 0 0 0,-2 2-28 0 0,3-41 29 0 0,-1 1-1 0 0,0-1 0 0 0,-1 0 0 0 0,0 0 0 0 0,0 0 1 0 0,-1 0-1 0 0,0-1 0 0 0,-1 1 0 0 0,1-1 0 0 0,-2 1 1 0 0,1-1-1 0 0,-1-1 0 0 0,-1 1 0 0 0,1-1 1 0 0,-1 0-1 0 0,0 0 0 0 0,-1 0 0 0 0,0-1 0 0 0,0 0 1 0 0,0 0-1 0 0,-1-1 0 0 0,0 0 0 0 0,0 0 0 0 0,0-1 1 0 0,0 0-1 0 0,-1-1 0 0 0,1 0 0 0 0,-1 0 1 0 0,0 0-1 0 0,0-1 0 0 0,0-1 0 0 0,-5 1-28 0 0,10-2 26 0 0,0 1-1 0 0,-1-1 1 0 0,1 0 0 0 0,0-1-1 0 0,0 1 1 0 0,-1-1-1 0 0,1 0 1 0 0,0 0 0 0 0,0 0-1 0 0,0 0 1 0 0,0-1-1 0 0,0 0 1 0 0,0 0 0 0 0,0 0-1 0 0,0 0 1 0 0,1-1-1 0 0,-1 1 1 0 0,1-1-1 0 0,0 0 1 0 0,0 0 0 0 0,0 0-1 0 0,0 0 1 0 0,0 0-1 0 0,1-1 1 0 0,-1 0 0 0 0,-1-3-26 0 0,-1-10 17 0 0,0 1 1 0 0,0-2-1 0 0,2 1 0 0 0,0 0 1 0 0,1-1-1 0 0,1 1 1 0 0,1-1-1 0 0,0 0 0 0 0,1 1 1 0 0,1-1-1 0 0,1 1 1 0 0,0 0-1 0 0,2-1 1 0 0,0 2-1 0 0,4-12-17 0 0,3-13-68 0 0,1 1-1 0 0,3 1 1 0 0,0 1 0 0 0,3 0-1 0 0,1 1 1 0 0,2 0 0 0 0,1 2 0 0 0,2 1-1 0 0,2 1 69 0 0,-15 21-222 0 0,0 0-1 0 0,1 2 1 0 0,0-1-1 0 0,0 2 1 0 0,1 0-1 0 0,1 0 1 0 0,0 2-1 0 0,0-1 1 0 0,9-1 222 0 0,47-11-7825 0 0,-56 16-4260 0 0</inkml:trace>
  <inkml:trace contextRef="#ctx0" brushRef="#br0" timeOffset="8801.403">417 1584 0 0 0,'0'0'0'0'0,"0"0"0"0"0,0 0 0 0 0,0 0 0 0 0,0 0 0 0 0,0 0 0 0 0,0 0 0 0 0</inkml:trace>
  <inkml:trace contextRef="#ctx0" brushRef="#br0" timeOffset="9440.903">417 1584 0 0 0,'80'36'0'0'0,"-79"-35"0"0"0,0 0 0 0 0,0 0 0 0 0,0 0 0 0 0,0 0 0 0 0,0 0 0 0 0,1 0 0 0 0,-1-1 0 0 0,0 1 0 0 0,0 0 0 0 0,1-1 0 0 0,-1 1 0 0 0,0-1 0 0 0,0 0 0 0 0,1 1 0 0 0,-1-1 0 0 0,1 0 0 0 0,-1 0 0 0 0,0 0 0 0 0,1 0 0 0 0,-1 0 0 0 0,0 0 0 0 0,1 0 0 0 0,-1 0 0 0 0,1-1 0 0 0,-1 1 0 0 0,0 0 0 0 0,1-1 0 0 0,-1 1 0 0 0,0-1 0 0 0,0 0 0 0 0,1 1 0 0 0,-1-1 0 0 0,0 0 0 0 0,0 0 0 0 0,0 1 0 0 0,0-1 0 0 0,0 0 0 0 0,0 0 0 0 0,0 0 0 0 0,0-1 0 0 0,0 1 0 0 0,-1 0 0 0 0,1 0 0 0 0,0 0 0 0 0,0 0 0 0 0,-19 31 0 0 0,18-29 0 0 0,-1 0 0 0 0,1 0 0 0 0,-1-1 0 0 0,1 1 0 0 0,-1 0 0 0 0,1 0 0 0 0,0 0 0 0 0,0 0 0 0 0,0 0 0 0 0,-1 0 0 0 0,1 0 0 0 0,0 0 0 0 0,0 0 0 0 0,0-1 0 0 0,0 1 0 0 0,0 0 0 0 0,1 0 0 0 0,-1 0 0 0 0,0 0 0 0 0,0 0 0 0 0,1 0 0 0 0,-1 0 0 0 0,0 0 0 0 0,1-1 0 0 0,-1 1 0 0 0,1 0 0 0 0,-1 0 0 0 0,1 0 0 0 0,-1-1 0 0 0,1 1 0 0 0,0 0 0 0 0,-1-1 0 0 0,1 1 0 0 0,0 0 0 0 0,0-1 0 0 0,-1 1 0 0 0,1-1 0 0 0,0 1 0 0 0,0-1 0 0 0,0 0 0 0 0,0 1 0 0 0,-1-1 0 0 0,1 0 0 0 0,0 0 0 0 0,0 1 0 0 0,0-1 0 0 0,0 0 0 0 0,0 0 0 0 0,0 0 0 0 0,0 0 0 0 0,0 0 0 0 0,0 0 0 0 0,0 0 0 0 0,0-1 0 0 0,-1 1 0 0 0,2 0 0 0 0,52-19 156 0 0,-16-24 6253 0 0,-14 13-551 0 0,-13 14-2928 0 0,-1 1 1402 0 0,-11 20 2462 0 0,-63 92-6138 0 0,-143 281-317 0 0,188-350-332 0 0,-127 168 30 0 0,146-195-64 0 0,-1 0 1 0 0,1 0-1 0 0,0-1 0 0 0,-1 1 1 0 0,1 0-1 0 0,0 0 1 0 0,-1-1-1 0 0,1 1 0 0 0,-1 0 1 0 0,1-1-1 0 0,-1 1 1 0 0,1-1-1 0 0,-1 1 0 0 0,0-1 1 0 0,1 1-1 0 0,-1-1 0 0 0,0 1 1 0 0,1-1-1 0 0,-1 1 1 0 0,0-1-1 0 0,0 0 0 0 0,1 1 1 0 0,-1-1-1 0 0,0 0 1 0 0,0 0-1 0 0,0 0 0 0 0,1 0 1 0 0,-1 1-1 0 0,0-1 0 0 0,0 0 1 0 0,0 0-1 0 0,1-1 1 0 0,-1 1-1 0 0,0 0 0 0 0,0 0 1 0 0,0 0-1 0 0,1 0 1 0 0,-1-1-1 0 0,0 1 0 0 0,0 0 1 0 0,1-1-1 0 0,-1 1 0 0 0,0-1 1 0 0,1 1-1 0 0,-1-1 1 0 0,0 1-1 0 0,1-1 0 0 0,-1 1 1 0 0,1-1-1 0 0,-1 0 1 0 0,1 1-1 0 0,-1-1 0 0 0,1 0 1 0 0,-1 1-1 0 0,1-1 0 0 0,0 0 1 0 0,-1 1-1 0 0,1-1 1 0 0,0 0-1 0 0,0 0 0 0 0,-1 0 1 0 0,1 1-1 0 0,0-1 1 0 0,0 0-1 0 0,0 0 0 0 0,0 0 1 0 0,0 1-1 0 0,0-1 0 0 0,0-1 27 0 0,-6-17-1699 0 0,-3-12-2988 0 0,5 9-3507 0 0,3 14-2795 0 0</inkml:trace>
  <inkml:trace contextRef="#ctx0" brushRef="#br0" timeOffset="9885.909">61 1654 6809 0 0,'0'0'1929'0'0,"0"0"-275"0"0,0 0-131 0 0,0 0 16 0 0,0 0 9 0 0,0 0-68 0 0,0 0-189 0 0,0 0-268 0 0,0 0-268 0 0,0 0-182 0 0,0 0-107 0 0,0 0-73 0 0,-5 6-10 0 0,-16 19-22 0 0,38 6 661 0 0,-13-27-797 0 0,16 12 241 0 0,0 0-1 0 0,1-2 1 0 0,1 0-1 0 0,1-2 1 0 0,-1 0-1 0 0,2-1 1 0 0,3-1-466 0 0,15 9 415 0 0,24 12 12 0 0,-1 2-1 0 0,-1 3 0 0 0,30 24-426 0 0,-32-5 184 0 0,-3-3-102 0 0,-55-48-144 0 0,-2-8 530 0 0,-21-15-1745 0 0,-25-37-7905 0 0,30 31-510 0 0,12 17 1244 0 0</inkml:trace>
  <inkml:trace contextRef="#ctx0" brushRef="#br0" timeOffset="10404.682">336 1609 0 0 0,'0'0'188'0'0,"0"0"504"0"0,0 0 199 0 0,0 0 221 0 0,0 0 259 0 0,0 0 236 0 0,0 0 96 0 0,0 0 4 0 0,0 0-108 0 0,0 0-177 0 0,0 0-127 0 0,0 0-160 0 0,0 0-111 0 0,-6-4-72 0 0,-16-13-90 0 0,17 13-77 0 0,5 4-67 0 0,0 0-73 0 0,0 0-51 0 0,0 0-42 0 0,0 0-45 0 0,0 0-62 0 0,0 0-46 0 0,0 0-53 0 0,0 0-60 0 0,0 0-23 0 0,7 26 1194 0 0,79 275 1210 0 0,-74-234-2487 0 0,-2 1-1 0 0,-3 0 0 0 0,-4 0 0 0 0,-3 43-179 0 0,2-84-37 0 0,-1-38-1333 0 0,-3-29-3890 0 0,-1 27 366 0 0,-1 0-3812 0 0,2 9 1032 0 0</inkml:trace>
  <inkml:trace contextRef="#ctx0" brushRef="#br0" timeOffset="10727.085">1 1970 4121 0 0,'0'0'2223'0'0,"0"0"-813"0"0,0 0-455 0 0,0 0 58 0 0,0 0 299 0 0,0 0 302 0 0,0 0 130 0 0,0 0-53 0 0,0 0-181 0 0,0 0-230 0 0,0 0-167 0 0,0 0-124 0 0,25-4-114 0 0,81-14-73 0 0,76-11 1863 0 0,302-103-744 0 0,-359 99-1959 0 0,-90 32-1714 0 0,-35 1 525 0 0,0 0-1001 0 0,0 1-3220 0 0,0 2-6304 0 0</inkml:trace>
  <inkml:trace contextRef="#ctx0" brushRef="#br0" timeOffset="21953.204">1508 1620 0 0 0,'0'0'357'0'0,"0"0"658"0"0,0 0 298 0 0,0 0 184 0 0,0 0 210 0 0,0 0 34 0 0,0 0-70 0 0,0 0-127 0 0,0 0-168 0 0,0 0-170 0 0,-1-3-137 0 0,-1-2-597 0 0,-2-15 2665 0 0,4 19-2377 0 0,4-10 5318 0 0,-6 372-3777 0 0,4-104-1770 0 0,-4-150-1 0 0,0-59-201 0 0,2-39-260 0 0,0-3-79 0 0,0-6-145 0 0,-4-12-4458 0 0,4 10 3632 0 0,-1-3-1248 0 0,1 2-2888 0 0,0-1-6576 0 0</inkml:trace>
  <inkml:trace contextRef="#ctx0" brushRef="#br0" timeOffset="22785.896">1127 1620 0 0 0,'0'0'493'0'0,"0"0"389"0"0,0 0 325 0 0,0 0 300 0 0,0 0 233 0 0,0 0 99 0 0,0 0-101 0 0,0 0-204 0 0,0 0-233 0 0,0 0-228 0 0,0 0-156 0 0,0 0-74 0 0,-3-2-22 0 0,-12-8-11 0 0,11 8 17 0 0,4 2-3 0 0,0 0-41 0 0,0 0-56 0 0,0 0-63 0 0,0 0-69 0 0,0 0-81 0 0,0 0-43 0 0,0 0-40 0 0,0 0-35 0 0,0 0 5 0 0,30 0 3624 0 0,154-11-2579 0 0,102-4-719 0 0,-223 27-629 0 0,10 2-15 0 0,-44-21 12 0 0,2 6-43 0 0,-31 1-32 0 0,0 0-14 0 0,0 0-24 0 0,0 0-25 0 0,0 0 19 0 0,0 0 1 0 0,0 0-10 0 0,0 0-39 0 0,0 0-25 0 0,0 0-61 0 0,0 0-76 0 0,0 0-45 0 0,-1 11-5418 0 0,0-1 351 0 0,1-5-1435 0 0,0-1-4304 0 0</inkml:trace>
  <inkml:trace contextRef="#ctx0" brushRef="#br0" timeOffset="23790.036">1122 2430 0 0 0,'0'0'1164'0'0,"0"0"265"0"0,0 0 322 0 0,0 0 264 0 0,0 0 109 0 0,0 0-118 0 0,0 0-270 0 0,0 0-277 0 0,0 0-204 0 0,0 0-179 0 0,0 0-117 0 0,0 0-67 0 0,0 0-117 0 0,-3 0-72 0 0,-10 0-33 0 0,10 0-34 0 0,3 0-15 0 0,0 0 7 0 0,0 0-18 0 0,6 1 4351 0 0,20 2-3885 0 0,106-15 188 0 0,142-16-426 0 0,-174 20-627 0 0,8 5-113 0 0,-76-1-27 0 0,14-3 70 0 0,-46 7-134 0 0,-10-4-2270 0 0,-1-2-4972 0 0,10 5 4432 0 0,-1 0-9463 0 0</inkml:trace>
  <inkml:trace contextRef="#ctx0" brushRef="#br0" timeOffset="26658.828">2438 2106 0 0 0,'0'0'515'0'0,"0"0"344"0"0,0 0 146 0 0,0 0 65 0 0,0 0 65 0 0,0 0 106 0 0,0 0 78 0 0,2-6 73 0 0,7-19 392 0 0,-9-9 7351 0 0,-3 32-9010 0 0,1 1 1 0 0,-1 0-1 0 0,0 0 1 0 0,0 0-1 0 0,1 0 1 0 0,-1 0-1 0 0,0 1 1 0 0,0-1-1 0 0,0 1 1 0 0,0 0-1 0 0,0 0 1 0 0,0 0-1 0 0,0 0 1 0 0,0 0-1 0 0,0 1 1 0 0,0-1-1 0 0,0 1 1 0 0,0 0-1 0 0,1 0 1 0 0,-1 0-1 0 0,0 0 1 0 0,0 0-1 0 0,1 1 1 0 0,-1-1-1 0 0,1 1 1 0 0,-1 0-1 0 0,1 0 1 0 0,0 0-1 0 0,0 0 1 0 0,-1 0-126 0 0,-8 8 39 0 0,-7 5 41 0 0,0 1-1 0 0,1 1 0 0 0,0 1 1 0 0,2 0-1 0 0,0 1 1 0 0,1 0-1 0 0,1 1 0 0 0,-4 9-79 0 0,15-25 25 0 0,0 1-1 0 0,0 0 1 0 0,0 0-1 0 0,1-1 1 0 0,0 1-1 0 0,0 0 1 0 0,0 0-1 0 0,0 1 1 0 0,1-1-1 0 0,0 0 1 0 0,0 0-1 0 0,0 0 1 0 0,1 0-1 0 0,-1 0 1 0 0,1 0-1 0 0,0 0 1 0 0,1 0-1 0 0,0 0 1 0 0,-1 0-1 0 0,1-1 0 0 0,1 1 1 0 0,-1 0-1 0 0,1-1 1 0 0,-1 0-1 0 0,2 0 1 0 0,-1 0-1 0 0,0 0 1 0 0,1 0-1 0 0,-1-1 1 0 0,1 1-1 0 0,1 0-24 0 0,1-4 83 0 0,1 0 0 0 0,-1 0 0 0 0,1 0-1 0 0,-1-1 1 0 0,1 1 0 0 0,-1-2 0 0 0,0 1 0 0 0,1-1-1 0 0,-1 0 1 0 0,0 0 0 0 0,0 0 0 0 0,0-1-1 0 0,0 0 1 0 0,-1-1 0 0 0,1 1 0 0 0,-1-1 0 0 0,0 0-1 0 0,0 0 1 0 0,0 0 0 0 0,0-1 0 0 0,-1 0 0 0 0,0 0-1 0 0,0 0 1 0 0,0 0 0 0 0,0-1 0 0 0,1-3-83 0 0,28-30 91 0 0,-2-2 0 0 0,-2-1 0 0 0,-1-1 0 0 0,-2-1-1 0 0,-3-1 1 0 0,-1-1 0 0 0,-2-1 0 0 0,-3-1 0 0 0,-1-1 0 0 0,3-23-91 0 0,-16 51 7 0 0,0 0 0 0 0,-1-1 0 0 0,-1 1 0 0 0,-1 0 0 0 0,0-1 0 0 0,-2 1 0 0 0,-3-16-7 0 0,3 29-3 0 0,0-1 0 0 0,0 0 0 0 0,-1 1 0 0 0,0 0 0 0 0,-1 0 0 0 0,0 0 0 0 0,0 0 0 0 0,0 0 1 0 0,-1 1-1 0 0,0 0 0 0 0,-1 0 0 0 0,1 0 0 0 0,-1 0 0 0 0,-1 1 0 0 0,1 0 0 0 0,-1 1 0 0 0,0-1 0 0 0,0 1 1 0 0,-7-3 2 0 0,10 6-15 0 0,-1 1 1 0 0,1-1-1 0 0,-1 1 1 0 0,0 0-1 0 0,1 0 1 0 0,-1 0-1 0 0,0 1 1 0 0,0 0-1 0 0,1 0 1 0 0,-1 0-1 0 0,0 0 0 0 0,0 1 1 0 0,0-1-1 0 0,1 1 1 0 0,-1 1-1 0 0,0-1 1 0 0,1 1-1 0 0,-1-1 1 0 0,1 1-1 0 0,0 1 1 0 0,-1-1-1 0 0,1 0 1 0 0,0 1-1 0 0,0 0 1 0 0,1 0-1 0 0,-3 2 15 0 0,-82 97-133 0 0,81-91 142 0 0,1 1 1 0 0,0 0-1 0 0,1-1 1 0 0,0 2-1 0 0,1-1 1 0 0,0 0-1 0 0,1 1 1 0 0,0 0-1 0 0,1 0 1 0 0,1 0-1 0 0,0 0 1 0 0,0 0-1 0 0,2 0 1 0 0,-1 0-1 0 0,2 0 1 0 0,0 0-1 0 0,0-1 1 0 0,1 1-1 0 0,1 0 1 0 0,0-1-1 0 0,1 0 1 0 0,0 0-1 0 0,1 0 1 0 0,2 4-10 0 0,11 14 101 0 0,0-1 1 0 0,2-1 0 0 0,2-1-1 0 0,0 0 1 0 0,2-2 0 0 0,0-1-1 0 0,2-1 1 0 0,17 11-102 0 0,-9-5 135 0 0,-22-18-63 0 0,0-1-1 0 0,-1 2 0 0 0,-1 0 1 0 0,1 0-1 0 0,-2 1 1 0 0,0 0-1 0 0,7 13-71 0 0,-4-18 462 0 0,-13-8-477 0 0,0 0 2 0 0,0 0-18 0 0,0 0-48 0 0,0 0-61 0 0,0 0-121 0 0,0-2 296 0 0,0 1-2492 0 0,0 0-8032 0 0,0 1-1524 0 0</inkml:trace>
  <inkml:trace contextRef="#ctx0" brushRef="#br0" timeOffset="27506.44">2856 2169 2048 0 0,'0'0'2669'0'0,"0"0"-759"0"0,0 0-626 0 0,0 0-324 0 0,0 0-129 0 0,0 0 19 0 0,0 0 224 0 0,0 0 129 0 0,0 0 67 0 0,0 0-10 0 0,0 0-215 0 0,0 0-125 0 0,11 4-51 0 0,36 14-19 0 0,-41-17-630 0 0,1 0-1 0 0,-1 0 1 0 0,1-1 0 0 0,-1 0 0 0 0,1 0 0 0 0,-1 0 0 0 0,1-1 0 0 0,-1 0 0 0 0,1 0 0 0 0,-1-1-1 0 0,0 0 1 0 0,0 0 0 0 0,0 0 0 0 0,0-1 0 0 0,0 0 0 0 0,0 0 0 0 0,0 0 0 0 0,-1-1-1 0 0,0 0 1 0 0,0 0 0 0 0,0 0 0 0 0,2-3-220 0 0,10-5 396 0 0,-9 6-299 0 0,0 0 0 0 0,0 0 0 0 0,-1 0 0 0 0,1-1 0 0 0,-2 0 0 0 0,1-1 0 0 0,-1 0 0 0 0,0 0 0 0 0,0 0 0 0 0,-1 0 0 0 0,-1-1 0 0 0,1 0 0 0 0,-1 0-1 0 0,-1 0 1 0 0,1-1 0 0 0,-2 1 0 0 0,1-1 0 0 0,-1 0 0 0 0,-1 0 0 0 0,0 0 0 0 0,0-5-97 0 0,-2 13-1 0 0,1-1 0 0 0,-1 1-1 0 0,0 0 1 0 0,0 0-1 0 0,0-1 1 0 0,0 1 0 0 0,0 0-1 0 0,0 0 1 0 0,-1 0 0 0 0,1 0-1 0 0,-1 0 1 0 0,1 1 0 0 0,-1-1-1 0 0,0 0 1 0 0,0 1 0 0 0,0-1-1 0 0,0 1 1 0 0,0 0-1 0 0,0-1 1 0 0,0 1 0 0 0,0 0-1 0 0,0 0 1 0 0,-1 1 0 0 0,1-1-1 0 0,0 0 1 0 0,-1 1 0 0 0,1-1-1 0 0,-1 1 1 0 0,1 0-1 0 0,0 0 1 0 0,-3 0 1 0 0,-77 8-434 0 0,68-3 423 0 0,0 1-1 0 0,1 1 1 0 0,0 0 0 0 0,0 1-1 0 0,1 0 1 0 0,0 1-1 0 0,0 0 1 0 0,1 1 0 0 0,0 0-1 0 0,1 1 1 0 0,0 0 0 0 0,1 1-1 0 0,-4 6 12 0 0,8-12 3 0 0,1 2-1 0 0,0-1 1 0 0,0 0 0 0 0,1 1-1 0 0,0-1 1 0 0,1 1-1 0 0,-1 0 1 0 0,1 0-1 0 0,1 0 1 0 0,-1 0 0 0 0,2 1-1 0 0,-1-1 1 0 0,1 0-1 0 0,0 0 1 0 0,1 1 0 0 0,0-1-1 0 0,0 0 1 0 0,1 2-3 0 0,2-3 40 0 0,1-1 1 0 0,0 0 0 0 0,0 0-1 0 0,0-1 1 0 0,1 0-1 0 0,0 0 1 0 0,0 0 0 0 0,0 0-1 0 0,0-1 1 0 0,1 0 0 0 0,0 0-1 0 0,0-1 1 0 0,0 0-1 0 0,0 0 1 0 0,0-1 0 0 0,1 1-1 0 0,-1-2 1 0 0,1 1-1 0 0,-1-1 1 0 0,8 0-41 0 0,241 12 1513 0 0,-185-14-1248 0 0,-64-10-900 0 0,27-19-3673 0 0,-17 16-5143 0 0,-10 10-2103 0 0</inkml:trace>
  <inkml:trace contextRef="#ctx0" brushRef="#br0" timeOffset="28328.763">3863 1922 10082 0 0,'0'0'2863'0'0,"0"0"-593"0"0,0 0-501 0 0,0 0-378 0 0,0 0-186 0 0,0 0-65 0 0,0 0-163 0 0,0 0-153 0 0,0 0-177 0 0,0 0-106 0 0,0 0-86 0 0,-32 14-64 0 0,-101 47-57 0 0,50-2 232 0 0,74-54-530 0 0,1 1 1 0 0,1 1 0 0 0,-1-1-1 0 0,1 1 1 0 0,0 1 0 0 0,1-1-1 0 0,-1 1 1 0 0,1 0 0 0 0,1 1-1 0 0,0-1 1 0 0,0 1-1 0 0,1 0 1 0 0,0 0 0 0 0,0 1-1 0 0,1-1 1 0 0,0 1 0 0 0,1 0-1 0 0,0-1 1 0 0,1 1 0 0 0,0 0-1 0 0,0 3-36 0 0,4-10 12 0 0,-1 0 0 0 0,1-1 0 0 0,0 1 0 0 0,0 0 0 0 0,0-1 0 0 0,1 0 0 0 0,-1 0 0 0 0,0 0 0 0 0,1 0-1 0 0,0 0 1 0 0,-1-1 0 0 0,1 1 0 0 0,0-1 0 0 0,0 0 0 0 0,0 0 0 0 0,0-1 0 0 0,-1 1 0 0 0,1-1 0 0 0,0 0 0 0 0,0 0-1 0 0,0 0 1 0 0,0 0 0 0 0,0-1 0 0 0,0 1 0 0 0,0-1 0 0 0,0 0 0 0 0,0 0 0 0 0,-1-1 0 0 0,1 1 0 0 0,0-1 0 0 0,2-1-12 0 0,23-9 52 0 0,-1-1 1 0 0,-1-1 0 0 0,0-1-1 0 0,-1-1 1 0 0,0-1 0 0 0,-2-2-1 0 0,0 0 1 0 0,3-6-53 0 0,25-27 97 0 0,-47 49-103 0 0,-4 3-21 0 0,-1 0-6 0 0,-1 11-242 0 0,-3 18 209 0 0,2-24 63 0 0,1 0 1 0 0,0 0-1 0 0,0 0 1 0 0,0 0-1 0 0,1 0 1 0 0,0 0-1 0 0,0 0 1 0 0,0 0 0 0 0,0 0-1 0 0,1 0 1 0 0,0 0-1 0 0,0 0 1 0 0,0 0-1 0 0,1 0 1 0 0,-1-1-1 0 0,1 1 1 0 0,0 0-1 0 0,2 1 3 0 0,1 0-4 0 0,0 0 1 0 0,1-1-1 0 0,0 0 0 0 0,0 0 0 0 0,0 0 0 0 0,1-1 0 0 0,-1 0 0 0 0,1 0 0 0 0,0-1 0 0 0,0 0 0 0 0,1 0 0 0 0,-1 0 0 0 0,0-1 0 0 0,1 0 0 0 0,0-1 0 0 0,-1 1 0 0 0,1-2 1 0 0,0 1-1 0 0,0-1 0 0 0,-1 0 0 0 0,7-1 4 0 0,-6-2 22 0 0,0 0 1 0 0,-1 0 0 0 0,1-1-1 0 0,-1 0 1 0 0,0 0-1 0 0,0 0 1 0 0,0-1 0 0 0,-1 0-1 0 0,0-1 1 0 0,0 1 0 0 0,0-1-1 0 0,-1 0 1 0 0,1-1 0 0 0,-1 0-1 0 0,0-1-22 0 0,1 1 42 0 0,12-18 49 0 0,-2 0-1 0 0,-1 0 1 0 0,-1-2-1 0 0,-1 0 1 0 0,7-22-91 0 0,-7 16 14 0 0,0 1-8 0 0,-1-1 1 0 0,-2 0-1 0 0,-2 0 0 0 0,-1-1 1 0 0,-1-1-1 0 0,-2 1 0 0 0,-1-1 1 0 0,-2-15-7 0 0,0 41-5 0 0,0 0 1 0 0,0 0-1 0 0,-1 0 1 0 0,-1 0 0 0 0,1 0-1 0 0,-2 0 1 0 0,1 1 0 0 0,-1-1-1 0 0,0 0 1 0 0,-1 1 0 0 0,0-1-1 0 0,0 1 1 0 0,-1 0 0 0 0,0 0-1 0 0,-1 0 1 0 0,1 0 0 0 0,-1 1-1 0 0,-1 0 1 0 0,0 0 0 0 0,0 0-1 0 0,0 1 1 0 0,-1 0-1 0 0,-3-3 6 0 0,6 7-10 0 0,0 1 1 0 0,0 0-1 0 0,0 0 1 0 0,-1 0-1 0 0,1 1 1 0 0,0-1-1 0 0,0 1 1 0 0,-1 0-1 0 0,1 0 1 0 0,0 0-1 0 0,0 1 1 0 0,-1 0-1 0 0,1-1 1 0 0,0 1-1 0 0,0 1 1 0 0,0-1-1 0 0,0 1 1 0 0,0-1-1 0 0,0 1 1 0 0,1 0-1 0 0,-1 1 1 0 0,1-1-1 0 0,-1 1 1 0 0,1-1-1 0 0,0 1 1 0 0,0 0-1 0 0,-3 3 9 0 0,-1 4 0 0 0,0 0 0 0 0,0 0 0 0 0,1 1 0 0 0,0 0 0 0 0,1 0 0 0 0,0 0 0 0 0,1 1 0 0 0,1-1 0 0 0,-1 1 0 0 0,2 0 0 0 0,0 0 0 0 0,0 0 0 0 0,1 1 0 0 0,0-1 0 0 0,2 10 0 0 0,1 10 51 0 0,2 0-1 0 0,1 0 1 0 0,2 0-1 0 0,1-1 1 0 0,1 0-1 0 0,2 0 1 0 0,1-1 0 0 0,1-1-1 0 0,1 0 1 0 0,2 0-1 0 0,5 4-50 0 0,140 166 598 0 0,-99-136-514 0 0,-58-57-2740 0 0,-13-5-7462 0 0,4-1-1996 0 0</inkml:trace>
  <inkml:trace contextRef="#ctx0" brushRef="#br0" timeOffset="30893.837">5163 2257 2857 0 0,'0'0'2259'0'0,"0"0"-607"0"0,0 0-282 0 0,0 0 78 0 0,0 0 112 0 0,0 0-45 0 0,0 0-224 0 0,0 0-352 0 0,0 0-295 0 0,0 0-210 0 0,0 0-121 0 0,13 12 733 0 0,-10-10-711 0 0,-1 0 1 0 0,1-1 0 0 0,0 1-1 0 0,0-1 1 0 0,0 1 0 0 0,1-1-1 0 0,-1 0 1 0 0,0 0 0 0 0,0 0 0 0 0,1-1-1 0 0,-1 1 1 0 0,0-1 0 0 0,1 0-1 0 0,-1 0 1 0 0,1 0 0 0 0,-1 0-1 0 0,0-1 1 0 0,1 1 0 0 0,-1-1-1 0 0,0 0 1 0 0,0 0 0 0 0,1 0-1 0 0,-1-1 1 0 0,0 1-336 0 0,16-12 375 0 0,-2-1 0 0 0,1 0-1 0 0,-2-1 1 0 0,0-1 0 0 0,-1-1 0 0 0,0 0-1 0 0,-2-1 1 0 0,5-9-375 0 0,108-187 659 0 0,-106 185-511 0 0,-4 48-221 0 0,71 58 142 0 0,-81-74-52 0 0,-1 2 0 0 0,0-1 0 0 0,-1 0 0 0 0,1 1 0 0 0,-1 0 0 0 0,0 0 0 0 0,0 1 1 0 0,0-1-1 0 0,-1 1 0 0 0,0-1 0 0 0,0 1 0 0 0,0 0 0 0 0,-1 0 0 0 0,0 1 0 0 0,0-1 0 0 0,0 0 0 0 0,-1 1 0 0 0,0-1 0 0 0,0 1 0 0 0,-1-1 1 0 0,0 1-1 0 0,0-1 0 0 0,-1 1 0 0 0,1-1 0 0 0,-1 1 0 0 0,-1-1 0 0 0,1 1 0 0 0,-1-1 0 0 0,0 0 0 0 0,0 0 0 0 0,-4 6-17 0 0,-8 4 38 0 0,-2 0 1 0 0,0-1-1 0 0,0-1 0 0 0,-1 0 0 0 0,-1-1 0 0 0,0-1 0 0 0,-1-1 0 0 0,0-1 0 0 0,-3 1-38 0 0,-35 11-12 0 0,50-20 34 0 0,6-2-43 0 0,1 1-1 0 0,-1-1 1 0 0,0 0 0 0 0,0 1 0 0 0,1-1 0 0 0,-1 0-1 0 0,0 0 1 0 0,0 0 0 0 0,0 0 0 0 0,1 0 0 0 0,-1 0 0 0 0,0 0-1 0 0,0 0 1 0 0,0 0 0 0 0,0 0 0 0 0,1 0 0 0 0,-1 0 0 0 0,0 0-1 0 0,0-1 1 0 0,1 1 0 0 0,-1 0 0 0 0,0 0 0 0 0,0-1-1 0 0,1 1 1 0 0,-1-1 0 0 0,0 1 0 0 0,1-1 0 0 0,-1 1 0 0 0,0-1-1 0 0,1 1 1 0 0,-1-1 0 0 0,1 0 0 0 0,-1 1 0 0 0,1-1 0 0 0,-1 0-1 0 0,1 1 1 0 0,0-1 0 0 0,-1 0 0 0 0,1 0 0 0 0,0 1-1 0 0,-1-1 1 0 0,1 0 0 0 0,0 0 0 0 0,0 0 0 0 0,0 1 0 0 0,0-1-1 0 0,0 0 1 0 0,0 0 21 0 0,5-49-3324 0 0,12 23-5985 0 0,-10 19-2851 0 0</inkml:trace>
  <inkml:trace contextRef="#ctx0" brushRef="#br0" timeOffset="31617.833">5967 1944 5257 0 0,'0'0'4549'0'0,"0"0"-1790"0"0,0 0-806 0 0,0 0-380 0 0,0 0-183 0 0,0 0-123 0 0,0 0-153 0 0,0 0-237 0 0,0 0-307 0 0,0 0-222 0 0,0 0-44 0 0,0 0 50 0 0,0 0 49 0 0,0 10 29 0 0,24 187 1718 0 0,-23-162-2010 0 0,-1 0-1 0 0,-2 0 1 0 0,-1 0-1 0 0,-2 0 1 0 0,-9 33-140 0 0,8-46 54 0 0,4-10-3 0 0,-1-1 1 0 0,0 0-1 0 0,0 0 1 0 0,-1-1-1 0 0,-1 1 1 0 0,1-1-1 0 0,-2 0 1 0 0,0 0-1 0 0,0 0 1 0 0,-5 5-52 0 0,10-17 58 0 0,-1 1 0 0 0,1 0 1 0 0,-1-1-1 0 0,1 1 0 0 0,0-1 0 0 0,-1 1 0 0 0,1-1 1 0 0,0 0-1 0 0,0 1 0 0 0,0-1 0 0 0,0 0 0 0 0,1 0 1 0 0,-1 0-1 0 0,0 0 0 0 0,1 0 0 0 0,-1 0 0 0 0,1 0 1 0 0,0 0-1 0 0,0 0 0 0 0,0 0 0 0 0,0 0 0 0 0,0 0 1 0 0,0 0-1 0 0,0 0 0 0 0,0 0 0 0 0,1 0 0 0 0,-1 1 1 0 0,1-1-1 0 0,0 0 0 0 0,-1 0 0 0 0,1 0 0 0 0,1-1-58 0 0,-2-10 137 0 0,3-7-122 0 0,0 1 1 0 0,1-1-1 0 0,1 1 0 0 0,1 0 0 0 0,1 1 1 0 0,0-1-1 0 0,8-12-15 0 0,2-4-2 0 0,0 1-1 0 0,2 1 1 0 0,2 1 0 0 0,1 0 0 0 0,1 2 0 0 0,2 1 0 0 0,1 0-1 0 0,15-11 3 0 0,97-74-46 0 0,-99 106-148 0 0,-34 37 164 0 0,-5-17 54 0 0,0 1 0 0 0,-2 0 1 0 0,1-1-1 0 0,-2 1 0 0 0,1-1 1 0 0,-2 0-1 0 0,0 1 0 0 0,0-2 1 0 0,-1 1-1 0 0,-1 0 0 0 0,0-1 1 0 0,0 0-1 0 0,-1 0 0 0 0,0-1 1 0 0,-1 0-1 0 0,0 0 0 0 0,-9 6-24 0 0,-4 10-29 0 0,-2-2 1 0 0,0-1-1 0 0,-2-1 0 0 0,-1-1 0 0 0,0-1 1 0 0,-1-1-1 0 0,-15 6 29 0 0,41-24-108 0 0,0-1 1 0 0,0 0 0 0 0,0 1-1 0 0,0-1 1 0 0,0 0 0 0 0,0 0-1 0 0,-1 0 1 0 0,1 0 0 0 0,0 0-1 0 0,0 0 1 0 0,0 0 0 0 0,0 0-1 0 0,0 0 1 0 0,0 0 0 0 0,0 0-1 0 0,0-1 1 0 0,0 1 0 0 0,0 0-1 0 0,0-1 1 0 0,0 1 0 0 0,0-1-1 0 0,0 1 1 0 0,0-1 0 0 0,0 0-1 0 0,1 1 1 0 0,-1-1 0 0 0,0 0-1 0 0,0 0 1 0 0,1 1 0 0 0,-1-1-1 0 0,0 0 1 0 0,1 0 0 0 0,-1 0-1 0 0,1 0 1 0 0,-1 0 0 0 0,1 0-1 0 0,-1 0 1 0 0,1 0-1 0 0,0 0 1 0 0,0 0 0 0 0,-1 0-1 0 0,1 0 1 0 0,0 0 107 0 0,-4-19-8507 0 0,4 12-3134 0 0</inkml:trace>
  <inkml:trace contextRef="#ctx0" brushRef="#br0" timeOffset="32508.333">6523 1856 6561 0 0,'0'0'2460'0'0,"0"0"-605"0"0,0 0-295 0 0,0 0-36 0 0,0 0-26 0 0,0 0-115 0 0,0 0-239 0 0,0 0-274 0 0,0 0-190 0 0,0 0-135 0 0,0 0-102 0 0,0 0-31 0 0,0 0-28 0 0,-3 18-22 0 0,-20 127 810 0 0,5-9-79 0 0,7-78-654 0 0,11-58-440 0 0,0 0 13 0 0,0 0 43 0 0,0 0 63 0 0,0 0 52 0 0,0 0 98 0 0,0 0 62 0 0,0 0 38 0 0,0-26 1445 0 0,1 7-1802 0 0,1 1 0 0 0,1 0 1 0 0,1 0-1 0 0,1 0 0 0 0,0 0 0 0 0,1 0 1 0 0,1 1-1 0 0,1 0 0 0 0,3-4-11 0 0,80-102 23 0 0,-88 120-43 0 0,-1-1 0 0 0,1 1 0 0 0,0 0 1 0 0,0 0-1 0 0,1 0 0 0 0,-1 0 0 0 0,0 0 0 0 0,1 1 1 0 0,0-1-1 0 0,0 1 0 0 0,0 0 0 0 0,-1 0 0 0 0,2 1 1 0 0,-1-1-1 0 0,0 1 0 0 0,0 0 0 0 0,0 0 0 0 0,1 0 1 0 0,-1 1-1 0 0,2-1 20 0 0,-2 5 20 0 0,1-1-1 0 0,-1 1 1 0 0,0 0 0 0 0,0 0-1 0 0,-1 0 1 0 0,1 0 0 0 0,-1 1 0 0 0,0-1-1 0 0,0 1 1 0 0,0 0 0 0 0,-1 0 0 0 0,0 0-1 0 0,0 0 1 0 0,0 0 0 0 0,0 1-1 0 0,-1-1 1 0 0,0 0 0 0 0,0 1 0 0 0,0 4-20 0 0,5 30 236 0 0,1 17-3660 0 0,-15-44-4270 0 0,7-11 4074 0 0,-3 1-7971 0 0</inkml:trace>
  <inkml:trace contextRef="#ctx0" brushRef="#br0" timeOffset="32773.012">7134 1882 16596 0 0,'0'0'1560'0'0,"0"0"-628"0"0,0 0-194 0 0,0 0 168 0 0,0 0 212 0 0,0 0 66 0 0,0 0-141 0 0,0 0-259 0 0,0 0-230 0 0,0 0-159 0 0,0 0-142 0 0,-11 33-66 0 0,-34 103-71 0 0,3 23-1109 0 0,36-143-609 0 0,2-12-1383 0 0,-2-2-3646 0 0,4-2-4963 0 0</inkml:trace>
  <inkml:trace contextRef="#ctx0" brushRef="#br0" timeOffset="33009.81">6989 1628 13739 0 0,'0'0'3249'0'0,"0"0"-1377"0"0,0 0-576 0 0,0 0-151 0 0,0 0-73 0 0,0 0-176 0 0,0 0-280 0 0,0 0-320 0 0,0 0-360 0 0,0 0-304 0 0,0 0-72 0 0,0 0 64 0 0,0 0 40 0 0,0 0 32 0 0,11 0-384 0 0,-9 26-1417 0 0,-1-4-4872 0 0,-1-8-5546 0 0</inkml:trace>
  <inkml:trace contextRef="#ctx0" brushRef="#br0" timeOffset="33444.742">7248 2169 15211 0 0,'0'0'2423'0'0,"0"0"-704"0"0,0 0-417 0 0,0 0-194 0 0,0 0-251 0 0,0 0-215 0 0,0 0-186 0 0,0 0-157 0 0,0 0-51 0 0,0 0-20 0 0,0 0-1 0 0,0 0 8 0 0,14-18-10 0 0,44-55-8 0 0,-46 59-59 0 0,0-1 0 0 0,-1 1 0 0 0,0-2 0 0 0,-1 0 0 0 0,-1 0 0 0 0,0 0 0 0 0,2-11-158 0 0,11-27 193 0 0,-22 53-202 0 0,0 1-15 0 0,0 0-3 0 0,0 0-3 0 0,0 0-10 0 0,0 0-38 0 0,0 33-510 0 0,-2 88 596 0 0,4-117 16 0 0,-1 0-1 0 0,1-1 1 0 0,-1 1-1 0 0,1 0 1 0 0,0-1 0 0 0,0 0-1 0 0,1 1 1 0 0,-1-1-1 0 0,1 0 1 0 0,0 0-1 0 0,0-1 1 0 0,0 1 0 0 0,0 0-1 0 0,0-1 1 0 0,0 0-1 0 0,1 0 1 0 0,-1 0-1 0 0,1 0 1 0 0,-1 0 0 0 0,1-1-1 0 0,0 1 1 0 0,0-1-1 0 0,-1 0 1 0 0,1 0-1 0 0,0-1 1 0 0,0 1 0 0 0,0-1-1 0 0,0 0 1 0 0,0 0-1 0 0,0 0 1 0 0,0-1-1 0 0,0 1 1 0 0,0-1 0 0 0,0 0-1 0 0,0 0 1 0 0,0 0-1 0 0,-1-1 1 0 0,1 1-1 0 0,0-1 1 0 0,-1 0 0 0 0,1 0-1 0 0,-1 0 1 0 0,2-2-24 0 0,4-4 132 0 0,0 0-1 0 0,-1 0 1 0 0,0-1 0 0 0,0 0 0 0 0,-1 0-1 0 0,0-1 1 0 0,-1 0 0 0 0,0 0 0 0 0,-1 0-1 0 0,0-1 1 0 0,0 0 0 0 0,-1 0 0 0 0,-1 0-1 0 0,0-1 1 0 0,2-10-132 0 0,-9 12-3960 0 0,-5 16-6878 0 0,7-2-1430 0 0</inkml:trace>
  <inkml:trace contextRef="#ctx0" brushRef="#br0" timeOffset="34078.13">8137 1900 12459 0 0,'0'0'4321'0'0,"0"0"-2276"0"0,0 0-822 0 0,0 0-84 0 0,0 0-20 0 0,0 0-61 0 0,0 0-118 0 0,0 0-197 0 0,0 0-187 0 0,0 0-149 0 0,0 0-90 0 0,0 0-82 0 0,0 0-67 0 0,-10-7-38 0 0,-36-21-42 0 0,44 27-81 0 0,0 0 0 0 0,0 1-1 0 0,0-1 1 0 0,0 1-1 0 0,0 0 1 0 0,0-1 0 0 0,-1 1-1 0 0,1 0 1 0 0,0 0-1 0 0,0 1 1 0 0,0-1-1 0 0,0 0 1 0 0,0 1 0 0 0,-1-1-1 0 0,1 1 1 0 0,0 0-1 0 0,0-1 1 0 0,0 1 0 0 0,0 0-1 0 0,1 0 1 0 0,-1 1-1 0 0,0-1 1 0 0,0 0-1 0 0,1 0 1 0 0,-1 1 0 0 0,0 0-7 0 0,-4 2 14 0 0,-5 4-14 0 0,0 0-1 0 0,1 0 1 0 0,0 1 0 0 0,0 0-1 0 0,1 1 1 0 0,0 0 0 0 0,1 0 0 0 0,0 1-1 0 0,0 0 1 0 0,1 0 0 0 0,1 1-1 0 0,0 0 1 0 0,0 0 0 0 0,1 2 0 0 0,0 0-31 0 0,2 0 0 0 0,0-1-1 0 0,0 1 1 0 0,1 0 0 0 0,1 0 0 0 0,1 0 0 0 0,0 0 0 0 0,0 1 0 0 0,2 4 31 0 0,-1-17 1 0 0,0 1 1 0 0,1-1 0 0 0,-1 0-1 0 0,0 0 1 0 0,1 1 0 0 0,0-1 0 0 0,-1 0-1 0 0,1 0 1 0 0,0 0 0 0 0,0-1-1 0 0,0 1 1 0 0,0 0 0 0 0,0-1-1 0 0,1 1 1 0 0,-1-1 0 0 0,0 0-1 0 0,1 0 1 0 0,-1 0 0 0 0,1 0-1 0 0,-1 0 1 0 0,1-1 0 0 0,0 1-1 0 0,-1-1 1 0 0,1 1 0 0 0,-1-1 0 0 0,1 0-1 0 0,0 0 1 0 0,-1 0 0 0 0,1 0-1 0 0,0-1 1 0 0,-1 1 0 0 0,1-1-1 0 0,-1 1 1 0 0,1-1 0 0 0,0 0-1 0 0,-1 0 1 0 0,0 0 0 0 0,1-1-1 0 0,-1 1 1 0 0,0 0 0 0 0,0-1-1 0 0,1 0-1 0 0,114-97 551 0 0,-97 79-389 0 0,1 1 0 0 0,1 0 0 0 0,0 2 0 0 0,2 1 0 0 0,0 0 0 0 0,14-5-162 0 0,61-9 200 0 0,-94 32-195 0 0,-1 1-1 0 0,0-1 1 0 0,0 1-1 0 0,0 0 1 0 0,0 0-1 0 0,0 1 1 0 0,-1-1-1 0 0,0 1 1 0 0,1-1-1 0 0,-1 1 1 0 0,0 0-1 0 0,-1 0 1 0 0,1 1-1 0 0,-1-1 1 0 0,0 0-1 0 0,0 1 1 0 0,0 0-1 0 0,-1-1 1 0 0,1 1-1 0 0,-1 0 1 0 0,0 0-1 0 0,-1 0 1 0 0,1 0-1 0 0,-1 1-4 0 0,5 152 143 0 0,-46 161-184 0 0,37-274 36 0 0,-3 0 0 0 0,-1-1 0 0 0,-2 0 0 0 0,-3 0 0 0 0,-1-1 0 0 0,-2-1 1 0 0,-1 0-1 0 0,-3-1 0 0 0,-8 11 5 0 0,19-41 11 0 0,0 0 0 0 0,-1 0 1 0 0,0-1-1 0 0,0 0 0 0 0,-1 0 0 0 0,0-1 1 0 0,-1-1-1 0 0,0 0 0 0 0,0-1 0 0 0,-1 0 0 0 0,0-1 1 0 0,0 0-1 0 0,-1-1 0 0 0,-6 2-11 0 0,17-6 9 0 0,1 0 0 0 0,-1 0 1 0 0,1 0-1 0 0,-1 0 0 0 0,1 0 0 0 0,-1-1 0 0 0,0 1 0 0 0,0-1 0 0 0,1 0 0 0 0,-1 1 0 0 0,0-1 1 0 0,1 0-1 0 0,-1-1 0 0 0,0 1 0 0 0,0 0 0 0 0,1-1 0 0 0,-1 0 0 0 0,0 1 0 0 0,1-1 0 0 0,-1 0 1 0 0,1 0-1 0 0,-1-1 0 0 0,1 1 0 0 0,0 0 0 0 0,-1-1 0 0 0,1 0 0 0 0,0 1 0 0 0,0-1 0 0 0,0 0 1 0 0,0 0-1 0 0,0 0 0 0 0,1 0 0 0 0,-1-1 0 0 0,1 1 0 0 0,-1 0 0 0 0,1-1 0 0 0,0 1 0 0 0,0-1 1 0 0,0 1-1 0 0,0-1 0 0 0,0 1 0 0 0,0-4-9 0 0,1-10 6 0 0,0 0 0 0 0,1 0 0 0 0,0 0 0 0 0,2 0 0 0 0,0 0 0 0 0,1 0 0 0 0,0 1-1 0 0,1 0 1 0 0,1 0 0 0 0,0 0 0 0 0,1 0 0 0 0,1 1 0 0 0,5-8-6 0 0,17-38-4 0 0,17-36-622 0 0,4 1 0 0 0,55-74 626 0 0,-94 150-1178 0 0,2-4-1884 0 0,-4 11-3763 0 0,-5 7-5359 0 0</inkml:trace>
  <inkml:trace contextRef="#ctx0" brushRef="#br0" timeOffset="34478.802">8861 1819 15051 0 0,'0'0'2130'0'0,"0"0"-502"0"0,0 0-363 0 0,0 0-141 0 0,0 0-67 0 0,0 0-108 0 0,0 0-111 0 0,0 0-112 0 0,0 0-123 0 0,0 0-110 0 0,0 0-74 0 0,0 0-48 0 0,-23 8-107 0 0,-73 27-58 0 0,43 4 111 0 0,47-29-255 0 0,4-8-59 0 0,0-1 0 0 0,0 2 0 0 0,1-1-1 0 0,-1 0 1 0 0,0 0 0 0 0,1 0 0 0 0,0 1 0 0 0,0-1-1 0 0,-1 1 1 0 0,1-1 0 0 0,1 1 0 0 0,-1-1 0 0 0,0 1-1 0 0,1 0 1 0 0,-1-1 0 0 0,1 1 0 0 0,0 0 0 0 0,0-1-1 0 0,0 1 1 0 0,0 0 0 0 0,0-1 0 0 0,0 1-1 0 0,1 0 1 0 0,0-1 0 0 0,-1 1 0 0 0,1 0 0 0 0,0-1-1 0 0,0 1 1 0 0,0-1 0 0 0,1 1 0 0 0,-1-1 0 0 0,0 0-1 0 0,1 0 1 0 0,0 0 0 0 0,0 0 0 0 0,-1 0 0 0 0,1 0-1 0 0,0 0 1 0 0,0 0 0 0 0,1-1 0 0 0,-1 1 0 0 0,1 0-3 0 0,175 57 53 0 0,-176-58-39 0 0,0-1 1 0 0,1 1-1 0 0,-1 0 0 0 0,0 0 1 0 0,0 0-1 0 0,1 0 1 0 0,-1 1-1 0 0,0-1 0 0 0,0 0 1 0 0,0 1-1 0 0,-1 0 1 0 0,1-1-1 0 0,0 1 0 0 0,0 0 1 0 0,-1 0-1 0 0,1 0 0 0 0,-1 0 1 0 0,0 0-1 0 0,0 0 1 0 0,1 0-1 0 0,-1 0 0 0 0,-1 1 1 0 0,1-1-1 0 0,0 0 1 0 0,-1 1-1 0 0,1-1 0 0 0,-1 0 1 0 0,1 1-1 0 0,-1-1 0 0 0,0 1 1 0 0,0-1-1 0 0,0 1 1 0 0,-1-1-1 0 0,1 1 0 0 0,0-1 1 0 0,-1 0-1 0 0,0 1 1 0 0,1-1-1 0 0,-1 0 0 0 0,0 1 1 0 0,0-1-1 0 0,-2 2-14 0 0,-8 6 91 0 0,-1 0 1 0 0,0-1-1 0 0,0 0 1 0 0,-1-1-1 0 0,-1 0 0 0 0,1-1 1 0 0,-1 0-1 0 0,0-2 1 0 0,0 1-1 0 0,-15 2-91 0 0,27-7 4 0 0,-4 1-17 0 0,-1 1 0 0 0,1-1 0 0 0,-1 0 0 0 0,1-1 0 0 0,-1 1 0 0 0,0-1 0 0 0,1-1 0 0 0,-1 1 0 0 0,0-1 1 0 0,0 0-1 0 0,0-1 0 0 0,-5-1 13 0 0,-17-23-5917 0 0,24 17-2613 0 0,0 4-4456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2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38 588 10898 0 0,'0'0'2145'0'0,"0"0"-541"0"0,0 0-222 0 0,0 0 27 0 0,0 0-64 0 0,0 0-177 0 0,0 0-264 0 0,0 0-297 0 0,0 0-227 0 0,0 0-121 0 0,0 0-59 0 0,0 0-47 0 0,-3 29-40 0 0,-8 88-31 0 0,3-58-77 0 0,-4-37-756 0 0,10-18-3143 0 0,1-3-3851 0 0,1-1 7694 0 0,0 0-10162 0 0</inkml:trace>
  <inkml:trace contextRef="#ctx0" brushRef="#br0" timeOffset="238.455">6 187 10154 0 0,'0'0'2730'0'0,"0"0"-580"0"0,0 0-474 0 0,0 0-334 0 0,0 0-290 0 0,0 0-269 0 0,0 0-267 0 0,0 0-252 0 0,0 0-232 0 0,0 0-149 0 0,0 0-57 0 0,0 0-23 0 0,2-10-22 0 0,-1-1 112 0 0,0 12 55 0 0,-1-1 0 0 0,1 1 0 0 0,-1-1 0 0 0,1 0 0 0 0,-1 0 0 0 0,1 1-1 0 0,-1-1 1 0 0,1 0 0 0 0,-1 0 0 0 0,1 0 0 0 0,0 0 0 0 0,-1 0 0 0 0,1 0-1 0 0,-1 0 1 0 0,1 0 0 0 0,0 0 0 0 0,-1 0 0 0 0,1 0 0 0 0,-1 0 0 0 0,1 0 0 0 0,-1 0-1 0 0,1 0 1 0 0,0-1 0 0 0,-1 1 0 0 0,1 0 0 0 0,-1 0 0 0 0,1-1 0 0 0,-1 1-1 0 0,1 0 1 0 0,-1-1 0 0 0,1 1 0 0 0,-1-1 0 0 0,0 1 0 0 0,1 0 0 0 0,-1-1-1 0 0,1 1 1 0 0,-1-1 0 0 0,0 1 0 0 0,1-1 0 0 0,-1 0 52 0 0,0 1-20 0 0,7 17-2786 0 0,0-1-3732 0 0,-2-5-1898 0 0</inkml:trace>
  <inkml:trace contextRef="#ctx0" brushRef="#br0" timeOffset="685.634">166 758 9594 0 0,'0'0'2159'0'0,"0"0"-669"0"0,0 0-235 0 0,0 0 65 0 0,0 0 15 0 0,0 0-36 0 0,0 0-139 0 0,0 0-216 0 0,0 0-198 0 0,0 0-162 0 0,0 0-72 0 0,0 0-70 0 0,0 0-38 0 0,8-11-20 0 0,59-97 1148 0 0,11-23-618 0 0,-60 112-996 0 0,-17 19 38 0 0,-1 0-6 0 0,0 0 0 0 0,0 0-51 0 0,3 161-94 0 0,-3-158 209 0 0,1 0 0 0 0,-1-1 0 0 0,0 1-1 0 0,1 0 1 0 0,-1-1 0 0 0,1 1 0 0 0,0-1 0 0 0,0 1 0 0 0,0-1-1 0 0,0 1 1 0 0,1-1 0 0 0,-1 0 0 0 0,0 1 0 0 0,1-1 0 0 0,0 0-1 0 0,-1 0 1 0 0,1 0 0 0 0,0 0 0 0 0,0 0 0 0 0,0-1 0 0 0,0 1 0 0 0,1-1-1 0 0,-1 1 1 0 0,0-1 0 0 0,1 0 0 0 0,-1 0 0 0 0,1 0 0 0 0,-1 0-1 0 0,1 0 1 0 0,-1 0 0 0 0,1-1 0 0 0,0 0 0 0 0,-1 1 0 0 0,1-1-1 0 0,0 0 1 0 0,-1 0 0 0 0,1 0 0 0 0,0 0 0 0 0,-1-1 0 0 0,1 1-1 0 0,0-1 1 0 0,-1 0 0 0 0,1 0 0 0 0,-1 0 0 0 0,1 0 0 0 0,-1 0-1 0 0,1 0 1 0 0,0-1-14 0 0,9-7 162 0 0,0 0-1 0 0,0-1 1 0 0,-1-1 0 0 0,0 0-1 0 0,-1 0 1 0 0,0-1-1 0 0,-1 0 1 0 0,0-1-1 0 0,-1 0 1 0 0,-1 0 0 0 0,0-1-1 0 0,0 1 1 0 0,2-12-162 0 0,-9 25-99 0 0,3-28-307 0 0,-13 24-7638 0 0,5 9 1341 0 0,1 0-5002 0 0</inkml:trace>
  <inkml:trace contextRef="#ctx0" brushRef="#br0" timeOffset="1243.687">844 471 10066 0 0,'0'0'3776'0'0,"0"0"-1540"0"0,0 0-744 0 0,0 0-187 0 0,0 0-273 0 0,0 0-217 0 0,0 0-168 0 0,0 0-153 0 0,0 0-98 0 0,0 0-88 0 0,0 0-53 0 0,0 0-64 0 0,-13 22-22 0 0,-39 68-35 0 0,27-22 70 0 0,25-65-189 0 0,-1 0 0 0 0,1-1 1 0 0,-1 1-1 0 0,1 0 0 0 0,0 0 0 0 0,0 0 1 0 0,1 0-1 0 0,-1-1 0 0 0,0 1 0 0 0,1 0 1 0 0,0 0-1 0 0,-1 0 0 0 0,1-1 1 0 0,0 1-1 0 0,1 0 0 0 0,-1-1 0 0 0,0 1 1 0 0,1-1-1 0 0,-1 0 0 0 0,1 1 1 0 0,0-1-1 0 0,0 0 0 0 0,0 0 0 0 0,0 0 1 0 0,0 0-1 0 0,0 0 0 0 0,1-1 0 0 0,-1 1 1 0 0,0-1-1 0 0,1 1 0 0 0,-1-1 1 0 0,1 0-1 0 0,0 0 0 0 0,-1 0 0 0 0,1 0 1 0 0,0-1-1 0 0,0 1 0 0 0,0-1 0 0 0,-1 1 1 0 0,1-1-1 0 0,0 0 0 0 0,0 0 1 0 0,0 0-1 0 0,2-1-15 0 0,7-2 153 0 0,1 0-1 0 0,-1-1 1 0 0,-1 0 0 0 0,1-1-1 0 0,-1-1 1 0 0,1 1 0 0 0,-2-2-1 0 0,1 0 1 0 0,-1 0 0 0 0,0-1 0 0 0,0 0-1 0 0,-1 0 1 0 0,0-1 0 0 0,-1 0-1 0 0,1-1 1 0 0,-1-1-153 0 0,16-20 153 0 0,-1 0-1 0 0,-2-2 1 0 0,-1 0 0 0 0,-2-1 0 0 0,-1-1-1 0 0,-2-1 1 0 0,-1 0 0 0 0,0-5-153 0 0,-9 24-1 0 0,0 0 1 0 0,0-1 0 0 0,-2 1-1 0 0,0-1 1 0 0,-1 0-1 0 0,-1 0 1 0 0,-1 0 0 0 0,-1-10 0 0 0,1 22-3 0 0,-1 0 0 0 0,0-1 1 0 0,0 1-1 0 0,0 0 0 0 0,-1 0 1 0 0,0 0-1 0 0,0 0 0 0 0,0 0 1 0 0,-1 0-1 0 0,0 1 0 0 0,0-1 1 0 0,0 1-1 0 0,-1 0 0 0 0,0 0 1 0 0,0 0-1 0 0,0 0 1 0 0,-1 1-1 0 0,1-1 0 0 0,-1 1 1 0 0,0 0-1 0 0,0 1 0 0 0,-1-1 1 0 0,1 1-1 0 0,-1 0 0 0 0,-5-2 3 0 0,5 4-14 0 0,1-1 0 0 0,-1 1-1 0 0,1 0 1 0 0,-1 0 0 0 0,1 1-1 0 0,-1-1 1 0 0,1 1 0 0 0,-1 1-1 0 0,0-1 1 0 0,1 1 0 0 0,-1 0-1 0 0,1 0 1 0 0,0 0 0 0 0,-1 1-1 0 0,1 0 1 0 0,0 0 0 0 0,0 0-1 0 0,0 1 1 0 0,0 0 0 0 0,0 0-1 0 0,1 0 1 0 0,-1 0 0 0 0,1 1-1 0 0,0 0 1 0 0,0 0 0 0 0,-1 0 14 0 0,-2 5-10 0 0,-1-1 1 0 0,1 1-1 0 0,1 0 1 0 0,0 0 0 0 0,0 1-1 0 0,1 0 1 0 0,0 0-1 0 0,0 0 1 0 0,1 1 0 0 0,1 0-1 0 0,0-1 1 0 0,-2 10 9 0 0,3-1 2 0 0,1 1 0 0 0,0-1 0 0 0,1 0 0 0 0,1 1 0 0 0,1-1 0 0 0,1 0 0 0 0,1 0 0 0 0,0 0 1 0 0,1 0-1 0 0,2-1 0 0 0,-1 0 0 0 0,2 0 0 0 0,0-1 0 0 0,2 0 0 0 0,0 0 0 0 0,0-1 0 0 0,1 0 0 0 0,1-1 0 0 0,1 0 0 0 0,0-1 1 0 0,1-1-1 0 0,1 0 0 0 0,0-1 0 0 0,0 0 0 0 0,13 6-2 0 0,16 9 76 0 0,1-2 1 0 0,2-2-1 0 0,0-2 1 0 0,1-2 0 0 0,28 6-77 0 0,-44-18 62 0 0,-33-10-2850 0 0,-4 1 1790 0 0,-3-3-5233 0 0,3 5-5510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1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0 357 2729 0 0,'0'0'1457'0'0,"0"0"-473"0"0,0 0-45 0 0,0 0 331 0 0,0 0 368 0 0,0 0 334 0 0,0 0 12 0 0,0 0-187 0 0,0 0-245 0 0,0 0-357 0 0,0 0-212 0 0,0 0-112 0 0,0 0-90 0 0,20-5-38 0 0,61-17-40 0 0,-76 21-581 0 0,0-1 1 0 0,0 1-1 0 0,-1-1 0 0 0,1 0 1 0 0,0-1-1 0 0,-1 1 0 0 0,1-1 1 0 0,-1 0-1 0 0,0 0 0 0 0,0 0 1 0 0,0-1-1 0 0,0 1 0 0 0,-1-1 1 0 0,3-3-123 0 0,8-9 305 0 0,0 1-96 0 0,0-1 0 0 0,-1 0 1 0 0,-1-1-1 0 0,0-1 1 0 0,-2 0-1 0 0,0 0 0 0 0,-1-1 1 0 0,-1 0-1 0 0,0-1 0 0 0,-2 1 1 0 0,0-2-1 0 0,-1 1 1 0 0,1-15-210 0 0,12 233 386 0 0,-14 185-39 0 0,-16-267-269 0 0,-5-1 0 0 0,-5 0 0 0 0,-9 14-78 0 0,10-37 20 0 0,8-140-1571 0 0,40-60-4568 0 0,8 44-5765 0 0,-25 45 4113 0 0</inkml:trace>
  <inkml:trace contextRef="#ctx0" brushRef="#br0" timeOffset="682.013">610 349 3825 0 0,'0'0'2784'0'0,"0"0"-853"0"0,0 0-413 0 0,0 0-46 0 0,0 0 34 0 0,0 0-7 0 0,0 0-127 0 0,0 0-245 0 0,0 0-212 0 0,-33 26-173 0 0,-97 80-109 0 0,76-49 491 0 0,50-52-928 0 0,0 0-1 0 0,1 1 0 0 0,0-1 1 0 0,1 1-1 0 0,-1 0 0 0 0,1 0 0 0 0,0 0 1 0 0,0 0-1 0 0,1 1 0 0 0,0-1 1 0 0,0 0-1 0 0,0 1 0 0 0,1-1 0 0 0,0 0 1 0 0,0 1-1 0 0,1-1-195 0 0,1-3 91 0 0,1 0 1 0 0,-1 0-1 0 0,1 0 0 0 0,0 0 1 0 0,-1-1-1 0 0,1 1 0 0 0,0-1 1 0 0,1 0-1 0 0,-1 0 0 0 0,0 0 1 0 0,1 0-1 0 0,-1-1 0 0 0,1 1 1 0 0,-1-1-1 0 0,1 0 0 0 0,0 0 1 0 0,3 0-92 0 0,1 2 182 0 0,36 10 443 0 0,-37-13-554 0 0,-1 2 0 0 0,0-1 0 0 0,0 1 0 0 0,0 0 1 0 0,0 0-1 0 0,0 0 0 0 0,0 1 0 0 0,0 0 0 0 0,-1 0 0 0 0,0 1 1 0 0,1-1-1 0 0,-1 1 0 0 0,0 0 0 0 0,-1 1 0 0 0,1-1 0 0 0,-1 1 1 0 0,0 0-1 0 0,1 2-71 0 0,3 9 129 0 0,-1 0 0 0 0,-1 1 0 0 0,-1 0 1 0 0,0 1-1 0 0,-2-1 0 0 0,0 1 0 0 0,0-1 1 0 0,-2 1-1 0 0,0 0 0 0 0,-1 1-129 0 0,0-15 12 0 0,2 95 311 0 0,-2-98-330 0 0,0-1-21 0 0,0 0 5 0 0,0 0 38 0 0,4-5-52 0 0,-4 3 35 0 0,0 1 6 0 0,0 1-12 0 0,0 0-8 0 0,0 0 12 0 0,0 0-12 0 0,0 0 32 0 0,0 0 12 0 0,0 0-16 0 0,0 0-22 0 0,0 0 18 0 0,0 0-4 0 0,0 0-7 0 0,0 0 46 0 0,0 0-38 0 0,0 0-6 0 0,0 0 19 0 0,0 0-22 0 0,0 0-12 0 0,0 0 8 0 0,0 0-26 0 0,0 0 19 0 0,0 0-33 0 0,0 0-4 0 0,0 0-31 0 0,0 0-30 0 0,7-14-6771 0 0,-3 13 437 0 0,-2-2-5487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3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325 133 2905 0 0,'0'0'1789'0'0,"0"0"-58"0"0,0 0-78 0 0,0 0-24 0 0,0 0 16 0 0,0 0-78 0 0,0 0-112 0 0,0 0-223 0 0,0 0-204 0 0,0 0-225 0 0,0 0-176 0 0,-9-6-92 0 0,-27-18-62 0 0,-14 14 1426 0 0,-67 2 2441 0 0,89 61-3675 0 0,19-12-494 0 0,3 1 0 0 0,1 0 0 0 0,3 0 0 0 0,1 0 0 0 0,2 10-171 0 0,-1-8 76 0 0,0 368 400 0 0,-30-213-274 0 0,12-115-108 0 0,4-25-52 0 0,14-59-28 0 0,0 0 9 0 0,0 0 1 0 0,0 0 0 0 0,0 0 0 0 0,0 0 4 0 0,0 0 23 0 0,0 0 31 0 0,0 0 8 0 0,16-3 180 0 0,221-71 399 0 0,-135 59-644 0 0,-102 15-22 0 0,0 0-15 0 0,0 0 9 0 0,0 0-16 0 0,0 0-9 0 0,-5-22-5804 0 0,5 15 480 0 0,0 3-6481 0 0</inkml:trace>
  <inkml:trace contextRef="#ctx0" brushRef="#br0" timeOffset="439.962">652 649 11658 0 0,'0'0'3160'0'0,"0"0"-1334"0"0,0 0-641 0 0,0 0-117 0 0,0 0-66 0 0,0 0-91 0 0,0 0-100 0 0,0 0-209 0 0,0 0-204 0 0,0 0-113 0 0,0 0-65 0 0,0 0-36 0 0,0 0-1 0 0,-29 22-7 0 0,-90 70-29 0 0,85-51-2 0 0,31-33-109 0 0,0 0 0 0 0,0 0 0 0 0,1 0 0 0 0,1 0 1 0 0,-1 1-1 0 0,1-1 0 0 0,0 1 0 0 0,1-1 0 0 0,0 1 0 0 0,1-1 0 0 0,-1 0 0 0 0,2 1 0 0 0,-1-1 0 0 0,1 0 0 0 0,0 1 0 0 0,1-1 0 0 0,0 0 1 0 0,1 1-37 0 0,1-4 65 0 0,-1-1 0 0 0,1 0 0 0 0,0 0 1 0 0,1 0-1 0 0,-1-1 0 0 0,1 0 1 0 0,-1 0-1 0 0,1 0 0 0 0,0-1 0 0 0,0 0 1 0 0,0 0-1 0 0,0 0 0 0 0,0-1 1 0 0,1 0-1 0 0,-1 0 0 0 0,0-1 0 0 0,1 1 1 0 0,-1-2-1 0 0,0 1 0 0 0,1 0 0 0 0,-1-1 1 0 0,0 0-1 0 0,1-1 0 0 0,-1 0 1 0 0,0 0-1 0 0,0 0 0 0 0,0 0 0 0 0,-1-1 1 0 0,1 0-1 0 0,0 0 0 0 0,-1-1 1 0 0,0 1-1 0 0,0-1 0 0 0,0 0 0 0 0,0-1 1 0 0,-1 1-1 0 0,0-1 0 0 0,0 0 1 0 0,0 0-1 0 0,3-6-65 0 0,1 4 40 0 0,0-1 0 0 0,-1 0 0 0 0,0-1 0 0 0,-1 0-1 0 0,0 0 1 0 0,0 0 0 0 0,-1-1 0 0 0,0 0 0 0 0,-1 0 0 0 0,0 0 0 0 0,0 0 0 0 0,-1-1 0 0 0,-1 1 0 0 0,0-1 0 0 0,0 0 0 0 0,-1 0 0 0 0,0 0 0 0 0,-1-6-40 0 0,-2 12-93 0 0,-1 0 1 0 0,1-1 0 0 0,-1 1 0 0 0,0 0 0 0 0,-1 0-1 0 0,1 1 1 0 0,-1-1 0 0 0,0 1 0 0 0,0-1 0 0 0,0 1-1 0 0,-1 0 1 0 0,1 1 0 0 0,-1-1 0 0 0,0 1 0 0 0,0 0-1 0 0,0 0 1 0 0,0 1 0 0 0,-1-1 0 0 0,1 1 0 0 0,-1 0-1 0 0,0 1 1 0 0,1-1 0 0 0,-1 1 0 0 0,0 0 0 0 0,0 1-1 0 0,0-1 1 0 0,0 1 0 0 0,1 0 0 0 0,-2 1 92 0 0,-50 7-2998 0 0,23 8-5327 0 0,20-8-3066 0 0</inkml:trace>
  <inkml:trace contextRef="#ctx0" brushRef="#br0" timeOffset="962.92">879 1017 13611 0 0,'0'0'2335'0'0,"0"0"-581"0"0,0 0-286 0 0,0 0-122 0 0,0 0-89 0 0,0 0-159 0 0,0 0-258 0 0,0 0-229 0 0,0 0-128 0 0,0 0-38 0 0,0 0-25 0 0,0 0-18 0 0,0 0-45 0 0,17-20-50 0 0,78-93 229 0 0,2-49 567 0 0,-109 240-1819 0 0,11-73 712 0 0,1 0 1 0 0,-1 1-1 0 0,1-1 1 0 0,0 0 0 0 0,1 1-1 0 0,-1-1 1 0 0,1 0 0 0 0,0 1-1 0 0,0-1 1 0 0,1 0 0 0 0,0 0-1 0 0,0 0 1 0 0,0 0-1 0 0,0 0 1 0 0,1-1 0 0 0,-1 1-1 0 0,1-1 1 0 0,0 1 0 0 0,3 2 3 0 0,-2-4 2 0 0,-1 1 0 0 0,0-1 0 0 0,1 1 0 0 0,0-1 0 0 0,0 0 0 0 0,0-1 1 0 0,0 1-1 0 0,0-1 0 0 0,0 1 0 0 0,1-1 0 0 0,-1-1 0 0 0,1 1 0 0 0,0-1 0 0 0,-1 1 1 0 0,1-1-1 0 0,0-1 0 0 0,0 1 0 0 0,0-1 0 0 0,-1 0 0 0 0,3 0-2 0 0,1-2 31 0 0,0-1-1 0 0,-1 0 0 0 0,1-1 0 0 0,-1 0 1 0 0,0 0-1 0 0,0-1 0 0 0,-1 1 1 0 0,1-2-1 0 0,-1 1 0 0 0,0-1 1 0 0,0 1-1 0 0,-1-2 0 0 0,0 1 1 0 0,0-1-1 0 0,0 1 0 0 0,-1-1 1 0 0,0 0-1 0 0,0-1 0 0 0,-1 1 1 0 0,0-1-1 0 0,0 0 0 0 0,-1 1 0 0 0,0-1 1 0 0,0 0-1 0 0,-1-1 0 0 0,1-7-30 0 0,5-26 37 0 0,-2 10-2506 0 0,-1 11-4657 0 0,-2 14-5050 0 0</inkml:trace>
  <inkml:trace contextRef="#ctx0" brushRef="#br0" timeOffset="1349.271">1702 1 8602 0 0,'0'0'4183'0'0,"0"0"-1750"0"0,0 0-650 0 0,0 0-195 0 0,0 0-238 0 0,0 0-317 0 0,0 0-263 0 0,0 0-125 0 0,0 0-88 0 0,0 0-40 0 0,0 0-20 0 0,0 0-66 0 0,0 0-56 0 0,-15 25-60 0 0,-44 80-71 0 0,41-39 80 0 0,18-52-245 0 0,-4 412 562 0 0,-58-153-505 0 0,54-244-125 0 0,7-28-22 0 0,0 0 0 0 0,1 0 0 0 0,-1 0 0 0 0,0 0 0 0 0,1 0 0 0 0,-1 0 0 0 0,0 0 0 0 0,1 0 0 0 0,-1 0 0 0 0,1 1 0 0 0,0-1 0 0 0,-1 0 0 0 0,1 0 0 0 0,0 1 0 0 0,0-1 0 0 0,0 0 0 0 0,0 0 0 0 0,0 0 0 0 0,0 1 0 0 0,0-1 0 0 0,0 0-1 0 0,0 0 1 0 0,0 1 0 0 0,1-1 0 0 0,-1 0 0 0 0,1 0 0 0 0,-1 0 0 0 0,1 1 0 0 0,-1-1 0 0 0,1 0 0 0 0,0 0 0 0 0,-1 0 0 0 0,1 0 0 0 0,0 0 0 0 0,0 0 0 0 0,0-1 0 0 0,0 1 0 0 0,0 0 0 0 0,0 0 0 0 0,0 0 0 0 0,0-1 0 0 0,0 1 0 0 0,0-1 0 0 0,0 1 0 0 0,0-1 0 0 0,0 1 0 0 0,1-1 0 0 0,-1 0 0 0 0,0 1 0 0 0,0-1 0 0 0,1 0 0 0 0,-1 0 0 0 0,0 0 0 0 0,0 0 0 0 0,1 0 0 0 0,-1 0 0 0 0,0 0 0 0 0,0-1 0 0 0,2 1 11 0 0,30-30-1909 0 0,-23 16-1299 0 0,-3 2-3424 0 0,-5 10 4624 0 0,2-6-9379 0 0</inkml:trace>
  <inkml:trace contextRef="#ctx0" brushRef="#br0" timeOffset="1984.889">1801 652 5745 0 0,'0'0'2996'0'0,"0"0"-995"0"0,0 0-395 0 0,0 0 32 0 0,0 0 18 0 0,0 0-138 0 0,0 0-261 0 0,0 0-329 0 0,0 0-282 0 0,0 0-151 0 0,0 0-98 0 0,0 0-95 0 0,-7 25-77 0 0,-23 76-68 0 0,21-6 53 0 0,11-92-170 0 0,-1 0 0 0 0,1 0 0 0 0,0-1 1 0 0,-1 1-1 0 0,1-1 0 0 0,0 1 1 0 0,1-1-1 0 0,-1 0 0 0 0,0 0 0 0 0,1 0 1 0 0,-1 0-1 0 0,1 0 0 0 0,-1 0 0 0 0,1-1 1 0 0,0 1-1 0 0,0-1 0 0 0,0 0 0 0 0,-1 0 1 0 0,1 0-1 0 0,1 0 0 0 0,-1-1 1 0 0,0 1-1 0 0,0-1 0 0 0,0 1 0 0 0,0-1 1 0 0,0 0-1 0 0,0-1 0 0 0,0 1 0 0 0,1 0 1 0 0,-1-1-1 0 0,0 0 0 0 0,0 1 1 0 0,0-1-1 0 0,0-1 0 0 0,-1 1 0 0 0,1 0 1 0 0,0-1-1 0 0,0 1 0 0 0,-1-1 0 0 0,1 0 1 0 0,0 0-41 0 0,15-10 259 0 0,-2-1-1 0 0,0 0 1 0 0,-1-1 0 0 0,0-1 0 0 0,-1 0 0 0 0,0-1 0 0 0,-2 0 0 0 0,0-1 0 0 0,8-15-259 0 0,9-10 236 0 0,-7 19-40 0 0,-15 44-214 0 0,6 95 58 0 0,3-26 7 0 0,-5-47-54 0 0,-2 1 1 0 0,-2 0 0 0 0,-2 0 0 0 0,-2 0-1 0 0,-2 1 1 0 0,-1-1 0 0 0,-3 0 0 0 0,-2 1-1 0 0,-1-2 1 0 0,-7 23 6 0 0,6-42 6 0 0,-1 1 0 0 0,-1-1 0 0 0,-1 0 0 0 0,-2 0 0 0 0,0-2 0 0 0,-1 1 0 0 0,-1-2 0 0 0,-1 0 0 0 0,-4 3-6 0 0,-52 14 77 0 0,69-37-67 0 0,0-1 1 0 0,0 0 0 0 0,0 0-1 0 0,0 0 1 0 0,0 0 0 0 0,0 0-1 0 0,0 0 1 0 0,0 0 0 0 0,0 0-1 0 0,0-1 1 0 0,0 1 0 0 0,0-1 0 0 0,0 0-1 0 0,0 1 1 0 0,1-1 0 0 0,-1 0-1 0 0,0 0 1 0 0,0 0 0 0 0,1 0-1 0 0,-1-1 1 0 0,1 1 0 0 0,-1 0-1 0 0,1-1 1 0 0,-1 1 0 0 0,1-1-1 0 0,0 1 1 0 0,0-1 0 0 0,-1 1-1 0 0,1-1 1 0 0,1 0 0 0 0,-1 0-1 0 0,0 0 1 0 0,0 0 0 0 0,1 1-1 0 0,-1-1 1 0 0,1 0 0 0 0,-1 0-1 0 0,1 0 1 0 0,0-1-11 0 0,-2-19 19 0 0,1 0-1 0 0,1-1 1 0 0,1 1-1 0 0,1 0 1 0 0,1 0-1 0 0,0 0 1 0 0,2 1 0 0 0,1-1-1 0 0,0 1 1 0 0,2 0-1 0 0,1 1 1 0 0,0-1-1 0 0,6-6-18 0 0,-8 13-15 0 0,1 1 0 0 0,1 0 1 0 0,0 0-1 0 0,0 1 0 0 0,2 0 0 0 0,-1 1 0 0 0,1 0 0 0 0,6-3 15 0 0,66-37-3264 0 0,-65 43-2075 0 0,-14 5 1741 0 0,1 0-8257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7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0 0 0,'0'0'545'0'0,"0"0"746"0"0,0 0 511 0 0,0 0 387 0 0,0 0 228 0 0,0 0-4 0 0,0 0-166 0 0,0 0-310 0 0,0 0-310 0 0,0 0-285 0 0,0 0-240 0 0,0-8 464 0 0,0 6 4771 0 0,-20 277-5006 0 0,19-263-1325 0 0,1-10-5 0 0,-1-1 0 0 0,1 1 0 0 0,-1-1-1 0 0,1 1 1 0 0,0-1 0 0 0,-1 1 0 0 0,1 0 0 0 0,0-1 0 0 0,0 1 0 0 0,0-1 0 0 0,0 1 0 0 0,0-1 0 0 0,1 1 0 0 0,-1 0-1 0 0,0-1 1 0 0,1 1 0 0 0,-1-1 0 0 0,1 1 0 0 0,-1-1 0 0 0,1 0 0 0 0,0 1 0 0 0,0-1 0 0 0,0 1 0 0 0,0-1 0 0 0,-1 0-1 0 0,2 0 1 0 0,-1 0 0 0 0,0 1 0 0 0,0-1 0 0 0,0 0 0 0 0,0-1 0 0 0,1 1 0 0 0,-1 0 0 0 0,1 0 0 0 0,-1 0 0 0 0,0-1 0 0 0,1 1-1 0 0,-1-1 1 0 0,2 1-1 0 0,2-1 40 0 0,0 0-1 0 0,1-1 0 0 0,-1 1 1 0 0,0-1-1 0 0,0 0 0 0 0,1-1 0 0 0,-1 1 1 0 0,0-1-1 0 0,0 0 0 0 0,-1 0 1 0 0,1-1-1 0 0,0 1 0 0 0,-1-1 1 0 0,1 0-1 0 0,-1-1 0 0 0,0 1 1 0 0,0-1-1 0 0,0 1 0 0 0,2-5-39 0 0,12-10 45 0 0,0-1 1 0 0,-2-1-1 0 0,0 0 0 0 0,-2-1 0 0 0,0-1 0 0 0,-1 0 1 0 0,-2-1-1 0 0,0 0 0 0 0,0-4-45 0 0,-4-7 67 0 0,-7 33-53 0 0,0 1-11 0 0,0 0-19 0 0,0 0 4 0 0,0 0-3 0 0,0 0-5 0 0,-2 50-168 0 0,1-42 187 0 0,-1 0 0 0 0,1-1-1 0 0,1 1 1 0 0,-1 0-1 0 0,2 0 1 0 0,-1 0-1 0 0,1 0 1 0 0,0 0-1 0 0,0 0 1 0 0,1 0-1 0 0,0 0 1 0 0,1-1-1 0 0,0 1 1 0 0,0-1-1 0 0,0 0 1 0 0,1 1-1 0 0,0-2 1 0 0,0 1 0 0 0,1 0-1 0 0,0-1 1 0 0,1 1 1 0 0,-4-5 5 0 0,1 0 1 0 0,1 0 0 0 0,-1 0 0 0 0,0 0 0 0 0,0 0-1 0 0,1-1 1 0 0,-1 1 0 0 0,1-1 0 0 0,-1 0 0 0 0,1 0 0 0 0,-1 0-1 0 0,1-1 1 0 0,0 1 0 0 0,0-1 0 0 0,-1 0 0 0 0,1 0 0 0 0,0 0-1 0 0,-1-1 1 0 0,1 1 0 0 0,0-1 0 0 0,-1 0 0 0 0,1 0-1 0 0,-1 0 1 0 0,1 0 0 0 0,-1-1 0 0 0,1 1 0 0 0,-1-1 0 0 0,2-1-6 0 0,85-67 313 0 0,-82 62-285 0 0,0-1 1 0 0,-1 0-1 0 0,0 0 1 0 0,0 0-1 0 0,-1-1 1 0 0,-1 0-1 0 0,0-1 1 0 0,0 1-1 0 0,-1-1 1 0 0,0 0-1 0 0,-1 0 1 0 0,0 0-1 0 0,-1-1 1 0 0,0 1-1 0 0,-1-1 1 0 0,1-11-29 0 0,-3 23-95 0 0,1 0-1 0 0,-1-1 1 0 0,1 1 0 0 0,-1 0 0 0 0,1-1-1 0 0,-1 1 1 0 0,1 0 0 0 0,0-1 0 0 0,-1 1-1 0 0,0 0 1 0 0,1 0 0 0 0,-1 0 0 0 0,1 0-1 0 0,-1 0 1 0 0,1 0 0 0 0,-1-1 0 0 0,1 1-1 0 0,-1 0 1 0 0,1 0 0 0 0,-1 1 0 0 0,1-1 0 0 0,-1 0-1 0 0,1 0 1 0 0,-1 0 0 0 0,0 0 0 0 0,1 0-1 0 0,-1 0 1 0 0,1 1 0 0 0,-1-1 0 0 0,1 0-1 0 0,0 1 1 0 0,-1-1 0 0 0,1 0 0 0 0,-1 1-1 0 0,1-1 1 0 0,-1 0 0 0 0,1 1 0 0 0,0-1 0 0 0,-1 1-1 0 0,1-1 1 0 0,0 0 0 0 0,0 1 0 0 0,-1-1-1 0 0,1 1 1 0 0,0-1 0 0 0,0 1 0 0 0,-1-1-1 0 0,1 1 1 0 0,0 0 0 0 0,0-1 0 0 0,0 1-1 0 0,0-1 1 0 0,0 1 0 0 0,0-1 0 0 0,0 1-1 0 0,0-1 1 0 0,0 1 0 0 0,0-1 0 0 0,0 1 0 0 0,1-1-1 0 0,-1 1 1 0 0,0-1 0 0 0,0 1 95 0 0,-2 5-1187 0 0,-3 10-6668 0 0,3-8-4010 0 0</inkml:trace>
  <inkml:trace contextRef="#ctx0" brushRef="#br0" timeOffset="384.929">749 173 3393 0 0,'0'0'3382'0'0,"0"0"-320"0"0,0 0-358 0 0,0 0-439 0 0,0 0-441 0 0,0 0-331 0 0,0 0-249 0 0,0 0-188 0 0,0 0-168 0 0,31-6-140 0 0,100-18-135 0 0,-71-1 389 0 0,-57 24-893 0 0,0-1 0 0 0,0 0-1 0 0,0 0 1 0 0,-1 0-1 0 0,1 0 1 0 0,-1 0-1 0 0,1-1 1 0 0,-1 1-1 0 0,0-1 1 0 0,0 0 0 0 0,0 1-1 0 0,0-1 1 0 0,0 0-1 0 0,-1 0 1 0 0,1 0-1 0 0,-1-1 1 0 0,0 1 0 0 0,0 0-1 0 0,0 0 1 0 0,0-1-1 0 0,-1 1 1 0 0,1 0-1 0 0,-1-1 1 0 0,0 1 0 0 0,0-1-1 0 0,0 1 1 0 0,-1-3-109 0 0,-1 3 13 0 0,0 0 0 0 0,-1 1-1 0 0,1-1 1 0 0,-1 0 0 0 0,0 1 0 0 0,1-1 0 0 0,-1 1 0 0 0,0 0 0 0 0,-1 0 0 0 0,1 0 0 0 0,0 1 0 0 0,-1-1 0 0 0,1 1-1 0 0,0 0 1 0 0,-1 0 0 0 0,0 0 0 0 0,1 0 0 0 0,-1 0 0 0 0,0 1 0 0 0,1 0 0 0 0,-1-1 0 0 0,0 2-13 0 0,-6-1-13 0 0,1 0 0 0 0,0 1-1 0 0,0 0 1 0 0,0 1 0 0 0,0 0 0 0 0,0 0 0 0 0,1 1 0 0 0,-1 0 0 0 0,1 1 0 0 0,-1 0 0 0 0,1 0 0 0 0,0 0 0 0 0,1 1 0 0 0,-1 1-1 0 0,1-1 1 0 0,0 1 0 0 0,0 0 0 0 0,1 1 0 0 0,-1 0 0 0 0,2 0 0 0 0,-1 0 0 0 0,1 1 0 0 0,0-1 0 0 0,0 1 0 0 0,1 0 0 0 0,0 1-1 0 0,1-1 1 0 0,0 1 0 0 0,0 0 0 0 0,1-1 0 0 0,0 1 0 0 0,0 0 0 0 0,1 1 0 0 0,0-1 0 0 0,1 0 0 0 0,0 0 0 0 0,1 7 13 0 0,1-10 2 0 0,0 0 0 0 0,1 0 0 0 0,-1 0 0 0 0,1 0 0 0 0,1-1 1 0 0,-1 1-1 0 0,1-1 0 0 0,0 0 0 0 0,0 0 0 0 0,0 0 0 0 0,1-1 0 0 0,-1 0 1 0 0,1 1-1 0 0,0-1 0 0 0,1-1 0 0 0,-1 1 0 0 0,1-1 0 0 0,-1 0 0 0 0,1 0 1 0 0,0-1-1 0 0,0 0 0 0 0,0 0 0 0 0,2 0-2 0 0,4 1-50 0 0,0 0 0 0 0,0-2 0 0 0,-1 1 1 0 0,1-2-1 0 0,0 1 0 0 0,0-2 0 0 0,0 1 0 0 0,0-2 0 0 0,0 1 0 0 0,0-2 0 0 0,9-2 50 0 0,9-6-3698 0 0,-1-4-3563 0 0,-23 11-4821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23 0 0 0,'0'0'2182'0'0,"0"0"177"0"0,0 0 286 0 0,0 0 67 0 0,0 0-287 0 0,0 0-449 0 0,0 0-416 0 0,0 0-254 0 0,0 0-38 0 0,0 0-125 0 0,0 0-168 0 0,0 0-168 0 0,-1-4-139 0 0,0-10-111 0 0,1 10-83 0 0,0 4-85 0 0,-5 24 572 0 0,-1 1-834 0 0,2 0 1 0 0,0 0 0 0 0,2 0 0 0 0,1 0 0 0 0,1 0-1 0 0,2 11-127 0 0,-1-32 31 0 0,0-1 0 0 0,0 1 0 0 0,1-1 0 0 0,-1 1 0 0 0,1-1 0 0 0,0 0-1 0 0,-1 1 1 0 0,2-1 0 0 0,-1 0 0 0 0,0 0 0 0 0,1 0 0 0 0,-1-1 0 0 0,1 1-1 0 0,0 0 1 0 0,0-1 0 0 0,0 0 0 0 0,0 0 0 0 0,0 0 0 0 0,0 0 0 0 0,1 0 0 0 0,-1-1-1 0 0,1 1 1 0 0,-1-1 0 0 0,1 0 0 0 0,0 0 0 0 0,-1 0 0 0 0,1-1 0 0 0,0 1-1 0 0,-1-1 1 0 0,1 0 0 0 0,0 0 0 0 0,0 0 0 0 0,-1-1 0 0 0,1 1 0 0 0,0-1-1 0 0,0 0 1 0 0,-1 0 0 0 0,1 0 0 0 0,-1 0 0 0 0,1-1 0 0 0,-1 1 0 0 0,3-3-31 0 0,-1 1 64 0 0,13-7 67 0 0,-1 0 0 0 0,0-1 0 0 0,-1-1-1 0 0,-1 0 1 0 0,0-1 0 0 0,0-1 0 0 0,6-8-131 0 0,6-13 229 0 0,-25 42-248 0 0,-1 1-1 0 0,1 0 1 0 0,1-1-1 0 0,-1 1 0 0 0,1-1 1 0 0,1 0-1 0 0,-1 0 1 0 0,1 0-1 0 0,0 0 1 0 0,1-1-1 0 0,0 0 1 0 0,0 0-1 0 0,0 0 0 0 0,1 0 1 0 0,0 0 19 0 0,-2-3 14 0 0,0-1-1 0 0,0 0 1 0 0,0 1 0 0 0,0-1-1 0 0,0-1 1 0 0,1 1 0 0 0,-1-1-1 0 0,0 1 1 0 0,1-1 0 0 0,-1 0 0 0 0,1-1-1 0 0,0 1 1 0 0,-1-1 0 0 0,1 0-1 0 0,-1 0 1 0 0,1-1 0 0 0,0 1 0 0 0,-1-1-1 0 0,1 0 1 0 0,-1 0 0 0 0,0 0-1 0 0,1-1 1 0 0,-1 0 0 0 0,0 1-1 0 0,0-2 1 0 0,0 1 0 0 0,0 0 0 0 0,0-1-1 0 0,3-2-13 0 0,3-2 99 0 0,-1 0-1 0 0,0-1 1 0 0,0 0-1 0 0,-1 0 1 0 0,0-1 0 0 0,-1 1-1 0 0,0-2 1 0 0,0 1-1 0 0,0-1 1 0 0,-2 0-1 0 0,1-1 1 0 0,-1 1-1 0 0,-1-1 1 0 0,0 0-1 0 0,0 0 1 0 0,-1-1 0 0 0,-1 1-1 0 0,1-1 1 0 0,-1-10-99 0 0,-2 21 21 0 0,0 1-10 0 0,0 0-33 0 0,0 0-34 0 0,0 0-61 0 0,0 0-66 0 0,0 0-94 0 0,0 0-146 0 0,0 0-217 0 0,0 25-4881 0 0,0-20 362 0 0,0-2-6562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 6689 0 0,'0'0'2833'0'0,"0"0"-588"0"0,0 0-205 0 0,0 0-81 0 0,0 0-135 0 0,0 0-231 0 0,0 0-321 0 0,0 0-232 0 0,0 0-153 0 0,0 0-157 0 0,0 0-94 0 0,0 0-65 0 0,-2-8 1373 0 0,16 8-1408 0 0,44 1 196 0 0,0-2 1 0 0,1-4 0 0 0,-1-1-1 0 0,3-4-732 0 0,34-6 225 0 0,-81 13-1585 0 0,12-2 3837 0 0,-12 2-2221 0 0,-4 1-3775 0 0,-8 1-2078 0 0,-3 1-3405 0 0,-1 0-3119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11939 0 0,'0'0'3830'0'0,"0"0"-2123"0"0,0 0-750 0 0,0 0 49 0 0,0 0 122 0 0,0 0-26 0 0,0 0-177 0 0,0 0-242 0 0,0 0-238 0 0,0 0-191 0 0,0 0-98 0 0,0 0-61 0 0,0 0-59 0 0,-8 27-36 0 0,-21 79-6 0 0,21-66-631 0 0,17-40-3643 0 0,-7 0-5659 0 0,-2-3 538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10 140 12755 0 0,'0'0'2560'0'0,"0"0"-799"0"0,0 0-393 0 0,0 0-208 0 0,0 0-232 0 0,0 0-247 0 0,0 0-169 0 0,0 0-216 0 0,0 0-240 0 0,0 0-240 0 0,0 0-216 0 0,0 0-225 0 0,0 0-263 0 0,-9-139-704 0 0,16 139-3041 0 0,3 0-7514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12771 0 0,'0'0'2450'0'0,"0"0"-982"0"0,0 0-592 0 0,0 0-124 0 0,0 0-36 0 0,0 0-27 0 0,0 0-16 0 0,0 0 118 0 0,0 0 52 0 0,0 0 8 0 0,0 0-35 0 0,0 0-197 0 0,5 16-139 0 0,16 49-96 0 0,-16 24 516 0 0,-39 197-232 0 0,-2-50-719 0 0,27-179 25 0 0,7-55-4167 0 0,10-28-3873 0 0,-5 19 3212 0 0,1 0-4703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6369 0 0,'0'0'3581'0'0,"0"0"-1268"0"0,0 0-692 0 0,0 0-95 0 0,0 0-14 0 0,0 0-67 0 0,0 0-172 0 0,0 0-241 0 0,0 0-219 0 0,0 0-176 0 0,0 0-87 0 0,0 0-50 0 0,0 0 57 0 0,1 7 62 0 0,-12 100 1471 0 0,-24 138-437 0 0,1 50-1471 0 0,34-214-938 0 0,0-80 289 0 0,0-1-263 0 0,3 0-1691 0 0,2 1 526 0 0,-2-3-4982 0 0,-1-1-4777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11 118 0 0 0,'0'0'1683'0'0,"0"0"203"0"0,0 0 176 0 0,0 0 19 0 0,0 0-175 0 0,0 0-260 0 0,0 0-214 0 0,0 0-161 0 0,0 0-119 0 0,0 0-81 0 0,1-1 5409 0 0,0 2-6180 0 0,-9 77 1197 0 0,4 44-1239 0 0,5-119-232 0 0,-1-1-1 0 0,1 1 1 0 0,1 0-1 0 0,-1 0 1 0 0,0-1-1 0 0,1 1 1 0 0,-1-1-1 0 0,1 1 1 0 0,0-1-1 0 0,-1 0 1 0 0,1 0-1 0 0,0 0 1 0 0,1 0-1 0 0,-1 0 1 0 0,0 0-1 0 0,0 0 1 0 0,1-1 0 0 0,-1 1-1 0 0,1-1 1 0 0,0 1-1 0 0,-1-1 1 0 0,1 0-1 0 0,0 0 1 0 0,0-1-1 0 0,0 1 1 0 0,-1 0-1 0 0,1-1 1 0 0,0 0-1 0 0,0 0 1 0 0,0 0-1 0 0,0 0 1 0 0,0 0-1 0 0,0 0 1 0 0,0-1-1 0 0,0 1 1 0 0,-1-1-1 0 0,1 0 1 0 0,0 0-1 0 0,0 0 1 0 0,-1 0-1 0 0,1-1 1 0 0,-1 1-1 0 0,1-1 1 0 0,-1 1-1 0 0,1-1 1 0 0,-1 0-26 0 0,27-21 200 0 0,-2-1 1 0 0,0-2 0 0 0,-2 0-1 0 0,-1-2 1 0 0,8-13-201 0 0,13-11 62 0 0,-44 49-56 0 0,-1 2 6 0 0,0 1-34 0 0,0 0-30 0 0,0 21-276 0 0,0-1 343 0 0,-2-16-14 0 0,1 0 0 0 0,0 0-1 0 0,0 1 1 0 0,0-1 0 0 0,1 0 0 0 0,-1 0-1 0 0,1 1 1 0 0,0-1 0 0 0,0 0 0 0 0,0 0 0 0 0,1 1-1 0 0,0-1 1 0 0,-1 0 0 0 0,2 0 0 0 0,-1 0-1 0 0,0 0 1 0 0,1 0 0 0 0,0 0 0 0 0,0 0-1 0 0,0 0 1 0 0,0 0 0 0 0,0-1 0 0 0,1 0 0 0 0,0 1-1 0 0,0-1 1 0 0,0 0 0 0 0,0 0 0 0 0,0 0-1 0 0,0-1 1 0 0,1 1 0 0 0,-1-1 0 0 0,1 0-1 0 0,0 0 1 0 0,0 0 0 0 0,0 0 0 0 0,0-1 0 0 0,0 1-1 0 0,2-1 0 0 0,6-3 55 0 0,-1-1 0 0 0,1 0 0 0 0,-1-1-1 0 0,1-1 1 0 0,-1 0 0 0 0,-1 0 0 0 0,1-1-1 0 0,-1 0 1 0 0,0-1 0 0 0,0 0 0 0 0,-1-1-1 0 0,0 0 1 0 0,0 0 0 0 0,-1-1 0 0 0,0 0-1 0 0,-1 0 1 0 0,6-9-55 0 0,-5 7-35 0 0,0 0 0 0 0,-1 0 0 0 0,-1 0 0 0 0,1-1 0 0 0,-2 0 0 0 0,0-1 0 0 0,0 1 0 0 0,-1-1-1 0 0,-1 0 1 0 0,0 0 0 0 0,-1 0 0 0 0,0 0 0 0 0,0-8 35 0 0,-4 28-13761 0 0,2-3 2199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7954 0 0,'0'0'2466'0'0,"0"0"-615"0"0,0 0-344 0 0,0 0-156 0 0,0 0-102 0 0,0 0-174 0 0,0 0-179 0 0,0 0-146 0 0,0 0-149 0 0,0 0-130 0 0,0 0-75 0 0,0 0-84 0 0,-22 33-104 0 0,-62 103-52 0 0,61-78-12 0 0,25-50-117 0 0,-1-4 33 0 0,0 0 0 0 0,0-1 1 0 0,0 1-1 0 0,1 0 0 0 0,-1-1 0 0 0,1 0 0 0 0,0 1 1 0 0,0-1-1 0 0,0 0 0 0 0,1 0 0 0 0,-1 0 1 0 0,1 0-1 0 0,-1 0 0 0 0,1-1 0 0 0,0 1 0 0 0,0-1 1 0 0,0 0-1 0 0,1 0 0 0 0,-1 0 0 0 0,0 0 1 0 0,1 0-1 0 0,-1-1 0 0 0,1 0 0 0 0,0 0 0 0 0,-1 0 1 0 0,1 0-1 0 0,0 0 0 0 0,0-1 0 0 0,0 1 1 0 0,-1-1-1 0 0,1 0 0 0 0,0 0 0 0 0,0-1 0 0 0,0 1 1 0 0,-1-1-1 0 0,1 0 0 0 0,0 0 0 0 0,1 0-60 0 0,0-2 104 0 0,0-1 0 0 0,0 1-1 0 0,0-1 1 0 0,-1 0 0 0 0,1 0-1 0 0,-1 0 1 0 0,0-1 0 0 0,0 0-1 0 0,-1 1 1 0 0,1-1 0 0 0,-1-1-1 0 0,0 1 1 0 0,0 0 0 0 0,-1-1-1 0 0,1 0 1 0 0,-1 1 0 0 0,-1-1-1 0 0,1 0 1 0 0,-1 0-1 0 0,0 0 1 0 0,0 0 0 0 0,-1 0-1 0 0,0 0 1 0 0,0 0 0 0 0,0 0-1 0 0,-1 0 1 0 0,1 0 0 0 0,-2 0-1 0 0,0-4-103 0 0,1 6-17 0 0,-1 0 0 0 0,1 1 0 0 0,-1-1 0 0 0,0 1 0 0 0,0-1 0 0 0,0 1 0 0 0,0 0 0 0 0,-1-1 0 0 0,1 1 0 0 0,-1 1-1 0 0,0-1 1 0 0,0 0 0 0 0,0 1 0 0 0,0-1 0 0 0,-1 1 0 0 0,1 0 0 0 0,0 0 0 0 0,-1 0 0 0 0,0 1 0 0 0,1-1 0 0 0,-1 1-1 0 0,0 0 1 0 0,-2-1 17 0 0,-56 5-4001 0 0,47 4-855 0 0,4-3-6649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7794 0 0,'0'0'2808'0'0,"0"0"-913"0"0,0 0-262 0 0,0 0 100 0 0,0 0-7 0 0,0 0-124 0 0,0 0-195 0 0,0 0-315 0 0,0 0-352 0 0,0 0-214 0 0,0 0-141 0 0,0 0-40 0 0,0 0 58 0 0,3-10-5 0 0,10-30 191 0 0,2 1 0 0 0,1 1 0 0 0,2 0 0 0 0,10-14-589 0 0,34-25-364 0 0,-55 76-2095 0 0,-6 2-2119 0 0,0-1-3494 0 0,1 0-3298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8018 0 0,'0'0'2836'0'0,"0"0"-534"0"0,0 0-328 0 0,0 0-280 0 0,0 0-266 0 0,0 0-257 0 0,0 0-286 0 0,0 0-190 0 0,0 0-76 0 0,0 0-28 0 0,0 0 20 0 0,0 0-33 0 0,1 16-78 0 0,5 112 829 0 0,6 274 152 0 0,-7-334-1965 0 0,-3-106-16466 0 0,-2 33 7672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2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5457 0 0,'0'0'1538'0'0,"0"0"-246"0"0,0 0 103 0 0,0 0 139 0 0,0 0 22 0 0,0 0-126 0 0,0 0-235 0 0,0 0-261 0 0,0 0-191 0 0,0 0-113 0 0,0 0-77 0 0,-32 30-58 0 0,-97 92-23 0 0,68-68 902 0 0,60-53-1309 0 0,0 0 1 0 0,1 1-1 0 0,-1-1 1 0 0,1 1-1 0 0,0-1 1 0 0,-1 1-1 0 0,1-1 1 0 0,0 1-1 0 0,0-1 1 0 0,0 1-1 0 0,0-1 1 0 0,0 0-1 0 0,0 1 1 0 0,1-1-1 0 0,-1 1 1 0 0,0-1-1 0 0,1 1 1 0 0,-1-1-1 0 0,1 1 1 0 0,0-1-1 0 0,-1 0 1 0 0,1 0-1 0 0,0 1 1 0 0,0-1-1 0 0,0 0 1 0 0,0 0-1 0 0,0 0 1 0 0,0 0-1 0 0,0 0 1 0 0,0 0-1 0 0,0 0 1 0 0,0 0-1 0 0,1 0 1 0 0,-1 0 0 0 0,0-1-1 0 0,0 1 1 0 0,1 0-1 0 0,-1-1 1 0 0,1 0-1 0 0,-1 1 1 0 0,1-1-1 0 0,-1 0 1 0 0,1 1-1 0 0,-1-1 1 0 0,0 0-1 0 0,1 0 1 0 0,-1 0-1 0 0,1 0 1 0 0,-1-1-1 0 0,1 1 1 0 0,0 0-66 0 0,16 7 469 0 0,-10-4-365 0 0,-1 1 1 0 0,0 0-1 0 0,-1 0 0 0 0,1 1 1 0 0,-1-1-1 0 0,1 1 0 0 0,-1 1 1 0 0,-1-1-1 0 0,1 1 1 0 0,-1 0-1 0 0,0 1 0 0 0,0-1 1 0 0,-1 1-1 0 0,0 0 0 0 0,0 0 1 0 0,-1 0-1 0 0,0 0 1 0 0,0 1-1 0 0,1 5-104 0 0,13 72 160 0 0,-1-89-4926 0 0,-15 1-587 0 0,1 3-6270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85 644 0 0 0,'0'0'892'0'0,"0"0"212"0"0,0 0 69 0 0,0 0-17 0 0,0 0-83 0 0,0 0-24 0 0,0 0 27 0 0,0 0 50 0 0,-5 5 24 0 0,-18 12-45 0 0,18-13-80 0 0,8 2 7705 0 0,-4 1-3947 0 0,-3 2-2833 0 0,-6 6-3145 0 0,-2 4 1445 0 0,-12 120 65 0 0,24-135-302 0 0,-1-2-9 0 0,1 0-1 0 0,-1 0 1 0 0,1 0-1 0 0,-1 1 1 0 0,1-1-1 0 0,0 0 1 0 0,0 0-1 0 0,0 1 1 0 0,0-1-1 0 0,0 0 1 0 0,1 0-1 0 0,-1 0 1 0 0,1 1 0 0 0,-1-1-1 0 0,1 0 1 0 0,0 0-1 0 0,0 0 1 0 0,0 0-1 0 0,0 0 1 0 0,0 0-1 0 0,0 0 1 0 0,0 0-1 0 0,2 0-3 0 0,19 0 231 0 0,43-15 497 0 0,-5-31-420 0 0,29-87-44 0 0,-88 129-242 0 0,-1 0 3 0 0,0 1-20 0 0,0 1-29 0 0,0 0-8 0 0,0 0-21 0 0,-9 18-258 0 0,6-13 308 0 0,0-1 0 0 0,1 1 0 0 0,0 0 0 0 0,-1 0 0 0 0,2 0 0 0 0,-1 0 0 0 0,1 0 0 0 0,-1 0 0 0 0,1 0 0 0 0,1 0 0 0 0,-1 0 0 0 0,1 1 0 0 0,0-1 0 0 0,0 0 0 0 0,0 0-1 0 0,1 1 1 0 0,0-1 0 0 0,0 0 0 0 0,0 0 0 0 0,1 0 0 0 0,-1 0 0 0 0,1 0 0 0 0,1 0 0 0 0,-1-1 0 0 0,1 1 0 0 0,-1 0 0 0 0,1-1 0 0 0,0 0 0 0 0,1 0 0 0 0,-1 0 0 0 0,1 0 0 0 0,0-1 0 0 0,0 1 0 0 0,0-1-1 0 0,0 0 1 0 0,1 0 0 0 0,-1 0 0 0 0,4 1 3 0 0,-2-4 22 0 0,-1 1-1 0 0,1-1 0 0 0,-1 0 0 0 0,1 0 1 0 0,-1-1-1 0 0,1 0 0 0 0,-1 0 1 0 0,0 0-1 0 0,1 0 0 0 0,-1-1 0 0 0,0 0 1 0 0,0 0-1 0 0,0-1 0 0 0,0 1 1 0 0,0-1-1 0 0,0 0 0 0 0,-1 0 0 0 0,0-1 1 0 0,1 0-1 0 0,-1 1 0 0 0,0-1 1 0 0,-1 0-1 0 0,1-1 0 0 0,-1 1 0 0 0,2-4-21 0 0,3-3 9 0 0,0 0 0 0 0,-1-1-1 0 0,-1 0 1 0 0,0 0-1 0 0,-1 0 1 0 0,0-1-1 0 0,-1 0 1 0 0,0 0 0 0 0,-1 0-1 0 0,0 0 1 0 0,-1 0-1 0 0,-1 0 1 0 0,0-1-1 0 0,-1-9-8 0 0,0 22-242 0 0,0 1-208 0 0,0 0-286 0 0,0 0-396 0 0,-2 4-15012 0 0,2 0 6293 0 0</inkml:trace>
  <inkml:trace contextRef="#ctx0" brushRef="#br0" timeOffset="316.747">674 722 11979 0 0,'0'0'1947'0'0,"0"0"-740"0"0,0 0-82 0 0,0 0 194 0 0,0 0 119 0 0,0 0-69 0 0,0 0-328 0 0,0 0-307 0 0,0 0-188 0 0,0 0-119 0 0,0 0-70 0 0,0 0-69 0 0,0 0-59 0 0,0 22-23 0 0,0 71-74 0 0,-6-43 63 0 0,-1-13-313 0 0,7-37-48 0 0,0 0-71 0 0,0 0-160 0 0,0 0-283 0 0,0 0-411 0 0,1-7-10073 0 0,0 3 478 0 0</inkml:trace>
  <inkml:trace contextRef="#ctx0" brushRef="#br0" timeOffset="569.687">624 368 9666 0 0,'0'0'2883'0'0,"0"0"-597"0"0,0 0-407 0 0,0 0-177 0 0,0 0-244 0 0,0 0-313 0 0,0 0-373 0 0,0 0-362 0 0,0 0-305 0 0,0 0-220 0 0,0 0-162 0 0,0 0-66 0 0,-2-3 14 0 0,-10-8-20 0 0,22 25-2587 0 0,-6-9-1878 0 0,0 1-5856 0 0</inkml:trace>
  <inkml:trace contextRef="#ctx0" brushRef="#br0" timeOffset="887.186">928 287 6713 0 0,'0'0'1733'0'0,"0"0"-334"0"0,0 0 76 0 0,0 0 168 0 0,0 0 61 0 0,0 0-164 0 0,0 0-275 0 0,0 0-218 0 0,0 0-149 0 0,0 0-148 0 0,0 0-126 0 0,0 0-90 0 0,4 26-85 0 0,14 125 324 0 0,-14 184 1323 0 0,-22-163-2199 0 0,18-171 71 0 0,19-63-6202 0 0,-15 36-5275 0 0,-3 18 4744 0 0</inkml:trace>
  <inkml:trace contextRef="#ctx0" brushRef="#br0" timeOffset="1132.773">757 622 3457 0 0,'0'0'3627'0'0,"0"0"-758"0"0,0 0-590 0 0,0 0-289 0 0,0 0-309 0 0,0 0-346 0 0,0 0-324 0 0,0 0-263 0 0,0 0-79 0 0,0 0-11 0 0,0 0 29 0 0,0 0-24 0 0,0 0-120 0 0,15 0-87 0 0,125-3 888 0 0,25-4-841 0 0,-95-7-1689 0 0,-56 10-2565 0 0,-1-1-3411 0 0,-10 1-4083 0 0</inkml:trace>
  <inkml:trace contextRef="#ctx0" brushRef="#br0" timeOffset="1613.415">1272 247 8418 0 0,'0'0'3327'0'0,"0"0"-857"0"0,0 0-574 0 0,0 0-334 0 0,0 0-406 0 0,0 0-379 0 0,0 0-299 0 0,0 0-115 0 0,0 0 14 0 0,0 0 98 0 0,0 0 69 0 0,0 0-38 0 0,0 0-86 0 0,-2 22-72 0 0,-15 144 349 0 0,3 213-280 0 0,14-375-424 0 0,0 1 0 0 0,0-1 0 0 0,0 1 0 0 0,0-1 0 0 0,1 1 0 0 0,-1 0 0 0 0,1-1 0 0 0,0 0 0 0 0,1 1 0 0 0,-1-1 0 0 0,1 0 0 0 0,0 1 0 0 0,0-1 0 0 0,0 0 0 0 0,2 3 7 0 0,32-26 702 0 0,20-34-213 0 0,-45 41-447 0 0,0 1 1 0 0,0 0-1 0 0,1 1 1 0 0,1 0-1 0 0,-1 1 0 0 0,2 1 1 0 0,-1 0-1 0 0,4-1-42 0 0,-15 9 6 0 0,0 1 0 0 0,-1 0 0 0 0,1 0 0 0 0,-1 1 0 0 0,0-1 0 0 0,1 0 0 0 0,-1 0 0 0 0,0 1 0 0 0,0-1 0 0 0,0 0 0 0 0,1 1 0 0 0,-1-1 0 0 0,-1 1 0 0 0,1 0 0 0 0,0-1 0 0 0,0 1 0 0 0,-1 0 0 0 0,1-1 0 0 0,-1 1 0 0 0,1 0 0 0 0,-1 0 0 0 0,0 0 0 0 0,0-1 0 0 0,0 1 0 0 0,0 0 0 0 0,0 0 0 0 0,0 0 0 0 0,0 0 0 0 0,0-1 0 0 0,-1 1 0 0 0,1 0 0 0 0,-1 0 0 0 0,1-1 0 0 0,-1 2-6 0 0,0 3-9 0 0,11 89-20 0 0,2-89 886 0 0,-8-5-4601 0 0,-2 0-6982 0 0,-2-1-499 0 0</inkml:trace>
  <inkml:trace contextRef="#ctx0" brushRef="#br0" timeOffset="3136.803">1342 59 0 0 0,'0'0'336'0'0,"0"0"666"0"0,0 0 307 0 0,0 0 244 0 0,0 0 168 0 0,0 0-15 0 0,0 0-254 0 0,0 0-363 0 0,0 0-304 0 0,0 0-206 0 0,0 0-134 0 0,0 0-66 0 0,-2-3 954 0 0,1 3 5833 0 0,10 2-232 0 0,20-10-7447 0 0,-21 6 1124 0 0,173-45-261 0 0,-180 47-350 0 0,0 0 1 0 0,0 0-1 0 0,0 0 1 0 0,-1-1 0 0 0,1 1-1 0 0,0 0 1 0 0,0 0-1 0 0,0 0 1 0 0,0 1-1 0 0,0-1 1 0 0,0 0 0 0 0,-1 0-1 0 0,1 0 1 0 0,0 1-1 0 0,0-1 1 0 0,0 0-1 0 0,0 1 1 0 0,-1-1-1 0 0,1 1 1 0 0,0-1 0 0 0,-1 1-1 0 0,1-1 1 0 0,0 1-1 0 0,-1-1 1 0 0,1 1-1 0 0,0 0 1 0 0,-1-1 0 0 0,1 1-1 0 0,-1 0 1 0 0,1 0-1 0 0,-1-1 1 0 0,0 1-1 0 0,1 0 1 0 0,-1 0 0 0 0,0 0-1 0 0,1-1 1 0 0,-1 1-1 0 0,0 0 1 0 0,0 0-1 0 0,0 0 1 0 0,0 0 0 0 0,0 0-1 0 0,0 0 1 0 0,0-1-1 0 0,0 1 1 0 0,0 0-1 0 0,0 0 1 0 0,0 0 0 0 0,-1 0-1 0 0,1 0 1 0 0,0-1-1 0 0,-1 1 1 0 0,1 0-1 0 0,-1 0 1 0 0,1 0 0 0 0,0-1-1 0 0,-1 1 0 0 0,0 11 50 0 0,-6 171 76 0 0,29 157-134 0 0,-13-120-7 0 0,-10-199 20 0 0,-1 0-1 0 0,-1 0 1 0 0,-1 0-1 0 0,-1 0 1 0 0,0-1-1 0 0,-2 1 1 0 0,0-1-1 0 0,-2-1 1 0 0,0 0-1 0 0,-4 5-4 0 0,-8 57-36 0 0,21-81 23 0 0,0 0 17 0 0,0 0 1 0 0,0 0-13 0 0,0 0-8 0 0,0 0 12 0 0,0 1-16 0 0,5 2 72 0 0,-5-3-45 0 0,0 0-20 0 0,0 0 33 0 0,0 0 6 0 0,0 0-2 0 0,0 0-29 0 0,0 0-15 0 0,0 0 32 0 0,0 0 23 0 0,0 0-5 0 0,0 0-10 0 0,0 0 3 0 0,0 0 8 0 0,0 0 19 0 0,0 0-16 0 0,0 0 14 0 0,0 0 48 0 0,0 0 21 0 0,0 0 9 0 0,0 0 30 0 0,0 0 30 0 0,-14 0 706 0 0,-164 0-957 0 0,165-5-802 0 0,11 1-2155 0 0,1-1-3771 0 0,1 4-5769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14907 0 0,'0'0'1585'0'0,"0"0"-152"0"0,0 0 148 0 0,0 0 135 0 0,0 0-120 0 0,0 0-310 0 0,0 0-295 0 0,0 0-171 0 0,0 0-144 0 0,0 0-96 0 0,0 0-73 0 0,0 0-83 0 0,0 0-56 0 0,34-2-52 0 0,108-9-68 0 0,-62-5 86 0 0,56-28 60 0 0,-129 42-1031 0 0,0 0 2856 0 0,-2 2-4149 0 0,-3 1-4094 0 0,-1 2-5712 0 0,-1 0 82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1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4529 0 0,'0'0'3477'0'0,"0"0"-1382"0"0,0 0-419 0 0,0 0 10 0 0,0 0 13 0 0,0 0-64 0 0,0 0-184 0 0,0 0-291 0 0,0 0-298 0 0,0 0-230 0 0,-1 32-143 0 0,-3 98-85 0 0,1-55 531 0 0,3-74-1230 0 0,-3 37 586 0 0,-4-30-8682 0 0,6-8-2871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14763 0 0,'0'0'2849'0'0,"0"0"-1353"0"0,0 0-416 0 0,0 0-159 0 0,0 0-153 0 0,0 0-152 0 0,0 0-184 0 0,0 0-232 0 0,0 0-264 0 0,0 0-328 0 0,0 0-56 0 0,0 0-80 0 0,0 0-145 0 0,10-18-623 0 0,-9 25-3817 0 0,1 0-7346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8 13963 0 0,'0'0'1651'0'0,"0"0"-491"0"0,0 0-180 0 0,0 0 87 0 0,0 0 99 0 0,0 0 26 0 0,0 0-101 0 0,0 0-200 0 0,0 0-170 0 0,0 0-114 0 0,0 0-75 0 0,0 0-68 0 0,0 0-119 0 0,0-8 33 0 0,-36 31-275 0 0,27-17-98 0 0,2 0-1 0 0,-1 0 1 0 0,1 1 0 0 0,0 0-1 0 0,0 1 1 0 0,0-1 0 0 0,1 1-1 0 0,1 0 1 0 0,-1 1 0 0 0,1-1-1 0 0,1 1 1 0 0,-1 0 0 0 0,2 0-1 0 0,-1 0 1 0 0,1 1 0 0 0,1 0-1 0 0,-1-1 1 0 0,2 1 0 0 0,-1 0-1 0 0,1 9-4 0 0,1-13 3 0 0,-1 0 0 0 0,1 0 0 0 0,1-1 0 0 0,-1 1 0 0 0,1 0-1 0 0,0 0 1 0 0,0 0 0 0 0,1-1 0 0 0,0 1 0 0 0,0 0 0 0 0,0-1 0 0 0,0 0-1 0 0,1 1 1 0 0,3 3-3 0 0,-2-3 10 0 0,1 1-1 0 0,0-1 0 0 0,0-1 1 0 0,1 1-1 0 0,-1-1 0 0 0,1 0 1 0 0,1 0-1 0 0,-1 0 0 0 0,1-1 1 0 0,-1 0-1 0 0,1 0 0 0 0,0-1 1 0 0,4 1-10 0 0,4 0 11 0 0,0 0 0 0 0,0-2 0 0 0,1 1 0 0 0,-1-2 0 0 0,1 0 0 0 0,-1-1 0 0 0,1-1 1 0 0,-1 0-1 0 0,3-1-11 0 0,32-12-979 0 0,-35 7-1864 0 0,-2-1-3599 0 0,-6 0-5855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39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80 0 0 0,'0'0'1452'0'0,"0"0"83"0"0,0 0 32 0 0,0 0-12 0 0,0 0-97 0 0,0 0-107 0 0,0 0-81 0 0,0 0-76 0 0,0 0-36 0 0,0 0-30 0 0,0 0-8 0 0,10-5-29 0 0,30-15-26 0 0,-29 16-33 0 0,-11 4-57 0 0,0 0-62 0 0,-19-15 2443 0 0,6 12-3217 0 0,0-1 0 0 0,-1 1 0 0 0,1 1 0 0 0,0 1 0 0 0,-1 0 0 0 0,1 0 1 0 0,-1 1-1 0 0,1 1 0 0 0,-1 1 0 0 0,1 0 0 0 0,0 0 0 0 0,0 1 0 0 0,0 1 1 0 0,0 0-1 0 0,0 1 0 0 0,1 0 0 0 0,0 1 0 0 0,0 0 0 0 0,0 1 0 0 0,1 1 1 0 0,-10 8-140 0 0,14-13 8 0 0,1 2 0 0 0,0-1 0 0 0,0 0 0 0 0,1 1 0 0 0,-1 0 0 0 0,1 1 0 0 0,0-1 0 0 0,1 1 0 0 0,-1 0 0 0 0,1 0 0 0 0,0 0 0 0 0,1 1 0 0 0,-1 0 1 0 0,1-1-1 0 0,1 1 0 0 0,-1 0 0 0 0,1 0 0 0 0,0 1 0 0 0,1-1 0 0 0,-1 7-8 0 0,3-8 7 0 0,0 0-1 0 0,0 0 1 0 0,0 0 0 0 0,1 0-1 0 0,0 0 1 0 0,1-1 0 0 0,-1 1-1 0 0,1 0 1 0 0,0-1 0 0 0,0 0-1 0 0,1 0 1 0 0,-1 0 0 0 0,1 0-1 0 0,1-1 1 0 0,-1 1 0 0 0,0-1-1 0 0,1 0 1 0 0,0 0 0 0 0,0-1-1 0 0,0 1 1 0 0,0-1 0 0 0,1 0-1 0 0,-1-1 1 0 0,1 1 0 0 0,0-1-1 0 0,5 1-6 0 0,121 15 519 0 0,-132-18-430 0 0,0 0 31 0 0,-22 19 1050 0 0,-10 0-1157 0 0,1 2-1 0 0,1 1 1 0 0,2 1-1 0 0,0 1 1 0 0,1 2 0 0 0,2 1-1 0 0,-7 10-12 0 0,21-23-1 0 0,1 0 0 0 0,1 1 0 0 0,0 0 0 0 0,1 1-1 0 0,1 0 1 0 0,0 0 0 0 0,1 1 0 0 0,1 0 0 0 0,1 0 0 0 0,0 0 0 0 0,1 0-1 0 0,1 1 1 0 0,0 0 0 0 0,2 16 1 0 0,0-30 4 0 0,0-1 1 0 0,1 1-1 0 0,-1-1 0 0 0,1 0 1 0 0,0 1-1 0 0,0-1 0 0 0,0 0 0 0 0,0 1 1 0 0,1-1-1 0 0,-1 0 0 0 0,1 0 1 0 0,0 0-1 0 0,0 0 0 0 0,0 0 0 0 0,0-1 1 0 0,0 1-1 0 0,1-1 0 0 0,-1 1 1 0 0,1-1-1 0 0,0 0 0 0 0,-1 0 1 0 0,1 0-1 0 0,0 0 0 0 0,0 0 0 0 0,0-1 1 0 0,1 0-1 0 0,-1 1 0 0 0,1-1-4 0 0,97 15 347 0 0,-86-17-283 0 0,1 0 0 0 0,-1-1 0 0 0,0-1 0 0 0,0 0 0 0 0,0-1 0 0 0,-1-1 0 0 0,1 0 0 0 0,-1-1 0 0 0,6-4-64 0 0,21-12 97 0 0,-30-3-2335 0 0,-6 5-4481 0 0,-4 17 2724 0 0,1-5-8118 0 0</inkml:trace>
  <inkml:trace contextRef="#ctx0" brushRef="#br0" timeOffset="466.919">829 14 5409 0 0,'0'0'3045'0'0,"0"0"-734"0"0,0 0-371 0 0,0 0-114 0 0,0 0-22 0 0,0 0-44 0 0,0 0-181 0 0,0 0-321 0 0,0 0-324 0 0,0 0-267 0 0,0 0-206 0 0,0 0-58 0 0,0 0-38 0 0,0-4-11 0 0,-5-6 365 0 0,-1 32 235 0 0,0-1-803 0 0,-39 245 1207 0 0,2 6-1015 0 0,10-88-245 0 0,28-126-625 0 0,5-57 290 0 0,0-1-26 0 0,0 0-70 0 0,0 0-130 0 0,8 0-3030 0 0,-5 0-5091 0 0,-1 0-2830 0 0</inkml:trace>
  <inkml:trace contextRef="#ctx0" brushRef="#br0" timeOffset="948.545">873 776 6633 0 0,'0'0'1950'0'0,"0"0"-377"0"0,0 0-141 0 0,0 0 11 0 0,0 0-42 0 0,0 0-35 0 0,0 0-80 0 0,0 0-127 0 0,0 0-118 0 0,0 0-135 0 0,0 0-136 0 0,0 0-113 0 0,0 0-79 0 0,25 12-53 0 0,79 37-29 0 0,-102-47-454 0 0,0-1 0 0 0,1 1 0 0 0,0-1 0 0 0,-1 0 0 0 0,1 1 0 0 0,0-1 0 0 0,-1-1 0 0 0,1 1 0 0 0,0 0 0 0 0,0-1 0 0 0,0 1 0 0 0,0-1 0 0 0,-1 0 0 0 0,1 0 0 0 0,0 0 0 0 0,0 0 0 0 0,0-1 0 0 0,0 1 0 0 0,0-1 0 0 0,-1 0 0 0 0,1 0 0 0 0,0 1 0 0 0,0-2 0 0 0,-1 1 0 0 0,1 0 0 0 0,-1-1 0 0 0,1 1-42 0 0,11-7 265 0 0,3 0-121 0 0,1-1-1 0 0,-1-1 1 0 0,-1 0 0 0 0,1-1 0 0 0,-2-1 0 0 0,0 0 0 0 0,0-1 0 0 0,-1-1 0 0 0,-1 0 0 0 0,0-1 0 0 0,-1 0 0 0 0,-1-1 0 0 0,0-1 0 0 0,-1 0 0 0 0,-1 0 0 0 0,3-7-144 0 0,-11 22 7 0 0,0 0 1 0 0,0 0 0 0 0,0 0 0 0 0,0 0-1 0 0,0 0 1 0 0,-1 0 0 0 0,1 0-1 0 0,-1 0 1 0 0,1 0 0 0 0,-1 0 0 0 0,1-1-1 0 0,-1 1 1 0 0,0 0 0 0 0,0 0-1 0 0,0 0 1 0 0,-1 0 0 0 0,1-1-1 0 0,0 1 1 0 0,-1 0 0 0 0,1 0 0 0 0,-1 0-1 0 0,0 0 1 0 0,0 0 0 0 0,0 0-1 0 0,0 0 1 0 0,0 0 0 0 0,0 0-1 0 0,0 1 1 0 0,-1-1 0 0 0,1 0 0 0 0,-1 1-1 0 0,1-1 1 0 0,-1 1 0 0 0,0-1-1 0 0,1 1 1 0 0,-1 0 0 0 0,0 0 0 0 0,0 0-1 0 0,0 0 1 0 0,0 0 0 0 0,0 0-1 0 0,0 0 1 0 0,0 1 0 0 0,0-1-1 0 0,-1 1-7 0 0,-8-1-32 0 0,0 1-1 0 0,1 1 0 0 0,-1 0 0 0 0,0 0 0 0 0,0 1 0 0 0,0 0 0 0 0,1 1 0 0 0,-1 0 0 0 0,1 1 0 0 0,0 0 0 0 0,0 1 0 0 0,0 0 0 0 0,1 0 0 0 0,0 1 0 0 0,0 1 0 0 0,0-1 0 0 0,-1 2 33 0 0,-12 12-71 0 0,0 1-1 0 0,2 1 0 0 0,0 1 0 0 0,2 0 1 0 0,-12 19 71 0 0,24-32-7 0 0,0-1-1 0 0,1 1 1 0 0,0 0 0 0 0,0 0 0 0 0,1 0 0 0 0,0 1 0 0 0,1 0 0 0 0,1 0 0 0 0,-1-1-1 0 0,2 1 1 0 0,-1 1 0 0 0,1-1 0 0 0,1 0 0 0 0,0 0 0 0 0,2 6 7 0 0,-1-12-5 0 0,0-1 0 0 0,0 0-1 0 0,1 0 1 0 0,0 1 0 0 0,0-1 0 0 0,0 0 0 0 0,0 0 0 0 0,1-1 0 0 0,0 1-1 0 0,-1 0 1 0 0,1-1 0 0 0,1 0 0 0 0,-1 0 0 0 0,0 0 0 0 0,1 0-1 0 0,0 0 1 0 0,-1-1 0 0 0,1 1 0 0 0,0-1 0 0 0,0 0 0 0 0,0 0 0 0 0,1-1-1 0 0,-1 1 1 0 0,0-1 0 0 0,5 1 5 0 0,112 11 80 0 0,-87-16-147 0 0,0-1 0 0 0,-1-2 1 0 0,0-2-1 0 0,0-1 0 0 0,-1-1 1 0 0,0-2-1 0 0,-1-1 0 0 0,0-2 0 0 0,-1-1 1 0 0,11-8 66 0 0,24-26-4054 0 0,-31 12-7147 0 0,-27 29 933 0 0</inkml:trace>
  <inkml:trace contextRef="#ctx0" brushRef="#br0" timeOffset="1348.998">1855 621 1552 0 0,'0'0'3176'0'0,"0"0"-646"0"0,0 0-289 0 0,0 0-62 0 0,0 0-25 0 0,0 0-29 0 0,0 0-114 0 0,0 0-285 0 0,0 0-373 0 0,0 0-390 0 0,0 0-296 0 0,0 0-166 0 0,1-4-98 0 0,-2 3-363 0 0,1-1 1 0 0,0 1-1 0 0,0-1 1 0 0,-1 1-1 0 0,1 0 0 0 0,-1-1 1 0 0,1 1-1 0 0,-1 0 1 0 0,1 0-1 0 0,-1-1 0 0 0,0 1 1 0 0,0 0-1 0 0,1 0 0 0 0,-1 0 1 0 0,0 0-1 0 0,0 0 1 0 0,0 0-1 0 0,0 0 0 0 0,0 0 1 0 0,0 0-1 0 0,-1 1 1 0 0,1-1-1 0 0,0 0 0 0 0,0 1 1 0 0,-1-1-1 0 0,1 1 0 0 0,0-1 1 0 0,-1 1-1 0 0,1 0 1 0 0,0-1-1 0 0,-1 1 0 0 0,1 0 1 0 0,0 0-1 0 0,-1 0 1 0 0,1 0-1 0 0,-1 0 0 0 0,1 0 1 0 0,0 0-1 0 0,-1 1 0 0 0,1-1 1 0 0,0 1-1 0 0,-1-1 1 0 0,1 1-1 0 0,0-1 0 0 0,-1 1 1 0 0,1 0-41 0 0,-10 1 94 0 0,1 1 1 0 0,0 0-1 0 0,0 0 0 0 0,0 1 1 0 0,0 0-1 0 0,1 1 1 0 0,0 0-1 0 0,0 1 1 0 0,0 0-1 0 0,0 0 0 0 0,1 1 1 0 0,0 0-1 0 0,1 0 1 0 0,-1 1-1 0 0,-2 4-94 0 0,-66 110 201 0 0,73-118-198 0 0,1 0 0 0 0,0 1 0 0 0,0 0 0 0 0,0-1 0 0 0,0 1 0 0 0,1 0 0 0 0,0 0 0 0 0,0 0 0 0 0,0 0 0 0 0,1 0 0 0 0,-1 0 0 0 0,1 0 0 0 0,1 0 0 0 0,-1 0 0 0 0,1 0 0 0 0,0 0 0 0 0,0 0-1 0 0,0 0 1 0 0,0 0 0 0 0,1 0 0 0 0,0-1 0 0 0,0 1 0 0 0,0 0 0 0 0,4 3-3 0 0,4-1 48 0 0,2 0-1 0 0,-1-1 1 0 0,1-1-1 0 0,0 0 0 0 0,0 0 1 0 0,0-2-1 0 0,1 1 1 0 0,0-1-1 0 0,-1-1 1 0 0,1 0-1 0 0,0-1 1 0 0,0-1-1 0 0,0 0 1 0 0,0 0-1 0 0,0-1 1 0 0,0-1-1 0 0,1-1-47 0 0,1 2-5 0 0,0 0 0 0 0,0-2 0 0 0,0 0 0 0 0,-1 0 0 0 0,1-2 0 0 0,-1 0 0 0 0,0 0 0 0 0,8-5 5 0 0,10-16-1306 0 0,-22 16-1874 0 0,-1-1-3889 0 0,-3 7-4789 0 0</inkml:trace>
  <inkml:trace contextRef="#ctx0" brushRef="#br0" timeOffset="1751.036">2444 117 11434 0 0,'0'0'2581'0'0,"0"0"-602"0"0,0 0-419 0 0,0 0-41 0 0,0 0 19 0 0,0 0-71 0 0,0 0-231 0 0,0 0-350 0 0,0 0-275 0 0,0 0-167 0 0,0 0-98 0 0,0 0-56 0 0,0 0 2 0 0,-2 1-29 0 0,-5 11-143 0 0,0 0 0 0 0,1 0 1 0 0,0 1-1 0 0,0-1 0 0 0,1 1 0 0 0,1 1 1 0 0,1-1-1 0 0,0 1 0 0 0,0-1 1 0 0,0 9-121 0 0,-4 50 161 0 0,2 1 1 0 0,3-1 0 0 0,5 17-162 0 0,-2 17 0 0 0,0-81-15 0 0,-2-1 1 0 0,-1 1-1 0 0,0-1 1 0 0,-2 0-1 0 0,-1 1 1 0 0,-1-2-1 0 0,-1 1 1 0 0,-1-1-1 0 0,-11 22 15 0 0,5-12-725 0 0,24-81-9877 0 0,-6 37 4928 0 0,1 3-5112 0 0</inkml:trace>
  <inkml:trace contextRef="#ctx0" brushRef="#br0" timeOffset="1996.305">2046 603 8130 0 0,'0'0'3577'0'0,"0"0"-1564"0"0,0 0-743 0 0,0 0-125 0 0,0 0 106 0 0,0 0 158 0 0,0 0-56 0 0,0 0-151 0 0,0 0-223 0 0,0 0-242 0 0,0 0-167 0 0,33-2-110 0 0,102-6-72 0 0,103-20 1060 0 0,-133 10-1799 0 0,-87 15-183 0 0,-2 0-1727 0 0,-5 2-4684 0 0,-4 1-4983 0 0</inkml:trace>
  <inkml:trace contextRef="#ctx0" brushRef="#br0" timeOffset="2395.038">2771 816 6481 0 0,'0'0'1486'0'0,"0"0"-266"0"0,0 0-25 0 0,0 0 187 0 0,0 0 204 0 0,0 0 22 0 0,0 0-161 0 0,0 0-256 0 0,0 0-220 0 0,0 0-101 0 0,0 0-39 0 0,0 0-17 0 0,0 0-39 0 0,-1 19 2 0 0,-4 54-23 0 0,5-72-715 0 0,0 0 1 0 0,0-1 0 0 0,1 1-1 0 0,-1 0 1 0 0,0-1 0 0 0,0 1-1 0 0,0 0 1 0 0,0-1 0 0 0,0 1-1 0 0,0 0 1 0 0,0-1 0 0 0,-1 1-1 0 0,1 0 1 0 0,0-1 0 0 0,0 1-1 0 0,0-1 1 0 0,-1 1 0 0 0,1 0-1 0 0,0-1 1 0 0,-1 1 0 0 0,1-1 0 0 0,0 1-1 0 0,-1-1 1 0 0,1 1 0 0 0,-1-1-1 0 0,1 1 1 0 0,-1-1 0 0 0,1 1-1 0 0,-1-1 1 0 0,1 0 0 0 0,-1 1-1 0 0,1-1 1 0 0,-1 0 0 0 0,0 1-1 0 0,1-1 1 0 0,-1 0 0 0 0,0 0-1 0 0,1 0 1 0 0,-1 1 0 0 0,1-1-1 0 0,-1 0 1 0 0,0 0 0 0 0,1 0-1 0 0,-1 0 1 0 0,0 0 0 0 0,1 0-1 0 0,-1 0 1 0 0,0-1 0 0 0,1 1-1 0 0,-1 0 1 0 0,0 0 0 0 0,1 0-1 0 0,-1-1 1 0 0,0 1 0 0 0,1 0-1 0 0,-1-1 1 0 0,1 1 0 0 0,-1 0-1 0 0,1-1 1 0 0,-1 1 0 0 0,1-1-1 0 0,-1 1 1 0 0,1-1 0 0 0,-1 1-40 0 0,-2-7 133 0 0,-1 0 0 0 0,1 1 1 0 0,1-1-1 0 0,-1 0 0 0 0,1-1 0 0 0,1 1 1 0 0,-1 0-1 0 0,1 0 0 0 0,0-1 1 0 0,1 1-1 0 0,0-1 0 0 0,0 1 0 0 0,1 0 1 0 0,-1-1-1 0 0,2 1 0 0 0,-1-1-133 0 0,-1 5 32 0 0,5-23 11 0 0,0 0 0 0 0,1 0-1 0 0,2 1 1 0 0,0-1 0 0 0,2 2-1 0 0,0-1 1 0 0,2 2 0 0 0,1-1-1 0 0,1 2 1 0 0,1-1 0 0 0,2-1-43 0 0,27-5-1968 0 0,-15 14-5749 0 0,-25 12 1496 0 0,0 3-5194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3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720 62 0 0 0,'0'0'197'0'0,"0"0"805"0"0,0 0 408 0 0,0 0 193 0 0,0 0 98 0 0,0 0-32 0 0,0 0-104 0 0,0 0-103 0 0,0 0-132 0 0,0 0-98 0 0,2-3-55 0 0,7-9 1059 0 0,-9 12-1179 0 0,1 1 5474 0 0,-1 6-6330 0 0,-161 224 670 0 0,-99 88-100 0 0,122-167-499 0 0,131-149-1213 0 0,4-17-481 0 0,-5-15-2750 0 0,8 10-1705 0 0,0 9 1017 0 0,0 2-4155 0 0</inkml:trace>
  <inkml:trace contextRef="#ctx0" brushRef="#br0" timeOffset="471.575">17 216 4225 0 0,'0'0'2286'0'0,"0"0"-112"0"0,0 0-167 0 0,0 0-30 0 0,0 0-2 0 0,0 0-95 0 0,0 0-231 0 0,0 0-317 0 0,0 0-339 0 0,0 0-294 0 0,0 0-203 0 0,0 0-143 0 0,0 0-92 0 0,-4-3-42 0 0,-7-5-42 0 0,17 12 716 0 0,165 106 2377 0 0,158 74-1965 0 0,-175-107-1069 0 0,-108-51-128 0 0,-44-26-252 0 0,-3 0 4 0 0,-14-1-8231 0 0,10-1-1304 0 0,3 2-510 0 0</inkml:trace>
  <inkml:trace contextRef="#ctx0" brushRef="#br0" timeOffset="838.723">707 360 0 0 0,'0'0'931'0'0,"0"0"491"0"0,0 0 409 0 0,0 0 252 0 0,0 0 29 0 0,0 0-134 0 0,0 0-255 0 0,0 0-277 0 0,0 0-190 0 0,0 0-136 0 0,0 0-109 0 0,0 0-40 0 0,5-8-51 0 0,15-24-86 0 0,-15 24-93 0 0,-70 40 1521 0 0,-19 8-1833 0 0,-2-4 0 0 0,-2-3 0 0 0,-1-5 0 0 0,-1-4 1 0 0,-33 3-430 0 0,12-15 453 0 0,111-12-453 0 0,0 0-60 0 0,0 0-21 0 0,0 0-25 0 0,16 0-343 0 0,58-4-1181 0 0,-54 0-814 0 0,-14 1-1057 0 0,-1-1-3875 0 0,-3 0-2217 0 0</inkml:trace>
  <inkml:trace contextRef="#ctx0" brushRef="#br0" timeOffset="1221.95">321 6 1680 0 0,'0'0'1547'0'0,"0"0"76"0"0,0 0 208 0 0,0 0 326 0 0,0 0 191 0 0,0 0-86 0 0,0 0-343 0 0,0 0-504 0 0,0 0-448 0 0,0 0-292 0 0,0 0-183 0 0,0 0-125 0 0,0 0-15 0 0,3-2 75 0 0,-3 2-405 0 0,0 0-1 0 0,0-1 1 0 0,1 1 0 0 0,-1 0 0 0 0,0 0 0 0 0,1-1 0 0 0,-1 1 0 0 0,1 0 0 0 0,-1 0 0 0 0,0 0-1 0 0,1-1 1 0 0,-1 1 0 0 0,1 0 0 0 0,-1 0 0 0 0,0 0 0 0 0,1 0 0 0 0,-1 0 0 0 0,1 0 0 0 0,-1 0 0 0 0,1 0-1 0 0,-1 0 1 0 0,0 0 0 0 0,1 0 0 0 0,-1 0 0 0 0,1 0 0 0 0,-1 0 0 0 0,1 0 0 0 0,-1 0 0 0 0,0 0-1 0 0,1 1 1 0 0,-1-1 0 0 0,1 0 0 0 0,-1 0 0 0 0,0 0 0 0 0,1 1 0 0 0,-1-1 0 0 0,0 0 0 0 0,1 1-1 0 0,-1-1 1 0 0,0 0 0 0 0,0 1 0 0 0,1-1 0 0 0,-1 0 0 0 0,0 1 0 0 0,0-1 0 0 0,1 0 0 0 0,-1 1 0 0 0,0-1-1 0 0,0 1 1 0 0,0-1 0 0 0,0 1 0 0 0,0-1 0 0 0,0 0 0 0 0,0 1 0 0 0,0-1 0 0 0,0 1 0 0 0,0-1-1 0 0,0 1 1 0 0,0-1 0 0 0,0 0 0 0 0,0 1 0 0 0,0-1 0 0 0,0 1 0 0 0,0-1 0 0 0,0 0 0 0 0,0 1 0 0 0,-1-1-1 0 0,1 1 1 0 0,0-1 0 0 0,0 0-22 0 0,1 9 232 0 0,19 194 3013 0 0,23 274-1576 0 0,-9-285-1567 0 0,-24-137-1572 0 0,-10-54 455 0 0,0-1-852 0 0,0 0-2974 0 0,0 0-6695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3729 0 0,'0'0'1564'0'0,"0"0"-300"0"0,0 0-158 0 0,0 0 89 0 0,0 0 155 0 0,0 0 27 0 0,0 0-101 0 0,0 0-55 0 0,0 0-56 0 0,0 0-55 0 0,0 0-45 0 0,0 0-176 0 0,0 0-169 0 0,19-2-89 0 0,120-18 1008 0 0,-12 2-308 0 0,-116 35-2601 0 0,-10-3-7716 0 0,-1-13 7792 0 0,0 0-9884 0 0</inkml:trace>
  <inkml:trace contextRef="#ctx0" brushRef="#br0" timeOffset="882.471">714 372 0 0 0,'0'0'667'0'0,"0"0"940"0"0,0 0 492 0 0,0 0 92 0 0,0 0-117 0 0,0 0-239 0 0,0 0-232 0 0,0 0-159 0 0,0 0-146 0 0,0 0-110 0 0,31 1-85 0 0,98 3-84 0 0,-43-19 1085 0 0,-68 7-1613 0 0,-1 1-286 0 0,0-1 0 0 0,0 0 0 0 0,-1-1 0 0 0,0-1 1 0 0,0 0-1 0 0,-1-1 0 0 0,-1-1 0 0 0,0-1 0 0 0,0 0 0 0 0,-1 0 0 0 0,-1-1 0 0 0,-1-1 0 0 0,0 0 0 0 0,0 0 1 0 0,-2-1-1 0 0,0-1 0 0 0,0 0 0 0 0,-2 0 0 0 0,5-16-205 0 0,-5-36 319 0 0,-8 69-320 0 0,1-1 0 0 0,-1 0 0 0 0,1 0 0 0 0,0 1 0 0 0,-1-1 0 0 0,1 0 0 0 0,-1 1 0 0 0,0-1 0 0 0,1 0 0 0 0,-1 1 0 0 0,1-1 0 0 0,-1 1 0 0 0,0-1 0 0 0,0 1 0 0 0,1-1 0 0 0,-1 1 0 0 0,0 0 0 0 0,0-1 0 0 0,1 1 0 0 0,-1 0 0 0 0,0 0 0 0 0,0-1 0 0 0,0 1 0 0 0,0 0 0 0 0,1 0 0 0 0,-1 0 0 0 0,0 0 0 0 0,0 0 0 0 0,0 0 0 0 0,0 0 0 0 0,1 0 0 0 0,-1 1 0 0 0,0-1 0 0 0,0 0 0 0 0,0 0 0 0 0,1 1 0 0 0,-1-1 0 0 0,0 1 0 0 0,0-1 0 0 0,1 0 0 0 0,-1 1 0 0 0,0-1 0 0 0,1 1 0 0 0,-1 0 0 0 0,0-1 0 0 0,1 1 0 0 0,-1-1 1 0 0,1 1-1 0 0,-1 0 0 0 0,1 0 0 0 0,-1-1 0 0 0,1 1 0 0 0,0 0 0 0 0,-1 0 0 0 0,1-1 0 0 0,0 1 0 0 0,-1 0 1 0 0,-12 27-27 0 0,0-1 0 0 0,2 2 0 0 0,1-1 1 0 0,2 2-1 0 0,0-1 0 0 0,2 1 0 0 0,-1 23 27 0 0,3-34-6 0 0,-89 731-19 0 0,91-736 25 0 0,-49 313-46 0 0,44-295 41 0 0,-2-1 1 0 0,-2 0 0 0 0,-1 0 0 0 0,-1-1 0 0 0,-2-1-1 0 0,0 0 1 0 0,-2-1 0 0 0,-1-1 0 0 0,-3 1 4 0 0,10-15 2 0 0,0-1 0 0 0,-1 0 0 0 0,0-1 0 0 0,0 0 0 0 0,-2-1-1 0 0,1 0 1 0 0,-1-1 0 0 0,0-1 0 0 0,-1 0 0 0 0,0-1 0 0 0,0 0 0 0 0,-1-2 0 0 0,0 0 0 0 0,1 0 0 0 0,-2-2 0 0 0,1 0 0 0 0,0 0 0 0 0,-12-1-2 0 0,25-2 1 0 0,1-1 0 0 0,-1 1 0 0 0,1-1 0 0 0,0 1-1 0 0,-1-1 1 0 0,1 0 0 0 0,0 0 0 0 0,-1 0 0 0 0,1 0 0 0 0,0 0 0 0 0,0-1 0 0 0,0 1 0 0 0,0-1 0 0 0,0 1 0 0 0,1-1 0 0 0,-1 0 0 0 0,0 0 0 0 0,1 0 0 0 0,-1 0 0 0 0,1 0 0 0 0,-1 0 0 0 0,1 0 0 0 0,0 0 0 0 0,0 0 0 0 0,0-1 0 0 0,0 1 0 0 0,1 0 0 0 0,-1-1 0 0 0,1 1 0 0 0,-1 0 0 0 0,1-1 0 0 0,0-1-1 0 0,1-81-50 0 0,8 62 70 0 0,1 0 0 0 0,0 0 0 0 0,2 1 0 0 0,1 1 0 0 0,0 0 0 0 0,2 1 0 0 0,16-18-20 0 0,37-39 54 0 0,3 4 0 0 0,4 2 0 0 0,2 4 0 0 0,67-42-54 0 0,-7 17-24 0 0,-95 69-449 0 0,-31 19-2882 0 0,-6 3-377 0 0,0-1-4198 0 0,-2 1-1508 0 0</inkml:trace>
  <inkml:trace contextRef="#ctx0" brushRef="#br0" timeOffset="1217.877">1672 740 12491 0 0,'0'0'2229'0'0,"0"0"-429"0"0,0 0-387 0 0,0 0-170 0 0,0 0-103 0 0,0 0-157 0 0,0 0-132 0 0,-33 23-175 0 0,-101 73-180 0 0,128-92-450 0 0,0-1-1 0 0,1 1 0 0 0,-1 1 0 0 0,1-1 0 0 0,0 1 0 0 0,0 0 1 0 0,1 0-1 0 0,0 0 0 0 0,-1 1 0 0 0,2-1 0 0 0,-1 1 0 0 0,1 0 1 0 0,-1 2-46 0 0,-4 8 110 0 0,-1-2-60 0 0,1 1 0 0 0,1-1 0 0 0,0 1-1 0 0,1 1 1 0 0,1-1 0 0 0,0 1 0 0 0,1 0 0 0 0,1 0 0 0 0,1 0 0 0 0,0 1 0 0 0,1-1 0 0 0,0 1 0 0 0,1-1 0 0 0,1 1-50 0 0,1-12 11 0 0,-1-1 0 0 0,1 1 0 0 0,0 0 0 0 0,0-1 0 0 0,0 1 0 0 0,0-1 0 0 0,1 0 0 0 0,0 0 1 0 0,0 0-1 0 0,0 0 0 0 0,0 0 0 0 0,1-1 0 0 0,-1 0 0 0 0,1 1 0 0 0,0-1 0 0 0,0 0 0 0 0,0-1 0 0 0,0 1 1 0 0,1-1-1 0 0,-1 0 0 0 0,1 0 0 0 0,-1 0 0 0 0,1-1 0 0 0,0 1 0 0 0,0-1 0 0 0,-1 0 0 0 0,2-1-11 0 0,3 2 68 0 0,0-1 0 0 0,1 0 0 0 0,-1-1 0 0 0,0 0 1 0 0,1-1-1 0 0,-1 0 0 0 0,0 0 0 0 0,0-1 0 0 0,0 0 0 0 0,0-1 0 0 0,0 0 0 0 0,0 0 0 0 0,0-1 0 0 0,-1 0-68 0 0,1 0 65 0 0,0-1 1 0 0,0-1-1 0 0,0 1 1 0 0,-1-1-1 0 0,1-1 1 0 0,-2 0-1 0 0,1 0 1 0 0,-1 0-1 0 0,0-1 1 0 0,0 0-1 0 0,-1-1 0 0 0,0 1 1 0 0,-1-1-1 0 0,0 0 1 0 0,0 0-1 0 0,-1-1 1 0 0,0 0-1 0 0,-1 1 1 0 0,0-1-1 0 0,0-1 1 0 0,-1 1-1 0 0,-1 0 1 0 0,1-8-66 0 0,-1 11-15 0 0,-1-1-1 0 0,0 0 1 0 0,0 0 0 0 0,-1 1 0 0 0,0-1 0 0 0,0 0 0 0 0,-1 1 0 0 0,0-1 0 0 0,0 1 0 0 0,0-1 0 0 0,-1 1 0 0 0,-1 0 0 0 0,1 0 0 0 0,-1 0 0 0 0,0 1 0 0 0,-1-1 0 0 0,1 1 0 0 0,-1 0 0 0 0,0 1 0 0 0,-1-1 0 0 0,0 1 0 0 0,1 0 0 0 0,-2 0 0 0 0,1 0 0 0 0,0 1 0 0 0,-1 0 15 0 0,-46 1-2803 0 0,39 13-1411 0 0,0 4-3967 0 0,9-7-3427 0 0</inkml:trace>
  <inkml:trace contextRef="#ctx0" brushRef="#br0" timeOffset="1536.791">1900 1237 6233 0 0,'0'0'3648'0'0,"0"0"-1657"0"0,0 0-560 0 0,0 0 173 0 0,0 0 247 0 0,0 0 66 0 0,0 0-162 0 0,0 0-376 0 0,0 0-370 0 0,0 0-173 0 0,0 0-17 0 0,0 0 11 0 0,0 0-51 0 0,1 4 327 0 0,0-77 229 0 0,2 54-1235 0 0,1 1 0 0 0,1-1 0 0 0,0 1 1 0 0,1 0-1 0 0,1 1 0 0 0,1 0 0 0 0,1 0 0 0 0,0 0 0 0 0,1 1 0 0 0,0 1 0 0 0,5-5-100 0 0,118-141 37 0 0,-133 160-50 0 0,0 1 0 0 0,0-1 0 0 0,0 1 0 0 0,0-1 1 0 0,0 1-1 0 0,1-1 0 0 0,-1 1 0 0 0,0-1 0 0 0,0 1 0 0 0,1-1 0 0 0,-1 1 0 0 0,0 0 1 0 0,0-1-1 0 0,1 1 0 0 0,-1-1 0 0 0,1 1 0 0 0,-1 0 0 0 0,0-1 0 0 0,1 1 0 0 0,-1 0 0 0 0,1-1 1 0 0,-1 1-1 0 0,1 0 0 0 0,-1 0 0 0 0,1-1 0 0 0,-1 1 0 0 0,1 0 0 0 0,-1 0 0 0 0,1 0 1 0 0,-1 0-1 0 0,1 0 0 0 0,-1 0 0 0 0,1 0 0 0 0,-1 0 0 0 0,1 0 0 0 0,-1 0 0 0 0,1 0 0 0 0,-1 0 1 0 0,1 0-1 0 0,-1 0 0 0 0,1 0 0 0 0,-1 0 0 0 0,1 1 0 0 0,-1-1 0 0 0,1 0 0 0 0,-1 0 1 0 0,1 1-1 0 0,-1-1 0 0 0,1 0 0 0 0,-1 1 0 0 0,1-1 0 0 0,-1 0 0 0 0,0 1 0 0 0,1-1 0 0 0,-1 1 1 0 0,0-1-1 0 0,1 0 0 0 0,-1 1 0 0 0,0-1 0 0 0,0 1 0 0 0,0-1 0 0 0,1 1 0 0 0,-1-1 1 0 0,0 1-1 0 0,0-1 0 0 0,0 1 13 0 0,6 45-1931 0 0,-5-29 340 0 0,1-4-99 0 0,0 3-1741 0 0,2-5-4196 0 0,-2-7-3658 0 0</inkml:trace>
  <inkml:trace contextRef="#ctx0" brushRef="#br0" timeOffset="1880.019">2526 847 6129 0 0,'0'0'3918'0'0,"0"0"-838"0"0,0 0-618 0 0,0 0-395 0 0,0 0-335 0 0,0 0-333 0 0,0 0-204 0 0,0 0-217 0 0,0 0-208 0 0,0 0-123 0 0,0 0-75 0 0,0 0-58 0 0,0 0-73 0 0,-8-4-50 0 0,-28-13-72 0 0,34 17-282 0 0,-1-1 1 0 0,0 1-1 0 0,0 0 1 0 0,0 0 0 0 0,1 1-1 0 0,-1-1 1 0 0,0 1-1 0 0,0-1 1 0 0,1 1-1 0 0,-1 0 1 0 0,0 0 0 0 0,1 0-1 0 0,-1 0 1 0 0,1 0-1 0 0,-1 1 1 0 0,1-1-1 0 0,0 1 1 0 0,-1-1 0 0 0,1 1-1 0 0,0 0 1 0 0,0 0-1 0 0,0 0 1 0 0,-1 2-38 0 0,-5 3 51 0 0,-2 3-40 0 0,1 0-1 0 0,0 0 1 0 0,0 1 0 0 0,1 0 0 0 0,1 0 0 0 0,0 1 0 0 0,0 0 0 0 0,1 1 0 0 0,1-1 0 0 0,0 1 0 0 0,0 0 0 0 0,2 0 0 0 0,-1 1 0 0 0,2-1 0 0 0,0 1 0 0 0,0 0 0 0 0,1-1 0 0 0,1 7-11 0 0,1-15-4 0 0,-1 0 0 0 0,1 0 0 0 0,0 0 1 0 0,0 0-1 0 0,1 0 0 0 0,-1 0 0 0 0,1 0 0 0 0,0-1 0 0 0,0 1 0 0 0,1-1 1 0 0,0 0-1 0 0,-1 1 0 0 0,1-1 0 0 0,1 0 0 0 0,-1-1 0 0 0,0 1 1 0 0,1 0-1 0 0,0-1 0 0 0,0 0 0 0 0,0 0 0 0 0,0 0 0 0 0,0-1 1 0 0,1 1-1 0 0,-1-1 0 0 0,1 0 0 0 0,0 0 0 0 0,0 0 0 0 0,0-1 0 0 0,-1 0 1 0 0,1 0-1 0 0,0 0 0 0 0,0-1 0 0 0,0 1 0 0 0,6-1 4 0 0,-3 0-20 0 0,0 1 1 0 0,1-1-1 0 0,-1 0 0 0 0,1-1 0 0 0,-1 0 0 0 0,1-1 1 0 0,-1 0-1 0 0,0 0 0 0 0,0 0 0 0 0,0-1 0 0 0,0 0 0 0 0,0-1 1 0 0,0 0-1 0 0,-1 0 0 0 0,0-1 0 0 0,0 0 0 0 0,0 0 1 0 0,-1 0-1 0 0,1-1 0 0 0,-1 0 0 0 0,1-2 20 0 0,4-5-854 0 0,13-16-1332 0 0,-12 9-9146 0 0,-9 12-723 0 0</inkml:trace>
  <inkml:trace contextRef="#ctx0" brushRef="#br0" timeOffset="2317.814">2767 1090 4169 0 0,'0'0'3139'0'0,"0"0"-669"0"0,0 0-141 0 0,0 0-268 0 0,0 0-222 0 0,0 0-138 0 0,0 0-152 0 0,0 0-199 0 0,0 0-211 0 0,0 0-164 0 0,0 0-122 0 0,0 0-96 0 0,0 0-104 0 0,28 4-76 0 0,85 10-44 0 0,-55-21 317 0 0,-47 2-768 0 0,0 0-1 0 0,0-1 1 0 0,0 0-1 0 0,-1-1 0 0 0,0 0 1 0 0,-1-1-1 0 0,1 0 1 0 0,-2 0-1 0 0,1-1 1 0 0,-1 0-1 0 0,0 0 0 0 0,-1-1 1 0 0,0 0-1 0 0,-1-1 1 0 0,0 1-1 0 0,0-1 0 0 0,-1 0 1 0 0,-1-1-1 0 0,1 1 1 0 0,-2-1-1 0 0,0 0 0 0 0,0-1-81 0 0,-3 10-7 0 0,0 1 0 0 0,0-1 0 0 0,-1 0 0 0 0,1 1 0 0 0,0-1-1 0 0,-1 0 1 0 0,0 1 0 0 0,0-1 0 0 0,1 1 0 0 0,-2-1 0 0 0,1 1-1 0 0,0-1 1 0 0,0 1 0 0 0,-1 0 0 0 0,1 0 0 0 0,-1-1-1 0 0,0 1 1 0 0,0 0 0 0 0,1 0 0 0 0,-1 1 0 0 0,-1-1 0 0 0,1 0-1 0 0,0 1 1 0 0,0-1 0 0 0,-1 1 0 0 0,1 0 0 0 0,0 0 0 0 0,-1 0-1 0 0,1 0 1 0 0,-1 0 0 0 0,0 0 0 0 0,1 1 0 0 0,-1-1 0 0 0,0 1-1 0 0,1 0 1 0 0,-1 0 0 0 0,-2 0 7 0 0,-5-1-26 0 0,1 1-1 0 0,-1 0 1 0 0,1 1-1 0 0,0 0 1 0 0,-1 0 0 0 0,1 1-1 0 0,0 0 1 0 0,0 1-1 0 0,0 0 1 0 0,-6 3 26 0 0,5-1-14 0 0,0 1-1 0 0,0 0 1 0 0,1 1-1 0 0,0 0 1 0 0,0 0-1 0 0,0 1 1 0 0,1 0-1 0 0,1 1 1 0 0,-1-1 0 0 0,1 1-1 0 0,1 1 1 0 0,0 0-1 0 0,0 0 1 0 0,1 0-1 0 0,0 0 1 0 0,1 1-1 0 0,0 0 1 0 0,0-1 0 0 0,1 2-1 0 0,1-1 1 0 0,0 0-1 0 0,1 0 1 0 0,0 1-1 0 0,0-1 1 0 0,1 1-1 0 0,1-1 1 0 0,0 1 0 0 0,0-1-1 0 0,1 0 1 0 0,3 10 14 0 0,5-7 12 0 0,0-1 1 0 0,0 0 0 0 0,1 0 0 0 0,1-1 0 0 0,0-1 0 0 0,1 0-1 0 0,0 0 1 0 0,1-1 0 0 0,0-1 0 0 0,0 0 0 0 0,1-1 0 0 0,0-1-1 0 0,0 0 1 0 0,1-1 0 0 0,0-1 0 0 0,7 2-13 0 0,163 36 262 0 0,-145-39-4581 0 0,0-3-4623 0 0,-39-1-3684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0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42 0 0 0,'0'0'1234'0'0,"0"0"55"0"0,0 0 102 0 0,0 0 108 0 0,0 0 100 0 0,0 0 22 0 0,0 0-65 0 0,0 0-160 0 0,0 0-200 0 0,0 0-206 0 0,0 0-147 0 0,-22-6-86 0 0,-100-26 621 0 0,111 31-1111 0 0,0 0 0 0 0,-1 0-1 0 0,1 1 1 0 0,0 0 0 0 0,-1 1 0 0 0,1 0 0 0 0,0 1 0 0 0,0 1 0 0 0,0 0-1 0 0,0 0 1 0 0,0 1 0 0 0,1 0 0 0 0,-1 1 0 0 0,1 0 0 0 0,0 0 0 0 0,1 1-1 0 0,-1 1 1 0 0,1 0 0 0 0,0 0 0 0 0,1 0 0 0 0,-7 8-267 0 0,8-4 99 0 0,1 0 0 0 0,0 1 0 0 0,0-1 0 0 0,1 1 0 0 0,0 0 0 0 0,1 1 0 0 0,1-1 0 0 0,0 1 0 0 0,1 0 0 0 0,0 0 0 0 0,0 12-99 0 0,-11 355 1062 0 0,-38-27-353 0 0,-3-173-442 0 0,35-139-15 0 0,57-53 291 0 0,61-24-75 0 0,-56 19-400 0 0,1 1 0 0 0,0 3 0 0 0,1 1 0 0 0,32-3-68 0 0,-12 15-13 0 0,-41-23-7823 0 0,-22 20 5074 0 0,3-5-8329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1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0 10986 0 0,'0'0'2057'0'0,"0"0"-576"0"0,0 0-378 0 0,0 0-58 0 0,0 0 20 0 0,0 0 9 0 0,0 0-95 0 0,0 0-175 0 0,0 0-200 0 0,0 0-172 0 0,0 0-101 0 0,0 0-70 0 0,-23 33-45 0 0,-72 105-36 0 0,46-51 102 0 0,-94 158 220 0 0,114-210-439 0 0,28-35-40 0 0,1 0 21 0 0,0 0 72 0 0,29-67 679 0 0,183-241-498 0 0,-133 201-38 0 0,-67 166-173 0 0,-12-4 42 0 0,16 80 15 0 0,-11-122-122 0 0,-4-6-18 0 0,1-1-1 0 0,1 0 1 0 0,-1 0-1 0 0,1 0 1 0 0,1 0-1 0 0,-1 0 0 0 0,1-1 1 0 0,-1 1-1 0 0,2-1 1 0 0,-1 0-1 0 0,1 0 1 0 0,2 1-3 0 0,-3-4 57 0 0,1-1-1 0 0,0 0 1 0 0,0 0 0 0 0,0-1 0 0 0,0 1 0 0 0,-1-1-1 0 0,1 0 1 0 0,0-1 0 0 0,0 1 0 0 0,0-1 0 0 0,0 0-1 0 0,-1 0 1 0 0,1 0 0 0 0,0-1 0 0 0,-1 0 0 0 0,1 0-1 0 0,-1 0 1 0 0,1 0 0 0 0,-1-1 0 0 0,0 1 0 0 0,0-1-1 0 0,0 0 1 0 0,-1 0 0 0 0,1-1 0 0 0,-1 1 0 0 0,0-1-1 0 0,1 0 1 0 0,-2 0 0 0 0,3-3-57 0 0,9-6 140 0 0,-1 1-59 0 0,0 0 0 0 0,-2-1 0 0 0,1-1 0 0 0,-1 0 1 0 0,-1-1-1 0 0,-1 0 0 0 0,0 0 0 0 0,-1-1 0 0 0,0 0 0 0 0,-2-1 1 0 0,0 1-1 0 0,0-1 0 0 0,-2 0 0 0 0,0-2-81 0 0,-3 16-13 0 0,0 0 0 0 0,-1 0 0 0 0,0-1 0 0 0,1 1 1 0 0,-1 0-1 0 0,0 0 0 0 0,-1-1 0 0 0,1 1 0 0 0,0 0 0 0 0,-1 0 0 0 0,0-1 0 0 0,0 1 0 0 0,0 0 0 0 0,0 0 0 0 0,0 0 0 0 0,-1 0 1 0 0,1 0-1 0 0,-1 0 0 0 0,0 1 0 0 0,1-1 0 0 0,-1 1 0 0 0,-1-1 0 0 0,1 1 0 0 0,0-1 0 0 0,-1 1 13 0 0,-25 1-3605 0 0,14 15-3925 0 0,10-9 3567 0 0,-1 3-7962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0 10138 0 0,'0'0'3103'0'0,"0"0"-1387"0"0,0 0-616 0 0,0 0-83 0 0,0 0-8 0 0,0 0-23 0 0,0 0-89 0 0,0 0-168 0 0,-32 27-181 0 0,-98 85-177 0 0,79-52 30 0 0,48-50-339 0 0,1-6-42 0 0,1 0 1 0 0,-1 0-1 0 0,1 1 1 0 0,-1-1 0 0 0,1 0-1 0 0,0 1 1 0 0,1-1-1 0 0,-1 1 1 0 0,1-1 0 0 0,0 1-1 0 0,0 0 1 0 0,0-1-1 0 0,1 1 1 0 0,0-1-1 0 0,-1 1 1 0 0,2-1 0 0 0,-1 0-1 0 0,0 1 1 0 0,1-1-1 0 0,0 0 1 0 0,0 0 0 0 0,0 0-1 0 0,0 0 1 0 0,1 0-1 0 0,0 0 1 0 0,0-1-1 0 0,0 0 1 0 0,0 1 0 0 0,0-1-1 0 0,3 2-20 0 0,1-2 103 0 0,0-1-1 0 0,0 0 0 0 0,0 0 1 0 0,0 0-1 0 0,0-1 1 0 0,1 0-1 0 0,-1-1 1 0 0,0 1-1 0 0,1-1 0 0 0,-1-1 1 0 0,0 1-1 0 0,1-1 1 0 0,-1-1-1 0 0,0 1 1 0 0,0-1-1 0 0,0-1 0 0 0,0 1 1 0 0,0-1-1 0 0,-1 0 1 0 0,1-1-1 0 0,-1 1 1 0 0,0-1-1 0 0,0-1 0 0 0,0 1 1 0 0,0-1-1 0 0,-1 0 1 0 0,0 0-1 0 0,0-1 1 0 0,0 1-1 0 0,-1-1 0 0 0,1 0 1 0 0,-1 0-1 0 0,-1-1 1 0 0,1 1-1 0 0,-1-1 1 0 0,0-1-103 0 0,-2 4-12 0 0,1-1 0 0 0,-1 0 0 0 0,0 1 0 0 0,-1-1 0 0 0,1 0 0 0 0,-1 1 0 0 0,0-1 0 0 0,0 0 0 0 0,0 0 0 0 0,-1 1 0 0 0,0-1 0 0 0,0 0 0 0 0,0 1 0 0 0,0-1 0 0 0,-1 1 0 0 0,1-1 0 0 0,-1 1 0 0 0,0 0 0 0 0,-1-1 0 0 0,1 1 0 0 0,-1 0 0 0 0,0 1 0 0 0,0-1 0 0 0,0 0 0 0 0,0 1 0 0 0,-1 0 0 0 0,1 0 0 0 0,-1 0 0 0 0,0 0 0 0 0,0 0 0 0 0,0 1 0 0 0,-2-1 12 0 0,-55-25-7142 0 0,49 24-3400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 13955 0 0,'0'0'2304'0'0,"0"0"-590"0"0,0 0-368 0 0,0 0-259 0 0,0 0-182 0 0,0 0-109 0 0,0 0-147 0 0,0 0-183 0 0,0 0-100 0 0,0 0 70 0 0,0 0 39 0 0,0 0 30 0 0,0 0-2 0 0,0 19-143 0 0,2 135 319 0 0,8 122 141 0 0,-8-238-805 0 0,-2 1 1 0 0,-2-1-1 0 0,-1 0 1 0 0,-2 1-1 0 0,-10 33-15 0 0,-3-5-161 0 0,13-59-1150 0 0,0-15-5590 0 0,2-1 3490 0 0,1 1-3315 0 0,0 3-2207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6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713 292,'2'1,"-1"-1,0 1,0-1,0 1,0-1,0 1,0 0,0-1,0 1,0 0,0 0,0 0,0 0,0 0,0 0,-1 0,1 0,-1 0,1 0,0 0,-1 0,0 0,1 1,-1-1,0 0,0 0,1 0,-1 1,0-1,0 0,0 0,-1 1,1-1,0 0,0 0,-1 1,1-1,0 0,-1 0,1 0,-1 0,0 0,1 0,-1 0,0 1,-86 365,86-364,0 1,0-1,0 0,0 1,1-1,-1 1,1-1,0 1,0-1,0 1,1-1,-1 1,1-1,0 1,0-1,0 0,0 1,1-1,-1 0,1 0,0 0,0 0,0 0,0-1,1 1,-1 0,1-1,-1 0,1 1,0-1,0 0,0-1,0 1,0 0,0-1,1 0,-1 0,0 0,1 0,-1 0,1-1,-1 1,1-1,-1 0,1 0,-1-1,1 1,-1 0,1-1,242-14,-225 16</inkml:trace>
  <inkml:trace contextRef="#ctx0" brushRef="#br0" timeOffset="636.053">1511 292,'-50'19,"46"-16,0 2,0-1,0 0,0 1,1-1,0 1,0 0,0 0,0 1,1-1,0 0,0 1,0 0,1-1,0 1,0 0,0 0,1-1,0 1,0 0,1 0,-1 0,1-1,0 1,1 0,-1-1,1 1,0-1,1 1,-1-1,1 0,0 0,0 0,1 0,0-1,-1 1,2-1,-1 0,0 0,1-1,-1 1,1-1,0 0,0 0,1-1,-1 1,1-1,3 1,6-2,0-1,0 0,1-1,-1 0,0-1,-1-1,1-1,0 0,-1-1,0 0,0-1,0 0,-1-2,0 1,0-2,-1 1,0-2,0 0,-1 0,-1-1,0 0,0-1,4-7,-12 13,0 0,0 0,-1 0,1 0,-1 0,-1 0,1-1,-1 1,0 0,-1 0,1-1,-1 1,0 0,-1 0,0 0,0 0,0 0,0 1,-1-1,0 1,0-1,-1 1,1 0,-1 0,0 0,-1 1,1 0,-1-1,0 1,0 1,0-1,0 1,-1 0,1 0,-1 1,0-1,0 1,0 1,0-1,0 1,0 0,0 0,-1 1,1 0,0 0,0 0,-2 1,-13-1,0 0,-1 2,1 0,1 2,-1 0,0 1,1 1,0 1,0 1,1 0,0 2,1 0,-14 10,-2 5</inkml:trace>
  <inkml:trace contextRef="#ctx0" brushRef="#br0" timeOffset="1261.315">1608 535,'-11'2,"0"0,0 1,0 1,1 0,-1 0,1 1,0 0,0 1,1 0,0 1,0 0,0 0,1 1,0 0,0 0,1 1,0 0,1 1,0-1,0 1,1 0,1 0,-1 1,2 0,-1-1,1 1,1 1,0-1,1 0,0 1,1-8,0 1,0-1,1 0,-1 0,1 0,0 0,0 0,0 0,1-1,-1 1,1 0,0-1,0 1,0-1,1 1,-1-1,1 0,0 0,0 0,0-1,0 1,0-1,1 1,-1-1,1 0,-1 0,1-1,0 1,0-1,0 0,0 0,0 0,0 0,0-1,0 1,0-1,0 0,2-1,156-32,-147 25,-1 0,0-1,-1-1,0 0,0-1,-1 0,-1-1,0-1,0 1,1-4,-9 12,0 0,0 0,-1 0,1 0,-1 0,0-1,0 1,0-1,-1 1,1-1,-1 0,0 1,-1-1,1 0,-1 0,0 0,0 1,0-1,-1 0,0 0,0 0,0 1,0-1,-1 1,0-1,0 1,0-1,0 1,-1 0,1 0,-1 0,0 0,-1 1,1-1,0 1,-2-1,-6-1,-1 1,0 0,0 0,0 1,-1 1,1 0,0 1,-1 0,0 1,1 0,-1 1,1 0,-1 1,1 1,0 0,0 0,0 1,0 1,1 0,-1 0,1 1,1 1,-1 0,1 0,-2 4,-16 9</inkml:trace>
  <inkml:trace contextRef="#ctx0" brushRef="#br0" timeOffset="4000.126">302 99,'-1'-1,"0"0,0 0,0 0,0 0,0 0,0 0,0 0,0 1,0-1,-1 0,1 1,0-1,-1 1,1-1,0 1,-1 0,1-1,-1 1,1 0,0 0,-1 0,1 0,-1 0,1 0,0 1,-1-1,1 0,0 1,-1-1,1 1,0-1,-1 1,1 0,0-1,0 1,0 0,0 0,0 0,0 0,0 0,0 0,0 0,0 0,0 0,1 1,-1 0,-10 16,2 0,0 1,1 0,1 0,1 1,1 0,0 0,2 1,0-1,1 1,2 13,-8 40,-8 13,-4 0,-3-2,-22 51,-21 78,66-212,0-1,0 1,-1 0,1 0,0 0,0 0,1 0,-1 0,0 0,1 0,-1 0,1 0,-1-1,1 1,0 0,0 0,0-1,0 1,0 0,0-1,1 1,-1-1,0 0,1 1,-1-1,1 0,-1 0,1 0,0 0,-1 0,1 0,0 0,0-1,0 1,0-1,-1 1,1-1,0 0,0 0,1 1,91 1,-77-2,255 22,22-31,0-12,114-31,141 36,-546 16,0 0,0 0,1 0,-1 0,0-1,0 1,0-1,0 0,0 0,0 0,0 0,0 0,-1-1,1 0,0 1,-1-1,1 0,-1 0,0 0,0 0,1-1,-1 1,-1-1,1 1,0-1,-1 0,1 0,-1 1,0-1,0 0,0 0,0 0,0 0,-1-1,0 1,1 0,-1 0,0 0,-1 0,1 0,0 0,-1 0,0-1,0 1,5-56,2 0,3 0,3 1,14-42,2-17,53-257,-75 347,-5 25,0 0,0 1,0-1,0 0,0 1,0-1,-1 0,1 0,-1 0,1 1,-1-1,0 0,0 0,0 0,0 0,0 0,0 0,0 0,0 1,-1-1,1 0,-1 0,0 0,1 0,-1 1,0-1,0 0,0 1,0-1,0 1,-1-1,1 1,0 0,-1-1,1 1,-1 0,1 0,-1 0,0 0,1 0,-1 0,0 1,0-1,1 0,-1 1,0-1,-2 1,-221 26,25-1,-1-8,-4-10,-110 17,-187-25,349 11,18 3,115-12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4193 0 0,'0'0'2488'0'0,"0"0"-1146"0"0,0 0-66 0 0,0 0 415 0 0,0 0 288 0 0,0 0-27 0 0,0 0-399 0 0,0 0-517 0 0,0 0-322 0 0,0 0-98 0 0,0 0 19 0 0,0 0 70 0 0,0 0 51 0 0,0 3 45 0 0,2-1-577 0 0,0 0 1 0 0,-1 1-1 0 0,1-1 1 0 0,0 0-1 0 0,0 0 1 0 0,0 0-1 0 0,1 0 1 0 0,-1 0 0 0 0,0 0-1 0 0,1-1 1 0 0,-1 1-1 0 0,1-1 1 0 0,-1 0-1 0 0,1 1 1 0 0,0-1-1 0 0,-1 0 1 0 0,1-1-1 0 0,0 1 1 0 0,0 0-1 0 0,0-1 1 0 0,0 0 0 0 0,0 0-1 0 0,0 0 1 0 0,-1 0-1 0 0,1 0 1 0 0,0 0-1 0 0,0-1 1 0 0,0 1-1 0 0,0-1 1 0 0,0 0-1 0 0,2-1-224 0 0,14 2 336 0 0,109-23 692 0 0,66-9-705 0 0,-141 28-1346 0 0,-30 4-7734 0 0,-19 0-3709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13939 0 0,'0'0'1954'0'0,"0"0"-915"0"0,0 0-546 0 0,0 0 18 0 0,0 0 277 0 0,0 0 288 0 0,0 0 88 0 0,0 0-83 0 0,0 0-182 0 0,0 0-203 0 0,0 0-145 0 0,34 8-130 0 0,109 21-104 0 0,-13-22 141 0 0,-5-19-881 0 0,-74-1-6577 0 0,-41 9-4675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3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4657 0 0,'0'0'2549'0'0,"0"0"-221"0"0,0 0-260 0 0,0 0-240 0 0,0 0-229 0 0,0 0-246 0 0,0 0-310 0 0,0 0-305 0 0,0 0-141 0 0,0 0-69 0 0,0 0-34 0 0,0 0-50 0 0,0 0-96 0 0,-8 22-88 0 0,-47 137 295 0 0,53-151-494 0 0,0-1-1 0 0,0 1 1 0 0,1 0 0 0 0,0 1 0 0 0,0-1 0 0 0,1 0 0 0 0,0 0 0 0 0,0 0 0 0 0,1 0 0 0 0,0 0 0 0 0,1 0 0 0 0,-1 0 0 0 0,2 0 0 0 0,-1 0 0 0 0,1 0 0 0 0,0-1 0 0 0,1 0 0 0 0,0 1 0 0 0,0-1-1 0 0,4 5-60 0 0,-2-8 129 0 0,-1 0-1 0 0,1 1 0 0 0,1-2 0 0 0,-1 1 0 0 0,0-1 0 0 0,1 0 0 0 0,0 0 0 0 0,0-1 0 0 0,0 1 0 0 0,0-2 0 0 0,0 1 0 0 0,0-1 0 0 0,0 0 0 0 0,0-1 1 0 0,1 1-1 0 0,-1-1 0 0 0,0-1 0 0 0,0 1 0 0 0,1-2 0 0 0,-1 1 0 0 0,0-1 0 0 0,0 1 0 0 0,0-2 0 0 0,0 1 0 0 0,-1-1 0 0 0,1 0 0 0 0,-1-1 0 0 0,1 1 1 0 0,-1-1-1 0 0,0-1 0 0 0,2-1-128 0 0,12-5 129 0 0,-1-1 1 0 0,-1-1-1 0 0,0 0 1 0 0,-1-1-1 0 0,0-1 1 0 0,-1-1-1 0 0,-1 0 1 0 0,0-1-1 0 0,-1 0 1 0 0,-1-2-1 0 0,-1 1 1 0 0,-1-1-1 0 0,0-1 1 0 0,-1 0-1 0 0,-2-1 1 0 0,0 0-1 0 0,1-6-129 0 0,-7 22 2 0 0,-1 0 0 0 0,0 0-1 0 0,-1 1 1 0 0,1-1-1 0 0,-1 0 1 0 0,1 0-1 0 0,-2 0 1 0 0,1 0-1 0 0,0 0 1 0 0,-1 0-1 0 0,0 0 1 0 0,0 0 0 0 0,0 1-1 0 0,-1-1 1 0 0,0 0-1 0 0,0 1 1 0 0,0-1-1 0 0,0 1 1 0 0,-1 0-2 0 0,2 3-70 0 0,0 0-1 0 0,0 0 1 0 0,0 0 0 0 0,0 0-1 0 0,0 1 1 0 0,0-1 0 0 0,-1 0-1 0 0,1 1 1 0 0,0-1 0 0 0,0 1-1 0 0,-1-1 1 0 0,1 1 0 0 0,0 0 0 0 0,-1 0-1 0 0,1-1 1 0 0,-1 1 0 0 0,1 0-1 0 0,0 0 1 0 0,-1 0 0 0 0,1 0-1 0 0,0 1 1 0 0,-1-1 0 0 0,1 0 0 0 0,0 1-1 0 0,-1-1 1 0 0,1 0 0 0 0,0 1-1 0 0,0 0 1 0 0,-1-1 0 0 0,1 1-1 0 0,0 0 1 0 0,0-1 0 0 0,0 1-1 0 0,0 0 1 0 0,0 0 0 0 0,0 0 0 0 0,0 0-1 0 0,0 0 1 0 0,0 0 0 0 0,0 0-1 0 0,0 1 71 0 0,-17 25-4080 0 0,7-3-4862 0 0,7-16-2706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15 4761 0 0,'0'0'3005'0'0,"0"0"-685"0"0,0 0-259 0 0,0 0 30 0 0,0 0-54 0 0,0 0-252 0 0,0 0-344 0 0,0 0-403 0 0,0 0-338 0 0,0 0-109 0 0,0 0-120 0 0,0 0-120 0 0,0 0-45 0 0,-7-3-63 0 0,4 1-202 0 0,-1 1 0 0 0,0-1 0 0 0,1 1 0 0 0,-1-1 1 0 0,0 1-1 0 0,0 0 0 0 0,0 1 0 0 0,0-1 0 0 0,0 1 0 0 0,0-1 0 0 0,0 1 0 0 0,0 0 1 0 0,0 1-1 0 0,0-1 0 0 0,0 1 0 0 0,0 0 0 0 0,0 0 0 0 0,-1 0-41 0 0,0 0 16 0 0,0 0 0 0 0,0 0 0 0 0,0 1 0 0 0,0 0 0 0 0,0 0 0 0 0,1 0 0 0 0,-1 0 0 0 0,0 1 0 0 0,1 0 0 0 0,0 0 0 0 0,-1 0 0 0 0,1 0 0 0 0,1 1 0 0 0,-1 0 0 0 0,0-1 0 0 0,1 1 0 0 0,0 1 0 0 0,0-1 0 0 0,0 0 0 0 0,0 1 0 0 0,1-1 0 0 0,0 1 0 0 0,0 0 0 0 0,0 0 0 0 0,0 0 0 0 0,1 0 0 0 0,0 0 0 0 0,0 0 0 0 0,0 1 0 0 0,1-1 0 0 0,-1 0 0 0 0,2 2-16 0 0,3 1 2 0 0,0 0 0 0 0,1-1 0 0 0,0 0 0 0 0,1 0 0 0 0,0 0 0 0 0,0-1 0 0 0,0 0 0 0 0,1 0 0 0 0,-1 0 0 0 0,2-1 0 0 0,-1 0 0 0 0,0-1-1 0 0,1 1-1 0 0,-8-5 1 0 0,72 69 188 0 0,-70-67-159 0 0,-1 0 1 0 0,1 1 0 0 0,-1-1 0 0 0,0 1 0 0 0,1-1-1 0 0,-1 1 1 0 0,0-1 0 0 0,-1 1 0 0 0,1 0 0 0 0,0-1-1 0 0,-1 1 1 0 0,1 0 0 0 0,-1 0 0 0 0,0-1 0 0 0,0 1-1 0 0,0 0 1 0 0,0 0 0 0 0,-1 0 0 0 0,1-1 0 0 0,-1 1-1 0 0,1 0 1 0 0,-1-1 0 0 0,0 1 0 0 0,0 0 0 0 0,-1-1-1 0 0,1 1 1 0 0,0-1 0 0 0,-1 0 0 0 0,1 1 0 0 0,-1-1-1 0 0,0 0 1 0 0,0 0 0 0 0,0 0 0 0 0,0 1-31 0 0,-124 60 248 0 0,106-55-394 0 0,-2-1 0 0 0,1 0-1 0 0,-1-2 1 0 0,0 0 0 0 0,0-2 0 0 0,-1 0 0 0 0,-5-1 146 0 0,29-13-3798 0 0,11 2 582 0 0,-3 3-2131 0 0,-1-1-5624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47 254 4609 0 0,'0'0'3623'0'0,"0"0"-959"0"0,0 0-483 0 0,0 0-173 0 0,0 0-173 0 0,0 0-178 0 0,33-7-207 0 0,106-25-251 0 0,-54-2 391 0 0,-78 31-1463 0 0,0-1 1 0 0,-1 1 0 0 0,1-1 0 0 0,-1-1-1 0 0,0 1 1 0 0,0-1 0 0 0,0 0 0 0 0,-1 0-1 0 0,1-1 1 0 0,-1 0 0 0 0,0 0 0 0 0,-1 0-1 0 0,0 0 1 0 0,0-1 0 0 0,0 1 0 0 0,-1-1-1 0 0,0 0 1 0 0,0 0 0 0 0,-1-1 0 0 0,1 1-1 0 0,-2 0 1 0 0,1-1 0 0 0,-1 1 0 0 0,0-2-128 0 0,-3 7-8 0 0,-1-1 1 0 0,1 0 0 0 0,-1 1 0 0 0,0-1 0 0 0,0 1 0 0 0,0 0-1 0 0,0 0 1 0 0,0 0 0 0 0,0 0 0 0 0,-1 0 0 0 0,1 1 0 0 0,0 0-1 0 0,-1-1 1 0 0,1 1 0 0 0,-1 1 0 0 0,0-1 0 0 0,1 0 0 0 0,-1 1-1 0 0,0 0 1 0 0,1 0 0 0 0,-1 0 0 0 0,0 0 0 0 0,1 1 0 0 0,-1-1-1 0 0,0 1 1 0 0,1 0 0 0 0,-2 0 7 0 0,-12 3-67 0 0,-1 1 0 0 0,1 1 0 0 0,1 1 0 0 0,-1 0 0 0 0,1 1 0 0 0,1 0 0 0 0,-1 2 0 0 0,1 0 0 0 0,1 0 0 0 0,0 1 0 0 0,0 1 0 0 0,1 1 0 0 0,-9 11 67 0 0,13-15-55 0 0,0 0 0 0 0,1 1 0 0 0,0 0 0 0 0,0 1 0 0 0,1-1 0 0 0,1 1 0 0 0,0 1 0 0 0,0-1-1 0 0,1 1 1 0 0,1 0 0 0 0,0 0 0 0 0,0 0 0 0 0,1 1 0 0 0,1-1 0 0 0,0 1 0 0 0,1 0 0 0 0,0 0 0 0 0,1-1-1 0 0,2 14 56 0 0,-1-22-21 0 0,1 0 0 0 0,-1 0 0 0 0,1 0 0 0 0,0 0 0 0 0,1 0 0 0 0,-1 0 0 0 0,1 0 0 0 0,0 0-1 0 0,-1-1 1 0 0,2 0 0 0 0,-1 1 0 0 0,0-1 0 0 0,1 0 0 0 0,-1-1 0 0 0,1 1 0 0 0,0-1 0 0 0,0 1-1 0 0,0-1 1 0 0,0 0 0 0 0,0-1 0 0 0,0 1 0 0 0,1-1 0 0 0,-1 0 0 0 0,1 0 0 0 0,-1 0 0 0 0,1 0 21 0 0,7 1-16 0 0,0-1 1 0 0,1 0 0 0 0,-1 0-1 0 0,0-1 1 0 0,1-1 0 0 0,-1 0-1 0 0,0-1 1 0 0,0 0 0 0 0,3-1 15 0 0,27-12-665 0 0,-1 0 0 0 0,0-3 0 0 0,-1-2 0 0 0,16-11 665 0 0,12-15-7606 0 0,-46 30 1931 0 0,-8 8-1468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4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242 571 2176 0 0,'0'0'3293'0'0,"0"0"-423"0"0,0 0-357 0 0,0 0-288 0 0,0 0-263 0 0,0 0-248 0 0,0 0-319 0 0,0 0-303 0 0,0 0-300 0 0,0 0-258 0 0,0 0-185 0 0,0 0-101 0 0,0 0-20 0 0,-14 6 19 0 0,-95 47 481 0 0,100-48-715 0 0,1 0 0 0 0,0 0 1 0 0,1 1-1 0 0,-1 0 0 0 0,1 0 0 0 0,0 0 0 0 0,0 1 0 0 0,1 0 0 0 0,0 1 1 0 0,0 0-1 0 0,1-1 0 0 0,0 2 0 0 0,0-1 0 0 0,1 1 0 0 0,0-1 1 0 0,1 1-1 0 0,0 0 0 0 0,0 0 0 0 0,1 1 0 0 0,0-1 0 0 0,0 0 0 0 0,1 7-12 0 0,3-12 1 0 0,0 1 1 0 0,1-1-1 0 0,0 1 1 0 0,-1-1-1 0 0,2 0 1 0 0,-1 0-1 0 0,0 0 1 0 0,1-1-1 0 0,0 1 1 0 0,0-1-1 0 0,0 0 1 0 0,0 0-1 0 0,0 0 1 0 0,1-1-1 0 0,-1 1 1 0 0,1-1-1 0 0,0 0 1 0 0,0 0-1 0 0,-1-1 1 0 0,1 1 0 0 0,0-1-1 0 0,1 0 1 0 0,-1-1-1 0 0,0 1 1 0 0,0-1-1 0 0,0 0 1 0 0,0 0-1 0 0,3-1-2 0 0,6 1 154 0 0,0 0 0 0 0,0-1 1 0 0,0-1-1 0 0,0 0 0 0 0,0-1 0 0 0,-1-1 0 0 0,1 0 0 0 0,-1-1 0 0 0,0 0 0 0 0,0-1 0 0 0,0 0 1 0 0,-1-1-1 0 0,0-1 0 0 0,0 1 0 0 0,-1-2 0 0 0,0 0 0 0 0,1-2-154 0 0,28-27 584 0 0,-2-1-1 0 0,-2-2 1 0 0,24-35-584 0 0,-53 67-13 0 0,17-21 24 0 0,-1-2-1 0 0,-2-1 1 0 0,-1-1-1 0 0,-2 0 1 0 0,-1-2-1 0 0,4-14-10 0 0,-17 40-23 0 0,0-1 0 0 0,-1 0-1 0 0,0 0 1 0 0,0 0 0 0 0,-2 0-1 0 0,1 0 1 0 0,-1 0 0 0 0,-1-1-1 0 0,0 1 1 0 0,-1 0 0 0 0,0 0-1 0 0,0-1 1 0 0,-1 1 0 0 0,-1 0-1 0 0,0 0 1 0 0,0 1-1 0 0,-1-1 1 0 0,0 1 0 0 0,-1 0-1 0 0,-1 0 1 0 0,1 0 0 0 0,-1 0-1 0 0,-1 1 1 0 0,-2-2 23 0 0,3 4-12 0 0,-2 0 0 0 0,1 1 0 0 0,-1 0 1 0 0,0 0-1 0 0,0 1 0 0 0,-1 0 0 0 0,1 0 0 0 0,-1 1 0 0 0,0 0 0 0 0,0 1 0 0 0,-1 0 1 0 0,1 0-1 0 0,-1 1 0 0 0,0 0 0 0 0,1 1 0 0 0,-1 0 0 0 0,0 0 0 0 0,0 1 0 0 0,0 1 1 0 0,1 0-1 0 0,-1 0 0 0 0,0 0 0 0 0,1 1 0 0 0,-1 1 0 0 0,1 0 0 0 0,-1 0 0 0 0,1 1 1 0 0,0 0-1 0 0,1 0 0 0 0,-1 1 0 0 0,1 0 0 0 0,0 1 0 0 0,0 0 0 0 0,0 0 0 0 0,1 1 1 0 0,0 0-1 0 0,0 0 0 0 0,1 0 0 0 0,0 1 0 0 0,0 0 0 0 0,1 0 0 0 0,-4 8 12 0 0,2 2 6 0 0,1-1-1 0 0,0 1 1 0 0,1 0-1 0 0,2 0 1 0 0,0 1-1 0 0,0-1 0 0 0,2 1 1 0 0,0 0-1 0 0,2-1 1 0 0,0 1-1 0 0,2 10-5 0 0,1-7 23 0 0,1 0 0 0 0,1 0-1 0 0,2-1 1 0 0,-1 0-1 0 0,2-1 1 0 0,1 0 0 0 0,1 0-1 0 0,0-1 1 0 0,2 0 0 0 0,0-1-1 0 0,1 0 1 0 0,14 13-23 0 0,27 24-16 0 0,2-2-1 0 0,2-3 1 0 0,4-2 16 0 0,-17-13-848 0 0,-25-21-8577 0 0,-16-11-2688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7826 0 0,'0'0'2995'0'0,"0"0"-466"0"0,0 0-272 0 0,0 0-255 0 0,0 0-307 0 0,0 0-355 0 0,0 0-362 0 0,0 0-285 0 0,0 0-204 0 0,0 0-128 0 0,0 0 8 0 0,0 0 9 0 0,0 0-26 0 0,-4 13-48 0 0,-27 113 185 0 0,26-100-518 0 0,-3 76-1251 0 0,17-100-3528 0 0,-3-3-4526 0 0,-4-2-272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5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11602 0 0,'0'0'2713'0'0,"0"0"-825"0"0,0 0-487 0 0,0 0-225 0 0,0 0-272 0 0,0 0-296 0 0,0 0-512 0 0,0 0-312 0 0,0 0-56 0 0,0 0 16 0 0,0 0 176 0 0,0 0 24 0 0,0 0-80 0 0,67 70-216 0 0,-40-41-296 0 0,-1 0-968 0 0,-8-3-3369 0 0,-7-7-6786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10794 0 0,'0'0'3925'0'0,"0"0"-1656"0"0,0 0-837 0 0,0 0-281 0 0,0 0-223 0 0,0 0-36 0 0,0 0-72 0 0,0 0-138 0 0,0 0-143 0 0,0 0-114 0 0,0 0-45 0 0,0 0-40 0 0,13-31-36 0 0,39-95-57 0 0,-19 39 217 0 0,-8 26-156 0 0,15 160-1237 0 0,-36-93 960 0 0,0 0 0 0 0,0-1 1 0 0,1 1-1 0 0,-1-1 1 0 0,2 0-1 0 0,-1 0 0 0 0,0 0 1 0 0,1-1-1 0 0,0 0 1 0 0,0 0-1 0 0,0 0 0 0 0,0-1 1 0 0,1 0-1 0 0,-1 0 1 0 0,1 0-1 0 0,0-1 0 0 0,0 0 1 0 0,0-1-1 0 0,0 0 1 0 0,0 0-1 0 0,0 0 0 0 0,0-1 1 0 0,1 0-1 0 0,-1 0 1 0 0,0 0-1 0 0,0-1 0 0 0,0 0 1 0 0,0-1-1 0 0,0 0 1 0 0,0 0-1 0 0,0 0 0 0 0,-1-1 1 0 0,1 0-1 0 0,-1 0 1 0 0,2-2-32 0 0,4-3 120 0 0,0 0 1 0 0,-1-1-1 0 0,-1 0 1 0 0,0 0-1 0 0,0-1 1 0 0,0-1-1 0 0,-1 0 1 0 0,-1 0-1 0 0,0 0 1 0 0,-1-1-1 0 0,0 0 1 0 0,-1-1-1 0 0,0 0 1 0 0,-1 0-1 0 0,0 0 1 0 0,-1 0-1 0 0,1-7-120 0 0,-2-22 428 0 0,-4 24-2935 0 0,1 4-3705 0 0,0 10-5925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 4057 0 0,'0'0'2563'0'0,"0"0"-309"0"0,0 0-304 0 0,0 0-2 0 0,0 0 26 0 0,0 0-130 0 0,0 0-227 0 0,0 0-304 0 0,0 0-301 0 0,0 0-242 0 0,0 0-182 0 0,0 0-129 0 0,0 0-123 0 0,3-2-67 0 0,-3 2-244 0 0,1 0 0 0 0,-1-1-1 0 0,1 1 1 0 0,-1 0 0 0 0,1 0-1 0 0,-1 0 1 0 0,1 0 0 0 0,0-1-1 0 0,-1 1 1 0 0,1 0 0 0 0,-1 0-1 0 0,1 0 1 0 0,-1 0 0 0 0,1 0 0 0 0,0 1-1 0 0,-1-1 1 0 0,1 0 0 0 0,-1 0-1 0 0,1 0 1 0 0,-1 0 0 0 0,1 1-1 0 0,-1-1 1 0 0,1 0 0 0 0,-1 0-1 0 0,1 1 1 0 0,-1-1 0 0 0,1 0-1 0 0,-1 1 1 0 0,1-1 0 0 0,-1 1 0 0 0,0-1-1 0 0,1 1 1 0 0,-1-1 0 0 0,0 0-1 0 0,1 1 1 0 0,-1-1 0 0 0,0 1-1 0 0,0 0 1 0 0,1-1 0 0 0,-1 1-1 0 0,0-1 1 0 0,0 1 0 0 0,0-1-1 0 0,0 1 1 0 0,0-1 0 0 0,0 1 0 0 0,0 0-1 0 0,0-1 1 0 0,0 1 0 0 0,0-1-1 0 0,0 1 1 0 0,0-1 0 0 0,0 1-1 0 0,0 0 1 0 0,0-1 0 0 0,-1 1-1 0 0,1-1 1 0 0,0 1 0 0 0,0-1-1 0 0,-1 1 1 0 0,1-1 0 0 0,0 1 0 0 0,-1-1-1 0 0,1 0 1 0 0,0 1 0 0 0,-1 0-25 0 0,1 13 323 0 0,2 508 2519 0 0,-2-483-2813 0 0,-3-1 0 0 0,-1 1 0 0 0,-1-1 0 0 0,-3 1 0 0 0,-9 29-29 0 0,5-50-29 0 0,12-17 2 0 0,0-1-8 0 0,0 0-9 0 0,0 0-4 0 0,0 0-30 0 0,0-22-2366 0 0,-2-14-1805 0 0,-1 12-2981 0 0,2 14 1392 0 0,1 2-2034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6881 0 0,'0'0'1924'0'0,"0"0"-603"0"0,0 0-275 0 0,0 0-6 0 0,0 0 63 0 0,0 0 334 0 0,0 0 160 0 0,0 0-14 0 0,0 0-127 0 0,0 0-401 0 0,0 0-277 0 0,0 0-153 0 0,0 0-94 0 0,33 0-71 0 0,107-1-53 0 0,51-20 637 0 0,-101 6-988 0 0,-65 12-404 0 0,-1-2 0 0 0,-1-1 0 0 0,1 0 0 0 0,-1-2-1 0 0,0-1 1 0 0,12-6 348 0 0,-6-5-2922 0 0,-13 7-4227 0 0,-5 6-3907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16123 0 0,'0'0'1678'0'0,"0"0"-328"0"0,0 0-202 0 0,0 0-80 0 0,0 0-85 0 0,0 0-144 0 0,0 0-204 0 0,0 0-134 0 0,0 0-57 0 0,0 0-30 0 0,0 0-37 0 0,0 0-33 0 0,-8 29-34 0 0,-23 91-42 0 0,19-3 432 0 0,13-85-567 0 0,-1 74 1092 0 0,0-61-2769 0 0,0-22-7802 0 0,0-27-2295 0 0</inkml:trace>
  <inkml:trace contextRef="#ctx0" brushRef="#br0" timeOffset="716.879">243 243 13307 0 0,'0'0'2662'0'0,"0"0"-1034"0"0,0 0-505 0 0,0 0-104 0 0,0 0 8 0 0,0 0-58 0 0,0 0-189 0 0,0 0-190 0 0,0 0-114 0 0,0 0-25 0 0,0 0-27 0 0,0 0-41 0 0,0 0-75 0 0,22-1-58 0 0,133-9 329 0 0,16-12-61 0 0,-104 18 103 0 0,-73-11 514 0 0,-71-43-1192 0 0,34 32 86 0 0,-1-6 110 0 0,44 54-289 0 0,8 15 185 0 0,-2 0-1 0 0,-1 1 0 0 0,-2 0 0 0 0,-2-1 0 0 0,-1 1 0 0 0,-2 0 1 0 0,-1 0-1 0 0,-6 17-34 0 0,-2 0 16 0 0,11-55-22 0 0,0 0 2 0 0,0 0 18 0 0,0 0-10 0 0,0 0 21 0 0,0 0 14 0 0,7-8 285 0 0,141-201 444 0 0,-111 155-737 0 0,-45 60-6842 0 0,3 0 20 0 0,5-5 3488 0 0,-4 3-9472 0 0</inkml:trace>
  <inkml:trace contextRef="#ctx0" brushRef="#br0" timeOffset="1129.951">880 225 19652 0 0,'0'0'1287'0'0,"0"0"-224"0"0,0 0-24 0 0,0 0 50 0 0,0 0-34 0 0,0 0-186 0 0,0 0-233 0 0,0 0-199 0 0,0 0-102 0 0,0 0-56 0 0,0 0-50 0 0,0 0-28 0 0,32-20-19 0 0,97-62-26 0 0,-73 58 47 0 0,-47 24-145 0 0,6-3 43 0 0,-14 2-98 0 0,1 0 0 0 0,-1 1 0 0 0,0-1 0 0 0,0 0 0 0 0,1 1 0 0 0,-1-1 0 0 0,1 0 0 0 0,-1 1 0 0 0,1 0 0 0 0,-1-1 0 0 0,0 1 0 0 0,1 0 1 0 0,-1 0-1 0 0,1 0 0 0 0,-1 0 0 0 0,1 0 0 0 0,-1 0 0 0 0,1 0 0 0 0,-1 0 0 0 0,1 1 0 0 0,-1-1 0 0 0,1 0 0 0 0,-1 1 0 0 0,0 0 0 0 0,1-1 0 0 0,-1 1 0 0 0,0 0 1 0 0,1-1-1 0 0,-1 1 0 0 0,0 0 0 0 0,0 0 0 0 0,0 0 0 0 0,0 0 0 0 0,0 0 0 0 0,0 1 0 0 0,0-1 0 0 0,0 0 0 0 0,0 0 0 0 0,0 1 0 0 0,-1-1 0 0 0,1 0 1 0 0,0 1-4 0 0,-1 5 8 0 0,-1 0 0 0 0,0 0 0 0 0,0 0 1 0 0,-1 0-1 0 0,1 0 0 0 0,-1 0 0 0 0,-1-1 1 0 0,1 1-1 0 0,-1-1 0 0 0,-1 0 1 0 0,1 0-1 0 0,-1 0 0 0 0,0 0 0 0 0,0 0 1 0 0,-1-1-1 0 0,-2 3-8 0 0,4-5 4 0 0,-145 188 152 0 0,146-188-151 0 0,0-1 1 0 0,0 0-1 0 0,0 1 1 0 0,1 0-1 0 0,-1-1 1 0 0,1 1-1 0 0,0 0 1 0 0,0 0 0 0 0,0-1-1 0 0,0 1 1 0 0,0 0-1 0 0,0 0 1 0 0,1 0-1 0 0,0 0 1 0 0,-1 0-1 0 0,1 1 1 0 0,0-1 0 0 0,0 0-1 0 0,1 0 1 0 0,-1 0-1 0 0,1 0 1 0 0,-1 0-1 0 0,1 0 1 0 0,0 0-1 0 0,0-1 1 0 0,1 1 0 0 0,-1 0-1 0 0,0 0 1 0 0,1-1-1 0 0,0 1 1 0 0,-1-1-1 0 0,1 1 1 0 0,0-1-1 0 0,0 0 1 0 0,0 0-1 0 0,1 0 1 0 0,-1 0 0 0 0,1 0-1 0 0,-1 0 1 0 0,1-1-1 0 0,-1 1 1 0 0,1-1-1 0 0,0 1 1 0 0,0-1-1 0 0,0 0 1 0 0,0 0 0 0 0,0-1-1 0 0,0 1 1 0 0,0 0-6 0 0,19 0 80 0 0,0-1 0 0 0,1-1 0 0 0,-1-1 0 0 0,0 0 0 0 0,0-2 0 0 0,0 0 0 0 0,-1-2 0 0 0,4-2-80 0 0,-12 5-267 0 0,-11 3-79 0 0,0 0-1 0 0,0-1 1 0 0,0 1 0 0 0,0-1-1 0 0,1 1 1 0 0,-1-1 0 0 0,0 0-1 0 0,0 0 1 0 0,0 1 0 0 0,-1-2-1 0 0,1 1 1 0 0,0 0 0 0 0,0 0-1 0 0,-1 0 1 0 0,1-1 0 0 0,0 1-1 0 0,-1-1 1 0 0,1 0 0 0 0,-1 1-1 0 0,0-1 1 0 0,0 0 0 0 0,1 0-1 0 0,-1 0 1 0 0,0 1 0 0 0,-1-1-1 0 0,1-1 347 0 0,0-1-12130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5121 0 0,'0'0'2463'0'0,"0"0"-261"0"0,0 0-193 0 0,0 0-98 0 0,0 0-194 0 0,0 0-300 0 0,0 0-363 0 0,0 0-377 0 0,0 0-265 0 0,0 0-170 0 0,0 0-78 0 0,5 44 3297 0 0,-12 222-956 0 0,-4-50-2101 0 0,5 38-45 0 0,6-253-374 0 0,0-1 11 0 0,0 0 23 0 0,0 0 6 0 0,0 0 18 0 0,0 0 49 0 0,0 0 22 0 0,0 0 44 0 0,0 0 12 0 0,8-15 1399 0 0,-4 4-1540 0 0,2 0 1 0 0,-1 1-1 0 0,1-1 1 0 0,1 1-1 0 0,0 0 1 0 0,1 1 0 0 0,-1 0-1 0 0,2 0 1 0 0,-1 1-1 0 0,4-3-29 0 0,-3 2 18 0 0,-1 1-14 0 0,1-1 0 0 0,0 2 0 0 0,0-1 0 0 0,1 1 0 0 0,0 0 0 0 0,0 1 0 0 0,0 0 0 0 0,1 1 0 0 0,2-1-4 0 0,-11 7-3 0 0,0-1 0 0 0,0 1 0 0 0,0-1-1 0 0,0 1 1 0 0,0 0 0 0 0,0 0 0 0 0,0 0 0 0 0,-1 0 0 0 0,1 1 0 0 0,0-1-1 0 0,0 0 1 0 0,-1 1 0 0 0,1-1 0 0 0,-1 1 0 0 0,0-1 0 0 0,1 1-1 0 0,-1 0 1 0 0,0 0 0 0 0,0-1 0 0 0,0 1 0 0 0,0 0 0 0 0,0 0-1 0 0,0 0 1 0 0,-1 0 0 0 0,1 0 0 0 0,-1 0 0 0 0,1 1 0 0 0,-1-1-1 0 0,0 0 1 0 0,0 0 0 0 0,0 1 3 0 0,7 16 47 0 0,19 100 123 0 0,-20 21 34 0 0,-6-138-213 0 0,1-1-2 0 0,0-1 2 0 0,-1 0 23 0 0,1 0 17 0 0,-1 0-18 0 0,0 0-7 0 0,0 0-1 0 0,0 0 32 0 0,0 0-11 0 0,0 0 23 0 0,0 0-14 0 0,0 0-21 0 0,0 0-15 0 0,0 0 6 0 0,0 0-3 0 0,0 0-26 0 0,0 0-11 0 0,0 0-45 0 0,0 0-56 0 0,0 0-64 0 0,0 0-108 0 0,-1-4-1565 0 0,-1-4-1799 0 0,2 1-4653 0 0,0 4-3389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15371 0 0,'0'0'1657'0'0,"0"0"-677"0"0,0 0-295 0 0,0 0 6 0 0,0 0 39 0 0,0 0 64 0 0,0 0 29 0 0,0 0-72 0 0,0 0-93 0 0,0 0-157 0 0,0 0-97 0 0,0 0-86 0 0,0 0-53 0 0,4 17-4 0 0,11 50-74 0 0,-11 0 214 0 0,-12-58-779 0 0,6-9-2955 0 0,1-2-3318 0 0,0-1-4863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12227 0 0,'0'0'2520'0'0,"0"0"-831"0"0,0 0-513 0 0,0 0-416 0 0,0 0-384 0 0,0 0-424 0 0,0 0-160 0 0,0 0-8 0 0,0 0-144 0 0,0 0-160 0 0,0 0-673 0 0,0 0-2687 0 0,0 0-7635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 9842 0 0,'0'0'2827'0'0,"0"0"-789"0"0,0 0-446 0 0,0 0-133 0 0,0 0-205 0 0,0 0-248 0 0,0 0-160 0 0,0 0-188 0 0,0 0-154 0 0,0 0-88 0 0,0 0-84 0 0,0 0-24 0 0,-17-1-46 0 0,-53 0-34 0 0,23 18 396 0 0,44-16-615 0 0,1 0 0 0 0,0 0 0 0 0,0 0 0 0 0,0 1 0 0 0,0-1 1 0 0,0 0-1 0 0,0 1 0 0 0,0 0 0 0 0,0-1 0 0 0,0 1 0 0 0,1 0 0 0 0,-1 0 0 0 0,1 0 0 0 0,0 0 1 0 0,-1 0-1 0 0,1 0 0 0 0,0 0 0 0 0,0 1 0 0 0,0-1 0 0 0,0 0 0 0 0,1 0 0 0 0,-1 1 1 0 0,1-1-1 0 0,-1 1 0 0 0,1-1 0 0 0,0 1 0 0 0,0-1 0 0 0,0 0 0 0 0,0 1 0 0 0,0-1 0 0 0,1 1 1 0 0,-1-1-1 0 0,1 0 0 0 0,-1 1 0 0 0,1-1 0 0 0,0 0 0 0 0,0 1 0 0 0,0-1 0 0 0,0 0 1 0 0,1 0-1 0 0,-1 0 0 0 0,0 0 0 0 0,1 0 0 0 0,0 0 0 0 0,-1 0 0 0 0,1-1 0 0 0,0 1 0 0 0,0-1 1 0 0,0 1-10 0 0,131 65 258 0 0,-130-65-206 0 0,-1 1 0 0 0,1-1-1 0 0,-1 1 1 0 0,0 0 0 0 0,0 0 0 0 0,0 0-1 0 0,-1 0 1 0 0,1 0 0 0 0,-1 0-1 0 0,1 0 1 0 0,-1 1 0 0 0,0-1-1 0 0,0 0 1 0 0,-1 1 0 0 0,1-1 0 0 0,-1 1-1 0 0,0-1 1 0 0,0 1 0 0 0,0-1-1 0 0,0 1 1 0 0,0-1 0 0 0,-1 1 0 0 0,1-1-1 0 0,-1 0 1 0 0,0 1 0 0 0,0-1-1 0 0,-1 0 1 0 0,1 0 0 0 0,0 1-1 0 0,-1-1 1 0 0,0 0 0 0 0,0-1 0 0 0,0 1-1 0 0,0 0 1 0 0,0 0 0 0 0,-1-1-1 0 0,1 1 1 0 0,-1-1 0 0 0,-2 2-52 0 0,-5 3 58 0 0,0 0 0 0 0,-1-1 1 0 0,1 0-1 0 0,-1-1 1 0 0,0 0-1 0 0,-1-1 0 0 0,1 0 1 0 0,-1-1-1 0 0,1 0 0 0 0,-1-1 1 0 0,0 0-1 0 0,0-1 1 0 0,-9 0-59 0 0,20-1-36 0 0,0 0 1 0 0,0-1-1 0 0,0 1 1 0 0,-1 0 0 0 0,1-1-1 0 0,0 1 1 0 0,0 0-1 0 0,0-1 1 0 0,0 1 0 0 0,0-1-1 0 0,0 0 1 0 0,0 1 0 0 0,0-1-1 0 0,0 0 1 0 0,0 1-1 0 0,1-1 1 0 0,-1 0 0 0 0,0 0-1 0 0,0 0 1 0 0,1 0-1 0 0,-1 0 1 0 0,1 0 0 0 0,-1 0-1 0 0,1 0 1 0 0,-1 0-1 0 0,1 0 1 0 0,-1 0 0 0 0,1 0-1 0 0,0 0 1 0 0,0-1 0 0 0,-1 1-1 0 0,1 0 1 0 0,0 0-1 0 0,0 0 1 0 0,0 0 0 0 0,0-2 35 0 0,0-17-6385 0 0,0 15 3316 0 0,0-2-8647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19 2489 0 0,'0'0'2008'0'0,"0"0"-28"0"0,0 0 34 0 0,0 0 108 0 0,0 0 1 0 0,0 0-191 0 0,0 0-299 0 0,0 0-294 0 0,0 0-290 0 0,0 0-208 0 0,0 0-137 0 0,0 0-136 0 0,0 0-75 0 0,-10-4-37 0 0,-30-10-32 0 0,-9 23 982 0 0,40-3-1094 0 0,-2-1-165 0 0,0 1-1 0 0,0 1 1 0 0,1 0-1 0 0,0 0 1 0 0,1 1 0 0 0,0 0-1 0 0,0 1 1 0 0,1 0-1 0 0,-1 0 1 0 0,2 0 0 0 0,0 1-1 0 0,0 1 1 0 0,1-1-1 0 0,0 1 1 0 0,1 0 0 0 0,0 0-1 0 0,0 1 1 0 0,1 0-1 0 0,1-1 1 0 0,0 1-1 0 0,1 0 1 0 0,0 1 0 0 0,1-1-1 0 0,0 6-146 0 0,1-13 21 0 0,0-1-1 0 0,0 0 0 0 0,1 1 0 0 0,-1-1 1 0 0,1 1-1 0 0,0-1 0 0 0,0 0 1 0 0,1 0-1 0 0,-1 0 0 0 0,1 0 1 0 0,0 0-1 0 0,0 0 0 0 0,0 0 1 0 0,1 0-1 0 0,-1-1 0 0 0,1 1 1 0 0,0-1-1 0 0,0 0 0 0 0,0 0 1 0 0,1 0-1 0 0,-1 0 0 0 0,1 0 0 0 0,-1-1 1 0 0,1 1-1 0 0,0-1 0 0 0,0 0 1 0 0,0 0-1 0 0,0-1 0 0 0,0 1 1 0 0,0-1-1 0 0,1 0 0 0 0,-1 0 1 0 0,0 0-1 0 0,5-1-20 0 0,-4 0 11 0 0,5 1-60 0 0,1-1 0 0 0,-1 0 0 0 0,1 0 0 0 0,-1-1 0 0 0,0-1 0 0 0,1 0 0 0 0,-1 0 0 0 0,0-1 0 0 0,0-1 0 0 0,0 1 0 0 0,2-3 49 0 0,22-6-1517 0 0,-16 6-1328 0 0,-1-1-5390 0 0,-12 3-3189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2841 0 0,'0'0'2527'0'0,"0"0"-369"0"0,0 0-134 0 0,0 0-10 0 0,0 0-103 0 0,0 0-260 0 0,0 0-316 0 0,0 0-319 0 0,0 0-261 0 0,0 0-143 0 0,0 0-101 0 0,0 0-94 0 0,0 0-57 0 0,-21 33-44 0 0,-63 100-32 0 0,61-78 70 0 0,24-47-247 0 0,-1-6-49 0 0,0 1 0 0 0,0 0 0 0 0,1 0 0 0 0,0 0 0 0 0,-1 0 0 0 0,1 0 0 0 0,0-1 0 0 0,0 1 0 0 0,1 0 0 0 0,-1-1 0 0 0,0 1 0 0 0,1-1 0 0 0,0 1 0 0 0,-1-1 0 0 0,1 0 0 0 0,0 0 0 0 0,0 0 0 0 0,0 0 0 0 0,1 0 0 0 0,-1 0 0 0 0,0 0 0 0 0,1-1 0 0 0,-1 1 0 0 0,1-1 0 0 0,0 0 0 0 0,-1 0 0 0 0,1 0 0 0 0,0 0 0 0 0,0 0 0 0 0,-1 0 0 0 0,1-1 0 0 0,0 1 0 0 0,0-1 0 0 0,0 0 0 0 0,1 0-58 0 0,4 1 182 0 0,0-1 1 0 0,-1 0-1 0 0,1 0 1 0 0,0-1 0 0 0,0 0-1 0 0,0 0 1 0 0,-1-1-1 0 0,1 0 1 0 0,-1-1-1 0 0,1 1 1 0 0,-1-1 0 0 0,0-1-1 0 0,1 0-182 0 0,0 0 101 0 0,0 0 1 0 0,-1 0-1 0 0,0-1 0 0 0,0 0 0 0 0,0 0 1 0 0,-1 0-1 0 0,1-1 0 0 0,-1 0 0 0 0,-1-1 0 0 0,1 1 1 0 0,-1-1-1 0 0,0 0 0 0 0,-1 0 0 0 0,0-1 1 0 0,0 1-1 0 0,0-1 0 0 0,-1 0 0 0 0,0 0 1 0 0,-1 0-1 0 0,0 0 0 0 0,0-1 0 0 0,1-7-101 0 0,-3 13-2 0 0,-1 0 0 0 0,1 0-1 0 0,0 0 1 0 0,-1 0-1 0 0,0-1 1 0 0,1 1 0 0 0,-1 0-1 0 0,-1 0 1 0 0,1 0 0 0 0,0 1-1 0 0,-1-1 1 0 0,1 0-1 0 0,-1 0 1 0 0,0 1 0 0 0,0-1-1 0 0,0 1 1 0 0,0-1 0 0 0,0 1-1 0 0,-1 0 1 0 0,1 0-1 0 0,-1 0 1 0 0,1 0 0 0 0,-1 1-1 0 0,0-1 1 0 0,1 1 0 0 0,-1-1-1 0 0,0 1 1 0 0,0 0-1 0 0,0 0 1 0 0,0 0 0 0 0,-1 1-1 0 0,-1-1 3 0 0,-4-1-239 0 0,-1 0 0 0 0,1 1 0 0 0,0 1 1 0 0,-1-1-1 0 0,1 2 0 0 0,-1-1 0 0 0,1 1 0 0 0,-1 1 0 0 0,1-1 0 0 0,0 2 0 0 0,-2 0 239 0 0,-31 20-10473 0 0,34-18-1372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24 516 7378 0 0,'0'0'2205'0'0,"0"0"-587"0"0,0 0-260 0 0,0 0-3 0 0,0 0-78 0 0,0 0-123 0 0,0 0-165 0 0,0 0-200 0 0,0 0-155 0 0,0 0-94 0 0,0 0-74 0 0,0 0-93 0 0,0 0-78 0 0,-4 22-67 0 0,-16 69-15 0 0,26-42 286 0 0,-4-43-377 0 0,1-1 0 0 0,0 0 0 0 0,0 0 0 0 0,0 0 0 0 0,1 0 0 0 0,-1-1 0 0 0,1 0 0 0 0,0 1 0 0 0,0-1 0 0 0,1 0 0 0 0,-1-1 0 0 0,1 1 0 0 0,0-1 0 0 0,0 0 0 0 0,0 0 0 0 0,0-1 0 0 0,1 1 0 0 0,-1-1 0 0 0,1-1 0 0 0,-1 1 0 0 0,1-1 0 0 0,0 1 0 0 0,0-2 0 0 0,-1 1 0 0 0,1-1 0 0 0,0 1 0 0 0,0-2 0 0 0,0 1 0 0 0,-1-1 0 0 0,3 0-122 0 0,1-1 183 0 0,1 0 1 0 0,-1-1-1 0 0,0 0 1 0 0,1 0-1 0 0,-2-1 1 0 0,1 0-1 0 0,0-1 1 0 0,-1 0-1 0 0,0 0 1 0 0,0-1-1 0 0,0 0 1 0 0,-1-1-1 0 0,0 1 1 0 0,5-7-184 0 0,8-5 266 0 0,-14 11-283 0 0,0 0 1 0 0,-1-1-1 0 0,0 1 1 0 0,0-1-1 0 0,-1 0 1 0 0,0-1-1 0 0,0 1 1 0 0,-1-1-1 0 0,0 1 1 0 0,0-1-1 0 0,-1 0 1 0 0,0 0-1 0 0,-1 0 1 0 0,0 0-1 0 0,0-1 1 0 0,-1 1-1 0 0,-1 0 1 0 0,0-3 16 0 0,0 8-3241 0 0,-1 3-4354 0 0,2 1-4449 0 0</inkml:trace>
  <inkml:trace contextRef="#ctx0" brushRef="#br0" timeOffset="331.027">542 784 9618 0 0,'0'0'2658'0'0,"0"0"-558"0"0,0 0-222 0 0,0 0-101 0 0,0 0-153 0 0,0 0-134 0 0,0 0-161 0 0,0 0-295 0 0,0 0-254 0 0,0 0-189 0 0,0 0-149 0 0,0 0-12 0 0,3-9 3 0 0,50-125 1544 0 0,-44 118-1936 0 0,1 0 1 0 0,0 0 0 0 0,1 1-1 0 0,0 1 1 0 0,1 0 0 0 0,1 0-1 0 0,0 2 1 0 0,1-1 0 0 0,1 2-1 0 0,0 0 1 0 0,0 0 0 0 0,1 1-42 0 0,18 4-1324 0 0,-25 12-2189 0 0,-3 5-4121 0 0,-5-7-4075 0 0</inkml:trace>
  <inkml:trace contextRef="#ctx0" brushRef="#br0" timeOffset="793.092">1085 424 8746 0 0,'0'0'3001'0'0,"0"0"-688"0"0,0 0-375 0 0,0 0-226 0 0,0 0-319 0 0,0 0-290 0 0,0 0-273 0 0,0 0-229 0 0,0 0-153 0 0,0 0-98 0 0,0 0-47 0 0,0 0 5 0 0,0 0-25 0 0,-12 3-26 0 0,-96 45 746 0 0,98-40-896 0 0,7-6-96 0 0,1-1 0 0 0,0 1-1 0 0,0-1 1 0 0,0 1-1 0 0,0-1 1 0 0,0 1 0 0 0,1 0-1 0 0,-1 0 1 0 0,0 0 0 0 0,1 0-1 0 0,-1 0 1 0 0,1 0-1 0 0,0 1 1 0 0,0-1 0 0 0,0 0-1 0 0,0 1 1 0 0,0-1-1 0 0,0 1 1 0 0,1-1 0 0 0,-1 1-1 0 0,1-1 1 0 0,0 1-1 0 0,0-1 1 0 0,0 1 0 0 0,0-1-1 0 0,0 1 1 0 0,0 0-1 0 0,1-1 1 0 0,-1 1-11 0 0,52 35 156 0 0,-33-29-103 0 0,-16-8-26 0 0,0 0 0 0 0,-1 0-1 0 0,0 0 1 0 0,1 1 0 0 0,-1-1-1 0 0,0 1 1 0 0,1-1 0 0 0,-1 1-1 0 0,0 0 1 0 0,0 0 0 0 0,-1 0-1 0 0,1 0 1 0 0,0 0 0 0 0,0 0-1 0 0,-1 1 1 0 0,0-1 0 0 0,1 0 0 0 0,-1 1-1 0 0,0-1 1 0 0,0 1 0 0 0,0 0-1 0 0,-1-1 1 0 0,1 1 0 0 0,-1 0-1 0 0,1-1 1 0 0,-1 1 0 0 0,0 0-1 0 0,0-1 1 0 0,0 1 0 0 0,0 2-27 0 0,-2 5 82 0 0,-1 0 1 0 0,1 0-1 0 0,-2 0 1 0 0,1 0-1 0 0,-1 0 1 0 0,-1-1-1 0 0,0 1 1 0 0,0-1 0 0 0,-1-1-1 0 0,0 1 1 0 0,0-1-1 0 0,-1 0 1 0 0,0 0-1 0 0,-1-1 1 0 0,0 0-1 0 0,0 0 1 0 0,0-1 0 0 0,-1 0-1 0 0,0 0 1 0 0,0-1-1 0 0,-3 1-82 0 0,-73 16-241 0 0,84-23 54 0 0,0 0 0 0 0,1 0 0 0 0,-1 0 0 0 0,0 0 1 0 0,1 0-1 0 0,-1 0 0 0 0,1-1 0 0 0,-1 1 0 0 0,1 0 0 0 0,0 0 0 0 0,-1-1 1 0 0,1 1-1 0 0,0 0 0 0 0,0-1 0 0 0,0 1 0 0 0,0 0 0 0 0,0-1 0 0 0,0 1 0 0 0,0 0 1 0 0,0-1-1 0 0,1 1 0 0 0,-1 0 0 0 0,0-1 0 0 0,1 1 0 0 0,-1 0 0 0 0,1 0 1 0 0,0 0-1 0 0,-1-1 0 0 0,1 1 0 0 0,0 0 0 0 0,0 0 0 0 0,-1 0 0 0 0,1 0 1 0 0,1 0 186 0 0,6-8-4516 0 0,1 2-4551 0 0</inkml:trace>
  <inkml:trace contextRef="#ctx0" brushRef="#br0" timeOffset="1284.204">1285 645 6281 0 0,'0'0'3104'0'0,"0"0"-312"0"0,0 0-199 0 0,0 0-311 0 0,0 0-373 0 0,0 0-344 0 0,0 0-301 0 0,0 0-294 0 0,0 0-194 0 0,0 0-135 0 0,0 0-101 0 0,0 0-37 0 0,0 0-78 0 0,30-3-55 0 0,88-8-45 0 0,-74-5 159 0 0,-39 10-435 0 0,0 0-1 0 0,-1-1 0 0 0,0 1 0 0 0,0-1 0 0 0,0 1 1 0 0,-1-1-1 0 0,0 0 0 0 0,0 0 0 0 0,-1-1 0 0 0,0 1 1 0 0,0 0-1 0 0,-1-1 0 0 0,0 0 0 0 0,0-2-48 0 0,-3 7-12 0 0,0 0-1 0 0,-1 0 0 0 0,1 0 1 0 0,-1 1-1 0 0,1-1 0 0 0,-1 1 1 0 0,0-1-1 0 0,0 1 1 0 0,0 0-1 0 0,0 0 0 0 0,0 1 1 0 0,-1-1-1 0 0,1 1 1 0 0,-1-1-1 0 0,1 1 0 0 0,-1 0 1 0 0,1 0-1 0 0,-1 1 0 0 0,1-1 1 0 0,-1 1-1 0 0,0 0 1 0 0,1 0-1 0 0,-1 0 0 0 0,0 0 1 0 0,1 0-1 0 0,-3 2 13 0 0,-8 0-20 0 0,0 1 1 0 0,0 1-1 0 0,1 0 0 0 0,-1 1 0 0 0,1 0 1 0 0,0 1-1 0 0,1 0 0 0 0,-1 1 0 0 0,1 1 1 0 0,1 0-1 0 0,0 1 0 0 0,0 0 1 0 0,0 0-1 0 0,1 1 0 0 0,-1 2 20 0 0,-3 4-4 0 0,1 1 0 0 0,0 0-1 0 0,1 1 1 0 0,1 0 0 0 0,1 1-1 0 0,1 0 1 0 0,0 1 0 0 0,1 0 0 0 0,1 0-1 0 0,1 1 5 0 0,5-18 4 0 0,0 0 0 0 0,0 0-1 0 0,0 1 1 0 0,1-1 0 0 0,-1 0 0 0 0,1 0-1 0 0,0 0 1 0 0,0 0 0 0 0,0 0-1 0 0,0 0 1 0 0,0 1 0 0 0,1-1-1 0 0,-1 0 1 0 0,1 0 0 0 0,0 0-1 0 0,0 0 1 0 0,0 0 0 0 0,1 0 0 0 0,-1-1-1 0 0,0 1 1 0 0,1 0 0 0 0,0 0-1 0 0,0-1 1 0 0,0 1 0 0 0,0-1-1 0 0,0 0 1 0 0,0 0 0 0 0,1 0-1 0 0,-1 0 1 0 0,1 0 0 0 0,-1 0-1 0 0,1 0 1 0 0,0-1 0 0 0,0 0 0 0 0,-1 1-1 0 0,1-1 1 0 0,0 0 0 0 0,0 0-1 0 0,0-1 1 0 0,1 1 0 0 0,-1 0-1 0 0,0-1 1 0 0,0 0 0 0 0,0 0-1 0 0,0 0 1 0 0,0 0 0 0 0,2-1-4 0 0,33 3 17 0 0,1-3 1 0 0,-1 0-1 0 0,1-3 1 0 0,-1-1-1 0 0,-1-2 1 0 0,1-2-1 0 0,-1-1 1 0 0,0-2-1 0 0,20-10-17 0 0,-23 2-1258 0 0,-19 0-6495 0 0,-14 16-3558 0 0</inkml:trace>
  <inkml:trace contextRef="#ctx0" brushRef="#br0" timeOffset="2033.982">1648 0 4593 0 0,'0'0'2761'0'0,"0"0"-93"0"0,0 0-189 0 0,0 0-369 0 0,0 0-534 0 0,0 0-517 0 0,0 0-415 0 0,0 0-290 0 0,0 0-109 0 0,0 0 155 0 0,0 0 186 0 0,0 0 174 0 0,0 0 94 0 0,6 3-104 0 0,13 4-18 0 0,0 0 0 0 0,0 0-1 0 0,0-2 1 0 0,1-1 0 0 0,0 0 0 0 0,13 0-732 0 0,216-8 2400 0 0,-246 6-2385 0 0,0-1 0 0 0,-1 1 0 0 0,0 0 0 0 0,1 0 0 0 0,-1 0 0 0 0,0 1 0 0 0,0-1 0 0 0,0 0 1 0 0,-1 1-1 0 0,1-1 0 0 0,0 1 0 0 0,-1 0 0 0 0,0-1 0 0 0,1 1 0 0 0,-1 0 0 0 0,0 0 0 0 0,-1 0 0 0 0,1 0 0 0 0,0 0 0 0 0,-1 0 0 0 0,0 0 0 0 0,1 0 0 0 0,-1 0 0 0 0,-1 0 0 0 0,1 0 0 0 0,0 0 0 0 0,-1 1-15 0 0,2 4 33 0 0,-13 261 290 0 0,0-123-327 0 0,-8 197-51 0 0,22-159 100 0 0,2-175 123 0 0,-12-8 1133 0 0,-7-3-1282 0 0,0 1 1 0 0,1 0-1 0 0,-1 1 1 0 0,0 0-1 0 0,1 1 1 0 0,-1 1 0 0 0,1 0-1 0 0,-1 1 1 0 0,1 1-1 0 0,-3 1-19 0 0,-71 13-87 0 0,22-8-830 0 0,65-10 27 0 0,1 0-901 0 0,0 0-3189 0 0,2 0-7651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37 0 0 0,'0'0'1122'0'0,"0"0"466"0"0,0 0 314 0 0,0 0 145 0 0,0 0-19 0 0,0 0-107 0 0,0 0-164 0 0,0 0-196 0 0,0 0-149 0 0,0 0-149 0 0,0 0-144 0 0,0 0-107 0 0,0 0-158 0 0,-21-7-121 0 0,-62-18-88 0 0,81 24-599 0 0,0 0 0 0 0,0 0 0 0 0,-1 1 0 0 0,1-1 0 0 0,0 1-1 0 0,-1 0 1 0 0,1 0 0 0 0,0 0 0 0 0,0 0 0 0 0,-1 0 0 0 0,1 0-1 0 0,0 0 1 0 0,-1 1 0 0 0,1-1 0 0 0,0 1 0 0 0,0 0-1 0 0,0 0 1 0 0,0 0 0 0 0,-1 0 0 0 0,1 0 0 0 0,0 0 0 0 0,1 0-1 0 0,-1 1 1 0 0,0-1 0 0 0,0 1 0 0 0,1-1 0 0 0,-1 1-1 0 0,0 0-45 0 0,-4 4 159 0 0,-6 2-27 0 0,1 1 1 0 0,0 0-1 0 0,1 1 0 0 0,0 0 0 0 0,0 0 1 0 0,1 1-1 0 0,0 0 0 0 0,1 1 0 0 0,1 0 1 0 0,0 0-1 0 0,0 0 0 0 0,1 1 0 0 0,1 0 0 0 0,0 1 1 0 0,0-1-1 0 0,2 1 0 0 0,0 0 0 0 0,0 0 1 0 0,0 12-133 0 0,3-15 46 0 0,0-1 0 0 0,0 0 0 0 0,1 0 0 0 0,0 0 0 0 0,1 0 0 0 0,0 0 0 0 0,0-1 0 0 0,1 1 0 0 0,1 0 1 0 0,0-1-1 0 0,0 0 0 0 0,0 0 0 0 0,1 0 0 0 0,1-1 0 0 0,-1 1 0 0 0,1-1 0 0 0,1 0 0 0 0,0-1 0 0 0,0 0 1 0 0,0 0-1 0 0,1 0 0 0 0,0-1 0 0 0,0 0 0 0 0,0-1 0 0 0,1 0 0 0 0,0 0 0 0 0,0-1 0 0 0,0 0 0 0 0,1 0 0 0 0,-1-1 1 0 0,1 0-1 0 0,7 0-46 0 0,-1-1-81 0 0,-1-1 1 0 0,1-1-1 0 0,0 0 0 0 0,-1-2 1 0 0,1 1-1 0 0,-1-2 1 0 0,0 0-1 0 0,0-1 1 0 0,0 0-1 0 0,0-1 1 0 0,4-3 80 0 0,19-10-4773 0 0,-2-2-4457 0 0,-25 13-2275 0 0</inkml:trace>
  <inkml:trace contextRef="#ctx0" brushRef="#br0" timeOffset="331.33">667 225 9426 0 0,'0'0'1962'0'0,"0"0"-302"0"0,0 0-150 0 0,0 0-47 0 0,0 0-50 0 0,0 0-114 0 0,0 0-225 0 0,0 0-295 0 0,0 0-254 0 0,-19 33-178 0 0,-58 103-107 0 0,56-77 88 0 0,23-52-249 0 0,0-2 1 0 0,1 0 1 0 0,-1 0 0 0 0,1-1 0 0 0,0 1-1 0 0,0-1 1 0 0,1 1 0 0 0,-1-1-1 0 0,1 0 1 0 0,0 0 0 0 0,0-1 0 0 0,0 1-1 0 0,1-1 1 0 0,-1 0 0 0 0,1 0-1 0 0,0-1 1 0 0,0 1 0 0 0,0-1 0 0 0,0 0-1 0 0,0 0 1 0 0,0-1 0 0 0,0 1-1 0 0,1-1 1 0 0,-1 0 0 0 0,0-1-1 0 0,5 1-80 0 0,5-1 144 0 0,-1 0 0 0 0,1-1 0 0 0,-1 0 0 0 0,1-1-1 0 0,-1-1 1 0 0,0 0 0 0 0,0-1 0 0 0,0-1-1 0 0,0 0 1 0 0,-1-1 0 0 0,0 0 0 0 0,0-1-1 0 0,-1-1 1 0 0,0 0 0 0 0,0 0 0 0 0,0-1-1 0 0,-1-1 1 0 0,-1 0 0 0 0,0 0 0 0 0,0-1-1 0 0,-1 0 1 0 0,0-1 0 0 0,-1 0 0 0 0,3-5-144 0 0,-8 13 21 0 0,0 0 1 0 0,-1 0-1 0 0,1 0 1 0 0,-1 0-1 0 0,0-1 1 0 0,0 1-1 0 0,0 0 1 0 0,-1-1-1 0 0,1 0 1 0 0,-1 1 0 0 0,0-1-1 0 0,0 0 1 0 0,-1 1-1 0 0,1-1 1 0 0,-1 0-1 0 0,0 0 1 0 0,-1 1-1 0 0,1-1 1 0 0,-1 0-1 0 0,0 0 1 0 0,0 1 0 0 0,0-1-1 0 0,-1 1 1 0 0,0-1-1 0 0,0 1 1 0 0,0-1-1 0 0,0 1 1 0 0,0 0-1 0 0,-1 0 1 0 0,0 0-1 0 0,0 1 1 0 0,-3-4-22 0 0,-5 2-174 0 0,-1 0 1 0 0,0 0-1 0 0,0 1 1 0 0,0 1-1 0 0,-1 0 1 0 0,1 0-1 0 0,-1 1 0 0 0,0 1 1 0 0,0 0-1 0 0,1 1 1 0 0,-1 1-1 0 0,0 0 1 0 0,0 0-1 0 0,1 1 0 0 0,-1 1 1 0 0,1 0-1 0 0,-1 1 1 0 0,1 0-1 0 0,0 1 1 0 0,-8 4 173 0 0,-23 26-2915 0 0,28-16-2017 0 0,5-7-4250 0 0</inkml:trace>
  <inkml:trace contextRef="#ctx0" brushRef="#br0" timeOffset="823.278">1087 612 7522 0 0,'0'0'3844'0'0,"0"0"-1368"0"0,0 0-649 0 0,0 0-226 0 0,0 0-182 0 0,0 0-186 0 0,0 0-147 0 0,0 0-187 0 0,0 0-150 0 0,0 0-88 0 0,0 0-56 0 0,0 0-63 0 0,9-34-73 0 0,27-102-61 0 0,0 55 193 0 0,64-58 201 0 0,-67 113-744 0 0,-29 56-534 0 0,23 101 500 0 0,-25-126 8 0 0,0 1 0 0 0,1-1 1 0 0,0 1-1 0 0,-1-1 1 0 0,2 0-1 0 0,-1 0 0 0 0,1 0 1 0 0,-1-1-1 0 0,1 1 0 0 0,0-1 1 0 0,1 0-1 0 0,-1 0 1 0 0,1-1-1 0 0,0 1 0 0 0,0-1 1 0 0,0 0-1 0 0,0 0 1 0 0,1-1-1 0 0,-1 1 0 0 0,1-1 1 0 0,-1 0-1 0 0,1-1 0 0 0,0 1 1 0 0,0-1-1 0 0,-1 0 1 0 0,1-1-1 0 0,0 0 0 0 0,0 0 1 0 0,0 0-1 0 0,0 0 1 0 0,0-1-1 0 0,0 0 0 0 0,0 0 1 0 0,-1-1-1 0 0,1 1 0 0 0,0-1 1 0 0,-1-1-1 0 0,1 1 1 0 0,-1-1-33 0 0,1-3 88 0 0,0 0 1 0 0,0-1 0 0 0,-1 1-1 0 0,0-1 1 0 0,-1-1 0 0 0,1 1-1 0 0,-1-1 1 0 0,-1 1 0 0 0,1-1-1 0 0,-1 0 1 0 0,-1-1 0 0 0,0 1-1 0 0,0 0 1 0 0,1-9-89 0 0,0-55 168 0 0,0 2-3060 0 0,0 65-391 0 0,-3 4-5702 0 0,2 1-3125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6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52 6665 0 0,'0'0'1629'0'0,"0"0"-326"0"0,0 0-123 0 0,0 0 163 0 0,0 0 161 0 0,0 0 26 0 0,0 0-143 0 0,0 0-267 0 0,0 0-304 0 0,0 0-241 0 0,0 0-188 0 0,0 0-124 0 0,0 0-59 0 0,-13 5-50 0 0,-42 22-10 0 0,52-25-127 0 0,0 1-1 0 0,1-1 1 0 0,-1 1-1 0 0,1 0 1 0 0,0 0-1 0 0,0 0 1 0 0,0 0-1 0 0,0 0 0 0 0,1 0 1 0 0,-1 0-1 0 0,1 1 1 0 0,0-1-1 0 0,0 1 1 0 0,0-1-1 0 0,0 1 1 0 0,0-1-1 0 0,1 1 1 0 0,0-1-1 0 0,0 1 1 0 0,0 0-1 0 0,0-1 0 0 0,1 4-16 0 0,-1-2 26 0 0,-1 3 12 0 0,0 0 0 0 0,1 1-1 0 0,1-1 1 0 0,-1 0 0 0 0,1 0-1 0 0,1 0 1 0 0,-1 1 0 0 0,1-1-1 0 0,1 0 1 0 0,-1-1 0 0 0,2 1-1 0 0,-1 0 1 0 0,1-1 0 0 0,0 0-1 0 0,0 0 1 0 0,1 0 0 0 0,0 0-1 0 0,0-1 1 0 0,0 0 0 0 0,1 0-1 0 0,6 5-37 0 0,-6-6 111 0 0,0-1 0 0 0,0 1-1 0 0,1-1 1 0 0,-1 0 0 0 0,1 0-1 0 0,0-1 1 0 0,0 0 0 0 0,1 0-1 0 0,-1-1 1 0 0,0 0 0 0 0,1 0 0 0 0,0-1-1 0 0,-1 0 1 0 0,1 0 0 0 0,0-1-1 0 0,-1 0 1 0 0,1 0 0 0 0,0-1-1 0 0,-1 0 1 0 0,1 0 0 0 0,0 0-1 0 0,-1-1 1 0 0,0-1 0 0 0,1 1-1 0 0,-1-1 1 0 0,0 0 0 0 0,0-1 0 0 0,-1 0-1 0 0,1 0 1 0 0,-1 0 0 0 0,1-1-1 0 0,-1 0 1 0 0,2-2-111 0 0,-3 1 49 0 0,0 0 0 0 0,-1-1 0 0 0,1 1 0 0 0,-1-1 0 0 0,-1 0-1 0 0,1 0 1 0 0,-1 0 0 0 0,0 0 0 0 0,-1 0 0 0 0,0-1 0 0 0,0 1 0 0 0,0-1 0 0 0,-1 0 0 0 0,0 1 0 0 0,-1-1 0 0 0,0 0 0 0 0,0 0-1 0 0,0 1 1 0 0,-1-1 0 0 0,0 0 0 0 0,-1 1 0 0 0,0-1 0 0 0,0 1 0 0 0,0-1 0 0 0,-1 1 0 0 0,0 0 0 0 0,-1 0 0 0 0,0 0-1 0 0,0 0 1 0 0,0 1 0 0 0,-1 0 0 0 0,1 0 0 0 0,-2 0 0 0 0,1 0 0 0 0,-1 1 0 0 0,1 0 0 0 0,-2-1-49 0 0,-108-56-374 0 0,53 58-1785 0 0,11 40-4179 0 0,42-21-193 0 0,3-7-4841 0 0</inkml:trace>
  <inkml:trace contextRef="#ctx0" brushRef="#br0" timeOffset="497.747">473 471 5721 0 0,'0'0'3152'0'0,"0"0"-457"0"0,0 0-292 0 0,0 0-317 0 0,0 0-467 0 0,0 0-380 0 0,0 0-346 0 0,0 0-191 0 0,0 0-95 0 0,0 0-46 0 0,0 0-12 0 0,0 0-43 0 0,0 0-55 0 0,14-29-67 0 0,44-92-42 0 0,7 6 708 0 0,9-12-270 0 0,-72 152-1117 0 0,0 45 381 0 0,-1-64-41 0 0,-1 0 0 0 0,1-1 1 0 0,0 1-1 0 0,0-1 0 0 0,1 0 0 0 0,0 1 1 0 0,0-1-1 0 0,0 0 0 0 0,0 0 0 0 0,1 0 1 0 0,0-1-1 0 0,0 1 0 0 0,0 0 0 0 0,1-1 1 0 0,-1 0-1 0 0,1 0 0 0 0,0 0 0 0 0,0 0 1 0 0,1-1-1 0 0,-1 1 0 0 0,1-1 0 0 0,-1 0 1 0 0,1-1-1 0 0,0 1 0 0 0,0-1 1 0 0,0 0-1 0 0,6 1-3 0 0,-6-2 70 0 0,1 0 1 0 0,-1 0-1 0 0,1-1 1 0 0,-1 0 0 0 0,1 0-1 0 0,-1 0 1 0 0,1-1-1 0 0,0 0 1 0 0,-1 0-1 0 0,0 0 1 0 0,1 0-1 0 0,-1-1 1 0 0,0 0-1 0 0,0 0 1 0 0,0-1 0 0 0,0 0-1 0 0,0 0 1 0 0,0 0-1 0 0,-1 0 1 0 0,0 0-1 0 0,1-1 1 0 0,-1 0-1 0 0,0 0 1 0 0,-1 0-1 0 0,1 0 1 0 0,-1-1-1 0 0,0 0 1 0 0,0 1 0 0 0,1-3-71 0 0,49-88 521 0 0,-40 79-3137 0 0,-8 19-2072 0 0,-1 5-3441 0 0,-3-4-3956 0 0</inkml:trace>
  <inkml:trace contextRef="#ctx0" brushRef="#br0" timeOffset="742.748">1189 258 11122 0 0,'0'0'2033'0'0,"0"0"-585"0"0,0 0-137 0 0,0 0 181 0 0,0 0 154 0 0,0 0-90 0 0,0 0-179 0 0,0 0-245 0 0,0 0-229 0 0,0 0-163 0 0,32-6-139 0 0,99-20-159 0 0,-40 0 78 0 0,-68 18-870 0 0,14-4 674 0 0,-11 9-8533 0 0,-25 3-3734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5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298 116 5145 0 0,'0'0'1592'0'0,"0"0"-255"0"0,0 0-48 0 0,0 0 101 0 0,0 0 164 0 0,0 0 119 0 0,0 0-48 0 0,0 0-258 0 0,0 0-351 0 0,0 0-296 0 0,0 0-235 0 0,0-8-155 0 0,-1-23-69 0 0,1 23-21 0 0,0 8 22 0 0,0 0 38 0 0,0 0 1 0 0,0 5 383 0 0,-6 73 56 0 0,-2 0 0 0 0,-5-1-1 0 0,-2 0 1 0 0,-17 45-740 0 0,-1 14 281 0 0,-79 261-125 0 0,52-220-228 0 0,42-154-1946 0 0,43-215-6573 0 0,43-77-5456 0 0,-61 241 13808 0 0</inkml:trace>
  <inkml:trace contextRef="#ctx0" brushRef="#br0" timeOffset="538.216">186 146 0 0 0,'0'0'765'0'0,"0"0"657"0"0,0 0 297 0 0,0 0 162 0 0,0 0 32 0 0,0 0-28 0 0,0 0-93 0 0,0 0-258 0 0,0 0-302 0 0,0 0-272 0 0,0 0-249 0 0,0 0-194 0 0,1-15-162 0 0,0 11-232 0 0,2-37-163 0 0,0 28 396 0 0,-1 20 970 0 0,-1 11-814 0 0,2-1 1 0 0,0 0 0 0 0,1 0 0 0 0,0 0-1 0 0,2-1 1 0 0,0 0 0 0 0,0 0 0 0 0,10 15-513 0 0,12 28 447 0 0,-2 0 1 0 0,-3 1 0 0 0,-2 2-1 0 0,-3 0 1 0 0,9 63-448 0 0,-23-99 31 0 0,2 0 0 0 0,0-1 1 0 0,2 0-1 0 0,1-1 1 0 0,0 1-1 0 0,2-2 1 0 0,1 1-1 0 0,1-2 0 0 0,9 12-31 0 0,-8-15 51 0 0,-13-15-15 0 0,1-1 1 0 0,0 0-1 0 0,0 0 0 0 0,0 0 0 0 0,0 0 0 0 0,1-1 0 0 0,-1 1 0 0 0,1-1 0 0 0,0 1 0 0 0,-1-1 1 0 0,1 0-1 0 0,0 0 0 0 0,0 0 0 0 0,0 0 0 0 0,1-1 0 0 0,-1 1 0 0 0,0-1 0 0 0,1 0 1 0 0,-1 0-1 0 0,1 0 0 0 0,-1 0 0 0 0,4 0-36 0 0,-1-31 1028 0 0,32-184-312 0 0,-14 128-676 0 0,-4-1 0 0 0,-3-1-1 0 0,-5 0 1 0 0,2-88-40 0 0,-14 160 3 0 0,-17-167-19 0 0,3 158-309 0 0,-1 40-1600 0 0,3 60-1352 0 0,9-49-35 0 0,2-1-3295 0 0,0-9-5004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716 340 0 0 0,'0'0'2308'0'0,"0"0"-913"0"0,0 0-333 0 0,0 0 98 0 0,0 0 271 0 0,0 0 242 0 0,0 0 87 0 0,0 0-136 0 0,0 0-222 0 0,0 0-251 0 0,0 0-210 0 0,3-7-115 0 0,0 0-400 0 0,3-6-327 0 0,-5-1 5057 0 0,-20 17-3624 0 0,-202 56-586 0 0,15 1-123 0 0,163-46-554 0 0,69-2-497 0 0,2-5 269 0 0,0-1-1 0 0,0-1 1 0 0,1-1-1 0 0,0-2 1 0 0,22 0-41 0 0,55 4 77 0 0,0 9-137 0 0,-105-15 60 0 0,0 1 1 0 0,-1-1-1 0 0,1 0 0 0 0,-1 0 0 0 0,1 1 1 0 0,0-1-1 0 0,-1 0 0 0 0,1 1 0 0 0,-1-1 1 0 0,1 0-1 0 0,-1 1 0 0 0,1-1 0 0 0,-1 1 0 0 0,0-1 1 0 0,1 1-1 0 0,-1-1 0 0 0,1 1 0 0 0,-1 0 1 0 0,0-1-1 0 0,0 1 0 0 0,1-1 0 0 0,-1 1 1 0 0,0 0-1 0 0,0-1 0 0 0,0 1 0 0 0,1-1 1 0 0,-1 1-1 0 0,0 0 0 0 0,0-1 0 0 0,0 1 0 0 0,0 0 1 0 0,0-1-1 0 0,0 1 0 0 0,0 0 0 0 0,-1-1 1 0 0,1 1-1 0 0,0 0 0 0 0,0-1 0 0 0,0 1 1 0 0,-1-1-1 0 0,1 1 0 0 0,0-1 0 0 0,-1 1 1 0 0,1 0-1 0 0,0-1 0 0 0,-1 1 0 0 0,1-1 0 0 0,-1 1 1 0 0,1-1-1 0 0,-1 0 0 0 0,1 1 0 0 0,-1 0 0 0 0,-33 29 153 0 0,27-24-154 0 0,-52 38 19 0 0,-1-2 1 0 0,-2-3-1 0 0,-46 19-18 0 0,19-8 7 0 0,-166 94 170 0 0,254-142-179 0 0,1-1 0 0 0,0 0 0 0 0,0 1 0 0 0,-1-1 0 0 0,1 0 0 0 0,0 1-1 0 0,0-1 1 0 0,0 0 0 0 0,1 1 0 0 0,-1-1 0 0 0,0 0 0 0 0,0 1 0 0 0,1-1 0 0 0,-1 0 0 0 0,1 0 0 0 0,-1 1 0 0 0,1-1 0 0 0,-1 0 0 0 0,1 0 0 0 0,0 0 0 0 0,-1 0-1 0 0,1 0 1 0 0,0 0 0 0 0,0 0 0 0 0,0 0 0 0 0,0 0 0 0 0,0 0 0 0 0,0 0 0 0 0,0 0 0 0 0,0-1 0 0 0,1 1 0 0 0,-1 0 0 0 0,0-1 0 0 0,0 1 0 0 0,0-1 0 0 0,1 0-1 0 0,-1 1 1 0 0,0-1 0 0 0,1 0 0 0 0,-1 0 0 0 0,0 1 0 0 0,1-1 0 0 0,-1 0 0 0 0,0 0 0 0 0,1-1 0 0 0,-1 1 0 0 0,0 0 2 0 0,5 2 26 0 0,13 4 23 0 0,0-1 0 0 0,0-1-1 0 0,1-1 1 0 0,-1 0-1 0 0,1-2 1 0 0,0 0 0 0 0,0-1-1 0 0,0-1-48 0 0,2 1 35 0 0,154-15 107 0 0,-175 14-377 0 0,-1-1 1 0 0,0 0 0 0 0,1 0-1 0 0,-1 0 1 0 0,0 0 0 0 0,0 0-1 0 0,0 0 1 0 0,0 0 0 0 0,0 0-1 0 0,-1 0 1 0 0,1 0 0 0 0,0 0-1 0 0,-1 0 1 0 0,0 0 0 0 0,1 0-1 0 0,-1 1 1 0 0,0-1 0 0 0,0 0-1 0 0,0 0 1 0 0,0 1 0 0 0,0-1-1 0 0,0 1 1 0 0,-1-1 0 0 0,1 1-1 0 0,0-1 1 0 0,-1 1 0 0 0,0 0-1 0 0,0-1 235 0 0,-1-2-1289 0 0,-5-7-4690 0 0,1 0-5337 0 0</inkml:trace>
  <inkml:trace contextRef="#ctx0" brushRef="#br0" timeOffset="337.373">446 1 8250 0 0,'0'0'1960'0'0,"0"0"-133"0"0,0 0-56 0 0,0 0-21 0 0,0 0-47 0 0,0 0-153 0 0,0 0-313 0 0,0 0-351 0 0,0 0-319 0 0,0 0-219 0 0,0 0-40 0 0,0 0 78 0 0,-2 10 104 0 0,-11 182 1806 0 0,13-181-2213 0 0,0 170 1659 0 0,-23 177-1742 0 0,-33 158 236 0 0,30-422-508 0 0,27-94 170 0 0,-1 0 0 0 0,0 0 0 0 0,0 0 0 0 0,1 0 1 0 0,-1 0-1 0 0,0 0 0 0 0,0 0 0 0 0,1 0 0 0 0,-1 0 1 0 0,0 0-1 0 0,0 0 0 0 0,1 0 0 0 0,-1 0 0 0 0,0 0 0 0 0,0 0 1 0 0,0 0-1 0 0,1 0 0 0 0,-1 0 0 0 0,0 1 0 0 0,0-1 0 0 0,1 0 1 0 0,-1 0-1 0 0,0 0 0 0 0,0 0 0 0 0,0 0 0 0 0,0 1 0 0 0,1-1 1 0 0,-1 0-1 0 0,0 0 0 0 0,0 0 0 0 0,0 1 0 0 0,0-1 0 0 0,0 0 1 0 0,0 1 101 0 0,22-19-2574 0 0,-11 7-2343 0 0,-3 3-6479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9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325 670 10050 0 0,'0'0'3582'0'0,"0"0"-1725"0"0,0 0-624 0 0,0 0-65 0 0,0 0-45 0 0,0 0-50 0 0,0 0-90 0 0,0 0-143 0 0,0 0-178 0 0,0 0-149 0 0,0 0-111 0 0,0 0-84 0 0,0 0-64 0 0,-28-5-63 0 0,-83-14-60 0 0,73 21 24 0 0,37 1-137 0 0,0 0-15 0 0,-1 0 0 0 0,1 0 0 0 0,0 1 0 0 0,0-1 0 0 0,0 0 0 0 0,1 0 0 0 0,-1 1 0 0 0,1-1 0 0 0,0 0 0 0 0,0 0 0 0 0,0 1 0 0 0,0-1 0 0 0,0 0 0 0 0,1 1 0 0 0,-1-1-1 0 0,1 0 1 0 0,0 0 0 0 0,0 0 0 0 0,0 1 0 0 0,1-1 0 0 0,-1 0 0 0 0,1 0 0 0 0,-1-1 0 0 0,1 1 0 0 0,0 0 0 0 0,0-1 0 0 0,0 1 0 0 0,1-1 0 0 0,-1 1 0 0 0,1-1 0 0 0,-1 0 0 0 0,1 0 0 0 0,0 0-3 0 0,76 83 606 0 0,-77-81-580 0 0,0-1 0 0 0,0 1 0 0 0,-1 0 0 0 0,0-1 1 0 0,1 1-1 0 0,-1 0 0 0 0,0 0 0 0 0,-1 0 0 0 0,1 0 0 0 0,-1 0 0 0 0,0 0 0 0 0,0 0 0 0 0,0 0 0 0 0,0 0 0 0 0,-1 0 1 0 0,1 0-1 0 0,-1 0 0 0 0,0 0 0 0 0,-1-1 0 0 0,1 1 0 0 0,-1 0 0 0 0,1-1 0 0 0,-1 1 0 0 0,0-1 0 0 0,0 1 0 0 0,-1-1 1 0 0,-1 2-27 0 0,-3 5 21 0 0,-1-1 1 0 0,-1-1 0 0 0,1 1 0 0 0,-1-2 0 0 0,-1 1-1 0 0,1-1 1 0 0,-1-1 0 0 0,-1 1 0 0 0,1-2 0 0 0,-1 1-1 0 0,0-2 1 0 0,0 1 0 0 0,0-2 0 0 0,-1 1 0 0 0,0-1-1 0 0,1-1 1 0 0,-1 0 0 0 0,0-1 0 0 0,0 0 0 0 0,-8-1-22 0 0,16 0-563 0 0,-7-2-2256 0 0,9-4-8318 0 0,2 3-742 0 0</inkml:trace>
  <inkml:trace contextRef="#ctx0" brushRef="#br0" timeOffset="757.502">286 980 2609 0 0,'0'0'2998'0'0,"0"0"-493"0"0,0 0-284 0 0,0 0-205 0 0,0 0-133 0 0,0 0-86 0 0,0 0-144 0 0,0 0-226 0 0,33 3-226 0 0,102 11-190 0 0,-67-17 343 0 0,-58-1-1089 0 0,-1 2-111 0 0,-1-1 1 0 0,1-1-1 0 0,-1 1 1 0 0,0-1-1 0 0,0 0 1 0 0,-1-1-1 0 0,1 0 1 0 0,-1 0-1 0 0,0-1 1 0 0,0 0-1 0 0,0 0 1 0 0,-1-1-1 0 0,0 1 1 0 0,-1-1-1 0 0,1-1 0 0 0,-1 1 1 0 0,-1-1-1 0 0,1 0 1 0 0,-1 0-1 0 0,-1 0 1 0 0,1 0-1 0 0,-1-1 1 0 0,-1 1-1 0 0,0-1 1 0 0,0 0-1 0 0,0 0-154 0 0,-2 6 6 0 0,1 0 0 0 0,-1 0 0 0 0,1 0 0 0 0,-1 1 0 0 0,0-1 0 0 0,0 0 0 0 0,0 0 0 0 0,0 0 0 0 0,0 0 0 0 0,-1 0 0 0 0,1 1 0 0 0,-1-1 0 0 0,0 0 0 0 0,0 0 0 0 0,0 1 0 0 0,0-1 0 0 0,0 1 0 0 0,-1-1 0 0 0,1 1 0 0 0,-1-1 0 0 0,0 1 0 0 0,0 0 0 0 0,1 0 0 0 0,-1 0 0 0 0,-1 0 0 0 0,1 0 0 0 0,0 0 0 0 0,0 0 0 0 0,-1 1 0 0 0,1-1 0 0 0,-1 1 0 0 0,1 0 0 0 0,-1 0 0 0 0,0 0 0 0 0,1 0 0 0 0,-1 0 0 0 0,0 0 0 0 0,-1 1-6 0 0,-3-1-32 0 0,-1 1-1 0 0,1 0 1 0 0,0 1-1 0 0,0 0 1 0 0,-1 0-1 0 0,1 1 1 0 0,0 0-1 0 0,0 0 1 0 0,0 0 0 0 0,0 1-1 0 0,1 0 1 0 0,-1 0-1 0 0,1 1 1 0 0,-1 0-1 0 0,1 0 1 0 0,1 1-1 0 0,-1-1 1 0 0,0 1-1 0 0,1 0 1 0 0,0 1-1 0 0,0-1 1 0 0,-3 7 32 0 0,-2 2-67 0 0,0 1 1 0 0,0 1 0 0 0,2 0-1 0 0,0 0 1 0 0,1 1 0 0 0,1 0-1 0 0,0 0 1 0 0,-3 17 66 0 0,7-28-21 0 0,0 1 0 0 0,0 0-1 0 0,1 1 1 0 0,0-1 0 0 0,0 0 0 0 0,0 0 0 0 0,1 0 0 0 0,0 1 0 0 0,1-1-1 0 0,0 0 1 0 0,0 0 0 0 0,0 1 0 0 0,1-1 0 0 0,0 0 0 0 0,0-1 0 0 0,1 1-1 0 0,0 0 1 0 0,0-1 0 0 0,1 1 0 0 0,-1-1 0 0 0,1 0 0 0 0,1 0-1 0 0,-1-1 1 0 0,1 1 0 0 0,0-1 0 0 0,0 0 0 0 0,1 0 0 0 0,2 1 21 0 0,3 0 24 0 0,-1-1 0 0 0,1 0-1 0 0,1-1 1 0 0,-1 0 0 0 0,1 0 0 0 0,-1-2 0 0 0,1 1 0 0 0,0-2 0 0 0,0 1 0 0 0,0-2 0 0 0,0 0 0 0 0,0 0 0 0 0,0-1 0 0 0,0 0-1 0 0,0-1 1 0 0,0 0 0 0 0,0-1 0 0 0,-1-1 0 0 0,0 0 0 0 0,1 0 0 0 0,-1-1 0 0 0,-1-1 0 0 0,1 1 0 0 0,3-4-24 0 0,3-2 85 0 0,-1-1 0 0 0,1 0 1 0 0,-2-2-1 0 0,0 1 1 0 0,0-2-1 0 0,-2 0 1 0 0,0-1-1 0 0,0 0 0 0 0,-2-1 1 0 0,0 0-1 0 0,0-1 1 0 0,-2 0-1 0 0,-1-1 0 0 0,1-1-85 0 0,145-335 90 0 0,-151 300-94 0 0,-53 51-263 0 0,38 9 243 0 0,0 1 0 0 0,0 0 0 0 0,1 1 0 0 0,-1 0-1 0 0,1 1 1 0 0,1 0 0 0 0,0 1 0 0 0,0 0 0 0 0,1 1 0 0 0,-9 10 24 0 0,-41 67-84 0 0,58-85 82 0 0,0 1-1 0 0,0-1 1 0 0,0 1 0 0 0,0-1 0 0 0,0 1 0 0 0,1-1 0 0 0,-1 1 0 0 0,1 0 0 0 0,0-1 0 0 0,0 1-1 0 0,0 0 1 0 0,0 0 0 0 0,0-1 0 0 0,1 1 0 0 0,-1 0 0 0 0,1-1 0 0 0,-1 1 0 0 0,1-1 0 0 0,0 1-1 0 0,0-1 1 0 0,0 1 0 0 0,1-1 0 0 0,-1 0 0 0 0,1 1 0 0 0,-1-1 0 0 0,1 0 0 0 0,0 0 0 0 0,-1 0-1 0 0,1 0 1 0 0,0 0 0 0 0,0-1 0 0 0,1 1 0 0 0,-1-1 0 0 0,0 1 0 0 0,0-1 0 0 0,2 1 2 0 0,218 51 78 0 0,-216-49-57 0 0,1 1-1 0 0,-1 0 1 0 0,1 1-1 0 0,-1-1 1 0 0,-1 1-1 0 0,1 0 1 0 0,-1 1-1 0 0,0-1 1 0 0,-1 1-1 0 0,0 0 1 0 0,0 0-1 0 0,0 1 1 0 0,-1-1-1 0 0,0 1 1 0 0,0-1-1 0 0,-1 1 1 0 0,0 0-1 0 0,0 0 0 0 0,-1 0 1 0 0,0 0-1 0 0,0 1 1 0 0,-1-1-1 0 0,0 0 1 0 0,-1 0-1 0 0,0 0 1 0 0,0 0-1 0 0,-1 0 1 0 0,-1 6-21 0 0,-9 124-35 0 0,18-124-670 0 0,-2-13-3006 0 0,2-5-5156 0 0,-4 3-3345 0 0</inkml:trace>
  <inkml:trace contextRef="#ctx0" brushRef="#br0" timeOffset="1456.432">1409 737 3409 0 0,'0'0'2400'0'0,"0"0"-175"0"0,0 0-242 0 0,0 0-115 0 0,0 0-23 0 0,0 0-68 0 0,0 0-51 0 0,0 0-179 0 0,0 0-236 0 0,0 0-251 0 0,0 0-250 0 0,0 0-184 0 0,-3-3-144 0 0,-8-10-102 0 0,9 10-75 0 0,2 15 508 0 0,10 185 880 0 0,1-124-1541 0 0,-10-53-131 0 0,1-1-1 0 0,0 0 1 0 0,2-1-1 0 0,0 1 1 0 0,1 0-1 0 0,1-1 1 0 0,0 0-1 0 0,1 0 1 0 0,2-1-1 0 0,-1 0 1 0 0,2-1 0 0 0,0 1-1 0 0,8 7-20 0 0,-17-22 26 0 0,1-1-1 0 0,-1-1 1 0 0,1 1-1 0 0,-1 0 1 0 0,1 0 0 0 0,-1 0-1 0 0,1-1 1 0 0,-1 1-1 0 0,1-1 1 0 0,0 1 0 0 0,-1-1-1 0 0,1 0 1 0 0,0 1-1 0 0,-1-1 1 0 0,1 0-1 0 0,0 0 1 0 0,0 0 0 0 0,-1-1-1 0 0,1 1 1 0 0,0 0-1 0 0,-1-1 1 0 0,1 1 0 0 0,-1-1-1 0 0,1 1 1 0 0,0-1-1 0 0,-1 0 1 0 0,1 1 0 0 0,-1-1-1 0 0,1 0 1 0 0,-1 0-1 0 0,0 0 1 0 0,1 0-1 0 0,-1-1 1 0 0,0 1 0 0 0,0 0-1 0 0,0 0 1 0 0,1-2-26 0 0,40-51 696 0 0,-12-4-469 0 0,-2 0 1 0 0,-2-2-1 0 0,-3-1 1 0 0,6-34-228 0 0,-1-6 30 0 0,-28 101-107 0 0,1 0 0 0 0,-1 0 1 0 0,0 1-1 0 0,0-1 0 0 0,1 0 0 0 0,-1 0 0 0 0,0 0 0 0 0,0 1 0 0 0,1-1 0 0 0,-1 0 0 0 0,0 0 1 0 0,1 0-1 0 0,-1 0 0 0 0,0 0 0 0 0,1 0 0 0 0,-1 0 0 0 0,0 0 0 0 0,0 0 0 0 0,1 1 0 0 0,-1-1 1 0 0,0 0-1 0 0,1-1 0 0 0,-1 1 0 0 0,0 0 0 0 0,1 0 0 0 0,-1 0 0 0 0,0 0 0 0 0,1 0 0 0 0,-1 0 0 0 0,0 0 1 0 0,1 0-1 0 0,-1 0 0 0 0,0-1 0 0 0,0 1 0 0 0,1 0 77 0 0,5 13-808 0 0,-3-6-97 0 0,9 12-2702 0 0,-4-6-4515 0 0,-2-5-4103 0 0</inkml:trace>
  <inkml:trace contextRef="#ctx0" brushRef="#br0" timeOffset="2272.614">2241 751 12195 0 0,'0'0'2513'0'0,"0"0"-620"0"0,0 0-382 0 0,0 0-218 0 0,0 0-140 0 0,0 0-101 0 0,0 0-105 0 0,0 0-103 0 0,0 0-111 0 0,0 0-90 0 0,-33 8-75 0 0,-103 24-77 0 0,130-31-447 0 0,1 0 0 0 0,-1 0-1 0 0,0 1 1 0 0,1 0 0 0 0,0 0 0 0 0,-1 0-1 0 0,1 1 1 0 0,0-1 0 0 0,0 1 0 0 0,0 0-1 0 0,1 1 1 0 0,-1-1 0 0 0,1 1 0 0 0,-2 2-44 0 0,-4 4 101 0 0,7-8-64 0 0,-5 3-12 0 0,1 1 1 0 0,0-1-1 0 0,0 1 0 0 0,0 0 1 0 0,0 1-1 0 0,1-1 0 0 0,0 1 1 0 0,1 1-1 0 0,0-1 0 0 0,0 1 1 0 0,0 0-1 0 0,1 0 0 0 0,0 0 1 0 0,1 1-1 0 0,-1-1 0 0 0,2 1 1 0 0,-1 0-1 0 0,1 0 0 0 0,1 0 1 0 0,0 0-1 0 0,0 0 0 0 0,0 0 1 0 0,1 0-1 0 0,1 8-25 0 0,3-13 7 0 0,1 0 0 0 0,-1 0-1 0 0,1 0 1 0 0,0-1 0 0 0,0 1 0 0 0,0-1-1 0 0,0 0 1 0 0,0-1 0 0 0,1 1 0 0 0,-1-1 0 0 0,1 0-1 0 0,-1-1 1 0 0,1 1 0 0 0,0-1 0 0 0,0 0-1 0 0,0 0 1 0 0,0-1 0 0 0,0 0 0 0 0,0 0-1 0 0,0 0 1 0 0,0-1 0 0 0,-1 0 0 0 0,1 0-1 0 0,0 0 1 0 0,0-1 0 0 0,-1 0 0 0 0,1 0-1 0 0,-1-1 1 0 0,2 0-7 0 0,29-11 20 0 0,-1-2-1 0 0,-1-2 1 0 0,0-1-1 0 0,-2-1 1 0 0,0-2 0 0 0,2-3-20 0 0,3 1-26 0 0,-22 59-147 0 0,31 73 141 0 0,-41-102 32 0 0,0 0 0 0 0,1 0-1 0 0,0-1 1 0 0,0 0 0 0 0,1 0 0 0 0,-1 0 0 0 0,1-1 0 0 0,0 0 0 0 0,0 0 0 0 0,0-1-1 0 0,1 0 1 0 0,0-1 0 0 0,-1 1 0 0 0,1-1 0 0 0,0-1 0 0 0,0 1 0 0 0,0-1 0 0 0,0-1-1 0 0,0 1 1 0 0,0-1 0 0 0,0-1 0 0 0,0 0 0 0 0,0 0 0 0 0,0 0 0 0 0,-1-1-1 0 0,1 0 1 0 0,0-1 0 0 0,-1 0 0 0 0,1 0 0 0 0,-1 0 0 0 0,4-4 0 0 0,8-5 38 0 0,0-1 0 0 0,-1-2 1 0 0,-1 1-1 0 0,-1-2 0 0 0,0 0 0 0 0,-1-1 0 0 0,-1-1 1 0 0,0 0-1 0 0,8-17-38 0 0,-1-11 67 0 0,-3-1 0 0 0,-2-1 0 0 0,-2-1 0 0 0,-2 0 0 0 0,-3-1 0 0 0,-1 0 0 0 0,-3 0 1 0 0,-1-39-68 0 0,7-31-22 0 0,-8 91 26 0 0,2-2 6 0 0,-1 0 1 0 0,-2-1-1 0 0,-2 1 1 0 0,0-1-1 0 0,-2 1 1 0 0,-2-1-1 0 0,-2-5-10 0 0,6 35 13 0 0,0 0 0 0 0,-1 0 0 0 0,1 0 0 0 0,-1 0 0 0 0,1 0 0 0 0,-1 0 0 0 0,0 0 1 0 0,0 1-1 0 0,0-1 0 0 0,0 0 0 0 0,0 0 0 0 0,0 1 0 0 0,0-1 0 0 0,-1 1 0 0 0,1-1 0 0 0,-1 1 0 0 0,1 0 0 0 0,-1-1 0 0 0,1 1 0 0 0,-1 0 0 0 0,0 0 0 0 0,1 0 0 0 0,-1 0 0 0 0,0 0-13 0 0,-15 21-133 0 0,5 4 129 0 0,2 1 0 0 0,1 1 0 0 0,1-1 0 0 0,2 1 0 0 0,0 1 0 0 0,2-1 0 0 0,0 1 0 0 0,2 0 0 0 0,1-1 0 0 0,1 1 0 0 0,2 0 0 0 0,3 19 4 0 0,0 25 34 0 0,4 0 0 0 0,2-1 0 0 0,4-1 0 0 0,15 44-34 0 0,77 185 145 0 0,-97-206-78 0 0,-10-92-68 0 0,0 0-1 0 0,-1 0 0 0 0,1 0 1 0 0,0 0-1 0 0,-1 0 0 0 0,1 0 1 0 0,0-1-1 0 0,-1 1 0 0 0,1 0 1 0 0,0 0-1 0 0,-1 1 1 0 0,1-1-1 0 0,0 0 0 0 0,-1 0 1 0 0,1 0-1 0 0,0 0 0 0 0,-1 0 1 0 0,1 0-1 0 0,0 0 0 0 0,0 0 1 0 0,-1 1-1 0 0,1-1 1 0 0,0 0-1 0 0,-1 0 0 0 0,1 0 1 0 0,0 1-1 0 0,0-1 0 0 0,0 0 1 0 0,-1 0-1 0 0,1 1 1 0 0,0-1-1 0 0,0 0 0 0 0,0 0 1 0 0,-1 1-1 0 0,1-1 0 0 0,0 0 1 0 0,0 1-1 0 0,0-1 0 0 0,0 0 1 0 0,0 1-1 0 0,0-1 1 0 0,0 0-1 0 0,0 0 0 0 0,0 1 1 0 0,0-1-1 0 0,0 0 0 0 0,0 1 1 0 0,0-1-1 0 0,0 0 0 0 0,0 1 1 0 0,0-1-1 0 0,0 0 1 0 0,0 1-1 0 0,0-1 0 0 0,0 0 1 0 0,1 1-1 0 0,-1-1 0 0 0,0 0 2 0 0,-33-106-3682 0 0,23 69 46 0 0,2 2-3315 0 0,6 19-4502 0 0</inkml:trace>
  <inkml:trace contextRef="#ctx0" brushRef="#br0" timeOffset="2511.639">2504 619 13867 0 0,'0'0'1288'0'0,"0"0"-348"0"0,0 0-43 0 0,0 0 158 0 0,0 0 190 0 0,0 0-10 0 0,0 0-128 0 0,0 0-198 0 0,0 0-204 0 0,0 0-141 0 0,32 0-104 0 0,101 0-84 0 0,136 15 371 0 0,-211-2-1297 0 0,-35-5-2101 0 0,3 0-6075 0 0,-16-4-3430 0 0</inkml:trace>
  <inkml:trace contextRef="#ctx0" brushRef="#br0" timeOffset="2679.207">3296 821 14291 0 0,'0'0'1706'0'0,"0"0"-909"0"0,0 0-290 0 0,0 0-16 0 0,0 0-31 0 0,0 0-81 0 0,0 0-87 0 0,0 0-99 0 0,0 0-82 0 0,0 33-29 0 0,2 98-28 0 0,7-85-46 0 0,10-45-1270 0 0,-12-13-6119 0 0,-5 5-3195 0 0</inkml:trace>
  <inkml:trace contextRef="#ctx0" brushRef="#br0" timeOffset="2845.707">3217 295 15691 0 0,'0'0'1849'0'0,"0"0"-849"0"0,0 0-416 0 0,0 0-224 0 0,0 0-208 0 0,0 0-152 0 0,0 0-56 0 0,0 0-8 0 0,0 0 0 0 0,0 0 104 0 0,0 0-8 0 0,0 0-72 0 0,0 0-96 0 0,46 118-144 0 0,-39-89-240 0 0,4-3-712 0 0,-1-4-2289 0 0,-5-11-8290 0 0</inkml:trace>
  <inkml:trace contextRef="#ctx0" brushRef="#br0" timeOffset="3171.672">3543 807 6433 0 0,'0'0'4331'0'0,"0"0"-1689"0"0,0 0-927 0 0,0 0-282 0 0,0 0-134 0 0,0 0-160 0 0,0 0-136 0 0,0 0-159 0 0,0 0-193 0 0,16 31-132 0 0,51 101-114 0 0,-28-38 354 0 0,-30-67-546 0 0,29 52 461 0 0,-37-79-588 0 0,0 0-1 0 0,1 0 1 0 0,-1 0 0 0 0,0 0-1 0 0,1 0 1 0 0,-1 0 0 0 0,0-1 0 0 0,1 1-1 0 0,-1 0 1 0 0,0-1 0 0 0,0 1-1 0 0,1-1 1 0 0,-1 1 0 0 0,0-1 0 0 0,0 1-1 0 0,0-1 1 0 0,0 0 0 0 0,0 0-1 0 0,0 0 1 0 0,0 0 0 0 0,0 0 0 0 0,0 0-1 0 0,0 0 1 0 0,0 0 0 0 0,0 0-1 0 0,-1 0 1 0 0,1 0 0 0 0,0 0 0 0 0,-1 0-1 0 0,1-1 1 0 0,-1 1 0 0 0,0 0-1 0 0,1-1-85 0 0,2-2 159 0 0,98-181 1187 0 0,-57 65-1289 0 0,-38 64-2567 0 0,-11 56-4294 0 0,4 0 2613 0 0,-2 0-7777 0 0</inkml:trace>
  <inkml:trace contextRef="#ctx0" brushRef="#br0" timeOffset="3502.369">4099 1016 9498 0 0,'0'0'2619'0'0,"0"0"-269"0"0,0 0-215 0 0,0 0-300 0 0,0 0-272 0 0,0 0-196 0 0,0 0-224 0 0,34-22-251 0 0,110-73-176 0 0,-64 28 395 0 0,-62 45-788 0 0,-12 16-258 0 0,0 0 0 0 0,0-1-1 0 0,-1 0 1 0 0,0 0 0 0 0,0 0-1 0 0,0-1 1 0 0,-1 0 0 0 0,0 0 0 0 0,-1 0-1 0 0,0 0 1 0 0,0 0 0 0 0,-1-1-1 0 0,0 1 1 0 0,0-1 0 0 0,-1 0 0 0 0,0 1-1 0 0,-1-1 1 0 0,1 0 0 0 0,-2-7-65 0 0,-2 13 4 0 0,0 0 0 0 0,1 1 0 0 0,-1-1 0 0 0,0 1 0 0 0,0 0 0 0 0,-1 0 0 0 0,1 0 0 0 0,0 1 0 0 0,-1-1 0 0 0,1 1 0 0 0,-1 0 0 0 0,1-1 0 0 0,-1 2 0 0 0,1-1 0 0 0,-1 0 0 0 0,0 1 0 0 0,0 0 0 0 0,1-1 1 0 0,-1 2-1 0 0,0-1 0 0 0,0 0 0 0 0,1 1 0 0 0,-1-1 0 0 0,0 1 0 0 0,1 0 0 0 0,-1 0 0 0 0,1 1 0 0 0,-1-1 0 0 0,1 1 0 0 0,0 0 0 0 0,-2 0-4 0 0,-5 5-8 0 0,-1-1 1 0 0,2 2-1 0 0,-1-1 0 0 0,1 1 0 0 0,0 1 0 0 0,0-1 1 0 0,1 2-1 0 0,0-1 0 0 0,1 1 0 0 0,0 0 1 0 0,1 0-1 0 0,0 1 0 0 0,0 0 0 0 0,1 0 1 0 0,0 1-1 0 0,1-1 0 0 0,1 1 0 0 0,0 0 1 0 0,0 0-1 0 0,1 0 0 0 0,1 0 0 0 0,0 0 0 0 0,1 1 1 0 0,0-1-1 0 0,1 0 0 0 0,0 0 0 0 0,1 0 1 0 0,0 0-1 0 0,1 0 0 0 0,0 0 0 0 0,1 0 1 0 0,0-1-1 0 0,1 1 0 0 0,2 1 8 0 0,0 0-3 0 0,2-1 1 0 0,0 0-1 0 0,1 0 0 0 0,0-1 1 0 0,0 0-1 0 0,1-1 0 0 0,1 0 1 0 0,0 0-1 0 0,0-2 0 0 0,1 1 1 0 0,0-2-1 0 0,0 1 0 0 0,1-2 1 0 0,0 0-1 0 0,0-1 0 0 0,0 0 1 0 0,1-1-1 0 0,-1 0 0 0 0,1-2 1 0 0,0 1-1 0 0,0-2 0 0 0,0 0 1 0 0,11-1 2 0 0,34-4-859 0 0,-22-3-5857 0 0,-25 3-5338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2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5073 0 0,'0'0'3950'0'0,"0"0"-1756"0"0,0 0-752 0 0,0 0-103 0 0,0 0 38 0 0,0 0 28 0 0,0 0-34 0 0,0 0-194 0 0,0 0-239 0 0,0 0-169 0 0,0 0-109 0 0,0 0-81 0 0,33-26-69 0 0,103-82-65 0 0,-56 62 230 0 0,-66 43-531 0 0,6-3 84 0 0,1 1 0 0 0,-1 0 0 0 0,1 2 0 0 0,-1 1 0 0 0,1 0 0 0 0,0 2 0 0 0,8 0-228 0 0,-27 1 16 0 0,1-1-1 0 0,0 0 1 0 0,-1 1-1 0 0,1 0 1 0 0,0 0 0 0 0,-1-1-1 0 0,1 2 1 0 0,-1-1-1 0 0,1 0 1 0 0,-1 0-1 0 0,0 1 1 0 0,0-1 0 0 0,1 1-1 0 0,-1 0 1 0 0,0-1-1 0 0,0 1 1 0 0,-1 0-1 0 0,1 0 1 0 0,0 1 0 0 0,-1-1-1 0 0,1 0 1 0 0,-1 0-1 0 0,1 1 1 0 0,-1-1-1 0 0,0 1 1 0 0,0-1 0 0 0,0 1-1 0 0,-1 0 1 0 0,1-1-1 0 0,-1 1 1 0 0,1 0-1 0 0,-1-1 1 0 0,0 1 0 0 0,0 0-1 0 0,0-1 1 0 0,0 2-16 0 0,-27 95 475 0 0,-84 64-88 0 0,101-145-360 0 0,2 1 1 0 0,1 1-1 0 0,0-1 0 0 0,1 1 1 0 0,2 1-1 0 0,0-1 0 0 0,0 0 0 0 0,2 1 1 0 0,1 0-1 0 0,1-1 0 0 0,0 1 1 0 0,2 0-1 0 0,2 12-27 0 0,-2 118 644 0 0,-7-137-1193 0 0,5-14-4646 0 0,3 0-1045 0 0,-1 0-5793 0 0</inkml:trace>
  <inkml:trace contextRef="#ctx0" brushRef="#br0" timeOffset="287.259">686 881 15923 0 0,'0'0'1978'0'0,"0"0"-696"0"0,0 0-399 0 0,0 0-25 0 0,0 0 87 0 0,0 0 76 0 0,0 0-27 0 0,0 0-170 0 0,0 0-199 0 0,0 0-175 0 0,0 0-106 0 0,-17 31-89 0 0,-49 97-89 0 0,2-23 88 0 0,59-98-329 0 0,0-1 1 0 0,-1-1-1 0 0,0 1 1 0 0,0-1 0 0 0,-1 0-1 0 0,1 0 1 0 0,-1-1-1 0 0,0 0 1 0 0,0 0-1 0 0,-1-1 1 0 0,1 0 0 0 0,-1 0-1 0 0,-5 1 75 0 0,-12 1-4475 0 0,0-3-4188 0 0,21-2-2793 0 0</inkml:trace>
  <inkml:trace contextRef="#ctx0" brushRef="#br0" timeOffset="529.691">336 954 6809 0 0,'0'0'3355'0'0,"0"0"-1196"0"0,0 0-762 0 0,0 0-287 0 0,0 0-62 0 0,0 0-5 0 0,0 0-34 0 0,0 0-7 0 0,0 0-88 0 0,0 0-24 0 0,0 0-47 0 0,0 0-159 0 0,0 0-131 0 0,18 19-81 0 0,121 113 613 0 0,-108-105-1078 0 0,87 68 567 0 0,-32-44-4638 0 0,-71-43-2308 0 0,-6-1-5521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26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138 328 1920 0 0,'0'0'1650'0'0,"0"0"25"0"0,0 0 111 0 0,0 0 142 0 0,0 0 30 0 0,0 0-126 0 0,0 0-274 0 0,0 0-375 0 0,0 0-268 0 0,0 0-174 0 0,0 0-61 0 0,9-8-1 0 0,21-17-253 0 0,-6 6 272 0 0,-1-2-1 0 0,0 0 0 0 0,-1-1 1 0 0,-2-1-1 0 0,0-1 1 0 0,1-4-698 0 0,-15 18 235 0 0,-1 0 0 0 0,-1-1 1 0 0,0 1-1 0 0,0-1 0 0 0,-1 0 1 0 0,-1 0-1 0 0,1 0 0 0 0,-2 0 1 0 0,0 0-1 0 0,0-1 0 0 0,-1-5-235 0 0,0 16 183 0 0,0 1-36 0 0,0 0-37 0 0,0 0-62 0 0,-2 52-617 0 0,7 30 636 0 0,3-1 1 0 0,18 79-68 0 0,-7-49 38 0 0,0 10 2 0 0,-5 1-1 0 0,-3 70-39 0 0,-11-149 0 0 0,-2 1 0 0 0,-2 0 0 0 0,-2-1-1 0 0,-1 0 1 0 0,-2-1 0 0 0,-3 0 0 0 0,-5 13 0 0 0,10-37-1 0 0,0 0 0 0 0,-2-1 1 0 0,0 0-1 0 0,0 0 0 0 0,-2-1 0 0 0,0 0 0 0 0,-1-1 0 0 0,0 0 0 0 0,-2-1 0 0 0,1 0 0 0 0,-2-1 0 0 0,1-1 0 0 0,-2 0 1 0 0,0-1-1 0 0,0-1 0 0 0,-1-1 0 0 0,-10 5 1 0 0,18-10 5 0 0,1 0 0 0 0,0-1-1 0 0,-1 0 1 0 0,0-1 0 0 0,1 0 0 0 0,-1 0 0 0 0,0-1 0 0 0,0 0 0 0 0,0 0-1 0 0,0-1 1 0 0,0 0 0 0 0,0-1 0 0 0,0 0 0 0 0,-5-1-5 0 0,11-2 7 0 0,0 1-1 0 0,0 0 1 0 0,0-1 0 0 0,0 1 0 0 0,1-1 0 0 0,-1 0-1 0 0,1 1 1 0 0,0-1 0 0 0,0-1 0 0 0,0 1 0 0 0,1 0-1 0 0,-1 0 1 0 0,1-1 0 0 0,0 1 0 0 0,0-1-1 0 0,1 1 1 0 0,-1 0 0 0 0,1-1 0 0 0,0 0 0 0 0,0 1-1 0 0,1-1 1 0 0,-1 1 0 0 0,1 0 0 0 0,0-3-7 0 0,0-3 5 0 0,4-23 12 0 0,1 0 0 0 0,1 1-1 0 0,2-1 1 0 0,2 2 0 0 0,1-1 0 0 0,1 1 0 0 0,1 1-1 0 0,2 1 1 0 0,7-10-17 0 0,-13 21 29 0 0,154-236 347 0 0,-147 233-330 0 0,1 0-1 0 0,1 1 1 0 0,1 1-1 0 0,1 1 1 0 0,1 0-1 0 0,14-8-45 0 0,-28 22-85 0 0,-1 0-1 0 0,1 1 0 0 0,-1 0 0 0 0,1 0 0 0 0,0 1 1 0 0,0-1-1 0 0,0 2 0 0 0,0-1 0 0 0,0 1 0 0 0,1 1 1 0 0,-1-1-1 0 0,7 2 86 0 0,9 1-3926 0 0,-1 2-3595 0 0,-16-3-4358 0 0</inkml:trace>
  <inkml:trace contextRef="#ctx0" brushRef="#br0" timeOffset="334.429">780 685 9330 0 0,'0'0'2071'0'0,"0"0"-348"0"0,0 0-304 0 0,0 0-108 0 0,0 0-49 0 0,0 0-106 0 0,-25 34-201 0 0,-76 105-238 0 0,98-136-682 0 0,1-1 0 0 0,-1 0-1 0 0,1 1 1 0 0,0 0 0 0 0,0-1-1 0 0,0 1 1 0 0,0 0 0 0 0,0 0 0 0 0,1 0-1 0 0,-1 1 1 0 0,1-1 0 0 0,0 0-1 0 0,0 0 1 0 0,0 1 0 0 0,0-1 0 0 0,0 1-1 0 0,1-1 1 0 0,0 1 0 0 0,0-1-1 0 0,0 1 1 0 0,0 0-35 0 0,2 5 114 0 0,-1-5-50 0 0,0 1-1 0 0,0 0 1 0 0,1-1-1 0 0,0 1 0 0 0,0-1 1 0 0,0 0-1 0 0,0 0 1 0 0,1 0-1 0 0,0 0 1 0 0,-1 0-1 0 0,2 0 1 0 0,-1 0-1 0 0,0-1 1 0 0,1 0-1 0 0,-1 0 1 0 0,1 0-1 0 0,0 0 1 0 0,0 0-1 0 0,0-1 1 0 0,1 0-1 0 0,-1 0 1 0 0,0 0-1 0 0,1 0 1 0 0,-1-1-1 0 0,1 1 1 0 0,2-1-65 0 0,3 2 168 0 0,0-1 0 0 0,1 0 0 0 0,-1-1 0 0 0,0 0-1 0 0,1 0 1 0 0,-1-1 0 0 0,0-1 0 0 0,1 0-1 0 0,-1 0 1 0 0,0-1 0 0 0,10-3-167 0 0,-12 3 106 0 0,1-1 0 0 0,-1 0 0 0 0,0-1 0 0 0,0 1 0 0 0,0-2 0 0 0,0 1 0 0 0,-1-1 0 0 0,0 0 0 0 0,0-1 0 0 0,0 1 0 0 0,-1-1 0 0 0,0-1 0 0 0,0 1 1 0 0,0-1-1 0 0,-1 0 0 0 0,0-1 0 0 0,0 1 0 0 0,-1-1 0 0 0,0 0 0 0 0,0 0 0 0 0,-1 0 0 0 0,0-1 0 0 0,-1 1 0 0 0,1-1 0 0 0,-2 1 0 0 0,1-1 0 0 0,-1-6-106 0 0,0 7 9 0 0,-2 0-1 0 0,1 0 1 0 0,-1 0-1 0 0,0 1 1 0 0,-1-1-1 0 0,0 0 1 0 0,0 1-1 0 0,0-1 1 0 0,-1 1-1 0 0,0 0 1 0 0,-1 0-1 0 0,0 0 1 0 0,0 0-1 0 0,0 1 1 0 0,-1-1-1 0 0,0 1 1 0 0,0 0-1 0 0,0 1 1 0 0,-4-4-10 0 0,-27-17-996 0 0,36 53-3029 0 0,0-19 3191 0 0,0 16-5604 0 0,3-13-4775 0 0</inkml:trace>
  <inkml:trace contextRef="#ctx0" brushRef="#br0" timeOffset="618.954">1180 1057 3673 0 0,'0'0'2702'0'0,"0"0"-180"0"0,0 0 41 0 0,0 0-21 0 0,0 0-253 0 0,0 0-335 0 0,0 0-343 0 0,0 0-209 0 0,0 0-101 0 0,0 0-262 0 0,0 0-282 0 0,0 0-249 0 0,0 0-155 0 0,-1-9 15 0 0,-2-11-52 0 0,2-1-1 0 0,0 0 1 0 0,1 0 0 0 0,1 0-1 0 0,1 0 1 0 0,5-19-316 0 0,1 11 109 0 0,1-1 0 0 0,1 1 0 0 0,2 1 0 0 0,1 0 0 0 0,1 0 0 0 0,1 1 0 0 0,2 1 0 0 0,5-5-109 0 0,-21 29-73 0 0,1 0-1 0 0,-1 1 1 0 0,1-1-1 0 0,0 1 1 0 0,-1-1-1 0 0,1 1 0 0 0,0 0 1 0 0,0-1-1 0 0,0 1 1 0 0,0 0-1 0 0,0 0 1 0 0,0 1-1 0 0,0-1 1 0 0,1 0-1 0 0,-1 1 1 0 0,0-1-1 0 0,0 1 1 0 0,1 0-1 0 0,-1-1 1 0 0,0 1-1 0 0,0 0 1 0 0,1 1-1 0 0,-1-1 1 0 0,0 0-1 0 0,1 1 1 0 0,-1-1-1 0 0,0 1 1 0 0,0-1-1 0 0,2 2 74 0 0,18 8-4834 0 0,-3 2-5889 0 0,-10-8 62 0 0</inkml:trace>
  <inkml:trace contextRef="#ctx0" brushRef="#br0" timeOffset="947.544">1808 593 7170 0 0,'0'0'3362'0'0,"0"0"-842"0"0,0 0-426 0 0,0 0-251 0 0,0 0-236 0 0,0 0-233 0 0,0 0-201 0 0,0 0-155 0 0,0 0-189 0 0,0 0-149 0 0,0 0-137 0 0,0 0-132 0 0,0 0-94 0 0,-32 15-82 0 0,-97 48-47 0 0,126-62-179 0 0,0 0 1 0 0,1 0-1 0 0,-1 0 1 0 0,0 0-1 0 0,1 1 0 0 0,-1-1 1 0 0,1 1-1 0 0,-1 0 0 0 0,1-1 1 0 0,0 1-1 0 0,-1 0 0 0 0,1 1 1 0 0,0-1-1 0 0,1 0 0 0 0,-1 0 1 0 0,0 1-1 0 0,1-1 0 0 0,-1 1 1 0 0,1 0-1 0 0,0-1 1 0 0,-1 1-1 0 0,1 0 0 0 0,0 1-9 0 0,-1 6 46 0 0,-1-3-36 0 0,1 0-1 0 0,-1 1 0 0 0,2-1 1 0 0,-1 1-1 0 0,1-1 0 0 0,0 1 1 0 0,1 0-1 0 0,-1-1 0 0 0,2 1 0 0 0,-1 0 1 0 0,1-1-1 0 0,0 1 0 0 0,0-1 1 0 0,1 1-1 0 0,0-1 0 0 0,1 0 0 0 0,0 0 1 0 0,0 0-1 0 0,0 0 0 0 0,1 0 1 0 0,0 0-1 0 0,0-1 0 0 0,1 0 1 0 0,-1 0-1 0 0,1 0 0 0 0,1-1 0 0 0,-1 1 1 0 0,1-1-1 0 0,0 0 0 0 0,0-1 1 0 0,0 0-1 0 0,3 1-9 0 0,-2 0-36 0 0,1-1 1 0 0,0-1-1 0 0,0 1 0 0 0,0-1 1 0 0,0 0-1 0 0,0-1 1 0 0,1 0-1 0 0,0-1 1 0 0,-1 0-1 0 0,1 0 0 0 0,-1 0 1 0 0,1-1-1 0 0,0-1 1 0 0,0 1-1 0 0,-1-1 0 0 0,1-1 1 0 0,-1 0-1 0 0,1 0 1 0 0,-1 0-1 0 0,0-1 0 0 0,0-1 1 0 0,0 1-1 0 0,0-1 1 0 0,-1-1-1 0 0,1 1 0 0 0,-1-1 1 0 0,0 0-1 0 0,0-1 1 0 0,0-1 35 0 0,-5 6-190 0 0,17-19-2135 0 0,-7 5-5261 0 0,-4 7-4267 0 0</inkml:trace>
  <inkml:trace contextRef="#ctx0" brushRef="#br0" timeOffset="1342.504">2008 880 5529 0 0,'0'0'1685'0'0,"0"0"354"0"0,0 0 276 0 0,0 0-47 0 0,0 0-374 0 0,0 0-202 0 0,0 0-110 0 0,0 0-175 0 0,0 0-185 0 0,0 0-130 0 0,0 0-140 0 0,33-1-265 0 0,104-8-167 0 0,-62-11 367 0 0,-62 10-656 0 0,-6 6-163 0 0,0-1 0 0 0,-1 1 1 0 0,1-1-1 0 0,-1 0 1 0 0,0-1-1 0 0,0 0 1 0 0,-1 0-1 0 0,0 0 1 0 0,0 0-1 0 0,0-1 0 0 0,-1 0 1 0 0,0 0-1 0 0,0 0 1 0 0,-1-1-1 0 0,0 1 1 0 0,0-1-1 0 0,0 1 0 0 0,-1-1 1 0 0,-1 0-1 0 0,1 0 1 0 0,-1 0-1 0 0,0-4-68 0 0,-2 8-5 0 0,-1 1 0 0 0,1 0 0 0 0,0 0-1 0 0,-1 0 1 0 0,1 1 0 0 0,-1-1 0 0 0,0 0 0 0 0,0 0-1 0 0,0 1 1 0 0,-1-1 0 0 0,1 1 0 0 0,0 0-1 0 0,-1 0 1 0 0,0 0 0 0 0,1 0 0 0 0,-1 0 0 0 0,0 0-1 0 0,0 1 1 0 0,0 0 0 0 0,0-1 0 0 0,0 1 0 0 0,0 0-1 0 0,0 0 1 0 0,-1 1 0 0 0,1-1 0 0 0,0 1 0 0 0,-1-1-1 0 0,1 1 1 0 0,0 0 0 0 0,0 0 0 0 0,-1 1-1 0 0,1-1 1 0 0,0 1 0 0 0,-1 0 0 0 0,1-1 0 0 0,0 1-1 0 0,0 1 1 0 0,0-1 0 0 0,0 0 0 0 0,0 1 0 0 0,0-1-1 0 0,0 1 1 0 0,0 0 5 0 0,-10 7-22 0 0,-1-1 0 0 0,1 2-1 0 0,0 0 1 0 0,1 0 0 0 0,1 1 0 0 0,-1 1 0 0 0,2 0-1 0 0,-1 0 1 0 0,2 1 0 0 0,0 0 0 0 0,0 1-1 0 0,1 0 1 0 0,1 0 0 0 0,0 1 0 0 0,-1 6 22 0 0,7-16-21 0 0,0 0 1 0 0,0 0 0 0 0,0 0-1 0 0,1 1 1 0 0,0-1 0 0 0,0 0-1 0 0,0 0 1 0 0,1 0 0 0 0,-1 1-1 0 0,1-1 1 0 0,0 0 0 0 0,1 0-1 0 0,-1 0 1 0 0,1 0-1 0 0,0-1 1 0 0,1 1 0 0 0,-1 0-1 0 0,1-1 1 0 0,-1 1 0 0 0,2-1-1 0 0,-1 0 1 0 0,0 0 0 0 0,1 0-1 0 0,-1-1 1 0 0,1 1 0 0 0,0-1-1 0 0,0 0 1 0 0,1 0-1 0 0,-1 0 1 0 0,1 0 0 0 0,-1-1-1 0 0,1 0 1 0 0,0 0 0 0 0,0 0-1 0 0,0-1 1 0 0,0 1 0 0 0,0-1-1 0 0,2 0 21 0 0,116 5-2312 0 0,-84-17-1783 0 0,1-6-4073 0 0,-28 10-2929 0 0</inkml:trace>
  <inkml:trace contextRef="#ctx0" brushRef="#br0" timeOffset="1714.377">2855 608 3249 0 0,'0'0'3926'0'0,"0"0"-681"0"0,0 0-458 0 0,0 0-341 0 0,0 0-394 0 0,0 0-377 0 0,0 0-417 0 0,0 0-397 0 0,0 0-255 0 0,0 0-126 0 0,0 0-35 0 0,0 0-2 0 0,0 0-22 0 0,-18 6-39 0 0,-56 20-53 0 0,13 16 354 0 0,58-40-664 0 0,0 0 0 0 0,0 1 0 0 0,-1 0 0 0 0,2 0 0 0 0,-1 0 0 0 0,0 0 1 0 0,0 0-1 0 0,1 1 0 0 0,0-1 0 0 0,0 1 0 0 0,0 0 0 0 0,0-1 0 0 0,0 1 0 0 0,1 0 0 0 0,0 0 0 0 0,0 0 0 0 0,0 0 0 0 0,0 0 0 0 0,0 0 0 0 0,1 4-19 0 0,51 22-65 0 0,-40-27 101 0 0,-7-3-23 0 0,1 0 1 0 0,-1 1 0 0 0,1-1 0 0 0,-1 1-1 0 0,1 0 1 0 0,-1 0 0 0 0,0 0 0 0 0,1 1-1 0 0,-1-1 1 0 0,0 1 0 0 0,0 0-1 0 0,0 0 1 0 0,0 1 0 0 0,-1-1 0 0 0,1 1-1 0 0,-1 0 1 0 0,1 0 0 0 0,-1 0 0 0 0,0 0-1 0 0,0 1 1 0 0,0-1 0 0 0,-1 1-1 0 0,1 0 1 0 0,-1 0 0 0 0,0 0 0 0 0,0 0-1 0 0,0 0 1 0 0,0 0 0 0 0,-1 0 0 0 0,0 1-1 0 0,0-1 1 0 0,0 0 0 0 0,0 1-1 0 0,-1-1 1 0 0,1 5-14 0 0,-5-1 59 0 0,0 0-1 0 0,0-1 1 0 0,0 1 0 0 0,-1-1-1 0 0,0 0 1 0 0,0 0-1 0 0,-1-1 1 0 0,0 1 0 0 0,0-1-1 0 0,0 0 1 0 0,-1-1-1 0 0,0 0 1 0 0,0 0 0 0 0,0 0-1 0 0,-1-1 1 0 0,0 0-1 0 0,-3 1-58 0 0,-74 18-1220 0 0,76-28-2164 0 0,5-1-7658 0 0,4 2-428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6:2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20889 498 360 0 0,'0'0'1260'0'0,"0"0"153"0"0,0 0 348 0 0,0 0 236 0 0,0 0 34 0 0,0 0-47 0 0,0 0-275 0 0,0 0-252 0 0,0 0-194 0 0,0 0-167 0 0,0 0-82 0 0,0-6-88 0 0,2-19-56 0 0,-2 23-718 0 0,-1 1-1 0 0,1-1 0 0 0,-1 0 1 0 0,1 1-1 0 0,-1-1 0 0 0,0 1 1 0 0,0-1-1 0 0,0 1 1 0 0,0 0-1 0 0,0-1 0 0 0,0 1 1 0 0,0 0-1 0 0,-1 0 0 0 0,1 0 1 0 0,0 0-1 0 0,-1 0 0 0 0,1 0 1 0 0,0 0-1 0 0,-1 0 0 0 0,0 1 1 0 0,1-1-1 0 0,-1 0 0 0 0,1 1 1 0 0,-1-1-1 0 0,0 1 0 0 0,1 0 1 0 0,-1-1-1 0 0,0 1-151 0 0,-3-2 290 0 0,-3 1-190 0 0,1-1 1 0 0,0 1-1 0 0,0 1 0 0 0,0-1 0 0 0,-1 1 1 0 0,1 1-1 0 0,0-1 0 0 0,-1 1 0 0 0,1 0 1 0 0,0 1-1 0 0,0-1 0 0 0,0 2 0 0 0,0-1 1 0 0,0 1-1 0 0,1 0 0 0 0,-1 0 0 0 0,1 1-100 0 0,0-1 31 0 0,0-1 0 0 0,0 2 0 0 0,1-1 0 0 0,0 1-1 0 0,0 0 1 0 0,0 0 0 0 0,0 0 0 0 0,1 1 0 0 0,-1-1-1 0 0,1 1 1 0 0,0 0 0 0 0,0 0 0 0 0,1 1 0 0 0,0-1-1 0 0,0 1 1 0 0,0 0 0 0 0,1 0 0 0 0,-1 0 0 0 0,1 0-1 0 0,1 0 1 0 0,-1 0 0 0 0,0 7-31 0 0,1-8 17 0 0,0 1 1 0 0,0 0 0 0 0,1 0-1 0 0,0 0 1 0 0,0 0-1 0 0,0 0 1 0 0,1 0-1 0 0,-1-1 1 0 0,2 1-1 0 0,-1 0 1 0 0,0 0 0 0 0,1-1-1 0 0,0 1 1 0 0,1-1-1 0 0,-1 1 1 0 0,1-1-1 0 0,0 0 1 0 0,0 0 0 0 0,0 0-1 0 0,1-1 1 0 0,0 1-1 0 0,0-1 1 0 0,0 0-1 0 0,0 0 1 0 0,1 0-1 0 0,0 0 1 0 0,0-1 0 0 0,0 0-1 0 0,0 0 1 0 0,1 0-18 0 0,1 0 65 0 0,1-1 0 0 0,-1 0 1 0 0,1-1-1 0 0,-1 0 0 0 0,1 0 0 0 0,0 0 1 0 0,0-1-1 0 0,-1 0 0 0 0,1-1 0 0 0,0 0 1 0 0,0 0-1 0 0,-1 0 0 0 0,1-1 1 0 0,-1 0-1 0 0,1-1 0 0 0,-1 0 0 0 0,0 0 1 0 0,0 0-1 0 0,3-3-65 0 0,111-97 682 0 0,-103 85-631 0 0,51-69 278 0 0,-56 124-339 0 0,-1-10 43 0 0,-9-15-26 0 0,2-1 1 0 0,0 1-1 0 0,0-1 1 0 0,1 0 0 0 0,0 0-1 0 0,1-1 1 0 0,0 1-1 0 0,1-1 1 0 0,0-1 0 0 0,0 0-1 0 0,1 0 1 0 0,0-1-1 0 0,1 0 1 0 0,3 2-8 0 0,0-2 6 0 0,1-1 0 0 0,-1-1 0 0 0,1 0 0 0 0,1-1 0 0 0,-1 0 0 0 0,1-1 0 0 0,0-1 0 0 0,0-1 0 0 0,0 0 0 0 0,0 0 0 0 0,0-2 0 0 0,0 0 0 0 0,0-1 0 0 0,0 0 1 0 0,6-2-7 0 0,32-12-1042 0 0,-36 4-7791 0 0,-16 8-3623 0 0</inkml:trace>
  <inkml:trace contextRef="#ctx0" brushRef="#br0" timeOffset="-2212.596">18085 439 2969 0 0,'0'0'2213'0'0,"0"0"-228"0"0,0 0-145 0 0,0 0 34 0 0,0 0 14 0 0,0 0-126 0 0,0 0-206 0 0,0 0-282 0 0,0 0-246 0 0,0 0-160 0 0,0 0-143 0 0,-1-4-95 0 0,-1-13 1143 0 0,2 24 2109 0 0,36 247-2760 0 0,-36-252-1108 0 0,1 0 1 0 0,-1 0-1 0 0,0 0 1 0 0,1 0-1 0 0,-1 0 1 0 0,1 0-1 0 0,-1 0 1 0 0,1 0-1 0 0,0-1 1 0 0,0 1-1 0 0,0 0 1 0 0,0 0 0 0 0,0-1-1 0 0,0 1 1 0 0,1-1-1 0 0,-1 1 1 0 0,0-1-1 0 0,1 1 1 0 0,-1-1-1 0 0,1 0 1 0 0,0 0-1 0 0,-1 0 1 0 0,1 1 0 0 0,0-2-1 0 0,-1 1 1 0 0,1 0-1 0 0,0 0 1 0 0,0-1-1 0 0,0 1 1 0 0,0-1-1 0 0,0 1 1 0 0,0-1-1 0 0,0 0 1 0 0,0 0 0 0 0,0 0-1 0 0,0 0 1 0 0,0 0-1 0 0,0 0 1 0 0,0 0-1 0 0,0-1 1 0 0,0 1-1 0 0,1-2-14 0 0,75-63 739 0 0,28-78-400 0 0,-105 141-314 0 0,-1 2-32 0 0,0 1 0 0 0,1-1 0 0 0,-1 0 1 0 0,0 0-1 0 0,1 0 0 0 0,-1 0 0 0 0,0 1 1 0 0,1-1-1 0 0,-1 0 0 0 0,0 0 0 0 0,1 0 1 0 0,-1 0-1 0 0,0 0 0 0 0,1 0 0 0 0,-1 0 1 0 0,0 0-1 0 0,1 0 0 0 0,-1 0 0 0 0,0 0 1 0 0,1 0-1 0 0,-1 0 0 0 0,0 0 0 0 0,1 0 1 0 0,-1 0-1 0 0,0 0 0 0 0,1 0 0 0 0,-1 0 1 0 0,0-1-1 0 0,1 1 0 0 0,-1 0 0 0 0,0 0 1 0 0,0 0-1 0 0,1 0 0 0 0,-1-1 0 0 0,0 1 1 0 0,0 0-1 0 0,1 0 0 0 0,-1-1 0 0 0,0 1 1 0 0,0 0-1 0 0,1-1 7 0 0,19 78 21 0 0,-18-71-19 0 0,-1 0 0 0 0,1 0-1 0 0,0 0 1 0 0,1 0 0 0 0,0-1 0 0 0,0 1-1 0 0,0-1 1 0 0,0 1 0 0 0,1-1 0 0 0,0 0-1 0 0,0-1 1 0 0,0 1 0 0 0,1-1 0 0 0,-1 1-1 0 0,1-1 1 0 0,0-1 0 0 0,1 1 0 0 0,-1-1-1 0 0,4 2 0 0 0,-2-5 27 0 0,-1 0 0 0 0,1-1 0 0 0,-1 0 0 0 0,1-1 0 0 0,-1 1 0 0 0,1-1 0 0 0,-1 0 0 0 0,0-1 0 0 0,0 1 0 0 0,0-1 0 0 0,0-1 0 0 0,0 1 0 0 0,-1-1 0 0 0,0 0 0 0 0,1 0 0 0 0,-1 0 0 0 0,-1-1 0 0 0,1 0 0 0 0,-1 0 0 0 0,0 0 0 0 0,0 0 0 0 0,2-4-28 0 0,7-6 80 0 0,-3 3-20 0 0,0-1 0 0 0,-2-1 1 0 0,0 1-1 0 0,0-1 1 0 0,-1-1-1 0 0,-1 1 0 0 0,0-1 1 0 0,-1-1-1 0 0,-1 1-60 0 0,-4 14 1 0 0,-1-10-1607 0 0,-4 27-4451 0 0,4-10 137 0 0,-1 1-6352 0 0</inkml:trace>
  <inkml:trace contextRef="#ctx0" brushRef="#br0" timeOffset="-1680.51">19191 509 14283 0 0,'0'0'1934'0'0,"0"0"-430"0"0,0 0-133 0 0,0 0-88 0 0,0 0-132 0 0,0 0-174 0 0,0 0-171 0 0,0 0-145 0 0,0 0-112 0 0,0 0-91 0 0,0 0-64 0 0,0 0-36 0 0,-10-2-51 0 0,-77 0 707 0 0,74 5-956 0 0,1 1 0 0 0,0 0 0 0 0,1 1 0 0 0,-1 1 1 0 0,1 0-1 0 0,0 0 0 0 0,0 1 0 0 0,1 0 0 0 0,0 1 0 0 0,0 0 0 0 0,0 1 1 0 0,1 0-1 0 0,1 0 0 0 0,0 1 0 0 0,0 0 0 0 0,1 1 0 0 0,0 0 0 0 0,1 0 1 0 0,0 0-1 0 0,-3 7-58 0 0,9-16 1 0 0,-1-1 1 0 0,1 1-1 0 0,-1-1 1 0 0,1 1-1 0 0,-1-1 1 0 0,1 1-1 0 0,0-1 1 0 0,0 1-1 0 0,0 0 1 0 0,0-1 0 0 0,0 1-1 0 0,0-1 1 0 0,0 1-1 0 0,0-1 1 0 0,1 1-1 0 0,-1-1 1 0 0,1 1-1 0 0,-1-1 1 0 0,1 1-1 0 0,0-1 1 0 0,-1 1-1 0 0,1-1 1 0 0,0 0-1 0 0,0 1 1 0 0,0-1 0 0 0,0 0-1 0 0,0 0 1 0 0,0 0-1 0 0,0 0 1 0 0,0 0-1 0 0,1 0 1 0 0,-1 0-1 0 0,0 0 1 0 0,1 0-1 0 0,-1 0 1 0 0,0-1-1 0 0,1 1 1 0 0,-1-1-1 0 0,1 1 1 0 0,-1-1-1 0 0,1 1 1 0 0,-1-1 0 0 0,1 0-1 0 0,0 0-1 0 0,71-11 338 0 0,130-88 68 0 0,-120 48-197 0 0,-81 51-209 0 0,0 1 0 0 0,0 0 0 0 0,0 0 1 0 0,0 0-1 0 0,0 0 0 0 0,0 0 0 0 0,-1 0 0 0 0,1 0 1 0 0,-1 1-1 0 0,1-1 0 0 0,-1 0 0 0 0,1 1 0 0 0,-1 0 0 0 0,1-1 1 0 0,-1 1-1 0 0,0 0 0 0 0,0-1 0 0 0,0 1 0 0 0,0 0 1 0 0,0 0-1 0 0,-1 0 0 0 0,1 0 0 0 0,-1 0 0 0 0,1 0 0 0 0,-1 0 1 0 0,1 0-1 0 0,-1 0 0 0 0,0 1 0 0 0,3 6-4 0 0,32 64-14 0 0,-1-54-128 0 0,-25-19-3036 0 0,0 0-3381 0 0,-5 0 2315 0 0,-2 0-7884 0 0</inkml:trace>
  <inkml:trace contextRef="#ctx0" brushRef="#br0" timeOffset="-1181.244">19777 454 6617 0 0,'0'0'2332'0'0,"0"0"-248"0"0,0 0-77 0 0,0 0-76 0 0,0 0-177 0 0,0 0-236 0 0,0 0-273 0 0,0 0-215 0 0,0 0-150 0 0,0 0-129 0 0,0 0-99 0 0,0 0-76 0 0,0 0-69 0 0,-1-4-58 0 0,1 2-413 0 0,-1 1-1 0 0,1 0 1 0 0,-1 0 0 0 0,1 0-1 0 0,-1 0 1 0 0,1 0 0 0 0,-1-1-1 0 0,0 1 1 0 0,1 0-1 0 0,-1 0 1 0 0,0 0 0 0 0,0 1-1 0 0,0-1 1 0 0,1 0 0 0 0,-1 0-1 0 0,0 0 1 0 0,0 1-1 0 0,0-1 1 0 0,-1 0 0 0 0,1 1-1 0 0,0-1 1 0 0,0 1 0 0 0,0-1-1 0 0,0 1 1 0 0,0 0-1 0 0,-1 0 1 0 0,1-1 0 0 0,0 1-1 0 0,0 0 1 0 0,-1 0-1 0 0,1 0 1 0 0,0 0 0 0 0,0 0-1 0 0,0 0 1 0 0,-1 1 0 0 0,1-1-1 0 0,0 0 1 0 0,0 1-1 0 0,0-1 1 0 0,-1 1 0 0 0,1-1-1 0 0,0 1 1 0 0,0-1 0 0 0,0 1-1 0 0,0 0 1 0 0,0-1-1 0 0,0 1 1 0 0,0 0 0 0 0,0 0-1 0 0,1 0 1 0 0,-1 0 0 0 0,0 0-36 0 0,-34 35 321 0 0,22 13-273 0 0,15-45-50 0 0,-1 0-1 0 0,1-1 1 0 0,-1 1-1 0 0,1-1 1 0 0,0 1-1 0 0,1-1 1 0 0,-1 0-1 0 0,0 0 1 0 0,1 0-1 0 0,0 0 1 0 0,0 0-1 0 0,0 0 1 0 0,0-1-1 0 0,0 0 1 0 0,0 0-1 0 0,1 1 1 0 0,-1-2-1 0 0,3 2 3 0 0,24 21 14 0 0,-27-22 27 0 0,0 1-1 0 0,0 0 1 0 0,-1-1-1 0 0,1 1 1 0 0,-1 1 0 0 0,1-1-1 0 0,-1 0 1 0 0,0 0-1 0 0,-1 1 1 0 0,1-1-1 0 0,0 1 1 0 0,-1 0-1 0 0,0-1 1 0 0,0 1-1 0 0,0 0 1 0 0,0 0 0 0 0,-1 0-1 0 0,1 0 1 0 0,-1 0-1 0 0,0 0 1 0 0,0-1-1 0 0,-1 1 1 0 0,1 0-1 0 0,-1 0 1 0 0,0 0-1 0 0,0 0 1 0 0,0-1-1 0 0,0 1 1 0 0,-1 0 0 0 0,1-1-1 0 0,-1 1 1 0 0,0-1-1 0 0,0 1 1 0 0,0-1-1 0 0,-1 0-40 0 0,-10 9 245 0 0,8-6-191 0 0,-1-1 0 0 0,1 0 1 0 0,-1 0-1 0 0,1-1 0 0 0,-1 0 1 0 0,-1 0-1 0 0,1 0 0 0 0,0-1 1 0 0,-1 0-1 0 0,0 0 0 0 0,0-1 0 0 0,-2 1-54 0 0,-2-1-50 0 0,-33-2-182 0 0,30-28-2830 0 0,13 11-3297 0 0,1 13 2492 0 0,0-1-8497 0 0</inkml:trace>
  <inkml:trace contextRef="#ctx0" brushRef="#br0" timeOffset="30925.48">19887 1371 0 0 0,'0'0'1164'0'0,"0"0"190"0"0,0 0 414 0 0,0 0 411 0 0,0 0 145 0 0,0 0-144 0 0,0 0-289 0 0,0 0-340 0 0,0 0-245 0 0,0 0-158 0 0,0 0-149 0 0,0 0-119 0 0,0 0-84 0 0,1 3 2667 0 0,4 16-2548 0 0,4 146 1587 0 0,-11-106-2110 0 0,2 66 211 0 0,-6 0 0 0 0,-18 92-603 0 0,-9-136 129 0 0,30-117-1974 0 0,4 3-2577 0 0,1 11-5909 0 0,-2 15-618 0 0</inkml:trace>
  <inkml:trace contextRef="#ctx0" brushRef="#br0" timeOffset="31193.267">19594 1831 7746 0 0,'0'0'1967'0'0,"0"0"-439"0"0,0 0-169 0 0,0 0-1 0 0,0 0-30 0 0,0 0-82 0 0,0 0-129 0 0,0 0-106 0 0,0 0-73 0 0,0 0-121 0 0,0 0-118 0 0,0 0-80 0 0,0 0-83 0 0,38-4-55 0 0,117-15-49 0 0,3-13 427 0 0,-93 17-796 0 0,120-15-2264 0 0,-185 30 1774 0 0,2 0 163 0 0,-1 1-5481 0 0,-1 2-3929 0 0</inkml:trace>
  <inkml:trace contextRef="#ctx0" brushRef="#br0" timeOffset="31742.338">20272 1463 10226 0 0,'0'0'1934'0'0,"0"0"-480"0"0,0 0-189 0 0,0 0 17 0 0,0 0-63 0 0,0 0-174 0 0,0 0-199 0 0,0 0-147 0 0,0 0 1 0 0,0 0 41 0 0,0 0-3 0 0,0 0-55 0 0,0 21-106 0 0,2 131 767 0 0,-13 171 469 0 0,11-116-1593 0 0,0-206-207 0 0,1 0 1 0 0,0 0-1 0 0,0 0 1 0 0,0 0-1 0 0,0 0 1 0 0,0 0 0 0 0,0 0-1 0 0,0 0 1 0 0,0-1-1 0 0,0 1 1 0 0,0 0-1 0 0,0-1 1 0 0,1 1-1 0 0,-1-1 1 0 0,0 1 0 0 0,0-1-1 0 0,1 1 1 0 0,-1-1-1 0 0,0 0 1 0 0,0 0-1 0 0,1 0 1 0 0,-1 0-1 0 0,0 0 1 0 0,1 0 0 0 0,-1 0-1 0 0,0 0 1 0 0,1 0-1 0 0,-1 0 1 0 0,0-1-1 0 0,1 1 1 0 0,-1-1-1 0 0,0 1 1 0 0,0-1 0 0 0,0 1-1 0 0,1-1 1 0 0,-1 0-1 0 0,0 0 1 0 0,0 1-1 0 0,0-1 1 0 0,0 0-1 0 0,0 0 1 0 0,0 0 0 0 0,-1 0-1 0 0,1 0 1 0 0,0 0-1 0 0,0 0 1 0 0,-1 0-1 0 0,1-1 1 0 0,0 1-14 0 0,132-112 389 0 0,-126 107-375 0 0,4-3-12 0 0,0 0 0 0 0,0 1 0 0 0,1 0 0 0 0,0 1 0 0 0,0 0 0 0 0,1 1 0 0 0,-1 0 0 0 0,11-2-2 0 0,-21 9-2 0 0,1 0 1 0 0,-1 0 0 0 0,0 0 0 0 0,0 0-1 0 0,0 1 1 0 0,0-1 0 0 0,0 1 0 0 0,0-1-1 0 0,0 1 1 0 0,-1-1 0 0 0,1 1 0 0 0,0 0-1 0 0,-1 0 1 0 0,0 0 0 0 0,1 0 0 0 0,-1 0-1 0 0,0 0 1 0 0,0 1 0 0 0,0-1 0 0 0,0 0-1 0 0,-1 0 1 0 0,1 1 0 0 0,0-1 0 0 0,-1 1-1 0 0,0-1 1 0 0,0 0 0 0 0,0 1 0 0 0,0-1-1 0 0,0 1 1 0 0,0-1 0 0 0,0 1 0 0 0,-1-1-1 0 0,1 0 1 0 0,-1 1 0 0 0,0-1 0 0 0,1 0-1 0 0,-1 0 1 0 0,0 1 0 0 0,-1-1 1 0 0,1 17 37 0 0,-17 87-275 0 0,18-105 76 0 0,0-1-80 0 0,0 0-103 0 0,18-4-6415 0 0,-10 0 1476 0 0,-7 4 1623 0 0,3-3-7504 0 0</inkml:trace>
  <inkml:trace contextRef="#ctx0" brushRef="#br0" timeOffset="32562.356">20966 1897 2993 0 0,'0'0'3920'0'0,"0"0"-1510"0"0,0 0-632 0 0,0 0-32 0 0,0 0-34 0 0,0 0-146 0 0,0 0-203 0 0,0 0-272 0 0,0 0-202 0 0,0 0-118 0 0,0 0-110 0 0,0 0-68 0 0,0 0-83 0 0,-28 20-66 0 0,-88 61-73 0 0,62-32 144 0 0,52-46-502 0 0,-1-1-1 0 0,1 1 1 0 0,0 0-1 0 0,0-1 1 0 0,1 1-1 0 0,-1 0 1 0 0,0 0 0 0 0,1 0-1 0 0,0 0 1 0 0,0 0-1 0 0,0 0 1 0 0,0 1-1 0 0,0-1 1 0 0,0 0 0 0 0,1 0-1 0 0,0 1 1 0 0,0-1-1 0 0,0 0 1 0 0,0 1-1 0 0,0-1 1 0 0,1 3-13 0 0,2-4 22 0 0,0 0 0 0 0,1-1-1 0 0,-1 0 1 0 0,1 0 0 0 0,-1 0 0 0 0,1 0 0 0 0,-1 0 0 0 0,1-1-1 0 0,0 1 1 0 0,-1-1 0 0 0,1 0 0 0 0,0 0 0 0 0,-1-1-1 0 0,1 1 1 0 0,-1-1 0 0 0,1 0 0 0 0,0 0-22 0 0,14-4 75 0 0,1-1 0 0 0,-2-1 0 0 0,1-1 0 0 0,-1 0 0 0 0,0-1 0 0 0,-1-1-1 0 0,9-7-74 0 0,7-3 84 0 0,42-28 153 0 0,-72 49-234 0 0,-1-1 0 0 0,1 1 0 0 0,-1 0 0 0 0,0 0 0 0 0,0 0 0 0 0,0 0 0 0 0,1 0 0 0 0,-1 0 0 0 0,0 0 0 0 0,0 0 0 0 0,0 0 0 0 0,0 1 0 0 0,-1-1 0 0 0,1 0 0 0 0,0 1 0 0 0,-1-1 0 0 0,1 0 0 0 0,0 1 0 0 0,-1-1 0 0 0,0 1 0 0 0,1-1 0 0 0,-1 1 0 0 0,0-1 0 0 0,0 1 0 0 0,0-1 0 0 0,0 1 0 0 0,0-1 0 0 0,0 1 0 0 0,0-1 0 0 0,0 1 0 0 0,-1-1 0 0 0,1 1 0 0 0,0-1 0 0 0,-1 1 0 0 0,1-1 0 0 0,-2 2-3 0 0,2 2 20 0 0,0 17 16 0 0,-1-17-37 0 0,0 0 0 0 0,0 0 0 0 0,1 0 1 0 0,-1-1-1 0 0,1 1 0 0 0,1 0 1 0 0,-1 0-1 0 0,1 0 0 0 0,0 0 1 0 0,0 0-1 0 0,0-1 0 0 0,0 1 1 0 0,1 0-1 0 0,0-1 0 0 0,0 0 1 0 0,0 1-1 0 0,1-1 0 0 0,-1 0 0 0 0,1 0 1 0 0,0 0-1 0 0,0 0 0 0 0,0-1 1 0 0,1 1-1 0 0,0-1 0 0 0,-1 0 1 0 0,4 2 0 0 0,0-1 24 0 0,1 0 0 0 0,-1-1 0 0 0,1 0 0 0 0,0 0 0 0 0,0-1 0 0 0,0 0 0 0 0,0-1 1 0 0,0 1-1 0 0,1-2 0 0 0,-1 1 0 0 0,0-1 0 0 0,1 0 0 0 0,-1-1 0 0 0,0 0 0 0 0,0 0 1 0 0,0-1-1 0 0,1 0 0 0 0,-2 0 0 0 0,1-1 0 0 0,0 0 0 0 0,0 0 0 0 0,-1-1 0 0 0,0 0 0 0 0,4-3-24 0 0,6-4 113 0 0,0-1-1 0 0,-1-1 0 0 0,-1-1 0 0 0,1 0 1 0 0,-2-1-1 0 0,0 0 0 0 0,-1-1 0 0 0,-1-1 0 0 0,0 0 1 0 0,-1-1-1 0 0,-1 0 0 0 0,-1 0 0 0 0,-1-1 0 0 0,2-7-112 0 0,16-50 29 0 0,-4-1 0 0 0,-3-1 0 0 0,1-33-29 0 0,-16-43 40 0 0,-4 153-38 0 0,0-1 0 0 0,-1 0 0 0 0,1 0 0 0 0,-1 0 0 0 0,1 1 0 0 0,-1-1 0 0 0,0 0 0 0 0,0 1 0 0 0,1-1 0 0 0,-1 0-1 0 0,0 1 1 0 0,-1-1 0 0 0,1 1 0 0 0,0 0 0 0 0,0-1 0 0 0,-1 1 0 0 0,1 0 0 0 0,0 0 0 0 0,-1-1 0 0 0,1 1 0 0 0,-1 0 0 0 0,0 1 0 0 0,1-1 0 0 0,-1 0 0 0 0,0 0-1 0 0,1 1 1 0 0,-1-1 0 0 0,0 1 0 0 0,0-1 0 0 0,0 1 0 0 0,0 0 0 0 0,1 0 0 0 0,-1 0 0 0 0,0 0 0 0 0,0 0 0 0 0,0 0 0 0 0,0 1 0 0 0,1-1 0 0 0,-1 0 0 0 0,0 1 0 0 0,0-1-1 0 0,1 1 1 0 0,-1 0 0 0 0,0 0 0 0 0,1 0 0 0 0,-1 0 0 0 0,0 0 0 0 0,1 0 0 0 0,-1 0 0 0 0,1 0 0 0 0,-1 1-2 0 0,-4 9 7 0 0,-1 1 0 0 0,2 1 0 0 0,0-1 0 0 0,0 1 0 0 0,1 0 0 0 0,0 0 0 0 0,1 0 0 0 0,1 0 0 0 0,0 1 0 0 0,1-1 0 0 0,1 1 1 0 0,0-1-1 0 0,0 1 0 0 0,1-1 0 0 0,1 1-7 0 0,-1 27 30 0 0,2-7 54 0 0,1 0-1 0 0,1 0 1 0 0,2-1 0 0 0,2 0 0 0 0,1 0 0 0 0,1-1-1 0 0,11 20-83 0 0,21 68 137 0 0,-15-29-48 0 0,-28-90-72 0 0,0-1-6 0 0,0 0-3 0 0,0 0 1 0 0,0 0-1 0 0,0 0-18 0 0,0 0 14 0 0,0 0-19 0 0,-2-27-802 0 0,-10-12-1498 0 0,4 15-1038 0 0,2 0-5772 0 0,4 13-2147 0 0</inkml:trace>
  <inkml:trace contextRef="#ctx0" brushRef="#br0" timeOffset="32813.231">21253 1735 11346 0 0,'0'0'1715'0'0,"0"0"-448"0"0,0 0-113 0 0,0 0 168 0 0,0 0 142 0 0,0 0 27 0 0,0 0-151 0 0,0 0-236 0 0,0 0-238 0 0,0 0-189 0 0,0 0-126 0 0,0 0-105 0 0,34 3-60 0 0,106 9-64 0 0,-1-19 247 0 0,-53-4-427 0 0,7-1-1565 0 0,-31 9-9580 0 0,-49 3-1125 0 0</inkml:trace>
  <inkml:trace contextRef="#ctx0" brushRef="#br0" timeOffset="29241.292">18004 1407 0 0 0,'0'0'3083'0'0,"0"0"-1290"0"0,0 0-384 0 0,0 0 109 0 0,0 0 236 0 0,0 0 109 0 0,0 0-82 0 0,0 0-235 0 0,0 0-302 0 0,0 0-219 0 0,0 0-137 0 0,5-8-111 0 0,21-38 584 0 0,-26 45-765 0 0,0 1-45 0 0,0 0-43 0 0,0 0-35 0 0,0 0-49 0 0,0 0-33 0 0,0 0-66 0 0,0 0-79 0 0,0 16 406 0 0,16 68 488 0 0,18 283 442 0 0,-34-322-1474 0 0,2-21-27 0 0,-2 0 1 0 0,-1 0 0 0 0,-1 0-1 0 0,0 0 1 0 0,-2 0-1 0 0,-6 19-81 0 0,11-79 1038 0 0,8 21-1050 0 0,1 0 0 0 0,1 1 0 0 0,0 1 0 0 0,0-1 1 0 0,2 2-1 0 0,-1 0 0 0 0,2 0 0 0 0,-1 1 0 0 0,2 1 0 0 0,-1 0 1 0 0,1 1-1 0 0,1 0 0 0 0,0 2 0 0 0,0 0 0 0 0,0 0 0 0 0,3 1 12 0 0,-16 5-4 0 0,0 0-1 0 0,1 1 1 0 0,-1-1-1 0 0,0 1 1 0 0,1-1-1 0 0,-1 1 1 0 0,0 0-1 0 0,1 1 1 0 0,-1-1-1 0 0,1 0 1 0 0,-1 1-1 0 0,0 0 1 0 0,0 0 0 0 0,1 0-1 0 0,-1 0 1 0 0,0 0-1 0 0,0 1 1 0 0,0-1-1 0 0,0 1 1 0 0,0 0-1 0 0,0 0 1 0 0,-1 0-1 0 0,1 0 1 0 0,-1 1-1 0 0,1-1 1 0 0,-1 1-1 0 0,0-1 1 0 0,0 1-1 0 0,0 0 1 0 0,0 0-1 0 0,-1 0 1 0 0,1 0-1 0 0,-1 0 1 0 0,1 0-1 0 0,-1 1 5 0 0,3 7 10 0 0,-1-1 0 0 0,0 1 0 0 0,-1 1 0 0 0,0-1-1 0 0,-1 0 1 0 0,0 0 0 0 0,-1 1 0 0 0,0-1 0 0 0,-1 0 0 0 0,0 3-10 0 0,-2-6 12 0 0,-1 0 1 0 0,0-1-1 0 0,0 1 1 0 0,-1-1-1 0 0,0 0 1 0 0,0 0 0 0 0,-1 0-1 0 0,0-1 1 0 0,0 1-1 0 0,0-1 1 0 0,-1-1-1 0 0,0 0 1 0 0,0 1-1 0 0,0-2 1 0 0,-1 1-1 0 0,0-1 1 0 0,0-1 0 0 0,0 1-1 0 0,0-1 1 0 0,0-1-1 0 0,-1 1 1 0 0,-6 0-13 0 0,2 0-15 0 0,0-1 0 0 0,-1 0-1 0 0,1 0 1 0 0,0-2 0 0 0,-1 1 0 0 0,1-2 0 0 0,0 0 0 0 0,-1 0 0 0 0,-3-3 15 0 0,14 4-75 0 0,1-1-1 0 0,0 0 1 0 0,0-1 0 0 0,0 1 0 0 0,0 0 0 0 0,0 0 0 0 0,0-1 0 0 0,1 1-1 0 0,-1-1 1 0 0,0 0 0 0 0,1 0 0 0 0,-1 1 0 0 0,1-1 0 0 0,0 0 0 0 0,0 0 0 0 0,-1 0-1 0 0,1 0 1 0 0,1-1 0 0 0,-1 1 0 0 0,0 0 0 0 0,0 0 0 0 0,1 0 0 0 0,-1-1-1 0 0,1 1 1 0 0,0 0 0 0 0,0-1 0 0 0,0-1 75 0 0,18-36-8263 0 0,-9 34 1274 0 0,-4 1-4187 0 0</inkml:trace>
  <inkml:trace contextRef="#ctx0" brushRef="#br0" timeOffset="29961.52">18648 1783 7826 0 0,'0'0'2590'0'0,"0"0"-566"0"0,0 0-178 0 0,0 0-17 0 0,0 0-108 0 0,0 0-260 0 0,0 0-295 0 0,0 0-258 0 0,0 0-174 0 0,0 0-157 0 0,0 0-109 0 0,0 0-65 0 0,0 0-94 0 0,-8 9-50 0 0,-25 27-31 0 0,30-33-191 0 0,1 0-1 0 0,0 1 0 0 0,-1 0 1 0 0,1-1-1 0 0,0 1 0 0 0,1 0 1 0 0,-1 0-1 0 0,1 0 1 0 0,-1 0-1 0 0,1 0 0 0 0,0 0 1 0 0,1 0-1 0 0,-1 0 0 0 0,1 1 1 0 0,0-1-1 0 0,0 2-36 0 0,-2 14 85 0 0,0-6-43 0 0,0 0 1 0 0,2 1-1 0 0,-1 0 0 0 0,2-1 1 0 0,0 1-1 0 0,0-1 0 0 0,1 1 1 0 0,3 8-43 0 0,-3-20 33 0 0,0 0 1 0 0,-1-1-1 0 0,1 0 1 0 0,0 1-1 0 0,0-1 1 0 0,0 0 0 0 0,0 0-1 0 0,0 0 1 0 0,1-1-1 0 0,-1 1 1 0 0,0 0-1 0 0,1-1 1 0 0,0 1-1 0 0,-1-1 1 0 0,1 0-1 0 0,0 0 1 0 0,-1 0-1 0 0,1 0 1 0 0,0-1 0 0 0,0 1-1 0 0,0-1 1 0 0,0 1-1 0 0,0-1 1 0 0,0 0-1 0 0,0 0 1 0 0,0-1-1 0 0,0 1 1 0 0,-1-1-1 0 0,1 1 1 0 0,0-1-1 0 0,0 0 1 0 0,0 0 0 0 0,-1 0-1 0 0,1 0 1 0 0,0 0-1 0 0,-1-1 1 0 0,1 1-1 0 0,-1-1 1 0 0,0 0-1 0 0,2-1-33 0 0,17-15 119 0 0,0-1 0 0 0,-2-1 0 0 0,0-1 0 0 0,-1-1 0 0 0,-1-1-1 0 0,-1 0 1 0 0,-1-1 0 0 0,-2 0 0 0 0,3-8-119 0 0,-15 32-1 0 0,-1 1 1 0 0,0 0-1 0 0,1-1 1 0 0,-1 1-1 0 0,0-1 1 0 0,1 1-1 0 0,-1-1 1 0 0,1 1-1 0 0,-1-1 1 0 0,1 1-1 0 0,-1-1 1 0 0,1 1-1 0 0,0-1 1 0 0,-1 0-1 0 0,1 1 1 0 0,-1-1-1 0 0,1 0 1 0 0,0 1-1 0 0,-1-1 1 0 0,1 0-1 0 0,0 0 1 0 0,-1 0-1 0 0,1 0 1 0 0,0 0-1 0 0,-1 0 1 0 0,1 0-1 0 0,0 0 1 0 0,-1 0-1 0 0,1 0 1 0 0,0 0-1 0 0,0 0 1 0 0,-1 0-1 0 0,1 0 1 0 0,0-1-1 0 0,-1 1 1 0 0,1 0-1 0 0,-1-1 1 0 0,1 1-1 0 0,0 0 1 0 0,-1-1-1 0 0,1 1 1 0 0,-1-1-1 0 0,1 1 1 0 0,-1 0-1 0 0,1-1 1 0 0,-1 1-1 0 0,1-1 1 0 0,-1 0-1 0 0,0 1 1 0 0,1-1-1 0 0,-1 1 1 0 0,0-1-1 0 0,1 0 1 0 0,-1 1-1 0 0,0-1 1 0 0,0 0-1 0 0,0 1 1 0 0,0-1-1 0 0,1 0 1 0 0,-1 1-1 0 0,0-1 1 0 0,0 0-1 0 0,0 1 1 0 0,0-1-1 0 0,0 0 1 0 0,-1 1-1 0 0,1-1 1 0 0,0 0-1 0 0,0 0 1 0 0,47 159 23 0 0,-19 110 26 0 0,-26-245-42 0 0,-1-1 0 0 0,-1 1-1 0 0,-2 0 1 0 0,0-1 0 0 0,-1 1-1 0 0,-1-1 1 0 0,-1 0 0 0 0,-1 0-1 0 0,-1-1 1 0 0,-1 1 0 0 0,-1-2-1 0 0,-1 1 1 0 0,-1-1 0 0 0,0-1-1 0 0,-8 9-6 0 0,15-24 6 0 0,1 0 1 0 0,-1-1-1 0 0,0 0 0 0 0,0 1 0 0 0,-1-2 0 0 0,1 1 0 0 0,-1 0 1 0 0,1-1-1 0 0,-1 0 0 0 0,0 0 0 0 0,0 0 0 0 0,0-1 0 0 0,0 0 1 0 0,0 0-1 0 0,0 0 0 0 0,0 0 0 0 0,-1-1 0 0 0,1 0 0 0 0,0 0 0 0 0,0 0 1 0 0,-4-2-7 0 0,5 0 4 0 0,1 0 0 0 0,0-1 1 0 0,0 1-1 0 0,0-1 0 0 0,0 0 1 0 0,0 0-1 0 0,1 0 0 0 0,0 0 1 0 0,-1-1-1 0 0,1 1 0 0 0,0 0 1 0 0,0-1-1 0 0,1 0 1 0 0,-1 1-1 0 0,1-1 0 0 0,0 0 1 0 0,0 0-1 0 0,0 0 0 0 0,0 0 1 0 0,1 0-1 0 0,0 0 0 0 0,-1 0 1 0 0,2-3-5 0 0,-1-9-7 0 0,1 1 1 0 0,0-1-1 0 0,2 1 0 0 0,0-1 1 0 0,0 1-1 0 0,2 0 1 0 0,0 0-1 0 0,0 1 1 0 0,1 0-1 0 0,1 0 0 0 0,0 0 1 0 0,1 1-1 0 0,1 0 1 0 0,5-6 6 0 0,2-4-156 0 0,1 1 1 0 0,1 1 0 0 0,0 1-1 0 0,2 0 1 0 0,1 2 0 0 0,0 0 0 0 0,1 1-1 0 0,0 1 1 0 0,7-1 155 0 0,-13 9-827 0 0,6-2-1627 0 0,-11 2-4585 0 0,-8 5-4763 0 0</inkml:trace>
  <inkml:trace contextRef="#ctx0" brushRef="#br0" timeOffset="-8672.82">14550 520 376 0 0,'0'0'1039'0'0,"0"0"92"0"0,0 0 201 0 0,0 0 277 0 0,0 0 170 0 0,0 0 9 0 0,0 0-126 0 0,0 0-247 0 0,0 0-251 0 0,0 0-245 0 0,0 0-172 0 0,-8-8-78 0 0,-29-27-34 0 0,34 32-406 0 0,0 0 0 0 0,-1 1-1 0 0,1-1 1 0 0,-1 1 0 0 0,0 0 0 0 0,1 0 0 0 0,-1 0 0 0 0,0 1 0 0 0,0-1-1 0 0,0 1 1 0 0,0 0 0 0 0,0 0 0 0 0,-1 1 0 0 0,1-1 0 0 0,0 1 0 0 0,0 0-1 0 0,-1 0 1 0 0,1 0 0 0 0,0 1 0 0 0,-3 0-229 0 0,-14 0 420 0 0,11 0-285 0 0,1 1 1 0 0,-1 1-1 0 0,0 0 1 0 0,1 0-1 0 0,0 1 0 0 0,0 0 1 0 0,0 0-1 0 0,0 1 1 0 0,1 0-1 0 0,0 1 1 0 0,-8 5-136 0 0,11-7 35 0 0,0 0 0 0 0,0 0 0 0 0,0 0 0 0 0,1 0 0 0 0,-1 1 0 0 0,1 0 0 0 0,0 0 0 0 0,0 0 0 0 0,1 0 1 0 0,-1 1-1 0 0,1-1 0 0 0,0 1 0 0 0,1 0 0 0 0,-1 0 0 0 0,1 0 0 0 0,1 0 0 0 0,-1 0 0 0 0,1 1 0 0 0,0-1 1 0 0,0 0-1 0 0,1 1 0 0 0,0 4-35 0 0,1-7 47 0 0,1 1 1 0 0,1-1-1 0 0,-1 0 1 0 0,1 1-1 0 0,-1-1 1 0 0,1 0-1 0 0,0 0 1 0 0,1-1-1 0 0,-1 1 1 0 0,1-1 0 0 0,-1 0-1 0 0,1 1 1 0 0,0-2-1 0 0,0 1 1 0 0,0 0-1 0 0,1-1 1 0 0,-1 0-1 0 0,1 0 1 0 0,-1 0-1 0 0,1 0 1 0 0,0-1-1 0 0,0 0 1 0 0,-1 0-1 0 0,1 0 1 0 0,1-1-48 0 0,1 1 90 0 0,0 0 0 0 0,0 0-1 0 0,0-1 1 0 0,0 0 0 0 0,0 0 0 0 0,0-1 0 0 0,-1 0-1 0 0,1 0 1 0 0,0 0 0 0 0,0-1 0 0 0,-1 0 0 0 0,1-1-1 0 0,-1 0 1 0 0,1 0 0 0 0,-1 0 0 0 0,0 0-1 0 0,0-1 1 0 0,0 0 0 0 0,-1 0 0 0 0,0-1 0 0 0,2-1-90 0 0,13-15 96 0 0,-2 0 0 0 0,-1-2 1 0 0,0 0-1 0 0,-2 0 1 0 0,0-2-1 0 0,-2 0 0 0 0,1-5-96 0 0,-8 13 110 0 0,-6 23 2274 0 0,-4 196-2404 0 0,40 125 43 0 0,-33-289-24 0 0,3 1-4 0 0,-2 1 0 0 0,-2 0 1 0 0,-2-1-1 0 0,-1 1 0 0 0,-3 0 0 0 0,0-1 0 0 0,-6 18 5 0 0,9-55 1 0 0,1 0-1 0 0,0 0 0 0 0,-1 0 0 0 0,1-1 1 0 0,-1 1-1 0 0,1 0 0 0 0,-1 0 0 0 0,0 0 0 0 0,0 0 1 0 0,0-1-1 0 0,0 1 0 0 0,0 0 0 0 0,0-1 1 0 0,-1 1-1 0 0,1-1 0 0 0,0 1 0 0 0,-1-1 1 0 0,1 0-1 0 0,-1 1 0 0 0,0-1 0 0 0,1 0 1 0 0,-1 0-1 0 0,0 0 0 0 0,0 0 0 0 0,1-1 0 0 0,-1 1 1 0 0,0 0-1 0 0,0-1 0 0 0,0 1 0 0 0,0-1 1 0 0,0 0-1 0 0,0 0 0 0 0,0 0 0 0 0,0 0 1 0 0,0 0-1 0 0,0 0 0 0 0,0 0 0 0 0,0 0 0 0 0,0-1 1 0 0,-1 0-1 0 0,0-1-6 0 0,0 1-1 0 0,1-1 1 0 0,-1 0 0 0 0,1-1 0 0 0,-1 1 0 0 0,1 0 0 0 0,0-1 0 0 0,0 1 0 0 0,0-1-1 0 0,0 0 1 0 0,0 0 0 0 0,1 0 0 0 0,-1 0 0 0 0,1 0 0 0 0,0 0 0 0 0,0 0 0 0 0,0 0-1 0 0,0 0 1 0 0,1-2 6 0 0,-4-6-30 0 0,-1-6 10 0 0,0-1 0 0 0,2 0 0 0 0,0 0 1 0 0,1 0-1 0 0,1-1 0 0 0,0 1 0 0 0,2 0 0 0 0,0-1 0 0 0,1-2 20 0 0,2 5-26 0 0,0-1-1 0 0,1 1 0 0 0,0 1 1 0 0,1-1-1 0 0,1 1 0 0 0,1 0 1 0 0,0 0-1 0 0,4-4 27 0 0,174-203-100 0 0,-53 16 120 0 0,-122 190-44 0 0,0-1-1 0 0,-2-1 1 0 0,0 1-1 0 0,-1-2 1 0 0,-1 1 0 0 0,0-1-1 0 0,-2 0 1 0 0,0 0 0 0 0,-1-1-1 0 0,-1 1 1 0 0,0-16 24 0 0,-3 29-15 0 0,0 5 12 0 0,1 0-1 0 0,-1 0 1 0 0,1 0-1 0 0,-1 0 1 0 0,1 0-1 0 0,-1 0 0 0 0,0 0 1 0 0,0 0-1 0 0,1 0 1 0 0,-1 0-1 0 0,0 0 1 0 0,0 0-1 0 0,0 0 1 0 0,0 0-1 0 0,0 0 1 0 0,0 0-1 0 0,-1 0 1 0 0,1 0-1 0 0,0 0 0 0 0,0 0 1 0 0,-1 0-1 0 0,1 0 1 0 0,-1 0-1 0 0,1 0 1 0 0,-1 0-1 0 0,1 0 1 0 0,-1 0-1 0 0,1 0 1 0 0,-1 1-1 0 0,0-1 1 0 0,1 0-1 0 0,-1 0 1 0 0,0 1-1 0 0,0-1 0 0 0,0 0 1 0 0,0 1-1 0 0,1-1 1 0 0,-1 1-1 0 0,0-1 1 0 0,0 1-1 0 0,0 0 1 0 0,0-1-1 0 0,0 1 1 0 0,0 0-1 0 0,0 0 1 0 0,0 0-1 0 0,0 0 1 0 0,0-1-1 0 0,0 1 0 0 0,-1 1 1 0 0,1-1-1 0 0,0 0 1 0 0,0 0-1 0 0,0 0 1 0 0,0 0-1 0 0,0 1 1 0 0,0-1-1 0 0,0 0 1 0 0,1 1-1 0 0,-1-1 1 0 0,0 1-1 0 0,0-1 0 0 0,0 1 4 0 0,-10 6-31 0 0,1-1 0 0 0,1 1 0 0 0,-1 1 0 0 0,1 0 0 0 0,1 0 0 0 0,-1 1 0 0 0,2 0 0 0 0,-1 1 0 0 0,1-1 0 0 0,0 1 0 0 0,1 1 0 0 0,0 0 31 0 0,5-10-3 0 0,0 1 0 0 0,0-1 0 0 0,1 0 0 0 0,-1 1 0 0 0,0-1-1 0 0,1 0 1 0 0,-1 1 0 0 0,1-1 0 0 0,-1 1 0 0 0,1-1 0 0 0,0 1 0 0 0,0-1-1 0 0,-1 1 1 0 0,1-1 0 0 0,0 1 0 0 0,0-1 0 0 0,1 1 0 0 0,-1-1 0 0 0,0 1-1 0 0,0-1 1 0 0,1 1 0 0 0,-1-1 0 0 0,1 1 0 0 0,-1-1 0 0 0,1 0-1 0 0,0 1 1 0 0,0-1 0 0 0,-1 0 0 0 0,1 1 0 0 0,0-1 0 0 0,0 0 0 0 0,0 0-1 0 0,0 0 1 0 0,0 0 0 0 0,1 0 0 0 0,-1 0 0 0 0,0 0 0 0 0,0 0 0 0 0,1 0-1 0 0,-1-1 1 0 0,0 1 0 0 0,1-1 0 0 0,-1 1 0 0 0,1-1 0 0 0,-1 1-1 0 0,1-1 1 0 0,0 0 3 0 0,75 7-3 0 0,-68-7-7 0 0,118-17-6 0 0,-126 18 18 0 0,1 1 1 0 0,-1 0-1 0 0,0 0 0 0 0,1 1 0 0 0,-1-1 1 0 0,0 0-1 0 0,0 0 0 0 0,0 1 0 0 0,-1-1 1 0 0,1 0-1 0 0,-1 1 0 0 0,1-1 1 0 0,-1 0-1 0 0,0 1 0 0 0,1-1 0 0 0,-1 1 1 0 0,-1-1-1 0 0,1 1 0 0 0,0-1 0 0 0,-1 1 1 0 0,1-1-1 0 0,-1 0 0 0 0,1 1 1 0 0,-1-1-1 0 0,0 0 0 0 0,0 0 0 0 0,0 1 1 0 0,-1 0-3 0 0,1-1 3 0 0,-39 145 97 0 0,51-122-1983 0 0,9-24-5206 0 0,-9-1 1298 0 0,-4 0-5763 0 0</inkml:trace>
  <inkml:trace contextRef="#ctx0" brushRef="#br0" timeOffset="-7783.432">15447 443 6153 0 0,'0'0'1619'0'0,"0"0"-218"0"0,0 0 82 0 0,0 0 182 0 0,0 0 44 0 0,0 0-118 0 0,0 0-224 0 0,0 0-270 0 0,0 0-219 0 0,0 0-134 0 0,0 0-135 0 0,0 0-103 0 0,-32 23-85 0 0,-98 70-66 0 0,81-46 40 0 0,44-37-298 0 0,-17 77 309 0 0,22-84-378 0 0,0-1 1 0 0,1 0 0 0 0,-1 0-1 0 0,0 1 1 0 0,1-1 0 0 0,-1 0-1 0 0,1 0 1 0 0,0 0 0 0 0,0 0-1 0 0,0 0 1 0 0,0 0 0 0 0,0 0-1 0 0,0 0 1 0 0,0 0 0 0 0,1 0-1 0 0,-1 0 1 0 0,0-1 0 0 0,1 1-1 0 0,0-1 1 0 0,-1 1 0 0 0,1-1-1 0 0,0 0 1 0 0,0 1 0 0 0,0-1-1 0 0,0 0 1 0 0,0 0 0 0 0,0 0-1 0 0,0-1 1 0 0,0 1 0 0 0,0 0-1 0 0,1-1 1 0 0,-1 1 0 0 0,0-1-1 0 0,0 0 1 0 0,1 0 0 0 0,-1 0-1 0 0,0 0 1 0 0,1 0-29 0 0,7-3 110 0 0,0 0 0 0 0,-1 0 0 0 0,1-1 0 0 0,-1 0 0 0 0,0-1 0 0 0,0 0 0 0 0,0 0 0 0 0,0-1 0 0 0,-1 0 0 0 0,0-1 0 0 0,0 1 0 0 0,-1-2 0 0 0,0 1 0 0 0,0-1 0 0 0,-1 0 0 0 0,0 0 0 0 0,1-3-110 0 0,95-169 789 0 0,-102 180-739 0 0,0 0-8 0 0,0 0-20 0 0,0 0-10 0 0,0 0-18 0 0,0 0-4 0 0,0 0 7 0 0,0 0-21 0 0,0 0 0 0 0,0 0 7 0 0,-13 22 1660 0 0,13 7-1619 0 0,-18 125-23 0 0,18-151-2 0 0,1 0 0 0 0,0-1 0 0 0,0 1 0 0 0,0 0 0 0 0,0-1 0 0 0,0 1-1 0 0,1-1 1 0 0,-1 1 0 0 0,1-1 0 0 0,-1 0 0 0 0,1 0 0 0 0,0 0 0 0 0,0 0 0 0 0,0 0 0 0 0,0 0 0 0 0,0 0 0 0 0,1 0 0 0 0,-1-1 0 0 0,0 1 0 0 0,1-1-1 0 0,-1 0 1 0 0,1 0 0 0 0,0 0 0 0 0,-1 0 0 0 0,1 0 0 0 0,0-1 0 0 0,0 1 0 0 0,-1-1 0 0 0,1 1 0 0 0,0-1 0 0 0,0 0 0 0 0,0 0 0 0 0,0 0 0 0 0,-1-1-1 0 0,1 1 1 0 0,0-1 0 0 0,0 0 0 0 0,-1 1 0 0 0,1-1 0 0 0,0 0 0 0 0,-1-1 0 0 0,1 1 0 0 0,-1 0 0 0 0,0-1 0 0 0,1 1 0 0 0,-1-1 0 0 0,0 0 0 0 0,0 0-1 0 0,0 0 1 0 0,0 0 0 0 0,0 0 0 0 0,0 0 0 0 0,0 0 0 0 0,-1-1 0 0 0,0 1 0 0 0,1-2 1 0 0,4-18-1621 0 0,-6 14-1919 0 0,-2 1-3958 0 0,0 3-4568 0 0</inkml:trace>
  <inkml:trace contextRef="#ctx0" brushRef="#br0" timeOffset="-7115.023">15754 388 11618 0 0,'0'0'2010'0'0,"0"0"-537"0"0,0 0-248 0 0,0 0-46 0 0,0 0-129 0 0,0 0-165 0 0,0 0-203 0 0,0 0-186 0 0,0 0-88 0 0,0 0-51 0 0,0 0-1 0 0,0 0-10 0 0,-1 13-38 0 0,-4 43-25 0 0,17-4 499 0 0,38 80 891 0 0,-32-80-1083 0 0,-18-52-563 0 0,0 0 0 0 0,0 1-1 0 0,0-1 1 0 0,0 1 0 0 0,0-1-1 0 0,0 1 1 0 0,0-1-1 0 0,0 1 1 0 0,0-1 0 0 0,0 0-1 0 0,0 1 1 0 0,0-1-1 0 0,0 1 1 0 0,1-1 0 0 0,-1 1-1 0 0,0-1 1 0 0,0 0-1 0 0,0 1 1 0 0,1-1 0 0 0,-1 1-1 0 0,0-1 1 0 0,0 0-1 0 0,1 1 1 0 0,-1-1 0 0 0,0 0-1 0 0,1 0 1 0 0,-1 1-1 0 0,1-1 1 0 0,-1 0 0 0 0,0 0-1 0 0,1 1 1 0 0,-1-1 0 0 0,1 0-1 0 0,-1 0 1 0 0,0 0-1 0 0,1 0 1 0 0,-1 0 0 0 0,1 0-1 0 0,-1 0 1 0 0,1 0-1 0 0,-1 0 1 0 0,1 0 0 0 0,-1 0-1 0 0,0 0 1 0 0,1 0-1 0 0,-1 0 1 0 0,1 0 0 0 0,-1 0-1 0 0,1 0 1 0 0,-1 0-1 0 0,0-1 1 0 0,1 1 0 0 0,-1 0-1 0 0,1 0 1 0 0,-1 0-1 0 0,0-1 1 0 0,1 1 0 0 0,-1 0-1 0 0,0-1 1 0 0,1 1-1 0 0,-1 0 1 0 0,0-1-27 0 0,19-31 1425 0 0,-10 16-1663 0 0,59-125 455 0 0,-1-6-150 0 0,-62 137-83 0 0,-5 9-7 0 0,0 1-10 0 0,0 0 5 0 0,0 0-25 0 0,0 0 2 0 0,0 0-1 0 0,0 0-16 0 0,0 0-3 0 0,0 0 3 0 0,0 0-12 0 0,0 0-16 0 0,0 0-21 0 0,0 0-43 0 0,0 0-49 0 0,0 0-55 0 0,0 14-3032 0 0,0-10-7390 0 0,0-3-1073 0 0</inkml:trace>
  <inkml:trace contextRef="#ctx0" brushRef="#br0" timeOffset="-6869.543">16255 443 13651 0 0,'0'0'1836'0'0,"0"0"-466"0"0,0 0-90 0 0,0 0 138 0 0,0 0-39 0 0,0 0-212 0 0,0 0-270 0 0,0 0-246 0 0,0 0-230 0 0,0 0-112 0 0,0 0-81 0 0,0 0-100 0 0,-4 31-27 0 0,-14 97-41 0 0,1-48-297 0 0,16-78 955 0 0,1-1-3229 0 0,0 0-5527 0 0,0-1-3501 0 0</inkml:trace>
  <inkml:trace contextRef="#ctx0" brushRef="#br0" timeOffset="-6707.535">16211 159 17716 0 0,'0'0'1192'0'0,"0"0"-480"0"0,0 0-88 0 0,0 0 32 0 0,0 0-103 0 0,0 0-145 0 0,0 0-208 0 0,0 0-280 0 0,0 0-160 0 0,0 0-56 0 0,0 0-88 0 0,0 0-89 0 0,0 0-327 0 0,20 0-912 0 0,-12 8-2841 0 0,-5-5-7546 0 0</inkml:trace>
  <inkml:trace contextRef="#ctx0" brushRef="#br0" timeOffset="-6352.136">16629 60 10602 0 0,'0'0'3174'0'0,"0"0"-1029"0"0,0 0-484 0 0,0 0-115 0 0,0 0-200 0 0,0 0-294 0 0,0 0-316 0 0,0 0-264 0 0,0 0-138 0 0,0 0-10 0 0,0 0 82 0 0,0 0 59 0 0,0 0 9 0 0,0 12-28 0 0,-4 94 487 0 0,-16 284 37 0 0,3-287-952 0 0,-3-136-5635 0 0,13 11-2226 0 0,5 15-2272 0 0</inkml:trace>
  <inkml:trace contextRef="#ctx0" brushRef="#br0" timeOffset="-5247.957">16402 399 3809 0 0,'0'0'3301'0'0,"0"0"-1112"0"0,0 0-676 0 0,0 0-170 0 0,0 0-44 0 0,0 0 3 0 0,0 0-19 0 0,0 0-145 0 0,0 0-204 0 0,0 0-212 0 0,0 0-171 0 0,0 0-160 0 0,0 0-130 0 0,26 1-102 0 0,128 9-90 0 0,-121-7-562 0 0,-1-1 1 0 0,1-2-1 0 0,0-1 0 0 0,-1-2 0 0 0,23-5 493 0 0,-45 6-584 0 0,-10 2 642 0 0,-1 0 0 0 0,1 1 0 0 0,0-1-1 0 0,0 0 1 0 0,0 0 0 0 0,0 1 0 0 0,0-1 0 0 0,0 0 0 0 0,0 1 0 0 0,0-1 0 0 0,0 0 0 0 0,0 1-1 0 0,0-1 1 0 0,0 0 0 0 0,0 1 0 0 0,0-1 0 0 0,0 0 0 0 0,0 1 0 0 0,1-1 0 0 0,-1 0 0 0 0,0 0-1 0 0,0 1 1 0 0,0-1 0 0 0,0 0 0 0 0,1 0 0 0 0,-1 1 0 0 0,0-1 0 0 0,0 0 0 0 0,1 0-1 0 0,-1 1 1 0 0,0-1 0 0 0,0 0 0 0 0,1 0 0 0 0,-1 0 0 0 0,0 0 0 0 0,0 0 0 0 0,1 1 0 0 0,-1-1-1 0 0,0 0 1 0 0,1 0 0 0 0,-1 0 0 0 0,0 0 0 0 0,1 0 0 0 0,-1 0 0 0 0,0 0 0 0 0,0 0 0 0 0,1 0-1 0 0,-1 0 1 0 0,0 0-58 0 0,-3 6 77 0 0,0 1-1 0 0,1-1 1 0 0,-1 1-1 0 0,1 0 1 0 0,0-1-1 0 0,1 1 1 0 0,0 0-1 0 0,0 0 1 0 0,0 0-1 0 0,1 0 1 0 0,0 1-1 0 0,0-1 1 0 0,1 0-1 0 0,1 6-76 0 0,0-11 78 0 0,0 1 0 0 0,1-1 0 0 0,-1 1-1 0 0,1-1 1 0 0,-1 0 0 0 0,1 0 0 0 0,0 0 0 0 0,0 0-1 0 0,0-1 1 0 0,0 1 0 0 0,0-1 0 0 0,0 0 0 0 0,0 0-1 0 0,0 0 1 0 0,1 0 0 0 0,-1 0 0 0 0,0-1-1 0 0,1 1 1 0 0,-1-1 0 0 0,0 0 0 0 0,1 0 0 0 0,-1 0-1 0 0,1-1 1 0 0,-1 1 0 0 0,0-1 0 0 0,0 1 0 0 0,1-1-1 0 0,-1 0 1 0 0,0-1 0 0 0,0 1 0 0 0,0-1 0 0 0,0 1-1 0 0,0-1 1 0 0,0 0 0 0 0,0 0 0 0 0,1-1-78 0 0,13-9 254 0 0,0-1 0 0 0,-1 0 0 0 0,-1-1 0 0 0,0-1 0 0 0,-1 0 0 0 0,0-1 0 0 0,-1-1 0 0 0,4-8-254 0 0,16-29 1115 0 0,-32 54-1113 0 0,1 0 1 0 0,-1 0-1 0 0,0 0 0 0 0,1 0 0 0 0,-1 1 0 0 0,0-1 1 0 0,1 1-1 0 0,-1-1 0 0 0,0 1 0 0 0,0-1 0 0 0,1 1 1 0 0,-1 0-1 0 0,0-1 0 0 0,0 1 0 0 0,0 0 0 0 0,0 0 1 0 0,0 0-1 0 0,0 0 0 0 0,0 0 0 0 0,0 0 0 0 0,-1 0 1 0 0,1 0-1 0 0,0 0 0 0 0,0 1 0 0 0,-1-1 0 0 0,1 0 1 0 0,-1 0-1 0 0,1 1 0 0 0,-1-1 0 0 0,0 0 0 0 0,1 0 1 0 0,-1 1-1 0 0,0-1 0 0 0,0 1 0 0 0,0-1 0 0 0,0 0 1 0 0,0 1-1 0 0,0-1 0 0 0,0 0 0 0 0,-1 1 0 0 0,1-1 1 0 0,-1 1-3 0 0,3 8 24 0 0,15 45 4 0 0,3-2 0 0 0,2 0 0 0 0,2-1 1 0 0,13 18-29 0 0,-13-22 30 0 0,-2 0 0 0 0,-2 1 1 0 0,-3 2-1 0 0,-1 0 1 0 0,-3 0-1 0 0,4 34-30 0 0,-12 57 204 0 0,-7-136-165 0 0,1 0-1 0 0,-1 0 1 0 0,0-1 0 0 0,0 1-1 0 0,-1-1 1 0 0,0 0-1 0 0,0 1 1 0 0,0-1 0 0 0,0-1-1 0 0,-1 1 1 0 0,0 0-1 0 0,0-1 1 0 0,0 0 0 0 0,0 0-1 0 0,-1 0 1 0 0,-2 2-39 0 0,3-5 25 0 0,0 1 0 0 0,0-1 0 0 0,0 0 1 0 0,0 0-1 0 0,-1 0 0 0 0,1 0 0 0 0,0-1 1 0 0,0 0-1 0 0,0 0 0 0 0,-1 0 0 0 0,1 0 1 0 0,0-1-1 0 0,0 1 0 0 0,0-1 0 0 0,0 0 0 0 0,0-1 1 0 0,0 1-1 0 0,0-1 0 0 0,0 1 0 0 0,0-1 1 0 0,0 0-1 0 0,1-1 0 0 0,-1 1 0 0 0,1 0 1 0 0,0-1-1 0 0,-1-1-25 0 0,-3-3 16 0 0,0-1 1 0 0,1 0-1 0 0,0-1 0 0 0,0 0 1 0 0,1 1-1 0 0,0-2 0 0 0,1 1 1 0 0,0-1-1 0 0,0 1 1 0 0,1-1-1 0 0,0 0 0 0 0,1 0 1 0 0,0 0-1 0 0,0-1 0 0 0,1 1 1 0 0,1 0-1 0 0,0-1 1 0 0,1-7-17 0 0,-2 5-7 0 0,0-1 0 0 0,1 1 0 0 0,1 0 0 0 0,0-1 0 0 0,1 1 0 0 0,0 0 1 0 0,1 0-1 0 0,1 0 0 0 0,0 0 0 0 0,0 1 0 0 0,1-1 0 0 0,1 1 0 0 0,0 1 1 0 0,1-1-1 0 0,0 1 0 0 0,1 0 0 0 0,0 0 0 0 0,1 1 0 0 0,0 0 0 0 0,0 1 1 0 0,8-6 6 0 0,-17 15-3 0 0,5-4-23 0 0,0 0 1 0 0,0 0-1 0 0,1 1 0 0 0,-1 0 1 0 0,1 0-1 0 0,-1 0 0 0 0,1 0 1 0 0,0 1-1 0 0,0 0 0 0 0,0 0 1 0 0,1 1-1 0 0,-1 0 0 0 0,5 0 26 0 0,15 15 169 0 0,-13-10 164 0 0,-5 0-4306 0 0,-7-4 1865 0 0,-1 0-3117 0 0,0 0-6609 0 0</inkml:trace>
  <inkml:trace contextRef="#ctx0" brushRef="#br0" timeOffset="-16907.452">10103 498 2897 0 0,'0'0'2043'0'0,"0"0"-239"0"0,0 0-146 0 0,0 0 13 0 0,0 0 9 0 0,0 0-129 0 0,0 0-209 0 0,0 0-261 0 0,0 0-247 0 0,0 0-174 0 0,0 0-129 0 0,-11-1-79 0 0,-33-3-53 0 0,42 4-355 0 0,0 0 1 0 0,0 0 0 0 0,0 0-1 0 0,0 1 1 0 0,0-1 0 0 0,0 1-1 0 0,0 0 1 0 0,0 0 0 0 0,0 0-1 0 0,0 0 1 0 0,1 0-1 0 0,-1 0 1 0 0,0 0 0 0 0,1 0-1 0 0,-1 1 1 0 0,0-1 0 0 0,1 0-1 0 0,0 1 1 0 0,-1 0 0 0 0,1-1-1 0 0,0 1 1 0 0,0 0 0 0 0,0-1-1 0 0,-1 3-44 0 0,-3 3 146 0 0,0 0-100 0 0,1-1-1 0 0,0 1 0 0 0,0 0 1 0 0,1 0-1 0 0,0 0 1 0 0,0 0-1 0 0,1 1 1 0 0,-1-1-1 0 0,2 1 0 0 0,-1 0 1 0 0,1 0-1 0 0,0-1 1 0 0,1 1-1 0 0,0 0 1 0 0,0 0-1 0 0,1 4-45 0 0,-1-8 38 0 0,1 0 0 0 0,-1 0-1 0 0,1 0 1 0 0,0 0 0 0 0,1 0 0 0 0,-1 0 0 0 0,0-1-1 0 0,1 1 1 0 0,0 0 0 0 0,0-1 0 0 0,0 1 0 0 0,1-1-1 0 0,-1 0 1 0 0,1 0 0 0 0,-1 0 0 0 0,1 0 0 0 0,0 0-1 0 0,0 0 1 0 0,1-1 0 0 0,-1 1 0 0 0,0-1 0 0 0,1 0-1 0 0,0 0 1 0 0,-1 0 0 0 0,1-1 0 0 0,0 0 0 0 0,0 1-1 0 0,0-1 1 0 0,0 0 0 0 0,0-1 0 0 0,0 1 0 0 0,0-1-38 0 0,6 1 150 0 0,1-1 1 0 0,-1-1-1 0 0,0 0 0 0 0,0 0 1 0 0,0-1-1 0 0,0 0 1 0 0,0-1-1 0 0,0 0 0 0 0,-1-1 1 0 0,1 0-1 0 0,-1 0 1 0 0,0-1-1 0 0,0 0 1 0 0,-1-1-1 0 0,1 0 0 0 0,-1 0 1 0 0,-1 0-1 0 0,1-1 1 0 0,-1-1-1 0 0,0 1 1 0 0,2-4-151 0 0,6-8 164 0 0,0-1 1 0 0,-2-1-1 0 0,0 0 1 0 0,-1 0 0 0 0,-1-1-1 0 0,-1-1 1 0 0,-1 0-1 0 0,2-11-164 0 0,-4 7 53 0 0,-1 0-1 0 0,-1-1 0 0 0,-1 1 1 0 0,-2-1-1 0 0,-1 0 1 0 0,-1 0-1 0 0,-2-14-52 0 0,1 31-9 0 0,-1 1-1 0 0,0 0 1 0 0,0-1 0 0 0,-1 1 0 0 0,-1 0-1 0 0,0 1 1 0 0,0-1 0 0 0,-1 1 0 0 0,0 0-1 0 0,0 0 1 0 0,-1 0 0 0 0,0 1 0 0 0,-1-1-1 0 0,0 2 1 0 0,0-1 0 0 0,-1 1 0 0 0,0 0-1 0 0,0 0 1 0 0,-2 0 9 0 0,8 6-12 0 0,-1 0-1 0 0,0 0 1 0 0,1 0 0 0 0,-1 0-1 0 0,0 0 1 0 0,0 0 0 0 0,0 1-1 0 0,0-1 1 0 0,0 1 0 0 0,0 0-1 0 0,0 0 1 0 0,0 0 0 0 0,0 0-1 0 0,0 1 1 0 0,0-1 0 0 0,1 1-1 0 0,-1-1 1 0 0,0 1 0 0 0,0 0-1 0 0,0 0 1 0 0,1 1 0 0 0,-1-1-1 0 0,0 1 1 0 0,1-1-1 0 0,-1 1 1 0 0,1 0 0 0 0,0-1-1 0 0,0 1 1 0 0,0 1 0 0 0,0-1-1 0 0,0 0 1 0 0,0 0 0 0 0,0 1-1 0 0,0 1 13 0 0,-41 96-121 0 0,42-85 141 0 0,0 0 1 0 0,1 1 0 0 0,0-1 0 0 0,1 0-1 0 0,1 1 1 0 0,0-1 0 0 0,1 0 0 0 0,1 0 0 0 0,1 0-1 0 0,0-1 1 0 0,0 1 0 0 0,2-1 0 0 0,0-1 0 0 0,0 1-1 0 0,1-1 1 0 0,1 0 0 0 0,0-1 0 0 0,1 0 0 0 0,0-1-1 0 0,1 1 1 0 0,0-2 0 0 0,9 7-21 0 0,14 8 380 0 0,1-1 0 0 0,1-2 0 0 0,1-2 0 0 0,1-1 1 0 0,16 5-381 0 0,-15-7 265 0 0,-3 5 107 0 0,-32-29-6921 0 0,-3 4-321 0 0,2-1-5643 0 0</inkml:trace>
  <inkml:trace contextRef="#ctx0" brushRef="#br0" timeOffset="-14087.355">11598 152 0 0 0,'0'0'452'0'0,"0"0"608"0"0,0 0 389 0 0,0 0 320 0 0,0 0 258 0 0,0 0 38 0 0,0 0-141 0 0,0 0-217 0 0,0 0-314 0 0,0 0-245 0 0,0 0-195 0 0,0 0-138 0 0,0 0-76 0 0,-4-4-83 0 0,-9-10-90 0 0,9 10-94 0 0,4 4-72 0 0,0 0-91 0 0,0 0-73 0 0,0 0-52 0 0,0 16 605 0 0,19 219 2377 0 0,-19 195-1443 0 0,2-485-1219 0 0,0-15-2383 0 0,-5 26-5547 0 0,2 37 1953 0 0,-1 3-5039 0 0</inkml:trace>
  <inkml:trace contextRef="#ctx0" brushRef="#br0" timeOffset="-13788.231">11351 513 6009 0 0,'0'0'2102'0'0,"0"0"-363"0"0,0 0-212 0 0,0 0-59 0 0,0 0-107 0 0,0 0-142 0 0,0 0-176 0 0,0 0-118 0 0,0 0-107 0 0,0 0-97 0 0,0 0-62 0 0,0 0-70 0 0,0 0-51 0 0,29-2-43 0 0,91-6-50 0 0,75-27 998 0 0,-93-1-1482 0 0,-88 22-1783 0 0,-12 0-8484 0 0,-2 12-588 0 0</inkml:trace>
  <inkml:trace contextRef="#ctx0" brushRef="#br0" timeOffset="-13263.49">11901 156 8218 0 0,'0'0'1692'0'0,"0"0"-564"0"0,0 0-242 0 0,0 0 138 0 0,0 0 219 0 0,0 0 103 0 0,0 0-101 0 0,0 0-239 0 0,0 0-229 0 0,0 0-137 0 0,0 0-54 0 0,0 0-35 0 0,0 29-38 0 0,-1 93-30 0 0,19 172 2164 0 0,-9-112-2100 0 0,-9-180-533 0 0,0 0 1 0 0,-1 0 0 0 0,1-1-1 0 0,0 1 1 0 0,0 0-1 0 0,0 0 1 0 0,0-1-1 0 0,0 1 1 0 0,1 0-1 0 0,-1 0 1 0 0,1-1 0 0 0,-1 1-1 0 0,1 0 1 0 0,-1-1-1 0 0,1 1 1 0 0,0 0-1 0 0,0-1 1 0 0,0 1-1 0 0,0-1 1 0 0,0 1-1 0 0,0-1 1 0 0,0 0 0 0 0,0 1-1 0 0,0-1 1 0 0,1 0-1 0 0,-1 0 1 0 0,1 0-1 0 0,-1 0 1 0 0,1 0-1 0 0,-1 0 1 0 0,1 0 0 0 0,-1-1-1 0 0,1 1 1 0 0,0-1-1 0 0,-1 1 1 0 0,1-1-1 0 0,0 1 1 0 0,0-1-1 0 0,-1 0 1 0 0,1 0-1 0 0,0 0 1 0 0,0 0 0 0 0,-1 0-1 0 0,1 0 1 0 0,0 0-1 0 0,0-1 1 0 0,-1 1-1 0 0,1-1 1 0 0,0 1-1 0 0,-1-1 1 0 0,1 0 0 0 0,0 1-1 0 0,-1-1 1 0 0,1 0-1 0 0,-1 0 1 0 0,1 0-15 0 0,115-128 893 0 0,-1 23-683 0 0,-114 105-209 0 0,0 1 1 0 0,-1 0-1 0 0,1 0 0 0 0,0 0 1 0 0,0 0-1 0 0,0 0 1 0 0,-1 0-1 0 0,1 1 1 0 0,0-1-1 0 0,0 0 0 0 0,-1 1 1 0 0,1 0-1 0 0,0-1 1 0 0,-1 1-1 0 0,1 0 1 0 0,-1 0-1 0 0,1 0 0 0 0,-1 0 1 0 0,1 0-1 0 0,-1 0 1 0 0,0 0-1 0 0,1 0 1 0 0,-1 1-1 0 0,0-1 0 0 0,0 0 1 0 0,0 1-1 0 0,0-1 1 0 0,0 1-1 0 0,0 0 1 0 0,0-1-1 0 0,-1 1 1 0 0,1 0-1 0 0,-1-1 0 0 0,1 1 1 0 0,-1 0-1 0 0,1-1 1 0 0,-1 1-1 0 0,0 0 1 0 0,0 0-1 0 0,0 0 0 0 0,0-1 1 0 0,0 1-1 0 0,0 0 1 0 0,-1 0-1 0 0,1-1 1 0 0,0 1-1 0 0,-1 0 0 0 0,0 0-1 0 0,3 11 48 0 0,18 83 125 0 0,-15-88-192 0 0,28 11-753 0 0,8-30-7583 0 0,-35 7 2802 0 0,2 4-5263 0 0</inkml:trace>
  <inkml:trace contextRef="#ctx0" brushRef="#br0" timeOffset="-12449.555">12667 528 488 0 0,'0'0'2723'0'0,"0"0"-379"0"0,0 0-164 0 0,0 0-226 0 0,0 0-281 0 0,0 0-242 0 0,0 0-185 0 0,0 0-91 0 0,0 0-72 0 0,0 0-119 0 0,0 0-113 0 0,0 0-92 0 0,0 0-70 0 0,-15 15-78 0 0,-78 80 463 0 0,88-91-974 0 0,1 0 0 0 0,0 0 0 0 0,0 0 1 0 0,1 1-1 0 0,-1-1 0 0 0,1 1 0 0 0,0 0 1 0 0,0 0-1 0 0,0 1 0 0 0,1-1 0 0 0,0 0 1 0 0,0 1-1 0 0,0-1 0 0 0,1 1 0 0 0,-1 0 1 0 0,2-1-1 0 0,-1 3-100 0 0,49 2 829 0 0,-31-14-754 0 0,-1-2 0 0 0,0 0 0 0 0,0-1 0 0 0,-1 0 0 0 0,0-1 0 0 0,0-1 0 0 0,-1 0-1 0 0,0-1 1 0 0,1-3-75 0 0,6-2 55 0 0,74-44-62 0 0,-93 60 6 0 0,-1-1 0 0 0,1 1 1 0 0,-1 0-1 0 0,1 0 0 0 0,-1 0 0 0 0,1 0 0 0 0,-1 0 1 0 0,0 0-1 0 0,1 0 0 0 0,-1 0 0 0 0,0 1 1 0 0,0-1-1 0 0,0 0 0 0 0,0 1 0 0 0,0-1 1 0 0,0 1-1 0 0,-1-1 0 0 0,1 1 0 0 0,0-1 0 0 0,-1 1 1 0 0,1 0-1 0 0,-1-1 0 0 0,0 1 0 0 0,1 0 1 0 0,-1-1-1 0 0,0 1 0 0 0,0 0 0 0 0,0 0 1 0 0,0-1-1 0 0,0 1 0 0 0,-1 0 0 0 0,1-1 0 0 0,0 1 1 0 0,-1 0-1 0 0,0 1 1 0 0,4 22 31 0 0,-2-22-31 0 0,0 0-1 0 0,0-1 1 0 0,0 1-1 0 0,0 0 1 0 0,1 0 0 0 0,-1-1-1 0 0,1 1 1 0 0,0-1-1 0 0,0 1 1 0 0,0-1 0 0 0,0 0-1 0 0,0 0 1 0 0,1 0-1 0 0,-1 0 1 0 0,1 0 0 0 0,-1 0-1 0 0,1-1 1 0 0,0 1-1 0 0,-1-1 1 0 0,1 1 0 0 0,0-1-1 0 0,0 0 1 0 0,0-1-1 0 0,0 1 1 0 0,0 0 0 0 0,0-1-1 0 0,0 1 1 0 0,0-1-1 0 0,0 0 1 0 0,0 0 0 0 0,0-1-1 0 0,0 1 1 0 0,0 0-1 0 0,0-1 1 0 0,0 0 0 0 0,0 0-1 0 0,1 0 1 0 0,7-2 26 0 0,0-1 0 0 0,0 0 0 0 0,-1 0 0 0 0,0-1 0 0 0,0-1 1 0 0,0 0-1 0 0,-1 0 0 0 0,1 0 0 0 0,3-6-26 0 0,7-2 55 0 0,3-2-5 0 0,-1-2 0 0 0,-1 0 0 0 0,-1-1 0 0 0,0-1 0 0 0,-2-1 0 0 0,0 0 0 0 0,-1-2 0 0 0,-1 0 0 0 0,-2 0 0 0 0,0-2 0 0 0,-1 0 0 0 0,-2 0 0 0 0,0-1 0 0 0,-2 0 0 0 0,-1-1 0 0 0,-1 0 0 0 0,-1 0 0 0 0,-2-1 0 0 0,-1 0 0 0 0,0-17-50 0 0,-2 34 28 0 0,-1 8-5 0 0,1 0 0 0 0,-1 0 0 0 0,0 0 0 0 0,0 0 0 0 0,0 0 0 0 0,0 0 0 0 0,0 0 0 0 0,-1 0 0 0 0,1 0 0 0 0,-1 0 0 0 0,0 0 0 0 0,0 1 0 0 0,0-1 0 0 0,0 0 0 0 0,0 0 0 0 0,-1 1 0 0 0,1-1 0 0 0,-1 1 0 0 0,-1-2-23 0 0,1 4 4 0 0,1 0 0 0 0,-1 0-1 0 0,0 1 1 0 0,1-1 0 0 0,-1 1 0 0 0,1-1-1 0 0,-1 1 1 0 0,1 0 0 0 0,-1 0 0 0 0,1-1-1 0 0,-1 1 1 0 0,1 0 0 0 0,0 0-1 0 0,0 0 1 0 0,-1 1 0 0 0,1-1 0 0 0,0 0-1 0 0,0 0 1 0 0,0 1 0 0 0,0-1-1 0 0,0 1 1 0 0,1-1 0 0 0,-1 0 0 0 0,0 1-1 0 0,1 0 1 0 0,-1-1 0 0 0,1 1 0 0 0,-1-1-1 0 0,1 1 1 0 0,0 0 0 0 0,-1-1-1 0 0,1 1 1 0 0,0 0 0 0 0,0-1 0 0 0,0 1-1 0 0,1 0-3 0 0,-2 2 22 0 0,-6 28 7 0 0,1 1-1 0 0,2-1 0 0 0,1 1 1 0 0,2 0-1 0 0,1 0 1 0 0,1 0-1 0 0,5 18-28 0 0,0-23 52 0 0,1 0 0 0 0,2 0 0 0 0,1-1 1 0 0,1 0-1 0 0,11 20-52 0 0,39 113 278 0 0,-59-94 10 0 0,-2-65-286 0 0,-1 1 1 0 0,0-1-1 0 0,1 0 1 0 0,-1 0-1 0 0,0 0 1 0 0,0-1-1 0 0,0 1 1 0 0,0 0-1 0 0,0 0 1 0 0,0 0-1 0 0,0-1 0 0 0,0 1 1 0 0,0 0-1 0 0,0-1 1 0 0,-1 1-1 0 0,1-1 1 0 0,0 0-1 0 0,0 1 1 0 0,-1-1-1 0 0,1 0 1 0 0,0 0-1 0 0,0 1 1 0 0,-1-1-1 0 0,1 0 1 0 0,0 0-1 0 0,0-1 0 0 0,-1 1 1 0 0,1 0-1 0 0,0 0 1 0 0,0-1-1 0 0,-1 1 1 0 0,1 0-1 0 0,0-1 1 0 0,0 1-1 0 0,0-1 1 0 0,0 0-1 0 0,-1 1 1 0 0,1-1-1 0 0,0 0 1 0 0,0 0-3 0 0,-16-110-4875 0 0,14 82 2357 0 0,1 1-1416 0 0,1 9-2277 0 0,1 8-3756 0 0</inkml:trace>
  <inkml:trace contextRef="#ctx0" brushRef="#br0" timeOffset="-11846.446">13081 373 3809 0 0,'0'0'2515'0'0,"0"0"-18"0"0,0 0-8 0 0,0 0-97 0 0,0 0-285 0 0,0 0-363 0 0,0 0-418 0 0,0 0-361 0 0,0 0-233 0 0,0 0-86 0 0,0 0-9 0 0,0 0 1 0 0,0 0-1 0 0,5 7 1384 0 0,20 4 66 0 0,169 1 323 0 0,-147-13-2124 0 0,100-10 200 0 0,-105 8-346 0 0,-41 3-133 0 0,-1 0-15 0 0,0 0-16 0 0,0 0 16 0 0,0 0 28 0 0,0 0 26 0 0,0 0-27 0 0,0 0-8 0 0,0 0-10 0 0,0 0 15 0 0,0 0-4 0 0,0 0 4 0 0,0 0 7 0 0,0 0-5 0 0,0 0-18 0 0,0 0 7 0 0,0 0 9 0 0,0 0 1 0 0,0 0-13 0 0,0 0 19 0 0,0 0-10 0 0,0 0-23 0 0,0 0 2 0 0,0 0 24 0 0,0 0-23 0 0,0 0 0 0 0,0 0 10 0 0,0 0-6 0 0,0 0 10 0 0,0 0 1 0 0,0 0-20 0 0,0 0 11 0 0,0 0-14 0 0,0 0-10 0 0,0 0 10 0 0,0 0-6 0 0,0 0-1 0 0,0 0 8 0 0,0 0-13 0 0,0 0 0 0 0,0 0-5 0 0,-2-15-3550 0 0,2 11-4121 0 0,0 1-4287 0 0</inkml:trace>
  <inkml:trace contextRef="#ctx0" brushRef="#br0" timeOffset="-25540.325">6126 609 0 0 0,'0'0'751'0'0,"0"0"230"0"0,0 0 253 0 0,0 0 173 0 0,0 0 76 0 0,0 0-8 0 0,0 0-72 0 0,0 0-1971 0 0,-4 2 15985 0 0,3 0-13693 0 0,-19 130-1399 0 0,32-33-240 0 0,-5-82-31 0 0,-6-13-46 0 0,0-1 1 0 0,0 1-1 0 0,0-1 0 0 0,0 0 0 0 0,1 1 0 0 0,-1-1 1 0 0,1 0-1 0 0,0 0 0 0 0,0 0 0 0 0,0 0 1 0 0,0-1-1 0 0,1 1 0 0 0,-1-1 0 0 0,1 1 1 0 0,0-1-1 0 0,-1 0 0 0 0,1 0 0 0 0,0 0 0 0 0,0 0 1 0 0,0 0-1 0 0,1-1 0 0 0,0 1-8 0 0,2-2 60 0 0,0-1 0 0 0,0 0 0 0 0,0-1 0 0 0,0 1 0 0 0,-1-1 0 0 0,1 0 0 0 0,-1 0 0 0 0,1-1 0 0 0,-1 1 0 0 0,0-1 0 0 0,0-1 0 0 0,0 1 0 0 0,0-1 0 0 0,-1 1-1 0 0,1-2 1 0 0,-1 1 0 0 0,0 0 0 0 0,0-1 0 0 0,-1 1 0 0 0,1-1 0 0 0,-1 0 0 0 0,0 0 0 0 0,1-3-60 0 0,4-3 51 0 0,12-16 71 0 0,-1-1 0 0 0,-1-1 0 0 0,-2-1 0 0 0,-1 0 1 0 0,7-21-123 0 0,-5-26 392 0 0,-17 77-356 0 0,0 0-12 0 0,0 0-7 0 0,0 0-6 0 0,0 0-23 0 0,0 19-231 0 0,0-6 249 0 0,1-1-1 0 0,0 0 1 0 0,1 1-1 0 0,0-1 1 0 0,1 0-1 0 0,0 0 1 0 0,1 0 0 0 0,1-1-1 0 0,0 1 1 0 0,0-1-1 0 0,1 0 1 0 0,0 0-1 0 0,1-1 1 0 0,0 0 0 0 0,1 0-1 0 0,0-1 1 0 0,3 3-6 0 0,-8-11 20 0 0,1 1 0 0 0,-1-1 0 0 0,1 0 0 0 0,-1 0 0 0 0,1 0-1 0 0,0 0 1 0 0,-1 0 0 0 0,1-1 0 0 0,0 0 0 0 0,-1 0 0 0 0,1 0 0 0 0,0 0 0 0 0,-1 0 0 0 0,1-1 0 0 0,0 0 0 0 0,-1 0 0 0 0,1 0 0 0 0,-1 0 0 0 0,1 0 0 0 0,-1-1 0 0 0,1 1 0 0 0,-1-1 0 0 0,0 0 0 0 0,0 0 0 0 0,0 0 0 0 0,0-1 0 0 0,0 1 0 0 0,0-1 0 0 0,0 0-20 0 0,4-4 82 0 0,1-1 0 0 0,-1 1 0 0 0,0-2 0 0 0,-1 1 0 0 0,0-1 0 0 0,0 0 0 0 0,-1 0 0 0 0,0 0 0 0 0,0-1 0 0 0,-1 0-82 0 0,10-106-335 0 0,-14 114 182 0 0,0 2-43 0 0,-2 1-5727 0 0,2 4 847 0 0,0-3 1117 0 0,0 1-7510 0 0</inkml:trace>
  <inkml:trace contextRef="#ctx0" brushRef="#br0" timeOffset="-24806.969">6903 745 0 0 0,'0'0'1023'0'0,"0"0"17"0"0,0 0 124 0 0,0 0 187 0 0,0 0 168 0 0,0 0 132 0 0,0 0-82 0 0,0 0-152 0 0,0 0-115 0 0,0 0-182 0 0,0 0-108 0 0,8 6-63 0 0,22 18-39 0 0,-28-22-676 0 0,1-1-1 0 0,-1 1 1 0 0,1-1-1 0 0,0 0 0 0 0,-1 0 1 0 0,1 0-1 0 0,0 0 1 0 0,-1 0-1 0 0,1-1 0 0 0,0 1 1 0 0,0-1-1 0 0,0 0 1 0 0,0 0-1 0 0,-1 0 1 0 0,1 0-1 0 0,0 0 0 0 0,0-1 1 0 0,0 1-1 0 0,-1-1 1 0 0,1 0-1 0 0,0 0 0 0 0,0 0 1 0 0,-1 0-1 0 0,1 0 1 0 0,-1-1-1 0 0,1 1 0 0 0,-1-1 1 0 0,0 1-1 0 0,0-1 1 0 0,1 0-1 0 0,-1 0 0 0 0,0 0 1 0 0,0 0-1 0 0,1-2-233 0 0,6-4 273 0 0,-1 0-125 0 0,0 0 0 0 0,0-1 1 0 0,-1 1-1 0 0,0-2 0 0 0,-1 1 1 0 0,0-1-1 0 0,0 0 0 0 0,-1 0 1 0 0,-1-1-1 0 0,0 1 0 0 0,0-1 1 0 0,-1 0-1 0 0,0 0 0 0 0,1-8-148 0 0,-3 16-1 0 0,0 0 0 0 0,0 0 0 0 0,-1-1 0 0 0,1 1 0 0 0,-1 0 0 0 0,0-1 0 0 0,1 1 0 0 0,-2 0 0 0 0,1-1 0 0 0,0 1 0 0 0,-1 0 0 0 0,1-1 0 0 0,-1 1 0 0 0,0 0 0 0 0,0 0 0 0 0,0-1 0 0 0,0 1 0 0 0,-1 0 0 0 0,0 0 0 0 0,1 0 0 0 0,-1 1 0 0 0,0-1 0 0 0,0 0 0 0 0,0 1 0 0 0,-1-1 0 0 0,1 1 0 0 0,-1 0 0 0 0,1 0 0 0 0,-1 0 0 0 0,0 0 0 0 0,0 0 0 0 0,0 0 0 0 0,0 1 0 0 0,0-1 0 0 0,0 1 1 0 0,0 0-1 0 0,0 0 0 0 0,0 0 0 0 0,-1 0 0 0 0,1 1 0 0 0,0 0 0 0 0,-1-1 0 0 0,1 1 0 0 0,0 0 0 0 0,-1 0 0 0 0,1 1 0 0 0,-1-1 0 0 0,1 1 0 0 0,0 0 0 0 0,0 0 0 0 0,-3 1 1 0 0,-2 1-3 0 0,1 0 0 0 0,-1 0 0 0 0,1 1 0 0 0,0 0 0 0 0,0 1 0 0 0,1 0 0 0 0,0 0 0 0 0,-1 0 0 0 0,2 0 0 0 0,-1 1 0 0 0,0 0 0 0 0,1 1 0 0 0,1-1 1 0 0,-1 1-1 0 0,1 0 0 0 0,0 0 0 0 0,0 0 0 0 0,1 1 0 0 0,0-1 0 0 0,0 1 0 0 0,1 0 0 0 0,0-1 0 0 0,0 1 0 0 0,1 0 0 0 0,0 4 3 0 0,0-6 25 0 0,1 0 1 0 0,0 0-1 0 0,1 1 0 0 0,-1-1 0 0 0,1 0 0 0 0,0 0 1 0 0,1 0-1 0 0,0-1 0 0 0,-1 1 0 0 0,2 0 0 0 0,-1 0 1 0 0,1-1-1 0 0,0 0 0 0 0,0 1 0 0 0,0-1 0 0 0,1 0 1 0 0,0-1-1 0 0,0 1 0 0 0,0 0-25 0 0,5 4 107 0 0,1 0 0 0 0,0 0 0 0 0,1-1 0 0 0,0 0 1 0 0,0-1-1 0 0,0 0 0 0 0,1-1 0 0 0,0 0 0 0 0,0-1 0 0 0,0 0 0 0 0,1-1 0 0 0,0-1 0 0 0,0 0 1 0 0,0 0-1 0 0,0-1 0 0 0,0-1 0 0 0,0 0 0 0 0,1-1 0 0 0,12-2-107 0 0,-17 3 34 0 0,1-1 0 0 0,-1 0 0 0 0,0-1 0 0 0,1 0 0 0 0,-1 0 0 0 0,0-1-1 0 0,0 0 1 0 0,0-1 0 0 0,0 0 0 0 0,0-1 0 0 0,-1 1 0 0 0,4-4-34 0 0,-3-19-1094 0 0,-22 13-5624 0 0,9 12-3609 0 0</inkml:trace>
  <inkml:trace contextRef="#ctx0" brushRef="#br0" timeOffset="-23074.392">7923 476 3465 0 0,'0'0'995'0'0,"0"0"-59"0"0,0 0 268 0 0,0 0 315 0 0,0 0 72 0 0,0 0-64 0 0,0 0-131 0 0,0 0-175 0 0,0 0-125 0 0,0 0-52 0 0,0 0-48 0 0,0 0-34 0 0,0 0-42 0 0,34-4-90 0 0,103-15-61 0 0,-72-3 335 0 0,-58 15-884 0 0,97-99 1985 0 0,-55 26-1186 0 0,-45 123-886 0 0,-3 83-40 0 0,-6 0 0 0 0,-5-1 0 0 0,-5 0 0 0 0,-11 25-93 0 0,-49 139 156 0 0,74-283-125 0 0,0 0 1 0 0,-1 0-1 0 0,1-1 0 0 0,-1 1 0 0 0,0 0 0 0 0,-1-1 0 0 0,0 0 1 0 0,0 1-1 0 0,0-1 0 0 0,0 0 0 0 0,-1-1 0 0 0,0 1 0 0 0,0 0 1 0 0,0-1-1 0 0,0 0 0 0 0,-1 0 0 0 0,1 0 0 0 0,-1-1 0 0 0,0 0 1 0 0,0 0-1 0 0,-1 0 0 0 0,1 0 0 0 0,-1-1 0 0 0,-4 2-31 0 0,7-6 15 0 0,0 0-1 0 0,0 0 0 0 0,1 0 0 0 0,-1 0 0 0 0,1-1 0 0 0,-1 1 1 0 0,1-1-1 0 0,0 0 0 0 0,0 1 0 0 0,0-1 0 0 0,0 0 1 0 0,1 0-1 0 0,-1 0 0 0 0,1 0 0 0 0,0-1 0 0 0,0 1 1 0 0,0 0-1 0 0,0 0 0 0 0,0-1 0 0 0,1 1 0 0 0,-1-1 0 0 0,1 1 1 0 0,0 0-1 0 0,0-1 0 0 0,1 1 0 0 0,-1-1 0 0 0,1 1 1 0 0,-1 0-1 0 0,1-1 0 0 0,0 1 0 0 0,0-1-14 0 0,0-11 23 0 0,2-12-4 0 0,2-1-1 0 0,0 0 1 0 0,2 1-1 0 0,1 0 1 0 0,2 1-1 0 0,0 0 1 0 0,2 0-1 0 0,0 1 1 0 0,5-4-19 0 0,10-26 20 0 0,-23 46-17 0 0,1-4-8 0 0,0 0 0 0 0,1 0 1 0 0,0 1-1 0 0,1-1 0 0 0,0 1 0 0 0,1 1 0 0 0,1-1 0 0 0,0 2 0 0 0,0-1 0 0 0,1 1 0 0 0,0 0 0 0 0,1 1 0 0 0,0 0 0 0 0,9-4 5 0 0,62 13-1731 0 0,-49 9-7446 0 0,-28-8 6644 0 0,-1 0-8653 0 0</inkml:trace>
  <inkml:trace contextRef="#ctx0" brushRef="#br0" timeOffset="-22732.65">8709 590 9338 0 0,'0'0'2575'0'0,"0"0"-700"0"0,0 0-386 0 0,0 0-98 0 0,0 0-98 0 0,0 0-142 0 0,0 0-136 0 0,0 0-172 0 0,0 0-188 0 0,0 0-139 0 0,0 0-134 0 0,0 0-97 0 0,0 0-51 0 0,-28 30-51 0 0,-85 95-30 0 0,76-63 39 0 0,36-54-157 0 0,0-5-25 0 0,0-1 0 0 0,1 1 0 0 0,-1 0 0 0 0,1 0 0 0 0,0 0 0 0 0,0 0 0 0 0,0 0 0 0 0,0 0 0 0 0,0 0 0 0 0,1 0 0 0 0,-1 0-1 0 0,1 0 1 0 0,0 0 0 0 0,0-1 0 0 0,0 1 0 0 0,0 0 0 0 0,1 0 0 0 0,-1-1 0 0 0,0 1 0 0 0,1-1 0 0 0,0 1 0 0 0,0-1 0 0 0,0 0 0 0 0,0 0 0 0 0,0 0 0 0 0,0 0 0 0 0,1 0 0 0 0,-1 0 0 0 0,0 0 0 0 0,1-1 0 0 0,0 0 0 0 0,-1 1-1 0 0,1-1 1 0 0,0 0 0 0 0,0 0 0 0 0,-1 0 0 0 0,1 0 0 0 0,0-1 0 0 0,0 1 0 0 0,0-1 0 0 0,2 0-10 0 0,1 0 73 0 0,0 0 0 0 0,0 0 0 0 0,1-1 0 0 0,-1 0 0 0 0,0 0 0 0 0,0 0-1 0 0,0-1 1 0 0,0 0 0 0 0,0 0 0 0 0,0-1 0 0 0,0 0 0 0 0,-1 0 0 0 0,1 0 0 0 0,-1 0 0 0 0,0-1 0 0 0,0 0-1 0 0,0 0 1 0 0,3-4-73 0 0,1 0 73 0 0,-1-1 0 0 0,0 0 0 0 0,0-1 0 0 0,-1 0 0 0 0,0 0-1 0 0,0-1 1 0 0,-1 0 0 0 0,-1 0 0 0 0,0 0 0 0 0,0-1 0 0 0,-1 1-1 0 0,-1-1 1 0 0,0 0 0 0 0,-1 0 0 0 0,0-1 0 0 0,0 1 0 0 0,-1 0-1 0 0,-1-11-72 0 0,0 20-21 0 0,-1 0-1 0 0,1 0 0 0 0,0 0 1 0 0,-1 1-1 0 0,0-1 0 0 0,0 0 1 0 0,1 1-1 0 0,-1-1 0 0 0,-1 1 1 0 0,1-1-1 0 0,0 1 0 0 0,-1-1 0 0 0,1 1 1 0 0,-1 0-1 0 0,0 0 0 0 0,0 0 1 0 0,0 0-1 0 0,0 0 0 0 0,0 0 1 0 0,-1 0 21 0 0,-32-11-4564 0 0,27 13-661 0 0,0 0-6300 0 0</inkml:trace>
  <inkml:trace contextRef="#ctx0" brushRef="#br0" timeOffset="-22370.624">8976 649 7938 0 0,'0'0'6164'0'0,"0"0"-3790"0"0,0 0-1285 0 0,0 0-121 0 0,0 0-54 0 0,0 0-109 0 0,0 0-105 0 0,0 0-114 0 0,0 0-107 0 0,0 0-79 0 0,0 0-65 0 0,0 0-47 0 0,-7 14-68 0 0,-24 42-59 0 0,29-54-136 0 0,1 0 0 0 0,0 0 0 0 0,0 0 0 0 0,-1 0 0 0 0,1 0 0 0 0,1 1 0 0 0,-1-1 0 0 0,0 0 0 0 0,0 0 0 0 0,1 1 0 0 0,-1-1 0 0 0,1 1 0 0 0,0-1 0 0 0,0 0 0 0 0,0 1 0 0 0,0-1 0 0 0,0 1 0 0 0,1-1 0 0 0,-1 0 0 0 0,1 1 0 0 0,-1-1 0 0 0,1 0 0 0 0,0 1 0 0 0,0-1 0 0 0,0 0 0 0 0,0 0 0 0 0,0 0 0 0 0,0 0 0 0 0,1 0 0 0 0,-1 0 0 0 0,1 0 0 0 0,-1 0 0 0 0,1-1 0 0 0,0 1 0 0 0,0-1 0 0 0,0 1 0 0 0,0-1 0 0 0,0 1 0 0 0,0-1 0 0 0,0 0 0 0 0,0 0 0 0 0,0 0 0 0 0,2 0-25 0 0,1 1 135 0 0,-1-1-1 0 0,1 0 0 0 0,0 0 1 0 0,0 0-1 0 0,0-1 1 0 0,1 1-1 0 0,-1-1 0 0 0,0-1 1 0 0,0 1-1 0 0,0-1 0 0 0,0 1 1 0 0,0-1-1 0 0,0-1 0 0 0,0 1 1 0 0,-1-1-1 0 0,1 0 0 0 0,4-2-134 0 0,2-5 167 0 0,0-1-1 0 0,-1 0 0 0 0,0-1 1 0 0,0 0-1 0 0,-1-1 1 0 0,0 0-1 0 0,-1 0 0 0 0,-1-1 1 0 0,0 0-1 0 0,0 0 0 0 0,-2-1 1 0 0,2-3-167 0 0,-1-64-620 0 0,-20 88-5008 0 0,10 0-663 0 0,0-3-5778 0 0</inkml:trace>
  <inkml:trace contextRef="#ctx0" brushRef="#br0" timeOffset="-21886.433">9346 763 10722 0 0,'0'0'2174'0'0,"0"0"-682"0"0,0 0-261 0 0,0 0 64 0 0,0 0 15 0 0,0 0-54 0 0,0 0-185 0 0,0 0-220 0 0,0 0-196 0 0,0 0-123 0 0,0 0-63 0 0,0 0-57 0 0,0 0-49 0 0,4-12-60 0 0,12-39-36 0 0,39-36 1308 0 0,-15 57-1451 0 0,-37 60-192 0 0,-3-26 80 0 0,-1 1-10 0 0,0 0 0 0 0,1-1 1 0 0,-1 1-1 0 0,1-1 0 0 0,0 1 1 0 0,1 0-1 0 0,-1-1 0 0 0,1 1 1 0 0,0-1-1 0 0,0 1 0 0 0,0-1 0 0 0,0 1 1 0 0,1-1-1 0 0,0 0 0 0 0,0 1 1 0 0,0-1-1 0 0,0 0 0 0 0,1 0 0 0 0,0-1 1 0 0,-1 1-1 0 0,1-1 0 0 0,1 1 1 0 0,-1-1-1 0 0,0 0 0 0 0,1 0 1 0 0,2 1-3 0 0,-1-4 104 0 0,1-1 0 0 0,-1 0 1 0 0,1-1-1 0 0,-1 1 0 0 0,0-1 1 0 0,0 0-1 0 0,0 0 0 0 0,0-1 1 0 0,0 0-1 0 0,0 0 0 0 0,0 0 0 0 0,-1 0 1 0 0,0-1-1 0 0,0 1 0 0 0,0-1 1 0 0,0 0-1 0 0,0 0 0 0 0,-1-1 1 0 0,0 1-1 0 0,1-1 0 0 0,-1 0-104 0 0,3-3 129 0 0,0 2-106 0 0,-1 0 1 0 0,-1-1-1 0 0,1 1 0 0 0,-1-1 1 0 0,0 0-1 0 0,0 0 1 0 0,-1-1-1 0 0,0 1 1 0 0,0-1-1 0 0,-1 1 1 0 0,0-1-1 0 0,0 0 0 0 0,-1 0 1 0 0,1-6-24 0 0,-2 13-315 0 0,0 1-220 0 0,-16 13-3867 0 0,11-7-530 0 0,-2 1-6964 0 0</inkml:trace>
  <inkml:trace contextRef="#ctx0" brushRef="#br0" timeOffset="1214.86">377 1625 0 0 0,'0'0'1684'0'0,"0"0"206"0"0,0 0 183 0 0,0 0 100 0 0,0 0-76 0 0,0 0-235 0 0,0 0-245 0 0,0 0-234 0 0,0 0-217 0 0,0 0-133 0 0,0 0-99 0 0,-5-5-71 0 0,-23-20 745 0 0,22 23-1305 0 0,1 0-1 0 0,-1 1 1 0 0,0-1-1 0 0,1 1 1 0 0,-1 1-1 0 0,0-1 1 0 0,0 1 0 0 0,0 0-1 0 0,0 0 1 0 0,1 0-1 0 0,-1 1 1 0 0,0 0-1 0 0,0 0 1 0 0,1 1-1 0 0,-1-1 1 0 0,-4 3-303 0 0,-2 1 64 0 0,1 1-1 0 0,-1 0 1 0 0,1 1-1 0 0,0 0 1 0 0,1 1-1 0 0,-1 0 1 0 0,2 1-1 0 0,-1 0 1 0 0,1 0-1 0 0,0 1 1 0 0,1 0-1 0 0,1 1 1 0 0,-1 0-1 0 0,1 0 1 0 0,1 0-1 0 0,0 1 1 0 0,1 0-1 0 0,0 0 1 0 0,1 0-1 0 0,0 1 1 0 0,1 1-64 0 0,2-5 8 0 0,-1 0 0 0 0,2 1 0 0 0,-1-1 0 0 0,1 0 0 0 0,1 0 1 0 0,0 1-1 0 0,0-1 0 0 0,0 0 0 0 0,1 0 0 0 0,1 0 0 0 0,0 0 1 0 0,0 0-1 0 0,1 0 0 0 0,0-1 0 0 0,0 0 0 0 0,1 0 0 0 0,0 0 0 0 0,0 0 1 0 0,1-1-1 0 0,0 0 0 0 0,0 0 0 0 0,1 0 0 0 0,0-1 0 0 0,0 0 1 0 0,0 0-1 0 0,9 4-8 0 0,0-1-71 0 0,1-1 1 0 0,0-1 0 0 0,0 0-1 0 0,1-1 1 0 0,0-1 0 0 0,0-1-1 0 0,0 0 1 0 0,0-1 0 0 0,1-2 0 0 0,-1 1-1 0 0,16-2 71 0 0,52-21-3070 0 0,-35-6-6963 0 0,-37 19-1308 0 0</inkml:trace>
  <inkml:trace contextRef="#ctx0" brushRef="#br0" timeOffset="1536.398">804 1746 5681 0 0,'0'0'2374'0'0,"0"0"-342"0"0,0 0-116 0 0,0 0 9 0 0,0 0-70 0 0,0 0-202 0 0,0 0-278 0 0,0 0-283 0 0,0 0-225 0 0,0 0-163 0 0,0 0-120 0 0,0 0-104 0 0,-17 26-68 0 0,-53 80-48 0 0,52-58 79 0 0,19-39-307 0 0,0-5-69 0 0,0 1-1 0 0,1 0 0 0 0,0-1 1 0 0,0 1-1 0 0,1-1 1 0 0,-1 1-1 0 0,1-1 1 0 0,0 0-1 0 0,0 0 1 0 0,0 0-1 0 0,0-1 1 0 0,1 1-1 0 0,0-1 0 0 0,0 0 1 0 0,0 0-1 0 0,0 0 1 0 0,0 0-1 0 0,0-1 1 0 0,1 0-1 0 0,-1 0 1 0 0,1 0-1 0 0,-1 0 1 0 0,1-1-1 0 0,0 1 0 0 0,0-1 1 0 0,0 0-1 0 0,0-1 1 0 0,0 1-1 0 0,0-1 1 0 0,0 0-1 0 0,0-1 1 0 0,0 1-1 0 0,0-1 1 0 0,0 0-1 0 0,-1 0 0 0 0,1 0 1 0 0,0-1-1 0 0,0 1 1 0 0,-1-1-1 0 0,1-1 1 0 0,3-1-67 0 0,5-1 57 0 0,0-1 0 0 0,0-1 0 0 0,-1 0 0 0 0,0 0 0 0 0,0-1 0 0 0,-1-1 0 0 0,0 0 0 0 0,-1 0 0 0 0,1-1 0 0 0,-2-1 0 0 0,0 1 1 0 0,0-2-1 0 0,-1 1 0 0 0,0-1 0 0 0,-1 0 0 0 0,0-1 0 0 0,-1 0 0 0 0,0 0 0 0 0,-1 0 0 0 0,-1-1 0 0 0,0 1 0 0 0,-1-1 0 0 0,0 0 0 0 0,-1-9-57 0 0,-2 20-6 0 0,0 0 0 0 0,-1-1-1 0 0,0 1 1 0 0,0 0 0 0 0,0 0 0 0 0,0 0-1 0 0,-1 0 1 0 0,1 0 0 0 0,-1 0-1 0 0,1 1 1 0 0,-1-1 0 0 0,0 0-1 0 0,0 1 1 0 0,0 0 0 0 0,-1-1 0 0 0,1 1-1 0 0,0 0 1 0 0,-1 0 0 0 0,0 0-1 0 0,1 0 1 0 0,-1 1 0 0 0,0-1-1 0 0,0 1 1 0 0,0-1 0 0 0,0 1 0 0 0,0 0-1 0 0,0 0 1 0 0,0 1 0 0 0,0-1-1 0 0,-2 0 7 0 0,-96 1-811 0 0,30 45-1472 0 0,35-3-6715 0 0,31-34-2523 0 0</inkml:trace>
  <inkml:trace contextRef="#ctx0" brushRef="#br0" timeOffset="2031.125">1160 1993 11474 0 0,'0'0'2429'0'0,"0"0"-618"0"0,0 0-267 0 0,0 0-117 0 0,0 0-140 0 0,0 0-192 0 0,0 0-233 0 0,0 0-204 0 0,0 0-117 0 0,0 0-83 0 0,0 0-64 0 0,13-32-66 0 0,41-98-83 0 0,-19 61 246 0 0,8 21-243 0 0,-42 48-262 0 0,0 0 1 0 0,1 0-1 0 0,-1 0 0 0 0,0 0 0 0 0,0 0 1 0 0,0 1-1 0 0,1-1 0 0 0,-1 0 0 0 0,0 1 0 0 0,0-1 1 0 0,0 1-1 0 0,0 0 0 0 0,0-1 0 0 0,0 1 1 0 0,0 0-1 0 0,0-1 0 0 0,0 1 0 0 0,0 0 1 0 0,0 0-1 0 0,0 0 0 0 0,-1 0 0 0 0,1 0 1 0 0,0 0-1 0 0,-1 0 0 0 0,1 0 0 0 0,-1 0 1 0 0,1 0-1 0 0,-1 0 0 0 0,1 1 0 0 0,-1-1 0 0 0,0 0 1 0 0,1 0-1 0 0,-1 0 0 0 0,0 1 0 0 0,0-1 1 0 0,0 0-1 0 0,0 0 0 0 0,0 0 0 0 0,0 1 1 0 0,-1-1-1 0 0,1 1 14 0 0,1 4-24 0 0,5 21 30 0 0,21 44 24 0 0,-25-68 23 0 0,1 1-1 0 0,-1-1 1 0 0,1 0 0 0 0,0 0 0 0 0,0 0-1 0 0,0 0 1 0 0,0-1 0 0 0,0 1 0 0 0,1-1-1 0 0,-1 0 1 0 0,1 0 0 0 0,-1 0 0 0 0,1 0-1 0 0,0-1 1 0 0,0 0 0 0 0,0 1-1 0 0,0-1 1 0 0,0-1 0 0 0,0 1 0 0 0,0 0-1 0 0,0-1 1 0 0,0 0 0 0 0,0 0 0 0 0,0 0-1 0 0,0-1 1 0 0,0 1 0 0 0,0-1 0 0 0,0 0-1 0 0,0 0 1 0 0,0 0 0 0 0,0-1-1 0 0,0 0 1 0 0,0 1 0 0 0,-1-1 0 0 0,1-1-53 0 0,9-7 209 0 0,0 0 0 0 0,-1-2 0 0 0,0 1 1 0 0,-1-2-1 0 0,-1 1 0 0 0,0-1 1 0 0,0-1-1 0 0,-1 0 0 0 0,-1 0 0 0 0,0-1 1 0 0,-1 0-1 0 0,2-8-209 0 0,-5-40-64 0 0,-19 67-4780 0 0,13 3 2390 0 0,-1-3-2656 0 0,1 0-6498 0 0</inkml:trace>
  <inkml:trace contextRef="#ctx0" brushRef="#br0" timeOffset="2464.215">2121 1603 8026 0 0,'0'0'4581'0'0,"0"0"-1958"0"0,0 0-812 0 0,0 0-124 0 0,0 0-148 0 0,0 0-208 0 0,0 0-256 0 0,0 0-226 0 0,0 0-194 0 0,0 0-127 0 0,0 0-86 0 0,0 0-98 0 0,0 0-71 0 0,-13-8-47 0 0,-41-24-24 0 0,53 31-191 0 0,0 0 1 0 0,-1 0-1 0 0,1 0 0 0 0,-1 1 0 0 0,1-1 1 0 0,-1 0-1 0 0,1 1 0 0 0,-1 0 0 0 0,1-1 0 0 0,-1 1 1 0 0,1 0-1 0 0,-1-1 0 0 0,1 1 0 0 0,-1 0 1 0 0,0 0-1 0 0,1 0 0 0 0,-1 1 0 0 0,1-1 0 0 0,-1 0 1 0 0,1 1-1 0 0,-1-1 0 0 0,1 1 0 0 0,-1-1 1 0 0,1 1-1 0 0,-1-1 0 0 0,1 1 0 0 0,0 0 0 0 0,-1 0-11 0 0,-6 3 53 0 0,-50 43 155 0 0,56-45-211 0 0,1-1 1 0 0,0 1-1 0 0,0-1 0 0 0,0 0 1 0 0,1 1-1 0 0,-1 0 1 0 0,0-1-1 0 0,0 1 0 0 0,1 0 1 0 0,-1-1-1 0 0,1 1 1 0 0,0 0-1 0 0,-1-1 0 0 0,1 1 1 0 0,0 0-1 0 0,0 0 1 0 0,0 0-1 0 0,0-1 0 0 0,0 1 1 0 0,1 0-1 0 0,-1 0 1 0 0,0-1-1 0 0,1 1 1 0 0,-1 0-1 0 0,1-1 0 0 0,0 1 1 0 0,0-1-1 0 0,-1 1 1 0 0,1 0-1 0 0,0-1 0 0 0,0 0 1 0 0,0 1-1 0 0,1-1 1 0 0,-1 0-1 0 0,0 1 0 0 0,0-1 1 0 0,1 0-1 0 0,-1 0 1 0 0,1 0-1 0 0,0 0 3 0 0,126 84 1 0 0,-126-83 14 0 0,0 1-1 0 0,0-1 0 0 0,0 1 1 0 0,-1-1-1 0 0,1 1 0 0 0,-1 0 1 0 0,1 0-1 0 0,-1 0 1 0 0,0-1-1 0 0,0 1 0 0 0,-1 0 1 0 0,1 1-1 0 0,0-1 0 0 0,-1 0 1 0 0,0 0-1 0 0,0 0 0 0 0,0 0 1 0 0,0 0-1 0 0,0 0 0 0 0,-1 0 1 0 0,1 0-1 0 0,-1 0 0 0 0,0 0 1 0 0,0 0-1 0 0,0 0 1 0 0,0 0-1 0 0,0 0 0 0 0,-1 0 1 0 0,1-1-1 0 0,-1 1 0 0 0,0-1 1 0 0,0 1-1 0 0,0-1 0 0 0,0 1 1 0 0,0-1-1 0 0,-1 0 0 0 0,1 0 1 0 0,0 0-15 0 0,-22 10 167 0 0,-112 43 310 0 0,128-54-482 0 0,-18 0-1024 0 0,30-18-2678 0 0,3 9-1098 0 0,-3 4-6405 0 0</inkml:trace>
  <inkml:trace contextRef="#ctx0" brushRef="#br0" timeOffset="3151.392">2181 1875 4281 0 0,'0'0'2626'0'0,"0"0"-146"0"0,0 0-142 0 0,0 0-149 0 0,0 0-230 0 0,0 0-252 0 0,0 0-242 0 0,0 0-228 0 0,32 0-205 0 0,97-1-165 0 0,-57-16 433 0 0,-55 9-1084 0 0,0-1-1 0 0,-1-1 0 0 0,-1-1 1 0 0,1 0-1 0 0,-2-1 1 0 0,0 0-1 0 0,0-1 1 0 0,-1-1-1 0 0,-1 0 1 0 0,0-1-1 0 0,-1 0 1 0 0,8-14-216 0 0,-18 27-1 0 0,1 0 1 0 0,-1 0-1 0 0,0 0 0 0 0,0 0 1 0 0,0-1-1 0 0,0 1 0 0 0,0 0 1 0 0,0-1-1 0 0,-1 1 0 0 0,1 0 1 0 0,-1-1-1 0 0,1 1 0 0 0,-1-1 1 0 0,0 1-1 0 0,0-1 0 0 0,0 1 1 0 0,-1-1-1 0 0,1 1 0 0 0,0-1 1 0 0,-1 1-1 0 0,0 0 0 0 0,1-1 1 0 0,-1 1-1 0 0,0 0 0 0 0,0-1 1 0 0,0 1-1 0 0,-1 0 0 0 0,1 0 1 0 0,0 0-1 0 0,-1 0 0 0 0,0 0 1 0 0,1 0-1 0 0,-1 1 0 0 0,0-1 1 0 0,0 0-1 0 0,0 1 0 0 0,0-1 1 0 0,0 1-1 0 0,0 0 0 0 0,0 0 1 0 0,-1 0-1 0 0,1 0 0 0 0,0 0 1 0 0,-1 0-1 0 0,1 1 0 0 0,-3-1 1 0 0,-7 1-46 0 0,0 1-1 0 0,0 1 0 0 0,1 0 1 0 0,-1 0-1 0 0,0 1 0 0 0,1 1 0 0 0,-1 0 1 0 0,1 0-1 0 0,0 1 0 0 0,1 1 1 0 0,-1 0-1 0 0,1 0 0 0 0,0 1 1 0 0,0 0-1 0 0,1 1 0 0 0,0 0 1 0 0,1 0-1 0 0,-1 1 0 0 0,2 0 1 0 0,-1 1-1 0 0,1-1 0 0 0,1 1 1 0 0,0 1-1 0 0,0-1 0 0 0,1 1 1 0 0,0 0-1 0 0,1 1 0 0 0,0 0 47 0 0,2-8-3 0 0,0 1-1 0 0,1-1 1 0 0,0 0 0 0 0,-1 1-1 0 0,2-1 1 0 0,-1 0-1 0 0,0 1 1 0 0,1-1 0 0 0,0 1-1 0 0,0-1 1 0 0,0 1-1 0 0,1-1 1 0 0,0 1 0 0 0,-1-1-1 0 0,2 0 1 0 0,-1 1-1 0 0,0-1 1 0 0,1 0 0 0 0,0 0-1 0 0,0 0 1 0 0,0 0-1 0 0,0 0 1 0 0,1 0 0 0 0,-1-1-1 0 0,1 1 1 0 0,0-1-1 0 0,0 0 1 0 0,0 0 0 0 0,1 0-1 0 0,-1 0 1 0 0,1 0-1 0 0,0-1 1 0 0,-1 1 0 0 0,1-1-1 0 0,0 0 1 0 0,0 0-1 0 0,1-1 1 0 0,-1 1 0 0 0,0-1-1 0 0,4 1 4 0 0,16 1 82 0 0,0-1 0 0 0,1-1 0 0 0,-1 0-1 0 0,0-2 1 0 0,0-1 0 0 0,1-1 0 0 0,-1-1 0 0 0,-1-1-1 0 0,1-2 1 0 0,-1 0 0 0 0,0-1 0 0 0,0-1 0 0 0,-1-1-1 0 0,-1-1 1 0 0,1-1 0 0 0,-2-1 0 0 0,0-1 0 0 0,11-10-82 0 0,-13 7 89 0 0,-1 0 0 0 0,-1-1 0 0 0,-1-1 1 0 0,0 0-1 0 0,-2-1 0 0 0,0-1 1 0 0,9-19-90 0 0,-13 24-13 0 0,18-72 82 0 0,-27 86-71 0 0,0 0-1 0 0,0 0 1 0 0,0 0 0 0 0,0 0 0 0 0,0 0 0 0 0,0 0 0 0 0,0 1-1 0 0,-1-1 1 0 0,1 0 0 0 0,-1 0 0 0 0,0 0 0 0 0,1 1-1 0 0,-1-1 1 0 0,0 0 0 0 0,0 1 0 0 0,0-1 0 0 0,0 1-1 0 0,0-1 1 0 0,0 1 0 0 0,-1-1 0 0 0,1 1 0 0 0,0 0 0 0 0,-1-1-1 0 0,1 1 1 0 0,-1 0 0 0 0,1 0 0 0 0,-1 0 0 0 0,0 0-1 0 0,1 1 1 0 0,-1-1 0 0 0,0 0 0 0 0,0 1 0 0 0,0-1-1 0 0,1 1 1 0 0,-1-1 0 0 0,0 1 0 0 0,0 0 0 0 0,0 0 0 0 0,0 0-1 0 0,0 0 1 0 0,0 0 0 0 0,1 0 0 0 0,-1 1 0 0 0,0-1-1 0 0,-1 1 3 0 0,-3 0-20 0 0,0 1 0 0 0,0 0 0 0 0,0 0 0 0 0,0 0 0 0 0,1 1-1 0 0,-1 0 1 0 0,1 0 0 0 0,0 0 0 0 0,0 1 0 0 0,0-1 0 0 0,0 1 0 0 0,0 0-1 0 0,1 1 1 0 0,0-1 0 0 0,0 1 0 0 0,0 0 0 0 0,1 0 0 0 0,-1 0 0 0 0,1 0-1 0 0,0 1 1 0 0,1-1 0 0 0,-1 1 0 0 0,1 0 0 0 0,0 0 0 0 0,1 0 0 0 0,-1 0-1 0 0,1 0 1 0 0,0 2 20 0 0,3-4-5 0 0,1 0-1 0 0,-1 0 1 0 0,1 0 0 0 0,0 0-1 0 0,0 0 1 0 0,0 0 0 0 0,0-1-1 0 0,1 0 1 0 0,-1 1 0 0 0,1-1-1 0 0,0-1 1 0 0,0 1-1 0 0,0 0 1 0 0,0-1 0 0 0,1 0-1 0 0,-1 0 1 0 0,1 0 0 0 0,-1-1-1 0 0,1 1 1 0 0,-1-1-1 0 0,1 0 1 0 0,0-1 0 0 0,0 1-1 0 0,0-1 1 0 0,-1 0 0 0 0,1 0-1 0 0,0 0 1 0 0,4-1 5 0 0,-8 1 0 0 0,41 1-19 0 0,-34-2 28 0 0,0 1-1 0 0,0-1 0 0 0,0 1 0 0 0,0 1 0 0 0,1 0 0 0 0,-1 0 0 0 0,0 1 1 0 0,0-1-1 0 0,0 2 0 0 0,-1-1 0 0 0,1 1 0 0 0,0 1 0 0 0,-1-1 0 0 0,0 1 0 0 0,0 0 1 0 0,5 4-9 0 0,-10-4 11 0 0,0 0 0 0 0,-1 0 0 0 0,0-1 0 0 0,0 1 0 0 0,0 0 0 0 0,0 0 0 0 0,0 0 0 0 0,-1 0 0 0 0,0 0 0 0 0,1 0 1 0 0,-2 0-1 0 0,1 1 0 0 0,0-1 0 0 0,-1 0 0 0 0,0 0 0 0 0,0-1 0 0 0,0 1 0 0 0,0 0 0 0 0,-1 0 0 0 0,1 0 1 0 0,-1-1-1 0 0,-2 4-11 0 0,-49 77-111 0 0,52-68-467 0 0,1-14-3347 0 0,1-1-4016 0 0,0-1-3754 0 0</inkml:trace>
  <inkml:trace contextRef="#ctx0" brushRef="#br0" timeOffset="3583.501">3303 1566 7898 0 0,'0'0'3332'0'0,"0"0"-1945"0"0,0 0-464 0 0,0 0 265 0 0,0 0 261 0 0,0 0 95 0 0,0 0-156 0 0,0 0-222 0 0,0 0-195 0 0,0 0-136 0 0,0 0-90 0 0,0 0-99 0 0,7 29-92 0 0,25 89-100 0 0,27 59 850 0 0,-7-64-1153 0 0,-51-112-126 0 0,0-1-1 0 0,0 0 1 0 0,0 0 0 0 0,0 0 0 0 0,0 0-1 0 0,0 0 1 0 0,0 0 0 0 0,0 0 0 0 0,0 0-1 0 0,0-1 1 0 0,0 1 0 0 0,0 0 0 0 0,0 0-1 0 0,0-1 1 0 0,0 1 0 0 0,0-1 0 0 0,0 1-1 0 0,0-1 1 0 0,-1 1 0 0 0,1-1-1 0 0,0 0 1 0 0,0 1 0 0 0,-1-1 0 0 0,1 0-1 0 0,0 0 1 0 0,-1 1 0 0 0,1-1 0 0 0,0 0-1 0 0,-1 0 1 0 0,1 0 0 0 0,-1 0 0 0 0,0 0-1 0 0,1 0 1 0 0,-1 0 0 0 0,0 0 0 0 0,1 0-1 0 0,-1 0 1 0 0,0 0 0 0 0,0 0 0 0 0,0 0-1 0 0,0 0 1 0 0,0 0 0 0 0,0 0 0 0 0,0 0-1 0 0,0 0 1 0 0,-1 0 0 0 0,1 0-25 0 0,79-263 1068 0 0,-40 143-1215 0 0,-19 102-1853 0 0,-12 20-1760 0 0,-1 6-3432 0 0,-5-1-4346 0 0</inkml:trace>
  <inkml:trace contextRef="#ctx0" brushRef="#br0" timeOffset="4368.39">4032 1639 13739 0 0,'0'0'2418'0'0,"0"0"-751"0"0,0 0-252 0 0,0 0-2 0 0,0 0-110 0 0,0 0-165 0 0,0 0-238 0 0,0 0-280 0 0,0 0-201 0 0,0 0-131 0 0,0 0-89 0 0,0 0-69 0 0,0 0-4 0 0,-22 9-25 0 0,-69 28-9 0 0,25 10 94 0 0,54-33-150 0 0,7-9-28 0 0,0 0 1 0 0,0 1 0 0 0,1 0 0 0 0,0-1 0 0 0,0 2-1 0 0,1-1 1 0 0,0 0 0 0 0,0 1 0 0 0,0 0-1 0 0,1-1 1 0 0,0 1 0 0 0,0 0 0 0 0,1 0 0 0 0,0 0-1 0 0,0 1 1 0 0,0-1 0 0 0,1 5-9 0 0,1-10 13 0 0,1 1 0 0 0,-1-1 0 0 0,1 0 0 0 0,-1 0 1 0 0,1 0-1 0 0,0 0 0 0 0,0 0 0 0 0,0 0 0 0 0,0-1 0 0 0,0 1 0 0 0,0-1 1 0 0,0 1-1 0 0,0-1 0 0 0,1 0 0 0 0,-1 0 0 0 0,0 0 0 0 0,1 0 0 0 0,-1 0 1 0 0,1 0-1 0 0,-1-1 0 0 0,1 1 0 0 0,0-1 0 0 0,-1 0 0 0 0,1 1 0 0 0,-1-1 0 0 0,1-1 1 0 0,0 1-1 0 0,-1 0 0 0 0,1-1 0 0 0,-1 1 0 0 0,1-1 0 0 0,-1 0 0 0 0,2 0-13 0 0,11-3 38 0 0,-1-1 0 0 0,1 0 0 0 0,-1-1 0 0 0,-1 0 0 0 0,1-1 0 0 0,-1-1 0 0 0,0 0 0 0 0,-1-1 0 0 0,0 0 0 0 0,0-1-38 0 0,22-15 35 0 0,19-19-124 0 0,-51 66 1 0 0,0-7 75 0 0,-3-9 7 0 0,1 0 0 0 0,0-1 0 0 0,0 1 1 0 0,0 0-1 0 0,1 0 0 0 0,0-1 1 0 0,0 1-1 0 0,1-1 0 0 0,-1 1 0 0 0,1-1 1 0 0,1 1-1 0 0,-1-1 0 0 0,1 0 0 0 0,-1 0 1 0 0,1 0-1 0 0,1 0 0 0 0,-1-1 0 0 0,1 1 1 0 0,0-1-1 0 0,0 0 0 0 0,0 0 1 0 0,0 0-1 0 0,1-1 0 0 0,0 1 6 0 0,8 0 0 0 0,-1-1 1 0 0,1 0-1 0 0,0-1 0 0 0,0 0 0 0 0,0-1 0 0 0,0-1 1 0 0,1 0-1 0 0,-1 0 0 0 0,0-1 0 0 0,0-1 1 0 0,0-1-1 0 0,0 1 0 0 0,-1-2 0 0 0,1 0 1 0 0,-1 0-1 0 0,0-1 0 0 0,0-1 0 0 0,0 0 0 0 0,-1-1 1 0 0,8-5-1 0 0,-11 8-1 0 0,21-10 22 0 0,-1-1 0 0 0,0-2 1 0 0,-1-1-1 0 0,-1-1 0 0 0,-1-1 0 0 0,-1-1 0 0 0,0-1 0 0 0,2-5-21 0 0,-14 8 5 0 0,0 0-1 0 0,-1-1 1 0 0,-2-1-1 0 0,0 0 1 0 0,-1 0-1 0 0,-1-1 1 0 0,0 1-1 0 0,-2-1 1 0 0,-1-1-1 0 0,-1 1 1 0 0,0-1-1 0 0,-2 1 1 0 0,-1-1-1 0 0,-2-22-4 0 0,2 37-2 0 0,0 1 1 0 0,0-1-1 0 0,-1 1 0 0 0,1-1 1 0 0,-2 1-1 0 0,1 0 0 0 0,-1-1 0 0 0,0 1 1 0 0,-1 0-1 0 0,1 0 0 0 0,-2 0 1 0 0,1 0-1 0 0,-1 1 0 0 0,0-1 0 0 0,0 1 1 0 0,0 0-1 0 0,-1 0 0 0 0,0 1 1 0 0,0-1-1 0 0,-1 1 0 0 0,-5-4 2 0 0,8 8-1 0 0,1 0-1 0 0,-1 0 0 0 0,0 0 1 0 0,1 0-1 0 0,-1 0 0 0 0,0 1 1 0 0,1-1-1 0 0,-1 1 1 0 0,0 0-1 0 0,0 0 0 0 0,1 0 1 0 0,-1 0-1 0 0,0 0 1 0 0,1 1-1 0 0,-1-1 0 0 0,0 1 1 0 0,1 0-1 0 0,-1 0 0 0 0,0 0 1 0 0,1 0-1 0 0,-1 0 1 0 0,1 1-1 0 0,0-1 0 0 0,-1 0 1 0 0,1 1-1 0 0,0 0 1 0 0,0 0-1 0 0,0 0 0 0 0,0 0 1 0 0,0 0-1 0 0,-1 2 2 0 0,-47 74 59 0 0,41-52-37 0 0,2 1 0 0 0,0 0 0 0 0,2 1 0 0 0,1-1-1 0 0,1 1 1 0 0,1 0 0 0 0,1-1 0 0 0,2 1-1 0 0,3 24-21 0 0,1-19 13 0 0,1 0 0 0 0,2 0 0 0 0,1-1 0 0 0,1 0-1 0 0,2 0 1 0 0,5 7-13 0 0,11 33-11 0 0,-9 41 32 0 0,-19-112-46 0 0,0-1 2 0 0,0 0 3 0 0,0 0-15 0 0,0 0-33 0 0,0-29-1532 0 0,-1-16-2868 0 0,0 31 242 0 0,0-1-3501 0 0,0 8-1432 0 0</inkml:trace>
  <inkml:trace contextRef="#ctx0" brushRef="#br0" timeOffset="4653.736">4264 1500 15539 0 0,'0'0'1406'0'0,"0"0"-395"0"0,0 0-63 0 0,0 0 148 0 0,0 0 53 0 0,0 0-8 0 0,0 0-75 0 0,0 0-167 0 0,0 0-145 0 0,0 0-119 0 0,0 0-104 0 0,0 0-94 0 0,31 10-95 0 0,103 32-73 0 0,-33-27 173 0 0,-72-16-317 0 0,216 1 212 0 0,-220 5 208 0 0,-13-1-2398 0 0,0-2-7168 0 0,-11-2-2800 0 0</inkml:trace>
  <inkml:trace contextRef="#ctx0" brushRef="#br0" timeOffset="4900.436">4996 1717 15139 0 0,'0'0'2271'0'0,"0"0"-558"0"0,0 0-312 0 0,0 0-127 0 0,0 0-134 0 0,0 0-180 0 0,0 0-263 0 0,0 0-227 0 0,0 0-196 0 0,0 0-116 0 0,5 31-46 0 0,13 96-56 0 0,-13-61-429 0 0,-13-62-3131 0 0,4-4-2625 0 0,1 0-5681 0 0</inkml:trace>
  <inkml:trace contextRef="#ctx0" brushRef="#br0" timeOffset="5051.378">4965 1422 10642 0 0,'0'0'3121'0'0,"0"0"-1977"0"0,0 0-368 0 0,0 0-120 0 0,0 0-119 0 0,0 0-105 0 0,0 0-152 0 0,0 0-312 0 0,0 0-232 0 0,0 0-152 0 0,0 0-257 0 0,0 0-543 0 0,0 0-2385 0 0,0 0-7657 0 0</inkml:trace>
  <inkml:trace contextRef="#ctx0" brushRef="#br0" timeOffset="5368.387">5208 1588 14259 0 0,'0'0'2502'0'0,"0"0"-466"0"0,0 0-306 0 0,0 0-259 0 0,0 0-231 0 0,0 0-189 0 0,0 0-181 0 0,0 0-205 0 0,0 0-143 0 0,0 0-118 0 0,0 0-95 0 0,0 0-70 0 0,11 23-71 0 0,35 74-67 0 0,-27-15 50 0 0,-17-56-119 0 0,-1-16-19 0 0,-1 1-5 0 0,1 0-1 0 0,1-1 1 0 0,0 1-1 0 0,0-1 1 0 0,1 0-1 0 0,1 0 0 0 0,-1 0 1 0 0,1 0-1 0 0,1 0 1 0 0,2 2-8 0 0,-6-12 16 0 0,0 0 0 0 0,1 0 0 0 0,-1 0 0 0 0,0 0 0 0 0,1 0 0 0 0,-1 0 0 0 0,0-1 0 0 0,1 1 0 0 0,-1 0 0 0 0,0-1 0 0 0,0 1 0 0 0,0-1 0 0 0,0 1 0 0 0,1-1 0 0 0,-1 0 0 0 0,0 0 0 0 0,0 1-1 0 0,0-1 1 0 0,0 0 0 0 0,0 0 0 0 0,-1 0 0 0 0,1 0 0 0 0,0 0 0 0 0,0 0 0 0 0,0 0 0 0 0,-1-1 0 0 0,1 1 0 0 0,-1 0 0 0 0,1 0 0 0 0,-1 0 0 0 0,1-1 0 0 0,-1 1 0 0 0,0 0 0 0 0,0 0 0 0 0,0-1 0 0 0,1 1 0 0 0,-1 0-16 0 0,0 0 1 0 0,110-303 1203 0 0,-94 260-1270 0 0,-19 80-4225 0 0,0-29 2992 0 0,-1 4-5415 0 0,2-3-5237 0 0</inkml:trace>
  <inkml:trace contextRef="#ctx0" brushRef="#br0" timeOffset="5732.909">5602 1768 8626 0 0,'0'0'2574'0'0,"0"0"-443"0"0,0 0-201 0 0,0 0-178 0 0,0 0-212 0 0,0 0-170 0 0,0 0-167 0 0,0 0-207 0 0,0 0-172 0 0,33-4-152 0 0,101-15-114 0 0,-66-6 289 0 0,-62 21-773 0 0,0-1 0 0 0,0 0 1 0 0,0-1-1 0 0,-1 1 1 0 0,1-1-1 0 0,-1 0 0 0 0,-1-1 1 0 0,1 1-1 0 0,-1-1 0 0 0,0 0 1 0 0,-1 0-1 0 0,0 0 1 0 0,0 0-1 0 0,0 0 0 0 0,-1-1 1 0 0,0 0-1 0 0,0 1 0 0 0,-1-1 1 0 0,0 0-1 0 0,-1 0 1 0 0,0 0-1 0 0,0 1 0 0 0,0-1 1 0 0,-1 0-1 0 0,0 0 0 0 0,-1-1-74 0 0,0 6-1 0 0,-1 0 0 0 0,1 0 0 0 0,-1 0-1 0 0,0 1 1 0 0,0-1 0 0 0,0 1 0 0 0,-1 0-1 0 0,1 0 1 0 0,0 0 0 0 0,-1 0 0 0 0,1 0-1 0 0,-1 1 1 0 0,0-1 0 0 0,0 1 0 0 0,1 0-1 0 0,-1 0 1 0 0,0 1 0 0 0,0-1 0 0 0,0 1-1 0 0,0 0 1 0 0,0 0 0 0 0,0 0 0 0 0,0 0-1 0 0,0 1 1 0 0,1 0 0 0 0,-1 0 0 0 0,0 0-1 0 0,0 0 1 0 0,0 0 0 0 0,1 1 0 0 0,-3 0 1 0 0,-6 5-10 0 0,1-1 0 0 0,0 1 1 0 0,0 1-1 0 0,1 0 0 0 0,0 0 1 0 0,0 1-1 0 0,1 0 0 0 0,0 1 1 0 0,1 0-1 0 0,0 1 0 0 0,0-1 1 0 0,1 1-1 0 0,1 1 0 0 0,0-1 1 0 0,0 1-1 0 0,0 4 10 0 0,3-9-2 0 0,0 0 0 0 0,1 1 1 0 0,0-1-1 0 0,0 0 0 0 0,1 1 0 0 0,0-1 0 0 0,0 1 0 0 0,1-1 0 0 0,0 1 1 0 0,0-1-1 0 0,1 1 0 0 0,0-1 0 0 0,0 1 0 0 0,0-1 0 0 0,1 0 0 0 0,1 0 0 0 0,-1 1 1 0 0,1-2-1 0 0,0 1 0 0 0,1 0 0 0 0,-1 0 0 0 0,1-1 0 0 0,1 0 0 0 0,-1 0 1 0 0,1 0-1 0 0,0 0 0 0 0,0-1 0 0 0,5 4 2 0 0,-3-4-134 0 0,1 0-1 0 0,-1-1 1 0 0,1 0-1 0 0,0 0 1 0 0,0 0-1 0 0,0-1 1 0 0,0 0-1 0 0,0-1 1 0 0,1 0 0 0 0,0 0-1 0 0,-1-1 1 0 0,1 0-1 0 0,0 0 1 0 0,-1-1-1 0 0,1 0 1 0 0,3-1 134 0 0,12-4-2930 0 0,-14 1-2085 0 0,-5 2 1415 0 0,2-2-8271 0 0</inkml:trace>
  <inkml:trace contextRef="#ctx0" brushRef="#br0" timeOffset="6985.236">6574 1555 8026 0 0,'0'0'2390'0'0,"0"0"-1038"0"0,0 0-464 0 0,0 0 162 0 0,0 0 265 0 0,0 0 182 0 0,0 0 8 0 0,0 0-179 0 0,0 0-184 0 0,0 0-154 0 0,0 0-125 0 0,0 0-89 0 0,31 0-57 0 0,100-2-39 0 0,-53-17 261 0 0,-62 11-697 0 0,5-1-83 0 0,-1-1-1 0 0,1-1 1 0 0,-2-1 0 0 0,0 0-1 0 0,0-1 1 0 0,-1-2-1 0 0,-1 0 1 0 0,-1 0-1 0 0,0-2 1 0 0,-1 0 0 0 0,0 0-1 0 0,6-12-158 0 0,-4-37 416 0 0,-18 65-408 0 0,0 1-1 0 0,0-1 0 0 0,0 0 1 0 0,0 0-1 0 0,0 1 0 0 0,0-1 1 0 0,0 1-1 0 0,0-1 0 0 0,-1 1 1 0 0,1-1-1 0 0,0 1 0 0 0,0 0 1 0 0,0 0-1 0 0,0-1 0 0 0,-1 1 1 0 0,1 0-1 0 0,0 0 0 0 0,0 0 1 0 0,-1 0-1 0 0,1 1 0 0 0,0-1 1 0 0,0 0-1 0 0,0 0 0 0 0,-1 1 1 0 0,1-1-1 0 0,0 1 0 0 0,0-1 1 0 0,0 1-1 0 0,0-1 0 0 0,0 1 1 0 0,0 0-1 0 0,0-1 0 0 0,0 1 1 0 0,0 0-1 0 0,0 0 0 0 0,0 0 1 0 0,1 0-1 0 0,-2 0-7 0 0,-11 19-8 0 0,0 1 0 0 0,2 0-1 0 0,0 1 1 0 0,1 0 0 0 0,2 0 0 0 0,0 1 0 0 0,1 0-1 0 0,1 1 1 0 0,2-1 0 0 0,0 1 0 0 0,1 0-1 0 0,2 0 1 0 0,1 22 8 0 0,-2-21-8 0 0,-6 634-460 0 0,8-642 470 0 0,-1 0 0 0 0,0-1-1 0 0,-1 0 1 0 0,-1 1 0 0 0,-1-1 0 0 0,0 0-1 0 0,-1 0 1 0 0,-1-1 0 0 0,-1 0-1 0 0,0 0 1 0 0,0 0 0 0 0,-2-1 0 0 0,0 0-1 0 0,-10 13-1 0 0,7-19 5 0 0,1-1 0 0 0,-1 0 0 0 0,0 0 0 0 0,-1-1 0 0 0,0-1 0 0 0,0 0 0 0 0,0-1 0 0 0,0-1 0 0 0,-1 0 0 0 0,1 0 0 0 0,-1-1 0 0 0,0-1 0 0 0,0 0 0 0 0,0-1 0 0 0,1-1 0 0 0,-11-1-5 0 0,19 2 4 0 0,-1 0 0 0 0,1 0-1 0 0,0-1 1 0 0,-1 0 0 0 0,1 0-1 0 0,0 0 1 0 0,-1 0 0 0 0,1-1-1 0 0,0 0 1 0 0,0 0 0 0 0,0 0-1 0 0,1-1 1 0 0,-1 0 0 0 0,1 0-1 0 0,-1 0 1 0 0,1 0 0 0 0,0-1-1 0 0,0 1 1 0 0,0-1 0 0 0,0 0-1 0 0,1 0 1 0 0,0-1 0 0 0,0 1-1 0 0,0-1 1 0 0,0 1 0 0 0,1-1-1 0 0,0 0 1 0 0,-1-1-4 0 0,4-7 6 0 0,0-1 1 0 0,0 1-1 0 0,1 0 1 0 0,1 0-1 0 0,1 1 1 0 0,-1-1-1 0 0,2 1 0 0 0,0-1 1 0 0,0 1-1 0 0,1 1 1 0 0,1-1-1 0 0,0 1 1 0 0,0 0-1 0 0,1 1 0 0 0,1 0 1 0 0,-1 0-1 0 0,2 0 1 0 0,-1 1-1 0 0,7-4-6 0 0,-6 2-3 0 0,45-41-53 0 0,1 3 0 0 0,3 2 0 0 0,2 3 0 0 0,28-14 56 0 0,4-4-541 0 0,-79 52 313 0 0,59-42-2389 0 0,-4-5-4145 0 0,-13 9 1928 0 0,-15 19 9397 0 0,-100 85 4929 0 0,51-45-9481 0 0,1 0 1 0 0,-1 1-1 0 0,2 0 0 0 0,0 0 0 0 0,0 1 0 0 0,1-1 0 0 0,0 1 0 0 0,2 1 0 0 0,-1-1 0 0 0,1 0 0 0 0,1 1 1 0 0,1-1-1 0 0,0 1 0 0 0,0 6-11 0 0,1-17 2 0 0,1 0 0 0 0,-1-1-1 0 0,0 1 1 0 0,1 0 0 0 0,0-1 0 0 0,-1 1 0 0 0,1 0 0 0 0,0-1 0 0 0,0 1-1 0 0,1-1 1 0 0,-1 0 0 0 0,0 1 0 0 0,1-1 0 0 0,0 0 0 0 0,-1 0 0 0 0,1 0-1 0 0,0 0 1 0 0,0 0 0 0 0,0 0 0 0 0,0 0 0 0 0,0-1 0 0 0,1 1 0 0 0,-1-1 0 0 0,0 1-1 0 0,1-1 1 0 0,-1 0 0 0 0,1 0 0 0 0,0 0 0 0 0,-1 0 0 0 0,1-1 0 0 0,0 1-1 0 0,-1-1 1 0 0,1 0 0 0 0,0 1 0 0 0,0-1 0 0 0,2-1-2 0 0,3 1 25 0 0,1 0 1 0 0,-1-1 0 0 0,1 0-1 0 0,-1 0 1 0 0,1-1-1 0 0,-1 0 1 0 0,0-1-1 0 0,0 0 1 0 0,0 0-1 0 0,0-1 1 0 0,3-2-26 0 0,-3 1 22 0 0,0-1 1 0 0,-1 0-1 0 0,1 0 1 0 0,-1-1-1 0 0,-1 0 1 0 0,1 0-1 0 0,-1-1 1 0 0,0 1-1 0 0,-1-1 1 0 0,0-1-1 0 0,0 1 1 0 0,-1-1-1 0 0,0 0 0 0 0,0 0 1 0 0,-1 0-1 0 0,0 0 1 0 0,-1 0-1 0 0,0-1 1 0 0,0 0-1 0 0,-1-7-22 0 0,0 11-56 0 0,0-1 0 0 0,0 0 0 0 0,-1 0 0 0 0,0 0 0 0 0,-1 0 0 0 0,0 0 0 0 0,0 0 0 0 0,0 0 0 0 0,-1 1 0 0 0,0-1 0 0 0,0 1 0 0 0,0-1 0 0 0,-1 1 0 0 0,0 0 0 0 0,-1 0 0 0 0,1 0 0 0 0,-1 0 0 0 0,0 0 0 0 0,-1 1 0 0 0,1 0 0 0 0,-1 0 0 0 0,-2-2 56 0 0,-27 1-3648 0 0,14 14-7407 0 0,13 0-717 0 0</inkml:trace>
  <inkml:trace contextRef="#ctx0" brushRef="#br0" timeOffset="7250.012">7581 2144 19172 0 0,'0'0'2074'0'0,"0"0"-726"0"0,0 0-273 0 0,0 0-9 0 0,0 0-64 0 0,0 0-89 0 0,0 0-152 0 0,0 0-159 0 0,0 0-137 0 0,0 0-73 0 0,0 0-78 0 0,6-32-52 0 0,18-99-64 0 0,18-11 139 0 0,-37 134-379 0 0,0 1-1 0 0,0-1 1 0 0,0 1 0 0 0,1 1-1 0 0,0-1 1 0 0,1 1 0 0 0,-1 0-1 0 0,1 0 1 0 0,0 1 0 0 0,1 0-1 0 0,-1 0 1 0 0,1 1-1 0 0,0 0 1 0 0,0 0 0 0 0,0 1-1 0 0,1 0 1 0 0,-1 0 0 0 0,1 1-1 0 0,0 0 1 0 0,0 1 0 0 0,-1 0-1 0 0,1 0 1 0 0,0 1 0 0 0,0 0-1 0 0,1 0 43 0 0,25 21-2616 0 0,-28-8-1004 0 0,-5 1-3700 0 0,-2-7-4501 0 0</inkml:trace>
  <inkml:trace contextRef="#ctx0" brushRef="#br0" timeOffset="7659.95">8043 1772 7538 0 0,'0'0'2176'0'0,"0"0"-309"0"0,0 0-190 0 0,0 0-195 0 0,0 0-217 0 0,0 0-202 0 0,0 0-203 0 0,0 0-103 0 0,0 0-73 0 0,0 0-21 0 0,0 0-1 0 0,0 0-59 0 0,0 0-42 0 0,8-7-57 0 0,22-23-66 0 0,-22 23-73 0 0,-8 7-50 0 0,0 0-37 0 0,0 0-28 0 0,-23 3 2330 0 0,18-1-2490 0 0,0-1 0 0 0,0 1 0 0 0,-1 0 0 0 0,1 0 0 0 0,0 1 0 0 0,1 0 0 0 0,-1-1 0 0 0,0 1-1 0 0,1 1 1 0 0,0-1 0 0 0,-1 1 0 0 0,1 0 0 0 0,1 0 0 0 0,-4 4-90 0 0,-14 11 94 0 0,10-10-66 0 0,0 0 1 0 0,0 0-1 0 0,0 1 1 0 0,2 1-1 0 0,-1-1 1 0 0,1 2-1 0 0,1-1 1 0 0,0 1-1 0 0,1 1 1 0 0,0-1-1 0 0,-1 3-28 0 0,7-9 4 0 0,1 0 0 0 0,-1-1 0 0 0,1 1 0 0 0,0 0 0 0 0,1 0 0 0 0,-1-1 0 0 0,1 1 0 0 0,0 0 0 0 0,1-1 0 0 0,-1 1 0 0 0,1-1 0 0 0,0 0 0 0 0,0 1 0 0 0,1-1 0 0 0,0 0 0 0 0,-1 0 0 0 0,2 0 0 0 0,-1-1 0 0 0,1 1 0 0 0,-1-1 0 0 0,1 0 0 0 0,0 0 0 0 0,1 0 0 0 0,-1 0 0 0 0,1-1 0 0 0,-1 0 0 0 0,1 0 0 0 0,0 0 0 0 0,0 0 0 0 0,1-1 0 0 0,-1 0 0 0 0,0 0 0 0 0,1-1 0 0 0,-1 1 0 0 0,1-1 0 0 0,0 0 0 0 0,-1 0 0 0 0,1-1 0 0 0,0 0 0 0 0,2 0-4 0 0,-1 2-40 0 0,0 0-1 0 0,0-1 1 0 0,1 0 0 0 0,-1 0 0 0 0,0 0-1 0 0,1-1 1 0 0,-1 0 0 0 0,0-1-1 0 0,1 1 1 0 0,-1-2 0 0 0,0 1-1 0 0,0-1 1 0 0,0 0 0 0 0,0 0-1 0 0,0-1 1 0 0,0 0 0 0 0,0 0-1 0 0,-1 0 1 0 0,0-1 0 0 0,1 0 0 0 0,-1-1-1 0 0,3-2 41 0 0,-3-17-4003 0 0,-5 16-1724 0 0,1 4-6357 0 0</inkml:trace>
  <inkml:trace contextRef="#ctx0" brushRef="#br0" timeOffset="8088.687">8345 1982 12219 0 0,'0'0'2910'0'0,"0"0"-653"0"0,0 0-332 0 0,0 0-264 0 0,0 0-270 0 0,0 0-201 0 0,0 0-143 0 0,0 0-166 0 0,30-6-158 0 0,97-18-123 0 0,-56-2 227 0 0,-50 15-697 0 0,-1-2 0 0 0,0 0 1 0 0,-1-1-1 0 0,-1-1 0 0 0,0 0 0 0 0,-1-2 0 0 0,0 0 0 0 0,-1 0 0 0 0,8-15-130 0 0,-22 30-6 0 0,-1 0 0 0 0,1-1 0 0 0,-1 1 0 0 0,0 0 0 0 0,0-1 0 0 0,0 1 0 0 0,0-1 0 0 0,-1 1 0 0 0,1-1 0 0 0,-1 0-1 0 0,1 1 1 0 0,-1-1 0 0 0,0 0 0 0 0,0 1 0 0 0,0-1 0 0 0,0 0 0 0 0,0 1 0 0 0,-1-1 0 0 0,1 1 0 0 0,-1-1 0 0 0,0 0 0 0 0,0 1 0 0 0,0-1 0 0 0,0 1 0 0 0,0 0-1 0 0,-1-1 1 0 0,1 1 0 0 0,0 0 0 0 0,-1 0 0 0 0,0 0 0 0 0,0 0 0 0 0,1 0 0 0 0,-1 0 0 0 0,0 0 0 0 0,-1 1 0 0 0,1-1 0 0 0,0 1 0 0 0,0-1 0 0 0,-1 1 0 0 0,1 0 0 0 0,-1 0-1 0 0,1 0 1 0 0,-1 0 0 0 0,1 1 0 0 0,-1-1 0 0 0,1 0 0 0 0,-1 1 0 0 0,0 0 0 0 0,1 0 0 0 0,-1 0 0 0 0,0 0 0 0 0,1 0 0 0 0,-3 1 6 0 0,-10-1-24 0 0,0 1 1 0 0,0 1-1 0 0,1 0 1 0 0,-1 1-1 0 0,1 1 1 0 0,-1 0-1 0 0,1 1 1 0 0,1 0-1 0 0,-1 1 0 0 0,1 1 1 0 0,0 0-1 0 0,0 1 1 0 0,1 0-1 0 0,-3 3 24 0 0,3-2-3 0 0,1-1-1 0 0,0 1 0 0 0,1 1 0 0 0,0 0 0 0 0,1 1 1 0 0,0-1-1 0 0,0 2 0 0 0,1-1 0 0 0,1 1 0 0 0,0 0 1 0 0,0 1-1 0 0,-1 6 4 0 0,5-13 1 0 0,0 0 1 0 0,1 1-1 0 0,0-1 0 0 0,0 0 1 0 0,1 1-1 0 0,0 0 1 0 0,0-1-1 0 0,0 1 0 0 0,1 0 1 0 0,0-1-1 0 0,0 1 1 0 0,1 0-1 0 0,0-1 0 0 0,0 1 1 0 0,1 0-1 0 0,-1-1 0 0 0,1 1 1 0 0,1-1-1 0 0,-1 0 1 0 0,1 0-1 0 0,0 0 0 0 0,1 0 1 0 0,-1 0-1 0 0,1-1 1 0 0,0 0-1 0 0,4 5-1 0 0,6 1 2 0 0,1-1 0 0 0,0 0 0 0 0,1-1 0 0 0,0-1 0 0 0,0 0 0 0 0,1-1 0 0 0,-1 0 0 0 0,2-2 0 0 0,-1 0 0 0 0,0-1 0 0 0,1-1 0 0 0,0 0 0 0 0,0-2 0 0 0,0 0 0 0 0,0-1 0 0 0,0 0 0 0 0,0-2 0 0 0,2 0-2 0 0,47-18-660 0 0,-28-4-5785 0 0,-33 17-3730 0 0</inkml:trace>
  <inkml:trace contextRef="#ctx0" brushRef="#br0" timeOffset="14069.131">9843 1249 0 0 0,'0'0'839'0'0,"0"0"292"0"0,0 0 264 0 0,0 0 202 0 0,0 0 98 0 0,0 0-45 0 0,0 0-146 0 0,0 0-119 0 0,0 0-157 0 0,0 0-124 0 0,0 0-114 0 0,-6-4-115 0 0,-22-13-82 0 0,-31 12 4075 0 0,-150 24-659 0 0,130 10-2874 0 0,33 23-971 0 0,16-7 0 0 0,8 13-96 0 0,11 20-97 0 0,6 91 206 0 0,-23-100-22 0 0,-5-24-141 0 0,-17 17-53 0 0,22-44-95 0 0,27-17-39 0 0,68 2 281 0 0,-61-3-307 0 0,-1 0 1 0 0,1 0-1 0 0,0 1 0 0 0,-1 0 1 0 0,1 0-1 0 0,-1 0 1 0 0,1 0-1 0 0,-1 1 0 0 0,0 0 1 0 0,1 0-1 0 0,-1 0 1 0 0,0 1-1 0 0,0 0 0 0 0,-1 0 1 0 0,1 0-1 0 0,0 1 0 0 0,-1-1 1 0 0,0 1-1 0 0,0 0 1 0 0,0 0-1 0 0,-1 1 0 0 0,1-1 1 0 0,-1 1-1 0 0,0-1 0 0 0,0 1 1 0 0,0 0-1 0 0,1 4-1 0 0,-2-1 7 0 0,1-1 0 0 0,-1 1-1 0 0,0 0 1 0 0,0 0 0 0 0,-1 0-1 0 0,0 0 1 0 0,-1 0 0 0 0,0 0-1 0 0,0 0 1 0 0,0 0 0 0 0,-1 0-1 0 0,0 0 1 0 0,-1 0 0 0 0,0-1-1 0 0,0 1 1 0 0,-1 0 0 0 0,0-1-1 0 0,0 1 1 0 0,0-1 0 0 0,-3 3-7 0 0,-91 163 92 0 0,92-161-96 0 0,1 0 1 0 0,0 0-1 0 0,1 0 1 0 0,1 1-1 0 0,0-1 1 0 0,0 1-1 0 0,1-1 1 0 0,1 1-1 0 0,0 0 1 0 0,2 10 3 0 0,0-17 21 0 0,1 0 1 0 0,0-1-1 0 0,0 1 1 0 0,0 0-1 0 0,1-1 0 0 0,0 0 1 0 0,0 0-1 0 0,0 0 1 0 0,1 0-1 0 0,-1-1 0 0 0,1 0 1 0 0,0 0-1 0 0,0 0 1 0 0,1 0-1 0 0,-1-1 0 0 0,1 0 1 0 0,0 0-1 0 0,0 0 0 0 0,0-1 1 0 0,0 0-1 0 0,0 0 1 0 0,0-1-1 0 0,7 1-21 0 0,89-2 815 0 0,-101 1-847 0 0,0-1 1 0 0,0 0-1 0 0,0 0 0 0 0,0-1 1 0 0,0 1-1 0 0,-1 0 0 0 0,1 0 0 0 0,0 0 1 0 0,0-1-1 0 0,0 1 0 0 0,0 0 1 0 0,0-1-1 0 0,0 1 0 0 0,0-1 1 0 0,-1 1-1 0 0,1-1 0 0 0,0 0 1 0 0,0 1-1 0 0,-1-1 0 0 0,1 0 1 0 0,0 1-1 0 0,-1-1 0 0 0,1 0 1 0 0,-1 0-1 0 0,1 1 0 0 0,-1-1 1 0 0,1 0-1 0 0,-1 0 0 0 0,1 0 1 0 0,-1 0-1 0 0,0 0 0 0 0,0 0 1 0 0,1 0-1 0 0,-1 0 0 0 0,0 0 0 0 0,0 0 1 0 0,0 0-1 0 0,0 0 0 0 0,0 0 1 0 0,0 0 31 0 0,1-6-772 0 0,6-13-2570 0 0,-2 11-2628 0 0,-3 5-6437 0 0</inkml:trace>
  <inkml:trace contextRef="#ctx0" brushRef="#br0" timeOffset="15205.266">9685 1684 1984 0 0,'0'0'1863'0'0,"0"0"63"0"0,0 0 175 0 0,0 0 130 0 0,0 0-12 0 0,0 0-169 0 0,0 0-255 0 0,0 0-252 0 0,0 0-219 0 0,0 0-196 0 0,0 0-181 0 0,0 0-136 0 0,0 0-120 0 0,0-3-130 0 0,0-7-97 0 0,0 8-90 0 0,0 2-90 0 0,0 0-43 0 0,0 19 669 0 0,0 426 1540 0 0,11-365-2392 0 0,-11-79-50 0 0,0-1 0 0 0,0 1 0 0 0,0 0 0 0 0,1-1 0 0 0,-1 1 1 0 0,0-1-1 0 0,0 1 0 0 0,0-1 0 0 0,0 1 0 0 0,1 0 0 0 0,-1-1 0 0 0,0 1 0 0 0,1-1 0 0 0,-1 1 0 0 0,0-1 0 0 0,1 1 0 0 0,-1-1 0 0 0,0 0 0 0 0,1 1 0 0 0,-1-1 0 0 0,1 1 0 0 0,-1-1 0 0 0,1 0 0 0 0,-1 1 0 0 0,1-1 0 0 0,-1 0 0 0 0,1 0 0 0 0,0 1 0 0 0,-1-1 0 0 0,1 0 0 0 0,-1 0 0 0 0,1 0 0 0 0,-1 0 0 0 0,1 0 0 0 0,0 0 0 0 0,-1 0 1 0 0,1 0-1 0 0,-1 0 0 0 0,1 0 0 0 0,0 0 0 0 0,-1 0 0 0 0,1 0 0 0 0,-1 0 0 0 0,1-1 0 0 0,0 1 0 0 0,-1 0 0 0 0,1 0 0 0 0,-1-1 0 0 0,1 1 0 0 0,-1 0 0 0 0,1-1 0 0 0,-1 1 0 0 0,1 0 0 0 0,-1-1 0 0 0,0 1 0 0 0,1-1-8 0 0,27-24 418 0 0,-27 23-430 0 0,105-109 346 0 0,21-68-319 0 0,-121 233-243 0 0,-6-34 226 0 0,1-1 1 0 0,1 0 0 0 0,1 1 0 0 0,0-1 0 0 0,2 0 0 0 0,0-1 0 0 0,1 1 0 0 0,1-1 0 0 0,1 0 0 0 0,2 3 1 0 0,-9-19 3 0 0,0 1 0 0 0,0-1 0 0 0,0 0 0 0 0,0 0 1 0 0,0 1-1 0 0,1-1 0 0 0,-1 0 0 0 0,1 0 0 0 0,0-1 0 0 0,-1 1 1 0 0,1 0-1 0 0,0 0 0 0 0,0-1 0 0 0,0 1 0 0 0,0-1 0 0 0,0 0 0 0 0,0 0 1 0 0,1 1-1 0 0,-1-1 0 0 0,0-1 0 0 0,1 1 0 0 0,-1 0 0 0 0,1-1 1 0 0,-1 1-1 0 0,1-1 0 0 0,-1 1 0 0 0,0-1 0 0 0,1 0 0 0 0,0 0 1 0 0,-1 0-1 0 0,0-1 0 0 0,1 1 0 0 0,-1-1 0 0 0,1 1 0 0 0,-1-1 0 0 0,1 0 1 0 0,-1 0-1 0 0,0 0 0 0 0,0 0 0 0 0,1 0 0 0 0,0-2-3 0 0,17-16 79 0 0,-1-1-1 0 0,-1-1 0 0 0,-1-1 1 0 0,-1 0-1 0 0,-1-1 1 0 0,0-1-1 0 0,-2 0 0 0 0,-1-1 1 0 0,1-7-79 0 0,33-67 232 0 0,-33 75-201 0 0,0-1 0 0 0,-2 0 1 0 0,-1-1-1 0 0,-1 0 0 0 0,-1-1 0 0 0,-1 0 1 0 0,-1 0-1 0 0,-2 0 0 0 0,1-18-31 0 0,-26 53-765 0 0,-45 85-2654 0 0,50-48-6633 0 0,12-33-2292 0 0</inkml:trace>
  <inkml:trace contextRef="#ctx0" brushRef="#br0" timeOffset="15638.594">10587 1923 12531 0 0,'0'0'2855'0'0,"0"0"-1109"0"0,0 0-569 0 0,0 0-33 0 0,0 0 49 0 0,0 0-4 0 0,0 0-106 0 0,0 0-204 0 0,0 0-183 0 0,0 0-109 0 0,0 0-80 0 0,0 0-75 0 0,0 0-108 0 0,-10 5 1 0 0,0 6-312 0 0,1 0 0 0 0,1 1 0 0 0,0 0 0 0 0,1 0 0 0 0,0 0 0 0 0,1 1 0 0 0,0 0 0 0 0,1 0-1 0 0,0 1 1 0 0,1-1 0 0 0,1 1 0 0 0,0 0 0 0 0,1 0 0 0 0,0 0 0 0 0,1 13-13 0 0,3-23 11 0 0,-1 1 1 0 0,1-1-1 0 0,0 1 1 0 0,1-1-1 0 0,-1 0 1 0 0,1 0-1 0 0,-1 0 1 0 0,1 0-1 0 0,0 0 1 0 0,1-1-1 0 0,-1 0 1 0 0,1 1 0 0 0,-1-1-1 0 0,1 0 1 0 0,0-1-1 0 0,0 1 1 0 0,0-1-1 0 0,1 0 1 0 0,-1 0-1 0 0,1 0 1 0 0,-1 0-1 0 0,1-1 1 0 0,-1 1-1 0 0,1-1 1 0 0,0-1-1 0 0,0 1 1 0 0,-1-1-1 0 0,1 1 1 0 0,0-2-1 0 0,0 1 1 0 0,-1 0-1 0 0,1-1 1 0 0,0 0 0 0 0,0 0-1 0 0,-1 0 1 0 0,1-1-1 0 0,-1 1 1 0 0,1-1-1 0 0,0-1-11 0 0,6-2 66 0 0,0 0 0 0 0,-1-1-1 0 0,0 0 1 0 0,0 0 0 0 0,-1-1 0 0 0,0-1 0 0 0,0 0-1 0 0,-1 0 1 0 0,0 0 0 0 0,0-1 0 0 0,-1 0-1 0 0,0-1 1 0 0,0 0 0 0 0,-1 0 0 0 0,-1 0 0 0 0,0-1-1 0 0,0 1 1 0 0,-1-1 0 0 0,0 0 0 0 0,-1-1-1 0 0,0 1 1 0 0,-1-1 0 0 0,0 1 0 0 0,-1-1 0 0 0,0 0-1 0 0,-1 1 1 0 0,-1-1 0 0 0,0-5-66 0 0,0 13-48 0 0,-1 1 0 0 0,0-1 0 0 0,0 0 0 0 0,0 1 0 0 0,0-1 0 0 0,0 1 0 0 0,-1-1 1 0 0,1 1-1 0 0,-1 0 0 0 0,0 0 0 0 0,0 0 0 0 0,0 1 0 0 0,-1-1 0 0 0,1 1 0 0 0,0 0 0 0 0,-1 0 0 0 0,0 0 0 0 0,1 0 0 0 0,-1 0 0 0 0,0 1 1 0 0,0 0-1 0 0,0 0 0 0 0,0 0 0 0 0,0 0 0 0 0,0 0 0 0 0,0 1 0 0 0,0 0 0 0 0,0 0 0 0 0,-1 0 0 0 0,1 0 0 0 0,0 1 0 0 0,0 0 1 0 0,0 0-1 0 0,0 0 0 0 0,0 0 0 0 0,0 0 0 0 0,0 1 0 0 0,1 0 0 0 0,-1 0 0 0 0,1 0 0 0 0,-1 0 0 0 0,1 0 0 0 0,-1 1 0 0 0,1-1 0 0 0,0 1 48 0 0,-35 41-3055 0 0,24-24-1707 0 0,11-15 3043 0 0,-4 3-9900 0 0</inkml:trace>
  <inkml:trace contextRef="#ctx0" brushRef="#br0" timeOffset="15987.465">10957 2173 9842 0 0,'0'0'2133'0'0,"0"0"-417"0"0,0 0-160 0 0,0 0-5 0 0,0 0-40 0 0,0 0-129 0 0,0 0-195 0 0,0 0-212 0 0,0 0-151 0 0,0 0-107 0 0,0 0-106 0 0,0 0-100 0 0,0 0-92 0 0,1 6-49 0 0,4 16-16 0 0,-4-17 23 0 0,-1-5 33 0 0,1-19 1115 0 0,61-113-370 0 0,-28 65-989 0 0,-22 40-61 0 0,1 0 0 0 0,1 1-1 0 0,2 1 1 0 0,0 1 0 0 0,2 0 0 0 0,12-13-105 0 0,-29 37-23 0 0,-1-1 0 0 0,0 1 0 0 0,0 0 0 0 0,1-1-1 0 0,-1 1 1 0 0,0-1 0 0 0,1 1 0 0 0,-1 0 0 0 0,1-1 0 0 0,-1 1 0 0 0,0 0-1 0 0,1-1 1 0 0,-1 1 0 0 0,1 0 0 0 0,-1 0 0 0 0,1-1 0 0 0,-1 1 0 0 0,1 0 0 0 0,-1 0-1 0 0,1 0 1 0 0,-1 0 0 0 0,1 0 0 0 0,-1 0 0 0 0,1 0 0 0 0,-1 0 0 0 0,1 0-1 0 0,-1 0 1 0 0,1 0 0 0 0,-1 0 0 0 0,1 0 0 0 0,-1 0 0 0 0,1 0 0 0 0,-1 0 0 0 0,1 1-1 0 0,-1-1 1 0 0,1 0 0 0 0,-1 0 0 0 0,0 1 0 0 0,1-1 0 0 0,-1 0 0 0 0,1 0 0 0 0,-1 1-1 0 0,0-1 1 0 0,1 1 0 0 0,-1-1 0 0 0,0 0 0 0 0,1 1 0 0 0,-1-1 0 0 0,0 1-1 0 0,1-1 1 0 0,-1 1 0 0 0,0-1 0 0 0,0 0 0 0 0,0 1 0 0 0,0-1 0 0 0,1 1 0 0 0,-1-1-1 0 0,0 1 1 0 0,0-1 0 0 0,0 1 0 0 0,0 0 0 0 0,0-1 23 0 0,5 45-2644 0 0,-4-30 1672 0 0,1-6-1040 0 0,0 0-4158 0 0,-2-5-5686 0 0</inkml:trace>
  <inkml:trace contextRef="#ctx0" brushRef="#br0" timeOffset="16530.928">11493 1430 8850 0 0,'0'0'3345'0'0,"0"0"-988"0"0,0 0-612 0 0,0 0-232 0 0,0 0-199 0 0,0 0-230 0 0,0 0-229 0 0,0 0-247 0 0,0 0-154 0 0,0 0 8 0 0,0 0 49 0 0,0 0 61 0 0,0 0 14 0 0,0 13-30 0 0,13 140 1616 0 0,0-97-1822 0 0,-3 1 0 0 0,-2 0-1 0 0,-3 0 1 0 0,-2 1 0 0 0,-4 42-350 0 0,0-86 10 0 0,0 1 1 0 0,0-1-1 0 0,-2 0 1 0 0,0 0-1 0 0,0-1 1 0 0,-2 1 0 0 0,1-1-1 0 0,-2 1 1 0 0,0-1-1 0 0,-1 0-10 0 0,-13 6-237 0 0,12-41-874 0 0,7 16 809 0 0,1 0-1 0 0,-1 0 1 0 0,2 0 0 0 0,-1 0 0 0 0,0 0-1 0 0,1 0 1 0 0,0 0 0 0 0,1 1-1 0 0,-1-1 1 0 0,1 0 0 0 0,0 1 0 0 0,1-1-1 0 0,-1 1 1 0 0,1-1 0 0 0,0 1-1 0 0,0 0 1 0 0,1 0 0 0 0,3-3 302 0 0,9-19-1661 0 0,11-19-2325 0 0,-6 16-3241 0 0,-11 15-1948 0 0</inkml:trace>
  <inkml:trace contextRef="#ctx0" brushRef="#br0" timeOffset="16868.563">11793 1687 3721 0 0,'0'0'2606'0'0,"0"0"-256"0"0,0 0-163 0 0,0 0-118 0 0,0 0-124 0 0,0 0-151 0 0,0 0-249 0 0,0 0-299 0 0,0 0-286 0 0,0 0-161 0 0,0 0-130 0 0,0 0-95 0 0,-11 15-51 0 0,-35 45-85 0 0,-14-17 569 0 0,-55 20 448 0 0,115-62-1442 0 0,0 0 0 0 0,1-1-1 0 0,-1 1 1 0 0,0 0 0 0 0,0 0 0 0 0,0 0-1 0 0,0 0 1 0 0,1 0 0 0 0,-1 0 0 0 0,0-1-1 0 0,1 1 1 0 0,-1 0 0 0 0,1 0 0 0 0,-1 0-1 0 0,1-1 1 0 0,-1 1 0 0 0,1 0-1 0 0,0-1 1 0 0,-1 1 0 0 0,1 0 0 0 0,0-1-1 0 0,-1 1 1 0 0,1-1 0 0 0,0 1 0 0 0,0-1-1 0 0,0 0 1 0 0,-1 1 0 0 0,1-1 0 0 0,0 0-1 0 0,0 1 1 0 0,0-1 0 0 0,0 0 0 0 0,0 0-1 0 0,0 0 1 0 0,0 0 0 0 0,-1 0-1 0 0,1 0 1 0 0,0 0 0 0 0,0 0 0 0 0,0 0-13 0 0,4 1 105 0 0,27 11 234 0 0,-21-9-244 0 0,1 0 0 0 0,-1 1 1 0 0,0 0-1 0 0,0 1 0 0 0,0 0 1 0 0,0 1-1 0 0,-1 0 0 0 0,0 0 1 0 0,0 1-1 0 0,-1 1 1 0 0,0 0-1 0 0,0 0 0 0 0,-1 0 1 0 0,0 1-1 0 0,0 1 0 0 0,3 6-95 0 0,26 72 927 0 0,-29-40-424 0 0,17-61-5816 0 0,-25 13 4449 0 0,5-5-6593 0 0,-3 2-5297 0 0</inkml:trace>
  <inkml:trace contextRef="#ctx0" brushRef="#br0" timeOffset="18692.511">12432 2015 3849 0 0,'0'0'3663'0'0,"0"0"-1328"0"0,0 0-756 0 0,0 0-186 0 0,0 0 47 0 0,0 0 36 0 0,0 0-65 0 0,0 0-169 0 0,0 0-285 0 0,0 0-220 0 0,0 0-157 0 0,0 0-88 0 0,0 0-25 0 0,7-7-5 0 0,86-107 3039 0 0,-91 114-3479 0 0,0-1-1 0 0,0 1 1 0 0,0 0 0 0 0,-1 0-1 0 0,1 0 1 0 0,0 0-1 0 0,0 1 1 0 0,-1-1 0 0 0,1 0-1 0 0,0 1 1 0 0,0-1-1 0 0,-1 1 1 0 0,1-1 0 0 0,0 1-1 0 0,-1 0 1 0 0,1 0-1 0 0,-1 0 1 0 0,1 0 0 0 0,-1 0-1 0 0,1 0 1 0 0,-1 0 0 0 0,0 0-1 0 0,0 1 1 0 0,1-1-1 0 0,-1 0 1 0 0,0 1 0 0 0,0-1-1 0 0,0 1 1 0 0,0-1-1 0 0,-1 1 1 0 0,1 0 0 0 0,0-1-1 0 0,-1 1 1 0 0,1 0-1 0 0,-1 0-21 0 0,3 2 82 0 0,10 20-16 0 0,-1 0 1 0 0,-2 1-1 0 0,0 0 1 0 0,-2 1-1 0 0,0 0 1 0 0,-2 0-1 0 0,-1 1 0 0 0,-1-1 1 0 0,-1 1-1 0 0,-2 0 1 0 0,-1 0-1 0 0,0 0 1 0 0,-4 19-67 0 0,4-37 33 0 0,0-1 0 0 0,0 1 1 0 0,-1-1-1 0 0,0 1 0 0 0,0-1 0 0 0,-1 0 1 0 0,0 0-1 0 0,-1 1 0 0 0,1-1 1 0 0,-2 0-1 0 0,1-1 0 0 0,-1 1 0 0 0,0-1 1 0 0,-1 0-1 0 0,1 0 0 0 0,-2 0 0 0 0,1 0 1 0 0,-1-1-1 0 0,-4 5-33 0 0,9-11 17 0 0,0 1 0 0 0,0 0 0 0 0,-1 0 0 0 0,1-1 0 0 0,0 1 0 0 0,0 0 1 0 0,-1-1-1 0 0,1 1 0 0 0,0-1 0 0 0,-1 0 0 0 0,1 1 0 0 0,0-1 0 0 0,-1 0 0 0 0,1 0 0 0 0,-1 0 0 0 0,1 0 0 0 0,0 0 0 0 0,-1 0 0 0 0,1 0 1 0 0,-1 0-1 0 0,1-1 0 0 0,0 1 0 0 0,-1-1 0 0 0,1 1 0 0 0,0-1 0 0 0,-1 1 0 0 0,1-1 0 0 0,0 0 0 0 0,0 1 0 0 0,0-1 0 0 0,0 0 0 0 0,0 0 1 0 0,0 0-1 0 0,0 0 0 0 0,0 0 0 0 0,0 0 0 0 0,0 0 0 0 0,0 0 0 0 0,0 0 0 0 0,1-1 0 0 0,-1 1 0 0 0,0 0 0 0 0,1-1 0 0 0,-1 1 0 0 0,1 0 1 0 0,0-1-1 0 0,-1 1 0 0 0,1-1-17 0 0,-7-70 192 0 0,10 53-181 0 0,1-1 0 0 0,1 0-1 0 0,0 1 1 0 0,2 0 0 0 0,0 0-1 0 0,1 1 1 0 0,1 0 0 0 0,1 0-1 0 0,3-4-10 0 0,-5 8 0 0 0,25-44-30 0 0,2 1 0 0 0,3 1 0 0 0,44-48 30 0 0,-72 92-4 0 0,1 0 1 0 0,0 1-1 0 0,1 0 1 0 0,0 1 0 0 0,0 1-1 0 0,1 0 1 0 0,0 0-1 0 0,1 1 1 0 0,0 1 0 0 0,0 0-1 0 0,1 1 1 0 0,0 1 0 0 0,3-1 3 0 0,-15 6-2 0 0,0 0 1 0 0,0 0-1 0 0,0 0 1 0 0,0 0-1 0 0,0 0 1 0 0,0 0-1 0 0,0 1 1 0 0,0 0 0 0 0,0-1-1 0 0,0 1 1 0 0,0 0-1 0 0,-1 1 1 0 0,1-1-1 0 0,0 0 1 0 0,-1 1-1 0 0,1-1 1 0 0,-1 1 0 0 0,1 0-1 0 0,-1 0 1 0 0,0 0-1 0 0,0 0 1 0 0,0 0-1 0 0,0 1 1 0 0,0-1 0 0 0,0 0-1 0 0,-1 1 1 0 0,1 0-1 0 0,-1-1 1 0 0,0 1-1 0 0,1 0 1 0 0,-1 0-1 0 0,-1-1 1 0 0,1 1 0 0 0,0 0-1 0 0,0 3 2 0 0,1 2 8 0 0,-1 1 1 0 0,1 0-1 0 0,-2-1 0 0 0,1 1 1 0 0,-1 0-1 0 0,0 0 1 0 0,-1 0-1 0 0,0-1 0 0 0,0 1 1 0 0,-1 0-1 0 0,-3 7-8 0 0,-3 0 8 0 0,0-1 1 0 0,-2 1-1 0 0,0-1 1 0 0,0-1-1 0 0,-2 0 1 0 0,1-1-1 0 0,-2 0 0 0 0,0 0 1 0 0,0-2-1 0 0,-1 0 1 0 0,-1 0-1 0 0,0-1 1 0 0,0-1-1 0 0,-1 0 1 0 0,0-1-1 0 0,0-1 0 0 0,-1-1 1 0 0,0 0-1 0 0,0-1 1 0 0,0-1-1 0 0,-7 0-8 0 0,-40-2-272 0 0,63-3 177 0 0,0 0 0 0 0,0-1 0 0 0,0 1 0 0 0,0 0 0 0 0,0 0-1 0 0,1 0 1 0 0,-1-1 0 0 0,0 1 0 0 0,0 0 0 0 0,1-1 0 0 0,-1 1 0 0 0,1-1-1 0 0,-1 1 1 0 0,1 0 0 0 0,0-1 0 0 0,0 1 0 0 0,-1-1 0 0 0,1 1 0 0 0,0-1 0 0 0,0 1-1 0 0,0-1 1 0 0,1 1 0 0 0,-1-1 0 0 0,0 1 0 0 0,1-1 0 0 0,-1 1 0 0 0,1-1-1 0 0,-1 1 1 0 0,1 0 0 0 0,-1-1 0 0 0,1 1 0 0 0,0 0 0 0 0,0-1 0 0 0,0 1 0 0 0,0 0-1 0 0,0 0 1 0 0,0 0 0 0 0,0 0 0 0 0,0 0 0 0 0,0 0 0 0 0,0 0 0 0 0,1 0 95 0 0,19-18-2134 0 0,-10 9-256 0 0,1-1-3319 0 0,-1 0-5948 0 0</inkml:trace>
  <inkml:trace contextRef="#ctx0" brushRef="#br0" timeOffset="19658.87">13140 1963 0 0 0,'0'0'400'0'0,"0"0"398"0"0,0 0 162 0 0,0 0 64 0 0,0 0-4 0 0,0 0-42 0 0,0 0-70 0 0,0 0-51 0 0,0 0-14 0 0,0 0-6 0 0,0 0 57 0 0,-2 6 51 0 0,2-3-602 0 0,-1 0 0 0 0,0 1 0 0 0,1-1 0 0 0,-1 0 0 0 0,1 0 0 0 0,0 1 0 0 0,0-1 0 0 0,0 0 0 0 0,0 0 0 0 0,1 1 0 0 0,0-1 0 0 0,-1 0 0 0 0,1 0 0 0 0,0 0 0 0 0,0 1 0 0 0,1-1 0 0 0,-1 0 0 0 0,1-1 0 0 0,-1 1 0 0 0,1 0 0 0 0,0 0 0 0 0,0-1 0 0 0,0 1 0 0 0,1-1 0 0 0,-1 0 0 0 0,1 1 0 0 0,-1-1 0 0 0,3 1-343 0 0,2 0 255 0 0,0-1 0 0 0,0 0 0 0 0,0 0 1 0 0,0-1-1 0 0,0 0 0 0 0,0-1 0 0 0,0 1 0 0 0,0-1 0 0 0,0 0 0 0 0,0-1 0 0 0,0 0 0 0 0,0 0 0 0 0,0 0 0 0 0,0-1 0 0 0,0 0 0 0 0,-1-1 0 0 0,1 1 0 0 0,-1-1 0 0 0,1-1 0 0 0,1-1-255 0 0,109-92 1173 0 0,-113 93-1154 0 0,0-1-1 0 0,0 1 1 0 0,-1-1 0 0 0,1 0 0 0 0,-1 0 0 0 0,0 0 0 0 0,-1 0 0 0 0,1 0 0 0 0,-1-1-1 0 0,0 1 1 0 0,-1-1 0 0 0,1 1 0 0 0,-1-1 0 0 0,0 0 0 0 0,-1 0 0 0 0,1 1 0 0 0,-1-1-1 0 0,0 0 1 0 0,-1-4-19 0 0,-1 8-13 0 0,0 0 0 0 0,0 0 0 0 0,0 0 0 0 0,-1 0 0 0 0,1 0 0 0 0,-1 0 0 0 0,1 0 0 0 0,-1 1 0 0 0,0 0 0 0 0,0-1 0 0 0,1 1 0 0 0,-1 0 0 0 0,0 0 0 0 0,0 1 0 0 0,0-1 0 0 0,0 1 0 0 0,0-1 0 0 0,0 1 0 0 0,0 0 0 0 0,0 0 0 0 0,0 0 0 0 0,0 0 0 0 0,0 1 0 0 0,0-1 0 0 0,0 1 0 0 0,0 0 0 0 0,0 0 0 0 0,0 0 0 0 0,-1 1 13 0 0,-10 3-32 0 0,1 1 0 0 0,-1 1-1 0 0,1 1 1 0 0,1-1 0 0 0,-1 2 0 0 0,2 0 0 0 0,-1 0-1 0 0,1 1 1 0 0,0 1 0 0 0,1 0 0 0 0,1 0 0 0 0,-1 1 0 0 0,2 0-1 0 0,0 0 1 0 0,-1 2 32 0 0,6-10 0 0 0,0 0 0 0 0,1 0-1 0 0,-1 0 1 0 0,1 0 0 0 0,0 0-1 0 0,0 1 1 0 0,0-1 0 0 0,0 1-1 0 0,1 0 1 0 0,0-1 0 0 0,0 1 0 0 0,0 0-1 0 0,1 0 1 0 0,-1-1 0 0 0,1 1-1 0 0,0 0 1 0 0,1 0 0 0 0,-1 0-1 0 0,1-1 1 0 0,0 1 0 0 0,0 0 0 0 0,0-1-1 0 0,1 1 1 0 0,0 0 0 0 0,0-1-1 0 0,0 0 1 0 0,0 1 0 0 0,0-1-1 0 0,1 0 1 0 0,0 0 0 0 0,0-1 0 0 0,0 1-1 0 0,1-1 1 0 0,-1 1 0 0 0,1-1-1 0 0,-1 0 1 0 0,1 0 0 0 0,0 0-1 0 0,0-1 1 0 0,1 0 0 0 0,-1 1-1 0 0,0-1 1 0 0,1-1 0 0 0,0 1 0 0 0,142 5 269 0 0,-125-11-209 0 0,0 0 0 0 0,0-2 0 0 0,-1-1 0 0 0,1 0 0 0 0,-2-2 0 0 0,1 0 0 0 0,-1-1 0 0 0,-1-1 0 0 0,0-1 0 0 0,13-11-60 0 0,-18 12 55 0 0,0 0 0 0 0,-1 0 0 0 0,-1-1 0 0 0,0-1-1 0 0,-1 0 1 0 0,0-1 0 0 0,-1 0 0 0 0,-1-1 0 0 0,0 0-1 0 0,-1 0 1 0 0,1-3-55 0 0,5-10 25 0 0,-9 20-21 0 0,-1 0 1 0 0,0 0-1 0 0,0 0 0 0 0,-1 0 0 0 0,0-1 1 0 0,-1 0-1 0 0,1 1 0 0 0,-2-1 0 0 0,1 0 1 0 0,-1 0-1 0 0,-1 0 0 0 0,1-2-4 0 0,-3 10-5 0 0,0-1-1 0 0,1 0 1 0 0,-1 1 0 0 0,0-1-1 0 0,0 1 1 0 0,0 0-1 0 0,0-1 1 0 0,-1 1-1 0 0,1 0 1 0 0,0 0 0 0 0,0 1-1 0 0,0-1 1 0 0,-1 0-1 0 0,1 1 1 0 0,-1-1 0 0 0,1 1-1 0 0,0 0 1 0 0,-1 0-1 0 0,1 0 1 0 0,-1 0 0 0 0,1 0-1 0 0,0 0 1 0 0,-1 1-1 0 0,1-1 1 0 0,0 1 0 0 0,-1 0-1 0 0,1 0 1 0 0,0 0-1 0 0,0 0 1 0 0,0 0-1 0 0,0 0 1 0 0,0 0 0 0 0,0 1-1 0 0,0-1 1 0 0,-1 2 5 0 0,-1-2-8 0 0,0 1-1 0 0,-1 0 1 0 0,2 0 0 0 0,-1 0 0 0 0,0 1 0 0 0,0 0-1 0 0,1-1 1 0 0,-1 1 0 0 0,1 0 0 0 0,0 1 0 0 0,0-1-1 0 0,0 0 1 0 0,1 1 0 0 0,-1 0 0 0 0,1 0 0 0 0,0-1-1 0 0,0 1 1 0 0,0 1 0 0 0,0-1 0 0 0,1 0 0 0 0,0 0-1 0 0,-1 1 1 0 0,2-1 0 0 0,-1 0 0 0 0,0 1 0 0 0,1-1-1 0 0,0 4 9 0 0,2-5 2 0 0,1 1 0 0 0,0-1 0 0 0,0 0 0 0 0,0 0-1 0 0,0 0 1 0 0,0-1 0 0 0,1 1 0 0 0,-1-1 0 0 0,1 0-1 0 0,0 0 1 0 0,0 0 0 0 0,-1 0 0 0 0,1-1 0 0 0,0 1-1 0 0,0-1 1 0 0,1 0 0 0 0,-1 0 0 0 0,0-1 0 0 0,0 1-1 0 0,2-1-1 0 0,10 3-4 0 0,-1 0 0 0 0,0 1 0 0 0,1 0 0 0 0,-1 1 0 0 0,-1 1 0 0 0,1 0 0 0 0,11 8 4 0 0,-23-10 11 0 0,0 1 0 0 0,0-1 0 0 0,0 1-1 0 0,-1 0 1 0 0,0 0 0 0 0,0 0-1 0 0,0 0 1 0 0,0 0 0 0 0,-1 0 0 0 0,0 0-1 0 0,0 1 1 0 0,0-1 0 0 0,-1 0-1 0 0,0 1 1 0 0,0-1 0 0 0,0 1-1 0 0,0-1 1 0 0,-1 0 0 0 0,0 1 0 0 0,0-1-1 0 0,-1 0 1 0 0,0 0 0 0 0,1 0-1 0 0,-2 0 1 0 0,1 0 0 0 0,0 0 0 0 0,-1 0-1 0 0,0-1 1 0 0,0 0 0 0 0,-1 1-1 0 0,1-1 1 0 0,-1 0 0 0 0,-1 1-11 0 0,-44 58-103 0 0,49-63 61 0 0,-1 0 0 0 0,1 1 0 0 0,0-1 0 0 0,0 1 0 0 0,0-1 0 0 0,0 0 1 0 0,0 1-1 0 0,0-1 0 0 0,0 1 0 0 0,0-1 0 0 0,0 1 0 0 0,0-1 0 0 0,0 0 0 0 0,0 1 0 0 0,0-1 0 0 0,0 1 0 0 0,0-1 0 0 0,1 0 0 0 0,-1 1 0 0 0,0-1 0 0 0,0 0 0 0 0,0 1 0 0 0,1-1 0 0 0,-1 0 0 0 0,0 1 1 0 0,0-1-1 0 0,1 0 0 0 0,-1 1 0 0 0,0-1 0 0 0,1 0 0 0 0,-1 0 0 0 0,0 1 0 0 0,1-1 0 0 0,-1 0 0 0 0,0 0 0 0 0,1 0 0 0 0,-1 1 0 0 0,1-1 0 0 0,-1 0 0 0 0,0 0 0 0 0,1 0 0 0 0,-1 0 0 0 0,1 0 0 0 0,-1 0 0 0 0,0 0 1 0 0,1 0-1 0 0,-1 0 0 0 0,1 0 0 0 0,-1 0 0 0 0,1 0 0 0 0,-1 0 0 0 0,0 0 0 0 0,1 0 0 0 0,-1-1 0 0 0,0 1 0 0 0,1 0 0 0 0,-1 0 0 0 0,1 0 0 0 0,-1-1 0 0 0,0 1 0 0 0,1 0 0 0 0,-1 0 0 0 0,0-1 0 0 0,0 1 1 0 0,1 0-1 0 0,-1-1 42 0 0,18-7-2317 0 0,-4 1-3321 0 0,-13 6 3834 0 0,10-3-9899 0 0</inkml:trace>
  <inkml:trace contextRef="#ctx0" brushRef="#br0" timeOffset="20360.661">14131 1776 4089 0 0,'0'0'1920'0'0,"0"0"-253"0"0,0 0-173 0 0,0 0-18 0 0,0 0 49 0 0,0 0 6 0 0,0 0-44 0 0,0 0-131 0 0,0 0-191 0 0,0 0-174 0 0,0 0-133 0 0,0 0-85 0 0,0 0-47 0 0,25-3-22 0 0,78-11-19 0 0,-9-14 1033 0 0,-85 24-1605 0 0,0-1 0 0 0,0 0 0 0 0,-1 0 0 0 0,0 0 0 0 0,0-1 0 0 0,0-1 0 0 0,-1 1-1 0 0,0-1 1 0 0,0-1 0 0 0,-1 1 0 0 0,0-1 0 0 0,0 0 0 0 0,-1 0 0 0 0,0-1 0 0 0,0 1 0 0 0,-1-1 0 0 0,0 0 0 0 0,2-6-113 0 0,5-5 30 0 0,8-38-27 0 0,-58 63-370 0 0,25 19 346 0 0,1 1-1 0 0,1 0 0 0 0,1 1 1 0 0,2 0-1 0 0,0 1 1 0 0,1 2 21 0 0,-10 28-18 0 0,2 10 15 0 0,2 1-1 0 0,4 0 0 0 0,2 0 0 0 0,4 1 0 0 0,2 0 0 0 0,5 26 4 0 0,-3-38-3 0 0,0-50 13 0 0,0 0 1 0 0,0 0-1 0 0,0 0 1 0 0,-1 0-1 0 0,0 0 1 0 0,-1 0-1 0 0,1 0 1 0 0,-1 0-1 0 0,-1 0 0 0 0,1 0 1 0 0,-1-1-1 0 0,0 1 1 0 0,-1-1-1 0 0,0 0 1 0 0,0 0-1 0 0,0 0 1 0 0,0-1-1 0 0,-1 1 1 0 0,0-1-1 0 0,0 0 1 0 0,-1-1-1 0 0,1 1 0 0 0,-1-1 1 0 0,0 0-1 0 0,0 0 1 0 0,-2 0-11 0 0,-3 2 13 0 0,0 0 0 0 0,0-1 0 0 0,-1 0 0 0 0,1-1 0 0 0,-1 0 0 0 0,0-1 0 0 0,0 0 0 0 0,0-1 0 0 0,-1-1 0 0 0,1 1 0 0 0,-1-2 0 0 0,1 0 0 0 0,-9-1-13 0 0,18 0 5 0 0,1-1-1 0 0,-1 1 0 0 0,1 0 1 0 0,0-1-1 0 0,-1 0 0 0 0,1 1 1 0 0,0-1-1 0 0,0 0 0 0 0,0 0 1 0 0,0 0-1 0 0,1-1 0 0 0,-1 1 1 0 0,1 0-1 0 0,-1 0 0 0 0,1-1 1 0 0,0 1-1 0 0,0-1 0 0 0,0 0 1 0 0,0 1-1 0 0,0-1 0 0 0,0 0 1 0 0,1 1-1 0 0,-1-1 0 0 0,1 0 1 0 0,0 0-1 0 0,0 1 0 0 0,0-1 1 0 0,0 0-1 0 0,0 0 1 0 0,1 1-1 0 0,-1-1 0 0 0,1 0 1 0 0,0 0-1 0 0,0 1 0 0 0,0-1 1 0 0,0 1-1 0 0,0-1 0 0 0,1 1 1 0 0,-1-1-1 0 0,1 1 0 0 0,-1 0 1 0 0,1 0-1 0 0,0 0 0 0 0,0 0 1 0 0,0 0-1 0 0,0 0 0 0 0,1-1-4 0 0,64-86 52 0 0,3 3 0 0 0,3 3 0 0 0,6 1-52 0 0,44-33-871 0 0,-102 107-1420 0 0,-7 8-3768 0 0,-9 0 1544 0 0,-1 0-6793 0 0</inkml:trace>
  <inkml:trace contextRef="#ctx0" brushRef="#br0" timeOffset="20651.493">14779 1901 11370 0 0,'0'0'2400'0'0,"0"0"-468"0"0,0 0-189 0 0,0 0-140 0 0,0 0-211 0 0,0 0-253 0 0,0 0-248 0 0,0 0-228 0 0,0 0-176 0 0,0 0-79 0 0,0 0-56 0 0,0 0-44 0 0,0 0-17 0 0,-24 7-82 0 0,-72 26-62 0 0,93-32-140 0 0,-1 0 1 0 0,1 0-1 0 0,0 0 1 0 0,0 1 0 0 0,-1-1-1 0 0,1 1 1 0 0,0 0-1 0 0,0 0 1 0 0,0 0-1 0 0,1 0 1 0 0,-1 0 0 0 0,1 1-1 0 0,-1-1 1 0 0,1 1-1 0 0,0 0 1 0 0,-1 0-1 0 0,2 0 1 0 0,-1 0 0 0 0,0 0-1 0 0,0 0 1 0 0,1 0-1 0 0,-1 2-7 0 0,-2 4 12 0 0,2-6-12 0 0,0 0-1 0 0,0 1 1 0 0,0-1-1 0 0,0 0 1 0 0,0 1-1 0 0,0-1 1 0 0,1 1-1 0 0,0-1 0 0 0,0 1 1 0 0,0 0-1 0 0,0-1 1 0 0,0 1-1 0 0,1 0 1 0 0,0 0-1 0 0,-1 0 1 0 0,1-1-1 0 0,1 1 1 0 0,-1 0-1 0 0,1 0 0 0 0,-1 0 1 0 0,1-1-1 0 0,0 1 1 0 0,0 0-1 0 0,1-1 1 0 0,-1 1-1 0 0,1-1 1 0 0,0 0-1 0 0,0 1 0 0 0,0-1 1 0 0,0 0-1 0 0,0 0 1 0 0,1 0-1 0 0,0 0 1 0 0,-1-1-1 0 0,1 1 1 0 0,0-1-1 0 0,0 1 0 0 0,0-1 1 0 0,1 0-1 0 0,-1 0 1 0 0,2 0 0 0 0,2 0 13 0 0,1 0 0 0 0,0-1 1 0 0,-1 0-1 0 0,1-1 0 0 0,0 0 1 0 0,0 0-1 0 0,-1 0 0 0 0,1-1 1 0 0,0 0-1 0 0,-1-1 0 0 0,1 0 0 0 0,-1 0 1 0 0,1 0-1 0 0,-1-1 0 0 0,0 0 1 0 0,0-1-1 0 0,0 1 0 0 0,-1-1 1 0 0,1-1-1 0 0,-1 1 0 0 0,0-1 0 0 0,0 0 1 0 0,0-1-1 0 0,-1 1 0 0 0,0-1 1 0 0,0 0-1 0 0,0 0 0 0 0,-1-1 1 0 0,0 1-1 0 0,0-1 0 0 0,-1 0 0 0 0,0 0 1 0 0,0 0-1 0 0,0-1 0 0 0,-1 1 1 0 0,0-1-1 0 0,-1 1 0 0 0,0-1 1 0 0,0-2-14 0 0,0-6-121 0 0,0 12 21 0 0,-1 0-1 0 0,1 0 0 0 0,-1 0 1 0 0,0 0-1 0 0,0 0 1 0 0,0 0-1 0 0,0 0 0 0 0,-1 0 1 0 0,0 1-1 0 0,1-1 0 0 0,-1 0 1 0 0,-1 0-1 0 0,1 1 1 0 0,-1-1-1 0 0,1 0 0 0 0,-1 1 1 0 0,0-1-1 0 0,0 1 0 0 0,0 0 1 0 0,-1 0-1 0 0,1 0 1 0 0,-1 0-1 0 0,0 0 0 0 0,0 0 101 0 0,-13 2-6891 0 0,12 1 1704 0 0,1 0-6209 0 0</inkml:trace>
  <inkml:trace contextRef="#ctx0" brushRef="#br0" timeOffset="24090.763">15011 1783 0 0 0,'0'0'1448'0'0,"0"0"359"0"0,0 0 96 0 0,0 0-110 0 0,0 0-241 0 0,0 0-285 0 0,0 0-232 0 0,0 0-120 0 0,0 0 5 0 0,13 12 1966 0 0,4 75 1173 0 0,-16 51-3515 0 0,-3-69-191 0 0,2-26-148 0 0,2-55 3501 0 0,6-19-3710 0 0,-5 23 304 0 0,2-19-181 0 0,1 2 1 0 0,2-1-1 0 0,0 1 0 0 0,2 0 0 0 0,1 0 0 0 0,0 2 0 0 0,2-1 0 0 0,1 1 1 0 0,1 1-1 0 0,1 1 0 0 0,0 0 0 0 0,20-18-119 0 0,-33 36 2 0 0,-1 0 0 0 0,1 1 0 0 0,0 0 0 0 0,1-1-1 0 0,-1 1 1 0 0,0 0 0 0 0,0 1 0 0 0,1-1 0 0 0,-1 0 0 0 0,1 1 0 0 0,0 0 0 0 0,-1 0 0 0 0,1 0 0 0 0,0 0 0 0 0,-1 1-1 0 0,1-1 1 0 0,0 1 0 0 0,0 0 0 0 0,0 0 0 0 0,-1 1 0 0 0,3-1-2 0 0,-4 3 9 0 0,0-1 0 0 0,0 0 0 0 0,0 1 0 0 0,0 0 0 0 0,0-1 0 0 0,0 1 0 0 0,-1 0 0 0 0,0 0 0 0 0,1 0 0 0 0,-1 0 0 0 0,0 0 0 0 0,-1 0 0 0 0,1 0 0 0 0,0 0 0 0 0,-1 0 0 0 0,0 0 0 0 0,1 0 0 0 0,-1 0 0 0 0,0 1 0 0 0,-1-1 0 0 0,1 0 0 0 0,-1 1-9 0 0,2 16 35 0 0,6 5-3093 0 0,15 1-7887 0 0,-20-25-892 0 0</inkml:trace>
  <inkml:trace contextRef="#ctx0" brushRef="#br0" timeOffset="24881.455">15370 2107 5137 0 0,'0'0'2769'0'0,"0"0"-608"0"0,0 0-403 0 0,0 0-160 0 0,0 0-171 0 0,0 0-236 0 0,0 0-236 0 0,0 0-146 0 0,0 0-37 0 0,0 0 58 0 0,0 0 55 0 0,0 0-4 0 0,0 0-79 0 0,10-9-76 0 0,81-74 1584 0 0,43-56-266 0 0,-129 131-2008 0 0,1 1 1 0 0,0 1-1 0 0,1-1 1 0 0,-1 1-1 0 0,1 0 0 0 0,0 1 1 0 0,1-1-1 0 0,-1 1 0 0 0,1 1 1 0 0,0 0-1 0 0,5-2-36 0 0,-11 6 10 0 0,1 0 0 0 0,-1 1 0 0 0,1-1 0 0 0,-1 1-1 0 0,0 0 1 0 0,0 0 0 0 0,1 0 0 0 0,-1 0 0 0 0,0 0 0 0 0,0 0-1 0 0,0 0 1 0 0,0 1 0 0 0,0-1 0 0 0,0 1 0 0 0,-1 0 0 0 0,1-1-1 0 0,0 1 1 0 0,-1 0 0 0 0,1 0 0 0 0,-1 0 0 0 0,0 0 0 0 0,0 0 0 0 0,0 0-1 0 0,0 1 1 0 0,0-1 0 0 0,0 0 0 0 0,0 0 0 0 0,-1 1 0 0 0,1-1-1 0 0,-1 1 1 0 0,0-1 0 0 0,1 0 0 0 0,-1 1 0 0 0,0-1 0 0 0,0 1-1 0 0,-1-1 1 0 0,1 1-10 0 0,7 145 194 0 0,-6-143-184 0 0,-2-5-9 0 0,1 0-1 0 0,0 1 1 0 0,0-1 0 0 0,-1 0-1 0 0,1 1 1 0 0,0-1-1 0 0,0 0 1 0 0,0 1 0 0 0,0-1-1 0 0,0 1 1 0 0,0-1-1 0 0,-1 0 1 0 0,1 1 0 0 0,0-1-1 0 0,0 1 1 0 0,0-1-1 0 0,0 1 1 0 0,1-1 0 0 0,-1 0-1 0 0,0 1 1 0 0,0-1-1 0 0,0 1 1 0 0,0-1 0 0 0,0 0-1 0 0,0 1 1 0 0,1-1-1 0 0,-1 0 1 0 0,0 1 0 0 0,0-1-1 0 0,0 0 1 0 0,1 1-1 0 0,-1-1 1 0 0,0 0 0 0 0,1 1-1 0 0,-1-1 1 0 0,0 0-1 0 0,1 0 1 0 0,-1 1 0 0 0,0-1-1 0 0,1 0 1 0 0,-1 0-1 0 0,0 0 1 0 0,1 0 0 0 0,-1 1-1 0 0,0-1 1 0 0,1 0-1 0 0,-1 0 1 0 0,1 0 0 0 0,-1 0-1 0 0,1 0 1 0 0,-1 0-1 0 0,0 0 1 0 0,1 0 0 0 0,-1 0-1 0 0,1 0 1 0 0,-1 0-1 0 0,0 0 1 0 0,1-1 0 0 0,-1 1-1 0 0,1 0 1 0 0,-1 0-1 0 0,0 0 1 0 0,1 0 0 0 0,-1-1-1 0 0,0 1 1 0 0,1 0-1 0 0,-1-1 0 0 0,156-156 167 0 0,-53 73-154 0 0,-102 83-13 0 0,0 1 0 0 0,-1 0 0 0 0,1-1 0 0 0,0 1 0 0 0,0 0 0 0 0,-1-1-1 0 0,1 1 1 0 0,0 0 0 0 0,0 0 0 0 0,-1 0 0 0 0,1 0 0 0 0,0 0 0 0 0,0 0 0 0 0,0 0-1 0 0,-1 0 1 0 0,1 0 0 0 0,0 0 0 0 0,0 0 0 0 0,-1 0 0 0 0,1 1 0 0 0,0-1 0 0 0,0 0-1 0 0,-1 0 1 0 0,1 1 0 0 0,0-1 0 0 0,-1 1 0 0 0,1-1 0 0 0,0 1 0 0 0,-1-1 0 0 0,1 1-1 0 0,-1-1 1 0 0,1 1 0 0 0,-1-1 0 0 0,1 1 0 0 0,-1 0 0 0 0,1-1 0 0 0,-1 1 0 0 0,0 0-1 0 0,1-1 1 0 0,-1 1 0 0 0,0 0 0 0 0,1-1 0 0 0,-1 1 0 0 0,0 0 0 0 0,0 0 0 0 0,0 0-1 0 0,0-1 1 0 0,0 1 0 0 0,0 0 0 0 0,0 0 0 0 0,0-1 0 0 0,0 1 0 0 0,0 0 0 0 0,0 0-1 0 0,0 0 2 0 0,2 58-5 0 0,-2-50 6 0 0,-1 80 229 0 0,0 2-2881 0 0,5-91-3945 0 0,-2 0 371 0 0,1 0-5501 0 0</inkml:trace>
  <inkml:trace contextRef="#ctx0" brushRef="#br0" timeOffset="25292.48">16216 2000 0 0 0,'0'0'2465'0'0,"0"0"430"0"0,0 0 251 0 0,0 0-171 0 0,0 0-474 0 0,0 0-497 0 0,0 0-404 0 0,0 0-329 0 0,0 0-218 0 0,0 0-151 0 0,0 0-117 0 0,34-4-41 0 0,102-14-77 0 0,-61-5 585 0 0,-62 13-925 0 0,-4 5-216 0 0,-1-1 1 0 0,0-1 0 0 0,0 1 0 0 0,-1-1-1 0 0,0 0 1 0 0,0-1 0 0 0,0 1 0 0 0,-1-2-1 0 0,0 1 1 0 0,-1 0 0 0 0,0-1 0 0 0,0 0-1 0 0,-1 0 1 0 0,0-1 0 0 0,-1 1 0 0 0,0-1-1 0 0,0 0 1 0 0,-1 0 0 0 0,0 0 0 0 0,0-9-112 0 0,-3 17 4 0 0,1 0 0 0 0,0-1 0 0 0,-1 1 0 0 0,1 0 1 0 0,-1 0-1 0 0,0-1 0 0 0,0 1 0 0 0,0 0 0 0 0,0 0 0 0 0,0 0 1 0 0,0 0-1 0 0,-1 0 0 0 0,1 1 0 0 0,-1-1 0 0 0,1 0 0 0 0,-1 1 1 0 0,0-1-1 0 0,1 1 0 0 0,-1-1 0 0 0,0 1 0 0 0,0 0 0 0 0,0-1 1 0 0,0 1-1 0 0,0 0 0 0 0,0 1 0 0 0,-1-1 0 0 0,1 0 0 0 0,0 1 1 0 0,0-1-1 0 0,-1 1 0 0 0,1-1 0 0 0,0 1 0 0 0,0 0 0 0 0,-1 0 1 0 0,1 0-5 0 0,-81 11-170 0 0,72-6 156 0 0,0 1 1 0 0,0-1 0 0 0,0 2-1 0 0,1 0 1 0 0,-1 0 0 0 0,2 1-1 0 0,-1 0 1 0 0,1 1 0 0 0,0-1-1 0 0,1 2 1 0 0,0-1 0 0 0,1 2-1 0 0,0-1 1 0 0,0 0 0 0 0,1 1-1 0 0,1 1 1 0 0,0-1 0 0 0,0 0-1 0 0,1 1 1 0 0,0 0 0 0 0,1 0-1 0 0,1 1 1 0 0,0-1 0 0 0,0 6 13 0 0,2-15-4 0 0,1 1 0 0 0,-1-1 0 0 0,1 1 1 0 0,0-1-1 0 0,0 1 0 0 0,0-1 0 0 0,0 0 1 0 0,1 1-1 0 0,-1-1 0 0 0,1 0 0 0 0,0 0 1 0 0,0 0-1 0 0,0 0 0 0 0,0 0 0 0 0,1-1 1 0 0,-1 1-1 0 0,1-1 0 0 0,-1 1 0 0 0,1-1 1 0 0,0 0-1 0 0,0 0 0 0 0,0 0 0 0 0,0-1 1 0 0,1 1-1 0 0,-1-1 0 0 0,0 1 0 0 0,1-1 1 0 0,-1 0-1 0 0,1 0 4 0 0,106 14-98 0 0,-89-16-165 0 0,-1 0 0 0 0,1-2 0 0 0,0 0 0 0 0,0-1 0 0 0,-1-2 0 0 0,0 0 0 0 0,0-1 0 0 0,-1-1 0 0 0,0 0 0 0 0,0-2 0 0 0,3-2 263 0 0,2-1-1591 0 0,9-6-2202 0 0,-13 3-3261 0 0,-12 8-3822 0 0</inkml:trace>
  <inkml:trace contextRef="#ctx0" brushRef="#br0" timeOffset="25877.457">16927 1746 5505 0 0,'0'0'1935'0'0,"0"0"-384"0"0,0 0-45 0 0,0 0 133 0 0,0 0 29 0 0,0 0-127 0 0,0 0-236 0 0,0 0-221 0 0,0 0-99 0 0,0 0-52 0 0,0 0-87 0 0,0 0-118 0 0,0 0-149 0 0,-5 10-135 0 0,-47 65 427 0 0,39-61-720 0 0,6-8-133 0 0,0 1 0 0 0,0 0 0 0 0,1 0-1 0 0,0 0 1 0 0,0 1 0 0 0,1 0-1 0 0,-1 0 1 0 0,2 1 0 0 0,-1-1 0 0 0,1 1-1 0 0,1 0 1 0 0,0 0 0 0 0,0 0-1 0 0,0 1 1 0 0,1-1 0 0 0,1 1 0 0 0,0-1-1 0 0,0 5-17 0 0,3-11 3 0 0,0-1-1 0 0,0 1 0 0 0,1 0 0 0 0,-1 0 0 0 0,1-1 1 0 0,0 0-1 0 0,0 1 0 0 0,0-1 0 0 0,0 0 0 0 0,0-1 1 0 0,0 1-1 0 0,0 0 0 0 0,1-1 0 0 0,-1 0 1 0 0,1 0-1 0 0,-1 0 0 0 0,1 0 0 0 0,-1 0 0 0 0,1-1 1 0 0,-1 1-1 0 0,1-1 0 0 0,0 0 0 0 0,-1 0 0 0 0,1-1 1 0 0,0 1-1 0 0,-1-1 0 0 0,1 0 0 0 0,1 0-2 0 0,7 1 41 0 0,3-3 68 0 0,-1 0 0 0 0,0-1 0 0 0,1 0 0 0 0,-2-1 0 0 0,1-1 0 0 0,0 0 0 0 0,-1-1 0 0 0,-1 0 0 0 0,1-1 0 0 0,-1-1 0 0 0,0 0 0 0 0,-1 0 0 0 0,0-1 0 0 0,-1-1 0 0 0,0 0 0 0 0,0 0-109 0 0,12-15 133 0 0,-1 0 0 0 0,-1-2 1 0 0,-1 0-1 0 0,-2-1 0 0 0,-1-1 0 0 0,-1-1 0 0 0,-1 0 0 0 0,2-11-133 0 0,-13 34-10 0 0,-1 0 0 0 0,0 0 0 0 0,0 0 1 0 0,0-1-1 0 0,-1 1 0 0 0,0 0 0 0 0,-1-1 0 0 0,0 1 1 0 0,0-1-1 0 0,-1 1 0 0 0,0 0 0 0 0,0-1 0 0 0,-1 1 1 0 0,0 0-1 0 0,0 0 0 0 0,-1 0 0 0 0,0 0 0 0 0,-1 0 1 0 0,0 1-1 0 0,0 0 0 0 0,0 0 0 0 0,-1 0 0 0 0,0 0 1 0 0,0 0-1 0 0,-1 1 0 0 0,0 0 0 0 0,0 0 1 0 0,0 1-1 0 0,-1 0 0 0 0,0 0 0 0 0,0 0 0 0 0,0 1 1 0 0,-1 0-1 0 0,1 0 0 0 0,-1 1 0 0 0,0 0 0 0 0,0 0 1 0 0,0 1-1 0 0,0 0 0 0 0,0 1 0 0 0,-1 0 0 0 0,1 0 1 0 0,0 0-1 0 0,-3 1 10 0 0,6 1-6 0 0,0 0-1 0 0,0 1 1 0 0,-1-1 0 0 0,1 1-1 0 0,1 0 1 0 0,-1 0 0 0 0,0 0-1 0 0,0 1 1 0 0,1 0 0 0 0,-1 0-1 0 0,1 0 1 0 0,0 0-1 0 0,0 1 1 0 0,0-1 0 0 0,1 1-1 0 0,-1 0 1 0 0,1 0 0 0 0,0 1-1 0 0,0-1 1 0 0,0 1 0 0 0,1-1-1 0 0,-1 1 1 0 0,1 0 0 0 0,0 0-1 0 0,0 2 7 0 0,-23 133 120 0 0,25-127-92 0 0,0 0-1 0 0,1 0 0 0 0,1 0 0 0 0,0 0 1 0 0,0 0-1 0 0,2-1 0 0 0,-1 1 1 0 0,2-1-1 0 0,-1 1 0 0 0,2-1 0 0 0,0-1 1 0 0,0 1-1 0 0,1-1 0 0 0,0 0 1 0 0,8 7-28 0 0,11 12 173 0 0,2-2 0 0 0,2 0 0 0 0,0-3 1 0 0,2 0-1 0 0,0-2 0 0 0,2-1 0 0 0,0-2 0 0 0,2-1 1 0 0,4 0-174 0 0,89 33 284 0 0,-97-38-307 0 0,-32-13-2 0 0,0-1-13 0 0,0 0-35 0 0,0 0-54 0 0,0 0-89 0 0,0 0-138 0 0,0 0-196 0 0,-11 0-3016 0 0,5 0-2063 0 0,4 0-6134 0 0</inkml:trace>
  <inkml:trace contextRef="#ctx0" brushRef="#br0" timeOffset="36713.362">0 2821 3017 0 0,'0'0'1941'0'0,"0"0"-282"0"0,0 0-114 0 0,0 0 63 0 0,0 0 64 0 0,0 0-95 0 0,0 0-274 0 0,0 0-346 0 0,0 0-215 0 0,0 0-53 0 0,0 0 46 0 0,6 3 44 0 0,73 13 1972 0 0,-60-19-2479 0 0,0 0 0 0 0,0-1 1 0 0,0-1-1 0 0,-1 0 0 0 0,1-2 0 0 0,-1 0 0 0 0,-1-1 0 0 0,0-1 1 0 0,0 0-1 0 0,0-2 0 0 0,-1 0 0 0 0,-1 0 0 0 0,0-1 0 0 0,7-8-272 0 0,-11 10 84 0 0,-1 0 0 0 0,0 0 0 0 0,0-1 0 0 0,-1 0 0 0 0,-1-1 0 0 0,0 1 0 0 0,0-2 0 0 0,-1 1 0 0 0,-1-1 0 0 0,3-7-84 0 0,3-20 397 0 0,-12 39-337 0 0,0 1 14 0 0,0 0 1 0 0,0 0 5 0 0,0 0-1 0 0,0 0-30 0 0,0 0-8 0 0,0 0-25 0 0,-5 27-96 0 0,-4 51 200 0 0,4 1 0 0 0,3 0 0 0 0,3 11-120 0 0,-8 187 227 0 0,3-235-202 0 0,-1 0 0 0 0,-2-1 0 0 0,-2 0 0 0 0,-1 0 0 0 0,-2-1 0 0 0,-2 0 0 0 0,-17 33-25 0 0,26-64 8 0 0,0 1 0 0 0,0-1 0 0 0,0 0 0 0 0,-1 0 0 0 0,-1-1 0 0 0,1 0-1 0 0,-2 0 1 0 0,1 0 0 0 0,-1-1 0 0 0,0 0 0 0 0,0 0 0 0 0,-1-1 0 0 0,0 0 0 0 0,0-1 0 0 0,0 0 0 0 0,-1 0 0 0 0,1-1 0 0 0,-1 0 0 0 0,0-1 0 0 0,0 0 0 0 0,-1-1 0 0 0,1 0 0 0 0,-1 0 0 0 0,1-1 0 0 0,-1-1 0 0 0,1 0 0 0 0,-2 0-8 0 0,8-4-2 0 0,0 1 1 0 0,0-1-1 0 0,0 0 1 0 0,0 0-1 0 0,1-1 1 0 0,0 1-1 0 0,0-1 1 0 0,0 0 0 0 0,0 1-1 0 0,1-1 1 0 0,-1-1-1 0 0,1 1 1 0 0,1 0-1 0 0,-1 0 1 0 0,1-1 0 0 0,0 1-1 0 0,0-1 1 0 0,1 1-1 0 0,-1-1 1 0 0,1 1-1 0 0,0-1 1 0 0,1 1-1 0 0,-1-1 1 0 0,2-4 1 0 0,-2 10 0 0 0,4-20-3 0 0,0 0 1 0 0,1-1 0 0 0,2 2-1 0 0,0-1 1 0 0,0 1 0 0 0,2 0-1 0 0,1 0 1 0 0,0 1 0 0 0,1 1-1 0 0,1 0 1 0 0,1 0 0 0 0,0 1-1 0 0,1 1 1 0 0,0 0-1 0 0,2 1 1 0 0,2-1 2 0 0,-11 8 7 0 0,4-5-8 0 0,2 2-1 0 0,-1 0 1 0 0,1 0 0 0 0,1 1-1 0 0,-1 1 1 0 0,2 0 0 0 0,-1 1-1 0 0,1 0 1 0 0,6-1 1 0 0,-18 7-2 0 0,-1 0-1 0 0,1 0 1 0 0,0 0-1 0 0,0 1 1 0 0,0-1 0 0 0,0 1-1 0 0,0 0 1 0 0,0-1-1 0 0,0 1 1 0 0,-1 0 0 0 0,1 1-1 0 0,0-1 1 0 0,0 0-1 0 0,0 1 1 0 0,0 0-1 0 0,0 0 1 0 0,0 0 0 0 0,-1 0-1 0 0,1 0 1 0 0,0 0-1 0 0,-1 1 1 0 0,2 0 2 0 0,49 32-586 0 0,-16-30-2000 0 0,-21-4-2521 0 0,-8 0 231 0 0,-6 0-6518 0 0</inkml:trace>
  <inkml:trace contextRef="#ctx0" brushRef="#br0" timeOffset="37058.353">821 3024 5857 0 0,'0'0'3245'0'0,"0"0"-898"0"0,0 0-529 0 0,0 0-103 0 0,0 0-113 0 0,0 0-169 0 0,0 0-210 0 0,0 0-245 0 0,0 0-218 0 0,0 0-188 0 0,0 0-109 0 0,0 0-93 0 0,-19 19-72 0 0,-57 61-42 0 0,73-77-229 0 0,-1 0 1 0 0,1 1-1 0 0,-1 0 0 0 0,1 0 1 0 0,0 0-1 0 0,1 0 1 0 0,-1 1-1 0 0,1-1 0 0 0,0 1 1 0 0,0-1-1 0 0,0 1 1 0 0,0 0-1 0 0,1-1 0 0 0,0 1 1 0 0,0 0-1 0 0,0 0 1 0 0,1 3-28 0 0,-2 8 66 0 0,1-13-59 0 0,0 1 1 0 0,0 0-1 0 0,0-1 1 0 0,0 1-1 0 0,1 0 1 0 0,0 0-1 0 0,-1 0 0 0 0,1-1 1 0 0,1 1-1 0 0,-1 0 1 0 0,1 0-1 0 0,-1 0 1 0 0,1-1-1 0 0,0 1 0 0 0,0 0 1 0 0,1-1-1 0 0,-1 1 1 0 0,1-1-1 0 0,0 1 1 0 0,0-1-1 0 0,0 0 0 0 0,0 1 1 0 0,0-1-1 0 0,1-1 1 0 0,-1 1-1 0 0,1 0 0 0 0,0 0 1 0 0,0-1-1 0 0,0 0 1 0 0,0 0-1 0 0,0 1 1 0 0,1-2-1 0 0,-1 1 0 0 0,1 0 1 0 0,-1-1-1 0 0,1 0 1 0 0,2 1-8 0 0,3-2 68 0 0,0-1 0 0 0,-1 0 1 0 0,1 0-1 0 0,0-1 0 0 0,0 0 1 0 0,-1-1-1 0 0,1 0 0 0 0,-1 0 0 0 0,0-1 1 0 0,0 0-1 0 0,0-1 0 0 0,0 1 1 0 0,-1-1-1 0 0,1-1 0 0 0,-1 0 1 0 0,-1 0-1 0 0,1 0 0 0 0,-1 0 0 0 0,0-1 1 0 0,-1 0-1 0 0,0-1 0 0 0,0 1 1 0 0,0-1-1 0 0,-1 0 0 0 0,0 0 1 0 0,0 0-1 0 0,-1-1 0 0 0,0 1 1 0 0,-1-1-1 0 0,0 0 0 0 0,0 0 0 0 0,-1 1 1 0 0,0-1-1 0 0,-1 0 0 0 0,0 0 1 0 0,0 0-1 0 0,-1-6-68 0 0,0 10 7 0 0,0 1 0 0 0,0-1 0 0 0,0 0 0 0 0,-1 1 0 0 0,0-1 0 0 0,0 1 0 0 0,0-1-1 0 0,0 1 1 0 0,-1 0 0 0 0,1 0 0 0 0,-1 0 0 0 0,0 0 0 0 0,0 0 0 0 0,-1 1 0 0 0,0-2-7 0 0,3 4-69 0 0,-1 0 0 0 0,1-1 0 0 0,-1 1 0 0 0,1 0 0 0 0,-1 0 0 0 0,1-1 0 0 0,-1 1 0 0 0,0 1 0 0 0,0-1 0 0 0,1 0 0 0 0,-1 0 0 0 0,0 1 0 0 0,0-1 0 0 0,0 1 0 0 0,0-1 0 0 0,0 1 0 0 0,0 0 0 0 0,0 0 1 0 0,0 0-1 0 0,0 0 0 0 0,1 0 0 0 0,-1 0 0 0 0,0 0 0 0 0,0 1 0 0 0,0-1 0 0 0,0 1 0 0 0,0-1 0 0 0,0 1 0 0 0,1 0 0 0 0,-1 0 0 0 0,0 0 0 0 0,0 0 0 0 0,1 0 0 0 0,-1 0 0 0 0,1 0 0 0 0,-1 0 0 0 0,1 1 0 0 0,-1-1 0 0 0,1 1 69 0 0,-18 26-3559 0 0,11-14-3104 0 0,4-9-4784 0 0</inkml:trace>
  <inkml:trace contextRef="#ctx0" brushRef="#br0" timeOffset="37448.35">1105 3307 7914 0 0,'0'0'1831'0'0,"0"0"-370"0"0,0 0 138 0 0,0 0 196 0 0,0 0 17 0 0,0 0-220 0 0,0 0-351 0 0,0 0-314 0 0,0 0-188 0 0,0 0-63 0 0,0 0-41 0 0,0 0-21 0 0,0 0-80 0 0,0 5-66 0 0,0-2-823 0 0,1 9 2121 0 0,3-21 318 0 0,52-128-868 0 0,-42 108-1150 0 0,2 0 0 0 0,1 0-1 0 0,1 1 1 0 0,1 2 0 0 0,5-4-66 0 0,62-51 23 0 0,-73 132-781 0 0,-12-36 458 0 0,3 17-1138 0 0,4-10-2794 0 0,-6-18-465 0 0,-2 0-5794 0 0</inkml:trace>
  <inkml:trace contextRef="#ctx0" brushRef="#br0" timeOffset="37829.976">1673 2991 9218 0 0,'0'0'2650'0'0,"0"0"-494"0"0,0 0-215 0 0,0 0-149 0 0,0 0-224 0 0,0 0-266 0 0,0 0-251 0 0,0 0-226 0 0,0 0-171 0 0,0 0-110 0 0,0 0-95 0 0,0 0-84 0 0,0 0-61 0 0,-11-2-31 0 0,-37-1-42 0 0,6 23 325 0 0,37-15-523 0 0,0 0 0 0 0,0 1 0 0 0,0-1 0 0 0,0 1 0 0 0,1 0 0 0 0,0 0 0 0 0,0 1-1 0 0,1-1 1 0 0,0 1 0 0 0,0 0 0 0 0,0 0 0 0 0,1 0 0 0 0,0 0 0 0 0,1 0 0 0 0,-1 0 0 0 0,1 1 0 0 0,1-1 0 0 0,-1 0 0 0 0,1 1 0 0 0,1-1 0 0 0,-1 1 0 0 0,1-1 0 0 0,0 0 0 0 0,1 1-33 0 0,0-3 10 0 0,1 1 1 0 0,-1-1-1 0 0,1 1 1 0 0,1-1 0 0 0,-1 0-1 0 0,1 0 1 0 0,0 0-1 0 0,0-1 1 0 0,0 1 0 0 0,0-1-1 0 0,1 0 1 0 0,0 0-1 0 0,0-1 1 0 0,0 1 0 0 0,0-1-1 0 0,0 0 1 0 0,1-1-1 0 0,2 2-10 0 0,1-1 37 0 0,1 0-1 0 0,-1-1 1 0 0,1 0-1 0 0,-1-1 1 0 0,1 1-1 0 0,0-2 1 0 0,0 0-1 0 0,0 0 0 0 0,-1 0 1 0 0,1-1-1 0 0,0-1 1 0 0,4-1-37 0 0,-11 2-12 0 0,1-1 1 0 0,-1 0-1 0 0,1 1 1 0 0,-1-1-1 0 0,0-1 1 0 0,0 1-1 0 0,0 0 1 0 0,0-1 0 0 0,0 1-1 0 0,-1-1 1 0 0,1 0-1 0 0,-1 0 1 0 0,0 0-1 0 0,1 0 1 0 0,-1-1-1 0 0,-1 1 1 0 0,1-1-1 0 0,0 1 1 0 0,-1-1-1 0 0,0 1 1 0 0,0-2 11 0 0,5-12-4762 0 0,-1-1-4766 0 0,-5 15-2511 0 0</inkml:trace>
  <inkml:trace contextRef="#ctx0" brushRef="#br0" timeOffset="38263.976">1950 3186 4761 0 0,'0'0'2567'0'0,"0"0"-52"0"0,0 0-125 0 0,0 0-296 0 0,0 0-310 0 0,0 0-263 0 0,0 0-217 0 0,0 0-166 0 0,0 0-123 0 0,0 0-118 0 0,0 0-118 0 0,0 0-136 0 0,30-7-125 0 0,97-21-87 0 0,-64 3 330 0 0,-53 15-551 0 0,2-3-81 0 0,0 0 0 0 0,-1 0 1 0 0,0-2-1 0 0,-1 1 0 0 0,-1-1 0 0 0,0 0 0 0 0,-1-1 1 0 0,4-14-130 0 0,-11 29-1 0 0,0-1 1 0 0,0 0-1 0 0,0 1 1 0 0,-1-1-1 0 0,1 0 0 0 0,0 1 1 0 0,-1-1-1 0 0,0 0 1 0 0,1 0-1 0 0,-1 1 1 0 0,0-1-1 0 0,0 0 1 0 0,0 0-1 0 0,0 0 1 0 0,0 1-1 0 0,-1-1 1 0 0,1 0-1 0 0,0 0 1 0 0,-1 0-1 0 0,0 1 0 0 0,1-1 1 0 0,-1 0-1 0 0,0 1 1 0 0,0-1-1 0 0,0 1 1 0 0,0-1-1 0 0,0 1 1 0 0,0-1-1 0 0,0 1 1 0 0,0 0-1 0 0,-1-1 1 0 0,1 1-1 0 0,0 0 1 0 0,-1 0-1 0 0,1 0 0 0 0,-1 0 1 0 0,1 0-1 0 0,-1 0 1 0 0,0 1-1 0 0,1-1 1 0 0,-1 0-1 0 0,0 1 1 0 0,0-1-1 0 0,1 1 1 0 0,-3 0 0 0 0,-83 6-156 0 0,75-1 155 0 0,0 0 1 0 0,1 2 0 0 0,-1-1 0 0 0,1 2-1 0 0,1-1 1 0 0,-1 1 0 0 0,1 1 0 0 0,1 0-1 0 0,0 0 1 0 0,0 1 0 0 0,1 0 0 0 0,0 1 0 0 0,1-1-1 0 0,0 2 1 0 0,0-1 0 0 0,1 1 0 0 0,1 0-1 0 0,0 0 1 0 0,1 0 0 0 0,0 1 0 0 0,1-1-1 0 0,0 1 1 0 0,1 0 0 0 0,0 0 0 0 0,1 0-1 0 0,1 0 1 0 0,0 1 0 0 0,1 1 0 0 0,2-8 9 0 0,0 0-1 0 0,0 0 1 0 0,1 0 0 0 0,0-1 0 0 0,0 0-1 0 0,1 1 1 0 0,-1-2 0 0 0,1 1 0 0 0,1 0-1 0 0,-1-1 1 0 0,1 0 0 0 0,0 0 0 0 0,0-1-1 0 0,0 1 1 0 0,1-1 0 0 0,-1-1-1 0 0,1 1 1 0 0,0-1 0 0 0,0-1 0 0 0,0 1-1 0 0,1-1 1 0 0,-1 0 0 0 0,1-1 0 0 0,-1 1-1 0 0,1-2 1 0 0,-1 1 0 0 0,1-1 0 0 0,-1 0-1 0 0,5-1-8 0 0,4 2 5 0 0,-1-1-1 0 0,1 0 0 0 0,0-2 1 0 0,-1 1-1 0 0,1-2 0 0 0,-1 0 1 0 0,0-1-1 0 0,0-1 0 0 0,5-2-4 0 0,9-12-3378 0 0,-6-7-3524 0 0,-20 21-5220 0 0</inkml:trace>
  <inkml:trace contextRef="#ctx0" brushRef="#br0" timeOffset="40513.289">2914 3020 2841 0 0,'0'0'2185'0'0,"0"0"3"0"0,0 0 4 0 0,0 0 74 0 0,0 0-28 0 0,0 0-207 0 0,0 0-318 0 0,0 0-348 0 0,0 0-297 0 0,0 0-220 0 0,0 0-152 0 0,15 52 3468 0 0,-14 108-2762 0 0,-2-111-6141 0 0,1-59 1899 0 0,0 2-2895 0 0,0 1-5707 0 0</inkml:trace>
  <inkml:trace contextRef="#ctx0" brushRef="#br0" timeOffset="40758.147">2901 2659 10162 0 0,'0'0'2025'0'0,"0"0"-609"0"0,0 0-152 0 0,0 0-80 0 0,0 0-191 0 0,0 0-321 0 0,0 0-304 0 0,0 0-280 0 0,0 0-152 0 0,0 0-16 0 0,0 0-32 0 0,0 0-72 0 0,0 0-192 0 0,0 0-304 0 0,11 56-625 0 0,-7-49-2271 0 0,0 0-7755 0 0</inkml:trace>
  <inkml:trace contextRef="#ctx0" brushRef="#br0" timeOffset="41344.852">3304 2969 4137 0 0,'0'0'2296'0'0,"0"0"-206"0"0,0 0-116 0 0,0 0-78 0 0,0 0-138 0 0,0 0-176 0 0,0 0-226 0 0,0 0-244 0 0,0 0-209 0 0,0 0-167 0 0,0 0-120 0 0,0 0-78 0 0,0 0-62 0 0,-9-2-37 0 0,-75-7 2029 0 0,82 9-2450 0 0,0 1-1 0 0,0 0 1 0 0,0 0 0 0 0,0 0-1 0 0,0 0 1 0 0,1 0 0 0 0,-1 1-1 0 0,0-1 1 0 0,1 0-1 0 0,-1 1 1 0 0,1-1 0 0 0,-1 1-1 0 0,1 0 1 0 0,0-1-1 0 0,-1 1 1 0 0,1 0 0 0 0,0 0-1 0 0,0 0 1 0 0,1 0 0 0 0,-1 0-1 0 0,0 0 1 0 0,1 0-1 0 0,-1 0 1 0 0,0 2-18 0 0,3 1 28 0 0,0 0-1 0 0,1 0 1 0 0,-1 0 0 0 0,1 0 0 0 0,0-1-1 0 0,0 1 1 0 0,1-1 0 0 0,-1 0 0 0 0,1 0-1 0 0,0 0 1 0 0,0 0 0 0 0,0-1-1 0 0,1 1 1 0 0,-1-1 0 0 0,1 0 0 0 0,0-1-1 0 0,0 1 1 0 0,0-1 0 0 0,0 0 0 0 0,3 1-28 0 0,9 6 105 0 0,37 20 27 0 0,-29-15-53 0 0,-20-12-60 0 0,0 1 0 0 0,-1-1 0 0 0,1 1 1 0 0,0 0-1 0 0,-1 0 0 0 0,0 1 0 0 0,0-1 1 0 0,0 1-1 0 0,0 0 0 0 0,0 0 1 0 0,-1 0-1 0 0,0 1 0 0 0,0-1 0 0 0,0 1 1 0 0,0-1-1 0 0,1 4-19 0 0,0 4 99 0 0,-3-9-49 0 0,1 1 1 0 0,0-1-1 0 0,-1 0 0 0 0,0 0 1 0 0,0 1-1 0 0,0-1 0 0 0,0 1 0 0 0,0-1 1 0 0,-1 1-1 0 0,1-1 0 0 0,-1 1 0 0 0,0 0 1 0 0,0-1-1 0 0,-1 1 0 0 0,1-1 1 0 0,-1 1-1 0 0,1-1 0 0 0,-1 1 0 0 0,0-1 1 0 0,0 0-1 0 0,-1 1 0 0 0,1-1 0 0 0,-1 0 1 0 0,0 0-1 0 0,0 0 0 0 0,0 0 1 0 0,0 0-1 0 0,-1 1-50 0 0,-2 1 49 0 0,1-1 1 0 0,-1 0 0 0 0,0 0-1 0 0,-1 0 1 0 0,1-1-1 0 0,-1 0 1 0 0,1 0-1 0 0,-1 0 1 0 0,0-1-1 0 0,0 1 1 0 0,0-2 0 0 0,0 1-1 0 0,-1-1 1 0 0,1 1-1 0 0,0-2 1 0 0,-1 1-1 0 0,1-1 1 0 0,0 0-1 0 0,-1 0 1 0 0,1-1 0 0 0,0 0-1 0 0,-1 0 1 0 0,1 0-1 0 0,0-1 1 0 0,-4-1-50 0 0,-83-70-72 0 0,89 70-723 0 0,1 0 1399 0 0,3 1-4801 0 0,0-1-4411 0 0,0 3-3712 0 0</inkml:trace>
  <inkml:trace contextRef="#ctx0" brushRef="#br0" timeOffset="42264.278">4039 3090 9066 0 0,'0'0'2043'0'0,"0"0"-512"0"0,0 0-275 0 0,0 0 18 0 0,0 0 24 0 0,0 0-82 0 0,0 0-141 0 0,0 0-163 0 0,0 0-123 0 0,0 0-59 0 0,0 0-51 0 0,2 14-89 0 0,9 108 976 0 0,-24-26-844 0 0,-20-63-1642 0 0,17-33-3902 0 0,12-18-8203 0 0,4 14 7045 0 0</inkml:trace>
  <inkml:trace contextRef="#ctx0" brushRef="#br0" timeOffset="42514.145">4026 2748 6937 0 0,'0'0'1745'0'0,"0"0"-537"0"0,0 0-360 0 0,0 0-224 0 0,0 0-271 0 0,0 0-217 0 0,0 0-96 0 0,0 0-80 0 0,0 0 24 0 0,0 0 8 0 0,0 0-32 0 0,0 0-73 0 0,0 0-111 0 0,0 0-168 0 0,48 95-384 0 0,-33-80-968 0 0,-2-4-1305 0 0,-8-3-2440 0 0</inkml:trace>
  <inkml:trace contextRef="#ctx0" brushRef="#br0" timeOffset="42947.727">4311 3315 9314 0 0,'0'0'2425'0'0,"0"0"-438"0"0,0 0-227 0 0,0 0-210 0 0,0 0-231 0 0,0 0-215 0 0,0 0-237 0 0,0 0-217 0 0,0 0-127 0 0,0 0-64 0 0,0 0-46 0 0,0 0-48 0 0,0 0-44 0 0,8-25-57 0 0,22-76-35 0 0,3 39 333 0 0,45-38-5 0 0,-77 100-564 0 0,-1-1 0 0 0,1 0 0 0 0,0 1-1 0 0,0-1 1 0 0,-1 1 0 0 0,1-1-1 0 0,0 1 1 0 0,0-1 0 0 0,0 1 0 0 0,0-1-1 0 0,0 1 1 0 0,-1 0 0 0 0,1 0 0 0 0,0-1-1 0 0,0 1 1 0 0,0 0 0 0 0,0 0 0 0 0,0 0-1 0 0,0 0 1 0 0,0 0 0 0 0,0 0 0 0 0,0 0-1 0 0,0 0 1 0 0,0 1 0 0 0,0-1 0 0 0,0 0-1 0 0,-1 0 1 0 0,1 1 0 0 0,0-1 0 0 0,0 1-1 0 0,0-1 1 0 0,0 1 0 0 0,-1-1 0 0 0,1 1-1 0 0,0-1 1 0 0,0 1 0 0 0,-1 0 0 0 0,1-1-1 0 0,0 1 1 0 0,-1 0 0 0 0,1-1 0 0 0,-1 1-1 0 0,1 0 1 0 0,-1 0 0 0 0,1 0 0 0 0,-1 0-1 0 0,0 0 1 0 0,1-1 0 0 0,-1 1-1 0 0,0 0 1 0 0,0 0 0 0 0,0 0 0 0 0,0 0-1 0 0,0 0 1 0 0,0 0 0 0 0,0 1 7 0 0,8 63 49 0 0,-8-58-30 0 0,-1-2-7 0 0,1 1 0 0 0,-1-1 0 0 0,1 1 0 0 0,0-1 0 0 0,0 1 0 0 0,1-1 0 0 0,0 1 0 0 0,0-1 0 0 0,0 0 0 0 0,0 1 0 0 0,1-1 0 0 0,0 0 0 0 0,0 0 0 0 0,0 0 0 0 0,1 0 0 0 0,0 0 0 0 0,0-1 0 0 0,0 1 0 0 0,0-1 0 0 0,1 0 0 0 0,-1 0 0 0 0,1 0 0 0 0,0 0 0 0 0,1-1 0 0 0,-1 1 0 0 0,1-1 0 0 0,-1 0 0 0 0,1-1 0 0 0,0 1 0 0 0,0-1 0 0 0,0 0 0 0 0,0 0 0 0 0,0 0 0 0 0,6 0-12 0 0,-7-2 119 0 0,1-1 1 0 0,-1 1-1 0 0,0-1 1 0 0,1 0-1 0 0,-1 0 1 0 0,0-1-1 0 0,1 1 1 0 0,-1-1-1 0 0,0 0 1 0 0,0 0-1 0 0,-1-1 1 0 0,1 1-1 0 0,0-1 1 0 0,-1 0-1 0 0,1 1 1 0 0,-1-2-1 0 0,0 1 1 0 0,0 0-1 0 0,0-1 1 0 0,0 1-1 0 0,-1-1 1 0 0,0 0-1 0 0,1 0 1 0 0,-1-1-120 0 0,2-1 59 0 0,52-108 812 0 0,-47 77-2930 0 0,-1 43-5828 0 0,-6-5 3990 0 0,3 3-7972 0 0</inkml:trace>
  <inkml:trace contextRef="#ctx0" brushRef="#br0" timeOffset="43535.811">5160 3035 7834 0 0,'0'0'4789'0'0,"0"0"-2275"0"0,0 0-895 0 0,0 0-160 0 0,0 0-108 0 0,0 0-199 0 0,0 0-195 0 0,0 0-195 0 0,0 0-181 0 0,0 0-119 0 0,0 0-85 0 0,0 0-70 0 0,0 0-59 0 0,-25 8-56 0 0,-78 30-51 0 0,100-38-133 0 0,1 1 0 0 0,-1 0 0 0 0,1 0 1 0 0,-1 0-1 0 0,1 0 0 0 0,-1 0 0 0 0,1 1 0 0 0,-1-1 0 0 0,1 1 0 0 0,0-1 0 0 0,0 1 0 0 0,0 0 0 0 0,0 0 0 0 0,0 0 0 0 0,0 0 0 0 0,1 0 0 0 0,-1 0 0 0 0,1 1 0 0 0,-1-1 0 0 0,1 1 0 0 0,-1 1-8 0 0,-1 4 25 0 0,-2 1-13 0 0,1 1 1 0 0,1-1 0 0 0,0 1 0 0 0,0 0-1 0 0,1 0 1 0 0,0 0 0 0 0,0 0 0 0 0,1 1-1 0 0,1-1 1 0 0,0 0 0 0 0,0 0 0 0 0,1 1-13 0 0,-1-7 1 0 0,1-1 1 0 0,-1 1 0 0 0,1-1-1 0 0,0 1 1 0 0,0-1 0 0 0,0 0 0 0 0,1 1-1 0 0,-1-1 1 0 0,1 0 0 0 0,-1 0 0 0 0,1 0-1 0 0,0 0 1 0 0,0 0 0 0 0,1-1-1 0 0,-1 1 1 0 0,1 0 0 0 0,-1-1 0 0 0,1 0-1 0 0,0 0 1 0 0,0 0 0 0 0,0 0 0 0 0,0 0-1 0 0,0 0 1 0 0,0-1 0 0 0,0 1-1 0 0,0-1 1 0 0,1 0 0 0 0,-1 0 0 0 0,1 0-1 0 0,-1-1 1 0 0,1 1 0 0 0,-1-1 0 0 0,1 0-1 0 0,-1 0 1 0 0,2 0-2 0 0,5-1 34 0 0,-1 0 0 0 0,0 0 0 0 0,0-1 0 0 0,1-1 0 0 0,-1 0 0 0 0,-1 0 0 0 0,1 0 1 0 0,0-1-1 0 0,-1 0 0 0 0,0-1 0 0 0,0 0 0 0 0,0 0 0 0 0,0-1 0 0 0,-1 0 0 0 0,0 0 0 0 0,6-8-34 0 0,90-125 681 0 0,-87 111-608 0 0,-1 0 0 0 0,-2-1 1 0 0,0-1-1 0 0,-2 0 0 0 0,-2-1 1 0 0,0 0-1 0 0,-2 0 0 0 0,3-31-73 0 0,-9 55-4 0 0,0 0 0 0 0,-1-1 0 0 0,1 1 0 0 0,-1 0 0 0 0,-1 0 0 0 0,1-1 0 0 0,-1 1 0 0 0,0 0 0 0 0,-1 0 0 0 0,0 0 0 0 0,0 0 0 0 0,0 0 0 0 0,-1 0 0 0 0,0 1 0 0 0,-1-1 0 0 0,1 1 0 0 0,-1 0 0 0 0,0 0 0 0 0,-1 0 0 0 0,1 1 0 0 0,-1-1 0 0 0,0 1 0 0 0,-1 0 0 0 0,1 1 0 0 0,-1-1 0 0 0,0 1-1 0 0,0 0 1 0 0,0 1 0 0 0,-1-1 0 0 0,1 1 0 0 0,-1 0 0 0 0,0 1 0 0 0,0 0 0 0 0,0 0 0 0 0,0 0 0 0 0,0 1 0 0 0,0 0 0 0 0,-6 0 4 0 0,6 4-10 0 0,0 0 1 0 0,1 1-1 0 0,0 0 1 0 0,0 0-1 0 0,0 0 0 0 0,0 1 1 0 0,1 0-1 0 0,-1 0 1 0 0,1 0-1 0 0,1 1 0 0 0,-1 0 1 0 0,1 0-1 0 0,0 0 1 0 0,0 0-1 0 0,0 0 0 0 0,1 1 1 0 0,0 0-1 0 0,1 0 1 0 0,0 0-1 0 0,-2 4 10 0 0,0 2-3 0 0,0-1 0 0 0,0 1-1 0 0,1-1 1 0 0,1 1 0 0 0,0 0 0 0 0,1 0 0 0 0,0 0-1 0 0,1 0 1 0 0,1 0 0 0 0,0 0 0 0 0,0 0-1 0 0,2 0 1 0 0,-1 0 0 0 0,2 0 0 0 0,-1-1 0 0 0,2 1-1 0 0,0-1 1 0 0,0 0 0 0 0,1-1 0 0 0,1 1 0 0 0,0-1-1 0 0,0 0 1 0 0,1-1 0 0 0,0 0 0 0 0,1 0 0 0 0,0-1-1 0 0,5 4 4 0 0,-1-2-1 0 0,1-1 0 0 0,0 0-1 0 0,0-1 1 0 0,1-1-1 0 0,0 0 1 0 0,0-1-1 0 0,1 0 1 0 0,0-1 0 0 0,0-1-1 0 0,0-1 1 0 0,1 0-1 0 0,-1-2 1 0 0,1 1 0 0 0,0-2-1 0 0,0 0 1 0 0,1-1 1 0 0,10-15-1101 0 0,-25 5-2410 0 0,-2-2-4667 0 0,-1 8-3310 0 0</inkml:trace>
  <inkml:trace contextRef="#ctx0" brushRef="#br0" timeOffset="43912.274">5561 3201 904 0 0,'0'0'2581'0'0,"0"0"-479"0"0,0 0-163 0 0,0 0 37 0 0,0 0 28 0 0,0 0-16 0 0,0 0-115 0 0,0 0-178 0 0,0 0-245 0 0,0 0-227 0 0,32-2-230 0 0,99-8-239 0 0,-74-7 114 0 0,-51 12-693 0 0,2-1-48 0 0,-1-1-1 0 0,-1 1 1 0 0,1-1 0 0 0,-1 0 0 0 0,-1-1-1 0 0,1 1 1 0 0,-1-1 0 0 0,0-1 0 0 0,-1 1-1 0 0,0 0 1 0 0,0-1 0 0 0,-1 0 0 0 0,0 0-1 0 0,-1 0 1 0 0,0 0 0 0 0,0 0 0 0 0,-1-1-1 0 0,0 1 1 0 0,0 0 0 0 0,-2-4-127 0 0,0 11-11 0 0,-1-1 1 0 0,1 0-1 0 0,-1 1 1 0 0,0-1-1 0 0,0 1 0 0 0,0-1 1 0 0,-1 1-1 0 0,1 0 1 0 0,0 0-1 0 0,-1 0 0 0 0,0 1 1 0 0,1-1-1 0 0,-1 0 1 0 0,0 1-1 0 0,0 0 0 0 0,0 0 1 0 0,0 0-1 0 0,0 0 1 0 0,0 0-1 0 0,0 0 0 0 0,0 1 1 0 0,0-1-1 0 0,0 1 1 0 0,0 0-1 0 0,0 0 0 0 0,-1 0 1 0 0,1 1-1 0 0,0-1 1 0 0,0 1-1 0 0,0-1 0 0 0,0 1 1 0 0,0 0-1 0 0,0 0 1 0 0,0 1-1 0 0,0-1 0 0 0,1 0 1 0 0,-1 1-1 0 0,0 0 1 0 0,-2 2 10 0 0,-3 2-24 0 0,0 0 1 0 0,1 1 0 0 0,0 0 0 0 0,0 0 0 0 0,0 1-1 0 0,1 0 1 0 0,0 0 0 0 0,0 0 0 0 0,1 1 0 0 0,0 0-1 0 0,1 0 1 0 0,0 0 0 0 0,0 1 0 0 0,1 0 0 0 0,1-1 0 0 0,-1 1-1 0 0,1 0 1 0 0,1 0 0 0 0,0 0 0 0 0,0 0 0 0 0,1 0-1 0 0,1 0 1 0 0,0 6 23 0 0,0-11-63 0 0,1 1 1 0 0,0-1-1 0 0,0 0 0 0 0,1-1 0 0 0,0 1 1 0 0,-1 0-1 0 0,1-1 0 0 0,1 1 0 0 0,-1-1 1 0 0,1 0-1 0 0,0 0 0 0 0,-1 0 0 0 0,2-1 0 0 0,-1 1 1 0 0,0-1-1 0 0,1 0 0 0 0,0 0 0 0 0,-1-1 1 0 0,1 1-1 0 0,0-1 0 0 0,0 0 0 0 0,0-1 1 0 0,1 1-1 0 0,-1-1 0 0 0,0 0 0 0 0,1 0 1 0 0,-1 0-1 0 0,1-1 0 0 0,-1 0 0 0 0,1 0 1 0 0,-1 0-1 0 0,0-1 0 0 0,5-1 63 0 0,56-7-3992 0 0,-24-8-5578 0 0,-34 10 1090 0 0</inkml:trace>
  <inkml:trace contextRef="#ctx0" brushRef="#br0" timeOffset="44414.27">6086 3083 896 0 0,'0'0'2059'0'0,"0"0"-444"0"0,0 0-8 0 0,0 0 52 0 0,0 0-33 0 0,0 0-119 0 0,0 0-183 0 0,0 0-177 0 0,0 0-164 0 0,0 0-163 0 0,0 0-140 0 0,0 0-106 0 0,-2 33-105 0 0,-5 106-71 0 0,16-12 1457 0 0,-8-91-1030 0 0,-1 10 538 0 0,-1-45 2561 0 0,2-19-3827 0 0,0 0 0 0 0,2 0 0 0 0,-1 1 0 0 0,2-1 1 0 0,1 1-1 0 0,0 0 0 0 0,1 0 0 0 0,1 0 0 0 0,0 1 0 0 0,1 0 0 0 0,2-2-97 0 0,12-28 72 0 0,-17 33-67 0 0,0-4-11 0 0,1-1 1 0 0,1 1 0 0 0,0 1-1 0 0,1-1 1 0 0,1 1 0 0 0,1 0-1 0 0,0 1 1 0 0,1 0 0 0 0,0 1 0 0 0,1 0-1 0 0,1 1 1 0 0,0 0 0 0 0,1 1-1 0 0,0 1 1 0 0,1 0 0 0 0,0 0 0 0 0,1 2-1 0 0,13-6 6 0 0,-25 12 2 0 0,1 1-1 0 0,-1 0 1 0 0,1 0-1 0 0,-1 0 0 0 0,1 1 1 0 0,0-1-1 0 0,0 1 1 0 0,0 0-1 0 0,-1 1 0 0 0,1-1 1 0 0,0 1-1 0 0,0 0 1 0 0,0 0-1 0 0,0 0 0 0 0,0 1 1 0 0,0 0-1 0 0,0 0 1 0 0,-1 0-1 0 0,1 0 0 0 0,0 1 1 0 0,-1 0-1 0 0,1 0 1 0 0,-1 0-1 0 0,1 1 1 0 0,-1-1-1 0 0,0 1 0 0 0,0 0 1 0 0,0 0-1 0 0,-1 1 1 0 0,1-1-1 0 0,-1 1 0 0 0,0-1 1 0 0,0 1-1 0 0,0 0 1 0 0,0 0-1 0 0,1 3-1 0 0,-2-1 20 0 0,0-1 0 0 0,0 1 0 0 0,-1-1 0 0 0,0 1 0 0 0,0 0-1 0 0,0 0 1 0 0,-1-1 0 0 0,0 1 0 0 0,0 0 0 0 0,0 0 0 0 0,-1 0 0 0 0,0-1 0 0 0,0 1 0 0 0,0 0 0 0 0,-1-1 0 0 0,0 1-1 0 0,0-1 1 0 0,0 0 0 0 0,-1 1 0 0 0,0-1 0 0 0,0 0 0 0 0,0-1 0 0 0,0 1 0 0 0,-1 0 0 0 0,0-1 0 0 0,0 0-20 0 0,-119 99 250 0 0,115-98-254 0 0,-128 66-140 0 0,92-67-1487 0 0,47-34-3987 0 0,6 15 1969 0 0,-1 5-2090 0 0,1 2-4675 0 0</inkml:trace>
  <inkml:trace contextRef="#ctx0" brushRef="#br0" timeOffset="44760.572">6616 3160 4761 0 0,'0'0'3207'0'0,"0"0"-474"0"0,0 0-377 0 0,0 0-327 0 0,0 0-278 0 0,0 0-224 0 0,0 0-171 0 0,0 0-189 0 0,0 0-143 0 0,0 0-130 0 0,0 0-131 0 0,0 0-102 0 0,0 0-123 0 0,31-1-97 0 0,96-6-78 0 0,-74-11 76 0 0,-47 11-335 0 0,1 1-51 0 0,0 0 1 0 0,0-1 0 0 0,-1 0-1 0 0,0 0 1 0 0,-1 0 0 0 0,1-1-1 0 0,-1 0 1 0 0,-1 0 0 0 0,0 0-1 0 0,0-1 1 0 0,0 1-1 0 0,-1-1 1 0 0,0 0 0 0 0,-1 0-1 0 0,0 0 1 0 0,-1-1 0 0 0,1-3-54 0 0,-2 11-7 0 0,0 0 0 0 0,0 0 0 0 0,-1-1 0 0 0,1 1 0 0 0,0 0 1 0 0,-1 0-1 0 0,1 0 0 0 0,-1 0 0 0 0,0 0 0 0 0,1 0 0 0 0,-1 0 0 0 0,0 0 1 0 0,0 0-1 0 0,-1 1 0 0 0,1-1 0 0 0,0 0 0 0 0,-1 1 0 0 0,1-1 0 0 0,-1 1 1 0 0,1-1-1 0 0,-1 1 0 0 0,1 0 0 0 0,-1-1 0 0 0,0 1 0 0 0,0 0 0 0 0,0 0 1 0 0,0 0-1 0 0,0 0 0 0 0,0 1 0 0 0,0-1 0 0 0,0 1 0 0 0,0-1 0 0 0,0 1 1 0 0,0 0-1 0 0,0-1 0 0 0,-2 1 7 0 0,-75 20-393 0 0,69-13 325 0 0,1 0 1 0 0,1 0-1 0 0,-1 1 1 0 0,1 0-1 0 0,0 1 1 0 0,1 0 0 0 0,0 0-1 0 0,1 0 1 0 0,0 1-1 0 0,0 0 1 0 0,1 0-1 0 0,0 1 1 0 0,1-1 0 0 0,0 1-1 0 0,1 0 1 0 0,0 0-1 0 0,1 1 1 0 0,0-1-1 0 0,0 0 1 0 0,2 1-1 0 0,-1-1 1 0 0,1 1 0 0 0,1 0 67 0 0,0-8-186 0 0,-1-1 1 0 0,1 0-1 0 0,0 1 1 0 0,0-1 0 0 0,1 0-1 0 0,-1 1 1 0 0,1-1-1 0 0,-1 0 1 0 0,1 0 0 0 0,0 0-1 0 0,0-1 1 0 0,0 1-1 0 0,1 0 1 0 0,-1-1 0 0 0,1 1-1 0 0,-1-1 1 0 0,1 0 0 0 0,0 0-1 0 0,0 0 1 0 0,0 0-1 0 0,0 0 1 0 0,0-1 0 0 0,0 0-1 0 0,0 1 1 0 0,1-1-1 0 0,-1 0 1 0 0,3 0 185 0 0,59 12-10486 0 0,-52-12 1143 0 0</inkml:trace>
  <inkml:trace contextRef="#ctx0" brushRef="#br0" timeOffset="45180.11">7108 3204 9002 0 0,'0'0'3147'0'0,"0"0"-812"0"0,0 0-460 0 0,0 0-312 0 0,0 0-282 0 0,0 0-208 0 0,0 0-160 0 0,0 0-180 0 0,0 0-144 0 0,0 0-56 0 0,0 0-55 0 0,0 0-56 0 0,0 0-42 0 0,6-11-48 0 0,62-91 692 0 0,27 2-236 0 0,-95 100-789 0 0,0 0 1 0 0,1 1-1 0 0,-1-1 0 0 0,0 0 0 0 0,0 1 0 0 0,0-1 1 0 0,0 0-1 0 0,0 1 0 0 0,0-1 0 0 0,1 0 0 0 0,-1 1 0 0 0,0-1 1 0 0,0 0-1 0 0,0 0 0 0 0,1 1 0 0 0,-1-1 0 0 0,0 0 1 0 0,0 0-1 0 0,1 1 0 0 0,-1-1 0 0 0,0 0 0 0 0,1 0 0 0 0,-1 0 1 0 0,0 1-1 0 0,1-1 0 0 0,-1 0 0 0 0,0 0 0 0 0,1 0 0 0 0,-1 0 1 0 0,0 0-1 0 0,1 0 0 0 0,-1 0 0 0 0,0 0 0 0 0,1 0 1 0 0,-1 0-1 0 0,0 0 0 0 0,1 0 0 0 0,-1 0 0 0 0,0 0 0 0 0,1 0 1 0 0,-1 0-1 0 0,1 0 0 0 0,-1-1 0 0 0,0 1 0 0 0,0 0 0 0 0,1 0 1 0 0,-1 0 0 0 0,-10 40 33 0 0,9-38-26 0 0,-1 2-5 0 0,1 1 0 0 0,-1 0 0 0 0,1 0 0 0 0,0 0 0 0 0,0 0 0 0 0,1 0 1 0 0,-1 0-1 0 0,1 0 0 0 0,0 1 0 0 0,1-1 0 0 0,-1 0 0 0 0,1 0 0 0 0,0 0 1 0 0,0 0-1 0 0,1 0 0 0 0,0 0 0 0 0,-1-1 0 0 0,1 1 0 0 0,1 0 0 0 0,1 2-2 0 0,0-4 60 0 0,0 0-1 0 0,0-1 1 0 0,0 0-1 0 0,0 0 1 0 0,0 0-1 0 0,1 0 1 0 0,-1-1-1 0 0,0 0 1 0 0,1 0-1 0 0,-1 0 1 0 0,1 0-1 0 0,0-1 1 0 0,-1 1 0 0 0,1-1-1 0 0,0 0 1 0 0,-1-1-1 0 0,1 1 1 0 0,-1-1-1 0 0,1 0 1 0 0,-1 0-1 0 0,1 0 1 0 0,-1-1-1 0 0,1 0 1 0 0,-1 1-1 0 0,0-2 1 0 0,3 0-60 0 0,98-77 1780 0 0,-95 70-1732 0 0,0 0 1 0 0,-1 0 0 0 0,-1-1-1 0 0,0 0 1 0 0,0 0 0 0 0,-1-1-1 0 0,0 0 1 0 0,1-7-49 0 0,-7-10-861 0 0,-7 23-1796 0 0,-5 4-3308 0 0,4 2-6379 0 0</inkml:trace>
  <inkml:trace contextRef="#ctx0" brushRef="#br0" timeOffset="48530.134">7984 3016 0 0 0,'0'0'807'0'0,"0"0"496"0"0,0 0 344 0 0,0 0 107 0 0,0 0-121 0 0,0 0-188 0 0,0 0-181 0 0,0 0-159 0 0,0 0-98 0 0,0 0-115 0 0,0 0-93 0 0,-7 0-43 0 0,-23 1-75 0 0,-1 21 1312 0 0,19-8-1758 0 0,0 1 0 0 0,2 0 0 0 0,0 1 0 0 0,1 0 0 0 0,0 0 0 0 0,2 1 0 0 0,-1 0 0 0 0,2 0 0 0 0,1 1 0 0 0,0-1 0 0 0,1 1 0 0 0,1 1 0 0 0,0-1 0 0 0,2 0 0 0 0,0 6-235 0 0,1-22 35 0 0,0-1 0 0 0,0 1 0 0 0,0 0 0 0 0,0-1-1 0 0,0 1 1 0 0,0 0 0 0 0,1-1 0 0 0,-1 1 0 0 0,0 0 0 0 0,1-1 0 0 0,0 1 0 0 0,-1-1 0 0 0,1 1-1 0 0,0-1 1 0 0,0 1 0 0 0,0-1 0 0 0,0 0 0 0 0,0 1 0 0 0,0-1 0 0 0,0 0 0 0 0,0 0-1 0 0,0 0 1 0 0,1 0 0 0 0,-1 0 0 0 0,0 0 0 0 0,1 0 0 0 0,-1 0 0 0 0,1 0 0 0 0,-1-1 0 0 0,1 1-1 0 0,-1-1 1 0 0,1 1 0 0 0,0-1 0 0 0,-1 1 0 0 0,1-1 0 0 0,0 0 0 0 0,-1 0 0 0 0,1 0-1 0 0,-1 0 1 0 0,1 0 0 0 0,0 0 0 0 0,-1 0 0 0 0,1-1 0 0 0,0 1 0 0 0,-1-1 0 0 0,1 1-35 0 0,72-30 1342 0 0,-39 5-1152 0 0,-1-3 0 0 0,-2 0-1 0 0,-1-2 1 0 0,-1-1 0 0 0,21-29-190 0 0,-33 39 22 0 0,0-2 0 0 0,-2 0 0 0 0,-1-1 0 0 0,0 0 0 0 0,-2-1 0 0 0,-1-1 0 0 0,-1 0 0 0 0,-1-1 0 0 0,-2 0 0 0 0,0 0 0 0 0,-2-1 0 0 0,-1 0 0 0 0,-1 0 0 0 0,0-16-22 0 0,-25-73-236 0 0,19 113 209 0 0,1 1 1 0 0,-1-1 0 0 0,0 1-1 0 0,1-1 1 0 0,-2 1 0 0 0,1 0-1 0 0,0 0 1 0 0,-1 0 0 0 0,1 0 0 0 0,-1 1-1 0 0,0-1 1 0 0,0 0 0 0 0,0 1-1 0 0,0 0 1 0 0,0 0 0 0 0,-1 0-1 0 0,1 0 1 0 0,0 1 0 0 0,-1-1 0 0 0,0 1-1 0 0,1 0 1 0 0,-1 0 0 0 0,0 0-1 0 0,0 0 1 0 0,1 1 0 0 0,-1 0-1 0 0,0-1 1 0 0,0 1 0 0 0,-2 1 26 0 0,-5 2-30 0 0,1 1 0 0 0,0 0 0 0 0,0 0 0 0 0,0 1 0 0 0,1 1-1 0 0,0 0 1 0 0,0 0 0 0 0,0 0 0 0 0,1 1 0 0 0,0 1 0 0 0,0-1 0 0 0,0 1 0 0 0,1 1 0 0 0,1-1 0 0 0,-1 1 0 0 0,2 1 0 0 0,-2 1 30 0 0,-5 6 24 0 0,1 0-1 0 0,1 0 1 0 0,0 1 0 0 0,2 1-1 0 0,0 0 1 0 0,1 0 0 0 0,1 0-1 0 0,0 1 1 0 0,2-1 0 0 0,0 1-1 0 0,1 0 1 0 0,2 1 0 0 0,0-1-1 0 0,1 0 1 0 0,0 1 0 0 0,5 19-24 0 0,0-25 91 0 0,2 1 0 0 0,0-1-1 0 0,0 0 1 0 0,2-1 0 0 0,-1 0 0 0 0,2 0 0 0 0,0-1 0 0 0,1 0 0 0 0,0-1 0 0 0,1 0 0 0 0,0-1 0 0 0,1 0-1 0 0,0-1 1 0 0,0-1 0 0 0,1 0 0 0 0,1-1 0 0 0,-1 0 0 0 0,2-1 0 0 0,-1 0 0 0 0,0-2 0 0 0,1 0 0 0 0,0 0-1 0 0,1-2 1 0 0,-1 0 0 0 0,6 0-91 0 0,33-3 739 0 0,-55 0-682 0 0,0 0-14 0 0,0 0 9 0 0,0 0-24 0 0,-5-14-855 0 0,-5 13-3627 0 0,6 2-3336 0 0,1-1-3702 0 0</inkml:trace>
  <inkml:trace contextRef="#ctx0" brushRef="#br0" timeOffset="48931.289">8509 3237 6529 0 0,'0'0'1890'0'0,"0"0"-263"0"0,0 0 180 0 0,0 0 227 0 0,0 0-94 0 0,0 0-203 0 0,0 0-266 0 0,0 0-243 0 0,0 0-194 0 0,0 0-197 0 0,0 0-147 0 0,0 0-130 0 0,0 0-115 0 0,31-9-58 0 0,96-30-35 0 0,-78 10 235 0 0,-45 24-529 0 0,0-1-1 0 0,0 0 1 0 0,-1 0 0 0 0,0 0 0 0 0,0 0 0 0 0,0-1 0 0 0,-1 1 0 0 0,0-1 0 0 0,0 0 0 0 0,-1 1 0 0 0,1-1-1 0 0,-1 0 1 0 0,-1 0 0 0 0,0 0 0 0 0,0 0 0 0 0,0 0 0 0 0,-1-4-58 0 0,-2 7-15 0 0,1 0 0 0 0,-1 1 0 0 0,0 0 0 0 0,0 0 0 0 0,0 0 0 0 0,0 0 0 0 0,-1 0 0 0 0,1 0 0 0 0,-1 1 0 0 0,1 0-1 0 0,-1 0 1 0 0,0 0 0 0 0,0 0 0 0 0,0 0 0 0 0,0 1 0 0 0,-1 0 0 0 0,1 0 0 0 0,0 0 0 0 0,0 0 0 0 0,-1 1 0 0 0,1-1 0 0 0,0 1 0 0 0,-1 0 0 0 0,1 1 0 0 0,0-1 0 0 0,-1 1 0 0 0,1 0 0 0 0,0 0 0 0 0,0 0 0 0 0,-1 0 0 0 0,1 1 0 0 0,0-1 0 0 0,0 1 0 0 0,1 1-1 0 0,-1-1 1 0 0,-3 3 15 0 0,-2-1-9 0 0,0 1-1 0 0,0 0 1 0 0,1 0-1 0 0,0 1 0 0 0,0 0 1 0 0,0 1-1 0 0,1 0 0 0 0,0 0 1 0 0,0 0-1 0 0,1 1 1 0 0,0 0-1 0 0,0 0 0 0 0,1 1 1 0 0,0 0-1 0 0,1 0 0 0 0,0 0 1 0 0,0 0-1 0 0,1 1 1 0 0,0-1-1 0 0,0 1 0 0 0,1 0 1 0 0,1-1-1 0 0,-1 6 10 0 0,2-11-3 0 0,0 1 0 0 0,0 0-1 0 0,0-1 1 0 0,0 1 0 0 0,1 0 0 0 0,0-1 0 0 0,0 1-1 0 0,0-1 1 0 0,1 1 0 0 0,0-1 0 0 0,-1 0 0 0 0,1 0-1 0 0,1 0 1 0 0,-1 0 0 0 0,1 0 0 0 0,-1 0 0 0 0,1 0-1 0 0,0-1 1 0 0,1 1 0 0 0,-1-1 0 0 0,1 0 0 0 0,-1 0-1 0 0,1 0 1 0 0,0-1 0 0 0,2 2 3 0 0,6 3-155 0 0,0-1-1 0 0,-1-1 1 0 0,2 0 0 0 0,-1-1 0 0 0,0 0-1 0 0,1-1 1 0 0,0 0 0 0 0,0-1-1 0 0,7 0 156 0 0,71 1-7732 0 0,-77-3 1834 0 0,-5-3-4370 0 0</inkml:trace>
  <inkml:trace contextRef="#ctx0" brushRef="#br0" timeOffset="49403.323">8845 3285 1504 0 0,'0'0'2848'0'0,"0"0"-577"0"0,0 0-252 0 0,0 0-72 0 0,0 0-76 0 0,0 0-97 0 0,0 0-153 0 0,0 0-204 0 0,0 0-220 0 0,0 0-221 0 0,0 0-177 0 0,0 0-101 0 0,0 0-53 0 0,19-12-55 0 0,57-40-62 0 0,30-49 1511 0 0,-64 42-1412 0 0,-47 85-1049 0 0,-12 87 424 0 0,18-110-1 0 0,-1-1 1 0 0,1 1-1 0 0,-1 0 1 0 0,1 0-1 0 0,0-1 1 0 0,0 1-1 0 0,0 0 1 0 0,0-1-1 0 0,0 1 1 0 0,1-1-1 0 0,-1 0 1 0 0,1 1-1 0 0,0-1 1 0 0,0 0-1 0 0,-1 0 1 0 0,1 0-1 0 0,1 0 0 0 0,-1 0 1 0 0,0-1-1 0 0,0 1 1 0 0,1-1-1 0 0,-1 1 1 0 0,1-1-1 0 0,-1 0 1 0 0,1 0-1 0 0,-1 0 1 0 0,1 0-1 0 0,0 0 1 0 0,-1-1-1 0 0,1 1 1 0 0,2-1-2 0 0,88 3 608 0 0,-82-7-429 0 0,0 0 0 0 0,1-1 0 0 0,-1 0 0 0 0,-1-1 0 0 0,1 0 0 0 0,-1 0 0 0 0,0-1 0 0 0,-1-1 0 0 0,4-3-179 0 0,-5 5 127 0 0,1-1-73 0 0,-1-1 1 0 0,0 0-1 0 0,0 0 0 0 0,0 0 1 0 0,-1-1-1 0 0,-1 0 0 0 0,1 0 1 0 0,-2-1-1 0 0,1 0 0 0 0,-1 0 1 0 0,-1 0-1 0 0,0-1 0 0 0,0 1 1 0 0,-1-1-55 0 0,6-62-7181 0 0,-9 67 672 0 0,0 1-5384 0 0</inkml:trace>
  <inkml:trace contextRef="#ctx0" brushRef="#br0" timeOffset="49701.21">9709 2707 12267 0 0,'0'0'2025'0'0,"0"0"-708"0"0,0 0-173 0 0,0 0 206 0 0,0 0 167 0 0,0 0-66 0 0,0 0-207 0 0,0 0-231 0 0,0 0-173 0 0,0 0-96 0 0,0 0-81 0 0,3 33-88 0 0,8 102-97 0 0,-18 150 924 0 0,7-179-1310 0 0,1-97 66 0 0,-1-8-235 0 0,0-1 0 0 0,0 0-1 0 0,0 1 1 0 0,0-1-1 0 0,1 1 1 0 0,-1-1 0 0 0,0 1-1 0 0,0-1 1 0 0,0 0 0 0 0,0 1-1 0 0,0-1 1 0 0,0 1-1 0 0,0-1 1 0 0,-1 0 0 0 0,1 1-1 0 0,0-1 1 0 0,0 1-1 0 0,0-1 1 0 0,0 0 0 0 0,0 1-1 0 0,-1-1 1 0 0,1 1 0 0 0,0-1-1 0 0,0 0 1 0 0,-1 1-1 0 0,1-1 1 0 0,0 0 0 0 0,-1 0-1 0 0,1 1 1 0 0,0-1-1 0 0,-1 0 1 0 0,1 0 0 0 0,0 1-1 0 0,-1-1 1 0 0,1 0 0 0 0,0 0-1 0 0,-1 0 1 0 0,1 0-1 0 0,-1 1 1 0 0,1-1 0 0 0,0 0-1 0 0,-1 0 1 0 0,1 0-1 0 0,-1 0 1 0 0,1 0 0 0 0,-1 0-1 0 0,1 0 1 0 0,0 0 0 0 0,-1 0-1 0 0,1 0 1 0 0,-1 0-1 0 0,1-1 1 0 0,0 1 0 0 0,-1 0-1 0 0,1 0 1 0 0,-1 0-1 0 0,1 0 1 0 0,0-1 0 0 0,-1 1-1 0 0,1 0 1 0 0,0 0 0 0 0,-1-1-1 0 0,1 1 1 0 0,0 0-1 0 0,0-1 1 0 0,-1 1 0 0 0,1 0 77 0 0,-14-6-4311 0 0,2 2-6019 0 0,5 3 1875 0 0</inkml:trace>
  <inkml:trace contextRef="#ctx0" brushRef="#br0" timeOffset="49947.084">9482 2994 14611 0 0,'0'0'1794'0'0,"0"0"-407"0"0,0 0-92 0 0,0 0-50 0 0,0 0-163 0 0,0 0-178 0 0,0 0-141 0 0,31-6-119 0 0,96-18-96 0 0,17 18 799 0 0,-81 12-1988 0 0,-36 2-9463 0 0,-23-8-2090 0 0</inkml:trace>
  <inkml:trace contextRef="#ctx0" brushRef="#br0" timeOffset="53006.234">10716 3016 0 0 0,'0'0'871'0'0,"0"0"270"0"0,0 0 177 0 0,0 0 190 0 0,0 0 187 0 0,0 0 42 0 0,0 0-85 0 0,0 0-228 0 0,0 0-305 0 0,0 0-250 0 0,0 0-173 0 0,-13 2-90 0 0,-40 6-45 0 0,49-7-445 0 0,1 0 0 0 0,-1 0 1 0 0,1 1-1 0 0,0-1 0 0 0,0 1 1 0 0,-1 0-1 0 0,1 0 0 0 0,1 0 1 0 0,-1 0-1 0 0,0 0 0 0 0,0 1 1 0 0,1-1-1 0 0,-1 1 0 0 0,1 0 1 0 0,0 0-1 0 0,0-1 0 0 0,0 1 1 0 0,0 1-1 0 0,0-1 1 0 0,1 0-1 0 0,0 0 0 0 0,-1 1 1 0 0,1-1-1 0 0,0 1 0 0 0,1-1 1 0 0,-1 1-1 0 0,0 2-116 0 0,1-5 22 0 0,-2 4 74 0 0,-1 0-1 0 0,1 0 1 0 0,1 0-1 0 0,-1 0 1 0 0,1 0 0 0 0,0 1-1 0 0,0-1 1 0 0,0 0 0 0 0,1 1-1 0 0,0-1 1 0 0,0 0-1 0 0,0 1 1 0 0,1-1 0 0 0,0 0-1 0 0,0 1 1 0 0,0-1 0 0 0,1 0-1 0 0,-1 0 1 0 0,1 0-1 0 0,1 0 1 0 0,-1 0 0 0 0,0 0-1 0 0,1-1 1 0 0,0 1 0 0 0,0-1-1 0 0,1 0 1 0 0,-1 0 0 0 0,1 0-1 0 0,0 0 1 0 0,0-1-1 0 0,0 1 1 0 0,0-1 0 0 0,1 0-1 0 0,3 2-95 0 0,0-3 116 0 0,0 0-1 0 0,0 0 1 0 0,0 0-1 0 0,0-1 1 0 0,0-1-1 0 0,1 1 1 0 0,-1-1-1 0 0,0-1 1 0 0,0 1 0 0 0,0-2-1 0 0,0 1 1 0 0,0-1-1 0 0,0 0 1 0 0,0 0-1 0 0,0-1 1 0 0,-1 0-1 0 0,1-1 1 0 0,-1 0-1 0 0,0 0 1 0 0,0 0-1 0 0,0-1 1 0 0,-1 0-1 0 0,1 0 1 0 0,3-5-116 0 0,-3 1-14 0 0,0 1 0 0 0,-1-1 0 0 0,0 0 0 0 0,0 0 0 0 0,-1-1 0 0 0,0 0 0 0 0,-1 0 0 0 0,0 0 1 0 0,-1 0-1 0 0,0-1 0 0 0,-1 1 0 0 0,0-1 0 0 0,0 0 0 0 0,-1 1 0 0 0,0-5 14 0 0,-1 8-180 0 0,0 1 0 0 0,-1-1 0 0 0,0 0 0 0 0,0 1 0 0 0,0-1 1 0 0,-1 1-1 0 0,0-1 0 0 0,0 1 0 0 0,0 0 0 0 0,-1 0 0 0 0,0 0 0 0 0,0 0 0 0 0,-1 0 0 0 0,1 1 0 0 0,-1-1 1 0 0,-2-1 179 0 0,2 3-186 0 0,0 0 0 0 0,1 0 0 0 0,-1 1 0 0 0,0 0 0 0 0,-1 0 0 0 0,1 0 0 0 0,0 0 0 0 0,-1 0 0 0 0,0 1 0 0 0,0 0 0 0 0,1 0 0 0 0,-1 0 0 0 0,0 1 1 0 0,-1 0-1 0 0,1 0 0 0 0,0 0 0 0 0,0 0 0 0 0,0 1 0 0 0,-1 0 0 0 0,1 0 0 0 0,0 0 0 0 0,0 1 0 0 0,0 0 0 0 0,-1 0 0 0 0,1 0 0 0 0,0 0 0 0 0,0 1 0 0 0,0 0 1 0 0,1 0-1 0 0,-1 0 0 0 0,0 1 186 0 0,5-3 14 0 0,0 0 1 0 0,1 0-1 0 0,-1 0 1 0 0,0 0 0 0 0,0 0-1 0 0,1 0 1 0 0,-1 0 0 0 0,0 0-1 0 0,1 0 1 0 0,-1 0-1 0 0,0 0 1 0 0,0 1 0 0 0,1-1-1 0 0,-1 0 1 0 0,0 0-1 0 0,0 0 1 0 0,1 0 0 0 0,-1 0-1 0 0,0 0 1 0 0,0 1-1 0 0,1-1 1 0 0,-1 0 0 0 0,0 0-1 0 0,0 0 1 0 0,0 1-1 0 0,1-1 1 0 0,-1 0 0 0 0,0 0-1 0 0,0 1 1 0 0,0-1-1 0 0,0 0 1 0 0,0 0 0 0 0,1 1-1 0 0,-1-1 1 0 0,0 0-1 0 0,0 1 1 0 0,0-1 0 0 0,0 0-1 0 0,0 0 1 0 0,0 1-1 0 0,0-1 1 0 0,0 0 0 0 0,0 1-1 0 0,0-1 1 0 0,0 0 0 0 0,0 0-1 0 0,0 1 1 0 0,-1-1-1 0 0,1 0 1 0 0,0 0 0 0 0,0 1-1 0 0,0-1 1 0 0,0 0-1 0 0,0 0 1 0 0,0 1 0 0 0,-1-1-1 0 0,1 0 1 0 0,0 0-1 0 0,0 1 1 0 0,0-1 0 0 0,-1 0-15 0 0,26-2 1462 0 0,100-67 1002 0 0,-101 52-2360 0 0,-1-1 1 0 0,-1-1 0 0 0,0-1-1 0 0,-2-1 1 0 0,0-1 0 0 0,-2 0 0 0 0,0-2-1 0 0,8-14-104 0 0,11-18 72 0 0,-37 56-50 0 0,0 0 12 0 0,0 0 0 0 0,0 0-9 0 0,0 11-22 0 0,6 103 318 0 0,4 0 1 0 0,5-2 0 0 0,5 0 0 0 0,12 25-322 0 0,-16-69 29 0 0,-3 1 0 0 0,-4 1 0 0 0,-2-1 0 0 0,-3 2 0 0 0,-3 8-29 0 0,-2-74 46 0 0,1 0 0 0 0,-1-1 0 0 0,0 1 1 0 0,-1-1-1 0 0,1 1 0 0 0,-1-1 0 0 0,1 0 0 0 0,-1 1 0 0 0,-1-1 1 0 0,1 0-1 0 0,-1 0 0 0 0,1 0 0 0 0,-1-1 0 0 0,0 1 0 0 0,0-1 1 0 0,-1 0-1 0 0,1 1 0 0 0,-1-1 0 0 0,1-1 0 0 0,-1 1 0 0 0,0 0 0 0 0,0-1 1 0 0,0 0-1 0 0,-1 0 0 0 0,1 0 0 0 0,0-1 0 0 0,-1 1 0 0 0,1-1 1 0 0,-1 0-1 0 0,1 0 0 0 0,-1-1 0 0 0,0 1 0 0 0,1-1 0 0 0,-1 0 1 0 0,0-1-1 0 0,1 1 0 0 0,-1-1 0 0 0,0 1 0 0 0,1-2 0 0 0,-1 1 1 0 0,1 0-1 0 0,-1-1 0 0 0,1 0 0 0 0,0 0 0 0 0,0 0 0 0 0,0 0 1 0 0,0-1-1 0 0,0 1 0 0 0,0-1 0 0 0,1 0 0 0 0,-1 0 0 0 0,-2-4-46 0 0,0-6 76 0 0,1 0 0 0 0,0 0 0 0 0,1-1 0 0 0,1 0 0 0 0,0 1 0 0 0,1-1 1 0 0,0 0-1 0 0,1 0 0 0 0,0-1 0 0 0,1 1 0 0 0,1 0 0 0 0,1 0 0 0 0,0 0 0 0 0,0 0 0 0 0,1 1 0 0 0,2-3-76 0 0,0-7-35 0 0,1-1 0 0 0,2 1 1 0 0,0 1-1 0 0,1-1 1 0 0,2 2-1 0 0,0-1 1 0 0,1 1-1 0 0,1 1 0 0 0,1 0 1 0 0,1 1-1 0 0,0 1 1 0 0,2 0-1 0 0,0 1 1 0 0,6-4 34 0 0,3 7-2330 0 0,-12 13-8663 0 0,-9 1-770 0 0</inkml:trace>
  <inkml:trace contextRef="#ctx0" brushRef="#br0" timeOffset="53963.293">12168 2597 3137 0 0,'0'0'2491'0'0,"0"0"-292"0"0,0 0-139 0 0,0 0-51 0 0,0 0-25 0 0,0 0-178 0 0,0 0-260 0 0,0 0-262 0 0,0 0-226 0 0,0 0-146 0 0,0 0-92 0 0,0 0-65 0 0,0 0-55 0 0,0-5-61 0 0,1-12-46 0 0,-9 141 3805 0 0,-14 157-3553 0 0,-13-49-571 0 0,29-152-243 0 0,6-79-47 0 0,0-1-5 0 0,0 0 3 0 0,0 0 4 0 0,1-26-645 0 0,4-17-1235 0 0,1-8-2807 0 0,-5 16-5306 0 0,-1 24-1284 0 0</inkml:trace>
  <inkml:trace contextRef="#ctx0" brushRef="#br0" timeOffset="54219.02">11872 2924 5641 0 0,'0'0'2847'0'0,"0"0"-489"0"0,0 0-425 0 0,0 0-304 0 0,0 0-252 0 0,0 0-201 0 0,0 0-122 0 0,0 0-76 0 0,0 0-20 0 0,0 0-14 0 0,0 0-100 0 0,0 0-105 0 0,0 0-93 0 0,24 0-88 0 0,78 0-40 0 0,32-21 883 0 0,2-13-1058 0 0,-92 12-1728 0 0,-37 15-2509 0 0,-3-1-3428 0 0,-4 5-4045 0 0</inkml:trace>
  <inkml:trace contextRef="#ctx0" brushRef="#br0" timeOffset="54697.506">12507 2571 6993 0 0,'0'0'2353'0'0,"0"0"-649"0"0,0 0-285 0 0,0 0 82 0 0,0 0 94 0 0,0 0 28 0 0,0 0-143 0 0,0 0-284 0 0,0 0-225 0 0,0 0-149 0 0,0 0-88 0 0,-4 32-75 0 0,-13 104-73 0 0,2 98 1353 0 0,13-202-1794 0 0,0-15-67 0 0,1 0-1 0 0,0 0 0 0 0,1 0 0 0 0,1 0 0 0 0,1 0 1 0 0,0 0-1 0 0,1 0 0 0 0,1 0 0 0 0,1 0 1 0 0,0-1-1 0 0,1 0 0 0 0,7 14-77 0 0,-10-29 25 0 0,-1 0 0 0 0,0 0 0 0 0,0 0 0 0 0,1 0 0 0 0,-1 0 0 0 0,0 0 0 0 0,1-1 1 0 0,-1 1-1 0 0,1-1 0 0 0,-1 0 0 0 0,1 0 0 0 0,-1 0 0 0 0,1 0 0 0 0,-1 0 0 0 0,1 0 0 0 0,-1-1 0 0 0,0 1 0 0 0,1-1 0 0 0,-1 0 0 0 0,1 1 0 0 0,-1-1 0 0 0,0 0 0 0 0,0-1 1 0 0,1 1-1 0 0,-1 0 0 0 0,0 0 0 0 0,0-1 0 0 0,0 0 0 0 0,-1 1 0 0 0,1-1 0 0 0,2-2-25 0 0,-2 3 17 0 0,198-142 316 0 0,-134 120-326 0 0,-53 70 19 0 0,-13 108 144 0 0,1-153-196 0 0,-1-1 0 0 0,1 1-1 0 0,0-1 1 0 0,0 1 0 0 0,-1-1 0 0 0,1 0 0 0 0,0 1 0 0 0,0-1 0 0 0,0 0 0 0 0,0 0 0 0 0,1 0 0 0 0,-1 0 0 0 0,0 0 0 0 0,0 0 0 0 0,1 0 0 0 0,-1 0 0 0 0,0 0 0 0 0,1 0 0 0 0,-1-1 0 0 0,1 1 0 0 0,-1-1 0 0 0,1 1-1 0 0,0-1 1 0 0,-1 0 0 0 0,1 1 0 0 0,-1-1 0 0 0,1 0 0 0 0,-1 0 0 0 0,1 0 0 0 0,0 0 0 0 0,-1 0 0 0 0,1-1 0 0 0,-1 1 0 0 0,1 0 0 0 0,0-1 26 0 0,9-4-4324 0 0,-3-3-4014 0 0,-7 5-3192 0 0</inkml:trace>
  <inkml:trace contextRef="#ctx0" brushRef="#br0" timeOffset="55066.992">12997 3248 0 0 0,'0'0'2223'0'0,"0"0"6"0"0,0 0 167 0 0,0 0 37 0 0,0 0-168 0 0,0 0-244 0 0,0 0-287 0 0,0 0-242 0 0,0 0-192 0 0,0 0-105 0 0,31 4-83 0 0,98 10-110 0 0,-62-20 337 0 0,-57 1-1068 0 0,-2 2-152 0 0,0-1 0 0 0,0 0 1 0 0,0 0-1 0 0,-1 0 1 0 0,1-1-1 0 0,-1-1 0 0 0,0 1 1 0 0,-1-1-1 0 0,1 0 0 0 0,-1-1 1 0 0,0 1-1 0 0,-1-1 1 0 0,1 0-1 0 0,-2-1 0 0 0,1 1 1 0 0,-1-1-1 0 0,0 0 1 0 0,0 0-1 0 0,-1 0 0 0 0,0-1 1 0 0,-1 1-1 0 0,0-1 0 0 0,0 0 1 0 0,0 1-1 0 0,-1-3-119 0 0,-3 7-6 0 0,0 0-1 0 0,1 0 1 0 0,-2 0-1 0 0,1 0 1 0 0,0 0-1 0 0,-1 1 1 0 0,1 0 0 0 0,-1-1-1 0 0,0 1 1 0 0,0 0-1 0 0,-1 0 1 0 0,1 0-1 0 0,-1 1 1 0 0,1-1-1 0 0,-1 1 1 0 0,0 0-1 0 0,0 0 1 0 0,0 0 0 0 0,0 1-1 0 0,0-1 1 0 0,0 1-1 0 0,0 0 1 0 0,0 0-1 0 0,-1 0 1 0 0,1 1-1 0 0,0 0 1 0 0,-1-1-1 0 0,1 2 1 0 0,0-1-1 0 0,-1 0 1 0 0,1 1 0 0 0,-3 0 6 0 0,-3 0-9 0 0,1 0 1 0 0,0 0 0 0 0,0 1 0 0 0,0 0 0 0 0,0 1 0 0 0,1 0-1 0 0,-1 0 1 0 0,1 1 0 0 0,-1 0 0 0 0,1 0 0 0 0,1 1 0 0 0,-1 0-1 0 0,0 0 1 0 0,1 1 0 0 0,0 0 0 0 0,1 0 0 0 0,-1 1 0 0 0,1 0-1 0 0,0 0 1 0 0,1 0 0 0 0,0 1 0 0 0,0 0 0 0 0,1 0 0 0 0,-1 0-1 0 0,2 0 1 0 0,-1 1 0 0 0,1 0 0 0 0,1-1 0 0 0,0 1 0 0 0,0 0-1 0 0,0 0 1 0 0,1 1 0 0 0,0 5 8 0 0,4-8 5 0 0,0 0 0 0 0,0 0 0 0 0,0-1 0 0 0,1 1 0 0 0,0-1 0 0 0,0 0 0 0 0,1 0 0 0 0,0 0 0 0 0,0 0 0 0 0,0-1 0 0 0,0 0 0 0 0,1 0 0 0 0,0 0 0 0 0,0-1 0 0 0,1 0-1 0 0,-1 0 1 0 0,1-1 0 0 0,-1 1 0 0 0,1-1 0 0 0,0-1 0 0 0,1 1 0 0 0,-1-1 0 0 0,0-1 0 0 0,1 1 0 0 0,0-1-5 0 0,153 16 183 0 0,-128-20-3585 0 0,-1-3-3621 0 0,-27 6-5106 0 0</inkml:trace>
  <inkml:trace contextRef="#ctx0" brushRef="#br0" timeOffset="56617.307">14144 3127 0 0 0,'0'0'1626'0'0,"0"0"-139"0"0,0 0 61 0 0,0 0 182 0 0,0 0 121 0 0,0 0-14 0 0,0 0-175 0 0,0 0-216 0 0,0 0-186 0 0,0 0-121 0 0,0 0-76 0 0,3 2-96 0 0,0 0-1107 0 0,-2-1 345 0 0,0 0 1 0 0,0 0-1 0 0,0 0 1 0 0,0-1-1 0 0,0 1 1 0 0,0 0 0 0 0,0-1-1 0 0,0 1 1 0 0,0-1-1 0 0,1 1 1 0 0,-1-1-1 0 0,0 1 1 0 0,0-1-1 0 0,0 0 1 0 0,1 1-1 0 0,-1-1 1 0 0,0 0 0 0 0,0 0-1 0 0,1 0 1 0 0,-1 0-1 0 0,0 0 1 0 0,0 0-1 0 0,1-1 1 0 0,-1 1-1 0 0,0 0 1 0 0,0 0 0 0 0,0-1-1 0 0,1 1 1 0 0,-1-1-1 0 0,0 1 1 0 0,0-1-1 0 0,0 0 1 0 0,0 0-1 0 0,0 1 1 0 0,0-1-1 0 0,0 0 1 0 0,0 0 0 0 0,0 0-1 0 0,0 0-205 0 0,84-122 1518 0 0,-85 122-1515 0 0,0 0 1 0 0,1 1-1 0 0,-1-1 0 0 0,1 1 1 0 0,0-1-1 0 0,-1 1 1 0 0,1 0-1 0 0,-1-1 1 0 0,1 1-1 0 0,0-1 0 0 0,-1 1 1 0 0,1 0-1 0 0,0 0 1 0 0,0-1-1 0 0,-1 1 1 0 0,1 0-1 0 0,0 0 0 0 0,0 0 1 0 0,-1 0-1 0 0,1 0 1 0 0,0 0-1 0 0,0 0 0 0 0,-1 0 1 0 0,1 0-1 0 0,0 0 1 0 0,-1 0-1 0 0,1 0 1 0 0,0 1-1 0 0,0-1 0 0 0,-1 0 1 0 0,1 1-1 0 0,0-1 1 0 0,-1 0-1 0 0,1 1 1 0 0,0-1-1 0 0,-1 1 0 0 0,1-1 1 0 0,-1 1-1 0 0,1-1 1 0 0,-1 1-1 0 0,1-1 0 0 0,-1 1 1 0 0,1-1-1 0 0,-1 1 1 0 0,0 0-1 0 0,1-1 1 0 0,-1 1-1 0 0,0 0 0 0 0,1-1 1 0 0,-1 1-1 0 0,0 0 1 0 0,0 0-1 0 0,0-1 1 0 0,0 1-1 0 0,0 0 0 0 0,0 0-3 0 0,23 48 19 0 0,-23-47-5 0 0,10 32 41 0 0,-3 0 0 0 0,-1 0 0 0 0,-1 1 0 0 0,-2-1 1 0 0,-2 1-1 0 0,-1 0 0 0 0,-3 24-55 0 0,2-17 26 0 0,-4 11-5 0 0,-1-2 0 0 0,-3 1 0 0 0,-2-1-1 0 0,-2 0 1 0 0,-3-1 0 0 0,-6 11-21 0 0,-12 0 150 0 0,33-60-141 0 0,1-1 0 0 0,0 1 0 0 0,-1 0 0 0 0,1-1 0 0 0,0 1 1 0 0,-1 0-1 0 0,1-1 0 0 0,-1 1 0 0 0,1-1 0 0 0,-1 1 0 0 0,1-1 0 0 0,-1 1 1 0 0,1-1-1 0 0,-1 1 0 0 0,0-1 0 0 0,1 0 0 0 0,-1 1 0 0 0,0-1 0 0 0,1 0 1 0 0,-1 1-1 0 0,0-1 0 0 0,1 0 0 0 0,-1 0 0 0 0,0 0 0 0 0,0 0 1 0 0,1 0-1 0 0,-1 0 0 0 0,0 0 0 0 0,1 0 0 0 0,-1 0 0 0 0,0 0 0 0 0,0 0 1 0 0,1 0-1 0 0,-1 0 0 0 0,0 0 0 0 0,0-1 0 0 0,1 1 0 0 0,-1 0 0 0 0,0-1 1 0 0,1 1-1 0 0,-1 0 0 0 0,1-1 0 0 0,-1 1 0 0 0,0-1 0 0 0,1 1 1 0 0,-1-1-1 0 0,1 1 0 0 0,-1-1 0 0 0,1 1 0 0 0,0-1 0 0 0,-1 0 0 0 0,1 1 1 0 0,-1-1-1 0 0,1 1 0 0 0,0-1 0 0 0,0 0 0 0 0,-1 0 0 0 0,1 1 0 0 0,0-1 1 0 0,0 0-1 0 0,0 1 0 0 0,0-1 0 0 0,0 0 0 0 0,0 0 0 0 0,0 0-9 0 0,-3-26 15 0 0,1 1-1 0 0,2-1 0 0 0,1 0 0 0 0,0 0 1 0 0,2 0-1 0 0,2 1 0 0 0,0-1 0 0 0,2 1 0 0 0,0 0 1 0 0,2 1-1 0 0,1 0 0 0 0,1 0 0 0 0,1 1 1 0 0,1 1-1 0 0,14-19-14 0 0,-4-1-9 0 0,1 2 0 0 0,3 0 0 0 0,2 1 0 0 0,1 2 0 0 0,1 2 0 0 0,3 0 1 0 0,1 2-1 0 0,1 2 0 0 0,19-12 9 0 0,-47 39-3 0 0,-1 0 1 0 0,0 1 0 0 0,1 0-1 0 0,0 0 1 0 0,0 1 0 0 0,0 0-1 0 0,0 0 1 0 0,0 1 0 0 0,1 0-1 0 0,-1 0 1 0 0,1 1 0 0 0,-1 1-1 0 0,1-1 1 0 0,0 1 0 0 0,-1 0-1 0 0,6 2 3 0 0,-9 2 2 0 0,-1-1 1 0 0,0 1-1 0 0,0 1 0 0 0,0-1 0 0 0,-1 1 0 0 0,0-1 0 0 0,1 1 0 0 0,-2 0 0 0 0,1 0 0 0 0,0 0 0 0 0,-1 1 0 0 0,0-1 0 0 0,-1 0 0 0 0,1 1 0 0 0,-1-1 0 0 0,0 1 0 0 0,0 0 0 0 0,0 0 0 0 0,-1-1 0 0 0,0 1 0 0 0,0 0 0 0 0,-1-1 0 0 0,0 1 0 0 0,0 0 0 0 0,0 0-2 0 0,1 3 7 0 0,0 11 10 0 0,-1 0 0 0 0,-2 0 0 0 0,0 0 0 0 0,0-1 1 0 0,-2 1-1 0 0,-1-1 0 0 0,0 0 0 0 0,-7 15-17 0 0,7-24 3 0 0,1 0-1 0 0,-1-1 1 0 0,-1 1-1 0 0,0-1 1 0 0,0 0-1 0 0,0-1 1 0 0,-1 0 0 0 0,-1 0-1 0 0,1-1 1 0 0,-1 0-1 0 0,-1 0 1 0 0,1-1-1 0 0,-1 0 1 0 0,0-1-1 0 0,0 0 1 0 0,-1 0 0 0 0,0-1-1 0 0,1-1 1 0 0,-1 0-1 0 0,0 0 1 0 0,-1-1-1 0 0,1-1 1 0 0,-11 1-3 0 0,19-2-39 0 0,-1 0-1 0 0,0 0 1 0 0,1 0 0 0 0,-1 0 0 0 0,1-1 0 0 0,-1 0-1 0 0,0 0 1 0 0,1 0 0 0 0,-1 0 0 0 0,1 0-1 0 0,0-1 1 0 0,-1 1 0 0 0,1-1 0 0 0,0 0 0 0 0,0 0-1 0 0,0 0 1 0 0,0 0 0 0 0,1-1 0 0 0,-1 1 0 0 0,0-1-1 0 0,1 0 1 0 0,0 0 0 0 0,0 0 0 0 0,-1 0-1 0 0,1 0 40 0 0,-12-62-4956 0 0,14 64 4792 0 0,1-15-3037 0 0,0 4-3398 0 0,1 4-5173 0 0</inkml:trace>
  <inkml:trace contextRef="#ctx0" brushRef="#br0" timeOffset="57507.965">15322 3042 11955 0 0,'0'0'2091'0'0,"0"0"-448"0"0,0 0-155 0 0,0 0-57 0 0,0 0-175 0 0,0 0-180 0 0,0 0-174 0 0,0 0-122 0 0,0 0-89 0 0,0 0-71 0 0,0 0-64 0 0,-33 16-96 0 0,-105 49-76 0 0,58-7 81 0 0,72-50-436 0 0,0-1 1 0 0,0 1 0 0 0,1 0 0 0 0,0 0-1 0 0,0 1 1 0 0,1 0 0 0 0,0 0 0 0 0,1 0-1 0 0,0 1 1 0 0,0 0 0 0 0,1 0 0 0 0,1 0-1 0 0,-1 1 1 0 0,2-1 0 0 0,-1 1 0 0 0,1 1-30 0 0,3-11 1 0 0,-1 1 1 0 0,0 0-1 0 0,1-1 1 0 0,0 1-1 0 0,-1-1 1 0 0,1 1-1 0 0,0-1 1 0 0,0 1-1 0 0,0-1 1 0 0,0 1-1 0 0,0-1 1 0 0,0 0-1 0 0,0 0 1 0 0,0 1-1 0 0,0-1 1 0 0,1 0-1 0 0,-1 0 1 0 0,1 0-1 0 0,-1 0 1 0 0,0-1-1 0 0,1 1 1 0 0,0 0-1 0 0,-1-1 1 0 0,1 1-1 0 0,-1-1 1 0 0,1 1-1 0 0,0-1 1 0 0,-1 0-1 0 0,1 1 1 0 0,0-1-1 0 0,-1 0 1 0 0,1 0-1 0 0,0 0 1 0 0,-1-1-1 0 0,3 1-1 0 0,62-10 194 0 0,-32-5-113 0 0,-2-1-1 0 0,0-2 0 0 0,-1-2 1 0 0,0 0-1 0 0,-2-2 1 0 0,22-22-81 0 0,29-20 185 0 0,-78 65-183 0 0,-1-1-1 0 0,0 0 0 0 0,1 1 0 0 0,-1-1 0 0 0,0 1 0 0 0,0-1 0 0 0,1 1 0 0 0,-1 0 1 0 0,0 0-1 0 0,0-1 0 0 0,0 1 0 0 0,0 0 0 0 0,0 0 0 0 0,0 0 0 0 0,0 0 0 0 0,0 0 0 0 0,-1 0 1 0 0,1 1-1 0 0,0-1 0 0 0,0 0 0 0 0,-1 0 0 0 0,1 0 0 0 0,-1 1 0 0 0,1-1 0 0 0,-1 0 0 0 0,0 1 1 0 0,0-1-1 0 0,1 0 0 0 0,-1 1 0 0 0,0-1 0 0 0,0 0 0 0 0,0 1 0 0 0,0-1 0 0 0,0 1 1 0 0,-1-1-1 0 0,1 0 0 0 0,0 1 0 0 0,-1-1 0 0 0,1 0 0 0 0,-1 0 0 0 0,1 1 0 0 0,-1 0-1 0 0,3 20-3 0 0,-1-16 2 0 0,1 0-1 0 0,-1 0 1 0 0,1-1-1 0 0,0 1 0 0 0,1 0 1 0 0,0-1-1 0 0,-1 0 0 0 0,2 0 1 0 0,-1 0-1 0 0,1 0 0 0 0,-1 0 1 0 0,1 0-1 0 0,1-1 0 0 0,-1 0 1 0 0,0 0-1 0 0,1 0 1 0 0,0 0-1 0 0,0-1 0 0 0,0 0 1 0 0,1 0-1 0 0,-1 0 0 0 0,1-1 1 0 0,-1 0-1 0 0,1 0 0 0 0,0 0 1 0 0,0-1-1 0 0,0 1 0 0 0,0-1 1 0 0,0-1-1 0 0,3 1 2 0 0,0-1 2 0 0,74-16 77 0 0,-59 1-40 0 0,0-2 0 0 0,-1 0 0 0 0,-1-1 0 0 0,-1-1-1 0 0,0-2 1 0 0,-1 0 0 0 0,-1-1 0 0 0,-2 0-1 0 0,0-2 1 0 0,-1 0 0 0 0,0-4-39 0 0,13-23 36 0 0,-3-1-1 0 0,-3-2 1 0 0,-1-1-1 0 0,-4 0 1 0 0,-1-3-36 0 0,-9 32 4 0 0,-1-1 1 0 0,-1-1-1 0 0,-2 1 1 0 0,-1-1-1 0 0,-1 0 1 0 0,-1 1 0 0 0,-2-25-5 0 0,0 50 2 0 0,1 1 0 0 0,-1 0 0 0 0,1-1 1 0 0,-1 1-1 0 0,1 0 0 0 0,-1 0 0 0 0,1 0 1 0 0,-1-1-1 0 0,0 1 0 0 0,0 0 0 0 0,0 0 1 0 0,0 0-1 0 0,0 0 0 0 0,0 0 0 0 0,0 1 1 0 0,0-1-1 0 0,0 0 0 0 0,0 0 0 0 0,0 1 1 0 0,0-1-1 0 0,-1 0 0 0 0,1 1 0 0 0,0 0 1 0 0,-1-1-1 0 0,1 1 0 0 0,0 0 0 0 0,-1-1 1 0 0,1 1-1 0 0,0 0 0 0 0,-1 0 0 0 0,1 0 1 0 0,0 0-1 0 0,-1 0 0 0 0,1 0 0 0 0,0 1 1 0 0,-1-1-1 0 0,1 0 0 0 0,0 1 0 0 0,0-1 1 0 0,-1 1-1 0 0,1-1 0 0 0,0 1 0 0 0,0 0 1 0 0,0-1-1 0 0,-1 1 0 0 0,1 0 0 0 0,0 0 1 0 0,0 0-1 0 0,0 0 0 0 0,1 0 0 0 0,-1 0 1 0 0,0 0-1 0 0,0 0 0 0 0,0 0 0 0 0,1 0 1 0 0,-1 1-1 0 0,1-1 0 0 0,-1 0 0 0 0,1 0 1 0 0,-1 1-1 0 0,1-1 0 0 0,0 0 0 0 0,-1 1 1 0 0,1-1-1 0 0,0 0 0 0 0,0 1 0 0 0,0 0-2 0 0,-8 21 9 0 0,1 0 0 0 0,1 1-1 0 0,1 0 1 0 0,1 0 0 0 0,2 0-1 0 0,-1 18-8 0 0,4 225 332 0 0,14-79-126 0 0,-24-84-85 0 0,-31-39-34 0 0,38-65-276 0 0,1-1 1 0 0,-1 0 0 0 0,1 0-1 0 0,0 0 1 0 0,-1 0 0 0 0,1 0-1 0 0,0 0 1 0 0,-1 0-1 0 0,1 0 1 0 0,0-1 0 0 0,0 1-1 0 0,0-1 1 0 0,0 1 0 0 0,0 0-1 0 0,0-1 1 0 0,1 1-1 0 0,-1-1 1 0 0,0 0 0 0 0,1 1-1 0 0,-1-1 1 0 0,1 0 0 0 0,-1 1-1 0 0,1-1 1 0 0,0 0 0 0 0,0 1-1 0 0,0-1 1 0 0,0 0-1 0 0,0 0 1 0 0,0 1 0 0 0,1-1-1 0 0,-1 0 1 0 0,1-1 188 0 0,-3-31-4175 0 0,2 11-3219 0 0,0 15-3322 0 0</inkml:trace>
  <inkml:trace contextRef="#ctx0" brushRef="#br0" timeOffset="57747.793">15521 2895 6657 0 0,'0'0'2568'0'0,"0"0"-497"0"0,0 0-156 0 0,0 0-1 0 0,0 0-119 0 0,0 0-207 0 0,0 0-240 0 0,0 0-253 0 0,0 0-221 0 0,0 0-166 0 0,37-4-100 0 0,118-12-59 0 0,58-23 1066 0 0,73-35-1138 0 0,-199 39-1649 0 0,-62 18-2891 0 0,-2-4-5296 0 0,-17 13-1605 0 0</inkml:trace>
  <inkml:trace contextRef="#ctx0" brushRef="#br0" timeOffset="58134.272">16441 2519 3153 0 0,'0'0'4950'0'0,"0"0"-1037"0"0,0 0-870 0 0,0 0-702 0 0,0 0-550 0 0,0 0-396 0 0,0 0-344 0 0,0 0-283 0 0,0 0-188 0 0,0 0-89 0 0,0 0-46 0 0,0 0 9 0 0,-5 13-1 0 0,-57 233 1559 0 0,53-199-1768 0 0,0-5-96 0 0,2 0 0 0 0,1 1 0 0 0,2 0-1 0 0,3 0 1 0 0,2 31-148 0 0,-1-70 10 0 0,1 0 0 0 0,0 0-1 0 0,1-1 1 0 0,-1 1 0 0 0,0 0 0 0 0,1 0-1 0 0,0 0 1 0 0,0-1 0 0 0,0 1-1 0 0,0-1 1 0 0,1 0 0 0 0,-1 0-1 0 0,1 0 1 0 0,0 0 0 0 0,0 0 0 0 0,0 0-1 0 0,0-1 1 0 0,1 1 0 0 0,-1-1-1 0 0,0 0 1 0 0,1 0 0 0 0,0 0 0 0 0,0-1-1 0 0,-1 1 1 0 0,1-1 0 0 0,0 0-1 0 0,0 0 1 0 0,0 0 0 0 0,0 0-1 0 0,0-1 1 0 0,0 0 0 0 0,0 0 0 0 0,1 0-1 0 0,-1 0 1 0 0,0-1 0 0 0,0 1-1 0 0,0-1 1 0 0,0 0 0 0 0,0 0 0 0 0,-1-1-1 0 0,1 1 1 0 0,0-1 0 0 0,1 0-10 0 0,120-65 327 0 0,-103 52-212 0 0,2 1 0 0 0,0 1 1 0 0,0 1-1 0 0,1 2 0 0 0,0 0 1 0 0,13-2-116 0 0,-36 13 15 0 0,-1 1 0 0 0,1-1 0 0 0,0 1 0 0 0,-1 0 0 0 0,1-1 0 0 0,-1 1 0 0 0,0 0 0 0 0,1 0 0 0 0,-1 0 0 0 0,0 0 0 0 0,0 0 0 0 0,0 0 0 0 0,0 0 0 0 0,-1 1 0 0 0,1-1 0 0 0,-1 0 0 0 0,1 0 0 0 0,-1 1 0 0 0,0-1 0 0 0,0 0 0 0 0,0 0 0 0 0,0 1 0 0 0,0-1 0 0 0,0 0 0 0 0,-1 0 0 0 0,1 1 0 0 0,-1-1 0 0 0,1 0 1 0 0,-1 0-1 0 0,0 1-15 0 0,0 9 47 0 0,-4 166 265 0 0,21-149-998 0 0,-14-44-2044 0 0,-2 6-2938 0 0,0 8 4765 0 0,0 0-11282 0 0</inkml:trace>
  <inkml:trace contextRef="#ctx0" brushRef="#br0" timeOffset="60569.049">17809 2567 4433 0 0,'0'0'2255'0'0,"0"0"-121"0"0,0 0-238 0 0,0 0-103 0 0,0 0-44 0 0,0 0-78 0 0,0 0-120 0 0,0 0-236 0 0,0 0-329 0 0,0 0-371 0 0,0 0-230 0 0,2 4 2524 0 0,5 96-1741 0 0,-4-1 1 0 0,-5 1 0 0 0,-5 6-1169 0 0,3-24 248 0 0,-4 251 157 0 0,8-332-410 0 0,0-1-6 0 0,0-4-115 0 0,-8-26-2998 0 0,3 14-1159 0 0,3 0-4611 0 0,2 12-2282 0 0</inkml:trace>
  <inkml:trace contextRef="#ctx0" brushRef="#br0" timeOffset="60867.892">17560 3027 9202 0 0,'0'0'1846'0'0,"0"0"-522"0"0,0 0-189 0 0,0 0 240 0 0,0 0 241 0 0,0 0 2 0 0,0 0-224 0 0,0 0-340 0 0,0 0-289 0 0,0 0-212 0 0,0 0-110 0 0,0 0-35 0 0,-5 0-71 0 0,-11 1-11 0 0,28-1 401 0 0,39-1 245 0 0,371-61-651 0 0,-393 59-1356 0 0,-3-1-2129 0 0,-8 4-3775 0 0,-12 0-4834 0 0</inkml:trace>
  <inkml:trace contextRef="#ctx0" brushRef="#br0" timeOffset="61733.924">18492 3020 11971 0 0,'0'0'2091'0'0,"0"0"-411"0"0,0 0-133 0 0,0 0-76 0 0,0 0-149 0 0,0 0-174 0 0,0 0-216 0 0,0 0-204 0 0,0 0-160 0 0,0 0-113 0 0,0 0-73 0 0,0 0-49 0 0,0 0-46 0 0,-32 15-26 0 0,-102 47-25 0 0,51-6 186 0 0,74-49-385 0 0,0-1 1 0 0,0 1-1 0 0,1 1 1 0 0,0 0-1 0 0,0 0 1 0 0,1 0-1 0 0,0 1 1 0 0,1 0-1 0 0,-1 1 1 0 0,2-1 0 0 0,-1 1-1 0 0,1 0 1 0 0,1 1-1 0 0,0-1 1 0 0,1 1-1 0 0,0 0 1 0 0,0-1-1 0 0,1 1 1 0 0,0 8-38 0 0,4-17 18 0 0,1 0-1 0 0,-1 1 1 0 0,1-1-1 0 0,0 0 1 0 0,0 0-1 0 0,0-1 1 0 0,0 1-1 0 0,0-1 1 0 0,0 1 0 0 0,0-1-1 0 0,1 0 1 0 0,-1 0-1 0 0,0 0 1 0 0,1-1-1 0 0,-1 1 1 0 0,1-1 0 0 0,-1 0-1 0 0,1 0 1 0 0,-1 0-1 0 0,1 0 1 0 0,-1-1-1 0 0,0 0 1 0 0,1 1-1 0 0,2-2-17 0 0,19-4 79 0 0,-1-1 0 0 0,0-2 0 0 0,0 0 0 0 0,0-2 0 0 0,-1 0 0 0 0,-1-1 0 0 0,9-8-79 0 0,4 0 28 0 0,106-57 121 0 0,-138 77-151 0 0,1 1 0 0 0,-1 0 1 0 0,0 0-1 0 0,0 0 0 0 0,0 0 0 0 0,0 1 1 0 0,0-1-1 0 0,0 1 0 0 0,-1-1 0 0 0,1 1 1 0 0,0 0-1 0 0,-1 0 0 0 0,0 1 0 0 0,1-1 1 0 0,-1 0-1 0 0,0 1 0 0 0,0-1 0 0 0,0 1 1 0 0,0 0-1 0 0,-1 0 0 0 0,1 0 0 0 0,-1-1 1 0 0,0 2-1 0 0,1-1 0 0 0,-1 0 0 0 0,-1 0 1 0 0,1 0-1 0 0,0 0 0 0 0,-1 0 0 0 0,0 1 1 0 0,0-1-1 0 0,0 2 2 0 0,12 28-9 0 0,-11-30 10 0 0,1 0-1 0 0,0 0 1 0 0,-1-1 0 0 0,1 1 0 0 0,0 0 0 0 0,1 0 0 0 0,-1-1 0 0 0,0 0 0 0 0,1 1 0 0 0,-1-1 0 0 0,1 0 0 0 0,0 0 0 0 0,0 0 0 0 0,-1-1 0 0 0,1 1 0 0 0,0 0 0 0 0,1-1 0 0 0,-1 0 0 0 0,0 0 0 0 0,0 0 0 0 0,0 0 0 0 0,1-1 0 0 0,-1 1 0 0 0,1-1 0 0 0,-1 0 0 0 0,0 0-1 0 0,1 0 1 0 0,-1 0 0 0 0,0-1 0 0 0,1 1 0 0 0,-1-1 0 0 0,0 0 0 0 0,1 0-1 0 0,5-2 4 0 0,0 0 0 0 0,0-1 0 0 0,0 0-1 0 0,-1 0 1 0 0,1-1 0 0 0,-1 0 0 0 0,-1-1 0 0 0,1 0-1 0 0,-1 0 1 0 0,0 0 0 0 0,2-3-4 0 0,25-34 37 0 0,-1-2 1 0 0,-3-1-1 0 0,-1-1 0 0 0,-3-2 1 0 0,-1 0-1 0 0,12-40-37 0 0,-23 56 8 0 0,0 4-3 0 0,-2 0 0 0 0,0-1-1 0 0,-2-1 1 0 0,-2 0 0 0 0,-1 0 0 0 0,-1 0 0 0 0,-1-1-1 0 0,-2 0 1 0 0,-1 0 0 0 0,-2-6-5 0 0,-1 38 3 0 0,1-1 1 0 0,-1 0-1 0 0,0 0 0 0 0,1 0 0 0 0,-1 1 1 0 0,0-1-1 0 0,0 0 0 0 0,1 1 1 0 0,-1-1-1 0 0,0 1 0 0 0,0-1 0 0 0,0 1 1 0 0,0-1-1 0 0,0 1 0 0 0,0 0 1 0 0,0-1-1 0 0,0 1 0 0 0,0 0 0 0 0,0 0 1 0 0,0 0-1 0 0,0 0 0 0 0,0 0 1 0 0,0 0-1 0 0,0 0 0 0 0,0 0 0 0 0,0 0 1 0 0,0 0-1 0 0,0 0 0 0 0,0 1 1 0 0,1-1-1 0 0,-1 0 0 0 0,0 1 0 0 0,0-1 1 0 0,0 1-1 0 0,0-1 0 0 0,0 1 1 0 0,0-1-1 0 0,1 1 0 0 0,-1 0 0 0 0,0-1 1 0 0,0 1-1 0 0,1 0 0 0 0,-1-1 1 0 0,1 1-1 0 0,-1 0 0 0 0,0 0 0 0 0,1 0 1 0 0,0 0-1 0 0,-1 0 0 0 0,1 0 1 0 0,-1 0-1 0 0,1-1 0 0 0,0 1 0 0 0,0 0 1 0 0,0 0-1 0 0,-1 1-3 0 0,-11 27 17 0 0,2 1 0 0 0,0 0 0 0 0,2 1 0 0 0,2 0 0 0 0,1 1 0 0 0,1-1-1 0 0,1 1 1 0 0,2-1 0 0 0,1 1 0 0 0,3 9-17 0 0,-3-29 8 0 0,53 366 376 0 0,-55-271-314 0 0,-16-67-25 0 0,16-47-930 0 0,35-92-5015 0 0,-15 62 497 0 0,-9 16-1822 0 0,-3 5-2208 0 0</inkml:trace>
  <inkml:trace contextRef="#ctx0" brushRef="#br0" timeOffset="62134.666">19388 2862 9026 0 0,'0'0'2079'0'0,"0"0"-565"0"0,0 0-170 0 0,0 0 116 0 0,0 0 31 0 0,0 0-97 0 0,0 0-184 0 0,0 0-218 0 0,0 0-187 0 0,0 0-143 0 0,0 0-89 0 0,0 0-79 0 0,-30 25-64 0 0,-95 78-59 0 0,51-47 237 0 0,-28 21 825 0 0,102-76-1422 0 0,-1-1 1 0 0,0 1-1 0 0,1-1 1 0 0,-1 1 0 0 0,1-1-1 0 0,-1 1 1 0 0,1 0 0 0 0,-1-1-1 0 0,1 1 1 0 0,-1 0 0 0 0,1-1-1 0 0,-1 1 1 0 0,1 0 0 0 0,0 0-1 0 0,0 0 1 0 0,-1-1-1 0 0,1 1 1 0 0,0 0 0 0 0,0 0-1 0 0,0 0 1 0 0,0-1 0 0 0,0 1-1 0 0,0 0 1 0 0,0 0 0 0 0,0 0-1 0 0,0-1 1 0 0,0 1 0 0 0,1 0-1 0 0,-1 0 1 0 0,0 0 0 0 0,0-1-1 0 0,1 1 1 0 0,-1 0-1 0 0,1 0 1 0 0,-1-1 0 0 0,0 1-1 0 0,1 0 1 0 0,-1-1 0 0 0,1 1-1 0 0,0-1 1 0 0,-1 1 0 0 0,1-1-1 0 0,-1 1 1 0 0,1-1 0 0 0,0 1-1 0 0,0-1 1 0 0,-1 1-1 0 0,1-1-11 0 0,46 15 431 0 0,-29-11-216 0 0,-12-2-162 0 0,3 0 22 0 0,-1 0 1 0 0,0 0 0 0 0,0 1 0 0 0,0 0-1 0 0,0 0 1 0 0,-1 1 0 0 0,1 0 0 0 0,-1 0 0 0 0,0 1-1 0 0,0 0 1 0 0,-1 0 0 0 0,1 0 0 0 0,-1 1-1 0 0,0 0 1 0 0,-1 1 0 0 0,1-1 0 0 0,-1 1-1 0 0,0 0 1 0 0,1 4-76 0 0,15 59 447 0 0,-20-68-448 0 0,-1-1 0 0 0,1 1 0 0 0,0 0 0 0 0,0-1 0 0 0,0 0 0 0 0,0 1 1 0 0,0-1-1 0 0,1 1 0 0 0,-1-1 0 0 0,0 0 0 0 0,1 0 0 0 0,-1 0 0 0 0,0 0 0 0 0,1 0 0 0 0,0 0 0 0 0,-1 0 1 0 0,1 0-1 0 0,-1-1 0 0 0,1 1 0 0 0,0-1 0 0 0,0 1 0 0 0,-1-1 0 0 0,1 1 0 0 0,0-1 0 0 0,0 0 0 0 0,-1 0 1 0 0,1 0-1 0 0,0 0 0 0 0,0 0 0 0 0,0 0 0 0 0,-1-1 0 0 0,1 1 0 0 0,0-1 0 0 0,0 1 0 0 0,-1-1 0 0 0,1 0 1 0 0,0 1 0 0 0,26-20-1822 0 0,-21 12-2750 0 0,-2-1-5930 0 0,-3 6-1598 0 0</inkml:trace>
  <inkml:trace contextRef="#ctx0" brushRef="#br0" timeOffset="62600.784">19510 3171 6057 0 0,'0'0'3205'0'0,"0"0"-1317"0"0,0 0-511 0 0,0 0 12 0 0,0 0 89 0 0,0 0 20 0 0,0 0-113 0 0,0 0-143 0 0,0 0-165 0 0,0 0-148 0 0,0 0-135 0 0,0 0-84 0 0,14 7-58 0 0,45 20-57 0 0,-57-26-535 0 0,0 0 0 0 0,0 0 0 0 0,1 0 0 0 0,-1-1 0 0 0,0 1 0 0 0,1-1 0 0 0,-1 1 0 0 0,0-1 0 0 0,1 0 0 0 0,-1 0 0 0 0,0 0 0 0 0,1 0 0 0 0,-1 0 0 0 0,1 0 0 0 0,-1-1 0 0 0,0 1 0 0 0,1-1 0 0 0,-1 0 0 0 0,0 0 0 0 0,0 1 0 0 0,0-2 0 0 0,2 0-60 0 0,5-2 255 0 0,5-1-94 0 0,-1-1 0 0 0,0-1 0 0 0,0 0 0 0 0,0-1 0 0 0,-1 0 0 0 0,0-1 0 0 0,-1 0 1 0 0,0-1-1 0 0,0 0 0 0 0,-1 0 0 0 0,-1-2 0 0 0,0 1 0 0 0,0-1 0 0 0,0-1-161 0 0,-8 11 2 0 0,1 0 1 0 0,-1-1-1 0 0,1 1 0 0 0,-1 0 0 0 0,0-1 1 0 0,0 1-1 0 0,0 0 0 0 0,0-1 1 0 0,-1 1-1 0 0,1-1 0 0 0,-1 0 0 0 0,1 1 1 0 0,-1-1-1 0 0,0 1 0 0 0,0-1 1 0 0,0 0-1 0 0,0 1 0 0 0,-1-1 0 0 0,1 1 1 0 0,-1-1-1 0 0,1 0 0 0 0,-1 1 1 0 0,0 0-1 0 0,0-1 0 0 0,0 1 1 0 0,0-1-1 0 0,-1 1 0 0 0,1 0 0 0 0,-1 0 1 0 0,1 0-1 0 0,-1 0 0 0 0,0 0 1 0 0,0 0-1 0 0,1 0 0 0 0,-1 0 0 0 0,-1 1 1 0 0,1-1-1 0 0,0 1 0 0 0,0 0 1 0 0,-1-1-1 0 0,1 1 0 0 0,0 0 0 0 0,-1 0 1 0 0,1 1-1 0 0,-1-1 0 0 0,1 0 1 0 0,-1 1-1 0 0,0 0 0 0 0,1-1 0 0 0,-1 1 1 0 0,1 0-1 0 0,-1 0 0 0 0,-2 1-2 0 0,-3-1-5 0 0,0 0-1 0 0,0 1 0 0 0,0 0 1 0 0,0 1-1 0 0,0 0 0 0 0,0 0 0 0 0,0 1 1 0 0,1-1-1 0 0,-1 2 0 0 0,1-1 1 0 0,0 1-1 0 0,0 0 0 0 0,0 1 0 0 0,-5 4 6 0 0,-1 0-9 0 0,2 0 0 0 0,-1 1-1 0 0,1 0 1 0 0,0 1 0 0 0,1 1-1 0 0,0-1 1 0 0,1 2 0 0 0,1-1-1 0 0,0 1 1 0 0,0 1 0 0 0,1-1-1 0 0,1 1 1 0 0,0 0 0 0 0,1 1-1 0 0,1-1 1 0 0,0 1 0 0 0,1 0-1 0 0,1 0 1 0 0,0 0 0 0 0,0 9 9 0 0,3-20-1 0 0,0 0 1 0 0,0 0-1 0 0,1 0 1 0 0,-1-1-1 0 0,1 1 1 0 0,0 0 0 0 0,0-1-1 0 0,0 0 1 0 0,0 1-1 0 0,1-1 1 0 0,-1 0-1 0 0,1 0 1 0 0,0 0 0 0 0,0 0-1 0 0,0-1 1 0 0,0 1-1 0 0,0-1 1 0 0,0 0-1 0 0,1 0 1 0 0,-1 0-1 0 0,1 0 1 0 0,0-1 0 0 0,-1 1-1 0 0,1-1 1 0 0,0 0-1 0 0,2 0 1 0 0,106 15-7 0 0,-94-17-176 0 0,1-1 0 0 0,-1 0-1 0 0,1-1 1 0 0,-1-1 0 0 0,0-1 0 0 0,0 0 0 0 0,-1-1-1 0 0,1-2 1 0 0,-1 1 0 0 0,-1-2 0 0 0,10-6 183 0 0,-10-1-2955 0 0,-8 7-5893 0 0,-8 9-2667 0 0</inkml:trace>
  <inkml:trace contextRef="#ctx0" brushRef="#br0" timeOffset="63616.289">20202 2972 3537 0 0,'0'0'2892'0'0,"0"0"-444"0"0,0 0-293 0 0,0 0-107 0 0,0 0-110 0 0,0 0-166 0 0,0 0-251 0 0,0 0-264 0 0,0 0-223 0 0,0 0-194 0 0,0 0-127 0 0,0 0-94 0 0,0 0-41 0 0,3 1 10 0 0,-2 1-481 0 0,1 0 0 0 0,-1 1 0 0 0,1-1 0 0 0,-1 1 0 0 0,0-1-1 0 0,0 1 1 0 0,0-1 0 0 0,0 1 0 0 0,0 0 0 0 0,-1 0 0 0 0,1-1 0 0 0,-1 1 0 0 0,0 0 0 0 0,0 0 0 0 0,0-1 0 0 0,0 1 0 0 0,0 0 0 0 0,0 0 0 0 0,-1 0 0 0 0,0-1 0 0 0,1 1 0 0 0,-1 0 0 0 0,0-1 0 0 0,0 1-1 0 0,-1-1 1 0 0,1 1 0 0 0,0-1 0 0 0,-1 1 0 0 0,1-1 0 0 0,-3 2-107 0 0,1 5 51 0 0,-18 41 147 0 0,-1-2 0 0 0,-3 0 0 0 0,-2-2 0 0 0,-2 0 0 0 0,-34 40-198 0 0,51-68 2 0 0,11-17 8 0 0,1-1-17 0 0,0 0 4 0 0,1-5-62 0 0,56-83-11 0 0,134-242 69 0 0,-187 322 70 0 0,-3 8-72 0 0,-1 0 0 0 0,0 1-1 0 0,1-1 1 0 0,-1 0 0 0 0,0 0 0 0 0,0 0 0 0 0,1 1-1 0 0,-1-1 1 0 0,0 0 0 0 0,1 0 0 0 0,-1 0 0 0 0,0 0 0 0 0,1 0-1 0 0,-1 0 1 0 0,1 0 0 0 0,-1 0 0 0 0,0 0 0 0 0,1 0-1 0 0,-1 0 1 0 0,0 0 0 0 0,1 0 0 0 0,-1 0 0 0 0,0 0-1 0 0,1 0 1 0 0,-1 0 0 0 0,0 0 0 0 0,1-1 0 0 0,-1 1 0 0 0,0 0-1 0 0,1 0 1 0 0,-1 0 0 0 0,0 0 0 0 0,1-1 0 0 0,-1 1-1 0 0,0 0 1 0 0,1-1 9 0 0,-10 99 45 0 0,5-84-44 0 0,2-1-1 0 0,0 0 1 0 0,0 1 0 0 0,1 0 0 0 0,1-1 0 0 0,0 1-1 0 0,1-1 1 0 0,0 1 0 0 0,1-1 0 0 0,1 1 0 0 0,0-1-1 0 0,1 0 1 0 0,0 0 0 0 0,1 0 0 0 0,0-1 0 0 0,2 1-1 0 0,-5-10 17 0 0,0-1 1 0 0,0 1-1 0 0,0-1 1 0 0,1 0 0 0 0,-1 1-1 0 0,1-1 1 0 0,-1-1 0 0 0,1 1-1 0 0,0 0 1 0 0,0-1-1 0 0,0 1 1 0 0,0-1 0 0 0,0 0-1 0 0,0 0 1 0 0,0 0-1 0 0,0 0 1 0 0,0-1 0 0 0,1 1-1 0 0,-1-1 1 0 0,0 0 0 0 0,0 0-1 0 0,1 0 1 0 0,-1 0-1 0 0,2-1-17 0 0,1-1 73 0 0,0-1 0 0 0,0 0 0 0 0,-1 0 0 0 0,1-1 0 0 0,-1 1 0 0 0,1-1 0 0 0,-1 0 0 0 0,-1-1 0 0 0,1 1 0 0 0,0-1 0 0 0,-1 0 0 0 0,2-3-73 0 0,-1 2 118 0 0,10-12 14 0 0,-1-1-1 0 0,-1 0 1 0 0,-1-1 0 0 0,-1 0-1 0 0,0-1 1 0 0,-2 0 0 0 0,0 0-1 0 0,1-10-131 0 0,-5 17-21 0 0,0 0 0 0 0,-1 0-1 0 0,-1-1 1 0 0,-1 1 0 0 0,0 0-1 0 0,-1-1 1 0 0,0 0 0 0 0,-1 1-1 0 0,-1-1 22 0 0,0 14-236 0 0,0 0 0 0 0,0 1 0 0 0,0-1 0 0 0,-1 0 0 0 0,1 1 0 0 0,0-1 0 0 0,0 1 0 0 0,-1-1 0 0 0,1 1 0 0 0,-1 0 0 0 0,1-1 0 0 0,0 1 0 0 0,-1 0 0 0 0,1 0 0 0 0,0 0 0 0 0,-1 0 0 0 0,1 0 0 0 0,-1 0 0 0 0,1 1 0 0 0,0-1 0 0 0,-1 0 0 0 0,1 1 0 0 0,0-1 0 0 0,-1 1 0 0 0,1-1 0 0 0,0 1 0 0 0,0 0 0 0 0,-1-1 0 0 0,1 1 0 0 0,0 0 0 0 0,0 0 0 0 0,-1 0 236 0 0,-2 4-5533 0 0,2-2-6275 0 0</inkml:trace>
  <inkml:trace contextRef="#ctx0" brushRef="#br0" timeOffset="64916.482">20717 2427 3569 0 0,'0'0'2167'0'0,"0"0"53"0"0,0 0-10 0 0,0 0-45 0 0,0 0-142 0 0,0 0-234 0 0,0 0-258 0 0,0 0-250 0 0,0 0-238 0 0,0 0-189 0 0,0 0-148 0 0,0 0-135 0 0,0 0-118 0 0,-2-5-90 0 0,-9-15-66 0 0,42 1 748 0 0,145-7 1439 0 0,-173 26-2453 0 0,0 1 1 0 0,0-1-1 0 0,1 0 0 0 0,-1 1 1 0 0,0 0-1 0 0,0 0 0 0 0,0 0 0 0 0,0 0 1 0 0,0 0-1 0 0,0 1 0 0 0,0-1 1 0 0,0 1-1 0 0,0 0 0 0 0,-1 0 1 0 0,1 0-1 0 0,-1 0 0 0 0,1 0 1 0 0,-1 0-1 0 0,0 1 0 0 0,0-1 0 0 0,0 1 1 0 0,0 0-1 0 0,0-1 0 0 0,-1 1 1 0 0,1 0-1 0 0,-1 0 0 0 0,0 0 1 0 0,0 0-1 0 0,0 0 0 0 0,0 1 0 0 0,0 1-31 0 0,1 3 65 0 0,-1 0 0 0 0,0 0 0 0 0,0 0 0 0 0,-1 0 0 0 0,0 0-1 0 0,0 0 1 0 0,-1 0 0 0 0,0 0 0 0 0,0 0 0 0 0,-1 0 0 0 0,0 0-1 0 0,-2 2-64 0 0,-119 263 790 0 0,119-266-782 0 0,0 1 1 0 0,0-1-1 0 0,1 1 0 0 0,0 0 0 0 0,1 0 1 0 0,-1 0-1 0 0,2 0 0 0 0,-1 1 1 0 0,1-1-1 0 0,0 0 0 0 0,1 1 1 0 0,0-1-1 0 0,0 0 0 0 0,1 1 0 0 0,0-1 1 0 0,1 0-1 0 0,0 1 0 0 0,0-1 1 0 0,0 0-1 0 0,1 0 0 0 0,0-1 1 0 0,4 7-9 0 0,0-7 33 0 0,0 0 0 0 0,1-1 1 0 0,0 1-1 0 0,0-1 1 0 0,1-1-1 0 0,-1 0 0 0 0,1 0 1 0 0,0-1-1 0 0,1 0 1 0 0,-1 0-1 0 0,1-1 0 0 0,0 0 1 0 0,-1-1-1 0 0,1 0 1 0 0,0-1-1 0 0,0 0 0 0 0,1 0 1 0 0,-1-1-1 0 0,0 0 1 0 0,0-1-1 0 0,7-1-33 0 0,-17 2 39 0 0,0 0 6 0 0,0 0-6 0 0,0 0-7 0 0,0 0 12 0 0,0 0-17 0 0,0 0 9 0 0,0 0 5 0 0,0 0 7 0 0,0 0 7 0 0,0 0 3 0 0,0 0 5 0 0,-21-11 54 0 0,-70 11-43 0 0,45 41-66 0 0,42-34-9 0 0,0 1 0 0 0,0-1 0 0 0,1 1 0 0 0,0-1 0 0 0,0 1 1 0 0,1 0-1 0 0,-1 0 0 0 0,2 0 0 0 0,0 1 0 0 0,0-1 0 0 0,0 0 1 0 0,1 0-1 0 0,0 1 0 0 0,0-1 0 0 0,1 0 0 0 0,2 7 1 0 0,50 99-21 0 0,-22 22 114 0 0,-30-129-76 0 0,-1-1 1 0 0,0 0-1 0 0,0 0 0 0 0,-1 0 0 0 0,0 0 0 0 0,0 0 0 0 0,0 0 1 0 0,-1 0-1 0 0,0 0 0 0 0,0 0 0 0 0,-1 0 0 0 0,1-1 0 0 0,-1 1 1 0 0,0-1-1 0 0,-1 0 0 0 0,1 0 0 0 0,-1 0 0 0 0,0 0 0 0 0,0-1 1 0 0,-1 0-1 0 0,1 1 0 0 0,-1-2 0 0 0,-2 2-17 0 0,-2 3 9 0 0,0-2 1 0 0,0 1-1 0 0,0-1 0 0 0,-1-1 0 0 0,0 0 1 0 0,0 0-1 0 0,-1-1 0 0 0,1 0 0 0 0,-1-1 1 0 0,0 0-1 0 0,0-1 0 0 0,0 0 0 0 0,0-1 1 0 0,0 0-1 0 0,0 0 0 0 0,-1-1 0 0 0,0-1-9 0 0,-34-34-817 0 0,29 0-5110 0 0,14 26-1128 0 0,-1 4-5738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9:1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674 355 0 0 0,'0'0'268'0'0,"0"0"418"0"0,0 0 188 0 0,0 0 112 0 0,0 0 82 0 0,0 0 55 0 0,0 0 25 0 0,0 0 5 0 0,0 0-4 0 0,8 3 11524 0 0,-6-1-10541 0 0,20 222-716 0 0,24 196-960 0 0,-24-267-395 0 0,-21-152-60 0 0,-1 1-1 0 0,0-1 1 0 0,1 0-1 0 0,0 1 1 0 0,-1-1-1 0 0,1 0 1 0 0,0 1-1 0 0,0-1 1 0 0,-1 0-1 0 0,1 0 0 0 0,0 0 1 0 0,0 0-1 0 0,0 0 1 0 0,1 0-1 0 0,-1 0 1 0 0,0 0-1 0 0,0 0 1 0 0,0 0-1 0 0,1 0 1 0 0,-1-1-1 0 0,0 1 1 0 0,1-1-1 0 0,-1 1 0 0 0,1-1 1 0 0,-1 1-1 0 0,1-1 1 0 0,-1 0-1 0 0,0 0 1 0 0,1 0-1 0 0,-1 0 1 0 0,1 0-1 0 0,-1 0 1 0 0,1 0-1 0 0,-1 0 1 0 0,1 0-1 0 0,-1-1 1 0 0,1 1-1 0 0,-1-1 0 0 0,1 1 1 0 0,-1-1-1 0 0,0 1 1 0 0,1-1-1 0 0,-1 0 1 0 0,0 0-1 0 0,0 0 1 0 0,0 1-1 0 0,1-1 1 0 0,-1 0-1 0 0,0-1 0 0 0,24-40 124 0 0,-1 0 1 0 0,-3-2-1 0 0,-1-1 0 0 0,2-15-124 0 0,7-12-1 0 0,58-130-46 0 0,-26 48 145 0 0,-59 191-119 0 0,1 2 36 0 0,2-1 0 0 0,2 1 0 0 0,2-1 0 0 0,1-1 0 0 0,2 0 1 0 0,1 0-1 0 0,2-1 0 0 0,16 27-15 0 0,-21-41 7 0 0,1-1 0 0 0,1-1 1 0 0,1 0-1 0 0,0-1 0 0 0,2 0 0 0 0,0-1 1 0 0,2 1-8 0 0,-17-20 18 0 0,0 0 0 0 0,0 1 0 0 0,0-1 0 0 0,-1 1 0 0 0,1-1 0 0 0,0 0 0 0 0,0 1 0 0 0,0-1 0 0 0,0 0 0 0 0,0 1 1 0 0,0-1-1 0 0,0 1 0 0 0,0-1 0 0 0,0 0 0 0 0,1 1 0 0 0,-1-1 0 0 0,0 1 0 0 0,0-1 0 0 0,0 0 0 0 0,1 1 0 0 0,-1-1 1 0 0,0 1-1 0 0,1-1 0 0 0,-1 1 0 0 0,1-1 0 0 0,-1 1 0 0 0,0-1 0 0 0,1 1 0 0 0,-1 0 0 0 0,1-1 0 0 0,-1 1 0 0 0,1 0 1 0 0,-1-1-1 0 0,1 1 0 0 0,-1 0 0 0 0,1-1 0 0 0,0 1 0 0 0,-1 0 0 0 0,1 0 0 0 0,-1 0 0 0 0,1 0 0 0 0,0 0 0 0 0,-1-1 1 0 0,1 1-1 0 0,-1 0 0 0 0,1 0 0 0 0,0 1 0 0 0,-1-1 0 0 0,1 0 0 0 0,0 0 0 0 0,-1 0 0 0 0,1 0 0 0 0,-1 0 0 0 0,1 1 1 0 0,-1-1-1 0 0,1 0 0 0 0,0 0 0 0 0,-1 1 0 0 0,1-1 0 0 0,-1 1 0 0 0,1-1 0 0 0,-1 0 0 0 0,0 1 0 0 0,1-1 0 0 0,-1 1 1 0 0,1-1-1 0 0,-1 1 0 0 0,0-1 0 0 0,1 1-18 0 0,4-19 24 0 0,52-163 311 0 0,-9-2-1 0 0,-3-29-334 0 0,-23 24 103 0 0,-22 189-131 0 0,-1-1 0 0 0,1 0 1 0 0,0 0-1 0 0,0 0 0 0 0,-1 1 0 0 0,1-1 0 0 0,0 0 0 0 0,0 0 1 0 0,-1 0-1 0 0,1 0 0 0 0,0 0 0 0 0,0 1 0 0 0,-1-1 1 0 0,1 0-1 0 0,0 0 0 0 0,-1 0 0 0 0,1 0 0 0 0,0 0 0 0 0,0 0 1 0 0,-1 0-1 0 0,1 0 0 0 0,0 0 0 0 0,-1 0 0 0 0,1 0 1 0 0,0-1-1 0 0,0 1 0 0 0,-1 0 0 0 0,1 0 0 0 0,0 0 1 0 0,-1 0-1 0 0,1 0 0 0 0,0 0 0 0 0,0-1 0 0 0,-1 1 0 0 0,1 0 1 0 0,0 0-1 0 0,0 0 0 0 0,0-1 0 0 0,-1 1 0 0 0,1 0 1 0 0,0 0-1 0 0,0-1 28 0 0,0 74-3884 0 0,0-49 69 0 0,0 0-3719 0 0,0-12-3783 0 0</inkml:trace>
  <inkml:trace contextRef="#ctx0" brushRef="#br0" timeOffset="835.638">1823 282 3529 0 0,'0'0'2611'0'0,"0"0"-204"0"0,0 0-285 0 0,0 0-188 0 0,0 0-127 0 0,0 0-200 0 0,0 0-280 0 0,0 0-264 0 0,0 0-221 0 0,0 0-156 0 0,0 0-87 0 0,0 0-48 0 0,0 0-42 0 0,-6 14-26 0 0,-19 46-39 0 0,19 46 977 0 0,32 189 256 0 0,-9-86-1332 0 0,10-24-147 0 0,-7-149-113 0 0,-19-36-71 0 0,0 0 0 0 0,1 1 1 0 0,-1-1-1 0 0,0 0 0 0 0,0 0 0 0 0,0 0 1 0 0,0 0-1 0 0,0 0 0 0 0,0 0 0 0 0,1 0 1 0 0,-1 0-1 0 0,0-1 0 0 0,0 1 0 0 0,0 0 0 0 0,0-1 1 0 0,0 1-1 0 0,0-1 0 0 0,0 1 0 0 0,0-1 1 0 0,0 1-1 0 0,0-1 0 0 0,0 0 0 0 0,0 1 1 0 0,0-1-1 0 0,-1 0 0 0 0,1 0 0 0 0,0 0 1 0 0,0 1-1 0 0,-1-1 0 0 0,1 0 0 0 0,-1 0 0 0 0,1 0 1 0 0,-1 0-1 0 0,1 0 0 0 0,-1 0 0 0 0,1-1 1 0 0,-1 1-1 0 0,0 0 0 0 0,0 0 0 0 0,1-1-14 0 0,36-69 290 0 0,-24 44-262 0 0,1-1 0 0 0,2 2 1 0 0,0 0-1 0 0,2 0 0 0 0,1 2 0 0 0,4-4-28 0 0,-21 26 0 0 0,0 0-1 0 0,0 1 1 0 0,0-1-1 0 0,0 0 1 0 0,0 1-1 0 0,1-1 1 0 0,-1 1-1 0 0,0 0 1 0 0,1 0-1 0 0,-1 0 1 0 0,0 0-1 0 0,1 0 1 0 0,-1 1-1 0 0,1-1 1 0 0,0 1-1 0 0,-1-1 1 0 0,1 1-1 0 0,0 0 1 0 0,-1 0 0 0 0,1 0-1 0 0,-1 0 1 0 0,1 1-1 0 0,0-1 1 0 0,-1 1-1 0 0,1-1 1 0 0,-1 1-1 0 0,1 0 1 0 0,-1 0-1 0 0,0 0 1 0 0,1 0-1 0 0,-1 1 1 0 0,0-1-1 0 0,0 1 1 0 0,0-1-1 0 0,0 1 1 0 0,0 0-1 0 0,0 0 1 0 0,0 0-1 0 0,0 0 1 0 0,-1 0-1 0 0,1 0 1 0 0,-1 0-1 0 0,0 0 1 0 0,1 1-1 0 0,-1-1 1 0 0,0 1-1 0 0,0 1 1 0 0,7 20 72 0 0,-2 1-1 0 0,0 1 0 0 0,-2-1 0 0 0,0 1 1 0 0,-2-1-1 0 0,-1 1 0 0 0,-1 0 0 0 0,-2 7-71 0 0,2 9 44 0 0,0-42-81 0 0,0 0-15 0 0,11-4-1254 0 0,15-34-3107 0 0,-12 11-7371 0 0,-12 19 1510 0 0</inkml:trace>
  <inkml:trace contextRef="#ctx0" brushRef="#br0" timeOffset="1671.168">2683 808 7482 0 0,'0'0'4713'0'0,"0"0"-2316"0"0,0 0-864 0 0,0 0-106 0 0,0 0-46 0 0,0 0-139 0 0,0 0-255 0 0,0 0-283 0 0,0 0-212 0 0,0 0-128 0 0,0 0-37 0 0,0 0-19 0 0,-22 19-5 0 0,-69 62-10 0 0,15 10 386 0 0,59-64-538 0 0,12-21-133 0 0,1 1 0 0 0,-1 0-1 0 0,2 0 1 0 0,-1 1 0 0 0,1-1 0 0 0,0 1-1 0 0,0-1 1 0 0,1 1 0 0 0,0 0 0 0 0,0 0-1 0 0,1 0 1 0 0,0 0 0 0 0,1 0 0 0 0,-1 0-1 0 0,2 6-7 0 0,1-11 3 0 0,1-1 0 0 0,-1 0-1 0 0,1 1 1 0 0,0-1 0 0 0,0 0 0 0 0,0 0-1 0 0,0 0 1 0 0,0-1 0 0 0,0 1-1 0 0,0-1 1 0 0,1 0 0 0 0,-1 0 0 0 0,0 0-1 0 0,1 0 1 0 0,-1 0 0 0 0,1-1 0 0 0,-1 0-1 0 0,1 1 1 0 0,-1-1 0 0 0,1 0-1 0 0,-1-1 1 0 0,1 1 0 0 0,-1-1 0 0 0,1 0-1 0 0,-1 1 1 0 0,1-2 0 0 0,1 0-3 0 0,13-5 64 0 0,0-2 0 0 0,0 0 0 0 0,-1-1 0 0 0,0 0 0 0 0,-1-2 0 0 0,0 0 0 0 0,0-1 0 0 0,-2 0 0 0 0,10-12-64 0 0,-8 10 46 0 0,-13 13-42 0 0,12-12 53 0 0,0 0 0 0 0,0-1 0 0 0,-1 0-1 0 0,-1-1 1 0 0,0-1 0 0 0,-2 0 0 0 0,4-8-57 0 0,-14 25 23 0 0,-1 0-11 0 0,0 22-16 0 0,-15 95 38 0 0,15-112-44 0 0,-1-1-1 0 0,1 1 1 0 0,1-1 0 0 0,-1 1-1 0 0,1-1 1 0 0,-1 1-1 0 0,1-1 1 0 0,1 1-1 0 0,-1-1 1 0 0,1 0-1 0 0,-1 0 1 0 0,1 1 0 0 0,0-1-1 0 0,1 0 1 0 0,-1-1-1 0 0,1 1 1 0 0,0 0-1 0 0,0-1 1 0 0,0 0 0 0 0,0 1-1 0 0,0-1 1 0 0,1 0-1 0 0,-1-1 1 0 0,1 1-1 0 0,0-1 1 0 0,0 1 0 0 0,0-1-1 0 0,1 0 11 0 0,5 2 7 0 0,1 0 0 0 0,0 0 0 0 0,-1-2 0 0 0,1 1 0 0 0,1-1 1 0 0,-1-1-1 0 0,0 0 0 0 0,0 0 0 0 0,0-1 0 0 0,1-1 0 0 0,-1 1 0 0 0,0-2 0 0 0,0 0 0 0 0,0 0 0 0 0,0-1 0 0 0,0-1 0 0 0,2 0-7 0 0,11-8 52 0 0,-1 0 1 0 0,-1-2-1 0 0,0 0 0 0 0,-1-1 0 0 0,0-2 1 0 0,-1 0-1 0 0,-1-1 0 0 0,-1 0 0 0 0,-1-2 1 0 0,0 0-1 0 0,2-6-52 0 0,-4-6 45 0 0,0-1-1 0 0,-2-1 1 0 0,-2 0 0 0 0,-1-1-1 0 0,-1 0 1 0 0,-2 0 0 0 0,-2-1-1 0 0,-1 0 1 0 0,-1 0 0 0 0,-3-23-45 0 0,1-161 9 0 0,-2 211 0 0 0,0 1 0 0 0,0-1 0 0 0,-1 0-1 0 0,0 0 1 0 0,-1 1 0 0 0,0-1 0 0 0,0 1 0 0 0,-1 0 0 0 0,0 0 0 0 0,0 0-1 0 0,-2-2-8 0 0,5 10 5 0 0,-1 0 0 0 0,1 0 0 0 0,0 0 0 0 0,0 0 0 0 0,0 1-1 0 0,0-1 1 0 0,0 0 0 0 0,-1 0 0 0 0,1 1 0 0 0,0-1 0 0 0,0 1-1 0 0,0-1 1 0 0,0 1 0 0 0,0-1 0 0 0,0 1 0 0 0,0-1 0 0 0,0 1-1 0 0,0 0 1 0 0,1 0 0 0 0,-1 0 0 0 0,0-1 0 0 0,0 1 0 0 0,1 0-1 0 0,-1 0 1 0 0,0 0 0 0 0,1 0 0 0 0,-1 0 0 0 0,1 0 0 0 0,-1 0-1 0 0,1 0 1 0 0,0 1 0 0 0,-1-1 0 0 0,1 0 0 0 0,0 0-1 0 0,0 0 1 0 0,0 0 0 0 0,0 0 0 0 0,0 1 0 0 0,0-1 0 0 0,0 0-1 0 0,0 0 1 0 0,0 0 0 0 0,0 0 0 0 0,1 0 0 0 0,-1 2-5 0 0,-2 225 462 0 0,28-78-85 0 0,7 61-193 0 0,-25-9-151 0 0,-6-169-389 0 0,-2-33 220 0 0,0 0 5 0 0,0 0-71 0 0,0 0-45 0 0,0 0-29 0 0,0 0-40 0 0,0-22-1451 0 0,-25-67-6866 0 0,11 46-1638 0 0,10 28 4324 0 0</inkml:trace>
  <inkml:trace contextRef="#ctx0" brushRef="#br0" timeOffset="1917.609">2966 698 5177 0 0,'0'0'3424'0'0,"0"0"-772"0"0,0 0-573 0 0,0 0-229 0 0,0 0-131 0 0,0 0-243 0 0,0 0-254 0 0,0 0-217 0 0,0 0-136 0 0,0 0-68 0 0,35 0-122 0 0,112 2-84 0 0,0-23 802 0 0,147-33-1510 0 0,-258 53-2453 0 0,-22 1-2515 0 0,-6 0-6431 0 0</inkml:trace>
  <inkml:trace contextRef="#ctx0" brushRef="#br0" timeOffset="3865.913">4277 499 1664 0 0,'0'0'580'0'0,"0"0"-135"0"0,0 0 73 0 0,0 0 403 0 0,0 0 440 0 0,0 0 292 0 0,0 0 106 0 0,0 0-95 0 0,0 0-176 0 0,0 0-202 0 0,0 0-163 0 0,0 0-163 0 0,0 0-132 0 0,19-19-106 0 0,61-61-92 0 0,-32 4 860 0 0,-40 53-1078 0 0,38-95 1445 0 0,-31 77-973 0 0,-14 82 429 0 0,6 326 796 0 0,-1 204-708 0 0,-11-520-1195 0 0,5-50-201 0 0,0-1-21 0 0,0 0 3 0 0,0 0 17 0 0,0 0 6 0 0,0 0 9 0 0,0 0-3 0 0,0 0 10 0 0,0 0-34 0 0,0 0-13 0 0,0-56-2551 0 0,4 18-2246 0 0,1 22-2168 0 0,-3 8-4310 0 0</inkml:trace>
  <inkml:trace contextRef="#ctx0" brushRef="#br0" timeOffset="4664.498">4855 212 5977 0 0,'0'0'1939'0'0,"0"0"-154"0"0,0 0-53 0 0,0 0 20 0 0,0 0-32 0 0,0 0-200 0 0,0 0-312 0 0,0 0-262 0 0,0 0-197 0 0,0 0-129 0 0,0 0-94 0 0,0 0-73 0 0,0 0-71 0 0,-23 27-52 0 0,-70 85-34 0 0,48-36 242 0 0,37-53-335 0 0,-125 305 1730 0 0,121-308-1756 0 0,7-11 611 0 0,12-19-331 0 0,-4 6-444 0 0,0 0-1 0 0,0 0 1 0 0,0 1 0 0 0,0-1 0 0 0,1 1-1 0 0,-1 0 1 0 0,1 0 0 0 0,0 0 0 0 0,0 0-1 0 0,0 1 1 0 0,0-1 0 0 0,0 1-1 0 0,1 0 1 0 0,-1 0 0 0 0,1 1 0 0 0,-1-1-1 0 0,1 1 1 0 0,0 0 0 0 0,-1 0 0 0 0,4 1-13 0 0,-2 1 24 0 0,0 2 1 0 0,-1-1 0 0 0,1 1-1 0 0,-1 0 1 0 0,0 0 0 0 0,0 0-1 0 0,0 1 1 0 0,0 0 0 0 0,-1 0-1 0 0,1 0 1 0 0,-1 0 0 0 0,0 1-1 0 0,0 0 1 0 0,-1 0 0 0 0,1 0-1 0 0,-1 0 1 0 0,2 5-25 0 0,3 2 79 0 0,87 167 1052 0 0,-89-83-301 0 0,-6-78-683 0 0,5-24-153 0 0,-5 5-10 0 0,10-25-4103 0 0,-6 20 1010 0 0,1 2-2692 0 0,-1 0-6191 0 0</inkml:trace>
  <inkml:trace contextRef="#ctx0" brushRef="#br0" timeOffset="4902.467">5144 871 13771 0 0,'0'0'2223'0'0,"0"0"-900"0"0,0 0-455 0 0,0 0-21 0 0,0 0 89 0 0,0 0 23 0 0,0 0-87 0 0,0 0-202 0 0,0 0-226 0 0,0 0-161 0 0,0 0-78 0 0,0 0-64 0 0,0 0-41 0 0,-11 32-29 0 0,-32 98-55 0 0,32-69-87 0 0,10-5-2752 0 0,2-56 2199 0 0,1 1-7223 0 0,-1-1 4556 0 0,0 0-5782 0 0</inkml:trace>
  <inkml:trace contextRef="#ctx0" brushRef="#br0" timeOffset="5064.551">5096 385 11162 0 0,'0'0'2881'0'0,"0"0"-857"0"0,0 0-583 0 0,0 0-329 0 0,0 0-232 0 0,0 0-136 0 0,0 0-200 0 0,0 0-247 0 0,0 0-209 0 0,0 0-168 0 0,0 0-97 0 0,0 0-63 0 0,0 0-72 0 0,0 0-160 0 0,-44 51-272 0 0,53-18-656 0 0,-3-7-3033 0 0,-1-11-7514 0 0</inkml:trace>
  <inkml:trace contextRef="#ctx0" brushRef="#br0" timeOffset="5515.361">5325 1073 12931 0 0,'0'0'1820'0'0,"0"0"-501"0"0,0 0-271 0 0,0 0-63 0 0,0 0-41 0 0,0 0-80 0 0,0 0-125 0 0,0 0-160 0 0,0 0-167 0 0,0 0-87 0 0,0 0-45 0 0,0 0-35 0 0,0 0-18 0 0,13-24-29 0 0,45-78-14 0 0,18-36 792 0 0,-65 116-732 0 0,-7 40-383 0 0,-5-5 146 0 0,0-3 0 0 0,1 0-1 0 0,-1 0 1 0 0,1 0-1 0 0,1 0 1 0 0,0 0-1 0 0,0 0 1 0 0,1 0 0 0 0,0 0-1 0 0,1 0 1 0 0,0-1-1 0 0,1 1 1 0 0,0-1-1 0 0,0 0 1 0 0,1 0 0 0 0,0-1-1 0 0,3 4-6 0 0,-4-9 70 0 0,0-1 1 0 0,0 1-1 0 0,0-1 0 0 0,1 0 1 0 0,-1 0-1 0 0,1-1 0 0 0,-1 1 1 0 0,1-1-1 0 0,-1 0 0 0 0,1 0 0 0 0,0-1 1 0 0,0 1-1 0 0,-1-1 0 0 0,1 0 1 0 0,0-1-1 0 0,0 1 0 0 0,-1-1 1 0 0,1 0-1 0 0,0 0 0 0 0,-1 0 0 0 0,1 0 1 0 0,-1-1-1 0 0,1 0 0 0 0,-1 0 1 0 0,0 0-1 0 0,0-1 0 0 0,0 1 0 0 0,0-1 1 0 0,0 0-1 0 0,-1 0 0 0 0,1 0 1 0 0,-1-1-1 0 0,0 1 0 0 0,0-1 1 0 0,0 0-1 0 0,0 1 0 0 0,0-2 0 0 0,1-2-70 0 0,3-7 124 0 0,-1 0 0 0 0,0 0-1 0 0,-1 0 1 0 0,0 0-1 0 0,-1-1 1 0 0,-1 0-1 0 0,0 0 1 0 0,-1 0 0 0 0,-1 0-1 0 0,0-1 1 0 0,-1 1-1 0 0,-1-4-123 0 0,0 16-1207 0 0,-3 13-7422 0 0,4-10 8449 0 0,-2 4-11730 0 0</inkml:trace>
  <inkml:trace contextRef="#ctx0" brushRef="#br0" timeOffset="6135.185">6217 679 12051 0 0,'0'0'1872'0'0,"0"0"-566"0"0,0 0-201 0 0,0 0 93 0 0,0 0 49 0 0,0 0-46 0 0,0 0-108 0 0,0 0-184 0 0,0 0-153 0 0,0 0-145 0 0,0 0-108 0 0,0 0-103 0 0,0 0-96 0 0,-19-8-63 0 0,-61-22-47 0 0,78 30-183 0 0,1-1 0 0 0,-1 0 0 0 0,0 1 0 0 0,0 0 1 0 0,0-1-1 0 0,0 1 0 0 0,0 0 0 0 0,0 0 0 0 0,0 0 1 0 0,0 0-1 0 0,1 1 0 0 0,-1-1 0 0 0,0 0 0 0 0,0 1 1 0 0,0-1-1 0 0,0 1 0 0 0,0 0 0 0 0,1-1 0 0 0,-1 1 1 0 0,0 0-1 0 0,1 0 0 0 0,-1 0 0 0 0,0 1 0 0 0,1-1 1 0 0,0 0-1 0 0,-1 0 0 0 0,1 1 0 0 0,0-1 0 0 0,-1 1 1 0 0,1-1-1 0 0,0 2-11 0 0,-4 2 47 0 0,-4 5-29 0 0,-1 0-1 0 0,1 1 1 0 0,1 0-1 0 0,0 1 1 0 0,0-1-1 0 0,2 2 1 0 0,-1-1-1 0 0,1 1 1 0 0,1 0-1 0 0,0 0 1 0 0,1 0-1 0 0,1 1 1 0 0,0-1-1 0 0,0 1 1 0 0,2 0-1 0 0,0 0 1 0 0,0 0-1 0 0,1 7-17 0 0,1-17 1 0 0,0 0 1 0 0,1 0-1 0 0,-1 0 0 0 0,1-1 0 0 0,0 1 1 0 0,-1 0-1 0 0,2-1 0 0 0,-1 1 0 0 0,0-1 0 0 0,1 0 1 0 0,-1 0-1 0 0,1 0 0 0 0,0 0 0 0 0,0 0 1 0 0,0-1-1 0 0,0 1 0 0 0,1-1 0 0 0,-1 0 1 0 0,1 0-1 0 0,-1 0 0 0 0,1-1 0 0 0,0 1 1 0 0,0-1-1 0 0,0 0 0 0 0,0 0 0 0 0,0 0 0 0 0,0 0 1 0 0,0-1-1 0 0,0 1 0 0 0,0-1-1 0 0,10 1 58 0 0,-1 0-1 0 0,1-1 1 0 0,0 0-1 0 0,-1-2 1 0 0,1 1-1 0 0,-1-1 1 0 0,1-1 0 0 0,6-3-58 0 0,-5 0 118 0 0,0 0 1 0 0,-1-1 0 0 0,1-1-1 0 0,-1 0 1 0 0,-1-1 0 0 0,0 0-1 0 0,0-1 1 0 0,-1-1 0 0 0,0 0-1 0 0,-1 0 1 0 0,0-1 0 0 0,-1-1-1 0 0,-1 0 1 0 0,1 0 0 0 0,-2-1-1 0 0,1-2-118 0 0,17-35 205 0 0,-2-1-1 0 0,-3-1 0 0 0,13-47-204 0 0,-32 92-16 0 0,7-12-4 0 0,-1-1-1 0 0,-1 0 1 0 0,0 0 0 0 0,-2-1 0 0 0,-1 1-1 0 0,0-1 1 0 0,-2 0 0 0 0,-1 0 0 0 0,0-1-1 0 0,-1 1 1 0 0,-2 0 0 0 0,0 0 0 0 0,-2 0-1 0 0,0 1 1 0 0,-1-1 0 0 0,-1 1 0 0 0,-5-10 20 0 0,8 23-23 0 0,0 0 1 0 0,-1 0-1 0 0,0 1 1 0 0,0-1-1 0 0,-1 1 1 0 0,0 0-1 0 0,0 0 1 0 0,-1 1-1 0 0,0-1 1 0 0,0 1 0 0 0,0 0-1 0 0,-1 1 1 0 0,0-1-1 0 0,0 2 1 0 0,0-1-1 0 0,-1 1 1 0 0,1 0-1 0 0,-1 0 1 0 0,0 1-1 0 0,0 0 1 0 0,-1 0-1 0 0,1 1 1 0 0,-1 0-1 0 0,1 1 1 0 0,-1 0 0 0 0,1 0-1 0 0,-1 1 1 0 0,0 0-1 0 0,1 0 1 0 0,-1 1-1 0 0,1 0 1 0 0,-1 0-1 0 0,-1 2 23 0 0,0 2-6 0 0,1 1 0 0 0,-1 0-1 0 0,1 1 1 0 0,0 0 0 0 0,0 0-1 0 0,1 1 1 0 0,0 0 0 0 0,1 0-1 0 0,-1 1 1 0 0,2 0 0 0 0,-1 1-1 0 0,1-1 1 0 0,1 1 0 0 0,0 0-1 0 0,0 1 1 0 0,1-1 0 0 0,0 1 0 0 0,-2 11 6 0 0,0 3 9 0 0,0 1 1 0 0,2 0 0 0 0,1 0 0 0 0,2 1-1 0 0,0-1 1 0 0,1 0 0 0 0,4 19-10 0 0,0-21 19 0 0,0-1-1 0 0,2 1 1 0 0,1-1-1 0 0,1 0 1 0 0,0-1 0 0 0,2 0-1 0 0,1 0 1 0 0,0-1-1 0 0,2-1 1 0 0,0 0 0 0 0,2 0-1 0 0,0-2 1 0 0,1 0-1 0 0,0 0 1 0 0,3 0-19 0 0,15 13 126 0 0,2-2-1 0 0,2-1 1 0 0,0-2 0 0 0,2-1-1 0 0,0-2 1 0 0,2-2 0 0 0,14 4-126 0 0,-23-13-17 0 0,-25-10-51 0 0,-1 0 1 0 0,0 0-1 0 0,0 1 1 0 0,0 0 0 0 0,0 0-1 0 0,0 0 1 0 0,0 1 0 0 0,-1 0-1 0 0,0 1 1 0 0,0-1 0 0 0,0 1-1 0 0,0 0 1 0 0,-1 1 0 0 0,5 5 67 0 0,-8 1-3766 0 0,-2-8-1745 0 0,0 2-6460 0 0</inkml:trace>
  <inkml:trace contextRef="#ctx0" brushRef="#br0" timeOffset="7415.06">7440 834 0 0 0,'0'0'866'0'0,"0"0"412"0"0,0 0 360 0 0,0 0 229 0 0,0 0-6 0 0,0 0-109 0 0,0 0-129 0 0,0 0-153 0 0,0 0-106 0 0,0 0-90 0 0,-6-1-142 0 0,2 1-957 0 0,1 0 1 0 0,0-1-1 0 0,-1 1 1 0 0,1 1-1 0 0,0-1 0 0 0,-1 0 1 0 0,1 1-1 0 0,0 0 1 0 0,0 0-1 0 0,0 0 1 0 0,-1 0-1 0 0,1 0 0 0 0,0 0 1 0 0,0 1-1 0 0,0 0 1 0 0,1-1-1 0 0,-1 1 1 0 0,0 0-1 0 0,1 1 0 0 0,-1-1 1 0 0,1 0-1 0 0,-1 2-175 0 0,-6 5 163 0 0,1 1 0 0 0,0 1-1 0 0,1-1 1 0 0,0 1-1 0 0,1 0 1 0 0,0 1 0 0 0,1 0-1 0 0,0 0 1 0 0,0 0-1 0 0,2 0 1 0 0,-1 1 0 0 0,2-1-1 0 0,0 1 1 0 0,0 0 0 0 0,1 0-1 0 0,1 3-162 0 0,-1-10 33 0 0,0 1 0 0 0,1-1 0 0 0,0 0 0 0 0,1 0 0 0 0,-1 1 1 0 0,1-1-1 0 0,0 0 0 0 0,1 0 0 0 0,0 0 0 0 0,0 0 0 0 0,0 0 0 0 0,0 0 0 0 0,1-1 0 0 0,0 1 0 0 0,0-1 0 0 0,1 0 0 0 0,-1 0 0 0 0,1 0 0 0 0,0 0 0 0 0,1 0 1 0 0,-1-1-1 0 0,1 0 0 0 0,0 0 0 0 0,0 0 0 0 0,0-1 0 0 0,0 0 0 0 0,1 1 0 0 0,-1-2 0 0 0,5 3-33 0 0,1-4 70 0 0,-1 1 0 0 0,1-2 0 0 0,0 1 1 0 0,-1-1-1 0 0,1-1 0 0 0,0 0 0 0 0,-1 0 0 0 0,1-1 0 0 0,-1-1 0 0 0,0 0 0 0 0,0 0 0 0 0,0-1 1 0 0,0 0-1 0 0,0 0 0 0 0,-1-1 0 0 0,0-1 0 0 0,0 0 0 0 0,0 0 0 0 0,-1 0 0 0 0,0-1 1 0 0,0-1-1 0 0,0 1 0 0 0,-1-1 0 0 0,0 0 0 0 0,-1-1 0 0 0,0 0 0 0 0,0 0 0 0 0,-1 0 1 0 0,0 0-1 0 0,-1-1 0 0 0,0 0 0 0 0,0 0 0 0 0,-1 0 0 0 0,-1-1 0 0 0,1 1 0 0 0,-2 0 1 0 0,1-1-1 0 0,-1-7-70 0 0,-1 9-7 0 0,1 1 0 0 0,-1-1 0 0 0,-1 1 1 0 0,1-1-1 0 0,-2 1 0 0 0,1 0 0 0 0,-1-1 0 0 0,0 1 1 0 0,-1 0-1 0 0,0 0 0 0 0,0 0 0 0 0,-1 1 1 0 0,0-1-1 0 0,0 1 0 0 0,-1 0 0 0 0,1 0 1 0 0,-2 0-1 0 0,1 1 0 0 0,-1-1 0 0 0,0 1 0 0 0,0 1 1 0 0,-1-1-1 0 0,1 1 0 0 0,-1 0 0 0 0,-1 1 1 0 0,1 0-1 0 0,-2-1 7 0 0,3 2-64 0 0,-1-1 0 0 0,0 1 1 0 0,1 1-1 0 0,-1-1 0 0 0,0 1 1 0 0,0 1-1 0 0,-1-1 0 0 0,1 1 1 0 0,0 0-1 0 0,0 1 0 0 0,-1 0 0 0 0,1 0 1 0 0,-7 1 63 0 0,12 0-23 0 0,0 0 1 0 0,0 1 0 0 0,0-1 0 0 0,0 1-1 0 0,1-1 1 0 0,-1 1 0 0 0,0-1 0 0 0,1 1-1 0 0,-1 0 1 0 0,1 0 0 0 0,0 0-1 0 0,0 0 1 0 0,0 0 0 0 0,0 0 0 0 0,0 0-1 0 0,0 0 1 0 0,0 0 0 0 0,0 1 0 0 0,1-1-1 0 0,-1 0 1 0 0,1 0 0 0 0,0 1-1 0 0,0-1 1 0 0,0 0 0 0 0,0 1 0 0 0,0-1-1 0 0,0 0 1 0 0,1 1 0 0 0,-1-1 0 0 0,1 0-1 0 0,-1 0 1 0 0,1 0 0 0 0,0 1 0 0 0,0-1-1 0 0,0 0 1 0 0,0 0 0 0 0,0 0-1 0 0,0 0 1 0 0,1-1 0 0 0,0 2 22 0 0,6 1 9 0 0,1-1 0 0 0,-1 0 0 0 0,0 0 0 0 0,1-1 0 0 0,0-1 1 0 0,0 1-1 0 0,-1-1 0 0 0,1-1 0 0 0,0 1 0 0 0,0-2 0 0 0,0 1 0 0 0,0-1 0 0 0,1-1-9 0 0,-2 2 17 0 0,10-4 44 0 0,0 0 1 0 0,0-1-1 0 0,-1-1 1 0 0,1-1 0 0 0,-1 0-1 0 0,-1-1 1 0 0,1-1 0 0 0,-1-1-1 0 0,-1 0 1 0 0,3-3-62 0 0,-10 8 42 0 0,8-7 0 0 0,0-2 0 0 0,-1 1 0 0 0,-1-2 0 0 0,0 0 0 0 0,-1-1 0 0 0,0 0 0 0 0,-2-1 0 0 0,0 0 0 0 0,0-1 0 0 0,-2 0-1 0 0,0 0 1 0 0,-2-1 0 0 0,0 0 0 0 0,0-1 0 0 0,-2 0 0 0 0,-1 0 0 0 0,0 0 0 0 0,-2 0 0 0 0,0 0 0 0 0,-1-1 0 0 0,-2-20-42 0 0,1 35-3 0 0,2-6 3 0 0,-1 0 0 0 0,-1 0-1 0 0,0 0 1 0 0,-1-1 0 0 0,-1 1 0 0 0,1 0 0 0 0,-2 0 0 0 0,0 0 0 0 0,0 0 0 0 0,-1 1 0 0 0,0-1 0 0 0,-5-6 0 0 0,9 18-3 0 0,0-1 1 0 0,0 1-1 0 0,0-1 1 0 0,0 1 0 0 0,-1 0-1 0 0,1-1 1 0 0,0 1-1 0 0,0-1 1 0 0,-1 1 0 0 0,1 0-1 0 0,0-1 1 0 0,0 1-1 0 0,-1-1 1 0 0,1 1 0 0 0,-1 0-1 0 0,1 0 1 0 0,0-1 0 0 0,-1 1-1 0 0,1 0 1 0 0,0 0-1 0 0,-1-1 1 0 0,1 1 0 0 0,-1 0-1 0 0,1 0 1 0 0,-1 0-1 0 0,1 0 1 0 0,-1 0 0 0 0,1-1-1 0 0,0 1 1 0 0,-1 0-1 0 0,1 0 1 0 0,-1 0 0 0 0,1 0-1 0 0,-1 1 1 0 0,1-1-1 0 0,-1 0 1 0 0,1 0 0 0 0,-1 0-1 0 0,1 0 1 0 0,0 0 0 0 0,-1 0-1 0 0,1 1 1 0 0,-1-1-1 0 0,1 0 1 0 0,-1 0 0 0 0,1 1-1 0 0,0-1 1 0 0,-1 0-1 0 0,1 1 1 0 0,0-1 0 0 0,-1 0-1 0 0,1 1 1 0 0,0-1-1 0 0,0 0 1 0 0,-1 1 0 0 0,1-1-1 0 0,0 1 1 0 0,0-1 0 0 0,0 1-1 0 0,-1-1 1 0 0,1 0-1 0 0,0 1 1 0 0,0-1 0 0 0,0 1-1 0 0,0-1 1 0 0,0 1 2 0 0,-9 32-157 0 0,9-32 166 0 0,-8 231-22 0 0,15-139 6 0 0,5 0 1 0 0,4-1 0 0 0,4-1-1 0 0,4 0 1 0 0,15 28 6 0 0,-4-4 35 0 0,-4 1 1 0 0,12 105-36 0 0,-37-27 89 0 0,-6-184-61 0 0,0 0 0 0 0,0-1-1 0 0,-1 1 1 0 0,-1 0 0 0 0,0-1 0 0 0,0 1 0 0 0,0-1 0 0 0,-1 1 0 0 0,-1-1 0 0 0,0 0 0 0 0,0-1-1 0 0,-1 1 1 0 0,0-1 0 0 0,0 1 0 0 0,-1-1 0 0 0,0-1 0 0 0,0 1 0 0 0,-1-1 0 0 0,0 0-1 0 0,0-1 1 0 0,0 0 0 0 0,-1 0 0 0 0,0 0 0 0 0,-1-1 0 0 0,1 0 0 0 0,-1-1 0 0 0,0 0-1 0 0,0 0 1 0 0,0-1 0 0 0,0 0 0 0 0,-1-1 0 0 0,-3 1-28 0 0,10-4 24 0 0,-1 0 0 0 0,1-1 0 0 0,-1 1 0 0 0,1 0 0 0 0,0-1 0 0 0,-1 0 0 0 0,1 0 0 0 0,0 0 0 0 0,0 0 0 0 0,1-1-1 0 0,-1 1 1 0 0,0-1 0 0 0,1 1 0 0 0,-1-1 0 0 0,1 0 0 0 0,0 0 0 0 0,0 0 0 0 0,0 0 0 0 0,1 0 0 0 0,-1-1 0 0 0,1 1 0 0 0,-1-1 0 0 0,1 1 0 0 0,0-1 0 0 0,0 1 0 0 0,1-1 0 0 0,-1 1 0 0 0,1-1 0 0 0,0 0 0 0 0,0 1-1 0 0,0-1 1 0 0,0 0 0 0 0,1 1 0 0 0,-1-1 0 0 0,1 0 0 0 0,0 1 0 0 0,0-1 0 0 0,1-2-24 0 0,-1-16 29 0 0,2-19 27 0 0,2-1-1 0 0,2 1 1 0 0,2 0-1 0 0,1 0 1 0 0,10-21-56 0 0,-8 21 5 0 0,138-393-604 0 0,-127 383-1324 0 0,-10 32-8649 0 0,-9 15-1602 0 0</inkml:trace>
  <inkml:trace contextRef="#ctx0" brushRef="#br0" timeOffset="8398.749">8951 528 0 0 0,'0'0'247'0'0,"0"0"593"0"0,0 0 418 0 0,0 0 369 0 0,0 0 313 0 0,0 0 99 0 0,0 0-101 0 0,0 0-237 0 0,0 0-283 0 0,0 0-222 0 0,0 0-182 0 0,0 0-146 0 0,-3-3-97 0 0,-9-12-108 0 0,9 11-114 0 0,36-7 2342 0 0,-9-2-2502 0 0,-1-2-1 0 0,-1-1 1 0 0,0 0-1 0 0,-1-2 1 0 0,-1 0-1 0 0,-1-1 0 0 0,-1-1 1 0 0,0-1-1 0 0,-2-1 1 0 0,0 0-1 0 0,-1-1 0 0 0,9-22-388 0 0,-2-54 990 0 0,-42 118-314 0 0,5 36-684 0 0,3-1 0 0 0,2 2 0 0 0,2-1 0 0 0,3 2 0 0 0,2-1 0 0 0,3 0 0 0 0,3 14 8 0 0,30 422 65 0 0,-31-437-50 0 0,2-12-13 0 0,-2 0-1 0 0,-2 0 1 0 0,-1 0-1 0 0,-3-1 1 0 0,-1 1-1 0 0,-2-1 0 0 0,-2 0 1 0 0,-2 0-1 0 0,-2-1 1 0 0,-1 0-2 0 0,3-18 11 0 0,-1 0 0 0 0,-1-1 0 0 0,-1 0 0 0 0,-1-1 0 0 0,-1 0 0 0 0,-1-2 0 0 0,0 1 0 0 0,-2-2 0 0 0,-8 6-11 0 0,24-21 8 0 0,0 0 1 0 0,0 0 0 0 0,0-1 0 0 0,-1 1 0 0 0,1-1 0 0 0,-1 0 0 0 0,0 0 0 0 0,0 0 0 0 0,0 0 0 0 0,1 0 0 0 0,-2-1 0 0 0,1 0 0 0 0,0 0-1 0 0,0 0 1 0 0,0-1 0 0 0,0 1 0 0 0,-1-1 0 0 0,1 0 0 0 0,0 0 0 0 0,0 0 0 0 0,-1-1 0 0 0,1 1 0 0 0,0-1 0 0 0,0 0 0 0 0,0 0 0 0 0,-2-1-9 0 0,1-9 11 0 0,-1 0 0 0 0,1-1 1 0 0,1 1-1 0 0,0-1 0 0 0,1 0 1 0 0,0 0-1 0 0,1 0 0 0 0,0 0 1 0 0,1 0-1 0 0,0 0 0 0 0,1-1 1 0 0,0 1-1 0 0,1 0 0 0 0,1 0 1 0 0,0-1-1 0 0,1-1-11 0 0,9-46 40 0 0,2 1 0 0 0,3 0 0 0 0,16-35-40 0 0,-15 46 7 0 0,3 0 1 0 0,2 1-1 0 0,2 2 1 0 0,2 0-1 0 0,25-30-7 0 0,-47 67-35 0 0,0 0-1 0 0,1 0 0 0 0,0 1 1 0 0,0-1-1 0 0,0 2 1 0 0,1-1-1 0 0,0 1 0 0 0,1 0 1 0 0,0 0-1 0 0,-1 1 1 0 0,2 0-1 0 0,-1 0 0 0 0,0 1 1 0 0,1 0-1 0 0,0 1 1 0 0,0 0-1 0 0,0 0 0 0 0,0 1 1 0 0,1 0-1 0 0,3 0 36 0 0,55 2-3964 0 0,-45 0-209 0 0,0 0-3357 0 0,-13 0-3334 0 0</inkml:trace>
  <inkml:trace contextRef="#ctx0" brushRef="#br0" timeOffset="8699.346">9684 734 6233 0 0,'0'0'2428'0'0,"0"0"-352"0"0,0 0-129 0 0,0 0-63 0 0,0 0-143 0 0,0 0-197 0 0,0 0-253 0 0,0 0-224 0 0,0 0-192 0 0,0 0-143 0 0,0 0-115 0 0,-33 18-99 0 0,-102 58-77 0 0,68-15 142 0 0,60-49-475 0 0,0-1-60 0 0,1-1 1 0 0,0 1-1 0 0,1 0 1 0 0,1 0-1 0 0,0 0 0 0 0,0 1 1 0 0,1 0-1 0 0,0 0 0 0 0,1 0 1 0 0,0 0-1 0 0,1 0 0 0 0,1 0 1 0 0,0 0-1 0 0,0 0 0 0 0,1 0 1 0 0,2 8-49 0 0,-1-15 7 0 0,0-1 0 0 0,0 1 0 0 0,1-1 1 0 0,-1 0-1 0 0,1 0 0 0 0,0 0 0 0 0,0 0 1 0 0,1 0-1 0 0,-1-1 0 0 0,1 1 0 0 0,-1-1 1 0 0,1 0-1 0 0,0 0 0 0 0,0-1 0 0 0,0 1 1 0 0,1-1-1 0 0,-1 0 0 0 0,1 0 0 0 0,-1 0 1 0 0,1 0-1 0 0,0-1 0 0 0,-1 0 0 0 0,1 0 1 0 0,0 0-1 0 0,0-1 0 0 0,4 0-7 0 0,2 1 44 0 0,0 0-1 0 0,0-1 1 0 0,0 0 0 0 0,0-1-1 0 0,0-1 1 0 0,0 0-1 0 0,-1 0 1 0 0,1-1 0 0 0,0 0-1 0 0,-1-1 1 0 0,5-2-44 0 0,-6 2 51 0 0,0-1 1 0 0,0 0 0 0 0,0-1-1 0 0,0 0 1 0 0,-1 0-1 0 0,0-1 1 0 0,0 0 0 0 0,-1 0-1 0 0,0-1 1 0 0,0 0 0 0 0,-1 0-1 0 0,0 0 1 0 0,0-1-1 0 0,-1 0 1 0 0,0 0 0 0 0,0-1-1 0 0,-1 1 1 0 0,-1-1-1 0 0,0 0 1 0 0,1-1-52 0 0,-1 2-27 0 0,-1-1 0 0 0,1 1 0 0 0,-1-1-1 0 0,-1 0 1 0 0,0 0 0 0 0,0 1 0 0 0,-1-1 0 0 0,0 0 0 0 0,-1 0 0 0 0,0 0-1 0 0,-1 1 1 0 0,0-1 0 0 0,0 1 0 0 0,-1-1 0 0 0,0 1 0 0 0,-1 0 0 0 0,-1-4 27 0 0,4 13-104 0 0,1-1 0 0 0,-1 1 1 0 0,1-1-1 0 0,-1 0 0 0 0,1 1 1 0 0,-1-1-1 0 0,1 1 1 0 0,-1 0-1 0 0,1-1 0 0 0,-1 1 1 0 0,0-1-1 0 0,1 1 0 0 0,-1 0 1 0 0,0-1-1 0 0,1 1 0 0 0,-1 0 1 0 0,0 0-1 0 0,1 0 1 0 0,-1 0-1 0 0,0-1 0 0 0,0 1 1 0 0,1 0-1 0 0,-1 0 0 0 0,0 0 1 0 0,0 0-1 0 0,1 1 0 0 0,-1-1 1 0 0,0 0-1 0 0,1 0 1 0 0,-1 0-1 0 0,0 0 0 0 0,1 1 1 0 0,-1-1-1 0 0,0 0 0 0 0,1 1 1 0 0,-1-1-1 0 0,0 1 1 0 0,1-1-1 0 0,-1 1 0 0 0,1-1 1 0 0,-1 1-1 0 0,1-1 0 0 0,-1 1 1 0 0,1-1-1 0 0,-1 1 0 0 0,1-1 1 0 0,0 1-1 0 0,-1 0 1 0 0,1-1-1 0 0,0 1 0 0 0,-1 0 1 0 0,1-1-1 0 0,0 1 0 0 0,0 0 1 0 0,0 0 103 0 0,-9 24-10513 0 0,7-17 628 0 0</inkml:trace>
  <inkml:trace contextRef="#ctx0" brushRef="#br0" timeOffset="8984.979">9886 1180 2032 0 0,'0'0'2642'0'0,"0"0"-335"0"0,0 0-169 0 0,0 0-87 0 0,0 0-125 0 0,0 0-123 0 0,0 0-128 0 0,0 0-88 0 0,0 0-64 0 0,0 0-77 0 0,0 0-189 0 0,0 0-242 0 0,0 0-253 0 0,9-3-221 0 0,25-12-101 0 0,-24-22 258 0 0,-9 0-413 0 0,2 1 0 0 0,1 0 0 0 0,2 0 0 0 0,1 0 0 0 0,2 1 0 0 0,1 0 0 0 0,2 0 0 0 0,16-32-285 0 0,23 8 18 0 0,-50 58-37 0 0,1 0 0 0 0,-1 0 0 0 0,0 1 0 0 0,1-1 0 0 0,-1 0 0 0 0,1 0 0 0 0,-1 1 0 0 0,1-1 0 0 0,0 1 0 0 0,-1-1 0 0 0,1 1 0 0 0,-1 0 0 0 0,1-1 0 0 0,0 1 0 0 0,-1 0 0 0 0,1 0 0 0 0,0 0 0 0 0,-1 1 0 0 0,1-1 0 0 0,-1 0 0 0 0,1 0 0 0 0,0 1 0 0 0,-1-1 0 0 0,1 1 0 0 0,-1 0 0 0 0,1-1 0 0 0,-1 1 0 0 0,0 0 0 0 0,1 0 0 0 0,-1 0 0 0 0,0 0 0 0 0,1 0 0 0 0,-1 0 0 0 0,0 0 0 0 0,0 0 0 0 0,0 1 0 0 0,0-1 0 0 0,0 0 0 0 0,0 1 0 0 0,0-1 0 0 0,0 1 0 0 0,-1-1 0 0 0,1 1 0 0 0,0 0 18 0 0,22 48-2834 0 0,-16-33-1553 0 0,-1 0-4809 0 0,-5-13-1687 0 0</inkml:trace>
  <inkml:trace contextRef="#ctx0" brushRef="#br0" timeOffset="9389.811">10446 705 6721 0 0,'0'0'2894'0'0,"0"0"-593"0"0,0 0-173 0 0,0 0-39 0 0,0 0-199 0 0,0 0-278 0 0,0 0-319 0 0,0 0-271 0 0,0 0-216 0 0,0 0-128 0 0,0 0-103 0 0,0 0-76 0 0,0 0-62 0 0,-6 2-55 0 0,-45 26 562 0 0,49-26-922 0 0,-11 13 80 0 0,0 2 1 0 0,1 0-1 0 0,1 0 0 0 0,1 1 1 0 0,0 0-1 0 0,1 1 1 0 0,-1 5-103 0 0,7-17 6 0 0,0 1-1 0 0,0-1 1 0 0,1 1 0 0 0,0 0 0 0 0,0 0 0 0 0,1 0-1 0 0,0 0 1 0 0,0 0 0 0 0,1 0 0 0 0,0 0 0 0 0,1 0-1 0 0,-1 0 1 0 0,2 0 0 0 0,-1 0 0 0 0,1 0-1 0 0,0 0 1 0 0,1 0 0 0 0,0-1 0 0 0,0 1 0 0 0,0-1-1 0 0,1 0 1 0 0,0 0 0 0 0,1 0 0 0 0,-1-1 0 0 0,1 1-1 0 0,1-1 1 0 0,-1 0 0 0 0,1 0 0 0 0,0-1-6 0 0,6 2 44 0 0,-1 0-1 0 0,1-1 1 0 0,0-1 0 0 0,1 0-1 0 0,-1 0 1 0 0,1-2 0 0 0,0 1 0 0 0,0-2-1 0 0,0 1 1 0 0,0-2 0 0 0,0 0-1 0 0,1 0 1 0 0,-1-2 0 0 0,12 0-44 0 0,-4-26-1657 0 0,-16 4-6211 0 0,-5 22 6604 0 0,1-4-10320 0 0</inkml:trace>
  <inkml:trace contextRef="#ctx0" brushRef="#br0" timeOffset="9818.642">10735 926 4665 0 0,'0'0'2272'0'0,"0"0"-396"0"0,0 0-156 0 0,0 0-36 0 0,0 0-25 0 0,0 0-101 0 0,0 0-226 0 0,0 0-249 0 0,0 0-169 0 0,0 0-107 0 0,0 0-73 0 0,0 0-71 0 0,0 0-77 0 0,6 10-68 0 0,19 32-35 0 0,-24-41-420 0 0,0 0-1 0 0,0 1 1 0 0,1-1-1 0 0,-1 0 1 0 0,0-1-1 0 0,1 1 1 0 0,-1 0-1 0 0,1 0 1 0 0,-1 0 0 0 0,1-1-1 0 0,0 1 1 0 0,-1-1-1 0 0,1 0 1 0 0,0 1-1 0 0,-1-1 1 0 0,1 0-1 0 0,0 0 1 0 0,-1 0-1 0 0,1 0 1 0 0,0 0-1 0 0,-1 0 1 0 0,1 0-1 0 0,0-1 1 0 0,-1 1 0 0 0,1-1-1 0 0,-1 1 1 0 0,1-1-1 0 0,0 0 1 0 0,-1 1-1 0 0,1-1 1 0 0,-1 0-1 0 0,0 0 1 0 0,1 0-63 0 0,1 0 130 0 0,5-5-23 0 0,-1 0 0 0 0,1-1 0 0 0,-1 1-1 0 0,0-1 1 0 0,0-1 0 0 0,-1 1 0 0 0,0-1 0 0 0,0 0 0 0 0,-1-1 0 0 0,0 1-1 0 0,0-1 1 0 0,-1 0 0 0 0,0 0 0 0 0,-1-1 0 0 0,0 1 0 0 0,0-1-107 0 0,-2 8 3 0 0,0-1 0 0 0,0 1 1 0 0,0-1-1 0 0,0 1 0 0 0,0-1 1 0 0,0 1-1 0 0,-1-1 0 0 0,1 0 1 0 0,-1 1-1 0 0,1-1 0 0 0,-1 0 1 0 0,0 1-1 0 0,0-1 1 0 0,-1 0-1 0 0,1 1 0 0 0,-1-1 1 0 0,1 1-1 0 0,-1-1 0 0 0,0 0 1 0 0,0 1-1 0 0,0-1 0 0 0,0 1 1 0 0,0 0-1 0 0,0-1 0 0 0,-1 1 1 0 0,1 0-1 0 0,-1 0 0 0 0,0 0 1 0 0,1 0-1 0 0,-1 0 0 0 0,0 0 1 0 0,0 0-1 0 0,0 1 1 0 0,-1-1-1 0 0,1 1 0 0 0,0-1 1 0 0,-1 1-1 0 0,1 0 0 0 0,0 0 1 0 0,-1 0-1 0 0,0 0 0 0 0,1 0 1 0 0,-1 1-4 0 0,-4 0-20 0 0,0 0 0 0 0,1 1 1 0 0,-1 0-1 0 0,0 0 0 0 0,0 1 1 0 0,1 0-1 0 0,-1 0 0 0 0,1 0 1 0 0,-1 1-1 0 0,1 0 0 0 0,0 0 1 0 0,0 1-1 0 0,0-1 1 0 0,1 1-1 0 0,-1 1 0 0 0,1-1 1 0 0,0 1-1 0 0,0 0 0 0 0,-1 1 20 0 0,-8 8-22 0 0,0 1-1 0 0,1 0 0 0 0,0 1 1 0 0,2 1-1 0 0,-1 0 0 0 0,2 0 1 0 0,1 1-1 0 0,0 0 0 0 0,1 1 1 0 0,1-1-1 0 0,1 2 0 0 0,0-1 1 0 0,1 1-1 0 0,2 0 0 0 0,0 0 1 0 0,1 0-1 0 0,1 7 23 0 0,1-22-2 0 0,0-1 0 0 0,1 0 0 0 0,0 0 0 0 0,0 0 0 0 0,0 0 0 0 0,1 0 0 0 0,-1-1 0 0 0,1 1 0 0 0,0 0 0 0 0,0-1 0 0 0,0 1 0 0 0,1-1 0 0 0,-1 1 0 0 0,1-1 0 0 0,0 0 0 0 0,0 0 0 0 0,0-1 0 0 0,0 1 0 0 0,0 0 0 0 0,0-1 0 0 0,1 0 0 0 0,-1 0 0 0 0,1 0 0 0 0,0 0 0 0 0,0-1 1 0 0,0 1-1 0 0,0-1 0 0 0,0 0 0 0 0,0 0 0 0 0,1 0 2 0 0,130 11-93 0 0,-124-12 65 0 0,8-1-113 0 0,-1 0 1 0 0,0-1-1 0 0,1-1 1 0 0,-1-1-1 0 0,-1 0 1 0 0,1-2-1 0 0,-1 0 1 0 0,5-2 140 0 0,75-49-6592 0 0,-78 43 249 0 0,-6 6-4981 0 0</inkml:trace>
  <inkml:trace contextRef="#ctx0" brushRef="#br0" timeOffset="10165.089">11403 690 6105 0 0,'0'0'6182'0'0,"0"0"-3432"0"0,0 0-1214 0 0,0 0-232 0 0,0 0-141 0 0,0 0-111 0 0,0 0-58 0 0,0 0-62 0 0,0 0-137 0 0,0 0-142 0 0,0 0-125 0 0,0 0-139 0 0,-25 18-101 0 0,-76 56-83 0 0,59-32 75 0 0,39-31-219 0 0,2-8-56 0 0,1 1-1 0 0,-1 0 0 0 0,1 0 1 0 0,0-1-1 0 0,0 1 0 0 0,0 0 1 0 0,0 0-1 0 0,1 0 0 0 0,-1-1 1 0 0,1 1-1 0 0,0 0 0 0 0,0-1 0 0 0,1 1 1 0 0,-1-1-1 0 0,1 1 0 0 0,0-1 1 0 0,0 1-1 0 0,0-1 0 0 0,0 0 1 0 0,0 0-1 0 0,1 0 0 0 0,-1 0 1 0 0,1-1-1 0 0,0 1 0 0 0,0-1 1 0 0,0 1-1 0 0,0-1 0 0 0,0 0 0 0 0,0 0 1 0 0,1-1-1 0 0,-1 1 0 0 0,1-1 1 0 0,-1 1-1 0 0,1-1 0 0 0,0 0 1 0 0,-1 0-1 0 0,1-1 0 0 0,0 1-4 0 0,1 1 3 0 0,6 3 13 0 0,1 1 0 0 0,-1 1 0 0 0,0 0 1 0 0,-1 0-1 0 0,0 1 0 0 0,0 1 0 0 0,0 0 0 0 0,5 7-16 0 0,-12-13 39 0 0,0 0 1 0 0,-1 0-1 0 0,0 1 0 0 0,0-1 0 0 0,0 1 1 0 0,0-1-1 0 0,0 1 0 0 0,-1-1 0 0 0,1 1 0 0 0,-1 0 1 0 0,0 0-1 0 0,0 0 0 0 0,0 0 0 0 0,-1 0 1 0 0,0 0-1 0 0,1 0 0 0 0,-1 0 0 0 0,-1 0 1 0 0,1 0-1 0 0,-1 0 0 0 0,1 0 0 0 0,-1 0 1 0 0,0 0-1 0 0,0-1 0 0 0,-1 1 0 0 0,1 0 1 0 0,-1 0-1 0 0,0-1 0 0 0,-2 3-39 0 0,0 1 65 0 0,-1-1 1 0 0,1 0-1 0 0,-2 0 0 0 0,1 0 1 0 0,-1-1-1 0 0,0 1 0 0 0,0-1 1 0 0,0-1-1 0 0,-1 1 0 0 0,1-1 1 0 0,-1 0-1 0 0,0-1 1 0 0,0 1-1 0 0,-1-2 0 0 0,1 1 1 0 0,-1-1-1 0 0,1 0 0 0 0,-1 0 1 0 0,0-1-1 0 0,0 0 0 0 0,-7 0-65 0 0,13-1-83 0 0,-4 0 51 0 0,0 1 1 0 0,0-1-1 0 0,0 0 1 0 0,0 0-1 0 0,0-1 1 0 0,1 0-1 0 0,-1 0 0 0 0,0 0 1 0 0,0-1-1 0 0,1 0 1 0 0,-1 0-1 0 0,1 0 1 0 0,0-1-1 0 0,0 1 0 0 0,-2-2 32 0 0,-13-34-6023 0 0,19 30-1102 0 0,0 4-5089 0 0</inkml:trace>
  <inkml:trace contextRef="#ctx0" brushRef="#br0" timeOffset="11705.233">12541 838 0 0 0,'0'0'593'0'0,"0"0"285"0"0,0 0 182 0 0,0 0 134 0 0,0 0 57 0 0,0 0 64 0 0,0 0 13 0 0,0 0-32 0 0,0 0-43 0 0,0 0-60 0 0,-20-6-57 0 0,-63-16-47 0 0,28 21 2730 0 0,38 6-3108 0 0,1 0 0 0 0,0 2 0 0 0,1 0-1 0 0,-1 1 1 0 0,1 0 0 0 0,1 1 0 0 0,-14 11-711 0 0,11-8 337 0 0,-128 94 1229 0 0,137-100-1515 0 0,0 1-1 0 0,1 0 1 0 0,0 1 0 0 0,0-1 0 0 0,1 1-1 0 0,-1 0 1 0 0,2 1 0 0 0,-1 0 0 0 0,1 0-1 0 0,1 0 1 0 0,0 0 0 0 0,0 1 0 0 0,0 0-1 0 0,1 0 1 0 0,1 0 0 0 0,0 0 0 0 0,-1 9-51 0 0,4-15 21 0 0,1 0 1 0 0,-1 0-1 0 0,1-1 1 0 0,0 1-1 0 0,0 0 1 0 0,0-1-1 0 0,0 1 0 0 0,1-1 1 0 0,0 0-1 0 0,-1 0 1 0 0,1 0-1 0 0,0 0 1 0 0,0 0-1 0 0,1-1 1 0 0,-1 1-1 0 0,0-1 1 0 0,1 0-1 0 0,0 0 1 0 0,-1 0-1 0 0,1-1 1 0 0,0 1-1 0 0,0-1 1 0 0,0 0-1 0 0,0 0 1 0 0,0 0-1 0 0,0 0 0 0 0,0-1 1 0 0,0 0-1 0 0,1 0 1 0 0,-1 0-1 0 0,0 0 1 0 0,0-1-1 0 0,0 1 1 0 0,0-1-1 0 0,0 0 1 0 0,0 0-1 0 0,0-1 1 0 0,0 1-1 0 0,-1-1 1 0 0,4-2-22 0 0,29-11 150 0 0,0-1 1 0 0,-2-2-1 0 0,0-2 1 0 0,-1-1-1 0 0,-1-2 1 0 0,-1-1-1 0 0,7-8-150 0 0,-11 9 79 0 0,-2-1-1 0 0,-1-1 1 0 0,-1-1-1 0 0,-1-2 1 0 0,-1 0-1 0 0,-2-1 1 0 0,-1 0-1 0 0,4-12-78 0 0,-21 39 22 0 0,-1 2 16 0 0,0 0-4 0 0,-3 13-10 0 0,-8 21-30 0 0,2-8 7 0 0,1 1 0 0 0,1 0 0 0 0,1 0 1 0 0,1 0-1 0 0,2 0 0 0 0,0 13-1 0 0,2-35-5 0 0,0 0 1 0 0,0 1 0 0 0,1-1-1 0 0,-1 1 1 0 0,1-1-1 0 0,1 1 1 0 0,-1-1-1 0 0,1 1 1 0 0,0-1-1 0 0,0 0 1 0 0,0 1 0 0 0,1-1-1 0 0,0 0 1 0 0,0 0-1 0 0,0 0 1 0 0,1 0-1 0 0,0 0 1 0 0,0-1-1 0 0,0 1 1 0 0,0-1 0 0 0,1 0-1 0 0,-1 0 1 0 0,1 0-1 0 0,0 0 1 0 0,0 0-1 0 0,1-1 1 0 0,-1 0-1 0 0,1 0 1 0 0,0 0 0 0 0,-1-1-1 0 0,1 1 1 0 0,0-1-1 0 0,3 0 5 0 0,9-3 13 0 0,-1-2 0 0 0,0 0 0 0 0,1-1 0 0 0,-1-1-1 0 0,-1 0 1 0 0,1-2 0 0 0,-1 1 0 0 0,0-2 0 0 0,-1 0-1 0 0,0 0 1 0 0,0-2 0 0 0,0 0 0 0 0,-2 0 0 0 0,1-1 0 0 0,-1-1-1 0 0,-1 0 1 0 0,0 0 0 0 0,7-11-13 0 0,-2 8 14 0 0,-1-2 0 0 0,0 1 1 0 0,-1-2-1 0 0,-1 0 0 0 0,-1-1 0 0 0,0 0 0 0 0,-1 0 1 0 0,-1-1-1 0 0,-2-1 0 0 0,1 0 0 0 0,-2 0 0 0 0,-1 0 1 0 0,-1-1-1 0 0,-1 0 0 0 0,0 0 0 0 0,-2 0 0 0 0,0-1-14 0 0,-2 20-3 0 0,0 0 0 0 0,1 0 0 0 0,-1 0 0 0 0,0 0 0 0 0,-1 0 0 0 0,1 0 0 0 0,0 0 0 0 0,-1 0 0 0 0,0 0 0 0 0,1 0 0 0 0,-1 0 0 0 0,0 1 0 0 0,-1-1 0 0 0,1 0 0 0 0,0 1 0 0 0,-1-1 0 0 0,1 0 0 0 0,-1 1 0 0 0,0 0 0 0 0,0-1 0 0 0,0 1 0 0 0,0 0 0 0 0,0 0 0 0 0,-1 0 0 0 0,1 1 0 0 0,-1-1 0 0 0,1 0 0 0 0,-1 1 0 0 0,1 0 0 0 0,-1-1 0 0 0,0 1 0 0 0,0 0 0 0 0,0 0 0 0 0,1 1 0 0 0,-1-1 0 0 0,0 1 0 0 0,0-1 0 0 0,0 1 0 0 0,0 0 0 0 0,0 0 0 0 0,0 0 0 0 0,-2 1 3 0 0,-5 4-22 0 0,1 0 0 0 0,0 0 1 0 0,0 1-1 0 0,0 1 0 0 0,1-1 0 0 0,0 1 1 0 0,1 1-1 0 0,-1 0 0 0 0,1 0 1 0 0,1 0-1 0 0,-7 10 22 0 0,7-11-13 0 0,-1 1 0 0 0,1 1 0 0 0,0-1 0 0 0,1 1 0 0 0,0 0 0 0 0,1 0 0 0 0,0 0-1 0 0,0 1 1 0 0,1 0 0 0 0,0-1 0 0 0,0 1 0 0 0,1 0 0 0 0,1 1 0 0 0,0-1 0 0 0,0 0 0 0 0,1 0 0 0 0,0 0 0 0 0,1 1 0 0 0,0 1 13 0 0,4-6-2 0 0,0-1 0 0 0,1 0 0 0 0,0 0 1 0 0,0 0-1 0 0,0-1 0 0 0,0 0 0 0 0,1 0 0 0 0,-1 0 0 0 0,1-1 1 0 0,0 0-1 0 0,0 0 0 0 0,0-1 0 0 0,1 0 0 0 0,-1 0 0 0 0,0-1 1 0 0,1 0-1 0 0,-1 0 0 0 0,1-1 0 0 0,0 0 0 0 0,-1 0 0 0 0,1-1 1 0 0,-1 1-1 0 0,1-2 0 0 0,3 0 2 0 0,17-2-5 0 0,0-1 0 0 0,0-2 0 0 0,-1 0 0 0 0,0-2 0 0 0,17-8 5 0 0,-17 7 33 0 0,3 7-64 0 0,-30 28 18 0 0,-29 82 1 0 0,29-103 10 0 0,1-1 1 0 0,-1 0-1 0 0,1 1 1 0 0,-1-1-1 0 0,1 1 1 0 0,0-1-1 0 0,0 0 0 0 0,1 0 1 0 0,-1 0-1 0 0,1 0 1 0 0,-1 0-1 0 0,1 0 1 0 0,0 0-1 0 0,0 0 1 0 0,0-1-1 0 0,1 1 0 0 0,-1-1 1 0 0,1 1-1 0 0,-1-1 1 0 0,1 0-1 0 0,0 0 1 0 0,-1 0-1 0 0,1 0 1 0 0,0-1-1 0 0,1 1 1 0 0,-1-1-1 0 0,0 0 0 0 0,0 0 1 0 0,2 0 1 0 0,102 23 1 0 0,-98-23 4 0 0,1 0 0 0 0,-1 0 1 0 0,1-1-1 0 0,-1 0 0 0 0,0-1 0 0 0,1 0 1 0 0,-1 0-1 0 0,0-1 0 0 0,0 0 0 0 0,0-1 0 0 0,0 0 1 0 0,0 0-1 0 0,0-1 0 0 0,5-3-5 0 0,2-3 27 0 0,-1 0 0 0 0,0 0-1 0 0,0-1 1 0 0,-1-1 0 0 0,-1-1-1 0 0,0 0 1 0 0,0 0 0 0 0,-1-1-1 0 0,-1-1 1 0 0,-1 0 0 0 0,0-1-1 0 0,-1 1 1 0 0,0-2 0 0 0,-2 1-1 0 0,0-1 1 0 0,1-6-27 0 0,2-86 75 0 0,-11 106-75 0 0,1 0 1 0 0,0 1 0 0 0,-1-1 0 0 0,0 1 0 0 0,1-1 0 0 0,-1 0 0 0 0,0 1 0 0 0,-1 0 0 0 0,1-1 0 0 0,0 1 0 0 0,-1 0 0 0 0,1-1 0 0 0,-1 1 0 0 0,1 0 0 0 0,-1 0 0 0 0,0 0 0 0 0,0 0 0 0 0,0 1 0 0 0,0-1 0 0 0,-1 1-1 0 0,1-1 1 0 0,0 1 0 0 0,0 0 0 0 0,-1-1 0 0 0,1 1 0 0 0,-1 0 0 0 0,1 1 0 0 0,-1-1 0 0 0,0 0 0 0 0,1 1 0 0 0,-1 0 0 0 0,0-1 0 0 0,1 1 0 0 0,-1 0 0 0 0,0 0 0 0 0,1 0 0 0 0,-1 1 0 0 0,-1 0-1 0 0,-4 2-10 0 0,0 1 0 0 0,0 0 0 0 0,0 1 0 0 0,0 0 0 0 0,1 0 0 0 0,-1 1 0 0 0,1-1 0 0 0,1 2 0 0 0,-1-1 0 0 0,1 1 0 0 0,0 0 0 0 0,1 0 0 0 0,0 1 0 0 0,0-1 0 0 0,0 1 0 0 0,1 0 0 0 0,0 1 0 0 0,1-1 0 0 0,-2 5 10 0 0,-4 6-4 0 0,0 0-1 0 0,1 1 1 0 0,1 0-1 0 0,1 0 1 0 0,1 1 0 0 0,0-1-1 0 0,2 1 1 0 0,0 0-1 0 0,2 0 1 0 0,0 0-1 0 0,1 1 1 0 0,2 11 4 0 0,3-22 0 0 0,0 0 0 0 0,0-1 1 0 0,1 1-1 0 0,1-1 0 0 0,-1-1 0 0 0,1 1 0 0 0,1-1 1 0 0,0 0-1 0 0,0-1 0 0 0,1 0 0 0 0,0 0 0 0 0,1-1 0 0 0,-1 0 1 0 0,1-1-1 0 0,0 0 0 0 0,1 0 0 0 0,0-1 0 0 0,0-1 1 0 0,0 1-1 0 0,0-2 0 0 0,1 0 0 0 0,-1 0 0 0 0,1-1 1 0 0,0 0-1 0 0,-1-1 0 0 0,1-1 0 0 0,1 0 0 0 0,15 3-275 0 0,142 0 759 0 0,-161-5-907 0 0,0 1 0 0 0,0-1 0 0 0,0-1 0 0 0,0 0 0 0 0,-1 0 0 0 0,1 0 0 0 0,-1-1 0 0 0,0-1 0 0 0,0 1 0 0 0,6-5 423 0 0,-5-1-5610 0 0,0 2-6561 0 0</inkml:trace>
  <inkml:trace contextRef="#ctx0" brushRef="#br0" timeOffset="34626.666">21486 363 232 0 0,'0'0'1432'0'0,"0"0"45"0"0,0 0 342 0 0,0 0 271 0 0,0 0 55 0 0,0 0-138 0 0,0 0-297 0 0,0 0-288 0 0,0 0-191 0 0,0 0-138 0 0,0 0-102 0 0,0 0-83 0 0,0 0-117 0 0,-5-7-107 0 0,-13-20-106 0 0,18 25-502 0 0,0 1 1 0 0,1-1-1 0 0,-1 1 1 0 0,0 0 0 0 0,1-1-1 0 0,0 1 1 0 0,-1-1-1 0 0,1 1 1 0 0,0 0-1 0 0,-1-1 1 0 0,1 1-1 0 0,0 0 1 0 0,0 0 0 0 0,0 0-1 0 0,0 0 1 0 0,0 0-1 0 0,0 0 1 0 0,0 0-1 0 0,1 0 1 0 0,-1 0 0 0 0,0 0-1 0 0,0 0 1 0 0,1 1-1 0 0,-1-1 1 0 0,1 1-1 0 0,-1-1 1 0 0,0 1-1 0 0,1-1 1 0 0,-1 1 0 0 0,2 0-77 0 0,-1-1 97 0 0,24-8 273 0 0,0 2 0 0 0,1 1 1 0 0,0 1-1 0 0,0 1 0 0 0,1 2 1 0 0,10 0-371 0 0,-11 0 229 0 0,-22 1-203 0 0,-1-1 0 0 0,1 1 0 0 0,0 0 0 0 0,-1 0 0 0 0,1 1 0 0 0,0 0 0 0 0,0 0 0 0 0,-1 0 0 0 0,1 0 0 0 0,0 0 0 0 0,-1 1 0 0 0,1 0 0 0 0,0 0 0 0 0,-1 1 0 0 0,1-1 0 0 0,-1 1 0 0 0,1 0 0 0 0,-1 0 1 0 0,0 0-1 0 0,0 1 0 0 0,0-1 0 0 0,0 1 0 0 0,0 0 0 0 0,-1 0 0 0 0,1 0 0 0 0,-1 1 0 0 0,0-1 0 0 0,0 1 0 0 0,0 0 0 0 0,0 0 0 0 0,-1 0 0 0 0,0 0 0 0 0,0 0 0 0 0,0 1 0 0 0,0-1 0 0 0,0 1 0 0 0,-1-1 0 0 0,0 3-26 0 0,-1 10 57 0 0,-1-1-1 0 0,-1 0 1 0 0,-1 0-1 0 0,0 0 1 0 0,-1 0-1 0 0,-1 0 1 0 0,0-1 0 0 0,-2 1-1 0 0,1-1 1 0 0,-2-1-1 0 0,0 1 1 0 0,0-2-1 0 0,-3 3-56 0 0,-14 22 111 0 0,-2-1-1 0 0,-1-1 0 0 0,-2-1 1 0 0,-16 13-111 0 0,24-25 69 0 0,-29 32 250 0 0,52-53-291 0 0,-1 1 1 0 0,1 0 0 0 0,1-1-1 0 0,-1 1 1 0 0,0 0-1 0 0,1-1 1 0 0,-1 1 0 0 0,1-1-1 0 0,0 0 1 0 0,-1 0-1 0 0,1 1 1 0 0,0-1 0 0 0,1-1-1 0 0,-1 1 1 0 0,0 0 0 0 0,1 0-1 0 0,-1-1 1 0 0,0 1-1 0 0,1-1 1 0 0,0 0 0 0 0,-1 0-1 0 0,1 0 1 0 0,0 0-1 0 0,1 0-28 0 0,37 21 466 0 0,-41-22-434 0 0,0 18 187 0 0,0-17-193 0 0,0-1-2 0 0,0 0-1 0 0,0 0-6 0 0,0 0-1 0 0,0 0 0 0 0,0 0 0 0 0,0 0-4 0 0,0 0-12 0 0,0 0 15 0 0,0 0 8 0 0,0 0-25 0 0,3 29 14 0 0,44-26-4869 0 0,-26-6 3008 0 0,-9 15 1905 0 0,-9-10-3454 0 0,-3-1-3652 0 0,0-1-4342 0 0</inkml:trace>
  <inkml:trace contextRef="#ctx0" brushRef="#br0" timeOffset="35394.662">22079 1040 0 0 0,'0'0'2773'0'0,"0"0"-622"0"0,0 0 19 0 0,0 0 219 0 0,0 0 52 0 0,0 0-179 0 0,0 0-366 0 0,0 0-409 0 0,0 0-308 0 0,0 0-199 0 0,0 0-121 0 0,0 0-64 0 0,0 0-50 0 0,2 0-71 0 0,-1 0-608 0 0,0 1 0 0 0,0-1 0 0 0,0 1 0 0 0,0-1 0 0 0,-1 1 0 0 0,1 0 0 0 0,0-1 0 0 0,0 1 0 0 0,-1 0 0 0 0,1-1 0 0 0,-1 1 0 0 0,1 0 0 0 0,0 0 0 0 0,-1 0 0 0 0,1-1 1 0 0,-1 1-1 0 0,0 0 0 0 0,1 0 0 0 0,-1 0 0 0 0,0 0 0 0 0,1 0 0 0 0,-1 0 0 0 0,0 0 0 0 0,0 0 0 0 0,0 0 0 0 0,0 0 0 0 0,0 0 0 0 0,0 0 0 0 0,0 0 0 0 0,0 0 0 0 0,0 0 0 0 0,-1 0 0 0 0,1 0 0 0 0,0 0 0 0 0,-1-1 0 0 0,1 1 0 0 0,0 0 0 0 0,-1 0 0 0 0,1 0 1 0 0,-1 0-1 0 0,0 0 0 0 0,1-1 0 0 0,-1 1 0 0 0,1 0 0 0 0,-1-1 0 0 0,0 1 0 0 0,0 0 0 0 0,1-1 0 0 0,-1 1 0 0 0,-1 0-66 0 0,-10 19 132 0 0,-2-1-1 0 0,0 0 1 0 0,-1 0 0 0 0,-1-2 0 0 0,-1 0-1 0 0,-1-1 1 0 0,0 0 0 0 0,-1-2 0 0 0,0 0 0 0 0,-7 2-132 0 0,-18 10-570 0 0,43-26 378 0 0,-8-18-2913 0 0,17-91-19654 0 0,-3 77 20293 0 0,-1 0 4137 0 0,2 5-2148 0 0,-1 10 2830 0 0,-4 6 4605 0 0,-1 10-4548 0 0,0 1-414 0 0,0 0-382 0 0,8 6 4442 0 0,5 13-4196 0 0,-6-7-956 0 0,94 87 2526 0 0,-29-37-3244 0 0,-50-31-4308 0 0,-20-25-2538 0 0,-2-1-5695 0 0</inkml:trace>
  <inkml:trace contextRef="#ctx0" brushRef="#br0" timeOffset="12555.107">14923 790 0 0 0,'0'0'497'0'0,"0"0"680"0"0,0 0 318 0 0,0 0 144 0 0,0 0 105 0 0,0 0 123 0 0,0 0 60 0 0,0 0-150 0 0,0 0-246 0 0,4-2-299 0 0,10-5-248 0 0,-40-9 4681 0 0,21 15-5500 0 0,0 0-1 0 0,-1 1 0 0 0,1 0 0 0 0,0 0 1 0 0,-1 1-1 0 0,1-1 0 0 0,0 1 0 0 0,0 0 1 0 0,-1 1-1 0 0,1-1 0 0 0,0 1 1 0 0,0 0-1 0 0,0 0 0 0 0,1 0 0 0 0,-1 1 1 0 0,0 0-1 0 0,1 0 0 0 0,0 0 0 0 0,-3 3-164 0 0,-14 7 383 0 0,11-7-321 0 0,1 0-1 0 0,-1 0 1 0 0,2 1 0 0 0,-1 0 0 0 0,1 1 0 0 0,0 0 0 0 0,0 0 0 0 0,1 1 0 0 0,0 0-1 0 0,0 0 1 0 0,1 1 0 0 0,1 0 0 0 0,0 0 0 0 0,0 0 0 0 0,1 0 0 0 0,0 1 0 0 0,0 0 0 0 0,1-1-1 0 0,1 2 1 0 0,0-1 0 0 0,1 0 0 0 0,0 0 0 0 0,0 0 0 0 0,1 1 0 0 0,1 1-62 0 0,1-6 8 0 0,1 0 1 0 0,0-1-1 0 0,0 1 1 0 0,0 0-1 0 0,1-1 1 0 0,0 0-1 0 0,1 0 1 0 0,-1 0-1 0 0,1 0 1 0 0,0-1-1 0 0,0 0 1 0 0,1 0-1 0 0,0 0 1 0 0,0 0-1 0 0,0-1 1 0 0,0 0-1 0 0,1-1 1 0 0,-1 1 0 0 0,1-1-1 0 0,0-1 1 0 0,0 1-1 0 0,0-1 1 0 0,0 0-1 0 0,0-1 1 0 0,1 1-1 0 0,-1-1 1 0 0,1-1-1 0 0,-1 0 1 0 0,0 0-1 0 0,1 0 1 0 0,3-1-9 0 0,91-23-1595 0 0,-71 8-3139 0 0,-1-3-5621 0 0,-22 11 189 0 0</inkml:trace>
  <inkml:trace contextRef="#ctx0" brushRef="#br0" timeOffset="12887.334">15258 852 6529 0 0,'0'0'2233'0'0,"0"0"-339"0"0,0 0-151 0 0,0 0-28 0 0,0 0-131 0 0,0 0-197 0 0,0 0-225 0 0,0 0-221 0 0,0 0-185 0 0,0 0-134 0 0,0 0-115 0 0,0 0-58 0 0,-21 30-88 0 0,-62 96-54 0 0,51-57 82 0 0,30-55-322 0 0,0-10-53 0 0,1 0-1 0 0,0-1 1 0 0,0 1-1 0 0,0 0 1 0 0,0 0-1 0 0,0 0 1 0 0,1 0-1 0 0,0 1 1 0 0,0-1-1 0 0,0 0 1 0 0,0 0-1 0 0,1 0 1 0 0,-1 0-1 0 0,1 0 1 0 0,0 0-1 0 0,0 0 1 0 0,1-1-1 0 0,-1 1 1 0 0,1 0-1 0 0,0 0 1 0 0,0-1-1 0 0,0 1 1 0 0,0-1-1 0 0,1 0 1 0 0,-1 0-1 0 0,1 0 1 0 0,0 0-1 0 0,0 0 1 0 0,0 0-1 0 0,0-1 1 0 0,1 1-1 0 0,-1-1 1 0 0,1 0-1 0 0,-1 0 1 0 0,1-1-1 0 0,0 1 1 0 0,-1-1-1 0 0,1 1 1 0 0,1-1-14 0 0,8-1 107 0 0,0 1 0 0 0,1-2-1 0 0,-1 0 1 0 0,1-1 0 0 0,-1 0 0 0 0,0-1 0 0 0,0 0-1 0 0,0-1 1 0 0,-1-1 0 0 0,1 0 0 0 0,-1-1 0 0 0,0 0-1 0 0,0-1 1 0 0,-1 0 0 0 0,0 0 0 0 0,0-2 0 0 0,-1 1 0 0 0,0-1-1 0 0,-1-1 1 0 0,1 0 0 0 0,-2 0 0 0 0,7-9-107 0 0,-6 7 80 0 0,-1 0 0 0 0,0-1 0 0 0,-1 1 0 0 0,0-1 0 0 0,-1-1 0 0 0,-1 1 1 0 0,0-1-1 0 0,0 0 0 0 0,-2 0 0 0 0,1-1 0 0 0,-2 1 0 0 0,0-1 0 0 0,-1 0 0 0 0,0 1 0 0 0,-2-15-80 0 0,0 24-66 0 0,0 1 1 0 0,0 0-1 0 0,0 0 0 0 0,-1 0 0 0 0,1 0 0 0 0,-1 0 0 0 0,0 0 0 0 0,0 0 0 0 0,0 0 1 0 0,-1 1-1 0 0,1-1 0 0 0,-1 1 0 0 0,0 0 0 0 0,0 0 0 0 0,0 0 0 0 0,0 0 0 0 0,-1 0 0 0 0,1 1 1 0 0,-1-1-1 0 0,0 1 0 0 0,1 0 0 0 0,-1 0 0 0 0,0 1 0 0 0,0-1 0 0 0,0 1 0 0 0,-1 0 0 0 0,1 0 1 0 0,0 0-1 0 0,0 0 0 0 0,-1 1 0 0 0,1 0 0 0 0,0 0 0 0 0,-1 0 0 0 0,1 0 0 0 0,0 1 0 0 0,0-1 1 0 0,-1 1-1 0 0,1 0 0 0 0,0 1 0 0 0,0-1 0 0 0,0 1 0 0 0,0-1 0 0 0,0 1 0 0 0,0 0 0 0 0,1 1 1 0 0,-1-1-1 0 0,0 1 66 0 0,-18 18-2468 0 0,8-7-2374 0 0,1-1-6707 0 0</inkml:trace>
  <inkml:trace contextRef="#ctx0" brushRef="#br0" timeOffset="13637.673">15615 1088 1272 0 0,'0'0'2198'0'0,"0"0"-344"0"0,0 0-143 0 0,0 0-59 0 0,0 0-102 0 0,0 0-146 0 0,0 0-232 0 0,0 0-251 0 0,0 0-179 0 0,0 0-83 0 0,0 0 7 0 0,0 0 30 0 0,3-2 25 0 0,25-22 3643 0 0,-28 24-3920 0 0,0 0-24 0 0,0 0-36 0 0,0 0-38 0 0,0 0-28 0 0,0 0-6 0 0,0 0-25 0 0,0 0-3 0 0,0 0 6 0 0,0 0-34 0 0,0 0 8 0 0,0 0-12 0 0,0 0-30 0 0,0 0-12 0 0,0 0-31 0 0,0 0-29 0 0,0 0-24 0 0,0 0-13 0 0,0 0-28 0 0,20-29 419 0 0,65-86-129 0 0,-57 28-92 0 0,-28 86-267 0 0,0 1-7 0 0,0 0-29 0 0,0 0-20 0 0,0 45-201 0 0,13 95 281 0 0,-13-136-42 0 0,0 0 1 0 0,0 1-1 0 0,1-1 0 0 0,-1 0 1 0 0,1 0-1 0 0,1 0 0 0 0,-1 0 1 0 0,0 0-1 0 0,1 0 0 0 0,0 0 1 0 0,0 0-1 0 0,0 0 0 0 0,0-1 1 0 0,1 1-1 0 0,-1-1 0 0 0,1 0 1 0 0,0 1-1 0 0,0-1 0 0 0,0-1 1 0 0,0 1-1 0 0,1 0 0 0 0,-1-1 1 0 0,1 0-1 0 0,-1 1 0 0 0,1-1 1 0 0,0-1-1 0 0,0 1 0 0 0,0-1 1 0 0,0 1-1 0 0,0-1 0 0 0,0 0 1 0 0,3 0 1 0 0,2-4 34 0 0,0-1 0 0 0,-1 0 0 0 0,0 0 0 0 0,0-1 1 0 0,0 1-1 0 0,0-2 0 0 0,-1 1 0 0 0,0-1 1 0 0,0 0-1 0 0,0-1 0 0 0,-1 0 0 0 0,0 0 1 0 0,0 0-1 0 0,-1-1 0 0 0,5-7-34 0 0,147-222 933 0 0,-135 160-834 0 0,-48 81-2291 0 0,15 10-937 0 0,6-4-2495 0 0,3-6-6308 0 0</inkml:trace>
  <inkml:trace contextRef="#ctx0" brushRef="#br0" timeOffset="14422.938">16504 734 0 0 0,'0'0'1198'0'0,"0"0"233"0"0,0 0 296 0 0,0 0 234 0 0,0 0 69 0 0,0 0-115 0 0,0 0-216 0 0,0 0-273 0 0,0 0-230 0 0,0 0-148 0 0,0 0-138 0 0,0 0-71 0 0,0 0-79 0 0,-2-4-48 0 0,1 3-629 0 0,0-1 1 0 0,0 1-1 0 0,-1-1 1 0 0,1 1-1 0 0,0-1 0 0 0,-1 1 1 0 0,1 0-1 0 0,0 0 0 0 0,-1 0 1 0 0,0 0-1 0 0,1 0 0 0 0,-1 0 1 0 0,1 0-1 0 0,-1 0 1 0 0,0 1-1 0 0,0-1 0 0 0,0 1 1 0 0,1-1-1 0 0,-1 1 0 0 0,0 0 1 0 0,0-1-1 0 0,0 1 1 0 0,0 0-1 0 0,0 0 0 0 0,1 0 1 0 0,-1 1-1 0 0,0-1 0 0 0,0 0 1 0 0,0 1-1 0 0,0-1 1 0 0,1 1-1 0 0,-1 0 0 0 0,0 0 1 0 0,1-1-1 0 0,-2 2-83 0 0,-8 2 194 0 0,0 0 1 0 0,0 0-1 0 0,1 1 0 0 0,0 0 1 0 0,0 1-1 0 0,0 1 1 0 0,1-1-1 0 0,0 1 0 0 0,0 1 1 0 0,0 0-1 0 0,1 0 0 0 0,-4 5-194 0 0,11-11 9 0 0,0-1 0 0 0,0 0-1 0 0,-1 1 1 0 0,1-1-1 0 0,0 1 1 0 0,0-1-1 0 0,0 1 1 0 0,0 0-1 0 0,1-1 1 0 0,-1 1 0 0 0,0 0-1 0 0,1 0 1 0 0,-1 0-1 0 0,1-1 1 0 0,0 1-1 0 0,-1 0 1 0 0,1 0-1 0 0,0 0 1 0 0,0 0-1 0 0,0 0 1 0 0,0-1 0 0 0,1 1-1 0 0,-1 0 1 0 0,0 0-1 0 0,1 0 1 0 0,-1-1-1 0 0,1 1 1 0 0,0 0-1 0 0,0 0 1 0 0,0-1-1 0 0,-1 1 1 0 0,2-1 0 0 0,-1 1-1 0 0,0-1 1 0 0,0 1-1 0 0,0-1 1 0 0,1 1-1 0 0,-1-1 1 0 0,0 0-1 0 0,1 0 1 0 0,-1 0 0 0 0,1 0-1 0 0,0 0 1 0 0,-1 0-1 0 0,1 0 1 0 0,0-1-1 0 0,0 1 1 0 0,-1 0-1 0 0,2-1-8 0 0,92 25 488 0 0,-56-21-340 0 0,-32-5-124 0 0,1 1 0 0 0,0 1 1 0 0,-1-1-1 0 0,1 1 0 0 0,-1 0 0 0 0,1 1 1 0 0,-1 0-1 0 0,1 0 0 0 0,-1 0 0 0 0,0 1 1 0 0,0 0-1 0 0,0 1 0 0 0,-1 0 0 0 0,1 0 1 0 0,-1 0-1 0 0,0 0 0 0 0,0 1 0 0 0,1 2-24 0 0,-6-5 42 0 0,0 1-1 0 0,0-1 1 0 0,0 1-1 0 0,-1 0 0 0 0,1-1 1 0 0,-1 1-1 0 0,0 0 1 0 0,0-1-1 0 0,0 1 0 0 0,0 0 1 0 0,0-1-1 0 0,0 1 1 0 0,-1 0-1 0 0,1-1 0 0 0,-1 1 1 0 0,0-1-1 0 0,0 1 0 0 0,0 0 1 0 0,0-1-1 0 0,0 0 1 0 0,0 1-1 0 0,-1-1 0 0 0,1 0 1 0 0,-1 0-1 0 0,0 0 1 0 0,0 0-1 0 0,0 0 0 0 0,0 0 1 0 0,0 0-42 0 0,-19 18 71 0 0,-1 0-1 0 0,-1-2 1 0 0,0-1 0 0 0,-1-1 0 0 0,-1-1 0 0 0,0-1 0 0 0,-2-1-1 0 0,1-1 1 0 0,-9 1-71 0 0,-62 6 118 0 0,95-20-167 0 0,0-1 1 0 0,1 1-1 0 0,0-1 1 0 0,-1 1-1 0 0,1-1 1 0 0,0 0-1 0 0,0 1 1 0 0,0-1-1 0 0,0 0 1 0 0,0 0-1 0 0,0 0 1 0 0,0 0-1 0 0,0 0 1 0 0,1 0-1 0 0,-1 0 1 0 0,1 0-1 0 0,0 0 1 0 0,0 0 0 0 0,0 0-1 0 0,0 0 1 0 0,0 0-1 0 0,0 0 1 0 0,0-1 48 0 0,26-45-3296 0 0,-9 29-1163 0 0,-9 10 62 0 0,4-2-7324 0 0</inkml:trace>
  <inkml:trace contextRef="#ctx0" brushRef="#br0" timeOffset="15269.903">16782 1011 9010 0 0,'0'0'2064'0'0,"0"0"-790"0"0,0 0-389 0 0,0 0 25 0 0,0 0 125 0 0,0 0 133 0 0,0 0-30 0 0,0 0-134 0 0,0 0-165 0 0,0 0-156 0 0,0 0-85 0 0,0 0-63 0 0,0 0-40 0 0,33-8-42 0 0,101-23-49 0 0,-64 3 279 0 0,-64 25-599 0 0,-1 0 0 0 0,0-1 0 0 0,0 1 0 0 0,0-1 0 0 0,0 0 0 0 0,-1-1 0 0 0,0 1 0 0 0,1-1 0 0 0,-2 1 0 0 0,1-1 0 0 0,0 0 0 0 0,-1-1 1 0 0,0 1-1 0 0,0-1 0 0 0,-1 1 0 0 0,1-1 0 0 0,-1 0 0 0 0,-1 0 0 0 0,1 0 0 0 0,-1 0 0 0 0,0 0 0 0 0,0 0 0 0 0,-1 0 0 0 0,0-7-84 0 0,-2 11 4 0 0,0-1 1 0 0,0 1-1 0 0,-1 0 1 0 0,1 0 0 0 0,-1 0-1 0 0,0 0 1 0 0,1 0-1 0 0,-1 1 1 0 0,0-1-1 0 0,0 1 1 0 0,0-1-1 0 0,0 1 1 0 0,0 0 0 0 0,-1 0-1 0 0,1 1 1 0 0,0-1-1 0 0,0 1 1 0 0,-1-1-1 0 0,1 1 1 0 0,0 0-1 0 0,0 0 1 0 0,-1 1 0 0 0,1-1-1 0 0,-2 1-4 0 0,5-1-1 0 0,-15 2-34 0 0,-1 1-1 0 0,1 0 1 0 0,0 1 0 0 0,0 1 0 0 0,1 0 0 0 0,-1 1-1 0 0,1 1 1 0 0,0 0 0 0 0,1 1 0 0 0,0 1-1 0 0,0-1 1 0 0,1 2 0 0 0,0 0 0 0 0,0 1 0 0 0,1 0-1 0 0,1 0 1 0 0,0 1 0 0 0,0 0 0 0 0,2 1 0 0 0,-7 10 35 0 0,13-18-9 0 0,-1 0 1 0 0,1-1 0 0 0,-1 1 0 0 0,1 0 0 0 0,1 0-1 0 0,-1 0 1 0 0,1 1 0 0 0,0-1 0 0 0,0 0 0 0 0,0 0-1 0 0,1 1 1 0 0,-1-1 0 0 0,2 1 0 0 0,-1-1 0 0 0,0 0-1 0 0,1 0 1 0 0,0 1 0 0 0,0-1 0 0 0,1 0 0 0 0,-1 0-1 0 0,1 0 1 0 0,0 0 0 0 0,1 0 0 0 0,-1 0 0 0 0,1-1-1 0 0,0 1 1 0 0,0-1 0 0 0,0 0 0 0 0,1 0 0 0 0,-1 0-1 0 0,1 0 1 0 0,0 0 0 0 0,0-1 0 0 0,4 3 8 0 0,9 1 22 0 0,-1 0 0 0 0,1-1 0 0 0,0 0 0 0 0,0-2 0 0 0,0 0 0 0 0,1-1 0 0 0,-1 0 0 0 0,1-2 0 0 0,0 0 0 0 0,0-1 0 0 0,0-1 0 0 0,1 0-22 0 0,1-3 59 0 0,1 0 1 0 0,-1-1 0 0 0,0 0-1 0 0,0-2 1 0 0,-1-1-1 0 0,0 0 1 0 0,0-2-1 0 0,0 0 1 0 0,-2 0-1 0 0,1-2 1 0 0,8-8-60 0 0,-9 7 54 0 0,-1 0 0 0 0,-1-1 1 0 0,0-1-1 0 0,-1-1 0 0 0,0 0 1 0 0,-1-1-1 0 0,-1 0 0 0 0,-1-1 0 0 0,-1 0 1 0 0,0-1-1 0 0,-1 0 0 0 0,-1 0 1 0 0,-1-1-1 0 0,0-4-54 0 0,-5 22 5 0 0,-1 0 0 0 0,0-1 0 0 0,0 1 0 0 0,0-1-1 0 0,-1 1 1 0 0,1-1 0 0 0,-1 1 0 0 0,1-1 0 0 0,-1 0 0 0 0,0 1 0 0 0,0-1 0 0 0,0 0 0 0 0,0 1 0 0 0,0-1 0 0 0,-1 0 0 0 0,1 1-1 0 0,-1-1 1 0 0,0 1 0 0 0,0-1 0 0 0,0 1 0 0 0,0-1 0 0 0,0 1 0 0 0,0 0 0 0 0,-1-1 0 0 0,1 1 0 0 0,-1 0 0 0 0,1 0 0 0 0,-1 0-1 0 0,0 0 1 0 0,0 0 0 0 0,0 1 0 0 0,0-1 0 0 0,0 0 0 0 0,-1 1 0 0 0,-1-2-5 0 0,-2 5-17 0 0,0-1 0 0 0,0 1 0 0 0,0-1 0 0 0,1 2 0 0 0,-1-1 1 0 0,1 1-1 0 0,-1-1 0 0 0,1 1 0 0 0,0 1 0 0 0,0-1 0 0 0,0 1 0 0 0,0 0 0 0 0,1 0 0 0 0,0 1 1 0 0,-1-1-1 0 0,2 1 0 0 0,-1 0 0 0 0,0 0 0 0 0,1 0 0 0 0,0 0 0 0 0,0 1 0 0 0,1-1 0 0 0,0 1 1 0 0,-1 1 16 0 0,3-5-4 0 0,1 1 0 0 0,-1 0 0 0 0,1 0 0 0 0,0 0 0 0 0,-1-1 0 0 0,1 1 0 0 0,0 0 1 0 0,0-1-1 0 0,1 1 0 0 0,-1-1 0 0 0,1 1 0 0 0,-1-1 0 0 0,1 0 0 0 0,0 0 0 0 0,0 1 1 0 0,0-1-1 0 0,0 0 0 0 0,0-1 0 0 0,0 1 0 0 0,0 0 0 0 0,1-1 0 0 0,-1 1 1 0 0,1-1-1 0 0,-1 1 0 0 0,1-1 0 0 0,-1 0 0 0 0,1 0 0 0 0,0-1 0 0 0,0 1 0 0 0,-1 0 1 0 0,1-1-1 0 0,0 0 0 0 0,0 0 0 0 0,0 0 0 0 0,0 0 0 0 0,-1 0 0 0 0,1 0 0 0 0,0-1 1 0 0,0 1-1 0 0,0-1 0 0 0,-1 0 0 0 0,4-1 4 0 0,16 4-11 0 0,10-1 36 0 0,-29-2-18 0 0,0 1 0 0 0,0-1-1 0 0,0 0 1 0 0,1 1 0 0 0,-1 0 0 0 0,0 0 0 0 0,0 0 0 0 0,1 0-1 0 0,-1 0 1 0 0,0 0 0 0 0,0 1 0 0 0,0 0 0 0 0,0-1-1 0 0,0 1 1 0 0,0 0 0 0 0,0 1 0 0 0,0-1 0 0 0,0 1-1 0 0,0-1 1 0 0,0 1 0 0 0,-1 0 0 0 0,1 0 0 0 0,-1 0 0 0 0,1 0-1 0 0,-1 0 1 0 0,0 1 0 0 0,0-1 0 0 0,0 1 0 0 0,0-1-1 0 0,0 1 1 0 0,0 0 0 0 0,-1 0 0 0 0,0 0 0 0 0,1 0-1 0 0,-1 0 1 0 0,0 0 0 0 0,0 0 0 0 0,-1 0 0 0 0,1 0 0 0 0,-1 1-7 0 0,-12 76 332 0 0,0-45-263 0 0,5-20-76 0 0,2 0 0 0 0,0 1-1 0 0,0 0 1 0 0,2-1 0 0 0,0 2 0 0 0,0-1-1 0 0,1 12 8 0 0,2-21-1644 0 0,1 10 4675 0 0,0-5-6040 0 0,-1-6-3416 0 0,0 0-4800 0 0,0-6 4257 0 0</inkml:trace>
  <inkml:trace contextRef="#ctx0" brushRef="#br0" timeOffset="15852.088">17780 764 5545 0 0,'0'0'2183'0'0,"0"0"-589"0"0,0 0-300 0 0,0 0-62 0 0,0 0-55 0 0,0 0-58 0 0,0 0-68 0 0,0 0-76 0 0,0 0-24 0 0,0 0-24 0 0,0 0-64 0 0,0 0-87 0 0,0 10-119 0 0,9 87 1046 0 0,30 105-88 0 0,-39-195-1592 0 0,1 12 6 0 0,0-1 1 0 0,0 0-1 0 0,2 1 0 0 0,1-1 0 0 0,0 0 0 0 0,1 0 0 0 0,1-1 1 0 0,0 0-1 0 0,5 9-29 0 0,-10-26 31 0 0,0 1 1 0 0,0 0 0 0 0,0-1-1 0 0,1 1 1 0 0,-1-1-1 0 0,0 0 1 0 0,0 1 0 0 0,0-1-1 0 0,0 0 1 0 0,1 0-1 0 0,-1 1 1 0 0,0-1 0 0 0,0 0-1 0 0,0 0 1 0 0,1 0-1 0 0,-1-1 1 0 0,0 1 0 0 0,0 0-1 0 0,0 0 1 0 0,0-1-1 0 0,1 1 1 0 0,-1-1 0 0 0,0 1-1 0 0,0-1 1 0 0,0 1-1 0 0,0-1 1 0 0,0 1-1 0 0,0-1 1 0 0,0 0 0 0 0,0 0-1 0 0,0 0 1 0 0,-1 1-1 0 0,1-1 1 0 0,0 0 0 0 0,0 0-1 0 0,-1 0 1 0 0,1 0-1 0 0,0 0 1 0 0,-1-1-32 0 0,15-25 280 0 0,-1-1 0 0 0,-2 0-1 0 0,-1-1 1 0 0,-1 0 0 0 0,-2-1 0 0 0,-1 0 0 0 0,1-14-280 0 0,9-30 154 0 0,4-40-17 0 0,-19 70-321 0 0,-2 44 2 0 0,0 0-166 0 0,0 0-205 0 0,-3 17-8094 0 0,2-12-2812 0 0</inkml:trace>
  <inkml:trace contextRef="#ctx0" brushRef="#br0" timeOffset="16735.27">18540 764 13195 0 0,'0'0'1874'0'0,"0"0"-461"0"0,0 0-163 0 0,0 0 26 0 0,0 0-90 0 0,0 0-169 0 0,0 0-218 0 0,0 0-169 0 0,0 0-126 0 0,0 0-72 0 0,0 0-19 0 0,0 0-71 0 0,-15 5-65 0 0,-49 20-40 0 0,57-22-195 0 0,1 0-1 0 0,-1 1 0 0 0,0 0 1 0 0,1 0-1 0 0,0 1 1 0 0,0 0-1 0 0,0 0 0 0 0,1 0 1 0 0,-1 1-1 0 0,1-1 1 0 0,-3 7-42 0 0,-9 7 63 0 0,3-3-47 0 0,0 1 0 0 0,1 1 1 0 0,1-1-1 0 0,0 2 0 0 0,2 0 0 0 0,0 0 0 0 0,-5 15-16 0 0,13-31 1 0 0,1 0 0 0 0,-1 0-1 0 0,1 0 1 0 0,0 0-1 0 0,0 0 1 0 0,0 0-1 0 0,0 0 1 0 0,1 1-1 0 0,-1-1 1 0 0,1 0 0 0 0,-1 0-1 0 0,1 1 1 0 0,0-1-1 0 0,1 0 1 0 0,-1 0-1 0 0,1 1 1 0 0,-1-1-1 0 0,1 0 1 0 0,0 0 0 0 0,0 0-1 0 0,0 0 1 0 0,0 0-1 0 0,1 0 1 0 0,-1 0-1 0 0,1 0 1 0 0,0 0-1 0 0,0-1 1 0 0,0 1 0 0 0,0-1-1 0 0,0 1 1 0 0,1-1-1 0 0,-1 0 1 0 0,1 0-1 0 0,-1 0 1 0 0,1 0-1 0 0,0 0 0 0 0,12-3 51 0 0,0 0 0 0 0,-1-1 0 0 0,0 0-1 0 0,1-2 1 0 0,-1 1 0 0 0,0-2-1 0 0,-1 0 1 0 0,1 0 0 0 0,-1-1 0 0 0,0-1-1 0 0,0 0 1 0 0,-1-1 0 0 0,0-1-1 0 0,-1 0 1 0 0,1 0 0 0 0,-2-1 0 0 0,1 0-1 0 0,-2-1 1 0 0,1 0 0 0 0,-1-1-1 0 0,1-3-50 0 0,-1 5 14 0 0,-5 6-30 0 0,0 0-1 0 0,0 0 1 0 0,1 0-1 0 0,-1 1 1 0 0,1-1-1 0 0,-1 1 1 0 0,1 0-1 0 0,0 0 1 0 0,0 1-1 0 0,1-1 1 0 0,-1 1-1 0 0,0 0 1 0 0,6-1 16 0 0,-4 52-334 0 0,-12-3 183 0 0,4-41 139 0 0,0 1 1 0 0,-1-1-1 0 0,2 0 0 0 0,-1 0 0 0 0,0 1 0 0 0,1-1 1 0 0,0 0-1 0 0,1 1 0 0 0,-1-1 0 0 0,1 0 1 0 0,0 0-1 0 0,0 1 0 0 0,0-1 0 0 0,1 0 0 0 0,0 0 1 0 0,0 0-1 0 0,0 0 0 0 0,1-1 0 0 0,-1 1 1 0 0,2 0 10 0 0,-1-1 3 0 0,1-1-1 0 0,0 1 1 0 0,-1-1-1 0 0,1-1 1 0 0,0 1-1 0 0,1 0 0 0 0,-1-1 1 0 0,0 0-1 0 0,1 0 1 0 0,-1 0-1 0 0,1-1 0 0 0,-1 1 1 0 0,1-1-1 0 0,0 0 1 0 0,0 0-1 0 0,0-1 1 0 0,-1 0-1 0 0,1 1 0 0 0,0-2 1 0 0,0 1-1 0 0,0 0 1 0 0,0-1-1 0 0,0 0 0 0 0,-1 0 1 0 0,1-1-1 0 0,0 1 1 0 0,-1-1-1 0 0,1 0 1 0 0,-1 0-1 0 0,0 0 0 0 0,0-1 1 0 0,4-2-2 0 0,18-12 62 0 0,0-1 1 0 0,-1-1-1 0 0,-1-1 0 0 0,-1-1 1 0 0,-1-1-1 0 0,-1-1 1 0 0,-1-1-1 0 0,-1-1 0 0 0,5-10-62 0 0,-18 25 18 0 0,17-26-14 0 0,-2 0 0 0 0,-1-2 0 0 0,-2 0 0 0 0,-1-2 0 0 0,-2 1 0 0 0,-2-2 0 0 0,-1-5-4 0 0,-5 0-17 0 0,-2 0 0 0 0,-2 0 1 0 0,-2-1-1 0 0,-3-29 17 0 0,2 68 9 0 0,0 0 0 0 0,0 0 0 0 0,-1 0-1 0 0,1 0 1 0 0,-2 0 0 0 0,1 0 0 0 0,-1 0 0 0 0,-1 0 0 0 0,1 0 0 0 0,-2 1 0 0 0,1-1 0 0 0,-1 1 0 0 0,0 0-1 0 0,0 0 1 0 0,0 0 0 0 0,-1 1 0 0 0,0 0 0 0 0,-1 0 0 0 0,1 0 0 0 0,-1 0 0 0 0,-4-2-9 0 0,8 7 1 0 0,0 1 0 0 0,0 0-1 0 0,0 0 1 0 0,0-1 0 0 0,0 1 0 0 0,0 0 0 0 0,0 1 0 0 0,0-1 0 0 0,0 0 0 0 0,0 1 0 0 0,0-1 0 0 0,1 1 0 0 0,-1-1 0 0 0,0 1 0 0 0,0 0 0 0 0,0 0 0 0 0,1 0 0 0 0,-1 0 0 0 0,0 0-1 0 0,1 0 1 0 0,-1 0 0 0 0,1 1 0 0 0,0-1 0 0 0,-1 1 0 0 0,1-1 0 0 0,0 1 0 0 0,0-1 0 0 0,0 1 0 0 0,0-1 0 0 0,0 1 0 0 0,0 0 0 0 0,0 1-1 0 0,-25 59 0 0 0,26-61 0 0 0,-9 35 25 0 0,3 1-1 0 0,1 1 0 0 0,1-1 0 0 0,2 1 1 0 0,4 35-25 0 0,-2-34 30 0 0,3 15 16 0 0,3 0 0 0 0,2-1-1 0 0,2 0 1 0 0,3 0-1 0 0,4 4-45 0 0,52 189 95 0 0,-68-165-55 0 0,-5-184-1383 0 0,-20-6-3343 0 0,14 73 453 0 0,-2 2-3419 0 0,5 15-1393 0 0</inkml:trace>
  <inkml:trace contextRef="#ctx0" brushRef="#br0" timeOffset="16992.847">18728 653 10378 0 0,'0'0'2686'0'0,"0"0"-836"0"0,0 0-565 0 0,0 0-151 0 0,0 0 65 0 0,0 0 96 0 0,0 0 48 0 0,0 0-132 0 0,0 0-214 0 0,0 0-174 0 0,0 0-157 0 0,31 0-114 0 0,99 0-71 0 0,186-14 1244 0 0,-200 13-1648 0 0,-91 2-3717 0 0,1-1-3970 0 0,-26 0-4561 0 0</inkml:trace>
  <inkml:trace contextRef="#ctx0" brushRef="#br0" timeOffset="17569.377">19647 849 4049 0 0,'0'0'2820'0'0,"0"0"-199"0"0,0 0-182 0 0,0 0-242 0 0,0 0-300 0 0,0 0-266 0 0,0 0-236 0 0,0 0-234 0 0,0 0-173 0 0,0 0-151 0 0,0 0-170 0 0,0 0-105 0 0,0 0-76 0 0,2 3-44 0 0,2 64 720 0 0,-6-56-1104 0 0,-12 102 262 0 0,4-106-3400 0 0,-3-24-9554 0 0,11 9 2616 0 0</inkml:trace>
  <inkml:trace contextRef="#ctx0" brushRef="#br0" timeOffset="17805.317">19606 462 9562 0 0,'0'0'2377'0'0,"0"0"-513"0"0,0 0-304 0 0,0 0-127 0 0,0 0-305 0 0,0 0-344 0 0,0 0-344 0 0,0 0-320 0 0,0 0-256 0 0,0 0-120 0 0,0 0-40 0 0,0 0-96 0 0,0 0-56 0 0,0 0-224 0 0,9-15-665 0 0,1 26-2487 0 0,-7-3-7555 0 0</inkml:trace>
  <inkml:trace contextRef="#ctx0" brushRef="#br0" timeOffset="18210.471">19908 576 10394 0 0,'0'0'2960'0'0,"0"0"-933"0"0,0 0-470 0 0,0 0-90 0 0,0 0-133 0 0,0 0-225 0 0,0 0-218 0 0,0 0-199 0 0,0 0-158 0 0,0 0-61 0 0,0 0-14 0 0,0 0-53 0 0,12 9-45 0 0,40 28-32 0 0,-13 19 311 0 0,-32-40-510 0 0,6 15-26 0 0,-1 1 1 0 0,-2 0-1 0 0,-1 1 0 0 0,-1 0 1 0 0,-1 6-105 0 0,27 100 41 0 0,-25-107-17 0 0,26 53 73 0 0,-15-121 1106 0 0,66-216-183 0 0,-63 168-969 0 0,26-69-18 0 0,-51 195-6014 0 0,-1-19-4579 0 0,1-15-997 0 0</inkml:trace>
  <inkml:trace contextRef="#ctx0" brushRef="#br0" timeOffset="33461.512">20661 919 0 0 0,'0'0'223'0'0,"0"0"820"0"0,0 0 326 0 0,0 0 138 0 0,0 0 22 0 0,0 0-146 0 0,0 0-249 0 0,0 0-251 0 0,0 0-157 0 0,0 0-46 0 0,-1 2 15 0 0,1-1-527 0 0,0 1 0 0 0,1-1-1 0 0,-1 0 1 0 0,0 0 0 0 0,1 1 0 0 0,-1-1 0 0 0,1 0 0 0 0,-1 0 0 0 0,1 0 0 0 0,-1 0 0 0 0,1 0 0 0 0,0 0-1 0 0,0 0 1 0 0,0 0 0 0 0,-1 0 0 0 0,1 0 0 0 0,0 0 0 0 0,0 0 0 0 0,0 0 0 0 0,0-1 0 0 0,1 1 0 0 0,-1 0-1 0 0,0-1 1 0 0,0 1 0 0 0,0-1 0 0 0,0 1 0 0 0,1-1 0 0 0,-1 0 0 0 0,0 1 0 0 0,0-1 0 0 0,1 0 0 0 0,-1 0-1 0 0,0 0 1 0 0,1 0 0 0 0,-1 0 0 0 0,0 0 0 0 0,0 0 0 0 0,1-1-168 0 0,64 6 3827 0 0,-56-5-3679 0 0,0-1 0 0 0,0 0 0 0 0,0 0 0 0 0,0-1 0 0 0,0 0 0 0 0,0-1 0 0 0,-1 0 0 0 0,0 0 0 0 0,1-1 0 0 0,-1 0 0 0 0,0-1 0 0 0,-1 0 0 0 0,1 0 0 0 0,-1-1 0 0 0,0 0 0 0 0,0-1 0 0 0,-1 1 0 0 0,0-2 0 0 0,0 1 0 0 0,-1-1 0 0 0,0 0 0 0 0,0 0 0 0 0,-1 0 0 0 0,3-6-148 0 0,-7 11 18 0 0,0 0 0 0 0,-1 0 1 0 0,1 0-1 0 0,-1 0 0 0 0,0 0 1 0 0,0 0-1 0 0,0 0 0 0 0,0 0 1 0 0,0 0-1 0 0,0 1 0 0 0,-1-1 1 0 0,0 0-1 0 0,0 0 0 0 0,1 0 1 0 0,-1 0-1 0 0,-1 1 0 0 0,1-1 1 0 0,0 0-1 0 0,-1 1 0 0 0,1-1 1 0 0,-1 1-1 0 0,0 0 0 0 0,0 0 1 0 0,0-1-1 0 0,0 1 0 0 0,0 0 1 0 0,-1 1-1 0 0,1-1 1 0 0,0 0-1 0 0,-1 1 0 0 0,1-1 1 0 0,-2 0-19 0 0,-91-30-73 0 0,17 47-11 0 0,69-11 112 0 0,-1 1 0 0 0,1 0 0 0 0,0 1 0 0 0,0 0 0 0 0,1 0 0 0 0,0 1 0 0 0,0 0 0 0 0,0 0 0 0 0,1 1 0 0 0,0 0 0 0 0,1 0 0 0 0,-1 0 0 0 0,2 1 0 0 0,-1 0-1 0 0,1 0 1 0 0,0 1 0 0 0,1 0 0 0 0,1-1 0 0 0,-4 12-28 0 0,4-12 90 0 0,1 1 1 0 0,0 0-1 0 0,0 0 0 0 0,1 0 0 0 0,0 0 0 0 0,1 0 1 0 0,0 0-1 0 0,0 0 0 0 0,1 0 0 0 0,0 0 0 0 0,1 0 1 0 0,1 0-1 0 0,-1-1 0 0 0,1 1 0 0 0,1 0 0 0 0,0-1 0 0 0,0 0 1 0 0,1 0-1 0 0,0 0 0 0 0,0-1 0 0 0,1 0 0 0 0,0 0 1 0 0,1 0-1 0 0,0-1 0 0 0,0 0 0 0 0,0 0 0 0 0,7 4-90 0 0,8 1 158 0 0,0-1-1 0 0,1-1 1 0 0,0-1-1 0 0,1-1 1 0 0,0-1-1 0 0,0-1 0 0 0,0-1 1 0 0,1-1-1 0 0,0-1 1 0 0,0-2-1 0 0,0 0 1 0 0,0-2-1 0 0,12-2-157 0 0,-35 3 3 0 0,25-10 59 0 0,-27 9-93 0 0,-16-14-1480 0 0,6 7-93 0 0,0-2-4902 0 0,5 7-5703 0 0</inkml:trace>
  <inkml:trace contextRef="#ctx0" brushRef="#br0" timeOffset="40055.806">1 1622 0 0 0,'0'0'376'0'0,"0"0"328"0"0,0 0 114 0 0,0 0 9 0 0,0 0-9 0 0,0 0 27 0 0,15-2 15 0 0,46-5-3 0 0,-7 12 3226 0 0,210-12 3015 0 0,54-27-3725 0 0,51 12-3373 0 0,78 8 856 0 0,-166 25-470 0 0,-119 2 185 0 0,1-8 1 0 0,130-13-572 0 0,744 18 545 0 0,-1005-9-541 0 0,637 7 179 0 0,168 3 50 0 0,-313-22-132 0 0,262-21 4 0 0,-28 24-11 0 0,-173-8-47 0 0,134 2 4 0 0,559 14-9 0 0,-779-14 26 0 0,145 0-30 0 0,-44-13 36 0 0,-319 16-118 0 0,66-1 38 0 0,255-12 55 0 0,338 16-53 0 0,55 1 52 0 0,-312 10 11 0 0,-12 5-22 0 0,373 3 84 0 0,-353-8-74 0 0,-93-2 26 0 0,-199-24 35 0 0,559-22 166 0 0,-302 31-37 0 0,-341 7-78 0 0,664 6 278 0 0,-461 16-266 0 0,-227-14 76 0 0,-291-1-218 0 0,0 0 11 0 0,0 0 8 0 0,0 0 11 0 0,0 0 17 0 0,0 0 1 0 0,0 0-9 0 0,0 0 4 0 0,0 0 3 0 0,0 0-13 0 0,0 0 8 0 0,0 0-7 0 0,0 0-33 0 0,0 0 9 0 0,0 0-11 0 0,0 0-4 0 0,0 0-1 0 0,0 0-11 0 0,0 0-18 0 0,0 0 13 0 0,0 0-6 0 0,0 0 17 0 0,0 0-1 0 0,0 0-9 0 0,0 0-24 0 0,0 0 23 0 0,0 0 2 0 0,0 0-5 0 0,0 0-11 0 0,0 0 14 0 0,0 0 1 0 0,0 0 32 0 0,0 0-33 0 0,0 0-1 0 0,0 0 4 0 0,0 0-21 0 0,0 0 0 0 0,0 0 17 0 0,0 0-16 0 0,0 0 1 0 0,0 0 1 0 0,0 0 0 0 0,0 0-5 0 0,0 0-18 0 0,0 0 7 0 0,0 0-16 0 0,0 0-24 0 0,0 0-32 0 0,0 0-66 0 0,0 0-91 0 0,0 0-144 0 0,-3 12-4067 0 0,1-6-2456 0 0,1-5 4185 0 0,-1 5-9392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01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608 221 0 0 0,'0'0'1388'0'0,"0"0"187"0"0,0 0 226 0 0,0 0 130 0 0,0 0 64 0 0,0 0-45 0 0,0 0-147 0 0,0 0-191 0 0,0 0-198 0 0,5-10-153 0 0,17-32-130 0 0,-12 25 6293 0 0,-12 24-3816 0 0,0-3-4855 0 0,-76 110 1931 0 0,-155 205-188 0 0,106-153-412 0 0,34-74-453 0 0,102-140-4155 0 0,17-17-1692 0 0,-13 22-5225 0 0,-10 34 5081 0 0</inkml:trace>
  <inkml:trace contextRef="#ctx0" brushRef="#br0" timeOffset="500.719">91 354 0 0 0,'0'0'1615'0'0,"0"0"523"0"0,0 0 333 0 0,0 0 126 0 0,0 0-65 0 0,0 0-190 0 0,0 0-255 0 0,0 0-273 0 0,0 0-279 0 0,0 0-248 0 0,0 0-214 0 0,0 0-197 0 0,0 0-171 0 0,-6-5-137 0 0,-17-15-131 0 0,17 15-129 0 0,6 5-81 0 0,0 0-56 0 0,0 0-31 0 0,54 29 1953 0 0,232 75 329 0 0,-70-8-1874 0 0,-135-40-418 0 0,-95-91-2644 0 0,-7 11-800 0 0,5 8-1629 0 0,5-1-5679 0 0,8 12 1899 0 0</inkml:trace>
  <inkml:trace contextRef="#ctx0" brushRef="#br0" timeOffset="1186.071">413 148 1104 0 0,'0'0'1498'0'0,"0"0"-6"0"0,0 0 97 0 0,0 0 96 0 0,0 0 49 0 0,0 0-4 0 0,0 0-137 0 0,0 0-180 0 0,0 0-153 0 0,0 0-175 0 0,0 0-123 0 0,0 0-76 0 0,-4-6-61 0 0,-10-19-2 0 0,10 19-19 0 0,4 6-14 0 0,0 0-28 0 0,0 0-47 0 0,0 0-53 0 0,0 0-88 0 0,-4 16 3089 0 0,13 19-3539 0 0,-5-20 198 0 0,29 195 861 0 0,-29 122-600 0 0,1-298-557 0 0,1 20 41 0 0,-4-83-3464 0 0,0 17-5439 0 0,0 9-3028 0 0</inkml:trace>
  <inkml:trace contextRef="#ctx0" brushRef="#br0" timeOffset="3906.669">1816 129 144 0 0,'0'0'1207'0'0,"0"0"157"0"0,0 0 343 0 0,0 0 312 0 0,0 0 177 0 0,0 0-43 0 0,0 0-260 0 0,0 0-301 0 0,0 0-308 0 0,0 0-219 0 0,0 0-144 0 0,-3-11-137 0 0,-7-37-74 0 0,9 45-569 0 0,-1 1 0 0 0,1 0 0 0 0,-1 0 1 0 0,0 0-1 0 0,0-1 0 0 0,0 2 0 0 0,0-1 1 0 0,0 0-1 0 0,0 0 0 0 0,0 1 0 0 0,-1-1 1 0 0,1 1-1 0 0,0 0 0 0 0,-1-1 0 0 0,1 1 1 0 0,-1 0-1 0 0,0 1 0 0 0,1-1 0 0 0,-1 0 1 0 0,0 1-1 0 0,1-1 0 0 0,-1 1 0 0 0,0 0 1 0 0,0 0-1 0 0,1 0 0 0 0,-1 0 0 0 0,0 1 1 0 0,1-1-1 0 0,-1 1 0 0 0,0-1 0 0 0,1 1 1 0 0,-1 0-1 0 0,0 0 0 0 0,1 0 0 0 0,-2 1-141 0 0,-26 13 258 0 0,0 1 0 0 0,1 1-1 0 0,0 2 1 0 0,2 1-1 0 0,0 1 1 0 0,1 1-1 0 0,2 1 1 0 0,0 2-1 0 0,1 0 1 0 0,-5 11-258 0 0,12-17 87 0 0,2 1 1 0 0,0 1-1 0 0,2 0 1 0 0,0 1-1 0 0,2 0 0 0 0,0 1 1 0 0,1 0-1 0 0,2 1 1 0 0,0-1-1 0 0,1 1 1 0 0,2 1-1 0 0,0-1 1 0 0,2 1-1 0 0,0-1 1 0 0,2 1-1 0 0,1 0 1 0 0,4 23-88 0 0,-3-35 25 0 0,1-1 0 0 0,0 1 0 0 0,1-1 0 0 0,0 0 0 0 0,1 0 0 0 0,0 0 0 0 0,1-1 1 0 0,1 0-1 0 0,-1 0 0 0 0,2 0 0 0 0,0-1 0 0 0,0 0 0 0 0,0-1 0 0 0,1 0 0 0 0,1 0 1 0 0,0-1-1 0 0,0 0 0 0 0,0 0 0 0 0,1-1 0 0 0,0-1 0 0 0,1 0 0 0 0,-1 0 0 0 0,1-1 0 0 0,0-1 1 0 0,0 0-1 0 0,1-1 0 0 0,-1 0 0 0 0,1 0 0 0 0,0-2 0 0 0,12 1-25 0 0,-2 0 75 0 0,0-1-1 0 0,0-1 1 0 0,1-1-1 0 0,-1-1 0 0 0,-1-1 1 0 0,22-6-75 0 0,-24 4 45 0 0,0 0 0 0 0,0-2 0 0 0,-1-1 0 0 0,1 0-1 0 0,-2-1 1 0 0,1-1 0 0 0,-1-1 0 0 0,-1-1 0 0 0,0 0 0 0 0,0-1 0 0 0,-2-1 0 0 0,11-11-45 0 0,-22 21 16 0 0,-1-1 1 0 0,1 0-1 0 0,-1 0 1 0 0,0 0 0 0 0,0 0-1 0 0,-1 0 1 0 0,0 0-1 0 0,0-1 1 0 0,0 1-1 0 0,0-1 1 0 0,-1 0 0 0 0,0 1-1 0 0,0-1 1 0 0,-1 0-1 0 0,1 0 1 0 0,-1 1-1 0 0,0-1 1 0 0,-1 0-1 0 0,0 0 1 0 0,0 0 0 0 0,0 1-1 0 0,0-1 1 0 0,-1 1-1 0 0,0-1 1 0 0,0 1-1 0 0,-1-2-16 0 0,-13-6-29 0 0,1 1-1 0 0,-2 1 1 0 0,1 0-1 0 0,-2 1 1 0 0,1 1-1 0 0,-1 1 1 0 0,-1 0-1 0 0,1 2 1 0 0,-1 0-1 0 0,0 1 1 0 0,-1 0-1 0 0,1 2 1 0 0,-1 1-1 0 0,0 0 1 0 0,0 1-1 0 0,1 1 1 0 0,-1 1-1 0 0,-19 3 30 0 0,35-4-5 0 0,4 0-19 0 0,0 0-5 0 0,0 0-19 0 0,5 2-5 0 0,12 4 106 0 0,1-1 0 0 0,0-1 0 0 0,0 0 0 0 0,0-1 1 0 0,0-1-1 0 0,0-1 0 0 0,1-1 0 0 0,-1 0 0 0 0,17-3-53 0 0,21 2 142 0 0,137-22 459 0 0,-144 16-425 0 0,-58-3-65 0 0,-11 3-1047 0 0,6 6-6474 0 0,13 1 929 0 0,1 0-5707 0 0</inkml:trace>
  <inkml:trace contextRef="#ctx0" brushRef="#br0" timeOffset="4639.916">2324 516 0 0 0,'0'0'316'0'0,"0"0"615"0"0,0 0 284 0 0,0 0 241 0 0,0 0 215 0 0,0 0 128 0 0,0 0 51 0 0,0 0-58 0 0,0 0-93 0 0,0 0-48 0 0,0 0-117 0 0,0 0-144 0 0,2 4-141 0 0,2 8-629 0 0,-1 1-1 0 0,0-1 0 0 0,-1 1 0 0 0,0 0 0 0 0,-1 0 1 0 0,-1-1-1 0 0,0 1 0 0 0,-1 0 0 0 0,0 4-619 0 0,1 54 742 0 0,7 171 941 0 0,-9-229-1081 0 0,-2-20 467 0 0,-3-19-453 0 0,6 0-602 0 0,1 0 0 0 0,1 0 0 0 0,1 0 0 0 0,1 0 0 0 0,1 1 0 0 0,2-1 0 0 0,0 1-1 0 0,2 0 1 0 0,1 1 0 0 0,0 0 0 0 0,2 0 0 0 0,1 1 0 0 0,1 1 0 0 0,9-13-14 0 0,-11 18-5 0 0,-1 2-1 0 0,2-1 1 0 0,0 2 0 0 0,1-1-1 0 0,0 2 1 0 0,1 0 0 0 0,1 0-1 0 0,12-7 6 0 0,-26 19-1 0 0,1 0 0 0 0,-1 0 1 0 0,1 0-1 0 0,0 1 0 0 0,-1-1 0 0 0,1 0 0 0 0,0 1 0 0 0,0 0 0 0 0,-1-1 0 0 0,1 1 0 0 0,0 0 1 0 0,0 0-1 0 0,-1 0 0 0 0,1 0 0 0 0,0 0 0 0 0,0 0 0 0 0,0 0 0 0 0,-1 1 0 0 0,1-1 0 0 0,0 0 1 0 0,0 1-1 0 0,-1 0 0 0 0,1-1 0 0 0,0 1 0 0 0,-1 0 0 0 0,1 0 0 0 0,-1 0 0 0 0,1 0 0 0 0,-1 0 1 0 0,0 0-1 0 0,1 1 0 0 0,-1-1 0 0 0,0 0 0 0 0,0 1 0 0 0,0-1 0 0 0,0 1 0 0 0,0-1 0 0 0,0 1 1 0 0,0-1-1 0 0,0 1 0 0 0,-1 0 0 0 0,1-1 0 0 0,-1 1 0 0 0,1 0 0 0 0,-1 0 0 0 0,0-1 0 0 0,1 1 1 0 0,-1 1 0 0 0,3 16 21 0 0,-1 0 1 0 0,-1 1 0 0 0,-1-1-1 0 0,0 0 1 0 0,-2 1 0 0 0,0-1 0 0 0,-4 17-22 0 0,2-25-126 0 0,0 9-1793 0 0,21-21-8954 0 0,-11-2-740 0 0</inkml:trace>
  <inkml:trace contextRef="#ctx0" brushRef="#br0" timeOffset="5701.854">3079 505 4569 0 0,'0'0'2388'0'0,"0"0"-536"0"0,0 0-181 0 0,0 0-62 0 0,0 0-46 0 0,0 0-32 0 0,0 0-129 0 0,0 0-127 0 0,0 0-146 0 0,0 0-167 0 0,0 0-127 0 0,0 0-83 0 0,0 0-99 0 0,-10 0-76 0 0,-71 15 1316 0 0,59-4-1705 0 0,1 1 0 0 0,1 1-1 0 0,0 0 1 0 0,1 2 0 0 0,0 0-1 0 0,1 1 1 0 0,1 1 0 0 0,1 1-1 0 0,0 0 1 0 0,1 1 0 0 0,-9 17-188 0 0,18-30 10 0 0,1 1-1 0 0,0 0 1 0 0,0 0 0 0 0,1 1 0 0 0,0 0 0 0 0,1-1-1 0 0,0 1 1 0 0,0 0 0 0 0,0 1 0 0 0,1-1 0 0 0,0 0-1 0 0,1 1 1 0 0,0-1 0 0 0,0 9-10 0 0,3-14 14 0 0,0 0-1 0 0,0 0 1 0 0,0-1-1 0 0,1 1 1 0 0,-1 0-1 0 0,1-1 1 0 0,0 0-1 0 0,-1 1 1 0 0,1-1-1 0 0,0 0 1 0 0,1-1-1 0 0,-1 1 1 0 0,0 0-1 0 0,0-1 1 0 0,1 0-1 0 0,-1 0 1 0 0,1 0-1 0 0,-1 0 1 0 0,1 0-1 0 0,-1-1 1 0 0,1 0 0 0 0,-1 0-1 0 0,1 0 1 0 0,0 0-1 0 0,-1 0 1 0 0,1 0-1 0 0,-1-1 1 0 0,1 0-1 0 0,-1 0 1 0 0,1 0-1 0 0,-1 0 1 0 0,1-1-1 0 0,-1 1 1 0 0,0-1-1 0 0,0 0 1 0 0,2-1-14 0 0,19-10 55 0 0,0-1 0 0 0,-1-1-1 0 0,0-1 1 0 0,-1-1 0 0 0,-1-2 0 0 0,-1 0 0 0 0,0-1 0 0 0,-2 0 0 0 0,0-2 0 0 0,-2 0-1 0 0,0-1 1 0 0,-1-1 0 0 0,-2 0 0 0 0,2-5-55 0 0,-4 17-29 0 0,-12 38-87 0 0,-1-6 117 0 0,2 7 2 0 0,1 1-1 0 0,2-1 1 0 0,1 1 0 0 0,1-1-1 0 0,1 0 1 0 0,1 0 0 0 0,2-1-1 0 0,9 20-2 0 0,-18-44 4 0 0,0 0-1 0 0,1 0 1 0 0,-1-1-1 0 0,1 1 1 0 0,-1 0-1 0 0,1-1 1 0 0,0 1-1 0 0,0 0 1 0 0,0-1-1 0 0,0 1 1 0 0,0-1-1 0 0,0 1 1 0 0,0-1-1 0 0,0 0 1 0 0,0 1 0 0 0,1-1-1 0 0,-1 0 1 0 0,0 0-1 0 0,1 0 1 0 0,-1 0-1 0 0,1 0 1 0 0,0 0-1 0 0,-1-1 1 0 0,1 1-1 0 0,-1 0 1 0 0,1-1-1 0 0,0 1 1 0 0,0-1-1 0 0,-1 0 1 0 0,1 1-1 0 0,0-1 1 0 0,0 0-1 0 0,0 0 1 0 0,-1 0-1 0 0,1 0 1 0 0,0-1-1 0 0,0 1 1 0 0,-1 0-1 0 0,1-1 1 0 0,0 1-1 0 0,-1-1 1 0 0,1 1-1 0 0,0-1 1 0 0,-1 0-1 0 0,1 0 1 0 0,-1 0-1 0 0,1 0 1 0 0,-1 0-1 0 0,1-1-3 0 0,65-147 347 0 0,-51 104-338 0 0,-4 13-2 0 0,-5 10-7 0 0,1 1 0 0 0,0-1 0 0 0,2 1 0 0 0,1 1 0 0 0,0 0 0 0 0,2 0 0 0 0,13-15 0 0 0,-18 119-55 0 0,-5-56 58 0 0,1 0-1 0 0,1 0 1 0 0,1 0-1 0 0,1-1 1 0 0,2 0 0 0 0,1 0-1 0 0,1-1 1 0 0,1 0-1 0 0,12 19-2 0 0,-5-22-33 0 0,-5-31 600 0 0,79-209 425 0 0,-63 74-1082 0 0,-53 179-4428 0 0,17-24 2736 0 0,1-2-1587 0 0,2-2-3278 0 0,1-1-5299 0 0</inkml:trace>
  <inkml:trace contextRef="#ctx0" brushRef="#br0" timeOffset="5937.436">3992 597 20716 0 0,'0'0'1158'0'0,"0"0"-382"0"0,0 0-142 0 0,0 0 82 0 0,0 0 60 0 0,0 0-37 0 0,0 0-155 0 0,0 0-225 0 0,0 0-169 0 0,0 0-86 0 0,0 0-38 0 0,-5 31-25 0 0,-14 97-21 0 0,7-36-1412 0 0,7-78-1628 0 0,1-10-6440 0 0,3-4-2331 0 0</inkml:trace>
  <inkml:trace contextRef="#ctx0" brushRef="#br0" timeOffset="6104.96">3867 247 14419 0 0,'0'0'4017'0'0,"0"0"-2633"0"0,0 0-472 0 0,0 0-327 0 0,0 0-233 0 0,0 0-184 0 0,0 0-104 0 0,0 0-112 0 0,0 0-160 0 0,0 0-224 0 0,0 0-441 0 0,0 0-1463 0 0,0 0-10123 0 0</inkml:trace>
  <inkml:trace contextRef="#ctx0" brushRef="#br0" timeOffset="6446.004">4417 0 20388 0 0,'0'0'1125'0'0,"0"0"-416"0"0,0 0-127 0 0,0 0 136 0 0,0 0 159 0 0,0 0 48 0 0,0 0-97 0 0,0 0-189 0 0,0 0-144 0 0,0 0-99 0 0,0 0-77 0 0,0 0-83 0 0,0 0-87 0 0,1 33-38 0 0,1 103-33 0 0,-1 284 213 0 0,11-217-248 0 0,-10-196-854 0 0,-9-29-945 0 0,-5 0-493 0 0,3 4-3915 0 0,4 10-5620 0 0</inkml:trace>
  <inkml:trace contextRef="#ctx0" brushRef="#br0" timeOffset="6649.023">4143 369 15211 0 0,'0'0'1291'0'0,"0"0"-243"0"0,0 0 89 0 0,0 0 94 0 0,0 0-51 0 0,0 0-83 0 0,0 0-142 0 0,35 0-173 0 0,112 0-145 0 0,90 0 1086 0 0,-126 15-1924 0 0,-41 6-3428 0 0,-59-17-721 0 0,-6-4-6352 0 0</inkml:trace>
  <inkml:trace contextRef="#ctx0" brushRef="#br0" timeOffset="7185.104">4770 509 9754 0 0,'0'0'2442'0'0,"0"0"-1092"0"0,0 0-442 0 0,0 0-97 0 0,0 0-22 0 0,0 0 1 0 0,0 0-45 0 0,0 0-74 0 0,0 0-50 0 0,0 0-21 0 0,1 31-19 0 0,1 98-47 0 0,11-87 188 0 0,-8-42-569 0 0,-2 1-31 0 0,1 0-1 0 0,-1 0 1 0 0,1 0-1 0 0,-1-1 1 0 0,1 0-1 0 0,0 1 1 0 0,-1-1-1 0 0,1-1 1 0 0,0 1-1 0 0,-1 0 1 0 0,1-1 0 0 0,-1 0-1 0 0,1 0 1 0 0,-1 0-1 0 0,1 0 1 0 0,-1 0-1 0 0,1-1 1 0 0,-1 0-1 0 0,0 1 1 0 0,0-1-1 0 0,0 0 1 0 0,0-1-1 0 0,0 1 1 0 0,-1 0-1 0 0,1-1 1 0 0,0 0-1 0 0,-1 1 1 0 0,0-1-1 0 0,0 0 1 0 0,0 0-1 0 0,0-1 1 0 0,0 1-1 0 0,-1 0-121 0 0,144-241 1900 0 0,-144 243-1898 0 0,-1 0 1 0 0,1 0 0 0 0,0 0 0 0 0,-1 0-1 0 0,1 0 1 0 0,0 1 0 0 0,-1-1 0 0 0,1 0-1 0 0,0 0 1 0 0,0 1 0 0 0,0-1 0 0 0,0 0-1 0 0,0 1 1 0 0,0-1 0 0 0,0 1 0 0 0,0-1-1 0 0,0 1 1 0 0,0 0 0 0 0,0-1 0 0 0,0 1-1 0 0,0 0 1 0 0,0 0 0 0 0,1 0 0 0 0,-1 0 0 0 0,0 0-1 0 0,0 0 1 0 0,0 0 0 0 0,0 0 0 0 0,0 0-1 0 0,0 0 1 0 0,0 0 0 0 0,1 1 0 0 0,-1-1-1 0 0,0 1 1 0 0,0-1 0 0 0,0 1 0 0 0,0-1-1 0 0,0 1 1 0 0,0-1 0 0 0,-1 1 0 0 0,1 0-1 0 0,0 0 1 0 0,0-1 0 0 0,0 1 0 0 0,-1 0-1 0 0,1 0 1 0 0,0 0 0 0 0,-1 0 0 0 0,1 0 0 0 0,-1 0-1 0 0,1 0 1 0 0,0 1-3 0 0,31 53-10 0 0,29 125 142 0 0,102 181 41 0 0,-149-315-145 0 0,-2 2 0 0 0,-3-1 0 0 0,-1 1 0 0 0,-2 0 0 0 0,-3 1 0 0 0,-1 0 0 0 0,-3-1 0 0 0,-2 2-28 0 0,3-41 29 0 0,-1 1-1 0 0,0-1 0 0 0,-1 0 0 0 0,0 0 0 0 0,0 0 1 0 0,-1 0-1 0 0,0-1 0 0 0,-1 1 0 0 0,1-1 0 0 0,-2 1 1 0 0,1-1-1 0 0,-1-1 0 0 0,-1 1 0 0 0,1-1 1 0 0,-1 0-1 0 0,0 0 0 0 0,-1 0 0 0 0,0-1 0 0 0,0 0 1 0 0,0 0-1 0 0,-1-1 0 0 0,0 0 0 0 0,0 0 0 0 0,0-1 1 0 0,0 0-1 0 0,-1-1 0 0 0,1 0 0 0 0,-1 0 1 0 0,0 0-1 0 0,0-1 0 0 0,0-1 0 0 0,-5 1-28 0 0,10-2 26 0 0,0 1-1 0 0,-1-1 1 0 0,1 0 0 0 0,0-1-1 0 0,0 1 1 0 0,-1-1-1 0 0,1 0 1 0 0,0 0 0 0 0,0 0-1 0 0,0 0 1 0 0,0-1-1 0 0,0 0 1 0 0,0 0 0 0 0,0 0-1 0 0,0 0 1 0 0,1-1-1 0 0,-1 1 1 0 0,1-1-1 0 0,0 0 1 0 0,0 0 0 0 0,0 0-1 0 0,0 0 1 0 0,0 0-1 0 0,1-1 1 0 0,-1 0 0 0 0,-1-3-26 0 0,-1-10 17 0 0,0 1 1 0 0,0-2-1 0 0,2 1 0 0 0,0 0 1 0 0,1-1-1 0 0,1 1 1 0 0,1-1-1 0 0,0 0 0 0 0,1 1 1 0 0,1-1-1 0 0,1 1 1 0 0,0 0-1 0 0,2-1 1 0 0,0 2-1 0 0,4-12-17 0 0,3-13-68 0 0,1 1-1 0 0,3 1 1 0 0,0 1 0 0 0,3 0-1 0 0,1 1 1 0 0,2 0 0 0 0,1 2 0 0 0,2 1-1 0 0,2 1 69 0 0,-15 21-222 0 0,0 0-1 0 0,1 2 1 0 0,0-1-1 0 0,0 2 1 0 0,1 0-1 0 0,1 0 1 0 0,0 2-1 0 0,0-1 1 0 0,9-1 222 0 0,47-11-7825 0 0,-56 16-4260 0 0</inkml:trace>
  <inkml:trace contextRef="#ctx0" brushRef="#br0" timeOffset="8801.403">417 1584 0 0 0,'0'0'0'0'0,"0"0"0"0"0,0 0 0 0 0,0 0 0 0 0,0 0 0 0 0,0 0 0 0 0,0 0 0 0 0</inkml:trace>
  <inkml:trace contextRef="#ctx0" brushRef="#br0" timeOffset="9440.903">417 1584 0 0 0,'80'36'0'0'0,"-79"-35"0"0"0,0 0 0 0 0,0 0 0 0 0,0 0 0 0 0,0 0 0 0 0,0 0 0 0 0,1 0 0 0 0,-1-1 0 0 0,0 1 0 0 0,0 0 0 0 0,1-1 0 0 0,-1 1 0 0 0,0-1 0 0 0,0 0 0 0 0,1 1 0 0 0,-1-1 0 0 0,1 0 0 0 0,-1 0 0 0 0,0 0 0 0 0,1 0 0 0 0,-1 0 0 0 0,0 0 0 0 0,1 0 0 0 0,-1 0 0 0 0,1-1 0 0 0,-1 1 0 0 0,0 0 0 0 0,1-1 0 0 0,-1 1 0 0 0,0-1 0 0 0,0 0 0 0 0,1 1 0 0 0,-1-1 0 0 0,0 0 0 0 0,0 0 0 0 0,0 1 0 0 0,0-1 0 0 0,0 0 0 0 0,0 0 0 0 0,0 0 0 0 0,0-1 0 0 0,0 1 0 0 0,-1 0 0 0 0,1 0 0 0 0,0 0 0 0 0,0 0 0 0 0,-19 31 0 0 0,18-29 0 0 0,-1 0 0 0 0,1 0 0 0 0,-1-1 0 0 0,1 1 0 0 0,-1 0 0 0 0,1 0 0 0 0,0 0 0 0 0,0 0 0 0 0,0 0 0 0 0,-1 0 0 0 0,1 0 0 0 0,0 0 0 0 0,0 0 0 0 0,0-1 0 0 0,0 1 0 0 0,0 0 0 0 0,1 0 0 0 0,-1 0 0 0 0,0 0 0 0 0,0 0 0 0 0,1 0 0 0 0,-1 0 0 0 0,0 0 0 0 0,1-1 0 0 0,-1 1 0 0 0,1 0 0 0 0,-1 0 0 0 0,1 0 0 0 0,-1-1 0 0 0,1 1 0 0 0,0 0 0 0 0,-1-1 0 0 0,1 1 0 0 0,0 0 0 0 0,0-1 0 0 0,-1 1 0 0 0,1-1 0 0 0,0 1 0 0 0,0-1 0 0 0,0 0 0 0 0,0 1 0 0 0,-1-1 0 0 0,1 0 0 0 0,0 0 0 0 0,0 1 0 0 0,0-1 0 0 0,0 0 0 0 0,0 0 0 0 0,0 0 0 0 0,0 0 0 0 0,0 0 0 0 0,0 0 0 0 0,0 0 0 0 0,0-1 0 0 0,-1 1 0 0 0,2 0 0 0 0,52-19 156 0 0,-16-24 6253 0 0,-14 13-551 0 0,-13 14-2928 0 0,-1 1 1402 0 0,-11 20 2462 0 0,-63 92-6138 0 0,-143 281-317 0 0,188-350-332 0 0,-127 168 30 0 0,146-195-64 0 0,-1 0 1 0 0,1 0-1 0 0,0-1 0 0 0,-1 1 1 0 0,1 0-1 0 0,0 0 1 0 0,-1-1-1 0 0,1 1 0 0 0,-1 0 1 0 0,1-1-1 0 0,-1 1 1 0 0,1-1-1 0 0,-1 1 0 0 0,0-1 1 0 0,1 1-1 0 0,-1-1 0 0 0,0 1 1 0 0,1-1-1 0 0,-1 1 1 0 0,0-1-1 0 0,0 0 0 0 0,1 1 1 0 0,-1-1-1 0 0,0 0 1 0 0,0 0-1 0 0,0 0 0 0 0,1 0 1 0 0,-1 1-1 0 0,0-1 0 0 0,0 0 1 0 0,0 0-1 0 0,1-1 1 0 0,-1 1-1 0 0,0 0 0 0 0,0 0 1 0 0,0 0-1 0 0,1 0 1 0 0,-1-1-1 0 0,0 1 0 0 0,0 0 1 0 0,1-1-1 0 0,-1 1 0 0 0,0-1 1 0 0,1 1-1 0 0,-1-1 1 0 0,0 1-1 0 0,1-1 0 0 0,-1 1 1 0 0,1-1-1 0 0,-1 0 1 0 0,1 1-1 0 0,-1-1 0 0 0,1 0 1 0 0,-1 1-1 0 0,1-1 0 0 0,0 0 1 0 0,-1 1-1 0 0,1-1 1 0 0,0 0-1 0 0,0 0 0 0 0,-1 0 1 0 0,1 1-1 0 0,0-1 1 0 0,0 0-1 0 0,0 0 0 0 0,0 0 1 0 0,0 1-1 0 0,0-1 0 0 0,0-1 27 0 0,-6-17-1699 0 0,-3-12-2988 0 0,5 9-3507 0 0,3 14-2795 0 0</inkml:trace>
  <inkml:trace contextRef="#ctx0" brushRef="#br0" timeOffset="9885.909">61 1654 6809 0 0,'0'0'1929'0'0,"0"0"-275"0"0,0 0-131 0 0,0 0 16 0 0,0 0 9 0 0,0 0-68 0 0,0 0-189 0 0,0 0-268 0 0,0 0-268 0 0,0 0-182 0 0,0 0-107 0 0,0 0-73 0 0,-5 6-10 0 0,-16 19-22 0 0,38 6 661 0 0,-13-27-797 0 0,16 12 241 0 0,0 0-1 0 0,1-2 1 0 0,1 0-1 0 0,1-2 1 0 0,-1 0-1 0 0,2-1 1 0 0,3-1-466 0 0,15 9 415 0 0,24 12 12 0 0,-1 2-1 0 0,-1 3 0 0 0,30 24-426 0 0,-32-5 184 0 0,-3-3-102 0 0,-55-48-144 0 0,-2-8 530 0 0,-21-15-1745 0 0,-25-37-7905 0 0,30 31-510 0 0,12 17 1244 0 0</inkml:trace>
  <inkml:trace contextRef="#ctx0" brushRef="#br0" timeOffset="10404.682">336 1609 0 0 0,'0'0'188'0'0,"0"0"504"0"0,0 0 199 0 0,0 0 221 0 0,0 0 259 0 0,0 0 236 0 0,0 0 96 0 0,0 0 4 0 0,0 0-108 0 0,0 0-177 0 0,0 0-127 0 0,0 0-160 0 0,0 0-111 0 0,-6-4-72 0 0,-16-13-90 0 0,17 13-77 0 0,5 4-67 0 0,0 0-73 0 0,0 0-51 0 0,0 0-42 0 0,0 0-45 0 0,0 0-62 0 0,0 0-46 0 0,0 0-53 0 0,0 0-60 0 0,0 0-23 0 0,7 26 1194 0 0,79 275 1210 0 0,-74-234-2487 0 0,-2 1-1 0 0,-3 0 0 0 0,-4 0 0 0 0,-3 43-179 0 0,2-84-37 0 0,-1-38-1333 0 0,-3-29-3890 0 0,-1 27 366 0 0,-1 0-3812 0 0,2 9 1032 0 0</inkml:trace>
  <inkml:trace contextRef="#ctx0" brushRef="#br0" timeOffset="10727.085">1 1970 4121 0 0,'0'0'2223'0'0,"0"0"-813"0"0,0 0-455 0 0,0 0 58 0 0,0 0 299 0 0,0 0 302 0 0,0 0 130 0 0,0 0-53 0 0,0 0-181 0 0,0 0-230 0 0,0 0-167 0 0,0 0-124 0 0,25-4-114 0 0,81-14-73 0 0,76-11 1863 0 0,302-103-744 0 0,-359 99-1959 0 0,-90 32-1714 0 0,-35 1 525 0 0,0 0-1001 0 0,0 1-3220 0 0,0 2-6304 0 0</inkml:trace>
  <inkml:trace contextRef="#ctx0" brushRef="#br0" timeOffset="21953.204">1508 1620 0 0 0,'0'0'357'0'0,"0"0"658"0"0,0 0 298 0 0,0 0 184 0 0,0 0 210 0 0,0 0 34 0 0,0 0-70 0 0,0 0-127 0 0,0 0-168 0 0,0 0-170 0 0,-1-3-137 0 0,-1-2-597 0 0,-2-15 2665 0 0,4 19-2377 0 0,4-10 5318 0 0,-6 372-3777 0 0,4-104-1770 0 0,-4-150-1 0 0,0-59-201 0 0,2-39-260 0 0,0-3-79 0 0,0-6-145 0 0,-4-12-4458 0 0,4 10 3632 0 0,-1-3-1248 0 0,1 2-2888 0 0,0-1-6576 0 0</inkml:trace>
  <inkml:trace contextRef="#ctx0" brushRef="#br0" timeOffset="22785.896">1127 1620 0 0 0,'0'0'493'0'0,"0"0"389"0"0,0 0 325 0 0,0 0 300 0 0,0 0 233 0 0,0 0 99 0 0,0 0-101 0 0,0 0-204 0 0,0 0-233 0 0,0 0-228 0 0,0 0-156 0 0,0 0-74 0 0,-3-2-22 0 0,-12-8-11 0 0,11 8 17 0 0,4 2-3 0 0,0 0-41 0 0,0 0-56 0 0,0 0-63 0 0,0 0-69 0 0,0 0-81 0 0,0 0-43 0 0,0 0-40 0 0,0 0-35 0 0,0 0 5 0 0,30 0 3624 0 0,154-11-2579 0 0,102-4-719 0 0,-223 27-629 0 0,10 2-15 0 0,-44-21 12 0 0,2 6-43 0 0,-31 1-32 0 0,0 0-14 0 0,0 0-24 0 0,0 0-25 0 0,0 0 19 0 0,0 0 1 0 0,0 0-10 0 0,0 0-39 0 0,0 0-25 0 0,0 0-61 0 0,0 0-76 0 0,0 0-45 0 0,-1 11-5418 0 0,0-1 351 0 0,1-5-1435 0 0,0-1-4304 0 0</inkml:trace>
  <inkml:trace contextRef="#ctx0" brushRef="#br0" timeOffset="23790.036">1122 2430 0 0 0,'0'0'1164'0'0,"0"0"265"0"0,0 0 322 0 0,0 0 264 0 0,0 0 109 0 0,0 0-118 0 0,0 0-270 0 0,0 0-277 0 0,0 0-204 0 0,0 0-179 0 0,0 0-117 0 0,0 0-67 0 0,0 0-117 0 0,-3 0-72 0 0,-10 0-33 0 0,10 0-34 0 0,3 0-15 0 0,0 0 7 0 0,0 0-18 0 0,6 1 4351 0 0,20 2-3885 0 0,106-15 188 0 0,142-16-426 0 0,-174 20-627 0 0,8 5-113 0 0,-76-1-27 0 0,14-3 70 0 0,-46 7-134 0 0,-10-4-2270 0 0,-1-2-4972 0 0,10 5 4432 0 0,-1 0-9463 0 0</inkml:trace>
  <inkml:trace contextRef="#ctx0" brushRef="#br0" timeOffset="26658.828">2438 2106 0 0 0,'0'0'515'0'0,"0"0"344"0"0,0 0 146 0 0,0 0 65 0 0,0 0 65 0 0,0 0 106 0 0,0 0 78 0 0,2-6 73 0 0,7-19 392 0 0,-9-9 7351 0 0,-3 32-9010 0 0,1 1 1 0 0,-1 0-1 0 0,0 0 1 0 0,0 0-1 0 0,1 0 1 0 0,-1 0-1 0 0,0 1 1 0 0,0-1-1 0 0,0 1 1 0 0,0 0-1 0 0,0 0 1 0 0,0 0-1 0 0,0 0 1 0 0,0 0-1 0 0,0 1 1 0 0,0-1-1 0 0,0 1 1 0 0,0 0-1 0 0,1 0 1 0 0,-1 0-1 0 0,0 0 1 0 0,0 0-1 0 0,1 1 1 0 0,-1-1-1 0 0,1 1 1 0 0,-1 0-1 0 0,1 0 1 0 0,0 0-1 0 0,0 0 1 0 0,-1 0-126 0 0,-8 8 39 0 0,-7 5 41 0 0,0 1-1 0 0,1 1 0 0 0,0 1 1 0 0,2 0-1 0 0,0 1 1 0 0,1 0-1 0 0,1 1 0 0 0,-4 9-79 0 0,15-25 25 0 0,0 1-1 0 0,0 0 1 0 0,0 0-1 0 0,1-1 1 0 0,0 1-1 0 0,0 0 1 0 0,0 0-1 0 0,0 1 1 0 0,1-1-1 0 0,0 0 1 0 0,0 0-1 0 0,0 0 1 0 0,1 0-1 0 0,-1 0 1 0 0,1 0-1 0 0,0 0 1 0 0,1 0-1 0 0,0 0 1 0 0,-1 0-1 0 0,1-1 0 0 0,1 1 1 0 0,-1 0-1 0 0,1-1 1 0 0,-1 0-1 0 0,2 0 1 0 0,-1 0-1 0 0,0 0 1 0 0,1 0-1 0 0,-1-1 1 0 0,1 1-1 0 0,1 0-24 0 0,1-4 83 0 0,1 0 0 0 0,-1 0 0 0 0,1 0-1 0 0,-1-1 1 0 0,1 1 0 0 0,-1-2 0 0 0,0 1 0 0 0,1-1-1 0 0,-1 0 1 0 0,0 0 0 0 0,0 0 0 0 0,0-1-1 0 0,0 0 1 0 0,-1-1 0 0 0,1 1 0 0 0,-1-1 0 0 0,0 0-1 0 0,0 0 1 0 0,0 0 0 0 0,0-1 0 0 0,-1 0 0 0 0,0 0-1 0 0,0 0 1 0 0,0 0 0 0 0,0-1 0 0 0,1-3-83 0 0,28-30 91 0 0,-2-2 0 0 0,-2-1 0 0 0,-1-1 0 0 0,-2-1-1 0 0,-3-1 1 0 0,-1-1 0 0 0,-2-1 0 0 0,-3-1 0 0 0,-1-1 0 0 0,3-23-91 0 0,-16 51 7 0 0,0 0 0 0 0,-1-1 0 0 0,-1 1 0 0 0,-1 0 0 0 0,0-1 0 0 0,-2 1 0 0 0,-3-16-7 0 0,3 29-3 0 0,0-1 0 0 0,0 0 0 0 0,-1 1 0 0 0,0 0 0 0 0,-1 0 0 0 0,0 0 0 0 0,0 0 0 0 0,0 0 1 0 0,-1 1-1 0 0,0 0 0 0 0,-1 0 0 0 0,1 0 0 0 0,-1 0 0 0 0,-1 1 0 0 0,1 0 0 0 0,-1 1 0 0 0,0-1 0 0 0,0 1 1 0 0,-7-3 2 0 0,10 6-15 0 0,-1 1 1 0 0,1-1-1 0 0,-1 1 1 0 0,0 0-1 0 0,1 0 1 0 0,-1 0-1 0 0,0 1 1 0 0,0 0-1 0 0,1 0 1 0 0,-1 0-1 0 0,0 0 0 0 0,0 1 1 0 0,0-1-1 0 0,1 1 1 0 0,-1 1-1 0 0,0-1 1 0 0,1 1-1 0 0,-1-1 1 0 0,1 1-1 0 0,0 1 1 0 0,-1-1-1 0 0,1 0 1 0 0,0 1-1 0 0,0 0 1 0 0,1 0-1 0 0,-3 2 15 0 0,-82 97-133 0 0,81-91 142 0 0,1 1 1 0 0,0 0-1 0 0,1-1 1 0 0,0 2-1 0 0,1-1 1 0 0,0 0-1 0 0,1 1 1 0 0,0 0-1 0 0,1 0 1 0 0,1 0-1 0 0,0 0 1 0 0,0 0-1 0 0,2 0 1 0 0,-1 0-1 0 0,2 0 1 0 0,0 0-1 0 0,0-1 1 0 0,1 1-1 0 0,1 0 1 0 0,0-1-1 0 0,1 0 1 0 0,0 0-1 0 0,1 0 1 0 0,2 4-10 0 0,11 14 101 0 0,0-1 1 0 0,2-1 0 0 0,2-1-1 0 0,0 0 1 0 0,2-2 0 0 0,0-1-1 0 0,2-1 1 0 0,17 11-102 0 0,-9-5 135 0 0,-22-18-63 0 0,0-1-1 0 0,-1 2 0 0 0,-1 0 1 0 0,1 0-1 0 0,-2 1 1 0 0,0 0-1 0 0,7 13-71 0 0,-4-18 462 0 0,-13-8-477 0 0,0 0 2 0 0,0 0-18 0 0,0 0-48 0 0,0 0-61 0 0,0 0-121 0 0,0-2 296 0 0,0 1-2492 0 0,0 0-8032 0 0,0 1-1524 0 0</inkml:trace>
  <inkml:trace contextRef="#ctx0" brushRef="#br0" timeOffset="27506.44">2856 2169 2048 0 0,'0'0'2669'0'0,"0"0"-759"0"0,0 0-626 0 0,0 0-324 0 0,0 0-129 0 0,0 0 19 0 0,0 0 224 0 0,0 0 129 0 0,0 0 67 0 0,0 0-10 0 0,0 0-215 0 0,0 0-125 0 0,11 4-51 0 0,36 14-19 0 0,-41-17-630 0 0,1 0-1 0 0,-1 0 1 0 0,1-1 0 0 0,-1 0 0 0 0,1 0 0 0 0,-1 0 0 0 0,1-1 0 0 0,-1 0 0 0 0,1 0 0 0 0,-1-1-1 0 0,0 0 1 0 0,0 0 0 0 0,0 0 0 0 0,0-1 0 0 0,0 0 0 0 0,0 0 0 0 0,0 0 0 0 0,-1-1-1 0 0,0 0 1 0 0,0 0 0 0 0,0 0 0 0 0,2-3-220 0 0,10-5 396 0 0,-9 6-299 0 0,0 0 0 0 0,0 0 0 0 0,-1 0 0 0 0,1-1 0 0 0,-2 0 0 0 0,1-1 0 0 0,-1 0 0 0 0,0 0 0 0 0,0 0 0 0 0,-1 0 0 0 0,-1-1 0 0 0,1 0 0 0 0,-1 0-1 0 0,-1 0 1 0 0,1-1 0 0 0,-2 1 0 0 0,1-1 0 0 0,-1 0 0 0 0,-1 0 0 0 0,0 0 0 0 0,0-5-97 0 0,-2 13-1 0 0,1-1 0 0 0,-1 1-1 0 0,0 0 1 0 0,0 0-1 0 0,0-1 1 0 0,0 1 0 0 0,0 0-1 0 0,0 0 1 0 0,-1 0 0 0 0,1 0-1 0 0,-1 0 1 0 0,1 1 0 0 0,-1-1-1 0 0,0 0 1 0 0,0 1 0 0 0,0-1-1 0 0,0 1 1 0 0,0 0-1 0 0,0-1 1 0 0,0 1 0 0 0,0 0-1 0 0,0 0 1 0 0,-1 1 0 0 0,1-1-1 0 0,0 0 1 0 0,-1 1 0 0 0,1-1-1 0 0,-1 1 1 0 0,1 0-1 0 0,0 0 1 0 0,-3 0 1 0 0,-77 8-434 0 0,68-3 423 0 0,0 1-1 0 0,1 1 1 0 0,0 0 0 0 0,0 1-1 0 0,1 0 1 0 0,0 1-1 0 0,0 0 1 0 0,1 1 0 0 0,0 0-1 0 0,1 1 1 0 0,0 0 0 0 0,1 1-1 0 0,-4 6 12 0 0,8-12 3 0 0,1 2-1 0 0,0-1 1 0 0,0 0 0 0 0,1 1-1 0 0,0-1 1 0 0,1 1-1 0 0,-1 0 1 0 0,1 0-1 0 0,1 0 1 0 0,-1 0 0 0 0,2 1-1 0 0,-1-1 1 0 0,1 0-1 0 0,0 0 1 0 0,1 1 0 0 0,0-1-1 0 0,0 0 1 0 0,1 2-3 0 0,2-3 40 0 0,1-1 1 0 0,0 0 0 0 0,0 0-1 0 0,0-1 1 0 0,1 0-1 0 0,0 0 1 0 0,0 0 0 0 0,0 0-1 0 0,0-1 1 0 0,1 0 0 0 0,0 0-1 0 0,0-1 1 0 0,0 0-1 0 0,0 0 1 0 0,0-1 0 0 0,1 1-1 0 0,-1-2 1 0 0,1 1-1 0 0,-1-1 1 0 0,8 0-41 0 0,241 12 1513 0 0,-185-14-1248 0 0,-64-10-900 0 0,27-19-3673 0 0,-17 16-5143 0 0,-10 10-2103 0 0</inkml:trace>
  <inkml:trace contextRef="#ctx0" brushRef="#br0" timeOffset="28328.763">3863 1922 10082 0 0,'0'0'2863'0'0,"0"0"-593"0"0,0 0-501 0 0,0 0-378 0 0,0 0-186 0 0,0 0-65 0 0,0 0-163 0 0,0 0-153 0 0,0 0-177 0 0,0 0-106 0 0,0 0-86 0 0,-32 14-64 0 0,-101 47-57 0 0,50-2 232 0 0,74-54-530 0 0,1 1 1 0 0,1 1 0 0 0,-1-1-1 0 0,1 1 1 0 0,0 1 0 0 0,1-1-1 0 0,-1 1 1 0 0,1 0 0 0 0,1 1-1 0 0,0-1 1 0 0,0 1-1 0 0,1 0 1 0 0,0 0 0 0 0,0 1-1 0 0,1-1 1 0 0,0 1 0 0 0,1 0-1 0 0,0-1 1 0 0,1 1 0 0 0,0 0-1 0 0,0 3-36 0 0,4-10 12 0 0,-1 0 0 0 0,1-1 0 0 0,0 1 0 0 0,0 0 0 0 0,0-1 0 0 0,1 0 0 0 0,-1 0 0 0 0,0 0 0 0 0,1 0-1 0 0,0 0 1 0 0,-1-1 0 0 0,1 1 0 0 0,0-1 0 0 0,0 0 0 0 0,0 0 0 0 0,0-1 0 0 0,-1 1 0 0 0,1-1 0 0 0,0 0 0 0 0,0 0-1 0 0,0 0 1 0 0,0 0 0 0 0,0-1 0 0 0,0 1 0 0 0,0-1 0 0 0,0 0 0 0 0,0 0 0 0 0,-1-1 0 0 0,1 1 0 0 0,0-1 0 0 0,2-1-12 0 0,23-9 52 0 0,-1-1 1 0 0,-1-1 0 0 0,0-1-1 0 0,-1-1 1 0 0,0-1 0 0 0,-2-2-1 0 0,0 0 1 0 0,3-6-53 0 0,25-27 97 0 0,-47 49-103 0 0,-4 3-21 0 0,-1 0-6 0 0,-1 11-242 0 0,-3 18 209 0 0,2-24 63 0 0,1 0 1 0 0,0 0-1 0 0,0 0 1 0 0,0 0-1 0 0,1 0 1 0 0,0 0-1 0 0,0 0 1 0 0,0 0 0 0 0,0 0-1 0 0,1 0 1 0 0,0 0-1 0 0,0 0 1 0 0,0 0-1 0 0,1 0 1 0 0,-1-1-1 0 0,1 1 1 0 0,0 0-1 0 0,2 1 3 0 0,1 0-4 0 0,0 0 1 0 0,1-1-1 0 0,0 0 0 0 0,0 0 0 0 0,0 0 0 0 0,1-1 0 0 0,-1 0 0 0 0,1 0 0 0 0,0-1 0 0 0,0 0 0 0 0,1 0 0 0 0,-1 0 0 0 0,0-1 0 0 0,1 0 0 0 0,0-1 0 0 0,-1 1 0 0 0,1-2 1 0 0,0 1-1 0 0,0-1 0 0 0,-1 0 0 0 0,7-1 4 0 0,-6-2 22 0 0,0 0 1 0 0,-1 0 0 0 0,1-1-1 0 0,-1 0 1 0 0,0 0-1 0 0,0 0 1 0 0,0-1 0 0 0,-1 0-1 0 0,0-1 1 0 0,0 1 0 0 0,0-1-1 0 0,-1 0 1 0 0,1-1 0 0 0,-1 0-1 0 0,0-1-22 0 0,1 1 42 0 0,12-18 49 0 0,-2 0-1 0 0,-1 0 1 0 0,-1-2-1 0 0,-1 0 1 0 0,7-22-91 0 0,-7 16 14 0 0,0 1-8 0 0,-1-1 1 0 0,-2 0-1 0 0,-2 0 0 0 0,-1-1 1 0 0,-1-1-1 0 0,-2 1 0 0 0,-1-1 1 0 0,-2-15-7 0 0,0 41-5 0 0,0 0 1 0 0,0 0-1 0 0,-1 0 1 0 0,-1 0 0 0 0,1 0-1 0 0,-2 0 1 0 0,1 1 0 0 0,-1-1-1 0 0,0 0 1 0 0,-1 1 0 0 0,0-1-1 0 0,0 1 1 0 0,-1 0 0 0 0,0 0-1 0 0,-1 0 1 0 0,1 0 0 0 0,-1 1-1 0 0,-1 0 1 0 0,0 0 0 0 0,0 0-1 0 0,0 1 1 0 0,-1 0-1 0 0,-3-3 6 0 0,6 7-10 0 0,0 1 1 0 0,0 0-1 0 0,0 0 1 0 0,-1 0-1 0 0,1 1 1 0 0,0-1-1 0 0,0 1 1 0 0,-1 0-1 0 0,1 0 1 0 0,0 0-1 0 0,0 1 1 0 0,-1 0-1 0 0,1-1 1 0 0,0 1-1 0 0,0 1 1 0 0,0-1-1 0 0,0 1 1 0 0,0-1-1 0 0,0 1 1 0 0,1 0-1 0 0,-1 1 1 0 0,1-1-1 0 0,-1 1 1 0 0,1-1-1 0 0,0 1 1 0 0,0 0-1 0 0,-3 3 9 0 0,-1 4 0 0 0,0 0 0 0 0,0 0 0 0 0,1 1 0 0 0,0 0 0 0 0,1 0 0 0 0,0 0 0 0 0,1 1 0 0 0,1-1 0 0 0,-1 1 0 0 0,2 0 0 0 0,0 0 0 0 0,0 0 0 0 0,1 1 0 0 0,0-1 0 0 0,2 10 0 0 0,1 10 51 0 0,2 0-1 0 0,1 0 1 0 0,2 0-1 0 0,1-1 1 0 0,1 0-1 0 0,2 0 1 0 0,1-1 0 0 0,1-1-1 0 0,1 0 1 0 0,2 0-1 0 0,5 4-50 0 0,140 166 598 0 0,-99-136-514 0 0,-58-57-2740 0 0,-13-5-7462 0 0,4-1-1996 0 0</inkml:trace>
  <inkml:trace contextRef="#ctx0" brushRef="#br0" timeOffset="30893.837">5163 2257 2857 0 0,'0'0'2259'0'0,"0"0"-607"0"0,0 0-282 0 0,0 0 78 0 0,0 0 112 0 0,0 0-45 0 0,0 0-224 0 0,0 0-352 0 0,0 0-295 0 0,0 0-210 0 0,0 0-121 0 0,13 12 733 0 0,-10-10-711 0 0,-1 0 1 0 0,1-1 0 0 0,0 1-1 0 0,0-1 1 0 0,0 1 0 0 0,1-1-1 0 0,-1 0 1 0 0,0 0 0 0 0,0 0 0 0 0,1-1-1 0 0,-1 1 1 0 0,0-1 0 0 0,1 0-1 0 0,-1 0 1 0 0,1 0 0 0 0,-1 0-1 0 0,0-1 1 0 0,1 1 0 0 0,-1-1-1 0 0,0 0 1 0 0,0 0 0 0 0,1 0-1 0 0,-1-1 1 0 0,0 1-336 0 0,16-12 375 0 0,-2-1 0 0 0,1 0-1 0 0,-2-1 1 0 0,0-1 0 0 0,-1-1 0 0 0,0 0-1 0 0,-2-1 1 0 0,5-9-375 0 0,108-187 659 0 0,-106 185-511 0 0,-4 48-221 0 0,71 58 142 0 0,-81-74-52 0 0,-1 2 0 0 0,0-1 0 0 0,-1 0 0 0 0,1 1 0 0 0,-1 0 0 0 0,0 0 0 0 0,0 1 1 0 0,0-1-1 0 0,-1 1 0 0 0,0-1 0 0 0,0 1 0 0 0,0 0 0 0 0,-1 0 0 0 0,0 1 0 0 0,0-1 0 0 0,0 0 0 0 0,-1 1 0 0 0,0-1 0 0 0,0 1 0 0 0,-1-1 1 0 0,0 1-1 0 0,0-1 0 0 0,-1 1 0 0 0,1-1 0 0 0,-1 1 0 0 0,-1-1 0 0 0,1 1 0 0 0,-1-1 0 0 0,0 0 0 0 0,0 0 0 0 0,-4 6-17 0 0,-8 4 38 0 0,-2 0 1 0 0,0-1-1 0 0,0-1 0 0 0,-1 0 0 0 0,-1-1 0 0 0,0-1 0 0 0,-1-1 0 0 0,0-1 0 0 0,-3 1-38 0 0,-35 11-12 0 0,50-20 34 0 0,6-2-43 0 0,1 1-1 0 0,-1-1 1 0 0,0 0 0 0 0,0 1 0 0 0,1-1 0 0 0,-1 0-1 0 0,0 0 1 0 0,0 0 0 0 0,0 0 0 0 0,1 0 0 0 0,-1 0 0 0 0,0 0-1 0 0,0 0 1 0 0,0 0 0 0 0,0 0 0 0 0,1 0 0 0 0,-1 0 0 0 0,0 0-1 0 0,0-1 1 0 0,1 1 0 0 0,-1 0 0 0 0,0 0 0 0 0,0-1-1 0 0,1 1 1 0 0,-1-1 0 0 0,0 1 0 0 0,1-1 0 0 0,-1 1 0 0 0,0-1-1 0 0,1 1 1 0 0,-1-1 0 0 0,1 0 0 0 0,-1 1 0 0 0,1-1 0 0 0,-1 0-1 0 0,1 1 1 0 0,0-1 0 0 0,-1 0 0 0 0,1 0 0 0 0,0 1-1 0 0,-1-1 1 0 0,1 0 0 0 0,0 0 0 0 0,0 0 0 0 0,0 1 0 0 0,0-1-1 0 0,0 0 1 0 0,0 0 21 0 0,5-49-3324 0 0,12 23-5985 0 0,-10 19-2851 0 0</inkml:trace>
  <inkml:trace contextRef="#ctx0" brushRef="#br0" timeOffset="31617.833">5967 1944 5257 0 0,'0'0'4549'0'0,"0"0"-1790"0"0,0 0-806 0 0,0 0-380 0 0,0 0-183 0 0,0 0-123 0 0,0 0-153 0 0,0 0-237 0 0,0 0-307 0 0,0 0-222 0 0,0 0-44 0 0,0 0 50 0 0,0 0 49 0 0,0 10 29 0 0,24 187 1718 0 0,-23-162-2010 0 0,-1 0-1 0 0,-2 0 1 0 0,-1 0-1 0 0,-2 0 1 0 0,-9 33-140 0 0,8-46 54 0 0,4-10-3 0 0,-1-1 1 0 0,0 0-1 0 0,0 0 1 0 0,-1-1-1 0 0,-1 1 1 0 0,1-1-1 0 0,-2 0 1 0 0,0 0-1 0 0,0 0 1 0 0,-5 5-52 0 0,10-17 58 0 0,-1 1 0 0 0,1 0 1 0 0,-1-1-1 0 0,1 1 0 0 0,0-1 0 0 0,-1 1 0 0 0,1-1 1 0 0,0 0-1 0 0,0 1 0 0 0,0-1 0 0 0,0 0 0 0 0,1 0 1 0 0,-1 0-1 0 0,0 0 0 0 0,1 0 0 0 0,-1 0 0 0 0,1 0 1 0 0,0 0-1 0 0,0 0 0 0 0,0 0 0 0 0,0 0 0 0 0,0 0 1 0 0,0 0-1 0 0,0 0 0 0 0,0 0 0 0 0,1 0 0 0 0,-1 1 1 0 0,1-1-1 0 0,0 0 0 0 0,-1 0 0 0 0,1 0 0 0 0,1-1-58 0 0,-2-10 137 0 0,3-7-122 0 0,0 1 1 0 0,1-1-1 0 0,1 1 0 0 0,1 0 0 0 0,1 1 1 0 0,0-1-1 0 0,8-12-15 0 0,2-4-2 0 0,0 1-1 0 0,2 1 1 0 0,2 1 0 0 0,1 0 0 0 0,1 2 0 0 0,2 1 0 0 0,1 0-1 0 0,15-11 3 0 0,97-74-46 0 0,-99 106-148 0 0,-34 37 164 0 0,-5-17 54 0 0,0 1 0 0 0,-2 0 1 0 0,1-1-1 0 0,-2 1 0 0 0,1-1 1 0 0,-2 0-1 0 0,0 1 0 0 0,0-2 1 0 0,-1 1-1 0 0,-1 0 0 0 0,0-1 1 0 0,0 0-1 0 0,-1 0 0 0 0,0-1 1 0 0,-1 0-1 0 0,0 0 0 0 0,-9 6-24 0 0,-4 10-29 0 0,-2-2 1 0 0,0-1-1 0 0,-2-1 0 0 0,-1-1 0 0 0,0-1 1 0 0,-1-1-1 0 0,-15 6 29 0 0,41-24-108 0 0,0-1 1 0 0,0 0 0 0 0,0 1-1 0 0,0-1 1 0 0,0 0 0 0 0,0 0-1 0 0,-1 0 1 0 0,1 0 0 0 0,0 0-1 0 0,0 0 1 0 0,0 0 0 0 0,0 0-1 0 0,0 0 1 0 0,0 0 0 0 0,0 0-1 0 0,0-1 1 0 0,0 1 0 0 0,0 0-1 0 0,0-1 1 0 0,0 1 0 0 0,0-1-1 0 0,0 1 1 0 0,0-1 0 0 0,0 0-1 0 0,1 1 1 0 0,-1-1 0 0 0,0 0-1 0 0,0 0 1 0 0,1 1 0 0 0,-1-1-1 0 0,0 0 1 0 0,1 0 0 0 0,-1 0-1 0 0,1 0 1 0 0,-1 0 0 0 0,1 0-1 0 0,-1 0 1 0 0,1 0-1 0 0,0 0 1 0 0,0 0 0 0 0,-1 0-1 0 0,1 0 1 0 0,0 0 107 0 0,-4-19-8507 0 0,4 12-3134 0 0</inkml:trace>
  <inkml:trace contextRef="#ctx0" brushRef="#br0" timeOffset="32508.333">6523 1856 6561 0 0,'0'0'2460'0'0,"0"0"-605"0"0,0 0-295 0 0,0 0-36 0 0,0 0-26 0 0,0 0-115 0 0,0 0-239 0 0,0 0-274 0 0,0 0-190 0 0,0 0-135 0 0,0 0-102 0 0,0 0-31 0 0,0 0-28 0 0,-3 18-22 0 0,-20 127 810 0 0,5-9-79 0 0,7-78-654 0 0,11-58-440 0 0,0 0 13 0 0,0 0 43 0 0,0 0 63 0 0,0 0 52 0 0,0 0 98 0 0,0 0 62 0 0,0 0 38 0 0,0-26 1445 0 0,1 7-1802 0 0,1 1 0 0 0,1 0 1 0 0,1 0-1 0 0,1 0 0 0 0,0 0 0 0 0,1 0 1 0 0,1 1-1 0 0,1 0 0 0 0,3-4-11 0 0,80-102 23 0 0,-88 120-43 0 0,-1-1 0 0 0,1 1 0 0 0,0 0 1 0 0,0 0-1 0 0,1 0 0 0 0,-1 0 0 0 0,0 0 0 0 0,1 1 1 0 0,0-1-1 0 0,0 1 0 0 0,0 0 0 0 0,-1 0 0 0 0,2 1 1 0 0,-1-1-1 0 0,0 1 0 0 0,0 0 0 0 0,0 0 0 0 0,1 0 1 0 0,-1 1-1 0 0,2-1 20 0 0,-2 5 20 0 0,1-1-1 0 0,-1 1 1 0 0,0 0 0 0 0,0 0-1 0 0,-1 0 1 0 0,1 0 0 0 0,-1 1 0 0 0,0-1-1 0 0,0 1 1 0 0,0 0 0 0 0,-1 0 0 0 0,0 0-1 0 0,0 0 1 0 0,0 0 0 0 0,0 1-1 0 0,-1-1 1 0 0,0 0 0 0 0,0 1 0 0 0,0 4-20 0 0,5 30 236 0 0,1 17-3660 0 0,-15-44-4270 0 0,7-11 4074 0 0,-3 1-7971 0 0</inkml:trace>
  <inkml:trace contextRef="#ctx0" brushRef="#br0" timeOffset="32773.012">7134 1882 16596 0 0,'0'0'1560'0'0,"0"0"-628"0"0,0 0-194 0 0,0 0 168 0 0,0 0 212 0 0,0 0 66 0 0,0 0-141 0 0,0 0-259 0 0,0 0-230 0 0,0 0-159 0 0,0 0-142 0 0,-11 33-66 0 0,-34 103-71 0 0,3 23-1109 0 0,36-143-609 0 0,2-12-1383 0 0,-2-2-3646 0 0,4-2-4963 0 0</inkml:trace>
  <inkml:trace contextRef="#ctx0" brushRef="#br0" timeOffset="33009.81">6989 1628 13739 0 0,'0'0'3249'0'0,"0"0"-1377"0"0,0 0-576 0 0,0 0-151 0 0,0 0-73 0 0,0 0-176 0 0,0 0-280 0 0,0 0-320 0 0,0 0-360 0 0,0 0-304 0 0,0 0-72 0 0,0 0 64 0 0,0 0 40 0 0,0 0 32 0 0,11 0-384 0 0,-9 26-1417 0 0,-1-4-4872 0 0,-1-8-5546 0 0</inkml:trace>
  <inkml:trace contextRef="#ctx0" brushRef="#br0" timeOffset="33444.742">7248 2169 15211 0 0,'0'0'2423'0'0,"0"0"-704"0"0,0 0-417 0 0,0 0-194 0 0,0 0-251 0 0,0 0-215 0 0,0 0-186 0 0,0 0-157 0 0,0 0-51 0 0,0 0-20 0 0,0 0-1 0 0,0 0 8 0 0,14-18-10 0 0,44-55-8 0 0,-46 59-59 0 0,0-1 0 0 0,-1 1 0 0 0,0-2 0 0 0,-1 0 0 0 0,-1 0 0 0 0,0 0 0 0 0,2-11-158 0 0,11-27 193 0 0,-22 53-202 0 0,0 1-15 0 0,0 0-3 0 0,0 0-3 0 0,0 0-10 0 0,0 0-38 0 0,0 33-510 0 0,-2 88 596 0 0,4-117 16 0 0,-1 0-1 0 0,1-1 1 0 0,-1 1-1 0 0,1 0 1 0 0,0-1 0 0 0,0 0-1 0 0,1 1 1 0 0,-1-1-1 0 0,1 0 1 0 0,0 0-1 0 0,0-1 1 0 0,0 1 0 0 0,0 0-1 0 0,0-1 1 0 0,0 0-1 0 0,1 0 1 0 0,-1 0-1 0 0,1 0 1 0 0,-1 0 0 0 0,1-1-1 0 0,0 1 1 0 0,0-1-1 0 0,-1 0 1 0 0,1 0-1 0 0,0-1 1 0 0,0 1 0 0 0,0-1-1 0 0,0 0 1 0 0,0 0-1 0 0,0 0 1 0 0,0-1-1 0 0,0 1 1 0 0,0-1 0 0 0,0 0-1 0 0,0 0 1 0 0,0 0-1 0 0,-1-1 1 0 0,1 1-1 0 0,0-1 1 0 0,-1 0 0 0 0,1 0-1 0 0,-1 0 1 0 0,2-2-24 0 0,4-4 132 0 0,0 0-1 0 0,-1 0 1 0 0,0-1 0 0 0,0 0 0 0 0,-1 0-1 0 0,0-1 1 0 0,-1 0 0 0 0,0 0 0 0 0,-1 0-1 0 0,0-1 1 0 0,0 0 0 0 0,-1 0 0 0 0,-1 0-1 0 0,0-1 1 0 0,2-10-132 0 0,-9 12-3960 0 0,-5 16-6878 0 0,7-2-1430 0 0</inkml:trace>
  <inkml:trace contextRef="#ctx0" brushRef="#br0" timeOffset="34078.13">8137 1900 12459 0 0,'0'0'4321'0'0,"0"0"-2276"0"0,0 0-822 0 0,0 0-84 0 0,0 0-20 0 0,0 0-61 0 0,0 0-118 0 0,0 0-197 0 0,0 0-187 0 0,0 0-149 0 0,0 0-90 0 0,0 0-82 0 0,0 0-67 0 0,-10-7-38 0 0,-36-21-42 0 0,44 27-81 0 0,0 0 0 0 0,0 1-1 0 0,0-1 1 0 0,0 1-1 0 0,0 0 1 0 0,0-1 0 0 0,-1 1-1 0 0,1 0 1 0 0,0 0-1 0 0,0 1 1 0 0,0-1-1 0 0,0 0 1 0 0,0 1 0 0 0,-1-1-1 0 0,1 1 1 0 0,0 0-1 0 0,0-1 1 0 0,0 1 0 0 0,0 0-1 0 0,1 0 1 0 0,-1 1-1 0 0,0-1 1 0 0,0 0-1 0 0,1 0 1 0 0,-1 1 0 0 0,0 0-7 0 0,-4 2 14 0 0,-5 4-14 0 0,0 0-1 0 0,1 0 1 0 0,0 1 0 0 0,0 0-1 0 0,1 1 1 0 0,0 0 0 0 0,1 0 0 0 0,0 1-1 0 0,0 0 1 0 0,1 0 0 0 0,1 1-1 0 0,0 0 1 0 0,0 0 0 0 0,1 2 0 0 0,0 0-31 0 0,2 0 0 0 0,0-1-1 0 0,0 1 1 0 0,1 0 0 0 0,1 0 0 0 0,1 0 0 0 0,0 0 0 0 0,0 1 0 0 0,2 4 31 0 0,-1-17 1 0 0,0 1 1 0 0,1-1 0 0 0,-1 0-1 0 0,0 0 1 0 0,1 1 0 0 0,0-1 0 0 0,-1 0-1 0 0,1 0 1 0 0,0 0 0 0 0,0-1-1 0 0,0 1 1 0 0,0 0 0 0 0,0-1-1 0 0,1 1 1 0 0,-1-1 0 0 0,0 0-1 0 0,1 0 1 0 0,-1 0 0 0 0,1 0-1 0 0,-1 0 1 0 0,1-1 0 0 0,0 1-1 0 0,-1-1 1 0 0,1 1 0 0 0,-1-1 0 0 0,1 0-1 0 0,0 0 1 0 0,-1 0 0 0 0,1 0-1 0 0,0-1 1 0 0,-1 1 0 0 0,1-1-1 0 0,-1 1 1 0 0,1-1 0 0 0,0 0-1 0 0,-1 0 1 0 0,0 0 0 0 0,1-1-1 0 0,-1 1 1 0 0,0 0 0 0 0,0-1-1 0 0,1 0-1 0 0,114-97 551 0 0,-97 79-389 0 0,1 1 0 0 0,1 0 0 0 0,0 2 0 0 0,2 1 0 0 0,0 0 0 0 0,14-5-162 0 0,61-9 200 0 0,-94 32-195 0 0,-1 1-1 0 0,0-1 1 0 0,0 1-1 0 0,0 0 1 0 0,0 0-1 0 0,0 1 1 0 0,-1-1-1 0 0,0 1 1 0 0,1-1-1 0 0,-1 1 1 0 0,0 0-1 0 0,-1 0 1 0 0,1 1-1 0 0,-1-1 1 0 0,0 0-1 0 0,0 1 1 0 0,0 0-1 0 0,-1-1 1 0 0,1 1-1 0 0,-1 0 1 0 0,0 0-1 0 0,-1 0 1 0 0,1 0-1 0 0,-1 1-4 0 0,5 152 143 0 0,-46 161-184 0 0,37-274 36 0 0,-3 0 0 0 0,-1-1 0 0 0,-2 0 0 0 0,-3 0 0 0 0,-1-1 0 0 0,-2-1 1 0 0,-1 0-1 0 0,-3-1 0 0 0,-8 11 5 0 0,19-41 11 0 0,0 0 0 0 0,-1 0 1 0 0,0-1-1 0 0,0 0 0 0 0,-1 0 0 0 0,0-1 1 0 0,-1-1-1 0 0,0 0 0 0 0,0-1 0 0 0,-1 0 0 0 0,0-1 1 0 0,0 0-1 0 0,-1-1 0 0 0,-6 2-11 0 0,17-6 9 0 0,1 0 0 0 0,-1 0 1 0 0,1 0-1 0 0,-1 0 0 0 0,1 0 0 0 0,-1-1 0 0 0,0 1 0 0 0,0-1 0 0 0,1 0 0 0 0,-1 1 0 0 0,0-1 1 0 0,1 0-1 0 0,-1-1 0 0 0,0 1 0 0 0,0 0 0 0 0,1-1 0 0 0,-1 0 0 0 0,0 1 0 0 0,1-1 0 0 0,-1 0 1 0 0,1 0-1 0 0,-1-1 0 0 0,1 1 0 0 0,0 0 0 0 0,-1-1 0 0 0,1 0 0 0 0,0 1 0 0 0,0-1 0 0 0,0 0 1 0 0,0 0-1 0 0,0 0 0 0 0,1 0 0 0 0,-1-1 0 0 0,1 1 0 0 0,-1 0 0 0 0,1-1 0 0 0,0 1 0 0 0,0-1 1 0 0,0 1-1 0 0,0-1 0 0 0,0 1 0 0 0,0-4-9 0 0,1-10 6 0 0,0 0 0 0 0,1 0 0 0 0,0 0 0 0 0,2 0 0 0 0,0 0 0 0 0,1 0 0 0 0,0 1-1 0 0,1 0 1 0 0,1 0 0 0 0,0 0 0 0 0,1 0 0 0 0,1 1 0 0 0,5-8-6 0 0,17-38-4 0 0,17-36-622 0 0,4 1 0 0 0,55-74 626 0 0,-94 150-1178 0 0,2-4-1884 0 0,-4 11-3763 0 0,-5 7-5359 0 0</inkml:trace>
  <inkml:trace contextRef="#ctx0" brushRef="#br0" timeOffset="34478.802">8861 1819 15051 0 0,'0'0'2130'0'0,"0"0"-502"0"0,0 0-363 0 0,0 0-141 0 0,0 0-67 0 0,0 0-108 0 0,0 0-111 0 0,0 0-112 0 0,0 0-123 0 0,0 0-110 0 0,0 0-74 0 0,0 0-48 0 0,-23 8-107 0 0,-73 27-58 0 0,43 4 111 0 0,47-29-255 0 0,4-8-59 0 0,0-1 0 0 0,0 2 0 0 0,1-1-1 0 0,-1 0 1 0 0,0 0 0 0 0,1 0 0 0 0,0 1 0 0 0,0-1-1 0 0,-1 1 1 0 0,1-1 0 0 0,1 1 0 0 0,-1-1 0 0 0,0 1-1 0 0,1 0 1 0 0,-1-1 0 0 0,1 1 0 0 0,0 0 0 0 0,0-1-1 0 0,0 1 1 0 0,0 0 0 0 0,0-1 0 0 0,0 1-1 0 0,1 0 1 0 0,0-1 0 0 0,-1 1 0 0 0,1 0 0 0 0,0-1-1 0 0,0 1 1 0 0,0-1 0 0 0,1 1 0 0 0,-1-1 0 0 0,0 0-1 0 0,1 0 1 0 0,0 0 0 0 0,0 0 0 0 0,-1 0 0 0 0,1 0-1 0 0,0 0 1 0 0,0 0 0 0 0,1-1 0 0 0,-1 1 0 0 0,1 0-3 0 0,175 57 53 0 0,-176-58-39 0 0,0-1 1 0 0,1 1-1 0 0,-1 0 0 0 0,0 0 1 0 0,0 0-1 0 0,1 0 1 0 0,-1 1-1 0 0,0-1 0 0 0,0 0 1 0 0,0 1-1 0 0,-1 0 1 0 0,1-1-1 0 0,0 1 0 0 0,0 0 1 0 0,-1 0-1 0 0,1 0 0 0 0,-1 0 1 0 0,0 0-1 0 0,0 0 1 0 0,1 0-1 0 0,-1 0 0 0 0,-1 1 1 0 0,1-1-1 0 0,0 0 1 0 0,-1 1-1 0 0,1-1 0 0 0,-1 0 1 0 0,1 1-1 0 0,-1-1 0 0 0,0 1 1 0 0,0-1-1 0 0,0 1 1 0 0,-1-1-1 0 0,1 1 0 0 0,0-1 1 0 0,-1 0-1 0 0,0 1 1 0 0,1-1-1 0 0,-1 0 0 0 0,0 1 1 0 0,0-1-1 0 0,-2 2-14 0 0,-8 6 91 0 0,-1 0 1 0 0,0-1-1 0 0,0 0 1 0 0,-1-1-1 0 0,-1 0 0 0 0,1-1 1 0 0,-1 0-1 0 0,0-2 1 0 0,0 1-1 0 0,-15 2-91 0 0,27-7 4 0 0,-4 1-17 0 0,-1 1 0 0 0,1-1 0 0 0,-1 0 0 0 0,1-1 0 0 0,-1 1 0 0 0,0-1 0 0 0,1-1 0 0 0,-1 1 0 0 0,0-1 1 0 0,0 0-1 0 0,0-1 0 0 0,-5-1 13 0 0,-17-23-5917 0 0,24 17-2613 0 0,0 4-4456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2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38 588 10898 0 0,'0'0'2145'0'0,"0"0"-541"0"0,0 0-222 0 0,0 0 27 0 0,0 0-64 0 0,0 0-177 0 0,0 0-264 0 0,0 0-297 0 0,0 0-227 0 0,0 0-121 0 0,0 0-59 0 0,0 0-47 0 0,-3 29-40 0 0,-8 88-31 0 0,3-58-77 0 0,-4-37-756 0 0,10-18-3143 0 0,1-3-3851 0 0,1-1 7694 0 0,0 0-10162 0 0</inkml:trace>
  <inkml:trace contextRef="#ctx0" brushRef="#br0" timeOffset="238.455">6 187 10154 0 0,'0'0'2730'0'0,"0"0"-580"0"0,0 0-474 0 0,0 0-334 0 0,0 0-290 0 0,0 0-269 0 0,0 0-267 0 0,0 0-252 0 0,0 0-232 0 0,0 0-149 0 0,0 0-57 0 0,0 0-23 0 0,2-10-22 0 0,-1-1 112 0 0,0 12 55 0 0,-1-1 0 0 0,1 1 0 0 0,-1-1 0 0 0,1 0 0 0 0,-1 0 0 0 0,1 1-1 0 0,-1-1 1 0 0,1 0 0 0 0,-1 0 0 0 0,1 0 0 0 0,0 0 0 0 0,-1 0 0 0 0,1 0-1 0 0,-1 0 1 0 0,1 0 0 0 0,0 0 0 0 0,-1 0 0 0 0,1 0 0 0 0,-1 0 0 0 0,1 0 0 0 0,-1 0-1 0 0,1 0 1 0 0,0-1 0 0 0,-1 1 0 0 0,1 0 0 0 0,-1 0 0 0 0,1-1 0 0 0,-1 1-1 0 0,1 0 1 0 0,-1-1 0 0 0,1 1 0 0 0,-1-1 0 0 0,0 1 0 0 0,1 0 0 0 0,-1-1-1 0 0,1 1 1 0 0,-1-1 0 0 0,0 1 0 0 0,1-1 0 0 0,-1 0 52 0 0,0 1-20 0 0,7 17-2786 0 0,0-1-3732 0 0,-2-5-1898 0 0</inkml:trace>
  <inkml:trace contextRef="#ctx0" brushRef="#br0" timeOffset="685.634">166 758 9594 0 0,'0'0'2159'0'0,"0"0"-669"0"0,0 0-235 0 0,0 0 65 0 0,0 0 15 0 0,0 0-36 0 0,0 0-139 0 0,0 0-216 0 0,0 0-198 0 0,0 0-162 0 0,0 0-72 0 0,0 0-70 0 0,0 0-38 0 0,8-11-20 0 0,59-97 1148 0 0,11-23-618 0 0,-60 112-996 0 0,-17 19 38 0 0,-1 0-6 0 0,0 0 0 0 0,0 0-51 0 0,3 161-94 0 0,-3-158 209 0 0,1 0 0 0 0,-1-1 0 0 0,0 1-1 0 0,1 0 1 0 0,-1-1 0 0 0,1 1 0 0 0,0-1 0 0 0,0 1 0 0 0,0-1-1 0 0,0 1 1 0 0,1-1 0 0 0,-1 0 0 0 0,0 1 0 0 0,1-1 0 0 0,0 0-1 0 0,-1 0 1 0 0,1 0 0 0 0,0 0 0 0 0,0 0 0 0 0,0-1 0 0 0,0 1 0 0 0,1-1-1 0 0,-1 1 1 0 0,0-1 0 0 0,1 0 0 0 0,-1 0 0 0 0,1 0 0 0 0,-1 0-1 0 0,1 0 1 0 0,-1 0 0 0 0,1-1 0 0 0,0 0 0 0 0,-1 1 0 0 0,1-1-1 0 0,0 0 1 0 0,-1 0 0 0 0,1 0 0 0 0,0 0 0 0 0,-1-1 0 0 0,1 1-1 0 0,0-1 1 0 0,-1 0 0 0 0,1 0 0 0 0,-1 0 0 0 0,1 0 0 0 0,-1 0-1 0 0,1 0 1 0 0,0-1-14 0 0,9-7 162 0 0,0 0-1 0 0,0-1 1 0 0,-1-1 0 0 0,0 0-1 0 0,-1 0 1 0 0,0-1-1 0 0,-1 0 1 0 0,0-1-1 0 0,-1 0 1 0 0,-1 0 0 0 0,0-1-1 0 0,0 1 1 0 0,2-12-162 0 0,-9 25-99 0 0,3-28-307 0 0,-13 24-7638 0 0,5 9 1341 0 0,1 0-5002 0 0</inkml:trace>
  <inkml:trace contextRef="#ctx0" brushRef="#br0" timeOffset="1243.687">844 471 10066 0 0,'0'0'3776'0'0,"0"0"-1540"0"0,0 0-744 0 0,0 0-187 0 0,0 0-273 0 0,0 0-217 0 0,0 0-168 0 0,0 0-153 0 0,0 0-98 0 0,0 0-88 0 0,0 0-53 0 0,0 0-64 0 0,-13 22-22 0 0,-39 68-35 0 0,27-22 70 0 0,25-65-189 0 0,-1 0 0 0 0,1-1 1 0 0,-1 1-1 0 0,1 0 0 0 0,0 0 0 0 0,0 0 1 0 0,1 0-1 0 0,-1-1 0 0 0,0 1 0 0 0,1 0 1 0 0,0 0-1 0 0,-1 0 0 0 0,1-1 1 0 0,0 1-1 0 0,1 0 0 0 0,-1-1 0 0 0,0 1 1 0 0,1-1-1 0 0,-1 0 0 0 0,1 1 1 0 0,0-1-1 0 0,0 0 0 0 0,0 0 0 0 0,0 0 1 0 0,0 0-1 0 0,0 0 0 0 0,1-1 0 0 0,-1 1 1 0 0,0-1-1 0 0,1 1 0 0 0,-1-1 1 0 0,1 0-1 0 0,0 0 0 0 0,-1 0 0 0 0,1 0 1 0 0,0-1-1 0 0,0 1 0 0 0,0-1 0 0 0,-1 1 1 0 0,1-1-1 0 0,0 0 0 0 0,0 0 1 0 0,0 0-1 0 0,2-1-15 0 0,7-2 153 0 0,1 0-1 0 0,-1-1 1 0 0,-1 0 0 0 0,1-1-1 0 0,-1-1 1 0 0,1 1 0 0 0,-2-2-1 0 0,1 0 1 0 0,-1 0 0 0 0,0-1 0 0 0,0 0-1 0 0,-1 0 1 0 0,0-1 0 0 0,-1 0-1 0 0,1-1 1 0 0,-1-1-153 0 0,16-20 153 0 0,-1 0-1 0 0,-2-2 1 0 0,-1 0 0 0 0,-2-1 0 0 0,-1-1-1 0 0,-2-1 1 0 0,-1 0 0 0 0,0-5-153 0 0,-9 24-1 0 0,0 0 1 0 0,0-1 0 0 0,-2 1-1 0 0,0-1 1 0 0,-1 0-1 0 0,-1 0 1 0 0,-1 0 0 0 0,-1-10 0 0 0,1 22-3 0 0,-1 0 0 0 0,0-1 1 0 0,0 1-1 0 0,0 0 0 0 0,-1 0 1 0 0,0 0-1 0 0,0 0 0 0 0,0 0 1 0 0,-1 0-1 0 0,0 1 0 0 0,0-1 1 0 0,0 1-1 0 0,-1 0 0 0 0,0 0 1 0 0,0 0-1 0 0,0 0 1 0 0,-1 1-1 0 0,1-1 0 0 0,-1 1 1 0 0,0 0-1 0 0,0 1 0 0 0,-1-1 1 0 0,1 1-1 0 0,-1 0 0 0 0,-5-2 3 0 0,5 4-14 0 0,1-1 0 0 0,-1 1-1 0 0,1 0 1 0 0,-1 0 0 0 0,1 1-1 0 0,-1-1 1 0 0,1 1 0 0 0,-1 1-1 0 0,0-1 1 0 0,1 1 0 0 0,-1 0-1 0 0,1 0 1 0 0,0 0 0 0 0,-1 1-1 0 0,1 0 1 0 0,0 0 0 0 0,0 0-1 0 0,0 1 1 0 0,0 0 0 0 0,0 0-1 0 0,1 0 1 0 0,-1 0 0 0 0,1 1-1 0 0,0 0 1 0 0,0 0 0 0 0,-1 0 14 0 0,-2 5-10 0 0,-1-1 1 0 0,1 1-1 0 0,1 0 1 0 0,0 0 0 0 0,0 1-1 0 0,1 0 1 0 0,0 0-1 0 0,0 0 1 0 0,1 1 0 0 0,1 0-1 0 0,0-1 1 0 0,-2 10 9 0 0,3-1 2 0 0,1 1 0 0 0,0-1 0 0 0,1 0 0 0 0,1 1 0 0 0,1-1 0 0 0,1 0 0 0 0,1 0 0 0 0,0 0 1 0 0,1 0-1 0 0,2-1 0 0 0,-1 0 0 0 0,2 0 0 0 0,0-1 0 0 0,2 0 0 0 0,0 0 0 0 0,0-1 0 0 0,1 0 0 0 0,1-1 0 0 0,1 0 0 0 0,0-1 1 0 0,1-1-1 0 0,1 0 0 0 0,0-1 0 0 0,0 0 0 0 0,13 6-2 0 0,16 9 76 0 0,1-2 1 0 0,2-2-1 0 0,0-2 1 0 0,1-2 0 0 0,28 6-77 0 0,-44-18 62 0 0,-33-10-2850 0 0,-4 1 1790 0 0,-3-3-5233 0 0,3 5-5510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1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0 357 2729 0 0,'0'0'1457'0'0,"0"0"-473"0"0,0 0-45 0 0,0 0 331 0 0,0 0 368 0 0,0 0 334 0 0,0 0 12 0 0,0 0-187 0 0,0 0-245 0 0,0 0-357 0 0,0 0-212 0 0,0 0-112 0 0,0 0-90 0 0,20-5-38 0 0,61-17-40 0 0,-76 21-581 0 0,0-1 1 0 0,0 1-1 0 0,-1-1 0 0 0,1 0 1 0 0,0-1-1 0 0,-1 1 0 0 0,1-1 1 0 0,-1 0-1 0 0,0 0 0 0 0,0 0 1 0 0,0-1-1 0 0,0 1 0 0 0,-1-1 1 0 0,3-3-123 0 0,8-9 305 0 0,0 1-96 0 0,0-1 0 0 0,-1 0 1 0 0,-1-1-1 0 0,0-1 1 0 0,-2 0-1 0 0,0 0 0 0 0,-1-1 1 0 0,-1 0-1 0 0,0-1 0 0 0,-2 1 1 0 0,0-2-1 0 0,-1 1 1 0 0,1-15-210 0 0,12 233 386 0 0,-14 185-39 0 0,-16-267-269 0 0,-5-1 0 0 0,-5 0 0 0 0,-9 14-78 0 0,10-37 20 0 0,8-140-1571 0 0,40-60-4568 0 0,8 44-5765 0 0,-25 45 4113 0 0</inkml:trace>
  <inkml:trace contextRef="#ctx0" brushRef="#br0" timeOffset="682.013">610 349 3825 0 0,'0'0'2784'0'0,"0"0"-853"0"0,0 0-413 0 0,0 0-46 0 0,0 0 34 0 0,0 0-7 0 0,0 0-127 0 0,0 0-245 0 0,0 0-212 0 0,-33 26-173 0 0,-97 80-109 0 0,76-49 491 0 0,50-52-928 0 0,0 0-1 0 0,1 1 0 0 0,0-1 1 0 0,1 1-1 0 0,-1 0 0 0 0,1 0 0 0 0,0 0 1 0 0,0 0-1 0 0,1 1 0 0 0,0-1 1 0 0,0 0-1 0 0,0 1 0 0 0,1-1 0 0 0,0 0 1 0 0,0 1-1 0 0,1-1-195 0 0,1-3 91 0 0,1 0 1 0 0,-1 0-1 0 0,1 0 0 0 0,0 0 1 0 0,-1-1-1 0 0,1 1 0 0 0,0-1 1 0 0,1 0-1 0 0,-1 0 0 0 0,0 0 1 0 0,1 0-1 0 0,-1-1 0 0 0,1 1 1 0 0,-1-1-1 0 0,1 0 0 0 0,0 0 1 0 0,3 0-92 0 0,1 2 182 0 0,36 10 443 0 0,-37-13-554 0 0,-1 2 0 0 0,0-1 0 0 0,0 1 0 0 0,0 0 1 0 0,0 0-1 0 0,0 0 0 0 0,0 1 0 0 0,0 0 0 0 0,-1 0 0 0 0,0 1 1 0 0,1-1-1 0 0,-1 1 0 0 0,0 0 0 0 0,-1 1 0 0 0,1-1 0 0 0,-1 1 1 0 0,0 0-1 0 0,1 2-71 0 0,3 9 129 0 0,-1 0 0 0 0,-1 1 0 0 0,-1 0 1 0 0,0 1-1 0 0,-2-1 0 0 0,0 1 0 0 0,0-1 1 0 0,-2 1-1 0 0,0 0 0 0 0,-1 1-129 0 0,0-15 12 0 0,2 95 311 0 0,-2-98-330 0 0,0-1-21 0 0,0 0 5 0 0,0 0 38 0 0,4-5-52 0 0,-4 3 35 0 0,0 1 6 0 0,0 1-12 0 0,0 0-8 0 0,0 0 12 0 0,0 0-12 0 0,0 0 32 0 0,0 0 12 0 0,0 0-16 0 0,0 0-22 0 0,0 0 18 0 0,0 0-4 0 0,0 0-7 0 0,0 0 46 0 0,0 0-38 0 0,0 0-6 0 0,0 0 19 0 0,0 0-22 0 0,0 0-12 0 0,0 0 8 0 0,0 0-26 0 0,0 0 19 0 0,0 0-33 0 0,0 0-4 0 0,0 0-31 0 0,0 0-30 0 0,7-14-6771 0 0,-3 13 437 0 0,-2-2-5487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3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325 133 2905 0 0,'0'0'1789'0'0,"0"0"-58"0"0,0 0-78 0 0,0 0-24 0 0,0 0 16 0 0,0 0-78 0 0,0 0-112 0 0,0 0-223 0 0,0 0-204 0 0,0 0-225 0 0,0 0-176 0 0,-9-6-92 0 0,-27-18-62 0 0,-14 14 1426 0 0,-67 2 2441 0 0,89 61-3675 0 0,19-12-494 0 0,3 1 0 0 0,1 0 0 0 0,3 0 0 0 0,1 0 0 0 0,2 10-171 0 0,-1-8 76 0 0,0 368 400 0 0,-30-213-274 0 0,12-115-108 0 0,4-25-52 0 0,14-59-28 0 0,0 0 9 0 0,0 0 1 0 0,0 0 0 0 0,0 0 0 0 0,0 0 4 0 0,0 0 23 0 0,0 0 31 0 0,0 0 8 0 0,16-3 180 0 0,221-71 399 0 0,-135 59-644 0 0,-102 15-22 0 0,0 0-15 0 0,0 0 9 0 0,0 0-16 0 0,0 0-9 0 0,-5-22-5804 0 0,5 15 480 0 0,0 3-6481 0 0</inkml:trace>
  <inkml:trace contextRef="#ctx0" brushRef="#br0" timeOffset="439.962">652 649 11658 0 0,'0'0'3160'0'0,"0"0"-1334"0"0,0 0-641 0 0,0 0-117 0 0,0 0-66 0 0,0 0-91 0 0,0 0-100 0 0,0 0-209 0 0,0 0-204 0 0,0 0-113 0 0,0 0-65 0 0,0 0-36 0 0,0 0-1 0 0,-29 22-7 0 0,-90 70-29 0 0,85-51-2 0 0,31-33-109 0 0,0 0 0 0 0,0 0 0 0 0,1 0 0 0 0,1 0 1 0 0,-1 1-1 0 0,1-1 0 0 0,0 1 0 0 0,1-1 0 0 0,0 1 0 0 0,1-1 0 0 0,-1 0 0 0 0,2 1 0 0 0,-1-1 0 0 0,1 0 0 0 0,0 1 0 0 0,1-1 0 0 0,0 0 1 0 0,1 1-37 0 0,1-4 65 0 0,-1-1 0 0 0,1 0 0 0 0,0 0 1 0 0,1 0-1 0 0,-1-1 0 0 0,1 0 1 0 0,-1 0-1 0 0,1 0 0 0 0,0-1 0 0 0,0 0 1 0 0,0 0-1 0 0,0 0 0 0 0,0-1 1 0 0,1 0-1 0 0,-1 0 0 0 0,0-1 0 0 0,1 1 1 0 0,-1-2-1 0 0,0 1 0 0 0,1 0 0 0 0,-1-1 1 0 0,0 0-1 0 0,1-1 0 0 0,-1 0 1 0 0,0 0-1 0 0,0 0 0 0 0,0 0 0 0 0,-1-1 1 0 0,1 0-1 0 0,0 0 0 0 0,-1-1 1 0 0,0 1-1 0 0,0-1 0 0 0,0 0 0 0 0,0-1 1 0 0,-1 1-1 0 0,0-1 0 0 0,0 0 1 0 0,0 0-1 0 0,3-6-65 0 0,1 4 40 0 0,0-1 0 0 0,-1 0 0 0 0,0-1 0 0 0,-1 0-1 0 0,0 0 1 0 0,0 0 0 0 0,-1-1 0 0 0,0 0 0 0 0,-1 0 0 0 0,0 0 0 0 0,0 0 0 0 0,-1-1 0 0 0,-1 1 0 0 0,0-1 0 0 0,0 0 0 0 0,-1 0 0 0 0,0 0 0 0 0,-1-6-40 0 0,-2 12-93 0 0,-1 0 1 0 0,1-1 0 0 0,-1 1 0 0 0,0 0 0 0 0,-1 0-1 0 0,1 1 1 0 0,-1-1 0 0 0,0 1 0 0 0,0-1 0 0 0,0 1-1 0 0,-1 0 1 0 0,1 1 0 0 0,-1-1 0 0 0,0 1 0 0 0,0 0-1 0 0,0 0 1 0 0,0 1 0 0 0,-1-1 0 0 0,1 1 0 0 0,-1 0-1 0 0,0 1 1 0 0,1-1 0 0 0,-1 1 0 0 0,0 0 0 0 0,0 1-1 0 0,0-1 1 0 0,0 1 0 0 0,1 0 0 0 0,-2 1 92 0 0,-50 7-2998 0 0,23 8-5327 0 0,20-8-3066 0 0</inkml:trace>
  <inkml:trace contextRef="#ctx0" brushRef="#br0" timeOffset="962.92">879 1017 13611 0 0,'0'0'2335'0'0,"0"0"-581"0"0,0 0-286 0 0,0 0-122 0 0,0 0-89 0 0,0 0-159 0 0,0 0-258 0 0,0 0-229 0 0,0 0-128 0 0,0 0-38 0 0,0 0-25 0 0,0 0-18 0 0,0 0-45 0 0,17-20-50 0 0,78-93 229 0 0,2-49 567 0 0,-109 240-1819 0 0,11-73 712 0 0,1 0 1 0 0,-1 1-1 0 0,1-1 1 0 0,0 0 0 0 0,1 1-1 0 0,-1-1 1 0 0,1 0 0 0 0,0 1-1 0 0,0-1 1 0 0,1 0 0 0 0,0 0-1 0 0,0 0 1 0 0,0 0-1 0 0,0 0 1 0 0,1-1 0 0 0,-1 1-1 0 0,1-1 1 0 0,0 1 0 0 0,3 2 3 0 0,-2-4 2 0 0,-1 1 0 0 0,0-1 0 0 0,1 1 0 0 0,0-1 0 0 0,0 0 0 0 0,0-1 1 0 0,0 1-1 0 0,0-1 0 0 0,0 1 0 0 0,1-1 0 0 0,-1-1 0 0 0,1 1 0 0 0,0-1 0 0 0,-1 1 1 0 0,1-1-1 0 0,0-1 0 0 0,0 1 0 0 0,0-1 0 0 0,-1 0 0 0 0,3 0-2 0 0,1-2 31 0 0,0-1-1 0 0,-1 0 0 0 0,1-1 0 0 0,-1 0 1 0 0,0 0-1 0 0,0-1 0 0 0,-1 1 1 0 0,1-2-1 0 0,-1 1 0 0 0,0-1 1 0 0,0 1-1 0 0,-1-2 0 0 0,0 1 1 0 0,0-1-1 0 0,0 1 0 0 0,-1-1 1 0 0,0 0-1 0 0,0-1 0 0 0,-1 1 1 0 0,0-1-1 0 0,0 0 0 0 0,-1 1 0 0 0,0-1 1 0 0,0 0-1 0 0,-1-1 0 0 0,1-7-30 0 0,5-26 37 0 0,-2 10-2506 0 0,-1 11-4657 0 0,-2 14-5050 0 0</inkml:trace>
  <inkml:trace contextRef="#ctx0" brushRef="#br0" timeOffset="1349.271">1702 1 8602 0 0,'0'0'4183'0'0,"0"0"-1750"0"0,0 0-650 0 0,0 0-195 0 0,0 0-238 0 0,0 0-317 0 0,0 0-263 0 0,0 0-125 0 0,0 0-88 0 0,0 0-40 0 0,0 0-20 0 0,0 0-66 0 0,0 0-56 0 0,-15 25-60 0 0,-44 80-71 0 0,41-39 80 0 0,18-52-245 0 0,-4 412 562 0 0,-58-153-505 0 0,54-244-125 0 0,7-28-22 0 0,0 0 0 0 0,1 0 0 0 0,-1 0 0 0 0,0 0 0 0 0,1 0 0 0 0,-1 0 0 0 0,0 0 0 0 0,1 0 0 0 0,-1 0 0 0 0,1 1 0 0 0,0-1 0 0 0,-1 0 0 0 0,1 0 0 0 0,0 1 0 0 0,0-1 0 0 0,0 0 0 0 0,0 0 0 0 0,0 0 0 0 0,0 1 0 0 0,0-1 0 0 0,0 0-1 0 0,0 0 1 0 0,0 1 0 0 0,1-1 0 0 0,-1 0 0 0 0,1 0 0 0 0,-1 0 0 0 0,1 1 0 0 0,-1-1 0 0 0,1 0 0 0 0,0 0 0 0 0,-1 0 0 0 0,1 0 0 0 0,0 0 0 0 0,0 0 0 0 0,0-1 0 0 0,0 1 0 0 0,0 0 0 0 0,0 0 0 0 0,0 0 0 0 0,0-1 0 0 0,0 1 0 0 0,0-1 0 0 0,0 1 0 0 0,0-1 0 0 0,0 1 0 0 0,1-1 0 0 0,-1 0 0 0 0,0 1 0 0 0,0-1 0 0 0,1 0 0 0 0,-1 0 0 0 0,0 0 0 0 0,0 0 0 0 0,1 0 0 0 0,-1 0 0 0 0,0 0 0 0 0,0-1 0 0 0,2 1 11 0 0,30-30-1909 0 0,-23 16-1299 0 0,-3 2-3424 0 0,-5 10 4624 0 0,2-6-9379 0 0</inkml:trace>
  <inkml:trace contextRef="#ctx0" brushRef="#br0" timeOffset="1984.889">1801 652 5745 0 0,'0'0'2996'0'0,"0"0"-995"0"0,0 0-395 0 0,0 0 32 0 0,0 0 18 0 0,0 0-138 0 0,0 0-261 0 0,0 0-329 0 0,0 0-282 0 0,0 0-151 0 0,0 0-98 0 0,0 0-95 0 0,-7 25-77 0 0,-23 76-68 0 0,21-6 53 0 0,11-92-170 0 0,-1 0 0 0 0,1 0 0 0 0,0-1 1 0 0,-1 1-1 0 0,1-1 0 0 0,0 1 1 0 0,1-1-1 0 0,-1 0 0 0 0,0 0 0 0 0,1 0 1 0 0,-1 0-1 0 0,1 0 0 0 0,-1 0 0 0 0,1-1 1 0 0,0 1-1 0 0,0-1 0 0 0,0 0 0 0 0,-1 0 1 0 0,1 0-1 0 0,1 0 0 0 0,-1-1 1 0 0,0 1-1 0 0,0-1 0 0 0,0 1 0 0 0,0-1 1 0 0,0 0-1 0 0,0-1 0 0 0,0 1 0 0 0,1 0 1 0 0,-1-1-1 0 0,0 0 0 0 0,0 1 1 0 0,0-1-1 0 0,0-1 0 0 0,-1 1 0 0 0,1 0 1 0 0,0-1-1 0 0,0 1 0 0 0,-1-1 0 0 0,1 0 1 0 0,0 0-41 0 0,15-10 259 0 0,-2-1-1 0 0,0 0 1 0 0,-1-1 0 0 0,0-1 0 0 0,-1 0 0 0 0,0-1 0 0 0,-2 0 0 0 0,0-1 0 0 0,8-15-259 0 0,9-10 236 0 0,-7 19-40 0 0,-15 44-214 0 0,6 95 58 0 0,3-26 7 0 0,-5-47-54 0 0,-2 1 1 0 0,-2 0 0 0 0,-2 0 0 0 0,-2 0-1 0 0,-2 1 1 0 0,-1-1 0 0 0,-3 0 0 0 0,-2 1-1 0 0,-1-2 1 0 0,-7 23 6 0 0,6-42 6 0 0,-1 1 0 0 0,-1-1 0 0 0,-1 0 0 0 0,-2 0 0 0 0,0-2 0 0 0,-1 1 0 0 0,-1-2 0 0 0,-1 0 0 0 0,-4 3-6 0 0,-52 14 77 0 0,69-37-67 0 0,0-1 1 0 0,0 0 0 0 0,0 0-1 0 0,0 0 1 0 0,0 0 0 0 0,0 0-1 0 0,0 0 1 0 0,0 0 0 0 0,0 0-1 0 0,0-1 1 0 0,0 1 0 0 0,0-1 0 0 0,0 0-1 0 0,0 1 1 0 0,1-1 0 0 0,-1 0-1 0 0,0 0 1 0 0,0 0 0 0 0,1 0-1 0 0,-1-1 1 0 0,1 1 0 0 0,-1 0-1 0 0,1-1 1 0 0,-1 1 0 0 0,1-1-1 0 0,0 1 1 0 0,0-1 0 0 0,-1 1-1 0 0,1-1 1 0 0,1 0 0 0 0,-1 0-1 0 0,0 0 1 0 0,0 0 0 0 0,1 1-1 0 0,-1-1 1 0 0,1 0 0 0 0,-1 0-1 0 0,1 0 1 0 0,0-1-11 0 0,-2-19 19 0 0,1 0-1 0 0,1-1 1 0 0,1 1-1 0 0,1 0 1 0 0,1 0-1 0 0,0 0 1 0 0,2 1 0 0 0,1-1-1 0 0,0 1 1 0 0,2 0-1 0 0,1 1 1 0 0,0-1-1 0 0,6-6-18 0 0,-8 13-15 0 0,1 1 0 0 0,1 0 1 0 0,0 0-1 0 0,0 1 0 0 0,2 0 0 0 0,-1 1 0 0 0,1 0 0 0 0,6-3 15 0 0,66-37-3264 0 0,-65 43-2075 0 0,-14 5 1741 0 0,1 0-8257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7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0 0 0,'0'0'545'0'0,"0"0"746"0"0,0 0 511 0 0,0 0 387 0 0,0 0 228 0 0,0 0-4 0 0,0 0-166 0 0,0 0-310 0 0,0 0-310 0 0,0 0-285 0 0,0 0-240 0 0,0-8 464 0 0,0 6 4771 0 0,-20 277-5006 0 0,19-263-1325 0 0,1-10-5 0 0,-1-1 0 0 0,1 1 0 0 0,-1-1-1 0 0,1 1 1 0 0,0-1 0 0 0,-1 1 0 0 0,1 0 0 0 0,0-1 0 0 0,0 1 0 0 0,0-1 0 0 0,0 1 0 0 0,0-1 0 0 0,1 1 0 0 0,-1 0-1 0 0,0-1 1 0 0,1 1 0 0 0,-1-1 0 0 0,1 1 0 0 0,-1-1 0 0 0,1 0 0 0 0,0 1 0 0 0,0-1 0 0 0,0 1 0 0 0,0-1 0 0 0,-1 0-1 0 0,2 0 1 0 0,-1 0 0 0 0,0 1 0 0 0,0-1 0 0 0,0 0 0 0 0,0-1 0 0 0,1 1 0 0 0,-1 0 0 0 0,1 0 0 0 0,-1 0 0 0 0,0-1 0 0 0,1 1-1 0 0,-1-1 1 0 0,2 1-1 0 0,2-1 40 0 0,0 0-1 0 0,1-1 0 0 0,-1 1 1 0 0,0-1-1 0 0,0 0 0 0 0,1-1 0 0 0,-1 1 1 0 0,0-1-1 0 0,0 0 0 0 0,-1 0 1 0 0,1-1-1 0 0,0 1 0 0 0,-1-1 1 0 0,1 0-1 0 0,-1-1 0 0 0,0 1 1 0 0,0-1-1 0 0,0 1 0 0 0,2-5-39 0 0,12-10 45 0 0,0-1 1 0 0,-2-1-1 0 0,0 0 0 0 0,-2-1 0 0 0,0-1 0 0 0,-1 0 1 0 0,-2-1-1 0 0,0 0 0 0 0,0-4-45 0 0,-4-7 67 0 0,-7 33-53 0 0,0 1-11 0 0,0 0-19 0 0,0 0 4 0 0,0 0-3 0 0,0 0-5 0 0,-2 50-168 0 0,1-42 187 0 0,-1 0 0 0 0,1-1-1 0 0,1 1 1 0 0,-1 0-1 0 0,2 0 1 0 0,-1 0-1 0 0,1 0 1 0 0,0 0-1 0 0,0 0 1 0 0,1 0-1 0 0,0 0 1 0 0,1-1-1 0 0,0 1 1 0 0,0-1-1 0 0,0 0 1 0 0,1 1-1 0 0,0-2 1 0 0,0 1 0 0 0,1 0-1 0 0,0-1 1 0 0,1 1 1 0 0,-4-5 5 0 0,1 0 1 0 0,1 0 0 0 0,-1 0 0 0 0,0 0 0 0 0,0 0-1 0 0,1-1 1 0 0,-1 1 0 0 0,1-1 0 0 0,-1 0 0 0 0,1 0 0 0 0,-1 0-1 0 0,1-1 1 0 0,0 1 0 0 0,0-1 0 0 0,-1 0 0 0 0,1 0 0 0 0,0 0-1 0 0,-1-1 1 0 0,1 1 0 0 0,0-1 0 0 0,-1 0 0 0 0,1 0-1 0 0,-1 0 1 0 0,1 0 0 0 0,-1-1 0 0 0,1 1 0 0 0,-1-1 0 0 0,2-1-6 0 0,85-67 313 0 0,-82 62-285 0 0,0-1 1 0 0,-1 0-1 0 0,0 0 1 0 0,0 0-1 0 0,-1-1 1 0 0,-1 0-1 0 0,0-1 1 0 0,0 1-1 0 0,-1-1 1 0 0,0 0-1 0 0,-1 0 1 0 0,0 0-1 0 0,-1-1 1 0 0,0 1-1 0 0,-1-1 1 0 0,1-11-29 0 0,-3 23-95 0 0,1 0-1 0 0,-1-1 1 0 0,1 1 0 0 0,-1 0 0 0 0,1-1-1 0 0,-1 1 1 0 0,1 0 0 0 0,0-1 0 0 0,-1 1-1 0 0,0 0 1 0 0,1 0 0 0 0,-1 0 0 0 0,1 0-1 0 0,-1 0 1 0 0,1 0 0 0 0,-1-1 0 0 0,1 1-1 0 0,-1 0 1 0 0,1 0 0 0 0,-1 1 0 0 0,1-1 0 0 0,-1 0-1 0 0,1 0 1 0 0,-1 0 0 0 0,0 0 0 0 0,1 0-1 0 0,-1 0 1 0 0,1 1 0 0 0,-1-1 0 0 0,1 0-1 0 0,0 1 1 0 0,-1-1 0 0 0,1 0 0 0 0,-1 1-1 0 0,1-1 1 0 0,-1 0 0 0 0,1 1 0 0 0,0-1 0 0 0,-1 1-1 0 0,1-1 1 0 0,0 0 0 0 0,0 1 0 0 0,-1-1-1 0 0,1 1 1 0 0,0-1 0 0 0,0 1 0 0 0,-1-1-1 0 0,1 1 1 0 0,0 0 0 0 0,0-1 0 0 0,0 1-1 0 0,0-1 1 0 0,0 1 0 0 0,0-1 0 0 0,0 1-1 0 0,0-1 1 0 0,0 1 0 0 0,0-1 0 0 0,0 1 0 0 0,1-1-1 0 0,-1 1 1 0 0,0-1 0 0 0,0 1 95 0 0,-2 5-1187 0 0,-3 10-6668 0 0,3-8-4010 0 0</inkml:trace>
  <inkml:trace contextRef="#ctx0" brushRef="#br0" timeOffset="384.929">749 173 3393 0 0,'0'0'3382'0'0,"0"0"-320"0"0,0 0-358 0 0,0 0-439 0 0,0 0-441 0 0,0 0-331 0 0,0 0-249 0 0,0 0-188 0 0,0 0-168 0 0,31-6-140 0 0,100-18-135 0 0,-71-1 389 0 0,-57 24-893 0 0,0-1 0 0 0,0 0-1 0 0,0 0 1 0 0,-1 0-1 0 0,1 0 1 0 0,-1 0-1 0 0,1-1 1 0 0,-1 1-1 0 0,0-1 1 0 0,0 0 0 0 0,0 1-1 0 0,0-1 1 0 0,0 0-1 0 0,-1 0 1 0 0,1 0-1 0 0,-1-1 1 0 0,0 1 0 0 0,0 0-1 0 0,0 0 1 0 0,0-1-1 0 0,-1 1 1 0 0,1 0-1 0 0,-1-1 1 0 0,0 1 0 0 0,0-1-1 0 0,0 1 1 0 0,-1-3-109 0 0,-1 3 13 0 0,0 0 0 0 0,-1 1-1 0 0,1-1 1 0 0,-1 0 0 0 0,0 1 0 0 0,1-1 0 0 0,-1 1 0 0 0,0 0 0 0 0,-1 0 0 0 0,1 0 0 0 0,0 1 0 0 0,-1-1 0 0 0,1 1-1 0 0,0 0 1 0 0,-1 0 0 0 0,0 0 0 0 0,1 0 0 0 0,-1 0 0 0 0,0 1 0 0 0,1 0 0 0 0,-1-1 0 0 0,0 2-13 0 0,-6-1-13 0 0,1 0 0 0 0,0 1-1 0 0,0 0 1 0 0,0 1 0 0 0,0 0 0 0 0,0 0 0 0 0,1 1 0 0 0,-1 0 0 0 0,1 1 0 0 0,-1 0 0 0 0,1 0 0 0 0,0 0 0 0 0,1 1 0 0 0,-1 1-1 0 0,1-1 1 0 0,0 1 0 0 0,0 0 0 0 0,1 1 0 0 0,-1 0 0 0 0,2 0 0 0 0,-1 0 0 0 0,1 1 0 0 0,0-1 0 0 0,0 1 0 0 0,1 0 0 0 0,0 1-1 0 0,1-1 1 0 0,0 1 0 0 0,0 0 0 0 0,1-1 0 0 0,0 1 0 0 0,0 0 0 0 0,1 1 0 0 0,0-1 0 0 0,1 0 0 0 0,0 0 0 0 0,1 7 13 0 0,1-10 2 0 0,0 0 0 0 0,1 0 0 0 0,-1 0 0 0 0,1 0 0 0 0,1-1 1 0 0,-1 1-1 0 0,1-1 0 0 0,0 0 0 0 0,0 0 0 0 0,0 0 0 0 0,1-1 0 0 0,-1 0 1 0 0,1 1-1 0 0,0-1 0 0 0,1-1 0 0 0,-1 1 0 0 0,1-1 0 0 0,-1 0 0 0 0,1 0 1 0 0,0-1-1 0 0,0 0 0 0 0,0 0 0 0 0,2 0-2 0 0,4 1-50 0 0,0 0 0 0 0,0-2 0 0 0,-1 1 1 0 0,1-2-1 0 0,0 1 0 0 0,0-2 0 0 0,0 1 0 0 0,0-2 0 0 0,0 1 0 0 0,0-2 0 0 0,9-2 50 0 0,9-6-3698 0 0,-1-4-3563 0 0,-23 11-4821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855 424 2969 0 0,'0'0'2101'0'0,"0"0"-187"0"0,0 0 32 0 0,0 0 100 0 0,0 0-45 0 0,0 0-159 0 0,0 0-273 0 0,0 0-303 0 0,0 0-197 0 0,0 0-149 0 0,0 0-103 0 0,1-6 1029 0 0,-2 5 1898 0 0,-134 24-2995 0 0,-125 24-578 0 0,148-27-73 0 0,-113 8 491 0 0,242-9-223 0 0,83 47 42 0 0,-64-49-320 0 0,1-2-1 0 0,1-1 1 0 0,0-1-1 0 0,0-3 1 0 0,1-1-1 0 0,1-2 1 0 0,15 0-88 0 0,168 29 92 0 0,-125-11-48 0 0,-79-14-66 0 0,-19-10 20 0 0,-12 11 63 0 0,-178 57 407 0 0,-366 170-399 0 0,540-232-73 0 0,4-2 6 0 0,-1 0-1 0 0,1 0 0 0 0,1 2 0 0 0,-1-1 0 0 0,1 1 1 0 0,0 1-1 0 0,1 0 0 0 0,0 0 0 0 0,0 1 0 0 0,0 1-1 0 0,6 34-70 0 0,4-44 56 0 0,0 0-2 0 0,0 0 2 0 0,24 23 171 0 0,20-8 64 0 0,264-7 571 0 0,-190-10-634 0 0,183 2 294 0 0,-301 0-441 0 0,0 0-10 0 0,0 0-22 0 0,0 0 11 0 0,0 0 18 0 0,-17 5-1770 0 0,1-6-2776 0 0,11 1-99 0 0,1 0-7689 0 0</inkml:trace>
  <inkml:trace contextRef="#ctx0" brushRef="#br0" timeOffset="2867.793">1475 384 1432 0 0,'0'0'1777'0'0,"0"0"-226"0"0,0 0-55 0 0,0 0 36 0 0,0 0 58 0 0,0 0 22 0 0,0 0-102 0 0,0 0-168 0 0,0 0-162 0 0,0 0-168 0 0,0 0-146 0 0,-13-19-96 0 0,-42-56-49 0 0,-21-8 2790 0 0,2 6-949 0 0,72 75-2529 0 0,0 1 1 0 0,0-1-1 0 0,0 0 0 0 0,0 1 0 0 0,-1-1 1 0 0,1 1-1 0 0,0 0 0 0 0,-1-1 1 0 0,1 1-1 0 0,0 1 0 0 0,-1-1 1 0 0,1 0-1 0 0,-1 0 0 0 0,0 1 1 0 0,1-1-1 0 0,-1 1 0 0 0,1 0 0 0 0,-1 0 1 0 0,0 0-1 0 0,1 0 0 0 0,-1 1 1 0 0,0-1-1 0 0,1 1 0 0 0,-1-1 1 0 0,1 1-1 0 0,-1 0 0 0 0,1 0 1 0 0,-1 0-1 0 0,1 0 0 0 0,0 0 0 0 0,-1 1 1 0 0,1-1-1 0 0,0 1 0 0 0,0 0 1 0 0,0-1-1 0 0,0 1 0 0 0,0 0 1 0 0,1 0-34 0 0,-4 4 0 0 0,0 0 0 0 0,1 0 0 0 0,0 0 0 0 0,0 1 0 0 0,0-1 0 0 0,1 1 0 0 0,0 0 0 0 0,0 0 0 0 0,1 0 1 0 0,0 0-1 0 0,0 1 0 0 0,1-1 0 0 0,0 2 0 0 0,0 40 27 0 0,2 0 1 0 0,2 0-1 0 0,3 0 1 0 0,1 0 0 0 0,3-1-1 0 0,2-1 1 0 0,3 4-28 0 0,10 48 14 0 0,49 308 206 0 0,-66-350-105 0 0,-3 0 0 0 0,-2 0 0 0 0,-5 53-115 0 0,1-102 53 0 0,0 1 0 0 0,-1-1 0 0 0,0 0 0 0 0,0 0 0 0 0,-1 1 0 0 0,0-1 0 0 0,0-1 0 0 0,-1 1 0 0 0,0 0 0 0 0,0-1 0 0 0,-1 0 0 0 0,0 0 0 0 0,0 0 0 0 0,-1-1 0 0 0,1 0 0 0 0,-1 0 0 0 0,-1 0 0 0 0,-1 1-53 0 0,4-6 39 0 0,-1 1 1 0 0,0 0 0 0 0,0-1-1 0 0,1 0 1 0 0,-1 0 0 0 0,0 0 0 0 0,0-1-1 0 0,0 0 1 0 0,0 0 0 0 0,0 0-1 0 0,0 0 1 0 0,0-1 0 0 0,0 0-1 0 0,0 0 1 0 0,1 0 0 0 0,-1-1 0 0 0,0 1-1 0 0,1-1 1 0 0,-1 0 0 0 0,1-1-1 0 0,-1 1 1 0 0,1-1 0 0 0,0 0 0 0 0,0 0-1 0 0,0 0 1 0 0,1 0 0 0 0,-4-4-40 0 0,4 4-46 0 0,1 0 1 0 0,-1-1-1 0 0,1 0 1 0 0,-1 0-1 0 0,1 0 1 0 0,0 0-1 0 0,1 0 0 0 0,-1 0 1 0 0,1 0-1 0 0,-1 0 1 0 0,1-1-1 0 0,1 1 1 0 0,-1 0-1 0 0,1-1 1 0 0,-1 1-1 0 0,1-1 1 0 0,0 1-1 0 0,1 0 1 0 0,-1-1-1 0 0,1 1 1 0 0,0-3 45 0 0,23-18-2565 0 0,-14 19-1438 0 0,0 1-4713 0 0,-4 5-2997 0 0</inkml:trace>
  <inkml:trace contextRef="#ctx0" brushRef="#br0" timeOffset="3557.413">1713 1308 5481 0 0,'0'0'3329'0'0,"0"0"-1034"0"0,0 0-419 0 0,0 0-65 0 0,0 0-39 0 0,0 0-155 0 0,0 0-305 0 0,0 0-355 0 0,0 0-293 0 0,0 0-172 0 0,0 0-88 0 0,0 0-20 0 0,0 22 3030 0 0,-74 88-2171 0 0,-18-2-915 0 0,32-51-310 0 0,56-53-213 0 0,-8 5-3626 0 0,0-13-7565 0 0,8 3 495 0 0</inkml:trace>
  <inkml:trace contextRef="#ctx0" brushRef="#br0" timeOffset="3873.335">1468 1271 5545 0 0,'0'0'2611'0'0,"0"0"-30"0"0,0 0-79 0 0,0 0-187 0 0,0 0-245 0 0,0 0-414 0 0,0 0-428 0 0,0 0-306 0 0,0 0-227 0 0,0 0-158 0 0,0 0-131 0 0,0 0-106 0 0,0 0-71 0 0,0 12 679 0 0,50 113 1845 0 0,46 29-1890 0 0,-47-111-902 0 0,-42-39-251 0 0,-6-3-2857 0 0,0-1-3343 0 0,-1 0-5104 0 0</inkml:trace>
  <inkml:trace contextRef="#ctx0" brushRef="#br0" timeOffset="4137.681">1882 1437 14683 0 0,'0'0'1807'0'0,"0"0"-608"0"0,0 0-233 0 0,0 0 63 0 0,0 0 91 0 0,0 0 1 0 0,0 0-224 0 0,0 0-226 0 0,0 0-152 0 0,0 0-104 0 0,0 0-74 0 0,0 0-73 0 0,0 0-59 0 0,-3 25-50 0 0,-8 77-50 0 0,1-38 77 0 0,-11 13-586 0 0,4-51-5847 0 0,15-26-1609 0 0,-2 0-3340 0 0</inkml:trace>
  <inkml:trace contextRef="#ctx0" brushRef="#br0" timeOffset="4965.293">1868 1 5489 0 0,'0'0'3584'0'0,"0"0"-1365"0"0,0 0-523 0 0,0 0-65 0 0,0 0 21 0 0,0 0-37 0 0,0 0-176 0 0,0 0-302 0 0,0 0-317 0 0,0 0-248 0 0,0 0-151 0 0,0 0-94 0 0,0 0-29 0 0,-12 1-9 0 0,-33 6 2 0 0,12 23 351 0 0,28-20-483 0 0,-65 133 999 0 0,-27 41-872 0 0,75-162-972 0 0,22-22 376 0 0,0 0-40 0 0,0 0-60 0 0,0 0-63 0 0,0 0-74 0 0,0-4-1390 0 0,-1-11-1201 0 0,0-2-7044 0 0,1 9 2490 0 0</inkml:trace>
  <inkml:trace contextRef="#ctx0" brushRef="#br0" timeOffset="5219.249">1580 4 1432 0 0,'0'0'2178'0'0,"0"0"-55"0"0,0 0 32 0 0,0 0 84 0 0,0 0-195 0 0,0 0-341 0 0,0 0-427 0 0,0 0-435 0 0,0 0-316 0 0,0 0-184 0 0,0 0-6 0 0,0 0 173 0 0,0 19 1863 0 0,84 80 2279 0 0,-70-85-4592 0 0,-1 2 0 0 0,0-1 0 0 0,-1 2 0 0 0,0 0 0 0 0,-1 0 0 0 0,-1 1 0 0 0,0 1-58 0 0,-8 3-2055 0 0,-2-13-3305 0 0,0-3-5479 0 0</inkml:trace>
  <inkml:trace contextRef="#ctx0" brushRef="#br0" timeOffset="5637.819">1873 255 11626 0 0,'0'0'1856'0'0,"0"0"-582"0"0,0 0-235 0 0,0 0 91 0 0,0 0 117 0 0,0 0-44 0 0,0 0-204 0 0,0 0-255 0 0,0 0-187 0 0,0 0-121 0 0,0 0-117 0 0,0 0-92 0 0,0 0-71 0 0,27-9-52 0 0,80-25-40 0 0,-70 25 15 0 0,-29 57 478 0 0,-44 26 154 0 0,17-45-530 0 0,15-23-140 0 0,1-1 1 0 0,0 0-1 0 0,1 1 0 0 0,-1 0 0 0 0,1 0 0 0 0,0 0 0 0 0,1 0 0 0 0,-1 0 0 0 0,1 0 1 0 0,0 0-1 0 0,1 0 0 0 0,0 0 0 0 0,0 7-41 0 0,2-10 52 0 0,0-1 0 0 0,0 1 1 0 0,0 0-1 0 0,1-1 0 0 0,0 1 0 0 0,-1-1 0 0 0,1 1 0 0 0,0-1 1 0 0,0 0-1 0 0,0-1 0 0 0,0 1 0 0 0,0 0 0 0 0,0-1 0 0 0,1 0 1 0 0,-1 1-1 0 0,1-1 0 0 0,-1-1 0 0 0,1 1 0 0 0,-1 0 1 0 0,1-1-1 0 0,-1 0 0 0 0,1 0 0 0 0,-1 0 0 0 0,1 0 0 0 0,-1 0 1 0 0,1-1-1 0 0,-1 0 0 0 0,1 1 0 0 0,1-2-52 0 0,8 2 215 0 0,1-2-81 0 0,0 0 0 0 0,0 0 0 0 0,0-1 1 0 0,0-1-1 0 0,-1-1 0 0 0,1 0 0 0 0,-1 0 0 0 0,5-4-134 0 0,-9-9-167 0 0,-10 11-2404 0 0,-1 3-3583 0 0,-1 3-5958 0 0</inkml:trace>
  <inkml:trace contextRef="#ctx0" brushRef="#br0" timeOffset="6315.83">2440 505 11979 0 0,'0'0'2180'0'0,"0"0"-366"0"0,0 0-319 0 0,0 0-23 0 0,0 0 20 0 0,0 0-119 0 0,0 0-262 0 0,0 0-295 0 0,0 0-283 0 0,0 0-205 0 0,0 0-97 0 0,0 0-70 0 0,0 0-27 0 0,-1-3-5 0 0,-1-10-35 0 0,2 22 227 0 0,3 29 419 0 0,-3-32-653 0 0,10 425 1536 0 0,-5-336-1590 0 0,-6-84-4841 0 0,-5-35 228 0 0,-2 3-5204 0 0,4 15 810 0 0</inkml:trace>
  <inkml:trace contextRef="#ctx0" brushRef="#br0" timeOffset="6572.521">2425 476 9386 0 0,'0'0'1970'0'0,"0"0"-505"0"0,0 0-200 0 0,0 0 146 0 0,0 0 174 0 0,0 0-40 0 0,0 0-232 0 0,0 0-301 0 0,0 0-218 0 0,0 0-134 0 0,0 0-120 0 0,0 0-73 0 0,33-3-52 0 0,103-7-54 0 0,56 1-99 0 0,-195 31-4590 0 0,-5-15 1466 0 0,1 0-3542 0 0,1-3-4453 0 0</inkml:trace>
  <inkml:trace contextRef="#ctx0" brushRef="#br0" timeOffset="6734.221">2436 781 3249 0 0,'0'0'2976'0'0,"0"0"-351"0"0,0 0-238 0 0,0 0-161 0 0,0 0-111 0 0,0 0-200 0 0,0 0-305 0 0,0 0-321 0 0,0 0-302 0 0,0 0-245 0 0,0 0-175 0 0,0 0-127 0 0,0 0-94 0 0,23 4-96 0 0,71 10-70 0 0,13-28-207 0 0,-78 9-453 0 0,7-1-1629 0 0,-13 3-4228 0 0,-11 2-5245 0 0</inkml:trace>
  <inkml:trace contextRef="#ctx0" brushRef="#br0" timeOffset="7770.2">3268 741 1504 0 0,'0'0'3488'0'0,"0"0"-1258"0"0,0 0-415 0 0,0 0 100 0 0,0 0 33 0 0,0 0 1 0 0,0 0-193 0 0,0 0-338 0 0,0 0-328 0 0,0 0-291 0 0,0 0-220 0 0,0 0-154 0 0,-12-5-95 0 0,-43-13-47 0 0,52 17-253 0 0,1 1-1 0 0,-1-1 1 0 0,0 1 0 0 0,0 0 0 0 0,0 0 0 0 0,1 1 0 0 0,-1-1 0 0 0,0 0 0 0 0,1 1 0 0 0,-1 0 0 0 0,0 0-1 0 0,1-1 1 0 0,-1 1 0 0 0,1 1 0 0 0,-1-1 0 0 0,1 0 0 0 0,-1 1 0 0 0,1-1 0 0 0,0 1 0 0 0,0 0 0 0 0,-1 0-30 0 0,-7 5 130 0 0,-2-1-92 0 0,1 0-1 0 0,0 0 0 0 0,0 1 0 0 0,0 1 1 0 0,1 0-1 0 0,0 0 0 0 0,1 1 0 0 0,0 0 0 0 0,0 1 1 0 0,1-1-1 0 0,0 2 0 0 0,0-1 0 0 0,2 1 1 0 0,-1 0-1 0 0,1 1 0 0 0,1 0 0 0 0,0-1 0 0 0,1 2 1 0 0,0-1-1 0 0,1 0 0 0 0,0 1 0 0 0,0 4-37 0 0,2-14 7 0 0,1 0 0 0 0,-1 0 0 0 0,1 1 0 0 0,0-1 0 0 0,0 0-1 0 0,0 1 1 0 0,0-1 0 0 0,1 0 0 0 0,-1 0 0 0 0,1 1 0 0 0,0-1-1 0 0,0 0 1 0 0,0 0 0 0 0,0 0 0 0 0,1 0 0 0 0,-1 0 0 0 0,1 0 0 0 0,0 0-1 0 0,-1 0 1 0 0,1-1 0 0 0,1 1 0 0 0,-1-1 0 0 0,0 0 0 0 0,1 1-1 0 0,-1-1 1 0 0,1 0 0 0 0,-1 0 0 0 0,1 0 0 0 0,0-1 0 0 0,0 1 0 0 0,0-1-1 0 0,0 0 1 0 0,0 1 0 0 0,0-1 0 0 0,1-1 0 0 0,-1 1 0 0 0,1 0-7 0 0,18 0 172 0 0,0 0 0 0 0,0-2 0 0 0,0-1-1 0 0,0 0 1 0 0,0-2 0 0 0,-1 0 0 0 0,1-1 0 0 0,-1-2 0 0 0,0 0 0 0 0,-1-1 0 0 0,0-1 0 0 0,0-1 0 0 0,-1 0 0 0 0,0-2 0 0 0,7-6-172 0 0,5-4 222 0 0,-1 0 0 0 0,-1-3 0 0 0,-2 0 0 0 0,0-1 0 0 0,-2-2 0 0 0,-1-1 0 0 0,1-3-222 0 0,-13 11 21 0 0,0-1 0 0 0,-2 0 0 0 0,-1-1 0 0 0,-1 0 0 0 0,-1 0 0 0 0,0-1 0 0 0,-2 1 0 0 0,-1-1 0 0 0,-1 0 0 0 0,-1-1 0 0 0,-1 1 0 0 0,-2-17-21 0 0,1 35-19 0 0,0 0 0 0 0,-1 0 0 0 0,1 0 1 0 0,-1 0-1 0 0,-1 0 0 0 0,1 0 0 0 0,-1 1 1 0 0,0-1-1 0 0,-1 1 0 0 0,1-1 0 0 0,-1 1 1 0 0,0 0-1 0 0,0 0 0 0 0,-1 0 0 0 0,1 0 1 0 0,-1 1-1 0 0,0 0 0 0 0,-1-1 0 0 0,1 1 0 0 0,-1 1 1 0 0,1-1-1 0 0,-1 1 0 0 0,0 0 0 0 0,-1 0 1 0 0,1 0-1 0 0,0 0 0 0 0,-3 0 19 0 0,-3-1-29 0 0,1 1-1 0 0,-1 0 0 0 0,0 1 1 0 0,1 0-1 0 0,-1 0 0 0 0,0 1 1 0 0,0 1-1 0 0,0 0 0 0 0,0 0 1 0 0,0 1-1 0 0,0 0 0 0 0,0 1 1 0 0,0 1-1 0 0,-6 1 30 0 0,-1 2-10 0 0,0 1 1 0 0,1 0-1 0 0,0 2 0 0 0,0-1 1 0 0,1 2-1 0 0,0 0 0 0 0,0 2 1 0 0,1-1-1 0 0,1 2 0 0 0,0 0 10 0 0,7-6 8 0 0,1-1 0 0 0,1 1 1 0 0,-1 0-1 0 0,1 1 0 0 0,1-1 0 0 0,-1 1 0 0 0,1 0 0 0 0,0 0 0 0 0,1 0 0 0 0,0 1 0 0 0,1-1 0 0 0,-1 1 1 0 0,1 0-1 0 0,1-1 0 0 0,0 1 0 0 0,0 0 0 0 0,1 0 0 0 0,0 0 0 0 0,1 0 0 0 0,-1 0 0 0 0,2-1 0 0 0,0 5-8 0 0,5 5 52 0 0,1 0-1 0 0,1-1 1 0 0,0 0-1 0 0,2 0 0 0 0,0-1 1 0 0,0-1-1 0 0,1 0 1 0 0,1 0-1 0 0,1-1 0 0 0,0-1 1 0 0,1 0-1 0 0,0-1 1 0 0,13 8-52 0 0,144 105 694 0 0,-81-59-407 0 0,-66-40-263 0 0,-17-20-1196 0 0,-2-20-3634 0 0,-4 9 661 0 0,0 1-6588 0 0</inkml:trace>
  <inkml:trace contextRef="#ctx0" brushRef="#br0" timeOffset="8135.909">4069 652 14227 0 0,'0'0'2230'0'0,"0"0"-754"0"0,0 0-317 0 0,0 0 39 0 0,0 0 57 0 0,0 0-91 0 0,0 0-288 0 0,0 0-287 0 0,0 0-139 0 0,0 0-10 0 0,0 0 23 0 0,0 0 30 0 0,0 0-43 0 0,-1 14-85 0 0,0-1-262 0 0,-1 0 0 0 0,0 0 0 0 0,0-1-1 0 0,-1 1 1 0 0,-1 0 0 0 0,-1-1 0 0 0,1 0 0 0 0,-7 10-103 0 0,-27 39 225 0 0,-3-2 1 0 0,-2-1-1 0 0,-11 7-225 0 0,2-3-125 0 0,39-44-315 0 0,13-17 244 0 0,-9-9-5720 0 0,4-5 1169 0 0,3 4-2031 0 0,2 2-3354 0 0</inkml:trace>
  <inkml:trace contextRef="#ctx0" brushRef="#br0" timeOffset="8617.543">3784 590 9522 0 0,'0'0'2837'0'0,"0"0"-469"0"0,0 0-415 0 0,0 0-272 0 0,0 0-180 0 0,0 0-201 0 0,0 0-269 0 0,0 0-235 0 0,0 0-229 0 0,0 0-191 0 0,0 0-103 0 0,0 0-14 0 0,-3 1 17 0 0,3-1-228 0 0,-1 0-1 0 0,1 1 1 0 0,-1-1 0 0 0,0 1 0 0 0,1-1-1 0 0,-1 1 1 0 0,1 0 0 0 0,-1-1-1 0 0,1 1 1 0 0,-1 0 0 0 0,1-1 0 0 0,0 1-1 0 0,-1 0 1 0 0,1-1 0 0 0,0 1-1 0 0,-1 0 1 0 0,1 0 0 0 0,0-1 0 0 0,0 1-1 0 0,0 0 1 0 0,0 0 0 0 0,0 0-1 0 0,0-1 1 0 0,0 1 0 0 0,0 0 0 0 0,0 0-1 0 0,0-1 1 0 0,0 1 0 0 0,0 0-1 0 0,1 0 1 0 0,-1-1 0 0 0,0 1-1 0 0,1 0 1 0 0,-1 0 0 0 0,0-1 0 0 0,1 1-1 0 0,-1 0 1 0 0,1-1 0 0 0,-1 1-1 0 0,1-1 1 0 0,-1 1 0 0 0,1 0 0 0 0,-1-1-1 0 0,1 0 1 0 0,0 1 0 0 0,-1-1-1 0 0,1 1 1 0 0,0-1 0 0 0,0 0 0 0 0,-1 1-1 0 0,1-1 1 0 0,0 0 0 0 0,-1 0-1 0 0,1 1-46 0 0,143 138 2671 0 0,-49 8-2157 0 0,-65-90-415 0 0,2-3 0 0 0,3 0 0 0 0,2-2 0 0 0,10 7-100 0 0,-33-52-383 0 0,-20-16-876 0 0,0 1-1601 0 0,-1 3-2005 0 0,5 2-7198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23 0 0 0,'0'0'2182'0'0,"0"0"177"0"0,0 0 286 0 0,0 0 67 0 0,0 0-287 0 0,0 0-449 0 0,0 0-416 0 0,0 0-254 0 0,0 0-38 0 0,0 0-125 0 0,0 0-168 0 0,0 0-168 0 0,-1-4-139 0 0,0-10-111 0 0,1 10-83 0 0,0 4-85 0 0,-5 24 572 0 0,-1 1-834 0 0,2 0 1 0 0,0 0 0 0 0,2 0 0 0 0,1 0 0 0 0,1 0-1 0 0,2 11-127 0 0,-1-32 31 0 0,0-1 0 0 0,0 1 0 0 0,1-1 0 0 0,-1 1 0 0 0,1-1 0 0 0,0 0-1 0 0,-1 1 1 0 0,2-1 0 0 0,-1 0 0 0 0,0 0 0 0 0,1 0 0 0 0,-1-1 0 0 0,1 1-1 0 0,0 0 1 0 0,0-1 0 0 0,0 0 0 0 0,0 0 0 0 0,0 0 0 0 0,0 0 0 0 0,1 0 0 0 0,-1-1-1 0 0,1 1 1 0 0,-1-1 0 0 0,1 0 0 0 0,0 0 0 0 0,-1 0 0 0 0,1-1 0 0 0,0 1-1 0 0,-1-1 1 0 0,1 0 0 0 0,0 0 0 0 0,0 0 0 0 0,-1-1 0 0 0,1 1 0 0 0,0-1-1 0 0,0 0 1 0 0,-1 0 0 0 0,1 0 0 0 0,-1 0 0 0 0,1-1 0 0 0,-1 1 0 0 0,3-3-31 0 0,-1 1 64 0 0,13-7 67 0 0,-1 0 0 0 0,0-1 0 0 0,-1-1-1 0 0,-1 0 1 0 0,0-1 0 0 0,0-1 0 0 0,6-8-131 0 0,6-13 229 0 0,-25 42-248 0 0,-1 1-1 0 0,1 0 1 0 0,1-1-1 0 0,-1 1 0 0 0,1-1 1 0 0,1 0-1 0 0,-1 0 1 0 0,1 0-1 0 0,0 0 1 0 0,1-1-1 0 0,0 0 1 0 0,0 0-1 0 0,0 0 0 0 0,1 0 1 0 0,0 0 19 0 0,-2-3 14 0 0,0-1-1 0 0,0 0 1 0 0,0 1 0 0 0,0-1-1 0 0,0-1 1 0 0,1 1 0 0 0,-1-1-1 0 0,0 1 1 0 0,1-1 0 0 0,-1 0 0 0 0,1-1-1 0 0,0 1 1 0 0,-1-1 0 0 0,1 0-1 0 0,-1 0 1 0 0,1-1 0 0 0,0 1 0 0 0,-1-1-1 0 0,1 0 1 0 0,-1 0 0 0 0,0 0-1 0 0,1-1 1 0 0,-1 0 0 0 0,0 1-1 0 0,0-2 1 0 0,0 1 0 0 0,0 0 0 0 0,0-1-1 0 0,3-2-13 0 0,3-2 99 0 0,-1 0-1 0 0,0-1 1 0 0,0 0-1 0 0,-1 0 1 0 0,0-1 0 0 0,-1 1-1 0 0,0-2 1 0 0,0 1-1 0 0,0-1 1 0 0,-2 0-1 0 0,1-1 1 0 0,-1 1-1 0 0,-1-1 1 0 0,0 0-1 0 0,0 0 1 0 0,-1-1 0 0 0,-1 1-1 0 0,1-1 1 0 0,-1-10-99 0 0,-2 21 21 0 0,0 1-10 0 0,0 0-33 0 0,0 0-34 0 0,0 0-61 0 0,0 0-66 0 0,0 0-94 0 0,0 0-146 0 0,0 0-217 0 0,0 25-4881 0 0,0-20 362 0 0,0-2-6562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11939 0 0,'0'0'3830'0'0,"0"0"-2123"0"0,0 0-750 0 0,0 0 49 0 0,0 0 122 0 0,0 0-26 0 0,0 0-177 0 0,0 0-242 0 0,0 0-238 0 0,0 0-191 0 0,0 0-98 0 0,0 0-61 0 0,0 0-59 0 0,-8 27-36 0 0,-21 79-6 0 0,21-66-631 0 0,17-40-3643 0 0,-7 0-5659 0 0,-2-3 538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10 140 12755 0 0,'0'0'2560'0'0,"0"0"-799"0"0,0 0-393 0 0,0 0-208 0 0,0 0-232 0 0,0 0-247 0 0,0 0-169 0 0,0 0-216 0 0,0 0-240 0 0,0 0-240 0 0,0 0-216 0 0,0 0-225 0 0,0 0-263 0 0,-9-139-704 0 0,16 139-3041 0 0,3 0-7514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12771 0 0,'0'0'2450'0'0,"0"0"-982"0"0,0 0-592 0 0,0 0-124 0 0,0 0-36 0 0,0 0-27 0 0,0 0-16 0 0,0 0 118 0 0,0 0 52 0 0,0 0 8 0 0,0 0-35 0 0,0 0-197 0 0,5 16-139 0 0,16 49-96 0 0,-16 24 516 0 0,-39 197-232 0 0,-2-50-719 0 0,27-179 25 0 0,7-55-4167 0 0,10-28-3873 0 0,-5 19 3212 0 0,1 0-4703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6369 0 0,'0'0'3581'0'0,"0"0"-1268"0"0,0 0-692 0 0,0 0-95 0 0,0 0-14 0 0,0 0-67 0 0,0 0-172 0 0,0 0-241 0 0,0 0-219 0 0,0 0-176 0 0,0 0-87 0 0,0 0-50 0 0,0 0 57 0 0,1 7 62 0 0,-12 100 1471 0 0,-24 138-437 0 0,1 50-1471 0 0,34-214-938 0 0,0-80 289 0 0,0-1-263 0 0,3 0-1691 0 0,2 1 526 0 0,-2-3-4982 0 0,-1-1-4777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11 118 0 0 0,'0'0'1683'0'0,"0"0"203"0"0,0 0 176 0 0,0 0 19 0 0,0 0-175 0 0,0 0-260 0 0,0 0-214 0 0,0 0-161 0 0,0 0-119 0 0,0 0-81 0 0,1-1 5409 0 0,0 2-6180 0 0,-9 77 1197 0 0,4 44-1239 0 0,5-119-232 0 0,-1-1-1 0 0,1 1 1 0 0,1 0-1 0 0,-1 0 1 0 0,0-1-1 0 0,1 1 1 0 0,-1-1-1 0 0,1 1 1 0 0,0-1-1 0 0,-1 0 1 0 0,1 0-1 0 0,0 0 1 0 0,1 0-1 0 0,-1 0 1 0 0,0 0-1 0 0,0 0 1 0 0,1-1 0 0 0,-1 1-1 0 0,1-1 1 0 0,0 1-1 0 0,-1-1 1 0 0,1 0-1 0 0,0 0 1 0 0,0-1-1 0 0,0 1 1 0 0,-1 0-1 0 0,1-1 1 0 0,0 0-1 0 0,0 0 1 0 0,0 0-1 0 0,0 0 1 0 0,0 0-1 0 0,0 0 1 0 0,0-1-1 0 0,0 1 1 0 0,-1-1-1 0 0,1 0 1 0 0,0 0-1 0 0,0 0 1 0 0,-1 0-1 0 0,1-1 1 0 0,-1 1-1 0 0,1-1 1 0 0,-1 1-1 0 0,1-1 1 0 0,-1 0-26 0 0,27-21 200 0 0,-2-1 1 0 0,0-2 0 0 0,-2 0-1 0 0,-1-2 1 0 0,8-13-201 0 0,13-11 62 0 0,-44 49-56 0 0,-1 2 6 0 0,0 1-34 0 0,0 0-30 0 0,0 21-276 0 0,0-1 343 0 0,-2-16-14 0 0,1 0 0 0 0,0 0-1 0 0,0 1 1 0 0,0-1 0 0 0,1 0 0 0 0,-1 0-1 0 0,1 1 1 0 0,0-1 0 0 0,0 0 0 0 0,0 0 0 0 0,1 1-1 0 0,0-1 1 0 0,-1 0 0 0 0,2 0 0 0 0,-1 0-1 0 0,0 0 1 0 0,1 0 0 0 0,0 0 0 0 0,0 0-1 0 0,0 0 1 0 0,0 0 0 0 0,0-1 0 0 0,1 0 0 0 0,0 1-1 0 0,0-1 1 0 0,0 0 0 0 0,0 0 0 0 0,0 0-1 0 0,0-1 1 0 0,1 1 0 0 0,-1-1 0 0 0,1 0-1 0 0,0 0 1 0 0,0 0 0 0 0,0 0 0 0 0,0-1 0 0 0,0 1-1 0 0,2-1 0 0 0,6-3 55 0 0,-1-1 0 0 0,1 0 0 0 0,-1-1-1 0 0,1-1 1 0 0,-1 0 0 0 0,-1 0 0 0 0,1-1-1 0 0,-1 0 1 0 0,0-1 0 0 0,0 0 0 0 0,-1-1-1 0 0,0 0 1 0 0,0 0 0 0 0,-1-1 0 0 0,0 0-1 0 0,-1 0 1 0 0,6-9-55 0 0,-5 7-35 0 0,0 0 0 0 0,-1 0 0 0 0,-1 0 0 0 0,1-1 0 0 0,-2 0 0 0 0,0-1 0 0 0,0 1 0 0 0,-1-1-1 0 0,-1 0 1 0 0,0 0 0 0 0,-1 0 0 0 0,0 0 0 0 0,0-8 35 0 0,-4 28-13761 0 0,2-3 2199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7954 0 0,'0'0'2466'0'0,"0"0"-615"0"0,0 0-344 0 0,0 0-156 0 0,0 0-102 0 0,0 0-174 0 0,0 0-179 0 0,0 0-146 0 0,0 0-149 0 0,0 0-130 0 0,0 0-75 0 0,0 0-84 0 0,-22 33-104 0 0,-62 103-52 0 0,61-78-12 0 0,25-50-117 0 0,-1-4 33 0 0,0 0 0 0 0,0-1 1 0 0,0 1-1 0 0,1 0 0 0 0,-1-1 0 0 0,1 0 0 0 0,0 1 1 0 0,0-1-1 0 0,0 0 0 0 0,1 0 0 0 0,-1 0 1 0 0,1 0-1 0 0,-1 0 0 0 0,1-1 0 0 0,0 1 0 0 0,0-1 1 0 0,0 0-1 0 0,1 0 0 0 0,-1 0 0 0 0,0 0 1 0 0,1 0-1 0 0,-1-1 0 0 0,1 0 0 0 0,0 0 0 0 0,-1 0 1 0 0,1 0-1 0 0,0 0 0 0 0,0-1 0 0 0,0 1 1 0 0,-1-1-1 0 0,1 0 0 0 0,0 0 0 0 0,0-1 0 0 0,0 1 1 0 0,-1-1-1 0 0,1 0 0 0 0,0 0 0 0 0,1 0-60 0 0,0-2 104 0 0,0-1 0 0 0,0 1-1 0 0,0-1 1 0 0,-1 0 0 0 0,1 0-1 0 0,-1 0 1 0 0,0-1 0 0 0,0 0-1 0 0,-1 1 1 0 0,1-1 0 0 0,-1-1-1 0 0,0 1 1 0 0,0 0 0 0 0,-1-1-1 0 0,1 0 1 0 0,-1 1 0 0 0,-1-1-1 0 0,1 0 1 0 0,-1 0-1 0 0,0 0 1 0 0,0 0 0 0 0,-1 0-1 0 0,0 0 1 0 0,0 0 0 0 0,0 0-1 0 0,-1 0 1 0 0,1 0 0 0 0,-2 0-1 0 0,0-4-103 0 0,1 6-17 0 0,-1 0 0 0 0,1 1 0 0 0,-1-1 0 0 0,0 1 0 0 0,0-1 0 0 0,0 1 0 0 0,0 0 0 0 0,-1-1 0 0 0,1 1 0 0 0,-1 1-1 0 0,0-1 1 0 0,0 0 0 0 0,0 1 0 0 0,0-1 0 0 0,-1 1 0 0 0,1 0 0 0 0,0 0 0 0 0,-1 0 0 0 0,0 1 0 0 0,1-1 0 0 0,-1 1-1 0 0,0 0 1 0 0,-2-1 17 0 0,-56 5-4001 0 0,47 4-855 0 0,4-3-6649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7794 0 0,'0'0'2808'0'0,"0"0"-913"0"0,0 0-262 0 0,0 0 100 0 0,0 0-7 0 0,0 0-124 0 0,0 0-195 0 0,0 0-315 0 0,0 0-352 0 0,0 0-214 0 0,0 0-141 0 0,0 0-40 0 0,0 0 58 0 0,3-10-5 0 0,10-30 191 0 0,2 1 0 0 0,1 1 0 0 0,2 0 0 0 0,10-14-589 0 0,34-25-364 0 0,-55 76-2095 0 0,-6 2-2119 0 0,0-1-3494 0 0,1 0-3298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8018 0 0,'0'0'2836'0'0,"0"0"-534"0"0,0 0-328 0 0,0 0-280 0 0,0 0-266 0 0,0 0-257 0 0,0 0-286 0 0,0 0-190 0 0,0 0-76 0 0,0 0-28 0 0,0 0 20 0 0,0 0-33 0 0,1 16-78 0 0,5 112 829 0 0,6 274 152 0 0,-7-334-1965 0 0,-3-106-16466 0 0,-2 33 7672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2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5457 0 0,'0'0'1538'0'0,"0"0"-246"0"0,0 0 103 0 0,0 0 139 0 0,0 0 22 0 0,0 0-126 0 0,0 0-235 0 0,0 0-261 0 0,0 0-191 0 0,0 0-113 0 0,0 0-77 0 0,-32 30-58 0 0,-97 92-23 0 0,68-68 902 0 0,60-53-1309 0 0,0 0 1 0 0,1 1-1 0 0,-1-1 1 0 0,1 1-1 0 0,0-1 1 0 0,-1 1-1 0 0,1-1 1 0 0,0 1-1 0 0,0-1 1 0 0,0 1-1 0 0,0-1 1 0 0,0 0-1 0 0,0 1 1 0 0,1-1-1 0 0,-1 1 1 0 0,0-1-1 0 0,1 1 1 0 0,-1-1-1 0 0,1 1 1 0 0,0-1-1 0 0,-1 0 1 0 0,1 0-1 0 0,0 1 1 0 0,0-1-1 0 0,0 0 1 0 0,0 0-1 0 0,0 0 1 0 0,0 0-1 0 0,0 0 1 0 0,0 0-1 0 0,0 0 1 0 0,0 0-1 0 0,1 0 1 0 0,-1 0 0 0 0,0-1-1 0 0,0 1 1 0 0,1 0-1 0 0,-1-1 1 0 0,1 0-1 0 0,-1 1 1 0 0,1-1-1 0 0,-1 0 1 0 0,1 1-1 0 0,-1-1 1 0 0,0 0-1 0 0,1 0 1 0 0,-1 0-1 0 0,1 0 1 0 0,-1-1-1 0 0,1 1 1 0 0,0 0-66 0 0,16 7 469 0 0,-10-4-365 0 0,-1 1 1 0 0,0 0-1 0 0,-1 0 0 0 0,1 1 1 0 0,-1-1-1 0 0,1 1 0 0 0,-1 1 1 0 0,-1-1-1 0 0,1 1 1 0 0,-1 0-1 0 0,0 1 0 0 0,0-1 1 0 0,-1 1-1 0 0,0 0 0 0 0,0 0 1 0 0,-1 0-1 0 0,0 0 1 0 0,0 1-1 0 0,1 5-104 0 0,13 72 160 0 0,-1-89-4926 0 0,-15 1-587 0 0,1 3-6270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85 644 0 0 0,'0'0'892'0'0,"0"0"212"0"0,0 0 69 0 0,0 0-17 0 0,0 0-83 0 0,0 0-24 0 0,0 0 27 0 0,0 0 50 0 0,-5 5 24 0 0,-18 12-45 0 0,18-13-80 0 0,8 2 7705 0 0,-4 1-3947 0 0,-3 2-2833 0 0,-6 6-3145 0 0,-2 4 1445 0 0,-12 120 65 0 0,24-135-302 0 0,-1-2-9 0 0,1 0-1 0 0,-1 0 1 0 0,1 0-1 0 0,-1 1 1 0 0,1-1-1 0 0,0 0 1 0 0,0 0-1 0 0,0 1 1 0 0,0-1-1 0 0,0 0 1 0 0,1 0-1 0 0,-1 0 1 0 0,1 1 0 0 0,-1-1-1 0 0,1 0 1 0 0,0 0-1 0 0,0 0 1 0 0,0 0-1 0 0,0 0 1 0 0,0 0-1 0 0,0 0 1 0 0,0 0-1 0 0,2 0-3 0 0,19 0 231 0 0,43-15 497 0 0,-5-31-420 0 0,29-87-44 0 0,-88 129-242 0 0,-1 0 3 0 0,0 1-20 0 0,0 1-29 0 0,0 0-8 0 0,0 0-21 0 0,-9 18-258 0 0,6-13 308 0 0,0-1 0 0 0,1 1 0 0 0,0 0 0 0 0,-1 0 0 0 0,2 0 0 0 0,-1 0 0 0 0,1 0 0 0 0,-1 0 0 0 0,1 0 0 0 0,1 0 0 0 0,-1 0 0 0 0,1 1 0 0 0,0-1 0 0 0,0 0 0 0 0,0 0-1 0 0,1 1 1 0 0,0-1 0 0 0,0 0 0 0 0,0 0 0 0 0,1 0 0 0 0,-1 0 0 0 0,1 0 0 0 0,1 0 0 0 0,-1-1 0 0 0,1 1 0 0 0,-1 0 0 0 0,1-1 0 0 0,0 0 0 0 0,1 0 0 0 0,-1 0 0 0 0,1 0 0 0 0,0-1 0 0 0,0 1 0 0 0,0-1-1 0 0,0 0 1 0 0,1 0 0 0 0,-1 0 0 0 0,4 1 3 0 0,-2-4 22 0 0,-1 1-1 0 0,1-1 0 0 0,-1 0 0 0 0,1 0 1 0 0,-1-1-1 0 0,1 0 0 0 0,-1 0 1 0 0,0 0-1 0 0,1 0 0 0 0,-1-1 0 0 0,0 0 1 0 0,0 0-1 0 0,0-1 0 0 0,0 1 1 0 0,0-1-1 0 0,0 0 0 0 0,-1 0 0 0 0,0-1 1 0 0,1 0-1 0 0,-1 1 0 0 0,0-1 1 0 0,-1 0-1 0 0,1-1 0 0 0,-1 1 0 0 0,2-4-21 0 0,3-3 9 0 0,0 0 0 0 0,-1-1-1 0 0,-1 0 1 0 0,0 0-1 0 0,-1 0 1 0 0,0-1-1 0 0,-1 0 1 0 0,0 0 0 0 0,-1 0-1 0 0,0 0 1 0 0,-1 0-1 0 0,-1 0 1 0 0,0-1-1 0 0,-1-9-8 0 0,0 22-242 0 0,0 1-208 0 0,0 0-286 0 0,0 0-396 0 0,-2 4-15012 0 0,2 0 6293 0 0</inkml:trace>
  <inkml:trace contextRef="#ctx0" brushRef="#br0" timeOffset="316.747">674 722 11979 0 0,'0'0'1947'0'0,"0"0"-740"0"0,0 0-82 0 0,0 0 194 0 0,0 0 119 0 0,0 0-69 0 0,0 0-328 0 0,0 0-307 0 0,0 0-188 0 0,0 0-119 0 0,0 0-70 0 0,0 0-69 0 0,0 0-59 0 0,0 22-23 0 0,0 71-74 0 0,-6-43 63 0 0,-1-13-313 0 0,7-37-48 0 0,0 0-71 0 0,0 0-160 0 0,0 0-283 0 0,0 0-411 0 0,1-7-10073 0 0,0 3 478 0 0</inkml:trace>
  <inkml:trace contextRef="#ctx0" brushRef="#br0" timeOffset="569.687">624 368 9666 0 0,'0'0'2883'0'0,"0"0"-597"0"0,0 0-407 0 0,0 0-177 0 0,0 0-244 0 0,0 0-313 0 0,0 0-373 0 0,0 0-362 0 0,0 0-305 0 0,0 0-220 0 0,0 0-162 0 0,0 0-66 0 0,-2-3 14 0 0,-10-8-20 0 0,22 25-2587 0 0,-6-9-1878 0 0,0 1-5856 0 0</inkml:trace>
  <inkml:trace contextRef="#ctx0" brushRef="#br0" timeOffset="887.186">928 287 6713 0 0,'0'0'1733'0'0,"0"0"-334"0"0,0 0 76 0 0,0 0 168 0 0,0 0 61 0 0,0 0-164 0 0,0 0-275 0 0,0 0-218 0 0,0 0-149 0 0,0 0-148 0 0,0 0-126 0 0,0 0-90 0 0,4 26-85 0 0,14 125 324 0 0,-14 184 1323 0 0,-22-163-2199 0 0,18-171 71 0 0,19-63-6202 0 0,-15 36-5275 0 0,-3 18 4744 0 0</inkml:trace>
  <inkml:trace contextRef="#ctx0" brushRef="#br0" timeOffset="1132.773">757 622 3457 0 0,'0'0'3627'0'0,"0"0"-758"0"0,0 0-590 0 0,0 0-289 0 0,0 0-309 0 0,0 0-346 0 0,0 0-324 0 0,0 0-263 0 0,0 0-79 0 0,0 0-11 0 0,0 0 29 0 0,0 0-24 0 0,0 0-120 0 0,15 0-87 0 0,125-3 888 0 0,25-4-841 0 0,-95-7-1689 0 0,-56 10-2565 0 0,-1-1-3411 0 0,-10 1-4083 0 0</inkml:trace>
  <inkml:trace contextRef="#ctx0" brushRef="#br0" timeOffset="1613.415">1272 247 8418 0 0,'0'0'3327'0'0,"0"0"-857"0"0,0 0-574 0 0,0 0-334 0 0,0 0-406 0 0,0 0-379 0 0,0 0-299 0 0,0 0-115 0 0,0 0 14 0 0,0 0 98 0 0,0 0 69 0 0,0 0-38 0 0,0 0-86 0 0,-2 22-72 0 0,-15 144 349 0 0,3 213-280 0 0,14-375-424 0 0,0 1 0 0 0,0-1 0 0 0,0 1 0 0 0,0-1 0 0 0,1 1 0 0 0,-1 0 0 0 0,1-1 0 0 0,0 0 0 0 0,1 1 0 0 0,-1-1 0 0 0,1 0 0 0 0,0 1 0 0 0,0-1 0 0 0,0 0 0 0 0,2 3 7 0 0,32-26 702 0 0,20-34-213 0 0,-45 41-447 0 0,0 1 1 0 0,0 0-1 0 0,1 1 1 0 0,1 0-1 0 0,-1 1 0 0 0,2 1 1 0 0,-1 0-1 0 0,4-1-42 0 0,-15 9 6 0 0,0 1 0 0 0,-1 0 0 0 0,1 0 0 0 0,-1 1 0 0 0,0-1 0 0 0,1 0 0 0 0,-1 0 0 0 0,0 1 0 0 0,0-1 0 0 0,0 0 0 0 0,1 1 0 0 0,-1-1 0 0 0,-1 1 0 0 0,1 0 0 0 0,0-1 0 0 0,0 1 0 0 0,-1 0 0 0 0,1-1 0 0 0,-1 1 0 0 0,1 0 0 0 0,-1 0 0 0 0,0 0 0 0 0,0-1 0 0 0,0 1 0 0 0,0 0 0 0 0,0 0 0 0 0,0 0 0 0 0,0 0 0 0 0,0-1 0 0 0,-1 1 0 0 0,1 0 0 0 0,-1 0 0 0 0,1-1 0 0 0,-1 2-6 0 0,0 3-9 0 0,11 89-20 0 0,2-89 886 0 0,-8-5-4601 0 0,-2 0-6982 0 0,-2-1-499 0 0</inkml:trace>
  <inkml:trace contextRef="#ctx0" brushRef="#br0" timeOffset="3136.803">1342 59 0 0 0,'0'0'336'0'0,"0"0"666"0"0,0 0 307 0 0,0 0 244 0 0,0 0 168 0 0,0 0-15 0 0,0 0-254 0 0,0 0-363 0 0,0 0-304 0 0,0 0-206 0 0,0 0-134 0 0,0 0-66 0 0,-2-3 954 0 0,1 3 5833 0 0,10 2-232 0 0,20-10-7447 0 0,-21 6 1124 0 0,173-45-261 0 0,-180 47-350 0 0,0 0 1 0 0,0 0-1 0 0,0 0 1 0 0,-1-1 0 0 0,1 1-1 0 0,0 0 1 0 0,0 0-1 0 0,0 0 1 0 0,0 1-1 0 0,0-1 1 0 0,0 0 0 0 0,-1 0-1 0 0,1 0 1 0 0,0 1-1 0 0,0-1 1 0 0,0 0-1 0 0,0 1 1 0 0,-1-1-1 0 0,1 1 1 0 0,0-1 0 0 0,-1 1-1 0 0,1-1 1 0 0,0 1-1 0 0,-1-1 1 0 0,1 1-1 0 0,0 0 1 0 0,-1-1 0 0 0,1 1-1 0 0,-1 0 1 0 0,1 0-1 0 0,-1-1 1 0 0,0 1-1 0 0,1 0 1 0 0,-1 0 0 0 0,0 0-1 0 0,1-1 1 0 0,-1 1-1 0 0,0 0 1 0 0,0 0-1 0 0,0 0 1 0 0,0 0 0 0 0,0 0-1 0 0,0 0 1 0 0,0-1-1 0 0,0 1 1 0 0,0 0-1 0 0,0 0 1 0 0,0 0 0 0 0,-1 0-1 0 0,1 0 1 0 0,0-1-1 0 0,-1 1 1 0 0,1 0-1 0 0,-1 0 1 0 0,1 0 0 0 0,0-1-1 0 0,-1 1 0 0 0,0 11 50 0 0,-6 171 76 0 0,29 157-134 0 0,-13-120-7 0 0,-10-199 20 0 0,-1 0-1 0 0,-1 0 1 0 0,-1 0-1 0 0,-1 0 1 0 0,0-1-1 0 0,-2 1 1 0 0,0-1-1 0 0,-2-1 1 0 0,0 0-1 0 0,-4 5-4 0 0,-8 57-36 0 0,21-81 23 0 0,0 0 17 0 0,0 0 1 0 0,0 0-13 0 0,0 0-8 0 0,0 0 12 0 0,0 1-16 0 0,5 2 72 0 0,-5-3-45 0 0,0 0-20 0 0,0 0 33 0 0,0 0 6 0 0,0 0-2 0 0,0 0-29 0 0,0 0-15 0 0,0 0 32 0 0,0 0 23 0 0,0 0-5 0 0,0 0-10 0 0,0 0 3 0 0,0 0 8 0 0,0 0 19 0 0,0 0-16 0 0,0 0 14 0 0,0 0 48 0 0,0 0 21 0 0,0 0 9 0 0,0 0 30 0 0,0 0 30 0 0,-14 0 706 0 0,-164 0-957 0 0,165-5-802 0 0,11 1-2155 0 0,1-1-3771 0 0,1 4-5769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1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4529 0 0,'0'0'3477'0'0,"0"0"-1382"0"0,0 0-419 0 0,0 0 10 0 0,0 0 13 0 0,0 0-64 0 0,0 0-184 0 0,0 0-291 0 0,0 0-298 0 0,0 0-230 0 0,-1 32-143 0 0,-3 98-85 0 0,1-55 531 0 0,3-74-1230 0 0,-3 37 586 0 0,-4-30-8682 0 0,6-8-2871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14763 0 0,'0'0'2849'0'0,"0"0"-1353"0"0,0 0-416 0 0,0 0-159 0 0,0 0-153 0 0,0 0-152 0 0,0 0-184 0 0,0 0-232 0 0,0 0-264 0 0,0 0-328 0 0,0 0-56 0 0,0 0-80 0 0,0 0-145 0 0,10-18-623 0 0,-9 25-3817 0 0,1 0-7346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8 13963 0 0,'0'0'1651'0'0,"0"0"-491"0"0,0 0-180 0 0,0 0 87 0 0,0 0 99 0 0,0 0 26 0 0,0 0-101 0 0,0 0-200 0 0,0 0-170 0 0,0 0-114 0 0,0 0-75 0 0,0 0-68 0 0,0 0-119 0 0,0-8 33 0 0,-36 31-275 0 0,27-17-98 0 0,2 0-1 0 0,-1 0 1 0 0,1 1 0 0 0,0 0-1 0 0,0 1 1 0 0,0-1 0 0 0,1 1-1 0 0,1 0 1 0 0,-1 1 0 0 0,1-1-1 0 0,1 1 1 0 0,-1 0 0 0 0,2 0-1 0 0,-1 0 1 0 0,1 1 0 0 0,1 0-1 0 0,-1-1 1 0 0,2 1 0 0 0,-1 0-1 0 0,1 9-4 0 0,1-13 3 0 0,-1 0 0 0 0,1 0 0 0 0,1-1 0 0 0,-1 1 0 0 0,1 0-1 0 0,0 0 1 0 0,0 0 0 0 0,1-1 0 0 0,0 1 0 0 0,0 0 0 0 0,0-1 0 0 0,0 0-1 0 0,1 1 1 0 0,3 3-3 0 0,-2-3 10 0 0,1 1-1 0 0,0-1 0 0 0,0-1 1 0 0,1 1-1 0 0,-1-1 0 0 0,1 0 1 0 0,1 0-1 0 0,-1 0 0 0 0,1-1 1 0 0,-1 0-1 0 0,1 0 0 0 0,0-1 1 0 0,4 1-10 0 0,4 0 11 0 0,0 0 0 0 0,0-2 0 0 0,1 1 0 0 0,-1-2 0 0 0,1 0 0 0 0,-1-1 0 0 0,1-1 1 0 0,-1 0-1 0 0,3-1-11 0 0,32-12-979 0 0,-35 7-1864 0 0,-2-1-3599 0 0,-6 0-5855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39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80 0 0 0,'0'0'1452'0'0,"0"0"83"0"0,0 0 32 0 0,0 0-12 0 0,0 0-97 0 0,0 0-107 0 0,0 0-81 0 0,0 0-76 0 0,0 0-36 0 0,0 0-30 0 0,0 0-8 0 0,10-5-29 0 0,30-15-26 0 0,-29 16-33 0 0,-11 4-57 0 0,0 0-62 0 0,-19-15 2443 0 0,6 12-3217 0 0,0-1 0 0 0,-1 1 0 0 0,1 1 0 0 0,0 1 0 0 0,-1 0 0 0 0,1 0 1 0 0,-1 1-1 0 0,1 1 0 0 0,-1 1 0 0 0,1 0 0 0 0,0 0 0 0 0,0 1 0 0 0,0 1 1 0 0,0 0-1 0 0,0 1 0 0 0,1 0 0 0 0,0 1 0 0 0,0 0 0 0 0,0 1 0 0 0,1 1 1 0 0,-10 8-140 0 0,14-13 8 0 0,1 2 0 0 0,0-1 0 0 0,0 0 0 0 0,1 1 0 0 0,-1 0 0 0 0,1 1 0 0 0,0-1 0 0 0,1 1 0 0 0,-1 0 0 0 0,1 0 0 0 0,0 0 0 0 0,1 1 0 0 0,-1 0 1 0 0,1-1-1 0 0,1 1 0 0 0,-1 0 0 0 0,1 0 0 0 0,0 1 0 0 0,1-1 0 0 0,-1 7-8 0 0,3-8 7 0 0,0 0-1 0 0,0 0 1 0 0,0 0 0 0 0,1 0-1 0 0,0 0 1 0 0,1-1 0 0 0,-1 1-1 0 0,1 0 1 0 0,0-1 0 0 0,0 0-1 0 0,1 0 1 0 0,-1 0 0 0 0,1 0-1 0 0,1-1 1 0 0,-1 1 0 0 0,0-1-1 0 0,1 0 1 0 0,0 0 0 0 0,0-1-1 0 0,0 1 1 0 0,0-1 0 0 0,1 0-1 0 0,-1-1 1 0 0,1 1 0 0 0,0-1-1 0 0,5 1-6 0 0,121 15 519 0 0,-132-18-430 0 0,0 0 31 0 0,-22 19 1050 0 0,-10 0-1157 0 0,1 2-1 0 0,1 1 1 0 0,2 1-1 0 0,0 1 1 0 0,1 2 0 0 0,2 1-1 0 0,-7 10-12 0 0,21-23-1 0 0,1 0 0 0 0,1 1 0 0 0,0 0 0 0 0,1 1-1 0 0,1 0 1 0 0,0 0 0 0 0,1 1 0 0 0,1 0 0 0 0,1 0 0 0 0,0 0 0 0 0,1 0-1 0 0,1 1 1 0 0,0 0 0 0 0,2 16 1 0 0,0-30 4 0 0,0-1 1 0 0,1 1-1 0 0,-1-1 0 0 0,1 0 1 0 0,0 1-1 0 0,0-1 0 0 0,0 0 0 0 0,0 1 1 0 0,1-1-1 0 0,-1 0 0 0 0,1 0 1 0 0,0 0-1 0 0,0 0 0 0 0,0 0 0 0 0,0-1 1 0 0,0 1-1 0 0,1-1 0 0 0,-1 1 1 0 0,1-1-1 0 0,0 0 0 0 0,-1 0 1 0 0,1 0-1 0 0,0 0 0 0 0,0 0 0 0 0,0-1 1 0 0,1 0-1 0 0,-1 1 0 0 0,1-1-4 0 0,97 15 347 0 0,-86-17-283 0 0,1 0 0 0 0,-1-1 0 0 0,0-1 0 0 0,0 0 0 0 0,0-1 0 0 0,-1-1 0 0 0,1 0 0 0 0,-1-1 0 0 0,6-4-64 0 0,21-12 97 0 0,-30-3-2335 0 0,-6 5-4481 0 0,-4 17 2724 0 0,1-5-8118 0 0</inkml:trace>
  <inkml:trace contextRef="#ctx0" brushRef="#br0" timeOffset="466.919">829 14 5409 0 0,'0'0'3045'0'0,"0"0"-734"0"0,0 0-371 0 0,0 0-114 0 0,0 0-22 0 0,0 0-44 0 0,0 0-181 0 0,0 0-321 0 0,0 0-324 0 0,0 0-267 0 0,0 0-206 0 0,0 0-58 0 0,0 0-38 0 0,0-4-11 0 0,-5-6 365 0 0,-1 32 235 0 0,0-1-803 0 0,-39 245 1207 0 0,2 6-1015 0 0,10-88-245 0 0,28-126-625 0 0,5-57 290 0 0,0-1-26 0 0,0 0-70 0 0,0 0-130 0 0,8 0-3030 0 0,-5 0-5091 0 0,-1 0-2830 0 0</inkml:trace>
  <inkml:trace contextRef="#ctx0" brushRef="#br0" timeOffset="948.545">873 776 6633 0 0,'0'0'1950'0'0,"0"0"-377"0"0,0 0-141 0 0,0 0 11 0 0,0 0-42 0 0,0 0-35 0 0,0 0-80 0 0,0 0-127 0 0,0 0-118 0 0,0 0-135 0 0,0 0-136 0 0,0 0-113 0 0,0 0-79 0 0,25 12-53 0 0,79 37-29 0 0,-102-47-454 0 0,0-1 0 0 0,1 1 0 0 0,0-1 0 0 0,-1 0 0 0 0,1 1 0 0 0,0-1 0 0 0,-1-1 0 0 0,1 1 0 0 0,0 0 0 0 0,0-1 0 0 0,0 1 0 0 0,0-1 0 0 0,-1 0 0 0 0,1 0 0 0 0,0 0 0 0 0,0 0 0 0 0,0-1 0 0 0,0 1 0 0 0,0-1 0 0 0,-1 0 0 0 0,1 0 0 0 0,0 1 0 0 0,0-2 0 0 0,-1 1 0 0 0,1 0 0 0 0,-1-1 0 0 0,1 1-42 0 0,11-7 265 0 0,3 0-121 0 0,1-1-1 0 0,-1-1 1 0 0,-1 0 0 0 0,1-1 0 0 0,-2-1 0 0 0,0 0 0 0 0,0-1 0 0 0,-1-1 0 0 0,-1 0 0 0 0,0-1 0 0 0,-1 0 0 0 0,-1-1 0 0 0,0-1 0 0 0,-1 0 0 0 0,-1 0 0 0 0,3-7-144 0 0,-11 22 7 0 0,0 0 1 0 0,0 0 0 0 0,0 0 0 0 0,0 0-1 0 0,0 0 1 0 0,-1 0 0 0 0,1 0-1 0 0,-1 0 1 0 0,1 0 0 0 0,-1 0 0 0 0,1-1-1 0 0,-1 1 1 0 0,0 0 0 0 0,0 0-1 0 0,0 0 1 0 0,-1 0 0 0 0,1-1-1 0 0,0 1 1 0 0,-1 0 0 0 0,1 0 0 0 0,-1 0-1 0 0,0 0 1 0 0,0 0 0 0 0,0 0-1 0 0,0 0 1 0 0,0 0 0 0 0,0 0-1 0 0,0 1 1 0 0,-1-1 0 0 0,1 0 0 0 0,-1 1-1 0 0,1-1 1 0 0,-1 1 0 0 0,0-1-1 0 0,1 1 1 0 0,-1 0 0 0 0,0 0 0 0 0,0 0-1 0 0,0 0 1 0 0,0 0 0 0 0,0 0-1 0 0,0 0 1 0 0,0 1 0 0 0,0-1-1 0 0,-1 1-7 0 0,-8-1-32 0 0,0 1-1 0 0,1 1 0 0 0,-1 0 0 0 0,0 0 0 0 0,0 1 0 0 0,0 0 0 0 0,1 1 0 0 0,-1 0 0 0 0,1 1 0 0 0,0 0 0 0 0,0 1 0 0 0,0 0 0 0 0,1 0 0 0 0,0 1 0 0 0,0 1 0 0 0,0-1 0 0 0,-1 2 33 0 0,-12 12-71 0 0,0 1-1 0 0,2 1 0 0 0,0 1 0 0 0,2 0 1 0 0,-12 19 71 0 0,24-32-7 0 0,0-1-1 0 0,1 1 1 0 0,0 0 0 0 0,0 0 0 0 0,1 0 0 0 0,0 1 0 0 0,1 0 0 0 0,1 0 0 0 0,-1-1-1 0 0,2 1 1 0 0,-1 1 0 0 0,1-1 0 0 0,1 0 0 0 0,0 0 0 0 0,2 6 7 0 0,-1-12-5 0 0,0-1 0 0 0,0 0-1 0 0,1 0 1 0 0,0 1 0 0 0,0-1 0 0 0,0 0 0 0 0,0 0 0 0 0,1-1 0 0 0,0 1-1 0 0,-1 0 1 0 0,1-1 0 0 0,1 0 0 0 0,-1 0 0 0 0,0 0 0 0 0,1 0-1 0 0,0 0 1 0 0,-1-1 0 0 0,1 1 0 0 0,0-1 0 0 0,0 0 0 0 0,0 0 0 0 0,1-1-1 0 0,-1 1 1 0 0,0-1 0 0 0,5 1 5 0 0,112 11 80 0 0,-87-16-147 0 0,0-1 0 0 0,-1-2 1 0 0,0-2-1 0 0,0-1 0 0 0,-1-1 1 0 0,0-2-1 0 0,-1-1 0 0 0,0-2 0 0 0,-1-1 1 0 0,11-8 66 0 0,24-26-4054 0 0,-31 12-7147 0 0,-27 29 933 0 0</inkml:trace>
  <inkml:trace contextRef="#ctx0" brushRef="#br0" timeOffset="1348.998">1855 621 1552 0 0,'0'0'3176'0'0,"0"0"-646"0"0,0 0-289 0 0,0 0-62 0 0,0 0-25 0 0,0 0-29 0 0,0 0-114 0 0,0 0-285 0 0,0 0-373 0 0,0 0-390 0 0,0 0-296 0 0,0 0-166 0 0,1-4-98 0 0,-2 3-363 0 0,1-1 1 0 0,0 1-1 0 0,0-1 1 0 0,-1 1-1 0 0,1 0 0 0 0,-1-1 1 0 0,1 1-1 0 0,-1 0 1 0 0,1 0-1 0 0,-1-1 0 0 0,0 1 1 0 0,0 0-1 0 0,1 0 0 0 0,-1 0 1 0 0,0 0-1 0 0,0 0 1 0 0,0 0-1 0 0,0 0 0 0 0,0 0 1 0 0,0 0-1 0 0,-1 1 1 0 0,1-1-1 0 0,0 0 0 0 0,0 1 1 0 0,-1-1-1 0 0,1 1 0 0 0,0-1 1 0 0,-1 1-1 0 0,1 0 1 0 0,0-1-1 0 0,-1 1 0 0 0,1 0 1 0 0,0 0-1 0 0,-1 0 1 0 0,1 0-1 0 0,-1 0 0 0 0,1 0 1 0 0,0 0-1 0 0,-1 1 0 0 0,1-1 1 0 0,0 1-1 0 0,-1-1 1 0 0,1 1-1 0 0,0-1 0 0 0,-1 1 1 0 0,1 0-41 0 0,-10 1 94 0 0,1 1 1 0 0,0 0-1 0 0,0 0 0 0 0,0 1 1 0 0,0 0-1 0 0,1 1 1 0 0,0 0-1 0 0,0 1 1 0 0,0 0-1 0 0,0 0 0 0 0,1 1 1 0 0,0 0-1 0 0,1 0 1 0 0,-1 1-1 0 0,-2 4-94 0 0,-66 110 201 0 0,73-118-198 0 0,1 0 0 0 0,0 1 0 0 0,0 0 0 0 0,0-1 0 0 0,0 1 0 0 0,1 0 0 0 0,0 0 0 0 0,0 0 0 0 0,0 0 0 0 0,1 0 0 0 0,-1 0 0 0 0,1 0 0 0 0,1 0 0 0 0,-1 0 0 0 0,1 0 0 0 0,0 0 0 0 0,0 0-1 0 0,0 0 1 0 0,0 0 0 0 0,1 0 0 0 0,0-1 0 0 0,0 1 0 0 0,0 0 0 0 0,4 3-3 0 0,4-1 48 0 0,2 0-1 0 0,-1-1 1 0 0,1-1-1 0 0,0 0 0 0 0,0 0 1 0 0,0-2-1 0 0,1 1 1 0 0,0-1-1 0 0,-1-1 1 0 0,1 0-1 0 0,0-1 1 0 0,0-1-1 0 0,0 0 1 0 0,0 0-1 0 0,0-1 1 0 0,0-1-1 0 0,1-1-47 0 0,1 2-5 0 0,0 0 0 0 0,0-2 0 0 0,0 0 0 0 0,-1 0 0 0 0,1-2 0 0 0,-1 0 0 0 0,0 0 0 0 0,8-5 5 0 0,10-16-1306 0 0,-22 16-1874 0 0,-1-1-3889 0 0,-3 7-4789 0 0</inkml:trace>
  <inkml:trace contextRef="#ctx0" brushRef="#br0" timeOffset="1751.036">2444 117 11434 0 0,'0'0'2581'0'0,"0"0"-602"0"0,0 0-419 0 0,0 0-41 0 0,0 0 19 0 0,0 0-71 0 0,0 0-231 0 0,0 0-350 0 0,0 0-275 0 0,0 0-167 0 0,0 0-98 0 0,0 0-56 0 0,0 0 2 0 0,-2 1-29 0 0,-5 11-143 0 0,0 0 0 0 0,1 0 1 0 0,0 1-1 0 0,0-1 0 0 0,1 1 0 0 0,1 1 1 0 0,1-1-1 0 0,0 1 0 0 0,0-1 1 0 0,0 9-121 0 0,-4 50 161 0 0,2 1 1 0 0,3-1 0 0 0,5 17-162 0 0,-2 17 0 0 0,0-81-15 0 0,-2-1 1 0 0,-1 1-1 0 0,0-1 1 0 0,-2 0-1 0 0,-1 1 1 0 0,-1-2-1 0 0,-1 1 1 0 0,-1-1-1 0 0,-11 22 15 0 0,5-12-725 0 0,24-81-9877 0 0,-6 37 4928 0 0,1 3-5112 0 0</inkml:trace>
  <inkml:trace contextRef="#ctx0" brushRef="#br0" timeOffset="1996.305">2046 603 8130 0 0,'0'0'3577'0'0,"0"0"-1564"0"0,0 0-743 0 0,0 0-125 0 0,0 0 106 0 0,0 0 158 0 0,0 0-56 0 0,0 0-151 0 0,0 0-223 0 0,0 0-242 0 0,0 0-167 0 0,33-2-110 0 0,102-6-72 0 0,103-20 1060 0 0,-133 10-1799 0 0,-87 15-183 0 0,-2 0-1727 0 0,-5 2-4684 0 0,-4 1-4983 0 0</inkml:trace>
  <inkml:trace contextRef="#ctx0" brushRef="#br0" timeOffset="2395.038">2771 816 6481 0 0,'0'0'1486'0'0,"0"0"-266"0"0,0 0-25 0 0,0 0 187 0 0,0 0 204 0 0,0 0 22 0 0,0 0-161 0 0,0 0-256 0 0,0 0-220 0 0,0 0-101 0 0,0 0-39 0 0,0 0-17 0 0,0 0-39 0 0,-1 19 2 0 0,-4 54-23 0 0,5-72-715 0 0,0 0 1 0 0,0-1 0 0 0,1 1-1 0 0,-1 0 1 0 0,0-1 0 0 0,0 1-1 0 0,0 0 1 0 0,0-1 0 0 0,0 1-1 0 0,0 0 1 0 0,0-1 0 0 0,-1 1-1 0 0,1 0 1 0 0,0-1 0 0 0,0 1-1 0 0,0-1 1 0 0,-1 1 0 0 0,1 0-1 0 0,0-1 1 0 0,-1 1 0 0 0,1-1 0 0 0,0 1-1 0 0,-1-1 1 0 0,1 1 0 0 0,-1-1-1 0 0,1 1 1 0 0,-1-1 0 0 0,1 1-1 0 0,-1-1 1 0 0,1 0 0 0 0,-1 1-1 0 0,1-1 1 0 0,-1 0 0 0 0,0 1-1 0 0,1-1 1 0 0,-1 0 0 0 0,0 0-1 0 0,1 0 1 0 0,-1 1 0 0 0,1-1-1 0 0,-1 0 1 0 0,0 0 0 0 0,1 0-1 0 0,-1 0 1 0 0,0 0 0 0 0,1 0-1 0 0,-1 0 1 0 0,0-1 0 0 0,1 1-1 0 0,-1 0 1 0 0,0 0 0 0 0,1 0-1 0 0,-1-1 1 0 0,0 1 0 0 0,1 0-1 0 0,-1-1 1 0 0,1 1 0 0 0,-1 0-1 0 0,1-1 1 0 0,-1 1 0 0 0,1-1-1 0 0,-1 1 1 0 0,1-1 0 0 0,-1 1-40 0 0,-2-7 133 0 0,-1 0 0 0 0,1 1 1 0 0,1-1-1 0 0,-1 0 0 0 0,1-1 0 0 0,1 1 1 0 0,-1 0-1 0 0,1 0 0 0 0,0-1 1 0 0,1 1-1 0 0,0-1 0 0 0,0 1 0 0 0,1 0 1 0 0,-1-1-1 0 0,2 1 0 0 0,-1-1-133 0 0,-1 5 32 0 0,5-23 11 0 0,0 0 0 0 0,1 0-1 0 0,2 1 1 0 0,0-1 0 0 0,2 2-1 0 0,0-1 1 0 0,2 2 0 0 0,1-1-1 0 0,1 2 1 0 0,1-1 0 0 0,2-1-43 0 0,27-5-1968 0 0,-15 14-5749 0 0,-25 12 1496 0 0,0 3-5194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3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720 62 0 0 0,'0'0'197'0'0,"0"0"805"0"0,0 0 408 0 0,0 0 193 0 0,0 0 98 0 0,0 0-32 0 0,0 0-104 0 0,0 0-103 0 0,0 0-132 0 0,0 0-98 0 0,2-3-55 0 0,7-9 1059 0 0,-9 12-1179 0 0,1 1 5474 0 0,-1 6-6330 0 0,-161 224 670 0 0,-99 88-100 0 0,122-167-499 0 0,131-149-1213 0 0,4-17-481 0 0,-5-15-2750 0 0,8 10-1705 0 0,0 9 1017 0 0,0 2-4155 0 0</inkml:trace>
  <inkml:trace contextRef="#ctx0" brushRef="#br0" timeOffset="471.575">17 216 4225 0 0,'0'0'2286'0'0,"0"0"-112"0"0,0 0-167 0 0,0 0-30 0 0,0 0-2 0 0,0 0-95 0 0,0 0-231 0 0,0 0-317 0 0,0 0-339 0 0,0 0-294 0 0,0 0-203 0 0,0 0-143 0 0,0 0-92 0 0,-4-3-42 0 0,-7-5-42 0 0,17 12 716 0 0,165 106 2377 0 0,158 74-1965 0 0,-175-107-1069 0 0,-108-51-128 0 0,-44-26-252 0 0,-3 0 4 0 0,-14-1-8231 0 0,10-1-1304 0 0,3 2-510 0 0</inkml:trace>
  <inkml:trace contextRef="#ctx0" brushRef="#br0" timeOffset="838.723">707 360 0 0 0,'0'0'931'0'0,"0"0"491"0"0,0 0 409 0 0,0 0 252 0 0,0 0 29 0 0,0 0-134 0 0,0 0-255 0 0,0 0-277 0 0,0 0-190 0 0,0 0-136 0 0,0 0-109 0 0,0 0-40 0 0,5-8-51 0 0,15-24-86 0 0,-15 24-93 0 0,-70 40 1521 0 0,-19 8-1833 0 0,-2-4 0 0 0,-2-3 0 0 0,-1-5 0 0 0,-1-4 1 0 0,-33 3-430 0 0,12-15 453 0 0,111-12-453 0 0,0 0-60 0 0,0 0-21 0 0,0 0-25 0 0,16 0-343 0 0,58-4-1181 0 0,-54 0-814 0 0,-14 1-1057 0 0,-1-1-3875 0 0,-3 0-2217 0 0</inkml:trace>
  <inkml:trace contextRef="#ctx0" brushRef="#br0" timeOffset="1221.95">321 6 1680 0 0,'0'0'1547'0'0,"0"0"76"0"0,0 0 208 0 0,0 0 326 0 0,0 0 191 0 0,0 0-86 0 0,0 0-343 0 0,0 0-504 0 0,0 0-448 0 0,0 0-292 0 0,0 0-183 0 0,0 0-125 0 0,0 0-15 0 0,3-2 75 0 0,-3 2-405 0 0,0 0-1 0 0,0-1 1 0 0,1 1 0 0 0,-1 0 0 0 0,0 0 0 0 0,1-1 0 0 0,-1 1 0 0 0,1 0 0 0 0,-1 0 0 0 0,0 0-1 0 0,1-1 1 0 0,-1 1 0 0 0,1 0 0 0 0,-1 0 0 0 0,0 0 0 0 0,1 0 0 0 0,-1 0 0 0 0,1 0 0 0 0,-1 0 0 0 0,1 0-1 0 0,-1 0 1 0 0,0 0 0 0 0,1 0 0 0 0,-1 0 0 0 0,1 0 0 0 0,-1 0 0 0 0,1 0 0 0 0,-1 0 0 0 0,0 0-1 0 0,1 1 1 0 0,-1-1 0 0 0,1 0 0 0 0,-1 0 0 0 0,0 0 0 0 0,1 1 0 0 0,-1-1 0 0 0,0 0 0 0 0,1 1-1 0 0,-1-1 1 0 0,0 0 0 0 0,0 1 0 0 0,1-1 0 0 0,-1 0 0 0 0,0 1 0 0 0,0-1 0 0 0,1 0 0 0 0,-1 1 0 0 0,0-1-1 0 0,0 1 1 0 0,0-1 0 0 0,0 1 0 0 0,0-1 0 0 0,0 0 0 0 0,0 1 0 0 0,0-1 0 0 0,0 1 0 0 0,0-1-1 0 0,0 1 1 0 0,0-1 0 0 0,0 0 0 0 0,0 1 0 0 0,0-1 0 0 0,0 1 0 0 0,0-1 0 0 0,0 0 0 0 0,0 1 0 0 0,-1-1-1 0 0,1 1 1 0 0,0-1 0 0 0,0 0-22 0 0,1 9 232 0 0,19 194 3013 0 0,23 274-1576 0 0,-9-285-1567 0 0,-24-137-1572 0 0,-10-54 455 0 0,0-1-852 0 0,0 0-2974 0 0,0 0-6695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3729 0 0,'0'0'1564'0'0,"0"0"-300"0"0,0 0-158 0 0,0 0 89 0 0,0 0 155 0 0,0 0 27 0 0,0 0-101 0 0,0 0-55 0 0,0 0-56 0 0,0 0-55 0 0,0 0-45 0 0,0 0-176 0 0,0 0-169 0 0,19-2-89 0 0,120-18 1008 0 0,-12 2-308 0 0,-116 35-2601 0 0,-10-3-7716 0 0,-1-13 7792 0 0,0 0-9884 0 0</inkml:trace>
  <inkml:trace contextRef="#ctx0" brushRef="#br0" timeOffset="882.471">714 372 0 0 0,'0'0'667'0'0,"0"0"940"0"0,0 0 492 0 0,0 0 92 0 0,0 0-117 0 0,0 0-239 0 0,0 0-232 0 0,0 0-159 0 0,0 0-146 0 0,0 0-110 0 0,31 1-85 0 0,98 3-84 0 0,-43-19 1085 0 0,-68 7-1613 0 0,-1 1-286 0 0,0-1 0 0 0,0 0 0 0 0,-1-1 0 0 0,0-1 1 0 0,0 0-1 0 0,-1-1 0 0 0,-1-1 0 0 0,0-1 0 0 0,0 0 0 0 0,-1 0 0 0 0,-1-1 0 0 0,-1-1 0 0 0,0 0 0 0 0,0 0 1 0 0,-2-1-1 0 0,0-1 0 0 0,0 0 0 0 0,-2 0 0 0 0,5-16-205 0 0,-5-36 319 0 0,-8 69-320 0 0,1-1 0 0 0,-1 0 0 0 0,1 0 0 0 0,0 1 0 0 0,-1-1 0 0 0,1 0 0 0 0,-1 1 0 0 0,0-1 0 0 0,1 0 0 0 0,-1 1 0 0 0,1-1 0 0 0,-1 1 0 0 0,0-1 0 0 0,0 1 0 0 0,1-1 0 0 0,-1 1 0 0 0,0 0 0 0 0,0-1 0 0 0,1 1 0 0 0,-1 0 0 0 0,0 0 0 0 0,0-1 0 0 0,0 1 0 0 0,0 0 0 0 0,1 0 0 0 0,-1 0 0 0 0,0 0 0 0 0,0 0 0 0 0,0 0 0 0 0,0 0 0 0 0,1 0 0 0 0,-1 1 0 0 0,0-1 0 0 0,0 0 0 0 0,0 0 0 0 0,1 1 0 0 0,-1-1 0 0 0,0 1 0 0 0,0-1 0 0 0,1 0 0 0 0,-1 1 0 0 0,0-1 0 0 0,1 1 0 0 0,-1 0 0 0 0,0-1 0 0 0,1 1 0 0 0,-1-1 1 0 0,1 1-1 0 0,-1 0 0 0 0,1 0 0 0 0,-1-1 0 0 0,1 1 0 0 0,0 0 0 0 0,-1 0 0 0 0,1-1 0 0 0,0 1 0 0 0,-1 0 1 0 0,-12 27-27 0 0,0-1 0 0 0,2 2 0 0 0,1-1 1 0 0,2 2-1 0 0,0-1 0 0 0,2 1 0 0 0,-1 23 27 0 0,3-34-6 0 0,-89 731-19 0 0,91-736 25 0 0,-49 313-46 0 0,44-295 41 0 0,-2-1 1 0 0,-2 0 0 0 0,-1 0 0 0 0,-1-1 0 0 0,-2-1-1 0 0,0 0 1 0 0,-2-1 0 0 0,-1-1 0 0 0,-3 1 4 0 0,10-15 2 0 0,0-1 0 0 0,-1 0 0 0 0,0-1 0 0 0,0 0 0 0 0,-2-1-1 0 0,1 0 1 0 0,-1-1 0 0 0,0-1 0 0 0,-1 0 0 0 0,0-1 0 0 0,0 0 0 0 0,-1-2 0 0 0,0 0 0 0 0,1 0 0 0 0,-2-2 0 0 0,1 0 0 0 0,0 0 0 0 0,-12-1-2 0 0,25-2 1 0 0,1-1 0 0 0,-1 1 0 0 0,1-1 0 0 0,0 1-1 0 0,-1-1 1 0 0,1 0 0 0 0,0 0 0 0 0,-1 0 0 0 0,1 0 0 0 0,0 0 0 0 0,0-1 0 0 0,0 1 0 0 0,0-1 0 0 0,0 1 0 0 0,1-1 0 0 0,-1 0 0 0 0,0 0 0 0 0,1 0 0 0 0,-1 0 0 0 0,1 0 0 0 0,-1 0 0 0 0,1 0 0 0 0,0 0 0 0 0,0 0 0 0 0,0-1 0 0 0,0 1 0 0 0,1 0 0 0 0,-1-1 0 0 0,1 1 0 0 0,-1 0 0 0 0,1-1 0 0 0,0-1-1 0 0,1-81-50 0 0,8 62 70 0 0,1 0 0 0 0,0 0 0 0 0,2 1 0 0 0,1 1 0 0 0,0 0 0 0 0,2 1 0 0 0,16-18-20 0 0,37-39 54 0 0,3 4 0 0 0,4 2 0 0 0,2 4 0 0 0,67-42-54 0 0,-7 17-24 0 0,-95 69-449 0 0,-31 19-2882 0 0,-6 3-377 0 0,0-1-4198 0 0,-2 1-1508 0 0</inkml:trace>
  <inkml:trace contextRef="#ctx0" brushRef="#br0" timeOffset="1217.877">1672 740 12491 0 0,'0'0'2229'0'0,"0"0"-429"0"0,0 0-387 0 0,0 0-170 0 0,0 0-103 0 0,0 0-157 0 0,0 0-132 0 0,-33 23-175 0 0,-101 73-180 0 0,128-92-450 0 0,0-1-1 0 0,1 1 0 0 0,-1 1 0 0 0,1-1 0 0 0,0 1 0 0 0,0 0 1 0 0,1 0-1 0 0,0 0 0 0 0,-1 1 0 0 0,2-1 0 0 0,-1 1 0 0 0,1 0 1 0 0,-1 2-46 0 0,-4 8 110 0 0,-1-2-60 0 0,1 1 0 0 0,1-1 0 0 0,0 1-1 0 0,1 1 1 0 0,1-1 0 0 0,0 1 0 0 0,1 0 0 0 0,1 0 0 0 0,1 0 0 0 0,0 1 0 0 0,1-1 0 0 0,0 1 0 0 0,1-1 0 0 0,1 1-50 0 0,1-12 11 0 0,-1-1 0 0 0,1 1 0 0 0,0 0 0 0 0,0-1 0 0 0,0 1 0 0 0,0-1 0 0 0,1 0 0 0 0,0 0 1 0 0,0 0-1 0 0,0 0 0 0 0,0 0 0 0 0,1-1 0 0 0,-1 0 0 0 0,1 1 0 0 0,0-1 0 0 0,0 0 0 0 0,0-1 0 0 0,0 1 1 0 0,1-1-1 0 0,-1 0 0 0 0,1 0 0 0 0,-1 0 0 0 0,1-1 0 0 0,0 1 0 0 0,0-1 0 0 0,-1 0 0 0 0,2-1-11 0 0,3 2 68 0 0,0-1 0 0 0,1 0 0 0 0,-1-1 0 0 0,0 0 1 0 0,1-1-1 0 0,-1 0 0 0 0,0 0 0 0 0,0-1 0 0 0,0 0 0 0 0,0-1 0 0 0,0 0 0 0 0,0 0 0 0 0,0-1 0 0 0,-1 0-68 0 0,1 0 65 0 0,0-1 1 0 0,0-1-1 0 0,0 1 1 0 0,-1-1-1 0 0,1-1 1 0 0,-2 0-1 0 0,1 0 1 0 0,-1 0-1 0 0,0-1 1 0 0,0 0-1 0 0,-1-1 0 0 0,0 1 1 0 0,-1-1-1 0 0,0 0 1 0 0,0 0-1 0 0,-1-1 1 0 0,0 0-1 0 0,-1 1 1 0 0,0-1-1 0 0,0-1 1 0 0,-1 1-1 0 0,-1 0 1 0 0,1-8-66 0 0,-1 11-15 0 0,-1-1-1 0 0,0 0 1 0 0,0 0 0 0 0,-1 1 0 0 0,0-1 0 0 0,0 0 0 0 0,-1 1 0 0 0,0-1 0 0 0,0 1 0 0 0,0-1 0 0 0,-1 1 0 0 0,-1 0 0 0 0,1 0 0 0 0,-1 0 0 0 0,0 1 0 0 0,-1-1 0 0 0,1 1 0 0 0,-1 0 0 0 0,0 1 0 0 0,-1-1 0 0 0,0 1 0 0 0,1 0 0 0 0,-2 0 0 0 0,1 0 0 0 0,0 1 0 0 0,-1 0 15 0 0,-46 1-2803 0 0,39 13-1411 0 0,0 4-3967 0 0,9-7-3427 0 0</inkml:trace>
  <inkml:trace contextRef="#ctx0" brushRef="#br0" timeOffset="1536.791">1900 1237 6233 0 0,'0'0'3648'0'0,"0"0"-1657"0"0,0 0-560 0 0,0 0 173 0 0,0 0 247 0 0,0 0 66 0 0,0 0-162 0 0,0 0-376 0 0,0 0-370 0 0,0 0-173 0 0,0 0-17 0 0,0 0 11 0 0,0 0-51 0 0,1 4 327 0 0,0-77 229 0 0,2 54-1235 0 0,1 1 0 0 0,1-1 0 0 0,0 1 1 0 0,1 0-1 0 0,1 1 0 0 0,1 0 0 0 0,1 0 0 0 0,0 0 0 0 0,1 1 0 0 0,0 1 0 0 0,5-5-100 0 0,118-141 37 0 0,-133 160-50 0 0,0 1 0 0 0,0-1 0 0 0,0 1 0 0 0,0-1 1 0 0,0 1-1 0 0,1-1 0 0 0,-1 1 0 0 0,0-1 0 0 0,0 1 0 0 0,1-1 0 0 0,-1 1 0 0 0,0 0 1 0 0,0-1-1 0 0,1 1 0 0 0,-1-1 0 0 0,1 1 0 0 0,-1 0 0 0 0,0-1 0 0 0,1 1 0 0 0,-1 0 0 0 0,1-1 1 0 0,-1 1-1 0 0,1 0 0 0 0,-1 0 0 0 0,1-1 0 0 0,-1 1 0 0 0,1 0 0 0 0,-1 0 0 0 0,1 0 1 0 0,-1 0-1 0 0,1 0 0 0 0,-1 0 0 0 0,1 0 0 0 0,-1 0 0 0 0,1 0 0 0 0,-1 0 0 0 0,1 0 0 0 0,-1 0 1 0 0,1 0-1 0 0,-1 0 0 0 0,1 0 0 0 0,-1 0 0 0 0,1 1 0 0 0,-1-1 0 0 0,1 0 0 0 0,-1 0 1 0 0,1 1-1 0 0,-1-1 0 0 0,1 0 0 0 0,-1 1 0 0 0,1-1 0 0 0,-1 0 0 0 0,0 1 0 0 0,1-1 0 0 0,-1 1 1 0 0,0-1-1 0 0,1 0 0 0 0,-1 1 0 0 0,0-1 0 0 0,0 1 0 0 0,0-1 0 0 0,1 1 0 0 0,-1-1 1 0 0,0 1-1 0 0,0-1 0 0 0,0 1 13 0 0,6 45-1931 0 0,-5-29 340 0 0,1-4-99 0 0,0 3-1741 0 0,2-5-4196 0 0,-2-7-3658 0 0</inkml:trace>
  <inkml:trace contextRef="#ctx0" brushRef="#br0" timeOffset="1880.019">2526 847 6129 0 0,'0'0'3918'0'0,"0"0"-838"0"0,0 0-618 0 0,0 0-395 0 0,0 0-335 0 0,0 0-333 0 0,0 0-204 0 0,0 0-217 0 0,0 0-208 0 0,0 0-123 0 0,0 0-75 0 0,0 0-58 0 0,0 0-73 0 0,-8-4-50 0 0,-28-13-72 0 0,34 17-282 0 0,-1-1 1 0 0,0 1-1 0 0,0 0 1 0 0,0 0 0 0 0,1 1-1 0 0,-1-1 1 0 0,0 1-1 0 0,0-1 1 0 0,1 1-1 0 0,-1 0 1 0 0,0 0 0 0 0,1 0-1 0 0,-1 0 1 0 0,1 0-1 0 0,-1 1 1 0 0,1-1-1 0 0,0 1 1 0 0,-1-1 0 0 0,1 1-1 0 0,0 0 1 0 0,0 0-1 0 0,0 0 1 0 0,-1 2-38 0 0,-5 3 51 0 0,-2 3-40 0 0,1 0-1 0 0,0 0 1 0 0,0 1 0 0 0,1 0 0 0 0,1 0 0 0 0,0 1 0 0 0,0 0 0 0 0,1 1 0 0 0,1-1 0 0 0,0 1 0 0 0,0 0 0 0 0,2 0 0 0 0,-1 1 0 0 0,2-1 0 0 0,0 1 0 0 0,0 0 0 0 0,1-1 0 0 0,1 7-11 0 0,1-15-4 0 0,-1 0 0 0 0,1 0 0 0 0,0 0 1 0 0,0 0-1 0 0,1 0 0 0 0,-1 0 0 0 0,1 0 0 0 0,0-1 0 0 0,0 1 0 0 0,1-1 1 0 0,0 0-1 0 0,-1 1 0 0 0,1-1 0 0 0,1 0 0 0 0,-1-1 0 0 0,0 1 1 0 0,1 0-1 0 0,0-1 0 0 0,0 0 0 0 0,0 0 0 0 0,0 0 0 0 0,0-1 1 0 0,1 1-1 0 0,-1-1 0 0 0,1 0 0 0 0,0 0 0 0 0,0 0 0 0 0,0-1 0 0 0,-1 0 1 0 0,1 0-1 0 0,0 0 0 0 0,0-1 0 0 0,0 1 0 0 0,6-1 4 0 0,-3 0-20 0 0,0 1 1 0 0,1-1-1 0 0,-1 0 0 0 0,1-1 0 0 0,-1 0 0 0 0,1-1 1 0 0,-1 0-1 0 0,0 0 0 0 0,0 0 0 0 0,0-1 0 0 0,0 0 0 0 0,0-1 1 0 0,0 0-1 0 0,-1 0 0 0 0,0-1 0 0 0,0 0 0 0 0,0 0 1 0 0,-1 0-1 0 0,1-1 0 0 0,-1 0 0 0 0,1-2 20 0 0,4-5-854 0 0,13-16-1332 0 0,-12 9-9146 0 0,-9 12-723 0 0</inkml:trace>
  <inkml:trace contextRef="#ctx0" brushRef="#br0" timeOffset="2317.814">2767 1090 4169 0 0,'0'0'3139'0'0,"0"0"-669"0"0,0 0-141 0 0,0 0-268 0 0,0 0-222 0 0,0 0-138 0 0,0 0-152 0 0,0 0-199 0 0,0 0-211 0 0,0 0-164 0 0,0 0-122 0 0,0 0-96 0 0,0 0-104 0 0,28 4-76 0 0,85 10-44 0 0,-55-21 317 0 0,-47 2-768 0 0,0 0-1 0 0,0-1 1 0 0,0 0-1 0 0,-1-1 0 0 0,0 0 1 0 0,-1-1-1 0 0,1 0 1 0 0,-2 0-1 0 0,1-1 1 0 0,-1 0-1 0 0,0 0 0 0 0,-1-1 1 0 0,0 0-1 0 0,-1-1 1 0 0,0 1-1 0 0,0-1 0 0 0,-1 0 1 0 0,-1-1-1 0 0,1 1 1 0 0,-2-1-1 0 0,0 0 0 0 0,0-1-81 0 0,-3 10-7 0 0,0 1 0 0 0,0-1 0 0 0,-1 0 0 0 0,1 1 0 0 0,0-1-1 0 0,-1 0 1 0 0,0 1 0 0 0,0-1 0 0 0,1 1 0 0 0,-2-1 0 0 0,1 1-1 0 0,0-1 1 0 0,0 1 0 0 0,-1 0 0 0 0,1 0 0 0 0,-1-1-1 0 0,0 1 1 0 0,0 0 0 0 0,1 0 0 0 0,-1 1 0 0 0,-1-1 0 0 0,1 0-1 0 0,0 1 1 0 0,0-1 0 0 0,-1 1 0 0 0,1 0 0 0 0,0 0 0 0 0,-1 0-1 0 0,1 0 1 0 0,-1 0 0 0 0,0 0 0 0 0,1 1 0 0 0,-1-1 0 0 0,0 1-1 0 0,1 0 1 0 0,-1 0 0 0 0,-2 0 7 0 0,-5-1-26 0 0,1 1-1 0 0,-1 0 1 0 0,1 1-1 0 0,0 0 1 0 0,-1 0 0 0 0,1 1-1 0 0,0 0 1 0 0,0 1-1 0 0,0 0 1 0 0,-6 3 26 0 0,5-1-14 0 0,0 1-1 0 0,0 0 1 0 0,1 1-1 0 0,0 0 1 0 0,0 0-1 0 0,0 1 1 0 0,1 0-1 0 0,1 1 1 0 0,-1-1 0 0 0,1 1-1 0 0,1 1 1 0 0,0 0-1 0 0,0 0 1 0 0,1 0-1 0 0,0 0 1 0 0,1 1-1 0 0,0 0 1 0 0,0-1 0 0 0,1 2-1 0 0,1-1 1 0 0,0 0-1 0 0,1 0 1 0 0,0 1-1 0 0,0-1 1 0 0,1 1-1 0 0,1-1 1 0 0,0 1 0 0 0,0-1-1 0 0,1 0 1 0 0,3 10 14 0 0,5-7 12 0 0,0-1 1 0 0,0 0 0 0 0,1 0 0 0 0,1-1 0 0 0,0-1 0 0 0,1 0-1 0 0,0 0 1 0 0,1-1 0 0 0,0-1 0 0 0,0 0 0 0 0,1-1 0 0 0,0-1-1 0 0,0 0 1 0 0,1-1 0 0 0,0-1 0 0 0,7 2-13 0 0,163 36 262 0 0,-145-39-4581 0 0,0-3-4623 0 0,-39-1-3684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0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42 0 0 0,'0'0'1234'0'0,"0"0"55"0"0,0 0 102 0 0,0 0 108 0 0,0 0 100 0 0,0 0 22 0 0,0 0-65 0 0,0 0-160 0 0,0 0-200 0 0,0 0-206 0 0,0 0-147 0 0,-22-6-86 0 0,-100-26 621 0 0,111 31-1111 0 0,0 0 0 0 0,-1 0-1 0 0,1 1 1 0 0,0 0 0 0 0,-1 1 0 0 0,1 0 0 0 0,0 1 0 0 0,0 1 0 0 0,0 0-1 0 0,0 0 1 0 0,0 1 0 0 0,1 0 0 0 0,-1 1 0 0 0,1 0 0 0 0,0 0 0 0 0,1 1-1 0 0,-1 1 1 0 0,1 0 0 0 0,0 0 0 0 0,1 0 0 0 0,-7 8-267 0 0,8-4 99 0 0,1 0 0 0 0,0 1 0 0 0,0-1 0 0 0,1 1 0 0 0,0 0 0 0 0,1 1 0 0 0,1-1 0 0 0,0 1 0 0 0,1 0 0 0 0,0 0 0 0 0,0 12-99 0 0,-11 355 1062 0 0,-38-27-353 0 0,-3-173-442 0 0,35-139-15 0 0,57-53 291 0 0,61-24-75 0 0,-56 19-400 0 0,1 1 0 0 0,0 3 0 0 0,1 1 0 0 0,32-3-68 0 0,-12 15-13 0 0,-41-23-7823 0 0,-22 20 5074 0 0,3-5-8329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1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0 10986 0 0,'0'0'2057'0'0,"0"0"-576"0"0,0 0-378 0 0,0 0-58 0 0,0 0 20 0 0,0 0 9 0 0,0 0-95 0 0,0 0-175 0 0,0 0-200 0 0,0 0-172 0 0,0 0-101 0 0,0 0-70 0 0,-23 33-45 0 0,-72 105-36 0 0,46-51 102 0 0,-94 158 220 0 0,114-210-439 0 0,28-35-40 0 0,1 0 21 0 0,0 0 72 0 0,29-67 679 0 0,183-241-498 0 0,-133 201-38 0 0,-67 166-173 0 0,-12-4 42 0 0,16 80 15 0 0,-11-122-122 0 0,-4-6-18 0 0,1-1-1 0 0,1 0 1 0 0,-1 0-1 0 0,1 0 1 0 0,1 0-1 0 0,-1 0 0 0 0,1-1 1 0 0,-1 1-1 0 0,2-1 1 0 0,-1 0-1 0 0,1 0 1 0 0,2 1-3 0 0,-3-4 57 0 0,1-1-1 0 0,0 0 1 0 0,0 0 0 0 0,0-1 0 0 0,0 1 0 0 0,-1-1-1 0 0,1 0 1 0 0,0-1 0 0 0,0 1 0 0 0,0-1 0 0 0,0 0-1 0 0,-1 0 1 0 0,1 0 0 0 0,0-1 0 0 0,-1 0 0 0 0,1 0-1 0 0,-1 0 1 0 0,1 0 0 0 0,-1-1 0 0 0,0 1 0 0 0,0-1-1 0 0,0 0 1 0 0,-1 0 0 0 0,1-1 0 0 0,-1 1 0 0 0,0-1-1 0 0,1 0 1 0 0,-2 0 0 0 0,3-3-57 0 0,9-6 140 0 0,-1 1-59 0 0,0 0 0 0 0,-2-1 0 0 0,1-1 0 0 0,-1 0 1 0 0,-1-1-1 0 0,-1 0 0 0 0,0 0 0 0 0,-1-1 0 0 0,0 0 0 0 0,-2-1 1 0 0,0 1-1 0 0,0-1 0 0 0,-2 0 0 0 0,0-2-81 0 0,-3 16-13 0 0,0 0 0 0 0,-1 0 0 0 0,0-1 0 0 0,1 1 1 0 0,-1 0-1 0 0,0 0 0 0 0,-1-1 0 0 0,1 1 0 0 0,0 0 0 0 0,-1 0 0 0 0,0-1 0 0 0,0 1 0 0 0,0 0 0 0 0,0 0 0 0 0,0 0 0 0 0,-1 0 1 0 0,1 0-1 0 0,-1 0 0 0 0,0 1 0 0 0,1-1 0 0 0,-1 1 0 0 0,-1-1 0 0 0,1 1 0 0 0,0-1 0 0 0,-1 1 13 0 0,-25 1-3605 0 0,14 15-3925 0 0,10-9 3567 0 0,-1 3-7962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0 10138 0 0,'0'0'3103'0'0,"0"0"-1387"0"0,0 0-616 0 0,0 0-83 0 0,0 0-8 0 0,0 0-23 0 0,0 0-89 0 0,0 0-168 0 0,-32 27-181 0 0,-98 85-177 0 0,79-52 30 0 0,48-50-339 0 0,1-6-42 0 0,1 0 1 0 0,-1 0-1 0 0,1 1 1 0 0,-1-1 0 0 0,1 0-1 0 0,0 1 1 0 0,1-1-1 0 0,-1 1 1 0 0,1-1 0 0 0,0 1-1 0 0,0 0 1 0 0,0-1-1 0 0,1 1 1 0 0,0-1-1 0 0,-1 1 1 0 0,2-1 0 0 0,-1 0-1 0 0,0 1 1 0 0,1-1-1 0 0,0 0 1 0 0,0 0 0 0 0,0 0-1 0 0,0 0 1 0 0,1 0-1 0 0,0 0 1 0 0,0-1-1 0 0,0 0 1 0 0,0 1 0 0 0,0-1-1 0 0,3 2-20 0 0,1-2 103 0 0,0-1-1 0 0,0 0 0 0 0,0 0 1 0 0,0 0-1 0 0,0-1 1 0 0,1 0-1 0 0,-1-1 1 0 0,0 1-1 0 0,1-1 0 0 0,-1-1 1 0 0,0 1-1 0 0,1-1 1 0 0,-1-1-1 0 0,0 1 1 0 0,0-1-1 0 0,0-1 0 0 0,0 1 1 0 0,0-1-1 0 0,-1 0 1 0 0,1-1-1 0 0,-1 1 1 0 0,0-1-1 0 0,0-1 0 0 0,0 1 1 0 0,0-1-1 0 0,-1 0 1 0 0,0 0-1 0 0,0-1 1 0 0,0 1-1 0 0,-1-1 0 0 0,1 0 1 0 0,-1 0-1 0 0,-1-1 1 0 0,1 1-1 0 0,-1-1 1 0 0,0-1-103 0 0,-2 4-12 0 0,1-1 0 0 0,-1 0 0 0 0,0 1 0 0 0,-1-1 0 0 0,1 0 0 0 0,-1 1 0 0 0,0-1 0 0 0,0 0 0 0 0,0 0 0 0 0,-1 1 0 0 0,0-1 0 0 0,0 0 0 0 0,0 1 0 0 0,0-1 0 0 0,-1 1 0 0 0,1-1 0 0 0,-1 1 0 0 0,0 0 0 0 0,-1-1 0 0 0,1 1 0 0 0,-1 0 0 0 0,0 1 0 0 0,0-1 0 0 0,0 0 0 0 0,0 1 0 0 0,-1 0 0 0 0,1 0 0 0 0,-1 0 0 0 0,0 0 0 0 0,0 0 0 0 0,0 1 0 0 0,-2-1 12 0 0,-55-25-7142 0 0,49 24-3400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 13955 0 0,'0'0'2304'0'0,"0"0"-590"0"0,0 0-368 0 0,0 0-259 0 0,0 0-182 0 0,0 0-109 0 0,0 0-147 0 0,0 0-183 0 0,0 0-100 0 0,0 0 70 0 0,0 0 39 0 0,0 0 30 0 0,0 0-2 0 0,0 19-143 0 0,2 135 319 0 0,8 122 141 0 0,-8-238-805 0 0,-2 1 1 0 0,-2-1-1 0 0,-1 0 1 0 0,-2 1-1 0 0,-10 33-15 0 0,-3-5-161 0 0,13-59-1150 0 0,0-15-5590 0 0,2-1 3490 0 0,1 1-3315 0 0,0 3-2207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13939 0 0,'0'0'1954'0'0,"0"0"-915"0"0,0 0-546 0 0,0 0 18 0 0,0 0 277 0 0,0 0 288 0 0,0 0 88 0 0,0 0-83 0 0,0 0-182 0 0,0 0-203 0 0,0 0-145 0 0,34 8-130 0 0,109 21-104 0 0,-13-22 141 0 0,-5-19-881 0 0,-74-1-6577 0 0,-41 9-4675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3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4657 0 0,'0'0'2549'0'0,"0"0"-221"0"0,0 0-260 0 0,0 0-240 0 0,0 0-229 0 0,0 0-246 0 0,0 0-310 0 0,0 0-305 0 0,0 0-141 0 0,0 0-69 0 0,0 0-34 0 0,0 0-50 0 0,0 0-96 0 0,-8 22-88 0 0,-47 137 295 0 0,53-151-494 0 0,0-1-1 0 0,0 1 1 0 0,1 0 0 0 0,0 1 0 0 0,0-1 0 0 0,1 0 0 0 0,0 0 0 0 0,0 0 0 0 0,1 0 0 0 0,0 0 0 0 0,1 0 0 0 0,-1 0 0 0 0,2 0 0 0 0,-1 0 0 0 0,1 0 0 0 0,0-1 0 0 0,1 0 0 0 0,0 1 0 0 0,0-1-1 0 0,4 5-60 0 0,-2-8 129 0 0,-1 0-1 0 0,1 1 0 0 0,1-2 0 0 0,-1 1 0 0 0,0-1 0 0 0,1 0 0 0 0,0 0 0 0 0,0-1 0 0 0,0 1 0 0 0,0-2 0 0 0,0 1 0 0 0,0-1 0 0 0,0 0 0 0 0,0-1 1 0 0,1 1-1 0 0,-1-1 0 0 0,0-1 0 0 0,0 1 0 0 0,1-2 0 0 0,-1 1 0 0 0,0-1 0 0 0,0 1 0 0 0,0-2 0 0 0,0 1 0 0 0,-1-1 0 0 0,1 0 0 0 0,-1-1 0 0 0,1 1 1 0 0,-1-1-1 0 0,0-1 0 0 0,2-1-128 0 0,12-5 129 0 0,-1-1 1 0 0,-1-1-1 0 0,0 0 1 0 0,-1-1-1 0 0,0-1 1 0 0,-1-1-1 0 0,-1 0 1 0 0,0-1-1 0 0,-1 0 1 0 0,-1-2-1 0 0,-1 1 1 0 0,-1-1-1 0 0,0-1 1 0 0,-1 0-1 0 0,-2-1 1 0 0,0 0-1 0 0,1-6-129 0 0,-7 22 2 0 0,-1 0 0 0 0,0 0-1 0 0,-1 1 1 0 0,1-1-1 0 0,-1 0 1 0 0,1 0-1 0 0,-2 0 1 0 0,1 0-1 0 0,0 0 1 0 0,-1 0-1 0 0,0 0 1 0 0,0 0 0 0 0,0 1-1 0 0,-1-1 1 0 0,0 0-1 0 0,0 1 1 0 0,0-1-1 0 0,0 1 1 0 0,-1 0-2 0 0,2 3-70 0 0,0 0-1 0 0,0 0 1 0 0,0 0 0 0 0,0 0-1 0 0,0 1 1 0 0,0-1 0 0 0,-1 0-1 0 0,1 1 1 0 0,0-1 0 0 0,0 1-1 0 0,-1-1 1 0 0,1 1 0 0 0,0 0 0 0 0,-1 0-1 0 0,1-1 1 0 0,-1 1 0 0 0,1 0-1 0 0,0 0 1 0 0,-1 0 0 0 0,1 0-1 0 0,0 1 1 0 0,-1-1 0 0 0,1 0 0 0 0,0 1-1 0 0,-1-1 1 0 0,1 0 0 0 0,0 1-1 0 0,0 0 1 0 0,-1-1 0 0 0,1 1-1 0 0,0 0 1 0 0,0-1 0 0 0,0 1-1 0 0,0 0 1 0 0,0 0 0 0 0,0 0 0 0 0,0 0-1 0 0,0 0 1 0 0,0 0 0 0 0,0 0-1 0 0,0 1 71 0 0,-17 25-4080 0 0,7-3-4862 0 0,7-16-2706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15 4761 0 0,'0'0'3005'0'0,"0"0"-685"0"0,0 0-259 0 0,0 0 30 0 0,0 0-54 0 0,0 0-252 0 0,0 0-344 0 0,0 0-403 0 0,0 0-338 0 0,0 0-109 0 0,0 0-120 0 0,0 0-120 0 0,0 0-45 0 0,-7-3-63 0 0,4 1-202 0 0,-1 1 0 0 0,0-1 0 0 0,1 1 0 0 0,-1-1 1 0 0,0 1-1 0 0,0 0 0 0 0,0 1 0 0 0,0-1 0 0 0,0 1 0 0 0,0-1 0 0 0,0 1 0 0 0,0 0 1 0 0,0 1-1 0 0,0-1 0 0 0,0 1 0 0 0,0 0 0 0 0,0 0 0 0 0,-1 0-41 0 0,0 0 16 0 0,0 0 0 0 0,0 0 0 0 0,0 1 0 0 0,0 0 0 0 0,0 0 0 0 0,1 0 0 0 0,-1 0 0 0 0,0 1 0 0 0,1 0 0 0 0,0 0 0 0 0,-1 0 0 0 0,1 0 0 0 0,1 1 0 0 0,-1 0 0 0 0,0-1 0 0 0,1 1 0 0 0,0 1 0 0 0,0-1 0 0 0,0 0 0 0 0,0 1 0 0 0,1-1 0 0 0,0 1 0 0 0,0 0 0 0 0,0 0 0 0 0,0 0 0 0 0,1 0 0 0 0,0 0 0 0 0,0 0 0 0 0,0 1 0 0 0,1-1 0 0 0,-1 0 0 0 0,2 2-16 0 0,3 1 2 0 0,0 0 0 0 0,1-1 0 0 0,0 0 0 0 0,1 0 0 0 0,0 0 0 0 0,0-1 0 0 0,0 0 0 0 0,1 0 0 0 0,-1 0 0 0 0,2-1 0 0 0,-1 0 0 0 0,0-1-1 0 0,1 1-1 0 0,-8-5 1 0 0,72 69 188 0 0,-70-67-159 0 0,-1 0 1 0 0,1 1 0 0 0,-1-1 0 0 0,0 1 0 0 0,1-1-1 0 0,-1 1 1 0 0,0-1 0 0 0,-1 1 0 0 0,1 0 0 0 0,0-1-1 0 0,-1 1 1 0 0,1 0 0 0 0,-1 0 0 0 0,0-1 0 0 0,0 1-1 0 0,0 0 1 0 0,0 0 0 0 0,-1 0 0 0 0,1-1 0 0 0,-1 1-1 0 0,1 0 1 0 0,-1-1 0 0 0,0 1 0 0 0,0 0 0 0 0,-1-1-1 0 0,1 1 1 0 0,0-1 0 0 0,-1 0 0 0 0,1 1 0 0 0,-1-1-1 0 0,0 0 1 0 0,0 0 0 0 0,0 0 0 0 0,0 1-31 0 0,-124 60 248 0 0,106-55-394 0 0,-2-1 0 0 0,1 0-1 0 0,-1-2 1 0 0,0 0 0 0 0,0-2 0 0 0,-1 0 0 0 0,-5-1 146 0 0,29-13-3798 0 0,11 2 582 0 0,-3 3-2131 0 0,-1-1-5624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47 254 4609 0 0,'0'0'3623'0'0,"0"0"-959"0"0,0 0-483 0 0,0 0-173 0 0,0 0-173 0 0,0 0-178 0 0,33-7-207 0 0,106-25-251 0 0,-54-2 391 0 0,-78 31-1463 0 0,0-1 1 0 0,-1 1 0 0 0,1-1 0 0 0,-1-1-1 0 0,0 1 1 0 0,0-1 0 0 0,0 0 0 0 0,-1 0-1 0 0,1-1 1 0 0,-1 0 0 0 0,0 0 0 0 0,-1 0-1 0 0,0 0 1 0 0,0-1 0 0 0,0 1 0 0 0,-1-1-1 0 0,0 0 1 0 0,0 0 0 0 0,-1-1 0 0 0,1 1-1 0 0,-2 0 1 0 0,1-1 0 0 0,-1 1 0 0 0,0-2-128 0 0,-3 7-8 0 0,-1-1 1 0 0,1 0 0 0 0,-1 1 0 0 0,0-1 0 0 0,0 1 0 0 0,0 0-1 0 0,0 0 1 0 0,0 0 0 0 0,0 0 0 0 0,-1 0 0 0 0,1 1 0 0 0,0 0-1 0 0,-1-1 1 0 0,1 1 0 0 0,-1 1 0 0 0,0-1 0 0 0,1 0 0 0 0,-1 1-1 0 0,0 0 1 0 0,1 0 0 0 0,-1 0 0 0 0,0 0 0 0 0,1 1 0 0 0,-1-1-1 0 0,0 1 1 0 0,1 0 0 0 0,-2 0 7 0 0,-12 3-67 0 0,-1 1 0 0 0,1 1 0 0 0,1 1 0 0 0,-1 0 0 0 0,1 1 0 0 0,1 0 0 0 0,-1 2 0 0 0,1 0 0 0 0,1 0 0 0 0,0 1 0 0 0,0 1 0 0 0,1 1 0 0 0,-9 11 67 0 0,13-15-55 0 0,0 0 0 0 0,1 1 0 0 0,0 0 0 0 0,0 1 0 0 0,1-1 0 0 0,1 1 0 0 0,0 1 0 0 0,0-1-1 0 0,1 1 1 0 0,1 0 0 0 0,0 0 0 0 0,0 0 0 0 0,1 1 0 0 0,1-1 0 0 0,0 1 0 0 0,1 0 0 0 0,0 0 0 0 0,1-1-1 0 0,2 14 56 0 0,-1-22-21 0 0,1 0 0 0 0,-1 0 0 0 0,1 0 0 0 0,0 0 0 0 0,1 0 0 0 0,-1 0 0 0 0,1 0 0 0 0,0 0-1 0 0,-1-1 1 0 0,2 0 0 0 0,-1 1 0 0 0,0-1 0 0 0,1 0 0 0 0,-1-1 0 0 0,1 1 0 0 0,0-1 0 0 0,0 1-1 0 0,0-1 1 0 0,0 0 0 0 0,0-1 0 0 0,0 1 0 0 0,1-1 0 0 0,-1 0 0 0 0,1 0 0 0 0,-1 0 0 0 0,1 0 21 0 0,7 1-16 0 0,0-1 1 0 0,1 0 0 0 0,-1 0-1 0 0,0-1 1 0 0,1-1 0 0 0,-1 0-1 0 0,0-1 1 0 0,0 0 0 0 0,3-1 15 0 0,27-12-665 0 0,-1 0 0 0 0,0-3 0 0 0,-1-2 0 0 0,16-11 665 0 0,12-15-7606 0 0,-46 30 1931 0 0,-8 8-1468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4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242 571 2176 0 0,'0'0'3293'0'0,"0"0"-423"0"0,0 0-357 0 0,0 0-288 0 0,0 0-263 0 0,0 0-248 0 0,0 0-319 0 0,0 0-303 0 0,0 0-300 0 0,0 0-258 0 0,0 0-185 0 0,0 0-101 0 0,0 0-20 0 0,-14 6 19 0 0,-95 47 481 0 0,100-48-715 0 0,1 0 0 0 0,0 0 1 0 0,1 1-1 0 0,-1 0 0 0 0,1 0 0 0 0,0 0 0 0 0,0 1 0 0 0,1 0 0 0 0,0 1 1 0 0,0 0-1 0 0,1-1 0 0 0,0 2 0 0 0,0-1 0 0 0,1 1 0 0 0,0-1 1 0 0,1 1-1 0 0,0 0 0 0 0,0 0 0 0 0,1 1 0 0 0,0-1 0 0 0,0 0 0 0 0,1 7-12 0 0,3-12 1 0 0,0 1 1 0 0,1-1-1 0 0,0 1 1 0 0,-1-1-1 0 0,2 0 1 0 0,-1 0-1 0 0,0 0 1 0 0,1-1-1 0 0,0 1 1 0 0,0-1-1 0 0,0 0 1 0 0,0 0-1 0 0,0 0 1 0 0,1-1-1 0 0,-1 1 1 0 0,1-1-1 0 0,0 0 1 0 0,0 0-1 0 0,-1-1 1 0 0,1 1 0 0 0,0-1-1 0 0,1 0 1 0 0,-1-1-1 0 0,0 1 1 0 0,0-1-1 0 0,0 0 1 0 0,0 0-1 0 0,3-1-2 0 0,6 1 154 0 0,0 0 0 0 0,0-1 1 0 0,0-1-1 0 0,0 0 0 0 0,0-1 0 0 0,-1-1 0 0 0,1 0 0 0 0,-1-1 0 0 0,0 0 0 0 0,0-1 0 0 0,0 0 1 0 0,-1-1-1 0 0,0-1 0 0 0,0 1 0 0 0,-1-2 0 0 0,0 0 0 0 0,1-2-154 0 0,28-27 584 0 0,-2-1-1 0 0,-2-2 1 0 0,24-35-584 0 0,-53 67-13 0 0,17-21 24 0 0,-1-2-1 0 0,-2-1 1 0 0,-1-1-1 0 0,-2 0 1 0 0,-1-2-1 0 0,4-14-10 0 0,-17 40-23 0 0,0-1 0 0 0,-1 0-1 0 0,0 0 1 0 0,0 0 0 0 0,-2 0-1 0 0,1 0 1 0 0,-1 0 0 0 0,-1-1-1 0 0,0 1 1 0 0,-1 0 0 0 0,0 0-1 0 0,0-1 1 0 0,-1 1 0 0 0,-1 0-1 0 0,0 0 1 0 0,0 1-1 0 0,-1-1 1 0 0,0 1 0 0 0,-1 0-1 0 0,-1 0 1 0 0,1 0 0 0 0,-1 0-1 0 0,-1 1 1 0 0,-2-2 23 0 0,3 4-12 0 0,-2 0 0 0 0,1 1 0 0 0,-1 0 1 0 0,0 0-1 0 0,0 1 0 0 0,-1 0 0 0 0,1 0 0 0 0,-1 1 0 0 0,0 0 0 0 0,0 1 0 0 0,-1 0 1 0 0,1 0-1 0 0,-1 1 0 0 0,0 0 0 0 0,1 1 0 0 0,-1 0 0 0 0,0 0 0 0 0,0 1 0 0 0,0 1 1 0 0,1 0-1 0 0,-1 0 0 0 0,0 0 0 0 0,1 1 0 0 0,-1 1 0 0 0,1 0 0 0 0,-1 0 0 0 0,1 1 1 0 0,0 0-1 0 0,1 0 0 0 0,-1 1 0 0 0,1 0 0 0 0,0 1 0 0 0,0 0 0 0 0,0 0 0 0 0,1 1 1 0 0,0 0-1 0 0,0 0 0 0 0,1 0 0 0 0,0 1 0 0 0,0 0 0 0 0,1 0 0 0 0,-4 8 12 0 0,2 2 6 0 0,1-1-1 0 0,0 1 1 0 0,1 0-1 0 0,2 0 1 0 0,0 1-1 0 0,0-1 0 0 0,2 1 1 0 0,0 0-1 0 0,2-1 1 0 0,0 1-1 0 0,2 10-5 0 0,1-7 23 0 0,1 0 0 0 0,1 0-1 0 0,2-1 1 0 0,-1 0-1 0 0,2-1 1 0 0,1 0 0 0 0,1 0-1 0 0,0-1 1 0 0,2 0 0 0 0,0-1-1 0 0,1 0 1 0 0,14 13-23 0 0,27 24-16 0 0,2-2-1 0 0,2-3 1 0 0,4-2 16 0 0,-17-13-848 0 0,-25-21-8577 0 0,-16-11-2688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7826 0 0,'0'0'2995'0'0,"0"0"-466"0"0,0 0-272 0 0,0 0-255 0 0,0 0-307 0 0,0 0-355 0 0,0 0-362 0 0,0 0-285 0 0,0 0-204 0 0,0 0-128 0 0,0 0 8 0 0,0 0 9 0 0,0 0-26 0 0,-4 13-48 0 0,-27 113 185 0 0,26-100-518 0 0,-3 76-1251 0 0,17-100-3528 0 0,-3-3-4526 0 0,-4-2-272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5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11602 0 0,'0'0'2713'0'0,"0"0"-825"0"0,0 0-487 0 0,0 0-225 0 0,0 0-272 0 0,0 0-296 0 0,0 0-512 0 0,0 0-312 0 0,0 0-56 0 0,0 0 16 0 0,0 0 176 0 0,0 0 24 0 0,0 0-80 0 0,67 70-216 0 0,-40-41-296 0 0,-1 0-968 0 0,-8-3-3369 0 0,-7-7-6786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10794 0 0,'0'0'3925'0'0,"0"0"-1656"0"0,0 0-837 0 0,0 0-281 0 0,0 0-223 0 0,0 0-36 0 0,0 0-72 0 0,0 0-138 0 0,0 0-143 0 0,0 0-114 0 0,0 0-45 0 0,0 0-40 0 0,13-31-36 0 0,39-95-57 0 0,-19 39 217 0 0,-8 26-156 0 0,15 160-1237 0 0,-36-93 960 0 0,0 0 0 0 0,0-1 1 0 0,1 1-1 0 0,-1-1 1 0 0,2 0-1 0 0,-1 0 0 0 0,0 0 1 0 0,1-1-1 0 0,0 0 1 0 0,0 0-1 0 0,0 0 0 0 0,0-1 1 0 0,1 0-1 0 0,-1 0 1 0 0,1 0-1 0 0,0-1 0 0 0,0 0 1 0 0,0-1-1 0 0,0 0 1 0 0,0 0-1 0 0,0 0 0 0 0,0-1 1 0 0,1 0-1 0 0,-1 0 1 0 0,0 0-1 0 0,0-1 0 0 0,0 0 1 0 0,0-1-1 0 0,0 0 1 0 0,0 0-1 0 0,0 0 0 0 0,-1-1 1 0 0,1 0-1 0 0,-1 0 1 0 0,2-2-32 0 0,4-3 120 0 0,0 0 1 0 0,-1-1-1 0 0,-1 0 1 0 0,0 0-1 0 0,0-1 1 0 0,0-1-1 0 0,-1 0 1 0 0,-1 0-1 0 0,0 0 1 0 0,-1-1-1 0 0,0 0 1 0 0,-1-1-1 0 0,0 0 1 0 0,-1 0-1 0 0,0 0 1 0 0,-1 0-1 0 0,1-7-120 0 0,-2-22 428 0 0,-4 24-2935 0 0,1 4-3705 0 0,0 10-5925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 4057 0 0,'0'0'2563'0'0,"0"0"-309"0"0,0 0-304 0 0,0 0-2 0 0,0 0 26 0 0,0 0-130 0 0,0 0-227 0 0,0 0-304 0 0,0 0-301 0 0,0 0-242 0 0,0 0-182 0 0,0 0-129 0 0,0 0-123 0 0,3-2-67 0 0,-3 2-244 0 0,1 0 0 0 0,-1-1-1 0 0,1 1 1 0 0,-1 0 0 0 0,1 0-1 0 0,-1 0 1 0 0,1 0 0 0 0,0-1-1 0 0,-1 1 1 0 0,1 0 0 0 0,-1 0-1 0 0,1 0 1 0 0,-1 0 0 0 0,1 0 0 0 0,0 1-1 0 0,-1-1 1 0 0,1 0 0 0 0,-1 0-1 0 0,1 0 1 0 0,-1 0 0 0 0,1 1-1 0 0,-1-1 1 0 0,1 0 0 0 0,-1 0-1 0 0,1 1 1 0 0,-1-1 0 0 0,1 0-1 0 0,-1 1 1 0 0,1-1 0 0 0,-1 1 0 0 0,0-1-1 0 0,1 1 1 0 0,-1-1 0 0 0,0 0-1 0 0,1 1 1 0 0,-1-1 0 0 0,0 1-1 0 0,0 0 1 0 0,1-1 0 0 0,-1 1-1 0 0,0-1 1 0 0,0 1 0 0 0,0-1-1 0 0,0 1 1 0 0,0-1 0 0 0,0 1 0 0 0,0 0-1 0 0,0-1 1 0 0,0 1 0 0 0,0-1-1 0 0,0 1 1 0 0,0-1 0 0 0,0 1-1 0 0,0 0 1 0 0,0-1 0 0 0,-1 1-1 0 0,1-1 1 0 0,0 1 0 0 0,0-1-1 0 0,-1 1 1 0 0,1-1 0 0 0,0 1 0 0 0,-1-1-1 0 0,1 0 1 0 0,0 1 0 0 0,-1 0-25 0 0,1 13 323 0 0,2 508 2519 0 0,-2-483-2813 0 0,-3-1 0 0 0,-1 1 0 0 0,-1-1 0 0 0,-3 1 0 0 0,-9 29-29 0 0,5-50-29 0 0,12-17 2 0 0,0-1-8 0 0,0 0-9 0 0,0 0-4 0 0,0 0-30 0 0,0-22-2366 0 0,-2-14-1805 0 0,-1 12-2981 0 0,2 14 1392 0 0,1 2-2034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6881 0 0,'0'0'1924'0'0,"0"0"-603"0"0,0 0-275 0 0,0 0-6 0 0,0 0 63 0 0,0 0 334 0 0,0 0 160 0 0,0 0-14 0 0,0 0-127 0 0,0 0-401 0 0,0 0-277 0 0,0 0-153 0 0,0 0-94 0 0,33 0-71 0 0,107-1-53 0 0,51-20 637 0 0,-101 6-988 0 0,-65 12-404 0 0,-1-2 0 0 0,-1-1 0 0 0,1 0 0 0 0,-1-2-1 0 0,0-1 1 0 0,12-6 348 0 0,-6-5-2922 0 0,-13 7-4227 0 0,-5 6-3907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5121 0 0,'0'0'2463'0'0,"0"0"-261"0"0,0 0-193 0 0,0 0-98 0 0,0 0-194 0 0,0 0-300 0 0,0 0-363 0 0,0 0-377 0 0,0 0-265 0 0,0 0-170 0 0,0 0-78 0 0,5 44 3297 0 0,-12 222-956 0 0,-4-50-2101 0 0,5 38-45 0 0,6-253-374 0 0,0-1 11 0 0,0 0 23 0 0,0 0 6 0 0,0 0 18 0 0,0 0 49 0 0,0 0 22 0 0,0 0 44 0 0,0 0 12 0 0,8-15 1399 0 0,-4 4-1540 0 0,2 0 1 0 0,-1 1-1 0 0,1-1 1 0 0,1 1-1 0 0,0 0 1 0 0,1 1 0 0 0,-1 0-1 0 0,2 0 1 0 0,-1 1-1 0 0,4-3-29 0 0,-3 2 18 0 0,-1 1-14 0 0,1-1 0 0 0,0 2 0 0 0,0-1 0 0 0,1 1 0 0 0,0 0 0 0 0,0 1 0 0 0,0 0 0 0 0,1 1 0 0 0,2-1-4 0 0,-11 7-3 0 0,0-1 0 0 0,0 1 0 0 0,0-1-1 0 0,0 1 1 0 0,0 0 0 0 0,0 0 0 0 0,0 0 0 0 0,-1 0 0 0 0,1 1 0 0 0,0-1-1 0 0,0 0 1 0 0,-1 1 0 0 0,1-1 0 0 0,-1 1 0 0 0,0-1 0 0 0,1 1-1 0 0,-1 0 1 0 0,0 0 0 0 0,0-1 0 0 0,0 1 0 0 0,0 0 0 0 0,0 0-1 0 0,0 0 1 0 0,-1 0 0 0 0,1 0 0 0 0,-1 0 0 0 0,1 1 0 0 0,-1-1-1 0 0,0 0 1 0 0,0 0 0 0 0,0 1 3 0 0,7 16 47 0 0,19 100 123 0 0,-20 21 34 0 0,-6-138-213 0 0,1-1-2 0 0,0-1 2 0 0,-1 0 23 0 0,1 0 17 0 0,-1 0-18 0 0,0 0-7 0 0,0 0-1 0 0,0 0 32 0 0,0 0-11 0 0,0 0 23 0 0,0 0-14 0 0,0 0-21 0 0,0 0-15 0 0,0 0 6 0 0,0 0-3 0 0,0 0-26 0 0,0 0-11 0 0,0 0-45 0 0,0 0-56 0 0,0 0-64 0 0,0 0-108 0 0,-1-4-1565 0 0,-1-4-1799 0 0,2 1-4653 0 0,0 4-3389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15371 0 0,'0'0'1657'0'0,"0"0"-677"0"0,0 0-295 0 0,0 0 6 0 0,0 0 39 0 0,0 0 64 0 0,0 0 29 0 0,0 0-72 0 0,0 0-93 0 0,0 0-157 0 0,0 0-97 0 0,0 0-86 0 0,0 0-53 0 0,4 17-4 0 0,11 50-74 0 0,-11 0 214 0 0,-12-58-779 0 0,6-9-2955 0 0,1-2-3318 0 0,0-1-4863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12227 0 0,'0'0'2520'0'0,"0"0"-831"0"0,0 0-513 0 0,0 0-416 0 0,0 0-384 0 0,0 0-424 0 0,0 0-160 0 0,0 0-8 0 0,0 0-144 0 0,0 0-160 0 0,0 0-673 0 0,0 0-2687 0 0,0 0-7635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 9842 0 0,'0'0'2827'0'0,"0"0"-789"0"0,0 0-446 0 0,0 0-133 0 0,0 0-205 0 0,0 0-248 0 0,0 0-160 0 0,0 0-188 0 0,0 0-154 0 0,0 0-88 0 0,0 0-84 0 0,0 0-24 0 0,-17-1-46 0 0,-53 0-34 0 0,23 18 396 0 0,44-16-615 0 0,1 0 0 0 0,0 0 0 0 0,0 0 0 0 0,0 1 0 0 0,0-1 1 0 0,0 0-1 0 0,0 1 0 0 0,0 0 0 0 0,0-1 0 0 0,0 1 0 0 0,1 0 0 0 0,-1 0 0 0 0,1 0 0 0 0,0 0 1 0 0,-1 0-1 0 0,1 0 0 0 0,0 0 0 0 0,0 1 0 0 0,0-1 0 0 0,0 0 0 0 0,1 0 0 0 0,-1 1 1 0 0,1-1-1 0 0,-1 1 0 0 0,1-1 0 0 0,0 1 0 0 0,0-1 0 0 0,0 0 0 0 0,0 1 0 0 0,0-1 0 0 0,1 1 1 0 0,-1-1-1 0 0,1 0 0 0 0,-1 1 0 0 0,1-1 0 0 0,0 0 0 0 0,0 1 0 0 0,0-1 0 0 0,0 0 1 0 0,1 0-1 0 0,-1 0 0 0 0,0 0 0 0 0,1 0 0 0 0,0 0 0 0 0,-1 0 0 0 0,1-1 0 0 0,0 1 0 0 0,0-1 1 0 0,0 1-10 0 0,131 65 258 0 0,-130-65-206 0 0,-1 1 0 0 0,1-1-1 0 0,-1 1 1 0 0,0 0 0 0 0,0 0 0 0 0,0 0-1 0 0,-1 0 1 0 0,1 0 0 0 0,-1 0-1 0 0,1 0 1 0 0,-1 1 0 0 0,0-1-1 0 0,0 0 1 0 0,-1 1 0 0 0,1-1 0 0 0,-1 1-1 0 0,0-1 1 0 0,0 1 0 0 0,0-1-1 0 0,0 1 1 0 0,0-1 0 0 0,-1 1 0 0 0,1-1-1 0 0,-1 0 1 0 0,0 1 0 0 0,0-1-1 0 0,-1 0 1 0 0,1 0 0 0 0,0 1-1 0 0,-1-1 1 0 0,0 0 0 0 0,0-1 0 0 0,0 1-1 0 0,0 0 1 0 0,0 0 0 0 0,-1-1-1 0 0,1 1 1 0 0,-1-1 0 0 0,-2 2-52 0 0,-5 3 58 0 0,0 0 0 0 0,-1-1 1 0 0,1 0-1 0 0,-1-1 1 0 0,0 0-1 0 0,-1-1 0 0 0,1 0 1 0 0,-1-1-1 0 0,1 0 0 0 0,-1-1 1 0 0,0 0-1 0 0,0-1 1 0 0,-9 0-59 0 0,20-1-36 0 0,0 0 1 0 0,0-1-1 0 0,0 1 1 0 0,-1 0 0 0 0,1-1-1 0 0,0 1 1 0 0,0 0-1 0 0,0-1 1 0 0,0 1 0 0 0,0-1-1 0 0,0 0 1 0 0,0 1 0 0 0,0-1-1 0 0,0 0 1 0 0,0 1-1 0 0,1-1 1 0 0,-1 0 0 0 0,0 0-1 0 0,0 0 1 0 0,1 0-1 0 0,-1 0 1 0 0,1 0 0 0 0,-1 0-1 0 0,1 0 1 0 0,-1 0-1 0 0,1 0 1 0 0,-1 0 0 0 0,1 0-1 0 0,0 0 1 0 0,0-1 0 0 0,-1 1-1 0 0,1 0 1 0 0,0 0-1 0 0,0 0 1 0 0,0 0 0 0 0,0-2 35 0 0,0-17-6385 0 0,0 15 3316 0 0,0-2-8647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19 2489 0 0,'0'0'2008'0'0,"0"0"-28"0"0,0 0 34 0 0,0 0 108 0 0,0 0 1 0 0,0 0-191 0 0,0 0-299 0 0,0 0-294 0 0,0 0-290 0 0,0 0-208 0 0,0 0-137 0 0,0 0-136 0 0,0 0-75 0 0,-10-4-37 0 0,-30-10-32 0 0,-9 23 982 0 0,40-3-1094 0 0,-2-1-165 0 0,0 1-1 0 0,0 1 1 0 0,1 0-1 0 0,0 0 1 0 0,1 1 0 0 0,0 0-1 0 0,0 1 1 0 0,1 0-1 0 0,-1 0 1 0 0,2 0 0 0 0,0 1-1 0 0,0 1 1 0 0,1-1-1 0 0,0 1 1 0 0,1 0 0 0 0,0 0-1 0 0,0 1 1 0 0,1 0-1 0 0,1-1 1 0 0,0 1-1 0 0,1 0 1 0 0,0 1 0 0 0,1-1-1 0 0,0 6-146 0 0,1-13 21 0 0,0-1-1 0 0,0 0 0 0 0,1 1 0 0 0,-1-1 1 0 0,1 1-1 0 0,0-1 0 0 0,0 0 1 0 0,1 0-1 0 0,-1 0 0 0 0,1 0 1 0 0,0 0-1 0 0,0 0 0 0 0,0 0 1 0 0,1 0-1 0 0,-1-1 0 0 0,1 1 1 0 0,0-1-1 0 0,0 0 0 0 0,0 0 1 0 0,1 0-1 0 0,-1 0 0 0 0,1 0 0 0 0,-1-1 1 0 0,1 1-1 0 0,0-1 0 0 0,0 0 1 0 0,0 0-1 0 0,0-1 0 0 0,0 1 1 0 0,0-1-1 0 0,1 0 0 0 0,-1 0 1 0 0,0 0-1 0 0,5-1-20 0 0,-4 0 11 0 0,5 1-60 0 0,1-1 0 0 0,-1 0 0 0 0,1 0 0 0 0,-1-1 0 0 0,0-1 0 0 0,1 0 0 0 0,-1 0 0 0 0,0-1 0 0 0,0-1 0 0 0,0 1 0 0 0,2-3 49 0 0,22-6-1517 0 0,-16 6-1328 0 0,-1-1-5390 0 0,-12 3-3189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2841 0 0,'0'0'2527'0'0,"0"0"-369"0"0,0 0-134 0 0,0 0-10 0 0,0 0-103 0 0,0 0-260 0 0,0 0-316 0 0,0 0-319 0 0,0 0-261 0 0,0 0-143 0 0,0 0-101 0 0,0 0-94 0 0,0 0-57 0 0,-21 33-44 0 0,-63 100-32 0 0,61-78 70 0 0,24-47-247 0 0,-1-6-49 0 0,0 1 0 0 0,0 0 0 0 0,1 0 0 0 0,0 0 0 0 0,-1 0 0 0 0,1 0 0 0 0,0-1 0 0 0,0 1 0 0 0,1 0 0 0 0,-1-1 0 0 0,0 1 0 0 0,1-1 0 0 0,0 1 0 0 0,-1-1 0 0 0,1 0 0 0 0,0 0 0 0 0,0 0 0 0 0,0 0 0 0 0,1 0 0 0 0,-1 0 0 0 0,0 0 0 0 0,1-1 0 0 0,-1 1 0 0 0,1-1 0 0 0,0 0 0 0 0,-1 0 0 0 0,1 0 0 0 0,0 0 0 0 0,0 0 0 0 0,-1 0 0 0 0,1-1 0 0 0,0 1 0 0 0,0-1 0 0 0,0 0 0 0 0,1 0-58 0 0,4 1 182 0 0,0-1 1 0 0,-1 0-1 0 0,1 0 1 0 0,0-1 0 0 0,0 0-1 0 0,0 0 1 0 0,-1-1-1 0 0,1 0 1 0 0,-1-1-1 0 0,1 1 1 0 0,-1-1 0 0 0,0-1-1 0 0,1 0-182 0 0,0 0 101 0 0,0 0 1 0 0,-1 0-1 0 0,0-1 0 0 0,0 0 0 0 0,0 0 1 0 0,-1 0-1 0 0,1-1 0 0 0,-1 0 0 0 0,-1-1 0 0 0,1 1 1 0 0,-1-1-1 0 0,0 0 0 0 0,-1 0 0 0 0,0-1 1 0 0,0 1-1 0 0,0-1 0 0 0,-1 0 0 0 0,0 0 1 0 0,-1 0-1 0 0,0 0 0 0 0,0-1 0 0 0,1-7-101 0 0,-3 13-2 0 0,-1 0 0 0 0,1 0-1 0 0,0 0 1 0 0,-1 0-1 0 0,0-1 1 0 0,1 1 0 0 0,-1 0-1 0 0,-1 0 1 0 0,1 0 0 0 0,0 1-1 0 0,-1-1 1 0 0,1 0-1 0 0,-1 0 1 0 0,0 1 0 0 0,0-1-1 0 0,0 1 1 0 0,0-1 0 0 0,0 1-1 0 0,-1 0 1 0 0,1 0-1 0 0,-1 0 1 0 0,1 0 0 0 0,-1 1-1 0 0,0-1 1 0 0,1 1 0 0 0,-1-1-1 0 0,0 1 1 0 0,0 0-1 0 0,0 0 1 0 0,0 0 0 0 0,-1 1-1 0 0,-1-1 3 0 0,-4-1-239 0 0,-1 0 0 0 0,1 1 0 0 0,0 1 1 0 0,-1-1-1 0 0,1 2 0 0 0,-1-1 0 0 0,1 1 0 0 0,-1 1 0 0 0,1-1 0 0 0,0 2 0 0 0,-2 0 239 0 0,-31 20-10473 0 0,34-18-1372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24 516 7378 0 0,'0'0'2205'0'0,"0"0"-587"0"0,0 0-260 0 0,0 0-3 0 0,0 0-78 0 0,0 0-123 0 0,0 0-165 0 0,0 0-200 0 0,0 0-155 0 0,0 0-94 0 0,0 0-74 0 0,0 0-93 0 0,0 0-78 0 0,-4 22-67 0 0,-16 69-15 0 0,26-42 286 0 0,-4-43-377 0 0,1-1 0 0 0,0 0 0 0 0,0 0 0 0 0,0 0 0 0 0,1 0 0 0 0,-1-1 0 0 0,1 0 0 0 0,0 1 0 0 0,0-1 0 0 0,1 0 0 0 0,-1-1 0 0 0,1 1 0 0 0,0-1 0 0 0,0 0 0 0 0,0 0 0 0 0,0-1 0 0 0,1 1 0 0 0,-1-1 0 0 0,1-1 0 0 0,-1 1 0 0 0,1-1 0 0 0,0 1 0 0 0,0-2 0 0 0,-1 1 0 0 0,1-1 0 0 0,0 1 0 0 0,0-2 0 0 0,0 1 0 0 0,-1-1 0 0 0,3 0-122 0 0,1-1 183 0 0,1 0 1 0 0,-1-1-1 0 0,0 0 1 0 0,1 0-1 0 0,-2-1 1 0 0,1 0-1 0 0,0-1 1 0 0,-1 0-1 0 0,0 0 1 0 0,0-1-1 0 0,0 0 1 0 0,-1-1-1 0 0,0 1 1 0 0,5-7-184 0 0,8-5 266 0 0,-14 11-283 0 0,0 0 1 0 0,-1-1-1 0 0,0 1 1 0 0,0-1-1 0 0,-1 0 1 0 0,0-1-1 0 0,0 1 1 0 0,-1-1-1 0 0,0 1 1 0 0,0-1-1 0 0,-1 0 1 0 0,0 0-1 0 0,-1 0 1 0 0,0 0-1 0 0,0-1 1 0 0,-1 1-1 0 0,-1 0 1 0 0,0-3 16 0 0,0 8-3241 0 0,-1 3-4354 0 0,2 1-4449 0 0</inkml:trace>
  <inkml:trace contextRef="#ctx0" brushRef="#br0" timeOffset="331.027">542 784 9618 0 0,'0'0'2658'0'0,"0"0"-558"0"0,0 0-222 0 0,0 0-101 0 0,0 0-153 0 0,0 0-134 0 0,0 0-161 0 0,0 0-295 0 0,0 0-254 0 0,0 0-189 0 0,0 0-149 0 0,0 0-12 0 0,3-9 3 0 0,50-125 1544 0 0,-44 118-1936 0 0,1 0 1 0 0,0 0 0 0 0,1 1-1 0 0,0 1 1 0 0,1 0 0 0 0,1 0-1 0 0,0 2 1 0 0,1-1 0 0 0,1 2-1 0 0,0 0 1 0 0,0 0 0 0 0,1 1-42 0 0,18 4-1324 0 0,-25 12-2189 0 0,-3 5-4121 0 0,-5-7-4075 0 0</inkml:trace>
  <inkml:trace contextRef="#ctx0" brushRef="#br0" timeOffset="793.092">1085 424 8746 0 0,'0'0'3001'0'0,"0"0"-688"0"0,0 0-375 0 0,0 0-226 0 0,0 0-319 0 0,0 0-290 0 0,0 0-273 0 0,0 0-229 0 0,0 0-153 0 0,0 0-98 0 0,0 0-47 0 0,0 0 5 0 0,0 0-25 0 0,-12 3-26 0 0,-96 45 746 0 0,98-40-896 0 0,7-6-96 0 0,1-1 0 0 0,0 1-1 0 0,0-1 1 0 0,0 1-1 0 0,0-1 1 0 0,0 1 0 0 0,1 0-1 0 0,-1 0 1 0 0,0 0 0 0 0,1 0-1 0 0,-1 0 1 0 0,1 0-1 0 0,0 1 1 0 0,0-1 0 0 0,0 0-1 0 0,0 1 1 0 0,0-1-1 0 0,0 1 1 0 0,1-1 0 0 0,-1 1-1 0 0,1-1 1 0 0,0 1-1 0 0,0-1 1 0 0,0 1 0 0 0,0-1-1 0 0,0 1 1 0 0,0 0-1 0 0,1-1 1 0 0,-1 1-11 0 0,52 35 156 0 0,-33-29-103 0 0,-16-8-26 0 0,0 0 0 0 0,-1 0-1 0 0,0 0 1 0 0,1 1 0 0 0,-1-1-1 0 0,0 1 1 0 0,1-1 0 0 0,-1 1-1 0 0,0 0 1 0 0,0 0 0 0 0,-1 0-1 0 0,1 0 1 0 0,0 0 0 0 0,0 0-1 0 0,-1 1 1 0 0,0-1 0 0 0,1 0 0 0 0,-1 1-1 0 0,0-1 1 0 0,0 1 0 0 0,0 0-1 0 0,-1-1 1 0 0,1 1 0 0 0,-1 0-1 0 0,1-1 1 0 0,-1 1 0 0 0,0 0-1 0 0,0-1 1 0 0,0 1 0 0 0,0 2-27 0 0,-2 5 82 0 0,-1 0 1 0 0,1 0-1 0 0,-2 0 1 0 0,1 0-1 0 0,-1 0 1 0 0,-1-1-1 0 0,0 1 1 0 0,0-1 0 0 0,-1-1-1 0 0,0 1 1 0 0,0-1-1 0 0,-1 0 1 0 0,0 0-1 0 0,-1-1 1 0 0,0 0-1 0 0,0 0 1 0 0,0-1 0 0 0,-1 0-1 0 0,0 0 1 0 0,0-1-1 0 0,-3 1-82 0 0,-73 16-241 0 0,84-23 54 0 0,0 0 0 0 0,1 0 0 0 0,-1 0 0 0 0,0 0 1 0 0,1 0-1 0 0,-1 0 0 0 0,1-1 0 0 0,-1 1 0 0 0,1 0 0 0 0,0 0 0 0 0,-1-1 1 0 0,1 1-1 0 0,0 0 0 0 0,0-1 0 0 0,0 1 0 0 0,0 0 0 0 0,0-1 0 0 0,0 1 0 0 0,0 0 1 0 0,0-1-1 0 0,1 1 0 0 0,-1 0 0 0 0,0-1 0 0 0,1 1 0 0 0,-1 0 0 0 0,1 0 1 0 0,0 0-1 0 0,-1-1 0 0 0,1 1 0 0 0,0 0 0 0 0,0 0 0 0 0,-1 0 0 0 0,1 0 1 0 0,1 0 186 0 0,6-8-4516 0 0,1 2-4551 0 0</inkml:trace>
  <inkml:trace contextRef="#ctx0" brushRef="#br0" timeOffset="1284.204">1285 645 6281 0 0,'0'0'3104'0'0,"0"0"-312"0"0,0 0-199 0 0,0 0-311 0 0,0 0-373 0 0,0 0-344 0 0,0 0-301 0 0,0 0-294 0 0,0 0-194 0 0,0 0-135 0 0,0 0-101 0 0,0 0-37 0 0,0 0-78 0 0,30-3-55 0 0,88-8-45 0 0,-74-5 159 0 0,-39 10-435 0 0,0 0-1 0 0,-1-1 0 0 0,0 1 0 0 0,0-1 0 0 0,0 1 1 0 0,-1-1-1 0 0,0 0 0 0 0,0 0 0 0 0,-1-1 0 0 0,0 1 1 0 0,0 0-1 0 0,-1-1 0 0 0,0 0 0 0 0,0-2-48 0 0,-3 7-12 0 0,0 0-1 0 0,-1 0 0 0 0,1 0 1 0 0,-1 1-1 0 0,1-1 0 0 0,-1 1 1 0 0,0-1-1 0 0,0 1 1 0 0,0 0-1 0 0,0 0 0 0 0,0 1 1 0 0,-1-1-1 0 0,1 1 1 0 0,-1-1-1 0 0,1 1 0 0 0,-1 0 1 0 0,1 0-1 0 0,-1 1 0 0 0,1-1 1 0 0,-1 1-1 0 0,0 0 1 0 0,1 0-1 0 0,-1 0 0 0 0,0 0 1 0 0,1 0-1 0 0,-3 2 13 0 0,-8 0-20 0 0,0 1 1 0 0,0 1-1 0 0,1 0 0 0 0,-1 1 0 0 0,1 0 1 0 0,0 1-1 0 0,1 0 0 0 0,-1 1 0 0 0,1 1 1 0 0,1 0-1 0 0,0 1 0 0 0,0 0 1 0 0,0 0-1 0 0,1 1 0 0 0,-1 2 20 0 0,-3 4-4 0 0,1 1 0 0 0,0 0-1 0 0,1 1 1 0 0,1 0 0 0 0,1 1-1 0 0,1 0 1 0 0,0 1 0 0 0,1 0 0 0 0,1 0-1 0 0,1 1 5 0 0,5-18 4 0 0,0 0 0 0 0,0 0-1 0 0,0 1 1 0 0,1-1 0 0 0,-1 0 0 0 0,1 0-1 0 0,0 0 1 0 0,0 0 0 0 0,0 0-1 0 0,0 0 1 0 0,0 1 0 0 0,1-1-1 0 0,-1 0 1 0 0,1 0 0 0 0,0 0-1 0 0,0 0 1 0 0,0 0 0 0 0,1 0 0 0 0,-1-1-1 0 0,0 1 1 0 0,1 0 0 0 0,0 0-1 0 0,0-1 1 0 0,0 1 0 0 0,0-1-1 0 0,0 0 1 0 0,0 0 0 0 0,1 0-1 0 0,-1 0 1 0 0,1 0 0 0 0,-1 0-1 0 0,1 0 1 0 0,0-1 0 0 0,0 0 0 0 0,-1 1-1 0 0,1-1 1 0 0,0 0 0 0 0,0 0-1 0 0,0-1 1 0 0,1 1 0 0 0,-1 0-1 0 0,0-1 1 0 0,0 0 0 0 0,0 0-1 0 0,0 0 1 0 0,0 0 0 0 0,2-1-4 0 0,33 3 17 0 0,1-3 1 0 0,-1 0-1 0 0,1-3 1 0 0,-1-1-1 0 0,-1-2 1 0 0,1-2-1 0 0,-1-1 1 0 0,0-2-1 0 0,20-10-17 0 0,-23 2-1258 0 0,-19 0-6495 0 0,-14 16-3558 0 0</inkml:trace>
  <inkml:trace contextRef="#ctx0" brushRef="#br0" timeOffset="2033.982">1648 0 4593 0 0,'0'0'2761'0'0,"0"0"-93"0"0,0 0-189 0 0,0 0-369 0 0,0 0-534 0 0,0 0-517 0 0,0 0-415 0 0,0 0-290 0 0,0 0-109 0 0,0 0 155 0 0,0 0 186 0 0,0 0 174 0 0,0 0 94 0 0,6 3-104 0 0,13 4-18 0 0,0 0 0 0 0,0 0-1 0 0,0-2 1 0 0,1-1 0 0 0,0 0 0 0 0,13 0-732 0 0,216-8 2400 0 0,-246 6-2385 0 0,0-1 0 0 0,-1 1 0 0 0,0 0 0 0 0,1 0 0 0 0,-1 0 0 0 0,0 1 0 0 0,0-1 0 0 0,0 0 1 0 0,-1 1-1 0 0,1-1 0 0 0,0 1 0 0 0,-1 0 0 0 0,0-1 0 0 0,1 1 0 0 0,-1 0 0 0 0,0 0 0 0 0,-1 0 0 0 0,1 0 0 0 0,0 0 0 0 0,-1 0 0 0 0,0 0 0 0 0,1 0 0 0 0,-1 0 0 0 0,-1 0 0 0 0,1 0 0 0 0,0 0 0 0 0,-1 1-15 0 0,2 4 33 0 0,-13 261 290 0 0,0-123-327 0 0,-8 197-51 0 0,22-159 100 0 0,2-175 123 0 0,-12-8 1133 0 0,-7-3-1282 0 0,0 1 1 0 0,1 0-1 0 0,-1 1 1 0 0,0 0-1 0 0,1 1 1 0 0,-1 1 0 0 0,1 0-1 0 0,-1 1 1 0 0,1 1-1 0 0,-3 1-19 0 0,-71 13-87 0 0,22-8-830 0 0,65-10 27 0 0,1 0-901 0 0,0 0-3189 0 0,2 0-7651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37 0 0 0,'0'0'1122'0'0,"0"0"466"0"0,0 0 314 0 0,0 0 145 0 0,0 0-19 0 0,0 0-107 0 0,0 0-164 0 0,0 0-196 0 0,0 0-149 0 0,0 0-149 0 0,0 0-144 0 0,0 0-107 0 0,0 0-158 0 0,-21-7-121 0 0,-62-18-88 0 0,81 24-599 0 0,0 0 0 0 0,0 0 0 0 0,-1 1 0 0 0,1-1 0 0 0,0 1-1 0 0,-1 0 1 0 0,1 0 0 0 0,0 0 0 0 0,0 0 0 0 0,-1 0 0 0 0,1 0-1 0 0,0 0 1 0 0,-1 1 0 0 0,1-1 0 0 0,0 1 0 0 0,0 0-1 0 0,0 0 1 0 0,0 0 0 0 0,-1 0 0 0 0,1 0 0 0 0,0 0 0 0 0,1 0-1 0 0,-1 1 1 0 0,0-1 0 0 0,0 1 0 0 0,1-1 0 0 0,-1 1-1 0 0,0 0-45 0 0,-4 4 159 0 0,-6 2-27 0 0,1 1 1 0 0,0 0-1 0 0,1 1 0 0 0,0 0 0 0 0,0 0 1 0 0,1 1-1 0 0,0 0 0 0 0,1 1 0 0 0,1 0 1 0 0,0 0-1 0 0,0 0 0 0 0,1 1 0 0 0,1 0 0 0 0,0 1 1 0 0,0-1-1 0 0,2 1 0 0 0,0 0 0 0 0,0 0 1 0 0,0 12-133 0 0,3-15 46 0 0,0-1 0 0 0,0 0 0 0 0,1 0 0 0 0,0 0 0 0 0,1 0 0 0 0,0 0 0 0 0,0-1 0 0 0,1 1 0 0 0,1 0 1 0 0,0-1-1 0 0,0 0 0 0 0,0 0 0 0 0,1 0 0 0 0,1-1 0 0 0,-1 1 0 0 0,1-1 0 0 0,1 0 0 0 0,0-1 0 0 0,0 0 1 0 0,0 0-1 0 0,1 0 0 0 0,0-1 0 0 0,0 0 0 0 0,0-1 0 0 0,1 0 0 0 0,0 0 0 0 0,0-1 0 0 0,0 0 0 0 0,1 0 0 0 0,-1-1 1 0 0,1 0-1 0 0,7 0-46 0 0,-1-1-81 0 0,-1-1 1 0 0,1-1-1 0 0,0 0 0 0 0,-1-2 1 0 0,1 1-1 0 0,-1-2 1 0 0,0 0-1 0 0,0-1 1 0 0,0 0-1 0 0,0-1 1 0 0,4-3 80 0 0,19-10-4773 0 0,-2-2-4457 0 0,-25 13-2275 0 0</inkml:trace>
  <inkml:trace contextRef="#ctx0" brushRef="#br0" timeOffset="331.33">667 225 9426 0 0,'0'0'1962'0'0,"0"0"-302"0"0,0 0-150 0 0,0 0-47 0 0,0 0-50 0 0,0 0-114 0 0,0 0-225 0 0,0 0-295 0 0,0 0-254 0 0,-19 33-178 0 0,-58 103-107 0 0,56-77 88 0 0,23-52-249 0 0,0-2 1 0 0,1 0 1 0 0,-1 0 0 0 0,1-1 0 0 0,0 1-1 0 0,0-1 1 0 0,1 1 0 0 0,-1-1-1 0 0,1 0 1 0 0,0 0 0 0 0,0-1 0 0 0,0 1-1 0 0,1-1 1 0 0,-1 0 0 0 0,1 0-1 0 0,0-1 1 0 0,0 1 0 0 0,0-1 0 0 0,0 0-1 0 0,0 0 1 0 0,0-1 0 0 0,0 1-1 0 0,1-1 1 0 0,-1 0 0 0 0,0-1-1 0 0,5 1-80 0 0,5-1 144 0 0,-1 0 0 0 0,1-1 0 0 0,-1 0 0 0 0,1-1-1 0 0,-1-1 1 0 0,0 0 0 0 0,0-1 0 0 0,0-1-1 0 0,0 0 1 0 0,-1-1 0 0 0,0 0 0 0 0,0-1-1 0 0,-1-1 1 0 0,0 0 0 0 0,0 0 0 0 0,0-1-1 0 0,-1-1 1 0 0,-1 0 0 0 0,0 0 0 0 0,0-1-1 0 0,-1 0 1 0 0,0-1 0 0 0,-1 0 0 0 0,3-5-144 0 0,-8 13 21 0 0,0 0 1 0 0,-1 0-1 0 0,1 0 1 0 0,-1 0-1 0 0,0-1 1 0 0,0 1-1 0 0,0 0 1 0 0,-1-1-1 0 0,1 0 1 0 0,-1 1 0 0 0,0-1-1 0 0,0 0 1 0 0,-1 1-1 0 0,1-1 1 0 0,-1 0-1 0 0,0 0 1 0 0,-1 1-1 0 0,1-1 1 0 0,-1 0-1 0 0,0 0 1 0 0,0 1 0 0 0,0-1-1 0 0,-1 1 1 0 0,0-1-1 0 0,0 1 1 0 0,0-1-1 0 0,0 1 1 0 0,0 0-1 0 0,-1 0 1 0 0,0 0-1 0 0,0 1 1 0 0,-3-4-22 0 0,-5 2-174 0 0,-1 0 1 0 0,0 0-1 0 0,0 1 1 0 0,0 1-1 0 0,-1 0 1 0 0,1 0-1 0 0,-1 1 0 0 0,0 1 1 0 0,0 0-1 0 0,1 1 1 0 0,-1 1-1 0 0,0 0 1 0 0,0 0-1 0 0,1 1 0 0 0,-1 1 1 0 0,1 0-1 0 0,-1 1 1 0 0,1 0-1 0 0,0 1 1 0 0,-8 4 173 0 0,-23 26-2915 0 0,28-16-2017 0 0,5-7-4250 0 0</inkml:trace>
  <inkml:trace contextRef="#ctx0" brushRef="#br0" timeOffset="823.278">1087 612 7522 0 0,'0'0'3844'0'0,"0"0"-1368"0"0,0 0-649 0 0,0 0-226 0 0,0 0-182 0 0,0 0-186 0 0,0 0-147 0 0,0 0-187 0 0,0 0-150 0 0,0 0-88 0 0,0 0-56 0 0,0 0-63 0 0,9-34-73 0 0,27-102-61 0 0,0 55 193 0 0,64-58 201 0 0,-67 113-744 0 0,-29 56-534 0 0,23 101 500 0 0,-25-126 8 0 0,0 1 0 0 0,1-1 1 0 0,0 1-1 0 0,-1-1 1 0 0,2 0-1 0 0,-1 0 0 0 0,1 0 1 0 0,-1-1-1 0 0,1 1 0 0 0,0-1 1 0 0,1 0-1 0 0,-1 0 1 0 0,1-1-1 0 0,0 1 0 0 0,0-1 1 0 0,0 0-1 0 0,0 0 1 0 0,1-1-1 0 0,-1 1 0 0 0,1-1 1 0 0,-1 0-1 0 0,1-1 0 0 0,0 1 1 0 0,0-1-1 0 0,-1 0 1 0 0,1-1-1 0 0,0 0 0 0 0,0 0 1 0 0,0 0-1 0 0,0 0 1 0 0,0-1-1 0 0,0 0 0 0 0,0 0 1 0 0,-1-1-1 0 0,1 1 0 0 0,0-1 1 0 0,-1-1-1 0 0,1 1 1 0 0,-1-1-33 0 0,1-3 88 0 0,0 0 1 0 0,0-1 0 0 0,-1 1-1 0 0,0-1 1 0 0,-1-1 0 0 0,1 1-1 0 0,-1-1 1 0 0,-1 1 0 0 0,1-1-1 0 0,-1 0 1 0 0,-1-1 0 0 0,0 1-1 0 0,0 0 1 0 0,1-9-89 0 0,0-55 168 0 0,0 2-3060 0 0,0 65-391 0 0,-3 4-5702 0 0,2 1-3125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6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52 6665 0 0,'0'0'1629'0'0,"0"0"-326"0"0,0 0-123 0 0,0 0 163 0 0,0 0 161 0 0,0 0 26 0 0,0 0-143 0 0,0 0-267 0 0,0 0-304 0 0,0 0-241 0 0,0 0-188 0 0,0 0-124 0 0,0 0-59 0 0,-13 5-50 0 0,-42 22-10 0 0,52-25-127 0 0,0 1-1 0 0,1-1 1 0 0,-1 1-1 0 0,1 0 1 0 0,0 0-1 0 0,0 0 1 0 0,0 0-1 0 0,0 0 0 0 0,1 0 1 0 0,-1 0-1 0 0,1 1 1 0 0,0-1-1 0 0,0 1 1 0 0,0-1-1 0 0,0 1 1 0 0,0-1-1 0 0,1 1 1 0 0,0-1-1 0 0,0 1 1 0 0,0 0-1 0 0,0-1 0 0 0,1 4-16 0 0,-1-2 26 0 0,-1 3 12 0 0,0 0 0 0 0,1 1-1 0 0,1-1 1 0 0,-1 0 0 0 0,1 0-1 0 0,1 0 1 0 0,-1 1 0 0 0,1-1-1 0 0,1 0 1 0 0,-1-1 0 0 0,2 1-1 0 0,-1 0 1 0 0,1-1 0 0 0,0 0-1 0 0,0 0 1 0 0,1 0 0 0 0,0 0-1 0 0,0-1 1 0 0,0 0 0 0 0,1 0-1 0 0,6 5-37 0 0,-6-6 111 0 0,0-1 0 0 0,0 1-1 0 0,1-1 1 0 0,-1 0 0 0 0,1 0-1 0 0,0-1 1 0 0,0 0 0 0 0,1 0-1 0 0,-1-1 1 0 0,0 0 0 0 0,1 0 0 0 0,0-1-1 0 0,-1 0 1 0 0,1 0 0 0 0,0-1-1 0 0,-1 0 1 0 0,1 0 0 0 0,0-1-1 0 0,-1 0 1 0 0,1 0 0 0 0,0 0-1 0 0,-1-1 1 0 0,0-1 0 0 0,1 1-1 0 0,-1-1 1 0 0,0 0 0 0 0,0-1 0 0 0,-1 0-1 0 0,1 0 1 0 0,-1 0 0 0 0,1-1-1 0 0,-1 0 1 0 0,2-2-111 0 0,-3 1 49 0 0,0 0 0 0 0,-1-1 0 0 0,1 1 0 0 0,-1-1 0 0 0,-1 0-1 0 0,1 0 1 0 0,-1 0 0 0 0,0 0 0 0 0,-1 0 0 0 0,0-1 0 0 0,0 1 0 0 0,0-1 0 0 0,-1 0 0 0 0,0 1 0 0 0,-1-1 0 0 0,0 0 0 0 0,0 0-1 0 0,0 1 1 0 0,-1-1 0 0 0,0 0 0 0 0,-1 1 0 0 0,0-1 0 0 0,0 1 0 0 0,0-1 0 0 0,-1 1 0 0 0,0 0 0 0 0,-1 0 0 0 0,0 0-1 0 0,0 0 1 0 0,0 1 0 0 0,-1 0 0 0 0,1 0 0 0 0,-2 0 0 0 0,1 0 0 0 0,-1 1 0 0 0,1 0 0 0 0,-2-1-49 0 0,-108-56-374 0 0,53 58-1785 0 0,11 40-4179 0 0,42-21-193 0 0,3-7-4841 0 0</inkml:trace>
  <inkml:trace contextRef="#ctx0" brushRef="#br0" timeOffset="497.747">473 471 5721 0 0,'0'0'3152'0'0,"0"0"-457"0"0,0 0-292 0 0,0 0-317 0 0,0 0-467 0 0,0 0-380 0 0,0 0-346 0 0,0 0-191 0 0,0 0-95 0 0,0 0-46 0 0,0 0-12 0 0,0 0-43 0 0,0 0-55 0 0,14-29-67 0 0,44-92-42 0 0,7 6 708 0 0,9-12-270 0 0,-72 152-1117 0 0,0 45 381 0 0,-1-64-41 0 0,-1 0 0 0 0,1-1 1 0 0,0 1-1 0 0,0-1 0 0 0,1 0 0 0 0,0 1 1 0 0,0-1-1 0 0,0 0 0 0 0,0 0 0 0 0,1 0 1 0 0,0-1-1 0 0,0 1 0 0 0,0 0 0 0 0,1-1 1 0 0,-1 0-1 0 0,1 0 0 0 0,0 0 0 0 0,0 0 1 0 0,1-1-1 0 0,-1 1 0 0 0,1-1 0 0 0,-1 0 1 0 0,1-1-1 0 0,0 1 0 0 0,0-1 1 0 0,0 0-1 0 0,6 1-3 0 0,-6-2 70 0 0,1 0 1 0 0,-1 0-1 0 0,1-1 1 0 0,-1 0 0 0 0,1 0-1 0 0,-1 0 1 0 0,1-1-1 0 0,0 0 1 0 0,-1 0-1 0 0,0 0 1 0 0,1 0-1 0 0,-1-1 1 0 0,0 0-1 0 0,0 0 1 0 0,0-1 0 0 0,0 0-1 0 0,0 0 1 0 0,0 0-1 0 0,-1 0 1 0 0,0 0-1 0 0,1-1 1 0 0,-1 0-1 0 0,0 0 1 0 0,-1 0-1 0 0,1 0 1 0 0,-1-1-1 0 0,0 0 1 0 0,0 1 0 0 0,1-3-71 0 0,49-88 521 0 0,-40 79-3137 0 0,-8 19-2072 0 0,-1 5-3441 0 0,-3-4-3956 0 0</inkml:trace>
  <inkml:trace contextRef="#ctx0" brushRef="#br0" timeOffset="742.748">1189 258 11122 0 0,'0'0'2033'0'0,"0"0"-585"0"0,0 0-137 0 0,0 0 181 0 0,0 0 154 0 0,0 0-90 0 0,0 0-179 0 0,0 0-245 0 0,0 0-229 0 0,0 0-163 0 0,32-6-139 0 0,99-20-159 0 0,-40 0 78 0 0,-68 18-870 0 0,14-4 674 0 0,-11 9-8533 0 0,-25 3-3734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5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298 116 5145 0 0,'0'0'1592'0'0,"0"0"-255"0"0,0 0-48 0 0,0 0 101 0 0,0 0 164 0 0,0 0 119 0 0,0 0-48 0 0,0 0-258 0 0,0 0-351 0 0,0 0-296 0 0,0 0-235 0 0,0-8-155 0 0,-1-23-69 0 0,1 23-21 0 0,0 8 22 0 0,0 0 38 0 0,0 0 1 0 0,0 5 383 0 0,-6 73 56 0 0,-2 0 0 0 0,-5-1-1 0 0,-2 0 1 0 0,-17 45-740 0 0,-1 14 281 0 0,-79 261-125 0 0,52-220-228 0 0,42-154-1946 0 0,43-215-6573 0 0,43-77-5456 0 0,-61 241 13808 0 0</inkml:trace>
  <inkml:trace contextRef="#ctx0" brushRef="#br0" timeOffset="538.216">186 146 0 0 0,'0'0'765'0'0,"0"0"657"0"0,0 0 297 0 0,0 0 162 0 0,0 0 32 0 0,0 0-28 0 0,0 0-93 0 0,0 0-258 0 0,0 0-302 0 0,0 0-272 0 0,0 0-249 0 0,0 0-194 0 0,1-15-162 0 0,0 11-232 0 0,2-37-163 0 0,0 28 396 0 0,-1 20 970 0 0,-1 11-814 0 0,2-1 1 0 0,0 0 0 0 0,1 0 0 0 0,0 0-1 0 0,2-1 1 0 0,0 0 0 0 0,0 0 0 0 0,10 15-513 0 0,12 28 447 0 0,-2 0 1 0 0,-3 1 0 0 0,-2 2-1 0 0,-3 0 1 0 0,9 63-448 0 0,-23-99 31 0 0,2 0 0 0 0,0-1 1 0 0,2 0-1 0 0,1-1 1 0 0,0 1-1 0 0,2-2 1 0 0,1 1-1 0 0,1-2 0 0 0,9 12-31 0 0,-8-15 51 0 0,-13-15-15 0 0,1-1 1 0 0,0 0-1 0 0,0 0 0 0 0,0 0 0 0 0,0 0 0 0 0,1-1 0 0 0,-1 1 0 0 0,1-1 0 0 0,0 1 0 0 0,-1-1 1 0 0,1 0-1 0 0,0 0 0 0 0,0 0 0 0 0,0 0 0 0 0,1-1 0 0 0,-1 1 0 0 0,0-1 0 0 0,1 0 1 0 0,-1 0-1 0 0,1 0 0 0 0,-1 0 0 0 0,4 0-36 0 0,-1-31 1028 0 0,32-184-312 0 0,-14 128-676 0 0,-4-1 0 0 0,-3-1-1 0 0,-5 0 1 0 0,2-88-40 0 0,-14 160 3 0 0,-17-167-19 0 0,3 158-309 0 0,-1 40-1600 0 0,3 60-1352 0 0,9-49-35 0 0,2-1-3295 0 0,0-9-5004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9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325 670 10050 0 0,'0'0'3582'0'0,"0"0"-1725"0"0,0 0-624 0 0,0 0-65 0 0,0 0-45 0 0,0 0-50 0 0,0 0-90 0 0,0 0-143 0 0,0 0-178 0 0,0 0-149 0 0,0 0-111 0 0,0 0-84 0 0,0 0-64 0 0,-28-5-63 0 0,-83-14-60 0 0,73 21 24 0 0,37 1-137 0 0,0 0-15 0 0,-1 0 0 0 0,1 0 0 0 0,0 1 0 0 0,0-1 0 0 0,0 0 0 0 0,1 0 0 0 0,-1 1 0 0 0,1-1 0 0 0,0 0 0 0 0,0 0 0 0 0,0 1 0 0 0,0-1 0 0 0,0 0 0 0 0,1 1 0 0 0,-1-1-1 0 0,1 0 1 0 0,0 0 0 0 0,0 0 0 0 0,0 1 0 0 0,1-1 0 0 0,-1 0 0 0 0,1 0 0 0 0,-1-1 0 0 0,1 1 0 0 0,0 0 0 0 0,0-1 0 0 0,0 1 0 0 0,1-1 0 0 0,-1 1 0 0 0,1-1 0 0 0,-1 0 0 0 0,1 0 0 0 0,0 0-3 0 0,76 83 606 0 0,-77-81-580 0 0,0-1 0 0 0,0 1 0 0 0,-1 0 0 0 0,0-1 1 0 0,1 1-1 0 0,-1 0 0 0 0,0 0 0 0 0,-1 0 0 0 0,1 0 0 0 0,-1 0 0 0 0,0 0 0 0 0,0 0 0 0 0,0 0 0 0 0,0 0 0 0 0,-1 0 1 0 0,1 0-1 0 0,-1 0 0 0 0,0 0 0 0 0,-1-1 0 0 0,1 1 0 0 0,-1 0 0 0 0,1-1 0 0 0,-1 1 0 0 0,0-1 0 0 0,0 1 0 0 0,-1-1 1 0 0,-1 2-27 0 0,-3 5 21 0 0,-1-1 1 0 0,-1-1 0 0 0,1 1 0 0 0,-1-2 0 0 0,-1 1-1 0 0,1-1 1 0 0,-1-1 0 0 0,-1 1 0 0 0,1-2 0 0 0,-1 1-1 0 0,0-2 1 0 0,0 1 0 0 0,0-2 0 0 0,-1 1 0 0 0,0-1-1 0 0,1-1 1 0 0,-1 0 0 0 0,0-1 0 0 0,0 0 0 0 0,-8-1-22 0 0,16 0-563 0 0,-7-2-2256 0 0,9-4-8318 0 0,2 3-742 0 0</inkml:trace>
  <inkml:trace contextRef="#ctx0" brushRef="#br0" timeOffset="757.502">286 980 2609 0 0,'0'0'2998'0'0,"0"0"-493"0"0,0 0-284 0 0,0 0-205 0 0,0 0-133 0 0,0 0-86 0 0,0 0-144 0 0,0 0-226 0 0,33 3-226 0 0,102 11-190 0 0,-67-17 343 0 0,-58-1-1089 0 0,-1 2-111 0 0,-1-1 1 0 0,1-1-1 0 0,-1 1 1 0 0,0-1-1 0 0,0 0 1 0 0,-1-1-1 0 0,1 0 1 0 0,-1 0-1 0 0,0-1 1 0 0,0 0-1 0 0,0 0 1 0 0,-1-1-1 0 0,0 1 1 0 0,-1-1-1 0 0,1-1 0 0 0,-1 1 1 0 0,-1-1-1 0 0,1 0 1 0 0,-1 0-1 0 0,-1 0 1 0 0,1 0-1 0 0,-1-1 1 0 0,-1 1-1 0 0,0-1 1 0 0,0 0-1 0 0,0 0-154 0 0,-2 6 6 0 0,1 0 0 0 0,-1 0 0 0 0,1 0 0 0 0,-1 1 0 0 0,0-1 0 0 0,0 0 0 0 0,0 0 0 0 0,0 0 0 0 0,0 0 0 0 0,-1 0 0 0 0,1 1 0 0 0,-1-1 0 0 0,0 0 0 0 0,0 0 0 0 0,0 1 0 0 0,0-1 0 0 0,0 1 0 0 0,-1-1 0 0 0,1 1 0 0 0,-1-1 0 0 0,0 1 0 0 0,0 0 0 0 0,1 0 0 0 0,-1 0 0 0 0,-1 0 0 0 0,1 0 0 0 0,0 0 0 0 0,0 0 0 0 0,-1 1 0 0 0,1-1 0 0 0,-1 1 0 0 0,1 0 0 0 0,-1 0 0 0 0,0 0 0 0 0,1 0 0 0 0,-1 0 0 0 0,0 0 0 0 0,-1 1-6 0 0,-3-1-32 0 0,-1 1-1 0 0,1 0 1 0 0,0 1-1 0 0,0 0 1 0 0,-1 0-1 0 0,1 1 1 0 0,0 0-1 0 0,0 0 1 0 0,0 0 0 0 0,0 1-1 0 0,1 0 1 0 0,-1 0-1 0 0,1 1 1 0 0,-1 0-1 0 0,1 0 1 0 0,1 1-1 0 0,-1-1 1 0 0,0 1-1 0 0,1 0 1 0 0,0 1-1 0 0,0-1 1 0 0,-3 7 32 0 0,-2 2-67 0 0,0 1 1 0 0,0 1 0 0 0,2 0-1 0 0,0 0 1 0 0,1 1 0 0 0,1 0-1 0 0,0 0 1 0 0,-3 17 66 0 0,7-28-21 0 0,0 1 0 0 0,0 0-1 0 0,1 1 1 0 0,0-1 0 0 0,0 0 0 0 0,0 0 0 0 0,1 0 0 0 0,0 1 0 0 0,1-1-1 0 0,0 0 1 0 0,0 0 0 0 0,0 1 0 0 0,1-1 0 0 0,0 0 0 0 0,0-1 0 0 0,1 1-1 0 0,0 0 1 0 0,0-1 0 0 0,1 1 0 0 0,-1-1 0 0 0,1 0 0 0 0,1 0-1 0 0,-1-1 1 0 0,1 1 0 0 0,0-1 0 0 0,0 0 0 0 0,1 0 0 0 0,2 1 21 0 0,3 0 24 0 0,-1-1 0 0 0,1 0-1 0 0,1-1 1 0 0,-1 0 0 0 0,1 0 0 0 0,-1-2 0 0 0,1 1 0 0 0,0-2 0 0 0,0 1 0 0 0,0-2 0 0 0,0 0 0 0 0,0 0 0 0 0,0-1 0 0 0,0 0-1 0 0,0-1 1 0 0,0 0 0 0 0,0-1 0 0 0,-1-1 0 0 0,0 0 0 0 0,1 0 0 0 0,-1-1 0 0 0,-1-1 0 0 0,1 1 0 0 0,3-4-24 0 0,3-2 85 0 0,-1-1 0 0 0,1 0 1 0 0,-2-2-1 0 0,0 1 1 0 0,0-2-1 0 0,-2 0 1 0 0,0-1-1 0 0,0 0 0 0 0,-2-1 1 0 0,0 0-1 0 0,0-1 1 0 0,-2 0-1 0 0,-1-1 0 0 0,1-1-85 0 0,145-335 90 0 0,-151 300-94 0 0,-53 51-263 0 0,38 9 243 0 0,0 1 0 0 0,0 0 0 0 0,1 1 0 0 0,-1 0-1 0 0,1 1 1 0 0,1 0 0 0 0,0 1 0 0 0,0 0 0 0 0,1 1 0 0 0,-9 10 24 0 0,-41 67-84 0 0,58-85 82 0 0,0 1-1 0 0,0-1 1 0 0,0 1 0 0 0,0-1 0 0 0,0 1 0 0 0,1-1 0 0 0,-1 1 0 0 0,1 0 0 0 0,0-1 0 0 0,0 1-1 0 0,0 0 1 0 0,0 0 0 0 0,0-1 0 0 0,1 1 0 0 0,-1 0 0 0 0,1-1 0 0 0,-1 1 0 0 0,1-1 0 0 0,0 1-1 0 0,0-1 1 0 0,0 1 0 0 0,1-1 0 0 0,-1 0 0 0 0,1 1 0 0 0,-1-1 0 0 0,1 0 0 0 0,0 0 0 0 0,-1 0-1 0 0,1 0 1 0 0,0 0 0 0 0,0-1 0 0 0,1 1 0 0 0,-1-1 0 0 0,0 1 0 0 0,0-1 0 0 0,2 1 2 0 0,218 51 78 0 0,-216-49-57 0 0,1 1-1 0 0,-1 0 1 0 0,1 1-1 0 0,-1-1 1 0 0,-1 1-1 0 0,1 0 1 0 0,-1 1-1 0 0,0-1 1 0 0,-1 1-1 0 0,0 0 1 0 0,0 0-1 0 0,0 1 1 0 0,-1-1-1 0 0,0 1 1 0 0,0-1-1 0 0,-1 1 1 0 0,0 0-1 0 0,0 0 0 0 0,-1 0 1 0 0,0 0-1 0 0,0 1 1 0 0,-1-1-1 0 0,0 0 1 0 0,-1 0-1 0 0,0 0 1 0 0,0 0-1 0 0,-1 0 1 0 0,-1 6-21 0 0,-9 124-35 0 0,18-124-670 0 0,-2-13-3006 0 0,2-5-5156 0 0,-4 3-3345 0 0</inkml:trace>
  <inkml:trace contextRef="#ctx0" brushRef="#br0" timeOffset="1456.432">1409 737 3409 0 0,'0'0'2400'0'0,"0"0"-175"0"0,0 0-242 0 0,0 0-115 0 0,0 0-23 0 0,0 0-68 0 0,0 0-51 0 0,0 0-179 0 0,0 0-236 0 0,0 0-251 0 0,0 0-250 0 0,0 0-184 0 0,-3-3-144 0 0,-8-10-102 0 0,9 10-75 0 0,2 15 508 0 0,10 185 880 0 0,1-124-1541 0 0,-10-53-131 0 0,1-1-1 0 0,0 0 1 0 0,2-1-1 0 0,0 1 1 0 0,1 0-1 0 0,1-1 1 0 0,0 0-1 0 0,1 0 1 0 0,2-1-1 0 0,-1 0 1 0 0,2-1 0 0 0,0 1-1 0 0,8 7-20 0 0,-17-22 26 0 0,1-1-1 0 0,-1-1 1 0 0,1 1-1 0 0,-1 0 1 0 0,1 0 0 0 0,-1 0-1 0 0,1-1 1 0 0,-1 1-1 0 0,1-1 1 0 0,0 1 0 0 0,-1-1-1 0 0,1 0 1 0 0,0 1-1 0 0,-1-1 1 0 0,1 0-1 0 0,0 0 1 0 0,0 0 0 0 0,-1-1-1 0 0,1 1 1 0 0,0 0-1 0 0,-1-1 1 0 0,1 1 0 0 0,-1-1-1 0 0,1 1 1 0 0,0-1-1 0 0,-1 0 1 0 0,1 1 0 0 0,-1-1-1 0 0,1 0 1 0 0,-1 0-1 0 0,0 0 1 0 0,1 0-1 0 0,-1-1 1 0 0,0 1 0 0 0,0 0-1 0 0,0 0 1 0 0,1-2-26 0 0,40-51 696 0 0,-12-4-469 0 0,-2 0 1 0 0,-2-2-1 0 0,-3-1 1 0 0,6-34-228 0 0,-1-6 30 0 0,-28 101-107 0 0,1 0 0 0 0,-1 0 1 0 0,0 1-1 0 0,0-1 0 0 0,1 0 0 0 0,-1 0 0 0 0,0 0 0 0 0,0 1 0 0 0,1-1 0 0 0,-1 0 0 0 0,0 0 1 0 0,1 0-1 0 0,-1 0 0 0 0,0 0 0 0 0,1 0 0 0 0,-1 0 0 0 0,0 0 0 0 0,0 0 0 0 0,1 1 0 0 0,-1-1 1 0 0,0 0-1 0 0,1-1 0 0 0,-1 1 0 0 0,0 0 0 0 0,1 0 0 0 0,-1 0 0 0 0,0 0 0 0 0,1 0 0 0 0,-1 0 0 0 0,0 0 1 0 0,1 0-1 0 0,-1 0 0 0 0,0-1 0 0 0,0 1 0 0 0,1 0 77 0 0,5 13-808 0 0,-3-6-97 0 0,9 12-2702 0 0,-4-6-4515 0 0,-2-5-4103 0 0</inkml:trace>
  <inkml:trace contextRef="#ctx0" brushRef="#br0" timeOffset="2272.614">2241 751 12195 0 0,'0'0'2513'0'0,"0"0"-620"0"0,0 0-382 0 0,0 0-218 0 0,0 0-140 0 0,0 0-101 0 0,0 0-105 0 0,0 0-103 0 0,0 0-111 0 0,0 0-90 0 0,-33 8-75 0 0,-103 24-77 0 0,130-31-447 0 0,1 0 0 0 0,-1 0-1 0 0,0 1 1 0 0,1 0 0 0 0,0 0 0 0 0,-1 0-1 0 0,1 1 1 0 0,0-1 0 0 0,0 1 0 0 0,0 0-1 0 0,1 1 1 0 0,-1-1 0 0 0,1 1 0 0 0,-2 2-44 0 0,-4 4 101 0 0,7-8-64 0 0,-5 3-12 0 0,1 1 1 0 0,0-1-1 0 0,0 1 0 0 0,0 0 1 0 0,0 1-1 0 0,1-1 0 0 0,0 1 1 0 0,1 1-1 0 0,0-1 0 0 0,0 1 1 0 0,0 0-1 0 0,1 0 0 0 0,0 0 1 0 0,1 1-1 0 0,-1-1 0 0 0,2 1 1 0 0,-1 0-1 0 0,1 0 0 0 0,1 0 1 0 0,0 0-1 0 0,0 0 0 0 0,0 0 1 0 0,1 0-1 0 0,1 8-25 0 0,3-13 7 0 0,1 0 0 0 0,-1 0-1 0 0,1 0 1 0 0,0-1 0 0 0,0 1 0 0 0,0-1-1 0 0,0 0 1 0 0,0-1 0 0 0,1 1 0 0 0,-1-1 0 0 0,1 0-1 0 0,-1-1 1 0 0,1 1 0 0 0,0-1 0 0 0,0 0-1 0 0,0 0 1 0 0,0-1 0 0 0,0 0 0 0 0,0 0-1 0 0,0 0 1 0 0,0-1 0 0 0,-1 0 0 0 0,1 0-1 0 0,0 0 1 0 0,0-1 0 0 0,-1 0 0 0 0,1 0-1 0 0,-1-1 1 0 0,2 0-7 0 0,29-11 20 0 0,-1-2-1 0 0,-1-2 1 0 0,0-1-1 0 0,-2-1 1 0 0,0-2 0 0 0,2-3-20 0 0,3 1-26 0 0,-22 59-147 0 0,31 73 141 0 0,-41-102 32 0 0,0 0 0 0 0,1 0-1 0 0,0-1 1 0 0,0 0 0 0 0,1 0 0 0 0,-1 0 0 0 0,1-1 0 0 0,0 0 0 0 0,0 0 0 0 0,0-1-1 0 0,1 0 1 0 0,0-1 0 0 0,-1 1 0 0 0,1-1 0 0 0,0-1 0 0 0,0 1 0 0 0,0-1 0 0 0,0-1-1 0 0,0 1 1 0 0,0-1 0 0 0,0-1 0 0 0,0 0 0 0 0,0 0 0 0 0,0 0 0 0 0,-1-1-1 0 0,1 0 1 0 0,0-1 0 0 0,-1 0 0 0 0,1 0 0 0 0,-1 0 0 0 0,4-4 0 0 0,8-5 38 0 0,0-1 0 0 0,-1-2 1 0 0,-1 1-1 0 0,-1-2 0 0 0,0 0 0 0 0,-1-1 0 0 0,-1-1 1 0 0,0 0-1 0 0,8-17-38 0 0,-1-11 67 0 0,-3-1 0 0 0,-2-1 0 0 0,-2-1 0 0 0,-2 0 0 0 0,-3-1 0 0 0,-1 0 0 0 0,-3 0 1 0 0,-1-39-68 0 0,7-31-22 0 0,-8 91 26 0 0,2-2 6 0 0,-1 0 1 0 0,-2-1-1 0 0,-2 1 1 0 0,0-1-1 0 0,-2 1 1 0 0,-2-1-1 0 0,-2-5-10 0 0,6 35 13 0 0,0 0 0 0 0,-1 0 0 0 0,1 0 0 0 0,-1 0 0 0 0,1 0 0 0 0,-1 0 0 0 0,0 0 1 0 0,0 1-1 0 0,0-1 0 0 0,0 0 0 0 0,0 0 0 0 0,0 1 0 0 0,0-1 0 0 0,-1 1 0 0 0,1-1 0 0 0,-1 1 0 0 0,1 0 0 0 0,-1-1 0 0 0,1 1 0 0 0,-1 0 0 0 0,0 0 0 0 0,1 0 0 0 0,-1 0 0 0 0,0 0-13 0 0,-15 21-133 0 0,5 4 129 0 0,2 1 0 0 0,1 1 0 0 0,1-1 0 0 0,2 1 0 0 0,0 1 0 0 0,2-1 0 0 0,0 1 0 0 0,2 0 0 0 0,1-1 0 0 0,1 1 0 0 0,2 0 0 0 0,3 19 4 0 0,0 25 34 0 0,4 0 0 0 0,2-1 0 0 0,4-1 0 0 0,15 44-34 0 0,77 185 145 0 0,-97-206-78 0 0,-10-92-68 0 0,0 0-1 0 0,-1 0 0 0 0,1 0 1 0 0,0 0-1 0 0,-1 0 0 0 0,1 0 1 0 0,0-1-1 0 0,-1 1 0 0 0,1 0 1 0 0,0 0-1 0 0,-1 1 1 0 0,1-1-1 0 0,0 0 0 0 0,-1 0 1 0 0,1 0-1 0 0,0 0 0 0 0,-1 0 1 0 0,1 0-1 0 0,0 0 0 0 0,0 0 1 0 0,-1 1-1 0 0,1-1 1 0 0,0 0-1 0 0,-1 0 0 0 0,1 0 1 0 0,0 1-1 0 0,0-1 0 0 0,0 0 1 0 0,-1 0-1 0 0,1 1 1 0 0,0-1-1 0 0,0 0 0 0 0,0 0 1 0 0,-1 1-1 0 0,1-1 0 0 0,0 0 1 0 0,0 1-1 0 0,0-1 0 0 0,0 0 1 0 0,0 1-1 0 0,0-1 1 0 0,0 0-1 0 0,0 0 0 0 0,0 1 1 0 0,0-1-1 0 0,0 0 0 0 0,0 1 1 0 0,0-1-1 0 0,0 0 0 0 0,0 1 1 0 0,0-1-1 0 0,0 0 1 0 0,0 1-1 0 0,0-1 0 0 0,0 0 1 0 0,1 1-1 0 0,-1-1 0 0 0,0 0 2 0 0,-33-106-3682 0 0,23 69 46 0 0,2 2-3315 0 0,6 19-4502 0 0</inkml:trace>
  <inkml:trace contextRef="#ctx0" brushRef="#br0" timeOffset="2511.639">2504 619 13867 0 0,'0'0'1288'0'0,"0"0"-348"0"0,0 0-43 0 0,0 0 158 0 0,0 0 190 0 0,0 0-10 0 0,0 0-128 0 0,0 0-198 0 0,0 0-204 0 0,0 0-141 0 0,32 0-104 0 0,101 0-84 0 0,136 15 371 0 0,-211-2-1297 0 0,-35-5-2101 0 0,3 0-6075 0 0,-16-4-3430 0 0</inkml:trace>
  <inkml:trace contextRef="#ctx0" brushRef="#br0" timeOffset="2679.207">3296 821 14291 0 0,'0'0'1706'0'0,"0"0"-909"0"0,0 0-290 0 0,0 0-16 0 0,0 0-31 0 0,0 0-81 0 0,0 0-87 0 0,0 0-99 0 0,0 0-82 0 0,0 33-29 0 0,2 98-28 0 0,7-85-46 0 0,10-45-1270 0 0,-12-13-6119 0 0,-5 5-3195 0 0</inkml:trace>
  <inkml:trace contextRef="#ctx0" brushRef="#br0" timeOffset="2845.707">3217 295 15691 0 0,'0'0'1849'0'0,"0"0"-849"0"0,0 0-416 0 0,0 0-224 0 0,0 0-208 0 0,0 0-152 0 0,0 0-56 0 0,0 0-8 0 0,0 0 0 0 0,0 0 104 0 0,0 0-8 0 0,0 0-72 0 0,0 0-96 0 0,46 118-144 0 0,-39-89-240 0 0,4-3-712 0 0,-1-4-2289 0 0,-5-11-8290 0 0</inkml:trace>
  <inkml:trace contextRef="#ctx0" brushRef="#br0" timeOffset="3171.672">3543 807 6433 0 0,'0'0'4331'0'0,"0"0"-1689"0"0,0 0-927 0 0,0 0-282 0 0,0 0-134 0 0,0 0-160 0 0,0 0-136 0 0,0 0-159 0 0,0 0-193 0 0,16 31-132 0 0,51 101-114 0 0,-28-38 354 0 0,-30-67-546 0 0,29 52 461 0 0,-37-79-588 0 0,0 0-1 0 0,1 0 1 0 0,-1 0 0 0 0,0 0-1 0 0,1 0 1 0 0,-1 0 0 0 0,0-1 0 0 0,1 1-1 0 0,-1 0 1 0 0,0-1 0 0 0,0 1-1 0 0,1-1 1 0 0,-1 1 0 0 0,0-1 0 0 0,0 1-1 0 0,0-1 1 0 0,0 0 0 0 0,0 0-1 0 0,0 0 1 0 0,0 0 0 0 0,0 0 0 0 0,0 0-1 0 0,0 0 1 0 0,0 0 0 0 0,0 0-1 0 0,-1 0 1 0 0,1 0 0 0 0,0 0 0 0 0,-1 0-1 0 0,1-1 1 0 0,-1 1 0 0 0,0 0-1 0 0,1-1-85 0 0,2-2 159 0 0,98-181 1187 0 0,-57 65-1289 0 0,-38 64-2567 0 0,-11 56-4294 0 0,4 0 2613 0 0,-2 0-7777 0 0</inkml:trace>
  <inkml:trace contextRef="#ctx0" brushRef="#br0" timeOffset="3502.369">4099 1016 9498 0 0,'0'0'2619'0'0,"0"0"-269"0"0,0 0-215 0 0,0 0-300 0 0,0 0-272 0 0,0 0-196 0 0,0 0-224 0 0,34-22-251 0 0,110-73-176 0 0,-64 28 395 0 0,-62 45-788 0 0,-12 16-258 0 0,0 0 0 0 0,0-1-1 0 0,-1 0 1 0 0,0 0 0 0 0,0 0-1 0 0,0-1 1 0 0,-1 0 0 0 0,0 0 0 0 0,-1 0-1 0 0,0 0 1 0 0,0 0 0 0 0,-1-1-1 0 0,0 1 1 0 0,0-1 0 0 0,-1 0 0 0 0,0 1-1 0 0,-1-1 1 0 0,1 0 0 0 0,-2-7-65 0 0,-2 13 4 0 0,0 0 0 0 0,1 1 0 0 0,-1-1 0 0 0,0 1 0 0 0,0 0 0 0 0,-1 0 0 0 0,1 0 0 0 0,0 1 0 0 0,-1-1 0 0 0,1 1 0 0 0,-1 0 0 0 0,1-1 0 0 0,-1 2 0 0 0,1-1 0 0 0,-1 0 0 0 0,0 1 0 0 0,0 0 0 0 0,1-1 1 0 0,-1 2-1 0 0,0-1 0 0 0,0 0 0 0 0,1 1 0 0 0,-1-1 0 0 0,0 1 0 0 0,1 0 0 0 0,-1 0 0 0 0,1 1 0 0 0,-1-1 0 0 0,1 1 0 0 0,0 0 0 0 0,-2 0-4 0 0,-5 5-8 0 0,-1-1 1 0 0,2 2-1 0 0,-1-1 0 0 0,1 1 0 0 0,0 1 0 0 0,0-1 1 0 0,1 2-1 0 0,0-1 0 0 0,1 1 0 0 0,0 0 1 0 0,1 0-1 0 0,0 1 0 0 0,0 0 0 0 0,1 0 1 0 0,0 1-1 0 0,1-1 0 0 0,1 1 0 0 0,0 0 1 0 0,0 0-1 0 0,1 0 0 0 0,1 0 0 0 0,0 0 0 0 0,1 1 1 0 0,0-1-1 0 0,1 0 0 0 0,0 0 0 0 0,1 0 1 0 0,0 0-1 0 0,1 0 0 0 0,0 0 0 0 0,1 0 1 0 0,0-1-1 0 0,1 1 0 0 0,2 1 8 0 0,0 0-3 0 0,2-1 1 0 0,0 0-1 0 0,1 0 0 0 0,0-1 1 0 0,0 0-1 0 0,1-1 0 0 0,1 0 1 0 0,0 0-1 0 0,0-2 0 0 0,1 1 1 0 0,0-2-1 0 0,0 1 0 0 0,1-2 1 0 0,0 0-1 0 0,0-1 0 0 0,0 0 1 0 0,1-1-1 0 0,-1 0 0 0 0,1-2 1 0 0,0 1-1 0 0,0-2 0 0 0,0 0 1 0 0,11-1 2 0 0,34-4-859 0 0,-22-3-5857 0 0,-25 3-5338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2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5073 0 0,'0'0'3950'0'0,"0"0"-1756"0"0,0 0-752 0 0,0 0-103 0 0,0 0 38 0 0,0 0 28 0 0,0 0-34 0 0,0 0-194 0 0,0 0-239 0 0,0 0-169 0 0,0 0-109 0 0,0 0-81 0 0,33-26-69 0 0,103-82-65 0 0,-56 62 230 0 0,-66 43-531 0 0,6-3 84 0 0,1 1 0 0 0,-1 0 0 0 0,1 2 0 0 0,-1 1 0 0 0,1 0 0 0 0,0 2 0 0 0,8 0-228 0 0,-27 1 16 0 0,1-1-1 0 0,0 0 1 0 0,-1 1-1 0 0,1 0 1 0 0,0 0 0 0 0,-1-1-1 0 0,1 2 1 0 0,-1-1-1 0 0,1 0 1 0 0,-1 0-1 0 0,0 1 1 0 0,0-1 0 0 0,1 1-1 0 0,-1 0 1 0 0,0-1-1 0 0,0 1 1 0 0,-1 0-1 0 0,1 0 1 0 0,0 1 0 0 0,-1-1-1 0 0,1 0 1 0 0,-1 0-1 0 0,1 1 1 0 0,-1-1-1 0 0,0 1 1 0 0,0-1 0 0 0,0 1-1 0 0,-1 0 1 0 0,1-1-1 0 0,-1 1 1 0 0,1 0-1 0 0,-1-1 1 0 0,0 1 0 0 0,0 0-1 0 0,0-1 1 0 0,0 2-16 0 0,-27 95 475 0 0,-84 64-88 0 0,101-145-360 0 0,2 1 1 0 0,1 1-1 0 0,0-1 0 0 0,1 1 1 0 0,2 1-1 0 0,0-1 0 0 0,0 0 0 0 0,2 1 1 0 0,1 0-1 0 0,1-1 0 0 0,0 1 1 0 0,2 0-1 0 0,2 12-27 0 0,-2 118 644 0 0,-7-137-1193 0 0,5-14-4646 0 0,3 0-1045 0 0,-1 0-5793 0 0</inkml:trace>
  <inkml:trace contextRef="#ctx0" brushRef="#br0" timeOffset="287.259">686 881 15923 0 0,'0'0'1978'0'0,"0"0"-696"0"0,0 0-399 0 0,0 0-25 0 0,0 0 87 0 0,0 0 76 0 0,0 0-27 0 0,0 0-170 0 0,0 0-199 0 0,0 0-175 0 0,0 0-106 0 0,-17 31-89 0 0,-49 97-89 0 0,2-23 88 0 0,59-98-329 0 0,0-1 1 0 0,-1-1-1 0 0,0 1 1 0 0,0-1 0 0 0,-1 0-1 0 0,1 0 1 0 0,-1-1-1 0 0,0 0 1 0 0,0 0-1 0 0,-1-1 1 0 0,1 0 0 0 0,-1 0-1 0 0,-5 1 75 0 0,-12 1-4475 0 0,0-3-4188 0 0,21-2-2793 0 0</inkml:trace>
  <inkml:trace contextRef="#ctx0" brushRef="#br0" timeOffset="529.691">336 954 6809 0 0,'0'0'3355'0'0,"0"0"-1196"0"0,0 0-762 0 0,0 0-287 0 0,0 0-62 0 0,0 0-5 0 0,0 0-34 0 0,0 0-7 0 0,0 0-88 0 0,0 0-24 0 0,0 0-47 0 0,0 0-159 0 0,0 0-131 0 0,18 19-81 0 0,121 113 613 0 0,-108-105-1078 0 0,87 68 567 0 0,-32-44-4638 0 0,-71-43-2308 0 0,-6-1-5521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26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138 328 1920 0 0,'0'0'1650'0'0,"0"0"25"0"0,0 0 111 0 0,0 0 142 0 0,0 0 30 0 0,0 0-126 0 0,0 0-274 0 0,0 0-375 0 0,0 0-268 0 0,0 0-174 0 0,0 0-61 0 0,9-8-1 0 0,21-17-253 0 0,-6 6 272 0 0,-1-2-1 0 0,0 0 0 0 0,-1-1 1 0 0,-2-1-1 0 0,0-1 1 0 0,1-4-698 0 0,-15 18 235 0 0,-1 0 0 0 0,-1-1 1 0 0,0 1-1 0 0,0-1 0 0 0,-1 0 1 0 0,-1 0-1 0 0,1 0 0 0 0,-2 0 1 0 0,0 0-1 0 0,0-1 0 0 0,-1-5-235 0 0,0 16 183 0 0,0 1-36 0 0,0 0-37 0 0,0 0-62 0 0,-2 52-617 0 0,7 30 636 0 0,3-1 1 0 0,18 79-68 0 0,-7-49 38 0 0,0 10 2 0 0,-5 1-1 0 0,-3 70-39 0 0,-11-149 0 0 0,-2 1 0 0 0,-2 0 0 0 0,-2-1-1 0 0,-1 0 1 0 0,-2-1 0 0 0,-3 0 0 0 0,-5 13 0 0 0,10-37-1 0 0,0 0 0 0 0,-2-1 1 0 0,0 0-1 0 0,0 0 0 0 0,-2-1 0 0 0,0 0 0 0 0,-1-1 0 0 0,0 0 0 0 0,-2-1 0 0 0,1 0 0 0 0,-2-1 0 0 0,1-1 0 0 0,-2 0 1 0 0,0-1-1 0 0,0-1 0 0 0,-1-1 0 0 0,-10 5 1 0 0,18-10 5 0 0,1 0 0 0 0,0-1-1 0 0,-1 0 1 0 0,0-1 0 0 0,1 0 0 0 0,-1 0 0 0 0,0-1 0 0 0,0 0 0 0 0,0 0-1 0 0,0-1 1 0 0,0 0 0 0 0,0-1 0 0 0,0 0 0 0 0,-5-1-5 0 0,11-2 7 0 0,0 1-1 0 0,0 0 1 0 0,0-1 0 0 0,0 1 0 0 0,1-1 0 0 0,-1 0-1 0 0,1 1 1 0 0,0-1 0 0 0,0-1 0 0 0,0 1 0 0 0,1 0-1 0 0,-1 0 1 0 0,1-1 0 0 0,0 1 0 0 0,0-1-1 0 0,1 1 1 0 0,-1 0 0 0 0,1-1 0 0 0,0 0 0 0 0,0 1-1 0 0,1-1 1 0 0,-1 1 0 0 0,1 0 0 0 0,0-3-7 0 0,0-3 5 0 0,4-23 12 0 0,1 0 0 0 0,1 1-1 0 0,2-1 1 0 0,2 2 0 0 0,1-1 0 0 0,1 1 0 0 0,1 1-1 0 0,2 1 1 0 0,7-10-17 0 0,-13 21 29 0 0,154-236 347 0 0,-147 233-330 0 0,1 0-1 0 0,1 1 1 0 0,1 1-1 0 0,1 1 1 0 0,1 0-1 0 0,14-8-45 0 0,-28 22-85 0 0,-1 0-1 0 0,1 1 0 0 0,-1 0 0 0 0,1 0 0 0 0,0 1 1 0 0,0-1-1 0 0,0 2 0 0 0,0-1 0 0 0,0 1 0 0 0,1 1 1 0 0,-1-1-1 0 0,7 2 86 0 0,9 1-3926 0 0,-1 2-3595 0 0,-16-3-4358 0 0</inkml:trace>
  <inkml:trace contextRef="#ctx0" brushRef="#br0" timeOffset="334.429">780 685 9330 0 0,'0'0'2071'0'0,"0"0"-348"0"0,0 0-304 0 0,0 0-108 0 0,0 0-49 0 0,0 0-106 0 0,-25 34-201 0 0,-76 105-238 0 0,98-136-682 0 0,1-1 0 0 0,-1 0-1 0 0,1 1 1 0 0,0 0 0 0 0,0-1-1 0 0,0 1 1 0 0,0 0 0 0 0,0 0 0 0 0,1 0-1 0 0,-1 1 1 0 0,1-1 0 0 0,0 0-1 0 0,0 0 1 0 0,0 1 0 0 0,0-1 0 0 0,0 1-1 0 0,1-1 1 0 0,0 1 0 0 0,0-1-1 0 0,0 1 1 0 0,0 0-35 0 0,2 5 114 0 0,-1-5-50 0 0,0 1-1 0 0,0 0 1 0 0,1-1-1 0 0,0 1 0 0 0,0-1 1 0 0,0 0-1 0 0,0 0 1 0 0,1 0-1 0 0,0 0 1 0 0,-1 0-1 0 0,2 0 1 0 0,-1 0-1 0 0,0-1 1 0 0,1 0-1 0 0,-1 0 1 0 0,1 0-1 0 0,0 0 1 0 0,0 0-1 0 0,0-1 1 0 0,1 0-1 0 0,-1 0 1 0 0,0 0-1 0 0,1 0 1 0 0,-1-1-1 0 0,1 1 1 0 0,2-1-65 0 0,3 2 168 0 0,0-1 0 0 0,1 0 0 0 0,-1-1 0 0 0,0 0-1 0 0,1 0 1 0 0,-1-1 0 0 0,0-1 0 0 0,1 0-1 0 0,-1 0 1 0 0,0-1 0 0 0,10-3-167 0 0,-12 3 106 0 0,1-1 0 0 0,-1 0 0 0 0,0-1 0 0 0,0 1 0 0 0,0-2 0 0 0,0 1 0 0 0,-1-1 0 0 0,0 0 0 0 0,0-1 0 0 0,0 1 0 0 0,-1-1 0 0 0,0-1 0 0 0,0 1 1 0 0,0-1-1 0 0,-1 0 0 0 0,0-1 0 0 0,0 1 0 0 0,-1-1 0 0 0,0 0 0 0 0,0 0 0 0 0,-1 0 0 0 0,0-1 0 0 0,-1 1 0 0 0,1-1 0 0 0,-2 1 0 0 0,1-1 0 0 0,-1-6-106 0 0,0 7 9 0 0,-2 0-1 0 0,1 0 1 0 0,-1 0-1 0 0,0 1 1 0 0,-1-1-1 0 0,0 0 1 0 0,0 1-1 0 0,0-1 1 0 0,-1 1-1 0 0,0 0 1 0 0,-1 0-1 0 0,0 0 1 0 0,0 0-1 0 0,0 1 1 0 0,-1-1-1 0 0,0 1 1 0 0,0 0-1 0 0,0 1 1 0 0,-4-4-10 0 0,-27-17-996 0 0,36 53-3029 0 0,0-19 3191 0 0,0 16-5604 0 0,3-13-4775 0 0</inkml:trace>
  <inkml:trace contextRef="#ctx0" brushRef="#br0" timeOffset="618.954">1180 1057 3673 0 0,'0'0'2702'0'0,"0"0"-180"0"0,0 0 41 0 0,0 0-21 0 0,0 0-253 0 0,0 0-335 0 0,0 0-343 0 0,0 0-209 0 0,0 0-101 0 0,0 0-262 0 0,0 0-282 0 0,0 0-249 0 0,0 0-155 0 0,-1-9 15 0 0,-2-11-52 0 0,2-1-1 0 0,0 0 1 0 0,1 0 0 0 0,1 0-1 0 0,1 0 1 0 0,5-19-316 0 0,1 11 109 0 0,1-1 0 0 0,1 1 0 0 0,2 1 0 0 0,1 0 0 0 0,1 0 0 0 0,1 1 0 0 0,2 1 0 0 0,5-5-109 0 0,-21 29-73 0 0,1 0-1 0 0,-1 1 1 0 0,1-1-1 0 0,0 1 1 0 0,-1-1-1 0 0,1 1 0 0 0,0 0 1 0 0,0-1-1 0 0,0 1 1 0 0,0 0-1 0 0,0 0 1 0 0,0 1-1 0 0,0-1 1 0 0,1 0-1 0 0,-1 1 1 0 0,0-1-1 0 0,0 1 1 0 0,1 0-1 0 0,-1-1 1 0 0,0 1-1 0 0,0 0 1 0 0,1 1-1 0 0,-1-1 1 0 0,0 0-1 0 0,1 1 1 0 0,-1-1-1 0 0,0 1 1 0 0,0-1-1 0 0,2 2 74 0 0,18 8-4834 0 0,-3 2-5889 0 0,-10-8 62 0 0</inkml:trace>
  <inkml:trace contextRef="#ctx0" brushRef="#br0" timeOffset="947.544">1808 593 7170 0 0,'0'0'3362'0'0,"0"0"-842"0"0,0 0-426 0 0,0 0-251 0 0,0 0-236 0 0,0 0-233 0 0,0 0-201 0 0,0 0-155 0 0,0 0-189 0 0,0 0-149 0 0,0 0-137 0 0,0 0-132 0 0,0 0-94 0 0,-32 15-82 0 0,-97 48-47 0 0,126-62-179 0 0,0 0 1 0 0,1 0-1 0 0,-1 0 1 0 0,0 0-1 0 0,1 1 0 0 0,-1-1 1 0 0,1 1-1 0 0,-1 0 0 0 0,1-1 1 0 0,0 1-1 0 0,-1 0 0 0 0,1 1 1 0 0,0-1-1 0 0,1 0 0 0 0,-1 0 1 0 0,0 1-1 0 0,1-1 0 0 0,-1 1 1 0 0,1 0-1 0 0,0-1 1 0 0,-1 1-1 0 0,1 0 0 0 0,0 1-9 0 0,-1 6 46 0 0,-1-3-36 0 0,1 0-1 0 0,-1 1 0 0 0,2-1 1 0 0,-1 1-1 0 0,1-1 0 0 0,0 1 1 0 0,1 0-1 0 0,-1-1 0 0 0,2 1 0 0 0,-1 0 1 0 0,1-1-1 0 0,0 1 0 0 0,0-1 1 0 0,1 1-1 0 0,0-1 0 0 0,1 0 0 0 0,0 0 1 0 0,0 0-1 0 0,0 0 0 0 0,1 0 1 0 0,0 0-1 0 0,0-1 0 0 0,1 0 1 0 0,-1 0-1 0 0,1 0 0 0 0,1-1 0 0 0,-1 1 1 0 0,1-1-1 0 0,0 0 0 0 0,0-1 1 0 0,0 0-1 0 0,3 1-9 0 0,-2 0-36 0 0,1-1 1 0 0,0-1-1 0 0,0 1 0 0 0,0-1 1 0 0,0 0-1 0 0,0-1 1 0 0,1 0-1 0 0,0-1 1 0 0,-1 0-1 0 0,1 0 0 0 0,-1 0 1 0 0,1-1-1 0 0,0-1 1 0 0,0 1-1 0 0,-1-1 0 0 0,1-1 1 0 0,-1 0-1 0 0,1 0 1 0 0,-1 0-1 0 0,0-1 0 0 0,0-1 1 0 0,0 1-1 0 0,0-1 1 0 0,-1-1-1 0 0,1 1 0 0 0,-1-1 1 0 0,0 0-1 0 0,0-1 1 0 0,0-1 35 0 0,-5 6-190 0 0,17-19-2135 0 0,-7 5-5261 0 0,-4 7-4267 0 0</inkml:trace>
  <inkml:trace contextRef="#ctx0" brushRef="#br0" timeOffset="1342.504">2008 880 5529 0 0,'0'0'1685'0'0,"0"0"354"0"0,0 0 276 0 0,0 0-47 0 0,0 0-374 0 0,0 0-202 0 0,0 0-110 0 0,0 0-175 0 0,0 0-185 0 0,0 0-130 0 0,0 0-140 0 0,33-1-265 0 0,104-8-167 0 0,-62-11 367 0 0,-62 10-656 0 0,-6 6-163 0 0,0-1 0 0 0,-1 1 1 0 0,1-1-1 0 0,-1 0 1 0 0,0-1-1 0 0,0 0 1 0 0,-1 0-1 0 0,0 0 1 0 0,0 0-1 0 0,0-1 0 0 0,-1 0 1 0 0,0 0-1 0 0,0 0 1 0 0,-1-1-1 0 0,0 1 1 0 0,0-1-1 0 0,0 1 0 0 0,-1-1 1 0 0,-1 0-1 0 0,1 0 1 0 0,-1 0-1 0 0,0-4-68 0 0,-2 8-5 0 0,-1 1 0 0 0,1 0 0 0 0,0 0-1 0 0,-1 0 1 0 0,1 1 0 0 0,-1-1 0 0 0,0 0 0 0 0,0 0-1 0 0,0 1 1 0 0,-1-1 0 0 0,1 1 0 0 0,0 0-1 0 0,-1 0 1 0 0,0 0 0 0 0,1 0 0 0 0,-1 0 0 0 0,0 0-1 0 0,0 1 1 0 0,0 0 0 0 0,0-1 0 0 0,0 1 0 0 0,0 0-1 0 0,0 0 1 0 0,-1 1 0 0 0,1-1 0 0 0,0 1 0 0 0,-1-1-1 0 0,1 1 1 0 0,0 0 0 0 0,0 0 0 0 0,-1 1-1 0 0,1-1 1 0 0,0 1 0 0 0,-1 0 0 0 0,1-1 0 0 0,0 1-1 0 0,0 1 1 0 0,0-1 0 0 0,0 0 0 0 0,0 1 0 0 0,0-1-1 0 0,0 1 1 0 0,0 0 5 0 0,-10 7-22 0 0,-1-1 0 0 0,1 2-1 0 0,0 0 1 0 0,1 0 0 0 0,1 1 0 0 0,-1 1 0 0 0,2 0-1 0 0,-1 0 1 0 0,2 1 0 0 0,0 0 0 0 0,0 1-1 0 0,1 0 1 0 0,1 0 0 0 0,0 1 0 0 0,-1 6 22 0 0,7-16-21 0 0,0 0 1 0 0,0 0 0 0 0,0 0-1 0 0,1 1 1 0 0,0-1 0 0 0,0 0-1 0 0,0 0 1 0 0,1 0 0 0 0,-1 1-1 0 0,1-1 1 0 0,0 0 0 0 0,1 0-1 0 0,-1 0 1 0 0,1 0-1 0 0,0-1 1 0 0,1 1 0 0 0,-1 0-1 0 0,1-1 1 0 0,-1 1 0 0 0,2-1-1 0 0,-1 0 1 0 0,0 0 0 0 0,1 0-1 0 0,-1-1 1 0 0,1 1 0 0 0,0-1-1 0 0,0 0 1 0 0,1 0-1 0 0,-1 0 1 0 0,1 0 0 0 0,-1-1-1 0 0,1 0 1 0 0,0 0 0 0 0,0 0-1 0 0,0-1 1 0 0,0 1 0 0 0,0-1-1 0 0,2 0 21 0 0,116 5-2312 0 0,-84-17-1783 0 0,1-6-4073 0 0,-28 10-2929 0 0</inkml:trace>
  <inkml:trace contextRef="#ctx0" brushRef="#br0" timeOffset="1714.377">2855 608 3249 0 0,'0'0'3926'0'0,"0"0"-681"0"0,0 0-458 0 0,0 0-341 0 0,0 0-394 0 0,0 0-377 0 0,0 0-417 0 0,0 0-397 0 0,0 0-255 0 0,0 0-126 0 0,0 0-35 0 0,0 0-2 0 0,0 0-22 0 0,-18 6-39 0 0,-56 20-53 0 0,13 16 354 0 0,58-40-664 0 0,0 0 0 0 0,0 1 0 0 0,-1 0 0 0 0,2 0 0 0 0,-1 0 0 0 0,0 0 1 0 0,0 0-1 0 0,1 1 0 0 0,0-1 0 0 0,0 1 0 0 0,0 0 0 0 0,0-1 0 0 0,0 1 0 0 0,1 0 0 0 0,0 0 0 0 0,0 0 0 0 0,0 0 0 0 0,0 0 0 0 0,0 0 0 0 0,1 4-19 0 0,51 22-65 0 0,-40-27 101 0 0,-7-3-23 0 0,1 0 1 0 0,-1 1 0 0 0,1-1 0 0 0,-1 1-1 0 0,1 0 1 0 0,-1 0 0 0 0,0 0 0 0 0,1 1-1 0 0,-1-1 1 0 0,0 1 0 0 0,0 0-1 0 0,0 0 1 0 0,0 1 0 0 0,-1-1 0 0 0,1 1-1 0 0,-1 0 1 0 0,1 0 0 0 0,-1 0 0 0 0,0 0-1 0 0,0 1 1 0 0,0-1 0 0 0,-1 1-1 0 0,1 0 1 0 0,-1 0 0 0 0,0 0 0 0 0,0 0-1 0 0,0 0 1 0 0,0 0 0 0 0,-1 0 0 0 0,0 1-1 0 0,0-1 1 0 0,0 0 0 0 0,0 1-1 0 0,-1-1 1 0 0,1 5-14 0 0,-5-1 59 0 0,0 0-1 0 0,0-1 1 0 0,0 1 0 0 0,-1-1-1 0 0,0 0 1 0 0,0 0-1 0 0,-1-1 1 0 0,0 1 0 0 0,0-1-1 0 0,0 0 1 0 0,-1-1-1 0 0,0 0 1 0 0,0 0 0 0 0,0 0-1 0 0,-1-1 1 0 0,0 0-1 0 0,-3 1-58 0 0,-74 18-1220 0 0,76-28-2164 0 0,5-1-7658 0 0,4 2-428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38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738 0 0 0 0,'0'0'1471'0'0,"0"0"1234"0"0,0 0 490 0 0,0 0-118 0 0,0 0-456 0 0,0 0-580 0 0,0 0-546 0 0,0 0-420 0 0,0 0-266 0 0,0 0-126 0 0,-8 14-56 0 0,-61 105 972 0 0,-136 356 1638 0 0,28-74-2721 0 0,160-372-502 0 0,16-29-26 0 0,1 0 12 0 0,-20-40-1711 0 0,-2-10-1751 0 0,13 16-5502 0 0,5 22-1828 0 0</inkml:trace>
  <inkml:trace contextRef="#ctx0" brushRef="#br0" timeOffset="330.809">0 221 6537 0 0,'0'0'2666'0'0,"0"0"-373"0"0,0 0-505 0 0,0 0-425 0 0,0 0-291 0 0,0 0-123 0 0,0 0-116 0 0,0 0-31 0 0,0 0 75 0 0,0 0 63 0 0,0 0 47 0 0,0 0-57 0 0,0 0-157 0 0,17 17-118 0 0,123 110 872 0 0,93 49 13 0 0,2-14-1170 0 0,-185-121-433 0 0,-42-35-406 0 0,11-12-8685 0 0,-13-2 3506 0 0,-2 1-4888 0 0</inkml:trace>
  <inkml:trace contextRef="#ctx0" brushRef="#br0" timeOffset="554.074">876 390 840 0 0,'0'0'2058'0'0,"0"0"4"0"0,0 0-10 0 0,0 0-38 0 0,0 0-99 0 0,0 0-167 0 0,0 0-207 0 0,0 0-257 0 0,0 0-241 0 0,0 0-190 0 0,-35 14-154 0 0,-111 45-133 0 0,-14 12 789 0 0,-192 54-1287 0 0,349-124-534 0 0,-23 10 125 0 0,20-5-2653 0 0,2 2-3941 0 0,4-4-2427 0 0</inkml:trace>
  <inkml:trace contextRef="#ctx0" brushRef="#br0" timeOffset="925.39">228 59 3513 0 0,'0'0'2324'0'0,"0"0"-229"0"0,0 0-293 0 0,0 0-235 0 0,0 0-204 0 0,0 0-141 0 0,0 0-190 0 0,0 0-289 0 0,0 0-230 0 0,0 0 35 0 0,0 0 190 0 0,0 0 155 0 0,0 0 87 0 0,5 20-106 0 0,36 145 953 0 0,88 180 710 0 0,1-25-2055 0 0,-79-195-630 0 0,-41-116 184 0 0,-7-8-3333 0 0,-2 1-4707 0 0,-1-2-3612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4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31 10586 0 0,'0'0'2214'0'0,"0"0"-998"0"0,0 0-327 0 0,0 0 69 0 0,0 0 63 0 0,0 0-51 0 0,0 0-161 0 0,0 0-209 0 0,0 0-171 0 0,0 0-106 0 0,0 0-80 0 0,0 0-69 0 0,0 0-68 0 0,-4 33-60 0 0,-12 99-26 0 0,16-70-9 0 0,2-58 15 0 0,0-1 0 0 0,-1 0 0 0 0,1 0-1 0 0,0 0 1 0 0,0 0 0 0 0,1 0 0 0 0,-1 0 0 0 0,1-1-1 0 0,-1 1 1 0 0,1-1 0 0 0,0 1 0 0 0,0-1 0 0 0,0 0 0 0 0,0 0-1 0 0,0-1 1 0 0,1 1 0 0 0,-1-1 0 0 0,0 1 0 0 0,1-1 0 0 0,-1 0-1 0 0,1 0 1 0 0,-1-1 0 0 0,1 1 0 0 0,0-1 0 0 0,-1 0-1 0 0,1 0 1 0 0,0 0 0 0 0,-1 0 0 0 0,1 0 0 0 0,3-2-26 0 0,1 1 243 0 0,0-1 0 0 0,1 0 1 0 0,-1-1-1 0 0,0 0 0 0 0,-1 0 1 0 0,1-1-1 0 0,0 0 0 0 0,-1 0 0 0 0,0-1 1 0 0,0 1-1 0 0,0-2 0 0 0,5-5-243 0 0,-4 5 146 0 0,-1 0 1 0 0,0-1-1 0 0,0 0 0 0 0,0-1 1 0 0,-1 0-1 0 0,0 0 0 0 0,-1 0 1 0 0,0 0-1 0 0,0-1 0 0 0,-1 0 0 0 0,0 0 1 0 0,0 0-1 0 0,-1-1 0 0 0,0 1 1 0 0,-1-1-1 0 0,0 1 0 0 0,-1-1 1 0 0,0 0-1 0 0,0 0 0 0 0,-1-7-146 0 0,-1 14 4 0 0,0-1-1 0 0,0 1 1 0 0,0-1-1 0 0,0 1 0 0 0,0 0 1 0 0,-1 0-1 0 0,0 0 1 0 0,1 0-1 0 0,-1 0 1 0 0,-1 0-1 0 0,1 0 1 0 0,0 0-1 0 0,0 1 0 0 0,-1-1 1 0 0,0 1-1 0 0,1 0 1 0 0,-1-1-1 0 0,0 1 1 0 0,0 1-1 0 0,0-1 1 0 0,-1 0-1 0 0,1 1 1 0 0,0 0-1 0 0,-1-1 0 0 0,1 1 1 0 0,0 0-1 0 0,-1 1 1 0 0,1-1-1 0 0,-1 1 1 0 0,1 0-4 0 0,-56-1-3247 0 0,10 17-8596 0 0,35-8-406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4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12147 0 0,'0'0'2332'0'0,"0"0"-674"0"0,0 0-253 0 0,0 0-90 0 0,0 0-92 0 0,0 0-53 0 0,0 0-114 0 0,0 0-176 0 0,0 0-129 0 0,0 0-113 0 0,0 0-90 0 0,0 0-76 0 0,16-20-93 0 0,51-67-61 0 0,12-37 568 0 0,-12 32-828 0 0,-67 93-79 0 0,0-1-1 0 0,1 1 0 0 0,-1-1 0 0 0,0 1 0 0 0,0-1 0 0 0,0 0 0 0 0,1 1 0 0 0,-1-1 0 0 0,0 1 0 0 0,0-1 1 0 0,1 1-1 0 0,-1-1 0 0 0,0 0 0 0 0,1 1 0 0 0,-1-1 0 0 0,0 0 0 0 0,1 1 0 0 0,-1-1 0 0 0,1 0 0 0 0,-1 0 0 0 0,0 1 1 0 0,1-1-1 0 0,-1 0 0 0 0,1 0 0 0 0,-1 0 0 0 0,1 0 0 0 0,-1 1 0 0 0,1-1 0 0 0,-1 0 0 0 0,1 0 0 0 0,-1 0 0 0 0,1 0 1 0 0,-1 0-1 0 0,1 0 0 0 0,-1 0 0 0 0,1 0 0 0 0,-1-1 0 0 0,1 1 22 0 0,-2 6 47 0 0,0-2-47 0 0,0-1-1 0 0,0 1 1 0 0,0 0 0 0 0,1 0-1 0 0,-1 0 1 0 0,1 0 0 0 0,0 0-1 0 0,0 0 1 0 0,1 0 0 0 0,-1 0-1 0 0,1 0 1 0 0,0 0 0 0 0,0 0-1 0 0,0 0 1 0 0,0-1-1 0 0,1 1 1 0 0,0 0 0 0 0,-1-1-1 0 0,1 1 1 0 0,0-1 0 0 0,1 0-1 0 0,-1 1 1 0 0,1-1 0 0 0,-1 0-1 0 0,1-1 1 0 0,0 1 0 0 0,0 0-1 0 0,0-1 1 0 0,1 0 0 0 0,-1 1-1 0 0,0-1 1 0 0,1-1 0 0 0,0 1-1 0 0,-1 0 1 0 0,2-1 0 0 0,9 4 99 0 0,0-1 1 0 0,0-1-1 0 0,1-1 1 0 0,-1 0-1 0 0,1-1 1 0 0,-1 0-1 0 0,1-1 1 0 0,-1-1-1 0 0,1 0 1 0 0,-1-1-1 0 0,0 0 1 0 0,1-1-1 0 0,-1-1 1 0 0,-1-1-1 0 0,1 0 1 0 0,-1 0-1 0 0,1-1 1 0 0,-2-1-1 0 0,1 0 1 0 0,7-6-100 0 0,6-35-927 0 0,-29 38-2799 0 0,-6 2-3360 0 0,2 4-5507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4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0,'0'0'220'0'0,"0"0"747"0"0,0 0 456 0 0,0 0 295 0 0,0 0 191 0 0,0 0-20 0 0,0 0-102 0 0,0 0-231 0 0,0 0-284 0 0,0 0-207 0 0,1-11-193 0 0,4-32-97 0 0,-4 39-627 0 0,0 1 1 0 0,1-1 0 0 0,-1 1-1 0 0,1 0 1 0 0,0 0-1 0 0,0 0 1 0 0,0 0 0 0 0,1 0-1 0 0,-1 0 1 0 0,1 0 0 0 0,-1 1-1 0 0,1-1 1 0 0,0 1 0 0 0,0 0-1 0 0,0 0 1 0 0,0 0-1 0 0,0 0 1 0 0,1 1 0 0 0,-1-1-1 0 0,1 1 1 0 0,2-1-149 0 0,-5 1 73 0 0,10-4 124 0 0,0 0 0 0 0,0 1 0 0 0,0 0 1 0 0,1 1-1 0 0,-1 1 0 0 0,1-1 0 0 0,0 2 0 0 0,0 0 1 0 0,5 0-198 0 0,-13 0 40 0 0,1 1 0 0 0,0 0 0 0 0,-1 1 1 0 0,1-1-1 0 0,-1 1 0 0 0,1 0 0 0 0,-1 0 1 0 0,1 0-1 0 0,-1 1 0 0 0,1-1 0 0 0,-1 1 1 0 0,0 0-1 0 0,0 1 0 0 0,0-1 0 0 0,0 1 1 0 0,0-1-1 0 0,-1 1 0 0 0,1 0 0 0 0,-1 0 1 0 0,1 1-1 0 0,-1-1 0 0 0,0 1 0 0 0,-1 0 1 0 0,1 0-1 0 0,-1-1 0 0 0,1 2 0 0 0,-1-1 1 0 0,0 0-1 0 0,-1 0 0 0 0,1 1 0 0 0,-1-1 1 0 0,0 1-1 0 0,0-1 0 0 0,0 2-40 0 0,4 207 896 0 0,-42 214-168 0 0,28-336-656 0 0,-4-1 0 0 0,-5-1-1 0 0,-3 0 1 0 0,-10 19-72 0 0,13-61 79 0 0,17-46-57 0 0,1-1 28 0 0,0 0 43 0 0,0 0 68 0 0,5-23 590 0 0,36-107-413 0 0,42-81-298 0 0,9 3 0 0 0,58-88-40 0 0,-115 238 24 0 0,-34 57-32 0 0,-1 1-1 0 0,0-1 1 0 0,1 0 0 0 0,-1 1 0 0 0,0-1 0 0 0,1 0-1 0 0,-1 1 1 0 0,1-1 0 0 0,-1 1 0 0 0,1-1 0 0 0,-1 1-1 0 0,1-1 1 0 0,-1 1 0 0 0,1-1 0 0 0,-1 1 0 0 0,1-1-1 0 0,0 1 1 0 0,-1 0 0 0 0,1-1 0 0 0,0 1 0 0 0,-1 0-1 0 0,1 0 1 0 0,0-1 0 0 0,0 1 0 0 0,-1 0 0 0 0,1 0-1 0 0,0 0 1 0 0,0 0 0 0 0,-1 0 0 0 0,1 0 0 0 0,0 0-1 0 0,-1 0 1 0 0,1 0 0 0 0,0 1 0 0 0,0-1 0 0 0,-1 0-1 0 0,1 0 1 0 0,0 1 0 0 0,-1-1 0 0 0,1 0 0 0 0,0 1-1 0 0,-1-1 1 0 0,1 1 0 0 0,-1-1 0 0 0,1 0 0 0 0,-1 1-1 0 0,1 0 1 0 0,-1-1 0 0 0,1 1 0 0 0,-1-1-1 0 0,1 1 1 0 0,-1-1 0 0 0,1 1 0 0 0,-1 0 0 0 0,0-1-1 0 0,0 1 1 0 0,1 0 0 0 0,-1 0 0 0 0,0-1 0 0 0,0 1-1 0 0,0 0 1 0 0,0-1 0 0 0,0 1 8 0 0,19 50 227 0 0,-12 131 175 0 0,-38 212-248 0 0,35-339-336 0 0,9-67 294 0 0,18-67-5 0 0,4 1-1 0 0,4 1 1 0 0,11-12-107 0 0,6-14 49 0 0,-52 97-49 0 0,41-82 10 0 0,5 3-1 0 0,2 1 0 0 0,27-27-9 0 0,-63 106-144 0 0,-21 35 41 0 0,-16 57 189 0 0,5 1 0 0 0,3 0 0 0 0,-1 65-86 0 0,-4 184 159 0 0,10-213-241 0 0,4-129-3973 0 0,-1-9-7606 0 0,5 10 1397 0 0</inkml:trace>
  <inkml:trace contextRef="#ctx0" brushRef="#br0" timeOffset="332.054">1392 785 13171 0 0,'0'0'1952'0'0,"0"0"-442"0"0,0 0-351 0 0,0 0-171 0 0,0 0-174 0 0,0 0-174 0 0,0 0-187 0 0,0 0-132 0 0,0 0-82 0 0,0 0-73 0 0,0 0-54 0 0,0 0-40 0 0,-25 33-15 0 0,-76 100-30 0 0,99-131-26 0 0,-1 0 0 0 0,1 0 0 0 0,0 1 0 0 0,0-1-1 0 0,0 0 1 0 0,0 1 0 0 0,1-1 0 0 0,-1 1 0 0 0,1 0 0 0 0,-1-1 0 0 0,1 1 0 0 0,0 0 0 0 0,0 0 0 0 0,0 0 0 0 0,1 0 0 0 0,-1 0 0 0 0,0 0 0 0 0,1 0 0 0 0,0 0 0 0 0,0 0 0 0 0,0 0 0 0 0,0 2-1 0 0,2 4 12 0 0,-1-4 40 0 0,-1-1 1 0 0,1 0-1 0 0,0 0 1 0 0,1 1-1 0 0,-1-1 1 0 0,1 0-1 0 0,-1 0 0 0 0,1-1 1 0 0,0 1-1 0 0,1 0 1 0 0,-1 0-1 0 0,1-1 1 0 0,0 0-1 0 0,-1 1 1 0 0,1-1-1 0 0,1 0 0 0 0,-1 0 1 0 0,0-1-1 0 0,1 1 1 0 0,-1-1-1 0 0,1 0 1 0 0,0 1-1 0 0,0-2 0 0 0,0 1 1 0 0,0 0-1 0 0,0-1 1 0 0,0 0-1 0 0,0 0 1 0 0,1 0-1 0 0,-1 0 0 0 0,0-1 1 0 0,1 0-1 0 0,-1 0 1 0 0,0 0-1 0 0,1 0 1 0 0,-1-1-1 0 0,0 1 1 0 0,0-1-1 0 0,1 0 0 0 0,-1 0 1 0 0,0-1-1 0 0,0 1 1 0 0,0-1-1 0 0,0 0 1 0 0,0 0-1 0 0,-1-1 0 0 0,4-1-51 0 0,-1-2 116 0 0,-1 0 1 0 0,0 0 0 0 0,0-1 0 0 0,-1 0 0 0 0,1 1 0 0 0,-1-1 0 0 0,-1-1 0 0 0,1 1 0 0 0,-2-1 0 0 0,1 1 0 0 0,-1-1 0 0 0,0 0 0 0 0,0 0 0 0 0,-1 0 0 0 0,0 0 0 0 0,0 0 0 0 0,-1 0 0 0 0,0 0 0 0 0,-1 0 0 0 0,0-7-118 0 0,0 11-21 0 0,0 0 1 0 0,-1 0-1 0 0,1 0 0 0 0,-1 1 1 0 0,1-1-1 0 0,-1 0 1 0 0,0 1-1 0 0,0-1 1 0 0,-1 1-1 0 0,1 0 0 0 0,-1-1 1 0 0,0 1-1 0 0,1 0 1 0 0,-1 1-1 0 0,-1-1 1 0 0,1 0-1 0 0,0 1 0 0 0,-1 0 1 0 0,1 0-1 0 0,-1 0 1 0 0,0 0-1 0 0,1 1 1 0 0,-1-1-1 0 0,0 1 0 0 0,-4-1 21 0 0,-39-5-9017 0 0,40 7-2660 0 0</inkml:trace>
  <inkml:trace contextRef="#ctx0" brushRef="#br0" timeOffset="805.171">1983 667 3441 0 0,'0'0'2556'0'0,"0"0"-725"0"0,0 0-317 0 0,0 0-7 0 0,0 0 60 0 0,0 0 3 0 0,0 0-29 0 0,0 0-116 0 0,0 0-202 0 0,0 0-211 0 0,0 0-163 0 0,0 0-141 0 0,0 0-122 0 0,-28 5-110 0 0,-84 16-79 0 0,66-3 270 0 0,42-16-635 0 0,0 1-1 0 0,1-1 1 0 0,-1 0-1 0 0,0 1 1 0 0,1 0-1 0 0,0 0 1 0 0,0 0-1 0 0,0 0 1 0 0,0 0-1 0 0,0 1 1 0 0,0 0-1 0 0,1-1 1 0 0,0 1-1 0 0,0 0 0 0 0,0 0 1 0 0,0 0-1 0 0,0 0 1 0 0,1 0-1 0 0,0 1 1 0 0,0-1-1 0 0,0 0 1 0 0,0 1-1 0 0,1-1 1 0 0,0 1-1 0 0,0-1 1 0 0,0 0-1 0 0,0 1 1 0 0,1 0-32 0 0,2-1 1 0 0,0 0 0 0 0,0 0 0 0 0,0-1 0 0 0,0 1 0 0 0,1-1 0 0 0,0 0 0 0 0,0 0 0 0 0,0 0 0 0 0,0-1 0 0 0,0 1 0 0 0,0-1 1 0 0,1 0-1 0 0,-1 0 0 0 0,1-1 0 0 0,-1 1 0 0 0,1-1 0 0 0,3 1-1 0 0,30 13 47 0 0,-35-12-15 0 0,0-1 0 0 0,-1 0 1 0 0,1 1-1 0 0,-1 0 0 0 0,0 0 0 0 0,0-1 0 0 0,0 1 1 0 0,0 0-1 0 0,-1 1 0 0 0,1-1 0 0 0,-1 0 0 0 0,0 0 1 0 0,0 1-1 0 0,0-1 0 0 0,0 1 0 0 0,0-1 0 0 0,-1 1 1 0 0,0-1-1 0 0,1 1 0 0 0,-1-1 0 0 0,-1 1 0 0 0,1-1 1 0 0,0 1-1 0 0,-1-1 0 0 0,0 1 0 0 0,0-1 0 0 0,0 0 1 0 0,0 1-1 0 0,0-1 0 0 0,-1 0 0 0 0,1 0 0 0 0,-1 0 1 0 0,0 0-1 0 0,0 0 0 0 0,0 0 0 0 0,-1 0 0 0 0,1-1 1 0 0,0 1-1 0 0,-1-1 0 0 0,0 0 0 0 0,1 0 0 0 0,-4 2-32 0 0,-110 96 428 0 0,109-95-613 0 0,0 0 0 0 0,0-1 0 0 0,-1 0-1 0 0,0 0 1 0 0,1 0 0 0 0,-2-1 0 0 0,1 0-1 0 0,0-1 1 0 0,0 0 0 0 0,-1 0 0 0 0,-8 0 185 0 0,21-27-9893 0 0,1 17 3853 0 0,2 1-1587 0 0</inkml:trace>
  <inkml:trace contextRef="#ctx0" brushRef="#br0" timeOffset="1140.118">2285 251 10018 0 0,'0'0'2089'0'0,"0"0"-657"0"0,0 0-500 0 0,0 0-214 0 0,0 0 24 0 0,0 0 105 0 0,0 0 28 0 0,0 0 25 0 0,0 0-33 0 0,0 0-7 0 0,0 0 3 0 0,0 0-75 0 0,1 14-133 0 0,2 102 752 0 0,-28 295 592 0 0,7-216-1893 0 0,9-136-388 0 0,9-59 98 0 0,-10-1-4922 0 0,8 0 3828 0 0,-4-2-700 0 0,2 0-5177 0 0,0-3-2960 0 0</inkml:trace>
  <inkml:trace contextRef="#ctx0" brushRef="#br0" timeOffset="1387.983">2055 660 8434 0 0,'0'0'2018'0'0,"0"0"-695"0"0,0 0-519 0 0,0 0-68 0 0,0 0 119 0 0,0 0 133 0 0,0 0 87 0 0,0 0-44 0 0,0 0-107 0 0,0 0-99 0 0,0 0-88 0 0,35-4-93 0 0,113-15-110 0 0,75-2 292 0 0,-138 21-7687 0 0,-76 0-1863 0 0</inkml:trace>
  <inkml:trace contextRef="#ctx0" brushRef="#br0" timeOffset="1906.519">2703 218 1336 0 0,'0'0'3572'0'0,"0"0"-946"0"0,0 0-491 0 0,0 0-211 0 0,0 0-193 0 0,0 0-181 0 0,0 0-174 0 0,0 0-238 0 0,0 0-278 0 0,0 0-253 0 0,0 0-161 0 0,0 0-12 0 0,0 0 61 0 0,0 6 90 0 0,3 89 1360 0 0,-4-1-1 0 0,-12 83-1944 0 0,-41 165 201 0 0,41-301-1780 0 0,32-56-2776 0 0,-8 4-47 0 0,-1 1-3750 0 0,-6 5 1735 0 0</inkml:trace>
  <inkml:trace contextRef="#ctx0" brushRef="#br0" timeOffset="2508.602">2883 619 1784 0 0,'0'0'2186'0'0,"0"0"-742"0"0,0 0-322 0 0,0 0 69 0 0,0 0 125 0 0,0 0 91 0 0,0 0-24 0 0,0 0-209 0 0,0 0-251 0 0,0 0-206 0 0,0 0-161 0 0,0 0-105 0 0,-9 33-86 0 0,-30 100-87 0 0,31-61 91 0 0,8-68-337 0 0,0 0-1 0 0,1 0 0 0 0,-1 0 1 0 0,1 0-1 0 0,0 0 0 0 0,0 0 0 0 0,0 0 1 0 0,1 0-1 0 0,-1-1 0 0 0,1 1 1 0 0,0 0-1 0 0,0-1 0 0 0,0 1 1 0 0,0-1-1 0 0,1 0 0 0 0,-1 0 1 0 0,1 0-1 0 0,0 0 0 0 0,0-1 1 0 0,0 1-1 0 0,0-1 0 0 0,1 1 1 0 0,-1-1-1 0 0,1 0 0 0 0,-1 0 1 0 0,1-1-1 0 0,0 1 0 0 0,-1-1 0 0 0,1 0 1 0 0,0 0-1 0 0,0 0 0 0 0,0 0 1 0 0,2 0-32 0 0,6-4 186 0 0,-1-1-1 0 0,1 0 1 0 0,-1 0 0 0 0,-1-1 0 0 0,1 0 0 0 0,-1-1 0 0 0,0 0-1 0 0,0-1 1 0 0,0 0 0 0 0,-1-1 0 0 0,0 0 0 0 0,-1 0-1 0 0,0-1 1 0 0,0 0 0 0 0,-1 0 0 0 0,0-1 0 0 0,0 0 0 0 0,4-9-187 0 0,-1 6 223 0 0,-1-1 0 0 0,0 0 0 0 0,-1-1 0 0 0,0 0 0 0 0,-1 0-1 0 0,-1-1 1 0 0,-1 0 0 0 0,0 0 0 0 0,0-3-222 0 0,8 133 707 0 0,-5-63-748 0 0,3 0 1 0 0,1-1-1 0 0,3 0 1 0 0,2-2-1 0 0,3 1 1 0 0,6 9 40 0 0,-6-11-78 0 0,-2 0 0 0 0,-2 1 0 0 0,-3 1 0 0 0,4 28 78 0 0,-12-55-6 0 0,-2 0 0 0 0,-1 0 0 0 0,0 1 0 0 0,-2 0 1 0 0,0-1-1 0 0,-2 1 0 0 0,0-1 0 0 0,-2 0 0 0 0,0 1 0 0 0,-2-2 0 0 0,0 1 0 0 0,-1-1 1 0 0,-2 0-1 0 0,0 0 0 0 0,-1-1 0 0 0,-1 0 0 0 0,0-1 0 0 0,-2 0 0 0 0,0-1 0 0 0,-1 0 0 0 0,-1-1 1 0 0,-9 7 5 0 0,15-17 13 0 0,0 0 1 0 0,0-1-1 0 0,0 0 1 0 0,-1-1-1 0 0,0 0 1 0 0,0-1 0 0 0,-1 0-1 0 0,1 0 1 0 0,-1-1-1 0 0,1 0 1 0 0,-1-1-1 0 0,0 0 1 0 0,0-1 0 0 0,0 0-1 0 0,-1-1 1 0 0,1 0-1 0 0,-2-1-13 0 0,9-1 8 0 0,0 0-1 0 0,0 0 0 0 0,1-1 1 0 0,-1 1-1 0 0,0-1 0 0 0,1 0 1 0 0,0 0-1 0 0,0 0 0 0 0,0 0 1 0 0,0-1-1 0 0,0 1 0 0 0,1-1 1 0 0,-1 1-1 0 0,1-1 0 0 0,0 0 1 0 0,0 0-1 0 0,0 0 0 0 0,1 0 1 0 0,-1-1-1 0 0,1 1 0 0 0,0 0 1 0 0,1-1-1 0 0,-1 1 0 0 0,1-1 1 0 0,-1 1-1 0 0,1 0 0 0 0,1-1 1 0 0,-1 1-1 0 0,0-1 0 0 0,1 1 1 0 0,0 0-1 0 0,1-2-7 0 0,-2-6 4 0 0,3-12-48 0 0,2 0-1 0 0,1 0 1 0 0,0 1-1 0 0,2 0 1 0 0,1 0-1 0 0,0 1 1 0 0,2 0 0 0 0,0 1-1 0 0,2 0 1 0 0,0 1-1 0 0,1 0 1 0 0,2 1-1 0 0,-1 0 1 0 0,2 2 44 0 0,28-41-157 0 0,-37 47-160 0 0,61-82-1239 0 0,-21 33-6120 0 0,-30 37-3545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4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1860 653 9010 0 0,'0'0'4249'0'0,"0"0"-1905"0"0,0 0-907 0 0,0 0-198 0 0,0 0-163 0 0,0 0-48 0 0,0 0-33 0 0,0 0-71 0 0,0 0-124 0 0,0 0-128 0 0,0 0-101 0 0,-31 16-115 0 0,-96 51-114 0 0,65-21 80 0 0,58-40-410 0 0,0 0 0 0 0,1 0 0 0 0,0 0-1 0 0,0 0 1 0 0,0 0 0 0 0,0 0-1 0 0,1 1 1 0 0,0 0 0 0 0,1-1 0 0 0,-1 1-1 0 0,1 0 1 0 0,1 0 0 0 0,-1 0-1 0 0,1-1 1 0 0,0 1 0 0 0,1 0-1 0 0,-1 0 1 0 0,2 1-12 0 0,-1-4 2 0 0,0 0-1 0 0,0 0 1 0 0,1-1 0 0 0,-1 1-1 0 0,1-1 1 0 0,0 0-1 0 0,0 1 1 0 0,0-1 0 0 0,1 0-1 0 0,-1 0 1 0 0,1 0-1 0 0,-1-1 1 0 0,1 1 0 0 0,0 0-1 0 0,0-1 1 0 0,0 0-1 0 0,1 0 1 0 0,-1 0 0 0 0,0 0-1 0 0,1 0 1 0 0,-1-1-1 0 0,1 0 1 0 0,0 1 0 0 0,-1-1-1 0 0,3 0-1 0 0,97 10 42 0 0,-2-38-380 0 0,-53-1-1305 0 0,-24 3-4086 0 0,-17 17-686 0 0,-2 4-4974 0 0</inkml:trace>
  <inkml:trace contextRef="#ctx0" brushRef="#br0" timeOffset="281.25">2289 131 16860 0 0,'0'0'1184'0'0,"0"0"-448"0"0,0 0-223 0 0,0 0 37 0 0,0 0 171 0 0,0 0 201 0 0,0 0 63 0 0,0 0-68 0 0,0 0-133 0 0,-6 33-108 0 0,-18 105-84 0 0,12 67 1164 0 0,16-141-1649 0 0,2 0 0 0 0,4 0 0 0 0,12 43-107 0 0,-12-61-18 0 0,21 148-377 0 0,-31-193 341 0 0,0-1-14 0 0,-21 4-768 0 0,-35-23-3408 0 0,40 6-106 0 0,0 0-3809 0 0,13 11 6324 0 0,-1-2-5723 0 0</inkml:trace>
  <inkml:trace contextRef="#ctx0" brushRef="#br0" timeOffset="467.169">1969 664 13779 0 0,'0'0'1468'0'0,"0"0"-265"0"0,0 0-13 0 0,0 0 102 0 0,0 0-50 0 0,0 0-106 0 0,0 0-171 0 0,32-1-180 0 0,101-4-119 0 0,104-18 1639 0 0,-96 16-1906 0 0,-81 7-5672 0 0,-43 0 2247 0 0,-13 0-6351 0 0</inkml:trace>
  <inkml:trace contextRef="#ctx0" brushRef="#br0" timeOffset="736.632">2864 742 13371 0 0,'0'0'4391'0'0,"0"0"-2750"0"0,0 0-916 0 0,0 0-118 0 0,0 0-80 0 0,0 0-87 0 0,0 0-89 0 0,0 0-105 0 0,0 0-123 0 0,0 0-62 0 0,0 0-51 0 0,0 0-41 0 0,-1 16-30 0 0,-1 51-146 0 0,5-49-1609 0 0,-1-19-3669 0 0,-1 0 1150 0 0,-1 1-6223 0 0</inkml:trace>
  <inkml:trace contextRef="#ctx0" brushRef="#br0" timeOffset="919.787">2840 348 13443 0 0,'0'0'3111'0'0,"0"0"-1206"0"0,0 0-506 0 0,0 0-159 0 0,0 0-205 0 0,0 0-258 0 0,0 0-217 0 0,0 0-246 0 0,0 0-178 0 0,0 0-87 0 0,0 0-34 0 0,0 0-30 0 0,-7 16-28 0 0,-22 54-45 0 0,23 13-2616 0 0,6-82 2523 0 0,1 14-3144 0 0,2-6-2506 0 0,1-4-5574 0 0</inkml:trace>
  <inkml:trace contextRef="#ctx0" brushRef="#br0" timeOffset="-1145.519">6 396 3097 0 0,'0'0'1179'0'0,"0"0"-269"0"0,0 0 51 0 0,0 0 388 0 0,0 0 336 0 0,0 0 186 0 0,0 0-38 0 0,0 0-235 0 0,0 0-274 0 0,0 0-214 0 0,0 0-142 0 0,0 0-98 0 0,0 0-101 0 0,35-13-99 0 0,106-38-102 0 0,-65 11 376 0 0,-59 28-681 0 0,0-1-1 0 0,-1-1 1 0 0,0 0-1 0 0,-1-1 1 0 0,-1 0-1 0 0,0-2 1 0 0,3-5-263 0 0,36-84 1351 0 0,-47 42-48 0 0,-6 66-975 0 0,0 21-443 0 0,45 656 158 0 0,-43-602-49 0 0,-4-1 1 0 0,-3 0 0 0 0,-4 0 0 0 0,-3-1 0 0 0,-3 0 0 0 0,-3-1-1 0 0,-4-1 1 0 0,-9 17 5 0 0,21-66 4 0 0,-2-1 0 0 0,0-1 0 0 0,-1 0 0 0 0,-1 0 0 0 0,-1-1 0 0 0,-1-1 0 0 0,-1-1 0 0 0,-8 7-4 0 0,21-22 8 0 0,-1 1 0 0 0,1-1-1 0 0,-1 0 1 0 0,0-1-1 0 0,-1 1 1 0 0,1-1 0 0 0,0 0-1 0 0,-1 0 1 0 0,0-1 0 0 0,0 0-1 0 0,1 0 1 0 0,-1 0 0 0 0,-1 0-1 0 0,1-1 1 0 0,0 0-1 0 0,0-1 1 0 0,0 1 0 0 0,-1-1-1 0 0,1 0 1 0 0,0-1 0 0 0,0 1-1 0 0,0-1 1 0 0,0-1 0 0 0,-1 1-1 0 0,1-1 1 0 0,1 0-1 0 0,-1 0 1 0 0,0-1 0 0 0,-5-2-8 0 0,5-2 18 0 0,-1 0 1 0 0,1-1 0 0 0,1 1 0 0 0,-1-1-1 0 0,1 0 1 0 0,1-1 0 0 0,-1 1 0 0 0,1-1-1 0 0,1 0 1 0 0,0 0 0 0 0,0 0 0 0 0,1 0-1 0 0,0-1 1 0 0,0 1 0 0 0,1-1 0 0 0,0 1-1 0 0,1-1 1 0 0,1-4-19 0 0,-1-9 47 0 0,2-1 1 0 0,1 1-1 0 0,1 0 1 0 0,1 0-1 0 0,1 0 1 0 0,1 0-1 0 0,2 0-47 0 0,6-11 51 0 0,3 0 1 0 0,1 1-1 0 0,1 1 0 0 0,2 0 0 0 0,1 2 0 0 0,1 1 0 0 0,1 0 0 0 0,2 2 1 0 0,1 2-1 0 0,1 0 0 0 0,9-4-51 0 0,-9 7 9 0 0,2 1 0 0 0,0 1 0 0 0,1 2 0 0 0,1 1-1 0 0,0 2 1 0 0,18-5-9 0 0,29 16-751 0 0,-60 29-2159 0 0,-14-14-4558 0 0,-4-7-3785 0 0</inkml:trace>
  <inkml:trace contextRef="#ctx0" brushRef="#br0" timeOffset="-675.833">831 974 6025 0 0,'0'0'2502'0'0,"0"0"-568"0"0,0 0-327 0 0,0 0-113 0 0,0 0-65 0 0,0 0-85 0 0,0 0-161 0 0,0 0-220 0 0,0 0-231 0 0,0 0-139 0 0,0 0-57 0 0,0 0-31 0 0,0 0 6 0 0,-2 26 1 0 0,-8 77-28 0 0,8-84 4611 0 0,1-27-3979 0 0,2-18-1266 0 0,8-19 241 0 0,1 0-1 0 0,2 1 1 0 0,2 0-1 0 0,3 1 1 0 0,1 0-1 0 0,7-8-90 0 0,-22 43 11 0 0,92-167 49 0 0,-95 175-55 0 0,0 0-18 0 0,1 0 0 0 0,-1 0 0 0 0,0 0 0 0 0,0 0 0 0 0,1 1 0 0 0,-1-1 0 0 0,0 0 0 0 0,0 0 0 0 0,1 0 0 0 0,-1 0 0 0 0,0 0 0 0 0,0 0 0 0 0,1 0 0 0 0,-1 0 0 0 0,0 0 0 0 0,0 0 0 0 0,1 0 0 0 0,-1 0 0 0 0,0 0 0 0 0,0 0 0 0 0,1 0 0 0 0,-1 0 0 0 0,0 0 0 0 0,0-1 0 0 0,0 1 0 0 0,1 0 0 0 0,-1 0 0 0 0,0 0 0 0 0,0 0 0 0 0,1 0 0 0 0,-1 0 0 0 0,0-1 0 0 0,0 1 0 0 0,0 0 13 0 0,0 10 18 0 0,17 96-123 0 0,10-74-986 0 0,-12-28-3290 0 0,1-3-5955 0 0,-12-1-1329 0 0</inkml:trace>
  <inkml:trace contextRef="#ctx0" brushRef="#br0" timeOffset="-431.866">1273 782 9362 0 0,'0'0'1927'0'0,"0"0"-379"0"0,0 0-171 0 0,0 0-12 0 0,0 0-23 0 0,0 0-150 0 0,0 0-256 0 0,0 0-323 0 0,0 0-271 0 0,0 0-152 0 0,0 0-72 0 0,5 32-35 0 0,13 96-44 0 0,-11-89-73 0 0,1-50-4040 0 0,-5 1-1754 0 0,-2 2-4670 0 0</inkml:trace>
  <inkml:trace contextRef="#ctx0" brushRef="#br0" timeOffset="-261.358">1267 514 13011 0 0,'0'0'1184'0'0,"0"0"-696"0"0,0 0-392 0 0,0 0-184 0 0,0 0-16 0 0,0 0-32 0 0,0 0-56 0 0,0 0-208 0 0,0 0-400 0 0,0 0-1361 0 0,0 0-5352 0 0</inkml:trace>
  <inkml:trace contextRef="#ctx0" brushRef="#br0" timeOffset="2800.134">1337 385 0 0 0,'0'0'384'0'0,"0"0"638"0"0,0 0 290 0 0,0 0 124 0 0,0 0 62 0 0,0 0 12 0 0,0 0-41 0 0,0 0-62 0 0,0 0-73 0 0,0 0-83 0 0,0 0-79 0 0,0 0-88 0 0,0 0-78 0 0,-1 4 2687 0 0,-4 6-2592 0 0,-4-5 1425 0 0,14-9-817 0 0,-11 11-265 0 0,9-7-1183 0 0,48-29-197 0 0,-81 61-32 0 0,81-29-2955 0 0,-37-10-1003 0 0,-6 0-3035 0 0,2 0-5256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6:2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20889 498 360 0 0,'0'0'1260'0'0,"0"0"153"0"0,0 0 348 0 0,0 0 236 0 0,0 0 34 0 0,0 0-47 0 0,0 0-275 0 0,0 0-252 0 0,0 0-194 0 0,0 0-167 0 0,0 0-82 0 0,0-6-88 0 0,2-19-56 0 0,-2 23-718 0 0,-1 1-1 0 0,1-1 0 0 0,-1 0 1 0 0,1 1-1 0 0,-1-1 0 0 0,0 1 1 0 0,0-1-1 0 0,0 1 1 0 0,0 0-1 0 0,0-1 0 0 0,0 1 1 0 0,0 0-1 0 0,-1 0 0 0 0,1 0 1 0 0,0 0-1 0 0,-1 0 0 0 0,1 0 1 0 0,0 0-1 0 0,-1 0 0 0 0,0 1 1 0 0,1-1-1 0 0,-1 0 0 0 0,1 1 1 0 0,-1-1-1 0 0,0 1 0 0 0,1 0 1 0 0,-1-1-1 0 0,0 1-151 0 0,-3-2 290 0 0,-3 1-190 0 0,1-1 1 0 0,0 1-1 0 0,0 1 0 0 0,0-1 0 0 0,-1 1 1 0 0,1 1-1 0 0,0-1 0 0 0,-1 1 0 0 0,1 0 1 0 0,0 1-1 0 0,0-1 0 0 0,0 2 0 0 0,0-1 1 0 0,0 1-1 0 0,1 0 0 0 0,-1 0 0 0 0,1 1-100 0 0,0-1 31 0 0,0-1 0 0 0,0 2 0 0 0,1-1 0 0 0,0 1-1 0 0,0 0 1 0 0,0 0 0 0 0,0 0 0 0 0,1 1 0 0 0,-1-1-1 0 0,1 1 1 0 0,0 0 0 0 0,0 0 0 0 0,1 1 0 0 0,0-1-1 0 0,0 1 1 0 0,0 0 0 0 0,1 0 0 0 0,-1 0 0 0 0,1 0-1 0 0,1 0 1 0 0,-1 0 0 0 0,0 7-31 0 0,1-8 17 0 0,0 1 1 0 0,0 0 0 0 0,1 0-1 0 0,0 0 1 0 0,0 0-1 0 0,0 0 1 0 0,1 0-1 0 0,-1-1 1 0 0,2 1-1 0 0,-1 0 1 0 0,0 0 0 0 0,1-1-1 0 0,0 1 1 0 0,1-1-1 0 0,-1 1 1 0 0,1-1-1 0 0,0 0 1 0 0,0 0 0 0 0,0 0-1 0 0,1-1 1 0 0,0 1-1 0 0,0-1 1 0 0,0 0-1 0 0,0 0 1 0 0,1 0-1 0 0,0 0 1 0 0,0-1 0 0 0,0 0-1 0 0,0 0 1 0 0,1 0-18 0 0,1 0 65 0 0,1-1 0 0 0,-1 0 1 0 0,1-1-1 0 0,-1 0 0 0 0,1 0 0 0 0,0 0 1 0 0,0-1-1 0 0,-1 0 0 0 0,1-1 0 0 0,0 0 1 0 0,0 0-1 0 0,-1 0 0 0 0,1-1 1 0 0,-1 0-1 0 0,1-1 0 0 0,-1 0 0 0 0,0 0 1 0 0,0 0-1 0 0,3-3-65 0 0,111-97 682 0 0,-103 85-631 0 0,51-69 278 0 0,-56 124-339 0 0,-1-10 43 0 0,-9-15-26 0 0,2-1 1 0 0,0 1-1 0 0,0-1 1 0 0,1 0 0 0 0,0 0-1 0 0,1-1 1 0 0,0 1-1 0 0,1-1 1 0 0,0-1 0 0 0,0 0-1 0 0,1 0 1 0 0,0-1-1 0 0,1 0 1 0 0,3 2-8 0 0,0-2 6 0 0,1-1 0 0 0,-1-1 0 0 0,1 0 0 0 0,1-1 0 0 0,-1 0 0 0 0,1-1 0 0 0,0-1 0 0 0,0-1 0 0 0,0 0 0 0 0,0 0 0 0 0,0-2 0 0 0,0 0 0 0 0,0-1 0 0 0,0 0 1 0 0,6-2-7 0 0,32-12-1042 0 0,-36 4-7791 0 0,-16 8-3623 0 0</inkml:trace>
  <inkml:trace contextRef="#ctx0" brushRef="#br0" timeOffset="-2212.596">18085 439 2969 0 0,'0'0'2213'0'0,"0"0"-228"0"0,0 0-145 0 0,0 0 34 0 0,0 0 14 0 0,0 0-126 0 0,0 0-206 0 0,0 0-282 0 0,0 0-246 0 0,0 0-160 0 0,0 0-143 0 0,-1-4-95 0 0,-1-13 1143 0 0,2 24 2109 0 0,36 247-2760 0 0,-36-252-1108 0 0,1 0 1 0 0,-1 0-1 0 0,0 0 1 0 0,1 0-1 0 0,-1 0 1 0 0,1 0-1 0 0,-1 0 1 0 0,1 0-1 0 0,0-1 1 0 0,0 1-1 0 0,0 0 1 0 0,0 0 0 0 0,0-1-1 0 0,0 1 1 0 0,1-1-1 0 0,-1 1 1 0 0,0-1-1 0 0,1 1 1 0 0,-1-1-1 0 0,1 0 1 0 0,0 0-1 0 0,-1 0 1 0 0,1 1 0 0 0,0-2-1 0 0,-1 1 1 0 0,1 0-1 0 0,0 0 1 0 0,0-1-1 0 0,0 1 1 0 0,0-1-1 0 0,0 1 1 0 0,0-1-1 0 0,0 0 1 0 0,0 0 0 0 0,0 0-1 0 0,0 0 1 0 0,0 0-1 0 0,0 0 1 0 0,0 0-1 0 0,0-1 1 0 0,0 1-1 0 0,1-2-14 0 0,75-63 739 0 0,28-78-400 0 0,-105 141-314 0 0,-1 2-32 0 0,0 1 0 0 0,1-1 0 0 0,-1 0 1 0 0,0 0-1 0 0,1 0 0 0 0,-1 0 0 0 0,0 1 1 0 0,1-1-1 0 0,-1 0 0 0 0,0 0 0 0 0,1 0 1 0 0,-1 0-1 0 0,0 0 0 0 0,1 0 0 0 0,-1 0 1 0 0,0 0-1 0 0,1 0 0 0 0,-1 0 0 0 0,0 0 1 0 0,1 0-1 0 0,-1 0 0 0 0,0 0 0 0 0,1 0 1 0 0,-1 0-1 0 0,0 0 0 0 0,1 0 0 0 0,-1 0 1 0 0,0-1-1 0 0,1 1 0 0 0,-1 0 0 0 0,0 0 1 0 0,0 0-1 0 0,1 0 0 0 0,-1-1 0 0 0,0 1 1 0 0,0 0-1 0 0,1 0 0 0 0,-1-1 0 0 0,0 1 1 0 0,0 0-1 0 0,1-1 7 0 0,19 78 21 0 0,-18-71-19 0 0,-1 0 0 0 0,1 0-1 0 0,0 0 1 0 0,1 0 0 0 0,0-1 0 0 0,0 1-1 0 0,0-1 1 0 0,0 1 0 0 0,1-1 0 0 0,0 0-1 0 0,0-1 1 0 0,0 1 0 0 0,1-1 0 0 0,-1 1-1 0 0,1-1 1 0 0,0-1 0 0 0,1 1 0 0 0,-1-1-1 0 0,4 2 0 0 0,-2-5 27 0 0,-1 0 0 0 0,1-1 0 0 0,-1 0 0 0 0,1-1 0 0 0,-1 1 0 0 0,1-1 0 0 0,-1 0 0 0 0,0-1 0 0 0,0 1 0 0 0,0-1 0 0 0,0-1 0 0 0,0 1 0 0 0,-1-1 0 0 0,0 0 0 0 0,1 0 0 0 0,-1 0 0 0 0,-1-1 0 0 0,1 0 0 0 0,-1 0 0 0 0,0 0 0 0 0,0 0 0 0 0,2-4-28 0 0,7-6 80 0 0,-3 3-20 0 0,0-1 0 0 0,-2-1 1 0 0,0 1-1 0 0,0-1 1 0 0,-1-1-1 0 0,-1 1 0 0 0,0-1 1 0 0,-1-1-1 0 0,-1 1-60 0 0,-4 14 1 0 0,-1-10-1607 0 0,-4 27-4451 0 0,4-10 137 0 0,-1 1-6352 0 0</inkml:trace>
  <inkml:trace contextRef="#ctx0" brushRef="#br0" timeOffset="-1680.51">19191 509 14283 0 0,'0'0'1934'0'0,"0"0"-430"0"0,0 0-133 0 0,0 0-88 0 0,0 0-132 0 0,0 0-174 0 0,0 0-171 0 0,0 0-145 0 0,0 0-112 0 0,0 0-91 0 0,0 0-64 0 0,0 0-36 0 0,-10-2-51 0 0,-77 0 707 0 0,74 5-956 0 0,1 1 0 0 0,0 0 0 0 0,1 1 0 0 0,-1 1 1 0 0,1 0-1 0 0,0 0 0 0 0,0 1 0 0 0,1 0 0 0 0,0 1 0 0 0,0 0 0 0 0,0 1 1 0 0,1 0-1 0 0,1 0 0 0 0,0 1 0 0 0,0 0 0 0 0,1 1 0 0 0,0 0 0 0 0,1 0 1 0 0,0 0-1 0 0,-3 7-58 0 0,9-16 1 0 0,-1-1 1 0 0,1 1-1 0 0,-1-1 1 0 0,1 1-1 0 0,-1-1 1 0 0,1 1-1 0 0,0-1 1 0 0,0 1-1 0 0,0 0 1 0 0,0-1 0 0 0,0 1-1 0 0,0-1 1 0 0,0 1-1 0 0,0-1 1 0 0,1 1-1 0 0,-1-1 1 0 0,1 1-1 0 0,-1-1 1 0 0,1 1-1 0 0,0-1 1 0 0,-1 1-1 0 0,1-1 1 0 0,0 0-1 0 0,0 1 1 0 0,0-1 0 0 0,0 0-1 0 0,0 0 1 0 0,0 0-1 0 0,0 0 1 0 0,0 0-1 0 0,1 0 1 0 0,-1 0-1 0 0,0 0 1 0 0,1 0-1 0 0,-1 0 1 0 0,0-1-1 0 0,1 1 1 0 0,-1-1-1 0 0,1 1 1 0 0,-1-1-1 0 0,1 1 1 0 0,-1-1 0 0 0,1 0-1 0 0,0 0-1 0 0,71-11 338 0 0,130-88 68 0 0,-120 48-197 0 0,-81 51-209 0 0,0 1 0 0 0,0 0 0 0 0,0 0 1 0 0,0 0-1 0 0,0 0 0 0 0,0 0 0 0 0,-1 0 0 0 0,1 0 1 0 0,-1 1-1 0 0,1-1 0 0 0,-1 0 0 0 0,1 1 0 0 0,-1 0 0 0 0,1-1 1 0 0,-1 1-1 0 0,0 0 0 0 0,0-1 0 0 0,0 1 0 0 0,0 0 1 0 0,0 0-1 0 0,-1 0 0 0 0,1 0 0 0 0,-1 0 0 0 0,1 0 0 0 0,-1 0 1 0 0,1 0-1 0 0,-1 0 0 0 0,0 1 0 0 0,3 6-4 0 0,32 64-14 0 0,-1-54-128 0 0,-25-19-3036 0 0,0 0-3381 0 0,-5 0 2315 0 0,-2 0-7884 0 0</inkml:trace>
  <inkml:trace contextRef="#ctx0" brushRef="#br0" timeOffset="-1181.244">19777 454 6617 0 0,'0'0'2332'0'0,"0"0"-248"0"0,0 0-77 0 0,0 0-76 0 0,0 0-177 0 0,0 0-236 0 0,0 0-273 0 0,0 0-215 0 0,0 0-150 0 0,0 0-129 0 0,0 0-99 0 0,0 0-76 0 0,0 0-69 0 0,-1-4-58 0 0,1 2-413 0 0,-1 1-1 0 0,1 0 1 0 0,-1 0 0 0 0,1 0-1 0 0,-1 0 1 0 0,1 0 0 0 0,-1-1-1 0 0,0 1 1 0 0,1 0-1 0 0,-1 0 1 0 0,0 0 0 0 0,0 1-1 0 0,0-1 1 0 0,1 0 0 0 0,-1 0-1 0 0,0 0 1 0 0,0 1-1 0 0,0-1 1 0 0,-1 0 0 0 0,1 1-1 0 0,0-1 1 0 0,0 1 0 0 0,0-1-1 0 0,0 1 1 0 0,0 0-1 0 0,-1 0 1 0 0,1-1 0 0 0,0 1-1 0 0,0 0 1 0 0,-1 0-1 0 0,1 0 1 0 0,0 0 0 0 0,0 0-1 0 0,0 0 1 0 0,-1 1 0 0 0,1-1-1 0 0,0 0 1 0 0,0 1-1 0 0,0-1 1 0 0,-1 1 0 0 0,1-1-1 0 0,0 1 1 0 0,0-1 0 0 0,0 1-1 0 0,0 0 1 0 0,0-1-1 0 0,0 1 1 0 0,0 0 0 0 0,0 0-1 0 0,1 0 1 0 0,-1 0 0 0 0,0 0-36 0 0,-34 35 321 0 0,22 13-273 0 0,15-45-50 0 0,-1 0-1 0 0,1-1 1 0 0,-1 1-1 0 0,1-1 1 0 0,0 1-1 0 0,1-1 1 0 0,-1 0-1 0 0,0 0 1 0 0,1 0-1 0 0,0 0 1 0 0,0 0-1 0 0,0 0 1 0 0,0-1-1 0 0,0 0 1 0 0,0 0-1 0 0,1 1 1 0 0,-1-2-1 0 0,3 2 3 0 0,24 21 14 0 0,-27-22 27 0 0,0 1-1 0 0,0 0 1 0 0,-1-1-1 0 0,1 1 1 0 0,-1 1 0 0 0,1-1-1 0 0,-1 0 1 0 0,0 0-1 0 0,-1 1 1 0 0,1-1-1 0 0,0 1 1 0 0,-1 0-1 0 0,0-1 1 0 0,0 1-1 0 0,0 0 1 0 0,0 0 0 0 0,-1 0-1 0 0,1 0 1 0 0,-1 0-1 0 0,0 0 1 0 0,0-1-1 0 0,-1 1 1 0 0,1 0-1 0 0,-1 0 1 0 0,0 0-1 0 0,0 0 1 0 0,0-1-1 0 0,0 1 1 0 0,-1 0 0 0 0,1-1-1 0 0,-1 1 1 0 0,0-1-1 0 0,0 1 1 0 0,0-1-1 0 0,-1 0-40 0 0,-10 9 245 0 0,8-6-191 0 0,-1-1 0 0 0,1 0 1 0 0,-1 0-1 0 0,1-1 0 0 0,-1 0 1 0 0,-1 0-1 0 0,1 0 0 0 0,0-1 1 0 0,-1 0-1 0 0,0 0 0 0 0,0-1 0 0 0,-2 1-54 0 0,-2-1-50 0 0,-33-2-182 0 0,30-28-2830 0 0,13 11-3297 0 0,1 13 2492 0 0,0-1-8497 0 0</inkml:trace>
  <inkml:trace contextRef="#ctx0" brushRef="#br0" timeOffset="30925.48">19887 1371 0 0 0,'0'0'1164'0'0,"0"0"190"0"0,0 0 414 0 0,0 0 411 0 0,0 0 145 0 0,0 0-144 0 0,0 0-289 0 0,0 0-340 0 0,0 0-245 0 0,0 0-158 0 0,0 0-149 0 0,0 0-119 0 0,0 0-84 0 0,1 3 2667 0 0,4 16-2548 0 0,4 146 1587 0 0,-11-106-2110 0 0,2 66 211 0 0,-6 0 0 0 0,-18 92-603 0 0,-9-136 129 0 0,30-117-1974 0 0,4 3-2577 0 0,1 11-5909 0 0,-2 15-618 0 0</inkml:trace>
  <inkml:trace contextRef="#ctx0" brushRef="#br0" timeOffset="31193.267">19594 1831 7746 0 0,'0'0'1967'0'0,"0"0"-439"0"0,0 0-169 0 0,0 0-1 0 0,0 0-30 0 0,0 0-82 0 0,0 0-129 0 0,0 0-106 0 0,0 0-73 0 0,0 0-121 0 0,0 0-118 0 0,0 0-80 0 0,0 0-83 0 0,38-4-55 0 0,117-15-49 0 0,3-13 427 0 0,-93 17-796 0 0,120-15-2264 0 0,-185 30 1774 0 0,2 0 163 0 0,-1 1-5481 0 0,-1 2-3929 0 0</inkml:trace>
  <inkml:trace contextRef="#ctx0" brushRef="#br0" timeOffset="31742.338">20272 1463 10226 0 0,'0'0'1934'0'0,"0"0"-480"0"0,0 0-189 0 0,0 0 17 0 0,0 0-63 0 0,0 0-174 0 0,0 0-199 0 0,0 0-147 0 0,0 0 1 0 0,0 0 41 0 0,0 0-3 0 0,0 0-55 0 0,0 21-106 0 0,2 131 767 0 0,-13 171 469 0 0,11-116-1593 0 0,0-206-207 0 0,1 0 1 0 0,0 0-1 0 0,0 0 1 0 0,0 0-1 0 0,0 0 1 0 0,0 0 0 0 0,0 0-1 0 0,0 0 1 0 0,0-1-1 0 0,0 1 1 0 0,0 0-1 0 0,0-1 1 0 0,1 1-1 0 0,-1-1 1 0 0,0 1 0 0 0,0-1-1 0 0,1 1 1 0 0,-1-1-1 0 0,0 0 1 0 0,0 0-1 0 0,1 0 1 0 0,-1 0-1 0 0,0 0 1 0 0,1 0 0 0 0,-1 0-1 0 0,0 0 1 0 0,1 0-1 0 0,-1 0 1 0 0,0-1-1 0 0,1 1 1 0 0,-1-1-1 0 0,0 1 1 0 0,0-1 0 0 0,0 1-1 0 0,1-1 1 0 0,-1 0-1 0 0,0 0 1 0 0,0 1-1 0 0,0-1 1 0 0,0 0-1 0 0,0 0 1 0 0,0 0 0 0 0,-1 0-1 0 0,1 0 1 0 0,0 0-1 0 0,0 0 1 0 0,-1 0-1 0 0,1-1 1 0 0,0 1-14 0 0,132-112 389 0 0,-126 107-375 0 0,4-3-12 0 0,0 0 0 0 0,0 1 0 0 0,1 0 0 0 0,0 1 0 0 0,0 0 0 0 0,1 1 0 0 0,-1 0 0 0 0,11-2-2 0 0,-21 9-2 0 0,1 0 1 0 0,-1 0 0 0 0,0 0 0 0 0,0 0-1 0 0,0 1 1 0 0,0-1 0 0 0,0 1 0 0 0,0-1-1 0 0,0 1 1 0 0,-1-1 0 0 0,1 1 0 0 0,0 0-1 0 0,-1 0 1 0 0,0 0 0 0 0,1 0 0 0 0,-1 0-1 0 0,0 0 1 0 0,0 1 0 0 0,0-1 0 0 0,0 0-1 0 0,-1 0 1 0 0,1 1 0 0 0,0-1 0 0 0,-1 1-1 0 0,0-1 1 0 0,0 0 0 0 0,0 1 0 0 0,0-1-1 0 0,0 1 1 0 0,0-1 0 0 0,0 1 0 0 0,-1-1-1 0 0,1 0 1 0 0,-1 1 0 0 0,0-1 0 0 0,1 0-1 0 0,-1 0 1 0 0,0 1 0 0 0,-1-1 1 0 0,1 17 37 0 0,-17 87-275 0 0,18-105 76 0 0,0-1-80 0 0,0 0-103 0 0,18-4-6415 0 0,-10 0 1476 0 0,-7 4 1623 0 0,3-3-7504 0 0</inkml:trace>
  <inkml:trace contextRef="#ctx0" brushRef="#br0" timeOffset="32562.356">20966 1897 2993 0 0,'0'0'3920'0'0,"0"0"-1510"0"0,0 0-632 0 0,0 0-32 0 0,0 0-34 0 0,0 0-146 0 0,0 0-203 0 0,0 0-272 0 0,0 0-202 0 0,0 0-118 0 0,0 0-110 0 0,0 0-68 0 0,0 0-83 0 0,-28 20-66 0 0,-88 61-73 0 0,62-32 144 0 0,52-46-502 0 0,-1-1-1 0 0,1 1 1 0 0,0 0-1 0 0,0-1 1 0 0,1 1-1 0 0,-1 0 1 0 0,0 0 0 0 0,1 0-1 0 0,0 0 1 0 0,0 0-1 0 0,0 0 1 0 0,0 1-1 0 0,0-1 1 0 0,0 0 0 0 0,1 0-1 0 0,0 1 1 0 0,0-1-1 0 0,0 0 1 0 0,0 1-1 0 0,0-1 1 0 0,1 3-13 0 0,2-4 22 0 0,0 0 0 0 0,1-1-1 0 0,-1 0 1 0 0,1 0 0 0 0,-1 0 0 0 0,1 0 0 0 0,-1 0 0 0 0,1-1-1 0 0,0 1 1 0 0,-1-1 0 0 0,1 0 0 0 0,0 0 0 0 0,-1-1-1 0 0,1 1 1 0 0,-1-1 0 0 0,1 0 0 0 0,0 0-22 0 0,14-4 75 0 0,1-1 0 0 0,-2-1 0 0 0,1-1 0 0 0,-1 0 0 0 0,0-1 0 0 0,-1-1-1 0 0,9-7-74 0 0,7-3 84 0 0,42-28 153 0 0,-72 49-234 0 0,-1-1 0 0 0,1 1 0 0 0,-1 0 0 0 0,0 0 0 0 0,0 0 0 0 0,0 0 0 0 0,1 0 0 0 0,-1 0 0 0 0,0 0 0 0 0,0 0 0 0 0,0 0 0 0 0,0 1 0 0 0,-1-1 0 0 0,1 0 0 0 0,0 1 0 0 0,-1-1 0 0 0,1 0 0 0 0,0 1 0 0 0,-1-1 0 0 0,0 1 0 0 0,1-1 0 0 0,-1 1 0 0 0,0-1 0 0 0,0 1 0 0 0,0-1 0 0 0,0 1 0 0 0,0-1 0 0 0,0 1 0 0 0,0-1 0 0 0,0 1 0 0 0,-1-1 0 0 0,1 1 0 0 0,0-1 0 0 0,-1 1 0 0 0,1-1 0 0 0,-2 2-3 0 0,2 2 20 0 0,0 17 16 0 0,-1-17-37 0 0,0 0 0 0 0,0 0 0 0 0,1 0 1 0 0,-1-1-1 0 0,1 1 0 0 0,1 0 1 0 0,-1 0-1 0 0,1 0 0 0 0,0 0 1 0 0,0 0-1 0 0,0-1 0 0 0,0 1 1 0 0,1 0-1 0 0,0-1 0 0 0,0 0 1 0 0,0 1-1 0 0,1-1 0 0 0,-1 0 0 0 0,1 0 1 0 0,0 0-1 0 0,0 0 0 0 0,0-1 1 0 0,1 1-1 0 0,0-1 0 0 0,-1 0 1 0 0,4 2 0 0 0,0-1 24 0 0,1 0 0 0 0,-1-1 0 0 0,1 0 0 0 0,0 0 0 0 0,0-1 0 0 0,0 0 0 0 0,0-1 1 0 0,0 1-1 0 0,1-2 0 0 0,-1 1 0 0 0,0-1 0 0 0,1 0 0 0 0,-1-1 0 0 0,0 0 0 0 0,0 0 1 0 0,0-1-1 0 0,1 0 0 0 0,-2 0 0 0 0,1-1 0 0 0,0 0 0 0 0,0 0 0 0 0,-1-1 0 0 0,0 0 0 0 0,4-3-24 0 0,6-4 113 0 0,0-1-1 0 0,-1-1 0 0 0,-1-1 0 0 0,1 0 1 0 0,-2-1-1 0 0,0 0 0 0 0,-1-1 0 0 0,-1-1 0 0 0,0 0 1 0 0,-1-1-1 0 0,-1 0 0 0 0,-1 0 0 0 0,-1-1 0 0 0,2-7-112 0 0,16-50 29 0 0,-4-1 0 0 0,-3-1 0 0 0,1-33-29 0 0,-16-43 40 0 0,-4 153-38 0 0,0-1 0 0 0,-1 0 0 0 0,1 0 0 0 0,-1 0 0 0 0,1 1 0 0 0,-1-1 0 0 0,0 0 0 0 0,0 1 0 0 0,1-1 0 0 0,-1 0-1 0 0,0 1 1 0 0,-1-1 0 0 0,1 1 0 0 0,0 0 0 0 0,0-1 0 0 0,-1 1 0 0 0,1 0 0 0 0,0 0 0 0 0,-1-1 0 0 0,1 1 0 0 0,-1 0 0 0 0,0 1 0 0 0,1-1 0 0 0,-1 0 0 0 0,0 0-1 0 0,1 1 1 0 0,-1-1 0 0 0,0 1 0 0 0,0-1 0 0 0,0 1 0 0 0,0 0 0 0 0,1 0 0 0 0,-1 0 0 0 0,0 0 0 0 0,0 0 0 0 0,0 0 0 0 0,0 1 0 0 0,1-1 0 0 0,-1 0 0 0 0,0 1 0 0 0,0-1-1 0 0,1 1 1 0 0,-1 0 0 0 0,0 0 0 0 0,1 0 0 0 0,-1 0 0 0 0,0 0 0 0 0,1 0 0 0 0,-1 0 0 0 0,1 0 0 0 0,-1 1-2 0 0,-4 9 7 0 0,-1 1 0 0 0,2 1 0 0 0,0-1 0 0 0,0 1 0 0 0,1 0 0 0 0,0 0 0 0 0,1 0 0 0 0,1 0 0 0 0,0 1 0 0 0,1-1 0 0 0,1 1 1 0 0,0-1-1 0 0,0 1 0 0 0,1-1 0 0 0,1 1-7 0 0,-1 27 30 0 0,2-7 54 0 0,1 0-1 0 0,1 0 1 0 0,2-1 0 0 0,2 0 0 0 0,1 0 0 0 0,1-1-1 0 0,11 20-83 0 0,21 68 137 0 0,-15-29-48 0 0,-28-90-72 0 0,0-1-6 0 0,0 0-3 0 0,0 0 1 0 0,0 0-1 0 0,0 0-18 0 0,0 0 14 0 0,0 0-19 0 0,-2-27-802 0 0,-10-12-1498 0 0,4 15-1038 0 0,2 0-5772 0 0,4 13-2147 0 0</inkml:trace>
  <inkml:trace contextRef="#ctx0" brushRef="#br0" timeOffset="32813.231">21253 1735 11346 0 0,'0'0'1715'0'0,"0"0"-448"0"0,0 0-113 0 0,0 0 168 0 0,0 0 142 0 0,0 0 27 0 0,0 0-151 0 0,0 0-236 0 0,0 0-238 0 0,0 0-189 0 0,0 0-126 0 0,0 0-105 0 0,34 3-60 0 0,106 9-64 0 0,-1-19 247 0 0,-53-4-427 0 0,7-1-1565 0 0,-31 9-9580 0 0,-49 3-1125 0 0</inkml:trace>
  <inkml:trace contextRef="#ctx0" brushRef="#br0" timeOffset="29241.292">18004 1407 0 0 0,'0'0'3083'0'0,"0"0"-1290"0"0,0 0-384 0 0,0 0 109 0 0,0 0 236 0 0,0 0 109 0 0,0 0-82 0 0,0 0-235 0 0,0 0-302 0 0,0 0-219 0 0,0 0-137 0 0,5-8-111 0 0,21-38 584 0 0,-26 45-765 0 0,0 1-45 0 0,0 0-43 0 0,0 0-35 0 0,0 0-49 0 0,0 0-33 0 0,0 0-66 0 0,0 0-79 0 0,0 16 406 0 0,16 68 488 0 0,18 283 442 0 0,-34-322-1474 0 0,2-21-27 0 0,-2 0 1 0 0,-1 0 0 0 0,-1 0-1 0 0,0 0 1 0 0,-2 0-1 0 0,-6 19-81 0 0,11-79 1038 0 0,8 21-1050 0 0,1 0 0 0 0,1 1 0 0 0,0 1 0 0 0,0-1 1 0 0,2 2-1 0 0,-1 0 0 0 0,2 0 0 0 0,-1 1 0 0 0,2 1 0 0 0,-1 0 1 0 0,1 1-1 0 0,1 0 0 0 0,0 2 0 0 0,0 0 0 0 0,0 0 0 0 0,3 1 12 0 0,-16 5-4 0 0,0 0-1 0 0,1 1 1 0 0,-1-1-1 0 0,0 1 1 0 0,1-1-1 0 0,-1 1 1 0 0,0 0-1 0 0,1 1 1 0 0,-1-1-1 0 0,1 0 1 0 0,-1 1-1 0 0,0 0 1 0 0,0 0 0 0 0,1 0-1 0 0,-1 0 1 0 0,0 0-1 0 0,0 1 1 0 0,0-1-1 0 0,0 1 1 0 0,0 0-1 0 0,0 0 1 0 0,-1 0-1 0 0,1 0 1 0 0,-1 1-1 0 0,1-1 1 0 0,-1 1-1 0 0,0-1 1 0 0,0 1-1 0 0,0 0 1 0 0,0 0-1 0 0,-1 0 1 0 0,1 0-1 0 0,-1 0 1 0 0,1 0-1 0 0,-1 1 5 0 0,3 7 10 0 0,-1-1 0 0 0,0 1 0 0 0,-1 1 0 0 0,0-1-1 0 0,-1 0 1 0 0,0 0 0 0 0,-1 1 0 0 0,0-1 0 0 0,-1 0 0 0 0,0 3-10 0 0,-2-6 12 0 0,-1 0 1 0 0,0-1-1 0 0,0 1 1 0 0,-1-1-1 0 0,0 0 1 0 0,0 0 0 0 0,-1 0-1 0 0,0-1 1 0 0,0 1-1 0 0,0-1 1 0 0,-1-1-1 0 0,0 0 1 0 0,0 1-1 0 0,0-2 1 0 0,-1 1-1 0 0,0-1 1 0 0,0-1 0 0 0,0 1-1 0 0,0-1 1 0 0,0-1-1 0 0,-1 1 1 0 0,-6 0-13 0 0,2 0-15 0 0,0-1 0 0 0,-1 0-1 0 0,1 0 1 0 0,0-2 0 0 0,-1 1 0 0 0,1-2 0 0 0,0 0 0 0 0,-1 0 0 0 0,-3-3 15 0 0,14 4-75 0 0,1-1-1 0 0,0 0 1 0 0,0-1 0 0 0,0 1 0 0 0,0 0 0 0 0,0 0 0 0 0,0-1 0 0 0,1 1-1 0 0,-1-1 1 0 0,0 0 0 0 0,1 0 0 0 0,-1 1 0 0 0,1-1 0 0 0,0 0 0 0 0,0 0 0 0 0,-1 0-1 0 0,1 0 1 0 0,1-1 0 0 0,-1 1 0 0 0,0 0 0 0 0,0 0 0 0 0,1 0 0 0 0,-1-1-1 0 0,1 1 1 0 0,0 0 0 0 0,0-1 0 0 0,0-1 75 0 0,18-36-8263 0 0,-9 34 1274 0 0,-4 1-4187 0 0</inkml:trace>
  <inkml:trace contextRef="#ctx0" brushRef="#br0" timeOffset="29961.52">18648 1783 7826 0 0,'0'0'2590'0'0,"0"0"-566"0"0,0 0-178 0 0,0 0-17 0 0,0 0-108 0 0,0 0-260 0 0,0 0-295 0 0,0 0-258 0 0,0 0-174 0 0,0 0-157 0 0,0 0-109 0 0,0 0-65 0 0,0 0-94 0 0,-8 9-50 0 0,-25 27-31 0 0,30-33-191 0 0,1 0-1 0 0,0 1 0 0 0,-1 0 1 0 0,1-1-1 0 0,0 1 0 0 0,1 0 1 0 0,-1 0-1 0 0,1 0 1 0 0,-1 0-1 0 0,1 0 0 0 0,0 0 1 0 0,1 0-1 0 0,-1 0 0 0 0,1 1 1 0 0,0-1-1 0 0,0 2-36 0 0,-2 14 85 0 0,0-6-43 0 0,0 0 1 0 0,2 1-1 0 0,-1 0 0 0 0,2-1 1 0 0,0 1-1 0 0,0-1 0 0 0,1 1 1 0 0,3 8-43 0 0,-3-20 33 0 0,0 0 1 0 0,-1-1-1 0 0,1 0 1 0 0,0 1-1 0 0,0-1 1 0 0,0 0 0 0 0,0 0-1 0 0,0 0 1 0 0,1-1-1 0 0,-1 1 1 0 0,0 0-1 0 0,1-1 1 0 0,0 1-1 0 0,-1-1 1 0 0,1 0-1 0 0,0 0 1 0 0,-1 0-1 0 0,1 0 1 0 0,0-1 0 0 0,0 1-1 0 0,0-1 1 0 0,0 1-1 0 0,0-1 1 0 0,0 0-1 0 0,0 0 1 0 0,0-1-1 0 0,0 1 1 0 0,-1-1-1 0 0,1 1 1 0 0,0-1-1 0 0,0 0 1 0 0,0 0 0 0 0,-1 0-1 0 0,1 0 1 0 0,0 0-1 0 0,-1-1 1 0 0,1 1-1 0 0,-1-1 1 0 0,0 0-1 0 0,2-1-33 0 0,17-15 119 0 0,0-1 0 0 0,-2-1 0 0 0,0-1 0 0 0,-1-1 0 0 0,-1-1-1 0 0,-1 0 1 0 0,-1-1 0 0 0,-2 0 0 0 0,3-8-119 0 0,-15 32-1 0 0,-1 1 1 0 0,0 0-1 0 0,1-1 1 0 0,-1 1-1 0 0,0-1 1 0 0,1 1-1 0 0,-1-1 1 0 0,1 1-1 0 0,-1-1 1 0 0,1 1-1 0 0,-1-1 1 0 0,1 1-1 0 0,0-1 1 0 0,-1 0-1 0 0,1 1 1 0 0,-1-1-1 0 0,1 0 1 0 0,0 1-1 0 0,-1-1 1 0 0,1 0-1 0 0,0 0 1 0 0,-1 0-1 0 0,1 0 1 0 0,0 0-1 0 0,-1 0 1 0 0,1 0-1 0 0,0 0 1 0 0,-1 0-1 0 0,1 0 1 0 0,0 0-1 0 0,0 0 1 0 0,-1 0-1 0 0,1 0 1 0 0,0-1-1 0 0,-1 1 1 0 0,1 0-1 0 0,-1-1 1 0 0,1 1-1 0 0,0 0 1 0 0,-1-1-1 0 0,1 1 1 0 0,-1-1-1 0 0,1 1 1 0 0,-1 0-1 0 0,1-1 1 0 0,-1 1-1 0 0,1-1 1 0 0,-1 0-1 0 0,0 1 1 0 0,1-1-1 0 0,-1 1 1 0 0,0-1-1 0 0,1 0 1 0 0,-1 1-1 0 0,0-1 1 0 0,0 0-1 0 0,0 1 1 0 0,0-1-1 0 0,1 0 1 0 0,-1 1-1 0 0,0-1 1 0 0,0 0-1 0 0,0 1 1 0 0,0-1-1 0 0,0 0 1 0 0,-1 1-1 0 0,1-1 1 0 0,0 0-1 0 0,0 0 1 0 0,47 159 23 0 0,-19 110 26 0 0,-26-245-42 0 0,-1-1 0 0 0,-1 1-1 0 0,-2 0 1 0 0,0-1 0 0 0,-1 1-1 0 0,-1-1 1 0 0,-1 0 0 0 0,-1 0-1 0 0,-1-1 1 0 0,-1 1 0 0 0,-1-2-1 0 0,-1 1 1 0 0,-1-1 0 0 0,0-1-1 0 0,-8 9-6 0 0,15-24 6 0 0,1 0 1 0 0,-1-1-1 0 0,0 0 0 0 0,0 1 0 0 0,-1-2 0 0 0,1 1 0 0 0,-1 0 1 0 0,1-1-1 0 0,-1 0 0 0 0,0 0 0 0 0,0 0 0 0 0,0-1 0 0 0,0 0 1 0 0,0 0-1 0 0,0 0 0 0 0,0 0 0 0 0,-1-1 0 0 0,1 0 0 0 0,0 0 0 0 0,0 0 1 0 0,-4-2-7 0 0,5 0 4 0 0,1 0 0 0 0,0-1 1 0 0,0 1-1 0 0,0-1 0 0 0,0 0 1 0 0,0 0-1 0 0,1 0 0 0 0,0 0 1 0 0,-1-1-1 0 0,1 1 0 0 0,0 0 1 0 0,0-1-1 0 0,1 0 1 0 0,-1 1-1 0 0,1-1 0 0 0,0 0 1 0 0,0 0-1 0 0,0 0 0 0 0,0 0 1 0 0,1 0-1 0 0,0 0 0 0 0,-1 0 1 0 0,2-3-5 0 0,-1-9-7 0 0,1 1 1 0 0,0-1-1 0 0,2 1 0 0 0,0-1 1 0 0,0 1-1 0 0,2 0 1 0 0,0 0-1 0 0,0 1 1 0 0,1 0-1 0 0,1 0 0 0 0,0 0 1 0 0,1 1-1 0 0,1 0 1 0 0,5-6 6 0 0,2-4-156 0 0,1 1 1 0 0,1 1 0 0 0,0 1-1 0 0,2 0 1 0 0,1 2 0 0 0,0 0 0 0 0,1 1-1 0 0,0 1 1 0 0,7-1 155 0 0,-13 9-827 0 0,6-2-1627 0 0,-11 2-4585 0 0,-8 5-4763 0 0</inkml:trace>
  <inkml:trace contextRef="#ctx0" brushRef="#br0" timeOffset="-8672.82">14550 520 376 0 0,'0'0'1039'0'0,"0"0"92"0"0,0 0 201 0 0,0 0 277 0 0,0 0 170 0 0,0 0 9 0 0,0 0-126 0 0,0 0-247 0 0,0 0-251 0 0,0 0-245 0 0,0 0-172 0 0,-8-8-78 0 0,-29-27-34 0 0,34 32-406 0 0,0 0 0 0 0,-1 1-1 0 0,1-1 1 0 0,-1 1 0 0 0,0 0 0 0 0,1 0 0 0 0,-1 0 0 0 0,0 1 0 0 0,0-1-1 0 0,0 1 1 0 0,0 0 0 0 0,0 0 0 0 0,-1 1 0 0 0,1-1 0 0 0,0 1 0 0 0,0 0-1 0 0,-1 0 1 0 0,1 0 0 0 0,0 1 0 0 0,-3 0-229 0 0,-14 0 420 0 0,11 0-285 0 0,1 1 1 0 0,-1 1-1 0 0,0 0 1 0 0,1 0-1 0 0,0 1 0 0 0,0 0 1 0 0,0 0-1 0 0,0 1 1 0 0,1 0-1 0 0,0 1 1 0 0,-8 5-136 0 0,11-7 35 0 0,0 0 0 0 0,0 0 0 0 0,0 0 0 0 0,1 0 0 0 0,-1 1 0 0 0,1 0 0 0 0,0 0 0 0 0,0 0 0 0 0,1 0 1 0 0,-1 1-1 0 0,1-1 0 0 0,0 1 0 0 0,1 0 0 0 0,-1 0 0 0 0,1 0 0 0 0,1 0 0 0 0,-1 0 0 0 0,1 1 0 0 0,0-1 1 0 0,0 0-1 0 0,1 1 0 0 0,0 4-35 0 0,1-7 47 0 0,1 1 1 0 0,1-1-1 0 0,-1 0 1 0 0,1 1-1 0 0,-1-1 1 0 0,1 0-1 0 0,0 0 1 0 0,1-1-1 0 0,-1 1 1 0 0,1-1 0 0 0,-1 0-1 0 0,1 1 1 0 0,0-2-1 0 0,0 1 1 0 0,0 0-1 0 0,1-1 1 0 0,-1 0-1 0 0,1 0 1 0 0,-1 0-1 0 0,1 0 1 0 0,0-1-1 0 0,0 0 1 0 0,-1 0-1 0 0,1 0 1 0 0,1-1-48 0 0,1 1 90 0 0,0 0 0 0 0,0 0-1 0 0,0-1 1 0 0,0 0 0 0 0,0 0 0 0 0,0-1 0 0 0,-1 0-1 0 0,1 0 1 0 0,0 0 0 0 0,0-1 0 0 0,-1 0 0 0 0,1-1-1 0 0,-1 0 1 0 0,1 0 0 0 0,-1 0 0 0 0,0 0-1 0 0,0-1 1 0 0,0 0 0 0 0,-1 0 0 0 0,0-1 0 0 0,2-1-90 0 0,13-15 96 0 0,-2 0 0 0 0,-1-2 1 0 0,0 0-1 0 0,-2 0 1 0 0,0-2-1 0 0,-2 0 0 0 0,1-5-96 0 0,-8 13 110 0 0,-6 23 2274 0 0,-4 196-2404 0 0,40 125 43 0 0,-33-289-24 0 0,3 1-4 0 0,-2 1 0 0 0,-2 0 1 0 0,-2-1-1 0 0,-1 1 0 0 0,-3 0 0 0 0,0-1 0 0 0,-6 18 5 0 0,9-55 1 0 0,1 0-1 0 0,0 0 0 0 0,-1 0 0 0 0,1-1 1 0 0,-1 1-1 0 0,1 0 0 0 0,-1 0 0 0 0,0 0 0 0 0,0 0 1 0 0,0-1-1 0 0,0 1 0 0 0,0 0 0 0 0,0-1 1 0 0,-1 1-1 0 0,1-1 0 0 0,0 1 0 0 0,-1-1 1 0 0,1 0-1 0 0,-1 1 0 0 0,0-1 0 0 0,1 0 1 0 0,-1 0-1 0 0,0 0 0 0 0,0 0 0 0 0,1-1 0 0 0,-1 1 1 0 0,0 0-1 0 0,0-1 0 0 0,0 1 0 0 0,0-1 1 0 0,0 0-1 0 0,0 0 0 0 0,0 0 0 0 0,0 0 1 0 0,0 0-1 0 0,0 0 0 0 0,0 0 0 0 0,0 0 0 0 0,0-1 1 0 0,-1 0-1 0 0,0-1-6 0 0,0 1-1 0 0,1-1 1 0 0,-1 0 0 0 0,1-1 0 0 0,-1 1 0 0 0,1 0 0 0 0,0-1 0 0 0,0 1 0 0 0,0-1-1 0 0,0 0 1 0 0,0 0 0 0 0,1 0 0 0 0,-1 0 0 0 0,1 0 0 0 0,0 0 0 0 0,0 0 0 0 0,0 0-1 0 0,0 0 1 0 0,1-2 6 0 0,-4-6-30 0 0,-1-6 10 0 0,0-1 0 0 0,2 0 0 0 0,0 0 1 0 0,1 0-1 0 0,1-1 0 0 0,0 1 0 0 0,2 0 0 0 0,0-1 0 0 0,1-2 20 0 0,2 5-26 0 0,0-1-1 0 0,1 1 0 0 0,0 1 1 0 0,1-1-1 0 0,1 1 0 0 0,1 0 1 0 0,0 0-1 0 0,4-4 27 0 0,174-203-100 0 0,-53 16 120 0 0,-122 190-44 0 0,0-1-1 0 0,-2-1 1 0 0,0 1-1 0 0,-1-2 1 0 0,-1 1 0 0 0,0-1-1 0 0,-2 0 1 0 0,0 0 0 0 0,-1-1-1 0 0,-1 1 1 0 0,0-16 24 0 0,-3 29-15 0 0,0 5 12 0 0,1 0-1 0 0,-1 0 1 0 0,1 0-1 0 0,-1 0 1 0 0,1 0-1 0 0,-1 0 0 0 0,0 0 1 0 0,0 0-1 0 0,1 0 1 0 0,-1 0-1 0 0,0 0 1 0 0,0 0-1 0 0,0 0 1 0 0,0 0-1 0 0,0 0 1 0 0,0 0-1 0 0,-1 0 1 0 0,1 0-1 0 0,0 0 0 0 0,0 0 1 0 0,-1 0-1 0 0,1 0 1 0 0,-1 0-1 0 0,1 0 1 0 0,-1 0-1 0 0,1 0 1 0 0,-1 0-1 0 0,1 0 1 0 0,-1 1-1 0 0,0-1 1 0 0,1 0-1 0 0,-1 0 1 0 0,0 1-1 0 0,0-1 0 0 0,0 0 1 0 0,0 1-1 0 0,1-1 1 0 0,-1 1-1 0 0,0-1 1 0 0,0 1-1 0 0,0 0 1 0 0,0-1-1 0 0,0 1 1 0 0,0 0-1 0 0,0 0 1 0 0,0 0-1 0 0,0 0 1 0 0,0-1-1 0 0,0 1 0 0 0,-1 1 1 0 0,1-1-1 0 0,0 0 1 0 0,0 0-1 0 0,0 0 1 0 0,0 0-1 0 0,0 1 1 0 0,0-1-1 0 0,0 0 1 0 0,1 1-1 0 0,-1-1 1 0 0,0 1-1 0 0,0-1 0 0 0,0 1 4 0 0,-10 6-31 0 0,1-1 0 0 0,1 1 0 0 0,-1 1 0 0 0,1 0 0 0 0,1 0 0 0 0,-1 1 0 0 0,2 0 0 0 0,-1 1 0 0 0,1-1 0 0 0,0 1 0 0 0,1 1 0 0 0,0 0 31 0 0,5-10-3 0 0,0 1 0 0 0,0-1 0 0 0,1 0 0 0 0,-1 1 0 0 0,0-1-1 0 0,1 0 1 0 0,-1 1 0 0 0,1-1 0 0 0,-1 1 0 0 0,1-1 0 0 0,0 1 0 0 0,0-1-1 0 0,-1 1 1 0 0,1-1 0 0 0,0 1 0 0 0,0-1 0 0 0,1 1 0 0 0,-1-1 0 0 0,0 1-1 0 0,0-1 1 0 0,1 1 0 0 0,-1-1 0 0 0,1 1 0 0 0,-1-1 0 0 0,1 0-1 0 0,0 1 1 0 0,0-1 0 0 0,-1 0 0 0 0,1 1 0 0 0,0-1 0 0 0,0 0 0 0 0,0 0-1 0 0,0 0 1 0 0,0 0 0 0 0,1 0 0 0 0,-1 0 0 0 0,0 0 0 0 0,0 0 0 0 0,1 0-1 0 0,-1-1 1 0 0,0 1 0 0 0,1-1 0 0 0,-1 1 0 0 0,1-1 0 0 0,-1 1-1 0 0,1-1 1 0 0,0 0 3 0 0,75 7-3 0 0,-68-7-7 0 0,118-17-6 0 0,-126 18 18 0 0,1 1 1 0 0,-1 0-1 0 0,0 0 0 0 0,1 1 0 0 0,-1-1 1 0 0,0 0-1 0 0,0 0 0 0 0,0 1 0 0 0,-1-1 1 0 0,1 0-1 0 0,-1 1 0 0 0,1-1 1 0 0,-1 0-1 0 0,0 1 0 0 0,1-1 0 0 0,-1 1 1 0 0,-1-1-1 0 0,1 1 0 0 0,0-1 0 0 0,-1 1 1 0 0,1-1-1 0 0,-1 0 0 0 0,1 1 1 0 0,-1-1-1 0 0,0 0 0 0 0,0 0 0 0 0,0 1 1 0 0,-1 0-3 0 0,1-1 3 0 0,-39 145 97 0 0,51-122-1983 0 0,9-24-5206 0 0,-9-1 1298 0 0,-4 0-5763 0 0</inkml:trace>
  <inkml:trace contextRef="#ctx0" brushRef="#br0" timeOffset="-7783.432">15447 443 6153 0 0,'0'0'1619'0'0,"0"0"-218"0"0,0 0 82 0 0,0 0 182 0 0,0 0 44 0 0,0 0-118 0 0,0 0-224 0 0,0 0-270 0 0,0 0-219 0 0,0 0-134 0 0,0 0-135 0 0,0 0-103 0 0,-32 23-85 0 0,-98 70-66 0 0,81-46 40 0 0,44-37-298 0 0,-17 77 309 0 0,22-84-378 0 0,0-1 1 0 0,1 0 0 0 0,-1 0-1 0 0,0 1 1 0 0,1-1 0 0 0,-1 0-1 0 0,1 0 1 0 0,0 0 0 0 0,0 0-1 0 0,0 0 1 0 0,0 0 0 0 0,0 0-1 0 0,0 0 1 0 0,0 0 0 0 0,1 0-1 0 0,-1 0 1 0 0,0-1 0 0 0,1 1-1 0 0,0-1 1 0 0,-1 1 0 0 0,1-1-1 0 0,0 0 1 0 0,0 1 0 0 0,0-1-1 0 0,0 0 1 0 0,0 0 0 0 0,0 0-1 0 0,0-1 1 0 0,0 1 0 0 0,0 0-1 0 0,1-1 1 0 0,-1 1 0 0 0,0-1-1 0 0,0 0 1 0 0,1 0 0 0 0,-1 0-1 0 0,0 0 1 0 0,1 0-29 0 0,7-3 110 0 0,0 0 0 0 0,-1 0 0 0 0,1-1 0 0 0,-1 0 0 0 0,0-1 0 0 0,0 0 0 0 0,0 0 0 0 0,0-1 0 0 0,-1 0 0 0 0,0-1 0 0 0,0 1 0 0 0,-1-2 0 0 0,0 1 0 0 0,0-1 0 0 0,-1 0 0 0 0,0 0 0 0 0,1-3-110 0 0,95-169 789 0 0,-102 180-739 0 0,0 0-8 0 0,0 0-20 0 0,0 0-10 0 0,0 0-18 0 0,0 0-4 0 0,0 0 7 0 0,0 0-21 0 0,0 0 0 0 0,0 0 7 0 0,-13 22 1660 0 0,13 7-1619 0 0,-18 125-23 0 0,18-151-2 0 0,1 0 0 0 0,0-1 0 0 0,0 1 0 0 0,0 0 0 0 0,0-1 0 0 0,0 1-1 0 0,1-1 1 0 0,-1 1 0 0 0,1-1 0 0 0,-1 0 0 0 0,1 0 0 0 0,0 0 0 0 0,0 0 0 0 0,0 0 0 0 0,0 0 0 0 0,0 0 0 0 0,1 0 0 0 0,-1-1 0 0 0,0 1 0 0 0,1-1-1 0 0,-1 0 1 0 0,1 0 0 0 0,0 0 0 0 0,-1 0 0 0 0,1 0 0 0 0,0-1 0 0 0,0 1 0 0 0,-1-1 0 0 0,1 1 0 0 0,0-1 0 0 0,0 0 0 0 0,0 0 0 0 0,0 0 0 0 0,-1-1-1 0 0,1 1 1 0 0,0-1 0 0 0,0 0 0 0 0,-1 1 0 0 0,1-1 0 0 0,0 0 0 0 0,-1-1 0 0 0,1 1 0 0 0,-1 0 0 0 0,0-1 0 0 0,1 1 0 0 0,-1-1 0 0 0,0 0 0 0 0,0 0-1 0 0,0 0 1 0 0,0 0 0 0 0,0 0 0 0 0,0 0 0 0 0,0 0 0 0 0,-1-1 0 0 0,0 1 0 0 0,1-2 1 0 0,4-18-1621 0 0,-6 14-1919 0 0,-2 1-3958 0 0,0 3-4568 0 0</inkml:trace>
  <inkml:trace contextRef="#ctx0" brushRef="#br0" timeOffset="-7115.023">15754 388 11618 0 0,'0'0'2010'0'0,"0"0"-537"0"0,0 0-248 0 0,0 0-46 0 0,0 0-129 0 0,0 0-165 0 0,0 0-203 0 0,0 0-186 0 0,0 0-88 0 0,0 0-51 0 0,0 0-1 0 0,0 0-10 0 0,-1 13-38 0 0,-4 43-25 0 0,17-4 499 0 0,38 80 891 0 0,-32-80-1083 0 0,-18-52-563 0 0,0 0 0 0 0,0 1-1 0 0,0-1 1 0 0,0 1 0 0 0,0-1-1 0 0,0 1 1 0 0,0-1-1 0 0,0 1 1 0 0,0-1 0 0 0,0 0-1 0 0,0 1 1 0 0,0-1-1 0 0,0 1 1 0 0,1-1 0 0 0,-1 1-1 0 0,0-1 1 0 0,0 0-1 0 0,0 1 1 0 0,1-1 0 0 0,-1 1-1 0 0,0-1 1 0 0,0 0-1 0 0,1 1 1 0 0,-1-1 0 0 0,0 0-1 0 0,1 0 1 0 0,-1 1-1 0 0,1-1 1 0 0,-1 0 0 0 0,0 0-1 0 0,1 1 1 0 0,-1-1 0 0 0,1 0-1 0 0,-1 0 1 0 0,0 0-1 0 0,1 0 1 0 0,-1 0 0 0 0,1 0-1 0 0,-1 0 1 0 0,1 0-1 0 0,-1 0 1 0 0,1 0 0 0 0,-1 0-1 0 0,0 0 1 0 0,1 0-1 0 0,-1 0 1 0 0,1 0 0 0 0,-1 0-1 0 0,1 0 1 0 0,-1 0-1 0 0,0-1 1 0 0,1 1 0 0 0,-1 0-1 0 0,1 0 1 0 0,-1 0-1 0 0,0-1 1 0 0,1 1 0 0 0,-1 0-1 0 0,0-1 1 0 0,1 1-1 0 0,-1 0 1 0 0,0-1-27 0 0,19-31 1425 0 0,-10 16-1663 0 0,59-125 455 0 0,-1-6-150 0 0,-62 137-83 0 0,-5 9-7 0 0,0 1-10 0 0,0 0 5 0 0,0 0-25 0 0,0 0 2 0 0,0 0-1 0 0,0 0-16 0 0,0 0-3 0 0,0 0 3 0 0,0 0-12 0 0,0 0-16 0 0,0 0-21 0 0,0 0-43 0 0,0 0-49 0 0,0 0-55 0 0,0 14-3032 0 0,0-10-7390 0 0,0-3-1073 0 0</inkml:trace>
  <inkml:trace contextRef="#ctx0" brushRef="#br0" timeOffset="-6869.543">16255 443 13651 0 0,'0'0'1836'0'0,"0"0"-466"0"0,0 0-90 0 0,0 0 138 0 0,0 0-39 0 0,0 0-212 0 0,0 0-270 0 0,0 0-246 0 0,0 0-230 0 0,0 0-112 0 0,0 0-81 0 0,0 0-100 0 0,-4 31-27 0 0,-14 97-41 0 0,1-48-297 0 0,16-78 955 0 0,1-1-3229 0 0,0 0-5527 0 0,0-1-3501 0 0</inkml:trace>
  <inkml:trace contextRef="#ctx0" brushRef="#br0" timeOffset="-6707.535">16211 159 17716 0 0,'0'0'1192'0'0,"0"0"-480"0"0,0 0-88 0 0,0 0 32 0 0,0 0-103 0 0,0 0-145 0 0,0 0-208 0 0,0 0-280 0 0,0 0-160 0 0,0 0-56 0 0,0 0-88 0 0,0 0-89 0 0,0 0-327 0 0,20 0-912 0 0,-12 8-2841 0 0,-5-5-7546 0 0</inkml:trace>
  <inkml:trace contextRef="#ctx0" brushRef="#br0" timeOffset="-6352.136">16629 60 10602 0 0,'0'0'3174'0'0,"0"0"-1029"0"0,0 0-484 0 0,0 0-115 0 0,0 0-200 0 0,0 0-294 0 0,0 0-316 0 0,0 0-264 0 0,0 0-138 0 0,0 0-10 0 0,0 0 82 0 0,0 0 59 0 0,0 0 9 0 0,0 12-28 0 0,-4 94 487 0 0,-16 284 37 0 0,3-287-952 0 0,-3-136-5635 0 0,13 11-2226 0 0,5 15-2272 0 0</inkml:trace>
  <inkml:trace contextRef="#ctx0" brushRef="#br0" timeOffset="-5247.957">16402 399 3809 0 0,'0'0'3301'0'0,"0"0"-1112"0"0,0 0-676 0 0,0 0-170 0 0,0 0-44 0 0,0 0 3 0 0,0 0-19 0 0,0 0-145 0 0,0 0-204 0 0,0 0-212 0 0,0 0-171 0 0,0 0-160 0 0,0 0-130 0 0,26 1-102 0 0,128 9-90 0 0,-121-7-562 0 0,-1-1 1 0 0,1-2-1 0 0,0-1 0 0 0,-1-2 0 0 0,23-5 493 0 0,-45 6-584 0 0,-10 2 642 0 0,-1 0 0 0 0,1 1 0 0 0,0-1-1 0 0,0 0 1 0 0,0 0 0 0 0,0 1 0 0 0,0-1 0 0 0,0 0 0 0 0,0 1 0 0 0,0-1 0 0 0,0 0 0 0 0,0 1-1 0 0,0-1 1 0 0,0 0 0 0 0,0 1 0 0 0,0-1 0 0 0,0 0 0 0 0,0 1 0 0 0,1-1 0 0 0,-1 0 0 0 0,0 0-1 0 0,0 1 1 0 0,0-1 0 0 0,0 0 0 0 0,1 0 0 0 0,-1 1 0 0 0,0-1 0 0 0,0 0 0 0 0,1 0-1 0 0,-1 1 1 0 0,0-1 0 0 0,0 0 0 0 0,1 0 0 0 0,-1 0 0 0 0,0 0 0 0 0,0 0 0 0 0,1 1 0 0 0,-1-1-1 0 0,0 0 1 0 0,1 0 0 0 0,-1 0 0 0 0,0 0 0 0 0,1 0 0 0 0,-1 0 0 0 0,0 0 0 0 0,0 0 0 0 0,1 0-1 0 0,-1 0 1 0 0,0 0-58 0 0,-3 6 77 0 0,0 1-1 0 0,1-1 1 0 0,-1 1-1 0 0,1 0 1 0 0,0-1-1 0 0,1 1 1 0 0,0 0-1 0 0,0 0 1 0 0,0 0-1 0 0,1 0 1 0 0,0 1-1 0 0,0-1 1 0 0,1 0-1 0 0,1 6-76 0 0,0-11 78 0 0,0 1 0 0 0,1-1 0 0 0,-1 1-1 0 0,1-1 1 0 0,-1 0 0 0 0,1 0 0 0 0,0 0 0 0 0,0 0-1 0 0,0-1 1 0 0,0 1 0 0 0,0-1 0 0 0,0 0 0 0 0,0 0-1 0 0,0 0 1 0 0,1 0 0 0 0,-1 0 0 0 0,0-1-1 0 0,1 1 1 0 0,-1-1 0 0 0,0 0 0 0 0,1 0 0 0 0,-1 0-1 0 0,1-1 1 0 0,-1 1 0 0 0,0-1 0 0 0,0 1 0 0 0,1-1-1 0 0,-1 0 1 0 0,0-1 0 0 0,0 1 0 0 0,0-1 0 0 0,0 1-1 0 0,0-1 1 0 0,0 0 0 0 0,0 0 0 0 0,1-1-78 0 0,13-9 254 0 0,0-1 0 0 0,-1 0 0 0 0,-1-1 0 0 0,0-1 0 0 0,-1 0 0 0 0,0-1 0 0 0,-1-1 0 0 0,4-8-254 0 0,16-29 1115 0 0,-32 54-1113 0 0,1 0 1 0 0,-1 0-1 0 0,0 0 0 0 0,1 0 0 0 0,-1 1 0 0 0,0-1 1 0 0,1 1-1 0 0,-1-1 0 0 0,0 1 0 0 0,0-1 0 0 0,1 1 1 0 0,-1 0-1 0 0,0-1 0 0 0,0 1 0 0 0,0 0 0 0 0,0 0 1 0 0,0 0-1 0 0,0 0 0 0 0,0 0 0 0 0,0 0 0 0 0,-1 0 1 0 0,1 0-1 0 0,0 0 0 0 0,0 1 0 0 0,-1-1 0 0 0,1 0 1 0 0,-1 0-1 0 0,1 1 0 0 0,-1-1 0 0 0,0 0 0 0 0,1 0 1 0 0,-1 1-1 0 0,0-1 0 0 0,0 1 0 0 0,0-1 0 0 0,0 0 1 0 0,0 1-1 0 0,0-1 0 0 0,0 0 0 0 0,-1 1 0 0 0,1-1 1 0 0,-1 1-3 0 0,3 8 24 0 0,15 45 4 0 0,3-2 0 0 0,2 0 0 0 0,2-1 1 0 0,13 18-29 0 0,-13-22 30 0 0,-2 0 0 0 0,-2 1 1 0 0,-3 2-1 0 0,-1 0 1 0 0,-3 0-1 0 0,4 34-30 0 0,-12 57 204 0 0,-7-136-165 0 0,1 0-1 0 0,-1 0 1 0 0,0-1 0 0 0,0 1-1 0 0,-1-1 1 0 0,0 0-1 0 0,0 1 1 0 0,0-1 0 0 0,0-1-1 0 0,-1 1 1 0 0,0 0-1 0 0,0-1 1 0 0,0 0 0 0 0,0 0-1 0 0,-1 0 1 0 0,-2 2-39 0 0,3-5 25 0 0,0 1 0 0 0,0-1 0 0 0,0 0 1 0 0,0 0-1 0 0,-1 0 0 0 0,1 0 0 0 0,0-1 1 0 0,0 0-1 0 0,0 0 0 0 0,-1 0 0 0 0,1 0 1 0 0,0-1-1 0 0,0 1 0 0 0,0-1 0 0 0,0 0 0 0 0,0-1 1 0 0,0 1-1 0 0,0-1 0 0 0,0 1 0 0 0,0-1 1 0 0,0 0-1 0 0,1-1 0 0 0,-1 1 0 0 0,1 0 1 0 0,0-1-1 0 0,-1-1-25 0 0,-3-3 16 0 0,0-1 1 0 0,1 0-1 0 0,0-1 0 0 0,0 0 1 0 0,1 1-1 0 0,0-2 0 0 0,1 1 1 0 0,0-1-1 0 0,0 1 1 0 0,1-1-1 0 0,0 0 0 0 0,1 0 1 0 0,0 0-1 0 0,0-1 0 0 0,1 1 1 0 0,1 0-1 0 0,0-1 1 0 0,1-7-17 0 0,-2 5-7 0 0,0-1 0 0 0,1 1 0 0 0,1 0 0 0 0,0-1 0 0 0,1 1 0 0 0,0 0 1 0 0,1 0-1 0 0,1 0 0 0 0,0 0 0 0 0,0 1 0 0 0,1-1 0 0 0,1 1 0 0 0,0 1 1 0 0,1-1-1 0 0,0 1 0 0 0,1 0 0 0 0,0 0 0 0 0,1 1 0 0 0,0 0 0 0 0,0 1 1 0 0,8-6 6 0 0,-17 15-3 0 0,5-4-23 0 0,0 0 1 0 0,0 0-1 0 0,1 1 0 0 0,-1 0 1 0 0,1 0-1 0 0,-1 0 0 0 0,1 0 1 0 0,0 1-1 0 0,0 0 0 0 0,0 0 1 0 0,1 1-1 0 0,-1 0 0 0 0,5 0 26 0 0,15 15 169 0 0,-13-10 164 0 0,-5 0-4306 0 0,-7-4 1865 0 0,-1 0-3117 0 0,0 0-6609 0 0</inkml:trace>
  <inkml:trace contextRef="#ctx0" brushRef="#br0" timeOffset="-16907.452">10103 498 2897 0 0,'0'0'2043'0'0,"0"0"-239"0"0,0 0-146 0 0,0 0 13 0 0,0 0 9 0 0,0 0-129 0 0,0 0-209 0 0,0 0-261 0 0,0 0-247 0 0,0 0-174 0 0,0 0-129 0 0,-11-1-79 0 0,-33-3-53 0 0,42 4-355 0 0,0 0 1 0 0,0 0 0 0 0,0 0-1 0 0,0 1 1 0 0,0-1 0 0 0,0 1-1 0 0,0 0 1 0 0,0 0 0 0 0,0 0-1 0 0,0 0 1 0 0,1 0-1 0 0,-1 0 1 0 0,0 0 0 0 0,1 0-1 0 0,-1 1 1 0 0,0-1 0 0 0,1 0-1 0 0,0 1 1 0 0,-1 0 0 0 0,1-1-1 0 0,0 1 1 0 0,0 0 0 0 0,0-1-1 0 0,-1 3-44 0 0,-3 3 146 0 0,0 0-100 0 0,1-1-1 0 0,0 1 0 0 0,0 0 1 0 0,1 0-1 0 0,0 0 1 0 0,0 0-1 0 0,1 1 1 0 0,-1-1-1 0 0,2 1 0 0 0,-1 0 1 0 0,1 0-1 0 0,0-1 1 0 0,1 1-1 0 0,0 0 1 0 0,0 0-1 0 0,1 4-45 0 0,-1-8 38 0 0,1 0 0 0 0,-1 0-1 0 0,1 0 1 0 0,0 0 0 0 0,1 0 0 0 0,-1 0 0 0 0,0-1-1 0 0,1 1 1 0 0,0 0 0 0 0,0-1 0 0 0,0 1 0 0 0,1-1-1 0 0,-1 0 1 0 0,1 0 0 0 0,-1 0 0 0 0,1 0 0 0 0,0 0-1 0 0,0 0 1 0 0,1-1 0 0 0,-1 1 0 0 0,0-1 0 0 0,1 0-1 0 0,0 0 1 0 0,-1 0 0 0 0,1-1 0 0 0,0 0 0 0 0,0 1-1 0 0,0-1 1 0 0,0 0 0 0 0,0-1 0 0 0,0 1 0 0 0,0-1-38 0 0,6 1 150 0 0,1-1 1 0 0,-1-1-1 0 0,0 0 0 0 0,0 0 1 0 0,0-1-1 0 0,0 0 1 0 0,0-1-1 0 0,0 0 0 0 0,-1-1 1 0 0,1 0-1 0 0,-1 0 1 0 0,0-1-1 0 0,0 0 1 0 0,-1-1-1 0 0,1 0 0 0 0,-1 0 1 0 0,-1 0-1 0 0,1-1 1 0 0,-1-1-1 0 0,0 1 1 0 0,2-4-151 0 0,6-8 164 0 0,0-1 1 0 0,-2-1-1 0 0,0 0 1 0 0,-1 0 0 0 0,-1-1-1 0 0,-1-1 1 0 0,-1 0-1 0 0,2-11-164 0 0,-4 7 53 0 0,-1 0-1 0 0,-1-1 0 0 0,-1 1 1 0 0,-2-1-1 0 0,-1 0 1 0 0,-1 0-1 0 0,-2-14-52 0 0,1 31-9 0 0,-1 1-1 0 0,0 0 1 0 0,0-1 0 0 0,-1 1 0 0 0,-1 0-1 0 0,0 1 1 0 0,0-1 0 0 0,-1 1 0 0 0,0 0-1 0 0,0 0 1 0 0,-1 0 0 0 0,0 1 0 0 0,-1-1-1 0 0,0 2 1 0 0,0-1 0 0 0,-1 1 0 0 0,0 0-1 0 0,0 0 1 0 0,-2 0 9 0 0,8 6-12 0 0,-1 0-1 0 0,0 0 1 0 0,1 0 0 0 0,-1 0-1 0 0,0 0 1 0 0,0 0 0 0 0,0 1-1 0 0,0-1 1 0 0,0 1 0 0 0,0 0-1 0 0,0 0 1 0 0,0 0 0 0 0,0 0-1 0 0,0 1 1 0 0,0-1 0 0 0,1 1-1 0 0,-1-1 1 0 0,0 1 0 0 0,0 0-1 0 0,0 0 1 0 0,1 1 0 0 0,-1-1-1 0 0,0 1 1 0 0,1-1-1 0 0,-1 1 1 0 0,1 0 0 0 0,0-1-1 0 0,0 1 1 0 0,0 1 0 0 0,0-1-1 0 0,0 0 1 0 0,0 0 0 0 0,0 1-1 0 0,0 1 13 0 0,-41 96-121 0 0,42-85 141 0 0,0 0 1 0 0,1 1 0 0 0,0-1 0 0 0,1 0-1 0 0,1 1 1 0 0,0-1 0 0 0,1 0 0 0 0,1 0 0 0 0,1 0-1 0 0,0-1 1 0 0,0 1 0 0 0,2-1 0 0 0,0-1 0 0 0,0 1-1 0 0,1-1 1 0 0,1 0 0 0 0,0-1 0 0 0,1 0 0 0 0,0-1-1 0 0,1 1 1 0 0,0-2 0 0 0,9 7-21 0 0,14 8 380 0 0,1-1 0 0 0,1-2 0 0 0,1-2 0 0 0,1-1 1 0 0,16 5-381 0 0,-15-7 265 0 0,-3 5 107 0 0,-32-29-6921 0 0,-3 4-321 0 0,2-1-5643 0 0</inkml:trace>
  <inkml:trace contextRef="#ctx0" brushRef="#br0" timeOffset="-14087.355">11598 152 0 0 0,'0'0'452'0'0,"0"0"608"0"0,0 0 389 0 0,0 0 320 0 0,0 0 258 0 0,0 0 38 0 0,0 0-141 0 0,0 0-217 0 0,0 0-314 0 0,0 0-245 0 0,0 0-195 0 0,0 0-138 0 0,0 0-76 0 0,-4-4-83 0 0,-9-10-90 0 0,9 10-94 0 0,4 4-72 0 0,0 0-91 0 0,0 0-73 0 0,0 0-52 0 0,0 16 605 0 0,19 219 2377 0 0,-19 195-1443 0 0,2-485-1219 0 0,0-15-2383 0 0,-5 26-5547 0 0,2 37 1953 0 0,-1 3-5039 0 0</inkml:trace>
  <inkml:trace contextRef="#ctx0" brushRef="#br0" timeOffset="-13788.231">11351 513 6009 0 0,'0'0'2102'0'0,"0"0"-363"0"0,0 0-212 0 0,0 0-59 0 0,0 0-107 0 0,0 0-142 0 0,0 0-176 0 0,0 0-118 0 0,0 0-107 0 0,0 0-97 0 0,0 0-62 0 0,0 0-70 0 0,0 0-51 0 0,29-2-43 0 0,91-6-50 0 0,75-27 998 0 0,-93-1-1482 0 0,-88 22-1783 0 0,-12 0-8484 0 0,-2 12-588 0 0</inkml:trace>
  <inkml:trace contextRef="#ctx0" brushRef="#br0" timeOffset="-13263.49">11901 156 8218 0 0,'0'0'1692'0'0,"0"0"-564"0"0,0 0-242 0 0,0 0 138 0 0,0 0 219 0 0,0 0 103 0 0,0 0-101 0 0,0 0-239 0 0,0 0-229 0 0,0 0-137 0 0,0 0-54 0 0,0 0-35 0 0,0 29-38 0 0,-1 93-30 0 0,19 172 2164 0 0,-9-112-2100 0 0,-9-180-533 0 0,0 0 1 0 0,-1 0 0 0 0,1-1-1 0 0,0 1 1 0 0,0 0-1 0 0,0 0 1 0 0,0-1-1 0 0,0 1 1 0 0,1 0-1 0 0,-1 0 1 0 0,1-1 0 0 0,-1 1-1 0 0,1 0 1 0 0,-1-1-1 0 0,1 1 1 0 0,0 0-1 0 0,0-1 1 0 0,0 1-1 0 0,0-1 1 0 0,0 1-1 0 0,0-1 1 0 0,0 0 0 0 0,0 1-1 0 0,0-1 1 0 0,1 0-1 0 0,-1 0 1 0 0,1 0-1 0 0,-1 0 1 0 0,1 0-1 0 0,-1 0 1 0 0,1 0 0 0 0,-1-1-1 0 0,1 1 1 0 0,0-1-1 0 0,-1 1 1 0 0,1-1-1 0 0,0 1 1 0 0,0-1-1 0 0,-1 0 1 0 0,1 0-1 0 0,0 0 1 0 0,0 0 0 0 0,-1 0-1 0 0,1 0 1 0 0,0 0-1 0 0,0-1 1 0 0,-1 1-1 0 0,1-1 1 0 0,0 1-1 0 0,-1-1 1 0 0,1 0 0 0 0,0 1-1 0 0,-1-1 1 0 0,1 0-1 0 0,-1 0 1 0 0,1 0-15 0 0,115-128 893 0 0,-1 23-683 0 0,-114 105-209 0 0,0 1 1 0 0,-1 0-1 0 0,1 0 0 0 0,0 0 1 0 0,0 0-1 0 0,0 0 1 0 0,-1 0-1 0 0,1 1 1 0 0,0-1-1 0 0,0 0 0 0 0,-1 1 1 0 0,1 0-1 0 0,0-1 1 0 0,-1 1-1 0 0,1 0 1 0 0,-1 0-1 0 0,1 0 0 0 0,-1 0 1 0 0,1 0-1 0 0,-1 0 1 0 0,0 0-1 0 0,1 0 1 0 0,-1 1-1 0 0,0-1 0 0 0,0 0 1 0 0,0 1-1 0 0,0-1 1 0 0,0 1-1 0 0,0 0 1 0 0,0-1-1 0 0,-1 1 1 0 0,1 0-1 0 0,-1-1 0 0 0,1 1 1 0 0,-1 0-1 0 0,1-1 1 0 0,-1 1-1 0 0,0 0 1 0 0,0 0-1 0 0,0 0 0 0 0,0-1 1 0 0,0 1-1 0 0,0 0 1 0 0,-1 0-1 0 0,1-1 1 0 0,0 1-1 0 0,-1 0 0 0 0,0 0-1 0 0,3 11 48 0 0,18 83 125 0 0,-15-88-192 0 0,28 11-753 0 0,8-30-7583 0 0,-35 7 2802 0 0,2 4-5263 0 0</inkml:trace>
  <inkml:trace contextRef="#ctx0" brushRef="#br0" timeOffset="-12449.555">12667 528 488 0 0,'0'0'2723'0'0,"0"0"-379"0"0,0 0-164 0 0,0 0-226 0 0,0 0-281 0 0,0 0-242 0 0,0 0-185 0 0,0 0-91 0 0,0 0-72 0 0,0 0-119 0 0,0 0-113 0 0,0 0-92 0 0,0 0-70 0 0,-15 15-78 0 0,-78 80 463 0 0,88-91-974 0 0,1 0 0 0 0,0 0 0 0 0,0 0 1 0 0,1 1-1 0 0,-1-1 0 0 0,1 1 0 0 0,0 0 1 0 0,0 0-1 0 0,0 1 0 0 0,1-1 0 0 0,0 0 1 0 0,0 1-1 0 0,0-1 0 0 0,1 1 0 0 0,-1 0 1 0 0,2-1-1 0 0,-1 3-100 0 0,49 2 829 0 0,-31-14-754 0 0,-1-2 0 0 0,0 0 0 0 0,0-1 0 0 0,-1 0 0 0 0,0-1 0 0 0,0-1 0 0 0,-1 0-1 0 0,0-1 1 0 0,1-3-75 0 0,6-2 55 0 0,74-44-62 0 0,-93 60 6 0 0,-1-1 0 0 0,1 1 1 0 0,-1 0-1 0 0,1 0 0 0 0,-1 0 0 0 0,1 0 0 0 0,-1 0 1 0 0,0 0-1 0 0,1 0 0 0 0,-1 0 0 0 0,0 1 1 0 0,0-1-1 0 0,0 0 0 0 0,0 1 0 0 0,0-1 1 0 0,0 1-1 0 0,-1-1 0 0 0,1 1 0 0 0,0-1 0 0 0,-1 1 1 0 0,1 0-1 0 0,-1-1 0 0 0,0 1 0 0 0,1 0 1 0 0,-1-1-1 0 0,0 1 0 0 0,0 0 0 0 0,0 0 1 0 0,0-1-1 0 0,0 1 0 0 0,-1 0 0 0 0,1-1 0 0 0,0 1 1 0 0,-1 0-1 0 0,0 1 1 0 0,4 22 31 0 0,-2-22-31 0 0,0 0-1 0 0,0-1 1 0 0,0 1-1 0 0,0 0 1 0 0,1 0 0 0 0,-1-1-1 0 0,1 1 1 0 0,0-1-1 0 0,0 1 1 0 0,0-1 0 0 0,0 0-1 0 0,0 0 1 0 0,1 0-1 0 0,-1 0 1 0 0,1 0 0 0 0,-1 0-1 0 0,1-1 1 0 0,0 1-1 0 0,-1-1 1 0 0,1 1 0 0 0,0-1-1 0 0,0 0 1 0 0,0-1-1 0 0,0 1 1 0 0,0 0 0 0 0,0-1-1 0 0,0 1 1 0 0,0-1-1 0 0,0 0 1 0 0,0 0 0 0 0,0-1-1 0 0,0 1 1 0 0,0 0-1 0 0,0-1 1 0 0,0 0 0 0 0,0 0-1 0 0,1 0 1 0 0,7-2 26 0 0,0-1 0 0 0,0 0 0 0 0,-1 0 0 0 0,0-1 0 0 0,0-1 1 0 0,0 0-1 0 0,-1 0 0 0 0,1 0 0 0 0,3-6-26 0 0,7-2 55 0 0,3-2-5 0 0,-1-2 0 0 0,-1 0 0 0 0,-1-1 0 0 0,0-1 0 0 0,-2-1 0 0 0,0 0 0 0 0,-1-2 0 0 0,-1 0 0 0 0,-2 0 0 0 0,0-2 0 0 0,-1 0 0 0 0,-2 0 0 0 0,0-1 0 0 0,-2 0 0 0 0,-1-1 0 0 0,-1 0 0 0 0,-1 0 0 0 0,-2-1 0 0 0,-1 0 0 0 0,0-17-50 0 0,-2 34 28 0 0,-1 8-5 0 0,1 0 0 0 0,-1 0 0 0 0,0 0 0 0 0,0 0 0 0 0,0 0 0 0 0,0 0 0 0 0,0 0 0 0 0,-1 0 0 0 0,1 0 0 0 0,-1 0 0 0 0,0 0 0 0 0,0 1 0 0 0,0-1 0 0 0,0 0 0 0 0,0 0 0 0 0,-1 1 0 0 0,1-1 0 0 0,-1 1 0 0 0,-1-2-23 0 0,1 4 4 0 0,1 0 0 0 0,-1 0-1 0 0,0 1 1 0 0,1-1 0 0 0,-1 1 0 0 0,1-1-1 0 0,-1 1 1 0 0,1 0 0 0 0,-1 0 0 0 0,1-1-1 0 0,-1 1 1 0 0,1 0 0 0 0,0 0-1 0 0,0 0 1 0 0,-1 1 0 0 0,1-1 0 0 0,0 0-1 0 0,0 0 1 0 0,0 1 0 0 0,0-1-1 0 0,0 1 1 0 0,1-1 0 0 0,-1 0 0 0 0,0 1-1 0 0,1 0 1 0 0,-1-1 0 0 0,1 1 0 0 0,-1-1-1 0 0,1 1 1 0 0,0 0 0 0 0,-1-1-1 0 0,1 1 1 0 0,0 0 0 0 0,0-1 0 0 0,0 1-1 0 0,1 0-3 0 0,-2 2 22 0 0,-6 28 7 0 0,1 1-1 0 0,2-1 0 0 0,1 1 1 0 0,2 0-1 0 0,1 0 1 0 0,1 0-1 0 0,5 18-28 0 0,0-23 52 0 0,1 0 0 0 0,2 0 0 0 0,1-1 1 0 0,1 0-1 0 0,11 20-52 0 0,39 113 278 0 0,-59-94 10 0 0,-2-65-286 0 0,-1 1 1 0 0,0-1-1 0 0,1 0 1 0 0,-1 0-1 0 0,0 0 1 0 0,0-1-1 0 0,0 1 1 0 0,0 0-1 0 0,0 0 1 0 0,0 0-1 0 0,0-1 0 0 0,0 1 1 0 0,0 0-1 0 0,0-1 1 0 0,-1 1-1 0 0,1-1 1 0 0,0 0-1 0 0,0 1 1 0 0,-1-1-1 0 0,1 0 1 0 0,0 0-1 0 0,0 1 1 0 0,-1-1-1 0 0,1 0 1 0 0,0 0-1 0 0,0-1 0 0 0,-1 1 1 0 0,1 0-1 0 0,0 0 1 0 0,0-1-1 0 0,-1 1 1 0 0,1 0-1 0 0,0-1 1 0 0,0 1-1 0 0,0-1 1 0 0,0 0-1 0 0,-1 1 1 0 0,1-1-1 0 0,0 0 1 0 0,0 0-3 0 0,-16-110-4875 0 0,14 82 2357 0 0,1 1-1416 0 0,1 9-2277 0 0,1 8-3756 0 0</inkml:trace>
  <inkml:trace contextRef="#ctx0" brushRef="#br0" timeOffset="-11846.446">13081 373 3809 0 0,'0'0'2515'0'0,"0"0"-18"0"0,0 0-8 0 0,0 0-97 0 0,0 0-285 0 0,0 0-363 0 0,0 0-418 0 0,0 0-361 0 0,0 0-233 0 0,0 0-86 0 0,0 0-9 0 0,0 0 1 0 0,0 0-1 0 0,5 7 1384 0 0,20 4 66 0 0,169 1 323 0 0,-147-13-2124 0 0,100-10 200 0 0,-105 8-346 0 0,-41 3-133 0 0,-1 0-15 0 0,0 0-16 0 0,0 0 16 0 0,0 0 28 0 0,0 0 26 0 0,0 0-27 0 0,0 0-8 0 0,0 0-10 0 0,0 0 15 0 0,0 0-4 0 0,0 0 4 0 0,0 0 7 0 0,0 0-5 0 0,0 0-18 0 0,0 0 7 0 0,0 0 9 0 0,0 0 1 0 0,0 0-13 0 0,0 0 19 0 0,0 0-10 0 0,0 0-23 0 0,0 0 2 0 0,0 0 24 0 0,0 0-23 0 0,0 0 0 0 0,0 0 10 0 0,0 0-6 0 0,0 0 10 0 0,0 0 1 0 0,0 0-20 0 0,0 0 11 0 0,0 0-14 0 0,0 0-10 0 0,0 0 10 0 0,0 0-6 0 0,0 0-1 0 0,0 0 8 0 0,0 0-13 0 0,0 0 0 0 0,0 0-5 0 0,-2-15-3550 0 0,2 11-4121 0 0,0 1-4287 0 0</inkml:trace>
  <inkml:trace contextRef="#ctx0" brushRef="#br0" timeOffset="-25540.325">6126 609 0 0 0,'0'0'751'0'0,"0"0"230"0"0,0 0 253 0 0,0 0 173 0 0,0 0 76 0 0,0 0-8 0 0,0 0-72 0 0,0 0-1971 0 0,-4 2 15985 0 0,3 0-13693 0 0,-19 130-1399 0 0,32-33-240 0 0,-5-82-31 0 0,-6-13-46 0 0,0-1 1 0 0,0 1-1 0 0,0-1 0 0 0,0 0 0 0 0,1 1 0 0 0,-1-1 1 0 0,1 0-1 0 0,0 0 0 0 0,0 0 0 0 0,0 0 1 0 0,0-1-1 0 0,1 1 0 0 0,-1-1 0 0 0,1 1 1 0 0,0-1-1 0 0,-1 0 0 0 0,1 0 0 0 0,0 0 0 0 0,0 0 1 0 0,0 0-1 0 0,1-1 0 0 0,0 1-8 0 0,2-2 60 0 0,0-1 0 0 0,0 0 0 0 0,0-1 0 0 0,0 1 0 0 0,-1-1 0 0 0,1 0 0 0 0,-1 0 0 0 0,1-1 0 0 0,-1 1 0 0 0,0-1 0 0 0,0-1 0 0 0,0 1 0 0 0,0-1 0 0 0,-1 1-1 0 0,1-2 1 0 0,-1 1 0 0 0,0 0 0 0 0,0-1 0 0 0,-1 1 0 0 0,1-1 0 0 0,-1 0 0 0 0,0 0 0 0 0,1-3-60 0 0,4-3 51 0 0,12-16 71 0 0,-1-1 0 0 0,-1-1 0 0 0,-2-1 0 0 0,-1 0 1 0 0,7-21-123 0 0,-5-26 392 0 0,-17 77-356 0 0,0 0-12 0 0,0 0-7 0 0,0 0-6 0 0,0 0-23 0 0,0 19-231 0 0,0-6 249 0 0,1-1-1 0 0,0 0 1 0 0,1 1-1 0 0,0-1 1 0 0,1 0-1 0 0,0 0 1 0 0,1 0 0 0 0,1-1-1 0 0,0 1 1 0 0,0-1-1 0 0,1 0 1 0 0,0 0-1 0 0,1-1 1 0 0,0 0 0 0 0,1 0-1 0 0,0-1 1 0 0,3 3-6 0 0,-8-11 20 0 0,1 1 0 0 0,-1-1 0 0 0,1 0 0 0 0,-1 0 0 0 0,1 0-1 0 0,0 0 1 0 0,-1 0 0 0 0,1-1 0 0 0,0 0 0 0 0,-1 0 0 0 0,1 0 0 0 0,0 0 0 0 0,-1 0 0 0 0,1-1 0 0 0,0 0 0 0 0,-1 0 0 0 0,1 0 0 0 0,-1 0 0 0 0,1 0 0 0 0,-1-1 0 0 0,1 1 0 0 0,-1-1 0 0 0,0 0 0 0 0,0 0 0 0 0,0 0 0 0 0,0-1 0 0 0,0 1 0 0 0,0-1 0 0 0,0 0-20 0 0,4-4 82 0 0,1-1 0 0 0,-1 1 0 0 0,0-2 0 0 0,-1 1 0 0 0,0-1 0 0 0,0 0 0 0 0,-1 0 0 0 0,0 0 0 0 0,0-1 0 0 0,-1 0-82 0 0,10-106-335 0 0,-14 114 182 0 0,0 2-43 0 0,-2 1-5727 0 0,2 4 847 0 0,0-3 1117 0 0,0 1-7510 0 0</inkml:trace>
  <inkml:trace contextRef="#ctx0" brushRef="#br0" timeOffset="-24806.969">6903 745 0 0 0,'0'0'1023'0'0,"0"0"17"0"0,0 0 124 0 0,0 0 187 0 0,0 0 168 0 0,0 0 132 0 0,0 0-82 0 0,0 0-152 0 0,0 0-115 0 0,0 0-182 0 0,0 0-108 0 0,8 6-63 0 0,22 18-39 0 0,-28-22-676 0 0,1-1-1 0 0,-1 1 1 0 0,1-1-1 0 0,0 0 0 0 0,-1 0 1 0 0,1 0-1 0 0,0 0 1 0 0,-1 0-1 0 0,1-1 0 0 0,0 1 1 0 0,0-1-1 0 0,0 0 1 0 0,0 0-1 0 0,-1 0 1 0 0,1 0-1 0 0,0 0 0 0 0,0-1 1 0 0,0 1-1 0 0,-1-1 1 0 0,1 0-1 0 0,0 0 0 0 0,0 0 1 0 0,-1 0-1 0 0,1 0 1 0 0,-1-1-1 0 0,1 1 0 0 0,-1-1 1 0 0,0 1-1 0 0,0-1 1 0 0,1 0-1 0 0,-1 0 0 0 0,0 0 1 0 0,0 0-1 0 0,1-2-233 0 0,6-4 273 0 0,-1 0-125 0 0,0 0 0 0 0,0-1 1 0 0,-1 1-1 0 0,0-2 0 0 0,-1 1 1 0 0,0-1-1 0 0,0 0 0 0 0,-1 0 1 0 0,-1-1-1 0 0,0 1 0 0 0,0-1 1 0 0,-1 0-1 0 0,0 0 0 0 0,1-8-148 0 0,-3 16-1 0 0,0 0 0 0 0,0 0 0 0 0,-1-1 0 0 0,1 1 0 0 0,-1 0 0 0 0,0-1 0 0 0,1 1 0 0 0,-2 0 0 0 0,1-1 0 0 0,0 1 0 0 0,-1 0 0 0 0,1-1 0 0 0,-1 1 0 0 0,0 0 0 0 0,0 0 0 0 0,0-1 0 0 0,0 1 0 0 0,-1 0 0 0 0,0 0 0 0 0,1 0 0 0 0,-1 1 0 0 0,0-1 0 0 0,0 0 0 0 0,0 1 0 0 0,-1-1 0 0 0,1 1 0 0 0,-1 0 0 0 0,1 0 0 0 0,-1 0 0 0 0,0 0 0 0 0,0 0 0 0 0,0 0 0 0 0,0 1 0 0 0,0-1 0 0 0,0 1 1 0 0,0 0-1 0 0,0 0 0 0 0,0 0 0 0 0,-1 0 0 0 0,1 1 0 0 0,0 0 0 0 0,-1-1 0 0 0,1 1 0 0 0,0 0 0 0 0,-1 0 0 0 0,1 1 0 0 0,-1-1 0 0 0,1 1 0 0 0,0 0 0 0 0,0 0 0 0 0,-3 1 1 0 0,-2 1-3 0 0,1 0 0 0 0,-1 0 0 0 0,1 1 0 0 0,0 0 0 0 0,0 1 0 0 0,1 0 0 0 0,0 0 0 0 0,-1 0 0 0 0,2 0 0 0 0,-1 1 0 0 0,0 0 0 0 0,1 1 0 0 0,1-1 1 0 0,-1 1-1 0 0,1 0 0 0 0,0 0 0 0 0,0 0 0 0 0,1 1 0 0 0,0-1 0 0 0,0 1 0 0 0,1 0 0 0 0,0-1 0 0 0,0 1 0 0 0,1 0 0 0 0,0 4 3 0 0,0-6 25 0 0,1 0 1 0 0,0 0-1 0 0,1 1 0 0 0,-1-1 0 0 0,1 0 0 0 0,0 0 1 0 0,1 0-1 0 0,0-1 0 0 0,-1 1 0 0 0,2 0 0 0 0,-1 0 1 0 0,1-1-1 0 0,0 0 0 0 0,0 1 0 0 0,0-1 0 0 0,1 0 1 0 0,0-1-1 0 0,0 1 0 0 0,0 0-25 0 0,5 4 107 0 0,1 0 0 0 0,0 0 0 0 0,1-1 0 0 0,0 0 1 0 0,0-1-1 0 0,0 0 0 0 0,1-1 0 0 0,0 0 0 0 0,0-1 0 0 0,0 0 0 0 0,1-1 0 0 0,0-1 0 0 0,0 0 1 0 0,0 0-1 0 0,0-1 0 0 0,0-1 0 0 0,0 0 0 0 0,1-1 0 0 0,12-2-107 0 0,-17 3 34 0 0,1-1 0 0 0,-1 0 0 0 0,0-1 0 0 0,1 0 0 0 0,-1 0 0 0 0,0-1-1 0 0,0 0 1 0 0,0-1 0 0 0,0 0 0 0 0,0-1 0 0 0,-1 1 0 0 0,4-4-34 0 0,-3-19-1094 0 0,-22 13-5624 0 0,9 12-3609 0 0</inkml:trace>
  <inkml:trace contextRef="#ctx0" brushRef="#br0" timeOffset="-23074.392">7923 476 3465 0 0,'0'0'995'0'0,"0"0"-59"0"0,0 0 268 0 0,0 0 315 0 0,0 0 72 0 0,0 0-64 0 0,0 0-131 0 0,0 0-175 0 0,0 0-125 0 0,0 0-52 0 0,0 0-48 0 0,0 0-34 0 0,0 0-42 0 0,34-4-90 0 0,103-15-61 0 0,-72-3 335 0 0,-58 15-884 0 0,97-99 1985 0 0,-55 26-1186 0 0,-45 123-886 0 0,-3 83-40 0 0,-6 0 0 0 0,-5-1 0 0 0,-5 0 0 0 0,-11 25-93 0 0,-49 139 156 0 0,74-283-125 0 0,0 0 1 0 0,-1 0-1 0 0,1-1 0 0 0,-1 1 0 0 0,0 0 0 0 0,-1-1 0 0 0,0 0 1 0 0,0 1-1 0 0,0-1 0 0 0,0 0 0 0 0,-1-1 0 0 0,0 1 0 0 0,0 0 1 0 0,0-1-1 0 0,0 0 0 0 0,-1 0 0 0 0,1 0 0 0 0,-1-1 0 0 0,0 0 1 0 0,0 0-1 0 0,-1 0 0 0 0,1 0 0 0 0,-1-1 0 0 0,-4 2-31 0 0,7-6 15 0 0,0 0-1 0 0,0 0 0 0 0,1 0 0 0 0,-1 0 0 0 0,1-1 0 0 0,-1 1 1 0 0,1-1-1 0 0,0 0 0 0 0,0 1 0 0 0,0-1 0 0 0,0 0 1 0 0,1 0-1 0 0,-1 0 0 0 0,1 0 0 0 0,0-1 0 0 0,0 1 1 0 0,0 0-1 0 0,0 0 0 0 0,0-1 0 0 0,1 1 0 0 0,-1-1 0 0 0,1 1 1 0 0,0 0-1 0 0,0-1 0 0 0,1 1 0 0 0,-1-1 0 0 0,1 1 1 0 0,-1 0-1 0 0,1-1 0 0 0,0 1 0 0 0,0-1-14 0 0,0-11 23 0 0,2-12-4 0 0,2-1-1 0 0,0 0 1 0 0,2 1-1 0 0,1 0 1 0 0,2 1-1 0 0,0 0 1 0 0,2 0-1 0 0,0 1 1 0 0,5-4-19 0 0,10-26 20 0 0,-23 46-17 0 0,1-4-8 0 0,0 0 0 0 0,1 0 1 0 0,0 1-1 0 0,1-1 0 0 0,0 1 0 0 0,1 1 0 0 0,1-1 0 0 0,0 2 0 0 0,0-1 0 0 0,1 1 0 0 0,0 0 0 0 0,1 1 0 0 0,0 0 0 0 0,9-4 5 0 0,62 13-1731 0 0,-49 9-7446 0 0,-28-8 6644 0 0,-1 0-8653 0 0</inkml:trace>
  <inkml:trace contextRef="#ctx0" brushRef="#br0" timeOffset="-22732.65">8709 590 9338 0 0,'0'0'2575'0'0,"0"0"-700"0"0,0 0-386 0 0,0 0-98 0 0,0 0-98 0 0,0 0-142 0 0,0 0-136 0 0,0 0-172 0 0,0 0-188 0 0,0 0-139 0 0,0 0-134 0 0,0 0-97 0 0,0 0-51 0 0,-28 30-51 0 0,-85 95-30 0 0,76-63 39 0 0,36-54-157 0 0,0-5-25 0 0,0-1 0 0 0,1 1 0 0 0,-1 0 0 0 0,1 0 0 0 0,0 0 0 0 0,0 0 0 0 0,0 0 0 0 0,0 0 0 0 0,0 0 0 0 0,1 0 0 0 0,-1 0-1 0 0,1 0 1 0 0,0 0 0 0 0,0-1 0 0 0,0 1 0 0 0,0 0 0 0 0,1 0 0 0 0,-1-1 0 0 0,0 1 0 0 0,1-1 0 0 0,0 1 0 0 0,0-1 0 0 0,0 0 0 0 0,0 0 0 0 0,0 0 0 0 0,0 0 0 0 0,1 0 0 0 0,-1 0 0 0 0,0 0 0 0 0,1-1 0 0 0,0 0 0 0 0,-1 1-1 0 0,1-1 1 0 0,0 0 0 0 0,0 0 0 0 0,-1 0 0 0 0,1 0 0 0 0,0-1 0 0 0,0 1 0 0 0,0-1 0 0 0,2 0-10 0 0,1 0 73 0 0,0 0 0 0 0,0 0 0 0 0,1-1 0 0 0,-1 0 0 0 0,0 0 0 0 0,0 0-1 0 0,0-1 1 0 0,0 0 0 0 0,0 0 0 0 0,0-1 0 0 0,0 0 0 0 0,-1 0 0 0 0,1 0 0 0 0,-1 0 0 0 0,0-1 0 0 0,0 0-1 0 0,0 0 1 0 0,3-4-73 0 0,1 0 73 0 0,-1-1 0 0 0,0 0 0 0 0,0-1 0 0 0,-1 0 0 0 0,0 0-1 0 0,0-1 1 0 0,-1 0 0 0 0,-1 0 0 0 0,0 0 0 0 0,0-1 0 0 0,-1 1-1 0 0,-1-1 1 0 0,0 0 0 0 0,-1 0 0 0 0,0-1 0 0 0,0 1 0 0 0,-1 0-1 0 0,-1-11-72 0 0,0 20-21 0 0,-1 0-1 0 0,1 0 0 0 0,0 0 1 0 0,-1 1-1 0 0,0-1 0 0 0,0 0 1 0 0,1 1-1 0 0,-1-1 0 0 0,-1 1 1 0 0,1-1-1 0 0,0 1 0 0 0,-1-1 0 0 0,1 1 1 0 0,-1 0-1 0 0,0 0 0 0 0,0 0 1 0 0,0 0-1 0 0,0 0 0 0 0,0 0 1 0 0,-1 0 21 0 0,-32-11-4564 0 0,27 13-661 0 0,0 0-6300 0 0</inkml:trace>
  <inkml:trace contextRef="#ctx0" brushRef="#br0" timeOffset="-22370.624">8976 649 7938 0 0,'0'0'6164'0'0,"0"0"-3790"0"0,0 0-1285 0 0,0 0-121 0 0,0 0-54 0 0,0 0-109 0 0,0 0-105 0 0,0 0-114 0 0,0 0-107 0 0,0 0-79 0 0,0 0-65 0 0,0 0-47 0 0,-7 14-68 0 0,-24 42-59 0 0,29-54-136 0 0,1 0 0 0 0,0 0 0 0 0,0 0 0 0 0,-1 0 0 0 0,1 0 0 0 0,1 1 0 0 0,-1-1 0 0 0,0 0 0 0 0,0 0 0 0 0,1 1 0 0 0,-1-1 0 0 0,1 1 0 0 0,0-1 0 0 0,0 0 0 0 0,0 1 0 0 0,0-1 0 0 0,0 1 0 0 0,1-1 0 0 0,-1 0 0 0 0,1 1 0 0 0,-1-1 0 0 0,1 0 0 0 0,0 1 0 0 0,0-1 0 0 0,0 0 0 0 0,0 0 0 0 0,0 0 0 0 0,0 0 0 0 0,1 0 0 0 0,-1 0 0 0 0,1 0 0 0 0,-1 0 0 0 0,1-1 0 0 0,0 1 0 0 0,0-1 0 0 0,0 1 0 0 0,0-1 0 0 0,0 1 0 0 0,0-1 0 0 0,0 0 0 0 0,0 0 0 0 0,0 0 0 0 0,2 0-25 0 0,1 1 135 0 0,-1-1-1 0 0,1 0 0 0 0,0 0 1 0 0,0 0-1 0 0,0-1 1 0 0,1 1-1 0 0,-1-1 0 0 0,0-1 1 0 0,0 1-1 0 0,0-1 0 0 0,0 1 1 0 0,0-1-1 0 0,0-1 0 0 0,0 1 1 0 0,-1-1-1 0 0,1 0 0 0 0,4-2-134 0 0,2-5 167 0 0,0-1-1 0 0,-1 0 0 0 0,0-1 1 0 0,0 0-1 0 0,-1-1 1 0 0,0 0-1 0 0,-1 0 0 0 0,-1-1 1 0 0,0 0-1 0 0,0 0 0 0 0,-2-1 1 0 0,2-3-167 0 0,-1-64-620 0 0,-20 88-5008 0 0,10 0-663 0 0,0-3-5778 0 0</inkml:trace>
  <inkml:trace contextRef="#ctx0" brushRef="#br0" timeOffset="-21886.433">9346 763 10722 0 0,'0'0'2174'0'0,"0"0"-682"0"0,0 0-261 0 0,0 0 64 0 0,0 0 15 0 0,0 0-54 0 0,0 0-185 0 0,0 0-220 0 0,0 0-196 0 0,0 0-123 0 0,0 0-63 0 0,0 0-57 0 0,0 0-49 0 0,4-12-60 0 0,12-39-36 0 0,39-36 1308 0 0,-15 57-1451 0 0,-37 60-192 0 0,-3-26 80 0 0,-1 1-10 0 0,0 0 0 0 0,1-1 1 0 0,-1 1-1 0 0,1-1 0 0 0,0 1 1 0 0,1 0-1 0 0,-1-1 0 0 0,1 1 1 0 0,0-1-1 0 0,0 1 0 0 0,0-1 0 0 0,0 1 1 0 0,1-1-1 0 0,0 0 0 0 0,0 1 1 0 0,0-1-1 0 0,0 0 0 0 0,1 0 0 0 0,0-1 1 0 0,-1 1-1 0 0,1-1 0 0 0,1 1 1 0 0,-1-1-1 0 0,0 0 0 0 0,1 0 1 0 0,2 1-3 0 0,-1-4 104 0 0,1-1 0 0 0,-1 0 1 0 0,1-1-1 0 0,-1 1 0 0 0,0-1 1 0 0,0 0-1 0 0,0 0 0 0 0,0-1 1 0 0,0 0-1 0 0,0 0 0 0 0,0 0 0 0 0,-1 0 1 0 0,0-1-1 0 0,0 1 0 0 0,0-1 1 0 0,0 0-1 0 0,0 0 0 0 0,-1-1 1 0 0,0 1-1 0 0,1-1 0 0 0,-1 0-104 0 0,3-3 129 0 0,0 2-106 0 0,-1 0 1 0 0,-1-1-1 0 0,1 1 0 0 0,-1-1 1 0 0,0 0-1 0 0,0 0 1 0 0,-1-1-1 0 0,0 1 1 0 0,0-1-1 0 0,-1 1 1 0 0,0-1-1 0 0,0 0 0 0 0,-1 0 1 0 0,1-6-24 0 0,-2 13-315 0 0,0 1-220 0 0,-16 13-3867 0 0,11-7-530 0 0,-2 1-6964 0 0</inkml:trace>
  <inkml:trace contextRef="#ctx0" brushRef="#br0" timeOffset="1214.86">377 1625 0 0 0,'0'0'1684'0'0,"0"0"206"0"0,0 0 183 0 0,0 0 100 0 0,0 0-76 0 0,0 0-235 0 0,0 0-245 0 0,0 0-234 0 0,0 0-217 0 0,0 0-133 0 0,0 0-99 0 0,-5-5-71 0 0,-23-20 745 0 0,22 23-1305 0 0,1 0-1 0 0,-1 1 1 0 0,0-1-1 0 0,1 1 1 0 0,-1 1-1 0 0,0-1 1 0 0,0 1 0 0 0,0 0-1 0 0,0 0 1 0 0,1 0-1 0 0,-1 1 1 0 0,0 0-1 0 0,0 0 1 0 0,1 1-1 0 0,-1-1 1 0 0,-4 3-303 0 0,-2 1 64 0 0,1 1-1 0 0,-1 0 1 0 0,1 1-1 0 0,0 0 1 0 0,1 1-1 0 0,-1 0 1 0 0,2 1-1 0 0,-1 0 1 0 0,1 0-1 0 0,0 1 1 0 0,1 0-1 0 0,1 1 1 0 0,-1 0-1 0 0,1 0 1 0 0,1 0-1 0 0,0 1 1 0 0,1 0-1 0 0,0 0 1 0 0,1 0-1 0 0,0 1 1 0 0,1 1-64 0 0,2-5 8 0 0,-1 0 0 0 0,2 1 0 0 0,-1-1 0 0 0,1 0 0 0 0,1 0 1 0 0,0 1-1 0 0,0-1 0 0 0,0 0 0 0 0,1 0 0 0 0,1 0 0 0 0,0 0 1 0 0,0 0-1 0 0,1 0 0 0 0,0-1 0 0 0,0 0 0 0 0,1 0 0 0 0,0 0 0 0 0,0 0 1 0 0,1-1-1 0 0,0 0 0 0 0,0 0 0 0 0,1 0 0 0 0,0-1 0 0 0,0 0 1 0 0,0 0-1 0 0,9 4-8 0 0,0-1-71 0 0,1-1 1 0 0,0-1 0 0 0,0 0-1 0 0,1-1 1 0 0,0-1 0 0 0,0-1-1 0 0,0 0 1 0 0,0-1 0 0 0,1-2 0 0 0,-1 1-1 0 0,16-2 71 0 0,52-21-3070 0 0,-35-6-6963 0 0,-37 19-1308 0 0</inkml:trace>
  <inkml:trace contextRef="#ctx0" brushRef="#br0" timeOffset="1536.398">804 1746 5681 0 0,'0'0'2374'0'0,"0"0"-342"0"0,0 0-116 0 0,0 0 9 0 0,0 0-70 0 0,0 0-202 0 0,0 0-278 0 0,0 0-283 0 0,0 0-225 0 0,0 0-163 0 0,0 0-120 0 0,0 0-104 0 0,-17 26-68 0 0,-53 80-48 0 0,52-58 79 0 0,19-39-307 0 0,0-5-69 0 0,0 1-1 0 0,1 0 0 0 0,0-1 1 0 0,0 1-1 0 0,1-1 1 0 0,-1 1-1 0 0,1-1 1 0 0,0 0-1 0 0,0 0 1 0 0,0 0-1 0 0,0-1 1 0 0,1 1-1 0 0,0-1 0 0 0,0 0 1 0 0,0 0-1 0 0,0 0 1 0 0,0 0-1 0 0,0-1 1 0 0,1 0-1 0 0,-1 0 1 0 0,1 0-1 0 0,-1 0 1 0 0,1-1-1 0 0,0 1 0 0 0,0-1 1 0 0,0 0-1 0 0,0-1 1 0 0,0 1-1 0 0,0-1 1 0 0,0 0-1 0 0,0-1 1 0 0,0 1-1 0 0,0-1 1 0 0,0 0-1 0 0,-1 0 0 0 0,1 0 1 0 0,0-1-1 0 0,0 1 1 0 0,-1-1-1 0 0,1-1 1 0 0,3-1-67 0 0,5-1 57 0 0,0-1 0 0 0,0-1 0 0 0,-1 0 0 0 0,0 0 0 0 0,0-1 0 0 0,-1-1 0 0 0,0 0 0 0 0,-1 0 0 0 0,1-1 0 0 0,-2-1 0 0 0,0 1 1 0 0,0-2-1 0 0,-1 1 0 0 0,0-1 0 0 0,-1 0 0 0 0,0-1 0 0 0,-1 0 0 0 0,0 0 0 0 0,-1 0 0 0 0,-1-1 0 0 0,0 1 0 0 0,-1-1 0 0 0,0 0 0 0 0,-1-9-57 0 0,-2 20-6 0 0,0 0 0 0 0,-1-1-1 0 0,0 1 1 0 0,0 0 0 0 0,0 0 0 0 0,0 0-1 0 0,-1 0 1 0 0,1 0 0 0 0,-1 0-1 0 0,1 1 1 0 0,-1-1 0 0 0,0 0-1 0 0,0 1 1 0 0,0 0 0 0 0,-1-1 0 0 0,1 1-1 0 0,0 0 1 0 0,-1 0 0 0 0,0 0-1 0 0,1 0 1 0 0,-1 1 0 0 0,0-1-1 0 0,0 1 1 0 0,0-1 0 0 0,0 1 0 0 0,0 0-1 0 0,0 0 1 0 0,0 1 0 0 0,0-1-1 0 0,-2 0 7 0 0,-96 1-811 0 0,30 45-1472 0 0,35-3-6715 0 0,31-34-2523 0 0</inkml:trace>
  <inkml:trace contextRef="#ctx0" brushRef="#br0" timeOffset="2031.125">1160 1993 11474 0 0,'0'0'2429'0'0,"0"0"-618"0"0,0 0-267 0 0,0 0-117 0 0,0 0-140 0 0,0 0-192 0 0,0 0-233 0 0,0 0-204 0 0,0 0-117 0 0,0 0-83 0 0,0 0-64 0 0,13-32-66 0 0,41-98-83 0 0,-19 61 246 0 0,8 21-243 0 0,-42 48-262 0 0,0 0 1 0 0,1 0-1 0 0,-1 0 0 0 0,0 0 0 0 0,0 0 1 0 0,0 1-1 0 0,1-1 0 0 0,-1 0 0 0 0,0 1 0 0 0,0-1 1 0 0,0 1-1 0 0,0 0 0 0 0,0-1 0 0 0,0 1 1 0 0,0 0-1 0 0,0-1 0 0 0,0 1 0 0 0,0 0 1 0 0,0 0-1 0 0,0 0 0 0 0,-1 0 0 0 0,1 0 1 0 0,0 0-1 0 0,-1 0 0 0 0,1 0 0 0 0,-1 0 1 0 0,1 0-1 0 0,-1 0 0 0 0,1 1 0 0 0,-1-1 0 0 0,0 0 1 0 0,1 0-1 0 0,-1 0 0 0 0,0 1 0 0 0,0-1 1 0 0,0 0-1 0 0,0 0 0 0 0,0 0 0 0 0,0 1 1 0 0,-1-1-1 0 0,1 1 14 0 0,1 4-24 0 0,5 21 30 0 0,21 44 24 0 0,-25-68 23 0 0,1 1-1 0 0,-1-1 1 0 0,1 0 0 0 0,0 0 0 0 0,0 0-1 0 0,0 0 1 0 0,0-1 0 0 0,0 1 0 0 0,1-1-1 0 0,-1 0 1 0 0,1 0 0 0 0,-1 0 0 0 0,1 0-1 0 0,0-1 1 0 0,0 0 0 0 0,0 1-1 0 0,0-1 1 0 0,0-1 0 0 0,0 1 0 0 0,0 0-1 0 0,0-1 1 0 0,0 0 0 0 0,0 0 0 0 0,0 0-1 0 0,0-1 1 0 0,0 1 0 0 0,0-1 0 0 0,0 0-1 0 0,0 0 1 0 0,0 0 0 0 0,0-1-1 0 0,0 0 1 0 0,0 1 0 0 0,-1-1 0 0 0,1-1-53 0 0,9-7 209 0 0,0 0 0 0 0,-1-2 0 0 0,0 1 1 0 0,-1-2-1 0 0,-1 1 0 0 0,0-1 1 0 0,0-1-1 0 0,-1 0 0 0 0,-1 0 0 0 0,0-1 1 0 0,-1 0-1 0 0,2-8-209 0 0,-5-40-64 0 0,-19 67-4780 0 0,13 3 2390 0 0,-1-3-2656 0 0,1 0-6498 0 0</inkml:trace>
  <inkml:trace contextRef="#ctx0" brushRef="#br0" timeOffset="2464.215">2121 1603 8026 0 0,'0'0'4581'0'0,"0"0"-1958"0"0,0 0-812 0 0,0 0-124 0 0,0 0-148 0 0,0 0-208 0 0,0 0-256 0 0,0 0-226 0 0,0 0-194 0 0,0 0-127 0 0,0 0-86 0 0,0 0-98 0 0,0 0-71 0 0,-13-8-47 0 0,-41-24-24 0 0,53 31-191 0 0,0 0 1 0 0,-1 0-1 0 0,1 0 0 0 0,-1 1 0 0 0,1-1 1 0 0,-1 0-1 0 0,1 1 0 0 0,-1 0 0 0 0,1-1 0 0 0,-1 1 1 0 0,1 0-1 0 0,-1-1 0 0 0,1 1 0 0 0,-1 0 1 0 0,0 0-1 0 0,1 0 0 0 0,-1 1 0 0 0,1-1 0 0 0,-1 0 1 0 0,1 1-1 0 0,-1-1 0 0 0,1 1 0 0 0,-1-1 1 0 0,1 1-1 0 0,-1-1 0 0 0,1 1 0 0 0,0 0 0 0 0,-1 0-11 0 0,-6 3 53 0 0,-50 43 155 0 0,56-45-211 0 0,1-1 1 0 0,0 1-1 0 0,0-1 0 0 0,0 0 1 0 0,1 1-1 0 0,-1 0 1 0 0,0-1-1 0 0,0 1 0 0 0,1 0 1 0 0,-1-1-1 0 0,1 1 1 0 0,0 0-1 0 0,-1-1 0 0 0,1 1 1 0 0,0 0-1 0 0,0 0 1 0 0,0 0-1 0 0,0-1 0 0 0,0 1 1 0 0,1 0-1 0 0,-1 0 1 0 0,0-1-1 0 0,1 1 1 0 0,-1 0-1 0 0,1-1 0 0 0,0 1 1 0 0,0-1-1 0 0,-1 1 1 0 0,1 0-1 0 0,0-1 0 0 0,0 0 1 0 0,0 1-1 0 0,1-1 1 0 0,-1 0-1 0 0,0 1 0 0 0,0-1 1 0 0,1 0-1 0 0,-1 0 1 0 0,1 0-1 0 0,0 0 3 0 0,126 84 1 0 0,-126-83 14 0 0,0 1-1 0 0,0-1 0 0 0,0 1 1 0 0,-1-1-1 0 0,1 1 0 0 0,-1 0 1 0 0,1 0-1 0 0,-1 0 1 0 0,0-1-1 0 0,0 1 0 0 0,-1 0 1 0 0,1 1-1 0 0,0-1 0 0 0,-1 0 1 0 0,0 0-1 0 0,0 0 0 0 0,0 0 1 0 0,0 0-1 0 0,0 0 0 0 0,-1 0 1 0 0,1 0-1 0 0,-1 0 0 0 0,0 0 1 0 0,0 0-1 0 0,0 0 1 0 0,0 0-1 0 0,0 0 0 0 0,-1 0 1 0 0,1-1-1 0 0,-1 1 0 0 0,0-1 1 0 0,0 1-1 0 0,0-1 0 0 0,0 1 1 0 0,0-1-1 0 0,-1 0 0 0 0,1 0 1 0 0,0 0-15 0 0,-22 10 167 0 0,-112 43 310 0 0,128-54-482 0 0,-18 0-1024 0 0,30-18-2678 0 0,3 9-1098 0 0,-3 4-6405 0 0</inkml:trace>
  <inkml:trace contextRef="#ctx0" brushRef="#br0" timeOffset="3151.392">2181 1875 4281 0 0,'0'0'2626'0'0,"0"0"-146"0"0,0 0-142 0 0,0 0-149 0 0,0 0-230 0 0,0 0-252 0 0,0 0-242 0 0,0 0-228 0 0,32 0-205 0 0,97-1-165 0 0,-57-16 433 0 0,-55 9-1084 0 0,0-1-1 0 0,-1-1 0 0 0,-1-1 1 0 0,1 0-1 0 0,-2-1 1 0 0,0 0-1 0 0,0-1 1 0 0,-1-1-1 0 0,-1 0 1 0 0,0-1-1 0 0,-1 0 1 0 0,8-14-216 0 0,-18 27-1 0 0,1 0 1 0 0,-1 0-1 0 0,0 0 0 0 0,0 0 1 0 0,0-1-1 0 0,0 1 0 0 0,0 0 1 0 0,0-1-1 0 0,-1 1 0 0 0,1 0 1 0 0,-1-1-1 0 0,1 1 0 0 0,-1-1 1 0 0,0 1-1 0 0,0-1 0 0 0,0 1 1 0 0,-1-1-1 0 0,1 1 0 0 0,0-1 1 0 0,-1 1-1 0 0,0 0 0 0 0,1-1 1 0 0,-1 1-1 0 0,0 0 0 0 0,0-1 1 0 0,0 1-1 0 0,-1 0 0 0 0,1 0 1 0 0,0 0-1 0 0,-1 0 0 0 0,0 0 1 0 0,1 0-1 0 0,-1 1 0 0 0,0-1 1 0 0,0 0-1 0 0,0 1 0 0 0,0-1 1 0 0,0 1-1 0 0,0 0 0 0 0,0 0 1 0 0,-1 0-1 0 0,1 0 0 0 0,0 0 1 0 0,-1 0-1 0 0,1 1 0 0 0,-3-1 1 0 0,-7 1-46 0 0,0 1-1 0 0,0 1 0 0 0,1 0 1 0 0,-1 0-1 0 0,0 1 0 0 0,1 1 0 0 0,-1 0 1 0 0,1 0-1 0 0,0 1 0 0 0,1 1 1 0 0,-1 0-1 0 0,1 0 0 0 0,0 1 1 0 0,0 0-1 0 0,1 1 0 0 0,0 0 1 0 0,1 0-1 0 0,-1 1 0 0 0,2 0 1 0 0,-1 1-1 0 0,1-1 0 0 0,1 1 1 0 0,0 1-1 0 0,0-1 0 0 0,1 1 1 0 0,0 0-1 0 0,1 1 0 0 0,0 0 47 0 0,2-8-3 0 0,0 1-1 0 0,1-1 1 0 0,0 0 0 0 0,-1 1-1 0 0,2-1 1 0 0,-1 0-1 0 0,0 1 1 0 0,1-1 0 0 0,0 1-1 0 0,0-1 1 0 0,0 1-1 0 0,1-1 1 0 0,0 1 0 0 0,-1-1-1 0 0,2 0 1 0 0,-1 1-1 0 0,0-1 1 0 0,1 0 0 0 0,0 0-1 0 0,0 0 1 0 0,0 0-1 0 0,0 0 1 0 0,1 0 0 0 0,-1-1-1 0 0,1 1 1 0 0,0-1-1 0 0,0 0 1 0 0,0 0 0 0 0,1 0-1 0 0,-1 0 1 0 0,1 0-1 0 0,0-1 1 0 0,-1 1 0 0 0,1-1-1 0 0,0 0 1 0 0,0 0-1 0 0,1-1 1 0 0,-1 1 0 0 0,0-1-1 0 0,4 1 4 0 0,16 1 82 0 0,0-1 0 0 0,1-1 0 0 0,-1 0-1 0 0,0-2 1 0 0,0-1 0 0 0,1-1 0 0 0,-1-1 0 0 0,-1-1-1 0 0,1-2 1 0 0,-1 0 0 0 0,0-1 0 0 0,0-1 0 0 0,-1-1-1 0 0,-1-1 1 0 0,1-1 0 0 0,-2-1 0 0 0,0-1 0 0 0,11-10-82 0 0,-13 7 89 0 0,-1 0 0 0 0,-1-1 0 0 0,-1-1 1 0 0,0 0-1 0 0,-2-1 0 0 0,0-1 1 0 0,9-19-90 0 0,-13 24-13 0 0,18-72 82 0 0,-27 86-71 0 0,0 0-1 0 0,0 0 1 0 0,0 0 0 0 0,0 0 0 0 0,0 0 0 0 0,0 0 0 0 0,0 1-1 0 0,-1-1 1 0 0,1 0 0 0 0,-1 0 0 0 0,0 0 0 0 0,1 1-1 0 0,-1-1 1 0 0,0 0 0 0 0,0 1 0 0 0,0-1 0 0 0,0 1-1 0 0,0-1 1 0 0,0 1 0 0 0,-1-1 0 0 0,1 1 0 0 0,0 0 0 0 0,-1-1-1 0 0,1 1 1 0 0,-1 0 0 0 0,1 0 0 0 0,-1 0 0 0 0,0 0-1 0 0,1 1 1 0 0,-1-1 0 0 0,0 0 0 0 0,0 1 0 0 0,0-1-1 0 0,1 1 1 0 0,-1-1 0 0 0,0 1 0 0 0,0 0 0 0 0,0 0 0 0 0,0 0-1 0 0,0 0 1 0 0,0 0 0 0 0,1 0 0 0 0,-1 1 0 0 0,0-1-1 0 0,-1 1 3 0 0,-3 0-20 0 0,0 1 0 0 0,0 0 0 0 0,0 0 0 0 0,0 0 0 0 0,1 1-1 0 0,-1 0 1 0 0,1 0 0 0 0,0 0 0 0 0,0 1 0 0 0,0-1 0 0 0,0 1 0 0 0,0 0-1 0 0,1 1 1 0 0,0-1 0 0 0,0 1 0 0 0,0 0 0 0 0,1 0 0 0 0,-1 0 0 0 0,1 0-1 0 0,0 1 1 0 0,1-1 0 0 0,-1 1 0 0 0,1 0 0 0 0,0 0 0 0 0,1 0 0 0 0,-1 0-1 0 0,1 0 1 0 0,0 2 20 0 0,3-4-5 0 0,1 0-1 0 0,-1 0 1 0 0,1 0 0 0 0,0 0-1 0 0,0 0 1 0 0,0 0 0 0 0,0-1-1 0 0,1 0 1 0 0,-1 1 0 0 0,1-1-1 0 0,0-1 1 0 0,0 1-1 0 0,0 0 1 0 0,0-1 0 0 0,1 0-1 0 0,-1 0 1 0 0,1 0 0 0 0,-1-1-1 0 0,1 1 1 0 0,-1-1-1 0 0,1 0 1 0 0,0-1 0 0 0,0 1-1 0 0,0-1 1 0 0,-1 0 0 0 0,1 0-1 0 0,0 0 1 0 0,4-1 5 0 0,-8 1 0 0 0,41 1-19 0 0,-34-2 28 0 0,0 1-1 0 0,0-1 0 0 0,0 1 0 0 0,0 1 0 0 0,1 0 0 0 0,-1 0 0 0 0,0 1 1 0 0,0-1-1 0 0,0 2 0 0 0,-1-1 0 0 0,1 1 0 0 0,0 1 0 0 0,-1-1 0 0 0,0 1 0 0 0,0 0 1 0 0,5 4-9 0 0,-10-4 11 0 0,0 0 0 0 0,-1 0 0 0 0,0-1 0 0 0,0 1 0 0 0,0 0 0 0 0,0 0 0 0 0,0 0 0 0 0,-1 0 0 0 0,0 0 0 0 0,1 0 1 0 0,-2 0-1 0 0,1 1 0 0 0,0-1 0 0 0,-1 0 0 0 0,0 0 0 0 0,0-1 0 0 0,0 1 0 0 0,0 0 0 0 0,-1 0 0 0 0,1 0 1 0 0,-1-1-1 0 0,-2 4-11 0 0,-49 77-111 0 0,52-68-467 0 0,1-14-3347 0 0,1-1-4016 0 0,0-1-3754 0 0</inkml:trace>
  <inkml:trace contextRef="#ctx0" brushRef="#br0" timeOffset="3583.501">3303 1566 7898 0 0,'0'0'3332'0'0,"0"0"-1945"0"0,0 0-464 0 0,0 0 265 0 0,0 0 261 0 0,0 0 95 0 0,0 0-156 0 0,0 0-222 0 0,0 0-195 0 0,0 0-136 0 0,0 0-90 0 0,0 0-99 0 0,7 29-92 0 0,25 89-100 0 0,27 59 850 0 0,-7-64-1153 0 0,-51-112-126 0 0,0-1-1 0 0,0 0 1 0 0,0 0 0 0 0,0 0 0 0 0,0 0-1 0 0,0 0 1 0 0,0 0 0 0 0,0 0 0 0 0,0 0-1 0 0,0-1 1 0 0,0 1 0 0 0,0 0 0 0 0,0 0-1 0 0,0-1 1 0 0,0 1 0 0 0,0-1 0 0 0,0 1-1 0 0,0-1 1 0 0,-1 1 0 0 0,1-1-1 0 0,0 0 1 0 0,0 1 0 0 0,-1-1 0 0 0,1 0-1 0 0,0 0 1 0 0,-1 1 0 0 0,1-1 0 0 0,0 0-1 0 0,-1 0 1 0 0,1 0 0 0 0,-1 0 0 0 0,0 0-1 0 0,1 0 1 0 0,-1 0 0 0 0,0 0 0 0 0,1 0-1 0 0,-1 0 1 0 0,0 0 0 0 0,0 0 0 0 0,0 0-1 0 0,0 0 1 0 0,0 0 0 0 0,0 0 0 0 0,0 0-1 0 0,0 0 1 0 0,-1 0 0 0 0,1 0-25 0 0,79-263 1068 0 0,-40 143-1215 0 0,-19 102-1853 0 0,-12 20-1760 0 0,-1 6-3432 0 0,-5-1-4346 0 0</inkml:trace>
  <inkml:trace contextRef="#ctx0" brushRef="#br0" timeOffset="4368.39">4032 1639 13739 0 0,'0'0'2418'0'0,"0"0"-751"0"0,0 0-252 0 0,0 0-2 0 0,0 0-110 0 0,0 0-165 0 0,0 0-238 0 0,0 0-280 0 0,0 0-201 0 0,0 0-131 0 0,0 0-89 0 0,0 0-69 0 0,0 0-4 0 0,-22 9-25 0 0,-69 28-9 0 0,25 10 94 0 0,54-33-150 0 0,7-9-28 0 0,0 0 1 0 0,0 1 0 0 0,1 0 0 0 0,0-1 0 0 0,0 2-1 0 0,1-1 1 0 0,0 0 0 0 0,0 1 0 0 0,0 0-1 0 0,1-1 1 0 0,0 1 0 0 0,0 0 0 0 0,1 0 0 0 0,0 0-1 0 0,0 1 1 0 0,0-1 0 0 0,1 5-9 0 0,1-10 13 0 0,1 1 0 0 0,-1-1 0 0 0,1 0 0 0 0,-1 0 1 0 0,1 0-1 0 0,0 0 0 0 0,0 0 0 0 0,0 0 0 0 0,0-1 0 0 0,0 1 0 0 0,0-1 1 0 0,0 1-1 0 0,0-1 0 0 0,1 0 0 0 0,-1 0 0 0 0,0 0 0 0 0,1 0 0 0 0,-1 0 1 0 0,1 0-1 0 0,-1-1 0 0 0,1 1 0 0 0,0-1 0 0 0,-1 0 0 0 0,1 1 0 0 0,-1-1 0 0 0,1-1 1 0 0,0 1-1 0 0,-1 0 0 0 0,1-1 0 0 0,-1 1 0 0 0,1-1 0 0 0,-1 0 0 0 0,2 0-13 0 0,11-3 38 0 0,-1-1 0 0 0,1 0 0 0 0,-1-1 0 0 0,-1 0 0 0 0,1-1 0 0 0,-1-1 0 0 0,0 0 0 0 0,-1-1 0 0 0,0 0 0 0 0,0-1-38 0 0,22-15 35 0 0,19-19-124 0 0,-51 66 1 0 0,0-7 75 0 0,-3-9 7 0 0,1 0 0 0 0,0-1 0 0 0,0 1 1 0 0,0 0-1 0 0,1 0 0 0 0,0-1 1 0 0,0 1-1 0 0,1-1 0 0 0,-1 1 0 0 0,1-1 1 0 0,1 1-1 0 0,-1-1 0 0 0,1 0 0 0 0,-1 0 1 0 0,1 0-1 0 0,1 0 0 0 0,-1-1 0 0 0,1 1 1 0 0,0-1-1 0 0,0 0 0 0 0,0 0 1 0 0,0 0-1 0 0,1-1 0 0 0,0 1 6 0 0,8 0 0 0 0,-1-1 1 0 0,1 0-1 0 0,0-1 0 0 0,0 0 0 0 0,0-1 0 0 0,0-1 1 0 0,1 0-1 0 0,-1 0 0 0 0,0-1 0 0 0,0-1 1 0 0,0-1-1 0 0,0 1 0 0 0,-1-2 0 0 0,1 0 1 0 0,-1 0-1 0 0,0-1 0 0 0,0-1 0 0 0,0 0 0 0 0,-1-1 1 0 0,8-5-1 0 0,-11 8-1 0 0,21-10 22 0 0,-1-1 0 0 0,0-2 1 0 0,-1-1-1 0 0,-1-1 0 0 0,-1-1 0 0 0,-1-1 0 0 0,0-1 0 0 0,2-5-21 0 0,-14 8 5 0 0,0 0-1 0 0,-1-1 1 0 0,-2-1-1 0 0,0 0 1 0 0,-1 0-1 0 0,-1-1 1 0 0,0 1-1 0 0,-2-1 1 0 0,-1-1-1 0 0,-1 1 1 0 0,0-1-1 0 0,-2 1 1 0 0,-1-1-1 0 0,-2-22-4 0 0,2 37-2 0 0,0 1 1 0 0,0-1-1 0 0,-1 1 0 0 0,1-1 1 0 0,-2 1-1 0 0,1 0 0 0 0,-1-1 0 0 0,0 1 1 0 0,-1 0-1 0 0,1 0 0 0 0,-2 0 1 0 0,1 0-1 0 0,-1 1 0 0 0,0-1 0 0 0,0 1 1 0 0,0 0-1 0 0,-1 0 0 0 0,0 1 1 0 0,0-1-1 0 0,-1 1 0 0 0,-5-4 2 0 0,8 8-1 0 0,1 0-1 0 0,-1 0 0 0 0,0 0 1 0 0,1 0-1 0 0,-1 0 0 0 0,0 1 1 0 0,1-1-1 0 0,-1 1 1 0 0,0 0-1 0 0,0 0 0 0 0,1 0 1 0 0,-1 0-1 0 0,0 0 1 0 0,1 1-1 0 0,-1-1 0 0 0,0 1 1 0 0,1 0-1 0 0,-1 0 0 0 0,0 0 1 0 0,1 0-1 0 0,-1 0 1 0 0,1 1-1 0 0,0-1 0 0 0,-1 0 1 0 0,1 1-1 0 0,0 0 1 0 0,0 0-1 0 0,0 0 0 0 0,0 0 1 0 0,0 0-1 0 0,-1 2 2 0 0,-47 74 59 0 0,41-52-37 0 0,2 1 0 0 0,0 0 0 0 0,2 1 0 0 0,1-1-1 0 0,1 1 1 0 0,1 0 0 0 0,1-1 0 0 0,2 1-1 0 0,3 24-21 0 0,1-19 13 0 0,1 0 0 0 0,2 0 0 0 0,1-1 0 0 0,1 0-1 0 0,2 0 1 0 0,5 7-13 0 0,11 33-11 0 0,-9 41 32 0 0,-19-112-46 0 0,0-1 2 0 0,0 0 3 0 0,0 0-15 0 0,0 0-33 0 0,0-29-1532 0 0,-1-16-2868 0 0,0 31 242 0 0,0-1-3501 0 0,0 8-1432 0 0</inkml:trace>
  <inkml:trace contextRef="#ctx0" brushRef="#br0" timeOffset="4653.736">4264 1500 15539 0 0,'0'0'1406'0'0,"0"0"-395"0"0,0 0-63 0 0,0 0 148 0 0,0 0 53 0 0,0 0-8 0 0,0 0-75 0 0,0 0-167 0 0,0 0-145 0 0,0 0-119 0 0,0 0-104 0 0,0 0-94 0 0,31 10-95 0 0,103 32-73 0 0,-33-27 173 0 0,-72-16-317 0 0,216 1 212 0 0,-220 5 208 0 0,-13-1-2398 0 0,0-2-7168 0 0,-11-2-2800 0 0</inkml:trace>
  <inkml:trace contextRef="#ctx0" brushRef="#br0" timeOffset="4900.436">4996 1717 15139 0 0,'0'0'2271'0'0,"0"0"-558"0"0,0 0-312 0 0,0 0-127 0 0,0 0-134 0 0,0 0-180 0 0,0 0-263 0 0,0 0-227 0 0,0 0-196 0 0,0 0-116 0 0,5 31-46 0 0,13 96-56 0 0,-13-61-429 0 0,-13-62-3131 0 0,4-4-2625 0 0,1 0-5681 0 0</inkml:trace>
  <inkml:trace contextRef="#ctx0" brushRef="#br0" timeOffset="5051.378">4965 1422 10642 0 0,'0'0'3121'0'0,"0"0"-1977"0"0,0 0-368 0 0,0 0-120 0 0,0 0-119 0 0,0 0-105 0 0,0 0-152 0 0,0 0-312 0 0,0 0-232 0 0,0 0-152 0 0,0 0-257 0 0,0 0-543 0 0,0 0-2385 0 0,0 0-7657 0 0</inkml:trace>
  <inkml:trace contextRef="#ctx0" brushRef="#br0" timeOffset="5368.387">5208 1588 14259 0 0,'0'0'2502'0'0,"0"0"-466"0"0,0 0-306 0 0,0 0-259 0 0,0 0-231 0 0,0 0-189 0 0,0 0-181 0 0,0 0-205 0 0,0 0-143 0 0,0 0-118 0 0,0 0-95 0 0,0 0-70 0 0,11 23-71 0 0,35 74-67 0 0,-27-15 50 0 0,-17-56-119 0 0,-1-16-19 0 0,-1 1-5 0 0,1 0-1 0 0,1-1 1 0 0,0 1-1 0 0,0-1 1 0 0,1 0-1 0 0,1 0 0 0 0,-1 0 1 0 0,1 0-1 0 0,1 0 1 0 0,2 2-8 0 0,-6-12 16 0 0,0 0 0 0 0,1 0 0 0 0,-1 0 0 0 0,0 0 0 0 0,1 0 0 0 0,-1 0 0 0 0,0-1 0 0 0,1 1 0 0 0,-1 0 0 0 0,0-1 0 0 0,0 1 0 0 0,0-1 0 0 0,0 1 0 0 0,1-1 0 0 0,-1 0 0 0 0,0 0 0 0 0,0 1-1 0 0,0-1 1 0 0,0 0 0 0 0,0 0 0 0 0,-1 0 0 0 0,1 0 0 0 0,0 0 0 0 0,0 0 0 0 0,0 0 0 0 0,-1-1 0 0 0,1 1 0 0 0,-1 0 0 0 0,1 0 0 0 0,-1 0 0 0 0,1-1 0 0 0,-1 1 0 0 0,0 0 0 0 0,0 0 0 0 0,0-1 0 0 0,1 1 0 0 0,-1 0-16 0 0,0 0 1 0 0,110-303 1203 0 0,-94 260-1270 0 0,-19 80-4225 0 0,0-29 2992 0 0,-1 4-5415 0 0,2-3-5237 0 0</inkml:trace>
  <inkml:trace contextRef="#ctx0" brushRef="#br0" timeOffset="5732.909">5602 1768 8626 0 0,'0'0'2574'0'0,"0"0"-443"0"0,0 0-201 0 0,0 0-178 0 0,0 0-212 0 0,0 0-170 0 0,0 0-167 0 0,0 0-207 0 0,0 0-172 0 0,33-4-152 0 0,101-15-114 0 0,-66-6 289 0 0,-62 21-773 0 0,0-1 0 0 0,0 0 1 0 0,0-1-1 0 0,-1 1 1 0 0,1-1-1 0 0,-1 0 0 0 0,-1-1 1 0 0,1 1-1 0 0,-1-1 0 0 0,0 0 1 0 0,-1 0-1 0 0,0 0 1 0 0,0 0-1 0 0,0 0 0 0 0,-1-1 1 0 0,0 0-1 0 0,0 1 0 0 0,-1-1 1 0 0,0 0-1 0 0,-1 0 1 0 0,0 0-1 0 0,0 1 0 0 0,0-1 1 0 0,-1 0-1 0 0,0 0 0 0 0,-1-1-74 0 0,0 6-1 0 0,-1 0 0 0 0,1 0 0 0 0,-1 0-1 0 0,0 1 1 0 0,0-1 0 0 0,0 1 0 0 0,-1 0-1 0 0,1 0 1 0 0,0 0 0 0 0,-1 0 0 0 0,1 0-1 0 0,-1 1 1 0 0,0-1 0 0 0,0 1 0 0 0,1 0-1 0 0,-1 0 1 0 0,0 1 0 0 0,0-1 0 0 0,0 1-1 0 0,0 0 1 0 0,0 0 0 0 0,0 0 0 0 0,0 0-1 0 0,0 1 1 0 0,1 0 0 0 0,-1 0 0 0 0,0 0-1 0 0,0 0 1 0 0,0 0 0 0 0,1 1 0 0 0,-3 0 1 0 0,-6 5-10 0 0,1-1 0 0 0,0 1 1 0 0,0 1-1 0 0,1 0 0 0 0,0 0 1 0 0,0 1-1 0 0,1 0 0 0 0,0 1 1 0 0,1 0-1 0 0,0 1 0 0 0,0-1 1 0 0,1 1-1 0 0,1 1 0 0 0,0-1 1 0 0,0 1-1 0 0,0 4 10 0 0,3-9-2 0 0,0 0 0 0 0,1 1 1 0 0,0-1-1 0 0,0 0 0 0 0,1 1 0 0 0,0-1 0 0 0,0 1 0 0 0,1-1 0 0 0,0 1 1 0 0,0-1-1 0 0,1 1 0 0 0,0-1 0 0 0,0 1 0 0 0,0-1 0 0 0,1 0 0 0 0,1 0 0 0 0,-1 1 1 0 0,1-2-1 0 0,0 1 0 0 0,1 0 0 0 0,-1 0 0 0 0,1-1 0 0 0,1 0 0 0 0,-1 0 1 0 0,1 0-1 0 0,0 0 0 0 0,0-1 0 0 0,5 4 2 0 0,-3-4-134 0 0,1 0-1 0 0,-1-1 1 0 0,1 0-1 0 0,0 0 1 0 0,0 0-1 0 0,0-1 1 0 0,0 0-1 0 0,0-1 1 0 0,1 0 0 0 0,0 0-1 0 0,-1-1 1 0 0,1 0-1 0 0,0 0 1 0 0,-1-1-1 0 0,1 0 1 0 0,3-1 134 0 0,12-4-2930 0 0,-14 1-2085 0 0,-5 2 1415 0 0,2-2-8271 0 0</inkml:trace>
  <inkml:trace contextRef="#ctx0" brushRef="#br0" timeOffset="6985.236">6574 1555 8026 0 0,'0'0'2390'0'0,"0"0"-1038"0"0,0 0-464 0 0,0 0 162 0 0,0 0 265 0 0,0 0 182 0 0,0 0 8 0 0,0 0-179 0 0,0 0-184 0 0,0 0-154 0 0,0 0-125 0 0,0 0-89 0 0,31 0-57 0 0,100-2-39 0 0,-53-17 261 0 0,-62 11-697 0 0,5-1-83 0 0,-1-1-1 0 0,1-1 1 0 0,-2-1 0 0 0,0 0-1 0 0,0-1 1 0 0,-1-2-1 0 0,-1 0 1 0 0,-1 0-1 0 0,0-2 1 0 0,-1 0 0 0 0,0 0-1 0 0,6-12-158 0 0,-4-37 416 0 0,-18 65-408 0 0,0 1-1 0 0,0-1 0 0 0,0 0 1 0 0,0 0-1 0 0,0 1 0 0 0,0-1 1 0 0,0 1-1 0 0,0-1 0 0 0,-1 1 1 0 0,1-1-1 0 0,0 1 0 0 0,0 0 1 0 0,0 0-1 0 0,0-1 0 0 0,-1 1 1 0 0,1 0-1 0 0,0 0 0 0 0,0 0 1 0 0,-1 0-1 0 0,1 1 0 0 0,0-1 1 0 0,0 0-1 0 0,0 0 0 0 0,-1 1 1 0 0,1-1-1 0 0,0 1 0 0 0,0-1 1 0 0,0 1-1 0 0,0-1 0 0 0,0 1 1 0 0,0 0-1 0 0,0-1 0 0 0,0 1 1 0 0,0 0-1 0 0,0 0 0 0 0,0 0 1 0 0,1 0-1 0 0,-2 0-7 0 0,-11 19-8 0 0,0 1 0 0 0,2 0-1 0 0,0 1 1 0 0,1 0 0 0 0,2 0 0 0 0,0 1 0 0 0,1 0-1 0 0,1 1 1 0 0,2-1 0 0 0,0 1 0 0 0,1 0-1 0 0,2 0 1 0 0,1 22 8 0 0,-2-21-8 0 0,-6 634-460 0 0,8-642 470 0 0,-1 0 0 0 0,0-1-1 0 0,-1 0 1 0 0,-1 1 0 0 0,-1-1 0 0 0,0 0-1 0 0,-1 0 1 0 0,-1-1 0 0 0,-1 0-1 0 0,0 0 1 0 0,0 0 0 0 0,-2-1 0 0 0,0 0-1 0 0,-10 13-1 0 0,7-19 5 0 0,1-1 0 0 0,-1 0 0 0 0,0 0 0 0 0,-1-1 0 0 0,0-1 0 0 0,0 0 0 0 0,0-1 0 0 0,0-1 0 0 0,-1 0 0 0 0,1 0 0 0 0,-1-1 0 0 0,0-1 0 0 0,0 0 0 0 0,0-1 0 0 0,1-1 0 0 0,-11-1-5 0 0,19 2 4 0 0,-1 0 0 0 0,1 0-1 0 0,0-1 1 0 0,-1 0 0 0 0,1 0-1 0 0,0 0 1 0 0,-1 0 0 0 0,1-1-1 0 0,0 0 1 0 0,0 0 0 0 0,0 0-1 0 0,1-1 1 0 0,-1 0 0 0 0,1 0-1 0 0,-1 0 1 0 0,1 0 0 0 0,0-1-1 0 0,0 1 1 0 0,0-1 0 0 0,0 0-1 0 0,1 0 1 0 0,0-1 0 0 0,0 1-1 0 0,0-1 1 0 0,0 1 0 0 0,1-1-1 0 0,0 0 1 0 0,-1-1-4 0 0,4-7 6 0 0,0-1 1 0 0,0 1-1 0 0,1 0 1 0 0,1 0-1 0 0,1 1 1 0 0,-1-1-1 0 0,2 1 0 0 0,0-1 1 0 0,0 1-1 0 0,1 1 1 0 0,1-1-1 0 0,0 1 1 0 0,0 0-1 0 0,1 1 0 0 0,1 0 1 0 0,-1 0-1 0 0,2 0 1 0 0,-1 1-1 0 0,7-4-6 0 0,-6 2-3 0 0,45-41-53 0 0,1 3 0 0 0,3 2 0 0 0,2 3 0 0 0,28-14 56 0 0,4-4-541 0 0,-79 52 313 0 0,59-42-2389 0 0,-4-5-4145 0 0,-13 9 1928 0 0,-15 19 9397 0 0,-100 85 4929 0 0,51-45-9481 0 0,1 0 1 0 0,-1 1-1 0 0,2 0 0 0 0,0 0 0 0 0,0 1 0 0 0,1-1 0 0 0,0 1 0 0 0,2 1 0 0 0,-1-1 0 0 0,1 0 0 0 0,1 1 1 0 0,1-1-1 0 0,0 1 0 0 0,0 6-11 0 0,1-17 2 0 0,1 0 0 0 0,-1-1-1 0 0,0 1 1 0 0,1 0 0 0 0,0-1 0 0 0,-1 1 0 0 0,1 0 0 0 0,0-1 0 0 0,0 1-1 0 0,1-1 1 0 0,-1 0 0 0 0,0 1 0 0 0,1-1 0 0 0,0 0 0 0 0,-1 0 0 0 0,1 0-1 0 0,0 0 1 0 0,0 0 0 0 0,0 0 0 0 0,0 0 0 0 0,0-1 0 0 0,1 1 0 0 0,-1-1 0 0 0,0 1-1 0 0,1-1 1 0 0,-1 0 0 0 0,1 0 0 0 0,0 0 0 0 0,-1 0 0 0 0,1-1 0 0 0,0 1-1 0 0,-1-1 1 0 0,1 0 0 0 0,0 1 0 0 0,0-1 0 0 0,2-1-2 0 0,3 1 25 0 0,1 0 1 0 0,-1-1 0 0 0,1 0-1 0 0,-1 0 1 0 0,1-1-1 0 0,-1 0 1 0 0,0-1-1 0 0,0 0 1 0 0,0 0-1 0 0,0-1 1 0 0,3-2-26 0 0,-3 1 22 0 0,0-1 1 0 0,-1 0-1 0 0,1 0 1 0 0,-1-1-1 0 0,-1 0 1 0 0,1 0-1 0 0,-1-1 1 0 0,0 1-1 0 0,-1-1 1 0 0,0-1-1 0 0,0 1 1 0 0,-1-1-1 0 0,0 0 0 0 0,0 0 1 0 0,-1 0-1 0 0,0 0 1 0 0,-1 0-1 0 0,0-1 1 0 0,0 0-1 0 0,-1-7-22 0 0,0 11-56 0 0,0-1 0 0 0,0 0 0 0 0,-1 0 0 0 0,0 0 0 0 0,-1 0 0 0 0,0 0 0 0 0,0 0 0 0 0,0 0 0 0 0,-1 1 0 0 0,0-1 0 0 0,0 1 0 0 0,0-1 0 0 0,-1 1 0 0 0,0 0 0 0 0,-1 0 0 0 0,1 0 0 0 0,-1 0 0 0 0,0 0 0 0 0,-1 1 0 0 0,1 0 0 0 0,-1 0 0 0 0,-2-2 56 0 0,-27 1-3648 0 0,14 14-7407 0 0,13 0-717 0 0</inkml:trace>
  <inkml:trace contextRef="#ctx0" brushRef="#br0" timeOffset="7250.012">7581 2144 19172 0 0,'0'0'2074'0'0,"0"0"-726"0"0,0 0-273 0 0,0 0-9 0 0,0 0-64 0 0,0 0-89 0 0,0 0-152 0 0,0 0-159 0 0,0 0-137 0 0,0 0-73 0 0,0 0-78 0 0,6-32-52 0 0,18-99-64 0 0,18-11 139 0 0,-37 134-379 0 0,0 1-1 0 0,0-1 1 0 0,0 1 0 0 0,1 1-1 0 0,0-1 1 0 0,1 1 0 0 0,-1 0-1 0 0,1 0 1 0 0,0 1 0 0 0,1 0-1 0 0,-1 0 1 0 0,1 1-1 0 0,0 0 1 0 0,0 0 0 0 0,0 1-1 0 0,1 0 1 0 0,-1 0 0 0 0,1 1-1 0 0,0 0 1 0 0,0 1 0 0 0,-1 0-1 0 0,1 0 1 0 0,0 1 0 0 0,0 0-1 0 0,1 0 43 0 0,25 21-2616 0 0,-28-8-1004 0 0,-5 1-3700 0 0,-2-7-4501 0 0</inkml:trace>
  <inkml:trace contextRef="#ctx0" brushRef="#br0" timeOffset="7659.95">8043 1772 7538 0 0,'0'0'2176'0'0,"0"0"-309"0"0,0 0-190 0 0,0 0-195 0 0,0 0-217 0 0,0 0-202 0 0,0 0-203 0 0,0 0-103 0 0,0 0-73 0 0,0 0-21 0 0,0 0-1 0 0,0 0-59 0 0,0 0-42 0 0,8-7-57 0 0,22-23-66 0 0,-22 23-73 0 0,-8 7-50 0 0,0 0-37 0 0,0 0-28 0 0,-23 3 2330 0 0,18-1-2490 0 0,0-1 0 0 0,0 1 0 0 0,-1 0 0 0 0,1 0 0 0 0,0 1 0 0 0,1 0 0 0 0,-1-1 0 0 0,0 1-1 0 0,1 1 1 0 0,0-1 0 0 0,-1 1 0 0 0,1 0 0 0 0,1 0 0 0 0,-4 4-90 0 0,-14 11 94 0 0,10-10-66 0 0,0 0 1 0 0,0 0-1 0 0,0 1 1 0 0,2 1-1 0 0,-1-1 1 0 0,1 2-1 0 0,1-1 1 0 0,0 1-1 0 0,1 1 1 0 0,0-1-1 0 0,-1 3-28 0 0,7-9 4 0 0,1 0 0 0 0,-1-1 0 0 0,1 1 0 0 0,0 0 0 0 0,1 0 0 0 0,-1-1 0 0 0,1 1 0 0 0,0 0 0 0 0,1-1 0 0 0,-1 1 0 0 0,1-1 0 0 0,0 0 0 0 0,0 1 0 0 0,1-1 0 0 0,0 0 0 0 0,-1 0 0 0 0,2 0 0 0 0,-1-1 0 0 0,1 1 0 0 0,-1-1 0 0 0,1 0 0 0 0,0 0 0 0 0,1 0 0 0 0,-1 0 0 0 0,1-1 0 0 0,-1 0 0 0 0,1 0 0 0 0,0 0 0 0 0,0 0 0 0 0,1-1 0 0 0,-1 0 0 0 0,0 0 0 0 0,1-1 0 0 0,-1 1 0 0 0,1-1 0 0 0,0 0 0 0 0,-1 0 0 0 0,1-1 0 0 0,0 0 0 0 0,2 0-4 0 0,-1 2-40 0 0,0 0-1 0 0,0-1 1 0 0,1 0 0 0 0,-1 0 0 0 0,0 0-1 0 0,1-1 1 0 0,-1 0 0 0 0,0-1-1 0 0,1 1 1 0 0,-1-2 0 0 0,0 1-1 0 0,0-1 1 0 0,0 0 0 0 0,0 0-1 0 0,0-1 1 0 0,0 0 0 0 0,0 0-1 0 0,-1 0 1 0 0,0-1 0 0 0,1 0 0 0 0,-1-1-1 0 0,3-2 41 0 0,-3-17-4003 0 0,-5 16-1724 0 0,1 4-6357 0 0</inkml:trace>
  <inkml:trace contextRef="#ctx0" brushRef="#br0" timeOffset="8088.687">8345 1982 12219 0 0,'0'0'2910'0'0,"0"0"-653"0"0,0 0-332 0 0,0 0-264 0 0,0 0-270 0 0,0 0-201 0 0,0 0-143 0 0,0 0-166 0 0,30-6-158 0 0,97-18-123 0 0,-56-2 227 0 0,-50 15-697 0 0,-1-2 0 0 0,0 0 1 0 0,-1-1-1 0 0,-1-1 0 0 0,0 0 0 0 0,-1-2 0 0 0,0 0 0 0 0,-1 0 0 0 0,8-15-130 0 0,-22 30-6 0 0,-1 0 0 0 0,1-1 0 0 0,-1 1 0 0 0,0 0 0 0 0,0-1 0 0 0,0 1 0 0 0,0-1 0 0 0,-1 1 0 0 0,1-1 0 0 0,-1 0-1 0 0,1 1 1 0 0,-1-1 0 0 0,0 0 0 0 0,0 1 0 0 0,0-1 0 0 0,0 0 0 0 0,0 1 0 0 0,-1-1 0 0 0,1 1 0 0 0,-1-1 0 0 0,0 0 0 0 0,0 1 0 0 0,0-1 0 0 0,0 1 0 0 0,0 0-1 0 0,-1-1 1 0 0,1 1 0 0 0,0 0 0 0 0,-1 0 0 0 0,0 0 0 0 0,0 0 0 0 0,1 0 0 0 0,-1 0 0 0 0,0 0 0 0 0,-1 1 0 0 0,1-1 0 0 0,0 1 0 0 0,0-1 0 0 0,-1 1 0 0 0,1 0 0 0 0,-1 0-1 0 0,1 0 1 0 0,-1 0 0 0 0,1 1 0 0 0,-1-1 0 0 0,1 0 0 0 0,-1 1 0 0 0,0 0 0 0 0,1 0 0 0 0,-1 0 0 0 0,0 0 0 0 0,1 0 0 0 0,-3 1 6 0 0,-10-1-24 0 0,0 1 1 0 0,0 1-1 0 0,1 0 1 0 0,-1 1-1 0 0,1 1 1 0 0,-1 0-1 0 0,1 1 1 0 0,1 0-1 0 0,-1 1 0 0 0,1 1 1 0 0,0 0-1 0 0,0 1 1 0 0,1 0-1 0 0,-3 3 24 0 0,3-2-3 0 0,1-1-1 0 0,0 1 0 0 0,1 1 0 0 0,0 0 0 0 0,1 1 1 0 0,0-1-1 0 0,0 2 0 0 0,1-1 0 0 0,1 1 0 0 0,0 0 1 0 0,0 1-1 0 0,-1 6 4 0 0,5-13 1 0 0,0 0 1 0 0,1 1-1 0 0,0-1 0 0 0,0 0 1 0 0,1 1-1 0 0,0 0 1 0 0,0-1-1 0 0,0 1 0 0 0,1 0 1 0 0,0-1-1 0 0,0 1 1 0 0,1 0-1 0 0,0-1 0 0 0,0 1 1 0 0,1 0-1 0 0,-1-1 0 0 0,1 1 1 0 0,1-1-1 0 0,-1 0 1 0 0,1 0-1 0 0,0 0 0 0 0,1 0 1 0 0,-1 0-1 0 0,1-1 1 0 0,0 0-1 0 0,4 5-1 0 0,6 1 2 0 0,1-1 0 0 0,0 0 0 0 0,1-1 0 0 0,0-1 0 0 0,0 0 0 0 0,1-1 0 0 0,-1 0 0 0 0,2-2 0 0 0,-1 0 0 0 0,0-1 0 0 0,1-1 0 0 0,0 0 0 0 0,0-2 0 0 0,0 0 0 0 0,0-1 0 0 0,0 0 0 0 0,0-2 0 0 0,2 0-2 0 0,47-18-660 0 0,-28-4-5785 0 0,-33 17-3730 0 0</inkml:trace>
  <inkml:trace contextRef="#ctx0" brushRef="#br0" timeOffset="14069.131">9843 1249 0 0 0,'0'0'839'0'0,"0"0"292"0"0,0 0 264 0 0,0 0 202 0 0,0 0 98 0 0,0 0-45 0 0,0 0-146 0 0,0 0-119 0 0,0 0-157 0 0,0 0-124 0 0,0 0-114 0 0,-6-4-115 0 0,-22-13-82 0 0,-31 12 4075 0 0,-150 24-659 0 0,130 10-2874 0 0,33 23-971 0 0,16-7 0 0 0,8 13-96 0 0,11 20-97 0 0,6 91 206 0 0,-23-100-22 0 0,-5-24-141 0 0,-17 17-53 0 0,22-44-95 0 0,27-17-39 0 0,68 2 281 0 0,-61-3-307 0 0,-1 0 1 0 0,1 0-1 0 0,0 1 0 0 0,-1 0 1 0 0,1 0-1 0 0,-1 0 1 0 0,1 0-1 0 0,-1 1 0 0 0,0 0 1 0 0,1 0-1 0 0,-1 0 1 0 0,0 1-1 0 0,0 0 0 0 0,-1 0 1 0 0,1 0-1 0 0,0 1 0 0 0,-1-1 1 0 0,0 1-1 0 0,0 0 1 0 0,0 0-1 0 0,-1 1 0 0 0,1-1 1 0 0,-1 1-1 0 0,0-1 0 0 0,0 1 1 0 0,0 0-1 0 0,1 4-1 0 0,-2-1 7 0 0,1-1 0 0 0,-1 1-1 0 0,0 0 1 0 0,0 0 0 0 0,-1 0-1 0 0,0 0 1 0 0,-1 0 0 0 0,0 0-1 0 0,0 0 1 0 0,0 0 0 0 0,-1 0-1 0 0,0 0 1 0 0,-1 0 0 0 0,0-1-1 0 0,0 1 1 0 0,-1 0 0 0 0,0-1-1 0 0,0 1 1 0 0,0-1 0 0 0,-3 3-7 0 0,-91 163 92 0 0,92-161-96 0 0,1 0 1 0 0,0 0-1 0 0,1 0 1 0 0,1 1-1 0 0,0-1 1 0 0,0 1-1 0 0,1-1 1 0 0,1 1-1 0 0,0 0 1 0 0,2 10 3 0 0,0-17 21 0 0,1 0 1 0 0,0-1-1 0 0,0 1 1 0 0,0 0-1 0 0,1-1 0 0 0,0 0 1 0 0,0 0-1 0 0,0 0 1 0 0,1 0-1 0 0,-1-1 0 0 0,1 0 1 0 0,0 0-1 0 0,0 0 1 0 0,1 0-1 0 0,-1-1 0 0 0,1 0 1 0 0,0 0-1 0 0,0 0 0 0 0,0-1 1 0 0,0 0-1 0 0,0 0 1 0 0,0-1-1 0 0,7 1-21 0 0,89-2 815 0 0,-101 1-847 0 0,0-1 1 0 0,0 0-1 0 0,0 0 0 0 0,0-1 1 0 0,0 1-1 0 0,-1 0 0 0 0,1 0 0 0 0,0 0 1 0 0,0-1-1 0 0,0 1 0 0 0,0 0 1 0 0,0-1-1 0 0,0 1 0 0 0,0-1 1 0 0,-1 1-1 0 0,1-1 0 0 0,0 0 1 0 0,0 1-1 0 0,-1-1 0 0 0,1 0 1 0 0,0 1-1 0 0,-1-1 0 0 0,1 0 1 0 0,-1 0-1 0 0,1 1 0 0 0,-1-1 1 0 0,1 0-1 0 0,-1 0 0 0 0,1 0 1 0 0,-1 0-1 0 0,0 0 0 0 0,0 0 1 0 0,1 0-1 0 0,-1 0 0 0 0,0 0 0 0 0,0 0 1 0 0,0 0-1 0 0,0 0 0 0 0,0 0 1 0 0,0 0 31 0 0,1-6-772 0 0,6-13-2570 0 0,-2 11-2628 0 0,-3 5-6437 0 0</inkml:trace>
  <inkml:trace contextRef="#ctx0" brushRef="#br0" timeOffset="15205.266">9685 1684 1984 0 0,'0'0'1863'0'0,"0"0"63"0"0,0 0 175 0 0,0 0 130 0 0,0 0-12 0 0,0 0-169 0 0,0 0-255 0 0,0 0-252 0 0,0 0-219 0 0,0 0-196 0 0,0 0-181 0 0,0 0-136 0 0,0 0-120 0 0,0-3-130 0 0,0-7-97 0 0,0 8-90 0 0,0 2-90 0 0,0 0-43 0 0,0 19 669 0 0,0 426 1540 0 0,11-365-2392 0 0,-11-79-50 0 0,0-1 0 0 0,0 1 0 0 0,0 0 0 0 0,1-1 0 0 0,-1 1 1 0 0,0-1-1 0 0,0 1 0 0 0,0-1 0 0 0,0 1 0 0 0,1 0 0 0 0,-1-1 0 0 0,0 1 0 0 0,1-1 0 0 0,-1 1 0 0 0,0-1 0 0 0,1 1 0 0 0,-1-1 0 0 0,0 0 0 0 0,1 1 0 0 0,-1-1 0 0 0,1 1 0 0 0,-1-1 0 0 0,1 0 0 0 0,-1 1 0 0 0,1-1 0 0 0,-1 0 0 0 0,1 0 0 0 0,0 1 0 0 0,-1-1 0 0 0,1 0 0 0 0,-1 0 0 0 0,1 0 0 0 0,-1 0 0 0 0,1 0 0 0 0,0 0 0 0 0,-1 0 1 0 0,1 0-1 0 0,-1 0 0 0 0,1 0 0 0 0,0 0 0 0 0,-1 0 0 0 0,1 0 0 0 0,-1 0 0 0 0,1-1 0 0 0,0 1 0 0 0,-1 0 0 0 0,1 0 0 0 0,-1-1 0 0 0,1 1 0 0 0,-1 0 0 0 0,1-1 0 0 0,-1 1 0 0 0,1 0 0 0 0,-1-1 0 0 0,0 1 0 0 0,1-1-8 0 0,27-24 418 0 0,-27 23-430 0 0,105-109 346 0 0,21-68-319 0 0,-121 233-243 0 0,-6-34 226 0 0,1-1 1 0 0,1 0 0 0 0,1 1 0 0 0,0-1 0 0 0,2 0 0 0 0,0-1 0 0 0,1 1 0 0 0,1-1 0 0 0,1 0 0 0 0,2 3 1 0 0,-9-19 3 0 0,0 1 0 0 0,0-1 0 0 0,0 0 0 0 0,0 0 1 0 0,0 1-1 0 0,1-1 0 0 0,-1 0 0 0 0,1 0 0 0 0,0-1 0 0 0,-1 1 1 0 0,1 0-1 0 0,0 0 0 0 0,0-1 0 0 0,0 1 0 0 0,0-1 0 0 0,0 0 0 0 0,0 0 1 0 0,1 1-1 0 0,-1-1 0 0 0,0-1 0 0 0,1 1 0 0 0,-1 0 0 0 0,1-1 1 0 0,-1 1-1 0 0,1-1 0 0 0,-1 1 0 0 0,0-1 0 0 0,1 0 0 0 0,0 0 1 0 0,-1 0-1 0 0,0-1 0 0 0,1 1 0 0 0,-1-1 0 0 0,1 1 0 0 0,-1-1 0 0 0,1 0 1 0 0,-1 0-1 0 0,0 0 0 0 0,0 0 0 0 0,1 0 0 0 0,0-2-3 0 0,17-16 79 0 0,-1-1-1 0 0,-1-1 0 0 0,-1-1 1 0 0,-1 0-1 0 0,-1-1 1 0 0,0-1-1 0 0,-2 0 0 0 0,-1-1 1 0 0,1-7-79 0 0,33-67 232 0 0,-33 75-201 0 0,0-1 0 0 0,-2 0 1 0 0,-1-1-1 0 0,-1 0 0 0 0,-1-1 0 0 0,-1 0 1 0 0,-1 0-1 0 0,-2 0 0 0 0,1-18-31 0 0,-26 53-765 0 0,-45 85-2654 0 0,50-48-6633 0 0,12-33-2292 0 0</inkml:trace>
  <inkml:trace contextRef="#ctx0" brushRef="#br0" timeOffset="15638.594">10587 1923 12531 0 0,'0'0'2855'0'0,"0"0"-1109"0"0,0 0-569 0 0,0 0-33 0 0,0 0 49 0 0,0 0-4 0 0,0 0-106 0 0,0 0-204 0 0,0 0-183 0 0,0 0-109 0 0,0 0-80 0 0,0 0-75 0 0,0 0-108 0 0,-10 5 1 0 0,0 6-312 0 0,1 0 0 0 0,1 1 0 0 0,0 0 0 0 0,1 0 0 0 0,0 0 0 0 0,1 1 0 0 0,0 0 0 0 0,1 0-1 0 0,0 1 1 0 0,1-1 0 0 0,1 1 0 0 0,0 0 0 0 0,1 0 0 0 0,0 0 0 0 0,1 13-13 0 0,3-23 11 0 0,-1 1 1 0 0,1-1-1 0 0,0 1 1 0 0,1-1-1 0 0,-1 0 1 0 0,1 0-1 0 0,-1 0 1 0 0,1 0-1 0 0,0 0 1 0 0,1-1-1 0 0,-1 0 1 0 0,1 1 0 0 0,-1-1-1 0 0,1 0 1 0 0,0-1-1 0 0,0 1 1 0 0,0-1-1 0 0,1 0 1 0 0,-1 0-1 0 0,1 0 1 0 0,-1 0-1 0 0,1-1 1 0 0,-1 1-1 0 0,1-1 1 0 0,0-1-1 0 0,0 1 1 0 0,-1-1-1 0 0,1 1 1 0 0,0-2-1 0 0,0 1 1 0 0,-1 0-1 0 0,1-1 1 0 0,0 0 0 0 0,0 0-1 0 0,-1 0 1 0 0,1-1-1 0 0,-1 1 1 0 0,1-1-1 0 0,0-1-11 0 0,6-2 66 0 0,0 0 0 0 0,-1-1-1 0 0,0 0 1 0 0,0 0 0 0 0,-1-1 0 0 0,0-1 0 0 0,0 0-1 0 0,-1 0 1 0 0,0 0 0 0 0,0-1 0 0 0,-1 0-1 0 0,0-1 1 0 0,0 0 0 0 0,-1 0 0 0 0,-1 0 0 0 0,0-1-1 0 0,0 1 1 0 0,-1-1 0 0 0,0 0 0 0 0,-1-1-1 0 0,0 1 1 0 0,-1-1 0 0 0,0 1 0 0 0,-1-1 0 0 0,0 0-1 0 0,-1 1 1 0 0,-1-1 0 0 0,0-5-66 0 0,0 13-48 0 0,-1 1 0 0 0,0-1 0 0 0,0 0 0 0 0,0 1 0 0 0,0-1 0 0 0,0 1 0 0 0,-1-1 1 0 0,1 1-1 0 0,-1 0 0 0 0,0 0 0 0 0,0 0 0 0 0,0 1 0 0 0,-1-1 0 0 0,1 1 0 0 0,0 0 0 0 0,-1 0 0 0 0,0 0 0 0 0,1 0 0 0 0,-1 0 0 0 0,0 1 1 0 0,0 0-1 0 0,0 0 0 0 0,0 0 0 0 0,0 0 0 0 0,0 0 0 0 0,0 1 0 0 0,0 0 0 0 0,0 0 0 0 0,-1 0 0 0 0,1 0 0 0 0,0 1 0 0 0,0 0 1 0 0,0 0-1 0 0,0 0 0 0 0,0 0 0 0 0,0 0 0 0 0,0 1 0 0 0,1 0 0 0 0,-1 0 0 0 0,1 0 0 0 0,-1 0 0 0 0,1 0 0 0 0,-1 1 0 0 0,1-1 0 0 0,0 1 48 0 0,-35 41-3055 0 0,24-24-1707 0 0,11-15 3043 0 0,-4 3-9900 0 0</inkml:trace>
  <inkml:trace contextRef="#ctx0" brushRef="#br0" timeOffset="15987.465">10957 2173 9842 0 0,'0'0'2133'0'0,"0"0"-417"0"0,0 0-160 0 0,0 0-5 0 0,0 0-40 0 0,0 0-129 0 0,0 0-195 0 0,0 0-212 0 0,0 0-151 0 0,0 0-107 0 0,0 0-106 0 0,0 0-100 0 0,0 0-92 0 0,1 6-49 0 0,4 16-16 0 0,-4-17 23 0 0,-1-5 33 0 0,1-19 1115 0 0,61-113-370 0 0,-28 65-989 0 0,-22 40-61 0 0,1 0 0 0 0,1 1-1 0 0,2 1 1 0 0,0 1 0 0 0,2 0 0 0 0,12-13-105 0 0,-29 37-23 0 0,-1-1 0 0 0,0 1 0 0 0,0 0 0 0 0,1-1-1 0 0,-1 1 1 0 0,0-1 0 0 0,1 1 0 0 0,-1 0 0 0 0,1-1 0 0 0,-1 1 0 0 0,0 0-1 0 0,1-1 1 0 0,-1 1 0 0 0,1 0 0 0 0,-1 0 0 0 0,1-1 0 0 0,-1 1 0 0 0,1 0 0 0 0,-1 0-1 0 0,1 0 1 0 0,-1 0 0 0 0,1 0 0 0 0,-1 0 0 0 0,1 0 0 0 0,-1 0 0 0 0,1 0-1 0 0,-1 0 1 0 0,1 0 0 0 0,-1 0 0 0 0,1 0 0 0 0,-1 0 0 0 0,1 0 0 0 0,-1 0 0 0 0,1 1-1 0 0,-1-1 1 0 0,1 0 0 0 0,-1 0 0 0 0,0 1 0 0 0,1-1 0 0 0,-1 0 0 0 0,1 0 0 0 0,-1 1-1 0 0,0-1 1 0 0,1 1 0 0 0,-1-1 0 0 0,0 0 0 0 0,1 1 0 0 0,-1-1 0 0 0,0 1-1 0 0,1-1 1 0 0,-1 1 0 0 0,0-1 0 0 0,0 0 0 0 0,0 1 0 0 0,0-1 0 0 0,1 1 0 0 0,-1-1-1 0 0,0 1 1 0 0,0-1 0 0 0,0 1 0 0 0,0 0 0 0 0,0-1 23 0 0,5 45-2644 0 0,-4-30 1672 0 0,1-6-1040 0 0,0 0-4158 0 0,-2-5-5686 0 0</inkml:trace>
  <inkml:trace contextRef="#ctx0" brushRef="#br0" timeOffset="16530.928">11493 1430 8850 0 0,'0'0'3345'0'0,"0"0"-988"0"0,0 0-612 0 0,0 0-232 0 0,0 0-199 0 0,0 0-230 0 0,0 0-229 0 0,0 0-247 0 0,0 0-154 0 0,0 0 8 0 0,0 0 49 0 0,0 0 61 0 0,0 0 14 0 0,0 13-30 0 0,13 140 1616 0 0,0-97-1822 0 0,-3 1 0 0 0,-2 0-1 0 0,-3 0 1 0 0,-2 1 0 0 0,-4 42-350 0 0,0-86 10 0 0,0 1 1 0 0,0-1-1 0 0,-2 0 1 0 0,0 0-1 0 0,0-1 1 0 0,-2 1 0 0 0,1-1-1 0 0,-2 1 1 0 0,0-1-1 0 0,-1 0-10 0 0,-13 6-237 0 0,12-41-874 0 0,7 16 809 0 0,1 0-1 0 0,-1 0 1 0 0,2 0 0 0 0,-1 0 0 0 0,0 0-1 0 0,1 0 1 0 0,0 0 0 0 0,1 1-1 0 0,-1-1 1 0 0,1 0 0 0 0,0 1 0 0 0,1-1-1 0 0,-1 1 1 0 0,1-1 0 0 0,0 1-1 0 0,0 0 1 0 0,1 0 0 0 0,3-3 302 0 0,9-19-1661 0 0,11-19-2325 0 0,-6 16-3241 0 0,-11 15-1948 0 0</inkml:trace>
  <inkml:trace contextRef="#ctx0" brushRef="#br0" timeOffset="16868.563">11793 1687 3721 0 0,'0'0'2606'0'0,"0"0"-256"0"0,0 0-163 0 0,0 0-118 0 0,0 0-124 0 0,0 0-151 0 0,0 0-249 0 0,0 0-299 0 0,0 0-286 0 0,0 0-161 0 0,0 0-130 0 0,0 0-95 0 0,-11 15-51 0 0,-35 45-85 0 0,-14-17 569 0 0,-55 20 448 0 0,115-62-1442 0 0,0 0 0 0 0,1-1-1 0 0,-1 1 1 0 0,0 0 0 0 0,0 0 0 0 0,0 0-1 0 0,0 0 1 0 0,1 0 0 0 0,-1 0 0 0 0,0-1-1 0 0,1 1 1 0 0,-1 0 0 0 0,1 0 0 0 0,-1 0-1 0 0,1-1 1 0 0,-1 1 0 0 0,1 0-1 0 0,0-1 1 0 0,-1 1 0 0 0,1 0 0 0 0,0-1-1 0 0,-1 1 1 0 0,1-1 0 0 0,0 1 0 0 0,0-1-1 0 0,0 0 1 0 0,-1 1 0 0 0,1-1 0 0 0,0 0-1 0 0,0 1 1 0 0,0-1 0 0 0,0 0 0 0 0,0 0-1 0 0,0 0 1 0 0,0 0 0 0 0,-1 0-1 0 0,1 0 1 0 0,0 0 0 0 0,0 0 0 0 0,0 0-13 0 0,4 1 105 0 0,27 11 234 0 0,-21-9-244 0 0,1 0 0 0 0,-1 1 1 0 0,0 0-1 0 0,0 1 0 0 0,0 0 1 0 0,0 1-1 0 0,-1 0 0 0 0,0 0 1 0 0,0 1-1 0 0,-1 1 1 0 0,0 0-1 0 0,0 0 0 0 0,-1 0 1 0 0,0 1-1 0 0,0 1 0 0 0,3 6-95 0 0,26 72 927 0 0,-29-40-424 0 0,17-61-5816 0 0,-25 13 4449 0 0,5-5-6593 0 0,-3 2-5297 0 0</inkml:trace>
  <inkml:trace contextRef="#ctx0" brushRef="#br0" timeOffset="18692.511">12432 2015 3849 0 0,'0'0'3663'0'0,"0"0"-1328"0"0,0 0-756 0 0,0 0-186 0 0,0 0 47 0 0,0 0 36 0 0,0 0-65 0 0,0 0-169 0 0,0 0-285 0 0,0 0-220 0 0,0 0-157 0 0,0 0-88 0 0,0 0-25 0 0,7-7-5 0 0,86-107 3039 0 0,-91 114-3479 0 0,0-1-1 0 0,0 1 1 0 0,0 0 0 0 0,-1 0-1 0 0,1 0 1 0 0,0 0-1 0 0,0 1 1 0 0,-1-1 0 0 0,1 0-1 0 0,0 1 1 0 0,0-1-1 0 0,-1 1 1 0 0,1-1 0 0 0,0 1-1 0 0,-1 0 1 0 0,1 0-1 0 0,-1 0 1 0 0,1 0 0 0 0,-1 0-1 0 0,1 0 1 0 0,-1 0 0 0 0,0 0-1 0 0,0 1 1 0 0,1-1-1 0 0,-1 0 1 0 0,0 1 0 0 0,0-1-1 0 0,0 1 1 0 0,0-1-1 0 0,-1 1 1 0 0,1 0 0 0 0,0-1-1 0 0,-1 1 1 0 0,1 0-1 0 0,-1 0-21 0 0,3 2 82 0 0,10 20-16 0 0,-1 0 1 0 0,-2 1-1 0 0,0 0 1 0 0,-2 1-1 0 0,0 0 1 0 0,-2 0-1 0 0,-1 1 0 0 0,-1-1 1 0 0,-1 1-1 0 0,-2 0 1 0 0,-1 0-1 0 0,0 0 1 0 0,-4 19-67 0 0,4-37 33 0 0,0-1 0 0 0,0 1 1 0 0,-1-1-1 0 0,0 1 0 0 0,0-1 0 0 0,-1 0 1 0 0,0 0-1 0 0,-1 1 0 0 0,1-1 1 0 0,-2 0-1 0 0,1-1 0 0 0,-1 1 0 0 0,0-1 1 0 0,-1 0-1 0 0,1 0 0 0 0,-2 0 0 0 0,1 0 1 0 0,-1-1-1 0 0,-4 5-33 0 0,9-11 17 0 0,0 1 0 0 0,0 0 0 0 0,-1 0 0 0 0,1-1 0 0 0,0 1 0 0 0,0 0 1 0 0,-1-1-1 0 0,1 1 0 0 0,0-1 0 0 0,-1 0 0 0 0,1 1 0 0 0,0-1 0 0 0,-1 0 0 0 0,1 0 0 0 0,-1 0 0 0 0,1 0 0 0 0,0 0 0 0 0,-1 0 0 0 0,1 0 1 0 0,-1 0-1 0 0,1-1 0 0 0,0 1 0 0 0,-1-1 0 0 0,1 1 0 0 0,0-1 0 0 0,-1 1 0 0 0,1-1 0 0 0,0 0 0 0 0,0 1 0 0 0,0-1 0 0 0,0 0 0 0 0,0 0 1 0 0,0 0-1 0 0,0 0 0 0 0,0 0 0 0 0,0 0 0 0 0,0 0 0 0 0,0 0 0 0 0,0 0 0 0 0,1-1 0 0 0,-1 1 0 0 0,0 0 0 0 0,1-1 0 0 0,-1 1 0 0 0,1 0 1 0 0,0-1-1 0 0,-1 1 0 0 0,1-1-17 0 0,-7-70 192 0 0,10 53-181 0 0,1-1 0 0 0,1 0-1 0 0,0 1 1 0 0,2 0 0 0 0,0 0-1 0 0,1 1 1 0 0,1 0 0 0 0,1 0-1 0 0,3-4-10 0 0,-5 8 0 0 0,25-44-30 0 0,2 1 0 0 0,3 1 0 0 0,44-48 30 0 0,-72 92-4 0 0,1 0 1 0 0,0 1-1 0 0,1 0 1 0 0,0 1 0 0 0,0 1-1 0 0,1 0 1 0 0,0 0-1 0 0,1 1 1 0 0,0 1 0 0 0,0 0-1 0 0,1 1 1 0 0,0 1 0 0 0,3-1 3 0 0,-15 6-2 0 0,0 0 1 0 0,0 0-1 0 0,0 0 1 0 0,0 0-1 0 0,0 0 1 0 0,0 0-1 0 0,0 1 1 0 0,0 0 0 0 0,0-1-1 0 0,0 1 1 0 0,0 0-1 0 0,-1 1 1 0 0,1-1-1 0 0,0 0 1 0 0,-1 1-1 0 0,1-1 1 0 0,-1 1 0 0 0,1 0-1 0 0,-1 0 1 0 0,0 0-1 0 0,0 0 1 0 0,0 0-1 0 0,0 1 1 0 0,0-1 0 0 0,0 0-1 0 0,-1 1 1 0 0,1 0-1 0 0,-1-1 1 0 0,0 1-1 0 0,1 0 1 0 0,-1 0-1 0 0,-1-1 1 0 0,1 1 0 0 0,0 0-1 0 0,0 3 2 0 0,1 2 8 0 0,-1 1 1 0 0,1 0-1 0 0,-2-1 0 0 0,1 1 1 0 0,-1 0-1 0 0,0 0 1 0 0,-1 0-1 0 0,0-1 0 0 0,0 1 1 0 0,-1 0-1 0 0,-3 7-8 0 0,-3 0 8 0 0,0-1 1 0 0,-2 1-1 0 0,0-1 1 0 0,0-1-1 0 0,-2 0 1 0 0,1-1-1 0 0,-2 0 0 0 0,0 0 1 0 0,0-2-1 0 0,-1 0 1 0 0,-1 0-1 0 0,0-1 1 0 0,0-1-1 0 0,-1 0 1 0 0,0-1-1 0 0,0-1 0 0 0,-1-1 1 0 0,0 0-1 0 0,0-1 1 0 0,0-1-1 0 0,-7 0-8 0 0,-40-2-272 0 0,63-3 177 0 0,0 0 0 0 0,0-1 0 0 0,0 1 0 0 0,0 0 0 0 0,0 0-1 0 0,1 0 1 0 0,-1-1 0 0 0,0 1 0 0 0,0 0 0 0 0,1-1 0 0 0,-1 1 0 0 0,1-1-1 0 0,-1 1 1 0 0,1 0 0 0 0,0-1 0 0 0,0 1 0 0 0,-1-1 0 0 0,1 1 0 0 0,0-1 0 0 0,0 1-1 0 0,0-1 1 0 0,1 1 0 0 0,-1-1 0 0 0,0 1 0 0 0,1-1 0 0 0,-1 1 0 0 0,1-1-1 0 0,-1 1 1 0 0,1 0 0 0 0,-1-1 0 0 0,1 1 0 0 0,0 0 0 0 0,0-1 0 0 0,0 1 0 0 0,0 0-1 0 0,0 0 1 0 0,0 0 0 0 0,0 0 0 0 0,0 0 0 0 0,0 0 0 0 0,0 0 0 0 0,1 0 95 0 0,19-18-2134 0 0,-10 9-256 0 0,1-1-3319 0 0,-1 0-5948 0 0</inkml:trace>
  <inkml:trace contextRef="#ctx0" brushRef="#br0" timeOffset="19658.87">13140 1963 0 0 0,'0'0'400'0'0,"0"0"398"0"0,0 0 162 0 0,0 0 64 0 0,0 0-4 0 0,0 0-42 0 0,0 0-70 0 0,0 0-51 0 0,0 0-14 0 0,0 0-6 0 0,0 0 57 0 0,-2 6 51 0 0,2-3-602 0 0,-1 0 0 0 0,0 1 0 0 0,1-1 0 0 0,-1 0 0 0 0,1 0 0 0 0,0 1 0 0 0,0-1 0 0 0,0 0 0 0 0,0 0 0 0 0,1 1 0 0 0,0-1 0 0 0,-1 0 0 0 0,1 0 0 0 0,0 0 0 0 0,0 1 0 0 0,1-1 0 0 0,-1 0 0 0 0,1-1 0 0 0,-1 1 0 0 0,1 0 0 0 0,0 0 0 0 0,0-1 0 0 0,0 1 0 0 0,1-1 0 0 0,-1 0 0 0 0,1 1 0 0 0,-1-1 0 0 0,3 1-343 0 0,2 0 255 0 0,0-1 0 0 0,0 0 0 0 0,0 0 1 0 0,0-1-1 0 0,0 0 0 0 0,0-1 0 0 0,0 1 0 0 0,0-1 0 0 0,0 0 0 0 0,0-1 0 0 0,0 0 0 0 0,0 0 0 0 0,0 0 0 0 0,0-1 0 0 0,0 0 0 0 0,-1-1 0 0 0,1 1 0 0 0,-1-1 0 0 0,1-1 0 0 0,1-1-255 0 0,109-92 1173 0 0,-113 93-1154 0 0,0-1-1 0 0,0 1 1 0 0,-1-1 0 0 0,1 0 0 0 0,-1 0 0 0 0,0 0 0 0 0,-1 0 0 0 0,1 0 0 0 0,-1-1-1 0 0,0 1 1 0 0,-1-1 0 0 0,1 1 0 0 0,-1-1 0 0 0,0 0 0 0 0,-1 0 0 0 0,1 1 0 0 0,-1-1-1 0 0,0 0 1 0 0,-1-4-19 0 0,-1 8-13 0 0,0 0 0 0 0,0 0 0 0 0,0 0 0 0 0,-1 0 0 0 0,1 0 0 0 0,-1 0 0 0 0,1 0 0 0 0,-1 1 0 0 0,0 0 0 0 0,0-1 0 0 0,1 1 0 0 0,-1 0 0 0 0,0 0 0 0 0,0 1 0 0 0,0-1 0 0 0,0 1 0 0 0,0-1 0 0 0,0 1 0 0 0,0 0 0 0 0,0 0 0 0 0,0 0 0 0 0,0 0 0 0 0,0 1 0 0 0,0-1 0 0 0,0 1 0 0 0,0 0 0 0 0,0 0 0 0 0,0 0 0 0 0,-1 1 13 0 0,-10 3-32 0 0,1 1 0 0 0,-1 1-1 0 0,1 1 1 0 0,1-1 0 0 0,-1 2 0 0 0,2 0 0 0 0,-1 0-1 0 0,1 1 1 0 0,0 1 0 0 0,1 0 0 0 0,1 0 0 0 0,-1 1 0 0 0,2 0-1 0 0,0 0 1 0 0,-1 2 32 0 0,6-10 0 0 0,0 0 0 0 0,1 0-1 0 0,-1 0 1 0 0,1 0 0 0 0,0 0-1 0 0,0 1 1 0 0,0-1 0 0 0,0 1-1 0 0,1 0 1 0 0,0-1 0 0 0,0 1 0 0 0,0 0-1 0 0,1 0 1 0 0,-1-1 0 0 0,1 1-1 0 0,0 0 1 0 0,1 0 0 0 0,-1 0-1 0 0,1-1 1 0 0,0 1 0 0 0,0 0 0 0 0,0-1-1 0 0,1 1 1 0 0,0 0 0 0 0,0-1-1 0 0,0 0 1 0 0,0 1 0 0 0,0-1-1 0 0,1 0 1 0 0,0 0 0 0 0,0-1 0 0 0,0 1-1 0 0,1-1 1 0 0,-1 1 0 0 0,1-1-1 0 0,-1 0 1 0 0,1 0 0 0 0,0 0-1 0 0,0-1 1 0 0,1 0 0 0 0,-1 1-1 0 0,0-1 1 0 0,1-1 0 0 0,0 1 0 0 0,142 5 269 0 0,-125-11-209 0 0,0 0 0 0 0,0-2 0 0 0,-1-1 0 0 0,1 0 0 0 0,-2-2 0 0 0,1 0 0 0 0,-1-1 0 0 0,-1-1 0 0 0,0-1 0 0 0,13-11-60 0 0,-18 12 55 0 0,0 0 0 0 0,-1 0 0 0 0,-1-1 0 0 0,0-1-1 0 0,-1 0 1 0 0,0-1 0 0 0,-1 0 0 0 0,-1-1 0 0 0,0 0-1 0 0,-1 0 1 0 0,1-3-55 0 0,5-10 25 0 0,-9 20-21 0 0,-1 0 1 0 0,0 0-1 0 0,0 0 0 0 0,-1 0 0 0 0,0-1 1 0 0,-1 0-1 0 0,1 1 0 0 0,-2-1 0 0 0,1 0 1 0 0,-1 0-1 0 0,-1 0 0 0 0,1-2-4 0 0,-3 10-5 0 0,0-1-1 0 0,1 0 1 0 0,-1 1 0 0 0,0-1-1 0 0,0 1 1 0 0,0 0-1 0 0,0-1 1 0 0,-1 1-1 0 0,1 0 1 0 0,0 0 0 0 0,0 1-1 0 0,0-1 1 0 0,-1 0-1 0 0,1 1 1 0 0,-1-1 0 0 0,1 1-1 0 0,0 0 1 0 0,-1 0-1 0 0,1 0 1 0 0,-1 0 0 0 0,1 0-1 0 0,0 0 1 0 0,-1 1-1 0 0,1-1 1 0 0,0 1 0 0 0,-1 0-1 0 0,1 0 1 0 0,0 0-1 0 0,0 0 1 0 0,0 0-1 0 0,0 0 1 0 0,0 0 0 0 0,0 1-1 0 0,0-1 1 0 0,-1 2 5 0 0,-1-2-8 0 0,0 1-1 0 0,-1 0 1 0 0,2 0 0 0 0,-1 0 0 0 0,0 1 0 0 0,0 0-1 0 0,1-1 1 0 0,-1 1 0 0 0,1 0 0 0 0,0 1 0 0 0,0-1-1 0 0,0 0 1 0 0,1 1 0 0 0,-1 0 0 0 0,1 0 0 0 0,0-1-1 0 0,0 1 1 0 0,0 1 0 0 0,0-1 0 0 0,1 0 0 0 0,0 0-1 0 0,-1 1 1 0 0,2-1 0 0 0,-1 0 0 0 0,0 1 0 0 0,1-1-1 0 0,0 4 9 0 0,2-5 2 0 0,1 1 0 0 0,0-1 0 0 0,0 0 0 0 0,0 0-1 0 0,0 0 1 0 0,0-1 0 0 0,1 1 0 0 0,-1-1 0 0 0,1 0-1 0 0,0 0 1 0 0,0 0 0 0 0,-1 0 0 0 0,1-1 0 0 0,0 1-1 0 0,0-1 1 0 0,1 0 0 0 0,-1 0 0 0 0,0-1 0 0 0,0 1-1 0 0,2-1-1 0 0,10 3-4 0 0,-1 0 0 0 0,0 1 0 0 0,1 0 0 0 0,-1 1 0 0 0,-1 1 0 0 0,1 0 0 0 0,11 8 4 0 0,-23-10 11 0 0,0 1 0 0 0,0-1 0 0 0,0 1-1 0 0,-1 0 1 0 0,0 0 0 0 0,0 0-1 0 0,0 0 1 0 0,0 0 0 0 0,-1 0 0 0 0,0 0-1 0 0,0 1 1 0 0,0-1 0 0 0,-1 0-1 0 0,0 1 1 0 0,0-1 0 0 0,0 1-1 0 0,0-1 1 0 0,-1 0 0 0 0,0 1 0 0 0,0-1-1 0 0,-1 0 1 0 0,0 0 0 0 0,1 0-1 0 0,-2 0 1 0 0,1 0 0 0 0,0 0 0 0 0,-1 0-1 0 0,0-1 1 0 0,0 0 0 0 0,-1 1-1 0 0,1-1 1 0 0,-1 0 0 0 0,-1 1-11 0 0,-44 58-103 0 0,49-63 61 0 0,-1 0 0 0 0,1 1 0 0 0,0-1 0 0 0,0 1 0 0 0,0-1 0 0 0,0 0 1 0 0,0 1-1 0 0,0-1 0 0 0,0 1 0 0 0,0-1 0 0 0,0 1 0 0 0,0-1 0 0 0,0 0 0 0 0,0 1 0 0 0,0-1 0 0 0,0 1 0 0 0,0-1 0 0 0,1 0 0 0 0,-1 1 0 0 0,0-1 0 0 0,0 0 0 0 0,0 1 0 0 0,1-1 0 0 0,-1 0 0 0 0,0 1 1 0 0,0-1-1 0 0,1 0 0 0 0,-1 1 0 0 0,0-1 0 0 0,1 0 0 0 0,-1 0 0 0 0,0 1 0 0 0,1-1 0 0 0,-1 0 0 0 0,0 0 0 0 0,1 0 0 0 0,-1 1 0 0 0,1-1 0 0 0,-1 0 0 0 0,0 0 0 0 0,1 0 0 0 0,-1 0 0 0 0,1 0 0 0 0,-1 0 0 0 0,0 0 1 0 0,1 0-1 0 0,-1 0 0 0 0,1 0 0 0 0,-1 0 0 0 0,1 0 0 0 0,-1 0 0 0 0,0 0 0 0 0,1 0 0 0 0,-1-1 0 0 0,0 1 0 0 0,1 0 0 0 0,-1 0 0 0 0,1 0 0 0 0,-1-1 0 0 0,0 1 0 0 0,1 0 0 0 0,-1 0 0 0 0,0-1 0 0 0,0 1 1 0 0,1 0-1 0 0,-1-1 42 0 0,18-7-2317 0 0,-4 1-3321 0 0,-13 6 3834 0 0,10-3-9899 0 0</inkml:trace>
  <inkml:trace contextRef="#ctx0" brushRef="#br0" timeOffset="20360.661">14131 1776 4089 0 0,'0'0'1920'0'0,"0"0"-253"0"0,0 0-173 0 0,0 0-18 0 0,0 0 49 0 0,0 0 6 0 0,0 0-44 0 0,0 0-131 0 0,0 0-191 0 0,0 0-174 0 0,0 0-133 0 0,0 0-85 0 0,0 0-47 0 0,25-3-22 0 0,78-11-19 0 0,-9-14 1033 0 0,-85 24-1605 0 0,0-1 0 0 0,0 0 0 0 0,-1 0 0 0 0,0 0 0 0 0,0-1 0 0 0,0-1 0 0 0,-1 1-1 0 0,0-1 1 0 0,0-1 0 0 0,-1 1 0 0 0,0-1 0 0 0,0 0 0 0 0,-1 0 0 0 0,0-1 0 0 0,0 1 0 0 0,-1-1 0 0 0,0 0 0 0 0,2-6-113 0 0,5-5 30 0 0,8-38-27 0 0,-58 63-370 0 0,25 19 346 0 0,1 1-1 0 0,1 0 0 0 0,1 1 1 0 0,2 0-1 0 0,0 1 1 0 0,1 2 21 0 0,-10 28-18 0 0,2 10 15 0 0,2 1-1 0 0,4 0 0 0 0,2 0 0 0 0,4 1 0 0 0,2 0 0 0 0,5 26 4 0 0,-3-38-3 0 0,0-50 13 0 0,0 0 1 0 0,0 0-1 0 0,0 0 1 0 0,-1 0-1 0 0,0 0 1 0 0,-1 0-1 0 0,1 0 1 0 0,-1 0-1 0 0,-1 0 0 0 0,1 0 1 0 0,-1-1-1 0 0,0 1 1 0 0,-1-1-1 0 0,0 0 1 0 0,0 0-1 0 0,0 0 1 0 0,0-1-1 0 0,-1 1 1 0 0,0-1-1 0 0,0 0 1 0 0,-1-1-1 0 0,1 1 0 0 0,-1-1 1 0 0,0 0-1 0 0,0 0 1 0 0,-2 0-11 0 0,-3 2 13 0 0,0 0 0 0 0,0-1 0 0 0,-1 0 0 0 0,1-1 0 0 0,-1 0 0 0 0,0-1 0 0 0,0 0 0 0 0,0-1 0 0 0,-1-1 0 0 0,1 1 0 0 0,-1-2 0 0 0,1 0 0 0 0,-9-1-13 0 0,18 0 5 0 0,1-1-1 0 0,-1 1 0 0 0,1 0 1 0 0,0-1-1 0 0,-1 0 0 0 0,1 1 1 0 0,0-1-1 0 0,0 0 0 0 0,0 0 1 0 0,0 0-1 0 0,1-1 0 0 0,-1 1 1 0 0,1 0-1 0 0,-1 0 0 0 0,1-1 1 0 0,0 1-1 0 0,0-1 0 0 0,0 0 1 0 0,0 1-1 0 0,0-1 0 0 0,0 0 1 0 0,1 1-1 0 0,-1-1 0 0 0,1 0 1 0 0,0 0-1 0 0,0 1 0 0 0,0-1 1 0 0,0 0-1 0 0,0 0 1 0 0,1 1-1 0 0,-1-1 0 0 0,1 0 1 0 0,0 0-1 0 0,0 1 0 0 0,0-1 1 0 0,0 1-1 0 0,0-1 0 0 0,1 1 1 0 0,-1-1-1 0 0,1 1 0 0 0,-1 0 1 0 0,1 0-1 0 0,0 0 0 0 0,0 0 1 0 0,0 0-1 0 0,0 0 0 0 0,1-1-4 0 0,64-86 52 0 0,3 3 0 0 0,3 3 0 0 0,6 1-52 0 0,44-33-871 0 0,-102 107-1420 0 0,-7 8-3768 0 0,-9 0 1544 0 0,-1 0-6793 0 0</inkml:trace>
  <inkml:trace contextRef="#ctx0" brushRef="#br0" timeOffset="20651.493">14779 1901 11370 0 0,'0'0'2400'0'0,"0"0"-468"0"0,0 0-189 0 0,0 0-140 0 0,0 0-211 0 0,0 0-253 0 0,0 0-248 0 0,0 0-228 0 0,0 0-176 0 0,0 0-79 0 0,0 0-56 0 0,0 0-44 0 0,0 0-17 0 0,-24 7-82 0 0,-72 26-62 0 0,93-32-140 0 0,-1 0 1 0 0,1 0-1 0 0,0 0 1 0 0,0 1 0 0 0,-1-1-1 0 0,1 1 1 0 0,0 0-1 0 0,0 0 1 0 0,0 0-1 0 0,1 0 1 0 0,-1 0 0 0 0,1 1-1 0 0,-1-1 1 0 0,1 1-1 0 0,0 0 1 0 0,-1 0-1 0 0,2 0 1 0 0,-1 0 0 0 0,0 0-1 0 0,0 0 1 0 0,1 0-1 0 0,-1 2-7 0 0,-2 4 12 0 0,2-6-12 0 0,0 0-1 0 0,0 1 1 0 0,0-1-1 0 0,0 0 1 0 0,0 1-1 0 0,0-1 1 0 0,1 1-1 0 0,0-1 0 0 0,0 1 1 0 0,0 0-1 0 0,0-1 1 0 0,0 1-1 0 0,1 0 1 0 0,0 0-1 0 0,-1 0 1 0 0,1-1-1 0 0,1 1 1 0 0,-1 0-1 0 0,1 0 0 0 0,-1 0 1 0 0,1-1-1 0 0,0 1 1 0 0,0 0-1 0 0,1-1 1 0 0,-1 1-1 0 0,1-1 1 0 0,0 0-1 0 0,0 1 0 0 0,0-1 1 0 0,0 0-1 0 0,0 0 1 0 0,1 0-1 0 0,0 0 1 0 0,-1-1-1 0 0,1 1 1 0 0,0-1-1 0 0,0 1 0 0 0,0-1 1 0 0,1 0-1 0 0,-1 0 1 0 0,2 0 0 0 0,2 0 13 0 0,1 0 0 0 0,0-1 1 0 0,-1 0-1 0 0,1-1 0 0 0,0 0 1 0 0,0 0-1 0 0,-1 0 0 0 0,1-1 1 0 0,0 0-1 0 0,-1-1 0 0 0,1 0 0 0 0,-1 0 1 0 0,1 0-1 0 0,-1-1 0 0 0,0 0 1 0 0,0-1-1 0 0,0 1 0 0 0,-1-1 1 0 0,1-1-1 0 0,-1 1 0 0 0,0-1 0 0 0,0 0 1 0 0,0-1-1 0 0,-1 1 0 0 0,0-1 1 0 0,0 0-1 0 0,0 0 0 0 0,-1-1 1 0 0,0 1-1 0 0,0-1 0 0 0,-1 0 0 0 0,0 0 1 0 0,0 0-1 0 0,0-1 0 0 0,-1 1 1 0 0,0-1-1 0 0,-1 1 0 0 0,0-1 1 0 0,0-2-14 0 0,0-6-121 0 0,0 12 21 0 0,-1 0-1 0 0,1 0 0 0 0,-1 0 1 0 0,0 0-1 0 0,0 0 1 0 0,0 0-1 0 0,0 0 0 0 0,-1 0 1 0 0,0 1-1 0 0,1-1 0 0 0,-1 0 1 0 0,-1 0-1 0 0,1 1 1 0 0,-1-1-1 0 0,1 0 0 0 0,-1 1 1 0 0,0-1-1 0 0,0 1 0 0 0,0 0 1 0 0,-1 0-1 0 0,1 0 1 0 0,-1 0-1 0 0,0 0 0 0 0,0 0 101 0 0,-13 2-6891 0 0,12 1 1704 0 0,1 0-6209 0 0</inkml:trace>
  <inkml:trace contextRef="#ctx0" brushRef="#br0" timeOffset="24090.763">15011 1783 0 0 0,'0'0'1448'0'0,"0"0"359"0"0,0 0 96 0 0,0 0-110 0 0,0 0-241 0 0,0 0-285 0 0,0 0-232 0 0,0 0-120 0 0,0 0 5 0 0,13 12 1966 0 0,4 75 1173 0 0,-16 51-3515 0 0,-3-69-191 0 0,2-26-148 0 0,2-55 3501 0 0,6-19-3710 0 0,-5 23 304 0 0,2-19-181 0 0,1 2 1 0 0,2-1-1 0 0,0 1 0 0 0,2 0 0 0 0,1 0 0 0 0,0 2 0 0 0,2-1 0 0 0,1 1 1 0 0,1 1-1 0 0,1 1 0 0 0,0 0 0 0 0,20-18-119 0 0,-33 36 2 0 0,-1 0 0 0 0,1 1 0 0 0,0 0 0 0 0,1-1-1 0 0,-1 1 1 0 0,0 0 0 0 0,0 1 0 0 0,1-1 0 0 0,-1 0 0 0 0,1 1 0 0 0,0 0 0 0 0,-1 0 0 0 0,1 0 0 0 0,0 0 0 0 0,-1 1-1 0 0,1-1 1 0 0,0 1 0 0 0,0 0 0 0 0,0 0 0 0 0,-1 1 0 0 0,3-1-2 0 0,-4 3 9 0 0,0-1 0 0 0,0 0 0 0 0,0 1 0 0 0,0 0 0 0 0,0-1 0 0 0,0 1 0 0 0,-1 0 0 0 0,0 0 0 0 0,1 0 0 0 0,-1 0 0 0 0,0 0 0 0 0,-1 0 0 0 0,1 0 0 0 0,0 0 0 0 0,-1 0 0 0 0,0 0 0 0 0,1 0 0 0 0,-1 0 0 0 0,0 1 0 0 0,-1-1 0 0 0,1 0 0 0 0,-1 1-9 0 0,2 16 35 0 0,6 5-3093 0 0,15 1-7887 0 0,-20-25-892 0 0</inkml:trace>
  <inkml:trace contextRef="#ctx0" brushRef="#br0" timeOffset="24881.455">15370 2107 5137 0 0,'0'0'2769'0'0,"0"0"-608"0"0,0 0-403 0 0,0 0-160 0 0,0 0-171 0 0,0 0-236 0 0,0 0-236 0 0,0 0-146 0 0,0 0-37 0 0,0 0 58 0 0,0 0 55 0 0,0 0-4 0 0,0 0-79 0 0,10-9-76 0 0,81-74 1584 0 0,43-56-266 0 0,-129 131-2008 0 0,1 1 1 0 0,0 1-1 0 0,1-1 1 0 0,-1 1-1 0 0,1 0 0 0 0,0 1 1 0 0,1-1-1 0 0,-1 1 0 0 0,1 1 1 0 0,0 0-1 0 0,5-2-36 0 0,-11 6 10 0 0,1 0 0 0 0,-1 1 0 0 0,1-1 0 0 0,-1 1-1 0 0,0 0 1 0 0,0 0 0 0 0,1 0 0 0 0,-1 0 0 0 0,0 0 0 0 0,0 0-1 0 0,0 0 1 0 0,0 1 0 0 0,0-1 0 0 0,0 1 0 0 0,-1 0 0 0 0,1-1-1 0 0,0 1 1 0 0,-1 0 0 0 0,1 0 0 0 0,-1 0 0 0 0,0 0 0 0 0,0 0 0 0 0,0 0-1 0 0,0 1 1 0 0,0-1 0 0 0,0 0 0 0 0,0 0 0 0 0,-1 1 0 0 0,1-1-1 0 0,-1 1 1 0 0,0-1 0 0 0,1 0 0 0 0,-1 1 0 0 0,0-1 0 0 0,0 1-1 0 0,-1-1 1 0 0,1 1-10 0 0,7 145 194 0 0,-6-143-184 0 0,-2-5-9 0 0,1 0-1 0 0,0 1 1 0 0,0-1 0 0 0,-1 0-1 0 0,1 1 1 0 0,0-1-1 0 0,0 0 1 0 0,0 1 0 0 0,0-1-1 0 0,0 1 1 0 0,0-1-1 0 0,-1 0 1 0 0,1 1 0 0 0,0-1-1 0 0,0 1 1 0 0,0-1-1 0 0,0 1 1 0 0,1-1 0 0 0,-1 0-1 0 0,0 1 1 0 0,0-1-1 0 0,0 1 1 0 0,0-1 0 0 0,0 0-1 0 0,0 1 1 0 0,1-1-1 0 0,-1 0 1 0 0,0 1 0 0 0,0-1-1 0 0,0 0 1 0 0,1 1-1 0 0,-1-1 1 0 0,0 0 0 0 0,1 1-1 0 0,-1-1 1 0 0,0 0-1 0 0,1 0 1 0 0,-1 1 0 0 0,0-1-1 0 0,1 0 1 0 0,-1 0-1 0 0,0 0 1 0 0,1 0 0 0 0,-1 1-1 0 0,0-1 1 0 0,1 0-1 0 0,-1 0 1 0 0,1 0 0 0 0,-1 0-1 0 0,1 0 1 0 0,-1 0-1 0 0,0 0 1 0 0,1 0 0 0 0,-1 0-1 0 0,1 0 1 0 0,-1 0-1 0 0,0 0 1 0 0,1-1 0 0 0,-1 1-1 0 0,1 0 1 0 0,-1 0-1 0 0,0 0 1 0 0,1 0 0 0 0,-1-1-1 0 0,0 1 1 0 0,1 0-1 0 0,-1-1 0 0 0,156-156 167 0 0,-53 73-154 0 0,-102 83-13 0 0,0 1 0 0 0,-1 0 0 0 0,1-1 0 0 0,0 1 0 0 0,0 0 0 0 0,-1-1-1 0 0,1 1 1 0 0,0 0 0 0 0,0 0 0 0 0,-1 0 0 0 0,1 0 0 0 0,0 0 0 0 0,0 0 0 0 0,0 0-1 0 0,-1 0 1 0 0,1 0 0 0 0,0 0 0 0 0,0 0 0 0 0,-1 0 0 0 0,1 1 0 0 0,0-1 0 0 0,0 0-1 0 0,-1 0 1 0 0,1 1 0 0 0,0-1 0 0 0,-1 1 0 0 0,1-1 0 0 0,0 1 0 0 0,-1-1 0 0 0,1 1-1 0 0,-1-1 1 0 0,1 1 0 0 0,-1-1 0 0 0,1 1 0 0 0,-1 0 0 0 0,1-1 0 0 0,-1 1 0 0 0,0 0-1 0 0,1-1 1 0 0,-1 1 0 0 0,0 0 0 0 0,1-1 0 0 0,-1 1 0 0 0,0 0 0 0 0,0 0 0 0 0,0 0-1 0 0,0-1 1 0 0,0 1 0 0 0,0 0 0 0 0,0 0 0 0 0,0-1 0 0 0,0 1 0 0 0,0 0 0 0 0,0 0-1 0 0,0 0 2 0 0,2 58-5 0 0,-2-50 6 0 0,-1 80 229 0 0,0 2-2881 0 0,5-91-3945 0 0,-2 0 371 0 0,1 0-5501 0 0</inkml:trace>
  <inkml:trace contextRef="#ctx0" brushRef="#br0" timeOffset="25292.48">16216 2000 0 0 0,'0'0'2465'0'0,"0"0"430"0"0,0 0 251 0 0,0 0-171 0 0,0 0-474 0 0,0 0-497 0 0,0 0-404 0 0,0 0-329 0 0,0 0-218 0 0,0 0-151 0 0,0 0-117 0 0,34-4-41 0 0,102-14-77 0 0,-61-5 585 0 0,-62 13-925 0 0,-4 5-216 0 0,-1-1 1 0 0,0-1 0 0 0,0 1 0 0 0,-1-1-1 0 0,0 0 1 0 0,0-1 0 0 0,0 1 0 0 0,-1-2-1 0 0,0 1 1 0 0,-1 0 0 0 0,0-1 0 0 0,0 0-1 0 0,-1 0 1 0 0,0-1 0 0 0,-1 1 0 0 0,0-1-1 0 0,0 0 1 0 0,-1 0 0 0 0,0 0 0 0 0,0-9-112 0 0,-3 17 4 0 0,1 0 0 0 0,0-1 0 0 0,-1 1 0 0 0,1 0 1 0 0,-1 0-1 0 0,0-1 0 0 0,0 1 0 0 0,0 0 0 0 0,0 0 0 0 0,0 0 1 0 0,0 0-1 0 0,-1 0 0 0 0,1 1 0 0 0,-1-1 0 0 0,1 0 0 0 0,-1 1 1 0 0,0-1-1 0 0,1 1 0 0 0,-1-1 0 0 0,0 1 0 0 0,0 0 0 0 0,0-1 1 0 0,0 1-1 0 0,0 0 0 0 0,0 1 0 0 0,-1-1 0 0 0,1 0 0 0 0,0 1 1 0 0,0-1-1 0 0,-1 1 0 0 0,1-1 0 0 0,0 1 0 0 0,0 0 0 0 0,-1 0 1 0 0,1 0-5 0 0,-81 11-170 0 0,72-6 156 0 0,0 1 1 0 0,0-1 0 0 0,0 2-1 0 0,1 0 1 0 0,-1 0 0 0 0,2 1-1 0 0,-1 0 1 0 0,1 1 0 0 0,0-1-1 0 0,1 2 1 0 0,0-1 0 0 0,1 2-1 0 0,0-1 1 0 0,0 0 0 0 0,1 1-1 0 0,1 1 1 0 0,0-1 0 0 0,0 0-1 0 0,1 1 1 0 0,0 0 0 0 0,1 0-1 0 0,1 1 1 0 0,0-1 0 0 0,0 6 13 0 0,2-15-4 0 0,1 1 0 0 0,-1-1 0 0 0,1 1 1 0 0,0-1-1 0 0,0 1 0 0 0,0-1 0 0 0,0 0 1 0 0,1 1-1 0 0,-1-1 0 0 0,1 0 0 0 0,0 0 1 0 0,0 0-1 0 0,0 0 0 0 0,0 0 0 0 0,1-1 1 0 0,-1 1-1 0 0,1-1 0 0 0,-1 1 0 0 0,1-1 1 0 0,0 0-1 0 0,0 0 0 0 0,0 0 0 0 0,0-1 1 0 0,1 1-1 0 0,-1-1 0 0 0,0 1 0 0 0,1-1 1 0 0,-1 0-1 0 0,1 0 4 0 0,106 14-98 0 0,-89-16-165 0 0,-1 0 0 0 0,1-2 0 0 0,0 0 0 0 0,0-1 0 0 0,-1-2 0 0 0,0 0 0 0 0,0-1 0 0 0,-1-1 0 0 0,0 0 0 0 0,0-2 0 0 0,3-2 263 0 0,2-1-1591 0 0,9-6-2202 0 0,-13 3-3261 0 0,-12 8-3822 0 0</inkml:trace>
  <inkml:trace contextRef="#ctx0" brushRef="#br0" timeOffset="25877.457">16927 1746 5505 0 0,'0'0'1935'0'0,"0"0"-384"0"0,0 0-45 0 0,0 0 133 0 0,0 0 29 0 0,0 0-127 0 0,0 0-236 0 0,0 0-221 0 0,0 0-99 0 0,0 0-52 0 0,0 0-87 0 0,0 0-118 0 0,0 0-149 0 0,-5 10-135 0 0,-47 65 427 0 0,39-61-720 0 0,6-8-133 0 0,0 1 0 0 0,0 0 0 0 0,1 0-1 0 0,0 0 1 0 0,0 1 0 0 0,1 0-1 0 0,-1 0 1 0 0,2 1 0 0 0,-1-1 0 0 0,1 1-1 0 0,1 0 1 0 0,0 0 0 0 0,0 0-1 0 0,0 1 1 0 0,1-1 0 0 0,1 1 0 0 0,0-1-1 0 0,0 5-17 0 0,3-11 3 0 0,0-1-1 0 0,0 1 0 0 0,1 0 0 0 0,-1 0 0 0 0,1-1 1 0 0,0 0-1 0 0,0 1 0 0 0,0-1 0 0 0,0 0 0 0 0,0-1 1 0 0,0 1-1 0 0,0 0 0 0 0,1-1 0 0 0,-1 0 1 0 0,1 0-1 0 0,-1 0 0 0 0,1 0 0 0 0,-1 0 0 0 0,1-1 1 0 0,-1 1-1 0 0,1-1 0 0 0,0 0 0 0 0,-1 0 0 0 0,1-1 1 0 0,0 1-1 0 0,-1-1 0 0 0,1 0 0 0 0,1 0-2 0 0,7 1 41 0 0,3-3 68 0 0,-1 0 0 0 0,0-1 0 0 0,1 0 0 0 0,-2-1 0 0 0,1-1 0 0 0,0 0 0 0 0,-1-1 0 0 0,-1 0 0 0 0,1-1 0 0 0,-1-1 0 0 0,0 0 0 0 0,-1 0 0 0 0,0-1 0 0 0,-1-1 0 0 0,0 0 0 0 0,0 0-109 0 0,12-15 133 0 0,-1 0 0 0 0,-1-2 1 0 0,-1 0-1 0 0,-2-1 0 0 0,-1-1 0 0 0,-1-1 0 0 0,-1 0 0 0 0,2-11-133 0 0,-13 34-10 0 0,-1 0 0 0 0,0 0 0 0 0,0 0 1 0 0,0-1-1 0 0,-1 1 0 0 0,0 0 0 0 0,-1-1 0 0 0,0 1 1 0 0,0-1-1 0 0,-1 1 0 0 0,0 0 0 0 0,0-1 0 0 0,-1 1 1 0 0,0 0-1 0 0,0 0 0 0 0,-1 0 0 0 0,0 0 0 0 0,-1 0 1 0 0,0 1-1 0 0,0 0 0 0 0,0 0 0 0 0,-1 0 0 0 0,0 0 1 0 0,0 0-1 0 0,-1 1 0 0 0,0 0 0 0 0,0 0 1 0 0,0 1-1 0 0,-1 0 0 0 0,0 0 0 0 0,0 0 0 0 0,0 1 1 0 0,-1 0-1 0 0,1 0 0 0 0,-1 1 0 0 0,0 0 0 0 0,0 0 1 0 0,0 1-1 0 0,0 0 0 0 0,0 1 0 0 0,-1 0 0 0 0,1 0 1 0 0,0 0-1 0 0,-3 1 10 0 0,6 1-6 0 0,0 0-1 0 0,0 1 1 0 0,-1-1 0 0 0,1 1-1 0 0,1 0 1 0 0,-1 0 0 0 0,0 0-1 0 0,0 1 1 0 0,1 0 0 0 0,-1 0-1 0 0,1 0 1 0 0,0 0-1 0 0,0 1 1 0 0,0-1 0 0 0,1 1-1 0 0,-1 0 1 0 0,1 0 0 0 0,0 1-1 0 0,0-1 1 0 0,0 1 0 0 0,1-1-1 0 0,-1 1 1 0 0,1 0 0 0 0,0 0-1 0 0,0 2 7 0 0,-23 133 120 0 0,25-127-92 0 0,0 0-1 0 0,1 0 0 0 0,1 0 0 0 0,0 0 1 0 0,0 0-1 0 0,2-1 0 0 0,-1 1 1 0 0,2-1-1 0 0,-1 1 0 0 0,2-1 0 0 0,0-1 1 0 0,0 1-1 0 0,1-1 0 0 0,0 0 1 0 0,8 7-28 0 0,11 12 173 0 0,2-2 0 0 0,2 0 0 0 0,0-3 1 0 0,2 0-1 0 0,0-2 0 0 0,2-1 0 0 0,0-2 0 0 0,2-1 1 0 0,4 0-174 0 0,89 33 284 0 0,-97-38-307 0 0,-32-13-2 0 0,0-1-13 0 0,0 0-35 0 0,0 0-54 0 0,0 0-89 0 0,0 0-138 0 0,0 0-196 0 0,-11 0-3016 0 0,5 0-2063 0 0,4 0-6134 0 0</inkml:trace>
  <inkml:trace contextRef="#ctx0" brushRef="#br0" timeOffset="36713.362">0 2821 3017 0 0,'0'0'1941'0'0,"0"0"-282"0"0,0 0-114 0 0,0 0 63 0 0,0 0 64 0 0,0 0-95 0 0,0 0-274 0 0,0 0-346 0 0,0 0-215 0 0,0 0-53 0 0,0 0 46 0 0,6 3 44 0 0,73 13 1972 0 0,-60-19-2479 0 0,0 0 0 0 0,0-1 1 0 0,0-1-1 0 0,-1 0 0 0 0,1-2 0 0 0,-1 0 0 0 0,-1-1 0 0 0,0-1 1 0 0,0 0-1 0 0,0-2 0 0 0,-1 0 0 0 0,-1 0 0 0 0,0-1 0 0 0,7-8-272 0 0,-11 10 84 0 0,-1 0 0 0 0,0 0 0 0 0,0-1 0 0 0,-1 0 0 0 0,-1-1 0 0 0,0 1 0 0 0,0-2 0 0 0,-1 1 0 0 0,-1-1 0 0 0,3-7-84 0 0,3-20 397 0 0,-12 39-337 0 0,0 1 14 0 0,0 0 1 0 0,0 0 5 0 0,0 0-1 0 0,0 0-30 0 0,0 0-8 0 0,0 0-25 0 0,-5 27-96 0 0,-4 51 200 0 0,4 1 0 0 0,3 0 0 0 0,3 11-120 0 0,-8 187 227 0 0,3-235-202 0 0,-1 0 0 0 0,-2-1 0 0 0,-2 0 0 0 0,-1 0 0 0 0,-2-1 0 0 0,-2 0 0 0 0,-17 33-25 0 0,26-64 8 0 0,0 1 0 0 0,0-1 0 0 0,0 0 0 0 0,-1 0 0 0 0,-1-1 0 0 0,1 0-1 0 0,-2 0 1 0 0,1 0 0 0 0,-1-1 0 0 0,0 0 0 0 0,0 0 0 0 0,-1-1 0 0 0,0 0 0 0 0,0-1 0 0 0,0 0 0 0 0,-1 0 0 0 0,1-1 0 0 0,-1 0 0 0 0,0-1 0 0 0,0 0 0 0 0,-1-1 0 0 0,1 0 0 0 0,-1 0 0 0 0,1-1 0 0 0,-1-1 0 0 0,1 0 0 0 0,-2 0-8 0 0,8-4-2 0 0,0 1 1 0 0,0-1-1 0 0,0 0 1 0 0,0 0-1 0 0,1-1 1 0 0,0 1-1 0 0,0-1 1 0 0,0 0 0 0 0,0 1-1 0 0,1-1 1 0 0,-1-1-1 0 0,1 1 1 0 0,1 0-1 0 0,-1 0 1 0 0,1-1 0 0 0,0 1-1 0 0,0-1 1 0 0,1 1-1 0 0,-1-1 1 0 0,1 1-1 0 0,0-1 1 0 0,1 1-1 0 0,-1-1 1 0 0,2-4 1 0 0,-2 10 0 0 0,4-20-3 0 0,0 0 1 0 0,1-1 0 0 0,2 2-1 0 0,0-1 1 0 0,0 1 0 0 0,2 0-1 0 0,1 0 1 0 0,0 1 0 0 0,1 1-1 0 0,1 0 1 0 0,1 0 0 0 0,0 1-1 0 0,1 1 1 0 0,0 0-1 0 0,2 1 1 0 0,2-1 2 0 0,-11 8 7 0 0,4-5-8 0 0,2 2-1 0 0,-1 0 1 0 0,1 0 0 0 0,1 1-1 0 0,-1 1 1 0 0,2 0 0 0 0,-1 1-1 0 0,1 0 1 0 0,6-1 1 0 0,-18 7-2 0 0,-1 0-1 0 0,1 0 1 0 0,0 0-1 0 0,0 1 1 0 0,0-1 0 0 0,0 1-1 0 0,0 0 1 0 0,0-1-1 0 0,0 1 1 0 0,-1 0 0 0 0,1 1-1 0 0,0-1 1 0 0,0 0-1 0 0,0 1 1 0 0,0 0-1 0 0,0 0 1 0 0,0 0 0 0 0,-1 0-1 0 0,1 0 1 0 0,0 0-1 0 0,-1 1 1 0 0,2 0 2 0 0,49 32-586 0 0,-16-30-2000 0 0,-21-4-2521 0 0,-8 0 231 0 0,-6 0-6518 0 0</inkml:trace>
  <inkml:trace contextRef="#ctx0" brushRef="#br0" timeOffset="37058.353">821 3024 5857 0 0,'0'0'3245'0'0,"0"0"-898"0"0,0 0-529 0 0,0 0-103 0 0,0 0-113 0 0,0 0-169 0 0,0 0-210 0 0,0 0-245 0 0,0 0-218 0 0,0 0-188 0 0,0 0-109 0 0,0 0-93 0 0,-19 19-72 0 0,-57 61-42 0 0,73-77-229 0 0,-1 0 1 0 0,1 1-1 0 0,-1 0 0 0 0,1 0 1 0 0,0 0-1 0 0,1 0 1 0 0,-1 1-1 0 0,1-1 0 0 0,0 1 1 0 0,0-1-1 0 0,0 1 1 0 0,0 0-1 0 0,1-1 0 0 0,0 1 1 0 0,0 0-1 0 0,0 0 1 0 0,1 3-28 0 0,-2 8 66 0 0,1-13-59 0 0,0 1 1 0 0,0 0-1 0 0,0-1 1 0 0,0 1-1 0 0,1 0 1 0 0,0 0-1 0 0,-1 0 0 0 0,1-1 1 0 0,1 1-1 0 0,-1 0 1 0 0,1 0-1 0 0,-1 0 1 0 0,1-1-1 0 0,0 1 0 0 0,0 0 1 0 0,1-1-1 0 0,-1 1 1 0 0,1-1-1 0 0,0 1 1 0 0,0-1-1 0 0,0 0 0 0 0,0 1 1 0 0,0-1-1 0 0,1-1 1 0 0,-1 1-1 0 0,1 0 0 0 0,0 0 1 0 0,0-1-1 0 0,0 0 1 0 0,0 0-1 0 0,0 1 1 0 0,1-2-1 0 0,-1 1 0 0 0,1 0 1 0 0,-1-1-1 0 0,1 0 1 0 0,2 1-8 0 0,3-2 68 0 0,0-1 0 0 0,-1 0 1 0 0,1 0-1 0 0,0-1 0 0 0,0 0 1 0 0,-1-1-1 0 0,1 0 0 0 0,-1 0 0 0 0,0-1 1 0 0,0 0-1 0 0,0-1 0 0 0,0 1 1 0 0,-1-1-1 0 0,1-1 0 0 0,-1 0 1 0 0,-1 0-1 0 0,1 0 0 0 0,-1 0 0 0 0,0-1 1 0 0,-1 0-1 0 0,0-1 0 0 0,0 1 1 0 0,0-1-1 0 0,-1 0 0 0 0,0 0 1 0 0,0 0-1 0 0,-1-1 0 0 0,0 1 1 0 0,-1-1-1 0 0,0 0 0 0 0,0 0 0 0 0,-1 1 1 0 0,0-1-1 0 0,-1 0 0 0 0,0 0 1 0 0,0 0-1 0 0,-1-6-68 0 0,0 10 7 0 0,0 1 0 0 0,0-1 0 0 0,0 0 0 0 0,-1 1 0 0 0,0-1 0 0 0,0 1 0 0 0,0-1-1 0 0,0 1 1 0 0,-1 0 0 0 0,1 0 0 0 0,-1 0 0 0 0,0 0 0 0 0,0 0 0 0 0,-1 1 0 0 0,0-2-7 0 0,3 4-69 0 0,-1 0 0 0 0,1-1 0 0 0,-1 1 0 0 0,1 0 0 0 0,-1 0 0 0 0,1-1 0 0 0,-1 1 0 0 0,0 1 0 0 0,0-1 0 0 0,1 0 0 0 0,-1 0 0 0 0,0 1 0 0 0,0-1 0 0 0,0 1 0 0 0,0-1 0 0 0,0 1 0 0 0,0 0 0 0 0,0 0 1 0 0,0 0-1 0 0,0 0 0 0 0,1 0 0 0 0,-1 0 0 0 0,0 0 0 0 0,0 1 0 0 0,0-1 0 0 0,0 1 0 0 0,0-1 0 0 0,0 1 0 0 0,1 0 0 0 0,-1 0 0 0 0,0 0 0 0 0,0 0 0 0 0,1 0 0 0 0,-1 0 0 0 0,1 0 0 0 0,-1 0 0 0 0,1 1 0 0 0,-1-1 0 0 0,1 1 69 0 0,-18 26-3559 0 0,11-14-3104 0 0,4-9-4784 0 0</inkml:trace>
  <inkml:trace contextRef="#ctx0" brushRef="#br0" timeOffset="37448.35">1105 3307 7914 0 0,'0'0'1831'0'0,"0"0"-370"0"0,0 0 138 0 0,0 0 196 0 0,0 0 17 0 0,0 0-220 0 0,0 0-351 0 0,0 0-314 0 0,0 0-188 0 0,0 0-63 0 0,0 0-41 0 0,0 0-21 0 0,0 0-80 0 0,0 5-66 0 0,0-2-823 0 0,1 9 2121 0 0,3-21 318 0 0,52-128-868 0 0,-42 108-1150 0 0,2 0 0 0 0,1 0-1 0 0,1 1 1 0 0,1 2 0 0 0,5-4-66 0 0,62-51 23 0 0,-73 132-781 0 0,-12-36 458 0 0,3 17-1138 0 0,4-10-2794 0 0,-6-18-465 0 0,-2 0-5794 0 0</inkml:trace>
  <inkml:trace contextRef="#ctx0" brushRef="#br0" timeOffset="37829.976">1673 2991 9218 0 0,'0'0'2650'0'0,"0"0"-494"0"0,0 0-215 0 0,0 0-149 0 0,0 0-224 0 0,0 0-266 0 0,0 0-251 0 0,0 0-226 0 0,0 0-171 0 0,0 0-110 0 0,0 0-95 0 0,0 0-84 0 0,0 0-61 0 0,-11-2-31 0 0,-37-1-42 0 0,6 23 325 0 0,37-15-523 0 0,0 0 0 0 0,0 1 0 0 0,0-1 0 0 0,0 1 0 0 0,1 0 0 0 0,0 0 0 0 0,0 1-1 0 0,1-1 1 0 0,0 1 0 0 0,0 0 0 0 0,0 0 0 0 0,1 0 0 0 0,0 0 0 0 0,1 0 0 0 0,-1 0 0 0 0,1 1 0 0 0,1-1 0 0 0,-1 0 0 0 0,1 1 0 0 0,1-1 0 0 0,-1 1 0 0 0,1-1 0 0 0,0 0 0 0 0,1 1-33 0 0,0-3 10 0 0,1 1 1 0 0,-1-1-1 0 0,1 1 1 0 0,1-1 0 0 0,-1 0-1 0 0,1 0 1 0 0,0 0-1 0 0,0-1 1 0 0,0 1 0 0 0,0-1-1 0 0,1 0 1 0 0,0 0-1 0 0,0-1 1 0 0,0 1 0 0 0,0-1-1 0 0,0 0 1 0 0,1-1-1 0 0,2 2-10 0 0,1-1 37 0 0,1 0-1 0 0,-1-1 1 0 0,1 0-1 0 0,-1-1 1 0 0,1 1-1 0 0,0-2 1 0 0,0 0-1 0 0,0 0 0 0 0,-1 0 1 0 0,1-1-1 0 0,0-1 1 0 0,4-1-37 0 0,-11 2-12 0 0,1-1 1 0 0,-1 0-1 0 0,1 1 1 0 0,-1-1-1 0 0,0-1 1 0 0,0 1-1 0 0,0 0 1 0 0,0-1 0 0 0,0 1-1 0 0,-1-1 1 0 0,1 0-1 0 0,-1 0 1 0 0,0 0-1 0 0,1 0 1 0 0,-1-1-1 0 0,-1 1 1 0 0,1-1-1 0 0,0 1 1 0 0,-1-1-1 0 0,0 1 1 0 0,0-2 11 0 0,5-12-4762 0 0,-1-1-4766 0 0,-5 15-2511 0 0</inkml:trace>
  <inkml:trace contextRef="#ctx0" brushRef="#br0" timeOffset="38263.976">1950 3186 4761 0 0,'0'0'2567'0'0,"0"0"-52"0"0,0 0-125 0 0,0 0-296 0 0,0 0-310 0 0,0 0-263 0 0,0 0-217 0 0,0 0-166 0 0,0 0-123 0 0,0 0-118 0 0,0 0-118 0 0,0 0-136 0 0,30-7-125 0 0,97-21-87 0 0,-64 3 330 0 0,-53 15-551 0 0,2-3-81 0 0,0 0 0 0 0,-1 0 1 0 0,0-2-1 0 0,-1 1 0 0 0,-1-1 0 0 0,0 0 0 0 0,-1-1 1 0 0,4-14-130 0 0,-11 29-1 0 0,0-1 1 0 0,0 0-1 0 0,0 1 1 0 0,-1-1-1 0 0,1 0 0 0 0,0 1 1 0 0,-1-1-1 0 0,0 0 1 0 0,1 0-1 0 0,-1 1 1 0 0,0-1-1 0 0,0 0 1 0 0,0 0-1 0 0,0 0 1 0 0,0 1-1 0 0,-1-1 1 0 0,1 0-1 0 0,0 0 1 0 0,-1 0-1 0 0,0 1 0 0 0,1-1 1 0 0,-1 0-1 0 0,0 1 1 0 0,0-1-1 0 0,0 1 1 0 0,0-1-1 0 0,0 1 1 0 0,0-1-1 0 0,0 1 1 0 0,0 0-1 0 0,-1-1 1 0 0,1 1-1 0 0,0 0 1 0 0,-1 0-1 0 0,1 0 0 0 0,-1 0 1 0 0,1 0-1 0 0,-1 0 1 0 0,0 1-1 0 0,1-1 1 0 0,-1 0-1 0 0,0 1 1 0 0,0-1-1 0 0,1 1 1 0 0,-3 0 0 0 0,-83 6-156 0 0,75-1 155 0 0,0 0 1 0 0,1 2 0 0 0,-1-1 0 0 0,1 2-1 0 0,1-1 1 0 0,-1 1 0 0 0,1 1 0 0 0,1 0-1 0 0,0 0 1 0 0,0 1 0 0 0,1 0 0 0 0,0 1 0 0 0,1-1-1 0 0,0 2 1 0 0,0-1 0 0 0,1 1 0 0 0,1 0-1 0 0,0 0 1 0 0,1 0 0 0 0,0 1 0 0 0,1-1-1 0 0,0 1 1 0 0,1 0 0 0 0,0 0 0 0 0,1 0-1 0 0,1 0 1 0 0,0 1 0 0 0,1 1 0 0 0,2-8 9 0 0,0 0-1 0 0,0 0 1 0 0,1 0 0 0 0,0-1 0 0 0,0 0-1 0 0,1 1 1 0 0,-1-2 0 0 0,1 1 0 0 0,1 0-1 0 0,-1-1 1 0 0,1 0 0 0 0,0 0 0 0 0,0-1-1 0 0,0 1 1 0 0,1-1 0 0 0,-1-1-1 0 0,1 1 1 0 0,0-1 0 0 0,0-1 0 0 0,0 1-1 0 0,1-1 1 0 0,-1 0 0 0 0,1-1 0 0 0,-1 1-1 0 0,1-2 1 0 0,-1 1 0 0 0,1-1 0 0 0,-1 0-1 0 0,5-1-8 0 0,4 2 5 0 0,-1-1-1 0 0,1 0 0 0 0,0-2 1 0 0,-1 1-1 0 0,1-2 0 0 0,-1 0 1 0 0,0-1-1 0 0,0-1 0 0 0,5-2-4 0 0,9-12-3378 0 0,-6-7-3524 0 0,-20 21-5220 0 0</inkml:trace>
  <inkml:trace contextRef="#ctx0" brushRef="#br0" timeOffset="40513.289">2914 3020 2841 0 0,'0'0'2185'0'0,"0"0"3"0"0,0 0 4 0 0,0 0 74 0 0,0 0-28 0 0,0 0-207 0 0,0 0-318 0 0,0 0-348 0 0,0 0-297 0 0,0 0-220 0 0,0 0-152 0 0,15 52 3468 0 0,-14 108-2762 0 0,-2-111-6141 0 0,1-59 1899 0 0,0 2-2895 0 0,0 1-5707 0 0</inkml:trace>
  <inkml:trace contextRef="#ctx0" brushRef="#br0" timeOffset="40758.147">2901 2659 10162 0 0,'0'0'2025'0'0,"0"0"-609"0"0,0 0-152 0 0,0 0-80 0 0,0 0-191 0 0,0 0-321 0 0,0 0-304 0 0,0 0-280 0 0,0 0-152 0 0,0 0-16 0 0,0 0-32 0 0,0 0-72 0 0,0 0-192 0 0,0 0-304 0 0,11 56-625 0 0,-7-49-2271 0 0,0 0-7755 0 0</inkml:trace>
  <inkml:trace contextRef="#ctx0" brushRef="#br0" timeOffset="41344.852">3304 2969 4137 0 0,'0'0'2296'0'0,"0"0"-206"0"0,0 0-116 0 0,0 0-78 0 0,0 0-138 0 0,0 0-176 0 0,0 0-226 0 0,0 0-244 0 0,0 0-209 0 0,0 0-167 0 0,0 0-120 0 0,0 0-78 0 0,0 0-62 0 0,-9-2-37 0 0,-75-7 2029 0 0,82 9-2450 0 0,0 1-1 0 0,0 0 1 0 0,0 0 0 0 0,0 0-1 0 0,0 0 1 0 0,1 0 0 0 0,-1 1-1 0 0,0-1 1 0 0,1 0-1 0 0,-1 1 1 0 0,1-1 0 0 0,-1 1-1 0 0,1 0 1 0 0,0-1-1 0 0,-1 1 1 0 0,1 0 0 0 0,0 0-1 0 0,0 0 1 0 0,1 0 0 0 0,-1 0-1 0 0,0 0 1 0 0,1 0-1 0 0,-1 0 1 0 0,0 2-18 0 0,3 1 28 0 0,0 0-1 0 0,1 0 1 0 0,-1 0 0 0 0,1 0 0 0 0,0-1-1 0 0,0 1 1 0 0,1-1 0 0 0,-1 0 0 0 0,1 0-1 0 0,0 0 1 0 0,0 0 0 0 0,0-1-1 0 0,1 1 1 0 0,-1-1 0 0 0,1 0 0 0 0,0-1-1 0 0,0 1 1 0 0,0-1 0 0 0,0 0 0 0 0,3 1-28 0 0,9 6 105 0 0,37 20 27 0 0,-29-15-53 0 0,-20-12-60 0 0,0 1 0 0 0,-1-1 0 0 0,1 1 1 0 0,0 0-1 0 0,-1 0 0 0 0,0 1 0 0 0,0-1 1 0 0,0 1-1 0 0,0 0 0 0 0,0 0 1 0 0,-1 0-1 0 0,0 1 0 0 0,0-1 0 0 0,0 1 1 0 0,0-1-1 0 0,1 4-19 0 0,0 4 99 0 0,-3-9-49 0 0,1 1 1 0 0,0-1-1 0 0,-1 0 0 0 0,0 0 1 0 0,0 1-1 0 0,0-1 0 0 0,0 1 0 0 0,0-1 1 0 0,-1 1-1 0 0,1-1 0 0 0,-1 1 0 0 0,0 0 1 0 0,0-1-1 0 0,-1 1 0 0 0,1-1 1 0 0,-1 1-1 0 0,1-1 0 0 0,-1 1 0 0 0,0-1 1 0 0,0 0-1 0 0,-1 1 0 0 0,1-1 0 0 0,-1 0 1 0 0,0 0-1 0 0,0 0 0 0 0,0 0 1 0 0,0 0-1 0 0,-1 1-50 0 0,-2 1 49 0 0,1-1 1 0 0,-1 0 0 0 0,0 0-1 0 0,-1 0 1 0 0,1-1-1 0 0,-1 0 1 0 0,1 0-1 0 0,-1 0 1 0 0,0-1-1 0 0,0 1 1 0 0,0-2 0 0 0,0 1-1 0 0,-1-1 1 0 0,1 1-1 0 0,0-2 1 0 0,-1 1-1 0 0,1-1 1 0 0,0 0-1 0 0,-1 0 1 0 0,1-1 0 0 0,0 0-1 0 0,-1 0 1 0 0,1 0-1 0 0,0-1 1 0 0,-4-1-50 0 0,-83-70-72 0 0,89 70-723 0 0,1 0 1399 0 0,3 1-4801 0 0,0-1-4411 0 0,0 3-3712 0 0</inkml:trace>
  <inkml:trace contextRef="#ctx0" brushRef="#br0" timeOffset="42264.278">4039 3090 9066 0 0,'0'0'2043'0'0,"0"0"-512"0"0,0 0-275 0 0,0 0 18 0 0,0 0 24 0 0,0 0-82 0 0,0 0-141 0 0,0 0-163 0 0,0 0-123 0 0,0 0-59 0 0,0 0-51 0 0,2 14-89 0 0,9 108 976 0 0,-24-26-844 0 0,-20-63-1642 0 0,17-33-3902 0 0,12-18-8203 0 0,4 14 7045 0 0</inkml:trace>
  <inkml:trace contextRef="#ctx0" brushRef="#br0" timeOffset="42514.145">4026 2748 6937 0 0,'0'0'1745'0'0,"0"0"-537"0"0,0 0-360 0 0,0 0-224 0 0,0 0-271 0 0,0 0-217 0 0,0 0-96 0 0,0 0-80 0 0,0 0 24 0 0,0 0 8 0 0,0 0-32 0 0,0 0-73 0 0,0 0-111 0 0,0 0-168 0 0,48 95-384 0 0,-33-80-968 0 0,-2-4-1305 0 0,-8-3-2440 0 0</inkml:trace>
  <inkml:trace contextRef="#ctx0" brushRef="#br0" timeOffset="42947.727">4311 3315 9314 0 0,'0'0'2425'0'0,"0"0"-438"0"0,0 0-227 0 0,0 0-210 0 0,0 0-231 0 0,0 0-215 0 0,0 0-237 0 0,0 0-217 0 0,0 0-127 0 0,0 0-64 0 0,0 0-46 0 0,0 0-48 0 0,0 0-44 0 0,8-25-57 0 0,22-76-35 0 0,3 39 333 0 0,45-38-5 0 0,-77 100-564 0 0,-1-1 0 0 0,1 0 0 0 0,0 1-1 0 0,0-1 1 0 0,-1 1 0 0 0,1-1-1 0 0,0 1 1 0 0,0-1 0 0 0,0 1 0 0 0,0-1-1 0 0,0 1 1 0 0,-1 0 0 0 0,1 0 0 0 0,0-1-1 0 0,0 1 1 0 0,0 0 0 0 0,0 0 0 0 0,0 0-1 0 0,0 0 1 0 0,0 0 0 0 0,0 0 0 0 0,0 0-1 0 0,0 0 1 0 0,0 1 0 0 0,0-1 0 0 0,0 0-1 0 0,-1 0 1 0 0,1 1 0 0 0,0-1 0 0 0,0 1-1 0 0,0-1 1 0 0,0 1 0 0 0,-1-1 0 0 0,1 1-1 0 0,0-1 1 0 0,0 1 0 0 0,-1 0 0 0 0,1-1-1 0 0,0 1 1 0 0,-1 0 0 0 0,1-1 0 0 0,-1 1-1 0 0,1 0 1 0 0,-1 0 0 0 0,1 0 0 0 0,-1 0-1 0 0,0 0 1 0 0,1-1 0 0 0,-1 1-1 0 0,0 0 1 0 0,0 0 0 0 0,0 0 0 0 0,0 0-1 0 0,0 0 1 0 0,0 0 0 0 0,0 1 7 0 0,8 63 49 0 0,-8-58-30 0 0,-1-2-7 0 0,1 1 0 0 0,-1-1 0 0 0,1 1 0 0 0,0-1 0 0 0,0 1 0 0 0,1-1 0 0 0,0 1 0 0 0,0-1 0 0 0,0 0 0 0 0,0 1 0 0 0,1-1 0 0 0,0 0 0 0 0,0 0 0 0 0,0 0 0 0 0,1 0 0 0 0,0 0 0 0 0,0-1 0 0 0,0 1 0 0 0,0-1 0 0 0,1 0 0 0 0,-1 0 0 0 0,1 0 0 0 0,0 0 0 0 0,1-1 0 0 0,-1 1 0 0 0,1-1 0 0 0,-1 0 0 0 0,1-1 0 0 0,0 1 0 0 0,0-1 0 0 0,0 0 0 0 0,0 0 0 0 0,0 0 0 0 0,6 0-12 0 0,-7-2 119 0 0,1-1 1 0 0,-1 1-1 0 0,0-1 1 0 0,1 0-1 0 0,-1 0 1 0 0,0-1-1 0 0,1 1 1 0 0,-1-1-1 0 0,0 0 1 0 0,0 0-1 0 0,-1-1 1 0 0,1 1-1 0 0,0-1 1 0 0,-1 0-1 0 0,1 1 1 0 0,-1-2-1 0 0,0 1 1 0 0,0 0-1 0 0,0-1 1 0 0,0 1-1 0 0,-1-1 1 0 0,0 0-1 0 0,1 0 1 0 0,-1-1-120 0 0,2-1 59 0 0,52-108 812 0 0,-47 77-2930 0 0,-1 43-5828 0 0,-6-5 3990 0 0,3 3-7972 0 0</inkml:trace>
  <inkml:trace contextRef="#ctx0" brushRef="#br0" timeOffset="43535.811">5160 3035 7834 0 0,'0'0'4789'0'0,"0"0"-2275"0"0,0 0-895 0 0,0 0-160 0 0,0 0-108 0 0,0 0-199 0 0,0 0-195 0 0,0 0-195 0 0,0 0-181 0 0,0 0-119 0 0,0 0-85 0 0,0 0-70 0 0,0 0-59 0 0,-25 8-56 0 0,-78 30-51 0 0,100-38-133 0 0,1 1 0 0 0,-1 0 0 0 0,1 0 1 0 0,-1 0-1 0 0,1 0 0 0 0,-1 0 0 0 0,1 1 0 0 0,-1-1 0 0 0,1 1 0 0 0,0-1 0 0 0,0 1 0 0 0,0 0 0 0 0,0 0 0 0 0,0 0 0 0 0,0 0 0 0 0,1 0 0 0 0,-1 0 0 0 0,1 1 0 0 0,-1-1 0 0 0,1 1 0 0 0,-1 1-8 0 0,-1 4 25 0 0,-2 1-13 0 0,1 1 1 0 0,1-1 0 0 0,0 1 0 0 0,0 0-1 0 0,1 0 1 0 0,0 0 0 0 0,0 0 0 0 0,1 1-1 0 0,1-1 1 0 0,0 0 0 0 0,0 0 0 0 0,1 1-13 0 0,-1-7 1 0 0,1-1 1 0 0,-1 1 0 0 0,1-1-1 0 0,0 1 1 0 0,0-1 0 0 0,0 0 0 0 0,1 1-1 0 0,-1-1 1 0 0,1 0 0 0 0,-1 0 0 0 0,1 0-1 0 0,0 0 1 0 0,0 0 0 0 0,1-1-1 0 0,-1 1 1 0 0,1 0 0 0 0,-1-1 0 0 0,1 0-1 0 0,0 0 1 0 0,0 0 0 0 0,0 0 0 0 0,0 0-1 0 0,0 0 1 0 0,0-1 0 0 0,0 1-1 0 0,0-1 1 0 0,1 0 0 0 0,-1 0 0 0 0,1 0-1 0 0,-1-1 1 0 0,1 1 0 0 0,-1-1 0 0 0,1 0-1 0 0,-1 0 1 0 0,2 0-2 0 0,5-1 34 0 0,-1 0 0 0 0,0 0 0 0 0,0-1 0 0 0,1-1 0 0 0,-1 0 0 0 0,-1 0 0 0 0,1 0 1 0 0,0-1-1 0 0,-1 0 0 0 0,0-1 0 0 0,0 0 0 0 0,0 0 0 0 0,0-1 0 0 0,-1 0 0 0 0,0 0 0 0 0,6-8-34 0 0,90-125 681 0 0,-87 111-608 0 0,-1 0 0 0 0,-2-1 1 0 0,0-1-1 0 0,-2 0 0 0 0,-2-1 1 0 0,0 0-1 0 0,-2 0 0 0 0,3-31-73 0 0,-9 55-4 0 0,0 0 0 0 0,-1-1 0 0 0,1 1 0 0 0,-1 0 0 0 0,-1 0 0 0 0,1-1 0 0 0,-1 1 0 0 0,0 0 0 0 0,-1 0 0 0 0,0 0 0 0 0,0 0 0 0 0,0 0 0 0 0,-1 0 0 0 0,0 1 0 0 0,-1-1 0 0 0,1 1 0 0 0,-1 0 0 0 0,0 0 0 0 0,-1 0 0 0 0,1 1 0 0 0,-1-1 0 0 0,0 1 0 0 0,-1 0 0 0 0,1 1 0 0 0,-1-1 0 0 0,0 1-1 0 0,0 0 1 0 0,0 1 0 0 0,-1-1 0 0 0,1 1 0 0 0,-1 0 0 0 0,0 1 0 0 0,0 0 0 0 0,0 0 0 0 0,0 0 0 0 0,0 1 0 0 0,0 0 0 0 0,-6 0 4 0 0,6 4-10 0 0,0 0 1 0 0,1 1-1 0 0,0 0 1 0 0,0 0-1 0 0,0 0 0 0 0,0 1 1 0 0,1 0-1 0 0,-1 0 1 0 0,1 0-1 0 0,1 1 0 0 0,-1 0 1 0 0,1 0-1 0 0,0 0 1 0 0,0 0-1 0 0,0 0 0 0 0,1 1 1 0 0,0 0-1 0 0,1 0 1 0 0,0 0-1 0 0,-2 4 10 0 0,0 2-3 0 0,0-1 0 0 0,0 1-1 0 0,1-1 1 0 0,1 1 0 0 0,0 0 0 0 0,1 0 0 0 0,0 0-1 0 0,1 0 1 0 0,1 0 0 0 0,0 0 0 0 0,0 0-1 0 0,2 0 1 0 0,-1 0 0 0 0,2 0 0 0 0,-1-1 0 0 0,2 1-1 0 0,0-1 1 0 0,0 0 0 0 0,1-1 0 0 0,1 1 0 0 0,0-1-1 0 0,0 0 1 0 0,1-1 0 0 0,0 0 0 0 0,1 0 0 0 0,0-1-1 0 0,5 4 4 0 0,-1-2-1 0 0,1-1 0 0 0,0 0-1 0 0,0-1 1 0 0,1-1-1 0 0,0 0 1 0 0,0-1-1 0 0,1 0 1 0 0,0-1 0 0 0,0-1-1 0 0,0-1 1 0 0,1 0-1 0 0,-1-2 1 0 0,1 1 0 0 0,0-2-1 0 0,0 0 1 0 0,1-1 1 0 0,10-15-1101 0 0,-25 5-2410 0 0,-2-2-4667 0 0,-1 8-3310 0 0</inkml:trace>
  <inkml:trace contextRef="#ctx0" brushRef="#br0" timeOffset="43912.274">5561 3201 904 0 0,'0'0'2581'0'0,"0"0"-479"0"0,0 0-163 0 0,0 0 37 0 0,0 0 28 0 0,0 0-16 0 0,0 0-115 0 0,0 0-178 0 0,0 0-245 0 0,0 0-227 0 0,32-2-230 0 0,99-8-239 0 0,-74-7 114 0 0,-51 12-693 0 0,2-1-48 0 0,-1-1-1 0 0,-1 1 1 0 0,1-1 0 0 0,-1 0 0 0 0,-1-1-1 0 0,1 1 1 0 0,-1-1 0 0 0,0-1 0 0 0,-1 1-1 0 0,0 0 1 0 0,0-1 0 0 0,-1 0 0 0 0,0 0-1 0 0,-1 0 1 0 0,0 0 0 0 0,0 0 0 0 0,-1-1-1 0 0,0 1 1 0 0,0 0 0 0 0,-2-4-127 0 0,0 11-11 0 0,-1-1 1 0 0,1 0-1 0 0,-1 1 1 0 0,0-1-1 0 0,0 1 0 0 0,0-1 1 0 0,-1 1-1 0 0,1 0 1 0 0,0 0-1 0 0,-1 0 0 0 0,0 1 1 0 0,1-1-1 0 0,-1 0 1 0 0,0 1-1 0 0,0 0 0 0 0,0 0 1 0 0,0 0-1 0 0,0 0 1 0 0,0 0-1 0 0,0 0 0 0 0,0 1 1 0 0,0-1-1 0 0,0 1 1 0 0,0 0-1 0 0,0 0 0 0 0,-1 0 1 0 0,1 1-1 0 0,0-1 1 0 0,0 1-1 0 0,0-1 0 0 0,0 1 1 0 0,0 0-1 0 0,0 0 1 0 0,0 1-1 0 0,0-1 0 0 0,1 0 1 0 0,-1 1-1 0 0,0 0 1 0 0,-2 2 10 0 0,-3 2-24 0 0,0 0 1 0 0,1 1 0 0 0,0 0 0 0 0,0 0 0 0 0,0 1-1 0 0,1 0 1 0 0,0 0 0 0 0,0 0 0 0 0,1 1 0 0 0,0 0-1 0 0,1 0 1 0 0,0 0 0 0 0,0 1 0 0 0,1 0 0 0 0,1-1 0 0 0,-1 1-1 0 0,1 0 1 0 0,1 0 0 0 0,0 0 0 0 0,0 0 0 0 0,1 0-1 0 0,1 0 1 0 0,0 6 23 0 0,0-11-63 0 0,1 1 1 0 0,0-1-1 0 0,0 0 0 0 0,1-1 0 0 0,0 1 1 0 0,-1 0-1 0 0,1-1 0 0 0,1 1 0 0 0,-1-1 1 0 0,1 0-1 0 0,0 0 0 0 0,-1 0 0 0 0,2-1 0 0 0,-1 1 1 0 0,0-1-1 0 0,1 0 0 0 0,0 0 0 0 0,-1-1 1 0 0,1 1-1 0 0,0-1 0 0 0,0 0 0 0 0,0-1 1 0 0,1 1-1 0 0,-1-1 0 0 0,0 0 0 0 0,1 0 1 0 0,-1 0-1 0 0,1-1 0 0 0,-1 0 0 0 0,1 0 1 0 0,-1 0-1 0 0,0-1 0 0 0,5-1 63 0 0,56-7-3992 0 0,-24-8-5578 0 0,-34 10 1090 0 0</inkml:trace>
  <inkml:trace contextRef="#ctx0" brushRef="#br0" timeOffset="44414.27">6086 3083 896 0 0,'0'0'2059'0'0,"0"0"-444"0"0,0 0-8 0 0,0 0 52 0 0,0 0-33 0 0,0 0-119 0 0,0 0-183 0 0,0 0-177 0 0,0 0-164 0 0,0 0-163 0 0,0 0-140 0 0,0 0-106 0 0,-2 33-105 0 0,-5 106-71 0 0,16-12 1457 0 0,-8-91-1030 0 0,-1 10 538 0 0,-1-45 2561 0 0,2-19-3827 0 0,0 0 0 0 0,2 0 0 0 0,-1 1 0 0 0,2-1 1 0 0,1 1-1 0 0,0 0 0 0 0,1 0 0 0 0,1 0 0 0 0,0 1 0 0 0,1 0 0 0 0,2-2-97 0 0,12-28 72 0 0,-17 33-67 0 0,0-4-11 0 0,1-1 1 0 0,1 1 0 0 0,0 1-1 0 0,1-1 1 0 0,1 1 0 0 0,1 0-1 0 0,0 1 1 0 0,1 0 0 0 0,0 1 0 0 0,1 0-1 0 0,1 1 1 0 0,0 0 0 0 0,1 1-1 0 0,0 1 1 0 0,1 0 0 0 0,0 0 0 0 0,1 2-1 0 0,13-6 6 0 0,-25 12 2 0 0,1 1-1 0 0,-1 0 1 0 0,1 0-1 0 0,-1 0 0 0 0,1 1 1 0 0,0-1-1 0 0,0 1 1 0 0,0 0-1 0 0,-1 1 0 0 0,1-1 1 0 0,0 1-1 0 0,0 0 1 0 0,0 0-1 0 0,0 0 0 0 0,0 1 1 0 0,0 0-1 0 0,0 0 1 0 0,-1 0-1 0 0,1 0 0 0 0,0 1 1 0 0,-1 0-1 0 0,1 0 1 0 0,-1 0-1 0 0,1 1 1 0 0,-1-1-1 0 0,0 1 0 0 0,0 0 1 0 0,0 0-1 0 0,-1 1 1 0 0,1-1-1 0 0,-1 1 0 0 0,0-1 1 0 0,0 1-1 0 0,0 0 1 0 0,0 0-1 0 0,1 3-1 0 0,-2-1 20 0 0,0-1 0 0 0,0 1 0 0 0,-1-1 0 0 0,0 1 0 0 0,0 0-1 0 0,0 0 1 0 0,-1-1 0 0 0,0 1 0 0 0,0 0 0 0 0,0 0 0 0 0,-1 0 0 0 0,0-1 0 0 0,0 1 0 0 0,0 0 0 0 0,-1-1 0 0 0,0 1-1 0 0,0-1 1 0 0,0 0 0 0 0,-1 1 0 0 0,0-1 0 0 0,0 0 0 0 0,0-1 0 0 0,0 1 0 0 0,-1 0 0 0 0,0-1 0 0 0,0 0-20 0 0,-119 99 250 0 0,115-98-254 0 0,-128 66-140 0 0,92-67-1487 0 0,47-34-3987 0 0,6 15 1969 0 0,-1 5-2090 0 0,1 2-4675 0 0</inkml:trace>
  <inkml:trace contextRef="#ctx0" brushRef="#br0" timeOffset="44760.572">6616 3160 4761 0 0,'0'0'3207'0'0,"0"0"-474"0"0,0 0-377 0 0,0 0-327 0 0,0 0-278 0 0,0 0-224 0 0,0 0-171 0 0,0 0-189 0 0,0 0-143 0 0,0 0-130 0 0,0 0-131 0 0,0 0-102 0 0,0 0-123 0 0,31-1-97 0 0,96-6-78 0 0,-74-11 76 0 0,-47 11-335 0 0,1 1-51 0 0,0 0 1 0 0,0-1 0 0 0,-1 0-1 0 0,0 0 1 0 0,-1 0 0 0 0,1-1-1 0 0,-1 0 1 0 0,-1 0 0 0 0,0 0-1 0 0,0-1 1 0 0,0 1-1 0 0,-1-1 1 0 0,0 0 0 0 0,-1 0-1 0 0,0 0 1 0 0,-1-1 0 0 0,1-3-54 0 0,-2 11-7 0 0,0 0 0 0 0,0 0 0 0 0,-1-1 0 0 0,1 1 0 0 0,0 0 1 0 0,-1 0-1 0 0,1 0 0 0 0,-1 0 0 0 0,0 0 0 0 0,1 0 0 0 0,-1 0 0 0 0,0 0 1 0 0,0 0-1 0 0,-1 1 0 0 0,1-1 0 0 0,0 0 0 0 0,-1 1 0 0 0,1-1 0 0 0,-1 1 1 0 0,1-1-1 0 0,-1 1 0 0 0,1 0 0 0 0,-1-1 0 0 0,0 1 0 0 0,0 0 0 0 0,0 0 1 0 0,0 0-1 0 0,0 0 0 0 0,0 1 0 0 0,0-1 0 0 0,0 1 0 0 0,0-1 0 0 0,0 1 1 0 0,0 0-1 0 0,0-1 0 0 0,-2 1 7 0 0,-75 20-393 0 0,69-13 325 0 0,1 0 1 0 0,1 0-1 0 0,-1 1 1 0 0,1 0-1 0 0,0 1 1 0 0,1 0 0 0 0,0 0-1 0 0,1 0 1 0 0,0 1-1 0 0,0 0 1 0 0,1 0-1 0 0,0 1 1 0 0,1-1 0 0 0,0 1-1 0 0,1 0 1 0 0,0 0-1 0 0,1 1 1 0 0,0-1-1 0 0,0 0 1 0 0,2 1-1 0 0,-1-1 1 0 0,1 1 0 0 0,1 0 67 0 0,0-8-186 0 0,-1-1 1 0 0,1 0-1 0 0,0 1 1 0 0,0-1 0 0 0,1 0-1 0 0,-1 1 1 0 0,1-1-1 0 0,-1 0 1 0 0,1 0 0 0 0,0 0-1 0 0,0-1 1 0 0,0 1-1 0 0,1 0 1 0 0,-1-1 0 0 0,1 1-1 0 0,-1-1 1 0 0,1 0 0 0 0,0 0-1 0 0,0 0 1 0 0,0 0-1 0 0,0 0 1 0 0,0-1 0 0 0,0 0-1 0 0,0 1 1 0 0,1-1-1 0 0,-1 0 1 0 0,3 0 185 0 0,59 12-10486 0 0,-52-12 1143 0 0</inkml:trace>
  <inkml:trace contextRef="#ctx0" brushRef="#br0" timeOffset="45180.11">7108 3204 9002 0 0,'0'0'3147'0'0,"0"0"-812"0"0,0 0-460 0 0,0 0-312 0 0,0 0-282 0 0,0 0-208 0 0,0 0-160 0 0,0 0-180 0 0,0 0-144 0 0,0 0-56 0 0,0 0-55 0 0,0 0-56 0 0,0 0-42 0 0,6-11-48 0 0,62-91 692 0 0,27 2-236 0 0,-95 100-789 0 0,0 0 1 0 0,1 1-1 0 0,-1-1 0 0 0,0 0 0 0 0,0 1 0 0 0,0-1 1 0 0,0 0-1 0 0,0 1 0 0 0,0-1 0 0 0,1 0 0 0 0,-1 1 0 0 0,0-1 1 0 0,0 0-1 0 0,0 0 0 0 0,1 1 0 0 0,-1-1 0 0 0,0 0 1 0 0,0 0-1 0 0,1 1 0 0 0,-1-1 0 0 0,0 0 0 0 0,1 0 0 0 0,-1 0 1 0 0,0 1-1 0 0,1-1 0 0 0,-1 0 0 0 0,0 0 0 0 0,1 0 0 0 0,-1 0 1 0 0,0 0-1 0 0,1 0 0 0 0,-1 0 0 0 0,0 0 0 0 0,1 0 1 0 0,-1 0-1 0 0,0 0 0 0 0,1 0 0 0 0,-1 0 0 0 0,0 0 0 0 0,1 0 1 0 0,-1 0-1 0 0,1 0 0 0 0,-1-1 0 0 0,0 1 0 0 0,0 0 0 0 0,1 0 1 0 0,-1 0 0 0 0,-10 40 33 0 0,9-38-26 0 0,-1 2-5 0 0,1 1 0 0 0,-1 0 0 0 0,1 0 0 0 0,0 0 0 0 0,0 0 0 0 0,1 0 1 0 0,-1 0-1 0 0,1 0 0 0 0,0 1 0 0 0,1-1 0 0 0,-1 0 0 0 0,1 0 0 0 0,0 0 1 0 0,0 0-1 0 0,1 0 0 0 0,0 0 0 0 0,-1-1 0 0 0,1 1 0 0 0,1 0 0 0 0,1 2-2 0 0,0-4 60 0 0,0 0-1 0 0,0-1 1 0 0,0 0-1 0 0,0 0 1 0 0,0 0-1 0 0,1 0 1 0 0,-1-1-1 0 0,0 0 1 0 0,1 0-1 0 0,-1 0 1 0 0,1 0-1 0 0,0-1 1 0 0,-1 1 0 0 0,1-1-1 0 0,0 0 1 0 0,-1-1-1 0 0,1 1 1 0 0,-1-1-1 0 0,1 0 1 0 0,-1 0-1 0 0,1 0 1 0 0,-1-1-1 0 0,1 0 1 0 0,-1 1-1 0 0,0-2 1 0 0,3 0-60 0 0,98-77 1780 0 0,-95 70-1732 0 0,0 0 1 0 0,-1 0 0 0 0,-1-1-1 0 0,0 0 1 0 0,0 0 0 0 0,-1-1-1 0 0,0 0 1 0 0,1-7-49 0 0,-7-10-861 0 0,-7 23-1796 0 0,-5 4-3308 0 0,4 2-6379 0 0</inkml:trace>
  <inkml:trace contextRef="#ctx0" brushRef="#br0" timeOffset="48530.134">7984 3016 0 0 0,'0'0'807'0'0,"0"0"496"0"0,0 0 344 0 0,0 0 107 0 0,0 0-121 0 0,0 0-188 0 0,0 0-181 0 0,0 0-159 0 0,0 0-98 0 0,0 0-115 0 0,0 0-93 0 0,-7 0-43 0 0,-23 1-75 0 0,-1 21 1312 0 0,19-8-1758 0 0,0 1 0 0 0,2 0 0 0 0,0 1 0 0 0,1 0 0 0 0,0 0 0 0 0,2 1 0 0 0,-1 0 0 0 0,2 0 0 0 0,1 1 0 0 0,0-1 0 0 0,1 1 0 0 0,1 1 0 0 0,0-1 0 0 0,2 0 0 0 0,0 6-235 0 0,1-22 35 0 0,0-1 0 0 0,0 1 0 0 0,0 0 0 0 0,0-1-1 0 0,0 1 1 0 0,0 0 0 0 0,1-1 0 0 0,-1 1 0 0 0,0 0 0 0 0,1-1 0 0 0,0 1 0 0 0,-1-1 0 0 0,1 1-1 0 0,0-1 1 0 0,0 1 0 0 0,0-1 0 0 0,0 0 0 0 0,0 1 0 0 0,0-1 0 0 0,0 0 0 0 0,0 0-1 0 0,0 0 1 0 0,1 0 0 0 0,-1 0 0 0 0,0 0 0 0 0,1 0 0 0 0,-1 0 0 0 0,1 0 0 0 0,-1-1 0 0 0,1 1-1 0 0,-1-1 1 0 0,1 1 0 0 0,0-1 0 0 0,-1 1 0 0 0,1-1 0 0 0,0 0 0 0 0,-1 0 0 0 0,1 0-1 0 0,-1 0 1 0 0,1 0 0 0 0,0 0 0 0 0,-1 0 0 0 0,1-1 0 0 0,0 1 0 0 0,-1-1 0 0 0,1 1-35 0 0,72-30 1342 0 0,-39 5-1152 0 0,-1-3 0 0 0,-2 0-1 0 0,-1-2 1 0 0,-1-1 0 0 0,21-29-190 0 0,-33 39 22 0 0,0-2 0 0 0,-2 0 0 0 0,-1-1 0 0 0,0 0 0 0 0,-2-1 0 0 0,-1-1 0 0 0,-1 0 0 0 0,-1-1 0 0 0,-2 0 0 0 0,0 0 0 0 0,-2-1 0 0 0,-1 0 0 0 0,-1 0 0 0 0,0-16-22 0 0,-25-73-236 0 0,19 113 209 0 0,1 1 1 0 0,-1-1 0 0 0,0 1-1 0 0,1-1 1 0 0,-2 1 0 0 0,1 0-1 0 0,0 0 1 0 0,-1 0 0 0 0,1 0 0 0 0,-1 1-1 0 0,0-1 1 0 0,0 0 0 0 0,0 1-1 0 0,0 0 1 0 0,0 0 0 0 0,-1 0-1 0 0,1 0 1 0 0,0 1 0 0 0,-1-1 0 0 0,0 1-1 0 0,1 0 1 0 0,-1 0 0 0 0,0 0-1 0 0,0 0 1 0 0,1 1 0 0 0,-1 0-1 0 0,0-1 1 0 0,0 1 0 0 0,-2 1 26 0 0,-5 2-30 0 0,1 1 0 0 0,0 0 0 0 0,0 0 0 0 0,0 1 0 0 0,1 1-1 0 0,0 0 1 0 0,0 0 0 0 0,0 0 0 0 0,1 1 0 0 0,0 1 0 0 0,0-1 0 0 0,0 1 0 0 0,1 1 0 0 0,1-1 0 0 0,-1 1 0 0 0,2 1 0 0 0,-2 1 30 0 0,-5 6 24 0 0,1 0-1 0 0,1 0 1 0 0,0 1 0 0 0,2 1-1 0 0,0 0 1 0 0,1 0 0 0 0,1 0-1 0 0,0 1 1 0 0,2-1 0 0 0,0 1-1 0 0,1 0 1 0 0,2 1 0 0 0,0-1-1 0 0,1 0 1 0 0,0 1 0 0 0,5 19-24 0 0,0-25 91 0 0,2 1 0 0 0,0-1-1 0 0,0 0 1 0 0,2-1 0 0 0,-1 0 0 0 0,2 0 0 0 0,0-1 0 0 0,1 0 0 0 0,0-1 0 0 0,1 0 0 0 0,0-1 0 0 0,1 0-1 0 0,0-1 1 0 0,0-1 0 0 0,1 0 0 0 0,1-1 0 0 0,-1 0 0 0 0,2-1 0 0 0,-1 0 0 0 0,0-2 0 0 0,1 0 0 0 0,0 0-1 0 0,1-2 1 0 0,-1 0 0 0 0,6 0-91 0 0,33-3 739 0 0,-55 0-682 0 0,0 0-14 0 0,0 0 9 0 0,0 0-24 0 0,-5-14-855 0 0,-5 13-3627 0 0,6 2-3336 0 0,1-1-3702 0 0</inkml:trace>
  <inkml:trace contextRef="#ctx0" brushRef="#br0" timeOffset="48931.289">8509 3237 6529 0 0,'0'0'1890'0'0,"0"0"-263"0"0,0 0 180 0 0,0 0 227 0 0,0 0-94 0 0,0 0-203 0 0,0 0-266 0 0,0 0-243 0 0,0 0-194 0 0,0 0-197 0 0,0 0-147 0 0,0 0-130 0 0,0 0-115 0 0,31-9-58 0 0,96-30-35 0 0,-78 10 235 0 0,-45 24-529 0 0,0-1-1 0 0,0 0 1 0 0,-1 0 0 0 0,0 0 0 0 0,0 0 0 0 0,0-1 0 0 0,-1 1 0 0 0,0-1 0 0 0,0 0 0 0 0,-1 1 0 0 0,1-1-1 0 0,-1 0 1 0 0,-1 0 0 0 0,0 0 0 0 0,0 0 0 0 0,0 0 0 0 0,-1-4-58 0 0,-2 7-15 0 0,1 0 0 0 0,-1 1 0 0 0,0 0 0 0 0,0 0 0 0 0,0 0 0 0 0,0 0 0 0 0,-1 0 0 0 0,1 0 0 0 0,-1 1 0 0 0,1 0-1 0 0,-1 0 1 0 0,0 0 0 0 0,0 0 0 0 0,0 0 0 0 0,0 1 0 0 0,-1 0 0 0 0,1 0 0 0 0,0 0 0 0 0,0 0 0 0 0,-1 1 0 0 0,1-1 0 0 0,0 1 0 0 0,-1 0 0 0 0,1 1 0 0 0,0-1 0 0 0,-1 1 0 0 0,1 0 0 0 0,0 0 0 0 0,0 0 0 0 0,-1 0 0 0 0,1 1 0 0 0,0-1 0 0 0,0 1 0 0 0,1 1-1 0 0,-1-1 1 0 0,-3 3 15 0 0,-2-1-9 0 0,0 1-1 0 0,0 0 1 0 0,1 0-1 0 0,0 1 0 0 0,0 0 1 0 0,0 1-1 0 0,1 0 0 0 0,0 0 1 0 0,0 0-1 0 0,1 1 1 0 0,0 0-1 0 0,0 0 0 0 0,1 1 1 0 0,0 0-1 0 0,1 0 0 0 0,0 0 1 0 0,0 0-1 0 0,1 1 1 0 0,0-1-1 0 0,0 1 0 0 0,1 0 1 0 0,1-1-1 0 0,-1 6 10 0 0,2-11-3 0 0,0 1 0 0 0,0 0-1 0 0,0-1 1 0 0,0 1 0 0 0,1 0 0 0 0,0-1 0 0 0,0 1-1 0 0,0-1 1 0 0,1 1 0 0 0,0-1 0 0 0,-1 0 0 0 0,1 0-1 0 0,1 0 1 0 0,-1 0 0 0 0,1 0 0 0 0,-1 0 0 0 0,1 0-1 0 0,0-1 1 0 0,1 1 0 0 0,-1-1 0 0 0,1 0 0 0 0,-1 0-1 0 0,1 0 1 0 0,0-1 0 0 0,2 2 3 0 0,6 3-155 0 0,0-1-1 0 0,-1-1 1 0 0,2 0 0 0 0,-1-1 0 0 0,0 0-1 0 0,1-1 1 0 0,0 0 0 0 0,0-1-1 0 0,7 0 156 0 0,71 1-7732 0 0,-77-3 1834 0 0,-5-3-4370 0 0</inkml:trace>
  <inkml:trace contextRef="#ctx0" brushRef="#br0" timeOffset="49403.323">8845 3285 1504 0 0,'0'0'2848'0'0,"0"0"-577"0"0,0 0-252 0 0,0 0-72 0 0,0 0-76 0 0,0 0-97 0 0,0 0-153 0 0,0 0-204 0 0,0 0-220 0 0,0 0-221 0 0,0 0-177 0 0,0 0-101 0 0,0 0-53 0 0,19-12-55 0 0,57-40-62 0 0,30-49 1511 0 0,-64 42-1412 0 0,-47 85-1049 0 0,-12 87 424 0 0,18-110-1 0 0,-1-1 1 0 0,1 1-1 0 0,-1 0 1 0 0,1 0-1 0 0,0-1 1 0 0,0 1-1 0 0,0 0 1 0 0,0-1-1 0 0,0 1 1 0 0,1-1-1 0 0,-1 0 1 0 0,1 1-1 0 0,0-1 1 0 0,0 0-1 0 0,-1 0 1 0 0,1 0-1 0 0,1 0 0 0 0,-1 0 1 0 0,0-1-1 0 0,0 1 1 0 0,1-1-1 0 0,-1 1 1 0 0,1-1-1 0 0,-1 0 1 0 0,1 0-1 0 0,-1 0 1 0 0,1 0-1 0 0,0 0 1 0 0,-1-1-1 0 0,1 1 1 0 0,2-1-2 0 0,88 3 608 0 0,-82-7-429 0 0,0 0 0 0 0,1-1 0 0 0,-1 0 0 0 0,-1-1 0 0 0,1 0 0 0 0,-1 0 0 0 0,0-1 0 0 0,-1-1 0 0 0,4-3-179 0 0,-5 5 127 0 0,1-1-73 0 0,-1-1 1 0 0,0 0-1 0 0,0 0 0 0 0,0 0 1 0 0,-1-1-1 0 0,-1 0 0 0 0,1 0 1 0 0,-2-1-1 0 0,1 0 0 0 0,-1 0 1 0 0,-1 0-1 0 0,0-1 0 0 0,0 1 1 0 0,-1-1-55 0 0,6-62-7181 0 0,-9 67 672 0 0,0 1-5384 0 0</inkml:trace>
  <inkml:trace contextRef="#ctx0" brushRef="#br0" timeOffset="49701.21">9709 2707 12267 0 0,'0'0'2025'0'0,"0"0"-708"0"0,0 0-173 0 0,0 0 206 0 0,0 0 167 0 0,0 0-66 0 0,0 0-207 0 0,0 0-231 0 0,0 0-173 0 0,0 0-96 0 0,0 0-81 0 0,3 33-88 0 0,8 102-97 0 0,-18 150 924 0 0,7-179-1310 0 0,1-97 66 0 0,-1-8-235 0 0,0-1 0 0 0,0 0-1 0 0,0 1 1 0 0,0-1-1 0 0,1 1 1 0 0,-1-1 0 0 0,0 1-1 0 0,0-1 1 0 0,0 0 0 0 0,0 1-1 0 0,0-1 1 0 0,0 1-1 0 0,0-1 1 0 0,-1 0 0 0 0,1 1-1 0 0,0-1 1 0 0,0 1-1 0 0,0-1 1 0 0,0 0 0 0 0,0 1-1 0 0,-1-1 1 0 0,1 1 0 0 0,0-1-1 0 0,0 0 1 0 0,-1 1-1 0 0,1-1 1 0 0,0 0 0 0 0,-1 0-1 0 0,1 1 1 0 0,0-1-1 0 0,-1 0 1 0 0,1 0 0 0 0,0 1-1 0 0,-1-1 1 0 0,1 0 0 0 0,0 0-1 0 0,-1 0 1 0 0,1 0-1 0 0,-1 1 1 0 0,1-1 0 0 0,0 0-1 0 0,-1 0 1 0 0,1 0-1 0 0,-1 0 1 0 0,1 0 0 0 0,-1 0-1 0 0,1 0 1 0 0,0 0 0 0 0,-1 0-1 0 0,1 0 1 0 0,-1 0-1 0 0,1-1 1 0 0,0 1 0 0 0,-1 0-1 0 0,1 0 1 0 0,-1 0-1 0 0,1 0 1 0 0,0-1 0 0 0,-1 1-1 0 0,1 0 1 0 0,0 0 0 0 0,-1-1-1 0 0,1 1 1 0 0,0 0-1 0 0,0-1 1 0 0,-1 1 0 0 0,1 0 77 0 0,-14-6-4311 0 0,2 2-6019 0 0,5 3 1875 0 0</inkml:trace>
  <inkml:trace contextRef="#ctx0" brushRef="#br0" timeOffset="49947.084">9482 2994 14611 0 0,'0'0'1794'0'0,"0"0"-407"0"0,0 0-92 0 0,0 0-50 0 0,0 0-163 0 0,0 0-178 0 0,0 0-141 0 0,31-6-119 0 0,96-18-96 0 0,17 18 799 0 0,-81 12-1988 0 0,-36 2-9463 0 0,-23-8-2090 0 0</inkml:trace>
  <inkml:trace contextRef="#ctx0" brushRef="#br0" timeOffset="53006.234">10716 3016 0 0 0,'0'0'871'0'0,"0"0"270"0"0,0 0 177 0 0,0 0 190 0 0,0 0 187 0 0,0 0 42 0 0,0 0-85 0 0,0 0-228 0 0,0 0-305 0 0,0 0-250 0 0,0 0-173 0 0,-13 2-90 0 0,-40 6-45 0 0,49-7-445 0 0,1 0 0 0 0,-1 0 1 0 0,1 1-1 0 0,0-1 0 0 0,0 1 1 0 0,-1 0-1 0 0,1 0 0 0 0,1 0 1 0 0,-1 0-1 0 0,0 0 0 0 0,0 1 1 0 0,1-1-1 0 0,-1 1 0 0 0,1 0 1 0 0,0 0-1 0 0,0-1 0 0 0,0 1 1 0 0,0 1-1 0 0,0-1 1 0 0,1 0-1 0 0,0 0 0 0 0,-1 1 1 0 0,1-1-1 0 0,0 1 0 0 0,1-1 1 0 0,-1 1-1 0 0,0 2-116 0 0,1-5 22 0 0,-2 4 74 0 0,-1 0-1 0 0,1 0 1 0 0,1 0-1 0 0,-1 0 1 0 0,1 0 0 0 0,0 1-1 0 0,0-1 1 0 0,0 0 0 0 0,1 1-1 0 0,0-1 1 0 0,0 0-1 0 0,0 1 1 0 0,1-1 0 0 0,0 0-1 0 0,0 1 1 0 0,0-1 0 0 0,1 0-1 0 0,-1 0 1 0 0,1 0-1 0 0,1 0 1 0 0,-1 0 0 0 0,0 0-1 0 0,1-1 1 0 0,0 1 0 0 0,0-1-1 0 0,1 0 1 0 0,-1 0 0 0 0,1 0-1 0 0,0 0 1 0 0,0-1-1 0 0,0 1 1 0 0,0-1 0 0 0,1 0-1 0 0,3 2-95 0 0,0-3 116 0 0,0 0-1 0 0,0 0 1 0 0,0 0-1 0 0,0-1 1 0 0,0-1-1 0 0,1 1 1 0 0,-1-1-1 0 0,0-1 1 0 0,0 1 0 0 0,0-2-1 0 0,0 1 1 0 0,0-1-1 0 0,0 0 1 0 0,0 0-1 0 0,0-1 1 0 0,-1 0-1 0 0,1-1 1 0 0,-1 0-1 0 0,0 0 1 0 0,0 0-1 0 0,0-1 1 0 0,-1 0-1 0 0,1 0 1 0 0,3-5-116 0 0,-3 1-14 0 0,0 1 0 0 0,-1-1 0 0 0,0 0 0 0 0,0 0 0 0 0,-1-1 0 0 0,0 0 0 0 0,-1 0 0 0 0,0 0 1 0 0,-1 0-1 0 0,0-1 0 0 0,-1 1 0 0 0,0-1 0 0 0,0 0 0 0 0,-1 1 0 0 0,0-5 14 0 0,-1 8-180 0 0,0 1 0 0 0,-1-1 0 0 0,0 0 0 0 0,0 1 0 0 0,0-1 1 0 0,-1 1-1 0 0,0-1 0 0 0,0 1 0 0 0,0 0 0 0 0,-1 0 0 0 0,0 0 0 0 0,0 0 0 0 0,-1 0 0 0 0,1 1 0 0 0,-1-1 1 0 0,-2-1 179 0 0,2 3-186 0 0,0 0 0 0 0,1 0 0 0 0,-1 1 0 0 0,0 0 0 0 0,-1 0 0 0 0,1 0 0 0 0,0 0 0 0 0,-1 0 0 0 0,0 1 0 0 0,0 0 0 0 0,1 0 0 0 0,-1 0 0 0 0,0 1 1 0 0,-1 0-1 0 0,1 0 0 0 0,0 0 0 0 0,0 0 0 0 0,0 1 0 0 0,-1 0 0 0 0,1 0 0 0 0,0 0 0 0 0,0 1 0 0 0,0 0 0 0 0,-1 0 0 0 0,1 0 0 0 0,0 0 0 0 0,0 1 0 0 0,0 0 1 0 0,1 0-1 0 0,-1 0 0 0 0,0 1 186 0 0,5-3 14 0 0,0 0 1 0 0,1 0-1 0 0,-1 0 1 0 0,0 0 0 0 0,0 0-1 0 0,1 0 1 0 0,-1 0 0 0 0,0 0-1 0 0,1 0 1 0 0,-1 0-1 0 0,0 0 1 0 0,0 1 0 0 0,1-1-1 0 0,-1 0 1 0 0,0 0-1 0 0,0 0 1 0 0,1 0 0 0 0,-1 0-1 0 0,0 0 1 0 0,0 1-1 0 0,1-1 1 0 0,-1 0 0 0 0,0 0-1 0 0,0 0 1 0 0,0 1-1 0 0,1-1 1 0 0,-1 0 0 0 0,0 0-1 0 0,0 1 1 0 0,0-1-1 0 0,0 0 1 0 0,0 0 0 0 0,1 1-1 0 0,-1-1 1 0 0,0 0-1 0 0,0 1 1 0 0,0-1 0 0 0,0 0-1 0 0,0 0 1 0 0,0 1-1 0 0,0-1 1 0 0,0 0 0 0 0,0 1-1 0 0,0-1 1 0 0,0 0 0 0 0,0 0-1 0 0,0 1 1 0 0,-1-1-1 0 0,1 0 1 0 0,0 0 0 0 0,0 1-1 0 0,0-1 1 0 0,0 0-1 0 0,0 0 1 0 0,0 1 0 0 0,-1-1-1 0 0,1 0 1 0 0,0 0-1 0 0,0 1 1 0 0,0-1 0 0 0,-1 0-15 0 0,26-2 1462 0 0,100-67 1002 0 0,-101 52-2360 0 0,-1-1 1 0 0,-1-1 0 0 0,0-1-1 0 0,-2-1 1 0 0,0-1 0 0 0,-2 0 0 0 0,0-2-1 0 0,8-14-104 0 0,11-18 72 0 0,-37 56-50 0 0,0 0 12 0 0,0 0 0 0 0,0 0-9 0 0,0 11-22 0 0,6 103 318 0 0,4 0 1 0 0,5-2 0 0 0,5 0 0 0 0,12 25-322 0 0,-16-69 29 0 0,-3 1 0 0 0,-4 1 0 0 0,-2-1 0 0 0,-3 2 0 0 0,-3 8-29 0 0,-2-74 46 0 0,1 0 0 0 0,-1-1 0 0 0,0 1 1 0 0,-1-1-1 0 0,1 1 0 0 0,-1-1 0 0 0,1 0 0 0 0,-1 1 0 0 0,-1-1 1 0 0,1 0-1 0 0,-1 0 0 0 0,1 0 0 0 0,-1-1 0 0 0,0 1 0 0 0,0-1 1 0 0,-1 0-1 0 0,1 1 0 0 0,-1-1 0 0 0,1-1 0 0 0,-1 1 0 0 0,0 0 0 0 0,0-1 1 0 0,0 0-1 0 0,-1 0 0 0 0,1 0 0 0 0,0-1 0 0 0,-1 1 0 0 0,1-1 1 0 0,-1 0-1 0 0,1 0 0 0 0,-1-1 0 0 0,0 1 0 0 0,1-1 0 0 0,-1 0 1 0 0,0-1-1 0 0,1 1 0 0 0,-1-1 0 0 0,0 1 0 0 0,1-2 0 0 0,-1 1 1 0 0,1 0-1 0 0,-1-1 0 0 0,1 0 0 0 0,0 0 0 0 0,0 0 0 0 0,0 0 1 0 0,0-1-1 0 0,0 1 0 0 0,0-1 0 0 0,1 0 0 0 0,-1 0 0 0 0,-2-4-46 0 0,0-6 76 0 0,1 0 0 0 0,0 0 0 0 0,1-1 0 0 0,1 0 0 0 0,0 1 0 0 0,1-1 1 0 0,0 0-1 0 0,1 0 0 0 0,0-1 0 0 0,1 1 0 0 0,1 0 0 0 0,1 0 0 0 0,0 0 0 0 0,0 0 0 0 0,1 1 0 0 0,2-3-76 0 0,0-7-35 0 0,1-1 0 0 0,2 1 1 0 0,0 1-1 0 0,1-1 1 0 0,2 2-1 0 0,0-1 1 0 0,1 1-1 0 0,1 1 0 0 0,1 0 1 0 0,1 1-1 0 0,0 1 1 0 0,2 0-1 0 0,0 1 1 0 0,6-4 34 0 0,3 7-2330 0 0,-12 13-8663 0 0,-9 1-770 0 0</inkml:trace>
  <inkml:trace contextRef="#ctx0" brushRef="#br0" timeOffset="53963.293">12168 2597 3137 0 0,'0'0'2491'0'0,"0"0"-292"0"0,0 0-139 0 0,0 0-51 0 0,0 0-25 0 0,0 0-178 0 0,0 0-260 0 0,0 0-262 0 0,0 0-226 0 0,0 0-146 0 0,0 0-92 0 0,0 0-65 0 0,0 0-55 0 0,0-5-61 0 0,1-12-46 0 0,-9 141 3805 0 0,-14 157-3553 0 0,-13-49-571 0 0,29-152-243 0 0,6-79-47 0 0,0-1-5 0 0,0 0 3 0 0,0 0 4 0 0,1-26-645 0 0,4-17-1235 0 0,1-8-2807 0 0,-5 16-5306 0 0,-1 24-1284 0 0</inkml:trace>
  <inkml:trace contextRef="#ctx0" brushRef="#br0" timeOffset="54219.02">11872 2924 5641 0 0,'0'0'2847'0'0,"0"0"-489"0"0,0 0-425 0 0,0 0-304 0 0,0 0-252 0 0,0 0-201 0 0,0 0-122 0 0,0 0-76 0 0,0 0-20 0 0,0 0-14 0 0,0 0-100 0 0,0 0-105 0 0,0 0-93 0 0,24 0-88 0 0,78 0-40 0 0,32-21 883 0 0,2-13-1058 0 0,-92 12-1728 0 0,-37 15-2509 0 0,-3-1-3428 0 0,-4 5-4045 0 0</inkml:trace>
  <inkml:trace contextRef="#ctx0" brushRef="#br0" timeOffset="54697.506">12507 2571 6993 0 0,'0'0'2353'0'0,"0"0"-649"0"0,0 0-285 0 0,0 0 82 0 0,0 0 94 0 0,0 0 28 0 0,0 0-143 0 0,0 0-284 0 0,0 0-225 0 0,0 0-149 0 0,0 0-88 0 0,-4 32-75 0 0,-13 104-73 0 0,2 98 1353 0 0,13-202-1794 0 0,0-15-67 0 0,1 0-1 0 0,0 0 0 0 0,1 0 0 0 0,1 0 0 0 0,1 0 1 0 0,0 0-1 0 0,1 0 0 0 0,1 0 0 0 0,1 0 1 0 0,0-1-1 0 0,1 0 0 0 0,7 14-77 0 0,-10-29 25 0 0,-1 0 0 0 0,0 0 0 0 0,0 0 0 0 0,1 0 0 0 0,-1 0 0 0 0,0 0 0 0 0,1-1 1 0 0,-1 1-1 0 0,1-1 0 0 0,-1 0 0 0 0,1 0 0 0 0,-1 0 0 0 0,1 0 0 0 0,-1 0 0 0 0,1 0 0 0 0,-1-1 0 0 0,0 1 0 0 0,1-1 0 0 0,-1 0 0 0 0,1 1 0 0 0,-1-1 0 0 0,0 0 0 0 0,0-1 1 0 0,1 1-1 0 0,-1 0 0 0 0,0 0 0 0 0,0-1 0 0 0,0 0 0 0 0,-1 1 0 0 0,1-1 0 0 0,2-2-25 0 0,-2 3 17 0 0,198-142 316 0 0,-134 120-326 0 0,-53 70 19 0 0,-13 108 144 0 0,1-153-196 0 0,-1-1 0 0 0,1 1-1 0 0,0-1 1 0 0,0 1 0 0 0,-1-1 0 0 0,1 0 0 0 0,0 1 0 0 0,0-1 0 0 0,0 0 0 0 0,0 0 0 0 0,1 0 0 0 0,-1 0 0 0 0,0 0 0 0 0,0 0 0 0 0,1 0 0 0 0,-1 0 0 0 0,0 0 0 0 0,1 0 0 0 0,-1-1 0 0 0,1 1 0 0 0,-1-1 0 0 0,1 1-1 0 0,0-1 1 0 0,-1 0 0 0 0,1 1 0 0 0,-1-1 0 0 0,1 0 0 0 0,-1 0 0 0 0,1 0 0 0 0,0 0 0 0 0,-1 0 0 0 0,1-1 0 0 0,-1 1 0 0 0,1 0 0 0 0,0-1 26 0 0,9-4-4324 0 0,-3-3-4014 0 0,-7 5-3192 0 0</inkml:trace>
  <inkml:trace contextRef="#ctx0" brushRef="#br0" timeOffset="55066.992">12997 3248 0 0 0,'0'0'2223'0'0,"0"0"6"0"0,0 0 167 0 0,0 0 37 0 0,0 0-168 0 0,0 0-244 0 0,0 0-287 0 0,0 0-242 0 0,0 0-192 0 0,0 0-105 0 0,31 4-83 0 0,98 10-110 0 0,-62-20 337 0 0,-57 1-1068 0 0,-2 2-152 0 0,0-1 0 0 0,0 0 1 0 0,0 0-1 0 0,-1 0 1 0 0,1-1-1 0 0,-1-1 0 0 0,0 1 1 0 0,-1-1-1 0 0,1 0 0 0 0,-1-1 1 0 0,0 1-1 0 0,-1-1 1 0 0,1 0-1 0 0,-2-1 0 0 0,1 1 1 0 0,-1-1-1 0 0,0 0 1 0 0,0 0-1 0 0,-1 0 0 0 0,0-1 1 0 0,-1 1-1 0 0,0-1 0 0 0,0 0 1 0 0,0 1-1 0 0,-1-3-119 0 0,-3 7-6 0 0,0 0-1 0 0,1 0 1 0 0,-2 0-1 0 0,1 0 1 0 0,0 0-1 0 0,-1 1 1 0 0,1 0 0 0 0,-1-1-1 0 0,0 1 1 0 0,0 0-1 0 0,-1 0 1 0 0,1 0-1 0 0,-1 1 1 0 0,1-1-1 0 0,-1 1 1 0 0,0 0-1 0 0,0 0 1 0 0,0 0 0 0 0,0 1-1 0 0,0-1 1 0 0,0 1-1 0 0,0 0 1 0 0,0 0-1 0 0,-1 0 1 0 0,1 1-1 0 0,0 0 1 0 0,-1-1-1 0 0,1 2 1 0 0,0-1-1 0 0,-1 0 1 0 0,1 1 0 0 0,-3 0 6 0 0,-3 0-9 0 0,1 0 1 0 0,0 0 0 0 0,0 1 0 0 0,0 0 0 0 0,0 1 0 0 0,1 0-1 0 0,-1 0 1 0 0,1 1 0 0 0,-1 0 0 0 0,1 0 0 0 0,1 1 0 0 0,-1 0-1 0 0,0 0 1 0 0,1 1 0 0 0,0 0 0 0 0,1 0 0 0 0,-1 1 0 0 0,1 0-1 0 0,0 0 1 0 0,1 0 0 0 0,0 1 0 0 0,0 0 0 0 0,1 0 0 0 0,-1 0-1 0 0,2 0 1 0 0,-1 1 0 0 0,1 0 0 0 0,1-1 0 0 0,0 1 0 0 0,0 0-1 0 0,0 0 1 0 0,1 1 0 0 0,0 5 8 0 0,4-8 5 0 0,0 0 0 0 0,0 0 0 0 0,0-1 0 0 0,1 1 0 0 0,0-1 0 0 0,0 0 0 0 0,1 0 0 0 0,0 0 0 0 0,0 0 0 0 0,0-1 0 0 0,0 0 0 0 0,1 0 0 0 0,0 0 0 0 0,0-1 0 0 0,1 0-1 0 0,-1 0 1 0 0,1-1 0 0 0,-1 1 0 0 0,1-1 0 0 0,0-1 0 0 0,1 1 0 0 0,-1-1 0 0 0,0-1 0 0 0,1 1 0 0 0,0-1-5 0 0,153 16 183 0 0,-128-20-3585 0 0,-1-3-3621 0 0,-27 6-5106 0 0</inkml:trace>
  <inkml:trace contextRef="#ctx0" brushRef="#br0" timeOffset="56617.307">14144 3127 0 0 0,'0'0'1626'0'0,"0"0"-139"0"0,0 0 61 0 0,0 0 182 0 0,0 0 121 0 0,0 0-14 0 0,0 0-175 0 0,0 0-216 0 0,0 0-186 0 0,0 0-121 0 0,0 0-76 0 0,3 2-96 0 0,0 0-1107 0 0,-2-1 345 0 0,0 0 1 0 0,0 0-1 0 0,0 0 1 0 0,0-1-1 0 0,0 1 1 0 0,0 0 0 0 0,0-1-1 0 0,0 1 1 0 0,0-1-1 0 0,1 1 1 0 0,-1-1-1 0 0,0 1 1 0 0,0-1-1 0 0,0 0 1 0 0,1 1-1 0 0,-1-1 1 0 0,0 0 0 0 0,0 0-1 0 0,1 0 1 0 0,-1 0-1 0 0,0 0 1 0 0,0 0-1 0 0,1-1 1 0 0,-1 1-1 0 0,0 0 1 0 0,0 0 0 0 0,0-1-1 0 0,1 1 1 0 0,-1-1-1 0 0,0 1 1 0 0,0-1-1 0 0,0 0 1 0 0,0 0-1 0 0,0 1 1 0 0,0-1-1 0 0,0 0 1 0 0,0 0 0 0 0,0 0-1 0 0,0 0-205 0 0,84-122 1518 0 0,-85 122-1515 0 0,0 0 1 0 0,1 1-1 0 0,-1-1 0 0 0,1 1 1 0 0,0-1-1 0 0,-1 1 1 0 0,1 0-1 0 0,-1-1 1 0 0,1 1-1 0 0,0-1 0 0 0,-1 1 1 0 0,1 0-1 0 0,0 0 1 0 0,0-1-1 0 0,-1 1 1 0 0,1 0-1 0 0,0 0 0 0 0,0 0 1 0 0,-1 0-1 0 0,1 0 1 0 0,0 0-1 0 0,0 0 0 0 0,-1 0 1 0 0,1 0-1 0 0,0 0 1 0 0,-1 0-1 0 0,1 0 1 0 0,0 1-1 0 0,0-1 0 0 0,-1 0 1 0 0,1 1-1 0 0,0-1 1 0 0,-1 0-1 0 0,1 1 1 0 0,0-1-1 0 0,-1 1 0 0 0,1-1 1 0 0,-1 1-1 0 0,1-1 1 0 0,-1 1-1 0 0,1-1 0 0 0,-1 1 1 0 0,1-1-1 0 0,-1 1 1 0 0,0 0-1 0 0,1-1 1 0 0,-1 1-1 0 0,0 0 0 0 0,1-1 1 0 0,-1 1-1 0 0,0 0 1 0 0,0 0-1 0 0,0-1 1 0 0,0 1-1 0 0,0 0 0 0 0,0 0-3 0 0,23 48 19 0 0,-23-47-5 0 0,10 32 41 0 0,-3 0 0 0 0,-1 0 0 0 0,-1 1 0 0 0,-2-1 1 0 0,-2 1-1 0 0,-1 0 0 0 0,-3 24-55 0 0,2-17 26 0 0,-4 11-5 0 0,-1-2 0 0 0,-3 1 0 0 0,-2-1-1 0 0,-2 0 1 0 0,-3-1 0 0 0,-6 11-21 0 0,-12 0 150 0 0,33-60-141 0 0,1-1 0 0 0,0 1 0 0 0,-1 0 0 0 0,1-1 0 0 0,0 1 1 0 0,-1 0-1 0 0,1-1 0 0 0,-1 1 0 0 0,1-1 0 0 0,-1 1 0 0 0,1-1 0 0 0,-1 1 1 0 0,1-1-1 0 0,-1 1 0 0 0,0-1 0 0 0,1 0 0 0 0,-1 1 0 0 0,0-1 0 0 0,1 0 1 0 0,-1 1-1 0 0,0-1 0 0 0,1 0 0 0 0,-1 0 0 0 0,0 0 0 0 0,0 0 1 0 0,1 0-1 0 0,-1 0 0 0 0,0 0 0 0 0,1 0 0 0 0,-1 0 0 0 0,0 0 0 0 0,0 0 1 0 0,1 0-1 0 0,-1 0 0 0 0,0 0 0 0 0,0-1 0 0 0,1 1 0 0 0,-1 0 0 0 0,0-1 1 0 0,1 1-1 0 0,-1 0 0 0 0,1-1 0 0 0,-1 1 0 0 0,0-1 0 0 0,1 1 1 0 0,-1-1-1 0 0,1 1 0 0 0,-1-1 0 0 0,1 1 0 0 0,0-1 0 0 0,-1 0 0 0 0,1 1 1 0 0,-1-1-1 0 0,1 1 0 0 0,0-1 0 0 0,0 0 0 0 0,-1 0 0 0 0,1 1 0 0 0,0-1 1 0 0,0 0-1 0 0,0 1 0 0 0,0-1 0 0 0,0 0 0 0 0,0 0 0 0 0,0 0-9 0 0,-3-26 15 0 0,1 1-1 0 0,2-1 0 0 0,1 0 0 0 0,0 0 1 0 0,2 0-1 0 0,2 1 0 0 0,0-1 0 0 0,2 1 0 0 0,0 0 1 0 0,2 1-1 0 0,1 0 0 0 0,1 0 0 0 0,1 1 1 0 0,1 1-1 0 0,14-19-14 0 0,-4-1-9 0 0,1 2 0 0 0,3 0 0 0 0,2 1 0 0 0,1 2 0 0 0,1 2 0 0 0,3 0 1 0 0,1 2-1 0 0,1 2 0 0 0,19-12 9 0 0,-47 39-3 0 0,-1 0 1 0 0,0 1 0 0 0,1 0-1 0 0,0 0 1 0 0,0 1 0 0 0,0 0-1 0 0,0 0 1 0 0,0 1 0 0 0,1 0-1 0 0,-1 0 1 0 0,1 1 0 0 0,-1 1-1 0 0,1-1 1 0 0,0 1 0 0 0,-1 0-1 0 0,6 2 3 0 0,-9 2 2 0 0,-1-1 1 0 0,0 1-1 0 0,0 1 0 0 0,0-1 0 0 0,-1 1 0 0 0,0-1 0 0 0,1 1 0 0 0,-2 0 0 0 0,1 0 0 0 0,0 0 0 0 0,-1 1 0 0 0,0-1 0 0 0,-1 0 0 0 0,1 1 0 0 0,-1-1 0 0 0,0 1 0 0 0,0 0 0 0 0,0 0 0 0 0,-1-1 0 0 0,0 1 0 0 0,0 0 0 0 0,-1-1 0 0 0,0 1 0 0 0,0 0 0 0 0,0 0-2 0 0,1 3 7 0 0,0 11 10 0 0,-1 0 0 0 0,-2 0 0 0 0,0 0 0 0 0,0-1 1 0 0,-2 1-1 0 0,-1-1 0 0 0,0 0 0 0 0,-7 15-17 0 0,7-24 3 0 0,1 0-1 0 0,-1-1 1 0 0,-1 1-1 0 0,0-1 1 0 0,0 0-1 0 0,0-1 1 0 0,-1 0 0 0 0,-1 0-1 0 0,1-1 1 0 0,-1 0-1 0 0,-1 0 1 0 0,1-1-1 0 0,-1 0 1 0 0,0-1-1 0 0,0 0 1 0 0,-1 0 0 0 0,0-1-1 0 0,1-1 1 0 0,-1 0-1 0 0,0 0 1 0 0,-1-1-1 0 0,1-1 1 0 0,-11 1-3 0 0,19-2-39 0 0,-1 0-1 0 0,0 0 1 0 0,1 0 0 0 0,-1 0 0 0 0,1-1 0 0 0,-1 0-1 0 0,0 0 1 0 0,1 0 0 0 0,-1 0 0 0 0,1 0-1 0 0,0-1 1 0 0,-1 1 0 0 0,1-1 0 0 0,0 0 0 0 0,0 0-1 0 0,0 0 1 0 0,0 0 0 0 0,1-1 0 0 0,-1 1 0 0 0,0-1-1 0 0,1 0 1 0 0,0 0 0 0 0,0 0 0 0 0,-1 0-1 0 0,1 0 40 0 0,-12-62-4956 0 0,14 64 4792 0 0,1-15-3037 0 0,0 4-3398 0 0,1 4-5173 0 0</inkml:trace>
  <inkml:trace contextRef="#ctx0" brushRef="#br0" timeOffset="57507.965">15322 3042 11955 0 0,'0'0'2091'0'0,"0"0"-448"0"0,0 0-155 0 0,0 0-57 0 0,0 0-175 0 0,0 0-180 0 0,0 0-174 0 0,0 0-122 0 0,0 0-89 0 0,0 0-71 0 0,0 0-64 0 0,-33 16-96 0 0,-105 49-76 0 0,58-7 81 0 0,72-50-436 0 0,0-1 1 0 0,0 1 0 0 0,1 0 0 0 0,0 0-1 0 0,0 1 1 0 0,1 0 0 0 0,0 0 0 0 0,1 0-1 0 0,0 1 1 0 0,0 0 0 0 0,1 0 0 0 0,1 0-1 0 0,-1 1 1 0 0,2-1 0 0 0,-1 1 0 0 0,1 1-30 0 0,3-11 1 0 0,-1 1 1 0 0,0 0-1 0 0,1-1 1 0 0,0 1-1 0 0,-1-1 1 0 0,1 1-1 0 0,0-1 1 0 0,0 1-1 0 0,0-1 1 0 0,0 1-1 0 0,0-1 1 0 0,0 0-1 0 0,0 0 1 0 0,0 1-1 0 0,0-1 1 0 0,1 0-1 0 0,-1 0 1 0 0,1 0-1 0 0,-1 0 1 0 0,0-1-1 0 0,1 1 1 0 0,0 0-1 0 0,-1-1 1 0 0,1 1-1 0 0,-1-1 1 0 0,1 1-1 0 0,0-1 1 0 0,-1 0-1 0 0,1 1 1 0 0,0-1-1 0 0,-1 0 1 0 0,1 0-1 0 0,0 0 1 0 0,-1-1-1 0 0,3 1-1 0 0,62-10 194 0 0,-32-5-113 0 0,-2-1-1 0 0,0-2 0 0 0,-1-2 1 0 0,0 0-1 0 0,-2-2 1 0 0,22-22-81 0 0,29-20 185 0 0,-78 65-183 0 0,-1-1-1 0 0,0 0 0 0 0,1 1 0 0 0,-1-1 0 0 0,0 1 0 0 0,0-1 0 0 0,1 1 0 0 0,-1 0 1 0 0,0 0-1 0 0,0-1 0 0 0,0 1 0 0 0,0 0 0 0 0,0 0 0 0 0,0 0 0 0 0,0 0 0 0 0,0 0 0 0 0,-1 0 1 0 0,1 1-1 0 0,0-1 0 0 0,0 0 0 0 0,-1 0 0 0 0,1 0 0 0 0,-1 1 0 0 0,1-1 0 0 0,-1 0 0 0 0,0 1 1 0 0,0-1-1 0 0,1 0 0 0 0,-1 1 0 0 0,0-1 0 0 0,0 0 0 0 0,0 1 0 0 0,0-1 0 0 0,0 1 1 0 0,-1-1-1 0 0,1 0 0 0 0,0 1 0 0 0,-1-1 0 0 0,1 0 0 0 0,-1 0 0 0 0,1 1 0 0 0,-1 0-1 0 0,3 20-3 0 0,-1-16 2 0 0,1 0-1 0 0,-1 0 1 0 0,1-1-1 0 0,0 1 0 0 0,1 0 1 0 0,0-1-1 0 0,-1 0 0 0 0,2 0 1 0 0,-1 0-1 0 0,1 0 0 0 0,-1 0 1 0 0,1 0-1 0 0,1-1 0 0 0,-1 0 1 0 0,0 0-1 0 0,1 0 1 0 0,0 0-1 0 0,0-1 0 0 0,0 0 1 0 0,1 0-1 0 0,-1 0 0 0 0,1-1 1 0 0,-1 0-1 0 0,1 0 0 0 0,0 0 1 0 0,0-1-1 0 0,0 1 0 0 0,0-1 1 0 0,0-1-1 0 0,3 1 2 0 0,0-1 2 0 0,74-16 77 0 0,-59 1-40 0 0,0-2 0 0 0,-1 0 0 0 0,-1-1 0 0 0,-1-1-1 0 0,0-2 1 0 0,-1 0 0 0 0,-1-1 0 0 0,-2 0-1 0 0,0-2 1 0 0,-1 0 0 0 0,0-4-39 0 0,13-23 36 0 0,-3-1-1 0 0,-3-2 1 0 0,-1-1-1 0 0,-4 0 1 0 0,-1-3-36 0 0,-9 32 4 0 0,-1-1 1 0 0,-1-1-1 0 0,-2 1 1 0 0,-1-1-1 0 0,-1 0 1 0 0,-1 1 0 0 0,-2-25-5 0 0,0 50 2 0 0,1 1 0 0 0,-1 0 0 0 0,1-1 1 0 0,-1 1-1 0 0,1 0 0 0 0,-1 0 0 0 0,1 0 1 0 0,-1-1-1 0 0,0 1 0 0 0,0 0 0 0 0,0 0 1 0 0,0 0-1 0 0,0 0 0 0 0,0 0 0 0 0,0 1 1 0 0,0-1-1 0 0,0 0 0 0 0,0 0 0 0 0,0 1 1 0 0,0-1-1 0 0,-1 0 0 0 0,1 1 0 0 0,0 0 1 0 0,-1-1-1 0 0,1 1 0 0 0,0 0 0 0 0,-1-1 1 0 0,1 1-1 0 0,0 0 0 0 0,-1 0 0 0 0,1 0 1 0 0,0 0-1 0 0,-1 0 0 0 0,1 0 0 0 0,0 1 1 0 0,-1-1-1 0 0,1 0 0 0 0,0 1 0 0 0,0-1 1 0 0,-1 1-1 0 0,1-1 0 0 0,0 1 0 0 0,0 0 1 0 0,0-1-1 0 0,-1 1 0 0 0,1 0 0 0 0,0 0 1 0 0,0 0-1 0 0,0 0 0 0 0,1 0 0 0 0,-1 0 1 0 0,0 0-1 0 0,0 0 0 0 0,0 0 0 0 0,1 0 1 0 0,-1 1-1 0 0,1-1 0 0 0,-1 0 0 0 0,1 0 1 0 0,-1 1-1 0 0,1-1 0 0 0,0 0 0 0 0,-1 1 1 0 0,1-1-1 0 0,0 0 0 0 0,0 1 0 0 0,0 0-2 0 0,-8 21 9 0 0,1 0 0 0 0,1 1-1 0 0,1 0 1 0 0,1 0 0 0 0,2 0-1 0 0,-1 18-8 0 0,4 225 332 0 0,14-79-126 0 0,-24-84-85 0 0,-31-39-34 0 0,38-65-276 0 0,1-1 1 0 0,-1 0 0 0 0,1 0-1 0 0,0 0 1 0 0,-1 0 0 0 0,1 0-1 0 0,0 0 1 0 0,-1 0-1 0 0,1 0 1 0 0,0-1 0 0 0,0 1-1 0 0,0-1 1 0 0,0 1 0 0 0,0 0-1 0 0,0-1 1 0 0,1 1-1 0 0,-1-1 1 0 0,0 0 0 0 0,1 1-1 0 0,-1-1 1 0 0,1 0 0 0 0,-1 1-1 0 0,1-1 1 0 0,0 0 0 0 0,0 1-1 0 0,0-1 1 0 0,0 0-1 0 0,0 0 1 0 0,0 1 0 0 0,1-1-1 0 0,-1 0 1 0 0,1-1 188 0 0,-3-31-4175 0 0,2 11-3219 0 0,0 15-3322 0 0</inkml:trace>
  <inkml:trace contextRef="#ctx0" brushRef="#br0" timeOffset="57747.793">15521 2895 6657 0 0,'0'0'2568'0'0,"0"0"-497"0"0,0 0-156 0 0,0 0-1 0 0,0 0-119 0 0,0 0-207 0 0,0 0-240 0 0,0 0-253 0 0,0 0-221 0 0,0 0-166 0 0,37-4-100 0 0,118-12-59 0 0,58-23 1066 0 0,73-35-1138 0 0,-199 39-1649 0 0,-62 18-2891 0 0,-2-4-5296 0 0,-17 13-1605 0 0</inkml:trace>
  <inkml:trace contextRef="#ctx0" brushRef="#br0" timeOffset="58134.272">16441 2519 3153 0 0,'0'0'4950'0'0,"0"0"-1037"0"0,0 0-870 0 0,0 0-702 0 0,0 0-550 0 0,0 0-396 0 0,0 0-344 0 0,0 0-283 0 0,0 0-188 0 0,0 0-89 0 0,0 0-46 0 0,0 0 9 0 0,-5 13-1 0 0,-57 233 1559 0 0,53-199-1768 0 0,0-5-96 0 0,2 0 0 0 0,1 1 0 0 0,2 0-1 0 0,3 0 1 0 0,2 31-148 0 0,-1-70 10 0 0,1 0 0 0 0,0 0-1 0 0,1-1 1 0 0,-1 1 0 0 0,0 0 0 0 0,1 0-1 0 0,0 0 1 0 0,0-1 0 0 0,0 1-1 0 0,0-1 1 0 0,1 0 0 0 0,-1 0-1 0 0,1 0 1 0 0,0 0 0 0 0,0 0 0 0 0,0 0-1 0 0,0-1 1 0 0,1 1 0 0 0,-1-1-1 0 0,0 0 1 0 0,1 0 0 0 0,0 0 0 0 0,0-1-1 0 0,-1 1 1 0 0,1-1 0 0 0,0 0-1 0 0,0 0 1 0 0,0 0 0 0 0,0 0-1 0 0,0-1 1 0 0,0 0 0 0 0,0 0 0 0 0,1 0-1 0 0,-1 0 1 0 0,0-1 0 0 0,0 1-1 0 0,0-1 1 0 0,0 0 0 0 0,0 0 0 0 0,-1-1-1 0 0,1 1 1 0 0,0-1 0 0 0,1 0-10 0 0,120-65 327 0 0,-103 52-212 0 0,2 1 0 0 0,0 1 1 0 0,0 1-1 0 0,1 2 0 0 0,0 0 1 0 0,13-2-116 0 0,-36 13 15 0 0,-1 1 0 0 0,1-1 0 0 0,0 1 0 0 0,-1 0 0 0 0,1-1 0 0 0,-1 1 0 0 0,0 0 0 0 0,1 0 0 0 0,-1 0 0 0 0,0 0 0 0 0,0 0 0 0 0,0 0 0 0 0,0 0 0 0 0,-1 1 0 0 0,1-1 0 0 0,-1 0 0 0 0,1 0 0 0 0,-1 1 0 0 0,0-1 0 0 0,0 0 0 0 0,0 0 0 0 0,0 1 0 0 0,0-1 0 0 0,0 0 0 0 0,-1 0 0 0 0,1 1 0 0 0,-1-1 0 0 0,1 0 1 0 0,-1 0-1 0 0,0 1-15 0 0,0 9 47 0 0,-4 166 265 0 0,21-149-998 0 0,-14-44-2044 0 0,-2 6-2938 0 0,0 8 4765 0 0,0 0-11282 0 0</inkml:trace>
  <inkml:trace contextRef="#ctx0" brushRef="#br0" timeOffset="60569.049">17809 2567 4433 0 0,'0'0'2255'0'0,"0"0"-121"0"0,0 0-238 0 0,0 0-103 0 0,0 0-44 0 0,0 0-78 0 0,0 0-120 0 0,0 0-236 0 0,0 0-329 0 0,0 0-371 0 0,0 0-230 0 0,2 4 2524 0 0,5 96-1741 0 0,-4-1 1 0 0,-5 1 0 0 0,-5 6-1169 0 0,3-24 248 0 0,-4 251 157 0 0,8-332-410 0 0,0-1-6 0 0,0-4-115 0 0,-8-26-2998 0 0,3 14-1159 0 0,3 0-4611 0 0,2 12-2282 0 0</inkml:trace>
  <inkml:trace contextRef="#ctx0" brushRef="#br0" timeOffset="60867.892">17560 3027 9202 0 0,'0'0'1846'0'0,"0"0"-522"0"0,0 0-189 0 0,0 0 240 0 0,0 0 241 0 0,0 0 2 0 0,0 0-224 0 0,0 0-340 0 0,0 0-289 0 0,0 0-212 0 0,0 0-110 0 0,0 0-35 0 0,-5 0-71 0 0,-11 1-11 0 0,28-1 401 0 0,39-1 245 0 0,371-61-651 0 0,-393 59-1356 0 0,-3-1-2129 0 0,-8 4-3775 0 0,-12 0-4834 0 0</inkml:trace>
  <inkml:trace contextRef="#ctx0" brushRef="#br0" timeOffset="61733.924">18492 3020 11971 0 0,'0'0'2091'0'0,"0"0"-411"0"0,0 0-133 0 0,0 0-76 0 0,0 0-149 0 0,0 0-174 0 0,0 0-216 0 0,0 0-204 0 0,0 0-160 0 0,0 0-113 0 0,0 0-73 0 0,0 0-49 0 0,0 0-46 0 0,-32 15-26 0 0,-102 47-25 0 0,51-6 186 0 0,74-49-385 0 0,0-1 1 0 0,0 1-1 0 0,1 1 1 0 0,0 0-1 0 0,0 0 1 0 0,1 0-1 0 0,0 1 1 0 0,1 0-1 0 0,-1 1 1 0 0,2-1 0 0 0,-1 1-1 0 0,1 0 1 0 0,1 1-1 0 0,0-1 1 0 0,1 1-1 0 0,0 0 1 0 0,0-1-1 0 0,1 1 1 0 0,0 8-38 0 0,4-17 18 0 0,1 0-1 0 0,-1 1 1 0 0,1-1-1 0 0,0 0 1 0 0,0 0-1 0 0,0-1 1 0 0,0 1-1 0 0,0-1 1 0 0,0 1 0 0 0,0-1-1 0 0,1 0 1 0 0,-1 0-1 0 0,0 0 1 0 0,1-1-1 0 0,-1 1 1 0 0,1-1 0 0 0,-1 0-1 0 0,1 0 1 0 0,-1 0-1 0 0,1 0 1 0 0,-1-1-1 0 0,0 0 1 0 0,1 1-1 0 0,2-2-17 0 0,19-4 79 0 0,-1-1 0 0 0,0-2 0 0 0,0 0 0 0 0,0-2 0 0 0,-1 0 0 0 0,-1-1 0 0 0,9-8-79 0 0,4 0 28 0 0,106-57 121 0 0,-138 77-151 0 0,1 1 0 0 0,-1 0 1 0 0,0 0-1 0 0,0 0 0 0 0,0 0 0 0 0,0 1 1 0 0,0-1-1 0 0,0 1 0 0 0,-1-1 0 0 0,1 1 1 0 0,0 0-1 0 0,-1 0 0 0 0,0 1 0 0 0,1-1 1 0 0,-1 0-1 0 0,0 1 0 0 0,0-1 0 0 0,0 1 1 0 0,0 0-1 0 0,-1 0 0 0 0,1 0 0 0 0,-1-1 1 0 0,0 2-1 0 0,1-1 0 0 0,-1 0 0 0 0,-1 0 1 0 0,1 0-1 0 0,0 0 0 0 0,-1 0 0 0 0,0 1 1 0 0,0-1-1 0 0,0 2 2 0 0,12 28-9 0 0,-11-30 10 0 0,1 0-1 0 0,0 0 1 0 0,-1-1 0 0 0,1 1 0 0 0,0 0 0 0 0,1 0 0 0 0,-1-1 0 0 0,0 0 0 0 0,1 1 0 0 0,-1-1 0 0 0,1 0 0 0 0,0 0 0 0 0,0 0 0 0 0,-1-1 0 0 0,1 1 0 0 0,0 0 0 0 0,1-1 0 0 0,-1 0 0 0 0,0 0 0 0 0,0 0 0 0 0,0 0 0 0 0,1-1 0 0 0,-1 1 0 0 0,1-1 0 0 0,-1 0 0 0 0,0 0-1 0 0,1 0 1 0 0,-1 0 0 0 0,0-1 0 0 0,1 1 0 0 0,-1-1 0 0 0,0 0 0 0 0,1 0-1 0 0,5-2 4 0 0,0 0 0 0 0,0-1 0 0 0,0 0-1 0 0,-1 0 1 0 0,1-1 0 0 0,-1 0 0 0 0,-1-1 0 0 0,1 0-1 0 0,-1 0 1 0 0,0 0 0 0 0,2-3-4 0 0,25-34 37 0 0,-1-2 1 0 0,-3-1-1 0 0,-1-1 0 0 0,-3-2 1 0 0,-1 0-1 0 0,12-40-37 0 0,-23 56 8 0 0,0 4-3 0 0,-2 0 0 0 0,0-1-1 0 0,-2-1 1 0 0,-2 0 0 0 0,-1 0 0 0 0,-1 0 0 0 0,-1-1-1 0 0,-2 0 1 0 0,-1 0 0 0 0,-2-6-5 0 0,-1 38 3 0 0,1-1 1 0 0,-1 0-1 0 0,0 0 0 0 0,1 0 0 0 0,-1 1 1 0 0,0-1-1 0 0,0 0 0 0 0,1 1 1 0 0,-1-1-1 0 0,0 1 0 0 0,0-1 0 0 0,0 1 1 0 0,0-1-1 0 0,0 1 0 0 0,0 0 1 0 0,0-1-1 0 0,0 1 0 0 0,0 0 0 0 0,0 0 1 0 0,0 0-1 0 0,0 0 0 0 0,0 0 1 0 0,0 0-1 0 0,0 0 0 0 0,0 0 0 0 0,0 0 1 0 0,0 0-1 0 0,0 0 0 0 0,0 1 1 0 0,1-1-1 0 0,-1 0 0 0 0,0 1 0 0 0,0-1 1 0 0,0 1-1 0 0,0-1 0 0 0,0 1 1 0 0,0-1-1 0 0,1 1 0 0 0,-1 0 0 0 0,0-1 1 0 0,0 1-1 0 0,1 0 0 0 0,-1-1 1 0 0,1 1-1 0 0,-1 0 0 0 0,0 0 0 0 0,1 0 1 0 0,0 0-1 0 0,-1 0 0 0 0,1 0 1 0 0,-1 0-1 0 0,1-1 0 0 0,0 1 0 0 0,0 0 1 0 0,0 0-1 0 0,-1 1-3 0 0,-11 27 17 0 0,2 1 0 0 0,0 0 0 0 0,2 1 0 0 0,2 0 0 0 0,1 1 0 0 0,1-1-1 0 0,1 1 1 0 0,2-1 0 0 0,1 1 0 0 0,3 9-17 0 0,-3-29 8 0 0,53 366 376 0 0,-55-271-314 0 0,-16-67-25 0 0,16-47-930 0 0,35-92-5015 0 0,-15 62 497 0 0,-9 16-1822 0 0,-3 5-2208 0 0</inkml:trace>
  <inkml:trace contextRef="#ctx0" brushRef="#br0" timeOffset="62134.666">19388 2862 9026 0 0,'0'0'2079'0'0,"0"0"-565"0"0,0 0-170 0 0,0 0 116 0 0,0 0 31 0 0,0 0-97 0 0,0 0-184 0 0,0 0-218 0 0,0 0-187 0 0,0 0-143 0 0,0 0-89 0 0,0 0-79 0 0,-30 25-64 0 0,-95 78-59 0 0,51-47 237 0 0,-28 21 825 0 0,102-76-1422 0 0,-1-1 1 0 0,0 1-1 0 0,1-1 1 0 0,-1 1 0 0 0,1-1-1 0 0,-1 1 1 0 0,1 0 0 0 0,-1-1-1 0 0,1 1 1 0 0,-1 0 0 0 0,1-1-1 0 0,-1 1 1 0 0,1 0 0 0 0,0 0-1 0 0,0 0 1 0 0,-1-1-1 0 0,1 1 1 0 0,0 0 0 0 0,0 0-1 0 0,0 0 1 0 0,0-1 0 0 0,0 1-1 0 0,0 0 1 0 0,0 0 0 0 0,0 0-1 0 0,0-1 1 0 0,0 1 0 0 0,1 0-1 0 0,-1 0 1 0 0,0 0 0 0 0,0-1-1 0 0,1 1 1 0 0,-1 0-1 0 0,1 0 1 0 0,-1-1 0 0 0,0 1-1 0 0,1 0 1 0 0,-1-1 0 0 0,1 1-1 0 0,0-1 1 0 0,-1 1 0 0 0,1-1-1 0 0,-1 1 1 0 0,1-1 0 0 0,0 1-1 0 0,0-1 1 0 0,-1 1-1 0 0,1-1-11 0 0,46 15 431 0 0,-29-11-216 0 0,-12-2-162 0 0,3 0 22 0 0,-1 0 1 0 0,0 0 0 0 0,0 1 0 0 0,0 0-1 0 0,0 0 1 0 0,-1 1 0 0 0,1 0 0 0 0,-1 0 0 0 0,0 1-1 0 0,0 0 1 0 0,-1 0 0 0 0,1 0 0 0 0,-1 1-1 0 0,0 0 1 0 0,-1 1 0 0 0,1-1 0 0 0,-1 1-1 0 0,0 0 1 0 0,1 4-76 0 0,15 59 447 0 0,-20-68-448 0 0,-1-1 0 0 0,1 1 0 0 0,0 0 0 0 0,0-1 0 0 0,0 0 0 0 0,0 1 1 0 0,0-1-1 0 0,1 1 0 0 0,-1-1 0 0 0,0 0 0 0 0,1 0 0 0 0,-1 0 0 0 0,0 0 0 0 0,1 0 0 0 0,0 0 0 0 0,-1 0 1 0 0,1 0-1 0 0,-1-1 0 0 0,1 1 0 0 0,0-1 0 0 0,0 1 0 0 0,-1-1 0 0 0,1 1 0 0 0,0-1 0 0 0,0 0 0 0 0,-1 0 1 0 0,1 0-1 0 0,0 0 0 0 0,0 0 0 0 0,0 0 0 0 0,-1-1 0 0 0,1 1 0 0 0,0-1 0 0 0,0 1 0 0 0,-1-1 0 0 0,1 0 1 0 0,0 1 0 0 0,26-20-1822 0 0,-21 12-2750 0 0,-2-1-5930 0 0,-3 6-1598 0 0</inkml:trace>
  <inkml:trace contextRef="#ctx0" brushRef="#br0" timeOffset="62600.784">19510 3171 6057 0 0,'0'0'3205'0'0,"0"0"-1317"0"0,0 0-511 0 0,0 0 12 0 0,0 0 89 0 0,0 0 20 0 0,0 0-113 0 0,0 0-143 0 0,0 0-165 0 0,0 0-148 0 0,0 0-135 0 0,0 0-84 0 0,14 7-58 0 0,45 20-57 0 0,-57-26-535 0 0,0 0 0 0 0,0 0 0 0 0,1 0 0 0 0,-1-1 0 0 0,0 1 0 0 0,1-1 0 0 0,-1 1 0 0 0,0-1 0 0 0,1 0 0 0 0,-1 0 0 0 0,0 0 0 0 0,1 0 0 0 0,-1 0 0 0 0,1 0 0 0 0,-1-1 0 0 0,0 1 0 0 0,1-1 0 0 0,-1 0 0 0 0,0 0 0 0 0,0 1 0 0 0,0-2 0 0 0,2 0-60 0 0,5-2 255 0 0,5-1-94 0 0,-1-1 0 0 0,0-1 0 0 0,0 0 0 0 0,0-1 0 0 0,-1 0 0 0 0,0-1 0 0 0,-1 0 1 0 0,0-1-1 0 0,0 0 0 0 0,-1 0 0 0 0,-1-2 0 0 0,0 1 0 0 0,0-1 0 0 0,0-1-161 0 0,-8 11 2 0 0,1 0 1 0 0,-1-1-1 0 0,1 1 0 0 0,-1 0 0 0 0,0-1 1 0 0,0 1-1 0 0,0 0 0 0 0,0-1 1 0 0,-1 1-1 0 0,1-1 0 0 0,-1 0 0 0 0,1 1 1 0 0,-1-1-1 0 0,0 1 0 0 0,0-1 1 0 0,0 0-1 0 0,0 1 0 0 0,-1-1 0 0 0,1 1 1 0 0,-1-1-1 0 0,1 0 0 0 0,-1 1 1 0 0,0 0-1 0 0,0-1 0 0 0,0 1 1 0 0,0-1-1 0 0,-1 1 0 0 0,1 0 0 0 0,-1 0 1 0 0,1 0-1 0 0,-1 0 0 0 0,0 0 1 0 0,0 0-1 0 0,1 0 0 0 0,-1 0 0 0 0,-1 1 1 0 0,1-1-1 0 0,0 1 0 0 0,0 0 1 0 0,-1-1-1 0 0,1 1 0 0 0,0 0 0 0 0,-1 0 1 0 0,1 1-1 0 0,-1-1 0 0 0,1 0 1 0 0,-1 1-1 0 0,0 0 0 0 0,1-1 0 0 0,-1 1 1 0 0,1 0-1 0 0,-1 0 0 0 0,-2 1-2 0 0,-3-1-5 0 0,0 0-1 0 0,0 1 0 0 0,0 0 1 0 0,0 1-1 0 0,0 0 0 0 0,0 0 0 0 0,0 1 1 0 0,1-1-1 0 0,-1 2 0 0 0,1-1 1 0 0,0 1-1 0 0,0 0 0 0 0,0 1 0 0 0,-5 4 6 0 0,-1 0-9 0 0,2 0 0 0 0,-1 1-1 0 0,1 0 1 0 0,0 1 0 0 0,1 1-1 0 0,0-1 1 0 0,1 2 0 0 0,1-1-1 0 0,0 1 1 0 0,0 1 0 0 0,1-1-1 0 0,1 1 1 0 0,0 0 0 0 0,1 1-1 0 0,1-1 1 0 0,0 1 0 0 0,1 0-1 0 0,1 0 1 0 0,0 0 0 0 0,0 9 9 0 0,3-20-1 0 0,0 0 1 0 0,0 0-1 0 0,1 0 1 0 0,-1-1-1 0 0,1 1 1 0 0,0 0 0 0 0,0-1-1 0 0,0 0 1 0 0,0 1-1 0 0,1-1 1 0 0,-1 0-1 0 0,1 0 1 0 0,0 0 0 0 0,0 0-1 0 0,0-1 1 0 0,0 1-1 0 0,0-1 1 0 0,0 0-1 0 0,1 0 1 0 0,-1 0-1 0 0,1 0 1 0 0,0-1 0 0 0,-1 1-1 0 0,1-1 1 0 0,0 0-1 0 0,2 0 1 0 0,106 15-7 0 0,-94-17-176 0 0,1-1 0 0 0,-1 0-1 0 0,1-1 1 0 0,-1-1 0 0 0,0-1 0 0 0,0 0 0 0 0,-1-1-1 0 0,1-2 1 0 0,-1 1 0 0 0,-1-2 0 0 0,10-6 183 0 0,-10-1-2955 0 0,-8 7-5893 0 0,-8 9-2667 0 0</inkml:trace>
  <inkml:trace contextRef="#ctx0" brushRef="#br0" timeOffset="63616.289">20202 2972 3537 0 0,'0'0'2892'0'0,"0"0"-444"0"0,0 0-293 0 0,0 0-107 0 0,0 0-110 0 0,0 0-166 0 0,0 0-251 0 0,0 0-264 0 0,0 0-223 0 0,0 0-194 0 0,0 0-127 0 0,0 0-94 0 0,0 0-41 0 0,3 1 10 0 0,-2 1-481 0 0,1 0 0 0 0,-1 1 0 0 0,1-1 0 0 0,-1 1 0 0 0,0-1-1 0 0,0 1 1 0 0,0-1 0 0 0,0 1 0 0 0,0 0 0 0 0,-1 0 0 0 0,1-1 0 0 0,-1 1 0 0 0,0 0 0 0 0,0 0 0 0 0,0-1 0 0 0,0 1 0 0 0,0 0 0 0 0,0 0 0 0 0,-1 0 0 0 0,0-1 0 0 0,1 1 0 0 0,-1 0 0 0 0,0-1 0 0 0,0 1-1 0 0,-1-1 1 0 0,1 1 0 0 0,0-1 0 0 0,-1 1 0 0 0,1-1 0 0 0,-3 2-107 0 0,1 5 51 0 0,-18 41 147 0 0,-1-2 0 0 0,-3 0 0 0 0,-2-2 0 0 0,-2 0 0 0 0,-34 40-198 0 0,51-68 2 0 0,11-17 8 0 0,1-1-17 0 0,0 0 4 0 0,1-5-62 0 0,56-83-11 0 0,134-242 69 0 0,-187 322 70 0 0,-3 8-72 0 0,-1 0 0 0 0,0 1-1 0 0,1-1 1 0 0,-1 0 0 0 0,0 0 0 0 0,0 0 0 0 0,1 1-1 0 0,-1-1 1 0 0,0 0 0 0 0,1 0 0 0 0,-1 0 0 0 0,0 0 0 0 0,1 0-1 0 0,-1 0 1 0 0,1 0 0 0 0,-1 0 0 0 0,0 0 0 0 0,1 0-1 0 0,-1 0 1 0 0,0 0 0 0 0,1 0 0 0 0,-1 0 0 0 0,0 0-1 0 0,1 0 1 0 0,-1 0 0 0 0,0 0 0 0 0,1-1 0 0 0,-1 1 0 0 0,0 0-1 0 0,1 0 1 0 0,-1 0 0 0 0,0 0 0 0 0,1-1 0 0 0,-1 1-1 0 0,0 0 1 0 0,1-1 9 0 0,-10 99 45 0 0,5-84-44 0 0,2-1-1 0 0,0 0 1 0 0,0 1 0 0 0,1 0 0 0 0,1-1 0 0 0,0 1-1 0 0,1-1 1 0 0,0 1 0 0 0,1-1 0 0 0,1 1 0 0 0,0-1-1 0 0,1 0 1 0 0,0 0 0 0 0,1 0 0 0 0,0-1 0 0 0,2 1-1 0 0,-5-10 17 0 0,0-1 1 0 0,0 1-1 0 0,0-1 1 0 0,1 0 0 0 0,-1 1-1 0 0,1-1 1 0 0,-1-1 0 0 0,1 1-1 0 0,0 0 1 0 0,0-1-1 0 0,0 1 1 0 0,0-1 0 0 0,0 0-1 0 0,0 0 1 0 0,0 0-1 0 0,0 0 1 0 0,0-1 0 0 0,1 1-1 0 0,-1-1 1 0 0,0 0 0 0 0,0 0-1 0 0,1 0 1 0 0,-1 0-1 0 0,2-1-17 0 0,1-1 73 0 0,0-1 0 0 0,0 0 0 0 0,-1 0 0 0 0,1-1 0 0 0,-1 1 0 0 0,1-1 0 0 0,-1 0 0 0 0,-1-1 0 0 0,1 1 0 0 0,0-1 0 0 0,-1 0 0 0 0,2-3-73 0 0,-1 2 118 0 0,10-12 14 0 0,-1-1-1 0 0,-1 0 1 0 0,-1-1 0 0 0,-1 0-1 0 0,0-1 1 0 0,-2 0 0 0 0,0 0-1 0 0,1-10-131 0 0,-5 17-21 0 0,0 0 0 0 0,-1 0-1 0 0,-1-1 1 0 0,-1 1 0 0 0,0 0-1 0 0,-1-1 1 0 0,0 0 0 0 0,-1 1-1 0 0,-1-1 22 0 0,0 14-236 0 0,0 0 0 0 0,0 1 0 0 0,0-1 0 0 0,-1 0 0 0 0,1 1 0 0 0,0-1 0 0 0,0 1 0 0 0,-1-1 0 0 0,1 1 0 0 0,-1 0 0 0 0,1-1 0 0 0,0 1 0 0 0,-1 0 0 0 0,1 0 0 0 0,0 0 0 0 0,-1 0 0 0 0,1 0 0 0 0,-1 0 0 0 0,1 1 0 0 0,0-1 0 0 0,-1 0 0 0 0,1 1 0 0 0,0-1 0 0 0,-1 1 0 0 0,1-1 0 0 0,0 1 0 0 0,0 0 0 0 0,-1-1 0 0 0,1 1 0 0 0,0 0 0 0 0,0 0 0 0 0,-1 0 236 0 0,-2 4-5533 0 0,2-2-6275 0 0</inkml:trace>
  <inkml:trace contextRef="#ctx0" brushRef="#br0" timeOffset="64916.482">20717 2427 3569 0 0,'0'0'2167'0'0,"0"0"53"0"0,0 0-10 0 0,0 0-45 0 0,0 0-142 0 0,0 0-234 0 0,0 0-258 0 0,0 0-250 0 0,0 0-238 0 0,0 0-189 0 0,0 0-148 0 0,0 0-135 0 0,0 0-118 0 0,-2-5-90 0 0,-9-15-66 0 0,42 1 748 0 0,145-7 1439 0 0,-173 26-2453 0 0,0 1 1 0 0,0-1-1 0 0,1 0 0 0 0,-1 1 1 0 0,0 0-1 0 0,0 0 0 0 0,0 0 0 0 0,0 0 1 0 0,0 0-1 0 0,0 1 0 0 0,0-1 1 0 0,0 1-1 0 0,0 0 0 0 0,-1 0 1 0 0,1 0-1 0 0,-1 0 0 0 0,1 0 1 0 0,-1 0-1 0 0,0 1 0 0 0,0-1 0 0 0,0 1 1 0 0,0 0-1 0 0,0-1 0 0 0,-1 1 1 0 0,1 0-1 0 0,-1 0 0 0 0,0 0 1 0 0,0 0-1 0 0,0 0 0 0 0,0 1 0 0 0,0 1-31 0 0,1 3 65 0 0,-1 0 0 0 0,0 0 0 0 0,0 0 0 0 0,-1 0 0 0 0,0 0-1 0 0,0 0 1 0 0,-1 0 0 0 0,0 0 0 0 0,0 0 0 0 0,-1 0 0 0 0,0 0-1 0 0,-2 2-64 0 0,-119 263 790 0 0,119-266-782 0 0,0 1 1 0 0,0-1-1 0 0,1 1 0 0 0,0 0 0 0 0,1 0 1 0 0,-1 0-1 0 0,2 0 0 0 0,-1 1 1 0 0,1-1-1 0 0,0 0 0 0 0,1 1 1 0 0,0-1-1 0 0,0 0 0 0 0,1 1 0 0 0,0-1 1 0 0,1 0-1 0 0,0 1 0 0 0,0-1 1 0 0,0 0-1 0 0,1 0 0 0 0,0-1 1 0 0,4 7-9 0 0,0-7 33 0 0,0 0 0 0 0,1-1 1 0 0,0 1-1 0 0,0-1 1 0 0,1-1-1 0 0,-1 0 0 0 0,1 0 1 0 0,0-1-1 0 0,1 0 1 0 0,-1 0-1 0 0,1-1 0 0 0,0 0 1 0 0,-1-1-1 0 0,1 0 1 0 0,0-1-1 0 0,0 0 0 0 0,1 0 1 0 0,-1-1-1 0 0,0 0 1 0 0,0-1-1 0 0,7-1-33 0 0,-17 2 39 0 0,0 0 6 0 0,0 0-6 0 0,0 0-7 0 0,0 0 12 0 0,0 0-17 0 0,0 0 9 0 0,0 0 5 0 0,0 0 7 0 0,0 0 7 0 0,0 0 3 0 0,0 0 5 0 0,-21-11 54 0 0,-70 11-43 0 0,45 41-66 0 0,42-34-9 0 0,0 1 0 0 0,0-1 0 0 0,1 1 0 0 0,0-1 0 0 0,0 1 1 0 0,1 0-1 0 0,-1 0 0 0 0,2 0 0 0 0,0 1 0 0 0,0-1 0 0 0,0 0 1 0 0,1 0-1 0 0,0 1 0 0 0,0-1 0 0 0,1 0 0 0 0,2 7 1 0 0,50 99-21 0 0,-22 22 114 0 0,-30-129-76 0 0,-1-1 1 0 0,0 0-1 0 0,0 0 0 0 0,-1 0 0 0 0,0 0 0 0 0,0 0 0 0 0,0 0 1 0 0,-1 0-1 0 0,0 0 0 0 0,0 0 0 0 0,-1 0 0 0 0,1-1 0 0 0,-1 1 1 0 0,0-1-1 0 0,-1 0 0 0 0,1 0 0 0 0,-1 0 0 0 0,0 0 0 0 0,0-1 1 0 0,-1 0-1 0 0,1 1 0 0 0,-1-2 0 0 0,-2 2-17 0 0,-2 3 9 0 0,0-2 1 0 0,0 1-1 0 0,0-1 0 0 0,-1-1 0 0 0,0 0 1 0 0,0 0-1 0 0,-1-1 0 0 0,1 0 0 0 0,-1-1 1 0 0,0 0-1 0 0,0-1 0 0 0,0 0 0 0 0,0-1 1 0 0,0 0-1 0 0,0 0 0 0 0,-1-1 0 0 0,0-1-9 0 0,-34-34-817 0 0,29 0-5110 0 0,14 26-1128 0 0,-1 4-5738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49:1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674 355 0 0 0,'0'0'268'0'0,"0"0"418"0"0,0 0 188 0 0,0 0 112 0 0,0 0 82 0 0,0 0 55 0 0,0 0 25 0 0,0 0 5 0 0,0 0-4 0 0,8 3 11524 0 0,-6-1-10541 0 0,20 222-716 0 0,24 196-960 0 0,-24-267-395 0 0,-21-152-60 0 0,-1 1-1 0 0,0-1 1 0 0,1 0-1 0 0,0 1 1 0 0,-1-1-1 0 0,1 0 1 0 0,0 1-1 0 0,0-1 1 0 0,-1 0-1 0 0,1 0 0 0 0,0 0 1 0 0,0 0-1 0 0,0 0 1 0 0,1 0-1 0 0,-1 0 1 0 0,0 0-1 0 0,0 0 1 0 0,0 0-1 0 0,1 0 1 0 0,-1-1-1 0 0,0 1 1 0 0,1-1-1 0 0,-1 1 0 0 0,1-1 1 0 0,-1 1-1 0 0,1-1 1 0 0,-1 0-1 0 0,0 0 1 0 0,1 0-1 0 0,-1 0 1 0 0,1 0-1 0 0,-1 0 1 0 0,1 0-1 0 0,-1 0 1 0 0,1 0-1 0 0,-1-1 1 0 0,1 1-1 0 0,-1-1 0 0 0,1 1 1 0 0,-1-1-1 0 0,0 1 1 0 0,1-1-1 0 0,-1 0 1 0 0,0 0-1 0 0,0 0 1 0 0,0 1-1 0 0,1-1 1 0 0,-1 0-1 0 0,0-1 0 0 0,24-40 124 0 0,-1 0 1 0 0,-3-2-1 0 0,-1-1 0 0 0,2-15-124 0 0,7-12-1 0 0,58-130-46 0 0,-26 48 145 0 0,-59 191-119 0 0,1 2 36 0 0,2-1 0 0 0,2 1 0 0 0,2-1 0 0 0,1-1 0 0 0,2 0 1 0 0,1 0-1 0 0,2-1 0 0 0,16 27-15 0 0,-21-41 7 0 0,1-1 0 0 0,1-1 1 0 0,1 0-1 0 0,0-1 0 0 0,2 0 0 0 0,0-1 1 0 0,2 1-8 0 0,-17-20 18 0 0,0 0 0 0 0,0 1 0 0 0,0-1 0 0 0,-1 1 0 0 0,1-1 0 0 0,0 0 0 0 0,0 1 0 0 0,0-1 0 0 0,0 0 0 0 0,0 1 1 0 0,0-1-1 0 0,0 1 0 0 0,0-1 0 0 0,0 0 0 0 0,1 1 0 0 0,-1-1 0 0 0,0 1 0 0 0,0-1 0 0 0,0 0 0 0 0,1 1 0 0 0,-1-1 1 0 0,0 1-1 0 0,1-1 0 0 0,-1 1 0 0 0,1-1 0 0 0,-1 1 0 0 0,0-1 0 0 0,1 1 0 0 0,-1 0 0 0 0,1-1 0 0 0,-1 1 0 0 0,1 0 1 0 0,-1-1-1 0 0,1 1 0 0 0,-1 0 0 0 0,1-1 0 0 0,0 1 0 0 0,-1 0 0 0 0,1 0 0 0 0,-1 0 0 0 0,1 0 0 0 0,0 0 0 0 0,-1-1 1 0 0,1 1-1 0 0,-1 0 0 0 0,1 0 0 0 0,0 1 0 0 0,-1-1 0 0 0,1 0 0 0 0,0 0 0 0 0,-1 0 0 0 0,1 0 0 0 0,-1 0 0 0 0,1 1 1 0 0,-1-1-1 0 0,1 0 0 0 0,0 0 0 0 0,-1 1 0 0 0,1-1 0 0 0,-1 1 0 0 0,1-1 0 0 0,-1 0 0 0 0,0 1 0 0 0,1-1 0 0 0,-1 1 1 0 0,1-1-1 0 0,-1 1 0 0 0,0-1 0 0 0,1 1-18 0 0,4-19 24 0 0,52-163 311 0 0,-9-2-1 0 0,-3-29-334 0 0,-23 24 103 0 0,-22 189-131 0 0,-1-1 0 0 0,1 0 1 0 0,0 0-1 0 0,0 0 0 0 0,-1 1 0 0 0,1-1 0 0 0,0 0 0 0 0,0 0 1 0 0,-1 0-1 0 0,1 0 0 0 0,0 0 0 0 0,0 1 0 0 0,-1-1 1 0 0,1 0-1 0 0,0 0 0 0 0,-1 0 0 0 0,1 0 0 0 0,0 0 0 0 0,0 0 1 0 0,-1 0-1 0 0,1 0 0 0 0,0 0 0 0 0,-1 0 0 0 0,1 0 1 0 0,0-1-1 0 0,0 1 0 0 0,-1 0 0 0 0,1 0 0 0 0,0 0 1 0 0,-1 0-1 0 0,1 0 0 0 0,0 0 0 0 0,0-1 0 0 0,-1 1 0 0 0,1 0 1 0 0,0 0-1 0 0,0 0 0 0 0,0-1 0 0 0,-1 1 0 0 0,1 0 1 0 0,0 0-1 0 0,0-1 28 0 0,0 74-3884 0 0,0-49 69 0 0,0 0-3719 0 0,0-12-3783 0 0</inkml:trace>
  <inkml:trace contextRef="#ctx0" brushRef="#br0" timeOffset="835.638">1823 282 3529 0 0,'0'0'2611'0'0,"0"0"-204"0"0,0 0-285 0 0,0 0-188 0 0,0 0-127 0 0,0 0-200 0 0,0 0-280 0 0,0 0-264 0 0,0 0-221 0 0,0 0-156 0 0,0 0-87 0 0,0 0-48 0 0,0 0-42 0 0,-6 14-26 0 0,-19 46-39 0 0,19 46 977 0 0,32 189 256 0 0,-9-86-1332 0 0,10-24-147 0 0,-7-149-113 0 0,-19-36-71 0 0,0 0 0 0 0,1 1 1 0 0,-1-1-1 0 0,0 0 0 0 0,0 0 0 0 0,0 0 1 0 0,0 0-1 0 0,0 0 0 0 0,0 0 0 0 0,1 0 1 0 0,-1 0-1 0 0,0-1 0 0 0,0 1 0 0 0,0 0 0 0 0,0-1 1 0 0,0 1-1 0 0,0-1 0 0 0,0 1 0 0 0,0-1 1 0 0,0 1-1 0 0,0-1 0 0 0,0 0 0 0 0,0 1 1 0 0,0-1-1 0 0,-1 0 0 0 0,1 0 0 0 0,0 0 1 0 0,0 1-1 0 0,-1-1 0 0 0,1 0 0 0 0,-1 0 0 0 0,1 0 1 0 0,-1 0-1 0 0,1 0 0 0 0,-1 0 0 0 0,1-1 1 0 0,-1 1-1 0 0,0 0 0 0 0,0 0 0 0 0,1-1-14 0 0,36-69 290 0 0,-24 44-262 0 0,1-1 0 0 0,2 2 1 0 0,0 0-1 0 0,2 0 0 0 0,1 2 0 0 0,4-4-28 0 0,-21 26 0 0 0,0 0-1 0 0,0 1 1 0 0,0-1-1 0 0,0 0 1 0 0,0 1-1 0 0,1-1 1 0 0,-1 1-1 0 0,0 0 1 0 0,1 0-1 0 0,-1 0 1 0 0,0 0-1 0 0,1 0 1 0 0,-1 1-1 0 0,1-1 1 0 0,0 1-1 0 0,-1-1 1 0 0,1 1-1 0 0,0 0 1 0 0,-1 0 0 0 0,1 0-1 0 0,-1 0 1 0 0,1 1-1 0 0,0-1 1 0 0,-1 1-1 0 0,1-1 1 0 0,-1 1-1 0 0,1 0 1 0 0,-1 0-1 0 0,0 0 1 0 0,1 0-1 0 0,-1 1 1 0 0,0-1-1 0 0,0 1 1 0 0,0-1-1 0 0,0 1 1 0 0,0 0-1 0 0,0 0 1 0 0,0 0-1 0 0,0 0 1 0 0,-1 0-1 0 0,1 0 1 0 0,-1 0-1 0 0,0 0 1 0 0,1 1-1 0 0,-1-1 1 0 0,0 1-1 0 0,0 1 1 0 0,7 20 72 0 0,-2 1-1 0 0,0 1 0 0 0,-2-1 0 0 0,0 1 1 0 0,-2-1-1 0 0,-1 1 0 0 0,-1 0 0 0 0,-2 7-71 0 0,2 9 44 0 0,0-42-81 0 0,0 0-15 0 0,11-4-1254 0 0,15-34-3107 0 0,-12 11-7371 0 0,-12 19 1510 0 0</inkml:trace>
  <inkml:trace contextRef="#ctx0" brushRef="#br0" timeOffset="1671.168">2683 808 7482 0 0,'0'0'4713'0'0,"0"0"-2316"0"0,0 0-864 0 0,0 0-106 0 0,0 0-46 0 0,0 0-139 0 0,0 0-255 0 0,0 0-283 0 0,0 0-212 0 0,0 0-128 0 0,0 0-37 0 0,0 0-19 0 0,-22 19-5 0 0,-69 62-10 0 0,15 10 386 0 0,59-64-538 0 0,12-21-133 0 0,1 1 0 0 0,-1 0-1 0 0,2 0 1 0 0,-1 1 0 0 0,1-1 0 0 0,0 1-1 0 0,0-1 1 0 0,1 1 0 0 0,0 0 0 0 0,0 0-1 0 0,1 0 1 0 0,0 0 0 0 0,1 0 0 0 0,-1 0-1 0 0,2 6-7 0 0,1-11 3 0 0,1-1 0 0 0,-1 0-1 0 0,1 1 1 0 0,0-1 0 0 0,0 0 0 0 0,0 0-1 0 0,0 0 1 0 0,0-1 0 0 0,0 1-1 0 0,0-1 1 0 0,1 0 0 0 0,-1 0 0 0 0,0 0-1 0 0,1 0 1 0 0,-1 0 0 0 0,1-1 0 0 0,-1 0-1 0 0,1 1 1 0 0,-1-1 0 0 0,1 0-1 0 0,-1-1 1 0 0,1 1 0 0 0,-1-1 0 0 0,1 0-1 0 0,-1 1 1 0 0,1-2 0 0 0,1 0-3 0 0,13-5 64 0 0,0-2 0 0 0,0 0 0 0 0,-1-1 0 0 0,0 0 0 0 0,-1-2 0 0 0,0 0 0 0 0,0-1 0 0 0,-2 0 0 0 0,10-12-64 0 0,-8 10 46 0 0,-13 13-42 0 0,12-12 53 0 0,0 0 0 0 0,0-1 0 0 0,-1 0-1 0 0,-1-1 1 0 0,0-1 0 0 0,-2 0 0 0 0,4-8-57 0 0,-14 25 23 0 0,-1 0-11 0 0,0 22-16 0 0,-15 95 38 0 0,15-112-44 0 0,-1-1-1 0 0,1 1 1 0 0,1-1 0 0 0,-1 1-1 0 0,1-1 1 0 0,-1 1-1 0 0,1-1 1 0 0,1 1-1 0 0,-1-1 1 0 0,1 0-1 0 0,-1 0 1 0 0,1 1 0 0 0,0-1-1 0 0,1 0 1 0 0,-1-1-1 0 0,1 1 1 0 0,0 0-1 0 0,0-1 1 0 0,0 0 0 0 0,0 1-1 0 0,0-1 1 0 0,1 0-1 0 0,-1-1 1 0 0,1 1-1 0 0,0-1 1 0 0,0 1 0 0 0,0-1-1 0 0,1 0 11 0 0,5 2 7 0 0,1 0 0 0 0,0 0 0 0 0,-1-2 0 0 0,1 1 0 0 0,1-1 1 0 0,-1-1-1 0 0,0 0 0 0 0,0 0 0 0 0,0-1 0 0 0,1-1 0 0 0,-1 1 0 0 0,0-2 0 0 0,0 0 0 0 0,0 0 0 0 0,0-1 0 0 0,0-1 0 0 0,2 0-7 0 0,11-8 52 0 0,-1 0 1 0 0,-1-2-1 0 0,0 0 0 0 0,-1-1 0 0 0,0-2 1 0 0,-1 0-1 0 0,-1-1 0 0 0,-1 0 0 0 0,-1-2 1 0 0,0 0-1 0 0,2-6-52 0 0,-4-6 45 0 0,0-1-1 0 0,-2-1 1 0 0,-2 0 0 0 0,-1-1-1 0 0,-1 0 1 0 0,-2 0 0 0 0,-2-1-1 0 0,-1 0 1 0 0,-1 0 0 0 0,-3-23-45 0 0,1-161 9 0 0,-2 211 0 0 0,0 1 0 0 0,0-1 0 0 0,-1 0-1 0 0,0 0 1 0 0,-1 1 0 0 0,0-1 0 0 0,0 1 0 0 0,-1 0 0 0 0,0 0 0 0 0,0 0-1 0 0,-2-2-8 0 0,5 10 5 0 0,-1 0 0 0 0,1 0 0 0 0,0 0 0 0 0,0 0 0 0 0,0 1-1 0 0,0-1 1 0 0,0 0 0 0 0,-1 0 0 0 0,1 1 0 0 0,0-1 0 0 0,0 1-1 0 0,0-1 1 0 0,0 1 0 0 0,0-1 0 0 0,0 1 0 0 0,0-1 0 0 0,0 1-1 0 0,0 0 1 0 0,1 0 0 0 0,-1 0 0 0 0,0-1 0 0 0,0 1 0 0 0,1 0-1 0 0,-1 0 1 0 0,0 0 0 0 0,1 0 0 0 0,-1 0 0 0 0,1 0 0 0 0,-1 0-1 0 0,1 0 1 0 0,0 1 0 0 0,-1-1 0 0 0,1 0 0 0 0,0 0-1 0 0,0 0 1 0 0,0 0 0 0 0,0 0 0 0 0,0 1 0 0 0,0-1 0 0 0,0 0-1 0 0,0 0 1 0 0,0 0 0 0 0,0 0 0 0 0,1 0 0 0 0,-1 2-5 0 0,-2 225 462 0 0,28-78-85 0 0,7 61-193 0 0,-25-9-151 0 0,-6-169-389 0 0,-2-33 220 0 0,0 0 5 0 0,0 0-71 0 0,0 0-45 0 0,0 0-29 0 0,0 0-40 0 0,0-22-1451 0 0,-25-67-6866 0 0,11 46-1638 0 0,10 28 4324 0 0</inkml:trace>
  <inkml:trace contextRef="#ctx0" brushRef="#br0" timeOffset="1917.609">2966 698 5177 0 0,'0'0'3424'0'0,"0"0"-772"0"0,0 0-573 0 0,0 0-229 0 0,0 0-131 0 0,0 0-243 0 0,0 0-254 0 0,0 0-217 0 0,0 0-136 0 0,0 0-68 0 0,35 0-122 0 0,112 2-84 0 0,0-23 802 0 0,147-33-1510 0 0,-258 53-2453 0 0,-22 1-2515 0 0,-6 0-6431 0 0</inkml:trace>
  <inkml:trace contextRef="#ctx0" brushRef="#br0" timeOffset="3865.913">4277 499 1664 0 0,'0'0'580'0'0,"0"0"-135"0"0,0 0 73 0 0,0 0 403 0 0,0 0 440 0 0,0 0 292 0 0,0 0 106 0 0,0 0-95 0 0,0 0-176 0 0,0 0-202 0 0,0 0-163 0 0,0 0-163 0 0,0 0-132 0 0,19-19-106 0 0,61-61-92 0 0,-32 4 860 0 0,-40 53-1078 0 0,38-95 1445 0 0,-31 77-973 0 0,-14 82 429 0 0,6 326 796 0 0,-1 204-708 0 0,-11-520-1195 0 0,5-50-201 0 0,0-1-21 0 0,0 0 3 0 0,0 0 17 0 0,0 0 6 0 0,0 0 9 0 0,0 0-3 0 0,0 0 10 0 0,0 0-34 0 0,0 0-13 0 0,0-56-2551 0 0,4 18-2246 0 0,1 22-2168 0 0,-3 8-4310 0 0</inkml:trace>
  <inkml:trace contextRef="#ctx0" brushRef="#br0" timeOffset="4664.498">4855 212 5977 0 0,'0'0'1939'0'0,"0"0"-154"0"0,0 0-53 0 0,0 0 20 0 0,0 0-32 0 0,0 0-200 0 0,0 0-312 0 0,0 0-262 0 0,0 0-197 0 0,0 0-129 0 0,0 0-94 0 0,0 0-73 0 0,0 0-71 0 0,-23 27-52 0 0,-70 85-34 0 0,48-36 242 0 0,37-53-335 0 0,-125 305 1730 0 0,121-308-1756 0 0,7-11 611 0 0,12-19-331 0 0,-4 6-444 0 0,0 0-1 0 0,0 0 1 0 0,0 1 0 0 0,0-1 0 0 0,1 1-1 0 0,-1 0 1 0 0,1 0 0 0 0,0 0 0 0 0,0 0-1 0 0,0 1 1 0 0,0-1 0 0 0,0 1-1 0 0,1 0 1 0 0,-1 0 0 0 0,1 1 0 0 0,-1-1-1 0 0,1 1 1 0 0,0 0 0 0 0,-1 0 0 0 0,4 1-13 0 0,-2 1 24 0 0,0 2 1 0 0,-1-1 0 0 0,1 1-1 0 0,-1 0 1 0 0,0 0 0 0 0,0 0-1 0 0,0 1 1 0 0,0 0 0 0 0,-1 0-1 0 0,1 0 1 0 0,-1 0 0 0 0,0 1-1 0 0,0 0 1 0 0,-1 0 0 0 0,1 0-1 0 0,-1 0 1 0 0,2 5-25 0 0,3 2 79 0 0,87 167 1052 0 0,-89-83-301 0 0,-6-78-683 0 0,5-24-153 0 0,-5 5-10 0 0,10-25-4103 0 0,-6 20 1010 0 0,1 2-2692 0 0,-1 0-6191 0 0</inkml:trace>
  <inkml:trace contextRef="#ctx0" brushRef="#br0" timeOffset="4902.467">5144 871 13771 0 0,'0'0'2223'0'0,"0"0"-900"0"0,0 0-455 0 0,0 0-21 0 0,0 0 89 0 0,0 0 23 0 0,0 0-87 0 0,0 0-202 0 0,0 0-226 0 0,0 0-161 0 0,0 0-78 0 0,0 0-64 0 0,0 0-41 0 0,-11 32-29 0 0,-32 98-55 0 0,32-69-87 0 0,10-5-2752 0 0,2-56 2199 0 0,1 1-7223 0 0,-1-1 4556 0 0,0 0-5782 0 0</inkml:trace>
  <inkml:trace contextRef="#ctx0" brushRef="#br0" timeOffset="5064.551">5096 385 11162 0 0,'0'0'2881'0'0,"0"0"-857"0"0,0 0-583 0 0,0 0-329 0 0,0 0-232 0 0,0 0-136 0 0,0 0-200 0 0,0 0-247 0 0,0 0-209 0 0,0 0-168 0 0,0 0-97 0 0,0 0-63 0 0,0 0-72 0 0,0 0-160 0 0,-44 51-272 0 0,53-18-656 0 0,-3-7-3033 0 0,-1-11-7514 0 0</inkml:trace>
  <inkml:trace contextRef="#ctx0" brushRef="#br0" timeOffset="5515.361">5325 1073 12931 0 0,'0'0'1820'0'0,"0"0"-501"0"0,0 0-271 0 0,0 0-63 0 0,0 0-41 0 0,0 0-80 0 0,0 0-125 0 0,0 0-160 0 0,0 0-167 0 0,0 0-87 0 0,0 0-45 0 0,0 0-35 0 0,0 0-18 0 0,13-24-29 0 0,45-78-14 0 0,18-36 792 0 0,-65 116-732 0 0,-7 40-383 0 0,-5-5 146 0 0,0-3 0 0 0,1 0-1 0 0,-1 0 1 0 0,1 0-1 0 0,1 0 1 0 0,0 0-1 0 0,0 0 1 0 0,1 0 0 0 0,0 0-1 0 0,1 0 1 0 0,0-1-1 0 0,1 1 1 0 0,0-1-1 0 0,0 0 1 0 0,1 0 0 0 0,0-1-1 0 0,3 4-6 0 0,-4-9 70 0 0,0-1 1 0 0,0 1-1 0 0,0-1 0 0 0,1 0 1 0 0,-1 0-1 0 0,1-1 0 0 0,-1 1 1 0 0,1-1-1 0 0,-1 0 0 0 0,1 0 0 0 0,0-1 1 0 0,0 1-1 0 0,-1-1 0 0 0,1 0 1 0 0,0-1-1 0 0,0 1 0 0 0,-1-1 1 0 0,1 0-1 0 0,0 0 0 0 0,-1 0 0 0 0,1 0 1 0 0,-1-1-1 0 0,1 0 0 0 0,-1 0 1 0 0,0 0-1 0 0,0-1 0 0 0,0 1 0 0 0,0-1 1 0 0,0 0-1 0 0,-1 0 0 0 0,1 0 1 0 0,-1-1-1 0 0,0 1 0 0 0,0-1 1 0 0,0 0-1 0 0,0 1 0 0 0,0-2 0 0 0,1-2-70 0 0,3-7 124 0 0,-1 0 0 0 0,0 0-1 0 0,-1 0 1 0 0,0 0-1 0 0,-1-1 1 0 0,-1 0-1 0 0,0 0 1 0 0,-1 0 0 0 0,-1 0-1 0 0,0-1 1 0 0,-1 1-1 0 0,-1-4-123 0 0,0 16-1207 0 0,-3 13-7422 0 0,4-10 8449 0 0,-2 4-11730 0 0</inkml:trace>
  <inkml:trace contextRef="#ctx0" brushRef="#br0" timeOffset="6135.185">6217 679 12051 0 0,'0'0'1872'0'0,"0"0"-566"0"0,0 0-201 0 0,0 0 93 0 0,0 0 49 0 0,0 0-46 0 0,0 0-108 0 0,0 0-184 0 0,0 0-153 0 0,0 0-145 0 0,0 0-108 0 0,0 0-103 0 0,0 0-96 0 0,-19-8-63 0 0,-61-22-47 0 0,78 30-183 0 0,1-1 0 0 0,-1 0 0 0 0,0 1 0 0 0,0 0 1 0 0,0-1-1 0 0,0 1 0 0 0,0 0 0 0 0,0 0 0 0 0,0 0 1 0 0,0 0-1 0 0,1 1 0 0 0,-1-1 0 0 0,0 0 0 0 0,0 1 1 0 0,0-1-1 0 0,0 1 0 0 0,0 0 0 0 0,1-1 0 0 0,-1 1 1 0 0,0 0-1 0 0,1 0 0 0 0,-1 0 0 0 0,0 1 0 0 0,1-1 1 0 0,0 0-1 0 0,-1 0 0 0 0,1 1 0 0 0,0-1 0 0 0,-1 1 1 0 0,1-1-1 0 0,0 2-11 0 0,-4 2 47 0 0,-4 5-29 0 0,-1 0-1 0 0,1 1 1 0 0,1 0-1 0 0,0 1 1 0 0,0-1-1 0 0,2 2 1 0 0,-1-1-1 0 0,1 1 1 0 0,1 0-1 0 0,0 0 1 0 0,1 0-1 0 0,1 1 1 0 0,0-1-1 0 0,0 1 1 0 0,2 0-1 0 0,0 0 1 0 0,0 0-1 0 0,1 7-17 0 0,1-17 1 0 0,0 0 1 0 0,1 0-1 0 0,-1 0 0 0 0,1-1 0 0 0,0 1 1 0 0,-1 0-1 0 0,2-1 0 0 0,-1 1 0 0 0,0-1 0 0 0,1 0 1 0 0,-1 0-1 0 0,1 0 0 0 0,0 0 0 0 0,0 0 1 0 0,0-1-1 0 0,0 1 0 0 0,1-1 0 0 0,-1 0 1 0 0,1 0-1 0 0,-1 0 0 0 0,1-1 0 0 0,0 1 1 0 0,0-1-1 0 0,0 0 0 0 0,0 0 0 0 0,0 0 0 0 0,0 0 1 0 0,0-1-1 0 0,0 1 0 0 0,0-1-1 0 0,10 1 58 0 0,-1 0-1 0 0,1-1 1 0 0,0 0-1 0 0,-1-2 1 0 0,1 1-1 0 0,-1-1 1 0 0,1-1 0 0 0,6-3-58 0 0,-5 0 118 0 0,0 0 1 0 0,-1-1 0 0 0,1-1-1 0 0,-1 0 1 0 0,-1-1 0 0 0,0 0-1 0 0,0-1 1 0 0,-1-1 0 0 0,0 0-1 0 0,-1 0 1 0 0,0-1 0 0 0,-1-1-1 0 0,-1 0 1 0 0,1 0 0 0 0,-2-1-1 0 0,1-2-118 0 0,17-35 205 0 0,-2-1-1 0 0,-3-1 0 0 0,13-47-204 0 0,-32 92-16 0 0,7-12-4 0 0,-1-1-1 0 0,-1 0 1 0 0,0 0 0 0 0,-2-1 0 0 0,-1 1-1 0 0,0-1 1 0 0,-2 0 0 0 0,-1 0 0 0 0,0-1-1 0 0,-1 1 1 0 0,-2 0 0 0 0,0 0 0 0 0,-2 0-1 0 0,0 1 1 0 0,-1-1 0 0 0,-1 1 0 0 0,-5-10 20 0 0,8 23-23 0 0,0 0 1 0 0,-1 0-1 0 0,0 1 1 0 0,0-1-1 0 0,-1 1 1 0 0,0 0-1 0 0,0 0 1 0 0,-1 1-1 0 0,0-1 1 0 0,0 1 0 0 0,0 0-1 0 0,-1 1 1 0 0,0-1-1 0 0,0 2 1 0 0,0-1-1 0 0,-1 1 1 0 0,1 0-1 0 0,-1 0 1 0 0,0 1-1 0 0,0 0 1 0 0,-1 0-1 0 0,1 1 1 0 0,-1 0-1 0 0,1 1 1 0 0,-1 0 0 0 0,1 0-1 0 0,-1 1 1 0 0,0 0-1 0 0,1 0 1 0 0,-1 1-1 0 0,1 0 1 0 0,-1 0-1 0 0,-1 2 23 0 0,0 2-6 0 0,1 1 0 0 0,-1 0-1 0 0,1 1 1 0 0,0 0 0 0 0,0 0-1 0 0,1 1 1 0 0,0 0 0 0 0,1 0-1 0 0,-1 1 1 0 0,2 0 0 0 0,-1 1-1 0 0,1-1 1 0 0,1 1 0 0 0,0 0-1 0 0,0 1 1 0 0,1-1 0 0 0,0 1 0 0 0,-2 11 6 0 0,0 3 9 0 0,0 1 1 0 0,2 0 0 0 0,1 0 0 0 0,2 1-1 0 0,0-1 1 0 0,1 0 0 0 0,4 19-10 0 0,0-21 19 0 0,0-1-1 0 0,2 1 1 0 0,1-1-1 0 0,1 0 1 0 0,0-1 0 0 0,2 0-1 0 0,1 0 1 0 0,0-1-1 0 0,2-1 1 0 0,0 0 0 0 0,2 0-1 0 0,0-2 1 0 0,1 0-1 0 0,0 0 1 0 0,3 0-19 0 0,15 13 126 0 0,2-2-1 0 0,2-1 1 0 0,0-2 0 0 0,2-1-1 0 0,0-2 1 0 0,2-2 0 0 0,14 4-126 0 0,-23-13-17 0 0,-25-10-51 0 0,-1 0 1 0 0,0 0-1 0 0,0 1 1 0 0,0 0 0 0 0,0 0-1 0 0,0 0 1 0 0,0 1 0 0 0,-1 0-1 0 0,0 1 1 0 0,0-1 0 0 0,0 1-1 0 0,0 0 1 0 0,-1 1 0 0 0,5 5 67 0 0,-8 1-3766 0 0,-2-8-1745 0 0,0 2-6460 0 0</inkml:trace>
  <inkml:trace contextRef="#ctx0" brushRef="#br0" timeOffset="7415.06">7440 834 0 0 0,'0'0'866'0'0,"0"0"412"0"0,0 0 360 0 0,0 0 229 0 0,0 0-6 0 0,0 0-109 0 0,0 0-129 0 0,0 0-153 0 0,0 0-106 0 0,0 0-90 0 0,-6-1-142 0 0,2 1-957 0 0,1 0 1 0 0,0-1-1 0 0,-1 1 1 0 0,1 1-1 0 0,0-1 0 0 0,-1 0 1 0 0,1 1-1 0 0,0 0 1 0 0,0 0-1 0 0,0 0 1 0 0,-1 0-1 0 0,1 0 0 0 0,0 0 1 0 0,0 1-1 0 0,0 0 1 0 0,1-1-1 0 0,-1 1 1 0 0,0 0-1 0 0,1 1 0 0 0,-1-1 1 0 0,1 0-1 0 0,-1 2-175 0 0,-6 5 163 0 0,1 1 0 0 0,0 1-1 0 0,1-1 1 0 0,0 1-1 0 0,1 0 1 0 0,0 1 0 0 0,1 0-1 0 0,0 0 1 0 0,0 0-1 0 0,2 0 1 0 0,-1 1 0 0 0,2-1-1 0 0,0 1 1 0 0,0 0 0 0 0,1 0-1 0 0,1 3-162 0 0,-1-10 33 0 0,0 1 0 0 0,1-1 0 0 0,0 0 0 0 0,1 0 0 0 0,-1 1 1 0 0,1-1-1 0 0,0 0 0 0 0,1 0 0 0 0,0 0 0 0 0,0 0 0 0 0,0 0 0 0 0,0 0 0 0 0,1-1 0 0 0,0 1 0 0 0,0-1 0 0 0,1 0 0 0 0,-1 0 0 0 0,1 0 0 0 0,0 0 0 0 0,1 0 1 0 0,-1-1-1 0 0,1 0 0 0 0,0 0 0 0 0,0 0 0 0 0,0-1 0 0 0,0 0 0 0 0,1 1 0 0 0,-1-2 0 0 0,5 3-33 0 0,1-4 70 0 0,-1 1 0 0 0,1-2 0 0 0,0 1 1 0 0,-1-1-1 0 0,1-1 0 0 0,0 0 0 0 0,-1 0 0 0 0,1-1 0 0 0,-1-1 0 0 0,0 0 0 0 0,0 0 0 0 0,0-1 1 0 0,0 0-1 0 0,0 0 0 0 0,-1-1 0 0 0,0-1 0 0 0,0 0 0 0 0,0 0 0 0 0,-1 0 0 0 0,0-1 1 0 0,0-1-1 0 0,0 1 0 0 0,-1-1 0 0 0,0 0 0 0 0,-1-1 0 0 0,0 0 0 0 0,0 0 0 0 0,-1 0 1 0 0,0 0-1 0 0,-1-1 0 0 0,0 0 0 0 0,0 0 0 0 0,-1 0 0 0 0,-1-1 0 0 0,1 1 0 0 0,-2 0 1 0 0,1-1-1 0 0,-1-7-70 0 0,-1 9-7 0 0,1 1 0 0 0,-1-1 0 0 0,-1 1 1 0 0,1-1-1 0 0,-2 1 0 0 0,1 0 0 0 0,-1-1 0 0 0,0 1 1 0 0,-1 0-1 0 0,0 0 0 0 0,0 0 0 0 0,-1 1 1 0 0,0-1-1 0 0,0 1 0 0 0,-1 0 0 0 0,1 0 1 0 0,-2 0-1 0 0,1 1 0 0 0,-1-1 0 0 0,0 1 0 0 0,0 1 1 0 0,-1-1-1 0 0,1 1 0 0 0,-1 0 0 0 0,-1 1 1 0 0,1 0-1 0 0,-2-1 7 0 0,3 2-64 0 0,-1-1 0 0 0,0 1 1 0 0,1 1-1 0 0,-1-1 0 0 0,0 1 1 0 0,0 1-1 0 0,-1-1 0 0 0,1 1 1 0 0,0 0-1 0 0,0 1 0 0 0,-1 0 0 0 0,1 0 1 0 0,-7 1 63 0 0,12 0-23 0 0,0 0 1 0 0,0 1 0 0 0,0-1 0 0 0,0 1-1 0 0,1-1 1 0 0,-1 1 0 0 0,0-1 0 0 0,1 1-1 0 0,-1 0 1 0 0,1 0 0 0 0,0 0-1 0 0,0 0 1 0 0,0 0 0 0 0,0 0 0 0 0,0 0-1 0 0,0 0 1 0 0,0 0 0 0 0,0 1 0 0 0,1-1-1 0 0,-1 0 1 0 0,1 0 0 0 0,0 1-1 0 0,0-1 1 0 0,0 0 0 0 0,0 1 0 0 0,0-1-1 0 0,0 0 1 0 0,1 1 0 0 0,-1-1 0 0 0,1 0-1 0 0,-1 0 1 0 0,1 0 0 0 0,0 1 0 0 0,0-1-1 0 0,0 0 1 0 0,0 0 0 0 0,0 0-1 0 0,0 0 1 0 0,1-1 0 0 0,0 2 22 0 0,6 1 9 0 0,1-1 0 0 0,-1 0 0 0 0,0 0 0 0 0,1-1 0 0 0,0-1 1 0 0,0 1-1 0 0,-1-1 0 0 0,1-1 0 0 0,0 1 0 0 0,0-2 0 0 0,0 1 0 0 0,0-1 0 0 0,1-1-9 0 0,-2 2 17 0 0,10-4 44 0 0,0 0 1 0 0,0-1-1 0 0,-1-1 1 0 0,1-1 0 0 0,-1 0-1 0 0,-1-1 1 0 0,1-1 0 0 0,-1-1-1 0 0,-1 0 1 0 0,3-3-62 0 0,-10 8 42 0 0,8-7 0 0 0,0-2 0 0 0,-1 1 0 0 0,-1-2 0 0 0,0 0 0 0 0,-1-1 0 0 0,0 0 0 0 0,-2-1 0 0 0,0 0 0 0 0,0-1 0 0 0,-2 0-1 0 0,0 0 1 0 0,-2-1 0 0 0,0 0 0 0 0,0-1 0 0 0,-2 0 0 0 0,-1 0 0 0 0,0 0 0 0 0,-2 0 0 0 0,0 0 0 0 0,-1-1 0 0 0,-2-20-42 0 0,1 35-3 0 0,2-6 3 0 0,-1 0 0 0 0,-1 0-1 0 0,0 0 1 0 0,-1-1 0 0 0,-1 1 0 0 0,1 0 0 0 0,-2 0 0 0 0,0 0 0 0 0,0 0 0 0 0,-1 1 0 0 0,0-1 0 0 0,-5-6 0 0 0,9 18-3 0 0,0-1 1 0 0,0 1-1 0 0,0-1 1 0 0,0 1 0 0 0,-1 0-1 0 0,1-1 1 0 0,0 1-1 0 0,0-1 1 0 0,-1 1 0 0 0,1 0-1 0 0,0-1 1 0 0,0 1-1 0 0,-1-1 1 0 0,1 1 0 0 0,-1 0-1 0 0,1 0 1 0 0,0-1 0 0 0,-1 1-1 0 0,1 0 1 0 0,0 0-1 0 0,-1-1 1 0 0,1 1 0 0 0,-1 0-1 0 0,1 0 1 0 0,-1 0-1 0 0,1 0 1 0 0,-1 0 0 0 0,1-1-1 0 0,0 1 1 0 0,-1 0-1 0 0,1 0 1 0 0,-1 0 0 0 0,1 0-1 0 0,-1 1 1 0 0,1-1-1 0 0,-1 0 1 0 0,1 0 0 0 0,-1 0-1 0 0,1 0 1 0 0,0 0 0 0 0,-1 0-1 0 0,1 1 1 0 0,-1-1-1 0 0,1 0 1 0 0,-1 0 0 0 0,1 1-1 0 0,0-1 1 0 0,-1 0-1 0 0,1 1 1 0 0,0-1 0 0 0,-1 0-1 0 0,1 1 1 0 0,0-1-1 0 0,0 0 1 0 0,-1 1 0 0 0,1-1-1 0 0,0 1 1 0 0,0-1 0 0 0,0 1-1 0 0,-1-1 1 0 0,1 0-1 0 0,0 1 1 0 0,0-1 0 0 0,0 1-1 0 0,0-1 1 0 0,0 1 2 0 0,-9 32-157 0 0,9-32 166 0 0,-8 231-22 0 0,15-139 6 0 0,5 0 1 0 0,4-1 0 0 0,4-1-1 0 0,4 0 1 0 0,15 28 6 0 0,-4-4 35 0 0,-4 1 1 0 0,12 105-36 0 0,-37-27 89 0 0,-6-184-61 0 0,0 0 0 0 0,0-1-1 0 0,-1 1 1 0 0,-1 0 0 0 0,0-1 0 0 0,0 1 0 0 0,0-1 0 0 0,-1 1 0 0 0,-1-1 0 0 0,0 0 0 0 0,0-1-1 0 0,-1 1 1 0 0,0-1 0 0 0,0 1 0 0 0,-1-1 0 0 0,0-1 0 0 0,0 1 0 0 0,-1-1 0 0 0,0 0-1 0 0,0-1 1 0 0,0 0 0 0 0,-1 0 0 0 0,0 0 0 0 0,-1-1 0 0 0,1 0 0 0 0,-1-1 0 0 0,0 0-1 0 0,0 0 1 0 0,0-1 0 0 0,0 0 0 0 0,-1-1 0 0 0,-3 1-28 0 0,10-4 24 0 0,-1 0 0 0 0,1-1 0 0 0,-1 1 0 0 0,1 0 0 0 0,0-1 0 0 0,-1 0 0 0 0,1 0 0 0 0,0 0 0 0 0,0 0 0 0 0,1-1-1 0 0,-1 1 1 0 0,0-1 0 0 0,1 1 0 0 0,-1-1 0 0 0,1 0 0 0 0,0 0 0 0 0,0 0 0 0 0,0 0 0 0 0,1 0 0 0 0,-1-1 0 0 0,1 1 0 0 0,-1-1 0 0 0,1 1 0 0 0,0-1 0 0 0,0 1 0 0 0,1-1 0 0 0,-1 1 0 0 0,1-1 0 0 0,0 0 0 0 0,0 1-1 0 0,0-1 1 0 0,0 0 0 0 0,1 1 0 0 0,-1-1 0 0 0,1 0 0 0 0,0 1 0 0 0,0-1 0 0 0,1-2-24 0 0,-1-16 29 0 0,2-19 27 0 0,2-1-1 0 0,2 1 1 0 0,2 0-1 0 0,1 0 1 0 0,10-21-56 0 0,-8 21 5 0 0,138-393-604 0 0,-127 383-1324 0 0,-10 32-8649 0 0,-9 15-1602 0 0</inkml:trace>
  <inkml:trace contextRef="#ctx0" brushRef="#br0" timeOffset="8398.749">8951 528 0 0 0,'0'0'247'0'0,"0"0"593"0"0,0 0 418 0 0,0 0 369 0 0,0 0 313 0 0,0 0 99 0 0,0 0-101 0 0,0 0-237 0 0,0 0-283 0 0,0 0-222 0 0,0 0-182 0 0,0 0-146 0 0,-3-3-97 0 0,-9-12-108 0 0,9 11-114 0 0,36-7 2342 0 0,-9-2-2502 0 0,-1-2-1 0 0,-1-1 1 0 0,0 0-1 0 0,-1-2 1 0 0,-1 0-1 0 0,-1-1 0 0 0,-1-1 1 0 0,0-1-1 0 0,-2-1 1 0 0,0 0-1 0 0,-1-1 0 0 0,9-22-388 0 0,-2-54 990 0 0,-42 118-314 0 0,5 36-684 0 0,3-1 0 0 0,2 2 0 0 0,2-1 0 0 0,3 2 0 0 0,2-1 0 0 0,3 0 0 0 0,3 14 8 0 0,30 422 65 0 0,-31-437-50 0 0,2-12-13 0 0,-2 0-1 0 0,-2 0 1 0 0,-1 0-1 0 0,-3-1 1 0 0,-1 1-1 0 0,-2-1 0 0 0,-2 0 1 0 0,-2 0-1 0 0,-2-1 1 0 0,-1 0-2 0 0,3-18 11 0 0,-1 0 0 0 0,-1-1 0 0 0,-1 0 0 0 0,-1-1 0 0 0,-1 0 0 0 0,-1-2 0 0 0,0 1 0 0 0,-2-2 0 0 0,-8 6-11 0 0,24-21 8 0 0,0 0 1 0 0,0 0 0 0 0,0-1 0 0 0,-1 1 0 0 0,1-1 0 0 0,-1 0 0 0 0,0 0 0 0 0,0 0 0 0 0,0 0 0 0 0,1 0 0 0 0,-2-1 0 0 0,1 0 0 0 0,0 0-1 0 0,0 0 1 0 0,0-1 0 0 0,0 1 0 0 0,-1-1 0 0 0,1 0 0 0 0,0 0 0 0 0,0 0 0 0 0,-1-1 0 0 0,1 1 0 0 0,0-1 0 0 0,0 0 0 0 0,0 0 0 0 0,-2-1-9 0 0,1-9 11 0 0,-1 0 0 0 0,1-1 1 0 0,1 1-1 0 0,0-1 0 0 0,1 0 1 0 0,0 0-1 0 0,1 0 0 0 0,0 0 1 0 0,1 0-1 0 0,0 0 0 0 0,1-1 1 0 0,0 1-1 0 0,1 0 0 0 0,1 0 1 0 0,0-1-1 0 0,1-1-11 0 0,9-46 40 0 0,2 1 0 0 0,3 0 0 0 0,16-35-40 0 0,-15 46 7 0 0,3 0 1 0 0,2 1-1 0 0,2 2 1 0 0,2 0-1 0 0,25-30-7 0 0,-47 67-35 0 0,0 0-1 0 0,1 0 0 0 0,0 1 1 0 0,0-1-1 0 0,0 2 1 0 0,1-1-1 0 0,0 1 0 0 0,1 0 1 0 0,0 0-1 0 0,-1 1 1 0 0,2 0-1 0 0,-1 0 0 0 0,0 1 1 0 0,1 0-1 0 0,0 1 1 0 0,0 0-1 0 0,0 0 0 0 0,0 1 1 0 0,1 0-1 0 0,3 0 36 0 0,55 2-3964 0 0,-45 0-209 0 0,0 0-3357 0 0,-13 0-3334 0 0</inkml:trace>
  <inkml:trace contextRef="#ctx0" brushRef="#br0" timeOffset="8699.346">9684 734 6233 0 0,'0'0'2428'0'0,"0"0"-352"0"0,0 0-129 0 0,0 0-63 0 0,0 0-143 0 0,0 0-197 0 0,0 0-253 0 0,0 0-224 0 0,0 0-192 0 0,0 0-143 0 0,0 0-115 0 0,-33 18-99 0 0,-102 58-77 0 0,68-15 142 0 0,60-49-475 0 0,0-1-60 0 0,1-1 1 0 0,0 1-1 0 0,1 0 1 0 0,1 0-1 0 0,0 0 0 0 0,0 1 1 0 0,1 0-1 0 0,0 0 0 0 0,1 0 1 0 0,0 0-1 0 0,1 0 0 0 0,1 0 1 0 0,0 0-1 0 0,0 0 0 0 0,1 0 1 0 0,2 8-49 0 0,-1-15 7 0 0,0-1 0 0 0,0 1 0 0 0,1-1 1 0 0,-1 0-1 0 0,1 0 0 0 0,0 0 0 0 0,0 0 1 0 0,1 0-1 0 0,-1-1 0 0 0,1 1 0 0 0,-1-1 1 0 0,1 0-1 0 0,0 0 0 0 0,0-1 0 0 0,0 1 1 0 0,1-1-1 0 0,-1 0 0 0 0,1 0 0 0 0,-1 0 1 0 0,1 0-1 0 0,0-1 0 0 0,-1 0 0 0 0,1 0 1 0 0,0 0-1 0 0,0-1 0 0 0,4 0-7 0 0,2 1 44 0 0,0 0-1 0 0,0-1 1 0 0,0 0 0 0 0,0-1-1 0 0,0-1 1 0 0,0 0-1 0 0,-1 0 1 0 0,1-1 0 0 0,0 0-1 0 0,-1-1 1 0 0,5-2-44 0 0,-6 2 51 0 0,0-1 1 0 0,0 0 0 0 0,0-1-1 0 0,0 0 1 0 0,-1 0-1 0 0,0-1 1 0 0,0 0 0 0 0,-1 0-1 0 0,0-1 1 0 0,0 0 0 0 0,-1 0-1 0 0,0 0 1 0 0,0-1-1 0 0,-1 0 1 0 0,0 0 0 0 0,0-1-1 0 0,-1 1 1 0 0,-1-1-1 0 0,0 0 1 0 0,1-1-52 0 0,-1 2-27 0 0,-1-1 0 0 0,1 1 0 0 0,-1-1-1 0 0,-1 0 1 0 0,0 0 0 0 0,0 1 0 0 0,-1-1 0 0 0,0 0 0 0 0,-1 0 0 0 0,0 0-1 0 0,-1 1 1 0 0,0-1 0 0 0,0 1 0 0 0,-1-1 0 0 0,0 1 0 0 0,-1 0 0 0 0,-1-4 27 0 0,4 13-104 0 0,1-1 0 0 0,-1 1 1 0 0,1-1-1 0 0,-1 0 0 0 0,1 1 1 0 0,-1-1-1 0 0,1 1 1 0 0,-1 0-1 0 0,1-1 0 0 0,-1 1 1 0 0,0-1-1 0 0,1 1 0 0 0,-1 0 1 0 0,0-1-1 0 0,1 1 0 0 0,-1 0 1 0 0,0 0-1 0 0,1 0 1 0 0,-1 0-1 0 0,0-1 0 0 0,0 1 1 0 0,1 0-1 0 0,-1 0 0 0 0,0 0 1 0 0,0 0-1 0 0,1 1 0 0 0,-1-1 1 0 0,0 0-1 0 0,1 0 1 0 0,-1 0-1 0 0,0 0 0 0 0,1 1 1 0 0,-1-1-1 0 0,0 0 0 0 0,1 1 1 0 0,-1-1-1 0 0,0 1 1 0 0,1-1-1 0 0,-1 1 0 0 0,1-1 1 0 0,-1 1-1 0 0,1-1 0 0 0,-1 1 1 0 0,1-1-1 0 0,-1 1 0 0 0,1-1 1 0 0,0 1-1 0 0,-1 0 1 0 0,1-1-1 0 0,0 1 0 0 0,-1 0 1 0 0,1-1-1 0 0,0 1 0 0 0,0 0 1 0 0,0 0 103 0 0,-9 24-10513 0 0,7-17 628 0 0</inkml:trace>
  <inkml:trace contextRef="#ctx0" brushRef="#br0" timeOffset="8984.979">9886 1180 2032 0 0,'0'0'2642'0'0,"0"0"-335"0"0,0 0-169 0 0,0 0-87 0 0,0 0-125 0 0,0 0-123 0 0,0 0-128 0 0,0 0-88 0 0,0 0-64 0 0,0 0-77 0 0,0 0-189 0 0,0 0-242 0 0,0 0-253 0 0,9-3-221 0 0,25-12-101 0 0,-24-22 258 0 0,-9 0-413 0 0,2 1 0 0 0,1 0 0 0 0,2 0 0 0 0,1 0 0 0 0,2 1 0 0 0,1 0 0 0 0,2 0 0 0 0,16-32-285 0 0,23 8 18 0 0,-50 58-37 0 0,1 0 0 0 0,-1 0 0 0 0,0 1 0 0 0,1-1 0 0 0,-1 0 0 0 0,1 0 0 0 0,-1 1 0 0 0,1-1 0 0 0,0 1 0 0 0,-1-1 0 0 0,1 1 0 0 0,-1 0 0 0 0,1-1 0 0 0,0 1 0 0 0,-1 0 0 0 0,1 0 0 0 0,0 0 0 0 0,-1 1 0 0 0,1-1 0 0 0,-1 0 0 0 0,1 0 0 0 0,0 1 0 0 0,-1-1 0 0 0,1 1 0 0 0,-1 0 0 0 0,1-1 0 0 0,-1 1 0 0 0,0 0 0 0 0,1 0 0 0 0,-1 0 0 0 0,0 0 0 0 0,1 0 0 0 0,-1 0 0 0 0,0 0 0 0 0,0 0 0 0 0,0 1 0 0 0,0-1 0 0 0,0 0 0 0 0,0 1 0 0 0,0-1 0 0 0,0 1 0 0 0,-1-1 0 0 0,1 1 0 0 0,0 0 18 0 0,22 48-2834 0 0,-16-33-1553 0 0,-1 0-4809 0 0,-5-13-1687 0 0</inkml:trace>
  <inkml:trace contextRef="#ctx0" brushRef="#br0" timeOffset="9389.811">10446 705 6721 0 0,'0'0'2894'0'0,"0"0"-593"0"0,0 0-173 0 0,0 0-39 0 0,0 0-199 0 0,0 0-278 0 0,0 0-319 0 0,0 0-271 0 0,0 0-216 0 0,0 0-128 0 0,0 0-103 0 0,0 0-76 0 0,0 0-62 0 0,-6 2-55 0 0,-45 26 562 0 0,49-26-922 0 0,-11 13 80 0 0,0 2 1 0 0,1 0-1 0 0,1 0 0 0 0,1 1 1 0 0,0 0-1 0 0,1 1 1 0 0,-1 5-103 0 0,7-17 6 0 0,0 1-1 0 0,0-1 1 0 0,1 1 0 0 0,0 0 0 0 0,0 0 0 0 0,1 0-1 0 0,0 0 1 0 0,0 0 0 0 0,1 0 0 0 0,0 0 0 0 0,1 0-1 0 0,-1 0 1 0 0,2 0 0 0 0,-1 0 0 0 0,1 0-1 0 0,0 0 1 0 0,1 0 0 0 0,0-1 0 0 0,0 1 0 0 0,0-1-1 0 0,1 0 1 0 0,0 0 0 0 0,1 0 0 0 0,-1-1 0 0 0,1 1-1 0 0,1-1 1 0 0,-1 0 0 0 0,1 0 0 0 0,0-1-6 0 0,6 2 44 0 0,-1 0-1 0 0,1-1 1 0 0,0-1 0 0 0,1 0-1 0 0,-1 0 1 0 0,1-2 0 0 0,0 1 0 0 0,0-2-1 0 0,0 1 1 0 0,0-2 0 0 0,0 0-1 0 0,1 0 1 0 0,-1-2 0 0 0,12 0-44 0 0,-4-26-1657 0 0,-16 4-6211 0 0,-5 22 6604 0 0,1-4-10320 0 0</inkml:trace>
  <inkml:trace contextRef="#ctx0" brushRef="#br0" timeOffset="9818.642">10735 926 4665 0 0,'0'0'2272'0'0,"0"0"-396"0"0,0 0-156 0 0,0 0-36 0 0,0 0-25 0 0,0 0-101 0 0,0 0-226 0 0,0 0-249 0 0,0 0-169 0 0,0 0-107 0 0,0 0-73 0 0,0 0-71 0 0,0 0-77 0 0,6 10-68 0 0,19 32-35 0 0,-24-41-420 0 0,0 0-1 0 0,0 1 1 0 0,1-1-1 0 0,-1 0 1 0 0,0-1-1 0 0,1 1 1 0 0,-1 0-1 0 0,1 0 1 0 0,-1 0 0 0 0,1-1-1 0 0,0 1 1 0 0,-1-1-1 0 0,1 0 1 0 0,0 1-1 0 0,-1-1 1 0 0,1 0-1 0 0,0 0 1 0 0,-1 0-1 0 0,1 0 1 0 0,0 0-1 0 0,-1 0 1 0 0,1 0-1 0 0,0-1 1 0 0,-1 1 0 0 0,1-1-1 0 0,-1 1 1 0 0,1-1-1 0 0,0 0 1 0 0,-1 1-1 0 0,1-1 1 0 0,-1 0-1 0 0,0 0 1 0 0,1 0-63 0 0,1 0 130 0 0,5-5-23 0 0,-1 0 0 0 0,1-1 0 0 0,-1 1-1 0 0,0-1 1 0 0,0-1 0 0 0,-1 1 0 0 0,0-1 0 0 0,0 0 0 0 0,-1-1 0 0 0,0 1-1 0 0,0-1 1 0 0,-1 0 0 0 0,0 0 0 0 0,-1-1 0 0 0,0 1 0 0 0,0-1-107 0 0,-2 8 3 0 0,0-1 0 0 0,0 1 1 0 0,0-1-1 0 0,0 1 0 0 0,0-1 1 0 0,0 1-1 0 0,-1-1 0 0 0,1 0 1 0 0,-1 1-1 0 0,1-1 0 0 0,-1 0 1 0 0,0 1-1 0 0,0-1 1 0 0,-1 0-1 0 0,1 1 0 0 0,-1-1 1 0 0,1 1-1 0 0,-1-1 0 0 0,0 0 1 0 0,0 1-1 0 0,0-1 0 0 0,0 1 1 0 0,0 0-1 0 0,0-1 0 0 0,-1 1 1 0 0,1 0-1 0 0,-1 0 0 0 0,0 0 1 0 0,1 0-1 0 0,-1 0 0 0 0,0 0 1 0 0,0 0-1 0 0,0 1 1 0 0,-1-1-1 0 0,1 1 0 0 0,0-1 1 0 0,-1 1-1 0 0,1 0 0 0 0,0 0 1 0 0,-1 0-1 0 0,0 0 0 0 0,1 0 1 0 0,-1 1-4 0 0,-4 0-20 0 0,0 0 0 0 0,1 1 1 0 0,-1 0-1 0 0,0 0 0 0 0,0 1 1 0 0,1 0-1 0 0,-1 0 0 0 0,1 0 1 0 0,-1 1-1 0 0,1 0 0 0 0,0 0 1 0 0,0 1-1 0 0,0-1 1 0 0,1 1-1 0 0,-1 1 0 0 0,1-1 1 0 0,0 1-1 0 0,0 0 0 0 0,-1 1 20 0 0,-8 8-22 0 0,0 1-1 0 0,1 0 0 0 0,0 1 1 0 0,2 1-1 0 0,-1 0 0 0 0,2 0 1 0 0,1 1-1 0 0,0 0 0 0 0,1 1 1 0 0,1-1-1 0 0,1 2 0 0 0,0-1 1 0 0,1 1-1 0 0,2 0 0 0 0,0 0 1 0 0,1 0-1 0 0,1 7 23 0 0,1-22-2 0 0,0-1 0 0 0,1 0 0 0 0,0 0 0 0 0,0 0 0 0 0,0 0 0 0 0,1 0 0 0 0,-1-1 0 0 0,1 1 0 0 0,0 0 0 0 0,0-1 0 0 0,0 1 0 0 0,1-1 0 0 0,-1 1 0 0 0,1-1 0 0 0,0 0 0 0 0,0 0 0 0 0,0-1 0 0 0,0 1 0 0 0,0 0 0 0 0,0-1 0 0 0,1 0 0 0 0,-1 0 0 0 0,1 0 0 0 0,0 0 0 0 0,0-1 1 0 0,0 1-1 0 0,0-1 0 0 0,0 0 0 0 0,0 0 0 0 0,1 0 2 0 0,130 11-93 0 0,-124-12 65 0 0,8-1-113 0 0,-1 0 1 0 0,0-1-1 0 0,1-1 1 0 0,-1-1-1 0 0,-1 0 1 0 0,1-2-1 0 0,-1 0 1 0 0,5-2 140 0 0,75-49-6592 0 0,-78 43 249 0 0,-6 6-4981 0 0</inkml:trace>
  <inkml:trace contextRef="#ctx0" brushRef="#br0" timeOffset="10165.089">11403 690 6105 0 0,'0'0'6182'0'0,"0"0"-3432"0"0,0 0-1214 0 0,0 0-232 0 0,0 0-141 0 0,0 0-111 0 0,0 0-58 0 0,0 0-62 0 0,0 0-137 0 0,0 0-142 0 0,0 0-125 0 0,0 0-139 0 0,-25 18-101 0 0,-76 56-83 0 0,59-32 75 0 0,39-31-219 0 0,2-8-56 0 0,1 1-1 0 0,-1 0 0 0 0,1 0 1 0 0,0-1-1 0 0,0 1 0 0 0,0 0 1 0 0,0 0-1 0 0,1 0 0 0 0,-1-1 1 0 0,1 1-1 0 0,0 0 0 0 0,0-1 0 0 0,1 1 1 0 0,-1-1-1 0 0,1 1 0 0 0,0-1 1 0 0,0 1-1 0 0,0-1 0 0 0,0 0 1 0 0,0 0-1 0 0,1 0 0 0 0,-1 0 1 0 0,1-1-1 0 0,0 1 0 0 0,0-1 1 0 0,0 1-1 0 0,0-1 0 0 0,0 0 0 0 0,0 0 1 0 0,1-1-1 0 0,-1 1 0 0 0,1-1 1 0 0,-1 1-1 0 0,1-1 0 0 0,0 0 1 0 0,-1 0-1 0 0,1-1 0 0 0,0 1-4 0 0,1 1 3 0 0,6 3 13 0 0,1 1 0 0 0,-1 1 0 0 0,0 0 1 0 0,-1 0-1 0 0,0 1 0 0 0,0 1 0 0 0,0 0 0 0 0,5 7-16 0 0,-12-13 39 0 0,0 0 1 0 0,-1 0-1 0 0,0 1 0 0 0,0-1 0 0 0,0 1 1 0 0,0-1-1 0 0,0 1 0 0 0,-1-1 0 0 0,1 1 0 0 0,-1 0 1 0 0,0 0-1 0 0,0 0 0 0 0,0 0 0 0 0,-1 0 1 0 0,0 0-1 0 0,1 0 0 0 0,-1 0 0 0 0,-1 0 1 0 0,1 0-1 0 0,-1 0 0 0 0,1 0 0 0 0,-1 0 1 0 0,0 0-1 0 0,0-1 0 0 0,-1 1 0 0 0,1 0 1 0 0,-1 0-1 0 0,0-1 0 0 0,-2 3-39 0 0,0 1 65 0 0,-1-1 1 0 0,1 0-1 0 0,-2 0 0 0 0,1 0 1 0 0,-1-1-1 0 0,0 1 0 0 0,0-1 1 0 0,0-1-1 0 0,-1 1 0 0 0,1-1 1 0 0,-1 0-1 0 0,0-1 1 0 0,0 1-1 0 0,-1-2 0 0 0,1 1 1 0 0,-1-1-1 0 0,1 0 0 0 0,-1 0 1 0 0,0-1-1 0 0,0 0 0 0 0,-7 0-65 0 0,13-1-83 0 0,-4 0 51 0 0,0 1 1 0 0,0-1-1 0 0,0 0 1 0 0,0 0-1 0 0,0-1 1 0 0,1 0-1 0 0,-1 0 0 0 0,0 0 1 0 0,0-1-1 0 0,1 0 1 0 0,-1 0-1 0 0,1 0 1 0 0,0-1-1 0 0,0 1 0 0 0,-2-2 32 0 0,-13-34-6023 0 0,19 30-1102 0 0,0 4-5089 0 0</inkml:trace>
  <inkml:trace contextRef="#ctx0" brushRef="#br0" timeOffset="11705.233">12541 838 0 0 0,'0'0'593'0'0,"0"0"285"0"0,0 0 182 0 0,0 0 134 0 0,0 0 57 0 0,0 0 64 0 0,0 0 13 0 0,0 0-32 0 0,0 0-43 0 0,0 0-60 0 0,-20-6-57 0 0,-63-16-47 0 0,28 21 2730 0 0,38 6-3108 0 0,1 0 0 0 0,0 2 0 0 0,1 0-1 0 0,-1 1 1 0 0,1 0 0 0 0,1 1 0 0 0,-14 11-711 0 0,11-8 337 0 0,-128 94 1229 0 0,137-100-1515 0 0,0 1-1 0 0,1 0 1 0 0,0 1 0 0 0,0-1 0 0 0,1 1-1 0 0,-1 0 1 0 0,2 1 0 0 0,-1 0 0 0 0,1 0-1 0 0,1 0 1 0 0,0 0 0 0 0,0 1 0 0 0,0 0-1 0 0,1 0 1 0 0,1 0 0 0 0,0 0 0 0 0,-1 9-51 0 0,4-15 21 0 0,1 0 1 0 0,-1 0-1 0 0,1-1 1 0 0,0 1-1 0 0,0 0 1 0 0,0-1-1 0 0,0 1 0 0 0,1-1 1 0 0,0 0-1 0 0,-1 0 1 0 0,1 0-1 0 0,0 0 1 0 0,0 0-1 0 0,1-1 1 0 0,-1 1-1 0 0,0-1 1 0 0,1 0-1 0 0,0 0 1 0 0,-1 0-1 0 0,1-1 1 0 0,0 1-1 0 0,0-1 1 0 0,0 0-1 0 0,0 0 1 0 0,0 0-1 0 0,0 0 0 0 0,0-1 1 0 0,0 0-1 0 0,1 0 1 0 0,-1 0-1 0 0,0 0 1 0 0,0-1-1 0 0,0 1 1 0 0,0-1-1 0 0,0 0 1 0 0,0 0-1 0 0,0-1 1 0 0,0 1-1 0 0,-1-1 1 0 0,4-2-22 0 0,29-11 150 0 0,0-1 1 0 0,-2-2-1 0 0,0-2 1 0 0,-1-1-1 0 0,-1-2 1 0 0,-1-1-1 0 0,7-8-150 0 0,-11 9 79 0 0,-2-1-1 0 0,-1-1 1 0 0,-1-1-1 0 0,-1-2 1 0 0,-1 0-1 0 0,-2-1 1 0 0,-1 0-1 0 0,4-12-78 0 0,-21 39 22 0 0,-1 2 16 0 0,0 0-4 0 0,-3 13-10 0 0,-8 21-30 0 0,2-8 7 0 0,1 1 0 0 0,1 0 0 0 0,1 0 1 0 0,1 0-1 0 0,2 0 0 0 0,0 13-1 0 0,2-35-5 0 0,0 0 1 0 0,0 1 0 0 0,1-1-1 0 0,-1 1 1 0 0,1-1-1 0 0,1 1 1 0 0,-1-1-1 0 0,1 1 1 0 0,0-1-1 0 0,0 0 1 0 0,0 1 0 0 0,1-1-1 0 0,0 0 1 0 0,0 0-1 0 0,0 0 1 0 0,1 0-1 0 0,0 0 1 0 0,0-1-1 0 0,0 1 1 0 0,0-1 0 0 0,1 0-1 0 0,-1 0 1 0 0,1 0-1 0 0,0 0 1 0 0,0 0-1 0 0,1-1 1 0 0,-1 0-1 0 0,1 0 1 0 0,0 0 0 0 0,-1-1-1 0 0,1 1 1 0 0,0-1-1 0 0,3 0 5 0 0,9-3 13 0 0,-1-2 0 0 0,0 0 0 0 0,1-1 0 0 0,-1-1-1 0 0,-1 0 1 0 0,1-2 0 0 0,-1 1 0 0 0,0-2 0 0 0,-1 0-1 0 0,0 0 1 0 0,0-2 0 0 0,0 0 0 0 0,-2 0 0 0 0,1-1 0 0 0,-1-1-1 0 0,-1 0 1 0 0,0 0 0 0 0,7-11-13 0 0,-2 8 14 0 0,-1-2 0 0 0,0 1 1 0 0,-1-2-1 0 0,-1 0 0 0 0,-1-1 0 0 0,0 0 0 0 0,-1 0 1 0 0,-1-1-1 0 0,-2-1 0 0 0,1 0 0 0 0,-2 0 0 0 0,-1 0 1 0 0,-1-1-1 0 0,-1 0 0 0 0,0 0 0 0 0,-2 0 0 0 0,0-1-14 0 0,-2 20-3 0 0,0 0 0 0 0,1 0 0 0 0,-1 0 0 0 0,0 0 0 0 0,-1 0 0 0 0,1 0 0 0 0,0 0 0 0 0,-1 0 0 0 0,0 0 0 0 0,1 0 0 0 0,-1 0 0 0 0,0 1 0 0 0,-1-1 0 0 0,1 0 0 0 0,0 1 0 0 0,-1-1 0 0 0,1 0 0 0 0,-1 1 0 0 0,0 0 0 0 0,0-1 0 0 0,0 1 0 0 0,0 0 0 0 0,0 0 0 0 0,-1 0 0 0 0,1 1 0 0 0,-1-1 0 0 0,1 0 0 0 0,-1 1 0 0 0,1 0 0 0 0,-1-1 0 0 0,0 1 0 0 0,0 0 0 0 0,0 0 0 0 0,1 1 0 0 0,-1-1 0 0 0,0 1 0 0 0,0-1 0 0 0,0 1 0 0 0,0 0 0 0 0,0 0 0 0 0,0 0 0 0 0,-2 1 3 0 0,-5 4-22 0 0,1 0 0 0 0,0 0 1 0 0,0 1-1 0 0,0 1 0 0 0,1-1 0 0 0,0 1 1 0 0,1 1-1 0 0,-1 0 0 0 0,1 0 1 0 0,1 0-1 0 0,-7 10 22 0 0,7-11-13 0 0,-1 1 0 0 0,1 1 0 0 0,0-1 0 0 0,1 1 0 0 0,0 0 0 0 0,1 0 0 0 0,0 0-1 0 0,0 1 1 0 0,1 0 0 0 0,0-1 0 0 0,0 1 0 0 0,1 0 0 0 0,1 1 0 0 0,0-1 0 0 0,0 0 0 0 0,1 0 0 0 0,0 0 0 0 0,1 1 0 0 0,0 1 13 0 0,4-6-2 0 0,0-1 0 0 0,1 0 0 0 0,0 0 1 0 0,0 0-1 0 0,0-1 0 0 0,0 0 0 0 0,1 0 0 0 0,-1 0 0 0 0,1-1 1 0 0,0 0-1 0 0,0 0 0 0 0,0-1 0 0 0,1 0 0 0 0,-1 0 0 0 0,0-1 1 0 0,1 0-1 0 0,-1 0 0 0 0,1-1 0 0 0,0 0 0 0 0,-1 0 0 0 0,1-1 1 0 0,-1 1-1 0 0,1-2 0 0 0,3 0 2 0 0,17-2-5 0 0,0-1 0 0 0,0-2 0 0 0,-1 0 0 0 0,0-2 0 0 0,17-8 5 0 0,-17 7 33 0 0,3 7-64 0 0,-30 28 18 0 0,-29 82 1 0 0,29-103 10 0 0,1-1 1 0 0,-1 0-1 0 0,1 1 1 0 0,-1-1-1 0 0,1 1 1 0 0,0-1-1 0 0,0 0 0 0 0,1 0 1 0 0,-1 0-1 0 0,1 0 1 0 0,-1 0-1 0 0,1 0 1 0 0,0 0-1 0 0,0 0 1 0 0,0-1-1 0 0,1 1 0 0 0,-1-1 1 0 0,1 1-1 0 0,-1-1 1 0 0,1 0-1 0 0,0 0 1 0 0,-1 0-1 0 0,1 0 1 0 0,0-1-1 0 0,1 1 1 0 0,-1-1-1 0 0,0 0 0 0 0,0 0 1 0 0,2 0 1 0 0,102 23 1 0 0,-98-23 4 0 0,1 0 0 0 0,-1 0 1 0 0,1-1-1 0 0,-1 0 0 0 0,0-1 0 0 0,1 0 1 0 0,-1 0-1 0 0,0-1 0 0 0,0 0 0 0 0,0-1 0 0 0,0 0 1 0 0,0 0-1 0 0,0-1 0 0 0,5-3-5 0 0,2-3 27 0 0,-1 0 0 0 0,0 0-1 0 0,0-1 1 0 0,-1-1 0 0 0,-1-1-1 0 0,0 0 1 0 0,0 0 0 0 0,-1-1-1 0 0,-1-1 1 0 0,-1 0 0 0 0,0-1-1 0 0,-1 1 1 0 0,0-2 0 0 0,-2 1-1 0 0,0-1 1 0 0,1-6-27 0 0,2-86 75 0 0,-11 106-75 0 0,1 0 1 0 0,0 1 0 0 0,-1-1 0 0 0,0 1 0 0 0,1-1 0 0 0,-1 0 0 0 0,0 1 0 0 0,-1 0 0 0 0,1-1 0 0 0,0 1 0 0 0,-1 0 0 0 0,1-1 0 0 0,-1 1 0 0 0,1 0 0 0 0,-1 0 0 0 0,0 0 0 0 0,0 0 0 0 0,0 1 0 0 0,0-1 0 0 0,-1 1-1 0 0,1-1 1 0 0,0 1 0 0 0,0 0 0 0 0,-1-1 0 0 0,1 1 0 0 0,-1 0 0 0 0,1 1 0 0 0,-1-1 0 0 0,0 0 0 0 0,1 1 0 0 0,-1 0 0 0 0,0-1 0 0 0,1 1 0 0 0,-1 0 0 0 0,0 0 0 0 0,1 0 0 0 0,-1 1 0 0 0,-1 0-1 0 0,-4 2-10 0 0,0 1 0 0 0,0 0 0 0 0,0 1 0 0 0,0 0 0 0 0,1 0 0 0 0,-1 1 0 0 0,1-1 0 0 0,1 2 0 0 0,-1-1 0 0 0,1 1 0 0 0,0 0 0 0 0,1 0 0 0 0,0 1 0 0 0,0-1 0 0 0,0 1 0 0 0,1 0 0 0 0,0 1 0 0 0,1-1 0 0 0,-2 5 10 0 0,-4 6-4 0 0,0 0-1 0 0,1 1 1 0 0,1 0-1 0 0,1 0 1 0 0,1 1 0 0 0,0-1-1 0 0,2 1 1 0 0,0 0-1 0 0,2 0 1 0 0,0 0-1 0 0,1 1 1 0 0,2 11 4 0 0,3-22 0 0 0,0 0 0 0 0,0-1 1 0 0,1 1-1 0 0,1-1 0 0 0,-1-1 0 0 0,1 1 0 0 0,1-1 1 0 0,0 0-1 0 0,0-1 0 0 0,1 0 0 0 0,0 0 0 0 0,1-1 0 0 0,-1 0 1 0 0,1-1-1 0 0,0 0 0 0 0,1 0 0 0 0,0-1 0 0 0,0-1 1 0 0,0 1-1 0 0,0-2 0 0 0,1 0 0 0 0,-1 0 0 0 0,1-1 1 0 0,0 0-1 0 0,-1-1 0 0 0,1-1 0 0 0,1 0 0 0 0,15 3-275 0 0,142 0 759 0 0,-161-5-907 0 0,0 1 0 0 0,0-1 0 0 0,0-1 0 0 0,0 0 0 0 0,-1 0 0 0 0,1 0 0 0 0,-1-1 0 0 0,0-1 0 0 0,0 1 0 0 0,6-5 423 0 0,-5-1-5610 0 0,0 2-6561 0 0</inkml:trace>
  <inkml:trace contextRef="#ctx0" brushRef="#br0" timeOffset="34626.666">21486 363 232 0 0,'0'0'1432'0'0,"0"0"45"0"0,0 0 342 0 0,0 0 271 0 0,0 0 55 0 0,0 0-138 0 0,0 0-297 0 0,0 0-288 0 0,0 0-191 0 0,0 0-138 0 0,0 0-102 0 0,0 0-83 0 0,0 0-117 0 0,-5-7-107 0 0,-13-20-106 0 0,18 25-502 0 0,0 1 1 0 0,1-1-1 0 0,-1 1 1 0 0,0 0 0 0 0,1-1-1 0 0,0 1 1 0 0,-1-1-1 0 0,1 1 1 0 0,0 0-1 0 0,-1-1 1 0 0,1 1-1 0 0,0 0 1 0 0,0 0 0 0 0,0 0-1 0 0,0 0 1 0 0,0 0-1 0 0,0 0 1 0 0,0 0-1 0 0,1 0 1 0 0,-1 0 0 0 0,0 0-1 0 0,0 0 1 0 0,1 1-1 0 0,-1-1 1 0 0,1 1-1 0 0,-1-1 1 0 0,0 1-1 0 0,1-1 1 0 0,-1 1 0 0 0,2 0-77 0 0,-1-1 97 0 0,24-8 273 0 0,0 2 0 0 0,1 1 1 0 0,0 1-1 0 0,0 1 0 0 0,1 2 1 0 0,10 0-371 0 0,-11 0 229 0 0,-22 1-203 0 0,-1-1 0 0 0,1 1 0 0 0,0 0 0 0 0,-1 0 0 0 0,1 1 0 0 0,0 0 0 0 0,0 0 0 0 0,-1 0 0 0 0,1 0 0 0 0,0 0 0 0 0,-1 1 0 0 0,1 0 0 0 0,0 0 0 0 0,-1 1 0 0 0,1-1 0 0 0,-1 1 0 0 0,1 0 0 0 0,-1 0 1 0 0,0 0-1 0 0,0 1 0 0 0,0-1 0 0 0,0 1 0 0 0,0 0 0 0 0,-1 0 0 0 0,1 0 0 0 0,-1 1 0 0 0,0-1 0 0 0,0 1 0 0 0,0 0 0 0 0,0 0 0 0 0,-1 0 0 0 0,0 0 0 0 0,0 0 0 0 0,0 1 0 0 0,0-1 0 0 0,0 1 0 0 0,-1-1 0 0 0,0 3-26 0 0,-1 10 57 0 0,-1-1-1 0 0,-1 0 1 0 0,-1 0-1 0 0,0 0 1 0 0,-1 0-1 0 0,-1 0 1 0 0,0-1 0 0 0,-2 1-1 0 0,1-1 1 0 0,-2-1-1 0 0,0 1 1 0 0,0-2-1 0 0,-3 3-56 0 0,-14 22 111 0 0,-2-1-1 0 0,-1-1 0 0 0,-2-1 1 0 0,-16 13-111 0 0,24-25 69 0 0,-29 32 250 0 0,52-53-291 0 0,-1 1 1 0 0,1 0 0 0 0,1-1-1 0 0,-1 1 1 0 0,0 0-1 0 0,1-1 1 0 0,-1 1 0 0 0,1-1-1 0 0,0 0 1 0 0,-1 0-1 0 0,1 1 1 0 0,0-1 0 0 0,1-1-1 0 0,-1 1 1 0 0,0 0 0 0 0,1 0-1 0 0,-1-1 1 0 0,0 1-1 0 0,1-1 1 0 0,0 0 0 0 0,-1 0-1 0 0,1 0 1 0 0,0 0-1 0 0,1 0-28 0 0,37 21 466 0 0,-41-22-434 0 0,0 18 187 0 0,0-17-193 0 0,0-1-2 0 0,0 0-1 0 0,0 0-6 0 0,0 0-1 0 0,0 0 0 0 0,0 0 0 0 0,0 0-4 0 0,0 0-12 0 0,0 0 15 0 0,0 0 8 0 0,0 0-25 0 0,3 29 14 0 0,44-26-4869 0 0,-26-6 3008 0 0,-9 15 1905 0 0,-9-10-3454 0 0,-3-1-3652 0 0,0-1-4342 0 0</inkml:trace>
  <inkml:trace contextRef="#ctx0" brushRef="#br0" timeOffset="35394.662">22079 1040 0 0 0,'0'0'2773'0'0,"0"0"-622"0"0,0 0 19 0 0,0 0 219 0 0,0 0 52 0 0,0 0-179 0 0,0 0-366 0 0,0 0-409 0 0,0 0-308 0 0,0 0-199 0 0,0 0-121 0 0,0 0-64 0 0,0 0-50 0 0,2 0-71 0 0,-1 0-608 0 0,0 1 0 0 0,0-1 0 0 0,0 1 0 0 0,0-1 0 0 0,-1 1 0 0 0,1 0 0 0 0,0-1 0 0 0,0 1 0 0 0,-1 0 0 0 0,1-1 0 0 0,-1 1 0 0 0,1 0 0 0 0,0 0 0 0 0,-1 0 0 0 0,1-1 1 0 0,-1 1-1 0 0,0 0 0 0 0,1 0 0 0 0,-1 0 0 0 0,0 0 0 0 0,1 0 0 0 0,-1 0 0 0 0,0 0 0 0 0,0 0 0 0 0,0 0 0 0 0,0 0 0 0 0,0 0 0 0 0,0 0 0 0 0,0 0 0 0 0,0 0 0 0 0,0 0 0 0 0,-1 0 0 0 0,1 0 0 0 0,0 0 0 0 0,-1-1 0 0 0,1 1 0 0 0,0 0 0 0 0,-1 0 0 0 0,1 0 1 0 0,-1 0-1 0 0,0 0 0 0 0,1-1 0 0 0,-1 1 0 0 0,1 0 0 0 0,-1-1 0 0 0,0 1 0 0 0,0 0 0 0 0,1-1 0 0 0,-1 1 0 0 0,-1 0-66 0 0,-10 19 132 0 0,-2-1-1 0 0,0 0 1 0 0,-1 0 0 0 0,-1-2 0 0 0,-1 0-1 0 0,-1-1 1 0 0,0 0 0 0 0,-1-2 0 0 0,0 0 0 0 0,-7 2-132 0 0,-18 10-570 0 0,43-26 378 0 0,-8-18-2913 0 0,17-91-19654 0 0,-3 77 20293 0 0,-1 0 4137 0 0,2 5-2148 0 0,-1 10 2830 0 0,-4 6 4605 0 0,-1 10-4548 0 0,0 1-414 0 0,0 0-382 0 0,8 6 4442 0 0,5 13-4196 0 0,-6-7-956 0 0,94 87 2526 0 0,-29-37-3244 0 0,-50-31-4308 0 0,-20-25-2538 0 0,-2-1-5695 0 0</inkml:trace>
  <inkml:trace contextRef="#ctx0" brushRef="#br0" timeOffset="12555.107">14923 790 0 0 0,'0'0'497'0'0,"0"0"680"0"0,0 0 318 0 0,0 0 144 0 0,0 0 105 0 0,0 0 123 0 0,0 0 60 0 0,0 0-150 0 0,0 0-246 0 0,4-2-299 0 0,10-5-248 0 0,-40-9 4681 0 0,21 15-5500 0 0,0 0-1 0 0,-1 1 0 0 0,1 0 0 0 0,0 0 1 0 0,-1 1-1 0 0,1-1 0 0 0,0 1 0 0 0,0 0 1 0 0,-1 1-1 0 0,1-1 0 0 0,0 1 1 0 0,0 0-1 0 0,0 0 0 0 0,1 0 0 0 0,-1 1 1 0 0,0 0-1 0 0,1 0 0 0 0,0 0 0 0 0,-3 3-164 0 0,-14 7 383 0 0,11-7-321 0 0,1 0-1 0 0,-1 0 1 0 0,2 1 0 0 0,-1 0 0 0 0,1 1 0 0 0,0 0 0 0 0,0 0 0 0 0,1 1 0 0 0,0 0-1 0 0,0 0 1 0 0,1 1 0 0 0,1 0 0 0 0,0 0 0 0 0,0 0 0 0 0,1 0 0 0 0,0 1 0 0 0,0 0 0 0 0,1-1-1 0 0,1 2 1 0 0,0-1 0 0 0,1 0 0 0 0,0 0 0 0 0,0 0 0 0 0,1 1 0 0 0,1 1-62 0 0,1-6 8 0 0,1 0 1 0 0,0-1-1 0 0,0 1 1 0 0,0 0-1 0 0,1-1 1 0 0,0 0-1 0 0,1 0 1 0 0,-1 0-1 0 0,1 0 1 0 0,0-1-1 0 0,0 0 1 0 0,1 0-1 0 0,0 0 1 0 0,0 0-1 0 0,0-1 1 0 0,0 0-1 0 0,1-1 1 0 0,-1 1 0 0 0,1-1-1 0 0,0-1 1 0 0,0 1-1 0 0,0-1 1 0 0,0 0-1 0 0,0-1 1 0 0,1 1-1 0 0,-1-1 1 0 0,1-1-1 0 0,-1 0 1 0 0,0 0-1 0 0,1 0 1 0 0,3-1-9 0 0,91-23-1595 0 0,-71 8-3139 0 0,-1-3-5621 0 0,-22 11 189 0 0</inkml:trace>
  <inkml:trace contextRef="#ctx0" brushRef="#br0" timeOffset="12887.334">15258 852 6529 0 0,'0'0'2233'0'0,"0"0"-339"0"0,0 0-151 0 0,0 0-28 0 0,0 0-131 0 0,0 0-197 0 0,0 0-225 0 0,0 0-221 0 0,0 0-185 0 0,0 0-134 0 0,0 0-115 0 0,0 0-58 0 0,-21 30-88 0 0,-62 96-54 0 0,51-57 82 0 0,30-55-322 0 0,0-10-53 0 0,1 0-1 0 0,0-1 1 0 0,0 1-1 0 0,0 0 1 0 0,0 0-1 0 0,0 0 1 0 0,1 0-1 0 0,0 1 1 0 0,0-1-1 0 0,0 0 1 0 0,0 0-1 0 0,1 0 1 0 0,-1 0-1 0 0,1 0 1 0 0,0 0-1 0 0,0 0 1 0 0,1-1-1 0 0,-1 1 1 0 0,1 0-1 0 0,0 0 1 0 0,0-1-1 0 0,0 1 1 0 0,0-1-1 0 0,1 0 1 0 0,-1 0-1 0 0,1 0 1 0 0,0 0-1 0 0,0 0 1 0 0,0 0-1 0 0,0-1 1 0 0,1 1-1 0 0,-1-1 1 0 0,1 0-1 0 0,-1 0 1 0 0,1-1-1 0 0,0 1 1 0 0,-1-1-1 0 0,1 1 1 0 0,1-1-14 0 0,8-1 107 0 0,0 1 0 0 0,1-2-1 0 0,-1 0 1 0 0,1-1 0 0 0,-1 0 0 0 0,0-1 0 0 0,0 0-1 0 0,0-1 1 0 0,-1-1 0 0 0,1 0 0 0 0,-1-1 0 0 0,0 0-1 0 0,0-1 1 0 0,-1 0 0 0 0,0 0 0 0 0,0-2 0 0 0,-1 1 0 0 0,0-1-1 0 0,-1-1 1 0 0,1 0 0 0 0,-2 0 0 0 0,7-9-107 0 0,-6 7 80 0 0,-1 0 0 0 0,0-1 0 0 0,-1 1 0 0 0,0-1 0 0 0,-1-1 0 0 0,-1 1 1 0 0,0-1-1 0 0,0 0 0 0 0,-2 0 0 0 0,1-1 0 0 0,-2 1 0 0 0,0-1 0 0 0,-1 0 0 0 0,0 1 0 0 0,-2-15-80 0 0,0 24-66 0 0,0 1 1 0 0,0 0-1 0 0,0 0 0 0 0,-1 0 0 0 0,1 0 0 0 0,-1 0 0 0 0,0 0 0 0 0,0 0 0 0 0,0 0 1 0 0,-1 1-1 0 0,1-1 0 0 0,-1 1 0 0 0,0 0 0 0 0,0 0 0 0 0,0 0 0 0 0,0 0 0 0 0,-1 0 0 0 0,1 1 1 0 0,-1-1-1 0 0,0 1 0 0 0,1 0 0 0 0,-1 0 0 0 0,0 1 0 0 0,0-1 0 0 0,0 1 0 0 0,-1 0 0 0 0,1 0 1 0 0,0 0-1 0 0,0 0 0 0 0,-1 1 0 0 0,1 0 0 0 0,0 0 0 0 0,-1 0 0 0 0,1 0 0 0 0,0 1 0 0 0,0-1 1 0 0,-1 1-1 0 0,1 0 0 0 0,0 1 0 0 0,0-1 0 0 0,0 1 0 0 0,0-1 0 0 0,0 1 0 0 0,0 0 0 0 0,1 1 1 0 0,-1-1-1 0 0,0 1 66 0 0,-18 18-2468 0 0,8-7-2374 0 0,1-1-6707 0 0</inkml:trace>
  <inkml:trace contextRef="#ctx0" brushRef="#br0" timeOffset="13637.673">15615 1088 1272 0 0,'0'0'2198'0'0,"0"0"-344"0"0,0 0-143 0 0,0 0-59 0 0,0 0-102 0 0,0 0-146 0 0,0 0-232 0 0,0 0-251 0 0,0 0-179 0 0,0 0-83 0 0,0 0 7 0 0,0 0 30 0 0,3-2 25 0 0,25-22 3643 0 0,-28 24-3920 0 0,0 0-24 0 0,0 0-36 0 0,0 0-38 0 0,0 0-28 0 0,0 0-6 0 0,0 0-25 0 0,0 0-3 0 0,0 0 6 0 0,0 0-34 0 0,0 0 8 0 0,0 0-12 0 0,0 0-30 0 0,0 0-12 0 0,0 0-31 0 0,0 0-29 0 0,0 0-24 0 0,0 0-13 0 0,0 0-28 0 0,20-29 419 0 0,65-86-129 0 0,-57 28-92 0 0,-28 86-267 0 0,0 1-7 0 0,0 0-29 0 0,0 0-20 0 0,0 45-201 0 0,13 95 281 0 0,-13-136-42 0 0,0 0 1 0 0,0 1-1 0 0,1-1 0 0 0,-1 0 1 0 0,1 0-1 0 0,1 0 0 0 0,-1 0 1 0 0,0 0-1 0 0,1 0 0 0 0,0 0 1 0 0,0 0-1 0 0,0 0 0 0 0,0-1 1 0 0,1 1-1 0 0,-1-1 0 0 0,1 0 1 0 0,0 1-1 0 0,0-1 0 0 0,0-1 1 0 0,0 1-1 0 0,1 0 0 0 0,-1-1 1 0 0,1 0-1 0 0,-1 1 0 0 0,1-1 1 0 0,0-1-1 0 0,0 1 0 0 0,0-1 1 0 0,0 1-1 0 0,0-1 0 0 0,0 0 1 0 0,3 0 1 0 0,2-4 34 0 0,0-1 0 0 0,-1 0 0 0 0,0 0 0 0 0,0-1 1 0 0,0 1-1 0 0,0-2 0 0 0,-1 1 0 0 0,0-1 1 0 0,0 0-1 0 0,0-1 0 0 0,-1 0 0 0 0,0 0 1 0 0,0 0-1 0 0,-1-1 0 0 0,5-7-34 0 0,147-222 933 0 0,-135 160-834 0 0,-48 81-2291 0 0,15 10-937 0 0,6-4-2495 0 0,3-6-6308 0 0</inkml:trace>
  <inkml:trace contextRef="#ctx0" brushRef="#br0" timeOffset="14422.938">16504 734 0 0 0,'0'0'1198'0'0,"0"0"233"0"0,0 0 296 0 0,0 0 234 0 0,0 0 69 0 0,0 0-115 0 0,0 0-216 0 0,0 0-273 0 0,0 0-230 0 0,0 0-148 0 0,0 0-138 0 0,0 0-71 0 0,0 0-79 0 0,-2-4-48 0 0,1 3-629 0 0,0-1 1 0 0,0 1-1 0 0,-1-1 1 0 0,1 1-1 0 0,0-1 0 0 0,-1 1 1 0 0,1 0-1 0 0,0 0 0 0 0,-1 0 1 0 0,0 0-1 0 0,1 0 0 0 0,-1 0 1 0 0,1 0-1 0 0,-1 0 1 0 0,0 1-1 0 0,0-1 0 0 0,0 1 1 0 0,1-1-1 0 0,-1 1 0 0 0,0 0 1 0 0,0-1-1 0 0,0 1 1 0 0,0 0-1 0 0,0 0 0 0 0,1 0 1 0 0,-1 1-1 0 0,0-1 0 0 0,0 0 1 0 0,0 1-1 0 0,0-1 1 0 0,1 1-1 0 0,-1 0 0 0 0,0 0 1 0 0,1-1-1 0 0,-2 2-83 0 0,-8 2 194 0 0,0 0 1 0 0,0 0-1 0 0,1 1 0 0 0,0 0 1 0 0,0 1-1 0 0,0 1 1 0 0,1-1-1 0 0,0 1 0 0 0,0 1 1 0 0,0 0-1 0 0,1 0 0 0 0,-4 5-194 0 0,11-11 9 0 0,0-1 0 0 0,0 0-1 0 0,-1 1 1 0 0,1-1-1 0 0,0 1 1 0 0,0-1-1 0 0,0 1 1 0 0,0 0-1 0 0,1-1 1 0 0,-1 1 0 0 0,0 0-1 0 0,1 0 1 0 0,-1 0-1 0 0,1-1 1 0 0,0 1-1 0 0,-1 0 1 0 0,1 0-1 0 0,0 0 1 0 0,0 0-1 0 0,0 0 1 0 0,0-1 0 0 0,1 1-1 0 0,-1 0 1 0 0,0 0-1 0 0,1 0 1 0 0,-1-1-1 0 0,1 1 1 0 0,0 0-1 0 0,0 0 1 0 0,0-1-1 0 0,-1 1 1 0 0,2-1 0 0 0,-1 1-1 0 0,0-1 1 0 0,0 1-1 0 0,0-1 1 0 0,1 1-1 0 0,-1-1 1 0 0,0 0-1 0 0,1 0 1 0 0,-1 0 0 0 0,1 0-1 0 0,0 0 1 0 0,-1 0-1 0 0,1 0 1 0 0,0-1-1 0 0,0 1 1 0 0,-1 0-1 0 0,2-1-8 0 0,92 25 488 0 0,-56-21-340 0 0,-32-5-124 0 0,1 1 0 0 0,0 1 1 0 0,-1-1-1 0 0,1 1 0 0 0,-1 0 0 0 0,1 1 1 0 0,-1 0-1 0 0,1 0 0 0 0,-1 0 0 0 0,0 1 1 0 0,0 0-1 0 0,0 1 0 0 0,-1 0 0 0 0,1 0 1 0 0,-1 0-1 0 0,0 0 0 0 0,0 1 0 0 0,1 2-24 0 0,-6-5 42 0 0,0 1-1 0 0,0-1 1 0 0,0 1-1 0 0,-1 0 0 0 0,1-1 1 0 0,-1 1-1 0 0,0 0 1 0 0,0-1-1 0 0,0 1 0 0 0,0 0 1 0 0,0-1-1 0 0,0 1 1 0 0,-1 0-1 0 0,1-1 0 0 0,-1 1 1 0 0,0-1-1 0 0,0 1 0 0 0,0 0 1 0 0,0-1-1 0 0,0 0 1 0 0,0 1-1 0 0,-1-1 0 0 0,1 0 1 0 0,-1 0-1 0 0,0 0 1 0 0,0 0-1 0 0,0 0 0 0 0,0 0 1 0 0,0 0-42 0 0,-19 18 71 0 0,-1 0-1 0 0,-1-2 1 0 0,0-1 0 0 0,-1-1 0 0 0,-1-1 0 0 0,0-1 0 0 0,-2-1-1 0 0,1-1 1 0 0,-9 1-71 0 0,-62 6 118 0 0,95-20-167 0 0,0-1 1 0 0,1 1-1 0 0,0-1 1 0 0,-1 1-1 0 0,1-1 1 0 0,0 0-1 0 0,0 1 1 0 0,0-1-1 0 0,0 0 1 0 0,0 0-1 0 0,0 0 1 0 0,0 0-1 0 0,0 0 1 0 0,1 0-1 0 0,-1 0 1 0 0,1 0-1 0 0,0 0 1 0 0,0 0 0 0 0,0 0-1 0 0,0 0 1 0 0,0 0-1 0 0,0 0 1 0 0,0-1 48 0 0,26-45-3296 0 0,-9 29-1163 0 0,-9 10 62 0 0,4-2-7324 0 0</inkml:trace>
  <inkml:trace contextRef="#ctx0" brushRef="#br0" timeOffset="15269.903">16782 1011 9010 0 0,'0'0'2064'0'0,"0"0"-790"0"0,0 0-389 0 0,0 0 25 0 0,0 0 125 0 0,0 0 133 0 0,0 0-30 0 0,0 0-134 0 0,0 0-165 0 0,0 0-156 0 0,0 0-85 0 0,0 0-63 0 0,0 0-40 0 0,33-8-42 0 0,101-23-49 0 0,-64 3 279 0 0,-64 25-599 0 0,-1 0 0 0 0,0-1 0 0 0,0 1 0 0 0,0-1 0 0 0,0 0 0 0 0,-1-1 0 0 0,0 1 0 0 0,1-1 0 0 0,-2 1 0 0 0,1-1 0 0 0,0 0 0 0 0,-1-1 1 0 0,0 1-1 0 0,0-1 0 0 0,-1 1 0 0 0,1-1 0 0 0,-1 0 0 0 0,-1 0 0 0 0,1 0 0 0 0,-1 0 0 0 0,0 0 0 0 0,0 0 0 0 0,-1 0 0 0 0,0-7-84 0 0,-2 11 4 0 0,0-1 1 0 0,0 1-1 0 0,-1 0 1 0 0,1 0 0 0 0,-1 0-1 0 0,0 0 1 0 0,1 0-1 0 0,-1 1 1 0 0,0-1-1 0 0,0 1 1 0 0,0-1-1 0 0,0 1 1 0 0,0 0 0 0 0,-1 0-1 0 0,1 1 1 0 0,0-1-1 0 0,0 1 1 0 0,-1-1-1 0 0,1 1 1 0 0,0 0-1 0 0,0 0 1 0 0,-1 1 0 0 0,1-1-1 0 0,-2 1-4 0 0,5-1-1 0 0,-15 2-34 0 0,-1 1-1 0 0,1 0 1 0 0,0 1 0 0 0,0 1 0 0 0,1 0 0 0 0,-1 1-1 0 0,1 1 1 0 0,0 0 0 0 0,1 1 0 0 0,0 1-1 0 0,0-1 1 0 0,1 2 0 0 0,0 0 0 0 0,0 1 0 0 0,1 0-1 0 0,1 0 1 0 0,0 1 0 0 0,0 0 0 0 0,2 1 0 0 0,-7 10 35 0 0,13-18-9 0 0,-1 0 1 0 0,1-1 0 0 0,-1 1 0 0 0,1 0 0 0 0,1 0-1 0 0,-1 0 1 0 0,1 1 0 0 0,0-1 0 0 0,0 0 0 0 0,0 0-1 0 0,1 1 1 0 0,-1-1 0 0 0,2 1 0 0 0,-1-1 0 0 0,0 0-1 0 0,1 0 1 0 0,0 1 0 0 0,0-1 0 0 0,1 0 0 0 0,-1 0-1 0 0,1 0 1 0 0,0 0 0 0 0,1 0 0 0 0,-1 0 0 0 0,1-1-1 0 0,0 1 1 0 0,0-1 0 0 0,0 0 0 0 0,1 0 0 0 0,-1 0-1 0 0,1 0 1 0 0,0 0 0 0 0,0-1 0 0 0,4 3 8 0 0,9 1 22 0 0,-1 0 0 0 0,1-1 0 0 0,0 0 0 0 0,0-2 0 0 0,0 0 0 0 0,1-1 0 0 0,-1 0 0 0 0,1-2 0 0 0,0 0 0 0 0,0-1 0 0 0,0-1 0 0 0,1 0-22 0 0,1-3 59 0 0,1 0 1 0 0,-1-1 0 0 0,0 0-1 0 0,0-2 1 0 0,-1-1-1 0 0,0 0 1 0 0,0-2-1 0 0,0 0 1 0 0,-2 0-1 0 0,1-2 1 0 0,8-8-60 0 0,-9 7 54 0 0,-1 0 0 0 0,-1-1 1 0 0,0-1-1 0 0,-1-1 0 0 0,0 0 1 0 0,-1-1-1 0 0,-1 0 0 0 0,-1-1 0 0 0,-1 0 1 0 0,0-1-1 0 0,-1 0 0 0 0,-1 0 1 0 0,-1-1-1 0 0,0-4-54 0 0,-5 22 5 0 0,-1 0 0 0 0,0-1 0 0 0,0 1 0 0 0,0-1-1 0 0,-1 1 1 0 0,1-1 0 0 0,-1 1 0 0 0,1-1 0 0 0,-1 0 0 0 0,0 1 0 0 0,0-1 0 0 0,0 0 0 0 0,0 1 0 0 0,0-1 0 0 0,-1 0 0 0 0,1 1-1 0 0,-1-1 1 0 0,0 1 0 0 0,0-1 0 0 0,0 1 0 0 0,0-1 0 0 0,0 1 0 0 0,0 0 0 0 0,-1-1 0 0 0,1 1 0 0 0,-1 0 0 0 0,1 0 0 0 0,-1 0-1 0 0,0 0 1 0 0,0 0 0 0 0,0 1 0 0 0,0-1 0 0 0,0 0 0 0 0,-1 1 0 0 0,-1-2-5 0 0,-2 5-17 0 0,0-1 0 0 0,0 1 0 0 0,0-1 0 0 0,1 2 0 0 0,-1-1 1 0 0,1 1-1 0 0,-1-1 0 0 0,1 1 0 0 0,0 1 0 0 0,0-1 0 0 0,0 1 0 0 0,0 0 0 0 0,1 0 0 0 0,0 1 1 0 0,-1-1-1 0 0,2 1 0 0 0,-1 0 0 0 0,0 0 0 0 0,1 0 0 0 0,0 0 0 0 0,0 1 0 0 0,1-1 0 0 0,0 1 1 0 0,-1 1 16 0 0,3-5-4 0 0,1 1 0 0 0,-1 0 0 0 0,1 0 0 0 0,0 0 0 0 0,-1-1 0 0 0,1 1 0 0 0,0 0 1 0 0,0-1-1 0 0,1 1 0 0 0,-1-1 0 0 0,1 1 0 0 0,-1-1 0 0 0,1 0 0 0 0,0 0 0 0 0,0 1 1 0 0,0-1-1 0 0,0 0 0 0 0,0-1 0 0 0,0 1 0 0 0,0 0 0 0 0,1-1 0 0 0,-1 1 1 0 0,1-1-1 0 0,-1 1 0 0 0,1-1 0 0 0,-1 0 0 0 0,1 0 0 0 0,0-1 0 0 0,0 1 0 0 0,-1 0 1 0 0,1-1-1 0 0,0 0 0 0 0,0 0 0 0 0,0 0 0 0 0,0 0 0 0 0,-1 0 0 0 0,1 0 0 0 0,0-1 1 0 0,0 1-1 0 0,0-1 0 0 0,-1 0 0 0 0,4-1 4 0 0,16 4-11 0 0,10-1 36 0 0,-29-2-18 0 0,0 1 0 0 0,0-1-1 0 0,0 0 1 0 0,1 1 0 0 0,-1 0 0 0 0,0 0 0 0 0,0 0 0 0 0,1 0-1 0 0,-1 0 1 0 0,0 0 0 0 0,0 1 0 0 0,0 0 0 0 0,0-1-1 0 0,0 1 1 0 0,0 0 0 0 0,0 1 0 0 0,0-1 0 0 0,0 1-1 0 0,0-1 1 0 0,0 1 0 0 0,-1 0 0 0 0,1 0 0 0 0,-1 0 0 0 0,1 0-1 0 0,-1 0 1 0 0,0 1 0 0 0,0-1 0 0 0,0 1 0 0 0,0-1-1 0 0,0 1 1 0 0,0 0 0 0 0,-1 0 0 0 0,0 0 0 0 0,1 0-1 0 0,-1 0 1 0 0,0 0 0 0 0,0 0 0 0 0,-1 0 0 0 0,1 0 0 0 0,-1 1-7 0 0,-12 76 332 0 0,0-45-263 0 0,5-20-76 0 0,2 0 0 0 0,0 1-1 0 0,0 0 1 0 0,2-1 0 0 0,0 2 0 0 0,0-1-1 0 0,1 12 8 0 0,2-21-1644 0 0,1 10 4675 0 0,0-5-6040 0 0,-1-6-3416 0 0,0 0-4800 0 0,0-6 4257 0 0</inkml:trace>
  <inkml:trace contextRef="#ctx0" brushRef="#br0" timeOffset="15852.088">17780 764 5545 0 0,'0'0'2183'0'0,"0"0"-589"0"0,0 0-300 0 0,0 0-62 0 0,0 0-55 0 0,0 0-58 0 0,0 0-68 0 0,0 0-76 0 0,0 0-24 0 0,0 0-24 0 0,0 0-64 0 0,0 0-87 0 0,0 10-119 0 0,9 87 1046 0 0,30 105-88 0 0,-39-195-1592 0 0,1 12 6 0 0,0-1 1 0 0,0 0-1 0 0,2 1 0 0 0,1-1 0 0 0,0 0 0 0 0,1 0 0 0 0,1-1 1 0 0,0 0-1 0 0,5 9-29 0 0,-10-26 31 0 0,0 1 1 0 0,0 0 0 0 0,0-1-1 0 0,1 1 1 0 0,-1-1-1 0 0,0 0 1 0 0,0 1 0 0 0,0-1-1 0 0,0 0 1 0 0,1 0-1 0 0,-1 1 1 0 0,0-1 0 0 0,0 0-1 0 0,0 0 1 0 0,1 0-1 0 0,-1-1 1 0 0,0 1 0 0 0,0 0-1 0 0,0 0 1 0 0,0-1-1 0 0,1 1 1 0 0,-1-1 0 0 0,0 1-1 0 0,0-1 1 0 0,0 1-1 0 0,0-1 1 0 0,0 1-1 0 0,0-1 1 0 0,0 0 0 0 0,0 0-1 0 0,0 0 1 0 0,-1 1-1 0 0,1-1 1 0 0,0 0 0 0 0,0 0-1 0 0,-1 0 1 0 0,1 0-1 0 0,0 0 1 0 0,-1-1-32 0 0,15-25 280 0 0,-1-1 0 0 0,-2 0-1 0 0,-1-1 1 0 0,-1 0 0 0 0,-2-1 0 0 0,-1 0 0 0 0,1-14-280 0 0,9-30 154 0 0,4-40-17 0 0,-19 70-321 0 0,-2 44 2 0 0,0 0-166 0 0,0 0-205 0 0,-3 17-8094 0 0,2-12-2812 0 0</inkml:trace>
  <inkml:trace contextRef="#ctx0" brushRef="#br0" timeOffset="16735.27">18540 764 13195 0 0,'0'0'1874'0'0,"0"0"-461"0"0,0 0-163 0 0,0 0 26 0 0,0 0-90 0 0,0 0-169 0 0,0 0-218 0 0,0 0-169 0 0,0 0-126 0 0,0 0-72 0 0,0 0-19 0 0,0 0-71 0 0,-15 5-65 0 0,-49 20-40 0 0,57-22-195 0 0,1 0-1 0 0,-1 1 0 0 0,0 0 1 0 0,1 0-1 0 0,0 1 1 0 0,0 0-1 0 0,0 0 0 0 0,1 0 1 0 0,-1 1-1 0 0,1-1 1 0 0,-3 7-42 0 0,-9 7 63 0 0,3-3-47 0 0,0 1 0 0 0,1 1 1 0 0,1-1-1 0 0,0 2 0 0 0,2 0 0 0 0,0 0 0 0 0,-5 15-16 0 0,13-31 1 0 0,1 0 0 0 0,-1 0-1 0 0,1 0 1 0 0,0 0-1 0 0,0 0 1 0 0,0 0-1 0 0,0 0 1 0 0,1 1-1 0 0,-1-1 1 0 0,1 0 0 0 0,-1 0-1 0 0,1 1 1 0 0,0-1-1 0 0,1 0 1 0 0,-1 0-1 0 0,1 1 1 0 0,-1-1-1 0 0,1 0 1 0 0,0 0 0 0 0,0 0-1 0 0,0 0 1 0 0,0 0-1 0 0,1 0 1 0 0,-1 0-1 0 0,1 0 1 0 0,0 0-1 0 0,0-1 1 0 0,0 1 0 0 0,0-1-1 0 0,0 1 1 0 0,1-1-1 0 0,-1 0 1 0 0,1 0-1 0 0,-1 0 1 0 0,1 0-1 0 0,0 0 0 0 0,12-3 51 0 0,0 0 0 0 0,-1-1 0 0 0,0 0-1 0 0,1-2 1 0 0,-1 1 0 0 0,0-2-1 0 0,-1 0 1 0 0,1 0 0 0 0,-1-1 0 0 0,0-1-1 0 0,0 0 1 0 0,-1-1 0 0 0,0-1-1 0 0,-1 0 1 0 0,1 0 0 0 0,-2-1 0 0 0,1 0-1 0 0,-2-1 1 0 0,1 0 0 0 0,-1-1-1 0 0,1-3-50 0 0,-1 5 14 0 0,-5 6-30 0 0,0 0-1 0 0,0 0 1 0 0,1 0-1 0 0,-1 1 1 0 0,1-1-1 0 0,-1 1 1 0 0,1 0-1 0 0,0 0 1 0 0,0 1-1 0 0,1-1 1 0 0,-1 1-1 0 0,0 0 1 0 0,6-1 16 0 0,-4 52-334 0 0,-12-3 183 0 0,4-41 139 0 0,0 1 1 0 0,-1-1-1 0 0,2 0 0 0 0,-1 0 0 0 0,0 1 0 0 0,1-1 1 0 0,0 0-1 0 0,1 1 0 0 0,-1-1 0 0 0,1 0 1 0 0,0 0-1 0 0,0 1 0 0 0,0-1 0 0 0,1 0 0 0 0,0 0 1 0 0,0 0-1 0 0,0 0 0 0 0,1-1 0 0 0,-1 1 1 0 0,2 0 10 0 0,-1-1 3 0 0,1-1-1 0 0,0 1 1 0 0,-1-1-1 0 0,1-1 1 0 0,0 1-1 0 0,1 0 0 0 0,-1-1 1 0 0,0 0-1 0 0,1 0 1 0 0,-1 0-1 0 0,1-1 0 0 0,-1 1 1 0 0,1-1-1 0 0,0 0 1 0 0,0 0-1 0 0,0-1 1 0 0,-1 0-1 0 0,1 1 0 0 0,0-2 1 0 0,0 1-1 0 0,0 0 1 0 0,0-1-1 0 0,0 0 0 0 0,-1 0 1 0 0,1-1-1 0 0,0 1 1 0 0,-1-1-1 0 0,1 0 1 0 0,-1 0-1 0 0,0 0 0 0 0,0-1 1 0 0,4-2-2 0 0,18-12 62 0 0,0-1 1 0 0,-1-1-1 0 0,-1-1 0 0 0,-1-1 1 0 0,-1-1-1 0 0,-1-1 1 0 0,-1-1-1 0 0,-1-1 0 0 0,5-10-62 0 0,-18 25 18 0 0,17-26-14 0 0,-2 0 0 0 0,-1-2 0 0 0,-2 0 0 0 0,-1-2 0 0 0,-2 1 0 0 0,-2-2 0 0 0,-1-5-4 0 0,-5 0-17 0 0,-2 0 0 0 0,-2 0 1 0 0,-2-1-1 0 0,-3-29 17 0 0,2 68 9 0 0,0 0 0 0 0,0 0 0 0 0,-1 0-1 0 0,1 0 1 0 0,-2 0 0 0 0,1 0 0 0 0,-1 0 0 0 0,-1 0 0 0 0,1 0 0 0 0,-2 1 0 0 0,1-1 0 0 0,-1 1 0 0 0,0 0-1 0 0,0 0 1 0 0,0 0 0 0 0,-1 1 0 0 0,0 0 0 0 0,-1 0 0 0 0,1 0 0 0 0,-1 0 0 0 0,-4-2-9 0 0,8 7 1 0 0,0 1 0 0 0,0 0-1 0 0,0 0 1 0 0,0-1 0 0 0,0 1 0 0 0,0 0 0 0 0,0 1 0 0 0,0-1 0 0 0,0 0 0 0 0,0 1 0 0 0,0-1 0 0 0,1 1 0 0 0,-1-1 0 0 0,0 1 0 0 0,0 0 0 0 0,0 0 0 0 0,1 0 0 0 0,-1 0 0 0 0,0 0-1 0 0,1 0 1 0 0,-1 0 0 0 0,1 1 0 0 0,0-1 0 0 0,-1 1 0 0 0,1-1 0 0 0,0 1 0 0 0,0-1 0 0 0,0 1 0 0 0,0-1 0 0 0,0 1 0 0 0,0 0 0 0 0,0 1-1 0 0,-25 59 0 0 0,26-61 0 0 0,-9 35 25 0 0,3 1-1 0 0,1 1 0 0 0,1-1 0 0 0,2 1 1 0 0,4 35-25 0 0,-2-34 30 0 0,3 15 16 0 0,3 0 0 0 0,2-1-1 0 0,2 0 1 0 0,3 0-1 0 0,4 4-45 0 0,52 189 95 0 0,-68-165-55 0 0,-5-184-1383 0 0,-20-6-3343 0 0,14 73 453 0 0,-2 2-3419 0 0,5 15-1393 0 0</inkml:trace>
  <inkml:trace contextRef="#ctx0" brushRef="#br0" timeOffset="16992.847">18728 653 10378 0 0,'0'0'2686'0'0,"0"0"-836"0"0,0 0-565 0 0,0 0-151 0 0,0 0 65 0 0,0 0 96 0 0,0 0 48 0 0,0 0-132 0 0,0 0-214 0 0,0 0-174 0 0,0 0-157 0 0,31 0-114 0 0,99 0-71 0 0,186-14 1244 0 0,-200 13-1648 0 0,-91 2-3717 0 0,1-1-3970 0 0,-26 0-4561 0 0</inkml:trace>
  <inkml:trace contextRef="#ctx0" brushRef="#br0" timeOffset="17569.377">19647 849 4049 0 0,'0'0'2820'0'0,"0"0"-199"0"0,0 0-182 0 0,0 0-242 0 0,0 0-300 0 0,0 0-266 0 0,0 0-236 0 0,0 0-234 0 0,0 0-173 0 0,0 0-151 0 0,0 0-170 0 0,0 0-105 0 0,0 0-76 0 0,2 3-44 0 0,2 64 720 0 0,-6-56-1104 0 0,-12 102 262 0 0,4-106-3400 0 0,-3-24-9554 0 0,11 9 2616 0 0</inkml:trace>
  <inkml:trace contextRef="#ctx0" brushRef="#br0" timeOffset="17805.317">19606 462 9562 0 0,'0'0'2377'0'0,"0"0"-513"0"0,0 0-304 0 0,0 0-127 0 0,0 0-305 0 0,0 0-344 0 0,0 0-344 0 0,0 0-320 0 0,0 0-256 0 0,0 0-120 0 0,0 0-40 0 0,0 0-96 0 0,0 0-56 0 0,0 0-224 0 0,9-15-665 0 0,1 26-2487 0 0,-7-3-7555 0 0</inkml:trace>
  <inkml:trace contextRef="#ctx0" brushRef="#br0" timeOffset="18210.471">19908 576 10394 0 0,'0'0'2960'0'0,"0"0"-933"0"0,0 0-470 0 0,0 0-90 0 0,0 0-133 0 0,0 0-225 0 0,0 0-218 0 0,0 0-199 0 0,0 0-158 0 0,0 0-61 0 0,0 0-14 0 0,0 0-53 0 0,12 9-45 0 0,40 28-32 0 0,-13 19 311 0 0,-32-40-510 0 0,6 15-26 0 0,-1 1 1 0 0,-2 0-1 0 0,-1 1 0 0 0,-1 0 1 0 0,-1 6-105 0 0,27 100 41 0 0,-25-107-17 0 0,26 53 73 0 0,-15-121 1106 0 0,66-216-183 0 0,-63 168-969 0 0,26-69-18 0 0,-51 195-6014 0 0,-1-19-4579 0 0,1-15-997 0 0</inkml:trace>
  <inkml:trace contextRef="#ctx0" brushRef="#br0" timeOffset="33461.512">20661 919 0 0 0,'0'0'223'0'0,"0"0"820"0"0,0 0 326 0 0,0 0 138 0 0,0 0 22 0 0,0 0-146 0 0,0 0-249 0 0,0 0-251 0 0,0 0-157 0 0,0 0-46 0 0,-1 2 15 0 0,1-1-527 0 0,0 1 0 0 0,1-1-1 0 0,-1 0 1 0 0,0 0 0 0 0,1 1 0 0 0,-1-1 0 0 0,1 0 0 0 0,-1 0 0 0 0,1 0 0 0 0,-1 0 0 0 0,1 0 0 0 0,0 0-1 0 0,0 0 1 0 0,0 0 0 0 0,-1 0 0 0 0,1 0 0 0 0,0 0 0 0 0,0 0 0 0 0,0 0 0 0 0,0-1 0 0 0,1 1 0 0 0,-1 0-1 0 0,0-1 1 0 0,0 1 0 0 0,0-1 0 0 0,0 1 0 0 0,1-1 0 0 0,-1 0 0 0 0,0 1 0 0 0,0-1 0 0 0,1 0 0 0 0,-1 0-1 0 0,0 0 1 0 0,1 0 0 0 0,-1 0 0 0 0,0 0 0 0 0,0 0 0 0 0,1-1-168 0 0,64 6 3827 0 0,-56-5-3679 0 0,0-1 0 0 0,0 0 0 0 0,0 0 0 0 0,0-1 0 0 0,0 0 0 0 0,0-1 0 0 0,-1 0 0 0 0,0 0 0 0 0,1-1 0 0 0,-1 0 0 0 0,0-1 0 0 0,-1 0 0 0 0,1 0 0 0 0,-1-1 0 0 0,0 0 0 0 0,0-1 0 0 0,-1 1 0 0 0,0-2 0 0 0,0 1 0 0 0,-1-1 0 0 0,0 0 0 0 0,0 0 0 0 0,-1 0 0 0 0,3-6-148 0 0,-7 11 18 0 0,0 0 0 0 0,-1 0 1 0 0,1 0-1 0 0,-1 0 0 0 0,0 0 1 0 0,0 0-1 0 0,0 0 0 0 0,0 0 1 0 0,0 0-1 0 0,0 1 0 0 0,-1-1 1 0 0,0 0-1 0 0,0 0 0 0 0,1 0 1 0 0,-1 0-1 0 0,-1 1 0 0 0,1-1 1 0 0,0 0-1 0 0,-1 1 0 0 0,1-1 1 0 0,-1 1-1 0 0,0 0 0 0 0,0 0 1 0 0,0-1-1 0 0,0 1 0 0 0,0 0 1 0 0,-1 1-1 0 0,1-1 1 0 0,0 0-1 0 0,-1 1 0 0 0,1-1 1 0 0,-2 0-19 0 0,-91-30-73 0 0,17 47-11 0 0,69-11 112 0 0,-1 1 0 0 0,1 0 0 0 0,0 1 0 0 0,0 0 0 0 0,1 0 0 0 0,0 1 0 0 0,0 0 0 0 0,0 0 0 0 0,1 1 0 0 0,0 0 0 0 0,1 0 0 0 0,-1 0 0 0 0,2 1 0 0 0,-1 0-1 0 0,1 0 1 0 0,0 1 0 0 0,1 0 0 0 0,1-1 0 0 0,-4 12-28 0 0,4-12 90 0 0,1 1 1 0 0,0 0-1 0 0,0 0 0 0 0,1 0 0 0 0,0 0 0 0 0,1 0 1 0 0,0 0-1 0 0,0 0 0 0 0,1 0 0 0 0,0 0 0 0 0,1 0 1 0 0,1 0-1 0 0,-1-1 0 0 0,1 1 0 0 0,1 0 0 0 0,0-1 0 0 0,0 0 1 0 0,1 0-1 0 0,0 0 0 0 0,0-1 0 0 0,1 0 0 0 0,0 0 1 0 0,1 0-1 0 0,0-1 0 0 0,0 0 0 0 0,0 0 0 0 0,7 4-90 0 0,8 1 158 0 0,0-1-1 0 0,1-1 1 0 0,0-1-1 0 0,1-1 1 0 0,0-1-1 0 0,0-1 0 0 0,0-1 1 0 0,1-1-1 0 0,0-1 1 0 0,0-2-1 0 0,0 0 1 0 0,0-2-1 0 0,12-2-157 0 0,-35 3 3 0 0,25-10 59 0 0,-27 9-93 0 0,-16-14-1480 0 0,6 7-93 0 0,0-2-4902 0 0,5 7-5703 0 0</inkml:trace>
  <inkml:trace contextRef="#ctx0" brushRef="#br0" timeOffset="40055.806">1 1622 0 0 0,'0'0'376'0'0,"0"0"328"0"0,0 0 114 0 0,0 0 9 0 0,0 0-9 0 0,0 0 27 0 0,15-2 15 0 0,46-5-3 0 0,-7 12 3226 0 0,210-12 3015 0 0,54-27-3725 0 0,51 12-3373 0 0,78 8 856 0 0,-166 25-470 0 0,-119 2 185 0 0,1-8 1 0 0,130-13-572 0 0,744 18 545 0 0,-1005-9-541 0 0,637 7 179 0 0,168 3 50 0 0,-313-22-132 0 0,262-21 4 0 0,-28 24-11 0 0,-173-8-47 0 0,134 2 4 0 0,559 14-9 0 0,-779-14 26 0 0,145 0-30 0 0,-44-13 36 0 0,-319 16-118 0 0,66-1 38 0 0,255-12 55 0 0,338 16-53 0 0,55 1 52 0 0,-312 10 11 0 0,-12 5-22 0 0,373 3 84 0 0,-353-8-74 0 0,-93-2 26 0 0,-199-24 35 0 0,559-22 166 0 0,-302 31-37 0 0,-341 7-78 0 0,664 6 278 0 0,-461 16-266 0 0,-227-14 76 0 0,-291-1-218 0 0,0 0 11 0 0,0 0 8 0 0,0 0 11 0 0,0 0 17 0 0,0 0 1 0 0,0 0-9 0 0,0 0 4 0 0,0 0 3 0 0,0 0-13 0 0,0 0 8 0 0,0 0-7 0 0,0 0-33 0 0,0 0 9 0 0,0 0-11 0 0,0 0-4 0 0,0 0-1 0 0,0 0-11 0 0,0 0-18 0 0,0 0 13 0 0,0 0-6 0 0,0 0 17 0 0,0 0-1 0 0,0 0-9 0 0,0 0-24 0 0,0 0 23 0 0,0 0 2 0 0,0 0-5 0 0,0 0-11 0 0,0 0 14 0 0,0 0 1 0 0,0 0 32 0 0,0 0-33 0 0,0 0-1 0 0,0 0 4 0 0,0 0-21 0 0,0 0 0 0 0,0 0 17 0 0,0 0-16 0 0,0 0 1 0 0,0 0 1 0 0,0 0 0 0 0,0 0-5 0 0,0 0-18 0 0,0 0 7 0 0,0 0-16 0 0,0 0-24 0 0,0 0-32 0 0,0 0-66 0 0,0 0-91 0 0,0 0-144 0 0,-3 12-4067 0 0,1-6-2456 0 0,1-5 4185 0 0,-1 5-9392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01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608 221 0 0 0,'0'0'1388'0'0,"0"0"187"0"0,0 0 226 0 0,0 0 130 0 0,0 0 64 0 0,0 0-45 0 0,0 0-147 0 0,0 0-191 0 0,0 0-198 0 0,5-10-153 0 0,17-32-130 0 0,-12 25 6293 0 0,-12 24-3816 0 0,0-3-4855 0 0,-76 110 1931 0 0,-155 205-188 0 0,106-153-412 0 0,34-74-453 0 0,102-140-4155 0 0,17-17-1692 0 0,-13 22-5225 0 0,-10 34 5081 0 0</inkml:trace>
  <inkml:trace contextRef="#ctx0" brushRef="#br0" timeOffset="500.719">91 354 0 0 0,'0'0'1615'0'0,"0"0"523"0"0,0 0 333 0 0,0 0 126 0 0,0 0-65 0 0,0 0-190 0 0,0 0-255 0 0,0 0-273 0 0,0 0-279 0 0,0 0-248 0 0,0 0-214 0 0,0 0-197 0 0,0 0-171 0 0,-6-5-137 0 0,-17-15-131 0 0,17 15-129 0 0,6 5-81 0 0,0 0-56 0 0,0 0-31 0 0,54 29 1953 0 0,232 75 329 0 0,-70-8-1874 0 0,-135-40-418 0 0,-95-91-2644 0 0,-7 11-800 0 0,5 8-1629 0 0,5-1-5679 0 0,8 12 1899 0 0</inkml:trace>
  <inkml:trace contextRef="#ctx0" brushRef="#br0" timeOffset="1186.071">413 148 1104 0 0,'0'0'1498'0'0,"0"0"-6"0"0,0 0 97 0 0,0 0 96 0 0,0 0 49 0 0,0 0-4 0 0,0 0-137 0 0,0 0-180 0 0,0 0-153 0 0,0 0-175 0 0,0 0-123 0 0,0 0-76 0 0,-4-6-61 0 0,-10-19-2 0 0,10 19-19 0 0,4 6-14 0 0,0 0-28 0 0,0 0-47 0 0,0 0-53 0 0,0 0-88 0 0,-4 16 3089 0 0,13 19-3539 0 0,-5-20 198 0 0,29 195 861 0 0,-29 122-600 0 0,1-298-557 0 0,1 20 41 0 0,-4-83-3464 0 0,0 17-5439 0 0,0 9-3028 0 0</inkml:trace>
  <inkml:trace contextRef="#ctx0" brushRef="#br0" timeOffset="3906.669">1816 129 144 0 0,'0'0'1207'0'0,"0"0"157"0"0,0 0 343 0 0,0 0 312 0 0,0 0 177 0 0,0 0-43 0 0,0 0-260 0 0,0 0-301 0 0,0 0-308 0 0,0 0-219 0 0,0 0-144 0 0,-3-11-137 0 0,-7-37-74 0 0,9 45-569 0 0,-1 1 0 0 0,1 0 0 0 0,-1 0 1 0 0,0 0-1 0 0,0-1 0 0 0,0 2 0 0 0,0-1 1 0 0,0 0-1 0 0,0 0 0 0 0,0 1 0 0 0,-1-1 1 0 0,1 1-1 0 0,0 0 0 0 0,-1-1 0 0 0,1 1 1 0 0,-1 0-1 0 0,0 1 0 0 0,1-1 0 0 0,-1 0 1 0 0,0 1-1 0 0,1-1 0 0 0,-1 1 0 0 0,0 0 1 0 0,0 0-1 0 0,1 0 0 0 0,-1 0 0 0 0,0 1 1 0 0,1-1-1 0 0,-1 1 0 0 0,0-1 0 0 0,1 1 1 0 0,-1 0-1 0 0,0 0 0 0 0,1 0 0 0 0,-2 1-141 0 0,-26 13 258 0 0,0 1 0 0 0,1 1-1 0 0,0 2 1 0 0,2 1-1 0 0,0 1 1 0 0,1 1-1 0 0,2 1 1 0 0,0 2-1 0 0,1 0 1 0 0,-5 11-258 0 0,12-17 87 0 0,2 1 1 0 0,0 1-1 0 0,2 0 1 0 0,0 1-1 0 0,2 0 0 0 0,0 1 1 0 0,1 0-1 0 0,2 1 1 0 0,0-1-1 0 0,1 1 1 0 0,2 1-1 0 0,0-1 1 0 0,2 1-1 0 0,0-1 1 0 0,2 1-1 0 0,1 0 1 0 0,4 23-88 0 0,-3-35 25 0 0,1-1 0 0 0,0 1 0 0 0,1-1 0 0 0,0 0 0 0 0,1 0 0 0 0,0 0 0 0 0,1-1 1 0 0,1 0-1 0 0,-1 0 0 0 0,2 0 0 0 0,0-1 0 0 0,0 0 0 0 0,0-1 0 0 0,1 0 0 0 0,1 0 1 0 0,0-1-1 0 0,0 0 0 0 0,0 0 0 0 0,1-1 0 0 0,0-1 0 0 0,1 0 0 0 0,-1 0 0 0 0,1-1 0 0 0,0-1 1 0 0,0 0-1 0 0,1-1 0 0 0,-1 0 0 0 0,1 0 0 0 0,0-2 0 0 0,12 1-25 0 0,-2 0 75 0 0,0-1-1 0 0,0-1 1 0 0,1-1-1 0 0,-1-1 0 0 0,-1-1 1 0 0,22-6-75 0 0,-24 4 45 0 0,0 0 0 0 0,0-2 0 0 0,-1-1 0 0 0,1 0-1 0 0,-2-1 1 0 0,1-1 0 0 0,-1-1 0 0 0,-1-1 0 0 0,0 0 0 0 0,0-1 0 0 0,-2-1 0 0 0,11-11-45 0 0,-22 21 16 0 0,-1-1 1 0 0,1 0-1 0 0,-1 0 1 0 0,0 0 0 0 0,0 0-1 0 0,-1 0 1 0 0,0 0-1 0 0,0-1 1 0 0,0 1-1 0 0,0-1 1 0 0,-1 0 0 0 0,0 1-1 0 0,0-1 1 0 0,-1 0-1 0 0,1 0 1 0 0,-1 1-1 0 0,0-1 1 0 0,-1 0-1 0 0,0 0 1 0 0,0 0 0 0 0,0 1-1 0 0,0-1 1 0 0,-1 1-1 0 0,0-1 1 0 0,0 1-1 0 0,-1-2-16 0 0,-13-6-29 0 0,1 1-1 0 0,-2 1 1 0 0,1 0-1 0 0,-2 1 1 0 0,1 1-1 0 0,-1 1 1 0 0,-1 0-1 0 0,1 2 1 0 0,-1 0-1 0 0,0 1 1 0 0,-1 0-1 0 0,1 2 1 0 0,-1 1-1 0 0,0 0 1 0 0,0 1-1 0 0,1 1 1 0 0,-1 1-1 0 0,-19 3 30 0 0,35-4-5 0 0,4 0-19 0 0,0 0-5 0 0,0 0-19 0 0,5 2-5 0 0,12 4 106 0 0,1-1 0 0 0,0-1 0 0 0,0 0 0 0 0,0-1 1 0 0,0-1-1 0 0,0-1 0 0 0,1-1 0 0 0,-1 0 0 0 0,17-3-53 0 0,21 2 142 0 0,137-22 459 0 0,-144 16-425 0 0,-58-3-65 0 0,-11 3-1047 0 0,6 6-6474 0 0,13 1 929 0 0,1 0-5707 0 0</inkml:trace>
  <inkml:trace contextRef="#ctx0" brushRef="#br0" timeOffset="4639.916">2324 516 0 0 0,'0'0'316'0'0,"0"0"615"0"0,0 0 284 0 0,0 0 241 0 0,0 0 215 0 0,0 0 128 0 0,0 0 51 0 0,0 0-58 0 0,0 0-93 0 0,0 0-48 0 0,0 0-117 0 0,0 0-144 0 0,2 4-141 0 0,2 8-629 0 0,-1 1-1 0 0,0-1 0 0 0,-1 1 0 0 0,0 0 0 0 0,-1 0 1 0 0,-1-1-1 0 0,0 1 0 0 0,-1 0 0 0 0,0 4-619 0 0,1 54 742 0 0,7 171 941 0 0,-9-229-1081 0 0,-2-20 467 0 0,-3-19-453 0 0,6 0-602 0 0,1 0 0 0 0,1 0 0 0 0,1 0 0 0 0,1 0 0 0 0,1 1 0 0 0,2-1 0 0 0,0 1-1 0 0,2 0 1 0 0,1 1 0 0 0,0 0 0 0 0,2 0 0 0 0,1 1 0 0 0,1 1 0 0 0,9-13-14 0 0,-11 18-5 0 0,-1 2-1 0 0,2-1 1 0 0,0 2 0 0 0,1-1-1 0 0,0 2 1 0 0,1 0 0 0 0,1 0-1 0 0,12-7 6 0 0,-26 19-1 0 0,1 0 0 0 0,-1 0 1 0 0,1 0-1 0 0,0 1 0 0 0,-1-1 0 0 0,1 0 0 0 0,0 1 0 0 0,0 0 0 0 0,-1-1 0 0 0,1 1 0 0 0,0 0 1 0 0,0 0-1 0 0,-1 0 0 0 0,1 0 0 0 0,0 0 0 0 0,0 0 0 0 0,0 0 0 0 0,-1 1 0 0 0,1-1 0 0 0,0 0 1 0 0,0 1-1 0 0,-1 0 0 0 0,1-1 0 0 0,0 1 0 0 0,-1 0 0 0 0,1 0 0 0 0,-1 0 0 0 0,1 0 0 0 0,-1 0 1 0 0,0 0-1 0 0,1 1 0 0 0,-1-1 0 0 0,0 0 0 0 0,0 1 0 0 0,0-1 0 0 0,0 1 0 0 0,0-1 0 0 0,0 1 1 0 0,0-1-1 0 0,0 1 0 0 0,-1 0 0 0 0,1-1 0 0 0,-1 1 0 0 0,1 0 0 0 0,-1 0 0 0 0,0-1 0 0 0,1 1 1 0 0,-1 1 0 0 0,3 16 21 0 0,-1 0 1 0 0,-1 1 0 0 0,-1-1-1 0 0,0 0 1 0 0,-2 1 0 0 0,0-1 0 0 0,-4 17-22 0 0,2-25-126 0 0,0 9-1793 0 0,21-21-8954 0 0,-11-2-740 0 0</inkml:trace>
  <inkml:trace contextRef="#ctx0" brushRef="#br0" timeOffset="5701.854">3079 505 4569 0 0,'0'0'2388'0'0,"0"0"-536"0"0,0 0-181 0 0,0 0-62 0 0,0 0-46 0 0,0 0-32 0 0,0 0-129 0 0,0 0-127 0 0,0 0-146 0 0,0 0-167 0 0,0 0-127 0 0,0 0-83 0 0,0 0-99 0 0,-10 0-76 0 0,-71 15 1316 0 0,59-4-1705 0 0,1 1 0 0 0,1 1-1 0 0,0 0 1 0 0,1 2 0 0 0,0 0-1 0 0,1 1 1 0 0,1 1 0 0 0,1 1-1 0 0,0 0 1 0 0,1 1 0 0 0,-9 17-188 0 0,18-30 10 0 0,1 1-1 0 0,0 0 1 0 0,0 0 0 0 0,1 1 0 0 0,0 0 0 0 0,1-1-1 0 0,0 1 1 0 0,0 0 0 0 0,0 1 0 0 0,1-1 0 0 0,0 0-1 0 0,1 1 1 0 0,0-1 0 0 0,0 9-10 0 0,3-14 14 0 0,0 0-1 0 0,0 0 1 0 0,0-1-1 0 0,1 1 1 0 0,-1 0-1 0 0,1-1 1 0 0,0 0-1 0 0,-1 1 1 0 0,1-1-1 0 0,0 0 1 0 0,1-1-1 0 0,-1 1 1 0 0,0 0-1 0 0,0-1 1 0 0,1 0-1 0 0,-1 0 1 0 0,1 0-1 0 0,-1 0 1 0 0,1 0-1 0 0,-1-1 1 0 0,1 0 0 0 0,-1 0-1 0 0,1 0 1 0 0,0 0-1 0 0,-1 0 1 0 0,1 0-1 0 0,-1-1 1 0 0,1 0-1 0 0,-1 0 1 0 0,1 0-1 0 0,-1 0 1 0 0,1-1-1 0 0,-1 1 1 0 0,0-1-1 0 0,0 0 1 0 0,2-1-14 0 0,19-10 55 0 0,0-1 0 0 0,-1-1-1 0 0,0-1 1 0 0,-1-1 0 0 0,-1-2 0 0 0,-1 0 0 0 0,0-1 0 0 0,-2 0 0 0 0,0-2 0 0 0,-2 0-1 0 0,0-1 1 0 0,-1-1 0 0 0,-2 0 0 0 0,2-5-55 0 0,-4 17-29 0 0,-12 38-87 0 0,-1-6 117 0 0,2 7 2 0 0,1 1-1 0 0,2-1 1 0 0,1 1 0 0 0,1-1-1 0 0,1 0 1 0 0,1 0 0 0 0,2-1-1 0 0,9 20-2 0 0,-18-44 4 0 0,0 0-1 0 0,1 0 1 0 0,-1-1-1 0 0,1 1 1 0 0,-1 0-1 0 0,1-1 1 0 0,0 1-1 0 0,0 0 1 0 0,0-1-1 0 0,0 1 1 0 0,0-1-1 0 0,0 1 1 0 0,0-1-1 0 0,0 0 1 0 0,0 1 0 0 0,1-1-1 0 0,-1 0 1 0 0,0 0-1 0 0,1 0 1 0 0,-1 0-1 0 0,1 0 1 0 0,0 0-1 0 0,-1-1 1 0 0,1 1-1 0 0,-1 0 1 0 0,1-1-1 0 0,0 1 1 0 0,0-1-1 0 0,-1 0 1 0 0,1 1-1 0 0,0-1 1 0 0,0 0-1 0 0,0 0 1 0 0,-1 0-1 0 0,1 0 1 0 0,0-1-1 0 0,0 1 1 0 0,-1 0-1 0 0,1-1 1 0 0,0 1-1 0 0,-1-1 1 0 0,1 1-1 0 0,0-1 1 0 0,-1 0-1 0 0,1 0 1 0 0,-1 0-1 0 0,1 0 1 0 0,-1 0-1 0 0,1-1-3 0 0,65-147 347 0 0,-51 104-338 0 0,-4 13-2 0 0,-5 10-7 0 0,1 1 0 0 0,0-1 0 0 0,2 1 0 0 0,1 1 0 0 0,0 0 0 0 0,2 0 0 0 0,13-15 0 0 0,-18 119-55 0 0,-5-56 58 0 0,1 0-1 0 0,1 0 1 0 0,1 0-1 0 0,1-1 1 0 0,2 0 0 0 0,1 0-1 0 0,1-1 1 0 0,1 0-1 0 0,12 19-2 0 0,-5-22-33 0 0,-5-31 600 0 0,79-209 425 0 0,-63 74-1082 0 0,-53 179-4428 0 0,17-24 2736 0 0,1-2-1587 0 0,2-2-3278 0 0,1-1-5299 0 0</inkml:trace>
  <inkml:trace contextRef="#ctx0" brushRef="#br0" timeOffset="5937.436">3992 597 20716 0 0,'0'0'1158'0'0,"0"0"-382"0"0,0 0-142 0 0,0 0 82 0 0,0 0 60 0 0,0 0-37 0 0,0 0-155 0 0,0 0-225 0 0,0 0-169 0 0,0 0-86 0 0,0 0-38 0 0,-5 31-25 0 0,-14 97-21 0 0,7-36-1412 0 0,7-78-1628 0 0,1-10-6440 0 0,3-4-2331 0 0</inkml:trace>
  <inkml:trace contextRef="#ctx0" brushRef="#br0" timeOffset="6104.96">3867 247 14419 0 0,'0'0'4017'0'0,"0"0"-2633"0"0,0 0-472 0 0,0 0-327 0 0,0 0-233 0 0,0 0-184 0 0,0 0-104 0 0,0 0-112 0 0,0 0-160 0 0,0 0-224 0 0,0 0-441 0 0,0 0-1463 0 0,0 0-10123 0 0</inkml:trace>
  <inkml:trace contextRef="#ctx0" brushRef="#br0" timeOffset="6446.004">4417 0 20388 0 0,'0'0'1125'0'0,"0"0"-416"0"0,0 0-127 0 0,0 0 136 0 0,0 0 159 0 0,0 0 48 0 0,0 0-97 0 0,0 0-189 0 0,0 0-144 0 0,0 0-99 0 0,0 0-77 0 0,0 0-83 0 0,0 0-87 0 0,1 33-38 0 0,1 103-33 0 0,-1 284 213 0 0,11-217-248 0 0,-10-196-854 0 0,-9-29-945 0 0,-5 0-493 0 0,3 4-3915 0 0,4 10-5620 0 0</inkml:trace>
  <inkml:trace contextRef="#ctx0" brushRef="#br0" timeOffset="6649.023">4143 369 15211 0 0,'0'0'1291'0'0,"0"0"-243"0"0,0 0 89 0 0,0 0 94 0 0,0 0-51 0 0,0 0-83 0 0,0 0-142 0 0,35 0-173 0 0,112 0-145 0 0,90 0 1086 0 0,-126 15-1924 0 0,-41 6-3428 0 0,-59-17-721 0 0,-6-4-6352 0 0</inkml:trace>
  <inkml:trace contextRef="#ctx0" brushRef="#br0" timeOffset="7185.104">4770 509 9754 0 0,'0'0'2442'0'0,"0"0"-1092"0"0,0 0-442 0 0,0 0-97 0 0,0 0-22 0 0,0 0 1 0 0,0 0-45 0 0,0 0-74 0 0,0 0-50 0 0,0 0-21 0 0,1 31-19 0 0,1 98-47 0 0,11-87 188 0 0,-8-42-569 0 0,-2 1-31 0 0,1 0-1 0 0,-1 0 1 0 0,1 0-1 0 0,-1-1 1 0 0,1 0-1 0 0,0 1 1 0 0,-1-1-1 0 0,1-1 1 0 0,0 1-1 0 0,-1 0 1 0 0,1-1 0 0 0,-1 0-1 0 0,1 0 1 0 0,-1 0-1 0 0,1 0 1 0 0,-1 0-1 0 0,1-1 1 0 0,-1 0-1 0 0,0 1 1 0 0,0-1-1 0 0,0 0 1 0 0,0-1-1 0 0,0 1 1 0 0,-1 0-1 0 0,1-1 1 0 0,0 0-1 0 0,-1 1 1 0 0,0-1-1 0 0,0 0 1 0 0,0 0-1 0 0,0-1 1 0 0,0 1-1 0 0,-1 0-121 0 0,144-241 1900 0 0,-144 243-1898 0 0,-1 0 1 0 0,1 0 0 0 0,0 0 0 0 0,-1 0-1 0 0,1 0 1 0 0,0 1 0 0 0,-1-1 0 0 0,1 0-1 0 0,0 0 1 0 0,0 1 0 0 0,0-1 0 0 0,0 0-1 0 0,0 1 1 0 0,0-1 0 0 0,0 1 0 0 0,0-1-1 0 0,0 1 1 0 0,0 0 0 0 0,0-1 0 0 0,0 1-1 0 0,0 0 1 0 0,0 0 0 0 0,1 0 0 0 0,-1 0 0 0 0,0 0-1 0 0,0 0 1 0 0,0 0 0 0 0,0 0 0 0 0,0 0-1 0 0,0 0 1 0 0,0 0 0 0 0,1 1 0 0 0,-1-1-1 0 0,0 1 1 0 0,0-1 0 0 0,0 1 0 0 0,0-1-1 0 0,0 1 1 0 0,0-1 0 0 0,-1 1 0 0 0,1 0-1 0 0,0 0 1 0 0,0-1 0 0 0,0 1 0 0 0,-1 0-1 0 0,1 0 1 0 0,0 0 0 0 0,-1 0 0 0 0,1 0 0 0 0,-1 0-1 0 0,1 0 1 0 0,0 1-3 0 0,31 53-10 0 0,29 125 142 0 0,102 181 41 0 0,-149-315-145 0 0,-2 2 0 0 0,-3-1 0 0 0,-1 1 0 0 0,-2 0 0 0 0,-3 1 0 0 0,-1 0 0 0 0,-3-1 0 0 0,-2 2-28 0 0,3-41 29 0 0,-1 1-1 0 0,0-1 0 0 0,-1 0 0 0 0,0 0 0 0 0,0 0 1 0 0,-1 0-1 0 0,0-1 0 0 0,-1 1 0 0 0,1-1 0 0 0,-2 1 1 0 0,1-1-1 0 0,-1-1 0 0 0,-1 1 0 0 0,1-1 1 0 0,-1 0-1 0 0,0 0 0 0 0,-1 0 0 0 0,0-1 0 0 0,0 0 1 0 0,0 0-1 0 0,-1-1 0 0 0,0 0 0 0 0,0 0 0 0 0,0-1 1 0 0,0 0-1 0 0,-1-1 0 0 0,1 0 0 0 0,-1 0 1 0 0,0 0-1 0 0,0-1 0 0 0,0-1 0 0 0,-5 1-28 0 0,10-2 26 0 0,0 1-1 0 0,-1-1 1 0 0,1 0 0 0 0,0-1-1 0 0,0 1 1 0 0,-1-1-1 0 0,1 0 1 0 0,0 0 0 0 0,0 0-1 0 0,0 0 1 0 0,0-1-1 0 0,0 0 1 0 0,0 0 0 0 0,0 0-1 0 0,0 0 1 0 0,1-1-1 0 0,-1 1 1 0 0,1-1-1 0 0,0 0 1 0 0,0 0 0 0 0,0 0-1 0 0,0 0 1 0 0,0 0-1 0 0,1-1 1 0 0,-1 0 0 0 0,-1-3-26 0 0,-1-10 17 0 0,0 1 1 0 0,0-2-1 0 0,2 1 0 0 0,0 0 1 0 0,1-1-1 0 0,1 1 1 0 0,1-1-1 0 0,0 0 0 0 0,1 1 1 0 0,1-1-1 0 0,1 1 1 0 0,0 0-1 0 0,2-1 1 0 0,0 2-1 0 0,4-12-17 0 0,3-13-68 0 0,1 1-1 0 0,3 1 1 0 0,0 1 0 0 0,3 0-1 0 0,1 1 1 0 0,2 0 0 0 0,1 2 0 0 0,2 1-1 0 0,2 1 69 0 0,-15 21-222 0 0,0 0-1 0 0,1 2 1 0 0,0-1-1 0 0,0 2 1 0 0,1 0-1 0 0,1 0 1 0 0,0 2-1 0 0,0-1 1 0 0,9-1 222 0 0,47-11-7825 0 0,-56 16-4260 0 0</inkml:trace>
  <inkml:trace contextRef="#ctx0" brushRef="#br0" timeOffset="8801.403">417 1584 0 0 0,'0'0'0'0'0,"0"0"0"0"0,0 0 0 0 0,0 0 0 0 0,0 0 0 0 0,0 0 0 0 0,0 0 0 0 0</inkml:trace>
  <inkml:trace contextRef="#ctx0" brushRef="#br0" timeOffset="9440.903">417 1584 0 0 0,'80'36'0'0'0,"-79"-35"0"0"0,0 0 0 0 0,0 0 0 0 0,0 0 0 0 0,0 0 0 0 0,0 0 0 0 0,1 0 0 0 0,-1-1 0 0 0,0 1 0 0 0,0 0 0 0 0,1-1 0 0 0,-1 1 0 0 0,0-1 0 0 0,0 0 0 0 0,1 1 0 0 0,-1-1 0 0 0,1 0 0 0 0,-1 0 0 0 0,0 0 0 0 0,1 0 0 0 0,-1 0 0 0 0,0 0 0 0 0,1 0 0 0 0,-1 0 0 0 0,1-1 0 0 0,-1 1 0 0 0,0 0 0 0 0,1-1 0 0 0,-1 1 0 0 0,0-1 0 0 0,0 0 0 0 0,1 1 0 0 0,-1-1 0 0 0,0 0 0 0 0,0 0 0 0 0,0 1 0 0 0,0-1 0 0 0,0 0 0 0 0,0 0 0 0 0,0 0 0 0 0,0-1 0 0 0,0 1 0 0 0,-1 0 0 0 0,1 0 0 0 0,0 0 0 0 0,0 0 0 0 0,-19 31 0 0 0,18-29 0 0 0,-1 0 0 0 0,1 0 0 0 0,-1-1 0 0 0,1 1 0 0 0,-1 0 0 0 0,1 0 0 0 0,0 0 0 0 0,0 0 0 0 0,0 0 0 0 0,-1 0 0 0 0,1 0 0 0 0,0 0 0 0 0,0 0 0 0 0,0-1 0 0 0,0 1 0 0 0,0 0 0 0 0,1 0 0 0 0,-1 0 0 0 0,0 0 0 0 0,0 0 0 0 0,1 0 0 0 0,-1 0 0 0 0,0 0 0 0 0,1-1 0 0 0,-1 1 0 0 0,1 0 0 0 0,-1 0 0 0 0,1 0 0 0 0,-1-1 0 0 0,1 1 0 0 0,0 0 0 0 0,-1-1 0 0 0,1 1 0 0 0,0 0 0 0 0,0-1 0 0 0,-1 1 0 0 0,1-1 0 0 0,0 1 0 0 0,0-1 0 0 0,0 0 0 0 0,0 1 0 0 0,-1-1 0 0 0,1 0 0 0 0,0 0 0 0 0,0 1 0 0 0,0-1 0 0 0,0 0 0 0 0,0 0 0 0 0,0 0 0 0 0,0 0 0 0 0,0 0 0 0 0,0 0 0 0 0,0 0 0 0 0,0-1 0 0 0,-1 1 0 0 0,2 0 0 0 0,52-19 156 0 0,-16-24 6253 0 0,-14 13-551 0 0,-13 14-2928 0 0,-1 1 1402 0 0,-11 20 2462 0 0,-63 92-6138 0 0,-143 281-317 0 0,188-350-332 0 0,-127 168 30 0 0,146-195-64 0 0,-1 0 1 0 0,1 0-1 0 0,0-1 0 0 0,-1 1 1 0 0,1 0-1 0 0,0 0 1 0 0,-1-1-1 0 0,1 1 0 0 0,-1 0 1 0 0,1-1-1 0 0,-1 1 1 0 0,1-1-1 0 0,-1 1 0 0 0,0-1 1 0 0,1 1-1 0 0,-1-1 0 0 0,0 1 1 0 0,1-1-1 0 0,-1 1 1 0 0,0-1-1 0 0,0 0 0 0 0,1 1 1 0 0,-1-1-1 0 0,0 0 1 0 0,0 0-1 0 0,0 0 0 0 0,1 0 1 0 0,-1 1-1 0 0,0-1 0 0 0,0 0 1 0 0,0 0-1 0 0,1-1 1 0 0,-1 1-1 0 0,0 0 0 0 0,0 0 1 0 0,0 0-1 0 0,1 0 1 0 0,-1-1-1 0 0,0 1 0 0 0,0 0 1 0 0,1-1-1 0 0,-1 1 0 0 0,0-1 1 0 0,1 1-1 0 0,-1-1 1 0 0,0 1-1 0 0,1-1 0 0 0,-1 1 1 0 0,1-1-1 0 0,-1 0 1 0 0,1 1-1 0 0,-1-1 0 0 0,1 0 1 0 0,-1 1-1 0 0,1-1 0 0 0,0 0 1 0 0,-1 1-1 0 0,1-1 1 0 0,0 0-1 0 0,0 0 0 0 0,-1 0 1 0 0,1 1-1 0 0,0-1 1 0 0,0 0-1 0 0,0 0 0 0 0,0 0 1 0 0,0 1-1 0 0,0-1 0 0 0,0-1 27 0 0,-6-17-1699 0 0,-3-12-2988 0 0,5 9-3507 0 0,3 14-2795 0 0</inkml:trace>
  <inkml:trace contextRef="#ctx0" brushRef="#br0" timeOffset="9885.909">61 1654 6809 0 0,'0'0'1929'0'0,"0"0"-275"0"0,0 0-131 0 0,0 0 16 0 0,0 0 9 0 0,0 0-68 0 0,0 0-189 0 0,0 0-268 0 0,0 0-268 0 0,0 0-182 0 0,0 0-107 0 0,0 0-73 0 0,-5 6-10 0 0,-16 19-22 0 0,38 6 661 0 0,-13-27-797 0 0,16 12 241 0 0,0 0-1 0 0,1-2 1 0 0,1 0-1 0 0,1-2 1 0 0,-1 0-1 0 0,2-1 1 0 0,3-1-466 0 0,15 9 415 0 0,24 12 12 0 0,-1 2-1 0 0,-1 3 0 0 0,30 24-426 0 0,-32-5 184 0 0,-3-3-102 0 0,-55-48-144 0 0,-2-8 530 0 0,-21-15-1745 0 0,-25-37-7905 0 0,30 31-510 0 0,12 17 1244 0 0</inkml:trace>
  <inkml:trace contextRef="#ctx0" brushRef="#br0" timeOffset="10404.682">336 1609 0 0 0,'0'0'188'0'0,"0"0"504"0"0,0 0 199 0 0,0 0 221 0 0,0 0 259 0 0,0 0 236 0 0,0 0 96 0 0,0 0 4 0 0,0 0-108 0 0,0 0-177 0 0,0 0-127 0 0,0 0-160 0 0,0 0-111 0 0,-6-4-72 0 0,-16-13-90 0 0,17 13-77 0 0,5 4-67 0 0,0 0-73 0 0,0 0-51 0 0,0 0-42 0 0,0 0-45 0 0,0 0-62 0 0,0 0-46 0 0,0 0-53 0 0,0 0-60 0 0,0 0-23 0 0,7 26 1194 0 0,79 275 1210 0 0,-74-234-2487 0 0,-2 1-1 0 0,-3 0 0 0 0,-4 0 0 0 0,-3 43-179 0 0,2-84-37 0 0,-1-38-1333 0 0,-3-29-3890 0 0,-1 27 366 0 0,-1 0-3812 0 0,2 9 1032 0 0</inkml:trace>
  <inkml:trace contextRef="#ctx0" brushRef="#br0" timeOffset="10727.085">1 1970 4121 0 0,'0'0'2223'0'0,"0"0"-813"0"0,0 0-455 0 0,0 0 58 0 0,0 0 299 0 0,0 0 302 0 0,0 0 130 0 0,0 0-53 0 0,0 0-181 0 0,0 0-230 0 0,0 0-167 0 0,0 0-124 0 0,25-4-114 0 0,81-14-73 0 0,76-11 1863 0 0,302-103-744 0 0,-359 99-1959 0 0,-90 32-1714 0 0,-35 1 525 0 0,0 0-1001 0 0,0 1-3220 0 0,0 2-6304 0 0</inkml:trace>
  <inkml:trace contextRef="#ctx0" brushRef="#br0" timeOffset="21953.204">1508 1620 0 0 0,'0'0'357'0'0,"0"0"658"0"0,0 0 298 0 0,0 0 184 0 0,0 0 210 0 0,0 0 34 0 0,0 0-70 0 0,0 0-127 0 0,0 0-168 0 0,0 0-170 0 0,-1-3-137 0 0,-1-2-597 0 0,-2-15 2665 0 0,4 19-2377 0 0,4-10 5318 0 0,-6 372-3777 0 0,4-104-1770 0 0,-4-150-1 0 0,0-59-201 0 0,2-39-260 0 0,0-3-79 0 0,0-6-145 0 0,-4-12-4458 0 0,4 10 3632 0 0,-1-3-1248 0 0,1 2-2888 0 0,0-1-6576 0 0</inkml:trace>
  <inkml:trace contextRef="#ctx0" brushRef="#br0" timeOffset="22785.896">1127 1620 0 0 0,'0'0'493'0'0,"0"0"389"0"0,0 0 325 0 0,0 0 300 0 0,0 0 233 0 0,0 0 99 0 0,0 0-101 0 0,0 0-204 0 0,0 0-233 0 0,0 0-228 0 0,0 0-156 0 0,0 0-74 0 0,-3-2-22 0 0,-12-8-11 0 0,11 8 17 0 0,4 2-3 0 0,0 0-41 0 0,0 0-56 0 0,0 0-63 0 0,0 0-69 0 0,0 0-81 0 0,0 0-43 0 0,0 0-40 0 0,0 0-35 0 0,0 0 5 0 0,30 0 3624 0 0,154-11-2579 0 0,102-4-719 0 0,-223 27-629 0 0,10 2-15 0 0,-44-21 12 0 0,2 6-43 0 0,-31 1-32 0 0,0 0-14 0 0,0 0-24 0 0,0 0-25 0 0,0 0 19 0 0,0 0 1 0 0,0 0-10 0 0,0 0-39 0 0,0 0-25 0 0,0 0-61 0 0,0 0-76 0 0,0 0-45 0 0,-1 11-5418 0 0,0-1 351 0 0,1-5-1435 0 0,0-1-4304 0 0</inkml:trace>
  <inkml:trace contextRef="#ctx0" brushRef="#br0" timeOffset="23790.036">1122 2430 0 0 0,'0'0'1164'0'0,"0"0"265"0"0,0 0 322 0 0,0 0 264 0 0,0 0 109 0 0,0 0-118 0 0,0 0-270 0 0,0 0-277 0 0,0 0-204 0 0,0 0-179 0 0,0 0-117 0 0,0 0-67 0 0,0 0-117 0 0,-3 0-72 0 0,-10 0-33 0 0,10 0-34 0 0,3 0-15 0 0,0 0 7 0 0,0 0-18 0 0,6 1 4351 0 0,20 2-3885 0 0,106-15 188 0 0,142-16-426 0 0,-174 20-627 0 0,8 5-113 0 0,-76-1-27 0 0,14-3 70 0 0,-46 7-134 0 0,-10-4-2270 0 0,-1-2-4972 0 0,10 5 4432 0 0,-1 0-9463 0 0</inkml:trace>
  <inkml:trace contextRef="#ctx0" brushRef="#br0" timeOffset="26658.828">2438 2106 0 0 0,'0'0'515'0'0,"0"0"344"0"0,0 0 146 0 0,0 0 65 0 0,0 0 65 0 0,0 0 106 0 0,0 0 78 0 0,2-6 73 0 0,7-19 392 0 0,-9-9 7351 0 0,-3 32-9010 0 0,1 1 1 0 0,-1 0-1 0 0,0 0 1 0 0,0 0-1 0 0,1 0 1 0 0,-1 0-1 0 0,0 1 1 0 0,0-1-1 0 0,0 1 1 0 0,0 0-1 0 0,0 0 1 0 0,0 0-1 0 0,0 0 1 0 0,0 0-1 0 0,0 1 1 0 0,0-1-1 0 0,0 1 1 0 0,0 0-1 0 0,1 0 1 0 0,-1 0-1 0 0,0 0 1 0 0,0 0-1 0 0,1 1 1 0 0,-1-1-1 0 0,1 1 1 0 0,-1 0-1 0 0,1 0 1 0 0,0 0-1 0 0,0 0 1 0 0,-1 0-126 0 0,-8 8 39 0 0,-7 5 41 0 0,0 1-1 0 0,1 1 0 0 0,0 1 1 0 0,2 0-1 0 0,0 1 1 0 0,1 0-1 0 0,1 1 0 0 0,-4 9-79 0 0,15-25 25 0 0,0 1-1 0 0,0 0 1 0 0,0 0-1 0 0,1-1 1 0 0,0 1-1 0 0,0 0 1 0 0,0 0-1 0 0,0 1 1 0 0,1-1-1 0 0,0 0 1 0 0,0 0-1 0 0,0 0 1 0 0,1 0-1 0 0,-1 0 1 0 0,1 0-1 0 0,0 0 1 0 0,1 0-1 0 0,0 0 1 0 0,-1 0-1 0 0,1-1 0 0 0,1 1 1 0 0,-1 0-1 0 0,1-1 1 0 0,-1 0-1 0 0,2 0 1 0 0,-1 0-1 0 0,0 0 1 0 0,1 0-1 0 0,-1-1 1 0 0,1 1-1 0 0,1 0-24 0 0,1-4 83 0 0,1 0 0 0 0,-1 0 0 0 0,1 0-1 0 0,-1-1 1 0 0,1 1 0 0 0,-1-2 0 0 0,0 1 0 0 0,1-1-1 0 0,-1 0 1 0 0,0 0 0 0 0,0 0 0 0 0,0-1-1 0 0,0 0 1 0 0,-1-1 0 0 0,1 1 0 0 0,-1-1 0 0 0,0 0-1 0 0,0 0 1 0 0,0 0 0 0 0,0-1 0 0 0,-1 0 0 0 0,0 0-1 0 0,0 0 1 0 0,0 0 0 0 0,0-1 0 0 0,1-3-83 0 0,28-30 91 0 0,-2-2 0 0 0,-2-1 0 0 0,-1-1 0 0 0,-2-1-1 0 0,-3-1 1 0 0,-1-1 0 0 0,-2-1 0 0 0,-3-1 0 0 0,-1-1 0 0 0,3-23-91 0 0,-16 51 7 0 0,0 0 0 0 0,-1-1 0 0 0,-1 1 0 0 0,-1 0 0 0 0,0-1 0 0 0,-2 1 0 0 0,-3-16-7 0 0,3 29-3 0 0,0-1 0 0 0,0 0 0 0 0,-1 1 0 0 0,0 0 0 0 0,-1 0 0 0 0,0 0 0 0 0,0 0 0 0 0,0 0 1 0 0,-1 1-1 0 0,0 0 0 0 0,-1 0 0 0 0,1 0 0 0 0,-1 0 0 0 0,-1 1 0 0 0,1 0 0 0 0,-1 1 0 0 0,0-1 0 0 0,0 1 1 0 0,-7-3 2 0 0,10 6-15 0 0,-1 1 1 0 0,1-1-1 0 0,-1 1 1 0 0,0 0-1 0 0,1 0 1 0 0,-1 0-1 0 0,0 1 1 0 0,0 0-1 0 0,1 0 1 0 0,-1 0-1 0 0,0 0 0 0 0,0 1 1 0 0,0-1-1 0 0,1 1 1 0 0,-1 1-1 0 0,0-1 1 0 0,1 1-1 0 0,-1-1 1 0 0,1 1-1 0 0,0 1 1 0 0,-1-1-1 0 0,1 0 1 0 0,0 1-1 0 0,0 0 1 0 0,1 0-1 0 0,-3 2 15 0 0,-82 97-133 0 0,81-91 142 0 0,1 1 1 0 0,0 0-1 0 0,1-1 1 0 0,0 2-1 0 0,1-1 1 0 0,0 0-1 0 0,1 1 1 0 0,0 0-1 0 0,1 0 1 0 0,1 0-1 0 0,0 0 1 0 0,0 0-1 0 0,2 0 1 0 0,-1 0-1 0 0,2 0 1 0 0,0 0-1 0 0,0-1 1 0 0,1 1-1 0 0,1 0 1 0 0,0-1-1 0 0,1 0 1 0 0,0 0-1 0 0,1 0 1 0 0,2 4-10 0 0,11 14 101 0 0,0-1 1 0 0,2-1 0 0 0,2-1-1 0 0,0 0 1 0 0,2-2 0 0 0,0-1-1 0 0,2-1 1 0 0,17 11-102 0 0,-9-5 135 0 0,-22-18-63 0 0,0-1-1 0 0,-1 2 0 0 0,-1 0 1 0 0,1 0-1 0 0,-2 1 1 0 0,0 0-1 0 0,7 13-71 0 0,-4-18 462 0 0,-13-8-477 0 0,0 0 2 0 0,0 0-18 0 0,0 0-48 0 0,0 0-61 0 0,0 0-121 0 0,0-2 296 0 0,0 1-2492 0 0,0 0-8032 0 0,0 1-1524 0 0</inkml:trace>
  <inkml:trace contextRef="#ctx0" brushRef="#br0" timeOffset="27506.44">2856 2169 2048 0 0,'0'0'2669'0'0,"0"0"-759"0"0,0 0-626 0 0,0 0-324 0 0,0 0-129 0 0,0 0 19 0 0,0 0 224 0 0,0 0 129 0 0,0 0 67 0 0,0 0-10 0 0,0 0-215 0 0,0 0-125 0 0,11 4-51 0 0,36 14-19 0 0,-41-17-630 0 0,1 0-1 0 0,-1 0 1 0 0,1-1 0 0 0,-1 0 0 0 0,1 0 0 0 0,-1 0 0 0 0,1-1 0 0 0,-1 0 0 0 0,1 0 0 0 0,-1-1-1 0 0,0 0 1 0 0,0 0 0 0 0,0 0 0 0 0,0-1 0 0 0,0 0 0 0 0,0 0 0 0 0,0 0 0 0 0,-1-1-1 0 0,0 0 1 0 0,0 0 0 0 0,0 0 0 0 0,2-3-220 0 0,10-5 396 0 0,-9 6-299 0 0,0 0 0 0 0,0 0 0 0 0,-1 0 0 0 0,1-1 0 0 0,-2 0 0 0 0,1-1 0 0 0,-1 0 0 0 0,0 0 0 0 0,0 0 0 0 0,-1 0 0 0 0,-1-1 0 0 0,1 0 0 0 0,-1 0-1 0 0,-1 0 1 0 0,1-1 0 0 0,-2 1 0 0 0,1-1 0 0 0,-1 0 0 0 0,-1 0 0 0 0,0 0 0 0 0,0-5-97 0 0,-2 13-1 0 0,1-1 0 0 0,-1 1-1 0 0,0 0 1 0 0,0 0-1 0 0,0-1 1 0 0,0 1 0 0 0,0 0-1 0 0,0 0 1 0 0,-1 0 0 0 0,1 0-1 0 0,-1 0 1 0 0,1 1 0 0 0,-1-1-1 0 0,0 0 1 0 0,0 1 0 0 0,0-1-1 0 0,0 1 1 0 0,0 0-1 0 0,0-1 1 0 0,0 1 0 0 0,0 0-1 0 0,0 0 1 0 0,-1 1 0 0 0,1-1-1 0 0,0 0 1 0 0,-1 1 0 0 0,1-1-1 0 0,-1 1 1 0 0,1 0-1 0 0,0 0 1 0 0,-3 0 1 0 0,-77 8-434 0 0,68-3 423 0 0,0 1-1 0 0,1 1 1 0 0,0 0 0 0 0,0 1-1 0 0,1 0 1 0 0,0 1-1 0 0,0 0 1 0 0,1 1 0 0 0,0 0-1 0 0,1 1 1 0 0,0 0 0 0 0,1 1-1 0 0,-4 6 12 0 0,8-12 3 0 0,1 2-1 0 0,0-1 1 0 0,0 0 0 0 0,1 1-1 0 0,0-1 1 0 0,1 1-1 0 0,-1 0 1 0 0,1 0-1 0 0,1 0 1 0 0,-1 0 0 0 0,2 1-1 0 0,-1-1 1 0 0,1 0-1 0 0,0 0 1 0 0,1 1 0 0 0,0-1-1 0 0,0 0 1 0 0,1 2-3 0 0,2-3 40 0 0,1-1 1 0 0,0 0 0 0 0,0 0-1 0 0,0-1 1 0 0,1 0-1 0 0,0 0 1 0 0,0 0 0 0 0,0 0-1 0 0,0-1 1 0 0,1 0 0 0 0,0 0-1 0 0,0-1 1 0 0,0 0-1 0 0,0 0 1 0 0,0-1 0 0 0,1 1-1 0 0,-1-2 1 0 0,1 1-1 0 0,-1-1 1 0 0,8 0-41 0 0,241 12 1513 0 0,-185-14-1248 0 0,-64-10-900 0 0,27-19-3673 0 0,-17 16-5143 0 0,-10 10-2103 0 0</inkml:trace>
  <inkml:trace contextRef="#ctx0" brushRef="#br0" timeOffset="28328.763">3863 1922 10082 0 0,'0'0'2863'0'0,"0"0"-593"0"0,0 0-501 0 0,0 0-378 0 0,0 0-186 0 0,0 0-65 0 0,0 0-163 0 0,0 0-153 0 0,0 0-177 0 0,0 0-106 0 0,0 0-86 0 0,-32 14-64 0 0,-101 47-57 0 0,50-2 232 0 0,74-54-530 0 0,1 1 1 0 0,1 1 0 0 0,-1-1-1 0 0,1 1 1 0 0,0 1 0 0 0,1-1-1 0 0,-1 1 1 0 0,1 0 0 0 0,1 1-1 0 0,0-1 1 0 0,0 1-1 0 0,1 0 1 0 0,0 0 0 0 0,0 1-1 0 0,1-1 1 0 0,0 1 0 0 0,1 0-1 0 0,0-1 1 0 0,1 1 0 0 0,0 0-1 0 0,0 3-36 0 0,4-10 12 0 0,-1 0 0 0 0,1-1 0 0 0,0 1 0 0 0,0 0 0 0 0,0-1 0 0 0,1 0 0 0 0,-1 0 0 0 0,0 0 0 0 0,1 0-1 0 0,0 0 1 0 0,-1-1 0 0 0,1 1 0 0 0,0-1 0 0 0,0 0 0 0 0,0 0 0 0 0,0-1 0 0 0,-1 1 0 0 0,1-1 0 0 0,0 0 0 0 0,0 0-1 0 0,0 0 1 0 0,0 0 0 0 0,0-1 0 0 0,0 1 0 0 0,0-1 0 0 0,0 0 0 0 0,0 0 0 0 0,-1-1 0 0 0,1 1 0 0 0,0-1 0 0 0,2-1-12 0 0,23-9 52 0 0,-1-1 1 0 0,-1-1 0 0 0,0-1-1 0 0,-1-1 1 0 0,0-1 0 0 0,-2-2-1 0 0,0 0 1 0 0,3-6-53 0 0,25-27 97 0 0,-47 49-103 0 0,-4 3-21 0 0,-1 0-6 0 0,-1 11-242 0 0,-3 18 209 0 0,2-24 63 0 0,1 0 1 0 0,0 0-1 0 0,0 0 1 0 0,0 0-1 0 0,1 0 1 0 0,0 0-1 0 0,0 0 1 0 0,0 0 0 0 0,0 0-1 0 0,1 0 1 0 0,0 0-1 0 0,0 0 1 0 0,0 0-1 0 0,1 0 1 0 0,-1-1-1 0 0,1 1 1 0 0,0 0-1 0 0,2 1 3 0 0,1 0-4 0 0,0 0 1 0 0,1-1-1 0 0,0 0 0 0 0,0 0 0 0 0,0 0 0 0 0,1-1 0 0 0,-1 0 0 0 0,1 0 0 0 0,0-1 0 0 0,0 0 0 0 0,1 0 0 0 0,-1 0 0 0 0,0-1 0 0 0,1 0 0 0 0,0-1 0 0 0,-1 1 0 0 0,1-2 1 0 0,0 1-1 0 0,0-1 0 0 0,-1 0 0 0 0,7-1 4 0 0,-6-2 22 0 0,0 0 1 0 0,-1 0 0 0 0,1-1-1 0 0,-1 0 1 0 0,0 0-1 0 0,0 0 1 0 0,0-1 0 0 0,-1 0-1 0 0,0-1 1 0 0,0 1 0 0 0,0-1-1 0 0,-1 0 1 0 0,1-1 0 0 0,-1 0-1 0 0,0-1-22 0 0,1 1 42 0 0,12-18 49 0 0,-2 0-1 0 0,-1 0 1 0 0,-1-2-1 0 0,-1 0 1 0 0,7-22-91 0 0,-7 16 14 0 0,0 1-8 0 0,-1-1 1 0 0,-2 0-1 0 0,-2 0 0 0 0,-1-1 1 0 0,-1-1-1 0 0,-2 1 0 0 0,-1-1 1 0 0,-2-15-7 0 0,0 41-5 0 0,0 0 1 0 0,0 0-1 0 0,-1 0 1 0 0,-1 0 0 0 0,1 0-1 0 0,-2 0 1 0 0,1 1 0 0 0,-1-1-1 0 0,0 0 1 0 0,-1 1 0 0 0,0-1-1 0 0,0 1 1 0 0,-1 0 0 0 0,0 0-1 0 0,-1 0 1 0 0,1 0 0 0 0,-1 1-1 0 0,-1 0 1 0 0,0 0 0 0 0,0 0-1 0 0,0 1 1 0 0,-1 0-1 0 0,-3-3 6 0 0,6 7-10 0 0,0 1 1 0 0,0 0-1 0 0,0 0 1 0 0,-1 0-1 0 0,1 1 1 0 0,0-1-1 0 0,0 1 1 0 0,-1 0-1 0 0,1 0 1 0 0,0 0-1 0 0,0 1 1 0 0,-1 0-1 0 0,1-1 1 0 0,0 1-1 0 0,0 1 1 0 0,0-1-1 0 0,0 1 1 0 0,0-1-1 0 0,0 1 1 0 0,1 0-1 0 0,-1 1 1 0 0,1-1-1 0 0,-1 1 1 0 0,1-1-1 0 0,0 1 1 0 0,0 0-1 0 0,-3 3 9 0 0,-1 4 0 0 0,0 0 0 0 0,0 0 0 0 0,1 1 0 0 0,0 0 0 0 0,1 0 0 0 0,0 0 0 0 0,1 1 0 0 0,1-1 0 0 0,-1 1 0 0 0,2 0 0 0 0,0 0 0 0 0,0 0 0 0 0,1 1 0 0 0,0-1 0 0 0,2 10 0 0 0,1 10 51 0 0,2 0-1 0 0,1 0 1 0 0,2 0-1 0 0,1-1 1 0 0,1 0-1 0 0,2 0 1 0 0,1-1 0 0 0,1-1-1 0 0,1 0 1 0 0,2 0-1 0 0,5 4-50 0 0,140 166 598 0 0,-99-136-514 0 0,-58-57-2740 0 0,-13-5-7462 0 0,4-1-1996 0 0</inkml:trace>
  <inkml:trace contextRef="#ctx0" brushRef="#br0" timeOffset="30893.837">5163 2257 2857 0 0,'0'0'2259'0'0,"0"0"-607"0"0,0 0-282 0 0,0 0 78 0 0,0 0 112 0 0,0 0-45 0 0,0 0-224 0 0,0 0-352 0 0,0 0-295 0 0,0 0-210 0 0,0 0-121 0 0,13 12 733 0 0,-10-10-711 0 0,-1 0 1 0 0,1-1 0 0 0,0 1-1 0 0,0-1 1 0 0,0 1 0 0 0,1-1-1 0 0,-1 0 1 0 0,0 0 0 0 0,0 0 0 0 0,1-1-1 0 0,-1 1 1 0 0,0-1 0 0 0,1 0-1 0 0,-1 0 1 0 0,1 0 0 0 0,-1 0-1 0 0,0-1 1 0 0,1 1 0 0 0,-1-1-1 0 0,0 0 1 0 0,0 0 0 0 0,1 0-1 0 0,-1-1 1 0 0,0 1-336 0 0,16-12 375 0 0,-2-1 0 0 0,1 0-1 0 0,-2-1 1 0 0,0-1 0 0 0,-1-1 0 0 0,0 0-1 0 0,-2-1 1 0 0,5-9-375 0 0,108-187 659 0 0,-106 185-511 0 0,-4 48-221 0 0,71 58 142 0 0,-81-74-52 0 0,-1 2 0 0 0,0-1 0 0 0,-1 0 0 0 0,1 1 0 0 0,-1 0 0 0 0,0 0 0 0 0,0 1 1 0 0,0-1-1 0 0,-1 1 0 0 0,0-1 0 0 0,0 1 0 0 0,0 0 0 0 0,-1 0 0 0 0,0 1 0 0 0,0-1 0 0 0,0 0 0 0 0,-1 1 0 0 0,0-1 0 0 0,0 1 0 0 0,-1-1 1 0 0,0 1-1 0 0,0-1 0 0 0,-1 1 0 0 0,1-1 0 0 0,-1 1 0 0 0,-1-1 0 0 0,1 1 0 0 0,-1-1 0 0 0,0 0 0 0 0,0 0 0 0 0,-4 6-17 0 0,-8 4 38 0 0,-2 0 1 0 0,0-1-1 0 0,0-1 0 0 0,-1 0 0 0 0,-1-1 0 0 0,0-1 0 0 0,-1-1 0 0 0,0-1 0 0 0,-3 1-38 0 0,-35 11-12 0 0,50-20 34 0 0,6-2-43 0 0,1 1-1 0 0,-1-1 1 0 0,0 0 0 0 0,0 1 0 0 0,1-1 0 0 0,-1 0-1 0 0,0 0 1 0 0,0 0 0 0 0,0 0 0 0 0,1 0 0 0 0,-1 0 0 0 0,0 0-1 0 0,0 0 1 0 0,0 0 0 0 0,0 0 0 0 0,1 0 0 0 0,-1 0 0 0 0,0 0-1 0 0,0-1 1 0 0,1 1 0 0 0,-1 0 0 0 0,0 0 0 0 0,0-1-1 0 0,1 1 1 0 0,-1-1 0 0 0,0 1 0 0 0,1-1 0 0 0,-1 1 0 0 0,0-1-1 0 0,1 1 1 0 0,-1-1 0 0 0,1 0 0 0 0,-1 1 0 0 0,1-1 0 0 0,-1 0-1 0 0,1 1 1 0 0,0-1 0 0 0,-1 0 0 0 0,1 0 0 0 0,0 1-1 0 0,-1-1 1 0 0,1 0 0 0 0,0 0 0 0 0,0 0 0 0 0,0 1 0 0 0,0-1-1 0 0,0 0 1 0 0,0 0 21 0 0,5-49-3324 0 0,12 23-5985 0 0,-10 19-2851 0 0</inkml:trace>
  <inkml:trace contextRef="#ctx0" brushRef="#br0" timeOffset="31617.833">5967 1944 5257 0 0,'0'0'4549'0'0,"0"0"-1790"0"0,0 0-806 0 0,0 0-380 0 0,0 0-183 0 0,0 0-123 0 0,0 0-153 0 0,0 0-237 0 0,0 0-307 0 0,0 0-222 0 0,0 0-44 0 0,0 0 50 0 0,0 0 49 0 0,0 10 29 0 0,24 187 1718 0 0,-23-162-2010 0 0,-1 0-1 0 0,-2 0 1 0 0,-1 0-1 0 0,-2 0 1 0 0,-9 33-140 0 0,8-46 54 0 0,4-10-3 0 0,-1-1 1 0 0,0 0-1 0 0,0 0 1 0 0,-1-1-1 0 0,-1 1 1 0 0,1-1-1 0 0,-2 0 1 0 0,0 0-1 0 0,0 0 1 0 0,-5 5-52 0 0,10-17 58 0 0,-1 1 0 0 0,1 0 1 0 0,-1-1-1 0 0,1 1 0 0 0,0-1 0 0 0,-1 1 0 0 0,1-1 1 0 0,0 0-1 0 0,0 1 0 0 0,0-1 0 0 0,0 0 0 0 0,1 0 1 0 0,-1 0-1 0 0,0 0 0 0 0,1 0 0 0 0,-1 0 0 0 0,1 0 1 0 0,0 0-1 0 0,0 0 0 0 0,0 0 0 0 0,0 0 0 0 0,0 0 1 0 0,0 0-1 0 0,0 0 0 0 0,0 0 0 0 0,1 0 0 0 0,-1 1 1 0 0,1-1-1 0 0,0 0 0 0 0,-1 0 0 0 0,1 0 0 0 0,1-1-58 0 0,-2-10 137 0 0,3-7-122 0 0,0 1 1 0 0,1-1-1 0 0,1 1 0 0 0,1 0 0 0 0,1 1 1 0 0,0-1-1 0 0,8-12-15 0 0,2-4-2 0 0,0 1-1 0 0,2 1 1 0 0,2 1 0 0 0,1 0 0 0 0,1 2 0 0 0,2 1 0 0 0,1 0-1 0 0,15-11 3 0 0,97-74-46 0 0,-99 106-148 0 0,-34 37 164 0 0,-5-17 54 0 0,0 1 0 0 0,-2 0 1 0 0,1-1-1 0 0,-2 1 0 0 0,1-1 1 0 0,-2 0-1 0 0,0 1 0 0 0,0-2 1 0 0,-1 1-1 0 0,-1 0 0 0 0,0-1 1 0 0,0 0-1 0 0,-1 0 0 0 0,0-1 1 0 0,-1 0-1 0 0,0 0 0 0 0,-9 6-24 0 0,-4 10-29 0 0,-2-2 1 0 0,0-1-1 0 0,-2-1 0 0 0,-1-1 0 0 0,0-1 1 0 0,-1-1-1 0 0,-15 6 29 0 0,41-24-108 0 0,0-1 1 0 0,0 0 0 0 0,0 1-1 0 0,0-1 1 0 0,0 0 0 0 0,0 0-1 0 0,-1 0 1 0 0,1 0 0 0 0,0 0-1 0 0,0 0 1 0 0,0 0 0 0 0,0 0-1 0 0,0 0 1 0 0,0 0 0 0 0,0 0-1 0 0,0-1 1 0 0,0 1 0 0 0,0 0-1 0 0,0-1 1 0 0,0 1 0 0 0,0-1-1 0 0,0 1 1 0 0,0-1 0 0 0,0 0-1 0 0,1 1 1 0 0,-1-1 0 0 0,0 0-1 0 0,0 0 1 0 0,1 1 0 0 0,-1-1-1 0 0,0 0 1 0 0,1 0 0 0 0,-1 0-1 0 0,1 0 1 0 0,-1 0 0 0 0,1 0-1 0 0,-1 0 1 0 0,1 0-1 0 0,0 0 1 0 0,0 0 0 0 0,-1 0-1 0 0,1 0 1 0 0,0 0 107 0 0,-4-19-8507 0 0,4 12-3134 0 0</inkml:trace>
  <inkml:trace contextRef="#ctx0" brushRef="#br0" timeOffset="32508.333">6523 1856 6561 0 0,'0'0'2460'0'0,"0"0"-605"0"0,0 0-295 0 0,0 0-36 0 0,0 0-26 0 0,0 0-115 0 0,0 0-239 0 0,0 0-274 0 0,0 0-190 0 0,0 0-135 0 0,0 0-102 0 0,0 0-31 0 0,0 0-28 0 0,-3 18-22 0 0,-20 127 810 0 0,5-9-79 0 0,7-78-654 0 0,11-58-440 0 0,0 0 13 0 0,0 0 43 0 0,0 0 63 0 0,0 0 52 0 0,0 0 98 0 0,0 0 62 0 0,0 0 38 0 0,0-26 1445 0 0,1 7-1802 0 0,1 1 0 0 0,1 0 1 0 0,1 0-1 0 0,1 0 0 0 0,0 0 0 0 0,1 0 1 0 0,1 1-1 0 0,1 0 0 0 0,3-4-11 0 0,80-102 23 0 0,-88 120-43 0 0,-1-1 0 0 0,1 1 0 0 0,0 0 1 0 0,0 0-1 0 0,1 0 0 0 0,-1 0 0 0 0,0 0 0 0 0,1 1 1 0 0,0-1-1 0 0,0 1 0 0 0,0 0 0 0 0,-1 0 0 0 0,2 1 1 0 0,-1-1-1 0 0,0 1 0 0 0,0 0 0 0 0,0 0 0 0 0,1 0 1 0 0,-1 1-1 0 0,2-1 20 0 0,-2 5 20 0 0,1-1-1 0 0,-1 1 1 0 0,0 0 0 0 0,0 0-1 0 0,-1 0 1 0 0,1 0 0 0 0,-1 1 0 0 0,0-1-1 0 0,0 1 1 0 0,0 0 0 0 0,-1 0 0 0 0,0 0-1 0 0,0 0 1 0 0,0 0 0 0 0,0 1-1 0 0,-1-1 1 0 0,0 0 0 0 0,0 1 0 0 0,0 4-20 0 0,5 30 236 0 0,1 17-3660 0 0,-15-44-4270 0 0,7-11 4074 0 0,-3 1-7971 0 0</inkml:trace>
  <inkml:trace contextRef="#ctx0" brushRef="#br0" timeOffset="32773.012">7134 1882 16596 0 0,'0'0'1560'0'0,"0"0"-628"0"0,0 0-194 0 0,0 0 168 0 0,0 0 212 0 0,0 0 66 0 0,0 0-141 0 0,0 0-259 0 0,0 0-230 0 0,0 0-159 0 0,0 0-142 0 0,-11 33-66 0 0,-34 103-71 0 0,3 23-1109 0 0,36-143-609 0 0,2-12-1383 0 0,-2-2-3646 0 0,4-2-4963 0 0</inkml:trace>
  <inkml:trace contextRef="#ctx0" brushRef="#br0" timeOffset="33009.81">6989 1628 13739 0 0,'0'0'3249'0'0,"0"0"-1377"0"0,0 0-576 0 0,0 0-151 0 0,0 0-73 0 0,0 0-176 0 0,0 0-280 0 0,0 0-320 0 0,0 0-360 0 0,0 0-304 0 0,0 0-72 0 0,0 0 64 0 0,0 0 40 0 0,0 0 32 0 0,11 0-384 0 0,-9 26-1417 0 0,-1-4-4872 0 0,-1-8-5546 0 0</inkml:trace>
  <inkml:trace contextRef="#ctx0" brushRef="#br0" timeOffset="33444.742">7248 2169 15211 0 0,'0'0'2423'0'0,"0"0"-704"0"0,0 0-417 0 0,0 0-194 0 0,0 0-251 0 0,0 0-215 0 0,0 0-186 0 0,0 0-157 0 0,0 0-51 0 0,0 0-20 0 0,0 0-1 0 0,0 0 8 0 0,14-18-10 0 0,44-55-8 0 0,-46 59-59 0 0,0-1 0 0 0,-1 1 0 0 0,0-2 0 0 0,-1 0 0 0 0,-1 0 0 0 0,0 0 0 0 0,2-11-158 0 0,11-27 193 0 0,-22 53-202 0 0,0 1-15 0 0,0 0-3 0 0,0 0-3 0 0,0 0-10 0 0,0 0-38 0 0,0 33-510 0 0,-2 88 596 0 0,4-117 16 0 0,-1 0-1 0 0,1-1 1 0 0,-1 1-1 0 0,1 0 1 0 0,0-1 0 0 0,0 0-1 0 0,1 1 1 0 0,-1-1-1 0 0,1 0 1 0 0,0 0-1 0 0,0-1 1 0 0,0 1 0 0 0,0 0-1 0 0,0-1 1 0 0,0 0-1 0 0,1 0 1 0 0,-1 0-1 0 0,1 0 1 0 0,-1 0 0 0 0,1-1-1 0 0,0 1 1 0 0,0-1-1 0 0,-1 0 1 0 0,1 0-1 0 0,0-1 1 0 0,0 1 0 0 0,0-1-1 0 0,0 0 1 0 0,0 0-1 0 0,0 0 1 0 0,0-1-1 0 0,0 1 1 0 0,0-1 0 0 0,0 0-1 0 0,0 0 1 0 0,0 0-1 0 0,-1-1 1 0 0,1 1-1 0 0,0-1 1 0 0,-1 0 0 0 0,1 0-1 0 0,-1 0 1 0 0,2-2-24 0 0,4-4 132 0 0,0 0-1 0 0,-1 0 1 0 0,0-1 0 0 0,0 0 0 0 0,-1 0-1 0 0,0-1 1 0 0,-1 0 0 0 0,0 0 0 0 0,-1 0-1 0 0,0-1 1 0 0,0 0 0 0 0,-1 0 0 0 0,-1 0-1 0 0,0-1 1 0 0,2-10-132 0 0,-9 12-3960 0 0,-5 16-6878 0 0,7-2-1430 0 0</inkml:trace>
  <inkml:trace contextRef="#ctx0" brushRef="#br0" timeOffset="34078.13">8137 1900 12459 0 0,'0'0'4321'0'0,"0"0"-2276"0"0,0 0-822 0 0,0 0-84 0 0,0 0-20 0 0,0 0-61 0 0,0 0-118 0 0,0 0-197 0 0,0 0-187 0 0,0 0-149 0 0,0 0-90 0 0,0 0-82 0 0,0 0-67 0 0,-10-7-38 0 0,-36-21-42 0 0,44 27-81 0 0,0 0 0 0 0,0 1-1 0 0,0-1 1 0 0,0 1-1 0 0,0 0 1 0 0,0-1 0 0 0,-1 1-1 0 0,1 0 1 0 0,0 0-1 0 0,0 1 1 0 0,0-1-1 0 0,0 0 1 0 0,0 1 0 0 0,-1-1-1 0 0,1 1 1 0 0,0 0-1 0 0,0-1 1 0 0,0 1 0 0 0,0 0-1 0 0,1 0 1 0 0,-1 1-1 0 0,0-1 1 0 0,0 0-1 0 0,1 0 1 0 0,-1 1 0 0 0,0 0-7 0 0,-4 2 14 0 0,-5 4-14 0 0,0 0-1 0 0,1 0 1 0 0,0 1 0 0 0,0 0-1 0 0,1 1 1 0 0,0 0 0 0 0,1 0 0 0 0,0 1-1 0 0,0 0 1 0 0,1 0 0 0 0,1 1-1 0 0,0 0 1 0 0,0 0 0 0 0,1 2 0 0 0,0 0-31 0 0,2 0 0 0 0,0-1-1 0 0,0 1 1 0 0,1 0 0 0 0,1 0 0 0 0,1 0 0 0 0,0 0 0 0 0,0 1 0 0 0,2 4 31 0 0,-1-17 1 0 0,0 1 1 0 0,1-1 0 0 0,-1 0-1 0 0,0 0 1 0 0,1 1 0 0 0,0-1 0 0 0,-1 0-1 0 0,1 0 1 0 0,0 0 0 0 0,0-1-1 0 0,0 1 1 0 0,0 0 0 0 0,0-1-1 0 0,1 1 1 0 0,-1-1 0 0 0,0 0-1 0 0,1 0 1 0 0,-1 0 0 0 0,1 0-1 0 0,-1 0 1 0 0,1-1 0 0 0,0 1-1 0 0,-1-1 1 0 0,1 1 0 0 0,-1-1 0 0 0,1 0-1 0 0,0 0 1 0 0,-1 0 0 0 0,1 0-1 0 0,0-1 1 0 0,-1 1 0 0 0,1-1-1 0 0,-1 1 1 0 0,1-1 0 0 0,0 0-1 0 0,-1 0 1 0 0,0 0 0 0 0,1-1-1 0 0,-1 1 1 0 0,0 0 0 0 0,0-1-1 0 0,1 0-1 0 0,114-97 551 0 0,-97 79-389 0 0,1 1 0 0 0,1 0 0 0 0,0 2 0 0 0,2 1 0 0 0,0 0 0 0 0,14-5-162 0 0,61-9 200 0 0,-94 32-195 0 0,-1 1-1 0 0,0-1 1 0 0,0 1-1 0 0,0 0 1 0 0,0 0-1 0 0,0 1 1 0 0,-1-1-1 0 0,0 1 1 0 0,1-1-1 0 0,-1 1 1 0 0,0 0-1 0 0,-1 0 1 0 0,1 1-1 0 0,-1-1 1 0 0,0 0-1 0 0,0 1 1 0 0,0 0-1 0 0,-1-1 1 0 0,1 1-1 0 0,-1 0 1 0 0,0 0-1 0 0,-1 0 1 0 0,1 0-1 0 0,-1 1-4 0 0,5 152 143 0 0,-46 161-184 0 0,37-274 36 0 0,-3 0 0 0 0,-1-1 0 0 0,-2 0 0 0 0,-3 0 0 0 0,-1-1 0 0 0,-2-1 1 0 0,-1 0-1 0 0,-3-1 0 0 0,-8 11 5 0 0,19-41 11 0 0,0 0 0 0 0,-1 0 1 0 0,0-1-1 0 0,0 0 0 0 0,-1 0 0 0 0,0-1 1 0 0,-1-1-1 0 0,0 0 0 0 0,0-1 0 0 0,-1 0 0 0 0,0-1 1 0 0,0 0-1 0 0,-1-1 0 0 0,-6 2-11 0 0,17-6 9 0 0,1 0 0 0 0,-1 0 1 0 0,1 0-1 0 0,-1 0 0 0 0,1 0 0 0 0,-1-1 0 0 0,0 1 0 0 0,0-1 0 0 0,1 0 0 0 0,-1 1 0 0 0,0-1 1 0 0,1 0-1 0 0,-1-1 0 0 0,0 1 0 0 0,0 0 0 0 0,1-1 0 0 0,-1 0 0 0 0,0 1 0 0 0,1-1 0 0 0,-1 0 1 0 0,1 0-1 0 0,-1-1 0 0 0,1 1 0 0 0,0 0 0 0 0,-1-1 0 0 0,1 0 0 0 0,0 1 0 0 0,0-1 0 0 0,0 0 1 0 0,0 0-1 0 0,0 0 0 0 0,1 0 0 0 0,-1-1 0 0 0,1 1 0 0 0,-1 0 0 0 0,1-1 0 0 0,0 1 0 0 0,0-1 1 0 0,0 1-1 0 0,0-1 0 0 0,0 1 0 0 0,0-4-9 0 0,1-10 6 0 0,0 0 0 0 0,1 0 0 0 0,0 0 0 0 0,2 0 0 0 0,0 0 0 0 0,1 0 0 0 0,0 1-1 0 0,1 0 1 0 0,1 0 0 0 0,0 0 0 0 0,1 0 0 0 0,1 1 0 0 0,5-8-6 0 0,17-38-4 0 0,17-36-622 0 0,4 1 0 0 0,55-74 626 0 0,-94 150-1178 0 0,2-4-1884 0 0,-4 11-3763 0 0,-5 7-5359 0 0</inkml:trace>
  <inkml:trace contextRef="#ctx0" brushRef="#br0" timeOffset="34478.802">8861 1819 15051 0 0,'0'0'2130'0'0,"0"0"-502"0"0,0 0-363 0 0,0 0-141 0 0,0 0-67 0 0,0 0-108 0 0,0 0-111 0 0,0 0-112 0 0,0 0-123 0 0,0 0-110 0 0,0 0-74 0 0,0 0-48 0 0,-23 8-107 0 0,-73 27-58 0 0,43 4 111 0 0,47-29-255 0 0,4-8-59 0 0,0-1 0 0 0,0 2 0 0 0,1-1-1 0 0,-1 0 1 0 0,0 0 0 0 0,1 0 0 0 0,0 1 0 0 0,0-1-1 0 0,-1 1 1 0 0,1-1 0 0 0,1 1 0 0 0,-1-1 0 0 0,0 1-1 0 0,1 0 1 0 0,-1-1 0 0 0,1 1 0 0 0,0 0 0 0 0,0-1-1 0 0,0 1 1 0 0,0 0 0 0 0,0-1 0 0 0,0 1-1 0 0,1 0 1 0 0,0-1 0 0 0,-1 1 0 0 0,1 0 0 0 0,0-1-1 0 0,0 1 1 0 0,0-1 0 0 0,1 1 0 0 0,-1-1 0 0 0,0 0-1 0 0,1 0 1 0 0,0 0 0 0 0,0 0 0 0 0,-1 0 0 0 0,1 0-1 0 0,0 0 1 0 0,0 0 0 0 0,1-1 0 0 0,-1 1 0 0 0,1 0-3 0 0,175 57 53 0 0,-176-58-39 0 0,0-1 1 0 0,1 1-1 0 0,-1 0 0 0 0,0 0 1 0 0,0 0-1 0 0,1 0 1 0 0,-1 1-1 0 0,0-1 0 0 0,0 0 1 0 0,0 1-1 0 0,-1 0 1 0 0,1-1-1 0 0,0 1 0 0 0,0 0 1 0 0,-1 0-1 0 0,1 0 0 0 0,-1 0 1 0 0,0 0-1 0 0,0 0 1 0 0,1 0-1 0 0,-1 0 0 0 0,-1 1 1 0 0,1-1-1 0 0,0 0 1 0 0,-1 1-1 0 0,1-1 0 0 0,-1 0 1 0 0,1 1-1 0 0,-1-1 0 0 0,0 1 1 0 0,0-1-1 0 0,0 1 1 0 0,-1-1-1 0 0,1 1 0 0 0,0-1 1 0 0,-1 0-1 0 0,0 1 1 0 0,1-1-1 0 0,-1 0 0 0 0,0 1 1 0 0,0-1-1 0 0,-2 2-14 0 0,-8 6 91 0 0,-1 0 1 0 0,0-1-1 0 0,0 0 1 0 0,-1-1-1 0 0,-1 0 0 0 0,1-1 1 0 0,-1 0-1 0 0,0-2 1 0 0,0 1-1 0 0,-15 2-91 0 0,27-7 4 0 0,-4 1-17 0 0,-1 1 0 0 0,1-1 0 0 0,-1 0 0 0 0,1-1 0 0 0,-1 1 0 0 0,0-1 0 0 0,1-1 0 0 0,-1 1 0 0 0,0-1 1 0 0,0 0-1 0 0,0-1 0 0 0,-5-1 13 0 0,-17-23-5917 0 0,24 17-2613 0 0,0 4-4456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2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38 588 10898 0 0,'0'0'2145'0'0,"0"0"-541"0"0,0 0-222 0 0,0 0 27 0 0,0 0-64 0 0,0 0-177 0 0,0 0-264 0 0,0 0-297 0 0,0 0-227 0 0,0 0-121 0 0,0 0-59 0 0,0 0-47 0 0,-3 29-40 0 0,-8 88-31 0 0,3-58-77 0 0,-4-37-756 0 0,10-18-3143 0 0,1-3-3851 0 0,1-1 7694 0 0,0 0-10162 0 0</inkml:trace>
  <inkml:trace contextRef="#ctx0" brushRef="#br0" timeOffset="238.455">6 187 10154 0 0,'0'0'2730'0'0,"0"0"-580"0"0,0 0-474 0 0,0 0-334 0 0,0 0-290 0 0,0 0-269 0 0,0 0-267 0 0,0 0-252 0 0,0 0-232 0 0,0 0-149 0 0,0 0-57 0 0,0 0-23 0 0,2-10-22 0 0,-1-1 112 0 0,0 12 55 0 0,-1-1 0 0 0,1 1 0 0 0,-1-1 0 0 0,1 0 0 0 0,-1 0 0 0 0,1 1-1 0 0,-1-1 1 0 0,1 0 0 0 0,-1 0 0 0 0,1 0 0 0 0,0 0 0 0 0,-1 0 0 0 0,1 0-1 0 0,-1 0 1 0 0,1 0 0 0 0,0 0 0 0 0,-1 0 0 0 0,1 0 0 0 0,-1 0 0 0 0,1 0 0 0 0,-1 0-1 0 0,1 0 1 0 0,0-1 0 0 0,-1 1 0 0 0,1 0 0 0 0,-1 0 0 0 0,1-1 0 0 0,-1 1-1 0 0,1 0 1 0 0,-1-1 0 0 0,1 1 0 0 0,-1-1 0 0 0,0 1 0 0 0,1 0 0 0 0,-1-1-1 0 0,1 1 1 0 0,-1-1 0 0 0,0 1 0 0 0,1-1 0 0 0,-1 0 52 0 0,0 1-20 0 0,7 17-2786 0 0,0-1-3732 0 0,-2-5-1898 0 0</inkml:trace>
  <inkml:trace contextRef="#ctx0" brushRef="#br0" timeOffset="685.634">166 758 9594 0 0,'0'0'2159'0'0,"0"0"-669"0"0,0 0-235 0 0,0 0 65 0 0,0 0 15 0 0,0 0-36 0 0,0 0-139 0 0,0 0-216 0 0,0 0-198 0 0,0 0-162 0 0,0 0-72 0 0,0 0-70 0 0,0 0-38 0 0,8-11-20 0 0,59-97 1148 0 0,11-23-618 0 0,-60 112-996 0 0,-17 19 38 0 0,-1 0-6 0 0,0 0 0 0 0,0 0-51 0 0,3 161-94 0 0,-3-158 209 0 0,1 0 0 0 0,-1-1 0 0 0,0 1-1 0 0,1 0 1 0 0,-1-1 0 0 0,1 1 0 0 0,0-1 0 0 0,0 1 0 0 0,0-1-1 0 0,0 1 1 0 0,1-1 0 0 0,-1 0 0 0 0,0 1 0 0 0,1-1 0 0 0,0 0-1 0 0,-1 0 1 0 0,1 0 0 0 0,0 0 0 0 0,0 0 0 0 0,0-1 0 0 0,0 1 0 0 0,1-1-1 0 0,-1 1 1 0 0,0-1 0 0 0,1 0 0 0 0,-1 0 0 0 0,1 0 0 0 0,-1 0-1 0 0,1 0 1 0 0,-1 0 0 0 0,1-1 0 0 0,0 0 0 0 0,-1 1 0 0 0,1-1-1 0 0,0 0 1 0 0,-1 0 0 0 0,1 0 0 0 0,0 0 0 0 0,-1-1 0 0 0,1 1-1 0 0,0-1 1 0 0,-1 0 0 0 0,1 0 0 0 0,-1 0 0 0 0,1 0 0 0 0,-1 0-1 0 0,1 0 1 0 0,0-1-14 0 0,9-7 162 0 0,0 0-1 0 0,0-1 1 0 0,-1-1 0 0 0,0 0-1 0 0,-1 0 1 0 0,0-1-1 0 0,-1 0 1 0 0,0-1-1 0 0,-1 0 1 0 0,-1 0 0 0 0,0-1-1 0 0,0 1 1 0 0,2-12-162 0 0,-9 25-99 0 0,3-28-307 0 0,-13 24-7638 0 0,5 9 1341 0 0,1 0-5002 0 0</inkml:trace>
  <inkml:trace contextRef="#ctx0" brushRef="#br0" timeOffset="1243.687">844 471 10066 0 0,'0'0'3776'0'0,"0"0"-1540"0"0,0 0-744 0 0,0 0-187 0 0,0 0-273 0 0,0 0-217 0 0,0 0-168 0 0,0 0-153 0 0,0 0-98 0 0,0 0-88 0 0,0 0-53 0 0,0 0-64 0 0,-13 22-22 0 0,-39 68-35 0 0,27-22 70 0 0,25-65-189 0 0,-1 0 0 0 0,1-1 1 0 0,-1 1-1 0 0,1 0 0 0 0,0 0 0 0 0,0 0 1 0 0,1 0-1 0 0,-1-1 0 0 0,0 1 0 0 0,1 0 1 0 0,0 0-1 0 0,-1 0 0 0 0,1-1 1 0 0,0 1-1 0 0,1 0 0 0 0,-1-1 0 0 0,0 1 1 0 0,1-1-1 0 0,-1 0 0 0 0,1 1 1 0 0,0-1-1 0 0,0 0 0 0 0,0 0 0 0 0,0 0 1 0 0,0 0-1 0 0,0 0 0 0 0,1-1 0 0 0,-1 1 1 0 0,0-1-1 0 0,1 1 0 0 0,-1-1 1 0 0,1 0-1 0 0,0 0 0 0 0,-1 0 0 0 0,1 0 1 0 0,0-1-1 0 0,0 1 0 0 0,0-1 0 0 0,-1 1 1 0 0,1-1-1 0 0,0 0 0 0 0,0 0 1 0 0,0 0-1 0 0,2-1-15 0 0,7-2 153 0 0,1 0-1 0 0,-1-1 1 0 0,-1 0 0 0 0,1-1-1 0 0,-1-1 1 0 0,1 1 0 0 0,-2-2-1 0 0,1 0 1 0 0,-1 0 0 0 0,0-1 0 0 0,0 0-1 0 0,-1 0 1 0 0,0-1 0 0 0,-1 0-1 0 0,1-1 1 0 0,-1-1-153 0 0,16-20 153 0 0,-1 0-1 0 0,-2-2 1 0 0,-1 0 0 0 0,-2-1 0 0 0,-1-1-1 0 0,-2-1 1 0 0,-1 0 0 0 0,0-5-153 0 0,-9 24-1 0 0,0 0 1 0 0,0-1 0 0 0,-2 1-1 0 0,0-1 1 0 0,-1 0-1 0 0,-1 0 1 0 0,-1 0 0 0 0,-1-10 0 0 0,1 22-3 0 0,-1 0 0 0 0,0-1 1 0 0,0 1-1 0 0,0 0 0 0 0,-1 0 1 0 0,0 0-1 0 0,0 0 0 0 0,0 0 1 0 0,-1 0-1 0 0,0 1 0 0 0,0-1 1 0 0,0 1-1 0 0,-1 0 0 0 0,0 0 1 0 0,0 0-1 0 0,0 0 1 0 0,-1 1-1 0 0,1-1 0 0 0,-1 1 1 0 0,0 0-1 0 0,0 1 0 0 0,-1-1 1 0 0,1 1-1 0 0,-1 0 0 0 0,-5-2 3 0 0,5 4-14 0 0,1-1 0 0 0,-1 1-1 0 0,1 0 1 0 0,-1 0 0 0 0,1 1-1 0 0,-1-1 1 0 0,1 1 0 0 0,-1 1-1 0 0,0-1 1 0 0,1 1 0 0 0,-1 0-1 0 0,1 0 1 0 0,0 0 0 0 0,-1 1-1 0 0,1 0 1 0 0,0 0 0 0 0,0 0-1 0 0,0 1 1 0 0,0 0 0 0 0,0 0-1 0 0,1 0 1 0 0,-1 0 0 0 0,1 1-1 0 0,0 0 1 0 0,0 0 0 0 0,-1 0 14 0 0,-2 5-10 0 0,-1-1 1 0 0,1 1-1 0 0,1 0 1 0 0,0 0 0 0 0,0 1-1 0 0,1 0 1 0 0,0 0-1 0 0,0 0 1 0 0,1 1 0 0 0,1 0-1 0 0,0-1 1 0 0,-2 10 9 0 0,3-1 2 0 0,1 1 0 0 0,0-1 0 0 0,1 0 0 0 0,1 1 0 0 0,1-1 0 0 0,1 0 0 0 0,1 0 0 0 0,0 0 1 0 0,1 0-1 0 0,2-1 0 0 0,-1 0 0 0 0,2 0 0 0 0,0-1 0 0 0,2 0 0 0 0,0 0 0 0 0,0-1 0 0 0,1 0 0 0 0,1-1 0 0 0,1 0 0 0 0,0-1 1 0 0,1-1-1 0 0,1 0 0 0 0,0-1 0 0 0,0 0 0 0 0,13 6-2 0 0,16 9 76 0 0,1-2 1 0 0,2-2-1 0 0,0-2 1 0 0,1-2 0 0 0,28 6-77 0 0,-44-18 62 0 0,-33-10-2850 0 0,-4 1 1790 0 0,-3-3-5233 0 0,3 5-5510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1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0 357 2729 0 0,'0'0'1457'0'0,"0"0"-473"0"0,0 0-45 0 0,0 0 331 0 0,0 0 368 0 0,0 0 334 0 0,0 0 12 0 0,0 0-187 0 0,0 0-245 0 0,0 0-357 0 0,0 0-212 0 0,0 0-112 0 0,0 0-90 0 0,20-5-38 0 0,61-17-40 0 0,-76 21-581 0 0,0-1 1 0 0,0 1-1 0 0,-1-1 0 0 0,1 0 1 0 0,0-1-1 0 0,-1 1 0 0 0,1-1 1 0 0,-1 0-1 0 0,0 0 0 0 0,0 0 1 0 0,0-1-1 0 0,0 1 0 0 0,-1-1 1 0 0,3-3-123 0 0,8-9 305 0 0,0 1-96 0 0,0-1 0 0 0,-1 0 1 0 0,-1-1-1 0 0,0-1 1 0 0,-2 0-1 0 0,0 0 0 0 0,-1-1 1 0 0,-1 0-1 0 0,0-1 0 0 0,-2 1 1 0 0,0-2-1 0 0,-1 1 1 0 0,1-15-210 0 0,12 233 386 0 0,-14 185-39 0 0,-16-267-269 0 0,-5-1 0 0 0,-5 0 0 0 0,-9 14-78 0 0,10-37 20 0 0,8-140-1571 0 0,40-60-4568 0 0,8 44-5765 0 0,-25 45 4113 0 0</inkml:trace>
  <inkml:trace contextRef="#ctx0" brushRef="#br0" timeOffset="682.013">610 349 3825 0 0,'0'0'2784'0'0,"0"0"-853"0"0,0 0-413 0 0,0 0-46 0 0,0 0 34 0 0,0 0-7 0 0,0 0-127 0 0,0 0-245 0 0,0 0-212 0 0,-33 26-173 0 0,-97 80-109 0 0,76-49 491 0 0,50-52-928 0 0,0 0-1 0 0,1 1 0 0 0,0-1 1 0 0,1 1-1 0 0,-1 0 0 0 0,1 0 0 0 0,0 0 1 0 0,0 0-1 0 0,1 1 0 0 0,0-1 1 0 0,0 0-1 0 0,0 1 0 0 0,1-1 0 0 0,0 0 1 0 0,0 1-1 0 0,1-1-195 0 0,1-3 91 0 0,1 0 1 0 0,-1 0-1 0 0,1 0 0 0 0,0 0 1 0 0,-1-1-1 0 0,1 1 0 0 0,0-1 1 0 0,1 0-1 0 0,-1 0 0 0 0,0 0 1 0 0,1 0-1 0 0,-1-1 0 0 0,1 1 1 0 0,-1-1-1 0 0,1 0 0 0 0,0 0 1 0 0,3 0-92 0 0,1 2 182 0 0,36 10 443 0 0,-37-13-554 0 0,-1 2 0 0 0,0-1 0 0 0,0 1 0 0 0,0 0 1 0 0,0 0-1 0 0,0 0 0 0 0,0 1 0 0 0,0 0 0 0 0,-1 0 0 0 0,0 1 1 0 0,1-1-1 0 0,-1 1 0 0 0,0 0 0 0 0,-1 1 0 0 0,1-1 0 0 0,-1 1 1 0 0,0 0-1 0 0,1 2-71 0 0,3 9 129 0 0,-1 0 0 0 0,-1 1 0 0 0,-1 0 1 0 0,0 1-1 0 0,-2-1 0 0 0,0 1 0 0 0,0-1 1 0 0,-2 1-1 0 0,0 0 0 0 0,-1 1-129 0 0,0-15 12 0 0,2 95 311 0 0,-2-98-330 0 0,0-1-21 0 0,0 0 5 0 0,0 0 38 0 0,4-5-52 0 0,-4 3 35 0 0,0 1 6 0 0,0 1-12 0 0,0 0-8 0 0,0 0 12 0 0,0 0-12 0 0,0 0 32 0 0,0 0 12 0 0,0 0-16 0 0,0 0-22 0 0,0 0 18 0 0,0 0-4 0 0,0 0-7 0 0,0 0 46 0 0,0 0-38 0 0,0 0-6 0 0,0 0 19 0 0,0 0-22 0 0,0 0-12 0 0,0 0 8 0 0,0 0-26 0 0,0 0 19 0 0,0 0-33 0 0,0 0-4 0 0,0 0-31 0 0,0 0-30 0 0,7-14-6771 0 0,-3 13 437 0 0,-2-2-5487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3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325 133 2905 0 0,'0'0'1789'0'0,"0"0"-58"0"0,0 0-78 0 0,0 0-24 0 0,0 0 16 0 0,0 0-78 0 0,0 0-112 0 0,0 0-223 0 0,0 0-204 0 0,0 0-225 0 0,0 0-176 0 0,-9-6-92 0 0,-27-18-62 0 0,-14 14 1426 0 0,-67 2 2441 0 0,89 61-3675 0 0,19-12-494 0 0,3 1 0 0 0,1 0 0 0 0,3 0 0 0 0,1 0 0 0 0,2 10-171 0 0,-1-8 76 0 0,0 368 400 0 0,-30-213-274 0 0,12-115-108 0 0,4-25-52 0 0,14-59-28 0 0,0 0 9 0 0,0 0 1 0 0,0 0 0 0 0,0 0 0 0 0,0 0 4 0 0,0 0 23 0 0,0 0 31 0 0,0 0 8 0 0,16-3 180 0 0,221-71 399 0 0,-135 59-644 0 0,-102 15-22 0 0,0 0-15 0 0,0 0 9 0 0,0 0-16 0 0,0 0-9 0 0,-5-22-5804 0 0,5 15 480 0 0,0 3-6481 0 0</inkml:trace>
  <inkml:trace contextRef="#ctx0" brushRef="#br0" timeOffset="439.962">652 649 11658 0 0,'0'0'3160'0'0,"0"0"-1334"0"0,0 0-641 0 0,0 0-117 0 0,0 0-66 0 0,0 0-91 0 0,0 0-100 0 0,0 0-209 0 0,0 0-204 0 0,0 0-113 0 0,0 0-65 0 0,0 0-36 0 0,0 0-1 0 0,-29 22-7 0 0,-90 70-29 0 0,85-51-2 0 0,31-33-109 0 0,0 0 0 0 0,0 0 0 0 0,1 0 0 0 0,1 0 1 0 0,-1 1-1 0 0,1-1 0 0 0,0 1 0 0 0,1-1 0 0 0,0 1 0 0 0,1-1 0 0 0,-1 0 0 0 0,2 1 0 0 0,-1-1 0 0 0,1 0 0 0 0,0 1 0 0 0,1-1 0 0 0,0 0 1 0 0,1 1-37 0 0,1-4 65 0 0,-1-1 0 0 0,1 0 0 0 0,0 0 1 0 0,1 0-1 0 0,-1-1 0 0 0,1 0 1 0 0,-1 0-1 0 0,1 0 0 0 0,0-1 0 0 0,0 0 1 0 0,0 0-1 0 0,0 0 0 0 0,0-1 1 0 0,1 0-1 0 0,-1 0 0 0 0,0-1 0 0 0,1 1 1 0 0,-1-2-1 0 0,0 1 0 0 0,1 0 0 0 0,-1-1 1 0 0,0 0-1 0 0,1-1 0 0 0,-1 0 1 0 0,0 0-1 0 0,0 0 0 0 0,0 0 0 0 0,-1-1 1 0 0,1 0-1 0 0,0 0 0 0 0,-1-1 1 0 0,0 1-1 0 0,0-1 0 0 0,0 0 0 0 0,0-1 1 0 0,-1 1-1 0 0,0-1 0 0 0,0 0 1 0 0,0 0-1 0 0,3-6-65 0 0,1 4 40 0 0,0-1 0 0 0,-1 0 0 0 0,0-1 0 0 0,-1 0-1 0 0,0 0 1 0 0,0 0 0 0 0,-1-1 0 0 0,0 0 0 0 0,-1 0 0 0 0,0 0 0 0 0,0 0 0 0 0,-1-1 0 0 0,-1 1 0 0 0,0-1 0 0 0,0 0 0 0 0,-1 0 0 0 0,0 0 0 0 0,-1-6-40 0 0,-2 12-93 0 0,-1 0 1 0 0,1-1 0 0 0,-1 1 0 0 0,0 0 0 0 0,-1 0-1 0 0,1 1 1 0 0,-1-1 0 0 0,0 1 0 0 0,0-1 0 0 0,0 1-1 0 0,-1 0 1 0 0,1 1 0 0 0,-1-1 0 0 0,0 1 0 0 0,0 0-1 0 0,0 0 1 0 0,0 1 0 0 0,-1-1 0 0 0,1 1 0 0 0,-1 0-1 0 0,0 1 1 0 0,1-1 0 0 0,-1 1 0 0 0,0 0 0 0 0,0 1-1 0 0,0-1 1 0 0,0 1 0 0 0,1 0 0 0 0,-2 1 92 0 0,-50 7-2998 0 0,23 8-5327 0 0,20-8-3066 0 0</inkml:trace>
  <inkml:trace contextRef="#ctx0" brushRef="#br0" timeOffset="962.92">879 1017 13611 0 0,'0'0'2335'0'0,"0"0"-581"0"0,0 0-286 0 0,0 0-122 0 0,0 0-89 0 0,0 0-159 0 0,0 0-258 0 0,0 0-229 0 0,0 0-128 0 0,0 0-38 0 0,0 0-25 0 0,0 0-18 0 0,0 0-45 0 0,17-20-50 0 0,78-93 229 0 0,2-49 567 0 0,-109 240-1819 0 0,11-73 712 0 0,1 0 1 0 0,-1 1-1 0 0,1-1 1 0 0,0 0 0 0 0,1 1-1 0 0,-1-1 1 0 0,1 0 0 0 0,0 1-1 0 0,0-1 1 0 0,1 0 0 0 0,0 0-1 0 0,0 0 1 0 0,0 0-1 0 0,0 0 1 0 0,1-1 0 0 0,-1 1-1 0 0,1-1 1 0 0,0 1 0 0 0,3 2 3 0 0,-2-4 2 0 0,-1 1 0 0 0,0-1 0 0 0,1 1 0 0 0,0-1 0 0 0,0 0 0 0 0,0-1 1 0 0,0 1-1 0 0,0-1 0 0 0,0 1 0 0 0,1-1 0 0 0,-1-1 0 0 0,1 1 0 0 0,0-1 0 0 0,-1 1 1 0 0,1-1-1 0 0,0-1 0 0 0,0 1 0 0 0,0-1 0 0 0,-1 0 0 0 0,3 0-2 0 0,1-2 31 0 0,0-1-1 0 0,-1 0 0 0 0,1-1 0 0 0,-1 0 1 0 0,0 0-1 0 0,0-1 0 0 0,-1 1 1 0 0,1-2-1 0 0,-1 1 0 0 0,0-1 1 0 0,0 1-1 0 0,-1-2 0 0 0,0 1 1 0 0,0-1-1 0 0,0 1 0 0 0,-1-1 1 0 0,0 0-1 0 0,0-1 0 0 0,-1 1 1 0 0,0-1-1 0 0,0 0 0 0 0,-1 1 0 0 0,0-1 1 0 0,0 0-1 0 0,-1-1 0 0 0,1-7-30 0 0,5-26 37 0 0,-2 10-2506 0 0,-1 11-4657 0 0,-2 14-5050 0 0</inkml:trace>
  <inkml:trace contextRef="#ctx0" brushRef="#br0" timeOffset="1349.271">1702 1 8602 0 0,'0'0'4183'0'0,"0"0"-1750"0"0,0 0-650 0 0,0 0-195 0 0,0 0-238 0 0,0 0-317 0 0,0 0-263 0 0,0 0-125 0 0,0 0-88 0 0,0 0-40 0 0,0 0-20 0 0,0 0-66 0 0,0 0-56 0 0,-15 25-60 0 0,-44 80-71 0 0,41-39 80 0 0,18-52-245 0 0,-4 412 562 0 0,-58-153-505 0 0,54-244-125 0 0,7-28-22 0 0,0 0 0 0 0,1 0 0 0 0,-1 0 0 0 0,0 0 0 0 0,1 0 0 0 0,-1 0 0 0 0,0 0 0 0 0,1 0 0 0 0,-1 0 0 0 0,1 1 0 0 0,0-1 0 0 0,-1 0 0 0 0,1 0 0 0 0,0 1 0 0 0,0-1 0 0 0,0 0 0 0 0,0 0 0 0 0,0 0 0 0 0,0 1 0 0 0,0-1 0 0 0,0 0-1 0 0,0 0 1 0 0,0 1 0 0 0,1-1 0 0 0,-1 0 0 0 0,1 0 0 0 0,-1 0 0 0 0,1 1 0 0 0,-1-1 0 0 0,1 0 0 0 0,0 0 0 0 0,-1 0 0 0 0,1 0 0 0 0,0 0 0 0 0,0 0 0 0 0,0-1 0 0 0,0 1 0 0 0,0 0 0 0 0,0 0 0 0 0,0 0 0 0 0,0-1 0 0 0,0 1 0 0 0,0-1 0 0 0,0 1 0 0 0,0-1 0 0 0,0 1 0 0 0,1-1 0 0 0,-1 0 0 0 0,0 1 0 0 0,0-1 0 0 0,1 0 0 0 0,-1 0 0 0 0,0 0 0 0 0,0 0 0 0 0,1 0 0 0 0,-1 0 0 0 0,0 0 0 0 0,0-1 0 0 0,2 1 11 0 0,30-30-1909 0 0,-23 16-1299 0 0,-3 2-3424 0 0,-5 10 4624 0 0,2-6-9379 0 0</inkml:trace>
  <inkml:trace contextRef="#ctx0" brushRef="#br0" timeOffset="1984.889">1801 652 5745 0 0,'0'0'2996'0'0,"0"0"-995"0"0,0 0-395 0 0,0 0 32 0 0,0 0 18 0 0,0 0-138 0 0,0 0-261 0 0,0 0-329 0 0,0 0-282 0 0,0 0-151 0 0,0 0-98 0 0,0 0-95 0 0,-7 25-77 0 0,-23 76-68 0 0,21-6 53 0 0,11-92-170 0 0,-1 0 0 0 0,1 0 0 0 0,0-1 1 0 0,-1 1-1 0 0,1-1 0 0 0,0 1 1 0 0,1-1-1 0 0,-1 0 0 0 0,0 0 0 0 0,1 0 1 0 0,-1 0-1 0 0,1 0 0 0 0,-1 0 0 0 0,1-1 1 0 0,0 1-1 0 0,0-1 0 0 0,0 0 0 0 0,-1 0 1 0 0,1 0-1 0 0,1 0 0 0 0,-1-1 1 0 0,0 1-1 0 0,0-1 0 0 0,0 1 0 0 0,0-1 1 0 0,0 0-1 0 0,0-1 0 0 0,0 1 0 0 0,1 0 1 0 0,-1-1-1 0 0,0 0 0 0 0,0 1 1 0 0,0-1-1 0 0,0-1 0 0 0,-1 1 0 0 0,1 0 1 0 0,0-1-1 0 0,0 1 0 0 0,-1-1 0 0 0,1 0 1 0 0,0 0-41 0 0,15-10 259 0 0,-2-1-1 0 0,0 0 1 0 0,-1-1 0 0 0,0-1 0 0 0,-1 0 0 0 0,0-1 0 0 0,-2 0 0 0 0,0-1 0 0 0,8-15-259 0 0,9-10 236 0 0,-7 19-40 0 0,-15 44-214 0 0,6 95 58 0 0,3-26 7 0 0,-5-47-54 0 0,-2 1 1 0 0,-2 0 0 0 0,-2 0 0 0 0,-2 0-1 0 0,-2 1 1 0 0,-1-1 0 0 0,-3 0 0 0 0,-2 1-1 0 0,-1-2 1 0 0,-7 23 6 0 0,6-42 6 0 0,-1 1 0 0 0,-1-1 0 0 0,-1 0 0 0 0,-2 0 0 0 0,0-2 0 0 0,-1 1 0 0 0,-1-2 0 0 0,-1 0 0 0 0,-4 3-6 0 0,-52 14 77 0 0,69-37-67 0 0,0-1 1 0 0,0 0 0 0 0,0 0-1 0 0,0 0 1 0 0,0 0 0 0 0,0 0-1 0 0,0 0 1 0 0,0 0 0 0 0,0 0-1 0 0,0-1 1 0 0,0 1 0 0 0,0-1 0 0 0,0 0-1 0 0,0 1 1 0 0,1-1 0 0 0,-1 0-1 0 0,0 0 1 0 0,0 0 0 0 0,1 0-1 0 0,-1-1 1 0 0,1 1 0 0 0,-1 0-1 0 0,1-1 1 0 0,-1 1 0 0 0,1-1-1 0 0,0 1 1 0 0,0-1 0 0 0,-1 1-1 0 0,1-1 1 0 0,1 0 0 0 0,-1 0-1 0 0,0 0 1 0 0,0 0 0 0 0,1 1-1 0 0,-1-1 1 0 0,1 0 0 0 0,-1 0-1 0 0,1 0 1 0 0,0-1-11 0 0,-2-19 19 0 0,1 0-1 0 0,1-1 1 0 0,1 1-1 0 0,1 0 1 0 0,1 0-1 0 0,0 0 1 0 0,2 1 0 0 0,1-1-1 0 0,0 1 1 0 0,2 0-1 0 0,1 1 1 0 0,0-1-1 0 0,6-6-18 0 0,-8 13-15 0 0,1 1 0 0 0,1 0 1 0 0,0 0-1 0 0,0 1 0 0 0,2 0 0 0 0,-1 1 0 0 0,1 0 0 0 0,6-3 15 0 0,66-37-3264 0 0,-65 43-2075 0 0,-14 5 1741 0 0,1 0-8257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7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 0 0 0,'0'0'545'0'0,"0"0"746"0"0,0 0 511 0 0,0 0 387 0 0,0 0 228 0 0,0 0-4 0 0,0 0-166 0 0,0 0-310 0 0,0 0-310 0 0,0 0-285 0 0,0 0-240 0 0,0-8 464 0 0,0 6 4771 0 0,-20 277-5006 0 0,19-263-1325 0 0,1-10-5 0 0,-1-1 0 0 0,1 1 0 0 0,-1-1-1 0 0,1 1 1 0 0,0-1 0 0 0,-1 1 0 0 0,1 0 0 0 0,0-1 0 0 0,0 1 0 0 0,0-1 0 0 0,0 1 0 0 0,0-1 0 0 0,1 1 0 0 0,-1 0-1 0 0,0-1 1 0 0,1 1 0 0 0,-1-1 0 0 0,1 1 0 0 0,-1-1 0 0 0,1 0 0 0 0,0 1 0 0 0,0-1 0 0 0,0 1 0 0 0,0-1 0 0 0,-1 0-1 0 0,2 0 1 0 0,-1 0 0 0 0,0 1 0 0 0,0-1 0 0 0,0 0 0 0 0,0-1 0 0 0,1 1 0 0 0,-1 0 0 0 0,1 0 0 0 0,-1 0 0 0 0,0-1 0 0 0,1 1-1 0 0,-1-1 1 0 0,2 1-1 0 0,2-1 40 0 0,0 0-1 0 0,1-1 0 0 0,-1 1 1 0 0,0-1-1 0 0,0 0 0 0 0,1-1 0 0 0,-1 1 1 0 0,0-1-1 0 0,0 0 0 0 0,-1 0 1 0 0,1-1-1 0 0,0 1 0 0 0,-1-1 1 0 0,1 0-1 0 0,-1-1 0 0 0,0 1 1 0 0,0-1-1 0 0,0 1 0 0 0,2-5-39 0 0,12-10 45 0 0,0-1 1 0 0,-2-1-1 0 0,0 0 0 0 0,-2-1 0 0 0,0-1 0 0 0,-1 0 1 0 0,-2-1-1 0 0,0 0 0 0 0,0-4-45 0 0,-4-7 67 0 0,-7 33-53 0 0,0 1-11 0 0,0 0-19 0 0,0 0 4 0 0,0 0-3 0 0,0 0-5 0 0,-2 50-168 0 0,1-42 187 0 0,-1 0 0 0 0,1-1-1 0 0,1 1 1 0 0,-1 0-1 0 0,2 0 1 0 0,-1 0-1 0 0,1 0 1 0 0,0 0-1 0 0,0 0 1 0 0,1 0-1 0 0,0 0 1 0 0,1-1-1 0 0,0 1 1 0 0,0-1-1 0 0,0 0 1 0 0,1 1-1 0 0,0-2 1 0 0,0 1 0 0 0,1 0-1 0 0,0-1 1 0 0,1 1 1 0 0,-4-5 5 0 0,1 0 1 0 0,1 0 0 0 0,-1 0 0 0 0,0 0 0 0 0,0 0-1 0 0,1-1 1 0 0,-1 1 0 0 0,1-1 0 0 0,-1 0 0 0 0,1 0 0 0 0,-1 0-1 0 0,1-1 1 0 0,0 1 0 0 0,0-1 0 0 0,-1 0 0 0 0,1 0 0 0 0,0 0-1 0 0,-1-1 1 0 0,1 1 0 0 0,0-1 0 0 0,-1 0 0 0 0,1 0-1 0 0,-1 0 1 0 0,1 0 0 0 0,-1-1 0 0 0,1 1 0 0 0,-1-1 0 0 0,2-1-6 0 0,85-67 313 0 0,-82 62-285 0 0,0-1 1 0 0,-1 0-1 0 0,0 0 1 0 0,0 0-1 0 0,-1-1 1 0 0,-1 0-1 0 0,0-1 1 0 0,0 1-1 0 0,-1-1 1 0 0,0 0-1 0 0,-1 0 1 0 0,0 0-1 0 0,-1-1 1 0 0,0 1-1 0 0,-1-1 1 0 0,1-11-29 0 0,-3 23-95 0 0,1 0-1 0 0,-1-1 1 0 0,1 1 0 0 0,-1 0 0 0 0,1-1-1 0 0,-1 1 1 0 0,1 0 0 0 0,0-1 0 0 0,-1 1-1 0 0,0 0 1 0 0,1 0 0 0 0,-1 0 0 0 0,1 0-1 0 0,-1 0 1 0 0,1 0 0 0 0,-1-1 0 0 0,1 1-1 0 0,-1 0 1 0 0,1 0 0 0 0,-1 1 0 0 0,1-1 0 0 0,-1 0-1 0 0,1 0 1 0 0,-1 0 0 0 0,0 0 0 0 0,1 0-1 0 0,-1 0 1 0 0,1 1 0 0 0,-1-1 0 0 0,1 0-1 0 0,0 1 1 0 0,-1-1 0 0 0,1 0 0 0 0,-1 1-1 0 0,1-1 1 0 0,-1 0 0 0 0,1 1 0 0 0,0-1 0 0 0,-1 1-1 0 0,1-1 1 0 0,0 0 0 0 0,0 1 0 0 0,-1-1-1 0 0,1 1 1 0 0,0-1 0 0 0,0 1 0 0 0,-1-1-1 0 0,1 1 1 0 0,0 0 0 0 0,0-1 0 0 0,0 1-1 0 0,0-1 1 0 0,0 1 0 0 0,0-1 0 0 0,0 1-1 0 0,0-1 1 0 0,0 1 0 0 0,0-1 0 0 0,0 1 0 0 0,1-1-1 0 0,-1 1 1 0 0,0-1 0 0 0,0 1 95 0 0,-2 5-1187 0 0,-3 10-6668 0 0,3-8-4010 0 0</inkml:trace>
  <inkml:trace contextRef="#ctx0" brushRef="#br0" timeOffset="384.929">749 173 3393 0 0,'0'0'3382'0'0,"0"0"-320"0"0,0 0-358 0 0,0 0-439 0 0,0 0-441 0 0,0 0-331 0 0,0 0-249 0 0,0 0-188 0 0,0 0-168 0 0,31-6-140 0 0,100-18-135 0 0,-71-1 389 0 0,-57 24-893 0 0,0-1 0 0 0,0 0-1 0 0,0 0 1 0 0,-1 0-1 0 0,1 0 1 0 0,-1 0-1 0 0,1-1 1 0 0,-1 1-1 0 0,0-1 1 0 0,0 0 0 0 0,0 1-1 0 0,0-1 1 0 0,0 0-1 0 0,-1 0 1 0 0,1 0-1 0 0,-1-1 1 0 0,0 1 0 0 0,0 0-1 0 0,0 0 1 0 0,0-1-1 0 0,-1 1 1 0 0,1 0-1 0 0,-1-1 1 0 0,0 1 0 0 0,0-1-1 0 0,0 1 1 0 0,-1-3-109 0 0,-1 3 13 0 0,0 0 0 0 0,-1 1-1 0 0,1-1 1 0 0,-1 0 0 0 0,0 1 0 0 0,1-1 0 0 0,-1 1 0 0 0,0 0 0 0 0,-1 0 0 0 0,1 0 0 0 0,0 1 0 0 0,-1-1 0 0 0,1 1-1 0 0,0 0 1 0 0,-1 0 0 0 0,0 0 0 0 0,1 0 0 0 0,-1 0 0 0 0,0 1 0 0 0,1 0 0 0 0,-1-1 0 0 0,0 2-13 0 0,-6-1-13 0 0,1 0 0 0 0,0 1-1 0 0,0 0 1 0 0,0 1 0 0 0,0 0 0 0 0,0 0 0 0 0,1 1 0 0 0,-1 0 0 0 0,1 1 0 0 0,-1 0 0 0 0,1 0 0 0 0,0 0 0 0 0,1 1 0 0 0,-1 1-1 0 0,1-1 1 0 0,0 1 0 0 0,0 0 0 0 0,1 1 0 0 0,-1 0 0 0 0,2 0 0 0 0,-1 0 0 0 0,1 1 0 0 0,0-1 0 0 0,0 1 0 0 0,1 0 0 0 0,0 1-1 0 0,1-1 1 0 0,0 1 0 0 0,0 0 0 0 0,1-1 0 0 0,0 1 0 0 0,0 0 0 0 0,1 1 0 0 0,0-1 0 0 0,1 0 0 0 0,0 0 0 0 0,1 7 13 0 0,1-10 2 0 0,0 0 0 0 0,1 0 0 0 0,-1 0 0 0 0,1 0 0 0 0,1-1 1 0 0,-1 1-1 0 0,1-1 0 0 0,0 0 0 0 0,0 0 0 0 0,0 0 0 0 0,1-1 0 0 0,-1 0 1 0 0,1 1-1 0 0,0-1 0 0 0,1-1 0 0 0,-1 1 0 0 0,1-1 0 0 0,-1 0 0 0 0,1 0 1 0 0,0-1-1 0 0,0 0 0 0 0,0 0 0 0 0,2 0-2 0 0,4 1-50 0 0,0 0 0 0 0,0-2 0 0 0,-1 1 1 0 0,1-2-1 0 0,0 1 0 0 0,0-2 0 0 0,0 1 0 0 0,0-2 0 0 0,0 1 0 0 0,0-2 0 0 0,9-2 50 0 0,9-6-3698 0 0,-1-4-3563 0 0,-23 11-4821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23 0 0 0,'0'0'2182'0'0,"0"0"177"0"0,0 0 286 0 0,0 0 67 0 0,0 0-287 0 0,0 0-449 0 0,0 0-416 0 0,0 0-254 0 0,0 0-38 0 0,0 0-125 0 0,0 0-168 0 0,0 0-168 0 0,-1-4-139 0 0,0-10-111 0 0,1 10-83 0 0,0 4-85 0 0,-5 24 572 0 0,-1 1-834 0 0,2 0 1 0 0,0 0 0 0 0,2 0 0 0 0,1 0 0 0 0,1 0-1 0 0,2 11-127 0 0,-1-32 31 0 0,0-1 0 0 0,0 1 0 0 0,1-1 0 0 0,-1 1 0 0 0,1-1 0 0 0,0 0-1 0 0,-1 1 1 0 0,2-1 0 0 0,-1 0 0 0 0,0 0 0 0 0,1 0 0 0 0,-1-1 0 0 0,1 1-1 0 0,0 0 1 0 0,0-1 0 0 0,0 0 0 0 0,0 0 0 0 0,0 0 0 0 0,0 0 0 0 0,1 0 0 0 0,-1-1-1 0 0,1 1 1 0 0,-1-1 0 0 0,1 0 0 0 0,0 0 0 0 0,-1 0 0 0 0,1-1 0 0 0,0 1-1 0 0,-1-1 1 0 0,1 0 0 0 0,0 0 0 0 0,0 0 0 0 0,-1-1 0 0 0,1 1 0 0 0,0-1-1 0 0,0 0 1 0 0,-1 0 0 0 0,1 0 0 0 0,-1 0 0 0 0,1-1 0 0 0,-1 1 0 0 0,3-3-31 0 0,-1 1 64 0 0,13-7 67 0 0,-1 0 0 0 0,0-1 0 0 0,-1-1-1 0 0,-1 0 1 0 0,0-1 0 0 0,0-1 0 0 0,6-8-131 0 0,6-13 229 0 0,-25 42-248 0 0,-1 1-1 0 0,1 0 1 0 0,1-1-1 0 0,-1 1 0 0 0,1-1 1 0 0,1 0-1 0 0,-1 0 1 0 0,1 0-1 0 0,0 0 1 0 0,1-1-1 0 0,0 0 1 0 0,0 0-1 0 0,0 0 0 0 0,1 0 1 0 0,0 0 19 0 0,-2-3 14 0 0,0-1-1 0 0,0 0 1 0 0,0 1 0 0 0,0-1-1 0 0,0-1 1 0 0,1 1 0 0 0,-1-1-1 0 0,0 1 1 0 0,1-1 0 0 0,-1 0 0 0 0,1-1-1 0 0,0 1 1 0 0,-1-1 0 0 0,1 0-1 0 0,-1 0 1 0 0,1-1 0 0 0,0 1 0 0 0,-1-1-1 0 0,1 0 1 0 0,-1 0 0 0 0,0 0-1 0 0,1-1 1 0 0,-1 0 0 0 0,0 1-1 0 0,0-2 1 0 0,0 1 0 0 0,0 0 0 0 0,0-1-1 0 0,3-2-13 0 0,3-2 99 0 0,-1 0-1 0 0,0-1 1 0 0,0 0-1 0 0,-1 0 1 0 0,0-1 0 0 0,-1 1-1 0 0,0-2 1 0 0,0 1-1 0 0,0-1 1 0 0,-2 0-1 0 0,1-1 1 0 0,-1 1-1 0 0,-1-1 1 0 0,0 0-1 0 0,0 0 1 0 0,-1-1 0 0 0,-1 1-1 0 0,1-1 1 0 0,-1-10-99 0 0,-2 21 21 0 0,0 1-10 0 0,0 0-33 0 0,0 0-34 0 0,0 0-61 0 0,0 0-66 0 0,0 0-94 0 0,0 0-146 0 0,0 0-217 0 0,0 25-4881 0 0,0-20 362 0 0,0-2-6562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11939 0 0,'0'0'3830'0'0,"0"0"-2123"0"0,0 0-750 0 0,0 0 49 0 0,0 0 122 0 0,0 0-26 0 0,0 0-177 0 0,0 0-242 0 0,0 0-238 0 0,0 0-191 0 0,0 0-98 0 0,0 0-61 0 0,0 0-59 0 0,-8 27-36 0 0,-21 79-6 0 0,21-66-631 0 0,17-40-3643 0 0,-7 0-5659 0 0,-2-3 538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10 140 12755 0 0,'0'0'2560'0'0,"0"0"-799"0"0,0 0-393 0 0,0 0-208 0 0,0 0-232 0 0,0 0-247 0 0,0 0-169 0 0,0 0-216 0 0,0 0-240 0 0,0 0-240 0 0,0 0-216 0 0,0 0-225 0 0,0 0-263 0 0,-9-139-704 0 0,16 139-3041 0 0,3 0-7514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12771 0 0,'0'0'2450'0'0,"0"0"-982"0"0,0 0-592 0 0,0 0-124 0 0,0 0-36 0 0,0 0-27 0 0,0 0-16 0 0,0 0 118 0 0,0 0 52 0 0,0 0 8 0 0,0 0-35 0 0,0 0-197 0 0,5 16-139 0 0,16 49-96 0 0,-16 24 516 0 0,-39 197-232 0 0,-2-50-719 0 0,27-179 25 0 0,7-55-4167 0 0,10-28-3873 0 0,-5 19 3212 0 0,1 0-4703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4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6369 0 0,'0'0'3581'0'0,"0"0"-1268"0"0,0 0-692 0 0,0 0-95 0 0,0 0-14 0 0,0 0-67 0 0,0 0-172 0 0,0 0-241 0 0,0 0-219 0 0,0 0-176 0 0,0 0-87 0 0,0 0-50 0 0,0 0 57 0 0,1 7 62 0 0,-12 100 1471 0 0,-24 138-437 0 0,1 50-1471 0 0,34-214-938 0 0,0-80 289 0 0,0-1-263 0 0,3 0-1691 0 0,2 1 526 0 0,-2-3-4982 0 0,-1-1-4777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11 118 0 0 0,'0'0'1683'0'0,"0"0"203"0"0,0 0 176 0 0,0 0 19 0 0,0 0-175 0 0,0 0-260 0 0,0 0-214 0 0,0 0-161 0 0,0 0-119 0 0,0 0-81 0 0,1-1 5409 0 0,0 2-6180 0 0,-9 77 1197 0 0,4 44-1239 0 0,5-119-232 0 0,-1-1-1 0 0,1 1 1 0 0,1 0-1 0 0,-1 0 1 0 0,0-1-1 0 0,1 1 1 0 0,-1-1-1 0 0,1 1 1 0 0,0-1-1 0 0,-1 0 1 0 0,1 0-1 0 0,0 0 1 0 0,1 0-1 0 0,-1 0 1 0 0,0 0-1 0 0,0 0 1 0 0,1-1 0 0 0,-1 1-1 0 0,1-1 1 0 0,0 1-1 0 0,-1-1 1 0 0,1 0-1 0 0,0 0 1 0 0,0-1-1 0 0,0 1 1 0 0,-1 0-1 0 0,1-1 1 0 0,0 0-1 0 0,0 0 1 0 0,0 0-1 0 0,0 0 1 0 0,0 0-1 0 0,0 0 1 0 0,0-1-1 0 0,0 1 1 0 0,-1-1-1 0 0,1 0 1 0 0,0 0-1 0 0,0 0 1 0 0,-1 0-1 0 0,1-1 1 0 0,-1 1-1 0 0,1-1 1 0 0,-1 1-1 0 0,1-1 1 0 0,-1 0-26 0 0,27-21 200 0 0,-2-1 1 0 0,0-2 0 0 0,-2 0-1 0 0,-1-2 1 0 0,8-13-201 0 0,13-11 62 0 0,-44 49-56 0 0,-1 2 6 0 0,0 1-34 0 0,0 0-30 0 0,0 21-276 0 0,0-1 343 0 0,-2-16-14 0 0,1 0 0 0 0,0 0-1 0 0,0 1 1 0 0,0-1 0 0 0,1 0 0 0 0,-1 0-1 0 0,1 1 1 0 0,0-1 0 0 0,0 0 0 0 0,0 0 0 0 0,1 1-1 0 0,0-1 1 0 0,-1 0 0 0 0,2 0 0 0 0,-1 0-1 0 0,0 0 1 0 0,1 0 0 0 0,0 0 0 0 0,0 0-1 0 0,0 0 1 0 0,0 0 0 0 0,0-1 0 0 0,1 0 0 0 0,0 1-1 0 0,0-1 1 0 0,0 0 0 0 0,0 0 0 0 0,0 0-1 0 0,0-1 1 0 0,1 1 0 0 0,-1-1 0 0 0,1 0-1 0 0,0 0 1 0 0,0 0 0 0 0,0 0 0 0 0,0-1 0 0 0,0 1-1 0 0,2-1 0 0 0,6-3 55 0 0,-1-1 0 0 0,1 0 0 0 0,-1-1-1 0 0,1-1 1 0 0,-1 0 0 0 0,-1 0 0 0 0,1-1-1 0 0,-1 0 1 0 0,0-1 0 0 0,0 0 0 0 0,-1-1-1 0 0,0 0 1 0 0,0 0 0 0 0,-1-1 0 0 0,0 0-1 0 0,-1 0 1 0 0,6-9-55 0 0,-5 7-35 0 0,0 0 0 0 0,-1 0 0 0 0,-1 0 0 0 0,1-1 0 0 0,-2 0 0 0 0,0-1 0 0 0,0 1 0 0 0,-1-1-1 0 0,-1 0 1 0 0,0 0 0 0 0,-1 0 0 0 0,0 0 0 0 0,0-8 35 0 0,-4 28-13761 0 0,2-3 2199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7954 0 0,'0'0'2466'0'0,"0"0"-615"0"0,0 0-344 0 0,0 0-156 0 0,0 0-102 0 0,0 0-174 0 0,0 0-179 0 0,0 0-146 0 0,0 0-149 0 0,0 0-130 0 0,0 0-75 0 0,0 0-84 0 0,-22 33-104 0 0,-62 103-52 0 0,61-78-12 0 0,25-50-117 0 0,-1-4 33 0 0,0 0 0 0 0,0-1 1 0 0,0 1-1 0 0,1 0 0 0 0,-1-1 0 0 0,1 0 0 0 0,0 1 1 0 0,0-1-1 0 0,0 0 0 0 0,1 0 0 0 0,-1 0 1 0 0,1 0-1 0 0,-1 0 0 0 0,1-1 0 0 0,0 1 0 0 0,0-1 1 0 0,0 0-1 0 0,1 0 0 0 0,-1 0 0 0 0,0 0 1 0 0,1 0-1 0 0,-1-1 0 0 0,1 0 0 0 0,0 0 0 0 0,-1 0 1 0 0,1 0-1 0 0,0 0 0 0 0,0-1 0 0 0,0 1 1 0 0,-1-1-1 0 0,1 0 0 0 0,0 0 0 0 0,0-1 0 0 0,0 1 1 0 0,-1-1-1 0 0,1 0 0 0 0,0 0 0 0 0,1 0-60 0 0,0-2 104 0 0,0-1 0 0 0,0 1-1 0 0,0-1 1 0 0,-1 0 0 0 0,1 0-1 0 0,-1 0 1 0 0,0-1 0 0 0,0 0-1 0 0,-1 1 1 0 0,1-1 0 0 0,-1-1-1 0 0,0 1 1 0 0,0 0 0 0 0,-1-1-1 0 0,1 0 1 0 0,-1 1 0 0 0,-1-1-1 0 0,1 0 1 0 0,-1 0-1 0 0,0 0 1 0 0,0 0 0 0 0,-1 0-1 0 0,0 0 1 0 0,0 0 0 0 0,0 0-1 0 0,-1 0 1 0 0,1 0 0 0 0,-2 0-1 0 0,0-4-103 0 0,1 6-17 0 0,-1 0 0 0 0,1 1 0 0 0,-1-1 0 0 0,0 1 0 0 0,0-1 0 0 0,0 1 0 0 0,0 0 0 0 0,-1-1 0 0 0,1 1 0 0 0,-1 1-1 0 0,0-1 1 0 0,0 0 0 0 0,0 1 0 0 0,0-1 0 0 0,-1 1 0 0 0,1 0 0 0 0,0 0 0 0 0,-1 0 0 0 0,0 1 0 0 0,1-1 0 0 0,-1 1-1 0 0,0 0 1 0 0,-2-1 17 0 0,-56 5-4001 0 0,47 4-855 0 0,4-3-6649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7794 0 0,'0'0'2808'0'0,"0"0"-913"0"0,0 0-262 0 0,0 0 100 0 0,0 0-7 0 0,0 0-124 0 0,0 0-195 0 0,0 0-315 0 0,0 0-352 0 0,0 0-214 0 0,0 0-141 0 0,0 0-40 0 0,0 0 58 0 0,3-10-5 0 0,10-30 191 0 0,2 1 0 0 0,1 1 0 0 0,2 0 0 0 0,10-14-589 0 0,34-25-364 0 0,-55 76-2095 0 0,-6 2-2119 0 0,0-1-3494 0 0,1 0-3298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8018 0 0,'0'0'2836'0'0,"0"0"-534"0"0,0 0-328 0 0,0 0-280 0 0,0 0-266 0 0,0 0-257 0 0,0 0-286 0 0,0 0-190 0 0,0 0-76 0 0,0 0-28 0 0,0 0 20 0 0,0 0-33 0 0,1 16-78 0 0,5 112 829 0 0,6 274 152 0 0,-7-334-1965 0 0,-3-106-16466 0 0,-2 33 7672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2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5457 0 0,'0'0'1538'0'0,"0"0"-246"0"0,0 0 103 0 0,0 0 139 0 0,0 0 22 0 0,0 0-126 0 0,0 0-235 0 0,0 0-261 0 0,0 0-191 0 0,0 0-113 0 0,0 0-77 0 0,-32 30-58 0 0,-97 92-23 0 0,68-68 902 0 0,60-53-1309 0 0,0 0 1 0 0,1 1-1 0 0,-1-1 1 0 0,1 1-1 0 0,0-1 1 0 0,-1 1-1 0 0,1-1 1 0 0,0 1-1 0 0,0-1 1 0 0,0 1-1 0 0,0-1 1 0 0,0 0-1 0 0,0 1 1 0 0,1-1-1 0 0,-1 1 1 0 0,0-1-1 0 0,1 1 1 0 0,-1-1-1 0 0,1 1 1 0 0,0-1-1 0 0,-1 0 1 0 0,1 0-1 0 0,0 1 1 0 0,0-1-1 0 0,0 0 1 0 0,0 0-1 0 0,0 0 1 0 0,0 0-1 0 0,0 0 1 0 0,0 0-1 0 0,0 0 1 0 0,0 0-1 0 0,1 0 1 0 0,-1 0 0 0 0,0-1-1 0 0,0 1 1 0 0,1 0-1 0 0,-1-1 1 0 0,1 0-1 0 0,-1 1 1 0 0,1-1-1 0 0,-1 0 1 0 0,1 1-1 0 0,-1-1 1 0 0,0 0-1 0 0,1 0 1 0 0,-1 0-1 0 0,1 0 1 0 0,-1-1-1 0 0,1 1 1 0 0,0 0-66 0 0,16 7 469 0 0,-10-4-365 0 0,-1 1 1 0 0,0 0-1 0 0,-1 0 0 0 0,1 1 1 0 0,-1-1-1 0 0,1 1 0 0 0,-1 1 1 0 0,-1-1-1 0 0,1 1 1 0 0,-1 0-1 0 0,0 1 0 0 0,0-1 1 0 0,-1 1-1 0 0,0 0 0 0 0,0 0 1 0 0,-1 0-1 0 0,0 0 1 0 0,0 1-1 0 0,1 5-104 0 0,13 72 160 0 0,-1-89-4926 0 0,-15 1-587 0 0,1 3-6270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0:5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85 644 0 0 0,'0'0'892'0'0,"0"0"212"0"0,0 0 69 0 0,0 0-17 0 0,0 0-83 0 0,0 0-24 0 0,0 0 27 0 0,0 0 50 0 0,-5 5 24 0 0,-18 12-45 0 0,18-13-80 0 0,8 2 7705 0 0,-4 1-3947 0 0,-3 2-2833 0 0,-6 6-3145 0 0,-2 4 1445 0 0,-12 120 65 0 0,24-135-302 0 0,-1-2-9 0 0,1 0-1 0 0,-1 0 1 0 0,1 0-1 0 0,-1 1 1 0 0,1-1-1 0 0,0 0 1 0 0,0 0-1 0 0,0 1 1 0 0,0-1-1 0 0,0 0 1 0 0,1 0-1 0 0,-1 0 1 0 0,1 1 0 0 0,-1-1-1 0 0,1 0 1 0 0,0 0-1 0 0,0 0 1 0 0,0 0-1 0 0,0 0 1 0 0,0 0-1 0 0,0 0 1 0 0,0 0-1 0 0,2 0-3 0 0,19 0 231 0 0,43-15 497 0 0,-5-31-420 0 0,29-87-44 0 0,-88 129-242 0 0,-1 0 3 0 0,0 1-20 0 0,0 1-29 0 0,0 0-8 0 0,0 0-21 0 0,-9 18-258 0 0,6-13 308 0 0,0-1 0 0 0,1 1 0 0 0,0 0 0 0 0,-1 0 0 0 0,2 0 0 0 0,-1 0 0 0 0,1 0 0 0 0,-1 0 0 0 0,1 0 0 0 0,1 0 0 0 0,-1 0 0 0 0,1 1 0 0 0,0-1 0 0 0,0 0 0 0 0,0 0-1 0 0,1 1 1 0 0,0-1 0 0 0,0 0 0 0 0,0 0 0 0 0,1 0 0 0 0,-1 0 0 0 0,1 0 0 0 0,1 0 0 0 0,-1-1 0 0 0,1 1 0 0 0,-1 0 0 0 0,1-1 0 0 0,0 0 0 0 0,1 0 0 0 0,-1 0 0 0 0,1 0 0 0 0,0-1 0 0 0,0 1 0 0 0,0-1-1 0 0,0 0 1 0 0,1 0 0 0 0,-1 0 0 0 0,4 1 3 0 0,-2-4 22 0 0,-1 1-1 0 0,1-1 0 0 0,-1 0 0 0 0,1 0 1 0 0,-1-1-1 0 0,1 0 0 0 0,-1 0 1 0 0,0 0-1 0 0,1 0 0 0 0,-1-1 0 0 0,0 0 1 0 0,0 0-1 0 0,0-1 0 0 0,0 1 1 0 0,0-1-1 0 0,0 0 0 0 0,-1 0 0 0 0,0-1 1 0 0,1 0-1 0 0,-1 1 0 0 0,0-1 1 0 0,-1 0-1 0 0,1-1 0 0 0,-1 1 0 0 0,2-4-21 0 0,3-3 9 0 0,0 0 0 0 0,-1-1-1 0 0,-1 0 1 0 0,0 0-1 0 0,-1 0 1 0 0,0-1-1 0 0,-1 0 1 0 0,0 0 0 0 0,-1 0-1 0 0,0 0 1 0 0,-1 0-1 0 0,-1 0 1 0 0,0-1-1 0 0,-1-9-8 0 0,0 22-242 0 0,0 1-208 0 0,0 0-286 0 0,0 0-396 0 0,-2 4-15012 0 0,2 0 6293 0 0</inkml:trace>
  <inkml:trace contextRef="#ctx0" brushRef="#br0" timeOffset="316.747">674 722 11979 0 0,'0'0'1947'0'0,"0"0"-740"0"0,0 0-82 0 0,0 0 194 0 0,0 0 119 0 0,0 0-69 0 0,0 0-328 0 0,0 0-307 0 0,0 0-188 0 0,0 0-119 0 0,0 0-70 0 0,0 0-69 0 0,0 0-59 0 0,0 22-23 0 0,0 71-74 0 0,-6-43 63 0 0,-1-13-313 0 0,7-37-48 0 0,0 0-71 0 0,0 0-160 0 0,0 0-283 0 0,0 0-411 0 0,1-7-10073 0 0,0 3 478 0 0</inkml:trace>
  <inkml:trace contextRef="#ctx0" brushRef="#br0" timeOffset="569.687">624 368 9666 0 0,'0'0'2883'0'0,"0"0"-597"0"0,0 0-407 0 0,0 0-177 0 0,0 0-244 0 0,0 0-313 0 0,0 0-373 0 0,0 0-362 0 0,0 0-305 0 0,0 0-220 0 0,0 0-162 0 0,0 0-66 0 0,-2-3 14 0 0,-10-8-20 0 0,22 25-2587 0 0,-6-9-1878 0 0,0 1-5856 0 0</inkml:trace>
  <inkml:trace contextRef="#ctx0" brushRef="#br0" timeOffset="887.186">928 287 6713 0 0,'0'0'1733'0'0,"0"0"-334"0"0,0 0 76 0 0,0 0 168 0 0,0 0 61 0 0,0 0-164 0 0,0 0-275 0 0,0 0-218 0 0,0 0-149 0 0,0 0-148 0 0,0 0-126 0 0,0 0-90 0 0,4 26-85 0 0,14 125 324 0 0,-14 184 1323 0 0,-22-163-2199 0 0,18-171 71 0 0,19-63-6202 0 0,-15 36-5275 0 0,-3 18 4744 0 0</inkml:trace>
  <inkml:trace contextRef="#ctx0" brushRef="#br0" timeOffset="1132.773">757 622 3457 0 0,'0'0'3627'0'0,"0"0"-758"0"0,0 0-590 0 0,0 0-289 0 0,0 0-309 0 0,0 0-346 0 0,0 0-324 0 0,0 0-263 0 0,0 0-79 0 0,0 0-11 0 0,0 0 29 0 0,0 0-24 0 0,0 0-120 0 0,15 0-87 0 0,125-3 888 0 0,25-4-841 0 0,-95-7-1689 0 0,-56 10-2565 0 0,-1-1-3411 0 0,-10 1-4083 0 0</inkml:trace>
  <inkml:trace contextRef="#ctx0" brushRef="#br0" timeOffset="1613.415">1272 247 8418 0 0,'0'0'3327'0'0,"0"0"-857"0"0,0 0-574 0 0,0 0-334 0 0,0 0-406 0 0,0 0-379 0 0,0 0-299 0 0,0 0-115 0 0,0 0 14 0 0,0 0 98 0 0,0 0 69 0 0,0 0-38 0 0,0 0-86 0 0,-2 22-72 0 0,-15 144 349 0 0,3 213-280 0 0,14-375-424 0 0,0 1 0 0 0,0-1 0 0 0,0 1 0 0 0,0-1 0 0 0,1 1 0 0 0,-1 0 0 0 0,1-1 0 0 0,0 0 0 0 0,1 1 0 0 0,-1-1 0 0 0,1 0 0 0 0,0 1 0 0 0,0-1 0 0 0,0 0 0 0 0,2 3 7 0 0,32-26 702 0 0,20-34-213 0 0,-45 41-447 0 0,0 1 1 0 0,0 0-1 0 0,1 1 1 0 0,1 0-1 0 0,-1 1 0 0 0,2 1 1 0 0,-1 0-1 0 0,4-1-42 0 0,-15 9 6 0 0,0 1 0 0 0,-1 0 0 0 0,1 0 0 0 0,-1 1 0 0 0,0-1 0 0 0,1 0 0 0 0,-1 0 0 0 0,0 1 0 0 0,0-1 0 0 0,0 0 0 0 0,1 1 0 0 0,-1-1 0 0 0,-1 1 0 0 0,1 0 0 0 0,0-1 0 0 0,0 1 0 0 0,-1 0 0 0 0,1-1 0 0 0,-1 1 0 0 0,1 0 0 0 0,-1 0 0 0 0,0 0 0 0 0,0-1 0 0 0,0 1 0 0 0,0 0 0 0 0,0 0 0 0 0,0 0 0 0 0,0 0 0 0 0,0-1 0 0 0,-1 1 0 0 0,1 0 0 0 0,-1 0 0 0 0,1-1 0 0 0,-1 2-6 0 0,0 3-9 0 0,11 89-20 0 0,2-89 886 0 0,-8-5-4601 0 0,-2 0-6982 0 0,-2-1-499 0 0</inkml:trace>
  <inkml:trace contextRef="#ctx0" brushRef="#br0" timeOffset="3136.803">1342 59 0 0 0,'0'0'336'0'0,"0"0"666"0"0,0 0 307 0 0,0 0 244 0 0,0 0 168 0 0,0 0-15 0 0,0 0-254 0 0,0 0-363 0 0,0 0-304 0 0,0 0-206 0 0,0 0-134 0 0,0 0-66 0 0,-2-3 954 0 0,1 3 5833 0 0,10 2-232 0 0,20-10-7447 0 0,-21 6 1124 0 0,173-45-261 0 0,-180 47-350 0 0,0 0 1 0 0,0 0-1 0 0,0 0 1 0 0,-1-1 0 0 0,1 1-1 0 0,0 0 1 0 0,0 0-1 0 0,0 0 1 0 0,0 1-1 0 0,0-1 1 0 0,0 0 0 0 0,-1 0-1 0 0,1 0 1 0 0,0 1-1 0 0,0-1 1 0 0,0 0-1 0 0,0 1 1 0 0,-1-1-1 0 0,1 1 1 0 0,0-1 0 0 0,-1 1-1 0 0,1-1 1 0 0,0 1-1 0 0,-1-1 1 0 0,1 1-1 0 0,0 0 1 0 0,-1-1 0 0 0,1 1-1 0 0,-1 0 1 0 0,1 0-1 0 0,-1-1 1 0 0,0 1-1 0 0,1 0 1 0 0,-1 0 0 0 0,0 0-1 0 0,1-1 1 0 0,-1 1-1 0 0,0 0 1 0 0,0 0-1 0 0,0 0 1 0 0,0 0 0 0 0,0 0-1 0 0,0 0 1 0 0,0-1-1 0 0,0 1 1 0 0,0 0-1 0 0,0 0 1 0 0,0 0 0 0 0,-1 0-1 0 0,1 0 1 0 0,0-1-1 0 0,-1 1 1 0 0,1 0-1 0 0,-1 0 1 0 0,1 0 0 0 0,0-1-1 0 0,-1 1 0 0 0,0 11 50 0 0,-6 171 76 0 0,29 157-134 0 0,-13-120-7 0 0,-10-199 20 0 0,-1 0-1 0 0,-1 0 1 0 0,-1 0-1 0 0,-1 0 1 0 0,0-1-1 0 0,-2 1 1 0 0,0-1-1 0 0,-2-1 1 0 0,0 0-1 0 0,-4 5-4 0 0,-8 57-36 0 0,21-81 23 0 0,0 0 17 0 0,0 0 1 0 0,0 0-13 0 0,0 0-8 0 0,0 0 12 0 0,0 1-16 0 0,5 2 72 0 0,-5-3-45 0 0,0 0-20 0 0,0 0 33 0 0,0 0 6 0 0,0 0-2 0 0,0 0-29 0 0,0 0-15 0 0,0 0 32 0 0,0 0 23 0 0,0 0-5 0 0,0 0-10 0 0,0 0 3 0 0,0 0 8 0 0,0 0 19 0 0,0 0-16 0 0,0 0 14 0 0,0 0 48 0 0,0 0 21 0 0,0 0 9 0 0,0 0 30 0 0,0 0 30 0 0,-14 0 706 0 0,-164 0-957 0 0,165-5-802 0 0,11 1-2155 0 0,1-1-3771 0 0,1 4-5769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1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4529 0 0,'0'0'3477'0'0,"0"0"-1382"0"0,0 0-419 0 0,0 0 10 0 0,0 0 13 0 0,0 0-64 0 0,0 0-184 0 0,0 0-291 0 0,0 0-298 0 0,0 0-230 0 0,-1 32-143 0 0,-3 98-85 0 0,1-55 531 0 0,3-74-1230 0 0,-3 37 586 0 0,-4-30-8682 0 0,6-8-2871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14763 0 0,'0'0'2849'0'0,"0"0"-1353"0"0,0 0-416 0 0,0 0-159 0 0,0 0-153 0 0,0 0-152 0 0,0 0-184 0 0,0 0-232 0 0,0 0-264 0 0,0 0-328 0 0,0 0-56 0 0,0 0-80 0 0,0 0-145 0 0,10-18-623 0 0,-9 25-3817 0 0,1 0-7346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8 13963 0 0,'0'0'1651'0'0,"0"0"-491"0"0,0 0-180 0 0,0 0 87 0 0,0 0 99 0 0,0 0 26 0 0,0 0-101 0 0,0 0-200 0 0,0 0-170 0 0,0 0-114 0 0,0 0-75 0 0,0 0-68 0 0,0 0-119 0 0,0-8 33 0 0,-36 31-275 0 0,27-17-98 0 0,2 0-1 0 0,-1 0 1 0 0,1 1 0 0 0,0 0-1 0 0,0 1 1 0 0,0-1 0 0 0,1 1-1 0 0,1 0 1 0 0,-1 1 0 0 0,1-1-1 0 0,1 1 1 0 0,-1 0 0 0 0,2 0-1 0 0,-1 0 1 0 0,1 1 0 0 0,1 0-1 0 0,-1-1 1 0 0,2 1 0 0 0,-1 0-1 0 0,1 9-4 0 0,1-13 3 0 0,-1 0 0 0 0,1 0 0 0 0,1-1 0 0 0,-1 1 0 0 0,1 0-1 0 0,0 0 1 0 0,0 0 0 0 0,1-1 0 0 0,0 1 0 0 0,0 0 0 0 0,0-1 0 0 0,0 0-1 0 0,1 1 1 0 0,3 3-3 0 0,-2-3 10 0 0,1 1-1 0 0,0-1 0 0 0,0-1 1 0 0,1 1-1 0 0,-1-1 0 0 0,1 0 1 0 0,1 0-1 0 0,-1 0 0 0 0,1-1 1 0 0,-1 0-1 0 0,1 0 0 0 0,0-1 1 0 0,4 1-10 0 0,4 0 11 0 0,0 0 0 0 0,0-2 0 0 0,1 1 0 0 0,-1-2 0 0 0,1 0 0 0 0,-1-1 0 0 0,1-1 1 0 0,-1 0-1 0 0,3-1-11 0 0,32-12-979 0 0,-35 7-1864 0 0,-2-1-3599 0 0,-6 0-5855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1,'1'0,"0"1,0 0,0-1,0 1,0 0,0 0,0-1,0 1,-1 0,1 0,0 0,-1 0,1 0,0 0,-1 0,1 0,-1 0,0 1,1-1,-1 0,0 0,0 0,1 0,-1 1,0-1,0 0,0 0,-1 0,1 1,0-1,0 0,-1 0,1 0,0 0,-1 0,1 0,-1 1,0-1,1 0,-1 0,0-1,0 1,1 0,-1 0,0 0,0 0,-18 43,-1 0,-2-1,-2-1,-1-1,-3-2,-14 16,32-44,3-5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39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80 0 0 0,'0'0'1452'0'0,"0"0"83"0"0,0 0 32 0 0,0 0-12 0 0,0 0-97 0 0,0 0-107 0 0,0 0-81 0 0,0 0-76 0 0,0 0-36 0 0,0 0-30 0 0,0 0-8 0 0,10-5-29 0 0,30-15-26 0 0,-29 16-33 0 0,-11 4-57 0 0,0 0-62 0 0,-19-15 2443 0 0,6 12-3217 0 0,0-1 0 0 0,-1 1 0 0 0,1 1 0 0 0,0 1 0 0 0,-1 0 0 0 0,1 0 1 0 0,-1 1-1 0 0,1 1 0 0 0,-1 1 0 0 0,1 0 0 0 0,0 0 0 0 0,0 1 0 0 0,0 1 1 0 0,0 0-1 0 0,0 1 0 0 0,1 0 0 0 0,0 1 0 0 0,0 0 0 0 0,0 1 0 0 0,1 1 1 0 0,-10 8-140 0 0,14-13 8 0 0,1 2 0 0 0,0-1 0 0 0,0 0 0 0 0,1 1 0 0 0,-1 0 0 0 0,1 1 0 0 0,0-1 0 0 0,1 1 0 0 0,-1 0 0 0 0,1 0 0 0 0,0 0 0 0 0,1 1 0 0 0,-1 0 1 0 0,1-1-1 0 0,1 1 0 0 0,-1 0 0 0 0,1 0 0 0 0,0 1 0 0 0,1-1 0 0 0,-1 7-8 0 0,3-8 7 0 0,0 0-1 0 0,0 0 1 0 0,0 0 0 0 0,1 0-1 0 0,0 0 1 0 0,1-1 0 0 0,-1 1-1 0 0,1 0 1 0 0,0-1 0 0 0,0 0-1 0 0,1 0 1 0 0,-1 0 0 0 0,1 0-1 0 0,1-1 1 0 0,-1 1 0 0 0,0-1-1 0 0,1 0 1 0 0,0 0 0 0 0,0-1-1 0 0,0 1 1 0 0,0-1 0 0 0,1 0-1 0 0,-1-1 1 0 0,1 1 0 0 0,0-1-1 0 0,5 1-6 0 0,121 15 519 0 0,-132-18-430 0 0,0 0 31 0 0,-22 19 1050 0 0,-10 0-1157 0 0,1 2-1 0 0,1 1 1 0 0,2 1-1 0 0,0 1 1 0 0,1 2 0 0 0,2 1-1 0 0,-7 10-12 0 0,21-23-1 0 0,1 0 0 0 0,1 1 0 0 0,0 0 0 0 0,1 1-1 0 0,1 0 1 0 0,0 0 0 0 0,1 1 0 0 0,1 0 0 0 0,1 0 0 0 0,0 0 0 0 0,1 0-1 0 0,1 1 1 0 0,0 0 0 0 0,2 16 1 0 0,0-30 4 0 0,0-1 1 0 0,1 1-1 0 0,-1-1 0 0 0,1 0 1 0 0,0 1-1 0 0,0-1 0 0 0,0 0 0 0 0,0 1 1 0 0,1-1-1 0 0,-1 0 0 0 0,1 0 1 0 0,0 0-1 0 0,0 0 0 0 0,0 0 0 0 0,0-1 1 0 0,0 1-1 0 0,1-1 0 0 0,-1 1 1 0 0,1-1-1 0 0,0 0 0 0 0,-1 0 1 0 0,1 0-1 0 0,0 0 0 0 0,0 0 0 0 0,0-1 1 0 0,1 0-1 0 0,-1 1 0 0 0,1-1-4 0 0,97 15 347 0 0,-86-17-283 0 0,1 0 0 0 0,-1-1 0 0 0,0-1 0 0 0,0 0 0 0 0,0-1 0 0 0,-1-1 0 0 0,1 0 0 0 0,-1-1 0 0 0,6-4-64 0 0,21-12 97 0 0,-30-3-2335 0 0,-6 5-4481 0 0,-4 17 2724 0 0,1-5-8118 0 0</inkml:trace>
  <inkml:trace contextRef="#ctx0" brushRef="#br0" timeOffset="466.919">829 14 5409 0 0,'0'0'3045'0'0,"0"0"-734"0"0,0 0-371 0 0,0 0-114 0 0,0 0-22 0 0,0 0-44 0 0,0 0-181 0 0,0 0-321 0 0,0 0-324 0 0,0 0-267 0 0,0 0-206 0 0,0 0-58 0 0,0 0-38 0 0,0-4-11 0 0,-5-6 365 0 0,-1 32 235 0 0,0-1-803 0 0,-39 245 1207 0 0,2 6-1015 0 0,10-88-245 0 0,28-126-625 0 0,5-57 290 0 0,0-1-26 0 0,0 0-70 0 0,0 0-130 0 0,8 0-3030 0 0,-5 0-5091 0 0,-1 0-2830 0 0</inkml:trace>
  <inkml:trace contextRef="#ctx0" brushRef="#br0" timeOffset="948.545">873 776 6633 0 0,'0'0'1950'0'0,"0"0"-377"0"0,0 0-141 0 0,0 0 11 0 0,0 0-42 0 0,0 0-35 0 0,0 0-80 0 0,0 0-127 0 0,0 0-118 0 0,0 0-135 0 0,0 0-136 0 0,0 0-113 0 0,0 0-79 0 0,25 12-53 0 0,79 37-29 0 0,-102-47-454 0 0,0-1 0 0 0,1 1 0 0 0,0-1 0 0 0,-1 0 0 0 0,1 1 0 0 0,0-1 0 0 0,-1-1 0 0 0,1 1 0 0 0,0 0 0 0 0,0-1 0 0 0,0 1 0 0 0,0-1 0 0 0,-1 0 0 0 0,1 0 0 0 0,0 0 0 0 0,0 0 0 0 0,0-1 0 0 0,0 1 0 0 0,0-1 0 0 0,-1 0 0 0 0,1 0 0 0 0,0 1 0 0 0,0-2 0 0 0,-1 1 0 0 0,1 0 0 0 0,-1-1 0 0 0,1 1-42 0 0,11-7 265 0 0,3 0-121 0 0,1-1-1 0 0,-1-1 1 0 0,-1 0 0 0 0,1-1 0 0 0,-2-1 0 0 0,0 0 0 0 0,0-1 0 0 0,-1-1 0 0 0,-1 0 0 0 0,0-1 0 0 0,-1 0 0 0 0,-1-1 0 0 0,0-1 0 0 0,-1 0 0 0 0,-1 0 0 0 0,3-7-144 0 0,-11 22 7 0 0,0 0 1 0 0,0 0 0 0 0,0 0 0 0 0,0 0-1 0 0,0 0 1 0 0,-1 0 0 0 0,1 0-1 0 0,-1 0 1 0 0,1 0 0 0 0,-1 0 0 0 0,1-1-1 0 0,-1 1 1 0 0,0 0 0 0 0,0 0-1 0 0,0 0 1 0 0,-1 0 0 0 0,1-1-1 0 0,0 1 1 0 0,-1 0 0 0 0,1 0 0 0 0,-1 0-1 0 0,0 0 1 0 0,0 0 0 0 0,0 0-1 0 0,0 0 1 0 0,0 0 0 0 0,0 0-1 0 0,0 1 1 0 0,-1-1 0 0 0,1 0 0 0 0,-1 1-1 0 0,1-1 1 0 0,-1 1 0 0 0,0-1-1 0 0,1 1 1 0 0,-1 0 0 0 0,0 0 0 0 0,0 0-1 0 0,0 0 1 0 0,0 0 0 0 0,0 0-1 0 0,0 0 1 0 0,0 1 0 0 0,0-1-1 0 0,-1 1-7 0 0,-8-1-32 0 0,0 1-1 0 0,1 1 0 0 0,-1 0 0 0 0,0 0 0 0 0,0 1 0 0 0,0 0 0 0 0,1 1 0 0 0,-1 0 0 0 0,1 1 0 0 0,0 0 0 0 0,0 1 0 0 0,0 0 0 0 0,1 0 0 0 0,0 1 0 0 0,0 1 0 0 0,0-1 0 0 0,-1 2 33 0 0,-12 12-71 0 0,0 1-1 0 0,2 1 0 0 0,0 1 0 0 0,2 0 1 0 0,-12 19 71 0 0,24-32-7 0 0,0-1-1 0 0,1 1 1 0 0,0 0 0 0 0,0 0 0 0 0,1 0 0 0 0,0 1 0 0 0,1 0 0 0 0,1 0 0 0 0,-1-1-1 0 0,2 1 1 0 0,-1 1 0 0 0,1-1 0 0 0,1 0 0 0 0,0 0 0 0 0,2 6 7 0 0,-1-12-5 0 0,0-1 0 0 0,0 0-1 0 0,1 0 1 0 0,0 1 0 0 0,0-1 0 0 0,0 0 0 0 0,0 0 0 0 0,1-1 0 0 0,0 1-1 0 0,-1 0 1 0 0,1-1 0 0 0,1 0 0 0 0,-1 0 0 0 0,0 0 0 0 0,1 0-1 0 0,0 0 1 0 0,-1-1 0 0 0,1 1 0 0 0,0-1 0 0 0,0 0 0 0 0,0 0 0 0 0,1-1-1 0 0,-1 1 1 0 0,0-1 0 0 0,5 1 5 0 0,112 11 80 0 0,-87-16-147 0 0,0-1 0 0 0,-1-2 1 0 0,0-2-1 0 0,0-1 0 0 0,-1-1 1 0 0,0-2-1 0 0,-1-1 0 0 0,0-2 0 0 0,-1-1 1 0 0,11-8 66 0 0,24-26-4054 0 0,-31 12-7147 0 0,-27 29 933 0 0</inkml:trace>
  <inkml:trace contextRef="#ctx0" brushRef="#br0" timeOffset="1348.998">1855 621 1552 0 0,'0'0'3176'0'0,"0"0"-646"0"0,0 0-289 0 0,0 0-62 0 0,0 0-25 0 0,0 0-29 0 0,0 0-114 0 0,0 0-285 0 0,0 0-373 0 0,0 0-390 0 0,0 0-296 0 0,0 0-166 0 0,1-4-98 0 0,-2 3-363 0 0,1-1 1 0 0,0 1-1 0 0,0-1 1 0 0,-1 1-1 0 0,1 0 0 0 0,-1-1 1 0 0,1 1-1 0 0,-1 0 1 0 0,1 0-1 0 0,-1-1 0 0 0,0 1 1 0 0,0 0-1 0 0,1 0 0 0 0,-1 0 1 0 0,0 0-1 0 0,0 0 1 0 0,0 0-1 0 0,0 0 0 0 0,0 0 1 0 0,0 0-1 0 0,-1 1 1 0 0,1-1-1 0 0,0 0 0 0 0,0 1 1 0 0,-1-1-1 0 0,1 1 0 0 0,0-1 1 0 0,-1 1-1 0 0,1 0 1 0 0,0-1-1 0 0,-1 1 0 0 0,1 0 1 0 0,0 0-1 0 0,-1 0 1 0 0,1 0-1 0 0,-1 0 0 0 0,1 0 1 0 0,0 0-1 0 0,-1 1 0 0 0,1-1 1 0 0,0 1-1 0 0,-1-1 1 0 0,1 1-1 0 0,0-1 0 0 0,-1 1 1 0 0,1 0-41 0 0,-10 1 94 0 0,1 1 1 0 0,0 0-1 0 0,0 0 0 0 0,0 1 1 0 0,0 0-1 0 0,1 1 1 0 0,0 0-1 0 0,0 1 1 0 0,0 0-1 0 0,0 0 0 0 0,1 1 1 0 0,0 0-1 0 0,1 0 1 0 0,-1 1-1 0 0,-2 4-94 0 0,-66 110 201 0 0,73-118-198 0 0,1 0 0 0 0,0 1 0 0 0,0 0 0 0 0,0-1 0 0 0,0 1 0 0 0,1 0 0 0 0,0 0 0 0 0,0 0 0 0 0,0 0 0 0 0,1 0 0 0 0,-1 0 0 0 0,1 0 0 0 0,1 0 0 0 0,-1 0 0 0 0,1 0 0 0 0,0 0 0 0 0,0 0-1 0 0,0 0 1 0 0,0 0 0 0 0,1 0 0 0 0,0-1 0 0 0,0 1 0 0 0,0 0 0 0 0,4 3-3 0 0,4-1 48 0 0,2 0-1 0 0,-1-1 1 0 0,1-1-1 0 0,0 0 0 0 0,0 0 1 0 0,0-2-1 0 0,1 1 1 0 0,0-1-1 0 0,-1-1 1 0 0,1 0-1 0 0,0-1 1 0 0,0-1-1 0 0,0 0 1 0 0,0 0-1 0 0,0-1 1 0 0,0-1-1 0 0,1-1-47 0 0,1 2-5 0 0,0 0 0 0 0,0-2 0 0 0,0 0 0 0 0,-1 0 0 0 0,1-2 0 0 0,-1 0 0 0 0,0 0 0 0 0,8-5 5 0 0,10-16-1306 0 0,-22 16-1874 0 0,-1-1-3889 0 0,-3 7-4789 0 0</inkml:trace>
  <inkml:trace contextRef="#ctx0" brushRef="#br0" timeOffset="1751.036">2444 117 11434 0 0,'0'0'2581'0'0,"0"0"-602"0"0,0 0-419 0 0,0 0-41 0 0,0 0 19 0 0,0 0-71 0 0,0 0-231 0 0,0 0-350 0 0,0 0-275 0 0,0 0-167 0 0,0 0-98 0 0,0 0-56 0 0,0 0 2 0 0,-2 1-29 0 0,-5 11-143 0 0,0 0 0 0 0,1 0 1 0 0,0 1-1 0 0,0-1 0 0 0,1 1 0 0 0,1 1 1 0 0,1-1-1 0 0,0 1 0 0 0,0-1 1 0 0,0 9-121 0 0,-4 50 161 0 0,2 1 1 0 0,3-1 0 0 0,5 17-162 0 0,-2 17 0 0 0,0-81-15 0 0,-2-1 1 0 0,-1 1-1 0 0,0-1 1 0 0,-2 0-1 0 0,-1 1 1 0 0,-1-2-1 0 0,-1 1 1 0 0,-1-1-1 0 0,-11 22 15 0 0,5-12-725 0 0,24-81-9877 0 0,-6 37 4928 0 0,1 3-5112 0 0</inkml:trace>
  <inkml:trace contextRef="#ctx0" brushRef="#br0" timeOffset="1996.305">2046 603 8130 0 0,'0'0'3577'0'0,"0"0"-1564"0"0,0 0-743 0 0,0 0-125 0 0,0 0 106 0 0,0 0 158 0 0,0 0-56 0 0,0 0-151 0 0,0 0-223 0 0,0 0-242 0 0,0 0-167 0 0,33-2-110 0 0,102-6-72 0 0,103-20 1060 0 0,-133 10-1799 0 0,-87 15-183 0 0,-2 0-1727 0 0,-5 2-4684 0 0,-4 1-4983 0 0</inkml:trace>
  <inkml:trace contextRef="#ctx0" brushRef="#br0" timeOffset="2395.038">2771 816 6481 0 0,'0'0'1486'0'0,"0"0"-266"0"0,0 0-25 0 0,0 0 187 0 0,0 0 204 0 0,0 0 22 0 0,0 0-161 0 0,0 0-256 0 0,0 0-220 0 0,0 0-101 0 0,0 0-39 0 0,0 0-17 0 0,0 0-39 0 0,-1 19 2 0 0,-4 54-23 0 0,5-72-715 0 0,0 0 1 0 0,0-1 0 0 0,1 1-1 0 0,-1 0 1 0 0,0-1 0 0 0,0 1-1 0 0,0 0 1 0 0,0-1 0 0 0,0 1-1 0 0,0 0 1 0 0,0-1 0 0 0,-1 1-1 0 0,1 0 1 0 0,0-1 0 0 0,0 1-1 0 0,0-1 1 0 0,-1 1 0 0 0,1 0-1 0 0,0-1 1 0 0,-1 1 0 0 0,1-1 0 0 0,0 1-1 0 0,-1-1 1 0 0,1 1 0 0 0,-1-1-1 0 0,1 1 1 0 0,-1-1 0 0 0,1 1-1 0 0,-1-1 1 0 0,1 0 0 0 0,-1 1-1 0 0,1-1 1 0 0,-1 0 0 0 0,0 1-1 0 0,1-1 1 0 0,-1 0 0 0 0,0 0-1 0 0,1 0 1 0 0,-1 1 0 0 0,1-1-1 0 0,-1 0 1 0 0,0 0 0 0 0,1 0-1 0 0,-1 0 1 0 0,0 0 0 0 0,1 0-1 0 0,-1 0 1 0 0,0-1 0 0 0,1 1-1 0 0,-1 0 1 0 0,0 0 0 0 0,1 0-1 0 0,-1-1 1 0 0,0 1 0 0 0,1 0-1 0 0,-1-1 1 0 0,1 1 0 0 0,-1 0-1 0 0,1-1 1 0 0,-1 1 0 0 0,1-1-1 0 0,-1 1 1 0 0,1-1 0 0 0,-1 1-40 0 0,-2-7 133 0 0,-1 0 0 0 0,1 1 1 0 0,1-1-1 0 0,-1 0 0 0 0,1-1 0 0 0,1 1 1 0 0,-1 0-1 0 0,1 0 0 0 0,0-1 1 0 0,1 1-1 0 0,0-1 0 0 0,0 1 0 0 0,1 0 1 0 0,-1-1-1 0 0,2 1 0 0 0,-1-1-133 0 0,-1 5 32 0 0,5-23 11 0 0,0 0 0 0 0,1 0-1 0 0,2 1 1 0 0,0-1 0 0 0,2 2-1 0 0,0-1 1 0 0,2 2 0 0 0,1-1-1 0 0,1 2 1 0 0,1-1 0 0 0,2-1-43 0 0,27-5-1968 0 0,-15 14-5749 0 0,-25 12 1496 0 0,0 3-5194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3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720 62 0 0 0,'0'0'197'0'0,"0"0"805"0"0,0 0 408 0 0,0 0 193 0 0,0 0 98 0 0,0 0-32 0 0,0 0-104 0 0,0 0-103 0 0,0 0-132 0 0,0 0-98 0 0,2-3-55 0 0,7-9 1059 0 0,-9 12-1179 0 0,1 1 5474 0 0,-1 6-6330 0 0,-161 224 670 0 0,-99 88-100 0 0,122-167-499 0 0,131-149-1213 0 0,4-17-481 0 0,-5-15-2750 0 0,8 10-1705 0 0,0 9 1017 0 0,0 2-4155 0 0</inkml:trace>
  <inkml:trace contextRef="#ctx0" brushRef="#br0" timeOffset="471.575">17 216 4225 0 0,'0'0'2286'0'0,"0"0"-112"0"0,0 0-167 0 0,0 0-30 0 0,0 0-2 0 0,0 0-95 0 0,0 0-231 0 0,0 0-317 0 0,0 0-339 0 0,0 0-294 0 0,0 0-203 0 0,0 0-143 0 0,0 0-92 0 0,-4-3-42 0 0,-7-5-42 0 0,17 12 716 0 0,165 106 2377 0 0,158 74-1965 0 0,-175-107-1069 0 0,-108-51-128 0 0,-44-26-252 0 0,-3 0 4 0 0,-14-1-8231 0 0,10-1-1304 0 0,3 2-510 0 0</inkml:trace>
  <inkml:trace contextRef="#ctx0" brushRef="#br0" timeOffset="838.723">707 360 0 0 0,'0'0'931'0'0,"0"0"491"0"0,0 0 409 0 0,0 0 252 0 0,0 0 29 0 0,0 0-134 0 0,0 0-255 0 0,0 0-277 0 0,0 0-190 0 0,0 0-136 0 0,0 0-109 0 0,0 0-40 0 0,5-8-51 0 0,15-24-86 0 0,-15 24-93 0 0,-70 40 1521 0 0,-19 8-1833 0 0,-2-4 0 0 0,-2-3 0 0 0,-1-5 0 0 0,-1-4 1 0 0,-33 3-430 0 0,12-15 453 0 0,111-12-453 0 0,0 0-60 0 0,0 0-21 0 0,0 0-25 0 0,16 0-343 0 0,58-4-1181 0 0,-54 0-814 0 0,-14 1-1057 0 0,-1-1-3875 0 0,-3 0-2217 0 0</inkml:trace>
  <inkml:trace contextRef="#ctx0" brushRef="#br0" timeOffset="1221.95">321 6 1680 0 0,'0'0'1547'0'0,"0"0"76"0"0,0 0 208 0 0,0 0 326 0 0,0 0 191 0 0,0 0-86 0 0,0 0-343 0 0,0 0-504 0 0,0 0-448 0 0,0 0-292 0 0,0 0-183 0 0,0 0-125 0 0,0 0-15 0 0,3-2 75 0 0,-3 2-405 0 0,0 0-1 0 0,0-1 1 0 0,1 1 0 0 0,-1 0 0 0 0,0 0 0 0 0,1-1 0 0 0,-1 1 0 0 0,1 0 0 0 0,-1 0 0 0 0,0 0-1 0 0,1-1 1 0 0,-1 1 0 0 0,1 0 0 0 0,-1 0 0 0 0,0 0 0 0 0,1 0 0 0 0,-1 0 0 0 0,1 0 0 0 0,-1 0 0 0 0,1 0-1 0 0,-1 0 1 0 0,0 0 0 0 0,1 0 0 0 0,-1 0 0 0 0,1 0 0 0 0,-1 0 0 0 0,1 0 0 0 0,-1 0 0 0 0,0 0-1 0 0,1 1 1 0 0,-1-1 0 0 0,1 0 0 0 0,-1 0 0 0 0,0 0 0 0 0,1 1 0 0 0,-1-1 0 0 0,0 0 0 0 0,1 1-1 0 0,-1-1 1 0 0,0 0 0 0 0,0 1 0 0 0,1-1 0 0 0,-1 0 0 0 0,0 1 0 0 0,0-1 0 0 0,1 0 0 0 0,-1 1 0 0 0,0-1-1 0 0,0 1 1 0 0,0-1 0 0 0,0 1 0 0 0,0-1 0 0 0,0 0 0 0 0,0 1 0 0 0,0-1 0 0 0,0 1 0 0 0,0-1-1 0 0,0 1 1 0 0,0-1 0 0 0,0 0 0 0 0,0 1 0 0 0,0-1 0 0 0,0 1 0 0 0,0-1 0 0 0,0 0 0 0 0,0 1 0 0 0,-1-1-1 0 0,1 1 1 0 0,0-1 0 0 0,0 0-22 0 0,1 9 232 0 0,19 194 3013 0 0,23 274-1576 0 0,-9-285-1567 0 0,-24-137-1572 0 0,-10-54 455 0 0,0-1-852 0 0,0 0-2974 0 0,0 0-6695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4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3729 0 0,'0'0'1564'0'0,"0"0"-300"0"0,0 0-158 0 0,0 0 89 0 0,0 0 155 0 0,0 0 27 0 0,0 0-101 0 0,0 0-55 0 0,0 0-56 0 0,0 0-55 0 0,0 0-45 0 0,0 0-176 0 0,0 0-169 0 0,19-2-89 0 0,120-18 1008 0 0,-12 2-308 0 0,-116 35-2601 0 0,-10-3-7716 0 0,-1-13 7792 0 0,0 0-9884 0 0</inkml:trace>
  <inkml:trace contextRef="#ctx0" brushRef="#br0" timeOffset="882.471">714 372 0 0 0,'0'0'667'0'0,"0"0"940"0"0,0 0 492 0 0,0 0 92 0 0,0 0-117 0 0,0 0-239 0 0,0 0-232 0 0,0 0-159 0 0,0 0-146 0 0,0 0-110 0 0,31 1-85 0 0,98 3-84 0 0,-43-19 1085 0 0,-68 7-1613 0 0,-1 1-286 0 0,0-1 0 0 0,0 0 0 0 0,-1-1 0 0 0,0-1 1 0 0,0 0-1 0 0,-1-1 0 0 0,-1-1 0 0 0,0-1 0 0 0,0 0 0 0 0,-1 0 0 0 0,-1-1 0 0 0,-1-1 0 0 0,0 0 0 0 0,0 0 1 0 0,-2-1-1 0 0,0-1 0 0 0,0 0 0 0 0,-2 0 0 0 0,5-16-205 0 0,-5-36 319 0 0,-8 69-320 0 0,1-1 0 0 0,-1 0 0 0 0,1 0 0 0 0,0 1 0 0 0,-1-1 0 0 0,1 0 0 0 0,-1 1 0 0 0,0-1 0 0 0,1 0 0 0 0,-1 1 0 0 0,1-1 0 0 0,-1 1 0 0 0,0-1 0 0 0,0 1 0 0 0,1-1 0 0 0,-1 1 0 0 0,0 0 0 0 0,0-1 0 0 0,1 1 0 0 0,-1 0 0 0 0,0 0 0 0 0,0-1 0 0 0,0 1 0 0 0,0 0 0 0 0,1 0 0 0 0,-1 0 0 0 0,0 0 0 0 0,0 0 0 0 0,0 0 0 0 0,0 0 0 0 0,1 0 0 0 0,-1 1 0 0 0,0-1 0 0 0,0 0 0 0 0,0 0 0 0 0,1 1 0 0 0,-1-1 0 0 0,0 1 0 0 0,0-1 0 0 0,1 0 0 0 0,-1 1 0 0 0,0-1 0 0 0,1 1 0 0 0,-1 0 0 0 0,0-1 0 0 0,1 1 0 0 0,-1-1 1 0 0,1 1-1 0 0,-1 0 0 0 0,1 0 0 0 0,-1-1 0 0 0,1 1 0 0 0,0 0 0 0 0,-1 0 0 0 0,1-1 0 0 0,0 1 0 0 0,-1 0 1 0 0,-12 27-27 0 0,0-1 0 0 0,2 2 0 0 0,1-1 1 0 0,2 2-1 0 0,0-1 0 0 0,2 1 0 0 0,-1 23 27 0 0,3-34-6 0 0,-89 731-19 0 0,91-736 25 0 0,-49 313-46 0 0,44-295 41 0 0,-2-1 1 0 0,-2 0 0 0 0,-1 0 0 0 0,-1-1 0 0 0,-2-1-1 0 0,0 0 1 0 0,-2-1 0 0 0,-1-1 0 0 0,-3 1 4 0 0,10-15 2 0 0,0-1 0 0 0,-1 0 0 0 0,0-1 0 0 0,0 0 0 0 0,-2-1-1 0 0,1 0 1 0 0,-1-1 0 0 0,0-1 0 0 0,-1 0 0 0 0,0-1 0 0 0,0 0 0 0 0,-1-2 0 0 0,0 0 0 0 0,1 0 0 0 0,-2-2 0 0 0,1 0 0 0 0,0 0 0 0 0,-12-1-2 0 0,25-2 1 0 0,1-1 0 0 0,-1 1 0 0 0,1-1 0 0 0,0 1-1 0 0,-1-1 1 0 0,1 0 0 0 0,0 0 0 0 0,-1 0 0 0 0,1 0 0 0 0,0 0 0 0 0,0-1 0 0 0,0 1 0 0 0,0-1 0 0 0,0 1 0 0 0,1-1 0 0 0,-1 0 0 0 0,0 0 0 0 0,1 0 0 0 0,-1 0 0 0 0,1 0 0 0 0,-1 0 0 0 0,1 0 0 0 0,0 0 0 0 0,0 0 0 0 0,0-1 0 0 0,0 1 0 0 0,1 0 0 0 0,-1-1 0 0 0,1 1 0 0 0,-1 0 0 0 0,1-1 0 0 0,0-1-1 0 0,1-81-50 0 0,8 62 70 0 0,1 0 0 0 0,0 0 0 0 0,2 1 0 0 0,1 1 0 0 0,0 0 0 0 0,2 1 0 0 0,16-18-20 0 0,37-39 54 0 0,3 4 0 0 0,4 2 0 0 0,2 4 0 0 0,67-42-54 0 0,-7 17-24 0 0,-95 69-449 0 0,-31 19-2882 0 0,-6 3-377 0 0,0-1-4198 0 0,-2 1-1508 0 0</inkml:trace>
  <inkml:trace contextRef="#ctx0" brushRef="#br0" timeOffset="1217.877">1672 740 12491 0 0,'0'0'2229'0'0,"0"0"-429"0"0,0 0-387 0 0,0 0-170 0 0,0 0-103 0 0,0 0-157 0 0,0 0-132 0 0,-33 23-175 0 0,-101 73-180 0 0,128-92-450 0 0,0-1-1 0 0,1 1 0 0 0,-1 1 0 0 0,1-1 0 0 0,0 1 0 0 0,0 0 1 0 0,1 0-1 0 0,0 0 0 0 0,-1 1 0 0 0,2-1 0 0 0,-1 1 0 0 0,1 0 1 0 0,-1 2-46 0 0,-4 8 110 0 0,-1-2-60 0 0,1 1 0 0 0,1-1 0 0 0,0 1-1 0 0,1 1 1 0 0,1-1 0 0 0,0 1 0 0 0,1 0 0 0 0,1 0 0 0 0,1 0 0 0 0,0 1 0 0 0,1-1 0 0 0,0 1 0 0 0,1-1 0 0 0,1 1-50 0 0,1-12 11 0 0,-1-1 0 0 0,1 1 0 0 0,0 0 0 0 0,0-1 0 0 0,0 1 0 0 0,0-1 0 0 0,1 0 0 0 0,0 0 1 0 0,0 0-1 0 0,0 0 0 0 0,0 0 0 0 0,1-1 0 0 0,-1 0 0 0 0,1 1 0 0 0,0-1 0 0 0,0 0 0 0 0,0-1 0 0 0,0 1 1 0 0,1-1-1 0 0,-1 0 0 0 0,1 0 0 0 0,-1 0 0 0 0,1-1 0 0 0,0 1 0 0 0,0-1 0 0 0,-1 0 0 0 0,2-1-11 0 0,3 2 68 0 0,0-1 0 0 0,1 0 0 0 0,-1-1 0 0 0,0 0 1 0 0,1-1-1 0 0,-1 0 0 0 0,0 0 0 0 0,0-1 0 0 0,0 0 0 0 0,0-1 0 0 0,0 0 0 0 0,0 0 0 0 0,0-1 0 0 0,-1 0-68 0 0,1 0 65 0 0,0-1 1 0 0,0-1-1 0 0,0 1 1 0 0,-1-1-1 0 0,1-1 1 0 0,-2 0-1 0 0,1 0 1 0 0,-1 0-1 0 0,0-1 1 0 0,0 0-1 0 0,-1-1 0 0 0,0 1 1 0 0,-1-1-1 0 0,0 0 1 0 0,0 0-1 0 0,-1-1 1 0 0,0 0-1 0 0,-1 1 1 0 0,0-1-1 0 0,0-1 1 0 0,-1 1-1 0 0,-1 0 1 0 0,1-8-66 0 0,-1 11-15 0 0,-1-1-1 0 0,0 0 1 0 0,0 0 0 0 0,-1 1 0 0 0,0-1 0 0 0,0 0 0 0 0,-1 1 0 0 0,0-1 0 0 0,0 1 0 0 0,0-1 0 0 0,-1 1 0 0 0,-1 0 0 0 0,1 0 0 0 0,-1 0 0 0 0,0 1 0 0 0,-1-1 0 0 0,1 1 0 0 0,-1 0 0 0 0,0 1 0 0 0,-1-1 0 0 0,0 1 0 0 0,1 0 0 0 0,-2 0 0 0 0,1 0 0 0 0,0 1 0 0 0,-1 0 15 0 0,-46 1-2803 0 0,39 13-1411 0 0,0 4-3967 0 0,9-7-3427 0 0</inkml:trace>
  <inkml:trace contextRef="#ctx0" brushRef="#br0" timeOffset="1536.791">1900 1237 6233 0 0,'0'0'3648'0'0,"0"0"-1657"0"0,0 0-560 0 0,0 0 173 0 0,0 0 247 0 0,0 0 66 0 0,0 0-162 0 0,0 0-376 0 0,0 0-370 0 0,0 0-173 0 0,0 0-17 0 0,0 0 11 0 0,0 0-51 0 0,1 4 327 0 0,0-77 229 0 0,2 54-1235 0 0,1 1 0 0 0,1-1 0 0 0,0 1 1 0 0,1 0-1 0 0,1 1 0 0 0,1 0 0 0 0,1 0 0 0 0,0 0 0 0 0,1 1 0 0 0,0 1 0 0 0,5-5-100 0 0,118-141 37 0 0,-133 160-50 0 0,0 1 0 0 0,0-1 0 0 0,0 1 0 0 0,0-1 1 0 0,0 1-1 0 0,1-1 0 0 0,-1 1 0 0 0,0-1 0 0 0,0 1 0 0 0,1-1 0 0 0,-1 1 0 0 0,0 0 1 0 0,0-1-1 0 0,1 1 0 0 0,-1-1 0 0 0,1 1 0 0 0,-1 0 0 0 0,0-1 0 0 0,1 1 0 0 0,-1 0 0 0 0,1-1 1 0 0,-1 1-1 0 0,1 0 0 0 0,-1 0 0 0 0,1-1 0 0 0,-1 1 0 0 0,1 0 0 0 0,-1 0 0 0 0,1 0 1 0 0,-1 0-1 0 0,1 0 0 0 0,-1 0 0 0 0,1 0 0 0 0,-1 0 0 0 0,1 0 0 0 0,-1 0 0 0 0,1 0 0 0 0,-1 0 1 0 0,1 0-1 0 0,-1 0 0 0 0,1 0 0 0 0,-1 0 0 0 0,1 1 0 0 0,-1-1 0 0 0,1 0 0 0 0,-1 0 1 0 0,1 1-1 0 0,-1-1 0 0 0,1 0 0 0 0,-1 1 0 0 0,1-1 0 0 0,-1 0 0 0 0,0 1 0 0 0,1-1 0 0 0,-1 1 1 0 0,0-1-1 0 0,1 0 0 0 0,-1 1 0 0 0,0-1 0 0 0,0 1 0 0 0,0-1 0 0 0,1 1 0 0 0,-1-1 1 0 0,0 1-1 0 0,0-1 0 0 0,0 1 13 0 0,6 45-1931 0 0,-5-29 340 0 0,1-4-99 0 0,0 3-1741 0 0,2-5-4196 0 0,-2-7-3658 0 0</inkml:trace>
  <inkml:trace contextRef="#ctx0" brushRef="#br0" timeOffset="1880.019">2526 847 6129 0 0,'0'0'3918'0'0,"0"0"-838"0"0,0 0-618 0 0,0 0-395 0 0,0 0-335 0 0,0 0-333 0 0,0 0-204 0 0,0 0-217 0 0,0 0-208 0 0,0 0-123 0 0,0 0-75 0 0,0 0-58 0 0,0 0-73 0 0,-8-4-50 0 0,-28-13-72 0 0,34 17-282 0 0,-1-1 1 0 0,0 1-1 0 0,0 0 1 0 0,0 0 0 0 0,1 1-1 0 0,-1-1 1 0 0,0 1-1 0 0,0-1 1 0 0,1 1-1 0 0,-1 0 1 0 0,0 0 0 0 0,1 0-1 0 0,-1 0 1 0 0,1 0-1 0 0,-1 1 1 0 0,1-1-1 0 0,0 1 1 0 0,-1-1 0 0 0,1 1-1 0 0,0 0 1 0 0,0 0-1 0 0,0 0 1 0 0,-1 2-38 0 0,-5 3 51 0 0,-2 3-40 0 0,1 0-1 0 0,0 0 1 0 0,0 1 0 0 0,1 0 0 0 0,1 0 0 0 0,0 1 0 0 0,0 0 0 0 0,1 1 0 0 0,1-1 0 0 0,0 1 0 0 0,0 0 0 0 0,2 0 0 0 0,-1 1 0 0 0,2-1 0 0 0,0 1 0 0 0,0 0 0 0 0,1-1 0 0 0,1 7-11 0 0,1-15-4 0 0,-1 0 0 0 0,1 0 0 0 0,0 0 1 0 0,0 0-1 0 0,1 0 0 0 0,-1 0 0 0 0,1 0 0 0 0,0-1 0 0 0,0 1 0 0 0,1-1 1 0 0,0 0-1 0 0,-1 1 0 0 0,1-1 0 0 0,1 0 0 0 0,-1-1 0 0 0,0 1 1 0 0,1 0-1 0 0,0-1 0 0 0,0 0 0 0 0,0 0 0 0 0,0 0 0 0 0,0-1 1 0 0,1 1-1 0 0,-1-1 0 0 0,1 0 0 0 0,0 0 0 0 0,0 0 0 0 0,0-1 0 0 0,-1 0 1 0 0,1 0-1 0 0,0 0 0 0 0,0-1 0 0 0,0 1 0 0 0,6-1 4 0 0,-3 0-20 0 0,0 1 1 0 0,1-1-1 0 0,-1 0 0 0 0,1-1 0 0 0,-1 0 0 0 0,1-1 1 0 0,-1 0-1 0 0,0 0 0 0 0,0 0 0 0 0,0-1 0 0 0,0 0 0 0 0,0-1 1 0 0,0 0-1 0 0,-1 0 0 0 0,0-1 0 0 0,0 0 0 0 0,0 0 1 0 0,-1 0-1 0 0,1-1 0 0 0,-1 0 0 0 0,1-2 20 0 0,4-5-854 0 0,13-16-1332 0 0,-12 9-9146 0 0,-9 12-723 0 0</inkml:trace>
  <inkml:trace contextRef="#ctx0" brushRef="#br0" timeOffset="2317.814">2767 1090 4169 0 0,'0'0'3139'0'0,"0"0"-669"0"0,0 0-141 0 0,0 0-268 0 0,0 0-222 0 0,0 0-138 0 0,0 0-152 0 0,0 0-199 0 0,0 0-211 0 0,0 0-164 0 0,0 0-122 0 0,0 0-96 0 0,0 0-104 0 0,28 4-76 0 0,85 10-44 0 0,-55-21 317 0 0,-47 2-768 0 0,0 0-1 0 0,0-1 1 0 0,0 0-1 0 0,-1-1 0 0 0,0 0 1 0 0,-1-1-1 0 0,1 0 1 0 0,-2 0-1 0 0,1-1 1 0 0,-1 0-1 0 0,0 0 0 0 0,-1-1 1 0 0,0 0-1 0 0,-1-1 1 0 0,0 1-1 0 0,0-1 0 0 0,-1 0 1 0 0,-1-1-1 0 0,1 1 1 0 0,-2-1-1 0 0,0 0 0 0 0,0-1-81 0 0,-3 10-7 0 0,0 1 0 0 0,0-1 0 0 0,-1 0 0 0 0,1 1 0 0 0,0-1-1 0 0,-1 0 1 0 0,0 1 0 0 0,0-1 0 0 0,1 1 0 0 0,-2-1 0 0 0,1 1-1 0 0,0-1 1 0 0,0 1 0 0 0,-1 0 0 0 0,1 0 0 0 0,-1-1-1 0 0,0 1 1 0 0,0 0 0 0 0,1 0 0 0 0,-1 1 0 0 0,-1-1 0 0 0,1 0-1 0 0,0 1 1 0 0,0-1 0 0 0,-1 1 0 0 0,1 0 0 0 0,0 0 0 0 0,-1 0-1 0 0,1 0 1 0 0,-1 0 0 0 0,0 0 0 0 0,1 1 0 0 0,-1-1 0 0 0,0 1-1 0 0,1 0 1 0 0,-1 0 0 0 0,-2 0 7 0 0,-5-1-26 0 0,1 1-1 0 0,-1 0 1 0 0,1 1-1 0 0,0 0 1 0 0,-1 0 0 0 0,1 1-1 0 0,0 0 1 0 0,0 1-1 0 0,0 0 1 0 0,-6 3 26 0 0,5-1-14 0 0,0 1-1 0 0,0 0 1 0 0,1 1-1 0 0,0 0 1 0 0,0 0-1 0 0,0 1 1 0 0,1 0-1 0 0,1 1 1 0 0,-1-1 0 0 0,1 1-1 0 0,1 1 1 0 0,0 0-1 0 0,0 0 1 0 0,1 0-1 0 0,0 0 1 0 0,1 1-1 0 0,0 0 1 0 0,0-1 0 0 0,1 2-1 0 0,1-1 1 0 0,0 0-1 0 0,1 0 1 0 0,0 1-1 0 0,0-1 1 0 0,1 1-1 0 0,1-1 1 0 0,0 1 0 0 0,0-1-1 0 0,1 0 1 0 0,3 10 14 0 0,5-7 12 0 0,0-1 1 0 0,0 0 0 0 0,1 0 0 0 0,1-1 0 0 0,0-1 0 0 0,1 0-1 0 0,0 0 1 0 0,1-1 0 0 0,0-1 0 0 0,0 0 0 0 0,1-1 0 0 0,0-1-1 0 0,0 0 1 0 0,1-1 0 0 0,0-1 0 0 0,7 2-13 0 0,163 36 262 0 0,-145-39-4581 0 0,0-3-4623 0 0,-39-1-3684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0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42 0 0 0,'0'0'1234'0'0,"0"0"55"0"0,0 0 102 0 0,0 0 108 0 0,0 0 100 0 0,0 0 22 0 0,0 0-65 0 0,0 0-160 0 0,0 0-200 0 0,0 0-206 0 0,0 0-147 0 0,-22-6-86 0 0,-100-26 621 0 0,111 31-1111 0 0,0 0 0 0 0,-1 0-1 0 0,1 1 1 0 0,0 0 0 0 0,-1 1 0 0 0,1 0 0 0 0,0 1 0 0 0,0 1 0 0 0,0 0-1 0 0,0 0 1 0 0,0 1 0 0 0,1 0 0 0 0,-1 1 0 0 0,1 0 0 0 0,0 0 0 0 0,1 1-1 0 0,-1 1 1 0 0,1 0 0 0 0,0 0 0 0 0,1 0 0 0 0,-7 8-267 0 0,8-4 99 0 0,1 0 0 0 0,0 1 0 0 0,0-1 0 0 0,1 1 0 0 0,0 0 0 0 0,1 1 0 0 0,1-1 0 0 0,0 1 0 0 0,1 0 0 0 0,0 0 0 0 0,0 12-99 0 0,-11 355 1062 0 0,-38-27-353 0 0,-3-173-442 0 0,35-139-15 0 0,57-53 291 0 0,61-24-75 0 0,-56 19-400 0 0,1 1 0 0 0,0 3 0 0 0,1 1 0 0 0,32-3-68 0 0,-12 15-13 0 0,-41-23-7823 0 0,-22 20 5074 0 0,3-5-8329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1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0 10986 0 0,'0'0'2057'0'0,"0"0"-576"0"0,0 0-378 0 0,0 0-58 0 0,0 0 20 0 0,0 0 9 0 0,0 0-95 0 0,0 0-175 0 0,0 0-200 0 0,0 0-172 0 0,0 0-101 0 0,0 0-70 0 0,-23 33-45 0 0,-72 105-36 0 0,46-51 102 0 0,-94 158 220 0 0,114-210-439 0 0,28-35-40 0 0,1 0 21 0 0,0 0 72 0 0,29-67 679 0 0,183-241-498 0 0,-133 201-38 0 0,-67 166-173 0 0,-12-4 42 0 0,16 80 15 0 0,-11-122-122 0 0,-4-6-18 0 0,1-1-1 0 0,1 0 1 0 0,-1 0-1 0 0,1 0 1 0 0,1 0-1 0 0,-1 0 0 0 0,1-1 1 0 0,-1 1-1 0 0,2-1 1 0 0,-1 0-1 0 0,1 0 1 0 0,2 1-3 0 0,-3-4 57 0 0,1-1-1 0 0,0 0 1 0 0,0 0 0 0 0,0-1 0 0 0,0 1 0 0 0,-1-1-1 0 0,1 0 1 0 0,0-1 0 0 0,0 1 0 0 0,0-1 0 0 0,0 0-1 0 0,-1 0 1 0 0,1 0 0 0 0,0-1 0 0 0,-1 0 0 0 0,1 0-1 0 0,-1 0 1 0 0,1 0 0 0 0,-1-1 0 0 0,0 1 0 0 0,0-1-1 0 0,0 0 1 0 0,-1 0 0 0 0,1-1 0 0 0,-1 1 0 0 0,0-1-1 0 0,1 0 1 0 0,-2 0 0 0 0,3-3-57 0 0,9-6 140 0 0,-1 1-59 0 0,0 0 0 0 0,-2-1 0 0 0,1-1 0 0 0,-1 0 1 0 0,-1-1-1 0 0,-1 0 0 0 0,0 0 0 0 0,-1-1 0 0 0,0 0 0 0 0,-2-1 1 0 0,0 1-1 0 0,0-1 0 0 0,-2 0 0 0 0,0-2-81 0 0,-3 16-13 0 0,0 0 0 0 0,-1 0 0 0 0,0-1 0 0 0,1 1 1 0 0,-1 0-1 0 0,0 0 0 0 0,-1-1 0 0 0,1 1 0 0 0,0 0 0 0 0,-1 0 0 0 0,0-1 0 0 0,0 1 0 0 0,0 0 0 0 0,0 0 0 0 0,0 0 0 0 0,-1 0 1 0 0,1 0-1 0 0,-1 0 0 0 0,0 1 0 0 0,1-1 0 0 0,-1 1 0 0 0,-1-1 0 0 0,1 1 0 0 0,0-1 0 0 0,-1 1 13 0 0,-25 1-3605 0 0,14 15-3925 0 0,10-9 3567 0 0,-1 3-7962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0 10138 0 0,'0'0'3103'0'0,"0"0"-1387"0"0,0 0-616 0 0,0 0-83 0 0,0 0-8 0 0,0 0-23 0 0,0 0-89 0 0,0 0-168 0 0,-32 27-181 0 0,-98 85-177 0 0,79-52 30 0 0,48-50-339 0 0,1-6-42 0 0,1 0 1 0 0,-1 0-1 0 0,1 1 1 0 0,-1-1 0 0 0,1 0-1 0 0,0 1 1 0 0,1-1-1 0 0,-1 1 1 0 0,1-1 0 0 0,0 1-1 0 0,0 0 1 0 0,0-1-1 0 0,1 1 1 0 0,0-1-1 0 0,-1 1 1 0 0,2-1 0 0 0,-1 0-1 0 0,0 1 1 0 0,1-1-1 0 0,0 0 1 0 0,0 0 0 0 0,0 0-1 0 0,0 0 1 0 0,1 0-1 0 0,0 0 1 0 0,0-1-1 0 0,0 0 1 0 0,0 1 0 0 0,0-1-1 0 0,3 2-20 0 0,1-2 103 0 0,0-1-1 0 0,0 0 0 0 0,0 0 1 0 0,0 0-1 0 0,0-1 1 0 0,1 0-1 0 0,-1-1 1 0 0,0 1-1 0 0,1-1 0 0 0,-1-1 1 0 0,0 1-1 0 0,1-1 1 0 0,-1-1-1 0 0,0 1 1 0 0,0-1-1 0 0,0-1 0 0 0,0 1 1 0 0,0-1-1 0 0,-1 0 1 0 0,1-1-1 0 0,-1 1 1 0 0,0-1-1 0 0,0-1 0 0 0,0 1 1 0 0,0-1-1 0 0,-1 0 1 0 0,0 0-1 0 0,0-1 1 0 0,0 1-1 0 0,-1-1 0 0 0,1 0 1 0 0,-1 0-1 0 0,-1-1 1 0 0,1 1-1 0 0,-1-1 1 0 0,0-1-103 0 0,-2 4-12 0 0,1-1 0 0 0,-1 0 0 0 0,0 1 0 0 0,-1-1 0 0 0,1 0 0 0 0,-1 1 0 0 0,0-1 0 0 0,0 0 0 0 0,0 0 0 0 0,-1 1 0 0 0,0-1 0 0 0,0 0 0 0 0,0 1 0 0 0,0-1 0 0 0,-1 1 0 0 0,1-1 0 0 0,-1 1 0 0 0,0 0 0 0 0,-1-1 0 0 0,1 1 0 0 0,-1 0 0 0 0,0 1 0 0 0,0-1 0 0 0,0 0 0 0 0,0 1 0 0 0,-1 0 0 0 0,1 0 0 0 0,-1 0 0 0 0,0 0 0 0 0,0 0 0 0 0,0 1 0 0 0,-2-1 12 0 0,-55-25-7142 0 0,49 24-3400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 13955 0 0,'0'0'2304'0'0,"0"0"-590"0"0,0 0-368 0 0,0 0-259 0 0,0 0-182 0 0,0 0-109 0 0,0 0-147 0 0,0 0-183 0 0,0 0-100 0 0,0 0 70 0 0,0 0 39 0 0,0 0 30 0 0,0 0-2 0 0,0 19-143 0 0,2 135 319 0 0,8 122 141 0 0,-8-238-805 0 0,-2 1 1 0 0,-2-1-1 0 0,-1 0 1 0 0,-2 1-1 0 0,-10 33-15 0 0,-3-5-161 0 0,13-59-1150 0 0,0-15-5590 0 0,2-1 3490 0 0,1 1-3315 0 0,0 3-2207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2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13939 0 0,'0'0'1954'0'0,"0"0"-915"0"0,0 0-546 0 0,0 0 18 0 0,0 0 277 0 0,0 0 288 0 0,0 0 88 0 0,0 0-83 0 0,0 0-182 0 0,0 0-203 0 0,0 0-145 0 0,34 8-130 0 0,109 21-104 0 0,-13-22 141 0 0,-5-19-881 0 0,-74-1-6577 0 0,-41 9-4675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3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4657 0 0,'0'0'2549'0'0,"0"0"-221"0"0,0 0-260 0 0,0 0-240 0 0,0 0-229 0 0,0 0-246 0 0,0 0-310 0 0,0 0-305 0 0,0 0-141 0 0,0 0-69 0 0,0 0-34 0 0,0 0-50 0 0,0 0-96 0 0,-8 22-88 0 0,-47 137 295 0 0,53-151-494 0 0,0-1-1 0 0,0 1 1 0 0,1 0 0 0 0,0 1 0 0 0,0-1 0 0 0,1 0 0 0 0,0 0 0 0 0,0 0 0 0 0,1 0 0 0 0,0 0 0 0 0,1 0 0 0 0,-1 0 0 0 0,2 0 0 0 0,-1 0 0 0 0,1 0 0 0 0,0-1 0 0 0,1 0 0 0 0,0 1 0 0 0,0-1-1 0 0,4 5-60 0 0,-2-8 129 0 0,-1 0-1 0 0,1 1 0 0 0,1-2 0 0 0,-1 1 0 0 0,0-1 0 0 0,1 0 0 0 0,0 0 0 0 0,0-1 0 0 0,0 1 0 0 0,0-2 0 0 0,0 1 0 0 0,0-1 0 0 0,0 0 0 0 0,0-1 1 0 0,1 1-1 0 0,-1-1 0 0 0,0-1 0 0 0,0 1 0 0 0,1-2 0 0 0,-1 1 0 0 0,0-1 0 0 0,0 1 0 0 0,0-2 0 0 0,0 1 0 0 0,-1-1 0 0 0,1 0 0 0 0,-1-1 0 0 0,1 1 1 0 0,-1-1-1 0 0,0-1 0 0 0,2-1-128 0 0,12-5 129 0 0,-1-1 1 0 0,-1-1-1 0 0,0 0 1 0 0,-1-1-1 0 0,0-1 1 0 0,-1-1-1 0 0,-1 0 1 0 0,0-1-1 0 0,-1 0 1 0 0,-1-2-1 0 0,-1 1 1 0 0,-1-1-1 0 0,0-1 1 0 0,-1 0-1 0 0,-2-1 1 0 0,0 0-1 0 0,1-6-129 0 0,-7 22 2 0 0,-1 0 0 0 0,0 0-1 0 0,-1 1 1 0 0,1-1-1 0 0,-1 0 1 0 0,1 0-1 0 0,-2 0 1 0 0,1 0-1 0 0,0 0 1 0 0,-1 0-1 0 0,0 0 1 0 0,0 0 0 0 0,0 1-1 0 0,-1-1 1 0 0,0 0-1 0 0,0 1 1 0 0,0-1-1 0 0,0 1 1 0 0,-1 0-2 0 0,2 3-70 0 0,0 0-1 0 0,0 0 1 0 0,0 0 0 0 0,0 0-1 0 0,0 1 1 0 0,0-1 0 0 0,-1 0-1 0 0,1 1 1 0 0,0-1 0 0 0,0 1-1 0 0,-1-1 1 0 0,1 1 0 0 0,0 0 0 0 0,-1 0-1 0 0,1-1 1 0 0,-1 1 0 0 0,1 0-1 0 0,0 0 1 0 0,-1 0 0 0 0,1 0-1 0 0,0 1 1 0 0,-1-1 0 0 0,1 0 0 0 0,0 1-1 0 0,-1-1 1 0 0,1 0 0 0 0,0 1-1 0 0,0 0 1 0 0,-1-1 0 0 0,1 1-1 0 0,0 0 1 0 0,0-1 0 0 0,0 1-1 0 0,0 0 1 0 0,0 0 0 0 0,0 0 0 0 0,0 0-1 0 0,0 0 1 0 0,0 0 0 0 0,0 0-1 0 0,0 1 71 0 0,-17 25-4080 0 0,7-3-4862 0 0,7-16-2706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15 4761 0 0,'0'0'3005'0'0,"0"0"-685"0"0,0 0-259 0 0,0 0 30 0 0,0 0-54 0 0,0 0-252 0 0,0 0-344 0 0,0 0-403 0 0,0 0-338 0 0,0 0-109 0 0,0 0-120 0 0,0 0-120 0 0,0 0-45 0 0,-7-3-63 0 0,4 1-202 0 0,-1 1 0 0 0,0-1 0 0 0,1 1 0 0 0,-1-1 1 0 0,0 1-1 0 0,0 0 0 0 0,0 1 0 0 0,0-1 0 0 0,0 1 0 0 0,0-1 0 0 0,0 1 0 0 0,0 0 1 0 0,0 1-1 0 0,0-1 0 0 0,0 1 0 0 0,0 0 0 0 0,0 0 0 0 0,-1 0-41 0 0,0 0 16 0 0,0 0 0 0 0,0 0 0 0 0,0 1 0 0 0,0 0 0 0 0,0 0 0 0 0,1 0 0 0 0,-1 0 0 0 0,0 1 0 0 0,1 0 0 0 0,0 0 0 0 0,-1 0 0 0 0,1 0 0 0 0,1 1 0 0 0,-1 0 0 0 0,0-1 0 0 0,1 1 0 0 0,0 1 0 0 0,0-1 0 0 0,0 0 0 0 0,0 1 0 0 0,1-1 0 0 0,0 1 0 0 0,0 0 0 0 0,0 0 0 0 0,0 0 0 0 0,1 0 0 0 0,0 0 0 0 0,0 0 0 0 0,0 1 0 0 0,1-1 0 0 0,-1 0 0 0 0,2 2-16 0 0,3 1 2 0 0,0 0 0 0 0,1-1 0 0 0,0 0 0 0 0,1 0 0 0 0,0 0 0 0 0,0-1 0 0 0,0 0 0 0 0,1 0 0 0 0,-1 0 0 0 0,2-1 0 0 0,-1 0 0 0 0,0-1-1 0 0,1 1-1 0 0,-8-5 1 0 0,72 69 188 0 0,-70-67-159 0 0,-1 0 1 0 0,1 1 0 0 0,-1-1 0 0 0,0 1 0 0 0,1-1-1 0 0,-1 1 1 0 0,0-1 0 0 0,-1 1 0 0 0,1 0 0 0 0,0-1-1 0 0,-1 1 1 0 0,1 0 0 0 0,-1 0 0 0 0,0-1 0 0 0,0 1-1 0 0,0 0 1 0 0,0 0 0 0 0,-1 0 0 0 0,1-1 0 0 0,-1 1-1 0 0,1 0 1 0 0,-1-1 0 0 0,0 1 0 0 0,0 0 0 0 0,-1-1-1 0 0,1 1 1 0 0,0-1 0 0 0,-1 0 0 0 0,1 1 0 0 0,-1-1-1 0 0,0 0 1 0 0,0 0 0 0 0,0 0 0 0 0,0 1-31 0 0,-124 60 248 0 0,106-55-394 0 0,-2-1 0 0 0,1 0-1 0 0,-1-2 1 0 0,0 0 0 0 0,0-2 0 0 0,-1 0 0 0 0,-5-1 146 0 0,29-13-3798 0 0,11 2 582 0 0,-3 3-2131 0 0,-1-1-5624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47 254 4609 0 0,'0'0'3623'0'0,"0"0"-959"0"0,0 0-483 0 0,0 0-173 0 0,0 0-173 0 0,0 0-178 0 0,33-7-207 0 0,106-25-251 0 0,-54-2 391 0 0,-78 31-1463 0 0,0-1 1 0 0,-1 1 0 0 0,1-1 0 0 0,-1-1-1 0 0,0 1 1 0 0,0-1 0 0 0,0 0 0 0 0,-1 0-1 0 0,1-1 1 0 0,-1 0 0 0 0,0 0 0 0 0,-1 0-1 0 0,0 0 1 0 0,0-1 0 0 0,0 1 0 0 0,-1-1-1 0 0,0 0 1 0 0,0 0 0 0 0,-1-1 0 0 0,1 1-1 0 0,-2 0 1 0 0,1-1 0 0 0,-1 1 0 0 0,0-2-128 0 0,-3 7-8 0 0,-1-1 1 0 0,1 0 0 0 0,-1 1 0 0 0,0-1 0 0 0,0 1 0 0 0,0 0-1 0 0,0 0 1 0 0,0 0 0 0 0,0 0 0 0 0,-1 0 0 0 0,1 1 0 0 0,0 0-1 0 0,-1-1 1 0 0,1 1 0 0 0,-1 1 0 0 0,0-1 0 0 0,1 0 0 0 0,-1 1-1 0 0,0 0 1 0 0,1 0 0 0 0,-1 0 0 0 0,0 0 0 0 0,1 1 0 0 0,-1-1-1 0 0,0 1 1 0 0,1 0 0 0 0,-2 0 7 0 0,-12 3-67 0 0,-1 1 0 0 0,1 1 0 0 0,1 1 0 0 0,-1 0 0 0 0,1 1 0 0 0,1 0 0 0 0,-1 2 0 0 0,1 0 0 0 0,1 0 0 0 0,0 1 0 0 0,0 1 0 0 0,1 1 0 0 0,-9 11 67 0 0,13-15-55 0 0,0 0 0 0 0,1 1 0 0 0,0 0 0 0 0,0 1 0 0 0,1-1 0 0 0,1 1 0 0 0,0 1 0 0 0,0-1-1 0 0,1 1 1 0 0,1 0 0 0 0,0 0 0 0 0,0 0 0 0 0,1 1 0 0 0,1-1 0 0 0,0 1 0 0 0,1 0 0 0 0,0 0 0 0 0,1-1-1 0 0,2 14 56 0 0,-1-22-21 0 0,1 0 0 0 0,-1 0 0 0 0,1 0 0 0 0,0 0 0 0 0,1 0 0 0 0,-1 0 0 0 0,1 0 0 0 0,0 0-1 0 0,-1-1 1 0 0,2 0 0 0 0,-1 1 0 0 0,0-1 0 0 0,1 0 0 0 0,-1-1 0 0 0,1 1 0 0 0,0-1 0 0 0,0 1-1 0 0,0-1 1 0 0,0 0 0 0 0,0-1 0 0 0,0 1 0 0 0,1-1 0 0 0,-1 0 0 0 0,1 0 0 0 0,-1 0 0 0 0,1 0 21 0 0,7 1-16 0 0,0-1 1 0 0,1 0 0 0 0,-1 0-1 0 0,0-1 1 0 0,1-1 0 0 0,-1 0-1 0 0,0-1 1 0 0,0 0 0 0 0,3-1 15 0 0,27-12-665 0 0,-1 0 0 0 0,0-3 0 0 0,-1-2 0 0 0,16-11 665 0 0,12-15-7606 0 0,-46 30 1931 0 0,-8 8-1468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4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242 571 2176 0 0,'0'0'3293'0'0,"0"0"-423"0"0,0 0-357 0 0,0 0-288 0 0,0 0-263 0 0,0 0-248 0 0,0 0-319 0 0,0 0-303 0 0,0 0-300 0 0,0 0-258 0 0,0 0-185 0 0,0 0-101 0 0,0 0-20 0 0,-14 6 19 0 0,-95 47 481 0 0,100-48-715 0 0,1 0 0 0 0,0 0 1 0 0,1 1-1 0 0,-1 0 0 0 0,1 0 0 0 0,0 0 0 0 0,0 1 0 0 0,1 0 0 0 0,0 1 1 0 0,0 0-1 0 0,1-1 0 0 0,0 2 0 0 0,0-1 0 0 0,1 1 0 0 0,0-1 1 0 0,1 1-1 0 0,0 0 0 0 0,0 0 0 0 0,1 1 0 0 0,0-1 0 0 0,0 0 0 0 0,1 7-12 0 0,3-12 1 0 0,0 1 1 0 0,1-1-1 0 0,0 1 1 0 0,-1-1-1 0 0,2 0 1 0 0,-1 0-1 0 0,0 0 1 0 0,1-1-1 0 0,0 1 1 0 0,0-1-1 0 0,0 0 1 0 0,0 0-1 0 0,0 0 1 0 0,1-1-1 0 0,-1 1 1 0 0,1-1-1 0 0,0 0 1 0 0,0 0-1 0 0,-1-1 1 0 0,1 1 0 0 0,0-1-1 0 0,1 0 1 0 0,-1-1-1 0 0,0 1 1 0 0,0-1-1 0 0,0 0 1 0 0,0 0-1 0 0,3-1-2 0 0,6 1 154 0 0,0 0 0 0 0,0-1 1 0 0,0-1-1 0 0,0 0 0 0 0,0-1 0 0 0,-1-1 0 0 0,1 0 0 0 0,-1-1 0 0 0,0 0 0 0 0,0-1 0 0 0,0 0 1 0 0,-1-1-1 0 0,0-1 0 0 0,0 1 0 0 0,-1-2 0 0 0,0 0 0 0 0,1-2-154 0 0,28-27 584 0 0,-2-1-1 0 0,-2-2 1 0 0,24-35-584 0 0,-53 67-13 0 0,17-21 24 0 0,-1-2-1 0 0,-2-1 1 0 0,-1-1-1 0 0,-2 0 1 0 0,-1-2-1 0 0,4-14-10 0 0,-17 40-23 0 0,0-1 0 0 0,-1 0-1 0 0,0 0 1 0 0,0 0 0 0 0,-2 0-1 0 0,1 0 1 0 0,-1 0 0 0 0,-1-1-1 0 0,0 1 1 0 0,-1 0 0 0 0,0 0-1 0 0,0-1 1 0 0,-1 1 0 0 0,-1 0-1 0 0,0 0 1 0 0,0 1-1 0 0,-1-1 1 0 0,0 1 0 0 0,-1 0-1 0 0,-1 0 1 0 0,1 0 0 0 0,-1 0-1 0 0,-1 1 1 0 0,-2-2 23 0 0,3 4-12 0 0,-2 0 0 0 0,1 1 0 0 0,-1 0 1 0 0,0 0-1 0 0,0 1 0 0 0,-1 0 0 0 0,1 0 0 0 0,-1 1 0 0 0,0 0 0 0 0,0 1 0 0 0,-1 0 1 0 0,1 0-1 0 0,-1 1 0 0 0,0 0 0 0 0,1 1 0 0 0,-1 0 0 0 0,0 0 0 0 0,0 1 0 0 0,0 1 1 0 0,1 0-1 0 0,-1 0 0 0 0,0 0 0 0 0,1 1 0 0 0,-1 1 0 0 0,1 0 0 0 0,-1 0 0 0 0,1 1 1 0 0,0 0-1 0 0,1 0 0 0 0,-1 1 0 0 0,1 0 0 0 0,0 1 0 0 0,0 0 0 0 0,0 0 0 0 0,1 1 1 0 0,0 0-1 0 0,0 0 0 0 0,1 0 0 0 0,0 1 0 0 0,0 0 0 0 0,1 0 0 0 0,-4 8 12 0 0,2 2 6 0 0,1-1-1 0 0,0 1 1 0 0,1 0-1 0 0,2 0 1 0 0,0 1-1 0 0,0-1 0 0 0,2 1 1 0 0,0 0-1 0 0,2-1 1 0 0,0 1-1 0 0,2 10-5 0 0,1-7 23 0 0,1 0 0 0 0,1 0-1 0 0,2-1 1 0 0,-1 0-1 0 0,2-1 1 0 0,1 0 0 0 0,1 0-1 0 0,0-1 1 0 0,2 0 0 0 0,0-1-1 0 0,1 0 1 0 0,14 13-23 0 0,27 24-16 0 0,2-2-1 0 0,2-3 1 0 0,4-2 16 0 0,-17-13-848 0 0,-25-21-8577 0 0,-16-11-2688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7826 0 0,'0'0'2995'0'0,"0"0"-466"0"0,0 0-272 0 0,0 0-255 0 0,0 0-307 0 0,0 0-355 0 0,0 0-362 0 0,0 0-285 0 0,0 0-204 0 0,0 0-128 0 0,0 0 8 0 0,0 0 9 0 0,0 0-26 0 0,-4 13-48 0 0,-27 113 185 0 0,26-100-518 0 0,-3 76-1251 0 0,17-100-3528 0 0,-3-3-4526 0 0,-4-2-272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5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11602 0 0,'0'0'2713'0'0,"0"0"-825"0"0,0 0-487 0 0,0 0-225 0 0,0 0-272 0 0,0 0-296 0 0,0 0-512 0 0,0 0-312 0 0,0 0-56 0 0,0 0 16 0 0,0 0 176 0 0,0 0 24 0 0,0 0-80 0 0,67 70-216 0 0,-40-41-296 0 0,-1 0-968 0 0,-8-3-3369 0 0,-7-7-6786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1 435 10794 0 0,'0'0'3925'0'0,"0"0"-1656"0"0,0 0-837 0 0,0 0-281 0 0,0 0-223 0 0,0 0-36 0 0,0 0-72 0 0,0 0-138 0 0,0 0-143 0 0,0 0-114 0 0,0 0-45 0 0,0 0-40 0 0,13-31-36 0 0,39-95-57 0 0,-19 39 217 0 0,-8 26-156 0 0,15 160-1237 0 0,-36-93 960 0 0,0 0 0 0 0,0-1 1 0 0,1 1-1 0 0,-1-1 1 0 0,2 0-1 0 0,-1 0 0 0 0,0 0 1 0 0,1-1-1 0 0,0 0 1 0 0,0 0-1 0 0,0 0 0 0 0,0-1 1 0 0,1 0-1 0 0,-1 0 1 0 0,1 0-1 0 0,0-1 0 0 0,0 0 1 0 0,0-1-1 0 0,0 0 1 0 0,0 0-1 0 0,0 0 0 0 0,0-1 1 0 0,1 0-1 0 0,-1 0 1 0 0,0 0-1 0 0,0-1 0 0 0,0 0 1 0 0,0-1-1 0 0,0 0 1 0 0,0 0-1 0 0,0 0 0 0 0,-1-1 1 0 0,1 0-1 0 0,-1 0 1 0 0,2-2-32 0 0,4-3 120 0 0,0 0 1 0 0,-1-1-1 0 0,-1 0 1 0 0,0 0-1 0 0,0-1 1 0 0,0-1-1 0 0,-1 0 1 0 0,-1 0-1 0 0,0 0 1 0 0,-1-1-1 0 0,0 0 1 0 0,-1-1-1 0 0,0 0 1 0 0,-1 0-1 0 0,0 0 1 0 0,-1 0-1 0 0,1-7-120 0 0,-2-22 428 0 0,-4 24-2935 0 0,1 4-3705 0 0,0 10-5925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 4057 0 0,'0'0'2563'0'0,"0"0"-309"0"0,0 0-304 0 0,0 0-2 0 0,0 0 26 0 0,0 0-130 0 0,0 0-227 0 0,0 0-304 0 0,0 0-301 0 0,0 0-242 0 0,0 0-182 0 0,0 0-129 0 0,0 0-123 0 0,3-2-67 0 0,-3 2-244 0 0,1 0 0 0 0,-1-1-1 0 0,1 1 1 0 0,-1 0 0 0 0,1 0-1 0 0,-1 0 1 0 0,1 0 0 0 0,0-1-1 0 0,-1 1 1 0 0,1 0 0 0 0,-1 0-1 0 0,1 0 1 0 0,-1 0 0 0 0,1 0 0 0 0,0 1-1 0 0,-1-1 1 0 0,1 0 0 0 0,-1 0-1 0 0,1 0 1 0 0,-1 0 0 0 0,1 1-1 0 0,-1-1 1 0 0,1 0 0 0 0,-1 0-1 0 0,1 1 1 0 0,-1-1 0 0 0,1 0-1 0 0,-1 1 1 0 0,1-1 0 0 0,-1 1 0 0 0,0-1-1 0 0,1 1 1 0 0,-1-1 0 0 0,0 0-1 0 0,1 1 1 0 0,-1-1 0 0 0,0 1-1 0 0,0 0 1 0 0,1-1 0 0 0,-1 1-1 0 0,0-1 1 0 0,0 1 0 0 0,0-1-1 0 0,0 1 1 0 0,0-1 0 0 0,0 1 0 0 0,0 0-1 0 0,0-1 1 0 0,0 1 0 0 0,0-1-1 0 0,0 1 1 0 0,0-1 0 0 0,0 1-1 0 0,0 0 1 0 0,0-1 0 0 0,-1 1-1 0 0,1-1 1 0 0,0 1 0 0 0,0-1-1 0 0,-1 1 1 0 0,1-1 0 0 0,0 1 0 0 0,-1-1-1 0 0,1 0 1 0 0,0 1 0 0 0,-1 0-25 0 0,1 13 323 0 0,2 508 2519 0 0,-2-483-2813 0 0,-3-1 0 0 0,-1 1 0 0 0,-1-1 0 0 0,-3 1 0 0 0,-9 29-29 0 0,5-50-29 0 0,12-17 2 0 0,0-1-8 0 0,0 0-9 0 0,0 0-4 0 0,0 0-30 0 0,0-22-2366 0 0,-2-14-1805 0 0,-1 12-2981 0 0,2 14 1392 0 0,1 2-2034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1:5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6881 0 0,'0'0'1924'0'0,"0"0"-603"0"0,0 0-275 0 0,0 0-6 0 0,0 0 63 0 0,0 0 334 0 0,0 0 160 0 0,0 0-14 0 0,0 0-127 0 0,0 0-401 0 0,0 0-277 0 0,0 0-153 0 0,0 0-94 0 0,33 0-71 0 0,107-1-53 0 0,51-20 637 0 0,-101 6-988 0 0,-65 12-404 0 0,-1-2 0 0 0,-1-1 0 0 0,1 0 0 0 0,-1-2-1 0 0,0-1 1 0 0,12-6 348 0 0,-6-5-2922 0 0,-13 7-4227 0 0,-5 6-3907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5121 0 0,'0'0'2463'0'0,"0"0"-261"0"0,0 0-193 0 0,0 0-98 0 0,0 0-194 0 0,0 0-300 0 0,0 0-363 0 0,0 0-377 0 0,0 0-265 0 0,0 0-170 0 0,0 0-78 0 0,5 44 3297 0 0,-12 222-956 0 0,-4-50-2101 0 0,5 38-45 0 0,6-253-374 0 0,0-1 11 0 0,0 0 23 0 0,0 0 6 0 0,0 0 18 0 0,0 0 49 0 0,0 0 22 0 0,0 0 44 0 0,0 0 12 0 0,8-15 1399 0 0,-4 4-1540 0 0,2 0 1 0 0,-1 1-1 0 0,1-1 1 0 0,1 1-1 0 0,0 0 1 0 0,1 1 0 0 0,-1 0-1 0 0,2 0 1 0 0,-1 1-1 0 0,4-3-29 0 0,-3 2 18 0 0,-1 1-14 0 0,1-1 0 0 0,0 2 0 0 0,0-1 0 0 0,1 1 0 0 0,0 0 0 0 0,0 1 0 0 0,0 0 0 0 0,1 1 0 0 0,2-1-4 0 0,-11 7-3 0 0,0-1 0 0 0,0 1 0 0 0,0-1-1 0 0,0 1 1 0 0,0 0 0 0 0,0 0 0 0 0,0 0 0 0 0,-1 0 0 0 0,1 1 0 0 0,0-1-1 0 0,0 0 1 0 0,-1 1 0 0 0,1-1 0 0 0,-1 1 0 0 0,0-1 0 0 0,1 1-1 0 0,-1 0 1 0 0,0 0 0 0 0,0-1 0 0 0,0 1 0 0 0,0 0 0 0 0,0 0-1 0 0,0 0 1 0 0,-1 0 0 0 0,1 0 0 0 0,-1 0 0 0 0,1 1 0 0 0,-1-1-1 0 0,0 0 1 0 0,0 0 0 0 0,0 1 3 0 0,7 16 47 0 0,19 100 123 0 0,-20 21 34 0 0,-6-138-213 0 0,1-1-2 0 0,0-1 2 0 0,-1 0 23 0 0,1 0 17 0 0,-1 0-18 0 0,0 0-7 0 0,0 0-1 0 0,0 0 32 0 0,0 0-11 0 0,0 0 23 0 0,0 0-14 0 0,0 0-21 0 0,0 0-15 0 0,0 0 6 0 0,0 0-3 0 0,0 0-26 0 0,0 0-11 0 0,0 0-45 0 0,0 0-56 0 0,0 0-64 0 0,0 0-108 0 0,-1-4-1565 0 0,-1-4-1799 0 0,2 1-4653 0 0,0 4-3389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15371 0 0,'0'0'1657'0'0,"0"0"-677"0"0,0 0-295 0 0,0 0 6 0 0,0 0 39 0 0,0 0 64 0 0,0 0 29 0 0,0 0-72 0 0,0 0-93 0 0,0 0-157 0 0,0 0-97 0 0,0 0-86 0 0,0 0-53 0 0,4 17-4 0 0,11 50-74 0 0,-11 0 214 0 0,-12-58-779 0 0,6-9-2955 0 0,1-2-3318 0 0,0-1-4863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12227 0 0,'0'0'2520'0'0,"0"0"-831"0"0,0 0-513 0 0,0 0-416 0 0,0 0-384 0 0,0 0-424 0 0,0 0-160 0 0,0 0-8 0 0,0 0-144 0 0,0 0-160 0 0,0 0-673 0 0,0 0-2687 0 0,0 0-7635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 9842 0 0,'0'0'2827'0'0,"0"0"-789"0"0,0 0-446 0 0,0 0-133 0 0,0 0-205 0 0,0 0-248 0 0,0 0-160 0 0,0 0-188 0 0,0 0-154 0 0,0 0-88 0 0,0 0-84 0 0,0 0-24 0 0,-17-1-46 0 0,-53 0-34 0 0,23 18 396 0 0,44-16-615 0 0,1 0 0 0 0,0 0 0 0 0,0 0 0 0 0,0 1 0 0 0,0-1 1 0 0,0 0-1 0 0,0 1 0 0 0,0 0 0 0 0,0-1 0 0 0,0 1 0 0 0,1 0 0 0 0,-1 0 0 0 0,1 0 0 0 0,0 0 1 0 0,-1 0-1 0 0,1 0 0 0 0,0 0 0 0 0,0 1 0 0 0,0-1 0 0 0,0 0 0 0 0,1 0 0 0 0,-1 1 1 0 0,1-1-1 0 0,-1 1 0 0 0,1-1 0 0 0,0 1 0 0 0,0-1 0 0 0,0 0 0 0 0,0 1 0 0 0,0-1 0 0 0,1 1 1 0 0,-1-1-1 0 0,1 0 0 0 0,-1 1 0 0 0,1-1 0 0 0,0 0 0 0 0,0 1 0 0 0,0-1 0 0 0,0 0 1 0 0,1 0-1 0 0,-1 0 0 0 0,0 0 0 0 0,1 0 0 0 0,0 0 0 0 0,-1 0 0 0 0,1-1 0 0 0,0 1 0 0 0,0-1 1 0 0,0 1-10 0 0,131 65 258 0 0,-130-65-206 0 0,-1 1 0 0 0,1-1-1 0 0,-1 1 1 0 0,0 0 0 0 0,0 0 0 0 0,0 0-1 0 0,-1 0 1 0 0,1 0 0 0 0,-1 0-1 0 0,1 0 1 0 0,-1 1 0 0 0,0-1-1 0 0,0 0 1 0 0,-1 1 0 0 0,1-1 0 0 0,-1 1-1 0 0,0-1 1 0 0,0 1 0 0 0,0-1-1 0 0,0 1 1 0 0,0-1 0 0 0,-1 1 0 0 0,1-1-1 0 0,-1 0 1 0 0,0 1 0 0 0,0-1-1 0 0,-1 0 1 0 0,1 0 0 0 0,0 1-1 0 0,-1-1 1 0 0,0 0 0 0 0,0-1 0 0 0,0 1-1 0 0,0 0 1 0 0,0 0 0 0 0,-1-1-1 0 0,1 1 1 0 0,-1-1 0 0 0,-2 2-52 0 0,-5 3 58 0 0,0 0 0 0 0,-1-1 1 0 0,1 0-1 0 0,-1-1 1 0 0,0 0-1 0 0,-1-1 0 0 0,1 0 1 0 0,-1-1-1 0 0,1 0 0 0 0,-1-1 1 0 0,0 0-1 0 0,0-1 1 0 0,-9 0-59 0 0,20-1-36 0 0,0 0 1 0 0,0-1-1 0 0,0 1 1 0 0,-1 0 0 0 0,1-1-1 0 0,0 1 1 0 0,0 0-1 0 0,0-1 1 0 0,0 1 0 0 0,0-1-1 0 0,0 0 1 0 0,0 1 0 0 0,0-1-1 0 0,0 0 1 0 0,0 1-1 0 0,1-1 1 0 0,-1 0 0 0 0,0 0-1 0 0,0 0 1 0 0,1 0-1 0 0,-1 0 1 0 0,1 0 0 0 0,-1 0-1 0 0,1 0 1 0 0,-1 0-1 0 0,1 0 1 0 0,-1 0 0 0 0,1 0-1 0 0,0 0 1 0 0,0-1 0 0 0,-1 1-1 0 0,1 0 1 0 0,0 0-1 0 0,0 0 1 0 0,0 0 0 0 0,0-2 35 0 0,0-17-6385 0 0,0 15 3316 0 0,0-2-8647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19 2489 0 0,'0'0'2008'0'0,"0"0"-28"0"0,0 0 34 0 0,0 0 108 0 0,0 0 1 0 0,0 0-191 0 0,0 0-299 0 0,0 0-294 0 0,0 0-290 0 0,0 0-208 0 0,0 0-137 0 0,0 0-136 0 0,0 0-75 0 0,-10-4-37 0 0,-30-10-32 0 0,-9 23 982 0 0,40-3-1094 0 0,-2-1-165 0 0,0 1-1 0 0,0 1 1 0 0,1 0-1 0 0,0 0 1 0 0,1 1 0 0 0,0 0-1 0 0,0 1 1 0 0,1 0-1 0 0,-1 0 1 0 0,2 0 0 0 0,0 1-1 0 0,0 1 1 0 0,1-1-1 0 0,0 1 1 0 0,1 0 0 0 0,0 0-1 0 0,0 1 1 0 0,1 0-1 0 0,1-1 1 0 0,0 1-1 0 0,1 0 1 0 0,0 1 0 0 0,1-1-1 0 0,0 6-146 0 0,1-13 21 0 0,0-1-1 0 0,0 0 0 0 0,1 1 0 0 0,-1-1 1 0 0,1 1-1 0 0,0-1 0 0 0,0 0 1 0 0,1 0-1 0 0,-1 0 0 0 0,1 0 1 0 0,0 0-1 0 0,0 0 0 0 0,0 0 1 0 0,1 0-1 0 0,-1-1 0 0 0,1 1 1 0 0,0-1-1 0 0,0 0 0 0 0,0 0 1 0 0,1 0-1 0 0,-1 0 0 0 0,1 0 0 0 0,-1-1 1 0 0,1 1-1 0 0,0-1 0 0 0,0 0 1 0 0,0 0-1 0 0,0-1 0 0 0,0 1 1 0 0,0-1-1 0 0,1 0 0 0 0,-1 0 1 0 0,0 0-1 0 0,5-1-20 0 0,-4 0 11 0 0,5 1-60 0 0,1-1 0 0 0,-1 0 0 0 0,1 0 0 0 0,-1-1 0 0 0,0-1 0 0 0,1 0 0 0 0,-1 0 0 0 0,0-1 0 0 0,0-1 0 0 0,0 1 0 0 0,2-3 49 0 0,22-6-1517 0 0,-16 6-1328 0 0,-1-1-5390 0 0,-12 3-3189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2841 0 0,'0'0'2527'0'0,"0"0"-369"0"0,0 0-134 0 0,0 0-10 0 0,0 0-103 0 0,0 0-260 0 0,0 0-316 0 0,0 0-319 0 0,0 0-261 0 0,0 0-143 0 0,0 0-101 0 0,0 0-94 0 0,0 0-57 0 0,-21 33-44 0 0,-63 100-32 0 0,61-78 70 0 0,24-47-247 0 0,-1-6-49 0 0,0 1 0 0 0,0 0 0 0 0,1 0 0 0 0,0 0 0 0 0,-1 0 0 0 0,1 0 0 0 0,0-1 0 0 0,0 1 0 0 0,1 0 0 0 0,-1-1 0 0 0,0 1 0 0 0,1-1 0 0 0,0 1 0 0 0,-1-1 0 0 0,1 0 0 0 0,0 0 0 0 0,0 0 0 0 0,0 0 0 0 0,1 0 0 0 0,-1 0 0 0 0,0 0 0 0 0,1-1 0 0 0,-1 1 0 0 0,1-1 0 0 0,0 0 0 0 0,-1 0 0 0 0,1 0 0 0 0,0 0 0 0 0,0 0 0 0 0,-1 0 0 0 0,1-1 0 0 0,0 1 0 0 0,0-1 0 0 0,0 0 0 0 0,1 0-58 0 0,4 1 182 0 0,0-1 1 0 0,-1 0-1 0 0,1 0 1 0 0,0-1 0 0 0,0 0-1 0 0,0 0 1 0 0,-1-1-1 0 0,1 0 1 0 0,-1-1-1 0 0,1 1 1 0 0,-1-1 0 0 0,0-1-1 0 0,1 0-182 0 0,0 0 101 0 0,0 0 1 0 0,-1 0-1 0 0,0-1 0 0 0,0 0 0 0 0,0 0 1 0 0,-1 0-1 0 0,1-1 0 0 0,-1 0 0 0 0,-1-1 0 0 0,1 1 1 0 0,-1-1-1 0 0,0 0 0 0 0,-1 0 0 0 0,0-1 1 0 0,0 1-1 0 0,0-1 0 0 0,-1 0 0 0 0,0 0 1 0 0,-1 0-1 0 0,0 0 0 0 0,0-1 0 0 0,1-7-101 0 0,-3 13-2 0 0,-1 0 0 0 0,1 0-1 0 0,0 0 1 0 0,-1 0-1 0 0,0-1 1 0 0,1 1 0 0 0,-1 0-1 0 0,-1 0 1 0 0,1 0 0 0 0,0 1-1 0 0,-1-1 1 0 0,1 0-1 0 0,-1 0 1 0 0,0 1 0 0 0,0-1-1 0 0,0 1 1 0 0,0-1 0 0 0,0 1-1 0 0,-1 0 1 0 0,1 0-1 0 0,-1 0 1 0 0,1 0 0 0 0,-1 1-1 0 0,0-1 1 0 0,1 1 0 0 0,-1-1-1 0 0,0 1 1 0 0,0 0-1 0 0,0 0 1 0 0,0 0 0 0 0,-1 1-1 0 0,-1-1 3 0 0,-4-1-239 0 0,-1 0 0 0 0,1 1 0 0 0,0 1 1 0 0,-1-1-1 0 0,1 2 0 0 0,-1-1 0 0 0,1 1 0 0 0,-1 1 0 0 0,1-1 0 0 0,0 2 0 0 0,-2 0 239 0 0,-31 20-10473 0 0,34-18-1372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04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24 516 7378 0 0,'0'0'2205'0'0,"0"0"-587"0"0,0 0-260 0 0,0 0-3 0 0,0 0-78 0 0,0 0-123 0 0,0 0-165 0 0,0 0-200 0 0,0 0-155 0 0,0 0-94 0 0,0 0-74 0 0,0 0-93 0 0,0 0-78 0 0,-4 22-67 0 0,-16 69-15 0 0,26-42 286 0 0,-4-43-377 0 0,1-1 0 0 0,0 0 0 0 0,0 0 0 0 0,0 0 0 0 0,1 0 0 0 0,-1-1 0 0 0,1 0 0 0 0,0 1 0 0 0,0-1 0 0 0,1 0 0 0 0,-1-1 0 0 0,1 1 0 0 0,0-1 0 0 0,0 0 0 0 0,0 0 0 0 0,0-1 0 0 0,1 1 0 0 0,-1-1 0 0 0,1-1 0 0 0,-1 1 0 0 0,1-1 0 0 0,0 1 0 0 0,0-2 0 0 0,-1 1 0 0 0,1-1 0 0 0,0 1 0 0 0,0-2 0 0 0,0 1 0 0 0,-1-1 0 0 0,3 0-122 0 0,1-1 183 0 0,1 0 1 0 0,-1-1-1 0 0,0 0 1 0 0,1 0-1 0 0,-2-1 1 0 0,1 0-1 0 0,0-1 1 0 0,-1 0-1 0 0,0 0 1 0 0,0-1-1 0 0,0 0 1 0 0,-1-1-1 0 0,0 1 1 0 0,5-7-184 0 0,8-5 266 0 0,-14 11-283 0 0,0 0 1 0 0,-1-1-1 0 0,0 1 1 0 0,0-1-1 0 0,-1 0 1 0 0,0-1-1 0 0,0 1 1 0 0,-1-1-1 0 0,0 1 1 0 0,0-1-1 0 0,-1 0 1 0 0,0 0-1 0 0,-1 0 1 0 0,0 0-1 0 0,0-1 1 0 0,-1 1-1 0 0,-1 0 1 0 0,0-3 16 0 0,0 8-3241 0 0,-1 3-4354 0 0,2 1-4449 0 0</inkml:trace>
  <inkml:trace contextRef="#ctx0" brushRef="#br0" timeOffset="331.027">542 784 9618 0 0,'0'0'2658'0'0,"0"0"-558"0"0,0 0-222 0 0,0 0-101 0 0,0 0-153 0 0,0 0-134 0 0,0 0-161 0 0,0 0-295 0 0,0 0-254 0 0,0 0-189 0 0,0 0-149 0 0,0 0-12 0 0,3-9 3 0 0,50-125 1544 0 0,-44 118-1936 0 0,1 0 1 0 0,0 0 0 0 0,1 1-1 0 0,0 1 1 0 0,1 0 0 0 0,1 0-1 0 0,0 2 1 0 0,1-1 0 0 0,1 2-1 0 0,0 0 1 0 0,0 0 0 0 0,1 1-42 0 0,18 4-1324 0 0,-25 12-2189 0 0,-3 5-4121 0 0,-5-7-4075 0 0</inkml:trace>
  <inkml:trace contextRef="#ctx0" brushRef="#br0" timeOffset="793.092">1085 424 8746 0 0,'0'0'3001'0'0,"0"0"-688"0"0,0 0-375 0 0,0 0-226 0 0,0 0-319 0 0,0 0-290 0 0,0 0-273 0 0,0 0-229 0 0,0 0-153 0 0,0 0-98 0 0,0 0-47 0 0,0 0 5 0 0,0 0-25 0 0,-12 3-26 0 0,-96 45 746 0 0,98-40-896 0 0,7-6-96 0 0,1-1 0 0 0,0 1-1 0 0,0-1 1 0 0,0 1-1 0 0,0-1 1 0 0,0 1 0 0 0,1 0-1 0 0,-1 0 1 0 0,0 0 0 0 0,1 0-1 0 0,-1 0 1 0 0,1 0-1 0 0,0 1 1 0 0,0-1 0 0 0,0 0-1 0 0,0 1 1 0 0,0-1-1 0 0,0 1 1 0 0,1-1 0 0 0,-1 1-1 0 0,1-1 1 0 0,0 1-1 0 0,0-1 1 0 0,0 1 0 0 0,0-1-1 0 0,0 1 1 0 0,0 0-1 0 0,1-1 1 0 0,-1 1-11 0 0,52 35 156 0 0,-33-29-103 0 0,-16-8-26 0 0,0 0 0 0 0,-1 0-1 0 0,0 0 1 0 0,1 1 0 0 0,-1-1-1 0 0,0 1 1 0 0,1-1 0 0 0,-1 1-1 0 0,0 0 1 0 0,0 0 0 0 0,-1 0-1 0 0,1 0 1 0 0,0 0 0 0 0,0 0-1 0 0,-1 1 1 0 0,0-1 0 0 0,1 0 0 0 0,-1 1-1 0 0,0-1 1 0 0,0 1 0 0 0,0 0-1 0 0,-1-1 1 0 0,1 1 0 0 0,-1 0-1 0 0,1-1 1 0 0,-1 1 0 0 0,0 0-1 0 0,0-1 1 0 0,0 1 0 0 0,0 2-27 0 0,-2 5 82 0 0,-1 0 1 0 0,1 0-1 0 0,-2 0 1 0 0,1 0-1 0 0,-1 0 1 0 0,-1-1-1 0 0,0 1 1 0 0,0-1 0 0 0,-1-1-1 0 0,0 1 1 0 0,0-1-1 0 0,-1 0 1 0 0,0 0-1 0 0,-1-1 1 0 0,0 0-1 0 0,0 0 1 0 0,0-1 0 0 0,-1 0-1 0 0,0 0 1 0 0,0-1-1 0 0,-3 1-82 0 0,-73 16-241 0 0,84-23 54 0 0,0 0 0 0 0,1 0 0 0 0,-1 0 0 0 0,0 0 1 0 0,1 0-1 0 0,-1 0 0 0 0,1-1 0 0 0,-1 1 0 0 0,1 0 0 0 0,0 0 0 0 0,-1-1 1 0 0,1 1-1 0 0,0 0 0 0 0,0-1 0 0 0,0 1 0 0 0,0 0 0 0 0,0-1 0 0 0,0 1 0 0 0,0 0 1 0 0,0-1-1 0 0,1 1 0 0 0,-1 0 0 0 0,0-1 0 0 0,1 1 0 0 0,-1 0 0 0 0,1 0 1 0 0,0 0-1 0 0,-1-1 0 0 0,1 1 0 0 0,0 0 0 0 0,0 0 0 0 0,-1 0 0 0 0,1 0 1 0 0,1 0 186 0 0,6-8-4516 0 0,1 2-4551 0 0</inkml:trace>
  <inkml:trace contextRef="#ctx0" brushRef="#br0" timeOffset="1284.204">1285 645 6281 0 0,'0'0'3104'0'0,"0"0"-312"0"0,0 0-199 0 0,0 0-311 0 0,0 0-373 0 0,0 0-344 0 0,0 0-301 0 0,0 0-294 0 0,0 0-194 0 0,0 0-135 0 0,0 0-101 0 0,0 0-37 0 0,0 0-78 0 0,30-3-55 0 0,88-8-45 0 0,-74-5 159 0 0,-39 10-435 0 0,0 0-1 0 0,-1-1 0 0 0,0 1 0 0 0,0-1 0 0 0,0 1 1 0 0,-1-1-1 0 0,0 0 0 0 0,0 0 0 0 0,-1-1 0 0 0,0 1 1 0 0,0 0-1 0 0,-1-1 0 0 0,0 0 0 0 0,0-2-48 0 0,-3 7-12 0 0,0 0-1 0 0,-1 0 0 0 0,1 0 1 0 0,-1 1-1 0 0,1-1 0 0 0,-1 1 1 0 0,0-1-1 0 0,0 1 1 0 0,0 0-1 0 0,0 0 0 0 0,0 1 1 0 0,-1-1-1 0 0,1 1 1 0 0,-1-1-1 0 0,1 1 0 0 0,-1 0 1 0 0,1 0-1 0 0,-1 1 0 0 0,1-1 1 0 0,-1 1-1 0 0,0 0 1 0 0,1 0-1 0 0,-1 0 0 0 0,0 0 1 0 0,1 0-1 0 0,-3 2 13 0 0,-8 0-20 0 0,0 1 1 0 0,0 1-1 0 0,1 0 0 0 0,-1 1 0 0 0,1 0 1 0 0,0 1-1 0 0,1 0 0 0 0,-1 1 0 0 0,1 1 1 0 0,1 0-1 0 0,0 1 0 0 0,0 0 1 0 0,0 0-1 0 0,1 1 0 0 0,-1 2 20 0 0,-3 4-4 0 0,1 1 0 0 0,0 0-1 0 0,1 1 1 0 0,1 0 0 0 0,1 1-1 0 0,1 0 1 0 0,0 1 0 0 0,1 0 0 0 0,1 0-1 0 0,1 1 5 0 0,5-18 4 0 0,0 0 0 0 0,0 0-1 0 0,0 1 1 0 0,1-1 0 0 0,-1 0 0 0 0,1 0-1 0 0,0 0 1 0 0,0 0 0 0 0,0 0-1 0 0,0 0 1 0 0,0 1 0 0 0,1-1-1 0 0,-1 0 1 0 0,1 0 0 0 0,0 0-1 0 0,0 0 1 0 0,0 0 0 0 0,1 0 0 0 0,-1-1-1 0 0,0 1 1 0 0,1 0 0 0 0,0 0-1 0 0,0-1 1 0 0,0 1 0 0 0,0-1-1 0 0,0 0 1 0 0,0 0 0 0 0,1 0-1 0 0,-1 0 1 0 0,1 0 0 0 0,-1 0-1 0 0,1 0 1 0 0,0-1 0 0 0,0 0 0 0 0,-1 1-1 0 0,1-1 1 0 0,0 0 0 0 0,0 0-1 0 0,0-1 1 0 0,1 1 0 0 0,-1 0-1 0 0,0-1 1 0 0,0 0 0 0 0,0 0-1 0 0,0 0 1 0 0,0 0 0 0 0,2-1-4 0 0,33 3 17 0 0,1-3 1 0 0,-1 0-1 0 0,1-3 1 0 0,-1-1-1 0 0,-1-2 1 0 0,1-2-1 0 0,-1-1 1 0 0,0-2-1 0 0,20-10-17 0 0,-23 2-1258 0 0,-19 0-6495 0 0,-14 16-3558 0 0</inkml:trace>
  <inkml:trace contextRef="#ctx0" brushRef="#br0" timeOffset="2033.982">1648 0 4593 0 0,'0'0'2761'0'0,"0"0"-93"0"0,0 0-189 0 0,0 0-369 0 0,0 0-534 0 0,0 0-517 0 0,0 0-415 0 0,0 0-290 0 0,0 0-109 0 0,0 0 155 0 0,0 0 186 0 0,0 0 174 0 0,0 0 94 0 0,6 3-104 0 0,13 4-18 0 0,0 0 0 0 0,0 0-1 0 0,0-2 1 0 0,1-1 0 0 0,0 0 0 0 0,13 0-732 0 0,216-8 2400 0 0,-246 6-2385 0 0,0-1 0 0 0,-1 1 0 0 0,0 0 0 0 0,1 0 0 0 0,-1 0 0 0 0,0 1 0 0 0,0-1 0 0 0,0 0 1 0 0,-1 1-1 0 0,1-1 0 0 0,0 1 0 0 0,-1 0 0 0 0,0-1 0 0 0,1 1 0 0 0,-1 0 0 0 0,0 0 0 0 0,-1 0 0 0 0,1 0 0 0 0,0 0 0 0 0,-1 0 0 0 0,0 0 0 0 0,1 0 0 0 0,-1 0 0 0 0,-1 0 0 0 0,1 0 0 0 0,0 0 0 0 0,-1 1-15 0 0,2 4 33 0 0,-13 261 290 0 0,0-123-327 0 0,-8 197-51 0 0,22-159 100 0 0,2-175 123 0 0,-12-8 1133 0 0,-7-3-1282 0 0,0 1 1 0 0,1 0-1 0 0,-1 1 1 0 0,0 0-1 0 0,1 1 1 0 0,-1 1 0 0 0,1 0-1 0 0,-1 1 1 0 0,1 1-1 0 0,-3 1-19 0 0,-71 13-87 0 0,22-8-830 0 0,65-10 27 0 0,1 0-901 0 0,0 0-3189 0 0,2 0-7651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37 0 0 0,'0'0'1122'0'0,"0"0"466"0"0,0 0 314 0 0,0 0 145 0 0,0 0-19 0 0,0 0-107 0 0,0 0-164 0 0,0 0-196 0 0,0 0-149 0 0,0 0-149 0 0,0 0-144 0 0,0 0-107 0 0,0 0-158 0 0,-21-7-121 0 0,-62-18-88 0 0,81 24-599 0 0,0 0 0 0 0,0 0 0 0 0,-1 1 0 0 0,1-1 0 0 0,0 1-1 0 0,-1 0 1 0 0,1 0 0 0 0,0 0 0 0 0,0 0 0 0 0,-1 0 0 0 0,1 0-1 0 0,0 0 1 0 0,-1 1 0 0 0,1-1 0 0 0,0 1 0 0 0,0 0-1 0 0,0 0 1 0 0,0 0 0 0 0,-1 0 0 0 0,1 0 0 0 0,0 0 0 0 0,1 0-1 0 0,-1 1 1 0 0,0-1 0 0 0,0 1 0 0 0,1-1 0 0 0,-1 1-1 0 0,0 0-45 0 0,-4 4 159 0 0,-6 2-27 0 0,1 1 1 0 0,0 0-1 0 0,1 1 0 0 0,0 0 0 0 0,0 0 1 0 0,1 1-1 0 0,0 0 0 0 0,1 1 0 0 0,1 0 1 0 0,0 0-1 0 0,0 0 0 0 0,1 1 0 0 0,1 0 0 0 0,0 1 1 0 0,0-1-1 0 0,2 1 0 0 0,0 0 0 0 0,0 0 1 0 0,0 12-133 0 0,3-15 46 0 0,0-1 0 0 0,0 0 0 0 0,1 0 0 0 0,0 0 0 0 0,1 0 0 0 0,0 0 0 0 0,0-1 0 0 0,1 1 0 0 0,1 0 1 0 0,0-1-1 0 0,0 0 0 0 0,0 0 0 0 0,1 0 0 0 0,1-1 0 0 0,-1 1 0 0 0,1-1 0 0 0,1 0 0 0 0,0-1 0 0 0,0 0 1 0 0,0 0-1 0 0,1 0 0 0 0,0-1 0 0 0,0 0 0 0 0,0-1 0 0 0,1 0 0 0 0,0 0 0 0 0,0-1 0 0 0,0 0 0 0 0,1 0 0 0 0,-1-1 1 0 0,1 0-1 0 0,7 0-46 0 0,-1-1-81 0 0,-1-1 1 0 0,1-1-1 0 0,0 0 0 0 0,-1-2 1 0 0,1 1-1 0 0,-1-2 1 0 0,0 0-1 0 0,0-1 1 0 0,0 0-1 0 0,0-1 1 0 0,4-3 80 0 0,19-10-4773 0 0,-2-2-4457 0 0,-25 13-2275 0 0</inkml:trace>
  <inkml:trace contextRef="#ctx0" brushRef="#br0" timeOffset="331.33">667 225 9426 0 0,'0'0'1962'0'0,"0"0"-302"0"0,0 0-150 0 0,0 0-47 0 0,0 0-50 0 0,0 0-114 0 0,0 0-225 0 0,0 0-295 0 0,0 0-254 0 0,-19 33-178 0 0,-58 103-107 0 0,56-77 88 0 0,23-52-249 0 0,0-2 1 0 0,1 0 1 0 0,-1 0 0 0 0,1-1 0 0 0,0 1-1 0 0,0-1 1 0 0,1 1 0 0 0,-1-1-1 0 0,1 0 1 0 0,0 0 0 0 0,0-1 0 0 0,0 1-1 0 0,1-1 1 0 0,-1 0 0 0 0,1 0-1 0 0,0-1 1 0 0,0 1 0 0 0,0-1 0 0 0,0 0-1 0 0,0 0 1 0 0,0-1 0 0 0,0 1-1 0 0,1-1 1 0 0,-1 0 0 0 0,0-1-1 0 0,5 1-80 0 0,5-1 144 0 0,-1 0 0 0 0,1-1 0 0 0,-1 0 0 0 0,1-1-1 0 0,-1-1 1 0 0,0 0 0 0 0,0-1 0 0 0,0-1-1 0 0,0 0 1 0 0,-1-1 0 0 0,0 0 0 0 0,0-1-1 0 0,-1-1 1 0 0,0 0 0 0 0,0 0 0 0 0,0-1-1 0 0,-1-1 1 0 0,-1 0 0 0 0,0 0 0 0 0,0-1-1 0 0,-1 0 1 0 0,0-1 0 0 0,-1 0 0 0 0,3-5-144 0 0,-8 13 21 0 0,0 0 1 0 0,-1 0-1 0 0,1 0 1 0 0,-1 0-1 0 0,0-1 1 0 0,0 1-1 0 0,0 0 1 0 0,-1-1-1 0 0,1 0 1 0 0,-1 1 0 0 0,0-1-1 0 0,0 0 1 0 0,-1 1-1 0 0,1-1 1 0 0,-1 0-1 0 0,0 0 1 0 0,-1 1-1 0 0,1-1 1 0 0,-1 0-1 0 0,0 0 1 0 0,0 1 0 0 0,0-1-1 0 0,-1 1 1 0 0,0-1-1 0 0,0 1 1 0 0,0-1-1 0 0,0 1 1 0 0,0 0-1 0 0,-1 0 1 0 0,0 0-1 0 0,0 1 1 0 0,-3-4-22 0 0,-5 2-174 0 0,-1 0 1 0 0,0 0-1 0 0,0 1 1 0 0,0 1-1 0 0,-1 0 1 0 0,1 0-1 0 0,-1 1 0 0 0,0 1 1 0 0,0 0-1 0 0,1 1 1 0 0,-1 1-1 0 0,0 0 1 0 0,0 0-1 0 0,1 1 0 0 0,-1 1 1 0 0,1 0-1 0 0,-1 1 1 0 0,1 0-1 0 0,0 1 1 0 0,-8 4 173 0 0,-23 26-2915 0 0,28-16-2017 0 0,5-7-4250 0 0</inkml:trace>
  <inkml:trace contextRef="#ctx0" brushRef="#br0" timeOffset="823.278">1087 612 7522 0 0,'0'0'3844'0'0,"0"0"-1368"0"0,0 0-649 0 0,0 0-226 0 0,0 0-182 0 0,0 0-186 0 0,0 0-147 0 0,0 0-187 0 0,0 0-150 0 0,0 0-88 0 0,0 0-56 0 0,0 0-63 0 0,9-34-73 0 0,27-102-61 0 0,0 55 193 0 0,64-58 201 0 0,-67 113-744 0 0,-29 56-534 0 0,23 101 500 0 0,-25-126 8 0 0,0 1 0 0 0,1-1 1 0 0,0 1-1 0 0,-1-1 1 0 0,2 0-1 0 0,-1 0 0 0 0,1 0 1 0 0,-1-1-1 0 0,1 1 0 0 0,0-1 1 0 0,1 0-1 0 0,-1 0 1 0 0,1-1-1 0 0,0 1 0 0 0,0-1 1 0 0,0 0-1 0 0,0 0 1 0 0,1-1-1 0 0,-1 1 0 0 0,1-1 1 0 0,-1 0-1 0 0,1-1 0 0 0,0 1 1 0 0,0-1-1 0 0,-1 0 1 0 0,1-1-1 0 0,0 0 0 0 0,0 0 1 0 0,0 0-1 0 0,0 0 1 0 0,0-1-1 0 0,0 0 0 0 0,0 0 1 0 0,-1-1-1 0 0,1 1 0 0 0,0-1 1 0 0,-1-1-1 0 0,1 1 1 0 0,-1-1-33 0 0,1-3 88 0 0,0 0 1 0 0,0-1 0 0 0,-1 1-1 0 0,0-1 1 0 0,-1-1 0 0 0,1 1-1 0 0,-1-1 1 0 0,-1 1 0 0 0,1-1-1 0 0,-1 0 1 0 0,-1-1 0 0 0,0 1-1 0 0,0 0 1 0 0,1-9-89 0 0,0-55 168 0 0,0 2-3060 0 0,0 65-391 0 0,-3 4-5702 0 0,2 1-3125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6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52 6665 0 0,'0'0'1629'0'0,"0"0"-326"0"0,0 0-123 0 0,0 0 163 0 0,0 0 161 0 0,0 0 26 0 0,0 0-143 0 0,0 0-267 0 0,0 0-304 0 0,0 0-241 0 0,0 0-188 0 0,0 0-124 0 0,0 0-59 0 0,-13 5-50 0 0,-42 22-10 0 0,52-25-127 0 0,0 1-1 0 0,1-1 1 0 0,-1 1-1 0 0,1 0 1 0 0,0 0-1 0 0,0 0 1 0 0,0 0-1 0 0,0 0 0 0 0,1 0 1 0 0,-1 0-1 0 0,1 1 1 0 0,0-1-1 0 0,0 1 1 0 0,0-1-1 0 0,0 1 1 0 0,0-1-1 0 0,1 1 1 0 0,0-1-1 0 0,0 1 1 0 0,0 0-1 0 0,0-1 0 0 0,1 4-16 0 0,-1-2 26 0 0,-1 3 12 0 0,0 0 0 0 0,1 1-1 0 0,1-1 1 0 0,-1 0 0 0 0,1 0-1 0 0,1 0 1 0 0,-1 1 0 0 0,1-1-1 0 0,1 0 1 0 0,-1-1 0 0 0,2 1-1 0 0,-1 0 1 0 0,1-1 0 0 0,0 0-1 0 0,0 0 1 0 0,1 0 0 0 0,0 0-1 0 0,0-1 1 0 0,0 0 0 0 0,1 0-1 0 0,6 5-37 0 0,-6-6 111 0 0,0-1 0 0 0,0 1-1 0 0,1-1 1 0 0,-1 0 0 0 0,1 0-1 0 0,0-1 1 0 0,0 0 0 0 0,1 0-1 0 0,-1-1 1 0 0,0 0 0 0 0,1 0 0 0 0,0-1-1 0 0,-1 0 1 0 0,1 0 0 0 0,0-1-1 0 0,-1 0 1 0 0,1 0 0 0 0,0-1-1 0 0,-1 0 1 0 0,1 0 0 0 0,0 0-1 0 0,-1-1 1 0 0,0-1 0 0 0,1 1-1 0 0,-1-1 1 0 0,0 0 0 0 0,0-1 0 0 0,-1 0-1 0 0,1 0 1 0 0,-1 0 0 0 0,1-1-1 0 0,-1 0 1 0 0,2-2-111 0 0,-3 1 49 0 0,0 0 0 0 0,-1-1 0 0 0,1 1 0 0 0,-1-1 0 0 0,-1 0-1 0 0,1 0 1 0 0,-1 0 0 0 0,0 0 0 0 0,-1 0 0 0 0,0-1 0 0 0,0 1 0 0 0,0-1 0 0 0,-1 0 0 0 0,0 1 0 0 0,-1-1 0 0 0,0 0 0 0 0,0 0-1 0 0,0 1 1 0 0,-1-1 0 0 0,0 0 0 0 0,-1 1 0 0 0,0-1 0 0 0,0 1 0 0 0,0-1 0 0 0,-1 1 0 0 0,0 0 0 0 0,-1 0 0 0 0,0 0-1 0 0,0 0 1 0 0,0 1 0 0 0,-1 0 0 0 0,1 0 0 0 0,-2 0 0 0 0,1 0 0 0 0,-1 1 0 0 0,1 0 0 0 0,-2-1-49 0 0,-108-56-374 0 0,53 58-1785 0 0,11 40-4179 0 0,42-21-193 0 0,3-7-4841 0 0</inkml:trace>
  <inkml:trace contextRef="#ctx0" brushRef="#br0" timeOffset="497.747">473 471 5721 0 0,'0'0'3152'0'0,"0"0"-457"0"0,0 0-292 0 0,0 0-317 0 0,0 0-467 0 0,0 0-380 0 0,0 0-346 0 0,0 0-191 0 0,0 0-95 0 0,0 0-46 0 0,0 0-12 0 0,0 0-43 0 0,0 0-55 0 0,14-29-67 0 0,44-92-42 0 0,7 6 708 0 0,9-12-270 0 0,-72 152-1117 0 0,0 45 381 0 0,-1-64-41 0 0,-1 0 0 0 0,1-1 1 0 0,0 1-1 0 0,0-1 0 0 0,1 0 0 0 0,0 1 1 0 0,0-1-1 0 0,0 0 0 0 0,0 0 0 0 0,1 0 1 0 0,0-1-1 0 0,0 1 0 0 0,0 0 0 0 0,1-1 1 0 0,-1 0-1 0 0,1 0 0 0 0,0 0 0 0 0,0 0 1 0 0,1-1-1 0 0,-1 1 0 0 0,1-1 0 0 0,-1 0 1 0 0,1-1-1 0 0,0 1 0 0 0,0-1 1 0 0,0 0-1 0 0,6 1-3 0 0,-6-2 70 0 0,1 0 1 0 0,-1 0-1 0 0,1-1 1 0 0,-1 0 0 0 0,1 0-1 0 0,-1 0 1 0 0,1-1-1 0 0,0 0 1 0 0,-1 0-1 0 0,0 0 1 0 0,1 0-1 0 0,-1-1 1 0 0,0 0-1 0 0,0 0 1 0 0,0-1 0 0 0,0 0-1 0 0,0 0 1 0 0,0 0-1 0 0,-1 0 1 0 0,0 0-1 0 0,1-1 1 0 0,-1 0-1 0 0,0 0 1 0 0,-1 0-1 0 0,1 0 1 0 0,-1-1-1 0 0,0 0 1 0 0,0 1 0 0 0,1-3-71 0 0,49-88 521 0 0,-40 79-3137 0 0,-8 19-2072 0 0,-1 5-3441 0 0,-3-4-3956 0 0</inkml:trace>
  <inkml:trace contextRef="#ctx0" brushRef="#br0" timeOffset="742.748">1189 258 11122 0 0,'0'0'2033'0'0,"0"0"-585"0"0,0 0-137 0 0,0 0 181 0 0,0 0 154 0 0,0 0-90 0 0,0 0-179 0 0,0 0-245 0 0,0 0-229 0 0,0 0-163 0 0,32-6-139 0 0,99-20-159 0 0,-40 0 78 0 0,-68 18-870 0 0,14-4 674 0 0,-11 9-8533 0 0,-25 3-3734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5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298 116 5145 0 0,'0'0'1592'0'0,"0"0"-255"0"0,0 0-48 0 0,0 0 101 0 0,0 0 164 0 0,0 0 119 0 0,0 0-48 0 0,0 0-258 0 0,0 0-351 0 0,0 0-296 0 0,0 0-235 0 0,0-8-155 0 0,-1-23-69 0 0,1 23-21 0 0,0 8 22 0 0,0 0 38 0 0,0 0 1 0 0,0 5 383 0 0,-6 73 56 0 0,-2 0 0 0 0,-5-1-1 0 0,-2 0 1 0 0,-17 45-740 0 0,-1 14 281 0 0,-79 261-125 0 0,52-220-228 0 0,42-154-1946 0 0,43-215-6573 0 0,43-77-5456 0 0,-61 241 13808 0 0</inkml:trace>
  <inkml:trace contextRef="#ctx0" brushRef="#br0" timeOffset="538.216">186 146 0 0 0,'0'0'765'0'0,"0"0"657"0"0,0 0 297 0 0,0 0 162 0 0,0 0 32 0 0,0 0-28 0 0,0 0-93 0 0,0 0-258 0 0,0 0-302 0 0,0 0-272 0 0,0 0-249 0 0,0 0-194 0 0,1-15-162 0 0,0 11-232 0 0,2-37-163 0 0,0 28 396 0 0,-1 20 970 0 0,-1 11-814 0 0,2-1 1 0 0,0 0 0 0 0,1 0 0 0 0,0 0-1 0 0,2-1 1 0 0,0 0 0 0 0,0 0 0 0 0,10 15-513 0 0,12 28 447 0 0,-2 0 1 0 0,-3 1 0 0 0,-2 2-1 0 0,-3 0 1 0 0,9 63-448 0 0,-23-99 31 0 0,2 0 0 0 0,0-1 1 0 0,2 0-1 0 0,1-1 1 0 0,0 1-1 0 0,2-2 1 0 0,1 1-1 0 0,1-2 0 0 0,9 12-31 0 0,-8-15 51 0 0,-13-15-15 0 0,1-1 1 0 0,0 0-1 0 0,0 0 0 0 0,0 0 0 0 0,0 0 0 0 0,1-1 0 0 0,-1 1 0 0 0,1-1 0 0 0,0 1 0 0 0,-1-1 1 0 0,1 0-1 0 0,0 0 0 0 0,0 0 0 0 0,0 0 0 0 0,1-1 0 0 0,-1 1 0 0 0,0-1 0 0 0,1 0 1 0 0,-1 0-1 0 0,1 0 0 0 0,-1 0 0 0 0,4 0-36 0 0,-1-31 1028 0 0,32-184-312 0 0,-14 128-676 0 0,-4-1 0 0 0,-3-1-1 0 0,-5 0 1 0 0,2-88-40 0 0,-14 160 3 0 0,-17-167-19 0 0,3 158-309 0 0,-1 40-1600 0 0,3 60-1352 0 0,9-49-35 0 0,2-1-3295 0 0,0-9-5004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19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325 670 10050 0 0,'0'0'3582'0'0,"0"0"-1725"0"0,0 0-624 0 0,0 0-65 0 0,0 0-45 0 0,0 0-50 0 0,0 0-90 0 0,0 0-143 0 0,0 0-178 0 0,0 0-149 0 0,0 0-111 0 0,0 0-84 0 0,0 0-64 0 0,-28-5-63 0 0,-83-14-60 0 0,73 21 24 0 0,37 1-137 0 0,0 0-15 0 0,-1 0 0 0 0,1 0 0 0 0,0 1 0 0 0,0-1 0 0 0,0 0 0 0 0,1 0 0 0 0,-1 1 0 0 0,1-1 0 0 0,0 0 0 0 0,0 0 0 0 0,0 1 0 0 0,0-1 0 0 0,0 0 0 0 0,1 1 0 0 0,-1-1-1 0 0,1 0 1 0 0,0 0 0 0 0,0 0 0 0 0,0 1 0 0 0,1-1 0 0 0,-1 0 0 0 0,1 0 0 0 0,-1-1 0 0 0,1 1 0 0 0,0 0 0 0 0,0-1 0 0 0,0 1 0 0 0,1-1 0 0 0,-1 1 0 0 0,1-1 0 0 0,-1 0 0 0 0,1 0 0 0 0,0 0-3 0 0,76 83 606 0 0,-77-81-580 0 0,0-1 0 0 0,0 1 0 0 0,-1 0 0 0 0,0-1 1 0 0,1 1-1 0 0,-1 0 0 0 0,0 0 0 0 0,-1 0 0 0 0,1 0 0 0 0,-1 0 0 0 0,0 0 0 0 0,0 0 0 0 0,0 0 0 0 0,0 0 0 0 0,-1 0 1 0 0,1 0-1 0 0,-1 0 0 0 0,0 0 0 0 0,-1-1 0 0 0,1 1 0 0 0,-1 0 0 0 0,1-1 0 0 0,-1 1 0 0 0,0-1 0 0 0,0 1 0 0 0,-1-1 1 0 0,-1 2-27 0 0,-3 5 21 0 0,-1-1 1 0 0,-1-1 0 0 0,1 1 0 0 0,-1-2 0 0 0,-1 1-1 0 0,1-1 1 0 0,-1-1 0 0 0,-1 1 0 0 0,1-2 0 0 0,-1 1-1 0 0,0-2 1 0 0,0 1 0 0 0,0-2 0 0 0,-1 1 0 0 0,0-1-1 0 0,1-1 1 0 0,-1 0 0 0 0,0-1 0 0 0,0 0 0 0 0,-8-1-22 0 0,16 0-563 0 0,-7-2-2256 0 0,9-4-8318 0 0,2 3-742 0 0</inkml:trace>
  <inkml:trace contextRef="#ctx0" brushRef="#br0" timeOffset="757.502">286 980 2609 0 0,'0'0'2998'0'0,"0"0"-493"0"0,0 0-284 0 0,0 0-205 0 0,0 0-133 0 0,0 0-86 0 0,0 0-144 0 0,0 0-226 0 0,33 3-226 0 0,102 11-190 0 0,-67-17 343 0 0,-58-1-1089 0 0,-1 2-111 0 0,-1-1 1 0 0,1-1-1 0 0,-1 1 1 0 0,0-1-1 0 0,0 0 1 0 0,-1-1-1 0 0,1 0 1 0 0,-1 0-1 0 0,0-1 1 0 0,0 0-1 0 0,0 0 1 0 0,-1-1-1 0 0,0 1 1 0 0,-1-1-1 0 0,1-1 0 0 0,-1 1 1 0 0,-1-1-1 0 0,1 0 1 0 0,-1 0-1 0 0,-1 0 1 0 0,1 0-1 0 0,-1-1 1 0 0,-1 1-1 0 0,0-1 1 0 0,0 0-1 0 0,0 0-154 0 0,-2 6 6 0 0,1 0 0 0 0,-1 0 0 0 0,1 0 0 0 0,-1 1 0 0 0,0-1 0 0 0,0 0 0 0 0,0 0 0 0 0,0 0 0 0 0,0 0 0 0 0,-1 0 0 0 0,1 1 0 0 0,-1-1 0 0 0,0 0 0 0 0,0 0 0 0 0,0 1 0 0 0,0-1 0 0 0,0 1 0 0 0,-1-1 0 0 0,1 1 0 0 0,-1-1 0 0 0,0 1 0 0 0,0 0 0 0 0,1 0 0 0 0,-1 0 0 0 0,-1 0 0 0 0,1 0 0 0 0,0 0 0 0 0,0 0 0 0 0,-1 1 0 0 0,1-1 0 0 0,-1 1 0 0 0,1 0 0 0 0,-1 0 0 0 0,0 0 0 0 0,1 0 0 0 0,-1 0 0 0 0,0 0 0 0 0,-1 1-6 0 0,-3-1-32 0 0,-1 1-1 0 0,1 0 1 0 0,0 1-1 0 0,0 0 1 0 0,-1 0-1 0 0,1 1 1 0 0,0 0-1 0 0,0 0 1 0 0,0 0 0 0 0,0 1-1 0 0,1 0 1 0 0,-1 0-1 0 0,1 1 1 0 0,-1 0-1 0 0,1 0 1 0 0,1 1-1 0 0,-1-1 1 0 0,0 1-1 0 0,1 0 1 0 0,0 1-1 0 0,0-1 1 0 0,-3 7 32 0 0,-2 2-67 0 0,0 1 1 0 0,0 1 0 0 0,2 0-1 0 0,0 0 1 0 0,1 1 0 0 0,1 0-1 0 0,0 0 1 0 0,-3 17 66 0 0,7-28-21 0 0,0 1 0 0 0,0 0-1 0 0,1 1 1 0 0,0-1 0 0 0,0 0 0 0 0,0 0 0 0 0,1 0 0 0 0,0 1 0 0 0,1-1-1 0 0,0 0 1 0 0,0 0 0 0 0,0 1 0 0 0,1-1 0 0 0,0 0 0 0 0,0-1 0 0 0,1 1-1 0 0,0 0 1 0 0,0-1 0 0 0,1 1 0 0 0,-1-1 0 0 0,1 0 0 0 0,1 0-1 0 0,-1-1 1 0 0,1 1 0 0 0,0-1 0 0 0,0 0 0 0 0,1 0 0 0 0,2 1 21 0 0,3 0 24 0 0,-1-1 0 0 0,1 0-1 0 0,1-1 1 0 0,-1 0 0 0 0,1 0 0 0 0,-1-2 0 0 0,1 1 0 0 0,0-2 0 0 0,0 1 0 0 0,0-2 0 0 0,0 0 0 0 0,0 0 0 0 0,0-1 0 0 0,0 0-1 0 0,0-1 1 0 0,0 0 0 0 0,0-1 0 0 0,-1-1 0 0 0,0 0 0 0 0,1 0 0 0 0,-1-1 0 0 0,-1-1 0 0 0,1 1 0 0 0,3-4-24 0 0,3-2 85 0 0,-1-1 0 0 0,1 0 1 0 0,-2-2-1 0 0,0 1 1 0 0,0-2-1 0 0,-2 0 1 0 0,0-1-1 0 0,0 0 0 0 0,-2-1 1 0 0,0 0-1 0 0,0-1 1 0 0,-2 0-1 0 0,-1-1 0 0 0,1-1-85 0 0,145-335 90 0 0,-151 300-94 0 0,-53 51-263 0 0,38 9 243 0 0,0 1 0 0 0,0 0 0 0 0,1 1 0 0 0,-1 0-1 0 0,1 1 1 0 0,1 0 0 0 0,0 1 0 0 0,0 0 0 0 0,1 1 0 0 0,-9 10 24 0 0,-41 67-84 0 0,58-85 82 0 0,0 1-1 0 0,0-1 1 0 0,0 1 0 0 0,0-1 0 0 0,0 1 0 0 0,1-1 0 0 0,-1 1 0 0 0,1 0 0 0 0,0-1 0 0 0,0 1-1 0 0,0 0 1 0 0,0 0 0 0 0,0-1 0 0 0,1 1 0 0 0,-1 0 0 0 0,1-1 0 0 0,-1 1 0 0 0,1-1 0 0 0,0 1-1 0 0,0-1 1 0 0,0 1 0 0 0,1-1 0 0 0,-1 0 0 0 0,1 1 0 0 0,-1-1 0 0 0,1 0 0 0 0,0 0 0 0 0,-1 0-1 0 0,1 0 1 0 0,0 0 0 0 0,0-1 0 0 0,1 1 0 0 0,-1-1 0 0 0,0 1 0 0 0,0-1 0 0 0,2 1 2 0 0,218 51 78 0 0,-216-49-57 0 0,1 1-1 0 0,-1 0 1 0 0,1 1-1 0 0,-1-1 1 0 0,-1 1-1 0 0,1 0 1 0 0,-1 1-1 0 0,0-1 1 0 0,-1 1-1 0 0,0 0 1 0 0,0 0-1 0 0,0 1 1 0 0,-1-1-1 0 0,0 1 1 0 0,0-1-1 0 0,-1 1 1 0 0,0 0-1 0 0,0 0 0 0 0,-1 0 1 0 0,0 0-1 0 0,0 1 1 0 0,-1-1-1 0 0,0 0 1 0 0,-1 0-1 0 0,0 0 1 0 0,0 0-1 0 0,-1 0 1 0 0,-1 6-21 0 0,-9 124-35 0 0,18-124-670 0 0,-2-13-3006 0 0,2-5-5156 0 0,-4 3-3345 0 0</inkml:trace>
  <inkml:trace contextRef="#ctx0" brushRef="#br0" timeOffset="1456.432">1409 737 3409 0 0,'0'0'2400'0'0,"0"0"-175"0"0,0 0-242 0 0,0 0-115 0 0,0 0-23 0 0,0 0-68 0 0,0 0-51 0 0,0 0-179 0 0,0 0-236 0 0,0 0-251 0 0,0 0-250 0 0,0 0-184 0 0,-3-3-144 0 0,-8-10-102 0 0,9 10-75 0 0,2 15 508 0 0,10 185 880 0 0,1-124-1541 0 0,-10-53-131 0 0,1-1-1 0 0,0 0 1 0 0,2-1-1 0 0,0 1 1 0 0,1 0-1 0 0,1-1 1 0 0,0 0-1 0 0,1 0 1 0 0,2-1-1 0 0,-1 0 1 0 0,2-1 0 0 0,0 1-1 0 0,8 7-20 0 0,-17-22 26 0 0,1-1-1 0 0,-1-1 1 0 0,1 1-1 0 0,-1 0 1 0 0,1 0 0 0 0,-1 0-1 0 0,1-1 1 0 0,-1 1-1 0 0,1-1 1 0 0,0 1 0 0 0,-1-1-1 0 0,1 0 1 0 0,0 1-1 0 0,-1-1 1 0 0,1 0-1 0 0,0 0 1 0 0,0 0 0 0 0,-1-1-1 0 0,1 1 1 0 0,0 0-1 0 0,-1-1 1 0 0,1 1 0 0 0,-1-1-1 0 0,1 1 1 0 0,0-1-1 0 0,-1 0 1 0 0,1 1 0 0 0,-1-1-1 0 0,1 0 1 0 0,-1 0-1 0 0,0 0 1 0 0,1 0-1 0 0,-1-1 1 0 0,0 1 0 0 0,0 0-1 0 0,0 0 1 0 0,1-2-26 0 0,40-51 696 0 0,-12-4-469 0 0,-2 0 1 0 0,-2-2-1 0 0,-3-1 1 0 0,6-34-228 0 0,-1-6 30 0 0,-28 101-107 0 0,1 0 0 0 0,-1 0 1 0 0,0 1-1 0 0,0-1 0 0 0,1 0 0 0 0,-1 0 0 0 0,0 0 0 0 0,0 1 0 0 0,1-1 0 0 0,-1 0 0 0 0,0 0 1 0 0,1 0-1 0 0,-1 0 0 0 0,0 0 0 0 0,1 0 0 0 0,-1 0 0 0 0,0 0 0 0 0,0 0 0 0 0,1 1 0 0 0,-1-1 1 0 0,0 0-1 0 0,1-1 0 0 0,-1 1 0 0 0,0 0 0 0 0,1 0 0 0 0,-1 0 0 0 0,0 0 0 0 0,1 0 0 0 0,-1 0 0 0 0,0 0 1 0 0,1 0-1 0 0,-1 0 0 0 0,0-1 0 0 0,0 1 0 0 0,1 0 77 0 0,5 13-808 0 0,-3-6-97 0 0,9 12-2702 0 0,-4-6-4515 0 0,-2-5-4103 0 0</inkml:trace>
  <inkml:trace contextRef="#ctx0" brushRef="#br0" timeOffset="2272.614">2241 751 12195 0 0,'0'0'2513'0'0,"0"0"-620"0"0,0 0-382 0 0,0 0-218 0 0,0 0-140 0 0,0 0-101 0 0,0 0-105 0 0,0 0-103 0 0,0 0-111 0 0,0 0-90 0 0,-33 8-75 0 0,-103 24-77 0 0,130-31-447 0 0,1 0 0 0 0,-1 0-1 0 0,0 1 1 0 0,1 0 0 0 0,0 0 0 0 0,-1 0-1 0 0,1 1 1 0 0,0-1 0 0 0,0 1 0 0 0,0 0-1 0 0,1 1 1 0 0,-1-1 0 0 0,1 1 0 0 0,-2 2-44 0 0,-4 4 101 0 0,7-8-64 0 0,-5 3-12 0 0,1 1 1 0 0,0-1-1 0 0,0 1 0 0 0,0 0 1 0 0,0 1-1 0 0,1-1 0 0 0,0 1 1 0 0,1 1-1 0 0,0-1 0 0 0,0 1 1 0 0,0 0-1 0 0,1 0 0 0 0,0 0 1 0 0,1 1-1 0 0,-1-1 0 0 0,2 1 1 0 0,-1 0-1 0 0,1 0 0 0 0,1 0 1 0 0,0 0-1 0 0,0 0 0 0 0,0 0 1 0 0,1 0-1 0 0,1 8-25 0 0,3-13 7 0 0,1 0 0 0 0,-1 0-1 0 0,1 0 1 0 0,0-1 0 0 0,0 1 0 0 0,0-1-1 0 0,0 0 1 0 0,0-1 0 0 0,1 1 0 0 0,-1-1 0 0 0,1 0-1 0 0,-1-1 1 0 0,1 1 0 0 0,0-1 0 0 0,0 0-1 0 0,0 0 1 0 0,0-1 0 0 0,0 0 0 0 0,0 0-1 0 0,0 0 1 0 0,0-1 0 0 0,-1 0 0 0 0,1 0-1 0 0,0 0 1 0 0,0-1 0 0 0,-1 0 0 0 0,1 0-1 0 0,-1-1 1 0 0,2 0-7 0 0,29-11 20 0 0,-1-2-1 0 0,-1-2 1 0 0,0-1-1 0 0,-2-1 1 0 0,0-2 0 0 0,2-3-20 0 0,3 1-26 0 0,-22 59-147 0 0,31 73 141 0 0,-41-102 32 0 0,0 0 0 0 0,1 0-1 0 0,0-1 1 0 0,0 0 0 0 0,1 0 0 0 0,-1 0 0 0 0,1-1 0 0 0,0 0 0 0 0,0 0 0 0 0,0-1-1 0 0,1 0 1 0 0,0-1 0 0 0,-1 1 0 0 0,1-1 0 0 0,0-1 0 0 0,0 1 0 0 0,0-1 0 0 0,0-1-1 0 0,0 1 1 0 0,0-1 0 0 0,0-1 0 0 0,0 0 0 0 0,0 0 0 0 0,0 0 0 0 0,-1-1-1 0 0,1 0 1 0 0,0-1 0 0 0,-1 0 0 0 0,1 0 0 0 0,-1 0 0 0 0,4-4 0 0 0,8-5 38 0 0,0-1 0 0 0,-1-2 1 0 0,-1 1-1 0 0,-1-2 0 0 0,0 0 0 0 0,-1-1 0 0 0,-1-1 1 0 0,0 0-1 0 0,8-17-38 0 0,-1-11 67 0 0,-3-1 0 0 0,-2-1 0 0 0,-2-1 0 0 0,-2 0 0 0 0,-3-1 0 0 0,-1 0 0 0 0,-3 0 1 0 0,-1-39-68 0 0,7-31-22 0 0,-8 91 26 0 0,2-2 6 0 0,-1 0 1 0 0,-2-1-1 0 0,-2 1 1 0 0,0-1-1 0 0,-2 1 1 0 0,-2-1-1 0 0,-2-5-10 0 0,6 35 13 0 0,0 0 0 0 0,-1 0 0 0 0,1 0 0 0 0,-1 0 0 0 0,1 0 0 0 0,-1 0 0 0 0,0 0 1 0 0,0 1-1 0 0,0-1 0 0 0,0 0 0 0 0,0 0 0 0 0,0 1 0 0 0,0-1 0 0 0,-1 1 0 0 0,1-1 0 0 0,-1 1 0 0 0,1 0 0 0 0,-1-1 0 0 0,1 1 0 0 0,-1 0 0 0 0,0 0 0 0 0,1 0 0 0 0,-1 0 0 0 0,0 0-13 0 0,-15 21-133 0 0,5 4 129 0 0,2 1 0 0 0,1 1 0 0 0,1-1 0 0 0,2 1 0 0 0,0 1 0 0 0,2-1 0 0 0,0 1 0 0 0,2 0 0 0 0,1-1 0 0 0,1 1 0 0 0,2 0 0 0 0,3 19 4 0 0,0 25 34 0 0,4 0 0 0 0,2-1 0 0 0,4-1 0 0 0,15 44-34 0 0,77 185 145 0 0,-97-206-78 0 0,-10-92-68 0 0,0 0-1 0 0,-1 0 0 0 0,1 0 1 0 0,0 0-1 0 0,-1 0 0 0 0,1 0 1 0 0,0-1-1 0 0,-1 1 0 0 0,1 0 1 0 0,0 0-1 0 0,-1 1 1 0 0,1-1-1 0 0,0 0 0 0 0,-1 0 1 0 0,1 0-1 0 0,0 0 0 0 0,-1 0 1 0 0,1 0-1 0 0,0 0 0 0 0,0 0 1 0 0,-1 1-1 0 0,1-1 1 0 0,0 0-1 0 0,-1 0 0 0 0,1 0 1 0 0,0 1-1 0 0,0-1 0 0 0,0 0 1 0 0,-1 0-1 0 0,1 1 1 0 0,0-1-1 0 0,0 0 0 0 0,0 0 1 0 0,-1 1-1 0 0,1-1 0 0 0,0 0 1 0 0,0 1-1 0 0,0-1 0 0 0,0 0 1 0 0,0 1-1 0 0,0-1 1 0 0,0 0-1 0 0,0 0 0 0 0,0 1 1 0 0,0-1-1 0 0,0 0 0 0 0,0 1 1 0 0,0-1-1 0 0,0 0 0 0 0,0 1 1 0 0,0-1-1 0 0,0 0 1 0 0,0 1-1 0 0,0-1 0 0 0,0 0 1 0 0,1 1-1 0 0,-1-1 0 0 0,0 0 2 0 0,-33-106-3682 0 0,23 69 46 0 0,2 2-3315 0 0,6 19-4502 0 0</inkml:trace>
  <inkml:trace contextRef="#ctx0" brushRef="#br0" timeOffset="2511.639">2504 619 13867 0 0,'0'0'1288'0'0,"0"0"-348"0"0,0 0-43 0 0,0 0 158 0 0,0 0 190 0 0,0 0-10 0 0,0 0-128 0 0,0 0-198 0 0,0 0-204 0 0,0 0-141 0 0,32 0-104 0 0,101 0-84 0 0,136 15 371 0 0,-211-2-1297 0 0,-35-5-2101 0 0,3 0-6075 0 0,-16-4-3430 0 0</inkml:trace>
  <inkml:trace contextRef="#ctx0" brushRef="#br0" timeOffset="2679.207">3296 821 14291 0 0,'0'0'1706'0'0,"0"0"-909"0"0,0 0-290 0 0,0 0-16 0 0,0 0-31 0 0,0 0-81 0 0,0 0-87 0 0,0 0-99 0 0,0 0-82 0 0,0 33-29 0 0,2 98-28 0 0,7-85-46 0 0,10-45-1270 0 0,-12-13-6119 0 0,-5 5-3195 0 0</inkml:trace>
  <inkml:trace contextRef="#ctx0" brushRef="#br0" timeOffset="2845.707">3217 295 15691 0 0,'0'0'1849'0'0,"0"0"-849"0"0,0 0-416 0 0,0 0-224 0 0,0 0-208 0 0,0 0-152 0 0,0 0-56 0 0,0 0-8 0 0,0 0 0 0 0,0 0 104 0 0,0 0-8 0 0,0 0-72 0 0,0 0-96 0 0,46 118-144 0 0,-39-89-240 0 0,4-3-712 0 0,-1-4-2289 0 0,-5-11-8290 0 0</inkml:trace>
  <inkml:trace contextRef="#ctx0" brushRef="#br0" timeOffset="3171.672">3543 807 6433 0 0,'0'0'4331'0'0,"0"0"-1689"0"0,0 0-927 0 0,0 0-282 0 0,0 0-134 0 0,0 0-160 0 0,0 0-136 0 0,0 0-159 0 0,0 0-193 0 0,16 31-132 0 0,51 101-114 0 0,-28-38 354 0 0,-30-67-546 0 0,29 52 461 0 0,-37-79-588 0 0,0 0-1 0 0,1 0 1 0 0,-1 0 0 0 0,0 0-1 0 0,1 0 1 0 0,-1 0 0 0 0,0-1 0 0 0,1 1-1 0 0,-1 0 1 0 0,0-1 0 0 0,0 1-1 0 0,1-1 1 0 0,-1 1 0 0 0,0-1 0 0 0,0 1-1 0 0,0-1 1 0 0,0 0 0 0 0,0 0-1 0 0,0 0 1 0 0,0 0 0 0 0,0 0 0 0 0,0 0-1 0 0,0 0 1 0 0,0 0 0 0 0,0 0-1 0 0,-1 0 1 0 0,1 0 0 0 0,0 0 0 0 0,-1 0-1 0 0,1-1 1 0 0,-1 1 0 0 0,0 0-1 0 0,1-1-85 0 0,2-2 159 0 0,98-181 1187 0 0,-57 65-1289 0 0,-38 64-2567 0 0,-11 56-4294 0 0,4 0 2613 0 0,-2 0-7777 0 0</inkml:trace>
  <inkml:trace contextRef="#ctx0" brushRef="#br0" timeOffset="3502.369">4099 1016 9498 0 0,'0'0'2619'0'0,"0"0"-269"0"0,0 0-215 0 0,0 0-300 0 0,0 0-272 0 0,0 0-196 0 0,0 0-224 0 0,34-22-251 0 0,110-73-176 0 0,-64 28 395 0 0,-62 45-788 0 0,-12 16-258 0 0,0 0 0 0 0,0-1-1 0 0,-1 0 1 0 0,0 0 0 0 0,0 0-1 0 0,0-1 1 0 0,-1 0 0 0 0,0 0 0 0 0,-1 0-1 0 0,0 0 1 0 0,0 0 0 0 0,-1-1-1 0 0,0 1 1 0 0,0-1 0 0 0,-1 0 0 0 0,0 1-1 0 0,-1-1 1 0 0,1 0 0 0 0,-2-7-65 0 0,-2 13 4 0 0,0 0 0 0 0,1 1 0 0 0,-1-1 0 0 0,0 1 0 0 0,0 0 0 0 0,-1 0 0 0 0,1 0 0 0 0,0 1 0 0 0,-1-1 0 0 0,1 1 0 0 0,-1 0 0 0 0,1-1 0 0 0,-1 2 0 0 0,1-1 0 0 0,-1 0 0 0 0,0 1 0 0 0,0 0 0 0 0,1-1 1 0 0,-1 2-1 0 0,0-1 0 0 0,0 0 0 0 0,1 1 0 0 0,-1-1 0 0 0,0 1 0 0 0,1 0 0 0 0,-1 0 0 0 0,1 1 0 0 0,-1-1 0 0 0,1 1 0 0 0,0 0 0 0 0,-2 0-4 0 0,-5 5-8 0 0,-1-1 1 0 0,2 2-1 0 0,-1-1 0 0 0,1 1 0 0 0,0 1 0 0 0,0-1 1 0 0,1 2-1 0 0,0-1 0 0 0,1 1 0 0 0,0 0 1 0 0,1 0-1 0 0,0 1 0 0 0,0 0 0 0 0,1 0 1 0 0,0 1-1 0 0,1-1 0 0 0,1 1 0 0 0,0 0 1 0 0,0 0-1 0 0,1 0 0 0 0,1 0 0 0 0,0 0 0 0 0,1 1 1 0 0,0-1-1 0 0,1 0 0 0 0,0 0 0 0 0,1 0 1 0 0,0 0-1 0 0,1 0 0 0 0,0 0 0 0 0,1 0 1 0 0,0-1-1 0 0,1 1 0 0 0,2 1 8 0 0,0 0-3 0 0,2-1 1 0 0,0 0-1 0 0,1 0 0 0 0,0-1 1 0 0,0 0-1 0 0,1-1 0 0 0,1 0 1 0 0,0 0-1 0 0,0-2 0 0 0,1 1 1 0 0,0-2-1 0 0,0 1 0 0 0,1-2 1 0 0,0 0-1 0 0,0-1 0 0 0,0 0 1 0 0,1-1-1 0 0,-1 0 0 0 0,1-2 1 0 0,0 1-1 0 0,0-2 0 0 0,0 0 1 0 0,11-1 2 0 0,34-4-859 0 0,-22-3-5857 0 0,-25 3-5338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2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5073 0 0,'0'0'3950'0'0,"0"0"-1756"0"0,0 0-752 0 0,0 0-103 0 0,0 0 38 0 0,0 0 28 0 0,0 0-34 0 0,0 0-194 0 0,0 0-239 0 0,0 0-169 0 0,0 0-109 0 0,0 0-81 0 0,33-26-69 0 0,103-82-65 0 0,-56 62 230 0 0,-66 43-531 0 0,6-3 84 0 0,1 1 0 0 0,-1 0 0 0 0,1 2 0 0 0,-1 1 0 0 0,1 0 0 0 0,0 2 0 0 0,8 0-228 0 0,-27 1 16 0 0,1-1-1 0 0,0 0 1 0 0,-1 1-1 0 0,1 0 1 0 0,0 0 0 0 0,-1-1-1 0 0,1 2 1 0 0,-1-1-1 0 0,1 0 1 0 0,-1 0-1 0 0,0 1 1 0 0,0-1 0 0 0,1 1-1 0 0,-1 0 1 0 0,0-1-1 0 0,0 1 1 0 0,-1 0-1 0 0,1 0 1 0 0,0 1 0 0 0,-1-1-1 0 0,1 0 1 0 0,-1 0-1 0 0,1 1 1 0 0,-1-1-1 0 0,0 1 1 0 0,0-1 0 0 0,0 1-1 0 0,-1 0 1 0 0,1-1-1 0 0,-1 1 1 0 0,1 0-1 0 0,-1-1 1 0 0,0 1 0 0 0,0 0-1 0 0,0-1 1 0 0,0 2-16 0 0,-27 95 475 0 0,-84 64-88 0 0,101-145-360 0 0,2 1 1 0 0,1 1-1 0 0,0-1 0 0 0,1 1 1 0 0,2 1-1 0 0,0-1 0 0 0,0 0 0 0 0,2 1 1 0 0,1 0-1 0 0,1-1 0 0 0,0 1 1 0 0,2 0-1 0 0,2 12-27 0 0,-2 118 644 0 0,-7-137-1193 0 0,5-14-4646 0 0,3 0-1045 0 0,-1 0-5793 0 0</inkml:trace>
  <inkml:trace contextRef="#ctx0" brushRef="#br0" timeOffset="287.259">686 881 15923 0 0,'0'0'1978'0'0,"0"0"-696"0"0,0 0-399 0 0,0 0-25 0 0,0 0 87 0 0,0 0 76 0 0,0 0-27 0 0,0 0-170 0 0,0 0-199 0 0,0 0-175 0 0,0 0-106 0 0,-17 31-89 0 0,-49 97-89 0 0,2-23 88 0 0,59-98-329 0 0,0-1 1 0 0,-1-1-1 0 0,0 1 1 0 0,0-1 0 0 0,-1 0-1 0 0,1 0 1 0 0,-1-1-1 0 0,0 0 1 0 0,0 0-1 0 0,-1-1 1 0 0,1 0 0 0 0,-1 0-1 0 0,-5 1 75 0 0,-12 1-4475 0 0,0-3-4188 0 0,21-2-2793 0 0</inkml:trace>
  <inkml:trace contextRef="#ctx0" brushRef="#br0" timeOffset="529.691">336 954 6809 0 0,'0'0'3355'0'0,"0"0"-1196"0"0,0 0-762 0 0,0 0-287 0 0,0 0-62 0 0,0 0-5 0 0,0 0-34 0 0,0 0-7 0 0,0 0-88 0 0,0 0-24 0 0,0 0-47 0 0,0 0-159 0 0,0 0-131 0 0,18 19-81 0 0,121 113 613 0 0,-108-105-1078 0 0,87 68 567 0 0,-32-44-4638 0 0,-71-43-2308 0 0,-6-1-5521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26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138 328 1920 0 0,'0'0'1650'0'0,"0"0"25"0"0,0 0 111 0 0,0 0 142 0 0,0 0 30 0 0,0 0-126 0 0,0 0-274 0 0,0 0-375 0 0,0 0-268 0 0,0 0-174 0 0,0 0-61 0 0,9-8-1 0 0,21-17-253 0 0,-6 6 272 0 0,-1-2-1 0 0,0 0 0 0 0,-1-1 1 0 0,-2-1-1 0 0,0-1 1 0 0,1-4-698 0 0,-15 18 235 0 0,-1 0 0 0 0,-1-1 1 0 0,0 1-1 0 0,0-1 0 0 0,-1 0 1 0 0,-1 0-1 0 0,1 0 0 0 0,-2 0 1 0 0,0 0-1 0 0,0-1 0 0 0,-1-5-235 0 0,0 16 183 0 0,0 1-36 0 0,0 0-37 0 0,0 0-62 0 0,-2 52-617 0 0,7 30 636 0 0,3-1 1 0 0,18 79-68 0 0,-7-49 38 0 0,0 10 2 0 0,-5 1-1 0 0,-3 70-39 0 0,-11-149 0 0 0,-2 1 0 0 0,-2 0 0 0 0,-2-1-1 0 0,-1 0 1 0 0,-2-1 0 0 0,-3 0 0 0 0,-5 13 0 0 0,10-37-1 0 0,0 0 0 0 0,-2-1 1 0 0,0 0-1 0 0,0 0 0 0 0,-2-1 0 0 0,0 0 0 0 0,-1-1 0 0 0,0 0 0 0 0,-2-1 0 0 0,1 0 0 0 0,-2-1 0 0 0,1-1 0 0 0,-2 0 1 0 0,0-1-1 0 0,0-1 0 0 0,-1-1 0 0 0,-10 5 1 0 0,18-10 5 0 0,1 0 0 0 0,0-1-1 0 0,-1 0 1 0 0,0-1 0 0 0,1 0 0 0 0,-1 0 0 0 0,0-1 0 0 0,0 0 0 0 0,0 0-1 0 0,0-1 1 0 0,0 0 0 0 0,0-1 0 0 0,0 0 0 0 0,-5-1-5 0 0,11-2 7 0 0,0 1-1 0 0,0 0 1 0 0,0-1 0 0 0,0 1 0 0 0,1-1 0 0 0,-1 0-1 0 0,1 1 1 0 0,0-1 0 0 0,0-1 0 0 0,0 1 0 0 0,1 0-1 0 0,-1 0 1 0 0,1-1 0 0 0,0 1 0 0 0,0-1-1 0 0,1 1 1 0 0,-1 0 0 0 0,1-1 0 0 0,0 0 0 0 0,0 1-1 0 0,1-1 1 0 0,-1 1 0 0 0,1 0 0 0 0,0-3-7 0 0,0-3 5 0 0,4-23 12 0 0,1 0 0 0 0,1 1-1 0 0,2-1 1 0 0,2 2 0 0 0,1-1 0 0 0,1 1 0 0 0,1 1-1 0 0,2 1 1 0 0,7-10-17 0 0,-13 21 29 0 0,154-236 347 0 0,-147 233-330 0 0,1 0-1 0 0,1 1 1 0 0,1 1-1 0 0,1 1 1 0 0,1 0-1 0 0,14-8-45 0 0,-28 22-85 0 0,-1 0-1 0 0,1 1 0 0 0,-1 0 0 0 0,1 0 0 0 0,0 1 1 0 0,0-1-1 0 0,0 2 0 0 0,0-1 0 0 0,0 1 0 0 0,1 1 1 0 0,-1-1-1 0 0,7 2 86 0 0,9 1-3926 0 0,-1 2-3595 0 0,-16-3-4358 0 0</inkml:trace>
  <inkml:trace contextRef="#ctx0" brushRef="#br0" timeOffset="334.429">780 685 9330 0 0,'0'0'2071'0'0,"0"0"-348"0"0,0 0-304 0 0,0 0-108 0 0,0 0-49 0 0,0 0-106 0 0,-25 34-201 0 0,-76 105-238 0 0,98-136-682 0 0,1-1 0 0 0,-1 0-1 0 0,1 1 1 0 0,0 0 0 0 0,0-1-1 0 0,0 1 1 0 0,0 0 0 0 0,0 0 0 0 0,1 0-1 0 0,-1 1 1 0 0,1-1 0 0 0,0 0-1 0 0,0 0 1 0 0,0 1 0 0 0,0-1 0 0 0,0 1-1 0 0,1-1 1 0 0,0 1 0 0 0,0-1-1 0 0,0 1 1 0 0,0 0-35 0 0,2 5 114 0 0,-1-5-50 0 0,0 1-1 0 0,0 0 1 0 0,1-1-1 0 0,0 1 0 0 0,0-1 1 0 0,0 0-1 0 0,0 0 1 0 0,1 0-1 0 0,0 0 1 0 0,-1 0-1 0 0,2 0 1 0 0,-1 0-1 0 0,0-1 1 0 0,1 0-1 0 0,-1 0 1 0 0,1 0-1 0 0,0 0 1 0 0,0 0-1 0 0,0-1 1 0 0,1 0-1 0 0,-1 0 1 0 0,0 0-1 0 0,1 0 1 0 0,-1-1-1 0 0,1 1 1 0 0,2-1-65 0 0,3 2 168 0 0,0-1 0 0 0,1 0 0 0 0,-1-1 0 0 0,0 0-1 0 0,1 0 1 0 0,-1-1 0 0 0,0-1 0 0 0,1 0-1 0 0,-1 0 1 0 0,0-1 0 0 0,10-3-167 0 0,-12 3 106 0 0,1-1 0 0 0,-1 0 0 0 0,0-1 0 0 0,0 1 0 0 0,0-2 0 0 0,0 1 0 0 0,-1-1 0 0 0,0 0 0 0 0,0-1 0 0 0,0 1 0 0 0,-1-1 0 0 0,0-1 0 0 0,0 1 1 0 0,0-1-1 0 0,-1 0 0 0 0,0-1 0 0 0,0 1 0 0 0,-1-1 0 0 0,0 0 0 0 0,0 0 0 0 0,-1 0 0 0 0,0-1 0 0 0,-1 1 0 0 0,1-1 0 0 0,-2 1 0 0 0,1-1 0 0 0,-1-6-106 0 0,0 7 9 0 0,-2 0-1 0 0,1 0 1 0 0,-1 0-1 0 0,0 1 1 0 0,-1-1-1 0 0,0 0 1 0 0,0 1-1 0 0,0-1 1 0 0,-1 1-1 0 0,0 0 1 0 0,-1 0-1 0 0,0 0 1 0 0,0 0-1 0 0,0 1 1 0 0,-1-1-1 0 0,0 1 1 0 0,0 0-1 0 0,0 1 1 0 0,-4-4-10 0 0,-27-17-996 0 0,36 53-3029 0 0,0-19 3191 0 0,0 16-5604 0 0,3-13-4775 0 0</inkml:trace>
  <inkml:trace contextRef="#ctx0" brushRef="#br0" timeOffset="618.954">1180 1057 3673 0 0,'0'0'2702'0'0,"0"0"-180"0"0,0 0 41 0 0,0 0-21 0 0,0 0-253 0 0,0 0-335 0 0,0 0-343 0 0,0 0-209 0 0,0 0-101 0 0,0 0-262 0 0,0 0-282 0 0,0 0-249 0 0,0 0-155 0 0,-1-9 15 0 0,-2-11-52 0 0,2-1-1 0 0,0 0 1 0 0,1 0 0 0 0,1 0-1 0 0,1 0 1 0 0,5-19-316 0 0,1 11 109 0 0,1-1 0 0 0,1 1 0 0 0,2 1 0 0 0,1 0 0 0 0,1 0 0 0 0,1 1 0 0 0,2 1 0 0 0,5-5-109 0 0,-21 29-73 0 0,1 0-1 0 0,-1 1 1 0 0,1-1-1 0 0,0 1 1 0 0,-1-1-1 0 0,1 1 0 0 0,0 0 1 0 0,0-1-1 0 0,0 1 1 0 0,0 0-1 0 0,0 0 1 0 0,0 1-1 0 0,0-1 1 0 0,1 0-1 0 0,-1 1 1 0 0,0-1-1 0 0,0 1 1 0 0,1 0-1 0 0,-1-1 1 0 0,0 1-1 0 0,0 0 1 0 0,1 1-1 0 0,-1-1 1 0 0,0 0-1 0 0,1 1 1 0 0,-1-1-1 0 0,0 1 1 0 0,0-1-1 0 0,2 2 74 0 0,18 8-4834 0 0,-3 2-5889 0 0,-10-8 62 0 0</inkml:trace>
  <inkml:trace contextRef="#ctx0" brushRef="#br0" timeOffset="947.544">1808 593 7170 0 0,'0'0'3362'0'0,"0"0"-842"0"0,0 0-426 0 0,0 0-251 0 0,0 0-236 0 0,0 0-233 0 0,0 0-201 0 0,0 0-155 0 0,0 0-189 0 0,0 0-149 0 0,0 0-137 0 0,0 0-132 0 0,0 0-94 0 0,-32 15-82 0 0,-97 48-47 0 0,126-62-179 0 0,0 0 1 0 0,1 0-1 0 0,-1 0 1 0 0,0 0-1 0 0,1 1 0 0 0,-1-1 1 0 0,1 1-1 0 0,-1 0 0 0 0,1-1 1 0 0,0 1-1 0 0,-1 0 0 0 0,1 1 1 0 0,0-1-1 0 0,1 0 0 0 0,-1 0 1 0 0,0 1-1 0 0,1-1 0 0 0,-1 1 1 0 0,1 0-1 0 0,0-1 1 0 0,-1 1-1 0 0,1 0 0 0 0,0 1-9 0 0,-1 6 46 0 0,-1-3-36 0 0,1 0-1 0 0,-1 1 0 0 0,2-1 1 0 0,-1 1-1 0 0,1-1 0 0 0,0 1 1 0 0,1 0-1 0 0,-1-1 0 0 0,2 1 0 0 0,-1 0 1 0 0,1-1-1 0 0,0 1 0 0 0,0-1 1 0 0,1 1-1 0 0,0-1 0 0 0,1 0 0 0 0,0 0 1 0 0,0 0-1 0 0,0 0 0 0 0,1 0 1 0 0,0 0-1 0 0,0-1 0 0 0,1 0 1 0 0,-1 0-1 0 0,1 0 0 0 0,1-1 0 0 0,-1 1 1 0 0,1-1-1 0 0,0 0 0 0 0,0-1 1 0 0,0 0-1 0 0,3 1-9 0 0,-2 0-36 0 0,1-1 1 0 0,0-1-1 0 0,0 1 0 0 0,0-1 1 0 0,0 0-1 0 0,0-1 1 0 0,1 0-1 0 0,0-1 1 0 0,-1 0-1 0 0,1 0 0 0 0,-1 0 1 0 0,1-1-1 0 0,0-1 1 0 0,0 1-1 0 0,-1-1 0 0 0,1-1 1 0 0,-1 0-1 0 0,1 0 1 0 0,-1 0-1 0 0,0-1 0 0 0,0-1 1 0 0,0 1-1 0 0,0-1 1 0 0,-1-1-1 0 0,1 1 0 0 0,-1-1 1 0 0,0 0-1 0 0,0-1 1 0 0,0-1 35 0 0,-5 6-190 0 0,17-19-2135 0 0,-7 5-5261 0 0,-4 7-4267 0 0</inkml:trace>
  <inkml:trace contextRef="#ctx0" brushRef="#br0" timeOffset="1342.504">2008 880 5529 0 0,'0'0'1685'0'0,"0"0"354"0"0,0 0 276 0 0,0 0-47 0 0,0 0-374 0 0,0 0-202 0 0,0 0-110 0 0,0 0-175 0 0,0 0-185 0 0,0 0-130 0 0,0 0-140 0 0,33-1-265 0 0,104-8-167 0 0,-62-11 367 0 0,-62 10-656 0 0,-6 6-163 0 0,0-1 0 0 0,-1 1 1 0 0,1-1-1 0 0,-1 0 1 0 0,0-1-1 0 0,0 0 1 0 0,-1 0-1 0 0,0 0 1 0 0,0 0-1 0 0,0-1 0 0 0,-1 0 1 0 0,0 0-1 0 0,0 0 1 0 0,-1-1-1 0 0,0 1 1 0 0,0-1-1 0 0,0 1 0 0 0,-1-1 1 0 0,-1 0-1 0 0,1 0 1 0 0,-1 0-1 0 0,0-4-68 0 0,-2 8-5 0 0,-1 1 0 0 0,1 0 0 0 0,0 0-1 0 0,-1 0 1 0 0,1 1 0 0 0,-1-1 0 0 0,0 0 0 0 0,0 0-1 0 0,0 1 1 0 0,-1-1 0 0 0,1 1 0 0 0,0 0-1 0 0,-1 0 1 0 0,0 0 0 0 0,1 0 0 0 0,-1 0 0 0 0,0 0-1 0 0,0 1 1 0 0,0 0 0 0 0,0-1 0 0 0,0 1 0 0 0,0 0-1 0 0,0 0 1 0 0,-1 1 0 0 0,1-1 0 0 0,0 1 0 0 0,-1-1-1 0 0,1 1 1 0 0,0 0 0 0 0,0 0 0 0 0,-1 1-1 0 0,1-1 1 0 0,0 1 0 0 0,-1 0 0 0 0,1-1 0 0 0,0 1-1 0 0,0 1 1 0 0,0-1 0 0 0,0 0 0 0 0,0 1 0 0 0,0-1-1 0 0,0 1 1 0 0,0 0 5 0 0,-10 7-22 0 0,-1-1 0 0 0,1 2-1 0 0,0 0 1 0 0,1 0 0 0 0,1 1 0 0 0,-1 1 0 0 0,2 0-1 0 0,-1 0 1 0 0,2 1 0 0 0,0 0 0 0 0,0 1-1 0 0,1 0 1 0 0,1 0 0 0 0,0 1 0 0 0,-1 6 22 0 0,7-16-21 0 0,0 0 1 0 0,0 0 0 0 0,0 0-1 0 0,1 1 1 0 0,0-1 0 0 0,0 0-1 0 0,0 0 1 0 0,1 0 0 0 0,-1 1-1 0 0,1-1 1 0 0,0 0 0 0 0,1 0-1 0 0,-1 0 1 0 0,1 0-1 0 0,0-1 1 0 0,1 1 0 0 0,-1 0-1 0 0,1-1 1 0 0,-1 1 0 0 0,2-1-1 0 0,-1 0 1 0 0,0 0 0 0 0,1 0-1 0 0,-1-1 1 0 0,1 1 0 0 0,0-1-1 0 0,0 0 1 0 0,1 0-1 0 0,-1 0 1 0 0,1 0 0 0 0,-1-1-1 0 0,1 0 1 0 0,0 0 0 0 0,0 0-1 0 0,0-1 1 0 0,0 1 0 0 0,0-1-1 0 0,2 0 21 0 0,116 5-2312 0 0,-84-17-1783 0 0,1-6-4073 0 0,-28 10-2929 0 0</inkml:trace>
  <inkml:trace contextRef="#ctx0" brushRef="#br0" timeOffset="1714.377">2855 608 3249 0 0,'0'0'3926'0'0,"0"0"-681"0"0,0 0-458 0 0,0 0-341 0 0,0 0-394 0 0,0 0-377 0 0,0 0-417 0 0,0 0-397 0 0,0 0-255 0 0,0 0-126 0 0,0 0-35 0 0,0 0-2 0 0,0 0-22 0 0,-18 6-39 0 0,-56 20-53 0 0,13 16 354 0 0,58-40-664 0 0,0 0 0 0 0,0 1 0 0 0,-1 0 0 0 0,2 0 0 0 0,-1 0 0 0 0,0 0 1 0 0,0 0-1 0 0,1 1 0 0 0,0-1 0 0 0,0 1 0 0 0,0 0 0 0 0,0-1 0 0 0,0 1 0 0 0,1 0 0 0 0,0 0 0 0 0,0 0 0 0 0,0 0 0 0 0,0 0 0 0 0,0 0 0 0 0,1 4-19 0 0,51 22-65 0 0,-40-27 101 0 0,-7-3-23 0 0,1 0 1 0 0,-1 1 0 0 0,1-1 0 0 0,-1 1-1 0 0,1 0 1 0 0,-1 0 0 0 0,0 0 0 0 0,1 1-1 0 0,-1-1 1 0 0,0 1 0 0 0,0 0-1 0 0,0 0 1 0 0,0 1 0 0 0,-1-1 0 0 0,1 1-1 0 0,-1 0 1 0 0,1 0 0 0 0,-1 0 0 0 0,0 0-1 0 0,0 1 1 0 0,0-1 0 0 0,-1 1-1 0 0,1 0 1 0 0,-1 0 0 0 0,0 0 0 0 0,0 0-1 0 0,0 0 1 0 0,0 0 0 0 0,-1 0 0 0 0,0 1-1 0 0,0-1 1 0 0,0 0 0 0 0,0 1-1 0 0,-1-1 1 0 0,1 5-14 0 0,-5-1 59 0 0,0 0-1 0 0,0-1 1 0 0,0 1 0 0 0,-1-1-1 0 0,0 0 1 0 0,0 0-1 0 0,-1-1 1 0 0,0 1 0 0 0,0-1-1 0 0,0 0 1 0 0,-1-1-1 0 0,0 0 1 0 0,0 0 0 0 0,0 0-1 0 0,-1-1 1 0 0,0 0-1 0 0,-3 1-58 0 0,-74 18-1220 0 0,76-28-2164 0 0,5-1-7658 0 0,4 2-428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38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738 0 0 0 0,'0'0'1471'0'0,"0"0"1234"0"0,0 0 490 0 0,0 0-118 0 0,0 0-456 0 0,0 0-580 0 0,0 0-546 0 0,0 0-420 0 0,0 0-266 0 0,0 0-126 0 0,-8 14-56 0 0,-61 105 972 0 0,-136 356 1638 0 0,28-74-2721 0 0,160-372-502 0 0,16-29-26 0 0,1 0 12 0 0,-20-40-1711 0 0,-2-10-1751 0 0,13 16-5502 0 0,5 22-1828 0 0</inkml:trace>
  <inkml:trace contextRef="#ctx0" brushRef="#br0" timeOffset="330.809">0 221 6537 0 0,'0'0'2666'0'0,"0"0"-373"0"0,0 0-505 0 0,0 0-425 0 0,0 0-291 0 0,0 0-123 0 0,0 0-116 0 0,0 0-31 0 0,0 0 75 0 0,0 0 63 0 0,0 0 47 0 0,0 0-57 0 0,0 0-157 0 0,17 17-118 0 0,123 110 872 0 0,93 49 13 0 0,2-14-1170 0 0,-185-121-433 0 0,-42-35-406 0 0,11-12-8685 0 0,-13-2 3506 0 0,-2 1-4888 0 0</inkml:trace>
  <inkml:trace contextRef="#ctx0" brushRef="#br0" timeOffset="554.074">876 390 840 0 0,'0'0'2058'0'0,"0"0"4"0"0,0 0-10 0 0,0 0-38 0 0,0 0-99 0 0,0 0-167 0 0,0 0-207 0 0,0 0-257 0 0,0 0-241 0 0,0 0-190 0 0,-35 14-154 0 0,-111 45-133 0 0,-14 12 789 0 0,-192 54-1287 0 0,349-124-534 0 0,-23 10 125 0 0,20-5-2653 0 0,2 2-3941 0 0,4-4-2427 0 0</inkml:trace>
  <inkml:trace contextRef="#ctx0" brushRef="#br0" timeOffset="925.39">228 59 3513 0 0,'0'0'2324'0'0,"0"0"-229"0"0,0 0-293 0 0,0 0-235 0 0,0 0-204 0 0,0 0-141 0 0,0 0-190 0 0,0 0-289 0 0,0 0-230 0 0,0 0 35 0 0,0 0 190 0 0,0 0 155 0 0,0 0 87 0 0,5 20-106 0 0,36 145 953 0 0,88 180 710 0 0,1-25-2055 0 0,-79-195-630 0 0,-41-116 184 0 0,-7-8-3333 0 0,-2 1-4707 0 0,-1-2-3612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4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31 10586 0 0,'0'0'2214'0'0,"0"0"-998"0"0,0 0-327 0 0,0 0 69 0 0,0 0 63 0 0,0 0-51 0 0,0 0-161 0 0,0 0-209 0 0,0 0-171 0 0,0 0-106 0 0,0 0-80 0 0,0 0-69 0 0,0 0-68 0 0,-4 33-60 0 0,-12 99-26 0 0,16-70-9 0 0,2-58 15 0 0,0-1 0 0 0,-1 0 0 0 0,1 0-1 0 0,0 0 1 0 0,0 0 0 0 0,1 0 0 0 0,-1 0 0 0 0,1-1-1 0 0,-1 1 1 0 0,1-1 0 0 0,0 1 0 0 0,0-1 0 0 0,0 0 0 0 0,0 0-1 0 0,0-1 1 0 0,1 1 0 0 0,-1-1 0 0 0,0 1 0 0 0,1-1 0 0 0,-1 0-1 0 0,1 0 1 0 0,-1-1 0 0 0,1 1 0 0 0,0-1 0 0 0,-1 0-1 0 0,1 0 1 0 0,0 0 0 0 0,-1 0 0 0 0,1 0 0 0 0,3-2-26 0 0,1 1 243 0 0,0-1 0 0 0,1 0 1 0 0,-1-1-1 0 0,0 0 0 0 0,-1 0 1 0 0,1-1-1 0 0,0 0 0 0 0,-1 0 0 0 0,0-1 1 0 0,0 1-1 0 0,0-2 0 0 0,5-5-243 0 0,-4 5 146 0 0,-1 0 1 0 0,0-1-1 0 0,0 0 0 0 0,0-1 1 0 0,-1 0-1 0 0,0 0 0 0 0,-1 0 1 0 0,0 0-1 0 0,0-1 0 0 0,-1 0 0 0 0,0 0 1 0 0,0 0-1 0 0,-1-1 0 0 0,0 1 1 0 0,-1-1-1 0 0,0 1 0 0 0,-1-1 1 0 0,0 0-1 0 0,0 0 0 0 0,-1-7-146 0 0,-1 14 4 0 0,0-1-1 0 0,0 1 1 0 0,0-1-1 0 0,0 1 0 0 0,0 0 1 0 0,-1 0-1 0 0,0 0 1 0 0,1 0-1 0 0,-1 0 1 0 0,-1 0-1 0 0,1 0 1 0 0,0 0-1 0 0,0 1 0 0 0,-1-1 1 0 0,0 1-1 0 0,1 0 1 0 0,-1-1-1 0 0,0 1 1 0 0,0 1-1 0 0,0-1 1 0 0,-1 0-1 0 0,1 1 1 0 0,0 0-1 0 0,-1-1 0 0 0,1 1 1 0 0,0 0-1 0 0,-1 1 1 0 0,1-1-1 0 0,-1 1 1 0 0,1 0-4 0 0,-56-1-3247 0 0,10 17-8596 0 0,35-8-406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4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0 323 12147 0 0,'0'0'2332'0'0,"0"0"-674"0"0,0 0-253 0 0,0 0-90 0 0,0 0-92 0 0,0 0-53 0 0,0 0-114 0 0,0 0-176 0 0,0 0-129 0 0,0 0-113 0 0,0 0-90 0 0,0 0-76 0 0,16-20-93 0 0,51-67-61 0 0,12-37 568 0 0,-12 32-828 0 0,-67 93-79 0 0,0-1-1 0 0,1 1 0 0 0,-1-1 0 0 0,0 1 0 0 0,0-1 0 0 0,0 0 0 0 0,1 1 0 0 0,-1-1 0 0 0,0 1 0 0 0,0-1 1 0 0,1 1-1 0 0,-1-1 0 0 0,0 0 0 0 0,1 1 0 0 0,-1-1 0 0 0,0 0 0 0 0,1 1 0 0 0,-1-1 0 0 0,1 0 0 0 0,-1 0 0 0 0,0 1 1 0 0,1-1-1 0 0,-1 0 0 0 0,1 0 0 0 0,-1 0 0 0 0,1 0 0 0 0,-1 1 0 0 0,1-1 0 0 0,-1 0 0 0 0,1 0 0 0 0,-1 0 0 0 0,1 0 1 0 0,-1 0-1 0 0,1 0 0 0 0,-1 0 0 0 0,1 0 0 0 0,-1-1 0 0 0,1 1 22 0 0,-2 6 47 0 0,0-2-47 0 0,0-1-1 0 0,0 1 1 0 0,0 0 0 0 0,1 0-1 0 0,-1 0 1 0 0,1 0 0 0 0,0 0-1 0 0,0 0 1 0 0,1 0 0 0 0,-1 0-1 0 0,1 0 1 0 0,0 0 0 0 0,0 0-1 0 0,0 0 1 0 0,0-1-1 0 0,1 1 1 0 0,0 0 0 0 0,-1-1-1 0 0,1 1 1 0 0,0-1 0 0 0,1 0-1 0 0,-1 1 1 0 0,1-1 0 0 0,-1 0-1 0 0,1-1 1 0 0,0 1 0 0 0,0 0-1 0 0,0-1 1 0 0,1 0 0 0 0,-1 1-1 0 0,0-1 1 0 0,1-1 0 0 0,0 1-1 0 0,-1 0 1 0 0,2-1 0 0 0,9 4 99 0 0,0-1 1 0 0,0-1-1 0 0,1-1 1 0 0,-1 0-1 0 0,1-1 1 0 0,-1 0-1 0 0,1-1 1 0 0,-1-1-1 0 0,1 0 1 0 0,-1-1-1 0 0,0 0 1 0 0,1-1-1 0 0,-1-1 1 0 0,-1-1-1 0 0,1 0 1 0 0,-1 0-1 0 0,1-1 1 0 0,-2-1-1 0 0,1 0 1 0 0,7-6-100 0 0,6-35-927 0 0,-29 38-2799 0 0,-6 2-3360 0 0,2 4-5507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4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0,'0'0'220'0'0,"0"0"747"0"0,0 0 456 0 0,0 0 295 0 0,0 0 191 0 0,0 0-20 0 0,0 0-102 0 0,0 0-231 0 0,0 0-284 0 0,0 0-207 0 0,1-11-193 0 0,4-32-97 0 0,-4 39-627 0 0,0 1 1 0 0,1-1 0 0 0,-1 1-1 0 0,1 0 1 0 0,0 0-1 0 0,0 0 1 0 0,0 0 0 0 0,1 0-1 0 0,-1 0 1 0 0,1 0 0 0 0,-1 1-1 0 0,1-1 1 0 0,0 1 0 0 0,0 0-1 0 0,0 0 1 0 0,0 0-1 0 0,0 0 1 0 0,1 1 0 0 0,-1-1-1 0 0,1 1 1 0 0,2-1-149 0 0,-5 1 73 0 0,10-4 124 0 0,0 0 0 0 0,0 1 0 0 0,0 0 1 0 0,1 1-1 0 0,-1 1 0 0 0,1-1 0 0 0,0 2 0 0 0,0 0 1 0 0,5 0-198 0 0,-13 0 40 0 0,1 1 0 0 0,0 0 0 0 0,-1 1 1 0 0,1-1-1 0 0,-1 1 0 0 0,1 0 0 0 0,-1 0 1 0 0,1 0-1 0 0,-1 1 0 0 0,1-1 0 0 0,-1 1 1 0 0,0 0-1 0 0,0 1 0 0 0,0-1 0 0 0,0 1 1 0 0,0-1-1 0 0,-1 1 0 0 0,1 0 0 0 0,-1 0 1 0 0,1 1-1 0 0,-1-1 0 0 0,0 1 0 0 0,-1 0 1 0 0,1 0-1 0 0,-1-1 0 0 0,1 2 0 0 0,-1-1 1 0 0,0 0-1 0 0,-1 0 0 0 0,1 1 0 0 0,-1-1 1 0 0,0 1-1 0 0,0-1 0 0 0,0 2-40 0 0,4 207 896 0 0,-42 214-168 0 0,28-336-656 0 0,-4-1 0 0 0,-5-1-1 0 0,-3 0 1 0 0,-10 19-72 0 0,13-61 79 0 0,17-46-57 0 0,1-1 28 0 0,0 0 43 0 0,0 0 68 0 0,5-23 590 0 0,36-107-413 0 0,42-81-298 0 0,9 3 0 0 0,58-88-40 0 0,-115 238 24 0 0,-34 57-32 0 0,-1 1-1 0 0,0-1 1 0 0,1 0 0 0 0,-1 1 0 0 0,0-1 0 0 0,1 0-1 0 0,-1 1 1 0 0,1-1 0 0 0,-1 1 0 0 0,1-1 0 0 0,-1 1-1 0 0,1-1 1 0 0,-1 1 0 0 0,1-1 0 0 0,-1 1 0 0 0,1-1-1 0 0,0 1 1 0 0,-1 0 0 0 0,1-1 0 0 0,0 1 0 0 0,-1 0-1 0 0,1 0 1 0 0,0-1 0 0 0,0 1 0 0 0,-1 0 0 0 0,1 0-1 0 0,0 0 1 0 0,0 0 0 0 0,-1 0 0 0 0,1 0 0 0 0,0 0-1 0 0,-1 0 1 0 0,1 0 0 0 0,0 1 0 0 0,0-1 0 0 0,-1 0-1 0 0,1 0 1 0 0,0 1 0 0 0,-1-1 0 0 0,1 0 0 0 0,0 1-1 0 0,-1-1 1 0 0,1 1 0 0 0,-1-1 0 0 0,1 0 0 0 0,-1 1-1 0 0,1 0 1 0 0,-1-1 0 0 0,1 1 0 0 0,-1-1-1 0 0,1 1 1 0 0,-1-1 0 0 0,1 1 0 0 0,-1 0 0 0 0,0-1-1 0 0,0 1 1 0 0,1 0 0 0 0,-1 0 0 0 0,0-1 0 0 0,0 1-1 0 0,0 0 1 0 0,0-1 0 0 0,0 1 8 0 0,19 50 227 0 0,-12 131 175 0 0,-38 212-248 0 0,35-339-336 0 0,9-67 294 0 0,18-67-5 0 0,4 1-1 0 0,4 1 1 0 0,11-12-107 0 0,6-14 49 0 0,-52 97-49 0 0,41-82 10 0 0,5 3-1 0 0,2 1 0 0 0,27-27-9 0 0,-63 106-144 0 0,-21 35 41 0 0,-16 57 189 0 0,5 1 0 0 0,3 0 0 0 0,-1 65-86 0 0,-4 184 159 0 0,10-213-241 0 0,4-129-3973 0 0,-1-9-7606 0 0,5 10 1397 0 0</inkml:trace>
  <inkml:trace contextRef="#ctx0" brushRef="#br0" timeOffset="332.054">1392 785 13171 0 0,'0'0'1952'0'0,"0"0"-442"0"0,0 0-351 0 0,0 0-171 0 0,0 0-174 0 0,0 0-174 0 0,0 0-187 0 0,0 0-132 0 0,0 0-82 0 0,0 0-73 0 0,0 0-54 0 0,0 0-40 0 0,-25 33-15 0 0,-76 100-30 0 0,99-131-26 0 0,-1 0 0 0 0,1 0 0 0 0,0 1 0 0 0,0-1-1 0 0,0 0 1 0 0,0 1 0 0 0,1-1 0 0 0,-1 1 0 0 0,1 0 0 0 0,-1-1 0 0 0,1 1 0 0 0,0 0 0 0 0,0 0 0 0 0,0 0 0 0 0,1 0 0 0 0,-1 0 0 0 0,0 0 0 0 0,1 0 0 0 0,0 0 0 0 0,0 0 0 0 0,0 0 0 0 0,0 2-1 0 0,2 4 12 0 0,-1-4 40 0 0,-1-1 1 0 0,1 0-1 0 0,0 0 1 0 0,1 1-1 0 0,-1-1 1 0 0,1 0-1 0 0,-1 0 0 0 0,1-1 1 0 0,0 1-1 0 0,1 0 1 0 0,-1 0-1 0 0,1-1 1 0 0,0 0-1 0 0,-1 1 1 0 0,1-1-1 0 0,1 0 0 0 0,-1 0 1 0 0,0-1-1 0 0,1 1 1 0 0,-1-1-1 0 0,1 0 1 0 0,0 1-1 0 0,0-2 0 0 0,0 1 1 0 0,0 0-1 0 0,0-1 1 0 0,0 0-1 0 0,0 0 1 0 0,1 0-1 0 0,-1 0 0 0 0,0-1 1 0 0,1 0-1 0 0,-1 0 1 0 0,0 0-1 0 0,1 0 1 0 0,-1-1-1 0 0,0 1 1 0 0,0-1-1 0 0,1 0 0 0 0,-1 0 1 0 0,0-1-1 0 0,0 1 1 0 0,0-1-1 0 0,0 0 1 0 0,0 0-1 0 0,-1-1 0 0 0,4-1-51 0 0,-1-2 116 0 0,-1 0 1 0 0,0 0 0 0 0,0-1 0 0 0,-1 0 0 0 0,1 1 0 0 0,-1-1 0 0 0,-1-1 0 0 0,1 1 0 0 0,-2-1 0 0 0,1 1 0 0 0,-1-1 0 0 0,0 0 0 0 0,0 0 0 0 0,-1 0 0 0 0,0 0 0 0 0,0 0 0 0 0,-1 0 0 0 0,0 0 0 0 0,-1 0 0 0 0,0-7-118 0 0,0 11-21 0 0,0 0 1 0 0,-1 0-1 0 0,1 0 0 0 0,-1 1 1 0 0,1-1-1 0 0,-1 0 1 0 0,0 1-1 0 0,0-1 1 0 0,-1 1-1 0 0,1 0 0 0 0,-1-1 1 0 0,0 1-1 0 0,1 0 1 0 0,-1 1-1 0 0,-1-1 1 0 0,1 0-1 0 0,0 1 0 0 0,-1 0 1 0 0,1 0-1 0 0,-1 0 1 0 0,0 0-1 0 0,1 1 1 0 0,-1-1-1 0 0,0 1 0 0 0,-4-1 21 0 0,-39-5-9017 0 0,40 7-2660 0 0</inkml:trace>
  <inkml:trace contextRef="#ctx0" brushRef="#br0" timeOffset="805.171">1983 667 3441 0 0,'0'0'2556'0'0,"0"0"-725"0"0,0 0-317 0 0,0 0-7 0 0,0 0 60 0 0,0 0 3 0 0,0 0-29 0 0,0 0-116 0 0,0 0-202 0 0,0 0-211 0 0,0 0-163 0 0,0 0-141 0 0,0 0-122 0 0,-28 5-110 0 0,-84 16-79 0 0,66-3 270 0 0,42-16-635 0 0,0 1-1 0 0,1-1 1 0 0,-1 0-1 0 0,0 1 1 0 0,1 0-1 0 0,0 0 1 0 0,0 0-1 0 0,0 0 1 0 0,0 0-1 0 0,0 1 1 0 0,0 0-1 0 0,1-1 1 0 0,0 1-1 0 0,0 0 0 0 0,0 0 1 0 0,0 0-1 0 0,0 0 1 0 0,1 0-1 0 0,0 1 1 0 0,0-1-1 0 0,0 0 1 0 0,0 1-1 0 0,1-1 1 0 0,0 1-1 0 0,0-1 1 0 0,0 0-1 0 0,0 1 1 0 0,1 0-32 0 0,2-1 1 0 0,0 0 0 0 0,0 0 0 0 0,0-1 0 0 0,0 1 0 0 0,1-1 0 0 0,0 0 0 0 0,0 0 0 0 0,0 0 0 0 0,0-1 0 0 0,0 1 0 0 0,0-1 1 0 0,1 0-1 0 0,-1 0 0 0 0,1-1 0 0 0,-1 1 0 0 0,1-1 0 0 0,3 1-1 0 0,30 13 47 0 0,-35-12-15 0 0,0-1 0 0 0,-1 0 1 0 0,1 1-1 0 0,-1 0 0 0 0,0 0 0 0 0,0-1 0 0 0,0 1 1 0 0,0 0-1 0 0,-1 1 0 0 0,1-1 0 0 0,-1 0 0 0 0,0 0 1 0 0,0 1-1 0 0,0-1 0 0 0,0 1 0 0 0,0-1 0 0 0,-1 1 1 0 0,0-1-1 0 0,1 1 0 0 0,-1-1 0 0 0,-1 1 0 0 0,1-1 1 0 0,0 1-1 0 0,-1-1 0 0 0,0 1 0 0 0,0-1 0 0 0,0 0 1 0 0,0 1-1 0 0,0-1 0 0 0,-1 0 0 0 0,1 0 0 0 0,-1 0 1 0 0,0 0-1 0 0,0 0 0 0 0,0 0 0 0 0,-1 0 0 0 0,1-1 1 0 0,0 1-1 0 0,-1-1 0 0 0,0 0 0 0 0,1 0 0 0 0,-4 2-32 0 0,-110 96 428 0 0,109-95-613 0 0,0 0 0 0 0,0-1 0 0 0,-1 0-1 0 0,0 0 1 0 0,1 0 0 0 0,-2-1 0 0 0,1 0-1 0 0,0-1 1 0 0,0 0 0 0 0,-1 0 0 0 0,-8 0 185 0 0,21-27-9893 0 0,1 17 3853 0 0,2 1-1587 0 0</inkml:trace>
  <inkml:trace contextRef="#ctx0" brushRef="#br0" timeOffset="1140.118">2285 251 10018 0 0,'0'0'2089'0'0,"0"0"-657"0"0,0 0-500 0 0,0 0-214 0 0,0 0 24 0 0,0 0 105 0 0,0 0 28 0 0,0 0 25 0 0,0 0-33 0 0,0 0-7 0 0,0 0 3 0 0,0 0-75 0 0,1 14-133 0 0,2 102 752 0 0,-28 295 592 0 0,7-216-1893 0 0,9-136-388 0 0,9-59 98 0 0,-10-1-4922 0 0,8 0 3828 0 0,-4-2-700 0 0,2 0-5177 0 0,0-3-2960 0 0</inkml:trace>
  <inkml:trace contextRef="#ctx0" brushRef="#br0" timeOffset="1387.983">2055 660 8434 0 0,'0'0'2018'0'0,"0"0"-695"0"0,0 0-519 0 0,0 0-68 0 0,0 0 119 0 0,0 0 133 0 0,0 0 87 0 0,0 0-44 0 0,0 0-107 0 0,0 0-99 0 0,0 0-88 0 0,35-4-93 0 0,113-15-110 0 0,75-2 292 0 0,-138 21-7687 0 0,-76 0-1863 0 0</inkml:trace>
  <inkml:trace contextRef="#ctx0" brushRef="#br0" timeOffset="1906.519">2703 218 1336 0 0,'0'0'3572'0'0,"0"0"-946"0"0,0 0-491 0 0,0 0-211 0 0,0 0-193 0 0,0 0-181 0 0,0 0-174 0 0,0 0-238 0 0,0 0-278 0 0,0 0-253 0 0,0 0-161 0 0,0 0-12 0 0,0 0 61 0 0,0 6 90 0 0,3 89 1360 0 0,-4-1-1 0 0,-12 83-1944 0 0,-41 165 201 0 0,41-301-1780 0 0,32-56-2776 0 0,-8 4-47 0 0,-1 1-3750 0 0,-6 5 1735 0 0</inkml:trace>
  <inkml:trace contextRef="#ctx0" brushRef="#br0" timeOffset="2508.602">2883 619 1784 0 0,'0'0'2186'0'0,"0"0"-742"0"0,0 0-322 0 0,0 0 69 0 0,0 0 125 0 0,0 0 91 0 0,0 0-24 0 0,0 0-209 0 0,0 0-251 0 0,0 0-206 0 0,0 0-161 0 0,0 0-105 0 0,-9 33-86 0 0,-30 100-87 0 0,31-61 91 0 0,8-68-337 0 0,0 0-1 0 0,1 0 0 0 0,-1 0 1 0 0,1 0-1 0 0,0 0 0 0 0,0 0 0 0 0,0 0 1 0 0,1 0-1 0 0,-1-1 0 0 0,1 1 1 0 0,0 0-1 0 0,0-1 0 0 0,0 1 1 0 0,0-1-1 0 0,1 0 0 0 0,-1 0 1 0 0,1 0-1 0 0,0 0 0 0 0,0-1 1 0 0,0 1-1 0 0,0-1 0 0 0,1 1 1 0 0,-1-1-1 0 0,1 0 0 0 0,-1 0 1 0 0,1-1-1 0 0,0 1 0 0 0,-1-1 0 0 0,1 0 1 0 0,0 0-1 0 0,0 0 0 0 0,0 0 1 0 0,2 0-32 0 0,6-4 186 0 0,-1-1-1 0 0,1 0 1 0 0,-1 0 0 0 0,-1-1 0 0 0,1 0 0 0 0,-1-1 0 0 0,0 0-1 0 0,0-1 1 0 0,0 0 0 0 0,-1-1 0 0 0,0 0 0 0 0,-1 0-1 0 0,0-1 1 0 0,0 0 0 0 0,-1 0 0 0 0,0-1 0 0 0,0 0 0 0 0,4-9-187 0 0,-1 6 223 0 0,-1-1 0 0 0,0 0 0 0 0,-1-1 0 0 0,0 0 0 0 0,-1 0-1 0 0,-1-1 1 0 0,-1 0 0 0 0,0 0 0 0 0,0-3-222 0 0,8 133 707 0 0,-5-63-748 0 0,3 0 1 0 0,1-1-1 0 0,3 0 1 0 0,2-2-1 0 0,3 1 1 0 0,6 9 40 0 0,-6-11-78 0 0,-2 0 0 0 0,-2 1 0 0 0,-3 1 0 0 0,4 28 78 0 0,-12-55-6 0 0,-2 0 0 0 0,-1 0 0 0 0,0 1 0 0 0,-2 0 1 0 0,0-1-1 0 0,-2 1 0 0 0,0-1 0 0 0,-2 0 0 0 0,0 1 0 0 0,-2-2 0 0 0,0 1 0 0 0,-1-1 1 0 0,-2 0-1 0 0,0 0 0 0 0,-1-1 0 0 0,-1 0 0 0 0,0-1 0 0 0,-2 0 0 0 0,0-1 0 0 0,-1 0 0 0 0,-1-1 1 0 0,-9 7 5 0 0,15-17 13 0 0,0 0 1 0 0,0-1-1 0 0,0 0 1 0 0,-1-1-1 0 0,0 0 1 0 0,0-1 0 0 0,-1 0-1 0 0,1 0 1 0 0,-1-1-1 0 0,1 0 1 0 0,-1-1-1 0 0,0 0 1 0 0,0-1 0 0 0,0 0-1 0 0,-1-1 1 0 0,1 0-1 0 0,-2-1-13 0 0,9-1 8 0 0,0 0-1 0 0,0 0 0 0 0,1-1 1 0 0,-1 1-1 0 0,0-1 0 0 0,1 0 1 0 0,0 0-1 0 0,0 0 0 0 0,0 0 1 0 0,0-1-1 0 0,0 1 0 0 0,1-1 1 0 0,-1 1-1 0 0,1-1 0 0 0,0 0 1 0 0,0 0-1 0 0,0 0 0 0 0,1 0 1 0 0,-1-1-1 0 0,1 1 0 0 0,0 0 1 0 0,1-1-1 0 0,-1 1 0 0 0,1-1 1 0 0,-1 1-1 0 0,1 0 0 0 0,1-1 1 0 0,-1 1-1 0 0,0-1 0 0 0,1 1 1 0 0,0 0-1 0 0,1-2-7 0 0,-2-6 4 0 0,3-12-48 0 0,2 0-1 0 0,1 0 1 0 0,0 1-1 0 0,2 0 1 0 0,1 0-1 0 0,0 1 1 0 0,2 0 0 0 0,0 1-1 0 0,2 0 1 0 0,0 1-1 0 0,1 0 1 0 0,2 1-1 0 0,-1 0 1 0 0,2 2 44 0 0,28-41-157 0 0,-37 47-160 0 0,61-82-1239 0 0,-21 33-6120 0 0,-30 37-3545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2:4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1860 653 9010 0 0,'0'0'4249'0'0,"0"0"-1905"0"0,0 0-907 0 0,0 0-198 0 0,0 0-163 0 0,0 0-48 0 0,0 0-33 0 0,0 0-71 0 0,0 0-124 0 0,0 0-128 0 0,0 0-101 0 0,-31 16-115 0 0,-96 51-114 0 0,65-21 80 0 0,58-40-410 0 0,0 0 0 0 0,1 0 0 0 0,0 0-1 0 0,0 0 1 0 0,0 0 0 0 0,0 0-1 0 0,1 1 1 0 0,0 0 0 0 0,1-1 0 0 0,-1 1-1 0 0,1 0 1 0 0,1 0 0 0 0,-1 0-1 0 0,1-1 1 0 0,0 1 0 0 0,1 0-1 0 0,-1 0 1 0 0,2 1-12 0 0,-1-4 2 0 0,0 0-1 0 0,0 0 1 0 0,1-1 0 0 0,-1 1-1 0 0,1-1 1 0 0,0 0-1 0 0,0 1 1 0 0,0-1 0 0 0,1 0-1 0 0,-1 0 1 0 0,1 0-1 0 0,-1-1 1 0 0,1 1 0 0 0,0 0-1 0 0,0-1 1 0 0,0 0-1 0 0,1 0 1 0 0,-1 0 0 0 0,0 0-1 0 0,1 0 1 0 0,-1-1-1 0 0,1 0 1 0 0,0 1 0 0 0,-1-1-1 0 0,3 0-1 0 0,97 10 42 0 0,-2-38-380 0 0,-53-1-1305 0 0,-24 3-4086 0 0,-17 17-686 0 0,-2 4-4974 0 0</inkml:trace>
  <inkml:trace contextRef="#ctx0" brushRef="#br0" timeOffset="281.25">2289 131 16860 0 0,'0'0'1184'0'0,"0"0"-448"0"0,0 0-223 0 0,0 0 37 0 0,0 0 171 0 0,0 0 201 0 0,0 0 63 0 0,0 0-68 0 0,0 0-133 0 0,-6 33-108 0 0,-18 105-84 0 0,12 67 1164 0 0,16-141-1649 0 0,2 0 0 0 0,4 0 0 0 0,12 43-107 0 0,-12-61-18 0 0,21 148-377 0 0,-31-193 341 0 0,0-1-14 0 0,-21 4-768 0 0,-35-23-3408 0 0,40 6-106 0 0,0 0-3809 0 0,13 11 6324 0 0,-1-2-5723 0 0</inkml:trace>
  <inkml:trace contextRef="#ctx0" brushRef="#br0" timeOffset="467.169">1969 664 13779 0 0,'0'0'1468'0'0,"0"0"-265"0"0,0 0-13 0 0,0 0 102 0 0,0 0-50 0 0,0 0-106 0 0,0 0-171 0 0,32-1-180 0 0,101-4-119 0 0,104-18 1639 0 0,-96 16-1906 0 0,-81 7-5672 0 0,-43 0 2247 0 0,-13 0-6351 0 0</inkml:trace>
  <inkml:trace contextRef="#ctx0" brushRef="#br0" timeOffset="736.632">2864 742 13371 0 0,'0'0'4391'0'0,"0"0"-2750"0"0,0 0-916 0 0,0 0-118 0 0,0 0-80 0 0,0 0-87 0 0,0 0-89 0 0,0 0-105 0 0,0 0-123 0 0,0 0-62 0 0,0 0-51 0 0,0 0-41 0 0,-1 16-30 0 0,-1 51-146 0 0,5-49-1609 0 0,-1-19-3669 0 0,-1 0 1150 0 0,-1 1-6223 0 0</inkml:trace>
  <inkml:trace contextRef="#ctx0" brushRef="#br0" timeOffset="919.787">2840 348 13443 0 0,'0'0'3111'0'0,"0"0"-1206"0"0,0 0-506 0 0,0 0-159 0 0,0 0-205 0 0,0 0-258 0 0,0 0-217 0 0,0 0-246 0 0,0 0-178 0 0,0 0-87 0 0,0 0-34 0 0,0 0-30 0 0,-7 16-28 0 0,-22 54-45 0 0,23 13-2616 0 0,6-82 2523 0 0,1 14-3144 0 0,2-6-2506 0 0,1-4-5574 0 0</inkml:trace>
  <inkml:trace contextRef="#ctx0" brushRef="#br0" timeOffset="-1145.519">6 396 3097 0 0,'0'0'1179'0'0,"0"0"-269"0"0,0 0 51 0 0,0 0 388 0 0,0 0 336 0 0,0 0 186 0 0,0 0-38 0 0,0 0-235 0 0,0 0-274 0 0,0 0-214 0 0,0 0-142 0 0,0 0-98 0 0,0 0-101 0 0,35-13-99 0 0,106-38-102 0 0,-65 11 376 0 0,-59 28-681 0 0,0-1-1 0 0,-1-1 1 0 0,0 0-1 0 0,-1-1 1 0 0,-1 0-1 0 0,0-2 1 0 0,3-5-263 0 0,36-84 1351 0 0,-47 42-48 0 0,-6 66-975 0 0,0 21-443 0 0,45 656 158 0 0,-43-602-49 0 0,-4-1 1 0 0,-3 0 0 0 0,-4 0 0 0 0,-3-1 0 0 0,-3 0 0 0 0,-3-1-1 0 0,-4-1 1 0 0,-9 17 5 0 0,21-66 4 0 0,-2-1 0 0 0,0-1 0 0 0,-1 0 0 0 0,-1 0 0 0 0,-1-1 0 0 0,-1-1 0 0 0,-1-1 0 0 0,-8 7-4 0 0,21-22 8 0 0,-1 1 0 0 0,1-1-1 0 0,-1 0 1 0 0,0-1-1 0 0,-1 1 1 0 0,1-1 0 0 0,0 0-1 0 0,-1 0 1 0 0,0-1 0 0 0,0 0-1 0 0,1 0 1 0 0,-1 0 0 0 0,-1 0-1 0 0,1-1 1 0 0,0 0-1 0 0,0-1 1 0 0,0 1 0 0 0,-1-1-1 0 0,1 0 1 0 0,0-1 0 0 0,0 1-1 0 0,0-1 1 0 0,0-1 0 0 0,-1 1-1 0 0,1-1 1 0 0,1 0-1 0 0,-1 0 1 0 0,0-1 0 0 0,-5-2-8 0 0,5-2 18 0 0,-1 0 1 0 0,1-1 0 0 0,1 1 0 0 0,-1-1-1 0 0,1 0 1 0 0,1-1 0 0 0,-1 1 0 0 0,1-1-1 0 0,1 0 1 0 0,0 0 0 0 0,0 0 0 0 0,1 0-1 0 0,0-1 1 0 0,0 1 0 0 0,1-1 0 0 0,0 1-1 0 0,1-1 1 0 0,1-4-19 0 0,-1-9 47 0 0,2-1 1 0 0,1 1-1 0 0,1 0 1 0 0,1 0-1 0 0,1 0 1 0 0,1 0-1 0 0,2 0-47 0 0,6-11 51 0 0,3 0 1 0 0,1 1-1 0 0,1 1 0 0 0,2 0 0 0 0,1 2 0 0 0,1 1 0 0 0,1 0 0 0 0,2 2 1 0 0,1 2-1 0 0,1 0 0 0 0,9-4-51 0 0,-9 7 9 0 0,2 1 0 0 0,0 1 0 0 0,1 2 0 0 0,1 1-1 0 0,0 2 1 0 0,18-5-9 0 0,29 16-751 0 0,-60 29-2159 0 0,-14-14-4558 0 0,-4-7-3785 0 0</inkml:trace>
  <inkml:trace contextRef="#ctx0" brushRef="#br0" timeOffset="-675.833">831 974 6025 0 0,'0'0'2502'0'0,"0"0"-568"0"0,0 0-327 0 0,0 0-113 0 0,0 0-65 0 0,0 0-85 0 0,0 0-161 0 0,0 0-220 0 0,0 0-231 0 0,0 0-139 0 0,0 0-57 0 0,0 0-31 0 0,0 0 6 0 0,-2 26 1 0 0,-8 77-28 0 0,8-84 4611 0 0,1-27-3979 0 0,2-18-1266 0 0,8-19 241 0 0,1 0-1 0 0,2 1 1 0 0,2 0-1 0 0,3 1 1 0 0,1 0-1 0 0,7-8-90 0 0,-22 43 11 0 0,92-167 49 0 0,-95 175-55 0 0,0 0-18 0 0,1 0 0 0 0,-1 0 0 0 0,0 0 0 0 0,0 0 0 0 0,1 1 0 0 0,-1-1 0 0 0,0 0 0 0 0,0 0 0 0 0,1 0 0 0 0,-1 0 0 0 0,0 0 0 0 0,0 0 0 0 0,1 0 0 0 0,-1 0 0 0 0,0 0 0 0 0,0 0 0 0 0,1 0 0 0 0,-1 0 0 0 0,0 0 0 0 0,0 0 0 0 0,1 0 0 0 0,-1 0 0 0 0,0 0 0 0 0,0-1 0 0 0,0 1 0 0 0,1 0 0 0 0,-1 0 0 0 0,0 0 0 0 0,0 0 0 0 0,1 0 0 0 0,-1 0 0 0 0,0-1 0 0 0,0 1 0 0 0,0 0 13 0 0,0 10 18 0 0,17 96-123 0 0,10-74-986 0 0,-12-28-3290 0 0,1-3-5955 0 0,-12-1-1329 0 0</inkml:trace>
  <inkml:trace contextRef="#ctx0" brushRef="#br0" timeOffset="-431.866">1273 782 9362 0 0,'0'0'1927'0'0,"0"0"-379"0"0,0 0-171 0 0,0 0-12 0 0,0 0-23 0 0,0 0-150 0 0,0 0-256 0 0,0 0-323 0 0,0 0-271 0 0,0 0-152 0 0,0 0-72 0 0,5 32-35 0 0,13 96-44 0 0,-11-89-73 0 0,1-50-4040 0 0,-5 1-1754 0 0,-2 2-4670 0 0</inkml:trace>
  <inkml:trace contextRef="#ctx0" brushRef="#br0" timeOffset="-261.358">1267 514 13011 0 0,'0'0'1184'0'0,"0"0"-696"0"0,0 0-392 0 0,0 0-184 0 0,0 0-16 0 0,0 0-32 0 0,0 0-56 0 0,0 0-208 0 0,0 0-400 0 0,0 0-1361 0 0,0 0-5352 0 0</inkml:trace>
  <inkml:trace contextRef="#ctx0" brushRef="#br0" timeOffset="2800.134">1337 385 0 0 0,'0'0'384'0'0,"0"0"638"0"0,0 0 290 0 0,0 0 124 0 0,0 0 62 0 0,0 0 12 0 0,0 0-41 0 0,0 0-62 0 0,0 0-73 0 0,0 0-83 0 0,0 0-79 0 0,0 0-88 0 0,0 0-78 0 0,-1 4 2687 0 0,-4 6-2592 0 0,-4-5 1425 0 0,14-9-817 0 0,-11 11-265 0 0,9-7-1183 0 0,48-29-197 0 0,-81 61-32 0 0,81-29-2955 0 0,-37-10-1003 0 0,-6 0-3035 0 0,2 0-5256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00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769 122 0 0 0,'0'0'1056'0'0,"0"0"253"0"0,0 0 183 0 0,0 0 80 0 0,0 0-64 0 0,0 0-175 0 0,0 0-205 0 0,0 0-168 0 0,0 0-110 0 0,0 0-34 0 0,5-2-11 0 0,1-1-331 0 0,7-2-247 0 0,2 4 4047 0 0,-14 1-3617 0 0,-1 0-79 0 0,0 0-39 0 0,0 0-15 0 0,0 0 2 0 0,0 0 1 0 0,0 0-7 0 0,0 0-12 0 0,0 0-27 0 0,-20 26 1800 0 0,-264 272-792 0 0,-10-34-1075 0 0,263-241-311 0 0,30-23-67 0 0,1 0-7 0 0,0 0 3 0 0,0 0-21 0 0,0 0-16 0 0,19-33-1648 0 0,-35-11-9136 0 0,8 29 1422 0 0,4 8 4122 0 0</inkml:trace>
  <inkml:trace contextRef="#ctx0" brushRef="#br0" timeOffset="441.343">178 166 1776 0 0,'0'0'3436'0'0,"0"0"-1272"0"0,0 0-451 0 0,0 0-54 0 0,0 0 66 0 0,0 0 36 0 0,0 0-68 0 0,0 0-196 0 0,0 0-260 0 0,0 0-268 0 0,0 0-231 0 0,0 0-176 0 0,0 0-135 0 0,-10-5-31 0 0,-28-14-19 0 0,38 19-339 0 0,-1 0 0 0 0,1 0 0 0 0,-1 0 0 0 0,1 0 0 0 0,-1 0 0 0 0,1 1-1 0 0,-1-1 1 0 0,1 0 0 0 0,-1 0 0 0 0,1 1 0 0 0,-1-1 0 0 0,1 0 0 0 0,-1 1 0 0 0,1-1 0 0 0,0 0 0 0 0,-1 1 0 0 0,1-1 0 0 0,0 1-1 0 0,-1-1 1 0 0,1 1 0 0 0,0-1 0 0 0,0 0 0 0 0,-1 1 0 0 0,1-1 0 0 0,0 1 0 0 0,0-1 0 0 0,0 1 0 0 0,0-1 0 0 0,0 1 0 0 0,-1-1-1 0 0,1 1 1 0 0,0 0 0 0 0,0-1 0 0 0,0 1 0 0 0,0-1 0 0 0,1 1 0 0 0,-1-1 0 0 0,0 1 0 0 0,0-1 0 0 0,0 1 0 0 0,0-1 0 0 0,0 1-1 0 0,1-1 1 0 0,-1 1 0 0 0,0-1 0 0 0,0 0 0 0 0,1 1 0 0 0,-1-1 0 0 0,0 1 0 0 0,1-1 0 0 0,-1 1-38 0 0,13 21 381 0 0,0 0 1 0 0,2 0-1 0 0,0-1 1 0 0,1-1-1 0 0,2-1 1 0 0,0 0-1 0 0,0-1 1 0 0,14 9-382 0 0,-14-11 127 0 0,113 87 433 0 0,90 34-152 0 0,-154-90-317 0 0,-31-10 44 0 0,-36-37-117 0 0,-66-14-2253 0 0,47-29-3463 0 0,19 8-1804 0 0,0 21 469 0 0,0 6 1046 0 0</inkml:trace>
  <inkml:trace contextRef="#ctx0" brushRef="#br0" timeOffset="828.496">688 395 1296 0 0,'0'0'1543'0'0,"0"0"-164"0"0,0 0-21 0 0,0 0 75 0 0,0 0 81 0 0,0 0-2 0 0,0 0-134 0 0,0 0-239 0 0,0 0-196 0 0,0 0-78 0 0,0 0 16 0 0,0 0 33 0 0,0 0 40 0 0,3 14 1741 0 0,-53 19 750 0 0,-39 1-2721 0 0,-235 32 31 0 0,290-60-615 0 0,1 0 1 0 0,0 2-1 0 0,0 1 0 0 0,1 2 0 0 0,-7 5-140 0 0,16 1-24 0 0,23-17-61 0 0,10 8-380 0 0,10-14-2077 0 0,-17-5-2930 0 0,-1-2-1340 0 0,0 10-3217 0 0</inkml:trace>
  <inkml:trace contextRef="#ctx0" brushRef="#br0" timeOffset="1248.492">321 1 5841 0 0,'0'0'1291'0'0,"0"0"-191"0"0,0 0-54 0 0,0 0 146 0 0,0 0 238 0 0,0 0 145 0 0,0 0-153 0 0,0 0-324 0 0,0 0-321 0 0,0 0-232 0 0,0 0-101 0 0,0 0-9 0 0,1 2 78 0 0,30 84 3953 0 0,5 14-3114 0 0,-19-21-918 0 0,-3 1 0 0 0,-4 1 0 0 0,-4 0 0 0 0,-3 75-434 0 0,-6-123 5 0 0,0-1 0 0 0,-2 0 0 0 0,-2-1 0 0 0,-1 1-1 0 0,-1-1 1 0 0,-6 10-5 0 0,10-18-1399 0 0,25-20-8053 0 0,-15-6 3261 0 0,-3-1-3059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1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27 333 7186 0 0,'0'0'3102'0'0,"0"0"-857"0"0,0 0-291 0 0,0 0-192 0 0,0 0-335 0 0,0 0-266 0 0,0 0-206 0 0,0 0-115 0 0,0 0-145 0 0,0 0-132 0 0,0 0-112 0 0,0 0-87 0 0,0 0-41 0 0,-4-11-45 0 0,-15-32-28 0 0,18 38-194 0 0,0 0 0 0 0,0 0 0 0 0,1 0 0 0 0,-1 0 0 0 0,1 0 0 0 0,0 0 0 0 0,0 0 0 0 0,1 0-1 0 0,0 0 1 0 0,-1 0 0 0 0,2 0 0 0 0,-1 1 0 0 0,0-1 0 0 0,1 0 0 0 0,0 1 0 0 0,0-1 0 0 0,1 1 0 0 0,-1-1 0 0 0,1 1 0 0 0,3-4-56 0 0,5-12 77 0 0,71-101-17 0 0,-82 122-70 0 0,0-1 1 0 0,0 0-1 0 0,0 0 1 0 0,0 1-1 0 0,0-1 0 0 0,1 0 1 0 0,-1 0-1 0 0,0 0 1 0 0,0 1-1 0 0,0-1 0 0 0,1 0 1 0 0,-1 0-1 0 0,0 0 1 0 0,0 1-1 0 0,0-1 1 0 0,1 0-1 0 0,-1 0 0 0 0,0 0 1 0 0,0 0-1 0 0,1 0 1 0 0,-1 0-1 0 0,0 0 0 0 0,0 0 1 0 0,1 1-1 0 0,-1-1 1 0 0,0 0-1 0 0,0 0 0 0 0,1 0 1 0 0,-1 0-1 0 0,0 0 1 0 0,0 0-1 0 0,1 0 1 0 0,-1-1-1 0 0,0 1 0 0 0,0 0 1 0 0,1 0-1 0 0,-1 0 1 0 0,0 0-1 0 0,0 0 0 0 0,1 0 1 0 0,-1 0-1 0 0,0 0 1 0 0,0-1-1 0 0,0 1 0 0 0,1 0 10 0 0,-1 6 55 0 0,-1 25-29 0 0,0-22-12 0 0,0 0 0 0 0,0 0 0 0 0,1-1 0 0 0,0 1 0 0 0,1 0 0 0 0,0 0 0 0 0,0 0 0 0 0,1-1 0 0 0,0 1 0 0 0,1-1 0 0 0,0 1 0 0 0,0-1 0 0 0,1 0 0 0 0,0 0 0 0 0,0 0 0 0 0,1-1-14 0 0,-3-5 56 0 0,0 0 0 0 0,0 0 0 0 0,0 0 0 0 0,0-1-1 0 0,0 1 1 0 0,0-1 0 0 0,1 1 0 0 0,-1-1 0 0 0,0 0-1 0 0,1 0 1 0 0,-1 0 0 0 0,1 0 0 0 0,0-1 0 0 0,-1 1 0 0 0,1-1-1 0 0,0 1 1 0 0,-1-1 0 0 0,1 0 0 0 0,0 0 0 0 0,-1 0-1 0 0,1 0 1 0 0,0-1 0 0 0,-1 1 0 0 0,1-1 0 0 0,-1 0 0 0 0,1 1-1 0 0,0-1 1 0 0,-1 0 0 0 0,0-1 0 0 0,1 1 0 0 0,-1 0-1 0 0,0-1 1 0 0,1 1 0 0 0,-1-1 0 0 0,0 0 0 0 0,0 1-1 0 0,0-1 1 0 0,-1 0 0 0 0,1 0 0 0 0,0-1 0 0 0,0 0-56 0 0,7-8 152 0 0,0 0 1 0 0,-1-2-1 0 0,-1 1 1 0 0,0-1-1 0 0,0 0 0 0 0,-1 0 1 0 0,-1 0-1 0 0,0-1 1 0 0,-1 0-1 0 0,0 0 1 0 0,-1-1-1 0 0,-1 1 1 0 0,1-10-153 0 0,-3 14 227 0 0,0 5-3872 0 0,7 9-7983 0 0,-1 0-442 0 0</inkml:trace>
  <inkml:trace contextRef="#ctx0" brushRef="#br0" timeOffset="684.004">738 1 7482 0 0,'0'0'4243'0'0,"0"0"-1786"0"0,0 0-602 0 0,0 0-140 0 0,0 0-210 0 0,0 0-162 0 0,0 0-229 0 0,0 0-198 0 0,0 0-141 0 0,0 0-230 0 0,0 0-166 0 0,0 0-153 0 0,0 0-106 0 0,-10 1-27 0 0,-32 6 8 0 0,-8 34 170 0 0,40-27-230 0 0,0-5-56 0 0,1 1 1 0 0,1 0-1 0 0,0 1 0 0 0,0-1 0 0 0,1 2 0 0 0,0-1 0 0 0,1 1 0 0 0,1 0 0 0 0,0 0 0 0 0,0 0 1 0 0,1 1-1 0 0,1 0 0 0 0,0 0 0 0 0,1 0 0 0 0,0 0 0 0 0,1 0 0 0 0,0 0 0 0 0,1 9 15 0 0,2-20 1 0 0,-1 0 0 0 0,1-1 0 0 0,0 1-1 0 0,-1-1 1 0 0,1 1 0 0 0,0-1 0 0 0,0 0 0 0 0,0 1-1 0 0,0-1 1 0 0,0 0 0 0 0,0 0 0 0 0,0-1-1 0 0,1 1 1 0 0,-1 0 0 0 0,0-1 0 0 0,0 1 0 0 0,0-1-1 0 0,1 0 1 0 0,-1 0 0 0 0,0 0 0 0 0,1 0 0 0 0,-1 0-1 0 0,0 0 1 0 0,0-1 0 0 0,1 1 0 0 0,-1-1-1 0 0,0 1 1 0 0,0-1 0 0 0,0 0 0 0 0,0 0 0 0 0,1 0-1 0 0,-1 0 1 0 0,-1 0 0 0 0,1-1 0 0 0,0 1-1 0 0,0 0 1 0 0,0-1 0 0 0,-1 0 0 0 0,1 1 0 0 0,-1-1-1 0 0,2-1 0 0 0,209-214 1166 0 0,-208 212-1151 0 0,1 1 1 0 0,0 0-1 0 0,0 0 1 0 0,0 0-1 0 0,1 0 1 0 0,0 1-1 0 0,-1 0 1 0 0,1 0-1 0 0,0 0 0 0 0,0 1 1 0 0,0 0-1 0 0,1 0 1 0 0,-1 1-1 0 0,1-1 1 0 0,-1 1-1 0 0,1 1 1 0 0,2-1-16 0 0,-8 2 2 0 0,1 1 1 0 0,0-1-1 0 0,-1 0 1 0 0,1 1 0 0 0,-1-1-1 0 0,0 1 1 0 0,1-1-1 0 0,-1 1 1 0 0,0-1 0 0 0,0 1-1 0 0,0 0 1 0 0,0 0 0 0 0,0 0-1 0 0,-1 0 1 0 0,1-1-1 0 0,0 1 1 0 0,-1 0 0 0 0,1 0-1 0 0,-1 0 1 0 0,0 0-1 0 0,0 0 1 0 0,0 0 0 0 0,0 2-3 0 0,2 8 21 0 0,4 22 18 0 0,-2 1 0 0 0,-1 0-1 0 0,-1 0 1 0 0,-3 0 0 0 0,-1 4-39 0 0,1 31-23 0 0,-14 266-112 0 0,9-290 148 0 0,-1 0 0 0 0,-2-1-1 0 0,-2 0 1 0 0,-2-1 0 0 0,-2 0 0 0 0,-2-1 0 0 0,-2 0-1 0 0,-1-2 1 0 0,-2 0 0 0 0,-24 31-13 0 0,-10-12 143 0 0,54-59-130 0 0,1 1 0 0 0,0-1-1 0 0,-1 0 1 0 0,1 0 0 0 0,-1 0-1 0 0,1 0 1 0 0,-1 0 0 0 0,1 0 0 0 0,-1 0-1 0 0,0-1 1 0 0,0 1 0 0 0,1-1 0 0 0,-1 1-1 0 0,0-1 1 0 0,0 1 0 0 0,0-1-1 0 0,1 0 1 0 0,-1 0 0 0 0,0 0 0 0 0,0 0-1 0 0,0 0 1 0 0,0-1 0 0 0,1 1 0 0 0,-1 0-1 0 0,0-1 1 0 0,0 1 0 0 0,1-1-1 0 0,-1 0 1 0 0,0 1 0 0 0,1-1 0 0 0,-1 0-1 0 0,1 0 1 0 0,-1 0 0 0 0,1 0 0 0 0,-1-1-1 0 0,1 1 1 0 0,0 0 0 0 0,-1-1-1 0 0,1 1 1 0 0,-1-2-13 0 0,-4-10 22 0 0,1-1 0 0 0,0 1 1 0 0,1-1-1 0 0,1 0 0 0 0,0 0 0 0 0,1-1 0 0 0,0 1 0 0 0,1-1 1 0 0,1 1-1 0 0,0-1 0 0 0,2-7-22 0 0,-2-1 4 0 0,1 3-23 0 0,1 0 0 0 0,1 1-1 0 0,0 0 1 0 0,2 0 0 0 0,0 0 0 0 0,1 0-1 0 0,0 1 1 0 0,2 0 0 0 0,0 0 0 0 0,2 0-1 0 0,-1 2 1 0 0,2-1 0 0 0,0 1 0 0 0,1 1-1 0 0,1 0 1 0 0,0 0 0 0 0,1 1 0 0 0,1 1-1 0 0,13-9 20 0 0,45-24-3695 0 0,7 14-3684 0 0,-70 28-4211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0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1183 6649 0 0,'0'0'1802'0'0,"0"0"-280"0"0,0 0-165 0 0,0 0 34 0 0,0 0 20 0 0,0 0 4 0 0,0 0-153 0 0,0 0-202 0 0,0 0-178 0 0,0 0-127 0 0,0 0-74 0 0,14-35-50 0 0,45-115-26 0 0,3 40 530 0 0,213-294 1615 0 0,-87 161-1718 0 0,-178 231-861 0 0,-9 22-256 0 0,-1 0 55 0 0,4 68 119 0 0,3 0 0 0 0,4-1 1 0 0,3-1-1 0 0,3 0 0 0 0,23 61-89 0 0,35 65 45 0 0,-133-227 1238 0 0,-23-27-1313 0 0,-1 4 0 0 0,-3 4 1 0 0,-10 0 29 0 0,71 34-97 0 0,0 0 1 0 0,-1 2-1 0 0,0 0 0 0 0,0 2 1 0 0,-1 1-1 0 0,0 1 1 0 0,0 1-1 0 0,0 1 1 0 0,0 2-1 0 0,-16 1 97 0 0,42-1-66 0 0,-1 0-1 0 0,0 0 1 0 0,1-1 0 0 0,-1 1-1 0 0,0 0 1 0 0,0 0-1 0 0,0 0 1 0 0,1 0-1 0 0,-1 0 1 0 0,0 0 0 0 0,0 0-1 0 0,1 1 1 0 0,-1-1-1 0 0,0 0 1 0 0,1 0 0 0 0,-1 1-1 0 0,0-1 1 0 0,1 0-1 0 0,-1 1 1 0 0,0-1 0 0 0,1 0-1 0 0,-1 1 1 0 0,0-1-1 0 0,1 1 1 0 0,-1-1 0 0 0,1 1-1 0 0,-1-1 1 0 0,1 1-1 0 0,-1 0 1 0 0,1-1 0 0 0,0 1-1 0 0,-1 0 1 0 0,1-1-1 0 0,0 1 1 0 0,-1 0 0 0 0,1-1-1 0 0,0 1 1 0 0,0 0-1 0 0,0 0 1 0 0,-1-1 0 0 0,1 1-1 0 0,0 0 1 0 0,0 0-1 0 0,0-1 1 0 0,0 1 0 0 0,1 0-1 0 0,-1 0 1 0 0,0-1-1 0 0,0 1 1 0 0,0 0 0 0 0,0 0-1 0 0,1-1 1 0 0,-1 1-1 0 0,0 0 1 0 0,1-1-1 0 0,-1 1 1 0 0,1 0 66 0 0,30 30-5383 0 0,-17-20-9 0 0,-5-3-5515 0 0</inkml:trace>
  <inkml:trace contextRef="#ctx0" brushRef="#br0" timeOffset="584.994">829 1139 11362 0 0,'0'0'1827'0'0,"0"0"-626"0"0,0 0-372 0 0,0 0 31 0 0,0 0 147 0 0,0 0 98 0 0,0 0-37 0 0,0 0-179 0 0,0 0-214 0 0,0 0-139 0 0,0 0-70 0 0,0 0 3 0 0,16-23 11 0 0,46-73 10 0 0,-39 42 435 0 0,7-101 1182 0 0,-14 93-1647 0 0,-8 68-700 0 0,8 20 263 0 0,-14-22-32 0 0,11 20 35 0 0,1 1 1 0 0,1-2 0 0 0,1 0-1 0 0,1-1 1 0 0,1-1 0 0 0,1-1-1 0 0,12 10-26 0 0,-28-28 35 0 0,0 1-1 0 0,0 0 1 0 0,-1-1-1 0 0,2 0 0 0 0,-1 0 1 0 0,0 0-1 0 0,0 0 1 0 0,1 0-1 0 0,-1-1 1 0 0,1 1-1 0 0,-1-1 0 0 0,1 0 1 0 0,0 0-1 0 0,0 0 1 0 0,-1-1-1 0 0,1 1 0 0 0,0-1 1 0 0,0 0-1 0 0,0 0 1 0 0,-1 0-1 0 0,1-1 1 0 0,0 1-1 0 0,0-1 0 0 0,-1 0 1 0 0,1 0-1 0 0,0-1-34 0 0,10-10 159 0 0,-1 0 0 0 0,-1-1-1 0 0,0-1 1 0 0,-1 0 0 0 0,-1 0-1 0 0,0-1 1 0 0,-1-1 0 0 0,0 1 0 0 0,-2-1-1 0 0,0-1 1 0 0,0 0 0 0 0,-2 0-159 0 0,11-106 314 0 0,-17 105-300 0 0,-3 6-453 0 0,-4 23-4993 0 0,11 0 2598 0 0,1-4-2000 0 0,0 0-6694 0 0</inkml:trace>
  <inkml:trace contextRef="#ctx0" brushRef="#br0" timeOffset="5809.117">1619 716 0 0 0,'0'0'485'0'0,"0"0"802"0"0,0 0 236 0 0,0 0-41 0 0,0 0-103 0 0,0 0-137 0 0,0 0-51 0 0,4-9-26 0 0,10-25 7 0 0,-11 31 8241 0 0,-5 26-8720 0 0,-37 206 320 0 0,36-130-973 0 0,3-97-33 0 0,1 0 1 0 0,-1 0 0 0 0,1-1 0 0 0,0 1-1 0 0,-1 0 1 0 0,1-1 0 0 0,0 1 0 0 0,0 0-1 0 0,1-1 1 0 0,-1 1 0 0 0,0-1-1 0 0,0 0 1 0 0,1 1 0 0 0,-1-1 0 0 0,0 0-1 0 0,1 0 1 0 0,0 0 0 0 0,-1 0 0 0 0,1 0-1 0 0,0 0 1 0 0,-1 0 0 0 0,1 0-1 0 0,0-1 1 0 0,0 1 0 0 0,-1-1 0 0 0,1 1-1 0 0,0-1 1 0 0,0 0 0 0 0,0 0 0 0 0,0 0-1 0 0,0 0 1 0 0,0 0 0 0 0,-1 0-1 0 0,1 0 1 0 0,0-1 0 0 0,1 1-8 0 0,66-30 807 0 0,-54 17-668 0 0,0-1 0 0 0,-1-1 0 0 0,0 0 1 0 0,-1-1-1 0 0,-1-1 0 0 0,0 0 0 0 0,1-4-139 0 0,14-20 216 0 0,32-87 473 0 0,-55 102 90 0 0,-4 26-589 0 0,0 0-24 0 0,0 0-32 0 0,0 0-41 0 0,0 0-16 0 0,0 0 3 0 0,0 0-14 0 0,0 0 7 0 0,0 0-5 0 0,0 0 4 0 0,0 0 9 0 0,0 0 9 0 0,0 0-14 0 0,0 0-4 0 0,0 0-7 0 0,0 0-21 0 0,0 0 15 0 0,0 0 2 0 0,0 0-7 0 0,0 0 2 0 0,0 0-23 0 0,0 0-21 0 0,0 0-8 0 0,0 0-11 0 0,0 0 21 0 0,0 0 7 0 0,2 15-136 0 0,29 77 331 0 0,15 74-154 0 0,-33-96-92 0 0,-2 2 0 0 0,-3-1 0 0 0,-4 1 0 0 0,-3 0 0 0 0,-5 30 30 0 0,2-68-2 0 0,-3 0 1 0 0,0-1-1 0 0,-3 0 0 0 0,0 0 0 0 0,-2 0 0 0 0,-2-1 0 0 0,-1-1 1 0 0,-1 0 1 0 0,10-23 8 0 0,1 0 0 0 0,-2 0 0 0 0,1 0 0 0 0,-1-1 0 0 0,0 0 1 0 0,0 0-1 0 0,-1-1 0 0 0,0 1 0 0 0,-1-1 0 0 0,1 0 0 0 0,-1-1 0 0 0,0 0 1 0 0,0 0-1 0 0,-1 0 0 0 0,1-1 0 0 0,-1 0 0 0 0,-3 1-8 0 0,8-5 6 0 0,0 1 0 0 0,0-1-1 0 0,0 0 1 0 0,0 0 0 0 0,0 0-1 0 0,0 0 1 0 0,0 0 0 0 0,0-1-1 0 0,0 1 1 0 0,1-1 0 0 0,-1 0-1 0 0,0 0 1 0 0,0 0 0 0 0,1 0 0 0 0,-1-1-1 0 0,0 1 1 0 0,1-1 0 0 0,-1 1-1 0 0,1-1 1 0 0,0 0 0 0 0,0 0-1 0 0,0 0 1 0 0,0 0 0 0 0,0-1-1 0 0,0 1 1 0 0,0 0 0 0 0,0-1-1 0 0,1 1 1 0 0,0-1 0 0 0,-1 0 0 0 0,1 1-1 0 0,0-1 1 0 0,0 0 0 0 0,0 0-1 0 0,0-1-5 0 0,-11-104 64 0 0,16 83-63 0 0,1 1 0 0 0,1 0 0 0 0,0 0 0 0 0,2 1 0 0 0,1-1 0 0 0,1 2 0 0 0,1-1 0 0 0,1 2 0 0 0,1-1 1 0 0,14-16-2 0 0,-8 7 0 0 0,-18 29-6 0 0,13-23-76 0 0,1 1 0 0 0,0 0 0 0 0,2 1 0 0 0,1 1-1 0 0,1 1 1 0 0,1 0 0 0 0,0 1 0 0 0,9-4 82 0 0,-11 23-4136 0 0,-12 1-2576 0 0,1 0-5321 0 0</inkml:trace>
  <inkml:trace contextRef="#ctx0" brushRef="#br0" timeOffset="6875.282">2399 9 368 0 0,'0'0'1646'0'0,"0"0"-30"0"0,0 0 72 0 0,0 0 158 0 0,0 0 149 0 0,0 0 40 0 0,0 0-206 0 0,0 0-344 0 0,0 0-348 0 0,0 0-229 0 0,0 0-87 0 0,0 0-28 0 0,0 0-5 0 0,3-4-47 0 0,0 0-1018 0 0,-3 4 377 0 0,0 0 0 0 0,0 1 0 0 0,0-1 0 0 0,0 0 0 0 0,1 1 0 0 0,-1-1 0 0 0,0 0 0 0 0,0 1 0 0 0,0-1 0 0 0,0 1 0 0 0,0-1 0 0 0,0 0 0 0 0,1 1 0 0 0,-1-1 0 0 0,0 0 0 0 0,0 0 0 0 0,1 1 0 0 0,-1-1 0 0 0,0 0 0 0 0,0 0 0 0 0,1 1 0 0 0,-1-1 0 0 0,0 0 0 0 0,1 0 0 0 0,-1 1 0 0 0,0-1 0 0 0,0 0 0 0 0,1 0 0 0 0,-1 0 0 0 0,1 0 0 0 0,-1 0 1 0 0,0 0-1 0 0,1 0 0 0 0,-1 0 0 0 0,0 1 0 0 0,1-1 0 0 0,-1 0 0 0 0,0 0 0 0 0,1-1 0 0 0,-1 1 0 0 0,1 0 0 0 0,-1 0-100 0 0,24 192 2715 0 0,-9 31-1703 0 0,-22 267-277 0 0,6-412-411 0 0,1-78-345 0 0,0 0-21 0 0,-4-27-3057 0 0,-8-7-2699 0 0,5 14-5321 0 0,6 16 2792 0 0</inkml:trace>
  <inkml:trace contextRef="#ctx0" brushRef="#br0" timeOffset="7174.486">2096 572 6137 0 0,'0'0'2317'0'0,"0"0"-760"0"0,0 0-563 0 0,0 0-19 0 0,0 0 193 0 0,0 0 191 0 0,0 0 324 0 0,0 0 7 0 0,0 0-113 0 0,0 0-178 0 0,0 0-384 0 0,0 0-224 0 0,0 0-117 0 0,34 0-21 0 0,109-2-35 0 0,-44-18 464 0 0,97-46 115 0 0,-118 47-1377 0 0,-78 19 10 0 0,0 0-76 0 0,0 12-1535 0 0,-4-1-411 0 0,-1-5-2659 0 0,1-2-6958 0 0</inkml:trace>
  <inkml:trace contextRef="#ctx0" brushRef="#br0" timeOffset="8038.053">2768 93 4665 0 0,'0'0'2316'0'0,"0"0"-347"0"0,0 0-131 0 0,0 0 14 0 0,0 0 72 0 0,0 0-86 0 0,0 0-273 0 0,0 0-356 0 0,0 0-331 0 0,0 0-197 0 0,0 0-93 0 0,0 0-61 0 0,0 0-63 0 0,5-5-65 0 0,0 0-336 0 0,-5 5-35 0 0,0 1 0 0 0,0-1-1 0 0,0 1 1 0 0,0 0 0 0 0,0-1 0 0 0,0 1-1 0 0,0-1 1 0 0,0 1 0 0 0,0-1-1 0 0,0 1 1 0 0,1-1 0 0 0,-1 1 0 0 0,0-1-1 0 0,0 1 1 0 0,1-1 0 0 0,-1 1-1 0 0,0-1 1 0 0,1 0 0 0 0,-1 1 0 0 0,0-1-1 0 0,1 1 1 0 0,-1-1 0 0 0,0 0-1 0 0,1 1 1 0 0,-1-1 0 0 0,1 0-1 0 0,-1 0 1 0 0,1 1 0 0 0,-1-1 0 0 0,1 0-1 0 0,-1 0 1 0 0,1 0 0 0 0,-1 1-1 0 0,1-1 1 0 0,-1 0 0 0 0,1 0 0 0 0,-1 0-1 0 0,1 0 1 0 0,0 0 0 0 0,-1 0-1 0 0,1 0 1 0 0,-1 0 0 0 0,1 0 0 0 0,-1-1-1 0 0,1 1 1 0 0,-1 0 0 0 0,1 0-1 0 0,-1 0 1 0 0,1-1 0 0 0,-1 1-1 0 0,1 0 1 0 0,-1 0-28 0 0,9 219 2405 0 0,30 138-1747 0 0,-35-298-615 0 0,-2-27-18 0 0,1 0 2 0 0,-1 0 0 0 0,-1 0 0 0 0,-2 1 0 0 0,-1-1 0 0 0,-6 28-27 0 0,121-165 614 0 0,66-56-560 0 0,-176 164-41 0 0,0 1-1 0 0,0-1 0 0 0,-1 1 0 0 0,1 0 1 0 0,-1 0-1 0 0,0 0 0 0 0,0 0 0 0 0,0 0 0 0 0,-1 0 1 0 0,1 1-1 0 0,-1-1 0 0 0,0 1 0 0 0,0-1 1 0 0,0 1-1 0 0,-1-1 0 0 0,0 1 0 0 0,0 1-12 0 0,11 164 326 0 0,-8-143-578 0 0,1 6 1393 0 0,-2-29-5428 0 0,-2-16-6214 0 0,0 11-1244 0 0</inkml:trace>
  <inkml:trace contextRef="#ctx0" brushRef="#br0" timeOffset="8288.763">3476 756 12915 0 0,'0'0'1673'0'0,"0"0"-515"0"0,0 0-126 0 0,0 0 143 0 0,0 0 28 0 0,0 0-25 0 0,0 0-137 0 0,0 0-251 0 0,0 0-266 0 0,0 0-179 0 0,0 0-118 0 0,0 0-88 0 0,-2 31-45 0 0,-10 137-2 0 0,12-157-729 0 0,-3 12 1147 0 0,-2-18-4069 0 0,-2-4-3861 0 0,7-1-3732 0 0</inkml:trace>
  <inkml:trace contextRef="#ctx0" brushRef="#br0" timeOffset="8462.163">3377 403 7514 0 0,'0'0'2792'0'0,"0"0"-775"0"0,0 0-497 0 0,0 0-400 0 0,0 0-456 0 0,0 0-304 0 0,0 0-376 0 0,0 0-184 0 0,0 0-112 0 0,0 0-224 0 0,0 0-568 0 0,0 0-2865 0 0,0 0-5881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14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71 5329 0 0,'0'0'3428'0'0,"0"0"-935"0"0,0 0-575 0 0,0 0-264 0 0,0 0-102 0 0,0 0-56 0 0,0 0-147 0 0,0 0-306 0 0,0 0-323 0 0,0 0-263 0 0,0 0-145 0 0,0 0-62 0 0,0 0 40 0 0,0 6 47 0 0,-6 151 1616 0 0,21 172-88 0 0,-4-180-1426 0 0,-7 0 0 0 0,-8 29-439 0 0,-14-71 87 0 0,18-106-114 0 0,0 0-1 0 0,-1-1 1 0 0,1 1 0 0 0,0 0-1 0 0,0-1 1 0 0,0 1 0 0 0,-1-1-1 0 0,1 1 1 0 0,0 0 0 0 0,-1-1-1 0 0,1 1 1 0 0,-1-1 0 0 0,1 1-1 0 0,0-1 1 0 0,-1 1-1 0 0,1-1 1 0 0,-1 1 0 0 0,0-1-1 0 0,1 1 1 0 0,-1-1 0 0 0,1 0-1 0 0,-1 1 1 0 0,1-1 0 0 0,-1 0-1 0 0,0 0 1 0 0,1 1 0 0 0,-1-1-1 0 0,0 0 1 0 0,1 0-1 0 0,-1 0 1 0 0,0 0 0 0 0,1 0-1 0 0,-1 0 1 0 0,0 0 0 0 0,0 0-1 0 0,1 0 1 0 0,-1 0 0 0 0,0 0-1 0 0,1 0 1 0 0,-1 0-1 0 0,0-1 1 0 0,1 1 0 0 0,-1 0-1 0 0,1-1 1 0 0,-1 1 0 0 0,0 0-1 0 0,1-1 1 0 0,-1 1 0 0 0,1 0-1 0 0,-1-1 1 0 0,1 1 0 0 0,-1-1-1 0 0,1 1 1 0 0,-1-1-1 0 0,1 0 1 0 0,0 1 0 0 0,-1-1-1 0 0,1 1 1 0 0,0-1 0 0 0,-1 0-1 0 0,1 1 1 0 0,0-1 0 0 0,0 0-1 0 0,0 1 1 0 0,0-1 0 0 0,-1 0 26 0 0,-22-35-4224 0 0,11 10-5618 0 0,9 18-1334 0 0</inkml:trace>
  <inkml:trace contextRef="#ctx0" brushRef="#br0" timeOffset="244.281">0 679 8522 0 0,'0'0'2468'0'0,"0"0"-1239"0"0,0 0-419 0 0,0 0 181 0 0,0 0 260 0 0,0 0 108 0 0,0 0-95 0 0,0 0-170 0 0,0 0-188 0 0,34-7-165 0 0,105-21-85 0 0,104-30 1325 0 0,-133 29-2870 0 0,-89 20-1240 0 0,-15 5-1199 0 0,-1-1-3632 0 0,-3 1-3006 0 0</inkml:trace>
  <inkml:trace contextRef="#ctx0" brushRef="#br0" timeOffset="787.438">740 156 8834 0 0,'0'0'2155'0'0,"0"0"-429"0"0,0 0-206 0 0,0 0-73 0 0,0 0-92 0 0,0 0-124 0 0,0 0-268 0 0,0 0-330 0 0,0 0-214 0 0,0 0-74 0 0,0 0-3 0 0,0 0 23 0 0,0 0 22 0 0,0 18 26 0 0,-2 126 905 0 0,-12 444 769 0 0,29-502-2116 0 0,-13-85 38 0 0,-1 0 1 0 0,1-1-1 0 0,0 1 0 0 0,0-1 1 0 0,0 1-1 0 0,0-1 1 0 0,0 0-1 0 0,0 0 0 0 0,0 0 1 0 0,0 0-1 0 0,-1 0 0 0 0,1 0 1 0 0,0 0-1 0 0,0-1 1 0 0,0 1-1 0 0,0-1 0 0 0,0 1 1 0 0,0-1-1 0 0,-1 0 1 0 0,1 0-1 0 0,0 1 0 0 0,0-1 1 0 0,-1-1-1 0 0,1 1 0 0 0,-1 0 1 0 0,1 0-1 0 0,-1-1 1 0 0,2 0-10 0 0,5-3 102 0 0,147-90 270 0 0,-23 29-294 0 0,-130 69-58 0 0,1-1 1 0 0,-1 1 0 0 0,-1 0-1 0 0,1-1 1 0 0,0 1-1 0 0,-1 0 1 0 0,1 0 0 0 0,-1 0-1 0 0,0 0 1 0 0,0 0 0 0 0,0 0-1 0 0,-1 1 1 0 0,1-1 0 0 0,-1 0-1 0 0,1 0 1 0 0,-1 0 0 0 0,0 1-1 0 0,0-1 1 0 0,-1 0 0 0 0,1 0-1 0 0,-1 1 1 0 0,1-1-1 0 0,-1 0 1 0 0,0 0 0 0 0,-1 2-21 0 0,-21 153 278 0 0,24-157-307 0 0,-1 0 0 0 0,1 1 0 0 0,0-1-1 0 0,0 0 1 0 0,-1 1 0 0 0,1-1 0 0 0,0 0-1 0 0,0 0 1 0 0,0 0 0 0 0,0 0-1 0 0,0 0 1 0 0,1 0 0 0 0,-1 0 0 0 0,0 0-1 0 0,0 0 1 0 0,1 0 0 0 0,-1-1 0 0 0,0 1-1 0 0,1-1 1 0 0,-1 1 0 0 0,1-1 0 0 0,-1 1-1 0 0,1-1 1 0 0,-1 0 0 0 0,1 0-1 0 0,-1 1 1 0 0,1-1 0 0 0,-1 0 0 0 0,1 0-1 0 0,-1-1 1 0 0,1 1 0 0 0,-1 0 0 0 0,1 0-1 0 0,-1-1 1 0 0,1 1 0 0 0,-1-1-1 0 0,0 1 1 0 0,1-1 0 0 0,-1 0 29 0 0,6-4-923 0 0,18-15-1547 0 0,-9 5-6951 0 0,-9 8-2192 0 0</inkml:trace>
  <inkml:trace contextRef="#ctx0" brushRef="#br0" timeOffset="1617.169">1523 763 8834 0 0,'0'0'2812'0'0,"0"0"-584"0"0,0 0-411 0 0,0 0-299 0 0,0 0-286 0 0,0 0-213 0 0,0 0-161 0 0,0 0-173 0 0,0 0-146 0 0,0 0-98 0 0,0 0-78 0 0,0 0-63 0 0,-22 8-45 0 0,-69 24-40 0 0,47 2 129 0 0,41-29-337 0 0,-1-1 1 0 0,1 1 0 0 0,0 0 0 0 0,0 0 0 0 0,0 1-1 0 0,0-1 1 0 0,1 1 0 0 0,0-1 0 0 0,1 1 0 0 0,-1 0-1 0 0,1 0 1 0 0,0 0 0 0 0,0 0 0 0 0,1-1 0 0 0,-1 1-1 0 0,2 0 1 0 0,-1 0 0 0 0,0 0 0 0 0,2 3-8 0 0,0-6 5 0 0,0 0 1 0 0,1 0-1 0 0,-1 0 1 0 0,1 0 0 0 0,0-1-1 0 0,0 1 1 0 0,0-1-1 0 0,0 0 1 0 0,0 0 0 0 0,0 0-1 0 0,1 0 1 0 0,-1 0-1 0 0,1-1 1 0 0,-1 1-1 0 0,1-1 1 0 0,-1 0 0 0 0,1 0-1 0 0,0-1 1 0 0,0 1-1 0 0,-1-1 1 0 0,1 1 0 0 0,0-1-1 0 0,0-1 1 0 0,0 1-1 0 0,0 0 1 0 0,-1-1 0 0 0,2 0-6 0 0,1 1 31 0 0,8-2 58 0 0,0-1-1 0 0,0 0 1 0 0,0-1-1 0 0,0-1 0 0 0,-1 0 1 0 0,1-1-1 0 0,-1 0 0 0 0,-1-1 1 0 0,1-1-1 0 0,-1 0 1 0 0,-1 0-1 0 0,1-1 0 0 0,0-2-88 0 0,18-11 142 0 0,55-36-132 0 0,-83 59-15 0 0,0-1 1 0 0,0 1 0 0 0,-1 0-1 0 0,1 1 1 0 0,0-1-1 0 0,0 0 1 0 0,0 0 0 0 0,-1 1-1 0 0,1-1 1 0 0,-1 1 0 0 0,1 0-1 0 0,-1-1 1 0 0,1 1 0 0 0,-1 0-1 0 0,0 0 1 0 0,0 0-1 0 0,0 0 1 0 0,0 0 0 0 0,0 0-1 0 0,0 0 1 0 0,-1 0 0 0 0,1 0-1 0 0,-1 0 1 0 0,0 0 0 0 0,1 0-1 0 0,-1 1 1 0 0,0-1-1 0 0,0 0 1 0 0,0 0 0 0 0,0 0-1 0 0,-1 1 1 0 0,1-1 0 0 0,-1 0-1 0 0,1 0 1 0 0,-1 0 4 0 0,2 11-35 0 0,-1-8 28 0 0,1 0-1 0 0,0 0 1 0 0,0 0 0 0 0,0 0 0 0 0,1-1 0 0 0,0 1 0 0 0,0 0 0 0 0,0-1 0 0 0,0 1 0 0 0,1-1-1 0 0,-1 1 1 0 0,1-1 0 0 0,1 0 0 0 0,-1 0 0 0 0,0-1 0 0 0,1 1 0 0 0,0-1 0 0 0,0 1 0 0 0,0-1-1 0 0,0 0 1 0 0,0-1 0 0 0,0 1 0 0 0,1-1 0 0 0,0 0 0 0 0,-1 0 0 0 0,1 0 0 0 0,0 0-1 0 0,0-1 1 0 0,0 0 0 0 0,1 0 7 0 0,7-1 31 0 0,0 0-1 0 0,0-1 1 0 0,0 0-1 0 0,0-1 1 0 0,0-1-1 0 0,-1 0 1 0 0,1 0-1 0 0,-1-1 1 0 0,0-1-1 0 0,0 0 1 0 0,0-1-1 0 0,0 0 1 0 0,-1-1-1 0 0,0 0 1 0 0,-1-1 0 0 0,1 0-31 0 0,11-11 194 0 0,0 0 1 0 0,-2-1 0 0 0,0 0-1 0 0,-2-2 1 0 0,0-1 0 0 0,13-21-195 0 0,-8 0 84 0 0,-3 0 0 0 0,-1-2 0 0 0,-2 0 0 0 0,-2 0 0 0 0,-2-2 0 0 0,-2 0 0 0 0,-2 0 0 0 0,-2-1 0 0 0,-3-3-84 0 0,0 35 8 0 0,-2 0 1 0 0,0-1 0 0 0,-1 1-1 0 0,0-1 1 0 0,-2 1 0 0 0,0 0-1 0 0,-1-1 1 0 0,0 1 0 0 0,-2 0-1 0 0,0 0 1 0 0,-1 0 0 0 0,0 1-1 0 0,-2-1 1 0 0,-6-11-9 0 0,12 26 3 0 0,-1-1 0 0 0,1 1 0 0 0,-1 0 0 0 0,0 0-1 0 0,0 0 1 0 0,0 0 0 0 0,0 0 0 0 0,0 0 0 0 0,-1 1 0 0 0,1-1 0 0 0,0 1 0 0 0,-1 0-1 0 0,1-1 1 0 0,-1 1 0 0 0,1 0 0 0 0,-1 0 0 0 0,0 1 0 0 0,1-1 0 0 0,-1 1-1 0 0,0-1 1 0 0,0 1 0 0 0,1 0 0 0 0,-1 0 0 0 0,0 0 0 0 0,0 0 0 0 0,1 0 0 0 0,-1 1-1 0 0,0-1 1 0 0,0 1 0 0 0,1 0 0 0 0,-1 0 0 0 0,1 0 0 0 0,-1 0 0 0 0,1 0-1 0 0,-1 1 1 0 0,1-1 0 0 0,0 1 0 0 0,-1-1 0 0 0,1 1 0 0 0,-1 2-3 0 0,-5 11 0 0 0,1 2 0 0 0,0-1 0 0 0,2 1 0 0 0,0 0 0 0 0,1 0 0 0 0,0 0 1 0 0,2 1-1 0 0,0-1 0 0 0,1 1 0 0 0,1-1 0 0 0,0 1 0 0 0,1 0 0 0 0,3 11 0 0 0,0 8 23 0 0,1 0 1 0 0,2-1-1 0 0,2 1 0 0 0,1-2 0 0 0,4 7-23 0 0,2 4 59 0 0,3 1 1 0 0,1-2-1 0 0,2-1 0 0 0,2 0 0 0 0,2-2 1 0 0,2-1-1 0 0,8 7-59 0 0,43 54 88 0 0,-75-96-78 0 0,-5-6-18 0 0,1 0-1 0 0,0 0 1 0 0,-1 0-1 0 0,1 0 1 0 0,-1 0-1 0 0,1 0 1 0 0,0 0 0 0 0,-1 0-1 0 0,1 0 1 0 0,-1 0-1 0 0,1 0 1 0 0,0 1-1 0 0,-1-1 1 0 0,1 0-1 0 0,0 0 1 0 0,-1 0 0 0 0,1 1-1 0 0,-1-1 1 0 0,1 0-1 0 0,0 0 1 0 0,0 1-1 0 0,-1-1 1 0 0,1 0-1 0 0,0 1 1 0 0,0-1 0 0 0,-1 0-1 0 0,1 1 1 0 0,0-1-1 0 0,0 0 1 0 0,0 1-1 0 0,-1-1 1 0 0,1 1-1 0 0,0-1 1 0 0,0 0 0 0 0,0 1-1 0 0,0-1 1 0 0,0 1-1 0 0,0-1 1 0 0,0 1-1 0 0,0-1 1 0 0,0 0-1 0 0,0 1 1 0 0,0-1 0 0 0,0 1-1 0 0,0-1 1 0 0,0 0-1 0 0,1 1 1 0 0,-1-1-1 0 0,0 1 1 0 0,0-1-1 0 0,0 0 1 0 0,1 1 0 0 0,-1-1-1 0 0,0 0 1 0 0,0 1-1 0 0,1-1 1 0 0,-1 0-1 0 0,0 0 1 0 0,1 1 8 0 0,-58-19-4451 0 0,27-11-3325 0 0,23 21 2091 0 0,0 4-3873 0 0</inkml:trace>
  <inkml:trace contextRef="#ctx0" brushRef="#br0" timeOffset="1862.519">1972 480 7866 0 0,'0'0'4406'0'0,"0"0"-1713"0"0,0 0-1225 0 0,0 0-395 0 0,0 0 10 0 0,0 0 170 0 0,0 0 103 0 0,0 0-203 0 0,0 0-267 0 0,0 0-234 0 0,35 0-156 0 0,112 0-58 0 0,1-1 482 0 0,69-27 76 0 0,-157 17-4031 0 0,0 2-4658 0 0,-48 6-4541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17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237 714 0 0 0,'0'0'950'0'0,"0"0"322"0"0,0 0 459 0 0,0 0 419 0 0,0 0 10 0 0,0 0-219 0 0,0 0-377 0 0,0 0-296 0 0,0 0-42 0 0,0 0-93 0 0,-3-3-114 0 0,1 2-929 0 0,1-1 1 0 0,-1 1-1 0 0,0 0 0 0 0,0 0 0 0 0,1 0 1 0 0,-1 0-1 0 0,0 0 0 0 0,0 1 0 0 0,0-1 0 0 0,0 0 1 0 0,0 1-1 0 0,0 0 0 0 0,0-1 0 0 0,0 1 1 0 0,0 0-1 0 0,0 0 0 0 0,0 0 0 0 0,0 0 1 0 0,0 0-1 0 0,-1 1 0 0 0,1-1 0 0 0,0 1 0 0 0,0-1 1 0 0,1 1-1 0 0,-1 0 0 0 0,0 0 0 0 0,0 0 1 0 0,0 0-1 0 0,0 0 0 0 0,1 0 0 0 0,-1 0 0 0 0,0 1-90 0 0,-11 6 92 0 0,0 1 0 0 0,1 0 0 0 0,0 0 0 0 0,1 2 0 0 0,0-1 0 0 0,1 1 0 0 0,0 1 0 0 0,1 0 0 0 0,0 0 0 0 0,1 1 0 0 0,0 0 0 0 0,1 0 0 0 0,0 1 0 0 0,1 0 0 0 0,1 0 0 0 0,0 0 0 0 0,1 1 0 0 0,1 0 0 0 0,0 0 0 0 0,1 0 0 0 0,0 0 0 0 0,1 6-92 0 0,2-18 45 0 0,0 1 1 0 0,1-1 0 0 0,-1 0 0 0 0,1 0 0 0 0,-1 0-1 0 0,1 0 1 0 0,0 0 0 0 0,0 0 0 0 0,0 0 0 0 0,1 0-1 0 0,-1-1 1 0 0,1 0 0 0 0,-1 1 0 0 0,1-1 0 0 0,0 0-1 0 0,0 0 1 0 0,0 0 0 0 0,0-1 0 0 0,0 1 0 0 0,0-1-1 0 0,1 1 1 0 0,-1-1 0 0 0,0 0 0 0 0,1 0-1 0 0,-1-1 1 0 0,1 1 0 0 0,-1-1 0 0 0,1 0 0 0 0,-1 0-1 0 0,1 0 1 0 0,-1 0 0 0 0,1 0 0 0 0,-1-1 0 0 0,1 0-1 0 0,-1 1 1 0 0,1-1 0 0 0,-1-1 0 0 0,0 1 0 0 0,0 0-1 0 0,0-1 1 0 0,3-1-46 0 0,21-16 354 0 0,0 0-1 0 0,-2-2 1 0 0,-1-1-1 0 0,0 0 1 0 0,-2-2-1 0 0,-1-1 1 0 0,-1 0-1 0 0,-1-2 1 0 0,4-8-354 0 0,20-23 307 0 0,21-4-52 0 0,-36 96-169 0 0,60 149 201 0 0,-72-150-284 0 0,0 1 0 0 0,-3 1 0 0 0,-1 1 0 0 0,-1-1 0 0 0,-2 2 0 0 0,-2-1 0 0 0,-1 1 0 0 0,-2 0 0 0 0,-1 0 0 0 0,-2 1 0 0 0,-2-1 0 0 0,-3 23-3 0 0,0-29-11 0 0,-1 1 0 0 0,-1-1 0 0 0,-2-1 0 0 0,-1 1 0 0 0,-2-2 0 0 0,0 1 0 0 0,-2-1 0 0 0,-1-1 0 0 0,-2 0 0 0 0,0-2 0 0 0,-2 1 0 0 0,-1-2 0 0 0,-1-1-1 0 0,-20 20 12 0 0,36-40-9 0 0,0 0 0 0 0,0 0 0 0 0,0 0 0 0 0,-1-1 0 0 0,1 1 0 0 0,-1-1 0 0 0,0 0 0 0 0,0-1 0 0 0,0 1 0 0 0,0-1 0 0 0,0 0-1 0 0,-1 0 1 0 0,1-1 0 0 0,-1 1 0 0 0,1-1 0 0 0,-1 0 0 0 0,1-1 0 0 0,-1 0 0 0 0,0 1 0 0 0,1-2 0 0 0,-3 1 9 0 0,5-2-20 0 0,-1 0 0 0 0,1-1 1 0 0,0 1-1 0 0,0-1 0 0 0,0 1 1 0 0,1-1-1 0 0,-1 0 1 0 0,1 0-1 0 0,-1 0 0 0 0,1 0 1 0 0,0 0-1 0 0,0-1 0 0 0,0 1 1 0 0,1-1-1 0 0,-1 1 0 0 0,1-1 1 0 0,0 0-1 0 0,0 0 0 0 0,0 1 1 0 0,0-1-1 0 0,1 0 0 0 0,-1 0 1 0 0,1 0 19 0 0,-2-15-18 0 0,0 0 1 0 0,1 0-1 0 0,1-1 0 0 0,1 1 1 0 0,0 0-1 0 0,2 0 1 0 0,0 0-1 0 0,1 0 1 0 0,1 0-1 0 0,0 1 1 0 0,2 0-1 0 0,1-2 18 0 0,12-16-11 0 0,1 0 0 0 0,3 1 0 0 0,0 1 0 0 0,2 1 1 0 0,2 1-1 0 0,1 2 0 0 0,1 1 0 0 0,1 1 0 0 0,2 2 0 0 0,0 1 0 0 0,2 1 0 0 0,29-13 11 0 0,-38 21-25 0 0,29-15 60 0 0,-2-3-1 0 0,-1-2 1 0 0,-2-2 0 0 0,42-42-35 0 0,-82 68 9 0 0,0-1 1 0 0,-1 0 0 0 0,0 0-1 0 0,-1-1 1 0 0,0-1-1 0 0,-1 1 1 0 0,-1-1 0 0 0,0 0-1 0 0,-1 0 1 0 0,-1-1 0 0 0,0 0-1 0 0,-1 0 1 0 0,0-7-10 0 0,-2 19 3 0 0,-1-1 0 0 0,1 1 1 0 0,-1-1-1 0 0,0 1 0 0 0,0-1 0 0 0,0 1 0 0 0,-1-1 0 0 0,1 1 1 0 0,-1 0-1 0 0,0-1 0 0 0,-1 1 0 0 0,1 0 0 0 0,-1 0 0 0 0,0 0 1 0 0,0 0-1 0 0,0 0 0 0 0,0 0 0 0 0,0 0 0 0 0,-1 1 1 0 0,0-1-1 0 0,0 1 0 0 0,0 0 0 0 0,0 0 0 0 0,-1 0 0 0 0,1 0 1 0 0,-1 0-1 0 0,1 1 0 0 0,-1 0 0 0 0,0 0 0 0 0,0 0 0 0 0,0 0 1 0 0,0 0-1 0 0,-1 1 0 0 0,1 0-3 0 0,-6 1-10 0 0,0 0-1 0 0,-1 1 1 0 0,1 0 0 0 0,0 1-1 0 0,0 0 1 0 0,1 1-1 0 0,-1 0 1 0 0,0 0 0 0 0,1 1-1 0 0,0 1 1 0 0,0-1 0 0 0,0 1-1 0 0,0 1 1 0 0,1 0-1 0 0,0 0 1 0 0,0 0 0 0 0,0 1-1 0 0,1 1 1 0 0,0-1 0 0 0,1 1-1 0 0,0 0 1 0 0,0 0-1 0 0,0 1 1 0 0,1 0 0 0 0,0 0-1 0 0,1 0 1 0 0,0 0 0 0 0,1 1-1 0 0,0 0 1 0 0,0-1-1 0 0,1 1 1 0 0,0 0 0 0 0,1 1-1 0 0,0-1 1 0 0,0 0 0 0 0,2 7 10 0 0,-2-7-3 0 0,1 1 1 0 0,0-1-1 0 0,0 0 1 0 0,1 0 0 0 0,1 0-1 0 0,0 1 1 0 0,0-1 0 0 0,1-1-1 0 0,0 1 1 0 0,1 0-1 0 0,0-1 1 0 0,0 0 0 0 0,1 1-1 0 0,0-2 1 0 0,1 1-1 0 0,0-1 1 0 0,0 0 0 0 0,1 0-1 0 0,1 0 3 0 0,3 3 8 0 0,1-2-1 0 0,0 0 1 0 0,0 0-1 0 0,1-1 0 0 0,0 0 1 0 0,1-1-1 0 0,-1-1 1 0 0,1 0-1 0 0,1-1 0 0 0,-1-1 1 0 0,1 0-1 0 0,-1-1 1 0 0,1 0-1 0 0,0-1 1 0 0,0-1-1 0 0,10 0-7 0 0,-18-1 14 0 0,0 0 0 0 0,0 0 0 0 0,0 0 0 0 0,0-1 0 0 0,0 0 0 0 0,0-1 0 0 0,-1 1 0 0 0,1-1 0 0 0,0 0 0 0 0,-1-1 0 0 0,1 0 0 0 0,-1 0 0 0 0,0 0 1 0 0,0-1-1 0 0,0 0 0 0 0,0 0 0 0 0,3-3-14 0 0,7-8 90 0 0,-15 14-54 0 0,-1 1-5 0 0,0 0-7 0 0,0 0 15 0 0,0 0-14 0 0,0 0-14 0 0,0 0-2 0 0,0 0 6 0 0,0 0-5 0 0,0 0-19 0 0,0 0-2 0 0,0 0-5 0 0,0 0-9 0 0,0 0-11 0 0,-4 0-2829 0 0,4-12-2462 0 0,0 6-863 0 0,0 5 5231 0 0,0-5-9587 0 0</inkml:trace>
  <inkml:trace contextRef="#ctx0" brushRef="#br0" timeOffset="3874.007">1712 585 0 0 0,'0'0'311'0'0,"0"0"914"0"0,0 0 488 0 0,0 0 244 0 0,0 0 0 0 0,0 0-195 0 0,0 0-222 0 0,0 0-194 0 0,0 0-138 0 0,0 0-69 0 0,0-5-88 0 0,2-11-137 0 0,-5 23 3457 0 0,-57 163-2902 0 0,-20 101-1223 0 0,65-193-1945 0 0,14-115 575 0 0,11-147-17304 0 0,10 107 17470 0 0,16-18 1611 0 0,-11 32 3915 0 0,-23 55-3074 0 0,10-14 6189 0 0,-12 22-6691 0 0,0 0-145 0 0,0 0-148 0 0,0 0-161 0 0,0 0-143 0 0,0 30 1338 0 0,1 1-1584 0 0,0-1 1 0 0,2 0 0 0 0,1 0 0 0 0,2-1 0 0 0,1 1 0 0 0,1-1 0 0 0,1-1 0 0 0,2 1 0 0 0,1-2 0 0 0,1 0 0 0 0,8 12-150 0 0,-19-35 60 0 0,0-1 0 0 0,0 1-1 0 0,0-1 1 0 0,0 0 0 0 0,1 0-1 0 0,-1 0 1 0 0,1 0 0 0 0,0 0-1 0 0,0-1 1 0 0,0 1 0 0 0,0-1-1 0 0,1 0 1 0 0,-1 0 0 0 0,1 0-1 0 0,-1 0 1 0 0,1 0 0 0 0,-1-1-1 0 0,1 0 1 0 0,0 0 0 0 0,0 0-1 0 0,0 0 1 0 0,0 0 0 0 0,0-1-1 0 0,0 0 1 0 0,0 0 0 0 0,-1 0-1 0 0,1 0 1 0 0,0-1 0 0 0,0 1-1 0 0,0-1 1 0 0,0 0 0 0 0,0 0-1 0 0,0 0 1 0 0,-1-1 0 0 0,1 1-1 0 0,-1-1 1 0 0,1 0 0 0 0,-1 0-1 0 0,0 0 1 0 0,1-1 0 0 0,-1 1-1 0 0,0-1 1 0 0,2-2-60 0 0,7-15 231 0 0,-1-1 0 0 0,-1-1 1 0 0,0 0-1 0 0,-2 0 0 0 0,-1-1 0 0 0,0 0 0 0 0,-2 0 0 0 0,-1 0 1 0 0,0-1-1 0 0,-2 1 0 0 0,-1-1 0 0 0,0 0 0 0 0,-2 0 1 0 0,-4-21-232 0 0,5-11 0 0 0,-6-7-452 0 0,5 64-6890 0 0,0 5 1600 0 0,1-2-5840 0 0</inkml:trace>
  <inkml:trace contextRef="#ctx0" brushRef="#br0" timeOffset="4700.063">2211 865 6689 0 0,'0'0'2301'0'0,"0"0"-1209"0"0,0 0-705 0 0,0 0-104 0 0,0 0 259 0 0,0 0 341 0 0,0 0 263 0 0,0 0 73 0 0,0 0-163 0 0,0 0-176 0 0,0 0-132 0 0,0 0-98 0 0,20 1-53 0 0,65 3-19 0 0,-20-23 913 0 0,-47 7-947 0 0,-12 8-412 0 0,1-1 0 0 0,-1 1 0 0 0,0-2 0 0 0,-1 1 1 0 0,0-1-1 0 0,1 1 0 0 0,-2-2 0 0 0,1 1 0 0 0,-1 0 0 0 0,0-1 0 0 0,0 0 1 0 0,-1 0-1 0 0,1 0 0 0 0,-2 0 0 0 0,1 0 0 0 0,-1-1 0 0 0,0 0 0 0 0,-1 1 0 0 0,0-1 1 0 0,0 0-1 0 0,0 1 0 0 0,-1-1 0 0 0,0 0 0 0 0,-2-7-132 0 0,0 11-6 0 0,0 0-1 0 0,-1 0 0 0 0,1 1 1 0 0,-1-1-1 0 0,0 0 1 0 0,0 1-1 0 0,0 0 0 0 0,-1 0 1 0 0,1 0-1 0 0,-1 0 1 0 0,0 0-1 0 0,1 1 0 0 0,-1-1 1 0 0,0 1-1 0 0,-1 0 1 0 0,1 1-1 0 0,0-1 1 0 0,-1 1-1 0 0,1-1 0 0 0,-1 1 1 0 0,1 1-1 0 0,-1-1 1 0 0,1 1-1 0 0,-1-1 0 0 0,1 1 1 0 0,-1 1-1 0 0,0-1 1 0 0,1 1-1 0 0,-1-1 0 0 0,1 1 1 0 0,-1 1-1 0 0,1-1 1 0 0,0 1-1 0 0,-1-1 0 0 0,1 1 7 0 0,-5 4-34 0 0,0 0-1 0 0,0 0 0 0 0,1 0 0 0 0,-1 1 0 0 0,2 1 0 0 0,-1-1 1 0 0,1 1-1 0 0,0 0 0 0 0,1 1 0 0 0,0 0 0 0 0,0 0 0 0 0,1 0 1 0 0,0 1-1 0 0,0-1 0 0 0,1 1 0 0 0,-1 6 35 0 0,2-8-8 0 0,1 0-1 0 0,0 0 1 0 0,0 1-1 0 0,1-1 1 0 0,0 0 0 0 0,0 1-1 0 0,1-1 1 0 0,0 0 0 0 0,1 1-1 0 0,-1-1 1 0 0,2 0-1 0 0,-1 1 1 0 0,1-1 0 0 0,0 0-1 0 0,1 0 1 0 0,0-1 0 0 0,0 1-1 0 0,1 0 1 0 0,0-1-1 0 0,0 0 1 0 0,1 0 0 0 0,0 0-1 0 0,0-1 1 0 0,1 1-1 0 0,-1-1 1 0 0,1 0 0 0 0,1-1-1 0 0,-1 1 1 0 0,1-1 0 0 0,0-1-1 0 0,0 1 1 0 0,0-1-1 0 0,1-1 1 0 0,-1 1 0 0 0,1-1-1 0 0,0 0 1 0 0,0-1-1 0 0,0 0 1 0 0,0 0 0 0 0,1-1-1 0 0,-1 0 1 0 0,5 0 8 0 0,-1-1 55 0 0,0-1 0 0 0,-1-1 1 0 0,1 1-1 0 0,-1-2 0 0 0,0 1 0 0 0,1-2 1 0 0,-1 1-1 0 0,-1-2 0 0 0,1 1 0 0 0,-1-2 1 0 0,1 1-1 0 0,-1-1 0 0 0,-1-1 0 0 0,1 0-55 0 0,11-9 101 0 0,-1-1 0 0 0,0 0 0 0 0,-2-2 0 0 0,0 0 0 0 0,-1-1 0 0 0,-1-1 0 0 0,-1 0-1 0 0,-1-1 1 0 0,0-1 0 0 0,-2 0 0 0 0,-1 0 0 0 0,-1-2 0 0 0,-1 1 0 0 0,-1-1-101 0 0,-4-39 290 0 0,-6 62-301 0 0,-1 1 0 0 0,1-1 0 0 0,-1 0 0 0 0,0 1 0 0 0,1-1-1 0 0,-1 1 1 0 0,0 0 0 0 0,0 0 0 0 0,0 0 0 0 0,0 1-1 0 0,0-1 1 0 0,0 0 0 0 0,0 1 0 0 0,0 0 0 0 0,0 0 0 0 0,-1 0-1 0 0,1 0 1 0 0,0 1 0 0 0,0-1 0 0 0,0 1 0 0 0,0-1-1 0 0,0 1 1 0 0,0 0 0 0 0,0 0 0 0 0,1 1 0 0 0,-3 0 11 0 0,1 0-19 0 0,-1 0 0 0 0,1 0 1 0 0,0 0-1 0 0,0 0 0 0 0,-1 1 0 0 0,2 0 1 0 0,-1 0-1 0 0,0 0 0 0 0,1 0 0 0 0,-1 1 1 0 0,1-1-1 0 0,0 1 0 0 0,0 0 1 0 0,0 0-1 0 0,1 0 0 0 0,-1 0 0 0 0,1 0 1 0 0,0 1-1 0 0,0-1 0 0 0,1 1 0 0 0,-1 0 1 0 0,1-1-1 0 0,0 2 19 0 0,4-3-8 0 0,-1-1 1 0 0,1 1-1 0 0,0 0 0 0 0,0-1 0 0 0,1 1 1 0 0,-1-1-1 0 0,0 0 0 0 0,1 0 1 0 0,-1 0-1 0 0,1-1 0 0 0,0 1 1 0 0,-1-1-1 0 0,1 0 0 0 0,0 0 0 0 0,0 0 1 0 0,0-1-1 0 0,0 1 0 0 0,3-1 8 0 0,19 2 15 0 0,-19-3-6 0 0,0 1 0 0 0,-1 0 0 0 0,1 0 0 0 0,0 0 0 0 0,0 1 0 0 0,-1 0 0 0 0,1 0 0 0 0,-1 1 0 0 0,1-1 0 0 0,-1 2 0 0 0,0-1 0 0 0,1 1 0 0 0,-1-1 0 0 0,0 2 0 0 0,-1-1 0 0 0,1 1 0 0 0,-1 0 0 0 0,1 0 0 0 0,-1 0 0 0 0,0 1 0 0 0,-1 0 0 0 0,1 0 0 0 0,-1 0 0 0 0,0 0 0 0 0,0 1-9 0 0,-1 5 44 0 0,0 0-1 0 0,0 0 0 0 0,-1 0 0 0 0,-1 0 0 0 0,0 1 0 0 0,0-1 1 0 0,-1 1-1 0 0,-1-1 0 0 0,0 0 0 0 0,0 1 0 0 0,-1-1 1 0 0,-1 0-1 0 0,-1 5-43 0 0,-6 39-27 0 0,15-13-705 0 0,13-36-5307 0 0,-13-6-715 0 0,-2 0-4861 0 0</inkml:trace>
  <inkml:trace contextRef="#ctx0" brushRef="#br0" timeOffset="5575.038">3321 725 9170 0 0,'0'0'3605'0'0,"0"0"-1174"0"0,0 0-591 0 0,0 0-257 0 0,0 0-224 0 0,0 0-200 0 0,0 0-213 0 0,0 0-261 0 0,0 0-209 0 0,0 0-138 0 0,0 0-81 0 0,0 0-33 0 0,0 0-22 0 0,-25 3-20 0 0,-80 10-23 0 0,101-13-147 0 0,0 1 1 0 0,0 0-1 0 0,0-1 0 0 0,0 2 1 0 0,1-1-1 0 0,-1 0 0 0 0,0 1 1 0 0,1 0-1 0 0,-1 0 0 0 0,1 0 1 0 0,-1 0-1 0 0,1 1 0 0 0,0-1 1 0 0,0 1-1 0 0,0 0 0 0 0,0 0 1 0 0,1 0-1 0 0,-1 0 0 0 0,1 0 1 0 0,-1 2-13 0 0,-11 13 37 0 0,7-12-36 0 0,0 0 1 0 0,1 1-1 0 0,0 0 0 0 0,0 0 1 0 0,1 1-1 0 0,0 0 0 0 0,0 0 1 0 0,1 0-1 0 0,-1 0 0 0 0,2 1 1 0 0,-1-1-1 0 0,2 1 0 0 0,-1 0 1 0 0,1 0-1 0 0,0 0 0 0 0,1 1 1 0 0,0-1-1 0 0,0 4-1 0 0,2-11-4 0 0,-1 1 0 0 0,1 0 0 0 0,0-1 0 0 0,0 1 0 0 0,0-1 0 0 0,0 0 0 0 0,0 1 1 0 0,1-1-1 0 0,-1 0 0 0 0,1 0 0 0 0,-1 1 0 0 0,1-1 0 0 0,0-1 0 0 0,0 1 0 0 0,0 0 0 0 0,0 0 0 0 0,0-1 0 0 0,0 1 0 0 0,1-1 0 0 0,-1 0 0 0 0,0 1 1 0 0,1-1-1 0 0,-1 0 0 0 0,1 0 0 0 0,-1-1 0 0 0,1 1 0 0 0,0-1 0 0 0,-1 1 0 0 0,1-1 0 0 0,-1 0 0 0 0,3 0 4 0 0,84-6 155 0 0,52-73 343 0 0,-100 51-368 0 0,20-30 18 0 0,-47 81-437 0 0,-13-17 264 0 0,5 20 30 0 0,-5-20-11 0 0,1 0-1 0 0,-1 0 0 0 0,1 0 0 0 0,0 1 0 0 0,0-2 0 0 0,1 1 0 0 0,-1 0 0 0 0,1 0 0 0 0,1-1 0 0 0,-1 0 1 0 0,1 1-1 0 0,0-1 0 0 0,1 1 7 0 0,3-1 21 0 0,0 1 1 0 0,1-1-1 0 0,0-1 0 0 0,0 0 1 0 0,0 0-1 0 0,0 0 1 0 0,0-1-1 0 0,1-1 0 0 0,-1 0 1 0 0,1 0-1 0 0,0-1 1 0 0,0 0-1 0 0,-1 0 1 0 0,1-1-1 0 0,0-1 0 0 0,0 1 1 0 0,0-2-1 0 0,-1 1 1 0 0,1-2-1 0 0,-1 1 1 0 0,1-1-1 0 0,-1 0 0 0 0,0-1 1 0 0,0 0-1 0 0,0-1 1 0 0,-1 0-1 0 0,1 0 0 0 0,-1 0 1 0 0,0-1-1 0 0,-1-1 1 0 0,1 1-1 0 0,-2-1 1 0 0,1 0-1 0 0,0-2-21 0 0,27-28 113 0 0,-2-2 0 0 0,-2-1-1 0 0,-2-2 1 0 0,-2-1 0 0 0,-1 0 0 0 0,-2-2 0 0 0,-3-1-1 0 0,-1-1 1 0 0,-2 0 0 0 0,-3-1 0 0 0,-2-1 0 0 0,1-11-113 0 0,-7 35 10 0 0,-1 0 1 0 0,-1 0-1 0 0,-2-1 1 0 0,0 0-1 0 0,-1 1 1 0 0,-2-1-1 0 0,-1 0 1 0 0,0 1-1 0 0,-2 0 1 0 0,-6-21-11 0 0,10 44 13 0 0,0 0 0 0 0,0 0 0 0 0,-1 0 0 0 0,1 0 0 0 0,-1 0 0 0 0,1 0 0 0 0,-1 0 0 0 0,0 0 0 0 0,1 0 0 0 0,-1 0 0 0 0,0 0 0 0 0,0 0 0 0 0,0 1 0 0 0,-1-1 0 0 0,1 0 0 0 0,0 1 0 0 0,-1-1 0 0 0,1 1 0 0 0,-1-1 0 0 0,1 1 0 0 0,-1 0 0 0 0,0 0 0 0 0,0 0 0 0 0,1 0 0 0 0,-1 0 0 0 0,0 0 0 0 0,0 0 0 0 0,0 0 0 0 0,0 1 0 0 0,0-1 0 0 0,0 1 0 0 0,0-1 0 0 0,0 1 0 0 0,0 0 0 0 0,0 0 0 0 0,0 0 0 0 0,0 0 0 0 0,0 0 0 0 0,-1 1 0 0 0,1-1 0 0 0,0 1 0 0 0,0-1 0 0 0,-1 1-13 0 0,-6 13 4 0 0,0 0 0 0 0,2 0 0 0 0,-1 1 1 0 0,2 0-1 0 0,0 1 0 0 0,0-1 0 0 0,2 1 1 0 0,0 0-1 0 0,1 0 0 0 0,0 0 0 0 0,1 1 1 0 0,1-1-1 0 0,1 1 0 0 0,0-1 1 0 0,1 0-1 0 0,3 13-4 0 0,-3 18 49 0 0,33 268 197 0 0,-27-268-221 0 0,29 193-29 0 0,-21-174-71 0 0,-12-106-2471 0 0,-31-65-4212 0 0,-5 40-3949 0 0,29 59 9091 0 0,-3-9-5147 0 0</inkml:trace>
  <inkml:trace contextRef="#ctx0" brushRef="#br0" timeOffset="5821.759">3702 560 0 0 0,'0'0'1936'0'0,"0"0"893"0"0,0 0 293 0 0,0 0-200 0 0,0 0-487 0 0,0 0-581 0 0,0 0-623 0 0,0 0-436 0 0,0 0-147 0 0,0 0 92 0 0,0 0 123 0 0,0 0 84 0 0,0 0-56 0 0,10 1-166 0 0,90 8-231 0 0,0-4 1 0 0,0-4-1 0 0,0-5 1 0 0,5-4-495 0 0,-77 7-2985 0 0,-17 1-6600 0 0,-7 0-1761 0 0</inkml:trace>
  <inkml:trace contextRef="#ctx0" brushRef="#br0" timeOffset="6169.047">4400 873 0 0 0,'0'0'2216'0'0,"0"0"677"0"0,0 0 244 0 0,0 0-269 0 0,0 0-366 0 0,0 0-325 0 0,32-4-332 0 0,102-10-280 0 0,-43-17 882 0 0,-71 20-1977 0 0,0-1-1 0 0,0-1 1 0 0,-1 0-1 0 0,-1-2 1 0 0,0 0-1 0 0,-1-1 1 0 0,-1-1 0 0 0,-1 0-1 0 0,0-1-469 0 0,-12 12 88 0 0,0 1-1 0 0,0-1 1 0 0,-1 0-1 0 0,0 0 1 0 0,0 0-1 0 0,-1 0 1 0 0,1 0 0 0 0,-1 0-1 0 0,-1 0 1 0 0,1-1-1 0 0,-1 1 1 0 0,0 0-1 0 0,0 0 1 0 0,-1-1-88 0 0,-1 4 3 0 0,-1-1-1 0 0,1 1 1 0 0,-1 0 0 0 0,0 0 0 0 0,1 0-1 0 0,-2 0 1 0 0,1 1 0 0 0,0-1 0 0 0,0 1-1 0 0,-1 0 1 0 0,1 0 0 0 0,-1 0 0 0 0,0 0-1 0 0,0 1 1 0 0,1-1 0 0 0,-1 1 0 0 0,0 0-1 0 0,0 0 1 0 0,0 1 0 0 0,0-1 0 0 0,-1 1 0 0 0,1 0-1 0 0,0 0 1 0 0,0 0 0 0 0,0 0 0 0 0,0 1-1 0 0,0 0 1 0 0,0 0 0 0 0,-3 1-3 0 0,-9 3-29 0 0,0 1 1 0 0,0 1-1 0 0,1 1 0 0 0,0 0 1 0 0,0 1-1 0 0,1 0 1 0 0,0 2-1 0 0,1-1 0 0 0,-2 3 29 0 0,5-4-12 0 0,-1-1 0 0 0,2 2 0 0 0,-1-1 0 0 0,1 1-1 0 0,1 1 1 0 0,0 0 0 0 0,0 0 0 0 0,1 0 0 0 0,1 1 0 0 0,0 0-1 0 0,0 0 1 0 0,1 1 0 0 0,1 0 0 0 0,0 0 0 0 0,1 0-1 0 0,0 0 1 0 0,1 0 0 0 0,1 1 0 0 0,0-1 0 0 0,0 0 0 0 0,1 1-1 0 0,1-1 13 0 0,2-7-4 0 0,0 0-1 0 0,1-1 0 0 0,-1 1 0 0 0,1-1 0 0 0,0 0 1 0 0,0 0-1 0 0,1 0 0 0 0,-1-1 0 0 0,1 0 0 0 0,0 0 1 0 0,0 0-1 0 0,1 0 0 0 0,-1-1 0 0 0,1 0 0 0 0,0 0 1 0 0,-1 0-1 0 0,2-1 0 0 0,-1 0 0 0 0,0 0 0 0 0,0 0 1 0 0,0-1-1 0 0,1 0 0 0 0,-1 0 0 0 0,1-1 0 0 0,3 0 5 0 0,1 2-80 0 0,0-1-1 0 0,0 0 1 0 0,0-1-1 0 0,0 0 1 0 0,0-1-1 0 0,1-1 0 0 0,-2 1 1 0 0,1-2-1 0 0,0 1 1 0 0,0-1-1 0 0,-1-1 1 0 0,1 0-1 0 0,-1-1 1 0 0,0 0-1 0 0,0 0 81 0 0,51-43-10525 0 0,-53 43-1029 0 0</inkml:trace>
  <inkml:trace contextRef="#ctx0" brushRef="#br0" timeOffset="6607.982">5322 475 9458 0 0,'0'0'5661'0'0,"0"0"-2938"0"0,0 0-1034 0 0,0 0-241 0 0,0 0-313 0 0,0 0-205 0 0,0 0-200 0 0,0 0-192 0 0,0 0-77 0 0,0 0-74 0 0,0 0-42 0 0,0 0-23 0 0,0 0-21 0 0,-14 4-26 0 0,-47 12-24 0 0,-8 26 369 0 0,69-41-617 0 0,-5 2 4 0 0,0 0 0 0 0,1 0 0 0 0,-1 0 1 0 0,1 1-1 0 0,0-1 0 0 0,0 1 0 0 0,1 0 0 0 0,-1 0 0 0 0,1 1 1 0 0,0-1-1 0 0,0 1 0 0 0,0 0 0 0 0,1 0 0 0 0,0-1 1 0 0,-1 2-1 0 0,2-1 0 0 0,-1 0 0 0 0,1 0 0 0 0,-1 0 1 0 0,1 5-8 0 0,2-6-2 0 0,0-1 0 0 0,0 1 0 0 0,0-1 1 0 0,0 1-1 0 0,1-1 0 0 0,-1 0 1 0 0,1 0-1 0 0,0 0 0 0 0,0 0 0 0 0,0 0 1 0 0,0 0-1 0 0,1 0 0 0 0,-1 0 1 0 0,1-1-1 0 0,0 0 0 0 0,0 1 1 0 0,-1-1-1 0 0,2 0 0 0 0,-1 0 0 0 0,0-1 1 0 0,2 2 1 0 0,29 24 18 0 0,-25-19 33 0 0,-1 2 0 0 0,0-1 0 0 0,0 1 0 0 0,-1 1 0 0 0,-1-1 0 0 0,0 1 0 0 0,0 0-1 0 0,-1 1 1 0 0,0-1 0 0 0,-1 1 0 0 0,0 0 0 0 0,-1 0 0 0 0,-1 0 0 0 0,0 1 0 0 0,0-1 0 0 0,-1 0 0 0 0,-1 3-51 0 0,1-9 28 0 0,-1 1 0 0 0,-1 0 0 0 0,1 0 0 0 0,-1-1 0 0 0,0 1 0 0 0,0 0 0 0 0,-1-1 0 0 0,0 1 1 0 0,0-1-1 0 0,-1 0 0 0 0,0 1 0 0 0,0-1 0 0 0,0 0 0 0 0,-1-1 0 0 0,0 1 0 0 0,0-1 0 0 0,0 1 0 0 0,-1-1 0 0 0,1-1 1 0 0,-1 1-1 0 0,-1-1 0 0 0,1 1 0 0 0,0-2 0 0 0,-1 1 0 0 0,0 0 0 0 0,0-1 0 0 0,0 0 0 0 0,0-1 0 0 0,-1 1 0 0 0,1-1 1 0 0,-1 0-29 0 0,3-1-1 0 0,-7 2-31 0 0,0 0 1 0 0,0 0 0 0 0,-1-1 0 0 0,1 0-1 0 0,0-1 1 0 0,-1 0 0 0 0,1-1 0 0 0,-1-1-1 0 0,1 1 1 0 0,-5-2 31 0 0,-22-30-1738 0 0,23 3-6357 0 0,11 21-4017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4:53:2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1 427 288 0 0,'0'0'1766'0'0,"0"0"-227"0"0,0 0-31 0 0,0 0-6 0 0,0 0-1 0 0,0 0-24 0 0,0 0-104 0 0,33-19-111 0 0,103-61-154 0 0,-78 34 308 0 0,-51 35-1107 0 0,1-1 49 0 0,0 0 0 0 0,-1 0 1 0 0,0-1-1 0 0,-1 0 0 0 0,0 0 1 0 0,-2-1-1 0 0,1 0 0 0 0,-1 0 1 0 0,-1 0-1 0 0,-1 0 0 0 0,0-1 1 0 0,0 1-1 0 0,-2-14-358 0 0,0 18 201 0 0,1 9-146 0 0,0-1 0 0 0,0 0 0 0 0,-1 1 0 0 0,1-1 0 0 0,-1 0 0 0 0,1 1 0 0 0,-1-1 0 0 0,0 0 0 0 0,0 1 0 0 0,0-1 0 0 0,0 0 0 0 0,0 0-1 0 0,0 1 1 0 0,0-1 0 0 0,-1 0 0 0 0,1 0 0 0 0,0 1 0 0 0,-1-1 0 0 0,0 0 0 0 0,1 1 0 0 0,-1-1 0 0 0,0 1 0 0 0,0-1 0 0 0,0 1 0 0 0,0-1 0 0 0,0 1 0 0 0,0-1-1 0 0,0 1 1 0 0,0 0 0 0 0,-1 0 0 0 0,1 0 0 0 0,0 0 0 0 0,-1 0 0 0 0,1 0 0 0 0,-1 0 0 0 0,1 0 0 0 0,-1 0 0 0 0,0 1 0 0 0,1-1 0 0 0,-1 1 0 0 0,0-1 0 0 0,1 1-1 0 0,-1-1 1 0 0,0 1 0 0 0,1 0 0 0 0,-1 0 0 0 0,-1 0-55 0 0,-2 4 26 0 0,0-1-1 0 0,1 1 1 0 0,-1 0-1 0 0,1 1 1 0 0,0-1 0 0 0,1 1-1 0 0,-1 0 1 0 0,1 0-1 0 0,0 0 1 0 0,0 0 0 0 0,0 1-1 0 0,1-1 1 0 0,0 1-1 0 0,0-1 1 0 0,0 1 0 0 0,0 2-26 0 0,-8 32 99 0 0,1 0 1 0 0,2 0 0 0 0,2 1 0 0 0,1 0 0 0 0,3 40-100 0 0,-1-33 71 0 0,-25 477 272 0 0,-7-238-283 0 0,30-228 259 0 0,42-132 758 0 0,52-96-519 0 0,-66 129-465 0 0,2 1 0 0 0,1 1 0 0 0,2 1 1 0 0,1 1-1 0 0,21-16-93 0 0,-31 30 34 0 0,3 7-37 0 0,-14 30 83 0 0,0 17 24 0 0,-2 0 0 0 0,0 1 0 0 0,-3 0 0 0 0,-1 0 0 0 0,-1 1-104 0 0,2 12 42 0 0,16 118 166 0 0,15-65-17 0 0,-35-98-213 0 0,0-1 1 0 0,0 1-1 0 0,1-1 1 0 0,-1 0 0 0 0,0 1-1 0 0,0-1 1 0 0,1 0 0 0 0,-1 0-1 0 0,0 1 1 0 0,1-1 0 0 0,-1 0-1 0 0,1 0 1 0 0,-1 0 0 0 0,0 1-1 0 0,1-1 1 0 0,-1 0 0 0 0,1 0-1 0 0,-1 0 1 0 0,0 0 0 0 0,1 0-1 0 0,-1 0 1 0 0,1 0 0 0 0,-1 0-1 0 0,1 0 1 0 0,-1 0-1 0 0,0 0 1 0 0,1 0 0 0 0,-1 0-1 0 0,1 0 1 0 0,-1 0 0 0 0,1 0-1 0 0,-1 0 1 0 0,0-1 0 0 0,1 1-1 0 0,-1 0 1 0 0,0 0 0 0 0,1 0-1 0 0,-1-1 1 0 0,1 1 0 0 0,-1 0-1 0 0,0 0 1 0 0,0-1 0 0 0,1 1-1 0 0,-1 0 1 0 0,0-1 0 0 0,0 1-1 0 0,1-1 1 0 0,-1 1 0 0 0,0 0-1 0 0,0-1 1 0 0,0 1-1 0 0,1 0 1 0 0,-1-1 0 0 0,0 1-1 0 0,0-1 1 0 0,0 1 0 0 0,0-1-1 0 0,0 1 1 0 0,0 0 0 0 0,0-1-1 0 0,0 1 1 0 0,0-1 0 0 0,0 1-1 0 0,0-1 1 0 0,0 1 0 0 0,0-1 21 0 0,7-9-519 0 0,13-11-3148 0 0,-7 6-6561 0 0,-9 11-1258 0 0</inkml:trace>
  <inkml:trace contextRef="#ctx0" brushRef="#br0" timeOffset="485.323">767 1045 1040 0 0,'0'0'2386'0'0,"0"0"-639"0"0,0 0-136 0 0,0 0 157 0 0,0 0 58 0 0,0 0-48 0 0,0 0-122 0 0,0 0-138 0 0,0 0-158 0 0,0 0-180 0 0,0 0-138 0 0,32 14-123 0 0,102 43-118 0 0,-130-55-731 0 0,0 0 0 0 0,0 0 0 0 0,0 0 0 0 0,1-1 0 0 0,-1 1-1 0 0,0-1 1 0 0,1 0 0 0 0,-1 0 0 0 0,1-1 0 0 0,-1 1-1 0 0,1-1 1 0 0,-1 0 0 0 0,1 0 0 0 0,-1 0 0 0 0,1-1 0 0 0,-1 0-1 0 0,3 0-69 0 0,4-2 214 0 0,8-4 64 0 0,1 0 0 0 0,-1-1 0 0 0,0-1 1 0 0,-1-1-1 0 0,0-1 0 0 0,-1 0 0 0 0,0-2 1 0 0,-1 0-1 0 0,0 0 0 0 0,-1-2 0 0 0,3-3-278 0 0,-13 14 55 0 0,0-1-1 0 0,0 0 0 0 0,-1 0 1 0 0,0 0-1 0 0,0 0 0 0 0,0-1 1 0 0,-1 0-1 0 0,0 1 0 0 0,0-1 1 0 0,0 0-1 0 0,0-1 0 0 0,-1 1 0 0 0,0 0 1 0 0,-1-1-1 0 0,1 1 0 0 0,-1-1 1 0 0,-1 1-1 0 0,1-1 0 0 0,-1 0 1 0 0,0 1-1 0 0,-1-1 0 0 0,0-3-54 0 0,-2 5 7 0 0,-1 0-1 0 0,1 0 1 0 0,-1 1-1 0 0,-1-1 1 0 0,1 1-1 0 0,0 0 1 0 0,-1 0-1 0 0,0 1 1 0 0,0-1-1 0 0,0 1 1 0 0,0 0-1 0 0,-1 0 1 0 0,1 1-1 0 0,-1 0 1 0 0,0 0-1 0 0,0 0 1 0 0,1 0 0 0 0,-1 1-1 0 0,0 0 1 0 0,0 1-1 0 0,0-1 1 0 0,0 1-1 0 0,0 0 1 0 0,0 0-1 0 0,-1 1 1 0 0,-4 1-7 0 0,-4 0-13 0 0,1 0 1 0 0,0 1-1 0 0,0 1 1 0 0,0 0-1 0 0,1 1 1 0 0,-1 1-1 0 0,1 0 1 0 0,0 0-1 0 0,0 1 1 0 0,1 1-1 0 0,0 0 0 0 0,1 1 1 0 0,0 0-1 0 0,0 1 1 0 0,1 0-1 0 0,0 1 1 0 0,0 0-1 0 0,1 1 1 0 0,1-1-1 0 0,0 2 1 0 0,1-1-1 0 0,0 1 1 0 0,1 0-1 0 0,0 0 1 0 0,1 1-1 0 0,-3 13 13 0 0,6-19-4 0 0,0 0 0 0 0,1 1 0 0 0,0 0 0 0 0,0-1 0 0 0,1 1 0 0 0,0 0-1 0 0,0-1 1 0 0,1 1 0 0 0,0 0 0 0 0,0-1 0 0 0,1 1 0 0 0,1-1 0 0 0,-1 0 0 0 0,1 0 0 0 0,1 0 0 0 0,-1 0-1 0 0,1 0 1 0 0,1-1 0 0 0,-1 1 0 0 0,1-1 0 0 0,1 0 0 0 0,-1-1 0 0 0,1 1 0 0 0,0-1 0 0 0,3 2 4 0 0,6 2 11 0 0,0 0 1 0 0,1-1 0 0 0,0 0 0 0 0,0-2-1 0 0,1 0 1 0 0,0 0 0 0 0,0-2 0 0 0,1 0-1 0 0,-1-1 1 0 0,1-1 0 0 0,0-1 0 0 0,0 0 0 0 0,0-1-1 0 0,0-1 1 0 0,0-1 0 0 0,0 0 0 0 0,2-2-12 0 0,1 0-41 0 0,-1-1 1 0 0,1-1-1 0 0,-1 0 1 0 0,0-2-1 0 0,-1 0 1 0 0,0-1-1 0 0,0-1 1 0 0,0-1 0 0 0,-1-1-1 0 0,-1 0 1 0 0,0-1-1 0 0,0-1 1 0 0,3-5 40 0 0,25-28-4582 0 0,-7-3-4459 0 0,-33 40-2528 0 0</inkml:trace>
  <inkml:trace contextRef="#ctx0" brushRef="#br0" timeOffset="1278.514">1925 890 8458 0 0,'0'0'2754'0'0,"0"0"-632"0"0,0 0-302 0 0,0 0-208 0 0,0 0-246 0 0,0 0-205 0 0,0 0-188 0 0,0 0-199 0 0,0 0-159 0 0,0 0-99 0 0,0 0-92 0 0,0 0-65 0 0,-34 19-67 0 0,-105 62-76 0 0,60-15 58 0 0,73-60-266 0 0,0 0 1 0 0,0 1 0 0 0,1 0-1 0 0,0 0 1 0 0,0 0 0 0 0,0 1-1 0 0,1-1 1 0 0,0 1 0 0 0,1 0-1 0 0,0 0 1 0 0,0 0 0 0 0,1 1-1 0 0,0-1 1 0 0,0 0 0 0 0,1 1-1 0 0,0 0 1 0 0,0-1 0 0 0,1 1-1 0 0,1 0 1 0 0,0 8-9 0 0,2-13 15 0 0,-1-1 1 0 0,1 1-1 0 0,0 0 0 0 0,0-1 1 0 0,1 0-1 0 0,-1 1 0 0 0,0-1 0 0 0,1-1 1 0 0,0 1-1 0 0,0 0 0 0 0,0-1 1 0 0,0 0-1 0 0,0 0 0 0 0,1 0 0 0 0,-1 0 1 0 0,0-1-1 0 0,1 0 0 0 0,-1 0 1 0 0,1 0-1 0 0,0 0 0 0 0,-1-1 0 0 0,1 0 1 0 0,0 0-1 0 0,-1 0 0 0 0,1 0 1 0 0,0-1-1 0 0,-1 1 0 0 0,5-3-15 0 0,10-1 101 0 0,0-2 1 0 0,-1 0-1 0 0,1-1 0 0 0,-2-1 1 0 0,1 0-1 0 0,-1-2 0 0 0,0 0 0 0 0,-1 0 1 0 0,0-2-1 0 0,-1 0 0 0 0,0-1 0 0 0,-1 0 1 0 0,0-2-1 0 0,6-8-101 0 0,142-172 175 0 0,-162 196-184 0 0,0-1 0 0 0,-1 1 0 0 0,1-1 0 0 0,0 1 1 0 0,0 0-1 0 0,-1-1 0 0 0,1 1 0 0 0,0-1 0 0 0,0 1 1 0 0,0 0-1 0 0,0-1 0 0 0,0 1 0 0 0,0 0 0 0 0,0-1 1 0 0,0 1-1 0 0,0 0 0 0 0,0-1 0 0 0,0 1 0 0 0,0-1 1 0 0,0 1-1 0 0,1 0 0 0 0,-1-1 0 0 0,0 1 0 0 0,0-1 1 0 0,1 1-1 0 0,-1 0 0 0 0,0-1 0 0 0,1 1 0 0 0,-1-1 1 0 0,1 1-1 0 0,-1-1 0 0 0,1 0 0 0 0,-1 1 0 0 0,1-1 1 0 0,-1 1-1 0 0,1-1 0 0 0,-1 0 0 0 0,1 1 0 0 0,-1-1 1 0 0,1 0-1 0 0,-1 0 0 0 0,1 1 0 0 0,0-1 0 0 0,-1 0 1 0 0,1 0-1 0 0,0 0 0 0 0,-1 0 0 0 0,1 0 0 0 0,-1 0 1 0 0,1 0-1 0 0,0 0 0 0 0,-1 0 0 0 0,1 0 0 0 0,0 0 1 0 0,-1 0-1 0 0,1 0 0 0 0,0-1 0 0 0,-1 1 0 0 0,1 0 1 0 0,-1 0-1 0 0,1-1 9 0 0,-1 13 91 0 0,-2-3-90 0 0,2 0 0 0 0,-1 1 1 0 0,1-1-1 0 0,0 0 0 0 0,1 0 0 0 0,0 0 0 0 0,0 0 0 0 0,1 0 0 0 0,1 0 1 0 0,-1 0-1 0 0,1-1 0 0 0,1 1 0 0 0,0-1 0 0 0,0 0 0 0 0,0 0 0 0 0,1 0 1 0 0,0 0-1 0 0,1-1 0 0 0,-1 0 0 0 0,2 0 0 0 0,-1-1 0 0 0,1 1 0 0 0,0-1 1 0 0,0-1-1 0 0,0 1 0 0 0,1-1 0 0 0,0-1 0 0 0,4 3-1 0 0,3-6 53 0 0,0 0 1 0 0,-1-1-1 0 0,1 0 0 0 0,0-1 0 0 0,0-1 0 0 0,-1 0 1 0 0,1-1-1 0 0,-1-1 0 0 0,0 0 0 0 0,0-1 0 0 0,0 0 1 0 0,-1-1-1 0 0,0-1 0 0 0,0 0 0 0 0,0-1 0 0 0,-1 0 1 0 0,0-1-1 0 0,-1 0 0 0 0,0-1 0 0 0,1-1-53 0 0,116-122 902 0 0,-102 103-858 0 0,-1-1-1 0 0,-1-2 1 0 0,-2 0 0 0 0,-2-2-1 0 0,-1 0 1 0 0,-1-1 0 0 0,-2-1-1 0 0,-2 0 1 0 0,-1-1 0 0 0,-2-1 0 0 0,-2 0-1 0 0,-1 0 1 0 0,2-40-44 0 0,-8 47 7 0 0,0 17-5 0 0,-1-1 0 0 0,0 1 1 0 0,-1-1-1 0 0,-1 0 0 0 0,-1 1 1 0 0,0-1-1 0 0,0 1 0 0 0,-2 0 0 0 0,0 0 1 0 0,0 0-1 0 0,-7-12-2 0 0,10 26 1 0 0,0-1 0 0 0,0 1-1 0 0,0-1 1 0 0,0 1 0 0 0,0 0 0 0 0,-1-1 0 0 0,1 1 0 0 0,-1 0-1 0 0,1 0 1 0 0,-1 0 0 0 0,1 0 0 0 0,-1 0 0 0 0,1 0-1 0 0,-1 0 1 0 0,0 0 0 0 0,0 1 0 0 0,0-1 0 0 0,1 1 0 0 0,-1-1-1 0 0,0 1 1 0 0,0 0 0 0 0,0 0 0 0 0,0 0 0 0 0,1 0-1 0 0,-1 0 1 0 0,0 0 0 0 0,0 0 0 0 0,0 1 0 0 0,0-1-1 0 0,0 1 1 0 0,1-1 0 0 0,-1 1 0 0 0,0 0 0 0 0,0-1 0 0 0,1 1-1 0 0,-1 0 1 0 0,1 0 0 0 0,-1 0 0 0 0,1 0 0 0 0,-1 1-1 0 0,1-1 1 0 0,0 0 0 0 0,-1 1 0 0 0,1-1 0 0 0,0 1 0 0 0,0-1-1 0 0,0 1 1 0 0,0-1 0 0 0,-1 3-1 0 0,-13 28 8 0 0,1 1 0 0 0,2 0 0 0 0,1 1 0 0 0,1 1 0 0 0,2 0 0 0 0,2 0 0 0 0,1 0 0 0 0,1 1 0 0 0,3-1 0 0 0,0 1-1 0 0,3 0 1 0 0,2 16-8 0 0,-3-34 5 0 0,1 32 55 0 0,3 0 0 0 0,2-1 1 0 0,2 1-1 0 0,2-1 0 0 0,2-1 0 0 0,3 0 0 0 0,19 42-60 0 0,21 60 63 0 0,-43-186-374 0 0,-10 2-231 0 0,-6-61-4897 0 0,2 89 4878 0 0,-11-30-4564 0 0,5 14-1880 0 0,1 9-2718 0 0</inkml:trace>
  <inkml:trace contextRef="#ctx0" brushRef="#br0" timeOffset="1514.755">2286 537 16131 0 0,'0'0'1864'0'0,"0"0"-528"0"0,0 0-269 0 0,0 0 50 0 0,0 0 114 0 0,0 0 16 0 0,0 0-143 0 0,0 0-210 0 0,0 0-207 0 0,38 0-119 0 0,126 0-89 0 0,-159 0-449 0 0,69 1 434 0 0,-1-2 0 0 0,0-4-1 0 0,33-8-463 0 0,144-27 319 0 0,-76 25-852 0 0,-100 14-7429 0 0,-65 1-4486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9:43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85 531 0 0 0,'0'0'527'0'0,"0"0"313"0"0,0 0 97 0 0,0 0 100 0 0,0 0 43 0 0,-6 0 26 0 0,-32 4 1174 0 0,21-3 3026 0 0,3 1-1933 0 0,5-1 1659 0 0,11-25-2957 0 0,8 7-1969 0 0,0 1 0 0 0,1 1 0 0 0,0 0 0 0 0,2 0 0 0 0,-1 2 0 0 0,2-1-1 0 0,0 1 1 0 0,0 1 0 0 0,1 1 0 0 0,1 0 0 0 0,0 1 0 0 0,7-3-106 0 0,-9 3 60 0 0,11-5 42 0 0,1 1 1 0 0,1 0-1 0 0,0 2 1 0 0,0 1-1 0 0,1 2 1 0 0,1 0-1 0 0,23-3-102 0 0,-49 11 8 0 0,0-1-1 0 0,1 1 0 0 0,-1 0 0 0 0,0 0 0 0 0,1 0 0 0 0,-1 1 0 0 0,0-1 0 0 0,1 1 0 0 0,-1-1 0 0 0,1 1 0 0 0,-1 1 0 0 0,1-1 0 0 0,-1 0 0 0 0,1 1 1 0 0,-1-1-1 0 0,0 1 0 0 0,1 0 0 0 0,-1 0 0 0 0,0 1 0 0 0,0-1 0 0 0,0 1 0 0 0,0-1 0 0 0,0 1 0 0 0,0 0 0 0 0,0 0 0 0 0,0 0 0 0 0,-1 1 0 0 0,1-1 0 0 0,-1 1 1 0 0,0-1-1 0 0,0 1 0 0 0,0 0 0 0 0,0 0 0 0 0,0 0 0 0 0,0 0 0 0 0,-1 0 0 0 0,1 0 0 0 0,-1 0 0 0 0,0 1 0 0 0,0-1-7 0 0,2 14 28 0 0,0 0 1 0 0,-1-1-1 0 0,-1 1 0 0 0,-1 0 1 0 0,0 0-1 0 0,-2-1 0 0 0,1 1 0 0 0,-2 0 1 0 0,0-1-1 0 0,-1 1 0 0 0,-1-1 1 0 0,-1 0-1 0 0,0-1 0 0 0,-1 1 0 0 0,0-1 1 0 0,-3 3-29 0 0,-16 25 3 0 0,-2-2 0 0 0,-2 0 0 0 0,-1-2 1 0 0,-30 28-4 0 0,37-43-35 0 0,44-28-154 0 0,66-21 199 0 0,-63 17-6 0 0,0 0 0 0 0,1 2 0 0 0,0 0 0 0 0,0 2-1 0 0,0 0 1 0 0,1 2 0 0 0,-1 1 0 0 0,1 0 0 0 0,-1 2 0 0 0,7 2-4 0 0,-24-1 3 0 0,1 0-1 0 0,-1 0 1 0 0,0 1 0 0 0,0 0-1 0 0,0 1 1 0 0,0-1 0 0 0,0 1-1 0 0,-1 1 1 0 0,0-1 0 0 0,0 1-1 0 0,0 0 1 0 0,-1 0 0 0 0,1 1-1 0 0,-1 0 1 0 0,0 0 0 0 0,-1 0-1 0 0,0 0 1 0 0,0 1 0 0 0,0 0-1 0 0,-1 0 1 0 0,1 0 0 0 0,0 4-3 0 0,1 2 34 0 0,-1 1 0 0 0,0 0 0 0 0,-1 0 0 0 0,-1 0 1 0 0,0 0-1 0 0,0 0 0 0 0,-2 1 0 0 0,0-1 0 0 0,0 0 1 0 0,-2 0-1 0 0,-1 11-34 0 0,-3-7 90 0 0,0 0 0 0 0,-1-1 1 0 0,-1 0-1 0 0,0-1 0 0 0,-2 0 1 0 0,1 0-1 0 0,-13 14-90 0 0,10-15 59 0 0,0 0 0 0 0,0 0 0 0 0,-1-2 1 0 0,-1 1-1 0 0,0-2 0 0 0,-1 0 0 0 0,-16 10-59 0 0,14-12 29 0 0,0 0 0 0 0,-1-2 0 0 0,0 0-1 0 0,0-1 1 0 0,-1 0 0 0 0,0-2 0 0 0,0 0 0 0 0,0-2 0 0 0,0 0-1 0 0,-1 0 1 0 0,1-2 0 0 0,-2-1-29 0 0,-91-12 8 0 0,108 11-40 0 0,1 0 1 0 0,-1 0-1 0 0,1-1 1 0 0,-1 1-1 0 0,1-1 1 0 0,-1 0-1 0 0,1 0 0 0 0,0 0 1 0 0,0 0-1 0 0,0-1 1 0 0,0 1-1 0 0,1-1 0 0 0,-1 0 1 0 0,1 1-1 0 0,-1-1 1 0 0,1 0-1 0 0,0-1 1 0 0,0 1-1 0 0,0 0 0 0 0,1 0 1 0 0,-1-1-1 0 0,1 1 1 0 0,0-1-1 0 0,0 0 1 0 0,0 1-1 0 0,0-1 0 0 0,1 0 1 0 0,-1-3 31 0 0,1 2-296 0 0,-1 1 0 0 0,1-1 0 0 0,0 0 0 0 0,0 0-1 0 0,1 1 1 0 0,-1-1 0 0 0,1 0 0 0 0,0 1 0 0 0,0-1 0 0 0,1 1 0 0 0,-1-1 0 0 0,1 1 0 0 0,0-1 0 0 0,0 1 0 0 0,1 0 0 0 0,-1 0 0 0 0,1 0 0 0 0,0 1 0 0 0,0-1 0 0 0,3-2 296 0 0,7-7-6566 0 0,-2 1-5344 0 0</inkml:trace>
  <inkml:trace contextRef="#ctx0" brushRef="#br0" timeOffset="2506.886">1511 970 3201 0 0,'0'0'1775'0'0,"0"0"-174"0"0,0 0-56 0 0,0 0 70 0 0,0 0 72 0 0,0 0-16 0 0,0 0-134 0 0,0 0-266 0 0,0 0-262 0 0,0 0-221 0 0,0 0-184 0 0,0 0-127 0 0,0 0-86 0 0,-21 2-53 0 0,-68 8-29 0 0,33 17 319 0 0,52-25-573 0 0,-154 140 1246 0 0,151-134-1286 0 0,0 1 0 0 0,0-1 0 0 0,1 1-1 0 0,1 1 1 0 0,0-1 0 0 0,0 1 0 0 0,0 0-1 0 0,2 0 1 0 0,-1 0 0 0 0,1 0 0 0 0,0 1-1 0 0,1-1 1 0 0,1 1 0 0 0,0 0 0 0 0,0-1-1 0 0,1 1 1 0 0,0 0 0 0 0,1 5-15 0 0,0-12 11 0 0,0 0 1 0 0,0 0-1 0 0,0 0 0 0 0,0 0 1 0 0,1-1-1 0 0,0 1 1 0 0,-1 0-1 0 0,2-1 0 0 0,-1 1 1 0 0,0-1-1 0 0,1 0 1 0 0,-1 0-1 0 0,1 0 1 0 0,0 0-1 0 0,0 0 0 0 0,0 0 1 0 0,0-1-1 0 0,1 1 1 0 0,-1-1-1 0 0,0 0 0 0 0,1 0 1 0 0,0-1-1 0 0,0 1 1 0 0,-1-1-1 0 0,1 1 1 0 0,0-1-1 0 0,0-1 0 0 0,3 2-11 0 0,4-1 80 0 0,0 1 0 0 0,0-1 0 0 0,0-1 0 0 0,-1 0-1 0 0,1 0 1 0 0,0-1 0 0 0,0-1 0 0 0,0 0-1 0 0,-1 0 1 0 0,4-2-80 0 0,29-13 165 0 0,-1-3-1 0 0,0-1 0 0 0,-2-2 1 0 0,0-1-1 0 0,-2-2 0 0 0,-1-2 1 0 0,-1-2-1 0 0,-2-1 0 0 0,-1-1 1 0 0,-1-2-1 0 0,-2-1 0 0 0,-1-2 1 0 0,0-4-165 0 0,-9 11 32 0 0,-1-1 0 0 0,-2 0 0 0 0,-1-1 1 0 0,-2 0-1 0 0,0-2 0 0 0,-3 1 0 0 0,-1-2 1 0 0,-1 1-1 0 0,-2-1 0 0 0,-1-1 0 0 0,-2 1 0 0 0,-2-1 1 0 0,-1 1-1 0 0,-1-1 0 0 0,-2 0 0 0 0,-2 1 1 0 0,-1-1-1 0 0,-10-30-32 0 0,10 41-22 0 0,0-2 3 0 0,0-1-1 0 0,-3 1 1 0 0,0 0 0 0 0,-1 0 0 0 0,-2 1-1 0 0,0 0 1 0 0,-2 1 0 0 0,-7-9 19 0 0,16 28-8 0 0,0 1 1 0 0,-1-1 0 0 0,0 1-1 0 0,0 0 1 0 0,0 1 0 0 0,0-1-1 0 0,-1 1 1 0 0,0 0-1 0 0,0 1 1 0 0,0-1 0 0 0,0 1-1 0 0,-1 0 1 0 0,1 1 0 0 0,-1-1-1 0 0,1 1 1 0 0,-1 1 0 0 0,0-1-1 0 0,0 1 1 0 0,0 0-1 0 0,0 1 1 0 0,0 0 0 0 0,0 0-1 0 0,0 0 1 0 0,0 1 0 0 0,0 0-1 0 0,0 0 1 0 0,1 1-1 0 0,-1 0 1 0 0,0 0 0 0 0,1 1-1 0 0,-1 0 1 0 0,1 0 0 0 0,0 0-1 0 0,0 1 1 0 0,0-1-1 0 0,-2 3 8 0 0,-6 8 13 0 0,0 1 1 0 0,1 0-1 0 0,1 1 0 0 0,0 0 0 0 0,1 1 0 0 0,1 0 0 0 0,0 1 0 0 0,2 0 0 0 0,0 1 0 0 0,1 0 0 0 0,0 0 0 0 0,2 0 0 0 0,0 1 0 0 0,2-1 0 0 0,0 1 0 0 0,1 0 0 0 0,0 14-13 0 0,2 3 31 0 0,1 0 1 0 0,2 0-1 0 0,1 0 0 0 0,2 0 0 0 0,2-1 1 0 0,1 0-1 0 0,2 0 0 0 0,1-1 0 0 0,5 5-31 0 0,24 46 253 0 0,5-3 0 0 0,3-1 0 0 0,3-3 0 0 0,54 62-253 0 0,47 55 1415 0 0,-153-196-1409 0 0,0-1 0 0 0,0 1 0 0 0,1 0-1 0 0,-1-1 1 0 0,0 1 0 0 0,0 0-1 0 0,0 0 1 0 0,1-1 0 0 0,-1 1 0 0 0,0 0-1 0 0,1 0 1 0 0,-1 0 0 0 0,0-1-1 0 0,0 1 1 0 0,1 0 0 0 0,-1 0 0 0 0,0 0-1 0 0,1 0 1 0 0,-1 0 0 0 0,0 0-1 0 0,1-1 1 0 0,-1 1 0 0 0,0 0 0 0 0,1 0-1 0 0,-1 0 1 0 0,0 0 0 0 0,1 0-1 0 0,-1 0 1 0 0,0 1 0 0 0,1-1 0 0 0,-1 0-1 0 0,0 0 1 0 0,1 0 0 0 0,-1 0-1 0 0,0 0 1 0 0,1 0 0 0 0,-1 0 0 0 0,0 1-1 0 0,0-1 1 0 0,1 0 0 0 0,-1 0-1 0 0,0 0 1 0 0,1 1 0 0 0,-1-1 0 0 0,0 0-1 0 0,0 1 1 0 0,0-1 0 0 0,1 0 0 0 0,-1 0-1 0 0,0 1 1 0 0,0-1 0 0 0,0 0-1 0 0,0 1 1 0 0,0-1 0 0 0,0 0 0 0 0,1 1-6 0 0,-1-15-8047 0 0,0 12 6086 0 0,0 1-10198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9:53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1 147 4553 0 0,'0'0'1635'0'0,"0"0"-427"0"0,0 0-300 0 0,0 0-1 0 0,0 0 127 0 0,0 0 101 0 0,0 0 1 0 0,0 0-126 0 0,0 0-178 0 0,0 0-65 0 0,0 0-18 0 0,8 0 70 0 0,180-11 3850 0 0,77-13-2183 0 0,962-57 921 0 0,-90 73-2680 0 0,18 24 153 0 0,1158-28 126 0 0,-1131 12-676 0 0,-664-16-164 0 0,-453 13-192 0 0,-65 3 61 0 0,0 0-2 0 0,0 0 2 0 0,0 0 12 0 0,0 0 2 0 0,0 0-15 0 0,0 0 7 0 0,0 0-6 0 0,0 0-6 0 0,0 0-12 0 0,0 0-7 0 0,0 0-2 0 0,0 0-3 0 0,0 0-14 0 0,0 0-19 0 0,-9-5-2136 0 0,6 2-5588 0 0,2 3-4681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9:47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60 0 0 0,'0'0'399'0'0,"0"0"305"0"0,0 0 351 0 0,0 0 390 0 0,0 0 332 0 0,0 0 163 0 0,0 0-18 0 0,0 0-208 0 0,0 0-263 0 0,0 0-216 0 0,3-8-154 0 0,8-23-93 0 0,-11 30-856 0 0,0 0 0 0 0,0 0 0 0 0,-1 0 0 0 0,1 0 0 0 0,0 0 0 0 0,-1 0 0 0 0,1 0 0 0 0,0 0 0 0 0,-1 0 0 0 0,0 0 0 0 0,1 1 0 0 0,-1-1 0 0 0,1 0 0 0 0,-1 0 0 0 0,0 1 0 0 0,1-1 0 0 0,-1 0 0 0 0,0 1 0 0 0,0-1-1 0 0,0 0 1 0 0,0 1 0 0 0,0 0 0 0 0,1-1 0 0 0,-1 1 0 0 0,0-1 0 0 0,0 1 0 0 0,0 0 0 0 0,0 0 0 0 0,0-1 0 0 0,0 1 0 0 0,0 0 0 0 0,0 0 0 0 0,0 0 0 0 0,0 0 0 0 0,0 0 0 0 0,0 1 0 0 0,0-1 0 0 0,0 0 0 0 0,0 0 0 0 0,0 0 0 0 0,0 1-132 0 0,0-1 108 0 0,-19 1 350 0 0,1 0 0 0 0,-1 2 0 0 0,1 0 0 0 0,0 1 0 0 0,0 1 0 0 0,-17 7-458 0 0,3 1 327 0 0,1 2-1 0 0,1 1 1 0 0,1 1-1 0 0,0 2 1 0 0,-19 15-327 0 0,41-26 50 0 0,-1 0 1 0 0,1 0-1 0 0,1 1 0 0 0,-1 0 1 0 0,2 0-1 0 0,-1 1 1 0 0,1 0-1 0 0,1 0 0 0 0,-1 0 1 0 0,2 1-1 0 0,0 0 1 0 0,0 0-1 0 0,1 0 0 0 0,0 0 1 0 0,1 1-1 0 0,0-1 1 0 0,1 1-1 0 0,0-1 0 0 0,0 1 1 0 0,2-1-1 0 0,-1 1 1 0 0,2-1-1 0 0,0 1 0 0 0,0 0-50 0 0,0-4 30 0 0,1 0-1 0 0,0 0 0 0 0,0 0 0 0 0,0 0 1 0 0,1-1-1 0 0,1 1 0 0 0,-1-1 0 0 0,1 0 1 0 0,0 0-1 0 0,1-1 0 0 0,0 1 0 0 0,0-1 1 0 0,0 0-1 0 0,0-1 0 0 0,1 0 0 0 0,0 0 1 0 0,0 0-1 0 0,1-1 0 0 0,-1 0 0 0 0,1 0 1 0 0,6 1-30 0 0,6 3 69 0 0,1-2 1 0 0,0 0 0 0 0,1-1 0 0 0,-1-1 0 0 0,1-1-1 0 0,0-1 1 0 0,20-1-70 0 0,-30 0 16 0 0,-1-1 0 0 0,1 0 0 0 0,-1-1 0 0 0,1 0 0 0 0,-1-1 0 0 0,0 0 0 0 0,0 0 0 0 0,0-2 0 0 0,0 1 0 0 0,0-1 0 0 0,0-1 0 0 0,-1 0 0 0 0,9-6-16 0 0,39-32-526 0 0,-20 7-1755 0 0,-10 14-3278 0 0,-10 8-2805 0 0,-10 6-3013 0 0</inkml:trace>
  <inkml:trace contextRef="#ctx0" brushRef="#br0" timeOffset="5470.687">1381 171 0 0 0,'0'0'524'0'0,"0"0"88"0"0,0 0 363 0 0,0 0 423 0 0,0 0 361 0 0,0 0 115 0 0,0 0-129 0 0,0 0-211 0 0,0 0-231 0 0,0 0-124 0 0,-2-10-107 0 0,-6-35-74 0 0,7 43-850 0 0,0 1 1 0 0,0-1 0 0 0,0 0 0 0 0,0 1 0 0 0,0-1 0 0 0,0 1 0 0 0,0-1 0 0 0,0 1 0 0 0,-1-1 0 0 0,1 1 0 0 0,-1 0 0 0 0,1-1 0 0 0,-1 1 0 0 0,1 0 0 0 0,-1 0 0 0 0,0 0 0 0 0,1 1 0 0 0,-1-1 0 0 0,0 0-1 0 0,0 1 1 0 0,0-1 0 0 0,1 1 0 0 0,-1-1 0 0 0,0 1 0 0 0,0 0 0 0 0,0 0 0 0 0,0 0 0 0 0,0 0 0 0 0,0 0-149 0 0,-3-1 243 0 0,-6 1-59 0 0,0 0-1 0 0,0 0 1 0 0,0 1 0 0 0,0 0 0 0 0,0 1 0 0 0,0 0 0 0 0,1 1-1 0 0,-1 0 1 0 0,1 0 0 0 0,0 1 0 0 0,0 1 0 0 0,0 0-1 0 0,0 0 1 0 0,1 1 0 0 0,0 0 0 0 0,0 1 0 0 0,0 0 0 0 0,-2 3-184 0 0,2-1 41 0 0,0 0 1 0 0,1 1 0 0 0,-1 0 0 0 0,2 1 0 0 0,0-1 0 0 0,0 2 0 0 0,1-1-1 0 0,0 1 1 0 0,1 0 0 0 0,1 0 0 0 0,-1 0 0 0 0,2 0 0 0 0,0 1 0 0 0,0 0-1 0 0,2 0 1 0 0,-1 0 0 0 0,2-1 0 0 0,-1 8-42 0 0,2-16 13 0 0,-1 1 0 0 0,1-1 0 0 0,0 0 0 0 0,0 0 0 0 0,0-1 0 0 0,0 1 0 0 0,0 0 0 0 0,1 0 0 0 0,0-1 0 0 0,0 1 0 0 0,0 0 0 0 0,0-1 0 0 0,1 0 0 0 0,-1 0 0 0 0,1 0 0 0 0,0 0 0 0 0,0 0 0 0 0,0 0 0 0 0,0 0-1 0 0,0-1 1 0 0,1 0 0 0 0,-1 0 0 0 0,1 0 0 0 0,-1 0 0 0 0,1 0 0 0 0,0-1 0 0 0,0 1 0 0 0,0-1 0 0 0,3 0-13 0 0,0 1 75 0 0,1 0 1 0 0,-1-1-1 0 0,0 0 0 0 0,0 0 0 0 0,0-1 0 0 0,1 1 0 0 0,-1-2 1 0 0,0 1-1 0 0,1-1 0 0 0,-1 0 0 0 0,0-1 0 0 0,0 0 1 0 0,0 0-1 0 0,0 0 0 0 0,-1-1 0 0 0,5-2-75 0 0,17-14 200 0 0,-2 0 0 0 0,-1-2 0 0 0,0-1 0 0 0,-2-1 0 0 0,0-1 0 0 0,-2-1 0 0 0,3-5-200 0 0,81-116 355 0 0,-96 133-324 0 0,15-29 117 0 0,-61 129 75 0 0,33-77-221 0 0,0 0 1 0 0,1 0 0 0 0,0 0 0 0 0,1 0 0 0 0,0 1 0 0 0,0-1-1 0 0,1 1 1 0 0,0-1 0 0 0,1 1 0 0 0,1-1 0 0 0,-1 1 0 0 0,2-1-1 0 0,-1 1 1 0 0,2-1 0 0 0,-1 0 0 0 0,1 0 0 0 0,1 0 0 0 0,0 0-1 0 0,0 0 1 0 0,1-1 0 0 0,0 0 0 0 0,0 0 0 0 0,1 0 0 0 0,1 0 0 0 0,-1-1-1 0 0,1 0 1 0 0,1-1 0 0 0,-1 1 0 0 0,1-2 0 0 0,1 1 0 0 0,8 5-3 0 0,-8-7 5 0 0,1 0 1 0 0,0-1 0 0 0,0 0-1 0 0,0 0 1 0 0,0-1 0 0 0,1 0-1 0 0,-1-1 1 0 0,1 0 0 0 0,0-1-1 0 0,-1 0 1 0 0,1-1 0 0 0,0 0-1 0 0,0 0 1 0 0,-1-1 0 0 0,1-1-1 0 0,0 0 1 0 0,-1 0 0 0 0,0-1-1 0 0,1 0 1 0 0,3-3-6 0 0,19-12 47 0 0,-1-1 0 0 0,0-2 0 0 0,-1-1 0 0 0,-2-2 0 0 0,0-1 0 0 0,-2-1 0 0 0,0-1 0 0 0,-2-2 0 0 0,-1 0 0 0 0,-2-1 0 0 0,13-24-47 0 0,44-49 75 0 0,-78 101-78 0 0,0 1 0 0 0,0-1 0 0 0,0 1 0 0 0,0 0 0 0 0,0 0 0 0 0,0 0 0 0 0,1 0 0 0 0,-1 0 0 0 0,1 0 0 0 0,-1 0 0 0 0,0 0 0 0 0,1 0 0 0 0,0 0 0 0 0,-1 1 0 0 0,1-1 0 0 0,-1 1 0 0 0,1-1 0 0 0,0 1 0 0 0,-1 0 0 0 0,1 0 0 0 0,0 0 0 0 0,-1-1 0 0 0,1 2 0 0 0,0-1 0 0 0,-1 0 0 0 0,1 0 0 0 0,0 0 0 0 0,-1 1 0 0 0,1-1 0 0 0,0 1 0 0 0,0 0 3 0 0,5 3-1 0 0,0 0 1 0 0,-1 0 0 0 0,1 1 0 0 0,-1 0-1 0 0,0 1 1 0 0,-1-1 0 0 0,1 1 0 0 0,-1 0-1 0 0,0 0 1 0 0,0 1 0 0 0,-1-1-1 0 0,0 1 1 0 0,0 0 0 0 0,-1 1 0 0 0,0-1-1 0 0,0 0 1 0 0,-1 1 0 0 0,1 0 0 0 0,-2-1-1 0 0,1 1 1 0 0,14 164 187 0 0,-15-166-173 0 0,-2 0 1 0 0,1 0-1 0 0,0 0 0 0 0,-1 0 1 0 0,0 0-1 0 0,-1 0 0 0 0,1 0 1 0 0,-1 0-1 0 0,0 0 0 0 0,-1-1 1 0 0,1 1-1 0 0,-1-1 0 0 0,0 0 1 0 0,0 0-1 0 0,-1 0 0 0 0,0 0 1 0 0,1 0-1 0 0,-2-1 0 0 0,1 1 1 0 0,0-1-1 0 0,-1 0 0 0 0,0-1 1 0 0,0 1-1 0 0,-4 1-14 0 0,2 0 11 0 0,1-1-1 0 0,-1 0 1 0 0,-1 0-1 0 0,1 0 1 0 0,0-1-1 0 0,-1 0 1 0 0,0-1-1 0 0,0 0 1 0 0,1 0-1 0 0,-1 0 1 0 0,0-1-1 0 0,0-1 1 0 0,-1 1-1 0 0,1-1 1 0 0,0 0-1 0 0,-3-1-10 0 0,22-15-331 0 0,-4 12 321 0 0,0 0-1 0 0,0 1 1 0 0,0 1-1 0 0,0-1 1 0 0,0 1-1 0 0,1 0 1 0 0,-1 1-1 0 0,0-1 0 0 0,1 1 1 0 0,0 1-1 0 0,-1 0 1 0 0,1 0-1 0 0,-1 0 1 0 0,1 1-1 0 0,-1 0 1 0 0,1 1-1 0 0,-1-1 1 0 0,1 2-1 0 0,-1-1 0 0 0,0 1 1 0 0,0 0-1 0 0,2 1 11 0 0,14 7 10 0 0,1-2-1 0 0,0-1 0 0 0,0 0 0 0 0,1-2 0 0 0,-1-1 1 0 0,1-1-1 0 0,1-1 0 0 0,-1-1 0 0 0,0-1 1 0 0,1-2-1 0 0,-1 0 0 0 0,18-4-9 0 0,-19-1 50 0 0,0-1-1 0 0,0-1 0 0 0,-1-1 1 0 0,0-1-1 0 0,-1-1 1 0 0,0-1-1 0 0,-1-1 1 0 0,0-1-1 0 0,-1-1 1 0 0,11-11-50 0 0,-16 13 52 0 0,-1-2-1 0 0,-1 1 1 0 0,0-2 0 0 0,-1 0-1 0 0,-1 0 1 0 0,-1-1 0 0 0,0-1 0 0 0,-1 0-1 0 0,4-12-51 0 0,-11 26 7 0 0,0 0 0 0 0,0 1-1 0 0,0-1 1 0 0,0-1-1 0 0,-1 1 1 0 0,1 0 0 0 0,-1 0-1 0 0,0 0 1 0 0,0-1 0 0 0,-1 1-1 0 0,1-1 1 0 0,-1 1 0 0 0,0 0-1 0 0,-1-1 1 0 0,1 1-1 0 0,-1-1 1 0 0,1 1 0 0 0,-1 0-1 0 0,0 0 1 0 0,-1-1 0 0 0,1 1-1 0 0,-1 0 1 0 0,0 0 0 0 0,0 0-1 0 0,0 0 1 0 0,-1 1-1 0 0,1-1 1 0 0,-1 1 0 0 0,0-1-1 0 0,0 1 1 0 0,0 0 0 0 0,0 0-1 0 0,0 0 1 0 0,-1 1 0 0 0,0-1-1 0 0,1 1 1 0 0,-1-1-1 0 0,0 1 1 0 0,0 1 0 0 0,0-1-1 0 0,0 0 1 0 0,0 1 0 0 0,-1 0-7 0 0,-3 1-11 0 0,1 0 1 0 0,0 1-1 0 0,0-1 1 0 0,0 2-1 0 0,-1-1 1 0 0,1 1-1 0 0,0 0 1 0 0,1 0-1 0 0,-1 1 1 0 0,0 0 0 0 0,1 0-1 0 0,-1 1 1 0 0,-5 4 10 0 0,-4 1-3 0 0,0 1 0 0 0,1 1 0 0 0,0 0 0 0 0,1 1 0 0 0,0 1 0 0 0,1 0 0 0 0,0 1 0 0 0,1 0 0 0 0,1 1 0 0 0,0 1 0 0 0,1-1 1 0 0,1 2-1 0 0,0-1 0 0 0,1 1 0 0 0,1 1 0 0 0,1-1 0 0 0,0 1 0 0 0,1 0 0 0 0,1 0 0 0 0,1 1 0 0 0,0 9 3 0 0,3-22-1 0 0,1 1 0 0 0,-1 0 0 0 0,2-1-1 0 0,-1 0 1 0 0,1 1 0 0 0,0-1 0 0 0,0 0-1 0 0,1 0 1 0 0,0 0 0 0 0,0 0 0 0 0,0 0 0 0 0,1-1-1 0 0,0 1 1 0 0,0-1 0 0 0,0 0 0 0 0,1 0-1 0 0,-1 0 1 0 0,1-1 0 0 0,0 0 0 0 0,1 0 0 0 0,-1 0-1 0 0,1-1 1 0 0,-1 1 0 0 0,1-1 0 0 0,2 0 1 0 0,14 7 7 0 0,1-1 0 0 0,0-1 1 0 0,0-1-1 0 0,0-1 0 0 0,1-1 1 0 0,9 0-8 0 0,39 1 19 0 0,-1-2 1 0 0,1-3-1 0 0,18-5-19 0 0,38-19-1095 0 0,-102 14-2753 0 0,-2-1-3485 0 0,-18 6-5312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03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2921 0 0,'0'0'1421'0'0,"0"0"49"0"0,0 0 133 0 0,0 0 132 0 0,0 0 81 0 0,0 0-102 0 0,0 0-255 0 0,0 0-359 0 0,0 0-346 0 0,0 0-254 0 0,0 0-141 0 0,16-3 2372 0 0,141 14 792 0 0,39-3-1969 0 0,-195-9 1231 0 0,-60-79-2143 0 0,34 45-567 0 0,-30-60 49 0 0,40 56-147 0 0,15 38-14 0 0,6-6-2249 0 0,22 9-782 0 0,-8 3-5122 0 0,-11-1-3467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0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66 3153 0 0,'0'0'1892'0'0,"0"0"-318"0"0,0 0-251 0 0,0 0 6 0 0,0 0 180 0 0,0 0 140 0 0,0 0 9 0 0,0 0-156 0 0,0 0-262 0 0,0 0-277 0 0,0 0-258 0 0,16 4 2208 0 0,156-4 1009 0 0,-171 0-3837 0 0,-1 0 21 0 0,0 0 23 0 0,0 0 5 0 0,0 0 15 0 0,0 0 16 0 0,-43 20 1730 0 0,-182 45-1513 0 0,-190 78-30 0 0,215-66 5 0 0,158-51-250 0 0,47-17-108 0 0,15 6 3 0 0,5-5 25 0 0,1-1 0 0 0,0-1 1 0 0,0-2-1 0 0,0 0 0 0 0,1-2 0 0 0,0 0 0 0 0,-1-2 0 0 0,1-1 0 0 0,4-2-27 0 0,2 3 8 0 0,-26-2-7 0 0,77 3 47 0 0,-1 4 0 0 0,0 3-1 0 0,19 7-47 0 0,-62 7 70 0 0,-73-1 19 0 0,-66 37 17 0 0,-2-6 0 0 0,-64 24-106 0 0,-74 38 73 0 0,59-24-35 0 0,123-50-69 0 0,89-19 48 0 0,85-13 222 0 0,-81-11-163 0 0,206-26 282 0 0,-151 13-96 0 0,0 4 1 0 0,68 3-263 0 0,-159 7-11 0 0,0 0 17 0 0,0 0-8 0 0,29-25-9042 0 0,-21 20 1375 0 0,2 0-4939 0 0</inkml:trace>
  <inkml:trace contextRef="#ctx0" brushRef="#br0" timeOffset="449.432">1605 140 14547 0 0,'0'0'1620'0'0,"0"0"-409"0"0,0 0-385 0 0,0 0-67 0 0,0 0 181 0 0,0 0 184 0 0,0 0 34 0 0,0 0-149 0 0,0 0-235 0 0,0 0-217 0 0,0 0-141 0 0,0 0-58 0 0,0 0-21 0 0,-8 26-7 0 0,-24 84-2 0 0,16 0 581 0 0,-12 179 454 0 0,-12-117-1067 0 0,8-98-276 0 0,28-105-2859 0 0,42-85-3628 0 0,-23 83 267 0 0,-9 13-4904 0 0</inkml:trace>
  <inkml:trace contextRef="#ctx0" brushRef="#br0" timeOffset="752.028">1541 47 6057 0 0,'0'0'2529'0'0,"0"0"-823"0"0,0 0-548 0 0,0 0-124 0 0,0 0 114 0 0,0 0 146 0 0,0 0 10 0 0,0 0-156 0 0,0 0-214 0 0,0 0-126 0 0,0 0-28 0 0,0 0 31 0 0,0 0 4 0 0,14 0-70 0 0,204-11 2335 0 0,-78-4-1804 0 0,-29 14-1020 0 0,-110 1-313 0 0,-1 0-91 0 0,0 0-112 0 0,0 0-162 0 0,-30 24-3828 0 0,13-11 1473 0 0,-7 4-6850 0 0,16-13 285 0 0</inkml:trace>
  <inkml:trace contextRef="#ctx0" brushRef="#br0" timeOffset="1001.333">1449 486 11394 0 0,'0'0'1759'0'0,"0"0"-358"0"0,0 0-77 0 0,0 0 92 0 0,0 0 101 0 0,0 0 23 0 0,0 0-112 0 0,0 0-194 0 0,0 0-222 0 0,32 6-174 0 0,103 17-142 0 0,-35-21 337 0 0,74-29 286 0 0,-153 19-581 0 0,-17 6-3418 0 0,-1 1-4862 0 0,-8 1-4580 0 0</inkml:trace>
  <inkml:trace contextRef="#ctx0" brushRef="#br0" timeOffset="3724.476">2267 352 5049 0 0,'0'0'1819'0'0,"0"0"-384"0"0,0 0-223 0 0,0 0 147 0 0,0 0 279 0 0,0 0 128 0 0,0 0-98 0 0,0 0-341 0 0,0 0-383 0 0,0 0-300 0 0,0 0-169 0 0,0 0-8 0 0,0 0 52 0 0,6 0 101 0 0,210-23 5074 0 0,-100 19-4904 0 0,-98 4-6078 0 0,-28 4 2629 0 0,3-1-3260 0 0,-2 1-5329 0 0</inkml:trace>
  <inkml:trace contextRef="#ctx0" brushRef="#br0" timeOffset="3967.364">2315 556 13275 0 0,'0'0'1477'0'0,"0"0"-612"0"0,0 0-209 0 0,0 0 216 0 0,0 0 307 0 0,0 0 116 0 0,0 0-62 0 0,0 0-218 0 0,0 0-260 0 0,0 0-168 0 0,0 0-160 0 0,33-6-142 0 0,100-18-90 0 0,-52 8-67 0 0,-20 6-383 0 0,-17 8-6148 0 0,-39 2-4878 0 0</inkml:trace>
  <inkml:trace contextRef="#ctx0" brushRef="#br0" timeOffset="4651.173">2872 941 14539 0 0,'0'0'1583'0'0,"0"0"-424"0"0,0 0-236 0 0,0 0-32 0 0,0 0 21 0 0,0 0 36 0 0,0 0-54 0 0,0 0-134 0 0,0 0-99 0 0,0 0-122 0 0,0 0-113 0 0,0 0-70 0 0,0 0-35 0 0,11-29 2 0 0,37-94-11 0 0,13 17 516 0 0,-37 69-620 0 0,1 0-1 0 0,2 2 1 0 0,1 1-1 0 0,2 2 1 0 0,1 0-1 0 0,2 2 1 0 0,1 2-1 0 0,1 0-207 0 0,-6 17 52 0 0,-23 27 8 0 0,1-4-17 0 0,-2 0 0 0 0,0 0 0 0 0,0 1 0 0 0,-1 0 0 0 0,-1 0-1 0 0,0 0 1 0 0,-1 0 0 0 0,0 0 0 0 0,-1 7-43 0 0,6 30 76 0 0,15 15-59 0 0,-9-53-54 0 0,-13-12 27 0 0,0 0 17 0 0,60-39 216 0 0,0-15-124 0 0,-45 38-95 0 0,2 0-1 0 0,0 2 1 0 0,1 0-1 0 0,0 1 1 0 0,1 0-1 0 0,0 2 1 0 0,9-4-4 0 0,-20 12 32 0 0,-7 2-34 0 0,-1 0-1 0 0,1 1 1 0 0,0-1-1 0 0,0 0 0 0 0,0 1 1 0 0,0-1-1 0 0,0 0 1 0 0,0 1-1 0 0,0-1 1 0 0,0 1-1 0 0,0-1 0 0 0,0 1 1 0 0,0 0-1 0 0,0 0 1 0 0,0-1-1 0 0,0 1 1 0 0,0 0-1 0 0,1 0 0 0 0,-1 0 1 0 0,0 0-1 0 0,0 0 1 0 0,0 0-1 0 0,0 0 1 0 0,0 1-1 0 0,0-1 0 0 0,0 0 1 0 0,0 1-1 0 0,1-1 1 0 0,-1 0-1 0 0,0 1 1 0 0,0 0-1 0 0,-1-1 0 0 0,1 1 1 0 0,0-1-1 0 0,0 1 1 0 0,0 0-1 0 0,0 0 1 0 0,0 0-1 0 0,-1-1 0 0 0,1 1 1 0 0,0 0-1 0 0,-1 0 1 0 0,1 0-1 0 0,-1 0 1 0 0,1 0-1 0 0,-1 0 1 0 0,1 0-1 0 0,-1 0 0 0 0,0 0 1 0 0,1 1 2 0 0,7 52-15 0 0,-3 0 1 0 0,-2 1-1 0 0,-4 39 15 0 0,1-44-375 0 0,8-38-2236 0 0,1-12-3055 0 0,-7 0 4234 0 0,0 0-10460 0 0</inkml:trace>
  <inkml:trace contextRef="#ctx0" brushRef="#br0" timeOffset="5158.683">4361 467 16388 0 0,'0'0'1643'0'0,"0"0"-278"0"0,0 0-181 0 0,0 0-7 0 0,0 0-45 0 0,0 0-108 0 0,0 0-136 0 0,0 0-197 0 0,0 0-199 0 0,0 0-161 0 0,0 0-82 0 0,0 0-54 0 0,0 0-36 0 0,-28 6-13 0 0,-88 20-24 0 0,59 0 14 0 0,48-18-107 0 0,-2 0-23 0 0,-1 1 0 0 0,1 0 1 0 0,0 1-1 0 0,1 0 0 0 0,1 0 0 0 0,-1 1 0 0 0,1 0 0 0 0,1 1 1 0 0,0 0-1 0 0,1 0 0 0 0,0 1 0 0 0,1 0 0 0 0,0 0 0 0 0,1 0 0 0 0,1 1 1 0 0,0 0-1 0 0,1 0 0 0 0,0 1-6 0 0,3-13-2 0 0,0 0 0 0 0,1 0 0 0 0,-1 0 0 0 0,1 0 0 0 0,-1 0 0 0 0,1-1 0 0 0,0 1 0 0 0,0 0 0 0 0,-1 0 1 0 0,1-1-1 0 0,1 1 0 0 0,-1-1 0 0 0,0 1 0 0 0,0-1 0 0 0,0 1 0 0 0,1-1 0 0 0,-1 1 0 0 0,1-1 0 0 0,-1 0 0 0 0,1 0 0 0 0,-1 0 0 0 0,1 0 0 0 0,0 0 0 0 0,0 0 1 0 0,-1-1-1 0 0,1 1 0 0 0,0 0 0 0 0,0-1 0 0 0,0 1 0 0 0,0-1 0 0 0,0 0 0 0 0,0 0 0 0 0,0 0 0 0 0,0 0 0 0 0,-1 0 0 0 0,1 0 0 0 0,0 0 0 0 0,0-1 2 0 0,76-12 71 0 0,-37-4-21 0 0,0-2-1 0 0,-1-1 1 0 0,-1-2-1 0 0,-1-2 1 0 0,-1-2-1 0 0,-1-1 1 0 0,21-22-50 0 0,-11 18 23 0 0,-45 31-43 0 0,32 63 171 0 0,-25-37-72 0 0,4 10-69 0 0,-11-30-31 0 0,0-1 0 0 0,0 0-1 0 0,0 0 1 0 0,1 0 0 0 0,0 0 0 0 0,-1 0 0 0 0,2 0 0 0 0,-1 0 0 0 0,1-1 0 0 0,-1 1 0 0 0,1-1 0 0 0,0 0-1 0 0,1 0 1 0 0,-1 0 0 0 0,1 0 0 0 0,0 0 0 0 0,0-1 0 0 0,0 0 0 0 0,0 0 0 0 0,1 0 0 0 0,-1 0 0 0 0,4 1 21 0 0,28-7-3847 0 0,-28-5-1059 0 0,-1-3-4020 0 0,-5 7-980 0 0</inkml:trace>
  <inkml:trace contextRef="#ctx0" brushRef="#br0" timeOffset="5623.844">4175 197 14571 0 0,'0'0'2018'0'0,"0"0"-286"0"0,0 0-203 0 0,0 0-58 0 0,0 0-83 0 0,0 0-177 0 0,0 0-232 0 0,0 0-282 0 0,0 0-233 0 0,0 0-129 0 0,0 0-92 0 0,0 0-23 0 0,0 0-20 0 0,-4 0-23 0 0,-4-1 282 0 0,27-2-16 0 0,33-3 63 0 0,193 5 435 0 0,-245 1-915 0 0,0 0 28 0 0,0 0 47 0 0,0 0 47 0 0,0 0 47 0 0,0 0 5 0 0,-15-12 437 0 0,-118-130-347 0 0,116 119-357 0 0,15 18-3324 0 0,2 3-3539 0 0,3 1-5627 0 0</inkml:trace>
  <inkml:trace contextRef="#ctx0" brushRef="#br0" timeOffset="7887.745">5263 433 5745 0 0,'0'0'2182'0'0,"0"0"-310"0"0,0 0-221 0 0,0 0 31 0 0,0 0 36 0 0,0 0-100 0 0,0 0-240 0 0,0 0-345 0 0,0 0-352 0 0,0 0-263 0 0,0 0-160 0 0,0 0-47 0 0,18 3 1431 0 0,188 7 3210 0 0,-134-12-4235 0 0,125 10 274 0 0,-109-5-1153 0 0,-131-7-6864 0 0,29 5-776 0 0,4-1-3529 0 0</inkml:trace>
  <inkml:trace contextRef="#ctx0" brushRef="#br0" timeOffset="8196.699">5298 675 9842 0 0,'0'0'2083'0'0,"0"0"-686"0"0,0 0-508 0 0,0 0-62 0 0,0 0 141 0 0,0 0 188 0 0,0 0 122 0 0,0 0-7 0 0,0 0-94 0 0,0 0-182 0 0,0 0-158 0 0,0 0-125 0 0,0 0-82 0 0,33-1-47 0 0,108-5-49 0 0,105-17 1393 0 0,-74 15-2350 0 0,-160 2-2130 0 0,-7 0-3394 0 0,-4 2-2570 0 0</inkml:trace>
  <inkml:trace contextRef="#ctx0" brushRef="#br0" timeOffset="8753.358">5631 120 5617 0 0,'0'0'2265'0'0,"0"0"-448"0"0,0 0-211 0 0,0 0 49 0 0,0 0 99 0 0,0 0-16 0 0,0 0-187 0 0,0 0-315 0 0,0 0-321 0 0,0 0-285 0 0,0 0-176 0 0,0 0-87 0 0,-10 7-13 0 0,-28 23 10 0 0,37-29-337 0 0,0-1 0 0 0,0 1 0 0 0,1 0 0 0 0,-1 0 0 0 0,0 0 0 0 0,1-1 0 0 0,-1 1-1 0 0,1 0 1 0 0,-1 0 0 0 0,1 0 0 0 0,-1 0 0 0 0,1 0 0 0 0,-1 0 0 0 0,1 0 0 0 0,0 0-1 0 0,0 0 1 0 0,0 0 0 0 0,-1 0 0 0 0,1 0 0 0 0,0 1 0 0 0,0-1 0 0 0,0 0 0 0 0,1 0-1 0 0,-1 0 1 0 0,0 0 0 0 0,0 0 0 0 0,0 0 0 0 0,1 0 0 0 0,-1 0 0 0 0,1 0-1 0 0,-1 0 1 0 0,1 0 0 0 0,-1 0 0 0 0,1 0 0 0 0,-1-1 0 0 0,1 1 0 0 0,0 0 0 0 0,0 0-27 0 0,1 2 164 0 0,6 6 40 0 0,1 0-1 0 0,-1-1 1 0 0,2 0-1 0 0,-1-1 1 0 0,1 0-1 0 0,0-1 1 0 0,0 0 0 0 0,1 0-1 0 0,0-1 1 0 0,0 0-1 0 0,0-1 1 0 0,0-1-1 0 0,1 1 1 0 0,3-1-204 0 0,102 28 796 0 0,102 38-200 0 0,-118 0-522 0 0,-99-67-58 0 0,-1-1 1 0 0,1 2 0 0 0,0-1 0 0 0,0 0 0 0 0,-1 0 0 0 0,1 0-1 0 0,-1 1 1 0 0,0-1 0 0 0,0 1 0 0 0,0-1 0 0 0,0 1-1 0 0,0 0 1 0 0,0-1 0 0 0,-1 1 0 0 0,1 0 0 0 0,-1-1-1 0 0,0 1 1 0 0,0 0 0 0 0,0 0 0 0 0,0-1 0 0 0,0 1 0 0 0,0 0-1 0 0,-1 0 1 0 0,0-1 0 0 0,1 1 0 0 0,-1 0 0 0 0,0-1-1 0 0,0 1 1 0 0,0-1 0 0 0,-1 1 0 0 0,1-1 0 0 0,-1 0 0 0 0,1 0-1 0 0,-1 1 1 0 0,0-1 0 0 0,0 0 0 0 0,0 0 0 0 0,0-1-1 0 0,0 1 1 0 0,0 0 0 0 0,-2 0-17 0 0,-259 198 542 0 0,176-131-453 0 0,-2 16 50 0 0,65-41-174 0 0,26-26-2323 0 0,7-15 609 0 0,-1-2-5789 0 0,-5 3-4457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1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646 420 0 0 0,'0'0'400'0'0,"0"0"619"0"0,0 0 373 0 0,0 0 326 0 0,0 0 256 0 0,0 0 55 0 0,0 0-80 0 0,0 0-183 0 0,0 0-210 0 0,0 0-193 0 0,0 0-168 0 0,0 0-138 0 0,0 0-159 0 0,-5-2-87 0 0,-11-9-108 0 0,12 9-82 0 0,4 2-30 0 0,0 0-47 0 0,0 0-25 0 0,0 0-19 0 0,0 0-15 0 0,0 0-49 0 0,0 0-45 0 0,0 0-51 0 0,0 0-61 0 0,0 0-39 0 0,0 0-32 0 0,0 0-32 0 0,0 0-27 0 0,17 0 870 0 0,175 4 484 0 0,-140 7-1281 0 0,-51-11-185 0 0,-6 8 785 0 0,-52 19-513 0 0,-209 65-18 0 0,-1-11-254 0 0,165-46 90 0 0,84-24-23 0 0,18-11-116 0 0,1 0 14 0 0,52 27 69 0 0,98-6 135 0 0,-107-19-157 0 0,165 15 24 0 0,-159 1-60 0 0,-50-18-5 0 0,0 0 2 0 0,0 1 2 0 0,0 1-7 0 0,-18 19 70 0 0,4-6-42 0 0,-1 0-1 0 0,0-1 1 0 0,-1-1 0 0 0,-1 0 0 0 0,0-2 0 0 0,0 0 0 0 0,-1 0 0 0 0,-6 1-33 0 0,-22 15-14 0 0,-63 41 14 0 0,-1-10 39 0 0,66-35-23 0 0,15-10-16 0 0,1 2 1 0 0,0 0 0 0 0,1 2-1 0 0,1 2 1 0 0,1 0 0 0 0,-8 8-1 0 0,33-26-2 0 0,1 1 0 0 0,-1-1 0 0 0,0 1 0 0 0,1-1 0 0 0,-1 0 0 0 0,1 1 0 0 0,-1-1 0 0 0,1 0 0 0 0,-1 0 0 0 0,1 0 0 0 0,0 1 0 0 0,0-1 0 0 0,0 0 0 0 0,-1 0 0 0 0,1 0-1 0 0,0 0 1 0 0,0 0 0 0 0,1 0 0 0 0,-1 0 0 0 0,0-1 0 0 0,0 1 0 0 0,0 0 0 0 0,0-1 0 0 0,1 1 0 0 0,-1-1 0 0 0,0 1 0 0 0,1-1 0 0 0,-1 1 0 0 0,0-1 0 0 0,1 0 0 0 0,-1 0 0 0 0,0 0 0 0 0,2 0 2 0 0,-3 1-1 0 0,21 4 54 0 0,1-1 0 0 0,-1 0 0 0 0,1-2 0 0 0,0 0 1 0 0,-1-2-1 0 0,16-1-53 0 0,-7 1 52 0 0,311-31 513 0 0,-226 12-449 0 0,-89-17-4440 0 0,-23 33 3791 0 0,8-8-1721 0 0,-2 3-3142 0 0,1 0-6960 0 0</inkml:trace>
  <inkml:trace contextRef="#ctx0" brushRef="#br0" timeOffset="385.522">1256 466 12043 0 0,'0'0'3514'0'0,"0"0"-1830"0"0,0 0-750 0 0,0 0-82 0 0,0 0 208 0 0,0 0 183 0 0,0 0-15 0 0,0 0-209 0 0,0 0-284 0 0,0 0-224 0 0,0 0-123 0 0,0 0-12 0 0,0 0-39 0 0,-12 25-6 0 0,-37 79 18 0 0,19-8 368 0 0,25-66-528 0 0,-12 170 458 0 0,-11-63-503 0 0,12-106-154 0 0,15-29-22 0 0,-5-10-1961 0 0,16-93-5162 0 0,3 59-720 0 0,-6 23-2897 0 0</inkml:trace>
  <inkml:trace contextRef="#ctx0" brushRef="#br0" timeOffset="682.548">1135 397 5729 0 0,'0'0'2187'0'0,"0"0"-417"0"0,0 0-268 0 0,0 0-15 0 0,0 0 96 0 0,0 0-16 0 0,0 0-179 0 0,0 0-222 0 0,0 0-185 0 0,0 0-85 0 0,0 0-31 0 0,0 0-44 0 0,0 0-107 0 0,21 0-88 0 0,138 0 833 0 0,189 0 515 0 0,-348 0-2147 0 0,0 0-103 0 0,-18 15-4768 0 0,-6-4-4165 0 0,18-6-1972 0 0</inkml:trace>
  <inkml:trace contextRef="#ctx0" brushRef="#br0" timeOffset="925.011">1114 705 11987 0 0,'0'0'1767'0'0,"0"0"-547"0"0,0 0-197 0 0,0 0 217 0 0,0 0 235 0 0,0 0-27 0 0,0 0-167 0 0,0 0-249 0 0,0 0-245 0 0,0 0-165 0 0,34 1-115 0 0,108 1-97 0 0,45-23 658 0 0,-173 19-1789 0 0,25-6 468 0 0,-30 1-4217 0 0,-4-3-4697 0 0,-4 9-2089 0 0</inkml:trace>
  <inkml:trace contextRef="#ctx0" brushRef="#br0" timeOffset="1419.855">1220 139 9578 0 0,'0'0'2207'0'0,"0"0"-434"0"0,0 0-282 0 0,0 0-60 0 0,0 0-41 0 0,0 0-128 0 0,0 0-231 0 0,0 0-284 0 0,0 0-251 0 0,0 0-100 0 0,0 0 19 0 0,0 0 56 0 0,0 0 25 0 0,12 1 9 0 0,205 9 2078 0 0,12-13-1273 0 0,-247-10-529 0 0,-146-109-390 0 0,158 110-2238 0 0,22 16-5210 0 0,-9 0-4927 0 0</inkml:trace>
  <inkml:trace contextRef="#ctx0" brushRef="#br0" timeOffset="1934.704">1969 709 8162 0 0,'0'0'2615'0'0,"0"0"-692"0"0,0 0-321 0 0,0 0 69 0 0,0 0 45 0 0,0 0-100 0 0,0 0-221 0 0,0 0-334 0 0,0 0-273 0 0,0 0-204 0 0,0 0-171 0 0,0 0-83 0 0,0 0-50 0 0,-10 5-15 0 0,-36 20 70 0 0,8-2 416 0 0,155-98 381 0 0,-151 86-418 0 0,34-11-853 0 0,0 0-96 0 0,0 0-118 0 0,0 0-194 0 0,11 0-7528 0 0,-7 0-3768 0 0</inkml:trace>
  <inkml:trace contextRef="#ctx0" brushRef="#br0" timeOffset="2464.702">2412 682 11386 0 0,'0'0'3927'0'0,"0"0"-1790"0"0,0 0-756 0 0,0 0-118 0 0,0 0-96 0 0,0 0-175 0 0,0 0-196 0 0,0 0-201 0 0,0 0-154 0 0,0 0-102 0 0,0 0-79 0 0,0 0-59 0 0,-22 6-49 0 0,-68 20-48 0 0,36 9-8 0 0,45-25-76 0 0,2-4-17 0 0,0 0 0 0 0,1 1 0 0 0,0-1 0 0 0,0 1-1 0 0,1 0 1 0 0,-1 1 0 0 0,2-1 0 0 0,-1 1 0 0 0,1 0 0 0 0,0 1-1 0 0,1-1 1 0 0,-1 0 0 0 0,2 1 0 0 0,-1 0 0 0 0,2 0-1 0 0,-1 0 1 0 0,1 0 0 0 0,0 1-3 0 0,1-5-4 0 0,0 0 0 0 0,0 0 0 0 0,0-1 0 0 0,1 1 0 0 0,0 0 0 0 0,0-1 0 0 0,0 1 0 0 0,1 0 0 0 0,-1-1 0 0 0,1 0 0 0 0,0 1 0 0 0,0-1 0 0 0,1 0 0 0 0,-1 0 0 0 0,1 0 0 0 0,0 0 0 0 0,0-1 0 0 0,0 1 0 0 0,1-1 0 0 0,-1 0 0 0 0,1 0 0 0 0,0 0 0 0 0,0 0 0 0 0,0-1 0 0 0,0 1 0 0 0,0-1 0 0 0,2 1 4 0 0,9-2 46 0 0,-1 0 1 0 0,0 0-1 0 0,0-1 0 0 0,1-1 0 0 0,-1-1 1 0 0,0 0-1 0 0,0 0 0 0 0,0-2 1 0 0,0 1-1 0 0,-1-2 0 0 0,1 0 0 0 0,-1-1 1 0 0,0 0-1 0 0,-1-1 0 0 0,1 0 1 0 0,-1-1-1 0 0,2-2-46 0 0,11-6 73 0 0,-1-1 1 0 0,0-1-1 0 0,-1-1 0 0 0,-1 0 1 0 0,-1-2-1 0 0,-1-1 0 0 0,-1 0 1 0 0,-1-2-1 0 0,-1 0 0 0 0,-1-1 1 0 0,-1 0-1 0 0,-1-2 0 0 0,-1 1 1 0 0,-2-2-1 0 0,0 1 0 0 0,2-18-73 0 0,-9 29-11 0 0,0-1 0 0 0,-2 1 0 0 0,0-1 0 0 0,-1 0-1 0 0,0 1 1 0 0,-2-1 0 0 0,0 0 0 0 0,-2-9 11 0 0,2 19-8 0 0,0-1 0 0 0,0 1 0 0 0,-1 0 0 0 0,0 0 0 0 0,-1 0-1 0 0,1 0 1 0 0,-2 0 0 0 0,1 1 0 0 0,-1-1 0 0 0,1 1 0 0 0,-2 0 0 0 0,1 0 0 0 0,-1 0 0 0 0,0 0 0 0 0,0 1 0 0 0,0 0 0 0 0,-1 0 0 0 0,0 1 0 0 0,0-1 0 0 0,-2 0 8 0 0,3 3-12 0 0,1 0 1 0 0,0 1-1 0 0,-1 0 1 0 0,1 0-1 0 0,-1 0 1 0 0,0 0-1 0 0,1 1 1 0 0,-1 0-1 0 0,0 0 1 0 0,1 0-1 0 0,-1 0 1 0 0,0 1-1 0 0,1-1 1 0 0,-1 1-1 0 0,1 1 1 0 0,-1-1-1 0 0,1 1 1 0 0,0-1-1 0 0,-1 1 1 0 0,1 0-1 0 0,0 1 1 0 0,0-1-1 0 0,0 1 1 0 0,1 0-1 0 0,-1 0 1 0 0,1 0-1 0 0,-1 0 1 0 0,1 0-1 0 0,-1 2 12 0 0,-78 114 15 0 0,77-108-22 0 0,0 1 0 0 0,1 0 0 0 0,0 0 1 0 0,1 1-1 0 0,0-1 0 0 0,1 1 0 0 0,0 0 0 0 0,1 0 0 0 0,1 0 0 0 0,0-1 1 0 0,0 1-1 0 0,1 0 0 0 0,1 0 0 0 0,0-1 0 0 0,1 1 0 0 0,1-1 0 0 0,0 1 0 0 0,0-1 1 0 0,1 0-1 0 0,0-1 0 0 0,1 1 0 0 0,1-1 0 0 0,0-1 0 0 0,0 1 0 0 0,1-1 1 0 0,0 0-1 0 0,10 8 7 0 0,88 71-713 0 0,-23-59-6097 0 0,-67-28-214 0 0,-6 1-4651 0 0</inkml:trace>
  <inkml:trace contextRef="#ctx0" brushRef="#br0" timeOffset="2916.993">2996 921 1536 0 0,'0'0'3174'0'0,"0"0"-1796"0"0,0 0-494 0 0,0 0 243 0 0,0 0 340 0 0,0 0 184 0 0,0 0 16 0 0,0 0-200 0 0,0 0-280 0 0,0 0-221 0 0,0 0-200 0 0,0 0-140 0 0,0 0-107 0 0,3 28-37 0 0,9 83 20 0 0,-8-81 21 0 0,-4-29 30 0 0,0-1 34 0 0,0 0 20 0 0,0 0 41 0 0,0 0 43 0 0,4-20 2061 0 0,0-15-2415 0 0,0 1 0 0 0,3 0-1 0 0,1 0 1 0 0,1 0 0 0 0,2 2 0 0 0,1-1 0 0 0,3-1-337 0 0,-8 15 79 0 0,3-9-17 0 0,-5 11-37 0 0,0 1 0 0 0,0 0 1 0 0,2 0-1 0 0,0 1 0 0 0,1-1 0 0 0,0 2 1 0 0,1-1-1 0 0,1 1 0 0 0,0 0 1 0 0,1 1-1 0 0,1 1 0 0 0,0-1 0 0 0,0 2 1 0 0,12-9-26 0 0,-23 20-2 0 0,1-1 1 0 0,-1 0 0 0 0,1 0-1 0 0,-1 0 1 0 0,1 1 0 0 0,0-1-1 0 0,0 1 1 0 0,-1-1 0 0 0,1 1-1 0 0,0 0 1 0 0,0 0 0 0 0,-1 0-1 0 0,1 0 1 0 0,0 0 0 0 0,0 0-1 0 0,-1 0 1 0 0,1 1 0 0 0,0-1-1 0 0,0 0 1 0 0,-1 1 0 0 0,1 0-1 0 0,0-1 1 0 0,-1 1 0 0 0,1 0-1 0 0,-1 0 1 0 0,1 0 0 0 0,-1 0-1 0 0,1 0 1 0 0,-1 0 0 0 0,0 0-1 0 0,1 0 1 0 0,-1 1 0 0 0,0-1-1 0 0,0 0 1 0 0,0 1 0 0 0,0-1-1 0 0,0 1 1 0 0,0-1 0 0 0,-1 1-1 0 0,1 0 1 0 0,0-1 0 0 0,-1 1-1 0 0,1 0 1 0 0,-1 0 0 0 0,0-1-1 0 0,1 2 2 0 0,15 127-604 0 0,-12-120-488 0 0,-4-8-2952 0 0,1-2-3812 0 0,-1 0-4010 0 0</inkml:trace>
  <inkml:trace contextRef="#ctx0" brushRef="#br0" timeOffset="3401.218">3108 358 12235 0 0,'0'0'2093'0'0,"0"0"-323"0"0,0 0-192 0 0,0 0-102 0 0,0 0-89 0 0,0 0-149 0 0,0 0-206 0 0,0 0-219 0 0,0 0-220 0 0,0 0-177 0 0,0 0-104 0 0,0 0-75 0 0,0 0-10 0 0,7-9 342 0 0,67 7 772 0 0,122 21 1588 0 0,-209-38-2520 0 0,-88-100 72 0 0,96 113-851 0 0,-32-62 1063 0 0,35 44-3216 0 0,8-1-3983 0 0,-2 20-4818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8 653 6369 0 0,'0'0'1694'0'0,"0"0"-242"0"0,0 0-53 0 0,0 0 150 0 0,0 0 136 0 0,0 0-38 0 0,0 0-225 0 0,0 0-328 0 0,0 0-314 0 0,0 0-243 0 0,0 0-143 0 0,-8 0 1562 0 0,33 4 1579 0 0,6 0-2908 0 0,211-15 1271 0 0,-167 3-1515 0 0,-74 8-359 0 0,-1 0-4 0 0,-12-3-6042 0 0,2 10-2917 0 0,7-3-2429 0 0</inkml:trace>
  <inkml:trace contextRef="#ctx0" brushRef="#br0" timeOffset="354.164">42 819 4209 0 0,'0'0'2451'0'0,"0"0"-580"0"0,0 0-304 0 0,0 0 48 0 0,0 0 142 0 0,0 0 10 0 0,0 0-168 0 0,0 0-290 0 0,0 0-361 0 0,0 0-290 0 0,0 0-215 0 0,0 0-122 0 0,0 0-56 0 0,-6 6-10 0 0,-19 17 17 0 0,40-4 1538 0 0,-11-17-1482 0 0,99 10 2627 0 0,-78-12-2543 0 0,58-8 499 0 0,-72 7-1503 0 0,21 1-5314 0 0,-24 1-800 0 0,-3-1-5284 0 0</inkml:trace>
  <inkml:trace contextRef="#ctx0" brushRef="#br0" timeOffset="2218.435">813 542 0 0 0,'0'0'996'0'0,"0"0"414"0"0,0 0 449 0 0,0 0 317 0 0,0 0 76 0 0,0 0-227 0 0,0 0-331 0 0,0 0-286 0 0,0 0-226 0 0,0 0-161 0 0,0 0-119 0 0,0 0-95 0 0,0 0-91 0 0,8 0 1435 0 0,-6 0 1131 0 0,-37 178-1243 0 0,17-114-1773 0 0,-35 145 220 0 0,52-210 18 0 0,1 1-1 0 0,0 0 1 0 0,-1 0-1 0 0,1 0-503 0 0,22-80 187 0 0,-8 40-180 0 0,1 1-1 0 0,2 0 1 0 0,2 2 0 0 0,2 0-1 0 0,1 1 1 0 0,1 1 0 0 0,2 1-1 0 0,2 1 1 0 0,1 1-7 0 0,32-10-56 0 0,-27 45 0 0 0,10 28 61 0 0,-37-16 25 0 0,0 0 0 0 0,-1 0 0 0 0,-1 0 0 0 0,0 1 0 0 0,-1 0 0 0 0,0 0 0 0 0,-2 0 0 0 0,0 0 0 0 0,-1 0 0 0 0,0 0 0 0 0,-1 0 0 0 0,-3 15-30 0 0,-16 84 43 0 0,1-33 14 0 0,27-87-50 0 0,54-94 24 0 0,-34 58-41 0 0,2 2 1 0 0,2 2 0 0 0,1 0 0 0 0,2 2 0 0 0,1 2 0 0 0,2 1-1 0 0,1 2 1 0 0,30-17 9 0 0,-16 31-176 0 0,-50 35 126 0 0,0 35 121 0 0,-3 0 0 0 0,-2 0 1 0 0,-3 0-1 0 0,-2 3-71 0 0,-1 70-231 0 0,8-126 110 0 0,0-1-59 0 0,0 0-86 0 0,14 0-2976 0 0,8-3-2345 0 0,-9-2-2272 0 0,-6 1-3964 0 0</inkml:trace>
  <inkml:trace contextRef="#ctx0" brushRef="#br0" timeOffset="2866.207">2389 615 3457 0 0,'0'0'1731'0'0,"0"0"-186"0"0,0 0-35 0 0,0 0 101 0 0,0 0 33 0 0,0 0-43 0 0,0 0-100 0 0,0 0-146 0 0,0 0-153 0 0,0 0-179 0 0,0 0-174 0 0,0 0-92 0 0,0 0-29 0 0,-6-4-12 0 0,-16-11-3 0 0,-34 7 2075 0 0,34 11-2552 0 0,0 1 1 0 0,0 1-1 0 0,0 1 1 0 0,0 1 0 0 0,1 1-1 0 0,0 1 1 0 0,1 0-1 0 0,0 2 1 0 0,0 0 0 0 0,1 2-1 0 0,1 0 1 0 0,-13 12-237 0 0,22-19 17 0 0,1 0-1 0 0,0 1 1 0 0,0 0 0 0 0,0 0 0 0 0,1 1-1 0 0,0 0 1 0 0,1 0 0 0 0,0 0-1 0 0,0 1 1 0 0,1 0 0 0 0,0 0 0 0 0,0 1-1 0 0,1-1 1 0 0,0 1 0 0 0,1 0 0 0 0,0 0-1 0 0,1 0 1 0 0,0 1 0 0 0,0-1 0 0 0,1 0-1 0 0,1 1 1 0 0,0 3-17 0 0,0-11 3 0 0,1 0 1 0 0,0 0-1 0 0,0 0 0 0 0,0 0 0 0 0,1-1 1 0 0,-1 1-1 0 0,1 0 0 0 0,0-1 0 0 0,-1 1 1 0 0,1-1-1 0 0,0 1 0 0 0,0-1 1 0 0,1 0-1 0 0,-1 0 0 0 0,0 0 0 0 0,1 0 1 0 0,-1 0-1 0 0,1 0 0 0 0,0-1 0 0 0,0 1 1 0 0,-1-1-1 0 0,1 0 0 0 0,0 0 1 0 0,0 0-1 0 0,0 0 0 0 0,0 0 0 0 0,3 0-3 0 0,86 3 212 0 0,-72-9-171 0 0,0-1-1 0 0,-1 0 1 0 0,1-2 0 0 0,-2 0-1 0 0,1-1 1 0 0,-1-1-1 0 0,-1-1 1 0 0,0-1 0 0 0,0 0-1 0 0,-1-1 1 0 0,-1 0 0 0 0,0-2-1 0 0,5-6-40 0 0,145-178 216 0 0,-156 185-225 0 0,-4 8 106 0 0,-4 20-54 0 0,-5 45 23 0 0,10 64 11 0 0,40-16-175 0 0,-46-107 40 0 0,0-1-1 0 0,0 1 0 0 0,0 0 0 0 0,0-1 1 0 0,0 1-1 0 0,0 0 0 0 0,0-1 1 0 0,0 1-1 0 0,0 0 0 0 0,0-1 0 0 0,0 1 1 0 0,0 0-1 0 0,0-1 0 0 0,0 1 1 0 0,1 0-1 0 0,-1 0 0 0 0,0-1 0 0 0,0 1 1 0 0,0 0-1 0 0,0 0 0 0 0,1-1 1 0 0,-1 1-1 0 0,0 0 0 0 0,0 0 0 0 0,1-1 1 0 0,-1 1-1 0 0,0 0 0 0 0,0 0 1 0 0,1 0-1 0 0,-1 0 0 0 0,0-1 0 0 0,1 1 1 0 0,-1 0-1 0 0,0 0 0 0 0,0 0 1 0 0,1 0-1 0 0,-1 0 0 0 0,0 0 0 0 0,1 0 1 0 0,-1 0-1 0 0,0 0 0 0 0,1 0 1 0 0,-1 0-1 0 0,0 0 0 0 0,1 0 1 0 0,-1 0-1 0 0,0 0 0 0 0,1 0 0 0 0,-1 0 1 0 0,0 1-1 0 0,0-1 0 0 0,1 0 1 0 0,-1 0-1 0 0,0 0 0 0 0,1 0 0 0 0,-1 1 1 0 0,0-1-1 0 0,0 0 0 0 0,0 0 1 0 0,1 1-1 0 0,-1-1 0 0 0,0 0 0 0 0,0 1 59 0 0,2-29-7235 0 0,-2 27 7031 0 0,0-8-6722 0 0,0-1-4168 0 0</inkml:trace>
  <inkml:trace contextRef="#ctx0" brushRef="#br0" timeOffset="3386.13">2061 264 10482 0 0,'0'0'2279'0'0,"0"0"-326"0"0,0 0-223 0 0,0 0-126 0 0,0 0-148 0 0,0 0-141 0 0,0 0-189 0 0,0 0-217 0 0,0 0-222 0 0,0 0-186 0 0,0 0-116 0 0,0 0-71 0 0,0 0-40 0 0,-4-3-12 0 0,2 2-274 0 0,-10-10 390 0 0,35 7 486 0 0,295-4 1629 0 0,-162 15-2083 0 0,-139 1 120 0 0,-17-7-402 0 0,0-1-4 0 0,0 0 6 0 0,-53-46 639 0 0,-50-73-728 0 0,56 49-86 0 0,40 59 216 0 0,3 5-2034 0 0,16 11 78 0 0,3 5-278 0 0,-5-1-2267 0 0,1-1-7869 0 0</inkml:trace>
  <inkml:trace contextRef="#ctx0" brushRef="#br0" timeOffset="3952.433">2969 661 6249 0 0,'0'0'1981'0'0,"0"0"-454"0"0,0 0-42 0 0,0 0 152 0 0,0 0 72 0 0,0 0-54 0 0,0 0-225 0 0,0 0-315 0 0,0 0-243 0 0,0 0-140 0 0,0 0-39 0 0,0 0-5 0 0,0 0 0 0 0,11 12 1911 0 0,-61 26-616 0 0,37-29-1497 0 0,34-26-125 0 0,-3 3-329 0 0,3-1 348 0 0,-24 17 394 0 0,-5 2-686 0 0,-1 1-44 0 0,8-5-64 0 0,0 0 1 0 0,0 0-1 0 0,-1 1 1 0 0,1-1-1 0 0,0 0 1 0 0,0 1-1 0 0,0-1 1 0 0,0 1 0 0 0,0-1-1 0 0,1 1 1 0 0,-1-1-1 0 0,0 1 1 0 0,0 0-1 0 0,0-1 1 0 0,0 1-1 0 0,0 0 1 0 0,1 0-1 0 0,-1-1 1 0 0,0 1-1 0 0,1 0 1 0 0,-1 0 0 0 0,1 0-1 0 0,-1 0 1 0 0,1 0-1 0 0,-1 0 1 0 0,1 0-1 0 0,0 0 1 0 0,-1 0-1 0 0,1 0 1 0 0,0 0-1 0 0,0 0 1 0 0,0 1-1 0 0,0-1 1 0 0,0 0 0 0 0,0 0-1 0 0,0 0 1 0 0,0 0-1 0 0,0 0 1 0 0,1 0-1 0 0,-1 0 1 0 0,0 0-1 0 0,1 0 1 0 0,-1 0-1 0 0,1 1 20 0 0,20 6-6913 0 0,-16-7 325 0 0,1 2-6102 0 0</inkml:trace>
  <inkml:trace contextRef="#ctx0" brushRef="#br0" timeOffset="4595.202">3479 642 7490 0 0,'0'0'3527'0'0,"0"0"-1140"0"0,0 0-606 0 0,0 0-217 0 0,0 0-170 0 0,0 0-142 0 0,0 0-135 0 0,0 0-102 0 0,0 0-160 0 0,0 0-169 0 0,0 0-118 0 0,0 0-96 0 0,0 0-63 0 0,-19 2-54 0 0,-58 10-71 0 0,30 11 153 0 0,38-14-343 0 0,4-2-83 0 0,-1 0 1 0 0,1 0 0 0 0,1 0 0 0 0,-1 1-1 0 0,1 0 1 0 0,1 0 0 0 0,-1 0-1 0 0,2 0 1 0 0,-1 0 0 0 0,1 1-1 0 0,0-1 1 0 0,0 1 0 0 0,1-1-1 0 0,1 1 1 0 0,-1 0 0 0 0,1 0 0 0 0,1 1-12 0 0,-1-5 2 0 0,1 0 1 0 0,0 0 0 0 0,0 1 0 0 0,0-2 0 0 0,1 1 0 0 0,-1 0 0 0 0,1 0-1 0 0,0 0 1 0 0,1-1 0 0 0,-1 1 0 0 0,1-1 0 0 0,0 0 0 0 0,0 0 0 0 0,0 0 0 0 0,1 0-1 0 0,-1 0 1 0 0,1-1 0 0 0,0 1 0 0 0,0-1 0 0 0,0 0 0 0 0,1 0 0 0 0,-1-1 0 0 0,1 1-1 0 0,-1-1 1 0 0,1 0 0 0 0,0 0 0 0 0,0-1 0 0 0,0 1 0 0 0,0-1 0 0 0,0 0-1 0 0,0 0 1 0 0,0-1 0 0 0,0 0-3 0 0,8 1 63 0 0,0-1-1 0 0,0 0 1 0 0,-1-1-1 0 0,1 0 1 0 0,0-1 0 0 0,0-1-1 0 0,-1 0 1 0 0,0 0-1 0 0,1-2 1 0 0,-1 1-1 0 0,9-6-62 0 0,-4-1 109 0 0,0-1 0 0 0,-1-1-1 0 0,0 0 1 0 0,-1-1 0 0 0,0-1-1 0 0,-1 0 1 0 0,-1-1 0 0 0,-1 0-1 0 0,0-1 1 0 0,-1 0 0 0 0,-1-1-1 0 0,0 0 1 0 0,-1-1 0 0 0,-2 0-1 0 0,1-3-108 0 0,5-17 15 0 0,-2 0-1 0 0,-1-1 1 0 0,-2 0-1 0 0,-2-1 0 0 0,-2 0 1 0 0,-1 0-1 0 0,-2-3-14 0 0,0 38-7 0 0,-1 0-1 0 0,0 0 0 0 0,0 0 1 0 0,0 0-1 0 0,0 0 0 0 0,-1 0 1 0 0,0 0-1 0 0,0 0 0 0 0,-1 0 1 0 0,0 0-1 0 0,0 1 1 0 0,0-1-1 0 0,0 0 0 0 0,-1 1 1 0 0,0 0-1 0 0,0 0 0 0 0,-1 0 1 0 0,0 0-1 0 0,1 0 0 0 0,-1 1 1 0 0,-1-1-1 0 0,1 1 0 0 0,-1 0 1 0 0,1 1-1 0 0,-1-1 0 0 0,0 1 1 0 0,-1 0-1 0 0,1 0 0 0 0,-1 0 1 0 0,1 1-1 0 0,-1 0 0 0 0,0 0 1 0 0,1 1-1 0 0,-1-1 0 0 0,-3 1 8 0 0,0 0-8 0 0,1 1-1 0 0,-1 1 0 0 0,1-1 0 0 0,-1 1 1 0 0,1 1-1 0 0,0 0 0 0 0,0 0 1 0 0,0 0-1 0 0,0 1 0 0 0,0 0 1 0 0,0 1-1 0 0,1 0 0 0 0,-1 0 0 0 0,1 1 1 0 0,-3 2 8 0 0,2-2 5 0 0,0 1 0 0 0,0 0 0 0 0,1 1 1 0 0,0-1-1 0 0,0 2 0 0 0,1-1 0 0 0,0 1 1 0 0,0-1-1 0 0,0 2 0 0 0,1-1 1 0 0,0 1-1 0 0,1-1 0 0 0,0 1 0 0 0,1 0 1 0 0,-1 1-1 0 0,2-1 0 0 0,-1 1 0 0 0,1-1 1 0 0,0 10-6 0 0,2 5 21 0 0,2-1 0 0 0,0 0-1 0 0,2 1 1 0 0,1-2 0 0 0,0 1 0 0 0,2 0 0 0 0,0-1 0 0 0,2 0 0 0 0,0-1 0 0 0,1 0 0 0 0,2 0 0 0 0,0-1 0 0 0,13 16-21 0 0,115 143 310 0 0,-101-139-342 0 0,-24-37-2219 0 0,-6-7-6489 0 0,-6 0-3343 0 0</inkml:trace>
  <inkml:trace contextRef="#ctx0" brushRef="#br0" timeOffset="5171.548">4092 680 14131 0 0,'0'0'1163'0'0,"0"0"-374"0"0,0 0-47 0 0,0 0 229 0 0,0 0 238 0 0,0 0 21 0 0,0 0-182 0 0,0 0-269 0 0,0 0-224 0 0,0 0-135 0 0,0 0-93 0 0,0 0-62 0 0,1 33-52 0 0,1 98-50 0 0,-5-18 532 0 0,1-92 137 0 0,2-21 466 0 0,0-12-550 0 0,2-15-600 0 0,1 0 1 0 0,2 1-1 0 0,0-1 0 0 0,2 1 1 0 0,1 0-1 0 0,8-18-148 0 0,-7 19 42 0 0,7-16 14 0 0,1 0-1 0 0,2 2 1 0 0,2 0-1 0 0,1 1 0 0 0,16-17-55 0 0,-2 27 254 0 0,-27 63 27 0 0,10 115 230 0 0,-9-85-503 0 0,-10-65-157 0 0,1 0 1 0 0,0 0-1 0 0,-1 0 0 0 0,1 0 1 0 0,-1 0-1 0 0,1 0 0 0 0,0 0 0 0 0,-1 0 1 0 0,1-1-1 0 0,-1 1 0 0 0,1 0 1 0 0,0 0-1 0 0,-1 0 0 0 0,1-1 0 0 0,-1 1 1 0 0,1 0-1 0 0,-1-1 0 0 0,1 1 1 0 0,-1 0-1 0 0,1-1 0 0 0,-1 1 1 0 0,0-1-1 0 0,1 1 0 0 0,-1-1 0 0 0,1 1 1 0 0,-1-1-1 0 0,0 1 0 0 0,1-1 1 0 0,-1 1-1 0 0,0-1 0 0 0,0 1 0 0 0,0-1 1 0 0,1 0-1 0 0,-1 1 0 0 0,0-1 1 0 0,0 1-1 0 0,0-1 0 0 0,0 0 1 0 0,0 1-1 0 0,0-1 0 0 0,0 1 0 0 0,0-1 1 0 0,0 0-1 0 0,0 1 0 0 0,0-1 1 0 0,-1 1-1 0 0,1-1 0 0 0,0 0 1 0 0,0 1-1 0 0,-1-1 0 0 0,1 1 0 0 0,0-1 1 0 0,-1 1-1 0 0,1-1 0 0 0,-1 1 149 0 0,3-7-5417 0 0,-1-1-6475 0 0</inkml:trace>
  <inkml:trace contextRef="#ctx0" brushRef="#br0" timeOffset="5654.847">4105 218 13851 0 0,'0'0'2430'0'0,"0"0"-340"0"0,0 0-285 0 0,0 0-255 0 0,0 0-236 0 0,0 0-233 0 0,0 0-246 0 0,0 0-203 0 0,0 0-157 0 0,0 0-120 0 0,0 0-42 0 0,0 0-16 0 0,0 0 8 0 0,6-1 55 0 0,298-2 2305 0 0,-303 3-2645 0 0,-1 0 8 0 0,0 0 6 0 0,0 0 5 0 0,0 0 3 0 0,0 0 13 0 0,0 0 4 0 0,0 0-7 0 0,0 0 24 0 0,0 0-7 0 0,0 0 10 0 0,-38-19 685 0 0,8-19-578 0 0,9 3-96 0 0,-18-42-572 0 0,36 68-216 0 0,3 7-1915 0 0,0 1-3482 0 0,0 1-6686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27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0 6073 0 0,'0'0'2138'0'0,"0"0"-767"0"0,0 0-435 0 0,0 0 23 0 0,0 0 203 0 0,0 0 113 0 0,0 0-52 0 0,0 0-197 0 0,0 0-261 0 0,0 0-224 0 0,0 0-174 0 0,-24 27-110 0 0,-72 83-83 0 0,23-19-535 0 0,71-86-828 0 0,2 1-5525 0 0,0-2-3289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30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134 258 5257 0 0,'0'0'2397'0'0,"0"0"-314"0"0,0 0-371 0 0,0 0-154 0 0,0 0-55 0 0,0 0 21 0 0,0 0-53 0 0,0 0-140 0 0,0 0-163 0 0,0 0-217 0 0,0 0-205 0 0,-6-5-196 0 0,-17-19-183 0 0,17 19-116 0 0,6 5-58 0 0,0 0-27 0 0,0 0 20 0 0,0 0 12 0 0,8 27 989 0 0,7 23-774 0 0,-3 1 0 0 0,-2 0 1 0 0,-2 1-1 0 0,-2 0 0 0 0,-3 0 0 0 0,-2 0 1 0 0,-4 32-414 0 0,4 57 214 0 0,-1 17-106 0 0,-4-141-793 0 0,1-26-883 0 0,1-30-1299 0 0,5-36-3714 0 0,0 44 162 0 0,-1 18-2139 0 0</inkml:trace>
  <inkml:trace contextRef="#ctx0" brushRef="#br0" timeOffset="649.56">55 243 2497 0 0,'0'0'1229'0'0,"0"0"47"0"0,0 0 137 0 0,0 0 175 0 0,0 0 166 0 0,0 0 25 0 0,0 0-88 0 0,0 0-111 0 0,0 0-152 0 0,0 0-155 0 0,0 0-185 0 0,0 0-192 0 0,-9-6-178 0 0,-27-20-117 0 0,27 19-63 0 0,9 7-49 0 0,0 0-37 0 0,0 0-20 0 0,0 0-22 0 0,0 0-45 0 0,32-16 1293 0 0,2-2-1549 0 0,2 1 0 0 0,1 1 0 0 0,0 3 0 0 0,1 0 0 0 0,0 3 0 0 0,0 1 0 0 0,1 2 0 0 0,0 1 0 0 0,1 3 0 0 0,-1 1 0 0 0,4 1-109 0 0,-41 1 5 0 0,0 0 1 0 0,1 0 0 0 0,-1 0 0 0 0,0 0 0 0 0,1 0 0 0 0,-1 1 0 0 0,0-1-1 0 0,0 1 1 0 0,1-1 0 0 0,-1 1 0 0 0,0 0 0 0 0,0 0 0 0 0,0 0 0 0 0,0 0-1 0 0,0 0 1 0 0,0 0 0 0 0,0 1 0 0 0,0-1 0 0 0,0 1 0 0 0,-1-1-1 0 0,1 1 1 0 0,0 0 0 0 0,-1-1 0 0 0,0 1 0 0 0,1 0 0 0 0,-1 0 0 0 0,0 0-1 0 0,0 0 1 0 0,0 0 0 0 0,0 0 0 0 0,0 1 0 0 0,-1-1 0 0 0,1 0 0 0 0,-1 0-1 0 0,1 1 1 0 0,-1-1 0 0 0,0 0 0 0 0,0 1 0 0 0,0-1 0 0 0,0 0-1 0 0,0 1 1 0 0,0-1 0 0 0,-1 0 0 0 0,0 1-6 0 0,-2 9 37 0 0,-1 0-1 0 0,-1 0 0 0 0,0-1 1 0 0,-1 0-1 0 0,0 0 1 0 0,-1 0-1 0 0,0-1 1 0 0,-1 0-1 0 0,0 0 1 0 0,0-1-1 0 0,-1 0 1 0 0,0 0-1 0 0,-1-1 1 0 0,-5 3-37 0 0,-138 125 80 0 0,148-132-81 0 0,0 0 1 0 0,0 0-1 0 0,0 1 1 0 0,1 0-1 0 0,-1-1 0 0 0,1 1 1 0 0,1 1-1 0 0,-1-1 1 0 0,1 0-1 0 0,0 1 1 0 0,0 0-1 0 0,0 0 0 0 0,1 0 1 0 0,0 0-1 0 0,0 0 1 0 0,0 0-1 0 0,1 0 1 0 0,0 1-1 0 0,0-1 0 0 0,1 1 1 0 0,0 1 0 0 0,65 34-99 0 0,59-4 189 0 0,-106-35-87 0 0,-1 1 1 0 0,0 0-1 0 0,0 1 0 0 0,0 1 0 0 0,-1 1 1 0 0,0 0-1 0 0,0 1 0 0 0,-1 1 1 0 0,0 0-1 0 0,6 6-3 0 0,-17-11 17 0 0,0 0-1 0 0,0 0 1 0 0,-1 0 0 0 0,0 0 0 0 0,0 1 0 0 0,0-1-1 0 0,0 1 1 0 0,-1 0 0 0 0,0 0 0 0 0,0 0 0 0 0,0 0 0 0 0,0 0-1 0 0,-1 0 1 0 0,0 0 0 0 0,1 6-17 0 0,-2-5 55 0 0,1 1 0 0 0,-1 0-1 0 0,-1 0 1 0 0,1 0 0 0 0,-1 0 0 0 0,0 0 0 0 0,-1 0 0 0 0,1-1-1 0 0,-1 1 1 0 0,-1 0 0 0 0,1-1 0 0 0,-1 0 0 0 0,0 1-1 0 0,-1-1 1 0 0,0 0 0 0 0,0-1 0 0 0,0 1 0 0 0,-2 2-55 0 0,-14 10 50 0 0,1-1 0 0 0,-2-1 1 0 0,0-1-1 0 0,-1 0 0 0 0,-1-2 1 0 0,0 0-1 0 0,-1-2 0 0 0,0 0 1 0 0,0-2-1 0 0,-1-1 0 0 0,-3 0-50 0 0,-79 4-533 0 0,109-32-1556 0 0,37-28-3179 0 0,-6 24-4943 0 0,-19 16-694 0 0</inkml:trace>
  <inkml:trace contextRef="#ctx0" brushRef="#br0" timeOffset="1524.983">952 740 10498 0 0,'0'0'1559'0'0,"0"0"-206"0"0,0 0 66 0 0,0 0 156 0 0,0 0 8 0 0,0 0-147 0 0,0 0-252 0 0,0 0-269 0 0,0 0-242 0 0,0 0-160 0 0,0 0-113 0 0,-17 33-95 0 0,-50 100-53 0 0,55-79 108 0 0,15-51-285 0 0,3 2 20 0 0,0-1 1 0 0,0 0-1 0 0,0 0 1 0 0,0-1-1 0 0,1 1 1 0 0,0-2-1 0 0,0 1 1 0 0,-1-1-1 0 0,1 0 1 0 0,1 0-1 0 0,-1-1 1 0 0,0 0-1 0 0,0 0 1 0 0,0-1-1 0 0,1 0 1 0 0,-1 0-1 0 0,0 0 1 0 0,1-1-1 0 0,-1 0 1 0 0,0-1-1 0 0,0 0 1 0 0,0 0-1 0 0,0 0 1 0 0,0-1-1 0 0,4-2-95 0 0,110-52 615 0 0,-103 47-547 0 0,0-1 0 0 0,-1 0-1 0 0,-1-1 1 0 0,0-1-1 0 0,-1-1 1 0 0,0 0 0 0 0,-1-1-1 0 0,10-13-67 0 0,15-21 107 0 0,-33 116-75 0 0,-4-58-24 0 0,0-1 0 0 0,0 0 0 0 0,0-1-1 0 0,1 1 1 0 0,0 0 0 0 0,0-1 0 0 0,1 1 0 0 0,0-1 0 0 0,1 0 0 0 0,-1 0 0 0 0,1-1-1 0 0,1 1 1 0 0,-1-1 0 0 0,1 0 0 0 0,0-1 0 0 0,0 1 0 0 0,1-1 0 0 0,0-1 0 0 0,0 1-1 0 0,0-1 1 0 0,0 0 0 0 0,0 0 0 0 0,1-1 0 0 0,0 0 0 0 0,0-1 0 0 0,0 0 0 0 0,0 0-1 0 0,0 0 1 0 0,0-1 0 0 0,0 0 0 0 0,0-1 0 0 0,1 0 0 0 0,-1 0 0 0 0,0-1 0 0 0,0 0 0 0 0,1 0-1 0 0,-1-1 1 0 0,0 0 0 0 0,-1-1 0 0 0,1 1 0 0 0,0-2 0 0 0,-1 1 0 0 0,1-1-8 0 0,22-17 97 0 0,0-1 0 0 0,-2-2 0 0 0,-1 0 0 0 0,-1-2 0 0 0,-1-1 0 0 0,-1-1 0 0 0,-1-1 1 0 0,-2-2-1 0 0,-1 0 0 0 0,7-16-97 0 0,-27 46-2 0 0,25-41 24 0 0,-2-1 0 0 0,-2-1-1 0 0,-2-1 1 0 0,-1-1 0 0 0,-3 0 0 0 0,-2-1-1 0 0,4-36-21 0 0,-13 63 12 0 0,-1-1 1 0 0,0 0-1 0 0,-2 0 0 0 0,-1 0 0 0 0,0 1 0 0 0,-2-1 1 0 0,-1-7-13 0 0,1 22 1 0 0,1 1 0 0 0,0 0 1 0 0,-1 0-1 0 0,0 0 0 0 0,0 0 1 0 0,-1 0-1 0 0,0 1 0 0 0,1-1 1 0 0,-1 1-1 0 0,-1-1 0 0 0,1 1 1 0 0,-1 0-1 0 0,1 0 0 0 0,-1 1 1 0 0,-2-2-2 0 0,4 6-5 0 0,0-1 0 0 0,0 1 1 0 0,0 0-1 0 0,0 0 1 0 0,1 0-1 0 0,-1 0 0 0 0,0 1 1 0 0,1-1-1 0 0,-1 0 1 0 0,1 1-1 0 0,-1-1 0 0 0,1 1 1 0 0,-1-1-1 0 0,1 1 0 0 0,0 0 1 0 0,0 0-1 0 0,0 0 1 0 0,0-1-1 0 0,0 1 0 0 0,1 0 1 0 0,-1 0-1 0 0,0 0 1 0 0,1 0-1 0 0,-1 0 0 0 0,1 0 1 0 0,0 0-1 0 0,0 1 1 0 0,0-1-1 0 0,0 0 0 0 0,0 0 1 0 0,0 0-1 0 0,1 0 1 0 0,-1 1 4 0 0,-1 9-11 0 0,-5 239 131 0 0,12-189-45 0 0,2 0 1 0 0,3 0-1 0 0,17 51-75 0 0,-27-109-3 0 0,77 240 363 0 0,-56-192-251 0 0,-22-81-658 0 0,-22-34-1748 0 0,-8-19-2554 0 0,13 39-4820 0 0,11 30-1646 0 0</inkml:trace>
  <inkml:trace contextRef="#ctx0" brushRef="#br0" timeOffset="1774.497">1532 397 11034 0 0,'0'0'2117'0'0,"0"0"-640"0"0,0 0-447 0 0,0 0-12 0 0,0 0 220 0 0,0 0 281 0 0,0 0 123 0 0,0 0-92 0 0,0 0-235 0 0,40-5-247 0 0,132-17-220 0 0,274-40 1889 0 0,-104 17-2296 0 0,-336 44-946 0 0,7 0 187 0 0,-9-2-7918 0 0,-4 3-4097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36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6289 0 0,'0'0'2075'0'0,"0"0"-389"0"0,0 0-128 0 0,0 0 117 0 0,0 0 91 0 0,0 0-30 0 0,0 0-204 0 0,0 0-337 0 0,0 0-305 0 0,0 0-207 0 0,0 0-109 0 0,0 0-52 0 0,3-1-13 0 0,138-13 4954 0 0,-3 6-4192 0 0,-58 5-2193 0 0,-105 23-2487 0 0,12-9 211 0 0,0-1-4535 0 0,7-6-3764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37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6233 0 0,'0'0'1447'0'0,"0"0"-196"0"0,0 0 138 0 0,0 0 322 0 0,0 0 236 0 0,0 0-15 0 0,0 0-285 0 0,0 0-379 0 0,0 0-251 0 0,0 0-80 0 0,0 0 19 0 0,0 0 5 0 0,0 0-67 0 0,4 4-88 0 0,46 23 1657 0 0,4-22-1601 0 0,-1-2-1 0 0,1-2 1 0 0,-1-3-1 0 0,32-5-861 0 0,24-16 734 0 0,-118 15-6208 0 0,5 8 751 0 0,2 0-7453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35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355 678 1920 0 0,'0'0'1486'0'0,"0"0"-64"0"0,0 0 47 0 0,0 0 144 0 0,0 0 183 0 0,0 0 88 0 0,0 0-56 0 0,0 0-163 0 0,0 0-266 0 0,0 0-287 0 0,0 0-253 0 0,-14-11-219 0 0,-43-30-149 0 0,55 40-455 0 0,0 0 0 0 0,0 0-1 0 0,-1 0 1 0 0,1 0 0 0 0,0 0-1 0 0,0 0 1 0 0,0 1 0 0 0,-1-1-1 0 0,1 1 1 0 0,0-1 0 0 0,-1 1-1 0 0,1 0 1 0 0,0 0 0 0 0,-1 0 0 0 0,1 0-1 0 0,0 1 1 0 0,-1-1 0 0 0,1 0-1 0 0,0 1 1 0 0,-1 0 0 0 0,1-1-1 0 0,0 1 1 0 0,0 0 0 0 0,0 0-1 0 0,0 1 1 0 0,0-1 0 0 0,0 0-1 0 0,0 1 1 0 0,0-1 0 0 0,0 1 0 0 0,1-1-1 0 0,-1 1-35 0 0,-4 3 96 0 0,-78 78 721 0 0,-4 73-230 0 0,80-137-548 0 0,2 2 0 0 0,0-1 0 0 0,1 1 1 0 0,1 0-1 0 0,2 0 0 0 0,0 0 0 0 0,0 0 0 0 0,2 1 0 0 0,1 4-39 0 0,-1-22 17 0 0,1 0-1 0 0,-1 0 1 0 0,0-1 0 0 0,1 1-1 0 0,0 0 1 0 0,0-1 0 0 0,0 1-1 0 0,0-1 1 0 0,1 1 0 0 0,-1-1-1 0 0,1 0 1 0 0,0 1 0 0 0,0-1-1 0 0,0 0 1 0 0,0 0 0 0 0,0 0-1 0 0,1-1 1 0 0,0 1-1 0 0,-1 0 1 0 0,1-1 0 0 0,0 0-1 0 0,0 0 1 0 0,0 0 0 0 0,1 0-1 0 0,-1 0 1 0 0,0 0 0 0 0,1-1-1 0 0,-1 0 1 0 0,1 0 0 0 0,-1 0-1 0 0,2 0-16 0 0,4-1 92 0 0,0-1-1 0 0,0 0 1 0 0,0 0-1 0 0,0-1 1 0 0,0-1-1 0 0,0 0 0 0 0,0 0 1 0 0,-1 0-1 0 0,1-1 1 0 0,-1 0-1 0 0,0-1 1 0 0,-1 0-1 0 0,1 0 1 0 0,6-6-92 0 0,22-23 97 0 0,-1-2 0 0 0,-2-2 1 0 0,-1-1-1 0 0,-2-1 0 0 0,-2-1 1 0 0,-2-2-1 0 0,-1-1 0 0 0,-3 0 1 0 0,-1-2-1 0 0,-3-1 0 0 0,-2 0 1 0 0,-1-1-1 0 0,4-36-97 0 0,-10 54 3 0 0,-2-1 0 0 0,-2-1 0 0 0,-1 1-1 0 0,-1-1 1 0 0,-1 0 0 0 0,-2 1 0 0 0,-2-1 0 0 0,0 0-1 0 0,-3 1 1 0 0,-7-30-3 0 0,11 54 6 0 0,-1 0 0 0 0,-1 0 0 0 0,1 0 0 0 0,-1 0 0 0 0,-1 1 0 0 0,1-1 0 0 0,-1 1 0 0 0,0 0 0 0 0,0 0 0 0 0,-1 0 1 0 0,0 1-1 0 0,0 0 0 0 0,0-1 0 0 0,-1 2 0 0 0,1-1 0 0 0,-1 1 0 0 0,0 0 0 0 0,0 0 0 0 0,-1 0 0 0 0,1 1 0 0 0,-7-2-6 0 0,8 6 4 0 0,0 1 1 0 0,0 0-1 0 0,0 0 1 0 0,0 0-1 0 0,1 0 1 0 0,-1 1-1 0 0,0-1 1 0 0,1 1-1 0 0,0 1 1 0 0,0-1-1 0 0,0 1 1 0 0,0-1-1 0 0,0 1 1 0 0,1 0-1 0 0,-1 0 1 0 0,1 1-1 0 0,0-1 1 0 0,1 1-1 0 0,-1-1 1 0 0,1 1-1 0 0,0 0 1 0 0,-1 2-5 0 0,-9 23 58 0 0,2 0 1 0 0,1 0 0 0 0,1 1 0 0 0,2 0 0 0 0,1 0 0 0 0,2 0-1 0 0,0 1 1 0 0,3-1 0 0 0,0 1 0 0 0,4 16-59 0 0,-4-38 28 0 0,5 40 126 0 0,3-1 0 0 0,2 0 1 0 0,1 0-1 0 0,3-1 0 0 0,2 0 1 0 0,3-2-1 0 0,15 30-154 0 0,-18-40 66 0 0,2-1 0 0 0,1-1 0 0 0,2 0-1 0 0,1-1 1 0 0,18 18-66 0 0,2-1 36 0 0,-38-80-4807 0 0,-2 23 3286 0 0,1-5-5293 0 0,-3 4-4702 0 0</inkml:trace>
  <inkml:trace contextRef="#ctx0" brushRef="#br0" timeOffset="562.258">847 832 4953 0 0,'0'0'2677'0'0,"0"0"-678"0"0,0 0-228 0 0,0 0 73 0 0,0 0 46 0 0,0 0-95 0 0,0 0-271 0 0,0 0-325 0 0,0 0-313 0 0,0 0-217 0 0,0 0-130 0 0,0 0-70 0 0,0 0-39 0 0,-2 32-41 0 0,-3 99-31 0 0,4-21 713 0 0,13-53-346 0 0,-1-95 1864 0 0,90-385-2109 0 0,-98 413-477 0 0,0-3 11 0 0,0 0 1 0 0,1 1-1 0 0,0 0 1 0 0,1 0-1 0 0,0 0 1 0 0,1 0-1 0 0,0 1 1 0 0,1 0-1 0 0,8-9-14 0 0,-13 20 3 0 0,0 0 0 0 0,-1 0-1 0 0,1 0 1 0 0,0 0 0 0 0,0 0 0 0 0,0 1-1 0 0,-1-1 1 0 0,1 1 0 0 0,0-1 0 0 0,0 1 0 0 0,-1 0-1 0 0,1 0 1 0 0,0 0 0 0 0,-1 0 0 0 0,1 0-1 0 0,-1 0 1 0 0,1 0 0 0 0,-1 0 0 0 0,0 1 0 0 0,1-1-1 0 0,-1 0 1 0 0,0 1 0 0 0,0-1 0 0 0,0 1-1 0 0,0 0-2 0 0,75 94 447 0 0,-15-22-201 0 0,-50-62-177 0 0,4 1-272 0 0,-18-31-2135 0 0,-6-5-1200 0 0,4 12-245 0 0,0-1-4978 0 0,3 4-1837 0 0</inkml:trace>
  <inkml:trace contextRef="#ctx0" brushRef="#br0" timeOffset="1050.457">808 292 7434 0 0,'0'0'2461'0'0,"0"0"-295"0"0,0 0-204 0 0,0 0-138 0 0,0 0-163 0 0,0 0-201 0 0,0 0-262 0 0,0 0-309 0 0,0 0-267 0 0,0 0-181 0 0,0 0-58 0 0,0 0 6 0 0,0 0 65 0 0,5-2 59 0 0,89-11 1732 0 0,173 1-348 0 0,-213 8-619 0 0,-76-26-778 0 0,-77-93-220 0 0,84 107-319 0 0,14 16-21 0 0,1 0-49 0 0,0 0-72 0 0,0 0-77 0 0,0 0-100 0 0,38 24-3839 0 0,-19-14-3470 0 0,-10-6-4584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44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291 500 6417 0 0,'0'0'2268'0'0,"0"0"-204"0"0,0 0-152 0 0,0 0-115 0 0,0 0-90 0 0,0 0-170 0 0,0 0-216 0 0,0 0-228 0 0,0 0-227 0 0,0 0-187 0 0,0 0-145 0 0,0 0-104 0 0,0 0-75 0 0,-32 10-53 0 0,-99 33-26 0 0,74-12 85 0 0,52-22-291 0 0,-3 1-26 0 0,0 1 0 0 0,1 1 0 0 0,1-1 0 0 0,-1 1 0 0 0,2 0 0 0 0,0 1 0 0 0,1-1 0 0 0,0 1 0 0 0,0 0 0 0 0,2 0 0 0 0,-1 6-44 0 0,2-14 7 0 0,0-1 0 0 0,1 1 0 0 0,0 0 0 0 0,0 0 0 0 0,0-1 0 0 0,0 1 0 0 0,1 0 0 0 0,0-1 0 0 0,0 1-1 0 0,0 0 1 0 0,1-1 0 0 0,-1 1 0 0 0,1-1 0 0 0,0 0 0 0 0,0 0 0 0 0,1 0 0 0 0,-1 0 0 0 0,1 0 0 0 0,0 0 0 0 0,0 0 0 0 0,0-1 0 0 0,0 1 0 0 0,1-1 0 0 0,0 0 0 0 0,-1 0 0 0 0,1-1 0 0 0,0 1 0 0 0,0-1 0 0 0,0 0 0 0 0,1 0 0 0 0,-1 0 0 0 0,1 0 0 0 0,-1-1-7 0 0,6 2 57 0 0,-1-2 0 0 0,1 1 1 0 0,-1-1-1 0 0,1-1 1 0 0,-1 0-1 0 0,1 0 1 0 0,-1-1-1 0 0,1 0 0 0 0,-1 0 1 0 0,0-1-1 0 0,1 0 1 0 0,-1-1-1 0 0,0 0 1 0 0,-1-1-1 0 0,1 0 0 0 0,0 0 1 0 0,7-5-58 0 0,6-5 163 0 0,0-1 1 0 0,-1-1-1 0 0,-1-1 1 0 0,0 0-1 0 0,15-19-163 0 0,-13 11 56 0 0,-1-1 0 0 0,-1-1 0 0 0,-2-1-1 0 0,-1 0 1 0 0,0-1 0 0 0,-3-1 0 0 0,0 0-1 0 0,-2-1 1 0 0,-2-1 0 0 0,0 0 0 0 0,2-19-56 0 0,-9 36-3 0 0,0 0 1 0 0,-1 0 0 0 0,0-1 0 0 0,-1 1-1 0 0,-1-1 1 0 0,-1 1 0 0 0,0 0-1 0 0,0-1 1 0 0,-2 1 0 0 0,0 0-1 0 0,-1 0 1 0 0,0 0 0 0 0,-1 1-1 0 0,-1-1 1 0 0,-1 1 0 0 0,0 0-1 0 0,0 1 1 0 0,-1 0 0 0 0,-1 0-1 0 0,0 1 1 0 0,-1 0 0 0 0,0 0-1 0 0,-2 0 3 0 0,6 9-5 0 0,1 1 0 0 0,-1 0 0 0 0,1 0-1 0 0,-1 0 1 0 0,0 0 0 0 0,0 1 0 0 0,0 0-1 0 0,0 1 1 0 0,0-1 0 0 0,0 1 0 0 0,0 0-1 0 0,0 1 1 0 0,0-1 0 0 0,1 1 0 0 0,-1 0-1 0 0,0 1 1 0 0,0-1 0 0 0,0 1-1 0 0,1 0 1 0 0,-1 1 0 0 0,1-1 0 0 0,0 1-1 0 0,0 0 1 0 0,0 1 0 0 0,0-1 0 0 0,0 1-1 0 0,0 0 1 0 0,1 0 0 0 0,0 0 0 0 0,0 1-1 0 0,0-1 1 0 0,1 1 0 0 0,-1 0 0 0 0,1 0-1 0 0,0 0 1 0 0,1 1 0 0 0,-2 3 5 0 0,-4 6 11 0 0,0 1 0 0 0,2 0 0 0 0,0 1 0 0 0,1 0 0 0 0,0-1 0 0 0,2 2 0 0 0,0-1 0 0 0,0 0 0 0 0,2 0 0 0 0,0 1 0 0 0,1-1 0 0 0,1 1 0 0 0,1-1 0 0 0,0 1 0 0 0,1-1 0 0 0,1 0 0 0 0,1 0 0 0 0,5 13-11 0 0,19 23 135 0 0,2-1 0 0 0,2-2 0 0 0,32 37-135 0 0,5 9 76 0 0,-5-18-36 0 0,-45-71-1545 0 0,-9-17-7425 0 0,-10 5-2935 0 0</inkml:trace>
  <inkml:trace contextRef="#ctx0" brushRef="#br0" timeOffset="461.177">992 215 13515 0 0,'0'0'839'0'0,"0"0"-194"0"0,0 0 162 0 0,0 0 385 0 0,0 0 279 0 0,0 0 27 0 0,0 0-167 0 0,0 0-278 0 0,0 0-262 0 0,0 0-192 0 0,0 0-148 0 0,0 0-116 0 0,0 0-54 0 0,2 33-28 0 0,6 102-9 0 0,-7-127-188 0 0,0 1-1 0 0,-1 0 0 0 0,0 0 0 0 0,0 0 0 0 0,-1 0 1 0 0,0 0-1 0 0,-1 0 0 0 0,0 0 0 0 0,0 0 1 0 0,-1-1-1 0 0,0 1 0 0 0,-1 2-55 0 0,-6 12 84 0 0,-12 31 54 0 0,14-37-108 0 0,0 0 1 0 0,2 1 0 0 0,0 1-1 0 0,0-1 1 0 0,2 1 0 0 0,1-1-1 0 0,0 1 1 0 0,1 6-31 0 0,2-23 22 0 0,0 1-1 0 0,0-1 1 0 0,0 1-1 0 0,1-1 1 0 0,-1 1-1 0 0,1-1 1 0 0,-1 1-1 0 0,1-1 1 0 0,0 1-1 0 0,0-1 1 0 0,0 0-1 0 0,1 0 1 0 0,-1 0-1 0 0,0 1 1 0 0,1-1-1 0 0,0 0 1 0 0,-1-1-1 0 0,1 1 1 0 0,0 0 0 0 0,0 0-1 0 0,0-1 1 0 0,0 1-1 0 0,0-1 1 0 0,0 0-1 0 0,0 1 1 0 0,1-1-1 0 0,-1 0 1 0 0,0 0-1 0 0,1-1 1 0 0,-1 1-1 0 0,1 0 1 0 0,-1-1-1 0 0,1 1 1 0 0,-1-1-1 0 0,1 0 1 0 0,-1 0 0 0 0,1 0-1 0 0,0 0 1 0 0,-1-1-1 0 0,1 1 1 0 0,-1-1-1 0 0,2 0-21 0 0,7 2 124 0 0,1-2-1 0 0,0 1 1 0 0,-1-2 0 0 0,1 0-1 0 0,0 0 1 0 0,-1-1 0 0 0,0 0-1 0 0,0-1 1 0 0,0 0-1 0 0,3-2-123 0 0,6-9 123 0 0,-20 14-146 0 0,0 1-22 0 0,-20-29-6952 0 0,9 17-3652 0 0,7 11-335 0 0</inkml:trace>
  <inkml:trace contextRef="#ctx0" brushRef="#br0" timeOffset="667.885">782 523 8378 0 0,'0'0'5625'0'0,"0"0"-3298"0"0,0 0-1201 0 0,0 0-133 0 0,0 0 54 0 0,0 0 52 0 0,0 0-51 0 0,0 0-138 0 0,0 0-169 0 0,0 0-173 0 0,0 0-142 0 0,36-4-131 0 0,110-14-125 0 0,-16 13-1079 0 0,-125 5 193 0 0,9 1-6322 0 0,-9 2-4819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40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245 569 5329 0 0,'0'0'1536'0'0,"0"0"-274"0"0,0 0-135 0 0,0 0 43 0 0,0 0 205 0 0,0 0 109 0 0,0 0-68 0 0,0 0-153 0 0,0 0-231 0 0,0 0-242 0 0,0 0-210 0 0,-12-6-155 0 0,-37-17-129 0 0,47 22-270 0 0,1 0-1 0 0,-1 1 0 0 0,0-1 1 0 0,1 1-1 0 0,-1-1 0 0 0,0 1 1 0 0,1 0-1 0 0,-1 0 0 0 0,0 0 1 0 0,0 0-1 0 0,1 0 0 0 0,-1 0 1 0 0,0 0-1 0 0,0 0 0 0 0,1 1 1 0 0,-1-1-1 0 0,0 1 0 0 0,1-1 1 0 0,-1 1-1 0 0,1 0 0 0 0,-1-1 1 0 0,1 1-1 0 0,-1 0 0 0 0,1 0 1 0 0,-1 0-1 0 0,1 0 0 0 0,0 1 1 0 0,-1-1-1 0 0,1 0 0 0 0,0 0 1 0 0,0 1-1 0 0,0-1 0 0 0,0 1 0 0 0,0-1 1 0 0,0 1-26 0 0,-4 4 119 0 0,-7 5-27 0 0,1 1 0 0 0,0 1 0 0 0,0-1 0 0 0,2 2 0 0 0,-1-1 0 0 0,2 1 0 0 0,0 1 0 0 0,0-1 0 0 0,2 1 0 0 0,-1 1 0 0 0,2-1 0 0 0,0 1 0 0 0,1 0 0 0 0,1 0 0 0 0,0 0 0 0 0,1 1 0 0 0,1-1 0 0 0,1 13-92 0 0,1-24 28 0 0,-1-1-1 0 0,1 1 1 0 0,1-1 0 0 0,-1 1-1 0 0,1-1 1 0 0,-1 0-1 0 0,1 0 1 0 0,1 0-1 0 0,-1 0 1 0 0,0 0-1 0 0,1 0 1 0 0,0-1-1 0 0,0 1 1 0 0,0-1 0 0 0,0 0-1 0 0,1 0 1 0 0,-1 0-1 0 0,1 0 1 0 0,-1-1-1 0 0,1 1 1 0 0,0-1-1 0 0,0 0 1 0 0,1 0-1 0 0,-1 0 1 0 0,0-1 0 0 0,0 0-1 0 0,1 1 1 0 0,-1-2-1 0 0,1 1 1 0 0,-1 0-1 0 0,1-1 1 0 0,2 0-28 0 0,2 0 85 0 0,0 0 0 0 0,0-1 0 0 0,0 0 1 0 0,0-1-1 0 0,0 0 0 0 0,-1 0 0 0 0,1-1 0 0 0,-1 0 1 0 0,1 0-1 0 0,-1-1 0 0 0,0 0 0 0 0,0 0 0 0 0,-1-1 0 0 0,0 0 1 0 0,1-1-1 0 0,-1 0-85 0 0,21-18 85 0 0,-1-1 0 0 0,-1-2 0 0 0,-2 0 0 0 0,0-2 1 0 0,-2 0-1 0 0,-2-1 0 0 0,0-2 0 0 0,-2 0 0 0 0,-2-1 1 0 0,0 0-1 0 0,-3-1 0 0 0,-1-1 0 0 0,-1 0 0 0 0,-2-1 0 0 0,1-14-85 0 0,-6 38 5 0 0,-2 0 0 0 0,1-1 0 0 0,-2 1 0 0 0,1-1 0 0 0,-2 0 0 0 0,0 0 0 0 0,0 1 0 0 0,-1-1-1 0 0,-1 0 1 0 0,0 1 0 0 0,-1-1 0 0 0,0 1 0 0 0,-1 0 0 0 0,0 0 0 0 0,-1 0 0 0 0,0 1 0 0 0,-1-1-1 0 0,0 1 1 0 0,-1 1 0 0 0,0-1 0 0 0,-9-8-5 0 0,14 17-1 0 0,0 0 1 0 0,-1 0-1 0 0,1 1 0 0 0,-1-1 1 0 0,1 1-1 0 0,-1 0 0 0 0,0 0 1 0 0,0 0-1 0 0,1 0 0 0 0,-1 0 1 0 0,0 1-1 0 0,0-1 0 0 0,0 1 1 0 0,0 0-1 0 0,0-1 0 0 0,0 2 0 0 0,1-1 1 0 0,-1 0-1 0 0,0 0 0 0 0,0 1 1 0 0,0 0-1 0 0,0-1 0 0 0,0 1 1 0 0,1 0-1 0 0,-1 0 0 0 0,0 1 1 0 0,1-1-1 0 0,-1 0 0 0 0,1 1 1 0 0,-1 0-1 0 0,1 0 0 0 0,0-1 1 0 0,0 1-1 0 0,0 0 0 0 0,0 1 0 0 0,0-1 1 0 0,0 0-1 0 0,1 1 0 0 0,-1-1 1 0 0,1 1-1 0 0,-2 1 1 0 0,-6 11 30 0 0,1 1 0 0 0,0-1 1 0 0,0 2-1 0 0,2-1 0 0 0,0 1 0 0 0,1 0 0 0 0,1 0 1 0 0,0 1-1 0 0,1-1 0 0 0,1 1 0 0 0,1 0 0 0 0,0 0 0 0 0,2-1 1 0 0,0 1-1 0 0,1 0 0 0 0,0-1 0 0 0,1 1 0 0 0,2-1 0 0 0,-1 0 1 0 0,2 0-1 0 0,0 0 0 0 0,2-1 0 0 0,-1 0 0 0 0,2 0 1 0 0,0-1-1 0 0,1 0 0 0 0,2 1-30 0 0,3 7 170 0 0,1-1 0 0 0,2-1 0 0 0,0 0 0 0 0,1-1 0 0 0,1-1 0 0 0,8 5-170 0 0,19 11 242 0 0,-45-31-3000 0 0,-3-4-2136 0 0,0-4-3727 0 0,1 0-2527 0 0</inkml:trace>
  <inkml:trace contextRef="#ctx0" brushRef="#br0" timeOffset="553.288">825 580 7306 0 0,'0'0'1692'0'0,"0"0"-212"0"0,0 0 85 0 0,0 0 152 0 0,0 0-7 0 0,0 0-172 0 0,0 0-293 0 0,0 0-305 0 0,0 0-213 0 0,0 0-128 0 0,0 0-80 0 0,0 0-43 0 0,0 0-24 0 0,2 34-35 0 0,7 102-34 0 0,-2-44 484 0 0,14 31-7 0 0,-8-92-664 0 0,-4-36 1675 0 0,7-160-1030 0 0,-7 120-782 0 0,-1-3-42 0 0,2 1-1 0 0,2 0 0 0 0,2 1 1 0 0,3 0-1 0 0,5-9-16 0 0,-22 54-3 0 0,1 0-1 0 0,-1 1 1 0 0,1-1-1 0 0,-1 0 1 0 0,1 0 0 0 0,-1 0-1 0 0,1 0 1 0 0,0 1 0 0 0,-1-1-1 0 0,1 0 1 0 0,0 1-1 0 0,0-1 1 0 0,-1 1 0 0 0,1-1-1 0 0,0 1 1 0 0,0-1 0 0 0,0 1-1 0 0,0-1 1 0 0,0 1-1 0 0,0 0 1 0 0,0-1 0 0 0,-1 1-1 0 0,1 0 1 0 0,0 0 0 0 0,0 0-1 0 0,0 0 1 0 0,0 0-1 0 0,0 0 1 0 0,0 0 0 0 0,0 0-1 0 0,0 0 1 0 0,0 0 0 0 0,0 1-1 0 0,0-1 1 0 0,0 0-1 0 0,0 1 1 0 0,0-1 0 0 0,0 0-1 0 0,0 1 1 0 0,-1-1 0 0 0,1 1-1 0 0,0 0 1 0 0,0-1-1 0 0,-1 1 1 0 0,1-1 0 0 0,0 1-1 0 0,-1 0 1 0 0,1 0 0 0 0,0 0-1 0 0,-1-1 1 0 0,1 1-1 0 0,-1 1 4 0 0,11 6 17 0 0,-6-4 1 0 0,0 0 1 0 0,0 1-1 0 0,-1 0 0 0 0,1 0 0 0 0,-1 1 0 0 0,0-1 1 0 0,-1 1-1 0 0,1 0 0 0 0,-1 0 0 0 0,-1 0 0 0 0,1 0 1 0 0,-1 0-1 0 0,0 1 0 0 0,1 5-18 0 0,5 5 332 0 0,-4-7-1178 0 0,-8-14-4575 0 0,-3-3-5256 0 0,4 6-349 0 0</inkml:trace>
  <inkml:trace contextRef="#ctx0" brushRef="#br0" timeOffset="1003.155">809 241 7466 0 0,'0'0'2249'0'0,"0"0"-392"0"0,0 0-293 0 0,0 0-137 0 0,0 0-101 0 0,0 0-121 0 0,0 0-159 0 0,0 0-141 0 0,0 0-90 0 0,0 0-43 0 0,0 0-3 0 0,0 0-63 0 0,0 0-93 0 0,19-3-83 0 0,117-16 752 0 0,33 15 688 0 0,-121 22-1524 0 0,-48-18-402 0 0,-7 3 1833 0 0,-10-16-1853 0 0,0-1 1 0 0,1-1 0 0 0,1 0-1 0 0,0-1 1 0 0,1-1 0 0 0,1 0-1 0 0,0-1 1 0 0,2 0-1 0 0,0-1 1 0 0,0 0 0 0 0,-2-11-25 0 0,10 26-1320 0 0,-5-10 3939 0 0,4 8-5706 0 0,4 6-2238 0 0,1 1-3563 0 0,1 3-3227 0 0</inkml:trace>
  <inkml:trace contextRef="#ctx0" brushRef="#br0" timeOffset="1518.065">278 931 7330 0 0,'0'0'2660'0'0,"0"0"-1054"0"0,0 0-707 0 0,0 0-199 0 0,0 0 93 0 0,0 0 141 0 0,0 0 63 0 0,0 0-103 0 0,0 0-177 0 0,0 0-34 0 0,0 0 48 0 0,0 0 71 0 0,4 4 58 0 0,2 1-512 0 0,1-1 1 0 0,0 1-1 0 0,-1-1 1 0 0,2 0-1 0 0,-1-1 1 0 0,0 1-1 0 0,1-1 1 0 0,0-1-1 0 0,-1 0 1 0 0,1 0-1 0 0,0 0 1 0 0,4-1-349 0 0,193-1 2463 0 0,45-27-1423 0 0,62 1-586 0 0,-251 26-504 0 0,-67 14-4287 0 0,0-9-290 0 0,2-1-4614 0 0</inkml:trace>
  <inkml:trace contextRef="#ctx0" brushRef="#br0" timeOffset="2435.036">578 1347 8890 0 0,'0'0'2475'0'0,"0"0"-494"0"0,0 0-358 0 0,0 0-140 0 0,0 0-71 0 0,0 0-117 0 0,0 0-167 0 0,0 0-178 0 0,0 0-189 0 0,0 0-176 0 0,0 0-139 0 0,-34 7-134 0 0,-105 23-99 0 0,81-7 2 0 0,50-14-160 0 0,2-5-34 0 0,-1 1 1 0 0,1 0-1 0 0,1 0 1 0 0,-1 0-1 0 0,1 1 1 0 0,0 0-1 0 0,0 0 1 0 0,0 0-1 0 0,1 1 1 0 0,0-1-1 0 0,1 1 1 0 0,-1 0-1 0 0,1 0 1 0 0,0 0-1 0 0,1 1 1 0 0,0-1-1 0 0,0 1 1 0 0,1-1-1 0 0,0 1 1 0 0,0 0 0 0 0,0-1-1 0 0,1 1 1 0 0,1 7-22 0 0,1-11 28 0 0,1 0 1 0 0,-1-1 0 0 0,1 1 0 0 0,0-1 0 0 0,0 0 0 0 0,0 0 0 0 0,0 0 0 0 0,1 0 0 0 0,-1-1 0 0 0,1 1 0 0 0,-1-1 0 0 0,1 0 0 0 0,0 0 0 0 0,0 0 0 0 0,0-1 0 0 0,0 1 0 0 0,0-1 0 0 0,0 0 0 0 0,1 0 0 0 0,-1-1 0 0 0,0 1-1 0 0,1-1 1 0 0,-1 0 0 0 0,0 0 0 0 0,1 0 0 0 0,-1-1 0 0 0,0 1 0 0 0,4-2-29 0 0,-8 2 10 0 0,15-2 84 0 0,-1-2 0 0 0,0 0 0 0 0,0 0 1 0 0,0-2-1 0 0,0 1 0 0 0,-1-2 0 0 0,0 0 1 0 0,0 0-1 0 0,-1-1 0 0 0,0-1 0 0 0,0 0 0 0 0,3-4-94 0 0,-11 10 19 0 0,24-23 60 0 0,-1 0-1 0 0,-1-1 1 0 0,-2-2-1 0 0,-1-1 1 0 0,-1 0-1 0 0,-1-2 1 0 0,-2 0-1 0 0,6-18-78 0 0,-16 34 0 0 0,-2-1 0 0 0,0-1 0 0 0,-1 1 0 0 0,0-1 0 0 0,-2 0 0 0 0,0 0 0 0 0,-1-1 0 0 0,-1 1-1 0 0,0-1 1 0 0,-2 1 0 0 0,0-1 0 0 0,-1-1 0 0 0,1 16-14 0 0,0 0 0 0 0,-1 0 0 0 0,1-1 0 0 0,-1 1-1 0 0,0 0 1 0 0,0 0 0 0 0,0 0 0 0 0,0 0 0 0 0,-1 0 0 0 0,0 0 0 0 0,1 1-1 0 0,-1-1 1 0 0,-1 0 0 0 0,1 1 0 0 0,-1-1 0 0 0,1 1 0 0 0,-1 0 0 0 0,0 0-1 0 0,0 0 1 0 0,0 0 0 0 0,0 1 0 0 0,-1-1 0 0 0,1 1 0 0 0,-1 0 0 0 0,0 0 0 0 0,1 0-1 0 0,-1 0 1 0 0,0 1 0 0 0,0-1 0 0 0,0 1 0 0 0,0 0 0 0 0,-1 0 0 0 0,1 1-1 0 0,0-1 1 0 0,0 1 0 0 0,0 0 0 0 0,-1 0 0 0 0,1 0 0 0 0,0 1 0 0 0,-2 0 14 0 0,-2 5-19 0 0,0-1 0 0 0,1 2 1 0 0,-1-1-1 0 0,1 1 0 0 0,1 0 1 0 0,0 0-1 0 0,0 1 0 0 0,0 0 1 0 0,1 0-1 0 0,0 0 0 0 0,0 1 1 0 0,1-1-1 0 0,0 1 0 0 0,-2 9 19 0 0,1-1 7 0 0,0 0 1 0 0,2-1-1 0 0,0 1 0 0 0,0 0 0 0 0,2 1 0 0 0,0-1 0 0 0,1 0 0 0 0,0 0 1 0 0,2 1-1 0 0,0-1 0 0 0,1 0 0 0 0,1 0 0 0 0,0-1 0 0 0,1 1 1 0 0,1-1-1 0 0,1 0 0 0 0,0 0 0 0 0,1-1 0 0 0,0 0 0 0 0,2 0 0 0 0,-1-1 1 0 0,4 2-8 0 0,86 71-38 0 0,-74-81-424 0 0,-19-8-3809 0 0,-2-4-6167 0 0,-4 2-599 0 0</inkml:trace>
  <inkml:trace contextRef="#ctx0" brushRef="#br0" timeOffset="2791.601">1079 1150 13619 0 0,'0'0'1634'0'0,"0"0"-550"0"0,0 0-271 0 0,0 0 113 0 0,0 0 222 0 0,0 0 38 0 0,0 0-138 0 0,0 0-208 0 0,0 0-240 0 0,0 0-194 0 0,0 0-98 0 0,0 0-62 0 0,-8 35-55 0 0,-25 107-27 0 0,3 17 423 0 0,29-156-569 0 0,1-1 0 0 0,0 1 0 0 0,0-1 0 0 0,0 1 1 0 0,0-1-1 0 0,1 1 0 0 0,-1-1 0 0 0,1 0 0 0 0,-1 1 0 0 0,1-1 0 0 0,0 0 0 0 0,0 1 0 0 0,0-1 0 0 0,0 0 1 0 0,0 0-1 0 0,0 0 0 0 0,1 0 0 0 0,-1 0 0 0 0,1 0 0 0 0,0 0 0 0 0,-1 0 0 0 0,1 0 0 0 0,0-1 1 0 0,0 1-1 0 0,0-1 0 0 0,0 0 0 0 0,0 1 0 0 0,0-1 0 0 0,1 0 0 0 0,-1 0 0 0 0,0 0 0 0 0,1-1 1 0 0,-1 1-1 0 0,0 0 0 0 0,1-1 0 0 0,-1 0 0 0 0,1 1 0 0 0,0-1-18 0 0,10 1 154 0 0,-1-1 0 0 0,1 0-1 0 0,-1 0 1 0 0,1-1 0 0 0,-1-1 0 0 0,0 0-1 0 0,1-1 1 0 0,-1 0 0 0 0,0-1 0 0 0,1-1-154 0 0,15-3 220 0 0,-28 8-299 0 0,0 0 0 0 0,0 0 0 0 0,-1 0 0 0 0,1-1 0 0 0,0 1 0 0 0,0 0 0 0 0,-1 0 0 0 0,1 0 0 0 0,0 0 0 0 0,0 0 0 0 0,-1-1 0 0 0,1 1 0 0 0,0 0 0 0 0,0 0 0 0 0,-1 0 0 0 0,1-1 1 0 0,0 1-1 0 0,0 0 0 0 0,0 0 0 0 0,0 0 0 0 0,-1-1 0 0 0,1 1 0 0 0,0 0 0 0 0,0-1 0 0 0,0 1 0 0 0,0 0 0 0 0,0 0 0 0 0,0-1 0 0 0,0 1 0 0 0,0 0 0 0 0,0-1 0 0 0,0 1 0 0 0,0 0 0 0 0,0 0 79 0 0,-35-2-10701 0 0,28 2-598 0 0</inkml:trace>
  <inkml:trace contextRef="#ctx0" brushRef="#br0" timeOffset="3040.005">921 1335 8626 0 0,'0'0'2780'0'0,"0"0"-886"0"0,0 0-634 0 0,0 0-229 0 0,0 0-96 0 0,0 0 32 0 0,0 0 40 0 0,0 0-35 0 0,0 0-69 0 0,0 0-99 0 0,0 0-174 0 0,0 0-160 0 0,0 0-103 0 0,23-2-116 0 0,110-14 24 0 0,-75 12-20 0 0,-14 2-2652 0 0,-16-1-5170 0 0,-19 0-3912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47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0 0 0,'0'0'808'0'0,"0"0"632"0"0,0 0 417 0 0,0 0 251 0 0,0 0 25 0 0,0 0-210 0 0,0 0-307 0 0,0 0-300 0 0,0 0-205 0 0,0 0-114 0 0,0 0-52 0 0,20 2 7587 0 0,-12-1-8467 0 0,84 0 2084 0 0,147 6-576 0 0,-201-7-1241 0 0,-56-14-4534 0 0,2 12-343 0 0,8 3-3094 0 0,2-1-3944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51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47 0 0 0,'0'0'227'0'0,"0"0"53"0"0,0 0 64 0 0,0 0 44 0 0,0 0-32 0 0,0 0-24 0 0,-3-1 36 0 0,3 1-487 0 0,-10-6 952 0 0,-16-17 8910 0 0,26 22-9203 0 0,0 0 1591 0 0,-2 0 5242 0 0,1 0 216 0 0,8 1-9852 0 0,229 0 3466 0 0,-64 0-648 0 0,-172 0-554 0 0,0 0-13 0 0,0 0 16 0 0,0 0-8 0 0,0 0 23 0 0,0 0 15 0 0,0 0 12 0 0,0 0-24 0 0,0 0-6 0 0,0 0 0 0 0,0 0 0 0 0,0 0 0 0 0,0 0 4 0 0,0 0 15 0 0,0 0-6 0 0,0 0-17 0 0,0 0-16 0 0,0 0-38 0 0,0 0 20 0 0,0 0-15 0 0,0 0-38 0 0,0 0-10 0 0,-3-5-4171 0 0,2 1-7189 0 0,1 1-923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8506 0 0,'0'0'2296'0'0,"0"0"-477"0"0,0 0-226 0 0,0 0-28 0 0,0 0-55 0 0,0 0-162 0 0,0 0-261 0 0,0 0-279 0 0,0 0-235 0 0,0 0-167 0 0,0 0-91 0 0,0 0-60 0 0,0 0-38 0 0,7 12 417 0 0,101 123 2868 0 0,-76-84-3212 0 0,-3 0 0 0 0,-1 3 1 0 0,-4 0-1 0 0,15 47-290 0 0,0-16 48 0 0,-18-58-4 0 0,-8-39 1654 0 0,31-102-1511 0 0,5 2 1 0 0,26-38-188 0 0,-36 73 50 0 0,60-97-16 0 0,-95 169-38 0 0,2-3 34 0 0,-9 5-526 0 0,3 3 239 0 0,-22 0-8104 0 0,19 0 3395 0 0,-1 0-6791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53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4 254 10170 0 0,'0'0'1945'0'0,"0"0"-269"0"0,0 0-102 0 0,0 0 13 0 0,0 0-63 0 0,0 0-156 0 0,0 0-260 0 0,0 0-262 0 0,0 0-229 0 0,0 0-168 0 0,0 0-100 0 0,0 0-82 0 0,-3 0 564 0 0,135 7 2307 0 0,339-3-1848 0 0,-470-4-1296 0 0,-23-34 2090 0 0,-127-136-2017 0 0,112 120-72 0 0,32 44 267 0 0,7 2-5739 0 0,13 12 332 0 0,-7-3-513 0 0,1 0-6778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54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282 601 1624 0 0,'0'0'2190'0'0,"0"0"-513"0"0,0 0-73 0 0,0 0 118 0 0,0 0 107 0 0,0 0-4 0 0,0 0-89 0 0,0 0-205 0 0,0 0-249 0 0,0 0-153 0 0,0 0-190 0 0,0 0-131 0 0,0 0-88 0 0,-9-10-98 0 0,-31-29-55 0 0,39 38-466 0 0,-1-1 1 0 0,0 0 0 0 0,0 1-1 0 0,1-1 1 0 0,-1 1 0 0 0,0 0 0 0 0,-1-1-1 0 0,1 1 1 0 0,0 0 0 0 0,0 0-1 0 0,0 1 1 0 0,-1-1 0 0 0,1 0-1 0 0,0 1 1 0 0,-1-1 0 0 0,1 1-1 0 0,0 0 1 0 0,-1 0 0 0 0,1 0 0 0 0,-1 0-1 0 0,1 0 1 0 0,0 0 0 0 0,-1 1-102 0 0,-8 0 356 0 0,5-1-297 0 0,1 1-1 0 0,-1 0 1 0 0,1 0 0 0 0,-1 0 0 0 0,1 1-1 0 0,0-1 1 0 0,0 1 0 0 0,0 1 0 0 0,0-1 0 0 0,0 1-1 0 0,0 0 1 0 0,0 0 0 0 0,1 0 0 0 0,0 1-1 0 0,0-1 1 0 0,-3 4-59 0 0,-2 3 21 0 0,1-1 0 0 0,0 1 0 0 0,1 0 0 0 0,0 0 1 0 0,1 1-1 0 0,0 0 0 0 0,0 1 0 0 0,1-1 0 0 0,1 1 0 0 0,0 0 0 0 0,0 2-21 0 0,2-9 7 0 0,0 0 0 0 0,1 1 1 0 0,0-1-1 0 0,0 0 0 0 0,0 0 0 0 0,1 0 0 0 0,-1 1 1 0 0,1-1-1 0 0,1 0 0 0 0,-1 1 0 0 0,1-1 0 0 0,0 0 0 0 0,0 0 1 0 0,0 1-1 0 0,1-1 0 0 0,-1 0 0 0 0,1 0 0 0 0,1-1 0 0 0,-1 1 1 0 0,1 0-1 0 0,-1-1 0 0 0,1 1 0 0 0,1-1 0 0 0,-1 0 0 0 0,1 0 1 0 0,-1 0-1 0 0,1-1 0 0 0,0 1 0 0 0,0-1 0 0 0,1 0 0 0 0,-1 0 1 0 0,1 0-1 0 0,0-1 0 0 0,-1 0 0 0 0,1 1 0 0 0,0-2 1 0 0,3 2-8 0 0,8-2 89 0 0,0 0 1 0 0,0-2-1 0 0,0 0 1 0 0,0 0 0 0 0,-1-1-1 0 0,1-1 1 0 0,0-1 0 0 0,-1 0-1 0 0,0-1 1 0 0,0-1 0 0 0,0 0-1 0 0,-1-1 1 0 0,0 0-1 0 0,0-2 1 0 0,-1 1 0 0 0,0-2-1 0 0,0 1 1 0 0,-1-2 0 0 0,8-9-90 0 0,3 2 62 0 0,-1-2 1 0 0,-2 0 0 0 0,0-1-1 0 0,-1-1 1 0 0,-1-1 0 0 0,-1 0-1 0 0,-1-1 1 0 0,-1-1 0 0 0,-1-1-1 0 0,-1 0 1 0 0,-2 0 0 0 0,0-2-1 0 0,-2 1 1 0 0,-1-1 0 0 0,-2 0-1 0 0,0-1 1 0 0,-2 1 0 0 0,0-19-63 0 0,-3 35-3 0 0,-1 0 1 0 0,-1-1-1 0 0,0 1 1 0 0,0-1-1 0 0,-1 1 1 0 0,-1 0-1 0 0,0 0 0 0 0,-1 0 1 0 0,0 1-1 0 0,-1-1 1 0 0,0 1-1 0 0,-1 0 1 0 0,0 0-1 0 0,-1 0 1 0 0,0 1-1 0 0,0 0 1 0 0,-1 1-1 0 0,-1 0 1 0 0,0 0-1 0 0,0 1 0 0 0,-3-2 3 0 0,8 6-11 0 0,-1 1-1 0 0,1 0 0 0 0,-1 0 0 0 0,0 1 0 0 0,-1 0 0 0 0,1 0 0 0 0,0 0 0 0 0,0 0 0 0 0,-1 1 0 0 0,1 0 0 0 0,-1 0 0 0 0,1 0 0 0 0,-1 1 0 0 0,0-1 0 0 0,1 1 0 0 0,-1 1 0 0 0,1-1 0 0 0,-1 1 0 0 0,0 0 0 0 0,1 0 1 0 0,0 1-1 0 0,-1 0 0 0 0,1 0 0 0 0,0 0 0 0 0,0 0 0 0 0,-4 3 12 0 0,2 1-6 0 0,1 0 1 0 0,-1 0-1 0 0,1 1 1 0 0,1-1-1 0 0,-1 1 1 0 0,1 1-1 0 0,0-1 0 0 0,1 1 1 0 0,0 0-1 0 0,0 0 1 0 0,0 0-1 0 0,1 0 1 0 0,1 1-1 0 0,-1-1 1 0 0,1 1-1 0 0,1 0 1 0 0,-1-1-1 0 0,2 1 1 0 0,-1 0-1 0 0,1 0 0 0 0,1 0 1 0 0,-1 0-1 0 0,1-1 1 0 0,1 1-1 0 0,2 8 6 0 0,6 21 29 0 0,1 0 0 0 0,2-1 0 0 0,1-1 0 0 0,3 0 0 0 0,5 7-29 0 0,144 212 408 0 0,-150-233-367 0 0,92 125 269 0 0,-89-170-5474 0 0,-8 1-2932 0 0,-8 13-3421 0 0</inkml:trace>
  <inkml:trace contextRef="#ctx0" brushRef="#br0" timeOffset="529.036">1220 146 11586 0 0,'0'0'1786'0'0,"0"0"-378"0"0,0 0-67 0 0,0 0 107 0 0,0 0 98 0 0,0 0-59 0 0,0 0-242 0 0,0 0-339 0 0,0 0-294 0 0,0 0-167 0 0,0 0-98 0 0,0 0-23 0 0,0 0-22 0 0,12 13 750 0 0,-12 17-295 0 0,-16 202 1194 0 0,-73 129-1625 0 0,83-246-249 0 0,7-112-60 0 0,1 0 0 0 0,1 0-1 0 0,-1 0 1 0 0,0-1 0 0 0,1 1-1 0 0,-1 0 1 0 0,1-1 0 0 0,0 1-1 0 0,0-1 1 0 0,0 0 0 0 0,0 0-1 0 0,0 0 1 0 0,0-1 0 0 0,1 1-1 0 0,-1-1 1 0 0,1 1 0 0 0,-1-1-1 0 0,1 0 1 0 0,-1-1 0 0 0,1 1 0 0 0,0-1-1 0 0,-1 1 1 0 0,1-1 0 0 0,0 0-1 0 0,-1 0 1 0 0,1-1 0 0 0,0 1-1 0 0,-1-1 1 0 0,4-1-17 0 0,2 2 95 0 0,65-18 172 0 0,-22 10-89 0 0,-10 7-314 0 0,-48-26-6194 0 0,-2 19 2250 0 0,5 5-47 0 0,0-1-7393 0 0</inkml:trace>
  <inkml:trace contextRef="#ctx0" brushRef="#br0" timeOffset="894.587">1003 493 4753 0 0,'0'0'2223'0'0,"0"0"-49"0"0,0 0 48 0 0,0 0-55 0 0,0 0-125 0 0,0 0-242 0 0,0 0-234 0 0,0 0-223 0 0,0 0-266 0 0,0 0-194 0 0,0 0-155 0 0,0 0-98 0 0,0 0-23 0 0,-4-2-63 0 0,-2-1-914 0 0,7 3 476 0 0,-1 0 0 0 0,0-1 0 0 0,1 1-1 0 0,-1 0 1 0 0,0 0 0 0 0,1 0 0 0 0,-1 0 0 0 0,0 0-1 0 0,0-1 1 0 0,1 1 0 0 0,-1 0 0 0 0,0 0 0 0 0,1-1-1 0 0,-1 1 1 0 0,0 0 0 0 0,0 0 0 0 0,0-1 0 0 0,1 1-1 0 0,-1 0 1 0 0,0-1 0 0 0,0 1 0 0 0,0 0 0 0 0,0-1-1 0 0,0 1 1 0 0,1 0 0 0 0,-1-1 0 0 0,0 1 0 0 0,0 0-1 0 0,0-1 1 0 0,0 1 0 0 0,0 0 0 0 0,0-1 0 0 0,0 1-1 0 0,0 0 1 0 0,0-1 0 0 0,-1 1-106 0 0,99 8 1116 0 0,4-7 135 0 0,-51 1-2740 0 0,0-2-8004 0 0,-47 0-2728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29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646 274 0 0 0,'0'0'1275'0'0,"0"0"520"0"0,0 0 373 0 0,0 0 85 0 0,0 0-159 0 0,0 0-269 0 0,0 0-243 0 0,0 0-202 0 0,0 0-139 0 0,0 0-109 0 0,2 4 8510 0 0,-61-16-9127 0 0,32 9-453 0 0,0 2 1 0 0,-1 0-1 0 0,1 2 1 0 0,-1 1-1 0 0,1 2 1 0 0,0 0 0 0 0,0 2-1 0 0,1 1 1 0 0,0 1-1 0 0,-25 11-62 0 0,3-2 82 0 0,-45 28 178 0 0,89-42-262 0 0,1 0 1 0 0,-1 0-1 0 0,1 0 1 0 0,0 0 0 0 0,-1 1-1 0 0,1-1 1 0 0,1 1-1 0 0,-1 0 1 0 0,1 0 0 0 0,-1 0-1 0 0,1 0 1 0 0,0 0 0 0 0,1 0-1 0 0,-1 1 1 0 0,1-1-1 0 0,0 1 1 0 0,0-1 0 0 0,0 1-1 0 0,0-1 1 0 0,1 1-1 0 0,0 0 1 0 0,0 1 1 0 0,3-1 5 0 0,0-1 0 0 0,0 0 0 0 0,0 1 1 0 0,0-1-1 0 0,1-1 0 0 0,0 1 0 0 0,0 0 0 0 0,0-1 1 0 0,0 0-1 0 0,0 0 0 0 0,1 0 0 0 0,-1-1 0 0 0,1 1 0 0 0,0-1 1 0 0,0 0-1 0 0,0-1 0 0 0,0 1 0 0 0,0-1 0 0 0,0 0 0 0 0,0 0 1 0 0,0 0-1 0 0,1-1 0 0 0,-1 0 0 0 0,0 0 0 0 0,2 0-5 0 0,135 8 215 0 0,-78 0-88 0 0,-79 6 694 0 0,-203 110-597 0 0,200-113-210 0 0,1 1-1 0 0,0 1 1 0 0,0 0-1 0 0,1 1 1 0 0,1 1-1 0 0,0 1 1 0 0,2 0-1 0 0,-12 17-13 0 0,22-29 2 0 0,1 1 0 0 0,0-1-1 0 0,0 1 1 0 0,0 0-1 0 0,1-1 1 0 0,-1 1 0 0 0,1 0-1 0 0,0 0 1 0 0,1 0 0 0 0,-1 0-1 0 0,1 0 1 0 0,0 0-1 0 0,0 0 1 0 0,1 0 0 0 0,-1 0-1 0 0,1-1 1 0 0,0 1-1 0 0,1 0 1 0 0,-1 0 0 0 0,1 0-1 0 0,0-1 1 0 0,0 1 0 0 0,0-1-1 0 0,0 0 1 0 0,1 1-1 0 0,0-1 1 0 0,0 0 0 0 0,0-1-1 0 0,1 1 1 0 0,-1 0 0 0 0,1-1-1 0 0,0 0 1 0 0,0 0-1 0 0,0 0 1 0 0,0 0 0 0 0,0-1-1 0 0,1 1-1 0 0,13 4 79 0 0,1-1 0 0 0,0-1 0 0 0,0-1 0 0 0,1-1-1 0 0,-1 0 1 0 0,0-1 0 0 0,1-1 0 0 0,0-1 0 0 0,-1-1-1 0 0,18-3-78 0 0,72-22 278 0 0,-108-17-2227 0 0,-18 2-3748 0 0,9 21-3811 0 0,6 12-2566 0 0</inkml:trace>
  <inkml:trace contextRef="#ctx0" brushRef="#br0" timeOffset="700.305">341 0 7658 0 0,'0'0'2160'0'0,"0"0"-550"0"0,0 0-279 0 0,0 0 10 0 0,0 0 161 0 0,0 0 121 0 0,0 0-29 0 0,0 0-227 0 0,0 0-323 0 0,0 0-283 0 0,0 0-219 0 0,0 0-147 0 0,0 0-86 0 0,-1 6 887 0 0,20 112 1700 0 0,-8 340-1043 0 0,-27-258-1539 0 0,-62 290 210 0 0,74-386-278 0 0,4-88 340 0 0,0-17-562 0 0,0 1-11 0 0,0 0-1 0 0,0 0-28 0 0,0 0 14 0 0,0 0-10 0 0,0 0 1 0 0,0 0 23 0 0,0 0 15 0 0,0 0 5 0 0,0-27-2232 0 0,2 2-481 0 0,0 17-697 0 0,1 0-3353 0 0,-1 3-5313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0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88 1952 0 0,'0'0'1630'0'0,"0"0"-114"0"0,0 0 137 0 0,0 0 342 0 0,0 0 212 0 0,0 0-85 0 0,0 0-316 0 0,0 0-412 0 0,0 0-316 0 0,0 0-144 0 0,0 0-93 0 0,0-8-110 0 0,-3-24-96 0 0,2 30-541 0 0,0 0 1 0 0,0 0-1 0 0,-1 0 1 0 0,1 0-1 0 0,-1 0 0 0 0,1 0 1 0 0,-1 0-1 0 0,0 1 1 0 0,0-1-1 0 0,0 0 1 0 0,1 1-1 0 0,-2 0 1 0 0,1-1-1 0 0,0 1 0 0 0,0 0 1 0 0,0 0-1 0 0,0 0 1 0 0,-1 1-1 0 0,1-1 1 0 0,0 0-1 0 0,-1 1 1 0 0,1 0-1 0 0,-2-1-94 0 0,-2 0 250 0 0,-6-3-150 0 0,-1 1 1 0 0,1 0-1 0 0,-1 1 1 0 0,1 1-1 0 0,-1 0 1 0 0,0 1-1 0 0,0 0 1 0 0,1 1 0 0 0,-1 0-1 0 0,1 1 1 0 0,-1 1-1 0 0,1 0 1 0 0,-1 0-1 0 0,1 1 1 0 0,0 1-1 0 0,1 0 1 0 0,-1 1 0 0 0,1 0-1 0 0,0 0 1 0 0,1 1-1 0 0,-1 1 1 0 0,1 0-1 0 0,1 0 1 0 0,0 1-1 0 0,0 0 1 0 0,0 1 0 0 0,1 0-1 0 0,1 0 1 0 0,0 0-1 0 0,0 1 1 0 0,1 0-1 0 0,0 1 1 0 0,1-1-1 0 0,1 1 1 0 0,-1 3-101 0 0,1 0 14 0 0,2-1-1 0 0,0 1 1 0 0,0 0-1 0 0,1 0 1 0 0,1-1-1 0 0,1 1 1 0 0,0 0-1 0 0,2 8-13 0 0,-2-18 20 0 0,0-1 1 0 0,0 1-1 0 0,1-1 0 0 0,0 1 0 0 0,0-1 0 0 0,0 1 1 0 0,0-1-1 0 0,1 0 0 0 0,-1 0 0 0 0,1 0 0 0 0,0 0 1 0 0,0-1-1 0 0,0 1 0 0 0,1-1 0 0 0,0 0 0 0 0,-1 0 0 0 0,1 0 1 0 0,0 0-1 0 0,0-1 0 0 0,0 1 0 0 0,1-1 0 0 0,-1 0 1 0 0,1-1-1 0 0,-1 1 0 0 0,1-1 0 0 0,-1 1 0 0 0,1-2 0 0 0,1 1-20 0 0,5 1 93 0 0,1-2-1 0 0,-1 1 0 0 0,1-2 1 0 0,-1 1-1 0 0,0-2 0 0 0,1 1 0 0 0,-1-1 1 0 0,0-1-1 0 0,0 0 0 0 0,0-1 0 0 0,-1 0 1 0 0,1-1-1 0 0,-1 0 0 0 0,0 0 0 0 0,-1-1 1 0 0,1 0-1 0 0,-1-1 0 0 0,0 0 0 0 0,2-3-92 0 0,8-8 66 0 0,0 0-1 0 0,-2-1 1 0 0,0-1-1 0 0,-1 0 1 0 0,-1-2-1 0 0,-1 1 1 0 0,-1-2-1 0 0,0-2-65 0 0,-2 2 49 0 0,46-122 22 0 0,-54 133-52 0 0,-1 21-209 0 0,2 12 124 0 0,-1-14 84 0 0,3 16 6 0 0,2-1 0 0 0,1 0-1 0 0,1-1 1 0 0,0 0 0 0 0,2 0 0 0 0,0-1-1 0 0,2-1 1 0 0,0 0 0 0 0,1-1 0 0 0,8 8-24 0 0,87 62-18 0 0,-109-90-228 0 0,1 0 0 0 0,-1 0 0 0 0,1 0 0 0 0,-1 0-1 0 0,0-1 1 0 0,0 1 0 0 0,0 0 0 0 0,-1 0 0 0 0,1-1 0 0 0,0 1-1 0 0,-1 0 1 0 0,1-1 0 0 0,-1 1 0 0 0,0-1 0 0 0,0 1 0 0 0,0 0-1 0 0,0-1 1 0 0,0 1 0 0 0,-1-1 0 0 0,1 1 0 0 0,-1 0 0 0 0,0-2 246 0 0,1-2-1170 0 0,0-7-3857 0 0,-2 2-6410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01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1 209 11819 0 0,'0'0'2137'0'0,"0"0"-276"0"0,0 0-185 0 0,0 0-106 0 0,0 0-141 0 0,0 0-230 0 0,0 0-283 0 0,0 0-262 0 0,0 0-191 0 0,0 0-113 0 0,0 0-64 0 0,0 0-49 0 0,4-4 327 0 0,106 27 1471 0 0,230 31-592 0 0,-285-44 361 0 0,-157-121-1475 0 0,0 16-325 0 0,28 9 33 0 0,135 129-4731 0 0,-18-16-2886 0 0,-28-15-4294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0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9114 0 0,'0'0'2463'0'0,"0"0"-398"0"0,0 0-157 0 0,0 0-110 0 0,0 0-111 0 0,0 0-167 0 0,0 0-272 0 0,0 0-283 0 0,0 0-220 0 0,0 0-136 0 0,0 0-103 0 0,0 0-61 0 0,0 0-31 0 0,27-4 1536 0 0,213-18 13 0 0,-117 6-1575 0 0,-80 13 185 0 0,-29 2-1422 0 0,-13 1-3348 0 0,-14 3 72 0 0,3 4-3600 0 0,9-6 7228 0 0,-5 3-11431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0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10466 0 0,'0'0'3768'0'0,"0"0"-1394"0"0,0 0-770 0 0,0 0-182 0 0,0 0-73 0 0,0 0-95 0 0,0 0-190 0 0,0 0-263 0 0,0 0-232 0 0,0 0-179 0 0,0 0-96 0 0,0 0-33 0 0,0 0-21 0 0,1 3 0 0 0,49 20 1625 0 0,15-18-1385 0 0,1-3 0 0 0,0-2 0 0 0,-1-4 0 0 0,45-9-480 0 0,-49 9-148 0 0,-57-6-2333 0 0,-4 8-4985 0 0,0 2-4822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0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463 806 8346 0 0,'0'0'2695'0'0,"0"0"-892"0"0,0 0-548 0 0,0 0-71 0 0,0 0 70 0 0,0 0 21 0 0,0 0-91 0 0,0 0-176 0 0,0 0-192 0 0,0 0-182 0 0,0 0-143 0 0,0 0-117 0 0,-23-5-80 0 0,-74-14-50 0 0,47 26 99 0 0,42-1-243 0 0,-48 24 403 0 0,34-20-378 0 0,1 1 0 0 0,1 1 0 0 0,0 1 0 0 0,1 0 0 0 0,0 2 0 0 0,-3 4-125 0 0,16-14 2 0 0,0 1 1 0 0,0 0-1 0 0,1 1 0 0 0,-1-1 0 0 0,1 1 0 0 0,1 0 1 0 0,0 0-1 0 0,-1 1 0 0 0,2-1 0 0 0,-1 1 0 0 0,1 0 1 0 0,1 0-1 0 0,-1 0 0 0 0,1 0 0 0 0,1 0 0 0 0,0 1 1 0 0,-1 7-3 0 0,4-13 27 0 0,0 1 0 0 0,0-1 1 0 0,0 0-1 0 0,0 0 1 0 0,1 0-1 0 0,0 0 0 0 0,-1 0 1 0 0,1 0-1 0 0,0 0 1 0 0,0-1-1 0 0,0 0 0 0 0,1 1 1 0 0,-1-1-1 0 0,0 0 1 0 0,1-1-1 0 0,0 1 1 0 0,-1-1-1 0 0,1 1 0 0 0,0-1 1 0 0,0 0-1 0 0,0-1 1 0 0,-1 1-1 0 0,1-1 0 0 0,0 1 1 0 0,0-1-1 0 0,0 0 1 0 0,0-1-1 0 0,0 1 0 0 0,3-1-27 0 0,9-2 104 0 0,-1 0-1 0 0,-1-1 0 0 0,1-1 0 0 0,-1 0 0 0 0,1-1 0 0 0,-1 0 0 0 0,-1-1 0 0 0,1-1 0 0 0,-1 0 0 0 0,-1-1 0 0 0,0 0 0 0 0,0-1 0 0 0,0 0 1 0 0,-2-1-1 0 0,1 0 0 0 0,-1-1 0 0 0,2-4-103 0 0,14-17 59 0 0,-1 0 0 0 0,-2-2 0 0 0,-1-1 1 0 0,-2 0-1 0 0,-1-2 0 0 0,-3 0 0 0 0,0-1 0 0 0,-1-8-59 0 0,-9 25-5 0 0,-2-1 0 0 0,0 0 0 0 0,-1 0 0 0 0,-2 0 0 0 0,0 0 0 0 0,-2 0 0 0 0,0 0 0 0 0,-2 1 0 0 0,0-1 1 0 0,-1 0-1 0 0,-6-14 5 0 0,9 31-15 0 0,-1 0 1 0 0,0 1 0 0 0,0 0-1 0 0,0 0 1 0 0,-1-1-1 0 0,0 1 1 0 0,0 1 0 0 0,0-1-1 0 0,0 0 1 0 0,-1 1 0 0 0,0 0-1 0 0,0-1 1 0 0,0 1 0 0 0,0 1-1 0 0,0-1 1 0 0,-1 1 0 0 0,0 0-1 0 0,0 0 1 0 0,0 0 0 0 0,0 0-1 0 0,0 1 1 0 0,0 0 0 0 0,-1 0-1 0 0,1 1 1 0 0,-1-1 0 0 0,0 1-1 0 0,1 0 1 0 0,-1 1-1 0 0,0 0 1 0 0,1-1 0 0 0,-1 2-1 0 0,0-1 1 0 0,0 1 14 0 0,0 2-5 0 0,1 1-1 0 0,0 0 1 0 0,0 0 0 0 0,0 0-1 0 0,1 1 1 0 0,-1-1 0 0 0,1 1-1 0 0,0 0 1 0 0,0 1 0 0 0,1-1-1 0 0,0 1 1 0 0,0-1 0 0 0,0 1-1 0 0,0 0 1 0 0,1 0 0 0 0,0 0-1 0 0,0 0 1 0 0,1 1 5 0 0,-13 177 115 0 0,14-145-75 0 0,3-17-12 0 0,0 0 1 0 0,1 1-1 0 0,1-1 0 0 0,1 0 1 0 0,1-1-1 0 0,1 0 0 0 0,0 0 1 0 0,2 0-1 0 0,1-1 1 0 0,0-1-1 0 0,10 12-28 0 0,72 73 40 0 0,-73-98-1156 0 0,-13-12-3297 0 0,0-5-3330 0 0,-1 3-3726 0 0</inkml:trace>
  <inkml:trace contextRef="#ctx0" brushRef="#br0" timeOffset="451.827">775 548 9994 0 0,'0'0'1658'0'0,"0"0"-585"0"0,0 0-304 0 0,0 0 9 0 0,0 0 93 0 0,0 0 131 0 0,0 0 45 0 0,0 0-30 0 0,0 0-101 0 0,0 0-127 0 0,0 0-113 0 0,0 0-84 0 0,0 0-45 0 0,7 20-31 0 0,28 95 376 0 0,32 104 1518 0 0,-37-125-2119 0 0,-21-80-221 0 0,-8-14-20 0 0,9-11 1295 0 0,21-46-1113 0 0,-2-2-1 0 0,-3 0 1 0 0,-3-2-1 0 0,8-37-231 0 0,3-2 54 0 0,-18 46-42 0 0,-12 41 10 0 0,-4 13-37 0 0,0 0-8 0 0,0 0-30 0 0,0 0-24 0 0,0 0-18 0 0,-23 42-1799 0 0,17-28-1200 0 0,3-5-6549 0 0,2-9-1876 0 0</inkml:trace>
  <inkml:trace contextRef="#ctx0" brushRef="#br0" timeOffset="985.116">827 232 7122 0 0,'0'0'3151'0'0,"0"0"-817"0"0,0 0-518 0 0,0 0-201 0 0,0 0-107 0 0,0 0-142 0 0,0 0-160 0 0,0 0-162 0 0,0 0-221 0 0,0 0-187 0 0,0 0-180 0 0,0 0-141 0 0,-5-3-83 0 0,-18-10-39 0 0,17 10-21 0 0,6 3-3 0 0,0 0 6 0 0,0 0 1 0 0,76-1 1929 0 0,55 1-1135 0 0,-46 5-639 0 0,4 13-91 0 0,-164-87 1305 0 0,60 58-1570 0 0,0-1 1 0 0,1-1 0 0 0,0 0-1 0 0,1-1 1 0 0,1-1 0 0 0,0 0 0 0 0,1 0-1 0 0,1-1 1 0 0,-3-5 24 0 0,13 20-153 0 0,0 0-1 0 0,0 0 1 0 0,0 0 0 0 0,0 1 0 0 0,0-1-1 0 0,1 0 1 0 0,-1 0 0 0 0,0 0 0 0 0,0 1-1 0 0,1-1 1 0 0,-1 0 0 0 0,0 0 0 0 0,1 1-1 0 0,-1-1 1 0 0,1 0 0 0 0,-1 1-1 0 0,1-1 1 0 0,-1 0 0 0 0,1 1 0 0 0,-1-1-1 0 0,1 1 1 0 0,0-1 0 0 0,-1 1 0 0 0,1-1-1 0 0,0 1 1 0 0,-1-1 0 0 0,1 1 0 0 0,0 0-1 0 0,0-1 1 0 0,-1 1 0 0 0,1 0 0 0 0,0 0-1 0 0,0-1 1 0 0,0 1 0 0 0,-1 0 0 0 0,1 0-1 0 0,0 0 1 0 0,0 0 0 0 0,0 0-1 0 0,0 0 1 0 0,-1 0 0 0 0,1 0 0 0 0,0 1-1 0 0,0-1 1 0 0,0 0 0 0 0,-1 0 0 0 0,1 1-1 0 0,0-1 1 0 0,0 1 0 0 0,-1-1 0 0 0,1 0-1 0 0,0 1 154 0 0,6 0-3850 0 0,1-1-7938 0 0</inkml:trace>
  <inkml:trace contextRef="#ctx0" brushRef="#br0" timeOffset="1504.197">1 1091 5097 0 0,'0'0'2115'0'0,"0"0"-450"0"0,0 0-138 0 0,0 0 104 0 0,0 0 72 0 0,0 0-95 0 0,0 0-234 0 0,0 0-276 0 0,0 0-157 0 0,0 0-53 0 0,0 0-19 0 0,0 0 17 0 0,0 0-49 0 0,11 7-64 0 0,-2 0-564 0 0,-5-3-113 0 0,1-1 0 0 0,-1 0 0 0 0,1 0 0 0 0,0 0 1 0 0,0 0-1 0 0,0-1 0 0 0,0 0 0 0 0,1 0 0 0 0,-1 0 0 0 0,1 0 0 0 0,-1-1 0 0 0,1 0 1 0 0,3 0-97 0 0,92-1 1612 0 0,0-3 0 0 0,90-17-1612 0 0,-2 1 468 0 0,156 11-252 0 0,-324 7-431 0 0,1 0-1 0 0,0-2 0 0 0,-1-1 0 0 0,0 0 0 0 0,0-2 0 0 0,0 0 0 0 0,-1-2 0 0 0,3-1 216 0 0,-16 6-738 0 0,37-19-2025 0 0,-21 5-6602 0 0,-18 9-2101 0 0</inkml:trace>
  <inkml:trace contextRef="#ctx0" brushRef="#br0" timeOffset="2267.388">421 1457 2072 0 0,'0'0'2062'0'0,"0"0"-157"0"0,0 0 8 0 0,0 0 16 0 0,0 0 5 0 0,0 0-131 0 0,0 0-276 0 0,0 0-191 0 0,0 0-165 0 0,0 0-175 0 0,0 0-125 0 0,0 0-102 0 0,0 0-129 0 0,-1-3-51 0 0,0 2-504 0 0,0-1 0 0 0,0 1 0 0 0,0-1 0 0 0,0 1 0 0 0,0-1 0 0 0,0 1 0 0 0,-1 0 0 0 0,1 0 0 0 0,0 0 0 0 0,-1 0 0 0 0,1 0 0 0 0,-1 0 0 0 0,1 0 1 0 0,-1 0-1 0 0,1 0 0 0 0,-1 1 0 0 0,0-1 0 0 0,1 1 0 0 0,-1-1 0 0 0,0 1 0 0 0,1 0 0 0 0,-1-1 0 0 0,0 1 0 0 0,0 0 0 0 0,1 0 0 0 0,-1 0 0 0 0,0 0 0 0 0,1 1 1 0 0,-1-1-1 0 0,0 0 0 0 0,-1 1-85 0 0,2-1 0 0 0,-7 2 58 0 0,-1 1 0 0 0,1 0-1 0 0,-1 1 1 0 0,1-1-1 0 0,0 2 1 0 0,1-1-1 0 0,-1 1 1 0 0,1 0 0 0 0,0 1-1 0 0,0-1 1 0 0,0 1-1 0 0,-3 5-57 0 0,4-6 7 0 0,0 1 0 0 0,0 0 0 0 0,0 0-1 0 0,1 0 1 0 0,0 1 0 0 0,0 0 0 0 0,1 0 0 0 0,0 0-1 0 0,0 0 1 0 0,1 1 0 0 0,-1-1 0 0 0,2 1 0 0 0,-1 0-1 0 0,1 0 1 0 0,0 0 0 0 0,1 0 0 0 0,0 0 0 0 0,0 1-1 0 0,1-1 1 0 0,0 0 0 0 0,1 9-7 0 0,0-14 7 0 0,0 1 0 0 0,0-1 0 0 0,0 0 0 0 0,1 0 1 0 0,-1 1-1 0 0,1-1 0 0 0,0 0 0 0 0,-1 0 0 0 0,1 0 0 0 0,1-1 0 0 0,-1 1 0 0 0,0 0 0 0 0,1-1 1 0 0,0 0-1 0 0,-1 1 0 0 0,1-1 0 0 0,0 0 0 0 0,0 0 0 0 0,0-1 0 0 0,0 1 0 0 0,0-1 0 0 0,1 1 1 0 0,-1-1-1 0 0,0 0 0 0 0,1 0 0 0 0,-1 0 0 0 0,3-1-7 0 0,97 6 675 0 0,-86-9-561 0 0,-1-1 0 0 0,1 0 0 0 0,-1-2 0 0 0,-1 1 1 0 0,1-2-1 0 0,-1 0 0 0 0,9-6-114 0 0,-7 4 64 0 0,13-7 27 0 0,0-1 0 0 0,-1-2 0 0 0,-1-1 0 0 0,-1-1-1 0 0,-1-2 1 0 0,-1 0 0 0 0,-1-2 0 0 0,-1-1 0 0 0,-1 0 0 0 0,17-28-91 0 0,-31 39-3 0 0,0 0-1 0 0,-1 0 1 0 0,-1-1-1 0 0,-1 1 1 0 0,0-1 0 0 0,-1-1-1 0 0,0 1 1 0 0,-1-1-1 0 0,-1 1 1 0 0,0-18 3 0 0,-2 26-10 0 0,0 1 0 0 0,0-1-1 0 0,0 0 1 0 0,-1 0 0 0 0,0 1 0 0 0,-1-1 0 0 0,0 1 0 0 0,0-1 0 0 0,0 1 0 0 0,-1 0-1 0 0,0 0 1 0 0,-1 0 0 0 0,1 0 0 0 0,-1 0 0 0 0,-1 1 0 0 0,1-1 0 0 0,-1 1 0 0 0,0 0-1 0 0,-1 1 1 0 0,1-1 0 0 0,-1 1 0 0 0,0 1 0 0 0,0-1 0 0 0,-6-2 10 0 0,8 4-12 0 0,0 1 0 0 0,-1 0 0 0 0,1 1 0 0 0,-1-1 0 0 0,0 1 0 0 0,1 0 0 0 0,-1 0 0 0 0,0 0 0 0 0,0 1 0 0 0,0 0 0 0 0,1 0 0 0 0,-1 0 0 0 0,0 0 0 0 0,0 1 0 0 0,0 0 0 0 0,1 0 0 0 0,-1 0 0 0 0,0 1 0 0 0,1-1 0 0 0,-1 1 0 0 0,1 0 0 0 0,-1 0 0 0 0,1 1 1 0 0,0-1-1 0 0,0 1 0 0 0,0 0 0 0 0,1 0 0 0 0,-1 0 0 0 0,1 1 0 0 0,-1-1 0 0 0,1 1 0 0 0,-1 1 12 0 0,-4 6 5 0 0,0 0-1 0 0,0 0 1 0 0,1 1 0 0 0,1 0 0 0 0,0 0 0 0 0,1 0 0 0 0,0 1 0 0 0,1 0 0 0 0,0 0 0 0 0,1 0-1 0 0,0 3-4 0 0,0 3 18 0 0,1 0-1 0 0,1 1 0 0 0,1-1 0 0 0,1 1 0 0 0,0-1 0 0 0,2 1 0 0 0,0-1 0 0 0,1 0 1 0 0,1 0-1 0 0,1-1 0 0 0,0 1 0 0 0,2-1 0 0 0,6 11-17 0 0,91 152 302 0 0,-104-180-334 0 0,-1 0 1 0 0,1 1-1 0 0,0-1 1 0 0,0 0-1 0 0,0 0 1 0 0,0-1 0 0 0,0 1-1 0 0,0 0 1 0 0,0 0-1 0 0,0 0 1 0 0,0-1-1 0 0,0 1 1 0 0,1 0-1 0 0,-1-1 1 0 0,0 1 0 0 0,0-1-1 0 0,1 0 1 0 0,-1 1-1 0 0,0-1 1 0 0,1 0-1 0 0,-1 0 1 0 0,0 0 0 0 0,1 0-1 0 0,-1 0 1 0 0,0 0-1 0 0,0 0 1 0 0,1 0-1 0 0,-1 0 1 0 0,0-1 0 0 0,1 1-1 0 0,-1-1 1 0 0,0 1-1 0 0,0-1 1 0 0,1 1-1 0 0,-1-1 1 0 0,0 0-1 0 0,0 1 1 0 0,0-1 0 0 0,0 0-1 0 0,0 0 1 0 0,0 0-1 0 0,0 0 1 0 0,0 0-1 0 0,0 0 1 0 0,-1 0 0 0 0,1 0 31 0 0,16-17-3389 0 0,-4 0-3718 0 0,-10 14 4517 0 0,4-4-8983 0 0</inkml:trace>
  <inkml:trace contextRef="#ctx0" brushRef="#br0" timeOffset="2670.203">1188 1199 8554 0 0,'0'0'4015'0'0,"0"0"-2185"0"0,0 0-776 0 0,0 0 59 0 0,0 0 158 0 0,0 0 119 0 0,0 0-49 0 0,0 0-187 0 0,0 0-214 0 0,0 0-212 0 0,-14 34-144 0 0,-46 104-93 0 0,12-37 409 0 0,0 29-391 0 0,40-5-249 0 0,10-121-219 0 0,-1 0-1 0 0,1-1 1 0 0,0 1 0 0 0,0 0 0 0 0,0-1 0 0 0,0 0 0 0 0,1 1 0 0 0,-1-1 0 0 0,1 0 0 0 0,0 0 0 0 0,0 0 0 0 0,0-1 0 0 0,0 1 0 0 0,1-1 0 0 0,-1 0 0 0 0,1 0 0 0 0,-1 0-1 0 0,1 0 1 0 0,0 0 0 0 0,0-1 0 0 0,-1 0 0 0 0,1 1 0 0 0,0-1 0 0 0,0-1 0 0 0,0 1 0 0 0,1-1 0 0 0,-1 0 0 0 0,0 0 0 0 0,0 0 0 0 0,0 0 0 0 0,0 0 0 0 0,0-1 0 0 0,1 0-41 0 0,141-25 1318 0 0,-107 17-1148 0 0,-39 9-193 0 0,0 0 18 0 0,0 0-50 0 0,0 0-34 0 0,0 0-49 0 0,0 0-107 0 0,-36-12-10336 0 0,28 9 3517 0 0,0 3-3709 0 0</inkml:trace>
  <inkml:trace contextRef="#ctx0" brushRef="#br0" timeOffset="2911.107">906 1500 14515 0 0,'0'0'2273'0'0,"0"0"-976"0"0,0 0-522 0 0,0 0-9 0 0,0 0 46 0 0,0 0 36 0 0,0 0-39 0 0,0 0-116 0 0,0 0-144 0 0,0 0-126 0 0,0 0-123 0 0,0 0-105 0 0,36-8-86 0 0,110-24-65 0 0,-49 13-434 0 0,-82 16-61 0 0,8-1-1270 0 0,-9 0-2797 0 0,-2 0-6929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10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9 536 1568 0 0,'0'0'2226'0'0,"0"0"-373"0"0,0 0-172 0 0,0 0 85 0 0,0 0 97 0 0,0 0-35 0 0,0 0-191 0 0,0 0-294 0 0,0 0-259 0 0,0 0-129 0 0,0 0-62 0 0,-2 14-60 0 0,-5 41-69 0 0,8-53-694 0 0,-1 0 0 0 0,1 0-1 0 0,0 0 1 0 0,0 0 0 0 0,0 0 0 0 0,0 0 0 0 0,0 0 0 0 0,0 0 0 0 0,0-1 0 0 0,1 1 0 0 0,-1 0 0 0 0,0-1 0 0 0,1 1 0 0 0,0-1 0 0 0,-1 0 0 0 0,1 1 0 0 0,0-1-1 0 0,0 0 1 0 0,-1 0 0 0 0,1 0 0 0 0,0 0 0 0 0,0 0 0 0 0,0-1 0 0 0,0 1 0 0 0,0-1 0 0 0,1 1 0 0 0,0-1-70 0 0,-2 1 68 0 0,15 3 158 0 0,0-1 0 0 0,1 0 0 0 0,-1-1 0 0 0,0-1 0 0 0,1-1 0 0 0,-1 0 0 0 0,0-1 0 0 0,1-1 0 0 0,-1 0 0 0 0,0-1 0 0 0,0-1 0 0 0,0 0 0 0 0,-1-2 0 0 0,1 1 0 0 0,-1-2 0 0 0,0 0 0 0 0,-1-1 0 0 0,0 0 0 0 0,0-1 0 0 0,-1-1 0 0 0,0 0 0 0 0,-1-1 1 0 0,1-1-227 0 0,185-212 862 0 0,-156 168-789 0 0,3 2 0 0 0,3 2 0 0 0,30-24-73 0 0,-68 66 5 0 0,1 2 0 0 0,0 0 0 0 0,0 0 0 0 0,0 1 0 0 0,1 0 0 0 0,0 1 0 0 0,1 0 0 0 0,0 1 1 0 0,-1 0-1 0 0,1 1 0 0 0,1 1 0 0 0,-1 0 0 0 0,1 1 0 0 0,11-1-5 0 0,-21 3 1 0 0,0 1 0 0 0,0-1 0 0 0,0 1 0 0 0,-1 0 0 0 0,1 0 1 0 0,0 1-1 0 0,0-1 0 0 0,-1 1 0 0 0,1 0 0 0 0,-1 0 0 0 0,0 0 0 0 0,1 0 1 0 0,-1 1-1 0 0,0-1 0 0 0,0 1 0 0 0,-1-1 0 0 0,1 1 0 0 0,0 0 0 0 0,-1 1 1 0 0,0-1-1 0 0,0 0 0 0 0,0 1 0 0 0,0-1 0 0 0,0 1 0 0 0,0-1-1 0 0,28 98 126 0 0,-27-73-58 0 0,0 0 0 0 0,-2 0 0 0 0,-1 0 0 0 0,-1 0 0 0 0,-1-1 0 0 0,-2 1 0 0 0,-1 0 0 0 0,-1-1-1 0 0,-5 13-67 0 0,3-17 24 0 0,0 0-1 0 0,-1 0 1 0 0,-2-1-1 0 0,0 0 1 0 0,-2-1-1 0 0,0 0 1 0 0,-1-1-1 0 0,-1-1 1 0 0,-1 0-1 0 0,0-1 1 0 0,-2-1-1 0 0,0 0 1 0 0,-1-1-1 0 0,0-2 1 0 0,-1 0-1 0 0,-19 10-23 0 0,26-18-26 0 0,0-1 0 0 0,0 0 0 0 0,-1-1 0 0 0,0 0 0 0 0,0-1 0 0 0,0 0 0 0 0,0-2 0 0 0,-1 1 0 0 0,1-2 0 0 0,0 0 0 0 0,-15-2 26 0 0,25 1-91 0 0,-1 0 0 0 0,1 0 1 0 0,-1-1-1 0 0,1 0 0 0 0,0 1 1 0 0,0-2-1 0 0,0 1 0 0 0,0 0 1 0 0,0-1-1 0 0,0 0 0 0 0,0 0 1 0 0,1 0-1 0 0,0 0 0 0 0,-1 0 1 0 0,1-1-1 0 0,0 0 0 0 0,1 1 1 0 0,-1-1-1 0 0,1 0 1 0 0,0-1-1 0 0,0 1 0 0 0,0 0 1 0 0,0 0-1 0 0,1-1 0 0 0,-1 1 1 0 0,1-1-1 0 0,0 1 0 0 0,0-5 91 0 0,8-82-5862 0 0,3 72 394 0 0,-3 6-6086 0 0</inkml:trace>
  <inkml:trace contextRef="#ctx0" brushRef="#br0" timeOffset="332.656">1492 167 11819 0 0,'0'0'1825'0'0,"0"0"-438"0"0,0 0-205 0 0,0 0 15 0 0,0 0 33 0 0,0 0-27 0 0,0 0-110 0 0,0 0-198 0 0,0 0-209 0 0,0 0-153 0 0,-14 34-115 0 0,-44 106-94 0 0,37-53 177 0 0,19-81-466 0 0,1 0 0 0 0,1 0-1 0 0,-1 1 1 0 0,1-1 0 0 0,0 0 0 0 0,0 0-1 0 0,1 1 1 0 0,0-1 0 0 0,0 0 0 0 0,0 0-1 0 0,1 0 1 0 0,0 0 0 0 0,0 0 0 0 0,1 0-1 0 0,-1-1 1 0 0,1 1 0 0 0,0-1 0 0 0,1 1-1 0 0,-1-1 1 0 0,1 0 0 0 0,0-1 0 0 0,1 1-1 0 0,-1-1 1 0 0,1 1 0 0 0,0-1 0 0 0,0-1-1 0 0,0 1 1 0 0,0-1 0 0 0,1 0 0 0 0,-1 0-1 0 0,1 0 1 0 0,0-1 0 0 0,0 0 0 0 0,0 0-1 0 0,2 0-34 0 0,5 0 77 0 0,0-1 0 0 0,0-1-1 0 0,1 0 1 0 0,-1-1-1 0 0,0-1 1 0 0,-1 1 0 0 0,1-2-1 0 0,0 0 1 0 0,-1-1 0 0 0,1 0-1 0 0,-1-1 1 0 0,0 0-1 0 0,0-1 1 0 0,-1 0 0 0 0,0 0-1 0 0,0-2 1 0 0,0 1-1 0 0,-1-2 1 0 0,0 1 0 0 0,-1-1-1 0 0,0-1 1 0 0,0 1-1 0 0,-1-1 1 0 0,0-1 0 0 0,-1 0-1 0 0,0 0 1 0 0,-1 0 0 0 0,0-1-1 0 0,-1 0 1 0 0,0 0-1 0 0,-1 0 1 0 0,0-1 0 0 0,-1 0-1 0 0,0 1 1 0 0,-1-1-1 0 0,-1-3-76 0 0,0 5 0 0 0,-1-1 0 0 0,0 1-1 0 0,-1 0 1 0 0,0 0 0 0 0,-1 0-1 0 0,0-1 1 0 0,0 1 0 0 0,-2 1-1 0 0,1-1 1 0 0,-1 0 0 0 0,-1 1-1 0 0,0 0 1 0 0,0 0 0 0 0,-1 0-1 0 0,0 1 1 0 0,-1 0 0 0 0,0 0-1 0 0,0 1 1 0 0,-1-1 0 0 0,-7-4 0 0 0,7 5-107 0 0,-1 1 0 0 0,0 1 1 0 0,0-1-1 0 0,0 1 1 0 0,-1 1-1 0 0,0-1 0 0 0,0 2 1 0 0,0-1-1 0 0,-1 2 0 0 0,0-1 1 0 0,0 1-1 0 0,1 1 0 0 0,-2 0 1 0 0,1 1-1 0 0,0 0 1 0 0,-2 0 106 0 0,-64 20-7470 0 0,61-11-4421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1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734 0 5097 0 0,'0'0'2749'0'0,"0"0"-613"0"0,0 0-354 0 0,0 0-84 0 0,0 0-35 0 0,0 0-56 0 0,0 0-143 0 0,0 0-240 0 0,0 0-288 0 0,0 0-171 0 0,0 0-117 0 0,0 0-75 0 0,0 0-46 0 0,0 0-43 0 0,0 0-28 0 0,0 0-20 0 0,0 0-14 0 0,0 0-45 0 0,0 0-20 0 0,0 0-29 0 0,0 0-55 0 0,0 0-31 0 0,0 0-15 0 0,0 0-30 0 0,0 0-5 0 0,-32 12 1145 0 0,-243 84-759 0 0,75-3 135 0 0,167-59-483 0 0,87 4-100 0 0,122 10 11 0 0,21-22 11 0 0,-173-18-151 0 0,-24-8 41 0 0,0 0-17 0 0,0 0-29 0 0,-15 16 209 0 0,-7 6-199 0 0,-2-2 0 0 0,0 0 0 0 0,-2-1 0 0 0,0-2 0 0 0,-14 7-6 0 0,-11 7 33 0 0,-242 154-13 0 0,269-169-18 0 0,17-12-3 0 0,-1 0 0 0 0,1 1 0 0 0,0-1 1 0 0,0 1-1 0 0,1 1 0 0 0,0-1 0 0 0,0 1 0 0 0,0 0 0 0 0,0 0 0 0 0,1 1 1 0 0,0 0-1 0 0,1 0 0 0 0,-1 0 0 0 0,1 0 0 0 0,1 1 0 0 0,-3 6 1 0 0,5-12 0 0 0,1 0-1 0 0,0-1 1 0 0,0 1-1 0 0,0-1 1 0 0,0 1-1 0 0,0 0 1 0 0,0-1-1 0 0,0 1 1 0 0,1 0-1 0 0,-1-1 1 0 0,1 1-1 0 0,-1-1 1 0 0,1 1 0 0 0,-1-1-1 0 0,1 1 1 0 0,0-1-1 0 0,0 1 1 0 0,0-1-1 0 0,0 0 1 0 0,0 1-1 0 0,0-1 1 0 0,0 0-1 0 0,0 0 1 0 0,0 0-1 0 0,1 0 1 0 0,-1 0-1 0 0,0 0 1 0 0,1 0-1 0 0,-1 0 1 0 0,1-1-1 0 0,-1 1 1 0 0,1 0 0 0 0,-1-1-1 0 0,1 1 1 0 0,-1-1-1 0 0,1 0 1 0 0,0 1-1 0 0,-1-1 1 0 0,2 0 0 0 0,76 0-13 0 0,-65-1 18 0 0,208-48 212 0 0,-8-8-162 0 0,-107 26 90 0 0,-86 27-572 0 0,11-2-2787 0 0,-14-1-5260 0 0,-10 0-3890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1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205 479 13019 0 0,'0'0'4997'0'0,"0"0"-3161"0"0,0 0-1093 0 0,0 0-192 0 0,0 0 48 0 0,0 0 143 0 0,0 0 96 0 0,0 0-38 0 0,0 0-124 0 0,0 0-117 0 0,0 0-72 0 0,0 0-20 0 0,0 0-55 0 0,-5 22-51 0 0,-16 73-34 0 0,-60 204 1140 0 0,35-103-1346 0 0,24-124-141 0 0,28-109-7047 0 0,6 9 3035 0 0,-3 6-3501 0 0,-4 10-2817 0 0</inkml:trace>
  <inkml:trace contextRef="#ctx0" brushRef="#br0" timeOffset="276.489">103 502 8298 0 0,'0'0'2683'0'0,"0"0"-635"0"0,0 0-571 0 0,0 0-237 0 0,0 0-40 0 0,0 0-22 0 0,0 0-118 0 0,0 0-234 0 0,0 0-102 0 0,0 0-39 0 0,0 0 2 0 0,0 0 39 0 0,11 3-53 0 0,91 17 1034 0 0,158-44 336 0 0,-121 17-3446 0 0,-169 33-5698 0 0,22-18 765 0 0,2-3-5087 0 0</inkml:trace>
  <inkml:trace contextRef="#ctx0" brushRef="#br0" timeOffset="525.161">1 887 11899 0 0,'0'0'1864'0'0,"0"0"-374"0"0,0 0-154 0 0,0 0 92 0 0,0 0 58 0 0,0 0-94 0 0,0 0-153 0 0,0 0-247 0 0,0 0-217 0 0,0 0-131 0 0,33 0-148 0 0,105-1-118 0 0,-55-10 137 0 0,96-51-1361 0 0,-156 45-2163 0 0,-10 5-5983 0 0,-8 7-2663 0 0</inkml:trace>
  <inkml:trace contextRef="#ctx0" brushRef="#br0" timeOffset="959.196">103 213 12811 0 0,'0'0'2055'0'0,"0"0"-268"0"0,0 0-225 0 0,0 0-109 0 0,0 0-95 0 0,0 0-130 0 0,0 0-209 0 0,0 0-230 0 0,0 0-251 0 0,0 0-193 0 0,0 0-155 0 0,0 0-88 0 0,0 0-2 0 0,-5-9 314 0 0,29 14 263 0 0,49 6-150 0 0,1-4-1 0 0,0-2 0 0 0,50-5-526 0 0,-103 0 38 0 0,-21 0-10 0 0,0 0 40 0 0,0 0 10 0 0,0 0 25 0 0,0 0 22 0 0,0 0 27 0 0,0 0 70 0 0,-2-12-170 0 0,0 0 1 0 0,-1 0-1 0 0,0 0 1 0 0,-1 0-1 0 0,-1 1 1 0 0,1-1-1 0 0,-2 1 1 0 0,0 1-1 0 0,0-1 1 0 0,-1 1-1 0 0,0 0 1 0 0,-1 0-1 0 0,0 1 1 0 0,0 0-1 0 0,-1 0 1 0 0,-6-3-53 0 0,-17-24-60 0 0,28 24-3292 0 0,23 13-7890 0 0,-13 3-1068 0 0</inkml:trace>
  <inkml:trace contextRef="#ctx0" brushRef="#br0" timeOffset="1461.234">854 798 12819 0 0,'0'0'3166'0'0,"0"0"-1607"0"0,0 0-630 0 0,0 0-43 0 0,0 0 118 0 0,0 0 87 0 0,0 0-18 0 0,0 0-198 0 0,0 0-272 0 0,0 0-200 0 0,0 0-122 0 0,0 0-41 0 0,-2 16 484 0 0,-43 41 327 0 0,44-56-989 0 0,1-1-8 0 0,0 0-7 0 0,0 0-19 0 0,0 0-20 0 0,0 0 28 0 0,34-38 374 0 0,49-47-173 0 0,-83 84-198 0 0,0 1 49 0 0,0 0 30 0 0,0 0 37 0 0,0 0-14 0 0,0 0-30 0 0,-58 31 248 0 0,39-12-478 0 0,19-19 86 0 0,5 11-1529 0 0,7-7-5031 0 0,-7-3-5591 0 0</inkml:trace>
  <inkml:trace contextRef="#ctx0" brushRef="#br0" timeOffset="2214.384">1413 837 12035 0 0,'0'0'2083'0'0,"0"0"-540"0"0,0 0-280 0 0,0 0-43 0 0,0 0-41 0 0,0 0-126 0 0,0 0-142 0 0,0 0-203 0 0,0 0-190 0 0,0 0-127 0 0,0 0-90 0 0,0 0-85 0 0,0 0-51 0 0,-32 4-30 0 0,-98 18-46 0 0,59 10 68 0 0,63-24-124 0 0,-2 1-16 0 0,0 0 0 0 0,1 0 0 0 0,0 1 0 0 0,0 0 0 0 0,1 1 0 0 0,1 0 1 0 0,0 0-1 0 0,0 0 0 0 0,1 1 0 0 0,1 0 0 0 0,0 0 0 0 0,0 1 0 0 0,1-1 0 0 0,1 1 0 0 0,0 0 0 0 0,1 0 1 0 0,-1 11-18 0 0,3-22 2 0 0,1 1 0 0 0,-1-1 0 0 0,1 0 0 0 0,-1 0 0 0 0,1 0 0 0 0,-1 0 1 0 0,1 1-1 0 0,0-1 0 0 0,0 0 0 0 0,0-1 0 0 0,1 1 0 0 0,-1 0 0 0 0,0 0 1 0 0,1 0-1 0 0,-1-1 0 0 0,1 1 0 0 0,-1-1 0 0 0,1 1 0 0 0,0-1 0 0 0,0 1 1 0 0,-1-1-1 0 0,1 0 0 0 0,0 0 0 0 0,0 0 0 0 0,0 0 0 0 0,0 0 1 0 0,1-1-1 0 0,-1 1 0 0 0,0-1 0 0 0,0 1 0 0 0,0-1 0 0 0,0 0 0 0 0,2 0-2 0 0,77-3 511 0 0,-51-8-329 0 0,0-2 0 0 0,-1 0 0 0 0,0-2 0 0 0,-1-2 0 0 0,-1 0 0 0 0,0-2 0 0 0,-1-1 0 0 0,-2-1 0 0 0,0-1 0 0 0,-1-1 0 0 0,-1-1 0 0 0,14-21-182 0 0,-14 21 33 0 0,-2-1 0 0 0,-1-1 0 0 0,-1 0 0 0 0,-1-2 0 0 0,-1 0 0 0 0,-2-1 0 0 0,0 0 1 0 0,-3-1-1 0 0,0 0 0 0 0,-2-1 0 0 0,-1 0 0 0 0,-1-1 0 0 0,-2 0 0 0 0,-1 1 0 0 0,-2-2 0 0 0,-2-30-33 0 0,-1 50-4 0 0,-1 0 0 0 0,0 0 1 0 0,-1 0-1 0 0,0 0 0 0 0,-1 1 1 0 0,-1 0-1 0 0,0-1 0 0 0,0 2 1 0 0,-2-1-1 0 0,1 1 0 0 0,-1 0 1 0 0,-1 0-1 0 0,0 1 0 0 0,0 0 1 0 0,-1 0-1 0 0,-2-1 4 0 0,5 9-7 0 0,1 1 0 0 0,-1-1 0 0 0,0 1 0 0 0,1 0 0 0 0,-1 0 0 0 0,0 1 0 0 0,0-1-1 0 0,0 2 1 0 0,1-1 0 0 0,-1 0 0 0 0,0 1 0 0 0,0 0 0 0 0,1 1 0 0 0,-1-1 0 0 0,1 1 0 0 0,-1 0 0 0 0,1 0 0 0 0,0 1 0 0 0,-1-1 0 0 0,1 1 0 0 0,0 1 0 0 0,1-1 0 0 0,-1 1 0 0 0,1-1 0 0 0,-1 1 0 0 0,1 0 0 0 0,1 1 0 0 0,-1 0 7 0 0,-14 13 1 0 0,1 2 0 0 0,1 0 0 0 0,1 1 0 0 0,0 0 0 0 0,2 1 1 0 0,1 1-1 0 0,1 0 0 0 0,0 1 0 0 0,2 0 0 0 0,1 0 0 0 0,1 1 1 0 0,1 0-1 0 0,1 0 0 0 0,1 1 0 0 0,1-1 0 0 0,1 19-1 0 0,1-29 3 0 0,1 1 0 0 0,0 0 0 0 0,1-1-1 0 0,1 1 1 0 0,0-1 0 0 0,1 1 0 0 0,1-1 0 0 0,0 0-1 0 0,1 0 1 0 0,7 12-3 0 0,-5-13-28 0 0,1-1 1 0 0,0 0-1 0 0,1-1 0 0 0,1 1 0 0 0,0-2 0 0 0,0 1 1 0 0,1-2-1 0 0,1 1 0 0 0,0-1 0 0 0,0-1 0 0 0,1 0 1 0 0,0-1-1 0 0,0-1 0 0 0,1 0 0 0 0,0 0 1 0 0,0-2-1 0 0,5 2 28 0 0,39 1-4546 0 0,0-17-4489 0 0,-47 5-2751 0 0</inkml:trace>
  <inkml:trace contextRef="#ctx0" brushRef="#br0" timeOffset="2757.69">1900 864 8786 0 0,'0'0'3093'0'0,"0"0"-1376"0"0,0 0-514 0 0,0 0-23 0 0,0 0 45 0 0,0 0 27 0 0,0 0-74 0 0,0 0-186 0 0,0 0-212 0 0,0 0-199 0 0,-2 33-93 0 0,-5 101-89 0 0,5-4 1526 0 0,17-143 364 0 0,42-141-766 0 0,-28 58-1214 0 0,67-169 95 0 0,-74 230-226 0 0,-22 35-132 0 0,0 0-18 0 0,3 19-56 0 0,30 78 32 0 0,5 22 4 0 0,-37-117 137 0 0,-1-2-225 0 0,1-1 0 0 0,-1 1-1 0 0,0 0 1 0 0,1-1 0 0 0,-1 1-1 0 0,0 0 1 0 0,1 0 0 0 0,-1-1 0 0 0,1 1-1 0 0,-1 0 1 0 0,0 0 0 0 0,1 0 0 0 0,-1 0-1 0 0,1 0 1 0 0,-1-1 0 0 0,1 1-1 0 0,-1 0 1 0 0,1 0 0 0 0,-1 0 0 0 0,0 0-1 0 0,1 0 1 0 0,-1 0 0 0 0,1 0 0 0 0,-1 1-1 0 0,1-1 1 0 0,-1 0 0 0 0,1 0 0 0 0,-1 0-1 0 0,0 0 1 0 0,1 0 0 0 0,-1 1-1 0 0,1-1 1 0 0,-1 0 0 0 0,0 0 0 0 0,1 1-1 0 0,-1-1 1 0 0,0 0 0 0 0,1 1 0 0 0,-1-1-1 0 0,0 0 1 0 0,0 1 0 0 0,1-1-1 0 0,-1 0 1 0 0,0 1 0 0 0,0-1 0 0 0,1 1-1 0 0,-1-1 1 0 0,0 0 0 0 0,0 1 0 0 0,0-1-1 0 0,0 1 1 0 0,0-1 0 0 0,0 1 80 0 0,5-30-5085 0 0,-5 15-2148 0 0,0 7-4132 0 0</inkml:trace>
  <inkml:trace contextRef="#ctx0" brushRef="#br0" timeOffset="3116.981">1950 340 7202 0 0,'0'0'6025'0'0,"0"0"-3327"0"0,0 0-1067 0 0,0 0-98 0 0,0 0-156 0 0,0 0-134 0 0,0 0-156 0 0,0 0-219 0 0,0 0-187 0 0,0 0-165 0 0,0 0-144 0 0,0 0-108 0 0,-4 0-40 0 0,-10 0 2 0 0,21 0 641 0 0,304 4 2443 0 0,-310-4-3268 0 0,-1 0-15 0 0,0 0 9 0 0,0 0 29 0 0,0 0 17 0 0,0 0 31 0 0,0 0-5 0 0,0 0 15 0 0,-21 0 466 0 0,-49-42-411 0 0,58 31-231 0 0,0 0 0 0 0,1 0 0 0 0,1-1 0 0 0,0-1 0 0 0,0 1 0 0 0,1-2-1 0 0,-5-11 54 0 0,0-32-8011 0 0,14 49-1762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22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0 258 11859 0 0,'0'0'2292'0'0,"0"0"-502"0"0,0 0-386 0 0,0 0-52 0 0,0 0-25 0 0,0 0-109 0 0,0 0-167 0 0,0 0-226 0 0,0 0-230 0 0,0 0-196 0 0,0 0-100 0 0,0 0-67 0 0,0 0-39 0 0,10-4 894 0 0,277 15 1827 0 0,-145-2-2546 0 0,-142-9-345 0 0,0 0 13 0 0,0 0-20 0 0,0 0 8 0 0,0 0 30 0 0,0 0-22 0 0,0 0-13 0 0,4-1 1509 0 0,-7-17-1472 0 0,-1 0 0 0 0,-1 1 1 0 0,0-1-1 0 0,-1 1 0 0 0,-1 0 0 0 0,-1 1 0 0 0,0 0 0 0 0,-2 0 0 0 0,1 0 0 0 0,-8-6-56 0 0,6 3 22 0 0,-25-43-2200 0 0,35 61 2377 0 0,1 1-2319 0 0,-1 0-6074 0 0,1 0-4512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23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1283 888 0 0,'0'0'884'0'0,"0"0"113"0"0,0 0 368 0 0,0 0 536 0 0,0 0 364 0 0,0 0 44 0 0,0 0-199 0 0,0 0-359 0 0,0 0-327 0 0,0 0-258 0 0,0 0-165 0 0,3-2-126 0 0,11 0 4381 0 0,-14 2-4927 0 0,-17 19 599 0 0,-6 5-537 0 0,23-24-293 0 0,0 0 10 0 0,0 0 2 0 0,0 0 4 0 0,0 0 31 0 0,0 0 18 0 0,0 0 14 0 0,0 0-9 0 0,0 0-21 0 0,0 0-39 0 0,0 0-23 0 0,0 0 2 0 0,0 0 0 0 0,0 0-5 0 0,0 0 1 0 0,0 0-20 0 0,0 0-23 0 0,9-7 974 0 0,-15 13-369 0 0,15-22-1302 0 0,131-105 344 0 0,-193 156 821 0 0,13-10-530 0 0,-13 17 40 0 0,53-41 6 0 0,0-1 11 0 0,0 0-30 0 0,0 0 1 0 0,0 0-24 0 0,0 0-6 0 0,24-12-273 0 0,11-6-1364 0 0,-32 17-488 0 0,-2 1-5092 0 0,-1 0-3303 0 0</inkml:trace>
  <inkml:trace contextRef="#ctx0" brushRef="#br0" timeOffset="1176.505">53 1272 0 0 0,'0'0'497'0'0,"0"0"572"0"0,0 0 234 0 0,0 0 70 0 0,0 0 17 0 0,0 0-25 0 0,0 0-95 0 0,0 0-106 0 0,0 0-145 0 0,0 0-143 0 0,2-2-117 0 0,13-8 1868 0 0,-15 10-1978 0 0,0 0-21 0 0,-4 20 2808 0 0,-23 25-1006 0 0,57-49-532 0 0,20-23-971 0 0,-35-8 471 0 0,-63 32-1130 0 0,46 3-268 0 0,0 1 1 0 0,0-1 0 0 0,0 1 0 0 0,0-1-1 0 0,0 1 1 0 0,0 0 0 0 0,0-1-1 0 0,0 1 1 0 0,0 0 0 0 0,0 1 0 0 0,1-1-1 0 0,-1 0 1 0 0,0 0 0 0 0,1 1-1 0 0,-1-1 1 0 0,1 1 0 0 0,-1-1 0 0 0,1 1-1 0 0,0 0 1 0 0,0-1 0 0 0,0 1-1 0 0,0 0 1 0 0,0 0 0 0 0,0 0 0 0 0,0 0-1 0 0,0 0 1 0 0,1 0 0 0 0,-1 0 0 0 0,1 0-1 0 0,0 0 1 0 0,-1 0 0 0 0,1 0-1 0 0,0 0 1 0 0,0 0 0 0 0,0 1 0 0 0,1-1-1 0 0,-1 1 0 0 0,2-7-268 0 0,2-9-3190 0 0,-2 7-3707 0 0,0 2-4643 0 0</inkml:trace>
  <inkml:trace contextRef="#ctx0" brushRef="#br0" timeOffset="1987.46">931 867 6201 0 0,'0'0'2533'0'0,"0"0"-226"0"0,0 0-279 0 0,0 0-219 0 0,0 0-174 0 0,0 0-247 0 0,0 0-177 0 0,0 0-208 0 0,0 0-223 0 0,0 0-146 0 0,0 0-113 0 0,0 0-64 0 0,0 0-22 0 0,-21 0-35 0 0,-69 2-42 0 0,26 19 219 0 0,46-14-493 0 0,0 1-1 0 0,1 1 1 0 0,1 0 0 0 0,-1 1-1 0 0,1 1 1 0 0,1 1 0 0 0,0 0-1 0 0,1 1 1 0 0,0 0 0 0 0,1 1-1 0 0,-8 11-83 0 0,19-21 4 0 0,-1-1-1 0 0,1 1 0 0 0,0-1 1 0 0,0 1-1 0 0,0 0 0 0 0,1 0 1 0 0,-1 0-1 0 0,1 0 0 0 0,0 0 1 0 0,0 0-1 0 0,0 0 0 0 0,1 0 1 0 0,-1 0-1 0 0,1 1 0 0 0,0-1 1 0 0,0 0-1 0 0,1 0 0 0 0,-1 0 1 0 0,1 1-1 0 0,0-1 0 0 0,0 0 1 0 0,0 0-1 0 0,0 0 0 0 0,1 0 1 0 0,0-1-1 0 0,0 1 0 0 0,0 0 1 0 0,0-1-1 0 0,1 1 0 0 0,-1-1 1 0 0,1 1-1 0 0,0-1 0 0 0,0 0 1 0 0,0-1-1 0 0,0 1 0 0 0,0 0 1 0 0,1-1-1 0 0,-1 0 0 0 0,1 1 1 0 0,0-1-1 0 0,-1-1 0 0 0,1 1 1 0 0,0-1-1 0 0,0 1 0 0 0,0-1 1 0 0,1 0-1 0 0,-1-1 0 0 0,0 1 1 0 0,0-1-1 0 0,2 1-3 0 0,7-2 82 0 0,0 0 1 0 0,1 0-1 0 0,-2-1 0 0 0,1-1 1 0 0,0 0-1 0 0,0-1 0 0 0,-1-1 1 0 0,0 1-1 0 0,0-2 0 0 0,0 0 0 0 0,-1 0 1 0 0,1-1-1 0 0,-2-1 0 0 0,4-2-82 0 0,18-14 106 0 0,-1-1-1 0 0,-2-1 1 0 0,-1-2-1 0 0,-1-1 1 0 0,-1-1-1 0 0,-2-1 1 0 0,-1-1-1 0 0,-1-2 1 0 0,-2 0-1 0 0,11-26-105 0 0,-24 46 0 0 0,0 0 0 0 0,-2-1 0 0 0,1 0 1 0 0,-2 0-1 0 0,0 0 0 0 0,-1-1 0 0 0,0 1 0 0 0,-1-1 0 0 0,-1 0 0 0 0,-1 0 0 0 0,0 1 0 0 0,-1-1 0 0 0,0 0 0 0 0,-2 0 1 0 0,0 1-1 0 0,0 0 0 0 0,-1-1 0 0 0,-1 1 0 0 0,-1 1 0 0 0,0-1 0 0 0,-1 1 0 0 0,-1 0 0 0 0,0 0 0 0 0,0 1 0 0 0,-2 0 1 0 0,1 1-1 0 0,-2 0 0 0 0,1 0 0 0 0,-2 1 0 0 0,-1-1 0 0 0,8 9-6 0 0,1 1 0 0 0,0-1 0 0 0,-1 1 0 0 0,1 0 0 0 0,-1 0 0 0 0,0 0 0 0 0,0 1 1 0 0,0-1-1 0 0,0 1 0 0 0,0 0 0 0 0,0 1 0 0 0,0-1 0 0 0,0 1 0 0 0,0 0 0 0 0,0 0 0 0 0,0 1 0 0 0,0-1 0 0 0,0 1 0 0 0,0 0 1 0 0,0 1-1 0 0,0-1 0 0 0,1 1 0 0 0,-1 0 0 0 0,0 0 0 0 0,1 1 0 0 0,0-1 0 0 0,-1 1 0 0 0,1 0 0 0 0,0 0 0 0 0,0 0 0 0 0,0 1 1 0 0,-1 1 5 0 0,0 4-5 0 0,-1 0 1 0 0,2 0-1 0 0,-1 1 1 0 0,1 0-1 0 0,0 0 1 0 0,1 0 0 0 0,1 0-1 0 0,-1 1 1 0 0,1-1-1 0 0,1 1 1 0 0,0 0 0 0 0,1-1-1 0 0,0 5 5 0 0,2 14 34 0 0,2-1 0 0 0,0 0 1 0 0,2 0-1 0 0,1-1 0 0 0,2 0 0 0 0,0 0 0 0 0,2 0 0 0 0,0-2 0 0 0,2 1 1 0 0,15 21-35 0 0,-11-19 63 0 0,1-1 0 0 0,0 0 0 0 0,2-1 0 0 0,2-1 0 0 0,0-2 0 0 0,1 0 0 0 0,20 15-63 0 0,-1-15 27 0 0,-31-35-2068 0 0,2-6-129 0 0,-4 6-3065 0 0,-5 4-3366 0 0</inkml:trace>
  <inkml:trace contextRef="#ctx0" brushRef="#br0" timeOffset="2495.842">1482 659 8258 0 0,'0'0'2200'0'0,"0"0"-749"0"0,0 0-333 0 0,0 0 66 0 0,0 0 91 0 0,0 0-1 0 0,0 0-136 0 0,0 0-141 0 0,0 0-82 0 0,0 0-23 0 0,0 0-21 0 0,0 0-113 0 0,0 0-112 0 0,8 13-109 0 0,46 101 1044 0 0,-42-64-1127 0 0,3 0-1 0 0,2-1 1 0 0,20 40-454 0 0,-16-58 62 0 0,14-81 1435 0 0,-17 18-1420 0 0,-2-1 0 0 0,-1-1-1 0 0,-1-1 1 0 0,-2 1 0 0 0,-1-2-1 0 0,2-22-76 0 0,-1 13-6 0 0,10-63 55 0 0,-22 108-96 0 0,0 0-5 0 0,0 0-14 0 0,0 0-36 0 0,0 0-67 0 0,0 0-126 0 0,0 0-201 0 0,0 0-240 0 0,-4 14-3175 0 0,4-9-2732 0 0,0-1-5117 0 0</inkml:trace>
  <inkml:trace contextRef="#ctx0" brushRef="#br0" timeOffset="3008.299">1563 312 6841 0 0,'0'0'2525'0'0,"0"0"-291"0"0,0 0-291 0 0,0 0-180 0 0,0 0-119 0 0,0 0-126 0 0,0 0-148 0 0,0 0-182 0 0,0 0-216 0 0,0 0-250 0 0,0 0-188 0 0,0 0-134 0 0,0 0-86 0 0,-8-4-47 0 0,-24-11-51 0 0,24 11-31 0 0,8 4-40 0 0,25 4 805 0 0,163 22 1000 0 0,-124-22-1656 0 0,35 4 33 0 0,-94-8-315 0 0,-3 0-11 0 0,-2 0 15 0 0,0 0-5 0 0,0 0 6 0 0,0 0 30 0 0,0 0-15 0 0,0 0 23 0 0,0 0-3 0 0,0 0-15 0 0,0 0 35 0 0,0 0 45 0 0,0 0 33 0 0,0 0 19 0 0,0 0 15 0 0,0 0-10 0 0,-7-20 380 0 0,-98-155-804 0 0,98 155-448 0 0,7 17-3628 0 0,1 2-4289 0 0,2 1-3617 0 0</inkml:trace>
  <inkml:trace contextRef="#ctx0" brushRef="#br0" timeOffset="3554.721">960 1194 3913 0 0,'0'0'2727'0'0,"0"0"-864"0"0,0 0-424 0 0,0 0 9 0 0,0 0 115 0 0,0 0 99 0 0,0 0-71 0 0,0 0-253 0 0,0 0-337 0 0,0 0-283 0 0,0 0-154 0 0,0 0-97 0 0,0 0-51 0 0,-3 2-39 0 0,1-1-423 0 0,2-1 137 0 0,0 0 1 0 0,0 0-1 0 0,0 0 1 0 0,0 1-1 0 0,0-1 1 0 0,0 0-1 0 0,0 0 1 0 0,0 0-1 0 0,0 1 1 0 0,0-1-1 0 0,0 0 1 0 0,0 0-1 0 0,0 0 1 0 0,0 1-1 0 0,0-1 1 0 0,0 0-1 0 0,0 0 1 0 0,0 0-1 0 0,0 0 1 0 0,0 1-1 0 0,0-1 1 0 0,0 0-1 0 0,0 0 1 0 0,0 0-1 0 0,-1 1 1 0 0,1-1-1 0 0,0 0 1 0 0,0 0-1 0 0,0 0-91 0 0,427-24 4385 0 0,-28-33-3685 0 0,-288 26-681 0 0,-105 25 73 0 0,-5 5-3312 0 0,-1 1-3459 0 0,-1 0-5367 0 0</inkml:trace>
  <inkml:trace contextRef="#ctx0" brushRef="#br0" timeOffset="4259.873">1216 1541 7314 0 0,'0'0'2243'0'0,"0"0"-270"0"0,0 0-47 0 0,0 0-49 0 0,0 0-100 0 0,0 0-196 0 0,0 0-325 0 0,0 0-221 0 0,0 0-160 0 0,0 0-186 0 0,0 0-126 0 0,0 0-100 0 0,0 0-102 0 0,-12-3-85 0 0,-41-9-40 0 0,49 12-203 0 0,0 0 1 0 0,0 0-1 0 0,0 1 0 0 0,0-1 0 0 0,0 1 0 0 0,0 0 1 0 0,0 0-1 0 0,0 0 0 0 0,0 0 0 0 0,1 1 0 0 0,-1 0 1 0 0,0-1-1 0 0,1 1 0 0 0,0 1 0 0 0,-1-1 0 0 0,1 0 1 0 0,-3 4-34 0 0,-13 6 133 0 0,7-3-108 0 0,0 0 1 0 0,1 0 0 0 0,-1 1-1 0 0,2 0 1 0 0,0 1 0 0 0,0 1-1 0 0,1-1 1 0 0,0 1 0 0 0,1 1-1 0 0,0 0 1 0 0,1 0-1 0 0,1 0 1 0 0,-4 11-26 0 0,7-20 2 0 0,1 0 0 0 0,0 0 0 0 0,0 0 0 0 0,0 1 0 0 0,1-1 1 0 0,-1 0-1 0 0,1 1 0 0 0,0-1 0 0 0,0 1 0 0 0,1-1 0 0 0,-1 1 0 0 0,1-1 0 0 0,0 1 0 0 0,0-1 0 0 0,0 1 0 0 0,1 0 0 0 0,0-1 0 0 0,0 1 0 0 0,0-1 1 0 0,0 0-1 0 0,1 1 0 0 0,0-1 0 0 0,0 0 0 0 0,0 0 0 0 0,0 0 0 0 0,0 0 0 0 0,1 0 0 0 0,0-1 0 0 0,0 1 0 0 0,0-1 0 0 0,0 1 0 0 0,0-1 0 0 0,1 0 0 0 0,0 0 1 0 0,-1-1-1 0 0,1 1 0 0 0,0-1 0 0 0,3 1-2 0 0,8 1 66 0 0,0-2 0 0 0,0 0 0 0 0,0-1-1 0 0,1 0 1 0 0,-1-2 0 0 0,0 1 0 0 0,0-2 0 0 0,0 0 0 0 0,0-1 0 0 0,0 0 0 0 0,0-1 0 0 0,0-1 0 0 0,-1 0-1 0 0,5-4-65 0 0,17-8 152 0 0,0-1-1 0 0,-2-2 1 0 0,0-1-1 0 0,29-25-151 0 0,-22 14 91 0 0,-2-1-1 0 0,-1-2 1 0 0,-1-2 0 0 0,18-25-91 0 0,-42 46 1 0 0,-1 0 1 0 0,-1-1 0 0 0,-1 0-1 0 0,0-1 1 0 0,-1 0 0 0 0,-1-1-1 0 0,0 0 1 0 0,-2 0 0 0 0,0 0-1 0 0,-1-1 1 0 0,-1 0 0 0 0,-1 0-1 0 0,0-5-1 0 0,-3 11-6 0 0,0 0 1 0 0,0 0-1 0 0,-1 0 0 0 0,-1 0 0 0 0,0 0 0 0 0,-1 0 0 0 0,-1 1 1 0 0,0-1-1 0 0,-1 1 6 0 0,3 8-1 0 0,0 0-1 0 0,0 0 1 0 0,-1 0 0 0 0,0 1 0 0 0,0-1-1 0 0,0 1 1 0 0,0 0 0 0 0,-1 0-1 0 0,1 0 1 0 0,-1 0 0 0 0,0 1 0 0 0,-1-1-1 0 0,1 1 1 0 0,0 0 0 0 0,-1 0 0 0 0,0 1-1 0 0,1 0 1 0 0,-1-1 0 0 0,0 1 0 0 0,0 1-1 0 0,0-1 1 0 0,-1 1 0 0 0,1 0-1 0 0,0 0 1 0 0,-3 0 1 0 0,-4 3-12 0 0,0 0 1 0 0,0 1-1 0 0,0 1 0 0 0,1-1 0 0 0,0 2 0 0 0,0 0 1 0 0,0 0-1 0 0,0 1 0 0 0,1 0 0 0 0,-1 1 0 0 0,2 0 1 0 0,-1 0-1 0 0,1 1 0 0 0,0 0 0 0 0,1 1 0 0 0,0 0 1 0 0,0 1-1 0 0,1-1 0 0 0,0 1 0 0 0,-1 4 12 0 0,-3 3 2 0 0,0 0 0 0 0,2 1 0 0 0,0 0 0 0 0,1 1 0 0 0,1 0 0 0 0,0 0 0 0 0,2 1 0 0 0,0-1 0 0 0,1 1 0 0 0,1 0 0 0 0,1 0 0 0 0,1 1 0 0 0,1-1 0 0 0,1 17-2 0 0,3-20 7 0 0,0 0 0 0 0,1-1-1 0 0,0 1 1 0 0,2-1 0 0 0,0 0 0 0 0,0 0-1 0 0,2-1 1 0 0,0 0 0 0 0,1-1 0 0 0,0 0-1 0 0,1 0 1 0 0,0-1 0 0 0,1 0 0 0 0,1-1-1 0 0,0-1 1 0 0,1 0 0 0 0,6 4-7 0 0,-15-10-33 0 0,1 0-1 0 0,0 0 1 0 0,0-1 0 0 0,0 0 0 0 0,0 0-1 0 0,0 0 1 0 0,1-1 0 0 0,0 0 0 0 0,-1 0-1 0 0,1-1 1 0 0,1 0 0 0 0,-1 0 0 0 0,0 0-1 0 0,6 0 34 0 0,4-33-5526 0 0,-15 20 107 0 0,2 3-6171 0 0</inkml:trace>
  <inkml:trace contextRef="#ctx0" brushRef="#br0" timeOffset="4653.299">1989 1233 15347 0 0,'0'0'1117'0'0,"0"0"-511"0"0,0 0-124 0 0,0 0 265 0 0,0 0 375 0 0,0 0 219 0 0,0 0-73 0 0,0 0-222 0 0,0 0-264 0 0,0 0-171 0 0,0 0-107 0 0,0 0-97 0 0,-6 34-102 0 0,-21 107-84 0 0,-9-51 85 0 0,-65 112-42 0 0,88-103-177 0 0,14-96-68 0 0,0 0 0 0 0,0 0 0 0 0,0-1 0 0 0,1 1 0 0 0,-1 0 0 0 0,1-1 0 0 0,0 0 0 0 0,0 1 0 0 0,0-1 0 0 0,0 0 0 0 0,0 0 0 0 0,0 0 0 0 0,0 0 0 0 0,1 0 0 0 0,-1 0 0 0 0,1-1 0 0 0,-1 1 0 0 0,1-1 0 0 0,0 0 0 0 0,-1 0 0 0 0,1 0 0 0 0,0 0 0 0 0,0 0 0 0 0,0-1 0 0 0,0 1 0 0 0,0-1 0 0 0,0 0 0 0 0,0 1 0 0 0,0-2 0 0 0,0 1 0 0 0,0 0 0 0 0,-1 0 0 0 0,1-1 0 0 0,0 0 0 0 0,0 1 0 0 0,0-1 0 0 0,0-1-19 0 0,14 2 181 0 0,0-2-64 0 0,1-1 1 0 0,-1-1-1 0 0,0-1 0 0 0,0 0 0 0 0,-1-1 0 0 0,1-1 1 0 0,-1 0-1 0 0,5-4-117 0 0,24-16 142 0 0,-44 27-186 0 0,-1 0 0 0 0,1-1 0 0 0,-1 1 0 0 0,0 0 0 0 0,1-1 0 0 0,-1 1 0 0 0,0-1 1 0 0,1 1-1 0 0,-1-1 0 0 0,0 1 0 0 0,1-1 0 0 0,-1 1 0 0 0,0-1 0 0 0,0 1 0 0 0,0-1 0 0 0,0 1 0 0 0,0-1 0 0 0,1 1 0 0 0,-1-1 0 0 0,0 1 0 0 0,0-1 0 0 0,0 1 0 0 0,0-1 0 0 0,-1 0 0 0 0,1 1 0 0 0,0-1 0 0 0,0 1 0 0 0,0-1 0 0 0,0 1 0 0 0,0-1 0 0 0,-1 1 0 0 0,1-1 0 0 0,0 1 0 0 0,-1-1 0 0 0,1 1 0 0 0,0 0 0 0 0,0-1 0 0 0,-1 1 0 0 0,1-1 0 0 0,-1 1 0 0 0,1 0 0 0 0,0-1 0 0 0,-1 1 0 0 0,1 0 0 0 0,-1-1 0 0 0,1 1 0 0 0,-1 0 0 0 0,1 0 0 0 0,-1 0 0 0 0,1-1 0 0 0,-1 1 0 0 0,1 0 0 0 0,-1 0 0 0 0,1 0 0 0 0,-1 0 0 0 0,0 0 0 0 0,1 0 44 0 0,-22-12-7079 0 0,19 11 3885 0 0,-4-3-8864 0 0</inkml:trace>
  <inkml:trace contextRef="#ctx0" brushRef="#br0" timeOffset="4902.841">1665 1557 15419 0 0,'0'0'1210'0'0,"0"0"-482"0"0,0 0-113 0 0,0 0 156 0 0,0 0 177 0 0,0 0 48 0 0,0 0-62 0 0,0 0-109 0 0,0 0-142 0 0,0 0-66 0 0,37 0-102 0 0,115 0-120 0 0,110 3 617 0 0,-157-23-1296 0 0,-48-17-4590 0 0,-48 30-177 0 0,-5 2-6119 0 0</inkml:trace>
  <inkml:trace contextRef="#ctx0" brushRef="#br0" timeOffset="5307.067">2324 312 6657 0 0,'0'0'2369'0'0,"0"0"-387"0"0,0 0-233 0 0,0 0-58 0 0,0 0-14 0 0,0 0-33 0 0,0 0-197 0 0,0 0-333 0 0,0 0-345 0 0,0 0-283 0 0,0 0-165 0 0,0 0-28 0 0,5-11 41 0 0,15-31 31 0 0,-19 41-324 0 0,1 1-1 0 0,0-1 0 0 0,-1 1 1 0 0,1-1-1 0 0,-1 1 1 0 0,1 0-1 0 0,0 0 0 0 0,-1 0 1 0 0,1 0-1 0 0,-1 0 1 0 0,1 0-1 0 0,0 0 0 0 0,-1 1 1 0 0,1-1-1 0 0,-1 1 1 0 0,1-1-1 0 0,0 1 0 0 0,-1-1 1 0 0,0 1-1 0 0,1 0 1 0 0,-1 0-1 0 0,1-1 0 0 0,-1 1 1 0 0,0 0-1 0 0,1 1 1 0 0,-1-1-1 0 0,0 0 0 0 0,0 0 1 0 0,0 0-1 0 0,0 1 1 0 0,1 0-41 0 0,1 1 121 0 0,23 24 177 0 0,-1 0 1 0 0,-2 2-1 0 0,0 0 0 0 0,-2 2 1 0 0,-2 0-1 0 0,-1 1 0 0 0,-1 1 1 0 0,-1 1-1 0 0,-3 0 1 0 0,0 1-1 0 0,4 25-298 0 0,5 3 72 0 0,-4 2 0 0 0,-1 0-1 0 0,-4 1 1 0 0,-3 1 0 0 0,-3 0 0 0 0,-2 0 0 0 0,-4 0 0 0 0,-3 14-72 0 0,-4-43 7 0 0,-2-1 0 0 0,-2 0 0 0 0,-2-1 0 0 0,0 0 0 0 0,-3 0 0 0 0,-1-2 0 0 0,-2 0 0 0 0,-1-1 0 0 0,-1 0 0 0 0,-2-2 0 0 0,-5 4-7 0 0,-3 3-290 0 0,-1-2 0 0 0,-3 0 0 0 0,0-3-1 0 0,-2-1 1 0 0,-2-1 0 0 0,-1-2 0 0 0,-37 20 290 0 0,9-17-2645 0 0,26-14-6899 0 0,32-13-1953 0 0</inkml:trace>
  <inkml:trace contextRef="#ctx0" brushRef="#br0" timeOffset="6085.982">662 19 0 0 0,'0'0'1204'0'0,"0"0"50"0"0,0 0 194 0 0,0 0 322 0 0,0 0 314 0 0,0 0 130 0 0,0 0-112 0 0,0 0-315 0 0,0 0-407 0 0,0 0-297 0 0,0 0-187 0 0,0 0-123 0 0,0 0-69 0 0,3-3-52 0 0,11-13 472 0 0,-14 16-675 0 0,0 0-86 0 0,0 28 916 0 0,-40 139 880 0 0,-143 663 434 0 0,169-756-2445 0 0,4 1 0 0 0,3 0 0 0 0,3 0 0 0 0,4 1 0 0 0,4 11-148 0 0,1-52 75 0 0,2 0-1 0 0,1-1 1 0 0,2 0 0 0 0,1 0-1 0 0,1-1 1 0 0,2-1 0 0 0,2 0-1 0 0,1-1 1 0 0,1 0 0 0 0,1-2 0 0 0,2 0-1 0 0,23 24-74 0 0,67 59 384 0 0,-78-84-249 0 0,-28-36-719 0 0,9-28-3167 0 0,-6 22-3247 0 0,-6 7-5357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1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60 143 7674 0 0,'0'0'2043'0'0,"0"0"-359"0"0,0 0-136 0 0,0 0 51 0 0,0 0-42 0 0,0 0-197 0 0,0 0-296 0 0,0 0-330 0 0,0 0-249 0 0,0 0-69 0 0,0 0 34 0 0,0 4 47 0 0,0-2-390 0 0,1 0-1 0 0,-1 1 1 0 0,1-1 0 0 0,-1 0-1 0 0,1 0 1 0 0,0 0-1 0 0,0 0 1 0 0,0-1 0 0 0,0 1-1 0 0,0 0 1 0 0,0 0-1 0 0,1-1 1 0 0,-1 1 0 0 0,1 0-1 0 0,-1-1 1 0 0,1 1-1 0 0,-1-1 1 0 0,1 0-1 0 0,0 0 1 0 0,0 1 0 0 0,-1-1-1 0 0,1 0 1 0 0,0-1-1 0 0,0 1 1 0 0,0 0 0 0 0,0 0-1 0 0,0-1 1 0 0,1 1-107 0 0,196 17 3818 0 0,-114-6-3310 0 0,-53-4-411 0 0,-32-8-98 0 0,-21 0-8897 0 0,13 0 2598 0 0,3 0-4892 0 0</inkml:trace>
  <inkml:trace contextRef="#ctx0" brushRef="#br0" timeOffset="251.972">0 417 7522 0 0,'0'0'2924'0'0,"0"0"-639"0"0,0 0-492 0 0,0 0-216 0 0,0 0-114 0 0,0 0-138 0 0,0 0-168 0 0,0 0-193 0 0,0 0-85 0 0,0 0-26 0 0,0 0 6 0 0,0 0-5 0 0,0 0-105 0 0,15 1-114 0 0,115 9 818 0 0,9-9-1350 0 0,-94-15-2733 0 0,-23 4-6013 0 0,-11 7-3438 0 0</inkml:trace>
  <inkml:trace contextRef="#ctx0" brushRef="#br0" timeOffset="1318.942">603 583 0 0 0,'0'0'1403'0'0,"0"0"288"0"0,0 0 295 0 0,0 0 170 0 0,0 0 127 0 0,0 0-29 0 0,0 0-236 0 0,0 0-315 0 0,0 0-348 0 0,0 0-282 0 0,0 0-123 0 0,0 0-40 0 0,-4 4-44 0 0,-4 6-963 0 0,2-4 2735 0 0,9-22-62 0 0,7-16-2193 0 0,3 1-1 0 0,0 1 1 0 0,2 0-1 0 0,2 1 0 0 0,0 0 1 0 0,5-3-383 0 0,-17 25 42 0 0,25-39 162 0 0,3 0 0 0 0,2 3 0 0 0,37-37-204 0 0,-33 52 83 0 0,-38 28-85 0 0,-1 0 1 0 0,0 0 9 0 0,0 0-16 0 0,17 11-31 0 0,-10 1 53 0 0,0 0-1 0 0,0 0 0 0 0,-2 0 0 0 0,1 1 0 0 0,-1 0 0 0 0,-1 0 0 0 0,-1 0 1 0 0,1 1-1 0 0,-2-1 0 0 0,1 14-13 0 0,9 35-2 0 0,0-16-7 0 0,-10-45 10 0 0,44-32 25 0 0,-34 19-9 0 0,28-23 5 0 0,-2-2 0 0 0,-1-2 0 0 0,-3-1 0 0 0,1-4-22 0 0,-28 34 0 0 0,0-1 0 0 0,1 1 1 0 0,0 1-1 0 0,1 0 1 0 0,0 0-1 0 0,0 1 1 0 0,1 0-1 0 0,0 0 1 0 0,0 1-1 0 0,0 45-203 0 0,7 246 157 0 0,-11-213-693 0 0,-6-42-4529 0 0,0-28 2063 0 0,0-1-3226 0 0,0 0-5153 0 0</inkml:trace>
  <inkml:trace contextRef="#ctx0" brushRef="#br0" timeOffset="2604.352">1565 5 10898 0 0,'0'0'1722'0'0,"0"0"-578"0"0,0 0-270 0 0,0 0 58 0 0,0 0 128 0 0,0 0 115 0 0,0 0 64 0 0,0 0-105 0 0,0 0-143 0 0,0 0-122 0 0,0 0-214 0 0,0 0-122 0 0,0 0-73 0 0,13 6-73 0 0,41 22-31 0 0,-51-26-284 0 0,1 0 0 0 0,-1 0 0 0 0,0 0 0 0 0,0 0 0 0 0,0 1 0 0 0,-1-1 0 0 0,1 1 0 0 0,0 0 0 0 0,-1 0 0 0 0,0 0 0 0 0,0 0 0 0 0,0 0 0 0 0,0 1 0 0 0,0-1 1 0 0,-1 1-1 0 0,1-1 0 0 0,-1 1 0 0 0,1 3-72 0 0,2 5 182 0 0,65 277 1034 0 0,-27-189-1184 0 0,-21-69-30 0 0,-21-31 24 0 0,0 0 13 0 0,27-51 1292 0 0,115-246-880 0 0,-48 141-435 0 0,-76 132 739 0 0,-18 28-570 0 0,-12-9-4284 0 0,-1 6-1783 0 0,8-1-207 0 0,1 0-5730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258 707 0 0 0,'0'0'748'0'0,"0"0"198"0"0,0 0 139 0 0,0 0 72 0 0,0 0 43 0 0,0 0 40 0 0,14-8 30 0 0,62-34 1210 0 0,-64 28 7596 0 0,-21 3-6955 0 0,-31 1-2000 0 0,26 13-1055 0 0,-1 1 1 0 0,1 1-1 0 0,0 0 1 0 0,1 0-1 0 0,-1 1 1 0 0,1 1-1 0 0,0 0 0 0 0,1 1 1 0 0,0 1-1 0 0,0 0 1 0 0,-9 9-67 0 0,10-12 10 0 0,1 1 1 0 0,0 1 0 0 0,0-1-1 0 0,0 2 1 0 0,1-1-1 0 0,0 1 1 0 0,1 1 0 0 0,0 0-1 0 0,1 0 1 0 0,-1 0-1 0 0,2 1 1 0 0,0 0 0 0 0,0 0-1 0 0,1 1 1 0 0,0-1-1 0 0,1 1 1 0 0,1 0 0 0 0,0 1-1 0 0,-1 7-10 0 0,3-18 1 0 0,1 1 0 0 0,0 0-1 0 0,0 0 1 0 0,0 0 0 0 0,0-1 0 0 0,0 1-1 0 0,0 0 1 0 0,1 0 0 0 0,-1 0-1 0 0,1-1 1 0 0,0 1 0 0 0,0 0 0 0 0,0-1-1 0 0,0 1 1 0 0,0 0 0 0 0,1-1 0 0 0,-1 0-1 0 0,1 1 1 0 0,0-1 0 0 0,0 0 0 0 0,-1 0-1 0 0,1 0 1 0 0,1 0 0 0 0,-1 0 0 0 0,0 0-1 0 0,0 0 1 0 0,1-1 0 0 0,-1 1 0 0 0,1-1-1 0 0,-1 0 1 0 0,1 0 0 0 0,-1 0 0 0 0,1 0-1 0 0,0 0 1 0 0,0-1 0 0 0,2 1-1 0 0,4 1 46 0 0,0 0 1 0 0,0-1-1 0 0,1 0 1 0 0,-1-1-1 0 0,0 0 1 0 0,0 0-1 0 0,0-1 1 0 0,1 0-1 0 0,-1-1 1 0 0,0 0-1 0 0,0 0 1 0 0,-1-1-1 0 0,1 0 1 0 0,6-4-47 0 0,22-12 113 0 0,-2-3 0 0 0,0-1 0 0 0,-2-2 0 0 0,0-1 1 0 0,-2-1-1 0 0,-1-2 0 0 0,-1-1 0 0 0,-1-1 1 0 0,-2-1-1 0 0,16-28-113 0 0,-26 38 12 0 0,-1 0-1 0 0,-2-1 1 0 0,0-1 0 0 0,-1 0 0 0 0,-1-1 0 0 0,-2 0 0 0 0,0-1-1 0 0,-2 0 1 0 0,0 0 0 0 0,-2 0 0 0 0,-1-1 0 0 0,-2 0 0 0 0,0 0-1 0 0,-2 0 1 0 0,-2-22-12 0 0,0 34-5 0 0,0 1 0 0 0,-1-1 0 0 0,-1 1 0 0 0,-1 0 0 0 0,0 0 0 0 0,0 0 0 0 0,-2 1 0 0 0,1 0 0 0 0,-2 0 0 0 0,-7-10 5 0 0,11 17-10 0 0,1 2 1 0 0,-1-1-1 0 0,0 0 1 0 0,0 1-1 0 0,-1 0 1 0 0,1 0 0 0 0,-1 0-1 0 0,0 0 1 0 0,0 1-1 0 0,0 0 1 0 0,-1 0-1 0 0,1 0 1 0 0,-1 1 0 0 0,0-1-1 0 0,1 2 1 0 0,-1-1-1 0 0,0 0 1 0 0,0 1-1 0 0,0 0 1 0 0,0 1-1 0 0,0-1 1 0 0,0 1 0 0 0,-1 0-1 0 0,1 1 1 0 0,0-1-1 0 0,0 1 1 0 0,-1 1 9 0 0,-4 3-2 0 0,1 1 1 0 0,0 0-1 0 0,0 1 1 0 0,1 0-1 0 0,-1 1 1 0 0,1 0 0 0 0,1 0-1 0 0,0 0 1 0 0,0 1-1 0 0,1 1 1 0 0,0-1-1 0 0,0 1 1 0 0,1 1-1 0 0,0-1 1 0 0,1 1-1 0 0,1 0 1 0 0,-1 0-1 0 0,2 0 1 0 0,-1 0 0 0 0,2 1-1 0 0,-1 2 2 0 0,-5 19 17 0 0,2 0 0 0 0,1 0 0 0 0,2 1 0 0 0,1-1 0 0 0,1 1 0 0 0,2 0 0 0 0,2 5-17 0 0,2-16 40 0 0,1 0 0 0 0,2 0-1 0 0,0-1 1 0 0,1 0 0 0 0,1-1 0 0 0,1 0 0 0 0,0-1 0 0 0,2 0 0 0 0,1-1 0 0 0,0 0 0 0 0,14 13-40 0 0,-7-10 186 0 0,1-1 0 0 0,1-2 0 0 0,2 0 0 0 0,-1-1 0 0 0,27 13-186 0 0,-25-14-302 0 0,-27-17 104 0 0,-1 0 1 0 0,1 0 0 0 0,0-1 0 0 0,-1 1 0 0 0,1 0-1 0 0,-1-1 1 0 0,1 1 0 0 0,0-1 0 0 0,-1 0-1 0 0,1 1 1 0 0,0-1 0 0 0,0 0 0 0 0,0 0 0 0 0,-1 0-1 0 0,1 0 1 0 0,0 0 0 0 0,0 0 0 0 0,0 0 0 0 0,0 0-1 0 0,1 0 1 0 0,-1 0 0 0 0,0 0 0 0 0,0-1-1 0 0,1 1 1 0 0,-1 0 0 0 0,1-1 0 0 0,-1 1 0 0 0,1 0-1 0 0,-1-1 1 0 0,1 1 0 0 0,0-1 0 0 0,0 1-1 0 0,0-1 198 0 0,-2-15-5209 0 0,3 1-3494 0 0,0 8 911 0 0</inkml:trace>
  <inkml:trace contextRef="#ctx0" brushRef="#br0" timeOffset="482.009">996 187 5201 0 0,'0'0'3638'0'0,"0"0"-1271"0"0,0 0-758 0 0,0 0-265 0 0,0 0-89 0 0,0 0-39 0 0,0 0-48 0 0,0 0-117 0 0,0 0-152 0 0,0 0-148 0 0,0 0-115 0 0,0 0 34 0 0,0 0 79 0 0,11-3 38 0 0,35-4-16 0 0,-45 7-729 0 0,0 1 0 0 0,0-1 0 0 0,0 1 0 0 0,0-1 0 0 0,0 1 0 0 0,0 0 0 0 0,0 0 0 0 0,0-1 0 0 0,0 1 0 0 0,0 0 1 0 0,-1 0-1 0 0,1 0 0 0 0,0 0 0 0 0,-1 0 0 0 0,1 0 0 0 0,0 0 0 0 0,-1 0 0 0 0,1 0 0 0 0,-1 1 0 0 0,0-1 0 0 0,1 0 0 0 0,-1 0 0 0 0,0 0 0 0 0,0 0 0 0 0,0 1 1 0 0,1-1-1 0 0,-1 0 0 0 0,-1 0 0 0 0,1 1 0 0 0,0-1 0 0 0,0 0 0 0 0,0 0 0 0 0,-1 0 0 0 0,1 0 0 0 0,0 1 0 0 0,-1 0-42 0 0,0 5 200 0 0,-12 201 2035 0 0,-71 126-1734 0 0,69-180-369 0 0,16-151-126 0 0,-1 0 0 0 0,0-1 0 0 0,1 1 0 0 0,0-1 0 0 0,-1 1 1 0 0,1-1-1 0 0,0 1 0 0 0,0-1 0 0 0,1 1 0 0 0,-1-1 0 0 0,0 0 0 0 0,1 0 0 0 0,-1 0 0 0 0,1 0 0 0 0,0 0 0 0 0,0 0 0 0 0,0 0 0 0 0,0 0 0 0 0,0-1 0 0 0,0 1 0 0 0,0-1 1 0 0,0 1-1 0 0,1-1 0 0 0,-1 0 0 0 0,0 0 0 0 0,1 0 0 0 0,-1 0 0 0 0,1-1 0 0 0,-1 1 0 0 0,1-1 0 0 0,0 1 0 0 0,-1-1 0 0 0,1 0 0 0 0,1 0-6 0 0,91-6 456 0 0,9-32-222 0 0,-73 27-372 0 0,-31 10 96 0 0,0 1-16 0 0,0 0-14 0 0,-2-31-5938 0 0,-3 22 3778 0 0,1 3-4792 0 0,2 2-4710 0 0</inkml:trace>
  <inkml:trace contextRef="#ctx0" brushRef="#br0" timeOffset="760.059">745 595 13251 0 0,'0'0'1978'0'0,"0"0"-501"0"0,0 0-338 0 0,0 0-39 0 0,0 0 66 0 0,0 0 37 0 0,0 0-92 0 0,0 0-160 0 0,0 0-158 0 0,0 0-98 0 0,0 0-102 0 0,0 0-50 0 0,35-14-71 0 0,111-43-66 0 0,-53 36 285 0 0,-84 20-608 0 0,13-3 48 0 0,-1 2 1 0 0,1 0-1 0 0,-1 1 0 0 0,1 1 0 0 0,-1 2 0 0 0,13 1-131 0 0,-23-1-965 0 0,21 6 1107 0 0,-23-4-4947 0 0,-4 2-5086 0 0,-5-6-2733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38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0 696 0 0,'0'0'1870'0'0,"0"0"-243"0"0,0 0-59 0 0,0 0 163 0 0,0 0 220 0 0,0 0 102 0 0,0 0-73 0 0,0 0-251 0 0,0 0-318 0 0,0 0-298 0 0,0 0-210 0 0,-6 0-140 0 0,-21 0 464 0 0,27 0-676 0 0,0 0-39 0 0,0 0-11 0 0,0 0-18 0 0,0 0-36 0 0,0 0-19 0 0,0 0-35 0 0,-7 4 790 0 0,-123 32-855 0 0,-142 67-123 0 0,147-42 324 0 0,214-26 347 0 0,74-7-457 0 0,-137-21-457 0 0,-26-7 52 0 0,-7 17 164 0 0,-123 123 553 0 0,79-95-669 0 0,2 3 1 0 0,2 2-1 0 0,2 2 0 0 0,0 4-62 0 0,40-49 1 0 0,-1 0-1 0 0,1 1 1 0 0,0-1-1 0 0,0 1 0 0 0,1 0 1 0 0,0 0-1 0 0,0 0 1 0 0,1 1-1 0 0,0-1 0 0 0,1 1 1 0 0,0 0-1 0 0,0-1 1 0 0,1 1-1 0 0,0 0 0 0 0,1 0 1 0 0,-1 0-1 0 0,2 9 0 0 0,2-14 12 0 0,0 0-1 0 0,1 0 1 0 0,-1-1-1 0 0,1 1 1 0 0,0-1-1 0 0,0 0 1 0 0,0 0-1 0 0,0 0 1 0 0,0 0-1 0 0,0-1 1 0 0,1 0-1 0 0,0 0 1 0 0,-1 0-1 0 0,1 0 1 0 0,0-1-1 0 0,0 1 1 0 0,0-1-1 0 0,0-1-11 0 0,0 2 29 0 0,154 8 555 0 0,-103-12-474 0 0,-40-33-3244 0 0,1-19-603 0 0,-11 30-516 0 0,-4 11-120 0 0,2 1-6941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10066 0 0,'0'0'2705'0'0,"0"0"-985"0"0,0 0-486 0 0,0 0-189 0 0,0 0-69 0 0,0 0 3 0 0,0 0 51 0 0,0 0-83 0 0,0 0-180 0 0,0 0-211 0 0,0 0-111 0 0,0 0 22 0 0,0 0 40 0 0,-3 14 61 0 0,-13 92 475 0 0,41 441 1925 0 0,-25 265-2042 0 0,-17-689-935 0 0,14-112-820 0 0,0-16-4021 0 0,1 1-399 0 0,2 3-6170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43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5817 0 0,'0'0'2511'0'0,"0"0"-435"0"0,0 0-281 0 0,0 0-35 0 0,0 0-50 0 0,0 0-230 0 0,0 0-390 0 0,0 0-401 0 0,0 0-302 0 0,0 0-140 0 0,0 0 42 0 0,0 5 76 0 0,0-3-277 0 0,0 0-1 0 0,0 0 1 0 0,0 0 0 0 0,0 0-1 0 0,0 0 1 0 0,1 0-1 0 0,-1 0 1 0 0,1 0-1 0 0,-1 0 1 0 0,1-1-1 0 0,0 1 1 0 0,0 0-1 0 0,0 0 1 0 0,0 0 0 0 0,0-1-1 0 0,0 1 1 0 0,0-1-1 0 0,1 1 1 0 0,-1-1-1 0 0,0 1 1 0 0,1-1-1 0 0,0 0 1 0 0,-1 1-1 0 0,1-1 1 0 0,0 0 0 0 0,-1 0-1 0 0,1 0 1 0 0,0 0-1 0 0,0-1 1 0 0,0 1-1 0 0,2 0-87 0 0,4 2 217 0 0,1 0-1 0 0,0-1 1 0 0,0 0 0 0 0,0-1-1 0 0,0 0 1 0 0,0 0-1 0 0,0-1 1 0 0,1 0 0 0 0,-1-1-1 0 0,0 0 1 0 0,0 0-1 0 0,0-1 1 0 0,0 0 0 0 0,0-1-1 0 0,-1 0 1 0 0,1 0-1 0 0,3-2-216 0 0,16-10 200 0 0,-1-1 0 0 0,-1-1 0 0 0,-1-1 1 0 0,0-2-1 0 0,-1 0 0 0 0,-1-1 0 0 0,3-6-200 0 0,200-269 425 0 0,-159 204-310 0 0,-67 91-101 0 0,0 1-24 0 0,0 0-17 0 0,0 0-24 0 0,1 8-69 0 0,29 82 204 0 0,-24 93 98 0 0,-8-168-192 0 0,0 0 0 0 0,-1 1 0 0 0,0-1 0 0 0,-2 0 0 0 0,1 0 0 0 0,-2-1 0 0 0,0 0-1 0 0,-1 0 1 0 0,0 0 0 0 0,-1-1 0 0 0,0 0 0 0 0,-1 0 0 0 0,-1-1 0 0 0,0 0 0 0 0,-1-1 0 0 0,0 0 0 0 0,0-1 0 0 0,-1 0 0 0 0,-1 0 0 0 0,0-2 0 0 0,0 1 0 0 0,0-2 0 0 0,-1 0 0 0 0,0 0 0 0 0,-1-2 0 0 0,1 0 0 0 0,-1 0 0 0 0,0-1 0 0 0,0-1 0 0 0,-1 0 0 0 0,1-2-1 0 0,-1 1 1 0 0,1-2 0 0 0,-2 0 10 0 0,7 0-392 0 0,-63-6-78 0 0,48-12-2116 0 0,27-17-4214 0 0,5 22 303 0 0,0 4-4809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44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9362 0 0,'0'0'4705'0'0,"0"0"-2673"0"0,0 0-431 0 0,0 0-329 0 0,0 0-312 0 0,0 0-352 0 0,0 0-288 0 0,0 0-384 0 0,0 0-176 0 0,0 0-8 0 0,0 0-72 0 0,0 0 48 0 0,0 0-144 0 0,0 0-280 0 0,-27 93-632 0 0,37-74-2625 0 0,-6-4-7842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43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41 139 8682 0 0,'0'0'5409'0'0,"0"0"-3205"0"0,0 0-1179 0 0,0 0-88 0 0,0 0 130 0 0,0 0 85 0 0,0 0-38 0 0,0 0-143 0 0,0 0-223 0 0,0 0-164 0 0,0 0-133 0 0,0 0-88 0 0,0 0-61 0 0,4 34-42 0 0,13 108-77 0 0,-11-2 237 0 0,-7-130-633 0 0,-1 0-1 0 0,0 0 1 0 0,0 0-1 0 0,-1 0 1 0 0,0 0-1 0 0,0-1 1 0 0,-1 0-1 0 0,-1 0 1 0 0,1 0-1 0 0,-1 0 1 0 0,-7 8 213 0 0,1-10-4211 0 0,4-5-5844 0 0,4 2 797 0 0</inkml:trace>
  <inkml:trace contextRef="#ctx0" brushRef="#br0" timeOffset="661.077">288 578 13843 0 0,'0'0'1303'0'0,"0"0"-331"0"0,0 0 36 0 0,0 0 101 0 0,0 0-8 0 0,0 0-113 0 0,0 0-182 0 0,0 0-187 0 0,0 0-110 0 0,0 0-58 0 0,0 0-11 0 0,18-33-7 0 0,55-102-31 0 0,-32 30 591 0 0,-3-30-152 0 0,-24 111-1046 0 0,-13 24 83 0 0,6 9-334 0 0,10 155 290 0 0,-16-157 172 0 0,0 0 1 0 0,0 0-1 0 0,0 0 0 0 0,1 0 0 0 0,0 0 0 0 0,0 0 1 0 0,1-1-1 0 0,0 1 0 0 0,0-1 0 0 0,0 0 0 0 0,1 0 1 0 0,0 0-1 0 0,0 0 0 0 0,1-1 0 0 0,-1 1 0 0 0,1-1 0 0 0,0 0 1 0 0,1-1-1 0 0,-1 1 0 0 0,1-1 0 0 0,0 0 0 0 0,3 1-6 0 0,-4-3 70 0 0,-1-1-1 0 0,1 0 1 0 0,0 0-1 0 0,0 0 0 0 0,0 0 1 0 0,-1-1-1 0 0,1 0 1 0 0,0 0-1 0 0,0 0 1 0 0,0-1-1 0 0,0 1 0 0 0,-1-1 1 0 0,1 0-1 0 0,0-1 1 0 0,0 1-1 0 0,-1-1 1 0 0,1 0-1 0 0,-1 0 0 0 0,0 0 1 0 0,0-1-1 0 0,1 1 1 0 0,-1-1-1 0 0,0 0-69 0 0,82-78 1380 0 0,-17-43-577 0 0,-48 38-611 0 0,-19 67-3873 0 0,-2 1-3923 0 0,0 18-4423 0 0</inkml:trace>
  <inkml:trace contextRef="#ctx0" brushRef="#br0" timeOffset="997.68">1297 69 15635 0 0,'0'0'1847'0'0,"0"0"-493"0"0,0 0-147 0 0,0 0-7 0 0,0 0-124 0 0,0 0-179 0 0,0 0-204 0 0,0 0-151 0 0,0 0-106 0 0,0 0-54 0 0,0 0-59 0 0,0 0-99 0 0,0 0-53 0 0,-31 11-50 0 0,-97 37-14 0 0,69-5 64 0 0,52-33-130 0 0,2-4-25 0 0,0 1 1 0 0,1-1-1 0 0,-1 1 1 0 0,1 0-1 0 0,0 0 1 0 0,1 0-1 0 0,0 1 0 0 0,0-1 1 0 0,1 1-1 0 0,-1-1 1 0 0,2 1-1 0 0,-1 0 1 0 0,1 0-1 0 0,0 0 0 0 0,1 0 1 0 0,0 0-1 0 0,0 0 1 0 0,1 0-1 0 0,0 0 0 0 0,0 0 1 0 0,1 0-1 0 0,0 0 1 0 0,0-1-1 0 0,1 1 1 0 0,0-1-1 0 0,0 1 0 0 0,1-1 1 0 0,0 0-1 0 0,0 0 1 0 0,1-1-1 0 0,0 1 1 0 0,0-1-1 0 0,0 0 0 0 0,1-1 1 0 0,0 1-1 0 0,0-1 1 0 0,0 0-1 0 0,1 0 1 0 0,-1-1-1 0 0,1 0 0 0 0,4 2-16 0 0,5-1 48 0 0,1 0 0 0 0,-1-1 0 0 0,1-1 0 0 0,0-1 0 0 0,1 0 0 0 0,-1-1-1 0 0,0-1 1 0 0,0 0 0 0 0,15-3-48 0 0,27-17-2342 0 0,10-39-6754 0 0,-64 54 8242 0 0,0-3-10960 0 0</inkml:trace>
  <inkml:trace contextRef="#ctx0" brushRef="#br0" timeOffset="1391.079">1530 316 4153 0 0,'0'0'1800'0'0,"0"0"-111"0"0,0 0 36 0 0,0 0 26 0 0,0 0-61 0 0,0 0-122 0 0,0 0-178 0 0,0 0-132 0 0,0 0-75 0 0,0 0-37 0 0,0 0-31 0 0,0 0-74 0 0,26 14-61 0 0,83 41-67 0 0,-106-54-852 0 0,-1 1 0 0 0,1-1 0 0 0,0 0 0 0 0,0 0 0 0 0,0 0 0 0 0,0-1 0 0 0,0 1 0 0 0,0 0 0 0 0,0-1 0 0 0,0 0 0 0 0,0 0 0 0 0,0 0 0 0 0,0 0 0 0 0,0 0 0 0 0,0-1 0 0 0,0 1 0 0 0,-1-1 0 0 0,1 0 0 0 0,0 0-1 0 0,0 0 1 0 0,0 0 0 0 0,2-2-61 0 0,5-2 296 0 0,5 1-177 0 0,0-1 0 0 0,0-1 0 0 0,-1 0 1 0 0,0-1-1 0 0,0 0 0 0 0,-1-1 0 0 0,0-1 1 0 0,0 0-1 0 0,-1-1 0 0 0,0 0 0 0 0,-1-1 1 0 0,0 0-1 0 0,-1-1 0 0 0,0 0 0 0 0,0 0 0 0 0,-2-1 1 0 0,0-1-1 0 0,0 1 0 0 0,-1-1 0 0 0,-1-1 1 0 0,0 1-1 0 0,-1-1 0 0 0,-1 0 0 0 0,0 0 1 0 0,-1 0-1 0 0,0-1 0 0 0,-1 0-119 0 0,-5 11-8 0 0,1 1 1 0 0,-1-1-1 0 0,0 1 0 0 0,0 0 1 0 0,0 0-1 0 0,-1 1 1 0 0,1-1-1 0 0,-1 1 0 0 0,0-1 1 0 0,0 1-1 0 0,0 0 0 0 0,0 1 1 0 0,0-1-1 0 0,-1 1 0 0 0,0-1 1 0 0,1 2-1 0 0,-1-1 0 0 0,0 0 1 0 0,0 1-1 0 0,0 0 0 0 0,0 0 1 0 0,0 0-1 0 0,0 1 1 0 0,0 0-1 0 0,0-1 0 0 0,0 2 1 0 0,0-1-1 0 0,0 1 0 0 0,0 0 1 0 0,-3 1 7 0 0,-11 1-7 0 0,0 1 0 0 0,1 0 0 0 0,-1 2-1 0 0,1 0 1 0 0,1 1 0 0 0,-1 1 0 0 0,1 1 0 0 0,1 0 0 0 0,-1 1 0 0 0,2 1 0 0 0,-1 0 0 0 0,1 1 0 0 0,1 1 0 0 0,1 1 0 0 0,-1-1 0 0 0,2 2 0 0 0,0 0 0 0 0,-4 8 7 0 0,5-8-3 0 0,1 0-1 0 0,1 1 1 0 0,0 0 0 0 0,1 0 0 0 0,1 1-1 0 0,0 0 1 0 0,1 0 0 0 0,1 1-1 0 0,1 0 1 0 0,0 0 0 0 0,1 0 0 0 0,1 0-1 0 0,1 12 4 0 0,2-23 2 0 0,-1 1-1 0 0,2-1 1 0 0,-1 0-1 0 0,1 0 0 0 0,0 0 1 0 0,0 0-1 0 0,1 0 1 0 0,0 0-1 0 0,0-1 0 0 0,1 1 1 0 0,0-1-1 0 0,0 0 1 0 0,0 0-1 0 0,1 0 0 0 0,0-1 1 0 0,0 1-1 0 0,0-1 1 0 0,1 0-1 0 0,0-1 0 0 0,0 0 1 0 0,5 4-2 0 0,7 3 12 0 0,0-1 0 0 0,1-1 0 0 0,0 0 0 0 0,1-2 1 0 0,-1 0-1 0 0,1-1 0 0 0,6 1-12 0 0,13 0-6 0 0,1-1 0 0 0,-1-1 0 0 0,1-3-1 0 0,-1-1 1 0 0,27-3 6 0 0,8-17-1451 0 0,-47 4-7145 0 0,-21 11-3963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49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277 725 1920 0 0,'0'0'1794'0'0,"0"0"-20"0"0,0 0 32 0 0,0 0 74 0 0,0 0 75 0 0,0 0-84 0 0,0 0-207 0 0,0 0-285 0 0,0 0-282 0 0,0 0-233 0 0,0 0-157 0 0,-8-10-129 0 0,-25-28-107 0 0,32 37-449 0 0,0 0 0 0 0,0 0-1 0 0,0 0 1 0 0,1 1 0 0 0,-1-1-1 0 0,0 0 1 0 0,0 1 0 0 0,0-1-1 0 0,0 1 1 0 0,0-1 0 0 0,0 1-1 0 0,-1 0 1 0 0,1-1 0 0 0,0 1-1 0 0,0 0 1 0 0,0 0 0 0 0,0 0 0 0 0,0 0-1 0 0,0 0 1 0 0,0 0 0 0 0,-1 0-1 0 0,1 0 1 0 0,0 0 0 0 0,0 0-1 0 0,0 1 1 0 0,0-1 0 0 0,0 0-1 0 0,0 1 1 0 0,0-1 0 0 0,0 1-1 0 0,0-1 1 0 0,0 1 0 0 0,0-1 0 0 0,0 1-1 0 0,0 0 1 0 0,0 0 0 0 0,0-1-1 0 0,1 1 1 0 0,-1 0 0 0 0,0 1-22 0 0,-4 1 94 0 0,-9 6-36 0 0,0 0 1 0 0,1 1-1 0 0,0 0 0 0 0,1 1 1 0 0,0 0-1 0 0,0 1 0 0 0,1 1 1 0 0,1 0-1 0 0,0 0 1 0 0,1 1-1 0 0,0 0 0 0 0,1 0 1 0 0,1 1-1 0 0,0 0 0 0 0,1 1 1 0 0,1 0-1 0 0,0-1 1 0 0,1 1-1 0 0,1 1 0 0 0,0-1 1 0 0,2 1-1 0 0,-1 3-58 0 0,2-17 13 0 0,1 0-1 0 0,-1 0 1 0 0,0 0-1 0 0,1 1 1 0 0,0-1 0 0 0,0 0-1 0 0,0 0 1 0 0,0 0-1 0 0,0 0 1 0 0,1 0 0 0 0,-1 0-1 0 0,1-1 1 0 0,0 1-1 0 0,0 0 1 0 0,0-1 0 0 0,0 0-1 0 0,0 1 1 0 0,1-1-1 0 0,-1 0 1 0 0,1 0 0 0 0,-1 0-1 0 0,1 0 1 0 0,0-1-1 0 0,-1 1 1 0 0,1-1 0 0 0,0 1-1 0 0,0-1 1 0 0,0 0-1 0 0,0 0 1 0 0,1-1 0 0 0,-1 1-1 0 0,0 0 1 0 0,0-1-1 0 0,0 0 1 0 0,1 0 0 0 0,-1 0-1 0 0,2 0-12 0 0,4-1 86 0 0,0 1 0 0 0,-1-1 0 0 0,1 0 0 0 0,-1-1 0 0 0,1 0 0 0 0,-1-1 0 0 0,0 1 0 0 0,1-1 0 0 0,-1-1 0 0 0,-1 0 0 0 0,1 0 0 0 0,-1 0 0 0 0,5-4-86 0 0,25-28 142 0 0,-1-2 0 0 0,-2-1-1 0 0,-2-1 1 0 0,-1-2-1 0 0,-3-1 1 0 0,-1-1-1 0 0,-2-2 1 0 0,-2 0-1 0 0,-3-2 1 0 0,-1 0 0 0 0,-2-1-1 0 0,-3-1 1 0 0,4-31-142 0 0,-12 54-13 0 0,-1 0 0 0 0,-1 0 0 0 0,-2 0 0 0 0,-1 0 0 0 0,-1 0 0 0 0,-1-1 0 0 0,-1 1 0 0 0,-6-26 13 0 0,7 48-10 0 0,0-1 1 0 0,0 1-1 0 0,0 0 1 0 0,-1 0-1 0 0,0-1 0 0 0,0 1 1 0 0,0 0-1 0 0,-1 1 1 0 0,1-1-1 0 0,-1 0 1 0 0,0 1-1 0 0,-1 0 0 0 0,1-1 1 0 0,-1 1-1 0 0,1 0 1 0 0,-1 1-1 0 0,-1-1 1 0 0,1 1-1 0 0,0 0 1 0 0,-1 0-1 0 0,0 0 0 0 0,1 1 1 0 0,-1-1-1 0 0,0 1 1 0 0,0 0-1 0 0,-1 1 1 0 0,1-1-1 0 0,0 1 1 0 0,-1 0-1 0 0,1 0 0 0 0,0 1 1 0 0,-1 0-1 0 0,1 0 1 0 0,-1 0-1 0 0,1 0 1 0 0,-3 1 9 0 0,-2 4-16 0 0,-1 1 0 0 0,1 0 1 0 0,1 0-1 0 0,-1 1 0 0 0,1 1 1 0 0,1-1-1 0 0,-1 1 0 0 0,1 1 1 0 0,0 0-1 0 0,1 0 1 0 0,0 0-1 0 0,1 1 0 0 0,0 0 1 0 0,0 0-1 0 0,-2 5 16 0 0,-3 8 28 0 0,1 0 0 0 0,1 0 0 0 0,1 0-1 0 0,1 1 1 0 0,0 1 0 0 0,2-1 0 0 0,2 1 0 0 0,0 0 0 0 0,1-1 0 0 0,1 1 0 0 0,2 0-1 0 0,0 0 1 0 0,2 0 0 0 0,0 0 0 0 0,2-1 0 0 0,1 1 0 0 0,1-1 0 0 0,1-1 0 0 0,0 1 0 0 0,2-1-1 0 0,2 0-27 0 0,3 6 152 0 0,2 0 0 0 0,1-1 0 0 0,1-2 0 0 0,1 0 0 0 0,2 0 0 0 0,0-2-1 0 0,2-1 1 0 0,11 8-152 0 0,10 9 188 0 0,-50-40-1638 0 0,-8 0-2434 0 0,10-7-6641 0 0,3 6-352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5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11474 0 0,'0'0'1534'0'0,"0"0"-608"0"0,0 0-329 0 0,0 0 105 0 0,0 0 312 0 0,0 0 248 0 0,0 0 48 0 0,0 0-161 0 0,0 0-198 0 0,0 0-132 0 0,0 0-80 0 0,0 0-91 0 0,0 0-95 0 0,12 29-90 0 0,41 89-85 0 0,39 94 1154 0 0,-32-44-1305 0 0,-60-168-213 0 0,0 1 0 0 0,0-1 0 0 0,0 1 1 0 0,0-1-1 0 0,0 1 0 0 0,0-1 1 0 0,0 1-1 0 0,0-1 0 0 0,0 1 0 0 0,0-1 1 0 0,0 1-1 0 0,0-1 0 0 0,0 1 0 0 0,1-1 1 0 0,-1 1-1 0 0,0-1 0 0 0,0 1 1 0 0,1-1-1 0 0,-1 1 0 0 0,0-1 0 0 0,0 0 1 0 0,1 1-1 0 0,-1-1 0 0 0,0 0 0 0 0,1 1 1 0 0,-1-1-1 0 0,1 0 0 0 0,-1 1 1 0 0,0-1-1 0 0,1 0 0 0 0,-1 0 0 0 0,1 1 1 0 0,-1-1-1 0 0,1 0 0 0 0,-1 0 1 0 0,1 0-1 0 0,-1 0 0 0 0,1 1 0 0 0,-1-1 1 0 0,1 0-1 0 0,-1 0 0 0 0,1 0 0 0 0,-1 0 1 0 0,1 0-1 0 0,-1 0 0 0 0,1-1 1 0 0,-1 1-1 0 0,1 0 0 0 0,-1 0 0 0 0,1 0 1 0 0,-1 0-1 0 0,0-1 0 0 0,1 1 0 0 0,-1 0 1 0 0,1 0-1 0 0,-1-1 0 0 0,1 1 1 0 0,-1 0-1 0 0,0-1 0 0 0,1 1 0 0 0,-1 0 1 0 0,0-1-1 0 0,1 1 0 0 0,-1 0 0 0 0,0-1-14 0 0,19-34 1231 0 0,-16 28-1502 0 0,22-47 361 0 0,-2-1 0 0 0,-3-1 1 0 0,-2-1-1 0 0,-1-7-90 0 0,28-110 101 0 0,-36 170-4598 0 0,-5 5-3227 0 0,-3-1-2017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51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54 262 4593 0 0,'0'0'3133'0'0,"0"0"-641"0"0,0 0-343 0 0,0 0-102 0 0,0 0-184 0 0,0 0-192 0 0,0 0-200 0 0,0 0-226 0 0,0 0-188 0 0,0 0-208 0 0,0 0-199 0 0,0 0-150 0 0,-9-4-83 0 0,-27-11-33 0 0,27 11-21 0 0,9 4-19 0 0,0 0-44 0 0,0 0-36 0 0,20-4 843 0 0,228-8 863 0 0,-47 24-1675 0 0,-198-12-317 0 0,-3 0 52 0 0,0-1-1 0 0,-1 1 1 0 0,1 0 0 0 0,0 0 0 0 0,-1-1 0 0 0,1 1 0 0 0,0 0 0 0 0,0 0 0 0 0,0-1 0 0 0,-1 1 0 0 0,1 0 0 0 0,0-1 0 0 0,0 1 0 0 0,0 0 0 0 0,0-1 0 0 0,0 1 0 0 0,0 0 0 0 0,-1-1-1 0 0,1 1 1 0 0,0-1 0 0 0,0 1 0 0 0,0 0 0 0 0,0-1 0 0 0,0 1 0 0 0,0 0 0 0 0,0-1 0 0 0,1 1 0 0 0,-1-1 0 0 0,0 1 0 0 0,0 0 0 0 0,0-1 0 0 0,0 1 0 0 0,0 0 0 0 0,1-1 0 0 0,-1 1-1 0 0,0 0 1 0 0,0 0 0 0 0,0-1 0 0 0,1 1 0 0 0,-1 0 0 0 0,0-1 0 0 0,0 1 0 0 0,1 0 0 0 0,-1 0 0 0 0,0 0 0 0 0,1-1 0 0 0,-1 1 0 0 0,0 0 0 0 0,1 0 0 0 0,-1 0 0 0 0,0 0 0 0 0,1 0 0 0 0,-1 0-1 0 0,1-1 1 0 0,-1 1 0 0 0,0 0 0 0 0,1 0 0 0 0,-1 0-30 0 0,-2-3-165 0 0,-121-143 299 0 0,66 76-899 0 0,56 74-10908 0 0,4 0-399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5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8354 0 0,'0'0'2380'0'0,"0"0"-523"0"0,0 0-234 0 0,0 0-11 0 0,0 0 18 0 0,0 0-75 0 0,0 0-206 0 0,0 0-326 0 0,0 0-300 0 0,0 0-176 0 0,0 0-104 0 0,0 0-71 0 0,0 0-18 0 0,20 4 2104 0 0,203-7 1002 0 0,-121-5-2787 0 0,-102 8-629 0 0,0 0 2 0 0,0 0-34 0 0,0 0-20 0 0,0 0 9 0 0,0 0 2 0 0,0 0 21 0 0,0 0-22 0 0,0 0 10 0 0,0 0 20 0 0,0 0-28 0 0,0 0-1 0 0,0 0-11 0 0,0 0-11 0 0,0 0 11 0 0,0 0 14 0 0,0 0-1 0 0,0 0-5 0 0,0 0 9 0 0,0 0-33 0 0,0 0-16 0 0,0 0-18 0 0,0 0-49 0 0,-6 0-3310 0 0,-2 0-8595 0 0,7 0 122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5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7626 0 0,'0'0'3548'0'0,"0"0"-1406"0"0,0 0-652 0 0,0 0-91 0 0,0 0 37 0 0,0 0 10 0 0,0 0-121 0 0,0 0-235 0 0,0 0-289 0 0,0 0-187 0 0,0 0-93 0 0,0 0 3 0 0,0 0 63 0 0,3 2 56 0 0,101 8 2921 0 0,-78-10-3199 0 0,178-31 1082 0 0,-142 16-956 0 0,-62 15-498 0 0,0 0-14 0 0,-1 0 1 0 0,-1 0 13 0 0,1 0-6 0 0,1 0-13 0 0,-8-5-3161 0 0,-1-1-3921 0 0,5 5-4640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54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599 651 0 0 0,'0'0'1164'0'0,"0"0"115"0"0,0 0 20 0 0,0 0-108 0 0,0 0-187 0 0,0 0-126 0 0,0 0 10 0 0,0 0 84 0 0,-1-3 135 0 0,0 1-778 0 0,0 0 1 0 0,1-1-1 0 0,-1 1 0 0 0,0 0 1 0 0,0 0-1 0 0,-1-1 0 0 0,1 1 1 0 0,0 0-1 0 0,-1 0 0 0 0,1 0 1 0 0,-1 1-1 0 0,0-1 0 0 0,1 0 0 0 0,-1 1 1 0 0,0-1-1 0 0,0 1 0 0 0,0-1 1 0 0,0 1-1 0 0,0 0 0 0 0,-1 0 1 0 0,1 0-1 0 0,0 0 0 0 0,-1 0 1 0 0,1 0-1 0 0,0 1 0 0 0,-1-1 1 0 0,1 1-1 0 0,-1 0 0 0 0,-1 0-329 0 0,-6 0 76 0 0,0 1 0 0 0,0 0-1 0 0,0 1 1 0 0,0 0 0 0 0,0 1-1 0 0,0 0 1 0 0,1 0 0 0 0,-1 1-1 0 0,1 0 1 0 0,0 1 0 0 0,0 0 0 0 0,1 1-1 0 0,0-1 1 0 0,0 2 0 0 0,0-1-1 0 0,0 1 1 0 0,1 0 0 0 0,0 0-1 0 0,1 1 1 0 0,0 0 0 0 0,-3 5-76 0 0,5-4 27 0 0,0 0 0 0 0,1 0 0 0 0,0 0 0 0 0,0 0 1 0 0,1 1-1 0 0,0-1 0 0 0,1 1 0 0 0,0-1 0 0 0,1 1 0 0 0,-1 0 1 0 0,2-1-1 0 0,0 1 0 0 0,0-1 0 0 0,0 1 0 0 0,2-1 0 0 0,-1 1 1 0 0,1-1-1 0 0,0 0 0 0 0,2 2-27 0 0,-2-7 60 0 0,0 0 1 0 0,1-1-1 0 0,-1 1 0 0 0,1-1 1 0 0,0 0-1 0 0,0 0 1 0 0,0 0-1 0 0,0-1 0 0 0,1 1 1 0 0,-1-1-1 0 0,0 0 1 0 0,1 0-1 0 0,0-1 0 0 0,0 1 1 0 0,-1-1-1 0 0,1 0 1 0 0,0-1-1 0 0,0 1 0 0 0,0-1 1 0 0,0 0-1 0 0,0 0 1 0 0,0 0-1 0 0,0-1 0 0 0,0 1 1 0 0,-1-1-1 0 0,1-1 1 0 0,0 1-1 0 0,0-1 0 0 0,-1 1 1 0 0,1-1-1 0 0,-1-1 1 0 0,0 1-1 0 0,1-1 0 0 0,-1 1 1 0 0,2-3-61 0 0,19-17 206 0 0,0-2 0 0 0,-2 0 0 0 0,-1-2 0 0 0,-1 0 0 0 0,-1-1 1 0 0,-1-1-1 0 0,3-10-206 0 0,-6 11 30 0 0,-1-1 0 0 0,-1 0 0 0 0,-2-1 1 0 0,-1 0-1 0 0,-1-1 0 0 0,-1 0 1 0 0,-2-1-1 0 0,-1 0 0 0 0,-2 0 0 0 0,0 0 1 0 0,-3-1-1 0 0,0 1 0 0 0,-3-8-30 0 0,3 33-18 0 0,-1 1 0 0 0,0-1 0 0 0,0 0 0 0 0,0 1 0 0 0,-1-1 1 0 0,0 1-1 0 0,0-1 0 0 0,0 1 0 0 0,-1 0 0 0 0,0-1 0 0 0,0 1 0 0 0,0 0 0 0 0,-1 0 0 0 0,0 0 0 0 0,0 0 0 0 0,0 1 0 0 0,0-1 0 0 0,-1 1 1 0 0,0 0-1 0 0,1 0 0 0 0,-2 0 0 0 0,1 0 0 0 0,0 1 0 0 0,-1 0 0 0 0,1 0 0 0 0,-1 0 0 0 0,0 0 0 0 0,0 1 0 0 0,0 0 0 0 0,-1 0 0 0 0,1 0 0 0 0,0 0 1 0 0,-1 1-1 0 0,1 0 0 0 0,-1 0 0 0 0,1 1 0 0 0,-1 0 0 0 0,0 0 0 0 0,1 0 0 0 0,-1 0 0 0 0,1 1 0 0 0,-1 0 0 0 0,-3 1 18 0 0,1 3-6 0 0,1 1-1 0 0,-1 0 1 0 0,2 0 0 0 0,-1 0-1 0 0,1 1 1 0 0,0 0-1 0 0,0 0 1 0 0,0 1-1 0 0,1 0 1 0 0,1-1 0 0 0,-1 2-1 0 0,1-1 1 0 0,1 0-1 0 0,-1 1 1 0 0,1 0 0 0 0,1 0-1 0 0,0 0 1 0 0,0 0-1 0 0,1 0 1 0 0,0 0-1 0 0,0 0 1 0 0,1 1 0 0 0,1-1-1 0 0,-1 0 1 0 0,1 0-1 0 0,1 0 1 0 0,1 6 6 0 0,3 8 31 0 0,2-1 0 0 0,0 1 0 0 0,2-1 0 0 0,0 0 0 0 0,2-1 0 0 0,0-1 0 0 0,1 0 0 0 0,1 0 0 0 0,5 4-31 0 0,-4-3 37 0 0,103 137 216 0 0,-95-118-550 0 0,-10-34-2757 0 0,-2-5-6361 0 0,-10-1 8168 0 0,5 0-9753 0 0</inkml:trace>
  <inkml:trace contextRef="#ctx0" brushRef="#br0" timeOffset="443.656">1073 431 5689 0 0,'0'0'2545'0'0,"0"0"-1318"0"0,0 0-713 0 0,0 0-57 0 0,0 0 276 0 0,0 0 390 0 0,0 0 352 0 0,0 0 73 0 0,0 0-151 0 0,0 0-279 0 0,0 0-301 0 0,0 0-169 0 0,9 16-63 0 0,28 48-11 0 0,24 92 2226 0 0,-23 13-1904 0 0,-21-127-747 0 0,-15-43-59 0 0,0-1 0 0 0,-1 1 0 0 0,1-1 0 0 0,0 1 0 0 0,0-1 0 0 0,-1 0 0 0 0,1 0 1 0 0,-1 0-1 0 0,0 0 0 0 0,1 0 0 0 0,-1 0 0 0 0,0 0 0 0 0,0 0 0 0 0,0-1 0 0 0,-1 1 1 0 0,1 0-1 0 0,0 0 0 0 0,-1-1 0 0 0,0 1 0 0 0,1-1 0 0 0,-1 1 0 0 0,0 0 1 0 0,0-1-1 0 0,0 1 0 0 0,-1 0 0 0 0,1-2-90 0 0,3-12 88 0 0,75-342 81 0 0,-77 346-1348 0 0,-2 19-10822 0 0,1-6 1295 0 0</inkml:trace>
  <inkml:trace contextRef="#ctx0" brushRef="#br0" timeOffset="967.202">1057 204 4625 0 0,'0'0'2702'0'0,"0"0"-426"0"0,0 0-222 0 0,0 0-49 0 0,0 0-73 0 0,0 0-129 0 0,0 0-263 0 0,0 0-335 0 0,0 0-328 0 0,0 0-275 0 0,0 0-162 0 0,0 0-96 0 0,0 0-52 0 0,0-4 584 0 0,316 4 3317 0 0,-322-19-3501 0 0,-83-123-536 0 0,83 132-1359 0 0,-6-8 3770 0 0,7 8-4940 0 0,7 10-2967 0 0,3 6-4060 0 0,0-2-2761 0 0</inkml:trace>
  <inkml:trace contextRef="#ctx0" brushRef="#br0" timeOffset="1456.015">402 963 1384 0 0,'0'0'4201'0'0,"0"0"-1775"0"0,0 0-762 0 0,0 0-157 0 0,0 0 28 0 0,0 0 3 0 0,0 0-131 0 0,0 0-292 0 0,0 0-336 0 0,0 0-236 0 0,0 0 22 0 0,0 0 79 0 0,6 1 102 0 0,154 12 3985 0 0,94-36-2776 0 0,-161 12-1551 0 0,207-30-190 0 0,-222 40-522 0 0,-44 1-2419 0 0,-25 4-5187 0 0,-7 0-3870 0 0</inkml:trace>
  <inkml:trace contextRef="#ctx0" brushRef="#br0" timeOffset="2187.944">689 1302 6961 0 0,'0'0'2461'0'0,"0"0"-455"0"0,0 0-218 0 0,0 0-99 0 0,0 0-52 0 0,0 0-108 0 0,0 0-149 0 0,0 0-244 0 0,0 0-304 0 0,0 0-217 0 0,0 0-154 0 0,0 0-92 0 0,0 0-76 0 0,-5-1-46 0 0,2 1-213 0 0,-1 0 1 0 0,1 0 0 0 0,-1 1-1 0 0,1-1 1 0 0,-1 1 0 0 0,1 0-1 0 0,0 0 1 0 0,-1 0 0 0 0,1 0-1 0 0,0 0 1 0 0,0 1 0 0 0,0 0-1 0 0,0-1 1 0 0,0 1 0 0 0,0 0-1 0 0,0 0 1 0 0,0 1 0 0 0,1-1-1 0 0,-3 3-34 0 0,-2 1 17 0 0,0 0-1 0 0,1 1 0 0 0,-1-1 0 0 0,1 1 0 0 0,1 1 1 0 0,-1-1-1 0 0,1 1 0 0 0,1 0 0 0 0,-1 0 1 0 0,2 1-1 0 0,-1-1 0 0 0,1 1 0 0 0,0-1 0 0 0,0 1 1 0 0,1 0-1 0 0,1 0 0 0 0,0 1 0 0 0,0-1 0 0 0,0 0 1 0 0,2 9-17 0 0,0-15 34 0 0,2 1 1 0 0,-1-1-1 0 0,0 1 1 0 0,1-1-1 0 0,0 0 1 0 0,-1 0-1 0 0,1 0 1 0 0,0 0-1 0 0,1-1 1 0 0,-1 1-1 0 0,0-1 1 0 0,1 0-1 0 0,-1 0 1 0 0,1 0 0 0 0,0 0-1 0 0,0-1 1 0 0,-1 1-1 0 0,1-1 1 0 0,0 0-1 0 0,0 0 1 0 0,1-1-1 0 0,-1 1 1 0 0,0-1-1 0 0,0 0 1 0 0,0 0-1 0 0,0 0 1 0 0,0-1 0 0 0,0 1-1 0 0,0-1 1 0 0,0 0-1 0 0,0 0 1 0 0,0 0-1 0 0,0-1 1 0 0,0 1-1 0 0,-1-1 1 0 0,1 0-1 0 0,0 0 1 0 0,0-1-35 0 0,20-11 77 0 0,0-1 1 0 0,-2-1 0 0 0,1-1-1 0 0,-2-1 1 0 0,-1-1 0 0 0,0 0-1 0 0,-1-2 1 0 0,-1 0-1 0 0,-1-1 1 0 0,-1-1 0 0 0,-1-1-1 0 0,-1 0 1 0 0,-1 0 0 0 0,-1-2-1 0 0,-2 1 1 0 0,0-2 0 0 0,-2 1-1 0 0,-1-1 1 0 0,2-15-78 0 0,-6 31-8 0 0,-1 0 0 0 0,-1 0-1 0 0,0-1 1 0 0,-1 1 0 0 0,0 0 0 0 0,0 0 0 0 0,-1 0 0 0 0,-1 0 0 0 0,0 0-1 0 0,0 0 1 0 0,-1 0 0 0 0,-1 0 0 0 0,1 1 0 0 0,-2-1 0 0 0,0 1 0 0 0,0 0-1 0 0,0 1 1 0 0,-1-1 0 0 0,-3-1 8 0 0,6 8-12 0 0,0 1 0 0 0,-1 0-1 0 0,1 0 1 0 0,-1 1 0 0 0,1-1-1 0 0,-1 1 1 0 0,0 0 0 0 0,0 0-1 0 0,1 0 1 0 0,-1 0 0 0 0,0 1 0 0 0,0-1-1 0 0,0 1 1 0 0,0 0 0 0 0,0 0-1 0 0,0 0 1 0 0,0 1 0 0 0,0 0 0 0 0,1-1-1 0 0,-1 2 1 0 0,0-1 0 0 0,0 0-1 0 0,1 1 1 0 0,-1-1 0 0 0,1 1 0 0 0,-1 0-1 0 0,1 0 1 0 0,0 0 0 0 0,0 1-1 0 0,0-1 1 0 0,0 1 0 0 0,0 0 0 0 0,0-1-1 0 0,1 1 1 0 0,-1 1 0 0 0,1-1-1 0 0,-1 2 13 0 0,-4 7 15 0 0,0 1-1 0 0,0 0 1 0 0,1 0-1 0 0,1 1 0 0 0,1 0 1 0 0,0 0-1 0 0,0 0 1 0 0,1 0-1 0 0,1 1 0 0 0,1-1 1 0 0,0 1-1 0 0,1-1 1 0 0,0 1-1 0 0,1-1 0 0 0,2 7-14 0 0,2 1 75 0 0,1-1 1 0 0,0 0-1 0 0,2-1 0 0 0,1 1 0 0 0,0-2 0 0 0,1 1 0 0 0,2-1 0 0 0,0-1 0 0 0,0 0 0 0 0,8 7-75 0 0,43 78 260 0 0,-63-102-301 0 0,0-1-8 0 0,15 6-4935 0 0,-4-15 2293 0 0,2-3-4338 0 0,-6 8-4008 0 0</inkml:trace>
  <inkml:trace contextRef="#ctx0" brushRef="#br0" timeOffset="2564.884">1300 1063 9138 0 0,'0'0'1356'0'0,"0"0"-137"0"0,0 0 23 0 0,0 0 155 0 0,0 0 112 0 0,0 0-41 0 0,0 0-190 0 0,0 0-255 0 0,0 0-226 0 0,0 0-155 0 0,-14 33-106 0 0,-44 102-96 0 0,16-36 359 0 0,39-94-752 0 0,0 4 17 0 0,-1-1-1 0 0,1 1 1 0 0,0 0-1 0 0,1 0 0 0 0,0 0 1 0 0,0 0-1 0 0,1 1 0 0 0,0-1 1 0 0,1 0-1 0 0,0 0 0 0 0,1 1 1 0 0,0 1-64 0 0,1-7 59 0 0,1-1-1 0 0,0 0 1 0 0,0 0 0 0 0,0-1 0 0 0,1 1 0 0 0,-1-1-1 0 0,1 1 1 0 0,-1-1 0 0 0,1 0 0 0 0,0 0 0 0 0,0-1-1 0 0,0 1 1 0 0,0-1 0 0 0,0 0 0 0 0,0 0 0 0 0,0 0-1 0 0,0-1 1 0 0,0 1 0 0 0,0-1 0 0 0,1 0 0 0 0,-1 0-1 0 0,0-1 1 0 0,0 1 0 0 0,0-1 0 0 0,0 0 0 0 0,2 0-59 0 0,13 0 312 0 0,-11 1-233 0 0,-1 0-1 0 0,0 0 0 0 0,0 0 1 0 0,0-1-1 0 0,0 0 1 0 0,0-1-1 0 0,0 1 0 0 0,0-1 1 0 0,0-1-1 0 0,-1 1 0 0 0,1-1 1 0 0,0-1-79 0 0,3-3-422 0 0,-10 6 165 0 0,1-27-5850 0 0,-9 18-3848 0 0,7 9 9091 0 0,-1-2-7965 0 0</inkml:trace>
  <inkml:trace contextRef="#ctx0" brushRef="#br0" timeOffset="2793.575">1067 1198 10434 0 0,'0'0'2085'0'0,"0"0"-602"0"0,0 0-312 0 0,0 0-50 0 0,0 0 75 0 0,0 0 15 0 0,0 0-152 0 0,0 0-200 0 0,0 0-159 0 0,0 0-128 0 0,0 0-96 0 0,0 0-54 0 0,28 1-82 0 0,87 4-69 0 0,83 0-193 0 0,-140-23-1618 0 0,-39 9-1292 0 0,-4-1-3279 0 0,-7 5-4604 0 0</inkml:trace>
  <inkml:trace contextRef="#ctx0" brushRef="#br0" timeOffset="3173.94">1602 246 5913 0 0,'0'0'4709'0'0,"0"0"-2274"0"0,0 0-816 0 0,0 0-324 0 0,0 0-176 0 0,0 0-117 0 0,0 0-158 0 0,0 0-249 0 0,0 0-244 0 0,0 0-51 0 0,0 0 56 0 0,0 0 110 0 0,0 0 85 0 0,10 8 7 0 0,107 120 1954 0 0,-90-86-2321 0 0,-3 1 1 0 0,-1 0-1 0 0,-2 2 0 0 0,-3 1 0 0 0,-1 0 1 0 0,-2 1-1 0 0,-3 0 0 0 0,-1 1 0 0 0,-3 1 0 0 0,-1 0 1 0 0,-3 0-1 0 0,-2 0 0 0 0,-3 9-191 0 0,-4-27 3 0 0,-2 0 1 0 0,-2 0-1 0 0,0-1 0 0 0,-2 0 1 0 0,-2-1-1 0 0,0 0 0 0 0,-2-1 0 0 0,-1-1 1 0 0,-1 0-1 0 0,-1-1 0 0 0,-2-1 1 0 0,0-1-1 0 0,-19 17-3 0 0,12-12-342 0 0,-1-1 0 0 0,-1-1 1 0 0,-1-2-1 0 0,-27 18 342 0 0,-9-6-4286 0 0,-4-11-5474 0 0,53-21-1453 0 0</inkml:trace>
  <inkml:trace contextRef="#ctx0" brushRef="#br0" timeOffset="3700.904">188 300 1680 0 0,'0'0'3693'0'0,"0"0"-1123"0"0,0 0-454 0 0,0 0 9 0 0,0 0-51 0 0,0 0-151 0 0,0 0-240 0 0,0 0-355 0 0,0 0-410 0 0,0 0-296 0 0,0 0-187 0 0,0 0-75 0 0,0 0 38 0 0,-8 15 47 0 0,-49 95 538 0 0,28-26-557 0 0,4 2 0 0 0,4 1 0 0 0,4 0 0 0 0,4 1 0 0 0,3 1 1 0 0,4 0-1 0 0,4 0 0 0 0,5 4-426 0 0,-2-65 20 0 0,3 0 0 0 0,0 0-1 0 0,1 0 1 0 0,2-1 0 0 0,1 0 0 0 0,1 0 0 0 0,1-1 0 0 0,1 0 0 0 0,2-1 0 0 0,0 0 0 0 0,2-1 0 0 0,1-1 0 0 0,0 0-1 0 0,3 1-19 0 0,-10-14-25 0 0,0-1 0 0 0,1 1-1 0 0,0-2 1 0 0,0 1-1 0 0,1-2 1 0 0,0 1 0 0 0,0-1-1 0 0,1-1 1 0 0,-1 0-1 0 0,2-1 1 0 0,-1 0-1 0 0,0-1 1 0 0,1 0 0 0 0,0-1-1 0 0,0 0 1 0 0,0-1-1 0 0,13 0 26 0 0,10-5-1917 0 0,-13-5-7041 0 0,-14 4-3246 0 0</inkml:trace>
  <inkml:trace contextRef="#ctx0" brushRef="#br0" timeOffset="61143.854">2408 797 1216 0 0,'0'0'1421'0'0,"0"0"-130"0"0,0 0-63 0 0,0 0 144 0 0,0 0 151 0 0,0 0 105 0 0,0 0-82 0 0,0 0-188 0 0,0 0-221 0 0,0 0-247 0 0,0 0-241 0 0,-13-5-195 0 0,-37-15-150 0 0,49 20-287 0 0,-1-1 0 0 0,1 1-1 0 0,0-1 1 0 0,-1 1 0 0 0,1 0 0 0 0,0-1 0 0 0,-1 1 0 0 0,1 0 0 0 0,-1 0 0 0 0,1 0 0 0 0,0 0-1 0 0,-1 1 1 0 0,1-1 0 0 0,-1 0 0 0 0,1 0 0 0 0,0 1 0 0 0,-1-1 0 0 0,1 1 0 0 0,0-1 0 0 0,0 1 0 0 0,-1 0-1 0 0,1-1 1 0 0,0 1 0 0 0,0 0 0 0 0,0 0 0 0 0,0 0 0 0 0,0 0 0 0 0,0 0 0 0 0,0 0 0 0 0,0 0-1 0 0,0 0 1 0 0,0 0-17 0 0,-3 4 96 0 0,-8 7-2 0 0,0 0 1 0 0,1 1-1 0 0,0 0 1 0 0,1 1-1 0 0,1 0 1 0 0,0 1-1 0 0,1 0 1 0 0,0 0-1 0 0,2 1 1 0 0,0 0-1 0 0,0 0 0 0 0,1 0 1 0 0,1 1-1 0 0,1-1 1 0 0,1 1-1 0 0,0 0 1 0 0,1 0-1 0 0,0 5-94 0 0,1-20 40 0 0,0 1 0 0 0,-1 0-1 0 0,1-1 1 0 0,0 1 0 0 0,0 0-1 0 0,0-1 1 0 0,1 1 0 0 0,-1-1 0 0 0,0 1-1 0 0,1 0 1 0 0,0-1 0 0 0,0 1-1 0 0,0-1 1 0 0,0 1 0 0 0,0-1 0 0 0,0 0-1 0 0,1 1 1 0 0,-1-1 0 0 0,1 0-1 0 0,-1 0 1 0 0,1 0 0 0 0,0 0-1 0 0,0 0 1 0 0,0 0 0 0 0,0-1 0 0 0,0 1-1 0 0,0-1 1 0 0,0 1 0 0 0,1-1-1 0 0,-1 0 1 0 0,1 0 0 0 0,-1 0 0 0 0,1 0-1 0 0,-1 0 1 0 0,1-1 0 0 0,-1 1-1 0 0,1-1 1 0 0,-1 1 0 0 0,1-1-1 0 0,0 0 1 0 0,-1 0 0 0 0,1 0 0 0 0,0-1-1 0 0,-1 1-39 0 0,9-4 216 0 0,-1 1 0 0 0,0-2 0 0 0,0 0 0 0 0,-1 0 1 0 0,1 0-1 0 0,-1-1 0 0 0,0-1 0 0 0,-1 0 0 0 0,0 0 0 0 0,0 0 0 0 0,0-1 0 0 0,-1 0 0 0 0,3-4-216 0 0,18-25 188 0 0,0-1 0 0 0,-3-1 0 0 0,-1-1 1 0 0,-2-1-1 0 0,-2-1 0 0 0,-2-1 0 0 0,-1-1 0 0 0,-3 0 1 0 0,2-12-189 0 0,-7 21 7 0 0,0 0 0 0 0,-3-1 1 0 0,-1-1-1 0 0,-1 1 1 0 0,-2-1-1 0 0,-2 1 1 0 0,-1-1-1 0 0,-2 1 1 0 0,-1-1-1 0 0,-2 1 0 0 0,-2 0 1 0 0,-8-21-8 0 0,15 51 1 0 0,-1 1 0 0 0,0-1 0 0 0,0 1 0 0 0,0-1 1 0 0,-1 1-1 0 0,0 0 0 0 0,0 0 0 0 0,0 0 0 0 0,-1 0 0 0 0,0 0 0 0 0,0 1 1 0 0,0-1-1 0 0,0 1 0 0 0,0 0 0 0 0,-1 1 0 0 0,0-1 0 0 0,0 1 0 0 0,0 0 1 0 0,0 0-1 0 0,-1 0 0 0 0,1 1 0 0 0,-1 0 0 0 0,1 0 0 0 0,-1 0 0 0 0,0 1 0 0 0,0 0 1 0 0,-1 0-2 0 0,4 1-4 0 0,-1-1 1 0 0,0 1 0 0 0,1 1 0 0 0,-1-1 0 0 0,0 1 0 0 0,1-1 0 0 0,-1 1 0 0 0,1 0-1 0 0,-1 0 1 0 0,1 0 0 0 0,-1 1 0 0 0,1-1 0 0 0,-1 1 0 0 0,1 0 0 0 0,0 0 0 0 0,0 0-1 0 0,0 0 1 0 0,0 1 0 0 0,1-1 0 0 0,-1 1 0 0 0,1 0 0 0 0,-1 0 0 0 0,0 1 3 0 0,-7 12 12 0 0,1 0 0 0 0,0 1 0 0 0,1 1 0 0 0,1-1 0 0 0,0 1 0 0 0,2 0 0 0 0,0 1 0 0 0,1-1 0 0 0,-1 13-12 0 0,-3 172 321 0 0,14-164-191 0 0,2-1 0 0 0,1 0 0 0 0,1 0 0 0 0,3-1 0 0 0,1-1 0 0 0,15 29-130 0 0,-16-36 106 0 0,149 280 1095 0 0,-141-271-1120 0 0,-21-38-69 0 0,0 0-1 0 0,0 0 8 0 0,0 0 17 0 0,0 0 4 0 0,0 0 5 0 0,0 0 17 0 0,0 0-14 0 0,0 0 5 0 0,0 0 2 0 0,0 0-10 0 0,0 0-22 0 0,0 0-29 0 0,0 0-20 0 0,0-27-1500 0 0,14-35-4078 0 0,3 25-3499 0 0,-10 24 936 0 0</inkml:trace>
  <inkml:trace contextRef="#ctx0" brushRef="#br0" timeOffset="61623.104">3014 408 4865 0 0,'0'0'2679'0'0,"0"0"-329"0"0,0 0-376 0 0,0 0-258 0 0,0 0-202 0 0,0 0-167 0 0,0 0-207 0 0,0 0-285 0 0,0 0-155 0 0,0 0-88 0 0,0 0-24 0 0,0 0 16 0 0,0 0-46 0 0,-1 15-51 0 0,-3 117 973 0 0,4 191 107 0 0,-5-150-1390 0 0,6-170-153 0 0,1 1 0 0 0,-1-1 0 0 0,1 0 0 0 0,0 1 0 0 0,0-1 0 0 0,1 0 0 0 0,-1-1 0 0 0,0 1 0 0 0,1 0 0 0 0,0-1 0 0 0,0 1 1 0 0,0-1-1 0 0,0 0 0 0 0,0 0 0 0 0,0 0 0 0 0,0 0 0 0 0,1-1 0 0 0,-1 1 0 0 0,1-1 0 0 0,-1 0 0 0 0,1 0 0 0 0,0 0 0 0 0,-1 0 0 0 0,1-1 0 0 0,0 1 0 0 0,-1-1 0 0 0,1 0 0 0 0,0 0 0 0 0,0-1 0 0 0,-1 1 0 0 0,1-1 0 0 0,0 0 0 0 0,-1 0 0 0 0,1 0 0 0 0,-1 0 0 0 0,1 0 0 0 0,-1-1 0 0 0,1 0 0 0 0,-1 1 0 0 0,0-1 0 0 0,0-1 0 0 0,1 0-44 0 0,108-55 536 0 0,-82 37-469 0 0,-30 20-155 0 0,0 0 1 0 0,0 0-1 0 0,0 0 0 0 0,0 0 1 0 0,0 0-1 0 0,0 0 1 0 0,-1 0-1 0 0,1 0 1 0 0,0 0-1 0 0,-1 0 1 0 0,1 0-1 0 0,0 0 1 0 0,-1 0-1 0 0,1 0 1 0 0,-1 0-1 0 0,1 0 1 0 0,-1 1-1 0 0,0-1 0 0 0,1 0 1 0 0,-1 0-1 0 0,0 1 1 0 0,0-1-1 0 0,1 0 1 0 0,-1 1-1 0 0,0-1 1 0 0,0 1-1 0 0,0-1 1 0 0,0 1-1 0 0,0-1 1 0 0,0 1-1 0 0,0 0 1 0 0,0 0-1 0 0,0-1 0 0 0,0 1 1 0 0,0 0-1 0 0,-1 0 88 0 0,-19-9-3934 0 0,1 0-8383 0 0,17 5 3995 0 0</inkml:trace>
  <inkml:trace contextRef="#ctx0" brushRef="#br0" timeOffset="61864.345">2737 720 7322 0 0,'0'0'3727'0'0,"0"0"-1424"0"0,0 0-661 0 0,0 0-174 0 0,0 0-22 0 0,0 0-46 0 0,0 0-105 0 0,0 0-184 0 0,0 0-192 0 0,0 0-131 0 0,0 0-103 0 0,0 0-115 0 0,35-6-127 0 0,110-21-70 0 0,1 11 331 0 0,-54 15-1091 0 0,-71 1-3032 0 0,0 0-3509 0 0,-13 0-5109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00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0 6281 0 0,'0'0'2201'0'0,"0"0"-665"0"0,0 0-516 0 0,0 0-126 0 0,0 0 201 0 0,0 0 280 0 0,0 0 89 0 0,0 0-136 0 0,0 0-265 0 0,0 0-241 0 0,0 0-145 0 0,-11 21-102 0 0,-80 143 684 0 0,13-17 165 0 0,29-68-3099 0 0,47-77 507 0 0,2-2-5145 0 0,0 0-4936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0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378 116 7498 0 0,'0'0'1745'0'0,"0"0"-160"0"0,0 0-73 0 0,0 0-18 0 0,0 0 58 0 0,0 0 23 0 0,0 0-84 0 0,0 0-111 0 0,0 0-165 0 0,0 0-207 0 0,0 0-193 0 0,0 0-208 0 0,0 0-144 0 0,2-19-70 0 0,11-78 858 0 0,-13 280 802 0 0,-9 128-1271 0 0,-4-117-520 0 0,7-87-154 0 0,-3 0-1 0 0,-6-1 1 0 0,-9 26-108 0 0,4-66 5 0 0,18-51-38 0 0,2-14-6 0 0,0-1-21 0 0,0 0 20 0 0,0 0-10 0 0,0 0-35 0 0,0-13-1003 0 0,3-65-2536 0 0,-1 39-176 0 0,-1 0-4634 0 0,-1 23-2738 0 0</inkml:trace>
  <inkml:trace contextRef="#ctx0" brushRef="#br0" timeOffset="258.85">0 621 8690 0 0,'0'0'2364'0'0,"0"0"-390"0"0,0 0-428 0 0,0 0-123 0 0,0 0-78 0 0,0 0-96 0 0,0 0-165 0 0,0 0-196 0 0,0 0-181 0 0,0 0-91 0 0,0 0-24 0 0,0 0-68 0 0,0 0-64 0 0,24-8-45 0 0,157-49 499 0 0,165-25-2540 0 0,-299 66-3959 0 0,-31 9-1273 0 0,-9 3-3864 0 0</inkml:trace>
  <inkml:trace contextRef="#ctx0" brushRef="#br0" timeOffset="3928.259">960 147 0 0 0,'0'0'876'0'0,"0"0"482"0"0,0 0 193 0 0,0 0 32 0 0,0 0-75 0 0,0 0-73 0 0,0 0-33 0 0,0 0-62 0 0,-1-11-106 0 0,-4-47 1078 0 0,5 57-1208 0 0,0 1-13 0 0,0 0-89 0 0,0 0-126 0 0,0 0-87 0 0,0 0-80 0 0,0 0-64 0 0,0 0-45 0 0,0 0-61 0 0,0 0-32 0 0,0 0-43 0 0,0 0-43 0 0,0 24 1497 0 0,0 17-1514 0 0,-1 177 1377 0 0,-18 109-1781 0 0,-16 57 196 0 0,30-308-143 0 0,5-74-48 0 0,0-2 5 0 0,0 0-20 0 0,0 0 9 0 0,0 0 29 0 0,0 0-5 0 0,0 0 3 0 0,0 0-7 0 0,6-16 230 0 0,119-187 105 0 0,40-6-410 0 0,-110 159 52 0 0,-40 131 81 0 0,-9-20 81 0 0,-2 0 0 0 0,-4 1 0 0 0,-4 35-158 0 0,-6-13-289 0 0,10-83 117 0 0,0-1-17 0 0,0 0-68 0 0,0 0-125 0 0,22-8-7885 0 0,-15 1 1672 0 0,-1 2-4746 0 0</inkml:trace>
  <inkml:trace contextRef="#ctx0" brushRef="#br0" timeOffset="4364">1457 991 6705 0 0,'0'0'2422'0'0,"0"0"-968"0"0,0 0-339 0 0,0 0 60 0 0,0 0 173 0 0,0 0 100 0 0,0 0-2 0 0,0 0-114 0 0,0 0-198 0 0,0 0-166 0 0,0 0-142 0 0,0 0-108 0 0,27 9-95 0 0,88 25-71 0 0,-51-35 209 0 0,-55-4-607 0 0,2 1-59 0 0,-1-1-1 0 0,0 0 1 0 0,1 0-1 0 0,-2-2 1 0 0,1 1-1 0 0,-1-1 1 0 0,0 0-1 0 0,0-1 1 0 0,-1 0-1 0 0,0 0 1 0 0,0-1 0 0 0,-1 0-1 0 0,-1-1 1 0 0,1 1-1 0 0,-1-1 1 0 0,-1-1-1 0 0,0 1 1 0 0,0-1-1 0 0,-1 1 1 0 0,-1-1-1 0 0,1 0 1 0 0,-2-1-1 0 0,0 1 1 0 0,0-1-1 0 0,-1 1 1 0 0,0-11-95 0 0,-1 19-1 0 0,1 0-1 0 0,-1 0 1 0 0,0 0 0 0 0,0 0 0 0 0,0 0-1 0 0,-1 0 1 0 0,1 0 0 0 0,-1 0-1 0 0,0 0 1 0 0,1 0 0 0 0,-1 0-1 0 0,-1 0 1 0 0,1 1 0 0 0,0-1 0 0 0,-1 0-1 0 0,1 1 1 0 0,-1-1 0 0 0,0 1-1 0 0,0-1 1 0 0,0 1 0 0 0,0 0-1 0 0,0 0 1 0 0,0 0 0 0 0,-1 0 0 0 0,1 0-1 0 0,-1 1 1 0 0,1-1 0 0 0,-1 1-1 0 0,1-1 1 0 0,-1 1 0 0 0,0 0 0 0 0,0 0-1 0 0,0 0 1 0 0,0 1 0 0 0,0-1-1 0 0,0 1 1 0 0,-1-1 1 0 0,-11 3-21 0 0,1 0 0 0 0,0 1 0 0 0,0 1 0 0 0,0 0 0 0 0,0 1 0 0 0,1 0 0 0 0,-1 1 0 0 0,1 1 0 0 0,1 0 0 0 0,-1 0 0 0 0,1 2 0 0 0,1-1 0 0 0,0 1 0 0 0,0 1 0 0 0,-1 1 21 0 0,1-2 3 0 0,-1 0-1 0 0,1 0 0 0 0,1 1 1 0 0,-1 0-1 0 0,2 1 0 0 0,0 0 1 0 0,0 1-1 0 0,1 0 0 0 0,0 0 1 0 0,1 1-1 0 0,0 0 0 0 0,1 0 1 0 0,1 0-1 0 0,0 1 1 0 0,1 0-1 0 0,0 0 0 0 0,1 0 1 0 0,1 0-1 0 0,0 1 0 0 0,1-1 1 0 0,1 8-3 0 0,0-18 2 0 0,1 0 0 0 0,1 0 0 0 0,-1 0 0 0 0,0-1 0 0 0,1 1 0 0 0,0 0 0 0 0,0-1 0 0 0,0 1 0 0 0,0-1 0 0 0,1 0 0 0 0,-1 1 0 0 0,1-1 0 0 0,0 0 0 0 0,0-1 0 0 0,0 1 0 0 0,0 0 0 0 0,1-1 0 0 0,-1 0 0 0 0,1 0 0 0 0,-1 0 0 0 0,1 0 0 0 0,0 0 0 0 0,2 0-2 0 0,94 26 63 0 0,-74-25-70 0 0,0 0 1 0 0,1-2-1 0 0,-1-1 0 0 0,1-1 1 0 0,0-1-1 0 0,0-1 7 0 0,-12 0-201 0 0,-2 0 0 0 0,1-1 0 0 0,0-1 1 0 0,-1 0-1 0 0,0 0 0 0 0,0-2 0 0 0,0 1 0 0 0,-1-2 0 0 0,0 0 201 0 0,12-10-4610 0 0,-3-3-3869 0 0,-16 13-2923 0 0</inkml:trace>
  <inkml:trace contextRef="#ctx0" brushRef="#br0" timeOffset="22237.889">2268 844 0 0 0,'0'0'383'0'0,"0"0"630"0"0,0 0 464 0 0,0 0 411 0 0,0 0 200 0 0,0 0-43 0 0,0 0-230 0 0,0 0-265 0 0,0 0-241 0 0,0 0-194 0 0,0-5-116 0 0,1-16-88 0 0,0 16-28 0 0,-1 5-12 0 0,0 0-57 0 0,0 0-105 0 0,0 0-132 0 0,0 0-124 0 0,0 0-86 0 0,0 0-21 0 0,0 0-4 0 0,0 0-3 0 0,0 0-1 0 0,0 0-22 0 0,0 0-15 0 0,0 0-22 0 0,0 0-27 0 0,-3 16 613 0 0,-85 173-69 0 0,-6 75-720 0 0,139-390 554 0 0,35-39-455 0 0,42-43 61 0 0,-122 209-234 0 0,0-1 0 0 0,0 0 0 0 0,1 1 0 0 0,-1-1-1 0 0,0 1 1 0 0,0-1 0 0 0,0 1 0 0 0,0-1 0 0 0,0 0 0 0 0,1 1 0 0 0,-1-1 0 0 0,0 1 0 0 0,0-1 0 0 0,1 0 0 0 0,-1 1 0 0 0,0-1 0 0 0,1 0 0 0 0,-1 1 0 0 0,0-1 0 0 0,1 0 0 0 0,-1 0 0 0 0,0 1 0 0 0,1-1 0 0 0,-1 0 0 0 0,1 0 0 0 0,-1 0 0 0 0,0 1-1 0 0,1-1 1 0 0,-1 0 0 0 0,1 0 0 0 0,-1 0 0 0 0,1 0 0 0 0,-1 0 0 0 0,1 0 0 0 0,-1 0 0 0 0,0 0 0 0 0,1 0 0 0 0,-1 0 0 0 0,1 0 0 0 0,-1 0 0 0 0,1 0 0 0 0,-1-1 0 0 0,0 1 0 0 0,1 0 0 0 0,-1 0 0 0 0,1 0 0 0 0,-1 0 0 0 0,0-1 0 0 0,1 1 0 0 0,-1 0-1 0 0,1-1 1 0 0,-1 1 0 0 0,0 0 0 0 0,0-1 0 0 0,1 1 0 0 0,-1 0 0 0 0,0-1 0 0 0,0 1 0 0 0,1 0 0 0 0,-1-1 0 0 0,0 1 0 0 0,0-1-2 0 0,14 132 507 0 0,-13-115-486 0 0,0 0 0 0 0,0 0 0 0 0,2 0 0 0 0,0 0 0 0 0,1-1 0 0 0,0 1 0 0 0,1-1 1 0 0,1 0-1 0 0,0 0 0 0 0,1-1 0 0 0,1 0 0 0 0,0 0 0 0 0,1-1 0 0 0,1 0 0 0 0,0 0 0 0 0,6 5-21 0 0,-12-16 41 0 0,0 0-1 0 0,0 1 0 0 0,0-1 1 0 0,0-1-1 0 0,0 1 0 0 0,1-1 1 0 0,-1 1-1 0 0,1-1 0 0 0,-1-1 1 0 0,1 1-1 0 0,-1-1 0 0 0,1 1 1 0 0,-1-1-1 0 0,1 0 0 0 0,0-1 1 0 0,-1 1-1 0 0,1-1 0 0 0,-1 0 1 0 0,1 0-1 0 0,-1-1 0 0 0,0 1 1 0 0,1-1-1 0 0,-1 0 1 0 0,0 0-1 0 0,0 0 0 0 0,0-1 1 0 0,-1 1-1 0 0,1-1 0 0 0,0 0 1 0 0,2-3-41 0 0,6-5 155 0 0,0 0-1 0 0,-1-1 1 0 0,0 0 0 0 0,-1 0 0 0 0,-1-1 0 0 0,0-1 0 0 0,0 1 0 0 0,1-6-155 0 0,-4 1 86 0 0,0 1 0 0 0,-1-1-1 0 0,-1 0 1 0 0,0 0 0 0 0,-1 0 0 0 0,-2-1 0 0 0,0 1-1 0 0,0-1 1 0 0,-3-10-86 0 0,2 22 14 0 0,-24-60-1384 0 0,23 67 478 0 0,1 0-434 0 0,4 0-5339 0 0,0 0-4207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25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433 192 216 0 0,'0'0'2039'0'0,"0"0"-301"0"0,0 0 25 0 0,0 0 103 0 0,0 0 177 0 0,0 0 97 0 0,0 0-137 0 0,0 0-270 0 0,0 0-373 0 0,0 0-302 0 0,0 0-248 0 0,0 0-131 0 0,0 0-76 0 0,0-7-42 0 0,-22-52 2380 0 0,21 58-2890 0 0,-7-11 254 0 0,-2 1 0 0 0,0 0 0 0 0,0 1 0 0 0,-1 0-1 0 0,0 0 1 0 0,-1 1 0 0 0,0 0 0 0 0,-3-1-305 0 0,-55-17 605 0 0,64 26-567 0 0,0-1-1 0 0,0 1 1 0 0,-1 1-1 0 0,1-1 1 0 0,-1 1-1 0 0,1 0 1 0 0,-1 0-1 0 0,1 1 1 0 0,0 0-1 0 0,-1 0 1 0 0,1 0-1 0 0,0 1 1 0 0,0 0-1 0 0,0 0 1 0 0,0 0 0 0 0,-5 4-39 0 0,6-3 13 0 0,-1 1 0 0 0,1 1 0 0 0,0-1 0 0 0,0 1 0 0 0,0 0 0 0 0,1 0-1 0 0,0 0 1 0 0,0 1 0 0 0,0-1 0 0 0,1 1 0 0 0,-1 0 0 0 0,1 0-1 0 0,1 0 1 0 0,-1 0 0 0 0,1 1 0 0 0,0-1 0 0 0,0 4-12 0 0,-2 15 49 0 0,2 0 0 0 0,0 0 0 0 0,1 1 1 0 0,2-1-1 0 0,1 0 0 0 0,1 0 0 0 0,1 0 1 0 0,1 0-1 0 0,1 0 0 0 0,7 17-49 0 0,96 220 471 0 0,-74-182-281 0 0,-3 0-1 0 0,-4 2 1 0 0,5 30-190 0 0,-26-76 84 0 0,-2 0 0 0 0,-1 1-1 0 0,-2-1 1 0 0,-2 1 0 0 0,-1 12-84 0 0,1-40 23 0 0,-1 0 0 0 0,0 0 0 0 0,0 0 0 0 0,-1-1 0 0 0,0 1 0 0 0,0 0 0 0 0,-1 0 0 0 0,0-1 0 0 0,-1 0-1 0 0,1 0 1 0 0,-2 0 0 0 0,1 0 0 0 0,-1 0 0 0 0,0-1 0 0 0,-1 0 0 0 0,0 0 0 0 0,0 0 0 0 0,0-1 0 0 0,-1 0 0 0 0,0 0 0 0 0,0-1 0 0 0,-1 0 0 0 0,1 0 0 0 0,-1-1 0 0 0,0 1 0 0 0,0-2 0 0 0,-1 1 0 0 0,1-1 0 0 0,-1-1 0 0 0,1 1 0 0 0,-1-2-1 0 0,0 1 1 0 0,-4-1-23 0 0,7 0 2 0 0,1-1-1 0 0,-1 0 1 0 0,1-1-1 0 0,-1 0 0 0 0,1 1 1 0 0,0-2-1 0 0,-1 1 1 0 0,1-1-1 0 0,0 1 0 0 0,0-1 1 0 0,0-1-1 0 0,0 1 0 0 0,1-1 1 0 0,-1 0-1 0 0,0 0 1 0 0,1 0-1 0 0,0-1 0 0 0,0 1 1 0 0,0-1-1 0 0,0 0 1 0 0,1 0-1 0 0,-1-1 0 0 0,1 1 1 0 0,0-1-2 0 0,-2-2-79 0 0,1-1-1 0 0,0 1 1 0 0,0-1 0 0 0,1 0 0 0 0,-1-1 0 0 0,2 1 0 0 0,-1 0 0 0 0,1-1-1 0 0,1 0 1 0 0,-1 1 0 0 0,2-1 0 0 0,-1-4 79 0 0,1 9-308 0 0,1 0 0 0 0,-1 0 1 0 0,1 0-1 0 0,0 0 0 0 0,0 0 0 0 0,0 0 1 0 0,1 0-1 0 0,0 1 0 0 0,-1-1 0 0 0,1 0 1 0 0,0 1-1 0 0,1-1 0 0 0,-1 1 0 0 0,1 0 1 0 0,-1 0-1 0 0,1 0 0 0 0,0 0 0 0 0,1 0 308 0 0,7-8-6176 0 0,-4 2-6117 0 0</inkml:trace>
  <inkml:trace contextRef="#ctx0" brushRef="#br0" timeOffset="1917.442">1142 504 0 0 0,'0'0'1604'0'0,"0"0"-31"0"0,0 0 224 0 0,0 0 281 0 0,0 0 120 0 0,0 0-55 0 0,0 0-233 0 0,0 0-326 0 0,0 0-270 0 0,0 0-206 0 0,0 0-133 0 0,0 0-62 0 0,0 0-40 0 0,0 0-51 0 0,0 0-84 0 0,0 0-86 0 0,0 0-70 0 0,0 0-69 0 0,0 0-38 0 0,0 0-51 0 0,-10 8 1284 0 0,-122 46-37 0 0,21-12-775 0 0,87-27-517 0 0,24-13-367 0 0,1 0 0 0 0,-1 0-1 0 0,0 0 1 0 0,1-1 0 0 0,0 1 0 0 0,-1 0 0 0 0,1 0-1 0 0,0-1 1 0 0,0 1 0 0 0,0 0 0 0 0,0-1-1 0 0,0 1 1 0 0,0-1 0 0 0,1 1 0 0 0,-1-1-1 0 0,1 1 1 0 0,-1-1 0 0 0,1 0 0 0 0,-1 0-1 0 0,1 0 1 0 0,-1 0 0 0 0,1 0 0 0 0,0 0 0 0 0,0 0-1 0 0,-1-1 1 0 0,1 1 0 0 0,0-1 0 0 0,1 1-12 0 0,193 29 424 0 0,-148-22-315 0 0,-40-7-101 0 0,-7-1 19 0 0,-1 3-13 0 0,0-3-15 0 0,0 0 6 0 0,-37 54 299 0 0,-123 59-78 0 0,106-79-154 0 0,-69 58 77 0 0,57-30-99 0 0,44-23-105 0 0,48-28 180 0 0,118 1 177 0 0,-103-12-260 0 0,151-34 340 0 0,-184 32-434 0 0,7-1 190 0 0,-12-4-1234 0 0,-3 6 964 0 0,0 1-12 0 0,0 0-7 0 0,1-16-4409 0 0,0 5-1308 0 0,1 8-470 0 0,0-1-5262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4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8194 0 0,'0'0'1928'0'0,"0"0"-446"0"0,0 0-231 0 0,0 0-26 0 0,0 0 106 0 0,0 0 110 0 0,0 0-61 0 0,0 0-279 0 0,0 0-343 0 0,0 0-247 0 0,0 0-111 0 0,4 1 12 0 0,202-1 4744 0 0,-83-5-3931 0 0,-58 32-695 0 0,-61-25-545 0 0,-3 1-5358 0 0,-15-4-6171 0 0,10 1 423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44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4401 0 0,'0'0'2590'0'0,"0"0"-652"0"0,0 0-287 0 0,0 0-15 0 0,0 0 59 0 0,0 0 9 0 0,0 0-126 0 0,0 0-284 0 0,0 0-338 0 0,0 0-255 0 0,0 0-170 0 0,0 0-104 0 0,0 0-46 0 0,-3 4 1806 0 0,61 7 403 0 0,293-7-1143 0 0,-366-4-5480 0 0,7 0-7612 0 0,5 0-280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48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1 714 4001 0 0,'0'0'2034'0'0,"0"0"-267"0"0,0 0-118 0 0,0 0 41 0 0,0 0 85 0 0,0 0-21 0 0,0 0-242 0 0,0 0-338 0 0,0 0-286 0 0,0 0-179 0 0,0 0-36 0 0,6-13 17 0 0,49-93 1275 0 0,115-221 1625 0 0,-75 149-2666 0 0,-95 179-922 0 0,0 0 0 0 0,0-1-1 0 0,0 1 1 0 0,-1-1 0 0 0,1 1 0 0 0,0 0 0 0 0,0-1 0 0 0,0 1-1 0 0,0 0 1 0 0,1-1 0 0 0,-1 1 0 0 0,0-1 0 0 0,0 1-1 0 0,0 0 1 0 0,0-1 0 0 0,1 1 0 0 0,-1-1 0 0 0,0 1-1 0 0,1-1 1 0 0,-1 1 0 0 0,0-1 0 0 0,1 1 0 0 0,-1-1-1 0 0,0 1 1 0 0,1-1 0 0 0,-1 1 0 0 0,1-1 0 0 0,-1 0 0 0 0,1 1-1 0 0,-1-1 1 0 0,1 0 0 0 0,-1 1 0 0 0,1-1 0 0 0,0 0-1 0 0,-1 0 1 0 0,1 1 0 0 0,-1-1 0 0 0,1 0 0 0 0,0 0-1 0 0,-1 0 1 0 0,1 0 0 0 0,-1 0 0 0 0,1 0 0 0 0,0 0-1 0 0,-1 0 1 0 0,1 0 0 0 0,-1 0 0 0 0,1 0 0 0 0,0-1-1 0 0,-1 1 1 0 0,1 0 0 0 0,-1 0 0 0 0,1 0 0 0 0,0-1 0 0 0,-1 1-1 0 0,1 0 1 0 0,-1-1 0 0 0,1 1 0 0 0,-1-1 0 0 0,1 1-1 0 0,-1 0 1 0 0,0-1 0 0 0,1 1 0 0 0,-1-1 0 0 0,0 1-1 0 0,1-1 1 0 0,-1 1 0 0 0,0-1 0 0 0,1 0-2 0 0,4 14 54 0 0,84 287 381 0 0,-66-269-409 0 0,-6-36-7 0 0,72-130 85 0 0,47-79-72 0 0,-69 129-23 0 0,-62 81-43 0 0,-4 4-29 0 0,-2 9 55 0 0,-1 109 121 0 0,4 129-17 0 0,7-205-118 0 0,-7-44-5955 0 0,2-7-3658 0 0,-2 5-1594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4:02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5825 0 0,'0'0'2961'0'0,"0"0"-994"0"0,0 0-361 0 0,0 0 13 0 0,0 0-6 0 0,0 0-71 0 0,0 0-143 0 0,0 0-219 0 0,0 0-202 0 0,0 0-129 0 0,0 0-103 0 0,0 0-93 0 0,0 0-69 0 0,29-1-61 0 0,93-4-55 0 0,-2-8 740 0 0,-45-3-729 0 0,-69 16-570 0 0,0-1-1 0 0,0 0 1 0 0,0 0-1 0 0,0-1 1 0 0,0 0-1 0 0,-1 0 0 0 0,1 0 1 0 0,0 0-1 0 0,-1-1 1 0 0,0 0-1 0 0,1 0 1 0 0,-1-1-1 0 0,-1 1 1 0 0,3-3 91 0 0,-7-4-5497 0 0,0 6-1529 0 0,0 0-4554 0 0</inkml:trace>
  <inkml:trace contextRef="#ctx0" brushRef="#br0" timeOffset="248.884">236 0 7106 0 0,'0'0'4192'0'0,"0"0"-2156"0"0,0 0-716 0 0,0 0-41 0 0,0 0 112 0 0,0 0 74 0 0,0 0-72 0 0,-7 36-182 0 0,-19 113-246 0 0,15-22 761 0 0,12 72-955 0 0,13-155-1060 0 0,1-36-9268 0 0,-13-8-1683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58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99 0 0 0,'0'0'400'0'0,"0"0"564"0"0,0 0 382 0 0,0 0 254 0 0,0 0 129 0 0,0 0-14 0 0,0 0-135 0 0,0 0-200 0 0,0 0-187 0 0,0 0-148 0 0,-2-9-117 0 0,-14-44 1290 0 0,12 49-1922 0 0,-1 1 0 0 0,1-1 0 0 0,-1 1 0 0 0,0 0-1 0 0,0 0 1 0 0,-1 0 0 0 0,1 1 0 0 0,-1-1 0 0 0,1 1 0 0 0,-1 1-1 0 0,0-1 1 0 0,1 1 0 0 0,-1 0 0 0 0,0 0 0 0 0,0 1 0 0 0,0 0 0 0 0,0 0-1 0 0,0 0 1 0 0,-6 2-296 0 0,-57 5 1782 0 0,54 32-847 0 0,11 107-460 0 0,58 66 35 0 0,72 81 120 0 0,-120-273-565 0 0,-1 0-1 0 0,0 0 1 0 0,-2 0 0 0 0,0 1-1 0 0,-1-1 1 0 0,-1 1 0 0 0,-1 0-1 0 0,-2 16-64 0 0,-1-29 32 0 0,1 0 0 0 0,-2 0-1 0 0,1 0 1 0 0,-1-1 0 0 0,0 1 0 0 0,0-1-1 0 0,-1 0 1 0 0,0 0 0 0 0,0-1-1 0 0,-1 0 1 0 0,0 0 0 0 0,0 0-1 0 0,0 0 1 0 0,-1-1 0 0 0,0 0 0 0 0,0-1-1 0 0,0 1 1 0 0,0-1 0 0 0,-1-1-1 0 0,0 1 1 0 0,0-1 0 0 0,-6 1-32 0 0,10-2-11 0 0,1-1-1 0 0,-1 0 1 0 0,1 0 0 0 0,-1 0-1 0 0,1 0 1 0 0,-1-1 0 0 0,0 1-1 0 0,1-1 1 0 0,-1 0 0 0 0,0 0-1 0 0,1 0 1 0 0,-1-1 0 0 0,0 1-1 0 0,1-1 1 0 0,-1 0 0 0 0,1 0 0 0 0,-1 0-1 0 0,1-1 1 0 0,-1 1 0 0 0,1-1-1 0 0,0 1 1 0 0,0-1 0 0 0,0 0-1 0 0,0-1 1 0 0,0 1 0 0 0,0 0-1 0 0,1-1 1 0 0,-1 0 0 0 0,0 0 11 0 0,-9-76-3451 0 0,19 53-1115 0 0,7 0-4360 0 0,-7 15-1069 0 0</inkml:trace>
  <inkml:trace contextRef="#ctx0" brushRef="#br0" timeOffset="547.355">493 284 3145 0 0,'0'0'3096'0'0,"0"0"-1002"0"0,0 0-530 0 0,0 0-19 0 0,0 0 202 0 0,0 0 44 0 0,0 0-149 0 0,0 0-369 0 0,0 0-418 0 0,0 0-304 0 0,0 0-147 0 0,0 0-33 0 0,2 1 113 0 0,2 5-258 0 0,-1-1 0 0 0,0 1 0 0 0,0 0-1 0 0,0 0 1 0 0,-1 0 0 0 0,0 0 0 0 0,0 0 0 0 0,-1 0 0 0 0,1 1 0 0 0,-1-1 0 0 0,-1 1 0 0 0,1-1 0 0 0,-1 1 0 0 0,-1 0-226 0 0,2 0 73 0 0,40 265 1168 0 0,-40-266-1225 0 0,1 1 0 0 0,0-1 0 0 0,0 0 0 0 0,1 0 0 0 0,-1 0 0 0 0,2 0 0 0 0,-1-1 1 0 0,0 1-1 0 0,1-1 0 0 0,0 0 0 0 0,0 0 0 0 0,4 3-16 0 0,-7-8 29 0 0,0 0-1 0 0,0-1 1 0 0,0 1 0 0 0,0-1-1 0 0,0 1 1 0 0,1-1 0 0 0,-1 1-1 0 0,0-1 1 0 0,0 1 0 0 0,0-1-1 0 0,-1 0 1 0 0,1 0-1 0 0,0 1 1 0 0,0-1 0 0 0,0 0-1 0 0,0 0 1 0 0,-1 0 0 0 0,1 0-1 0 0,0 0 1 0 0,-1 0 0 0 0,1 0-1 0 0,-1 0 1 0 0,1 0 0 0 0,-1 0-1 0 0,0-1 1 0 0,1 1-1 0 0,-1 0 1 0 0,0 0 0 0 0,0 0-1 0 0,0-1 1 0 0,0 1 0 0 0,0 0-1 0 0,0 0 1 0 0,0 0 0 0 0,0 0-1 0 0,0-1 1 0 0,-1 0-29 0 0,4-9 67 0 0,54-223 114 0 0,-2 45-319 0 0,-50 143-576 0 0,-5 45 439 0 0,0 1-105 0 0,0 0-157 0 0,0 0-186 0 0,0 0-217 0 0,0 0-192 0 0,0 15-9919 0 0,0-14 2385 0 0</inkml:trace>
  <inkml:trace contextRef="#ctx0" brushRef="#br0" timeOffset="1263.972">796 661 0 0 0,'0'0'1552'0'0,"0"0"161"0"0,0 0 187 0 0,0 0 175 0 0,0 0 138 0 0,0 0-60 0 0,0 0-205 0 0,0 0-304 0 0,0 0-366 0 0,0 0-266 0 0,0 0-217 0 0,0 0-190 0 0,0 0-124 0 0,0-5-78 0 0,1-12 73 0 0,-3 31 394 0 0,-1 84-439 0 0,3-97-407 0 0,0 0 1 0 0,1 0 0 0 0,-1 0-1 0 0,0 0 1 0 0,1 0 0 0 0,-1 0-1 0 0,1 0 1 0 0,-1 0-1 0 0,1 0 1 0 0,-1 0 0 0 0,1 0-1 0 0,0-1 1 0 0,0 1 0 0 0,-1 0-1 0 0,1 0 1 0 0,0-1 0 0 0,0 1-1 0 0,0 0 1 0 0,0-1 0 0 0,0 1-1 0 0,0-1 1 0 0,0 1 0 0 0,0-1-1 0 0,0 1 1 0 0,0-1 0 0 0,0 0-1 0 0,0 0 1 0 0,0 1 0 0 0,0-1-1 0 0,0 0 1 0 0,0 0-1 0 0,0 0 1 0 0,0 0 0 0 0,1 0-1 0 0,-1 0 1 0 0,0-1 0 0 0,0 1-1 0 0,0 0 1 0 0,0 0 0 0 0,0-1-1 0 0,0 1 1 0 0,0-1 0 0 0,0 1-1 0 0,0-1 1 0 0,0 1 0 0 0,0-1-1 0 0,-1 0 1 0 0,1 1 0 0 0,0-1-1 0 0,0 0 1 0 0,0 0-1 0 0,-1 0 1 0 0,1 1 0 0 0,0-1-1 0 0,-1 0 1 0 0,1 0 0 0 0,-1 0-1 0 0,1 0 1 0 0,-1 0 0 0 0,0 0-1 0 0,1 0 1 0 0,-1 0 0 0 0,0 0-1 0 0,1-1-24 0 0,72-113 727 0 0,-63 97-576 0 0,-3 28-38 0 0,18 129 21 0 0,-23 30-46 0 0,-3-156-70 0 0,-2 0 1 0 0,0 0 0 0 0,0 0 0 0 0,-2-1 0 0 0,1 1-1 0 0,-1-1 1 0 0,-1 0 0 0 0,0 0 0 0 0,-2 1-19 0 0,6-11 4 0 0,0 1-1 0 0,1-1 1 0 0,-1 1 0 0 0,-1-1 0 0 0,1 0-1 0 0,0 0 1 0 0,0 0 0 0 0,-1 0-1 0 0,1-1 1 0 0,-1 1 0 0 0,1-1 0 0 0,-1 1-1 0 0,0-1 1 0 0,0 0 0 0 0,1 0-1 0 0,-1 0 1 0 0,0 0 0 0 0,0-1 0 0 0,0 1-1 0 0,0-1 1 0 0,0 0 0 0 0,0 1 0 0 0,0-2-1 0 0,-3 1-3 0 0,4-1-8 0 0,1-1-1 0 0,-1 0 0 0 0,1 1 1 0 0,0-1-1 0 0,-1 0 1 0 0,1 0-1 0 0,0 0 0 0 0,0 1 1 0 0,0-1-1 0 0,0 0 1 0 0,1-1-1 0 0,-1 1 1 0 0,0 0-1 0 0,1 0 0 0 0,-1 0 1 0 0,1 0-1 0 0,0 0 1 0 0,0-1-1 0 0,0 1 0 0 0,0 0 1 0 0,0 0-1 0 0,0 0 1 0 0,1-2 8 0 0,-1 2-8 0 0,14-108-1147 0 0,-6 73-1712 0 0,1 1-3511 0 0,-7 29 4327 0 0,2-6-9074 0 0</inkml:trace>
  <inkml:trace contextRef="#ctx0" brushRef="#br0" timeOffset="2527.933">1271 523 0 0 0,'2'0'0'0'0,"0"0"0"0"0,0 0 141 0 0,-2 0 658 0 0,0 0 508 0 0,0 0 75 0 0,1 0 7812 0 0,1 1-4128 0 0,1 2 1404 0 0,-9-4-6470 0 0,0 1 0 0 0,0 0 1 0 0,0 1-1 0 0,0-1 0 0 0,0 1 1 0 0,0 0-1 0 0,0 1 1 0 0,0 0-1 0 0,0 0 0 0 0,1 0 1 0 0,-1 0-1 0 0,1 1 1 0 0,-1 0-1 0 0,1 0 0 0 0,0 0 1 0 0,0 1-1 0 0,-3 2 0 0 0,3-2 0 0 0,2-2-4 0 0,-1 1 0 0 0,0 0 1 0 0,0-1-1 0 0,1 1 1 0 0,-1 0-1 0 0,1 1 1 0 0,0-1-1 0 0,0 1 0 0 0,0-1 1 0 0,1 1-1 0 0,-1 0 1 0 0,1 0-1 0 0,0 0 0 0 0,0 0 1 0 0,0 0-1 0 0,1 1 1 0 0,-1-1-1 0 0,1 0 0 0 0,0 1 1 0 0,0-1-1 0 0,0 5 4 0 0,0-6-2 0 0,1 0 0 0 0,-1 1 0 0 0,1-1 0 0 0,-1 0 1 0 0,1 0-1 0 0,0 1 0 0 0,0-1 0 0 0,1 0 0 0 0,-1 1 0 0 0,1-1 0 0 0,-1 0 0 0 0,1 0 0 0 0,0 0 0 0 0,0 1 0 0 0,1-1 0 0 0,-1 0 0 0 0,1 0 0 0 0,-1-1 1 0 0,1 1-1 0 0,0 0 0 0 0,0-1 0 0 0,0 1 0 0 0,0-1 0 0 0,1 1 0 0 0,-1-1 0 0 0,1 0 0 0 0,-1 0 0 0 0,1 0 0 0 0,0 0 0 0 0,0-1 0 0 0,0 1 0 0 0,0-1 1 0 0,0 1-1 0 0,0-1 0 0 0,0 0 0 0 0,0 0 0 0 0,0-1 0 0 0,3 1 2 0 0,3-1 14 0 0,0 0 0 0 0,-1-1 0 0 0,1-1 0 0 0,0 1-1 0 0,-1-1 1 0 0,1-1 0 0 0,-1 0 0 0 0,0 0 0 0 0,0 0 0 0 0,0-1 0 0 0,0 0 0 0 0,0-1 0 0 0,-1 0 0 0 0,0 0 0 0 0,0 0 0 0 0,5-7-14 0 0,10-8 22 0 0,-1-2 0 0 0,-2-1 1 0 0,0-1-1 0 0,-2 0 0 0 0,0-1 1 0 0,-2-1-1 0 0,-1 0 0 0 0,-1-1 1 0 0,-1-1-1 0 0,-1 0 1 0 0,-2 0-1 0 0,-1-1 0 0 0,2-15-22 0 0,-5 26-20 0 0,-2-1 0 0 0,0 1 0 0 0,-1-1 0 0 0,-1 0 0 0 0,-1 0 0 0 0,0 1 0 0 0,-1-2 20 0 0,0 16-10 0 0,1-1-1 0 0,-1 1 0 0 0,1-1 0 0 0,-1 1 0 0 0,-1 0 1 0 0,1-1-1 0 0,0 1 0 0 0,-1 0 0 0 0,0 0 0 0 0,0 0 1 0 0,0 0-1 0 0,-1 1 0 0 0,1-1 0 0 0,-1 0 0 0 0,0 1 1 0 0,0 0-1 0 0,0 0 0 0 0,0 0 0 0 0,-1 0 0 0 0,1 0 1 0 0,-1 1-1 0 0,0-1 0 0 0,1 1 0 0 0,-1 0 0 0 0,0 0 1 0 0,0 0-1 0 0,-1 1 0 0 0,1-1 0 0 0,0 1 0 0 0,-1 0 1 0 0,1 1-1 0 0,-1-1 11 0 0,-3 3-12 0 0,1-1 1 0 0,-1 2-1 0 0,1-1 1 0 0,0 1-1 0 0,0 0 1 0 0,0 1-1 0 0,1 0 1 0 0,-1 0-1 0 0,1 0 1 0 0,0 1-1 0 0,0 0 1 0 0,0 0-1 0 0,1 0 1 0 0,0 1-1 0 0,0 0 0 0 0,0 0 1 0 0,0 0-1 0 0,1 0 1 0 0,0 1-1 0 0,1 0 1 0 0,0 0-1 0 0,0 0 1 0 0,0 0-1 0 0,1 0 1 0 0,-1 1 11 0 0,0 9 15 0 0,-1 0 1 0 0,2 0-1 0 0,0 0 0 0 0,1 1 1 0 0,1-1-1 0 0,1 0 1 0 0,0 0-1 0 0,1 0 0 0 0,1 0 1 0 0,0 0-1 0 0,1 0 1 0 0,1 0-1 0 0,1-1 1 0 0,1 0-1 0 0,0 0 0 0 0,0-1 1 0 0,2 0-1 0 0,9 13-15 0 0,101 126 240 0 0,-111-149-148 0 0,-7-5-4423 0 0,-3-2-4634 0 0,-1-1-2304 0 0</inkml:trace>
  <inkml:trace contextRef="#ctx0" brushRef="#br0" timeOffset="3015.709">1715 195 6425 0 0,'0'0'2236'0'0,"0"0"-735"0"0,0 0-318 0 0,0 0 41 0 0,0 0 121 0 0,0 0 74 0 0,0 0-50 0 0,0 0-191 0 0,0 0-198 0 0,0 0-125 0 0,0 0-130 0 0,0 0-78 0 0,0 0-47 0 0,8 11-68 0 0,26 32-62 0 0,-21 15 463 0 0,14 239-30 0 0,-26-294-891 0 0,-1-1 0 0 0,0-1 0 0 0,-1 1 0 0 0,1-1 0 0 0,0 1 0 0 0,0-1 0 0 0,1 1 0 0 0,-1 0 0 0 0,0-1 0 0 0,0 1 0 0 0,1-1 0 0 0,-1 1 0 0 0,1-1 0 0 0,-1 1 0 0 0,1-1 0 0 0,0 0 0 0 0,0 1 0 0 0,0-1 0 0 0,-1 0 0 0 0,1 1 0 0 0,0-1 0 0 0,0 0 0 0 0,1 0 0 0 0,-1 0 0 0 0,0 0 0 0 0,0 0 0 0 0,1 0 0 0 0,-1 0 0 0 0,0 0 0 0 0,1-1 0 0 0,-1 1 0 0 0,1 0 0 0 0,-1-1 0 0 0,1 1 0 0 0,-1-1 0 0 0,1 0 0 0 0,-1 1 0 0 0,1-1 0 0 0,-1 0 0 0 0,2 0-12 0 0,29-46 834 0 0,-26 29-773 0 0,20-59 35 0 0,-3 0 1 0 0,-3-2 0 0 0,9-79-97 0 0,-28 144 181 0 0,0 1-2506 0 0,0 21-5364 0 0,-1-5-2763 0 0</inkml:trace>
  <inkml:trace contextRef="#ctx0" brushRef="#br0" timeOffset="3743.241">2067 588 4393 0 0,'0'0'2763'0'0,"0"0"-562"0"0,0 0-249 0 0,0 0-29 0 0,0 0-89 0 0,0 0-274 0 0,0 0-385 0 0,0 0-417 0 0,0 0-312 0 0,0 0-151 0 0,0 0-48 0 0,0 0 21 0 0,0 0 19 0 0,-2 3 7 0 0,-3 8-152 0 0,0 0-1 0 0,1 0 1 0 0,0 0 0 0 0,0 0-1 0 0,1 0 1 0 0,1 1-1 0 0,0 0 1 0 0,0-1-1 0 0,1 1 1 0 0,1 0 0 0 0,0 0-1 0 0,1-1 1 0 0,1 12-142 0 0,-1-22 25 0 0,-1 0 0 0 0,0 0 0 0 0,1 1 0 0 0,-1-1 0 0 0,1 0 0 0 0,0 0 1 0 0,-1 0-1 0 0,1 0 0 0 0,0 1 0 0 0,0-1 0 0 0,0 0 0 0 0,-1 0 0 0 0,1-1 0 0 0,0 1 1 0 0,0 0-1 0 0,1 0 0 0 0,-1 0 0 0 0,0-1 0 0 0,0 1 0 0 0,0 0 0 0 0,0-1 0 0 0,1 1 0 0 0,-1-1 1 0 0,0 0-1 0 0,0 1 0 0 0,1-1 0 0 0,-1 0 0 0 0,0 0 0 0 0,1 0 0 0 0,-1 0 0 0 0,0 0 1 0 0,1 0-1 0 0,-1 0 0 0 0,0 0 0 0 0,0 0 0 0 0,1-1 0 0 0,-1 1 0 0 0,0 0 0 0 0,0-1 0 0 0,1 1 1 0 0,-1-1-1 0 0,1 0-25 0 0,51-30 936 0 0,26-45-309 0 0,-22 22-290 0 0,-56 54-335 0 0,0 0-1 0 0,1 0 1 0 0,-1 1-1 0 0,0-1 1 0 0,0 1-1 0 0,0-1 1 0 0,0 1-1 0 0,0-1 1 0 0,0 1 0 0 0,0-1-1 0 0,0 1 1 0 0,0 0-1 0 0,0 0 1 0 0,0-1-1 0 0,-1 1 1 0 0,1 0-1 0 0,0 0 1 0 0,0 0 0 0 0,-1 0-1 0 0,1 0 1 0 0,-1 0-1 0 0,1 0 1 0 0,-1 0-1 0 0,1 0 1 0 0,-1 1-1 0 0,1-1 1 0 0,-1 0 0 0 0,0 0-1 0 0,0 0 1 0 0,0 0-1 0 0,0 0 1 0 0,0 1-1 0 0,0-1 1 0 0,0 1-2 0 0,3 5 15 0 0,6 20 27 0 0,-1 0 0 0 0,-1 1 0 0 0,-2 0 0 0 0,0 0 0 0 0,-2 0 0 0 0,-2 0 0 0 0,0 1 1 0 0,-1-1-1 0 0,-5 25-42 0 0,5-44 20 0 0,-1 3-1 0 0,-1 0 0 0 0,0 1 0 0 0,0-1 0 0 0,-1 0 0 0 0,-1-1 1 0 0,0 1-1 0 0,-1 0 0 0 0,0-1 0 0 0,0 0 0 0 0,-1 0 0 0 0,-1-1 0 0 0,0 0 0 0 0,0 0 0 0 0,-1 0 1 0 0,-3 2-20 0 0,9-11 11 0 0,0 1 0 0 0,0-1 0 0 0,0 0 0 0 0,1 0 0 0 0,-1 0 1 0 0,-1 0-1 0 0,1 0 0 0 0,0 0 0 0 0,0 0 0 0 0,0-1 0 0 0,0 1 1 0 0,0-1-1 0 0,-1 0 0 0 0,1 1 0 0 0,0-1 0 0 0,0 0 0 0 0,-1 0 1 0 0,1-1-1 0 0,0 1 0 0 0,0 0 0 0 0,-1-1 0 0 0,1 1 0 0 0,0-1 1 0 0,0 0-1 0 0,0 0 0 0 0,0 0 0 0 0,0 0 0 0 0,0 0 0 0 0,0 0 1 0 0,0 0-1 0 0,0-1 0 0 0,0 0-11 0 0,-2-6-9 0 0,1-1 0 0 0,1 0 0 0 0,-1 0 0 0 0,2 0 0 0 0,-1 0 0 0 0,1-1 0 0 0,1 1 0 0 0,-1 0 0 0 0,1 0 0 0 0,1-1 0 0 0,0 1-1 0 0,0 0 1 0 0,1 0 0 0 0,0 0 0 0 0,1 0 0 0 0,0 0 0 0 0,0 1 0 0 0,4-6 9 0 0,64-75-394 0 0,-28 54-84 0 0,-7 6-2856 0 0,-13 8-5673 0 0,-15 13-2552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5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0 297 9066 0 0,'0'0'3175'0'0,"0"0"-1362"0"0,0 0-624 0 0,0 0-30 0 0,0 0 85 0 0,0 0 86 0 0,0 0-42 0 0,0 0-213 0 0,0 0-208 0 0,0 0-177 0 0,0 0-128 0 0,0 0-75 0 0,0 0-60 0 0,25 0-22 0 0,118 0 346 0 0,20-19 437 0 0,-114 3-1261 0 0,-37 3-2171 0 0,-11 7-1787 0 0,-1-1-3286 0 0,0 7-4334 0 0</inkml:trace>
  <inkml:trace contextRef="#ctx0" brushRef="#br0" timeOffset="250.304">216 1 6929 0 0,'0'0'4473'0'0,"0"0"-2393"0"0,0 0-811 0 0,0 0-6 0 0,0 0 163 0 0,0 0 110 0 0,0 0-30 0 0,0 0-195 0 0,0 0-283 0 0,0 0-240 0 0,0 0-173 0 0,0 36-128 0 0,0 116-91 0 0,6 19 637 0 0,-2-99-451 0 0,0-6-2065 0 0,-3-21-10376 0 0,-1-44-41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4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65 3417 0 0,'0'0'2308'0'0,"0"0"-515"0"0,0 0-218 0 0,0 0-66 0 0,0 0 38 0 0,0 0 71 0 0,0 0-58 0 0,0 0-159 0 0,0 0-227 0 0,0 0-281 0 0,0 0-200 0 0,0 0-99 0 0,0 0-93 0 0,-8-7-33 0 0,-25-21 11 0 0,28 24-241 0 0,-1 0 0 0 0,1 1 1 0 0,-1 0-1 0 0,0 0 0 0 0,0 1 0 0 0,0-1 0 0 0,-1 1 1 0 0,1 1-1 0 0,0-1 0 0 0,-1 1 0 0 0,1 0 0 0 0,-1 1 1 0 0,1-1-1 0 0,-1 1 0 0 0,0 0 0 0 0,1 1 0 0 0,-4 0-238 0 0,-17 0 345 0 0,18 0-295 0 0,0 0-1 0 0,0 0 1 0 0,1 1-1 0 0,-1 0 1 0 0,1 0-1 0 0,0 1 1 0 0,-1 0-1 0 0,1 1 1 0 0,0 0-1 0 0,1 0 1 0 0,-1 0-1 0 0,1 1 1 0 0,0 0 0 0 0,0 1-1 0 0,0 0 1 0 0,1 0-1 0 0,0 0 1 0 0,0 1-1 0 0,0-1 1 0 0,1 2-1 0 0,0-1 1 0 0,1 0-1 0 0,-1 1 1 0 0,1 0-1 0 0,1 0 1 0 0,0 0-1 0 0,0 0 1 0 0,0 1-1 0 0,1-1 1 0 0,0 1-50 0 0,-3 19 64 0 0,2 1 1 0 0,0 0-1 0 0,2-1 1 0 0,1 1-1 0 0,1 0 1 0 0,2-1-1 0 0,0 1 1 0 0,4 7-65 0 0,34 226 600 0 0,-28-111-180 0 0,-14-148-393 0 0,0 1-1 0 0,0-1 0 0 0,-1 0 1 0 0,1 1-1 0 0,-1-1 0 0 0,0 0 1 0 0,0 0-1 0 0,0 0 0 0 0,0 0 1 0 0,-1 0-1 0 0,1 0 0 0 0,-1-1 1 0 0,0 1-1 0 0,1-1 1 0 0,-1 0-1 0 0,0 0 0 0 0,0 0 1 0 0,-1 0-1 0 0,1 0 0 0 0,0-1 1 0 0,-1 1-27 0 0,-63 13 433 0 0,132-11-501 0 0,-46 3 2 0 0,-18-6 71 0 0,1-1 0 0 0,-1 0 0 0 0,1 1 0 0 0,0-1 0 0 0,-1 1 0 0 0,1 0 1 0 0,-1-1-1 0 0,0 1 0 0 0,1 0 0 0 0,-1 0 0 0 0,1 0 0 0 0,-1 0 0 0 0,0 0 1 0 0,0 0-1 0 0,0 0 0 0 0,0 1 0 0 0,0-1 0 0 0,0 0 0 0 0,0 1 0 0 0,0-1 0 0 0,0 1 1 0 0,0-1-1 0 0,-1 1 0 0 0,1-1 0 0 0,-1 1 0 0 0,1-1 0 0 0,-1 1 0 0 0,0 0 1 0 0,1-1-1 0 0,-1 1 0 0 0,0-1 0 0 0,0 1 0 0 0,0 0 0 0 0,0-1 0 0 0,-1 2-5 0 0,-10 101 216 0 0,-18-2-91 0 0,19-76-117 0 0,2 1 0 0 0,1 0 0 0 0,2 1 0 0 0,0-1 0 0 0,2 1-1 0 0,0 3-7 0 0,3-27 2 0 0,0-1-1 0 0,0 0 0 0 0,0 1 0 0 0,0-1 0 0 0,1 1 0 0 0,-1-1 0 0 0,1 1 0 0 0,0-1 0 0 0,0 0 0 0 0,0 0 0 0 0,0 1 0 0 0,1-1 0 0 0,-1 0 1 0 0,1 0-1 0 0,0 0 0 0 0,0 0 0 0 0,0-1 0 0 0,0 1 0 0 0,0 0 0 0 0,1-1 0 0 0,-1 0 0 0 0,1 1 0 0 0,0-1 0 0 0,0 0 0 0 0,-1 0 0 0 0,1-1 1 0 0,0 1-1 0 0,1 0 0 0 0,-1-1 0 0 0,0 0 0 0 0,1 0-1 0 0,101 3 459 0 0,-97-19 107 0 0,-8 14-558 0 0,0 1-20 0 0,0 0-9 0 0,0 0-11 0 0,0 0-41 0 0,0 0 49 0 0,0 0 10 0 0,0 0-12 0 0,0 0 16 0 0,0 0-28 0 0,0 0-9 0 0,0 0 2 0 0,0-27-2141 0 0,1 9-1354 0 0,1 6-5069 0 0,-1 8-3226 0 0</inkml:trace>
  <inkml:trace contextRef="#ctx0" brushRef="#br0" timeOffset="1809.586">900 400 0 0 0,'0'0'492'0'0,"0"0"279"0"0,0 0 389 0 0,0 0 321 0 0,0 0 160 0 0,0 0-67 0 0,0 0-191 0 0,0 0-198 0 0,0 0-122 0 0,0 0-76 0 0,0-8-39 0 0,-3-38 1006 0 0,-37-22 4773 0 0,36 63-6570 0 0,-1 1 1 0 0,0 0-1 0 0,0 0 0 0 0,0 1 1 0 0,0 0-1 0 0,-1 0 0 0 0,1 0 1 0 0,-1 0-1 0 0,0 1 1 0 0,1 0-1 0 0,-1 0 0 0 0,0 0 1 0 0,-1 1-1 0 0,1 0 0 0 0,0 0 1 0 0,0 1-1 0 0,0 0 1 0 0,-1 0-158 0 0,3 0 34 0 0,-1 1 1 0 0,0-1 0 0 0,0 1 0 0 0,1 1 0 0 0,-1-1 0 0 0,1 1 0 0 0,-1-1 0 0 0,1 1 0 0 0,-1 1 0 0 0,1-1 0 0 0,0 0 0 0 0,0 1 0 0 0,0 0 0 0 0,0 0 0 0 0,1 0 0 0 0,-1 1-1 0 0,1-1 1 0 0,0 1 0 0 0,0 0 0 0 0,0 0 0 0 0,1 0 0 0 0,-1 0 0 0 0,1 0 0 0 0,0 1 0 0 0,0-1 0 0 0,0 1 0 0 0,1-1 0 0 0,-1 1 0 0 0,1 2-35 0 0,-3 8 45 0 0,1-1 1 0 0,0 1-1 0 0,1 0 1 0 0,1 0-1 0 0,0-1 1 0 0,1 1-1 0 0,0 0 1 0 0,2 0-1 0 0,0 5-45 0 0,9 29 212 0 0,2 0 0 0 0,1-1-1 0 0,3-1 1 0 0,2-1-1 0 0,2 0 1 0 0,11 15-212 0 0,-19-38 104 0 0,-1 0 1 0 0,-2 0-1 0 0,0 1 0 0 0,-1 1 0 0 0,-2-1 1 0 0,0 1-1 0 0,-2 1 0 0 0,0-1 0 0 0,-2 1 1 0 0,-1 0-1 0 0,-1-1 0 0 0,-2 19-104 0 0,0-40 16 0 0,0 1 0 0 0,0 0 1 0 0,0 0-1 0 0,-1 0 0 0 0,1 0 0 0 0,-1-1 0 0 0,-1 1 1 0 0,1-1-1 0 0,0 0 0 0 0,-1 1 0 0 0,0-1 0 0 0,0 0 1 0 0,0-1-1 0 0,-1 1 0 0 0,1 0 0 0 0,-1-1 0 0 0,0 0 1 0 0,0 0-1 0 0,0 0 0 0 0,0 0 0 0 0,0-1 0 0 0,-1 1 0 0 0,1-1 1 0 0,-1 0-1 0 0,0-1 0 0 0,0 1 0 0 0,1-1 0 0 0,-1 0 1 0 0,0 0-1 0 0,0-1 0 0 0,0 1 0 0 0,0-1 0 0 0,0 0 1 0 0,0 0-1 0 0,-5-1-16 0 0,8 0-29 0 0,-1 0 1 0 0,0-1-1 0 0,1 1 1 0 0,0 0-1 0 0,-1-1 1 0 0,1 0-1 0 0,0 1 1 0 0,0-1-1 0 0,0 0 1 0 0,0 0-1 0 0,0 0 1 0 0,0-1-1 0 0,1 1 1 0 0,-1 0-1 0 0,1 0 1 0 0,0-1-1 0 0,-1 1 1 0 0,1-1-1 0 0,0 0 1 0 0,0 1-1 0 0,1-1 1 0 0,-1 0-1 0 0,0 1 1 0 0,1-1-1 0 0,0 0 1 0 0,0 0-1 0 0,-1 1 1 0 0,2-1-1 0 0,-1 0 1 0 0,0 0-1 0 0,0 1 1 0 0,2-4 28 0 0,13-51-4599 0 0,-10 46-1046 0 0,-2 2-6419 0 0</inkml:trace>
  <inkml:trace contextRef="#ctx0" brushRef="#br0" timeOffset="2367.58">1174 524 10802 0 0,'0'0'1634'0'0,"0"0"-634"0"0,0 0-360 0 0,0 0 123 0 0,0 0 285 0 0,0 0 230 0 0,0 0 10 0 0,0 0-190 0 0,0 0-213 0 0,0 0-136 0 0,0 0-60 0 0,0 0-96 0 0,0 0-92 0 0,6 14-45 0 0,43 118 1080 0 0,-34-70-1085 0 0,-2 0 0 0 0,-2 2 1 0 0,-1 37-452 0 0,7-1 138 0 0,-1-62-96 0 0,-15-37-33 0 0,16-44 1025 0 0,152-414-713 0 0,-135 368-398 0 0,-32 84-3295 0 0,-4 21-542 0 0,2-9-298 0 0,0-3-4469 0 0</inkml:trace>
  <inkml:trace contextRef="#ctx0" brushRef="#br0" timeOffset="2720.823">1735 816 7066 0 0,'0'0'3319'0'0,"0"0"-1149"0"0,0 0-497 0 0,0 0-63 0 0,0 0-67 0 0,0 0-100 0 0,0 0-173 0 0,0 0-257 0 0,0 0-235 0 0,0 0-153 0 0,0 0-89 0 0,0 0-56 0 0,0 0-72 0 0,-15 22-51 0 0,-66 99 179 0 0,-9 48 301 0 0,58-125-1489 0 0,31-45 71 0 0,0 0 0 0 0,0 1-1 0 0,0-1 1 0 0,0 0 0 0 0,0 0 0 0 0,0 1 0 0 0,0-1-1 0 0,0 0 1 0 0,1 0 0 0 0,-1 0 0 0 0,0 0 0 0 0,1 0-1 0 0,-1 0 1 0 0,0 0 0 0 0,1 0 0 0 0,-1 0-1 0 0,1-1 1 0 0,0 1 0 0 0,-1 0 0 0 0,1 0 0 0 0,0 0-1 0 0,0 0 1 0 0,0-1 0 0 0,0 1 0 0 0,0 0 0 0 0,0 0-1 0 0,0 0 1 0 0,0-1 0 0 0,0 1 0 0 0,0 0 0 0 0,1 0-1 0 0,-1-1 582 0 0,0-7-6413 0 0</inkml:trace>
  <inkml:trace contextRef="#ctx0" brushRef="#br0" timeOffset="3030.497">1513 793 1624 0 0,'0'0'2035'0'0,"0"0"-63"0"0,0 0-47 0 0,0 0 24 0 0,0 0-48 0 0,0 0-139 0 0,0 0-286 0 0,0 0-334 0 0,0 0-216 0 0,0 0-114 0 0,0 0-21 0 0,0 0-15 0 0,0 0-43 0 0,6 10-22 0 0,46 77 1984 0 0,77 78 1182 0 0,-104-115-3422 0 0,-13-30-318 0 0,-11-17 19 0 0,-1-3-9231 0 0,0 0-2383 0 0</inkml:trace>
  <inkml:trace contextRef="#ctx0" brushRef="#br0" timeOffset="6065.498">2201 805 1872 0 0,'0'0'1829'0'0,"0"0"-246"0"0,0 0-188 0 0,0 0 49 0 0,0 0 152 0 0,0 0 59 0 0,0 0-30 0 0,0 0-264 0 0,0 0-335 0 0,0 0-291 0 0,0 0-202 0 0,0 0-93 0 0,0 0-25 0 0,-25 9 25 0 0,-74 28-21 0 0,52-10 310 0 0,38-15-403 0 0,6-6-247 0 0,-1-1 0 0 0,1 1 1 0 0,0-1-1 0 0,0 1 0 0 0,0 0 0 0 0,1 0 1 0 0,0 0-1 0 0,0 1 0 0 0,1-1 0 0 0,0 0 1 0 0,0 1-1 0 0,0-1 0 0 0,1 1 1 0 0,0-1-1 0 0,0 0 0 0 0,1 4-79 0 0,0-6 57 0 0,1-1-1 0 0,-1 1 1 0 0,1-1-1 0 0,-1 0 1 0 0,1 0 0 0 0,0 0-1 0 0,0 0 1 0 0,1 0-1 0 0,-1 0 1 0 0,0 0-1 0 0,1-1 1 0 0,0 0 0 0 0,0 1-1 0 0,-1-1 1 0 0,1 0-1 0 0,1 0 1 0 0,-1 0-1 0 0,0-1 1 0 0,0 1 0 0 0,1-1-1 0 0,-1 0 1 0 0,1 0-1 0 0,-1 0 1 0 0,1 0 0 0 0,-1 0-1 0 0,1-1 1 0 0,0 0-1 0 0,-1 0 1 0 0,1 0-1 0 0,-1 0 1 0 0,1 0 0 0 0,0-1-1 0 0,-1 1 1 0 0,1-1-1 0 0,-1 0 1 0 0,1 0-1 0 0,-1-1 1 0 0,1 1 0 0 0,-1-1-1 0 0,3-1-56 0 0,16-11 151 0 0,-1 0-1 0 0,-1-1 0 0 0,0-2 1 0 0,-1 0-1 0 0,-1 0 0 0 0,-1-2 0 0 0,0 0 1 0 0,-1-1-1 0 0,-1-1 0 0 0,-2 0 1 0 0,0-1-1 0 0,-1-1 0 0 0,-1 0 1 0 0,4-11-151 0 0,-8 19 5 0 0,0 0 1 0 0,-1 0-1 0 0,0 0 1 0 0,-1-1-1 0 0,-1 0 1 0 0,0 0-1 0 0,-2 0 1 0 0,1 0-1 0 0,-2 0 1 0 0,0 0-1 0 0,-1-1 1 0 0,-1 1-1 0 0,-1 0 1 0 0,0-1-1 0 0,-1 1 1 0 0,0 0-1 0 0,-1 0 1 0 0,-1 1-1 0 0,-1 0 1 0 0,0-1 0 0 0,-1 2-1 0 0,-1-2-5 0 0,4 12-12 0 0,1 0-1 0 0,-1 0 1 0 0,0 0-1 0 0,0 0 1 0 0,0 1-1 0 0,-1-1 1 0 0,1 1 0 0 0,-1 1-1 0 0,1-1 1 0 0,-1 0-1 0 0,0 1 1 0 0,0 0-1 0 0,0 0 1 0 0,-1 1 0 0 0,1-1-1 0 0,0 1 1 0 0,-1 0-1 0 0,1 1 1 0 0,0-1-1 0 0,-1 1 1 0 0,1 0 0 0 0,-1 0-1 0 0,1 1 1 0 0,-1 0-1 0 0,1 0 1 0 0,0 0-1 0 0,-1 0 1 0 0,1 1-1 0 0,0 0 1 0 0,0 0 0 0 0,-1 1 12 0 0,-6 8-5 0 0,1 0 0 0 0,0 0 1 0 0,1 1-1 0 0,0 0 1 0 0,1 1-1 0 0,0 0 0 0 0,1 1 1 0 0,1 0-1 0 0,0 0 0 0 0,1 0 1 0 0,1 1-1 0 0,0 0 1 0 0,1 0-1 0 0,0 0 0 0 0,1 1 1 0 0,1-1-1 0 0,0 1 1 0 0,2-1-1 0 0,-1 1 0 0 0,2 0 1 0 0,0-1-1 0 0,1 1 1 0 0,1-1-1 0 0,0 1 5 0 0,-1-1 23 0 0,1 0 0 0 0,1 0 0 0 0,0 0 0 0 0,1 0 1 0 0,0-1-1 0 0,1 0 0 0 0,1 0 0 0 0,0-1 0 0 0,1 0 0 0 0,1 0 0 0 0,0-1 0 0 0,0 0 0 0 0,1 0 1 0 0,1-1-1 0 0,0-1 0 0 0,0 1 0 0 0,1-2 0 0 0,0 0 0 0 0,1 0 0 0 0,0-1 0 0 0,0-1 1 0 0,1 0-1 0 0,0-1 0 0 0,11 4-23 0 0,9 1-258 0 0,-33-11 96 0 0,-1 0-86 0 0,-1-14-5513 0 0,0 5-3760 0 0,1 5 232 0 0</inkml:trace>
  <inkml:trace contextRef="#ctx0" brushRef="#br0" timeOffset="6598.119">2555 504 3793 0 0,'0'0'1843'0'0,"0"0"-623"0"0,0 0-170 0 0,0 0 374 0 0,0 0 451 0 0,0 0 250 0 0,0 0-180 0 0,0 0-492 0 0,0 0-443 0 0,0 0-260 0 0,0 0-129 0 0,0 0-54 0 0,0 0-39 0 0,3 14-10 0 0,12 69 441 0 0,50 133 1695 0 0,-62-192-2582 0 0,2-1 0 0 0,1 1 0 0 0,0-1 0 0 0,2 0 0 0 0,1-1 0 0 0,2 3-72 0 0,1-12 357 0 0,0-42 482 0 0,18-40-689 0 0,-4-2 0 0 0,-3 0 0 0 0,12-65-150 0 0,8-23 81 0 0,-23 101-255 0 0,-18 107-5009 0 0,-3-35-165 0 0,0-5-6216 0 0</inkml:trace>
  <inkml:trace contextRef="#ctx0" brushRef="#br0" timeOffset="6897.586">3102 809 14539 0 0,'0'0'1719'0'0,"0"0"-424"0"0,0 0-241 0 0,0 0-45 0 0,0 0 45 0 0,0 0-14 0 0,0 0-164 0 0,0 0-234 0 0,0 0-204 0 0,0 0-152 0 0,0 0-89 0 0,0 0-54 0 0,0 0-50 0 0,-20 31-29 0 0,-64 94-24 0 0,38-42-17 0 0,19-41-695 0 0,6-40-4330 0 0,9-12-4519 0 0,11 6 2220 0 0</inkml:trace>
  <inkml:trace contextRef="#ctx0" brushRef="#br0" timeOffset="7147.849">2873 774 0 0 0,'0'0'2821'0'0,"0"0"-532"0"0,0 0-426 0 0,0 0-292 0 0,0 0-237 0 0,0 0 1 0 0,0 0 149 0 0,0 0 61 0 0,0 0-20 0 0,0 0-120 0 0,0 0-201 0 0,0 0-141 0 0,0 0-120 0 0,11 12-91 0 0,71 76 1278 0 0,101 78 1092 0 0,-131-97-3224 0 0,-42-62-2806 0 0,-2-16-9245 0 0,-7 7 330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4:1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40 332 0 0 0,'0'0'1771'0'0,"0"0"-319"0"0,0 0 39 0 0,0 0 186 0 0,0 0 206 0 0,0 0 221 0 0,0 0-101 0 0,0 0-182 0 0,0 0-209 0 0,0 0-238 0 0,0 0-167 0 0,-8 2-157 0 0,-24 3-169 0 0,34-3 4371 0 0,33 5-4351 0 0,192-19 1459 0 0,29 4-1561 0 0,-225 16-732 0 0,-31-8-58 0 0,0 0-19 0 0,0 0 4 0 0,0 0 21 0 0,0 0 12 0 0,0 0-17 0 0,0 0-31 0 0,0 0-4 0 0,0 0-27 0 0,0 0-26 0 0,0 0-40 0 0,0 0-41 0 0,-14 1-4606 0 0,-3 10 300 0 0,8-4-974 0 0,1-3-5868 0 0</inkml:trace>
  <inkml:trace contextRef="#ctx0" brushRef="#br0" timeOffset="336.232">10 571 10882 0 0,'0'0'2194'0'0,"0"0"-624"0"0,0 0-346 0 0,0 0-1 0 0,0 0 48 0 0,0 0-20 0 0,0 0-163 0 0,0 0-249 0 0,0 0-218 0 0,0 0-110 0 0,0 0 4 0 0,0 0 126 0 0,0 0 38 0 0,7 3-7 0 0,149 37 1657 0 0,-154-40-2315 0 0,36 4 147 0 0,0-1 0 0 0,0-2 0 0 0,0-2 1 0 0,35-5-162 0 0,6-3-24 0 0,-64 3-3364 0 0,-26-3-7581 0 0,8 8-667 0 0</inkml:trace>
  <inkml:trace contextRef="#ctx0" brushRef="#br0" timeOffset="1068.94">247 9 5369 0 0,'0'0'2469'0'0,"0"0"-246"0"0,0 0-97 0 0,0 0-82 0 0,0 0-86 0 0,0 0-163 0 0,0 0-312 0 0,0 0-318 0 0,0 0-320 0 0,0 0-199 0 0,0 0-73 0 0,0 0-35 0 0,0 0-23 0 0,-4-2-47 0 0,-12-3-62 0 0,12 4-53 0 0,4 1-66 0 0,6 22 988 0 0,4-6-1108 0 0,0-1 0 0 0,0 0 0 0 0,2-1 0 0 0,0-1 0 0 0,0 0 1 0 0,1 0-1 0 0,1-1 0 0 0,0-1 0 0 0,0 0 0 0 0,1-1 0 0 0,1 0 0 0 0,0-2 1 0 0,8 4-168 0 0,6 5 127 0 0,225 125 339 0 0,-252-140-459 0 0,-1-1 1 0 0,0 1-1 0 0,1 0 1 0 0,-1 0-1 0 0,0 0 1 0 0,0 0-1 0 0,0 0 1 0 0,0 1-1 0 0,0-1 1 0 0,0 1-1 0 0,-1-1 1 0 0,1 1-1 0 0,-1-1 1 0 0,0 1-1 0 0,0 0 1 0 0,0 0-1 0 0,0-1 1 0 0,0 1-1 0 0,0 3-7 0 0,-1-6 26 0 0,0 0 2 0 0,0 0-10 0 0,0 0 10 0 0,-157 163 686 0 0,100-95-699 0 0,-2-2 0 0 0,-56 46-15 0 0,-3 8 143 0 0,100-87-127 0 0,51-67-5268 0 0,-31 33 4879 0 0,7-7-3383 0 0,-3 3-3165 0 0,-2 0-5602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3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4474 812 0 0 0,'0'0'607'0'0,"0"0"701"0"0,0 0 476 0 0,0 0 296 0 0,0 0 135 0 0,0 0-99 0 0,0 0-301 0 0,0 0-282 0 0,0 0-243 0 0,0 0-177 0 0,0 0-102 0 0,0 0-71 0 0,0 0-55 0 0,1-3-60 0 0,-1 3-1560 0 0,5-9 8530 0 0,-5 10-7713 0 0,0-1 14 0 0,0 0 7 0 0,0 0-23 0 0,0 0-4 0 0,0 0-15 0 0,0 0-19 0 0,0 0 12 0 0,0 0 8 0 0,0 0-29 0 0,0 0-2 0 0,0 0-2 0 0,0 0-6 0 0,0 0 16 0 0,0 0 11 0 0,20-34 121 0 0,-3 13 430 0 0,-7 30-286 0 0,-9-9-298 0 0,-1 0-3 0 0,0 0 8 0 0,0 0 0 0 0,0 0-29 0 0,-26 20 226 0 0,4-2-34 0 0,22-18-179 0 0,0 0-18 0 0,0 0 8 0 0,0 0-14 0 0,0 0 29 0 0,30-12-55 0 0,-19 1-1913 0 0,-7 4-3090 0 0,4 2-4026 0 0,-4 2-3207 0 0</inkml:trace>
  <inkml:trace contextRef="#ctx0" brushRef="#br0" timeOffset="674.423">4992 658 13291 0 0,'0'0'1759'0'0,"0"0"-332"0"0,0 0-130 0 0,0 0-112 0 0,0 0-137 0 0,0 0-167 0 0,0 0-175 0 0,0 0-198 0 0,0 0-172 0 0,0 0-102 0 0,0 0-74 0 0,0 0-36 0 0,-23 16-12 0 0,-72 51-12 0 0,88-62-82 0 0,-1 0 1 0 0,1 0-1 0 0,0 1 0 0 0,1-1 1 0 0,0 2-1 0 0,-1-1 1 0 0,2 1-1 0 0,-1 0 1 0 0,1 0-1 0 0,0 0 1 0 0,1 1-1 0 0,-1 1-18 0 0,-5 9 25 0 0,8-16-22 0 0,1-1 0 0 0,-1 1 0 0 0,1 1 0 0 0,-1-1 0 0 0,1 0 0 0 0,0 0 0 0 0,0 0 0 0 0,0 1 0 0 0,0-1 0 0 0,0 0 0 0 0,1 1 0 0 0,-1-1 0 0 0,1 1 0 0 0,-1-1 0 0 0,1 1 0 0 0,0-1 0 0 0,0 1 0 0 0,0-1 0 0 0,0 1 0 0 0,1-1 0 0 0,-1 1 0 0 0,1-1 0 0 0,-1 1 0 0 0,1-1-1 0 0,0 0 1 0 0,0 1 0 0 0,0-1 0 0 0,0 0 0 0 0,0 0 0 0 0,1 1 0 0 0,-1-1 0 0 0,1 0 0 0 0,-1 0 0 0 0,1-1 0 0 0,0 1 0 0 0,0 0 0 0 0,0-1 0 0 0,0 1 0 0 0,0-1 0 0 0,0 1 0 0 0,0-1 0 0 0,0 0 0 0 0,0 0 0 0 0,1 0 0 0 0,-1 0 0 0 0,1 0 0 0 0,-1-1 0 0 0,0 1 0 0 0,2 0-3 0 0,4-1 65 0 0,-1-1 1 0 0,1 0 0 0 0,-1 0 0 0 0,0 0 0 0 0,0-1-1 0 0,1 0 1 0 0,-1 0 0 0 0,0-1 0 0 0,-1 1 0 0 0,1-2-1 0 0,0 1 1 0 0,-1-1 0 0 0,0 0 0 0 0,0 0 0 0 0,0-1-1 0 0,0 0 1 0 0,-1 0 0 0 0,1-1-66 0 0,20-17 47 0 0,-2-1 1 0 0,-1-1-1 0 0,0-2 1 0 0,-2 0-1 0 0,-2-1 1 0 0,0 0-1 0 0,-2-2 1 0 0,-1 0-1 0 0,-1-2 1 0 0,-2 1-1 0 0,-1-1 0 0 0,-1-1 1 0 0,-2 0-1 0 0,-2-1 1 0 0,-1 1-1 0 0,-1-1 1 0 0,-1-30-48 0 0,-3 60-4 0 0,-1 1 0 0 0,0 0 1 0 0,1-1-1 0 0,-2 1 0 0 0,1 0 0 0 0,0-1 1 0 0,-1 1-1 0 0,0 0 0 0 0,1-1 1 0 0,-1 1-1 0 0,0 0 0 0 0,-1 0 0 0 0,1 0 1 0 0,-1 0-1 0 0,1 0 0 0 0,-1 0 0 0 0,0 0 1 0 0,0 0-1 0 0,0 1 0 0 0,0-1 1 0 0,-1 1-1 0 0,1 0 0 0 0,-1-1 0 0 0,1 1 1 0 0,-1 0-1 0 0,0 0 0 0 0,0 1 0 0 0,0-1 1 0 0,0 1-1 0 0,0-1 0 0 0,0 1 1 0 0,0 0-1 0 0,-1 0 0 0 0,1 0 0 0 0,0 1 1 0 0,-1-1-1 0 0,1 1 0 0 0,0 0 0 0 0,-2 0 4 0 0,0 0-7 0 0,-1 1 0 0 0,1 0 0 0 0,0 0 0 0 0,0 0 0 0 0,0 0-1 0 0,0 1 1 0 0,0 0 0 0 0,0 0 0 0 0,1 0 0 0 0,-1 1-1 0 0,0 0 1 0 0,1 0 0 0 0,0 0 0 0 0,0 0 0 0 0,0 1-1 0 0,0-1 1 0 0,0 1 0 0 0,1 0 0 0 0,0 0 0 0 0,0 0 0 0 0,0 1-1 0 0,0-1 1 0 0,0 1 0 0 0,1 0 0 0 0,0-1 0 0 0,-1 4 7 0 0,-3 8 5 0 0,0 1 0 0 0,1-1 0 0 0,1 1-1 0 0,1 0 1 0 0,0 1 0 0 0,1-1 0 0 0,0 10-5 0 0,1-7 21 0 0,0 0 0 0 0,2-1 0 0 0,0 1 0 0 0,1 0 0 0 0,1-1-1 0 0,0 1 1 0 0,2-1 0 0 0,1 1-21 0 0,98 192 458 0 0,-62-158-549 0 0,-41-54-99 0 0,0-1 0 0 0,1 1 0 0 0,-1 0 0 0 0,0 0 0 0 0,1-1 0 0 0,-1 1 0 0 0,0-1 0 0 0,0 1 0 0 0,1-1 0 0 0,-1 1 0 0 0,0-1 1 0 0,0 0-1 0 0,0 0 0 0 0,0 1 0 0 0,0-1 0 0 0,0 0 0 0 0,0 0 0 0 0,0 0 0 0 0,0 0 0 0 0,0 0 0 0 0,0 0 0 0 0,-1-1 0 0 0,1 1 0 0 0,0 0 0 0 0,-1 0 0 0 0,1 0 0 0 0,-1-1 0 0 0,0 1 0 0 0,1 0 1 0 0,-1-1-1 0 0,0 1 0 0 0,1-1 190 0 0,1-3-2579 0 0,2-3-4672 0 0,0 0-2628 0 0</inkml:trace>
  <inkml:trace contextRef="#ctx0" brushRef="#br0" timeOffset="1107.974">5393 570 11731 0 0,'0'0'1370'0'0,"0"0"-480"0"0,0 0-103 0 0,0 0 300 0 0,0 0 309 0 0,0 0 39 0 0,0 0-157 0 0,0 0-264 0 0,0 0-260 0 0,0 0-151 0 0,0 0-83 0 0,0 0-65 0 0,0 0-50 0 0,8 26-81 0 0,26 82-69 0 0,-26-30 229 0 0,-8 72-107 0 0,13-151-6 0 0,118-260 343 0 0,-84 103-634 0 0,-47 158-115 0 0,0 0 0 0 0,0 0 0 0 0,-1 0 0 0 0,1 0 0 0 0,0 0 1 0 0,0 0-1 0 0,-1 0 0 0 0,1 0 0 0 0,0 0 0 0 0,0 0 1 0 0,-1 0-1 0 0,1-1 0 0 0,0 1 0 0 0,0 0 0 0 0,0 0 0 0 0,-1 0 1 0 0,1 0-1 0 0,0 0 0 0 0,0-1 0 0 0,0 1 0 0 0,-1 0 0 0 0,1 0 1 0 0,0 0-1 0 0,0-1 0 0 0,0 1 0 0 0,0 0 0 0 0,0 0 0 0 0,0 0 1 0 0,-1-1-1 0 0,1 1 0 0 0,0 0 0 0 0,0 0 0 0 0,0-1 0 0 0,0 1 1 0 0,0 0-1 0 0,0 0 0 0 0,0 0 0 0 0,0-1 0 0 0,0 1 0 0 0,0 0 1 0 0,0 0-1 0 0,0-1 35 0 0,-21 30-3127 0 0,12-17-2124 0 0,6-8-2337 0 0,3 0-1313 0 0</inkml:trace>
  <inkml:trace contextRef="#ctx0" brushRef="#br0" timeOffset="1614.44">5433 300 6529 0 0,'0'0'3297'0'0,"0"0"-1123"0"0,0 0-382 0 0,0 0 81 0 0,0 0-16 0 0,0 0-198 0 0,0 0-356 0 0,0 0-396 0 0,0 0-291 0 0,0 0-209 0 0,0 0-100 0 0,0 0-38 0 0,-6-3 582 0 0,20 8-445 0 0,2 0-1 0 0,-1-2 0 0 0,0 1 1 0 0,1-2-1 0 0,0 0 1 0 0,0-1-1 0 0,-1 0 0 0 0,5-2-405 0 0,109-10 535 0 0,-128 11-542 0 0,-1 0 33 0 0,1 0 0 0 0,-1 1-1 0 0,1-1 1 0 0,0 0 0 0 0,-1-1 0 0 0,1 1 0 0 0,-1 0-1 0 0,1 0 1 0 0,0 0 0 0 0,-1 0 0 0 0,1 0 0 0 0,-1 0-1 0 0,1-1 1 0 0,-1 1 0 0 0,1 0 0 0 0,-1-1 0 0 0,1 1-1 0 0,-1 0 1 0 0,1-1 0 0 0,-1 1 0 0 0,1 0 0 0 0,-1-1-1 0 0,0 1 1 0 0,1-1 0 0 0,-1 1 0 0 0,0-1 0 0 0,1 1-1 0 0,-1-1 1 0 0,0 1 0 0 0,1-1 0 0 0,-1 1 0 0 0,0-1-1 0 0,0 1 1 0 0,0-1 0 0 0,0 1 0 0 0,0-1 0 0 0,1 0-1 0 0,-1 1 1 0 0,0-1 0 0 0,0 1 0 0 0,0-1 0 0 0,0 0-1 0 0,-1 1 1 0 0,1-1 0 0 0,0 1 0 0 0,0-1 0 0 0,0 1-1 0 0,0-1 1 0 0,-1 0 0 0 0,1 1 0 0 0,0-1 0 0 0,0 1-1 0 0,-1-1 1 0 0,1 1 0 0 0,0-1 0 0 0,-1 1 0 0 0,1 0-1 0 0,-1-1 1 0 0,1 1-26 0 0,-49-81 268 0 0,30 50-305 0 0,14 20-571 0 0,-5-15-611 0 0,11 18-3043 0 0,4 1-3685 0 0,0 1-4709 0 0</inkml:trace>
  <inkml:trace contextRef="#ctx0" brushRef="#br0" timeOffset="-10541.888">180 312 10314 0 0,'0'0'1997'0'0,"0"0"-496"0"0,0 0-236 0 0,0 0-17 0 0,0 0 32 0 0,0 0-46 0 0,0 0-177 0 0,0 0-287 0 0,0 0-275 0 0,0 0-133 0 0,0 0-20 0 0,0 0 28 0 0,0 0 73 0 0,0 0 56 0 0,0 0 20 0 0,0 0-23 0 0,0 0-35 0 0,0 0-46 0 0,0 0-47 0 0,0 0-21 0 0,0 0-31 0 0,0 19 1244 0 0,-35 128-334 0 0,23-113-1103 0 0,-43 182 335 0 0,-1-62-286 0 0,49-139-55 0 0,6-17-1286 0 0,1-12 408 0 0,17-66-4110 0 0,-13 59 2071 0 0,0 8-1907 0 0,0 1-6443 0 0</inkml:trace>
  <inkml:trace contextRef="#ctx0" brushRef="#br0" timeOffset="-10230.324">93 373 6393 0 0,'0'0'3464'0'0,"0"0"-1202"0"0,0 0-571 0 0,0 0-14 0 0,0 0 12 0 0,0 0-121 0 0,0 0-254 0 0,0 0-344 0 0,0 0-355 0 0,0 0-240 0 0,0 0-94 0 0,0 0-45 0 0,-3-9 458 0 0,44 10 1552 0 0,-6 1-1881 0 0,0-2 1 0 0,0-1-1 0 0,0-2 0 0 0,0-1 1 0 0,-1-2-1 0 0,1-1 1 0 0,6-4-366 0 0,-25 11-1230 0 0,-73 42-2876 0 0,14-17-158 0 0,19-12-1138 0 0,11-5-2628 0 0</inkml:trace>
  <inkml:trace contextRef="#ctx0" brushRef="#br0" timeOffset="-9980.877">24 566 3393 0 0,'0'0'4143'0'0,"0"0"-1403"0"0,0 0-700 0 0,0 0-201 0 0,0 0-151 0 0,0 0-199 0 0,0 0-276 0 0,0 0-302 0 0,0 0-267 0 0,0 0-81 0 0,0 0 7 0 0,0 0 31 0 0,0 0 42 0 0,8 3-51 0 0,70 13 980 0 0,65-32-73 0 0,-51-18-3374 0 0,-86 24-2420 0 0,-6 4-6166 0 0,0 3 952 0 0</inkml:trace>
  <inkml:trace contextRef="#ctx0" brushRef="#br0" timeOffset="-9501.843">0 104 4705 0 0,'0'0'3349'0'0,"0"0"-1090"0"0,0 0-441 0 0,0 0 5 0 0,0 0-55 0 0,0 0-197 0 0,0 0-319 0 0,0 0-377 0 0,0 0-324 0 0,0 0-195 0 0,0 0-39 0 0,0 0 82 0 0,0 0 125 0 0,5-1 104 0 0,13 0-35 0 0,1 1 1 0 0,-1 1-1 0 0,0 1 0 0 0,1 0 0 0 0,-1 1 0 0 0,0 2 0 0 0,3 0-593 0 0,-16-4 60 0 0,122 16 689 0 0,-85-14-687 0 0,-49-30 1692 0 0,-53-75-1338 0 0,57 91-3113 0 0,16 20-6882 0 0,-6-4-2604 0 0</inkml:trace>
  <inkml:trace contextRef="#ctx0" brushRef="#br0" timeOffset="-8951.715">638 574 7546 0 0,'0'0'1973'0'0,"0"0"-790"0"0,0 0-332 0 0,0 0 128 0 0,0 0 261 0 0,0 0 183 0 0,0 0-12 0 0,0 0-225 0 0,0 0-242 0 0,0 0-128 0 0,0 0-28 0 0,0 0 33 0 0,5 3 2806 0 0,-45 24-2100 0 0,30-22-853 0 0,19-14 102 0 0,3-2-808 0 0,46-31 209 0 0,-53 37 611 0 0,-35 26-533 0 0,24-9-1897 0 0,18-10-6276 0 0,-8-2-4113 0 0</inkml:trace>
  <inkml:trace contextRef="#ctx0" brushRef="#br0" timeOffset="-8415.769">952 585 9610 0 0,'0'0'4166'0'0,"0"0"-2219"0"0,0 0-798 0 0,0 0-72 0 0,0 0 25 0 0,0 0-55 0 0,0 0-161 0 0,0 0-237 0 0,0 0-212 0 0,0 0-141 0 0,0 0-77 0 0,0 0-18 0 0,0 0-74 0 0,-31 27-34 0 0,-93 84-10 0 0,85-61-22 0 0,37-41-33 0 0,0-7-20 0 0,1 1 0 0 0,0 0 0 0 0,0-1 0 0 0,0 1 0 0 0,1 0 0 0 0,-1 0 0 0 0,1 0 0 0 0,0-1 0 0 0,-1 1 0 0 0,1 0 0 0 0,0 0 0 0 0,1 0 0 0 0,-1 0-1 0 0,0 0 1 0 0,1-1 0 0 0,0 1 0 0 0,-1 0 0 0 0,1 0 0 0 0,0-1 0 0 0,0 1 0 0 0,1 0 0 0 0,-1-1 0 0 0,1 1 0 0 0,-1-1 0 0 0,1 0 0 0 0,0 1 0 0 0,0-1 0 0 0,0 0 0 0 0,0 0 0 0 0,0 0 0 0 0,0-1-1 0 0,0 1 1 0 0,1 0 0 0 0,-1-1 0 0 0,1 1 0 0 0,-1-1 0 0 0,1 0 0 0 0,0 0 0 0 0,-1 0 0 0 0,1 0 0 0 0,0-1 0 0 0,0 1 0 0 0,0-1 0 0 0,0 1 0 0 0,0-1-8 0 0,10 1 99 0 0,1 0 1 0 0,0-2 0 0 0,-1 1 0 0 0,1-2-1 0 0,0 0 1 0 0,-1 0 0 0 0,1-1 0 0 0,-1-1-1 0 0,0 0 1 0 0,0-1 0 0 0,0 0 0 0 0,-1-1-1 0 0,0-1 1 0 0,0 0 0 0 0,-1 0 0 0 0,1-1-1 0 0,-1 0 1 0 0,-1-1 0 0 0,2-2-100 0 0,5-6 142 0 0,1 0-1 0 0,-2-1 1 0 0,-1-1 0 0 0,0 0 0 0 0,-1-1-1 0 0,-1 0 1 0 0,-1-2 0 0 0,-1 1 0 0 0,0-1-1 0 0,1-9-141 0 0,-3 2 32 0 0,-2-1-1 0 0,-1 1 1 0 0,-1-1-1 0 0,-2 0 1 0 0,-1 0-1 0 0,-1 0 0 0 0,-2-13-31 0 0,2 37-3 0 0,0 0 0 0 0,-1 0 0 0 0,1 0 0 0 0,-1 0-1 0 0,0 0 1 0 0,-1 0 0 0 0,0 0 0 0 0,0 0 0 0 0,0 0 0 0 0,0 0-1 0 0,-1 0 1 0 0,0 1 0 0 0,0-1 0 0 0,-1 1 0 0 0,1-1-1 0 0,-1 1 1 0 0,-1 0 0 0 0,1 0 0 0 0,-1 0 0 0 0,0 0-1 0 0,0 1 1 0 0,0-1 0 0 0,0 1 0 0 0,-1 0 0 0 0,0 0-1 0 0,0 1 1 0 0,0 0 0 0 0,0-1 0 0 0,0 2 0 0 0,-1-1-1 0 0,1 1 1 0 0,-1-1 0 0 0,-2 1 3 0 0,4 2-9 0 0,-1 0 0 0 0,1 1 1 0 0,0 0-1 0 0,-1 0 0 0 0,1 0 0 0 0,0 0 0 0 0,0 1 0 0 0,0-1 0 0 0,0 1 1 0 0,0 0-1 0 0,0 0 0 0 0,0 1 0 0 0,1-1 0 0 0,-1 1 0 0 0,1 0 0 0 0,0 0 1 0 0,0 0-1 0 0,0 0 0 0 0,0 0 0 0 0,0 1 0 0 0,1-1 0 0 0,-2 4 9 0 0,-4 4 2 0 0,0 0 0 0 0,1 0 0 0 0,0 1 0 0 0,1 0 0 0 0,0 1 0 0 0,1-1 0 0 0,0 1 0 0 0,1 0 0 0 0,1 0 0 0 0,0 0 0 0 0,0 1 0 0 0,2-1 0 0 0,-1 1 0 0 0,2-1 0 0 0,0 1 0 0 0,1 6-2 0 0,3-5 12 0 0,0 0 0 0 0,1 0 0 0 0,1-1 0 0 0,0 1-1 0 0,1-1 1 0 0,0-1 0 0 0,2 1 0 0 0,-1-1 0 0 0,1-1-1 0 0,1 0 1 0 0,1 0 0 0 0,-1-1 0 0 0,9 7-12 0 0,91 74 24 0 0,-69-71-466 0 0,-21-18-9021 0 0,-18-3-2281 0 0</inkml:trace>
  <inkml:trace contextRef="#ctx0" brushRef="#br0" timeOffset="-7929.788">1430 716 1152 0 0,'0'0'2394'0'0,"0"0"-683"0"0,0 0-45 0 0,0 0 305 0 0,0 0 173 0 0,0 0-50 0 0,0 0-341 0 0,0 0-481 0 0,0 0-407 0 0,0 0-238 0 0,0 0-120 0 0,0 0-46 0 0,0 0 10 0 0,0 25-8 0 0,-2 73 0 0 0,4-69 1731 0 0,1-36 547 0 0,-2 5-3113 0 0,2-29 700 0 0,1 1 0 0 0,2 0 0 0 0,1 0 0 0 0,1 1 0 0 0,2-1 0 0 0,1 2 0 0 0,1 0-1 0 0,4-6-327 0 0,53-73 265 0 0,-67 106-303 0 0,6 29 161 0 0,13 75-2 0 0,12-68-493 0 0,-15-36-2159 0 0,-13-12-5096 0 0,-5 11-1224 0 0</inkml:trace>
  <inkml:trace contextRef="#ctx0" brushRef="#br0" timeOffset="-7509.969">1443 261 11987 0 0,'0'0'2192'0'0,"0"0"-548"0"0,0 0-287 0 0,0 0-117 0 0,0 0-93 0 0,0 0-98 0 0,0 0-174 0 0,0 0-245 0 0,0 0-119 0 0,0 0 31 0 0,0 0 64 0 0,0 0 59 0 0,9 0-35 0 0,246-3 2038 0 0,-247-4-1568 0 0,-68-63-601 0 0,1-4-431 0 0,58 65-1884 0 0,3 8-2319 0 0,1 0-3387 0 0,2 1-5110 0 0</inkml:trace>
  <inkml:trace contextRef="#ctx0" brushRef="#br0" timeOffset="-5229.372">2006 624 0 0 0,'0'0'416'0'0,"0"0"786"0"0,0 0 430 0 0,0 0 272 0 0,0 0 152 0 0,0 0 3 0 0,0 0-124 0 0,0 0-235 0 0,0 0-320 0 0,0 0-278 0 0,0 0-199 0 0,5-8 4479 0 0,52 16-1656 0 0,202-35-1318 0 0,-217 27-4014 0 0,-96 27-8470 0 0,42-20 3055 0 0,2-3-2081 0 0</inkml:trace>
  <inkml:trace contextRef="#ctx0" brushRef="#br0" timeOffset="-4979.489">1966 801 7762 0 0,'0'0'2003'0'0,"0"0"-464"0"0,0 0-195 0 0,0 0 84 0 0,0 0 130 0 0,0 0 34 0 0,0 0-97 0 0,0 0-192 0 0,0 0-210 0 0,0 0-179 0 0,0 0-109 0 0,0 0-135 0 0,0 0-111 0 0,31-3-92 0 0,102-11-130 0 0,47-15 41 0 0,-136 25-1855 0 0,-27 4-6515 0 0,-12 0-3945 0 0</inkml:trace>
  <inkml:trace contextRef="#ctx0" brushRef="#br0" timeOffset="-2786.802">2954 192 2889 0 0,'0'0'1540'0'0,"0"0"-224"0"0,0 0 54 0 0,0 0 261 0 0,0 0 255 0 0,0 0 55 0 0,0 0-247 0 0,0 0-435 0 0,0 0-397 0 0,0 0-246 0 0,0 0-102 0 0,0 0 5 0 0,4 0 3478 0 0,-50-35-2806 0 0,39 31-1049 0 0,-1 0 1 0 0,0 0-1 0 0,0 1 1 0 0,-1 0-1 0 0,1 0 1 0 0,-1 1-1 0 0,1 1 1 0 0,-1-1-1 0 0,0 1 0 0 0,1 1 1 0 0,-1-1-1 0 0,0 1 1 0 0,-5 1-143 0 0,7-1 18 0 0,2 3 17 0 0,-1 0 0 0 0,1 0 1 0 0,0 0-1 0 0,0 0 0 0 0,1 1 1 0 0,-1 0-1 0 0,1 0 0 0 0,0 0 1 0 0,0 0-1 0 0,0 1 0 0 0,0-1 1 0 0,1 1-1 0 0,0 0 0 0 0,0 0 1 0 0,0 1-1 0 0,0-1 0 0 0,1 1 1 0 0,0-1-1 0 0,0 1 1 0 0,1-1-1 0 0,-1 1 0 0 0,1 5-35 0 0,-4 22 132 0 0,2 0 0 0 0,2 0 0 0 0,1 1-1 0 0,1-1 1 0 0,2 0 0 0 0,2 3-132 0 0,75 295 894 0 0,-69-286-779 0 0,-1 0 0 0 0,-3 1 0 0 0,-1 0 0 0 0,-3 0 1 0 0,-1 7-116 0 0,-1-39 41 0 0,-1 1 0 0 0,0-1 0 0 0,-1 1 1 0 0,0-1-1 0 0,-1 0 0 0 0,-1 0 0 0 0,-1 1 0 0 0,0-2 1 0 0,0 1-1 0 0,-1 0 0 0 0,-5 7-41 0 0,7-14 19 0 0,-1-1-1 0 0,1 1 1 0 0,-1 0 0 0 0,-1-1-1 0 0,0 0 1 0 0,1 0-1 0 0,-2 0 1 0 0,1-1 0 0 0,-1 0-1 0 0,1 0 1 0 0,-2 0-1 0 0,1 0 1 0 0,0-1 0 0 0,-1 0-1 0 0,0-1 1 0 0,0 0-1 0 0,0 0 1 0 0,0 0 0 0 0,0-1-1 0 0,-1 1 1 0 0,1-2 0 0 0,-6 1-19 0 0,11-1-7 0 0,0-1 0 0 0,0 0 0 0 0,-1 1 0 0 0,1-1 1 0 0,0 0-1 0 0,0 0 0 0 0,-1-1 0 0 0,1 1 1 0 0,0 0-1 0 0,0-1 0 0 0,0 1 0 0 0,-1-1 1 0 0,1 0-1 0 0,0 0 0 0 0,0 0 0 0 0,0 0 0 0 0,0 0 1 0 0,0 0-1 0 0,1 0 0 0 0,-1-1 0 0 0,0 1 1 0 0,1-1-1 0 0,-1 1 0 0 0,0-1 0 0 0,1 0 1 0 0,0 1-1 0 0,-1-1 0 0 0,1 0 0 0 0,0 0 1 0 0,0 0-1 0 0,0 0 0 0 0,0 0 0 0 0,1 0 0 0 0,-1 0 1 0 0,0-1-1 0 0,1 1 0 0 0,-1 0 0 0 0,1 0 1 0 0,0 0-1 0 0,0-2 7 0 0,18-66-2021 0 0,-4 50-1413 0 0,4-1-3785 0 0,-8 13-4671 0 0</inkml:trace>
  <inkml:trace contextRef="#ctx0" brushRef="#br0" timeOffset="-2029.697">3029 1067 7978 0 0,'0'0'2157'0'0,"0"0"-509"0"0,0 0-182 0 0,0 0 81 0 0,0 0 58 0 0,0 0-41 0 0,0 0-206 0 0,0 0-282 0 0,0 0-264 0 0,0 0-196 0 0,0 0-110 0 0,0 0-61 0 0,0 0-43 0 0,3-9 23 0 0,10-31 11 0 0,3 1 1 0 0,1 0-1 0 0,2 1 0 0 0,2 1 0 0 0,1 1 1 0 0,2 1-1 0 0,1 1 0 0 0,7-5-436 0 0,13 7 47 0 0,-40 56 13 0 0,6 164 228 0 0,-10-187-286 0 0,0-1 1 0 0,0 1-1 0 0,0-1 1 0 0,0 1-1 0 0,0-1 1 0 0,0 0-1 0 0,0 0 1 0 0,0 1-1 0 0,0-1 1 0 0,0 0-1 0 0,0 0 1 0 0,1 0-1 0 0,-1 0 1 0 0,0 0-1 0 0,0 0 1 0 0,0 0 0 0 0,0-1-1 0 0,0 1 1 0 0,0 0-1 0 0,0-1 1 0 0,1 1-1 0 0,-1 0 1 0 0,0-1-1 0 0,0 1 1 0 0,-1-1-1 0 0,1 0 1 0 0,0 1-1 0 0,0-1 1 0 0,0 0-1 0 0,0 0 1 0 0,0 1-1 0 0,-1-1 1 0 0,1 0-1 0 0,0 0 1 0 0,-1 0-1 0 0,1 0 1 0 0,-1 0-1 0 0,1 0 1 0 0,-1 0-1 0 0,1 0 1 0 0,-1 0-1 0 0,1 0-2 0 0,190-207 142 0 0,-158 180-142 0 0,-13 83-78 0 0,-20 234 114 0 0,0-288-168 0 0,1 0 0 0 0,0 0 0 0 0,0 0-1 0 0,0-1 1 0 0,0 1 0 0 0,0 0 0 0 0,0-1-1 0 0,0 1 1 0 0,0-1 0 0 0,0 1 0 0 0,1-1-1 0 0,-1 1 1 0 0,0-1 0 0 0,0 0 0 0 0,0 1 0 0 0,1-1-1 0 0,-1 0 1 0 0,0 0 0 0 0,0 0 0 0 0,1 0-1 0 0,-1 0 1 0 0,0 0 0 0 0,0-1 0 0 0,0 1-1 0 0,1 0 1 0 0,-1 0 0 0 0,0-1 0 0 0,0 1 0 0 0,0-1-1 0 0,0 1 1 0 0,0-1 0 0 0,0 0 0 0 0,0 1-1 0 0,0-1 1 0 0,0 0 0 0 0,0 0 0 0 0,0 0-1 0 0,0 1 1 0 0,0-1 0 0 0,-1 0 0 0 0,1 0 0 0 0,0 0-1 0 0,-1 0 1 0 0,1-1 0 0 0,0 1 0 0 0,-1-1 132 0 0,9-11-3613 0 0,-3 4-1570 0 0,1 1-6098 0 0</inkml:trace>
  <inkml:trace contextRef="#ctx0" brushRef="#br0" timeOffset="-1584.785">3873 612 9738 0 0,'0'0'1822'0'0,"0"0"-574"0"0,0 0-190 0 0,0 0 103 0 0,0 0 182 0 0,0 0 127 0 0,0 0-135 0 0,0 0-291 0 0,0 0-277 0 0,0 0-160 0 0,0 0-49 0 0,0 0-25 0 0,0 0-23 0 0,0 19-46 0 0,4 58-29 0 0,11-15 536 0 0,57 89 360 0 0,-42-117-340 0 0,-14-65-359 0 0,44-75-568 0 0,32-73 25 0 0,-77 133-803 0 0,-15 46 296 0 0,0 0-166 0 0,0 0-288 0 0,-2 0-2702 0 0,-4-1 1618 0 0,3 2-6164 0 0,1 3-3541 0 0</inkml:trace>
  <inkml:trace contextRef="#ctx0" brushRef="#br0" timeOffset="-1093.832">3817 296 9498 0 0,'0'0'3649'0'0,"0"0"-1530"0"0,0 0-721 0 0,0 0-130 0 0,0 0-109 0 0,0 0-87 0 0,0 0-153 0 0,0 0-246 0 0,0 0-238 0 0,0 0-34 0 0,0 0 68 0 0,0 0 111 0 0,5 1 53 0 0,252 10 2871 0 0,-186-11-2272 0 0,-94-23-884 0 0,-50-54-191 0 0,63 68-151 0 0,9 8-39 0 0,-1 1 0 0 0,1-1-1 0 0,-1 0 1 0 0,1 0 0 0 0,0 0 0 0 0,-1 0 0 0 0,1 0 0 0 0,0-1 0 0 0,0 1 0 0 0,0 0 0 0 0,0 0 0 0 0,0-1 0 0 0,0 1 0 0 0,0-1 0 0 0,0 1 0 0 0,0-1 0 0 0,1 1 0 0 0,-1-1 0 0 0,1 0 0 0 0,-1 1-1 0 0,1-1 1 0 0,0 0 0 0 0,-1 1 0 0 0,1-1 0 0 0,0 0 0 0 0,0 1 0 0 0,0-1 0 0 0,0-1 33 0 0,25-5-3041 0 0,0 8-3164 0 0,-19 0 2219 0 0,2 0-8455 0 0</inkml:trace>
  <inkml:trace contextRef="#ctx0" brushRef="#br0" timeOffset="48334.89">490 2061 0 0 0,'0'0'844'0'0,"0"0"330"0"0,0 0 39 0 0,0 0-83 0 0,0 0-57 0 0,0 0-43 0 0,0 0-51 0 0,0 0-42 0 0,5-2-34 0 0,14-6-38 0 0,-14 6-39 0 0,-3 2 9308 0 0,-1-4-6166 0 0,-53-34-3761 0 0,18 22-89 0 0,10 5-28 0 0,-8-1 100 0 0,-20 5-25 0 0,-3 14 103 0 0,22 51 204 0 0,25 42-264 0 0,11-70-160 0 0,1-1 0 0 0,2 0 0 0 0,1 0 1 0 0,1-1-1 0 0,1 0 0 0 0,2 0 0 0 0,0-1 0 0 0,12 17-48 0 0,5 20 119 0 0,63 152 254 0 0,-62-119-116 0 0,-4 1 0 0 0,4 53-257 0 0,-27-23 260 0 0,-4-116-224 0 0,-1-1 1 0 0,0 0-1 0 0,0 1 0 0 0,-1-1 1 0 0,-1-1-1 0 0,0 1 0 0 0,0-1 1 0 0,-1 1-1 0 0,-1-2 1 0 0,0 1-1 0 0,0-1 0 0 0,0 0 1 0 0,-1 0-1 0 0,-4 3-36 0 0,2-5 22 0 0,0 1 0 0 0,-1-1-1 0 0,1-1 1 0 0,-1 0 0 0 0,-1 0 0 0 0,1-1-1 0 0,-1 0 1 0 0,0-1 0 0 0,0-1 0 0 0,-8 2-22 0 0,-106 6 81 0 0,124-12-116 0 0,0 0 0 0 0,-1 0 0 0 0,1-1 0 0 0,0 1 0 0 0,-1-1 0 0 0,1 1 0 0 0,0-1 0 0 0,0 0 0 0 0,0 0 0 0 0,0 0 0 0 0,1 0 0 0 0,-1 0 0 0 0,1 0 0 0 0,-1 0 0 0 0,1 0 0 0 0,-1-1 0 0 0,1 1 0 0 0,0-1 0 0 0,0 1 0 0 0,1-1 0 0 0,-1 1 0 0 0,0-1 0 0 0,1 1 0 0 0,-1-1 0 0 0,1 0 0 0 0,0 1 0 0 0,0-1 0 0 0,0 0 0 0 0,0 1 0 0 0,1-1 0 0 0,-1 0 0 0 0,1-1 35 0 0,21-50-7910 0 0,-17 47 1035 0 0,-2 3-5033 0 0</inkml:trace>
  <inkml:trace contextRef="#ctx0" brushRef="#br0" timeOffset="49049.796">559 3440 1088 0 0,'0'0'2956'0'0,"0"0"-952"0"0,0 0-485 0 0,0 0-63 0 0,0 0 49 0 0,0 0-14 0 0,0 0-99 0 0,0 0-184 0 0,0 0-225 0 0,0 0-173 0 0,0 0-17 0 0,0 0 75 0 0,0 0 39 0 0,6 3-17 0 0,19 8-122 0 0,-23 29 684 0 0,-20 98 11 0 0,11-53-700 0 0,7-84-692 0 0,0-1 22 0 0,0 0 26 0 0,0 0 41 0 0,0 0 20 0 0,0 0 33 0 0,0 0 51 0 0,0-20 879 0 0,3-17-1089 0 0,2 0 0 0 0,1 0 0 0 0,2 1 0 0 0,1-1 0 0 0,3 2-1 0 0,0 0 1 0 0,2 0 0 0 0,2 1 0 0 0,1 1 0 0 0,1 1 0 0 0,2 0 0 0 0,4-1-54 0 0,-5 2 49 0 0,-9 69 41 0 0,-3 35-812 0 0,-5-63-1664 0 0,-1-4-936 0 0,0 1-4832 0 0,-1-3-3751 0 0</inkml:trace>
  <inkml:trace contextRef="#ctx0" brushRef="#br0" timeOffset="49402.86">802 3641 9402 0 0,'0'0'1536'0'0,"0"0"-594"0"0,0 0-22 0 0,0 0 379 0 0,0 0 332 0 0,0 0 119 0 0,0 0-289 0 0,0 0-423 0 0,0 0-293 0 0,0 0-112 0 0,0 0-19 0 0,0 0-12 0 0,0 0-38 0 0,0 15-36 0 0,0 48-65 0 0,-6-18 1255 0 0,6-45-1694 0 0,-1 0-7 0 0,0 0-29 0 0,-12-2-3539 0 0,9-1-1593 0 0,4 0-1042 0 0,0-1-4808 0 0</inkml:trace>
  <inkml:trace contextRef="#ctx0" brushRef="#br0" timeOffset="50140.454">594 3016 1272 0 0,'0'0'2469'0'0,"0"0"-483"0"0,0 0-177 0 0,0 0 60 0 0,0 0 83 0 0,0 0-49 0 0,0 0-264 0 0,0 0-416 0 0,0 0-448 0 0,0 0-304 0 0,0 0-138 0 0,0 0-26 0 0,0 0 93 0 0,18 0 1438 0 0,110-11 1946 0 0,51-8-2238 0 0,-179 19-1522 0 0,0 0 19 0 0,0 0 30 0 0,0 0 31 0 0,0 0 7 0 0,0 0 21 0 0,0 0 9 0 0,0 0-1 0 0,0 0 4 0 0,-10-4 938 0 0,1 0-1121 0 0,0-1 1 0 0,1 0-1 0 0,0 0 1 0 0,0 0-1 0 0,0-1 0 0 0,0-1 1 0 0,1 1-1 0 0,0-1 1 0 0,1 0-1 0 0,-1-1 1 0 0,1 1-1 0 0,1-1 0 0 0,-3-4 39 0 0,3-5-1690 0 0,5 4-5855 0 0,0 11 5929 0 0,0-1-10192 0 0</inkml:trace>
  <inkml:trace contextRef="#ctx0" brushRef="#br0" timeOffset="51899.371">567 1845 0 0 0,'0'0'309'0'0,"0"0"701"0"0,0 0 342 0 0,0 0 118 0 0,0 0-60 0 0,0 0-172 0 0,0 0-131 0 0,0 0-90 0 0,0 0-29 0 0,0 0-29 0 0,0 0-36 0 0,0 0-34 0 0,6 0 3848 0 0,10 78-1764 0 0,-2 105-1606 0 0,-11-180 1006 0 0,1-25-1904 0 0,-2 1-428 0 0,24-107 30 0 0,-17 110-90 0 0,-7 12 14 0 0,0-1 1 0 0,1 1 0 0 0,0 1 0 0 0,0-1-1 0 0,0 0 1 0 0,1 1 0 0 0,0-1-1 0 0,0 1 1 0 0,0 0 0 0 0,1 0-1 0 0,0 1 1 0 0,0-1 0 0 0,0 1-1 0 0,0 0 1 0 0,1 1 0 0 0,0-1 4 0 0,35-4-7 0 0,-40 8-9 0 0,-1 0 5 0 0,0 0-1 0 0,0 0-13 0 0,0 0 1 0 0,0 0-9 0 0,10 27 187 0 0,-3-5-112 0 0,-7-21-54 0 0,0-1 9 0 0,0 0 26 0 0,0 0-6 0 0,0 0-12 0 0,0 0-15 0 0,0 0-4 0 0,0 0-14 0 0,0 0-10 0 0,0 0-36 0 0,0 0-55 0 0,0 0-102 0 0,0 0-150 0 0,0 0-227 0 0,0 0-335 0 0,-4 0-13404 0 0,4 0 6437 0 0</inkml:trace>
  <inkml:trace contextRef="#ctx0" brushRef="#br0" timeOffset="53458.64">750 2092 0 0 0,'0'0'349'0'0,"0"0"537"0"0,0 0 154 0 0,0 0 70 0 0,0 0 129 0 0,0 0 122 0 0,0 0 49 0 0,0 0-36 0 0,0 0-108 0 0,0 0-175 0 0,13 15 2593 0 0,-5 31-1369 0 0,-8-46-2226 0 0,0 0 18 0 0,0 0 30 0 0,0 0 38 0 0,0 0 36 0 0,0 0 44 0 0,0 0 41 0 0,0 0 34 0 0,0 0 13 0 0,12-25 2631 0 0,-7 9-2957 0 0,-1 11-4 0 0,-1 0 0 0 0,1 0 0 0 0,0 1 0 0 0,0 0 0 0 0,0 0 0 0 0,0 0 0 0 0,1 0 0 0 0,0 1 0 0 0,0-1 0 0 0,0 1 0 0 0,0 0 0 0 0,0 1 0 0 0,0-1 0 0 0,1 1 0 0 0,-1 0 0 0 0,1 1 0 0 0,0-1 0 0 0,-1 1 0 0 0,1 0 0 0 0,0 0 0 0 0,0 1 0 0 0,0 0 0 0 0,5 0-13 0 0,-10 0 15 0 0,-1 0 5 0 0,-11 66 1279 0 0,-29-8-875 0 0,-22-1-217 0 0,61-55-203 0 0,1-1 0 0 0,-1 0 1 0 0,1 0-1 0 0,-1 0 1 0 0,1 1-1 0 0,0-1 0 0 0,-1 0 1 0 0,1 0-1 0 0,0 1 1 0 0,0-1-1 0 0,0 0 0 0 0,0 0 1 0 0,0 1-1 0 0,0-1 1 0 0,1 0-1 0 0,-1 0 0 0 0,0 1 1 0 0,1-1-1 0 0,-1 0 1 0 0,1 0-1 0 0,-1 0 0 0 0,1 0 1 0 0,-1 1-1 0 0,1-1 1 0 0,0 0-1 0 0,0 0 0 0 0,-1 0 1 0 0,1 0-1 0 0,0-1 1 0 0,0 1-1 0 0,0 0 1 0 0,0 0-1 0 0,0 0 0 0 0,0-1 1 0 0,0 1-1 0 0,1 0 1 0 0,-1-1-1 0 0,0 1 0 0 0,0-1 1 0 0,0 0-1 0 0,1 1 1 0 0,-1-1-1 0 0,0 0 0 0 0,0 0 1 0 0,1 0-1 0 0,-1 0-4 0 0,80 4 1067 0 0,-77-7-679 0 0,-3 2-5482 0 0,-1 1-5531 0 0,0 0 364 0 0</inkml:trace>
  <inkml:trace contextRef="#ctx0" brushRef="#br0" timeOffset="54470.972">488 1718 0 0 0,'0'0'263'0'0,"0"0"702"0"0,0 0 336 0 0,0 0 146 0 0,0 0 100 0 0,0 0 85 0 0,0 0 14 0 0,0 0-54 0 0,0 0-117 0 0,0 0-199 0 0,0 0-173 0 0,-3-2-156 0 0,4 2-823 0 0,-1 0-1 0 0,1 0 1 0 0,-1 1-1 0 0,0-1 1 0 0,1 0 0 0 0,-1 0-1 0 0,1 0 1 0 0,-1 0-1 0 0,0 0 1 0 0,1 0 0 0 0,-1 0-1 0 0,1 0 1 0 0,-1 0-1 0 0,1 0 1 0 0,-1 0 0 0 0,0 0-1 0 0,1-1 1 0 0,-1 1-1 0 0,1 0 1 0 0,-1 0 0 0 0,0 0-1 0 0,1 0 1 0 0,-1-1-1 0 0,0 1 1 0 0,1 0 0 0 0,-1 0-1 0 0,0-1 1 0 0,1 1-1 0 0,-1 0 1 0 0,0-1 0 0 0,0 1-1 0 0,1 0 1 0 0,-1-1 0 0 0,0 1-1 0 0,0-1 1 0 0,0 1-1 0 0,1 0 1 0 0,-1-1 0 0 0,0 1-1 0 0,0-1 1 0 0,0 1-1 0 0,0 0 1 0 0,0-1 0 0 0,0 1-1 0 0,0-1 1 0 0,0 1-1 0 0,0 0 1 0 0,0-1 0 0 0,0 1-1 0 0,0-1 1 0 0,0 1-1 0 0,0-1 1 0 0,0 1 0 0 0,0 0-1 0 0,-1-1 1 0 0,1 1-1 0 0,0 0 1 0 0,0-1-124 0 0,21-2 103 0 0,218-54 2543 0 0,-174 48-117 0 0,-94-11-2277 0 0,-89-72-106 0 0,115 88 34 0 0,-7-6-1784 0 0,10 9-2562 0 0,6 5-3827 0 0,-2 0-4014 0 0</inkml:trace>
  <inkml:trace contextRef="#ctx0" brushRef="#br0" timeOffset="58980.821">1291 2042 2633 0 0,'0'0'2880'0'0,"0"0"-415"0"0,0 0-242 0 0,0 0-92 0 0,0 0 11 0 0,0 0-83 0 0,0 0-299 0 0,0 0-409 0 0,0 0-409 0 0,0 0-303 0 0,0 0-171 0 0,0 0-64 0 0,0 0-30 0 0,8-16 848 0 0,5 10-938 0 0,0 1 0 0 0,1 0 0 0 0,-1 1 0 0 0,1 0-1 0 0,0 1 1 0 0,1 1 0 0 0,-1 0 0 0 0,0 1 0 0 0,1 1 0 0 0,-1 0 0 0 0,8 1-284 0 0,69-4 188 0 0,-30 3 1019 0 0,-77-24-780 0 0,-118-91-371 0 0,157 115-5903 0 0,-10 4 584 0 0,-3 0-6480 0 0</inkml:trace>
  <inkml:trace contextRef="#ctx0" brushRef="#br0" timeOffset="57657.854">1303 2188 0 0 0,'0'0'399'0'0,"0"0"886"0"0,0 0 629 0 0,0 0 365 0 0,0 0 136 0 0,0 0-197 0 0,0 0-424 0 0,0 0-463 0 0,0 0-339 0 0,0 0-200 0 0,0 0-104 0 0,0 0-50 0 0,-2-2-23 0 0,3 2-539 0 0,-1 1 0 0 0,0-1 1 0 0,0 0-1 0 0,1 1 0 0 0,-1-1 1 0 0,0 0-1 0 0,0 1 0 0 0,0-1 1 0 0,1 0-1 0 0,-1 1 0 0 0,0-1 1 0 0,0 1-1 0 0,0-1 0 0 0,0 0 1 0 0,0 1-1 0 0,0-1 0 0 0,0 1 1 0 0,0-1-1 0 0,0 0 0 0 0,0 1 1 0 0,0-1-1 0 0,0 1 0 0 0,0-1 1 0 0,0 0-1 0 0,0 1 0 0 0,0-1 1 0 0,0 1-1 0 0,-1-1 0 0 0,1 0 1 0 0,0 1-1 0 0,0-1 0 0 0,0 0 1 0 0,-1 1-1 0 0,1-1 0 0 0,0 0 1 0 0,0 1-1 0 0,-1-1 0 0 0,1 0 1 0 0,0 1-1 0 0,-1-1 0 0 0,1 0 1 0 0,0 0-1 0 0,-1 0 0 0 0,1 1 1 0 0,-1-1-1 0 0,1 0 0 0 0,0 0 1 0 0,-1 0-1 0 0,1 0 0 0 0,0 0 1 0 0,-1 0-1 0 0,1 0 0 0 0,-1 0 1 0 0,1 0-1 0 0,-1 0 1 0 0,1 0-1 0 0,0 0 0 0 0,-1 0 1 0 0,1 0-78 0 0,0 13 277 0 0,-9 469 3375 0 0,1-256-3243 0 0,8-226-408 0 0,0 0 1 0 0,0 0-1 0 0,-1-1 1 0 0,1 1-1 0 0,0 0 1 0 0,0 0 0 0 0,0-1-1 0 0,0 1 1 0 0,0 0-1 0 0,-1 0 1 0 0,1 0 0 0 0,0-1-1 0 0,0 1 1 0 0,0 0-1 0 0,-1 0 1 0 0,1 0-1 0 0,0 0 1 0 0,0 0 0 0 0,-1-1-1 0 0,1 1 1 0 0,0 0-1 0 0,0 0 1 0 0,-1 0-1 0 0,1 0 1 0 0,0 0 0 0 0,0 0-1 0 0,-1 0 1 0 0,1 0-1 0 0,0 0 1 0 0,0 0 0 0 0,-1 0-1 0 0,1 0 1 0 0,0 0-1 0 0,-1 0 1 0 0,1 0-1 0 0,0 0 1 0 0,0 0 0 0 0,-1 1-1 0 0,1-1 1 0 0,0 0-1 0 0,0 0 1 0 0,0 0-1 0 0,-1 0 0 0 0,-10-31-1043 0 0,5-38-3367 0 0,6 40-608 0 0,0 12-124 0 0,0 5-5467 0 0</inkml:trace>
  <inkml:trace contextRef="#ctx0" brushRef="#br0" timeOffset="58040.862">1268 2250 96 0 0,'0'0'1394'0'0,"0"0"-26"0"0,0 0 167 0 0,0 0 264 0 0,0 0 212 0 0,0 0 27 0 0,0 0-262 0 0,0 0-395 0 0,0 0-307 0 0,0 0-133 0 0,0 0-48 0 0,0 0-22 0 0,0 0-57 0 0,2-2-64 0 0,5-1-367 0 0,-1 1-1 0 0,0 0 0 0 0,0 0 0 0 0,1 0 1 0 0,0 1-1 0 0,-1 0 0 0 0,1 0 0 0 0,-1 1 0 0 0,1 0 1 0 0,0 0-1 0 0,-1 0 0 0 0,1 1 0 0 0,2 1-382 0 0,38-2 831 0 0,185-21 744 0 0,-220 19-1619 0 0,3 0 50 0 0,-20 1-3877 0 0,-9 9-7528 0 0,11-4 591 0 0</inkml:trace>
  <inkml:trace contextRef="#ctx0" brushRef="#br0" timeOffset="58343.047">1247 2531 2649 0 0,'0'0'2053'0'0,"0"0"-380"0"0,0 0-132 0 0,0 0 152 0 0,0 0 151 0 0,0 0-43 0 0,0 0-291 0 0,0 0-388 0 0,0 0-288 0 0,0 0-64 0 0,0 0 39 0 0,0 0 64 0 0,0 0 2 0 0,7 2-68 0 0,90-5 1644 0 0,129-53-652 0 0,-195 55-2040 0 0,-19 1-2555 0 0,-11 0 663 0 0,-1 0-2822 0 0,0 0-5831 0 0</inkml:trace>
  <inkml:trace contextRef="#ctx0" brushRef="#br0" timeOffset="59501.827">2056 2535 984 0 0,'0'0'3704'0'0,"0"0"-1431"0"0,0 0-637 0 0,0 0 17 0 0,0 0 121 0 0,0 0 41 0 0,0 0-51 0 0,0 0-211 0 0,0 0-273 0 0,0 0-241 0 0,0 0-210 0 0,0 0-207 0 0,0 0-185 0 0,-8 0-147 0 0,-65 27 550 0 0,20 15 25 0 0,95-54 537 0 0,39-48-519 0 0,-85 59 664 0 0,-33 28-1442 0 0,8-5-146 0 0,29-21-31 0 0,0-1-58 0 0,0 0-92 0 0,0 0-114 0 0,0 0-208 0 0,8 0-2495 0 0,-5 0-824 0 0,0 0-5255 0 0</inkml:trace>
  <inkml:trace contextRef="#ctx0" brushRef="#br0" timeOffset="62107.072">2401 2662 0 0 0,'0'0'1127'0'0,"0"0"449"0"0,0 0 414 0 0,0 0 217 0 0,0 0-17 0 0,0 0-310 0 0,0 0-341 0 0,0 0-302 0 0,0 0-209 0 0,0 0-143 0 0,-1-7-130 0 0,-2-21-99 0 0,-27 21 1039 0 0,-42 61-1169 0 0,60-43-503 0 0,1 0 0 0 0,0 2 0 0 0,0-1 1 0 0,1 1-1 0 0,1 1 0 0 0,0 0 0 0 0,1 0 0 0 0,0 1 1 0 0,1-1-1 0 0,1 2 0 0 0,1-1 0 0 0,0 1 0 0 0,1 0 0 0 0,0 0 1 0 0,1 0-1 0 0,1 0 0 0 0,1 1 0 0 0,0 5-23 0 0,2-18 53 0 0,1-1 1 0 0,0 1-1 0 0,-1-1 0 0 0,1 1 0 0 0,0-1 1 0 0,0 0-1 0 0,1 0 0 0 0,-1 0 0 0 0,1 0 1 0 0,0 0-1 0 0,0 0 0 0 0,0-1 0 0 0,0 1 1 0 0,0-1-1 0 0,0 0 0 0 0,0 0 1 0 0,1 0-1 0 0,-1 0 0 0 0,1-1 0 0 0,0 1 1 0 0,0-1-1 0 0,-1 0 0 0 0,1 0 0 0 0,0 0 1 0 0,0-1-1 0 0,0 1 0 0 0,0-1 0 0 0,0 0 1 0 0,0 0-1 0 0,-1 0 0 0 0,1-1 0 0 0,0 1 1 0 0,0-1-1 0 0,0 0 0 0 0,0 0 0 0 0,-1-1 1 0 0,1 1-1 0 0,0-1 0 0 0,-1 0 0 0 0,1 1 1 0 0,-1-2-1 0 0,0 1 0 0 0,2-1-53 0 0,30-23 225 0 0,0 0 1 0 0,-2-2-1 0 0,-1-2 0 0 0,-2-1 0 0 0,-1-1 0 0 0,-1-1 1 0 0,-2-2-1 0 0,-1-1 0 0 0,15-30-225 0 0,-15 26 29 0 0,-2-2 0 0 0,-1 0 0 0 0,-3-1 0 0 0,-1-2 0 0 0,-3 1 0 0 0,10-43-29 0 0,-22 72 3 0 0,0 0 1 0 0,0 0 0 0 0,-2 0 0 0 0,0-1 0 0 0,0 1 0 0 0,-2-1 0 0 0,0 1 0 0 0,0 0 0 0 0,-2-1-1 0 0,0 1 1 0 0,0 0 0 0 0,-4-5-4 0 0,5 16-7 0 0,-1 0-1 0 0,1 1 0 0 0,-1-1 1 0 0,0 1-1 0 0,0 0 1 0 0,-1 0-1 0 0,1 0 0 0 0,-1 0 1 0 0,0 1-1 0 0,1-1 1 0 0,-1 1-1 0 0,0 0 0 0 0,0 0 1 0 0,0 0-1 0 0,-1 1 0 0 0,1-1 1 0 0,0 1-1 0 0,-1 0 1 0 0,1 1-1 0 0,-1-1 0 0 0,1 1 1 0 0,-1-1-1 0 0,1 2 1 0 0,-1-1-1 0 0,1 0 0 0 0,0 1 1 0 0,-1 0-1 0 0,1-1 1 0 0,-1 2-1 0 0,1-1 0 0 0,0 1 1 0 0,0-1-1 0 0,0 1 1 0 0,0 0-1 0 0,0 1 0 0 0,0-1 1 0 0,-2 3 7 0 0,-11 10 2 0 0,2 1 1 0 0,0 1 0 0 0,1 0-1 0 0,1 1 1 0 0,0 1 0 0 0,2 0-1 0 0,0 1 1 0 0,1 0 0 0 0,1 0-1 0 0,1 1 1 0 0,1 0 0 0 0,0 0-1 0 0,2 1 1 0 0,1 0 0 0 0,-2 21-3 0 0,2-14 39 0 0,1 0 0 0 0,1 0 0 0 0,2 0 1 0 0,1 1-1 0 0,5 28-39 0 0,-1-35 77 0 0,1 1 1 0 0,2-1-1 0 0,0-1 1 0 0,2 1 0 0 0,0-1-1 0 0,2-1 1 0 0,0 0-1 0 0,1-1 1 0 0,1 0-1 0 0,1-1 1 0 0,1-1-1 0 0,0 0 1 0 0,2-1-1 0 0,14 12-77 0 0,-29-28-236 0 0,14 14 842 0 0,-23-13-3644 0 0,2-6 911 0 0,3 1-1959 0 0,1 2 61 0 0,-1-2-7130 0 0</inkml:trace>
  <inkml:trace contextRef="#ctx0" brushRef="#br0" timeOffset="62786.974">2954 2604 1592 0 0,'0'0'1310'0'0,"0"0"-262"0"0,0 0 35 0 0,0 0 372 0 0,0 0 273 0 0,0 0 51 0 0,0 0-136 0 0,0 0-278 0 0,0 0-282 0 0,0 0-220 0 0,0 0-139 0 0,0 0-76 0 0,0 0-63 0 0,5 26-54 0 0,16 83-43 0 0,-20-102-364 0 0,1 0 0 0 0,-1 0 0 0 0,0 0 0 0 0,0 0 1 0 0,-1 0-1 0 0,0 1 0 0 0,-1-1 0 0 0,1 0 0 0 0,-1 0 0 0 0,0 0 0 0 0,-1 0 0 0 0,-2 6-124 0 0,-2 8 332 0 0,-34 110 1584 0 0,37-115-1159 0 0,1-25 891 0 0,1-29-796 0 0,1 5-855 0 0,1 0 0 0 0,2 1 0 0 0,1-1 0 0 0,1 1 0 0 0,2 0 0 0 0,1 0 0 0 0,2 1 0 0 0,4-8 3 0 0,5-3-23 0 0,2 1 0 0 0,1 0 1 0 0,2 2-1 0 0,16-19 23 0 0,-37 54-8 0 0,1 0 0 0 0,-1 0 0 0 0,0 1 0 0 0,1-1 0 0 0,0 1 0 0 0,-1 0 0 0 0,1 0 0 0 0,1 0 1 0 0,-1 1-1 0 0,0 0 0 0 0,1-1 0 0 0,-1 2 0 0 0,1-1 0 0 0,-1 0 0 0 0,1 1 0 0 0,0 0 0 0 0,0 0 0 0 0,0 0 0 0 0,0 1 0 0 0,3-1 8 0 0,-6 3 5 0 0,0 0-1 0 0,0-1 1 0 0,-1 1-1 0 0,1 0 1 0 0,-1 0-1 0 0,1 0 0 0 0,-1 1 1 0 0,0-1-1 0 0,0 0 1 0 0,1 0-1 0 0,-2 1 1 0 0,1-1-1 0 0,0 1 1 0 0,0-1-1 0 0,-1 0 0 0 0,1 1 1 0 0,-1 0-1 0 0,0-1 1 0 0,0 1-1 0 0,0-1 1 0 0,0 1-1 0 0,0-1 1 0 0,-1 1-1 0 0,1-1 0 0 0,-1 2-4 0 0,1 1 11 0 0,0 137 179 0 0,0-142-230 0 0,0 0 1 0 0,0-1-1 0 0,0 1 0 0 0,0-1 0 0 0,0 1 0 0 0,0 0 0 0 0,0-1 0 0 0,0 1 0 0 0,0-1 0 0 0,0 1 0 0 0,0 0 0 0 0,0-1 0 0 0,1 1 1 0 0,-1 0-1 0 0,0-1 0 0 0,0 1 0 0 0,0 0 0 0 0,1-1 0 0 0,-1 1 0 0 0,0 0 0 0 0,0-1 0 0 0,1 1 0 0 0,-1 0 0 0 0,0 0 1 0 0,1-1-1 0 0,-1 1 0 0 0,0 0 0 0 0,1 0 0 0 0,-1 0 0 0 0,0 0 0 0 0,1-1 0 0 0,-1 1 0 0 0,0 0 0 0 0,1 0 0 0 0,-1 0 1 0 0,1 0-1 0 0,-1 0 0 0 0,0 0 0 0 0,1 0 0 0 0,-1 0 0 0 0,0 0 0 0 0,1 0 0 0 0,-1 0 0 0 0,1 0 0 0 0,-1 0 0 0 0,0 0 1 0 0,1 0-1 0 0,-1 1 0 0 0,0-1 0 0 0,1 0 0 0 0,-1 0 0 0 0,0 0 0 0 0,1 1 0 0 0,-1-1 0 0 0,0 0 0 0 0,1 0 0 0 0,-1 1 1 0 0,0-1-1 0 0,1 0 0 0 0,-1 0 0 0 0,0 1 0 0 0,0-1 0 0 0,0 0 0 0 0,1 1 0 0 0,-1-1 0 0 0,0 0 0 0 0,0 1 0 0 0,0-1 40 0 0,4-11-2244 0 0,-2 2-805 0 0,0 3-1866 0 0,-2 2-6176 0 0</inkml:trace>
  <inkml:trace contextRef="#ctx0" brushRef="#br0" timeOffset="63242.64">2940 2203 1312 0 0,'0'0'2856'0'0,"0"0"-813"0"0,0 0-334 0 0,0 0 30 0 0,0 0 44 0 0,0 0-60 0 0,0 0-221 0 0,0 0-358 0 0,0 0-342 0 0,0 0-150 0 0,0 0 0 0 0,0 0 22 0 0,0 0 38 0 0,6 0-27 0 0,275 0 6023 0 0,-299-18-6361 0 0,-45-36-208 0 0,59 50-202 0 0,-34-47 47 0 0,28 10-2886 0 0,18 33-2835 0 0,-1 7-2115 0 0,-2 1-2760 0 0</inkml:trace>
  <inkml:trace contextRef="#ctx0" brushRef="#br0" timeOffset="63870.723">3624 2577 0 0 0,'0'0'1558'0'0,"0"0"130"0"0,0 0 104 0 0,0 0 105 0 0,0 0 21 0 0,0 0-131 0 0,0 0-295 0 0,0 0-399 0 0,0 0-364 0 0,0 0-215 0 0,0 0-85 0 0,0 0 15 0 0,31 8 3974 0 0,26-15-1557 0 0,-2-1-1621 0 0,20-7-12 0 0,31-9-393 0 0,-59 16-660 0 0,-46 8-177 0 0,-1 0 9 0 0,0 0 4 0 0,0 0-13 0 0,0 0 5 0 0,0 0-10 0 0,0 0-6 0 0,0 0 2 0 0,0 0-10 0 0,0 0-30 0 0,0 0-15 0 0,0 0-30 0 0,0 0-57 0 0,0 0-33 0 0,0 0-41 0 0,0 0-61 0 0,-2 12-4650 0 0,1-5-4919 0 0,0-6-344 0 0</inkml:trace>
  <inkml:trace contextRef="#ctx0" brushRef="#br0" timeOffset="64179.801">3642 2758 720 0 0,'0'0'1722'0'0,"0"0"44"0"0,0 0 191 0 0,0 0 181 0 0,0 0-12 0 0,0 0-220 0 0,0 0-390 0 0,0 0-445 0 0,0 0-342 0 0,0 0-186 0 0,0 0-21 0 0,0 0 78 0 0,0 0 99 0 0,2 2 93 0 0,9 1-316 0 0,-1 0 0 0 0,1-1 1 0 0,0-1-1 0 0,0 1 0 0 0,-1-2 0 0 0,1 0 1 0 0,0 0-1 0 0,0-1 0 0 0,0 0 1 0 0,0-1-1 0 0,-1 0 0 0 0,1 0 0 0 0,-1-2 1 0 0,6-1-477 0 0,108-21 857 0 0,-68 18-1339 0 0,-40 4-3168 0 0,-11 4-6878 0 0,-3 0-1144 0 0</inkml:trace>
  <inkml:trace contextRef="#ctx0" brushRef="#br0" timeOffset="68079.781">4372 2165 0 0 0,'0'0'289'0'0,"0"0"964"0"0,0 0 338 0 0,0 0-30 0 0,0 0-55 0 0,0 0-14 0 0,0 0 26 0 0,0 0 57 0 0,0 0-44 0 0,0-4 7137 0 0,-29 105-7449 0 0,9-48-920 0 0,-24 105 429 0 0,36-127 142 0 0,14-52 1417 0 0,24-54-2108 0 0,3 1-1 0 0,3 2 1 0 0,43-64-179 0 0,34-21 195 0 0,-98 196 68 0 0,18 80 101 0 0,-8-9-252 0 0,-24-109-138 0 0,0-1 32 0 0,-1 0 7 0 0,1 0 7 0 0,0 0-27 0 0,-1 0-3 0 0,37-31 124 0 0,111-134 81 0 0,-89 91-152 0 0,-53 68-30 0 0,-1 7 16 0 0,-7 13-21 0 0,-38 205 318 0 0,40-46-236 0 0,9-161-703 0 0,-1-12-6334 0 0,-3 0-3030 0 0,-5 0-1157 0 0</inkml:trace>
  <inkml:trace contextRef="#ctx0" brushRef="#br0" timeOffset="68369.32">4212 2550 6145 0 0,'0'0'4216'0'0,"0"0"-1633"0"0,0 0-916 0 0,0 0-360 0 0,0 0-245 0 0,0 0-103 0 0,0 0 23 0 0,0 0 56 0 0,0 0-11 0 0,0 0-46 0 0,0 0-144 0 0,0 0-151 0 0,0 0-111 0 0,29 1-63 0 0,94 1-8 0 0,141-31 1537 0 0,-39 2-1896 0 0,-198 22-2977 0 0,-27 5 990 0 0,0 0-1450 0 0,0 0-3544 0 0,0 0-4893 0 0</inkml:trace>
  <inkml:trace contextRef="#ctx0" brushRef="#br0" timeOffset="68876.825">4401 2781 9266 0 0,'0'0'2626'0'0,"0"0"-570"0"0,0 0-293 0 0,0 0-222 0 0,0 0-269 0 0,0 0-245 0 0,0 0-220 0 0,0 0-174 0 0,0 0-85 0 0,0 0-24 0 0,0 0-29 0 0,0 0-33 0 0,0 0-20 0 0,23-9-24 0 0,72-27-3 0 0,10 13 805 0 0,-104 22-1201 0 0,1 0 0 0 0,0 0 0 0 0,0 0 1 0 0,0 0-1 0 0,-1 0 0 0 0,1 1 0 0 0,0-1 0 0 0,0 0 1 0 0,0 1-1 0 0,0 0 0 0 0,0-1 0 0 0,0 1 0 0 0,0 0 1 0 0,0 0-1 0 0,0 0 0 0 0,0 0 0 0 0,0 0 0 0 0,0 1 1 0 0,0-1-1 0 0,0 1 0 0 0,0-1 0 0 0,0 1 0 0 0,0 0 1 0 0,0-1-1 0 0,0 1 0 0 0,-1 0 0 0 0,1 0 1 0 0,0 1-1 0 0,-1-1 0 0 0,1 0 0 0 0,0 0 0 0 0,-1 1 1 0 0,0-1-1 0 0,1 1 0 0 0,-1-1 0 0 0,0 1 0 0 0,0 0 1 0 0,0-1-1 0 0,0 1 0 0 0,0 0 0 0 0,0 0 0 0 0,0 0 1 0 0,-1 0-1 0 0,1 0 0 0 0,-1 0 0 0 0,1 0 0 0 0,-1 0 1 0 0,0 0-1 0 0,0 0 0 0 0,0 0 0 0 0,0 0 0 0 0,0 0 1 0 0,0 0-1 0 0,0 0 0 0 0,-1 2-19 0 0,-8 11 53 0 0,-1 0 0 0 0,-1 0 0 0 0,0-1 1 0 0,0 0-1 0 0,-2-1 0 0 0,1 0 0 0 0,-2-1 0 0 0,0-1 0 0 0,0 0-53 0 0,-27 25 37 0 0,-75 91 244 0 0,115-126-272 0 0,0 1 1 0 0,0-1-1 0 0,0 0 0 0 0,0 1 1 0 0,0 0-1 0 0,0-1 0 0 0,0 1 1 0 0,1-1-1 0 0,-1 1 0 0 0,1 0 1 0 0,-1 0-1 0 0,1-1 0 0 0,0 1 1 0 0,0 0-1 0 0,-1 0 0 0 0,1-1 0 0 0,0 1 1 0 0,1 0-1 0 0,-1 0 0 0 0,0-1 1 0 0,0 1-1 0 0,1 0 0 0 0,-1 0 1 0 0,1-1-1 0 0,0 1 0 0 0,-1 0 1 0 0,1-1-1 0 0,0 1 0 0 0,0-1 1 0 0,0 1-1 0 0,0-1 0 0 0,0 0 0 0 0,0 1 1 0 0,1-1-1 0 0,-1 0 0 0 0,0 0 1 0 0,1 1-1 0 0,-1-1 0 0 0,1 0 1 0 0,-1-1-1 0 0,1 1 0 0 0,-1 0 1 0 0,1 0-1 0 0,0-1 0 0 0,0 1-9 0 0,82 9 885 0 0,-54-15-977 0 0,-1-2 0 0 0,0-1-1 0 0,0-2 1 0 0,-1 0-1 0 0,0-2 1 0 0,12-8 92 0 0,-11 0-2156 0 0,-19 12-1147 0 0,1 1-4294 0 0,-6 3-4919 0 0</inkml:trace>
  <inkml:trace contextRef="#ctx0" brushRef="#br0" timeOffset="71148.38">5318 1945 0 0 0,'0'0'319'0'0,"0"0"770"0"0,0 0 378 0 0,0 0 196 0 0,0 0 90 0 0,0 0-62 0 0,0 0-126 0 0,0 0-195 0 0,0 0-276 0 0,0 0-201 0 0,-5 2 5846 0 0,-20 27-6131 0 0,2 2-1 0 0,0 1 1 0 0,2 1 0 0 0,2 1 0 0 0,1 1-1 0 0,2 0 1 0 0,-10 31-608 0 0,1-6 392 0 0,2 0-1 0 0,3 2 0 0 0,3 0 1 0 0,-5 37-392 0 0,18 70 596 0 0,6-154-513 0 0,1 0-1 0 0,0 0 1 0 0,1 0 0 0 0,1-1 0 0 0,0 0 0 0 0,1 0-1 0 0,1 0 1 0 0,0 0 0 0 0,1-1 0 0 0,0 0 0 0 0,1-1-1 0 0,0 0 1 0 0,5 5-83 0 0,41 30 782 0 0,-47-68-8567 0 0,2 3-2122 0 0,-6 14-318 0 0</inkml:trace>
  <inkml:trace contextRef="#ctx0" brushRef="#br0" timeOffset="71743.767">5372 2296 5833 0 0,'0'0'1982'0'0,"0"0"-344"0"0,0 0-111 0 0,0 0 105 0 0,0 0 83 0 0,0 0-75 0 0,0 0-255 0 0,0 0-388 0 0,0 0-389 0 0,0 0-245 0 0,0 0-128 0 0,0 0-27 0 0,-1 15 1163 0 0,57 139 2271 0 0,-46 147-2316 0 0,-4-282-941 0 0,12-69 802 0 0,34-132-1084 0 0,34-121-83 0 0,-82 303-3820 0 0,-4 13-5629 0 0,0-12 7700 0 0,0 0-9590 0 0</inkml:trace>
  <inkml:trace contextRef="#ctx0" brushRef="#br0" timeOffset="72162.225">5774 2685 8210 0 0,'0'0'1589'0'0,"0"0"-514"0"0,0 0-50 0 0,0 0 241 0 0,0 0 227 0 0,0 0 48 0 0,0 0-135 0 0,0 0-323 0 0,0 0-283 0 0,0 0-121 0 0,0 0-99 0 0,0 0-20 0 0,0 0 24 0 0,-5 17-4 0 0,-15 52-34 0 0,-34 51 1462 0 0,50-110-2056 0 0,0 0 1 0 0,0 1-1 0 0,-1-2 0 0 0,0 1 0 0 0,-1 0 0 0 0,0-1 0 0 0,-1 0 0 0 0,0-1 0 0 0,0 1 0 0 0,-1-1 1 0 0,-7 6 47 0 0,1-44-9276 0 0,14-4-2321 0 0,0 26 7971 0 0</inkml:trace>
  <inkml:trace contextRef="#ctx0" brushRef="#br0" timeOffset="72441.474">5637 2704 1360 0 0,'0'0'1843'0'0,"0"0"94"0"0,0 0 121 0 0,0 0 137 0 0,0 0 10 0 0,0 0-233 0 0,0 0-383 0 0,0 0-433 0 0,0 0-374 0 0,0 0-263 0 0,0 0-168 0 0,0 0-47 0 0,9 16 1511 0 0,36 76 3046 0 0,15 0-3645 0 0,-51-81-825 0 0,-4-12-5892 0 0,-4-12-845 0 0,0 6-315 0 0,0 2-1385 0 0</inkml:trace>
  <inkml:trace contextRef="#ctx0" brushRef="#br0" timeOffset="72899.175">5718 2142 6409 0 0,'0'0'2478'0'0,"0"0"-649"0"0,0 0-406 0 0,0 0-96 0 0,0 0-23 0 0,0 0-80 0 0,0 0-202 0 0,0 0-181 0 0,0 0-141 0 0,0 0-41 0 0,0 0 23 0 0,0 0-81 0 0,0 0-106 0 0,18-1-98 0 0,122-2 779 0 0,-138 2-1148 0 0,0 1 0 0 0,0-1 0 0 0,0 1 0 0 0,0 0 0 0 0,0 0 0 0 0,0 0-1 0 0,0 0 1 0 0,0 0 0 0 0,0 0 0 0 0,0 0 0 0 0,0 1 0 0 0,0-1 0 0 0,0 1-1 0 0,0-1 1 0 0,-1 1 0 0 0,1 0 0 0 0,0 0 0 0 0,0 0 0 0 0,0 0 0 0 0,-1 0-1 0 0,1 0 1 0 0,-1 0 0 0 0,1 1 0 0 0,-1-1 0 0 0,1 0 0 0 0,-1 1 0 0 0,0-1-1 0 0,1 1 1 0 0,-1 0 0 0 0,0-1 0 0 0,0 1 0 0 0,0 0 0 0 0,-1 0 0 0 0,1 0-1 0 0,0 1-27 0 0,-1 3 86 0 0,-1-1-1 0 0,0 1 1 0 0,-1 0 0 0 0,1-1-1 0 0,-1 1 1 0 0,0-1-1 0 0,-1 1 1 0 0,1-1-1 0 0,-1 0 1 0 0,0 0-1 0 0,0 0 1 0 0,-1 0 0 0 0,0-1-1 0 0,-3 5-85 0 0,-4 4 99 0 0,10-11-84 0 0,0-1 0 0 0,0 1 1 0 0,1 0-1 0 0,-1-1 1 0 0,0 1-1 0 0,1 0 1 0 0,-1 0-1 0 0,1 0 0 0 0,-1 0 1 0 0,1-1-1 0 0,0 1 1 0 0,0 0-1 0 0,0 0 1 0 0,0 0-1 0 0,0 0 0 0 0,0 0 1 0 0,1 0-1 0 0,-1 0 1 0 0,1-1-1 0 0,-1 1 0 0 0,1 0 1 0 0,0 0-1 0 0,-1-1 1 0 0,1 1-1 0 0,0 0 1 0 0,0-1-1 0 0,0 1 0 0 0,0-1 1 0 0,1 1-1 0 0,-1-1 1 0 0,0 1-1 0 0,2 0-15 0 0,6 1 103 0 0,1 1 0 0 0,-1-2 0 0 0,1 1 0 0 0,0-1-1 0 0,0-1 1 0 0,-1 0 0 0 0,1 0 0 0 0,0-1 0 0 0,0 0 0 0 0,0-1 0 0 0,0 0 0 0 0,0-1 0 0 0,0 0-1 0 0,5-1-102 0 0,49-13-1089 0 0,-55 21-2311 0 0,-7 5-8245 0 0,-2-6 1007 0 0</inkml:trace>
  <inkml:trace contextRef="#ctx0" brushRef="#br0" timeOffset="73195.987">6036 2600 13307 0 0,'0'0'1668'0'0,"0"0"-686"0"0,0 0-391 0 0,0 0 25 0 0,0 0 155 0 0,0 0 215 0 0,0 0 109 0 0,0 0-81 0 0,0 0-150 0 0,0 0-207 0 0,0 0-167 0 0,0 0-85 0 0,0 0-41 0 0,25-1-21 0 0,77-5-21 0 0,-25-2 376 0 0,-28 4 577 0 0,-25 1-3086 0 0,0 2-9322 0 0,-24 1-147 0 0</inkml:trace>
  <inkml:trace contextRef="#ctx0" brushRef="#br0" timeOffset="73440.165">6173 2327 9066 0 0,'0'0'1494'0'0,"0"0"-448"0"0,0 0-20 0 0,0 0 244 0 0,0 0 259 0 0,0 0 69 0 0,0 0-167 0 0,0 0-305 0 0,0 0-297 0 0,0 0-218 0 0,0 0-130 0 0,-3 36-103 0 0,-8 111-90 0 0,8-26 205 0 0,37 25-2311 0 0,-32-138-3780 0 0,0-8-2154 0 0</inkml:trace>
  <inkml:trace contextRef="#ctx0" brushRef="#br0" timeOffset="73940.094">6427 2223 3665 0 0,'0'0'1987'0'0,"0"0"-788"0"0,0 0-372 0 0,0 0 225 0 0,0 0 300 0 0,0 0 250 0 0,0 0 29 0 0,0 0-275 0 0,0 0-332 0 0,0 0-225 0 0,0 0-129 0 0,0 0-62 0 0,0 0-45 0 0,0 23-30 0 0,-1 72-12 0 0,17-13 785 0 0,-4-30-828 0 0,-3 1 0 0 0,-3 0 0 0 0,1 43-478 0 0,-3 1 165 0 0,-3-97-126 0 0,-1 0 0 0 0,1 0 0 0 0,0 0 0 0 0,0 0 0 0 0,0 0 0 0 0,0 0 0 0 0,0 0 0 0 0,0 0 0 0 0,-1-1 0 0 0,1 1 0 0 0,0 0 0 0 0,0 0 0 0 0,0-1 0 0 0,0 1 0 0 0,-1 0 0 0 0,1-1 0 0 0,0 1 0 0 0,0-1 0 0 0,-1 1 0 0 0,1-1 0 0 0,0 0 0 0 0,-1 1 0 0 0,1-1 0 0 0,-1 0 1 0 0,1 1-1 0 0,0-1 0 0 0,-1 0 0 0 0,0 0 0 0 0,1 1 0 0 0,-1-1 0 0 0,1 0 0 0 0,-1 0 0 0 0,0 0 0 0 0,0 1 0 0 0,1-1 0 0 0,-1 0 0 0 0,0 0 0 0 0,0 0-39 0 0,0 0-17 0 0,22-45 246 0 0,-1 0 0 0 0,-3-2 0 0 0,-2-1 0 0 0,-2 0 0 0 0,1-13-229 0 0,42-199 62 0 0,-37 200-294 0 0,-14 76-2125 0 0,-6-4 1526 0 0,0 7-1748 0 0,0-6-3582 0 0,-2 0-5286 0 0</inkml:trace>
  <inkml:trace contextRef="#ctx0" brushRef="#br0" timeOffset="74537.814">6703 2700 5441 0 0,'0'0'4138'0'0,"0"0"-2180"0"0,0 0-1052 0 0,0 0-79 0 0,0 0 134 0 0,0 0 126 0 0,0 0 51 0 0,0 0-213 0 0,0 0-301 0 0,0 0-216 0 0,0 0-69 0 0,0 0-30 0 0,0 0-21 0 0,-3 17 18 0 0,-10 52-49 0 0,10-13 773 0 0,23-59 479 0 0,2-15-1184 0 0,-1 0 0 0 0,-1-1 0 0 0,-1-2-1 0 0,0 0 1 0 0,-2 0 0 0 0,0-2-325 0 0,-3 52 352 0 0,-9 33-158 0 0,-4 0 0 0 0,-2-1-1 0 0,-8 59-193 0 0,-41 130 96 0 0,12-166 42 0 0,24-100 429 0 0,-4-171-887 0 0,18 106-2920 0 0,1 21-3127 0 0,-1 47-1998 0 0</inkml:trace>
  <inkml:trace contextRef="#ctx0" brushRef="#br0" timeOffset="75063.608">6820 2003 5609 0 0,'0'0'2738'0'0,"0"0"-323"0"0,0 0-224 0 0,0 0-46 0 0,0 0-185 0 0,0 0-325 0 0,0 0-369 0 0,0 0-357 0 0,0 0-274 0 0,0 0-139 0 0,0 0-45 0 0,0 0-17 0 0,0 0-17 0 0,9-7-37 0 0,81-40 980 0 0,-29 36-282 0 0,-57 41-634 0 0,-50 89 241 0 0,45-116-671 0 0,0-1 0 0 0,1 1 0 0 0,-1-1 0 0 0,1 1 0 0 0,0 0 0 0 0,0-1 0 0 0,0 1 0 0 0,0 0 0 0 0,1-1 0 0 0,-1 1 0 0 0,1-1 0 0 0,-1 1 0 0 0,1-1 0 0 0,0 1 0 0 0,0-1 0 0 0,0 1 0 0 0,0-1 0 0 0,1 0 0 0 0,-1 0 0 0 0,1 1 0 0 0,-1-1 0 0 0,1 0 0 0 0,0 0 0 0 0,-1-1 0 0 0,1 1 0 0 0,0 0 0 0 0,0 0 0 0 0,1-1 0 0 0,-1 0 0 0 0,0 1 0 0 0,0-1 0 0 0,1 0 0 0 0,-1 0-1 0 0,1 0 1 0 0,-1 0 0 0 0,1 0 0 0 0,-1-1 0 0 0,1 1 0 0 0,-1-1 0 0 0,2 0-14 0 0,8 1 55 0 0,-1 0-1 0 0,1-1 1 0 0,-1 0-1 0 0,1-1 0 0 0,-1 0 1 0 0,1-1-1 0 0,-1 0 1 0 0,0-1-1 0 0,0-1 1 0 0,0 1-1 0 0,8-5-54 0 0,16-1-441 0 0,-22 11-2229 0 0,-12 3-4349 0 0,-2-3 3298 0 0,1 2-8810 0 0</inkml:trace>
  <inkml:trace contextRef="#ctx0" brushRef="#br0" timeOffset="75361.599">7026 2593 8202 0 0,'0'0'4137'0'0,"0"0"-2338"0"0,0 0-943 0 0,0 0-44 0 0,0 0 124 0 0,0 0 98 0 0,0 0 114 0 0,0 0-32 0 0,0 0-142 0 0,0 0-154 0 0,0 0-177 0 0,0 0-110 0 0,13 2-61 0 0,97 11 1226 0 0,33-13-960 0 0,-131-13-3819 0 0,-12 5-4952 0 0,0 7 4814 0 0,0 0-8342 0 0</inkml:trace>
  <inkml:trace contextRef="#ctx0" brushRef="#br0" timeOffset="75611.501">7127 2408 10138 0 0,'0'0'1439'0'0,"0"0"-255"0"0,0 0 130 0 0,0 0 261 0 0,0 0 153 0 0,0 0-89 0 0,0 0-278 0 0,0 0-340 0 0,0 0-295 0 0,-1 34-178 0 0,-3 109-152 0 0,3 103-719 0 0,2-236-2976 0 0,1-5-5122 0 0,-1-4-2605 0 0</inkml:trace>
  <inkml:trace contextRef="#ctx0" brushRef="#br0" timeOffset="76128.225">7420 2142 3929 0 0,'0'0'2051'0'0,"0"0"-863"0"0,0 0-200 0 0,0 0 241 0 0,0 0 255 0 0,0 0 87 0 0,0 0-163 0 0,0 0-250 0 0,0 0-254 0 0,0 0-177 0 0,0 0-96 0 0,0 0-54 0 0,2 34-34 0 0,7 106-6 0 0,11 2 1357 0 0,-5 112-590 0 0,-14-212-1084 0 0,0-42-193 0 0,10-4 1531 0 0,2-30-915 0 0,38-112-103 0 0,-19 15-455 0 0,-5-1 0 0 0,-6-1 1 0 0,-5-10-86 0 0,-12 132-1731 0 0,-2 40-5891 0 0,-2-21-3679 0 0</inkml:trace>
  <inkml:trace contextRef="#ctx0" brushRef="#br0" timeOffset="76663.871">7668 2577 10954 0 0,'0'0'1641'0'0,"0"0"-474"0"0,0 0-82 0 0,0 0 63 0 0,0 0 33 0 0,0 0-69 0 0,0 0-160 0 0,0 0-201 0 0,0 0-164 0 0,0 0-92 0 0,0 0-93 0 0,0 0-27 0 0,0 0-23 0 0,17-2-48 0 0,87-7 955 0 0,-109 36-236 0 0,-3-13-853 0 0,2-2-80 0 0,-1-1 0 0 0,2 1 0 0 0,0 0 0 0 0,0 1 0 0 0,1 0 0 0 0,0-1 1 0 0,1 1-1 0 0,1 0 0 0 0,0 1 0 0 0,1 4-90 0 0,2-15 55 0 0,1-1 0 0 0,0 1 0 0 0,-1-1 1 0 0,1 0-1 0 0,0 1 0 0 0,1-1 0 0 0,-1 0 0 0 0,0 0 1 0 0,0-1-1 0 0,1 1 0 0 0,0 0 0 0 0,-1-1 0 0 0,1 1 1 0 0,0-1-1 0 0,-1 0 0 0 0,1 0 0 0 0,0 0 0 0 0,0 0 0 0 0,0-1 1 0 0,0 1-1 0 0,0-1 0 0 0,0 1 0 0 0,0-1 0 0 0,0 0 1 0 0,0 0-1 0 0,0-1-55 0 0,64-10 524 0 0,-58 7-476 0 0,-9 4-52 0 0,0 0-8 0 0,0 0-17 0 0,0 0-15 0 0,-14-6-7480 0 0,9 3-437 0 0,1 0-3603 0 0</inkml:trace>
  <inkml:trace contextRef="#ctx0" brushRef="#br0" timeOffset="76908.781">7585 2643 9530 0 0,'0'0'1755'0'0,"0"0"-753"0"0,0 0-122 0 0,0 0 235 0 0,0 0 134 0 0,0 0-31 0 0,0 0-143 0 0,0 0-238 0 0,0 0-233 0 0,0 0-206 0 0,34-4-174 0 0,102-12-136 0 0,-55 12-859 0 0,-59 5-8638 0 0,-19-1-386 0 0</inkml:trace>
  <inkml:trace contextRef="#ctx0" brushRef="#br0" timeOffset="77691.791">7689 1741 2465 0 0,'0'0'2305'0'0,"0"0"-35"0"0,0 0 79 0 0,0 0-10 0 0,0 0-241 0 0,0 0-422 0 0,0 0-476 0 0,0 0-369 0 0,0 0-233 0 0,0 0-110 0 0,0 0-27 0 0,0 0-22 0 0,13-5-23 0 0,101-32 1303 0 0,-9 37-55 0 0,-103 0-1641 0 0,-1 1 0 0 0,1 0 0 0 0,-1 0 0 0 0,0 0 0 0 0,0 0 0 0 0,1 0 0 0 0,-1 0 0 0 0,0 0 0 0 0,0 0 0 0 0,0 1 0 0 0,0-1 0 0 0,0 0 0 0 0,0 1-1 0 0,-1-1 1 0 0,1 0 0 0 0,0 1 0 0 0,-1-1 0 0 0,1 1 0 0 0,-1 0 0 0 0,1-1 0 0 0,-1 1 0 0 0,0-1 0 0 0,0 1 0 0 0,1-1 0 0 0,-1 1 0 0 0,0 0 0 0 0,-1-1 0 0 0,1 1 0 0 0,0-1 0 0 0,0 1-1 0 0,-1 0 1 0 0,1-1 0 0 0,-1 1 0 0 0,1-1 0 0 0,-1 1 0 0 0,0-1 0 0 0,1 0 0 0 0,-1 1 0 0 0,0-1 0 0 0,-1 1-23 0 0,-39 53 645 0 0,37-51-616 0 0,-1 0-1 0 0,1 1 1 0 0,0-1-1 0 0,0 1 0 0 0,0 0 1 0 0,0 0-1 0 0,1 0 1 0 0,0 0-1 0 0,0 1 0 0 0,0-1 1 0 0,1 1-1 0 0,0 0 1 0 0,0 0-1 0 0,0 0 0 0 0,1 0 1 0 0,0 0-1 0 0,0 0 1 0 0,0 0-1 0 0,1 0 0 0 0,0 2-28 0 0,1-6 22 0 0,1 0-1 0 0,0 0 0 0 0,-1 0 0 0 0,1-1 0 0 0,0 1 0 0 0,0-1 0 0 0,0 1 0 0 0,0-1 0 0 0,0 0 0 0 0,0 0 1 0 0,1 0-1 0 0,-1 0 0 0 0,0 0 0 0 0,1 0 0 0 0,-1-1 0 0 0,0 1 0 0 0,1-1 0 0 0,-1 0 0 0 0,1 0 0 0 0,-1 1 1 0 0,0-1-1 0 0,1-1 0 0 0,-1 1 0 0 0,1 0 0 0 0,-1-1 0 0 0,2 0-21 0 0,2 1 20 0 0,9 1-716 0 0,27-3 1142 0 0,-29-2-4153 0 0,-1-2-4246 0 0,-10 6-3891 0 0</inkml:trace>
  <inkml:trace contextRef="#ctx0" brushRef="#br0" timeOffset="78103.73">8021 1753 7122 0 0,'0'0'2207'0'0,"0"0"-498"0"0,0 0-146 0 0,0 0 63 0 0,0 0-71 0 0,0 0-192 0 0,0 0-337 0 0,0 0-388 0 0,0 0-208 0 0,0 0-7 0 0,0 0 98 0 0,0 0 130 0 0,0 0 40 0 0,6 9-26 0 0,78 179 2654 0 0,-64-118-3090 0 0,-3 0-1 0 0,-3 1 0 0 0,-3 1 0 0 0,-3 0 0 0 0,-3 0 0 0 0,-4 0 0 0 0,-4 36-228 0 0,1-80 4 0 0,-2-1 0 0 0,0 0 1 0 0,-2 0-1 0 0,-1-1 0 0 0,-1 0 1 0 0,-1 0-1 0 0,-2 0 0 0 0,0-1 0 0 0,-1-1 1 0 0,-2 0-1 0 0,-1-1 0 0 0,0 0 1 0 0,-2-2-1 0 0,-17 19-4 0 0,-75 46-333 0 0,25-48-2738 0 0,66-35 408 0 0,7-2-2621 0 0,4-1-6394 0 0</inkml:trace>
  <inkml:trace contextRef="#ctx0" brushRef="#br0" timeOffset="81630.958">8240 1552 232 0 0,'0'0'1083'0'0,"0"0"139"0"0,0 0 338 0 0,0 0 352 0 0,0 0 163 0 0,0 0-153 0 0,0 0-379 0 0,0 0-436 0 0,0 0-333 0 0,0 0-161 0 0,0 0-89 0 0,6 27 2378 0 0,42 105 1998 0 0,-35-38-4132 0 0,-5 1 0 0 0,-4 0 0 0 0,-4 1 0 0 0,-8 39-768 0 0,0-46 228 0 0,1-27-1 0 0,3 0 0 0 0,2 0-1 0 0,3 0 1 0 0,6 30-227 0 0,-7 34 777 0 0,-15-83-403 0 0,13 99 241 0 0,-14-84-366 0 0,14-24-185 0 0,2-33-60 0 0,0-1-6 0 0,0 0 7 0 0,0 0-1 0 0,0 0-15 0 0,0 0 2 0 0,0 0 1 0 0,0 0 3 0 0,0 0 17 0 0,0 0 22 0 0,0 0-22 0 0,0 0-21 0 0,0 0-16 0 0,0 0 5 0 0,0 0-10 0 0,0 0-36 0 0,0 0-49 0 0,1-14-4825 0 0,0 5-4479 0 0,-1 5-2528 0 0</inkml:trace>
  <inkml:trace contextRef="#ctx0" brushRef="#br0" timeOffset="82163.711">8444 2997 6057 0 0,'0'0'3281'0'0,"0"0"-1546"0"0,0 0-783 0 0,0 0-86 0 0,0 0 121 0 0,0 0 133 0 0,0 0 0 0 0,0 0-193 0 0,0 0-232 0 0,0 0-75 0 0,0 0 28 0 0,0 0 90 0 0,0 0 20 0 0,3 6-81 0 0,37 119 2703 0 0,-22-5-2258 0 0,15 10-631 0 0,-32-130-470 0 0,-1 0 1 0 0,0-1-1 0 0,0 1 1 0 0,0 0 0 0 0,0 0-1 0 0,1 0 1 0 0,-1 0-1 0 0,0 0 1 0 0,0-1-1 0 0,0 1 1 0 0,1 0 0 0 0,-1 0-1 0 0,0 0 1 0 0,0 0-1 0 0,0 0 1 0 0,1 0 0 0 0,-1 0-1 0 0,0 0 1 0 0,0 0-1 0 0,1 0 1 0 0,-1 0 0 0 0,0 0-1 0 0,0 0 1 0 0,1 0-1 0 0,-1 0 1 0 0,0 0-1 0 0,0 0 1 0 0,0 0 0 0 0,1 0-1 0 0,-1 0 1 0 0,0 0-1 0 0,0 0 1 0 0,1 0 0 0 0,-1 0-1 0 0,0 1 1 0 0,0-1-1 0 0,0 0 1 0 0,0 0 0 0 0,1 0-1 0 0,-1 0 1 0 0,0 1-1 0 0,0-1 1 0 0,0 0 0 0 0,0 0-1 0 0,1 0 1 0 0,-1 1-22 0 0,7-25 546 0 0,66-171-444 0 0,-11-17-284 0 0,-59 192-26 0 0,-3 20 90 0 0,0 0-69 0 0,0 0-115 0 0,0 0-128 0 0,0 0-144 0 0,0 0-141 0 0,0 16-5712 0 0,0-10 866 0 0,0-1-5854 0 0</inkml:trace>
  <inkml:trace contextRef="#ctx0" brushRef="#br0" timeOffset="82562.455">8824 3278 5937 0 0,'0'0'4057'0'0,"0"0"-1820"0"0,0 0-790 0 0,0 0-39 0 0,0 0 46 0 0,0 0-46 0 0,0 0-157 0 0,0 0-286 0 0,0 0-282 0 0,0 0-199 0 0,0 0-41 0 0,0 0 4 0 0,0 0 12 0 0,-6 19 25 0 0,-34 120 856 0 0,23-50-440 0 0,1-47-731 0 0,16-42-182 0 0,0 0-24 0 0,0 0-18 0 0,0 0-14 0 0,0 0-29 0 0,0 0-11 0 0,0 0-36 0 0,0 0-82 0 0,0-29-8887 0 0,0 17 439 0 0,0 7 1644 0 0</inkml:trace>
  <inkml:trace contextRef="#ctx0" brushRef="#br0" timeOffset="82817.214">8610 3228 5553 0 0,'0'0'1773'0'0,"0"0"-442"0"0,0 0 2 0 0,0 0 139 0 0,0 0 14 0 0,0 0-151 0 0,0 0-197 0 0,0 0-204 0 0,0 0-87 0 0,0 0 19 0 0,0 0-98 0 0,0 0-100 0 0,0 0-74 0 0,17 2-62 0 0,107 8 723 0 0,66-25-717 0 0,-161 11-2055 0 0,-29 4 634 0 0,0 0-369 0 0,0 0-678 0 0,-1 0-2123 0 0,-3 0-3806 0 0</inkml:trace>
  <inkml:trace contextRef="#ctx0" brushRef="#br0" timeOffset="83062.81">8585 3510 9402 0 0,'0'0'2407'0'0,"0"0"-881"0"0,0 0-342 0 0,0 0 124 0 0,0 0-5 0 0,0 0-120 0 0,0 0-229 0 0,0 0-242 0 0,0 0-204 0 0,0 0-160 0 0,32-4-81 0 0,101-13-83 0 0,-40 6-136 0 0,-56 4-667 0 0,-22 2-3873 0 0,-7 3-565 0 0,-2 1-6109 0 0</inkml:trace>
  <inkml:trace contextRef="#ctx0" brushRef="#br0" timeOffset="84360.781">8350 1302 5225 0 0,'0'0'2049'0'0,"0"0"-490"0"0,0 0-126 0 0,0 0 106 0 0,0 0-13 0 0,0 0-16 0 0,0 0-210 0 0,0 0-380 0 0,0 0-247 0 0,0 0-239 0 0,0 0-166 0 0,0 0-67 0 0,0 0-34 0 0,15 19 2035 0 0,9 63 702 0 0,54 209-1419 0 0,-43-221-1196 0 0,-35-70-268 0 0,21-69 2169 0 0,10-74-2063 0 0,-12-10-174 0 0,-17 122-11 0 0,-2 30-10 0 0,0 1-39 0 0,49 3-3887 0 0,-34 6-3847 0 0,-13-5-1361 0 0</inkml:trace>
  <inkml:trace contextRef="#ctx0" brushRef="#br0" timeOffset="84802.194">8710 1695 2264 0 0,'0'0'1861'0'0,"0"0"-151"0"0,0 0 98 0 0,0 0 202 0 0,0 0 62 0 0,0 0-126 0 0,0 0-316 0 0,0 0-469 0 0,0 0-402 0 0,0 0-232 0 0,0 0-71 0 0,0 0-5 0 0,0 0 7 0 0,-6 15 1191 0 0,7 28 186 0 0,-11 91 177 0 0,-9-60-1668 0 0,9-24-1058 0 0,35-109-3987 0 0,-21 44 2011 0 0,1-6-5979 0 0,-4 16 490 0 0</inkml:trace>
  <inkml:trace contextRef="#ctx0" brushRef="#br0" timeOffset="85134.234">8666 1687 0 0 0,'0'0'983'0'0,"0"0"230"0"0,0 0 418 0 0,0 0 415 0 0,0 0 221 0 0,0 0-85 0 0,0 0-387 0 0,0 0-481 0 0,0 0-389 0 0,0 0-210 0 0,0 0-123 0 0,0 0-73 0 0,0 0-43 0 0,16 1 2183 0 0,131 2 913 0 0,-71-7-5457 0 0,-84 8-1107 0 0,4-1-2280 0 0,0-2-5516 0 0</inkml:trace>
  <inkml:trace contextRef="#ctx0" brushRef="#br0" timeOffset="85378.705">8683 1841 5281 0 0,'0'0'1484'0'0,"0"0"-465"0"0,0 0 62 0 0,0 0 320 0 0,0 0 256 0 0,0 0 126 0 0,0 0-191 0 0,0 0-320 0 0,0 0-322 0 0,0 0-354 0 0,0 0-220 0 0,0 0-145 0 0,0 0-102 0 0,20-4-57 0 0,95-19-108 0 0,-86 19-387 0 0,-16 2-1878 0 0,0 0-4596 0 0,-8-1-2370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06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24 0 0 0,'0'0'395'0'0,"0"0"1397"0"0,0 0 514 0 0,0 0 44 0 0,0 0-82 0 0,0 0-150 0 0,0 0-171 0 0,0 0-176 0 0,0 0-225 0 0,0 0-233 0 0,0 0-211 0 0,-8 2-151 0 0,-23 5-102 0 0,23-5-59 0 0,8-2-61 0 0,0 0-55 0 0,0 0-59 0 0,0 0-83 0 0,0 0-47 0 0,0 0-42 0 0,0 0-32 0 0,0 0-19 0 0,0 0-20 0 0,0 0-37 0 0,0 0-35 0 0,0 0 4 0 0,0 0-13 0 0,4 8 2588 0 0,279-42-2408 0 0,-237 33-397 0 0,-45 1-55 0 0,-1 0 1 0 0,0 0-15 0 0,0 0-17 0 0,0 0 20 0 0,0 0 6 0 0,0 0 6 0 0,0 0-23 0 0,0 0 14 0 0,0 0 1 0 0,0 0-14 0 0,0 0 8 0 0,0 0-1 0 0,0 0-5 0 0,0 0 13 0 0,0 0-11 0 0,0 0 8 0 0,0 0-4 0 0,0 0-17 0 0,0 0 4 0 0,0 0 14 0 0,0 0 1 0 0,0 0-24 0 0,0 0 5 0 0,0 0 26 0 0,0 0-4 0 0,0 0-2 0 0,0 0 0 0 0,0-3-15 0 0,0 2 4 0 0,0 1-14 0 0,0 0-4 0 0,0 0-29 0 0,0 0 16 0 0,0 0 18 0 0,-3-3-2483 0 0,2 3-1865 0 0,1-1-3759 0 0,0 1-3370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12 4433 0 0,'0'0'2186'0'0,"0"0"-359"0"0,0 0-97 0 0,0 0 145 0 0,0 0 62 0 0,0 0-56 0 0,0 0-228 0 0,0 0-350 0 0,0 0-309 0 0,0 0-245 0 0,0 0-174 0 0,0 0-124 0 0,0 0-62 0 0,-6 2 5 0 0,-17 6 21 0 0,17-6 14 0 0,6-2-2 0 0,12 3 1181 0 0,182 5 1775 0 0,8-27-2536 0 0,-150 8-728 0 0,-51 11-118 0 0,-1 0-35 0 0,0 0-22 0 0,0 0-23 0 0,0 0-57 0 0,0 0-103 0 0,0 0-157 0 0,-11-3-10507 0 0,10 2 7515 0 0,-1 1-9107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1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9386 0 0,'0'0'2011'0'0,"0"0"-536"0"0,0 0-244 0 0,0 0 76 0 0,0 0 139 0 0,0 0-22 0 0,0 0-190 0 0,0 0-237 0 0,0 0-185 0 0,0 0-141 0 0,35-13-79 0 0,108-42-66 0 0,-65 38 316 0 0,-67 16-638 0 0,-9 0-170 0 0,0 0 0 0 0,0 0 0 0 0,0 0 0 0 0,0 0 0 0 0,0 1 0 0 0,0-1-1 0 0,0 1 1 0 0,1 0 0 0 0,-1-1 0 0 0,0 1 0 0 0,0 0 0 0 0,0 0 0 0 0,0 0 0 0 0,0 0 0 0 0,1 1 0 0 0,-1-1 0 0 0,0 1 0 0 0,0-1 0 0 0,0 1 0 0 0,0 0-1 0 0,0 0 1 0 0,0 0 0 0 0,0 0 0 0 0,0 0 0 0 0,-1 0 0 0 0,1 0 0 0 0,0 0 0 0 0,-1 1 0 0 0,1-1 0 0 0,-1 1 0 0 0,1-1 0 0 0,-1 1 0 0 0,0 0 0 0 0,1 0 0 0 0,-1-1-1 0 0,0 1 1 0 0,0 0 0 0 0,0 0 0 0 0,-1 0 0 0 0,1 0 0 0 0,0 0 0 0 0,-1 0 0 0 0,1 1 0 0 0,-1-1 0 0 0,0 0 0 0 0,0 0-34 0 0,-2 7 61 0 0,0-1 0 0 0,-1 0 0 0 0,-1 0 0 0 0,1 0 0 0 0,-1 0 0 0 0,-1-1 0 0 0,1 0 0 0 0,-1 1 0 0 0,-1-2 0 0 0,1 1 0 0 0,-1-1 0 0 0,0 1 0 0 0,-1-2 0 0 0,1 1 0 0 0,-8 4-61 0 0,3 0 58 0 0,-6 6 7 0 0,-1-1-5 0 0,1 0-1 0 0,0 2 0 0 0,1 0 0 0 0,1 1 0 0 0,1 1 0 0 0,1 0 0 0 0,0 1-59 0 0,11-18 11 0 0,1 0-1 0 0,0 0 1 0 0,0 0-1 0 0,0 1 0 0 0,0-1 1 0 0,1 0-1 0 0,-1 0 1 0 0,0 1-1 0 0,1-1 1 0 0,0 1-1 0 0,-1-1 1 0 0,1 0-1 0 0,0 1 1 0 0,0-1-1 0 0,0 1 1 0 0,1-1-1 0 0,-1 0 0 0 0,1 1 1 0 0,-1-1-1 0 0,1 0 1 0 0,0 1-1 0 0,0-1 1 0 0,0 0-1 0 0,0 0 1 0 0,0 0-1 0 0,0 0 1 0 0,1 0-1 0 0,-1 0 1 0 0,1 0-1 0 0,-1 0 0 0 0,1-1 1 0 0,0 1-1 0 0,-1 0 1 0 0,1-1-1 0 0,0 1 1 0 0,0-1-1 0 0,0 0 1 0 0,0 0-1 0 0,3 1-10 0 0,4 2 113 0 0,1 0 1 0 0,-1-1-1 0 0,1-1 0 0 0,0 0 1 0 0,0 0-1 0 0,0-1 0 0 0,1 0 0 0 0,-1 0 1 0 0,0-1-1 0 0,0-1 0 0 0,0 0 0 0 0,0 0 1 0 0,0-1-1 0 0,8-2-113 0 0,135-41 973 0 0,-149 44-1073 0 0,2-9-984 0 0,9-1-6859 0 0,-11 9 2097 0 0,-2-1-6758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08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195 635 4689 0 0,'0'0'2462'0'0,"0"0"-323"0"0,0 0-180 0 0,0 0-65 0 0,0 0-48 0 0,0 0-134 0 0,0 0-214 0 0,0 0-238 0 0,0 0-276 0 0,0 0-242 0 0,0 0-173 0 0,0 0-102 0 0,0 0-12 0 0,1-15 29 0 0,3-46 16 0 0,33-25 1156 0 0,16-18-556 0 0,5 2 1 0 0,41-53-1101 0 0,-73 127 25 0 0,33 171 100 0 0,-20-51-106 0 0,-38-92-16 0 0,1 0 1 0 0,-1 0-1 0 0,1 0 1 0 0,-1 0-1 0 0,0 0 0 0 0,1 0 1 0 0,-1-1-1 0 0,0 1 1 0 0,1-1-1 0 0,-1 1 0 0 0,0-1 1 0 0,1 1-1 0 0,-1-1 1 0 0,0 0-1 0 0,0 1 1 0 0,0-1-1 0 0,1 0 0 0 0,-1 0 1 0 0,0 0-1 0 0,0 0 1 0 0,0 0-1 0 0,0 0 0 0 0,-1 0 1 0 0,1 0-1 0 0,0 0 1 0 0,0-1-1 0 0,-1 1 1 0 0,1 0-1 0 0,-1 0 0 0 0,1-1 1 0 0,0 0-4 0 0,1-2 7 0 0,123-149 87 0 0,-33 15-12 0 0,-92 139-84 0 0,0-1 1 0 0,0 0-1 0 0,0 1 0 0 0,0-1 0 0 0,0 0 0 0 0,0 0 0 0 0,1 1 1 0 0,-1-1-1 0 0,0 0 0 0 0,0 0 0 0 0,0 1 0 0 0,0-1 0 0 0,0 0 0 0 0,0 0 1 0 0,1 1-1 0 0,-1-1 0 0 0,0 0 0 0 0,0 0 0 0 0,0 0 0 0 0,1 1 1 0 0,-1-1-1 0 0,0 0 0 0 0,0 0 0 0 0,0 0 0 0 0,1 0 0 0 0,-1 0 1 0 0,0 1-1 0 0,0-1 0 0 0,1 0 0 0 0,-1 0 0 0 0,0 0 0 0 0,0 0 0 0 0,1 0 1 0 0,-1 0-1 0 0,0 0 0 0 0,1 0 0 0 0,-1 0 0 0 0,0 0 0 0 0,0 0 1 0 0,1 0-1 0 0,-1 0 0 0 0,0 0 0 0 0,0 0 0 0 0,1 0 0 0 0,-1 0 1 0 0,0 0-1 0 0,1-1 0 0 0,-1 1 0 0 0,0 0 0 0 0,0 0 0 0 0,0 0 0 0 0,1 0 1 0 0,-1-1-1 0 0,0 1 0 0 0,0 0 0 0 0,0 0 0 0 0,1 0 0 0 0,-1-1 1 0 0,0 1-1 0 0,0 0 0 0 0,0 0 0 0 0,0-1 0 0 0,0 1 0 0 0,1 0 2 0 0,6 32 45 0 0,-6-22-17 0 0,13 211 281 0 0,1-99-371 0 0,20-109-1458 0 0,-23-17-2697 0 0,-7-5-5219 0 0,-5 5-2080 0 0</inkml:trace>
  <inkml:trace contextRef="#ctx0" brushRef="#br0" timeOffset="302.849">1 639 10450 0 0,'0'0'1589'0'0,"0"0"-583"0"0,0 0-204 0 0,0 0 111 0 0,0 0 286 0 0,0 0 266 0 0,0 0 40 0 0,0 0-138 0 0,0 0-204 0 0,0 0-196 0 0,33 1-160 0 0,107 4-116 0 0,48-23 1064 0 0,86-29-359 0 0,88-9-1185 0 0,-269 55-2642 0 0,-117 17-3291 0 0,12-9-675 0 0,0 1-5203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70,'55'-38,"102"7,-153 30,0 1,0 0,0 0,0 1,0-1,0 1,0 0,0 0,0 0,0 0,0 1,-1-1,1 1,0 0,-1 0,0 1,1-1,-1 1,0-1,0 1,-1 0,1 0,0 1,-1-1,0 0,0 1,0-1,0 1,-1 0,1-1,-1 1,0 0,0 0,0 0,-1 0,1 0,-1 0,0 1,-2 6,1 1,-2 0,0-1,0 0,-1 1,-1-1,0-1,0 1,-1-1,0 0,-1 0,0-1,0 1,-1-2,-5 5,-63 107,76-116,1-1,0 1,-1 0,1 0,0-1,1 1,-1 0,1-1,0 1,0-1,0 0,0 0,0 1,1-1,-1-1,1 1,0 0,0-1,0 1,0-1,0 0,1 0,-1 0,1-1,-1 1,1-1,0 0,-1 0,1 0,0 0,0 0,0-1,-1 0,1 0,0 0,0 0,0-1,0 0,0 1,-1-1,1-1,0 1,26 4,96 43,-123-44,0 0,-1 0,1 0,-1 1,1-1,-1 0,0 1,0 0,0-1,0 1,0 0,0 0,-1 0,0 0,1 1,-1-1,0 0,-1 0,1 1,-1-1,1 1,-1-1,0 0,0 1,0-1,-1 1,1-1,-1 0,0 0,0 1,0-1,0 0,-1 0,1 0,-1 0,0 0,0 1,-11 14,-1 0,0-1,-1 0,-1-1,0-1,-1 0,-1-2,0 0,-1 0,0-2,-1-1,0 0,-1-1,0-1,-20 4,16-7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0,'-5'111,"-5"-2,-5 1,-11 34,-25 103,48-217,6-33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1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77 0 0 0,'0'0'168'0'0,"0"0"622"0"0,0 0 382 0 0,0 0 348 0 0,0 0 379 0 0,0 0 175 0 0,0 0-46 0 0,0 0-199 0 0,0 0-349 0 0,0 0-305 0 0,-2-12-223 0 0,-3-40-157 0 0,4 39-65 0 0,1 13-14 0 0,0 0-25 0 0,0 0-54 0 0,0 0-70 0 0,0 12 1048 0 0,39 105 884 0 0,-2-41-2133 0 0,-3 2 1 0 0,-3 1-1 0 0,-4 1 0 0 0,-4 2 0 0 0,-2 1 1 0 0,7 76-367 0 0,-24-138-1 0 0,-1-1 1 0 0,-1 0-1 0 0,-1 1 1 0 0,0 0-1 0 0,-2-1 1 0 0,0 1-1 0 0,-1-1 1 0 0,-1 0-1 0 0,-1 1 1 0 0,-1-1-1 0 0,-1-1 1 0 0,-1 1-1 0 0,0-1 1 0 0,-1 0-1 0 0,-2-1 1 0 0,1 0-1 0 0,-2 0 1 0 0,-1-1-1 0 0,-12 15 1 0 0,-95 45-1805 0 0,75-61-1485 0 0,0-4-3702 0 0,27-8-4318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1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0 3441 0 0,'0'0'1567'0'0,"0"0"-362"0"0,0 0-75 0 0,0 0 140 0 0,0 0 159 0 0,0 0 114 0 0,0 0-71 0 0,0 0-279 0 0,0 0-261 0 0,0 0-212 0 0,0 0-126 0 0,-24 35-49 0 0,-76 109-50 0 0,61-63 218 0 0,35-64-495 0 0,-6 29 239 0 0,3 0 0 0 0,1 0 1 0 0,3 1-1 0 0,2-1 1 0 0,1 1-1 0 0,5 22-457 0 0,-1-21 79 0 0,3 0 0 0 0,1-1 0 0 0,2 0-1 0 0,3 0 1 0 0,1-1 0 0 0,3-1 0 0 0,1-1 0 0 0,3 0-1 0 0,1-1 1 0 0,2-2 0 0 0,24 32-79 0 0,43 17-1301 0 0,-41-71-8138 0 0,-38-19-1571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14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79 0 0 0,'0'0'824'0'0,"0"0"717"0"0,0 0 234 0 0,0 0 44 0 0,0 0-66 0 0,0 0-160 0 0,0 0-136 0 0,0 0-171 0 0,0 0-163 0 0,0 0-146 0 0,0 0-126 0 0,-3-10-84 0 0,-10-32-71 0 0,13 41-609 0 0,-1-1 0 0 0,0 1 0 0 0,1 0 1 0 0,-1-1-1 0 0,0 1 0 0 0,0 0 0 0 0,0 0 0 0 0,0 0 0 0 0,0 0 0 0 0,0 0 0 0 0,0 0 0 0 0,0 0 1 0 0,0 0-1 0 0,-1 0 0 0 0,1 1 0 0 0,0-1 0 0 0,-1 0 0 0 0,1 1 0 0 0,0-1 0 0 0,-1 1 0 0 0,1-1 0 0 0,-1 1 1 0 0,1 0-1 0 0,0 0 0 0 0,-1 0 0 0 0,1-1 0 0 0,-1 1 0 0 0,1 1 0 0 0,-1-1-87 0 0,-4-1 356 0 0,-8-1-99 0 0,1 1-1 0 0,0 0 0 0 0,0 1 1 0 0,0 0-1 0 0,0 1 0 0 0,0 0 1 0 0,0 1-1 0 0,0 1 1 0 0,0 0-1 0 0,0 1 0 0 0,1 0 1 0 0,-1 1-1 0 0,1 0 1 0 0,0 1-1 0 0,1 0 0 0 0,0 1 1 0 0,0 0-1 0 0,0 1 1 0 0,1 0-1 0 0,-3 4-256 0 0,6-1 64 0 0,1 1-1 0 0,0 0 1 0 0,1 0-1 0 0,1 0 1 0 0,0 1 0 0 0,0 0-1 0 0,1 0 1 0 0,1 0-1 0 0,0 0 1 0 0,1 0 0 0 0,0 0-1 0 0,1 0 1 0 0,0 0 0 0 0,1 1-1 0 0,1 0-63 0 0,-1 21 110 0 0,6 392 1010 0 0,-8-420-1082 0 0,-1 0-1 0 0,1 0 0 0 0,-1 0 0 0 0,-1-1 0 0 0,1 1 0 0 0,-1-1 1 0 0,-1 1-1 0 0,1-1 0 0 0,-1 0 0 0 0,0 0 0 0 0,0-1 0 0 0,-1 1 1 0 0,1-1-1 0 0,-1 0 0 0 0,0 0 0 0 0,-1-1 0 0 0,1 1 0 0 0,-1-1 1 0 0,0 0-1 0 0,0-1 0 0 0,0 1 0 0 0,-1-1 0 0 0,1 0-37 0 0,-3 5-62 0 0,39-13-74 0 0,-10 1 190 0 0,85-6-8 0 0,-102 12-33 0 0,0 1 0 0 0,0-1 0 0 0,-1 1 0 0 0,1 0 0 0 0,-1 0 1 0 0,0 0-1 0 0,0 0 0 0 0,0 1 0 0 0,0-1 0 0 0,0 1 0 0 0,-1-1 1 0 0,1 1-1 0 0,-1-1 0 0 0,0 1 0 0 0,0 0 0 0 0,-1 0 0 0 0,1-1 1 0 0,-1 1-1 0 0,1 0 0 0 0,-1 0 0 0 0,-1 0 0 0 0,1 0 0 0 0,0-1 0 0 0,-2 4-12 0 0,2-3 20 0 0,-27 216 239 0 0,27-213-257 0 0,0 1 1 0 0,0-1-1 0 0,0 1 1 0 0,1-1-1 0 0,0 1 1 0 0,1-1-1 0 0,0 1 1 0 0,0-1-1 0 0,0 0 1 0 0,1 0-1 0 0,0 0 1 0 0,0 0-1 0 0,1-1 1 0 0,0 1-1 0 0,0-1 1 0 0,1 0-1 0 0,-1 0 1 0 0,1 0-1 0 0,0-1 1 0 0,1 1-1 0 0,1 0-3 0 0,-2-3-1 0 0,1 0 0 0 0,-1-1 0 0 0,0 0 0 0 0,1 1 0 0 0,0-2 0 0 0,0 1 0 0 0,-1-1 0 0 0,1 0 0 0 0,0 0 0 0 0,0 0 0 0 0,0-1 0 0 0,0 0 0 0 0,0 0 0 0 0,0-1-1 0 0,0 1 1 0 0,0-1 0 0 0,0-1 0 0 0,0 1 0 0 0,0-1 0 0 0,-1 0 0 0 0,1 0 0 0 0,-1-1 0 0 0,1 1 0 0 0,-1-1 0 0 0,0 0 0 0 0,0-1 0 0 0,0 1 0 0 0,-1-1 0 0 0,2-2 1 0 0,42-40-3295 0 0,-31 24-7849 0 0,-12 17-1110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14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17 108 1432 0 0,'0'0'4332'0'0,"0"0"-1734"0"0,0 0-631 0 0,0 0-125 0 0,0 0-65 0 0,0 0-96 0 0,0 0-192 0 0,0 0-304 0 0,0 0-348 0 0,0 0-285 0 0,0 0-196 0 0,0 0-97 0 0,-4 3 52 0 0,3-2-256 0 0,0 1 0 0 0,-1-1 0 0 0,1 1 0 0 0,0-1 0 0 0,0 1 0 0 0,0 0 0 0 0,0 0 0 0 0,1-1 0 0 0,-1 1 0 0 0,0 0 0 0 0,1 0 0 0 0,-1 0 0 0 0,1 0 0 0 0,0 0 1 0 0,0 0-1 0 0,-1 0 0 0 0,1-1 0 0 0,0 1 0 0 0,1 0 0 0 0,-1 0 0 0 0,0 0 0 0 0,1 0 0 0 0,-1 0 0 0 0,1 0 0 0 0,-1 0 0 0 0,1-1 0 0 0,0 1 0 0 0,0 0 0 0 0,0 0 0 0 0,0-1 0 0 0,0 1 0 0 0,0 0-55 0 0,147 398 2696 0 0,-112-254-2446 0 0,-24-103-182 0 0,-11-43-57 0 0,-1 0 2 0 0,0 0 18 0 0,0 0 18 0 0,0 0 31 0 0,0 0 63 0 0,7-61 1305 0 0,27-76-1422 0 0,5 2-1 0 0,19-30-25 0 0,-44 124 8 0 0,52-179 35 0 0,-49 246-5882 0 0,-9-14-2391 0 0,-2-7-3443 0 0</inkml:trace>
  <inkml:trace contextRef="#ctx0" brushRef="#br0" timeOffset="6709.927">566 528 0 0 0,'0'0'1323'0'0,"0"0"183"0"0,0 0 95 0 0,0 0 17 0 0,0 0-72 0 0,0 0-57 0 0,0 0-47 0 0,0 0-74 0 0,-4-2-80 0 0,-12-9-87 0 0,13 9-117 0 0,3 2-105 0 0,0 0-86 0 0,0 4 5313 0 0,-3 16-5425 0 0,-51 145 215 0 0,15 39-765 0 0,38-166-247 0 0,1-38-1 0 0,0-3-1094 0 0,11-94-7488 0 0,8 41-2717 0 0,-14 47 6823 0 0</inkml:trace>
  <inkml:trace contextRef="#ctx0" brushRef="#br0" timeOffset="7093.002">483 582 0 0 0,'0'0'564'0'0,"0"0"583"0"0,0 0 244 0 0,0 0 89 0 0,0 0 57 0 0,0 0-29 0 0,0 0 12 0 0,0 0 70 0 0,-3-8 5 0 0,-9-26-33 0 0,10 26-61 0 0,2 8-168 0 0,0 0-205 0 0,0 0-176 0 0,0 0-153 0 0,0 0-99 0 0,0 0-96 0 0,0 0-81 0 0,0 0-68 0 0,0 0-70 0 0,0 0-65 0 0,0 0-61 0 0,0 0-48 0 0,0 0-35 0 0,0 0-31 0 0,0 0-18 0 0,37 19 1277 0 0,-14-16-1169 0 0,1-2 1 0 0,-1 0-1 0 0,1-1 1 0 0,-1-1-1 0 0,0-1 0 0 0,8-3-235 0 0,47 1-286 0 0,-67 18-1540 0 0,-8-1-2831 0 0,-14 5-10774 0 0,9-17 11303 0 0</inkml:trace>
  <inkml:trace contextRef="#ctx0" brushRef="#br0" timeOffset="7391.701">475 702 5601 0 0,'0'0'2777'0'0,"0"0"-519"0"0,0 0-426 0 0,0 0-218 0 0,0 0-161 0 0,0 0-178 0 0,0 0-240 0 0,0 0-264 0 0,0 0-216 0 0,0 0-152 0 0,0 0-63 0 0,0 0 96 0 0,5 0 140 0 0,83 7 2777 0 0,-80-5-3356 0 0,1 0 0 0 0,-1-1 0 0 0,0 1 0 0 0,0-2 0 0 0,1 1 0 0 0,-1-1 0 0 0,1 0 1 0 0,-1-1-1 0 0,0 0 0 0 0,0 0 0 0 0,1-1 0 0 0,0 0 3 0 0,55-37-8039 0 0,-55 32 1857 0 0,-5 2-3841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0,'0'0'800'0'0,"0"0"632"0"0,0 0 244 0 0,0 0-19 0 0,0 0-106 0 0,0 0-120 0 0,0 0-96 0 0,0 0-88 0 0,0 0-63 0 0,0 0-62 0 0,0 0-93 0 0,4 8 2227 0 0,74-24 541 0 0,-14 16-2776 0 0,-58 66 366 0 0,-55 2-837 0 0,-9 17 347 0 0,89-76-261 0 0,180-33 47 0 0,-114 21-2629 0 0,-79 7-360 0 0,-6 2-2673 0 0,-11-5 3422 0 0,4 3-10049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24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4641 0 0,'0'0'2649'0'0,"0"0"-533"0"0,0 0-489 0 0,0 0-256 0 0,0 0-64 0 0,0 0-7 0 0,0 0-106 0 0,0 0-251 0 0,0 0-273 0 0,0 0-171 0 0,0 0 20 0 0,0 0 89 0 0,0 0 98 0 0,9-1 71 0 0,259-40 3485 0 0,-218 41-4597 0 0,47 0 324 0 0,-35-7-9945 0 0,-55 6-1658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24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0 0 0,'0'0'399'0'0,"0"0"520"0"0,0 0 238 0 0,0 0 298 0 0,0 0 278 0 0,0 0 130 0 0,0 0-32 0 0,0 0-190 0 0,0 0-200 0 0,0 0-138 0 0,0 0-134 0 0,0 0-158 0 0,0 0-120 0 0,7-5 12 0 0,24-12 5 0 0,-5 39 1804 0 0,-24-18-2422 0 0,24 35 351 0 0,-2 1 0 0 0,-1 1-1 0 0,-3 1 1 0 0,-1 1 0 0 0,-2 0 0 0 0,5 25-641 0 0,9 116 279 0 0,-29-157-238 0 0,-2-26-33 0 0,1-1-20 0 0,0 0 17 0 0,-1 0 15 0 0,18-39 558 0 0,86-187-485 0 0,-59 131-101 0 0,49-138 3 0 0,-85 183 46 0 0,-9 49-58 0 0,0 1-37 0 0,0 0-34 0 0,0 0-34 0 0,0 0-50 0 0,0 0-66 0 0,0 0-59 0 0,0 0-57 0 0,9 11-1089 0 0,14 4-2323 0 0,-14-10-1071 0 0,-2-1-3893 0 0</inkml:trace>
  <inkml:trace contextRef="#ctx0" brushRef="#br0" timeOffset="719.987">675 733 4137 0 0,'0'0'2446'0'0,"0"0"-347"0"0,0 0-287 0 0,0 0-127 0 0,0 0-26 0 0,0 0-42 0 0,0 0-122 0 0,0 0-206 0 0,0 0-231 0 0,0 0-235 0 0,0 0-179 0 0,0 0-133 0 0,0 0-60 0 0,2-4 2047 0 0,-2 53-1973 0 0,-2-1-1 0 0,-2 1 1 0 0,-3-1 0 0 0,-8 32-525 0 0,10-23-21 0 0,5-57 45 0 0,26-50-3130 0 0,-16-8-5641 0 0,-9 32-245 0 0,-1 18 3511 0 0</inkml:trace>
  <inkml:trace contextRef="#ctx0" brushRef="#br0" timeOffset="1014.199">481 756 960 0 0,'0'0'1903'0'0,"0"0"12"0"0,0 0-17 0 0,0 0 105 0 0,0 0-58 0 0,0 0-130 0 0,0 0-227 0 0,0 0-342 0 0,0 0-314 0 0,0 0-263 0 0,0 0-169 0 0,0 0-98 0 0,0 0 47 0 0,11 0 762 0 0,100-15 2830 0 0,-33 6-2707 0 0,-9 2-828 0 0,5 0-420 0 0,-41 7-531 0 0,-18 0-6240 0 0,-15 1 588 0 0,0 2 2937 0 0,-1-1 476 0 0,0-1-3648 0 0</inkml:trace>
  <inkml:trace contextRef="#ctx0" brushRef="#br0" timeOffset="1266.738">490 1060 6025 0 0,'0'0'4121'0'0,"0"0"-1692"0"0,0 0-936 0 0,0 0-340 0 0,0 0-193 0 0,0 0-116 0 0,0 0-7 0 0,0 0-30 0 0,0 0-77 0 0,0 0-89 0 0,0 0-106 0 0,0 0-87 0 0,0 0-70 0 0,10 5-40 0 0,32 12-50 0 0,-37-16-252 0 0,-1-1-1 0 0,1 1 0 0 0,-1-1 0 0 0,1 0 0 0 0,-1-1 0 0 0,1 1 0 0 0,0-1 1 0 0,-1 0-1 0 0,0 0 0 0 0,1 0 0 0 0,-1-1 0 0 0,0 1 0 0 0,1-1 0 0 0,-1 0 1 0 0,0 0-1 0 0,1-1-35 0 0,9-4 63 0 0,100-50 225 0 0,-67 31-3780 0 0,-10 6-4273 0 0,-30 16-3319 0 0</inkml:trace>
  <inkml:trace contextRef="#ctx0" brushRef="#br0" timeOffset="1862.659">955 128 0 0 0,'0'0'1198'0'0,"0"0"413"0"0,0 0 398 0 0,0 0 184 0 0,0 0 46 0 0,0 0-115 0 0,0 0-283 0 0,0 0-213 0 0,0 0-218 0 0,0 0-189 0 0,0 0-156 0 0,0 0-153 0 0,-6-4-151 0 0,-16-14-138 0 0,17 13-111 0 0,5 5-101 0 0,0 0-91 0 0,0 0-83 0 0,0 0-61 0 0,15-8 349 0 0,55-19 343 0 0,15 20-220 0 0,-84 9-603 0 0,0 0-1 0 0,0 0 1 0 0,0 1 0 0 0,-1-1-1 0 0,1 0 1 0 0,0 1 0 0 0,-1-1 0 0 0,0 1-1 0 0,0-1 1 0 0,1 1 0 0 0,-1-1-1 0 0,-1 1 1 0 0,1-1 0 0 0,0 0-1 0 0,-1 1 1 0 0,1-1 0 0 0,-1 1 0 0 0,0-1-1 0 0,1 0 1 0 0,-1 1 0 0 0,0-1-1 0 0,-1 0 1 0 0,1 0 0 0 0,0 0 0 0 0,-1 1-46 0 0,-25 36 319 0 0,23-35-284 0 0,0 1-1 0 0,0 0 0 0 0,0 0 1 0 0,1 0-1 0 0,0 1 0 0 0,0-1 0 0 0,0 1 1 0 0,1 0-1 0 0,0 0 0 0 0,0 0 1 0 0,0 0-1 0 0,1 0 0 0 0,-1 0 1 0 0,1 6-34 0 0,1-10 15 0 0,0 1 1 0 0,0-1-1 0 0,1 0 1 0 0,-1 1-1 0 0,1-1 1 0 0,-1 0-1 0 0,1 0 1 0 0,0 1 0 0 0,0-1-1 0 0,0 0 1 0 0,0 0-1 0 0,0 0 1 0 0,0 0-1 0 0,1 0 1 0 0,-1 0-1 0 0,0-1 1 0 0,1 1-1 0 0,0 0 1 0 0,-1-1-1 0 0,1 1 1 0 0,0-1 0 0 0,0 1-1 0 0,0-1 1 0 0,0 0-1 0 0,0 0 1 0 0,0 0-1 0 0,0 0 1 0 0,0 0-1 0 0,1-1 1 0 0,-1 1-1 0 0,0-1 1 0 0,1 1-1 0 0,-1-1 1 0 0,0 0 0 0 0,0 0-1 0 0,1 0 1 0 0,-1 0-1 0 0,1 0-15 0 0,91-17 461 0 0,4-7-1524 0 0,-76 23-3567 0 0,0 0-4271 0 0,-15 1-3270 0 0</inkml:trace>
  <inkml:trace contextRef="#ctx0" brushRef="#br0" timeOffset="2895.644">1498 86 1168 0 0,'0'0'1901'0'0,"0"0"-65"0"0,0 0-97 0 0,0 0-108 0 0,0 0-48 0 0,0 0-20 0 0,0 0-79 0 0,0 0-161 0 0,0 0-252 0 0,0 0-239 0 0,0 0-186 0 0,0 0-110 0 0,0 0-36 0 0,-6-10-36 0 0,-17-29-40 0 0,23 39-381 0 0,0-1-1 0 0,-1 1 1 0 0,1-1-1 0 0,0 0 1 0 0,0 1-1 0 0,0-1 0 0 0,0 0 1 0 0,0 1-1 0 0,0-1 1 0 0,0 0-1 0 0,0 1 1 0 0,0-1-1 0 0,1 0 1 0 0,-1 1-1 0 0,0-1 1 0 0,0 0-1 0 0,0 1 0 0 0,1-1 1 0 0,-1 1-1 0 0,0-1 1 0 0,1 0-1 0 0,-1 1 1 0 0,1-1-1 0 0,-1 1 1 0 0,0-1-1 0 0,1 1 1 0 0,-1-1-1 0 0,1 1 0 0 0,0 0 1 0 0,-1-1-1 0 0,1 1 1 0 0,-1 0-1 0 0,1-1 1 0 0,-1 1-1 0 0,1 0 1 0 0,0-1-1 0 0,-1 1 1 0 0,1 0-1 0 0,0 0 0 0 0,-1 0 1 0 0,1 0-1 0 0,0 0 1 0 0,-1 0-1 0 0,1 0 1 0 0,0 0-1 0 0,0 0-42 0 0,1-1 190 0 0,2-1-89 0 0,1 0 0 0 0,0-1 0 0 0,0 2 0 0 0,-1-1 0 0 0,1 1 0 0 0,0-1 0 0 0,0 1 0 0 0,0 1 0 0 0,1-1 0 0 0,-1 1-1 0 0,0-1 1 0 0,0 2 0 0 0,0-1 0 0 0,0 1 0 0 0,0-1 0 0 0,0 1 0 0 0,0 1 0 0 0,0-1 0 0 0,0 1 0 0 0,0-1 0 0 0,0 2-1 0 0,-1-1 1 0 0,1 0 0 0 0,-1 1 0 0 0,0 0 0 0 0,1 0 0 0 0,-1 0 0 0 0,-1 0 0 0 0,1 1 0 0 0,0 0 0 0 0,-1 0 0 0 0,0 0 0 0 0,0 0-1 0 0,0 0 1 0 0,0 0 0 0 0,1 3-101 0 0,-1 9 118 0 0,-1 0 0 0 0,-1 0 0 0 0,0 1 0 0 0,-1-1 0 0 0,0 0 0 0 0,-1 0 0 0 0,-1 0 0 0 0,-1 0 0 0 0,-1 0 0 0 0,0 0 0 0 0,0-1 0 0 0,-6 10-118 0 0,-10 55 207 0 0,17-68-177 0 0,0-2-13 0 0,0 1 0 0 0,1 0 0 0 0,0 0 0 0 0,1 0 0 0 0,0 0 0 0 0,1 0 0 0 0,0 0 0 0 0,0 0 0 0 0,2 0 0 0 0,-1-1 0 0 0,1 1 0 0 0,1 0 0 0 0,3 9-17 0 0,-3-12 13 0 0,0-1 0 0 0,1 0 0 0 0,0 0 0 0 0,0 0 0 0 0,0-1 0 0 0,1 1 0 0 0,0-1 0 0 0,1 0 0 0 0,-1 0 0 0 0,1-1 0 0 0,0 0 0 0 0,0 0 0 0 0,1 0 0 0 0,0-1 0 0 0,3 2-13 0 0,57 13 388 0 0,-51-17 48 0 0,-28-3 603 0 0,0-2-1046 0 0,1 2 1 0 0,-1-1 0 0 0,0 2 0 0 0,1 0-1 0 0,-1 0 1 0 0,0 1 0 0 0,1 0 0 0 0,-1 1-1 0 0,1 0 1 0 0,-3 2 6 0 0,12-1-1 0 0,-1 0 1 0 0,1 0-1 0 0,0 0 0 0 0,0 1 1 0 0,0 0-1 0 0,0-1 1 0 0,1 1-1 0 0,-1 0 0 0 0,1-1 1 0 0,0 1-1 0 0,0 0 0 0 0,0 0 1 0 0,1 0-1 0 0,-1 0 0 0 0,1 0 1 0 0,0 0-1 0 0,0 0 0 0 0,1 0 1 0 0,-1 0-1 0 0,1 0 1 0 0,0 0-1 0 0,0 0 0 0 0,0 0 1 0 0,0 0-1 0 0,1-1 0 0 0,0 1 1 0 0,1 2 0 0 0,6 22 22 0 0,-7-21-6 0 0,0 1 0 0 0,1 0 1 0 0,0 0-1 0 0,0-1 0 0 0,1 0 0 0 0,0 1 0 0 0,0-1 0 0 0,0-1 0 0 0,1 1 0 0 0,0-1 1 0 0,1 0-1 0 0,-1 0 0 0 0,3 1-16 0 0,-5-2 19 0 0,0-1 0 0 0,0 1-1 0 0,0 0 1 0 0,-1 0 0 0 0,0 0 0 0 0,0 1 0 0 0,0-1 0 0 0,0 0 0 0 0,-1 1 0 0 0,0-1 0 0 0,0 1-1 0 0,-1-1 1 0 0,1 1 0 0 0,-1-1 0 0 0,0 1 0 0 0,-1 0 0 0 0,1-1 0 0 0,-1 1-19 0 0,1 9 61 0 0,-12 109 293 0 0,8-110-314 0 0,-1-2 1 0 0,0 1 0 0 0,-1-1 0 0 0,-1 0-1 0 0,0 0 1 0 0,0 0 0 0 0,-1-1-1 0 0,-1 0 1 0 0,0-1 0 0 0,0 0 0 0 0,-1 0-1 0 0,0-1 1 0 0,-2 0-41 0 0,2-4-10 0 0,0 0 0 0 0,0-1-1 0 0,-1 0 1 0 0,0-1 0 0 0,1 0 0 0 0,-1 0 0 0 0,0-1 0 0 0,-1-1-1 0 0,1 0 1 0 0,0-1 0 0 0,0 0 0 0 0,0 0 0 0 0,-1-1-1 0 0,-6-2 11 0 0,16 3-94 0 0,-1 0 0 0 0,1-1 0 0 0,-1 1 0 0 0,1-1 0 0 0,0 1 0 0 0,-1-1 1 0 0,1 0-1 0 0,0 0 0 0 0,0 0 0 0 0,-1 0 0 0 0,1-1 0 0 0,0 1 0 0 0,0-1 0 0 0,0 1 0 0 0,1-1 0 0 0,-1 1 0 0 0,0-1 0 0 0,0 0 0 0 0,1 0 0 0 0,-1 0 0 0 0,1 0 0 0 0,0 0 0 0 0,0 0 0 0 0,-1-1 94 0 0,-1-10-4621 0 0,2-2-3823 0 0,1 7-3946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36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5993 0 0,'0'0'2481'0'0,"0"0"-670"0"0,0 0-539 0 0,0 0-160 0 0,0 0 77 0 0,0 0 115 0 0,0 0 32 0 0,0 0-105 0 0,0 0-227 0 0,0 0-219 0 0,0 0-137 0 0,5-1-47 0 0,327-18 4714 0 0,-32-3-4358 0 0,-201 21-797 0 0,-99 1-172 0 0,0 0-15 0 0,0 0-26 0 0,-16-3-16953 0 0,13 3 6905 0 0</inkml:trace>
  <inkml:trace contextRef="#ctx0" brushRef="#br0" timeOffset="332.749">84 559 10586 0 0,'0'0'2054'0'0,"0"0"-439"0"0,0 0-295 0 0,0 0-142 0 0,0 0-121 0 0,0 0-148 0 0,0 0-175 0 0,0 0-165 0 0,0 0-87 0 0,0 0 8 0 0,0 0 37 0 0,0 0 47 0 0,0 0-13 0 0,22-2-28 0 0,156-19 847 0 0,181-24 309 0 0,-283 44-2767 0 0,-75 1 577 0 0,-1 0-228 0 0,0 0-308 0 0,0-7-9153 0 0,0 6-1045 0 0</inkml:trace>
  <inkml:trace contextRef="#ctx0" brushRef="#br0" timeOffset="991.204">461 28 2545 0 0,'0'0'3738'0'0,"0"0"-1386"0"0,0 0-543 0 0,0 0-118 0 0,0 0 70 0 0,0 0 61 0 0,0 0-68 0 0,0 0-193 0 0,0 0-347 0 0,0 0-320 0 0,0 0-246 0 0,0 0-182 0 0,0 0-96 0 0,-5-5-63 0 0,-17-13-18 0 0,17 14-10 0 0,5 4-47 0 0,0 0-52 0 0,9 11 341 0 0,14 12-92 0 0,2-1-1 0 0,0 0 0 0 0,2-3 1 0 0,0 0-1 0 0,10 4-428 0 0,26 19 268 0 0,132 92 148 0 0,-155-88-362 0 0,-39-45-34 0 0,-1-1 0 0 0,0 0 14 0 0,0 0 24 0 0,0 0 4 0 0,0 0 18 0 0,0 0-4 0 0,0 0 6 0 0,0 0 10 0 0,0 0-3 0 0,-24 24 584 0 0,-107 87-407 0 0,-203 212 57 0 0,267-246-278 0 0,60-73-2217 0 0,8-10-2681 0 0,0 1-3507 0 0,-1 5-3816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4:04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383 109 0 0 0,'0'0'922'0'0,"0"0"352"0"0,0 0 195 0 0,0 0 14 0 0,0 0-78 0 0,0 0-124 0 0,0 0-97 0 0,0 0-58 0 0,0 0-45 0 0,0 0 17 0 0,-5-4 5 0 0,-75-43 6306 0 0,-52 25-4188 0 0,126 24-3172 0 0,0 1-1 0 0,0-1 1 0 0,1 1 0 0 0,-1 1 0 0 0,1-1 0 0 0,-1 1 0 0 0,1 0-1 0 0,1 0 1 0 0,-1 0 0 0 0,0 1 0 0 0,1 0 0 0 0,0 0-1 0 0,0 0 1 0 0,1 0 0 0 0,-1 0 0 0 0,1 1 0 0 0,0 0 0 0 0,0-1-1 0 0,1 1 1 0 0,0 0 0 0 0,0 1 0 0 0,0-1 0 0 0,1 0 0 0 0,0 0-1 0 0,0 1 1 0 0,1-1 0 0 0,-1 0 0 0 0,2 4-49 0 0,-3 26 140 0 0,2-1 1 0 0,2 1 0 0 0,1-1-1 0 0,1 0 1 0 0,2 0-1 0 0,2 0 1 0 0,1-1 0 0 0,2 0-1 0 0,1-1 1 0 0,14 27-141 0 0,11 40 271 0 0,-18-45-150 0 0,-7-28-47 0 0,-2 1 0 0 0,-1 0-1 0 0,-1 1 1 0 0,-1 0 0 0 0,-1 1 0 0 0,-2-1 0 0 0,-1 1 0 0 0,-2 0 0 0 0,-1 10-74 0 0,-2-34 14 0 0,1-1 0 0 0,-2 1 1 0 0,1-1-1 0 0,-1 1 0 0 0,0-1 1 0 0,0 0-1 0 0,0 0 0 0 0,-1 0 0 0 0,0 0 1 0 0,0-1-1 0 0,0 1 0 0 0,0-1 0 0 0,-1 0 1 0 0,1 0-1 0 0,-1-1 0 0 0,0 0 1 0 0,-1 1-1 0 0,1-2 0 0 0,0 1 0 0 0,-1 0 1 0 0,1-1-1 0 0,-1 0 0 0 0,0-1 0 0 0,0 1 1 0 0,0-1-1 0 0,0 0 0 0 0,0-1 0 0 0,0 1 1 0 0,0-1-1 0 0,0 0 0 0 0,0-1 1 0 0,0 1-1 0 0,0-1 0 0 0,0 0 0 0 0,0-1 1 0 0,1 0-1 0 0,-1 0 0 0 0,0 0 0 0 0,1 0 1 0 0,-3-2-15 0 0,4 2-92 0 0,0 0 1 0 0,0 0-1 0 0,0 0 0 0 0,1-1 1 0 0,-1 1-1 0 0,1-1 1 0 0,-1 0-1 0 0,1 0 0 0 0,0-1 1 0 0,0 1-1 0 0,0-1 1 0 0,0 1-1 0 0,1-1 1 0 0,-1 0-1 0 0,1 0 0 0 0,0 0 1 0 0,0 0-1 0 0,1 0 1 0 0,-1-1-1 0 0,1 1 0 0 0,0 0 1 0 0,0-1-1 0 0,0-1 92 0 0,4-17-4299 0 0,7 0-3450 0 0,-6 18-3968 0 0</inkml:trace>
  <inkml:trace contextRef="#ctx0" brushRef="#br0" timeOffset="915.764">549 356 3265 0 0,'0'0'2113'0'0,"0"0"-544"0"0,0 0-438 0 0,0 0-206 0 0,0 0 27 0 0,0 0 169 0 0,0 0 264 0 0,0 0 92 0 0,0 0-37 0 0,0 0-97 0 0,0 0-244 0 0,0 0-202 0 0,0 0-134 0 0,10 11-83 0 0,31 38-65 0 0,-6 33 1250 0 0,2 45-867 0 0,-16 27-1 0 0,-21-154-897 0 0,0 0 16 0 0,0 0 29 0 0,0 0 32 0 0,0 0 13 0 0,0 0 23 0 0,2-31 726 0 0,29-80-746 0 0,56-224-30 0 0,-72 278-154 0 0,-10 102-3759 0 0,-1-26-3415 0 0,-3-11-3695 0 0</inkml:trace>
  <inkml:trace contextRef="#ctx0" brushRef="#br0" timeOffset="1784.486">873 614 0 0 0,'0'0'1831'0'0,"0"0"-29"0"0,0 0-3 0 0,0 0-99 0 0,0 0-54 0 0,0 0-64 0 0,0 0-142 0 0,0 0-171 0 0,0 0-188 0 0,0 0-106 0 0,0 0-83 0 0,0 0-64 0 0,0 0-44 0 0,17-6-30 0 0,56-18-5 0 0,23 4 2284 0 0,-96 21-3013 0 0,0-1 0 0 0,0 1 0 0 0,-1-1 0 0 0,1 1 0 0 0,0-1 0 0 0,0 0 0 0 0,0 1 1 0 0,0-1-1 0 0,0 1 0 0 0,0-1 0 0 0,1 1 0 0 0,-1-1 0 0 0,0 0 0 0 0,0 1 0 0 0,0-1 0 0 0,0 1 0 0 0,0-1 0 0 0,1 1 1 0 0,-1-1-1 0 0,0 0 0 0 0,0 1 0 0 0,1-1 0 0 0,-1 0 0 0 0,0 1 0 0 0,0-1 0 0 0,1 0 0 0 0,-1 1 0 0 0,1-1 1 0 0,-1 0-1 0 0,0 0 0 0 0,1 1 0 0 0,-1-1 0 0 0,0 0 0 0 0,1 0 0 0 0,-1 0 0 0 0,1 0 0 0 0,-1 1 0 0 0,1-1 1 0 0,-1 0-1 0 0,0 0 0 0 0,1 0 0 0 0,-1 0 0 0 0,1 0 0 0 0,-1 0 0 0 0,1 0 0 0 0,-1 0 0 0 0,1 0 0 0 0,-1 0 0 0 0,0-1 1 0 0,1 1-1 0 0,-1 0 0 0 0,1 0 0 0 0,-1 0 0 0 0,0 0 0 0 0,1-1 0 0 0,-1 1 0 0 0,1 0 0 0 0,-1 0 0 0 0,0-1 1 0 0,1 1-1 0 0,-1 0 0 0 0,0-1 0 0 0,0 1 0 0 0,1 0 0 0 0,-1-1 0 0 0,0 1 0 0 0,0-1 0 0 0,1 1 0 0 0,-1-1-20 0 0,-26 27 1126 0 0,16-18-1288 0 0,-26 26 297 0 0,25-25-123 0 0,1 0 0 0 0,0 0 0 0 0,1 1 0 0 0,0 0 0 0 0,0 0 0 0 0,1 1 0 0 0,0 0 0 0 0,1 1-1 0 0,1 0 1 0 0,0 0 0 0 0,-2 6-12 0 0,6-15 13 0 0,1 0 0 0 0,-1 0 0 0 0,1 0 0 0 0,0 0 0 0 0,0 1 0 0 0,0-1 0 0 0,1 0 0 0 0,-1 1 0 0 0,1-1 0 0 0,-1 0 0 0 0,1 1 0 0 0,0-1 0 0 0,0 1 0 0 0,1-1 0 0 0,-1 0 0 0 0,1 1 0 0 0,0-1 0 0 0,0 0 0 0 0,0 1 0 0 0,0-1 0 0 0,0 0 0 0 0,1 0 0 0 0,-1 0 0 0 0,1 0 0 0 0,0 0 0 0 0,0 0 0 0 0,0-1 0 0 0,0 1 0 0 0,1-1 0 0 0,-1 1 0 0 0,1-1 0 0 0,-1 0 0 0 0,1 0 0 0 0,0 0 0 0 0,0 0 0 0 0,0 0 0 0 0,0-1 0 0 0,0 1 0 0 0,0-1 0 0 0,2 1-13 0 0,75 2 1101 0 0,-89-28-3825 0 0,-1 12-4449 0 0,6 6-2329 0 0,1 2 2499 0 0</inkml:trace>
  <inkml:trace contextRef="#ctx0" brushRef="#br0" timeOffset="2047.004">778 726 3529 0 0,'0'0'2343'0'0,"0"0"-120"0"0,0 0-130 0 0,0 0-169 0 0,0 0-194 0 0,0 0-327 0 0,0 0-378 0 0,0 0-238 0 0,0 0-103 0 0,0 0 35 0 0,0 0 57 0 0,0 0-56 0 0,0 0-69 0 0,12-1-108 0 0,107-2 822 0 0,-20-7-1770 0 0,-56 4-2316 0 0,-33 4 1175 0 0,8 0-6032 0 0,-11 2-2687 0 0</inkml:trace>
  <inkml:trace contextRef="#ctx0" brushRef="#br0" timeOffset="3087.014">1472 541 0 0 0,'0'0'555'0'0,"0"0"824"0"0,0 0 262 0 0,0 0 44 0 0,0 0 8 0 0,0 0-45 0 0,0 0-99 0 0,0 0-117 0 0,0 0-122 0 0,0 0-128 0 0,0 0-113 0 0,4 0 3818 0 0,-76 19-2786 0 0,64-16-2069 0 0,0 1-1 0 0,0 0 1 0 0,0 0 0 0 0,0 1-1 0 0,0 0 1 0 0,1 1-1 0 0,0-1 1 0 0,0 1-1 0 0,1 1 1 0 0,0-1-1 0 0,0 1 1 0 0,0 0-1 0 0,1 0 1 0 0,0 1 0 0 0,0 0-1 0 0,1 0 1 0 0,0 0-1 0 0,0 0 1 0 0,1 1-1 0 0,0-1 1 0 0,0 1-1 0 0,1 0 1 0 0,0 1-32 0 0,2-7 7 0 0,-1 0-1 0 0,1 0 1 0 0,0 0 0 0 0,0 1 0 0 0,0-1-1 0 0,0 0 1 0 0,1 0 0 0 0,-1 0 0 0 0,1 0-1 0 0,-1 0 1 0 0,1 0 0 0 0,0 0 0 0 0,0 0-1 0 0,1 0 1 0 0,-1-1 0 0 0,1 1-1 0 0,-1 0 1 0 0,1-1 0 0 0,0 1 0 0 0,0-1-1 0 0,0 1 1 0 0,0-1 0 0 0,0 0 0 0 0,1 0-1 0 0,-1 0 1 0 0,1 0 0 0 0,-1-1 0 0 0,1 1-1 0 0,0 0 1 0 0,0-1 0 0 0,-1 0 0 0 0,1 0-1 0 0,0 0 1 0 0,0 0 0 0 0,0 0 0 0 0,0-1-1 0 0,3 1-6 0 0,4 0 57 0 0,0-1 1 0 0,1 0-1 0 0,-1-1 0 0 0,0 0 0 0 0,0-1 0 0 0,0 0 0 0 0,0-1 1 0 0,0 1-1 0 0,-1-2 0 0 0,1 0 0 0 0,-1 0 0 0 0,0 0 0 0 0,0-1 1 0 0,0-1-1 0 0,1-1-57 0 0,12-5 46 0 0,-1-1 1 0 0,0-1-1 0 0,0-1 1 0 0,-2-1 0 0 0,0-1-1 0 0,0-1 1 0 0,-2 0-1 0 0,0-1 1 0 0,-2-1-1 0 0,0-1 1 0 0,-1 0-1 0 0,-1 0 1 0 0,-1-2 0 0 0,-1 1-1 0 0,0-2 1 0 0,-2 1-1 0 0,-1-1 1 0 0,-1-1-1 0 0,-1 1 1 0 0,-2-1-1 0 0,0 0 1 0 0,-1-8-47 0 0,-3 21-7 0 0,2 6 2 0 0,-1 1 0 0 0,-1-1-1 0 0,1 0 1 0 0,-1 0 0 0 0,0 1 0 0 0,0-1-1 0 0,-1 0 1 0 0,1 0 0 0 0,-1 0 0 0 0,-1 1-1 0 0,1-1 1 0 0,-1 1 0 0 0,0-1 0 0 0,0 1 0 0 0,0-1-1 0 0,-1 1 1 0 0,0 0 0 0 0,0 0 0 0 0,0 0-1 0 0,-1 1 1 0 0,0-1 0 0 0,0 1 0 0 0,0 0 0 0 0,0 0-1 0 0,0 0 1 0 0,-1 1 0 0 0,0-1 0 0 0,0 1 5 0 0,0 1-10 0 0,-1 0 0 0 0,0 0 0 0 0,0 1 1 0 0,0 0-1 0 0,0 0 0 0 0,0 0 0 0 0,-1 0 1 0 0,1 1-1 0 0,0 0 0 0 0,0 1 0 0 0,0-1 1 0 0,0 1-1 0 0,0 1 0 0 0,0-1 0 0 0,0 1 1 0 0,0 0-1 0 0,0 0 0 0 0,1 0 0 0 0,-1 1 1 0 0,1 0-1 0 0,-1 0 0 0 0,1 1 0 0 0,0-1 1 0 0,0 1-1 0 0,1 0 0 0 0,-1 0 0 0 0,1 1 1 0 0,0-1-1 0 0,0 1 0 0 0,0 0 0 0 0,1 0 1 0 0,0 1-1 0 0,0-1 0 0 0,0 0 0 0 0,-1 6 10 0 0,-3 1 5 0 0,1 1-1 0 0,1-1 1 0 0,0 1-1 0 0,1 0 1 0 0,0 1-1 0 0,1-1 1 0 0,1 1-1 0 0,0-1 1 0 0,0 1-1 0 0,2 0 1 0 0,0 0 0 0 0,0 0-1 0 0,1-1 1 0 0,1 1-1 0 0,0 0 1 0 0,1-1-1 0 0,1 0 1 0 0,0 1-1 0 0,0-1 1 0 0,2-1-1 0 0,-1 1 1 0 0,2-1-1 0 0,2 5-4 0 0,14 15 56 0 0,1 0-1 0 0,2-2 1 0 0,1-1-1 0 0,1-1 1 0 0,31 24-56 0 0,-57-50-547 0 0,20 11 1195 0 0,-15-14-4310 0 0,-3-5-5412 0 0,-4 2-2326 0 0</inkml:trace>
  <inkml:trace contextRef="#ctx0" brushRef="#br0" timeOffset="3666.016">2003 325 6489 0 0,'0'0'1833'0'0,"0"0"-666"0"0,0 0-360 0 0,0 0 91 0 0,0 0 312 0 0,0 0 180 0 0,0 0-113 0 0,0 0-382 0 0,0 0-324 0 0,0 0-55 0 0,0 0 84 0 0,0 0 90 0 0,0 0 15 0 0,3 4-46 0 0,44 70 4107 0 0,-10 99-3153 0 0,-21-36-1403 0 0,-8-40-110 0 0,10-120 599 0 0,16-50-492 0 0,-4-1 1 0 0,-3-1-1 0 0,-3-1 1 0 0,8-53-208 0 0,-22 64-214 0 0,-10 64 84 0 0,0 1-58 0 0,0 0-85 0 0,0 0-133 0 0,0 0-201 0 0,0 0-216 0 0,3 0-4336 0 0,-1 0-768 0 0,0 0-5606 0 0</inkml:trace>
  <inkml:trace contextRef="#ctx0" brushRef="#br0" timeOffset="4257.59">2341 645 1520 0 0,'0'0'2207'0'0,"0"0"-89"0"0,0 0-123 0 0,0 0-170 0 0,0 0-269 0 0,0 0-289 0 0,0 0-307 0 0,0 0-181 0 0,0 0-87 0 0,0 0 8 0 0,0 0 11 0 0,0 0-105 0 0,7 0-82 0 0,122-11 3590 0 0,-128 10-4080 0 0,-1 1 0 0 0,0-1 0 0 0,1 1 0 0 0,0-1 0 0 0,-1 1 0 0 0,1-1 0 0 0,-1 1 0 0 0,1 0 0 0 0,-1-1 0 0 0,1 1 0 0 0,0 0 0 0 0,-1-1 0 0 0,1 1-1 0 0,0 0 1 0 0,-1 0 0 0 0,1 0 0 0 0,0-1 0 0 0,0 1 0 0 0,-1 0 0 0 0,1 0 0 0 0,0 0 0 0 0,-1 0 0 0 0,1 0 0 0 0,0 1 0 0 0,-1-1 0 0 0,1 0 0 0 0,0 0 0 0 0,0 0 0 0 0,-1 0 0 0 0,1 1 0 0 0,-1-1 0 0 0,1 0 0 0 0,0 1 0 0 0,-1-1 0 0 0,1 1 0 0 0,-1-1 0 0 0,1 0 0 0 0,0 1 0 0 0,-1-1 0 0 0,0 1 0 0 0,1 0 0 0 0,-1-1-1 0 0,1 1 1 0 0,-1-1 0 0 0,0 1 0 0 0,1 0 0 0 0,-1-1 0 0 0,0 1 0 0 0,1 0 0 0 0,-1-1 0 0 0,0 1 0 0 0,0 0 0 0 0,0-1 0 0 0,0 1 0 0 0,0 0 0 0 0,0-1 0 0 0,0 1 0 0 0,0 0 0 0 0,0 0 0 0 0,0-1 0 0 0,0 1 0 0 0,0 0 0 0 0,0-1 0 0 0,-1 1-34 0 0,-32 42 725 0 0,25-35-665 0 0,0 0 1 0 0,1 0-1 0 0,0 1 1 0 0,0 0-1 0 0,1 1 1 0 0,0-1-1 0 0,0 1 1 0 0,1 0-1 0 0,1 1 1 0 0,-1-1-1 0 0,2 1 1 0 0,0 0-1 0 0,0 0 1 0 0,1 0-1 0 0,0 0 1 0 0,1 1-1 0 0,0 10-60 0 0,3-19 48 0 0,1 0-1 0 0,-1 0 1 0 0,1 0-1 0 0,0 0 0 0 0,0-1 1 0 0,1 1-1 0 0,-1-1 0 0 0,0 0 1 0 0,1 1-1 0 0,0-2 0 0 0,-1 1 1 0 0,1 0-1 0 0,0-1 1 0 0,0 0-1 0 0,0 0 0 0 0,0 0 1 0 0,0 0-1 0 0,0-1 0 0 0,0 1 1 0 0,0-1-1 0 0,0 0 1 0 0,0 0-1 0 0,0-1 0 0 0,0 1 1 0 0,0-1-1 0 0,0 0-47 0 0,2 1 42 0 0,63-27 490 0 0,-68 26-577 0 0,0 0 1 0 0,-1 0-1 0 0,1 0 0 0 0,-1 0 0 0 0,1 0 1 0 0,-1 0-1 0 0,1 0 0 0 0,-1 0 0 0 0,1 0 1 0 0,-1 0-1 0 0,0 0 0 0 0,0 0 0 0 0,0 0 1 0 0,0-1-1 0 0,1 1 0 0 0,-1 0 0 0 0,-1 0 0 0 0,1 0 1 0 0,0 0-1 0 0,0 0 0 0 0,0 0 0 0 0,0 0 1 0 0,-1 0-1 0 0,1 0 0 0 0,-1 0 0 0 0,1 0 1 0 0,-1 0-1 0 0,1 0 0 0 0,-1 0 0 0 0,1 0 1 0 0,-1 0-1 0 0,0 0 0 0 0,0 0 0 0 0,1 0 1 0 0,-1 1-1 0 0,-1-1 45 0 0,-18-16-5188 0 0,8 10-4358 0 0,6 7-1416 0 0</inkml:trace>
  <inkml:trace contextRef="#ctx0" brushRef="#br0" timeOffset="4564.966">2283 760 5137 0 0,'0'0'2539'0'0,"0"0"-621"0"0,0 0-260 0 0,0 0-87 0 0,0 0-60 0 0,0 0-152 0 0,0 0-190 0 0,0 0-222 0 0,0 0-233 0 0,0 0-168 0 0,0 0-131 0 0,0 0-107 0 0,0 0-108 0 0,34-4-80 0 0,107-14-70 0 0,-46 9-462 0 0,-60 6-1633 0 0,-20-1-4487 0 0,-8 4-4033 0 0</inkml:trace>
  <inkml:trace contextRef="#ctx0" brushRef="#br0" timeOffset="5397.225">2676 36 0 0 0,'0'0'1268'0'0,"0"0"331"0"0,0 0 198 0 0,0 0 91 0 0,0 0 15 0 0,0 0-116 0 0,0 0-137 0 0,0 0-239 0 0,0 0-222 0 0,0 0-184 0 0,0 0-164 0 0,0 0-155 0 0,1-5-124 0 0,3-13 29 0 0,43 6 2180 0 0,-34 12-2323 0 0,-2-1-175 0 0,-1 1 1 0 0,1 0 0 0 0,-1 1 0 0 0,0 0-1 0 0,1 1 1 0 0,-1 0 0 0 0,0 0 0 0 0,0 1-1 0 0,0 1 1 0 0,4 1-274 0 0,-11-4 61 0 0,1 1 1 0 0,0-1-1 0 0,0 1 0 0 0,-1 0 0 0 0,1 1 0 0 0,-1-1 1 0 0,1 0-1 0 0,-1 1 0 0 0,0 0 0 0 0,0 0 0 0 0,-1 0 1 0 0,1 0-1 0 0,0 0 0 0 0,-1 0 0 0 0,0 1 0 0 0,0-1 1 0 0,0 1-1 0 0,0 0 0 0 0,0 0 0 0 0,-1 0 0 0 0,0-1 0 0 0,1 1 1 0 0,-2 0-1 0 0,1 1 0 0 0,0-1 0 0 0,-1 0 0 0 0,0 3-60 0 0,-14 108 823 0 0,1-74-710 0 0,2 1 1 0 0,3 0 0 0 0,1 1-1 0 0,1-1 1 0 0,2 40-115 0 0,4-76 23 0 0,1-1 0 0 0,0 0 0 0 0,0 0 0 0 0,0 0 0 0 0,0 1 0 0 0,1-1 0 0 0,0-1 0 0 0,0 1 0 0 0,0 0 0 0 0,1 0 0 0 0,-1-1 0 0 0,1 1 0 0 0,0-1 0 0 0,1 0 0 0 0,-1 0 0 0 0,1 0 0 0 0,0-1 0 0 0,-1 1 0 0 0,2-1 0 0 0,-1 0 0 0 0,0 0 0 0 0,1 0 0 0 0,-1 0 0 0 0,1-1 0 0 0,0 0 0 0 0,0 0 0 0 0,0 0 0 0 0,0-1 0 0 0,0 1 0 0 0,0-1 0 0 0,0-1 0 0 0,0 1 0 0 0,1-1 0 0 0,-1 1 0 0 0,0-1 0 0 0,2-1-23 0 0,1-2 1292 0 0,-21-2-1058 0 0,-23-6-358 0 0,30 10 118 0 0,0 0-1 0 0,0 0 1 0 0,0 0-1 0 0,0 1 1 0 0,-1 0 0 0 0,1 0-1 0 0,0 0 1 0 0,0 1 0 0 0,0 0-1 0 0,0 0 1 0 0,0 1-1 0 0,0 0 1 0 0,0 0 0 0 0,0 0-1 0 0,0 0 1 0 0,1 1 0 0 0,-1 0-1 0 0,0 1 7 0 0,3 3-3 0 0,1 0-1 0 0,-1 0 0 0 0,1 0 0 0 0,1 0 0 0 0,-1 0 1 0 0,1 1-1 0 0,1-1 0 0 0,-1 0 0 0 0,1 1 1 0 0,0-1-1 0 0,1 0 0 0 0,0 1 0 0 0,0-1 1 0 0,0 0-1 0 0,1 0 0 0 0,0 0 0 0 0,1 0 1 0 0,0 0-1 0 0,0 0 0 0 0,0-1 0 0 0,1 1 1 0 0,2 3 3 0 0,68 117 189 0 0,-71-120-157 0 0,-1 0-1 0 0,0 1 1 0 0,-1-1-1 0 0,0 1 1 0 0,0-1 0 0 0,0 1-1 0 0,-1-1 1 0 0,0 1-1 0 0,0 0 1 0 0,-1-1 0 0 0,0 1-1 0 0,-1-1 1 0 0,1 1-1 0 0,-1-1 1 0 0,-1 0 0 0 0,0 0-1 0 0,0 0 1 0 0,0 0-1 0 0,0 0 1 0 0,-1-1 0 0 0,0 1-1 0 0,-1-1 1 0 0,0 0-1 0 0,0 0 1 0 0,0-1 0 0 0,0 1-1 0 0,-1-1 1 0 0,0-1-1 0 0,0 1 1 0 0,0-1 0 0 0,-1 0-1 0 0,1 0 1 0 0,-2 0-32 0 0,-7 5 21 0 0,6-3-30 0 0,0 0 0 0 0,-1 0 0 0 0,0-1 0 0 0,0 0 0 0 0,0-1 0 0 0,-1 0 0 0 0,0-1 0 0 0,1 0 0 0 0,-1 0 0 0 0,0-1 0 0 0,-1-1 0 0 0,-1 0 9 0 0,11-28-4138 0 0,2 25 3818 0 0,0-8-3001 0 0,2 3-3246 0 0,1-1-5991 0 0</inkml:trace>
  <inkml:trace contextRef="#ctx0" brushRef="#br0" timeOffset="102148.989">1888 1419 704 0 0,'0'0'2869'0'0,"0"0"-854"0"0,0 0-204 0 0,0 0 117 0 0,0 0 35 0 0,0 0-102 0 0,0 0-265 0 0,0 0-406 0 0,0 0-411 0 0,0 0-255 0 0,0 0-102 0 0,0 0 68 0 0,0 0 77 0 0,2-2 59 0 0,7-2-271 0 0,0 1-1 0 0,0-1 1 0 0,1 2-1 0 0,-1-1 1 0 0,1 1-1 0 0,0 1 1 0 0,-1 0-1 0 0,1 0 1 0 0,0 1-1 0 0,0 0 0 0 0,-1 0 1 0 0,1 1-1 0 0,0 1-354 0 0,23-1 406 0 0,162-1 572 0 0,-195 0-919 0 0,0 0-24 0 0,0 0-2 0 0,0 0 6 0 0,0 0-14 0 0,0 0 38 0 0,0 0 15 0 0,0 0-1 0 0,0 0-16 0 0,0 0-2 0 0,0 0-15 0 0,0 0-3 0 0,0 0 3 0 0,0 0-9 0 0,0 0-6 0 0,0 0-10 0 0,0 0-2 0 0,0 0 6 0 0,0 0 3 0 0,0 0 14 0 0,0 0 10 0 0,0 0-13 0 0,0 0 4 0 0,0 0 13 0 0,0 0 0 0 0,0 0-6 0 0,0 0 0 0 0,0 0 20 0 0,0 0-16 0 0,0 0-12 0 0,0 0 3 0 0,0 0 30 0 0,0 0-7 0 0,0 0 11 0 0,0 0 3 0 0,0 0-16 0 0,0 0 32 0 0,0 0 19 0 0,0 0 17 0 0,0 0 7 0 0,0 0 14 0 0,0 0 18 0 0,-24-39 329 0 0,-52-65-478 0 0,87 86-4481 0 0,9 15-1874 0 0,-13 2 1231 0 0,5 0-7091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4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869 509 4657 0 0,'0'0'2322'0'0,"0"0"-526"0"0,0 0-313 0 0,0 0-6 0 0,0 0 71 0 0,0 0 67 0 0,0 0-67 0 0,0 0-229 0 0,0 0-235 0 0,0 0-213 0 0,-3-2-207 0 0,2 0-1982 0 0,-10-2 11609 0 0,11 5-10228 0 0,0-1 15 0 0,0 0-7 0 0,-59-8 280 0 0,-45 24-366 0 0,23 12 13 0 0,0-5-1 0 0,-85 14 3 0 0,131-29-4 0 0,-188 58 20 0 0,216-59-144 0 0,7-7 138 0 0,0 0-11 0 0,0 0 2 0 0,0 0-3 0 0,0 0 27 0 0,0 0-14 0 0,0 0-11 0 0,0 0 17 0 0,0 0 0 0 0,0 0-2 0 0,0 0-8 0 0,0 0-19 0 0,0 0-20 0 0,0 0 30 0 0,0 0 10 0 0,0 0 7 0 0,0 0 17 0 0,0 0-27 0 0,0 0 2 0 0,0 0-16 0 0,0 0-2 0 0,0 0-2 0 0,0 0 2 0 0,0 0-2 0 0,0 0 6 0 0,0 0 8 0 0,7 1-38 0 0,90 53 6 0 0,109 19 103 0 0,-188-67-71 0 0,0 1 0 0 0,0 1-1 0 0,0 0 1 0 0,-1 1 0 0 0,-1 1-1 0 0,0 1 1 0 0,0 1 0 0 0,11 9-1 0 0,-19 5 50 0 0,-8-25-42 0 0,0-1 0 0 0,-5 15 52 0 0,-11 2-37 0 0,-1 0-1 0 0,-1-1 1 0 0,-1 0-1 0 0,0-2 1 0 0,0 0-1 0 0,-2-2 1 0 0,-10 6-23 0 0,-18 11 20 0 0,-223 142-35 0 0,181-87-10 0 0,91-84 21 0 0,-1 1 1 0 0,1 0 0 0 0,0-1-1 0 0,-1 1 1 0 0,1-1-1 0 0,0 1 1 0 0,0 0 0 0 0,0-1-1 0 0,0 1 1 0 0,0 0-1 0 0,0 0 1 0 0,0-1 0 0 0,0 1-1 0 0,0 0 1 0 0,0-1-1 0 0,0 1 1 0 0,0 0 0 0 0,0-1-1 0 0,0 1 1 0 0,0 0 0 0 0,1-1-1 0 0,-1 1 1 0 0,0 0-1 0 0,1-1 1 0 0,-1 1 0 0 0,0-1-1 0 0,1 1 1 0 0,-1-1-1 0 0,1 1 1 0 0,-1-1 0 0 0,1 1-1 0 0,-1-1 1 0 0,1 1-1 0 0,-1-1 1 0 0,1 1 0 0 0,-1-1-1 0 0,1 0 1 0 0,0 1-1 0 0,-1-1 1 0 0,1 0 0 0 0,0 0-1 0 0,-1 1 1 0 0,1-1-1 0 0,0 0 1 0 0,-1 0 0 0 0,1 0-1 0 0,0 0 1 0 0,-1 0 0 0 0,1 0-1 0 0,0 0 4 0 0,46 10 99 0 0,-42-9-104 0 0,39 3 80 0 0,0-3 0 0 0,0-1 1 0 0,0-2-1 0 0,0-3 1 0 0,35-7-76 0 0,54-5 114 0 0,189 6 139 0 0,-277 18-232 0 0,-45-7-7 0 0,-2 1 115 0 0,2-2-130 0 0,0 1 7 0 0,0 0-16 0 0,0 0-5 0 0,0 0 4 0 0,0 0-3 0 0,0 0 3 0 0,0 0 14 0 0,0 0-21 0 0,0 0 17 0 0,0 0-7 0 0,0 0-11 0 0,0 0 7 0 0,0 0-1 0 0,0 0 2 0 0,0 0-2 0 0,0 0 2 0 0,0 0-5 0 0,0 0-4 0 0,0 0 10 0 0,0 0 2 0 0,0 0 0 0 0,0 0 0 0 0,0 0-2 0 0,0 0-4 0 0,0 0-1 0 0,0 0 4 0 0,0 0-2 0 0,0 0 8 0 0,0 0 13 0 0,0 0-15 0 0,0 0-14 0 0,0 0 2 0 0,0 0 23 0 0,0 0 9 0 0,0 0-3 0 0,0 0-5 0 0,0 0-6 0 0,0 0 9 0 0,0 0-16 0 0,0 0-14 0 0,0 0 21 0 0,0 0 0 0 0,0 0 11 0 0,0 0-6 0 0,0 0-17 0 0,0 0 16 0 0,0 0 1 0 0,0 0-12 0 0,0 0 9 0 0,0 0-2 0 0,0 0 6 0 0,0 0-17 0 0,0 0 12 0 0,0 0-3 0 0,0 0 10 0 0,0 0 8 0 0,0 0-5 0 0,0 0-20 0 0,0 0-8 0 0,0 0-2 0 0,0 0 12 0 0,0 0 10 0 0,0 0-13 0 0,0 0 4 0 0,0 0 17 0 0,0 0 14 0 0,0 0-26 0 0,0 0-43 0 0,0 0 37 0 0,0 0 1 0 0,0 0-3 0 0,0 0 8 0 0,0 0-16 0 0,0 0 0 0 0,0 0 21 0 0,0 0-22 0 0,0 0-10 0 0,0 0 5 0 0,0 0 6 0 0,0 0 2 0 0,0 0-2 0 0,0 0-8 0 0,0 0 18 0 0,0 0 12 0 0,0 0-26 0 0,0 0-4 0 0,0 0 2 0 0,0 0 3 0 0,0 0 5 0 0,0 0-16 0 0,0 0 4 0 0,0 0-4 0 0,0 0-7 0 0,0 0-6 0 0,0 0-23 0 0,0 0-11 0 0,0 0-5 0 0,0 0-21 0 0,0 0-35 0 0,0 0-49 0 0,0 0-49 0 0,0 0-70 0 0,-16 0-4258 0 0,3 2 2196 0 0,7 0-765 0 0,-1-2-4438 0 0,3 0-3629 0 0</inkml:trace>
  <inkml:trace contextRef="#ctx0" brushRef="#br0" timeOffset="767.943">1761 294 7050 0 0,'0'0'1514'0'0,"0"0"-537"0"0,0 0-256 0 0,0 0 113 0 0,0 0 365 0 0,0 0 365 0 0,0 0 136 0 0,0 0-149 0 0,0 0-324 0 0,0 0-291 0 0,0 0-170 0 0,0 0-89 0 0,0 0-56 0 0,2-4-60 0 0,-2 3-497 0 0,0 0 0 0 0,1 0 0 0 0,-1-1 0 0 0,0 1 0 0 0,0 0 0 0 0,0 0 0 0 0,0 0-1 0 0,0 0 1 0 0,0 0 0 0 0,0 0 0 0 0,0 0 0 0 0,0-1 0 0 0,-1 1 0 0 0,1 0 0 0 0,0 0 0 0 0,-1 0 0 0 0,1 0 0 0 0,-1 0 0 0 0,1 0 0 0 0,-1 0-1 0 0,1 0 1 0 0,-1 0 0 0 0,0 0 0 0 0,0 1 0 0 0,1-1 0 0 0,-1 0 0 0 0,0 0 0 0 0,0 1 0 0 0,0-1 0 0 0,0 0 0 0 0,0 1 0 0 0,0-1 0 0 0,0 1 0 0 0,0-1-1 0 0,0 1 1 0 0,0-1 0 0 0,0 1 0 0 0,0 0 0 0 0,0 0 0 0 0,0-1 0 0 0,0 1 0 0 0,0 0 0 0 0,0 0 0 0 0,-1 0 0 0 0,1 0 0 0 0,0 0 0 0 0,-1 1-64 0 0,-190-29 2353 0 0,185 28-2312 0 0,-6-1 51 0 0,-1 1-1 0 0,1 0 1 0 0,0 0 0 0 0,0 2-1 0 0,0-1 1 0 0,0 2 0 0 0,0 0-1 0 0,1 0 1 0 0,-1 1-1 0 0,1 1 1 0 0,0 0 0 0 0,-8 5-92 0 0,10-4 23 0 0,1 1 0 0 0,0 0 0 0 0,0 0 0 0 0,1 1 0 0 0,0 0 0 0 0,0 1 0 0 0,1 0 0 0 0,0 0 0 0 0,1 1 0 0 0,0-1 0 0 0,0 1 0 0 0,1 1 0 0 0,0-1 0 0 0,1 1 0 0 0,0 0 0 0 0,-2 9-23 0 0,-1 7 28 0 0,0 0 1 0 0,2 1-1 0 0,1-1 1 0 0,1 1 0 0 0,2 0-1 0 0,1 0 1 0 0,0 0-1 0 0,2 0 1 0 0,2 0-1 0 0,0 0 1 0 0,2-1 0 0 0,3 7-29 0 0,22 67 71 0 0,-5 1 1 0 0,-4 2 0 0 0,-4 0 0 0 0,-5 1-1 0 0,-2 80-71 0 0,-9-168 21 0 0,-1 0 1 0 0,-1 0-1 0 0,0 0 0 0 0,-1 0 0 0 0,-1 0 0 0 0,-1 0 1 0 0,0-1-1 0 0,-1 1 0 0 0,-1-1 0 0 0,0 0 0 0 0,-2 0 0 0 0,1 0 1 0 0,-2-1-1 0 0,0 0 0 0 0,-1-1 0 0 0,0 1 0 0 0,-5 3-21 0 0,6-10 6 0 0,-1 0 0 0 0,0 0-1 0 0,0-1 1 0 0,-1 0-1 0 0,1-1 1 0 0,-2 0-1 0 0,1 0 1 0 0,-1-1 0 0 0,1 0-1 0 0,-1-1 1 0 0,-1-1-1 0 0,1 1 1 0 0,0-2 0 0 0,-1 0-1 0 0,0 0 1 0 0,-6 0-6 0 0,14-4-106 0 0,1 0 0 0 0,0 0 0 0 0,-1 0 0 0 0,1-1 0 0 0,0 1 0 0 0,0-1 1 0 0,0 1-1 0 0,1-1 0 0 0,-1 0 0 0 0,1 0 0 0 0,-1 0 0 0 0,1-1 0 0 0,0 1 0 0 0,0 0 1 0 0,0-1-1 0 0,1 0 0 0 0,-1 1 0 0 0,1-1 0 0 0,0 0 0 0 0,0 0 0 0 0,0 1 0 0 0,1-1 0 0 0,-1 0 1 0 0,1 0-1 0 0,0 0 0 0 0,0 0 0 0 0,0 0 0 0 0,1 0 0 0 0,-1 0 0 0 0,1 0 0 0 0,0 1 1 0 0,0-1-1 0 0,2-3 106 0 0,13-23-5960 0 0,-10 22-162 0 0,2 0-6162 0 0</inkml:trace>
  <inkml:trace contextRef="#ctx0" brushRef="#br0" timeOffset="1417.975">1584 1650 12211 0 0,'0'0'3991'0'0,"0"0"-2427"0"0,0 0-951 0 0,0 0-159 0 0,0 0 136 0 0,0 0 225 0 0,0 0 153 0 0,0 0 25 0 0,0 0-183 0 0,0 0-249 0 0,0 0-201 0 0,0 0-122 0 0,0 0-74 0 0,-3-5 204 0 0,2 45 695 0 0,-10 94-154 0 0,-30 13-455 0 0,41-236 1262 0 0,63-107-1650 0 0,-40 135-50 0 0,3 1 0 0 0,2 1 0 0 0,18-25-16 0 0,-46 83-1 0 0,0-1 1 0 0,0 1 0 0 0,0 0 0 0 0,0 0 0 0 0,0-1 0 0 0,0 1 0 0 0,1 0 0 0 0,-1 0 0 0 0,0 0 0 0 0,1-1 0 0 0,-1 1 0 0 0,1 0 0 0 0,-1 0 0 0 0,1 0 0 0 0,0 0 0 0 0,-1 0 0 0 0,1 0 0 0 0,0 0 0 0 0,0 0 0 0 0,0 0 0 0 0,0 0 0 0 0,0 1 0 0 0,0-1 0 0 0,0 0 0 0 0,0 1 0 0 0,0-1 0 0 0,0 0 0 0 0,0 1 0 0 0,0-1 0 0 0,0 1 0 0 0,0 0 0 0 0,1-1 0 0 0,-1 1 0 0 0,0 0 0 0 0,0 0 0 0 0,1 0 0 0 0,-1-1 0 0 0,0 1 0 0 0,0 1 0 0 0,1-1 0 0 0,-1 0 0 0 0,0 0 0 0 0,0 0 0 0 0,0 1 0 0 0,1-1 0 0 0,-1 0 0 0 0,0 1-1 0 0,0-1 1 0 0,0 1 0 0 0,0 0 0 0 0,0-1 0 0 0,0 1 0 0 0,0 0 0 0 0,0 0 0 0 0,0-1 0 0 0,0 1 0 0 0,0 0 0 0 0,0 0 0 0 0,-1 0 0 0 0,1 0 0 0 0,0 0 0 0 0,-1 0 0 0 0,1 0 0 0 0,0 1 0 0 0,7 11 11 0 0,0-1-1 0 0,0 1 0 0 0,-1 0 1 0 0,-1 1-1 0 0,0 0 0 0 0,-1 0 1 0 0,0 0-1 0 0,-2 1 1 0 0,2 6-11 0 0,-12 33-1669 0 0,-3-38-3440 0 0,-4-1-6243 0 0,11-11 434 0 0</inkml:trace>
  <inkml:trace contextRef="#ctx0" brushRef="#br0" timeOffset="1733.852">1859 1958 12515 0 0,'0'0'4477'0'0,"0"0"-2833"0"0,0 0-1072 0 0,0 0-62 0 0,0 0 255 0 0,0 0 327 0 0,0 0 158 0 0,0 0-87 0 0,0 0-316 0 0,0 0-254 0 0,0 0-123 0 0,0 0-66 0 0,0 0-24 0 0,-3 14-52 0 0,-25 111 799 0 0,21-60-1027 0 0,7-65-178 0 0,0 0-38 0 0,0 0-33 0 0,0 0-86 0 0,0-27-5203 0 0,2 19 149 0 0,0-3-6466 0 0</inkml:trace>
  <inkml:trace contextRef="#ctx0" brushRef="#br0" timeOffset="2373.968">1462 1230 6249 0 0,'0'0'2241'0'0,"0"0"-418"0"0,0 0-221 0 0,0 0-1 0 0,0 0 16 0 0,0 0-25 0 0,0 0-181 0 0,0 0-327 0 0,0 0-325 0 0,0 0-242 0 0,0 0-126 0 0,0 0-20 0 0,0 0 104 0 0,5-1 130 0 0,20-2 517 0 0,-1-2-676 0 0,1 1 0 0 0,-1 1 0 0 0,1 2 0 0 0,0 0 0 0 0,-1 2 0 0 0,1 1 0 0 0,0 0 0 0 0,5 3-446 0 0,39 10 318 0 0,-69-15-303 0 0,1 1 1 0 0,-1-1 0 0 0,0 1-1 0 0,1-1 1 0 0,-1 0-1 0 0,0 1 1 0 0,1-1 0 0 0,-1 0-1 0 0,0 0 1 0 0,1 1-1 0 0,-1-1 1 0 0,0 0 0 0 0,1 0-1 0 0,-1 1 1 0 0,1-1-1 0 0,-1 0 1 0 0,1 0-1 0 0,-1 0 1 0 0,0 0 0 0 0,1 0-1 0 0,-1 0 1 0 0,1 0-1 0 0,-1 0 1 0 0,1 0 0 0 0,-1 0-1 0 0,1 0 1 0 0,-1 0-1 0 0,1 0 1 0 0,-1 0 0 0 0,0 0-1 0 0,1 0 1 0 0,-1 0-1 0 0,1 0 1 0 0,-1-1 0 0 0,1 1-1 0 0,-1 0 1 0 0,0 0-1 0 0,1-1 1 0 0,-1 1-1 0 0,0 0 1 0 0,1 0 0 0 0,-1-1-1 0 0,0 1 1 0 0,1 0-1 0 0,-1-1 1 0 0,0 1 0 0 0,0-1-1 0 0,1 1 1 0 0,-1 0-1 0 0,0-1 1 0 0,0 1 0 0 0,0-1-1 0 0,1 1 1 0 0,-1-1-1 0 0,0 1 1 0 0,0 0 0 0 0,0-1-1 0 0,0 1 1 0 0,0-1-1 0 0,0 1 1 0 0,0-1-16 0 0,-19-28 1032 0 0,11 18-1316 0 0,-84-134-972 0 0,89 108-2991 0 0,3 27-454 0 0,0 2-7283 0 0</inkml:trace>
  <inkml:trace contextRef="#ctx0" brushRef="#br0" timeOffset="3305.969">1828 78 1416 0 0,'0'0'1791'0'0,"0"0"12"0"0,0 0 108 0 0,0 0 199 0 0,0 0 95 0 0,0 0-155 0 0,0 0-319 0 0,0 0-419 0 0,0 0-372 0 0,0 0-210 0 0,0 0-133 0 0,0 0-94 0 0,0 0-58 0 0,-2 7-27 0 0,-2 6-131 0 0,2 1 1 0 0,0-1 0 0 0,0 1 0 0 0,1 0-1 0 0,1-1 1 0 0,0 1 0 0 0,1 0-1 0 0,1 9-287 0 0,2 165 1371 0 0,-24-85-805 0 0,6-171 1820 0 0,15 40-2361 0 0,2 1 1 0 0,0-1 0 0 0,2 1 0 0 0,1 0 0 0 0,1 0-1 0 0,8-18-25 0 0,62-154 58 0 0,-42 168-164 0 0,-35 31 50 0 0,0 0-2 0 0,17 8 14 0 0,16 26-46 0 0,-15-6-3409 0 0,-15-20 910 0 0,0-1-6206 0 0,0-4-2534 0 0</inkml:trace>
  <inkml:trace contextRef="#ctx0" brushRef="#br0" timeOffset="3821.506">2023 390 6369 0 0,'0'0'2123'0'0,"0"0"-411"0"0,0 0-123 0 0,0 0 30 0 0,0 0 39 0 0,0 0-54 0 0,0 0-234 0 0,0 0-357 0 0,0 0-336 0 0,0 0-237 0 0,0 0-119 0 0,0 0 23 0 0,5-3 19 0 0,83-21 1533 0 0,-87 26-1856 0 0,0 0-1 0 0,0-1 1 0 0,0 1-1 0 0,0 0 1 0 0,0 0-1 0 0,0 0 1 0 0,0 0-1 0 0,0 0 1 0 0,-1 0-1 0 0,1 1 0 0 0,-1-1 1 0 0,0 0-1 0 0,0 0 1 0 0,0 0-1 0 0,0 0 1 0 0,0 0-1 0 0,0 1 1 0 0,0-1-1 0 0,-1 0 1 0 0,1 0-1 0 0,-1 0 1 0 0,1 0-1 0 0,-1 0 1 0 0,0 0-1 0 0,-1 2-39 0 0,-73 118 964 0 0,74-120-946 0 0,0-1 0 0 0,0 1 0 0 0,0-1 0 0 0,0 1 0 0 0,1 0 0 0 0,-1-1 0 0 0,0 1 0 0 0,1 0 0 0 0,0-1 0 0 0,-1 1 0 0 0,1 0 0 0 0,0 0 0 0 0,0-1 0 0 0,0 1 0 0 0,0 0 0 0 0,0 0 0 0 0,0 0 0 0 0,0-1 0 0 0,0 1 0 0 0,1 0 0 0 0,-1 0 0 0 0,1-1 0 0 0,0 1 0 0 0,-1 0 0 0 0,1-1 0 0 0,0 1 0 0 0,0-1 0 0 0,0 1 0 0 0,0-1 0 0 0,0 1 0 0 0,0-1 0 0 0,0 0 0 0 0,1 1 0 0 0,-1-1 0 0 0,1 1-18 0 0,7-1 83 0 0,-1 0 1 0 0,0 0 0 0 0,0 0-1 0 0,1-1 1 0 0,-1 0 0 0 0,0-1-1 0 0,1 0 1 0 0,-1 0 0 0 0,0-1-1 0 0,0 0 1 0 0,0 0 0 0 0,0-1-1 0 0,-1 0 1 0 0,1 0 0 0 0,-1-1-1 0 0,1 0 1 0 0,-1 0-1 0 0,0-1-83 0 0,0-15-3604 0 0,-5 6-5269 0 0,-2 13 7524 0 0,1-3-10593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49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0 0 0,'0'0'2603'0'0,"0"0"-332"0"0,0 0-197 0 0,0 0-145 0 0,0 0-50 0 0,0 0-7 0 0,0 0-60 0 0,0 0-195 0 0,0 0-292 0 0,0 0-307 0 0,0 0-258 0 0,0 0-182 0 0,0 0-145 0 0,2 17 905 0 0,7 137 2010 0 0,-9-93-3014 0 0,-2 0-1 0 0,-3 0 1 0 0,-3 0-1 0 0,-3-1 1 0 0,-5 13-334 0 0,-1 15 109 0 0,4-19-25 0 0,13-68-118 0 0,0-5-540 0 0,-1-16-1871 0 0,1-13-1860 0 0,4 13-6041 0 0,-2 12 1332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27 576 0 0,'0'0'2513'0'0,"0"0"-533"0"0,0 0-182 0 0,0 0 90 0 0,0 0 86 0 0,0 0 77 0 0,0 0-123 0 0,0 0-302 0 0,0 0-368 0 0,0 0-374 0 0,0 0-257 0 0,0 0-167 0 0,0 0-76 0 0,-4-1-56 0 0,-3-6 374 0 0,31 7 664 0 0,-8 1-932 0 0,161-9 2134 0 0,38-4-1725 0 0,-215 12-849 0 0,0 0-5 0 0,0 0-9 0 0,0 0-3 0 0,0 0-23 0 0,0 0-37 0 0,0 0-70 0 0,0 0-70 0 0,-13 8-6260 0 0,5 3-3679 0 0,4-6 1184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0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5881 0 0,'0'0'2994'0'0,"0"0"-1141"0"0,0 0-636 0 0,0 0-90 0 0,0 0 175 0 0,0 0 171 0 0,0 0-14 0 0,0 0-184 0 0,0 0-254 0 0,0 0-203 0 0,0 0-116 0 0,36-11-110 0 0,111-37-104 0 0,37 11 818 0 0,-94 33-1410 0 0,-90 4-88 0 0,0 0-106 0 0,0 0-187 0 0,0 0-375 0 0,0 0-626 0 0,-2 0-7237 0 0,-2 0-2333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31 162 1536 0 0,'0'0'1805'0'0,"0"0"46"0"0,0 0 24 0 0,0 0 76 0 0,0 0 36 0 0,0 0-60 0 0,0 0-119 0 0,0 0-251 0 0,0 0-294 0 0,0 0-268 0 0,0 0-243 0 0,0 0-184 0 0,0 0-81 0 0,-7 0-58 0 0,-16-1 211 0 0,38-1 1558 0 0,112-6 855 0 0,206-8-787 0 0,-341 16-2241 0 0,-1-2 0 0 0,1 1 1 0 0,0-1-1 0 0,0 0 1 0 0,0-1-1 0 0,0 0 1 0 0,0 0-1 0 0,1-1 1 0 0,-1 0-1 0 0,1 0 1 0 0,-3-3-26 0 0,-55-69-80 0 0,59 69 651 0 0,-1-4-3699 0 0,18 6-9207 0 0,-5 5 407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1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 5817 0 0,'0'0'1961'0'0,"0"0"-332"0"0,0 0 25 0 0,0 0 140 0 0,0 0 73 0 0,0 0-56 0 0,0 0-303 0 0,0 0-316 0 0,0 0-289 0 0,0 0-213 0 0,0 0-115 0 0,0 0-31 0 0,-3-3 8 0 0,2 2-500 0 0,0 1 1 0 0,-1-1 0 0 0,1 1-1 0 0,0 0 1 0 0,-1-1-1 0 0,1 1 1 0 0,0 0-1 0 0,-1 0 1 0 0,1 0 0 0 0,-1-1-1 0 0,1 2 1 0 0,0-1-1 0 0,-1 0 1 0 0,1 0-1 0 0,0 0 1 0 0,-1 1 0 0 0,1-1-1 0 0,0 0 1 0 0,-1 1-1 0 0,1-1 1 0 0,0 1-1 0 0,0 0 1 0 0,-1 0 0 0 0,1-1-1 0 0,0 1 1 0 0,0 0-1 0 0,0 0 1 0 0,0 0-1 0 0,0 0 1 0 0,0 0 0 0 0,0 0-1 0 0,1 0 1 0 0,-1 0-1 0 0,0 0 1 0 0,0 1-1 0 0,1-1 1 0 0,-1 0 0 0 0,1 1-53 0 0,-8 10 368 0 0,11-17 389 0 0,31-28-18 0 0,-34 32-674 0 0,0 1 13 0 0,0 0 0 0 0,0 0-15 0 0,0 0-40 0 0,0 0 3 0 0,0 0-3 0 0,0 0-4 0 0,0 1 21 0 0,0 1-30 0 0,0-1-35 0 0,0-1-42 0 0,-2 9-6399 0 0,2-7-1204 0 0,0-2-3854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2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296 374 8666 0 0,'0'0'3638'0'0,"0"0"-1538"0"0,0 0-667 0 0,0 0 94 0 0,0 0 73 0 0,0 0-150 0 0,0 0-254 0 0,0 0-360 0 0,0 0-289 0 0,0 0-84 0 0,0 0-73 0 0,0 0-79 0 0,0 0-55 0 0,-15 4-40 0 0,-51 14-5 0 0,10 18 196 0 0,44-29-396 0 0,0 1 1 0 0,1 0-1 0 0,0 1 1 0 0,1 0-1 0 0,0 1 1 0 0,0 0-1 0 0,1 1 1 0 0,1-1-1 0 0,-1 2 1 0 0,2-1-1 0 0,0 1 0 0 0,0 0 1 0 0,1 1-1 0 0,0 0 1 0 0,1 0-1 0 0,1 0 1 0 0,0 0-1 0 0,1 1 1 0 0,0-1-1 0 0,1 1 1 0 0,1 0-1 0 0,0 0 1 0 0,1 0-12 0 0,3-8-2 0 0,0-1 0 0 0,1 0 0 0 0,-1 0 0 0 0,1-1 0 0 0,0 1 0 0 0,1-1 0 0 0,-1 0 0 0 0,1 0 0 0 0,0-1 0 0 0,0 1 0 0 0,0-1 1 0 0,0 0-1 0 0,1 0 0 0 0,-1-1 0 0 0,1 1 0 0 0,0-1 0 0 0,-1-1 0 0 0,1 1 0 0 0,0-1 0 0 0,0 0 0 0 0,0 0 0 0 0,0-1 0 0 0,0 1 0 0 0,0-1 0 0 0,0-1 0 0 0,0 1 0 0 0,0-1 0 0 0,0 0 1 0 0,0-1-1 0 0,0 1 0 0 0,0-1 0 0 0,0 0 0 0 0,3-2 2 0 0,17-9 74 0 0,0 0 0 0 0,-1-2 0 0 0,-1-1 1 0 0,0-1-1 0 0,-1 0 0 0 0,-1-2 0 0 0,-1-1 0 0 0,0 0 1 0 0,-2-2-1 0 0,0 0 0 0 0,-2-1 0 0 0,0-1 0 0 0,-2-1 1 0 0,0-2-75 0 0,-5 8 16 0 0,0-2-1 0 0,-2 1 1 0 0,0-1 0 0 0,-2 0 0 0 0,0-1 0 0 0,-2 0 0 0 0,0 0 0 0 0,-1 0 0 0 0,-1 0-1 0 0,-1 0 1 0 0,-2-17-16 0 0,1 30-7 0 0,-1 1 0 0 0,0-1 0 0 0,0 1 0 0 0,0-1 0 0 0,-1 1 0 0 0,-1-1 0 0 0,1 1 0 0 0,-1 0 0 0 0,-1 0 0 0 0,1 0 0 0 0,-1 1 0 0 0,-1-1 0 0 0,1 1 0 0 0,-1 0 0 0 0,-1 0 0 0 0,1 1 0 0 0,-1-1 0 0 0,0 1 0 0 0,-1 1 0 0 0,1-1 0 0 0,-1 1 0 0 0,0 0 0 0 0,-1 0 0 0 0,1 1 0 0 0,-1 0 0 0 0,0 1 0 0 0,0-1 0 0 0,0 1 0 0 0,0 1 0 0 0,-7-2 7 0 0,9 3-15 0 0,-1 0 1 0 0,0 0-1 0 0,0 1 1 0 0,1-1 0 0 0,-1 1-1 0 0,0 1 1 0 0,1-1-1 0 0,-1 1 1 0 0,0 1 0 0 0,1-1-1 0 0,-1 1 1 0 0,1 0-1 0 0,-1 0 1 0 0,1 1 0 0 0,0 0-1 0 0,0 0 1 0 0,0 1-1 0 0,1-1 1 0 0,-1 1 0 0 0,-4 5 14 0 0,-1 0-6 0 0,1 2 0 0 0,0-1 1 0 0,1 1-1 0 0,0 1 1 0 0,1-1-1 0 0,0 2 0 0 0,1-1 1 0 0,0 1-1 0 0,1 0 1 0 0,1 0-1 0 0,0 1 1 0 0,0-1-1 0 0,2 1 0 0 0,0 0 1 0 0,0 1-1 0 0,1-1 1 0 0,1 0-1 0 0,0 1 0 0 0,1-1 1 0 0,1 1-1 0 0,2 11 6 0 0,2-9-35 0 0,2 0 0 0 0,0 0 0 0 0,1-1-1 0 0,1 0 1 0 0,0-1 0 0 0,1 0 0 0 0,1 0 0 0 0,1-1 0 0 0,0 0-1 0 0,0-1 1 0 0,1 0 0 0 0,1-1 0 0 0,0-1 0 0 0,1 0-1 0 0,0-1 1 0 0,0-1 0 0 0,1 0 0 0 0,11 4 35 0 0,40 18-1954 0 0,-44-24-1110 0 0,-1-2-3299 0 0,-11-5-5162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2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31 242 1520 0 0,'0'0'1534'0'0,"0"0"-322"0"0,0 0 147 0 0,0 0 378 0 0,0 0 270 0 0,0 0 36 0 0,0 0-218 0 0,0 0-374 0 0,0 0-345 0 0,0 0-244 0 0,0 0-141 0 0,0 0-106 0 0,-3 34-75 0 0,-6 106-59 0 0,-8-29 1136 0 0,16-93-452 0 0,2-28 1277 0 0,30-91-1464 0 0,90-236 106 0 0,-63 240-987 0 0,-51 124-79 0 0,3 99 219 0 0,16-46-682 0 0,14-61-1457 0 0,-26-21-2450 0 0,-4-6-5232 0 0,-9 4-784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3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3705 0 0,'0'0'2828'0'0,"0"0"-628"0"0,0 0-291 0 0,0 0-11 0 0,0 0-39 0 0,0 0-141 0 0,0 0-311 0 0,0 0-407 0 0,0 0-352 0 0,0 0-154 0 0,0 0 8 0 0,0 0 64 0 0,0 0 49 0 0,6-2 2 0 0,157-9 3873 0 0,-116 12-4166 0 0,45 7 1113 0 0,-125-31-987 0 0,-32-28-348 0 0,54 44-105 0 0,1-1 1 0 0,0-1-1 0 0,0 0 1 0 0,1-1-1 0 0,0 0 0 0 0,1 0 1 0 0,0 0-1 0 0,0-1 1 0 0,1-1-1 0 0,1 1 0 0 0,0-1 1 0 0,1 0-1 0 0,0 0 1 0 0,1-1-1 0 0,-3-12 3 0 0,15-10-2587 0 0,2 29-1078 0 0,3 0-3459 0 0,-4-1-5477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0 0 0,'0'0'784'0'0,"0"0"707"0"0,0 0 491 0 0,0 0 348 0 0,0 0 142 0 0,0 0-129 0 0,0 0-343 0 0,0 0-375 0 0,0 0-290 0 0,0 0-199 0 0,0 0-113 0 0,0 0-69 0 0,0 0-63 0 0,0 0-78 0 0,0 0-69 0 0,0 0-90 0 0,11 0 4056 0 0,5 0-3795 0 0,203-14 117 0 0,60 12-482 0 0,-234-5-1799 0 0,-106 27-11209 0 0,53-16 9121 0 0,-2 3-6898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4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5153 0 0,'0'0'2899'0'0,"0"0"-479"0"0,0 0-301 0 0,0 0-160 0 0,0 0-207 0 0,0 0-238 0 0,0 0-293 0 0,0 0-282 0 0,0 0-243 0 0,0 0-134 0 0,0 0-50 0 0,0 0 59 0 0,0 0 84 0 0,5 1 55 0 0,41 1 437 0 0,-1-2 0 0 0,0-1 0 0 0,0-3 0 0 0,26-5-1147 0 0,115-7 612 0 0,-49 12-2872 0 0,-107-1-3545 0 0,-19 2-1356 0 0,-4 0-4695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1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4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7298 0 0,'0'0'3772'0'0,"0"0"-1622"0"0,0 0-684 0 0,0 0-131 0 0,0 0-16 0 0,0 0 93 0 0,0 0 12 0 0,0 0-170 0 0,0 0-330 0 0,0 0-293 0 0,0 0-174 0 0,0 0-74 0 0,0 0-28 0 0,-2 8-8 0 0,-51 220 1989 0 0,-61 240-1416 0 0,100-263-3115 0 0,20-253-1207 0 0,-1 13-4533 0 0,-4 26-3339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5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9066 0 0,'0'0'2368'0'0,"0"0"-830"0"0,0 0-442 0 0,0 0-53 0 0,0 0 40 0 0,0 0 116 0 0,0 0 87 0 0,0 0-97 0 0,0 0-171 0 0,0 0-141 0 0,0 0-110 0 0,37-8-109 0 0,122-27-102 0 0,84-3 917 0 0,-118 21-1633 0 0,0 6 0 0 0,15 4 160 0 0,-128 14-2453 0 0,-11 2-3573 0 0,-1-6 2815 0 0,0 2-8684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9250 0 0,'0'0'1819'0'0,"0"0"-741"0"0,0 0-364 0 0,0 0-7 0 0,0 0 148 0 0,0 0 139 0 0,0 0-15 0 0,0 0-155 0 0,0 0-146 0 0,0 0-107 0 0,0 0-87 0 0,0 0-72 0 0,0 0-74 0 0,30-1-41 0 0,134-2 231 0 0,-162 2-483 0 0,0 1-1 0 0,0 0 0 0 0,-1-1 0 0 0,1 1 0 0 0,0 0 0 0 0,0 0 0 0 0,0 0 1 0 0,-1 1-1 0 0,1-1 0 0 0,0 0 0 0 0,0 1 0 0 0,-1-1 0 0 0,1 1 1 0 0,0-1-1 0 0,0 1 0 0 0,-1 0 0 0 0,1 0 0 0 0,-1 0 0 0 0,1 0 0 0 0,-1 0 1 0 0,1 0-1 0 0,-1 0 0 0 0,0 0 0 0 0,1 0 0 0 0,-1 1 0 0 0,0-1 1 0 0,0 1-1 0 0,0-1 0 0 0,0 1 0 0 0,0-1 0 0 0,0 1 0 0 0,-1-1 0 0 0,1 1 1 0 0,0 0-1 0 0,-1 0 0 0 0,1-1 0 0 0,-1 1 0 0 0,0 0 0 0 0,0 0 1 0 0,1-1-1 0 0,-1 1 0 0 0,0 0 0 0 0,0 0 0 0 0,-1 0 0 0 0,1-1 0 0 0,0 1 1 0 0,-1 0-1 0 0,1 0 0 0 0,-1-1 0 0 0,1 1 0 0 0,-1 0 0 0 0,0-1 0 0 0,0 1 1 0 0,0-1-1 0 0,0 1 0 0 0,0 0-44 0 0,-111 145 1260 0 0,111-145-1233 0 0,0 0 0 0 0,0 1-1 0 0,0-1 1 0 0,1 1 0 0 0,-1-1 0 0 0,1 1-1 0 0,-1-1 1 0 0,1 1 0 0 0,0-1 0 0 0,0 1-1 0 0,0-1 1 0 0,0 1 0 0 0,0-1 0 0 0,1 1-1 0 0,-1-1 1 0 0,1 1 0 0 0,0-1 0 0 0,0 1-1 0 0,-1-1 1 0 0,2 1 0 0 0,-1-1 0 0 0,0 0-1 0 0,0 0 1 0 0,1 0 0 0 0,-1 0 0 0 0,1 0-1 0 0,0 0 1 0 0,-1 0 0 0 0,1 0 0 0 0,0 0-1 0 0,0-1 1 0 0,0 1 0 0 0,0-1 0 0 0,1 0-1 0 0,-1 1 1 0 0,2 0-27 0 0,9 1 117 0 0,0-1 1 0 0,1 0-1 0 0,-1-1 0 0 0,1 0 0 0 0,-1-1 1 0 0,1 0-1 0 0,-1-1 0 0 0,0-1 0 0 0,1 0 1 0 0,-1-1-1 0 0,0 0 0 0 0,0-1 0 0 0,0-1 1 0 0,1-1-118 0 0,69-46-470 0 0,-69 37-3454 0 0,-1 0-3813 0 0,-11 13-4317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0 529 15843 0 0,'0'0'2025'0'0,"0"0"-721"0"0,0 0-506 0 0,0 0-188 0 0,0 0 3 0 0,0 0 137 0 0,0 0 125 0 0,0 0-33 0 0,0 0-110 0 0,0 0-160 0 0,0 0-151 0 0,0 0-119 0 0,0 0-90 0 0,29 2-67 0 0,89 5-51 0 0,74-8-234 0 0,-122-15-3305 0 0,-58 12 296 0 0,-4 1-3546 0 0,-5 2-5054 0 0</inkml:trace>
  <inkml:trace contextRef="#ctx0" brushRef="#br0" timeOffset="356.104">858 47 12475 0 0,'0'0'2091'0'0,"0"0"-410"0"0,0 0-250 0 0,0 0-116 0 0,0 0-137 0 0,0 0-135 0 0,0 0-215 0 0,0 0-233 0 0,0 0-148 0 0,0 0-61 0 0,0 0-3 0 0,0 0-5 0 0,0 0-28 0 0,-4 24-7 0 0,-28 158 596 0 0,16 17-95 0 0,15 112-677 0 0,-16-242-390 0 0,9-77-4317 0 0,2-30-6477 0 0,5 32 7591 0 0,1-3-4242 0 0</inkml:trace>
  <inkml:trace contextRef="#ctx0" brushRef="#br0" timeOffset="600.645">442 82 6905 0 0,'0'0'3076'0'0,"0"0"-1475"0"0,0 0-627 0 0,0 0 66 0 0,0 0 233 0 0,0 0 205 0 0,0 0 1 0 0,0 0-212 0 0,35-7-268 0 0,113-22-233 0 0,37 4 753 0 0,278 5-634 0 0,-460 20-1128 0 0,32 6-781 0 0,-28 2-2130 0 0,-5 5-3595 0 0,-2-6-4551 0 0</inkml:trace>
  <inkml:trace contextRef="#ctx0" brushRef="#br0" timeOffset="3931.765">1054 625 0 0 0,'0'0'227'0'0,"0"0"670"0"0,0 0 242 0 0,0 0 0 0 0,0 0-71 0 0,0 0-57 0 0,0 0-8 0 0,1 0-1382 0 0,8 3 15225 0 0,-7-2-13299 0 0,-8 273 2531 0 0,-6-241-3471 0 0,12-32-598 0 0,0-1-18 0 0,0 0-7 0 0,0 0-16 0 0,0 0 28 0 0,0 0 1 0 0,0 0 18 0 0,0 0 30 0 0,1-12-1830 0 0,5 2-504 0 0,1-2-6833 0 0,-5 8-3006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0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182 351 1792 0 0,'0'0'3987'0'0,"0"0"-2046"0"0,0 0-879 0 0,0 0-86 0 0,0 0 140 0 0,0 0 167 0 0,0 0 58 0 0,0 0-109 0 0,0 0-253 0 0,0 0-239 0 0,-26 39-197 0 0,-80 125-129 0 0,102-157-376 0 0,-1-1-1 0 0,1 1 0 0 0,0 0 1 0 0,0 0-1 0 0,1 0 0 0 0,0 1 0 0 0,0-1 1 0 0,0 1-1 0 0,1-1 0 0 0,1 1 1 0 0,-1 0-1 0 0,1 0 0 0 0,0 4-37 0 0,0 8 89 0 0,-1-8-25 0 0,-1 0 0 0 0,1 0 0 0 0,1 0 0 0 0,1 0 0 0 0,-1 0 0 0 0,2 1 0 0 0,0-1 0 0 0,0 0 1 0 0,1 0-1 0 0,1 0 0 0 0,0 0 0 0 0,0-1 0 0 0,1 1 0 0 0,1-1 0 0 0,0 1 0 0 0,0-2 0 0 0,1 1 0 0 0,1-1 0 0 0,0 1 0 0 0,0-2 0 0 0,1 1 0 0 0,4 4-64 0 0,-7-11 122 0 0,1 0 0 0 0,-1 0 0 0 0,1 0 0 0 0,0 0-1 0 0,-1-1 1 0 0,1 0 0 0 0,0 0 0 0 0,0-1 0 0 0,0 0-1 0 0,1 0 1 0 0,-1 0 0 0 0,0-1 0 0 0,0 1 0 0 0,0-2-1 0 0,1 1 1 0 0,-1-1 0 0 0,0 0 0 0 0,0 0 0 0 0,0 0-1 0 0,0-1 1 0 0,0 0 0 0 0,0 0 0 0 0,0-1-1 0 0,-1 0 1 0 0,1 0 0 0 0,-1 0 0 0 0,0 0 0 0 0,0-1-1 0 0,0 0 1 0 0,0 0 0 0 0,-1 0 0 0 0,1-1 0 0 0,-1 0-1 0 0,2-3-121 0 0,8-11 164 0 0,-1-2 0 0 0,-1 0 0 0 0,0 0 0 0 0,-2-1 0 0 0,0 0 0 0 0,-2-1-1 0 0,-1 0 1 0 0,0 0 0 0 0,-2-1 0 0 0,0 0 0 0 0,-2 0 0 0 0,-1 0 0 0 0,-1 0 0 0 0,-1 0-1 0 0,0-1 1 0 0,-3-7-164 0 0,1 16-29 0 0,1 1 0 0 0,-2 0 0 0 0,0-1 1 0 0,-1 1-1 0 0,-1 0 0 0 0,0 0 0 0 0,-1 1 0 0 0,0 0 0 0 0,-1 0 0 0 0,-1 0 0 0 0,0 1 0 0 0,-1 0 0 0 0,0 0 0 0 0,-1 1 0 0 0,-1 1 1 0 0,0-1-1 0 0,0 2 0 0 0,-1-1 0 0 0,-9-4 29 0 0,17 12-101 0 0,0 1 1 0 0,0 0-1 0 0,-1 0 1 0 0,1 0 0 0 0,0 1-1 0 0,-1-1 1 0 0,0 1-1 0 0,1 1 1 0 0,-1-1-1 0 0,0 0 1 0 0,1 1-1 0 0,-1 0 1 0 0,0 0 0 0 0,1 0-1 0 0,-1 1 1 0 0,0 0-1 0 0,1 0 1 0 0,-1 0-1 0 0,1 0 1 0 0,-1 1-1 0 0,1-1 1 0 0,-1 1 0 0 0,1 1-1 0 0,0-1 1 0 0,0 0-1 0 0,0 1 1 0 0,0 0-1 0 0,1 0 1 0 0,-1 0-1 0 0,1 0 1 0 0,0 1 0 0 0,0-1-1 0 0,0 1 1 0 0,-2 2 100 0 0,-43 71-3986 0 0,23 0-4459 0 0,21-52-1312 0 0</inkml:trace>
  <inkml:trace contextRef="#ctx0" brushRef="#br0" timeOffset="604.087">745 486 120 0 0,'0'0'1188'0'0,"0"0"-109"0"0,0 0 165 0 0,0 0 343 0 0,0 0 314 0 0,0 0 114 0 0,0 0-129 0 0,0 0-227 0 0,0 0-248 0 0,0 0-208 0 0,0 0-183 0 0,0 0-167 0 0,-3-20-175 0 0,-10-80 755 0 0,13 128 759 0 0,18 195 838 0 0,-5 3-2200 0 0,-13-225-748 0 0,0-1 32 0 0,0 0 50 0 0,0 0 62 0 0,0 0 43 0 0,0 0 54 0 0,0-25 820 0 0,-4-205-871 0 0,11 182-251 0 0,47-234 101 0 0,-47 261-116 0 0,0 0 0 0 0,2 0 0 0 0,0 0 0 0 0,2 1 0 0 0,0 1 0 0 0,1 0 0 0 0,1 1 0 0 0,0 0 0 0 0,1 0 0 0 0,1 2 0 0 0,13-11-6 0 0,-27 25 0 0 0,1 1-1 0 0,0-1 1 0 0,0 0-1 0 0,-1 1 1 0 0,1-1-1 0 0,0 1 0 0 0,0 0 1 0 0,0 0-1 0 0,1 0 1 0 0,-1 0-1 0 0,0 0 1 0 0,0 0-1 0 0,1 1 0 0 0,-1-1 1 0 0,0 1-1 0 0,1-1 1 0 0,-1 1-1 0 0,0 0 1 0 0,1 0-1 0 0,-1 0 0 0 0,0 0 1 0 0,1 0-1 0 0,-1 1 1 0 0,1-1-1 0 0,-1 1 1 0 0,0-1-1 0 0,0 1 0 0 0,1 0 1 0 0,-1 0-1 0 0,0 0 1 0 0,0 0-1 0 0,0 1 1 0 0,0-1-1 0 0,0 0 1 0 0,0 1-1 0 0,-1-1 0 0 0,1 1 1 0 0,0 0-1 0 0,-1 0 1 0 0,2 1 0 0 0,4 8-19 0 0,1 0 0 0 0,-2 0 0 0 0,0 1 0 0 0,0 0 0 0 0,-1 0 0 0 0,0 0 0 0 0,-1 1 0 0 0,-1-1 0 0 0,1 4 19 0 0,20 58-1050 0 0,-12-28-1762 0 0,-11-31-1884 0 0,0 0-4997 0 0,-1-10 6 0 0</inkml:trace>
  <inkml:trace contextRef="#ctx0" brushRef="#br0" timeOffset="951.55">184 1168 8818 0 0,'0'0'4758'0'0,"0"0"-2388"0"0,0 0-1134 0 0,0 0-234 0 0,0 0-78 0 0,0 0-61 0 0,0 0-103 0 0,0 0-130 0 0,0 0-73 0 0,0 0 12 0 0,0 0 92 0 0,0 0 69 0 0,0 0-15 0 0,20 3-29 0 0,67 12-33 0 0,-71-14-466 0 0,0 0-1 0 0,0-2 1 0 0,0 0-1 0 0,0-1 1 0 0,0 0-1 0 0,0-1 1 0 0,-1-1-1 0 0,1 0 1 0 0,-1-2-1 0 0,9-3-186 0 0,21-7 285 0 0,579-217 1586 0 0,-557 211-1783 0 0,177-45-453 0 0,-225 66-117 0 0,-14 2-8650 0 0,-5 2-3416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07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82 352 1440 0 0,'0'0'2638'0'0,"0"0"-391"0"0,0 0-190 0 0,0 0 25 0 0,0 0 26 0 0,0 0-41 0 0,0 0-158 0 0,0 0-368 0 0,0 0-343 0 0,0 0-237 0 0,0 0-156 0 0,0 0-76 0 0,0-4 3224 0 0,338 15-140 0 0,-312-11-3645 0 0,-11 0-2628 0 0,-44 11-2044 0 0,12 1-2327 0 0,13-8 2709 0 0,-2 0-7645 0 0</inkml:trace>
  <inkml:trace contextRef="#ctx0" brushRef="#br0" timeOffset="294.587">1 729 11210 0 0,'0'0'2296'0'0,"0"0"-689"0"0,0 0-602 0 0,0 0-199 0 0,0 0 96 0 0,0 0 161 0 0,0 0 56 0 0,0 0-101 0 0,0 0-55 0 0,0 0-76 0 0,0 0-53 0 0,0 0-35 0 0,0 0-144 0 0,17 1-111 0 0,121 6 756 0 0,59-46 115 0 0,-162 32-2044 0 0,35-10 844 0 0,-49 8-4200 0 0,-2-4-4040 0 0,-13 9-3957 0 0</inkml:trace>
  <inkml:trace contextRef="#ctx0" brushRef="#br0" timeOffset="1181.965">1132 147 2697 0 0,'0'0'3303'0'0,"0"0"-903"0"0,0 0-366 0 0,0 0-101 0 0,0 0-49 0 0,0 0-86 0 0,0 0-141 0 0,0 0-275 0 0,0 0-324 0 0,0 0-230 0 0,0 0-173 0 0,0 0-99 0 0,0 0-36 0 0,7 4 1535 0 0,-9 11-1815 0 0,-2 0-1 0 0,0-1 1 0 0,0 0 0 0 0,-2 0-1 0 0,1 0 1 0 0,-2 0 0 0 0,0-1-1 0 0,-1 0 1 0 0,0-1 0 0 0,0 1 0 0 0,-2-1-240 0 0,-25 35 110 0 0,-3-2 1 0 0,-2-1 0 0 0,-1-2-1 0 0,-3-1 1 0 0,-1-3 0 0 0,-43 28-111 0 0,-18 10 396 0 0,155-64 16 0 0,357 43-196 0 0,-320-48-199 0 0,60 1 35 0 0,-145-8-64 0 0,-1 0 27 0 0,0 0-3 0 0,0 0-17 0 0,0 0 9 0 0,0 0-10 0 0,0 0 32 0 0,0 0-24 0 0,0 0 16 0 0,0 0-13 0 0,0 0 24 0 0,0 0 25 0 0,0 0 7 0 0,0 0-1 0 0,0 0 8 0 0,-4-40-16 0 0,-1 1 0 0 0,-1-1 1 0 0,-3 2-1 0 0,-1-1 0 0 0,-2 1 0 0 0,-1 1 0 0 0,-8-14-52 0 0,-1-6 15 0 0,8 19-1 0 0,-1 0 0 0 0,-2 1 1 0 0,-2 0-1 0 0,-2 2 0 0 0,0 0 0 0 0,-13-12-14 0 0,13 19-572 0 0,21 27 306 0 0,0 1-127 0 0,0 0-151 0 0,5 0-1220 0 0,19 0-1406 0 0,-8 0-3583 0 0,-5 0-5358 0 0</inkml:trace>
  <inkml:trace contextRef="#ctx0" brushRef="#br0" timeOffset="1613.606">1717 63 9330 0 0,'0'0'2966'0'0,"0"0"-1151"0"0,0 0-756 0 0,0 0-235 0 0,0 0 67 0 0,0 0 204 0 0,0 0 118 0 0,0 0-98 0 0,0 0-258 0 0,0 0-265 0 0,0 0-118 0 0,0 0 95 0 0,0 0 73 0 0,4 11 37 0 0,23 217 2235 0 0,-25 183-1856 0 0,-2-410-1126 0 0,0-1 1 0 0,0 0-34 0 0,0 0-43 0 0,0 0-70 0 0,0 0-77 0 0,0 0-113 0 0,1-15-2287 0 0,3-64-5854 0 0,-3 47 893 0 0,-1 23-264 0 0</inkml:trace>
  <inkml:trace contextRef="#ctx0" brushRef="#br0" timeOffset="1871.582">1371 86 3817 0 0,'0'0'3501'0'0,"0"0"-702"0"0,0 0-639 0 0,0 0-349 0 0,0 0-194 0 0,0 0-180 0 0,0 0-128 0 0,0 0-228 0 0,0 0-270 0 0,0 0-194 0 0,0 0-3 0 0,0 0 93 0 0,7-3 118 0 0,269-59 3296 0 0,18 42-2683 0 0,-282 21-1625 0 0,0 0 0 0 0,0 1 0 0 0,0 0 0 0 0,0 1 0 0 0,0 0 0 0 0,-1 1 0 0 0,1 0 0 0 0,-1 1 0 0 0,8 5 187 0 0,-14-5-2431 0 0,-3-3-1670 0 0,0-2-8123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05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278 188 0 0 0,'0'0'1175'0'0,"0"0"756"0"0,0 0 446 0 0,0 0 222 0 0,0 0 1 0 0,0 0-214 0 0,0 0-323 0 0,0 0-362 0 0,0 0-320 0 0,0 0-270 0 0,7-17-201 0 0,24-49-170 0 0,-31 66-708 0 0,0 0 0 0 0,-1 0 0 0 0,1 0 0 0 0,0 1 0 0 0,0-1 0 0 0,-1 0 0 0 0,1 0 0 0 0,0 0 0 0 0,-1 0 0 0 0,1 1 0 0 0,0-1 0 0 0,-1 0 0 0 0,1 0 0 0 0,-1 0 0 0 0,1 0-1 0 0,0 0 1 0 0,-1 0 0 0 0,1 0 0 0 0,0 0 0 0 0,-1 0 0 0 0,1 0 0 0 0,0 0 0 0 0,-1 0 0 0 0,1 0 0 0 0,0-1 0 0 0,-1 1 0 0 0,1 0 0 0 0,0 0 0 0 0,-1 0 0 0 0,1 0 0 0 0,0-1 0 0 0,-1 1 0 0 0,1 0 0 0 0,0 0 0 0 0,0 0 0 0 0,-1-1 0 0 0,1 1 0 0 0,0 0 0 0 0,0-1 0 0 0,-1 1 0 0 0,1 0 0 0 0,0 0 0 0 0,0-1 0 0 0,0 1 0 0 0,0 0 0 0 0,-1-1 0 0 0,1 1 0 0 0,0-1 0 0 0,0 1 0 0 0,0-1-32 0 0,-13 13 118 0 0,1 1 0 0 0,1 0 0 0 0,0 0-1 0 0,0 1 1 0 0,1 1 0 0 0,1-1 0 0 0,1 2 0 0 0,0-1 0 0 0,-6 17-118 0 0,14-31 7 0 0,-40 86 94 0 0,3 1-1 0 0,5 2 1 0 0,4 1-1 0 0,4 1 1 0 0,-4 40-101 0 0,22-50-24 0 0,6-80 25 0 0,1 0 0 0 0,-1 1-1 0 0,1-1 1 0 0,-1 0 0 0 0,1 0 0 0 0,0 0 0 0 0,0 1 0 0 0,0-1-1 0 0,0 0 1 0 0,0 0 0 0 0,0 0 0 0 0,0 0 0 0 0,1-1 0 0 0,-1 1-1 0 0,1 0 1 0 0,-1-1 0 0 0,1 1 0 0 0,0-1 0 0 0,-1 1 0 0 0,1-1-1 0 0,0 0 1 0 0,0 1 0 0 0,0-1 0 0 0,0 0 0 0 0,0 0 0 0 0,1-1-1 0 0,-1 1 1 0 0,0 0 0 0 0,0-1 0 0 0,0 1 0 0 0,1-1 0 0 0,1 0-1 0 0,77-3 284 0 0,-66-3-225 0 0,0-1 1 0 0,0 0 0 0 0,-1-2 0 0 0,0 1 0 0 0,-1-2 0 0 0,1 1 0 0 0,-2-2-1 0 0,5-5-59 0 0,-5 7 43 0 0,55-57 119 0 0,-2-2 0 0 0,-4-3 1 0 0,-3-3-1 0 0,-3-2 0 0 0,7-19-162 0 0,-35 56 66 0 0,-2-2 0 0 0,-2 0 0 0 0,-2-2 0 0 0,-1 0 0 0 0,-3-2 0 0 0,-1 0 1 0 0,1-14-67 0 0,-15 9 376 0 0,-2 49-367 0 0,0 1 0 0 0,0-1-1 0 0,0 0 1 0 0,0 1-1 0 0,0-1 1 0 0,0 0 0 0 0,0 1-1 0 0,0-1 1 0 0,0 1-1 0 0,-1-1 1 0 0,1 0 0 0 0,0 1-1 0 0,0-1 1 0 0,-1 1-1 0 0,1-1 1 0 0,0 1 0 0 0,-1-1-1 0 0,1 1 1 0 0,-1-1-1 0 0,1 1 1 0 0,-1-1 0 0 0,1 1-1 0 0,-1-1 1 0 0,1 1-1 0 0,-1 0 1 0 0,1-1 0 0 0,-1 1-1 0 0,0 0 1 0 0,1-1-1 0 0,-1 1 1 0 0,1 0 0 0 0,-1 0-1 0 0,0 0 1 0 0,1 0-1 0 0,-1 0 1 0 0,0-1 0 0 0,1 1-1 0 0,-1 0 1 0 0,0 0-1 0 0,1 1 1 0 0,-1-1 0 0 0,1 0-1 0 0,-1 0 1 0 0,0 0-1 0 0,1 0 1 0 0,-1 0 0 0 0,0 1-1 0 0,1-1 1 0 0,-1 0-1 0 0,1 1 1 0 0,-1-1 0 0 0,1 0-1 0 0,-1 1 1 0 0,1-1-1 0 0,-1 1 1 0 0,1-1 0 0 0,-1 1-1 0 0,1-1 1 0 0,-1 1-1 0 0,1-1 1 0 0,0 1 0 0 0,-1-1-1 0 0,1 1 1 0 0,0-1-1 0 0,0 1 1 0 0,-1 0 0 0 0,1-1-1 0 0,0 1-8 0 0,-66 120 55 0 0,60-104-39 0 0,-13 42 16 0 0,4 1-1 0 0,1 1 1 0 0,4 0 0 0 0,2 1-1 0 0,3-1 1 0 0,3 1 0 0 0,2 0-1 0 0,6 29-31 0 0,-3-44 32 0 0,2-1 0 0 0,2-1 0 0 0,2 1 0 0 0,5 12-32 0 0,14 10-49 0 0,-18-87-4238 0 0,-3 8 1266 0 0,-3 3-3659 0 0,-3 0-4954 0 0</inkml:trace>
  <inkml:trace contextRef="#ctx0" brushRef="#br0" timeOffset="369.662">929 828 4377 0 0,'0'0'3797'0'0,"0"0"-1205"0"0,0 0-683 0 0,0 0-145 0 0,0 0-76 0 0,0 0-109 0 0,0 0-138 0 0,0 0-268 0 0,0 0-299 0 0,0 0-257 0 0,0 0-191 0 0,0 0-106 0 0,0 0-40 0 0,0 3 29 0 0,8 233 1998 0 0,-8-230-2318 0 0,0-5-4279 0 0,0-1-4539 0 0,0 0-2550 0 0</inkml:trace>
  <inkml:trace contextRef="#ctx0" brushRef="#br0" timeOffset="1106.51">1087 897 3129 0 0,'0'0'2771'0'0,"0"0"-752"0"0,0 0-393 0 0,0 0 27 0 0,0 0 142 0 0,0 0 70 0 0,0 0-127 0 0,0 0-383 0 0,0 0-435 0 0,0 0-322 0 0,0 0-187 0 0,0 0-83 0 0,22 4 1261 0 0,176-27 2069 0 0,-79 20-1821 0 0,-251-94-1711 0 0,130 98-128 0 0,0 0 1 0 0,1 0 0 0 0,-1 0-1 0 0,1 0 1 0 0,-1 0-1 0 0,1 1 1 0 0,-1-1-1 0 0,1 1 1 0 0,0-1 0 0 0,-1 1-1 0 0,1-1 1 0 0,0 1-1 0 0,0 0 1 0 0,0 0 0 0 0,1-1-1 0 0,-1 1 1 0 0,0 0-1 0 0,1 0 1 0 0,-1 0-1 0 0,1 0 1 0 0,-1 0 0 0 0,1 0-1 0 0,0 0 1 0 0,0 0-1 0 0,0 0 1 0 0,0 0 0 0 0,0 0-1 0 0,0 0 1 0 0,1 0-1 0 0,-1 0 1 0 0,1 0-1 0 0,-1-1 1 0 0,1 1 0 0 0,0 0-1 0 0,0 1 2 0 0,-1 12-5 0 0,-1 67 15 0 0,0 1 7 0 0,-5-28-9 0 0,62-114 129 0 0,13-21-210 0 0,-62 68-267 0 0,3-3-2016 0 0,0 11-9295 0 0,-8 4-136 0 0</inkml:trace>
  <inkml:trace contextRef="#ctx0" brushRef="#br0" timeOffset="1531.329">1551 839 6977 0 0,'0'0'3797'0'0,"0"0"-1416"0"0,0 0-717 0 0,0 0-221 0 0,0 0-65 0 0,0 0-74 0 0,0 0-140 0 0,0 0-252 0 0,0 0-239 0 0,0 0-179 0 0,0 0-67 0 0,0 0-17 0 0,0 0-62 0 0,15-9-48 0 0,46-28-7 0 0,-55 33-188 0 0,-1 1 0 0 0,1 0 1 0 0,0 0-1 0 0,1 0 0 0 0,-1 1 0 0 0,0-1 0 0 0,1 2 0 0 0,0-1 0 0 0,-1 1 0 0 0,1 0 1 0 0,0 0-1 0 0,-1 1 0 0 0,1 0 0 0 0,3 0-105 0 0,-2 0 98 0 0,-6 0-80 0 0,0-1 1 0 0,0 1-1 0 0,0 0 1 0 0,-1 0-1 0 0,1 0 1 0 0,0 0-1 0 0,0 0 1 0 0,0 0-1 0 0,0 0 1 0 0,0 1-1 0 0,0-1 1 0 0,-1 1-1 0 0,1 0 1 0 0,0-1-1 0 0,0 1 0 0 0,-1 0 1 0 0,1 0-1 0 0,-1 0 1 0 0,1 0-1 0 0,0 0 1 0 0,-1 0-1 0 0,0 1 1 0 0,1-1-1 0 0,-1 0 1 0 0,0 1-1 0 0,0-1 1 0 0,0 1-1 0 0,1-1 1 0 0,-2 1-1 0 0,1 0 1 0 0,0-1-1 0 0,0 1 1 0 0,0 0-1 0 0,-1 0 1 0 0,1-1-1 0 0,-1 1 1 0 0,0 0-1 0 0,1 0 1 0 0,-1 0-1 0 0,0 0 0 0 0,0 0 1 0 0,0 1-19 0 0,-1 8 44 0 0,-1 1-1 0 0,0 0 1 0 0,0 0 0 0 0,-1-1-1 0 0,-1 0 1 0 0,0 1 0 0 0,0-1-1 0 0,-1-1 1 0 0,-1 1 0 0 0,1-1-1 0 0,-2 0 1 0 0,1 0 0 0 0,-2 0-1 0 0,-4 4-43 0 0,-27 46 170 0 0,38-59-169 0 0,-2 3 11 0 0,0 1 0 0 0,0 0 0 0 0,0 0-1 0 0,1 0 1 0 0,0 0 0 0 0,0 1-1 0 0,0-1 1 0 0,0 1 0 0 0,1-1-1 0 0,0 1 1 0 0,0-1 0 0 0,1 1-1 0 0,0 0 1 0 0,-1 0 0 0 0,2-1 0 0 0,-1 2-12 0 0,4-4 24 0 0,-1 0 1 0 0,1 0-1 0 0,0 0 1 0 0,0 0 0 0 0,0-1-1 0 0,1 0 1 0 0,-1 0 0 0 0,0 0-1 0 0,1 0 1 0 0,-1-1-1 0 0,1 0 1 0 0,0 0 0 0 0,-1 0-1 0 0,1 0 1 0 0,0-1-1 0 0,0 0 1 0 0,-1 0 0 0 0,1 0-1 0 0,0 0 1 0 0,0-1 0 0 0,-1 0-1 0 0,1 0 1 0 0,0 0-1 0 0,-1 0 1 0 0,1-1 0 0 0,-1 0-1 0 0,0 0 1 0 0,2-1-25 0 0,120-63-2362 0 0,-112 57 114 0 0,-7 5-862 0 0,0-1-3864 0 0,-3 4-5118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2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64 110 904 0 0,'0'0'3832'0'0,"0"0"-1599"0"0,0 0-619 0 0,0 0-83 0 0,0 0 87 0 0,0 0 164 0 0,0 0 59 0 0,0 0-155 0 0,0 0-246 0 0,0 0-247 0 0,0 0-216 0 0,-11-13-193 0 0,-31-35-154 0 0,31 35-128 0 0,11 13-108 0 0,0 0-43 0 0,0 0-27 0 0,0 0-10 0 0,0 0-1 0 0,0 0-32 0 0,4 174 1550 0 0,-4-152-1789 0 0,1 0 0 0 0,1 0 0 0 0,1 1 0 0 0,1-1 0 0 0,1-1 0 0 0,1 1 0 0 0,1-1 0 0 0,1 0 0 0 0,0-1 0 0 0,3 3-42 0 0,-8-19 13 0 0,0 0-1 0 0,1 0 1 0 0,-1 0 0 0 0,1-1-1 0 0,0 1 1 0 0,0-1-1 0 0,0 0 1 0 0,1 0 0 0 0,-1 0-1 0 0,1-1 1 0 0,0 1-1 0 0,-1-1 1 0 0,1 0 0 0 0,0-1-1 0 0,0 1 1 0 0,0-1 0 0 0,1 0-1 0 0,-1 0 1 0 0,0-1-1 0 0,0 1 1 0 0,1-1 0 0 0,-1-1-1 0 0,0 1 1 0 0,0 0 0 0 0,0-1-1 0 0,1 0 1 0 0,-1-1-1 0 0,0 1 1 0 0,0-1 0 0 0,0 0-1 0 0,-1 0 1 0 0,1 0-1 0 0,0-1 1 0 0,-1 0 0 0 0,1 1-1 0 0,-1-2 1 0 0,0 1 0 0 0,0 0-1 0 0,1-2-12 0 0,188-190 372 0 0,-133 123-310 0 0,-48 79-177 0 0,71 119 103 0 0,-79-119 18 0 0,0 0-1 0 0,0 0 1 0 0,1-1 0 0 0,0 1-1 0 0,0-1 1 0 0,0 0 0 0 0,1-1-1 0 0,0 1 1 0 0,0-1 0 0 0,0 0-1 0 0,1 0 1 0 0,0-1 0 0 0,0 0-1 0 0,0 0 1 0 0,0-1 0 0 0,0 1-1 0 0,1-2 1 0 0,0 1 0 0 0,-1-1-1 0 0,1 0 1 0 0,0-1 0 0 0,0 0-1 0 0,0 0 1 0 0,0-1 0 0 0,0 0-1 0 0,0 0 1 0 0,0-1 0 0 0,0 0-1 0 0,0 0 1 0 0,0-1 0 0 0,0 0-1 0 0,4-1-5 0 0,-3-5 71 0 0,0 0-1 0 0,0 0 0 0 0,-1 0 1 0 0,0-1-1 0 0,0 0 1 0 0,-1-1-1 0 0,-1 0 0 0 0,1 0 1 0 0,-1 0-1 0 0,-1-1 1 0 0,0 0-1 0 0,-1 0 0 0 0,0 0 1 0 0,0 0-1 0 0,-1-1 1 0 0,-1 0-1 0 0,0 1 1 0 0,-1-1-1 0 0,1-8-70 0 0,20-176 255 0 0,-22 196-314 0 0,0 0-1 0 0,1 1 1 0 0,-1-1 0 0 0,0 0 0 0 0,1 1 0 0 0,-1-1 0 0 0,0 0 0 0 0,1 0 0 0 0,-1 0 0 0 0,1 1 0 0 0,-1-1-1 0 0,1 0 1 0 0,-1 0 0 0 0,0 0 0 0 0,1 0 0 0 0,-1 0 0 0 0,1 0 0 0 0,-1 0 0 0 0,1 0 0 0 0,-1 0 0 0 0,1 0 0 0 0,-1 0-1 0 0,0 0 1 0 0,1 0 0 0 0,-1 0 0 0 0,1-1 0 0 0,-1 1 0 0 0,1 0 0 0 0,-1 0 0 0 0,0 0 0 0 0,1-1 0 0 0,-1 1 0 0 0,1 0-1 0 0,-1-1 1 0 0,0 1 0 0 0,1 0 0 0 0,-1 0 0 0 0,0-1 0 0 0,0 1 0 0 0,1-1 0 0 0,-1 1 0 0 0,0 0 0 0 0,0-1-1 0 0,1 1 1 0 0,-1-1 0 0 0,0 1 0 0 0,0 0 0 0 0,0-1 0 0 0,0 1 0 0 0,0-1 0 0 0,0 1 0 0 0,0-1 0 0 0,0 1 0 0 0,0-1-1 0 0,0 1 1 0 0,0 0 0 0 0,0-1 0 0 0,0 1 0 0 0,0-1 0 0 0,0 1 0 0 0,0-1 0 0 0,0 1 0 0 0,0 0 0 0 0,-1-1 0 0 0,1 1-1 0 0,0-1 1 0 0,0 1 0 0 0,-1-1 59 0 0,10 6-509 0 0,-6-3-41 0 0,7 3-2133 0 0,-3-1-2166 0 0,1 1-7148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0 8978 0 0,'0'0'3051'0'0,"0"0"-1010"0"0,0 0-754 0 0,0 0-243 0 0,0 0 23 0 0,0 0 148 0 0,0 0 72 0 0,0 0-110 0 0,0 0-262 0 0,0 0-260 0 0,0 0-162 0 0,0 0-89 0 0,0 0 31 0 0,1 5 57 0 0,2 13-184 0 0,-2-1 0 0 0,1 0 0 0 0,-2 0 1 0 0,0 0-1 0 0,-1 1 0 0 0,-1-1 0 0 0,-1 0 0 0 0,-3 13-308 0 0,-14 59 209 0 0,37-127-4593 0 0,-7 18 132 0 0,-3 5-2786 0 0,-1 4-4503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2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11258 0 0,'0'0'1887'0'0,"0"0"-284"0"0,0 0-294 0 0,0 0-156 0 0,0 0-138 0 0,0 0-132 0 0,0 0-196 0 0,0 0-279 0 0,0 0-271 0 0,0 0-165 0 0,0 0-112 0 0,0 0-50 0 0,0 0-9 0 0,-7 8-759 0 0,20-5-880 0 0,-4-2-4220 0 0,-3-1-4527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14139 0 0,'0'0'1314'0'0,"0"0"-524"0"0,0 0-420 0 0,0 0 30 0 0,0 0 360 0 0,0 0 342 0 0,0 0 197 0 0,0 0-83 0 0,0 0-296 0 0,0 0-208 0 0,0 0-134 0 0,0 0-84 0 0,0 0-48 0 0,11 35-51 0 0,34 109-47 0 0,-27-45 216 0 0,-7 1-244 0 0,-5-1 0 0 0,-4 2 0 0 0,-7 49-320 0 0,-19-3-16 0 0,14-94-485 0 0,10-53 346 0 0,17-30-6729 0 0,-12 15 4361 0 0,0-1-4828 0 0,-5 8-810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3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4833 0 0,'0'0'3263'0'0,"0"0"-1050"0"0,0 0-803 0 0,0 0-541 0 0,0 0-137 0 0,0 0 236 0 0,0 0 250 0 0,0 0 92 0 0,0 0-93 0 0,0 0-289 0 0,0 0-249 0 0,0 0-137 0 0,0 0-89 0 0,37-6-54 0 0,119-19-35 0 0,37-17 308 0 0,-164 35-964 0 0,93-26 269 0 0,-47-1-5470 0 0,-65 26-244 0 0,0 1-4788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89 0 0 0,'0'0'643'0'0,"0"0"526"0"0,0 0 290 0 0,0 0 132 0 0,0 0 11 0 0,-1-13-138 0 0,0-5-927 0 0,-1-39 2975 0 0,2 57-2157 0 0,0 0-40 0 0,0 0-108 0 0,0 0-119 0 0,0 0-87 0 0,0 0-75 0 0,0 0-57 0 0,0 2 2527 0 0,-2 12-2461 0 0,-26 129 316 0 0,10 157-356 0 0,5 3-235 0 0,1-141-344 0 0,93-284 706 0 0,26-9-928 0 0,-103 128-96 0 0,0-1-1 0 0,0 1 1 0 0,1 0-1 0 0,-1 1 1 0 0,1-1-1 0 0,-1 1 1 0 0,1 0-1 0 0,0 0 1 0 0,0 0-1 0 0,0 0 1 0 0,0 1 0 0 0,0 0-1 0 0,0 0 1 0 0,0 1-1 0 0,3-1 3 0 0,25 40 128 0 0,1 26 67 0 0,-18-10 81 0 0,-14 67 421 0 0,-4-76-51 0 0,2-45-656 0 0,0-1 14 0 0,0 0 7 0 0,0 0 5 0 0,0 0-15 0 0,0 0 13 0 0,0 0 3 0 0,0 0-24 0 0,0 0-13 0 0,0 0 30 0 0,0 0 10 0 0,0 0-8 0 0,0 0-3 0 0,0 0-21 0 0,0 0-3 0 0,0 0 23 0 0,3-19-2157 0 0,12 2-1220 0 0,-9 11-1539 0 0,-1 1-7390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9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73 123 0 0 0,'0'0'1755'0'0,"0"0"-65"0"0,0 0 101 0 0,0 0 233 0 0,0 0 219 0 0,0 0 15 0 0,0 0-261 0 0,0 0-392 0 0,0 0-371 0 0,0 0-277 0 0,0 0-160 0 0,4-7 2363 0 0,-18 246-757 0 0,-25-1-2188 0 0,37-228-221 0 0,-5 26-1 0 0,1 0 0 0 0,1 0-1 0 0,2 1 1 0 0,2 0 0 0 0,2-1 0 0 0,2 13 7 0 0,-2-44 2 0 0,1 0 1 0 0,0 0-1 0 0,0-1 1 0 0,0 1 0 0 0,0-1-1 0 0,1 1 1 0 0,0-1-1 0 0,0 0 1 0 0,0 0-1 0 0,0 0 1 0 0,1-1-1 0 0,0 1 1 0 0,-1-1-1 0 0,1 0 1 0 0,0 0 0 0 0,1 0-1 0 0,-1 0 1 0 0,0-1-1 0 0,1 0 1 0 0,-1 0-1 0 0,1 0 1 0 0,0 0-1 0 0,0-1 1 0 0,0 0-1 0 0,0 0 1 0 0,0 0 0 0 0,0 0-1 0 0,0-1 1 0 0,0 0-1 0 0,0 0 1 0 0,0 0-1 0 0,0-1 1 0 0,0 0-1 0 0,0 0 1 0 0,0 0-1 0 0,0 0 1 0 0,-1-1 0 0 0,1 0-1 0 0,0 0 1 0 0,-1 0-1 0 0,1-1 1 0 0,-1 1-1 0 0,0-1 1 0 0,1 0-3 0 0,22-16 115 0 0,0-1 0 0 0,-1-1 0 0 0,0-2 0 0 0,-2 0 1 0 0,-1-2-1 0 0,10-14-115 0 0,5-10 200 0 0,-2-1 1 0 0,-2-3 0 0 0,-3 0 0 0 0,-2-2 0 0 0,20-54-201 0 0,-36 75 61 0 0,-1-1 0 0 0,-2 0 0 0 0,-2-1 1 0 0,-1 0-1 0 0,-2 0 0 0 0,-1 0 0 0 0,-2-1 0 0 0,-3-32-61 0 0,-17 30 694 0 0,1 64-536 0 0,3 3-151 0 0,1 1 0 0 0,1 0-1 0 0,2 1 1 0 0,1 0-1 0 0,1 1 1 0 0,2-1-1 0 0,1 2 1 0 0,1-1-1 0 0,1 24-6 0 0,-12 208 200 0 0,27 17-102 0 0,11-99-1 0 0,-15-173-594 0 0,-5-34-3027 0 0,-1 10-6138 0 0,0 9-2369 0 0</inkml:trace>
  <inkml:trace contextRef="#ctx0" brushRef="#br0" timeOffset="970.694">799 778 0 0 0,'0'0'848'0'0,"0"0"591"0"0,0 0 502 0 0,0 0 347 0 0,0 0 178 0 0,0 0-108 0 0,0 0-330 0 0,0 0-345 0 0,0 0-280 0 0,0 0-185 0 0,0 0-134 0 0,0 0-138 0 0,1 0-1292 0 0,8 0 8567 0 0,-9 81-6866 0 0,-41 134-821 0 0,25-141-414 0 0,9-32-82 0 0,7-41-28 0 0,0-1 14 0 0,0 0-9 0 0,0 0-12 0 0,0 0-59 0 0,0 0 37 0 0,0 0 22 0 0,0 0-2 0 0,0 0 16 0 0,0 0-21 0 0,0 0 2 0 0,0 0-8 0 0,0 0 50 0 0,0 0-22 0 0,0 0-28 0 0,0 0 13 0 0,0-24-1806 0 0,0-10-2498 0 0,0 19-6060 0 0,0 11-1295 0 0</inkml:trace>
  <inkml:trace contextRef="#ctx0" brushRef="#br0" timeOffset="2006.021">1007 956 6545 0 0,'0'0'3118'0'0,"0"0"-736"0"0,0 0-541 0 0,0 0-257 0 0,0 0-141 0 0,0 0-123 0 0,0 0-173 0 0,0 0-269 0 0,0 0-284 0 0,0 0-189 0 0,0 0-87 0 0,0 0-40 0 0,0 0-33 0 0,49 0 2788 0 0,198-16-1493 0 0,-226 24-1505 0 0,-20-8-17 0 0,-1 0-7 0 0,0 0-23 0 0,0 0 15 0 0,0 0 2 0 0,0 0-12 0 0,0 0-2 0 0,-78-53 979 0 0,39 33-888 0 0,39 20-78 0 0,0 0-4 0 0,0 0 19 0 0,0 0 4 0 0,0 0-2 0 0,0 0 7 0 0,0 0-25 0 0,0 0 2 0 0,0 0-2 0 0,0 0-15 0 0,0 0 21 0 0,0 0-2 0 0,0 0-39 0 0,-14 72 6 0 0,-32 122 96 0 0,38-149-172 0 0,8-44 88 0 0,0-1 26 0 0,0 0-15 0 0,0 0-8 0 0,0 0-5 0 0,0 0 14 0 0,0 0-10 0 0,0 0 20 0 0,0 0-2 0 0,0-1-10 0 0,1-3 9 0 0,0-1 1 0 0,1 0-1 0 0,-1 1 0 0 0,1 0 0 0 0,0-1 0 0 0,0 1 1 0 0,1 0-1 0 0,-1 0 0 0 0,1 0 0 0 0,0 0 0 0 0,0 1 1 0 0,0-1-1 0 0,0 1 0 0 0,1-1 0 0 0,1 0-5 0 0,9-10 14 0 0,101-125 30 0 0,-112 130-2121 0 0,-5 6-8852 0 0,2 3-927 0 0</inkml:trace>
  <inkml:trace contextRef="#ctx0" brushRef="#br0" timeOffset="2541.081">1421 898 9426 0 0,'0'0'2278'0'0,"0"0"-719"0"0,0 0-439 0 0,0 0-65 0 0,0 0 76 0 0,0 0 24 0 0,0 0-108 0 0,0 0-274 0 0,0 0-314 0 0,0 0-171 0 0,0 0-36 0 0,0 0 121 0 0,3 0 148 0 0,143-15 4066 0 0,-144 14-4572 0 0,-1 1-1 0 0,1-1 0 0 0,-1 1 0 0 0,1 0 1 0 0,-1-1-1 0 0,1 1 0 0 0,-1 0 1 0 0,1 0-1 0 0,-1 0 0 0 0,1 0 0 0 0,-1 0 1 0 0,1 0-1 0 0,-1 0 0 0 0,1 0 1 0 0,-1 1-1 0 0,1-1 0 0 0,-1 1 0 0 0,1-1 1 0 0,-1 1-1 0 0,1-1 0 0 0,-1 1 0 0 0,0 0 1 0 0,1 0-1 0 0,-1 0 0 0 0,0 0 1 0 0,0 0-1 0 0,0 0 0 0 0,1 0 0 0 0,-1 0 1 0 0,0 0-1 0 0,-1 0 0 0 0,1 1 1 0 0,0-1-1 0 0,0 0 0 0 0,0 1 0 0 0,-1-1 1 0 0,1 1-1 0 0,-1-1 0 0 0,1 0 1 0 0,-1 1-1 0 0,1-1 0 0 0,-1 1 0 0 0,0-1 1 0 0,0 1-1 0 0,0 0 0 0 0,0-1 1 0 0,0 1-1 0 0,0-1 0 0 0,0 1 0 0 0,-1-1 1 0 0,1 1-1 0 0,0 0-14 0 0,-50 71 441 0 0,33-55-380 0 0,12-15-45 0 0,1 1-1 0 0,-1 0 1 0 0,1 0-1 0 0,0 0 1 0 0,1 1 0 0 0,-1-1-1 0 0,1 1 1 0 0,-1 0-1 0 0,2 0 1 0 0,-1 0 0 0 0,0 0-1 0 0,1 1 1 0 0,0-1-1 0 0,0 1 1 0 0,1-1 0 0 0,0 1-1 0 0,0 0 1 0 0,0 0-16 0 0,4-3 25 0 0,0-1 1 0 0,0 1-1 0 0,0 0 1 0 0,1-1 0 0 0,-1 0-1 0 0,1 0 1 0 0,0 0-1 0 0,-1 0 1 0 0,1-1-1 0 0,0 1 1 0 0,0-1-1 0 0,0 0 1 0 0,0 0-1 0 0,0-1 1 0 0,0 1-1 0 0,0-1 1 0 0,0 0-1 0 0,1 0 1 0 0,-1 0-1 0 0,0 0 1 0 0,1-1-26 0 0,2 1 37 0 0,0 1 1 0 0,-1-1-1 0 0,1-1 0 0 0,0 1 0 0 0,0-1 1 0 0,-1 0-1 0 0,1-1 0 0 0,-1 0 0 0 0,1 0 1 0 0,-1 0-1 0 0,0 0 0 0 0,0-1 0 0 0,0 0 1 0 0,0-1-1 0 0,4-2-37 0 0,7-7-590 0 0,8-8-1266 0 0,-18 11-2651 0 0,-3-3-3481 0 0,-2 5-4388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2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 1560 0 0,'0'0'2062'0'0,"0"0"-308"0"0,0 0-207 0 0,0 0 90 0 0,0 0 176 0 0,0 0 103 0 0,0 0-170 0 0,0 0-368 0 0,0 0-441 0 0,0 0-358 0 0,0 0-220 0 0,-4 0-125 0 0,-3 0-251 0 0,13-4 1775 0 0,128-3 3295 0 0,-73 10-4356 0 0,16-6-66 0 0,0-4-1 0 0,0-4 0 0 0,65-17-630 0 0,-79 19 476 0 0,-38 6-3623 0 0,-26 3 2863 0 0,-14 0-2429 0 0,5 3-4011 0 0,4-2-4419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24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6961 0 0,'0'0'2140'0'0,"0"0"-683"0"0,0 0-501 0 0,0 0-145 0 0,0 0 36 0 0,0 0 195 0 0,0 0 147 0 0,0 0 33 0 0,0 0-6 0 0,0 0-125 0 0,0 0-144 0 0,0 0-127 0 0,23 1-100 0 0,73 4-66 0 0,115-26 2145 0 0,33 9-1952 0 0,-178 8-950 0 0,-49-26-5050 0 0,-12 26 579 0 0,-2 0-2301 0 0,1 4-2139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2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81 0 0 0,'0'0'1526'0'0,"0"0"173"0"0,0 0 165 0 0,0 0 206 0 0,0 0 246 0 0,0 0 1 0 0,0 0-301 0 0,0 0-414 0 0,0 0-472 0 0,0 0-301 0 0,0 0-141 0 0,0 0-102 0 0,0 0-61 0 0,-6 3-35 0 0,-23 13 711 0 0,54-4 1252 0 0,124 0 734 0 0,40-42-2157 0 0,-109 13-850 0 0,196-48 104 0 0,-238 65-512 0 0,-37 0 138 0 0,-2-4-479 0 0,-1 1-4501 0 0,1-1-5147 0 0,1 3-1074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37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2369 0 0,'0'0'2025'0'0,"0"0"-38"0"0,0 0 56 0 0,0 0-38 0 0,0 0-143 0 0,0 0-289 0 0,0 0-414 0 0,0 0-392 0 0,0 0-271 0 0,0 0-138 0 0,0 0-54 0 0,0 0-6 0 0,0 0 49 0 0,24 9 2504 0 0,30 2-1839 0 0,1-1 0 0 0,1-4 0 0 0,-1-1 0 0 0,30-3-1012 0 0,-46 2 91 0 0,-39-4-58 0 0,0 0 14 0 0,0 0 11 0 0,0 0 24 0 0,0 0 26 0 0,0 0 10 0 0,0 0 1 0 0,0 0-3 0 0,0 0-1 0 0,0 0-45 0 0,0 0-26 0 0,0 0-13 0 0,0 0-30 0 0,0 0 23 0 0,0 0 7 0 0,0 0-8 0 0,0 0-10 0 0,0 0 10 0 0,0 0 22 0 0,0 0 50 0 0,0 0-18 0 0,0 0 35 0 0,0 0 22 0 0,0 0 12 0 0,0 0 46 0 0,0 0 22 0 0,0 0 7 0 0,0 0 19 0 0,0 0-4 0 0,-10-16 378 0 0,-130-146-1257 0 0,133 150-617 0 0,6 4-6569 0 0,1 5-2850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28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617 736 288 0 0,'0'0'1243'0'0,"0"0"-215"0"0,0 0-8 0 0,0 0 279 0 0,0 0 408 0 0,0 0 264 0 0,0 0-30 0 0,0 0-311 0 0,0 0-425 0 0,0 0-361 0 0,20 0 6869 0 0,-11 0-7995 0 0,70-3 2069 0 0,-69 2-2009 0 0,4-1 2088 0 0,-21 8 79 0 0,-379 149-1089 0 0,160-56-606 0 0,195-76-112 0 0,30-22-144 0 0,6 22 39 0 0,-4-20-18 0 0,1 1 1 0 0,0-1-1 0 0,0 0 0 0 0,1 0 1 0 0,-1 0-1 0 0,0 0 0 0 0,1 0 1 0 0,0-1-1 0 0,0 1 0 0 0,0-1 0 0 0,0 1 1 0 0,0-1-1 0 0,0 0 0 0 0,1-1 1 0 0,-1 1-1 0 0,1 0 0 0 0,-1-1 1 0 0,1 0-1 0 0,0 0 0 0 0,-1 0 1 0 0,1 0-1 0 0,0-1 0 0 0,0 1 0 0 0,0-1 1 0 0,-1 0-1 0 0,1 0 0 0 0,0 0 1 0 0,1-1-16 0 0,34 6 163 0 0,128 3 144 0 0,-103-5-239 0 0,-1 3 1 0 0,1 2-1 0 0,45 14-68 0 0,-48-1-17 0 0,-88 4 581 0 0,-369 209-579 0 0,143-68 195 0 0,246-161-185 0 0,-1 0 0 0 0,1 0 0 0 0,0 1-1 0 0,1 0 1 0 0,-1 0 0 0 0,1 0 0 0 0,0 1 0 0 0,1 0-1 0 0,0 0 1 0 0,0 1 0 0 0,0-1 0 0 0,1 1-1 0 0,0 0 1 0 0,0 1 5 0 0,9 18-129 0 0,58-13 261 0 0,113-16-107 0 0,316-60 95 0 0,-356 55-60 0 0,-135 7-45 0 0,-1 0 7 0 0,0 0-30 0 0,0 0 35 0 0,0 0 6 0 0,0 0-2 0 0,0 0-2 0 0,0 0 3 0 0,0 0-41 0 0,0 0 2 0 0,0 0 14 0 0,0 0-10 0 0,0 0 23 0 0,0 0-5 0 0,0 0 8 0 0,0 0 1 0 0,0 0-27 0 0,0 0-11 0 0,0 0 3 0 0,0 0 20 0 0,0 0-2 0 0,0 0-7 0 0,0 0 19 0 0,0 0 5 0 0,0 0-3 0 0,0 0-13 0 0,-4 0 44 0 0,4 0-47 0 0,0 0-27 0 0,0-1-693 0 0,-5-11-6924 0 0,0 8-2877 0 0,1 1-1165 0 0</inkml:trace>
  <inkml:trace contextRef="#ctx0" brushRef="#br0" timeOffset="4582.491">1275 448 0 0 0,'0'0'946'0'0,"0"0"358"0"0,0 0 215 0 0,0 0 6 0 0,0 0-131 0 0,0 0-168 0 0,0 0-197 0 0,0 0-93 0 0,-6-2-55 0 0,-20-6-27 0 0,-2-29 5988 0 0,-44-20-3755 0 0,-5 41-1930 0 0,72 16-1111 0 0,1 1-34 0 0,1 0-1 0 0,0 0 0 0 0,0 1 1 0 0,0-1-1 0 0,0 1 0 0 0,0 0 1 0 0,0 0-1 0 0,0 0 0 0 0,0 0 1 0 0,1 0-1 0 0,-1 0 1 0 0,1 1-1 0 0,0-1 0 0 0,-1 1 1 0 0,1 0-1 0 0,0 0 0 0 0,1 0 1 0 0,-1 0-1 0 0,0 0 0 0 0,0 3-11 0 0,-9 11 57 0 0,-14 40 150 0 0,23-46-153 0 0,-1 0 0 0 0,1 0 0 0 0,1 1 0 0 0,0-1 0 0 0,1 0 0 0 0,0 1 0 0 0,1-1 0 0 0,0 0 0 0 0,1 0 0 0 0,0 0 0 0 0,0 0 0 0 0,3 6-54 0 0,58 184 864 0 0,-8-17-269 0 0,18 67-168 0 0,-46-27-255 0 0,-12-75-15 0 0,-15-130-107 0 0,-1 0 0 0 0,-1 1-1 0 0,-1-2 1 0 0,0 1 0 0 0,-1 0 0 0 0,-2-1-1 0 0,-5 17-49 0 0,-22 76 159 0 0,21-86-24 0 0,10-18-94 0 0,-1 0-1 0 0,0-1 1 0 0,0 1 0 0 0,-1-1 0 0 0,0 0-1 0 0,0 0 1 0 0,0 0 0 0 0,-1-1 0 0 0,0 1 0 0 0,0-1-1 0 0,0 0 1 0 0,-3 2-41 0 0,4-5 21 0 0,1 0 1 0 0,-1 0-1 0 0,1 0 0 0 0,-1-1 0 0 0,0 1 1 0 0,0-1-1 0 0,0 0 0 0 0,0 0 0 0 0,0 0 1 0 0,0-1-1 0 0,0 1 0 0 0,0-1 0 0 0,0 0 1 0 0,0 0-1 0 0,0 0 0 0 0,0-1 0 0 0,0 1 1 0 0,0-1-1 0 0,0 0 0 0 0,0 0 0 0 0,1 0 1 0 0,-1-1-1 0 0,0 0 0 0 0,0 1 0 0 0,1-1 1 0 0,-1 0-1 0 0,1-1 0 0 0,0 1 0 0 0,0-1 1 0 0,0 1-1 0 0,-1-2-21 0 0,-4-22-1230 0 0,8 17-1927 0 0,3 2-3545 0 0,-2 7-3698 0 0</inkml:trace>
  <inkml:trace contextRef="#ctx0" brushRef="#br0" timeOffset="5419.102">1364 1919 2801 0 0,'0'0'2377'0'0,"0"0"-267"0"0,0 0-121 0 0,0 0 6 0 0,0 0-128 0 0,0 0-351 0 0,0 0-440 0 0,0 0-409 0 0,0 0-263 0 0,0 0-74 0 0,0 0 23 0 0,0 0 11 0 0,-3 11-14 0 0,-10 98 1550 0 0,15-100-1658 0 0,-1-1 0 0 0,-1 0 0 0 0,0 1 0 0 0,0-1-1 0 0,0 1 1 0 0,-1-1 0 0 0,-1 0 0 0 0,1 0 0 0 0,-1 1 0 0 0,-1-1 0 0 0,1 0 0 0 0,-1-1 0 0 0,-2 4-242 0 0,-3-8 2874 0 0,-10-17-2716 0 0,16 6-145 0 0,-1 1 0 0 0,1-1 1 0 0,0 0-1 0 0,1 0 0 0 0,0 0 0 0 0,0 0 0 0 0,1 0 0 0 0,0 0 0 0 0,0 0 0 0 0,1 0 0 0 0,0 0 1 0 0,0 0-1 0 0,1 0 0 0 0,0 0 0 0 0,1 1 0 0 0,-1-1 0 0 0,1 1 0 0 0,1-1 0 0 0,0 1 0 0 0,0 0 0 0 0,0 1 1 0 0,0-1-1 0 0,5-4-13 0 0,7-20 36 0 0,46-63 109 0 0,-48 87-148 0 0,10 45 203 0 0,13 55-9 0 0,-32-73-2169 0 0,-1-15-2855 0 0,2-3-4893 0 0,-5-2-884 0 0</inkml:trace>
  <inkml:trace contextRef="#ctx0" brushRef="#br0" timeOffset="5718.44">1561 2139 6993 0 0,'0'0'2706'0'0,"0"0"-1075"0"0,0 0-582 0 0,0 0 22 0 0,0 0 237 0 0,0 0 193 0 0,0 0 12 0 0,0 0-274 0 0,0 0-324 0 0,0 0-226 0 0,0 0-95 0 0,0 0-34 0 0,0 0-23 0 0,0 14-25 0 0,1 64 336 0 0,-3-50 400 0 0,0-28-3536 0 0,1-17-6936 0 0,1 10-2034 0 0</inkml:trace>
  <inkml:trace contextRef="#ctx0" brushRef="#br0" timeOffset="6405.201">1229 1623 168 0 0,'0'0'1964'0'0,"0"0"160"0"0,0 0 244 0 0,0 0 143 0 0,0 0-137 0 0,0 0-348 0 0,0 0-439 0 0,0 0-410 0 0,0 0-256 0 0,0 0-144 0 0,0 0-58 0 0,0 0-46 0 0,0 0-40 0 0,-2-8 2454 0 0,155 22-512 0 0,-19-13-2204 0 0,-134-1-345 0 0,1 0-1 0 0,-1 0 1 0 0,1 0 0 0 0,0 0 0 0 0,-1 0-1 0 0,1 0 1 0 0,-1-1 0 0 0,1 1 0 0 0,-1 0-1 0 0,1 0 1 0 0,0-1 0 0 0,-1 1 0 0 0,1 0-1 0 0,-1-1 1 0 0,0 1 0 0 0,1 0 0 0 0,-1-1-1 0 0,1 1 1 0 0,-1-1 0 0 0,1 1 0 0 0,-1-1-1 0 0,0 1 1 0 0,1-1 0 0 0,-1 1 0 0 0,0-1-1 0 0,0 1 1 0 0,0-1 0 0 0,1 0 0 0 0,-1 1-1 0 0,0-1 1 0 0,0 1 0 0 0,0-1-1 0 0,0 1 1 0 0,0-1 0 0 0,0 0 0 0 0,0 1-1 0 0,0-1 1 0 0,0 1 0 0 0,0-1 0 0 0,0 0-1 0 0,0 1 1 0 0,-1-1 0 0 0,1 1 0 0 0,0-1-1 0 0,0 0 1 0 0,0 1 0 0 0,-1-1 0 0 0,1 1-1 0 0,0-1 1 0 0,-1 1 0 0 0,1-1 0 0 0,-1 1-1 0 0,1 0 1 0 0,0-1 0 0 0,-1 1 0 0 0,1-1-1 0 0,-1 1 1 0 0,1 0 0 0 0,-1-1 0 0 0,1 1-1 0 0,-1 0 1 0 0,0 0 0 0 0,1 0 0 0 0,-1-1-1 0 0,1 1 1 0 0,-1 0 0 0 0,1 0 0 0 0,-1 0-1 0 0,0 0-25 0 0,-23-26-27 0 0,-27-48-240 0 0,48 32-2040 0 0,10 30-2263 0 0,4 2-5522 0 0,-7 9-476 0 0</inkml:trace>
  <inkml:trace contextRef="#ctx0" brushRef="#br0" timeOffset="7754.114">1308 143 0 0 0,'0'0'1503'0'0,"0"0"133"0"0,0 0 75 0 0,0 0 12 0 0,0 0-21 0 0,0 0-47 0 0,0 0-95 0 0,0 0-137 0 0,0 0-146 0 0,0-2-133 0 0,-5-4 2387 0 0,1 20 1043 0 0,0 0-5376 0 0,-1 8 856 0 0,0 0-1 0 0,1 1 1 0 0,1-1 0 0 0,2 1 0 0 0,0-1-1 0 0,1 1 1 0 0,1 0 0 0 0,1-1 0 0 0,2 1-1 0 0,4 17-53 0 0,-6-25 22 0 0,-1-14-33 0 0,0-1 16 0 0,-1 0 11 0 0,5-9 1611 0 0,17-244-1011 0 0,12 72-414 0 0,-34 181-203 0 0,0 0 0 0 0,0 1 0 0 0,0-1 1 0 0,0 1-1 0 0,-1-1 0 0 0,1 1 0 0 0,0-1 0 0 0,0 0 1 0 0,0 1-1 0 0,0-1 0 0 0,0 1 0 0 0,0-1 0 0 0,0 1 0 0 0,0-1 1 0 0,0 1-1 0 0,0-1 0 0 0,1 1 0 0 0,-1-1 0 0 0,0 0 1 0 0,0 1-1 0 0,0-1 0 0 0,0 1 0 0 0,1-1 0 0 0,-1 0 1 0 0,0 1-1 0 0,1-1 0 0 0,-1 0 0 0 0,0 1 0 0 0,0-1 1 0 0,1 0-1 0 0,-1 1 0 0 0,1-1 0 0 0,-1 0 0 0 0,0 0 1 0 0,1 1-1 0 0,-1-1 0 0 0,1 0 0 0 0,-1 0 0 0 0,0 0 0 0 0,1 1 1 0 0,-1-1-1 0 0,1 0 0 0 0,-1 0 0 0 0,1 0 0 0 0,-1 0 1 0 0,1 0-1 0 0,-1 0 0 0 0,0 0 0 0 0,1 0 0 0 0,-1 0 1 0 0,1 0-1 0 0,-1 0 0 0 0,1-1 0 0 0,-1 1 0 0 0,1 0 1 0 0,-1 0-1 0 0,0 0 0 0 0,1 0 0 0 0,-1-1 0 0 0,1 1 0 0 0,-1 0 1 0 0,0 0-1 0 0,1-1 1 0 0,3 11 104 0 0,31 114 67 0 0,-34-118-89 0 0,1 2-3237 0 0,5-7-9522 0 0,-7-1 2552 0 0</inkml:trace>
  <inkml:trace contextRef="#ctx0" brushRef="#br0" timeOffset="8293.444">1405 359 2320 0 0,'0'0'1968'0'0,"0"0"-241"0"0,0 0-96 0 0,0 0-4 0 0,0 0-76 0 0,0 0-211 0 0,0 0-212 0 0,0 0-237 0 0,0 0-123 0 0,0 0-26 0 0,0 0-96 0 0,0 0-61 0 0,13-4-55 0 0,41-11-64 0 0,13 11 1200 0 0,-65 5-1596 0 0,-1 0 1 0 0,1 0 0 0 0,0 0 0 0 0,-1 1 0 0 0,1-1 0 0 0,-1 0-1 0 0,1 1 1 0 0,-1-1 0 0 0,0 1 0 0 0,0 0 0 0 0,0-1 0 0 0,0 1 0 0 0,0 0-1 0 0,0 0 1 0 0,0-1 0 0 0,0 1 0 0 0,-1 0 0 0 0,1 0 0 0 0,-1 0 0 0 0,0 0-1 0 0,1 0 1 0 0,-1 0 0 0 0,0 0 0 0 0,0 0 0 0 0,0 0 0 0 0,0 0-1 0 0,-1 0 1 0 0,1 0 0 0 0,0 0 0 0 0,-1 0 0 0 0,0 0 0 0 0,0 1-71 0 0,-58 93 837 0 0,58-95-817 0 0,0 0 0 0 0,0 0 0 0 0,1 0 0 0 0,-1 0 0 0 0,0 0 0 0 0,1 1 0 0 0,0-1 0 0 0,-1 0 0 0 0,1 0 0 0 0,-1 0 0 0 0,1 1 0 0 0,0-1 0 0 0,0 0 0 0 0,0 0 0 0 0,0 1 0 0 0,0-1 0 0 0,0 0 0 0 0,0 1 0 0 0,0-1 0 0 0,1 0 0 0 0,-1 0 0 0 0,0 1 0 0 0,1-1 0 0 0,-1 0 0 0 0,1 0 0 0 0,-1 0 0 0 0,1 0 0 0 0,0 0 0 0 0,-1 0 0 0 0,1 0 0 0 0,0 0 0 0 0,0 0 0 0 0,0 0 0 0 0,-1 0 0 0 0,1 0 0 0 0,0 0 0 0 0,0 0 0 0 0,1-1 0 0 0,-1 1 0 0 0,0 0 0 0 0,0-1 0 0 0,0 1 0 0 0,0-1 0 0 0,0 0 0 0 0,1 1 0 0 0,-1-1 0 0 0,0 0 0 0 0,0 1 0 0 0,1-1 0 0 0,-1 0 0 0 0,0 0 0 0 0,1 0 0 0 0,-1 0 0 0 0,0-1 0 0 0,0 1 0 0 0,1 0-20 0 0,76-8 1238 0 0,-44-7-1085 0 0,-34 14-193 0 0,0 1-36 0 0,0 0-88 0 0,1-10-3052 0 0,0-2-5345 0 0,-1 11-2943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40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0 301 4121 0 0,'0'0'2054'0'0,"0"0"-462"0"0,0 0-220 0 0,0 0 110 0 0,0 0 213 0 0,0 0 91 0 0,0 0-129 0 0,0 0-332 0 0,0 0-388 0 0,0 0-259 0 0,0 0-158 0 0,0 0 33 0 0,0 0 43 0 0,4-5 2 0 0,13-16 5 0 0,32 16 1444 0 0,146 35 371 0 0,-162-26-2328 0 0,0-3 0 0 0,0 0 0 0 0,1-2 0 0 0,-1-2 0 0 0,3-1-90 0 0,-27 2-359 0 0,-8 3 393 0 0,-1-1 1 0 0,1 0-1 0 0,-1 0 1 0 0,1 0-1 0 0,-1 0 1 0 0,1 0-1 0 0,0 0 1 0 0,-1 0-1 0 0,1 0 1 0 0,-1 0-1 0 0,1 0 1 0 0,-1 0-1 0 0,1 0 1 0 0,-1 0-1 0 0,1-1 1 0 0,0 1-1 0 0,-1 0 1 0 0,1 0-1 0 0,-1 0 1 0 0,0-1-1 0 0,1 1 1 0 0,-1 0-1 0 0,1-1 1 0 0,-1 1-1 0 0,1-1 0 0 0,-1 1 1 0 0,0 0-1 0 0,1-1 1 0 0,-1 1-1 0 0,0-1 1 0 0,1 1-1 0 0,-1-1 1 0 0,0 1-1 0 0,0-1 1 0 0,1 1-1 0 0,-1-1 1 0 0,0 1-1 0 0,0-1 1 0 0,0 1-1 0 0,0-1 1 0 0,0 1-1 0 0,0-1 1 0 0,0 0-1 0 0,0 1 1 0 0,0-1-1 0 0,0 1 1 0 0,0-1-1 0 0,0 1 1 0 0,0-1-1 0 0,0 1 1 0 0,0-1-1 0 0,-1 0 1 0 0,1 1-1 0 0,0-1 1 0 0,0 1-1 0 0,-1-1 1 0 0,1 1-1 0 0,0 0 1 0 0,-1-1-1 0 0,1 1 1 0 0,0-1-1 0 0,-1 1 1 0 0,1 0-1 0 0,-1-1 1 0 0,1 1-1 0 0,0 0 1 0 0,-1-1-1 0 0,0 1-34 0 0,-16-24 49 0 0,-2 0 0 0 0,0 1 0 0 0,-2 2 0 0 0,0 0 0 0 0,-1 1 0 0 0,-1 1 0 0 0,-21-13-49 0 0,-47-41-46 0 0,91 73-45 0 0,0-1-1 0 0,1 1 0 0 0,-1 0 0 0 0,0 0 0 0 0,1-1 0 0 0,-1 1 0 0 0,0 0 0 0 0,0-1 0 0 0,1 1 0 0 0,-1-1 0 0 0,0 1 0 0 0,0 0 0 0 0,0-1 0 0 0,1 1 0 0 0,-1 0 0 0 0,0-1 0 0 0,0 1 1 0 0,0-1-1 0 0,0 1 0 0 0,0-1 0 0 0,0 1 0 0 0,0 0 0 0 0,0-1 0 0 0,0 1 0 0 0,0-1 0 0 0,0 1 0 0 0,0-1 0 0 0,0 1 0 0 0,0 0 0 0 0,-1-1 0 0 0,1 1 0 0 0,0-1 0 0 0,0 1 0 0 0,0 0 0 0 0,-1-1 1 0 0,1 1-1 0 0,0 0 0 0 0,0-1 0 0 0,-1 1 0 0 0,1 0 0 0 0,0-1 92 0 0,13 1-663 0 0,12 0-2144 0 0,-8 0-2001 0 0,0 0-6943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41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96 848 3737 0 0,'0'0'3230'0'0,"0"0"-1170"0"0,0 0-555 0 0,0 0-34 0 0,0 0 142 0 0,0 0 58 0 0,0 0-154 0 0,0 0-310 0 0,0 0-325 0 0,0 0-229 0 0,0 0-121 0 0,0 0-60 0 0,0 0-72 0 0,-2-1-43 0 0,-37 9 1469 0 0,21-6-720 0 0,37-23 218 0 0,-5 6-1582 0 0,18-15 405 0 0,-32 30-100 0 0,0 0 17 0 0,0 0-2 0 0,0 0 16 0 0,0 0 9 0 0,0 0-5 0 0,0 0-16 0 0,0 0 11 0 0,0 0 7 0 0,0 0 1 0 0,0 0 30 0 0,0 0-32 0 0,-15 7 211 0 0,-71 31-7 0 0,93-53-19 0 0,21-4-224 0 0,-27 19-57 0 0,-1 0-148 0 0,1 5-4110 0 0,11-2-6632 0 0,-8-3-808 0 0</inkml:trace>
  <inkml:trace contextRef="#ctx0" brushRef="#br0" timeOffset="673.183">547 991 0 0 0,'0'0'697'0'0,"0"0"762"0"0,0 0 451 0 0,0 0 363 0 0,0 0 250 0 0,0 0-57 0 0,0 0-323 0 0,0 0-439 0 0,0 0-434 0 0,0 0-314 0 0,0 0-148 0 0,0-3-109 0 0,-1 3-651 0 0,1-1 0 0 0,-1 0 0 0 0,1 0 0 0 0,-1 0 0 0 0,0 0 0 0 0,1 1 0 0 0,-1-1 0 0 0,0 0-1 0 0,0 1 1 0 0,1-1 0 0 0,-1 1 0 0 0,0-1 0 0 0,0 1 0 0 0,0-1 0 0 0,0 1 0 0 0,0-1 0 0 0,0 1 0 0 0,0 0 0 0 0,0 0 0 0 0,0-1 0 0 0,0 1 0 0 0,0 0 0 0 0,0 0 0 0 0,0 0-1 0 0,0 0 1 0 0,0 0 0 0 0,0 0 0 0 0,0 0 0 0 0,0 1 0 0 0,0-1 0 0 0,0 0 0 0 0,0 0 0 0 0,0 1 0 0 0,1-1 0 0 0,-1 1 0 0 0,0-1 0 0 0,0 1 0 0 0,0-1 0 0 0,0 1-1 0 0,0-1 1 0 0,1 1 0 0 0,-1 0 0 0 0,0 0-48 0 0,-50 27 761 0 0,39-22-729 0 0,0 1 0 0 0,0 1-1 0 0,0 0 1 0 0,1 1 0 0 0,1 0 0 0 0,-1 0-1 0 0,1 2 1 0 0,1-1 0 0 0,0 1 0 0 0,1 0-1 0 0,0 1 1 0 0,0 0 0 0 0,1 0 0 0 0,1 0-1 0 0,0 1 1 0 0,1 0 0 0 0,0 1 0 0 0,1-1 0 0 0,0 1-1 0 0,1-1 1 0 0,1 1 0 0 0,0 5-32 0 0,3-14 9 0 0,1 0 1 0 0,0-1 0 0 0,0 0-1 0 0,1 1 1 0 0,-1-1-1 0 0,1 0 1 0 0,0 0 0 0 0,0 0-1 0 0,1 0 1 0 0,-1-1-1 0 0,1 1 1 0 0,-1-1 0 0 0,1 0-1 0 0,0 0 1 0 0,0-1 0 0 0,1 1-1 0 0,-1-1 1 0 0,0 1-1 0 0,1-2 1 0 0,0 1 0 0 0,-1 0-1 0 0,1-1 1 0 0,0 0-1 0 0,0 0 1 0 0,0 0 0 0 0,-1-1-1 0 0,1 1 1 0 0,0-1-1 0 0,0 0 1 0 0,0-1 0 0 0,0 1-1 0 0,0-1 1 0 0,0 0 0 0 0,0 0-1 0 0,-1-1 1 0 0,1 1-1 0 0,0-1 1 0 0,-1 0 0 0 0,2-1-10 0 0,28-9 220 0 0,-1-2 0 0 0,0-2 1 0 0,0-1-1 0 0,-2-1 0 0 0,0-2 1 0 0,-1-1-1 0 0,-1-1 1 0 0,1-4-221 0 0,-4 4 141 0 0,-2-2 1 0 0,0-1-1 0 0,-2-1 1 0 0,-1 0-1 0 0,-1-2 1 0 0,-1-1-1 0 0,-2 0 1 0 0,4-9-142 0 0,-13 21 6 0 0,0-1 1 0 0,-1 1 0 0 0,-1-1-1 0 0,0-1 1 0 0,-2 1 0 0 0,0-1-1 0 0,-1 0 1 0 0,-1 0 0 0 0,0 0-1 0 0,-2 0 1 0 0,0 0 0 0 0,-1 0-1 0 0,-1 0 1 0 0,-1 0 0 0 0,-3-8-7 0 0,4 18-11 0 0,0 1 0 0 0,-1 1 0 0 0,0-1 0 0 0,-1 0 0 0 0,1 1 0 0 0,-2 0 0 0 0,1-1 0 0 0,-1 2 0 0 0,0-1 0 0 0,0 1 0 0 0,-1-1 0 0 0,1 1 0 0 0,-2 1 0 0 0,1-1 1 0 0,0 1-1 0 0,-1 0 0 0 0,0 1 0 0 0,0-1 0 0 0,-1 2 0 0 0,1-1 0 0 0,-1 1 0 0 0,0 0 0 0 0,0 0 0 0 0,0 1 0 0 0,0 0 0 0 0,0 1 0 0 0,0-1 0 0 0,-1 2 0 0 0,1-1 0 0 0,0 1 0 0 0,-1 0 0 0 0,1 1 0 0 0,0 0 0 0 0,-1 0 0 0 0,1 1 0 0 0,0 0 1 0 0,0 1-1 0 0,0-1 0 0 0,1 1 0 0 0,-1 1 0 0 0,1 0 0 0 0,-1 0 11 0 0,-5 5-4 0 0,0 1 1 0 0,0 0-1 0 0,1 1 1 0 0,0 1-1 0 0,1 0 1 0 0,0 0-1 0 0,1 1 1 0 0,0 0-1 0 0,1 1 1 0 0,1 0-1 0 0,0 1 1 0 0,1 0-1 0 0,0 0 1 0 0,2 0-1 0 0,-1 1 1 0 0,2 0-1 0 0,0 0 1 0 0,1 0-1 0 0,1 0 1 0 0,0 0-1 0 0,1 1 1 0 0,1-1-1 0 0,1 1 1 0 0,0 5 3 0 0,4-4 0 0 0,0 0 0 0 0,1 0 0 0 0,1 0 0 0 0,0-1 0 0 0,1 0 0 0 0,1 0 0 0 0,1-1 0 0 0,0 0 0 0 0,1 0 0 0 0,1-1 1 0 0,0-1-1 0 0,1 0 0 0 0,1-1 0 0 0,0 0 0 0 0,1-1 0 0 0,0-1 0 0 0,1 0 0 0 0,7 3 0 0 0,-20-12-39 0 0,11 10-189 0 0,1-1 0 0 0,0-1 1 0 0,0 0-1 0 0,1-1 0 0 0,0-1 1 0 0,1 0-1 0 0,0-1 0 0 0,0-1 1 0 0,3 0 227 0 0,1-5-5664 0 0,-15-1-538 0 0,0 0-5100 0 0</inkml:trace>
  <inkml:trace contextRef="#ctx0" brushRef="#br0" timeOffset="1180.505">1243 1145 6577 0 0,'0'0'4892'0'0,"0"0"-2878"0"0,0 0-1103 0 0,0 0-55 0 0,0 0 116 0 0,0 0 99 0 0,0 0 1 0 0,0 0-126 0 0,0 0-197 0 0,-2 34-158 0 0,-4 102-135 0 0,13-48 542 0 0,-4 43 1644 0 0,-3-131-2546 0 0,0 0 28 0 0,0 0 58 0 0,0 0 77 0 0,0-23 947 0 0,4-39-1069 0 0,3 0 0 0 0,3 1 0 0 0,2 0 0 0 0,4 1 0 0 0,10-26-137 0 0,-12 40 20 0 0,1 2 0 0 0,3 0-1 0 0,1 1 1 0 0,22-35-20 0 0,-41 79-2 0 0,0 0 0 0 0,0-1 1 0 0,-1 1-1 0 0,1-1 0 0 0,0 1 1 0 0,0 0-1 0 0,0-1 0 0 0,0 1 1 0 0,0 0-1 0 0,0-1 0 0 0,0 1 1 0 0,1-1-1 0 0,-1 1 0 0 0,0 0 1 0 0,0-1-1 0 0,0 1 0 0 0,1-1 1 0 0,-1 1-1 0 0,0-1 0 0 0,1 1 0 0 0,-1-1 1 0 0,0 1-1 0 0,1-1 0 0 0,-1 1 1 0 0,1-1-1 0 0,-1 1 0 0 0,0-1 1 0 0,1 0-1 0 0,-1 1 0 0 0,1-1 1 0 0,-1 0-1 0 0,1 1 0 0 0,0-1 1 0 0,-1 0-1 0 0,1 0 0 0 0,-1 1 1 0 0,1-1-1 0 0,-1 0 0 0 0,1 0 1 0 0,0 0-1 0 0,-1 0 0 0 0,1 0 0 0 0,0 0 1 0 0,-1 0-1 0 0,1 0 0 0 0,-1 0 1 0 0,1 0-1 0 0,0 0 0 0 0,-1 0 1 0 0,1-1-1 0 0,-1 1 0 0 0,1 0 1 0 0,-1 0-1 0 0,1 0 0 0 0,0-1 1 0 0,-1 1-1 0 0,1 0 0 0 0,-1-1 1 0 0,1 1-1 0 0,-1-1 0 0 0,0 1 0 0 0,1-1 1 0 0,-1 1 1 0 0,3 10 38 0 0,23 132 3 0 0,-26-141-95 0 0,1 0 1 0 0,0 0-1 0 0,-1 0 0 0 0,1 0 0 0 0,0 0 0 0 0,-1 0 0 0 0,1 0 1 0 0,0 0-1 0 0,0 0 0 0 0,0-1 0 0 0,0 1 0 0 0,0 0 1 0 0,0 0-1 0 0,0-1 0 0 0,0 1 0 0 0,0-1 0 0 0,0 1 0 0 0,0-1 1 0 0,1 1-1 0 0,-1-1 0 0 0,0 0 0 0 0,0 1 0 0 0,0-1 0 0 0,1 0 1 0 0,-1 0-1 0 0,0 0 0 0 0,0 0 0 0 0,1 0 0 0 0,-1 0 1 0 0,0-1-1 0 0,0 1 0 0 0,0 0 0 0 0,1 0 0 0 0,-1-1 0 0 0,0 1 1 0 0,0-1-1 0 0,0 1 0 0 0,1-1 54 0 0,22-20-10065 0 0,-22 17-799 0 0</inkml:trace>
  <inkml:trace contextRef="#ctx0" brushRef="#br0" timeOffset="1721.56">1054 421 9034 0 0,'0'0'2681'0'0,"0"0"-834"0"0,0 0-458 0 0,0 0-97 0 0,0 0-89 0 0,0 0-129 0 0,0 0-177 0 0,0 0-216 0 0,0 0-120 0 0,0 0-14 0 0,0 0 50 0 0,0 0 62 0 0,0 0-25 0 0,16-2-66 0 0,121-12 943 0 0,133 21 536 0 0,-212-6-1900 0 0,-57-1-130 0 0,-1 0 18 0 0,-10-5 2686 0 0,-15-18-3013 0 0,21 20 534 0 0,-7-9-263 0 0,0 0 0 0 0,0-1 0 0 0,1-1-1 0 0,1 0 1 0 0,0 0 0 0 0,1 0 0 0 0,0-1 0 0 0,1-1 0 0 0,1 1 0 0 0,1-1 0 0 0,0 0 0 0 0,1 0 0 0 0,1-1 0 0 0,0 1 0 0 0,0-9 21 0 0,-2-34-4823 0 0,4 2-4676 0 0,1 37-4115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3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 0 0 0,'0'0'1900'0'0,"0"0"158"0"0,0 0 224 0 0,0 0 105 0 0,0 0-14 0 0,0 0-206 0 0,0 0-373 0 0,0 0-398 0 0,0 0-359 0 0,0 0-255 0 0,0 0-171 0 0,-8-3 1928 0 0,53 149 1172 0 0,-31-58-3307 0 0,-4 1 0 0 0,-5 0 0 0 0,-3 0-1 0 0,-5 28-403 0 0,1 15 128 0 0,2-31-296 0 0,-13-109-2744 0 0,9-33-2655 0 0,4 13-4151 0 0,0 17 1303 0 0</inkml:trace>
  <inkml:trace contextRef="#ctx0" brushRef="#br0" timeOffset="361.465">1 113 4137 0 0,'0'0'1987'0'0,"0"0"-624"0"0,0 0-351 0 0,0 0 86 0 0,0 0 221 0 0,0 0 129 0 0,0 0-53 0 0,0 0-123 0 0,0 0-145 0 0,0 0-77 0 0,0 0-26 0 0,0 0-131 0 0,0 0-122 0 0,20-9-47 0 0,63-28-41 0 0,70-9 2003 0 0,-106 38-2321 0 0,1 1 0 0 0,-1 3-1 0 0,1 2 1 0 0,29 3-365 0 0,-29 0 92 0 0,30 6-31 0 0,-88-7-4879 0 0,-2-5 967 0 0,1 3-3808 0 0,7 2-1614 0 0</inkml:trace>
  <inkml:trace contextRef="#ctx0" brushRef="#br0" timeOffset="682.81">78 356 240 0 0,'0'0'2314'0'0,"0"0"-496"0"0,0 0-174 0 0,0 0 118 0 0,0 0 99 0 0,0 0-3 0 0,0 0-232 0 0,0 0-403 0 0,0 0-372 0 0,0 0-91 0 0,0 0 49 0 0,0 0 110 0 0,0 0 100 0 0,4 7-73 0 0,-2-4-866 0 0,0-1 20 0 0,-1 0 0 0 0,1 0 0 0 0,-1 1 0 0 0,1-1 0 0 0,0 0 0 0 0,-1 0 0 0 0,1-1 1 0 0,0 1-1 0 0,0 0 0 0 0,1-1 0 0 0,-1 1 0 0 0,0-1 0 0 0,0 1 0 0 0,1-1 1 0 0,-1 0-1 0 0,1 0 0 0 0,-1 0 0 0 0,1-1 0 0 0,-1 1 0 0 0,1 0 0 0 0,0-1 1 0 0,-1 0-1 0 0,3 0-100 0 0,36-2 890 0 0,1-2 0 0 0,-1-2 1 0 0,-1-1-1 0 0,17-7-890 0 0,-24 6 226 0 0,87-12 96 0 0,-62 13-297 0 0,-32 6-2590 0 0,-32-3-8861 0 0,0 4-134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70,'55'-38,"102"7,-153 30,0 1,0 0,0 0,0 1,0-1,0 1,0 0,0 0,0 0,0 0,0 1,-1-1,1 1,0 0,-1 0,0 1,1-1,-1 1,0-1,0 1,-1 0,1 0,0 1,-1-1,0 0,0 1,0-1,0 1,-1 0,1-1,-1 1,0 0,0 0,0 0,-1 0,1 0,-1 0,0 1,-2 6,1 1,-2 0,0-1,0 0,-1 1,-1-1,0-1,0 1,-1-1,0 0,-1 0,0-1,0 1,-1-2,-5 5,-63 107,76-116,1-1,0 1,-1 0,1 0,0-1,1 1,-1 0,1-1,0 1,0-1,0 0,0 0,0 1,1-1,-1-1,1 1,0 0,0-1,0 1,0-1,0 0,1 0,-1 0,1-1,-1 1,1-1,0 0,-1 0,1 0,0 0,0 0,0-1,-1 0,1 0,0 0,0 0,0-1,0 0,0 1,-1-1,1-1,0 1,26 4,96 43,-123-44,0 0,-1 0,1 0,-1 1,1-1,-1 0,0 1,0 0,0-1,0 1,0 0,0 0,-1 0,0 0,1 1,-1-1,0 0,-1 0,1 1,-1-1,1 1,-1-1,0 0,0 1,0-1,-1 1,1-1,-1 0,0 0,0 1,0-1,0 0,-1 0,1 0,-1 0,0 0,0 1,-11 14,-1 0,0-1,-1 0,-1-1,0-1,-1 0,-1-2,0 0,-1 0,0-2,-1-1,0 0,-1-1,0-1,-20 4,16-7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94 459,'-4'4,"-2"5,-3 2,-1 3,2 2,-2 0,1 1,1 1,-1-2,1 0,1 1,2-1</inkml:trace>
  <inkml:trace contextRef="#ctx0" brushRef="#br0" timeOffset="485.503">239 192,'3'-8,"1"0,-1 1,2-1,-1 1,1-1,0 1,0 1,1-1,0 1,0 0,1 0,0 1,0-1,0 2,0-1,1 1,0 0,3-1,-6 2,8-6,-1 1,1 0,1 0,-1 2,1-1,1 2,-1 0,1 1,-1 0,1 1,1 1,-1 0,0 1,0 1,0 0,1 1,-1 1,10 3,-22-4,-1 1,0 0,0 0,0 0,0 0,0 0,0 0,0 0,-1 1,1-1,-1 1,0-1,0 1,0 0,0-1,0 1,-1 0,1 0,-1-1,1 1,-1 0,0 0,0 0,0 0,-1-1,1 1,-1 0,0 0,1 0,-1-1,0 1,-1-1,1 1,0-1,-1 1,0 0,-56 93,-17-3,42-55,2 0,1 2,2 1,2 1,2 2,-7 19,30-58,-1-1,1 0,0 1,0-1,0 1,1-1,0 1,0-1,0 1,0-1,1 1,-1-1,1 1,0-1,1 1,-1-1,1 0,0 0,0 0,0 0,0 0,1 0,0-1,0 1,0-1,0 1,0-1,1 0,-1-1,1 1,0 0,-1-1,1 0,1 0,-1 0,0-1,0 1,1-1,-1 0,1 0,-1 0,1-1,-1 0,1 0,-1 0,4 0,48-3,0-1,0-3,-1-3,0-2,0-2,-2-3,24-11,-30 13,101-41,-125 47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1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5865 0 0,'0'0'2510'0'0,"0"0"-227"0"0,0 0-30 0 0,0 0-51 0 0,0 0-233 0 0,0 0-335 0 0,0 0-359 0 0,0 0-271 0 0,0 0-162 0 0,0 0-104 0 0,0 0-71 0 0,0 0-32 0 0,3 11 4798 0 0,-26 3-4308 0 0,34-22-914 0 0,-17 5-4105 0 0,1 11-5573 0 0,5-5-2385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0,'0'0'4459'0'0,"0"0"-2536"0"0,0 0-789 0 0,0 0 112 0 0,0 0 123 0 0,0 0-43 0 0,0 0-231 0 0,0 0-318 0 0,0 0-242 0 0,0 0-116 0 0,0 0-33 0 0,0 0-52 0 0,-6 15 914 0 0,-48 22-909 0 0,66-38-134 0 0,48-42 230 0 0,-65 49 425 0 0,-2 11-3715 0 0,7-16 1609 0 0,0 0-3720 0 0,0-1-7506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476 125 9394 0 0,'0'0'2003'0'0,"0"0"-404"0"0,0 0-215 0 0,0 0-7 0 0,0 0 100 0 0,0 0 120 0 0,0 0-98 0 0,0 0-243 0 0,0 0-289 0 0,0 0-251 0 0,0 0-157 0 0,-5-11-98 0 0,-15-34-37 0 0,14 40 3148 0 0,3 22-3013 0 0,4 28-864 0 0,7 145 517 0 0,-8 0 1 0 0,-8-1-1 0 0,-10 10-212 0 0,-1 82 80 0 0,15-241-174 0 0,19-44-104 0 0,180-177 214 0 0,-113 109-135 0 0,-79 73 108 0 0,0 0 1 0 0,0 1-1 0 0,0-1 1 0 0,0 1-1 0 0,0 0 0 0 0,0 0 1 0 0,-1 0-1 0 0,1 0 1 0 0,-1 0-1 0 0,1 1 1 0 0,-1-1-1 0 0,0 1 1 0 0,0 0-1 0 0,0-1 0 0 0,0 1 1 0 0,-1 0-1 0 0,1 0 1 0 0,-1 0-1 0 0,1 0 1 0 0,-1 0-1 0 0,0 1 0 0 0,0-1 1 0 0,-1 0-1 0 0,1 0 1 0 0,-1 1-1 0 0,0-1 1 0 0,1 0-1 0 0,-1 1 1 0 0,-1 1 10 0 0,2-1-4 0 0,2 12 6 0 0,0 0 0 0 0,1 0-1 0 0,0-1 1 0 0,1 1 0 0 0,1-1-1 0 0,1 0 1 0 0,0-1 0 0 0,1 0-1 0 0,0 0 1 0 0,1 0-1 0 0,1-1 1 0 0,0-1 0 0 0,4 4-2 0 0,-3-5-2 0 0,-7-6 4 0 0,1 0 1 0 0,-1-1-1 0 0,1 1 1 0 0,-1-1-1 0 0,1 0 1 0 0,0 0-1 0 0,1-1 1 0 0,-1 0-1 0 0,1 0 1 0 0,-1 0-1 0 0,1-1 0 0 0,0 1 1 0 0,0-1-1 0 0,0-1 1 0 0,0 1-1 0 0,0-1 1 0 0,5 0-3 0 0,-7 0 13 0 0,1-1 0 0 0,-1 1 0 0 0,0-1 0 0 0,1-1 0 0 0,-1 1 0 0 0,0-1 1 0 0,0 1-1 0 0,1-1 0 0 0,-1 0 0 0 0,0-1 0 0 0,0 1 0 0 0,0-1 0 0 0,0 0 0 0 0,0 0 0 0 0,-1 0 1 0 0,1 0-1 0 0,-1-1 0 0 0,3-1-13 0 0,10-11 50 0 0,-1-1 1 0 0,0 0-1 0 0,-1 0 1 0 0,-1-2-1 0 0,-1 0 0 0 0,0 0 1 0 0,-1-1-1 0 0,-1-1 1 0 0,-1 1-1 0 0,-1-1 1 0 0,-1-1-1 0 0,0 0 0 0 0,-2 0 1 0 0,0 0-1 0 0,-2-1 1 0 0,1-9-51 0 0,5-30 34 0 0,-3-1 0 0 0,-2 0 1 0 0,-3 0-1 0 0,-3 0 1 0 0,-3-8-35 0 0,0 36-1 0 0,-2-1-1 0 0,-1 2 1 0 0,-2-1 0 0 0,-1 1 0 0 0,-2 0 0 0 0,-1 1 0 0 0,-1 1 0 0 0,-2 0 0 0 0,-1 2-1 0 0,-1-1 1 0 0,-1 2 0 0 0,-2 1 0 0 0,-1 0 1 0 0,11 14-31 0 0,-1 0 1 0 0,0 0-1 0 0,-1 1 0 0 0,0 1 1 0 0,-1 1-1 0 0,0 0 0 0 0,0 0 1 0 0,-1 2-1 0 0,0 0 0 0 0,-1 1 1 0 0,0 0-1 0 0,0 1 0 0 0,0 1 1 0 0,-12-1 30 0 0,17 4-147 0 0,0 1 0 0 0,0 0-1 0 0,0 1 1 0 0,0 0 0 0 0,0 1 0 0 0,0 1 0 0 0,0-1 0 0 0,0 2 0 0 0,0 0 0 0 0,1 0 0 0 0,-1 1 0 0 0,1 1 0 0 0,0-1 0 0 0,0 2 0 0 0,1 0 0 0 0,0 0 0 0 0,0 1 0 0 0,0 0 0 0 0,1 1 0 0 0,0 0-1 0 0,0 0 1 0 0,1 1 0 0 0,0 0 0 0 0,0 0 0 0 0,1 1 0 0 0,0 0 0 0 0,1 0 0 0 0,0 1 0 0 0,1 0 0 0 0,0 1 147 0 0,-20 60-3436 0 0,15-22-6320 0 0,6-26-2024 0 0</inkml:trace>
  <inkml:trace contextRef="#ctx0" brushRef="#br0" timeOffset="2104.062">1328 895 9386 0 0,'0'0'2898'0'0,"0"0"-1390"0"0,0 0-508 0 0,0 0 106 0 0,0 0 196 0 0,0 0 59 0 0,0 0-135 0 0,0 0-231 0 0,0 0-216 0 0,0 0-146 0 0,0 0-143 0 0,0 0-104 0 0,0 0-47 0 0,19-3-16 0 0,58-11 15 0 0,-68 12-221 0 0,-1 0-1 0 0,0 0 0 0 0,1-1 0 0 0,-1 0 0 0 0,0-1 0 0 0,-1 0 0 0 0,1 0 0 0 0,-1-1 0 0 0,0 1 0 0 0,0-2 0 0 0,0 1 0 0 0,5-6-116 0 0,17-13 337 0 0,-24 20-274 0 0,1 0 0 0 0,-1-1-1 0 0,0 1 1 0 0,-1-1 0 0 0,1 0-1 0 0,-1 0 1 0 0,0-1 0 0 0,0 0-1 0 0,-1 1 1 0 0,1-1 0 0 0,-1 0-1 0 0,-1 0 1 0 0,1-1 0 0 0,-1 1-1 0 0,0-1 1 0 0,0 1 0 0 0,-1-1-1 0 0,0 1 1 0 0,0-1 0 0 0,-1 0-1 0 0,0 0 1 0 0,0-5-63 0 0,-2 8-6 0 0,-1 1 1 0 0,0 0-1 0 0,1-1 0 0 0,-1 1 1 0 0,0 1-1 0 0,-1-1 0 0 0,1 0 0 0 0,0 1 1 0 0,-1 0-1 0 0,1-1 0 0 0,-1 1 1 0 0,0 1-1 0 0,0-1 0 0 0,0 0 0 0 0,0 1 1 0 0,0 0-1 0 0,0 0 0 0 0,0 0 1 0 0,0 1-1 0 0,0-1 0 0 0,0 1 0 0 0,-1 0 1 0 0,1 0-1 0 0,0 0 0 0 0,0 1 1 0 0,0 0-1 0 0,0-1 0 0 0,-2 2 6 0 0,-1 2-23 0 0,0 0 0 0 0,0 0-1 0 0,0 1 1 0 0,1 0 0 0 0,0 1-1 0 0,0-1 1 0 0,0 1 0 0 0,1 0 0 0 0,0 1-1 0 0,0-1 1 0 0,0 1 0 0 0,1 0-1 0 0,-4 7 24 0 0,2-5-4 0 0,0 0-1 0 0,1 0 0 0 0,0 1 0 0 0,0-1 0 0 0,1 1 1 0 0,0 0-1 0 0,1 0 0 0 0,0 1 0 0 0,1-1 0 0 0,0 1 0 0 0,0-1 1 0 0,1 1-1 0 0,1-1 0 0 0,0 1 0 0 0,0 0 0 0 0,1-1 1 0 0,0 1-1 0 0,1-1 0 0 0,0 1 0 0 0,1-1 0 0 0,0 0 1 0 0,1 1-1 0 0,0-2 0 0 0,0 1 0 0 0,1 0 0 0 0,0-1 0 0 0,1 0 1 0 0,2 2 4 0 0,0-3 19 0 0,0 0 0 0 0,1-1 0 0 0,0 0 0 0 0,0 0 0 0 0,1-1 0 0 0,0 0 0 0 0,0 0 0 0 0,0-1 0 0 0,1-1 0 0 0,0 0 0 0 0,-1 0 0 0 0,2-1 0 0 0,-1-1 0 0 0,0 0 0 0 0,0 0 1 0 0,1-1-1 0 0,-1 0 0 0 0,1-1 0 0 0,-1-1 0 0 0,1 1 0 0 0,3-2-19 0 0,0-2 42 0 0,-1-1 1 0 0,0 0-1 0 0,0 0 1 0 0,0-1-1 0 0,0-1 1 0 0,-1-1-1 0 0,0 0 1 0 0,3-3-43 0 0,17-17 50 0 0,-1-1 1 0 0,-1-1-1 0 0,-2-2 1 0 0,-1 0-1 0 0,-2-3 0 0 0,-1 0 1 0 0,-2-1-1 0 0,-1-1 1 0 0,-2-1-1 0 0,-2-1 1 0 0,-1-1-1 0 0,-2 0 0 0 0,-2-1 1 0 0,-2 0-1 0 0,-1-1 1 0 0,-1-12-51 0 0,-5 40 0 0 0,0-1 0 0 0,0 1-1 0 0,-2-1 1 0 0,0 0 0 0 0,0 0 0 0 0,-2-1 0 0 0,1 1 0 0 0,-2 0 0 0 0,0 0 0 0 0,-1 0 0 0 0,-1 0 0 0 0,0 0 0 0 0,-1 1 0 0 0,0-1 0 0 0,-2 1 0 0 0,1 0-1 0 0,-2 0 1 0 0,0 1 0 0 0,-4-6 0 0 0,10 18-4 0 0,-1-1 0 0 0,1 0 0 0 0,-1 1 0 0 0,0-1 0 0 0,0 1 0 0 0,1 0 0 0 0,-1-1 1 0 0,0 1-1 0 0,0 0 0 0 0,0 0 0 0 0,-1 0 0 0 0,1 1 0 0 0,0-1 0 0 0,0 0 0 0 0,0 1 0 0 0,-1-1 0 0 0,1 1 0 0 0,0 0 0 0 0,-1 0 0 0 0,1 0 0 0 0,0 0 0 0 0,0 0 0 0 0,-1 1 0 0 0,1-1 0 0 0,0 0 0 0 0,0 1 0 0 0,-1 0 0 0 0,1 0 0 0 0,0-1 0 0 0,0 1 0 0 0,0 1 0 0 0,0-1 0 0 0,0 0 0 0 0,0 0 0 0 0,0 1 0 0 0,1-1 0 0 0,-1 1 0 0 0,0-1 0 0 0,1 1 0 0 0,-1 0 0 0 0,1 0 0 0 0,0 0 0 0 0,-1 0 4 0 0,-51 89-121 0 0,47-67 131 0 0,2 0-1 0 0,1 0 0 0 0,1 0 1 0 0,0 0-1 0 0,2 0 0 0 0,1 0 1 0 0,1 0-1 0 0,1 0 0 0 0,1 0 1 0 0,1-1-1 0 0,2 1 0 0 0,0-1 1 0 0,1-1-1 0 0,2 2-9 0 0,20 84 83 0 0,26 170 65 0 0,-51-235-157 0 0,4 29 38 0 0,-4 0 0 0 0,-2 1 0 0 0,-4-1 1 0 0,-6 33-30 0 0,2-76 12 0 0,-1 1 1 0 0,-1-1 0 0 0,-2 0-1 0 0,-1-1 1 0 0,-1 0 0 0 0,-3 4-13 0 0,-19 12 148 0 0,2-72 767 0 0,26 17-923 0 0,-1 1-1 0 0,2-1 1 0 0,-1 1 0 0 0,2-1 0 0 0,-1-1 0 0 0,1 1 0 0 0,1 0 0 0 0,0-1 0 0 0,1 1 0 0 0,0-1 0 0 0,1 1 0 0 0,0-1-1 0 0,1 0 1 0 0,0 1 0 0 0,1-1 0 0 0,0 1 0 0 0,1 0 0 0 0,0-1 0 0 0,0 1 0 0 0,2 1 0 0 0,-1-1 0 0 0,1 0 0 0 0,1 1-1 0 0,0 0 1 0 0,0 1 0 0 0,1-1 0 0 0,0 1 0 0 0,1 0 0 0 0,0 1 0 0 0,3-2 8 0 0,40-56-12 0 0,-2-1 1 0 0,-3-3-1 0 0,30-62 12 0 0,-35 11 6 0 0,-40 119-2 0 0,0 1 1 0 0,-1-1-1 0 0,1 0 0 0 0,-1 0 1 0 0,0 0-1 0 0,1 0 1 0 0,-1 0-1 0 0,0 0 1 0 0,0 0-1 0 0,0 0 1 0 0,0 0-1 0 0,-1 0 1 0 0,1 0-1 0 0,-1 0 1 0 0,1 0-1 0 0,-1 0 1 0 0,1 0-1 0 0,-1 1 1 0 0,0-1-1 0 0,0 0 1 0 0,0 0-1 0 0,0 1 1 0 0,0-1-1 0 0,-1 1 1 0 0,1-1-5 0 0,1 24-132 0 0,-2 147 202 0 0,4-163-71 0 0,-1 0 0 0 0,1-1 0 0 0,0 1 0 0 0,0-1-1 0 0,0 0 1 0 0,1 1 0 0 0,0-1 0 0 0,0 0 0 0 0,0-1 0 0 0,1 1 0 0 0,-1-1-1 0 0,1 1 1 0 0,0-1 0 0 0,1 0 0 0 0,2 2 1 0 0,-4-7 17 0 0,0 0 0 0 0,1 0 1 0 0,-1 0-1 0 0,0-1 0 0 0,1 1 0 0 0,-1-1 1 0 0,0 0-1 0 0,0 0 0 0 0,0 0 1 0 0,0 0-1 0 0,-1 0 0 0 0,1-1 0 0 0,-1 1 1 0 0,1-1-1 0 0,-1 0 0 0 0,0 0 0 0 0,0 0 1 0 0,0 0-1 0 0,0 0 0 0 0,0 0 0 0 0,-1-1-17 0 0,10-9 34 0 0,125-156 63 0 0,-67 112-158 0 0,-68 58 56 0 0,1 0 1 0 0,-1-1-1 0 0,0 1 0 0 0,0 0 1 0 0,1-1-1 0 0,-1 1 0 0 0,0 0 1 0 0,0 0-1 0 0,0 0 0 0 0,0 0 1 0 0,0 0-1 0 0,0 0 0 0 0,0 1 1 0 0,0-1-1 0 0,-1 0 0 0 0,1 0 1 0 0,0 1-1 0 0,-1-1 0 0 0,1 0 1 0 0,-1 1-1 0 0,1-1 0 0 0,-1 0 1 0 0,0 1-1 0 0,0-1 1 0 0,1 1-1 0 0,-1-1 0 0 0,0 1 1 0 0,0-1-1 0 0,0 0 0 0 0,-1 2 5 0 0,2 2-24 0 0,7 189 79 0 0,-8-193-57 0 0,0-1 0 0 0,0 0-33 0 0,0 0 30 0 0,0 0-7 0 0,0 0-10 0 0,0 0 60 0 0,22-27-157 0 0,46-54 146 0 0,3 8-23 0 0,15 0-114 0 0,-83 114 25 0 0,-13 105 301 0 0,41-87-268 0 0,-29-59-2750 0 0,-7-7-5717 0 0,4 3-3832 0 0</inkml:trace>
  <inkml:trace contextRef="#ctx0" brushRef="#br0" timeOffset="2506.127">3044 968 12851 0 0,'0'0'1697'0'0,"0"0"-167"0"0,0 0 192 0 0,0 0 182 0 0,0 0-181 0 0,0 0-292 0 0,0 0-292 0 0,0 0-240 0 0,0 0-176 0 0,0 0-116 0 0,33 0-82 0 0,103-3-76 0 0,-62-9 431 0 0,-61 5-679 0 0,2 0-58 0 0,0-1 1 0 0,0-1 0 0 0,-1 0 0 0 0,0 0 0 0 0,-1-1-1 0 0,0-1 1 0 0,0-1 0 0 0,-1 1 0 0 0,-1-2-1 0 0,2-2-143 0 0,26-50 230 0 0,-38 63-228 0 0,0 0 0 0 0,0 0-1 0 0,0 0 1 0 0,-1 0 0 0 0,1 0-1 0 0,0-1 1 0 0,-1 1 0 0 0,0 0-1 0 0,1 0 1 0 0,-1-1 0 0 0,0 1 0 0 0,0 0-1 0 0,-1 0 1 0 0,1-1 0 0 0,0 1-1 0 0,-1 0 1 0 0,1 0 0 0 0,-1 0 0 0 0,0-1-1 0 0,1 1 1 0 0,-1 0 0 0 0,0 0-1 0 0,-1 0 1 0 0,1 0 0 0 0,0 0 0 0 0,0 1-1 0 0,-1-1 1 0 0,1 0 0 0 0,-1 1-1 0 0,0-1 1 0 0,0 0-2 0 0,-1 0-17 0 0,0 1-1 0 0,1 0 1 0 0,-1-1 0 0 0,0 1 0 0 0,0 1-1 0 0,0-1 1 0 0,0 0 0 0 0,0 1-1 0 0,0-1 1 0 0,0 1 0 0 0,0 0 0 0 0,0 0-1 0 0,0 0 1 0 0,0 0 0 0 0,0 1-1 0 0,0-1 1 0 0,0 1 0 0 0,0 0-1 0 0,0-1 1 0 0,0 2 0 0 0,1-1 0 0 0,-1 0-1 0 0,0 0 1 0 0,0 1 0 0 0,1 0-1 0 0,-1-1 1 0 0,-1 3 17 0 0,-61 58-105 0 0,58-54 95 0 0,-1 1 0 0 0,1 0 0 0 0,1 1 0 0 0,-1 0 1 0 0,2 0-1 0 0,-1 0 0 0 0,1 1 0 0 0,1 0 0 0 0,0 0 0 0 0,1 0 0 0 0,0 0 0 0 0,0 1 0 0 0,1-1 1 0 0,1 1-1 0 0,0-1 0 0 0,1 1 0 0 0,0 10 10 0 0,5-14 4 0 0,-1 0-1 0 0,1-1 1 0 0,0 1-1 0 0,1-1 1 0 0,0-1 0 0 0,0 1-1 0 0,0-1 1 0 0,1 0 0 0 0,0 0-1 0 0,0-1 1 0 0,0 0 0 0 0,1 0-1 0 0,0-1 1 0 0,0 0-1 0 0,0 0 1 0 0,0-1 0 0 0,1 0-1 0 0,-1-1 1 0 0,1 1 0 0 0,-1-2-1 0 0,1 1 1 0 0,8-1-4 0 0,97 6-1134 0 0,-107-16-995 0 0,-5 4-2912 0 0,1 1-7106 0 0</inkml:trace>
  <inkml:trace contextRef="#ctx0" brushRef="#br0" timeOffset="2934.061">2433 228 11586 0 0,'0'0'2870'0'0,"0"0"-668"0"0,0 0-371 0 0,0 0-156 0 0,0 0-172 0 0,0 0-188 0 0,0 0-283 0 0,0 0-241 0 0,0 0-193 0 0,0 0-166 0 0,0 0-156 0 0,0 0-123 0 0,-8 0-49 0 0,-22 1-24 0 0,12 4 198 0 0,33-7-169 0 0,85-45 639 0 0,-110 50-3916 0 0,-2 4-6465 0 0,6-3-3149 0 0</inkml:trace>
  <inkml:trace contextRef="#ctx0" brushRef="#br0" timeOffset="3638.12">1 1620 10906 0 0,'0'0'2167'0'0,"0"0"-161"0"0,38-6-20 0 0,124-20 2 0 0,169-15 4239 0 0,-217 35-4393 0 0,1 5 0 0 0,108 14-1834 0 0,-16-1 1402 0 0,124-13-1402 0 0,413-54 635 0 0,-3 7-403 0 0,-409 19-174 0 0,-97 15-12 0 0,-235 14-39 0 0,0 0 4 0 0,20 0 25 0 0,-18 0-38 0 0,-2 0-6 0 0,0 0-2 0 0,0 0 14 0 0,0 0 6 0 0,0 0 9 0 0,0 0-8 0 0,0 0-7 0 0,0 0-15 0 0,0 0-1 0 0,0 0-8 0 0,-1 3 3 0 0,-18 5-2149 0 0,9-2-232 0 0,4-2-4763 0 0,4-3-5544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169 163 8514 0 0,'0'0'2727'0'0,"0"0"-873"0"0,0 0-366 0 0,0 0-70 0 0,0 0 45 0 0,0 0 20 0 0,0 0-76 0 0,0 0-234 0 0,0 0-301 0 0,0 0-267 0 0,0 0-209 0 0,-9-2-167 0 0,-26-1-94 0 0,12 30 63 0 0,3 23 12 0 0,3 0 0 0 0,2 2-1 0 0,2-1 1 0 0,3 2-1 0 0,2 0 1 0 0,2 0-1 0 0,2 12-209 0 0,1-26 103 0 0,0-11-53 0 0,1 0 0 0 0,1 0 1 0 0,1 0-1 0 0,2 0 0 0 0,1 0 0 0 0,1 0 1 0 0,1-1-1 0 0,1 0 0 0 0,4 7-50 0 0,-9-28 21 0 0,1 0-1 0 0,1-1 1 0 0,-1 1 0 0 0,1-1-1 0 0,-1 0 1 0 0,2 0-1 0 0,-1 0 1 0 0,0 0 0 0 0,1 0-1 0 0,0-1 1 0 0,0 0-1 0 0,1 1 1 0 0,-1-1-1 0 0,1-1 1 0 0,0 1 0 0 0,0-1-1 0 0,0 0 1 0 0,0 0-1 0 0,0 0 1 0 0,1-1 0 0 0,-1 0-1 0 0,1 0 1 0 0,0 0-1 0 0,0-1 1 0 0,5 1-21 0 0,-5-4 70 0 0,1 0-1 0 0,-1 0 1 0 0,1-1 0 0 0,-1 0-1 0 0,0-1 1 0 0,0 1 0 0 0,0-1-1 0 0,0 0 1 0 0,-1-1 0 0 0,1 1 0 0 0,-1-1-1 0 0,0 0 1 0 0,-1 0 0 0 0,1-1-1 0 0,-1 1 1 0 0,0-1 0 0 0,-1 0-1 0 0,1 0 1 0 0,-1 0 0 0 0,0-1-1 0 0,0-3-69 0 0,9-10 93 0 0,47-90 68 0 0,-5-3 0 0 0,-5-3 0 0 0,-6-1 0 0 0,5-33-161 0 0,21-73 86 0 0,-54 141 54 0 0,-15 82-92 0 0,0 0-8 0 0,0 0-9 0 0,-10 27-186 0 0,-13 48 235 0 0,4 1 0 0 0,3 0 0 0 0,4 1 0 0 0,3 1 0 0 0,3 0 0 0 0,4 0 0 0 0,6 60-80 0 0,-2-102 56 0 0,2 1 1 0 0,2-1-1 0 0,1 0 1 0 0,1-1-1 0 0,2 0 1 0 0,10 21-57 0 0,25 29 72 0 0,-34-90-8118 0 0,-7 3 879 0 0,0-1-4815 0 0</inkml:trace>
  <inkml:trace contextRef="#ctx0" brushRef="#br0" timeOffset="427.376">936 774 15843 0 0,'0'0'1886'0'0,"0"0"-394"0"0,0 0-210 0 0,0 0-14 0 0,0 0 13 0 0,0 0-100 0 0,0 0-207 0 0,0 0-258 0 0,0 0-211 0 0,0 0-147 0 0,0 0-73 0 0,0 0-9 0 0,0 0-13 0 0,-3-7 782 0 0,1 54-788 0 0,-1 0 0 0 0,-2 0 0 0 0,-3 0 0 0 0,-1-1 0 0 0,-5 6-257 0 0,-8 62-1159 0 0,47-141-2533 0 0,-15 19-2601 0 0,-3 3-5830 0 0</inkml:trace>
  <inkml:trace contextRef="#ctx0" brushRef="#br0" timeOffset="1177.629">1148 987 17660 0 0,'0'0'1677'0'0,"0"0"-288"0"0,0 0-164 0 0,0 0-62 0 0,0 0-119 0 0,0 0-221 0 0,0 0-265 0 0,0 0-209 0 0,0 0-117 0 0,0 0-14 0 0,0 0-14 0 0,0 0-6 0 0,11-5-7 0 0,94-30 369 0 0,39 31-214 0 0,-55 11-313 0 0,-37-3 24 0 0,-52-4-57 0 0,0 0 42 0 0,0 0 26 0 0,0 0 38 0 0,0 0 50 0 0,0 0 30 0 0,0 0 11 0 0,-19-10 587 0 0,-124-46-717 0 0,143 56-68 0 0,1 1 0 0 0,-1-1 1 0 0,0 1-1 0 0,0-1 0 0 0,1 1 0 0 0,-1-1 1 0 0,0 1-1 0 0,0 0 0 0 0,0-1 0 0 0,0 1 0 0 0,0-1 1 0 0,0 1-1 0 0,0-1 0 0 0,0 1 0 0 0,0 0 1 0 0,0-1-1 0 0,0 1 0 0 0,0-1 0 0 0,0 1 0 0 0,0-1 1 0 0,-1 1-1 0 0,1-1 0 0 0,0 1 0 0 0,0-1 1 0 0,-1 1-1 0 0,1-1 0 0 0,0 1 0 0 0,-1-1 0 0 0,1 1 1 0 0,0-1-1 0 0,-1 1 0 0 0,1-1 0 0 0,-1 0 1 0 0,1 1-1 0 0,0-1 0 0 0,-1 0 0 0 0,1 1 0 0 0,-1-1 1 0 0,1 0-1 0 0,-1 0 0 0 0,1 1 0 0 0,-1-1 1 0 0,0 0-1 0 0,1 0 0 0 0,-1 0 0 0 0,1 0 0 0 0,-1 0 1 0 0,1 0-1 0 0,-1 0 0 0 0,0 0 0 0 0,1 0 1 0 0,-1 0-1 0 0,1 0 0 0 0,-1 0 0 0 0,1 0 0 0 0,-1 0 1 0 0,1-1-1 0 0,-1 1 0 0 0,1 0 0 0 0,-1 0 1 0 0,1-1-1 0 0,-1 1 0 0 0,1 0 0 0 0,-1-1 0 0 0,1 1 1 0 0,-1 0-1 0 0,1-1 0 0 0,-1 1 1 0 0,2 16 29 0 0,-37 243-73 0 0,35-213 55 0 0,22-49-37 0 0,-7-10 68 0 0,1-1-1 0 0,-2-1 1 0 0,0 0 0 0 0,-1-1-1 0 0,0 0 1 0 0,-1-1-1 0 0,-1 0 1 0 0,-1-1 0 0 0,0 0-1 0 0,-1-1 1 0 0,1-8-42 0 0,-7 15 17 0 0,0-5-3270 0 0,6 13-6818 0 0,-4 4-2041 0 0</inkml:trace>
  <inkml:trace contextRef="#ctx0" brushRef="#br0" timeOffset="1629.649">1721 892 16131 0 0,'0'0'2142'0'0,"0"0"-548"0"0,0 0-238 0 0,0 0-56 0 0,0 0-74 0 0,0 0-194 0 0,0 0-286 0 0,0 0-201 0 0,0 0-135 0 0,0 0-93 0 0,0 0 10 0 0,0 0-28 0 0,0 0-29 0 0,15-13-11 0 0,50-36-52 0 0,-62 46-181 0 0,1 0 1 0 0,-1 1-1 0 0,0 0 0 0 0,1 0 1 0 0,-1 0-1 0 0,1 0 1 0 0,0 0-1 0 0,0 1 1 0 0,-1 0-1 0 0,1 0 1 0 0,0 0-1 0 0,0 0 0 0 0,0 0 1 0 0,0 1-1 0 0,0 0 1 0 0,0 0-1 0 0,0 0 1 0 0,3 0-27 0 0,8 1 22 0 0,-6 47 37 0 0,-10-39-47 0 0,-1 0-1 0 0,0 0 0 0 0,0-1 1 0 0,-1 1-1 0 0,0-1 1 0 0,0 0-1 0 0,-1 0 0 0 0,0 0 1 0 0,-1 0-1 0 0,1-1 1 0 0,-2 1-1 0 0,-3 3-11 0 0,-19 32 23 0 0,13-16 11 0 0,10-19-30 0 0,0 0 0 0 0,0 0 0 0 0,1 0 0 0 0,0 1-1 0 0,1-1 1 0 0,0 1 0 0 0,0 0 0 0 0,1 0 0 0 0,0 0-1 0 0,0 0 1 0 0,0 7-4 0 0,4-13 17 0 0,0-1 1 0 0,-1 1-1 0 0,1-1 0 0 0,0 0 0 0 0,0 0 0 0 0,0 1 1 0 0,0-1-1 0 0,0 0 0 0 0,1-1 0 0 0,-1 1 0 0 0,1 0 1 0 0,-1-1-1 0 0,1 1 0 0 0,0-1 0 0 0,-1 0 0 0 0,1 0 1 0 0,0 0-1 0 0,0 0 0 0 0,0-1 0 0 0,0 1 0 0 0,0-1 1 0 0,0 1-1 0 0,0-1 0 0 0,0 0 0 0 0,0 0 0 0 0,0 0 1 0 0,0-1-1 0 0,0 1 0 0 0,0-1-17 0 0,101-13 672 0 0,-98 10-830 0 0,30-11 553 0 0,-16 11-3060 0 0,-20 4 1162 0 0,0 0-2284 0 0,0 0-5641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4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14595 0 0,'0'0'1351'0'0,"0"0"-584"0"0,0 0-348 0 0,0 0 179 0 0,0 0 313 0 0,0 0 244 0 0,0 0 43 0 0,0 0-175 0 0,0 0-247 0 0,0 0-197 0 0,0 0-86 0 0,30 1-58 0 0,93 4-18 0 0,14-3 1125 0 0,50-33 196 0 0,-99 25-1669 0 0,-92 28-1585 0 0,-17 4-1691 0 0,9-17-1149 0 0,3-1-3469 0 0,2-3-3337 0 0</inkml:trace>
  <inkml:trace contextRef="#ctx0" brushRef="#br0" timeOffset="321.686">141 486 15003 0 0,'0'0'1727'0'0,"0"0"-461"0"0,0 0-253 0 0,0 0 22 0 0,0 0 15 0 0,0 0-153 0 0,0 0-198 0 0,0 0-123 0 0,0 0-60 0 0,0 0 2 0 0,0 0 17 0 0,0 0-38 0 0,0 0-18 0 0,15 4-20 0 0,110 14 662 0 0,136-63 282 0 0,-254 45-2278 0 0,38-5 2455 0 0,-30 4-4992 0 0,1 1-5667 0 0,-18 0-2592 0 0</inkml:trace>
  <inkml:trace contextRef="#ctx0" brushRef="#br0" timeOffset="600.406">49 869 12379 0 0,'0'0'3684'0'0,"0"0"-1730"0"0,0 0-747 0 0,0 0-85 0 0,0 0 47 0 0,0 0-28 0 0,0 0-199 0 0,0 0-248 0 0,0 0-162 0 0,0 0-77 0 0,0 0-10 0 0,0 0-15 0 0,4 8-50 0 0,-2-3-281 0 0,-2-3-76 0 0,1 0 0 0 0,-1 0 1 0 0,1 0-1 0 0,0-1 0 0 0,-1 1 0 0 0,1 0 1 0 0,0-1-1 0 0,0 1 0 0 0,0-1 0 0 0,0 1 1 0 0,0-1-1 0 0,1 1 0 0 0,-1-1 1 0 0,0 0-1 0 0,1 0 0 0 0,-1 1 0 0 0,1-1 1 0 0,-1 0-1 0 0,1 0 0 0 0,-1 0 1 0 0,1-1-1 0 0,0 1 0 0 0,-1 0 0 0 0,1-1 1 0 0,0 1-1 0 0,0-1 0 0 0,-1 1 1 0 0,2-1-25 0 0,20 1 230 0 0,0-2-1 0 0,-1 0 1 0 0,1-2-1 0 0,0 0 1 0 0,-1-1-1 0 0,1-2 1 0 0,19-7-229 0 0,118-41-269 0 0,-110 40-2050 0 0,-30 9-8530 0 0,-16 5-1925 0 0</inkml:trace>
  <inkml:trace contextRef="#ctx0" brushRef="#br0" timeOffset="1453.404">846 85 11202 0 0,'0'0'1997'0'0,"0"0"-323"0"0,0 0-133 0 0,0 0 49 0 0,0 0-40 0 0,0 0-174 0 0,0 0-335 0 0,0 0-402 0 0,0 0-288 0 0,0 0-84 0 0,0 0 57 0 0,0 0 76 0 0,0 0 85 0 0,8 9 2 0 0,54 75 655 0 0,-52-60-961 0 0,-1 0 1 0 0,-1 1 0 0 0,-2 0-1 0 0,0 0 1 0 0,-2 1 0 0 0,0-1-1 0 0,-2 1 1 0 0,-1 0 0 0 0,-1 6-182 0 0,7 73 124 0 0,-4-72-97 0 0,-2-20-27 0 0,-1 1 0 0 0,2-1 0 0 0,0 1 0 0 0,0-1 0 0 0,1 0 0 0 0,1 0 0 0 0,0 0 0 0 0,1 0 0 0 0,0-1 0 0 0,1 0 0 0 0,0 0 1 0 0,1 0-1 0 0,3 2 0 0 0,-9-13 4 0 0,0 0-1 0 0,1 1 1 0 0,-1-1 0 0 0,0 0 0 0 0,1 0 0 0 0,-1 0 0 0 0,1-1 0 0 0,0 1 0 0 0,-1 0 0 0 0,1-1-1 0 0,0 1 1 0 0,-1-1 0 0 0,1 1 0 0 0,0-1 0 0 0,-1 0 0 0 0,1 1 0 0 0,0-1 0 0 0,0 0 0 0 0,-1 0-1 0 0,1 0 1 0 0,0-1 0 0 0,0 1 0 0 0,-1 0 0 0 0,1-1 0 0 0,0 1 0 0 0,0-1 0 0 0,-1 0 0 0 0,1 1-1 0 0,-1-1 1 0 0,1 0 0 0 0,-1 0 0 0 0,1 0 0 0 0,-1 0 0 0 0,1 0 0 0 0,-1 0-4 0 0,48-46 210 0 0,-23 14-142 0 0,-2-2-1 0 0,-1-1 0 0 0,-1-1 0 0 0,-3 0 0 0 0,5-15-67 0 0,18-49-1 0 0,-42 307-792 0 0,2-199 780 0 0,0-1 1 0 0,0 1 0 0 0,1-1-1 0 0,0 0 1 0 0,0 0-1 0 0,1 0 1 0 0,-1 0 0 0 0,1 0-1 0 0,1-1 1 0 0,-1 1 0 0 0,1-1-1 0 0,0 0 1 0 0,0-1 0 0 0,0 1-1 0 0,1-1 1 0 0,-1 0 0 0 0,1-1-1 0 0,0 1 1 0 0,6 2 12 0 0,-7-5 20 0 0,0 1 1 0 0,0-1-1 0 0,0 0 1 0 0,0 0 0 0 0,0 0-1 0 0,0-1 1 0 0,0 0-1 0 0,1 0 1 0 0,-1 0-1 0 0,0-1 1 0 0,0 1-1 0 0,0-1 1 0 0,0 0-1 0 0,0-1 1 0 0,0 1 0 0 0,0-1-1 0 0,-1 0 1 0 0,1 0-1 0 0,-1-1 1 0 0,1 1-1 0 0,-1-1 1 0 0,0 0-1 0 0,0 0 1 0 0,0-1-1 0 0,0 1 1 0 0,0-1-1 0 0,0-1-20 0 0,81-118 1070 0 0,-52 49-676 0 0,-4-2 0 0 0,-3-1 0 0 0,5-37-394 0 0,-13-34-483 0 0,-28 154-7131 0 0,5-2-4663 0 0</inkml:trace>
  <inkml:trace contextRef="#ctx0" brushRef="#br0" timeOffset="1847.961">1934 519 17748 0 0,'0'0'1333'0'0,"0"0"-391"0"0,0 0-210 0 0,0 0-30 0 0,0 0-6 0 0,0 0-103 0 0,0 0-157 0 0,0 0-170 0 0,0 0-132 0 0,0 0-82 0 0,0 0-26 0 0,0 0-16 0 0,0 0-22 0 0,-19 32 10 0 0,-55 99-14 0 0,73-129 15 0 0,-1-1 1 0 0,1 0-1 0 0,0 0 1 0 0,0 0 0 0 0,0 1-1 0 0,-1-1 1 0 0,1 0-1 0 0,0 1 1 0 0,1-1 0 0 0,-1 1-1 0 0,0-1 1 0 0,0 1-1 0 0,1-1 1 0 0,-1 1 0 0 0,1 0-1 0 0,-1-1 1 0 0,1 1-1 0 0,0 0 1 0 0,-1 0-1 0 0,1-1 1 0 0,0 1 0 0 0,0 0-1 0 0,0 0 1 0 0,1-1-1 0 0,-1 1 1 0 0,0 0 0 0 0,1-1-1 0 0,-1 1 1 0 0,1 0-1 0 0,-1-1 1 0 0,1 1 0 0 0,0-1-1 0 0,0 1 1 0 0,-1-1-1 0 0,1 1 1 0 0,0-1-1 0 0,1 1 1 0 0,-1 0 0 0 0,6 4-4 0 0,-4-1 12 0 0,1 0 1 0 0,0-1 0 0 0,0 1-1 0 0,1-1 1 0 0,-1 0 0 0 0,1 0-1 0 0,0 0 1 0 0,0-1-1 0 0,0 0 1 0 0,0 0 0 0 0,1 0-1 0 0,-1 0 1 0 0,1-1 0 0 0,0 0-1 0 0,0 0 1 0 0,-1-1 0 0 0,1 1-1 0 0,1-1 1 0 0,-1-1-1 0 0,0 1 1 0 0,2-1-9 0 0,2 0 178 0 0,-1 0-1 0 0,0-1 1 0 0,1 0-1 0 0,-1 0 1 0 0,0-1 0 0 0,0 0-1 0 0,0-1 1 0 0,0 0-1 0 0,0 0 1 0 0,-1-1-1 0 0,1 0 1 0 0,-1-1 0 0 0,0 0-1 0 0,-1 0 1 0 0,1-1-1 0 0,-1 0 1 0 0,0 0 0 0 0,0 0-1 0 0,0-1-177 0 0,-3 1 56 0 0,0 0-1 0 0,0-1 1 0 0,0 1-1 0 0,-1-1 1 0 0,0 0-1 0 0,0 1 0 0 0,0-1 1 0 0,-1-1-1 0 0,0 1 1 0 0,-1 0-1 0 0,0 0 1 0 0,0-1-1 0 0,0 1 1 0 0,-1 0-1 0 0,0-1 1 0 0,0 1-1 0 0,-1-1 1 0 0,0 1-1 0 0,0 0 1 0 0,-1 0-1 0 0,0-1 1 0 0,0 1-1 0 0,-1 0 1 0 0,0 1-1 0 0,0-1 1 0 0,-1 0-1 0 0,1 1 1 0 0,-1 0-1 0 0,-1 0 1 0 0,1 0-1 0 0,-1 0 0 0 0,0 1 1 0 0,0 0-1 0 0,-1 0 1 0 0,0 0-56 0 0,2 2-75 0 0,0 0 1 0 0,0 1-1 0 0,-1 0 0 0 0,1 0 1 0 0,-1 0-1 0 0,1 0 0 0 0,-1 1 1 0 0,0-1-1 0 0,0 1 0 0 0,1 0 1 0 0,-1 1-1 0 0,0-1 0 0 0,0 1 1 0 0,0 0-1 0 0,0 0 0 0 0,0 1 1 0 0,-1 0 74 0 0,-21 8-3970 0 0,3 9-5130 0 0,17-10-3382 0 0</inkml:trace>
  <inkml:trace contextRef="#ctx0" brushRef="#br0" timeOffset="2131.676">2343 814 13787 0 0,'0'0'4950'0'0,"0"0"-3092"0"0,0 0-911 0 0,0 0 33 0 0,0 0 44 0 0,0 0 22 0 0,0 0-49 0 0,0 0-167 0 0,0 0-187 0 0,0 0-116 0 0,0 0-99 0 0,0 0-79 0 0,0 0-57 0 0,-11-22-70 0 0,-29-66-76 0 0,38 85-132 0 0,1 1 0 0 0,-1-1 0 0 0,1 0 0 0 0,0 0-1 0 0,0 1 1 0 0,0-1 0 0 0,0 0 0 0 0,0 0 0 0 0,1 0 0 0 0,-1 0 0 0 0,1 0 0 0 0,0 0-1 0 0,0 0 1 0 0,0 0 0 0 0,0-1 0 0 0,1 1 0 0 0,-1 0 0 0 0,1 0 0 0 0,-1 0-1 0 0,1 1 1 0 0,0-1 0 0 0,1 0 0 0 0,-1 0 0 0 0,0 0 0 0 0,1 1-14 0 0,4-11 75 0 0,-3 5-57 0 0,0 0 0 0 0,1 0 1 0 0,-1 1-1 0 0,2 0 0 0 0,-1 0 1 0 0,1 0-1 0 0,0 0 1 0 0,0 1-1 0 0,1 0 0 0 0,-1 0 1 0 0,2 0-1 0 0,-1 1 0 0 0,0-1 1 0 0,6-2-19 0 0,13-2-3231 0 0,4 7-3381 0 0,-27 3-5600 0 0</inkml:trace>
  <inkml:trace contextRef="#ctx0" brushRef="#br0" timeOffset="2455.552">2641 0 13307 0 0,'0'0'4970'0'0,"0"0"-3169"0"0,0 0-1060 0 0,0 0-63 0 0,0 0 60 0 0,0 0 83 0 0,0 0 43 0 0,0 0-57 0 0,0 0-81 0 0,0 0-67 0 0,0 0-107 0 0,0 0-85 0 0,0 0-61 0 0,4 27-41 0 0,15 87-52 0 0,-13 73 405 0 0,-4 232-1322 0 0,-2-418 241 0 0,11-6-6384 0 0,-8-1 946 0 0,0 2-5880 0 0</inkml:trace>
  <inkml:trace contextRef="#ctx0" brushRef="#br0" timeOffset="2767.912">2928 254 11418 0 0,'0'0'2057'0'0,"0"0"-726"0"0,0 0-260 0 0,0 0-10 0 0,0 0 18 0 0,0 0-55 0 0,0 0-103 0 0,-33 22-124 0 0,-102 69-146 0 0,75-42 386 0 0,59-49-990 0 0,-1 1-1 0 0,1 0 0 0 0,0 0 0 0 0,0 0 0 0 0,0 1 0 0 0,0-1 0 0 0,0 0 0 0 0,0 0 0 0 0,0 1 1 0 0,0-1-1 0 0,0 0 0 0 0,1 1 0 0 0,-1-1 0 0 0,1 1 0 0 0,-1-1 0 0 0,1 1 0 0 0,-1-1 1 0 0,1 1-1 0 0,0-1 0 0 0,0 1 0 0 0,-1-1 0 0 0,1 1 0 0 0,0 0 0 0 0,1-1 0 0 0,-1 1 0 0 0,0-1 1 0 0,0 1-1 0 0,1-1 0 0 0,-1 1 0 0 0,1-1 0 0 0,-1 1 0 0 0,1-1 0 0 0,-1 1 0 0 0,1-1 0 0 0,0 0 1 0 0,0 1-1 0 0,0-1 0 0 0,0 0 0 0 0,0 0 0 0 0,0 0 0 0 0,0 0 0 0 0,0 0 0 0 0,1 0 0 0 0,0 1-46 0 0,70 29 1563 0 0,-57-25-1288 0 0,-1-3-120 0 0,1 1 1 0 0,-1 1-1 0 0,-1 0 1 0 0,1 1-1 0 0,-1 0 0 0 0,0 1 1 0 0,0 1-1 0 0,-1 0 1 0 0,0 0-1 0 0,-1 1 1 0 0,1 1-1 0 0,-2 0 1 0 0,0 1-1 0 0,0 0 1 0 0,0 0-1 0 0,-2 1 1 0 0,1 0-1 0 0,-2 1 1 0 0,1 1-156 0 0,23 78 330 0 0,-20-90-1578 0 0,-6-9-6962 0 0,-5 4-4168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17676 0 0,'0'0'3360'0'0,"0"0"-2185"0"0,0 0-783 0 0,0 0 122 0 0,0 0 211 0 0,0 0 85 0 0,0 0-65 0 0,0 0-204 0 0,0 0-199 0 0,0 0-102 0 0,0 0-76 0 0,0 0-57 0 0,0 0-50 0 0,-7 23-59 0 0,-29 101-98 0 0,34-109-336 0 0,2-12-3353 0 0,0-2-3825 0 0,0-1-4196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26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2768 510,'1'1,"-1"0,1 0,0 0,0 0,-1 0,1 0,0 0,-1 1,0-1,1 0,-1 0,1 0,-1 1,0-1,0 0,0 0,0 1,0-1,0 0,0 0,0 1,0-1,-1 0,1 0,0 0,-1 1,1-1,-1 0,1 0,-1 0,0 0,1 0,-1 0,0 0,0 0,0 0,0 0,0-1,0 1,0 0,0-1,0 1,0 0,0-1,0 1,-1-1,1 0,0 1,0-1,0 0,-1 0,1 0,0 0,0 0,-1 0,1 0,0 0,0 0,-1-1,1 1,5 2,0-1,0 1,0 0,0 1,-1-1,1 1,0-1,-1 1,0 0,0 0,0 1,0-1,0 1,-1-1,1 1,-1 0,0 0,0 0,-1 0,1 0,-1 0,0 1,0-1,0 0,-1 1,1-1,-1 1,0-1,0 1,-1-1,1 0,-1 1,0-1,-1 0,1 1,0-1,-1 0,-2 3,0 0,-1 0,0 1,-1-2,0 1,0 0,0-1,-1-1,0 1,0-1,0 0,-1 0,1-1,-1 0,0-1,-1 1,1-2,-1 1,1-1,-1 0,0-1,-11 1</inkml:trace>
  <inkml:trace contextRef="#ctx0" brushRef="#br0" timeOffset="-2295.784">517 220,'-21'127,"14"13,7-72,-4 1,-2-1,-4 0,-2 0,-3-1,-16 38,21-81,-1-4</inkml:trace>
  <inkml:trace contextRef="#ctx0" brushRef="#br0" timeOffset="-2020.77">10 414,'-2'-3,"1"-1,-1 0,1 0,0-1,0 1,1 0,-1 0,1 0,0 0,0-1,0 1,1 0,-1 0,1 0,0 0,0 0,0 0,1 0,0 0,-1 0,1 0,1 1,-1-1,0 1,1-1,0 1,0 0,0 0,0 0,1 0,108-73,-29 36,1 4,1 3,2 4,1 4,1 4,1 4,9 3,-50 9,-39 5</inkml:trace>
  <inkml:trace contextRef="#ctx0" brushRef="#br0" timeOffset="-1301.928">1001 3,'-71'765,"76"-677,-5-86,0-1,0 1,1-1,-1 1,1-1,-1 1,1-1,0 0,0 1,-1-1,1 0,0 0,0 1,0-1,0 0,0 0,1 0,-1 0,0 0,0-1,1 1,-1 0,0-1,1 1,-1 0,1-1,-1 0,1 1,-1-1,1 0,-1 0,1 0,-1 0,1 0,-1 0,1 0,-1 0,1-1,-1 1,1-1,-1 1,1-1,-1 1,0-1,1 0,-1 0,0 0,0 0,1 0,-1 0,0 0,0 0,1-1,167-206,-168 207,-1 0,1 0,0 0,0 0,0 0,0 1,0-1,0 0,0 0,0 1,0-1,0 1,0-1,0 1,1 0,-1-1,0 1,0 0,0 0,1-1,-1 1,0 0,0 0,0 1,1-1,-1 0,0 0,0 1,0-1,1 0,-1 1,0-1,0 1,0 0,0-1,0 1,0 0,0-1,0 1,0 0,-1 0,1 0,0 0,0 0,-1 0,1 0,0 0,-1 0,1 0,-1 1,0-1,1 0,-1 0,0 0,0 0,0 1,0-1,0 1,5 81,-6-75,3 162,-1-168,-1-1,1 0,-1 1,1-1,0 0,0 1,0-1,0 0,0 0,0 0,0 1,0-1,1-1,-1 1,0 0,0 0,1 0,-1-1,1 1,-1 0,1-1,-1 0,1 1,-1-1,1 0,-1 0,1 1,-1-1,1-1,-1 1,1 0,-1 0,1 0,0-1,-1 1,0-1,1 1,-1-1,1 0,-1 1,1-2,13-8</inkml:trace>
  <inkml:trace contextRef="#ctx0" brushRef="#br0" timeOffset="-421.299">1485 681,'0'14,"-1"0,2 0,0-1,0 1,2 0,0 0,0-1,1 1,1-1,0 0,0 0,2-1,-1 0,2 0,0 0,0-1,1 0,6 6,-12-16,0 1,0 0,0-1,0 1,0-1,0 0,1 0,-1 0,0-1,1 1,-1-1,0 0,1 0,-1 0,0 0,1 0,-1-1,0 0,1 0,-1 1,0-2,0 1,0 0,0-1,0 1,0-1,0 0,0 0,-1 0,1 0,-1-1,1 1,0-2,74-103,-59 77,-7 13,5-11,-12 45,-4-12,-1-1,1 0,0 1,0-1,1 1,-1-1,1 1,0-1,0 0,0 1,1-1,-1 0,1 0,0 0,0 0,1 0,-1 0,1-1,0 1,0-1,0 0,0 0,1 0,-1 0,1-1,-1 1,1-1,0 0,0 0,0 0,1 0,-1-1,0 0,0 0,1 0,-1 0,1-1,-1 0,1 0,-1 0,1 0,-1-1,0 1,1-1,-1 0,0-1,1 1,-1-1,0 0,0 0,3-2,6-1,0-2,-1 1,1-2,-1 1,-1-2,0 1,0-2,0 1,-1-2,-1 1,0-1,0-1,-1 1,-1-2,0 1,0-1,-1 0,-1 0,0 0,-1-1,0 0,-2 0,1 0,-1 0,-1-9,-1 25,0 0,0 0,0 0,0 0,-1 0,1 0,-1 0,1 0,-1 0,0 0,0 0,0-1,0 1,0 0,0 0,0-1,-1 1,1-1,0 1,-1-1,0 0,1 1,-1-1,0 0,1 0,-1 0,0 0,0 0,0-1,0 1,0-1,0 1,0-1,0 1,0-1,0 0,0 0,0 0,0 0,0-1,0 1,0-1,0 1,0-1,0 1,0-1,0 0,0 0,1 0,-1 0,0 0,0-1,1 1,-1 0,1-1,0 1,-1-1,1 1,0-1,0 0,0 0,0 0,0 1,0-1,0 0,1 0,-1 0,1-1,3 7,0 0,0-1,0 1,0-1,1 0,0 0,0 0,0 0,0-1,0 0,0 0,1 0,-1 0,1-1,-1 1,1-1,-1 0,1-1,0 1,0-1,-1 0,1 0,0 0,0-1,0 0,43 7,-44-4,0 0,0 0,-1 0,1 1,-1-1,1 1,-1 0,0 0,0 0,-1 0,1 1,-1-1,1 1,-1 0,0-1,0 1,-1 0,1 0,-1 0,0 0,0 1,0-1,-1 0,1 0,-1 1,0-1,0 0,-1 0,1 1,-1-1,0 0,-1 2,5 51,1-41</inkml:trace>
  <inkml:trace contextRef="#ctx0" brushRef="#br0" timeOffset="1146.204">3420 584,'-2'-5,"-1"2,0-1,-1 0,1 1,-1-1,1 1,-1 0,0 0,0 0,0 1,-1 0,1-1,0 1,-1 1,0-1,1 1,-1 0,0 0,0 0,1 0,-1 1,0 0,0 0,0 1,0-1,-4 2,-3 0,-1 0,1 2,0-1,0 1,1 1,-1 0,1 1,0 0,1 1,-1 0,1 1,0 0,1 0,0 1,1 0,-1 1,2-1,-1 2,2-1,-1 1,1 0,1 0,0 1,1 0,0 0,0 0,2 0,-1 0,0 12,3-20,0 0,0 0,0 0,0 0,1 0,0 0,-1-1,1 1,1 0,-1 0,0-1,1 1,0-1,0 1,0-1,0 0,0 0,1 0,0 0,-1 0,1 0,0-1,0 1,0-1,1 0,-1 0,1 0,-1-1,1 1,-1-1,1 0,0 0,0 0,0 0,-1-1,1 1,2-1,145-25,-128 14,0-1,-1-1,0-1,-1-1,-1-1,-1-1,0 0,-1-2,-1 0,-1-1,0 0,-2-2,0 0,-2 0,6-14,-10 20,-1 0,-1 0,0 0,-1-1,-1 1,-1-1,0 0,-1-1,-1 1,-1 0,0-1,-1 1,-1 0,0 0,-2 0,0 0,-1 0,0 1,-1 0,-1 0,-1 1,0-1,-6-5,11 15,0 1,0 0,-1 0,0 0,0 0,-1 1,1 0,-1 0,0 0,0 0,0 1,0 0,-1 0,1 0,-1 0,0 1,0 0,0 1,0-1,0 1,0 0,0 0,0 1,0 0,-1 0,1 1,0-1,0 1,0 1,0-1,0 1,0 0,0 0,0 1,1 0,-1 0,1 0,0 0,0 1,0 0,1 0,-1 0,1 1,0 0,0 0,0 0,1 0,-3 5,2 2,-1 1,2 0,0 0,0 0,1 0,1 1,0-1,1 0,0 1,1-1,1 0,0 1,0-1,2 0,-1 0,2-1,0 1,2 3,127 208,-130-219,14 22,-15-19,1-1,0 1,1-1,-1 0,2 0,-1 0,1-1,-1 0,2 0,-1-1,1 1,0-1,0-1,0 1,0-1,1 0,0-1,0 0,0 0,2 0,10-5</inkml:trace>
  <inkml:trace contextRef="#ctx0" brushRef="#br0" timeOffset="2128.248">3929 414,'-13'4,"-1"0,2 1,-1 1,0 0,1 0,0 1,1 1,-1 0,2 1,-1 0,1 0,0 1,1 0,0 1,1 0,0 1,1-1,0 1,1 1,0-1,1 1,1 0,0 1,0-1,-1 13,4-22,-1 0,1 0,0 0,0 0,0 0,0 0,0 0,1 0,0 0,0 0,0 1,1-1,-1 0,1 0,0 0,0 0,0 0,1 0,-1 0,1-1,0 1,0 0,0-1,1 1,-1-1,1 0,0 0,0 0,0 0,0-1,0 1,1-1,-1 1,1-1,0-1,-1 1,1 0,0-1,0 0,0 0,0 0,0 0,1 0,-1-1,0 0,0 0,0 0,0-1,0 1,1-1,-1 0,0 0,0 0,-1-1,1 1,0-1,3-2,16-11,0-1,-1-2,-1 0,-1-1,-1-1,0-1,-1 0,-2-2,2-3,4-2,46-77,-62 162,7 68,-12-121,0-1,0 0,1 0,-1 0,1 0,0 0,0 0,0-1,0 1,0 0,1-1,-1 0,1 0,0 0,-1 0,1 0,0 0,0 0,0-1,0 0,1 0,-1 0,0 0,1 0,-1 0,0-1,1 0,-1 0,1 0,-1 0,0 0,1 0,-1-1,0 0,2 0,9-6,-1 0,-1-1,1-1,-2 0,1 0,-1-1,0-1,-1 0,0 0,-1-1,-1 0,1 0,-2-1,0-1,0 1,-2-1,4-9,-4 12,2 1,-13 36,4-9,-2-5,1 1,0-1,1 1,0 0,1 0,0 0,1 0,1 0,0 0,1 0,0 0,1 0,0 0,1-1,1 0,0 0,0 0,1 0,8 10,-11-22,0 0,0-1,0 1,0-1,0 1,0-1,0 0,0 0,0-1,0 1,0 0,-1-1,1 0,0 0,-1 1,0-2,1 1,-1 0,0 0,0-1,0 1,-1-1,1 1,0-1,-1 0,0 0,1 0,-1 0,-1 0,1 0,0 0,-1 0,1 0,-1 0,4-6,151-283,-155 291,0-1,0 1,0-1,1 1,-1-1,1 1,-1 0,1-1,-1 1,1 0,0-1,-1 1,1 0,0 0,0-1,0 1,0 0,0 0,0 0,1 0,-1 0,0 1,0-1,1 0,-1 1,0-1,1 0,-1 1,1 0,-1-1,1 1,-1 0,1 0,-1 0,1 0,-1 0,1 0,-1 0,0 0,1 0,-1 1,1-1,-1 1,1-1,-1 1,0 0,1-1,-1 1,0 0,0 0,0 0,1 0,-1 0,0 0,0 0,0 0,-1 1,1-1,0 0,0 0,-1 1,1-1,-1 1,1-1,-1 0,1 1,-1-1,0 1,0-1,0 2,81 311,37 96,-115-404,0 0,-1 1,0 0,-1-1,1 1,-1 0,0 0,-1 0,0 0,0 0,0 0,-1-1,0 1,0 0,-1 0,0-1,0 1,0 0,-1-1,0 0,0 0,-1 0,0 0,0 0,0-1,-1 0,1 0,-1 0,-1 0,1-1,-1 0,1 0,-1 0,0-1,-5 2,6-2,0-1,0 0,0 0,0-1,0 1,-1-1,1 0,-1-1,1 1,-1-1,1 0,0 0,-1-1,1 0,-1 0,1 0,0 0,0-1,0 0,0 0,0-1,0 1,0-1,1 0,-1 0,1 0,0-1,0 0,0 0,0 0,1 0,-1 0,1-1,1 1,-1-1,0 0,1 0,0 0,0 0,1 0,-1-1,1 1,0 0,1-1,-1 1,1-1,0 1,0-1,1 1,0 0,0-1,13-21,1 2,1-1,1 2,1 1,1 0,1 1,2 1,0 1,0 1,2 1,1 1,0 1,0 1,2 1,16-5,3-7,234-108,-233 113</inkml:trace>
  <inkml:trace contextRef="#ctx0" brushRef="#br0" timeOffset="2633.695">10 1406,'191'-23,"283"-2,4 21,308-12,402-83,505-22,-1260 107,-324 9</inkml:trace>
  <inkml:trace contextRef="#ctx0" brushRef="#br0" timeOffset="3987.078">5791 365,'4'0,"-3"0,-1 0</inkml:trace>
  <inkml:trace contextRef="#ctx0" brushRef="#br0" timeOffset="4236.571">5816 656,'4'0,"1"4,0 6,4 0,3 0,1-3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12627 0 0,'0'0'4657'0'0,"0"0"-3001"0"0,0 0-464 0 0,0 0-199 0 0,0 0-201 0 0,0 0-256 0 0,0 0-320 0 0,0 0-304 0 0,0 0-240 0 0,0 0 8 0 0,0 0 8 0 0,0 0-72 0 0,0 0-193 0 0,0 0-1063 0 0,17 18-3873 0 0,-13-10-6858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15179 0 0,'0'0'2103'0'0,"0"0"-636"0"0,0 0-253 0 0,0 0-76 0 0,0 0-94 0 0,0 0-120 0 0,0 0-145 0 0,0 0-162 0 0,0 0-126 0 0,0 0-111 0 0,-31 28-108 0 0,-95 89-54 0 0,81-53-6 0 0,43-52-178 0 0,0-8-30 0 0,0 1 0 0 0,1-1 0 0 0,0 1 0 0 0,0 0 0 0 0,0-1-1 0 0,0 1 1 0 0,1 0 0 0 0,-1 0 0 0 0,1-1 0 0 0,0 1 0 0 0,1 0 0 0 0,-1 0 0 0 0,1-1 0 0 0,0 1-1 0 0,0 0 1 0 0,1-1 0 0 0,-1 1 0 0 0,1-1 0 0 0,0 1 0 0 0,0-1 0 0 0,1 0 0 0 0,-1 0-1 0 0,1 0 1 0 0,0 0 0 0 0,0 0 0 0 0,0-1 0 0 0,0 1 0 0 0,1-1 0 0 0,0 0 0 0 0,-1 0-1 0 0,1 0 1 0 0,2 1-4 0 0,4 0 85 0 0,0-1-1 0 0,0 0 1 0 0,0 0-1 0 0,0-1 1 0 0,0 0-1 0 0,0-1 1 0 0,1 0-1 0 0,-1-1 1 0 0,0 0-1 0 0,1 0 1 0 0,-1-1-1 0 0,0-1 1 0 0,0 0-1 0 0,0 0 1 0 0,0-1-1 0 0,0 0 1 0 0,0 0-1 0 0,-1-1 1 0 0,1-1 0 0 0,-1 0-1 0 0,0 0 1 0 0,-1 0-1 0 0,1-1 1 0 0,-1-1-1 0 0,0 1 1 0 0,-1-1-1 0 0,1-1 1 0 0,-1 1-1 0 0,-1-1 1 0 0,0-1-1 0 0,0 1 1 0 0,0-1-1 0 0,-1 0 1 0 0,0 0-1 0 0,3-9-84 0 0,-7 12-57 0 0,1 1-1 0 0,-1-1 0 0 0,0 1 1 0 0,0-1-1 0 0,-1 0 0 0 0,1 1 1 0 0,-1-1-1 0 0,0 0 0 0 0,-1 0 1 0 0,0 1-1 0 0,0-1 0 0 0,0 0 1 0 0,0 1-1 0 0,-1-1 0 0 0,0 1 1 0 0,0 0-1 0 0,0-1 0 0 0,-1 1 1 0 0,0 0-1 0 0,0 1 1 0 0,0-1-1 0 0,-1 0 0 0 0,1 1 1 0 0,-1 0-1 0 0,0 0 0 0 0,0 0 1 0 0,-1 0-1 0 0,1 0 0 0 0,-1 1 1 0 0,0 0-1 0 0,0 0 0 0 0,0 0 1 0 0,0 1-1 0 0,0 0 0 0 0,-1 0 1 0 0,1 0-1 0 0,0 0 0 0 0,-1 1 1 0 0,-2 0 57 0 0,-25 0-5247 0 0,24 1 857 0 0,-6 0-8310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94 7554 0 0,'0'0'2569'0'0,"0"0"-432"0"0,0 0-226 0 0,0 0-163 0 0,0 0-103 0 0,0 0-136 0 0,0 0-159 0 0,0 0-172 0 0,0 0-158 0 0,0 0-119 0 0,0 0-134 0 0,0 0-101 0 0,-3-5-138 0 0,-9-17-115 0 0,32 1 489 0 0,0 13-754 0 0,1 0 1 0 0,0 1 0 0 0,1 1 0 0 0,0 0 0 0 0,0 2-1 0 0,0 1 1 0 0,0 1 0 0 0,0 1 0 0 0,1 0-1 0 0,18 3-148 0 0,-36-2 16 0 0,-1 0-6 0 0,0-1 0 0 0,1 1 0 0 0,-1 0-1 0 0,1 1 1 0 0,-1-1 0 0 0,1 1 0 0 0,-1 0 0 0 0,0 0 0 0 0,1 0 0 0 0,-1 0 0 0 0,0 1 0 0 0,0 0 0 0 0,0 0 0 0 0,0 0 0 0 0,0 0 0 0 0,-1 1 0 0 0,1-1 0 0 0,-1 1 0 0 0,1 0-1 0 0,-1 0 1 0 0,0 0 0 0 0,0 1 0 0 0,0-1 0 0 0,0 1 0 0 0,-1-1 0 0 0,0 1 0 0 0,0 0 0 0 0,0 0 0 0 0,0 0 0 0 0,0 0 0 0 0,0 4-10 0 0,-3 7 41 0 0,-1 0 1 0 0,0 0 0 0 0,-1 0 0 0 0,-1-1-1 0 0,-1 1 1 0 0,0-1 0 0 0,-1 0-1 0 0,0 0 1 0 0,-1-1 0 0 0,0 1 0 0 0,-1-2-1 0 0,-8 10-41 0 0,4-1 11 0 0,-42 58 46 0 0,42-64-50 0 0,0 0-1 0 0,0 1 1 0 0,2 1-1 0 0,0 0 0 0 0,1 0 1 0 0,0 0-1 0 0,2 1 1 0 0,0 1-1 0 0,1-1 1 0 0,1 1-1 0 0,0 0 0 0 0,2 1 1 0 0,0 1-7 0 0,3-18 6 0 0,-1-1 0 0 0,1 1 0 0 0,0 0 1 0 0,0 0-1 0 0,1 0 0 0 0,-1-1 0 0 0,0 1 0 0 0,1 0 0 0 0,0-1 0 0 0,-1 1 1 0 0,1 0-1 0 0,0-1 0 0 0,0 1 0 0 0,1-1 0 0 0,-1 1 0 0 0,1-1 1 0 0,-1 0-1 0 0,1 1 0 0 0,0-1 0 0 0,-1 0 0 0 0,1 0 0 0 0,0 0 0 0 0,1 0 1 0 0,-1-1-1 0 0,0 1 0 0 0,0 0 0 0 0,1-1 0 0 0,-1 0 0 0 0,1 0 1 0 0,-1 1-1 0 0,1-1 0 0 0,-1-1 0 0 0,1 1 0 0 0,0 0 0 0 0,0-1 0 0 0,-1 1 1 0 0,1-1-1 0 0,0 0 0 0 0,1 0-6 0 0,17 0 21 0 0,1-2 0 0 0,-1 0 0 0 0,0-2-1 0 0,0 0 1 0 0,0-1 0 0 0,-1-1 0 0 0,0-1 0 0 0,0-1 0 0 0,0-1 0 0 0,-1-1-1 0 0,-1 0 1 0 0,10-7-21 0 0,-8 6-349 0 0,9-8-2451 0 0,-17 8-5876 0 0,-7 4-4057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99 633 18988 0 0,'0'0'1546'0'0,"0"0"-678"0"0,0 0-313 0 0,0 0 27 0 0,0 0 36 0 0,0 0-55 0 0,0 0-145 0 0,0 0-124 0 0,0 0-115 0 0,0 0-65 0 0,0 0-34 0 0,-16 22-109 0 0,-48 68-96 0 0,45-57-556 0 0,21-27-8107 0 0,-2-6-2865 0 0</inkml:trace>
  <inkml:trace contextRef="#ctx0" brushRef="#br0" timeOffset="251.102">94 176 11578 0 0,'0'0'4313'0'0,"0"0"-2588"0"0,0 0-1009 0 0,0 0-189 0 0,0 0-203 0 0,0 0-254 0 0,0 0-92 0 0,0 0-58 0 0,0 0 18 0 0,0 0 77 0 0,0 0-38 0 0,0 0-70 0 0,0 0-95 0 0,3 29-145 0 0,11 90-337 0 0,-8-66-511 0 0,0-10-2000 0 0,-2-12-2111 0 0,0-11-2851 0 0</inkml:trace>
  <inkml:trace contextRef="#ctx0" brushRef="#br0" timeOffset="464.224">182 777 688 0 0,'0'0'4453'0'0,"0"0"-723"0"0,0 0-397 0 0,0 0-488 0 0,0 0-613 0 0,0 0-564 0 0,0 0-389 0 0,0 0-250 0 0,0 0-176 0 0,0 0-139 0 0,0 0-128 0 0,27-32-107 0 0,82-100-88 0 0,-59 54 119 0 0,-42 55-328 0 0,23-39 326 0 0,-26 116-960 0 0,-6-45 448 0 0,1 0 0 0 0,0-1 0 0 0,0 1 0 0 0,1 0 0 0 0,0-1 0 0 0,0 1 0 0 0,1 0 0 0 0,0-1 0 0 0,1 0 0 0 0,0 1 0 0 0,0-1 0 0 0,1 0 0 0 0,0 0 0 0 0,0-1 0 0 0,1 1 0 0 0,0-1 0 0 0,0 0 0 0 0,1 0 0 0 0,0-1 0 0 0,5 6 4 0 0,-7-11 41 0 0,0 0-1 0 0,1 0 1 0 0,-1 0 0 0 0,0 0 0 0 0,0 0-1 0 0,0-1 1 0 0,0 0 0 0 0,1 0-1 0 0,-1 0 1 0 0,0 0 0 0 0,0-1-1 0 0,1 1 1 0 0,-1-1 0 0 0,0 0 0 0 0,0-1-1 0 0,0 1 1 0 0,0-1 0 0 0,0 1-1 0 0,0-1 1 0 0,-1 0 0 0 0,1-1-1 0 0,-1 1 1 0 0,1-1-41 0 0,10-13 87 0 0,-2-1 1 0 0,0 0-1 0 0,-1-1 0 0 0,-1 0 0 0 0,0-1 0 0 0,-1 1 0 0 0,-1-2 1 0 0,2-9-88 0 0,1 0-1131 0 0,-1 12-3134 0 0,-4 11-5013 0 0,-2 2-2630 0 0</inkml:trace>
  <inkml:trace contextRef="#ctx0" brushRef="#br0" timeOffset="849.025">970 3 12211 0 0,'0'0'3243'0'0,"0"0"-1443"0"0,0 0-522 0 0,0 0-28 0 0,0 0-72 0 0,0 0-117 0 0,0 0-161 0 0,0 0-213 0 0,0 0-104 0 0,0 0-57 0 0,0 0-72 0 0,0 0-32 0 0,0 0-27 0 0,4-3 1263 0 0,14 117-376 0 0,-40 168-870 0 0,14-226-392 0 0,-10 186-471 0 0,18-240 285 0 0,0-3-3004 0 0,-1-11-294 0 0,-1 6-3018 0 0,0-1-5216 0 0</inkml:trace>
  <inkml:trace contextRef="#ctx0" brushRef="#br0" timeOffset="1081.955">676 324 13867 0 0,'0'0'1486'0'0,"0"0"-383"0"0,0 0-9 0 0,0 0 207 0 0,0 0 107 0 0,0 0-126 0 0,0 0-265 0 0,0 0-269 0 0,0 0-209 0 0,0 0-148 0 0,31-4-106 0 0,98-11-78 0 0,79-10-1106 0 0,-173 24-3220 0 0,-25 1 288 0 0,4 0-8023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6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1 307 4345 0 0,'0'0'1338'0'0,"0"0"-254"0"0,0 0 113 0 0,0 0 349 0 0,0 0 250 0 0,0 0-75 0 0,0 0-178 0 0,0 0-156 0 0,0 0-138 0 0,0 0-116 0 0,0 0-76 0 0,0 0-91 0 0,0 0-102 0 0,12-2-79 0 0,41-10-96 0 0,-51 12-607 0 0,1-1 0 0 0,0-1 0 0 0,0 1 0 0 0,0 0 1 0 0,0-1-1 0 0,-1 1 0 0 0,1-1 0 0 0,-1 0 1 0 0,1 0-1 0 0,-1 0 0 0 0,0 0 0 0 0,0 0 0 0 0,0-1 1 0 0,0 1-1 0 0,0-1 0 0 0,0 1 0 0 0,-1-1 1 0 0,1 0-1 0 0,-1 1 0 0 0,1-4-82 0 0,5-6 247 0 0,74-138 1446 0 0,-81 149-1690 0 0,0 0-1 0 0,1 1 0 0 0,-1-1 1 0 0,0 1-1 0 0,1-1 1 0 0,-1 1-1 0 0,1-1 0 0 0,-1 1 1 0 0,1-1-1 0 0,-1 1 0 0 0,1-1 1 0 0,-1 1-1 0 0,1 0 1 0 0,-1-1-1 0 0,1 1 0 0 0,-1 0 1 0 0,1-1-1 0 0,0 1 0 0 0,-1 0 1 0 0,1 0-1 0 0,0 0 1 0 0,-1 0-1 0 0,1-1 0 0 0,0 1 1 0 0,-1 0-1 0 0,1 0 0 0 0,-1 0 1 0 0,1 0-1 0 0,0 0 1 0 0,-1 1-1 0 0,1-1 0 0 0,0 0 1 0 0,-1 0-1 0 0,1 0 0 0 0,0 0 1 0 0,-1 1-1 0 0,1-1 1 0 0,-1 0-1 0 0,1 1 0 0 0,0-1 1 0 0,-1 0-1 0 0,1 1 0 0 0,-1-1 1 0 0,1 1-1 0 0,-1-1 1 0 0,0 1-1 0 0,1-1 0 0 0,-1 1 1 0 0,1-1-1 0 0,-1 1 0 0 0,0-1 1 0 0,1 1-1 0 0,-1 0 1 0 0,0-1-1 0 0,0 1-2 0 0,18 35 33 0 0,-7 9 74 0 0,-2 1 0 0 0,-1-1-1 0 0,-3 2 1 0 0,-1-1 0 0 0,-3 0 0 0 0,-3 31-107 0 0,1-26 13 0 0,1-16 5 0 0,-1-1 1 0 0,-2 0 0 0 0,-1 1-1 0 0,-2-2 1 0 0,-2 1 0 0 0,-1-1-1 0 0,-1 0 1 0 0,-2 0 0 0 0,-1-2 0 0 0,-1 1-1 0 0,-2-2 1 0 0,-1 0-19 0 0,16-29 8 0 0,1 1 0 0 0,0-1 0 0 0,-1 0 0 0 0,1 0 0 0 0,0 0 0 0 0,-1 0 0 0 0,0 0 0 0 0,1 0 0 0 0,-1 0 0 0 0,1 0 0 0 0,-1 0 0 0 0,0-1 0 0 0,0 1 0 0 0,0 0 0 0 0,1 0-1 0 0,-1-1 1 0 0,0 1 0 0 0,0 0 0 0 0,0-1 0 0 0,0 1 0 0 0,0-1 0 0 0,0 1 0 0 0,0-1 0 0 0,0 0 0 0 0,0 1 0 0 0,-1-1 0 0 0,1 0 0 0 0,0 0 0 0 0,0 1 0 0 0,0-1 0 0 0,0 0 0 0 0,0 0 0 0 0,0-1 0 0 0,-1 1 0 0 0,1 0 0 0 0,0 0 0 0 0,0 0 0 0 0,0-1 0 0 0,0 1 0 0 0,0-1 0 0 0,0 1 0 0 0,0 0 0 0 0,0-1 0 0 0,0 0 0 0 0,0 1 0 0 0,0-1 0 0 0,0 0 0 0 0,0 1 0 0 0,0-1 0 0 0,1 0 0 0 0,-1 0 0 0 0,0 0 0 0 0,1 0 0 0 0,-1 0 0 0 0,0 0 0 0 0,1 0 0 0 0,-1 0 0 0 0,1 0 0 0 0,-1-1-8 0 0,-1-15 11 0 0,0-1 0 0 0,2 0 0 0 0,0 0 0 0 0,1 0 0 0 0,0 1 0 0 0,1-1 0 0 0,2 0 0 0 0,-1 1 0 0 0,2 0 0 0 0,0 0 0 0 0,2 0 0 0 0,-1 1 0 0 0,2-1 0 0 0,6-9-11 0 0,-6 9 10 0 0,18-46-5 0 0,3 1 0 0 0,2 1 1 0 0,4 2-1 0 0,1 1 0 0 0,4 2 1 0 0,2 1-1 0 0,2 3 0 0 0,6-3-5 0 0,-32 38 2 0 0,0 1-1 0 0,2 1 0 0 0,0 1 0 0 0,0 1 0 0 0,1 0 1 0 0,1 2-1 0 0,0 0 0 0 0,1 1 0 0 0,-1 2 0 0 0,2 0 1 0 0,2 1-2 0 0,-25 6-2 0 0,1 0 1 0 0,-1 0 0 0 0,0 1 0 0 0,1-1 0 0 0,-1 1 0 0 0,1-1-1 0 0,-1 1 1 0 0,1-1 0 0 0,-1 1 0 0 0,1 0 0 0 0,-1-1 0 0 0,1 1-1 0 0,-1 0 1 0 0,1 0 0 0 0,-1 0 0 0 0,1 0 0 0 0,-1 1 0 0 0,1-1-1 0 0,0 0 1 0 0,-1 1 0 0 0,0-1 0 0 0,1 1 0 0 0,-1-1 0 0 0,1 1-1 0 0,-1 0 1 0 0,1 0 0 0 0,-1-1 0 0 0,0 1 0 0 0,0 0 0 0 0,0 0-1 0 0,1 0 1 0 0,-1 0 0 0 0,0 1 0 0 0,0-1 0 0 0,0 0 0 0 0,0 0-1 0 0,-1 1 1 0 0,1-1 0 0 0,0 0 0 0 0,-1 1 0 0 0,1-1 0 0 0,0 1-1 0 0,-1-1 1 0 0,0 1 0 0 0,1-1 0 0 0,-1 1 0 0 0,0-1 0 0 0,0 2 1 0 0,-2 16 11 0 0,-1-1 0 0 0,0 0 0 0 0,-2 1 0 0 0,0-2 0 0 0,-1 1 0 0 0,-1 0 0 0 0,-1-1 0 0 0,0-1 0 0 0,-1 1 0 0 0,-1-1 0 0 0,-1-1 0 0 0,0 0 0 0 0,-1 0 0 0 0,0-1 0 0 0,-1-1 0 0 0,-2 1-11 0 0,-3 7-86 0 0,-1 0 1 0 0,-1-2 0 0 0,-1 0-1 0 0,0-1 1 0 0,-2-1 0 0 0,0-1-1 0 0,-1-1 1 0 0,0-1 0 0 0,-18 6 85 0 0,16-16-2125 0 0,21-9-1575 0 0,3-4-3349 0 0,2 1-4725 0 0</inkml:trace>
  <inkml:trace contextRef="#ctx0" brushRef="#br0" timeOffset="312.006">1111 104 11066 0 0,'0'0'3518'0'0,"0"0"-1751"0"0,0 0-593 0 0,0 0-14 0 0,0 0-27 0 0,0 0-81 0 0,0 0-169 0 0,0 0-197 0 0,0 0-143 0 0,0 0-125 0 0,0 0-84 0 0,0 0-48 0 0,0 0-54 0 0,-32 27-49 0 0,-98 82-27 0 0,87-54 19 0 0,41-47-137 0 0,1-5-21 0 0,0-1 0 0 0,0 1-1 0 0,0-1 1 0 0,0 1 0 0 0,0-1 0 0 0,1 1-1 0 0,-1-1 1 0 0,1 1 0 0 0,0 0 0 0 0,0-1-1 0 0,0 1 1 0 0,0 0 0 0 0,0-1 0 0 0,0 1 0 0 0,1 0-1 0 0,-1-1 1 0 0,1 1 0 0 0,0-1 0 0 0,0 1-1 0 0,0-1 1 0 0,0 1 0 0 0,0-1 0 0 0,1 0-1 0 0,-1 1 1 0 0,1-1 0 0 0,-1 0 0 0 0,1 0 0 0 0,0 0-1 0 0,0 0 1 0 0,0 0 0 0 0,0-1 0 0 0,0 1-1 0 0,0-1 1 0 0,0 1 0 0 0,0-1 0 0 0,1 0-1 0 0,-1 1 1 0 0,1-1 0 0 0,-1 0 0 0 0,2 0-17 0 0,6-1 70 0 0,0 1 1 0 0,0-2 0 0 0,0 1 0 0 0,0-1-1 0 0,0-1 1 0 0,0 0 0 0 0,0 0-1 0 0,-1-1 1 0 0,1 0 0 0 0,-1-1-1 0 0,0 0 1 0 0,0 0 0 0 0,0-1-1 0 0,0 0 1 0 0,-1 0 0 0 0,0-1-1 0 0,0-1 1 0 0,0 1 0 0 0,-1-1-1 0 0,0 0 1 0 0,0-1 0 0 0,-1 0-1 0 0,0 0 1 0 0,0 0 0 0 0,-1-1-1 0 0,0 1 1 0 0,-1-1 0 0 0,0-1 0 0 0,0 1-1 0 0,-1 0 1 0 0,0-1 0 0 0,-1 0-1 0 0,0 0 1 0 0,1-4-71 0 0,-3 9-13 0 0,0 0 0 0 0,0 0 0 0 0,0 0 0 0 0,0 0 0 0 0,-1 0 1 0 0,1 0-1 0 0,-1 0 0 0 0,-1 0 0 0 0,1 1 0 0 0,-1-1 0 0 0,1 0 0 0 0,-1 1 0 0 0,-1-1 0 0 0,1 1 0 0 0,-1 0 0 0 0,1 0 1 0 0,-1 0-1 0 0,-1 0 0 0 0,1 0 0 0 0,0 1 0 0 0,-1-1 0 0 0,0 1 0 0 0,0 0 0 0 0,0 0 0 0 0,0 0 0 0 0,0 1 1 0 0,0-1-1 0 0,-1 1 0 0 0,1 0 0 0 0,-1 0 0 0 0,-2 0 13 0 0,1 0-139 0 0,-1 0 1 0 0,1 1-1 0 0,-1 0 0 0 0,1 0 1 0 0,-1 0-1 0 0,1 1 1 0 0,-1 0-1 0 0,0 0 0 0 0,1 1 1 0 0,-1-1-1 0 0,1 2 0 0 0,-5 0 139 0 0,-16 10-3209 0 0,4 7-3886 0 0,17-11-4622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15323 0 0,'0'0'1581'0'0,"0"0"-449"0"0,0 0-160 0 0,0 0 46 0 0,0 0 53 0 0,0 0-75 0 0,0 0-205 0 0,0 0-187 0 0,0 0-92 0 0,0 0-28 0 0,0 0 15 0 0,0 0-33 0 0,0 0-52 0 0,4 23-14 0 0,28 150 587 0 0,-23-127-781 0 0,-1 0-1 0 0,-2 1 1 0 0,-2 0 0 0 0,-2 0 0 0 0,-3 0 0 0 0,-3 24-206 0 0,-4-15 49 0 0,-2 37-2529 0 0,3-99-8055 0 0,5 5-999 0 0</inkml:trace>
  <inkml:trace contextRef="#ctx0" brushRef="#br0" timeOffset="244.038">1 383 9754 0 0,'0'0'4209'0'0,"0"0"-3273"0"0,0 0-656 0 0,0 0-72 0 0,0 0 168 0 0,0 0 249 0 0,0 0 127 0 0,0 0-56 0 0,0 0-216 0 0,0 0-240 0 0,0 0-200 0 0,0 0-144 0 0,0 0-176 0 0,0 0-480 0 0,210 4-937 0 0,-183-4-2247 0 0,-7 0-7595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15 4233 0 0,'0'0'1970'0'0,"0"0"-229"0"0,0 0-71 0 0,0 0 57 0 0,0 0-67 0 0,0 0-174 0 0,0 0-195 0 0,0 0-261 0 0,0 0-208 0 0,0 0-105 0 0,0 0-95 0 0,0 0-61 0 0,0 0-32 0 0,0-2-58 0 0,-5-8 908 0 0,5 11-1030 0 0,-8 8 855 0 0,-102 114-267 0 0,75-94-904 0 0,74-75 466 0 0,74-51-162 0 0,-79 75-204 0 0,-34 22-145 0 0,0 0 2 0 0,0 0 14 0 0,0 13 50 0 0,-9 211 1697 0 0,-16 77-1597 0 0,-11-192-356 0 0,14-64-2400 0 0,13-26 166 0 0,7-17 994 0 0,0 0-4648 0 0,2 1-5055 0 0</inkml:trace>
  <inkml:trace contextRef="#ctx0" brushRef="#br0" timeOffset="251.67">1 781 11843 0 0,'0'0'2879'0'0,"0"0"-1220"0"0,0 0-528 0 0,0 0-10 0 0,0 0 52 0 0,0 0 52 0 0,0 0-98 0 0,0 0-161 0 0,0 0-136 0 0,0 0-177 0 0,0 0-147 0 0,0 0-114 0 0,0 0-74 0 0,31-3-46 0 0,100-8-41 0 0,47-19 59 0 0,-140 24-509 0 0,7-1-986 0 0,-16 5-3889 0 0,-17 2-6674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0 743 18252 0 0,'0'0'1640'0'0,"0"0"-529"0"0,0 0-184 0 0,0 0 32 0 0,0 0-26 0 0,0 0-119 0 0,0 0-149 0 0,0 0-132 0 0,0 0-87 0 0,0 0-74 0 0,0 0-62 0 0,0 0-69 0 0,0 0-66 0 0,12-30-63 0 0,36-93-35 0 0,1 38-2 0 0,-48 84-87 0 0,1 1 0 0 0,-1-1 0 0 0,1 1 0 0 0,0 0 0 0 0,-1-1 0 0 0,1 1 0 0 0,-1 0 0 0 0,1 0 0 0 0,0 0 0 0 0,-1 0 0 0 0,1 1 0 0 0,0-1 0 0 0,-1 0 0 0 0,1 1 0 0 0,-1-1 0 0 0,1 1 0 0 0,-1-1 0 0 0,1 1 0 0 0,-1 0 0 0 0,1 0 0 0 0,-1 0 0 0 0,0 0 0 0 0,1 0 0 0 0,-1 0 0 0 0,0 0 0 0 0,0 0 0 0 0,0 0 1 0 0,0 0-1 0 0,0 1 0 0 0,0-1 0 0 0,0 0 0 0 0,0 1 0 0 0,0-1 0 0 0,-1 1 0 0 0,1-1 0 0 0,0 1 0 0 0,-1-1 0 0 0,0 1 0 0 0,1 0 0 0 0,-1-1 0 0 0,0 1 0 0 0,0-1 0 0 0,0 1 0 0 0,0 0 0 0 0,0-1 0 0 0,0 1 0 0 0,0 0 12 0 0,2 3-7 0 0,-1 1 8 0 0,0-1-1 0 0,0 1 0 0 0,1-1 1 0 0,0 1-1 0 0,0-1 0 0 0,0 0 1 0 0,1 0-1 0 0,0 0 0 0 0,0 0 1 0 0,0-1-1 0 0,0 1 0 0 0,1-1 0 0 0,0 0 1 0 0,0 0-1 0 0,0 0 0 0 0,0 0 1 0 0,1-1-1 0 0,-1 1 0 0 0,1-1 1 0 0,0-1-1 0 0,0 1 0 0 0,0-1 1 0 0,0 1-1 0 0,0-1 0 0 0,1-1 0 0 0,3 2 0 0 0,-5-3 31 0 0,0-1-1 0 0,1 1 0 0 0,-1-1 0 0 0,0 1 0 0 0,0-1 0 0 0,0-1 0 0 0,0 1 0 0 0,0 0 0 0 0,0-1 1 0 0,0 0-1 0 0,0 0 0 0 0,-1 0 0 0 0,1 0 0 0 0,-1-1 0 0 0,1 0 0 0 0,-1 1 0 0 0,0-1 0 0 0,0 0 0 0 0,0 0 1 0 0,0-1-1 0 0,-1 1 0 0 0,1-1 0 0 0,-1 1 0 0 0,0-1 0 0 0,0 0 0 0 0,0 0 0 0 0,-1 0 0 0 0,1 0 1 0 0,-1 0-1 0 0,0 0 0 0 0,0 0 0 0 0,-1 0 0 0 0,1-1-30 0 0,4-32-696 0 0,-3 22-3193 0 0,0 1-6261 0 0,-2 7-2125 0 0</inkml:trace>
  <inkml:trace contextRef="#ctx0" brushRef="#br0" timeOffset="328.202">716 3 11955 0 0,'0'0'2419'0'0,"0"0"-503"0"0,0 0-133 0 0,0 0-29 0 0,0 0-102 0 0,0 0-182 0 0,0 0-265 0 0,0 0-248 0 0,0 0-182 0 0,0 0-117 0 0,0 0-119 0 0,0 0-100 0 0,4-2-52 0 0,-4 2-360 0 0,0 1 0 0 0,0-1 0 0 0,-1 1 0 0 0,1-1 0 0 0,0 1 0 0 0,0-1 0 0 0,0 0 0 0 0,0 1 1 0 0,0-1-1 0 0,0 1 0 0 0,0-1 0 0 0,0 1 0 0 0,0-1 0 0 0,0 1 0 0 0,0-1 0 0 0,0 1 0 0 0,1-1 0 0 0,-1 1 0 0 0,0-1 1 0 0,0 0-1 0 0,0 1 0 0 0,1-1 0 0 0,-1 1 0 0 0,0-1 0 0 0,0 0 0 0 0,1 1 0 0 0,-1-1 0 0 0,0 0 0 0 0,1 1 1 0 0,-1-1-1 0 0,0 0 0 0 0,1 1 0 0 0,-1-1 0 0 0,1 0 0 0 0,-1 0 0 0 0,0 1 0 0 0,1-1 0 0 0,-1 0 0 0 0,1 0 1 0 0,-1 0-1 0 0,1 0 0 0 0,-1 0 0 0 0,1 0 0 0 0,-1 0 0 0 0,1 0 0 0 0,-1 0 0 0 0,0 0 0 0 0,1 0-27 0 0,-5 14 41 0 0,-19 88 329 0 0,5 1-1 0 0,-3 71-369 0 0,-8 49-11 0 0,23-137-918 0 0,20-83-4004 0 0,-10-3 1100 0 0,-2 0-8272 0 0</inkml:trace>
  <inkml:trace contextRef="#ctx0" brushRef="#br0" timeOffset="1345.039">405 353 2200 0 0,'0'0'1403'0'0,"0"0"-65"0"0,0 0 112 0 0,0 0 263 0 0,0 0 189 0 0,0 0 71 0 0,0 0-54 0 0,0 0-171 0 0,0 0-181 0 0,0 0-183 0 0,0 0-189 0 0,-3 0-203 0 0,-11 0-173 0 0,11 0-148 0 0,3 0-117 0 0,0 0-100 0 0,0 0-74 0 0,0 0-82 0 0,13 0 523 0 0,114-2 1343 0 0,0 0-3936 0 0,-121 4-1212 0 0,-3-1-2425 0 0,-3 0-6722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2312 0 0,'0'0'1530'0'0,"0"0"-178"0"0,0 0-82 0 0,0 0 186 0 0,0 0 125 0 0,0 0-45 0 0,0 0-98 0 0,0 0-181 0 0,0 0-214 0 0,0 0-163 0 0,0 0-73 0 0,8-3 6138 0 0,29-13-5503 0 0,61-32 308 0 0,15-28-602 0 0,-97 127-906 0 0,-7 66-12 0 0,-6 0 0 0 0,-6 49-230 0 0,3-166 0 0 0,-2 42 18 0 0,-1 0 1 0 0,-3 0 0 0 0,-1 0-1 0 0,-2-1 1 0 0,-13 38-19 0 0,21-76 16 0 0,1 0 0 0 0,-1 1 0 0 0,0-1 0 0 0,-1 0-1 0 0,1 0 1 0 0,0 0 0 0 0,-1-1 0 0 0,0 1 0 0 0,1 0 0 0 0,-1-1 0 0 0,0 1 0 0 0,0-1-1 0 0,-1 1 1 0 0,1-1 0 0 0,-1 0 0 0 0,1 0 0 0 0,-1 0 0 0 0,1 0 0 0 0,-1 0-1 0 0,0-1 1 0 0,0 1 0 0 0,0-1 0 0 0,0 0 0 0 0,0 0 0 0 0,0 0 0 0 0,0 0 0 0 0,0-1-1 0 0,-1 1 1 0 0,1-1 0 0 0,-1 0-16 0 0,0-4 12 0 0,2 0-1 0 0,-1-1 0 0 0,0 1 1 0 0,1-1-1 0 0,0 0 1 0 0,0 0-1 0 0,0 1 1 0 0,1-1-1 0 0,0-1 0 0 0,0 1 1 0 0,0 0-1 0 0,0 0 1 0 0,1 0-1 0 0,0-1 0 0 0,0 1 1 0 0,0 0-1 0 0,1 0 1 0 0,0-2-12 0 0,-1-4 10 0 0,4-30-8 0 0,2 1-1 0 0,1 0 0 0 0,3 1 1 0 0,1 0-1 0 0,1 0 0 0 0,3 1 1 0 0,17-34-2 0 0,-24 49 1 0 0,0 1 1 0 0,2 0 0 0 0,1 0 0 0 0,0 1 0 0 0,2 0-1 0 0,0 1 1 0 0,1 0 0 0 0,1 1 0 0 0,1 1 0 0 0,1 1-1 0 0,0 0 1 0 0,1 1 0 0 0,1 0 0 0 0,1 2 0 0 0,0 1-1 0 0,0 0 1 0 0,11-4-2 0 0,-29 16 0 0 0,0 0-1 0 0,0 0 0 0 0,0 0 0 0 0,0 0 1 0 0,1 0-1 0 0,-1 0 0 0 0,0 0 1 0 0,0 1-1 0 0,0 0 0 0 0,1-1 0 0 0,-1 1 1 0 0,0 0-1 0 0,1 0 0 0 0,-1 0 1 0 0,0 0-1 0 0,0 0 0 0 0,1 1 0 0 0,-1-1 1 0 0,0 1-1 0 0,0-1 0 0 0,0 1 1 0 0,1 0-1 0 0,-1 0 0 0 0,0 0 0 0 0,0 0 1 0 0,0 0-1 0 0,0 1 0 0 0,-1-1 1 0 0,1 0-1 0 0,0 1 0 0 0,0-1 1 0 0,-1 1-1 0 0,1 0 0 0 0,-1 0 0 0 0,0-1 1 0 0,1 1-1 0 0,-1 0 0 0 0,0 0 1 0 0,0 0-1 0 0,0 1 0 0 0,0-1 0 0 0,-1 0 1 0 0,1 0-1 0 0,-1 0 0 0 0,1 2 1 0 0,1 8-4 0 0,-1 0 0 0 0,-1 0 0 0 0,0 0-1 0 0,-1 0 1 0 0,0 1 0 0 0,-1-1 0 0 0,0 0 0 0 0,0 0 0 0 0,-2-1-1 0 0,1 1 1 0 0,-2-1 0 0 0,1 1 0 0 0,-2-1 0 0 0,1-1-1 0 0,-1 1 1 0 0,-1-1 0 0 0,0 0 0 0 0,-1 0 0 0 0,0-1-1 0 0,0 0 1 0 0,-1 0 0 0 0,0-1 0 0 0,0 0 0 0 0,-1-1-1 0 0,0 0 1 0 0,0-1 0 0 0,-1 0 0 0 0,-3 2 4 0 0,-66 11-1969 0 0,75-34-3282 0 0,9 4-2474 0 0,2 7-3830 0 0</inkml:trace>
  <inkml:trace contextRef="#ctx0" brushRef="#br0" timeOffset="318.353">937 33 8938 0 0,'0'0'3538'0'0,"0"0"-1180"0"0,0 0-535 0 0,0 0-80 0 0,0 0-169 0 0,0 0-217 0 0,0 0-314 0 0,0 0-285 0 0,0 0-100 0 0,0 0-51 0 0,0 0-88 0 0,0 0-95 0 0,-21 16-71 0 0,-65 47-79 0 0,78-58-220 0 0,0 0 0 0 0,1 0-1 0 0,0 1 1 0 0,0 0 0 0 0,1 0 0 0 0,-1 1 0 0 0,1 0 0 0 0,1 0-1 0 0,-1 0 1 0 0,1 1 0 0 0,1-1 0 0 0,-1 1 0 0 0,1 0 0 0 0,1 1 0 0 0,-1-1-1 0 0,0 7-53 0 0,2-13 5 0 0,1 1 0 0 0,0 0-1 0 0,0 0 1 0 0,0-1 0 0 0,0 1-1 0 0,1 0 1 0 0,-1 0 0 0 0,1 0-1 0 0,0 0 1 0 0,-1 0 0 0 0,1 0-1 0 0,1 0 1 0 0,-1 0 0 0 0,0 0-1 0 0,1-1 1 0 0,-1 1-1 0 0,1 0 1 0 0,0 0 0 0 0,0 0-1 0 0,0-1 1 0 0,0 1 0 0 0,1 0-1 0 0,-1-1 1 0 0,1 1 0 0 0,0-1-1 0 0,-1 1 1 0 0,1-1 0 0 0,0 0-1 0 0,0 0 1 0 0,1 0 0 0 0,-1 0-1 0 0,0 0 1 0 0,1-1 0 0 0,-1 1-1 0 0,1-1 1 0 0,-1 1 0 0 0,1-1-1 0 0,0 0 1 0 0,-1 0-1 0 0,1 0 1 0 0,0 0 0 0 0,0-1-1 0 0,1 1-4 0 0,4 0 41 0 0,1-1 0 0 0,-1 0-1 0 0,1 0 1 0 0,-1-1 0 0 0,1 0-1 0 0,-1 0 1 0 0,0-1 0 0 0,1 0-1 0 0,-1-1 1 0 0,0 0 0 0 0,0 0-1 0 0,-1-1 1 0 0,1 0 0 0 0,-1 0-1 0 0,0 0 1 0 0,0-1 0 0 0,0 0-1 0 0,-1-1 1 0 0,1 0 0 0 0,-1 0-1 0 0,-1 0 1 0 0,1 0 0 0 0,-1-1-1 0 0,0 0 1 0 0,0 0 0 0 0,-1-1-1 0 0,0 1 1 0 0,-1-1 0 0 0,1 0-1 0 0,-2 0 1 0 0,1 0 0 0 0,-1 0-1 0 0,0 0 1 0 0,0 0 0 0 0,-1-1-1 0 0,-1 1 1 0 0,1-1-1 0 0,-1 1 1 0 0,-1-2-41 0 0,1 7-34 0 0,-1 0 0 0 0,1 0-1 0 0,-1-1 1 0 0,0 1 0 0 0,0 0 0 0 0,-1 0-1 0 0,1 0 1 0 0,-1 0 0 0 0,1 1 0 0 0,-1-1 0 0 0,0 0-1 0 0,0 1 1 0 0,0-1 0 0 0,0 1 0 0 0,-1-1-1 0 0,1 1 1 0 0,-1 0 0 0 0,1 0 0 0 0,-1 0-1 0 0,0 0 1 0 0,0 1 0 0 0,0-1 0 0 0,0 1 0 0 0,0 0-1 0 0,0 0 1 0 0,0 0 0 0 0,0 0 0 0 0,0 0-1 0 0,0 1 1 0 0,-1-1 0 0 0,1 1 0 0 0,0 0-1 0 0,-1 0 35 0 0,-45-3-7237 0 0,39 3-4640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106 166 1904 0 0,'0'0'2156'0'0,"0"0"-448"0"0,0 0 19 0 0,0 0 232 0 0,0 0 141 0 0,0 0-110 0 0,0 0-415 0 0,0 0-548 0 0,0 0-412 0 0,0 0-142 0 0,0 0 31 0 0,3 2 125 0 0,8 4-257 0 0,0 0 0 0 0,1-2 0 0 0,-1 1-1 0 0,1-1 1 0 0,0-1 0 0 0,0 0 0 0 0,1-1 0 0 0,-1 0 0 0 0,1-1 0 0 0,-1-1 0 0 0,0 0 0 0 0,1 0 0 0 0,0-1-372 0 0,9 1 282 0 0,-1-1 0 0 0,0 0 0 0 0,0-2 0 0 0,-1 0-1 0 0,1-2 1 0 0,12-4-282 0 0,-28 8 34 0 0,0 0 21 0 0,0 1-1 0 0,0-1 1 0 0,0-1 0 0 0,1 1-1 0 0,-1-1 1 0 0,0 0 0 0 0,-1 0-1 0 0,1 0 1 0 0,0 0 0 0 0,-1-1-1 0 0,1 0 1 0 0,-1 0 0 0 0,0 0-1 0 0,0-1 1 0 0,0 1 0 0 0,0-1-1 0 0,-1 0 1 0 0,1 0 0 0 0,-1-1-1 0 0,0 1 1 0 0,0 0 0 0 0,-1-1-1 0 0,0 0 1 0 0,1 0 0 0 0,-1 1-1 0 0,-1-1 1 0 0,1 0 0 0 0,0-6-55 0 0,-1 9 14 0 0,0-1 1 0 0,0 1 0 0 0,-1-1-1 0 0,0 1 1 0 0,1-1 0 0 0,-1 0-1 0 0,0 1 1 0 0,0-1-1 0 0,0 1 1 0 0,0-1 0 0 0,-1 0-1 0 0,1 1 1 0 0,-1-1 0 0 0,0 1-1 0 0,1-1 1 0 0,-1 1 0 0 0,0-1-1 0 0,0 1 1 0 0,-1 0-1 0 0,1-1 1 0 0,0 1 0 0 0,-1 0-1 0 0,0 0 1 0 0,1 0 0 0 0,-1 0-1 0 0,0 0 1 0 0,0 1 0 0 0,0-1-1 0 0,0 0 1 0 0,0 1 0 0 0,0 0-1 0 0,-1-1 1 0 0,1 1-1 0 0,0 0 1 0 0,-1 0 0 0 0,1 0-1 0 0,-1 0 1 0 0,1 1 0 0 0,-1-1-1 0 0,1 1 1 0 0,-1-1 0 0 0,0 1-1 0 0,1 0 1 0 0,-2 0-15 0 0,0 1-6 0 0,0-1 0 0 0,-1 1 0 0 0,1 0 0 0 0,0 0 0 0 0,-1 0 0 0 0,1 1 0 0 0,0 0 0 0 0,0-1 0 0 0,0 2 0 0 0,0-1 0 0 0,0 0 0 0 0,1 1 1 0 0,-1-1-1 0 0,1 1 0 0 0,0 0 0 0 0,-1 0 0 0 0,1 1 0 0 0,1-1 0 0 0,-1 1 0 0 0,0-1 0 0 0,1 1 0 0 0,0 0 0 0 0,-1 2 6 0 0,-37 102-141 0 0,30-39 102 0 0,3 0-1 0 0,3 0 1 0 0,3 1-1 0 0,5 43 40 0 0,-3-106 0 0 0,6 106-51 0 0,-2-51-17 0 0,-3 1 1 0 0,-2-1-1 0 0,-6 46 68 0 0,4-91-33 0 0,-1 1 0 0 0,-1-1 0 0 0,0 0 0 0 0,-1 0 0 0 0,-1 0-1 0 0,-1-1 1 0 0,0 0 0 0 0,-1 0 0 0 0,-1 0 0 0 0,0-1 0 0 0,-1-1-1 0 0,-1 0 1 0 0,0 0 0 0 0,-1-1 0 0 0,-4 4 33 0 0,10-11-6 0 0,-1 1 1 0 0,-1-1-1 0 0,1 0 0 0 0,-1-1 0 0 0,0 0 1 0 0,0 0-1 0 0,0-1 0 0 0,-1 0 1 0 0,1 0-1 0 0,-1-1 0 0 0,0 0 1 0 0,0-1-1 0 0,-1 0 0 0 0,1 0 1 0 0,0-1-1 0 0,-1 0 0 0 0,1-1 1 0 0,0 0-1 0 0,-7-1 6 0 0,12-1 8 0 0,0-2-1 0 0,0 1 1 0 0,0 0 0 0 0,0-1-1 0 0,0 0 1 0 0,0 1 0 0 0,1-1-1 0 0,0-1 1 0 0,0 1 0 0 0,0 0-1 0 0,1-1 1 0 0,-1 0 0 0 0,1 0-1 0 0,0 1 1 0 0,0-1 0 0 0,1 0-1 0 0,-1 0 1 0 0,1-1 0 0 0,0 1-1 0 0,1 0 1 0 0,-1 0 0 0 0,1-1-1 0 0,0 1 1 0 0,0 0 0 0 0,1 0 0 0 0,-1-1-1 0 0,1 1 1 0 0,1 0 0 0 0,1-5-8 0 0,2-15 48 0 0,2 0 1 0 0,1 0 0 0 0,1 1 0 0 0,0 0 0 0 0,2 0-1 0 0,1 1 1 0 0,1 1 0 0 0,1 0 0 0 0,1 1 0 0 0,5-5-49 0 0,-8 7 35 0 0,1 1 1 0 0,1 1-1 0 0,0 0 1 0 0,1 0 0 0 0,1 2-1 0 0,1 0 1 0 0,0 0-1 0 0,1 2 1 0 0,0 0 0 0 0,1 1-1 0 0,1 1 1 0 0,-1 1-1 0 0,2 1 1 0 0,-1 0 0 0 0,2 2-1 0 0,1 0-35 0 0,27 9-1056 0 0,-31 4-1742 0 0,1-1-3747 0 0,-13-4-12 0 0,-1-1-3574 0 0</inkml:trace>
  <inkml:trace contextRef="#ctx0" brushRef="#br0" timeOffset="284.472">561 810 2521 0 0,'0'0'1400'0'0,"0"0"20"0"0,0 0 258 0 0,0 0 306 0 0,0 0 146 0 0,0 0-83 0 0,0 0-286 0 0,0 0-310 0 0,0 0-241 0 0,0 0-228 0 0,0 0-170 0 0,0 0-113 0 0,0 0-111 0 0,-9 30-58 0 0,-24 88-13 0 0,25-89 0 0 0,8-29 52 0 0,0 0 60 0 0,0 0 44 0 0,15-59 2081 0 0,4 11-2521 0 0,3 1 0 0 0,1 2 0 0 0,3 0 0 0 0,2 1 0 0 0,32-39-233 0 0,-16 46-1409 0 0,-20 33-8155 0 0,-20 4-2163 0 0</inkml:trace>
  <inkml:trace contextRef="#ctx0" brushRef="#br0" timeOffset="582.319">914 622 8322 0 0,'0'0'4931'0'0,"0"0"-2373"0"0,0 0-893 0 0,0 0-93 0 0,0 0-73 0 0,0 0-161 0 0,0 0-279 0 0,0 0-339 0 0,0 0-274 0 0,0 0-184 0 0,0 0-107 0 0,0 0-46 0 0,0 0-18 0 0,-18 16-30 0 0,-58 53-17 0 0,70-65-44 0 0,1 1 1 0 0,0 0-1 0 0,1 0 0 0 0,-1 0 0 0 0,1 1 1 0 0,0-1-1 0 0,0 1 0 0 0,1 0 1 0 0,-1 0-1 0 0,1 1 0 0 0,1-1 1 0 0,-1 1-1 0 0,1-1 0 0 0,0 1 0 0 0,1 0 1 0 0,0 0-1 0 0,0 0 0 0 0,0 3 0 0 0,1-7 7 0 0,0 0 0 0 0,0 0 0 0 0,0-1 0 0 0,0 1-1 0 0,1 0 1 0 0,-1-1 0 0 0,1 1 0 0 0,0 0 0 0 0,0-1-1 0 0,0 1 1 0 0,0-1 0 0 0,0 1 0 0 0,1-1 0 0 0,-1 0-1 0 0,1 0 1 0 0,-1 1 0 0 0,1-1 0 0 0,0 0 0 0 0,0 0 0 0 0,0 0-1 0 0,0-1 1 0 0,0 1 0 0 0,0 0 0 0 0,1-1 0 0 0,-1 0-1 0 0,0 1 1 0 0,1-1 0 0 0,-1 0 0 0 0,1 0 0 0 0,-1 0-1 0 0,1-1 1 0 0,0 1 0 0 0,-1-1 0 0 0,1 1 0 0 0,0-1 0 0 0,-1 0-1 0 0,3 0-6 0 0,2 1 30 0 0,1-1-1 0 0,0 0 0 0 0,-1 0 0 0 0,1-1 1 0 0,-1 0-1 0 0,1-1 0 0 0,-1 1 0 0 0,1-1 1 0 0,-1-1-1 0 0,0 1 0 0 0,0-1 0 0 0,0-1 0 0 0,3-1-29 0 0,-5 1 86 0 0,0 0 0 0 0,0 0 0 0 0,0-1 0 0 0,0 0 0 0 0,-1 1 0 0 0,0-2 0 0 0,0 1 0 0 0,0 0 0 0 0,-1-1 0 0 0,1 0 0 0 0,-1 0 0 0 0,-1 0 0 0 0,1 0 0 0 0,-1 0 0 0 0,0 0-1 0 0,0-1 1 0 0,-1 1 0 0 0,0-1 0 0 0,0 1 0 0 0,-1-1 0 0 0,0 1 0 0 0,0-1 0 0 0,0 0 0 0 0,-1 1 0 0 0,0-3-86 0 0,0 5-63 0 0,-1 0 1 0 0,0 1-1 0 0,0-1 1 0 0,0 1-1 0 0,0 0 1 0 0,0 0-1 0 0,-1-1 0 0 0,1 1 1 0 0,-1 1-1 0 0,0-1 1 0 0,0 0-1 0 0,0 1 1 0 0,0-1-1 0 0,-1 1 0 0 0,1 0 1 0 0,0 0-1 0 0,-1 0 1 0 0,0 1-1 0 0,1-1 1 0 0,-1 1-1 0 0,0 0 0 0 0,0 0 1 0 0,0 0-1 0 0,0 1 63 0 0,-17-3-4036 0 0,2 5-3444 0 0,13 1-4631 0 0</inkml:trace>
  <inkml:trace contextRef="#ctx0" brushRef="#br0" timeOffset="1046.268">1038 858 17996 0 0,'0'0'1620'0'0,"0"0"-736"0"0,0 0-198 0 0,0 0 195 0 0,0 0 172 0 0,0 0 3 0 0,0 0-192 0 0,0 0-243 0 0,0 0-155 0 0,0 0-97 0 0,0 0-66 0 0,0 0-24 0 0,7-22-64 0 0,25-68-25 0 0,5 28 178 0 0,-25 52-322 0 0,-10 8-51 0 0,0 0 1 0 0,0 0 0 0 0,0 1 0 0 0,0-1-1 0 0,1 1 1 0 0,-1-1 0 0 0,1 1 0 0 0,-1 0 0 0 0,1 0-1 0 0,0 0 1 0 0,-1 0 0 0 0,1 0 0 0 0,0 1-1 0 0,-1-1 1 0 0,1 1 0 0 0,0 0 0 0 0,0 0 0 0 0,0 0-1 0 0,-1 0 1 0 0,1 0 0 0 0,0 1 0 0 0,0-1-1 0 0,0 1 1 0 0,-1-1 0 0 0,1 1 0 0 0,0 0-1 0 0,-1 0 1 0 0,1 1 0 0 0,-1-1 0 0 0,1 0 0 0 0,-1 1-1 0 0,0-1 1 0 0,0 1 0 0 0,1 0 0 0 0,0 2 4 0 0,8 109 88 0 0,25-121-32 0 0,102-101 45 0 0,-137 108-103 0 0,-1 1 0 0 0,1-1 1 0 0,0 0-1 0 0,0 1 0 0 0,0-1 0 0 0,0 1 1 0 0,0-1-1 0 0,-1 1 0 0 0,1 0 0 0 0,0-1 1 0 0,0 1-1 0 0,0 0 0 0 0,0 0 0 0 0,0 0 0 0 0,0 0 1 0 0,0-1-1 0 0,0 1 0 0 0,0 0 0 0 0,0 1 1 0 0,0-1-1 0 0,0 0 0 0 0,0 0 0 0 0,0 0 1 0 0,0 1-1 0 0,0-1 0 0 0,0 0 0 0 0,0 1 0 0 0,0-1 1 0 0,0 1-1 0 0,0-1 0 0 0,-1 1 0 0 0,1-1 1 0 0,0 1-1 0 0,0 0 0 0 0,-1-1 0 0 0,1 1 1 0 0,0 0-1 0 0,-1 0 0 0 0,1-1 0 0 0,-1 1 1 0 0,1 0-1 0 0,-1 0 0 0 0,1 0 0 0 0,-1 0 0 0 0,1 0 1 0 0,-1 0-1 0 0,0 0 0 0 0,0 0 0 0 0,1 0 1 0 0,-1 0 1 0 0,3 59 35 0 0,-4-45 14 0 0,1-12-124 0 0,0 2 63 0 0,-1 0 1 0 0,1-1 0 0 0,0 1-1 0 0,0 0 1 0 0,1 0 0 0 0,-1-1-1 0 0,1 1 1 0 0,0 0 0 0 0,0-1-1 0 0,1 1 1 0 0,0-1 0 0 0,-1 1-1 0 0,1-1 1 0 0,1 0 0 0 0,-1 0-1 0 0,2 3 12 0 0,32 4-3242 0 0,-30-11-2080 0 0,-2 0-6862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40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1,'4'0,"1"4,-3 1,-4 4,-4 5,-2 4,-4 3,1 2,-2 1,-3 1,1 0,-1 0,2 0,0-5,2-1,3-4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72 339 5929 0 0,'0'0'3097'0'0,"0"0"-1155"0"0,0 0-303 0 0,0 0-11 0 0,0 0 16 0 0,0 0-89 0 0,0 0-260 0 0,0 0-302 0 0,0 0-299 0 0,0 0-256 0 0,0 0-186 0 0,0 0-104 0 0,0 0 4 0 0,-4 1 91 0 0,2 0-195 0 0,0-1 1 0 0,1 1 0 0 0,-1 0 0 0 0,0 0-1 0 0,1 0 1 0 0,-1 0 0 0 0,1 0 0 0 0,0 1-1 0 0,-1-1 1 0 0,1 0 0 0 0,0 1 0 0 0,0-1-1 0 0,0 1 1 0 0,0-1 0 0 0,0 1 0 0 0,0-1-1 0 0,0 1 1 0 0,0 0 0 0 0,1-1-1 0 0,-1 1 1 0 0,1 0 0 0 0,-1 0 0 0 0,1 0-1 0 0,-1-1 1 0 0,1 1 0 0 0,0 0 0 0 0,0 0-1 0 0,0 0 1 0 0,0 0 0 0 0,1-1 0 0 0,-1 1-1 0 0,0 0 1 0 0,1 0 0 0 0,-1 0 0 0 0,1-1-1 0 0,0 1 1 0 0,0 0-49 0 0,-1 2 36 0 0,2 46 505 0 0,-2 1 1 0 0,-3 0 0 0 0,-1-1 0 0 0,-10 42-542 0 0,10-74 50 0 0,-2 7-27 0 0,0-1 0 0 0,2 1 1 0 0,1 1-1 0 0,1-1 1 0 0,1 0-1 0 0,1 0 1 0 0,2 1-1 0 0,3 24-23 0 0,-3-44 2 0 0,-1-1 0 0 0,1 1 0 0 0,-1 0 0 0 0,2 0 0 0 0,-1-1 0 0 0,1 1 0 0 0,-1-1 0 0 0,2 0 1 0 0,-1 1-1 0 0,0-1 0 0 0,1-1 0 0 0,0 1 0 0 0,0-1 0 0 0,1 1 0 0 0,-1-1 0 0 0,1 0 0 0 0,0-1 0 0 0,0 1 0 0 0,4 1-2 0 0,-5-5 53 0 0,1 0 1 0 0,0-1-1 0 0,-1 0 1 0 0,1 1 0 0 0,-1-1-1 0 0,1-1 1 0 0,-1 1-1 0 0,0-1 1 0 0,1 0-1 0 0,-1 0 1 0 0,0 0-1 0 0,0 0 1 0 0,0-1-1 0 0,0 0 1 0 0,-1 0-1 0 0,1 0 1 0 0,-1 0-1 0 0,0 0 1 0 0,0-1 0 0 0,0 1-1 0 0,0-1 1 0 0,0 0-1 0 0,-1 0-53 0 0,10-9 80 0 0,113-174 428 0 0,-56 54-428 0 0,-5-2 1 0 0,-6-2-1 0 0,-6-3 0 0 0,-6-3-80 0 0,-30 22 327 0 0,-16 120-190 0 0,-13 10 37 0 0,-12 44-118 0 0,2 1 0 0 0,2 1 0 0 0,3 1 0 0 0,3 1 0 0 0,2 0 0 0 0,2 1 0 0 0,3 1 0 0 0,3-1 0 0 0,2 1 0 0 0,2 0 0 0 0,4 0 0 0 0,3 10-56 0 0,47 254 293 0 0,-40-253-319 0 0,-13-69 38 0 0,1-1 18 0 0,-1 0-7 0 0,0 0 10 0 0,0 0 25 0 0,0 0 27 0 0,0 0 19 0 0,0 0 11 0 0,0 0-3 0 0,0 0 14 0 0,0 0-9 0 0,0-30 203 0 0,0 13-608 0 0,0 13-3418 0 0,0 3-3748 0 0,0 1-4687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 6689 0 0,'0'0'2833'0'0,"0"0"-588"0"0,0 0-205 0 0,0 0-81 0 0,0 0-135 0 0,0 0-231 0 0,0 0-321 0 0,0 0-232 0 0,0 0-153 0 0,0 0-157 0 0,0 0-94 0 0,0 0-65 0 0,-2-8 1373 0 0,16 8-1408 0 0,44 1 196 0 0,0-2 1 0 0,1-4 0 0 0,-1-1-1 0 0,3-4-732 0 0,34-6 225 0 0,-81 13-1585 0 0,12-2 3837 0 0,-12 2-2221 0 0,-4 1-3775 0 0,-8 1-2078 0 0,-3 1-3405 0 0,-1 0-3119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14907 0 0,'0'0'1585'0'0,"0"0"-152"0"0,0 0 148 0 0,0 0 135 0 0,0 0-120 0 0,0 0-310 0 0,0 0-295 0 0,0 0-171 0 0,0 0-144 0 0,0 0-96 0 0,0 0-73 0 0,0 0-83 0 0,0 0-56 0 0,34-2-52 0 0,108-9-68 0 0,-62-5 86 0 0,56-28 60 0 0,-129 42-1031 0 0,0 0 2856 0 0,-2 2-4149 0 0,-3 1-4094 0 0,-1 2-5712 0 0,-1 0 82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4193 0 0,'0'0'2488'0'0,"0"0"-1146"0"0,0 0-66 0 0,0 0 415 0 0,0 0 288 0 0,0 0-27 0 0,0 0-399 0 0,0 0-517 0 0,0 0-322 0 0,0 0-98 0 0,0 0 19 0 0,0 0 70 0 0,0 0 51 0 0,0 3 45 0 0,2-1-577 0 0,0 0 1 0 0,-1 1-1 0 0,1-1 1 0 0,0 0-1 0 0,0 0 1 0 0,0 0-1 0 0,1 0 1 0 0,-1 0 0 0 0,0 0-1 0 0,1-1 1 0 0,-1 1-1 0 0,1-1 1 0 0,-1 0-1 0 0,1 1 1 0 0,0-1-1 0 0,-1 0 1 0 0,1-1-1 0 0,0 1 1 0 0,0 0-1 0 0,0-1 1 0 0,0 0 0 0 0,0 0-1 0 0,0 0 1 0 0,-1 0-1 0 0,1 0 1 0 0,0 0-1 0 0,0-1 1 0 0,0 1-1 0 0,0-1 1 0 0,0 0-1 0 0,2-1-224 0 0,14 2 336 0 0,109-23 692 0 0,66-9-705 0 0,-141 28-1346 0 0,-30 4-7734 0 0,-19 0-3709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16123 0 0,'0'0'1678'0'0,"0"0"-328"0"0,0 0-202 0 0,0 0-80 0 0,0 0-85 0 0,0 0-144 0 0,0 0-204 0 0,0 0-134 0 0,0 0-57 0 0,0 0-30 0 0,0 0-37 0 0,0 0-33 0 0,-8 29-34 0 0,-23 91-42 0 0,19-3 432 0 0,13-85-567 0 0,-1 74 1092 0 0,0-61-2769 0 0,0-22-7802 0 0,0-27-2295 0 0</inkml:trace>
  <inkml:trace contextRef="#ctx0" brushRef="#br0" timeOffset="716.879">243 243 13307 0 0,'0'0'2662'0'0,"0"0"-1034"0"0,0 0-505 0 0,0 0-104 0 0,0 0 8 0 0,0 0-58 0 0,0 0-189 0 0,0 0-190 0 0,0 0-114 0 0,0 0-25 0 0,0 0-27 0 0,0 0-41 0 0,0 0-75 0 0,22-1-58 0 0,133-9 329 0 0,16-12-61 0 0,-104 18 103 0 0,-73-11 514 0 0,-71-43-1192 0 0,34 32 86 0 0,-1-6 110 0 0,44 54-289 0 0,8 15 185 0 0,-2 0-1 0 0,-1 1 0 0 0,-2 0 0 0 0,-2-1 0 0 0,-1 1 0 0 0,-2 0 1 0 0,-1 0-1 0 0,-6 17-34 0 0,-2 0 16 0 0,11-55-22 0 0,0 0 2 0 0,0 0 18 0 0,0 0-10 0 0,0 0 21 0 0,0 0 14 0 0,7-8 285 0 0,141-201 444 0 0,-111 155-737 0 0,-45 60-6842 0 0,3 0 20 0 0,5-5 3488 0 0,-4 3-9472 0 0</inkml:trace>
  <inkml:trace contextRef="#ctx0" brushRef="#br0" timeOffset="1129.951">880 225 19652 0 0,'0'0'1287'0'0,"0"0"-224"0"0,0 0-24 0 0,0 0 50 0 0,0 0-34 0 0,0 0-186 0 0,0 0-233 0 0,0 0-199 0 0,0 0-102 0 0,0 0-56 0 0,0 0-50 0 0,0 0-28 0 0,32-20-19 0 0,97-62-26 0 0,-73 58 47 0 0,-47 24-145 0 0,6-3 43 0 0,-14 2-98 0 0,1 0 0 0 0,-1 1 0 0 0,0-1 0 0 0,0 0 0 0 0,1 1 0 0 0,-1-1 0 0 0,1 0 0 0 0,-1 1 0 0 0,1 0 0 0 0,-1-1 0 0 0,0 1 0 0 0,1 0 1 0 0,-1 0-1 0 0,1 0 0 0 0,-1 0 0 0 0,1 0 0 0 0,-1 0 0 0 0,1 0 0 0 0,-1 0 0 0 0,1 1 0 0 0,-1-1 0 0 0,1 0 0 0 0,-1 1 0 0 0,0 0 0 0 0,1-1 0 0 0,-1 1 0 0 0,0 0 1 0 0,1-1-1 0 0,-1 1 0 0 0,0 0 0 0 0,0 0 0 0 0,0 0 0 0 0,0 0 0 0 0,0 0 0 0 0,0 1 0 0 0,0-1 0 0 0,0 0 0 0 0,0 0 0 0 0,0 1 0 0 0,-1-1 0 0 0,1 0 1 0 0,0 1-4 0 0,-1 5 8 0 0,-1 0 0 0 0,0 0 0 0 0,0 0 1 0 0,-1 0-1 0 0,1 0 0 0 0,-1 0 0 0 0,-1-1 1 0 0,1 1-1 0 0,-1-1 0 0 0,-1 0 1 0 0,1 0-1 0 0,-1 0 0 0 0,0 0 0 0 0,0 0 1 0 0,-1-1-1 0 0,-2 3-8 0 0,4-5 4 0 0,-145 188 152 0 0,146-188-151 0 0,0-1 1 0 0,0 0-1 0 0,0 1 1 0 0,1 0-1 0 0,-1-1 1 0 0,1 1-1 0 0,0 0 1 0 0,0 0 0 0 0,0-1-1 0 0,0 1 1 0 0,0 0-1 0 0,0 0 1 0 0,1 0-1 0 0,0 0 1 0 0,-1 0-1 0 0,1 1 1 0 0,0-1 0 0 0,0 0-1 0 0,1 0 1 0 0,-1 0-1 0 0,1 0 1 0 0,-1 0-1 0 0,1 0 1 0 0,0 0-1 0 0,0-1 1 0 0,1 1 0 0 0,-1 0-1 0 0,0 0 1 0 0,1-1-1 0 0,0 1 1 0 0,-1-1-1 0 0,1 1 1 0 0,0-1-1 0 0,0 0 1 0 0,0 0-1 0 0,1 0 1 0 0,-1 0 0 0 0,1 0-1 0 0,-1 0 1 0 0,1-1-1 0 0,-1 1 1 0 0,1-1-1 0 0,0 1 1 0 0,0-1-1 0 0,0 0 1 0 0,0 0 0 0 0,0-1-1 0 0,0 1 1 0 0,0 0-6 0 0,19 0 80 0 0,0-1 0 0 0,1-1 0 0 0,-1-1 0 0 0,0 0 0 0 0,0-2 0 0 0,0 0 0 0 0,-1-2 0 0 0,4-2-80 0 0,-12 5-267 0 0,-11 3-79 0 0,0 0-1 0 0,0-1 1 0 0,0 1 0 0 0,0-1-1 0 0,1 1 1 0 0,-1-1 0 0 0,0 0-1 0 0,0 0 1 0 0,0 1 0 0 0,-1-2-1 0 0,1 1 1 0 0,0 0 0 0 0,0 0-1 0 0,-1 0 1 0 0,1-1 0 0 0,0 1-1 0 0,-1-1 1 0 0,1 0 0 0 0,-1 1-1 0 0,0-1 1 0 0,0 0 0 0 0,1 0-1 0 0,-1 0 1 0 0,0 1 0 0 0,-1-1-1 0 0,1-1 347 0 0,0-1-12130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716 340 0 0 0,'0'0'2308'0'0,"0"0"-913"0"0,0 0-333 0 0,0 0 98 0 0,0 0 271 0 0,0 0 242 0 0,0 0 87 0 0,0 0-136 0 0,0 0-222 0 0,0 0-251 0 0,0 0-210 0 0,3-7-115 0 0,0 0-400 0 0,3-6-327 0 0,-5-1 5057 0 0,-20 17-3624 0 0,-202 56-586 0 0,15 1-123 0 0,163-46-554 0 0,69-2-497 0 0,2-5 269 0 0,0-1-1 0 0,0-1 1 0 0,1-1-1 0 0,0-2 1 0 0,22 0-41 0 0,55 4 77 0 0,0 9-137 0 0,-105-15 60 0 0,0 1 1 0 0,-1-1-1 0 0,1 0 0 0 0,-1 0 0 0 0,1 1 1 0 0,0-1-1 0 0,-1 0 0 0 0,1 1 0 0 0,-1-1 1 0 0,1 0-1 0 0,-1 1 0 0 0,1-1 0 0 0,-1 1 0 0 0,0-1 1 0 0,1 1-1 0 0,-1-1 0 0 0,1 1 0 0 0,-1 0 1 0 0,0-1-1 0 0,0 1 0 0 0,1-1 0 0 0,-1 1 1 0 0,0 0-1 0 0,0-1 0 0 0,0 1 0 0 0,1-1 1 0 0,-1 1-1 0 0,0 0 0 0 0,0-1 0 0 0,0 1 0 0 0,0 0 1 0 0,0-1-1 0 0,0 1 0 0 0,0 0 0 0 0,-1-1 1 0 0,1 1-1 0 0,0 0 0 0 0,0-1 0 0 0,0 1 1 0 0,-1-1-1 0 0,1 1 0 0 0,0-1 0 0 0,-1 1 1 0 0,1 0-1 0 0,0-1 0 0 0,-1 1 0 0 0,1-1 0 0 0,-1 1 1 0 0,1-1-1 0 0,-1 0 0 0 0,1 1 0 0 0,-1 0 0 0 0,-33 29 153 0 0,27-24-154 0 0,-52 38 19 0 0,-1-2 1 0 0,-2-3-1 0 0,-46 19-18 0 0,19-8 7 0 0,-166 94 170 0 0,254-142-179 0 0,1-1 0 0 0,0 0 0 0 0,0 1 0 0 0,-1-1 0 0 0,1 0 0 0 0,0 1-1 0 0,0-1 1 0 0,0 0 0 0 0,1 1 0 0 0,-1-1 0 0 0,0 0 0 0 0,0 1 0 0 0,1-1 0 0 0,-1 0 0 0 0,1 0 0 0 0,-1 1 0 0 0,1-1 0 0 0,-1 0 0 0 0,1 0 0 0 0,0 0 0 0 0,-1 0-1 0 0,1 0 1 0 0,0 0 0 0 0,0 0 0 0 0,0 0 0 0 0,0 0 0 0 0,0 0 0 0 0,0 0 0 0 0,0 0 0 0 0,0-1 0 0 0,1 1 0 0 0,-1 0 0 0 0,0-1 0 0 0,0 1 0 0 0,0-1 0 0 0,1 0-1 0 0,-1 1 1 0 0,0-1 0 0 0,1 0 0 0 0,-1 0 0 0 0,0 1 0 0 0,1-1 0 0 0,-1 0 0 0 0,0 0 0 0 0,1-1 0 0 0,-1 1 0 0 0,0 0 2 0 0,5 2 26 0 0,13 4 23 0 0,0-1 0 0 0,0-1-1 0 0,1-1 1 0 0,-1 0-1 0 0,1-2 1 0 0,0 0 0 0 0,0-1-1 0 0,0-1-48 0 0,2 1 35 0 0,154-15 107 0 0,-175 14-377 0 0,-1-1 1 0 0,0 0 0 0 0,1 0-1 0 0,-1 0 1 0 0,0 0 0 0 0,0 0-1 0 0,0 0 1 0 0,0 0 0 0 0,0 0-1 0 0,-1 0 1 0 0,1 0 0 0 0,0 0-1 0 0,-1 0 1 0 0,0 0 0 0 0,1 0-1 0 0,-1 1 1 0 0,0-1 0 0 0,0 0-1 0 0,0 0 1 0 0,0 1 0 0 0,0-1-1 0 0,0 1 1 0 0,-1-1 0 0 0,1 1-1 0 0,0-1 1 0 0,-1 1 0 0 0,0 0-1 0 0,0-1 235 0 0,-1-2-1289 0 0,-5-7-4690 0 0,1 0-5337 0 0</inkml:trace>
  <inkml:trace contextRef="#ctx0" brushRef="#br0" timeOffset="337.373">446 1 8250 0 0,'0'0'1960'0'0,"0"0"-133"0"0,0 0-56 0 0,0 0-21 0 0,0 0-47 0 0,0 0-153 0 0,0 0-313 0 0,0 0-351 0 0,0 0-319 0 0,0 0-219 0 0,0 0-40 0 0,0 0 78 0 0,-2 10 104 0 0,-11 182 1806 0 0,13-181-2213 0 0,0 170 1659 0 0,-23 177-1742 0 0,-33 158 236 0 0,30-422-508 0 0,27-94 170 0 0,-1 0 0 0 0,0 0 0 0 0,0 0 0 0 0,1 0 1 0 0,-1 0-1 0 0,0 0 0 0 0,0 0 0 0 0,1 0 0 0 0,-1 0 1 0 0,0 0-1 0 0,0 0 0 0 0,1 0 0 0 0,-1 0 0 0 0,0 0 0 0 0,0 0 1 0 0,0 0-1 0 0,1 0 0 0 0,-1 0 0 0 0,0 1 0 0 0,0-1 0 0 0,1 0 1 0 0,-1 0-1 0 0,0 0 0 0 0,0 0 0 0 0,0 0 0 0 0,0 1 0 0 0,1-1 1 0 0,-1 0-1 0 0,0 0 0 0 0,0 0 0 0 0,0 1 0 0 0,0-1 0 0 0,0 0 1 0 0,0 1 101 0 0,22-19-2574 0 0,-11 7-2343 0 0,-3 3-6479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855 424 2969 0 0,'0'0'2101'0'0,"0"0"-187"0"0,0 0 32 0 0,0 0 100 0 0,0 0-45 0 0,0 0-159 0 0,0 0-273 0 0,0 0-303 0 0,0 0-197 0 0,0 0-149 0 0,0 0-103 0 0,1-6 1029 0 0,-2 5 1898 0 0,-134 24-2995 0 0,-125 24-578 0 0,148-27-73 0 0,-113 8 491 0 0,242-9-223 0 0,83 47 42 0 0,-64-49-320 0 0,1-2-1 0 0,1-1 1 0 0,0-1-1 0 0,0-3 1 0 0,1-1-1 0 0,1-2 1 0 0,15 0-88 0 0,168 29 92 0 0,-125-11-48 0 0,-79-14-66 0 0,-19-10 20 0 0,-12 11 63 0 0,-178 57 407 0 0,-366 170-399 0 0,540-232-73 0 0,4-2 6 0 0,-1 0-1 0 0,1 0 0 0 0,1 2 0 0 0,-1-1 0 0 0,1 1 1 0 0,0 1-1 0 0,1 0 0 0 0,0 0 0 0 0,0 1 0 0 0,0 1-1 0 0,6 34-70 0 0,4-44 56 0 0,0 0-2 0 0,0 0 2 0 0,24 23 171 0 0,20-8 64 0 0,264-7 571 0 0,-190-10-634 0 0,183 2 294 0 0,-301 0-441 0 0,0 0-10 0 0,0 0-22 0 0,0 0 11 0 0,0 0 18 0 0,-17 5-1770 0 0,1-6-2776 0 0,11 1-99 0 0,1 0-7689 0 0</inkml:trace>
  <inkml:trace contextRef="#ctx0" brushRef="#br0" timeOffset="2867.793">1475 384 1432 0 0,'0'0'1777'0'0,"0"0"-226"0"0,0 0-55 0 0,0 0 36 0 0,0 0 58 0 0,0 0 22 0 0,0 0-102 0 0,0 0-168 0 0,0 0-162 0 0,0 0-168 0 0,0 0-146 0 0,-13-19-96 0 0,-42-56-49 0 0,-21-8 2790 0 0,2 6-949 0 0,72 75-2529 0 0,0 1 1 0 0,0-1-1 0 0,0 0 0 0 0,0 1 0 0 0,-1-1 1 0 0,1 1-1 0 0,0 0 0 0 0,-1-1 1 0 0,1 1-1 0 0,0 1 0 0 0,-1-1 1 0 0,1 0-1 0 0,-1 0 0 0 0,0 1 1 0 0,1-1-1 0 0,-1 1 0 0 0,1 0 0 0 0,-1 0 1 0 0,0 0-1 0 0,1 0 0 0 0,-1 1 1 0 0,0-1-1 0 0,1 1 0 0 0,-1-1 1 0 0,1 1-1 0 0,-1 0 0 0 0,1 0 1 0 0,-1 0-1 0 0,1 0 0 0 0,0 0 0 0 0,-1 1 1 0 0,1-1-1 0 0,0 1 0 0 0,0 0 1 0 0,0-1-1 0 0,0 1 0 0 0,0 0 1 0 0,1 0-34 0 0,-4 4 0 0 0,0 0 0 0 0,1 0 0 0 0,0 0 0 0 0,0 1 0 0 0,0-1 0 0 0,1 1 0 0 0,0 0 0 0 0,0 0 0 0 0,1 0 1 0 0,0 0-1 0 0,0 1 0 0 0,1-1 0 0 0,0 2 0 0 0,0 40 27 0 0,2 0 1 0 0,2 0-1 0 0,3 0 1 0 0,1 0 0 0 0,3-1-1 0 0,2-1 1 0 0,3 4-28 0 0,10 48 14 0 0,49 308 206 0 0,-66-350-105 0 0,-3 0 0 0 0,-2 0 0 0 0,-5 53-115 0 0,1-102 53 0 0,0 1 0 0 0,-1-1 0 0 0,0 0 0 0 0,0 0 0 0 0,-1 1 0 0 0,0-1 0 0 0,0-1 0 0 0,-1 1 0 0 0,0 0 0 0 0,0-1 0 0 0,-1 0 0 0 0,0 0 0 0 0,0 0 0 0 0,-1-1 0 0 0,1 0 0 0 0,-1 0 0 0 0,-1 0 0 0 0,-1 1-53 0 0,4-6 39 0 0,-1 1 1 0 0,0 0 0 0 0,0-1-1 0 0,1 0 1 0 0,-1 0 0 0 0,0 0 0 0 0,0-1-1 0 0,0 0 1 0 0,0 0 0 0 0,0 0-1 0 0,0 0 1 0 0,0-1 0 0 0,0 0-1 0 0,0 0 1 0 0,1 0 0 0 0,-1-1 0 0 0,0 1-1 0 0,1-1 1 0 0,-1 0 0 0 0,1-1-1 0 0,-1 1 1 0 0,1-1 0 0 0,0 0 0 0 0,0 0-1 0 0,0 0 1 0 0,1 0 0 0 0,-4-4-40 0 0,4 4-46 0 0,1 0 1 0 0,-1-1-1 0 0,1 0 1 0 0,-1 0-1 0 0,1 0 1 0 0,0 0-1 0 0,1 0 0 0 0,-1 0 1 0 0,1 0-1 0 0,-1 0 1 0 0,1-1-1 0 0,1 1 1 0 0,-1 0-1 0 0,1-1 1 0 0,-1 1-1 0 0,1-1 1 0 0,0 1-1 0 0,1 0 1 0 0,-1-1-1 0 0,1 1 1 0 0,0-3 45 0 0,23-18-2565 0 0,-14 19-1438 0 0,0 1-4713 0 0,-4 5-2997 0 0</inkml:trace>
  <inkml:trace contextRef="#ctx0" brushRef="#br0" timeOffset="3557.413">1713 1308 5481 0 0,'0'0'3329'0'0,"0"0"-1034"0"0,0 0-419 0 0,0 0-65 0 0,0 0-39 0 0,0 0-155 0 0,0 0-305 0 0,0 0-355 0 0,0 0-293 0 0,0 0-172 0 0,0 0-88 0 0,0 0-20 0 0,0 22 3030 0 0,-74 88-2171 0 0,-18-2-915 0 0,32-51-310 0 0,56-53-213 0 0,-8 5-3626 0 0,0-13-7565 0 0,8 3 495 0 0</inkml:trace>
  <inkml:trace contextRef="#ctx0" brushRef="#br0" timeOffset="3873.335">1468 1271 5545 0 0,'0'0'2611'0'0,"0"0"-30"0"0,0 0-79 0 0,0 0-187 0 0,0 0-245 0 0,0 0-414 0 0,0 0-428 0 0,0 0-306 0 0,0 0-227 0 0,0 0-158 0 0,0 0-131 0 0,0 0-106 0 0,0 0-71 0 0,0 12 679 0 0,50 113 1845 0 0,46 29-1890 0 0,-47-111-902 0 0,-42-39-251 0 0,-6-3-2857 0 0,0-1-3343 0 0,-1 0-5104 0 0</inkml:trace>
  <inkml:trace contextRef="#ctx0" brushRef="#br0" timeOffset="4137.681">1882 1437 14683 0 0,'0'0'1807'0'0,"0"0"-608"0"0,0 0-233 0 0,0 0 63 0 0,0 0 91 0 0,0 0 1 0 0,0 0-224 0 0,0 0-226 0 0,0 0-152 0 0,0 0-104 0 0,0 0-74 0 0,0 0-73 0 0,0 0-59 0 0,-3 25-50 0 0,-8 77-50 0 0,1-38 77 0 0,-11 13-586 0 0,4-51-5847 0 0,15-26-1609 0 0,-2 0-3340 0 0</inkml:trace>
  <inkml:trace contextRef="#ctx0" brushRef="#br0" timeOffset="4965.293">1868 1 5489 0 0,'0'0'3584'0'0,"0"0"-1365"0"0,0 0-523 0 0,0 0-65 0 0,0 0 21 0 0,0 0-37 0 0,0 0-176 0 0,0 0-302 0 0,0 0-317 0 0,0 0-248 0 0,0 0-151 0 0,0 0-94 0 0,0 0-29 0 0,-12 1-9 0 0,-33 6 2 0 0,12 23 351 0 0,28-20-483 0 0,-65 133 999 0 0,-27 41-872 0 0,75-162-972 0 0,22-22 376 0 0,0 0-40 0 0,0 0-60 0 0,0 0-63 0 0,0 0-74 0 0,0-4-1390 0 0,-1-11-1201 0 0,0-2-7044 0 0,1 9 2490 0 0</inkml:trace>
  <inkml:trace contextRef="#ctx0" brushRef="#br0" timeOffset="5219.249">1580 4 1432 0 0,'0'0'2178'0'0,"0"0"-55"0"0,0 0 32 0 0,0 0 84 0 0,0 0-195 0 0,0 0-341 0 0,0 0-427 0 0,0 0-435 0 0,0 0-316 0 0,0 0-184 0 0,0 0-6 0 0,0 0 173 0 0,0 19 1863 0 0,84 80 2279 0 0,-70-85-4592 0 0,-1 2 0 0 0,0-1 0 0 0,-1 2 0 0 0,0 0 0 0 0,-1 0 0 0 0,-1 1 0 0 0,0 1-58 0 0,-8 3-2055 0 0,-2-13-3305 0 0,0-3-5479 0 0</inkml:trace>
  <inkml:trace contextRef="#ctx0" brushRef="#br0" timeOffset="5637.819">1873 255 11626 0 0,'0'0'1856'0'0,"0"0"-582"0"0,0 0-235 0 0,0 0 91 0 0,0 0 117 0 0,0 0-44 0 0,0 0-204 0 0,0 0-255 0 0,0 0-187 0 0,0 0-121 0 0,0 0-117 0 0,0 0-92 0 0,0 0-71 0 0,27-9-52 0 0,80-25-40 0 0,-70 25 15 0 0,-29 57 478 0 0,-44 26 154 0 0,17-45-530 0 0,15-23-140 0 0,1-1 1 0 0,0 0-1 0 0,1 1 0 0 0,-1 0 0 0 0,1 0 0 0 0,0 0 0 0 0,1 0 0 0 0,-1 0 0 0 0,1 0 1 0 0,0 0-1 0 0,1 0 0 0 0,0 0 0 0 0,0 7-41 0 0,2-10 52 0 0,0-1 0 0 0,0 1 1 0 0,0 0-1 0 0,1-1 0 0 0,0 1 0 0 0,-1-1 0 0 0,1 1 0 0 0,0-1 1 0 0,0 0-1 0 0,0-1 0 0 0,0 1 0 0 0,0 0 0 0 0,0-1 0 0 0,1 0 1 0 0,-1 1-1 0 0,1-1 0 0 0,-1-1 0 0 0,1 1 0 0 0,-1 0 1 0 0,1-1-1 0 0,-1 0 0 0 0,1 0 0 0 0,-1 0 0 0 0,1 0 0 0 0,-1 0 1 0 0,1-1-1 0 0,-1 0 0 0 0,1 1 0 0 0,1-2-52 0 0,8 2 215 0 0,1-2-81 0 0,0 0 0 0 0,0 0 0 0 0,0-1 1 0 0,0-1-1 0 0,-1-1 0 0 0,1 0 0 0 0,-1 0 0 0 0,5-4-134 0 0,-9-9-167 0 0,-10 11-2404 0 0,-1 3-3583 0 0,-1 3-5958 0 0</inkml:trace>
  <inkml:trace contextRef="#ctx0" brushRef="#br0" timeOffset="6315.83">2440 505 11979 0 0,'0'0'2180'0'0,"0"0"-366"0"0,0 0-319 0 0,0 0-23 0 0,0 0 20 0 0,0 0-119 0 0,0 0-262 0 0,0 0-295 0 0,0 0-283 0 0,0 0-205 0 0,0 0-97 0 0,0 0-70 0 0,0 0-27 0 0,-1-3-5 0 0,-1-10-35 0 0,2 22 227 0 0,3 29 419 0 0,-3-32-653 0 0,10 425 1536 0 0,-5-336-1590 0 0,-6-84-4841 0 0,-5-35 228 0 0,-2 3-5204 0 0,4 15 810 0 0</inkml:trace>
  <inkml:trace contextRef="#ctx0" brushRef="#br0" timeOffset="6572.521">2425 476 9386 0 0,'0'0'1970'0'0,"0"0"-505"0"0,0 0-200 0 0,0 0 146 0 0,0 0 174 0 0,0 0-40 0 0,0 0-232 0 0,0 0-301 0 0,0 0-218 0 0,0 0-134 0 0,0 0-120 0 0,0 0-73 0 0,33-3-52 0 0,103-7-54 0 0,56 1-99 0 0,-195 31-4590 0 0,-5-15 1466 0 0,1 0-3542 0 0,1-3-4453 0 0</inkml:trace>
  <inkml:trace contextRef="#ctx0" brushRef="#br0" timeOffset="6734.221">2436 781 3249 0 0,'0'0'2976'0'0,"0"0"-351"0"0,0 0-238 0 0,0 0-161 0 0,0 0-111 0 0,0 0-200 0 0,0 0-305 0 0,0 0-321 0 0,0 0-302 0 0,0 0-245 0 0,0 0-175 0 0,0 0-127 0 0,0 0-94 0 0,23 4-96 0 0,71 10-70 0 0,13-28-207 0 0,-78 9-453 0 0,7-1-1629 0 0,-13 3-4228 0 0,-11 2-5245 0 0</inkml:trace>
  <inkml:trace contextRef="#ctx0" brushRef="#br0" timeOffset="7770.2">3268 741 1504 0 0,'0'0'3488'0'0,"0"0"-1258"0"0,0 0-415 0 0,0 0 100 0 0,0 0 33 0 0,0 0 1 0 0,0 0-193 0 0,0 0-338 0 0,0 0-328 0 0,0 0-291 0 0,0 0-220 0 0,0 0-154 0 0,-12-5-95 0 0,-43-13-47 0 0,52 17-253 0 0,1 1-1 0 0,-1-1 1 0 0,0 1 0 0 0,0 0 0 0 0,0 0 0 0 0,1 1 0 0 0,-1-1 0 0 0,0 0 0 0 0,1 1 0 0 0,-1 0 0 0 0,0 0-1 0 0,1-1 1 0 0,-1 1 0 0 0,1 1 0 0 0,-1-1 0 0 0,1 0 0 0 0,-1 1 0 0 0,1-1 0 0 0,0 1 0 0 0,0 0 0 0 0,-1 0-30 0 0,-7 5 130 0 0,-2-1-92 0 0,1 0-1 0 0,0 0 0 0 0,0 1 0 0 0,0 1 1 0 0,1 0-1 0 0,0 0 0 0 0,1 1 0 0 0,0 0 0 0 0,0 1 1 0 0,1-1-1 0 0,0 2 0 0 0,0-1 0 0 0,2 1 1 0 0,-1 0-1 0 0,1 1 0 0 0,1 0 0 0 0,0-1 0 0 0,1 2 1 0 0,0-1-1 0 0,1 0 0 0 0,0 1 0 0 0,0 4-37 0 0,2-14 7 0 0,1 0 0 0 0,-1 0 0 0 0,1 1 0 0 0,0-1 0 0 0,0 0-1 0 0,0 1 1 0 0,0-1 0 0 0,1 0 0 0 0,-1 0 0 0 0,1 1 0 0 0,0-1-1 0 0,0 0 1 0 0,0 0 0 0 0,0 0 0 0 0,1 0 0 0 0,-1 0 0 0 0,1 0 0 0 0,0 0-1 0 0,-1 0 1 0 0,1-1 0 0 0,1 1 0 0 0,-1-1 0 0 0,0 0 0 0 0,1 1-1 0 0,-1-1 1 0 0,1 0 0 0 0,-1 0 0 0 0,1 0 0 0 0,0-1 0 0 0,0 1 0 0 0,0-1-1 0 0,0 0 1 0 0,0 1 0 0 0,0-1 0 0 0,1-1 0 0 0,-1 1 0 0 0,1 0-7 0 0,18 0 172 0 0,0 0 0 0 0,0-2 0 0 0,0-1-1 0 0,0 0 1 0 0,0-2 0 0 0,-1 0 0 0 0,1-1 0 0 0,-1-2 0 0 0,0 0 0 0 0,-1-1 0 0 0,0-1 0 0 0,0-1 0 0 0,-1 0 0 0 0,0-2 0 0 0,7-6-172 0 0,5-4 222 0 0,-1 0 0 0 0,-1-3 0 0 0,-2 0 0 0 0,0-1 0 0 0,-2-2 0 0 0,-1-1 0 0 0,1-3-222 0 0,-13 11 21 0 0,0-1 0 0 0,-2 0 0 0 0,-1-1 0 0 0,-1 0 0 0 0,-1 0 0 0 0,0-1 0 0 0,-2 1 0 0 0,-1-1 0 0 0,-1 0 0 0 0,-1-1 0 0 0,-1 1 0 0 0,-2-17-21 0 0,1 35-19 0 0,0 0 0 0 0,-1 0 0 0 0,1 0 1 0 0,-1 0-1 0 0,-1 0 0 0 0,1 0 0 0 0,-1 1 1 0 0,0-1-1 0 0,-1 1 0 0 0,1-1 0 0 0,-1 1 1 0 0,0 0-1 0 0,0 0 0 0 0,-1 0 0 0 0,1 0 1 0 0,-1 1-1 0 0,0 0 0 0 0,-1-1 0 0 0,1 1 0 0 0,-1 1 1 0 0,1-1-1 0 0,-1 1 0 0 0,0 0 0 0 0,-1 0 1 0 0,1 0-1 0 0,0 0 0 0 0,-3 0 19 0 0,-3-1-29 0 0,1 1-1 0 0,-1 0 0 0 0,0 1 1 0 0,1 0-1 0 0,-1 0 0 0 0,0 1 1 0 0,0 1-1 0 0,0 0 0 0 0,0 0 1 0 0,0 1-1 0 0,0 0 0 0 0,0 1 1 0 0,0 1-1 0 0,-6 1 30 0 0,-1 2-10 0 0,0 1 1 0 0,1 0-1 0 0,0 2 0 0 0,0-1 1 0 0,1 2-1 0 0,0 0 0 0 0,0 2 1 0 0,1-1-1 0 0,1 2 0 0 0,0 0 10 0 0,7-6 8 0 0,1-1 0 0 0,1 1 1 0 0,-1 0-1 0 0,1 1 0 0 0,1-1 0 0 0,-1 1 0 0 0,1 0 0 0 0,0 0 0 0 0,1 0 0 0 0,0 1 0 0 0,1-1 0 0 0,-1 1 1 0 0,1 0-1 0 0,1-1 0 0 0,0 1 0 0 0,0 0 0 0 0,1 0 0 0 0,0 0 0 0 0,1 0 0 0 0,-1 0 0 0 0,2-1 0 0 0,0 5-8 0 0,5 5 52 0 0,1 0-1 0 0,1-1 1 0 0,0 0-1 0 0,2 0 0 0 0,0-1 1 0 0,0-1-1 0 0,1 0 1 0 0,1 0-1 0 0,1-1 0 0 0,0-1 1 0 0,1 0-1 0 0,0-1 1 0 0,13 8-52 0 0,144 105 694 0 0,-81-59-407 0 0,-66-40-263 0 0,-17-20-1196 0 0,-2-20-3634 0 0,-4 9 661 0 0,0 1-6588 0 0</inkml:trace>
  <inkml:trace contextRef="#ctx0" brushRef="#br0" timeOffset="8135.909">4069 652 14227 0 0,'0'0'2230'0'0,"0"0"-754"0"0,0 0-317 0 0,0 0 39 0 0,0 0 57 0 0,0 0-91 0 0,0 0-288 0 0,0 0-287 0 0,0 0-139 0 0,0 0-10 0 0,0 0 23 0 0,0 0 30 0 0,0 0-43 0 0,-1 14-85 0 0,0-1-262 0 0,-1 0 0 0 0,0 0 0 0 0,0-1-1 0 0,-1 1 1 0 0,-1 0 0 0 0,-1-1 0 0 0,1 0 0 0 0,-7 10-103 0 0,-27 39 225 0 0,-3-2 1 0 0,-2-1-1 0 0,-11 7-225 0 0,2-3-125 0 0,39-44-315 0 0,13-17 244 0 0,-9-9-5720 0 0,4-5 1169 0 0,3 4-2031 0 0,2 2-3354 0 0</inkml:trace>
  <inkml:trace contextRef="#ctx0" brushRef="#br0" timeOffset="8617.543">3784 590 9522 0 0,'0'0'2837'0'0,"0"0"-469"0"0,0 0-415 0 0,0 0-272 0 0,0 0-180 0 0,0 0-201 0 0,0 0-269 0 0,0 0-235 0 0,0 0-229 0 0,0 0-191 0 0,0 0-103 0 0,0 0-14 0 0,-3 1 17 0 0,3-1-228 0 0,-1 0-1 0 0,1 1 1 0 0,-1-1 0 0 0,0 1 0 0 0,1-1-1 0 0,-1 1 1 0 0,1 0 0 0 0,-1-1-1 0 0,1 1 1 0 0,-1 0 0 0 0,1-1 0 0 0,0 1-1 0 0,-1 0 1 0 0,1-1 0 0 0,0 1-1 0 0,-1 0 1 0 0,1 0 0 0 0,0-1 0 0 0,0 1-1 0 0,0 0 1 0 0,0 0 0 0 0,0 0-1 0 0,0-1 1 0 0,0 1 0 0 0,0 0 0 0 0,0 0-1 0 0,0-1 1 0 0,0 1 0 0 0,0 0-1 0 0,1 0 1 0 0,-1-1 0 0 0,0 1-1 0 0,1 0 1 0 0,-1 0 0 0 0,0-1 0 0 0,1 1-1 0 0,-1 0 1 0 0,1-1 0 0 0,-1 1-1 0 0,1-1 1 0 0,-1 1 0 0 0,1 0 0 0 0,-1-1-1 0 0,1 0 1 0 0,0 1 0 0 0,-1-1-1 0 0,1 1 1 0 0,0-1 0 0 0,0 0 0 0 0,-1 1-1 0 0,1-1 1 0 0,0 0 0 0 0,-1 0-1 0 0,1 1-46 0 0,143 138 2671 0 0,-49 8-2157 0 0,-65-90-415 0 0,2-3 0 0 0,3 0 0 0 0,2-2 0 0 0,10 7-100 0 0,-33-52-383 0 0,-20-16-876 0 0,0 1-1601 0 0,-1 3-2005 0 0,5 2-7198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4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 5273 0 0,'0'0'2238'0'0,"0"0"-104"0"0,0 0 4 0 0,0 0 86 0 0,0 0-4 0 0,0 0-231 0 0,0 0-415 0 0,0 0-412 0 0,0 0-311 0 0,0 0-209 0 0,0 0-146 0 0,0 0-96 0 0,0 0-61 0 0,-10 3 381 0 0,-4 241 2140 0 0,-44 245-1679 0 0,1-294-1073 0 0,42-143-78 0 0,14-49-46 0 0,1-3-13 0 0,0 0-10 0 0,0 0-23 0 0,0 0 3 0 0,0 0-4 0 0,23-55-957 0 0,0-19-2116 0 0,-18 49-1090 0 0,-1 0-4254 0 0,-4 9-2969 0 0</inkml:trace>
  <inkml:trace contextRef="#ctx0" brushRef="#br0" timeOffset="401.955">46 71 1728 0 0,'0'0'2014'0'0,"0"0"-424"0"0,0 0-83 0 0,0 0 82 0 0,0 0 133 0 0,0 0 51 0 0,0 0-122 0 0,0 0-190 0 0,0 0-123 0 0,0 0-134 0 0,0 0-141 0 0,0 0-95 0 0,0 0-106 0 0,-7-3-91 0 0,-24-10-82 0 0,23 10-100 0 0,8 3-90 0 0,0 0-97 0 0,0 0-68 0 0,0 0-56 0 0,0 0-37 0 0,23 10 1215 0 0,30 2-772 0 0,-1-3 0 0 0,2-2 0 0 0,-1-2 0 0 0,1-2 0 0 0,43-5-684 0 0,-58 2 152 0 0,221-33 192 0 0,-184 27-1471 0 0,-65 31-2423 0 0,-9-14-5277 0 0,-1-4-3873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3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574 332 568 0 0,'0'0'996'0'0,"0"0"-142"0"0,0 0 150 0 0,0 0 320 0 0,0 0 247 0 0,0 0 102 0 0,0 0-102 0 0,0 0-226 0 0,0 0-242 0 0,0 0-235 0 0,0 0-171 0 0,11-5-79 0 0,35-15 25 0 0,-35 15 87 0 0,-11 5 93 0 0,0 0 38 0 0,0 0-47 0 0,0 0-77 0 0,0 0-68 0 0,0 0-38 0 0,0 0-1 0 0,0 0 17 0 0,0 0-13 0 0,0 0-13 0 0,0 0-36 0 0,0 0-68 0 0,-32-17 669 0 0,16 10-1126 0 0,0 2 1 0 0,-1 1-1 0 0,0 0 0 0 0,0 1 0 0 0,0 0 1 0 0,0 2-1 0 0,0 0 0 0 0,0 1 1 0 0,-1 0-1 0 0,1 2 0 0 0,0 0 0 0 0,0 1 1 0 0,0 0-1 0 0,0 2 0 0 0,1 0 0 0 0,0 0 1 0 0,0 2-1 0 0,0 0 0 0 0,1 1 1 0 0,-14 9-61 0 0,5-4 63 0 0,21-13-59 0 0,0 1 0 0 0,0 0 0 0 0,1 0 0 0 0,-1 1-1 0 0,0-1 1 0 0,0 1 0 0 0,1-1 0 0 0,-1 1 0 0 0,1 0 0 0 0,-1 0 0 0 0,1 0 0 0 0,0 0-1 0 0,0 0 1 0 0,0 1 0 0 0,0-1 0 0 0,0 1 0 0 0,1-1 0 0 0,-1 1 0 0 0,1 0 0 0 0,-1 0-1 0 0,1-1 1 0 0,0 1 0 0 0,0 0 0 0 0,0 0 0 0 0,1 0 0 0 0,-1 0 0 0 0,1 1-4 0 0,-1 0 4 0 0,0 1 0 0 0,1 0 0 0 0,-1-1 1 0 0,1 1-1 0 0,1-1 0 0 0,-1 1 1 0 0,1 0-1 0 0,-1-1 0 0 0,1 1 0 0 0,0-1 1 0 0,1 0-1 0 0,-1 1 0 0 0,1-1 1 0 0,0 0-1 0 0,0 0 0 0 0,0 0 0 0 0,1 0 1 0 0,-1 0-1 0 0,1 0 0 0 0,0-1 1 0 0,0 1-1 0 0,0-1 0 0 0,1 0 0 0 0,-1 0 1 0 0,1 0-1 0 0,0 0 0 0 0,-1-1 1 0 0,1 0-5 0 0,201 65 344 0 0,-187-49-322 0 0,-18-18-26 0 0,0 0 10 0 0,-15 12 354 0 0,-267 138 255 0 0,255-132-591 0 0,17-12-24 0 0,0 0 0 0 0,0 0 0 0 0,1 1 0 0 0,0 0 1 0 0,1 0-1 0 0,0 1 0 0 0,0 0 0 0 0,0 1 0 0 0,1 0 1 0 0,0 0-1 0 0,1 0 0 0 0,0 1 0 0 0,-4 8 0 0 0,9-15 1 0 0,0 1 0 0 0,0-1 0 0 0,1 1 0 0 0,-1-1 0 0 0,1 1-1 0 0,0-1 1 0 0,0 1 0 0 0,0-1 0 0 0,0 1 0 0 0,1-1 0 0 0,-1 1 0 0 0,1-1-1 0 0,0 1 1 0 0,0-1 0 0 0,0 0 0 0 0,0 1 0 0 0,1-1 0 0 0,-1 0-1 0 0,1 0 1 0 0,0 0 0 0 0,0 0 0 0 0,0 0 0 0 0,0-1 0 0 0,1 1 0 0 0,-1 0-1 0 0,1-1 1 0 0,-1 0 0 0 0,1 0 0 0 0,0 0 0 0 0,0 0 0 0 0,0 0 0 0 0,3 1-1 0 0,4 2 47 0 0,0-1 1 0 0,0 0-1 0 0,1 0 1 0 0,-1-1-1 0 0,1-1 1 0 0,0 1-1 0 0,-1-2 1 0 0,1 0-1 0 0,0 0 1 0 0,1-1-48 0 0,124-18 264 0 0,-102 3-3226 0 0,-26 10 249 0 0,-4 3 259 0 0,0-2-4077 0 0,-2 0-5431 0 0</inkml:trace>
  <inkml:trace contextRef="#ctx0" brushRef="#br0" timeOffset="500.253">395 0 6705 0 0,'0'0'2076'0'0,"0"0"-285"0"0,0 0-220 0 0,0 0-54 0 0,0 0-20 0 0,0 0-134 0 0,0 0-247 0 0,0 0-275 0 0,0 0-207 0 0,0 0-57 0 0,0 0 26 0 0,0 0 66 0 0,0 0 16 0 0,-4 13-79 0 0,-22 111 1153 0 0,14 318 1566 0 0,-36-63-2997 0 0,12-192-289 0 0,33-156 844 0 0,3-25-3408 0 0,0-3-3378 0 0,0-2 45 0 0,0-5-5896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0 0 0,'0'0'1752'0'0,"0"0"-10"0"0,0 0 137 0 0,0 0 302 0 0,0 0 210 0 0,0 0-64 0 0,0 0-371 0 0,0 0-507 0 0,0 0-385 0 0,0 0-241 0 0,0 0-142 0 0,6 8 2631 0 0,51-8-1572 0 0,16 1-625 0 0,-1-3 0 0 0,0-3 0 0 0,55-11-1115 0 0,85-18 1029 0 0,-168 27-2270 0 0,-73 26-3889 0 0,16-9-3295 0 0,7-6-2842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4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40 646,'0'5,"0"4,-4 2,-2 3,1 3,-4-2,1 1,1-2</inkml:trace>
  <inkml:trace contextRef="#ctx0" brushRef="#br0" timeOffset="643.099">281 163,'4'-10,"0"1,0-1,1 1,1 0,-1 1,1-1,1 1,0 1,0-1,0 1,1 0,0 0,1 1,-1 1,1-1,0 1,1 1,-1-1,1 2,0-1,0 1,0 1,0 0,1 0,135-5,-142 8,-1-1,0 1,0 1,1-1,-1 0,0 1,0 0,0-1,-1 1,1 1,0-1,-1 0,1 0,-1 1,0 0,0-1,0 1,0 0,0 0,-1 0,1 0,-1 0,0 0,0 1,0-1,0 0,0 1,-1-1,0 0,1 1,-1-1,-1 1,1-1,0 0,-1 1,0-1,0 0,0 1,0-1,-1 3,-143 225,145-223,0 0,1-1,0 1,0-1,0 1,1-1,0 0,1 1,-1-1,1 0,1 0,-1-1,1 1,0-1,1 0,0 0,0 0,0-1,0 1,1-1,0-1,0 1,1-1,-1 0,1 0,0-1,0 0,0 0,0 0,0-1,1 0,1-1,25 17,-20-10,0 1,-1 0,0 0,-1 1,0 1,-1 0,0 1,-1 0,0 0,0 2,-7-10,-1 1,1-1,-1 0,0 1,0 0,0-1,-1 1,0 0,0 0,0 0,-1 0,1 0,-1 0,0 0,-1 0,1 0,-1-1,0 1,0 0,0 0,-1 0,0-1,0 1,0-1,0 1,-1-1,0 0,0 0,0 0,0 0,0-1,-1 1,-4 2,-11 7,-1 0,-1-2,0 0,-1-2,0 0,0-2,0 0,-1-1,-1-1,1-2,0 0,-23-1,41-1,1 0,-1-1,0 0,1 1,-1-2,0 1,1 0,-1-1,0 0,1 0,-1-1,1 1,0-1,-1 0,1 0,0 0,0 0,0-1,0 0,1 0,-2-1,-5-11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8418 0 0,'0'0'2650'0'0,"0"0"-481"0"0,0 0-269 0 0,0 0-107 0 0,0 0-170 0 0,0 0-325 0 0,0 0-371 0 0,0 0-303 0 0,0 0-204 0 0,0 0-104 0 0,0 0-57 0 0,0 0-11 0 0,0 0 17 0 0,-4 4 87 0 0,1 0-294 0 0,3-4-36 0 0,1 0 0 0 0,-1 0 1 0 0,1 0-1 0 0,-1 0 0 0 0,1 0 0 0 0,-1 0 1 0 0,1 0-1 0 0,-1 0 0 0 0,1 0 1 0 0,-1 0-1 0 0,1 0 0 0 0,-1 0 0 0 0,1 0 1 0 0,-1 0-1 0 0,1 1 0 0 0,-1-1 1 0 0,0 0-1 0 0,1 0 0 0 0,-1 1 0 0 0,1-1 1 0 0,-1 0-1 0 0,1 0 0 0 0,-1 1 0 0 0,0-1 1 0 0,1 0-1 0 0,-1 1 0 0 0,0-1 1 0 0,1 1-1 0 0,-1-1 0 0 0,0 1 0 0 0,0-1 1 0 0,0 0-1 0 0,1 1 0 0 0,-1-1 1 0 0,0 1-1 0 0,0-1 0 0 0,0 1 0 0 0,0-1 1 0 0,0 1-1 0 0,1-1 0 0 0,-1 1 1 0 0,0-1-1 0 0,0 1 0 0 0,-1-1 0 0 0,1 1 1 0 0,0-1-1 0 0,0 1 0 0 0,0-1 0 0 0,0 1 1 0 0,0-1-1 0 0,0 1 0 0 0,-1-1 1 0 0,1 1-1 0 0,0-1 0 0 0,0 0 0 0 0,-1 1 1 0 0,1-1-1 0 0,0 1 0 0 0,-1-1 1 0 0,1 0-1 0 0,0 1 0 0 0,-1-1 0 0 0,1 0 1 0 0,0 1-1 0 0,-1-1-22 0 0,186 1 2400 0 0,67-34-1179 0 0,-148 29-3139 0 0,-102 9-2032 0 0,-3 0-6644 0 0,0-4-637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10386 0 0,'0'0'2671'0'0,"0"0"-907"0"0,0 0-372 0 0,0 0-27 0 0,0 0 22 0 0,0 0-50 0 0,0 0-166 0 0,0 0-187 0 0,0 0-84 0 0,0 0-38 0 0,0 0-117 0 0,0 0-74 0 0,21 5-83 0 0,67 14-133 0 0,-69-16-252 0 0,1 0 0 0 0,-1-2 0 0 0,1 0-1 0 0,0-1 1 0 0,0-1 0 0 0,-1-1 0 0 0,2-1-203 0 0,14-1 248 0 0,152-19 427 0 0,-95 8-2732 0 0,-91 14 1702 0 0,0 0-1510 0 0,0 0-3539 0 0,0 1-6959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1 420 6729 0 0,'0'0'1571'0'0,"0"0"-168"0"0,0 0 150 0 0,0 0 138 0 0,0 0 30 0 0,0 0-123 0 0,0 0-228 0 0,0 0-237 0 0,0 0-211 0 0,0 0-187 0 0,33-6-129 0 0,101-21-109 0 0,-75 2 157 0 0,-53 17-515 0 0,20-25 312 0 0,-2 0 0 0 0,-1-1 0 0 0,-1-2 0 0 0,-2 0 1 0 0,-2-1-1 0 0,-1-1 0 0 0,-2 0 0 0 0,1-12-451 0 0,-13 32 711 0 0,-3 21-206 0 0,0 1-562 0 0,9 240 605 0 0,5-153-384 0 0,-3 1 0 0 0,-5 0 0 0 0,-3 0 0 0 0,-5 1 0 0 0,-3-1 0 0 0,-14 61-164 0 0,-16 57 45 0 0,34-204-1 0 0,-3 5-484 0 0,2-19-433 0 0,-3-9 409 0 0,4-74-3539 0 0,7 61-76 0 0,3 2-3799 0 0,-2 9-3096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1 11490 0 0,'0'0'4264'0'0,"0"0"-2406"0"0,0 0-867 0 0,0 0-157 0 0,0 0 15 0 0,0 0 2 0 0,-38 24-66 0 0,-116 76-109 0 0,-15 23 987 0 0,46-21-375 0 0,122-101-1276 0 0,1-1-1 0 0,-1 1 0 0 0,0 0 0 0 0,1 0 1 0 0,-1 0-1 0 0,0 0 0 0 0,1 0 0 0 0,-1 0 1 0 0,1 0-1 0 0,-1 0 0 0 0,1 0 0 0 0,0 0 1 0 0,0 1-1 0 0,-1-1 0 0 0,1 0 0 0 0,0 0 1 0 0,0 0-1 0 0,0 0 0 0 0,0 0 0 0 0,0 0 1 0 0,0 1-1 0 0,0-1 0 0 0,1 0 0 0 0,-1 0 1 0 0,0 0-1 0 0,1 0 0 0 0,-1 0 0 0 0,1 0 1 0 0,-1 0-1 0 0,1 0 0 0 0,-1 0 0 0 0,1 0 1 0 0,0 0-1 0 0,-1 0 0 0 0,1 0 0 0 0,0 0 1 0 0,0 0-1 0 0,0-1 0 0 0,-1 1 0 0 0,1 0 1 0 0,0-1-1 0 0,0 1 0 0 0,0-1 0 0 0,0 1 1 0 0,1-1-12 0 0,54 17 428 0 0,-41-14-306 0 0,14 6 266 0 0,-2 1 1 0 0,0 1-1 0 0,0 2 1 0 0,-1 1-1 0 0,0 0 1 0 0,7 8-389 0 0,81 91 1172 0 0,-36-2-652 0 0,-71-38-134 0 0,-7-73-413 0 0,11 12-122 0 0,-7-11 81 0 0,-1 0 0 0 0,1-1 0 0 0,-1 1 0 0 0,0-1 0 0 0,1 1 0 0 0,-1-1 0 0 0,1 0 0 0 0,-1-1 0 0 0,1 1 0 0 0,-1 0 1 0 0,1-1-1 0 0,-1 0 0 0 0,0 0 0 0 0,1 0 0 0 0,-1 0 0 0 0,0-1 0 0 0,0 1 0 0 0,0-1 0 0 0,0 0 0 0 0,0 1 0 0 0,2-3 68 0 0,24-15-3885 0 0,-17 11 175 0 0,-2 0-8689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14451 0 0,'0'0'3455'0'0,"0"0"-1301"0"0,0 0-525 0 0,0 0-153 0 0,0 0-145 0 0,0 0-192 0 0,0 0-274 0 0,0 0-237 0 0,0 0-150 0 0,0 0-133 0 0,0 0-89 0 0,0 0-49 0 0,-9 10-46 0 0,-26 32-35 0 0,31-37-112 0 0,1 0 1 0 0,0 1-1 0 0,0-1 1 0 0,0 1-1 0 0,1 0 1 0 0,0 0 0 0 0,0 0-1 0 0,1 0 1 0 0,-1 0-1 0 0,1 1 1 0 0,0-1-1 0 0,1 0 1 0 0,0 1-1 0 0,0-1 1 0 0,0 0-1 0 0,1 1 1 0 0,0-1-15 0 0,0 18-38 0 0,-2-12-596 0 0,6 30 548 0 0,3-33-2868 0 0,7-6-3354 0 0,-13-3-5010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8642 0 0,'0'0'4641'0'0,"0"0"-2817"0"0,0 0-351 0 0,0 0-209 0 0,0 0-256 0 0,0 0-192 0 0,0 0-296 0 0,0 0-376 0 0,0 0-184 0 0,0 0-136 0 0,0 0-64 0 0,0 0-16 0 0,0 0-160 0 0,0 0-344 0 0,-44 55-584 0 0,52-36-2257 0 0,-5-8-8162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16227 0 0,'0'0'934'0'0,"0"0"-52"0"0,0 0 239 0 0,0 0 239 0 0,0 0-22 0 0,0 0-210 0 0,0 0-252 0 0,0 0-170 0 0,0 0-113 0 0,0 0-93 0 0,0 0-85 0 0,0 0-97 0 0,16-29-30 0 0,50-90-39 0 0,-29 30 267 0 0,-8-5-173 0 0,-23 174-1226 0 0,-7-74 892 0 0,1 0-1 0 0,0 0 1 0 0,1-1-1 0 0,-1 1 1 0 0,1 0 0 0 0,0 0-1 0 0,1-1 1 0 0,0 1 0 0 0,-1-1-1 0 0,2 1 1 0 0,-1-1-1 0 0,1 0 1 0 0,-1 0 0 0 0,1 0-1 0 0,1 0 1 0 0,-1 0-1 0 0,1-1 1 0 0,0 1 0 0 0,0-1-1 0 0,0 0 1 0 0,0-1-1 0 0,1 1 1 0 0,-1-1 0 0 0,1 1-1 0 0,0-1 1 0 0,0-1-1 0 0,1 1 1 0 0,-1-1 0 0 0,0 0-1 0 0,1 0 1 0 0,4 1-9 0 0,-4-2 97 0 0,0 0 0 0 0,1-1 0 0 0,-1 0 0 0 0,0 0 0 0 0,1 0 0 0 0,-1 0 0 0 0,0-1 0 0 0,1 0 0 0 0,-1-1 0 0 0,0 0 0 0 0,0 0 0 0 0,0 0 0 0 0,0 0 0 0 0,0-1 0 0 0,-1 0 0 0 0,1 0 0 0 0,-1-1 0 0 0,0 1 0 0 0,0-1 1 0 0,0 0-1 0 0,3-4-97 0 0,1-1 46 0 0,-1-1 1 0 0,0 0 0 0 0,-1-1-1 0 0,0 0 1 0 0,-1 0 0 0 0,0 0-1 0 0,0-1 1 0 0,-1 1 0 0 0,-1-1-1 0 0,0-1 1 0 0,-1 1 0 0 0,0 0-1 0 0,-1-1 1 0 0,0 0 0 0 0,-1-10-47 0 0,2 3-381 0 0,-1 6-2136 0 0,-2 3-4958 0 0,0 8-5131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1 940 2216 0 0,'0'0'1720'0'0,"0"0"-1020"0"0,0 0-251 0 0,0 0 423 0 0,0 0 559 0 0,0 0 284 0 0,0 0 39 0 0,0 0-123 0 0,0 0-147 0 0,0 0-105 0 0,0 0-118 0 0,0 0-141 0 0,33 0-144 0 0,106 0-142 0 0,-29-4 1650 0 0,-105 4-2366 0 0,-1-1 1 0 0,1 0-1 0 0,-1-1 0 0 0,1 1 0 0 0,-1-1 0 0 0,0 0 1 0 0,0 0-1 0 0,0 0 0 0 0,0 0 0 0 0,0-1 1 0 0,0 0-1 0 0,-1 0 0 0 0,1 0 0 0 0,-1 0 1 0 0,0 0-1 0 0,1-1 0 0 0,-2 1 0 0 0,1-1 0 0 0,0 0 1 0 0,-1 0-1 0 0,0 0 0 0 0,0 0 0 0 0,0-1 1 0 0,0 1-1 0 0,-1 0 0 0 0,1-4-118 0 0,-1 5 3 0 0,-1 1 0 0 0,0-1-1 0 0,1 0 1 0 0,-2 0 0 0 0,1 0-1 0 0,0 0 1 0 0,0 1 0 0 0,-1-1 0 0 0,0 0-1 0 0,1 0 1 0 0,-1 0 0 0 0,0 1 0 0 0,0-1-1 0 0,-1 1 1 0 0,1-1 0 0 0,0 1 0 0 0,-1-1-1 0 0,0 1 1 0 0,1 0 0 0 0,-1 0 0 0 0,0-1-1 0 0,0 1 1 0 0,-1 1 0 0 0,1-1 0 0 0,0 0-1 0 0,0 0 1 0 0,-1 1 0 0 0,1 0-1 0 0,-1-1 1 0 0,1 1 0 0 0,-1 0 0 0 0,0 0-1 0 0,0 0 1 0 0,1 1 0 0 0,-1-1 0 0 0,0 1-1 0 0,-2-1-2 0 0,-3 0-26 0 0,0 1-1 0 0,0-1 1 0 0,0 2-1 0 0,0-1 1 0 0,0 1 0 0 0,1 0-1 0 0,-1 1 1 0 0,0-1-1 0 0,0 2 1 0 0,1-1-1 0 0,0 1 1 0 0,-1 0-1 0 0,1 1 1 0 0,0-1-1 0 0,1 1 1 0 0,-1 1-1 0 0,1-1 1 0 0,-1 1-1 0 0,1 1 1 0 0,1-1-1 0 0,-1 1 1 0 0,1 0 0 0 0,0 0-1 0 0,0 0 1 0 0,1 1-1 0 0,0-1 1 0 0,0 1-1 0 0,0 0 1 0 0,1 1-1 0 0,0-1 1 0 0,1 1-1 0 0,-1-1 1 0 0,2 1-1 0 0,-1 0 1 0 0,1-1-1 0 0,0 1 1 0 0,0 0-1 0 0,1 0 1 0 0,0 0 0 0 0,1 0 25 0 0,1-1 20 0 0,1-1-1 0 0,1 0 0 0 0,-1 0 1 0 0,1 0-1 0 0,0 0 0 0 0,0 0 1 0 0,0-1-1 0 0,1 1 0 0 0,0-1 1 0 0,0-1-1 0 0,1 1 0 0 0,-1-1 1 0 0,1 0-1 0 0,0 0 0 0 0,0 0 1 0 0,0-1-1 0 0,1 0 0 0 0,-1 0 1 0 0,2 0-19 0 0,11 4 139 0 0,0-1-1 0 0,0-1 1 0 0,0 0 0 0 0,1-1 0 0 0,0-2 0 0 0,-1 0 0 0 0,1-1 0 0 0,0 0 0 0 0,0-2 0 0 0,0-1 0 0 0,0 0 0 0 0,-1-1 0 0 0,1-1 0 0 0,-1-1 0 0 0,0-1 0 0 0,5-3-139 0 0,14-6 185 0 0,-1-2-1 0 0,-1-1 1 0 0,0-2-1 0 0,-2-1 1 0 0,0-2-1 0 0,-2-1 1 0 0,16-16-185 0 0,-23 15 46 0 0,-2-1 0 0 0,-1-1-1 0 0,-1-1 1 0 0,-2-1 0 0 0,-1 0 0 0 0,-1-1-1 0 0,-1-1 1 0 0,-2-1 0 0 0,11-32-46 0 0,-9 13-2 0 0,-3 0-1 0 0,-1 0 1 0 0,-3-1 0 0 0,-2-1 0 0 0,-2 1-1 0 0,-2-1 1 0 0,-4-20 2 0 0,2 66-2 0 0,-1 1 1 0 0,0-1-1 0 0,-1 1 1 0 0,1-1-1 0 0,-1 1 1 0 0,-1-1-1 0 0,1 1 0 0 0,-1-1 1 0 0,0 1-1 0 0,0 0 1 0 0,-1 0-1 0 0,0 0 0 0 0,0 0 1 0 0,-1 1-1 0 0,1-1 1 0 0,-1 1-1 0 0,0 0 0 0 0,0 0 1 0 0,-1 0-1 0 0,0 0 1 0 0,0 0 1 0 0,3 5-6 0 0,0-1 1 0 0,0 0-1 0 0,0 1 1 0 0,0-1-1 0 0,0 1 1 0 0,0-1-1 0 0,0 1 1 0 0,0 0-1 0 0,0 0 1 0 0,0 0-1 0 0,0 0 1 0 0,0 0 0 0 0,0 0-1 0 0,0 1 1 0 0,0-1-1 0 0,0 1 1 0 0,0 0-1 0 0,0-1 1 0 0,0 1-1 0 0,0 0 1 0 0,1 0-1 0 0,-1 0 1 0 0,0 0-1 0 0,0 0 1 0 0,1 0-1 0 0,-1 1 1 0 0,1-1-1 0 0,-1 1 1 0 0,1-1-1 0 0,0 1 1 0 0,-1-1-1 0 0,1 1 1 0 0,0 0-1 0 0,0 0 1 0 0,0-1 0 0 0,0 2 4 0 0,-32 69-22 0 0,32-70 25 0 0,-15 62 28 0 0,1 0 0 0 0,4 1 1 0 0,3 1-1 0 0,2 0 0 0 0,3 0 0 0 0,5 48-30 0 0,0-73 27 0 0,0-1 0 0 0,3 1 0 0 0,2 0 0 0 0,1-1 0 0 0,2 0 0 0 0,1-1 0 0 0,3 0 0 0 0,11 21-27 0 0,-21-50 0 0 0,-1-2-9 0 0,0 0 0 0 0,0 0 0 0 0,1-1 0 0 0,0 1 0 0 0,1-1 0 0 0,-1 0 0 0 0,1 0 0 0 0,1-1-1 0 0,-1 0 1 0 0,1 0 0 0 0,0 0 0 0 0,2 0 9 0 0,-1-43-1991 0 0,-12 2-1170 0 0,0 20-2547 0 0,4 4-6117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14107 0 0,'0'0'2443'0'0,"0"0"-1389"0"0,0 0-393 0 0,0 0 206 0 0,0 0 272 0 0,0 0 157 0 0,0 0-122 0 0,0 0-221 0 0,0 0-179 0 0,0 0-122 0 0,0 0-116 0 0,34 3-88 0 0,107 10-88 0 0,101-10-109 0 0,-240-3-340 0 0,61 0-812 0 0,-22 0-4973 0 0,-27 0-5935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7 5505 0 0,'0'0'2047'0'0,"0"0"6"0"0,0 0 39 0 0,0 0-22 0 0,0 0-180 0 0,0 0-358 0 0,0 0-353 0 0,0 0-215 0 0,0 0-72 0 0,0 0-26 0 0,0 0-23 0 0,2-7 3168 0 0,-50 322-2342 0 0,45-270-1523 0 0,3-29-409 0 0,3-25-1258 0 0,5-16-295 0 0,0-4-4578 0 0,-6 18-3697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4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21 219,'19'27,"-13"282,-47 35,37-330,8-23</inkml:trace>
  <inkml:trace contextRef="#ctx0" brushRef="#br0" timeOffset="515.903">287 267,'-1'-1,"0"0,0 0,0-1,1 1,-1 0,1 0,-1-1,1 1,-1 0,1-1,0 1,-1 0,1-1,0 1,0-1,0 1,0 0,0-1,1 1,-1-1,0 1,1 0,-1-1,1 1,-1 0,1-1,-1 1,1 0,0 0,0 0,0 0,0 0,0 0,0 0,0 0,0 0,0 0,0 0,15-15,-1 2,2-1,0 2,0 0,1 1,1 1,0 1,1 0,0 2,1 0,13-8,160-54,-193 69,1 1,0 0,-1-1,1 1,-1 0,1-1,0 1,-1 0,1 0,0 1,-1-1,1 0,0 0,-1 1,1-1,-1 1,1-1,-1 1,1 0,-1 0,1-1,-1 1,0 0,1 0,-1 1,0-1,0 0,0 0,0 0,0 1,0-1,0 1,0-1,-1 1,1-1,0 1,-1-1,1 1,-1-1,0 1,1 0,-1-1,0 1,0 0,0-1,0 1,-1 0,1-1,0 1,-1-1,1 1,-1 0,1-1,-1 1,-41 84,-24-11,55-65,0 1,0 0,1 0,0 1,1 1,1-1,0 1,0 1,2 0,-6 14,13-23,-1 0,2 0,-1 0,0-1,1 1,0 0,0-1,0 1,1-1,0 1,0-1,0 0,0 0,0-1,1 1,0-1,-1 1,1-1,1 0,-1-1,0 1,1-1,-1 1,1-2,0 1,0 0,-1-1,1 0,0 0,0 0,0-1,1 0,-1 0,0 0,0 0,0-1,0 0,31 8,-31-7,0-1,-1 1,1 1,0-1,0 0,-1 1,1 0,0 0,-1 1,1-1,-1 1,0 0,1 0,-1 1,0-1,0 1,0 0,-1 0,1 0,-1 0,0 1,0 0,0-1,0 1,0 0,-1 0,0 0,0 1,0-1,0 1,-1-1,1 1,-1-1,0 1,-1 0,1 0,-1-1,0 1,0 0,-1 0,1-1,-1 1,0 0,0-1,0 1,-1-1,-1 4,-10 6,0 0,0-2,-2 1,1-2,-1 0,-1 0,0-2,-1 0,1-1,-2 0,1-2,-1 0,0 0,0-2,-12 1,9-3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 15323 0 0,'0'0'2591'0'0,"0"0"-673"0"0,0 0-441 0 0,0 0-268 0 0,0 0-129 0 0,0 0-149 0 0,0 0-229 0 0,0 0-206 0 0,0 0-208 0 0,0 0-140 0 0,0 0-71 0 0,0 0-34 0 0,-4-2-24 0 0,-14-5-46 0 0,14 5-49 0 0,27 13-944 0 0,-4-6-938 0 0,-7-2-2771 0 0,-5 0-6778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67 2921 0 0,'0'0'1893'0'0,"0"0"161"0"0,0 0 103 0 0,0 0 80 0 0,0 0-128 0 0,0 0-350 0 0,0 0-283 0 0,0 0-246 0 0,0 0-155 0 0,0 0-94 0 0,0 0-86 0 0,0 0-69 0 0,-1-9-90 0 0,-1-25-99 0 0,2 32-562 0 0,-1 0-1 0 0,0 1 0 0 0,0 0 1 0 0,0-1-1 0 0,0 1 1 0 0,0 0-1 0 0,0-1 0 0 0,0 1 1 0 0,-1 0-1 0 0,1 0 1 0 0,0 0-1 0 0,-1 0 1 0 0,1 0-1 0 0,-1 0 0 0 0,1 0 1 0 0,-1 1-1 0 0,1-1 1 0 0,-1 0-1 0 0,0 1 0 0 0,1-1 1 0 0,-1 1-1 0 0,0 0 1 0 0,1 0-1 0 0,-1-1 0 0 0,0 1 1 0 0,1 0-1 0 0,-1 0 1 0 0,0 1-1 0 0,0-1-74 0 0,-8 0 64 0 0,1 0 1 0 0,-1 0-1 0 0,0 2 0 0 0,1-1 0 0 0,-1 1 1 0 0,1 0-1 0 0,-1 1 0 0 0,1 0 0 0 0,0 1 1 0 0,0 0-1 0 0,0 0 0 0 0,1 1 0 0 0,0 0 1 0 0,-1 0-1 0 0,2 1 0 0 0,-5 4-64 0 0,4-3 12 0 0,1 0 1 0 0,1 1-1 0 0,-1 0 0 0 0,1 1 0 0 0,1-1 0 0 0,0 1 1 0 0,0 0-1 0 0,0 1 0 0 0,1-1 0 0 0,1 1 0 0 0,-1 0 1 0 0,2 0-1 0 0,-1 0 0 0 0,2 0 0 0 0,-1 0 0 0 0,1 0 1 0 0,1 1-1 0 0,-1-1 0 0 0,2 0 0 0 0,0 1 0 0 0,0 1-12 0 0,1-4 26 0 0,0 0-1 0 0,1 0 0 0 0,-1 0 0 0 0,2 0 0 0 0,-1-1 1 0 0,1 1-1 0 0,0-1 0 0 0,0 0 0 0 0,1 0 1 0 0,0-1-1 0 0,0 1 0 0 0,1-1 0 0 0,0 0 1 0 0,0-1-1 0 0,0 1 0 0 0,1-1 0 0 0,0 0 1 0 0,-1-1-1 0 0,2 0 0 0 0,-1 0 0 0 0,0 0 0 0 0,1-1 1 0 0,0 0-1 0 0,0-1 0 0 0,0 0 0 0 0,5 1-25 0 0,-1-2-24 0 0,-1 0 0 0 0,1-1 0 0 0,-1-1-1 0 0,1 0 1 0 0,-1 0 0 0 0,0-2 0 0 0,1 1-1 0 0,-1-1 1 0 0,10-4 24 0 0,27-12-5935 0 0,-36 14-4770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4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117 373 3393 0 0,'0'0'2632'0'0,"0"0"-923"0"0,0 0-316 0 0,0 0 80 0 0,0 0 99 0 0,0 0-68 0 0,0 0-326 0 0,0 0-375 0 0,0 0-195 0 0,0 0 43 0 0,0 0 131 0 0,0 0 121 0 0,0 0 23 0 0,10 2-93 0 0,-3 0-746 0 0,0 0 137 0 0,0 0 0 0 0,0 0 0 0 0,0-1 0 0 0,0 0 0 0 0,0-1 0 0 0,0 1 0 0 0,1-1 0 0 0,-1 0 1 0 0,0-1-1 0 0,0 0 0 0 0,0 0 0 0 0,5-2-224 0 0,-4 1 145 0 0,1-1 0 0 0,0 0 0 0 0,-1-1 0 0 0,0 0 0 0 0,1 0 0 0 0,-2-1 0 0 0,1 0 0 0 0,0 0 0 0 0,-1-1 0 0 0,0 0 0 0 0,0 0 0 0 0,-1-1 0 0 0,0 0 0 0 0,0 0 0 0 0,-1 0 0 0 0,1-1 0 0 0,-1 0 0 0 0,-1 0 0 0 0,0 0 0 0 0,0 0 0 0 0,-1-1 0 0 0,0 1 0 0 0,0-1 0 0 0,-1 0 0 0 0,0 0 0 0 0,0 0 0 0 0,-1 0-145 0 0,-1 6 13 0 0,-1 1 0 0 0,1-1 0 0 0,-1 1-1 0 0,1-1 1 0 0,-1 1 0 0 0,0 0 0 0 0,0-1 0 0 0,0 1-1 0 0,0 0 1 0 0,0 0 0 0 0,-1 0 0 0 0,1-1 0 0 0,-1 1-1 0 0,1 1 1 0 0,-1-1 0 0 0,0 0 0 0 0,0 0 0 0 0,0 1-1 0 0,0-1 1 0 0,0 1 0 0 0,0-1 0 0 0,0 1 0 0 0,0 0-1 0 0,-1 0 1 0 0,1 0 0 0 0,0 0 0 0 0,-1 0 0 0 0,1 1-1 0 0,-1-1 1 0 0,1 1 0 0 0,-1 0 0 0 0,1-1 0 0 0,-1 1-13 0 0,-86 6-299 0 0,74-1 271 0 0,1 1 0 0 0,0 1 0 0 0,0 0 0 0 0,0 1 0 0 0,1 1-1 0 0,0 0 1 0 0,1 0 0 0 0,0 1 0 0 0,1 1 0 0 0,0 0 0 0 0,0 1 0 0 0,1 0 0 0 0,1 0 0 0 0,0 1-1 0 0,0 0 1 0 0,2 1 0 0 0,0 0 0 0 0,0 0 0 0 0,1 0 0 0 0,1 1 0 0 0,0 0 0 0 0,1 0 0 0 0,1 0-1 0 0,0 1 1 0 0,0 10 28 0 0,3-22 1 0 0,0 0-1 0 0,0 1 1 0 0,0-1-1 0 0,1 0 0 0 0,0 1 1 0 0,-1-1-1 0 0,2 0 1 0 0,-1 0-1 0 0,0 0 1 0 0,1 0-1 0 0,0 0 0 0 0,-1 0 1 0 0,2 0-1 0 0,-1 0 1 0 0,0-1-1 0 0,1 1 1 0 0,0-1-1 0 0,0 1 0 0 0,0-1 1 0 0,0 0-1 0 0,0 0 1 0 0,2 1-1 0 0,9 6-54 0 0,0-1 0 0 0,1 0 0 0 0,-1-1-1 0 0,2 0 1 0 0,-1-2 0 0 0,1 1 0 0 0,0-2 0 0 0,1 0 0 0 0,-1-1 0 0 0,1-1 0 0 0,0 0 0 0 0,0-1 0 0 0,0-1 0 0 0,0-1 0 0 0,0 0 0 0 0,0-1 0 0 0,4-2 54 0 0,20-10-3863 0 0,-24 6-4287 0 0,-7 6-3672 0 0</inkml:trace>
  <inkml:trace contextRef="#ctx0" brushRef="#br0" timeOffset="482.397">456 619 9066 0 0,'0'0'2822'0'0,"0"0"-936"0"0,0 0-322 0 0,0 0 51 0 0,0 0-49 0 0,0 0-177 0 0,0 0-258 0 0,0 0-221 0 0,0 0-146 0 0,0 0-92 0 0,0 0-107 0 0,25-33-90 0 0,75-106-73 0 0,-47 61 203 0 0,12-35 210 0 0,-21 54-556 0 0,-40 57-435 0 0,-8 12 44 0 0,-2 12 106 0 0,-3 6 22 0 0,1 1-1 0 0,1 0 1 0 0,1 0-1 0 0,2 0 0 0 0,1 1 1 0 0,1-1-1 0 0,2 17 5 0 0,2-40 26 0 0,0 0-1 0 0,0 0 0 0 0,1-1 1 0 0,-1 1-1 0 0,1 0 0 0 0,1-1 1 0 0,-1 0-1 0 0,1 0 0 0 0,0 0 1 0 0,0 0-1 0 0,1-1 0 0 0,-1 1 1 0 0,1-1-1 0 0,0 0 0 0 0,0-1 1 0 0,0 1-1 0 0,1-1 0 0 0,-1 0 1 0 0,1 0-1 0 0,0-1 0 0 0,0 1 1 0 0,0-1-1 0 0,0-1 0 0 0,0 1 1 0 0,0-1-1 0 0,0 0 0 0 0,0-1 1 0 0,1 1-1 0 0,-1-1 0 0 0,0 0 1 0 0,1-1-1 0 0,-1 1 0 0 0,0-1 1 0 0,0-1-1 0 0,0 1 0 0 0,0-1 1 0 0,0 0-1 0 0,0 0 0 0 0,0-1 1 0 0,0 0-1 0 0,2-2-25 0 0,10-6 129 0 0,-1-1 0 0 0,-1-1 0 0 0,0 0 0 0 0,-1-2-1 0 0,0 1 1 0 0,-1-2 0 0 0,-1 0 0 0 0,-1 0 0 0 0,0-1 0 0 0,-1-1-1 0 0,-1 0 1 0 0,0 0 0 0 0,-2-1 0 0 0,0-1 0 0 0,-1 1 0 0 0,-1-1-1 0 0,0 0 1 0 0,-2-1-129 0 0,0-26-480 0 0,-4 46 69 0 0,0 1-337 0 0,-6 11-13491 0 0,3-7 2003 0 0</inkml:trace>
  <inkml:trace contextRef="#ctx0" brushRef="#br0" timeOffset="1148.498">1415 450 13579 0 0,'0'0'1330'0'0,"0"0"-309"0"0,0 0 107 0 0,0 0 197 0 0,0 0 15 0 0,0 0-176 0 0,0 0-245 0 0,0 0-187 0 0,0 0-122 0 0,0 0-102 0 0,0 0-79 0 0,33-27-57 0 0,101-87-54 0 0,-25 9 890 0 0,-108 104-1189 0 0,0 1-1 0 0,1-1 1 0 0,-1 0 0 0 0,0 1-1 0 0,0-1 1 0 0,0 0 0 0 0,0 0 0 0 0,0 0-1 0 0,0 0 1 0 0,0 0 0 0 0,0 0 0 0 0,-1 0-1 0 0,1 0 1 0 0,0-1 0 0 0,-1 1-1 0 0,1 0 1 0 0,-1 0 0 0 0,1-1 0 0 0,-1 1-1 0 0,1 0 1 0 0,-1-1 0 0 0,0 1-1 0 0,0 0 1 0 0,0-1 0 0 0,1 1 0 0 0,-1 0-1 0 0,-1-1 1 0 0,1 1 0 0 0,0 0-1 0 0,0-1 1 0 0,0 1 0 0 0,-1 0 0 0 0,1-1-1 0 0,-1 1 1 0 0,1 0 0 0 0,-1-1-1 0 0,1 1 1 0 0,-1 0 0 0 0,0 0 0 0 0,0 0-1 0 0,1 0 1 0 0,-1 0 0 0 0,0 0-1 0 0,0 0 1 0 0,0 0 0 0 0,0 0 0 0 0,0 0-1 0 0,-1 0 1 0 0,1 1 0 0 0,0-1 0 0 0,0 0-1 0 0,0 1 1 0 0,-1-1 0 0 0,1 1-1 0 0,0-1 1 0 0,-1 1 0 0 0,1 0-19 0 0,-11 0-38 0 0,0 1 1 0 0,1 0 0 0 0,-1 1-1 0 0,1 1 1 0 0,0 0 0 0 0,-1 0-1 0 0,1 1 1 0 0,1 1 0 0 0,-1 0-1 0 0,1 0 1 0 0,0 1 0 0 0,0 0-1 0 0,-5 5 38 0 0,-4 1-61 0 0,1 2-1 0 0,1 0 0 0 0,0 1 0 0 0,0 1 0 0 0,2 0 1 0 0,0 1-1 0 0,1 1 0 0 0,1 0 0 0 0,0 1 0 0 0,2 0 1 0 0,0 1-1 0 0,1 0 0 0 0,1 1 0 0 0,1 0 0 0 0,-4 17 62 0 0,10-33-6 0 0,0 1 0 0 0,1-1 0 0 0,0 0 0 0 0,0 1 0 0 0,0-1 0 0 0,0 1 0 0 0,1 0 0 0 0,0-1 0 0 0,0 1 0 0 0,1-1-1 0 0,-1 1 1 0 0,1-1 0 0 0,1 1 0 0 0,-1-1 0 0 0,1 1 0 0 0,-1-1 0 0 0,2 0 0 0 0,-1 0 0 0 0,0 0 0 0 0,1 0 0 0 0,0 0 0 0 0,0-1-1 0 0,1 1 1 0 0,-1-1 0 0 0,1 0 0 0 0,0 0 0 0 0,0 0 0 0 0,0 0 0 0 0,1-1 0 0 0,0 1 6 0 0,13 2 44 0 0,0 0 1 0 0,1-2-1 0 0,-1 0 1 0 0,1-1-1 0 0,0-1 1 0 0,0 0-1 0 0,0-2 1 0 0,0 0-1 0 0,0-1 1 0 0,0-1-1 0 0,0-1 1 0 0,-1 0-1 0 0,1-2 1 0 0,-1 0-1 0 0,0-1 1 0 0,0-1-1 0 0,-1 0 1 0 0,0-1-1 0 0,6-5-44 0 0,9-6 104 0 0,-1-2-1 0 0,-1 0 0 0 0,-1-3 1 0 0,-1 0-1 0 0,-1-1 0 0 0,-1-2 1 0 0,-2-1-1 0 0,0-1 0 0 0,-2 0 1 0 0,-2-2-1 0 0,0-1 1 0 0,-2 0-1 0 0,-2-1 0 0 0,-1-1 1 0 0,-1-1-1 0 0,-2 0-103 0 0,2-70 61 0 0,-15 103-69 0 0,-1-1-1 0 0,0 0 0 0 0,0 1 1 0 0,0 0-1 0 0,-1-1 1 0 0,1 1-1 0 0,-1 0 0 0 0,1 0 1 0 0,-1 0-1 0 0,1 1 1 0 0,-1-1-1 0 0,0 1 0 0 0,0-1 1 0 0,0 1-1 0 0,0 0 0 0 0,0 0 1 0 0,0 0-1 0 0,0 1 1 0 0,0-1-1 0 0,-1 1 0 0 0,1-1 1 0 0,0 1-1 0 0,0 0 1 0 0,0 0-1 0 0,-1 1 0 0 0,1-1 1 0 0,0 1-1 0 0,0-1 0 0 0,0 1 1 0 0,-2 1 8 0 0,-2-2-26 0 0,-7 4-7 0 0,1 0-1 0 0,-1 0 1 0 0,1 2-1 0 0,0-1 1 0 0,0 2-1 0 0,0 0 1 0 0,1 0-1 0 0,0 1 1 0 0,1 1-1 0 0,-1 0 1 0 0,2 0-1 0 0,-1 1 1 0 0,1 1-1 0 0,1-1 1 0 0,0 2-1 0 0,-2 2 34 0 0,8-9-15 0 0,-1-1-1 0 0,1 1 1 0 0,-1 0-1 0 0,1-1 1 0 0,1 1-1 0 0,-1 1 1 0 0,1-1 0 0 0,0 0-1 0 0,0 1 1 0 0,0-1-1 0 0,1 1 1 0 0,0-1-1 0 0,0 1 1 0 0,0 0-1 0 0,1-1 1 0 0,-1 1-1 0 0,2 4 16 0 0,1-6-10 0 0,1 0 0 0 0,0 0-1 0 0,0-1 1 0 0,0 1 0 0 0,0-1-1 0 0,1 0 1 0 0,0 0-1 0 0,-1 0 1 0 0,1 0 0 0 0,0-1-1 0 0,0 1 1 0 0,0-1-1 0 0,1 0 1 0 0,-1 0 0 0 0,0-1-1 0 0,1 1 1 0 0,-1-1 0 0 0,1 0-1 0 0,0 0 1 0 0,-1-1-1 0 0,1 1 1 0 0,0-1 0 0 0,4 0 10 0 0,340 7 50 0 0,-347-7-52 0 0,1 0 0 0 0,-1 1 0 0 0,1-1 0 0 0,-1 1 0 0 0,1-1 0 0 0,-1 1 0 0 0,0 0 0 0 0,1 0 0 0 0,-1 0 0 0 0,0 0 1 0 0,0 0-1 0 0,0 0 0 0 0,0 1 0 0 0,0-1 0 0 0,0 1 0 0 0,0-1 0 0 0,0 1 0 0 0,0 0 0 0 0,-1 0 0 0 0,1 0 0 0 0,-1 0 0 0 0,1 0 0 0 0,-1 0 0 0 0,0 0 0 0 0,0 1 0 0 0,0-1 0 0 0,0 0 0 0 0,0 1 0 0 0,0-1 0 0 0,-1 0 0 0 0,1 1 0 0 0,-1-1 0 0 0,0 1 0 0 0,0-1 0 0 0,0 1 0 0 0,0-1 0 0 0,0 1 0 0 0,0-1 0 0 0,0 1 0 0 0,-1-1 0 0 0,0 1 0 0 0,1-1 0 0 0,-1 0 0 0 0,0 1 0 0 0,0-1 0 0 0,0 0 0 0 0,0 0 0 0 0,-1 0 0 0 0,1 0 0 0 0,-1 0 0 0 0,-1 2 2 0 0,-51 75-4855 0 0,-3 6-5769 0 0,53-80-540 0 0</inkml:trace>
  <inkml:trace contextRef="#ctx0" brushRef="#br0" timeOffset="1801.336">2766 111 14619 0 0,'0'0'1588'0'0,"0"0"-415"0"0,0 0-188 0 0,0 0-119 0 0,0 0-102 0 0,0 0-139 0 0,-31 13-151 0 0,-98 43-166 0 0,63-13-58 0 0,56-32-216 0 0,-8 11-30 0 0,0 1-1 0 0,2 1 1 0 0,0 0 0 0 0,2 1 0 0 0,-8 18-4 0 0,16-30-12 0 0,0 1-1 0 0,0 0 1 0 0,1 0 0 0 0,1 0 0 0 0,0 1 0 0 0,1-1 0 0 0,1 1 0 0 0,0 0 0 0 0,1 0-1 0 0,1 0 1 0 0,1 11 12 0 0,-1-24 36 0 0,1 1 0 0 0,0-1-1 0 0,0 0 1 0 0,0 0-1 0 0,0 1 1 0 0,0-1 0 0 0,0 0-1 0 0,0 0 1 0 0,1 0-1 0 0,-1-1 1 0 0,1 1 0 0 0,0 0-1 0 0,-1 0 1 0 0,1-1 0 0 0,0 1-1 0 0,0-1 1 0 0,0 1-1 0 0,0-1 1 0 0,0 0 0 0 0,0 0-1 0 0,0 0 1 0 0,1 0-1 0 0,-1 0 1 0 0,0-1 0 0 0,1 1-1 0 0,-1-1 1 0 0,0 1 0 0 0,1-1-1 0 0,-1 0 1 0 0,0 0-1 0 0,1 0 1 0 0,-1 0 0 0 0,1 0-36 0 0,83-14 1628 0 0,-51-5-1378 0 0,-2-1 0 0 0,1-2 0 0 0,-2-1 0 0 0,-1-1 0 0 0,-1-2 0 0 0,-2-1 0 0 0,0-1 0 0 0,23-32-250 0 0,78-73 492 0 0,-73 92-384 0 0,-48 69-123 0 0,-5 177 122 0 0,-34 125-236 0 0,18-242 113 0 0,-3 0 0 0 0,-4-2 0 0 0,-4 0 0 0 0,-4-2 0 0 0,-30 62 16 0 0,54-133-22 0 0,-1-1 1 0 0,0 1 0 0 0,-1-1-1 0 0,0 0 1 0 0,-1 0-1 0 0,0-1 1 0 0,-1 0 0 0 0,-1 0-1 0 0,1-1 1 0 0,-2 0-1 0 0,1 0 1 0 0,-1-1 0 0 0,-1-1-1 0 0,0 0 1 0 0,0 0-1 0 0,0-1 1 0 0,-1 0 0 0 0,0-1-1 0 0,-1 0 1 0 0,1-1-1 0 0,-1-1 1 0 0,0 0 0 0 0,0 0-1 0 0,-13 1 22 0 0,22-6-10 0 0,1 1-1 0 0,-1 0 1 0 0,1-1-1 0 0,0 0 1 0 0,-1 0-1 0 0,1 0 1 0 0,0 0-1 0 0,0 0 1 0 0,0-1-1 0 0,0 1 1 0 0,0-1 0 0 0,0 0-1 0 0,0 0 1 0 0,0 0-1 0 0,1 0 1 0 0,-1-1-1 0 0,1 1 1 0 0,0-1-1 0 0,0 1 1 0 0,0-1-1 0 0,0 0 1 0 0,0 0-1 0 0,0 0 1 0 0,1 0-1 0 0,-1 0 1 0 0,1 0-1 0 0,0 0 1 0 0,0-1-1 0 0,0 1 1 0 0,0 0-1 0 0,1-2 11 0 0,-11-108-124 0 0,11 113 124 0 0,0-26-12 0 0,1-1-1 0 0,1 1 1 0 0,2-1 0 0 0,0 1 0 0 0,2 0-1 0 0,1 1 1 0 0,0-1 0 0 0,2 2 0 0 0,2-1-1 0 0,0 1 1 0 0,4-6 12 0 0,14-16-10 0 0,3 2 0 0 0,1 0 0 0 0,2 2 0 0 0,2 2 0 0 0,1 1 0 0 0,2 3 0 0 0,2 0 0 0 0,1 3-1 0 0,22-12 11 0 0,104-57-752 0 0,-159 96 117 0 0,9-5-1571 0 0,-9 3-6306 0 0,-8 6-3324 0 0</inkml:trace>
  <inkml:trace contextRef="#ctx0" brushRef="#br0" timeOffset="2437.489">3411 111 11779 0 0,'0'0'3376'0'0,"0"0"-1793"0"0,0 0-805 0 0,0 0-75 0 0,0 0-26 0 0,0 0 3 0 0,0 0-30 0 0,0 0-88 0 0,0 0-68 0 0,0 0-101 0 0,0 0-102 0 0,0 0-92 0 0,-8 27-83 0 0,-21 83-39 0 0,22-8 4 0 0,7-97-66 0 0,0 1-1 0 0,0-1 1 0 0,0 0-1 0 0,1 0 1 0 0,0 0-1 0 0,0 0 1 0 0,0 0-1 0 0,1 0 1 0 0,0 0-1 0 0,0 0 1 0 0,0 0 0 0 0,0 0-1 0 0,1-1 1 0 0,0 0-1 0 0,0 1 1 0 0,0-1-1 0 0,0 0 1 0 0,1 0-1 0 0,-1-1 1 0 0,1 1-1 0 0,0-1 1 0 0,0 1-1 0 0,1-1 1 0 0,-1-1-1 0 0,0 1 1 0 0,1-1-1 0 0,0 1 1 0 0,0-1-1 0 0,0 0 1 0 0,0-1-1 0 0,0 0 1 0 0,1 1-15 0 0,6-5 188 0 0,0 0 1 0 0,-1-1 0 0 0,1-1 0 0 0,-1 0 0 0 0,0 0 0 0 0,0-1 0 0 0,-1-1-1 0 0,0 0 1 0 0,0 0 0 0 0,0 0 0 0 0,-1-2 0 0 0,0 1 0 0 0,-1-1 0 0 0,0 0-1 0 0,0-1 1 0 0,-1 0 0 0 0,0 0 0 0 0,4-10-189 0 0,157-240 1723 0 0,-117 208-1587 0 0,-25 81-239 0 0,-7 5 98 0 0,-2-1-1 0 0,-2 2 1 0 0,-1 0 0 0 0,-1 1-1 0 0,-2 1 1 0 0,-2-1-1 0 0,-1 2 1 0 0,2 36 5 0 0,-3-38-3 0 0,2 3-16 0 0,-2 1 1 0 0,-2 0 0 0 0,-1 1-1 0 0,-2-1 1 0 0,-2 1 0 0 0,-2-1-1 0 0,-1 1 1 0 0,-3-1 0 0 0,-1 0-1 0 0,-1 0 1 0 0,-3-1 0 0 0,-4 10 18 0 0,5-27 11 0 0,-1 0 0 0 0,0 0 0 0 0,-2-1 0 0 0,0-1 0 0 0,-1 0 0 0 0,-1-1 0 0 0,-1-1 1 0 0,-1 0-1 0 0,-1-1 0 0 0,0-1 0 0 0,-1-1 0 0 0,-11 8-11 0 0,27-21 3 0 0,-1 0-3 0 0,1 1 0 0 0,-1 0 0 0 0,0-1 0 0 0,1 0 0 0 0,-1 0 0 0 0,0 0 0 0 0,-1 0 0 0 0,1-1 0 0 0,0 0 1 0 0,0 1-1 0 0,0-2 0 0 0,-1 1 0 0 0,1 0 0 0 0,-1-1 0 0 0,1 0 0 0 0,0 0 0 0 0,-1 0 0 0 0,1 0 0 0 0,2-3 2 0 0,1 0 1 0 0,0 1-1 0 0,0-1 1 0 0,0 0-1 0 0,0 0 0 0 0,0 0 1 0 0,1 0-1 0 0,-1 0 1 0 0,1 0-1 0 0,0 1 1 0 0,0-1-1 0 0,0 0 0 0 0,0 0 1 0 0,0 0-1 0 0,1 0 1 0 0,-1 0-1 0 0,1 0 0 0 0,0 0 1 0 0,0 0-1 0 0,0 1 1 0 0,0-2-3 0 0,15-33 6 0 0,2 1 1 0 0,1 0-1 0 0,2 2 1 0 0,1 0 0 0 0,26-28-7 0 0,-38 49 0 0 0,21-32 12 0 0,1 3-1 0 0,3 1 1 0 0,1 1-1 0 0,3 2 1 0 0,0 2-1 0 0,35-24-11 0 0,-41 37-150 0 0,1 1 0 0 0,1 2 0 0 0,1 1 0 0 0,1 2 1 0 0,0 1-1 0 0,1 2 0 0 0,1 2 0 0 0,0 1 0 0 0,38-4 150 0 0,-74 15-177 0 0,25-4-1432 0 0,-10 1-2957 0 0,-4-1-7590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9:38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26,'-10'0,"9"-1,0 1,0 0,0 0,0 0,0 0,0 0,-1 0,1 0,0 0,0 0,0 0,0 1,0-1,0 0,0 1,0-1,0 1,0-1,0 1,0 0,0-1,0 1,0 0,0 0,1-1,-1 1,0 0,1 0,-1 0,0 0,1 0,-1 0,1 0,-1 0,1 0,0 0,0 1,-1-1,1 0,0 0,0 0,0 0,0 0,0 1,-5 347,-19-6,19-265,6-79</inkml:trace>
  <inkml:trace contextRef="#ctx0" brushRef="#br0" timeOffset="522.396">247 219,'52'-79,"-34"64,0 1,1 1,0 0,1 2,1 0,-1 2,2 0,-1 1,1 1,0 1,1 1,0 1,-1 1,5 1,-23 0,-1 1,1-1,0 1,0 0,0 0,-1 1,1-1,0 1,0 0,0 0,0 0,0 1,0-1,0 1,0 0,-1 0,1 0,0 1,0-1,-1 1,1 0,-1 0,0 0,0 0,1 1,-1-1,-1 1,1 0,0 0,-1 0,1 0,-1 0,0 1,0-1,0 1,-1-1,1 1,-1 0,0 0,0-1,0 1,-1 0,1 0,-1 0,0 0,0 0,0 0,0 0,-1 0,0 0,0-1,-1 5,-168 262,170-265,-1 1,1 0,1-1,-1 1,1 0,0-1,0 1,0 0,1-1,0 0,0 1,0-1,1 0,0 0,0 0,0 0,0-1,1 1,0-1,0 0,0 0,0 0,1-1,0 0,-1 1,1-2,0 1,1 0,-1-1,0 0,1 0,-1-1,1 0,-1 1,1-2,1 1,56 30,-59-30,-1 1,0-1,0 0,0 1,-1 0,1 0,0-1,0 2,-1-1,0 0,1 0,-1 1,0-1,0 1,0 0,0 0,-1 0,1 0,-1 0,0 0,0 0,0 0,0 0,0 0,-1 1,1-1,-1 0,0 1,0-1,0 0,0 1,-1-1,1 0,-1 0,0 1,0-1,0 0,-1 0,1 0,-1 0,1 0,-1-1,0 1,0 0,0-1,-1 1,1-1,-2 1,-23 17,-1-1,-1-2,-1-1,-1-1,0-2,-1-1,-18 4,44-14,2 0,1 0,-1 0,1-1,-1 1,0-1,0 0,0 0,0-1,0 1,1-1,-1 1,0-1,0-1,0 1,0 0,0-1,0 0,0 0,0 0,0-1,0 0,-1-7</inkml:trace>
  <inkml:trace contextRef="#ctx0" brushRef="#br0" timeOffset="785.026">1117 655,'0'4,"-4"5,-1 6,-4 0,-1 2,2 1,6-1,4 0,0-3</inkml:trace>
  <inkml:trace contextRef="#ctx0" brushRef="#br0" timeOffset="1224.352">1312 316,'1'-8,"0"0,0 0,1 0,0 0,1 0,0 0,0 0,1 1,-1 0,2 0,-1 0,1 0,0 0,0 1,1 0,0 0,0 1,0-1,1 1,0 1,0-1,0 1,2 0,181-73,-185 76,93-18,-97 19,1-1,0 1,-1 0,1 0,0 0,-1 0,1 0,0 0,-1 1,1-1,0 0,-1 1,1-1,-1 1,1 0,-1-1,1 1,-1 0,1 0,-1 0,0 0,1 0,-1 0,0 1,0-1,0 0,0 1,0-1,0 0,0 1,-1-1,1 1,0-1,-1 1,1 0,-1-1,0 1,1 0,-1-1,0 1,0 0,0-1,0 1,0 0,-1-1,1 1,-1 0,1-1,-1 1,1-1,-1 1,0-1,1 1,-1-1,-140 219,98-163,30-43,0 1,0 1,2 0,0 1,1 0,0 0,2 1,0 0,1 1,0 0,2 0,0 0,2 1,-2 12,6-26,1 0,-1 1,1-1,1 0,-1 0,1-1,0 1,0 0,0-1,1 0,0 0,0 0,0 0,1 0,0-1,0 0,0 0,0 0,0-1,1 0,-1 0,1 0,0-1,0 1,3-1,160 21,-43-50,-103 15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29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42:26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8659 338,'0'5,"0"6,-5 7,-1 4,0-1</inkml:trace>
  <inkml:trace contextRef="#ctx0" brushRef="#br0" timeOffset="1">8659 931,'-9'15,"1"4,7-1,3-3</inkml:trace>
  <inkml:trace contextRef="#ctx0" brushRef="#br0" timeOffset="2">4143 282,'0'-1,"-1"0,1 0,-1 0,0 0,1 0,-1 0,0 0,1 0,-1 1,0-1,0 0,0 0,0 1,0-1,0 1,0-1,0 1,0-1,0 1,0-1,0 1,0 0,0 0,0 0,-1 0,1 0,0 0,0 0,0 0,0 0,0 0,0 0,-1 1,1-1,0 0,0 1,0-1,0 1,0-1,0 1,0 0,1-1,-1 1,0 0,0 0,0 0,1-1,-1 1,0 0,1 0,-1 0,1 0,-1 0,1 0,-1 0,1 0,0 1,0-1,-1 0,1 0,0 0,0 1,-9 191,11-129,1 204,-3-254,1 0,1 0,0 0,1 0,0 0,1-1,1 1,0-1,1 0,0-1,1 1,0-1,1-1,9 10,-15-19,0 0,1 0,-1 0,1-1,0 1,-1-1,1 0,0 0,0 0,0 0,0 0,0-1,0 1,0-1,0 0,0 0,0 0,0 0,0-1,0 1,0-1,0 0,0 1,0-1,-1-1,1 1,0 0,0-1,-1 1,1-1,-1 0,0 0,1 0,73-79,-69 71,196-273,-178 267,-13 52,7 69,24 88,-39-182,0-1,1 0,0 0,1 0,0-1,0 1,1-1,0-1,0 1,1-1,1-1,-1 0,1 0,0 0,1-1,0 0,-2-3,0 0,1-1,0 0,-1 0,1-1,0 0,0 0,-1-1,1 0,0-1,0 0,0-1,-1 1,1-1,-1-1,1 0,-1 0,0-1,0 0,-1 0,1-1,-1 0,0 0,0 0,0-1,-1 0,0-1,0 1,0-1,-1-1,0 1,-1-1,0 1,23-34,-3 0,-1-1,-2-2,-3 0,-1-1,-2-1,-2 0,-2-1,-2 0,1-26,-7 59,-1 1,0-1,-1 1,-1-1,0 0,0 1,-2-1,0 1,0-1,-1 1,-1 0,-3-10,-5 9,2 7</inkml:trace>
  <inkml:trace contextRef="#ctx0" brushRef="#br0" timeOffset="3">3100 0,'-11'211,"1"-130,-20 167,-39 143,-34-20,85-309,19-55,2-6</inkml:trace>
  <inkml:trace contextRef="#ctx0" brushRef="#br0" timeOffset="4">3551 141,'-21'114,"4"0,0 103,16-149,4 0,3 0,2-1,6 12,35 202,-36-253,-13-29,0 1,0 0,0-1,0 1,0 0,0-1,0 1,0 0,0-1,0 1,0-1,0 1,0 0,1 0,-1-1,0 1,0 0,0-1,1 1,-1 0,0 0,0-1,1 1,-1 0,0 0,0-1,1 1,-1 0,0 0,1 0,-1 0,0-1,1 1,-1 0,0 0,1 0,-1 0,0 0,1 0,-1 0,0 0,1 0,-1 0,0 0,1 0,-1 0,0 0,1 1,-1-1,0 0,1 0,-1 0,0 0,1 1,-1-1,0 0,0 0,1 1,-2-20,-1 1,0 0,-2 0,0 0,0 1,-2-1,0 1,-7-11,4 1,-2-1,-2 1,0 1,-1 0,-2 1,-1 1,0 0,-2 1,-1 1,0 1,-2 1,0 1,-1 0,-1 2,-1 1,-1 1,0 1,0 1,-1 2,-1 0,-8 0,24 9,0 2,-1-1,1 2,0 0,0 0,0 1,0 0,0 1,0 1,0 0,1 0,0 1,0 0,0 1,1 1,0 0,0 0,0 1,1 0,0 0,1 1,0 0,0 1,1 0,0 0,1 0,0 1,1 0,0 0,0 1,1-1,1 1,0 0,1 0,0 0,0 4,-2 20,2-5</inkml:trace>
  <inkml:trace contextRef="#ctx0" brushRef="#br0" timeOffset="5">6232 225,'1'47,"-1"0,-2 0,-3-1,-1 1,-3-1,-1-1,-9 20,-54 140,70-171,6-28</inkml:trace>
  <inkml:trace contextRef="#ctx0" brushRef="#br0" timeOffset="6">6542 112,'-3'38,"-1"0,-2 0,-1 0,-2-1,-4 4,-12 60,-48 181,76-277,3-10</inkml:trace>
  <inkml:trace contextRef="#ctx0" brushRef="#br0" timeOffset="7">5950 395,'28'-11,"0"1,0 2,1 1,0 1,0 1,1 2,12 1,0-2,213-24,-179 19,0-3,-2-4,38-14,-84 22,-4 2</inkml:trace>
  <inkml:trace contextRef="#ctx0" brushRef="#br0" timeOffset="8">5780 649,'207'22,"-120"-21,1-4,75-12,-122 10,195-24,-212 29</inkml:trace>
  <inkml:trace contextRef="#ctx0" brushRef="#br0" timeOffset="9">7361 28,'-30'106,"-1"11,-6-3,-32 67,68-178,-1-1,0 0,1 0,-1 1,1-1,0 1,0-1,0 1,0-1,0 1,1 0,-1-1,1 1,0 0,0-1,0 1,0 0,0 0,0-1,1 1,-1 0,1-1,0 1,0 0,0-1,0 1,0-1,1 0,-1 1,1-1,-1 0,1 0,0 0,0 0,0 0,0 0,0 0,1-1,-1 1,0-1,1 0,0 1,10-1,0 0,0-1,0 0,0-1,0 0,0-1,0-1,0 0,-1-1,1 0,-1-1,0 0,3-3,4 1,7-5,-2-1,0 0,0-2,-1-1,-1-1,0-1,-8 7</inkml:trace>
  <inkml:trace contextRef="#ctx0" brushRef="#br0" timeOffset="10">7841 28,'-8'11,"0"1,1 0,0 0,1 1,0 0,1 0,0 0,1 1,1 0,-2 12,1-8,-63 313,-25-13,-3 22,54-194,42-147,-1 0,0 1,1-1,-1 1,1 0,-1-1,1 1,-1-1,1 1,-1 0,1-1,-1 1,1 0,0-1,-1 1,1 0,-1 0,1 0,0 0,-1 0,1-1,0 1,-1 0,1 0,0 1,-1-1,1 0,-1 0,1 0,0 0,-1 0,1 1,-1-1,1 0,0 1,-1-1,1 0,-1 1,1-1,-1 1,1-1,-1 0,0 1,1-1,-1 1,0-1,1 1,-1 0,0-1,1 1,-1-1,0 1,0 0,0 0,10-14</inkml:trace>
  <inkml:trace contextRef="#ctx0" brushRef="#br0" timeOffset="11">2648 1665,'520'-26,"-313"22,413-47,-357 27,276-13,862 37,-965-33,-265 15,40-5,-2 0,131 5,-32 20,-248-13,-54 5</inkml:trace>
  <inkml:trace contextRef="#ctx0" brushRef="#br0" timeOffset="12">1886 6407,'-1'0,"1"0,-1 0,0 0,0 0,1 0,-1 1,0-1,0 0,1 1,-1-1,1 0,-1 1,0-1,1 1,-1-1,1 1,-1-1,1 1,-1 0,1-1,-1 1,1 0,0-1,-1 1,1 0,0-1,-1 1,1 0,0 0,0-1,0 1,0 0,0 0,0-1,0 1,0 0,0 0,0-1,0 1,0 0,1-1,-1 1,0 0,1 0,-1-1,0 1,1 0,-1-1,1 1,-1-1,1 1,5 95,-4 1,-4-1,-5 0,-8 31,-34 240,40-292,9-74,1-1,-1 1,0-1,1 1,-1-1,0 1,1-1,-1 1,1-1,-1 1,1-1,-1 0,1 1,-1-1,1 0,-1 1,1-1,-1 0,1 0,-1 0,1 1,0-1,-1 0,1 0,-1 0,1 0,0 0,-1 0,1 0,-1 0,1 0,0-1,-1 1,1 0,-1 0,1 0,-1-1,1 1,0 0,-1-1,1 1,-1 0,0-1,1 1,-1-1,1 1,-1 0,0-1,1 1,-1-1,0 0,1 1,-1-1,0 1,0-1,1 1,-1-1,11-13</inkml:trace>
  <inkml:trace contextRef="#ctx0" brushRef="#br0" timeOffset="13">2394 6463,'0'-4,"0"-1,1 1,0-1,0 1,0-1,1 1,-1 0,1 0,0 0,0 0,0 0,1 0,0 0,-1 1,1-1,0 1,1 0,-1 0,1 0,-1 0,1 1,0-1,0 1,0 0,0 0,0 1,0-1,1 1,3-1,10-3,-1 0,1 2,0 0,0 1,0 1,0 0,0 2,0 0,1 1,-1 0,-1 2,1 0,6 3,-21-6,0 0,0 0,0 1,0-1,0 1,-1-1,1 1,0 0,-1 0,1 0,-1 0,0 0,1 1,-1-1,0 1,-1 0,1-1,0 1,-1 0,0 0,1 0,-1 0,0 0,-1 0,1 0,0 1,-1-1,0 0,0 0,0 0,0 1,0-1,-1 0,1 0,-1 0,0 1,0-1,-2 9,-2 0,1-1,-1 1,-1-1,0 0,0 0,-1-1,-1 0,-2 2,-73 65,70-67,0 0,0 1,1 0,1 1,0 1,0 0,1 0,1 0,0 2,1-1,0 2,6-12,1 1,0-1,0 0,0 1,0-1,1 1,-1-1,1 1,1-1,-1 1,0-1,1 1,0-1,0 0,0 1,1-1,-1 0,1 0,0 0,1 0,-1 0,0 0,1-1,0 1,0-1,0 1,0-1,1 0,-1-1,3 3,129 63,-104-56,-25-11,0 0,1 1,-1 0,0 0,0 1,-1-1,1 1,0 0,-1 1,0 0,0 0,0 0,0 0,0 1,-1-1,0 1,0 0,0 1,-1-1,0 1,0-1,0 1,-1 0,1 0,-1 0,-1 0,1 1,-1-1,-1 0,1 1,-1-1,0 1,0 1,-5 2,-1-1,0 0,-1 0,1 0,-2-1,1 0,-1-1,0 0,-1 0,1 0,-2-1,1 0,0-1,-1 0,0-1,0 0,-1 0,1-1,-1-1,0 1,1-2,-1 0,0 0,-1-1,11 0,-23 5</inkml:trace>
  <inkml:trace contextRef="#ctx0" brushRef="#br0" timeOffset="14">3354 7225,'-5'9,"-2"-1,6-2,3-7,0 1,-4 1,-2 5,-1 7,-3 0,3-1,4-4</inkml:trace>
  <inkml:trace contextRef="#ctx0" brushRef="#br0" timeOffset="15">3889 6547,'12'40,"-18"94,-7 0,-13 43,3-22,10-92,10-51,-1 1,2-1,-1 1,2-1,0 1,0 0,1-1,1 1,0 0,1 2,15 2,-6-17</inkml:trace>
  <inkml:trace contextRef="#ctx0" brushRef="#br0" timeOffset="16">4228 6717,'40'-33,"0"3,2 0,1 3,1 2,1 2,27-9,23 7,-92 24,-1 1,0 0,1 0,-1 0,0 0,0 0,1 0,-1 0,0 1,1-1,-1 1,0 0,0 0,0-1,0 1,0 1,0-1,0 0,0 0,0 1,0-1,-1 1,1 0,-1-1,1 1,-1 0,0 0,1 0,-1 0,0 0,0 0,0 0,-1 0,1 1,-1-1,1 0,-1 0,1 1,-1-1,0 1,-2 10,-1 0,0 1,0-1,-1 0,-1-1,0 1,-1-1,-1 0,1-1,-2 1,0-1,0-1,-1 1,0-2,-2 2,-8 12,-15 19,-135 189,164-220,0-1,1 1,0 0,1 0,0 0,0 0,1 0,1 1,0-1,1 1,0-1,0 1,1-1,1 5,-1-11,0 0,1 1,-1-1,1 0,0 0,0 0,0 0,1 0,0-1,0 1,0-1,0 1,1-1,-1 0,1 0,0-1,1 1,-1-1,1 0,-1 0,1-1,0 1,0-1,0 0,0 0,0-1,1 1,-1-1,0 0,4 0,3-2,1 1,-1-2,1 0,-1 0,0-1,0-1,0 0,0 0,0-1,-1-1,0 0,0 0,3-4,10-4</inkml:trace>
  <inkml:trace contextRef="#ctx0" brushRef="#br0" timeOffset="17">5216 6547,'-50'60,"2"2,3 2,3 1,-28 61,62-113,0 2,1-1,1 1,0 0,1 0,1 1,0-1,1 1,1 0,0 0,2 0,-1 0,2 7,0-19,0 0,1-1,-1 1,0 0,1-1,0 1,0-1,0 0,1 0,-1 0,1 0,-1 0,1 0,0-1,0 1,0-1,0 0,1 0,-1 0,1 0,-1 0,1-1,-1 0,1 0,0 0,0 0,0 0,3-1,111-10,-80-6,-1-1,0-2,-2-2,0-1,-1-2,-1-1,-2-1,0-2,-2-1,-1-2,15-23,-27 36,-2-2,0 0,-1 0,-1-2,-1 1,-1-1,-1-1,-1 0,-1 0,0-7,-4 20,-1 0,-1 0,0 0,0-1,-1 1,-1 0,1 0,-1 0,-1 0,0 0,-1 0,1 0,-2 1,0-1,0 1,0 0,-1 0,-1 0,1 1,-1 0,-1 0,1 0,-2 1,1 0,-4-3,4 6,-1-1,1 1,-1 0,0 1,0 0,0 0,0 0,0 1,0 0,-1 1,1 0,-1 0,1 1,-1 0,0 1,1 0,0 0,-1 1,1 0,0 0,-1 1,1 0,1 0,-1 1,0 0,-6 4,-14 11</inkml:trace>
  <inkml:trace contextRef="#ctx0" brushRef="#br0" timeOffset="18">813 2794,'-11'282,"-8"26,0-168,23-128,1-6</inkml:trace>
  <inkml:trace contextRef="#ctx0" brushRef="#br0" timeOffset="19">1096 2907,'5'-15,"2"1,0 0,0 0,1 0,1 1,1 1,-1-1,2 1,3-2,-11 11,6-10,2 1,-1 0,1 1,1 0,0 1,1 1,0-1,0 2,1 0,0 1,0 0,1 1,0 1,0 0,0 1,1 0,-1 2,1-1,10 2,-22 1,0 1,0 0,0 0,-1 0,1 0,0 0,-1 1,1 0,-1 0,1 0,-1 0,0 1,0-1,0 1,0 0,-1-1,1 1,-1 1,1-1,-1 0,0 1,0-1,-1 1,1-1,-1 1,1 0,-1-1,-1 1,1 0,0 0,-1 0,0 0,0 0,0 0,0 0,-1 0,1 0,-1-1,0 1,0 0,-1 0,1-1,-1 1,0 0,0-1,-2 3,-8 18,-2-1,-1-1,0 0,-2-1,0-1,-2 0,0-2,-13 11,6-6,25-21,-1-2,1 1,0-1,0 1,-1 0,1-1,0 1,0 0,0-1,0 1,0 0,0 0,0 0,0 0,0 0,1 0,-1 0,0 1,1-1,-1 0,1 0,-1 0,1 1,-1-1,1 0,0 1,0-1,0 0,-1 1,1-1,1 0,-1 1,0-1,0 0,0 0,1 1,-1-1,1 0,-1 0,1 1,-1-1,1 0,0 0,-1 0,1 0,0 0,0 0,0 1,183 58,-177-57,0 0,-1 0,1 0,-1 1,0 0,0 0,0 1,0 0,-1 0,0 0,0 0,0 1,-1 0,0 0,0 0,0 1,-1-1,0 1,0 0,-1 0,1 0,-2 0,1 0,-1 1,0-1,0 0,-1 1,0-1,-1 0,1 1,-1-1,-1 0,0 0,0 0,0 0,0 0,-1 0,-1 0,1-1,-1 1,0-1,-13 12,-2-1,1 0,-2-2,0 0,-1-1,-8 2,-84 36,99-51,6-4</inkml:trace>
  <inkml:trace contextRef="#ctx0" brushRef="#br0" timeOffset="20">2056 3415,'-5'14,"-2"10,-4 1,0 0,6-3,4-6</inkml:trace>
  <inkml:trace contextRef="#ctx0" brushRef="#br0" timeOffset="21">2309 2878,'26'-25,"1"1,1 1,1 2,1 1,1 1,0 1,20-6,-46 21,1 0,-1 1,1-1,0 1,0 1,0-1,0 1,0 0,0 0,0 1,0 0,0 0,1 0,-1 1,0 0,0 0,0 0,0 1,0 0,-1 0,1 1,0-1,-1 1,0 1,1-1,-2 1,1 0,0 0,2 3,-2-2,0 0,0 0,-1 1,0-1,0 1,0 0,-1 1,0-1,0 0,-1 1,1 0,-2 0,1-1,-1 1,0 0,0 0,0 0,-1 0,-1 0,1 1,-1-1,0 0,-1-1,1 1,-1 0,-1 0,1-1,-2 2,-9 19,-2-1,-1 0,-1-2,-1 0,-1-1,-6 5,-30 38,-79 117,131-181,1 1,-1-1,1 1,0 0,0 0,0 0,0 0,1 1,-1-1,1 0,0 1,0-1,0 1,0-1,1 1,0-1,-1 1,1 0,0-1,1 1,-1-1,1 1,-1-1,1 1,0-1,0 1,1-1,-1 0,1 1,0-1,-1 0,2 0,-1 0,0 0,0-1,1 1,-1-1,1 1,0-1,0 0,0 0,0 0,2 1,9 1,0 0,0-1,0 0,0-1,0 0,1-2,-1 1,0-2,1 0,-1 0,0-2,0 0,0 0,0-1,-1-1,1 0,-1-1,0 0,6-5,5-2</inkml:trace>
  <inkml:trace contextRef="#ctx0" brushRef="#br0" timeOffset="22">3354 3076,'-37'8,"0"2,1 1,1 1,0 2,1 2,0 1,-21 15,41-24,0 1,1 0,1 0,-1 2,1-1,1 2,0-1,1 2,-8 11,15-20,0 0,0 1,1 0,0-1,0 1,0 0,0 0,1 0,0 0,0 0,0 0,0 1,1-1,0 0,0 0,1 0,-1 1,1-1,0 0,0 0,1 0,0 0,0 0,0-1,0 1,1 0,0-1,-1 0,2 0,-1 0,2 2,-2-3,1 0,0 0,0 0,0-1,0 1,0-1,0 0,1 0,-1 0,1-1,-1 1,1-1,0-1,0 1,-1 0,1-1,0 0,0 0,0-1,-1 1,1-1,3-1,102-35,-66 14,-2-2,-1-1,-1-2,-2-2,0-2,-2-1,2-7,-6 10,-31 29,-1-1,1 1,-1 0,0 0,1-1,0 1,-1 0,1 0,0 0,0 0,-1 0,1 0,0 0,0 0,0 0,0 1,0-1,0 0,0 0,1 1,-1-1,0 1,0-1,1 1,-1 0,0-1,0 1,1 0,-1 0,0 0,1 0,-1 0,0 0,0 0,1 0,-1 1,0-1,1 0,-1 1,0-1,0 1,0 0,0-1,0 1,1 0,-1-1,0 1,0 0,-1 0,1 0,0 0,0 0,0 0,-1 0,1 0,0 1,-1-1,1 0,14 141,-12-134,1 1,0-1,0 1,1-1,0 0,1-1,-1 1,2-1,-1-1,1 1,0-1,0 0,1 0,-1-1,1 0,0-1,1 1,1-1,14 7</inkml:trace>
  <inkml:trace contextRef="#ctx0" brushRef="#br0" timeOffset="23">4313 3330,'-29'43,"-24"24,-7 6,1-6,6-8,12-16</inkml:trace>
  <inkml:trace contextRef="#ctx0" brushRef="#br0" timeOffset="24">5413 2568,'-10'266,"-55"147,49-353,-6 69,32-119,-4-15</inkml:trace>
  <inkml:trace contextRef="#ctx0" brushRef="#br0" timeOffset="25">5583 2765,'38'-33,"0"2,3 2,0 1,2 2,0 2,16-4,18 10,-75 18,-1 0,1-1,-1 1,1 0,-1 0,1 0,-1 0,1 0,0 1,-1-1,1 0,-1 1,1-1,-1 1,0-1,1 1,-1 0,1 0,-1 0,0 0,0 0,1 0,-1 0,0 0,0 0,0 0,0 0,0 1,-1-1,1 1,0-1,-1 0,1 1,-1-1,1 1,-1-1,1 1,-1-1,0 1,0 0,0-1,0 1,0-1,0 1,-1-1,1 1,-4 11,-1-1,0 0,0 0,-2 0,1-1,-2 0,1 0,-1-1,-1 0,0 0,-8 6,-10 8,-31 42,58-63,1-1,0 1,0 0,0 0,0-1,0 1,1 0,-1-1,1 1,0-1,-1 0,1 0,0 1,0-1,1 0,-1-1,0 1,1 0,-1-1,1 1,-1-1,1 0,0 0,-1 0,1 0,0 0,0-1,0 1,0-1,0 0,0 0,0 0,-1 0,2 0,2 1,7 2,1-2,0 1,-1 1,1-1,-1 2,0 0,0 1,0 0,-1 1,0 0,0 1,0 0,-1 1,0 1,0-1,-1 2,-1-1,1 2,-1-1,0 2,-7-7,-1 0,1-1,-1 1,0 0,0 0,-1 0,0 0,1 0,-2 0,1 0,0 0,-1 0,0-1,0 1,-1 0,1 0,-1-1,0 1,0-1,-1 1,1-1,-1 0,-1 2,-81 86,72-82,-1-1,1 0,-2 0,1-2,-1 1,0-2,-1 0,0-1,1-1,-2 0,1-1,0-1,-20-7,30-1</inkml:trace>
  <inkml:trace contextRef="#ctx0" brushRef="#br0" timeOffset="26">6487 3132,'-15'38,"-4"18,5 0,11-16,5-13</inkml:trace>
  <inkml:trace contextRef="#ctx0" brushRef="#br0" timeOffset="27">6938 2455,'-105'515,"78"-349,-1-43,25-82,7-25</inkml:trace>
  <inkml:trace contextRef="#ctx0" brushRef="#br0" timeOffset="28">7305 2540,'5'28,"-1"0,-1 1,-1-1,-2 1,-1-1,-1 1,-1-1,-2 0,-1 0,-1 0,-1-1,-1 0,-2 0,-6 10,-13 49,-45 118,66-157,7-25</inkml:trace>
  <inkml:trace contextRef="#ctx0" brushRef="#br0" timeOffset="29">7756 3217,'-19'34,"-17"20,-5 6,-2-7,6-8,6-12,7-6,8-8</inkml:trace>
  <inkml:trace contextRef="#ctx0" brushRef="#br0" timeOffset="30">8631 2511,'-1'0,"-1"0,1 0,0 0,0 0,0 0,0 0,0 0,0 1,0-1,0 0,0 1,0-1,0 0,0 1,0-1,0 1,1 0,-1-1,0 1,0 0,0-1,1 1,-1 0,0 0,1 0,-1 0,1-1,-1 1,1 0,-1 0,1 0,0 0,-1 0,1 0,0 0,0 0,0 1,0-1,0 0,0 0,0 0,0 0,0 0,0 0,1 0,-1 0,0 0,1 0,0 1,-1-2,-15 337,-41 56,53-330,5-63,1 0,-1 0,0 0,1 0,-1-1,1 1,-1-1,0 0,1 1,-1-1,0 0,0 0,0 0,0-1,0 1,0-1,0 1,0-1,0 1,-1-1,1 0,-1 0,1 0,-1 0,0 0,0 0,1-1,-1 1,16-18</inkml:trace>
  <inkml:trace contextRef="#ctx0" brushRef="#br0" timeOffset="31">8941 2540,'9'-10,"1"0,1 1,-1 0,1 0,1 1,0 1,0 0,0 1,1 0,0 1,0 0,0 1,13-2,-23 4,0 1,0 0,0 0,0 1,0-1,1 1,-1-1,0 1,0 0,1 0,-1 0,0 1,0-1,1 1,-1 0,0 0,0 0,0 0,0 0,0 1,0-1,0 1,-1 0,1 0,-1 0,1 0,-1 0,0 1,1-1,-1 1,0-1,-1 1,1 0,0 0,-1 0,0 0,0 0,1 0,-2 0,1 0,0 0,-1 1,1 2,-3 5,-1 1,0-1,-1 0,0-1,-1 1,0-1,0 0,-1 0,0 0,-1-1,0 0,-1 0,0-1,0 0,-3 1,-44 57,54-64,-1 0,1 0,0 0,-1 1,1-1,0 1,0-1,1 1,-1-1,0 1,1 0,0-1,-1 1,1 0,0-1,0 1,1 0,-1-1,0 1,1-1,0 1,0 0,-1-1,1 1,1-1,-1 0,0 1,1-1,-1 0,1 0,0 0,-1 0,1 0,0 0,2 1,87 51,-80-49,-10-4,109 65,-107-64,0 1,0-1,-1 1,0-1,1 1,-1 0,0 0,0 0,-1 0,1 0,-1 0,1 0,-1 1,0-1,0 0,0 1,-1-1,1 1,-1-1,0 1,0-1,0 1,0-1,-1 1,1-1,-1 1,0-1,0 1,0-1,-1 0,1 0,-1 1,0-1,-1 1,-7 7,0-1,-1-1,0 0,0 0,-1-1,0-1,-1 0,0-1,0 0,0-1,-1 0,1-1,-1 0,0-2,0 1,-1-2,-9 0,-1 1</inkml:trace>
  <inkml:trace contextRef="#ctx0" brushRef="#br0" timeOffset="32">9647 3020,'-5'33,"-1"12</inkml:trace>
  <inkml:trace contextRef="#ctx0" brushRef="#br0" timeOffset="33">12695 2963,'-24'44,"-23"32,-7 4,0-6,10-12,7-16,9-11,6-12,6-5,6 0,4-4</inkml:trace>
  <inkml:trace contextRef="#ctx0" brushRef="#br0" timeOffset="34">10211 2343,'-12'16,"1"1,0 1,1 0,1 0,0 1,2 0,0 1,1 0,1 0,1 0,1 0,1 1,0 0,2-1,0 1,3 18,-1-20,3 23,-2 0,-2 0,-1 0,-3-1,-5 29,-20 37,21-89</inkml:trace>
  <inkml:trace contextRef="#ctx0" brushRef="#br0" timeOffset="35">10945 2427,'-27'-8,"-1"2,0 0,0 2,0 2,-1 0,1 2,-1 1,1 1,0 1,0 2,-14 4,29-4,0 0,0 1,0 1,1 0,-1 0,2 1,-1 1,1 0,1 1,-1 0,-4 7,11-13,0 1,0-1,1 1,-1 0,1 0,0 1,1-1,-1 1,1 0,0-1,0 1,1 0,0 0,0 0,0 0,1 0,0 0,0 0,0 0,1 1,0-1,0 0,1-1,-1 1,1 0,1 0,1 3,-1-4,0 0,1-1,0 1,-1-1,1 0,1 0,-1-1,0 1,1-1,0 0,0 0,0-1,0 1,0-1,1 0,-1-1,1 1,-1-1,1 0,-1 0,1-1,0 1,-1-1,1-1,3 0,7 0,1-1,-1-1,1-1,-1 0,0-1,-1-1,1-1,1-1,180-126,-59 32,-138 103,0 0,0 0,0 0,0-1,0 1,0 0,0 0,0 0,0 0,0-1,1 1,-1 0,0 0,0 0,1-1,-1 1,1 0,-1-1,1 1,-1 0,1-1,-1 1,1 0,-1-1,1 1,0-1,-1 1,1-1,0 1,-1-1,1 0,0 1,0-1,0 0,-1 0,1 1,0-1,0 0,0 0,-1 0,1 0,0 0,0 0,0 0,0 0,-1-1,1 1,0 0,0 0,0-1,-1 1,1 0,0-1,-1 1,1-1,0 1,-1-1,1 1,0-1,-1 0,1 1,-1-1,-155 316,112-190,41-84,7-26</inkml:trace>
  <inkml:trace contextRef="#ctx0" brushRef="#br0" timeOffset="36">11650 2765,'-18'-4,"0"2,0 0,0 0,-1 2,1 0,0 1,-1 1,1 1,0 1,1 0,-1 1,1 1,-1 1,2 0,-3 2,12-3,-1 1,1 0,1 0,-1 0,1 1,0 0,1 0,0 1,0-1,1 1,0 0,1 0,-1 1,2-1,-1 1,2-1,-1 1,1 0,1 0,-1-1,2 1,-1 0,2 0,-1-1,1 1,0 0,1-1,3 7,-4-13,1 1,-1-1,1 0,0 0,-1 0,1 0,1-1,-1 1,0-1,1 0,-1 0,1 0,0 0,-1-1,1 1,0-1,0 0,0 0,0 0,0-1,0 0,0 1,0-1,0-1,1 1,-1-1,106-24,-77 8,-1-2,0-1,-2-1,0-2,-1-1,24-26,-1 2,-52 49,0 0,0-1,0 1,0 0,0 0,0 0,0 0,0-1,0 1,0 0,0 0,0 0,1 0,-1-1,0 1,0 0,1 0,-1-1,1 1,-1 0,1-1,-1 1,1 0,-1-1,1 1,0-1,-1 1,1-1,0 1,-1-1,1 1,0-1,0 0,-1 1,1-1,0 0,0 0,0 0,-1 1,1-1,0 0,0 0,0 0,0 0,-1-1,1 1,0 0,0 0,0 0,0-1,-1 1,1 0,0-1,0 1,-1-1,1 1,0-1,-1 1,1-1,-1 1,1-1,0 1,-1-1,1 0,-1 1,0-1,1 0,-1 0,1 25,17 113,-16-132,0 1,-1-1,2 0,-1 0,1 0,-1 0,1 0,1 0,-1-1,1 0,0 1,-1-1,2-1,-1 1,0-1,1 1,0-1,0 0,0-1,0 1,0-1,4 1,13 2</inkml:trace>
  <inkml:trace contextRef="#ctx0" brushRef="#br0" timeOffset="37">13541 2257,'0'29,"0"38,0 18,0 3,0-8,0-8,0-7,0-9,0-10,-4-8,-2 0,-5-3,-1-1,3-3,-3-1,1-1,7-11,4-8</inkml:trace>
  <inkml:trace contextRef="#ctx0" brushRef="#br0" timeOffset="38">13881 2427,'9'-14,"0"1,1 0,1 1,0 0,1 1,0 0,1 1,0 0,0 1,1 0,0 1,1 1,1 0,94-22,-107 29,0 0,0-1,-1 1,1 0,0 0,0 0,0 1,-1-1,1 1,0-1,-1 1,1 0,0 0,-1 0,1 0,-1 1,1-1,-1 1,0-1,0 1,0 0,0 0,0 0,0 0,0 0,0 1,-1-1,1 0,-1 1,0-1,0 1,0 0,0-1,0 1,-1 0,1-1,-1 1,1 0,-3 9,0 1,-1-1,0 0,-1-1,0 1,-1-1,-1 1,1-1,-2-1,0 1,0-1,0 0,-1-1,-1 0,0 0,0-1,-2 1,-1 3,-49 61,60-71,0 1,0 0,0-1,0 1,1 0,-1 0,1 0,-1 0,1 0,0 0,0-1,0 1,1 0,-1 0,1 0,0 0,-1 0,1-1,0 1,1 0,-1-1,0 1,1-1,0 1,-1-1,1 0,0 0,0 1,0-1,2 1,122 79,-28 8,-96-86,1-1,-1 1,0 0,0 0,-1 0,1 0,-1 0,0 0,0 0,0 0,0 1,-1-1,1 0,-1 0,0 1,-1-1,1 0,-1 1,0-1,0 0,0 0,0 0,-1 0,0 0,0 0,0 0,0-1,0 1,-2 0,-8 10,-2-1,0-1,0 0,-1-1,-1 0,1-2,-2 0,1 0,-1-2,-1 0,-9 2,22-6,0 0,0-1,0 0,0 0,0 0,-1-1,1 0,-1 0,1 0,-1-1,1 1,-1-1,1-1,-1 1,1-1,-1 0,1 0,-1-1,1 1,0-1,-4-2,3-9</inkml:trace>
  <inkml:trace contextRef="#ctx0" brushRef="#br0" timeOffset="39">14670 2907,'-14'24,"-5"13,0-1</inkml:trace>
  <inkml:trace contextRef="#ctx0" brushRef="#br0" timeOffset="40">15122 2201,'-24'43,"-8"19,1 4,7-4,11-9,14-12,10-14,4-7,5-6,2-6,4-4,1-3,2-1,-5-6,-2-2,1-4,-4 0</inkml:trace>
  <inkml:trace contextRef="#ctx0" brushRef="#br0" timeOffset="41">15489 2230,'-136'269,"-48"114,179-373,1 0,1 0,0 0,0 0,1 1,1-1,0 1,0-1,1 1,0 0,0-1,2 1,-1-1,3 8,20 4,-12-21</inkml:trace>
  <inkml:trace contextRef="#ctx0" brushRef="#br0" timeOffset="42">15969 2314,'-54'35,"1"2,3 3,0 2,-23 27,69-66,1 0,-1 0,1 0,-1 0,1 0,0 0,0 1,0 0,1-1,-1 1,1 0,0 0,0 1,0-1,1 0,-1 1,1-1,0 1,0-1,1 1,0-1,-1 1,1 0,1-1,-1 1,1-1,0 1,0-1,0 1,0-1,1 0,0 1,0-1,0 0,0 0,1 0,-1-1,1 1,0 0,4 2,58 34,-57-37,-1 1,1-1,-1 1,0 0,0 1,0-1,-1 1,0 1,0-1,0 1,-1 0,1 1,-1-1,-1 1,1 0,-1 0,-1 0,1 1,-1-1,-1 1,3 7,-4-8,0 0,0 0,-1 1,0-1,0 0,-1 1,0-1,0 0,-1 0,0 1,0-1,0 0,-1-1,0 1,-1 0,1-1,-1 0,0 0,-1 0,1 0,-1-1,-1 0,1 0,-1 0,1-1,-1 1,-1-1,1-1,0 1,-1-1,0 0,0-1,0 1,0-2,0 1,-4 0,-17 0,4-1</inkml:trace>
  <inkml:trace contextRef="#ctx0" brushRef="#br0" timeOffset="43">15940 2286,'44'-14,"32"-6,14-3,-4 2,-7 5,-12 4,-12 5,-12 4,-7 2,-11 1</inkml:trace>
  <inkml:trace contextRef="#ctx0" brushRef="#br0" timeOffset="44">24 4148,'491'0,"-345"13,46-2,155-36,124-3,-102 17,233-7,-91-8,1421 26,-1335-1,-129-26,19 15,251-23,-182 13,206-12,-647 27,776-26,735 35,-1033-29,-110-2,-30 0,14 1,7 1,538-43,-110 1,-107 9,-291 31,-4 0,-59 1,7 29,-278-29,-64 27,70-10,-129 4,1 2,-1 2,1 2,16 2,105-3,29-26,-68 17,-45-5,-74 14</inkml:trace>
  <inkml:trace contextRef="#ctx0" brushRef="#br0" timeOffset="45">4285 4882,'-6'0,"-10"-1,0 0,0 1,0 0,0 1,0 1,0 1,0 0,1 1,-1 1,1 0,0 1,0 1,1 0,0 1,-3 3,1 2,1 0,1 2,0 0,1 1,1 0,0 0,1 2,1-1,1 1,0 1,1-1,-1 11,8-27,0 0,0 1,0-1,0 1,1-1,-1 1,1-1,0 1,0-1,0 1,0-1,0 1,0-1,1 1,-1-1,1 1,0-1,0 1,0-1,0 0,0 0,0 1,1-1,-1 0,1 0,-1 0,1 0,0-1,0 1,0 0,0-1,0 1,0-1,0 0,0 0,1 0,-1 0,0 0,1 0,-1 0,1-1,-1 1,1-1,-1 0,1 0,-1 0,1 0,-1 0,1 0,1-1,16-5,-1-1,0 0,0-1,0-2,-1 1,0-2,-1-1,0 0,-1-1,0 0,-1-2,-1 0,3-4,14-11,146-138,-177 169,0 0,-1-1,1 1,0 0,0 0,0 0,0 0,0 0,0-1,0 1,0 0,0 0,0 0,1 0,-1-1,0 1,1 0,-1 0,0-1,1 1,-1 0,1 0,-1-1,1 1,-1 0,1-1,0 1,-1-1,1 1,0-1,-1 1,1-1,0 1,0-1,-1 0,1 1,0-1,0 0,0 0,-1 0,1 0,0 1,0-1,0 0,0 0,0-1,-1 1,1 0,0 0,0 0,0 0,0-1,-1 1,1 0,0-1,0 1,-1-1,1 1,0-1,-1 1,1-1,0 1,-1-1,1 0,-1 1,1-1,-1 0,1 0,-2 82,-1-67,1-1,0 1,1-1,0 1,1-1,1 1,0-1,1 0,0 0,1 0,0 0,1-1,1 1,0-1,0-1,2 1,1 2,-2-6,1 0,0-1,1 0,-1 0,1-1,0 0,1 0,-1-1,1 0,0-1,1 0,-1-1,1 0,-1-1,1 0,5 0,9 0</inkml:trace>
  <inkml:trace contextRef="#ctx0" brushRef="#br0" timeOffset="46">4933 5136,'-19'34,"-16"30,-7 8,0-2,6-9,4-14,8-11,4-6,4-4,1-6,2-7</inkml:trace>
  <inkml:trace contextRef="#ctx0" brushRef="#br0" timeOffset="47">2309 5108,'-24'34,"-8"15,7 0,11-9,9-10</inkml:trace>
  <inkml:trace contextRef="#ctx0" brushRef="#br0" timeOffset="48">2817 4515,'-63'70,"3"2,2 2,-16 35,53-81,2 2,0 0,2 2,2-1,0 2,3 0,0 1,-5 29,17-57,-1 1,1 0,0-1,0 1,0-1,1 1,0-1,1 1,0-1,-1 1,2-1,-1 0,1 0,0 0,0 0,1-1,0 1,0-1,0 0,0 0,1 0,0-1,0 0,0 0,1 0,-1 0,1-1,0 0,0 0,0 0,0-1,0 0,1 0,3 0,10 2,-1-1,1 0,0-1,0-2,0 0,0-1,-1-1,1 0,0-2,-1 0,0-2,0 0,0-1,-1 0,0-2,0 0,-1-1,-1-1,6-5,-19 14,1-1,-1 1,0-1,0 0,-1 0,1-1,-1 1,1 0,-1-1,0 0,-1 1,1-1,0 0,-1 0,0 0,0 0,0 0,-1 0,1 0,-1 0,0 0,0 0,0 0,-1-1,1 1,-1 0,0 0,0 0,-1 0,1 1,-1-1,0-1,-2-2,0 0,-1 0,1 1,-1-1,-1 1,1 0,-1 1,0-1,0 1,-1 0,1 1,-1 0,0 0,0 0,-1 1,0-1,-3 1,0 0,0 0,0 1,-1 1,1 0,0 0,-1 1,1 1,-1 0,1 0,0 1,0 0,0 1,0 1,0 0,0 0,1 1,0 0,0 1,0 0,1 0,-6 6,-4 8</inkml:trace>
  <inkml:trace contextRef="#ctx0" brushRef="#br0" timeOffset="49">3212 4713,'1'-4,"0"1,1 0,0 0,-1 0,1 0,0 0,1 0,-1 0,0 1,1-1,-1 1,1-1,0 1,0 0,0 0,0 1,0-1,2 0,4-4,147-58,-141 59,-13 4,1-1,-1 1,1-1,0 1,0 0,0 0,0 0,0 1,0-1,0 1,0 0,0-1,0 1,0 0,0 1,0-1,0 1,0-1,0 1,0 0,0 0,0 0,-1 0,1 1,0-1,-1 1,1 0,-1-1,1 1,-1 0,0 1,0-1,0 0,0 1,0-1,-1 1,1-1,-1 1,1 0,-1-1,0 1,0 2,-4 14,0 0,-2-1,-1 1,0-1,-1 0,-1-1,0 0,-1 0,-1-1,-1 0,-1-1,-3 4,9-10,-282 348,285-353,-36 74,39-75,-1-1,1 1,0-1,0 1,0 0,0-1,0 1,1-1,-1 1,1 0,-1-1,1 1,0-1,0 0,0 1,1-1,-1 0,0 1,1-1,0 0,-1 0,1 0,0-1,0 1,0 0,0-1,0 1,0-1,1 1,-1-1,1 0,7 2,0-1,0-1,1 0,-1 0,0-1,0 0,0-1,0 0,1-1,-1 0,0 0,-1-1,1 0,-1-1,1 0,2-2,-11 5,96-47,-83 38</inkml:trace>
  <inkml:trace contextRef="#ctx0" brushRef="#br0" timeOffset="50">1123 4572,'0'0,"0"-1,-1 1,1 0,-1 0,1-1,-1 1,1 0,0 0,-1 0,1 0,-1 0,1 0,-1 0,1-1,-1 1,1 1,-1-1,1 0,-1 0,1 0,-1 0,1 0,0 0,-1 0,1 1,-1-1,1 0,-1 0,1 1,0-1,-1 0,1 1,0-1,-1 0,1 1,0-1,-1 0,1 1,0-1,0 1,-1-1,1 0,0 1,0-1,0 1,0-1,0 1,0-1,0 1,-1-1,1 1,1-1,-1 1,0-1,0 1,0-1,0 1,0-1,0 0,1 1,-6 19,1 0,1 0,1 0,1 1,0-1,2 1,1-1,-1 24,-11 221,-9 18,-5-145,21-115</inkml:trace>
  <inkml:trace contextRef="#ctx0" brushRef="#br0" timeOffset="51">1293 4713,'37'-29,"2"1,0 3,2 1,1 2,0 1,38-11,-76 30,0-1,1 1,-1 0,0 1,0-1,1 1,-1 0,1 0,-1 0,1 1,0-1,-1 1,1 0,0 1,-1-1,1 1,-1 0,1 0,-1 0,1 0,-1 1,0 0,0 0,0 0,0 1,0-1,0 1,0 0,-1 0,0 0,1 0,-1 1,0-1,-1 1,1 0,-1 0,1 0,0 3,-3 3,-1 0,0 0,0 0,-1 0,-1 0,1 0,-2-1,1 1,-1-1,-1 0,1 0,-1 0,-1-1,0 1,0-2,-1 1,0-1,0 1,-1-2,1 1,-2-1,-5 3,-6 10,-120 111,139-129,0-1,0 1,1-1,-1 1,0-1,1 1,-1-1,0 1,1 0,-1-1,1 1,-1 0,1-1,-1 1,1 0,-1 0,1-1,0 1,0 0,-1 0,1 0,0 0,0-1,0 1,0 0,0 0,0 0,0 0,0 0,0 0,0-1,1 1,-1 0,0 0,0 0,1-1,-1 1,1 0,-1 0,1-1,-1 1,1 0,-1-1,1 1,0 0,-1-1,42 12,-32-10,54 8,-47-9,0 1,0 0,0 1,0 1,-1 1,0 1,0 0,0 1,-1 0,12 9,-22-11,-1 1,-1 0,1 0,-1 0,0 0,-1 0,0 1,1-1,-2 1,1-1,-1 1,0 0,-1 0,1 0,-1-1,-1 1,1 0,-1 0,-1 0,1-1,-1 1,0-1,0 1,-1-1,0 0,0 0,-1 0,1 0,-1 0,0-1,-1 0,1 0,-1 0,0 0,-3 1,-8 9,0-1,-2 0,0-2,0 0,-1-1,0 0,-1-2,0 0,-1-2,-8 3,16-8</inkml:trace>
  <inkml:trace contextRef="#ctx0" brushRef="#br0" timeOffset="52">5837 4600,'-3'54,"-3"0,-2 0,-3-1,-3 4,-10 56,-19 149,42-253,2 124,5-116</inkml:trace>
  <inkml:trace contextRef="#ctx0" brushRef="#br0" timeOffset="53">6147 4600,'39'-32,"1"1,1 3,2 1,1 2,9-2,-45 23,-3 1,1 0,-1 0,1 0,-1 0,1 1,0 0,0 0,0 0,0 1,0 0,0 0,0 1,1 0,-1 0,0 0,0 0,0 1,0 0,3 2,-7 0,0 1,-1-1,1 1,-1 0,0-1,0 1,0 0,0 0,-1 0,1 0,-1 0,0 0,0 0,-1 0,1 0,-1 0,0 0,0-1,0 1,-1 0,1 0,-1-1,0 1,0-1,0 1,0-1,-1 0,1 0,-3 2,-22 33,-1-1,-2-1,-1-1,-34 28,21-20,42-43,1 1,-1-1,1 0,0 1,-1-1,1 1,0 0,0-1,0 1,-1 0,1 0,0 0,0 0,0 0,0 0,0 0,0 0,1 0,-1 0,0 0,0 1,1-1,-1 0,1 1,-1-1,1 0,0 1,-1-1,1 0,0 1,0-1,0 1,0-1,0 0,0 1,1-1,-1 1,0-1,1 0,-1 1,1-1,-1 0,1 1,0-1,-1 0,1 0,0 0,0 0,0 0,0 0,0 0,0 0,0 0,0 0,0 0,1 0,219-4,-217 3,93 8,-95-7,1 0,0 0,-1 0,1 0,-1 0,1 1,-1-1,0 1,0-1,0 1,0 0,0 0,0 0,0 0,0 1,-1-1,1 0,-1 1,0-1,0 1,0-1,0 1,0-1,0 1,-1 0,1 0,-1-1,0 1,0 0,0 0,0-1,0 4,-5 9,-1 0,0 0,-1-1,0 0,-1 0,-1-1,0 0,-1 0,0-1,-1 0,0-1,-1 0,0-1,-1 0,0-1,0-1,-11 5,19-9,-144 77,142-76</inkml:trace>
  <inkml:trace contextRef="#ctx0" brushRef="#br0" timeOffset="54">7022 5023,'-14'19,"-1"12,8-1,5-4</inkml:trace>
  <inkml:trace contextRef="#ctx0" brushRef="#br0" timeOffset="55">7699 4346,'-69'66,"3"4,3 2,3 3,4 2,-8 20,58-89,-10 15,1 2,1-1,1 2,1-1,-5 17,15-36,1 0,-1 0,1 0,0 1,0-1,0 0,1 0,0 1,0-1,1 0,0 0,0 0,0 1,1-1,0 0,0-1,1 1,-1 0,1-1,0 1,1-1,-1 0,1 0,0 0,1-1,-1 1,4 2,0-1,-1-1,1 1,0-2,0 1,0-1,0 0,1-1,0 0,0 0,0-1,0 0,0-1,0 0,0 0,0-1,1 0,-1-1,0 0,0 0,0-1,0 0,0-1,0 0,0 0,3-2,6-3,0 1,-1-2,0 0,0-2,-1 1,-1-2,0 0,0-1,-1 0,-1-1,0-1,-1 0,-1-1,0 0,2-5,-11 17,-1 1,1-1,-1 0,1 0,-1 0,0 0,0 0,-1 0,1 0,-1 0,0 0,0-1,0 1,-1 0,0 0,1 0,-1 0,-1 0,1 0,0 0,-1 1,0-1,0 0,0 1,0-1,-1 1,0 0,1 0,-1 0,0 0,0 0,-1 1,1-1,0 1,-1 0,1 0,-1 0,0 1,0-1,0 1,0 0,-3-1,-7 0,1 1,0 0,-1 1,1 0,-1 1,1 1,0 0,0 1,0 0,0 1,0 1,1 0,-1 0,1 1,1 1,-1 0,1 1,-9 8,1 1</inkml:trace>
  <inkml:trace contextRef="#ctx0" brushRef="#br0" timeOffset="56">8095 4318,'-49'74,"4"2,2 1,3 6,18 6,21-87,1 0,0 0,0 0,0 0,0 0,1 0,-1 0,0 0,1 0,-1-1,1 1,0 0,0 0,-1 0,1-1,1 1,-1-1,0 1,0 0,0-1,1 0,-1 1,1-1,-1 0,1 0,0 0,-1 0,1 0,0 0,0 0,-1-1,1 1,0 0,0-1,0 0,0 1,0-1,0 0,0 0,0 0,0 0,0-1,1 1,12-4,0 0,0 0,0-1,-1-1,0-1,0 0,0 0,-1-1,-1-1,1-1,-1 1,2-4,7-5</inkml:trace>
  <inkml:trace contextRef="#ctx0" brushRef="#br0" timeOffset="57">8405 4289,'-241'535,"214"-473,17-43,-1 1,2 0,1 0,1 1,0 1,2-1,0 1,1 0,2 0,0 0,1 0,2 0,1 12,5-10</inkml:trace>
  <inkml:trace contextRef="#ctx0" brushRef="#br0" timeOffset="58">8659 5080,'-24'33,"-12"21,-1 7,1-8,8-8,7-12</inkml:trace>
  <inkml:trace contextRef="#ctx0" brushRef="#br0" timeOffset="59">9337 4402,'-5'43,"-6"34,-2 13,2-4,-2-7,1-12,2-8,4-9,2-8,1-7,-2-4,-1-3,0-1,2 0,1-6</inkml:trace>
  <inkml:trace contextRef="#ctx0" brushRef="#br0" timeOffset="60">9591 4459,'43'-19,"1"1,1 3,1 2,0 1,7 2,39-1,-88 11,-1 0,0 0,1 0,-1 0,1 1,-1-1,0 1,0 0,1 0,-1 0,0 0,0 0,0 1,0 0,0-1,-1 1,1 0,0 1,-1-1,0 0,1 1,-1-1,0 1,0 0,0-1,-2 4,0 0,0 0,0 0,-1 0,0-1,0 1,-1 0,1-1,-1 1,0-1,-1 0,1 1,-1-1,0 0,0-1,-1 1,0 0,1-1,-2 0,1 0,0 0,-1 0,1-1,-1 0,-2 1,7-4,-178 150,176-150,0 1,1-1,-1 1,0 0,1 0,-1 0,1-1,-1 2,1-1,-1 0,1 0,0 0,0 1,-1-1,1 0,0 1,0-1,0 1,1 0,-1-1,0 1,0 0,1-1,-1 1,1 0,0-1,0 1,-1 0,1 0,0 0,0-1,1 1,-1 0,0 0,0 0,1-1,-1 1,1 0,0-1,0 1,-1 0,2 1,101 20,-92-22,0-1,-1 2,1-1,-1 2,1-1,-1 1,0 1,0 0,-1 0,1 1,-1 0,0 1,0 0,6 6,-13-10,0 1,0 0,0 0,0 0,0 0,-1 0,1 0,-1 1,0-1,0 1,-1-1,1 0,0 1,-1-1,0 1,0-1,0 1,0-1,-1 1,1-1,-1 1,0-1,0 1,0-1,-1 0,1 0,-1 0,0 0,1 0,-3 3,-74 85,67-80,-12 11,0-1,-1 0,-1-2,0-1,-2-1,0-1,-3 0,5-5</inkml:trace>
  <inkml:trace contextRef="#ctx0" brushRef="#br0" timeOffset="61">10409 4854,'-15'24,"1"8,2-2</inkml:trace>
  <inkml:trace contextRef="#ctx0" brushRef="#br0" timeOffset="62">10719 4346,'268'-47,"-266"46,-1 0,1 1,0-1,0 1,0-1,0 1,0-1,0 1,0 0,0 0,0 0,0 0,0 0,0 0,0 1,-1-1,1 1,0-1,0 1,0 0,0 0,-1 0,1 0,0 0,-1 0,1 0,-1 0,1 1,-1-1,1 0,-1 1,0 0,0-1,0 1,0 0,0-1,0 1,0 0,-1 0,1 0,-1 0,1 0,-1 0,0-1,1 1,-1 0,0 0,-1 1,-5 21,-2-1,0 0,-2-1,0 0,-2-1,-2 3,-13 27,11-24,2 1,1 0,1 1,2 1,1 0,1 0,1 1,2 0,1 0,1 8,1 94,-4-115</inkml:trace>
  <inkml:trace contextRef="#ctx0" brushRef="#br0" timeOffset="63">10691 4685,'39'-10,"26"-7,8-2,-5 3,-8 4,-10 4,-8 4,-7 1,-5 3,-7 0</inkml:trace>
  <inkml:trace contextRef="#ctx0" brushRef="#br0" timeOffset="64">11340 4375,'16'-6,"1"2,0 0,-1 2,1-1,0 2,1 0,-1 1,0 1,0 1,0 0,0 1,10 3,-25-5,1 0,-1 0,1 0,-1 0,0 0,1 0,-1 1,0-1,0 1,0-1,0 1,0 0,0 0,0 0,-1 0,1 0,-1 0,1 0,-1 1,0-1,0 1,0-1,0 1,0-1,-1 1,1-1,-1 1,0-1,1 1,-1 0,-1-1,1 1,0 0,0-1,-1 1,0-1,1 1,-1-1,0 1,0-1,-1 1,-10 21,-1 0,-1 0,-2-1,0-1,-1-1,-13 13,-5 6,-105 143,107-95,33-86,0 1,-1-1,1 0,0 0,0 0,1 0,-1 0,0 0,1 1,-1-1,1 0,0 0,0 0,0 0,0-1,0 1,0 0,0 0,0-1,1 1,-1 0,1-1,-1 1,1-1,0 0,-1 1,1-1,0 0,0 0,0 0,0-1,0 1,0 0,0-1,0 1,0-1,0 0,1 1,-1-1,0 0,0-1,91-24,-71 14</inkml:trace>
  <inkml:trace contextRef="#ctx0" brushRef="#br0" timeOffset="65">11905 4769,'-14'43,"-15"29,-7 7,-2-5,0-16,7-12,4-14,6-13</inkml:trace>
  <inkml:trace contextRef="#ctx0" brushRef="#br0" timeOffset="66">12864 4289,'0'63,"2"38,-5 0,-5 0,-10 40,-50 146,62-223,10-59</inkml:trace>
  <inkml:trace contextRef="#ctx0" brushRef="#br0" timeOffset="67">13147 4402,'41'-31,"2"2,1 1,1 3,1 1,37-12,-81 34,1 0,-1 1,1-1,-1 1,1 0,-1-1,1 1,0 0,0 1,0-1,-1 0,1 1,0 0,0 0,0 0,0 0,0 0,0 0,-1 1,1-1,0 1,0 0,0 0,-1 0,1 0,-1 0,1 1,-1-1,1 1,-1 0,0-1,1 1,-1 0,0 1,0-1,-1 0,1 0,0 1,-1-1,0 1,1 0,-2 8,-1 0,1 0,-2 1,0-1,0 0,-1 0,0-1,-1 1,0 0,-1-1,0 0,-1 0,0-1,0 1,-1-1,0-1,-6 6,1 3,-102 102,112-118,1 1,-1-1,1 1,0-1,0 1,0-1,0 1,0 0,0 0,0-1,1 1,-1 0,0 0,1 0,0 0,-1 0,1-1,0 1,0 0,0 0,0 0,0 0,1 0,-1 0,1 0,-1 0,1 0,-1-1,1 1,0 0,0 0,0-1,0 1,0-1,1 1,-1-1,1 1,68 37,-32-21,-31-14,-1 0,0 0,-1 0,1 0,-1 1,0 0,0 0,0 1,-1-1,0 1,0 0,0 0,-1 0,0 1,0-1,0 1,-1 0,0 0,0-1,-1 1,0 1,0-1,-1 0,0 0,0 0,-1 0,1 0,-1 0,-1 0,0 0,0 0,0 0,-1 0,-5 7,-1-1,0 1,-1-1,-1-1,0 0,-1 0,0-1,0-1,-1 0,-1-1,0 0,0-1,0 0,-8 1,-2 5</inkml:trace>
  <inkml:trace contextRef="#ctx0" brushRef="#br0" timeOffset="68">13795 4967,'-4'14,"-3"5</inkml:trace>
  <inkml:trace contextRef="#ctx0" brushRef="#br0" timeOffset="69">14445 4176,'-35'82,"4"1,3 2,-6 44,13-7,18-92,-2 0,0 1,-2-2,-1 1,-2-1,0 0,-2-1,-2 0,0-1,-3-3</inkml:trace>
  <inkml:trace contextRef="#ctx0" brushRef="#br0" timeOffset="70">14896 4289,'-73'83,"4"3,3 3,4 3,2 8,20 6,39-103,1 0,0 1,0-1,0 0,0 1,0-1,1 1,0-1,-1 0,1 0,1 1,-1-1,0 0,1 0,-1 0,1 0,0 0,0-1,0 1,0 0,1-1,-1 0,1 1,-1-1,1 0,0 0,0-1,0 1,0-1,0 1,1-1,6 3,1-1,-1-1,0 0,1 0,0-1,-1 0,1-1,0 0,-1-1,1 0,0-1,-1 0,0-1,1 0,-1 0,0-1,0-1,2-1,17-9,-1-1,0-2,-1 0,-1-2,8-9,-15 14,-1-2,-1 1,-1-2,0 0,-2-1,0-1,-1 0,0-1,-2 0,-1-1,0 0,-2 0,-1-1,0 0,3-24,-10 43,1 0,-1 0,1 0,-1 0,0 0,-1 0,1 0,-1 0,0 0,0 0,0 0,0 0,0 1,-1-1,0 0,0 1,0-1,0 1,-1 0,1 0,-1 0,0 0,1 0,-1 0,-1 1,1-1,0 1,-1 0,1 0,-1 0,0 1,1-1,-1 1,0 0,0 0,0 0,0 1,0-1,0 1,0 0,0 0,0 0,0 1,-4 0,-20 5,3 1</inkml:trace>
  <inkml:trace contextRef="#ctx0" brushRef="#br0" timeOffset="71">15602 4262,'-44'31,"1"2,1 3,2 1,1 2,-8 13,41-45,-75 97,78-99,0 0,0 0,0 0,1 0,0 1,0-1,0 1,1-1,0 1,0-1,0 1,1 0,0 0,0-1,0 1,1 0,-1 0,2-1,-1 1,0-1,1 1,4 0,0 0,0 0,0 0,1-1,-1 0,2 0,-1 0,0-1,1 0,-1-1,1 0,0 0,0-1,1 0,-1 0,0-1,1 0,-1 0,7-1,7 1,0-1,0-2,0 0,0-1,0-1,0-1,-1-1,0-1,0-1,0-1,-1 0,-1-2,0 0,2-3,-7 5,-1 0,-1-1,0-1,0 0,-1 0,0-1,-1-1,0 0,-1 0,-1-1,0 0,-1 0,0-1,-1 0,-1 0,0-1,-1 1,-1-1,1-11,-3 21,-1 1,0 0,0-1,0 1,-1-1,1 1,-1 0,-1-1,1 1,-1 0,0 0,0 0,0 0,-1 0,0 0,0 1,0-1,0 1,-1 0,1 0,-1 0,0 1,0-1,-1 1,1 0,-1 0,0 0,1 1,-1 0,0 0,-1 0,1 0,0 1,0 0,-6-1,-47-1,33 3</inkml:trace>
  <inkml:trace contextRef="#ctx0" brushRef="#br0" timeOffset="72">588 6067,'39'-16,"-11"10,1 1,0 2,1 1,-1 1,0 2,6 1,34 0,199 24,349-23,-72-29,147-6,604 4,248 29,-743-28,-139-1,116-1,-141 2,364-5,-676 33,444-12,331-45,-56 8,-46-24,-362 50,82-6,182-28,48 10,-321 36,208-38,-436 4,-101 16,-141 16,-17-14,45-2,-172 27</inkml:trace>
  <inkml:trace contextRef="#ctx0" brushRef="#br0" timeOffset="73">6514 7140,'-19'34,"-16"20,-2 6,0-7,7-8,8-11</inkml:trace>
  <inkml:trace contextRef="#ctx0" brushRef="#br0" timeOffset="74">8179 6237,'-28'48,"-16"40,-3 14,0-5,9-9,5-11,9-8,9-12,1-5,4-7,3-6,3-5,-2-4,-1-2,1-1,-3-4,0-3,1-4</inkml:trace>
  <inkml:trace contextRef="#ctx0" brushRef="#br0" timeOffset="75">8519 6407,'40'-26,"3"2,0 2,1 2,0 1,2 3,13-2,18 14,-75 4,0 1,0-1,-1 1,1-1,0 1,-1 0,1-1,-1 1,1 0,-1 0,1 0,-1 0,0 0,1 1,-1-1,0 0,0 1,0-1,0 1,0-1,0 1,0-1,-1 1,1 0,0-1,-1 1,0 0,1-1,-1 1,0 0,0 0,0-1,0 1,0 0,0 0,0-1,-1 1,1 0,-1 0,1-1,-1 1,-3 10,-1-1,-1 1,0-1,0 0,-1-1,-1 0,0 0,0 0,-1-1,0-1,0 1,-1-1,-3 1,-45 46,57-54,-1 0,1 0,0 0,0 0,0 1,0-1,0 0,0 0,1 1,-1-1,0 0,1 1,-1-1,1 1,-1-1,1 1,0-1,-1 1,1-1,0 1,0-1,0 1,0-1,0 1,1-1,-1 1,0-1,1 1,-1-1,1 1,-1-1,1 1,0-1,0 0,0 0,0 1,-1-1,2 0,-1 0,0 0,0 0,0 0,0 0,1 0,-1 0,0-1,1 1,-1 0,1-1,-1 1,0-1,2 1,58 18,-52-17,0 0,0 0,0 1,0 0,-1 1,1 0,-1 0,0 0,0 1,0 1,-1-1,0 1,0 1,0-1,1 3,-5-5,1 1,-1-1,0 1,0 0,-1 0,1 0,-1 0,0 1,-1-1,1 0,-1 1,0-1,0 1,-1-1,0 1,0 0,0-1,0 1,-1-1,0 1,0-1,-1 1,1-1,-1 0,0 1,-1-1,1 0,-1 0,0-1,-3 5,-11 7,-1 0,0-1,-1-1,0 0,-1-1,-1-2,0 0,0-1,-1-1,0-1,-1-1,-4 0,20-5,-18 6</inkml:trace>
  <inkml:trace contextRef="#ctx0" brushRef="#br0" timeOffset="76">9280 6858,'-9'33,"-4"12</inkml:trace>
  <inkml:trace contextRef="#ctx0" brushRef="#br0" timeOffset="77">10098 6237,'0'24,"-9"37,-4 12,-4 4,1 3,-2-2,2-5,0-6,1-4,0-8,1-4,4-6,3-5,3-5,2-9</inkml:trace>
  <inkml:trace contextRef="#ctx0" brushRef="#br0" timeOffset="78">10352 6350,'87'-37,"1"4,88-21,-68 42,-106 13,1-1,0 0,0 1,-1 0,1-1,0 1,-1 0,1 0,-1 1,1-1,-1 1,0-1,1 1,-1 0,0-1,0 1,0 0,-1 0,1 1,0-1,-1 0,1 1,-1-1,0 1,0-1,0 1,0-1,0 1,0 0,-1-1,1 1,-1 0,0 0,0 0,0-1,0 3,-3 6,1 1,-2-1,0 0,0 0,-1 0,0-1,0 0,-1 0,-1 0,0 0,0-1,-1 0,0-1,-1 0,-8 7,-204 157,219-172,0 1,0 0,0 0,0 0,0 0,0 0,0 0,1 0,-1 1,0-1,1 1,-1-1,1 1,-1-1,1 1,0 0,0 0,0 0,0 0,0 0,0 0,0 0,1 0,-1 0,1 0,-1 0,1 0,0 1,0-1,0 0,0 0,0 0,1 0,-1 0,1 1,-1-1,1 0,0 0,-1 0,1 0,0 0,1-1,-1 1,0 0,0 0,1-1,0 1,112 32,-102-33,1 1,-1 1,0 0,1 0,-2 1,1 1,0 0,-1 1,0 0,0 0,-1 1,8 7,-15-12,-1 1,1 0,-1 0,1 0,-1 0,0 0,-1 0,1 0,0 1,-1-1,0 0,0 1,0 0,0-1,0 1,-1 0,1-1,-1 1,0 0,0-1,-1 1,1 0,-1-1,0 1,0-1,0 1,0-1,-1 1,1-1,-1 0,0 1,0-1,-2 2,-92 84,57-65,-1-2,-1-1,0-3,-2-1,-15 3,39-15</inkml:trace>
  <inkml:trace contextRef="#ctx0" brushRef="#br0" timeOffset="79">11509 6152,'-112'266,"31"-72,81-193,-1 0,1 1,0-1,-1 0,1 0,0 1,0-1,0 0,0 1,0-1,0 0,0 1,0-1,0 0,1 0,-1 1,1-1,-1 0,1 0,-1 0,1 1,0-1,-1 0,1 0,0 0,0 0,0 0,0 0,0 0,0-1,0 1,0 0,0 0,0-1,0 1,0-1,1 1,-1-1,0 1,0-1,1 0,-1 0,0 0,1 0,-1 1,0-2,1 1,-1 0,0 0,1 0,66-22,137-75,-177 85,-4-1</inkml:trace>
  <inkml:trace contextRef="#ctx0" brushRef="#br0" timeOffset="80">11961 6096,'-91'132,"-53"106,76-121,-4 6,5 3,-38 106,86-151,17-59</inkml:trace>
  <inkml:trace contextRef="#ctx0" brushRef="#br0" timeOffset="81">17239 1806,'-27'80,"-8"44,6 1,-3 61,-25 260,44-292,7 0,8 21,-4 95,-26 183,11-30,-10-234,8-62,5 1,5 32,-18 270,17-194,-25 45,-3-51,-44 112,24-40,28-93,1-13,5 0,25-171,11-29,-7-9</inkml:trace>
  <inkml:trace contextRef="#ctx0" brushRef="#br0" timeOffset="82">18537 2060,'-14'-5,"1"0,-1 2,0-1,0 2,0 0,0 0,-1 1,1 1,0 1,-1 0,1 0,0 2,0 0,0 0,0 1,-4 3,7-3,0 0,0 0,0 1,1 1,0 0,0 0,0 1,1 0,0 0,0 1,1 1,0-1,1 2,-1-1,2 1,0-1,0 2,0-1,1 1,-2 6,7-12,0-1,-1 0,2 0,-1 0,0 0,1 0,-1 0,1 0,1 0,-1 0,0 0,1 0,0 0,0-1,0 1,0-1,0 1,1-1,0 0,0 0,-1 0,2 0,-1-1,0 1,0-1,1 0,0 0,2 2,112 41,189 48,-305-92,0 0,1 0,-1 0,0 0,0 0,1 1,-1-1,0 0,0 1,-1 0,1-1,0 1,0 0,-1 0,1 0,-1 0,0 1,0-1,1 0,-1 0,-1 1,1-1,0 1,-1-1,1 0,-1 1,0-1,1 1,-1-1,0 1,-1-1,1 1,0-1,-1 1,1-1,-1 1,0-1,0 0,0 1,0-1,0 0,-1 0,1 0,-1 0,1 0,-1 0,0 0,0 0,1-1,-1 1,-1-1,0 1,-14 9,0-1,-1 0,-1-2,0 0,0-1,0-1,-1-1,-18 3,18-4,0 0,0-2,0 0,0-1,0-1,0-1,0-1,-11-3,28 5,0 0,0-1,0 0,0 0,0 0,0 0,1 0,-1 0,0-1,1 1,-1-1,1 0,0 0,0 0,-1 0,1 0,0 0,1-1,-1 1,0-1,1 1,-1-1,1 0,0 1,0-1,0 0,0 0,0 0,1 0,0 0,-1 0,1 0,0 0,0 0,0 0,1 0,-1 1,1-1,0 0,0 0,0 0,0 0,0 1,0-1,1 0,-1 1,1-1,0 1,0-1,12-9,-1 0,2 1,0 1,0 0,1 1,0 1,0 0,1 1,0 1,12-2,-4-1,112-42,-304 113,165-61,-13 4,0 1,1 1,0 0,0 1,0 1,1 0,1 1,-1 0,-1 4,13-13,0 0,0 0,0 1,1-1,-1 0,0 1,1-1,-1 1,1-1,-1 1,1-1,0 1,0-1,-1 1,1-1,0 1,1 0,-1-1,0 1,0-1,1 1,-1-1,0 1,1-1,0 1,-1-1,1 0,0 1,0-1,0 0,0 0,0 1,0-1,0 0,0 0,0 0,0 0,1 0,-1-1,0 1,1 0,-1-1,1 1,65 28,-45-23,0 2,-1 0,0 2,-1 0,1 1,5 6,-20-13,0 0,0 1,-1 0,0 1,1-1,-2 1,1 0,-1 0,0 0,0 1,-1 0,0-1,0 1,0 0,-1 0,0 1,-1-1,1 0,-1 1,-1-1,1 4,-2-2,0 1,0-1,-1 0,0 1,0-1,-1 0,0 0,-1-1,0 1,0-1,-1 0,0 0,-1 0,0 0,0-1,0 0,-1-1,0 1,-3 1,-6 4,0 0,-1-1,0 0,-1-2,0 0,-1-1,0-1,-9 2,-90 21,96-29</inkml:trace>
  <inkml:trace contextRef="#ctx0" brushRef="#br0" timeOffset="83">19017 2173,'-5'24,"-6"32,-2 16,2 0,-2-2,1-8,3-10,-3-4,2-6,2-5,-2 1,-5-1,1-3,2-1,-1-3,1 0,4-6</inkml:trace>
  <inkml:trace contextRef="#ctx0" brushRef="#br0" timeOffset="84">19327 2314,'54'-24,"1"3,0 2,2 3,0 2,16 0,-72 13,1 0,0 0,-1 0,1 1,0-1,0 0,-1 1,1 0,0-1,0 1,0 0,0 0,0 0,0 0,-1 0,1 0,0 0,0 1,0-1,0 1,-1 0,1-1,0 1,0 0,-1 0,1 0,-1 0,1 0,-1 0,1 1,-1-1,0 0,0 1,1-1,-1 1,0-1,0 1,0 0,-1-1,1 1,0 0,-1 0,1 0,-1-1,1 1,-1 0,0 0,0 0,0 0,0 0,0 0,0-1,-1 1,1 1,-9 12,0-1,-1 0,-1 0,0-1,-1 0,0-1,-1 0,0-1,-3 1,-22 21,-63 69,101-97,-1 0,1 0,1-1,-1 1,1 0,-1 0,1-1,1 1,-1 0,1-1,-1 1,1-1,1 0,-1 0,0 0,1 0,0 0,0 0,0-1,1 1,-1-1,1 0,0 0,0 0,0 0,0-1,0 0,0 0,1 0,6 7,9 5,-16-12,0-1,-1 1,1 0,0 0,-1 0,1 0,-1 1,0-1,0 1,0 0,0 0,-1 0,1 1,-1-1,1 0,-1 1,0 0,-1-1,1 1,-1 0,1 0,-1 0,0 0,-1 0,1 0,-1 0,0 0,0 0,0 0,0 1,-1-1,1 0,-1 0,-7 7,0-1,0 0,-1 0,0-1,-1 0,0-1,-1 0,1-1,-1 0,-1 0,0-1,1-1,-2 0,1 0,-10 1,-6 6,-101 28,123-40</inkml:trace>
  <inkml:trace contextRef="#ctx0" brushRef="#br0" timeOffset="85">20061 2710,'-5'19,"-1"11,0 0</inkml:trace>
  <inkml:trace contextRef="#ctx0" brushRef="#br0" timeOffset="86">20484 2144,'-4'39,"-3"21,-4 12,0-3,1-4,-2-2,1-8,2-3,-1-6,-1-1,4-4,1-3,3-4,1-3,1-2,1 0,1-2,-1-4</inkml:trace>
  <inkml:trace contextRef="#ctx0" brushRef="#br0" timeOffset="87">18509 3951,'-5'-4,"-1"-1,1 1,-1 0,0 1,0-1,0 1,0 0,-1 1,1-1,-1 1,1 1,-1-1,0 1,0 0,0 1,0 0,1 0,-1 0,0 1,0 0,0 0,0 1,1 0,-1 0,1 0,0 1,-1 0,1 0,0 1,1 0,-1 0,1 0,-1 0,-1 3,6-6,-94 99,92-97,1 1,-1 0,1 0,0 0,0 1,0-1,1 0,0 1,-1-1,2 1,-1-1,0 1,1 0,0-1,0 1,0 0,1-1,0 1,-1-1,2 1,-1-1,0 1,1-1,0 0,0 1,0-1,3 3,3 2,1-1,0 0,0 0,0-1,1-1,0 1,1-2,-1 1,1-1,0-1,0 0,1-1,6 1,23 11,61 40,-100-54,0 1,1 0,-1 0,0 0,0 0,-1 0,1 0,0 1,-1-1,1 1,-1-1,0 1,0-1,0 1,0 0,0-1,-1 1,1 0,-1 0,1 0,-1-1,0 1,0 0,-1 0,1 0,-1-1,1 1,-1 0,0 0,0-1,0 1,0-1,0 1,-1-1,1 1,-1-1,0 0,1 1,-2-1,-7 6,1-1,-1-1,0 0,-1-1,0 0,1 0,-2-1,1 0,0-1,-1-1,1 0,-1 0,0-1,0 0,0-1,1-1,-1 0,0 0,-6-2,-18 1,28 3,-1-1,1 0,-1-1,1 0,-1 0,1-1,-1 0,1 0,0-1,0 0,0 0,1-1,-1 0,1 0,0-1,0 0,0 0,1-1,-1 0,2 0,-1 0,-3-5,8 8,1 1,-1 0,1-1,-1 1,1 0,0-1,0 1,0-1,0 1,0 0,1-1,-1 1,1 0,0-1,-1 1,1 0,0 0,0-1,1 1,-1 0,0 0,1 0,-1 1,1-1,-1 0,1 0,0 1,0-1,0 1,0 0,0-1,0 1,0 0,2 0,80-32,-42 20,0 3,1 1,0 3,1 1,2 2,-22 3</inkml:trace>
  <inkml:trace contextRef="#ctx0" brushRef="#br0" timeOffset="88">18424 4262,'-5'1,"-15"6,-1 0,1 2,1 0,-1 1,2 1,-1 1,2 0,-1 1,2 1,0 1,-8 9,20-18,0 0,1 1,0-1,0 1,0-1,0 1,1 0,0 0,1 0,0 0,0 1,0-1,1 0,0 0,1 0,-1 1,1-1,1 0,-1 0,1 0,0 0,1 0,0-1,0 1,0-1,1 0,0 0,0 0,0 0,1-1,0 1,0-1,1 0,-1-1,1 1,135 43,-2-22,-137-26,1-1,0 1,0 0,0 0,-1 1,1-1,0 0,0 1,-1 0,1 0,0 0,-1 0,1 0,-1 0,1 1,-1-1,0 1,1-1,-1 1,0 0,0 0,0 0,-1 0,1 0,0 1,-1-1,1 1,-1-1,0 1,0-1,0 1,0-1,0 1,-1 0,1 0,-1-1,0 1,1 0,-1 0,-1 0,1-1,0 1,-1 0,1 0,-1-1,0 1,-8 9,-2 0,1 0,-1-2,-1 1,0-1,0-1,-1 0,0-1,-1-1,0 0,0 0,0-1,-1-1,-13 3,15-4,-239 82,221-85,26-6</inkml:trace>
  <inkml:trace contextRef="#ctx0" brushRef="#br0" timeOffset="89">18960 4092,'-21'151,"-14"140,-34-36,62-237</inkml:trace>
  <inkml:trace contextRef="#ctx0" brushRef="#br0" timeOffset="90">19186 4176,'255'-50,"-253"49,0 0,0 0,0 1,-1-1,1 1,0-1,0 1,0 0,0-1,0 1,0 0,0 0,0 1,0-1,0 0,0 1,0-1,0 1,0-1,0 1,0 0,0 0,-1 0,1 0,0 0,-1 0,1 1,-1-1,1 0,-1 1,0-1,1 1,-1 0,0-1,0 1,0 0,0 0,0 0,-1-1,1 1,-1 0,1 0,-1 0,0 0,1 0,-1 0,0 2,-7 7,-1 0,0-1,-1 1,0-2,0 1,-1-1,0 0,-7 3,-16 16,-96 110,128-137,0 0,0 0,0 0,0 1,1-1,-1 0,0 0,1 0,-1 1,1-1,-1 0,1 1,-1-1,1 0,0 1,0-1,0 0,0 1,0-1,0 0,0 1,0-1,0 0,1 1,-1-1,1 0,-1 1,1-1,-1 0,1 0,0 1,-1-1,1 0,0 0,0 0,0 0,0 0,0 0,0 0,0-1,0 1,0 0,1 0,63 18,-49-16,73 40,-86-41,-1 0,0 0,0 0,-1 0,1 0,0 0,-1 1,1-1,-1 1,0-1,0 1,0 0,0-1,0 1,-1 0,1 0,-1 0,0-1,1 1,-1 0,-1 0,1 0,0 0,-1-1,1 1,-1 0,0 0,0-1,0 1,0-1,-1 1,1-1,-1 2,-8 8,0-1,-1 0,0-1,-1 0,0-1,-1 0,1-1,-2 0,1-1,-1 0,0-1,10-4,-53 24,32-14</inkml:trace>
  <inkml:trace contextRef="#ctx0" brushRef="#br0" timeOffset="91">19807 4515,'-19'29,"-7"10</inkml:trace>
  <inkml:trace contextRef="#ctx0" brushRef="#br0" timeOffset="92">20033 4205,'53'-30,"1"2,1 2,1 3,1 3,15-2,33 7,-102 15,-1 0,0 0,1 1,-1-1,0 0,0 1,0 0,1 0,-1-1,0 1,0 0,0 1,0-1,0 0,-1 0,1 1,0-1,0 1,-1 0,1-1,-1 1,0 0,1 0,-1 0,0 0,0 0,0 0,-1 0,1 1,0-1,-1 0,1 0,-1 0,0 1,0-1,0 0,0 1,0-1,0 0,-1 0,1 1,-1-1,0 2,-5 12,0 0,-1-1,0 0,-2 0,0 0,0-1,-1-1,-1 0,0 0,-12 9,-290 246,309-266,1 0,-1 1,1-1,0 1,0 0,0 0,0 0,1 0,-1 0,1 1,-1-1,1 1,1 0,-1-1,0 1,1 0,0 0,0 0,0 0,0 0,0 0,1 1,0-1,0 0,0 0,1 0,-1 0,1 0,0 0,0 0,0 0,1 0,-1 0,1 0,0-1,0 1,0-1,1 1,1 1,4-1,2-1,-1 0,0 0,1-1,-1 0,1-1,-1 0,1-1,0 1,-1-2,1 1,0-2,-1 1,1-1,-1-1,1 1,-1-2,7 1,50-15,-39 10</inkml:trace>
  <inkml:trace contextRef="#ctx0" brushRef="#br0" timeOffset="93">18480 5927,'-3'-6,"0"0,0 0,0 0,-1 1,0 0,0-1,-1 2,1-1,-1 0,0 1,-1 0,1 0,-1 0,1 1,-1 0,0 0,0 1,0-1,-1 1,1 1,-1-1,1 1,-1 0,1 0,-1 1,1 0,-1 0,0 1,1 0,-1 0,1 0,-1 1,-5 2,-1-1,1 1,-1 1,0 0,1 1,0 0,1 1,0 1,0-1,0 2,1-1,0 2,0-1,1 1,1 1,0-1,0 1,-3 8,10-16,0 0,0 0,0 0,0 0,0 1,1-1,0 0,0 1,0-1,0 0,0 0,0 1,1-1,0 0,0 0,0 0,0 1,0-1,0 0,1-1,0 1,-1 0,1 0,0-1,0 1,1-1,-1 1,0-1,1 0,0 0,-1 0,1 0,0-1,0 1,0-1,0 0,0 0,0 0,0 0,0 0,1 0,-1-1,0 0,1 0,-1 0,0 0,1 0,168 11,-108-5,-52-6,1 0,-1 0,1 1,-1 1,0 0,0 1,0 0,0 1,0 0,-1 1,1 0,-1 1,-1 0,1 1,-1 0,8 7,-15-10,-1 1,1-1,-1 1,0 0,0 0,0 0,-1 0,0 0,0 0,0 1,-1-1,1 0,-1 0,0 1,-1-1,0 0,1 0,-1 1,-1-1,1 0,-1 0,0 0,0-1,-1 1,1 0,-1-1,0 1,0-1,0 0,-1 0,0-1,0 1,0 0,0-1,0 0,0 0,-1-1,0 1,1-1,-1 0,0 0,0 0,-5 0,-32 13,0-2,-1-2,-1-2,-39 3,76-10,-1 0,1-1,-1 0,0 0,0-1,1 0,-1 0,0-1,1 0,-1 0,0-1,1 0,0 0,-1-1,1 0,0 0,0-1,1 0,-1 0,1-1,0 1,0-1,0 0,1-1,-1 0,5 2,0 1,0 0,0 0,0-1,1 1,-1 0,1-1,0 1,0-1,0 1,1-1,-1 1,1 0,0-1,0 1,0 0,0 0,1 0,-1 0,1 0,0 0,-1 0,2 0,-1 0,0 1,1-1,69-61,-50 49,1 2,1 0,0 1,0 1,1 1,1 2,0 0,13-1,-13 5</inkml:trace>
  <inkml:trace contextRef="#ctx0" brushRef="#br0" timeOffset="94">18339 6208,'-26'22,"14"-14,0 0,0 2,1-1,1 1,0 1,0 0,1 0,0 1,1 0,0 1,1 0,1 0,-1 2,6-13,1-1,0 1,0 0,0 0,0-1,0 1,0 0,0 0,0 0,1-1,-1 1,1 0,-1-1,1 1,0 0,0-1,0 1,0-1,0 1,0-1,0 0,0 1,0-1,1 0,-1 0,0 0,1 0,-1 0,1 0,-1 0,1 0,0-1,-1 1,1 0,0-1,-1 0,1 1,1-1,73 6,-70-6,75-3,-59 0,0 1,0 1,-1 1,1 1,0 1,0 1,-1 1,0 0,0 2,8 3,-26-8,-1 0,1 1,0-1,0 1,-1 0,1 0,0 0,-1 0,0 0,0 0,1 0,-2 1,1-1,0 1,0 0,-1 0,1-1,-1 1,0 0,0 0,0 0,0 0,0 0,-1 1,0-1,1 0,-1 0,0 0,-1 0,1 1,0-1,-1 0,0 0,1 0,-2 0,1 0,0 0,0 0,-1-1,1 1,-1 0,0-1,0 1,0-1,0 0,-1 1,-20 18,-1 0,-1-2,-1-1,-1-2,0 0,-1-2,0 0,-1-2,-15 3,8-1,-120 36,133-49,21-4</inkml:trace>
  <inkml:trace contextRef="#ctx0" brushRef="#br0" timeOffset="95">19186 5870,'-27'185,"11"-96,3-15,-3 0,-3 0,-3-1,-17 26,31-82</inkml:trace>
  <inkml:trace contextRef="#ctx0" brushRef="#br0" timeOffset="96">19440 5927,'50'-20,"-11"4,0 1,1 3,1 0,0 3,12 0,-50 8,0 0,0 0,0 0,0 1,0-1,0 1,0 0,0 0,0 0,0 0,0 1,1-1,-1 1,0 0,0 0,-1 0,1 0,0 0,0 1,0-1,-1 1,1 0,-1 0,1 0,-1 0,0 0,0 0,0 1,0-1,0 1,0 0,-1-1,1 1,-1 0,0 0,0 0,0 0,0 0,0 0,-1 0,-4 9,0 0,-1-1,-1 0,0 0,-1 0,0-1,0 0,-1 0,-1-1,1 0,-1 0,-1-1,-7 5,14-10,-202 141,202-143,0 0,0 1,1-1,-1 0,0 1,0 0,1-1,-1 1,1 0,0 0,0 1,0-1,0 0,0 1,0-1,0 1,1 0,-1 0,1-1,0 1,0 0,0 0,0 0,0 0,1 0,-1 0,1 1,0-1,0 0,0 0,1 0,-1 0,1 0,-1 0,1 0,0 0,0 0,0 0,1 0,-1-1,1 1,-1 0,1-1,0 1,0-1,0 0,1 1,78 22,-77-25,1-1,0 2,0-1,-1 1,1-1,0 1,-1 0,1 1,0-1,-1 1,0 0,1 0,-1 1,0-1,0 1,0 0,-1 0,1 0,-1 0,1 1,-1-1,0 1,0 0,-1 0,1 0,-1 0,0 1,0-1,1 4,-4-2,0 0,-1 1,1-2,-1 1,0 0,-1 0,1-1,-1 1,0-1,-1 0,1 0,-1 0,0 0,0-1,0 1,-1-1,0 0,0 0,0-1,0 0,0 0,-1 0,1 0,-1-1,0 0,-1 0,-169 45,152-44</inkml:trace>
  <inkml:trace contextRef="#ctx0" brushRef="#br0" timeOffset="97">20089 6265,'-15'33,"-4"12</inkml:trace>
  <inkml:trace contextRef="#ctx0" brushRef="#br0" timeOffset="98">20344 5786,'223'-84,"-138"65,-82 18,-1 1,0 0,1 0,-1 0,1 1,-1-1,0 0,1 1,-1 0,0 0,0-1,1 1,-1 0,0 1,0-1,0 0,0 1,0-1,0 1,-1-1,1 1,0 0,-1 0,0 0,1 0,-1 0,0 0,0 0,0 0,0 0,0 1,0-1,-1 0,1 1,-2 10,0 0,0-1,-1 1,-1-1,0 0,-1 0,0 0,-1 0,0 0,-1-1,0 0,-1 0,0-1,-1 0,0 0,0-1,-1 0,-1 0,1-1,-1 0,0-1,-5 2,2 2,8-8,0 0,0 0,1 0,-1 0,1 1,0 0,0 0,0 0,0 0,1 1,0-1,0 1,0 0,1 0,-1 0,1 0,0 0,0 1,1-1,0 1,0-1,0 1,0 1,4-3,0-1,0 1,0-1,1 0,-1 0,1 0,0-1,-1 1,1-1,0 0,0 0,1-1,-1 1,0-1,1 1,-1-2,0 1,1 0,0-1,11 4,-1 0,1 1,-1 1,1 0,-1 1,-1 0,0 1,9 7,-19-12,0 0,0 0,0 1,-1-1,1 1,-1 0,0 0,0 0,0 0,-1 1,0-1,0 1,0 0,0-1,-1 1,1 0,-1 0,0 0,-1 0,1 0,-1 0,0 0,0 0,-1 0,0 0,0 3,-4 1,0 0,0-1,0 0,-1 0,-1 0,1 0,-1-1,-1-1,1 1,-1-1,0 0,0-1,-1 1,0-2,0 1,0-1,0-1,-1 0,-7 2,3 0,0 0,0-2,-1 1,1-2,-1 0,0 0,1-1,-1-1,0-1,1 0,-1-1,-8-2,5-3</inkml:trace>
  <inkml:trace contextRef="#ctx0" brushRef="#br0" timeOffset="99">136 2343,'25'-11,"4"-5,0 1,1 2,1 1,0 2,1 0,0 3,0 0,0 2,1 2,0 1,0 1,-1 2,1 1,12 3,156 26,-86-19,0-5,1-5,5-5,28 1,241-26,-208 14,116-26,-153 19,338-46,-202 40,35-1,17-2,193 30,-264-25,135-5,-30 1,611 29,-368 29,207-29,-145-29,169 0,1144 30,-1225 26,883-26,-884-28,1035 25,-1012-25,1100 26,-709-75,-496 21,46 45,-623 13,0 4,0 4,49 15,15 16,-140-34</inkml:trace>
  <inkml:trace contextRef="#ctx0" brushRef="#br0" timeOffset="100">756 8184,'81'9,"-1"-3,1-3,-1-4,1-4,-1-3,0-3,19-9,183-28,290 27,-377 6,-1 9,28 9,-21-1,101 9,-187 0,1-5,0-5,105-13,405-17,-205-9,73-5,29 21,1129 24,-827-31,203 1,-334 1,268-3,-252 4,1121-57,-98 4,-220-9,69-52,-647 51,-779 77,-20 0,1 5,0 6,78 12,-185-7,31 4,0-2,1-3,-1-3,2-2,103-26,21 16,-18-3,-75 12,50-24,306 26,-253 1,-172 0</inkml:trace>
  <inkml:trace contextRef="#ctx0" brushRef="#br0" timeOffset="101">19694 3358,'1102'0,"-932"-27,-66 26,74-10,33-4,-83 12,69-25,-27 17,-87 0,54-17,-134 24,-6 2</inkml:trace>
  <inkml:trace contextRef="#ctx0" brushRef="#br0" timeOffset="102">19864 5277,'1'2,"0"0,1 0,-1 0,1-1,-1 1,1 0,0-1,0 0,0 1,0-1,0 0,0 0,0 0,0 0,0 0,0 0,1-1,-1 1,0-1,0 1,1-1,-1 0,0 0,1 0,1 0,-2 0,339 3,337-3,-481-28,283 27,-310-26,27 15,18-7,-203 20</inkml:trace>
  <inkml:trace contextRef="#ctx0" brushRef="#br0" timeOffset="103">588 6011,'-341'0,"171"-27,144 25,2 2</inkml:trace>
  <inkml:trace contextRef="#ctx0" brushRef="#br0" timeOffset="104">785 8156,'-39'17,"11"-12,-1 0,0-2,0-1,0-1,0-2,-6-1,-30 0,-216 1,138-26,100 26,37-4,11-1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1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10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71 2296 0 0,'0'0'1782'0'0,"0"0"-642"0"0,0 0-321 0 0,0 0 200 0 0,0 0 403 0 0,0 0 265 0 0,0 0 40 0 0,0 0-255 0 0,0 0-394 0 0,0 0-238 0 0,0 0-145 0 0,1-8-62 0 0,-1 7-529 0 0,1-32 509 0 0,-1 6 3507 0 0,0 26-3616 0 0,0 1 23 0 0,0 4 2548 0 0,-2 16-2989 0 0,1 187 1390 0 0,-25 169-1476 0 0,-2-60 410 0 0,17-242-326 0 0,11-73-91 0 0,0-1 8 0 0,0 0-3 0 0,0 0 4 0 0,0 0-7 0 0,0 0 0 0 0,0 0 5 0 0,0-26-494 0 0,4-39-2129 0 0,-4 43-935 0 0,0 1-3676 0 0,0 8 646 0 0,0 5-508 0 0</inkml:trace>
  <inkml:trace contextRef="#ctx0" brushRef="#br0" timeOffset="501.37">129 141 824 0 0,'0'0'634'0'0,"0"0"-194"0"0,0 0-40 0 0,0 0 204 0 0,0 0 383 0 0,0 0 265 0 0,0 0 163 0 0,0 0 35 0 0,0 0-133 0 0,0 0-40 0 0,0 0-70 0 0,0 0-117 0 0,0 0-11 0 0,-18-15-42 0 0,-56-47-41 0 0,41 47 3014 0 0,58 20-433 0 0,14 1-2970 0 0,182-17 1464 0 0,253-4-790 0 0,-397-17-2597 0 0,-65 30-1624 0 0,-2 10-11258 0 0,-8-4 5097 0 0</inkml:trace>
  <inkml:trace contextRef="#ctx0" brushRef="#br0" timeOffset="964.959">0 1087 3929 0 0,'0'0'1517'0'0,"0"0"-151"0"0,0 0 93 0 0,0 0 303 0 0,0 0 202 0 0,0 0-73 0 0,0 0-322 0 0,0 0-414 0 0,0 0-331 0 0,0 0-196 0 0,0 0-79 0 0,0 0-7 0 0,17 0 1917 0 0,189-46 1817 0 0,105-6-2904 0 0,-1-9-727 0 0,-297 57-6246 0 0,-23 2-4992 0 0,8 2-1120 0 0</inkml:trace>
  <inkml:trace contextRef="#ctx0" brushRef="#br0" timeOffset="3345.221">1252 693 0 0 0,'0'0'838'0'0,"0"0"571"0"0,0 0 324 0 0,0 0 178 0 0,0 0 45 0 0,0 0 0 0 0,0 0-109 0 0,0 0-143 0 0,0 0-165 0 0,0 0-213 0 0,0 0-189 0 0,0 0-142 0 0,-5-9-95 0 0,-18-31-91 0 0,10 32 2160 0 0,4 27-3064 0 0,8-17 329 0 0,-13 33-100 0 0,1 1 1 0 0,1 0 0 0 0,3 1 0 0 0,-4 27-135 0 0,-10 33 105 0 0,-4 2-88 0 0,17-78-45 0 0,9-19-8 0 0,1-2-4 0 0,0 0 0 0 0,0 0-3 0 0,0 0-9 0 0,4-12-40 0 0,100-267 187 0 0,-52 118 378 0 0,-44 248 622 0 0,-8-72-1084 0 0,1 0-1 0 0,1-1 0 0 0,0 1 1 0 0,1-1-1 0 0,1 0 1 0 0,0 0-1 0 0,1 0 0 0 0,0 0 1 0 0,1-1-1 0 0,1 0 0 0 0,0 0 1 0 0,1 0-1 0 0,5 6-10 0 0,-10-16 17 0 0,-1 1 0 0 0,0 0 0 0 0,1-1 1 0 0,0 0-1 0 0,0 0 0 0 0,0 0 0 0 0,0 0 0 0 0,0 0 0 0 0,1 0 0 0 0,-1-1 0 0 0,1 0 1 0 0,0 1-1 0 0,0-2 0 0 0,0 1 0 0 0,0 0 0 0 0,0-1 0 0 0,0 1 0 0 0,0-1 1 0 0,0 0-1 0 0,0-1 0 0 0,1 1 0 0 0,-1-1 0 0 0,0 0 0 0 0,1 0 0 0 0,-1 0 0 0 0,0 0 1 0 0,1-1-1 0 0,-1 0 0 0 0,0 0 0 0 0,0 0 0 0 0,0 0 0 0 0,2-1-17 0 0,6-12 162 0 0,-1 0-1 0 0,-1 0 0 0 0,0-1 1 0 0,-1 0-1 0 0,0 0 0 0 0,-2-1 1 0 0,1 0-1 0 0,-2-1 1 0 0,0 1-1 0 0,-2-1 0 0 0,1-1 1 0 0,-2 1-1 0 0,0 0 0 0 0,-1-8-161 0 0,3-137 406 0 0,-6 168-6216 0 0,2 5-1438 0 0,4-3-4986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94 459,'-4'4,"-2"5,-3 2,-1 3,2 2,-2 0,1 1,1 1,-1-2,1 0,1 1,2-1</inkml:trace>
  <inkml:trace contextRef="#ctx0" brushRef="#br0" timeOffset="485.503">239 192,'3'-8,"1"0,-1 1,2-1,-1 1,1-1,0 1,0 1,1-1,0 1,0 0,1 0,0 1,0-1,0 2,0-1,1 1,0 0,3-1,-6 2,8-6,-1 1,1 0,1 0,-1 2,1-1,1 2,-1 0,1 1,-1 0,1 1,1 1,-1 0,0 1,0 1,0 0,1 1,-1 1,10 3,-22-4,-1 1,0 0,0 0,0 0,0 0,0 0,0 0,0 0,-1 1,1-1,-1 1,0-1,0 1,0 0,0-1,0 1,-1 0,1 0,-1-1,1 1,-1 0,0 0,0 0,0 0,-1-1,1 1,-1 0,0 0,1 0,-1-1,0 1,-1-1,1 1,0-1,-1 1,0 0,-56 93,-17-3,42-55,2 0,1 2,2 1,2 1,2 2,-7 19,30-58,-1-1,1 0,0 1,0-1,0 1,1-1,0 1,0-1,0 1,0-1,1 1,-1-1,1 1,0-1,1 1,-1-1,1 0,0 0,0 0,0 0,0 0,1 0,0-1,0 1,0-1,0 1,0-1,1 0,-1-1,1 1,0 0,-1-1,1 0,1 0,-1 0,0-1,0 1,1-1,-1 0,1 0,-1 0,1-1,-1 0,1 0,-1 0,4 0,48-3,0-1,0-3,-1-3,0-2,0-2,-2-3,24-11,-30 13,101-41,-125 47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2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30 808 0 0,'0'0'1546'0'0,"0"0"-346"0"0,0 0 112 0 0,0 0 405 0 0,0 0 395 0 0,0 0 78 0 0,0 0-266 0 0,0 0-374 0 0,0 0-328 0 0,0 0-170 0 0,0 0-112 0 0,-15-1 3559 0 0,-17-2-3631 0 0,18 5-776 0 0,1 1 1 0 0,0 1 0 0 0,0-1-1 0 0,1 2 1 0 0,-1 0 0 0 0,1 1-1 0 0,0 0 1 0 0,1 0-1 0 0,-1 1 1 0 0,1 1 0 0 0,1 0-1 0 0,-1 1 1 0 0,1 0 0 0 0,1 0-1 0 0,0 1 1 0 0,0 0 0 0 0,1 1-1 0 0,0 0 1 0 0,1 0 0 0 0,0 0-1 0 0,0 1-92 0 0,2-3 9 0 0,1 1 0 0 0,0-1 0 0 0,0 1-1 0 0,1-1 1 0 0,0 1 0 0 0,0 0 0 0 0,1 0 0 0 0,1 1-1 0 0,-1-1 1 0 0,2 0 0 0 0,-1 0 0 0 0,2 1-9 0 0,-1-8 6 0 0,0 0 1 0 0,1 0-1 0 0,-1-1 1 0 0,1 1 0 0 0,0 0-1 0 0,0 0 1 0 0,0 0-1 0 0,0 0 1 0 0,0-1-1 0 0,1 1 1 0 0,-1-1-1 0 0,1 1 1 0 0,0-1 0 0 0,0 0-1 0 0,0 1 1 0 0,0-1-1 0 0,0 0 1 0 0,0 0-1 0 0,0 0 1 0 0,1-1 0 0 0,-1 1-1 0 0,1 0 1 0 0,0-1-1 0 0,-1 0 1 0 0,1 0-1 0 0,0 1 1 0 0,0-2 0 0 0,-1 1-1 0 0,1 0 1 0 0,0 0-1 0 0,0-1 1 0 0,0 0-1 0 0,0 0 1 0 0,0 1-1 0 0,0-2-6 0 0,107-13 812 0 0,-86 2-659 0 0,-2-1 0 0 0,0-1 0 0 0,0-1-1 0 0,-1-1 1 0 0,-1-1 0 0 0,-1 0 0 0 0,0-2 0 0 0,-2 0-1 0 0,0-1 1 0 0,-1-1 0 0 0,-1 0 0 0 0,-1-1 0 0 0,-1-1-1 0 0,4-9-152 0 0,22-57 745 0 0,-39 88-619 0 0,0 1-23 0 0,0 0-31 0 0,1 12-32 0 0,1 1-32 0 0,0 0 0 0 0,2-1 1 0 0,-1 1-1 0 0,2-1 0 0 0,-1 0 0 0 0,2 0 0 0 0,0-1 1 0 0,0 1-1 0 0,1-1 0 0 0,0-1 0 0 0,1 1 0 0 0,0-1 1 0 0,1 0-1 0 0,0-1 0 0 0,0 0 0 0 0,1-1 1 0 0,0 0-1 0 0,1 0 0 0 0,0-1 0 0 0,0 0 0 0 0,0-1 1 0 0,1 0-1 0 0,0-1 0 0 0,0-1 0 0 0,10 3-8 0 0,49-3-488 0 0,-47-15-2607 0 0,-18 7-1138 0 0,-1 0-7899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1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5865 0 0,'0'0'2510'0'0,"0"0"-227"0"0,0 0-30 0 0,0 0-51 0 0,0 0-233 0 0,0 0-335 0 0,0 0-359 0 0,0 0-271 0 0,0 0-162 0 0,0 0-104 0 0,0 0-71 0 0,0 0-32 0 0,3 11 4798 0 0,-26 3-4308 0 0,34-22-914 0 0,-17 5-4105 0 0,1 11-5573 0 0,5-5-2385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0,'0'0'4459'0'0,"0"0"-2536"0"0,0 0-789 0 0,0 0 112 0 0,0 0 123 0 0,0 0-43 0 0,0 0-231 0 0,0 0-318 0 0,0 0-242 0 0,0 0-116 0 0,0 0-33 0 0,0 0-52 0 0,-6 15 914 0 0,-48 22-909 0 0,66-38-134 0 0,48-42 230 0 0,-65 49 425 0 0,-2 11-3715 0 0,7-16 1609 0 0,0 0-3720 0 0,0-1-7506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476 125 9394 0 0,'0'0'2003'0'0,"0"0"-404"0"0,0 0-215 0 0,0 0-7 0 0,0 0 100 0 0,0 0 120 0 0,0 0-98 0 0,0 0-243 0 0,0 0-289 0 0,0 0-251 0 0,0 0-157 0 0,-5-11-98 0 0,-15-34-37 0 0,14 40 3148 0 0,3 22-3013 0 0,4 28-864 0 0,7 145 517 0 0,-8 0 1 0 0,-8-1-1 0 0,-10 10-212 0 0,-1 82 80 0 0,15-241-174 0 0,19-44-104 0 0,180-177 214 0 0,-113 109-135 0 0,-79 73 108 0 0,0 0 1 0 0,0 1-1 0 0,0-1 1 0 0,0 1-1 0 0,0 0 0 0 0,0 0 1 0 0,-1 0-1 0 0,1 0 1 0 0,-1 0-1 0 0,1 1 1 0 0,-1-1-1 0 0,0 1 1 0 0,0 0-1 0 0,0-1 0 0 0,0 1 1 0 0,-1 0-1 0 0,1 0 1 0 0,-1 0-1 0 0,1 0 1 0 0,-1 0-1 0 0,0 1 0 0 0,0-1 1 0 0,-1 0-1 0 0,1 0 1 0 0,-1 1-1 0 0,0-1 1 0 0,1 0-1 0 0,-1 1 1 0 0,-1 1 10 0 0,2-1-4 0 0,2 12 6 0 0,0 0 0 0 0,1 0-1 0 0,0-1 1 0 0,1 1 0 0 0,1-1-1 0 0,1 0 1 0 0,0-1 0 0 0,1 0-1 0 0,0 0 1 0 0,1 0-1 0 0,1-1 1 0 0,0-1 0 0 0,4 4-2 0 0,-3-5-2 0 0,-7-6 4 0 0,1 0 1 0 0,-1-1-1 0 0,1 1 1 0 0,-1-1-1 0 0,1 0 1 0 0,0 0-1 0 0,1-1 1 0 0,-1 0-1 0 0,1 0 1 0 0,-1 0-1 0 0,1-1 0 0 0,0 1 1 0 0,0-1-1 0 0,0-1 1 0 0,0 1-1 0 0,0-1 1 0 0,5 0-3 0 0,-7 0 13 0 0,1-1 0 0 0,-1 1 0 0 0,0-1 0 0 0,1-1 0 0 0,-1 1 0 0 0,0-1 1 0 0,0 1-1 0 0,1-1 0 0 0,-1 0 0 0 0,0-1 0 0 0,0 1 0 0 0,0-1 0 0 0,0 0 0 0 0,0 0 0 0 0,-1 0 1 0 0,1 0-1 0 0,-1-1 0 0 0,3-1-13 0 0,10-11 50 0 0,-1-1 1 0 0,0 0-1 0 0,-1 0 1 0 0,-1-2-1 0 0,-1 0 0 0 0,0 0 1 0 0,-1-1-1 0 0,-1-1 1 0 0,-1 1-1 0 0,-1-1 1 0 0,-1-1-1 0 0,0 0 0 0 0,-2 0 1 0 0,0 0-1 0 0,-2-1 1 0 0,1-9-51 0 0,5-30 34 0 0,-3-1 0 0 0,-2 0 1 0 0,-3 0-1 0 0,-3 0 1 0 0,-3-8-35 0 0,0 36-1 0 0,-2-1-1 0 0,-1 2 1 0 0,-2-1 0 0 0,-1 1 0 0 0,-2 0 0 0 0,-1 1 0 0 0,-1 1 0 0 0,-2 0 0 0 0,-1 2-1 0 0,-1-1 1 0 0,-1 2 0 0 0,-2 1 0 0 0,-1 0 1 0 0,11 14-31 0 0,-1 0 1 0 0,0 0-1 0 0,-1 1 0 0 0,0 1 1 0 0,-1 1-1 0 0,0 0 0 0 0,0 0 1 0 0,-1 2-1 0 0,0 0 0 0 0,-1 1 1 0 0,0 0-1 0 0,0 1 0 0 0,0 1 1 0 0,-12-1 30 0 0,17 4-147 0 0,0 1 0 0 0,0 0-1 0 0,0 1 1 0 0,0 0 0 0 0,0 1 0 0 0,0 1 0 0 0,0-1 0 0 0,0 2 0 0 0,0 0 0 0 0,1 0 0 0 0,-1 1 0 0 0,1 1 0 0 0,0-1 0 0 0,0 2 0 0 0,1 0 0 0 0,0 0 0 0 0,0 1 0 0 0,0 0 0 0 0,1 1 0 0 0,0 0-1 0 0,0 0 1 0 0,1 1 0 0 0,0 0 0 0 0,0 0 0 0 0,1 1 0 0 0,0 0 0 0 0,1 0 0 0 0,0 1 0 0 0,1 0 0 0 0,0 1 147 0 0,-20 60-3436 0 0,15-22-6320 0 0,6-26-2024 0 0</inkml:trace>
  <inkml:trace contextRef="#ctx0" brushRef="#br0" timeOffset="2104.062">1328 895 9386 0 0,'0'0'2898'0'0,"0"0"-1390"0"0,0 0-508 0 0,0 0 106 0 0,0 0 196 0 0,0 0 59 0 0,0 0-135 0 0,0 0-231 0 0,0 0-216 0 0,0 0-146 0 0,0 0-143 0 0,0 0-104 0 0,0 0-47 0 0,19-3-16 0 0,58-11 15 0 0,-68 12-221 0 0,-1 0-1 0 0,0 0 0 0 0,1-1 0 0 0,-1 0 0 0 0,0-1 0 0 0,-1 0 0 0 0,1 0 0 0 0,-1-1 0 0 0,0 1 0 0 0,0-2 0 0 0,0 1 0 0 0,5-6-116 0 0,17-13 337 0 0,-24 20-274 0 0,1 0 0 0 0,-1-1-1 0 0,0 1 1 0 0,-1-1 0 0 0,1 0-1 0 0,-1 0 1 0 0,0-1 0 0 0,0 0-1 0 0,-1 1 1 0 0,1-1 0 0 0,-1 0-1 0 0,-1 0 1 0 0,1-1 0 0 0,-1 1-1 0 0,0-1 1 0 0,0 1 0 0 0,-1-1-1 0 0,0 1 1 0 0,0-1 0 0 0,-1 0-1 0 0,0 0 1 0 0,0-5-63 0 0,-2 8-6 0 0,-1 1 1 0 0,0 0-1 0 0,1-1 0 0 0,-1 1 1 0 0,0 1-1 0 0,-1-1 0 0 0,1 0 0 0 0,0 1 1 0 0,-1 0-1 0 0,1-1 0 0 0,-1 1 1 0 0,0 1-1 0 0,0-1 0 0 0,0 0 0 0 0,0 1 1 0 0,0 0-1 0 0,0 0 0 0 0,0 0 1 0 0,0 1-1 0 0,0-1 0 0 0,0 1 0 0 0,-1 0 1 0 0,1 0-1 0 0,0 0 0 0 0,0 1 1 0 0,0 0-1 0 0,0-1 0 0 0,-2 2 6 0 0,-1 2-23 0 0,0 0 0 0 0,0 0-1 0 0,0 1 1 0 0,1 0 0 0 0,0 1-1 0 0,0-1 1 0 0,0 1 0 0 0,1 0 0 0 0,0 1-1 0 0,0-1 1 0 0,0 1 0 0 0,1 0-1 0 0,-4 7 24 0 0,2-5-4 0 0,0 0-1 0 0,1 0 0 0 0,0 1 0 0 0,0-1 0 0 0,1 1 1 0 0,0 0-1 0 0,1 0 0 0 0,0 1 0 0 0,1-1 0 0 0,0 1 0 0 0,0-1 1 0 0,1 1-1 0 0,1-1 0 0 0,0 1 0 0 0,0 0 0 0 0,1-1 1 0 0,0 1-1 0 0,1-1 0 0 0,0 1 0 0 0,1-1 0 0 0,0 0 1 0 0,1 1-1 0 0,0-2 0 0 0,0 1 0 0 0,1 0 0 0 0,0-1 0 0 0,1 0 1 0 0,2 2 4 0 0,0-3 19 0 0,0 0 0 0 0,1-1 0 0 0,0 0 0 0 0,0 0 0 0 0,1-1 0 0 0,0 0 0 0 0,0 0 0 0 0,0-1 0 0 0,1-1 0 0 0,0 0 0 0 0,-1 0 0 0 0,2-1 0 0 0,-1-1 0 0 0,0 0 0 0 0,0 0 1 0 0,1-1-1 0 0,-1 0 0 0 0,1-1 0 0 0,-1-1 0 0 0,1 1 0 0 0,3-2-19 0 0,0-2 42 0 0,-1-1 1 0 0,0 0-1 0 0,0 0 1 0 0,0-1-1 0 0,0-1 1 0 0,-1-1-1 0 0,0 0 1 0 0,3-3-43 0 0,17-17 50 0 0,-1-1 1 0 0,-1-1-1 0 0,-2-2 1 0 0,-1 0-1 0 0,-2-3 0 0 0,-1 0 1 0 0,-2-1-1 0 0,-1-1 1 0 0,-2-1-1 0 0,-2-1 1 0 0,-1-1-1 0 0,-2 0 0 0 0,-2-1 1 0 0,-2 0-1 0 0,-1-1 1 0 0,-1-12-51 0 0,-5 40 0 0 0,0-1 0 0 0,0 1-1 0 0,-2-1 1 0 0,0 0 0 0 0,0 0 0 0 0,-2-1 0 0 0,1 1 0 0 0,-2 0 0 0 0,0 0 0 0 0,-1 0 0 0 0,-1 0 0 0 0,0 0 0 0 0,-1 1 0 0 0,0-1 0 0 0,-2 1 0 0 0,1 0-1 0 0,-2 0 1 0 0,0 1 0 0 0,-4-6 0 0 0,10 18-4 0 0,-1-1 0 0 0,1 0 0 0 0,-1 1 0 0 0,0-1 0 0 0,0 1 0 0 0,1 0 0 0 0,-1-1 1 0 0,0 1-1 0 0,0 0 0 0 0,0 0 0 0 0,-1 0 0 0 0,1 1 0 0 0,0-1 0 0 0,0 0 0 0 0,0 1 0 0 0,-1-1 0 0 0,1 1 0 0 0,0 0 0 0 0,-1 0 0 0 0,1 0 0 0 0,0 0 0 0 0,0 0 0 0 0,-1 1 0 0 0,1-1 0 0 0,0 0 0 0 0,0 1 0 0 0,-1 0 0 0 0,1 0 0 0 0,0-1 0 0 0,0 1 0 0 0,0 1 0 0 0,0-1 0 0 0,0 0 0 0 0,0 0 0 0 0,0 1 0 0 0,1-1 0 0 0,-1 1 0 0 0,0-1 0 0 0,1 1 0 0 0,-1 0 0 0 0,1 0 0 0 0,0 0 0 0 0,-1 0 4 0 0,-51 89-121 0 0,47-67 131 0 0,2 0-1 0 0,1 0 0 0 0,1 0 1 0 0,0 0-1 0 0,2 0 0 0 0,1 0 1 0 0,1 0-1 0 0,1 0 0 0 0,1 0 1 0 0,1-1-1 0 0,2 1 0 0 0,0-1 1 0 0,1-1-1 0 0,2 2-9 0 0,20 84 83 0 0,26 170 65 0 0,-51-235-157 0 0,4 29 38 0 0,-4 0 0 0 0,-2 1 0 0 0,-4-1 1 0 0,-6 33-30 0 0,2-76 12 0 0,-1 1 1 0 0,-1-1 0 0 0,-2 0-1 0 0,-1-1 1 0 0,-1 0 0 0 0,-3 4-13 0 0,-19 12 148 0 0,2-72 767 0 0,26 17-923 0 0,-1 1-1 0 0,2-1 1 0 0,-1 1 0 0 0,2-1 0 0 0,-1-1 0 0 0,1 1 0 0 0,1 0 0 0 0,0-1 0 0 0,1 1 0 0 0,0-1 0 0 0,1 1 0 0 0,0-1-1 0 0,1 0 1 0 0,0 1 0 0 0,1-1 0 0 0,0 1 0 0 0,1 0 0 0 0,0-1 0 0 0,0 1 0 0 0,2 1 0 0 0,-1-1 0 0 0,1 0 0 0 0,1 1-1 0 0,0 0 1 0 0,0 1 0 0 0,1-1 0 0 0,0 1 0 0 0,1 0 0 0 0,0 1 0 0 0,3-2 8 0 0,40-56-12 0 0,-2-1 1 0 0,-3-3-1 0 0,30-62 12 0 0,-35 11 6 0 0,-40 119-2 0 0,0 1 1 0 0,-1-1-1 0 0,1 0 0 0 0,-1 0 1 0 0,0 0-1 0 0,1 0 1 0 0,-1 0-1 0 0,0 0 1 0 0,0 0-1 0 0,0 0 1 0 0,0 0-1 0 0,-1 0 1 0 0,1 0-1 0 0,-1 0 1 0 0,1 0-1 0 0,-1 0 1 0 0,1 0-1 0 0,-1 1 1 0 0,0-1-1 0 0,0 0 1 0 0,0 0-1 0 0,0 1 1 0 0,0-1-1 0 0,-1 1 1 0 0,1-1-5 0 0,1 24-132 0 0,-2 147 202 0 0,4-163-71 0 0,-1 0 0 0 0,1-1 0 0 0,0 1 0 0 0,0-1-1 0 0,0 0 1 0 0,1 1 0 0 0,0-1 0 0 0,0 0 0 0 0,0-1 0 0 0,1 1 0 0 0,-1-1-1 0 0,1 1 1 0 0,0-1 0 0 0,1 0 0 0 0,2 2 1 0 0,-4-7 17 0 0,0 0 0 0 0,1 0 1 0 0,-1 0-1 0 0,0-1 0 0 0,1 1 0 0 0,-1-1 1 0 0,0 0-1 0 0,0 0 0 0 0,0 0 1 0 0,0 0-1 0 0,-1 0 0 0 0,1-1 0 0 0,-1 1 1 0 0,1-1-1 0 0,-1 0 0 0 0,0 0 0 0 0,0 0 1 0 0,0 0-1 0 0,0 0 0 0 0,0 0 0 0 0,-1-1-17 0 0,10-9 34 0 0,125-156 63 0 0,-67 112-158 0 0,-68 58 56 0 0,1 0 1 0 0,-1-1-1 0 0,0 1 0 0 0,0 0 1 0 0,1-1-1 0 0,-1 1 0 0 0,0 0 1 0 0,0 0-1 0 0,0 0 0 0 0,0 0 1 0 0,0 0-1 0 0,0 0 0 0 0,0 1 1 0 0,0-1-1 0 0,-1 0 0 0 0,1 0 1 0 0,0 1-1 0 0,-1-1 0 0 0,1 0 1 0 0,-1 1-1 0 0,1-1 0 0 0,-1 0 1 0 0,0 1-1 0 0,0-1 1 0 0,1 1-1 0 0,-1-1 0 0 0,0 1 1 0 0,0-1-1 0 0,0 0 0 0 0,-1 2 5 0 0,2 2-24 0 0,7 189 79 0 0,-8-193-57 0 0,0-1 0 0 0,0 0-33 0 0,0 0 30 0 0,0 0-7 0 0,0 0-10 0 0,0 0 60 0 0,22-27-157 0 0,46-54 146 0 0,3 8-23 0 0,15 0-114 0 0,-83 114 25 0 0,-13 105 301 0 0,41-87-268 0 0,-29-59-2750 0 0,-7-7-5717 0 0,4 3-3832 0 0</inkml:trace>
  <inkml:trace contextRef="#ctx0" brushRef="#br0" timeOffset="2506.127">3044 968 12851 0 0,'0'0'1697'0'0,"0"0"-167"0"0,0 0 192 0 0,0 0 182 0 0,0 0-181 0 0,0 0-292 0 0,0 0-292 0 0,0 0-240 0 0,0 0-176 0 0,0 0-116 0 0,33 0-82 0 0,103-3-76 0 0,-62-9 431 0 0,-61 5-679 0 0,2 0-58 0 0,0-1 1 0 0,0-1 0 0 0,-1 0 0 0 0,0 0 0 0 0,-1-1-1 0 0,0-1 1 0 0,0-1 0 0 0,-1 1 0 0 0,-1-2-1 0 0,2-2-143 0 0,26-50 230 0 0,-38 63-228 0 0,0 0 0 0 0,0 0-1 0 0,0 0 1 0 0,-1 0 0 0 0,1 0-1 0 0,0-1 1 0 0,-1 1 0 0 0,0 0-1 0 0,1 0 1 0 0,-1-1 0 0 0,0 1 0 0 0,0 0-1 0 0,-1 0 1 0 0,1-1 0 0 0,0 1-1 0 0,-1 0 1 0 0,1 0 0 0 0,-1 0 0 0 0,0-1-1 0 0,1 1 1 0 0,-1 0 0 0 0,0 0-1 0 0,-1 0 1 0 0,1 0 0 0 0,0 0 0 0 0,0 1-1 0 0,-1-1 1 0 0,1 0 0 0 0,-1 1-1 0 0,0-1 1 0 0,0 0-2 0 0,-1 0-17 0 0,0 1-1 0 0,1 0 1 0 0,-1-1 0 0 0,0 1 0 0 0,0 1-1 0 0,0-1 1 0 0,0 0 0 0 0,0 1-1 0 0,0-1 1 0 0,0 1 0 0 0,0 0 0 0 0,0 0-1 0 0,0 0 1 0 0,0 0 0 0 0,0 1-1 0 0,0-1 1 0 0,0 1 0 0 0,0 0-1 0 0,0-1 1 0 0,0 2 0 0 0,1-1 0 0 0,-1 0-1 0 0,0 0 1 0 0,0 1 0 0 0,1 0-1 0 0,-1-1 1 0 0,-1 3 17 0 0,-61 58-105 0 0,58-54 95 0 0,-1 1 0 0 0,1 0 0 0 0,1 1 0 0 0,-1 0 1 0 0,2 0-1 0 0,-1 0 0 0 0,1 1 0 0 0,1 0 0 0 0,0 0 0 0 0,1 0 0 0 0,0 0 0 0 0,0 1 0 0 0,1-1 1 0 0,1 1-1 0 0,0-1 0 0 0,1 1 0 0 0,0 10 10 0 0,5-14 4 0 0,-1 0-1 0 0,1-1 1 0 0,0 1-1 0 0,1-1 1 0 0,0-1 0 0 0,0 1-1 0 0,0-1 1 0 0,1 0 0 0 0,0 0-1 0 0,0-1 1 0 0,0 0 0 0 0,1 0-1 0 0,0-1 1 0 0,0 0-1 0 0,0 0 1 0 0,0-1 0 0 0,1 0-1 0 0,-1-1 1 0 0,1 1 0 0 0,-1-2-1 0 0,1 1 1 0 0,8-1-4 0 0,97 6-1134 0 0,-107-16-995 0 0,-5 4-2912 0 0,1 1-7106 0 0</inkml:trace>
  <inkml:trace contextRef="#ctx0" brushRef="#br0" timeOffset="2934.061">2433 228 11586 0 0,'0'0'2870'0'0,"0"0"-668"0"0,0 0-371 0 0,0 0-156 0 0,0 0-172 0 0,0 0-188 0 0,0 0-283 0 0,0 0-241 0 0,0 0-193 0 0,0 0-166 0 0,0 0-156 0 0,0 0-123 0 0,-8 0-49 0 0,-22 1-24 0 0,12 4 198 0 0,33-7-169 0 0,85-45 639 0 0,-110 50-3916 0 0,-2 4-6465 0 0,6-3-3149 0 0</inkml:trace>
  <inkml:trace contextRef="#ctx0" brushRef="#br0" timeOffset="3638.12">1 1620 10906 0 0,'0'0'2167'0'0,"0"0"-161"0"0,38-6-20 0 0,124-20 2 0 0,169-15 4239 0 0,-217 35-4393 0 0,1 5 0 0 0,108 14-1834 0 0,-16-1 1402 0 0,124-13-1402 0 0,413-54 635 0 0,-3 7-403 0 0,-409 19-174 0 0,-97 15-12 0 0,-235 14-39 0 0,0 0 4 0 0,20 0 25 0 0,-18 0-38 0 0,-2 0-6 0 0,0 0-2 0 0,0 0 14 0 0,0 0 6 0 0,0 0 9 0 0,0 0-8 0 0,0 0-7 0 0,0 0-15 0 0,0 0-1 0 0,0 0-8 0 0,-1 3 3 0 0,-18 5-2149 0 0,9-2-232 0 0,4-2-4763 0 0,4-3-5544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169 163 8514 0 0,'0'0'2727'0'0,"0"0"-873"0"0,0 0-366 0 0,0 0-70 0 0,0 0 45 0 0,0 0 20 0 0,0 0-76 0 0,0 0-234 0 0,0 0-301 0 0,0 0-267 0 0,0 0-209 0 0,-9-2-167 0 0,-26-1-94 0 0,12 30 63 0 0,3 23 12 0 0,3 0 0 0 0,2 2-1 0 0,2-1 1 0 0,3 2-1 0 0,2 0 1 0 0,2 0-1 0 0,2 12-209 0 0,1-26 103 0 0,0-11-53 0 0,1 0 0 0 0,1 0 1 0 0,1 0-1 0 0,2 0 0 0 0,1 0 0 0 0,1 0 1 0 0,1-1-1 0 0,1 0 0 0 0,4 7-50 0 0,-9-28 21 0 0,1 0-1 0 0,1-1 1 0 0,-1 1 0 0 0,1-1-1 0 0,-1 0 1 0 0,2 0-1 0 0,-1 0 1 0 0,0 0 0 0 0,1 0-1 0 0,0-1 1 0 0,0 0-1 0 0,1 1 1 0 0,-1-1-1 0 0,1-1 1 0 0,0 1 0 0 0,0-1-1 0 0,0 0 1 0 0,0 0-1 0 0,0 0 1 0 0,1-1 0 0 0,-1 0-1 0 0,1 0 1 0 0,0 0-1 0 0,0-1 1 0 0,5 1-21 0 0,-5-4 70 0 0,1 0-1 0 0,-1 0 1 0 0,1-1 0 0 0,-1 0-1 0 0,0-1 1 0 0,0 1 0 0 0,0-1-1 0 0,0 0 1 0 0,-1-1 0 0 0,1 1 0 0 0,-1-1-1 0 0,0 0 1 0 0,-1 0 0 0 0,1-1-1 0 0,-1 1 1 0 0,0-1 0 0 0,-1 0-1 0 0,1 0 1 0 0,-1 0 0 0 0,0-1-1 0 0,0-3-69 0 0,9-10 93 0 0,47-90 68 0 0,-5-3 0 0 0,-5-3 0 0 0,-6-1 0 0 0,5-33-161 0 0,21-73 86 0 0,-54 141 54 0 0,-15 82-92 0 0,0 0-8 0 0,0 0-9 0 0,-10 27-186 0 0,-13 48 235 0 0,4 1 0 0 0,3 0 0 0 0,4 1 0 0 0,3 1 0 0 0,3 0 0 0 0,4 0 0 0 0,6 60-80 0 0,-2-102 56 0 0,2 1 1 0 0,2-1-1 0 0,1 0 1 0 0,1-1-1 0 0,2 0 1 0 0,10 21-57 0 0,25 29 72 0 0,-34-90-8118 0 0,-7 3 879 0 0,0-1-4815 0 0</inkml:trace>
  <inkml:trace contextRef="#ctx0" brushRef="#br0" timeOffset="427.376">936 774 15843 0 0,'0'0'1886'0'0,"0"0"-394"0"0,0 0-210 0 0,0 0-14 0 0,0 0 13 0 0,0 0-100 0 0,0 0-207 0 0,0 0-258 0 0,0 0-211 0 0,0 0-147 0 0,0 0-73 0 0,0 0-9 0 0,0 0-13 0 0,-3-7 782 0 0,1 54-788 0 0,-1 0 0 0 0,-2 0 0 0 0,-3 0 0 0 0,-1-1 0 0 0,-5 6-257 0 0,-8 62-1159 0 0,47-141-2533 0 0,-15 19-2601 0 0,-3 3-5830 0 0</inkml:trace>
  <inkml:trace contextRef="#ctx0" brushRef="#br0" timeOffset="1177.629">1148 987 17660 0 0,'0'0'1677'0'0,"0"0"-288"0"0,0 0-164 0 0,0 0-62 0 0,0 0-119 0 0,0 0-221 0 0,0 0-265 0 0,0 0-209 0 0,0 0-117 0 0,0 0-14 0 0,0 0-14 0 0,0 0-6 0 0,11-5-7 0 0,94-30 369 0 0,39 31-214 0 0,-55 11-313 0 0,-37-3 24 0 0,-52-4-57 0 0,0 0 42 0 0,0 0 26 0 0,0 0 38 0 0,0 0 50 0 0,0 0 30 0 0,0 0 11 0 0,-19-10 587 0 0,-124-46-717 0 0,143 56-68 0 0,1 1 0 0 0,-1-1 1 0 0,0 1-1 0 0,0-1 0 0 0,1 1 0 0 0,-1-1 1 0 0,0 1-1 0 0,0 0 0 0 0,0-1 0 0 0,0 1 0 0 0,0-1 1 0 0,0 1-1 0 0,0-1 0 0 0,0 1 0 0 0,0 0 1 0 0,0-1-1 0 0,0 1 0 0 0,0-1 0 0 0,0 1 0 0 0,0-1 1 0 0,-1 1-1 0 0,1-1 0 0 0,0 1 0 0 0,0-1 1 0 0,-1 1-1 0 0,1-1 0 0 0,0 1 0 0 0,-1-1 0 0 0,1 1 1 0 0,0-1-1 0 0,-1 1 0 0 0,1-1 0 0 0,-1 0 1 0 0,1 1-1 0 0,0-1 0 0 0,-1 0 0 0 0,1 1 0 0 0,-1-1 1 0 0,1 0-1 0 0,-1 0 0 0 0,1 1 0 0 0,-1-1 1 0 0,0 0-1 0 0,1 0 0 0 0,-1 0 0 0 0,1 0 0 0 0,-1 0 1 0 0,1 0-1 0 0,-1 0 0 0 0,0 0 0 0 0,1 0 1 0 0,-1 0-1 0 0,1 0 0 0 0,-1 0 0 0 0,1 0 0 0 0,-1 0 1 0 0,1-1-1 0 0,-1 1 0 0 0,1 0 0 0 0,-1 0 1 0 0,1-1-1 0 0,-1 1 0 0 0,1 0 0 0 0,-1-1 0 0 0,1 1 1 0 0,-1 0-1 0 0,1-1 0 0 0,-1 1 1 0 0,2 16 29 0 0,-37 243-73 0 0,35-213 55 0 0,22-49-37 0 0,-7-10 68 0 0,1-1-1 0 0,-2-1 1 0 0,0 0 0 0 0,-1-1-1 0 0,0 0 1 0 0,-1-1-1 0 0,-1 0 1 0 0,-1-1 0 0 0,0 0-1 0 0,-1-1 1 0 0,1-8-42 0 0,-7 15 17 0 0,0-5-3270 0 0,6 13-6818 0 0,-4 4-2041 0 0</inkml:trace>
  <inkml:trace contextRef="#ctx0" brushRef="#br0" timeOffset="1629.649">1721 892 16131 0 0,'0'0'2142'0'0,"0"0"-548"0"0,0 0-238 0 0,0 0-56 0 0,0 0-74 0 0,0 0-194 0 0,0 0-286 0 0,0 0-201 0 0,0 0-135 0 0,0 0-93 0 0,0 0 10 0 0,0 0-28 0 0,0 0-29 0 0,15-13-11 0 0,50-36-52 0 0,-62 46-181 0 0,1 0 1 0 0,-1 1-1 0 0,0 0 0 0 0,1 0 1 0 0,-1 0-1 0 0,1 0 1 0 0,0 0-1 0 0,0 1 1 0 0,-1 0-1 0 0,1 0 1 0 0,0 0-1 0 0,0 0 0 0 0,0 0 1 0 0,0 1-1 0 0,0 0 1 0 0,0 0-1 0 0,0 0 1 0 0,3 0-27 0 0,8 1 22 0 0,-6 47 37 0 0,-10-39-47 0 0,-1 0-1 0 0,0 0 0 0 0,0-1 1 0 0,-1 1-1 0 0,0-1 1 0 0,0 0-1 0 0,-1 0 0 0 0,0 0 1 0 0,-1 0-1 0 0,1-1 1 0 0,-2 1-1 0 0,-3 3-11 0 0,-19 32 23 0 0,13-16 11 0 0,10-19-30 0 0,0 0 0 0 0,0 0 0 0 0,1 0 0 0 0,0 1-1 0 0,1-1 1 0 0,0 1 0 0 0,0 0 0 0 0,1 0 0 0 0,0 0-1 0 0,0 0 1 0 0,0 7-4 0 0,4-13 17 0 0,0-1 1 0 0,-1 1-1 0 0,1-1 0 0 0,0 0 0 0 0,0 0 0 0 0,0 1 1 0 0,0-1-1 0 0,0 0 0 0 0,1-1 0 0 0,-1 1 0 0 0,1 0 1 0 0,-1-1-1 0 0,1 1 0 0 0,0-1 0 0 0,-1 0 0 0 0,1 0 1 0 0,0 0-1 0 0,0 0 0 0 0,0-1 0 0 0,0 1 0 0 0,0-1 1 0 0,0 1-1 0 0,0-1 0 0 0,0 0 0 0 0,0 0 0 0 0,0 0 1 0 0,0-1-1 0 0,0 1 0 0 0,0-1-17 0 0,101-13 672 0 0,-98 10-830 0 0,30-11 553 0 0,-16 11-3060 0 0,-20 4 1162 0 0,0 0-2284 0 0,0 0-5641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4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14595 0 0,'0'0'1351'0'0,"0"0"-584"0"0,0 0-348 0 0,0 0 179 0 0,0 0 313 0 0,0 0 244 0 0,0 0 43 0 0,0 0-175 0 0,0 0-247 0 0,0 0-197 0 0,0 0-86 0 0,30 1-58 0 0,93 4-18 0 0,14-3 1125 0 0,50-33 196 0 0,-99 25-1669 0 0,-92 28-1585 0 0,-17 4-1691 0 0,9-17-1149 0 0,3-1-3469 0 0,2-3-3337 0 0</inkml:trace>
  <inkml:trace contextRef="#ctx0" brushRef="#br0" timeOffset="321.686">141 486 15003 0 0,'0'0'1727'0'0,"0"0"-461"0"0,0 0-253 0 0,0 0 22 0 0,0 0 15 0 0,0 0-153 0 0,0 0-198 0 0,0 0-123 0 0,0 0-60 0 0,0 0 2 0 0,0 0 17 0 0,0 0-38 0 0,0 0-18 0 0,15 4-20 0 0,110 14 662 0 0,136-63 282 0 0,-254 45-2278 0 0,38-5 2455 0 0,-30 4-4992 0 0,1 1-5667 0 0,-18 0-2592 0 0</inkml:trace>
  <inkml:trace contextRef="#ctx0" brushRef="#br0" timeOffset="600.406">49 869 12379 0 0,'0'0'3684'0'0,"0"0"-1730"0"0,0 0-747 0 0,0 0-85 0 0,0 0 47 0 0,0 0-28 0 0,0 0-199 0 0,0 0-248 0 0,0 0-162 0 0,0 0-77 0 0,0 0-10 0 0,0 0-15 0 0,4 8-50 0 0,-2-3-281 0 0,-2-3-76 0 0,1 0 0 0 0,-1 0 1 0 0,1 0-1 0 0,0-1 0 0 0,-1 1 0 0 0,1 0 1 0 0,0-1-1 0 0,0 1 0 0 0,0-1 0 0 0,0 1 1 0 0,0-1-1 0 0,1 1 0 0 0,-1-1 1 0 0,0 0-1 0 0,1 0 0 0 0,-1 1 0 0 0,1-1 1 0 0,-1 0-1 0 0,1 0 0 0 0,-1 0 1 0 0,1-1-1 0 0,0 1 0 0 0,-1 0 0 0 0,1-1 1 0 0,0 1-1 0 0,0-1 0 0 0,-1 1 1 0 0,2-1-25 0 0,20 1 230 0 0,0-2-1 0 0,-1 0 1 0 0,1-2-1 0 0,0 0 1 0 0,-1-1-1 0 0,1-2 1 0 0,19-7-229 0 0,118-41-269 0 0,-110 40-2050 0 0,-30 9-8530 0 0,-16 5-1925 0 0</inkml:trace>
  <inkml:trace contextRef="#ctx0" brushRef="#br0" timeOffset="1453.404">846 85 11202 0 0,'0'0'1997'0'0,"0"0"-323"0"0,0 0-133 0 0,0 0 49 0 0,0 0-40 0 0,0 0-174 0 0,0 0-335 0 0,0 0-402 0 0,0 0-288 0 0,0 0-84 0 0,0 0 57 0 0,0 0 76 0 0,0 0 85 0 0,8 9 2 0 0,54 75 655 0 0,-52-60-961 0 0,-1 0 1 0 0,-1 1 0 0 0,-2 0-1 0 0,0 0 1 0 0,-2 1 0 0 0,0-1-1 0 0,-2 1 1 0 0,-1 0 0 0 0,-1 6-182 0 0,7 73 124 0 0,-4-72-97 0 0,-2-20-27 0 0,-1 1 0 0 0,2-1 0 0 0,0 1 0 0 0,0-1 0 0 0,1 0 0 0 0,1 0 0 0 0,0 0 0 0 0,1 0 0 0 0,0-1 0 0 0,1 0 0 0 0,0 0 1 0 0,1 0-1 0 0,3 2 0 0 0,-9-13 4 0 0,0 0-1 0 0,1 1 1 0 0,-1-1 0 0 0,0 0 0 0 0,1 0 0 0 0,-1 0 0 0 0,1-1 0 0 0,0 1 0 0 0,-1 0 0 0 0,1-1-1 0 0,0 1 1 0 0,-1-1 0 0 0,1 1 0 0 0,0-1 0 0 0,-1 0 0 0 0,1 1 0 0 0,0-1 0 0 0,0 0 0 0 0,-1 0-1 0 0,1 0 1 0 0,0-1 0 0 0,0 1 0 0 0,-1 0 0 0 0,1-1 0 0 0,0 1 0 0 0,0-1 0 0 0,-1 0 0 0 0,1 1-1 0 0,-1-1 1 0 0,1 0 0 0 0,-1 0 0 0 0,1 0 0 0 0,-1 0 0 0 0,1 0 0 0 0,-1 0-4 0 0,48-46 210 0 0,-23 14-142 0 0,-2-2-1 0 0,-1-1 0 0 0,-1-1 0 0 0,-3 0 0 0 0,5-15-67 0 0,18-49-1 0 0,-42 307-792 0 0,2-199 780 0 0,0-1 1 0 0,0 1 0 0 0,1-1-1 0 0,0 0 1 0 0,0 0-1 0 0,1 0 1 0 0,-1 0 0 0 0,1 0-1 0 0,1-1 1 0 0,-1 1 0 0 0,1-1-1 0 0,0 0 1 0 0,0-1 0 0 0,0 1-1 0 0,1-1 1 0 0,-1 0 0 0 0,1-1-1 0 0,0 1 1 0 0,6 2 12 0 0,-7-5 20 0 0,0 1 1 0 0,0-1-1 0 0,0 0 1 0 0,0 0 0 0 0,0 0-1 0 0,0-1 1 0 0,0 0-1 0 0,1 0 1 0 0,-1 0-1 0 0,0-1 1 0 0,0 1-1 0 0,0-1 1 0 0,0 0-1 0 0,0-1 1 0 0,0 1 0 0 0,0-1-1 0 0,-1 0 1 0 0,1 0-1 0 0,-1-1 1 0 0,1 1-1 0 0,-1-1 1 0 0,0 0-1 0 0,0 0 1 0 0,0-1-1 0 0,0 1 1 0 0,0-1-1 0 0,0-1-20 0 0,81-118 1070 0 0,-52 49-676 0 0,-4-2 0 0 0,-3-1 0 0 0,5-37-394 0 0,-13-34-483 0 0,-28 154-7131 0 0,5-2-4663 0 0</inkml:trace>
  <inkml:trace contextRef="#ctx0" brushRef="#br0" timeOffset="1847.961">1934 519 17748 0 0,'0'0'1333'0'0,"0"0"-391"0"0,0 0-210 0 0,0 0-30 0 0,0 0-6 0 0,0 0-103 0 0,0 0-157 0 0,0 0-170 0 0,0 0-132 0 0,0 0-82 0 0,0 0-26 0 0,0 0-16 0 0,0 0-22 0 0,-19 32 10 0 0,-55 99-14 0 0,73-129 15 0 0,-1-1 1 0 0,1 0-1 0 0,0 0 1 0 0,0 0 0 0 0,0 1-1 0 0,-1-1 1 0 0,1 0-1 0 0,0 1 1 0 0,1-1 0 0 0,-1 1-1 0 0,0-1 1 0 0,0 1-1 0 0,1-1 1 0 0,-1 1 0 0 0,1 0-1 0 0,-1-1 1 0 0,1 1-1 0 0,0 0 1 0 0,-1 0-1 0 0,1-1 1 0 0,0 1 0 0 0,0 0-1 0 0,0 0 1 0 0,1-1-1 0 0,-1 1 1 0 0,0 0 0 0 0,1-1-1 0 0,-1 1 1 0 0,1 0-1 0 0,-1-1 1 0 0,1 1 0 0 0,0-1-1 0 0,0 1 1 0 0,-1-1-1 0 0,1 1 1 0 0,0-1-1 0 0,1 1 1 0 0,-1 0 0 0 0,6 4-4 0 0,-4-1 12 0 0,1 0 1 0 0,0-1 0 0 0,0 1-1 0 0,1-1 1 0 0,-1 0 0 0 0,1 0-1 0 0,0 0 1 0 0,0-1-1 0 0,0 0 1 0 0,0 0 0 0 0,1 0-1 0 0,-1 0 1 0 0,1-1 0 0 0,0 0-1 0 0,0 0 1 0 0,-1-1 0 0 0,1 1-1 0 0,1-1 1 0 0,-1-1-1 0 0,0 1 1 0 0,2-1-9 0 0,2 0 178 0 0,-1 0-1 0 0,0-1 1 0 0,1 0-1 0 0,-1 0 1 0 0,0-1 0 0 0,0 0-1 0 0,0-1 1 0 0,0 0-1 0 0,0 0 1 0 0,-1-1-1 0 0,1 0 1 0 0,-1-1 0 0 0,0 0-1 0 0,-1 0 1 0 0,1-1-1 0 0,-1 0 1 0 0,0 0 0 0 0,0 0-1 0 0,0-1-177 0 0,-3 1 56 0 0,0 0-1 0 0,0-1 1 0 0,0 1-1 0 0,-1-1 1 0 0,0 0-1 0 0,0 1 0 0 0,0-1 1 0 0,-1-1-1 0 0,0 1 1 0 0,-1 0-1 0 0,0 0 1 0 0,0-1-1 0 0,0 1 1 0 0,-1 0-1 0 0,0-1 1 0 0,0 1-1 0 0,-1-1 1 0 0,0 1-1 0 0,0 0 1 0 0,-1 0-1 0 0,0-1 1 0 0,0 1-1 0 0,-1 0 1 0 0,0 1-1 0 0,0-1 1 0 0,-1 0-1 0 0,1 1 1 0 0,-1 0-1 0 0,-1 0 1 0 0,1 0-1 0 0,-1 0 0 0 0,0 1 1 0 0,0 0-1 0 0,-1 0 1 0 0,0 0-56 0 0,2 2-75 0 0,0 0 1 0 0,0 1-1 0 0,-1 0 0 0 0,1 0 1 0 0,-1 0-1 0 0,1 0 0 0 0,-1 1 1 0 0,0-1-1 0 0,0 1 0 0 0,1 0 1 0 0,-1 1-1 0 0,0-1 0 0 0,0 1 1 0 0,0 0-1 0 0,0 0 0 0 0,0 1 1 0 0,-1 0 74 0 0,-21 8-3970 0 0,3 9-5130 0 0,17-10-3382 0 0</inkml:trace>
  <inkml:trace contextRef="#ctx0" brushRef="#br0" timeOffset="2131.676">2343 814 13787 0 0,'0'0'4950'0'0,"0"0"-3092"0"0,0 0-911 0 0,0 0 33 0 0,0 0 44 0 0,0 0 22 0 0,0 0-49 0 0,0 0-167 0 0,0 0-187 0 0,0 0-116 0 0,0 0-99 0 0,0 0-79 0 0,0 0-57 0 0,-11-22-70 0 0,-29-66-76 0 0,38 85-132 0 0,1 1 0 0 0,-1-1 0 0 0,1 0 0 0 0,0 0-1 0 0,0 1 1 0 0,0-1 0 0 0,0 0 0 0 0,0 0 0 0 0,1 0 0 0 0,-1 0 0 0 0,1 0 0 0 0,0 0-1 0 0,0 0 1 0 0,0 0 0 0 0,0-1 0 0 0,1 1 0 0 0,-1 0 0 0 0,1 0 0 0 0,-1 0-1 0 0,1 1 1 0 0,0-1 0 0 0,1 0 0 0 0,-1 0 0 0 0,0 0 0 0 0,1 1-14 0 0,4-11 75 0 0,-3 5-57 0 0,0 0 0 0 0,1 0 1 0 0,-1 1-1 0 0,2 0 0 0 0,-1 0 1 0 0,1 0-1 0 0,0 0 1 0 0,0 1-1 0 0,1 0 0 0 0,-1 0 1 0 0,2 0-1 0 0,-1 1 0 0 0,0-1 1 0 0,6-2-19 0 0,13-2-3231 0 0,4 7-3381 0 0,-27 3-5600 0 0</inkml:trace>
  <inkml:trace contextRef="#ctx0" brushRef="#br0" timeOffset="2455.552">2641 0 13307 0 0,'0'0'4970'0'0,"0"0"-3169"0"0,0 0-1060 0 0,0 0-63 0 0,0 0 60 0 0,0 0 83 0 0,0 0 43 0 0,0 0-57 0 0,0 0-81 0 0,0 0-67 0 0,0 0-107 0 0,0 0-85 0 0,0 0-61 0 0,4 27-41 0 0,15 87-52 0 0,-13 73 405 0 0,-4 232-1322 0 0,-2-418 241 0 0,11-6-6384 0 0,-8-1 946 0 0,0 2-5880 0 0</inkml:trace>
  <inkml:trace contextRef="#ctx0" brushRef="#br0" timeOffset="2767.912">2928 254 11418 0 0,'0'0'2057'0'0,"0"0"-726"0"0,0 0-260 0 0,0 0-10 0 0,0 0 18 0 0,0 0-55 0 0,0 0-103 0 0,-33 22-124 0 0,-102 69-146 0 0,75-42 386 0 0,59-49-990 0 0,-1 1-1 0 0,1 0 0 0 0,0 0 0 0 0,0 0 0 0 0,0 1 0 0 0,0-1 0 0 0,0 0 0 0 0,0 0 0 0 0,0 1 1 0 0,0-1-1 0 0,0 0 0 0 0,1 1 0 0 0,-1-1 0 0 0,1 1 0 0 0,-1-1 0 0 0,1 1 0 0 0,-1-1 1 0 0,1 1-1 0 0,0-1 0 0 0,0 1 0 0 0,-1-1 0 0 0,1 1 0 0 0,0 0 0 0 0,1-1 0 0 0,-1 1 0 0 0,0-1 1 0 0,0 1-1 0 0,1-1 0 0 0,-1 1 0 0 0,1-1 0 0 0,-1 1 0 0 0,1-1 0 0 0,-1 1 0 0 0,1-1 0 0 0,0 0 1 0 0,0 1-1 0 0,0-1 0 0 0,0 0 0 0 0,0 0 0 0 0,0 0 0 0 0,0 0 0 0 0,0 0 0 0 0,1 0 0 0 0,0 1-46 0 0,70 29 1563 0 0,-57-25-1288 0 0,-1-3-120 0 0,1 1 1 0 0,-1 1-1 0 0,-1 0 1 0 0,1 1-1 0 0,-1 0 0 0 0,0 1 1 0 0,0 1-1 0 0,-1 0 1 0 0,0 0-1 0 0,-1 1 1 0 0,1 1-1 0 0,-2 0 1 0 0,0 1-1 0 0,0 0 1 0 0,0 0-1 0 0,-2 1 1 0 0,1 0-1 0 0,-2 1 1 0 0,1 1-156 0 0,23 78 330 0 0,-20-90-1578 0 0,-6-9-6962 0 0,-5 4-4168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17676 0 0,'0'0'3360'0'0,"0"0"-2185"0"0,0 0-783 0 0,0 0 122 0 0,0 0 211 0 0,0 0 85 0 0,0 0-65 0 0,0 0-204 0 0,0 0-199 0 0,0 0-102 0 0,0 0-76 0 0,0 0-57 0 0,0 0-50 0 0,-7 23-59 0 0,-29 101-98 0 0,34-109-336 0 0,2-12-3353 0 0,0-2-3825 0 0,0-1-4196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12627 0 0,'0'0'4657'0'0,"0"0"-3001"0"0,0 0-464 0 0,0 0-199 0 0,0 0-201 0 0,0 0-256 0 0,0 0-320 0 0,0 0-304 0 0,0 0-240 0 0,0 0 8 0 0,0 0 8 0 0,0 0-72 0 0,0 0-193 0 0,0 0-1063 0 0,17 18-3873 0 0,-13-10-6858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17484 0 0,'0'0'1912'0'0,"0"0"-704"0"0,0 0-423 0 0,0 0-329 0 0,0 0-176 0 0,0 0-160 0 0,0 0-344 0 0,0 0-344 0 0,0 0-449 0 0,0 0-1287 0 0,0 0-10051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15179 0 0,'0'0'2103'0'0,"0"0"-636"0"0,0 0-253 0 0,0 0-76 0 0,0 0-94 0 0,0 0-120 0 0,0 0-145 0 0,0 0-162 0 0,0 0-126 0 0,0 0-111 0 0,-31 28-108 0 0,-95 89-54 0 0,81-53-6 0 0,43-52-178 0 0,0-8-30 0 0,0 1 0 0 0,1-1 0 0 0,0 1 0 0 0,0 0 0 0 0,0-1-1 0 0,0 1 1 0 0,1 0 0 0 0,-1 0 0 0 0,1-1 0 0 0,0 1 0 0 0,1 0 0 0 0,-1 0 0 0 0,1-1 0 0 0,0 1-1 0 0,0 0 1 0 0,1-1 0 0 0,-1 1 0 0 0,1-1 0 0 0,0 1 0 0 0,0-1 0 0 0,1 0 0 0 0,-1 0-1 0 0,1 0 1 0 0,0 0 0 0 0,0 0 0 0 0,0-1 0 0 0,0 1 0 0 0,1-1 0 0 0,0 0 0 0 0,-1 0-1 0 0,1 0 1 0 0,2 1-4 0 0,4 0 85 0 0,0-1-1 0 0,0 0 1 0 0,0 0-1 0 0,0-1 1 0 0,0 0-1 0 0,0-1 1 0 0,1 0-1 0 0,-1-1 1 0 0,0 0-1 0 0,1 0 1 0 0,-1-1-1 0 0,0-1 1 0 0,0 0-1 0 0,0 0 1 0 0,0-1-1 0 0,0 0 1 0 0,0 0-1 0 0,-1-1 1 0 0,1-1 0 0 0,-1 0-1 0 0,0 0 1 0 0,-1 0-1 0 0,1-1 1 0 0,-1-1-1 0 0,0 1 1 0 0,-1-1-1 0 0,1-1 1 0 0,-1 1-1 0 0,-1-1 1 0 0,0-1-1 0 0,0 1 1 0 0,0-1-1 0 0,-1 0 1 0 0,0 0-1 0 0,3-9-84 0 0,-7 12-57 0 0,1 1-1 0 0,-1-1 0 0 0,0 1 1 0 0,0-1-1 0 0,-1 0 0 0 0,1 1 1 0 0,-1-1-1 0 0,0 0 0 0 0,-1 0 1 0 0,0 1-1 0 0,0-1 0 0 0,0 0 1 0 0,0 1-1 0 0,-1-1 0 0 0,0 1 1 0 0,0 0-1 0 0,0-1 0 0 0,-1 1 1 0 0,0 0-1 0 0,0 1 1 0 0,0-1-1 0 0,-1 0 0 0 0,1 1 1 0 0,-1 0-1 0 0,0 0 0 0 0,0 0 1 0 0,-1 0-1 0 0,1 0 0 0 0,-1 1 1 0 0,0 0-1 0 0,0 0 0 0 0,0 0 1 0 0,0 1-1 0 0,0 0 0 0 0,-1 0 1 0 0,1 0-1 0 0,0 0 0 0 0,-1 1 1 0 0,-2 0 57 0 0,-25 0-5247 0 0,24 1 857 0 0,-6 0-8310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94 7554 0 0,'0'0'2569'0'0,"0"0"-432"0"0,0 0-226 0 0,0 0-163 0 0,0 0-103 0 0,0 0-136 0 0,0 0-159 0 0,0 0-172 0 0,0 0-158 0 0,0 0-119 0 0,0 0-134 0 0,0 0-101 0 0,-3-5-138 0 0,-9-17-115 0 0,32 1 489 0 0,0 13-754 0 0,1 0 1 0 0,0 1 0 0 0,1 1 0 0 0,0 0 0 0 0,0 2-1 0 0,0 1 1 0 0,0 1 0 0 0,0 1 0 0 0,1 0-1 0 0,18 3-148 0 0,-36-2 16 0 0,-1 0-6 0 0,0-1 0 0 0,1 1 0 0 0,-1 0-1 0 0,1 1 1 0 0,-1-1 0 0 0,1 1 0 0 0,-1 0 0 0 0,0 0 0 0 0,1 0 0 0 0,-1 0 0 0 0,0 1 0 0 0,0 0 0 0 0,0 0 0 0 0,0 0 0 0 0,0 0 0 0 0,-1 1 0 0 0,1-1 0 0 0,-1 1 0 0 0,1 0-1 0 0,-1 0 1 0 0,0 0 0 0 0,0 1 0 0 0,0-1 0 0 0,0 1 0 0 0,-1-1 0 0 0,0 1 0 0 0,0 0 0 0 0,0 0 0 0 0,0 0 0 0 0,0 0 0 0 0,0 4-10 0 0,-3 7 41 0 0,-1 0 1 0 0,0 0 0 0 0,-1 0 0 0 0,-1-1-1 0 0,-1 1 1 0 0,0-1 0 0 0,-1 0-1 0 0,0 0 1 0 0,-1-1 0 0 0,0 1 0 0 0,-1-2-1 0 0,-8 10-41 0 0,4-1 11 0 0,-42 58 46 0 0,42-64-50 0 0,0 0-1 0 0,0 1 1 0 0,2 1-1 0 0,0 0 0 0 0,1 0 1 0 0,0 0-1 0 0,2 1 1 0 0,0 1-1 0 0,1-1 1 0 0,1 1-1 0 0,0 0 0 0 0,2 1 1 0 0,0 1-7 0 0,3-18 6 0 0,-1-1 0 0 0,1 1 0 0 0,0 0 1 0 0,0 0-1 0 0,1 0 0 0 0,-1-1 0 0 0,0 1 0 0 0,1 0 0 0 0,0-1 0 0 0,-1 1 1 0 0,1 0-1 0 0,0-1 0 0 0,0 1 0 0 0,1-1 0 0 0,-1 1 0 0 0,1-1 1 0 0,-1 0-1 0 0,1 1 0 0 0,0-1 0 0 0,-1 0 0 0 0,1 0 0 0 0,0 0 0 0 0,1 0 1 0 0,-1-1-1 0 0,0 1 0 0 0,0 0 0 0 0,1-1 0 0 0,-1 0 0 0 0,1 0 1 0 0,-1 1-1 0 0,1-1 0 0 0,-1-1 0 0 0,1 1 0 0 0,0 0 0 0 0,0-1 0 0 0,-1 1 1 0 0,1-1-1 0 0,0 0 0 0 0,1 0-6 0 0,17 0 21 0 0,1-2 0 0 0,-1 0 0 0 0,0-2-1 0 0,0 0 1 0 0,0-1 0 0 0,-1-1 0 0 0,0-1 0 0 0,0-1 0 0 0,0-1 0 0 0,-1-1-1 0 0,-1 0 1 0 0,10-7-21 0 0,-8 6-349 0 0,9-8-2451 0 0,-17 8-5876 0 0,-7 4-4057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99 633 18988 0 0,'0'0'1546'0'0,"0"0"-678"0"0,0 0-313 0 0,0 0 27 0 0,0 0 36 0 0,0 0-55 0 0,0 0-145 0 0,0 0-124 0 0,0 0-115 0 0,0 0-65 0 0,0 0-34 0 0,-16 22-109 0 0,-48 68-96 0 0,45-57-556 0 0,21-27-8107 0 0,-2-6-2865 0 0</inkml:trace>
  <inkml:trace contextRef="#ctx0" brushRef="#br0" timeOffset="251.102">94 176 11578 0 0,'0'0'4313'0'0,"0"0"-2588"0"0,0 0-1009 0 0,0 0-189 0 0,0 0-203 0 0,0 0-254 0 0,0 0-92 0 0,0 0-58 0 0,0 0 18 0 0,0 0 77 0 0,0 0-38 0 0,0 0-70 0 0,0 0-95 0 0,3 29-145 0 0,11 90-337 0 0,-8-66-511 0 0,0-10-2000 0 0,-2-12-2111 0 0,0-11-2851 0 0</inkml:trace>
  <inkml:trace contextRef="#ctx0" brushRef="#br0" timeOffset="464.224">182 777 688 0 0,'0'0'4453'0'0,"0"0"-723"0"0,0 0-397 0 0,0 0-488 0 0,0 0-613 0 0,0 0-564 0 0,0 0-389 0 0,0 0-250 0 0,0 0-176 0 0,0 0-139 0 0,0 0-128 0 0,27-32-107 0 0,82-100-88 0 0,-59 54 119 0 0,-42 55-328 0 0,23-39 326 0 0,-26 116-960 0 0,-6-45 448 0 0,1 0 0 0 0,0-1 0 0 0,0 1 0 0 0,1 0 0 0 0,0-1 0 0 0,0 1 0 0 0,1 0 0 0 0,0-1 0 0 0,1 0 0 0 0,0 1 0 0 0,0-1 0 0 0,1 0 0 0 0,0 0 0 0 0,0-1 0 0 0,1 1 0 0 0,0-1 0 0 0,0 0 0 0 0,1 0 0 0 0,0-1 0 0 0,5 6 4 0 0,-7-11 41 0 0,0 0-1 0 0,1 0 1 0 0,-1 0 0 0 0,0 0 0 0 0,0 0-1 0 0,0-1 1 0 0,0 0 0 0 0,1 0-1 0 0,-1 0 1 0 0,0 0 0 0 0,0-1-1 0 0,1 1 1 0 0,-1-1 0 0 0,0 0 0 0 0,0-1-1 0 0,0 1 1 0 0,0-1 0 0 0,0 1-1 0 0,0-1 1 0 0,-1 0 0 0 0,1-1-1 0 0,-1 1 1 0 0,1-1-41 0 0,10-13 87 0 0,-2-1 1 0 0,0 0-1 0 0,-1-1 0 0 0,-1 0 0 0 0,0-1 0 0 0,-1 1 0 0 0,-1-2 1 0 0,2-9-88 0 0,1 0-1131 0 0,-1 12-3134 0 0,-4 11-5013 0 0,-2 2-2630 0 0</inkml:trace>
  <inkml:trace contextRef="#ctx0" brushRef="#br0" timeOffset="849.025">970 3 12211 0 0,'0'0'3243'0'0,"0"0"-1443"0"0,0 0-522 0 0,0 0-28 0 0,0 0-72 0 0,0 0-117 0 0,0 0-161 0 0,0 0-213 0 0,0 0-104 0 0,0 0-57 0 0,0 0-72 0 0,0 0-32 0 0,0 0-27 0 0,4-3 1263 0 0,14 117-376 0 0,-40 168-870 0 0,14-226-392 0 0,-10 186-471 0 0,18-240 285 0 0,0-3-3004 0 0,-1-11-294 0 0,-1 6-3018 0 0,0-1-5216 0 0</inkml:trace>
  <inkml:trace contextRef="#ctx0" brushRef="#br0" timeOffset="1081.955">676 324 13867 0 0,'0'0'1486'0'0,"0"0"-383"0"0,0 0-9 0 0,0 0 207 0 0,0 0 107 0 0,0 0-126 0 0,0 0-265 0 0,0 0-269 0 0,0 0-209 0 0,0 0-148 0 0,31-4-106 0 0,98-11-78 0 0,79-10-1106 0 0,-173 24-3220 0 0,-25 1 288 0 0,4 0-8023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6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1 307 4345 0 0,'0'0'1338'0'0,"0"0"-254"0"0,0 0 113 0 0,0 0 349 0 0,0 0 250 0 0,0 0-75 0 0,0 0-178 0 0,0 0-156 0 0,0 0-138 0 0,0 0-116 0 0,0 0-76 0 0,0 0-91 0 0,0 0-102 0 0,12-2-79 0 0,41-10-96 0 0,-51 12-607 0 0,1-1 0 0 0,0-1 0 0 0,0 1 0 0 0,0 0 1 0 0,0-1-1 0 0,-1 1 0 0 0,1-1 0 0 0,-1 0 1 0 0,1 0-1 0 0,-1 0 0 0 0,0 0 0 0 0,0 0 0 0 0,0-1 1 0 0,0 1-1 0 0,0-1 0 0 0,0 1 0 0 0,-1-1 1 0 0,1 0-1 0 0,-1 1 0 0 0,1-4-82 0 0,5-6 247 0 0,74-138 1446 0 0,-81 149-1690 0 0,0 0-1 0 0,1 1 0 0 0,-1-1 1 0 0,0 1-1 0 0,1-1 1 0 0,-1 1-1 0 0,1-1 0 0 0,-1 1 1 0 0,1-1-1 0 0,-1 1 0 0 0,1-1 1 0 0,-1 1-1 0 0,1 0 1 0 0,-1-1-1 0 0,1 1 0 0 0,-1 0 1 0 0,1-1-1 0 0,0 1 0 0 0,-1 0 1 0 0,1 0-1 0 0,0 0 1 0 0,-1 0-1 0 0,1-1 0 0 0,0 1 1 0 0,-1 0-1 0 0,1 0 0 0 0,-1 0 1 0 0,1 0-1 0 0,0 0 1 0 0,-1 1-1 0 0,1-1 0 0 0,0 0 1 0 0,-1 0-1 0 0,1 0 0 0 0,0 0 1 0 0,-1 1-1 0 0,1-1 1 0 0,-1 0-1 0 0,1 1 0 0 0,0-1 1 0 0,-1 0-1 0 0,1 1 0 0 0,-1-1 1 0 0,1 1-1 0 0,-1-1 1 0 0,0 1-1 0 0,1-1 0 0 0,-1 1 1 0 0,1-1-1 0 0,-1 1 0 0 0,0-1 1 0 0,1 1-1 0 0,-1 0 1 0 0,0-1-1 0 0,0 1-2 0 0,18 35 33 0 0,-7 9 74 0 0,-2 1 0 0 0,-1-1-1 0 0,-3 2 1 0 0,-1-1 0 0 0,-3 0 0 0 0,-3 31-107 0 0,1-26 13 0 0,1-16 5 0 0,-1-1 1 0 0,-2 0 0 0 0,-1 1-1 0 0,-2-2 1 0 0,-2 1 0 0 0,-1-1-1 0 0,-1 0 1 0 0,-2 0 0 0 0,-1-2 0 0 0,-1 1-1 0 0,-2-2 1 0 0,-1 0-19 0 0,16-29 8 0 0,1 1 0 0 0,0-1 0 0 0,-1 0 0 0 0,1 0 0 0 0,0 0 0 0 0,-1 0 0 0 0,0 0 0 0 0,1 0 0 0 0,-1 0 0 0 0,1 0 0 0 0,-1 0 0 0 0,0-1 0 0 0,0 1 0 0 0,0 0 0 0 0,1 0-1 0 0,-1-1 1 0 0,0 1 0 0 0,0 0 0 0 0,0-1 0 0 0,0 1 0 0 0,0-1 0 0 0,0 1 0 0 0,0-1 0 0 0,0 0 0 0 0,0 1 0 0 0,-1-1 0 0 0,1 0 0 0 0,0 0 0 0 0,0 1 0 0 0,0-1 0 0 0,0 0 0 0 0,0 0 0 0 0,0-1 0 0 0,-1 1 0 0 0,1 0 0 0 0,0 0 0 0 0,0 0 0 0 0,0-1 0 0 0,0 1 0 0 0,0-1 0 0 0,0 1 0 0 0,0 0 0 0 0,0-1 0 0 0,0 0 0 0 0,0 1 0 0 0,0-1 0 0 0,0 0 0 0 0,0 1 0 0 0,0-1 0 0 0,1 0 0 0 0,-1 0 0 0 0,0 0 0 0 0,1 0 0 0 0,-1 0 0 0 0,0 0 0 0 0,1 0 0 0 0,-1 0 0 0 0,1 0 0 0 0,-1-1-8 0 0,-1-15 11 0 0,0-1 0 0 0,2 0 0 0 0,0 0 0 0 0,1 0 0 0 0,0 1 0 0 0,1-1 0 0 0,2 0 0 0 0,-1 1 0 0 0,2 0 0 0 0,0 0 0 0 0,2 0 0 0 0,-1 1 0 0 0,2-1 0 0 0,6-9-11 0 0,-6 9 10 0 0,18-46-5 0 0,3 1 0 0 0,2 1 1 0 0,4 2-1 0 0,1 1 0 0 0,4 2 1 0 0,2 1-1 0 0,2 3 0 0 0,6-3-5 0 0,-32 38 2 0 0,0 1-1 0 0,2 1 0 0 0,0 1 0 0 0,0 1 0 0 0,1 0 1 0 0,1 2-1 0 0,0 0 0 0 0,1 1 0 0 0,-1 2 0 0 0,2 0 1 0 0,2 1-2 0 0,-25 6-2 0 0,1 0 1 0 0,-1 0 0 0 0,0 1 0 0 0,1-1 0 0 0,-1 1 0 0 0,1-1-1 0 0,-1 1 1 0 0,1-1 0 0 0,-1 1 0 0 0,1 0 0 0 0,-1-1 0 0 0,1 1-1 0 0,-1 0 1 0 0,1 0 0 0 0,-1 0 0 0 0,1 0 0 0 0,-1 1 0 0 0,1-1-1 0 0,0 0 1 0 0,-1 1 0 0 0,0-1 0 0 0,1 1 0 0 0,-1-1 0 0 0,1 1-1 0 0,-1 0 1 0 0,1 0 0 0 0,-1-1 0 0 0,0 1 0 0 0,0 0 0 0 0,0 0-1 0 0,1 0 1 0 0,-1 0 0 0 0,0 1 0 0 0,0-1 0 0 0,0 0 0 0 0,0 0-1 0 0,-1 1 1 0 0,1-1 0 0 0,0 0 0 0 0,-1 1 0 0 0,1-1 0 0 0,0 1-1 0 0,-1-1 1 0 0,0 1 0 0 0,1-1 0 0 0,-1 1 0 0 0,0-1 0 0 0,0 2 1 0 0,-2 16 11 0 0,-1-1 0 0 0,0 0 0 0 0,-2 1 0 0 0,0-2 0 0 0,-1 1 0 0 0,-1 0 0 0 0,-1-1 0 0 0,0-1 0 0 0,-1 1 0 0 0,-1-1 0 0 0,-1-1 0 0 0,0 0 0 0 0,-1 0 0 0 0,0-1 0 0 0,-1-1 0 0 0,-2 1-11 0 0,-3 7-86 0 0,-1 0 1 0 0,-1-2 0 0 0,-1 0-1 0 0,0-1 1 0 0,-2-1 0 0 0,0-1-1 0 0,-1-1 1 0 0,0-1 0 0 0,-18 6 85 0 0,16-16-2125 0 0,21-9-1575 0 0,3-4-3349 0 0,2 1-4725 0 0</inkml:trace>
  <inkml:trace contextRef="#ctx0" brushRef="#br0" timeOffset="312.006">1111 104 11066 0 0,'0'0'3518'0'0,"0"0"-1751"0"0,0 0-593 0 0,0 0-14 0 0,0 0-27 0 0,0 0-81 0 0,0 0-169 0 0,0 0-197 0 0,0 0-143 0 0,0 0-125 0 0,0 0-84 0 0,0 0-48 0 0,0 0-54 0 0,-32 27-49 0 0,-98 82-27 0 0,87-54 19 0 0,41-47-137 0 0,1-5-21 0 0,0-1 0 0 0,0 1-1 0 0,0-1 1 0 0,0 1 0 0 0,0-1 0 0 0,1 1-1 0 0,-1-1 1 0 0,1 1 0 0 0,0 0 0 0 0,0-1-1 0 0,0 1 1 0 0,0 0 0 0 0,0-1 0 0 0,0 1 0 0 0,1 0-1 0 0,-1-1 1 0 0,1 1 0 0 0,0-1 0 0 0,0 1-1 0 0,0-1 1 0 0,0 1 0 0 0,0-1 0 0 0,1 0-1 0 0,-1 1 1 0 0,1-1 0 0 0,-1 0 0 0 0,1 0 0 0 0,0 0-1 0 0,0 0 1 0 0,0 0 0 0 0,0-1 0 0 0,0 1-1 0 0,0-1 1 0 0,0 1 0 0 0,0-1 0 0 0,1 0-1 0 0,-1 1 1 0 0,1-1 0 0 0,-1 0 0 0 0,2 0-17 0 0,6-1 70 0 0,0 1 1 0 0,0-2 0 0 0,0 1 0 0 0,0-1-1 0 0,0-1 1 0 0,0 0 0 0 0,0 0-1 0 0,-1-1 1 0 0,1 0 0 0 0,-1-1-1 0 0,0 0 1 0 0,0 0 0 0 0,0-1-1 0 0,0 0 1 0 0,-1 0 0 0 0,0-1-1 0 0,0-1 1 0 0,0 1 0 0 0,-1-1-1 0 0,0 0 1 0 0,0-1 0 0 0,-1 0-1 0 0,0 0 1 0 0,0 0 0 0 0,-1-1-1 0 0,0 1 1 0 0,-1-1 0 0 0,0-1 0 0 0,0 1-1 0 0,-1 0 1 0 0,0-1 0 0 0,-1 0-1 0 0,0 0 1 0 0,1-4-71 0 0,-3 9-13 0 0,0 0 0 0 0,0 0 0 0 0,0 0 0 0 0,0 0 0 0 0,-1 0 1 0 0,1 0-1 0 0,-1 0 0 0 0,-1 0 0 0 0,1 1 0 0 0,-1-1 0 0 0,1 0 0 0 0,-1 1 0 0 0,-1-1 0 0 0,1 1 0 0 0,-1 0 0 0 0,1 0 1 0 0,-1 0-1 0 0,-1 0 0 0 0,1 0 0 0 0,0 1 0 0 0,-1-1 0 0 0,0 1 0 0 0,0 0 0 0 0,0 0 0 0 0,0 0 0 0 0,0 1 1 0 0,0-1-1 0 0,-1 1 0 0 0,1 0 0 0 0,-1 0 0 0 0,-2 0 13 0 0,1 0-139 0 0,-1 0 1 0 0,1 1-1 0 0,-1 0 0 0 0,1 0 1 0 0,-1 0-1 0 0,1 1 1 0 0,-1 0-1 0 0,0 0 0 0 0,1 1 1 0 0,-1-1-1 0 0,1 2 0 0 0,-5 0 139 0 0,-16 10-3209 0 0,4 7-3886 0 0,17-11-4622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15323 0 0,'0'0'1581'0'0,"0"0"-449"0"0,0 0-160 0 0,0 0 46 0 0,0 0 53 0 0,0 0-75 0 0,0 0-205 0 0,0 0-187 0 0,0 0-92 0 0,0 0-28 0 0,0 0 15 0 0,0 0-33 0 0,0 0-52 0 0,4 23-14 0 0,28 150 587 0 0,-23-127-781 0 0,-1 0-1 0 0,-2 1 1 0 0,-2 0 0 0 0,-2 0 0 0 0,-3 0 0 0 0,-3 24-206 0 0,-4-15 49 0 0,-2 37-2529 0 0,3-99-8055 0 0,5 5-999 0 0</inkml:trace>
  <inkml:trace contextRef="#ctx0" brushRef="#br0" timeOffset="244.038">1 383 9754 0 0,'0'0'4209'0'0,"0"0"-3273"0"0,0 0-656 0 0,0 0-72 0 0,0 0 168 0 0,0 0 249 0 0,0 0 127 0 0,0 0-56 0 0,0 0-216 0 0,0 0-240 0 0,0 0-200 0 0,0 0-144 0 0,0 0-176 0 0,0 0-480 0 0,210 4-937 0 0,-183-4-2247 0 0,-7 0-7595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15 4233 0 0,'0'0'1970'0'0,"0"0"-229"0"0,0 0-71 0 0,0 0 57 0 0,0 0-67 0 0,0 0-174 0 0,0 0-195 0 0,0 0-261 0 0,0 0-208 0 0,0 0-105 0 0,0 0-95 0 0,0 0-61 0 0,0 0-32 0 0,0-2-58 0 0,-5-8 908 0 0,5 11-1030 0 0,-8 8 855 0 0,-102 114-267 0 0,75-94-904 0 0,74-75 466 0 0,74-51-162 0 0,-79 75-204 0 0,-34 22-145 0 0,0 0 2 0 0,0 0 14 0 0,0 13 50 0 0,-9 211 1697 0 0,-16 77-1597 0 0,-11-192-356 0 0,14-64-2400 0 0,13-26 166 0 0,7-17 994 0 0,0 0-4648 0 0,2 1-5055 0 0</inkml:trace>
  <inkml:trace contextRef="#ctx0" brushRef="#br0" timeOffset="251.67">1 781 11843 0 0,'0'0'2879'0'0,"0"0"-1220"0"0,0 0-528 0 0,0 0-10 0 0,0 0 52 0 0,0 0 52 0 0,0 0-98 0 0,0 0-161 0 0,0 0-136 0 0,0 0-177 0 0,0 0-147 0 0,0 0-114 0 0,0 0-74 0 0,31-3-46 0 0,100-8-41 0 0,47-19 59 0 0,-140 24-509 0 0,7-1-986 0 0,-16 5-3889 0 0,-17 2-6674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0 743 18252 0 0,'0'0'1640'0'0,"0"0"-529"0"0,0 0-184 0 0,0 0 32 0 0,0 0-26 0 0,0 0-119 0 0,0 0-149 0 0,0 0-132 0 0,0 0-87 0 0,0 0-74 0 0,0 0-62 0 0,0 0-69 0 0,0 0-66 0 0,12-30-63 0 0,36-93-35 0 0,1 38-2 0 0,-48 84-87 0 0,1 1 0 0 0,-1-1 0 0 0,1 1 0 0 0,0 0 0 0 0,-1-1 0 0 0,1 1 0 0 0,-1 0 0 0 0,1 0 0 0 0,0 0 0 0 0,-1 0 0 0 0,1 1 0 0 0,0-1 0 0 0,-1 0 0 0 0,1 1 0 0 0,-1-1 0 0 0,1 1 0 0 0,-1-1 0 0 0,1 1 0 0 0,-1 0 0 0 0,1 0 0 0 0,-1 0 0 0 0,0 0 0 0 0,1 0 0 0 0,-1 0 0 0 0,0 0 0 0 0,0 0 0 0 0,0 0 1 0 0,0 0-1 0 0,0 1 0 0 0,0-1 0 0 0,0 0 0 0 0,0 1 0 0 0,0-1 0 0 0,-1 1 0 0 0,1-1 0 0 0,0 1 0 0 0,-1-1 0 0 0,0 1 0 0 0,1 0 0 0 0,-1-1 0 0 0,0 1 0 0 0,0-1 0 0 0,0 1 0 0 0,0 0 0 0 0,0-1 0 0 0,0 1 0 0 0,0 0 12 0 0,2 3-7 0 0,-1 1 8 0 0,0-1-1 0 0,0 1 0 0 0,1-1 1 0 0,0 1-1 0 0,0-1 0 0 0,0 0 1 0 0,1 0-1 0 0,0 0 0 0 0,0 0 1 0 0,0-1-1 0 0,0 1 0 0 0,1-1 0 0 0,0 0 1 0 0,0 0-1 0 0,0 0 0 0 0,0 0 1 0 0,1-1-1 0 0,-1 1 0 0 0,1-1 1 0 0,0-1-1 0 0,0 1 0 0 0,0-1 1 0 0,0 1-1 0 0,0-1 0 0 0,1-1 0 0 0,3 2 0 0 0,-5-3 31 0 0,0-1-1 0 0,1 1 0 0 0,-1-1 0 0 0,0 1 0 0 0,0-1 0 0 0,0-1 0 0 0,0 1 0 0 0,0 0 0 0 0,0-1 1 0 0,0 0-1 0 0,0 0 0 0 0,-1 0 0 0 0,1 0 0 0 0,-1-1 0 0 0,1 0 0 0 0,-1 1 0 0 0,0-1 0 0 0,0 0 0 0 0,0 0 1 0 0,0-1-1 0 0,-1 1 0 0 0,1-1 0 0 0,-1 1 0 0 0,0-1 0 0 0,0 0 0 0 0,0 0 0 0 0,-1 0 0 0 0,1 0 1 0 0,-1 0-1 0 0,0 0 0 0 0,0 0 0 0 0,-1 0 0 0 0,1-1-30 0 0,4-32-696 0 0,-3 22-3193 0 0,0 1-6261 0 0,-2 7-2125 0 0</inkml:trace>
  <inkml:trace contextRef="#ctx0" brushRef="#br0" timeOffset="328.202">716 3 11955 0 0,'0'0'2419'0'0,"0"0"-503"0"0,0 0-133 0 0,0 0-29 0 0,0 0-102 0 0,0 0-182 0 0,0 0-265 0 0,0 0-248 0 0,0 0-182 0 0,0 0-117 0 0,0 0-119 0 0,0 0-100 0 0,4-2-52 0 0,-4 2-360 0 0,0 1 0 0 0,0-1 0 0 0,-1 1 0 0 0,1-1 0 0 0,0 1 0 0 0,0-1 0 0 0,0 0 0 0 0,0 1 1 0 0,0-1-1 0 0,0 1 0 0 0,0-1 0 0 0,0 1 0 0 0,0-1 0 0 0,0 1 0 0 0,0-1 0 0 0,0 1 0 0 0,1-1 0 0 0,-1 1 0 0 0,0-1 1 0 0,0 0-1 0 0,0 1 0 0 0,1-1 0 0 0,-1 1 0 0 0,0-1 0 0 0,0 0 0 0 0,1 1 0 0 0,-1-1 0 0 0,0 0 0 0 0,1 1 1 0 0,-1-1-1 0 0,0 0 0 0 0,1 1 0 0 0,-1-1 0 0 0,1 0 0 0 0,-1 0 0 0 0,0 1 0 0 0,1-1 0 0 0,-1 0 0 0 0,1 0 1 0 0,-1 0-1 0 0,1 0 0 0 0,-1 0 0 0 0,1 0 0 0 0,-1 0 0 0 0,1 0 0 0 0,-1 0 0 0 0,0 0 0 0 0,1 0-27 0 0,-5 14 41 0 0,-19 88 329 0 0,5 1-1 0 0,-3 71-369 0 0,-8 49-11 0 0,23-137-918 0 0,20-83-4004 0 0,-10-3 1100 0 0,-2 0-8272 0 0</inkml:trace>
  <inkml:trace contextRef="#ctx0" brushRef="#br0" timeOffset="1345.039">405 353 2200 0 0,'0'0'1403'0'0,"0"0"-65"0"0,0 0 112 0 0,0 0 263 0 0,0 0 189 0 0,0 0 71 0 0,0 0-54 0 0,0 0-171 0 0,0 0-181 0 0,0 0-183 0 0,0 0-189 0 0,-3 0-203 0 0,-11 0-173 0 0,11 0-148 0 0,3 0-117 0 0,0 0-100 0 0,0 0-74 0 0,0 0-82 0 0,13 0 523 0 0,114-2 1343 0 0,0 0-3936 0 0,-121 4-1212 0 0,-3-1-2425 0 0,-3 0-6722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2312 0 0,'0'0'1530'0'0,"0"0"-178"0"0,0 0-82 0 0,0 0 186 0 0,0 0 125 0 0,0 0-45 0 0,0 0-98 0 0,0 0-181 0 0,0 0-214 0 0,0 0-163 0 0,0 0-73 0 0,8-3 6138 0 0,29-13-5503 0 0,61-32 308 0 0,15-28-602 0 0,-97 127-906 0 0,-7 66-12 0 0,-6 0 0 0 0,-6 49-230 0 0,3-166 0 0 0,-2 42 18 0 0,-1 0 1 0 0,-3 0 0 0 0,-1 0-1 0 0,-2-1 1 0 0,-13 38-19 0 0,21-76 16 0 0,1 0 0 0 0,-1 1 0 0 0,0-1 0 0 0,-1 0-1 0 0,1 0 1 0 0,0 0 0 0 0,-1-1 0 0 0,0 1 0 0 0,1 0 0 0 0,-1-1 0 0 0,0 1 0 0 0,0-1-1 0 0,-1 1 1 0 0,1-1 0 0 0,-1 0 0 0 0,1 0 0 0 0,-1 0 0 0 0,1 0 0 0 0,-1 0-1 0 0,0-1 1 0 0,0 1 0 0 0,0-1 0 0 0,0 0 0 0 0,0 0 0 0 0,0 0 0 0 0,0 0 0 0 0,0-1-1 0 0,-1 1 1 0 0,1-1 0 0 0,-1 0-16 0 0,0-4 12 0 0,2 0-1 0 0,-1-1 0 0 0,0 1 1 0 0,1-1-1 0 0,0 0 1 0 0,0 0-1 0 0,0 1 1 0 0,1-1-1 0 0,0-1 0 0 0,0 1 1 0 0,0 0-1 0 0,0 0 1 0 0,1 0-1 0 0,0-1 0 0 0,0 1 1 0 0,0 0-1 0 0,1 0 1 0 0,0-2-12 0 0,-1-4 10 0 0,4-30-8 0 0,2 1-1 0 0,1 0 0 0 0,3 1 1 0 0,1 0-1 0 0,1 0 0 0 0,3 1 1 0 0,17-34-2 0 0,-24 49 1 0 0,0 1 1 0 0,2 0 0 0 0,1 0 0 0 0,0 1 0 0 0,2 0-1 0 0,0 1 1 0 0,1 0 0 0 0,1 1 0 0 0,1 1 0 0 0,1 1-1 0 0,0 0 1 0 0,1 1 0 0 0,1 0 0 0 0,1 2 0 0 0,0 1-1 0 0,0 0 1 0 0,11-4-2 0 0,-29 16 0 0 0,0 0-1 0 0,0 0 0 0 0,0 0 0 0 0,0 0 1 0 0,1 0-1 0 0,-1 0 0 0 0,0 0 1 0 0,0 1-1 0 0,0 0 0 0 0,1-1 0 0 0,-1 1 1 0 0,0 0-1 0 0,1 0 0 0 0,-1 0 1 0 0,0 0-1 0 0,0 0 0 0 0,1 1 0 0 0,-1-1 1 0 0,0 1-1 0 0,0-1 0 0 0,0 1 1 0 0,1 0-1 0 0,-1 0 0 0 0,0 0 0 0 0,0 0 1 0 0,0 0-1 0 0,0 1 0 0 0,-1-1 1 0 0,1 0-1 0 0,0 1 0 0 0,0-1 1 0 0,-1 1-1 0 0,1 0 0 0 0,-1 0 0 0 0,0-1 1 0 0,1 1-1 0 0,-1 0 0 0 0,0 0 1 0 0,0 0-1 0 0,0 1 0 0 0,0-1 0 0 0,-1 0 1 0 0,1 0-1 0 0,-1 0 0 0 0,1 2 1 0 0,1 8-4 0 0,-1 0 0 0 0,-1 0 0 0 0,0 0-1 0 0,-1 0 1 0 0,0 1 0 0 0,-1-1 0 0 0,0 0 0 0 0,0 0 0 0 0,-2-1-1 0 0,1 1 1 0 0,-2-1 0 0 0,1 1 0 0 0,-2-1 0 0 0,1-1-1 0 0,-1 1 1 0 0,-1-1 0 0 0,0 0 0 0 0,-1 0 0 0 0,0-1-1 0 0,0 0 1 0 0,-1 0 0 0 0,0-1 0 0 0,0 0 0 0 0,-1-1-1 0 0,0 0 1 0 0,0-1 0 0 0,-1 0 0 0 0,-3 2 4 0 0,-66 11-1969 0 0,75-34-3282 0 0,9 4-2474 0 0,2 7-3830 0 0</inkml:trace>
  <inkml:trace contextRef="#ctx0" brushRef="#br0" timeOffset="318.353">937 33 8938 0 0,'0'0'3538'0'0,"0"0"-1180"0"0,0 0-535 0 0,0 0-80 0 0,0 0-169 0 0,0 0-217 0 0,0 0-314 0 0,0 0-285 0 0,0 0-100 0 0,0 0-51 0 0,0 0-88 0 0,0 0-95 0 0,-21 16-71 0 0,-65 47-79 0 0,78-58-220 0 0,0 0 0 0 0,1 0-1 0 0,0 1 1 0 0,0 0 0 0 0,1 0 0 0 0,-1 1 0 0 0,1 0 0 0 0,1 0-1 0 0,-1 0 1 0 0,1 1 0 0 0,1-1 0 0 0,-1 1 0 0 0,1 0 0 0 0,1 1 0 0 0,-1-1-1 0 0,0 7-53 0 0,2-13 5 0 0,1 1 0 0 0,0 0-1 0 0,0 0 1 0 0,0-1 0 0 0,0 1-1 0 0,1 0 1 0 0,-1 0 0 0 0,1 0-1 0 0,0 0 1 0 0,-1 0 0 0 0,1 0-1 0 0,1 0 1 0 0,-1 0 0 0 0,0 0-1 0 0,1-1 1 0 0,-1 1-1 0 0,1 0 1 0 0,0 0 0 0 0,0 0-1 0 0,0-1 1 0 0,0 1 0 0 0,1 0-1 0 0,-1-1 1 0 0,1 1 0 0 0,0-1-1 0 0,-1 1 1 0 0,1-1 0 0 0,0 0-1 0 0,0 0 1 0 0,1 0 0 0 0,-1 0-1 0 0,0 0 1 0 0,1-1 0 0 0,-1 1-1 0 0,1-1 1 0 0,-1 1 0 0 0,1-1-1 0 0,0 0 1 0 0,-1 0-1 0 0,1 0 1 0 0,0 0 0 0 0,0-1-1 0 0,1 1-4 0 0,4 0 41 0 0,1-1 0 0 0,-1 0-1 0 0,1 0 1 0 0,-1-1 0 0 0,1 0-1 0 0,-1 0 1 0 0,0-1 0 0 0,1 0-1 0 0,-1-1 1 0 0,0 0 0 0 0,0 0-1 0 0,-1-1 1 0 0,1 0 0 0 0,-1 0-1 0 0,0 0 1 0 0,0-1 0 0 0,0 0-1 0 0,-1-1 1 0 0,1 0 0 0 0,-1 0-1 0 0,-1 0 1 0 0,1 0 0 0 0,-1-1-1 0 0,0 0 1 0 0,0 0 0 0 0,-1-1-1 0 0,0 1 1 0 0,-1-1 0 0 0,1 0-1 0 0,-2 0 1 0 0,1 0 0 0 0,-1 0-1 0 0,0 0 1 0 0,0 0 0 0 0,-1-1-1 0 0,-1 1 1 0 0,1-1-1 0 0,-1 1 1 0 0,-1-2-41 0 0,1 7-34 0 0,-1 0 0 0 0,1 0-1 0 0,-1-1 1 0 0,0 1 0 0 0,0 0 0 0 0,-1 0-1 0 0,1 0 1 0 0,-1 0 0 0 0,1 1 0 0 0,-1-1 0 0 0,0 0-1 0 0,0 1 1 0 0,0-1 0 0 0,0 1 0 0 0,-1-1-1 0 0,1 1 1 0 0,-1 0 0 0 0,1 0 0 0 0,-1 0-1 0 0,0 0 1 0 0,0 1 0 0 0,0-1 0 0 0,0 1 0 0 0,0 0-1 0 0,0 0 1 0 0,0 0 0 0 0,0 0 0 0 0,0 0-1 0 0,0 1 1 0 0,-1-1 0 0 0,1 1 0 0 0,0 0-1 0 0,-1 0 35 0 0,-45-3-7237 0 0,39 3-4640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106 166 1904 0 0,'0'0'2156'0'0,"0"0"-448"0"0,0 0 19 0 0,0 0 232 0 0,0 0 141 0 0,0 0-110 0 0,0 0-415 0 0,0 0-548 0 0,0 0-412 0 0,0 0-142 0 0,0 0 31 0 0,3 2 125 0 0,8 4-257 0 0,0 0 0 0 0,1-2 0 0 0,-1 1-1 0 0,1-1 1 0 0,0-1 0 0 0,0 0 0 0 0,1-1 0 0 0,-1 0 0 0 0,1-1 0 0 0,-1-1 0 0 0,0 0 0 0 0,1 0 0 0 0,0-1-372 0 0,9 1 282 0 0,-1-1 0 0 0,0 0 0 0 0,0-2 0 0 0,-1 0-1 0 0,1-2 1 0 0,12-4-282 0 0,-28 8 34 0 0,0 0 21 0 0,0 1-1 0 0,0-1 1 0 0,0-1 0 0 0,1 1-1 0 0,-1-1 1 0 0,0 0 0 0 0,-1 0-1 0 0,1 0 1 0 0,0 0 0 0 0,-1-1-1 0 0,1 0 1 0 0,-1 0 0 0 0,0 0-1 0 0,0-1 1 0 0,0 1 0 0 0,0-1-1 0 0,-1 0 1 0 0,1 0 0 0 0,-1-1-1 0 0,0 1 1 0 0,0 0 0 0 0,-1-1-1 0 0,0 0 1 0 0,1 0 0 0 0,-1 1-1 0 0,-1-1 1 0 0,1 0 0 0 0,0-6-55 0 0,-1 9 14 0 0,0-1 1 0 0,0 1 0 0 0,-1-1-1 0 0,0 1 1 0 0,1-1 0 0 0,-1 0-1 0 0,0 1 1 0 0,0-1-1 0 0,0 1 1 0 0,0-1 0 0 0,-1 0-1 0 0,1 1 1 0 0,-1-1 0 0 0,0 1-1 0 0,1-1 1 0 0,-1 1 0 0 0,0-1-1 0 0,0 1 1 0 0,-1 0-1 0 0,1-1 1 0 0,0 1 0 0 0,-1 0-1 0 0,0 0 1 0 0,1 0 0 0 0,-1 0-1 0 0,0 0 1 0 0,0 1 0 0 0,0-1-1 0 0,0 0 1 0 0,0 1 0 0 0,0 0-1 0 0,-1-1 1 0 0,1 1-1 0 0,0 0 1 0 0,-1 0 0 0 0,1 0-1 0 0,-1 0 1 0 0,1 1 0 0 0,-1-1-1 0 0,1 1 1 0 0,-1-1 0 0 0,0 1-1 0 0,1 0 1 0 0,-2 0-15 0 0,0 1-6 0 0,0-1 0 0 0,-1 1 0 0 0,1 0 0 0 0,0 0 0 0 0,-1 0 0 0 0,1 1 0 0 0,0 0 0 0 0,0-1 0 0 0,0 2 0 0 0,0-1 0 0 0,0 0 0 0 0,1 1 1 0 0,-1-1-1 0 0,1 1 0 0 0,0 0 0 0 0,-1 0 0 0 0,1 1 0 0 0,1-1 0 0 0,-1 1 0 0 0,0-1 0 0 0,1 1 0 0 0,0 0 0 0 0,-1 2 6 0 0,-37 102-141 0 0,30-39 102 0 0,3 0-1 0 0,3 0 1 0 0,3 1-1 0 0,5 43 40 0 0,-3-106 0 0 0,6 106-51 0 0,-2-51-17 0 0,-3 1 1 0 0,-2-1-1 0 0,-6 46 68 0 0,4-91-33 0 0,-1 1 0 0 0,-1-1 0 0 0,0 0 0 0 0,-1 0 0 0 0,-1 0-1 0 0,-1-1 1 0 0,0 0 0 0 0,-1 0 0 0 0,-1 0 0 0 0,0-1 0 0 0,-1-1-1 0 0,-1 0 1 0 0,0 0 0 0 0,-1-1 0 0 0,-4 4 33 0 0,10-11-6 0 0,-1 1 1 0 0,-1-1-1 0 0,1 0 0 0 0,-1-1 0 0 0,0 0 1 0 0,0 0-1 0 0,0-1 0 0 0,-1 0 1 0 0,1 0-1 0 0,-1-1 0 0 0,0 0 1 0 0,0-1-1 0 0,-1 0 0 0 0,1 0 1 0 0,0-1-1 0 0,-1 0 0 0 0,1-1 1 0 0,0 0-1 0 0,-7-1 6 0 0,12-1 8 0 0,0-2-1 0 0,0 1 1 0 0,0 0 0 0 0,0-1-1 0 0,0 0 1 0 0,0 1 0 0 0,1-1-1 0 0,0-1 1 0 0,0 1 0 0 0,0 0-1 0 0,1-1 1 0 0,-1 0 0 0 0,1 0-1 0 0,0 1 1 0 0,0-1 0 0 0,1 0-1 0 0,-1 0 1 0 0,1-1 0 0 0,0 1-1 0 0,1 0 1 0 0,-1 0 0 0 0,1-1-1 0 0,0 1 1 0 0,0 0 0 0 0,1 0 0 0 0,-1-1-1 0 0,1 1 1 0 0,1 0 0 0 0,1-5-8 0 0,2-15 48 0 0,2 0 1 0 0,1 0 0 0 0,1 1 0 0 0,0 0 0 0 0,2 0-1 0 0,1 1 1 0 0,1 1 0 0 0,1 0 0 0 0,1 1 0 0 0,5-5-49 0 0,-8 7 35 0 0,1 1 1 0 0,1 1-1 0 0,0 0 1 0 0,1 0 0 0 0,1 2-1 0 0,1 0 1 0 0,0 0-1 0 0,1 2 1 0 0,0 0 0 0 0,1 1-1 0 0,1 1 1 0 0,-1 1-1 0 0,2 1 1 0 0,-1 0 0 0 0,2 2-1 0 0,1 0-35 0 0,27 9-1056 0 0,-31 4-1742 0 0,1-1-3747 0 0,-13-4-12 0 0,-1-1-3574 0 0</inkml:trace>
  <inkml:trace contextRef="#ctx0" brushRef="#br0" timeOffset="284.472">561 810 2521 0 0,'0'0'1400'0'0,"0"0"20"0"0,0 0 258 0 0,0 0 306 0 0,0 0 146 0 0,0 0-83 0 0,0 0-286 0 0,0 0-310 0 0,0 0-241 0 0,0 0-228 0 0,0 0-170 0 0,0 0-113 0 0,0 0-111 0 0,-9 30-58 0 0,-24 88-13 0 0,25-89 0 0 0,8-29 52 0 0,0 0 60 0 0,0 0 44 0 0,15-59 2081 0 0,4 11-2521 0 0,3 1 0 0 0,1 2 0 0 0,3 0 0 0 0,2 1 0 0 0,32-39-233 0 0,-16 46-1409 0 0,-20 33-8155 0 0,-20 4-2163 0 0</inkml:trace>
  <inkml:trace contextRef="#ctx0" brushRef="#br0" timeOffset="582.319">914 622 8322 0 0,'0'0'4931'0'0,"0"0"-2373"0"0,0 0-893 0 0,0 0-93 0 0,0 0-73 0 0,0 0-161 0 0,0 0-279 0 0,0 0-339 0 0,0 0-274 0 0,0 0-184 0 0,0 0-107 0 0,0 0-46 0 0,0 0-18 0 0,-18 16-30 0 0,-58 53-17 0 0,70-65-44 0 0,1 1 1 0 0,0 0-1 0 0,1 0 0 0 0,-1 0 0 0 0,1 1 1 0 0,0-1-1 0 0,0 1 0 0 0,1 0 1 0 0,-1 0-1 0 0,1 1 0 0 0,1-1 1 0 0,-1 1-1 0 0,1-1 0 0 0,0 1 0 0 0,1 0 1 0 0,0 0-1 0 0,0 0 0 0 0,0 3 0 0 0,1-7 7 0 0,0 0 0 0 0,0 0 0 0 0,0-1 0 0 0,0 1-1 0 0,1 0 1 0 0,-1-1 0 0 0,1 1 0 0 0,0 0 0 0 0,0-1-1 0 0,0 1 1 0 0,0-1 0 0 0,0 1 0 0 0,1-1 0 0 0,-1 0-1 0 0,1 0 1 0 0,-1 1 0 0 0,1-1 0 0 0,0 0 0 0 0,0 0 0 0 0,0 0-1 0 0,0-1 1 0 0,0 1 0 0 0,0 0 0 0 0,1-1 0 0 0,-1 0-1 0 0,0 1 1 0 0,1-1 0 0 0,-1 0 0 0 0,1 0 0 0 0,-1 0-1 0 0,1-1 1 0 0,0 1 0 0 0,-1-1 0 0 0,1 1 0 0 0,0-1 0 0 0,-1 0-1 0 0,3 0-6 0 0,2 1 30 0 0,1-1-1 0 0,0 0 0 0 0,-1 0 0 0 0,1-1 1 0 0,-1 0-1 0 0,1-1 0 0 0,-1 1 0 0 0,1-1 1 0 0,-1-1-1 0 0,0 1 0 0 0,0-1 0 0 0,0-1 0 0 0,3-1-29 0 0,-5 1 86 0 0,0 0 0 0 0,0 0 0 0 0,0-1 0 0 0,0 0 0 0 0,-1 1 0 0 0,0-2 0 0 0,0 1 0 0 0,0 0 0 0 0,-1-1 0 0 0,1 0 0 0 0,-1 0 0 0 0,-1 0 0 0 0,1 0 0 0 0,-1 0 0 0 0,0 0-1 0 0,0-1 1 0 0,-1 1 0 0 0,0-1 0 0 0,0 1 0 0 0,-1-1 0 0 0,0 1 0 0 0,0-1 0 0 0,0 0 0 0 0,-1 1 0 0 0,0-3-86 0 0,0 5-63 0 0,-1 0 1 0 0,0 1-1 0 0,0-1 1 0 0,0 1-1 0 0,0 0 1 0 0,0 0-1 0 0,-1-1 0 0 0,1 1 1 0 0,-1 1-1 0 0,0-1 1 0 0,0 0-1 0 0,0 1 1 0 0,0-1-1 0 0,-1 1 0 0 0,1 0 1 0 0,0 0-1 0 0,-1 0 1 0 0,0 1-1 0 0,1-1 1 0 0,-1 1-1 0 0,0 0 0 0 0,0 0 1 0 0,0 0-1 0 0,0 1 63 0 0,-17-3-4036 0 0,2 5-3444 0 0,13 1-4631 0 0</inkml:trace>
  <inkml:trace contextRef="#ctx0" brushRef="#br0" timeOffset="1046.268">1038 858 17996 0 0,'0'0'1620'0'0,"0"0"-736"0"0,0 0-198 0 0,0 0 195 0 0,0 0 172 0 0,0 0 3 0 0,0 0-192 0 0,0 0-243 0 0,0 0-155 0 0,0 0-97 0 0,0 0-66 0 0,0 0-24 0 0,7-22-64 0 0,25-68-25 0 0,5 28 178 0 0,-25 52-322 0 0,-10 8-51 0 0,0 0 1 0 0,0 0 0 0 0,0 1 0 0 0,0-1-1 0 0,1 1 1 0 0,-1-1 0 0 0,1 1 0 0 0,-1 0 0 0 0,1 0-1 0 0,0 0 1 0 0,-1 0 0 0 0,1 0 0 0 0,0 1-1 0 0,-1-1 1 0 0,1 1 0 0 0,0 0 0 0 0,0 0 0 0 0,0 0-1 0 0,-1 0 1 0 0,1 0 0 0 0,0 1 0 0 0,0-1-1 0 0,0 1 1 0 0,-1-1 0 0 0,1 1 0 0 0,0 0-1 0 0,-1 0 1 0 0,1 1 0 0 0,-1-1 0 0 0,1 0 0 0 0,-1 1-1 0 0,0-1 1 0 0,0 1 0 0 0,1 0 0 0 0,0 2 4 0 0,8 109 88 0 0,25-121-32 0 0,102-101 45 0 0,-137 108-103 0 0,-1 1 0 0 0,1-1 1 0 0,0 0-1 0 0,0 1 0 0 0,0-1 0 0 0,0 1 1 0 0,0-1-1 0 0,-1 1 0 0 0,1 0 0 0 0,0-1 1 0 0,0 1-1 0 0,0 0 0 0 0,0 0 0 0 0,0 0 0 0 0,0 0 1 0 0,0-1-1 0 0,0 1 0 0 0,0 0 0 0 0,0 1 1 0 0,0-1-1 0 0,0 0 0 0 0,0 0 0 0 0,0 0 1 0 0,0 1-1 0 0,0-1 0 0 0,0 0 0 0 0,0 1 0 0 0,0-1 1 0 0,0 1-1 0 0,0-1 0 0 0,-1 1 0 0 0,1-1 1 0 0,0 1-1 0 0,0 0 0 0 0,-1-1 0 0 0,1 1 1 0 0,0 0-1 0 0,-1 0 0 0 0,1-1 0 0 0,-1 1 1 0 0,1 0-1 0 0,-1 0 0 0 0,1 0 0 0 0,-1 0 0 0 0,1 0 1 0 0,-1 0-1 0 0,0 0 0 0 0,0 0 0 0 0,1 0 1 0 0,-1 0 1 0 0,3 59 35 0 0,-4-45 14 0 0,1-12-124 0 0,0 2 63 0 0,-1 0 1 0 0,1-1 0 0 0,0 1-1 0 0,0 0 1 0 0,1 0 0 0 0,-1-1-1 0 0,1 1 1 0 0,0 0 0 0 0,0-1-1 0 0,1 1 1 0 0,0-1 0 0 0,-1 1-1 0 0,1-1 1 0 0,1 0 0 0 0,-1 0-1 0 0,2 3 12 0 0,32 4-3242 0 0,-30-11-2080 0 0,-2 0-6862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72 339 5929 0 0,'0'0'3097'0'0,"0"0"-1155"0"0,0 0-303 0 0,0 0-11 0 0,0 0 16 0 0,0 0-89 0 0,0 0-260 0 0,0 0-302 0 0,0 0-299 0 0,0 0-256 0 0,0 0-186 0 0,0 0-104 0 0,0 0 4 0 0,-4 1 91 0 0,2 0-195 0 0,0-1 1 0 0,1 1 0 0 0,-1 0 0 0 0,0 0-1 0 0,1 0 1 0 0,-1 0 0 0 0,1 0 0 0 0,0 1-1 0 0,-1-1 1 0 0,1 0 0 0 0,0 1 0 0 0,0-1-1 0 0,0 1 1 0 0,0-1 0 0 0,0 1 0 0 0,0-1-1 0 0,0 1 1 0 0,0 0 0 0 0,1-1-1 0 0,-1 1 1 0 0,1 0 0 0 0,-1 0 0 0 0,1 0-1 0 0,-1-1 1 0 0,1 1 0 0 0,0 0 0 0 0,0 0-1 0 0,0 0 1 0 0,0 0 0 0 0,1-1 0 0 0,-1 1-1 0 0,0 0 1 0 0,1 0 0 0 0,-1 0 0 0 0,1-1-1 0 0,0 1 1 0 0,0 0-49 0 0,-1 2 36 0 0,2 46 505 0 0,-2 1 1 0 0,-3 0 0 0 0,-1-1 0 0 0,-10 42-542 0 0,10-74 50 0 0,-2 7-27 0 0,0-1 0 0 0,2 1 1 0 0,1 1-1 0 0,1-1 1 0 0,1 0-1 0 0,1 0 1 0 0,2 1-1 0 0,3 24-23 0 0,-3-44 2 0 0,-1-1 0 0 0,1 1 0 0 0,-1 0 0 0 0,2 0 0 0 0,-1-1 0 0 0,1 1 0 0 0,-1-1 0 0 0,2 0 1 0 0,-1 1-1 0 0,0-1 0 0 0,1-1 0 0 0,0 1 0 0 0,0-1 0 0 0,1 1 0 0 0,-1-1 0 0 0,1 0 0 0 0,0-1 0 0 0,0 1 0 0 0,4 1-2 0 0,-5-5 53 0 0,1 0 1 0 0,0-1-1 0 0,-1 0 1 0 0,1 1 0 0 0,-1-1-1 0 0,1-1 1 0 0,-1 1-1 0 0,0-1 1 0 0,1 0-1 0 0,-1 0 1 0 0,0 0-1 0 0,0 0 1 0 0,0-1-1 0 0,0 0 1 0 0,-1 0-1 0 0,1 0 1 0 0,-1 0-1 0 0,0 0 1 0 0,0-1 0 0 0,0 1-1 0 0,0-1 1 0 0,0 0-1 0 0,-1 0-53 0 0,10-9 80 0 0,113-174 428 0 0,-56 54-428 0 0,-5-2 1 0 0,-6-2-1 0 0,-6-3 0 0 0,-6-3-80 0 0,-30 22 327 0 0,-16 120-190 0 0,-13 10 37 0 0,-12 44-118 0 0,2 1 0 0 0,2 1 0 0 0,3 1 0 0 0,3 1 0 0 0,2 0 0 0 0,2 1 0 0 0,3 1 0 0 0,3-1 0 0 0,2 1 0 0 0,2 0 0 0 0,4 0 0 0 0,3 10-56 0 0,47 254 293 0 0,-40-253-319 0 0,-13-69 38 0 0,1-1 18 0 0,-1 0-7 0 0,0 0 10 0 0,0 0 25 0 0,0 0 27 0 0,0 0 19 0 0,0 0 11 0 0,0 0-3 0 0,0 0 14 0 0,0 0-9 0 0,0-30 203 0 0,0 13-608 0 0,0 13-3418 0 0,0 3-3748 0 0,0 1-4687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6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20 104 18788 0 0,'0'0'1444'0'0,"0"0"-462"0"0,0 0-262 0 0,0 0-165 0 0,0 0-95 0 0,0 0-97 0 0,0 0-117 0 0,0 0-79 0 0,0 0-27 0 0,0 0-49 0 0,0 0-21 0 0,0 0-24 0 0,-4 33-46 0 0,-7 106 28 0 0,11-137-26 0 0,-1 0 0 0 0,0 0 0 0 0,0 0 0 0 0,1 1 0 0 0,0-1 0 0 0,-1 0 0 0 0,1 1 1 0 0,0-1-1 0 0,0 0 0 0 0,0 1 0 0 0,0-1 0 0 0,1 0 0 0 0,-1 0 0 0 0,0 1 0 0 0,1-1 0 0 0,0 0 0 0 0,0 0 1 0 0,-1 1-1 0 0,1-1 0 0 0,1 0 0 0 0,-1 0 0 0 0,0 0 0 0 0,0 0 0 0 0,1 0 0 0 0,-1-1 0 0 0,1 2-2 0 0,4 1 19 0 0,-1-1 81 0 0,0 1-1 0 0,1-1 1 0 0,-1 0-1 0 0,1-1 1 0 0,0 1-1 0 0,0-1 1 0 0,0 0-1 0 0,0-1 1 0 0,0 1-1 0 0,0-1 0 0 0,0-1 1 0 0,1 1-1 0 0,-1-1 1 0 0,0 0-1 0 0,1 0 1 0 0,-1-1-1 0 0,0 0 1 0 0,0 0-1 0 0,0 0 1 0 0,1-1-1 0 0,-1 0 1 0 0,-1 0-1 0 0,1 0 1 0 0,0-1-1 0 0,0 0 1 0 0,-1 0-1 0 0,0 0 1 0 0,0-1-1 0 0,0 0 1 0 0,0 0-1 0 0,0 0 1 0 0,-1-1-1 0 0,1 1 1 0 0,-1-1-1 0 0,-1 0 0 0 0,1 0 1 0 0,2-6-100 0 0,83-157 209 0 0,-82 150-1756 0 0,-7 10-5956 0 0,0 7-4549 0 0</inkml:trace>
  <inkml:trace contextRef="#ctx0" brushRef="#br0" timeOffset="446.009">631 41 10058 0 0,'0'0'3129'0'0,"0"0"-943"0"0,0 0-330 0 0,0 0-200 0 0,0 0-198 0 0,0 0-243 0 0,0 0-327 0 0,0 0-236 0 0,0 0-124 0 0,0 0-65 0 0,0 0-43 0 0,0 0-81 0 0,0 0-86 0 0,0-7-89 0 0,1 4-155 0 0,-1 2-5 0 0,0 0 1 0 0,1 0 0 0 0,-1 0 0 0 0,0 1-1 0 0,1-1 1 0 0,-1 0 0 0 0,0 0-1 0 0,0 0 1 0 0,0 0 0 0 0,0 0-1 0 0,0 1 1 0 0,0-1 0 0 0,0 0-1 0 0,0 0 1 0 0,0 0 0 0 0,0 0 0 0 0,0 0-1 0 0,0 0 1 0 0,-1 1 0 0 0,1-1-1 0 0,0 0 1 0 0,-1 0 0 0 0,1 0-1 0 0,-1 1 1 0 0,1-1 0 0 0,0 0-1 0 0,-1 1 1 0 0,0-1 0 0 0,1 0 0 0 0,-1 1-1 0 0,1-1 1 0 0,-1 0 0 0 0,0 1-1 0 0,0-1 1 0 0,1 1 0 0 0,-1 0-1 0 0,0-1 1 0 0,0 1 0 0 0,1-1-1 0 0,-1 1 1 0 0,0 0 0 0 0,0 0 0 0 0,0-1-1 0 0,0 1 1 0 0,0 0 0 0 0,1 0-1 0 0,-1 0 1 0 0,0 0 0 0 0,0 0-1 0 0,0 0 1 0 0,0 0 0 0 0,0 0-1 0 0,0 1 1 0 0,1-1 0 0 0,-1 0-1 0 0,0 0 1 0 0,0 1 0 0 0,0-1 0 0 0,1 1-1 0 0,-1-1 1 0 0,0 1 0 0 0,0-1-1 0 0,1 1 1 0 0,-1-1 0 0 0,0 1-1 0 0,1-1 1 0 0,-1 1 0 0 0,1 0-1 0 0,-1 0-4 0 0,-85 45 677 0 0,85-44-676 0 0,0 0 1 0 0,0 0 0 0 0,0-1-1 0 0,0 1 1 0 0,1 0 0 0 0,-1 0-1 0 0,1 0 1 0 0,-1 0 0 0 0,1 0-1 0 0,-1 0 1 0 0,1 0 0 0 0,0 0-1 0 0,0 0 1 0 0,0 0 0 0 0,1 0-1 0 0,-1 0 1 0 0,0 0 0 0 0,1 0-1 0 0,-1 0 1 0 0,1 0 0 0 0,-1 0-1 0 0,1 0 1 0 0,0 0 0 0 0,0 0-1 0 0,0-1 1 0 0,0 1 0 0 0,0 0-1 0 0,1-1 1 0 0,-1 1 0 0 0,0-1 0 0 0,1 1-1 0 0,-1-1 1 0 0,1 0 0 0 0,0 1-1 0 0,-1-1 1 0 0,1 0 0 0 0,0 0-1 0 0,-1 0 1 0 0,1 0 0 0 0,0-1-1 0 0,0 1-1 0 0,10 10 22 0 0,78 71 300 0 0,-84-75-199 0 0,0-1 0 0 0,-1 1 0 0 0,0 0 0 0 0,0 0 0 0 0,0 0 0 0 0,-1 1 0 0 0,0 0 0 0 0,-1 0 0 0 0,1 0 0 0 0,-2 0 0 0 0,1 0 0 0 0,-1 1 0 0 0,0-1 0 0 0,-1 1 0 0 0,0-1 0 0 0,0 1 0 0 0,-1 0-1 0 0,0 1-121 0 0,-2-4 50 0 0,-1 0 1 0 0,1-1 0 0 0,-1 1-1 0 0,0 0 1 0 0,-1-1 0 0 0,0 0 0 0 0,1 0-1 0 0,-1 0 1 0 0,-1 0 0 0 0,1-1 0 0 0,-1 1-1 0 0,0-1 1 0 0,0-1 0 0 0,0 1 0 0 0,0 0-1 0 0,-1-1 1 0 0,-2 1-52 0 0,5-2 14 0 0,-4 2-40 0 0,1 0-1 0 0,-1 0 1 0 0,0-1 0 0 0,-1 0-1 0 0,1 0 1 0 0,0-1 0 0 0,-1 0-1 0 0,1 0 1 0 0,-1 0-1 0 0,0-1 1 0 0,0 0 0 0 0,1-1-1 0 0,-1 0 1 0 0,0 0 0 0 0,0-1-1 0 0,1 0 1 0 0,-9-2 26 0 0,-16-28-2196 0 0,23 14-4903 0 0,8 15 5761 0 0,-3-6-11157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 6689 0 0,'0'0'2833'0'0,"0"0"-588"0"0,0 0-205 0 0,0 0-81 0 0,0 0-135 0 0,0 0-231 0 0,0 0-321 0 0,0 0-232 0 0,0 0-153 0 0,0 0-157 0 0,0 0-94 0 0,0 0-65 0 0,-2-8 1373 0 0,16 8-1408 0 0,44 1 196 0 0,0-2 1 0 0,1-4 0 0 0,-1-1-1 0 0,3-4-732 0 0,34-6 225 0 0,-81 13-1585 0 0,12-2 3837 0 0,-12 2-2221 0 0,-4 1-3775 0 0,-8 1-2078 0 0,-3 1-3405 0 0,-1 0-3119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14907 0 0,'0'0'1585'0'0,"0"0"-152"0"0,0 0 148 0 0,0 0 135 0 0,0 0-120 0 0,0 0-310 0 0,0 0-295 0 0,0 0-171 0 0,0 0-144 0 0,0 0-96 0 0,0 0-73 0 0,0 0-83 0 0,0 0-56 0 0,34-2-52 0 0,108-9-68 0 0,-62-5 86 0 0,56-28 60 0 0,-129 42-1031 0 0,0 0 2856 0 0,-2 2-4149 0 0,-3 1-4094 0 0,-1 2-5712 0 0,-1 0 82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4193 0 0,'0'0'2488'0'0,"0"0"-1146"0"0,0 0-66 0 0,0 0 415 0 0,0 0 288 0 0,0 0-27 0 0,0 0-399 0 0,0 0-517 0 0,0 0-322 0 0,0 0-98 0 0,0 0 19 0 0,0 0 70 0 0,0 0 51 0 0,0 3 45 0 0,2-1-577 0 0,0 0 1 0 0,-1 1-1 0 0,1-1 1 0 0,0 0-1 0 0,0 0 1 0 0,0 0-1 0 0,1 0 1 0 0,-1 0 0 0 0,0 0-1 0 0,1-1 1 0 0,-1 1-1 0 0,1-1 1 0 0,-1 0-1 0 0,1 1 1 0 0,0-1-1 0 0,-1 0 1 0 0,1-1-1 0 0,0 1 1 0 0,0 0-1 0 0,0-1 1 0 0,0 0 0 0 0,0 0-1 0 0,0 0 1 0 0,-1 0-1 0 0,1 0 1 0 0,0 0-1 0 0,0-1 1 0 0,0 1-1 0 0,0-1 1 0 0,0 0-1 0 0,2-1-224 0 0,14 2 336 0 0,109-23 692 0 0,66-9-705 0 0,-141 28-1346 0 0,-30 4-7734 0 0,-19 0-3709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16123 0 0,'0'0'1678'0'0,"0"0"-328"0"0,0 0-202 0 0,0 0-80 0 0,0 0-85 0 0,0 0-144 0 0,0 0-204 0 0,0 0-134 0 0,0 0-57 0 0,0 0-30 0 0,0 0-37 0 0,0 0-33 0 0,-8 29-34 0 0,-23 91-42 0 0,19-3 432 0 0,13-85-567 0 0,-1 74 1092 0 0,0-61-2769 0 0,0-22-7802 0 0,0-27-2295 0 0</inkml:trace>
  <inkml:trace contextRef="#ctx0" brushRef="#br0" timeOffset="716.879">243 243 13307 0 0,'0'0'2662'0'0,"0"0"-1034"0"0,0 0-505 0 0,0 0-104 0 0,0 0 8 0 0,0 0-58 0 0,0 0-189 0 0,0 0-190 0 0,0 0-114 0 0,0 0-25 0 0,0 0-27 0 0,0 0-41 0 0,0 0-75 0 0,22-1-58 0 0,133-9 329 0 0,16-12-61 0 0,-104 18 103 0 0,-73-11 514 0 0,-71-43-1192 0 0,34 32 86 0 0,-1-6 110 0 0,44 54-289 0 0,8 15 185 0 0,-2 0-1 0 0,-1 1 0 0 0,-2 0 0 0 0,-2-1 0 0 0,-1 1 0 0 0,-2 0 1 0 0,-1 0-1 0 0,-6 17-34 0 0,-2 0 16 0 0,11-55-22 0 0,0 0 2 0 0,0 0 18 0 0,0 0-10 0 0,0 0 21 0 0,0 0 14 0 0,7-8 285 0 0,141-201 444 0 0,-111 155-737 0 0,-45 60-6842 0 0,3 0 20 0 0,5-5 3488 0 0,-4 3-9472 0 0</inkml:trace>
  <inkml:trace contextRef="#ctx0" brushRef="#br0" timeOffset="1129.951">880 225 19652 0 0,'0'0'1287'0'0,"0"0"-224"0"0,0 0-24 0 0,0 0 50 0 0,0 0-34 0 0,0 0-186 0 0,0 0-233 0 0,0 0-199 0 0,0 0-102 0 0,0 0-56 0 0,0 0-50 0 0,0 0-28 0 0,32-20-19 0 0,97-62-26 0 0,-73 58 47 0 0,-47 24-145 0 0,6-3 43 0 0,-14 2-98 0 0,1 0 0 0 0,-1 1 0 0 0,0-1 0 0 0,0 0 0 0 0,1 1 0 0 0,-1-1 0 0 0,1 0 0 0 0,-1 1 0 0 0,1 0 0 0 0,-1-1 0 0 0,0 1 0 0 0,1 0 1 0 0,-1 0-1 0 0,1 0 0 0 0,-1 0 0 0 0,1 0 0 0 0,-1 0 0 0 0,1 0 0 0 0,-1 0 0 0 0,1 1 0 0 0,-1-1 0 0 0,1 0 0 0 0,-1 1 0 0 0,0 0 0 0 0,1-1 0 0 0,-1 1 0 0 0,0 0 1 0 0,1-1-1 0 0,-1 1 0 0 0,0 0 0 0 0,0 0 0 0 0,0 0 0 0 0,0 0 0 0 0,0 0 0 0 0,0 1 0 0 0,0-1 0 0 0,0 0 0 0 0,0 0 0 0 0,0 1 0 0 0,-1-1 0 0 0,1 0 1 0 0,0 1-4 0 0,-1 5 8 0 0,-1 0 0 0 0,0 0 0 0 0,0 0 1 0 0,-1 0-1 0 0,1 0 0 0 0,-1 0 0 0 0,-1-1 1 0 0,1 1-1 0 0,-1-1 0 0 0,-1 0 1 0 0,1 0-1 0 0,-1 0 0 0 0,0 0 0 0 0,0 0 1 0 0,-1-1-1 0 0,-2 3-8 0 0,4-5 4 0 0,-145 188 152 0 0,146-188-151 0 0,0-1 1 0 0,0 0-1 0 0,0 1 1 0 0,1 0-1 0 0,-1-1 1 0 0,1 1-1 0 0,0 0 1 0 0,0 0 0 0 0,0-1-1 0 0,0 1 1 0 0,0 0-1 0 0,0 0 1 0 0,1 0-1 0 0,0 0 1 0 0,-1 0-1 0 0,1 1 1 0 0,0-1 0 0 0,0 0-1 0 0,1 0 1 0 0,-1 0-1 0 0,1 0 1 0 0,-1 0-1 0 0,1 0 1 0 0,0 0-1 0 0,0-1 1 0 0,1 1 0 0 0,-1 0-1 0 0,0 0 1 0 0,1-1-1 0 0,0 1 1 0 0,-1-1-1 0 0,1 1 1 0 0,0-1-1 0 0,0 0 1 0 0,0 0-1 0 0,1 0 1 0 0,-1 0 0 0 0,1 0-1 0 0,-1 0 1 0 0,1-1-1 0 0,-1 1 1 0 0,1-1-1 0 0,0 1 1 0 0,0-1-1 0 0,0 0 1 0 0,0 0 0 0 0,0-1-1 0 0,0 1 1 0 0,0 0-6 0 0,19 0 80 0 0,0-1 0 0 0,1-1 0 0 0,-1-1 0 0 0,0 0 0 0 0,0-2 0 0 0,0 0 0 0 0,-1-2 0 0 0,4-2-80 0 0,-12 5-267 0 0,-11 3-79 0 0,0 0-1 0 0,0-1 1 0 0,0 1 0 0 0,0-1-1 0 0,1 1 1 0 0,-1-1 0 0 0,0 0-1 0 0,0 0 1 0 0,0 1 0 0 0,-1-2-1 0 0,1 1 1 0 0,0 0 0 0 0,0 0-1 0 0,-1 0 1 0 0,1-1 0 0 0,0 1-1 0 0,-1-1 1 0 0,1 0 0 0 0,-1 1-1 0 0,0-1 1 0 0,0 0 0 0 0,1 0-1 0 0,-1 0 1 0 0,0 1 0 0 0,-1-1-1 0 0,1-1 347 0 0,0-1-12130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716 340 0 0 0,'0'0'2308'0'0,"0"0"-913"0"0,0 0-333 0 0,0 0 98 0 0,0 0 271 0 0,0 0 242 0 0,0 0 87 0 0,0 0-136 0 0,0 0-222 0 0,0 0-251 0 0,0 0-210 0 0,3-7-115 0 0,0 0-400 0 0,3-6-327 0 0,-5-1 5057 0 0,-20 17-3624 0 0,-202 56-586 0 0,15 1-123 0 0,163-46-554 0 0,69-2-497 0 0,2-5 269 0 0,0-1-1 0 0,0-1 1 0 0,1-1-1 0 0,0-2 1 0 0,22 0-41 0 0,55 4 77 0 0,0 9-137 0 0,-105-15 60 0 0,0 1 1 0 0,-1-1-1 0 0,1 0 0 0 0,-1 0 0 0 0,1 1 1 0 0,0-1-1 0 0,-1 0 0 0 0,1 1 0 0 0,-1-1 1 0 0,1 0-1 0 0,-1 1 0 0 0,1-1 0 0 0,-1 1 0 0 0,0-1 1 0 0,1 1-1 0 0,-1-1 0 0 0,1 1 0 0 0,-1 0 1 0 0,0-1-1 0 0,0 1 0 0 0,1-1 0 0 0,-1 1 1 0 0,0 0-1 0 0,0-1 0 0 0,0 1 0 0 0,1-1 1 0 0,-1 1-1 0 0,0 0 0 0 0,0-1 0 0 0,0 1 0 0 0,0 0 1 0 0,0-1-1 0 0,0 1 0 0 0,0 0 0 0 0,-1-1 1 0 0,1 1-1 0 0,0 0 0 0 0,0-1 0 0 0,0 1 1 0 0,-1-1-1 0 0,1 1 0 0 0,0-1 0 0 0,-1 1 1 0 0,1 0-1 0 0,0-1 0 0 0,-1 1 0 0 0,1-1 0 0 0,-1 1 1 0 0,1-1-1 0 0,-1 0 0 0 0,1 1 0 0 0,-1 0 0 0 0,-33 29 153 0 0,27-24-154 0 0,-52 38 19 0 0,-1-2 1 0 0,-2-3-1 0 0,-46 19-18 0 0,19-8 7 0 0,-166 94 170 0 0,254-142-179 0 0,1-1 0 0 0,0 0 0 0 0,0 1 0 0 0,-1-1 0 0 0,1 0 0 0 0,0 1-1 0 0,0-1 1 0 0,0 0 0 0 0,1 1 0 0 0,-1-1 0 0 0,0 0 0 0 0,0 1 0 0 0,1-1 0 0 0,-1 0 0 0 0,1 0 0 0 0,-1 1 0 0 0,1-1 0 0 0,-1 0 0 0 0,1 0 0 0 0,0 0 0 0 0,-1 0-1 0 0,1 0 1 0 0,0 0 0 0 0,0 0 0 0 0,0 0 0 0 0,0 0 0 0 0,0 0 0 0 0,0 0 0 0 0,0 0 0 0 0,0-1 0 0 0,1 1 0 0 0,-1 0 0 0 0,0-1 0 0 0,0 1 0 0 0,0-1 0 0 0,1 0-1 0 0,-1 1 1 0 0,0-1 0 0 0,1 0 0 0 0,-1 0 0 0 0,0 1 0 0 0,1-1 0 0 0,-1 0 0 0 0,0 0 0 0 0,1-1 0 0 0,-1 1 0 0 0,0 0 2 0 0,5 2 26 0 0,13 4 23 0 0,0-1 0 0 0,0-1-1 0 0,1-1 1 0 0,-1 0-1 0 0,1-2 1 0 0,0 0 0 0 0,0-1-1 0 0,0-1-48 0 0,2 1 35 0 0,154-15 107 0 0,-175 14-377 0 0,-1-1 1 0 0,0 0 0 0 0,1 0-1 0 0,-1 0 1 0 0,0 0 0 0 0,0 0-1 0 0,0 0 1 0 0,0 0 0 0 0,0 0-1 0 0,-1 0 1 0 0,1 0 0 0 0,0 0-1 0 0,-1 0 1 0 0,0 0 0 0 0,1 0-1 0 0,-1 1 1 0 0,0-1 0 0 0,0 0-1 0 0,0 0 1 0 0,0 1 0 0 0,0-1-1 0 0,0 1 1 0 0,-1-1 0 0 0,1 1-1 0 0,0-1 1 0 0,-1 1 0 0 0,0 0-1 0 0,0-1 235 0 0,-1-2-1289 0 0,-5-7-4690 0 0,1 0-5337 0 0</inkml:trace>
  <inkml:trace contextRef="#ctx0" brushRef="#br0" timeOffset="337.373">446 1 8250 0 0,'0'0'1960'0'0,"0"0"-133"0"0,0 0-56 0 0,0 0-21 0 0,0 0-47 0 0,0 0-153 0 0,0 0-313 0 0,0 0-351 0 0,0 0-319 0 0,0 0-219 0 0,0 0-40 0 0,0 0 78 0 0,-2 10 104 0 0,-11 182 1806 0 0,13-181-2213 0 0,0 170 1659 0 0,-23 177-1742 0 0,-33 158 236 0 0,30-422-508 0 0,27-94 170 0 0,-1 0 0 0 0,0 0 0 0 0,0 0 0 0 0,1 0 1 0 0,-1 0-1 0 0,0 0 0 0 0,0 0 0 0 0,1 0 0 0 0,-1 0 1 0 0,0 0-1 0 0,0 0 0 0 0,1 0 0 0 0,-1 0 0 0 0,0 0 0 0 0,0 0 1 0 0,0 0-1 0 0,1 0 0 0 0,-1 0 0 0 0,0 1 0 0 0,0-1 0 0 0,1 0 1 0 0,-1 0-1 0 0,0 0 0 0 0,0 0 0 0 0,0 0 0 0 0,0 1 0 0 0,1-1 1 0 0,-1 0-1 0 0,0 0 0 0 0,0 0 0 0 0,0 1 0 0 0,0-1 0 0 0,0 0 1 0 0,0 1 101 0 0,22-19-2574 0 0,-11 7-2343 0 0,-3 3-6479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855 424 2969 0 0,'0'0'2101'0'0,"0"0"-187"0"0,0 0 32 0 0,0 0 100 0 0,0 0-45 0 0,0 0-159 0 0,0 0-273 0 0,0 0-303 0 0,0 0-197 0 0,0 0-149 0 0,0 0-103 0 0,1-6 1029 0 0,-2 5 1898 0 0,-134 24-2995 0 0,-125 24-578 0 0,148-27-73 0 0,-113 8 491 0 0,242-9-223 0 0,83 47 42 0 0,-64-49-320 0 0,1-2-1 0 0,1-1 1 0 0,0-1-1 0 0,0-3 1 0 0,1-1-1 0 0,1-2 1 0 0,15 0-88 0 0,168 29 92 0 0,-125-11-48 0 0,-79-14-66 0 0,-19-10 20 0 0,-12 11 63 0 0,-178 57 407 0 0,-366 170-399 0 0,540-232-73 0 0,4-2 6 0 0,-1 0-1 0 0,1 0 0 0 0,1 2 0 0 0,-1-1 0 0 0,1 1 1 0 0,0 1-1 0 0,1 0 0 0 0,0 0 0 0 0,0 1 0 0 0,0 1-1 0 0,6 34-70 0 0,4-44 56 0 0,0 0-2 0 0,0 0 2 0 0,24 23 171 0 0,20-8 64 0 0,264-7 571 0 0,-190-10-634 0 0,183 2 294 0 0,-301 0-441 0 0,0 0-10 0 0,0 0-22 0 0,0 0 11 0 0,0 0 18 0 0,-17 5-1770 0 0,1-6-2776 0 0,11 1-99 0 0,1 0-7689 0 0</inkml:trace>
  <inkml:trace contextRef="#ctx0" brushRef="#br0" timeOffset="2867.793">1475 384 1432 0 0,'0'0'1777'0'0,"0"0"-226"0"0,0 0-55 0 0,0 0 36 0 0,0 0 58 0 0,0 0 22 0 0,0 0-102 0 0,0 0-168 0 0,0 0-162 0 0,0 0-168 0 0,0 0-146 0 0,-13-19-96 0 0,-42-56-49 0 0,-21-8 2790 0 0,2 6-949 0 0,72 75-2529 0 0,0 1 1 0 0,0-1-1 0 0,0 0 0 0 0,0 1 0 0 0,-1-1 1 0 0,1 1-1 0 0,0 0 0 0 0,-1-1 1 0 0,1 1-1 0 0,0 1 0 0 0,-1-1 1 0 0,1 0-1 0 0,-1 0 0 0 0,0 1 1 0 0,1-1-1 0 0,-1 1 0 0 0,1 0 0 0 0,-1 0 1 0 0,0 0-1 0 0,1 0 0 0 0,-1 1 1 0 0,0-1-1 0 0,1 1 0 0 0,-1-1 1 0 0,1 1-1 0 0,-1 0 0 0 0,1 0 1 0 0,-1 0-1 0 0,1 0 0 0 0,0 0 0 0 0,-1 1 1 0 0,1-1-1 0 0,0 1 0 0 0,0 0 1 0 0,0-1-1 0 0,0 1 0 0 0,0 0 1 0 0,1 0-34 0 0,-4 4 0 0 0,0 0 0 0 0,1 0 0 0 0,0 0 0 0 0,0 1 0 0 0,0-1 0 0 0,1 1 0 0 0,0 0 0 0 0,0 0 0 0 0,1 0 1 0 0,0 0-1 0 0,0 1 0 0 0,1-1 0 0 0,0 2 0 0 0,0 40 27 0 0,2 0 1 0 0,2 0-1 0 0,3 0 1 0 0,1 0 0 0 0,3-1-1 0 0,2-1 1 0 0,3 4-28 0 0,10 48 14 0 0,49 308 206 0 0,-66-350-105 0 0,-3 0 0 0 0,-2 0 0 0 0,-5 53-115 0 0,1-102 53 0 0,0 1 0 0 0,-1-1 0 0 0,0 0 0 0 0,0 0 0 0 0,-1 1 0 0 0,0-1 0 0 0,0-1 0 0 0,-1 1 0 0 0,0 0 0 0 0,0-1 0 0 0,-1 0 0 0 0,0 0 0 0 0,0 0 0 0 0,-1-1 0 0 0,1 0 0 0 0,-1 0 0 0 0,-1 0 0 0 0,-1 1-53 0 0,4-6 39 0 0,-1 1 1 0 0,0 0 0 0 0,0-1-1 0 0,1 0 1 0 0,-1 0 0 0 0,0 0 0 0 0,0-1-1 0 0,0 0 1 0 0,0 0 0 0 0,0 0-1 0 0,0 0 1 0 0,0-1 0 0 0,0 0-1 0 0,0 0 1 0 0,1 0 0 0 0,-1-1 0 0 0,0 1-1 0 0,1-1 1 0 0,-1 0 0 0 0,1-1-1 0 0,-1 1 1 0 0,1-1 0 0 0,0 0 0 0 0,0 0-1 0 0,0 0 1 0 0,1 0 0 0 0,-4-4-40 0 0,4 4-46 0 0,1 0 1 0 0,-1-1-1 0 0,1 0 1 0 0,-1 0-1 0 0,1 0 1 0 0,0 0-1 0 0,1 0 0 0 0,-1 0 1 0 0,1 0-1 0 0,-1 0 1 0 0,1-1-1 0 0,1 1 1 0 0,-1 0-1 0 0,1-1 1 0 0,-1 1-1 0 0,1-1 1 0 0,0 1-1 0 0,1 0 1 0 0,-1-1-1 0 0,1 1 1 0 0,0-3 45 0 0,23-18-2565 0 0,-14 19-1438 0 0,0 1-4713 0 0,-4 5-2997 0 0</inkml:trace>
  <inkml:trace contextRef="#ctx0" brushRef="#br0" timeOffset="3557.413">1713 1308 5481 0 0,'0'0'3329'0'0,"0"0"-1034"0"0,0 0-419 0 0,0 0-65 0 0,0 0-39 0 0,0 0-155 0 0,0 0-305 0 0,0 0-355 0 0,0 0-293 0 0,0 0-172 0 0,0 0-88 0 0,0 0-20 0 0,0 22 3030 0 0,-74 88-2171 0 0,-18-2-915 0 0,32-51-310 0 0,56-53-213 0 0,-8 5-3626 0 0,0-13-7565 0 0,8 3 495 0 0</inkml:trace>
  <inkml:trace contextRef="#ctx0" brushRef="#br0" timeOffset="3873.335">1468 1271 5545 0 0,'0'0'2611'0'0,"0"0"-30"0"0,0 0-79 0 0,0 0-187 0 0,0 0-245 0 0,0 0-414 0 0,0 0-428 0 0,0 0-306 0 0,0 0-227 0 0,0 0-158 0 0,0 0-131 0 0,0 0-106 0 0,0 0-71 0 0,0 12 679 0 0,50 113 1845 0 0,46 29-1890 0 0,-47-111-902 0 0,-42-39-251 0 0,-6-3-2857 0 0,0-1-3343 0 0,-1 0-5104 0 0</inkml:trace>
  <inkml:trace contextRef="#ctx0" brushRef="#br0" timeOffset="4137.681">1882 1437 14683 0 0,'0'0'1807'0'0,"0"0"-608"0"0,0 0-233 0 0,0 0 63 0 0,0 0 91 0 0,0 0 1 0 0,0 0-224 0 0,0 0-226 0 0,0 0-152 0 0,0 0-104 0 0,0 0-74 0 0,0 0-73 0 0,0 0-59 0 0,-3 25-50 0 0,-8 77-50 0 0,1-38 77 0 0,-11 13-586 0 0,4-51-5847 0 0,15-26-1609 0 0,-2 0-3340 0 0</inkml:trace>
  <inkml:trace contextRef="#ctx0" brushRef="#br0" timeOffset="4965.293">1868 1 5489 0 0,'0'0'3584'0'0,"0"0"-1365"0"0,0 0-523 0 0,0 0-65 0 0,0 0 21 0 0,0 0-37 0 0,0 0-176 0 0,0 0-302 0 0,0 0-317 0 0,0 0-248 0 0,0 0-151 0 0,0 0-94 0 0,0 0-29 0 0,-12 1-9 0 0,-33 6 2 0 0,12 23 351 0 0,28-20-483 0 0,-65 133 999 0 0,-27 41-872 0 0,75-162-972 0 0,22-22 376 0 0,0 0-40 0 0,0 0-60 0 0,0 0-63 0 0,0 0-74 0 0,0-4-1390 0 0,-1-11-1201 0 0,0-2-7044 0 0,1 9 2490 0 0</inkml:trace>
  <inkml:trace contextRef="#ctx0" brushRef="#br0" timeOffset="5219.249">1580 4 1432 0 0,'0'0'2178'0'0,"0"0"-55"0"0,0 0 32 0 0,0 0 84 0 0,0 0-195 0 0,0 0-341 0 0,0 0-427 0 0,0 0-435 0 0,0 0-316 0 0,0 0-184 0 0,0 0-6 0 0,0 0 173 0 0,0 19 1863 0 0,84 80 2279 0 0,-70-85-4592 0 0,-1 2 0 0 0,0-1 0 0 0,-1 2 0 0 0,0 0 0 0 0,-1 0 0 0 0,-1 1 0 0 0,0 1-58 0 0,-8 3-2055 0 0,-2-13-3305 0 0,0-3-5479 0 0</inkml:trace>
  <inkml:trace contextRef="#ctx0" brushRef="#br0" timeOffset="5637.819">1873 255 11626 0 0,'0'0'1856'0'0,"0"0"-582"0"0,0 0-235 0 0,0 0 91 0 0,0 0 117 0 0,0 0-44 0 0,0 0-204 0 0,0 0-255 0 0,0 0-187 0 0,0 0-121 0 0,0 0-117 0 0,0 0-92 0 0,0 0-71 0 0,27-9-52 0 0,80-25-40 0 0,-70 25 15 0 0,-29 57 478 0 0,-44 26 154 0 0,17-45-530 0 0,15-23-140 0 0,1-1 1 0 0,0 0-1 0 0,1 1 0 0 0,-1 0 0 0 0,1 0 0 0 0,0 0 0 0 0,1 0 0 0 0,-1 0 0 0 0,1 0 1 0 0,0 0-1 0 0,1 0 0 0 0,0 0 0 0 0,0 7-41 0 0,2-10 52 0 0,0-1 0 0 0,0 1 1 0 0,0 0-1 0 0,1-1 0 0 0,0 1 0 0 0,-1-1 0 0 0,1 1 0 0 0,0-1 1 0 0,0 0-1 0 0,0-1 0 0 0,0 1 0 0 0,0 0 0 0 0,0-1 0 0 0,1 0 1 0 0,-1 1-1 0 0,1-1 0 0 0,-1-1 0 0 0,1 1 0 0 0,-1 0 1 0 0,1-1-1 0 0,-1 0 0 0 0,1 0 0 0 0,-1 0 0 0 0,1 0 0 0 0,-1 0 1 0 0,1-1-1 0 0,-1 0 0 0 0,1 1 0 0 0,1-2-52 0 0,8 2 215 0 0,1-2-81 0 0,0 0 0 0 0,0 0 0 0 0,0-1 1 0 0,0-1-1 0 0,-1-1 0 0 0,1 0 0 0 0,-1 0 0 0 0,5-4-134 0 0,-9-9-167 0 0,-10 11-2404 0 0,-1 3-3583 0 0,-1 3-5958 0 0</inkml:trace>
  <inkml:trace contextRef="#ctx0" brushRef="#br0" timeOffset="6315.83">2440 505 11979 0 0,'0'0'2180'0'0,"0"0"-366"0"0,0 0-319 0 0,0 0-23 0 0,0 0 20 0 0,0 0-119 0 0,0 0-262 0 0,0 0-295 0 0,0 0-283 0 0,0 0-205 0 0,0 0-97 0 0,0 0-70 0 0,0 0-27 0 0,-1-3-5 0 0,-1-10-35 0 0,2 22 227 0 0,3 29 419 0 0,-3-32-653 0 0,10 425 1536 0 0,-5-336-1590 0 0,-6-84-4841 0 0,-5-35 228 0 0,-2 3-5204 0 0,4 15 810 0 0</inkml:trace>
  <inkml:trace contextRef="#ctx0" brushRef="#br0" timeOffset="6572.521">2425 476 9386 0 0,'0'0'1970'0'0,"0"0"-505"0"0,0 0-200 0 0,0 0 146 0 0,0 0 174 0 0,0 0-40 0 0,0 0-232 0 0,0 0-301 0 0,0 0-218 0 0,0 0-134 0 0,0 0-120 0 0,0 0-73 0 0,33-3-52 0 0,103-7-54 0 0,56 1-99 0 0,-195 31-4590 0 0,-5-15 1466 0 0,1 0-3542 0 0,1-3-4453 0 0</inkml:trace>
  <inkml:trace contextRef="#ctx0" brushRef="#br0" timeOffset="6734.221">2436 781 3249 0 0,'0'0'2976'0'0,"0"0"-351"0"0,0 0-238 0 0,0 0-161 0 0,0 0-111 0 0,0 0-200 0 0,0 0-305 0 0,0 0-321 0 0,0 0-302 0 0,0 0-245 0 0,0 0-175 0 0,0 0-127 0 0,0 0-94 0 0,23 4-96 0 0,71 10-70 0 0,13-28-207 0 0,-78 9-453 0 0,7-1-1629 0 0,-13 3-4228 0 0,-11 2-5245 0 0</inkml:trace>
  <inkml:trace contextRef="#ctx0" brushRef="#br0" timeOffset="7770.2">3268 741 1504 0 0,'0'0'3488'0'0,"0"0"-1258"0"0,0 0-415 0 0,0 0 100 0 0,0 0 33 0 0,0 0 1 0 0,0 0-193 0 0,0 0-338 0 0,0 0-328 0 0,0 0-291 0 0,0 0-220 0 0,0 0-154 0 0,-12-5-95 0 0,-43-13-47 0 0,52 17-253 0 0,1 1-1 0 0,-1-1 1 0 0,0 1 0 0 0,0 0 0 0 0,0 0 0 0 0,1 1 0 0 0,-1-1 0 0 0,0 0 0 0 0,1 1 0 0 0,-1 0 0 0 0,0 0-1 0 0,1-1 1 0 0,-1 1 0 0 0,1 1 0 0 0,-1-1 0 0 0,1 0 0 0 0,-1 1 0 0 0,1-1 0 0 0,0 1 0 0 0,0 0 0 0 0,-1 0-30 0 0,-7 5 130 0 0,-2-1-92 0 0,1 0-1 0 0,0 0 0 0 0,0 1 0 0 0,0 1 1 0 0,1 0-1 0 0,0 0 0 0 0,1 1 0 0 0,0 0 0 0 0,0 1 1 0 0,1-1-1 0 0,0 2 0 0 0,0-1 0 0 0,2 1 1 0 0,-1 0-1 0 0,1 1 0 0 0,1 0 0 0 0,0-1 0 0 0,1 2 1 0 0,0-1-1 0 0,1 0 0 0 0,0 1 0 0 0,0 4-37 0 0,2-14 7 0 0,1 0 0 0 0,-1 0 0 0 0,1 1 0 0 0,0-1 0 0 0,0 0-1 0 0,0 1 1 0 0,0-1 0 0 0,1 0 0 0 0,-1 0 0 0 0,1 1 0 0 0,0-1-1 0 0,0 0 1 0 0,0 0 0 0 0,0 0 0 0 0,1 0 0 0 0,-1 0 0 0 0,1 0 0 0 0,0 0-1 0 0,-1 0 1 0 0,1-1 0 0 0,1 1 0 0 0,-1-1 0 0 0,0 0 0 0 0,1 1-1 0 0,-1-1 1 0 0,1 0 0 0 0,-1 0 0 0 0,1 0 0 0 0,0-1 0 0 0,0 1 0 0 0,0-1-1 0 0,0 0 1 0 0,0 1 0 0 0,0-1 0 0 0,1-1 0 0 0,-1 1 0 0 0,1 0-7 0 0,18 0 172 0 0,0 0 0 0 0,0-2 0 0 0,0-1-1 0 0,0 0 1 0 0,0-2 0 0 0,-1 0 0 0 0,1-1 0 0 0,-1-2 0 0 0,0 0 0 0 0,-1-1 0 0 0,0-1 0 0 0,0-1 0 0 0,-1 0 0 0 0,0-2 0 0 0,7-6-172 0 0,5-4 222 0 0,-1 0 0 0 0,-1-3 0 0 0,-2 0 0 0 0,0-1 0 0 0,-2-2 0 0 0,-1-1 0 0 0,1-3-222 0 0,-13 11 21 0 0,0-1 0 0 0,-2 0 0 0 0,-1-1 0 0 0,-1 0 0 0 0,-1 0 0 0 0,0-1 0 0 0,-2 1 0 0 0,-1-1 0 0 0,-1 0 0 0 0,-1-1 0 0 0,-1 1 0 0 0,-2-17-21 0 0,1 35-19 0 0,0 0 0 0 0,-1 0 0 0 0,1 0 1 0 0,-1 0-1 0 0,-1 0 0 0 0,1 0 0 0 0,-1 1 1 0 0,0-1-1 0 0,-1 1 0 0 0,1-1 0 0 0,-1 1 1 0 0,0 0-1 0 0,0 0 0 0 0,-1 0 0 0 0,1 0 1 0 0,-1 1-1 0 0,0 0 0 0 0,-1-1 0 0 0,1 1 0 0 0,-1 1 1 0 0,1-1-1 0 0,-1 1 0 0 0,0 0 0 0 0,-1 0 1 0 0,1 0-1 0 0,0 0 0 0 0,-3 0 19 0 0,-3-1-29 0 0,1 1-1 0 0,-1 0 0 0 0,0 1 1 0 0,1 0-1 0 0,-1 0 0 0 0,0 1 1 0 0,0 1-1 0 0,0 0 0 0 0,0 0 1 0 0,0 1-1 0 0,0 0 0 0 0,0 1 1 0 0,0 1-1 0 0,-6 1 30 0 0,-1 2-10 0 0,0 1 1 0 0,1 0-1 0 0,0 2 0 0 0,0-1 1 0 0,1 2-1 0 0,0 0 0 0 0,0 2 1 0 0,1-1-1 0 0,1 2 0 0 0,0 0 10 0 0,7-6 8 0 0,1-1 0 0 0,1 1 1 0 0,-1 0-1 0 0,1 1 0 0 0,1-1 0 0 0,-1 1 0 0 0,1 0 0 0 0,0 0 0 0 0,1 0 0 0 0,0 1 0 0 0,1-1 0 0 0,-1 1 1 0 0,1 0-1 0 0,1-1 0 0 0,0 1 0 0 0,0 0 0 0 0,1 0 0 0 0,0 0 0 0 0,1 0 0 0 0,-1 0 0 0 0,2-1 0 0 0,0 5-8 0 0,5 5 52 0 0,1 0-1 0 0,1-1 1 0 0,0 0-1 0 0,2 0 0 0 0,0-1 1 0 0,0-1-1 0 0,1 0 1 0 0,1 0-1 0 0,1-1 0 0 0,0-1 1 0 0,1 0-1 0 0,0-1 1 0 0,13 8-52 0 0,144 105 694 0 0,-81-59-407 0 0,-66-40-263 0 0,-17-20-1196 0 0,-2-20-3634 0 0,-4 9 661 0 0,0 1-6588 0 0</inkml:trace>
  <inkml:trace contextRef="#ctx0" brushRef="#br0" timeOffset="8135.909">4069 652 14227 0 0,'0'0'2230'0'0,"0"0"-754"0"0,0 0-317 0 0,0 0 39 0 0,0 0 57 0 0,0 0-91 0 0,0 0-288 0 0,0 0-287 0 0,0 0-139 0 0,0 0-10 0 0,0 0 23 0 0,0 0 30 0 0,0 0-43 0 0,-1 14-85 0 0,0-1-262 0 0,-1 0 0 0 0,0 0 0 0 0,0-1-1 0 0,-1 1 1 0 0,-1 0 0 0 0,-1-1 0 0 0,1 0 0 0 0,-7 10-103 0 0,-27 39 225 0 0,-3-2 1 0 0,-2-1-1 0 0,-11 7-225 0 0,2-3-125 0 0,39-44-315 0 0,13-17 244 0 0,-9-9-5720 0 0,4-5 1169 0 0,3 4-2031 0 0,2 2-3354 0 0</inkml:trace>
  <inkml:trace contextRef="#ctx0" brushRef="#br0" timeOffset="8617.543">3784 590 9522 0 0,'0'0'2837'0'0,"0"0"-469"0"0,0 0-415 0 0,0 0-272 0 0,0 0-180 0 0,0 0-201 0 0,0 0-269 0 0,0 0-235 0 0,0 0-229 0 0,0 0-191 0 0,0 0-103 0 0,0 0-14 0 0,-3 1 17 0 0,3-1-228 0 0,-1 0-1 0 0,1 1 1 0 0,-1-1 0 0 0,0 1 0 0 0,1-1-1 0 0,-1 1 1 0 0,1 0 0 0 0,-1-1-1 0 0,1 1 1 0 0,-1 0 0 0 0,1-1 0 0 0,0 1-1 0 0,-1 0 1 0 0,1-1 0 0 0,0 1-1 0 0,-1 0 1 0 0,1 0 0 0 0,0-1 0 0 0,0 1-1 0 0,0 0 1 0 0,0 0 0 0 0,0 0-1 0 0,0-1 1 0 0,0 1 0 0 0,0 0 0 0 0,0 0-1 0 0,0-1 1 0 0,0 1 0 0 0,0 0-1 0 0,1 0 1 0 0,-1-1 0 0 0,0 1-1 0 0,1 0 1 0 0,-1 0 0 0 0,0-1 0 0 0,1 1-1 0 0,-1 0 1 0 0,1-1 0 0 0,-1 1-1 0 0,1-1 1 0 0,-1 1 0 0 0,1 0 0 0 0,-1-1-1 0 0,1 0 1 0 0,0 1 0 0 0,-1-1-1 0 0,1 1 1 0 0,0-1 0 0 0,0 0 0 0 0,-1 1-1 0 0,1-1 1 0 0,0 0 0 0 0,-1 0-1 0 0,1 1-46 0 0,143 138 2671 0 0,-49 8-2157 0 0,-65-90-415 0 0,2-3 0 0 0,3 0 0 0 0,2-2 0 0 0,10 7-100 0 0,-33-52-383 0 0,-20-16-876 0 0,0 1-1601 0 0,-1 3-2005 0 0,5 2-7198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4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 5273 0 0,'0'0'2238'0'0,"0"0"-104"0"0,0 0 4 0 0,0 0 86 0 0,0 0-4 0 0,0 0-231 0 0,0 0-415 0 0,0 0-412 0 0,0 0-311 0 0,0 0-209 0 0,0 0-146 0 0,0 0-96 0 0,0 0-61 0 0,-10 3 381 0 0,-4 241 2140 0 0,-44 245-1679 0 0,1-294-1073 0 0,42-143-78 0 0,14-49-46 0 0,1-3-13 0 0,0 0-10 0 0,0 0-23 0 0,0 0 3 0 0,0 0-4 0 0,23-55-957 0 0,0-19-2116 0 0,-18 49-1090 0 0,-1 0-4254 0 0,-4 9-2969 0 0</inkml:trace>
  <inkml:trace contextRef="#ctx0" brushRef="#br0" timeOffset="401.955">46 71 1728 0 0,'0'0'2014'0'0,"0"0"-424"0"0,0 0-83 0 0,0 0 82 0 0,0 0 133 0 0,0 0 51 0 0,0 0-122 0 0,0 0-190 0 0,0 0-123 0 0,0 0-134 0 0,0 0-141 0 0,0 0-95 0 0,0 0-106 0 0,-7-3-91 0 0,-24-10-82 0 0,23 10-100 0 0,8 3-90 0 0,0 0-97 0 0,0 0-68 0 0,0 0-56 0 0,0 0-37 0 0,23 10 1215 0 0,30 2-772 0 0,-1-3 0 0 0,2-2 0 0 0,-1-2 0 0 0,1-2 0 0 0,43-5-684 0 0,-58 2 152 0 0,221-33 192 0 0,-184 27-1471 0 0,-65 31-2423 0 0,-9-14-5277 0 0,-1-4-3873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3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574 332 568 0 0,'0'0'996'0'0,"0"0"-142"0"0,0 0 150 0 0,0 0 320 0 0,0 0 247 0 0,0 0 102 0 0,0 0-102 0 0,0 0-226 0 0,0 0-242 0 0,0 0-235 0 0,0 0-171 0 0,11-5-79 0 0,35-15 25 0 0,-35 15 87 0 0,-11 5 93 0 0,0 0 38 0 0,0 0-47 0 0,0 0-77 0 0,0 0-68 0 0,0 0-38 0 0,0 0-1 0 0,0 0 17 0 0,0 0-13 0 0,0 0-13 0 0,0 0-36 0 0,0 0-68 0 0,-32-17 669 0 0,16 10-1126 0 0,0 2 1 0 0,-1 1-1 0 0,0 0 0 0 0,0 1 0 0 0,0 0 1 0 0,0 2-1 0 0,0 0 0 0 0,0 1 1 0 0,-1 0-1 0 0,1 2 0 0 0,0 0 0 0 0,0 1 1 0 0,0 0-1 0 0,0 2 0 0 0,1 0 0 0 0,0 0 1 0 0,0 2-1 0 0,0 0 0 0 0,1 1 1 0 0,-14 9-61 0 0,5-4 63 0 0,21-13-59 0 0,0 1 0 0 0,0 0 0 0 0,1 0 0 0 0,-1 1-1 0 0,0-1 1 0 0,0 1 0 0 0,1-1 0 0 0,-1 1 0 0 0,1 0 0 0 0,-1 0 0 0 0,1 0 0 0 0,0 0-1 0 0,0 0 1 0 0,0 1 0 0 0,0-1 0 0 0,0 1 0 0 0,1-1 0 0 0,-1 1 0 0 0,1 0 0 0 0,-1 0-1 0 0,1-1 1 0 0,0 1 0 0 0,0 0 0 0 0,0 0 0 0 0,1 0 0 0 0,-1 0 0 0 0,1 1-4 0 0,-1 0 4 0 0,0 1 0 0 0,1 0 0 0 0,-1-1 1 0 0,1 1-1 0 0,1-1 0 0 0,-1 1 1 0 0,1 0-1 0 0,-1-1 0 0 0,1 1 0 0 0,0-1 1 0 0,1 0-1 0 0,-1 1 0 0 0,1-1 1 0 0,0 0-1 0 0,0 0 0 0 0,0 0 0 0 0,1 0 1 0 0,-1 0-1 0 0,1 0 0 0 0,0-1 1 0 0,0 1-1 0 0,0-1 0 0 0,1 0 0 0 0,-1 0 1 0 0,1 0-1 0 0,0 0 0 0 0,-1-1 1 0 0,1 0-5 0 0,201 65 344 0 0,-187-49-322 0 0,-18-18-26 0 0,0 0 10 0 0,-15 12 354 0 0,-267 138 255 0 0,255-132-591 0 0,17-12-24 0 0,0 0 0 0 0,0 0 0 0 0,1 1 0 0 0,0 0 1 0 0,1 0-1 0 0,0 1 0 0 0,0 0 0 0 0,0 1 0 0 0,1 0 1 0 0,0 0-1 0 0,1 0 0 0 0,0 1 0 0 0,-4 8 0 0 0,9-15 1 0 0,0 1 0 0 0,0-1 0 0 0,1 1 0 0 0,-1-1 0 0 0,1 1-1 0 0,0-1 1 0 0,0 1 0 0 0,0-1 0 0 0,0 1 0 0 0,1-1 0 0 0,-1 1 0 0 0,1-1-1 0 0,0 1 1 0 0,0-1 0 0 0,0 0 0 0 0,0 1 0 0 0,1-1 0 0 0,-1 0-1 0 0,1 0 1 0 0,0 0 0 0 0,0 0 0 0 0,0 0 0 0 0,0-1 0 0 0,1 1 0 0 0,-1 0-1 0 0,1-1 1 0 0,-1 0 0 0 0,1 0 0 0 0,0 0 0 0 0,0 0 0 0 0,0 0 0 0 0,3 1-1 0 0,4 2 47 0 0,0-1 1 0 0,0 0-1 0 0,1 0 1 0 0,-1-1-1 0 0,1-1 1 0 0,0 1-1 0 0,-1-2 1 0 0,1 0-1 0 0,0 0 1 0 0,1-1-48 0 0,124-18 264 0 0,-102 3-3226 0 0,-26 10 249 0 0,-4 3 259 0 0,0-2-4077 0 0,-2 0-5431 0 0</inkml:trace>
  <inkml:trace contextRef="#ctx0" brushRef="#br0" timeOffset="500.253">395 0 6705 0 0,'0'0'2076'0'0,"0"0"-285"0"0,0 0-220 0 0,0 0-54 0 0,0 0-20 0 0,0 0-134 0 0,0 0-247 0 0,0 0-275 0 0,0 0-207 0 0,0 0-57 0 0,0 0 26 0 0,0 0 66 0 0,0 0 16 0 0,-4 13-79 0 0,-22 111 1153 0 0,14 318 1566 0 0,-36-63-2997 0 0,12-192-289 0 0,33-156 844 0 0,3-25-3408 0 0,0-3-3378 0 0,0-2 45 0 0,0-5-5896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0 0 0,'0'0'1752'0'0,"0"0"-10"0"0,0 0 137 0 0,0 0 302 0 0,0 0 210 0 0,0 0-64 0 0,0 0-371 0 0,0 0-507 0 0,0 0-385 0 0,0 0-241 0 0,0 0-142 0 0,6 8 2631 0 0,51-8-1572 0 0,16 1-625 0 0,-1-3 0 0 0,0-3 0 0 0,55-11-1115 0 0,85-18 1029 0 0,-168 27-2270 0 0,-73 26-3889 0 0,16-9-3295 0 0,7-6-2842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8418 0 0,'0'0'2650'0'0,"0"0"-481"0"0,0 0-269 0 0,0 0-107 0 0,0 0-170 0 0,0 0-325 0 0,0 0-371 0 0,0 0-303 0 0,0 0-204 0 0,0 0-104 0 0,0 0-57 0 0,0 0-11 0 0,0 0 17 0 0,-4 4 87 0 0,1 0-294 0 0,3-4-36 0 0,1 0 0 0 0,-1 0 1 0 0,1 0-1 0 0,-1 0 0 0 0,1 0 0 0 0,-1 0 1 0 0,1 0-1 0 0,-1 0 0 0 0,1 0 1 0 0,-1 0-1 0 0,1 0 0 0 0,-1 0 0 0 0,1 0 1 0 0,-1 0-1 0 0,1 1 0 0 0,-1-1 1 0 0,0 0-1 0 0,1 0 0 0 0,-1 1 0 0 0,1-1 1 0 0,-1 0-1 0 0,1 0 0 0 0,-1 1 0 0 0,0-1 1 0 0,1 0-1 0 0,-1 1 0 0 0,0-1 1 0 0,1 1-1 0 0,-1-1 0 0 0,0 1 0 0 0,0-1 1 0 0,0 0-1 0 0,1 1 0 0 0,-1-1 1 0 0,0 1-1 0 0,0-1 0 0 0,0 1 0 0 0,0-1 1 0 0,0 1-1 0 0,1-1 0 0 0,-1 1 1 0 0,0-1-1 0 0,0 1 0 0 0,-1-1 0 0 0,1 1 1 0 0,0-1-1 0 0,0 1 0 0 0,0-1 0 0 0,0 1 1 0 0,0-1-1 0 0,0 1 0 0 0,-1-1 1 0 0,1 1-1 0 0,0-1 0 0 0,0 0 0 0 0,-1 1 1 0 0,1-1-1 0 0,0 1 0 0 0,-1-1 1 0 0,1 0-1 0 0,0 1 0 0 0,-1-1 0 0 0,1 0 1 0 0,0 1-1 0 0,-1-1-22 0 0,186 1 2400 0 0,67-34-1179 0 0,-148 29-3139 0 0,-102 9-2032 0 0,-3 0-6644 0 0,0-4-637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87 19428 0 0,'0'0'1112'0'0,"0"0"-551"0"0,0 0-1 0 0,0 0 80 0 0,0 0-24 0 0,0 0-128 0 0,0 0-216 0 0,0 0-192 0 0,0 0-64 0 0,0 0-40 0 0,0 0-80 0 0,-45 192-56 0 0,45-181-160 0 0,0 0-240 0 0,0-4-496 0 0,0 1-945 0 0,2-5-3336 0 0,0-3-7098 0 0</inkml:trace>
  <inkml:trace contextRef="#ctx0" brushRef="#br0" timeOffset="513.798">337 25 9994 0 0,'0'0'2391'0'0,"0"0"-361"0"0,0 0-139 0 0,0 0-184 0 0,0 0-284 0 0,0 0-367 0 0,0 0-361 0 0,0 0-249 0 0,0 0-121 0 0,0 0-20 0 0,0 0-23 0 0,0 0-26 0 0,-10 11-31 0 0,-31 36-51 0 0,38-43-145 0 0,0 1 1 0 0,1-1 0 0 0,-1 1-1 0 0,1-1 1 0 0,0 1 0 0 0,0 0 0 0 0,0 0-1 0 0,1 0 1 0 0,0 0 0 0 0,0 0-1 0 0,0 0 1 0 0,1 0 0 0 0,-1 0-1 0 0,1 3-29 0 0,0-2 18 0 0,-1 2-5 0 0,1 0 0 0 0,-1-1 0 0 0,1 1 0 0 0,1 0 0 0 0,0 0 0 0 0,0-1-1 0 0,0 1 1 0 0,1 0 0 0 0,0-1 0 0 0,0 1 0 0 0,1-1 0 0 0,0 0 0 0 0,0 0 0 0 0,1 0 0 0 0,0 0 0 0 0,0-1-1 0 0,1 0 1 0 0,0 1 0 0 0,0-2 0 0 0,0 1 0 0 0,1 0 0 0 0,-1-1 0 0 0,1 0 0 0 0,1-1 0 0 0,-1 1 0 0 0,1-1 0 0 0,-1 0-1 0 0,3 0-12 0 0,-2-3 113 0 0,-1 0 0 0 0,0 0-1 0 0,1-1 1 0 0,-1 0 0 0 0,1 0-1 0 0,-1-1 1 0 0,0 1 0 0 0,1-2-1 0 0,-1 1 1 0 0,0-1 0 0 0,0 1-1 0 0,0-2 1 0 0,0 1 0 0 0,0-1-1 0 0,0 0 1 0 0,-1 0 0 0 0,1 0-1 0 0,-1-1 1 0 0,0 0 0 0 0,0 0-1 0 0,0 0 1 0 0,-1-1 0 0 0,0 0-1 0 0,1 1 1 0 0,-2-2 0 0 0,1 1-1 0 0,0 0 1 0 0,-1-1 0 0 0,0 1-1 0 0,-1-1 1 0 0,1 0 0 0 0,-1 0-1 0 0,0 0 1 0 0,0 0 0 0 0,-1-1-1 0 0,0 1 1 0 0,0 0-1 0 0,0-1 1 0 0,-1 1 0 0 0,0 0-1 0 0,0-1 1 0 0,-1-1-113 0 0,1 0 29 0 0,0 1 0 0 0,0-1 0 0 0,0 0 0 0 0,-1 1 1 0 0,0-1-1 0 0,-1 1 0 0 0,0-1 0 0 0,0 1 0 0 0,-1 0 0 0 0,1 0 0 0 0,-2 0 0 0 0,1 0 0 0 0,-1 0 0 0 0,0 1 0 0 0,0-1 0 0 0,-1 1 0 0 0,1 0 0 0 0,-2 0 1 0 0,1 1-1 0 0,-6-5-29 0 0,6 6-165 0 0,1-1 1 0 0,-1 2 0 0 0,0-1-1 0 0,-1 1 1 0 0,1-1 0 0 0,-1 1 0 0 0,1 1-1 0 0,-1-1 1 0 0,0 1 0 0 0,0 0-1 0 0,0 0 1 0 0,0 1 0 0 0,0 0 0 0 0,-1 0-1 0 0,1 0 1 0 0,0 1 0 0 0,0 0 0 0 0,-1 0-1 0 0,1 1 1 0 0,0 0 0 0 0,0 0-1 0 0,-1 0 1 0 0,1 1 0 0 0,0-1 0 0 0,0 1-1 0 0,0 1 1 0 0,-4 2 164 0 0,-4 3-4449 0 0,3-1-7188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10386 0 0,'0'0'2671'0'0,"0"0"-907"0"0,0 0-372 0 0,0 0-27 0 0,0 0 22 0 0,0 0-50 0 0,0 0-166 0 0,0 0-187 0 0,0 0-84 0 0,0 0-38 0 0,0 0-117 0 0,0 0-74 0 0,21 5-83 0 0,67 14-133 0 0,-69-16-252 0 0,1 0 0 0 0,-1-2 0 0 0,1 0-1 0 0,0-1 1 0 0,0-1 0 0 0,-1-1 0 0 0,2-1-203 0 0,14-1 248 0 0,152-19 427 0 0,-95 8-2732 0 0,-91 14 1702 0 0,0 0-1510 0 0,0 0-3539 0 0,0 1-6959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1 420 6729 0 0,'0'0'1571'0'0,"0"0"-168"0"0,0 0 150 0 0,0 0 138 0 0,0 0 30 0 0,0 0-123 0 0,0 0-228 0 0,0 0-237 0 0,0 0-211 0 0,0 0-187 0 0,33-6-129 0 0,101-21-109 0 0,-75 2 157 0 0,-53 17-515 0 0,20-25 312 0 0,-2 0 0 0 0,-1-1 0 0 0,-1-2 0 0 0,-2 0 1 0 0,-2-1-1 0 0,-1-1 0 0 0,-2 0 0 0 0,1-12-451 0 0,-13 32 711 0 0,-3 21-206 0 0,0 1-562 0 0,9 240 605 0 0,5-153-384 0 0,-3 1 0 0 0,-5 0 0 0 0,-3 0 0 0 0,-5 1 0 0 0,-3-1 0 0 0,-14 61-164 0 0,-16 57 45 0 0,34-204-1 0 0,-3 5-484 0 0,2-19-433 0 0,-3-9 409 0 0,4-74-3539 0 0,7 61-76 0 0,3 2-3799 0 0,-2 9-3096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1 11490 0 0,'0'0'4264'0'0,"0"0"-2406"0"0,0 0-867 0 0,0 0-157 0 0,0 0 15 0 0,0 0 2 0 0,-38 24-66 0 0,-116 76-109 0 0,-15 23 987 0 0,46-21-375 0 0,122-101-1276 0 0,1-1-1 0 0,-1 1 0 0 0,0 0 0 0 0,1 0 1 0 0,-1 0-1 0 0,0 0 0 0 0,1 0 0 0 0,-1 0 1 0 0,1 0-1 0 0,-1 0 0 0 0,1 0 0 0 0,0 0 1 0 0,0 1-1 0 0,-1-1 0 0 0,1 0 0 0 0,0 0 1 0 0,0 0-1 0 0,0 0 0 0 0,0 0 0 0 0,0 0 1 0 0,0 1-1 0 0,0-1 0 0 0,1 0 0 0 0,-1 0 1 0 0,0 0-1 0 0,1 0 0 0 0,-1 0 0 0 0,1 0 1 0 0,-1 0-1 0 0,1 0 0 0 0,-1 0 0 0 0,1 0 1 0 0,0 0-1 0 0,-1 0 0 0 0,1 0 0 0 0,0 0 1 0 0,0 0-1 0 0,0-1 0 0 0,-1 1 0 0 0,1 0 1 0 0,0-1-1 0 0,0 1 0 0 0,0-1 0 0 0,0 1 1 0 0,1-1-12 0 0,54 17 428 0 0,-41-14-306 0 0,14 6 266 0 0,-2 1 1 0 0,0 1-1 0 0,0 2 1 0 0,-1 1-1 0 0,0 0 1 0 0,7 8-389 0 0,81 91 1172 0 0,-36-2-652 0 0,-71-38-134 0 0,-7-73-413 0 0,11 12-122 0 0,-7-11 81 0 0,-1 0 0 0 0,1-1 0 0 0,-1 1 0 0 0,0-1 0 0 0,1 1 0 0 0,-1-1 0 0 0,1 0 0 0 0,-1-1 0 0 0,1 1 0 0 0,-1 0 1 0 0,1-1-1 0 0,-1 0 0 0 0,0 0 0 0 0,1 0 0 0 0,-1 0 0 0 0,0-1 0 0 0,0 1 0 0 0,0-1 0 0 0,0 0 0 0 0,0 1 0 0 0,2-3 68 0 0,24-15-3885 0 0,-17 11 175 0 0,-2 0-8689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14451 0 0,'0'0'3455'0'0,"0"0"-1301"0"0,0 0-525 0 0,0 0-153 0 0,0 0-145 0 0,0 0-192 0 0,0 0-274 0 0,0 0-237 0 0,0 0-150 0 0,0 0-133 0 0,0 0-89 0 0,0 0-49 0 0,-9 10-46 0 0,-26 32-35 0 0,31-37-112 0 0,1 0 1 0 0,0 1-1 0 0,0-1 1 0 0,0 1-1 0 0,1 0 1 0 0,0 0 0 0 0,0 0-1 0 0,1 0 1 0 0,-1 0-1 0 0,1 1 1 0 0,0-1-1 0 0,1 0 1 0 0,0 1-1 0 0,0-1 1 0 0,0 0-1 0 0,1 1 1 0 0,0-1-15 0 0,0 18-38 0 0,-2-12-596 0 0,6 30 548 0 0,3-33-2868 0 0,7-6-3354 0 0,-13-3-5010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8642 0 0,'0'0'4641'0'0,"0"0"-2817"0"0,0 0-351 0 0,0 0-209 0 0,0 0-256 0 0,0 0-192 0 0,0 0-296 0 0,0 0-376 0 0,0 0-184 0 0,0 0-136 0 0,0 0-64 0 0,0 0-16 0 0,0 0-160 0 0,0 0-344 0 0,-44 55-584 0 0,52-36-2257 0 0,-5-8-8162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16227 0 0,'0'0'934'0'0,"0"0"-52"0"0,0 0 239 0 0,0 0 239 0 0,0 0-22 0 0,0 0-210 0 0,0 0-252 0 0,0 0-170 0 0,0 0-113 0 0,0 0-93 0 0,0 0-85 0 0,0 0-97 0 0,16-29-30 0 0,50-90-39 0 0,-29 30 267 0 0,-8-5-173 0 0,-23 174-1226 0 0,-7-74 892 0 0,1 0-1 0 0,0 0 1 0 0,1-1-1 0 0,-1 1 1 0 0,1 0 0 0 0,0 0-1 0 0,1-1 1 0 0,0 1 0 0 0,-1-1-1 0 0,2 1 1 0 0,-1-1-1 0 0,1 0 1 0 0,-1 0 0 0 0,1 0-1 0 0,1 0 1 0 0,-1 0-1 0 0,1-1 1 0 0,0 1 0 0 0,0-1-1 0 0,0 0 1 0 0,0-1-1 0 0,1 1 1 0 0,-1-1 0 0 0,1 1-1 0 0,0-1 1 0 0,0-1-1 0 0,1 1 1 0 0,-1-1 0 0 0,0 0-1 0 0,1 0 1 0 0,4 1-9 0 0,-4-2 97 0 0,0 0 0 0 0,1-1 0 0 0,-1 0 0 0 0,0 0 0 0 0,1 0 0 0 0,-1 0 0 0 0,0-1 0 0 0,1 0 0 0 0,-1-1 0 0 0,0 0 0 0 0,0 0 0 0 0,0 0 0 0 0,0 0 0 0 0,0-1 0 0 0,-1 0 0 0 0,1 0 0 0 0,-1-1 0 0 0,0 1 0 0 0,0-1 1 0 0,0 0-1 0 0,3-4-97 0 0,1-1 46 0 0,-1-1 1 0 0,0 0 0 0 0,-1-1-1 0 0,0 0 1 0 0,-1 0 0 0 0,0 0-1 0 0,0-1 1 0 0,-1 1 0 0 0,-1-1-1 0 0,0-1 1 0 0,-1 1 0 0 0,0 0-1 0 0,-1-1 1 0 0,0 0 0 0 0,-1-10-47 0 0,2 3-381 0 0,-1 6-2136 0 0,-2 3-4958 0 0,0 8-5131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1 940 2216 0 0,'0'0'1720'0'0,"0"0"-1020"0"0,0 0-251 0 0,0 0 423 0 0,0 0 559 0 0,0 0 284 0 0,0 0 39 0 0,0 0-123 0 0,0 0-147 0 0,0 0-105 0 0,0 0-118 0 0,0 0-141 0 0,33 0-144 0 0,106 0-142 0 0,-29-4 1650 0 0,-105 4-2366 0 0,-1-1 1 0 0,1 0-1 0 0,-1-1 0 0 0,1 1 0 0 0,-1-1 0 0 0,0 0 1 0 0,0 0-1 0 0,0 0 0 0 0,0 0 0 0 0,0-1 1 0 0,0 0-1 0 0,-1 0 0 0 0,1 0 0 0 0,-1 0 1 0 0,0 0-1 0 0,1-1 0 0 0,-2 1 0 0 0,1-1 0 0 0,0 0 1 0 0,-1 0-1 0 0,0 0 0 0 0,0 0 0 0 0,0-1 1 0 0,0 1-1 0 0,-1 0 0 0 0,1-4-118 0 0,-1 5 3 0 0,-1 1 0 0 0,0-1-1 0 0,1 0 1 0 0,-2 0 0 0 0,1 0-1 0 0,0 0 1 0 0,0 1 0 0 0,-1-1 0 0 0,0 0-1 0 0,1 0 1 0 0,-1 0 0 0 0,0 1 0 0 0,0-1-1 0 0,-1 1 1 0 0,1-1 0 0 0,0 1 0 0 0,-1-1-1 0 0,0 1 1 0 0,1 0 0 0 0,-1 0 0 0 0,0-1-1 0 0,0 1 1 0 0,-1 1 0 0 0,1-1 0 0 0,0 0-1 0 0,0 0 1 0 0,-1 1 0 0 0,1 0-1 0 0,-1-1 1 0 0,1 1 0 0 0,-1 0 0 0 0,0 0-1 0 0,0 0 1 0 0,1 1 0 0 0,-1-1 0 0 0,0 1-1 0 0,-2-1-2 0 0,-3 0-26 0 0,0 1-1 0 0,0-1 1 0 0,0 2-1 0 0,0-1 1 0 0,0 1 0 0 0,1 0-1 0 0,-1 1 1 0 0,0-1-1 0 0,0 2 1 0 0,1-1-1 0 0,0 1 1 0 0,-1 0-1 0 0,1 1 1 0 0,0-1-1 0 0,1 1 1 0 0,-1 1-1 0 0,1-1 1 0 0,-1 1-1 0 0,1 1 1 0 0,1-1-1 0 0,-1 1 1 0 0,1 0 0 0 0,0 0-1 0 0,0 0 1 0 0,1 1-1 0 0,0-1 1 0 0,0 1-1 0 0,0 0 1 0 0,1 1-1 0 0,0-1 1 0 0,1 1-1 0 0,-1-1 1 0 0,2 1-1 0 0,-1 0 1 0 0,1-1-1 0 0,0 1 1 0 0,0 0-1 0 0,1 0 1 0 0,0 0 0 0 0,1 0 25 0 0,1-1 20 0 0,1-1-1 0 0,1 0 0 0 0,-1 0 1 0 0,1 0-1 0 0,0 0 0 0 0,0 0 1 0 0,0-1-1 0 0,1 1 0 0 0,0-1 1 0 0,0-1-1 0 0,1 1 0 0 0,-1-1 1 0 0,1 0-1 0 0,0 0 0 0 0,0 0 1 0 0,0-1-1 0 0,1 0 0 0 0,-1 0 1 0 0,2 0-19 0 0,11 4 139 0 0,0-1-1 0 0,0-1 1 0 0,0 0 0 0 0,1-1 0 0 0,0-2 0 0 0,-1 0 0 0 0,1-1 0 0 0,0 0 0 0 0,0-2 0 0 0,0-1 0 0 0,0 0 0 0 0,-1-1 0 0 0,1-1 0 0 0,-1-1 0 0 0,0-1 0 0 0,5-3-139 0 0,14-6 185 0 0,-1-2-1 0 0,-1-1 1 0 0,0-2-1 0 0,-2-1 1 0 0,0-2-1 0 0,-2-1 1 0 0,16-16-185 0 0,-23 15 46 0 0,-2-1 0 0 0,-1-1-1 0 0,-1-1 1 0 0,-2-1 0 0 0,-1 0 0 0 0,-1-1-1 0 0,-1-1 1 0 0,-2-1 0 0 0,11-32-46 0 0,-9 13-2 0 0,-3 0-1 0 0,-1 0 1 0 0,-3-1 0 0 0,-2-1 0 0 0,-2 1-1 0 0,-2-1 1 0 0,-4-20 2 0 0,2 66-2 0 0,-1 1 1 0 0,0-1-1 0 0,-1 1 1 0 0,1-1-1 0 0,-1 1 1 0 0,-1-1-1 0 0,1 1 0 0 0,-1-1 1 0 0,0 1-1 0 0,0 0 1 0 0,-1 0-1 0 0,0 0 0 0 0,0 0 1 0 0,-1 1-1 0 0,1-1 1 0 0,-1 1-1 0 0,0 0 0 0 0,0 0 1 0 0,-1 0-1 0 0,0 0 1 0 0,0 0 1 0 0,3 5-6 0 0,0-1 1 0 0,0 0-1 0 0,0 1 1 0 0,0-1-1 0 0,0 1 1 0 0,0-1-1 0 0,0 1 1 0 0,0 0-1 0 0,0 0 1 0 0,0 0-1 0 0,0 0 1 0 0,0 0 0 0 0,0 0-1 0 0,0 1 1 0 0,0-1-1 0 0,0 1 1 0 0,0 0-1 0 0,0-1 1 0 0,0 1-1 0 0,0 0 1 0 0,1 0-1 0 0,-1 0 1 0 0,0 0-1 0 0,0 0 1 0 0,1 0-1 0 0,-1 1 1 0 0,1-1-1 0 0,-1 1 1 0 0,1-1-1 0 0,0 1 1 0 0,-1-1-1 0 0,1 1 1 0 0,0 0-1 0 0,0 0 1 0 0,0-1 0 0 0,0 2 4 0 0,-32 69-22 0 0,32-70 25 0 0,-15 62 28 0 0,1 0 0 0 0,4 1 1 0 0,3 1-1 0 0,2 0 0 0 0,3 0 0 0 0,5 48-30 0 0,0-73 27 0 0,0-1 0 0 0,3 1 0 0 0,2 0 0 0 0,1-1 0 0 0,2 0 0 0 0,1-1 0 0 0,3 0 0 0 0,11 21-27 0 0,-21-50 0 0 0,-1-2-9 0 0,0 0 0 0 0,0 0 0 0 0,1-1 0 0 0,0 1 0 0 0,1-1 0 0 0,-1 0 0 0 0,1 0 0 0 0,1-1-1 0 0,-1 0 1 0 0,1 0 0 0 0,0 0 0 0 0,2 0 9 0 0,-1-43-1991 0 0,-12 2-1170 0 0,0 20-2547 0 0,4 4-6117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14107 0 0,'0'0'2443'0'0,"0"0"-1389"0"0,0 0-393 0 0,0 0 206 0 0,0 0 272 0 0,0 0 157 0 0,0 0-122 0 0,0 0-221 0 0,0 0-179 0 0,0 0-122 0 0,0 0-116 0 0,34 3-88 0 0,107 10-88 0 0,101-10-109 0 0,-240-3-340 0 0,61 0-812 0 0,-22 0-4973 0 0,-27 0-5935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7 5505 0 0,'0'0'2047'0'0,"0"0"6"0"0,0 0 39 0 0,0 0-22 0 0,0 0-180 0 0,0 0-358 0 0,0 0-353 0 0,0 0-215 0 0,0 0-72 0 0,0 0-26 0 0,0 0-23 0 0,2-7 3168 0 0,-50 322-2342 0 0,45-270-1523 0 0,3-29-409 0 0,3-25-1258 0 0,5-16-295 0 0,0-4-4578 0 0,-6 18-3697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 15323 0 0,'0'0'2591'0'0,"0"0"-673"0"0,0 0-441 0 0,0 0-268 0 0,0 0-129 0 0,0 0-149 0 0,0 0-229 0 0,0 0-206 0 0,0 0-208 0 0,0 0-140 0 0,0 0-71 0 0,0 0-34 0 0,-4-2-24 0 0,-14-5-46 0 0,14 5-49 0 0,27 13-944 0 0,-4-6-938 0 0,-7-2-2771 0 0,-5 0-6778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57 210 1808 0 0,'0'0'1837'0'0,"0"0"177"0"0,0 0 322 0 0,0 0 179 0 0,0 0-92 0 0,0 0-273 0 0,0 0-392 0 0,0 0-347 0 0,0 0-252 0 0,0 0-207 0 0,0 0-192 0 0,0 0-156 0 0,0 0-129 0 0,-5-6-116 0 0,-15-19-111 0 0,15 19-81 0 0,24 415 1872 0 0,-29-215-1647 0 0,-4-171 1032 0 0,6-46-684 0 0,5 13-716 0 0,0-1 0 0 0,0 1 1 0 0,1-1-1 0 0,1 0 0 0 0,0 0 0 0 0,0 0 0 0 0,1 0 0 0 0,1 0 0 0 0,0 0 1 0 0,0 0-25 0 0,0-10 17 0 0,3-16-9 0 0,2 1 0 0 0,2-1-1 0 0,1 1 1 0 0,1 0 0 0 0,2 1 0 0 0,2 0 0 0 0,8-13-8 0 0,-7 13 28 0 0,2 1 1 0 0,1 0-1 0 0,1 2 1 0 0,2 0-1 0 0,1 1 1 0 0,1 2-1 0 0,2 0 1 0 0,24-21-29 0 0,-48 49 5 0 0,0-1 0 0 0,0 1 0 0 0,0 0 0 0 0,0 0 0 0 0,1-1 0 0 0,-1 1-1 0 0,1 0 1 0 0,-1 0 0 0 0,1 0 0 0 0,-1 0 0 0 0,1 1 0 0 0,-1-1 0 0 0,1 0 0 0 0,0 1 0 0 0,-1-1 0 0 0,1 1 0 0 0,0-1 0 0 0,0 1 0 0 0,-1 0 0 0 0,1 0 0 0 0,0 0 0 0 0,0 0 0 0 0,-1 0 0 0 0,1 0 0 0 0,0 0 0 0 0,0 0 0 0 0,-1 1 0 0 0,1-1 0 0 0,0 1 0 0 0,-1 0 0 0 0,1-1 0 0 0,0 1 0 0 0,-1 0 0 0 0,1 0 0 0 0,-1 0 0 0 0,1 0 0 0 0,-1 0 0 0 0,0 0 0 0 0,1 0 0 0 0,-1 0 0 0 0,0 1 0 0 0,0-1 0 0 0,0 1 0 0 0,0-1 0 0 0,0 1-1 0 0,0-1 1 0 0,0 1 0 0 0,0-1 0 0 0,-1 1 0 0 0,1 0 0 0 0,-1-1 0 0 0,1 3-5 0 0,9 27 54 0 0,-1 1 1 0 0,-2 0-1 0 0,-1 0 0 0 0,-1 1 0 0 0,-2 0 0 0 0,-2 0 0 0 0,0 0 0 0 0,-3 0 0 0 0,-1 8-54 0 0,2-31 16 0 0,-1 0-1 0 0,1-1 0 0 0,-2 1 1 0 0,1 0-1 0 0,-1-1 0 0 0,-1 0 1 0 0,0 0-1 0 0,0 0 0 0 0,-1 0 1 0 0,0 0-1 0 0,0-1 0 0 0,-1 0 1 0 0,0 0-1 0 0,-1 0 1 0 0,0-1-1 0 0,0 0 0 0 0,0-1 1 0 0,-1 1-1 0 0,0-1 0 0 0,0-1 1 0 0,-1 1-1 0 0,1-2 0 0 0,-1 1 1 0 0,0-1-1 0 0,0 0 1 0 0,-1-1-1 0 0,-6 1-15 0 0,-105 6-329 0 0,119-10 268 0 0,-1-1 0 0 0,1 0 0 0 0,0 1 0 0 0,0-1-1 0 0,0 0 1 0 0,0 0 0 0 0,0-1 0 0 0,0 1 0 0 0,0 0 0 0 0,0-1 0 0 0,1 1 0 0 0,-1-1 0 0 0,0 1 0 0 0,1-1 0 0 0,-1 0 0 0 0,1 0 0 0 0,0 0 0 0 0,0 0 0 0 0,0 0 0 0 0,-1 0 0 0 0,2 0 0 0 0,-1 0 0 0 0,0 0 0 0 0,0 0 0 0 0,1 0 0 0 0,-1-1 0 0 0,1 1 0 0 0,0 0 0 0 0,-1-1 0 0 0,1 1 0 0 0,0 0 0 0 0,1 0 0 0 0,-1-1 0 0 0,0 0 61 0 0,16-49-8608 0 0,-8 41-2147 0 0</inkml:trace>
  <inkml:trace contextRef="#ctx0" brushRef="#br0" timeOffset="724.586">453 552 0 0 0,'0'0'952'0'0,"0"0"793"0"0,0 0 556 0 0,0 0 204 0 0,0 0-63 0 0,0 0-400 0 0,0 0-410 0 0,0 0-261 0 0,0 0-170 0 0,0 0-92 0 0,0 0-84 0 0,0 0-54 0 0,25 3-69 0 0,80 5-80 0 0,-101-7-719 0 0,0-1 0 0 0,0 1 0 0 0,-1-1-1 0 0,1 0 1 0 0,0-1 0 0 0,0 1 0 0 0,0-1-1 0 0,0 1 1 0 0,-1-1 0 0 0,1-1-1 0 0,0 1 1 0 0,-1 0 0 0 0,1-1 0 0 0,-1 0-1 0 0,1 1 1 0 0,-1-1 0 0 0,0-1-1 0 0,0 1 1 0 0,0 0 0 0 0,0-1 0 0 0,0 0-1 0 0,0 1 1 0 0,-1-1 0 0 0,1 0-1 0 0,1-3-102 0 0,9-10 433 0 0,2-1-75 0 0,-2 0 1 0 0,1-1-1 0 0,-2-1 1 0 0,0 0-1 0 0,-2-1 0 0 0,0 0 1 0 0,2-8-359 0 0,-5 11 66 0 0,-1-1 0 0 0,0 1 0 0 0,-2-1 0 0 0,0 0 1 0 0,-1-1-1 0 0,0 1 0 0 0,-2-1 0 0 0,0-14-66 0 0,-1 27 9 0 0,1 3-8 0 0,0 1 1 0 0,-1-1-1 0 0,1 0 1 0 0,-1 1-1 0 0,0-1 1 0 0,0 0-1 0 0,0 0 0 0 0,0 1 1 0 0,0-1-1 0 0,0 0 1 0 0,-1 1-1 0 0,1-1 1 0 0,-1 1-1 0 0,0-1 0 0 0,0 0 1 0 0,0 1-1 0 0,0-1 1 0 0,0 1-1 0 0,-1 0 1 0 0,1-1-1 0 0,-1 1 0 0 0,1 0 1 0 0,-1 0-1 0 0,0 0 1 0 0,0 0-1 0 0,0 0 0 0 0,0 1 1 0 0,0-1-1 0 0,0 0 1 0 0,0 1-1 0 0,-1 0 1 0 0,1-1-1 0 0,-1 1 0 0 0,-1 0-1 0 0,0 1-21 0 0,0 1 0 0 0,0 0-1 0 0,0 0 1 0 0,0 1 0 0 0,0-1-1 0 0,0 1 1 0 0,0 0-1 0 0,0 0 1 0 0,1 0 0 0 0,-1 0-1 0 0,1 1 1 0 0,-1-1 0 0 0,1 1-1 0 0,0 0 1 0 0,0 0 0 0 0,0 0-1 0 0,1 1 1 0 0,-1-1-1 0 0,1 1 1 0 0,-1-1 0 0 0,1 1-1 0 0,1 0 1 0 0,-1 0 0 0 0,0 0-1 0 0,1 0 1 0 0,0 0-1 0 0,0 0 1 0 0,0 0 0 0 0,0 0-1 0 0,1 1 1 0 0,-1-1 0 0 0,1 0-1 0 0,0 0 1 0 0,1 1-1 0 0,-1-1 1 0 0,1 0 0 0 0,0 0-1 0 0,0 0 1 0 0,1 3 21 0 0,1-3 7 0 0,0 0 0 0 0,0-1-1 0 0,1 1 1 0 0,0-1 0 0 0,-1 0 0 0 0,1 0 0 0 0,0-1-1 0 0,0 1 1 0 0,1-1 0 0 0,-1 0 0 0 0,0 0 0 0 0,1 0-1 0 0,0-1 1 0 0,-1 1 0 0 0,1-1 0 0 0,0 0 0 0 0,-1 0 0 0 0,1-1-1 0 0,0 0 1 0 0,0 1 0 0 0,0-2 0 0 0,0 1 0 0 0,-1 0-1 0 0,6-2-6 0 0,-7 2 4 0 0,99 0 209 0 0,-100 2-189 0 0,0 1 1 0 0,0-1-1 0 0,-1 1 1 0 0,1 0-1 0 0,-1 0 0 0 0,1 0 1 0 0,-1 0-1 0 0,0 0 0 0 0,0 0 1 0 0,0 0-1 0 0,-1 0 1 0 0,1 0-1 0 0,-1 0 0 0 0,0 0 1 0 0,0 0-1 0 0,0 0 0 0 0,0 1 1 0 0,0-1-1 0 0,-1 0 1 0 0,1 0-1 0 0,-1 0 0 0 0,0 0 1 0 0,0 0-1 0 0,0 0 0 0 0,-1 1-24 0 0,-27 139 22 0 0,29-142-44 0 0,0 0 1 0 0,0 0-1 0 0,0 0 1 0 0,0 0-1 0 0,0 0 1 0 0,0 0-1 0 0,1-1 1 0 0,-1 1-1 0 0,0 0 1 0 0,0 0-1 0 0,1 0 1 0 0,-1 0-1 0 0,1 0 1 0 0,-1 0-1 0 0,1-1 1 0 0,-1 1-1 0 0,1 0 0 0 0,-1 0 1 0 0,1-1-1 0 0,0 1 1 0 0,0 0-1 0 0,-1-1 1 0 0,1 1-1 0 0,0 0 1 0 0,0-1-1 0 0,0 1 1 0 0,-1-1-1 0 0,1 0 1 0 0,0 1-1 0 0,0-1 1 0 0,0 0-1 0 0,0 1 1 0 0,0-1-1 0 0,0 0 1 0 0,0 0-1 0 0,0 0 1 0 0,0 0-1 0 0,0 0 1 0 0,0 0-1 0 0,0 0 0 0 0,0 0 1 0 0,-1 0-1 0 0,1-1 1 0 0,0 1-1 0 0,0 0 1 0 0,0 0-1 0 0,0-1 22 0 0,9 1-170 0 0,60-33-4159 0 0,-38 12-3215 0 0,-19 16-1838 0 0</inkml:trace>
  <inkml:trace contextRef="#ctx0" brushRef="#br0" timeOffset="1101.689">1224 284 560 0 0,'0'0'2659'0'0,"0"0"-969"0"0,0 0-130 0 0,0 0 315 0 0,0 0 177 0 0,0 0-63 0 0,0 0-207 0 0,0 0-315 0 0,0 0-241 0 0,0 0-126 0 0,0 0-121 0 0,0 0-130 0 0,10 14-63 0 0,32 45-53 0 0,-42-57-680 0 0,1-1 0 0 0,0 0 0 0 0,0 0 0 0 0,0 0 0 0 0,1 1 0 0 0,-1-1 1 0 0,0 0-1 0 0,0 0 0 0 0,1-1 0 0 0,-1 1 0 0 0,0 0 0 0 0,1 0 0 0 0,-1-1 0 0 0,1 1 0 0 0,-1 0 0 0 0,1-1 0 0 0,-1 0 0 0 0,1 1 0 0 0,-1-1 0 0 0,1 0 0 0 0,0 0 0 0 0,-1 0 0 0 0,1 0 0 0 0,-1 0 0 0 0,1 0 0 0 0,-1 0 0 0 0,1-1 0 0 0,0 1 1 0 0,-1 0-1 0 0,1-1 0 0 0,-1 1 0 0 0,1-1 0 0 0,0 0-53 0 0,3-1 200 0 0,6-4 16 0 0,1 0 0 0 0,-1 0 0 0 0,-1-1 0 0 0,1-1 0 0 0,-1 1 0 0 0,0-2 0 0 0,-1 1 0 0 0,0-2 0 0 0,0 1 0 0 0,-1-1 0 0 0,-1 0 0 0 0,1-1 0 0 0,-2 1 0 0 0,1-1 0 0 0,0-5-216 0 0,16-68 425 0 0,-23 82-423 0 0,1 0-1 0 0,-1 0 0 0 0,0 0 1 0 0,0 0-1 0 0,0 0 0 0 0,0 0 0 0 0,0 0 1 0 0,0 0-1 0 0,-1 1 0 0 0,1-1 1 0 0,-1 0-1 0 0,1 0 0 0 0,-1 0 0 0 0,0 0 1 0 0,0 0-1 0 0,0 1 0 0 0,0-1 1 0 0,0 0-1 0 0,0 1 0 0 0,0-1 1 0 0,0 1-1 0 0,0-1 0 0 0,-1 1 0 0 0,1 0 1 0 0,-1-1-1 0 0,1 1 0 0 0,-1 0 1 0 0,0 0-1 0 0,1 0 0 0 0,-1 0 0 0 0,0 0 1 0 0,0 1-1 0 0,1-1 0 0 0,-1 0 1 0 0,0 1-1 0 0,0 0 0 0 0,0-1 1 0 0,0 1-1 0 0,0 0 0 0 0,0 0 0 0 0,-2 0-1 0 0,-4 0-23 0 0,0 1 0 0 0,-1 0 0 0 0,1 1 0 0 0,0 0 0 0 0,0 0 0 0 0,0 1 0 0 0,0 0 0 0 0,0 0 1 0 0,1 1-1 0 0,-1-1 0 0 0,1 2 0 0 0,0-1 0 0 0,0 1 0 0 0,1 0 0 0 0,-1 1 0 0 0,1 0 0 0 0,0 0 0 0 0,1 0 0 0 0,0 0 0 0 0,0 1 0 0 0,0 0 0 0 0,-3 5 23 0 0,0 2-29 0 0,1 1 0 0 0,0-1 1 0 0,0 1-1 0 0,2 0 0 0 0,0 1 0 0 0,0 0 1 0 0,2-1-1 0 0,0 1 0 0 0,1 0 1 0 0,0 1-1 0 0,1 6 29 0 0,2-16-51 0 0,1 1 0 0 0,-1-1 0 0 0,1 0 0 0 0,1 0 0 0 0,-1 0 0 0 0,1 0 0 0 0,0 0 0 0 0,1 0 0 0 0,0-1 0 0 0,0 1-1 0 0,0-1 1 0 0,1 0 0 0 0,0 0 0 0 0,0-1 0 0 0,0 0 0 0 0,1 0 0 0 0,-1 0 0 0 0,1 0 0 0 0,1-1 0 0 0,-1 0 0 0 0,1 0 0 0 0,-1-1 0 0 0,1 0 0 0 0,0 0 0 0 0,0 0 0 0 0,0-1 0 0 0,1 0 0 0 0,-1 0 0 0 0,0-1 0 0 0,1 0 0 0 0,-1-1 0 0 0,1 1 0 0 0,0-1 0 0 0,-1-1-1 0 0,1 1 1 0 0,-1-1 0 0 0,0-1 0 0 0,1 1 0 0 0,-1-1 0 0 0,0-1 0 0 0,0 1 0 0 0,0-1 0 0 0,0-1 0 0 0,5-2 51 0 0,76-44-4784 0 0,-36 9-7159 0 0,-40 29 4761 0 0</inkml:trace>
  <inkml:trace contextRef="#ctx0" brushRef="#br0" timeOffset="1585.038">1795 77 8330 0 0,'0'0'2187'0'0,"0"0"-284"0"0,0 0-97 0 0,0 0-31 0 0,0 0-146 0 0,0 0-382 0 0,0 0-462 0 0,0 0-284 0 0,0 0-66 0 0,0 0 74 0 0,0 0 87 0 0,0 0 50 0 0,0 0-39 0 0,4 1-94 0 0,-2 0-429 0 0,0-1 0 0 0,0 1 1 0 0,0 0-1 0 0,0-1 0 0 0,0 1 0 0 0,-1 0 0 0 0,1 0 1 0 0,0 1-1 0 0,0-1 0 0 0,-1 0 0 0 0,1 1 0 0 0,-1-1 1 0 0,1 0-1 0 0,-1 1 0 0 0,1 0 0 0 0,-1-1 0 0 0,0 1 1 0 0,0 0-1 0 0,0 0 0 0 0,0 0 0 0 0,0 0 0 0 0,0 0 1 0 0,-1-1-1 0 0,1 2 0 0 0,0-1 0 0 0,-1 0 0 0 0,0 0 1 0 0,1 0-1 0 0,-1 0 0 0 0,0 1-84 0 0,15 231 1019 0 0,7-164-998 0 0,-21-69 4 0 0,0 0 0 0 0,0 0 0 0 0,0 0-1 0 0,1 0 1 0 0,-1-1 0 0 0,0 1 0 0 0,0-1 0 0 0,1 1 0 0 0,-1 0 0 0 0,0-1-1 0 0,1 0 1 0 0,-1 1 0 0 0,0-1 0 0 0,1 0 0 0 0,-1 0 0 0 0,1 0-1 0 0,-1 0 1 0 0,0 0 0 0 0,1 0 0 0 0,-1 0 0 0 0,0 0 0 0 0,1-1-1 0 0,-1 1 1 0 0,1 0 0 0 0,-1-1 0 0 0,0 1 0 0 0,0-1 0 0 0,1 0-1 0 0,-1 1 1 0 0,0-1 0 0 0,0 0 0 0 0,0 0 0 0 0,0 0 0 0 0,0 0-1 0 0,0 0 1 0 0,0 0 0 0 0,0 0 0 0 0,0 0 0 0 0,0 0 0 0 0,0-1-25 0 0,191-387 1364 0 0,-175 355-1425 0 0,-17 34 11 0 0,0 0-75 0 0,0 0-111 0 0,0 0-138 0 0,-5 15-1214 0 0,0-2 332 0 0,0 5-2581 0 0,2-6-4014 0 0,3-7-4260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67 2921 0 0,'0'0'1893'0'0,"0"0"161"0"0,0 0 103 0 0,0 0 80 0 0,0 0-128 0 0,0 0-350 0 0,0 0-283 0 0,0 0-246 0 0,0 0-155 0 0,0 0-94 0 0,0 0-86 0 0,0 0-69 0 0,-1-9-90 0 0,-1-25-99 0 0,2 32-562 0 0,-1 0-1 0 0,0 1 0 0 0,0 0 1 0 0,0-1-1 0 0,0 1 1 0 0,0 0-1 0 0,0-1 0 0 0,0 1 1 0 0,-1 0-1 0 0,1 0 1 0 0,0 0-1 0 0,-1 0 1 0 0,1 0-1 0 0,-1 0 0 0 0,1 0 1 0 0,-1 1-1 0 0,1-1 1 0 0,-1 0-1 0 0,0 1 0 0 0,1-1 1 0 0,-1 1-1 0 0,0 0 1 0 0,1 0-1 0 0,-1-1 0 0 0,0 1 1 0 0,1 0-1 0 0,-1 0 1 0 0,0 1-1 0 0,0-1-74 0 0,-8 0 64 0 0,1 0 1 0 0,-1 0-1 0 0,0 2 0 0 0,1-1 0 0 0,-1 1 1 0 0,1 0-1 0 0,-1 1 0 0 0,1 0 0 0 0,0 1 1 0 0,0 0-1 0 0,0 0 0 0 0,1 1 0 0 0,0 0 1 0 0,-1 0-1 0 0,2 1 0 0 0,-5 4-64 0 0,4-3 12 0 0,1 0 1 0 0,1 1-1 0 0,-1 0 0 0 0,1 1 0 0 0,1-1 0 0 0,0 1 1 0 0,0 0-1 0 0,0 1 0 0 0,1-1 0 0 0,1 1 0 0 0,-1 0 1 0 0,2 0-1 0 0,-1 0 0 0 0,2 0 0 0 0,-1 0 0 0 0,1 0 1 0 0,1 1-1 0 0,-1-1 0 0 0,2 0 0 0 0,0 1 0 0 0,0 1-12 0 0,1-4 26 0 0,0 0-1 0 0,1 0 0 0 0,-1 0 0 0 0,2 0 0 0 0,-1-1 1 0 0,1 1-1 0 0,0-1 0 0 0,0 0 0 0 0,1 0 1 0 0,0-1-1 0 0,0 1 0 0 0,1-1 0 0 0,0 0 1 0 0,0-1-1 0 0,0 1 0 0 0,1-1 0 0 0,0 0 1 0 0,-1-1-1 0 0,2 0 0 0 0,-1 0 0 0 0,0 0 0 0 0,1-1 1 0 0,0 0-1 0 0,0-1 0 0 0,0 0 0 0 0,5 1-25 0 0,-1-2-24 0 0,-1 0 0 0 0,1-1 0 0 0,-1-1-1 0 0,1 0 1 0 0,-1 0 0 0 0,0-2 0 0 0,1 1-1 0 0,-1-1 1 0 0,10-4 24 0 0,27-12-5935 0 0,-36 14-4770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4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117 373 3393 0 0,'0'0'2632'0'0,"0"0"-923"0"0,0 0-316 0 0,0 0 80 0 0,0 0 99 0 0,0 0-68 0 0,0 0-326 0 0,0 0-375 0 0,0 0-195 0 0,0 0 43 0 0,0 0 131 0 0,0 0 121 0 0,0 0 23 0 0,10 2-93 0 0,-3 0-746 0 0,0 0 137 0 0,0 0 0 0 0,0 0 0 0 0,0-1 0 0 0,0 0 0 0 0,0-1 0 0 0,0 1 0 0 0,1-1 0 0 0,-1 0 1 0 0,0-1-1 0 0,0 0 0 0 0,0 0 0 0 0,5-2-224 0 0,-4 1 145 0 0,1-1 0 0 0,0 0 0 0 0,-1-1 0 0 0,0 0 0 0 0,1 0 0 0 0,-2-1 0 0 0,1 0 0 0 0,0 0 0 0 0,-1-1 0 0 0,0 0 0 0 0,0 0 0 0 0,-1-1 0 0 0,0 0 0 0 0,0 0 0 0 0,-1 0 0 0 0,1-1 0 0 0,-1 0 0 0 0,-1 0 0 0 0,0 0 0 0 0,0 0 0 0 0,-1-1 0 0 0,0 1 0 0 0,0-1 0 0 0,-1 0 0 0 0,0 0 0 0 0,0 0 0 0 0,-1 0-145 0 0,-1 6 13 0 0,-1 1 0 0 0,1-1 0 0 0,-1 1-1 0 0,1-1 1 0 0,-1 1 0 0 0,0 0 0 0 0,0-1 0 0 0,0 1-1 0 0,0 0 1 0 0,0 0 0 0 0,-1 0 0 0 0,1-1 0 0 0,-1 1-1 0 0,1 1 1 0 0,-1-1 0 0 0,0 0 0 0 0,0 0 0 0 0,0 1-1 0 0,0-1 1 0 0,0 1 0 0 0,0-1 0 0 0,0 1 0 0 0,0 0-1 0 0,-1 0 1 0 0,1 0 0 0 0,0 0 0 0 0,-1 0 0 0 0,1 1-1 0 0,-1-1 1 0 0,1 1 0 0 0,-1 0 0 0 0,1-1 0 0 0,-1 1-13 0 0,-86 6-299 0 0,74-1 271 0 0,1 1 0 0 0,0 1 0 0 0,0 0 0 0 0,0 1 0 0 0,1 1-1 0 0,0 0 1 0 0,1 0 0 0 0,0 1 0 0 0,1 1 0 0 0,0 0 0 0 0,0 1 0 0 0,1 0 0 0 0,1 0 0 0 0,0 1-1 0 0,0 0 1 0 0,2 1 0 0 0,0 0 0 0 0,0 0 0 0 0,1 0 0 0 0,1 1 0 0 0,0 0 0 0 0,1 0 0 0 0,1 0-1 0 0,0 1 1 0 0,0 10 28 0 0,3-22 1 0 0,0 0-1 0 0,0 1 1 0 0,0-1-1 0 0,1 0 0 0 0,0 1 1 0 0,-1-1-1 0 0,2 0 1 0 0,-1 0-1 0 0,0 0 1 0 0,1 0-1 0 0,0 0 0 0 0,-1 0 1 0 0,2 0-1 0 0,-1 0 1 0 0,0-1-1 0 0,1 1 1 0 0,0-1-1 0 0,0 1 0 0 0,0-1 1 0 0,0 0-1 0 0,0 0 1 0 0,2 1-1 0 0,9 6-54 0 0,0-1 0 0 0,1 0 0 0 0,-1-1-1 0 0,2 0 1 0 0,-1-2 0 0 0,1 1 0 0 0,0-2 0 0 0,1 0 0 0 0,-1-1 0 0 0,1-1 0 0 0,0 0 0 0 0,0-1 0 0 0,0-1 0 0 0,0-1 0 0 0,0 0 0 0 0,0-1 0 0 0,4-2 54 0 0,20-10-3863 0 0,-24 6-4287 0 0,-7 6-3672 0 0</inkml:trace>
  <inkml:trace contextRef="#ctx0" brushRef="#br0" timeOffset="482.397">456 619 9066 0 0,'0'0'2822'0'0,"0"0"-936"0"0,0 0-322 0 0,0 0 51 0 0,0 0-49 0 0,0 0-177 0 0,0 0-258 0 0,0 0-221 0 0,0 0-146 0 0,0 0-92 0 0,0 0-107 0 0,25-33-90 0 0,75-106-73 0 0,-47 61 203 0 0,12-35 210 0 0,-21 54-556 0 0,-40 57-435 0 0,-8 12 44 0 0,-2 12 106 0 0,-3 6 22 0 0,1 1-1 0 0,1 0 1 0 0,1 0-1 0 0,2 0 0 0 0,1 1 1 0 0,1-1-1 0 0,2 17 5 0 0,2-40 26 0 0,0 0-1 0 0,0 0 0 0 0,1-1 1 0 0,-1 1-1 0 0,1 0 0 0 0,1-1 1 0 0,-1 0-1 0 0,1 0 0 0 0,0 0 1 0 0,0 0-1 0 0,1-1 0 0 0,-1 1 1 0 0,1-1-1 0 0,0 0 0 0 0,0-1 1 0 0,0 1-1 0 0,1-1 0 0 0,-1 0 1 0 0,1 0-1 0 0,0-1 0 0 0,0 1 1 0 0,0-1-1 0 0,0-1 0 0 0,0 1 1 0 0,0-1-1 0 0,0 0 0 0 0,0-1 1 0 0,1 1-1 0 0,-1-1 0 0 0,0 0 1 0 0,1-1-1 0 0,-1 1 0 0 0,0-1 1 0 0,0-1-1 0 0,0 1 0 0 0,0-1 1 0 0,0 0-1 0 0,0 0 0 0 0,0-1 1 0 0,0 0-1 0 0,2-2-25 0 0,10-6 129 0 0,-1-1 0 0 0,-1-1 0 0 0,0 0 0 0 0,-1-2-1 0 0,0 1 1 0 0,-1-2 0 0 0,-1 0 0 0 0,-1 0 0 0 0,0-1 0 0 0,-1-1-1 0 0,-1 0 1 0 0,0 0 0 0 0,-2-1 0 0 0,0-1 0 0 0,-1 1 0 0 0,-1-1-1 0 0,0 0 1 0 0,-2-1-129 0 0,0-26-480 0 0,-4 46 69 0 0,0 1-337 0 0,-6 11-13491 0 0,3-7 2003 0 0</inkml:trace>
  <inkml:trace contextRef="#ctx0" brushRef="#br0" timeOffset="1148.498">1415 450 13579 0 0,'0'0'1330'0'0,"0"0"-309"0"0,0 0 107 0 0,0 0 197 0 0,0 0 15 0 0,0 0-176 0 0,0 0-245 0 0,0 0-187 0 0,0 0-122 0 0,0 0-102 0 0,0 0-79 0 0,33-27-57 0 0,101-87-54 0 0,-25 9 890 0 0,-108 104-1189 0 0,0 1-1 0 0,1-1 1 0 0,-1 0 0 0 0,0 1-1 0 0,0-1 1 0 0,0 0 0 0 0,0 0 0 0 0,0 0-1 0 0,0 0 1 0 0,0 0 0 0 0,0 0 0 0 0,-1 0-1 0 0,1 0 1 0 0,0-1 0 0 0,-1 1-1 0 0,1 0 1 0 0,-1 0 0 0 0,1-1 0 0 0,-1 1-1 0 0,1 0 1 0 0,-1-1 0 0 0,0 1-1 0 0,0 0 1 0 0,0-1 0 0 0,1 1 0 0 0,-1 0-1 0 0,-1-1 1 0 0,1 1 0 0 0,0 0-1 0 0,0-1 1 0 0,0 1 0 0 0,-1 0 0 0 0,1-1-1 0 0,-1 1 1 0 0,1 0 0 0 0,-1-1-1 0 0,1 1 1 0 0,-1 0 0 0 0,0 0 0 0 0,0 0-1 0 0,1 0 1 0 0,-1 0 0 0 0,0 0-1 0 0,0 0 1 0 0,0 0 0 0 0,0 0 0 0 0,0 0-1 0 0,-1 0 1 0 0,1 1 0 0 0,0-1 0 0 0,0 0-1 0 0,0 1 1 0 0,-1-1 0 0 0,1 1-1 0 0,0-1 1 0 0,-1 1 0 0 0,1 0-19 0 0,-11 0-38 0 0,0 1 1 0 0,1 0 0 0 0,-1 1-1 0 0,1 1 1 0 0,0 0 0 0 0,-1 0-1 0 0,1 1 1 0 0,1 1 0 0 0,-1 0-1 0 0,1 0 1 0 0,0 1 0 0 0,0 0-1 0 0,-5 5 38 0 0,-4 1-61 0 0,1 2-1 0 0,1 0 0 0 0,0 1 0 0 0,0 1 0 0 0,2 0 1 0 0,0 1-1 0 0,1 1 0 0 0,1 0 0 0 0,0 1 0 0 0,2 0 1 0 0,0 1-1 0 0,1 0 0 0 0,1 1 0 0 0,1 0 0 0 0,-4 17 62 0 0,10-33-6 0 0,0 1 0 0 0,1-1 0 0 0,0 0 0 0 0,0 1 0 0 0,0-1 0 0 0,0 1 0 0 0,1 0 0 0 0,0-1 0 0 0,0 1 0 0 0,1-1-1 0 0,-1 1 1 0 0,1-1 0 0 0,1 1 0 0 0,-1-1 0 0 0,1 1 0 0 0,-1-1 0 0 0,2 0 0 0 0,-1 0 0 0 0,0 0 0 0 0,1 0 0 0 0,0 0 0 0 0,0-1-1 0 0,1 1 1 0 0,-1-1 0 0 0,1 0 0 0 0,0 0 0 0 0,0 0 0 0 0,0 0 0 0 0,1-1 0 0 0,0 1 6 0 0,13 2 44 0 0,0 0 1 0 0,1-2-1 0 0,-1 0 1 0 0,1-1-1 0 0,0-1 1 0 0,0 0-1 0 0,0-2 1 0 0,0 0-1 0 0,0-1 1 0 0,0-1-1 0 0,0-1 1 0 0,-1 0-1 0 0,1-2 1 0 0,-1 0-1 0 0,0-1 1 0 0,0-1-1 0 0,-1 0 1 0 0,0-1-1 0 0,6-5-44 0 0,9-6 104 0 0,-1-2-1 0 0,-1 0 0 0 0,-1-3 1 0 0,-1 0-1 0 0,-1-1 0 0 0,-1-2 1 0 0,-2-1-1 0 0,0-1 0 0 0,-2 0 1 0 0,-2-2-1 0 0,0-1 1 0 0,-2 0-1 0 0,-2-1 0 0 0,-1-1 1 0 0,-1-1-1 0 0,-2 0-103 0 0,2-70 61 0 0,-15 103-69 0 0,-1-1-1 0 0,0 0 0 0 0,0 1 1 0 0,0 0-1 0 0,-1-1 1 0 0,1 1-1 0 0,-1 0 0 0 0,1 0 1 0 0,-1 0-1 0 0,1 1 1 0 0,-1-1-1 0 0,0 1 0 0 0,0-1 1 0 0,0 1-1 0 0,0 0 0 0 0,0 0 1 0 0,0 0-1 0 0,0 1 1 0 0,0-1-1 0 0,-1 1 0 0 0,1-1 1 0 0,0 1-1 0 0,0 0 1 0 0,0 0-1 0 0,-1 1 0 0 0,1-1 1 0 0,0 1-1 0 0,0-1 0 0 0,0 1 1 0 0,-2 1 8 0 0,-2-2-26 0 0,-7 4-7 0 0,1 0-1 0 0,-1 0 1 0 0,1 2-1 0 0,0-1 1 0 0,0 2-1 0 0,0 0 1 0 0,1 0-1 0 0,0 1 1 0 0,1 1-1 0 0,-1 0 1 0 0,2 0-1 0 0,-1 1 1 0 0,1 1-1 0 0,1-1 1 0 0,0 2-1 0 0,-2 2 34 0 0,8-9-15 0 0,-1-1-1 0 0,1 1 1 0 0,-1 0-1 0 0,1-1 1 0 0,1 1-1 0 0,-1 1 1 0 0,1-1 0 0 0,0 0-1 0 0,0 1 1 0 0,0-1-1 0 0,1 1 1 0 0,0-1-1 0 0,0 1 1 0 0,0 0-1 0 0,1-1 1 0 0,-1 1-1 0 0,2 4 16 0 0,1-6-10 0 0,1 0 0 0 0,0 0-1 0 0,0-1 1 0 0,0 1 0 0 0,0-1-1 0 0,1 0 1 0 0,0 0-1 0 0,-1 0 1 0 0,1 0 0 0 0,0-1-1 0 0,0 1 1 0 0,0-1-1 0 0,1 0 1 0 0,-1 0 0 0 0,0-1-1 0 0,1 1 1 0 0,-1-1 0 0 0,1 0-1 0 0,0 0 1 0 0,-1-1-1 0 0,1 1 1 0 0,0-1 0 0 0,4 0 10 0 0,340 7 50 0 0,-347-7-52 0 0,1 0 0 0 0,-1 1 0 0 0,1-1 0 0 0,-1 1 0 0 0,1-1 0 0 0,-1 1 0 0 0,0 0 0 0 0,1 0 0 0 0,-1 0 0 0 0,0 0 1 0 0,0 0-1 0 0,0 0 0 0 0,0 1 0 0 0,0-1 0 0 0,0 1 0 0 0,0-1 0 0 0,0 1 0 0 0,0 0 0 0 0,-1 0 0 0 0,1 0 0 0 0,-1 0 0 0 0,1 0 0 0 0,-1 0 0 0 0,0 0 0 0 0,0 1 0 0 0,0-1 0 0 0,0 0 0 0 0,0 1 0 0 0,0-1 0 0 0,-1 0 0 0 0,1 1 0 0 0,-1-1 0 0 0,0 1 0 0 0,0-1 0 0 0,0 1 0 0 0,0-1 0 0 0,0 1 0 0 0,0-1 0 0 0,0 1 0 0 0,-1-1 0 0 0,0 1 0 0 0,1-1 0 0 0,-1 0 0 0 0,0 1 0 0 0,0-1 0 0 0,0 0 0 0 0,0 0 0 0 0,-1 0 0 0 0,1 0 0 0 0,-1 0 0 0 0,-1 2 2 0 0,-51 75-4855 0 0,-3 6-5769 0 0,53-80-540 0 0</inkml:trace>
  <inkml:trace contextRef="#ctx0" brushRef="#br0" timeOffset="1801.336">2766 111 14619 0 0,'0'0'1588'0'0,"0"0"-415"0"0,0 0-188 0 0,0 0-119 0 0,0 0-102 0 0,0 0-139 0 0,-31 13-151 0 0,-98 43-166 0 0,63-13-58 0 0,56-32-216 0 0,-8 11-30 0 0,0 1-1 0 0,2 1 1 0 0,0 0 0 0 0,2 1 0 0 0,-8 18-4 0 0,16-30-12 0 0,0 1-1 0 0,0 0 1 0 0,1 0 0 0 0,1 0 0 0 0,0 1 0 0 0,1-1 0 0 0,1 1 0 0 0,0 0 0 0 0,1 0-1 0 0,1 0 1 0 0,1 11 12 0 0,-1-24 36 0 0,1 1 0 0 0,0-1-1 0 0,0 0 1 0 0,0 0-1 0 0,0 1 1 0 0,0-1 0 0 0,0 0-1 0 0,0 0 1 0 0,1 0-1 0 0,-1-1 1 0 0,1 1 0 0 0,0 0-1 0 0,-1 0 1 0 0,1-1 0 0 0,0 1-1 0 0,0-1 1 0 0,0 1-1 0 0,0-1 1 0 0,0 0 0 0 0,0 0-1 0 0,0 0 1 0 0,1 0-1 0 0,-1 0 1 0 0,0-1 0 0 0,1 1-1 0 0,-1-1 1 0 0,0 1 0 0 0,1-1-1 0 0,-1 0 1 0 0,0 0-1 0 0,1 0 1 0 0,-1 0 0 0 0,1 0-36 0 0,83-14 1628 0 0,-51-5-1378 0 0,-2-1 0 0 0,1-2 0 0 0,-2-1 0 0 0,-1-1 0 0 0,-1-2 0 0 0,-2-1 0 0 0,0-1 0 0 0,23-32-250 0 0,78-73 492 0 0,-73 92-384 0 0,-48 69-123 0 0,-5 177 122 0 0,-34 125-236 0 0,18-242 113 0 0,-3 0 0 0 0,-4-2 0 0 0,-4 0 0 0 0,-4-2 0 0 0,-30 62 16 0 0,54-133-22 0 0,-1-1 1 0 0,0 1 0 0 0,-1-1-1 0 0,0 0 1 0 0,-1 0-1 0 0,0-1 1 0 0,-1 0 0 0 0,-1 0-1 0 0,1-1 1 0 0,-2 0-1 0 0,1 0 1 0 0,-1-1 0 0 0,-1-1-1 0 0,0 0 1 0 0,0 0-1 0 0,0-1 1 0 0,-1 0 0 0 0,0-1-1 0 0,-1 0 1 0 0,1-1-1 0 0,-1-1 1 0 0,0 0 0 0 0,0 0-1 0 0,-13 1 22 0 0,22-6-10 0 0,1 1-1 0 0,-1 0 1 0 0,1-1-1 0 0,0 0 1 0 0,-1 0-1 0 0,1 0 1 0 0,0 0-1 0 0,0 0 1 0 0,0-1-1 0 0,0 1 1 0 0,0-1 0 0 0,0 0-1 0 0,0 0 1 0 0,0 0-1 0 0,1 0 1 0 0,-1-1-1 0 0,1 1 1 0 0,0-1-1 0 0,0 1 1 0 0,0-1-1 0 0,0 0 1 0 0,0 0-1 0 0,0 0 1 0 0,1 0-1 0 0,-1 0 1 0 0,1 0-1 0 0,0 0 1 0 0,0-1-1 0 0,0 1 1 0 0,0 0-1 0 0,1-2 11 0 0,-11-108-124 0 0,11 113 124 0 0,0-26-12 0 0,1-1-1 0 0,1 1 1 0 0,2-1 0 0 0,0 1 0 0 0,2 0-1 0 0,1 1 1 0 0,0-1 0 0 0,2 2 0 0 0,2-1-1 0 0,0 1 1 0 0,4-6 12 0 0,14-16-10 0 0,3 2 0 0 0,1 0 0 0 0,2 2 0 0 0,2 2 0 0 0,1 1 0 0 0,2 3 0 0 0,2 0 0 0 0,1 3-1 0 0,22-12 11 0 0,104-57-752 0 0,-159 96 117 0 0,9-5-1571 0 0,-9 3-6306 0 0,-8 6-3324 0 0</inkml:trace>
  <inkml:trace contextRef="#ctx0" brushRef="#br0" timeOffset="2437.489">3411 111 11779 0 0,'0'0'3376'0'0,"0"0"-1793"0"0,0 0-805 0 0,0 0-75 0 0,0 0-26 0 0,0 0 3 0 0,0 0-30 0 0,0 0-88 0 0,0 0-68 0 0,0 0-101 0 0,0 0-102 0 0,0 0-92 0 0,-8 27-83 0 0,-21 83-39 0 0,22-8 4 0 0,7-97-66 0 0,0 1-1 0 0,0-1 1 0 0,0 0-1 0 0,1 0 1 0 0,0 0-1 0 0,0 0 1 0 0,0 0-1 0 0,1 0 1 0 0,0 0-1 0 0,0 0 1 0 0,0 0 0 0 0,0 0-1 0 0,1-1 1 0 0,0 0-1 0 0,0 1 1 0 0,0-1-1 0 0,0 0 1 0 0,1 0-1 0 0,-1-1 1 0 0,1 1-1 0 0,0-1 1 0 0,0 1-1 0 0,1-1 1 0 0,-1-1-1 0 0,0 1 1 0 0,1-1-1 0 0,0 1 1 0 0,0-1-1 0 0,0 0 1 0 0,0-1-1 0 0,0 0 1 0 0,1 1-15 0 0,6-5 188 0 0,0 0 1 0 0,-1-1 0 0 0,1-1 0 0 0,-1 0 0 0 0,0 0 0 0 0,0-1 0 0 0,-1-1-1 0 0,0 0 1 0 0,0 0 0 0 0,0 0 0 0 0,-1-2 0 0 0,0 1 0 0 0,-1-1 0 0 0,0 0-1 0 0,0-1 1 0 0,-1 0 0 0 0,0 0 0 0 0,4-10-189 0 0,157-240 1723 0 0,-117 208-1587 0 0,-25 81-239 0 0,-7 5 98 0 0,-2-1-1 0 0,-2 2 1 0 0,-1 0 0 0 0,-1 1-1 0 0,-2 1 1 0 0,-2-1-1 0 0,-1 2 1 0 0,2 36 5 0 0,-3-38-3 0 0,2 3-16 0 0,-2 1 1 0 0,-2 0 0 0 0,-1 1-1 0 0,-2-1 1 0 0,-2 1 0 0 0,-2-1-1 0 0,-1 1 1 0 0,-3-1 0 0 0,-1 0-1 0 0,-1 0 1 0 0,-3-1 0 0 0,-4 10 18 0 0,5-27 11 0 0,-1 0 0 0 0,0 0 0 0 0,-2-1 0 0 0,0-1 0 0 0,-1 0 0 0 0,-1-1 0 0 0,-1-1 1 0 0,-1 0-1 0 0,-1-1 0 0 0,0-1 0 0 0,-1-1 0 0 0,-11 8-11 0 0,27-21 3 0 0,-1 0-3 0 0,1 1 0 0 0,-1 0 0 0 0,0-1 0 0 0,1 0 0 0 0,-1 0 0 0 0,0 0 0 0 0,-1 0 0 0 0,1-1 0 0 0,0 0 1 0 0,0 1-1 0 0,0-2 0 0 0,-1 1 0 0 0,1 0 0 0 0,-1-1 0 0 0,1 0 0 0 0,0 0 0 0 0,-1 0 0 0 0,1 0 0 0 0,2-3 2 0 0,1 0 1 0 0,0 1-1 0 0,0-1 1 0 0,0 0-1 0 0,0 0 0 0 0,0 0 1 0 0,1 0-1 0 0,-1 0 1 0 0,1 0-1 0 0,0 1 1 0 0,0-1-1 0 0,0 0 0 0 0,0 0 1 0 0,0 0-1 0 0,1 0 1 0 0,-1 0-1 0 0,1 0 0 0 0,0 0 1 0 0,0 0-1 0 0,0 1 1 0 0,0-2-3 0 0,15-33 6 0 0,2 1 1 0 0,1 0-1 0 0,2 2 1 0 0,1 0 0 0 0,26-28-7 0 0,-38 49 0 0 0,21-32 12 0 0,1 3-1 0 0,3 1 1 0 0,1 1-1 0 0,3 2 1 0 0,0 2-1 0 0,35-24-11 0 0,-41 37-150 0 0,1 1 0 0 0,1 2 0 0 0,1 1 0 0 0,1 2 1 0 0,0 1-1 0 0,1 2 0 0 0,1 2 0 0 0,0 1 0 0 0,38-4 150 0 0,-74 15-177 0 0,25-4-1432 0 0,-10 1-2957 0 0,-4-1-7590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2208 0 0,'0'0'2476'0'0,"0"0"-359"0"0,0 0 9 0 0,0 0 165 0 0,0 0-26 0 0,0 0-333 0 0,0 0-425 0 0,0 0-349 0 0,0 0-250 0 0,0 0-113 0 0,0 0-31 0 0,0 0 23 0 0,0 0 10 0 0,6 1-15 0 0,30 7 21 0 0,1-1 1 0 0,0-3-1 0 0,1-1 1 0 0,-1-1 0 0 0,0-2-1 0 0,5-2-803 0 0,21 1 379 0 0,200-3 235 0 0,-223-8-2623 0 0,-26 1-7989 0 0,-12 8-1593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11594 0 0,'0'0'1977'0'0,"0"0"-526"0"0,0 0-5 0 0,0 0 275 0 0,0 0 138 0 0,0 0-244 0 0,0 0-365 0 0,0 0-241 0 0,0 0-158 0 0,37-2-108 0 0,117-5-100 0 0,113-28 1421 0 0,-49 5-1281 0 0,-169 27-732 0 0,-49 3-106 0 0,0 0-26 0 0,0 0-31 0 0,0 0-32 0 0,0 0-38 0 0,0 0-67 0 0,0 0-112 0 0,-3 0-2826 0 0,1 0-6712 0 0,2 0-1583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9786 0 0,'0'0'2683'0'0,"0"0"-692"0"0,0 0-421 0 0,0 0-136 0 0,0 0-131 0 0,0 0-191 0 0,0 0-148 0 0,0 0-132 0 0,0 0-54 0 0,0 0 7 0 0,0 0-53 0 0,0 0-23 0 0,0 0-9 0 0,11 9-49 0 0,36 29-57 0 0,-43-36-517 0 0,-1 0 0 0 0,1 0-1 0 0,0 0 1 0 0,1-1 0 0 0,-1 0-1 0 0,0 1 1 0 0,0-1 0 0 0,0-1 0 0 0,1 1-1 0 0,-1-1 1 0 0,0 1 0 0 0,1-1-1 0 0,-1 0 1 0 0,1-1 0 0 0,3 0-77 0 0,10 0 232 0 0,66-4 184 0 0,-1-3 0 0 0,0-4 1 0 0,0-3-1 0 0,-1-5-416 0 0,-51 14-372 0 0,20-5-248 0 0,-19 0-5255 0 0,-25 7-6432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536 159 7986 0 0,'0'0'2484'0'0,"0"0"-195"0"0,0 0-138 0 0,0 0-103 0 0,0 0-190 0 0,0 0-335 0 0,0 0-381 0 0,0 0-349 0 0,0 0-253 0 0,0 0-149 0 0,0 0-95 0 0,0 0-53 0 0,1 16 562 0 0,4 40-134 0 0,-2 0-1 0 0,-2 1 0 0 0,-3-1 0 0 0,-3 0 1 0 0,-4 16-671 0 0,-4 8 79 0 0,4 1 0 0 0,1 81-79 0 0,8-161-54 0 0,0-1-5 0 0,0 0 8 0 0,0 0-22 0 0,0 0-14 0 0,0 0-29 0 0,0 0-24 0 0,0-31-2104 0 0,-6-19-3015 0 0,3 33 549 0 0,1 1-3382 0 0,2 8 918 0 0</inkml:trace>
  <inkml:trace contextRef="#ctx0" brushRef="#br0" timeOffset="331.405">1 64 8866 0 0,'0'0'2054'0'0,"0"0"-365"0"0,0 0-231 0 0,0 0-91 0 0,0 0-3 0 0,0 0-103 0 0,0 0-260 0 0,0 0-125 0 0,0 0-22 0 0,0 0 55 0 0,0 0 78 0 0,0 0-80 0 0,0 0-85 0 0,33 3-85 0 0,106 9-75 0 0,-98-10-288 0 0,-1-1 1 0 0,0-3-1 0 0,0 0 1 0 0,0-3-1 0 0,31-8-374 0 0,-9 2 255 0 0,227-28 419 0 0,-95 30-564 0 0,-192 9-179 0 0,0 1 0 0 0,0-1-1 0 0,0 0 1 0 0,0 1 0 0 0,0 0 0 0 0,0 0 0 0 0,0-1 0 0 0,0 1 0 0 0,0 0 0 0 0,0 0 0 0 0,-1 1 0 0 0,1-1-1 0 0,0 0 1 0 0,-1 0 0 0 0,1 1 0 0 0,-1-1 0 0 0,1 1 0 0 0,-1 0 0 0 0,0-1 0 0 0,0 1 0 0 0,0 0 0 0 0,0 0-1 0 0,0 0 1 0 0,0-1 0 0 0,0 1 0 0 0,-1 0 0 0 0,1 0 0 0 0,0 0 0 0 0,-1 0 0 0 0,0 2 69 0 0,4 9-4475 0 0,-2-1-3738 0 0,-2-10-4455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628 398 1696 0 0,'0'0'1379'0'0,"0"0"3"0"0,0 0 301 0 0,0 0 464 0 0,0 0 243 0 0,0 0-138 0 0,0 0-364 0 0,0 0-422 0 0,0 0-325 0 0,0 0-186 0 0,0 0-111 0 0,4-6 436 0 0,-5 5 2299 0 0,-142 52-2977 0 0,-152 78-137 0 0,201-80-194 0 0,95-49-266 0 0,-1 0 0 0 0,1 0 0 0 0,0 0 0 0 0,-1 0 0 0 0,1 1 0 0 0,-1-1 0 0 0,0 0 0 0 0,1 0-1 0 0,-1 1 1 0 0,1-1 0 0 0,-1 0 0 0 0,1 1 0 0 0,-1-1 0 0 0,0 0 0 0 0,1 1 0 0 0,-1-1 0 0 0,1 1 0 0 0,-1-1 0 0 0,0 0 0 0 0,0 1 0 0 0,1-1 0 0 0,-1 1-1 0 0,0-1 1 0 0,0 1 0 0 0,0-1 0 0 0,1 1 0 0 0,-1-1 0 0 0,0 1 0 0 0,0-1 0 0 0,0 1 0 0 0,0 0 0 0 0,0-1 0 0 0,0 1 0 0 0,0-1 0 0 0,0 1-1 0 0,0-1 1 0 0,0 1 0 0 0,0-1 0 0 0,-1 1 0 0 0,1-1 0 0 0,0 1 0 0 0,0-1 0 0 0,0 1 0 0 0,-1-1 0 0 0,1 1 0 0 0,0-1 0 0 0,-1 1 0 0 0,1-1 0 0 0,0 0-1 0 0,-1 1 1 0 0,1-1 0 0 0,-1 0 0 0 0,1 1 0 0 0,0-1 0 0 0,-1 0 0 0 0,1 1 0 0 0,-1-1 0 0 0,1 0 0 0 0,-1 0 0 0 0,0 1-5 0 0,53 7 159 0 0,4-5-33 0 0,122 20 96 0 0,-177-23-217 0 0,-1 0 1 0 0,1 0-1 0 0,0 0 0 0 0,0 0 1 0 0,0 0-1 0 0,-1 0 0 0 0,1 1 0 0 0,0-1 1 0 0,-1 0-1 0 0,1 0 0 0 0,0 1 1 0 0,0-1-1 0 0,-1 0 0 0 0,1 1 1 0 0,0-1-1 0 0,-1 1 0 0 0,1-1 1 0 0,-1 0-1 0 0,1 1 0 0 0,-1 0 1 0 0,1-1-1 0 0,-1 1 0 0 0,1-1 0 0 0,-1 1 1 0 0,1 0-1 0 0,-1-1 0 0 0,1 1 1 0 0,-1 0-1 0 0,0-1 0 0 0,0 1 1 0 0,1 0-1 0 0,-1 0 0 0 0,0-1 1 0 0,0 1-1 0 0,0 0 0 0 0,0 0 1 0 0,0-1-1 0 0,0 1 0 0 0,0 0 1 0 0,0 0-1 0 0,0-1 0 0 0,0 1 0 0 0,0 0 1 0 0,-1 0-1 0 0,1-1 0 0 0,0 1 1 0 0,0 0-1 0 0,-1 0 0 0 0,1-1 1 0 0,0 1-1 0 0,-1 0 0 0 0,1-1 1 0 0,-1 1-1 0 0,1-1 0 0 0,-1 1 1 0 0,1-1-1 0 0,-1 1 0 0 0,0-1 0 0 0,1 1 1 0 0,-1-1-1 0 0,1 1 0 0 0,-1-1 1 0 0,0 1-1 0 0,1-1 0 0 0,-1 0 1 0 0,0 0-6 0 0,-143 108 225 0 0,102-81-143 0 0,1 3 0 0 0,2 1-1 0 0,1 2 1 0 0,-16 20-82 0 0,50-50-1 0 0,1 0 1 0 0,0 1-1 0 0,0-1 1 0 0,0 1-1 0 0,1-1 1 0 0,-1 1-1 0 0,1 0 1 0 0,0 0-1 0 0,0 0 1 0 0,0 1-1 0 0,1-1 1 0 0,-1 0-1 0 0,1 1 1 0 0,0-1-1 0 0,1 0 0 0 0,-1 1 1 0 0,1-1-1 0 0,-1 1 1 0 0,1-1-1 0 0,1 1 1 0 0,-1 0-1 0 0,1-1 1 0 0,-1 0-1 0 0,1 1 1 0 0,1-1-1 0 0,-1 1 1 0 0,1-1-1 0 0,-1 0 1 0 0,1 0-1 0 0,0 0 1 0 0,1 0-1 0 0,-1 0 1 0 0,1 0-1 0 0,-1-1 1 0 0,1 1-1 0 0,3 1 1 0 0,4 2 24 0 0,1 0 0 0 0,0-2 0 0 0,0 1 0 0 0,1-1 0 0 0,0-1 0 0 0,0 0 0 0 0,0 0-1 0 0,0-2 1 0 0,0 1 0 0 0,1-2 0 0 0,-1 1 0 0 0,1-2 0 0 0,-1 0 0 0 0,1 0 0 0 0,-1-1 0 0 0,6-1-24 0 0,51-19 31 0 0,-68 20-87 0 0,-1-21-2468 0 0,0 0-883 0 0,0 8-3336 0 0,0 6-4815 0 0</inkml:trace>
  <inkml:trace contextRef="#ctx0" brushRef="#br0" timeOffset="349.3">244 1 9818 0 0,'0'0'2009'0'0,"0"0"-341"0"0,0 0-308 0 0,0 0-140 0 0,0 0 77 0 0,0 0 32 0 0,0 0-107 0 0,0 0-159 0 0,0 0-191 0 0,0 0-161 0 0,-4 32-118 0 0,-12 104-62 0 0,14-120-352 0 0,0 1 1 0 0,2-1-1 0 0,0 0 0 0 0,1 0 1 0 0,0 0-1 0 0,1 0 1 0 0,1 0-1 0 0,1 0 0 0 0,0-1 1 0 0,1 2-180 0 0,9 32 443 0 0,0-1-241 0 0,-3 0 1 0 0,-2 1 0 0 0,-2 0-1 0 0,-2 0 1 0 0,-2 1 0 0 0,-3 0 0 0 0,-1-1-1 0 0,-9 49-202 0 0,-6-19 76 0 0,0-10-100 0 0,3 0-1 0 0,3 0 1 0 0,0 63 24 0 0,14-81-422 0 0,-4-50 306 0 0,0-1 0 0 0,1 0 0 0 0,-1 1 0 0 0,0-1 0 0 0,1 0 0 0 0,-1 0 0 0 0,0 1 0 0 0,1-1 0 0 0,-1 0 0 0 0,1 0 0 0 0,-1 1 0 0 0,1-1 0 0 0,-1 0 0 0 0,0 0 0 0 0,1 0 0 0 0,-1 0 0 0 0,1 0 0 0 0,-1 0 0 0 0,1 0 0 0 0,-1 0 0 0 0,1 0 0 0 0,-1 0 0 0 0,1 0 0 0 0,-1 0 0 0 0,0 0 0 0 0,1 0 0 0 0,-1 0 0 0 0,1 0 0 0 0,-1-1 0 0 0,1 1-1 0 0,-1 0 1 0 0,0 0 0 0 0,1 0 0 0 0,-1-1 0 0 0,1 1 0 0 0,-1 0 0 0 0,0-1 0 0 0,1 1 0 0 0,-1 0 0 0 0,0-1 0 0 0,1 1 0 0 0,-1 0 0 0 0,0-1 0 0 0,0 1 0 0 0,0-1 0 0 0,1 1 0 0 0,-1 0 0 0 0,0-1 0 0 0,0 1 0 0 0,0-1 0 0 0,0 1 0 0 0,0-1 0 0 0,1 1 0 0 0,-1-1 0 0 0,0 1 0 0 0,0-1 116 0 0,4-5-4158 0 0,0 2-7366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7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26 2000 0 0,'0'0'2168'0'0,"0"0"159"0"0,0 0 179 0 0,0 0 22 0 0,0 0-95 0 0,0 0-305 0 0,0 0-370 0 0,0 0-311 0 0,0 0-228 0 0,0 0-167 0 0,0 0-129 0 0,0 0-86 0 0,0 0-86 0 0,-2-4-96 0 0,-6-13-108 0 0,6 13-122 0 0,2 4-86 0 0,0 0-64 0 0,0 0-46 0 0,-2 19 403 0 0,-17 146 387 0 0,-5 48-862 0 0,24-213-223 0 0,0 0-32 0 0,0 0-35 0 0,6-2-443 0 0,0-1 0 0 0,-1 0 0 0 0,0-1 1 0 0,0 1-1 0 0,0-1 0 0 0,0 0 0 0 0,0 0 0 0 0,-1-1 0 0 0,0 1 1 0 0,1-1-1 0 0,-2 0 0 0 0,4-4 576 0 0,-2 3-1648 0 0,2-3-3808 0 0,-3 2-5731 0 0</inkml:trace>
  <inkml:trace contextRef="#ctx0" brushRef="#br0" timeOffset="255.68">1 468 10850 0 0,'0'0'2222'0'0,"0"0"-708"0"0,0 0-381 0 0,0 0-7 0 0,0 0 6 0 0,0 0-57 0 0,0 0-91 0 0,0 0-84 0 0,0 0-47 0 0,0 0-92 0 0,0 0-127 0 0,0 0-117 0 0,0 0-65 0 0,28 4-74 0 0,91 14-104 0 0,0-14 84 0 0,-18-16-470 0 0,-58 3-4072 0 0,-6 1-6837 0 0,-28 8 1175 0 0</inkml:trace>
  <inkml:trace contextRef="#ctx0" brushRef="#br0" timeOffset="686.265">83 678 4953 0 0,'0'0'3838'0'0,"0"0"-1027"0"0,0 0-619 0 0,0 0-267 0 0,0 0-286 0 0,0 0-429 0 0,0 0-426 0 0,0 0-270 0 0,0 0-109 0 0,0 0 42 0 0,0 0 85 0 0,0 0 37 0 0,4 7 1 0 0,-2-3-442 0 0,-2-2-93 0 0,1 0 0 0 0,-1-1 1 0 0,1 1-1 0 0,0-1 0 0 0,-1 1 1 0 0,1-1-1 0 0,0 0 0 0 0,0 1 1 0 0,0-1-1 0 0,0 0 0 0 0,0 1 1 0 0,0-1-1 0 0,0 0 0 0 0,1 0 0 0 0,-1 0 1 0 0,0 0-1 0 0,1 0 0 0 0,-1 0 1 0 0,0 0-1 0 0,1-1 0 0 0,-1 1 1 0 0,1 0-1 0 0,0-1 0 0 0,-1 1 1 0 0,1-1-1 0 0,-1 0 0 0 0,2 1-35 0 0,164 7 2074 0 0,-165-8-2061 0 0,0 0 0 0 0,0 0 0 0 0,0 0 0 0 0,0 1 0 0 0,0-1 0 0 0,0 1 0 0 0,0 0 0 0 0,0 0 0 0 0,0-1 0 0 0,0 1 0 0 0,0 0 0 0 0,0 1 0 0 0,-1-1 0 0 0,1 0 0 0 0,0 0 0 0 0,-1 1 0 0 0,1-1 0 0 0,-1 1 0 0 0,1-1 0 0 0,-1 1 0 0 0,0 0 0 0 0,0 0 0 0 0,0-1 0 0 0,0 1 0 0 0,0 0 0 0 0,0 0 0 0 0,0 0 0 0 0,-1 0 0 0 0,1 0 0 0 0,0 0 0 0 0,-1 0 0 0 0,0 1 0 0 0,0-1 0 0 0,0 0 0 0 0,0 0 0 0 0,0 0 0 0 0,0 0 0 0 0,0 0 0 0 0,0 0 0 0 0,-1 0 0 0 0,1 0 0 0 0,-1 0 0 0 0,0 0 0 0 0,1 0 0 0 0,-1 0 0 0 0,0 0 0 0 0,0 0 0 0 0,-1 0 0 0 0,1 0 0 0 0,0-1 0 0 0,0 1 0 0 0,-1 0 0 0 0,1-1 0 0 0,-1 0 0 0 0,0 2-13 0 0,-60 61 224 0 0,-22 34-3 0 0,89-72-137 0 0,29-15 195 0 0,166-44-184 0 0,-138 21-1456 0 0,-22 2-6695 0 0,-28 6-3912 0 0</inkml:trace>
  <inkml:trace contextRef="#ctx0" brushRef="#br0" timeOffset="1406.056">685 903 10058 0 0,'0'0'2535'0'0,"0"0"-476"0"0,0 0-210 0 0,0 0-66 0 0,0 0-116 0 0,0 0-256 0 0,0 0-328 0 0,0 0-275 0 0,0 0-147 0 0,0 0-39 0 0,0 0-34 0 0,0 0-53 0 0,0 0-64 0 0,6-16-66 0 0,18-48-40 0 0,35-33 794 0 0,-34 61-911 0 0,1 1-1 0 0,1 2 1 0 0,2 0-1 0 0,1 2 1 0 0,28-22-248 0 0,-31 38-79 0 0,-27 15 39 0 0,0 0 3 0 0,31 74-210 0 0,-26-63 259 0 0,-3-4-11 0 0,1 1 1 0 0,0-1 0 0 0,1 0-1 0 0,-1 1 1 0 0,1-2-1 0 0,1 1 1 0 0,-1 0-1 0 0,1-1 1 0 0,0 0-1 0 0,1 0 1 0 0,-1 0 0 0 0,1-1-1 0 0,1 1-1 0 0,-5-4 3 0 0,1 0-1 0 0,-1 0 1 0 0,1 0-1 0 0,-1-1 1 0 0,1 1 0 0 0,0-1-1 0 0,0 0 1 0 0,-1 1-1 0 0,1-1 1 0 0,0-1 0 0 0,0 1-1 0 0,0 0 1 0 0,0-1-1 0 0,0 1 1 0 0,1-1-1 0 0,-1 0 1 0 0,0 0 0 0 0,0 0-1 0 0,0 0 1 0 0,0-1-1 0 0,0 1 1 0 0,0-1-1 0 0,0 0 1 0 0,0 0 0 0 0,0 0-1 0 0,0 0 1 0 0,-1-1-1 0 0,1 1 1 0 0,1-2-3 0 0,115-122 205 0 0,-59 56-204 0 0,-50 54-1 0 0,1 2 0 0 0,1-1 0 0 0,0 2 0 0 0,0-1 1 0 0,1 2-1 0 0,1 0 0 0 0,9-6 0 0 0,-21 19-3 0 0,0 1 0 0 0,0-1 1 0 0,-1 1-1 0 0,1 0 1 0 0,-1 0-1 0 0,0 0 0 0 0,0 0 1 0 0,0 0-1 0 0,0 0 1 0 0,0 0-1 0 0,-1 0 1 0 0,1 0-1 0 0,-1 0 0 0 0,0 0 1 0 0,0 0-1 0 0,0 1 1 0 0,-1-1-1 0 0,1 0 0 0 0,-1 0 1 0 0,1 0-1 0 0,-2 3 3 0 0,2 5 0 0 0,-15 195 143 0 0,15-196-168 0 0,0 0 0 0 0,0 0 0 0 0,1-1 0 0 0,0 1 0 0 0,1 0 0 0 0,0-1 0 0 0,1 1 0 0 0,0-1 1 0 0,0 0-1 0 0,1 1 0 0 0,0-2 0 0 0,4 7 25 0 0,38 12-2712 0 0,-27-27-1628 0 0,-2-4-4337 0 0,-8 0-3623 0 0</inkml:trace>
  <inkml:trace contextRef="#ctx0" brushRef="#br0" timeOffset="1973.371">1801 328 10658 0 0,'0'0'3221'0'0,"0"0"-899"0"0,0 0-431 0 0,0 0-155 0 0,0 0-223 0 0,0 0-277 0 0,0 0-267 0 0,0 0-235 0 0,0 0-145 0 0,0 0-97 0 0,0 0-75 0 0,0 0-69 0 0,-1-2-47 0 0,45 90 1627 0 0,80 256-1537 0 0,-92-262-367 0 0,-31-82 13 0 0,0 0-1 0 0,-1 0 0 0 0,1-1 1 0 0,0 1-1 0 0,0 0 1 0 0,0 0-1 0 0,0-1 1 0 0,-1 1-1 0 0,1 0 1 0 0,0-1-1 0 0,0 1 0 0 0,-1-1 1 0 0,1 1-1 0 0,0-1 1 0 0,-1 0-1 0 0,1 1 1 0 0,0-1-1 0 0,-1 0 1 0 0,1 1-1 0 0,-1-1 0 0 0,1 0 1 0 0,-1 0-1 0 0,0 1 1 0 0,1-1-1 0 0,-1 0 1 0 0,0 0-1 0 0,1 0 1 0 0,-1 1-1 0 0,0-1 0 0 0,0 0 1 0 0,0 0-1 0 0,0 0 1 0 0,0 0-1 0 0,0 0 1 0 0,0 0-1 0 0,0 0 1 0 0,0 1-1 0 0,0-1 0 0 0,0 0 1 0 0,-1-1-37 0 0,2-1 89 0 0,88-444 90 0 0,-77 355-1932 0 0,-9 87-452 0 0,-1 5-4601 0 0,1 0-5180 0 0</inkml:trace>
  <inkml:trace contextRef="#ctx0" brushRef="#br0" timeOffset="2424.267">2326 155 12571 0 0,'0'0'2113'0'0,"0"0"-482"0"0,0 0-136 0 0,0 0 54 0 0,0 0-4 0 0,0 0-164 0 0,0 0-304 0 0,0 0-287 0 0,0 0-187 0 0,0 0-114 0 0,0 0-58 0 0,0 0-28 0 0,9-12-43 0 0,28-38-43 0 0,5 26 447 0 0,-30 22-630 0 0,97-2 604 0 0,-108 4-731 0 0,1 0-1 0 0,0 1 1 0 0,0-1-1 0 0,0 1 1 0 0,0-1-1 0 0,0 1 1 0 0,-1-1-1 0 0,1 1 1 0 0,0 0-1 0 0,0 0 1 0 0,-1 0-1 0 0,1 0 1 0 0,-1 0-1 0 0,1 0 1 0 0,-1 1-1 0 0,1-1 1 0 0,-1 0-1 0 0,0 1 1 0 0,1-1-1 0 0,-1 1 0 0 0,0-1 1 0 0,0 1-1 0 0,0 0 1 0 0,0-1-1 0 0,-1 1 1 0 0,1 0-1 0 0,0 0 1 0 0,-1-1-1 0 0,1 1 1 0 0,-1 0-1 0 0,0 0 1 0 0,1 0-1 0 0,-1 0 1 0 0,0 0-1 0 0,0 0 1 0 0,0 0-1 0 0,-1 1-6 0 0,-13 71 263 0 0,0-48-171 0 0,8-18-69 0 0,2 0-1 0 0,-1 1 1 0 0,1-1-1 0 0,0 1 1 0 0,1-1 0 0 0,0 1-1 0 0,1 0 1 0 0,0 0-1 0 0,0 1 1 0 0,0-1-1 0 0,2 0 1 0 0,-1 1 0 0 0,1 4-23 0 0,2-12 17 0 0,0 1 1 0 0,0-1 0 0 0,0 0 0 0 0,1 0 0 0 0,-1 0 0 0 0,1 0-1 0 0,-1 0 1 0 0,1-1 0 0 0,0 1 0 0 0,-1-1 0 0 0,1 1 0 0 0,0-1-1 0 0,0 0 1 0 0,0 0 0 0 0,0-1 0 0 0,0 1 0 0 0,0-1 0 0 0,0 1-1 0 0,0-1 1 0 0,0 0 0 0 0,1 0 0 0 0,-1 0 0 0 0,0-1 0 0 0,0 1-1 0 0,2-1-17 0 0,0 1 32 0 0,21-2-12 0 0,0-2-1 0 0,-1 0 1 0 0,1-1 0 0 0,-1-2 0 0 0,0-1-1 0 0,0-1 1 0 0,8-5-20 0 0,-7 5-406 0 0,-6 3-1011 0 0,-1 0-6564 0 0,-13 2-4948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6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9082 0 0,'0'0'2869'0'0,"0"0"-1269"0"0,0 0-441 0 0,0 0 30 0 0,0 0 106 0 0,0 0-20 0 0,0 0-205 0 0,0 0-274 0 0,0 0-221 0 0,0 0-130 0 0,0 0-34 0 0,0 0-34 0 0,-3 18-31 0 0,-12 116 589 0 0,13 292 1627 0 0,-40-183-2261 0 0,42-243-319 0 0,0 1 0 0 0,0-1 0 0 0,0 1 0 0 0,0-1 0 0 0,-1 1 0 0 0,1-1 0 0 0,0 1 0 0 0,0-1 0 0 0,0 1 0 0 0,0-1 0 0 0,0 1 0 0 0,0-1 0 0 0,0 1 0 0 0,1 0 0 0 0,-1-1 0 0 0,0 1 0 0 0,0-1 0 0 0,0 1 0 0 0,0-1 0 0 0,1 1 0 0 0,-1-1 0 0 0,0 0 0 0 0,0 1 0 0 0,1-1 0 0 0,-1 1 0 0 0,0-1 0 0 0,1 1 0 0 0,-1-1 0 0 0,1 0 0 0 0,-1 1 0 0 0,0-1 0 0 0,1 0 0 0 0,-1 1 0 0 0,1-1 0 0 0,-1 0 0 0 0,1 0 0 0 0,-1 0 0 0 0,1 1 0 0 0,-1-1 0 0 0,1 0 0 0 0,-1 0 0 0 0,1 0 0 0 0,-1 0 0 0 0,1 0 0 0 0,-1 0 0 0 0,1 0 0 0 0,0 0 0 0 0,-1 0-1 0 0,1 0 1 0 0,-1 0 0 0 0,1 0 0 0 0,-1 0 0 0 0,1 0 0 0 0,-1-1 0 0 0,1 1 0 0 0,-1 0 0 0 0,1 0 0 0 0,-1-1 0 0 0,0 1 0 0 0,1 0 0 0 0,-1-1 0 0 0,1 1 0 0 0,-1 0 0 0 0,1-1 0 0 0,-1 1 18 0 0,34-20-857 0 0,-18 9-211 0 0,14-10-2399 0 0,-13 6-4813 0 0,-10 7-3116 0 0</inkml:trace>
  <inkml:trace contextRef="#ctx0" brushRef="#br0" timeOffset="482.841">257 692 0 0 0,'0'0'287'0'0,"0"0"438"0"0,0 0 318 0 0,0 0 539 0 0,0 0 558 0 0,0 0 313 0 0,0 0-70 0 0,0 0-399 0 0,0 0-429 0 0,0 0-281 0 0,0 0-207 0 0,0 0-171 0 0,0 0-101 0 0,19 7-74 0 0,60 17-54 0 0,-76-23-569 0 0,1 1 0 0 0,-1-1-1 0 0,1 0 1 0 0,0-1 0 0 0,0 1-1 0 0,-1-1 1 0 0,1 0 0 0 0,0 0-1 0 0,0 0 1 0 0,-1 0 0 0 0,1 0 0 0 0,0-1-1 0 0,0 0 1 0 0,-1 0 0 0 0,1 0-1 0 0,0 0 1 0 0,-1 0 0 0 0,1-1-1 0 0,-1 0 1 0 0,0 0 0 0 0,1 0-98 0 0,5-3 238 0 0,-4 3-125 0 0,-1-1 1 0 0,1 1-1 0 0,0-1 0 0 0,-1-1 1 0 0,0 1-1 0 0,1-1 0 0 0,-1 1 0 0 0,-1-1 1 0 0,1 0-1 0 0,0 0 0 0 0,-1-1 1 0 0,0 1-1 0 0,0-1 0 0 0,0 0 1 0 0,-1 0-1 0 0,0 0 0 0 0,0 0 1 0 0,0 0-1 0 0,0 0 0 0 0,-1 0 1 0 0,0-1-1 0 0,0 1 0 0 0,0-1 0 0 0,-1 1 1 0 0,0-1-1 0 0,0 1 0 0 0,0 0 1 0 0,0-1-1 0 0,-1 0-113 0 0,-2 1-7 0 0,-1 1-1 0 0,1 0 1 0 0,0 0-1 0 0,-1 1 1 0 0,0-1-1 0 0,0 1 1 0 0,0-1-1 0 0,0 1 1 0 0,-1 1-1 0 0,1-1 1 0 0,-1 1 0 0 0,0-1-1 0 0,0 1 1 0 0,0 1-1 0 0,0-1 1 0 0,0 1-1 0 0,0-1 1 0 0,0 1-1 0 0,0 1 1 0 0,0-1-1 0 0,-1 1 1 0 0,1 0-1 0 0,0 0 1 0 0,0 1 0 0 0,-1-1-1 0 0,1 1 1 0 0,-2 1 7 0 0,-1 1-21 0 0,1 0 1 0 0,-1 0 0 0 0,1 1 0 0 0,0 0 0 0 0,0 0 0 0 0,0 1-1 0 0,0-1 1 0 0,1 2 0 0 0,0-1 0 0 0,0 1 0 0 0,0 0 0 0 0,0 0-1 0 0,1 0 1 0 0,1 1 0 0 0,-1 0 0 0 0,1 0 0 0 0,0 0 0 0 0,0 1-1 0 0,1-1 1 0 0,0 1 0 0 0,0 0 0 0 0,1 0 0 0 0,0 0 0 0 0,0 0-1 0 0,1 0 1 0 0,0 0 0 0 0,1 0 0 0 0,0 1 0 0 0,0-1 0 0 0,0 0-1 0 0,1 0 1 0 0,2 8 20 0 0,0-8 13 0 0,1 0 0 0 0,-1-1 0 0 0,1 0 0 0 0,1 0 0 0 0,-1 0 0 0 0,1 0 0 0 0,1-1 0 0 0,-1 0 0 0 0,1 0-1 0 0,0 0 1 0 0,0-1 0 0 0,0 0 0 0 0,1 0 0 0 0,0 0 0 0 0,0-1 0 0 0,0 0 0 0 0,1-1 0 0 0,-1 1 0 0 0,1-2 0 0 0,0 1 0 0 0,0-1 0 0 0,0 0-1 0 0,0 0 1 0 0,0-1 0 0 0,0 0 0 0 0,2-1-13 0 0,9 2-86 0 0,1 0 0 0 0,-1-2 1 0 0,0 0-1 0 0,1-1 0 0 0,-1-1 0 0 0,0-1 0 0 0,1-1 0 0 0,-1 0 0 0 0,-1-1 0 0 0,1-1 0 0 0,-1-1 0 0 0,0-1 1 0 0,-1-1-1 0 0,0 0 0 0 0,0-1 0 0 0,-1-1 0 0 0,1-1 86 0 0,11-7-2488 0 0,-2 1-6883 0 0,-15 10-1947 0 0</inkml:trace>
  <inkml:trace contextRef="#ctx0" brushRef="#br0" timeOffset="781.697">1046 619 8242 0 0,'0'0'2231'0'0,"0"0"-227"0"0,0 0-70 0 0,0 0-119 0 0,0 0-176 0 0,0 0-283 0 0,0 0-313 0 0,0 0-263 0 0,0 0-187 0 0,0 0-112 0 0,-34 2-86 0 0,-104 10-70 0 0,82 7 84 0 0,51-12-324 0 0,2-3-71 0 0,-1 1 1 0 0,1 0 0 0 0,0 1 0 0 0,0-1-1 0 0,0 0 1 0 0,1 1 0 0 0,0 0-1 0 0,0-1 1 0 0,0 1 0 0 0,1 0 0 0 0,0 0-1 0 0,0 0 1 0 0,1 0 0 0 0,-1 0-1 0 0,1 0 1 0 0,0 0 0 0 0,1 0 0 0 0,0 0-1 0 0,0 0 1 0 0,0 0 0 0 0,0 0-1 0 0,1 0 1 0 0,0-1 0 0 0,0 1 0 0 0,1-1-1 0 0,0 1 1 0 0,0-1 0 0 0,0 0 0 0 0,0 0-1 0 0,1 0 1 0 0,0 0 0 0 0,0-1-1 0 0,0 0 1 0 0,1 0 0 0 0,-1 0 0 0 0,1 0-1 0 0,0 0 1 0 0,0-1 0 0 0,0 0-1 0 0,0 0 1 0 0,1-1 0 0 0,-1 1 0 0 0,1-1-1 0 0,0 0 1 0 0,0-1 0 0 0,0 1 0 0 0,-1-1-1 0 0,1 0 1 0 0,0-1 0 0 0,0 0-1 0 0,1 0 1 0 0,3 0-15 0 0,-5 0-23 0 0,2 1-39 0 0,-1-1 0 0 0,1 0 0 0 0,0 0 0 0 0,-1 0 0 0 0,1-1 0 0 0,-1 1 0 0 0,1-2 0 0 0,-1 1 0 0 0,0-1 0 0 0,1 0 0 0 0,-1 0 0 0 0,0-1 0 0 0,0 0 0 0 0,-1 0 0 0 0,1 0 0 0 0,0-1 0 0 0,-1 1 0 0 0,1-2 62 0 0,17-15-1407 0 0,4-3-2256 0 0,-11 4-2944 0 0,-7 7-3954 0 0</inkml:trace>
  <inkml:trace contextRef="#ctx0" brushRef="#br0" timeOffset="1132.078">1492 144 7514 0 0,'0'0'3280'0'0,"0"0"-963"0"0,0 0-255 0 0,0 0-22 0 0,0 0-130 0 0,0 0-254 0 0,0 0-377 0 0,0 0-392 0 0,0 0-212 0 0,0 0-155 0 0,0 0-132 0 0,0 0-61 0 0,-4 0-67 0 0,2 0-230 0 0,0 0 0 0 0,0 1 1 0 0,1-1-1 0 0,-1 1 1 0 0,0-1-1 0 0,0 1 0 0 0,1-1 1 0 0,-1 1-1 0 0,0 0 1 0 0,1 0-1 0 0,-1 0 0 0 0,1 0 1 0 0,-1 0-1 0 0,1 0 0 0 0,-1 1 1 0 0,1-1-1 0 0,0 0 1 0 0,0 1-1 0 0,-1-1 0 0 0,1 1 1 0 0,0-1-1 0 0,1 1 0 0 0,-1 0 1 0 0,0-1-1 0 0,0 1 1 0 0,1 0-1 0 0,-1 0 0 0 0,1-1 1 0 0,-1 1-1 0 0,1 0 1 0 0,0 0-1 0 0,-1 2-30 0 0,-27 190 1252 0 0,6 191-753 0 0,13-252-658 0 0,17-140-1284 0 0,0-25-1733 0 0,-7 9-3396 0 0,-2 13 573 0 0,1 2-4490 0 0</inkml:trace>
  <inkml:trace contextRef="#ctx0" brushRef="#br0" timeOffset="1368.982">1170 575 9666 0 0,'0'0'2558'0'0,"0"0"-484"0"0,0 0-155 0 0,0 0-276 0 0,0 0-287 0 0,0 0-234 0 0,0 0-227 0 0,0 0-139 0 0,34-5-111 0 0,105-16-142 0 0,70 10 144 0 0,-141 21-1977 0 0,-51-6-2095 0 0,0 0-3451 0 0,-8-4-4605 0 0</inkml:trace>
  <inkml:trace contextRef="#ctx0" brushRef="#br0" timeOffset="1631.264">1729 681 5505 0 0,'0'0'1651'0'0,"0"0"-4"0"0,0 0 91 0 0,0 0 102 0 0,0 0-121 0 0,0 0-332 0 0,0 0-334 0 0,0 0-185 0 0,0 0-7 0 0,0 0 37 0 0,0 0-27 0 0,0 0-91 0 0,0 0-140 0 0,12 31-108 0 0,34 92-27 0 0,-31-92 84 0 0,-9-34-331 0 0,0-1 1 0 0,0 1-1 0 0,0-1 1 0 0,0 0-1 0 0,0 0 1 0 0,-1-1-1 0 0,0 1 0 0 0,0-1 1 0 0,0-1-1 0 0,-1 1 1 0 0,1 0-1 0 0,-1-1 1 0 0,-1 0-1 0 0,1 0 1 0 0,-1 0-1 0 0,0-1 1 0 0,0 0-259 0 0,1 0 212 0 0,75-173 1172 0 0,-44 90-1425 0 0,-34 102-9225 0 0,-1-7-2387 0 0</inkml:trace>
  <inkml:trace contextRef="#ctx0" brushRef="#br0" timeOffset="2017.68">2175 777 6961 0 0,'0'0'2869'0'0,"0"0"-532"0"0,0 0-182 0 0,0 0-171 0 0,0 0-217 0 0,0 0-310 0 0,0 0-391 0 0,0 0-245 0 0,0 0-88 0 0,0 0-10 0 0,0 0-16 0 0,0 0-12 0 0,4-11 2168 0 0,16-37-1972 0 0,2 0-379 0 0,-19 37-484 0 0,2 0 0 0 0,-1-1-1 0 0,2 1 1 0 0,-1 1 0 0 0,1-1 0 0 0,1 1 0 0 0,0 0 0 0 0,0 1-1 0 0,1 0 1 0 0,0 0 0 0 0,1 0 0 0 0,0 1 0 0 0,0 0-1 0 0,1 1 1 0 0,4-2-28 0 0,-14 8-46 0 0,1 0 0 0 0,0 1 1 0 0,0-1-1 0 0,1 1 0 0 0,-1-1 0 0 0,0 1 0 0 0,0-1 0 0 0,0 1 0 0 0,0 0 0 0 0,0 0 0 0 0,0-1 0 0 0,1 1 1 0 0,-1 0-1 0 0,0 0 0 0 0,0 0 0 0 0,0 0 0 0 0,0 0 0 0 0,1 0 0 0 0,-1 1 0 0 0,0-1 0 0 0,0 0 1 0 0,0 1-1 0 0,0-1 0 0 0,0 1 0 0 0,0-1 0 0 0,0 1 0 0 0,0-1 0 0 0,0 1 0 0 0,0 0 0 0 0,0-1 1 0 0,0 1-1 0 0,0 0 0 0 0,0 0 0 0 0,0 0 0 0 0,-1-1 0 0 0,1 1 0 0 0,0 0 0 0 0,-1 0 0 0 0,1 0 1 0 0,-1 0-1 0 0,1 1 0 0 0,-1-1 0 0 0,1 0 0 0 0,-1 0 46 0 0,5 17-3595 0 0,-2 0-3966 0 0,-3-13-4141 0 0</inkml:trace>
  <inkml:trace contextRef="#ctx0" brushRef="#br0" timeOffset="2620.369">2508 667 0 0 0,'0'0'488'0'0,"0"0"199"0"0,0 0 176 0 0,0 0 493 0 0,0 0 436 0 0,0 0 122 0 0,0 0-17 0 0,0 0-177 0 0,0 0-168 0 0,0 0-101 0 0,0 0-109 0 0,0 0-122 0 0,0 0-104 0 0,19 3-81 0 0,62 12-53 0 0,-76-14-769 0 0,0 0 1 0 0,0 0 0 0 0,0 0-1 0 0,0-1 1 0 0,0 0 0 0 0,0 0-1 0 0,0-1 1 0 0,0 1 0 0 0,0-1-1 0 0,0 0 1 0 0,0 0-1 0 0,0-1 1 0 0,0 1 0 0 0,-1-1-1 0 0,5-2-213 0 0,5-2 505 0 0,-5 3-381 0 0,0 0 0 0 0,-1-1 0 0 0,1 0 0 0 0,-1 0 0 0 0,0-1 0 0 0,0 0 0 0 0,0-1 1 0 0,-1 1-1 0 0,0-1 0 0 0,0-1 0 0 0,0 1 0 0 0,-1-1 0 0 0,0-1 0 0 0,0 1 0 0 0,-1-1 1 0 0,0 0-1 0 0,0 0 0 0 0,-1 0 0 0 0,0-1 0 0 0,0 0 0 0 0,-1 1 0 0 0,0-1 0 0 0,-1-1 1 0 0,0 1-1 0 0,0 0 0 0 0,-1 0 0 0 0,0-9-124 0 0,-2 17-17 0 0,-1-1-1 0 0,1 1 1 0 0,-1-1-1 0 0,1 1 1 0 0,-1 0-1 0 0,0 0 1 0 0,0-1-1 0 0,1 1 1 0 0,-1 0-1 0 0,0 0 1 0 0,0 1-1 0 0,0-1 1 0 0,0 0-1 0 0,0 1 1 0 0,0-1-1 0 0,0 1 1 0 0,0 0-1 0 0,-1 0 1 0 0,1-1-1 0 0,0 1 1 0 0,0 1-1 0 0,0-1 1 0 0,0 0-1 0 0,0 0 1 0 0,0 1-1 0 0,-2 0 18 0 0,-5-1-77 0 0,-2 2 51 0 0,-1 0 0 0 0,1 1 1 0 0,-1 0-1 0 0,1 1 0 0 0,0 0 0 0 0,0 1 1 0 0,1 0-1 0 0,0 1 0 0 0,0 0 0 0 0,0 0 0 0 0,0 1 1 0 0,1 1-1 0 0,0 0 0 0 0,1 0 0 0 0,0 0 1 0 0,0 1-1 0 0,1 0 0 0 0,0 1 0 0 0,0-1 1 0 0,1 1-1 0 0,0 1 0 0 0,1-1 0 0 0,0 1 1 0 0,1 0-1 0 0,0 2 26 0 0,2-5 26 0 0,1 0-1 0 0,0 0 1 0 0,0 0 0 0 0,0 0 0 0 0,1 0 0 0 0,1 0-1 0 0,0 0 1 0 0,0 0 0 0 0,0-1 0 0 0,1 1 0 0 0,0 0-1 0 0,0 0 1 0 0,1-1 0 0 0,0 1 0 0 0,0-1 0 0 0,1 0-1 0 0,0 0 1 0 0,0 0 0 0 0,1-1 0 0 0,0 1-1 0 0,0-1 1 0 0,0 0 0 0 0,1-1 0 0 0,0 1 0 0 0,0-1-1 0 0,0 0 1 0 0,1-1 0 0 0,0 1 0 0 0,0-1 0 0 0,0-1-1 0 0,0 1 1 0 0,5 1-26 0 0,12 5 163 0 0,1-1 0 0 0,0-1 0 0 0,0-1 0 0 0,1-1-1 0 0,0-1 1 0 0,0-1 0 0 0,0-1 0 0 0,0-2 0 0 0,1-1 0 0 0,18-2-163 0 0,26-20-277 0 0,-60 11-3138 0 0,-5-2-3426 0 0,-5 12-5498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10 114 3121 0 0,'0'0'2628'0'0,"0"0"-739"0"0,0 0-334 0 0,0 0 162 0 0,0 0 184 0 0,0 0 99 0 0,0 0-146 0 0,0 0-372 0 0,0 0-318 0 0,0 0-269 0 0,0 0-201 0 0,-1-4-44 0 0,-4-11 2735 0 0,3 23-2166 0 0,2 36-1472 0 0,1-30 596 0 0,-2-3-328 0 0,0 0-1 0 0,1 0 1 0 0,0 1-1 0 0,1-1 0 0 0,0 0 1 0 0,1 0-1 0 0,1 0 1 0 0,-1 0-1 0 0,2-1 0 0 0,-1 1 1 0 0,2-1-1 0 0,-1 1 1 0 0,1-1-1 0 0,1-1 1 0 0,0 1-1 0 0,0-1 0 0 0,1 0 1 0 0,0 0-1 0 0,0-1 1 0 0,1 0-1 0 0,4 3-14 0 0,-10-9 21 0 0,0 0 0 0 0,0-1 1 0 0,1 1-1 0 0,-1-1 0 0 0,0 1 0 0 0,1-1 0 0 0,-1 0 1 0 0,0 0-1 0 0,1 0 0 0 0,-1 0 0 0 0,1 0 0 0 0,0-1 1 0 0,-1 1-1 0 0,1-1 0 0 0,0 1 0 0 0,-1-1 0 0 0,1 0 1 0 0,0 0-1 0 0,-1 0 0 0 0,1-1 0 0 0,0 1 1 0 0,-1-1-1 0 0,1 1 0 0 0,-1-1 0 0 0,1 0 0 0 0,-1 0 1 0 0,1 0-1 0 0,-1 0 0 0 0,1-1 0 0 0,1 0-21 0 0,10-11 140 0 0,0 0 0 0 0,-1-1 0 0 0,0-1 0 0 0,-1 1 0 0 0,-1-2 0 0 0,0 0 0 0 0,-2 0 0 0 0,1-1 0 0 0,-2 0 0 0 0,0-2-140 0 0,32-75 302 0 0,-32 149-692 0 0,-8-49 390 0 0,1 0 1 0 0,1 0-1 0 0,-1 0 0 0 0,1 0 0 0 0,0-1 0 0 0,1 1 0 0 0,-1 0 0 0 0,1-1 0 0 0,0 0 0 0 0,1 1 0 0 0,-1-1 0 0 0,1-1 0 0 0,0 1 0 0 0,0 0 0 0 0,1-1 0 0 0,-1 0 0 0 0,1 0 0 0 0,0 0 0 0 0,0-1 0 0 0,0 1 0 0 0,0-1 0 0 0,1 0 1 0 0,-1-1-1 0 0,1 0 0 0 0,0 1 0 0 0,0-2 0 0 0,3 2 0 0 0,-2-2 28 0 0,0-1 1 0 0,0 0-1 0 0,1 0 0 0 0,-1 0 1 0 0,0-1-1 0 0,0 0 0 0 0,0 0 1 0 0,0-1-1 0 0,0 0 1 0 0,0 0-1 0 0,0 0 0 0 0,-1-1 1 0 0,1 0-1 0 0,-1-1 1 0 0,0 1-1 0 0,0-1 0 0 0,0-1 1 0 0,0 1-1 0 0,-1-1 1 0 0,1 0-1 0 0,3-4-28 0 0,6-8 147 0 0,1-1-1 0 0,-2-1 1 0 0,-1 0 0 0 0,0-1 0 0 0,-1 0 0 0 0,-1-1-1 0 0,4-12-146 0 0,0 3 77 0 0,-4-19 64 0 0,-11 44-4011 0 0,-1 6 3586 0 0,-3 11-3876 0 0,2-4-2281 0 0,2 0-6181 0 0</inkml:trace>
  <inkml:trace contextRef="#ctx0" brushRef="#br0" timeOffset="464.856">1019 268 6001 0 0,'0'0'2373'0'0,"0"0"106"0"0,0 0-58 0 0,0 0-317 0 0,0 0-309 0 0,0 0-275 0 0,0 0-234 0 0,0 0-206 0 0,0 0-188 0 0,0 0-142 0 0,0 0-137 0 0,0 0-109 0 0,31-7-71 0 0,95-21-57 0 0,-74 7 317 0 0,-47 17-578 0 0,-1 0 1 0 0,1-1-1 0 0,-1 0 0 0 0,-1 0 1 0 0,1 0-1 0 0,-1-1 0 0 0,1 1 1 0 0,-2-1-1 0 0,1 0 0 0 0,-1 1 1 0 0,1-1-1 0 0,-2 0 0 0 0,1-1 1 0 0,-1 1-1 0 0,0 0 0 0 0,0 0 1 0 0,0-1-1 0 0,-1 1 0 0 0,0-5-115 0 0,-3 8 8 0 0,1-1-1 0 0,0 0 1 0 0,-1 1-1 0 0,1 0 1 0 0,-1 0 0 0 0,0 0-1 0 0,0 0 1 0 0,0 0-1 0 0,0 0 1 0 0,-1 1-1 0 0,1 0 1 0 0,-1 0-1 0 0,0 0 1 0 0,1 0 0 0 0,-1 0-1 0 0,0 1 1 0 0,0-1-1 0 0,0 1 1 0 0,0 0-1 0 0,0 0 1 0 0,-1 1-1 0 0,1-1 1 0 0,0 1 0 0 0,0 0-1 0 0,0 0 1 0 0,0 0-1 0 0,-1 1 1 0 0,1 0-1 0 0,0-1 1 0 0,-2 2-8 0 0,-7 1-16 0 0,0 0 1 0 0,0 1-1 0 0,0 1 0 0 0,1 0 1 0 0,-1 0-1 0 0,1 1 0 0 0,0 1 1 0 0,1 0-1 0 0,0 1 0 0 0,0 0 1 0 0,0 1-1 0 0,1 0 0 0 0,1 0 1 0 0,-1 1-1 0 0,2 1 0 0 0,-8 9 16 0 0,11-14-3 0 0,1 1 0 0 0,-1 0 0 0 0,1 0 0 0 0,0 0 1 0 0,0 0-1 0 0,1 1 0 0 0,0-1 0 0 0,1 1 0 0 0,0 0 0 0 0,0 0 0 0 0,0 0 0 0 0,1 0 0 0 0,0 0 0 0 0,1 0 0 0 0,0 1 0 0 0,0-1 0 0 0,1 0 0 0 0,0 0 0 0 0,0 0 0 0 0,1 0 0 0 0,0 0 0 0 0,0 0 1 0 0,1-1-1 0 0,0 1 0 0 0,0 0 0 0 0,1-1 0 0 0,0 0 0 0 0,0 0 0 0 0,1 0 0 0 0,-1-1 0 0 0,2 0 0 0 0,-1 1 0 0 0,1-2 0 0 0,3 4 3 0 0,4 0 84 0 0,0 0 0 0 0,1-1 0 0 0,0-1 0 0 0,1 0 0 0 0,0-1 0 0 0,0 0 0 0 0,0-1 0 0 0,1-1 0 0 0,-1 0 0 0 0,1-1-1 0 0,0-1 1 0 0,0-1 0 0 0,0 0 0 0 0,0-1 0 0 0,0-1 0 0 0,10-1-84 0 0,-16 1 44 0 0,0 0 0 0 0,0 0-1 0 0,0-1 1 0 0,0 0 0 0 0,0-1-1 0 0,-1 0 1 0 0,1-1 0 0 0,-1 0 0 0 0,0 0-1 0 0,0-1 1 0 0,0 0 0 0 0,-1-1 0 0 0,0 0-1 0 0,0 0 1 0 0,0-1 0 0 0,0-1-44 0 0,18-59-6709 0 0,-26 63-5634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29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1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35 4905 0 0,'0'0'4202'0'0,"0"0"-1623"0"0,0 0-794 0 0,0 0-269 0 0,0 0-55 0 0,0 0-79 0 0,0 0-173 0 0,0 0-244 0 0,0 0-207 0 0,0 0-187 0 0,0 0-102 0 0,-3-3-37 0 0,-67-27 3458 0 0,62 29-3812 0 0,0 1-1 0 0,0-1 1 0 0,0 1-1 0 0,0 1 1 0 0,0 0-1 0 0,0 0 1 0 0,0 0 0 0 0,0 1-1 0 0,0 0 1 0 0,0 1-1 0 0,0 0 1 0 0,1 0-1 0 0,0 0 1 0 0,-5 4-78 0 0,3-2 67 0 0,-14 27 41 0 0,25-22-99 0 0,1 0 0 0 0,0 0 0 0 0,1 0 0 0 0,0-1 0 0 0,0 0 0 0 0,1 0 0 0 0,0 0 0 0 0,1 0 1 0 0,0-1-1 0 0,0 0 0 0 0,1 0 0 0 0,0-1 0 0 0,0 0 0 0 0,0 0 0 0 0,1 0 0 0 0,0-1 1 0 0,1 0-1 0 0,3 1-9 0 0,8 10-2 0 0,-3-4 24 0 0,29 44 171 0 0,-34 21 483 0 0,-12-76-643 0 0,-1 1 0 0 0,1-1 1 0 0,-1 0-1 0 0,0 1 0 0 0,1-1 0 0 0,-1 0 0 0 0,-1 1 0 0 0,1-1 0 0 0,0 0 1 0 0,0 0-1 0 0,-1 0 0 0 0,1 0 0 0 0,-1 0 0 0 0,0 0 0 0 0,1 0 1 0 0,-1-1-1 0 0,0 1 0 0 0,0-1 0 0 0,0 1 0 0 0,0-1 0 0 0,-1 0 0 0 0,1 0 1 0 0,0 0-1 0 0,0 0 0 0 0,-1 0 0 0 0,1 0 0 0 0,-1 0 0 0 0,1-1 1 0 0,0 1-1 0 0,-1-1-33 0 0,-79 9 275 0 0,74-9-271 0 0,-1-1 0 0 0,0 0 0 0 0,1 0 0 0 0,-1 0 1 0 0,1-1-1 0 0,-1 0 0 0 0,1-1 0 0 0,0 0 0 0 0,0 0 1 0 0,0-1-1 0 0,0 0 0 0 0,1 0 0 0 0,-1-1 0 0 0,-5-5-4 0 0,0 2-125 0 0,11 7 50 0 0,0 1 1 0 0,0-1-1 0 0,0 0 1 0 0,1 1-1 0 0,-1-1 1 0 0,0 0 0 0 0,0 0-1 0 0,1 0 1 0 0,-1 0-1 0 0,1-1 1 0 0,-1 1-1 0 0,1 0 1 0 0,-1-1 0 0 0,1 1-1 0 0,0-1 1 0 0,0 1-1 0 0,0-1 1 0 0,0 0-1 0 0,0 1 1 0 0,0-1-1 0 0,0 0 1 0 0,0 0 0 0 0,1 0-1 0 0,-1 0 1 0 0,1 0-1 0 0,-1 1 1 0 0,1-1-1 0 0,0 0 1 0 0,0 0 0 0 0,0 0-1 0 0,0 0 1 0 0,0 0-1 0 0,0 0 1 0 0,1-2 74 0 0,18-5-4129 0 0,-9 7 1 0 0,-3 1-3337 0 0,2 1-3923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99 10354 0 0,'0'0'2430'0'0,"0"0"-684"0"0,0 0-295 0 0,0 0-24 0 0,0 0-7 0 0,0 0-133 0 0,0 0-227 0 0,0 0-216 0 0,0 0-153 0 0,0 0-101 0 0,0 0-89 0 0,0 0-41 0 0,-2-4-40 0 0,-10-13-28 0 0,-28 12 1461 0 0,28 6-1801 0 0,1 1 1 0 0,-1 0-1 0 0,0 0 1 0 0,0 1-1 0 0,1 0 1 0 0,0 1 0 0 0,0 1-1 0 0,0 0 1 0 0,0 0-1 0 0,1 1 1 0 0,0 0-1 0 0,0 1 1 0 0,0 0-1 0 0,1 1 1 0 0,0 0-1 0 0,0 0 1 0 0,1 1 0 0 0,0 0-1 0 0,1 0 1 0 0,0 1-1 0 0,1 0 1 0 0,-1 0-1 0 0,2 0 1 0 0,0 1-1 0 0,0 0 1 0 0,1 0-1 0 0,0 1 1 0 0,1-1 0 0 0,0 1-1 0 0,1 0-52 0 0,0 78-27 0 0,2-87 27 0 0,0-1-1 0 0,1 1 1 0 0,-1-1-1 0 0,1 0 1 0 0,0 1-1 0 0,0-1 1 0 0,0 0-1 0 0,0 1 0 0 0,0-1 1 0 0,0 0-1 0 0,0 0 1 0 0,1 0-1 0 0,-1 0 1 0 0,1 0-1 0 0,0 0 1 0 0,-1 0-1 0 0,1-1 1 0 0,0 1-1 0 0,0-1 0 0 0,0 1 1 0 0,0-1-1 0 0,0 0 1 0 0,1 0-1 0 0,-1 1 1 0 0,0-2-1 0 0,0 1 1 0 0,1 0-1 0 0,-1 0 1 0 0,1-1-1 0 0,-1 1 0 0 0,1-1 1 0 0,-1 0-1 0 0,1 0 1 0 0,0 0 0 0 0,5 1 34 0 0,0-1 0 0 0,-1 0 0 0 0,1 0 0 0 0,-1-1 0 0 0,1 1 0 0 0,0-2 0 0 0,-1 1 0 0 0,0-1 0 0 0,1-1 0 0 0,-1 1 0 0 0,0-1 0 0 0,0 0 0 0 0,0-1 0 0 0,-1 1 1 0 0,3-3-35 0 0,108-114 481 0 0,-20-7-342 0 0,-93 179-327 0 0,-5-7 199 0 0,-1-33-34 0 0,1 0-1 0 0,1 0 0 0 0,0 1 0 0 0,0-1 1 0 0,1 0-1 0 0,1 1 0 0 0,0-1 1 0 0,1 0-1 0 0,0 0 0 0 0,1-1 0 0 0,0 1 1 0 0,1 0-1 0 0,0-1 0 0 0,0 0 1 0 0,6 7 23 0 0,-9-15-151 0 0,1 0 0 0 0,-1 0 0 0 0,1 0 1 0 0,-1-1-1 0 0,1 1 0 0 0,0-1 0 0 0,0 1 1 0 0,0-1-1 0 0,0 0 0 0 0,0 0 0 0 0,0 0 1 0 0,1-1-1 0 0,-1 1 0 0 0,0-1 0 0 0,1 0 1 0 0,0 0-1 0 0,-1 0 0 0 0,1 0 0 0 0,-1-1 1 0 0,1 1-1 0 0,0-1 0 0 0,0 0 0 0 0,-1 0 1 0 0,1-1-1 0 0,0 1 0 0 0,2-1 151 0 0,9-8-6026 0 0,-13 8 4937 0 0,5-3-10611 0 0</inkml:trace>
  <inkml:trace contextRef="#ctx0" brushRef="#br0" timeOffset="554.625">732 88 10410 0 0,'0'0'2849'0'0,"0"0"-798"0"0,0 0-327 0 0,0 0-125 0 0,0 0-172 0 0,0 0-265 0 0,0 0-269 0 0,0 0-192 0 0,0 0-99 0 0,0 0-60 0 0,0 0-41 0 0,0 0-53 0 0,0 0-82 0 0,-11 33-73 0 0,-35 103-74 0 0,33-65 61 0 0,15-53-161 0 0,-2-15-103 0 0,-1 0 1 0 0,1-1 0 0 0,0 1 0 0 0,0 0 0 0 0,1-1 0 0 0,-1 1 0 0 0,1 0-1 0 0,-1-1 1 0 0,1 1 0 0 0,0 0 0 0 0,0-1 0 0 0,0 0 0 0 0,0 1-1 0 0,0-1 1 0 0,1 1 0 0 0,-1-1 0 0 0,1 0 0 0 0,-1 0 0 0 0,1 0 0 0 0,0 0-1 0 0,0 0 1 0 0,0 0 0 0 0,0-1 0 0 0,0 1 0 0 0,0 0 0 0 0,0-1 0 0 0,1 0-1 0 0,-1 1 1 0 0,1-1 0 0 0,-1 0 0 0 0,1 0 0 0 0,-1-1 0 0 0,1 1-1 0 0,-1 0 1 0 0,1-1 0 0 0,0 0 0 0 0,-1 0 0 0 0,1 1 0 0 0,0-1 0 0 0,-1-1-1 0 0,3 1-16 0 0,2-1 83 0 0,0 1 0 0 0,-1-1-1 0 0,1 0 1 0 0,-1-1 0 0 0,0 1 0 0 0,1-1-1 0 0,-1-1 1 0 0,0 1 0 0 0,0-1-1 0 0,-1 0 1 0 0,1 0 0 0 0,0-1-1 0 0,-1 0 1 0 0,0 0 0 0 0,0 0-1 0 0,0 0 1 0 0,0-1 0 0 0,-1 0-1 0 0,2-2-82 0 0,90-114 403 0 0,-56 73-404 0 0,-40 94-375 0 0,-2-40 372 0 0,1 0 0 0 0,0 1 0 0 0,0-1 0 0 0,0 1 1 0 0,1 0-1 0 0,0-1 0 0 0,0 1 0 0 0,1-1 0 0 0,0 1 0 0 0,0-1 0 0 0,0 1 1 0 0,1-1-1 0 0,0 0 0 0 0,1 1 0 0 0,-1-1 0 0 0,1 0 0 0 0,0-1 1 0 0,0 1-1 0 0,1 0 0 0 0,0-1 0 0 0,0 0 0 0 0,0 0 0 0 0,0 0 1 0 0,1 0-1 0 0,1 0 4 0 0,4 2 9 0 0,0-1 1 0 0,0 0 0 0 0,1-1 0 0 0,-1 0-1 0 0,1 0 1 0 0,1-1 0 0 0,-1-1-1 0 0,0 0 1 0 0,1 0 0 0 0,0-1 0 0 0,-1-1-1 0 0,1 0 1 0 0,0 0 0 0 0,6-1-10 0 0,-10-3 57 0 0,0 1 0 0 0,-1-1 0 0 0,1 0-1 0 0,-1-1 1 0 0,0 0 0 0 0,0 0 0 0 0,0 0 0 0 0,0-1 0 0 0,-1 0 0 0 0,0 0 0 0 0,0-1 0 0 0,0 1 0 0 0,-1-2 0 0 0,0 1 0 0 0,0 0 0 0 0,0-1-1 0 0,-1 0 1 0 0,0 0 0 0 0,2-4-57 0 0,81-202 1062 0 0,-81 204-1053 0 0,-1 0 0 0 0,0 0 0 0 0,-1-1 0 0 0,0 1 0 0 0,0-1 0 0 0,-1 0 1 0 0,0 0-1 0 0,-1 0 0 0 0,0 0 0 0 0,-1-1 0 0 0,0-7-9 0 0,-24 22-4400 0 0,17 2-762 0 0,-1-2-7246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1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5865 0 0,'0'0'2510'0'0,"0"0"-227"0"0,0 0-30 0 0,0 0-51 0 0,0 0-233 0 0,0 0-335 0 0,0 0-359 0 0,0 0-271 0 0,0 0-162 0 0,0 0-104 0 0,0 0-71 0 0,0 0-32 0 0,3 11 4798 0 0,-26 3-4308 0 0,34-22-914 0 0,-17 5-4105 0 0,1 11-5573 0 0,5-5-2385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0,'0'0'4459'0'0,"0"0"-2536"0"0,0 0-789 0 0,0 0 112 0 0,0 0 123 0 0,0 0-43 0 0,0 0-231 0 0,0 0-318 0 0,0 0-242 0 0,0 0-116 0 0,0 0-33 0 0,0 0-52 0 0,-6 15 914 0 0,-48 22-909 0 0,66-38-134 0 0,48-42 230 0 0,-65 49 425 0 0,-2 11-3715 0 0,7-16 1609 0 0,0 0-3720 0 0,0-1-7506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46 6777 0 0,'0'0'2141'0'0,"0"0"-246"0"0,0 0-93 0 0,0 0-81 0 0,0 0-168 0 0,0 0-294 0 0,0 0-346 0 0,0 0-247 0 0,0 0-170 0 0,0 0-85 0 0,0 0-29 0 0,6 7 2899 0 0,-1 6-2920 0 0,-2 0-1 0 0,0 1 1 0 0,0-1-1 0 0,-1 1 1 0 0,-1 0-1 0 0,0-1 1 0 0,-1 1 0 0 0,-1 9-361 0 0,0-3 193 0 0,-2 550 1910 0 0,-10-522-1687 0 0,-7 14 202 0 0,15-54-1267 0 0,6-15-2183 0 0,1-1-5196 0 0,0 5-3470 0 0</inkml:trace>
  <inkml:trace contextRef="#ctx0" brushRef="#br0" timeOffset="465.844">1 392 3249 0 0,'0'0'2278'0'0,"0"0"-206"0"0,0 0-72 0 0,0 0-71 0 0,0 0-158 0 0,0 0-244 0 0,0 0-308 0 0,0 0-226 0 0,0 0-100 0 0,0 0-48 0 0,0 0 10 0 0,0 0 5 0 0,0 0-46 0 0,0 0-72 0 0,0 0-76 0 0,0 0-73 0 0,0 0-61 0 0,0 0-50 0 0,0 0-71 0 0,24 6 1300 0 0,43 3-730 0 0,1-4 1 0 0,-1-3-1 0 0,40-4-981 0 0,-3 0 194 0 0,-70 2-181 0 0,-34-7-2649 0 0,0-1-9168 0 0,0 5-412 0 0</inkml:trace>
  <inkml:trace contextRef="#ctx0" brushRef="#br0" timeOffset="1415.615">757 68 6289 0 0,'0'0'2153'0'0,"0"0"-105"0"0,0 0-29 0 0,0 0 102 0 0,0 0-27 0 0,0 0-317 0 0,0 0-382 0 0,0 0-373 0 0,0 0-254 0 0,0 0-168 0 0,0 0-60 0 0,0 0-24 0 0,0 0-38 0 0,-7 3 538 0 0,34 255 1773 0 0,-16-147-2508 0 0,-5 1 0 0 0,-6 32-281 0 0,0-96 27 0 0,7 8 8 0 0,15-70 387 0 0,-15 6-327 0 0,160-139 116 0 0,-90 92-203 0 0,-33 44 25 0 0,-33 45 119 0 0,8 80 162 0 0,-8-20-214 0 0,-11-93-132 0 0,0-1-51 0 0,0 0 11 0 0,0 0-3 0 0,0 0-18 0 0,0 0-16 0 0,0 0-38 0 0,0 0-56 0 0,0 0-77 0 0,3-7-1238 0 0,8-14-2626 0 0,-2 9-4498 0 0,-5 8-3232 0 0</inkml:trace>
  <inkml:trace contextRef="#ctx0" brushRef="#br0" timeOffset="2434.763">1635 579 5561 0 0,'0'0'2393'0'0,"0"0"-381"0"0,0 0 83 0 0,0 0 184 0 0,0 0-121 0 0,0 0-387 0 0,0 0-405 0 0,0 0-287 0 0,0 0-126 0 0,0 0-47 0 0,0 0-107 0 0,0 0-81 0 0,0 0-109 0 0,0-2-127 0 0,0 1-436 0 0,-1 0-1 0 0,1 0 0 0 0,-1 0 1 0 0,1 0-1 0 0,-1 0 1 0 0,0 0-1 0 0,1 0 0 0 0,-1 1 1 0 0,0-1-1 0 0,0 0 0 0 0,0 0 1 0 0,1 1-1 0 0,-1-1 0 0 0,0 0 1 0 0,0 1-1 0 0,0-1 1 0 0,0 1-1 0 0,0-1 0 0 0,0 1 1 0 0,0 0-1 0 0,0-1 0 0 0,0 1 1 0 0,-1 0-1 0 0,1 0 0 0 0,0 0 1 0 0,0 0-1 0 0,0 0 1 0 0,0 0-1 0 0,0 0 0 0 0,0 0 1 0 0,0 0-1 0 0,0 0 0 0 0,0 1 1 0 0,-1-1-1 0 0,1 0 0 0 0,0 1 1 0 0,0-1-1 0 0,0 1 0 0 0,0-1 1 0 0,1 1-1 0 0,-1 0 1 0 0,0-1-1 0 0,0 1-45 0 0,-51 26 618 0 0,37-16-574 0 0,0 0-1 0 0,1 0 1 0 0,1 2-1 0 0,-1-1 1 0 0,2 2 0 0 0,0 0-1 0 0,1 0 1 0 0,0 1 0 0 0,1 1-1 0 0,0-1 1 0 0,2 2-1 0 0,0-1 1 0 0,1 1 0 0 0,-5 15-44 0 0,12-30-1 0 0,-1 0 0 0 0,1 0 0 0 0,0 0 0 0 0,0 1 0 0 0,0-1 1 0 0,0 0-1 0 0,1 0 0 0 0,-1 0 0 0 0,0 0 0 0 0,1 0 0 0 0,-1-1 0 0 0,1 1 1 0 0,0 0-1 0 0,0 0 0 0 0,0 0 0 0 0,0 0 0 0 0,0-1 0 0 0,0 1 1 0 0,0 0-1 0 0,0-1 0 0 0,1 1 0 0 0,-1-1 0 0 0,0 1 0 0 0,1-1 0 0 0,0 0 1 0 0,-1 0-1 0 0,1 1 0 0 0,0-1 0 0 0,-1 0 0 0 0,1-1 0 0 0,0 1 0 0 0,0 0 1 0 0,0 0-1 0 0,0-1 0 0 0,0 1 0 0 0,0-1 0 0 0,0 0 0 0 0,0 1 0 0 0,0-1 1 0 0,0 0-1 0 0,0 0 0 0 0,0 0 0 0 0,0-1 0 0 0,0 1 0 0 0,0 0 0 0 0,0-1 1 0 0,0 0-1 0 0,0 1 0 0 0,0-1 0 0 0,1-1 1 0 0,10-2 39 0 0,-1 0 0 0 0,0-1-1 0 0,0-1 1 0 0,0 0 0 0 0,-1 0 0 0 0,0-1-1 0 0,0-1 1 0 0,-1 0 0 0 0,0 0 0 0 0,7-9-39 0 0,-11 12 13 0 0,163-171 330 0 0,-156 168-435 0 0,-13 30 14 0 0,-1 13 101 0 0,-1-29-25 0 0,1 0 0 0 0,0 0 0 0 0,1 0 0 0 0,-1 1 0 0 0,1-1 0 0 0,1 0 0 0 0,-1 0 0 0 0,1 0 0 0 0,0 0 0 0 0,0 0 0 0 0,1 0 0 0 0,-1 0 0 0 0,2 0 0 0 0,-1 0 0 0 0,0 0 0 0 0,1-1 0 0 0,0 0 0 0 0,1 1 0 0 0,-1-1 0 0 0,1 0 0 0 0,0-1 0 0 0,0 1 0 0 0,0 0 0 0 0,1-1 0 0 0,1 1 2 0 0,2 0 8 0 0,0-1 0 0 0,1 0 0 0 0,-1 0 0 0 0,1-1 0 0 0,-1 0 0 0 0,1 0 0 0 0,0-1 1 0 0,0 0-1 0 0,0-1 0 0 0,0 0 0 0 0,0 0 0 0 0,1-1 0 0 0,-1-1 0 0 0,0 1 0 0 0,0-1 0 0 0,0-1 0 0 0,0 0 0 0 0,0 0 0 0 0,0 0 1 0 0,0-1-1 0 0,-1-1 0 0 0,0 0 0 0 0,1 0 0 0 0,-1 0 0 0 0,0-1 0 0 0,-1 0 0 0 0,1-1 0 0 0,-1 1 0 0 0,0-1 0 0 0,-1-1 0 0 0,0 1 1 0 0,2-3-9 0 0,17-17 134 0 0,-2-2 0 0 0,0 0 0 0 0,-2-1 0 0 0,15-29-134 0 0,-5 2 75 0 0,-3-1 1 0 0,-2-2 0 0 0,-3 0 0 0 0,-3-2-1 0 0,3-22-75 0 0,-19 71 6 0 0,-1 1 0 0 0,-1-1 0 0 0,0 1 0 0 0,-1-1-1 0 0,0 0 1 0 0,-1 1 0 0 0,0-1 0 0 0,-1 0-1 0 0,0 1 1 0 0,0-1 0 0 0,-2 0 0 0 0,1 1 0 0 0,-2 0-1 0 0,1 0 1 0 0,-6-10-6 0 0,7 18 3 0 0,-1 1 1 0 0,0-1-1 0 0,0 1 1 0 0,0 0-1 0 0,-1 0 0 0 0,1 0 1 0 0,0 1-1 0 0,-1-1 1 0 0,1 1-1 0 0,-1 0 0 0 0,1 0 1 0 0,-1 0-1 0 0,0 0 1 0 0,1 1-1 0 0,-1-1 0 0 0,0 1 1 0 0,0 0-1 0 0,1 0 1 0 0,-1 0-1 0 0,0 1 0 0 0,1-1 1 0 0,-1 1-1 0 0,0 0 0 0 0,1 0 1 0 0,-1 0-1 0 0,1 1 1 0 0,-1-1-1 0 0,1 1 0 0 0,0 0 1 0 0,-1 0-1 0 0,1 0 1 0 0,0 0-1 0 0,0 1 0 0 0,1-1 1 0 0,-2 2-4 0 0,-2 9 13 0 0,1 1 1 0 0,1-1-1 0 0,1 1 1 0 0,0 0-1 0 0,0 0 1 0 0,2 0-1 0 0,0 1 1 0 0,0-1-1 0 0,1 0 1 0 0,1 0-1 0 0,0 1 1 0 0,1-1-1 0 0,1 0 0 0 0,0 0 1 0 0,1 0-1 0 0,0-1 1 0 0,1 0-1 0 0,4 7-13 0 0,-8-17 2 0 0,123 401 545 0 0,-89-275-474 0 0,-20-83-9 0 0,-15-36-358 0 0,0-23-384 0 0,-2-26-593 0 0,-19-29-2903 0 0,11 46 285 0 0,-1 2-3541 0 0,7 9-4054 0 0</inkml:trace>
  <inkml:trace contextRef="#ctx0" brushRef="#br0" timeOffset="2801.627">2016 381 10010 0 0,'0'0'3481'0'0,"0"0"-1109"0"0,0 0-482 0 0,0 0-101 0 0,0 0-73 0 0,0 0-197 0 0,0 0-279 0 0,0 0-240 0 0,0 0-235 0 0,0 0-165 0 0,0 0-132 0 0,0 0-83 0 0,-2-2-59 0 0,-8-6-41 0 0,8 7-40 0 0,30 1 977 0 0,175-11 569 0 0,101-29-1258 0 0,-226 39-543 0 0,-74 2-2197 0 0,-20 2-7724 0 0,13-3-2164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476 125 9394 0 0,'0'0'2003'0'0,"0"0"-404"0"0,0 0-215 0 0,0 0-7 0 0,0 0 100 0 0,0 0 120 0 0,0 0-98 0 0,0 0-243 0 0,0 0-289 0 0,0 0-251 0 0,0 0-157 0 0,-5-11-98 0 0,-15-34-37 0 0,14 40 3148 0 0,3 22-3013 0 0,4 28-864 0 0,7 145 517 0 0,-8 0 1 0 0,-8-1-1 0 0,-10 10-212 0 0,-1 82 80 0 0,15-241-174 0 0,19-44-104 0 0,180-177 214 0 0,-113 109-135 0 0,-79 73 108 0 0,0 0 1 0 0,0 1-1 0 0,0-1 1 0 0,0 1-1 0 0,0 0 0 0 0,0 0 1 0 0,-1 0-1 0 0,1 0 1 0 0,-1 0-1 0 0,1 1 1 0 0,-1-1-1 0 0,0 1 1 0 0,0 0-1 0 0,0-1 0 0 0,0 1 1 0 0,-1 0-1 0 0,1 0 1 0 0,-1 0-1 0 0,1 0 1 0 0,-1 0-1 0 0,0 1 0 0 0,0-1 1 0 0,-1 0-1 0 0,1 0 1 0 0,-1 1-1 0 0,0-1 1 0 0,1 0-1 0 0,-1 1 1 0 0,-1 1 10 0 0,2-1-4 0 0,2 12 6 0 0,0 0 0 0 0,1 0-1 0 0,0-1 1 0 0,1 1 0 0 0,1-1-1 0 0,1 0 1 0 0,0-1 0 0 0,1 0-1 0 0,0 0 1 0 0,1 0-1 0 0,1-1 1 0 0,0-1 0 0 0,4 4-2 0 0,-3-5-2 0 0,-7-6 4 0 0,1 0 1 0 0,-1-1-1 0 0,1 1 1 0 0,-1-1-1 0 0,1 0 1 0 0,0 0-1 0 0,1-1 1 0 0,-1 0-1 0 0,1 0 1 0 0,-1 0-1 0 0,1-1 0 0 0,0 1 1 0 0,0-1-1 0 0,0-1 1 0 0,0 1-1 0 0,0-1 1 0 0,5 0-3 0 0,-7 0 13 0 0,1-1 0 0 0,-1 1 0 0 0,0-1 0 0 0,1-1 0 0 0,-1 1 0 0 0,0-1 1 0 0,0 1-1 0 0,1-1 0 0 0,-1 0 0 0 0,0-1 0 0 0,0 1 0 0 0,0-1 0 0 0,0 0 0 0 0,0 0 0 0 0,-1 0 1 0 0,1 0-1 0 0,-1-1 0 0 0,3-1-13 0 0,10-11 50 0 0,-1-1 1 0 0,0 0-1 0 0,-1 0 1 0 0,-1-2-1 0 0,-1 0 0 0 0,0 0 1 0 0,-1-1-1 0 0,-1-1 1 0 0,-1 1-1 0 0,-1-1 1 0 0,-1-1-1 0 0,0 0 0 0 0,-2 0 1 0 0,0 0-1 0 0,-2-1 1 0 0,1-9-51 0 0,5-30 34 0 0,-3-1 0 0 0,-2 0 1 0 0,-3 0-1 0 0,-3 0 1 0 0,-3-8-35 0 0,0 36-1 0 0,-2-1-1 0 0,-1 2 1 0 0,-2-1 0 0 0,-1 1 0 0 0,-2 0 0 0 0,-1 1 0 0 0,-1 1 0 0 0,-2 0 0 0 0,-1 2-1 0 0,-1-1 1 0 0,-1 2 0 0 0,-2 1 0 0 0,-1 0 1 0 0,11 14-31 0 0,-1 0 1 0 0,0 0-1 0 0,-1 1 0 0 0,0 1 1 0 0,-1 1-1 0 0,0 0 0 0 0,0 0 1 0 0,-1 2-1 0 0,0 0 0 0 0,-1 1 1 0 0,0 0-1 0 0,0 1 0 0 0,0 1 1 0 0,-12-1 30 0 0,17 4-147 0 0,0 1 0 0 0,0 0-1 0 0,0 1 1 0 0,0 0 0 0 0,0 1 0 0 0,0 1 0 0 0,0-1 0 0 0,0 2 0 0 0,0 0 0 0 0,1 0 0 0 0,-1 1 0 0 0,1 1 0 0 0,0-1 0 0 0,0 2 0 0 0,1 0 0 0 0,0 0 0 0 0,0 1 0 0 0,0 0 0 0 0,1 1 0 0 0,0 0-1 0 0,0 0 1 0 0,1 1 0 0 0,0 0 0 0 0,0 0 0 0 0,1 1 0 0 0,0 0 0 0 0,1 0 0 0 0,0 1 0 0 0,1 0 0 0 0,0 1 147 0 0,-20 60-3436 0 0,15-22-6320 0 0,6-26-2024 0 0</inkml:trace>
  <inkml:trace contextRef="#ctx0" brushRef="#br0" timeOffset="2104.062">1328 895 9386 0 0,'0'0'2898'0'0,"0"0"-1390"0"0,0 0-508 0 0,0 0 106 0 0,0 0 196 0 0,0 0 59 0 0,0 0-135 0 0,0 0-231 0 0,0 0-216 0 0,0 0-146 0 0,0 0-143 0 0,0 0-104 0 0,0 0-47 0 0,19-3-16 0 0,58-11 15 0 0,-68 12-221 0 0,-1 0-1 0 0,0 0 0 0 0,1-1 0 0 0,-1 0 0 0 0,0-1 0 0 0,-1 0 0 0 0,1 0 0 0 0,-1-1 0 0 0,0 1 0 0 0,0-2 0 0 0,0 1 0 0 0,5-6-116 0 0,17-13 337 0 0,-24 20-274 0 0,1 0 0 0 0,-1-1-1 0 0,0 1 1 0 0,-1-1 0 0 0,1 0-1 0 0,-1 0 1 0 0,0-1 0 0 0,0 0-1 0 0,-1 1 1 0 0,1-1 0 0 0,-1 0-1 0 0,-1 0 1 0 0,1-1 0 0 0,-1 1-1 0 0,0-1 1 0 0,0 1 0 0 0,-1-1-1 0 0,0 1 1 0 0,0-1 0 0 0,-1 0-1 0 0,0 0 1 0 0,0-5-63 0 0,-2 8-6 0 0,-1 1 1 0 0,0 0-1 0 0,1-1 0 0 0,-1 1 1 0 0,0 1-1 0 0,-1-1 0 0 0,1 0 0 0 0,0 1 1 0 0,-1 0-1 0 0,1-1 0 0 0,-1 1 1 0 0,0 1-1 0 0,0-1 0 0 0,0 0 0 0 0,0 1 1 0 0,0 0-1 0 0,0 0 0 0 0,0 0 1 0 0,0 1-1 0 0,0-1 0 0 0,0 1 0 0 0,-1 0 1 0 0,1 0-1 0 0,0 0 0 0 0,0 1 1 0 0,0 0-1 0 0,0-1 0 0 0,-2 2 6 0 0,-1 2-23 0 0,0 0 0 0 0,0 0-1 0 0,0 1 1 0 0,1 0 0 0 0,0 1-1 0 0,0-1 1 0 0,0 1 0 0 0,1 0 0 0 0,0 1-1 0 0,0-1 1 0 0,0 1 0 0 0,1 0-1 0 0,-4 7 24 0 0,2-5-4 0 0,0 0-1 0 0,1 0 0 0 0,0 1 0 0 0,0-1 0 0 0,1 1 1 0 0,0 0-1 0 0,1 0 0 0 0,0 1 0 0 0,1-1 0 0 0,0 1 0 0 0,0-1 1 0 0,1 1-1 0 0,1-1 0 0 0,0 1 0 0 0,0 0 0 0 0,1-1 1 0 0,0 1-1 0 0,1-1 0 0 0,0 1 0 0 0,1-1 0 0 0,0 0 1 0 0,1 1-1 0 0,0-2 0 0 0,0 1 0 0 0,1 0 0 0 0,0-1 0 0 0,1 0 1 0 0,2 2 4 0 0,0-3 19 0 0,0 0 0 0 0,1-1 0 0 0,0 0 0 0 0,0 0 0 0 0,1-1 0 0 0,0 0 0 0 0,0 0 0 0 0,0-1 0 0 0,1-1 0 0 0,0 0 0 0 0,-1 0 0 0 0,2-1 0 0 0,-1-1 0 0 0,0 0 0 0 0,0 0 1 0 0,1-1-1 0 0,-1 0 0 0 0,1-1 0 0 0,-1-1 0 0 0,1 1 0 0 0,3-2-19 0 0,0-2 42 0 0,-1-1 1 0 0,0 0-1 0 0,0 0 1 0 0,0-1-1 0 0,0-1 1 0 0,-1-1-1 0 0,0 0 1 0 0,3-3-43 0 0,17-17 50 0 0,-1-1 1 0 0,-1-1-1 0 0,-2-2 1 0 0,-1 0-1 0 0,-2-3 0 0 0,-1 0 1 0 0,-2-1-1 0 0,-1-1 1 0 0,-2-1-1 0 0,-2-1 1 0 0,-1-1-1 0 0,-2 0 0 0 0,-2-1 1 0 0,-2 0-1 0 0,-1-1 1 0 0,-1-12-51 0 0,-5 40 0 0 0,0-1 0 0 0,0 1-1 0 0,-2-1 1 0 0,0 0 0 0 0,0 0 0 0 0,-2-1 0 0 0,1 1 0 0 0,-2 0 0 0 0,0 0 0 0 0,-1 0 0 0 0,-1 0 0 0 0,0 0 0 0 0,-1 1 0 0 0,0-1 0 0 0,-2 1 0 0 0,1 0-1 0 0,-2 0 1 0 0,0 1 0 0 0,-4-6 0 0 0,10 18-4 0 0,-1-1 0 0 0,1 0 0 0 0,-1 1 0 0 0,0-1 0 0 0,0 1 0 0 0,1 0 0 0 0,-1-1 1 0 0,0 1-1 0 0,0 0 0 0 0,0 0 0 0 0,-1 0 0 0 0,1 1 0 0 0,0-1 0 0 0,0 0 0 0 0,0 1 0 0 0,-1-1 0 0 0,1 1 0 0 0,0 0 0 0 0,-1 0 0 0 0,1 0 0 0 0,0 0 0 0 0,0 0 0 0 0,-1 1 0 0 0,1-1 0 0 0,0 0 0 0 0,0 1 0 0 0,-1 0 0 0 0,1 0 0 0 0,0-1 0 0 0,0 1 0 0 0,0 1 0 0 0,0-1 0 0 0,0 0 0 0 0,0 0 0 0 0,0 1 0 0 0,1-1 0 0 0,-1 1 0 0 0,0-1 0 0 0,1 1 0 0 0,-1 0 0 0 0,1 0 0 0 0,0 0 0 0 0,-1 0 4 0 0,-51 89-121 0 0,47-67 131 0 0,2 0-1 0 0,1 0 0 0 0,1 0 1 0 0,0 0-1 0 0,2 0 0 0 0,1 0 1 0 0,1 0-1 0 0,1 0 0 0 0,1 0 1 0 0,1-1-1 0 0,2 1 0 0 0,0-1 1 0 0,1-1-1 0 0,2 2-9 0 0,20 84 83 0 0,26 170 65 0 0,-51-235-157 0 0,4 29 38 0 0,-4 0 0 0 0,-2 1 0 0 0,-4-1 1 0 0,-6 33-30 0 0,2-76 12 0 0,-1 1 1 0 0,-1-1 0 0 0,-2 0-1 0 0,-1-1 1 0 0,-1 0 0 0 0,-3 4-13 0 0,-19 12 148 0 0,2-72 767 0 0,26 17-923 0 0,-1 1-1 0 0,2-1 1 0 0,-1 1 0 0 0,2-1 0 0 0,-1-1 0 0 0,1 1 0 0 0,1 0 0 0 0,0-1 0 0 0,1 1 0 0 0,0-1 0 0 0,1 1 0 0 0,0-1-1 0 0,1 0 1 0 0,0 1 0 0 0,1-1 0 0 0,0 1 0 0 0,1 0 0 0 0,0-1 0 0 0,0 1 0 0 0,2 1 0 0 0,-1-1 0 0 0,1 0 0 0 0,1 1-1 0 0,0 0 1 0 0,0 1 0 0 0,1-1 0 0 0,0 1 0 0 0,1 0 0 0 0,0 1 0 0 0,3-2 8 0 0,40-56-12 0 0,-2-1 1 0 0,-3-3-1 0 0,30-62 12 0 0,-35 11 6 0 0,-40 119-2 0 0,0 1 1 0 0,-1-1-1 0 0,1 0 0 0 0,-1 0 1 0 0,0 0-1 0 0,1 0 1 0 0,-1 0-1 0 0,0 0 1 0 0,0 0-1 0 0,0 0 1 0 0,0 0-1 0 0,-1 0 1 0 0,1 0-1 0 0,-1 0 1 0 0,1 0-1 0 0,-1 0 1 0 0,1 0-1 0 0,-1 1 1 0 0,0-1-1 0 0,0 0 1 0 0,0 0-1 0 0,0 1 1 0 0,0-1-1 0 0,-1 1 1 0 0,1-1-5 0 0,1 24-132 0 0,-2 147 202 0 0,4-163-71 0 0,-1 0 0 0 0,1-1 0 0 0,0 1 0 0 0,0-1-1 0 0,0 0 1 0 0,1 1 0 0 0,0-1 0 0 0,0 0 0 0 0,0-1 0 0 0,1 1 0 0 0,-1-1-1 0 0,1 1 1 0 0,0-1 0 0 0,1 0 0 0 0,2 2 1 0 0,-4-7 17 0 0,0 0 0 0 0,1 0 1 0 0,-1 0-1 0 0,0-1 0 0 0,1 1 0 0 0,-1-1 1 0 0,0 0-1 0 0,0 0 0 0 0,0 0 1 0 0,0 0-1 0 0,-1 0 0 0 0,1-1 0 0 0,-1 1 1 0 0,1-1-1 0 0,-1 0 0 0 0,0 0 0 0 0,0 0 1 0 0,0 0-1 0 0,0 0 0 0 0,0 0 0 0 0,-1-1-17 0 0,10-9 34 0 0,125-156 63 0 0,-67 112-158 0 0,-68 58 56 0 0,1 0 1 0 0,-1-1-1 0 0,0 1 0 0 0,0 0 1 0 0,1-1-1 0 0,-1 1 0 0 0,0 0 1 0 0,0 0-1 0 0,0 0 0 0 0,0 0 1 0 0,0 0-1 0 0,0 0 0 0 0,0 1 1 0 0,0-1-1 0 0,-1 0 0 0 0,1 0 1 0 0,0 1-1 0 0,-1-1 0 0 0,1 0 1 0 0,-1 1-1 0 0,1-1 0 0 0,-1 0 1 0 0,0 1-1 0 0,0-1 1 0 0,1 1-1 0 0,-1-1 0 0 0,0 1 1 0 0,0-1-1 0 0,0 0 0 0 0,-1 2 5 0 0,2 2-24 0 0,7 189 79 0 0,-8-193-57 0 0,0-1 0 0 0,0 0-33 0 0,0 0 30 0 0,0 0-7 0 0,0 0-10 0 0,0 0 60 0 0,22-27-157 0 0,46-54 146 0 0,3 8-23 0 0,15 0-114 0 0,-83 114 25 0 0,-13 105 301 0 0,41-87-268 0 0,-29-59-2750 0 0,-7-7-5717 0 0,4 3-3832 0 0</inkml:trace>
  <inkml:trace contextRef="#ctx0" brushRef="#br0" timeOffset="2506.127">3044 968 12851 0 0,'0'0'1697'0'0,"0"0"-167"0"0,0 0 192 0 0,0 0 182 0 0,0 0-181 0 0,0 0-292 0 0,0 0-292 0 0,0 0-240 0 0,0 0-176 0 0,0 0-116 0 0,33 0-82 0 0,103-3-76 0 0,-62-9 431 0 0,-61 5-679 0 0,2 0-58 0 0,0-1 1 0 0,0-1 0 0 0,-1 0 0 0 0,0 0 0 0 0,-1-1-1 0 0,0-1 1 0 0,0-1 0 0 0,-1 1 0 0 0,-1-2-1 0 0,2-2-143 0 0,26-50 230 0 0,-38 63-228 0 0,0 0 0 0 0,0 0-1 0 0,0 0 1 0 0,-1 0 0 0 0,1 0-1 0 0,0-1 1 0 0,-1 1 0 0 0,0 0-1 0 0,1 0 1 0 0,-1-1 0 0 0,0 1 0 0 0,0 0-1 0 0,-1 0 1 0 0,1-1 0 0 0,0 1-1 0 0,-1 0 1 0 0,1 0 0 0 0,-1 0 0 0 0,0-1-1 0 0,1 1 1 0 0,-1 0 0 0 0,0 0-1 0 0,-1 0 1 0 0,1 0 0 0 0,0 0 0 0 0,0 1-1 0 0,-1-1 1 0 0,1 0 0 0 0,-1 1-1 0 0,0-1 1 0 0,0 0-2 0 0,-1 0-17 0 0,0 1-1 0 0,1 0 1 0 0,-1-1 0 0 0,0 1 0 0 0,0 1-1 0 0,0-1 1 0 0,0 0 0 0 0,0 1-1 0 0,0-1 1 0 0,0 1 0 0 0,0 0 0 0 0,0 0-1 0 0,0 0 1 0 0,0 0 0 0 0,0 1-1 0 0,0-1 1 0 0,0 1 0 0 0,0 0-1 0 0,0-1 1 0 0,0 2 0 0 0,1-1 0 0 0,-1 0-1 0 0,0 0 1 0 0,0 1 0 0 0,1 0-1 0 0,-1-1 1 0 0,-1 3 17 0 0,-61 58-105 0 0,58-54 95 0 0,-1 1 0 0 0,1 0 0 0 0,1 1 0 0 0,-1 0 1 0 0,2 0-1 0 0,-1 0 0 0 0,1 1 0 0 0,1 0 0 0 0,0 0 0 0 0,1 0 0 0 0,0 0 0 0 0,0 1 0 0 0,1-1 1 0 0,1 1-1 0 0,0-1 0 0 0,1 1 0 0 0,0 10 10 0 0,5-14 4 0 0,-1 0-1 0 0,1-1 1 0 0,0 1-1 0 0,1-1 1 0 0,0-1 0 0 0,0 1-1 0 0,0-1 1 0 0,1 0 0 0 0,0 0-1 0 0,0-1 1 0 0,0 0 0 0 0,1 0-1 0 0,0-1 1 0 0,0 0-1 0 0,0 0 1 0 0,0-1 0 0 0,1 0-1 0 0,-1-1 1 0 0,1 1 0 0 0,-1-2-1 0 0,1 1 1 0 0,8-1-4 0 0,97 6-1134 0 0,-107-16-995 0 0,-5 4-2912 0 0,1 1-7106 0 0</inkml:trace>
  <inkml:trace contextRef="#ctx0" brushRef="#br0" timeOffset="2934.061">2433 228 11586 0 0,'0'0'2870'0'0,"0"0"-668"0"0,0 0-371 0 0,0 0-156 0 0,0 0-172 0 0,0 0-188 0 0,0 0-283 0 0,0 0-241 0 0,0 0-193 0 0,0 0-166 0 0,0 0-156 0 0,0 0-123 0 0,-8 0-49 0 0,-22 1-24 0 0,12 4 198 0 0,33-7-169 0 0,85-45 639 0 0,-110 50-3916 0 0,-2 4-6465 0 0,6-3-3149 0 0</inkml:trace>
  <inkml:trace contextRef="#ctx0" brushRef="#br0" timeOffset="3638.12">1 1620 10906 0 0,'0'0'2167'0'0,"0"0"-161"0"0,38-6-20 0 0,124-20 2 0 0,169-15 4239 0 0,-217 35-4393 0 0,1 5 0 0 0,108 14-1834 0 0,-16-1 1402 0 0,124-13-1402 0 0,413-54 635 0 0,-3 7-403 0 0,-409 19-174 0 0,-97 15-12 0 0,-235 14-39 0 0,0 0 4 0 0,20 0 25 0 0,-18 0-38 0 0,-2 0-6 0 0,0 0-2 0 0,0 0 14 0 0,0 0 6 0 0,0 0 9 0 0,0 0-8 0 0,0 0-7 0 0,0 0-15 0 0,0 0-1 0 0,0 0-8 0 0,-1 3 3 0 0,-18 5-2149 0 0,9-2-232 0 0,4-2-4763 0 0,4-3-5544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169 163 8514 0 0,'0'0'2727'0'0,"0"0"-873"0"0,0 0-366 0 0,0 0-70 0 0,0 0 45 0 0,0 0 20 0 0,0 0-76 0 0,0 0-234 0 0,0 0-301 0 0,0 0-267 0 0,0 0-209 0 0,-9-2-167 0 0,-26-1-94 0 0,12 30 63 0 0,3 23 12 0 0,3 0 0 0 0,2 2-1 0 0,2-1 1 0 0,3 2-1 0 0,2 0 1 0 0,2 0-1 0 0,2 12-209 0 0,1-26 103 0 0,0-11-53 0 0,1 0 0 0 0,1 0 1 0 0,1 0-1 0 0,2 0 0 0 0,1 0 0 0 0,1 0 1 0 0,1-1-1 0 0,1 0 0 0 0,4 7-50 0 0,-9-28 21 0 0,1 0-1 0 0,1-1 1 0 0,-1 1 0 0 0,1-1-1 0 0,-1 0 1 0 0,2 0-1 0 0,-1 0 1 0 0,0 0 0 0 0,1 0-1 0 0,0-1 1 0 0,0 0-1 0 0,1 1 1 0 0,-1-1-1 0 0,1-1 1 0 0,0 1 0 0 0,0-1-1 0 0,0 0 1 0 0,0 0-1 0 0,0 0 1 0 0,1-1 0 0 0,-1 0-1 0 0,1 0 1 0 0,0 0-1 0 0,0-1 1 0 0,5 1-21 0 0,-5-4 70 0 0,1 0-1 0 0,-1 0 1 0 0,1-1 0 0 0,-1 0-1 0 0,0-1 1 0 0,0 1 0 0 0,0-1-1 0 0,0 0 1 0 0,-1-1 0 0 0,1 1 0 0 0,-1-1-1 0 0,0 0 1 0 0,-1 0 0 0 0,1-1-1 0 0,-1 1 1 0 0,0-1 0 0 0,-1 0-1 0 0,1 0 1 0 0,-1 0 0 0 0,0-1-1 0 0,0-3-69 0 0,9-10 93 0 0,47-90 68 0 0,-5-3 0 0 0,-5-3 0 0 0,-6-1 0 0 0,5-33-161 0 0,21-73 86 0 0,-54 141 54 0 0,-15 82-92 0 0,0 0-8 0 0,0 0-9 0 0,-10 27-186 0 0,-13 48 235 0 0,4 1 0 0 0,3 0 0 0 0,4 1 0 0 0,3 1 0 0 0,3 0 0 0 0,4 0 0 0 0,6 60-80 0 0,-2-102 56 0 0,2 1 1 0 0,2-1-1 0 0,1 0 1 0 0,1-1-1 0 0,2 0 1 0 0,10 21-57 0 0,25 29 72 0 0,-34-90-8118 0 0,-7 3 879 0 0,0-1-4815 0 0</inkml:trace>
  <inkml:trace contextRef="#ctx0" brushRef="#br0" timeOffset="427.376">936 774 15843 0 0,'0'0'1886'0'0,"0"0"-394"0"0,0 0-210 0 0,0 0-14 0 0,0 0 13 0 0,0 0-100 0 0,0 0-207 0 0,0 0-258 0 0,0 0-211 0 0,0 0-147 0 0,0 0-73 0 0,0 0-9 0 0,0 0-13 0 0,-3-7 782 0 0,1 54-788 0 0,-1 0 0 0 0,-2 0 0 0 0,-3 0 0 0 0,-1-1 0 0 0,-5 6-257 0 0,-8 62-1159 0 0,47-141-2533 0 0,-15 19-2601 0 0,-3 3-5830 0 0</inkml:trace>
  <inkml:trace contextRef="#ctx0" brushRef="#br0" timeOffset="1177.629">1148 987 17660 0 0,'0'0'1677'0'0,"0"0"-288"0"0,0 0-164 0 0,0 0-62 0 0,0 0-119 0 0,0 0-221 0 0,0 0-265 0 0,0 0-209 0 0,0 0-117 0 0,0 0-14 0 0,0 0-14 0 0,0 0-6 0 0,11-5-7 0 0,94-30 369 0 0,39 31-214 0 0,-55 11-313 0 0,-37-3 24 0 0,-52-4-57 0 0,0 0 42 0 0,0 0 26 0 0,0 0 38 0 0,0 0 50 0 0,0 0 30 0 0,0 0 11 0 0,-19-10 587 0 0,-124-46-717 0 0,143 56-68 0 0,1 1 0 0 0,-1-1 1 0 0,0 1-1 0 0,0-1 0 0 0,1 1 0 0 0,-1-1 1 0 0,0 1-1 0 0,0 0 0 0 0,0-1 0 0 0,0 1 0 0 0,0-1 1 0 0,0 1-1 0 0,0-1 0 0 0,0 1 0 0 0,0 0 1 0 0,0-1-1 0 0,0 1 0 0 0,0-1 0 0 0,0 1 0 0 0,0-1 1 0 0,-1 1-1 0 0,1-1 0 0 0,0 1 0 0 0,0-1 1 0 0,-1 1-1 0 0,1-1 0 0 0,0 1 0 0 0,-1-1 0 0 0,1 1 1 0 0,0-1-1 0 0,-1 1 0 0 0,1-1 0 0 0,-1 0 1 0 0,1 1-1 0 0,0-1 0 0 0,-1 0 0 0 0,1 1 0 0 0,-1-1 1 0 0,1 0-1 0 0,-1 0 0 0 0,1 1 0 0 0,-1-1 1 0 0,0 0-1 0 0,1 0 0 0 0,-1 0 0 0 0,1 0 0 0 0,-1 0 1 0 0,1 0-1 0 0,-1 0 0 0 0,0 0 0 0 0,1 0 1 0 0,-1 0-1 0 0,1 0 0 0 0,-1 0 0 0 0,1 0 0 0 0,-1 0 1 0 0,1-1-1 0 0,-1 1 0 0 0,1 0 0 0 0,-1 0 1 0 0,1-1-1 0 0,-1 1 0 0 0,1 0 0 0 0,-1-1 0 0 0,1 1 1 0 0,-1 0-1 0 0,1-1 0 0 0,-1 1 1 0 0,2 16 29 0 0,-37 243-73 0 0,35-213 55 0 0,22-49-37 0 0,-7-10 68 0 0,1-1-1 0 0,-2-1 1 0 0,0 0 0 0 0,-1-1-1 0 0,0 0 1 0 0,-1-1-1 0 0,-1 0 1 0 0,-1-1 0 0 0,0 0-1 0 0,-1-1 1 0 0,1-8-42 0 0,-7 15 17 0 0,0-5-3270 0 0,6 13-6818 0 0,-4 4-2041 0 0</inkml:trace>
  <inkml:trace contextRef="#ctx0" brushRef="#br0" timeOffset="1629.649">1721 892 16131 0 0,'0'0'2142'0'0,"0"0"-548"0"0,0 0-238 0 0,0 0-56 0 0,0 0-74 0 0,0 0-194 0 0,0 0-286 0 0,0 0-201 0 0,0 0-135 0 0,0 0-93 0 0,0 0 10 0 0,0 0-28 0 0,0 0-29 0 0,15-13-11 0 0,50-36-52 0 0,-62 46-181 0 0,1 0 1 0 0,-1 1-1 0 0,0 0 0 0 0,1 0 1 0 0,-1 0-1 0 0,1 0 1 0 0,0 0-1 0 0,0 1 1 0 0,-1 0-1 0 0,1 0 1 0 0,0 0-1 0 0,0 0 0 0 0,0 0 1 0 0,0 1-1 0 0,0 0 1 0 0,0 0-1 0 0,0 0 1 0 0,3 0-27 0 0,8 1 22 0 0,-6 47 37 0 0,-10-39-47 0 0,-1 0-1 0 0,0 0 0 0 0,0-1 1 0 0,-1 1-1 0 0,0-1 1 0 0,0 0-1 0 0,-1 0 0 0 0,0 0 1 0 0,-1 0-1 0 0,1-1 1 0 0,-2 1-1 0 0,-3 3-11 0 0,-19 32 23 0 0,13-16 11 0 0,10-19-30 0 0,0 0 0 0 0,0 0 0 0 0,1 0 0 0 0,0 1-1 0 0,1-1 1 0 0,0 1 0 0 0,0 0 0 0 0,1 0 0 0 0,0 0-1 0 0,0 0 1 0 0,0 7-4 0 0,4-13 17 0 0,0-1 1 0 0,-1 1-1 0 0,1-1 0 0 0,0 0 0 0 0,0 0 0 0 0,0 1 1 0 0,0-1-1 0 0,0 0 0 0 0,1-1 0 0 0,-1 1 0 0 0,1 0 1 0 0,-1-1-1 0 0,1 1 0 0 0,0-1 0 0 0,-1 0 0 0 0,1 0 1 0 0,0 0-1 0 0,0 0 0 0 0,0-1 0 0 0,0 1 0 0 0,0-1 1 0 0,0 1-1 0 0,0-1 0 0 0,0 0 0 0 0,0 0 0 0 0,0 0 1 0 0,0-1-1 0 0,0 1 0 0 0,0-1-17 0 0,101-13 672 0 0,-98 10-830 0 0,30-11 553 0 0,-16 11-3060 0 0,-20 4 1162 0 0,0 0-2284 0 0,0 0-5641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4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14595 0 0,'0'0'1351'0'0,"0"0"-584"0"0,0 0-348 0 0,0 0 179 0 0,0 0 313 0 0,0 0 244 0 0,0 0 43 0 0,0 0-175 0 0,0 0-247 0 0,0 0-197 0 0,0 0-86 0 0,30 1-58 0 0,93 4-18 0 0,14-3 1125 0 0,50-33 196 0 0,-99 25-1669 0 0,-92 28-1585 0 0,-17 4-1691 0 0,9-17-1149 0 0,3-1-3469 0 0,2-3-3337 0 0</inkml:trace>
  <inkml:trace contextRef="#ctx0" brushRef="#br0" timeOffset="321.686">141 486 15003 0 0,'0'0'1727'0'0,"0"0"-461"0"0,0 0-253 0 0,0 0 22 0 0,0 0 15 0 0,0 0-153 0 0,0 0-198 0 0,0 0-123 0 0,0 0-60 0 0,0 0 2 0 0,0 0 17 0 0,0 0-38 0 0,0 0-18 0 0,15 4-20 0 0,110 14 662 0 0,136-63 282 0 0,-254 45-2278 0 0,38-5 2455 0 0,-30 4-4992 0 0,1 1-5667 0 0,-18 0-2592 0 0</inkml:trace>
  <inkml:trace contextRef="#ctx0" brushRef="#br0" timeOffset="600.406">49 869 12379 0 0,'0'0'3684'0'0,"0"0"-1730"0"0,0 0-747 0 0,0 0-85 0 0,0 0 47 0 0,0 0-28 0 0,0 0-199 0 0,0 0-248 0 0,0 0-162 0 0,0 0-77 0 0,0 0-10 0 0,0 0-15 0 0,4 8-50 0 0,-2-3-281 0 0,-2-3-76 0 0,1 0 0 0 0,-1 0 1 0 0,1 0-1 0 0,0-1 0 0 0,-1 1 0 0 0,1 0 1 0 0,0-1-1 0 0,0 1 0 0 0,0-1 0 0 0,0 1 1 0 0,0-1-1 0 0,1 1 0 0 0,-1-1 1 0 0,0 0-1 0 0,1 0 0 0 0,-1 1 0 0 0,1-1 1 0 0,-1 0-1 0 0,1 0 0 0 0,-1 0 1 0 0,1-1-1 0 0,0 1 0 0 0,-1 0 0 0 0,1-1 1 0 0,0 1-1 0 0,0-1 0 0 0,-1 1 1 0 0,2-1-25 0 0,20 1 230 0 0,0-2-1 0 0,-1 0 1 0 0,1-2-1 0 0,0 0 1 0 0,-1-1-1 0 0,1-2 1 0 0,19-7-229 0 0,118-41-269 0 0,-110 40-2050 0 0,-30 9-8530 0 0,-16 5-1925 0 0</inkml:trace>
  <inkml:trace contextRef="#ctx0" brushRef="#br0" timeOffset="1453.404">846 85 11202 0 0,'0'0'1997'0'0,"0"0"-323"0"0,0 0-133 0 0,0 0 49 0 0,0 0-40 0 0,0 0-174 0 0,0 0-335 0 0,0 0-402 0 0,0 0-288 0 0,0 0-84 0 0,0 0 57 0 0,0 0 76 0 0,0 0 85 0 0,8 9 2 0 0,54 75 655 0 0,-52-60-961 0 0,-1 0 1 0 0,-1 1 0 0 0,-2 0-1 0 0,0 0 1 0 0,-2 1 0 0 0,0-1-1 0 0,-2 1 1 0 0,-1 0 0 0 0,-1 6-182 0 0,7 73 124 0 0,-4-72-97 0 0,-2-20-27 0 0,-1 1 0 0 0,2-1 0 0 0,0 1 0 0 0,0-1 0 0 0,1 0 0 0 0,1 0 0 0 0,0 0 0 0 0,1 0 0 0 0,0-1 0 0 0,1 0 0 0 0,0 0 1 0 0,1 0-1 0 0,3 2 0 0 0,-9-13 4 0 0,0 0-1 0 0,1 1 1 0 0,-1-1 0 0 0,0 0 0 0 0,1 0 0 0 0,-1 0 0 0 0,1-1 0 0 0,0 1 0 0 0,-1 0 0 0 0,1-1-1 0 0,0 1 1 0 0,-1-1 0 0 0,1 1 0 0 0,0-1 0 0 0,-1 0 0 0 0,1 1 0 0 0,0-1 0 0 0,0 0 0 0 0,-1 0-1 0 0,1 0 1 0 0,0-1 0 0 0,0 1 0 0 0,-1 0 0 0 0,1-1 0 0 0,0 1 0 0 0,0-1 0 0 0,-1 0 0 0 0,1 1-1 0 0,-1-1 1 0 0,1 0 0 0 0,-1 0 0 0 0,1 0 0 0 0,-1 0 0 0 0,1 0 0 0 0,-1 0-4 0 0,48-46 210 0 0,-23 14-142 0 0,-2-2-1 0 0,-1-1 0 0 0,-1-1 0 0 0,-3 0 0 0 0,5-15-67 0 0,18-49-1 0 0,-42 307-792 0 0,2-199 780 0 0,0-1 1 0 0,0 1 0 0 0,1-1-1 0 0,0 0 1 0 0,0 0-1 0 0,1 0 1 0 0,-1 0 0 0 0,1 0-1 0 0,1-1 1 0 0,-1 1 0 0 0,1-1-1 0 0,0 0 1 0 0,0-1 0 0 0,0 1-1 0 0,1-1 1 0 0,-1 0 0 0 0,1-1-1 0 0,0 1 1 0 0,6 2 12 0 0,-7-5 20 0 0,0 1 1 0 0,0-1-1 0 0,0 0 1 0 0,0 0 0 0 0,0 0-1 0 0,0-1 1 0 0,0 0-1 0 0,1 0 1 0 0,-1 0-1 0 0,0-1 1 0 0,0 1-1 0 0,0-1 1 0 0,0 0-1 0 0,0-1 1 0 0,0 1 0 0 0,0-1-1 0 0,-1 0 1 0 0,1 0-1 0 0,-1-1 1 0 0,1 1-1 0 0,-1-1 1 0 0,0 0-1 0 0,0 0 1 0 0,0-1-1 0 0,0 1 1 0 0,0-1-1 0 0,0-1-20 0 0,81-118 1070 0 0,-52 49-676 0 0,-4-2 0 0 0,-3-1 0 0 0,5-37-394 0 0,-13-34-483 0 0,-28 154-7131 0 0,5-2-4663 0 0</inkml:trace>
  <inkml:trace contextRef="#ctx0" brushRef="#br0" timeOffset="1847.961">1934 519 17748 0 0,'0'0'1333'0'0,"0"0"-391"0"0,0 0-210 0 0,0 0-30 0 0,0 0-6 0 0,0 0-103 0 0,0 0-157 0 0,0 0-170 0 0,0 0-132 0 0,0 0-82 0 0,0 0-26 0 0,0 0-16 0 0,0 0-22 0 0,-19 32 10 0 0,-55 99-14 0 0,73-129 15 0 0,-1-1 1 0 0,1 0-1 0 0,0 0 1 0 0,0 0 0 0 0,0 1-1 0 0,-1-1 1 0 0,1 0-1 0 0,0 1 1 0 0,1-1 0 0 0,-1 1-1 0 0,0-1 1 0 0,0 1-1 0 0,1-1 1 0 0,-1 1 0 0 0,1 0-1 0 0,-1-1 1 0 0,1 1-1 0 0,0 0 1 0 0,-1 0-1 0 0,1-1 1 0 0,0 1 0 0 0,0 0-1 0 0,0 0 1 0 0,1-1-1 0 0,-1 1 1 0 0,0 0 0 0 0,1-1-1 0 0,-1 1 1 0 0,1 0-1 0 0,-1-1 1 0 0,1 1 0 0 0,0-1-1 0 0,0 1 1 0 0,-1-1-1 0 0,1 1 1 0 0,0-1-1 0 0,1 1 1 0 0,-1 0 0 0 0,6 4-4 0 0,-4-1 12 0 0,1 0 1 0 0,0-1 0 0 0,0 1-1 0 0,1-1 1 0 0,-1 0 0 0 0,1 0-1 0 0,0 0 1 0 0,0-1-1 0 0,0 0 1 0 0,0 0 0 0 0,1 0-1 0 0,-1 0 1 0 0,1-1 0 0 0,0 0-1 0 0,0 0 1 0 0,-1-1 0 0 0,1 1-1 0 0,1-1 1 0 0,-1-1-1 0 0,0 1 1 0 0,2-1-9 0 0,2 0 178 0 0,-1 0-1 0 0,0-1 1 0 0,1 0-1 0 0,-1 0 1 0 0,0-1 0 0 0,0 0-1 0 0,0-1 1 0 0,0 0-1 0 0,0 0 1 0 0,-1-1-1 0 0,1 0 1 0 0,-1-1 0 0 0,0 0-1 0 0,-1 0 1 0 0,1-1-1 0 0,-1 0 1 0 0,0 0 0 0 0,0 0-1 0 0,0-1-177 0 0,-3 1 56 0 0,0 0-1 0 0,0-1 1 0 0,0 1-1 0 0,-1-1 1 0 0,0 0-1 0 0,0 1 0 0 0,0-1 1 0 0,-1-1-1 0 0,0 1 1 0 0,-1 0-1 0 0,0 0 1 0 0,0-1-1 0 0,0 1 1 0 0,-1 0-1 0 0,0-1 1 0 0,0 1-1 0 0,-1-1 1 0 0,0 1-1 0 0,0 0 1 0 0,-1 0-1 0 0,0-1 1 0 0,0 1-1 0 0,-1 0 1 0 0,0 1-1 0 0,0-1 1 0 0,-1 0-1 0 0,1 1 1 0 0,-1 0-1 0 0,-1 0 1 0 0,1 0-1 0 0,-1 0 0 0 0,0 1 1 0 0,0 0-1 0 0,-1 0 1 0 0,0 0-56 0 0,2 2-75 0 0,0 0 1 0 0,0 1-1 0 0,-1 0 0 0 0,1 0 1 0 0,-1 0-1 0 0,1 0 0 0 0,-1 1 1 0 0,0-1-1 0 0,0 1 0 0 0,1 0 1 0 0,-1 1-1 0 0,0-1 0 0 0,0 1 1 0 0,0 0-1 0 0,0 0 0 0 0,0 1 1 0 0,-1 0 74 0 0,-21 8-3970 0 0,3 9-5130 0 0,17-10-3382 0 0</inkml:trace>
  <inkml:trace contextRef="#ctx0" brushRef="#br0" timeOffset="2131.676">2343 814 13787 0 0,'0'0'4950'0'0,"0"0"-3092"0"0,0 0-911 0 0,0 0 33 0 0,0 0 44 0 0,0 0 22 0 0,0 0-49 0 0,0 0-167 0 0,0 0-187 0 0,0 0-116 0 0,0 0-99 0 0,0 0-79 0 0,0 0-57 0 0,-11-22-70 0 0,-29-66-76 0 0,38 85-132 0 0,1 1 0 0 0,-1-1 0 0 0,1 0 0 0 0,0 0-1 0 0,0 1 1 0 0,0-1 0 0 0,0 0 0 0 0,0 0 0 0 0,1 0 0 0 0,-1 0 0 0 0,1 0 0 0 0,0 0-1 0 0,0 0 1 0 0,0 0 0 0 0,0-1 0 0 0,1 1 0 0 0,-1 0 0 0 0,1 0 0 0 0,-1 0-1 0 0,1 1 1 0 0,0-1 0 0 0,1 0 0 0 0,-1 0 0 0 0,0 0 0 0 0,1 1-14 0 0,4-11 75 0 0,-3 5-57 0 0,0 0 0 0 0,1 0 1 0 0,-1 1-1 0 0,2 0 0 0 0,-1 0 1 0 0,1 0-1 0 0,0 0 1 0 0,0 1-1 0 0,1 0 0 0 0,-1 0 1 0 0,2 0-1 0 0,-1 1 0 0 0,0-1 1 0 0,6-2-19 0 0,13-2-3231 0 0,4 7-3381 0 0,-27 3-5600 0 0</inkml:trace>
  <inkml:trace contextRef="#ctx0" brushRef="#br0" timeOffset="2455.552">2641 0 13307 0 0,'0'0'4970'0'0,"0"0"-3169"0"0,0 0-1060 0 0,0 0-63 0 0,0 0 60 0 0,0 0 83 0 0,0 0 43 0 0,0 0-57 0 0,0 0-81 0 0,0 0-67 0 0,0 0-107 0 0,0 0-85 0 0,0 0-61 0 0,4 27-41 0 0,15 87-52 0 0,-13 73 405 0 0,-4 232-1322 0 0,-2-418 241 0 0,11-6-6384 0 0,-8-1 946 0 0,0 2-5880 0 0</inkml:trace>
  <inkml:trace contextRef="#ctx0" brushRef="#br0" timeOffset="2767.912">2928 254 11418 0 0,'0'0'2057'0'0,"0"0"-726"0"0,0 0-260 0 0,0 0-10 0 0,0 0 18 0 0,0 0-55 0 0,0 0-103 0 0,-33 22-124 0 0,-102 69-146 0 0,75-42 386 0 0,59-49-990 0 0,-1 1-1 0 0,1 0 0 0 0,0 0 0 0 0,0 0 0 0 0,0 1 0 0 0,0-1 0 0 0,0 0 0 0 0,0 0 0 0 0,0 1 1 0 0,0-1-1 0 0,0 0 0 0 0,1 1 0 0 0,-1-1 0 0 0,1 1 0 0 0,-1-1 0 0 0,1 1 0 0 0,-1-1 1 0 0,1 1-1 0 0,0-1 0 0 0,0 1 0 0 0,-1-1 0 0 0,1 1 0 0 0,0 0 0 0 0,1-1 0 0 0,-1 1 0 0 0,0-1 1 0 0,0 1-1 0 0,1-1 0 0 0,-1 1 0 0 0,1-1 0 0 0,-1 1 0 0 0,1-1 0 0 0,-1 1 0 0 0,1-1 0 0 0,0 0 1 0 0,0 1-1 0 0,0-1 0 0 0,0 0 0 0 0,0 0 0 0 0,0 0 0 0 0,0 0 0 0 0,0 0 0 0 0,1 0 0 0 0,0 1-46 0 0,70 29 1563 0 0,-57-25-1288 0 0,-1-3-120 0 0,1 1 1 0 0,-1 1-1 0 0,-1 0 1 0 0,1 1-1 0 0,-1 0 0 0 0,0 1 1 0 0,0 1-1 0 0,-1 0 1 0 0,0 0-1 0 0,-1 1 1 0 0,1 1-1 0 0,-2 0 1 0 0,0 1-1 0 0,0 0 1 0 0,0 0-1 0 0,-2 1 1 0 0,1 0-1 0 0,-2 1 1 0 0,1 1-156 0 0,23 78 330 0 0,-20-90-1578 0 0,-6-9-6962 0 0,-5 4-4168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17676 0 0,'0'0'3360'0'0,"0"0"-2185"0"0,0 0-783 0 0,0 0 122 0 0,0 0 211 0 0,0 0 85 0 0,0 0-65 0 0,0 0-204 0 0,0 0-199 0 0,0 0-102 0 0,0 0-76 0 0,0 0-57 0 0,0 0-50 0 0,-7 23-59 0 0,-29 101-98 0 0,34-109-336 0 0,2-12-3353 0 0,0-2-3825 0 0,0-1-4196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12627 0 0,'0'0'4657'0'0,"0"0"-3001"0"0,0 0-464 0 0,0 0-199 0 0,0 0-201 0 0,0 0-256 0 0,0 0-320 0 0,0 0-304 0 0,0 0-240 0 0,0 0 8 0 0,0 0 8 0 0,0 0-72 0 0,0 0-193 0 0,0 0-1063 0 0,17 18-3873 0 0,-13-10-6858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15179 0 0,'0'0'2103'0'0,"0"0"-636"0"0,0 0-253 0 0,0 0-76 0 0,0 0-94 0 0,0 0-120 0 0,0 0-145 0 0,0 0-162 0 0,0 0-126 0 0,0 0-111 0 0,-31 28-108 0 0,-95 89-54 0 0,81-53-6 0 0,43-52-178 0 0,0-8-30 0 0,0 1 0 0 0,1-1 0 0 0,0 1 0 0 0,0 0 0 0 0,0-1-1 0 0,0 1 1 0 0,1 0 0 0 0,-1 0 0 0 0,1-1 0 0 0,0 1 0 0 0,1 0 0 0 0,-1 0 0 0 0,1-1 0 0 0,0 1-1 0 0,0 0 1 0 0,1-1 0 0 0,-1 1 0 0 0,1-1 0 0 0,0 1 0 0 0,0-1 0 0 0,1 0 0 0 0,-1 0-1 0 0,1 0 1 0 0,0 0 0 0 0,0 0 0 0 0,0-1 0 0 0,0 1 0 0 0,1-1 0 0 0,0 0 0 0 0,-1 0-1 0 0,1 0 1 0 0,2 1-4 0 0,4 0 85 0 0,0-1-1 0 0,0 0 1 0 0,0 0-1 0 0,0-1 1 0 0,0 0-1 0 0,0-1 1 0 0,1 0-1 0 0,-1-1 1 0 0,0 0-1 0 0,1 0 1 0 0,-1-1-1 0 0,0-1 1 0 0,0 0-1 0 0,0 0 1 0 0,0-1-1 0 0,0 0 1 0 0,0 0-1 0 0,-1-1 1 0 0,1-1 0 0 0,-1 0-1 0 0,0 0 1 0 0,-1 0-1 0 0,1-1 1 0 0,-1-1-1 0 0,0 1 1 0 0,-1-1-1 0 0,1-1 1 0 0,-1 1-1 0 0,-1-1 1 0 0,0-1-1 0 0,0 1 1 0 0,0-1-1 0 0,-1 0 1 0 0,0 0-1 0 0,3-9-84 0 0,-7 12-57 0 0,1 1-1 0 0,-1-1 0 0 0,0 1 1 0 0,0-1-1 0 0,-1 0 0 0 0,1 1 1 0 0,-1-1-1 0 0,0 0 0 0 0,-1 0 1 0 0,0 1-1 0 0,0-1 0 0 0,0 0 1 0 0,0 1-1 0 0,-1-1 0 0 0,0 1 1 0 0,0 0-1 0 0,0-1 0 0 0,-1 1 1 0 0,0 0-1 0 0,0 1 1 0 0,0-1-1 0 0,-1 0 0 0 0,1 1 1 0 0,-1 0-1 0 0,0 0 0 0 0,0 0 1 0 0,-1 0-1 0 0,1 0 0 0 0,-1 1 1 0 0,0 0-1 0 0,0 0 0 0 0,0 0 1 0 0,0 1-1 0 0,0 0 0 0 0,-1 0 1 0 0,1 0-1 0 0,0 0 0 0 0,-1 1 1 0 0,-2 0 57 0 0,-25 0-5247 0 0,24 1 857 0 0,-6 0-8310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94 7554 0 0,'0'0'2569'0'0,"0"0"-432"0"0,0 0-226 0 0,0 0-163 0 0,0 0-103 0 0,0 0-136 0 0,0 0-159 0 0,0 0-172 0 0,0 0-158 0 0,0 0-119 0 0,0 0-134 0 0,0 0-101 0 0,-3-5-138 0 0,-9-17-115 0 0,32 1 489 0 0,0 13-754 0 0,1 0 1 0 0,0 1 0 0 0,1 1 0 0 0,0 0 0 0 0,0 2-1 0 0,0 1 1 0 0,0 1 0 0 0,0 1 0 0 0,1 0-1 0 0,18 3-148 0 0,-36-2 16 0 0,-1 0-6 0 0,0-1 0 0 0,1 1 0 0 0,-1 0-1 0 0,1 1 1 0 0,-1-1 0 0 0,1 1 0 0 0,-1 0 0 0 0,0 0 0 0 0,1 0 0 0 0,-1 0 0 0 0,0 1 0 0 0,0 0 0 0 0,0 0 0 0 0,0 0 0 0 0,0 0 0 0 0,-1 1 0 0 0,1-1 0 0 0,-1 1 0 0 0,1 0-1 0 0,-1 0 1 0 0,0 0 0 0 0,0 1 0 0 0,0-1 0 0 0,0 1 0 0 0,-1-1 0 0 0,0 1 0 0 0,0 0 0 0 0,0 0 0 0 0,0 0 0 0 0,0 0 0 0 0,0 4-10 0 0,-3 7 41 0 0,-1 0 1 0 0,0 0 0 0 0,-1 0 0 0 0,-1-1-1 0 0,-1 1 1 0 0,0-1 0 0 0,-1 0-1 0 0,0 0 1 0 0,-1-1 0 0 0,0 1 0 0 0,-1-2-1 0 0,-8 10-41 0 0,4-1 11 0 0,-42 58 46 0 0,42-64-50 0 0,0 0-1 0 0,0 1 1 0 0,2 1-1 0 0,0 0 0 0 0,1 0 1 0 0,0 0-1 0 0,2 1 1 0 0,0 1-1 0 0,1-1 1 0 0,1 1-1 0 0,0 0 0 0 0,2 1 1 0 0,0 1-7 0 0,3-18 6 0 0,-1-1 0 0 0,1 1 0 0 0,0 0 1 0 0,0 0-1 0 0,1 0 0 0 0,-1-1 0 0 0,0 1 0 0 0,1 0 0 0 0,0-1 0 0 0,-1 1 1 0 0,1 0-1 0 0,0-1 0 0 0,0 1 0 0 0,1-1 0 0 0,-1 1 0 0 0,1-1 1 0 0,-1 0-1 0 0,1 1 0 0 0,0-1 0 0 0,-1 0 0 0 0,1 0 0 0 0,0 0 0 0 0,1 0 1 0 0,-1-1-1 0 0,0 1 0 0 0,0 0 0 0 0,1-1 0 0 0,-1 0 0 0 0,1 0 1 0 0,-1 1-1 0 0,1-1 0 0 0,-1-1 0 0 0,1 1 0 0 0,0 0 0 0 0,0-1 0 0 0,-1 1 1 0 0,1-1-1 0 0,0 0 0 0 0,1 0-6 0 0,17 0 21 0 0,1-2 0 0 0,-1 0 0 0 0,0-2-1 0 0,0 0 1 0 0,0-1 0 0 0,-1-1 0 0 0,0-1 0 0 0,0-1 0 0 0,0-1 0 0 0,-1-1-1 0 0,-1 0 1 0 0,10-7-21 0 0,-8 6-349 0 0,9-8-2451 0 0,-17 8-5876 0 0,-7 4-4057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99 633 18988 0 0,'0'0'1546'0'0,"0"0"-678"0"0,0 0-313 0 0,0 0 27 0 0,0 0 36 0 0,0 0-55 0 0,0 0-145 0 0,0 0-124 0 0,0 0-115 0 0,0 0-65 0 0,0 0-34 0 0,-16 22-109 0 0,-48 68-96 0 0,45-57-556 0 0,21-27-8107 0 0,-2-6-2865 0 0</inkml:trace>
  <inkml:trace contextRef="#ctx0" brushRef="#br0" timeOffset="251.102">94 176 11578 0 0,'0'0'4313'0'0,"0"0"-2588"0"0,0 0-1009 0 0,0 0-189 0 0,0 0-203 0 0,0 0-254 0 0,0 0-92 0 0,0 0-58 0 0,0 0 18 0 0,0 0 77 0 0,0 0-38 0 0,0 0-70 0 0,0 0-95 0 0,3 29-145 0 0,11 90-337 0 0,-8-66-511 0 0,0-10-2000 0 0,-2-12-2111 0 0,0-11-2851 0 0</inkml:trace>
  <inkml:trace contextRef="#ctx0" brushRef="#br0" timeOffset="464.224">182 777 688 0 0,'0'0'4453'0'0,"0"0"-723"0"0,0 0-397 0 0,0 0-488 0 0,0 0-613 0 0,0 0-564 0 0,0 0-389 0 0,0 0-250 0 0,0 0-176 0 0,0 0-139 0 0,0 0-128 0 0,27-32-107 0 0,82-100-88 0 0,-59 54 119 0 0,-42 55-328 0 0,23-39 326 0 0,-26 116-960 0 0,-6-45 448 0 0,1 0 0 0 0,0-1 0 0 0,0 1 0 0 0,1 0 0 0 0,0-1 0 0 0,0 1 0 0 0,1 0 0 0 0,0-1 0 0 0,1 0 0 0 0,0 1 0 0 0,0-1 0 0 0,1 0 0 0 0,0 0 0 0 0,0-1 0 0 0,1 1 0 0 0,0-1 0 0 0,0 0 0 0 0,1 0 0 0 0,0-1 0 0 0,5 6 4 0 0,-7-11 41 0 0,0 0-1 0 0,1 0 1 0 0,-1 0 0 0 0,0 0 0 0 0,0 0-1 0 0,0-1 1 0 0,0 0 0 0 0,1 0-1 0 0,-1 0 1 0 0,0 0 0 0 0,0-1-1 0 0,1 1 1 0 0,-1-1 0 0 0,0 0 0 0 0,0-1-1 0 0,0 1 1 0 0,0-1 0 0 0,0 1-1 0 0,0-1 1 0 0,-1 0 0 0 0,1-1-1 0 0,-1 1 1 0 0,1-1-41 0 0,10-13 87 0 0,-2-1 1 0 0,0 0-1 0 0,-1-1 0 0 0,-1 0 0 0 0,0-1 0 0 0,-1 1 0 0 0,-1-2 1 0 0,2-9-88 0 0,1 0-1131 0 0,-1 12-3134 0 0,-4 11-5013 0 0,-2 2-2630 0 0</inkml:trace>
  <inkml:trace contextRef="#ctx0" brushRef="#br0" timeOffset="849.025">970 3 12211 0 0,'0'0'3243'0'0,"0"0"-1443"0"0,0 0-522 0 0,0 0-28 0 0,0 0-72 0 0,0 0-117 0 0,0 0-161 0 0,0 0-213 0 0,0 0-104 0 0,0 0-57 0 0,0 0-72 0 0,0 0-32 0 0,0 0-27 0 0,4-3 1263 0 0,14 117-376 0 0,-40 168-870 0 0,14-226-392 0 0,-10 186-471 0 0,18-240 285 0 0,0-3-3004 0 0,-1-11-294 0 0,-1 6-3018 0 0,0-1-5216 0 0</inkml:trace>
  <inkml:trace contextRef="#ctx0" brushRef="#br0" timeOffset="1081.955">676 324 13867 0 0,'0'0'1486'0'0,"0"0"-383"0"0,0 0-9 0 0,0 0 207 0 0,0 0 107 0 0,0 0-126 0 0,0 0-265 0 0,0 0-269 0 0,0 0-209 0 0,0 0-148 0 0,31-4-106 0 0,98-11-78 0 0,79-10-1106 0 0,-173 24-3220 0 0,-25 1 288 0 0,4 0-8023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6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1 307 4345 0 0,'0'0'1338'0'0,"0"0"-254"0"0,0 0 113 0 0,0 0 349 0 0,0 0 250 0 0,0 0-75 0 0,0 0-178 0 0,0 0-156 0 0,0 0-138 0 0,0 0-116 0 0,0 0-76 0 0,0 0-91 0 0,0 0-102 0 0,12-2-79 0 0,41-10-96 0 0,-51 12-607 0 0,1-1 0 0 0,0-1 0 0 0,0 1 0 0 0,0 0 1 0 0,0-1-1 0 0,-1 1 0 0 0,1-1 0 0 0,-1 0 1 0 0,1 0-1 0 0,-1 0 0 0 0,0 0 0 0 0,0 0 0 0 0,0-1 1 0 0,0 1-1 0 0,0-1 0 0 0,0 1 0 0 0,-1-1 1 0 0,1 0-1 0 0,-1 1 0 0 0,1-4-82 0 0,5-6 247 0 0,74-138 1446 0 0,-81 149-1690 0 0,0 0-1 0 0,1 1 0 0 0,-1-1 1 0 0,0 1-1 0 0,1-1 1 0 0,-1 1-1 0 0,1-1 0 0 0,-1 1 1 0 0,1-1-1 0 0,-1 1 0 0 0,1-1 1 0 0,-1 1-1 0 0,1 0 1 0 0,-1-1-1 0 0,1 1 0 0 0,-1 0 1 0 0,1-1-1 0 0,0 1 0 0 0,-1 0 1 0 0,1 0-1 0 0,0 0 1 0 0,-1 0-1 0 0,1-1 0 0 0,0 1 1 0 0,-1 0-1 0 0,1 0 0 0 0,-1 0 1 0 0,1 0-1 0 0,0 0 1 0 0,-1 1-1 0 0,1-1 0 0 0,0 0 1 0 0,-1 0-1 0 0,1 0 0 0 0,0 0 1 0 0,-1 1-1 0 0,1-1 1 0 0,-1 0-1 0 0,1 1 0 0 0,0-1 1 0 0,-1 0-1 0 0,1 1 0 0 0,-1-1 1 0 0,1 1-1 0 0,-1-1 1 0 0,0 1-1 0 0,1-1 0 0 0,-1 1 1 0 0,1-1-1 0 0,-1 1 0 0 0,0-1 1 0 0,1 1-1 0 0,-1 0 1 0 0,0-1-1 0 0,0 1-2 0 0,18 35 33 0 0,-7 9 74 0 0,-2 1 0 0 0,-1-1-1 0 0,-3 2 1 0 0,-1-1 0 0 0,-3 0 0 0 0,-3 31-107 0 0,1-26 13 0 0,1-16 5 0 0,-1-1 1 0 0,-2 0 0 0 0,-1 1-1 0 0,-2-2 1 0 0,-2 1 0 0 0,-1-1-1 0 0,-1 0 1 0 0,-2 0 0 0 0,-1-2 0 0 0,-1 1-1 0 0,-2-2 1 0 0,-1 0-19 0 0,16-29 8 0 0,1 1 0 0 0,0-1 0 0 0,-1 0 0 0 0,1 0 0 0 0,0 0 0 0 0,-1 0 0 0 0,0 0 0 0 0,1 0 0 0 0,-1 0 0 0 0,1 0 0 0 0,-1 0 0 0 0,0-1 0 0 0,0 1 0 0 0,0 0 0 0 0,1 0-1 0 0,-1-1 1 0 0,0 1 0 0 0,0 0 0 0 0,0-1 0 0 0,0 1 0 0 0,0-1 0 0 0,0 1 0 0 0,0-1 0 0 0,0 0 0 0 0,0 1 0 0 0,-1-1 0 0 0,1 0 0 0 0,0 0 0 0 0,0 1 0 0 0,0-1 0 0 0,0 0 0 0 0,0 0 0 0 0,0-1 0 0 0,-1 1 0 0 0,1 0 0 0 0,0 0 0 0 0,0 0 0 0 0,0-1 0 0 0,0 1 0 0 0,0-1 0 0 0,0 1 0 0 0,0 0 0 0 0,0-1 0 0 0,0 0 0 0 0,0 1 0 0 0,0-1 0 0 0,0 0 0 0 0,0 1 0 0 0,0-1 0 0 0,1 0 0 0 0,-1 0 0 0 0,0 0 0 0 0,1 0 0 0 0,-1 0 0 0 0,0 0 0 0 0,1 0 0 0 0,-1 0 0 0 0,1 0 0 0 0,-1-1-8 0 0,-1-15 11 0 0,0-1 0 0 0,2 0 0 0 0,0 0 0 0 0,1 0 0 0 0,0 1 0 0 0,1-1 0 0 0,2 0 0 0 0,-1 1 0 0 0,2 0 0 0 0,0 0 0 0 0,2 0 0 0 0,-1 1 0 0 0,2-1 0 0 0,6-9-11 0 0,-6 9 10 0 0,18-46-5 0 0,3 1 0 0 0,2 1 1 0 0,4 2-1 0 0,1 1 0 0 0,4 2 1 0 0,2 1-1 0 0,2 3 0 0 0,6-3-5 0 0,-32 38 2 0 0,0 1-1 0 0,2 1 0 0 0,0 1 0 0 0,0 1 0 0 0,1 0 1 0 0,1 2-1 0 0,0 0 0 0 0,1 1 0 0 0,-1 2 0 0 0,2 0 1 0 0,2 1-2 0 0,-25 6-2 0 0,1 0 1 0 0,-1 0 0 0 0,0 1 0 0 0,1-1 0 0 0,-1 1 0 0 0,1-1-1 0 0,-1 1 1 0 0,1-1 0 0 0,-1 1 0 0 0,1 0 0 0 0,-1-1 0 0 0,1 1-1 0 0,-1 0 1 0 0,1 0 0 0 0,-1 0 0 0 0,1 0 0 0 0,-1 1 0 0 0,1-1-1 0 0,0 0 1 0 0,-1 1 0 0 0,0-1 0 0 0,1 1 0 0 0,-1-1 0 0 0,1 1-1 0 0,-1 0 1 0 0,1 0 0 0 0,-1-1 0 0 0,0 1 0 0 0,0 0 0 0 0,0 0-1 0 0,1 0 1 0 0,-1 0 0 0 0,0 1 0 0 0,0-1 0 0 0,0 0 0 0 0,0 0-1 0 0,-1 1 1 0 0,1-1 0 0 0,0 0 0 0 0,-1 1 0 0 0,1-1 0 0 0,0 1-1 0 0,-1-1 1 0 0,0 1 0 0 0,1-1 0 0 0,-1 1 0 0 0,0-1 0 0 0,0 2 1 0 0,-2 16 11 0 0,-1-1 0 0 0,0 0 0 0 0,-2 1 0 0 0,0-2 0 0 0,-1 1 0 0 0,-1 0 0 0 0,-1-1 0 0 0,0-1 0 0 0,-1 1 0 0 0,-1-1 0 0 0,-1-1 0 0 0,0 0 0 0 0,-1 0 0 0 0,0-1 0 0 0,-1-1 0 0 0,-2 1-11 0 0,-3 7-86 0 0,-1 0 1 0 0,-1-2 0 0 0,-1 0-1 0 0,0-1 1 0 0,-2-1 0 0 0,0-1-1 0 0,-1-1 1 0 0,0-1 0 0 0,-18 6 85 0 0,16-16-2125 0 0,21-9-1575 0 0,3-4-3349 0 0,2 1-4725 0 0</inkml:trace>
  <inkml:trace contextRef="#ctx0" brushRef="#br0" timeOffset="312.006">1111 104 11066 0 0,'0'0'3518'0'0,"0"0"-1751"0"0,0 0-593 0 0,0 0-14 0 0,0 0-27 0 0,0 0-81 0 0,0 0-169 0 0,0 0-197 0 0,0 0-143 0 0,0 0-125 0 0,0 0-84 0 0,0 0-48 0 0,0 0-54 0 0,-32 27-49 0 0,-98 82-27 0 0,87-54 19 0 0,41-47-137 0 0,1-5-21 0 0,0-1 0 0 0,0 1-1 0 0,0-1 1 0 0,0 1 0 0 0,0-1 0 0 0,1 1-1 0 0,-1-1 1 0 0,1 1 0 0 0,0 0 0 0 0,0-1-1 0 0,0 1 1 0 0,0 0 0 0 0,0-1 0 0 0,0 1 0 0 0,1 0-1 0 0,-1-1 1 0 0,1 1 0 0 0,0-1 0 0 0,0 1-1 0 0,0-1 1 0 0,0 1 0 0 0,0-1 0 0 0,1 0-1 0 0,-1 1 1 0 0,1-1 0 0 0,-1 0 0 0 0,1 0 0 0 0,0 0-1 0 0,0 0 1 0 0,0 0 0 0 0,0-1 0 0 0,0 1-1 0 0,0-1 1 0 0,0 1 0 0 0,0-1 0 0 0,1 0-1 0 0,-1 1 1 0 0,1-1 0 0 0,-1 0 0 0 0,2 0-17 0 0,6-1 70 0 0,0 1 1 0 0,0-2 0 0 0,0 1 0 0 0,0-1-1 0 0,0-1 1 0 0,0 0 0 0 0,0 0-1 0 0,-1-1 1 0 0,1 0 0 0 0,-1-1-1 0 0,0 0 1 0 0,0 0 0 0 0,0-1-1 0 0,0 0 1 0 0,-1 0 0 0 0,0-1-1 0 0,0-1 1 0 0,0 1 0 0 0,-1-1-1 0 0,0 0 1 0 0,0-1 0 0 0,-1 0-1 0 0,0 0 1 0 0,0 0 0 0 0,-1-1-1 0 0,0 1 1 0 0,-1-1 0 0 0,0-1 0 0 0,0 1-1 0 0,-1 0 1 0 0,0-1 0 0 0,-1 0-1 0 0,0 0 1 0 0,1-4-71 0 0,-3 9-13 0 0,0 0 0 0 0,0 0 0 0 0,0 0 0 0 0,0 0 0 0 0,-1 0 1 0 0,1 0-1 0 0,-1 0 0 0 0,-1 0 0 0 0,1 1 0 0 0,-1-1 0 0 0,1 0 0 0 0,-1 1 0 0 0,-1-1 0 0 0,1 1 0 0 0,-1 0 0 0 0,1 0 1 0 0,-1 0-1 0 0,-1 0 0 0 0,1 0 0 0 0,0 1 0 0 0,-1-1 0 0 0,0 1 0 0 0,0 0 0 0 0,0 0 0 0 0,0 0 0 0 0,0 1 1 0 0,0-1-1 0 0,-1 1 0 0 0,1 0 0 0 0,-1 0 0 0 0,-2 0 13 0 0,1 0-139 0 0,-1 0 1 0 0,1 1-1 0 0,-1 0 0 0 0,1 0 1 0 0,-1 0-1 0 0,1 1 1 0 0,-1 0-1 0 0,0 0 0 0 0,1 1 1 0 0,-1-1-1 0 0,1 2 0 0 0,-5 0 139 0 0,-16 10-3209 0 0,4 7-3886 0 0,17-11-4622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15323 0 0,'0'0'1581'0'0,"0"0"-449"0"0,0 0-160 0 0,0 0 46 0 0,0 0 53 0 0,0 0-75 0 0,0 0-205 0 0,0 0-187 0 0,0 0-92 0 0,0 0-28 0 0,0 0 15 0 0,0 0-33 0 0,0 0-52 0 0,4 23-14 0 0,28 150 587 0 0,-23-127-781 0 0,-1 0-1 0 0,-2 1 1 0 0,-2 0 0 0 0,-2 0 0 0 0,-3 0 0 0 0,-3 24-206 0 0,-4-15 49 0 0,-2 37-2529 0 0,3-99-8055 0 0,5 5-999 0 0</inkml:trace>
  <inkml:trace contextRef="#ctx0" brushRef="#br0" timeOffset="244.038">1 383 9754 0 0,'0'0'4209'0'0,"0"0"-3273"0"0,0 0-656 0 0,0 0-72 0 0,0 0 168 0 0,0 0 249 0 0,0 0 127 0 0,0 0-56 0 0,0 0-216 0 0,0 0-240 0 0,0 0-200 0 0,0 0-144 0 0,0 0-176 0 0,0 0-480 0 0,210 4-937 0 0,-183-4-2247 0 0,-7 0-7595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7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5 3961 0 0,'0'0'1990'0'0,"0"0"-125"0"0,0 0 68 0 0,0 0 189 0 0,0 0 27 0 0,0 0-180 0 0,0 0-358 0 0,0 0-418 0 0,0 0-315 0 0,0 0-218 0 0,0 0-119 0 0,0 0-68 0 0,0 0-40 0 0,-4-4 493 0 0,-15 314 3524 0 0,-10-13-3921 0 0,25-280-499 0 0,0-1-1 0 0,-2 1 1 0 0,0-1 0 0 0,0 0-1 0 0,-2 0 1 0 0,0-1 0 0 0,-10 14-30 0 0,-12 25 108 0 0,22-58-2908 0 0,-4-3-6566 0 0,10 6-1898 0 0</inkml:trace>
  <inkml:trace contextRef="#ctx0" brushRef="#br0" timeOffset="525.526">166 97 1424 0 0,'0'0'1798'0'0,"0"0"-138"0"0,0 0 135 0 0,0 0 247 0 0,0 0 172 0 0,0 0-102 0 0,0 0-282 0 0,0 0-303 0 0,0 0-293 0 0,0 0-145 0 0,0 0-124 0 0,0 0-111 0 0,-3-11-85 0 0,-14-45 507 0 0,8 52 1901 0 0,16 5-792 0 0,176 17-1419 0 0,47-19-315 0 0,-203-5-613 0 0,-27 5-35 0 0,0-1-7 0 0,0 1 12 0 0,0 1-31 0 0,0 0-14 0 0,0 0-27 0 0,0 0-39 0 0,-21 10-6822 0 0,12-2-385 0 0,6-4-4560 0 0</inkml:trace>
  <inkml:trace contextRef="#ctx0" brushRef="#br0" timeOffset="859.231">58 376 11891 0 0,'0'0'1459'0'0,"0"0"-510"0"0,0 0 13 0 0,0 0 267 0 0,0 0 250 0 0,0 0 58 0 0,0 0-189 0 0,0 0-191 0 0,0 0-164 0 0,0 0-176 0 0,0 0-107 0 0,0 0-73 0 0,0 0-69 0 0,24 2-45 0 0,121 4 317 0 0,-2-14 414 0 0,-74-6-2221 0 0,-62 9-1365 0 0,-5 1-2132 0 0,0 1-5396 0 0,0 0-870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15 4233 0 0,'0'0'1970'0'0,"0"0"-229"0"0,0 0-71 0 0,0 0 57 0 0,0 0-67 0 0,0 0-174 0 0,0 0-195 0 0,0 0-261 0 0,0 0-208 0 0,0 0-105 0 0,0 0-95 0 0,0 0-61 0 0,0 0-32 0 0,0-2-58 0 0,-5-8 908 0 0,5 11-1030 0 0,-8 8 855 0 0,-102 114-267 0 0,75-94-904 0 0,74-75 466 0 0,74-51-162 0 0,-79 75-204 0 0,-34 22-145 0 0,0 0 2 0 0,0 0 14 0 0,0 13 50 0 0,-9 211 1697 0 0,-16 77-1597 0 0,-11-192-356 0 0,14-64-2400 0 0,13-26 166 0 0,7-17 994 0 0,0 0-4648 0 0,2 1-5055 0 0</inkml:trace>
  <inkml:trace contextRef="#ctx0" brushRef="#br0" timeOffset="251.67">1 781 11843 0 0,'0'0'2879'0'0,"0"0"-1220"0"0,0 0-528 0 0,0 0-10 0 0,0 0 52 0 0,0 0 52 0 0,0 0-98 0 0,0 0-161 0 0,0 0-136 0 0,0 0-177 0 0,0 0-147 0 0,0 0-114 0 0,0 0-74 0 0,31-3-46 0 0,100-8-41 0 0,47-19 59 0 0,-140 24-509 0 0,7-1-986 0 0,-16 5-3889 0 0,-17 2-6674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0 743 18252 0 0,'0'0'1640'0'0,"0"0"-529"0"0,0 0-184 0 0,0 0 32 0 0,0 0-26 0 0,0 0-119 0 0,0 0-149 0 0,0 0-132 0 0,0 0-87 0 0,0 0-74 0 0,0 0-62 0 0,0 0-69 0 0,0 0-66 0 0,12-30-63 0 0,36-93-35 0 0,1 38-2 0 0,-48 84-87 0 0,1 1 0 0 0,-1-1 0 0 0,1 1 0 0 0,0 0 0 0 0,-1-1 0 0 0,1 1 0 0 0,-1 0 0 0 0,1 0 0 0 0,0 0 0 0 0,-1 0 0 0 0,1 1 0 0 0,0-1 0 0 0,-1 0 0 0 0,1 1 0 0 0,-1-1 0 0 0,1 1 0 0 0,-1-1 0 0 0,1 1 0 0 0,-1 0 0 0 0,1 0 0 0 0,-1 0 0 0 0,0 0 0 0 0,1 0 0 0 0,-1 0 0 0 0,0 0 0 0 0,0 0 0 0 0,0 0 1 0 0,0 0-1 0 0,0 1 0 0 0,0-1 0 0 0,0 0 0 0 0,0 1 0 0 0,0-1 0 0 0,-1 1 0 0 0,1-1 0 0 0,0 1 0 0 0,-1-1 0 0 0,0 1 0 0 0,1 0 0 0 0,-1-1 0 0 0,0 1 0 0 0,0-1 0 0 0,0 1 0 0 0,0 0 0 0 0,0-1 0 0 0,0 1 0 0 0,0 0 12 0 0,2 3-7 0 0,-1 1 8 0 0,0-1-1 0 0,0 1 0 0 0,1-1 1 0 0,0 1-1 0 0,0-1 0 0 0,0 0 1 0 0,1 0-1 0 0,0 0 0 0 0,0 0 1 0 0,0-1-1 0 0,0 1 0 0 0,1-1 0 0 0,0 0 1 0 0,0 0-1 0 0,0 0 0 0 0,0 0 1 0 0,1-1-1 0 0,-1 1 0 0 0,1-1 1 0 0,0-1-1 0 0,0 1 0 0 0,0-1 1 0 0,0 1-1 0 0,0-1 0 0 0,1-1 0 0 0,3 2 0 0 0,-5-3 31 0 0,0-1-1 0 0,1 1 0 0 0,-1-1 0 0 0,0 1 0 0 0,0-1 0 0 0,0-1 0 0 0,0 1 0 0 0,0 0 0 0 0,0-1 1 0 0,0 0-1 0 0,0 0 0 0 0,-1 0 0 0 0,1 0 0 0 0,-1-1 0 0 0,1 0 0 0 0,-1 1 0 0 0,0-1 0 0 0,0 0 0 0 0,0 0 1 0 0,0-1-1 0 0,-1 1 0 0 0,1-1 0 0 0,-1 1 0 0 0,0-1 0 0 0,0 0 0 0 0,0 0 0 0 0,-1 0 0 0 0,1 0 1 0 0,-1 0-1 0 0,0 0 0 0 0,0 0 0 0 0,-1 0 0 0 0,1-1-30 0 0,4-32-696 0 0,-3 22-3193 0 0,0 1-6261 0 0,-2 7-2125 0 0</inkml:trace>
  <inkml:trace contextRef="#ctx0" brushRef="#br0" timeOffset="328.202">716 3 11955 0 0,'0'0'2419'0'0,"0"0"-503"0"0,0 0-133 0 0,0 0-29 0 0,0 0-102 0 0,0 0-182 0 0,0 0-265 0 0,0 0-248 0 0,0 0-182 0 0,0 0-117 0 0,0 0-119 0 0,0 0-100 0 0,4-2-52 0 0,-4 2-360 0 0,0 1 0 0 0,0-1 0 0 0,-1 1 0 0 0,1-1 0 0 0,0 1 0 0 0,0-1 0 0 0,0 0 0 0 0,0 1 1 0 0,0-1-1 0 0,0 1 0 0 0,0-1 0 0 0,0 1 0 0 0,0-1 0 0 0,0 1 0 0 0,0-1 0 0 0,0 1 0 0 0,1-1 0 0 0,-1 1 0 0 0,0-1 1 0 0,0 0-1 0 0,0 1 0 0 0,1-1 0 0 0,-1 1 0 0 0,0-1 0 0 0,0 0 0 0 0,1 1 0 0 0,-1-1 0 0 0,0 0 0 0 0,1 1 1 0 0,-1-1-1 0 0,0 0 0 0 0,1 1 0 0 0,-1-1 0 0 0,1 0 0 0 0,-1 0 0 0 0,0 1 0 0 0,1-1 0 0 0,-1 0 0 0 0,1 0 1 0 0,-1 0-1 0 0,1 0 0 0 0,-1 0 0 0 0,1 0 0 0 0,-1 0 0 0 0,1 0 0 0 0,-1 0 0 0 0,0 0 0 0 0,1 0-27 0 0,-5 14 41 0 0,-19 88 329 0 0,5 1-1 0 0,-3 71-369 0 0,-8 49-11 0 0,23-137-918 0 0,20-83-4004 0 0,-10-3 1100 0 0,-2 0-8272 0 0</inkml:trace>
  <inkml:trace contextRef="#ctx0" brushRef="#br0" timeOffset="1345.039">405 353 2200 0 0,'0'0'1403'0'0,"0"0"-65"0"0,0 0 112 0 0,0 0 263 0 0,0 0 189 0 0,0 0 71 0 0,0 0-54 0 0,0 0-171 0 0,0 0-181 0 0,0 0-183 0 0,0 0-189 0 0,-3 0-203 0 0,-11 0-173 0 0,11 0-148 0 0,3 0-117 0 0,0 0-100 0 0,0 0-74 0 0,0 0-82 0 0,13 0 523 0 0,114-2 1343 0 0,0 0-3936 0 0,-121 4-1212 0 0,-3-1-2425 0 0,-3 0-6722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2312 0 0,'0'0'1530'0'0,"0"0"-178"0"0,0 0-82 0 0,0 0 186 0 0,0 0 125 0 0,0 0-45 0 0,0 0-98 0 0,0 0-181 0 0,0 0-214 0 0,0 0-163 0 0,0 0-73 0 0,8-3 6138 0 0,29-13-5503 0 0,61-32 308 0 0,15-28-602 0 0,-97 127-906 0 0,-7 66-12 0 0,-6 0 0 0 0,-6 49-230 0 0,3-166 0 0 0,-2 42 18 0 0,-1 0 1 0 0,-3 0 0 0 0,-1 0-1 0 0,-2-1 1 0 0,-13 38-19 0 0,21-76 16 0 0,1 0 0 0 0,-1 1 0 0 0,0-1 0 0 0,-1 0-1 0 0,1 0 1 0 0,0 0 0 0 0,-1-1 0 0 0,0 1 0 0 0,1 0 0 0 0,-1-1 0 0 0,0 1 0 0 0,0-1-1 0 0,-1 1 1 0 0,1-1 0 0 0,-1 0 0 0 0,1 0 0 0 0,-1 0 0 0 0,1 0 0 0 0,-1 0-1 0 0,0-1 1 0 0,0 1 0 0 0,0-1 0 0 0,0 0 0 0 0,0 0 0 0 0,0 0 0 0 0,0 0 0 0 0,0-1-1 0 0,-1 1 1 0 0,1-1 0 0 0,-1 0-16 0 0,0-4 12 0 0,2 0-1 0 0,-1-1 0 0 0,0 1 1 0 0,1-1-1 0 0,0 0 1 0 0,0 0-1 0 0,0 1 1 0 0,1-1-1 0 0,0-1 0 0 0,0 1 1 0 0,0 0-1 0 0,0 0 1 0 0,1 0-1 0 0,0-1 0 0 0,0 1 1 0 0,0 0-1 0 0,1 0 1 0 0,0-2-12 0 0,-1-4 10 0 0,4-30-8 0 0,2 1-1 0 0,1 0 0 0 0,3 1 1 0 0,1 0-1 0 0,1 0 0 0 0,3 1 1 0 0,17-34-2 0 0,-24 49 1 0 0,0 1 1 0 0,2 0 0 0 0,1 0 0 0 0,0 1 0 0 0,2 0-1 0 0,0 1 1 0 0,1 0 0 0 0,1 1 0 0 0,1 1 0 0 0,1 1-1 0 0,0 0 1 0 0,1 1 0 0 0,1 0 0 0 0,1 2 0 0 0,0 1-1 0 0,0 0 1 0 0,11-4-2 0 0,-29 16 0 0 0,0 0-1 0 0,0 0 0 0 0,0 0 0 0 0,0 0 1 0 0,1 0-1 0 0,-1 0 0 0 0,0 0 1 0 0,0 1-1 0 0,0 0 0 0 0,1-1 0 0 0,-1 1 1 0 0,0 0-1 0 0,1 0 0 0 0,-1 0 1 0 0,0 0-1 0 0,0 0 0 0 0,1 1 0 0 0,-1-1 1 0 0,0 1-1 0 0,0-1 0 0 0,0 1 1 0 0,1 0-1 0 0,-1 0 0 0 0,0 0 0 0 0,0 0 1 0 0,0 0-1 0 0,0 1 0 0 0,-1-1 1 0 0,1 0-1 0 0,0 1 0 0 0,0-1 1 0 0,-1 1-1 0 0,1 0 0 0 0,-1 0 0 0 0,0-1 1 0 0,1 1-1 0 0,-1 0 0 0 0,0 0 1 0 0,0 0-1 0 0,0 1 0 0 0,0-1 0 0 0,-1 0 1 0 0,1 0-1 0 0,-1 0 0 0 0,1 2 1 0 0,1 8-4 0 0,-1 0 0 0 0,-1 0 0 0 0,0 0-1 0 0,-1 0 1 0 0,0 1 0 0 0,-1-1 0 0 0,0 0 0 0 0,0 0 0 0 0,-2-1-1 0 0,1 1 1 0 0,-2-1 0 0 0,1 1 0 0 0,-2-1 0 0 0,1-1-1 0 0,-1 1 1 0 0,-1-1 0 0 0,0 0 0 0 0,-1 0 0 0 0,0-1-1 0 0,0 0 1 0 0,-1 0 0 0 0,0-1 0 0 0,0 0 0 0 0,-1-1-1 0 0,0 0 1 0 0,0-1 0 0 0,-1 0 0 0 0,-3 2 4 0 0,-66 11-1969 0 0,75-34-3282 0 0,9 4-2474 0 0,2 7-3830 0 0</inkml:trace>
  <inkml:trace contextRef="#ctx0" brushRef="#br0" timeOffset="318.353">937 33 8938 0 0,'0'0'3538'0'0,"0"0"-1180"0"0,0 0-535 0 0,0 0-80 0 0,0 0-169 0 0,0 0-217 0 0,0 0-314 0 0,0 0-285 0 0,0 0-100 0 0,0 0-51 0 0,0 0-88 0 0,0 0-95 0 0,-21 16-71 0 0,-65 47-79 0 0,78-58-220 0 0,0 0 0 0 0,1 0-1 0 0,0 1 1 0 0,0 0 0 0 0,1 0 0 0 0,-1 1 0 0 0,1 0 0 0 0,1 0-1 0 0,-1 0 1 0 0,1 1 0 0 0,1-1 0 0 0,-1 1 0 0 0,1 0 0 0 0,1 1 0 0 0,-1-1-1 0 0,0 7-53 0 0,2-13 5 0 0,1 1 0 0 0,0 0-1 0 0,0 0 1 0 0,0-1 0 0 0,0 1-1 0 0,1 0 1 0 0,-1 0 0 0 0,1 0-1 0 0,0 0 1 0 0,-1 0 0 0 0,1 0-1 0 0,1 0 1 0 0,-1 0 0 0 0,0 0-1 0 0,1-1 1 0 0,-1 1-1 0 0,1 0 1 0 0,0 0 0 0 0,0 0-1 0 0,0-1 1 0 0,0 1 0 0 0,1 0-1 0 0,-1-1 1 0 0,1 1 0 0 0,0-1-1 0 0,-1 1 1 0 0,1-1 0 0 0,0 0-1 0 0,0 0 1 0 0,1 0 0 0 0,-1 0-1 0 0,0 0 1 0 0,1-1 0 0 0,-1 1-1 0 0,1-1 1 0 0,-1 1 0 0 0,1-1-1 0 0,0 0 1 0 0,-1 0-1 0 0,1 0 1 0 0,0 0 0 0 0,0-1-1 0 0,1 1-4 0 0,4 0 41 0 0,1-1 0 0 0,-1 0-1 0 0,1 0 1 0 0,-1-1 0 0 0,1 0-1 0 0,-1 0 1 0 0,0-1 0 0 0,1 0-1 0 0,-1-1 1 0 0,0 0 0 0 0,0 0-1 0 0,-1-1 1 0 0,1 0 0 0 0,-1 0-1 0 0,0 0 1 0 0,0-1 0 0 0,0 0-1 0 0,-1-1 1 0 0,1 0 0 0 0,-1 0-1 0 0,-1 0 1 0 0,1 0 0 0 0,-1-1-1 0 0,0 0 1 0 0,0 0 0 0 0,-1-1-1 0 0,0 1 1 0 0,-1-1 0 0 0,1 0-1 0 0,-2 0 1 0 0,1 0 0 0 0,-1 0-1 0 0,0 0 1 0 0,0 0 0 0 0,-1-1-1 0 0,-1 1 1 0 0,1-1-1 0 0,-1 1 1 0 0,-1-2-41 0 0,1 7-34 0 0,-1 0 0 0 0,1 0-1 0 0,-1-1 1 0 0,0 1 0 0 0,0 0 0 0 0,-1 0-1 0 0,1 0 1 0 0,-1 0 0 0 0,1 1 0 0 0,-1-1 0 0 0,0 0-1 0 0,0 1 1 0 0,0-1 0 0 0,0 1 0 0 0,-1-1-1 0 0,1 1 1 0 0,-1 0 0 0 0,1 0 0 0 0,-1 0-1 0 0,0 0 1 0 0,0 1 0 0 0,0-1 0 0 0,0 1 0 0 0,0 0-1 0 0,0 0 1 0 0,0 0 0 0 0,0 0 0 0 0,0 0-1 0 0,0 1 1 0 0,-1-1 0 0 0,1 1 0 0 0,0 0-1 0 0,-1 0 35 0 0,-45-3-7237 0 0,39 3-4640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106 166 1904 0 0,'0'0'2156'0'0,"0"0"-448"0"0,0 0 19 0 0,0 0 232 0 0,0 0 141 0 0,0 0-110 0 0,0 0-415 0 0,0 0-548 0 0,0 0-412 0 0,0 0-142 0 0,0 0 31 0 0,3 2 125 0 0,8 4-257 0 0,0 0 0 0 0,1-2 0 0 0,-1 1-1 0 0,1-1 1 0 0,0-1 0 0 0,0 0 0 0 0,1-1 0 0 0,-1 0 0 0 0,1-1 0 0 0,-1-1 0 0 0,0 0 0 0 0,1 0 0 0 0,0-1-372 0 0,9 1 282 0 0,-1-1 0 0 0,0 0 0 0 0,0-2 0 0 0,-1 0-1 0 0,1-2 1 0 0,12-4-282 0 0,-28 8 34 0 0,0 0 21 0 0,0 1-1 0 0,0-1 1 0 0,0-1 0 0 0,1 1-1 0 0,-1-1 1 0 0,0 0 0 0 0,-1 0-1 0 0,1 0 1 0 0,0 0 0 0 0,-1-1-1 0 0,1 0 1 0 0,-1 0 0 0 0,0 0-1 0 0,0-1 1 0 0,0 1 0 0 0,0-1-1 0 0,-1 0 1 0 0,1 0 0 0 0,-1-1-1 0 0,0 1 1 0 0,0 0 0 0 0,-1-1-1 0 0,0 0 1 0 0,1 0 0 0 0,-1 1-1 0 0,-1-1 1 0 0,1 0 0 0 0,0-6-55 0 0,-1 9 14 0 0,0-1 1 0 0,0 1 0 0 0,-1-1-1 0 0,0 1 1 0 0,1-1 0 0 0,-1 0-1 0 0,0 1 1 0 0,0-1-1 0 0,0 1 1 0 0,0-1 0 0 0,-1 0-1 0 0,1 1 1 0 0,-1-1 0 0 0,0 1-1 0 0,1-1 1 0 0,-1 1 0 0 0,0-1-1 0 0,0 1 1 0 0,-1 0-1 0 0,1-1 1 0 0,0 1 0 0 0,-1 0-1 0 0,0 0 1 0 0,1 0 0 0 0,-1 0-1 0 0,0 0 1 0 0,0 1 0 0 0,0-1-1 0 0,0 0 1 0 0,0 1 0 0 0,0 0-1 0 0,-1-1 1 0 0,1 1-1 0 0,0 0 1 0 0,-1 0 0 0 0,1 0-1 0 0,-1 0 1 0 0,1 1 0 0 0,-1-1-1 0 0,1 1 1 0 0,-1-1 0 0 0,0 1-1 0 0,1 0 1 0 0,-2 0-15 0 0,0 1-6 0 0,0-1 0 0 0,-1 1 0 0 0,1 0 0 0 0,0 0 0 0 0,-1 0 0 0 0,1 1 0 0 0,0 0 0 0 0,0-1 0 0 0,0 2 0 0 0,0-1 0 0 0,0 0 0 0 0,1 1 1 0 0,-1-1-1 0 0,1 1 0 0 0,0 0 0 0 0,-1 0 0 0 0,1 1 0 0 0,1-1 0 0 0,-1 1 0 0 0,0-1 0 0 0,1 1 0 0 0,0 0 0 0 0,-1 2 6 0 0,-37 102-141 0 0,30-39 102 0 0,3 0-1 0 0,3 0 1 0 0,3 1-1 0 0,5 43 40 0 0,-3-106 0 0 0,6 106-51 0 0,-2-51-17 0 0,-3 1 1 0 0,-2-1-1 0 0,-6 46 68 0 0,4-91-33 0 0,-1 1 0 0 0,-1-1 0 0 0,0 0 0 0 0,-1 0 0 0 0,-1 0-1 0 0,-1-1 1 0 0,0 0 0 0 0,-1 0 0 0 0,-1 0 0 0 0,0-1 0 0 0,-1-1-1 0 0,-1 0 1 0 0,0 0 0 0 0,-1-1 0 0 0,-4 4 33 0 0,10-11-6 0 0,-1 1 1 0 0,-1-1-1 0 0,1 0 0 0 0,-1-1 0 0 0,0 0 1 0 0,0 0-1 0 0,0-1 0 0 0,-1 0 1 0 0,1 0-1 0 0,-1-1 0 0 0,0 0 1 0 0,0-1-1 0 0,-1 0 0 0 0,1 0 1 0 0,0-1-1 0 0,-1 0 0 0 0,1-1 1 0 0,0 0-1 0 0,-7-1 6 0 0,12-1 8 0 0,0-2-1 0 0,0 1 1 0 0,0 0 0 0 0,0-1-1 0 0,0 0 1 0 0,0 1 0 0 0,1-1-1 0 0,0-1 1 0 0,0 1 0 0 0,0 0-1 0 0,1-1 1 0 0,-1 0 0 0 0,1 0-1 0 0,0 1 1 0 0,0-1 0 0 0,1 0-1 0 0,-1 0 1 0 0,1-1 0 0 0,0 1-1 0 0,1 0 1 0 0,-1 0 0 0 0,1-1-1 0 0,0 1 1 0 0,0 0 0 0 0,1 0 0 0 0,-1-1-1 0 0,1 1 1 0 0,1 0 0 0 0,1-5-8 0 0,2-15 48 0 0,2 0 1 0 0,1 0 0 0 0,1 1 0 0 0,0 0 0 0 0,2 0-1 0 0,1 1 1 0 0,1 1 0 0 0,1 0 0 0 0,1 1 0 0 0,5-5-49 0 0,-8 7 35 0 0,1 1 1 0 0,1 1-1 0 0,0 0 1 0 0,1 0 0 0 0,1 2-1 0 0,1 0 1 0 0,0 0-1 0 0,1 2 1 0 0,0 0 0 0 0,1 1-1 0 0,1 1 1 0 0,-1 1-1 0 0,2 1 1 0 0,-1 0 0 0 0,2 2-1 0 0,1 0-35 0 0,27 9-1056 0 0,-31 4-1742 0 0,1-1-3747 0 0,-13-4-12 0 0,-1-1-3574 0 0</inkml:trace>
  <inkml:trace contextRef="#ctx0" brushRef="#br0" timeOffset="284.472">561 810 2521 0 0,'0'0'1400'0'0,"0"0"20"0"0,0 0 258 0 0,0 0 306 0 0,0 0 146 0 0,0 0-83 0 0,0 0-286 0 0,0 0-310 0 0,0 0-241 0 0,0 0-228 0 0,0 0-170 0 0,0 0-113 0 0,0 0-111 0 0,-9 30-58 0 0,-24 88-13 0 0,25-89 0 0 0,8-29 52 0 0,0 0 60 0 0,0 0 44 0 0,15-59 2081 0 0,4 11-2521 0 0,3 1 0 0 0,1 2 0 0 0,3 0 0 0 0,2 1 0 0 0,32-39-233 0 0,-16 46-1409 0 0,-20 33-8155 0 0,-20 4-2163 0 0</inkml:trace>
  <inkml:trace contextRef="#ctx0" brushRef="#br0" timeOffset="582.319">914 622 8322 0 0,'0'0'4931'0'0,"0"0"-2373"0"0,0 0-893 0 0,0 0-93 0 0,0 0-73 0 0,0 0-161 0 0,0 0-279 0 0,0 0-339 0 0,0 0-274 0 0,0 0-184 0 0,0 0-107 0 0,0 0-46 0 0,0 0-18 0 0,-18 16-30 0 0,-58 53-17 0 0,70-65-44 0 0,1 1 1 0 0,0 0-1 0 0,1 0 0 0 0,-1 0 0 0 0,1 1 1 0 0,0-1-1 0 0,0 1 0 0 0,1 0 1 0 0,-1 0-1 0 0,1 1 0 0 0,1-1 1 0 0,-1 1-1 0 0,1-1 0 0 0,0 1 0 0 0,1 0 1 0 0,0 0-1 0 0,0 0 0 0 0,0 3 0 0 0,1-7 7 0 0,0 0 0 0 0,0 0 0 0 0,0-1 0 0 0,0 1-1 0 0,1 0 1 0 0,-1-1 0 0 0,1 1 0 0 0,0 0 0 0 0,0-1-1 0 0,0 1 1 0 0,0-1 0 0 0,0 1 0 0 0,1-1 0 0 0,-1 0-1 0 0,1 0 1 0 0,-1 1 0 0 0,1-1 0 0 0,0 0 0 0 0,0 0 0 0 0,0 0-1 0 0,0-1 1 0 0,0 1 0 0 0,0 0 0 0 0,1-1 0 0 0,-1 0-1 0 0,0 1 1 0 0,1-1 0 0 0,-1 0 0 0 0,1 0 0 0 0,-1 0-1 0 0,1-1 1 0 0,0 1 0 0 0,-1-1 0 0 0,1 1 0 0 0,0-1 0 0 0,-1 0-1 0 0,3 0-6 0 0,2 1 30 0 0,1-1-1 0 0,0 0 0 0 0,-1 0 0 0 0,1-1 1 0 0,-1 0-1 0 0,1-1 0 0 0,-1 1 0 0 0,1-1 1 0 0,-1-1-1 0 0,0 1 0 0 0,0-1 0 0 0,0-1 0 0 0,3-1-29 0 0,-5 1 86 0 0,0 0 0 0 0,0 0 0 0 0,0-1 0 0 0,0 0 0 0 0,-1 1 0 0 0,0-2 0 0 0,0 1 0 0 0,0 0 0 0 0,-1-1 0 0 0,1 0 0 0 0,-1 0 0 0 0,-1 0 0 0 0,1 0 0 0 0,-1 0 0 0 0,0 0-1 0 0,0-1 1 0 0,-1 1 0 0 0,0-1 0 0 0,0 1 0 0 0,-1-1 0 0 0,0 1 0 0 0,0-1 0 0 0,0 0 0 0 0,-1 1 0 0 0,0-3-86 0 0,0 5-63 0 0,-1 0 1 0 0,0 1-1 0 0,0-1 1 0 0,0 1-1 0 0,0 0 1 0 0,0 0-1 0 0,-1-1 0 0 0,1 1 1 0 0,-1 1-1 0 0,0-1 1 0 0,0 0-1 0 0,0 1 1 0 0,0-1-1 0 0,-1 1 0 0 0,1 0 1 0 0,0 0-1 0 0,-1 0 1 0 0,0 1-1 0 0,1-1 1 0 0,-1 1-1 0 0,0 0 0 0 0,0 0 1 0 0,0 0-1 0 0,0 1 63 0 0,-17-3-4036 0 0,2 5-3444 0 0,13 1-4631 0 0</inkml:trace>
  <inkml:trace contextRef="#ctx0" brushRef="#br0" timeOffset="1046.268">1038 858 17996 0 0,'0'0'1620'0'0,"0"0"-736"0"0,0 0-198 0 0,0 0 195 0 0,0 0 172 0 0,0 0 3 0 0,0 0-192 0 0,0 0-243 0 0,0 0-155 0 0,0 0-97 0 0,0 0-66 0 0,0 0-24 0 0,7-22-64 0 0,25-68-25 0 0,5 28 178 0 0,-25 52-322 0 0,-10 8-51 0 0,0 0 1 0 0,0 0 0 0 0,0 1 0 0 0,0-1-1 0 0,1 1 1 0 0,-1-1 0 0 0,1 1 0 0 0,-1 0 0 0 0,1 0-1 0 0,0 0 1 0 0,-1 0 0 0 0,1 0 0 0 0,0 1-1 0 0,-1-1 1 0 0,1 1 0 0 0,0 0 0 0 0,0 0 0 0 0,0 0-1 0 0,-1 0 1 0 0,1 0 0 0 0,0 1 0 0 0,0-1-1 0 0,0 1 1 0 0,-1-1 0 0 0,1 1 0 0 0,0 0-1 0 0,-1 0 1 0 0,1 1 0 0 0,-1-1 0 0 0,1 0 0 0 0,-1 1-1 0 0,0-1 1 0 0,0 1 0 0 0,1 0 0 0 0,0 2 4 0 0,8 109 88 0 0,25-121-32 0 0,102-101 45 0 0,-137 108-103 0 0,-1 1 0 0 0,1-1 1 0 0,0 0-1 0 0,0 1 0 0 0,0-1 0 0 0,0 1 1 0 0,0-1-1 0 0,-1 1 0 0 0,1 0 0 0 0,0-1 1 0 0,0 1-1 0 0,0 0 0 0 0,0 0 0 0 0,0 0 0 0 0,0 0 1 0 0,0-1-1 0 0,0 1 0 0 0,0 0 0 0 0,0 1 1 0 0,0-1-1 0 0,0 0 0 0 0,0 0 0 0 0,0 0 1 0 0,0 1-1 0 0,0-1 0 0 0,0 0 0 0 0,0 1 0 0 0,0-1 1 0 0,0 1-1 0 0,0-1 0 0 0,-1 1 0 0 0,1-1 1 0 0,0 1-1 0 0,0 0 0 0 0,-1-1 0 0 0,1 1 1 0 0,0 0-1 0 0,-1 0 0 0 0,1-1 0 0 0,-1 1 1 0 0,1 0-1 0 0,-1 0 0 0 0,1 0 0 0 0,-1 0 0 0 0,1 0 1 0 0,-1 0-1 0 0,0 0 0 0 0,0 0 0 0 0,1 0 1 0 0,-1 0 1 0 0,3 59 35 0 0,-4-45 14 0 0,1-12-124 0 0,0 2 63 0 0,-1 0 1 0 0,1-1 0 0 0,0 1-1 0 0,0 0 1 0 0,1 0 0 0 0,-1-1-1 0 0,1 1 1 0 0,0 0 0 0 0,0-1-1 0 0,1 1 1 0 0,0-1 0 0 0,-1 1-1 0 0,1-1 1 0 0,1 0 0 0 0,-1 0-1 0 0,2 3 12 0 0,32 4-3242 0 0,-30-11-2080 0 0,-2 0-6862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72 339 5929 0 0,'0'0'3097'0'0,"0"0"-1155"0"0,0 0-303 0 0,0 0-11 0 0,0 0 16 0 0,0 0-89 0 0,0 0-260 0 0,0 0-302 0 0,0 0-299 0 0,0 0-256 0 0,0 0-186 0 0,0 0-104 0 0,0 0 4 0 0,-4 1 91 0 0,2 0-195 0 0,0-1 1 0 0,1 1 0 0 0,-1 0 0 0 0,0 0-1 0 0,1 0 1 0 0,-1 0 0 0 0,1 0 0 0 0,0 1-1 0 0,-1-1 1 0 0,1 0 0 0 0,0 1 0 0 0,0-1-1 0 0,0 1 1 0 0,0-1 0 0 0,0 1 0 0 0,0-1-1 0 0,0 1 1 0 0,0 0 0 0 0,1-1-1 0 0,-1 1 1 0 0,1 0 0 0 0,-1 0 0 0 0,1 0-1 0 0,-1-1 1 0 0,1 1 0 0 0,0 0 0 0 0,0 0-1 0 0,0 0 1 0 0,0 0 0 0 0,1-1 0 0 0,-1 1-1 0 0,0 0 1 0 0,1 0 0 0 0,-1 0 0 0 0,1-1-1 0 0,0 1 1 0 0,0 0-49 0 0,-1 2 36 0 0,2 46 505 0 0,-2 1 1 0 0,-3 0 0 0 0,-1-1 0 0 0,-10 42-542 0 0,10-74 50 0 0,-2 7-27 0 0,0-1 0 0 0,2 1 1 0 0,1 1-1 0 0,1-1 1 0 0,1 0-1 0 0,1 0 1 0 0,2 1-1 0 0,3 24-23 0 0,-3-44 2 0 0,-1-1 0 0 0,1 1 0 0 0,-1 0 0 0 0,2 0 0 0 0,-1-1 0 0 0,1 1 0 0 0,-1-1 0 0 0,2 0 1 0 0,-1 1-1 0 0,0-1 0 0 0,1-1 0 0 0,0 1 0 0 0,0-1 0 0 0,1 1 0 0 0,-1-1 0 0 0,1 0 0 0 0,0-1 0 0 0,0 1 0 0 0,4 1-2 0 0,-5-5 53 0 0,1 0 1 0 0,0-1-1 0 0,-1 0 1 0 0,1 1 0 0 0,-1-1-1 0 0,1-1 1 0 0,-1 1-1 0 0,0-1 1 0 0,1 0-1 0 0,-1 0 1 0 0,0 0-1 0 0,0 0 1 0 0,0-1-1 0 0,0 0 1 0 0,-1 0-1 0 0,1 0 1 0 0,-1 0-1 0 0,0 0 1 0 0,0-1 0 0 0,0 1-1 0 0,0-1 1 0 0,0 0-1 0 0,-1 0-53 0 0,10-9 80 0 0,113-174 428 0 0,-56 54-428 0 0,-5-2 1 0 0,-6-2-1 0 0,-6-3 0 0 0,-6-3-80 0 0,-30 22 327 0 0,-16 120-190 0 0,-13 10 37 0 0,-12 44-118 0 0,2 1 0 0 0,2 1 0 0 0,3 1 0 0 0,3 1 0 0 0,2 0 0 0 0,2 1 0 0 0,3 1 0 0 0,3-1 0 0 0,2 1 0 0 0,2 0 0 0 0,4 0 0 0 0,3 10-56 0 0,47 254 293 0 0,-40-253-319 0 0,-13-69 38 0 0,1-1 18 0 0,-1 0-7 0 0,0 0 10 0 0,0 0 25 0 0,0 0 27 0 0,0 0 19 0 0,0 0 11 0 0,0 0-3 0 0,0 0 14 0 0,0 0-9 0 0,0-30 203 0 0,0 13-608 0 0,0 13-3418 0 0,0 3-3748 0 0,0 1-4687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 6689 0 0,'0'0'2833'0'0,"0"0"-588"0"0,0 0-205 0 0,0 0-81 0 0,0 0-135 0 0,0 0-231 0 0,0 0-321 0 0,0 0-232 0 0,0 0-153 0 0,0 0-157 0 0,0 0-94 0 0,0 0-65 0 0,-2-8 1373 0 0,16 8-1408 0 0,44 1 196 0 0,0-2 1 0 0,1-4 0 0 0,-1-1-1 0 0,3-4-732 0 0,34-6 225 0 0,-81 13-1585 0 0,12-2 3837 0 0,-12 2-2221 0 0,-4 1-3775 0 0,-8 1-2078 0 0,-3 1-3405 0 0,-1 0-3119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14907 0 0,'0'0'1585'0'0,"0"0"-152"0"0,0 0 148 0 0,0 0 135 0 0,0 0-120 0 0,0 0-310 0 0,0 0-295 0 0,0 0-171 0 0,0 0-144 0 0,0 0-96 0 0,0 0-73 0 0,0 0-83 0 0,0 0-56 0 0,34-2-52 0 0,108-9-68 0 0,-62-5 86 0 0,56-28 60 0 0,-129 42-1031 0 0,0 0 2856 0 0,-2 2-4149 0 0,-3 1-4094 0 0,-1 2-5712 0 0,-1 0 82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4193 0 0,'0'0'2488'0'0,"0"0"-1146"0"0,0 0-66 0 0,0 0 415 0 0,0 0 288 0 0,0 0-27 0 0,0 0-399 0 0,0 0-517 0 0,0 0-322 0 0,0 0-98 0 0,0 0 19 0 0,0 0 70 0 0,0 0 51 0 0,0 3 45 0 0,2-1-577 0 0,0 0 1 0 0,-1 1-1 0 0,1-1 1 0 0,0 0-1 0 0,0 0 1 0 0,0 0-1 0 0,1 0 1 0 0,-1 0 0 0 0,0 0-1 0 0,1-1 1 0 0,-1 1-1 0 0,1-1 1 0 0,-1 0-1 0 0,1 1 1 0 0,0-1-1 0 0,-1 0 1 0 0,1-1-1 0 0,0 1 1 0 0,0 0-1 0 0,0-1 1 0 0,0 0 0 0 0,0 0-1 0 0,0 0 1 0 0,-1 0-1 0 0,1 0 1 0 0,0 0-1 0 0,0-1 1 0 0,0 1-1 0 0,0-1 1 0 0,0 0-1 0 0,2-1-224 0 0,14 2 336 0 0,109-23 692 0 0,66-9-705 0 0,-141 28-1346 0 0,-30 4-7734 0 0,-19 0-3709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16123 0 0,'0'0'1678'0'0,"0"0"-328"0"0,0 0-202 0 0,0 0-80 0 0,0 0-85 0 0,0 0-144 0 0,0 0-204 0 0,0 0-134 0 0,0 0-57 0 0,0 0-30 0 0,0 0-37 0 0,0 0-33 0 0,-8 29-34 0 0,-23 91-42 0 0,19-3 432 0 0,13-85-567 0 0,-1 74 1092 0 0,0-61-2769 0 0,0-22-7802 0 0,0-27-2295 0 0</inkml:trace>
  <inkml:trace contextRef="#ctx0" brushRef="#br0" timeOffset="716.879">243 243 13307 0 0,'0'0'2662'0'0,"0"0"-1034"0"0,0 0-505 0 0,0 0-104 0 0,0 0 8 0 0,0 0-58 0 0,0 0-189 0 0,0 0-190 0 0,0 0-114 0 0,0 0-25 0 0,0 0-27 0 0,0 0-41 0 0,0 0-75 0 0,22-1-58 0 0,133-9 329 0 0,16-12-61 0 0,-104 18 103 0 0,-73-11 514 0 0,-71-43-1192 0 0,34 32 86 0 0,-1-6 110 0 0,44 54-289 0 0,8 15 185 0 0,-2 0-1 0 0,-1 1 0 0 0,-2 0 0 0 0,-2-1 0 0 0,-1 1 0 0 0,-2 0 1 0 0,-1 0-1 0 0,-6 17-34 0 0,-2 0 16 0 0,11-55-22 0 0,0 0 2 0 0,0 0 18 0 0,0 0-10 0 0,0 0 21 0 0,0 0 14 0 0,7-8 285 0 0,141-201 444 0 0,-111 155-737 0 0,-45 60-6842 0 0,3 0 20 0 0,5-5 3488 0 0,-4 3-9472 0 0</inkml:trace>
  <inkml:trace contextRef="#ctx0" brushRef="#br0" timeOffset="1129.951">880 225 19652 0 0,'0'0'1287'0'0,"0"0"-224"0"0,0 0-24 0 0,0 0 50 0 0,0 0-34 0 0,0 0-186 0 0,0 0-233 0 0,0 0-199 0 0,0 0-102 0 0,0 0-56 0 0,0 0-50 0 0,0 0-28 0 0,32-20-19 0 0,97-62-26 0 0,-73 58 47 0 0,-47 24-145 0 0,6-3 43 0 0,-14 2-98 0 0,1 0 0 0 0,-1 1 0 0 0,0-1 0 0 0,0 0 0 0 0,1 1 0 0 0,-1-1 0 0 0,1 0 0 0 0,-1 1 0 0 0,1 0 0 0 0,-1-1 0 0 0,0 1 0 0 0,1 0 1 0 0,-1 0-1 0 0,1 0 0 0 0,-1 0 0 0 0,1 0 0 0 0,-1 0 0 0 0,1 0 0 0 0,-1 0 0 0 0,1 1 0 0 0,-1-1 0 0 0,1 0 0 0 0,-1 1 0 0 0,0 0 0 0 0,1-1 0 0 0,-1 1 0 0 0,0 0 1 0 0,1-1-1 0 0,-1 1 0 0 0,0 0 0 0 0,0 0 0 0 0,0 0 0 0 0,0 0 0 0 0,0 0 0 0 0,0 1 0 0 0,0-1 0 0 0,0 0 0 0 0,0 0 0 0 0,0 1 0 0 0,-1-1 0 0 0,1 0 1 0 0,0 1-4 0 0,-1 5 8 0 0,-1 0 0 0 0,0 0 0 0 0,0 0 1 0 0,-1 0-1 0 0,1 0 0 0 0,-1 0 0 0 0,-1-1 1 0 0,1 1-1 0 0,-1-1 0 0 0,-1 0 1 0 0,1 0-1 0 0,-1 0 0 0 0,0 0 0 0 0,0 0 1 0 0,-1-1-1 0 0,-2 3-8 0 0,4-5 4 0 0,-145 188 152 0 0,146-188-151 0 0,0-1 1 0 0,0 0-1 0 0,0 1 1 0 0,1 0-1 0 0,-1-1 1 0 0,1 1-1 0 0,0 0 1 0 0,0 0 0 0 0,0-1-1 0 0,0 1 1 0 0,0 0-1 0 0,0 0 1 0 0,1 0-1 0 0,0 0 1 0 0,-1 0-1 0 0,1 1 1 0 0,0-1 0 0 0,0 0-1 0 0,1 0 1 0 0,-1 0-1 0 0,1 0 1 0 0,-1 0-1 0 0,1 0 1 0 0,0 0-1 0 0,0-1 1 0 0,1 1 0 0 0,-1 0-1 0 0,0 0 1 0 0,1-1-1 0 0,0 1 1 0 0,-1-1-1 0 0,1 1 1 0 0,0-1-1 0 0,0 0 1 0 0,0 0-1 0 0,1 0 1 0 0,-1 0 0 0 0,1 0-1 0 0,-1 0 1 0 0,1-1-1 0 0,-1 1 1 0 0,1-1-1 0 0,0 1 1 0 0,0-1-1 0 0,0 0 1 0 0,0 0 0 0 0,0-1-1 0 0,0 1 1 0 0,0 0-6 0 0,19 0 80 0 0,0-1 0 0 0,1-1 0 0 0,-1-1 0 0 0,0 0 0 0 0,0-2 0 0 0,0 0 0 0 0,-1-2 0 0 0,4-2-80 0 0,-12 5-267 0 0,-11 3-79 0 0,0 0-1 0 0,0-1 1 0 0,0 1 0 0 0,0-1-1 0 0,1 1 1 0 0,-1-1 0 0 0,0 0-1 0 0,0 0 1 0 0,0 1 0 0 0,-1-2-1 0 0,1 1 1 0 0,0 0 0 0 0,0 0-1 0 0,-1 0 1 0 0,1-1 0 0 0,0 1-1 0 0,-1-1 1 0 0,1 0 0 0 0,-1 1-1 0 0,0-1 1 0 0,0 0 0 0 0,1 0-1 0 0,-1 0 1 0 0,0 1 0 0 0,-1-1-1 0 0,1-1 347 0 0,0-1-12130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716 340 0 0 0,'0'0'2308'0'0,"0"0"-913"0"0,0 0-333 0 0,0 0 98 0 0,0 0 271 0 0,0 0 242 0 0,0 0 87 0 0,0 0-136 0 0,0 0-222 0 0,0 0-251 0 0,0 0-210 0 0,3-7-115 0 0,0 0-400 0 0,3-6-327 0 0,-5-1 5057 0 0,-20 17-3624 0 0,-202 56-586 0 0,15 1-123 0 0,163-46-554 0 0,69-2-497 0 0,2-5 269 0 0,0-1-1 0 0,0-1 1 0 0,1-1-1 0 0,0-2 1 0 0,22 0-41 0 0,55 4 77 0 0,0 9-137 0 0,-105-15 60 0 0,0 1 1 0 0,-1-1-1 0 0,1 0 0 0 0,-1 0 0 0 0,1 1 1 0 0,0-1-1 0 0,-1 0 0 0 0,1 1 0 0 0,-1-1 1 0 0,1 0-1 0 0,-1 1 0 0 0,1-1 0 0 0,-1 1 0 0 0,0-1 1 0 0,1 1-1 0 0,-1-1 0 0 0,1 1 0 0 0,-1 0 1 0 0,0-1-1 0 0,0 1 0 0 0,1-1 0 0 0,-1 1 1 0 0,0 0-1 0 0,0-1 0 0 0,0 1 0 0 0,1-1 1 0 0,-1 1-1 0 0,0 0 0 0 0,0-1 0 0 0,0 1 0 0 0,0 0 1 0 0,0-1-1 0 0,0 1 0 0 0,0 0 0 0 0,-1-1 1 0 0,1 1-1 0 0,0 0 0 0 0,0-1 0 0 0,0 1 1 0 0,-1-1-1 0 0,1 1 0 0 0,0-1 0 0 0,-1 1 1 0 0,1 0-1 0 0,0-1 0 0 0,-1 1 0 0 0,1-1 0 0 0,-1 1 1 0 0,1-1-1 0 0,-1 0 0 0 0,1 1 0 0 0,-1 0 0 0 0,-33 29 153 0 0,27-24-154 0 0,-52 38 19 0 0,-1-2 1 0 0,-2-3-1 0 0,-46 19-18 0 0,19-8 7 0 0,-166 94 170 0 0,254-142-179 0 0,1-1 0 0 0,0 0 0 0 0,0 1 0 0 0,-1-1 0 0 0,1 0 0 0 0,0 1-1 0 0,0-1 1 0 0,0 0 0 0 0,1 1 0 0 0,-1-1 0 0 0,0 0 0 0 0,0 1 0 0 0,1-1 0 0 0,-1 0 0 0 0,1 0 0 0 0,-1 1 0 0 0,1-1 0 0 0,-1 0 0 0 0,1 0 0 0 0,0 0 0 0 0,-1 0-1 0 0,1 0 1 0 0,0 0 0 0 0,0 0 0 0 0,0 0 0 0 0,0 0 0 0 0,0 0 0 0 0,0 0 0 0 0,0 0 0 0 0,0-1 0 0 0,1 1 0 0 0,-1 0 0 0 0,0-1 0 0 0,0 1 0 0 0,0-1 0 0 0,1 0-1 0 0,-1 1 1 0 0,0-1 0 0 0,1 0 0 0 0,-1 0 0 0 0,0 1 0 0 0,1-1 0 0 0,-1 0 0 0 0,0 0 0 0 0,1-1 0 0 0,-1 1 0 0 0,0 0 2 0 0,5 2 26 0 0,13 4 23 0 0,0-1 0 0 0,0-1-1 0 0,1-1 1 0 0,-1 0-1 0 0,1-2 1 0 0,0 0 0 0 0,0-1-1 0 0,0-1-48 0 0,2 1 35 0 0,154-15 107 0 0,-175 14-377 0 0,-1-1 1 0 0,0 0 0 0 0,1 0-1 0 0,-1 0 1 0 0,0 0 0 0 0,0 0-1 0 0,0 0 1 0 0,0 0 0 0 0,0 0-1 0 0,-1 0 1 0 0,1 0 0 0 0,0 0-1 0 0,-1 0 1 0 0,0 0 0 0 0,1 0-1 0 0,-1 1 1 0 0,0-1 0 0 0,0 0-1 0 0,0 0 1 0 0,0 1 0 0 0,0-1-1 0 0,0 1 1 0 0,-1-1 0 0 0,1 1-1 0 0,0-1 1 0 0,-1 1 0 0 0,0 0-1 0 0,0-1 235 0 0,-1-2-1289 0 0,-5-7-4690 0 0,1 0-5337 0 0</inkml:trace>
  <inkml:trace contextRef="#ctx0" brushRef="#br0" timeOffset="337.373">446 1 8250 0 0,'0'0'1960'0'0,"0"0"-133"0"0,0 0-56 0 0,0 0-21 0 0,0 0-47 0 0,0 0-153 0 0,0 0-313 0 0,0 0-351 0 0,0 0-319 0 0,0 0-219 0 0,0 0-40 0 0,0 0 78 0 0,-2 10 104 0 0,-11 182 1806 0 0,13-181-2213 0 0,0 170 1659 0 0,-23 177-1742 0 0,-33 158 236 0 0,30-422-508 0 0,27-94 170 0 0,-1 0 0 0 0,0 0 0 0 0,0 0 0 0 0,1 0 1 0 0,-1 0-1 0 0,0 0 0 0 0,0 0 0 0 0,1 0 0 0 0,-1 0 1 0 0,0 0-1 0 0,0 0 0 0 0,1 0 0 0 0,-1 0 0 0 0,0 0 0 0 0,0 0 1 0 0,0 0-1 0 0,1 0 0 0 0,-1 0 0 0 0,0 1 0 0 0,0-1 0 0 0,1 0 1 0 0,-1 0-1 0 0,0 0 0 0 0,0 0 0 0 0,0 0 0 0 0,0 1 0 0 0,1-1 1 0 0,-1 0-1 0 0,0 0 0 0 0,0 0 0 0 0,0 1 0 0 0,0-1 0 0 0,0 0 1 0 0,0 1 101 0 0,22-19-2574 0 0,-11 7-2343 0 0,-3 3-6479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31 232 0 0 0,'0'0'769'0'0,"0"0"181"0"0,0 0 124 0 0,0 0 99 0 0,0 0-23 0 0,0 0-50 0 0,0 0-86 0 0,0 0-70 0 0,0 0-17 0 0,0 0 58 0 0,-2-3 70 0 0,-14-16 1700 0 0,9 15 2251 0 0,1 1 1848 0 0,14 3-6082 0 0,82-12-210 0 0,125 12 9 0 0,-115 12-386 0 0,-64-9 32 0 0,-32-1-582 0 0,-2-7 3016 0 0,-63-83-2147 0 0,13 7-172 0 0,38 47-169 0 0,9 34-175 0 0,1 0-1 0 0,0 0-14 0 0,0 0-5 0 0,0 0-28 0 0,0 0-25 0 0,0 0-39 0 0,0 0-32 0 0,0 0-58 0 0,0 0-111 0 0,0 0-133 0 0,0 0-204 0 0,16 8-5716 0 0,-10-5 762 0 0,0 1-6929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855 424 2969 0 0,'0'0'2101'0'0,"0"0"-187"0"0,0 0 32 0 0,0 0 100 0 0,0 0-45 0 0,0 0-159 0 0,0 0-273 0 0,0 0-303 0 0,0 0-197 0 0,0 0-149 0 0,0 0-103 0 0,1-6 1029 0 0,-2 5 1898 0 0,-134 24-2995 0 0,-125 24-578 0 0,148-27-73 0 0,-113 8 491 0 0,242-9-223 0 0,83 47 42 0 0,-64-49-320 0 0,1-2-1 0 0,1-1 1 0 0,0-1-1 0 0,0-3 1 0 0,1-1-1 0 0,1-2 1 0 0,15 0-88 0 0,168 29 92 0 0,-125-11-48 0 0,-79-14-66 0 0,-19-10 20 0 0,-12 11 63 0 0,-178 57 407 0 0,-366 170-399 0 0,540-232-73 0 0,4-2 6 0 0,-1 0-1 0 0,1 0 0 0 0,1 2 0 0 0,-1-1 0 0 0,1 1 1 0 0,0 1-1 0 0,1 0 0 0 0,0 0 0 0 0,0 1 0 0 0,0 1-1 0 0,6 34-70 0 0,4-44 56 0 0,0 0-2 0 0,0 0 2 0 0,24 23 171 0 0,20-8 64 0 0,264-7 571 0 0,-190-10-634 0 0,183 2 294 0 0,-301 0-441 0 0,0 0-10 0 0,0 0-22 0 0,0 0 11 0 0,0 0 18 0 0,-17 5-1770 0 0,1-6-2776 0 0,11 1-99 0 0,1 0-7689 0 0</inkml:trace>
  <inkml:trace contextRef="#ctx0" brushRef="#br0" timeOffset="2867.793">1475 384 1432 0 0,'0'0'1777'0'0,"0"0"-226"0"0,0 0-55 0 0,0 0 36 0 0,0 0 58 0 0,0 0 22 0 0,0 0-102 0 0,0 0-168 0 0,0 0-162 0 0,0 0-168 0 0,0 0-146 0 0,-13-19-96 0 0,-42-56-49 0 0,-21-8 2790 0 0,2 6-949 0 0,72 75-2529 0 0,0 1 1 0 0,0-1-1 0 0,0 0 0 0 0,0 1 0 0 0,-1-1 1 0 0,1 1-1 0 0,0 0 0 0 0,-1-1 1 0 0,1 1-1 0 0,0 1 0 0 0,-1-1 1 0 0,1 0-1 0 0,-1 0 0 0 0,0 1 1 0 0,1-1-1 0 0,-1 1 0 0 0,1 0 0 0 0,-1 0 1 0 0,0 0-1 0 0,1 0 0 0 0,-1 1 1 0 0,0-1-1 0 0,1 1 0 0 0,-1-1 1 0 0,1 1-1 0 0,-1 0 0 0 0,1 0 1 0 0,-1 0-1 0 0,1 0 0 0 0,0 0 0 0 0,-1 1 1 0 0,1-1-1 0 0,0 1 0 0 0,0 0 1 0 0,0-1-1 0 0,0 1 0 0 0,0 0 1 0 0,1 0-34 0 0,-4 4 0 0 0,0 0 0 0 0,1 0 0 0 0,0 0 0 0 0,0 1 0 0 0,0-1 0 0 0,1 1 0 0 0,0 0 0 0 0,0 0 0 0 0,1 0 1 0 0,0 0-1 0 0,0 1 0 0 0,1-1 0 0 0,0 2 0 0 0,0 40 27 0 0,2 0 1 0 0,2 0-1 0 0,3 0 1 0 0,1 0 0 0 0,3-1-1 0 0,2-1 1 0 0,3 4-28 0 0,10 48 14 0 0,49 308 206 0 0,-66-350-105 0 0,-3 0 0 0 0,-2 0 0 0 0,-5 53-115 0 0,1-102 53 0 0,0 1 0 0 0,-1-1 0 0 0,0 0 0 0 0,0 0 0 0 0,-1 1 0 0 0,0-1 0 0 0,0-1 0 0 0,-1 1 0 0 0,0 0 0 0 0,0-1 0 0 0,-1 0 0 0 0,0 0 0 0 0,0 0 0 0 0,-1-1 0 0 0,1 0 0 0 0,-1 0 0 0 0,-1 0 0 0 0,-1 1-53 0 0,4-6 39 0 0,-1 1 1 0 0,0 0 0 0 0,0-1-1 0 0,1 0 1 0 0,-1 0 0 0 0,0 0 0 0 0,0-1-1 0 0,0 0 1 0 0,0 0 0 0 0,0 0-1 0 0,0 0 1 0 0,0-1 0 0 0,0 0-1 0 0,0 0 1 0 0,1 0 0 0 0,-1-1 0 0 0,0 1-1 0 0,1-1 1 0 0,-1 0 0 0 0,1-1-1 0 0,-1 1 1 0 0,1-1 0 0 0,0 0 0 0 0,0 0-1 0 0,0 0 1 0 0,1 0 0 0 0,-4-4-40 0 0,4 4-46 0 0,1 0 1 0 0,-1-1-1 0 0,1 0 1 0 0,-1 0-1 0 0,1 0 1 0 0,0 0-1 0 0,1 0 0 0 0,-1 0 1 0 0,1 0-1 0 0,-1 0 1 0 0,1-1-1 0 0,1 1 1 0 0,-1 0-1 0 0,1-1 1 0 0,-1 1-1 0 0,1-1 1 0 0,0 1-1 0 0,1 0 1 0 0,-1-1-1 0 0,1 1 1 0 0,0-3 45 0 0,23-18-2565 0 0,-14 19-1438 0 0,0 1-4713 0 0,-4 5-2997 0 0</inkml:trace>
  <inkml:trace contextRef="#ctx0" brushRef="#br0" timeOffset="3557.413">1713 1308 5481 0 0,'0'0'3329'0'0,"0"0"-1034"0"0,0 0-419 0 0,0 0-65 0 0,0 0-39 0 0,0 0-155 0 0,0 0-305 0 0,0 0-355 0 0,0 0-293 0 0,0 0-172 0 0,0 0-88 0 0,0 0-20 0 0,0 22 3030 0 0,-74 88-2171 0 0,-18-2-915 0 0,32-51-310 0 0,56-53-213 0 0,-8 5-3626 0 0,0-13-7565 0 0,8 3 495 0 0</inkml:trace>
  <inkml:trace contextRef="#ctx0" brushRef="#br0" timeOffset="3873.335">1468 1271 5545 0 0,'0'0'2611'0'0,"0"0"-30"0"0,0 0-79 0 0,0 0-187 0 0,0 0-245 0 0,0 0-414 0 0,0 0-428 0 0,0 0-306 0 0,0 0-227 0 0,0 0-158 0 0,0 0-131 0 0,0 0-106 0 0,0 0-71 0 0,0 12 679 0 0,50 113 1845 0 0,46 29-1890 0 0,-47-111-902 0 0,-42-39-251 0 0,-6-3-2857 0 0,0-1-3343 0 0,-1 0-5104 0 0</inkml:trace>
  <inkml:trace contextRef="#ctx0" brushRef="#br0" timeOffset="4137.681">1882 1437 14683 0 0,'0'0'1807'0'0,"0"0"-608"0"0,0 0-233 0 0,0 0 63 0 0,0 0 91 0 0,0 0 1 0 0,0 0-224 0 0,0 0-226 0 0,0 0-152 0 0,0 0-104 0 0,0 0-74 0 0,0 0-73 0 0,0 0-59 0 0,-3 25-50 0 0,-8 77-50 0 0,1-38 77 0 0,-11 13-586 0 0,4-51-5847 0 0,15-26-1609 0 0,-2 0-3340 0 0</inkml:trace>
  <inkml:trace contextRef="#ctx0" brushRef="#br0" timeOffset="4965.293">1868 1 5489 0 0,'0'0'3584'0'0,"0"0"-1365"0"0,0 0-523 0 0,0 0-65 0 0,0 0 21 0 0,0 0-37 0 0,0 0-176 0 0,0 0-302 0 0,0 0-317 0 0,0 0-248 0 0,0 0-151 0 0,0 0-94 0 0,0 0-29 0 0,-12 1-9 0 0,-33 6 2 0 0,12 23 351 0 0,28-20-483 0 0,-65 133 999 0 0,-27 41-872 0 0,75-162-972 0 0,22-22 376 0 0,0 0-40 0 0,0 0-60 0 0,0 0-63 0 0,0 0-74 0 0,0-4-1390 0 0,-1-11-1201 0 0,0-2-7044 0 0,1 9 2490 0 0</inkml:trace>
  <inkml:trace contextRef="#ctx0" brushRef="#br0" timeOffset="5219.249">1580 4 1432 0 0,'0'0'2178'0'0,"0"0"-55"0"0,0 0 32 0 0,0 0 84 0 0,0 0-195 0 0,0 0-341 0 0,0 0-427 0 0,0 0-435 0 0,0 0-316 0 0,0 0-184 0 0,0 0-6 0 0,0 0 173 0 0,0 19 1863 0 0,84 80 2279 0 0,-70-85-4592 0 0,-1 2 0 0 0,0-1 0 0 0,-1 2 0 0 0,0 0 0 0 0,-1 0 0 0 0,-1 1 0 0 0,0 1-58 0 0,-8 3-2055 0 0,-2-13-3305 0 0,0-3-5479 0 0</inkml:trace>
  <inkml:trace contextRef="#ctx0" brushRef="#br0" timeOffset="5637.819">1873 255 11626 0 0,'0'0'1856'0'0,"0"0"-582"0"0,0 0-235 0 0,0 0 91 0 0,0 0 117 0 0,0 0-44 0 0,0 0-204 0 0,0 0-255 0 0,0 0-187 0 0,0 0-121 0 0,0 0-117 0 0,0 0-92 0 0,0 0-71 0 0,27-9-52 0 0,80-25-40 0 0,-70 25 15 0 0,-29 57 478 0 0,-44 26 154 0 0,17-45-530 0 0,15-23-140 0 0,1-1 1 0 0,0 0-1 0 0,1 1 0 0 0,-1 0 0 0 0,1 0 0 0 0,0 0 0 0 0,1 0 0 0 0,-1 0 0 0 0,1 0 1 0 0,0 0-1 0 0,1 0 0 0 0,0 0 0 0 0,0 7-41 0 0,2-10 52 0 0,0-1 0 0 0,0 1 1 0 0,0 0-1 0 0,1-1 0 0 0,0 1 0 0 0,-1-1 0 0 0,1 1 0 0 0,0-1 1 0 0,0 0-1 0 0,0-1 0 0 0,0 1 0 0 0,0 0 0 0 0,0-1 0 0 0,1 0 1 0 0,-1 1-1 0 0,1-1 0 0 0,-1-1 0 0 0,1 1 0 0 0,-1 0 1 0 0,1-1-1 0 0,-1 0 0 0 0,1 0 0 0 0,-1 0 0 0 0,1 0 0 0 0,-1 0 1 0 0,1-1-1 0 0,-1 0 0 0 0,1 1 0 0 0,1-2-52 0 0,8 2 215 0 0,1-2-81 0 0,0 0 0 0 0,0 0 0 0 0,0-1 1 0 0,0-1-1 0 0,-1-1 0 0 0,1 0 0 0 0,-1 0 0 0 0,5-4-134 0 0,-9-9-167 0 0,-10 11-2404 0 0,-1 3-3583 0 0,-1 3-5958 0 0</inkml:trace>
  <inkml:trace contextRef="#ctx0" brushRef="#br0" timeOffset="6315.83">2440 505 11979 0 0,'0'0'2180'0'0,"0"0"-366"0"0,0 0-319 0 0,0 0-23 0 0,0 0 20 0 0,0 0-119 0 0,0 0-262 0 0,0 0-295 0 0,0 0-283 0 0,0 0-205 0 0,0 0-97 0 0,0 0-70 0 0,0 0-27 0 0,-1-3-5 0 0,-1-10-35 0 0,2 22 227 0 0,3 29 419 0 0,-3-32-653 0 0,10 425 1536 0 0,-5-336-1590 0 0,-6-84-4841 0 0,-5-35 228 0 0,-2 3-5204 0 0,4 15 810 0 0</inkml:trace>
  <inkml:trace contextRef="#ctx0" brushRef="#br0" timeOffset="6572.521">2425 476 9386 0 0,'0'0'1970'0'0,"0"0"-505"0"0,0 0-200 0 0,0 0 146 0 0,0 0 174 0 0,0 0-40 0 0,0 0-232 0 0,0 0-301 0 0,0 0-218 0 0,0 0-134 0 0,0 0-120 0 0,0 0-73 0 0,33-3-52 0 0,103-7-54 0 0,56 1-99 0 0,-195 31-4590 0 0,-5-15 1466 0 0,1 0-3542 0 0,1-3-4453 0 0</inkml:trace>
  <inkml:trace contextRef="#ctx0" brushRef="#br0" timeOffset="6734.221">2436 781 3249 0 0,'0'0'2976'0'0,"0"0"-351"0"0,0 0-238 0 0,0 0-161 0 0,0 0-111 0 0,0 0-200 0 0,0 0-305 0 0,0 0-321 0 0,0 0-302 0 0,0 0-245 0 0,0 0-175 0 0,0 0-127 0 0,0 0-94 0 0,23 4-96 0 0,71 10-70 0 0,13-28-207 0 0,-78 9-453 0 0,7-1-1629 0 0,-13 3-4228 0 0,-11 2-5245 0 0</inkml:trace>
  <inkml:trace contextRef="#ctx0" brushRef="#br0" timeOffset="7770.2">3268 741 1504 0 0,'0'0'3488'0'0,"0"0"-1258"0"0,0 0-415 0 0,0 0 100 0 0,0 0 33 0 0,0 0 1 0 0,0 0-193 0 0,0 0-338 0 0,0 0-328 0 0,0 0-291 0 0,0 0-220 0 0,0 0-154 0 0,-12-5-95 0 0,-43-13-47 0 0,52 17-253 0 0,1 1-1 0 0,-1-1 1 0 0,0 1 0 0 0,0 0 0 0 0,0 0 0 0 0,1 1 0 0 0,-1-1 0 0 0,0 0 0 0 0,1 1 0 0 0,-1 0 0 0 0,0 0-1 0 0,1-1 1 0 0,-1 1 0 0 0,1 1 0 0 0,-1-1 0 0 0,1 0 0 0 0,-1 1 0 0 0,1-1 0 0 0,0 1 0 0 0,0 0 0 0 0,-1 0-30 0 0,-7 5 130 0 0,-2-1-92 0 0,1 0-1 0 0,0 0 0 0 0,0 1 0 0 0,0 1 1 0 0,1 0-1 0 0,0 0 0 0 0,1 1 0 0 0,0 0 0 0 0,0 1 1 0 0,1-1-1 0 0,0 2 0 0 0,0-1 0 0 0,2 1 1 0 0,-1 0-1 0 0,1 1 0 0 0,1 0 0 0 0,0-1 0 0 0,1 2 1 0 0,0-1-1 0 0,1 0 0 0 0,0 1 0 0 0,0 4-37 0 0,2-14 7 0 0,1 0 0 0 0,-1 0 0 0 0,1 1 0 0 0,0-1 0 0 0,0 0-1 0 0,0 1 1 0 0,0-1 0 0 0,1 0 0 0 0,-1 0 0 0 0,1 1 0 0 0,0-1-1 0 0,0 0 1 0 0,0 0 0 0 0,0 0 0 0 0,1 0 0 0 0,-1 0 0 0 0,1 0 0 0 0,0 0-1 0 0,-1 0 1 0 0,1-1 0 0 0,1 1 0 0 0,-1-1 0 0 0,0 0 0 0 0,1 1-1 0 0,-1-1 1 0 0,1 0 0 0 0,-1 0 0 0 0,1 0 0 0 0,0-1 0 0 0,0 1 0 0 0,0-1-1 0 0,0 0 1 0 0,0 1 0 0 0,0-1 0 0 0,1-1 0 0 0,-1 1 0 0 0,1 0-7 0 0,18 0 172 0 0,0 0 0 0 0,0-2 0 0 0,0-1-1 0 0,0 0 1 0 0,0-2 0 0 0,-1 0 0 0 0,1-1 0 0 0,-1-2 0 0 0,0 0 0 0 0,-1-1 0 0 0,0-1 0 0 0,0-1 0 0 0,-1 0 0 0 0,0-2 0 0 0,7-6-172 0 0,5-4 222 0 0,-1 0 0 0 0,-1-3 0 0 0,-2 0 0 0 0,0-1 0 0 0,-2-2 0 0 0,-1-1 0 0 0,1-3-222 0 0,-13 11 21 0 0,0-1 0 0 0,-2 0 0 0 0,-1-1 0 0 0,-1 0 0 0 0,-1 0 0 0 0,0-1 0 0 0,-2 1 0 0 0,-1-1 0 0 0,-1 0 0 0 0,-1-1 0 0 0,-1 1 0 0 0,-2-17-21 0 0,1 35-19 0 0,0 0 0 0 0,-1 0 0 0 0,1 0 1 0 0,-1 0-1 0 0,-1 0 0 0 0,1 0 0 0 0,-1 1 1 0 0,0-1-1 0 0,-1 1 0 0 0,1-1 0 0 0,-1 1 1 0 0,0 0-1 0 0,0 0 0 0 0,-1 0 0 0 0,1 0 1 0 0,-1 1-1 0 0,0 0 0 0 0,-1-1 0 0 0,1 1 0 0 0,-1 1 1 0 0,1-1-1 0 0,-1 1 0 0 0,0 0 0 0 0,-1 0 1 0 0,1 0-1 0 0,0 0 0 0 0,-3 0 19 0 0,-3-1-29 0 0,1 1-1 0 0,-1 0 0 0 0,0 1 1 0 0,1 0-1 0 0,-1 0 0 0 0,0 1 1 0 0,0 1-1 0 0,0 0 0 0 0,0 0 1 0 0,0 1-1 0 0,0 0 0 0 0,0 1 1 0 0,0 1-1 0 0,-6 1 30 0 0,-1 2-10 0 0,0 1 1 0 0,1 0-1 0 0,0 2 0 0 0,0-1 1 0 0,1 2-1 0 0,0 0 0 0 0,0 2 1 0 0,1-1-1 0 0,1 2 0 0 0,0 0 10 0 0,7-6 8 0 0,1-1 0 0 0,1 1 1 0 0,-1 0-1 0 0,1 1 0 0 0,1-1 0 0 0,-1 1 0 0 0,1 0 0 0 0,0 0 0 0 0,1 0 0 0 0,0 1 0 0 0,1-1 0 0 0,-1 1 1 0 0,1 0-1 0 0,1-1 0 0 0,0 1 0 0 0,0 0 0 0 0,1 0 0 0 0,0 0 0 0 0,1 0 0 0 0,-1 0 0 0 0,2-1 0 0 0,0 5-8 0 0,5 5 52 0 0,1 0-1 0 0,1-1 1 0 0,0 0-1 0 0,2 0 0 0 0,0-1 1 0 0,0-1-1 0 0,1 0 1 0 0,1 0-1 0 0,1-1 0 0 0,0-1 1 0 0,1 0-1 0 0,0-1 1 0 0,13 8-52 0 0,144 105 694 0 0,-81-59-407 0 0,-66-40-263 0 0,-17-20-1196 0 0,-2-20-3634 0 0,-4 9 661 0 0,0 1-6588 0 0</inkml:trace>
  <inkml:trace contextRef="#ctx0" brushRef="#br0" timeOffset="8135.909">4069 652 14227 0 0,'0'0'2230'0'0,"0"0"-754"0"0,0 0-317 0 0,0 0 39 0 0,0 0 57 0 0,0 0-91 0 0,0 0-288 0 0,0 0-287 0 0,0 0-139 0 0,0 0-10 0 0,0 0 23 0 0,0 0 30 0 0,0 0-43 0 0,-1 14-85 0 0,0-1-262 0 0,-1 0 0 0 0,0 0 0 0 0,0-1-1 0 0,-1 1 1 0 0,-1 0 0 0 0,-1-1 0 0 0,1 0 0 0 0,-7 10-103 0 0,-27 39 225 0 0,-3-2 1 0 0,-2-1-1 0 0,-11 7-225 0 0,2-3-125 0 0,39-44-315 0 0,13-17 244 0 0,-9-9-5720 0 0,4-5 1169 0 0,3 4-2031 0 0,2 2-3354 0 0</inkml:trace>
  <inkml:trace contextRef="#ctx0" brushRef="#br0" timeOffset="8617.543">3784 590 9522 0 0,'0'0'2837'0'0,"0"0"-469"0"0,0 0-415 0 0,0 0-272 0 0,0 0-180 0 0,0 0-201 0 0,0 0-269 0 0,0 0-235 0 0,0 0-229 0 0,0 0-191 0 0,0 0-103 0 0,0 0-14 0 0,-3 1 17 0 0,3-1-228 0 0,-1 0-1 0 0,1 1 1 0 0,-1-1 0 0 0,0 1 0 0 0,1-1-1 0 0,-1 1 1 0 0,1 0 0 0 0,-1-1-1 0 0,1 1 1 0 0,-1 0 0 0 0,1-1 0 0 0,0 1-1 0 0,-1 0 1 0 0,1-1 0 0 0,0 1-1 0 0,-1 0 1 0 0,1 0 0 0 0,0-1 0 0 0,0 1-1 0 0,0 0 1 0 0,0 0 0 0 0,0 0-1 0 0,0-1 1 0 0,0 1 0 0 0,0 0 0 0 0,0 0-1 0 0,0-1 1 0 0,0 1 0 0 0,0 0-1 0 0,1 0 1 0 0,-1-1 0 0 0,0 1-1 0 0,1 0 1 0 0,-1 0 0 0 0,0-1 0 0 0,1 1-1 0 0,-1 0 1 0 0,1-1 0 0 0,-1 1-1 0 0,1-1 1 0 0,-1 1 0 0 0,1 0 0 0 0,-1-1-1 0 0,1 0 1 0 0,0 1 0 0 0,-1-1-1 0 0,1 1 1 0 0,0-1 0 0 0,0 0 0 0 0,-1 1-1 0 0,1-1 1 0 0,0 0 0 0 0,-1 0-1 0 0,1 1-46 0 0,143 138 2671 0 0,-49 8-2157 0 0,-65-90-415 0 0,2-3 0 0 0,3 0 0 0 0,2-2 0 0 0,10 7-100 0 0,-33-52-383 0 0,-20-16-876 0 0,0 1-1601 0 0,-1 3-2005 0 0,5 2-7198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4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 5273 0 0,'0'0'2238'0'0,"0"0"-104"0"0,0 0 4 0 0,0 0 86 0 0,0 0-4 0 0,0 0-231 0 0,0 0-415 0 0,0 0-412 0 0,0 0-311 0 0,0 0-209 0 0,0 0-146 0 0,0 0-96 0 0,0 0-61 0 0,-10 3 381 0 0,-4 241 2140 0 0,-44 245-1679 0 0,1-294-1073 0 0,42-143-78 0 0,14-49-46 0 0,1-3-13 0 0,0 0-10 0 0,0 0-23 0 0,0 0 3 0 0,0 0-4 0 0,23-55-957 0 0,0-19-2116 0 0,-18 49-1090 0 0,-1 0-4254 0 0,-4 9-2969 0 0</inkml:trace>
  <inkml:trace contextRef="#ctx0" brushRef="#br0" timeOffset="401.955">46 71 1728 0 0,'0'0'2014'0'0,"0"0"-424"0"0,0 0-83 0 0,0 0 82 0 0,0 0 133 0 0,0 0 51 0 0,0 0-122 0 0,0 0-190 0 0,0 0-123 0 0,0 0-134 0 0,0 0-141 0 0,0 0-95 0 0,0 0-106 0 0,-7-3-91 0 0,-24-10-82 0 0,23 10-100 0 0,8 3-90 0 0,0 0-97 0 0,0 0-68 0 0,0 0-56 0 0,0 0-37 0 0,23 10 1215 0 0,30 2-772 0 0,-1-3 0 0 0,2-2 0 0 0,-1-2 0 0 0,1-2 0 0 0,43-5-684 0 0,-58 2 152 0 0,221-33 192 0 0,-184 27-1471 0 0,-65 31-2423 0 0,-9-14-5277 0 0,-1-4-3873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3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574 332 568 0 0,'0'0'996'0'0,"0"0"-142"0"0,0 0 150 0 0,0 0 320 0 0,0 0 247 0 0,0 0 102 0 0,0 0-102 0 0,0 0-226 0 0,0 0-242 0 0,0 0-235 0 0,0 0-171 0 0,11-5-79 0 0,35-15 25 0 0,-35 15 87 0 0,-11 5 93 0 0,0 0 38 0 0,0 0-47 0 0,0 0-77 0 0,0 0-68 0 0,0 0-38 0 0,0 0-1 0 0,0 0 17 0 0,0 0-13 0 0,0 0-13 0 0,0 0-36 0 0,0 0-68 0 0,-32-17 669 0 0,16 10-1126 0 0,0 2 1 0 0,-1 1-1 0 0,0 0 0 0 0,0 1 0 0 0,0 0 1 0 0,0 2-1 0 0,0 0 0 0 0,0 1 1 0 0,-1 0-1 0 0,1 2 0 0 0,0 0 0 0 0,0 1 1 0 0,0 0-1 0 0,0 2 0 0 0,1 0 0 0 0,0 0 1 0 0,0 2-1 0 0,0 0 0 0 0,1 1 1 0 0,-14 9-61 0 0,5-4 63 0 0,21-13-59 0 0,0 1 0 0 0,0 0 0 0 0,1 0 0 0 0,-1 1-1 0 0,0-1 1 0 0,0 1 0 0 0,1-1 0 0 0,-1 1 0 0 0,1 0 0 0 0,-1 0 0 0 0,1 0 0 0 0,0 0-1 0 0,0 0 1 0 0,0 1 0 0 0,0-1 0 0 0,0 1 0 0 0,1-1 0 0 0,-1 1 0 0 0,1 0 0 0 0,-1 0-1 0 0,1-1 1 0 0,0 1 0 0 0,0 0 0 0 0,0 0 0 0 0,1 0 0 0 0,-1 0 0 0 0,1 1-4 0 0,-1 0 4 0 0,0 1 0 0 0,1 0 0 0 0,-1-1 1 0 0,1 1-1 0 0,1-1 0 0 0,-1 1 1 0 0,1 0-1 0 0,-1-1 0 0 0,1 1 0 0 0,0-1 1 0 0,1 0-1 0 0,-1 1 0 0 0,1-1 1 0 0,0 0-1 0 0,0 0 0 0 0,0 0 0 0 0,1 0 1 0 0,-1 0-1 0 0,1 0 0 0 0,0-1 1 0 0,0 1-1 0 0,0-1 0 0 0,1 0 0 0 0,-1 0 1 0 0,1 0-1 0 0,0 0 0 0 0,-1-1 1 0 0,1 0-5 0 0,201 65 344 0 0,-187-49-322 0 0,-18-18-26 0 0,0 0 10 0 0,-15 12 354 0 0,-267 138 255 0 0,255-132-591 0 0,17-12-24 0 0,0 0 0 0 0,0 0 0 0 0,1 1 0 0 0,0 0 1 0 0,1 0-1 0 0,0 1 0 0 0,0 0 0 0 0,0 1 0 0 0,1 0 1 0 0,0 0-1 0 0,1 0 0 0 0,0 1 0 0 0,-4 8 0 0 0,9-15 1 0 0,0 1 0 0 0,0-1 0 0 0,1 1 0 0 0,-1-1 0 0 0,1 1-1 0 0,0-1 1 0 0,0 1 0 0 0,0-1 0 0 0,0 1 0 0 0,1-1 0 0 0,-1 1 0 0 0,1-1-1 0 0,0 1 1 0 0,0-1 0 0 0,0 0 0 0 0,0 1 0 0 0,1-1 0 0 0,-1 0-1 0 0,1 0 1 0 0,0 0 0 0 0,0 0 0 0 0,0 0 0 0 0,0-1 0 0 0,1 1 0 0 0,-1 0-1 0 0,1-1 1 0 0,-1 0 0 0 0,1 0 0 0 0,0 0 0 0 0,0 0 0 0 0,0 0 0 0 0,3 1-1 0 0,4 2 47 0 0,0-1 1 0 0,0 0-1 0 0,1 0 1 0 0,-1-1-1 0 0,1-1 1 0 0,0 1-1 0 0,-1-2 1 0 0,1 0-1 0 0,0 0 1 0 0,1-1-48 0 0,124-18 264 0 0,-102 3-3226 0 0,-26 10 249 0 0,-4 3 259 0 0,0-2-4077 0 0,-2 0-5431 0 0</inkml:trace>
  <inkml:trace contextRef="#ctx0" brushRef="#br0" timeOffset="500.253">395 0 6705 0 0,'0'0'2076'0'0,"0"0"-285"0"0,0 0-220 0 0,0 0-54 0 0,0 0-20 0 0,0 0-134 0 0,0 0-247 0 0,0 0-275 0 0,0 0-207 0 0,0 0-57 0 0,0 0 26 0 0,0 0 66 0 0,0 0 16 0 0,-4 13-79 0 0,-22 111 1153 0 0,14 318 1566 0 0,-36-63-2997 0 0,12-192-289 0 0,33-156 844 0 0,3-25-3408 0 0,0-3-3378 0 0,0-2 45 0 0,0-5-5896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0 0 0,'0'0'1752'0'0,"0"0"-10"0"0,0 0 137 0 0,0 0 302 0 0,0 0 210 0 0,0 0-64 0 0,0 0-371 0 0,0 0-507 0 0,0 0-385 0 0,0 0-241 0 0,0 0-142 0 0,6 8 2631 0 0,51-8-1572 0 0,16 1-625 0 0,-1-3 0 0 0,0-3 0 0 0,55-11-1115 0 0,85-18 1029 0 0,-168 27-2270 0 0,-73 26-3889 0 0,16-9-3295 0 0,7-6-2842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8418 0 0,'0'0'2650'0'0,"0"0"-481"0"0,0 0-269 0 0,0 0-107 0 0,0 0-170 0 0,0 0-325 0 0,0 0-371 0 0,0 0-303 0 0,0 0-204 0 0,0 0-104 0 0,0 0-57 0 0,0 0-11 0 0,0 0 17 0 0,-4 4 87 0 0,1 0-294 0 0,3-4-36 0 0,1 0 0 0 0,-1 0 1 0 0,1 0-1 0 0,-1 0 0 0 0,1 0 0 0 0,-1 0 1 0 0,1 0-1 0 0,-1 0 0 0 0,1 0 1 0 0,-1 0-1 0 0,1 0 0 0 0,-1 0 0 0 0,1 0 1 0 0,-1 0-1 0 0,1 1 0 0 0,-1-1 1 0 0,0 0-1 0 0,1 0 0 0 0,-1 1 0 0 0,1-1 1 0 0,-1 0-1 0 0,1 0 0 0 0,-1 1 0 0 0,0-1 1 0 0,1 0-1 0 0,-1 1 0 0 0,0-1 1 0 0,1 1-1 0 0,-1-1 0 0 0,0 1 0 0 0,0-1 1 0 0,0 0-1 0 0,1 1 0 0 0,-1-1 1 0 0,0 1-1 0 0,0-1 0 0 0,0 1 0 0 0,0-1 1 0 0,0 1-1 0 0,1-1 0 0 0,-1 1 1 0 0,0-1-1 0 0,0 1 0 0 0,-1-1 0 0 0,1 1 1 0 0,0-1-1 0 0,0 1 0 0 0,0-1 0 0 0,0 1 1 0 0,0-1-1 0 0,0 1 0 0 0,-1-1 1 0 0,1 1-1 0 0,0-1 0 0 0,0 0 0 0 0,-1 1 1 0 0,1-1-1 0 0,0 1 0 0 0,-1-1 1 0 0,1 0-1 0 0,0 1 0 0 0,-1-1 0 0 0,1 0 1 0 0,0 1-1 0 0,-1-1-22 0 0,186 1 2400 0 0,67-34-1179 0 0,-148 29-3139 0 0,-102 9-2032 0 0,-3 0-6644 0 0,0-4-637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10386 0 0,'0'0'2671'0'0,"0"0"-907"0"0,0 0-372 0 0,0 0-27 0 0,0 0 22 0 0,0 0-50 0 0,0 0-166 0 0,0 0-187 0 0,0 0-84 0 0,0 0-38 0 0,0 0-117 0 0,0 0-74 0 0,21 5-83 0 0,67 14-133 0 0,-69-16-252 0 0,1 0 0 0 0,-1-2 0 0 0,1 0-1 0 0,0-1 1 0 0,0-1 0 0 0,-1-1 0 0 0,2-1-203 0 0,14-1 248 0 0,152-19 427 0 0,-95 8-2732 0 0,-91 14 1702 0 0,0 0-1510 0 0,0 0-3539 0 0,0 1-6959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1 420 6729 0 0,'0'0'1571'0'0,"0"0"-168"0"0,0 0 150 0 0,0 0 138 0 0,0 0 30 0 0,0 0-123 0 0,0 0-228 0 0,0 0-237 0 0,0 0-211 0 0,0 0-187 0 0,33-6-129 0 0,101-21-109 0 0,-75 2 157 0 0,-53 17-515 0 0,20-25 312 0 0,-2 0 0 0 0,-1-1 0 0 0,-1-2 0 0 0,-2 0 1 0 0,-2-1-1 0 0,-1-1 0 0 0,-2 0 0 0 0,1-12-451 0 0,-13 32 711 0 0,-3 21-206 0 0,0 1-562 0 0,9 240 605 0 0,5-153-384 0 0,-3 1 0 0 0,-5 0 0 0 0,-3 0 0 0 0,-5 1 0 0 0,-3-1 0 0 0,-14 61-164 0 0,-16 57 45 0 0,34-204-1 0 0,-3 5-484 0 0,2-19-433 0 0,-3-9 409 0 0,4-74-3539 0 0,7 61-76 0 0,3 2-3799 0 0,-2 9-3096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1 11490 0 0,'0'0'4264'0'0,"0"0"-2406"0"0,0 0-867 0 0,0 0-157 0 0,0 0 15 0 0,0 0 2 0 0,-38 24-66 0 0,-116 76-109 0 0,-15 23 987 0 0,46-21-375 0 0,122-101-1276 0 0,1-1-1 0 0,-1 1 0 0 0,0 0 0 0 0,1 0 1 0 0,-1 0-1 0 0,0 0 0 0 0,1 0 0 0 0,-1 0 1 0 0,1 0-1 0 0,-1 0 0 0 0,1 0 0 0 0,0 0 1 0 0,0 1-1 0 0,-1-1 0 0 0,1 0 0 0 0,0 0 1 0 0,0 0-1 0 0,0 0 0 0 0,0 0 0 0 0,0 0 1 0 0,0 1-1 0 0,0-1 0 0 0,1 0 0 0 0,-1 0 1 0 0,0 0-1 0 0,1 0 0 0 0,-1 0 0 0 0,1 0 1 0 0,-1 0-1 0 0,1 0 0 0 0,-1 0 0 0 0,1 0 1 0 0,0 0-1 0 0,-1 0 0 0 0,1 0 0 0 0,0 0 1 0 0,0 0-1 0 0,0-1 0 0 0,-1 1 0 0 0,1 0 1 0 0,0-1-1 0 0,0 1 0 0 0,0-1 0 0 0,0 1 1 0 0,1-1-12 0 0,54 17 428 0 0,-41-14-306 0 0,14 6 266 0 0,-2 1 1 0 0,0 1-1 0 0,0 2 1 0 0,-1 1-1 0 0,0 0 1 0 0,7 8-389 0 0,81 91 1172 0 0,-36-2-652 0 0,-71-38-134 0 0,-7-73-413 0 0,11 12-122 0 0,-7-11 81 0 0,-1 0 0 0 0,1-1 0 0 0,-1 1 0 0 0,0-1 0 0 0,1 1 0 0 0,-1-1 0 0 0,1 0 0 0 0,-1-1 0 0 0,1 1 0 0 0,-1 0 1 0 0,1-1-1 0 0,-1 0 0 0 0,0 0 0 0 0,1 0 0 0 0,-1 0 0 0 0,0-1 0 0 0,0 1 0 0 0,0-1 0 0 0,0 0 0 0 0,0 1 0 0 0,2-3 68 0 0,24-15-3885 0 0,-17 11 175 0 0,-2 0-8689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14451 0 0,'0'0'3455'0'0,"0"0"-1301"0"0,0 0-525 0 0,0 0-153 0 0,0 0-145 0 0,0 0-192 0 0,0 0-274 0 0,0 0-237 0 0,0 0-150 0 0,0 0-133 0 0,0 0-89 0 0,0 0-49 0 0,-9 10-46 0 0,-26 32-35 0 0,31-37-112 0 0,1 0 1 0 0,0 1-1 0 0,0-1 1 0 0,0 1-1 0 0,1 0 1 0 0,0 0 0 0 0,0 0-1 0 0,1 0 1 0 0,-1 0-1 0 0,1 1 1 0 0,0-1-1 0 0,1 0 1 0 0,0 1-1 0 0,0-1 1 0 0,0 0-1 0 0,1 1 1 0 0,0-1-15 0 0,0 18-38 0 0,-2-12-596 0 0,6 30 548 0 0,3-33-2868 0 0,7-6-3354 0 0,-13-3-5010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8642 0 0,'0'0'4641'0'0,"0"0"-2817"0"0,0 0-351 0 0,0 0-209 0 0,0 0-256 0 0,0 0-192 0 0,0 0-296 0 0,0 0-376 0 0,0 0-184 0 0,0 0-136 0 0,0 0-64 0 0,0 0-16 0 0,0 0-160 0 0,0 0-344 0 0,-44 55-584 0 0,52-36-2257 0 0,-5-8-8162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7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0 0 0,'0'0'1523'0'0,"0"0"-1"0"0,0 0 118 0 0,0 0 212 0 0,0 0 103 0 0,0 0-46 0 0,0 0-205 0 0,0 0-213 0 0,0 0-218 0 0,0 0-179 0 0,0 0-115 0 0,-10 3 489 0 0,7-3 4527 0 0,250-3-2697 0 0,-121 3-2771 0 0,-99 0 185 0 0,-26 0-697 0 0,-1 0-6 0 0,0 0-7 0 0,0 0-18 0 0,0 0 32 0 0,0 0 8 0 0,0 0-23 0 0,0 0 6 0 0,0 0 3 0 0,0 0-11 0 0,0 0 6 0 0,0 0-5 0 0,0 0-26 0 0,0 0 11 0 0,0 0 4 0 0,0 0 13 0 0,0 0-9 0 0,0 0-8 0 0,0 0-3 0 0,0 0-8 0 0,0 0 10 0 0,0 0-11 0 0,0 0-3 0 0,0 0-21 0 0,0 0-13 0 0,0 0-32 0 0,0 0-20 0 0,0 0-53 0 0,0 0-42 0 0,0 0-64 0 0,0 0-135 0 0,0 0-148 0 0,0 0-210 0 0,0 0-323 0 0,5 0-8892 0 0,-2 0-1561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16227 0 0,'0'0'934'0'0,"0"0"-52"0"0,0 0 239 0 0,0 0 239 0 0,0 0-22 0 0,0 0-210 0 0,0 0-252 0 0,0 0-170 0 0,0 0-113 0 0,0 0-93 0 0,0 0-85 0 0,0 0-97 0 0,16-29-30 0 0,50-90-39 0 0,-29 30 267 0 0,-8-5-173 0 0,-23 174-1226 0 0,-7-74 892 0 0,1 0-1 0 0,0 0 1 0 0,1-1-1 0 0,-1 1 1 0 0,1 0 0 0 0,0 0-1 0 0,1-1 1 0 0,0 1 0 0 0,-1-1-1 0 0,2 1 1 0 0,-1-1-1 0 0,1 0 1 0 0,-1 0 0 0 0,1 0-1 0 0,1 0 1 0 0,-1 0-1 0 0,1-1 1 0 0,0 1 0 0 0,0-1-1 0 0,0 0 1 0 0,0-1-1 0 0,1 1 1 0 0,-1-1 0 0 0,1 1-1 0 0,0-1 1 0 0,0-1-1 0 0,1 1 1 0 0,-1-1 0 0 0,0 0-1 0 0,1 0 1 0 0,4 1-9 0 0,-4-2 97 0 0,0 0 0 0 0,1-1 0 0 0,-1 0 0 0 0,0 0 0 0 0,1 0 0 0 0,-1 0 0 0 0,0-1 0 0 0,1 0 0 0 0,-1-1 0 0 0,0 0 0 0 0,0 0 0 0 0,0 0 0 0 0,0 0 0 0 0,0-1 0 0 0,-1 0 0 0 0,1 0 0 0 0,-1-1 0 0 0,0 1 0 0 0,0-1 1 0 0,0 0-1 0 0,3-4-97 0 0,1-1 46 0 0,-1-1 1 0 0,0 0 0 0 0,-1-1-1 0 0,0 0 1 0 0,-1 0 0 0 0,0 0-1 0 0,0-1 1 0 0,-1 1 0 0 0,-1-1-1 0 0,0-1 1 0 0,-1 1 0 0 0,0 0-1 0 0,-1-1 1 0 0,0 0 0 0 0,-1-10-47 0 0,2 3-381 0 0,-1 6-2136 0 0,-2 3-4958 0 0,0 8-5131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1 940 2216 0 0,'0'0'1720'0'0,"0"0"-1020"0"0,0 0-251 0 0,0 0 423 0 0,0 0 559 0 0,0 0 284 0 0,0 0 39 0 0,0 0-123 0 0,0 0-147 0 0,0 0-105 0 0,0 0-118 0 0,0 0-141 0 0,33 0-144 0 0,106 0-142 0 0,-29-4 1650 0 0,-105 4-2366 0 0,-1-1 1 0 0,1 0-1 0 0,-1-1 0 0 0,1 1 0 0 0,-1-1 0 0 0,0 0 1 0 0,0 0-1 0 0,0 0 0 0 0,0 0 0 0 0,0-1 1 0 0,0 0-1 0 0,-1 0 0 0 0,1 0 0 0 0,-1 0 1 0 0,0 0-1 0 0,1-1 0 0 0,-2 1 0 0 0,1-1 0 0 0,0 0 1 0 0,-1 0-1 0 0,0 0 0 0 0,0 0 0 0 0,0-1 1 0 0,0 1-1 0 0,-1 0 0 0 0,1-4-118 0 0,-1 5 3 0 0,-1 1 0 0 0,0-1-1 0 0,1 0 1 0 0,-2 0 0 0 0,1 0-1 0 0,0 0 1 0 0,0 1 0 0 0,-1-1 0 0 0,0 0-1 0 0,1 0 1 0 0,-1 0 0 0 0,0 1 0 0 0,0-1-1 0 0,-1 1 1 0 0,1-1 0 0 0,0 1 0 0 0,-1-1-1 0 0,0 1 1 0 0,1 0 0 0 0,-1 0 0 0 0,0-1-1 0 0,0 1 1 0 0,-1 1 0 0 0,1-1 0 0 0,0 0-1 0 0,0 0 1 0 0,-1 1 0 0 0,1 0-1 0 0,-1-1 1 0 0,1 1 0 0 0,-1 0 0 0 0,0 0-1 0 0,0 0 1 0 0,1 1 0 0 0,-1-1 0 0 0,0 1-1 0 0,-2-1-2 0 0,-3 0-26 0 0,0 1-1 0 0,0-1 1 0 0,0 2-1 0 0,0-1 1 0 0,0 1 0 0 0,1 0-1 0 0,-1 1 1 0 0,0-1-1 0 0,0 2 1 0 0,1-1-1 0 0,0 1 1 0 0,-1 0-1 0 0,1 1 1 0 0,0-1-1 0 0,1 1 1 0 0,-1 1-1 0 0,1-1 1 0 0,-1 1-1 0 0,1 1 1 0 0,1-1-1 0 0,-1 1 1 0 0,1 0 0 0 0,0 0-1 0 0,0 0 1 0 0,1 1-1 0 0,0-1 1 0 0,0 1-1 0 0,0 0 1 0 0,1 1-1 0 0,0-1 1 0 0,1 1-1 0 0,-1-1 1 0 0,2 1-1 0 0,-1 0 1 0 0,1-1-1 0 0,0 1 1 0 0,0 0-1 0 0,1 0 1 0 0,0 0 0 0 0,1 0 25 0 0,1-1 20 0 0,1-1-1 0 0,1 0 0 0 0,-1 0 1 0 0,1 0-1 0 0,0 0 0 0 0,0 0 1 0 0,0-1-1 0 0,1 1 0 0 0,0-1 1 0 0,0-1-1 0 0,1 1 0 0 0,-1-1 1 0 0,1 0-1 0 0,0 0 0 0 0,0 0 1 0 0,0-1-1 0 0,1 0 0 0 0,-1 0 1 0 0,2 0-19 0 0,11 4 139 0 0,0-1-1 0 0,0-1 1 0 0,0 0 0 0 0,1-1 0 0 0,0-2 0 0 0,-1 0 0 0 0,1-1 0 0 0,0 0 0 0 0,0-2 0 0 0,0-1 0 0 0,0 0 0 0 0,-1-1 0 0 0,1-1 0 0 0,-1-1 0 0 0,0-1 0 0 0,5-3-139 0 0,14-6 185 0 0,-1-2-1 0 0,-1-1 1 0 0,0-2-1 0 0,-2-1 1 0 0,0-2-1 0 0,-2-1 1 0 0,16-16-185 0 0,-23 15 46 0 0,-2-1 0 0 0,-1-1-1 0 0,-1-1 1 0 0,-2-1 0 0 0,-1 0 0 0 0,-1-1-1 0 0,-1-1 1 0 0,-2-1 0 0 0,11-32-46 0 0,-9 13-2 0 0,-3 0-1 0 0,-1 0 1 0 0,-3-1 0 0 0,-2-1 0 0 0,-2 1-1 0 0,-2-1 1 0 0,-4-20 2 0 0,2 66-2 0 0,-1 1 1 0 0,0-1-1 0 0,-1 1 1 0 0,1-1-1 0 0,-1 1 1 0 0,-1-1-1 0 0,1 1 0 0 0,-1-1 1 0 0,0 1-1 0 0,0 0 1 0 0,-1 0-1 0 0,0 0 0 0 0,0 0 1 0 0,-1 1-1 0 0,1-1 1 0 0,-1 1-1 0 0,0 0 0 0 0,0 0 1 0 0,-1 0-1 0 0,0 0 1 0 0,0 0 1 0 0,3 5-6 0 0,0-1 1 0 0,0 0-1 0 0,0 1 1 0 0,0-1-1 0 0,0 1 1 0 0,0-1-1 0 0,0 1 1 0 0,0 0-1 0 0,0 0 1 0 0,0 0-1 0 0,0 0 1 0 0,0 0 0 0 0,0 0-1 0 0,0 1 1 0 0,0-1-1 0 0,0 1 1 0 0,0 0-1 0 0,0-1 1 0 0,0 1-1 0 0,0 0 1 0 0,1 0-1 0 0,-1 0 1 0 0,0 0-1 0 0,0 0 1 0 0,1 0-1 0 0,-1 1 1 0 0,1-1-1 0 0,-1 1 1 0 0,1-1-1 0 0,0 1 1 0 0,-1-1-1 0 0,1 1 1 0 0,0 0-1 0 0,0 0 1 0 0,0-1 0 0 0,0 2 4 0 0,-32 69-22 0 0,32-70 25 0 0,-15 62 28 0 0,1 0 0 0 0,4 1 1 0 0,3 1-1 0 0,2 0 0 0 0,3 0 0 0 0,5 48-30 0 0,0-73 27 0 0,0-1 0 0 0,3 1 0 0 0,2 0 0 0 0,1-1 0 0 0,2 0 0 0 0,1-1 0 0 0,3 0 0 0 0,11 21-27 0 0,-21-50 0 0 0,-1-2-9 0 0,0 0 0 0 0,0 0 0 0 0,1-1 0 0 0,0 1 0 0 0,1-1 0 0 0,-1 0 0 0 0,1 0 0 0 0,1-1-1 0 0,-1 0 1 0 0,1 0 0 0 0,0 0 0 0 0,2 0 9 0 0,-1-43-1991 0 0,-12 2-1170 0 0,0 20-2547 0 0,4 4-6117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14107 0 0,'0'0'2443'0'0,"0"0"-1389"0"0,0 0-393 0 0,0 0 206 0 0,0 0 272 0 0,0 0 157 0 0,0 0-122 0 0,0 0-221 0 0,0 0-179 0 0,0 0-122 0 0,0 0-116 0 0,34 3-88 0 0,107 10-88 0 0,101-10-109 0 0,-240-3-340 0 0,61 0-812 0 0,-22 0-4973 0 0,-27 0-5935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7 5505 0 0,'0'0'2047'0'0,"0"0"6"0"0,0 0 39 0 0,0 0-22 0 0,0 0-180 0 0,0 0-358 0 0,0 0-353 0 0,0 0-215 0 0,0 0-72 0 0,0 0-26 0 0,0 0-23 0 0,2-7 3168 0 0,-50 322-2342 0 0,45-270-1523 0 0,3-29-409 0 0,3-25-1258 0 0,5-16-295 0 0,0-4-4578 0 0,-6 18-3697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 15323 0 0,'0'0'2591'0'0,"0"0"-673"0"0,0 0-441 0 0,0 0-268 0 0,0 0-129 0 0,0 0-149 0 0,0 0-229 0 0,0 0-206 0 0,0 0-208 0 0,0 0-140 0 0,0 0-71 0 0,0 0-34 0 0,-4-2-24 0 0,-14-5-46 0 0,14 5-49 0 0,27 13-944 0 0,-4-6-938 0 0,-7-2-2771 0 0,-5 0-6778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67 2921 0 0,'0'0'1893'0'0,"0"0"161"0"0,0 0 103 0 0,0 0 80 0 0,0 0-128 0 0,0 0-350 0 0,0 0-283 0 0,0 0-246 0 0,0 0-155 0 0,0 0-94 0 0,0 0-86 0 0,0 0-69 0 0,-1-9-90 0 0,-1-25-99 0 0,2 32-562 0 0,-1 0-1 0 0,0 1 0 0 0,0 0 1 0 0,0-1-1 0 0,0 1 1 0 0,0 0-1 0 0,0-1 0 0 0,0 1 1 0 0,-1 0-1 0 0,1 0 1 0 0,0 0-1 0 0,-1 0 1 0 0,1 0-1 0 0,-1 0 0 0 0,1 0 1 0 0,-1 1-1 0 0,1-1 1 0 0,-1 0-1 0 0,0 1 0 0 0,1-1 1 0 0,-1 1-1 0 0,0 0 1 0 0,1 0-1 0 0,-1-1 0 0 0,0 1 1 0 0,1 0-1 0 0,-1 0 1 0 0,0 1-1 0 0,0-1-74 0 0,-8 0 64 0 0,1 0 1 0 0,-1 0-1 0 0,0 2 0 0 0,1-1 0 0 0,-1 1 1 0 0,1 0-1 0 0,-1 1 0 0 0,1 0 0 0 0,0 1 1 0 0,0 0-1 0 0,0 0 0 0 0,1 1 0 0 0,0 0 1 0 0,-1 0-1 0 0,2 1 0 0 0,-5 4-64 0 0,4-3 12 0 0,1 0 1 0 0,1 1-1 0 0,-1 0 0 0 0,1 1 0 0 0,1-1 0 0 0,0 1 1 0 0,0 0-1 0 0,0 1 0 0 0,1-1 0 0 0,1 1 0 0 0,-1 0 1 0 0,2 0-1 0 0,-1 0 0 0 0,2 0 0 0 0,-1 0 0 0 0,1 0 1 0 0,1 1-1 0 0,-1-1 0 0 0,2 0 0 0 0,0 1 0 0 0,0 1-12 0 0,1-4 26 0 0,0 0-1 0 0,1 0 0 0 0,-1 0 0 0 0,2 0 0 0 0,-1-1 1 0 0,1 1-1 0 0,0-1 0 0 0,0 0 0 0 0,1 0 1 0 0,0-1-1 0 0,0 1 0 0 0,1-1 0 0 0,0 0 1 0 0,0-1-1 0 0,0 1 0 0 0,1-1 0 0 0,0 0 1 0 0,-1-1-1 0 0,2 0 0 0 0,-1 0 0 0 0,0 0 0 0 0,1-1 1 0 0,0 0-1 0 0,0-1 0 0 0,0 0 0 0 0,5 1-25 0 0,-1-2-24 0 0,-1 0 0 0 0,1-1 0 0 0,-1-1-1 0 0,1 0 1 0 0,-1 0 0 0 0,0-2 0 0 0,1 1-1 0 0,-1-1 1 0 0,10-4 24 0 0,27-12-5935 0 0,-36 14-4770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4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117 373 3393 0 0,'0'0'2632'0'0,"0"0"-923"0"0,0 0-316 0 0,0 0 80 0 0,0 0 99 0 0,0 0-68 0 0,0 0-326 0 0,0 0-375 0 0,0 0-195 0 0,0 0 43 0 0,0 0 131 0 0,0 0 121 0 0,0 0 23 0 0,10 2-93 0 0,-3 0-746 0 0,0 0 137 0 0,0 0 0 0 0,0 0 0 0 0,0-1 0 0 0,0 0 0 0 0,0-1 0 0 0,0 1 0 0 0,1-1 0 0 0,-1 0 1 0 0,0-1-1 0 0,0 0 0 0 0,0 0 0 0 0,5-2-224 0 0,-4 1 145 0 0,1-1 0 0 0,0 0 0 0 0,-1-1 0 0 0,0 0 0 0 0,1 0 0 0 0,-2-1 0 0 0,1 0 0 0 0,0 0 0 0 0,-1-1 0 0 0,0 0 0 0 0,0 0 0 0 0,-1-1 0 0 0,0 0 0 0 0,0 0 0 0 0,-1 0 0 0 0,1-1 0 0 0,-1 0 0 0 0,-1 0 0 0 0,0 0 0 0 0,0 0 0 0 0,-1-1 0 0 0,0 1 0 0 0,0-1 0 0 0,-1 0 0 0 0,0 0 0 0 0,0 0 0 0 0,-1 0-145 0 0,-1 6 13 0 0,-1 1 0 0 0,1-1 0 0 0,-1 1-1 0 0,1-1 1 0 0,-1 1 0 0 0,0 0 0 0 0,0-1 0 0 0,0 1-1 0 0,0 0 1 0 0,0 0 0 0 0,-1 0 0 0 0,1-1 0 0 0,-1 1-1 0 0,1 1 1 0 0,-1-1 0 0 0,0 0 0 0 0,0 0 0 0 0,0 1-1 0 0,0-1 1 0 0,0 1 0 0 0,0-1 0 0 0,0 1 0 0 0,0 0-1 0 0,-1 0 1 0 0,1 0 0 0 0,0 0 0 0 0,-1 0 0 0 0,1 1-1 0 0,-1-1 1 0 0,1 1 0 0 0,-1 0 0 0 0,1-1 0 0 0,-1 1-13 0 0,-86 6-299 0 0,74-1 271 0 0,1 1 0 0 0,0 1 0 0 0,0 0 0 0 0,0 1 0 0 0,1 1-1 0 0,0 0 1 0 0,1 0 0 0 0,0 1 0 0 0,1 1 0 0 0,0 0 0 0 0,0 1 0 0 0,1 0 0 0 0,1 0 0 0 0,0 1-1 0 0,0 0 1 0 0,2 1 0 0 0,0 0 0 0 0,0 0 0 0 0,1 0 0 0 0,1 1 0 0 0,0 0 0 0 0,1 0 0 0 0,1 0-1 0 0,0 1 1 0 0,0 10 28 0 0,3-22 1 0 0,0 0-1 0 0,0 1 1 0 0,0-1-1 0 0,1 0 0 0 0,0 1 1 0 0,-1-1-1 0 0,2 0 1 0 0,-1 0-1 0 0,0 0 1 0 0,1 0-1 0 0,0 0 0 0 0,-1 0 1 0 0,2 0-1 0 0,-1 0 1 0 0,0-1-1 0 0,1 1 1 0 0,0-1-1 0 0,0 1 0 0 0,0-1 1 0 0,0 0-1 0 0,0 0 1 0 0,2 1-1 0 0,9 6-54 0 0,0-1 0 0 0,1 0 0 0 0,-1-1-1 0 0,2 0 1 0 0,-1-2 0 0 0,1 1 0 0 0,0-2 0 0 0,1 0 0 0 0,-1-1 0 0 0,1-1 0 0 0,0 0 0 0 0,0-1 0 0 0,0-1 0 0 0,0-1 0 0 0,0 0 0 0 0,0-1 0 0 0,4-2 54 0 0,20-10-3863 0 0,-24 6-4287 0 0,-7 6-3672 0 0</inkml:trace>
  <inkml:trace contextRef="#ctx0" brushRef="#br0" timeOffset="482.397">456 619 9066 0 0,'0'0'2822'0'0,"0"0"-936"0"0,0 0-322 0 0,0 0 51 0 0,0 0-49 0 0,0 0-177 0 0,0 0-258 0 0,0 0-221 0 0,0 0-146 0 0,0 0-92 0 0,0 0-107 0 0,25-33-90 0 0,75-106-73 0 0,-47 61 203 0 0,12-35 210 0 0,-21 54-556 0 0,-40 57-435 0 0,-8 12 44 0 0,-2 12 106 0 0,-3 6 22 0 0,1 1-1 0 0,1 0 1 0 0,1 0-1 0 0,2 0 0 0 0,1 1 1 0 0,1-1-1 0 0,2 17 5 0 0,2-40 26 0 0,0 0-1 0 0,0 0 0 0 0,1-1 1 0 0,-1 1-1 0 0,1 0 0 0 0,1-1 1 0 0,-1 0-1 0 0,1 0 0 0 0,0 0 1 0 0,0 0-1 0 0,1-1 0 0 0,-1 1 1 0 0,1-1-1 0 0,0 0 0 0 0,0-1 1 0 0,0 1-1 0 0,1-1 0 0 0,-1 0 1 0 0,1 0-1 0 0,0-1 0 0 0,0 1 1 0 0,0-1-1 0 0,0-1 0 0 0,0 1 1 0 0,0-1-1 0 0,0 0 0 0 0,0-1 1 0 0,1 1-1 0 0,-1-1 0 0 0,0 0 1 0 0,1-1-1 0 0,-1 1 0 0 0,0-1 1 0 0,0-1-1 0 0,0 1 0 0 0,0-1 1 0 0,0 0-1 0 0,0 0 0 0 0,0-1 1 0 0,0 0-1 0 0,2-2-25 0 0,10-6 129 0 0,-1-1 0 0 0,-1-1 0 0 0,0 0 0 0 0,-1-2-1 0 0,0 1 1 0 0,-1-2 0 0 0,-1 0 0 0 0,-1 0 0 0 0,0-1 0 0 0,-1-1-1 0 0,-1 0 1 0 0,0 0 0 0 0,-2-1 0 0 0,0-1 0 0 0,-1 1 0 0 0,-1-1-1 0 0,0 0 1 0 0,-2-1-129 0 0,0-26-480 0 0,-4 46 69 0 0,0 1-337 0 0,-6 11-13491 0 0,3-7 2003 0 0</inkml:trace>
  <inkml:trace contextRef="#ctx0" brushRef="#br0" timeOffset="1148.498">1415 450 13579 0 0,'0'0'1330'0'0,"0"0"-309"0"0,0 0 107 0 0,0 0 197 0 0,0 0 15 0 0,0 0-176 0 0,0 0-245 0 0,0 0-187 0 0,0 0-122 0 0,0 0-102 0 0,0 0-79 0 0,33-27-57 0 0,101-87-54 0 0,-25 9 890 0 0,-108 104-1189 0 0,0 1-1 0 0,1-1 1 0 0,-1 0 0 0 0,0 1-1 0 0,0-1 1 0 0,0 0 0 0 0,0 0 0 0 0,0 0-1 0 0,0 0 1 0 0,0 0 0 0 0,0 0 0 0 0,-1 0-1 0 0,1 0 1 0 0,0-1 0 0 0,-1 1-1 0 0,1 0 1 0 0,-1 0 0 0 0,1-1 0 0 0,-1 1-1 0 0,1 0 1 0 0,-1-1 0 0 0,0 1-1 0 0,0 0 1 0 0,0-1 0 0 0,1 1 0 0 0,-1 0-1 0 0,-1-1 1 0 0,1 1 0 0 0,0 0-1 0 0,0-1 1 0 0,0 1 0 0 0,-1 0 0 0 0,1-1-1 0 0,-1 1 1 0 0,1 0 0 0 0,-1-1-1 0 0,1 1 1 0 0,-1 0 0 0 0,0 0 0 0 0,0 0-1 0 0,1 0 1 0 0,-1 0 0 0 0,0 0-1 0 0,0 0 1 0 0,0 0 0 0 0,0 0 0 0 0,0 0-1 0 0,-1 0 1 0 0,1 1 0 0 0,0-1 0 0 0,0 0-1 0 0,0 1 1 0 0,-1-1 0 0 0,1 1-1 0 0,0-1 1 0 0,-1 1 0 0 0,1 0-19 0 0,-11 0-38 0 0,0 1 1 0 0,1 0 0 0 0,-1 1-1 0 0,1 1 1 0 0,0 0 0 0 0,-1 0-1 0 0,1 1 1 0 0,1 1 0 0 0,-1 0-1 0 0,1 0 1 0 0,0 1 0 0 0,0 0-1 0 0,-5 5 38 0 0,-4 1-61 0 0,1 2-1 0 0,1 0 0 0 0,0 1 0 0 0,0 1 0 0 0,2 0 1 0 0,0 1-1 0 0,1 1 0 0 0,1 0 0 0 0,0 1 0 0 0,2 0 1 0 0,0 1-1 0 0,1 0 0 0 0,1 1 0 0 0,1 0 0 0 0,-4 17 62 0 0,10-33-6 0 0,0 1 0 0 0,1-1 0 0 0,0 0 0 0 0,0 1 0 0 0,0-1 0 0 0,0 1 0 0 0,1 0 0 0 0,0-1 0 0 0,0 1 0 0 0,1-1-1 0 0,-1 1 1 0 0,1-1 0 0 0,1 1 0 0 0,-1-1 0 0 0,1 1 0 0 0,-1-1 0 0 0,2 0 0 0 0,-1 0 0 0 0,0 0 0 0 0,1 0 0 0 0,0 0 0 0 0,0-1-1 0 0,1 1 1 0 0,-1-1 0 0 0,1 0 0 0 0,0 0 0 0 0,0 0 0 0 0,0 0 0 0 0,1-1 0 0 0,0 1 6 0 0,13 2 44 0 0,0 0 1 0 0,1-2-1 0 0,-1 0 1 0 0,1-1-1 0 0,0-1 1 0 0,0 0-1 0 0,0-2 1 0 0,0 0-1 0 0,0-1 1 0 0,0-1-1 0 0,0-1 1 0 0,-1 0-1 0 0,1-2 1 0 0,-1 0-1 0 0,0-1 1 0 0,0-1-1 0 0,-1 0 1 0 0,0-1-1 0 0,6-5-44 0 0,9-6 104 0 0,-1-2-1 0 0,-1 0 0 0 0,-1-3 1 0 0,-1 0-1 0 0,-1-1 0 0 0,-1-2 1 0 0,-2-1-1 0 0,0-1 0 0 0,-2 0 1 0 0,-2-2-1 0 0,0-1 1 0 0,-2 0-1 0 0,-2-1 0 0 0,-1-1 1 0 0,-1-1-1 0 0,-2 0-103 0 0,2-70 61 0 0,-15 103-69 0 0,-1-1-1 0 0,0 0 0 0 0,0 1 1 0 0,0 0-1 0 0,-1-1 1 0 0,1 1-1 0 0,-1 0 0 0 0,1 0 1 0 0,-1 0-1 0 0,1 1 1 0 0,-1-1-1 0 0,0 1 0 0 0,0-1 1 0 0,0 1-1 0 0,0 0 0 0 0,0 0 1 0 0,0 0-1 0 0,0 1 1 0 0,0-1-1 0 0,-1 1 0 0 0,1-1 1 0 0,0 1-1 0 0,0 0 1 0 0,0 0-1 0 0,-1 1 0 0 0,1-1 1 0 0,0 1-1 0 0,0-1 0 0 0,0 1 1 0 0,-2 1 8 0 0,-2-2-26 0 0,-7 4-7 0 0,1 0-1 0 0,-1 0 1 0 0,1 2-1 0 0,0-1 1 0 0,0 2-1 0 0,0 0 1 0 0,1 0-1 0 0,0 1 1 0 0,1 1-1 0 0,-1 0 1 0 0,2 0-1 0 0,-1 1 1 0 0,1 1-1 0 0,1-1 1 0 0,0 2-1 0 0,-2 2 34 0 0,8-9-15 0 0,-1-1-1 0 0,1 1 1 0 0,-1 0-1 0 0,1-1 1 0 0,1 1-1 0 0,-1 1 1 0 0,1-1 0 0 0,0 0-1 0 0,0 1 1 0 0,0-1-1 0 0,1 1 1 0 0,0-1-1 0 0,0 1 1 0 0,0 0-1 0 0,1-1 1 0 0,-1 1-1 0 0,2 4 16 0 0,1-6-10 0 0,1 0 0 0 0,0 0-1 0 0,0-1 1 0 0,0 1 0 0 0,0-1-1 0 0,1 0 1 0 0,0 0-1 0 0,-1 0 1 0 0,1 0 0 0 0,0-1-1 0 0,0 1 1 0 0,0-1-1 0 0,1 0 1 0 0,-1 0 0 0 0,0-1-1 0 0,1 1 1 0 0,-1-1 0 0 0,1 0-1 0 0,0 0 1 0 0,-1-1-1 0 0,1 1 1 0 0,0-1 0 0 0,4 0 10 0 0,340 7 50 0 0,-347-7-52 0 0,1 0 0 0 0,-1 1 0 0 0,1-1 0 0 0,-1 1 0 0 0,1-1 0 0 0,-1 1 0 0 0,0 0 0 0 0,1 0 0 0 0,-1 0 0 0 0,0 0 1 0 0,0 0-1 0 0,0 0 0 0 0,0 1 0 0 0,0-1 0 0 0,0 1 0 0 0,0-1 0 0 0,0 1 0 0 0,0 0 0 0 0,-1 0 0 0 0,1 0 0 0 0,-1 0 0 0 0,1 0 0 0 0,-1 0 0 0 0,0 0 0 0 0,0 1 0 0 0,0-1 0 0 0,0 0 0 0 0,0 1 0 0 0,0-1 0 0 0,-1 0 0 0 0,1 1 0 0 0,-1-1 0 0 0,0 1 0 0 0,0-1 0 0 0,0 1 0 0 0,0-1 0 0 0,0 1 0 0 0,0-1 0 0 0,0 1 0 0 0,-1-1 0 0 0,0 1 0 0 0,1-1 0 0 0,-1 0 0 0 0,0 1 0 0 0,0-1 0 0 0,0 0 0 0 0,0 0 0 0 0,-1 0 0 0 0,1 0 0 0 0,-1 0 0 0 0,-1 2 2 0 0,-51 75-4855 0 0,-3 6-5769 0 0,53-80-540 0 0</inkml:trace>
  <inkml:trace contextRef="#ctx0" brushRef="#br0" timeOffset="1801.336">2766 111 14619 0 0,'0'0'1588'0'0,"0"0"-415"0"0,0 0-188 0 0,0 0-119 0 0,0 0-102 0 0,0 0-139 0 0,-31 13-151 0 0,-98 43-166 0 0,63-13-58 0 0,56-32-216 0 0,-8 11-30 0 0,0 1-1 0 0,2 1 1 0 0,0 0 0 0 0,2 1 0 0 0,-8 18-4 0 0,16-30-12 0 0,0 1-1 0 0,0 0 1 0 0,1 0 0 0 0,1 0 0 0 0,0 1 0 0 0,1-1 0 0 0,1 1 0 0 0,0 0 0 0 0,1 0-1 0 0,1 0 1 0 0,1 11 12 0 0,-1-24 36 0 0,1 1 0 0 0,0-1-1 0 0,0 0 1 0 0,0 0-1 0 0,0 1 1 0 0,0-1 0 0 0,0 0-1 0 0,0 0 1 0 0,1 0-1 0 0,-1-1 1 0 0,1 1 0 0 0,0 0-1 0 0,-1 0 1 0 0,1-1 0 0 0,0 1-1 0 0,0-1 1 0 0,0 1-1 0 0,0-1 1 0 0,0 0 0 0 0,0 0-1 0 0,0 0 1 0 0,1 0-1 0 0,-1 0 1 0 0,0-1 0 0 0,1 1-1 0 0,-1-1 1 0 0,0 1 0 0 0,1-1-1 0 0,-1 0 1 0 0,0 0-1 0 0,1 0 1 0 0,-1 0 0 0 0,1 0-36 0 0,83-14 1628 0 0,-51-5-1378 0 0,-2-1 0 0 0,1-2 0 0 0,-2-1 0 0 0,-1-1 0 0 0,-1-2 0 0 0,-2-1 0 0 0,0-1 0 0 0,23-32-250 0 0,78-73 492 0 0,-73 92-384 0 0,-48 69-123 0 0,-5 177 122 0 0,-34 125-236 0 0,18-242 113 0 0,-3 0 0 0 0,-4-2 0 0 0,-4 0 0 0 0,-4-2 0 0 0,-30 62 16 0 0,54-133-22 0 0,-1-1 1 0 0,0 1 0 0 0,-1-1-1 0 0,0 0 1 0 0,-1 0-1 0 0,0-1 1 0 0,-1 0 0 0 0,-1 0-1 0 0,1-1 1 0 0,-2 0-1 0 0,1 0 1 0 0,-1-1 0 0 0,-1-1-1 0 0,0 0 1 0 0,0 0-1 0 0,0-1 1 0 0,-1 0 0 0 0,0-1-1 0 0,-1 0 1 0 0,1-1-1 0 0,-1-1 1 0 0,0 0 0 0 0,0 0-1 0 0,-13 1 22 0 0,22-6-10 0 0,1 1-1 0 0,-1 0 1 0 0,1-1-1 0 0,0 0 1 0 0,-1 0-1 0 0,1 0 1 0 0,0 0-1 0 0,0 0 1 0 0,0-1-1 0 0,0 1 1 0 0,0-1 0 0 0,0 0-1 0 0,0 0 1 0 0,0 0-1 0 0,1 0 1 0 0,-1-1-1 0 0,1 1 1 0 0,0-1-1 0 0,0 1 1 0 0,0-1-1 0 0,0 0 1 0 0,0 0-1 0 0,0 0 1 0 0,1 0-1 0 0,-1 0 1 0 0,1 0-1 0 0,0 0 1 0 0,0-1-1 0 0,0 1 1 0 0,0 0-1 0 0,1-2 11 0 0,-11-108-124 0 0,11 113 124 0 0,0-26-12 0 0,1-1-1 0 0,1 1 1 0 0,2-1 0 0 0,0 1 0 0 0,2 0-1 0 0,1 1 1 0 0,0-1 0 0 0,2 2 0 0 0,2-1-1 0 0,0 1 1 0 0,4-6 12 0 0,14-16-10 0 0,3 2 0 0 0,1 0 0 0 0,2 2 0 0 0,2 2 0 0 0,1 1 0 0 0,2 3 0 0 0,2 0 0 0 0,1 3-1 0 0,22-12 11 0 0,104-57-752 0 0,-159 96 117 0 0,9-5-1571 0 0,-9 3-6306 0 0,-8 6-3324 0 0</inkml:trace>
  <inkml:trace contextRef="#ctx0" brushRef="#br0" timeOffset="2437.489">3411 111 11779 0 0,'0'0'3376'0'0,"0"0"-1793"0"0,0 0-805 0 0,0 0-75 0 0,0 0-26 0 0,0 0 3 0 0,0 0-30 0 0,0 0-88 0 0,0 0-68 0 0,0 0-101 0 0,0 0-102 0 0,0 0-92 0 0,-8 27-83 0 0,-21 83-39 0 0,22-8 4 0 0,7-97-66 0 0,0 1-1 0 0,0-1 1 0 0,0 0-1 0 0,1 0 1 0 0,0 0-1 0 0,0 0 1 0 0,0 0-1 0 0,1 0 1 0 0,0 0-1 0 0,0 0 1 0 0,0 0 0 0 0,0 0-1 0 0,1-1 1 0 0,0 0-1 0 0,0 1 1 0 0,0-1-1 0 0,0 0 1 0 0,1 0-1 0 0,-1-1 1 0 0,1 1-1 0 0,0-1 1 0 0,0 1-1 0 0,1-1 1 0 0,-1-1-1 0 0,0 1 1 0 0,1-1-1 0 0,0 1 1 0 0,0-1-1 0 0,0 0 1 0 0,0-1-1 0 0,0 0 1 0 0,1 1-15 0 0,6-5 188 0 0,0 0 1 0 0,-1-1 0 0 0,1-1 0 0 0,-1 0 0 0 0,0 0 0 0 0,0-1 0 0 0,-1-1-1 0 0,0 0 1 0 0,0 0 0 0 0,0 0 0 0 0,-1-2 0 0 0,0 1 0 0 0,-1-1 0 0 0,0 0-1 0 0,0-1 1 0 0,-1 0 0 0 0,0 0 0 0 0,4-10-189 0 0,157-240 1723 0 0,-117 208-1587 0 0,-25 81-239 0 0,-7 5 98 0 0,-2-1-1 0 0,-2 2 1 0 0,-1 0 0 0 0,-1 1-1 0 0,-2 1 1 0 0,-2-1-1 0 0,-1 2 1 0 0,2 36 5 0 0,-3-38-3 0 0,2 3-16 0 0,-2 1 1 0 0,-2 0 0 0 0,-1 1-1 0 0,-2-1 1 0 0,-2 1 0 0 0,-2-1-1 0 0,-1 1 1 0 0,-3-1 0 0 0,-1 0-1 0 0,-1 0 1 0 0,-3-1 0 0 0,-4 10 18 0 0,5-27 11 0 0,-1 0 0 0 0,0 0 0 0 0,-2-1 0 0 0,0-1 0 0 0,-1 0 0 0 0,-1-1 0 0 0,-1-1 1 0 0,-1 0-1 0 0,-1-1 0 0 0,0-1 0 0 0,-1-1 0 0 0,-11 8-11 0 0,27-21 3 0 0,-1 0-3 0 0,1 1 0 0 0,-1 0 0 0 0,0-1 0 0 0,1 0 0 0 0,-1 0 0 0 0,0 0 0 0 0,-1 0 0 0 0,1-1 0 0 0,0 0 1 0 0,0 1-1 0 0,0-2 0 0 0,-1 1 0 0 0,1 0 0 0 0,-1-1 0 0 0,1 0 0 0 0,0 0 0 0 0,-1 0 0 0 0,1 0 0 0 0,2-3 2 0 0,1 0 1 0 0,0 1-1 0 0,0-1 1 0 0,0 0-1 0 0,0 0 0 0 0,0 0 1 0 0,1 0-1 0 0,-1 0 1 0 0,1 0-1 0 0,0 1 1 0 0,0-1-1 0 0,0 0 0 0 0,0 0 1 0 0,0 0-1 0 0,1 0 1 0 0,-1 0-1 0 0,1 0 0 0 0,0 0 1 0 0,0 0-1 0 0,0 1 1 0 0,0-2-3 0 0,15-33 6 0 0,2 1 1 0 0,1 0-1 0 0,2 2 1 0 0,1 0 0 0 0,26-28-7 0 0,-38 49 0 0 0,21-32 12 0 0,1 3-1 0 0,3 1 1 0 0,1 1-1 0 0,3 2 1 0 0,0 2-1 0 0,35-24-11 0 0,-41 37-150 0 0,1 1 0 0 0,1 2 0 0 0,1 1 0 0 0,1 2 1 0 0,0 1-1 0 0,1 2 0 0 0,1 2 0 0 0,0 1 0 0 0,38-4 150 0 0,-74 15-177 0 0,25-4-1432 0 0,-10 1-2957 0 0,-4-1-7590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2208 0 0,'0'0'2476'0'0,"0"0"-359"0"0,0 0 9 0 0,0 0 165 0 0,0 0-26 0 0,0 0-333 0 0,0 0-425 0 0,0 0-349 0 0,0 0-250 0 0,0 0-113 0 0,0 0-31 0 0,0 0 23 0 0,0 0 10 0 0,6 1-15 0 0,30 7 21 0 0,1-1 1 0 0,0-3-1 0 0,1-1 1 0 0,-1-1 0 0 0,0-2-1 0 0,5-2-803 0 0,21 1 379 0 0,200-3 235 0 0,-223-8-2623 0 0,-26 1-7989 0 0,-12 8-1593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11594 0 0,'0'0'1977'0'0,"0"0"-526"0"0,0 0-5 0 0,0 0 275 0 0,0 0 138 0 0,0 0-244 0 0,0 0-365 0 0,0 0-241 0 0,0 0-158 0 0,37-2-108 0 0,117-5-100 0 0,113-28 1421 0 0,-49 5-1281 0 0,-169 27-732 0 0,-49 3-106 0 0,0 0-26 0 0,0 0-31 0 0,0 0-32 0 0,0 0-38 0 0,0 0-67 0 0,0 0-112 0 0,-3 0-2826 0 0,1 0-6712 0 0,2 0-1583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9786 0 0,'0'0'2683'0'0,"0"0"-692"0"0,0 0-421 0 0,0 0-136 0 0,0 0-131 0 0,0 0-191 0 0,0 0-148 0 0,0 0-132 0 0,0 0-54 0 0,0 0 7 0 0,0 0-53 0 0,0 0-23 0 0,0 0-9 0 0,11 9-49 0 0,36 29-57 0 0,-43-36-517 0 0,-1 0 0 0 0,1 0-1 0 0,0 0 1 0 0,1-1 0 0 0,-1 0-1 0 0,0 1 1 0 0,0-1 0 0 0,0-1 0 0 0,1 1-1 0 0,-1-1 1 0 0,0 1 0 0 0,1-1-1 0 0,-1 0 1 0 0,1-1 0 0 0,3 0-77 0 0,10 0 232 0 0,66-4 184 0 0,-1-3 0 0 0,0-4 1 0 0,0-3-1 0 0,-1-5-416 0 0,-51 14-372 0 0,20-5-248 0 0,-19 0-5255 0 0,-25 7-6432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0,'0'0'2490'0'0,"0"0"-325"0"0,0 0 18 0 0,0 0 88 0 0,0 0-71 0 0,0 0-222 0 0,0 0-340 0 0,0 0-361 0 0,0 0-278 0 0,0 0-141 0 0,0 0-98 0 0,0 0-56 0 0,0 0-34 0 0,0 0-92 0 0,0 0-66 0 0,0 0-57 0 0,4 0 3615 0 0,16 0-3592 0 0,235 8 1417 0 0,-101-16-1956 0 0,-164 10-671 0 0,4-1-1241 0 0,1 0-4274 0 0,3-1-5647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536 159 7986 0 0,'0'0'2484'0'0,"0"0"-195"0"0,0 0-138 0 0,0 0-103 0 0,0 0-190 0 0,0 0-335 0 0,0 0-381 0 0,0 0-349 0 0,0 0-253 0 0,0 0-149 0 0,0 0-95 0 0,0 0-53 0 0,1 16 562 0 0,4 40-134 0 0,-2 0-1 0 0,-2 1 0 0 0,-3-1 0 0 0,-3 0 1 0 0,-4 16-671 0 0,-4 8 79 0 0,4 1 0 0 0,1 81-79 0 0,8-161-54 0 0,0-1-5 0 0,0 0 8 0 0,0 0-22 0 0,0 0-14 0 0,0 0-29 0 0,0 0-24 0 0,0-31-2104 0 0,-6-19-3015 0 0,3 33 549 0 0,1 1-3382 0 0,2 8 918 0 0</inkml:trace>
  <inkml:trace contextRef="#ctx0" brushRef="#br0" timeOffset="331.405">1 64 8866 0 0,'0'0'2054'0'0,"0"0"-365"0"0,0 0-231 0 0,0 0-91 0 0,0 0-3 0 0,0 0-103 0 0,0 0-260 0 0,0 0-125 0 0,0 0-22 0 0,0 0 55 0 0,0 0 78 0 0,0 0-80 0 0,0 0-85 0 0,33 3-85 0 0,106 9-75 0 0,-98-10-288 0 0,-1-1 1 0 0,0-3-1 0 0,0 0 1 0 0,0-3-1 0 0,31-8-374 0 0,-9 2 255 0 0,227-28 419 0 0,-95 30-564 0 0,-192 9-179 0 0,0 1 0 0 0,0-1-1 0 0,0 0 1 0 0,0 1 0 0 0,0 0 0 0 0,0 0 0 0 0,0-1 0 0 0,0 1 0 0 0,0 0 0 0 0,0 0 0 0 0,-1 1 0 0 0,1-1-1 0 0,0 0 1 0 0,-1 0 0 0 0,1 1 0 0 0,-1-1 0 0 0,1 1 0 0 0,-1 0 0 0 0,0-1 0 0 0,0 1 0 0 0,0 0 0 0 0,0 0-1 0 0,0 0 1 0 0,0-1 0 0 0,0 1 0 0 0,-1 0 0 0 0,1 0 0 0 0,0 0 0 0 0,-1 0 0 0 0,0 2 69 0 0,4 9-4475 0 0,-2-1-3738 0 0,-2-10-4455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628 398 1696 0 0,'0'0'1379'0'0,"0"0"3"0"0,0 0 301 0 0,0 0 464 0 0,0 0 243 0 0,0 0-138 0 0,0 0-364 0 0,0 0-422 0 0,0 0-325 0 0,0 0-186 0 0,0 0-111 0 0,4-6 436 0 0,-5 5 2299 0 0,-142 52-2977 0 0,-152 78-137 0 0,201-80-194 0 0,95-49-266 0 0,-1 0 0 0 0,1 0 0 0 0,0 0 0 0 0,-1 0 0 0 0,1 1 0 0 0,-1-1 0 0 0,0 0 0 0 0,1 0-1 0 0,-1 1 1 0 0,1-1 0 0 0,-1 0 0 0 0,1 1 0 0 0,-1-1 0 0 0,0 0 0 0 0,1 1 0 0 0,-1-1 0 0 0,1 1 0 0 0,-1-1 0 0 0,0 0 0 0 0,0 1 0 0 0,1-1 0 0 0,-1 1-1 0 0,0-1 1 0 0,0 1 0 0 0,0-1 0 0 0,1 1 0 0 0,-1-1 0 0 0,0 1 0 0 0,0-1 0 0 0,0 1 0 0 0,0 0 0 0 0,0-1 0 0 0,0 1 0 0 0,0-1 0 0 0,0 1-1 0 0,0-1 1 0 0,0 1 0 0 0,0-1 0 0 0,-1 1 0 0 0,1-1 0 0 0,0 1 0 0 0,0-1 0 0 0,0 1 0 0 0,-1-1 0 0 0,1 1 0 0 0,0-1 0 0 0,-1 1 0 0 0,1-1 0 0 0,0 0-1 0 0,-1 1 1 0 0,1-1 0 0 0,-1 0 0 0 0,1 1 0 0 0,0-1 0 0 0,-1 0 0 0 0,1 1 0 0 0,-1-1 0 0 0,1 0 0 0 0,-1 0 0 0 0,0 1-5 0 0,53 7 159 0 0,4-5-33 0 0,122 20 96 0 0,-177-23-217 0 0,-1 0 1 0 0,1 0-1 0 0,0 0 0 0 0,0 0 1 0 0,0 0-1 0 0,-1 0 0 0 0,1 1 0 0 0,0-1 1 0 0,-1 0-1 0 0,1 0 0 0 0,0 1 1 0 0,0-1-1 0 0,-1 0 0 0 0,1 1 1 0 0,0-1-1 0 0,-1 1 0 0 0,1-1 1 0 0,-1 0-1 0 0,1 1 0 0 0,-1 0 1 0 0,1-1-1 0 0,-1 1 0 0 0,1-1 0 0 0,-1 1 1 0 0,1 0-1 0 0,-1-1 0 0 0,1 1 1 0 0,-1 0-1 0 0,0-1 0 0 0,0 1 1 0 0,1 0-1 0 0,-1 0 0 0 0,0-1 1 0 0,0 1-1 0 0,0 0 0 0 0,0 0 1 0 0,0-1-1 0 0,0 1 0 0 0,0 0 1 0 0,0 0-1 0 0,0-1 0 0 0,0 1 0 0 0,0 0 1 0 0,-1 0-1 0 0,1-1 0 0 0,0 1 1 0 0,0 0-1 0 0,-1 0 0 0 0,1-1 1 0 0,0 1-1 0 0,-1 0 0 0 0,1-1 1 0 0,-1 1-1 0 0,1-1 0 0 0,-1 1 1 0 0,1-1-1 0 0,-1 1 0 0 0,0-1 0 0 0,1 1 1 0 0,-1-1-1 0 0,1 1 0 0 0,-1-1 1 0 0,0 1-1 0 0,1-1 0 0 0,-1 0 1 0 0,0 0-6 0 0,-143 108 225 0 0,102-81-143 0 0,1 3 0 0 0,2 1-1 0 0,1 2 1 0 0,-16 20-82 0 0,50-50-1 0 0,1 0 1 0 0,0 1-1 0 0,0-1 1 0 0,0 1-1 0 0,1-1 1 0 0,-1 1-1 0 0,1 0 1 0 0,0 0-1 0 0,0 0 1 0 0,0 1-1 0 0,1-1 1 0 0,-1 0-1 0 0,1 1 1 0 0,0-1-1 0 0,1 0 0 0 0,-1 1 1 0 0,1-1-1 0 0,-1 1 1 0 0,1-1-1 0 0,1 1 1 0 0,-1 0-1 0 0,1-1 1 0 0,-1 0-1 0 0,1 1 1 0 0,1-1-1 0 0,-1 1 1 0 0,1-1-1 0 0,-1 0 1 0 0,1 0-1 0 0,0 0 1 0 0,1 0-1 0 0,-1 0 1 0 0,1 0-1 0 0,-1-1 1 0 0,1 1-1 0 0,3 1 1 0 0,4 2 24 0 0,1 0 0 0 0,0-2 0 0 0,0 1 0 0 0,1-1 0 0 0,0-1 0 0 0,0 0 0 0 0,0 0-1 0 0,0-2 1 0 0,0 1 0 0 0,1-2 0 0 0,-1 1 0 0 0,1-2 0 0 0,-1 0 0 0 0,1 0 0 0 0,-1-1 0 0 0,6-1-24 0 0,51-19 31 0 0,-68 20-87 0 0,-1-21-2468 0 0,0 0-883 0 0,0 8-3336 0 0,0 6-4815 0 0</inkml:trace>
  <inkml:trace contextRef="#ctx0" brushRef="#br0" timeOffset="349.3">244 1 9818 0 0,'0'0'2009'0'0,"0"0"-341"0"0,0 0-308 0 0,0 0-140 0 0,0 0 77 0 0,0 0 32 0 0,0 0-107 0 0,0 0-159 0 0,0 0-191 0 0,0 0-161 0 0,-4 32-118 0 0,-12 104-62 0 0,14-120-352 0 0,0 1 1 0 0,2-1-1 0 0,0 0 0 0 0,1 0 1 0 0,0 0-1 0 0,1 0 1 0 0,1 0-1 0 0,1 0 0 0 0,0-1 1 0 0,1 2-180 0 0,9 32 443 0 0,0-1-241 0 0,-3 0 1 0 0,-2 1 0 0 0,-2 0-1 0 0,-2 0 1 0 0,-2 1 0 0 0,-3 0 0 0 0,-1-1-1 0 0,-9 49-202 0 0,-6-19 76 0 0,0-10-100 0 0,3 0-1 0 0,3 0 1 0 0,0 63 24 0 0,14-81-422 0 0,-4-50 306 0 0,0-1 0 0 0,1 0 0 0 0,-1 1 0 0 0,0-1 0 0 0,1 0 0 0 0,-1 0 0 0 0,0 1 0 0 0,1-1 0 0 0,-1 0 0 0 0,1 0 0 0 0,-1 1 0 0 0,1-1 0 0 0,-1 0 0 0 0,0 0 0 0 0,1 0 0 0 0,-1 0 0 0 0,1 0 0 0 0,-1 0 0 0 0,1 0 0 0 0,-1 0 0 0 0,1 0 0 0 0,-1 0 0 0 0,1 0 0 0 0,-1 0 0 0 0,0 0 0 0 0,1 0 0 0 0,-1 0 0 0 0,1 0 0 0 0,-1-1 0 0 0,1 1-1 0 0,-1 0 1 0 0,0 0 0 0 0,1 0 0 0 0,-1-1 0 0 0,1 1 0 0 0,-1 0 0 0 0,0-1 0 0 0,1 1 0 0 0,-1 0 0 0 0,0-1 0 0 0,1 1 0 0 0,-1 0 0 0 0,0-1 0 0 0,0 1 0 0 0,0-1 0 0 0,1 1 0 0 0,-1 0 0 0 0,0-1 0 0 0,0 1 0 0 0,0-1 0 0 0,0 1 0 0 0,0-1 0 0 0,1 1 0 0 0,-1-1 0 0 0,0 1 0 0 0,0-1 116 0 0,4-5-4158 0 0,0 2-7366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7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26 2000 0 0,'0'0'2168'0'0,"0"0"159"0"0,0 0 179 0 0,0 0 22 0 0,0 0-95 0 0,0 0-305 0 0,0 0-370 0 0,0 0-311 0 0,0 0-228 0 0,0 0-167 0 0,0 0-129 0 0,0 0-86 0 0,0 0-86 0 0,-2-4-96 0 0,-6-13-108 0 0,6 13-122 0 0,2 4-86 0 0,0 0-64 0 0,0 0-46 0 0,-2 19 403 0 0,-17 146 387 0 0,-5 48-862 0 0,24-213-223 0 0,0 0-32 0 0,0 0-35 0 0,6-2-443 0 0,0-1 0 0 0,-1 0 0 0 0,0-1 1 0 0,0 1-1 0 0,0-1 0 0 0,0 0 0 0 0,0 0 0 0 0,-1-1 0 0 0,0 1 1 0 0,1-1-1 0 0,-2 0 0 0 0,4-4 576 0 0,-2 3-1648 0 0,2-3-3808 0 0,-3 2-5731 0 0</inkml:trace>
  <inkml:trace contextRef="#ctx0" brushRef="#br0" timeOffset="255.68">1 468 10850 0 0,'0'0'2222'0'0,"0"0"-708"0"0,0 0-381 0 0,0 0-7 0 0,0 0 6 0 0,0 0-57 0 0,0 0-91 0 0,0 0-84 0 0,0 0-47 0 0,0 0-92 0 0,0 0-127 0 0,0 0-117 0 0,0 0-65 0 0,28 4-74 0 0,91 14-104 0 0,0-14 84 0 0,-18-16-470 0 0,-58 3-4072 0 0,-6 1-6837 0 0,-28 8 1175 0 0</inkml:trace>
  <inkml:trace contextRef="#ctx0" brushRef="#br0" timeOffset="686.265">83 678 4953 0 0,'0'0'3838'0'0,"0"0"-1027"0"0,0 0-619 0 0,0 0-267 0 0,0 0-286 0 0,0 0-429 0 0,0 0-426 0 0,0 0-270 0 0,0 0-109 0 0,0 0 42 0 0,0 0 85 0 0,0 0 37 0 0,4 7 1 0 0,-2-3-442 0 0,-2-2-93 0 0,1 0 0 0 0,-1-1 1 0 0,1 1-1 0 0,0-1 0 0 0,-1 1 1 0 0,1-1-1 0 0,0 0 0 0 0,0 1 1 0 0,0-1-1 0 0,0 0 0 0 0,0 1 1 0 0,0-1-1 0 0,0 0 0 0 0,1 0 0 0 0,-1 0 1 0 0,0 0-1 0 0,1 0 0 0 0,-1 0 1 0 0,0 0-1 0 0,1-1 0 0 0,-1 1 1 0 0,1 0-1 0 0,0-1 0 0 0,-1 1 1 0 0,1-1-1 0 0,-1 0 0 0 0,2 1-35 0 0,164 7 2074 0 0,-165-8-2061 0 0,0 0 0 0 0,0 0 0 0 0,0 0 0 0 0,0 1 0 0 0,0-1 0 0 0,0 1 0 0 0,0 0 0 0 0,0 0 0 0 0,0-1 0 0 0,0 1 0 0 0,0 0 0 0 0,0 1 0 0 0,-1-1 0 0 0,1 0 0 0 0,0 0 0 0 0,-1 1 0 0 0,1-1 0 0 0,-1 1 0 0 0,1-1 0 0 0,-1 1 0 0 0,0 0 0 0 0,0 0 0 0 0,0-1 0 0 0,0 1 0 0 0,0 0 0 0 0,0 0 0 0 0,0 0 0 0 0,-1 0 0 0 0,1 0 0 0 0,0 0 0 0 0,-1 0 0 0 0,0 1 0 0 0,0-1 0 0 0,0 0 0 0 0,0 0 0 0 0,0 0 0 0 0,0 0 0 0 0,0 0 0 0 0,0 0 0 0 0,-1 0 0 0 0,1 0 0 0 0,-1 0 0 0 0,0 0 0 0 0,1 0 0 0 0,-1 0 0 0 0,0 0 0 0 0,0 0 0 0 0,-1 0 0 0 0,1 0 0 0 0,0-1 0 0 0,0 1 0 0 0,-1 0 0 0 0,1-1 0 0 0,-1 0 0 0 0,0 2-13 0 0,-60 61 224 0 0,-22 34-3 0 0,89-72-137 0 0,29-15 195 0 0,166-44-184 0 0,-138 21-1456 0 0,-22 2-6695 0 0,-28 6-3912 0 0</inkml:trace>
  <inkml:trace contextRef="#ctx0" brushRef="#br0" timeOffset="1406.056">685 903 10058 0 0,'0'0'2535'0'0,"0"0"-476"0"0,0 0-210 0 0,0 0-66 0 0,0 0-116 0 0,0 0-256 0 0,0 0-328 0 0,0 0-275 0 0,0 0-147 0 0,0 0-39 0 0,0 0-34 0 0,0 0-53 0 0,0 0-64 0 0,6-16-66 0 0,18-48-40 0 0,35-33 794 0 0,-34 61-911 0 0,1 1-1 0 0,1 2 1 0 0,2 0-1 0 0,1 2 1 0 0,28-22-248 0 0,-31 38-79 0 0,-27 15 39 0 0,0 0 3 0 0,31 74-210 0 0,-26-63 259 0 0,-3-4-11 0 0,1 1 1 0 0,0-1 0 0 0,1 0-1 0 0,-1 1 1 0 0,1-2-1 0 0,1 1 1 0 0,-1 0-1 0 0,1-1 1 0 0,0 0-1 0 0,1 0 1 0 0,-1 0 0 0 0,1-1-1 0 0,1 1-1 0 0,-5-4 3 0 0,1 0-1 0 0,-1 0 1 0 0,1 0-1 0 0,-1-1 1 0 0,1 1 0 0 0,0-1-1 0 0,0 0 1 0 0,-1 1-1 0 0,1-1 1 0 0,0-1 0 0 0,0 1-1 0 0,0 0 1 0 0,0-1-1 0 0,0 1 1 0 0,1-1-1 0 0,-1 0 1 0 0,0 0 0 0 0,0 0-1 0 0,0 0 1 0 0,0-1-1 0 0,0 1 1 0 0,0-1-1 0 0,0 0 1 0 0,0 0 0 0 0,0 0-1 0 0,0 0 1 0 0,-1-1-1 0 0,1 1 1 0 0,1-2-3 0 0,115-122 205 0 0,-59 56-204 0 0,-50 54-1 0 0,1 2 0 0 0,1-1 0 0 0,0 2 0 0 0,0-1 1 0 0,1 2-1 0 0,1 0 0 0 0,9-6 0 0 0,-21 19-3 0 0,0 1 0 0 0,0-1 1 0 0,-1 1-1 0 0,1 0 1 0 0,-1 0-1 0 0,0 0 0 0 0,0 0 1 0 0,0 0-1 0 0,0 0 1 0 0,0 0-1 0 0,-1 0 1 0 0,1 0-1 0 0,-1 0 0 0 0,0 0 1 0 0,0 0-1 0 0,0 1 1 0 0,-1-1-1 0 0,1 0 0 0 0,-1 0 1 0 0,1 0-1 0 0,-2 3 3 0 0,2 5 0 0 0,-15 195 143 0 0,15-196-168 0 0,0 0 0 0 0,0 0 0 0 0,1-1 0 0 0,0 1 0 0 0,1 0 0 0 0,0-1 0 0 0,1 1 0 0 0,0-1 1 0 0,0 0-1 0 0,1 1 0 0 0,0-2 0 0 0,4 7 25 0 0,38 12-2712 0 0,-27-27-1628 0 0,-2-4-4337 0 0,-8 0-3623 0 0</inkml:trace>
  <inkml:trace contextRef="#ctx0" brushRef="#br0" timeOffset="1973.371">1801 328 10658 0 0,'0'0'3221'0'0,"0"0"-899"0"0,0 0-431 0 0,0 0-155 0 0,0 0-223 0 0,0 0-277 0 0,0 0-267 0 0,0 0-235 0 0,0 0-145 0 0,0 0-97 0 0,0 0-75 0 0,0 0-69 0 0,-1-2-47 0 0,45 90 1627 0 0,80 256-1537 0 0,-92-262-367 0 0,-31-82 13 0 0,0 0-1 0 0,-1 0 0 0 0,1-1 1 0 0,0 1-1 0 0,0 0 1 0 0,0 0-1 0 0,0-1 1 0 0,-1 1-1 0 0,1 0 1 0 0,0-1-1 0 0,0 1 0 0 0,-1-1 1 0 0,1 1-1 0 0,0-1 1 0 0,-1 0-1 0 0,1 1 1 0 0,0-1-1 0 0,-1 0 1 0 0,1 1-1 0 0,-1-1 0 0 0,1 0 1 0 0,-1 0-1 0 0,0 1 1 0 0,1-1-1 0 0,-1 0 1 0 0,0 0-1 0 0,1 0 1 0 0,-1 1-1 0 0,0-1 0 0 0,0 0 1 0 0,0 0-1 0 0,0 0 1 0 0,0 0-1 0 0,0 0 1 0 0,0 0-1 0 0,0 0 1 0 0,0 1-1 0 0,0-1 0 0 0,0 0 1 0 0,-1-1-37 0 0,2-1 89 0 0,88-444 90 0 0,-77 355-1932 0 0,-9 87-452 0 0,-1 5-4601 0 0,1 0-5180 0 0</inkml:trace>
  <inkml:trace contextRef="#ctx0" brushRef="#br0" timeOffset="2424.267">2326 155 12571 0 0,'0'0'2113'0'0,"0"0"-482"0"0,0 0-136 0 0,0 0 54 0 0,0 0-4 0 0,0 0-164 0 0,0 0-304 0 0,0 0-287 0 0,0 0-187 0 0,0 0-114 0 0,0 0-58 0 0,0 0-28 0 0,9-12-43 0 0,28-38-43 0 0,5 26 447 0 0,-30 22-630 0 0,97-2 604 0 0,-108 4-731 0 0,1 0-1 0 0,0 1 1 0 0,0-1-1 0 0,0 1 1 0 0,0-1-1 0 0,0 1 1 0 0,-1-1-1 0 0,1 1 1 0 0,0 0-1 0 0,0 0 1 0 0,-1 0-1 0 0,1 0 1 0 0,-1 0-1 0 0,1 0 1 0 0,-1 1-1 0 0,1-1 1 0 0,-1 0-1 0 0,0 1 1 0 0,1-1-1 0 0,-1 1 0 0 0,0-1 1 0 0,0 1-1 0 0,0 0 1 0 0,0-1-1 0 0,-1 1 1 0 0,1 0-1 0 0,0 0 1 0 0,-1-1-1 0 0,1 1 1 0 0,-1 0-1 0 0,0 0 1 0 0,1 0-1 0 0,-1 0 1 0 0,0 0-1 0 0,0 0 1 0 0,0 0-1 0 0,-1 1-6 0 0,-13 71 263 0 0,0-48-171 0 0,8-18-69 0 0,2 0-1 0 0,-1 1 1 0 0,1-1-1 0 0,0 1 1 0 0,1-1 0 0 0,0 1-1 0 0,1 0 1 0 0,0 0-1 0 0,0 1 1 0 0,0-1-1 0 0,2 0 1 0 0,-1 1 0 0 0,1 4-23 0 0,2-12 17 0 0,0 1 1 0 0,0-1 0 0 0,0 0 0 0 0,1 0 0 0 0,-1 0 0 0 0,1 0-1 0 0,-1 0 1 0 0,1-1 0 0 0,0 1 0 0 0,-1-1 0 0 0,1 1 0 0 0,0-1-1 0 0,0 0 1 0 0,0 0 0 0 0,0-1 0 0 0,0 1 0 0 0,0-1 0 0 0,0 1-1 0 0,0-1 1 0 0,0 0 0 0 0,1 0 0 0 0,-1 0 0 0 0,0-1 0 0 0,0 1-1 0 0,2-1-17 0 0,0 1 32 0 0,21-2-12 0 0,0-2-1 0 0,-1 0 1 0 0,1-1 0 0 0,-1-2 0 0 0,0-1-1 0 0,0-1 1 0 0,8-5-20 0 0,-7 5-406 0 0,-6 3-1011 0 0,-1 0-6564 0 0,-13 2-4948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11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52 9346 0 0,'0'0'2222'0'0,"0"0"-590"0"0,0 0-398 0 0,0 0-51 0 0,0 0 100 0 0,0 0 74 0 0,0 0-62 0 0,0 0-195 0 0,0 0-231 0 0,0 0-213 0 0,0 0-160 0 0,-5 0-83 0 0,-14-3-31 0 0,14 3 26 0 0,5 2 3346 0 0,0 10-3371 0 0,-36 70-173 0 0,3 2 0 0 0,-12 57-210 0 0,6-21 94 0 0,-112 300 109 0 0,108-291-284 0 0,37-109-208 0 0,-2 0 1 0 0,0 0-1 0 0,-1 0 1 0 0,-1-2-1 0 0,-1 1 1 0 0,-1-1-1 0 0,0-1 1 0 0,-1 0-1 0 0,-5 5 289 0 0,7-17-3845 0 0,24-33 1703 0 0,-12 26 2364 0 0,29-57-1175 0 0,45-93-5214 0 0,-14-4-5961 0 0,-52 125 11089 0 0</inkml:trace>
  <inkml:trace contextRef="#ctx0" brushRef="#br0" timeOffset="506.207">314 130 4305 0 0,'0'0'3387'0'0,"0"0"-966"0"0,0 0-567 0 0,0 0-161 0 0,0 0-2 0 0,0 0 40 0 0,0 0-70 0 0,0 0-237 0 0,0 0-274 0 0,0 0-276 0 0,0 0-223 0 0,0 0-165 0 0,0 0-122 0 0,0-10-71 0 0,0-23 11 0 0,0 57 751 0 0,35 164 717 0 0,81 224-1007 0 0,-55-158-645 0 0,-59-248-129 0 0,0 0 1 0 0,0 0 0 0 0,0 0-1 0 0,0 0 1 0 0,1-1-1 0 0,0 1 1 0 0,0-1 0 0 0,1 1-1 0 0,0-1 1 0 0,0 0-1 0 0,0 0 1 0 0,0-1 0 0 0,1 1-1 0 0,0 0 9 0 0,-3-6 18 0 0,1 1 0 0 0,-1-1 0 0 0,0 0-1 0 0,0 0 1 0 0,0 0 0 0 0,0 0-1 0 0,0 0 1 0 0,0 0 0 0 0,0-1 0 0 0,-1 1-1 0 0,1-1 1 0 0,0 1 0 0 0,-1-1 0 0 0,1 1-1 0 0,-1-1 1 0 0,0 0 0 0 0,1 0 0 0 0,-1 0-1 0 0,0 0 1 0 0,0 0 0 0 0,0 0 0 0 0,0 0-1 0 0,0 0 1 0 0,-1 0 0 0 0,1-1-18 0 0,6-9 79 0 0,15-31 0 0 0,-1-1 1 0 0,-3 0-1 0 0,-1-2 0 0 0,-2 0 0 0 0,-2-1 1 0 0,-3 0-1 0 0,-1-1 0 0 0,0-24-79 0 0,18-79 100 0 0,50-155-83 0 0,-58 215-32 0 0,-19 90-27 0 0,0 1-77 0 0,-17-7-1766 0 0,-23 19-4178 0 0,23 11-3734 0 0,14-14-1439 0 0</inkml:trace>
  <inkml:trace contextRef="#ctx0" brushRef="#br0" timeOffset="901.064">1050 535 8666 0 0,'0'0'2852'0'0,"0"0"-1166"0"0,0 0-355 0 0,0 0 216 0 0,0 0 199 0 0,0 0-28 0 0,0 0-209 0 0,0 0-343 0 0,0 0-361 0 0,0 0-271 0 0,0 0-221 0 0,0 0-154 0 0,0 0-58 0 0,-15 7-34 0 0,-47 29 4 0 0,28 14 57 0 0,32-40-108 0 0,-3 7 4 0 0,0 0-1 0 0,2 0 1 0 0,0 1 0 0 0,1 0 0 0 0,0-1 0 0 0,2 1 0 0 0,0 0 0 0 0,1 0 0 0 0,1 5-24 0 0,-1-17 6 0 0,0 1-1 0 0,1-1 1 0 0,-1 1-1 0 0,1-1 1 0 0,1 1-1 0 0,-1-1 1 0 0,1 0-1 0 0,0 0 1 0 0,0 0-1 0 0,1-1 1 0 0,0 1-1 0 0,0-1 1 0 0,0 0-1 0 0,1 0 1 0 0,0 0-1 0 0,0-1 1 0 0,0 1-1 0 0,0-1 1 0 0,1-1-1 0 0,-1 1 1 0 0,1-1-1 0 0,0 0 1 0 0,0 0-1 0 0,0 0 1 0 0,0-1-1 0 0,2 0-5 0 0,0 1 87 0 0,0-1 0 0 0,1-1 0 0 0,-1 1 1 0 0,1-2-1 0 0,-1 1 0 0 0,1-1 0 0 0,-1 0 0 0 0,1-1 0 0 0,-1 0 0 0 0,1 0 0 0 0,-1-1 0 0 0,0 0 0 0 0,1 0 0 0 0,-1-1 0 0 0,0 0 0 0 0,-1-1 0 0 0,1 1 0 0 0,0-2 1 0 0,-1 1-1 0 0,0-1 0 0 0,1-1-87 0 0,-1-2 94 0 0,0-1 1 0 0,0-1 0 0 0,-1 1-1 0 0,-1-1 1 0 0,0 0 0 0 0,0 0-1 0 0,-1-1 1 0 0,0 0 0 0 0,0 1 0 0 0,-2-1-1 0 0,1 0 1 0 0,-1 0 0 0 0,-1-1-1 0 0,0 1 1 0 0,0 0 0 0 0,-1-1-1 0 0,-1 1 1 0 0,-1-9-95 0 0,1 13-5 0 0,0 0 1 0 0,0 0-1 0 0,0 0 0 0 0,-1 0 1 0 0,0 1-1 0 0,0-1 0 0 0,-1 1 1 0 0,1-1-1 0 0,-2 1 0 0 0,1 0 1 0 0,-1 0-1 0 0,0 0 0 0 0,0 1 1 0 0,0 0-1 0 0,-1-1 0 0 0,0 1 1 0 0,0 1-1 0 0,0-1 0 0 0,0 1 1 0 0,-5-3 4 0 0,4 3-285 0 0,0 0 1 0 0,-1 1 0 0 0,0 0 0 0 0,1 0 0 0 0,-1 0 0 0 0,0 1-1 0 0,-1 0 1 0 0,1 0 0 0 0,0 1 0 0 0,0 0 0 0 0,-1 0 0 0 0,-3 1 284 0 0,11 0-70 0 0,-18 0-3027 0 0,7 0-2657 0 0,1 0-6307 0 0</inkml:trace>
  <inkml:trace contextRef="#ctx0" brushRef="#br0" timeOffset="1388.254">1376 523 17252 0 0,'0'0'2159'0'0,"0"0"-1016"0"0,0 0-439 0 0,0 0-32 0 0,0 0-17 0 0,0 0-72 0 0,0 0-109 0 0,0 0-83 0 0,0 0-91 0 0,0 0-29 0 0,0 0-55 0 0,0 0-76 0 0,-14 32-17 0 0,-38 99-41 0 0,50-129-78 0 0,1-1 1 0 0,0 1-1 0 0,0 0 0 0 0,0-1 0 0 0,0 1 0 0 0,0 0 0 0 0,0 0 0 0 0,1 0 0 0 0,-1 0 0 0 0,0 0 0 0 0,1 0 1 0 0,0 0-1 0 0,-1 0 0 0 0,1 0 0 0 0,0 0 0 0 0,0 0 0 0 0,0 0 0 0 0,0 0 0 0 0,1 0 0 0 0,-1 0 0 0 0,1 0 0 0 0,-1 0 1 0 0,1 0-1 0 0,-1 0 0 0 0,1-1 0 0 0,0 1 0 0 0,0 0 0 0 0,0 0 0 0 0,0 0 0 0 0,1 0-4 0 0,3 4 35 0 0,1 0 15 0 0,0 0 1 0 0,0 0 0 0 0,0-1 0 0 0,1 0-1 0 0,0-1 1 0 0,0 1 0 0 0,0-1-1 0 0,0 0 1 0 0,1-1 0 0 0,0 0-1 0 0,-1 0 1 0 0,1-1 0 0 0,0 0-1 0 0,0 0 1 0 0,1 0 0 0 0,-1-1 0 0 0,0-1-1 0 0,0 0 1 0 0,1 0 0 0 0,-1 0-1 0 0,0-1 1 0 0,7-1-51 0 0,3 2 145 0 0,-3-3-67 0 0,-1 1-1 0 0,1-2 1 0 0,-1 0-1 0 0,0-1 1 0 0,0 0-1 0 0,-1-1 1 0 0,1 0-1 0 0,-1-1 0 0 0,-1-1 1 0 0,1 0-1 0 0,-1-1 1 0 0,-1 0-1 0 0,0-1 1 0 0,0 0-1 0 0,-1 0 1 0 0,0-1-1 0 0,-1-1 1 0 0,5-7-78 0 0,38-61 371 0 0,-52 79-311 0 0,0 1 6 0 0,0 0-7 0 0,-1 5-56 0 0,-6 8-36 0 0,1 0 0 0 0,1 0 0 0 0,0 0 0 0 0,1 0 0 0 0,0 1 0 0 0,1 0 0 0 0,0 0 0 0 0,1 0 0 0 0,1 0 0 0 0,1 0 0 0 0,-1 2 33 0 0,2-13-7 0 0,0 1-1 0 0,0-1 1 0 0,0 0-1 0 0,0 1 1 0 0,0-1 0 0 0,1 0-1 0 0,0 0 1 0 0,-1 0 0 0 0,1 0-1 0 0,0 0 1 0 0,0 0-1 0 0,1-1 1 0 0,-1 1 0 0 0,1 0-1 0 0,-1-1 1 0 0,1 0-1 0 0,0 0 1 0 0,0 0 0 0 0,0 0-1 0 0,0 0 1 0 0,0-1 0 0 0,0 1-1 0 0,0-1 1 0 0,1 0-1 0 0,-1 0 1 0 0,0 0 0 0 0,1 0-1 0 0,-1 0 1 0 0,3-1 7 0 0,106 6 30 0 0,-98-9 4 0 0,0-1-1 0 0,0 0 1 0 0,0-1 0 0 0,-1-1 0 0 0,1 0 0 0 0,-2-1-1 0 0,1 0 1 0 0,-1-1 0 0 0,0 0 0 0 0,0-1-1 0 0,-1 0 1 0 0,0-1 0 0 0,-1 0 0 0 0,0-1-1 0 0,-1 0 1 0 0,5-7-34 0 0,-6 8-83 0 0,-1-1-1 0 0,-1 1 0 0 0,1-1 1 0 0,-2 0-1 0 0,1 0 1 0 0,-2-1-1 0 0,1 0 1 0 0,-2 1-1 0 0,1-2 1 0 0,-2 1-1 0 0,1 0 1 0 0,-2 0-1 0 0,0-1 0 0 0,0 1 1 0 0,-1-1-1 0 0,-1 1 1 0 0,0-3 83 0 0,-3 1-3598 0 0,1 7-2714 0 0,-2 2-6599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1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8658 0 0,'0'0'2900'0'0,"0"0"-826"0"0,0 0-388 0 0,0 0-126 0 0,0 0-31 0 0,0 0-132 0 0,0 0-258 0 0,0 0-276 0 0,0 0-267 0 0,0 0-210 0 0,0 0-156 0 0,-8 5-107 0 0,-28 17-50 0 0,6 34 157 0 0,25-38-156 0 0,-17 63 60 0 0,3 2-1 0 0,4 0 0 0 0,4 1 1 0 0,2 28-134 0 0,5 99-11 0 0,3-205 13 0 0,1 0 0 0 0,1 0 0 0 0,-1-1 0 0 0,1 1 0 0 0,0 0 0 0 0,0-1 0 0 0,0 1-1 0 0,1 0 1 0 0,0-1 0 0 0,0 0 0 0 0,0 1 0 0 0,1-1 0 0 0,0 0 0 0 0,0 0 0 0 0,0 0 0 0 0,1-1 0 0 0,-1 1 0 0 0,1-1-1 0 0,0 0 1 0 0,0 0 0 0 0,1 0 0 0 0,-1-1 0 0 0,1 1 0 0 0,0-1 0 0 0,0 0 0 0 0,0-1 0 0 0,0 1 0 0 0,1-1 0 0 0,-1 0-1 0 0,0 0 1 0 0,1 0 0 0 0,0-1 0 0 0,-1 0 0 0 0,1 0 0 0 0,0-1 0 0 0,0 1 0 0 0,3-1-2 0 0,2-2 49 0 0,-1 0 0 0 0,1-1 0 0 0,0 0 1 0 0,-1 0-1 0 0,0-1 0 0 0,0-1 0 0 0,0 0 0 0 0,0 0 0 0 0,-1-1 1 0 0,0 0-1 0 0,0 0 0 0 0,0-1 0 0 0,-1-1 0 0 0,0 1 1 0 0,0-1-1 0 0,-1-1-49 0 0,100-145 781 0 0,-78 102-651 0 0,-3-2 0 0 0,-1 0-1 0 0,-3-1 1 0 0,-3-1 0 0 0,-2-1-1 0 0,-2-1 1 0 0,-3 0 0 0 0,-1-19-130 0 0,-10-18 558 0 0,-17 104 21 0 0,-36 149-607 0 0,34-96 55 0 0,4 1 0 0 0,2 0 0 0 0,3 1 0 0 0,2 0 1 0 0,4 1-1 0 0,2-1 0 0 0,4 16-27 0 0,44 157 82 0 0,-44-219-1095 0 0,6 43 2654 0 0,-6-50-5395 0 0,-1-12-5097 0 0,-2-3-2750 0 0</inkml:trace>
  <inkml:trace contextRef="#ctx0" brushRef="#br0" timeOffset="417.977">744 789 11194 0 0,'0'0'2742'0'0,"0"0"-715"0"0,0 0-314 0 0,0 0-109 0 0,0 0-92 0 0,0 0-183 0 0,0 0-322 0 0,0 0-311 0 0,0 0-216 0 0,0 0-95 0 0,0 0-22 0 0,0 0 21 0 0,0 0-2 0 0,0 3 2189 0 0,0 28-2449 0 0,0 0 0 0 0,-3 0-1 0 0,0 0 1 0 0,-2-1 0 0 0,-7 25-122 0 0,-18 64 66 0 0,35-101-2584 0 0,12-25-5696 0 0,-14 0-2156 0 0</inkml:trace>
  <inkml:trace contextRef="#ctx0" brushRef="#br0" timeOffset="1841.731">900 848 9770 0 0,'0'0'2537'0'0,"0"0"-806"0"0,0 0-328 0 0,0 0 14 0 0,0 0-19 0 0,0 0-175 0 0,0 0-335 0 0,0 0-343 0 0,0 0-195 0 0,0 0 19 0 0,0 0 101 0 0,0 0 94 0 0,4 2 52 0 0,7 3-382 0 0,1-1 1 0 0,1 0 0 0 0,-1-1-1 0 0,0 0 1 0 0,1-1-1 0 0,0-1 1 0 0,-1 1-1 0 0,1-2 1 0 0,0 0-1 0 0,0-1 1 0 0,-1 0-1 0 0,1-1 1 0 0,5-1-235 0 0,78-2 68 0 0,-96 5-52 0 0,0 0 1 0 0,0 0 0 0 0,0 0-10 0 0,0 0 28 0 0,0 0-5 0 0,0 0 18 0 0,0 0 42 0 0,0 0 0 0 0,0 0 21 0 0,0 0-2 0 0,0 0 2 0 0,0 0-27 0 0,0 0-11 0 0,0 0 17 0 0,0 0-18 0 0,-25-8 233 0 0,11 5-262 0 0,14 3-63 0 0,0 0-4 0 0,0 0-1 0 0,0 0-5 0 0,0 0 5 0 0,0 0 2 0 0,0 0 6 0 0,0 0 5 0 0,0 0 17 0 0,0 0 9 0 0,0 0-4 0 0,0 0 1 0 0,0 0-12 0 0,0 0 7 0 0,0 0 9 0 0,0 0 0 0 0,0 0-10 0 0,0 0-12 0 0,0 0 14 0 0,0 0-8 0 0,0 0 6 0 0,0 0 4 0 0,0 0 5 0 0,0 0-1 0 0,0 0 6 0 0,0 0-29 0 0,0 0 14 0 0,0 0 6 0 0,0 0-16 0 0,0 0 12 0 0,0 0-17 0 0,0 0 3 0 0,0 0 24 0 0,0 0-19 0 0,0 0 14 0 0,0 0 1 0 0,0 0-13 0 0,0 0 3 0 0,0 0-4 0 0,0 0 4 0 0,0 0-2 0 0,0 0 16 0 0,0 0-2 0 0,0 0-1 0 0,0 0-18 0 0,0 0 26 0 0,0 0-18 0 0,0 0 5 0 0,0 0 13 0 0,0 0 2 0 0,0 0-3 0 0,-5-26 705 0 0,-56-61-672 0 0,25 38-25 0 0,36 49-28 0 0,-1 0-1 0 0,1-1 0 0 0,0 1 0 0 0,0 0 0 0 0,0 0 1 0 0,-1-1-1 0 0,1 1 0 0 0,0 0 0 0 0,0 0 0 0 0,0-1 0 0 0,-1 1 1 0 0,1 0-1 0 0,0 0 0 0 0,0 0 0 0 0,-1 0 0 0 0,1-1 0 0 0,0 1 1 0 0,-1 0-1 0 0,1 0 0 0 0,0 0 0 0 0,-1 0 0 0 0,1 0 1 0 0,0 0-1 0 0,0 0 0 0 0,-1 0 0 0 0,1 0 0 0 0,0 0 0 0 0,-1 0 1 0 0,1 0-1 0 0,0 0 0 0 0,-1 0 0 0 0,1 0 0 0 0,0 0 1 0 0,-1 0-1 0 0,1 0 0 0 0,0 0 0 0 0,-1 0 0 0 0,1 1 0 0 0,0-1 1 0 0,0 0-1 0 0,-1 0 0 0 0,1 0 0 0 0,0 0 0 0 0,0 1 0 0 0,-1-1 1 0 0,1 0-1 0 0,0 0 0 0 0,0 1 0 0 0,0-1 0 0 0,-1 0 1 0 0,1 0-1 0 0,0 1 0 0 0,0-1 0 0 0,0 0 0 0 0,0 1 0 0 0,0-1 1 0 0,-1 0-1 0 0,1 1 0 0 0,0-1 0 0 0,0 0 0 0 0,0 1 0 0 0,0-1 1 0 0,0 0-1 0 0,0 1 0 0 0,0-1 0 0 0,0 0 0 0 0,0 1 1 0 0,0-1-1 0 0,1 0 0 0 0,-1 1 1 0 0,-5 37 48 0 0,3-21-44 0 0,-22 206 63 0 0,4-97-67 0 0,16-101-19 0 0,62-84 138 0 0,44-22-85 0 0,-90 51-4442 0 0,-9 27 3481 0 0,1-1-1531 0 0,-1 0-3185 0 0,-1 1-6347 0 0</inkml:trace>
  <inkml:trace contextRef="#ctx0" brushRef="#br0" timeOffset="2475.401">1311 789 9130 0 0,'0'0'3725'0'0,"0"0"-1735"0"0,0 0-624 0 0,0 0 17 0 0,0 0 40 0 0,0 0-53 0 0,0 0-246 0 0,0 0-272 0 0,0 0-250 0 0,0 0-217 0 0,0 0-109 0 0,0 0-57 0 0,0 0-11 0 0,-4-7-4 0 0,-8-20-12 0 0,33 13 951 0 0,122-11 762 0 0,-141 24-1896 0 0,-1 0 1 0 0,1 0-1 0 0,-1 1 1 0 0,1-1 0 0 0,-1 0-1 0 0,1 1 1 0 0,0-1-1 0 0,-1 1 1 0 0,1 0 0 0 0,0 0-1 0 0,-1 0 1 0 0,1-1 0 0 0,0 1-1 0 0,-1 1 1 0 0,1-1-1 0 0,0 0 1 0 0,-1 0 0 0 0,1 1-1 0 0,-1-1 1 0 0,1 1-1 0 0,0-1 1 0 0,-1 1 0 0 0,1 0-1 0 0,-1-1 1 0 0,1 1-1 0 0,-1 0 1 0 0,0 0 0 0 0,1 0-1 0 0,-1 0 1 0 0,0 0 0 0 0,0 1-1 0 0,0-1 1 0 0,1 0-1 0 0,-1 0 1 0 0,0 1 0 0 0,-1-1-1 0 0,1 1 1 0 0,0-1-1 0 0,0 1 1 0 0,-1-1 0 0 0,1 1-1 0 0,-1-1 1 0 0,1 1 0 0 0,-1 0-1 0 0,0-1 1 0 0,1 1-1 0 0,-1 0 1 0 0,0 1-10 0 0,-3 13 56 0 0,0 1 0 0 0,0-1 0 0 0,-2 0 0 0 0,0 0 0 0 0,-1-1 0 0 0,-1 1 0 0 0,0-1-1 0 0,-1-1 1 0 0,0 1 0 0 0,-1-1 0 0 0,-1-1 0 0 0,0 0 0 0 0,-3 2-56 0 0,-41 65 61 0 0,34 0 19 0 0,63-61 199 0 0,-29-18-157 0 0,-1 0-1 0 0,1-1 1 0 0,-1-1-1 0 0,1 0 1 0 0,-1-1 0 0 0,0 0-1 0 0,1-1 1 0 0,-1 0 0 0 0,-1-1-1 0 0,9-4-121 0 0,3 0 106 0 0,14-3 83 0 0,-38 8-982 0 0,2-4-7653 0 0,2 6-3769 0 0</inkml:trace>
  <inkml:trace contextRef="#ctx0" brushRef="#br0" timeOffset="3885.198">1083 1024 0 0 0,'-31'5'0'0'0,"37"-18"14049"0"0,3-3-7213 0 0,2-5-5050 0 0,22-27-4959 0 0,-21 34 5165 0 0,-9 14-124 0 0,-4 2-4051 0 0,1 0-3794 0 0,0 2-4876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20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0 0 0,'0'0'1271'0'0,"0"0"173"0"0,0 0 265 0 0,0 0 182 0 0,0 0 53 0 0,0 0-72 0 0,0 0-126 0 0,0 0-137 0 0,0 0-164 0 0,0 0-155 0 0,-7 3-171 0 0,-19 9-142 0 0,20-9-82 0 0,6-3-29 0 0,0 0-68 0 0,0 0-56 0 0,0 0-65 0 0,13 7 5836 0 0,27-6-7031 0 0,-30-2 1120 0 0,347 12 618 0 0,-301-18-1011 0 0,-59 6-1566 0 0,-16 31-3128 0 0,-3-4-1373 0 0,15-19 1388 0 0,0 1-6928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21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9194 0 0,'0'0'3157'0'0,"0"0"-924"0"0,0 0-516 0 0,0 0-100 0 0,0 0-16 0 0,0 0-142 0 0,0 0-308 0 0,0 0-322 0 0,0 0-290 0 0,0 0-139 0 0,0 0-49 0 0,0 0-51 0 0,0 0 3 0 0,12 11 574 0 0,83-1 1316 0 0,7-10-1236 0 0,-78-1-887 0 0,-1 0 1 0 0,0 1-1 0 0,0 2 0 0 0,0 0 1 0 0,0 1-1 0 0,-1 2 0 0 0,4 1-70 0 0,-21-5-419 0 0,19 10 582 0 0,-16 2-7027 0 0,-8-12 1390 0 0,0-1-6293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2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26 9794 0 0,'0'0'2738'0'0,"0"0"-1062"0"0,0 0-283 0 0,0 0 103 0 0,0 0 130 0 0,0 0-47 0 0,0 0-228 0 0,0 0-339 0 0,0 0-269 0 0,0 0-193 0 0,0 0-161 0 0,0 0-79 0 0,0 0-35 0 0,-7-1-44 0 0,-20-1-23 0 0,21 24 605 0 0,15 165 1408 0 0,-20 4-1666 0 0,-46 208-263 0 0,49-290-458 0 0,8-108 122 0 0,0-1-22 0 0,0 0-32 0 0,0 0-15 0 0,0 0-34 0 0,0 0-12 0 0,0 0-74 0 0,0-23-2314 0 0,0-27-1433 0 0,0 7-5466 0 0,0 30-1847 0 0</inkml:trace>
  <inkml:trace contextRef="#ctx0" brushRef="#br0" timeOffset="6291.985">1 81 0 0 0,'0'0'868'0'0,"0"0"403"0"0,0 0-52 0 0,0 0-236 0 0,0 0-218 0 0,0 0-146 0 0,0 0 48 0 0,5-1 169 0 0,5-1-1396 0 0,16-2 10226 0 0,-14 4-8480 0 0,86-19-231 0 0,164 9 2235 0 0,-169-2-2186 0 0,189 12 847 0 0,-194-11-1498 0 0,81 11-66 0 0,-168 0-350 0 0,-1 0-21 0 0,0 0-9 0 0,0 0-28 0 0,0 0-26 0 0,0 0 6 0 0,0 0-55 0 0,0 0-26 0 0,0 0-15 0 0,0 0-57 0 0,0 0-36 0 0,0 0-70 0 0,0 0-75 0 0,0 0-29 0 0,0 0 70 0 0,33 0-2724 0 0,-32 2 1484 0 0,1 3-6390 0 0,-2-4 6405 0 0,0 2-5205 0 0</inkml:trace>
  <inkml:trace contextRef="#ctx0" brushRef="#br0" timeOffset="6985.866">796 762 0 0 0,'0'0'1928'0'0,"0"0"682"0"0,0 0 174 0 0,0 0-169 0 0,0 0-277 0 0,0 0-310 0 0,0 0-370 0 0,0 0-314 0 0,0 0-257 0 0,0 0-206 0 0,0 0-124 0 0,0 0-96 0 0,0 0-94 0 0,-2-4-75 0 0,-6-13-80 0 0,5 13-65 0 0,3 4-48 0 0,0 0-31 0 0,0 0-19 0 0,0 0-32 0 0,0 0-6 0 0,0 0-23 0 0,0 0-35 0 0,22-1 984 0 0,159-39 991 0 0,-180 40-2128 0 0,0 0 0 0 0,0 0-1 0 0,0 0 1 0 0,0 0 0 0 0,0 0 0 0 0,1 1-1 0 0,-1-1 1 0 0,0 0 0 0 0,0 1-1 0 0,0-1 1 0 0,0 0 0 0 0,-1 1 0 0 0,1-1-1 0 0,0 1 1 0 0,0 0 0 0 0,0-1 0 0 0,0 1-1 0 0,0 0 1 0 0,-1-1 0 0 0,1 1-1 0 0,0 0 1 0 0,-1 0 0 0 0,1 0 0 0 0,0-1-1 0 0,-1 1 1 0 0,1 0 0 0 0,-1 0 0 0 0,1 0-1 0 0,-1 0 1 0 0,0 0 0 0 0,1 0-1 0 0,-1 0 1 0 0,0 0 0 0 0,0 0 0 0 0,0 0-1 0 0,0 0 1 0 0,0 0 0 0 0,0 1 0 0 0,0-1-1 0 0,0 0 1 0 0,0 0 0 0 0,0 0 0 0 0,0 0-1 0 0,-1 0 1 0 0,1 0 0 0 0,0 0-1 0 0,-1 0 1 0 0,1 0 0 0 0,-1 0 0 0 0,1-1-1 0 0,-1 1 1 0 0,0 0 0 0 0,1 0 0 0 0,-2 0 0 0 0,-7 16 34 0 0,0 0 1 0 0,-2-1 0 0 0,0 0 0 0 0,-1-1 0 0 0,-1 0-1 0 0,0-1 1 0 0,-15 13-35 0 0,-11 12 23 0 0,-13 24 71 0 0,52-61-83 0 0,1-1 1 0 0,0 1-1 0 0,-1 0 1 0 0,1-1-1 0 0,0 1 1 0 0,0-1-1 0 0,0 1 1 0 0,0-1-1 0 0,0 0 1 0 0,0 1 0 0 0,0-1-1 0 0,1 0 1 0 0,-1 0-1 0 0,0 1 1 0 0,1-1-1 0 0,-1 0 1 0 0,1-1-1 0 0,-1 1 1 0 0,1 0-1 0 0,-1 0 1 0 0,1-1 0 0 0,0 1-1 0 0,-1 0 1 0 0,1-1-1 0 0,0 0 1 0 0,0 1-1 0 0,-1-1 1 0 0,1 0-1 0 0,0 0 1 0 0,0 0-1 0 0,-1 0 1 0 0,1 0 0 0 0,0-1-1 0 0,0 1 1 0 0,-1 0-1 0 0,1-1 1 0 0,0 0-1 0 0,-1 1 1 0 0,1-1-12 0 0,2 1 39 0 0,101-7 492 0 0,-81 3-2480 0 0,-16-4-1495 0 0,0 1-5629 0 0,-6 3-2465 0 0</inkml:trace>
  <inkml:trace contextRef="#ctx0" brushRef="#br0" timeOffset="7271.436">1229 564 13587 0 0,'0'0'2008'0'0,"0"0"-675"0"0,0 0-312 0 0,0 0-82 0 0,0 0-115 0 0,0 0-154 0 0,0 0-129 0 0,0 0-50 0 0,0 0 40 0 0,0 0 55 0 0,0 0 7 0 0,0 0-11 0 0,10 3-20 0 0,83 15 858 0 0,44-47-298 0 0,-89 22-2424 0 0,-34 3-3148 0 0,-9 1-1343 0 0,-4 3 4232 0 0,4 0-9590 0 0</inkml:trace>
  <inkml:trace contextRef="#ctx0" brushRef="#br0" timeOffset="7786.431">1969 144 12035 0 0,'0'0'1615'0'0,"0"0"-366"0"0,0 0-117 0 0,0 0 6 0 0,0 0-36 0 0,0 0-178 0 0,0 0-296 0 0,0 0-216 0 0,0 0-76 0 0,0 0-9 0 0,0 0 28 0 0,0 0 26 0 0,0 0-29 0 0,7 18 898 0 0,-25 115 2001 0 0,27 95-2740 0 0,-20 48-419 0 0,11-188-232 0 0,0-87 57 0 0,0-1-30 0 0,0 0-26 0 0,0 0-33 0 0,0 0-23 0 0,0 0-22 0 0,0 0-4 0 0,0-13-702 0 0,-31-75-7563 0 0,24 52-1194 0 0,5 22 2959 0 0</inkml:trace>
  <inkml:trace contextRef="#ctx0" brushRef="#br0" timeOffset="8083.393">1652 92 11226 0 0,'0'0'3500'0'0,"0"0"-1393"0"0,0 0-579 0 0,0 0-77 0 0,0 0 60 0 0,0 0-121 0 0,0 0-254 0 0,0 0-306 0 0,0 0-300 0 0,0 0-183 0 0,0 0-100 0 0,0 0-42 0 0,0 0-55 0 0,-3-1 6 0 0,-3-10 312 0 0,38 12 300 0 0,-10-1-451 0 0,150-18 970 0 0,62-37-952 0 0,-167 47-1313 0 0,-46 14-2937 0 0,-4 6-5038 0 0,-13-8-2673 0 0</inkml:trace>
  <inkml:trace contextRef="#ctx0" brushRef="#br0" timeOffset="8551.917">2284 707 7690 0 0,'0'0'1944'0'0,"0"0"-721"0"0,0 0-68 0 0,0 0 299 0 0,0 0 279 0 0,0 0 13 0 0,0 0-294 0 0,0 0-350 0 0,0 0-238 0 0,0 0-85 0 0,0 0-46 0 0,0 0-61 0 0,6 3-89 0 0,18 8-57 0 0,-23-10-422 0 0,1 1 1 0 0,-1 0-1 0 0,1 0 1 0 0,-1-1 0 0 0,0 1-1 0 0,0 0 1 0 0,1 0-1 0 0,-1 0 1 0 0,-1 0-1 0 0,1 0 1 0 0,0 1-1 0 0,0-1 1 0 0,-1 0 0 0 0,0 0-1 0 0,1 1 1 0 0,-1-1-1 0 0,0 0 1 0 0,0 0-1 0 0,0 1 1 0 0,0-1 0 0 0,0 0-1 0 0,-1 0 1 0 0,0 2-105 0 0,1 4 243 0 0,-1 10 17 0 0,-2 0 0 0 0,1 0 0 0 0,-2 0-1 0 0,-1 0 1 0 0,0-1 0 0 0,-1 0 0 0 0,-4 7-260 0 0,-16 57-473 0 0,25-78 341 0 0,1-2-4416 0 0,0-1-4830 0 0,0 0-2918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35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163 216 1816 0 0,'0'0'2273'0'0,"0"0"-667"0"0,0 0-223 0 0,0 0 204 0 0,0 0 285 0 0,0 0 142 0 0,0 0-54 0 0,0 0-313 0 0,0 0-393 0 0,0 0-330 0 0,0 0-216 0 0,-2-4-109 0 0,0-4-882 0 0,2 8 375 0 0,0 0 0 0 0,0 1 0 0 0,0-1 0 0 0,0 0 0 0 0,-1 0 0 0 0,1 1 0 0 0,0-1 0 0 0,0 0 0 0 0,0 0 0 0 0,0 0 0 0 0,-1 0 0 0 0,1 1 0 0 0,0-1 0 0 0,0 0 0 0 0,0 0-1 0 0,-1 0 1 0 0,1 0 0 0 0,0 0 0 0 0,0 0 0 0 0,-1 0 0 0 0,1 1 0 0 0,0-1 0 0 0,0 0 0 0 0,-1 0 0 0 0,1 0 0 0 0,0 0 0 0 0,0 0 0 0 0,-1 0 0 0 0,1 0 0 0 0,0 0 0 0 0,0 0 0 0 0,-1-1 0 0 0,1 1 0 0 0,0 0 0 0 0,0 0 0 0 0,-1 0 0 0 0,1 0 0 0 0,0 0 0 0 0,0 0 0 0 0,-1 0 0 0 0,1 0 0 0 0,0-1-1 0 0,0 1 1 0 0,0 0 0 0 0,-1 0-92 0 0,-27 66 207 0 0,3 2-1 0 0,2 0 1 0 0,3 2-1 0 0,4 0 1 0 0,0 17-207 0 0,-4 159 141 0 0,20-241-133 0 0,1 0 1 0 0,0 0 0 0 0,0-1-1 0 0,0 1 1 0 0,1 0-1 0 0,-1-1 1 0 0,1 1-1 0 0,0-1 1 0 0,0 0-1 0 0,1 0 1 0 0,-1 0-1 0 0,1 0 1 0 0,0 0 0 0 0,0 0-1 0 0,1-1 1 0 0,-1 1-1 0 0,1-1 1 0 0,-1 0-1 0 0,1 0 1 0 0,0 0-1 0 0,0-1 1 0 0,0 0-1 0 0,1 1 1 0 0,-1-1 0 0 0,0-1-1 0 0,1 1 1 0 0,0-1-1 0 0,-1 1 1 0 0,1-1-1 0 0,0-1 1 0 0,-1 1-1 0 0,1-1 1 0 0,0 1-1 0 0,0-1 1 0 0,0-1-1 0 0,-1 1 1 0 0,2-1-9 0 0,1 2 39 0 0,0-1 0 0 0,-1 0 1 0 0,1 0-1 0 0,0-1 0 0 0,0 1 0 0 0,-1-1 0 0 0,1-1 0 0 0,0 1 1 0 0,-1-1-1 0 0,0-1 0 0 0,1 1 0 0 0,-1-1 0 0 0,0 0 0 0 0,0 0 1 0 0,0-1-1 0 0,2-1-39 0 0,9-10 98 0 0,0 0 0 0 0,-1-1 0 0 0,-1-1 0 0 0,-1 0 0 0 0,0-1 1 0 0,-1 0-1 0 0,9-18-98 0 0,48-86 170 0 0,-5-2 0 0 0,-5-4 0 0 0,-6-2 0 0 0,-6-2 0 0 0,4-33-170 0 0,-81 210 1010 0 0,4-2-994 0 0,0 0 1 0 0,3 2-1 0 0,2 1 0 0 0,2 0 1 0 0,2 1-1 0 0,2 1 0 0 0,2 1 1 0 0,-2 20-17 0 0,12-40 43 0 0,1 0 0 0 0,1 0 1 0 0,1 1-1 0 0,1-1 0 0 0,2 0 1 0 0,1 0-1 0 0,2-1 0 0 0,0 1 1 0 0,2-1-1 0 0,1-1 0 0 0,1 0 1 0 0,8 12-44 0 0,-12-26 38 0 0,0 1 0 0 0,-1 0 0 0 0,0 0 0 0 0,-1 1 0 0 0,-1-1 0 0 0,-1 1 0 0 0,0 0 0 0 0,0 0 1 0 0,-1 11-39 0 0,-2-25 42 0 0,0-1 6 0 0,0 0-6 0 0,0 0-22 0 0,0 0 12 0 0,0 0-8 0 0,0 0-11 0 0,0 0 10 0 0,0 0-1 0 0,0 0-26 0 0,0 0 8 0 0,0 0 0 0 0,6-26-2515 0 0,7 4-1957 0 0,-6 15-6011 0 0,-1 3-1489 0 0</inkml:trace>
  <inkml:trace contextRef="#ctx0" brushRef="#br0" timeOffset="384.994">892 680 12907 0 0,'0'0'2267'0'0,"0"0"-484"0"0,0 0-293 0 0,0 0-35 0 0,0 0-14 0 0,0 0-143 0 0,0 0-322 0 0,0 0-349 0 0,0 0-279 0 0,0 0-132 0 0,0 0-3 0 0,0 0 45 0 0,-1 13 44 0 0,-4 103 501 0 0,18 218 354 0 0,-13-333-1253 0 0,0-1-32 0 0,0 0-75 0 0,0 0-45 0 0,0 0-78 0 0,0 0-146 0 0,8-19-4406 0 0,-2 10 2514 0 0,0 0-3810 0 0,-2 2-4942 0 0</inkml:trace>
  <inkml:trace contextRef="#ctx0" brushRef="#br0" timeOffset="1090.049">1102 927 6641 0 0,'0'0'2544'0'0,"0"0"-191"0"0,0 0-36 0 0,0 0-143 0 0,0 0-391 0 0,0 0-506 0 0,0 0-470 0 0,0 0-329 0 0,0 0-206 0 0,0 0-14 0 0,0 0 92 0 0,0 0 77 0 0,2 2 97 0 0,6 1-293 0 0,0-1-1 0 0,0 1 1 0 0,0-1 0 0 0,0 0 0 0 0,1-1 0 0 0,-1 0 0 0 0,1-1-1 0 0,-1 1 1 0 0,1-2 0 0 0,-1 1 0 0 0,0-1 0 0 0,1 0-1 0 0,-1-1 1 0 0,0 0 0 0 0,0 0 0 0 0,2-2-231 0 0,40-4 165 0 0,77 4 62 0 0,-126 4-234 0 0,-5-21 1399 0 0,-105-68-1225 0 0,54 71-3 0 0,55 18-157 0 0,-4 16-219 0 0,-1 310 189 0 0,20-338 80 0 0,103-127 118 0 0,-41 40-551 0 0,-70 89 112 0 0,1-2-1236 0 0,-3 8-8492 0 0,-3 4-1669 0 0</inkml:trace>
  <inkml:trace contextRef="#ctx0" brushRef="#br0" timeOffset="1587.081">1637 861 15275 0 0,'0'0'2075'0'0,"0"0"-429"0"0,0 0-210 0 0,0 0-95 0 0,0 0-149 0 0,0 0-235 0 0,0 0-290 0 0,0 0-267 0 0,0 0-150 0 0,0 0-62 0 0,0 0-39 0 0,0 0 38 0 0,0 0 32 0 0,6-3 7 0 0,3-1-163 0 0,-1 1 0 0 0,1 0 0 0 0,0 0 0 0 0,0 1 0 0 0,0 0 1 0 0,0 1-1 0 0,0 0 0 0 0,0 0 0 0 0,0 1 0 0 0,0 0 0 0 0,6 1-63 0 0,-14 1 8 0 0,1 0 1 0 0,-1 0-1 0 0,1 0 1 0 0,-1 0-1 0 0,0 0 1 0 0,0 1-1 0 0,0-1 1 0 0,0 0-1 0 0,0 1 0 0 0,-1-1 1 0 0,1 1-1 0 0,-1-1 1 0 0,0 1-1 0 0,1-1 1 0 0,-1 1-1 0 0,0-1 1 0 0,0 1-1 0 0,-1-1 1 0 0,1 0-1 0 0,0 1 1 0 0,-1-1-1 0 0,0 1 1 0 0,1-1-1 0 0,-1 0 1 0 0,0 1-1 0 0,0-1 1 0 0,0 0-1 0 0,-1 0 0 0 0,1 0 1 0 0,0 1-1 0 0,-1-2 1 0 0,0 1-1 0 0,1 0 1 0 0,-2 1-9 0 0,-91 122 583 0 0,92-123-577 0 0,0 1 0 0 0,1-1 0 0 0,0 0 0 0 0,0 1 0 0 0,-1-1 1 0 0,1 1-1 0 0,1-1 0 0 0,-1 1 0 0 0,0 0 0 0 0,1-1 1 0 0,-1 1-1 0 0,1 0 0 0 0,0-1 0 0 0,0 1 0 0 0,0 0 0 0 0,0 0 1 0 0,0-1-1 0 0,1 1 0 0 0,-1 0 0 0 0,1-1 0 0 0,0 1 0 0 0,0-1 1 0 0,0 1-1 0 0,0-1 0 0 0,0 1 0 0 0,0-1 0 0 0,1 1 0 0 0,-1-1 1 0 0,1 0-1 0 0,0 0 0 0 0,-1 0 0 0 0,1 0 0 0 0,0 0 1 0 0,0 0-1 0 0,2 1-6 0 0,7 1 92 0 0,-1-1 1 0 0,0 0-1 0 0,1-1 1 0 0,-1 0-1 0 0,1-1 0 0 0,0 0 1 0 0,-1 0-1 0 0,1-1 1 0 0,0-1-1 0 0,0 0 1 0 0,-1 0-1 0 0,1-1 1 0 0,0 0-1 0 0,-1-1 1 0 0,7-3-93 0 0,43-9-312 0 0,-55 12-1014 0 0,-3 0-4268 0 0,-1 2 2982 0 0,0 0-9318 0 0</inkml:trace>
  <inkml:trace contextRef="#ctx0" brushRef="#br0" timeOffset="2141.408">2186 341 6689 0 0,'0'0'1969'0'0,"0"0"-187"0"0,0 0 101 0 0,0 0 66 0 0,0 0-43 0 0,0 0-218 0 0,0 0-271 0 0,0 0-208 0 0,0 0-152 0 0,0 0-140 0 0,0 0-110 0 0,0 0-88 0 0,-9-1-103 0 0,-2 0-1028 0 0,-11-2 2693 0 0,46 1-248 0 0,275-13-415 0 0,-167 9-1393 0 0,-123 5-523 0 0,-15 1-2298 0 0,-23 19-4911 0 0,24-15 2678 0 0,0 2-6861 0 0</inkml:trace>
  <inkml:trace contextRef="#ctx0" brushRef="#br0" timeOffset="2384.727">2131 629 12891 0 0,'0'0'2372'0'0,"0"0"-509"0"0,0 0-206 0 0,0 0-172 0 0,0 0-226 0 0,0 0-220 0 0,0 0-183 0 0,0 0-130 0 0,0 0-67 0 0,0 0-55 0 0,0 0-85 0 0,0 0-37 0 0,0 0-19 0 0,15 9-46 0 0,52 28-28 0 0,0-27 227 0 0,-49-11-512 0 0,189-32-2175 0 0,-201 32 1571 0 0,12-3-1345 0 0,-7 1-2502 0 0,-3 0-7697 0 0</inkml:trace>
  <inkml:trace contextRef="#ctx0" brushRef="#br0" timeOffset="3326.033">3401 21 15947 0 0,'0'0'1799'0'0,"0"0"-302"0"0,0 0-132 0 0,0 0-118 0 0,0 0-181 0 0,0 0-250 0 0,0 0-254 0 0,0 0-204 0 0,0 0-119 0 0,0 0-52 0 0,0 0-39 0 0,0 0 28 0 0,-3-1 12 0 0,3 1-171 0 0,0-1 0 0 0,-1 1 0 0 0,1 0 1 0 0,-1 0-1 0 0,1 0 0 0 0,0 0 0 0 0,-1 0 0 0 0,1-1 1 0 0,-1 1-1 0 0,1 0 0 0 0,-1 0 0 0 0,1 0 1 0 0,-1 0-1 0 0,1 0 0 0 0,0 0 0 0 0,-1 0 0 0 0,1 1 1 0 0,-1-1-1 0 0,1 0 0 0 0,-1 0 0 0 0,1 0 0 0 0,0 0 1 0 0,-1 0-1 0 0,1 1 0 0 0,0-1 0 0 0,-1 0 0 0 0,1 0 1 0 0,-1 1-1 0 0,1-1 0 0 0,0 0 0 0 0,0 1 1 0 0,-1-1-1 0 0,1 0 0 0 0,0 1 0 0 0,-1-1 0 0 0,1 0 1 0 0,0 1-1 0 0,0-1 0 0 0,0 1 0 0 0,0-1 0 0 0,-1 0 1 0 0,1 1-1 0 0,0-1 0 0 0,0 1 0 0 0,0-1 0 0 0,0 1 1 0 0,0-1-1 0 0,0 0 0 0 0,0 1 0 0 0,0-1 1 0 0,0 1-1 0 0,0-1 0 0 0,0 1 0 0 0,0-1 0 0 0,0 0 1 0 0,1 1-1 0 0,-1-1 0 0 0,0 1 0 0 0,0-1 0 0 0,0 0 1 0 0,1 1-1 0 0,-1-1 0 0 0,0 1 0 0 0,0-1 0 0 0,1 0 1 0 0,-1 1-18 0 0,-1 18 491 0 0,-3 3-358 0 0,-1 0 0 0 0,-1 0 0 0 0,-1 0 0 0 0,-1-1 0 0 0,-1 0 0 0 0,0 0 0 0 0,-2-1 0 0 0,-1-1-1 0 0,0 0 1 0 0,-7 7-133 0 0,-25 31 36 0 0,-2-2 0 0 0,-3-3 0 0 0,-1-1 0 0 0,-3-3 0 0 0,-22 13-36 0 0,-28 42 22 0 0,99-97-28 0 0,1 0 1 0 0,0 1-1 0 0,1-1 1 0 0,-1 1-1 0 0,1 0 1 0 0,1 0-1 0 0,-1 0 0 0 0,1 0 1 0 0,0 0-1 0 0,1 0 1 0 0,0 0-1 0 0,0 0 1 0 0,0 1 5 0 0,49 13 18 0 0,138-10 196 0 0,82 15-74 0 0,-111-22-84 0 0,-158-4-43 0 0,0 0-37 0 0,0 0 11 0 0,0 0 24 0 0,0 0-6 0 0,0 0 42 0 0,0 0-26 0 0,0 0 4 0 0,0 0 17 0 0,0 0-1 0 0,0 0 18 0 0,0 0-14 0 0,0 0 11 0 0,0 0-24 0 0,0 0 23 0 0,0 0 25 0 0,0-10-43 0 0,0-1-1 0 0,-1 1 1 0 0,0-1 0 0 0,-1 1 0 0 0,0 0 0 0 0,-1-1 0 0 0,0 1 0 0 0,-1 0 0 0 0,0 1-1 0 0,0-2-36 0 0,-9-23 68 0 0,-130-267 101 0 0,70 124-9 0 0,55 92 7 0 0,17 82-196 0 0,0 2-51 0 0,1 1 1 0 0,0 0-16 0 0,0 0-37 0 0,0 0-27 0 0,0 0-123 0 0,0 0-104 0 0,5 11-1371 0 0,10 4-101 0 0,-2-2-3570 0 0,-9-8-6477 0 0</inkml:trace>
  <inkml:trace contextRef="#ctx0" brushRef="#br0" timeOffset="3819.46">3754 40 3985 0 0,'0'0'1349'0'0,"0"0"-352"0"0,0 0-6 0 0,0 0 226 0 0,0 0 158 0 0,0 0 44 0 0,0 0-71 0 0,0 0-129 0 0,0 0-90 0 0,0 0-45 0 0,0 0-12 0 0,0 0 19 0 0,7-5-2 0 0,20-12-39 0 0,-20 13-79 0 0,-7 4-107 0 0,0 0-104 0 0,0 0-72 0 0,0 6 2648 0 0,-1 10-2760 0 0,-15 129 304 0 0,11 269-417 0 0,19-263-549 0 0,-10-180-2549 0 0,-9-45-2032 0 0,1 42-1129 0 0,4 28 4622 0 0,-2-11-7324 0 0</inkml:trace>
  <inkml:trace contextRef="#ctx0" brushRef="#br0" timeOffset="4089.315">3469 25 9434 0 0,'0'0'3830'0'0,"0"0"-1369"0"0,0 0-665 0 0,0 0-192 0 0,0 0-62 0 0,0 0-90 0 0,0 0-243 0 0,0 0-297 0 0,0 0-237 0 0,0 0-189 0 0,0 0-92 0 0,0 0-63 0 0,0 0-35 0 0,1-2 37 0 0,4 0-228 0 0,-1-1 1 0 0,1 1-1 0 0,-1 0 1 0 0,1 1-1 0 0,-1-1 1 0 0,1 1-1 0 0,0 0 1 0 0,0 0-1 0 0,0 0 0 0 0,0 1 1 0 0,-1 0-1 0 0,1 0 1 0 0,0 0-1 0 0,0 1 1 0 0,0-1-1 0 0,1 1-105 0 0,15 0 213 0 0,240-1 764 0 0,-87 0-3451 0 0,-156-1-874 0 0,-7-2-3544 0 0,-5 0-6009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4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475 78 0 0 0,'0'0'1256'0'0,"0"0"-58"0"0,0 0 65 0 0,0 0 293 0 0,0 0 258 0 0,0 0 36 0 0,0 0-187 0 0,0 0-319 0 0,0 0-287 0 0,0 0-158 0 0,0 0-57 0 0,3-5 1929 0 0,-2 3 6523 0 0,-1 3-9288 0 0,1 96 469 0 0,-5-1-1 0 0,-13 77-474 0 0,-60 255 152 0 0,77-359-485 0 0,0-68 205 0 0,0-1-46 0 0,0 0-10 0 0,0 0-37 0 0,0 0-58 0 0,0 0-38 0 0,0 0-86 0 0,0 0-105 0 0,-4-8-11085 0 0,4 4 500 0 0</inkml:trace>
  <inkml:trace contextRef="#ctx0" brushRef="#br0" timeOffset="304.672">1 103 6721 0 0,'0'0'1517'0'0,"0"0"-654"0"0,0 0-377 0 0,0 0 87 0 0,0 0 448 0 0,0 0 626 0 0,0 0 341 0 0,0 0-10 0 0,0 0-199 0 0,0 0-414 0 0,0 0-275 0 0,0 0-125 0 0,33 0-104 0 0,109 0-61 0 0,-94-2-144 0 0,-1-2-1 0 0,1-1 0 0 0,-1-3 0 0 0,35-11-655 0 0,-8 2 371 0 0,126-26 54 0 0,-131 38-1113 0 0,-62 34-2572 0 0,-7-13-618 0 0,0-9-1143 0 0,0 4-6722 0 0</inkml:trace>
  <inkml:trace contextRef="#ctx0" brushRef="#br0" timeOffset="618.721">696 799 15059 0 0,'0'0'1630'0'0,"0"0"-763"0"0,0 0-311 0 0,0 0 239 0 0,0 0 261 0 0,0 0 72 0 0,0 0-157 0 0,0 0-209 0 0,0 0-136 0 0,0 0-59 0 0,0 0-11 0 0,0 0-84 0 0,0 0-121 0 0,1 24-71 0 0,1 72-58 0 0,-14-21 156 0 0,-3 2-656 0 0,15-76-8 0 0,0-1-126 0 0,0 0-153 0 0,0 0-221 0 0,6 0-2337 0 0,-4-1-2469 0 0,1-2-5833 0 0</inkml:trace>
  <inkml:trace contextRef="#ctx0" brushRef="#br0" timeOffset="902.863">903 667 5993 0 0,'0'0'3390'0'0,"0"0"-2001"0"0,0 0-707 0 0,0 0 260 0 0,0 0 480 0 0,0 0 327 0 0,0 0-19 0 0,0 0-204 0 0,0 0-285 0 0,0 0-228 0 0,0 0-192 0 0,0 0-161 0 0,31 0-132 0 0,100 0-97 0 0,-4-14 396 0 0,-23-6-1566 0 0,-99 16-773 0 0,-4 2-2168 0 0,-1 1-3851 0 0,0 1-3351 0 0</inkml:trace>
  <inkml:trace contextRef="#ctx0" brushRef="#br0" timeOffset="1138.841">1061 346 13635 0 0,'0'0'1408'0'0,"0"0"-570"0"0,0 0-205 0 0,0 0 174 0 0,0 0 243 0 0,0 0 117 0 0,0 0-98 0 0,0 0-230 0 0,-2 35-194 0 0,-7 111-153 0 0,20 140 393 0 0,-1-209-1658 0 0,-2-31-7151 0 0,-8-39-3006 0 0</inkml:trace>
  <inkml:trace contextRef="#ctx0" brushRef="#br0" timeOffset="1767.031">1591 335 8786 0 0,'0'0'2603'0'0,"0"0"-1225"0"0,0 0-434 0 0,0 0 268 0 0,0 0 253 0 0,0 0-32 0 0,0 0-277 0 0,0 0-425 0 0,0 0-279 0 0,0 0-65 0 0,0 0-12 0 0,0 0-26 0 0,-15 34-65 0 0,-47 107-62 0 0,29-40 52 0 0,24-70-290 0 0,2 0-1 0 0,2 1 0 0 0,0-1 1 0 0,3 1-1 0 0,0 0 0 0 0,2 4 17 0 0,0-30-13 0 0,1 0-1 0 0,0 1 0 0 0,0-1 0 0 0,0 0 1 0 0,1 0-1 0 0,-1 0 0 0 0,1 0 0 0 0,1-1 1 0 0,-1 1-1 0 0,1 0 0 0 0,0-1 0 0 0,1 0 1 0 0,-1 0-1 0 0,1 0 0 0 0,0 0 0 0 0,0 0 1 0 0,0-1-1 0 0,1 0 0 0 0,0 0 0 0 0,-1 0 0 0 0,1 0 1 0 0,1-1-1 0 0,-1 0 0 0 0,1 0 0 0 0,-1 0 1 0 0,1-1-1 0 0,0 0 0 0 0,0 0 0 0 0,0 0 1 0 0,0-1-1 0 0,0 0 0 0 0,0 0 0 0 0,0 0 1 0 0,0-1-1 0 0,6 0 14 0 0,1-3 119 0 0,1-1-1 0 0,0 0 1 0 0,-1-1 0 0 0,0-1 0 0 0,0 0-1 0 0,0-1 1 0 0,-1 0 0 0 0,0-1 0 0 0,0 0-1 0 0,-1-1 1 0 0,0 0 0 0 0,-1-1 0 0 0,0 0-1 0 0,0-1 1 0 0,-1 0 0 0 0,0 0 0 0 0,-1-1-1 0 0,-1 0 1 0 0,3-5-119 0 0,0 3 135 0 0,19-33 59 0 0,-2-2-1 0 0,-2 0 0 0 0,-3-2 1 0 0,-2 0-1 0 0,-2-1 1 0 0,-2-1-1 0 0,-3-1 1 0 0,4-37-194 0 0,12-33 159 0 0,-84 226 793 0 0,46-77-920 0 0,1 1-1 0 0,1 0 0 0 0,1 0 1 0 0,1 1-1 0 0,2 0 0 0 0,0 12-31 0 0,0-3 95 0 0,-1 4-89 0 0,0 1 0 0 0,3-1 0 0 0,2 1 1 0 0,1 0-1 0 0,2-1 0 0 0,1 0 0 0 0,3 0 0 0 0,8 27-6 0 0,18 3-1074 0 0,-14-45-6508 0 0,-16-24-2164 0 0</inkml:trace>
  <inkml:trace contextRef="#ctx0" brushRef="#br0" timeOffset="2037.681">2234 869 17620 0 0,'0'0'1057'0'0,"0"0"-370"0"0,0 0 116 0 0,0 0 299 0 0,0 0 132 0 0,0 0-113 0 0,0 0-278 0 0,0 0-254 0 0,0 0-182 0 0,0 0-134 0 0,0 0-86 0 0,-4 32-62 0 0,-15 142 25 0 0,14-101-1295 0 0,5-72 603 0 0,0-1-320 0 0,5-1-9239 0 0,-3-2-1327 0 0</inkml:trace>
  <inkml:trace contextRef="#ctx0" brushRef="#br0" timeOffset="2669.602">2388 1079 12635 0 0,'0'0'2338'0'0,"0"0"-1177"0"0,0 0-494 0 0,0 0 74 0 0,0 0 140 0 0,0 0 137 0 0,0 0-67 0 0,0 0-149 0 0,0 0-149 0 0,0 0-221 0 0,0 0-145 0 0,0 0-87 0 0,0 0-49 0 0,24-5-38 0 0,114-23 49 0 0,-43 17-85 0 0,-101-8 1138 0 0,2 14-1176 0 0,0 0 0 0 0,-1 1 0 0 0,1-1 0 0 0,-1 1 0 0 0,0 0 0 0 0,0 0-1 0 0,0 0 1 0 0,0 1 0 0 0,-1 0 0 0 0,1 0 0 0 0,-1 0 0 0 0,0 1 0 0 0,0 0 0 0 0,0 0 0 0 0,0 1 0 0 0,0-1 0 0 0,0 1 0 0 0,0 0 0 0 0,-1 1 0 0 0,-3 0-39 0 0,10 0 78 0 0,0 0-35 0 0,0 0-32 0 0,0 0-19 0 0,0 26 16 0 0,29 128 80 0 0,-29-99-167 0 0,0-55 80 0 0,0 0 23 0 0,0 0-14 0 0,0 0 28 0 0,16-26 509 0 0,79-98-651 0 0,-70 92-1422 0 0,-7 12-6486 0 0,-12 16-3577 0 0</inkml:trace>
  <inkml:trace contextRef="#ctx0" brushRef="#br0" timeOffset="3105.972">2810 983 14419 0 0,'0'0'1922'0'0,"0"0"-598"0"0,0 0-240 0 0,0 0 6 0 0,0 0-39 0 0,0 0-163 0 0,0 0-257 0 0,0 0-172 0 0,0 0-55 0 0,0 0 45 0 0,0 0 45 0 0,0 0-68 0 0,11 2-104 0 0,57 10 112 0 0,-48-11-144 0 0,-20-1-285 0 0,1 0-1 0 0,0 0 0 0 0,0-1 0 0 0,0 1 1 0 0,-1 0-1 0 0,1 0 0 0 0,0 0 1 0 0,0 0-1 0 0,0 0 0 0 0,0 0 0 0 0,0 0 1 0 0,-1 0-1 0 0,1 0 0 0 0,0 1 1 0 0,0-1-1 0 0,0 0 0 0 0,-1 0 0 0 0,1 1 1 0 0,0-1-1 0 0,0 1 0 0 0,-1-1 1 0 0,1 0-1 0 0,0 1 0 0 0,-1-1 1 0 0,1 1-1 0 0,0 0 0 0 0,-1-1 0 0 0,1 1 1 0 0,-1 0-1 0 0,1-1 0 0 0,-1 1 1 0 0,1 0-1 0 0,-1-1 0 0 0,1 1 0 0 0,-1 0 1 0 0,0 0-1 0 0,1 0 0 0 0,-1-1 1 0 0,0 1-1 0 0,0 0 0 0 0,0 0 0 0 0,0 0 1 0 0,0 0-1 0 0,0-1 0 0 0,0 1 1 0 0,0 0-1 0 0,0 0 0 0 0,0 0 1 0 0,0 0-5 0 0,-1 5 29 0 0,0 0 1 0 0,-1 1 0 0 0,1-1-1 0 0,-1 0 1 0 0,-1 0 0 0 0,1 0-1 0 0,-1-1 1 0 0,0 1-1 0 0,0 0 1 0 0,-1-1 0 0 0,1 0-1 0 0,-1 0 1 0 0,-1 1-30 0 0,-31 59 157 0 0,37-62-128 0 0,1-1 0 0 0,0 0 0 0 0,0 1 0 0 0,0-1 0 0 0,0 0 0 0 0,0 0 0 0 0,0-1 0 0 0,0 1 0 0 0,1 0-1 0 0,-1-1 1 0 0,1 1 0 0 0,-1-1 0 0 0,1 0 0 0 0,0 0 0 0 0,-1 0 0 0 0,1 0 0 0 0,0 0 0 0 0,0-1 0 0 0,0 1 0 0 0,0-1-1 0 0,-1 0 1 0 0,1 0 0 0 0,0 0 0 0 0,0 0 0 0 0,0 0 0 0 0,0-1 0 0 0,0 1 0 0 0,-1-1 0 0 0,1 0 0 0 0,0 0 0 0 0,1 0-29 0 0,81-21-155 0 0,-67 14-1595 0 0,-11 4-4621 0 0,-5 1-5656 0 0</inkml:trace>
  <inkml:trace contextRef="#ctx0" brushRef="#br0" timeOffset="3986.667">3023 556 6289 0 0,'0'0'1495'0'0,"0"0"-246"0"0,0 0 14 0 0,0 0 103 0 0,0 0 37 0 0,0 0-57 0 0,0 0-279 0 0,0 0-299 0 0,0 0-202 0 0,0 0-165 0 0,0 0-54 0 0,0 0 20 0 0,0 0 50 0 0,-6 0 339 0 0,6 0 5700 0 0,36-14-5508 0 0,167-45 295 0 0,-170 52-1136 0 0,0 2 0 0 0,1 1-1 0 0,-1 1 1 0 0,1 2-1 0 0,6 2-106 0 0,-38-1 1 0 0,-2 1-6703 0 0,-3-2-2817 0 0,2 1-1829 0 0</inkml:trace>
  <inkml:trace contextRef="#ctx0" brushRef="#br0" timeOffset="4220.744">3077 715 13675 0 0,'0'0'1759'0'0,"0"0"-711"0"0,0 0-389 0 0,0 0 135 0 0,0 0 331 0 0,0 0 189 0 0,0 0-31 0 0,0 0-203 0 0,0 0-280 0 0,0 0-213 0 0,0 0-120 0 0,0 0-95 0 0,0 0-98 0 0,32 0-67 0 0,101-1-80 0 0,55-10-663 0 0,-158 5-1108 0 0,-11 2-4283 0 0,-11 4-5736 0 0</inkml:trace>
  <inkml:trace contextRef="#ctx0" brushRef="#br0" timeOffset="4637.495">4093 96 10818 0 0,'0'0'6015'0'0,"0"0"-4025"0"0,0 0-1275 0 0,0 0 17 0 0,0 0 61 0 0,0 0-6 0 0,0 0-132 0 0,0 0-143 0 0,0 0-47 0 0,0 0 5 0 0,0 0 65 0 0,0 0-17 0 0,2 15-43 0 0,16 107 740 0 0,-13 110 315 0 0,-28 46-1229 0 0,22-258-332 0 0,11 53-505 0 0,-1-104-10415 0 0,-9 15 3610 0 0,0 8-2326 0 0</inkml:trace>
  <inkml:trace contextRef="#ctx0" brushRef="#br0" timeOffset="4907.532">3695 162 8058 0 0,'0'0'5030'0'0,"0"0"-2601"0"0,0 0-886 0 0,0 0-74 0 0,0 0-62 0 0,0 0-134 0 0,0 0-257 0 0,0 0-329 0 0,0 0-247 0 0,0 0-74 0 0,0 0-14 0 0,0 0 75 0 0,0 0 57 0 0,15-4-24 0 0,135-21 703 0 0,115 35 144 0 0,-88 5-1356 0 0,-117-11-1366 0 0,-35-4-8556 0 0,-21 0-2112 0 0</inkml:trace>
  <inkml:trace contextRef="#ctx0" brushRef="#br0" timeOffset="5406.772">4246 700 13027 0 0,'0'0'1167'0'0,"0"0"-522"0"0,0 0-111 0 0,0 0 142 0 0,0 0 88 0 0,0 0 28 0 0,0 0 27 0 0,0 0-35 0 0,0 0 26 0 0,0 0 51 0 0,0 0-135 0 0,0 0-73 0 0,0 0-30 0 0,13 5-50 0 0,115 31 1706 0 0,-48-10-786 0 0,-78-25-1479 0 0,-1 0 1 0 0,0 0 0 0 0,0 0-1 0 0,0 1 1 0 0,0-1 0 0 0,0 0-1 0 0,0 0 1 0 0,0 0 0 0 0,-1 1-1 0 0,1-1 1 0 0,0 0 0 0 0,-1 1-1 0 0,1-1 1 0 0,-1 1 0 0 0,0-1-1 0 0,1 1 1 0 0,-1-1 0 0 0,0 1-1 0 0,0-1 1 0 0,0 1 0 0 0,0-1-1 0 0,0 1 1 0 0,0-1-1 0 0,0 1 1 0 0,0-1 0 0 0,-1 1-1 0 0,1-1 1 0 0,-1 1 0 0 0,1-1-1 0 0,-1 0 1 0 0,1 1 0 0 0,-1-1-1 0 0,0 0 1 0 0,0 1 0 0 0,0-1-1 0 0,1 0 1 0 0,-2 1-15 0 0,-37 48 261 0 0,-62 45-1 0 0,99-94-260 0 0,1 0 0 0 0,0 0 0 0 0,1 0 1 0 0,-1 0-1 0 0,0 0 0 0 0,0 1 1 0 0,0-1-1 0 0,1 0 0 0 0,-1 0 0 0 0,0 0 1 0 0,1 1-1 0 0,-1-1 0 0 0,1 0 0 0 0,0 1 1 0 0,-1-1-1 0 0,1 1 0 0 0,0-1 0 0 0,0 0 1 0 0,0 1-1 0 0,0-1 0 0 0,0 1 1 0 0,0-1-1 0 0,0 0 0 0 0,0 1 0 0 0,1-1 1 0 0,-1 0-1 0 0,0 1 0 0 0,1-1 0 0 0,-1 0 1 0 0,1 1-1 0 0,0-1 0 0 0,-1 0 0 0 0,1 0 1 0 0,0 0-1 0 0,0 0 0 0 0,0 1 0 0 0,0-1 1 0 0,0 0-1 0 0,0-1 0 0 0,0 1 1 0 0,0 0-1 0 0,0 0 0 0 0,0 0 0 0 0,0-1 1 0 0,1 1-1 0 0,-1 0 0 0 0,0-1 0 0 0,1 1 1 0 0,-1-1-1 0 0,0 0 0 0 0,1 1 0 0 0,73 9 351 0 0,48-21 365 0 0,145-59-1795 0 0,-250 63-1693 0 0,-7 3-3926 0 0,-3 1-6353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5961 0 0,'0'0'2355'0'0,"0"0"-474"0"0,0 0-102 0 0,0 0 160 0 0,0 0 72 0 0,0 0-164 0 0,0 0-337 0 0,0 0-326 0 0,0 0-205 0 0,0 0-95 0 0,0 0-26 0 0,0 0-13 0 0,0 0-25 0 0,1 3 2418 0 0,1-27-3086 0 0,0 1-1 0 0,2 0 0 0 0,1 0 0 0 0,0 0 0 0 0,2 0 0 0 0,0 1 1 0 0,2 0-1 0 0,0 1 0 0 0,2 0 0 0 0,0 0 0 0 0,1 1 0 0 0,1 0 1 0 0,1 1-1 0 0,1 1 0 0 0,0 0 0 0 0,1 1 0 0 0,15-11-151 0 0,-21 20 2 0 0,1 0 0 0 0,0 0 1 0 0,1 1-1 0 0,0 1 0 0 0,0 0 0 0 0,1 0 0 0 0,-1 1 0 0 0,1 1 0 0 0,0 0 1 0 0,4 0-3 0 0,73 4-52 0 0,-88 0 47 0 0,-1 1-1 0 0,1-1 1 0 0,-1 1 0 0 0,0 0 0 0 0,1 0 0 0 0,-1 0 0 0 0,1 0 0 0 0,-1 0 0 0 0,0 0 0 0 0,0 0 0 0 0,0 1 0 0 0,0-1 0 0 0,0 0 0 0 0,0 1 0 0 0,0-1 0 0 0,0 1 0 0 0,0-1 0 0 0,-1 1 0 0 0,1-1 0 0 0,0 1 0 0 0,-1-1 0 0 0,1 1 0 0 0,-1 0 0 0 0,0-1 0 0 0,0 1 0 0 0,1 0 5 0 0,3 12-24 0 0,7 94-37 0 0,-13-74 46 0 0,6 47-57 0 0,11-84 231 0 0,38-78-26 0 0,105-103-122 0 0,-77 122-15 0 0,-79 62 0 0 0,0-1 1 0 0,0 1-1 0 0,0 0 1 0 0,0 0-1 0 0,0 0 1 0 0,0 0-1 0 0,0 0 1 0 0,0 1-1 0 0,0-1 1 0 0,0 0-1 0 0,-1 1 1 0 0,1 0-1 0 0,0-1 1 0 0,0 1-1 0 0,0 0 1 0 0,0 0-1 0 0,-1 0 1 0 0,1 0-1 0 0,-1 0 1 0 0,1 0-1 0 0,0 1 1 0 0,-1-1-1 0 0,0 0 1 0 0,1 1-1 0 0,-1-1 1 0 0,0 1-1 0 0,0 0 1 0 0,0-1-1 0 0,0 1 1 0 0,0 0-1 0 0,0-1 1 0 0,0 1-1 0 0,-1 0 1 0 0,1 0-1 0 0,0 2 4 0 0,16 73-137 0 0,-16-70 134 0 0,0 7 10 0 0,0 0-1 0 0,-2 0 1 0 0,0-1 0 0 0,0 1 0 0 0,-1 0 0 0 0,-1-1-1 0 0,0 1 1 0 0,-1-1 0 0 0,0 0 0 0 0,-3 5-7 0 0,1-1-3 0 0,1-5-82 0 0,4-10-4591 0 0,1-2-4910 0 0,0 0-2031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58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214 580 0 0 0,'0'0'703'0'0,"0"0"265"0"0,0 0 62 0 0,0 0 295 0 0,0 0 380 0 0,0 0 196 0 0,0 0 73 0 0,0 0-223 0 0,0 0-353 0 0,0 0-229 0 0,0 0-167 0 0,-2-6-93 0 0,-7-16-66 0 0,8 22-774 0 0,0-1 0 0 0,0 1 0 0 0,1-1-1 0 0,-1 1 1 0 0,0-1 0 0 0,0 1 0 0 0,0 0-1 0 0,0 0 1 0 0,0-1 0 0 0,0 1 0 0 0,0 0 0 0 0,0 0-1 0 0,0 0 1 0 0,0 0 0 0 0,0 0 0 0 0,0 0 0 0 0,0 0-1 0 0,0 0 1 0 0,0 1 0 0 0,0-1 0 0 0,0 0-1 0 0,1 0 1 0 0,-1 1 0 0 0,0-1 0 0 0,0 1 0 0 0,0-1-1 0 0,0 1 1 0 0,0-1 0 0 0,1 1 0 0 0,-1 0-1 0 0,0-1 1 0 0,1 1 0 0 0,-1 0 0 0 0,0-1 0 0 0,1 1-1 0 0,-1 0 1 0 0,1 0 0 0 0,-1 0 0 0 0,1-1-1 0 0,-1 2-68 0 0,-12 18 117 0 0,1 0-1 0 0,1 1 1 0 0,1 0-1 0 0,1 0 0 0 0,1 1 1 0 0,1 0-1 0 0,0 1 1 0 0,2 0-1 0 0,1 0 0 0 0,0 0 1 0 0,2 0-1 0 0,1 0 0 0 0,1 1 1 0 0,0-1-1 0 0,2 2-116 0 0,-2-22 24 0 0,0 0-1 0 0,0 1 0 0 0,0-1 1 0 0,1 0-1 0 0,-1 1 0 0 0,1-1 1 0 0,0 0-1 0 0,0 1 0 0 0,0-1 1 0 0,0 0-1 0 0,1 0 0 0 0,-1 0 1 0 0,1 0-1 0 0,0 0 0 0 0,-1 0 1 0 0,2-1-1 0 0,-1 1 0 0 0,0-1 1 0 0,0 1-1 0 0,1-1 0 0 0,-1 0 1 0 0,1 0-1 0 0,0 0 0 0 0,-1 0 1 0 0,1 0-1 0 0,0 0 0 0 0,0-1 1 0 0,0 0-1 0 0,1 1 0 0 0,-1-1 1 0 0,0 0-1 0 0,0-1 0 0 0,1 1 1 0 0,-1-1-1 0 0,0 1 0 0 0,1-1 1 0 0,-1 0-1 0 0,0 0 0 0 0,1 0 1 0 0,-1-1-1 0 0,0 1 0 0 0,1-1 1 0 0,-1 0-1 0 0,0 0 0 0 0,0 0 1 0 0,1 0-1 0 0,-1-1 0 0 0,2 0-23 0 0,9-9 231 0 0,0-1-1 0 0,-1 0 1 0 0,-1-1-1 0 0,0 0 1 0 0,-1-1-1 0 0,0 0 1 0 0,-1 0-1 0 0,0-1 1 0 0,-2-1-1 0 0,1 0 1 0 0,2-10-231 0 0,4-4 228 0 0,-3 0 0 0 0,0-1 0 0 0,-2 0 0 0 0,-1 0 1 0 0,-1-1-1 0 0,-2 0 0 0 0,-2 0 0 0 0,0-1 0 0 0,-2-32-228 0 0,-2 62-10 0 0,0 0 0 0 0,-1-1 0 0 0,1 1-1 0 0,-1-1 1 0 0,0 1 0 0 0,0 0-1 0 0,0-1 1 0 0,0 1 0 0 0,-1 0 0 0 0,1 0-1 0 0,-1 0 1 0 0,0 0 0 0 0,0 0 0 0 0,0 0-1 0 0,0 1 1 0 0,0-1 0 0 0,-1 1-1 0 0,1-1 1 0 0,-1 1 0 0 0,0 0 0 0 0,0 0-1 0 0,1 0 1 0 0,-1 0 0 0 0,-1 1-1 0 0,1-1 1 0 0,0 1 0 0 0,0-1 0 0 0,0 1-1 0 0,-1 0 1 0 0,1 1 0 0 0,0-1 0 0 0,-1 1-1 0 0,1-1 1 0 0,-1 1 0 0 0,1 0-1 0 0,-1 0 1 0 0,1 0 0 0 0,-1 1 0 0 0,1-1-1 0 0,0 1 1 0 0,-1 0 0 0 0,1 0-1 0 0,0 0 1 0 0,-1 0 0 0 0,1 1 0 0 0,0-1-1 0 0,0 1 1 0 0,0 0 0 0 0,0 0 0 0 0,1 0-1 0 0,-2 1 11 0 0,-7 7-680 0 0,1 1 0 0 0,0 0-1 0 0,1 1 1 0 0,0 0-1 0 0,1 0 1 0 0,0 0 0 0 0,1 1-1 0 0,-3 9 681 0 0,-8 12-6429 0 0,9-21-4954 0 0</inkml:trace>
  <inkml:trace contextRef="#ctx0" brushRef="#br0" timeOffset="743.531">1 1434 10882 0 0,'0'0'1931'0'0,"0"0"-525"0"0,0 0-192 0 0,0 0 127 0 0,0 0 190 0 0,0 0 87 0 0,0 0-151 0 0,0 0-224 0 0,0 0-212 0 0,0 0-171 0 0,36-31-121 0 0,117-102-126 0 0,-19 6 318 0 0,339-325-712 0 0,-430 415-1958 0 0,-22 19-3316 0 0,-11 10-6863 0 0</inkml:trace>
  <inkml:trace contextRef="#ctx0" brushRef="#br0" timeOffset="12989.381">400 138 0 0 0,'0'0'672'0'0,"0"0"351"0"0,0 0 96 0 0,0 0 69 0 0,0 0 100 0 0,0 0 90 0 0,0 0 20 0 0,0 0-41 0 0,0 0-74 0 0,7-9 586 0 0,-5 8 1459 0 0,28 44 2428 0 0,65 123-2928 0 0,-20-19-2151 0 0,-56-99 177 0 0,-11-26-256 0 0,-5-33 1097 0 0,-20-29-1613 0 0,-17-125 0 0 0,-8-105 125 0 0,40 211-187 0 0,52 52-21 0 0,-46 6 4 0 0,0 1-1 0 0,-1 0 1 0 0,1 0 0 0 0,0 0-1 0 0,-1 0 1 0 0,1 1 0 0 0,-1 0 0 0 0,1-1-1 0 0,-1 1 1 0 0,1 1 0 0 0,-1-1 0 0 0,1 0-1 0 0,-1 1 1 0 0,0-1 0 0 0,0 1-1 0 0,0 0 1 0 0,0 0 0 0 0,0 1 0 0 0,0-1-1 0 0,0 0 1 0 0,-1 1 0 0 0,2 1-3 0 0,-2 2-3018 0 0,3-12 82 0 0,0 3-2010 0 0,-1-1-7066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32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269 369 4929 0 0,'0'0'3127'0'0,"0"0"-1272"0"0,0 0-370 0 0,0 0 62 0 0,0 0 64 0 0,0 0-32 0 0,0 0-218 0 0,0 0-338 0 0,0 0-308 0 0,-33 14-187 0 0,-104 46-124 0 0,133-59-378 0 0,1 0 0 0 0,-1 0-1 0 0,0 1 1 0 0,1-1-1 0 0,0 1 1 0 0,-1 0-1 0 0,1 0 1 0 0,0 0 0 0 0,0 0-1 0 0,0 1 1 0 0,0-1-1 0 0,0 1 1 0 0,0 0 0 0 0,1 0-1 0 0,0 0 1 0 0,-1 0-1 0 0,1 0 1 0 0,0 0 0 0 0,0 0-1 0 0,1 1-25 0 0,-3 6 95 0 0,-2 1 3 0 0,1 1 0 0 0,0 0 0 0 0,1 0 0 0 0,0 0 0 0 0,1 1 0 0 0,0-1 1 0 0,1 1-1 0 0,1-1 0 0 0,0 1 0 0 0,0 0 0 0 0,2 0 0 0 0,-1-1 0 0 0,2 1 0 0 0,-1 0 0 0 0,2-1 0 0 0,0 1 0 0 0,1 0-98 0 0,-1-4 67 0 0,1 0-1 0 0,1-1 1 0 0,-1 1-1 0 0,2-1 1 0 0,-1-1 0 0 0,1 1-1 0 0,0-1 1 0 0,0 0-1 0 0,1 0 1 0 0,0-1-1 0 0,0 1 1 0 0,1-2 0 0 0,0 1-1 0 0,0-1 1 0 0,0 0-1 0 0,0-1 1 0 0,1 0 0 0 0,0 0-1 0 0,0-1 1 0 0,0 0-1 0 0,0-1 1 0 0,0 1-1 0 0,1-2 1 0 0,-1 0 0 0 0,1 0-1 0 0,1 0-66 0 0,-3-1 107 0 0,0 0 1 0 0,-1-1-1 0 0,1 1 0 0 0,0-2 1 0 0,-1 1-1 0 0,1-1 0 0 0,-1 0 0 0 0,0 0 1 0 0,1-1-1 0 0,-1 0 0 0 0,0-1 0 0 0,-1 1 1 0 0,1-1-1 0 0,-1-1 0 0 0,1 1 0 0 0,-1-1 1 0 0,-1 0-1 0 0,1 0 0 0 0,-1-1 1 0 0,0 1-1 0 0,0-1 0 0 0,0-1 0 0 0,2-4-107 0 0,1-1 76 0 0,-1-1 0 0 0,0-1 0 0 0,-1 1 0 0 0,0-1 0 0 0,-1 0 0 0 0,-1 0 0 0 0,0-1 0 0 0,-1 1 0 0 0,-1-1 1 0 0,0 0-1 0 0,-1 0 0 0 0,0 0 0 0 0,-1 0 0 0 0,-1 0 0 0 0,-1 0 0 0 0,0 1 0 0 0,0-1 0 0 0,-2 0 0 0 0,0 1 0 0 0,-3-8-76 0 0,4 10-90 0 0,0 1 1 0 0,-1 0-1 0 0,0 0 1 0 0,-1 1-1 0 0,0-1 1 0 0,-1 1 0 0 0,0 0-1 0 0,-1 0 1 0 0,0 1-1 0 0,0 0 1 0 0,-1 0-1 0 0,0 0 1 0 0,0 1-1 0 0,-1 0 1 0 0,0 1-1 0 0,-1 0 1 0 0,1 1 0 0 0,-1 0-1 0 0,-1 0 1 0 0,1 1-1 0 0,-1 0 1 0 0,0 1-1 0 0,0 0 1 0 0,0 1-1 0 0,-1 0 1 0 0,-1 1 89 0 0,12 2-156 0 0,0 0 0 0 0,-1 0 0 0 0,1 0 0 0 0,0 1 0 0 0,0-1 0 0 0,-1 0 0 0 0,1 1 0 0 0,0-1 0 0 0,0 1 0 0 0,0 0 0 0 0,0-1 0 0 0,0 1 0 0 0,0 0 0 0 0,0 0 0 0 0,0-1 0 0 0,0 1 0 0 0,0 0 0 0 0,0 0 0 0 0,0 0 0 0 0,0 0 0 0 0,1 0 0 0 0,-1 0 0 0 0,0 1 0 0 0,1-1 0 0 0,-1 0 0 0 0,1 0 0 0 0,0 0-1 0 0,-1 1 1 0 0,1-1 0 0 0,0 0 0 0 0,-1 0 0 0 0,1 1 0 0 0,0-1 0 0 0,0 0 0 0 0,0 0 0 0 0,0 1 0 0 0,1 0 156 0 0,-2 20-4874 0 0,1-13 1376 0 0,0-1-5315 0 0</inkml:trace>
  <inkml:trace contextRef="#ctx0" brushRef="#br0" timeOffset="615.766">150 1267 13363 0 0,'0'0'2160'0'0,"0"0"-481"0"0,0 0 40 0 0,0 0 175 0 0,0 0-163 0 0,0 0-323 0 0,0 0-299 0 0,36-8-232 0 0,117-31-158 0 0,-19-16 459 0 0,-86 29-800 0 0,457-232-84 0 0,-434 225-1347 0 0,-21 11-4309 0 0,-28 10-6906 0 0</inkml:trace>
  <inkml:trace contextRef="#ctx0" brushRef="#br0" timeOffset="43733.314">772 26 0 0 0,'0'0'248'0'0,"0"0"208"0"0,0 0-24 0 0,0 0-90 0 0,0 0-76 0 0,0 0-82 0 0,0 0-56 0 0,1 3-49 0 0,20 16-1128 0 0,-19-19-37 0 0</inkml:trace>
  <inkml:trace contextRef="#ctx0" brushRef="#br0" timeOffset="50101.068">569 45 0 0 0,'0'0'384'0'0,"0"0"716"0"0,0 0 231 0 0,0 0 60 0 0,0 0 115 0 0,0 0 110 0 0,0 0 17 0 0,0 0-25 0 0,0 0-94 0 0,-1-5-138 0 0,-2-15-141 0 0,2 15-128 0 0,1 5-118 0 0,0 0-126 0 0,0 0-132 0 0,0 0-120 0 0,0 0-104 0 0,0 27 4416 0 0,92 296-2301 0 0,-26-138-2242 0 0,-29-91-273 0 0,-17-56 1 0 0,-18-62-1398 0 0,-4-4-2534 0 0,2 8-3153 0 0,0 12 1259 0 0,0 3-4115 0 0</inkml:trace>
  <inkml:trace contextRef="#ctx0" brushRef="#br0" timeOffset="50849.051">682 376 0 0 0,'0'0'367'0'0,"0"0"916"0"0,0 0 186 0 0,0 0-87 0 0,0 0-43 0 0,0 0 87 0 0,0 0 54 0 0,0 0-2 0 0,0 0-86 0 0,0 0-212 0 0,-1 3-197 0 0,-2 40 8206 0 0,3-38-9872 0 0,2-13 5295 0 0,2-15-4273 0 0,44-228 182 0 0,-45 238-512 0 0,0 0 1 0 0,1 0-1 0 0,1 1 0 0 0,0-1 1 0 0,1 1-1 0 0,1 0 1 0 0,-1 1-1 0 0,2-1 1 0 0,-1 2-1 0 0,2-2-9 0 0,37 0-22 0 0,-36 13 20 0 0,16 35 244 0 0,-15-2-1615 0 0,-8-39 358 0 0,2-1-936 0 0,-1 2-2483 0 0,0 0-7364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19 11554 0 0,'0'0'1837'0'0,"0"0"-250"0"0,0 0-87 0 0,0 0 23 0 0,0 0-72 0 0,0 0-208 0 0,0 0-232 0 0,0 0-227 0 0,0 0-130 0 0,0 0-84 0 0,0 0-53 0 0,0 0-13 0 0,0 0-28 0 0,-20-3-26 0 0,-62-9-45 0 0,77 11-338 0 0,0 0 1 0 0,1 0 0 0 0,-1 1-1 0 0,0 0 1 0 0,1 0 0 0 0,-1 0-1 0 0,1 1 1 0 0,-1 0 0 0 0,0-1-1 0 0,1 2 1 0 0,-1-1-1 0 0,1 0 1 0 0,0 1 0 0 0,-1 0-1 0 0,1 0 1 0 0,-3 2-68 0 0,-12 5 210 0 0,1 0-152 0 0,0 1-1 0 0,1 1 1 0 0,0 0 0 0 0,1 1 0 0 0,0 1-1 0 0,1 0 1 0 0,0 2 0 0 0,1-1 0 0 0,1 2-1 0 0,0-1 1 0 0,2 2 0 0 0,-1 0 0 0 0,-1 5-58 0 0,11-20-2 0 0,0 1 0 0 0,0-1 0 0 0,0 0 0 0 0,1 0 1 0 0,-1 1-1 0 0,1-1 0 0 0,-1 1 0 0 0,1 0 0 0 0,0-1 0 0 0,0 1 1 0 0,0 0-1 0 0,0 0 0 0 0,1-1 0 0 0,-1 1 0 0 0,1 0 1 0 0,0 0-1 0 0,-1 0 0 0 0,1 0 0 0 0,0 0 0 0 0,1 0 0 0 0,-1-1 1 0 0,1 1-1 0 0,-1 0 0 0 0,1 0 0 0 0,0 0 0 0 0,0-1 1 0 0,0 1-1 0 0,0 0 0 0 0,0-1 0 0 0,1 1 0 0 0,-1-1 0 0 0,1 1 1 0 0,0-1-1 0 0,0 0 0 0 0,0 0 0 0 0,0 0 0 0 0,0 0 1 0 0,0 0-1 0 0,0 0 0 0 0,1 0 0 0 0,-1-1 0 0 0,1 1 0 0 0,-1-1 1 0 0,3 1 1 0 0,9-3 95 0 0,1 0 0 0 0,-1-1-1 0 0,0-1 1 0 0,0 0 0 0 0,0-1 0 0 0,0 0 0 0 0,-1-2 0 0 0,0 1 0 0 0,0-2 0 0 0,0 1 0 0 0,-1-2 0 0 0,0 0 0 0 0,0 0 0 0 0,-1-1 0 0 0,0 0 0 0 0,0-1 0 0 0,3-5-95 0 0,27-19 235 0 0,78-76 376 0 0,-74 80-521 0 0,-37 49-146 0 0,12 79 97 0 0,-19-90-38 0 0,0 1 0 0 0,1-1 0 0 0,1 0-1 0 0,-1 0 1 0 0,1 0 0 0 0,1-1 0 0 0,0 1 0 0 0,0-1 0 0 0,0 1 0 0 0,1-1 0 0 0,0-1 0 0 0,0 1 0 0 0,0-1-1 0 0,1 0 1 0 0,0 0 0 0 0,1 0 0 0 0,-1-1 0 0 0,1 0 0 0 0,0 0 0 0 0,0-1 0 0 0,0 0 0 0 0,1 0-1 0 0,0-1 1 0 0,0 1 0 0 0,-1-2 0 0 0,2 1 0 0 0,-1-1 0 0 0,0-1 0 0 0,2 1-3 0 0,5 0-21 0 0,-14-2 11 0 0,0 1 0 0 0,0-1 0 0 0,0 1-1 0 0,0-1 1 0 0,0 1 0 0 0,0-1-1 0 0,0 0 1 0 0,0 1 0 0 0,0-1 0 0 0,0 0-1 0 0,0 0 1 0 0,0 0 0 0 0,0 0-1 0 0,0 0 1 0 0,0 0 0 0 0,0 0 0 0 0,0 0-1 0 0,0 0 1 0 0,0-1 0 0 0,0 1-1 0 0,0 0 1 0 0,0-1 0 0 0,0 1 0 0 0,0 0-1 0 0,0-1 1 0 0,0 1 0 0 0,0-1-1 0 0,-1 0 1 0 0,1 1 0 0 0,0-1 0 0 0,0 0-1 0 0,0 1 1 0 0,-1-1 0 0 0,1 0-1 0 0,0 0 1 0 0,-1 0 0 0 0,1 0 0 0 0,-1 1-1 0 0,1-1 1 0 0,-1 0 0 0 0,1 0-1 0 0,-1 0 1 0 0,0-1 10 0 0,5-17-4655 0 0,-5 17 2931 0 0,1-2-10768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31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7 221 5633 0 0,'0'0'2990'0'0,"0"0"-675"0"0,0 0-276 0 0,0 0-106 0 0,0 0-106 0 0,0 0-203 0 0,0 0-282 0 0,0 0-283 0 0,0 0-287 0 0,0 0-221 0 0,0 0-106 0 0,-7 0 2256 0 0,103 23-31 0 0,265-9-1126 0 0,-360-14-1525 0 0,-1 0 27 0 0,0 0-18 0 0,0 0 10 0 0,0 0 12 0 0,0 0 20 0 0,0 0 6 0 0,0 0-6 0 0,0 0 10 0 0,0 0-10 0 0,0 0-1 0 0,0 0 3 0 0,0 0 17 0 0,0 0-29 0 0,0 0-21 0 0,0 0-7 0 0,0 0-40 0 0,0 0 29 0 0,0 0 10 0 0,0 0 0 0 0,0 0 14 0 0,0 0-15 0 0,0 0-2 0 0,0 0 10 0 0,0 0-15 0 0,0 0-2 0 0,0 0-3 0 0,0 0-1 0 0,0 0 7 0 0,0 0 7 0 0,0 0 6 0 0,0 0 16 0 0,0 0-9 0 0,0 0 19 0 0,0 0-2 0 0,0 0 11 0 0,0 0 11 0 0,0 0-4 0 0,0 0 14 0 0,0 0 11 0 0,0 0 5 0 0,0 0-1 0 0,0 0 8 0 0,-15-48 393 0 0,-27-103-396 0 0,22 104-249 0 0,20 46-1 0 0,4-6-4998 0 0,4 6-1850 0 0,0-2-6144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272 734 3921 0 0,'0'0'3126'0'0,"0"0"-340"0"0,0 0-279 0 0,0 0-241 0 0,0 0-271 0 0,0 0-296 0 0,0 0-275 0 0,0 0-208 0 0,0 0-178 0 0,0 0-123 0 0,0 0-95 0 0,0 0-80 0 0,0 0-86 0 0,-6-10-68 0 0,-22-29-59 0 0,26 37-467 0 0,1 1 0 0 0,0-1 0 0 0,-1 1 0 0 0,1 0 0 0 0,-1 0 0 0 0,1 0 0 0 0,-1 0 0 0 0,1 0 0 0 0,-1 0 0 0 0,0 0 0 0 0,0 0 0 0 0,1 1 0 0 0,-1-1 0 0 0,0 1 0 0 0,0-1-1 0 0,0 1 1 0 0,0 0 0 0 0,0-1 0 0 0,0 1 0 0 0,1 0 0 0 0,-1 0 0 0 0,0 1 0 0 0,0-1 0 0 0,0 0 0 0 0,0 1 0 0 0,-1 0-60 0 0,-8 0 247 0 0,2 1-187 0 0,0 0 0 0 0,0 1 0 0 0,0 1 1 0 0,0 0-1 0 0,0 0 0 0 0,1 0 0 0 0,-1 1 0 0 0,1 0 0 0 0,0 1 1 0 0,1 0-1 0 0,-1 0 0 0 0,1 1 0 0 0,1 0 0 0 0,-1 0 0 0 0,0 2-60 0 0,3-5 9 0 0,-1 0-3 0 0,1 1 0 0 0,0-1 0 0 0,0 1 0 0 0,1 0 0 0 0,-1 0 0 0 0,1 1 0 0 0,0-1 0 0 0,0 1 0 0 0,1-1 0 0 0,0 1-1 0 0,0 0 1 0 0,0 0 0 0 0,1 0 0 0 0,-1 0 0 0 0,2 0 0 0 0,-1 0 0 0 0,1 0 0 0 0,-1 1 0 0 0,2-1 0 0 0,-1 0 0 0 0,1 0 0 0 0,0 0 0 0 0,0 0 0 0 0,0 0 0 0 0,1 0 0 0 0,0 0 0 0 0,0 0 0 0 0,1-1 0 0 0,0 1 0 0 0,0-1 0 0 0,0 1 0 0 0,0-1 0 0 0,1 0 0 0 0,0-1 0 0 0,0 1 0 0 0,0 0 0 0 0,1-1 0 0 0,0 1-6 0 0,5-1 40 0 0,0-1 1 0 0,0 1-1 0 0,0-1 0 0 0,0-1 1 0 0,0 0-1 0 0,1 0 1 0 0,-1-1-1 0 0,0-1 1 0 0,1 1-1 0 0,-1-2 1 0 0,1 1-1 0 0,-1-2 1 0 0,1 1-1 0 0,-1-1 1 0 0,0-1-1 0 0,0 0 1 0 0,9-4-41 0 0,30-12 114 0 0,20 1-2425 0 0,2-10-1743 0 0,-25-8 1581 0 0,-28 19-2948 0 0,-12 9-4301 0 0</inkml:trace>
  <inkml:trace contextRef="#ctx0" brushRef="#br0" timeOffset="554.187">977 9 9418 0 0,'0'0'3151'0'0,"0"0"-685"0"0,0 0-361 0 0,0 0-217 0 0,0 0-141 0 0,0 0-215 0 0,0 0-274 0 0,0 0-248 0 0,0 0-228 0 0,0 0-184 0 0,0 0-125 0 0,0 0-105 0 0,0 0-97 0 0,-6-2-74 0 0,-20-4-62 0 0,20 48 557 0 0,30 102 351 0 0,-20-77-945 0 0,-4 1 1 0 0,-2-1-1 0 0,-3 0 0 0 0,-4 0 0 0 0,-12 49-98 0 0,19-104-8 0 0,-4 15 3 0 0,1 0 0 0 0,1 0 0 0 0,2 0 0 0 0,1 0 1 0 0,0 0-1 0 0,4 16 5 0 0,12 8-2365 0 0,-47-96-2489 0 0,18 28-2357 0 0,9 9-4090 0 0</inkml:trace>
  <inkml:trace contextRef="#ctx0" brushRef="#br0" timeOffset="799.4">637 661 9074 0 0,'0'0'3593'0'0,"0"0"-906"0"0,0 0-668 0 0,0 0-316 0 0,0 0-180 0 0,0 0-211 0 0,0 0-226 0 0,0 0-218 0 0,0 0-140 0 0,0 0-121 0 0,0 0-111 0 0,32-13-56 0 0,101-40-66 0 0,-40 30 228 0 0,127 9-220 0 0,-155 35-3928 0 0,-46-13-4617 0 0,-12-4-4125 0 0</inkml:trace>
  <inkml:trace contextRef="#ctx0" brushRef="#br0" timeOffset="1050.168">1285 594 14091 0 0,'0'0'2994'0'0,"0"0"-1452"0"0,0 0-686 0 0,0 0-152 0 0,0 0-15 0 0,0 0 5 0 0,0 0-130 0 0,0 0-171 0 0,0 0-131 0 0,0 0-87 0 0,0 0-25 0 0,0 0-16 0 0,0 0-26 0 0,-3 35-16 0 0,-5 105-27 0 0,19-79-5 0 0,-7-54-45 0 0,2-1 92 0 0,-1-1 0 0 0,1 1 0 0 0,-1-1 0 0 0,1 0 0 0 0,1-1 0 0 0,-1 1 0 0 0,1-1 0 0 0,0-1 1 0 0,0 1-1 0 0,0-1 0 0 0,0 0 0 0 0,0-1 0 0 0,1 0 0 0 0,0 0 0 0 0,-1 0 0 0 0,1-1 0 0 0,0 0 0 0 0,-1-1 0 0 0,1 1 0 0 0,7-2-107 0 0,-9 1 131 0 0,-1 0 0 0 0,1 0-1 0 0,0-1 1 0 0,0 0-1 0 0,0 0 1 0 0,-1 0-1 0 0,1-1 1 0 0,0 0-1 0 0,-1 0 1 0 0,0 0-1 0 0,1-1 1 0 0,-1 0-1 0 0,0 0 1 0 0,0 0-1 0 0,-1 0 1 0 0,1-1-1 0 0,-1 0 1 0 0,1 0-1 0 0,-1 0 1 0 0,0-1-1 0 0,-1 1 1 0 0,1-1-1 0 0,2-4-130 0 0,-1 2 41 0 0,0 0-1 0 0,0-1 0 0 0,-1 1 0 0 0,0-1 0 0 0,0 1 0 0 0,-1-1 0 0 0,0-1 0 0 0,0 1 0 0 0,-1 0 0 0 0,0-1 0 0 0,-1 1 0 0 0,0-1 0 0 0,0 1 0 0 0,0-1 0 0 0,-1 0 0 0 0,-1 1 0 0 0,1-1 0 0 0,-2 1 0 0 0,1-1 0 0 0,-1 1 0 0 0,0-1 0 0 0,-1 1 1 0 0,0 0-1 0 0,0 0 0 0 0,-1 0 0 0 0,0 0 0 0 0,0 1 0 0 0,0-1 0 0 0,-1 1 0 0 0,-1 1 0 0 0,1-1 0 0 0,-1 0 0 0 0,0 1 0 0 0,-1 0 0 0 0,1 1 0 0 0,-5-3-40 0 0,8 6-69 0 0,1 1 0 0 0,0 0 0 0 0,-1 0 0 0 0,1 0 0 0 0,0 0 0 0 0,-1 1 0 0 0,1-1-1 0 0,-1 1 1 0 0,1-1 0 0 0,-1 1 0 0 0,1 0 0 0 0,-1 0 0 0 0,0 0 0 0 0,1 1 0 0 0,-1-1 0 0 0,1 0 0 0 0,-1 1 0 0 0,1 0 0 0 0,-1-1 0 0 0,1 1-1 0 0,0 0 1 0 0,-1 0 0 0 0,1 1 0 0 0,0-1 0 0 0,0 0 0 0 0,0 1 69 0 0,-34 27-4900 0 0,29-22 2809 0 0,-4 1-9909 0 0</inkml:trace>
  <inkml:trace contextRef="#ctx0" brushRef="#br0" timeOffset="1356.201">1804 900 18644 0 0,'0'0'2346'0'0,"0"0"-847"0"0,0 0-408 0 0,0 0-56 0 0,0 0-13 0 0,0 0-87 0 0,0 0-146 0 0,0 0-169 0 0,0 0-150 0 0,0 0-106 0 0,0 0-55 0 0,0 0-57 0 0,-8-32-38 0 0,-22-99-22 0 0,28 126-176 0 0,0 0 0 0 0,0 1 0 0 0,1-1 0 0 0,0 0 1 0 0,0 0-1 0 0,1 0 0 0 0,-1 0 0 0 0,1 0 0 0 0,0 0 0 0 0,0 0 0 0 0,1 0 0 0 0,-1 0 0 0 0,1 0 0 0 0,0 0 0 0 0,1 0 0 0 0,-1 0 0 0 0,1 0 0 0 0,1-1-16 0 0,3-8 23 0 0,-4 8-28 0 0,0 0 0 0 0,0 1 0 0 0,0 0 0 0 0,0 0 0 0 0,1-1 1 0 0,0 1-1 0 0,0 1 0 0 0,0-1 0 0 0,1 0 0 0 0,0 1 0 0 0,0 0 0 0 0,0 0 0 0 0,0 0 0 0 0,0 0 0 0 0,1 1 0 0 0,0-1 0 0 0,0 1 0 0 0,0 0 0 0 0,0 1 0 0 0,0-1 0 0 0,0 1 0 0 0,1 0 0 0 0,-1 1 0 0 0,1-1 0 0 0,-1 1 0 0 0,1 0 0 0 0,1 0 5 0 0,-5 1-72 0 0,0-1 1 0 0,0 1-1 0 0,0 0 1 0 0,-1 0-1 0 0,1 0 1 0 0,0 0-1 0 0,0 0 1 0 0,0 1-1 0 0,0-1 1 0 0,-1 1-1 0 0,1-1 1 0 0,0 1-1 0 0,0-1 1 0 0,-1 1-1 0 0,1 0 1 0 0,0 0-1 0 0,-1 0 1 0 0,1 0-1 0 0,-1 0 1 0 0,1 0-1 0 0,-1 0 1 0 0,0 0-1 0 0,1 1 1 0 0,-1-1-1 0 0,0 1 1 0 0,0-1 0 0 0,0 1-1 0 0,0-1 1 0 0,0 1-1 0 0,0-1 1 0 0,0 1-1 0 0,-1 0 1 0 0,1 0 71 0 0,4 7-1317 0 0,-2-1-1726 0 0,-1-3-1913 0 0,-2-1-7264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13 125 6897 0 0,'0'0'2486'0'0,"0"0"-157"0"0,0 0-118 0 0,0 0-80 0 0,0 0-168 0 0,0 0-257 0 0,0 0-322 0 0,0 0-296 0 0,0 0-257 0 0,0 0-232 0 0,0 0-143 0 0,-1-8-112 0 0,-6-24-64 0 0,2 121 1319 0 0,8 5-1126 0 0,5-1-1 0 0,3 0 1 0 0,19 72-473 0 0,-21-122 58 0 0,-5-13-7 0 0,2 1-1 0 0,2-1 1 0 0,1 0-1 0 0,1 0 1 0 0,1-1-1 0 0,1-1 1 0 0,10 15-51 0 0,12-17 613 0 0,-19-50 458 0 0,19-48-864 0 0,-3-1-1 0 0,-4-1 0 0 0,-3-2 1 0 0,-3-1-1 0 0,10-70-206 0 0,-13 64 43 0 0,55-182-27 0 0,-65 218-224 0 0,-8 46 106 0 0,0 1-53 0 0,0 0-68 0 0,0 0-108 0 0,0 0-157 0 0,0 0-193 0 0,-10 23-5969 0 0,6-10 181 0 0,1-1-5500 0 0</inkml:trace>
  <inkml:trace contextRef="#ctx0" brushRef="#br0" timeOffset="747.824">694 655 1808 0 0,'0'0'2298'0'0,"0"0"181"0"0,0 0 91 0 0,0 0-123 0 0,0 0-402 0 0,0 0-395 0 0,0 0-285 0 0,0 0-251 0 0,0 0-171 0 0,0 0-100 0 0,0 0-97 0 0,0 0-60 0 0,0 0-65 0 0,10 5-70 0 0,29 15-51 0 0,-36-19-383 0 0,-1 1 0 0 0,1-1-1 0 0,0 0 1 0 0,-1-1 0 0 0,1 1 0 0 0,0 0-1 0 0,0-1 1 0 0,0 1 0 0 0,0-1 0 0 0,0 0 0 0 0,-1 0-1 0 0,1 0 1 0 0,0-1 0 0 0,0 1 0 0 0,0-1-1 0 0,0 1 1 0 0,-1-1 0 0 0,1 0 0 0 0,0 0-1 0 0,0 0 1 0 0,-1 0 0 0 0,1-1 0 0 0,-1 1-1 0 0,1-1 1 0 0,-1 1 0 0 0,0-1 0 0 0,0 0-1 0 0,0 0 1 0 0,1 0-117 0 0,3-4 113 0 0,-1 0-1 0 0,0 0 1 0 0,0 0 0 0 0,0-1-1 0 0,-1 1 1 0 0,0-1 0 0 0,0 0-1 0 0,-1 0 1 0 0,0-1-1 0 0,0 1 1 0 0,0 0 0 0 0,-1-1-1 0 0,0 0 1 0 0,-1 0-1 0 0,0 0 1 0 0,0 1 0 0 0,-1-1-1 0 0,0-2-112 0 0,-2 7 16 0 0,0 0-1 0 0,0 1 0 0 0,0-1 0 0 0,0 1 1 0 0,-1 0-1 0 0,1-1 0 0 0,-1 1 1 0 0,0 0-1 0 0,1 1 0 0 0,-1-1 0 0 0,0 0 1 0 0,0 1-1 0 0,0 0 0 0 0,-1-1 1 0 0,1 1-1 0 0,0 1 0 0 0,0-1 0 0 0,0 0 1 0 0,-1 1-1 0 0,1-1 0 0 0,0 1 1 0 0,-1 0-1 0 0,1 0 0 0 0,0 1 0 0 0,-1-1 1 0 0,-2 1-16 0 0,-7 2 6 0 0,-1 0-1 0 0,1 1 1 0 0,-1 0 0 0 0,1 1 0 0 0,1 0 0 0 0,-1 1 0 0 0,1 1 0 0 0,0 0-1 0 0,0 1 1 0 0,1 0 0 0 0,0 1 0 0 0,0 0 0 0 0,-7 9-6 0 0,12-13 14 0 0,0 0 1 0 0,0 1-1 0 0,1-1 1 0 0,0 1-1 0 0,0 0 1 0 0,1 1-1 0 0,0-1 1 0 0,0 1-1 0 0,0 0 0 0 0,1 0 1 0 0,0 0-1 0 0,0 0 1 0 0,1 1-1 0 0,0-1 1 0 0,0 1-1 0 0,1-1 1 0 0,0 1-1 0 0,0 0 1 0 0,1-1-1 0 0,0 6-14 0 0,2 0 63 0 0,1-1 0 0 0,0 1 0 0 0,1-1-1 0 0,1 0 1 0 0,-1-1 0 0 0,2 1 0 0 0,0-1-1 0 0,0 0 1 0 0,1 0 0 0 0,1 0 0 0 0,0-1 0 0 0,0-1-1 0 0,1 1 1 0 0,0-1 0 0 0,0-1 0 0 0,1 1-1 0 0,0-2 1 0 0,1 0 0 0 0,0 0 0 0 0,0 0 0 0 0,0-2-1 0 0,1 1 1 0 0,-1-1 0 0 0,2-1 0 0 0,-1 0-1 0 0,0-1 1 0 0,9 1-63 0 0,-6-1 77 0 0,-1-1-1 0 0,0 0 0 0 0,1-1 1 0 0,-1-1-1 0 0,1 0 1 0 0,-1-1-1 0 0,1 0 1 0 0,-1-2-1 0 0,0 1 0 0 0,1-2-76 0 0,5-4-1063 0 0,-21 7 676 0 0,1-1-2067 0 0,-1 1-6184 0 0,1 1-4008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567 278 704 0 0,'0'0'2307'0'0,"0"0"-293"0"0,0 0 145 0 0,0 0 236 0 0,0 0 145 0 0,0 0-148 0 0,0 0-371 0 0,0 0-414 0 0,0 0-337 0 0,0 0-235 0 0,0 0-216 0 0,1-7-141 0 0,5-23 413 0 0,-3 96 3352 0 0,2 4-3609 0 0,2 73-1070 0 0,-12 88 462 0 0,3-163-518 0 0,-8-82-5220 0 0,2 6-3875 0 0,7 4-1841 0 0</inkml:trace>
  <inkml:trace contextRef="#ctx0" brushRef="#br0" timeOffset="519.348">258 521 5097 0 0,'0'0'2322'0'0,"0"0"-126"0"0,0 0-27 0 0,0 0 37 0 0,0 0-105 0 0,0 0-343 0 0,0 0-423 0 0,0 0-349 0 0,0 0-213 0 0,0 0-91 0 0,0 0-33 0 0,0 0-21 0 0,0 0-38 0 0,0 0-50 0 0,0 0-43 0 0,0 0-61 0 0,17 3 2092 0 0,152 1-325 0 0,45-8-1431 0 0,-47 1 645 0 0,-222-12-4567 0 0,46 15 1171 0 0,5 0-4926 0 0,2 0-5264 0 0</inkml:trace>
  <inkml:trace contextRef="#ctx0" brushRef="#br0" timeOffset="2145.617">856 200 800 0 0,'0'0'1806'0'0,"0"0"-172"0"0,0 0-21 0 0,0 0 136 0 0,0 0 83 0 0,0 0-168 0 0,0 0-209 0 0,0 0-250 0 0,0 0-273 0 0,0 0-135 0 0,0 0-66 0 0,0 0-15 0 0,0 0 6 0 0,-10-16-22 0 0,-30-49-52 0 0,-26 3 2347 0 0,47 51-2302 0 0,3 3-381 0 0,-1 1 1 0 0,0 0 0 0 0,0 1 0 0 0,-1 2 0 0 0,1-1 0 0 0,-1 2 0 0 0,0 0 0 0 0,0 1 0 0 0,0 1 0 0 0,0 1 0 0 0,-12 1-313 0 0,-115 29 1316 0 0,28 33-373 0 0,69-16-406 0 0,-30 60 154 0 0,22 29-215 0 0,23-26-82 0 0,21-24-128 0 0,8-42-166 0 0,1-24-49 0 0,2 1-1 0 0,0-1 0 0 0,1 1 0 0 0,1 0 1 0 0,0-1-1 0 0,2 1 0 0 0,2 7-50 0 0,0-15 24 0 0,0 0-1 0 0,0 0 0 0 0,1-1 0 0 0,0 0 0 0 0,2 0 1 0 0,-1 0-1 0 0,1-1 0 0 0,1 0 0 0 0,0-1 0 0 0,8 8-23 0 0,-12-13 15 0 0,9 8 16 0 0,1 0 0 0 0,0 0-1 0 0,1-2 1 0 0,0 0-1 0 0,0 0 1 0 0,2-2 0 0 0,-1 0-1 0 0,11 3-30 0 0,-1-5 46 0 0,1-1 0 0 0,0-1-1 0 0,0-1 1 0 0,1-2 0 0 0,-1-1-1 0 0,1-1 1 0 0,4-2-46 0 0,23 1 43 0 0,-35-2-14 0 0,0 0 1 0 0,0-1-1 0 0,0-1 0 0 0,0-1 0 0 0,-1-1 0 0 0,0-1 1 0 0,-1-1-1 0 0,0 0 0 0 0,9-7-29 0 0,98-55 117 0 0,-12-39 54 0 0,-60 33-160 0 0,-37 44 35 0 0,0-8-28 0 0,1-14 59 0 0,-15 34-77 0 0,0-1 0 0 0,-2 0 0 0 0,-1 0 0 0 0,0 0 0 0 0,-2 0 0 0 0,-1-9 0 0 0,-16-31 0 0 0,-14 11 0 0 0,-16-11 0 0 0,17 24 0 0 0,-30 5 0 0 0,11 16 0 0 0,-32-22 0 0 0,31-12-1111 0 0,46 48-2645 0 0,3 2-6416 0 0,3 1-2851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6:5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713 292,'2'1,"-1"-1,0 1,0-1,0 1,0-1,0 1,0 0,0-1,0 1,0 0,0 0,0 0,0 0,0 0,0 0,-1 0,1 0,-1 0,1 0,0 0,-1 0,0 0,1 1,-1-1,0 0,0 0,1 0,-1 1,0-1,0 0,0 0,-1 1,1-1,0 0,0 0,-1 1,1-1,0 0,-1 0,1 0,-1 0,0 0,1 0,-1 0,0 1,-86 365,86-364,0 1,0-1,0 0,0 1,1-1,-1 1,1-1,0 1,0-1,0 1,1-1,-1 1,1-1,0 1,0-1,0 0,0 1,1-1,-1 0,1 0,0 0,0 0,0 0,0-1,1 1,-1 0,1-1,-1 0,1 1,0-1,0 0,0-1,0 1,0 0,0-1,1 0,-1 0,0 0,1 0,-1 0,1-1,-1 1,1-1,-1 0,1 0,-1-1,1 1,-1 0,1-1,242-14,-225 16</inkml:trace>
  <inkml:trace contextRef="#ctx0" brushRef="#br0" timeOffset="636.053">1511 292,'-50'19,"46"-16,0 2,0-1,0 0,0 1,1-1,0 1,0 0,0 0,0 1,1-1,0 0,0 1,0 0,1-1,0 1,0 0,0 0,1-1,0 1,0 0,1 0,-1 0,1-1,0 1,1 0,-1-1,1 1,0-1,1 1,-1-1,1 0,0 0,0 0,1 0,0-1,-1 1,2-1,-1 0,0 0,1-1,-1 1,1-1,0 0,0 0,1-1,-1 1,1-1,3 1,6-2,0-1,0 0,1-1,-1 0,0-1,-1-1,1-1,0 0,-1-1,0 0,0-1,0 0,-1-2,0 1,0-2,-1 1,0-2,0 0,-1 0,-1-1,0 0,0-1,4-7,-12 13,0 0,0 0,-1 0,1 0,-1 0,-1 0,1-1,-1 1,0 0,-1 0,1-1,-1 1,0 0,-1 0,0 0,0 0,0 0,0 1,-1-1,0 1,0-1,-1 1,1 0,-1 0,0 0,-1 1,1 0,-1-1,0 1,0 1,0-1,0 1,-1 0,1 0,-1 1,0-1,0 1,0 1,0-1,0 1,0 0,0 0,-1 1,1 0,0 0,0 0,-2 1,-13-1,0 0,-1 2,1 0,1 2,-1 0,0 1,1 1,0 1,0 1,1 0,0 2,1 0,-14 10,-2 5</inkml:trace>
  <inkml:trace contextRef="#ctx0" brushRef="#br0" timeOffset="1261.315">1608 535,'-11'2,"0"0,0 1,0 1,1 0,-1 0,1 1,0 0,0 1,1 0,0 1,0 0,0 0,1 1,0 0,0 0,1 1,0 0,1 1,0-1,0 1,1 0,1 0,-1 1,2 0,-1-1,1 1,1 1,0-1,1 0,0 1,1-8,0 1,0-1,1 0,-1 0,1 0,0 0,0 0,0 0,1-1,-1 1,1 0,0-1,0 1,0-1,1 1,-1-1,1 0,0 0,0 0,0-1,0 1,0-1,1 1,-1-1,1 0,-1 0,1-1,0 1,0-1,0 0,0 0,0 0,0 0,0-1,0 1,0-1,0 0,2-1,156-32,-147 25,-1 0,0-1,-1-1,0 0,0-1,-1 0,-1-1,0-1,0 1,1-4,-9 12,0 0,0 0,-1 0,1 0,-1 0,0-1,0 1,0-1,-1 1,1-1,-1 0,0 1,-1-1,1 0,-1 0,0 0,0 1,0-1,-1 0,0 0,0 0,0 1,0-1,-1 1,0-1,0 1,0-1,0 1,-1 0,1 0,-1 0,0 0,-1 1,1-1,0 1,-2-1,-6-1,-1 1,0 0,0 0,0 1,-1 1,1 0,0 1,-1 0,0 1,1 0,-1 1,1 0,-1 1,1 1,0 0,0 0,0 1,0 1,1 0,-1 0,1 1,1 1,-1 0,1 0,-2 4,-16 9</inkml:trace>
  <inkml:trace contextRef="#ctx0" brushRef="#br0" timeOffset="4000.126">302 99,'-1'-1,"0"0,0 0,0 0,0 0,0 0,0 0,0 0,0 1,0-1,-1 0,1 1,0-1,-1 1,1-1,0 1,-1 0,1-1,-1 1,1 0,0 0,-1 0,1 0,-1 0,1 0,0 1,-1-1,1 0,0 1,-1-1,1 1,0-1,-1 1,1 0,0-1,0 1,0 0,0 0,0 0,0 0,0 0,0 0,0 0,0 0,0 0,1 1,-1 0,-10 16,2 0,0 1,1 0,1 0,1 1,1 0,0 0,2 1,0-1,1 1,2 13,-8 40,-8 13,-4 0,-3-2,-22 51,-21 78,66-212,0-1,0 1,-1 0,1 0,0 0,0 0,1 0,-1 0,0 0,1 0,-1 0,1 0,-1-1,1 1,0 0,0 0,0-1,0 1,0 0,0-1,1 1,-1-1,0 0,1 1,-1-1,1 0,-1 0,1 0,0 0,-1 0,1 0,0 0,0-1,0 1,0-1,-1 1,1-1,0 0,0 0,1 1,91 1,-77-2,255 22,22-31,0-12,114-31,141 36,-546 16,0 0,0 0,1 0,-1 0,0-1,0 1,0-1,0 0,0 0,0 0,0 0,0 0,-1-1,1 0,0 1,-1-1,1 0,-1 0,0 0,0 0,1-1,-1 1,-1-1,1 1,0-1,-1 0,1 0,-1 1,0-1,0 0,0 0,0 0,0 0,-1-1,0 1,1 0,-1 0,0 0,-1 0,1 0,0 0,-1 0,0-1,0 1,5-56,2 0,3 0,3 1,14-42,2-17,53-257,-75 347,-5 25,0 0,0 1,0-1,0 0,0 1,0-1,-1 0,1 0,-1 0,1 1,-1-1,0 0,0 0,0 0,0 0,0 0,0 0,0 0,0 1,-1-1,1 0,-1 0,0 0,1 0,-1 1,0-1,0 0,0 1,0-1,0 1,-1-1,1 1,0 0,-1-1,1 1,-1 0,1 0,-1 0,0 0,1 0,-1 0,0 1,0-1,1 0,-1 1,0-1,-2 1,-221 26,25-1,-1-8,-4-10,-110 17,-187-25,349 11,18 3,115-12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3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399 453 600 0 0,'0'0'1890'0'0,"0"0"-67"0"0,0 0 108 0 0,0 0 144 0 0,0 0-80 0 0,0 0-217 0 0,0 0-230 0 0,0 0-203 0 0,0 0-165 0 0,0 0-129 0 0,0 0-98 0 0,0 0-122 0 0,-4-3-64 0 0,-7-2-333 0 0,0 0 0 0 0,-1 0 1 0 0,0 2-1 0 0,0-1 0 0 0,0 1 1 0 0,0 1-1 0 0,-1 0 0 0 0,1 1 0 0 0,-1 0 1 0 0,1 1-1 0 0,-1 1 0 0 0,1 0 1 0 0,-1 0-1 0 0,0 1-434 0 0,2 1 42 0 0,1 0-1 0 0,-1 0 1 0 0,0 1 0 0 0,1 0 0 0 0,-1 1-1 0 0,1 0 1 0 0,1 1 0 0 0,-1 0 0 0 0,1 1-1 0 0,0-1 1 0 0,0 2 0 0 0,1-1 0 0 0,0 1-1 0 0,0 1 1 0 0,1-1 0 0 0,0 1 0 0 0,0 0-1 0 0,1 1 1 0 0,1 0 0 0 0,0 0 0 0 0,0 0-1 0 0,0 1 1 0 0,2-1 0 0 0,-1 1 0 0 0,1 0 0 0 0,1 0-1 0 0,0 0 1 0 0,0 0 0 0 0,1 8-42 0 0,0-12 3 0 0,0-1 1 0 0,0 0 0 0 0,0 1-1 0 0,1-1 1 0 0,0 0 0 0 0,1 1-1 0 0,-1-1 1 0 0,1 1 0 0 0,1-1-1 0 0,-1 0 1 0 0,1 0 0 0 0,0 0-1 0 0,0 0 1 0 0,1 0-1 0 0,0 0 1 0 0,0 0 0 0 0,0-1-1 0 0,0 0 1 0 0,1 1 0 0 0,0-1-1 0 0,0-1 1 0 0,1 1 0 0 0,-1 0-1 0 0,1-1 1 0 0,0 0 0 0 0,0 0-1 0 0,1-1 1 0 0,-1 1-1 0 0,1-1 1 0 0,3 1-4 0 0,8 1-115 0 0,1-1 0 0 0,-1 0 0 0 0,1-2 0 0 0,0 0-1 0 0,0-1 1 0 0,-1-1 0 0 0,1 0 0 0 0,0-1 0 0 0,1-2 115 0 0,90-15-4492 0 0,-59 7-3966 0 0,-34 8-2715 0 0</inkml:trace>
  <inkml:trace contextRef="#ctx0" brushRef="#br0" timeOffset="704.122">870 597 5073 0 0,'0'0'3149'0'0,"0"0"-419"0"0,0 0-343 0 0,0 0-304 0 0,0 0-341 0 0,0 0-303 0 0,0 0-292 0 0,0 0-262 0 0,0 0-169 0 0,0 0-122 0 0,0 0-74 0 0,0 0-37 0 0,0 0-47 0 0,-28-3-35 0 0,-88-3-22 0 0,112 5-350 0 0,0 1 1 0 0,1 0-1 0 0,-1 0 1 0 0,0 1-1 0 0,0-1 1 0 0,0 1-1 0 0,1 0 1 0 0,-1 0-1 0 0,0 0 1 0 0,1 0-1 0 0,-1 1 1 0 0,0-1-1 0 0,1 1 1 0 0,0 0-1 0 0,-1 0 1 0 0,1 1-1 0 0,0-1 1 0 0,0 0-1 0 0,0 2-29 0 0,-6 3 92 0 0,-3 1-50 0 0,1 1 0 0 0,-1 0-1 0 0,1 0 1 0 0,1 1 0 0 0,0 0 0 0 0,0 1-1 0 0,1 1 1 0 0,0-1 0 0 0,1 1 0 0 0,1 0 0 0 0,0 1-1 0 0,0 0 1 0 0,1 0 0 0 0,1 1 0 0 0,0-1 0 0 0,1 1-1 0 0,1 0 1 0 0,0 2-42 0 0,5-13 16 0 0,0-1 0 0 0,0 1 0 0 0,0-1 0 0 0,1 1 0 0 0,-1-1 0 0 0,1 0 0 0 0,0 0-1 0 0,0 0 1 0 0,0 0 0 0 0,0 0 0 0 0,0-1 0 0 0,0 1 0 0 0,0-1 0 0 0,0 0 0 0 0,1 0 0 0 0,-1 0 0 0 0,0 0 0 0 0,1-1-1 0 0,-1 1 1 0 0,0-1 0 0 0,1 0 0 0 0,-1 0 0 0 0,1 0 0 0 0,-1-1 0 0 0,1 1 0 0 0,-1-1 0 0 0,0 0 0 0 0,1 0 0 0 0,0 0-16 0 0,17-4 121 0 0,0-1 1 0 0,-1-1-1 0 0,0-1 1 0 0,0 0-1 0 0,-1-2 1 0 0,0 0-1 0 0,-1-1 1 0 0,12-9-122 0 0,-3 3 81 0 0,165-133 305 0 0,-191 150-394 0 0,0-1 1 0 0,0 1 0 0 0,-1 0-1 0 0,1-1 1 0 0,0 1 0 0 0,0 0-1 0 0,-1-1 1 0 0,1 1 0 0 0,0 0-1 0 0,0 0 1 0 0,0 0 0 0 0,-1 0 0 0 0,1 0-1 0 0,0 0 1 0 0,0 0 0 0 0,0 0-1 0 0,-1 0 1 0 0,1 0 0 0 0,0 1-1 0 0,0-1 1 0 0,0 0 0 0 0,-1 0-1 0 0,1 1 1 0 0,0-1 0 0 0,0 1-1 0 0,-1-1 1 0 0,1 0 0 0 0,0 1 0 0 0,-1-1-1 0 0,1 1 1 0 0,-1 0 0 0 0,1-1-1 0 0,-1 1 1 0 0,1-1 0 0 0,-1 1-1 0 0,1 0 1 0 0,-1-1 0 0 0,1 1-1 0 0,-1 0 1 0 0,0 0 0 0 0,1-1 0 0 0,-1 1-1 0 0,0 0 1 0 0,0 0 0 0 0,0 0-1 0 0,1-1 1 0 0,-1 1 0 0 0,0 0-1 0 0,0 0 1 0 0,0 0 0 0 0,0-1-1 0 0,-1 1 1 0 0,1 0 0 0 0,0 0-1 0 0,0 0 1 0 0,0-1 0 0 0,-1 1 0 0 0,1 0-1 0 0,0 0 1 0 0,-1-1 0 0 0,1 1-1 0 0,0 0 1 0 0,-1 0 0 0 0,1-1-1 0 0,-1 1 1 0 0,1-1 0 0 0,-1 1-1 0 0,0 0 1 0 0,0 0 7 0 0,1 12 72 0 0,-3 115-322 0 0,5-122 255 0 0,0-1 0 0 0,1 1 0 0 0,0-1 0 0 0,0 0 0 0 0,0 1 0 0 0,0-1 0 0 0,1-1 0 0 0,0 1 0 0 0,0-1 0 0 0,1 1 0 0 0,-1-1 0 0 0,1 0 0 0 0,0-1 0 0 0,0 1 0 0 0,0-1 0 0 0,0 0 0 0 0,1 0 0 0 0,-1-1 0 0 0,1 1 0 0 0,0-1 0 0 0,-1-1 0 0 0,1 1 0 0 0,0-1 0 0 0,0 0 0 0 0,0 0 0 0 0,1-1 0 0 0,-1 1 0 0 0,0-1 0 0 0,0-1 0 0 0,0 1 0 0 0,0-1 0 0 0,0 0 0 0 0,0-1 0 0 0,0 1 0 0 0,0-1 0 0 0,-1 0 0 0 0,1-1 0 0 0,3-1-5 0 0,21-15 127 0 0,-2-2 0 0 0,0 0 0 0 0,-1-2 0 0 0,-2-1 0 0 0,0-1-1 0 0,-2-1 1 0 0,0-1 0 0 0,-2-1 0 0 0,15-28-127 0 0,-13 22 36 0 0,-1-2 0 0 0,-2 0 0 0 0,-2-1 0 0 0,-1-1 0 0 0,5-19-36 0 0,-16 32-13 0 0,0 1-1 0 0,-2-1 1 0 0,0 0 0 0 0,-2 0-1 0 0,0 0 1 0 0,-2 0 0 0 0,-1 0-1 0 0,-3-15 14 0 0,4 35-6 0 0,0 0 1 0 0,-1-1-1 0 0,1 1 0 0 0,-1 0 0 0 0,-1 0 0 0 0,1 0 0 0 0,-1-1 0 0 0,1 1 0 0 0,-2 1 0 0 0,1-1 0 0 0,0 0 0 0 0,-1 0 1 0 0,0 1-1 0 0,0 0 0 0 0,0-1 0 0 0,-1 1 0 0 0,1 0 0 0 0,-1 1 0 0 0,0-1 0 0 0,0 1 0 0 0,-1-1 0 0 0,1 1 0 0 0,0 0 0 0 0,-1 1 1 0 0,0-1-1 0 0,0 1 0 0 0,0 0 0 0 0,0 0 0 0 0,0 1 0 0 0,-2-1 6 0 0,-1 2-13 0 0,0 0 0 0 0,1 1 0 0 0,-1 0 0 0 0,0 0 0 0 0,0 0 0 0 0,1 1 0 0 0,-1 0 0 0 0,1 1 0 0 0,0 0 0 0 0,-1 0 0 0 0,1 1 0 0 0,1-1 0 0 0,-1 2 0 0 0,0-1 0 0 0,1 1 0 0 0,0 0 0 0 0,0 0 0 0 0,1 0 0 0 0,-1 1 0 0 0,1 0 0 0 0,0 0 13 0 0,-6 8 1 0 0,0 1-1 0 0,2 0 1 0 0,-1 0 0 0 0,2 1-1 0 0,0 0 1 0 0,1 0-1 0 0,1 1 1 0 0,-3 12-1 0 0,2 7 29 0 0,2 0 0 0 0,2 1-1 0 0,2-1 1 0 0,1 1 0 0 0,1-1 0 0 0,2 1-1 0 0,2-1 1 0 0,1 0 0 0 0,2-1 0 0 0,2 1 0 0 0,0-1-1 0 0,3 0-28 0 0,12 96 52 0 0,-24-130-158 0 0,0 0-1 0 0,0-1 0 0 0,0 1 0 0 0,0-1 0 0 0,0 1 1 0 0,1-1-1 0 0,-1 1 0 0 0,0-1 0 0 0,0 0 1 0 0,0 0-1 0 0,1 0 0 0 0,-1 0 0 0 0,0 0 0 0 0,0 0 1 0 0,0 0-1 0 0,1 0 0 0 0,-1 0 0 0 0,0 0 1 0 0,0-1-1 0 0,0 1 0 0 0,1 0 0 0 0,-1-1 1 0 0,0 1-1 0 0,0-1 0 0 0,0 1 0 0 0,0-1 0 0 0,0 0 1 0 0,0 1-1 0 0,0-1 0 0 0,0 0 0 0 0,0 0 1 0 0,0 0-1 0 0,-1 0 0 0 0,1 0 0 0 0,0 0 0 0 0,-1 0 1 0 0,1 0-1 0 0,0-1 107 0 0,8-4-2909 0 0,2-2-4140 0 0,-4 1-5023 0 0</inkml:trace>
  <inkml:trace contextRef="#ctx0" brushRef="#br0" timeOffset="1287.651">1960 497 12595 0 0,'0'0'2640'0'0,"0"0"-801"0"0,0 0-325 0 0,0 0-56 0 0,0 0-131 0 0,0 0-227 0 0,0 0-257 0 0,0 0-227 0 0,0 0-120 0 0,0 0-68 0 0,0 0-60 0 0,0 0-8 0 0,0 0-22 0 0,0-4-29 0 0,0-17-37 0 0,-33 10 1476 0 0,33 11-1661 0 0,-27 0 469 0 0,19 1-529 0 0,1 1 1 0 0,0 0-1 0 0,0 1 0 0 0,1 0 0 0 0,-1 0 0 0 0,1 0 0 0 0,-1 1 1 0 0,1 0-1 0 0,0 0 0 0 0,0 0 0 0 0,0 1 0 0 0,1 0 1 0 0,-2 3-28 0 0,4-6 8 0 0,-6 6 4 0 0,1 0 1 0 0,-1 1-1 0 0,1 0 0 0 0,1 1 0 0 0,0-1 1 0 0,0 2-1 0 0,1-1 0 0 0,0 0 0 0 0,-3 11-12 0 0,-5 96 11 0 0,14-113 1 0 0,1-1 0 0 0,0 1-1 0 0,0-1 1 0 0,0 1 0 0 0,1-1 0 0 0,-1 0 0 0 0,1 0-1 0 0,0 1 1 0 0,0-1 0 0 0,0 0 0 0 0,0 0-1 0 0,0-1 1 0 0,1 1 0 0 0,-1 0 0 0 0,1-1 0 0 0,0 0-1 0 0,-1 1 1 0 0,1-1 0 0 0,1 0 0 0 0,-1-1 0 0 0,0 1-1 0 0,0 0 1 0 0,1-1 0 0 0,-1 0 0 0 0,0 0 0 0 0,1 0-1 0 0,-1 0 1 0 0,1 0 0 0 0,0-1 0 0 0,-1 1 0 0 0,1-1-1 0 0,1 0-11 0 0,7 0-144 0 0,41-5 490 0 0,-24-16-3400 0 0,-22 17-5328 0 0,-4 1-3969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9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2577 0 0,'0'0'1652'0'0,"0"0"-29"0"0,0 0 83 0 0,0 0 98 0 0,0 0-9 0 0,0 0-168 0 0,0 0-280 0 0,0 0-283 0 0,0 0-222 0 0,0 0-102 0 0,0 0-24 0 0,0 0 4 0 0,0 0 4 0 0,0 0-19 0 0,0 0-61 0 0,3 8 7090 0 0,-2-5-7293 0 0,126 8 395 0 0,20-19-305 0 0,90-14 508 0 0,-242 20-1289 0 0,-2-2-3095 0 0,1 3-5558 0 0,4 1-3377 0 0</inkml:trace>
  <inkml:trace contextRef="#ctx0" brushRef="#br0" timeOffset="498.729">14 511 13187 0 0,'0'0'1843'0'0,"0"0"-308"0"0,0 0-60 0 0,0 0 35 0 0,0 0-93 0 0,0 0-259 0 0,0 0-347 0 0,0 0-273 0 0,0 0-164 0 0,0 0-76 0 0,0 0 13 0 0,0 0 24 0 0,11 11 1819 0 0,90 0 337 0 0,326-40-1564 0 0,-427 29-1274 0 0,-1 0-35 0 0,0 0-1138 0 0,1 0-5017 0 0,0 0-5527 0 0</inkml:trace>
  <inkml:trace contextRef="#ctx0" brushRef="#br0" timeOffset="1540.178">271 3 13675 0 0,'0'0'1988'0'0,"0"0"-219"0"0,0 0-105 0 0,0 0-62 0 0,0 0-205 0 0,0 0-323 0 0,0 0-283 0 0,0 0-248 0 0,0 0-151 0 0,0 0-88 0 0,0 0-40 0 0,0 0-7 0 0,0 0-22 0 0,-9-3 654 0 0,59 46 898 0 0,226 68-202 0 0,-133-19-1424 0 0,-78-33-168 0 0,-61-45 41 0 0,-4-13-11 0 0,0-1 5 0 0,-15 15 332 0 0,-76 77-179 0 0,0 14-142 0 0,-119 71 49 0 0,138-108-60 0 0,45-35 22 0 0,26-34-44 0 0,1-3-1012 0 0,2-11-11561 0 0,0 13-402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965 459 0 0 0,'0'0'867'0'0,"0"0"541"0"0,0 0 497 0 0,0 0 272 0 0,0 0-60 0 0,0 0-362 0 0,0 0-504 0 0,0 0-382 0 0,0 0-146 0 0,0 0 13 0 0,8 11 3201 0 0,14 6 508 0 0,-32-12-109 0 0,-40 3-3794 0 0,-12-1-311 0 0,1 2-1 0 0,0 4 1 0 0,1 2-1 0 0,-45 18-230 0 0,-160 63 687 0 0,141-61 46 0 0,114-33-640 0 0,-2 0 21 0 0,19-1 147 0 0,26 13-206 0 0,54 8 80 0 0,297 63 155 0 0,-212-51-228 0 0,-146-21 33 0 0,-26-12-53 0 0,0-1 6 0 0,0 0 22 0 0,0 0-6 0 0,0 0 12 0 0,-30 2 32 0 0,0 2 0 0 0,0 1 0 0 0,1 1 0 0 0,-1 1 0 0 0,2 2 0 0 0,-3 1-108 0 0,-31 10 34 0 0,-200 64-42 0 0,260-83 9 0 0,-9 2-3 0 0,1 1 1 0 0,0 0-1 0 0,0 0 0 0 0,0 1 0 0 0,0 1 1 0 0,1-1-1 0 0,0 1 0 0 0,0 1 1 0 0,-3 3 1 0 0,-7 5-3 0 0,18-15 16 0 0,1 0-3 0 0,0 0-5 0 0,0 0-12 0 0,0 0-6 0 0,0 0 6 0 0,0 0 11 0 0,-1 0 6 0 0,0 0 20 0 0,1 0-26 0 0,0 0 3 0 0,-31 26 233 0 0,-7 0-224 0 0,37-23-28 0 0,48 5-111 0 0,221 54 322 0 0,-82-32-170 0 0,-118-16-79 0 0,-24-10 633 0 0,-44-4-590 0 0,0 0 11 0 0,0 0 4 0 0,0 0 0 0 0,0 0-3 0 0,0 0-7 0 0,0 0 2 0 0,0 0-20 0 0,0 0-4 0 0,0 0 20 0 0,0 0-8 0 0,1 0 25 0 0,0 0 18 0 0,-1 0-21 0 0,0 0-15 0 0,0 0 1 0 0,0 0 15 0 0,0 0-13 0 0,0 0-30 0 0,0 0 54 0 0,0 0 42 0 0,0 0-42 0 0,0 0-16 0 0,0 0-32 0 0,0 0 18 0 0,0 0 20 0 0,0 0-14 0 0,0 0 12 0 0,0 0-19 0 0,0 0 6 0 0,0 0 42 0 0,0 0-38 0 0,0 0-14 0 0,0 0 20 0 0,0 0-26 0 0,0 0 12 0 0,0 0 19 0 0,0 0-16 0 0,0 0 11 0 0,0 0-11 0 0,0 0-4 0 0,0 0 5 0 0,0 0 15 0 0,0 0-16 0 0,0 0 14 0 0,0 0-5 0 0,0 0-12 0 0,0 0 14 0 0,0 0-11 0 0,0 0-1 0 0,0 0 7 0 0,0 0-7 0 0,0 0-3 0 0,0 0 0 0 0,0 0 5 0 0,0 0 21 0 0,0 0-5 0 0,0 0-13 0 0,0 0 7 0 0,0 0-18 0 0,0 0 2 0 0,0 0 21 0 0,0 0-12 0 0,0 0 1 0 0,-30 0-3252 0 0,25 0 2138 0 0,-5 0-323 0 0,2 0-3881 0 0,4 0-6839 0 0</inkml:trace>
  <inkml:trace contextRef="#ctx0" brushRef="#br0" timeOffset="108861.88">392 39 0 0 0,'0'0'1379'0'0,"0"0"731"0"0,0 0 368 0 0,0 0 15 0 0,0 0-284 0 0,0 0-431 0 0,0 0-394 0 0,0 0-266 0 0,0 0-148 0 0,1-3-72 0 0,0 3-804 0 0,-1-1-1 0 0,1 0 1 0 0,-1 1 0 0 0,0-1-1 0 0,1 0 1 0 0,-1 1 0 0 0,0-1-1 0 0,0 0 1 0 0,0 0 0 0 0,0 1 0 0 0,1-1-1 0 0,-1 0 1 0 0,0 0 0 0 0,0 0-1 0 0,0 1 1 0 0,-1-1 0 0 0,1 0-1 0 0,0 0 1 0 0,0 1 0 0 0,0-1-1 0 0,-1 0 1 0 0,1 0 0 0 0,0 1 0 0 0,0-1-1 0 0,-1 0 1 0 0,1 1 0 0 0,-1-1-1 0 0,1 0 1 0 0,-1 1 0 0 0,1-1-1 0 0,-1 1 1 0 0,1-1 0 0 0,-1 1-1 0 0,1-1 1 0 0,-1 1 0 0 0,0-1 0 0 0,1 1-1 0 0,-1 0 1 0 0,0-1 0 0 0,1 1-1 0 0,-1 0 1 0 0,0-1 0 0 0,0 1-1 0 0,1 0 1 0 0,-1 0 0 0 0,0 0-1 0 0,0 0 1 0 0,1 0 0 0 0,-1 0 0 0 0,0 0-1 0 0,0 0-93 0 0,-7-3 219 0 0,-1 1-1 0 0,0 1 0 0 0,1 0 0 0 0,-1 0 1 0 0,0 0-1 0 0,1 1 0 0 0,-1 0 0 0 0,0 1 1 0 0,1 0-1 0 0,-1 0 0 0 0,0 1 1 0 0,1 0-1 0 0,0 1 0 0 0,-1 0 0 0 0,1 0-218 0 0,-12 6 233 0 0,13-7-174 0 0,1 0 0 0 0,-1 1 0 0 0,1 0 0 0 0,0 0-1 0 0,0 0 1 0 0,0 1 0 0 0,0 0 0 0 0,1 0-1 0 0,-1 1 1 0 0,1-1 0 0 0,0 1 0 0 0,0 0-1 0 0,1 1 1 0 0,0-1 0 0 0,0 1 0 0 0,0 0 0 0 0,-2 5-59 0 0,-2 8 68 0 0,2 1 1 0 0,0 0 0 0 0,2 1-1 0 0,0-1 1 0 0,1 1 0 0 0,1 0-1 0 0,1 0 1 0 0,1 14-69 0 0,20 658 1052 0 0,-18-640-891 0 0,-3 0-1 0 0,-2 0 1 0 0,-8 45-161 0 0,-24 112 557 0 0,-8-23 34 0 0,31-102-248 0 0,12-84-329 0 0,-1 0 0 0 0,1-1 1 0 0,-1 1-1 0 0,1 0 0 0 0,-1 0 1 0 0,1 0-1 0 0,0 0 0 0 0,-1 0 1 0 0,1 0-1 0 0,0 0 0 0 0,0 0 1 0 0,-1-1-1 0 0,1 1 0 0 0,0 0 1 0 0,0 0-1 0 0,0 0 0 0 0,0 0 1 0 0,0 0-1 0 0,1 0 0 0 0,-1 0 1 0 0,0 0-1 0 0,0 0 0 0 0,1 0 1 0 0,-1 0-1 0 0,0 0 0 0 0,1 0 1 0 0,-1-1-1 0 0,1 1 0 0 0,-1 0 1 0 0,1 0-1 0 0,-1 0 0 0 0,1-1 0 0 0,0 1 1 0 0,-1 0-1 0 0,1-1 0 0 0,0 1 1 0 0,0-1-1 0 0,-1 1 0 0 0,1-1 1 0 0,0 1-1 0 0,0-1 0 0 0,0 1 1 0 0,0-1-1 0 0,0 0 0 0 0,0 1 1 0 0,-1-1-1 0 0,1 0 0 0 0,0 0 1 0 0,0 0-1 0 0,0 0 0 0 0,0 0 1 0 0,0 0-1 0 0,0 0 0 0 0,0 0 1 0 0,0 0-1 0 0,0 0 0 0 0,0 0 1 0 0,0-1-1 0 0,0 1 0 0 0,0 0 1 0 0,0-1-1 0 0,-1 1 0 0 0,1-1 1 0 0,0 1-1 0 0,0-1 0 0 0,0 1 1 0 0,-1-1-1 0 0,1 1 0 0 0,0-1 1 0 0,0 0-15 0 0,10-2-19 0 0,81-14 199 0 0,55-13 91 0 0,-140 29-1206 0 0,-20 9-2024 0 0,8-2-2455 0 0,-2-2-7403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6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24 932 8282 0 0,'0'0'2535'0'0,"0"0"-300"0"0,0 0-117 0 0,0 0-128 0 0,0 0-299 0 0,0 0-424 0 0,0 0-445 0 0,0 0-331 0 0,0 0-181 0 0,0 0-58 0 0,0 0 9 0 0,0 0 18 0 0,0 0 28 0 0,-2 8-23 0 0,-20 178 1037 0 0,22-183-1288 0 0,0-1 0 0 0,1 1 0 0 0,-1-1-1 0 0,0 0 1 0 0,1 1 0 0 0,0-1 0 0 0,-1 1-1 0 0,1-1 1 0 0,0 0 0 0 0,0 0 0 0 0,0 1 0 0 0,0-1-1 0 0,1 0 1 0 0,-1 0 0 0 0,1 0 0 0 0,-1 0-1 0 0,1 0 1 0 0,0-1 0 0 0,-1 1 0 0 0,1 0 0 0 0,0-1-1 0 0,0 1 1 0 0,0-1 0 0 0,1 0 0 0 0,-1 0-1 0 0,0 0 1 0 0,0 0 0 0 0,1 0 0 0 0,-1 0 0 0 0,0 0-1 0 0,1-1 1 0 0,-1 1 0 0 0,1-1 0 0 0,-1 0-1 0 0,1 0 1 0 0,1 0-33 0 0,87-16 1642 0 0,-5-51-691 0 0,-16-35-455 0 0,-69 100-496 0 0,0 0 5 0 0,0 1-21 0 0,-1 1-10 0 0,0 0-44 0 0,0 0-43 0 0,-10 26-675 0 0,7-17 715 0 0,0 0 0 0 0,0 1 0 0 0,1-1 0 0 0,0 1 0 0 0,1-1 0 0 0,0 1 0 0 0,1 0 0 0 0,0-1 0 0 0,0 1 0 0 0,1 5 73 0 0,2-11-14 0 0,-1 1 0 0 0,1-1 0 0 0,0 0-1 0 0,0 0 1 0 0,1 0 0 0 0,-1-1-1 0 0,1 1 1 0 0,0-1 0 0 0,0 0 0 0 0,0 0-1 0 0,0 0 1 0 0,1 0 0 0 0,-1-1-1 0 0,1 1 1 0 0,-1-1 0 0 0,1 0 0 0 0,0-1-1 0 0,0 1 1 0 0,0-1 0 0 0,0 0-1 0 0,2 0 15 0 0,7 0 71 0 0,1 0-1 0 0,-1 0 0 0 0,1-2 1 0 0,0 1-1 0 0,-1-2 0 0 0,1 0 1 0 0,-1-1-1 0 0,1 0 0 0 0,-1-2 1 0 0,0 1-1 0 0,-1-2 0 0 0,1 1 1 0 0,-1-2-1 0 0,0 0 0 0 0,0 0 0 0 0,-1-2 1 0 0,0 1-1 0 0,-1-1 0 0 0,0-1 1 0 0,0 0-1 0 0,-1-1 0 0 0,0 0-70 0 0,14-22 191 0 0,-1 0 0 0 0,-2-2 0 0 0,-2 0 0 0 0,-1-1 0 0 0,-1-1 0 0 0,1-11-191 0 0,3-1 12 0 0,-13 27-24 0 0,0-1 0 0 0,-2 0-1 0 0,0-1 1 0 0,-2 1 0 0 0,0-1 0 0 0,-2 0 0 0 0,0 0-1 0 0,-2 0 1 0 0,-1 0 0 0 0,0 0 0 0 0,-2 1 0 0 0,-1-1-1 0 0,-1 1 1 0 0,-7-22 12 0 0,11 41-16 0 0,0-1-1 0 0,0 1 0 0 0,0 0 0 0 0,-1 0 1 0 0,1 0-1 0 0,-1 0 0 0 0,0 0 0 0 0,-1 0 1 0 0,1 0-1 0 0,-1 0 0 0 0,0 1 0 0 0,1-1 1 0 0,-1 1-1 0 0,-1 0 0 0 0,1 0 0 0 0,0 0 1 0 0,-1 0-1 0 0,0 1 0 0 0,1 0 0 0 0,-1-1 1 0 0,0 1-1 0 0,0 0 0 0 0,-1 1 0 0 0,1-1 1 0 0,0 1-1 0 0,0 0 0 0 0,-1 0 1 0 0,1 0-1 0 0,-4 0 17 0 0,5 2-3 0 0,0-1 0 0 0,0 1 0 0 0,1-1 0 0 0,-1 1 0 0 0,0 0 0 0 0,0 0 0 0 0,0 0 0 0 0,1 1 1 0 0,-1-1-1 0 0,0 1 0 0 0,1-1 0 0 0,-1 1 0 0 0,1 0 0 0 0,0 0 0 0 0,0 0 0 0 0,0 0 0 0 0,0 0 0 0 0,0 1 0 0 0,0-1 0 0 0,0 1 0 0 0,1-1 1 0 0,-1 1-1 0 0,1 0 0 0 0,0-1 0 0 0,0 1 0 0 0,0 0 0 0 0,0 0 0 0 0,0 0 0 0 0,0 0 0 0 0,1 0 0 0 0,-1 1 3 0 0,-7 104-83 0 0,8-99 82 0 0,14 245 273 0 0,56 87-38 0 0,-35-244-365 0 0,-34-96 53 0 0,-1-1-1 0 0,1 1 1 0 0,0 0 0 0 0,-1-1 0 0 0,1 1 0 0 0,0-1 0 0 0,-1 1-1 0 0,1-1 1 0 0,0 1 0 0 0,0-1 0 0 0,-1 0 0 0 0,1 1 0 0 0,0-1-1 0 0,0 0 1 0 0,0 1 0 0 0,0-1 0 0 0,-1 0 0 0 0,1 0-1 0 0,0 0 1 0 0,0 0 0 0 0,0 0 0 0 0,0 0 0 0 0,0 0 0 0 0,0 0-1 0 0,-1 0 1 0 0,1 0 0 0 0,0-1 0 0 0,0 1 0 0 0,0 0 0 0 0,0-1-1 0 0,-1 1 1 0 0,1 0 0 0 0,0-1 0 0 0,0 1 0 0 0,-1-1-1 0 0,1 1 1 0 0,0-1 0 0 0,0 0 78 0 0,16-15-7598 0 0,-13 12-4029 0 0</inkml:trace>
  <inkml:trace contextRef="#ctx0" brushRef="#br0" timeOffset="337.173">1033 851 15371 0 0,'0'0'2107'0'0,"0"0"-460"0"0,0 0-230 0 0,0 0-186 0 0,0 0-246 0 0,0 0-310 0 0,0 0-294 0 0,0 0-179 0 0,0 0-49 0 0,0 0 18 0 0,0 0 34 0 0,0 0 18 0 0,0 0-19 0 0,-2 20-20 0 0,-8 64-43 0 0,20-23 137 0 0,-4-49-200 0 0,-2-5 0 0 0,-1 0-1 0 0,1 1 0 0 0,0-2 1 0 0,1 1-1 0 0,0 0 0 0 0,0-1 0 0 0,0 0 1 0 0,1 0-1 0 0,0-1 0 0 0,0 0 1 0 0,0 1-1 0 0,1-2 0 0 0,-1 1 0 0 0,1-1 1 0 0,0 0-1 0 0,1-1 0 0 0,-1 0 1 0 0,1 0-1 0 0,-1 0 0 0 0,1-1 0 0 0,0 0 1 0 0,0-1-1 0 0,0 1 0 0 0,0-2 1 0 0,0 1-1 0 0,0-1 0 0 0,0 0 0 0 0,0-1 1 0 0,0 0-1 0 0,0 0 0 0 0,0-1 1 0 0,0 0-1 0 0,0 0 0 0 0,-1 0 0 0 0,1-1 1 0 0,-1-1-1 0 0,0 1 0 0 0,0-1 1 0 0,0-1-1 0 0,0 1 0 0 0,2-3-77 0 0,-1-2 73 0 0,0 0 1 0 0,0-1-1 0 0,-1 0 0 0 0,0-1 0 0 0,-1 0 0 0 0,0 0 1 0 0,-1 0-1 0 0,0-1 0 0 0,-1 1 0 0 0,0-1 0 0 0,0 0 1 0 0,-2-1-1 0 0,1 1 0 0 0,-2 0 0 0 0,0-1 0 0 0,0 1 1 0 0,-1-1-1 0 0,-1-5-73 0 0,-10-10-697 0 0,5 26-3741 0 0,-1 1-4321 0 0,7 1-3926 0 0</inkml:trace>
  <inkml:trace contextRef="#ctx0" brushRef="#br0" timeOffset="767.159">1828 784 19276 0 0,'0'0'2010'0'0,"0"0"-750"0"0,0 0-246 0 0,0 0 18 0 0,0 0-40 0 0,0 0-168 0 0,0 0-245 0 0,0 0-208 0 0,0 0-143 0 0,0 0-83 0 0,0 0-62 0 0,0 0-51 0 0,0 0-40 0 0,-12-5-5 0 0,-38-16 10 0 0,8 33 33 0 0,33-5-31 0 0,7-7-5 0 0,0 1 0 0 0,0-1-1 0 0,0 1 1 0 0,0-1-1 0 0,0 1 1 0 0,0 0 0 0 0,0 0-1 0 0,0 0 1 0 0,1 0-1 0 0,-1 0 1 0 0,0 0 0 0 0,1 0-1 0 0,-1 0 1 0 0,1 1 0 0 0,-1-1-1 0 0,1 1 1 0 0,0-1-1 0 0,-1 1 1 0 0,1 0 0 0 0,0-1-1 0 0,0 1 1 0 0,0 0 0 0 0,0 0-1 0 0,1 0 1 0 0,-1-1-1 0 0,0 1 1 0 0,1 0 0 0 0,0 0-1 0 0,-1 0 1 0 0,1 0-1 0 0,0 0 1 0 0,0 0 0 0 0,0 0-1 0 0,0 0 1 0 0,0 0 0 0 0,0 0-1 0 0,1 0 1 0 0,-1 0-1 0 0,1 0 1 0 0,-1 0 0 0 0,1 0-1 0 0,0 0 1 0 0,0 0 0 0 0,0 0-1 0 0,0-1 1 0 0,0 1-1 0 0,0 0 1 0 0,0-1 0 0 0,1 1-1 0 0,-1-1 1 0 0,1 1 6 0 0,49 21 23 0 0,-42-21-14 0 0,0 1-1 0 0,0 1 0 0 0,0 0 1 0 0,-1 0-1 0 0,1 0 0 0 0,-1 1 1 0 0,0 1-1 0 0,-1-1 1 0 0,1 1-1 0 0,-1 0 0 0 0,0 1 1 0 0,-1 0-1 0 0,0 0 1 0 0,0 0-1 0 0,0 1 0 0 0,3 6-8 0 0,-4-5 66 0 0,-1-1 1 0 0,0 1-1 0 0,-1 0 0 0 0,0 0 0 0 0,0 0 0 0 0,-1 0 0 0 0,0 0 1 0 0,0 0-1 0 0,-1 1 0 0 0,0-1 0 0 0,-1 1 0 0 0,0-1 0 0 0,-1 5-66 0 0,-2-9 54 0 0,1 0 0 0 0,-1 0 0 0 0,0 0-1 0 0,0-1 1 0 0,0 1 0 0 0,0-1 0 0 0,-1 0-1 0 0,0 0 1 0 0,0 0 0 0 0,0-1 0 0 0,0 1-1 0 0,-1-1 1 0 0,1 0 0 0 0,-1 0 0 0 0,0-1-1 0 0,1 1 1 0 0,-1-1 0 0 0,-1 0 0 0 0,1-1-1 0 0,-4 2-53 0 0,-2 1-93 0 0,1-1-1 0 0,-1 0 1 0 0,0 0-1 0 0,0-1 0 0 0,-1-1 1 0 0,1 0-1 0 0,0 0 0 0 0,0-1 1 0 0,0 0-1 0 0,-1-1 1 0 0,1-1-1 0 0,0 0 0 0 0,0 0 1 0 0,0-1-1 0 0,0 0 1 0 0,1-1-1 0 0,-1 0 0 0 0,1-1 1 0 0,0 0-1 0 0,0-1 1 0 0,-5-4 93 0 0,8 2-1803 0 0,5 2-2828 0 0,0 2-7578 0 0</inkml:trace>
  <inkml:trace contextRef="#ctx0" brushRef="#br0" timeOffset="41376.812">1911 4 56 0 0,'0'0'1559'0'0,"0"0"-160"0"0,0 0 8 0 0,0 0 141 0 0,0 0 123 0 0,0 0-4 0 0,0 0-120 0 0,0 0-174 0 0,0 0-225 0 0,0 0-209 0 0,0 0-150 0 0,-4-1-81 0 0,-13-1-47 0 0,12 1-27 0 0,5 1-20 0 0,0 0-59 0 0,0 0-62 0 0,0 0-65 0 0,0 0-49 0 0,0 0-35 0 0,0 0-31 0 0,0 0-29 0 0,0 0-44 0 0,0 0-49 0 0,0 0-48 0 0,49 22 2053 0 0,173-22 488 0 0,-122-4-2092 0 0,-99 4-562 0 0,-1 0 33 0 0,0 0-18 0 0,0 0-9 0 0,0 0-1 0 0,0 0-32 0 0,0 0 22 0 0,0 0 10 0 0,0 0-15 0 0,0 0-6 0 0,0 0-4 0 0,0 0-2 0 0,-2 19 133 0 0,-16 356 359 0 0,16-10-320 0 0,-9-252-109 0 0,7 50 177 0 0,-12 43 179 0 0,5-6-282 0 0,-2-127 26 0 0,6-33 37 0 0,7-40-136 0 0,0 0-39 0 0,0 0-1 0 0,0 0-20 0 0,0 0-26 0 0,0 0 26 0 0,-1 4-92 0 0,-9 6 1676 0 0,-3-15-1570 0 0,-1 1 0 0 0,1 0 0 0 0,-1 1 1 0 0,0 0-1 0 0,0 1 0 0 0,0 1 0 0 0,0 0 0 0 0,0 1 0 0 0,-1 0 0 0 0,-2 1-26 0 0,-17 0-38 0 0,14 3-822 0 0,30-4-5091 0 0,0-1-1768 0 0,-3-2-5077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10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71 2296 0 0,'0'0'1782'0'0,"0"0"-642"0"0,0 0-321 0 0,0 0 200 0 0,0 0 403 0 0,0 0 265 0 0,0 0 40 0 0,0 0-255 0 0,0 0-394 0 0,0 0-238 0 0,0 0-145 0 0,1-8-62 0 0,-1 7-529 0 0,1-32 509 0 0,-1 6 3507 0 0,0 26-3616 0 0,0 1 23 0 0,0 4 2548 0 0,-2 16-2989 0 0,1 187 1390 0 0,-25 169-1476 0 0,-2-60 410 0 0,17-242-326 0 0,11-73-91 0 0,0-1 8 0 0,0 0-3 0 0,0 0 4 0 0,0 0-7 0 0,0 0 0 0 0,0 0 5 0 0,0-26-494 0 0,4-39-2129 0 0,-4 43-935 0 0,0 1-3676 0 0,0 8 646 0 0,0 5-508 0 0</inkml:trace>
  <inkml:trace contextRef="#ctx0" brushRef="#br0" timeOffset="501.37">129 141 824 0 0,'0'0'634'0'0,"0"0"-194"0"0,0 0-40 0 0,0 0 204 0 0,0 0 383 0 0,0 0 265 0 0,0 0 163 0 0,0 0 35 0 0,0 0-133 0 0,0 0-40 0 0,0 0-70 0 0,0 0-117 0 0,0 0-11 0 0,-18-15-42 0 0,-56-47-41 0 0,41 47 3014 0 0,58 20-433 0 0,14 1-2970 0 0,182-17 1464 0 0,253-4-790 0 0,-397-17-2597 0 0,-65 30-1624 0 0,-2 10-11258 0 0,-8-4 5097 0 0</inkml:trace>
  <inkml:trace contextRef="#ctx0" brushRef="#br0" timeOffset="964.959">0 1087 3929 0 0,'0'0'1517'0'0,"0"0"-151"0"0,0 0 93 0 0,0 0 303 0 0,0 0 202 0 0,0 0-73 0 0,0 0-322 0 0,0 0-414 0 0,0 0-331 0 0,0 0-196 0 0,0 0-79 0 0,0 0-7 0 0,17 0 1917 0 0,189-46 1817 0 0,105-6-2904 0 0,-1-9-727 0 0,-297 57-6246 0 0,-23 2-4992 0 0,8 2-1120 0 0</inkml:trace>
  <inkml:trace contextRef="#ctx0" brushRef="#br0" timeOffset="3345.221">1252 693 0 0 0,'0'0'838'0'0,"0"0"571"0"0,0 0 324 0 0,0 0 178 0 0,0 0 45 0 0,0 0 0 0 0,0 0-109 0 0,0 0-143 0 0,0 0-165 0 0,0 0-213 0 0,0 0-189 0 0,0 0-142 0 0,-5-9-95 0 0,-18-31-91 0 0,10 32 2160 0 0,4 27-3064 0 0,8-17 329 0 0,-13 33-100 0 0,1 1 1 0 0,1 0 0 0 0,3 1 0 0 0,-4 27-135 0 0,-10 33 105 0 0,-4 2-88 0 0,17-78-45 0 0,9-19-8 0 0,1-2-4 0 0,0 0 0 0 0,0 0-3 0 0,0 0-9 0 0,4-12-40 0 0,100-267 187 0 0,-52 118 378 0 0,-44 248 622 0 0,-8-72-1084 0 0,1 0-1 0 0,1-1 0 0 0,0 1 1 0 0,1-1-1 0 0,1 0 1 0 0,0 0-1 0 0,1 0 0 0 0,0 0 1 0 0,1-1-1 0 0,1 0 0 0 0,0 0 1 0 0,1 0-1 0 0,5 6-10 0 0,-10-16 17 0 0,-1 1 0 0 0,0 0 0 0 0,1-1 1 0 0,0 0-1 0 0,0 0 0 0 0,0 0 0 0 0,0 0 0 0 0,0 0 0 0 0,1 0 0 0 0,-1-1 0 0 0,1 0 1 0 0,0 1-1 0 0,0-2 0 0 0,0 1 0 0 0,0 0 0 0 0,0-1 0 0 0,0 1 0 0 0,0-1 1 0 0,0 0-1 0 0,0-1 0 0 0,1 1 0 0 0,-1-1 0 0 0,0 0 0 0 0,1 0 0 0 0,-1 0 0 0 0,0 0 1 0 0,1-1-1 0 0,-1 0 0 0 0,0 0 0 0 0,0 0 0 0 0,0 0 0 0 0,2-1-17 0 0,6-12 162 0 0,-1 0-1 0 0,-1 0 0 0 0,0-1 1 0 0,-1 0-1 0 0,0 0 0 0 0,-2-1 1 0 0,1 0-1 0 0,-2-1 1 0 0,0 1-1 0 0,-2-1 0 0 0,1-1 1 0 0,-2 1-1 0 0,0 0 0 0 0,-1-8-161 0 0,3-137 406 0 0,-6 168-6216 0 0,2 5-1438 0 0,4-3-4986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2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30 808 0 0,'0'0'1546'0'0,"0"0"-346"0"0,0 0 112 0 0,0 0 405 0 0,0 0 395 0 0,0 0 78 0 0,0 0-266 0 0,0 0-374 0 0,0 0-328 0 0,0 0-170 0 0,0 0-112 0 0,-15-1 3559 0 0,-17-2-3631 0 0,18 5-776 0 0,1 1 1 0 0,0 1 0 0 0,0-1-1 0 0,1 2 1 0 0,-1 0 0 0 0,1 1-1 0 0,0 0 1 0 0,1 0-1 0 0,-1 1 1 0 0,1 1 0 0 0,1 0-1 0 0,-1 1 1 0 0,1 0 0 0 0,1 0-1 0 0,0 1 1 0 0,0 0 0 0 0,1 1-1 0 0,0 0 1 0 0,1 0 0 0 0,0 0-1 0 0,0 1-92 0 0,2-3 9 0 0,1 1 0 0 0,0-1 0 0 0,0 1-1 0 0,1-1 1 0 0,0 1 0 0 0,0 0 0 0 0,1 0 0 0 0,1 1-1 0 0,-1-1 1 0 0,2 0 0 0 0,-1 0 0 0 0,2 1-9 0 0,-1-8 6 0 0,0 0 1 0 0,1 0-1 0 0,-1-1 1 0 0,1 1 0 0 0,0 0-1 0 0,0 0 1 0 0,0 0-1 0 0,0 0 1 0 0,0-1-1 0 0,1 1 1 0 0,-1-1-1 0 0,1 1 1 0 0,0-1 0 0 0,0 0-1 0 0,0 1 1 0 0,0-1-1 0 0,0 0 1 0 0,0 0-1 0 0,0 0 1 0 0,1-1 0 0 0,-1 1-1 0 0,1 0 1 0 0,0-1-1 0 0,-1 0 1 0 0,1 0-1 0 0,0 1 1 0 0,0-2 0 0 0,-1 1-1 0 0,1 0 1 0 0,0 0-1 0 0,0-1 1 0 0,0 0-1 0 0,0 0 1 0 0,0 1-1 0 0,0-2-6 0 0,107-13 812 0 0,-86 2-659 0 0,-2-1 0 0 0,0-1 0 0 0,0-1-1 0 0,-1-1 1 0 0,-1-1 0 0 0,-1 0 0 0 0,0-2 0 0 0,-2 0-1 0 0,0-1 1 0 0,-1-1 0 0 0,-1 0 0 0 0,-1-1 0 0 0,-1-1-1 0 0,4-9-152 0 0,22-57 745 0 0,-39 88-619 0 0,0 1-23 0 0,0 0-31 0 0,1 12-32 0 0,1 1-32 0 0,0 0 0 0 0,2-1 1 0 0,-1 1-1 0 0,2-1 0 0 0,-1 0 0 0 0,2 0 0 0 0,0-1 1 0 0,0 1-1 0 0,1-1 0 0 0,0-1 0 0 0,1 1 0 0 0,0-1 1 0 0,1 0-1 0 0,0-1 0 0 0,0 0 0 0 0,1-1 1 0 0,0 0-1 0 0,1 0 0 0 0,0-1 0 0 0,0 0 0 0 0,0-1 1 0 0,1 0-1 0 0,0-1 0 0 0,0-1 0 0 0,10 3-8 0 0,49-3-488 0 0,-47-15-2607 0 0,-18 7-1138 0 0,-1 0-7899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17484 0 0,'0'0'1912'0'0,"0"0"-704"0"0,0 0-423 0 0,0 0-329 0 0,0 0-176 0 0,0 0-160 0 0,0 0-344 0 0,0 0-344 0 0,0 0-449 0 0,0 0-1287 0 0,0 0-10051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6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20 104 18788 0 0,'0'0'1444'0'0,"0"0"-462"0"0,0 0-262 0 0,0 0-165 0 0,0 0-95 0 0,0 0-97 0 0,0 0-117 0 0,0 0-79 0 0,0 0-27 0 0,0 0-49 0 0,0 0-21 0 0,0 0-24 0 0,-4 33-46 0 0,-7 106 28 0 0,11-137-26 0 0,-1 0 0 0 0,0 0 0 0 0,0 0 0 0 0,1 1 0 0 0,0-1 0 0 0,-1 0 0 0 0,1 1 1 0 0,0-1-1 0 0,0 0 0 0 0,0 1 0 0 0,0-1 0 0 0,1 0 0 0 0,-1 0 0 0 0,0 1 0 0 0,1-1 0 0 0,0 0 0 0 0,0 0 1 0 0,-1 1-1 0 0,1-1 0 0 0,1 0 0 0 0,-1 0 0 0 0,0 0 0 0 0,0 0 0 0 0,1 0 0 0 0,-1-1 0 0 0,1 2-2 0 0,4 1 19 0 0,-1-1 81 0 0,0 1-1 0 0,1-1 1 0 0,-1 0-1 0 0,1-1 1 0 0,0 1-1 0 0,0-1 1 0 0,0 0-1 0 0,0-1 1 0 0,0 1-1 0 0,0-1 0 0 0,0-1 1 0 0,1 1-1 0 0,-1-1 1 0 0,0 0-1 0 0,1 0 1 0 0,-1-1-1 0 0,0 0 1 0 0,0 0-1 0 0,0 0 1 0 0,1-1-1 0 0,-1 0 1 0 0,-1 0-1 0 0,1 0 1 0 0,0-1-1 0 0,0 0 1 0 0,-1 0-1 0 0,0 0 1 0 0,0-1-1 0 0,0 0 1 0 0,0 0-1 0 0,0 0 1 0 0,-1-1-1 0 0,1 1 1 0 0,-1-1-1 0 0,-1 0 0 0 0,1 0 1 0 0,2-6-100 0 0,83-157 209 0 0,-82 150-1756 0 0,-7 10-5956 0 0,0 7-4549 0 0</inkml:trace>
  <inkml:trace contextRef="#ctx0" brushRef="#br0" timeOffset="446.009">631 41 10058 0 0,'0'0'3129'0'0,"0"0"-943"0"0,0 0-330 0 0,0 0-200 0 0,0 0-198 0 0,0 0-243 0 0,0 0-327 0 0,0 0-236 0 0,0 0-124 0 0,0 0-65 0 0,0 0-43 0 0,0 0-81 0 0,0 0-86 0 0,0-7-89 0 0,1 4-155 0 0,-1 2-5 0 0,0 0 1 0 0,1 0 0 0 0,-1 0 0 0 0,0 1-1 0 0,1-1 1 0 0,-1 0 0 0 0,0 0-1 0 0,0 0 1 0 0,0 0 0 0 0,0 0-1 0 0,0 1 1 0 0,0-1 0 0 0,0 0-1 0 0,0 0 1 0 0,0 0 0 0 0,0 0 0 0 0,0 0-1 0 0,0 0 1 0 0,-1 1 0 0 0,1-1-1 0 0,0 0 1 0 0,-1 0 0 0 0,1 0-1 0 0,-1 1 1 0 0,1-1 0 0 0,0 0-1 0 0,-1 1 1 0 0,0-1 0 0 0,1 0 0 0 0,-1 1-1 0 0,1-1 1 0 0,-1 0 0 0 0,0 1-1 0 0,0-1 1 0 0,1 1 0 0 0,-1 0-1 0 0,0-1 1 0 0,0 1 0 0 0,1-1-1 0 0,-1 1 1 0 0,0 0 0 0 0,0 0 0 0 0,0-1-1 0 0,0 1 1 0 0,0 0 0 0 0,1 0-1 0 0,-1 0 1 0 0,0 0 0 0 0,0 0-1 0 0,0 0 1 0 0,0 0 0 0 0,0 0-1 0 0,0 1 1 0 0,1-1 0 0 0,-1 0-1 0 0,0 0 1 0 0,0 1 0 0 0,0-1 0 0 0,1 1-1 0 0,-1-1 1 0 0,0 1 0 0 0,0-1-1 0 0,1 1 1 0 0,-1-1 0 0 0,0 1-1 0 0,1-1 1 0 0,-1 1 0 0 0,1 0-1 0 0,-1 0-4 0 0,-85 45 677 0 0,85-44-676 0 0,0 0 1 0 0,0 0 0 0 0,0-1-1 0 0,0 1 1 0 0,1 0 0 0 0,-1 0-1 0 0,1 0 1 0 0,-1 0 0 0 0,1 0-1 0 0,-1 0 1 0 0,1 0 0 0 0,0 0-1 0 0,0 0 1 0 0,0 0 0 0 0,1 0-1 0 0,-1 0 1 0 0,0 0 0 0 0,1 0-1 0 0,-1 0 1 0 0,1 0 0 0 0,-1 0-1 0 0,1 0 1 0 0,0 0 0 0 0,0 0-1 0 0,0-1 1 0 0,0 1 0 0 0,0 0-1 0 0,1-1 1 0 0,-1 1 0 0 0,0-1 0 0 0,1 1-1 0 0,-1-1 1 0 0,1 0 0 0 0,0 1-1 0 0,-1-1 1 0 0,1 0 0 0 0,0 0-1 0 0,-1 0 1 0 0,1 0 0 0 0,0-1-1 0 0,0 1-1 0 0,10 10 22 0 0,78 71 300 0 0,-84-75-199 0 0,0-1 0 0 0,-1 1 0 0 0,0 0 0 0 0,0 0 0 0 0,0 0 0 0 0,-1 1 0 0 0,0 0 0 0 0,-1 0 0 0 0,1 0 0 0 0,-2 0 0 0 0,1 0 0 0 0,-1 1 0 0 0,0-1 0 0 0,-1 1 0 0 0,0-1 0 0 0,0 1 0 0 0,-1 0-1 0 0,0 1-121 0 0,-2-4 50 0 0,-1 0 1 0 0,1-1 0 0 0,-1 1-1 0 0,0 0 1 0 0,-1-1 0 0 0,0 0 0 0 0,1 0-1 0 0,-1 0 1 0 0,-1 0 0 0 0,1-1 0 0 0,-1 1-1 0 0,0-1 1 0 0,0-1 0 0 0,0 1 0 0 0,0 0-1 0 0,-1-1 1 0 0,-2 1-52 0 0,5-2 14 0 0,-4 2-40 0 0,1 0-1 0 0,-1 0 1 0 0,0-1 0 0 0,-1 0-1 0 0,1 0 1 0 0,0-1 0 0 0,-1 0-1 0 0,1 0 1 0 0,-1 0-1 0 0,0-1 1 0 0,0 0 0 0 0,1-1-1 0 0,-1 0 1 0 0,0 0 0 0 0,0-1-1 0 0,1 0 1 0 0,-9-2 26 0 0,-16-28-2196 0 0,23 14-4903 0 0,8 15 5761 0 0,-3-6-11157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87 19428 0 0,'0'0'1112'0'0,"0"0"-551"0"0,0 0-1 0 0,0 0 80 0 0,0 0-24 0 0,0 0-128 0 0,0 0-216 0 0,0 0-192 0 0,0 0-64 0 0,0 0-40 0 0,0 0-80 0 0,-45 192-56 0 0,45-181-160 0 0,0 0-240 0 0,0-4-496 0 0,0 1-945 0 0,2-5-3336 0 0,0-3-7098 0 0</inkml:trace>
  <inkml:trace contextRef="#ctx0" brushRef="#br0" timeOffset="513.798">337 25 9994 0 0,'0'0'2391'0'0,"0"0"-361"0"0,0 0-139 0 0,0 0-184 0 0,0 0-284 0 0,0 0-367 0 0,0 0-361 0 0,0 0-249 0 0,0 0-121 0 0,0 0-20 0 0,0 0-23 0 0,0 0-26 0 0,-10 11-31 0 0,-31 36-51 0 0,38-43-145 0 0,0 1 1 0 0,1-1 0 0 0,-1 1-1 0 0,1-1 1 0 0,0 1 0 0 0,0 0 0 0 0,0 0-1 0 0,1 0 1 0 0,0 0 0 0 0,0 0-1 0 0,0 0 1 0 0,1 0 0 0 0,-1 0-1 0 0,1 3-29 0 0,0-2 18 0 0,-1 2-5 0 0,1 0 0 0 0,-1-1 0 0 0,1 1 0 0 0,1 0 0 0 0,0 0 0 0 0,0-1-1 0 0,0 1 1 0 0,1 0 0 0 0,0-1 0 0 0,0 1 0 0 0,1-1 0 0 0,0 0 0 0 0,0 0 0 0 0,1 0 0 0 0,0 0 0 0 0,0-1-1 0 0,1 0 1 0 0,0 1 0 0 0,0-2 0 0 0,0 1 0 0 0,1 0 0 0 0,-1-1 0 0 0,1 0 0 0 0,1-1 0 0 0,-1 1 0 0 0,1-1 0 0 0,-1 0-1 0 0,3 0-12 0 0,-2-3 113 0 0,-1 0 0 0 0,0 0-1 0 0,1-1 1 0 0,-1 0 0 0 0,1 0-1 0 0,-1-1 1 0 0,0 1 0 0 0,1-2-1 0 0,-1 1 1 0 0,0-1 0 0 0,0 1-1 0 0,0-2 1 0 0,0 1 0 0 0,0-1-1 0 0,0 0 1 0 0,-1 0 0 0 0,1 0-1 0 0,-1-1 1 0 0,0 0 0 0 0,0 0-1 0 0,0 0 1 0 0,-1-1 0 0 0,0 0-1 0 0,1 1 1 0 0,-2-2 0 0 0,1 1-1 0 0,0 0 1 0 0,-1-1 0 0 0,0 1-1 0 0,-1-1 1 0 0,1 0 0 0 0,-1 0-1 0 0,0 0 1 0 0,0 0 0 0 0,-1-1-1 0 0,0 1 1 0 0,0 0-1 0 0,0-1 1 0 0,-1 1 0 0 0,0 0-1 0 0,0-1 1 0 0,-1-1-113 0 0,1 0 29 0 0,0 1 0 0 0,0-1 0 0 0,0 0 0 0 0,-1 1 1 0 0,0-1-1 0 0,-1 1 0 0 0,0-1 0 0 0,0 1 0 0 0,-1 0 0 0 0,1 0 0 0 0,-2 0 0 0 0,1 0 0 0 0,-1 0 0 0 0,0 1 0 0 0,0-1 0 0 0,-1 1 0 0 0,1 0 0 0 0,-2 0 1 0 0,1 1-1 0 0,-6-5-29 0 0,6 6-165 0 0,1-1 1 0 0,-1 2 0 0 0,0-1-1 0 0,-1 1 1 0 0,1-1 0 0 0,-1 1 0 0 0,1 1-1 0 0,-1-1 1 0 0,0 1 0 0 0,0 0-1 0 0,0 0 1 0 0,0 1 0 0 0,0 0 0 0 0,-1 0-1 0 0,1 0 1 0 0,0 1 0 0 0,0 0 0 0 0,-1 0-1 0 0,1 1 1 0 0,0 0 0 0 0,0 0-1 0 0,-1 0 1 0 0,1 1 0 0 0,0-1 0 0 0,0 1-1 0 0,0 1 1 0 0,-4 2 164 0 0,-4 3-4449 0 0,3-1-7188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4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1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57 210 1808 0 0,'0'0'1837'0'0,"0"0"177"0"0,0 0 322 0 0,0 0 179 0 0,0 0-92 0 0,0 0-273 0 0,0 0-392 0 0,0 0-347 0 0,0 0-252 0 0,0 0-207 0 0,0 0-192 0 0,0 0-156 0 0,0 0-129 0 0,-5-6-116 0 0,-15-19-111 0 0,15 19-81 0 0,24 415 1872 0 0,-29-215-1647 0 0,-4-171 1032 0 0,6-46-684 0 0,5 13-716 0 0,0-1 0 0 0,0 1 1 0 0,1-1-1 0 0,1 0 0 0 0,0 0 0 0 0,0 0 0 0 0,1 0 0 0 0,1 0 0 0 0,0 0 1 0 0,0 0-25 0 0,0-10 17 0 0,3-16-9 0 0,2 1 0 0 0,2-1-1 0 0,1 1 1 0 0,1 0 0 0 0,2 1 0 0 0,2 0 0 0 0,8-13-8 0 0,-7 13 28 0 0,2 1 1 0 0,1 0-1 0 0,1 2 1 0 0,2 0-1 0 0,1 1 1 0 0,1 2-1 0 0,2 0 1 0 0,24-21-29 0 0,-48 49 5 0 0,0-1 0 0 0,0 1 0 0 0,0 0 0 0 0,0 0 0 0 0,1-1 0 0 0,-1 1-1 0 0,1 0 1 0 0,-1 0 0 0 0,1 0 0 0 0,-1 0 0 0 0,1 1 0 0 0,-1-1 0 0 0,1 0 0 0 0,0 1 0 0 0,-1-1 0 0 0,1 1 0 0 0,0-1 0 0 0,0 1 0 0 0,-1 0 0 0 0,1 0 0 0 0,0 0 0 0 0,0 0 0 0 0,-1 0 0 0 0,1 0 0 0 0,0 0 0 0 0,0 0 0 0 0,-1 1 0 0 0,1-1 0 0 0,0 1 0 0 0,-1 0 0 0 0,1-1 0 0 0,0 1 0 0 0,-1 0 0 0 0,1 0 0 0 0,-1 0 0 0 0,1 0 0 0 0,-1 0 0 0 0,0 0 0 0 0,1 0 0 0 0,-1 0 0 0 0,0 1 0 0 0,0-1 0 0 0,0 1 0 0 0,0-1 0 0 0,0 1-1 0 0,0-1 1 0 0,0 1 0 0 0,0-1 0 0 0,-1 1 0 0 0,1 0 0 0 0,-1-1 0 0 0,1 3-5 0 0,9 27 54 0 0,-1 1 1 0 0,-2 0-1 0 0,-1 0 0 0 0,-1 1 0 0 0,-2 0 0 0 0,-2 0 0 0 0,0 0 0 0 0,-3 0 0 0 0,-1 8-54 0 0,2-31 16 0 0,-1 0-1 0 0,1-1 0 0 0,-2 1 1 0 0,1 0-1 0 0,-1-1 0 0 0,-1 0 1 0 0,0 0-1 0 0,0 0 0 0 0,-1 0 1 0 0,0 0-1 0 0,0-1 0 0 0,-1 0 1 0 0,0 0-1 0 0,-1 0 1 0 0,0-1-1 0 0,0 0 0 0 0,0-1 1 0 0,-1 1-1 0 0,0-1 0 0 0,0-1 1 0 0,-1 1-1 0 0,1-2 0 0 0,-1 1 1 0 0,0-1-1 0 0,0 0 1 0 0,-1-1-1 0 0,-6 1-15 0 0,-105 6-329 0 0,119-10 268 0 0,-1-1 0 0 0,1 0 0 0 0,0 1 0 0 0,0-1-1 0 0,0 0 1 0 0,0 0 0 0 0,0-1 0 0 0,0 1 0 0 0,0 0 0 0 0,0-1 0 0 0,1 1 0 0 0,-1-1 0 0 0,0 1 0 0 0,1-1 0 0 0,-1 0 0 0 0,1 0 0 0 0,0 0 0 0 0,0 0 0 0 0,0 0 0 0 0,-1 0 0 0 0,2 0 0 0 0,-1 0 0 0 0,0 0 0 0 0,0 0 0 0 0,1 0 0 0 0,-1-1 0 0 0,1 1 0 0 0,0 0 0 0 0,-1-1 0 0 0,1 1 0 0 0,0 0 0 0 0,1 0 0 0 0,-1-1 0 0 0,0 0 61 0 0,16-49-8608 0 0,-8 41-2147 0 0</inkml:trace>
  <inkml:trace contextRef="#ctx0" brushRef="#br0" timeOffset="724.586">453 552 0 0 0,'0'0'952'0'0,"0"0"793"0"0,0 0 556 0 0,0 0 204 0 0,0 0-63 0 0,0 0-400 0 0,0 0-410 0 0,0 0-261 0 0,0 0-170 0 0,0 0-92 0 0,0 0-84 0 0,0 0-54 0 0,25 3-69 0 0,80 5-80 0 0,-101-7-719 0 0,0-1 0 0 0,0 1 0 0 0,-1-1-1 0 0,1 0 1 0 0,0-1 0 0 0,0 1 0 0 0,0-1-1 0 0,0 1 1 0 0,-1-1 0 0 0,1-1-1 0 0,0 1 1 0 0,-1 0 0 0 0,1-1 0 0 0,-1 0-1 0 0,1 1 1 0 0,-1-1 0 0 0,0-1-1 0 0,0 1 1 0 0,0 0 0 0 0,0-1 0 0 0,0 0-1 0 0,0 1 1 0 0,-1-1 0 0 0,1 0-1 0 0,1-3-102 0 0,9-10 433 0 0,2-1-75 0 0,-2 0 1 0 0,1-1-1 0 0,-2-1 1 0 0,0 0-1 0 0,-2-1 0 0 0,0 0 1 0 0,2-8-359 0 0,-5 11 66 0 0,-1-1 0 0 0,0 1 0 0 0,-2-1 0 0 0,0 0 1 0 0,-1-1-1 0 0,0 1 0 0 0,-2-1 0 0 0,0-14-66 0 0,-1 27 9 0 0,1 3-8 0 0,0 1 1 0 0,-1-1-1 0 0,1 0 1 0 0,-1 1-1 0 0,0-1 1 0 0,0 0-1 0 0,0 0 0 0 0,0 1 1 0 0,0-1-1 0 0,0 0 1 0 0,-1 1-1 0 0,1-1 1 0 0,-1 1-1 0 0,0-1 0 0 0,0 0 1 0 0,0 1-1 0 0,0-1 1 0 0,0 1-1 0 0,-1 0 1 0 0,1-1-1 0 0,-1 1 0 0 0,1 0 1 0 0,-1 0-1 0 0,0 0 1 0 0,0 0-1 0 0,0 0 0 0 0,0 1 1 0 0,0-1-1 0 0,0 0 1 0 0,0 1-1 0 0,-1 0 1 0 0,1-1-1 0 0,-1 1 0 0 0,-1 0-1 0 0,0 1-21 0 0,0 1 0 0 0,0 0-1 0 0,0 0 1 0 0,0 1 0 0 0,0-1-1 0 0,0 1 1 0 0,0 0-1 0 0,0 0 1 0 0,1 0 0 0 0,-1 0-1 0 0,1 1 1 0 0,-1-1 0 0 0,1 1-1 0 0,0 0 1 0 0,0 0 0 0 0,0 0-1 0 0,1 1 1 0 0,-1-1-1 0 0,1 1 1 0 0,-1-1 0 0 0,1 1-1 0 0,1 0 1 0 0,-1 0 0 0 0,0 0-1 0 0,1 0 1 0 0,0 0-1 0 0,0 0 1 0 0,0 0 0 0 0,0 0-1 0 0,1 1 1 0 0,-1-1 0 0 0,1 0-1 0 0,0 0 1 0 0,1 1-1 0 0,-1-1 1 0 0,1 0 0 0 0,0 0-1 0 0,0 0 1 0 0,1 3 21 0 0,1-3 7 0 0,0 0 0 0 0,0-1-1 0 0,1 1 1 0 0,0-1 0 0 0,-1 0 0 0 0,1 0 0 0 0,0-1-1 0 0,0 1 1 0 0,1-1 0 0 0,-1 0 0 0 0,0 0 0 0 0,1 0-1 0 0,0-1 1 0 0,-1 1 0 0 0,1-1 0 0 0,0 0 0 0 0,-1 0 0 0 0,1-1-1 0 0,0 0 1 0 0,0 1 0 0 0,0-2 0 0 0,0 1 0 0 0,-1 0-1 0 0,6-2-6 0 0,-7 2 4 0 0,99 0 209 0 0,-100 2-189 0 0,0 1 1 0 0,0-1-1 0 0,-1 1 1 0 0,1 0-1 0 0,-1 0 0 0 0,1 0 1 0 0,-1 0-1 0 0,0 0 0 0 0,0 0 1 0 0,0 0-1 0 0,-1 0 1 0 0,1 0-1 0 0,-1 0 0 0 0,0 0 1 0 0,0 0-1 0 0,0 0 0 0 0,0 1 1 0 0,0-1-1 0 0,-1 0 1 0 0,1 0-1 0 0,-1 0 0 0 0,0 0 1 0 0,0 0-1 0 0,0 0 0 0 0,-1 1-24 0 0,-27 139 22 0 0,29-142-44 0 0,0 0 1 0 0,0 0-1 0 0,0 0 1 0 0,0 0-1 0 0,0 0 1 0 0,0 0-1 0 0,1-1 1 0 0,-1 1-1 0 0,0 0 1 0 0,0 0-1 0 0,1 0 1 0 0,-1 0-1 0 0,1 0 1 0 0,-1 0-1 0 0,1-1 1 0 0,-1 1-1 0 0,1 0 0 0 0,-1 0 1 0 0,1-1-1 0 0,0 1 1 0 0,0 0-1 0 0,-1-1 1 0 0,1 1-1 0 0,0 0 1 0 0,0-1-1 0 0,0 1 1 0 0,-1-1-1 0 0,1 0 1 0 0,0 1-1 0 0,0-1 1 0 0,0 0-1 0 0,0 1 1 0 0,0-1-1 0 0,0 0 1 0 0,0 0-1 0 0,0 0 1 0 0,0 0-1 0 0,0 0 1 0 0,0 0-1 0 0,0 0 0 0 0,0 0 1 0 0,-1 0-1 0 0,1-1 1 0 0,0 1-1 0 0,0 0 1 0 0,0 0-1 0 0,0-1 22 0 0,9 1-170 0 0,60-33-4159 0 0,-38 12-3215 0 0,-19 16-1838 0 0</inkml:trace>
  <inkml:trace contextRef="#ctx0" brushRef="#br0" timeOffset="1101.689">1224 284 560 0 0,'0'0'2659'0'0,"0"0"-969"0"0,0 0-130 0 0,0 0 315 0 0,0 0 177 0 0,0 0-63 0 0,0 0-207 0 0,0 0-315 0 0,0 0-241 0 0,0 0-126 0 0,0 0-121 0 0,0 0-130 0 0,10 14-63 0 0,32 45-53 0 0,-42-57-680 0 0,1-1 0 0 0,0 0 0 0 0,0 0 0 0 0,0 0 0 0 0,1 1 0 0 0,-1-1 1 0 0,0 0-1 0 0,0 0 0 0 0,1-1 0 0 0,-1 1 0 0 0,0 0 0 0 0,1 0 0 0 0,-1-1 0 0 0,1 1 0 0 0,-1 0 0 0 0,1-1 0 0 0,-1 0 0 0 0,1 1 0 0 0,-1-1 0 0 0,1 0 0 0 0,0 0 0 0 0,-1 0 0 0 0,1 0 0 0 0,-1 0 0 0 0,1 0 0 0 0,-1 0 0 0 0,1-1 0 0 0,0 1 1 0 0,-1 0-1 0 0,1-1 0 0 0,-1 1 0 0 0,1-1 0 0 0,0 0-53 0 0,3-1 200 0 0,6-4 16 0 0,1 0 0 0 0,-1 0 0 0 0,-1-1 0 0 0,1-1 0 0 0,-1 1 0 0 0,0-2 0 0 0,-1 1 0 0 0,0-2 0 0 0,0 1 0 0 0,-1-1 0 0 0,-1 0 0 0 0,1-1 0 0 0,-2 1 0 0 0,1-1 0 0 0,0-5-216 0 0,16-68 425 0 0,-23 82-423 0 0,1 0-1 0 0,-1 0 0 0 0,0 0 1 0 0,0 0-1 0 0,0 0 0 0 0,0 0 0 0 0,0 0 1 0 0,0 0-1 0 0,-1 1 0 0 0,1-1 1 0 0,-1 0-1 0 0,1 0 0 0 0,-1 0 0 0 0,0 0 1 0 0,0 0-1 0 0,0 1 0 0 0,0-1 1 0 0,0 0-1 0 0,0 1 0 0 0,0-1 1 0 0,0 1-1 0 0,0-1 0 0 0,-1 1 0 0 0,1 0 1 0 0,-1-1-1 0 0,1 1 0 0 0,-1 0 1 0 0,0 0-1 0 0,1 0 0 0 0,-1 0 0 0 0,0 0 1 0 0,0 1-1 0 0,1-1 0 0 0,-1 0 1 0 0,0 1-1 0 0,0 0 0 0 0,0-1 1 0 0,0 1-1 0 0,0 0 0 0 0,0 0 0 0 0,-2 0-1 0 0,-4 0-23 0 0,0 1 0 0 0,-1 0 0 0 0,1 1 0 0 0,0 0 0 0 0,0 0 0 0 0,0 1 0 0 0,0 0 0 0 0,0 0 1 0 0,1 1-1 0 0,-1-1 0 0 0,1 2 0 0 0,0-1 0 0 0,0 1 0 0 0,1 0 0 0 0,-1 1 0 0 0,1 0 0 0 0,0 0 0 0 0,1 0 0 0 0,0 0 0 0 0,0 1 0 0 0,0 0 0 0 0,-3 5 23 0 0,0 2-29 0 0,1 1 0 0 0,0-1 1 0 0,0 1-1 0 0,2 0 0 0 0,0 1 0 0 0,0 0 1 0 0,2-1-1 0 0,0 1 0 0 0,1 0 1 0 0,0 1-1 0 0,1 6 29 0 0,2-16-51 0 0,1 1 0 0 0,-1-1 0 0 0,1 0 0 0 0,1 0 0 0 0,-1 0 0 0 0,1 0 0 0 0,0 0 0 0 0,1 0 0 0 0,0-1 0 0 0,0 1-1 0 0,0-1 1 0 0,1 0 0 0 0,0 0 0 0 0,0-1 0 0 0,0 0 0 0 0,1 0 0 0 0,-1 0 0 0 0,1 0 0 0 0,1-1 0 0 0,-1 0 0 0 0,1 0 0 0 0,-1-1 0 0 0,1 0 0 0 0,0 0 0 0 0,0 0 0 0 0,0-1 0 0 0,1 0 0 0 0,-1 0 0 0 0,0-1 0 0 0,1 0 0 0 0,-1-1 0 0 0,1 1 0 0 0,0-1 0 0 0,-1-1-1 0 0,1 1 1 0 0,-1-1 0 0 0,0-1 0 0 0,1 1 0 0 0,-1-1 0 0 0,0-1 0 0 0,0 1 0 0 0,0-1 0 0 0,0-1 0 0 0,5-2 51 0 0,76-44-4784 0 0,-36 9-7159 0 0,-40 29 4761 0 0</inkml:trace>
  <inkml:trace contextRef="#ctx0" brushRef="#br0" timeOffset="1585.038">1795 77 8330 0 0,'0'0'2187'0'0,"0"0"-284"0"0,0 0-97 0 0,0 0-31 0 0,0 0-146 0 0,0 0-382 0 0,0 0-462 0 0,0 0-284 0 0,0 0-66 0 0,0 0 74 0 0,0 0 87 0 0,0 0 50 0 0,0 0-39 0 0,4 1-94 0 0,-2 0-429 0 0,0-1 0 0 0,0 1 1 0 0,0 0-1 0 0,0-1 0 0 0,0 1 0 0 0,-1 0 0 0 0,1 0 1 0 0,0 1-1 0 0,0-1 0 0 0,-1 0 0 0 0,1 1 0 0 0,-1-1 1 0 0,1 0-1 0 0,-1 1 0 0 0,1 0 0 0 0,-1-1 0 0 0,0 1 1 0 0,0 0-1 0 0,0 0 0 0 0,0 0 0 0 0,0 0 0 0 0,0 0 1 0 0,-1-1-1 0 0,1 2 0 0 0,0-1 0 0 0,-1 0 0 0 0,0 0 1 0 0,1 0-1 0 0,-1 0 0 0 0,0 1-84 0 0,15 231 1019 0 0,7-164-998 0 0,-21-69 4 0 0,0 0 0 0 0,0 0 0 0 0,0 0-1 0 0,1 0 1 0 0,-1-1 0 0 0,0 1 0 0 0,0-1 0 0 0,1 1 0 0 0,-1 0 0 0 0,0-1-1 0 0,1 0 1 0 0,-1 1 0 0 0,0-1 0 0 0,1 0 0 0 0,-1 0 0 0 0,1 0-1 0 0,-1 0 1 0 0,0 0 0 0 0,1 0 0 0 0,-1 0 0 0 0,0 0 0 0 0,1-1-1 0 0,-1 1 1 0 0,1 0 0 0 0,-1-1 0 0 0,0 1 0 0 0,0-1 0 0 0,1 0-1 0 0,-1 1 1 0 0,0-1 0 0 0,0 0 0 0 0,0 0 0 0 0,0 0 0 0 0,0 0-1 0 0,0 0 1 0 0,0 0 0 0 0,0 0 0 0 0,0 0 0 0 0,0 0 0 0 0,0-1-25 0 0,191-387 1364 0 0,-175 355-1425 0 0,-17 34 11 0 0,0 0-75 0 0,0 0-111 0 0,0 0-138 0 0,-5 15-1214 0 0,0-2 332 0 0,0 5-2581 0 0,2-6-4014 0 0,3-7-4260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2-08T17:37:0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1,'1'0,"0"1,0 0,0-1,0 1,0 0,0 0,0-1,0 1,-1 0,1 0,0 0,-1 0,1 0,0 0,-1 0,1 0,-1 0,0 1,1-1,-1 0,0 0,0 0,1 0,-1 1,0-1,0 0,0 0,-1 0,1 1,0-1,0 0,-1 0,1 0,0 0,-1 0,1 0,-1 1,0-1,1 0,-1 0,0-1,0 1,1 0,-1 0,0 0,0 0,-18 43,-1 0,-2-1,-2-1,-1-1,-3-2,-14 16,32-44,3-5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9082 0 0,'0'0'2869'0'0,"0"0"-1269"0"0,0 0-441 0 0,0 0 30 0 0,0 0 106 0 0,0 0-20 0 0,0 0-205 0 0,0 0-274 0 0,0 0-221 0 0,0 0-130 0 0,0 0-34 0 0,0 0-34 0 0,-3 18-31 0 0,-12 116 589 0 0,13 292 1627 0 0,-40-183-2261 0 0,42-243-319 0 0,0 1 0 0 0,0-1 0 0 0,0 1 0 0 0,0-1 0 0 0,-1 1 0 0 0,1-1 0 0 0,0 1 0 0 0,0-1 0 0 0,0 1 0 0 0,0-1 0 0 0,0 1 0 0 0,0-1 0 0 0,0 1 0 0 0,1 0 0 0 0,-1-1 0 0 0,0 1 0 0 0,0-1 0 0 0,0 1 0 0 0,0-1 0 0 0,1 1 0 0 0,-1-1 0 0 0,0 0 0 0 0,0 1 0 0 0,1-1 0 0 0,-1 1 0 0 0,0-1 0 0 0,1 1 0 0 0,-1-1 0 0 0,1 0 0 0 0,-1 1 0 0 0,0-1 0 0 0,1 0 0 0 0,-1 1 0 0 0,1-1 0 0 0,-1 0 0 0 0,1 0 0 0 0,-1 0 0 0 0,1 1 0 0 0,-1-1 0 0 0,1 0 0 0 0,-1 0 0 0 0,1 0 0 0 0,-1 0 0 0 0,1 0 0 0 0,-1 0 0 0 0,1 0 0 0 0,0 0 0 0 0,-1 0-1 0 0,1 0 1 0 0,-1 0 0 0 0,1 0 0 0 0,-1 0 0 0 0,1 0 0 0 0,-1-1 0 0 0,1 1 0 0 0,-1 0 0 0 0,1 0 0 0 0,-1-1 0 0 0,0 1 0 0 0,1 0 0 0 0,-1-1 0 0 0,1 1 0 0 0,-1 0 0 0 0,1-1 0 0 0,-1 1 18 0 0,34-20-857 0 0,-18 9-211 0 0,14-10-2399 0 0,-13 6-4813 0 0,-10 7-3116 0 0</inkml:trace>
  <inkml:trace contextRef="#ctx0" brushRef="#br0" timeOffset="482.841">257 692 0 0 0,'0'0'287'0'0,"0"0"438"0"0,0 0 318 0 0,0 0 539 0 0,0 0 558 0 0,0 0 313 0 0,0 0-70 0 0,0 0-399 0 0,0 0-429 0 0,0 0-281 0 0,0 0-207 0 0,0 0-171 0 0,0 0-101 0 0,19 7-74 0 0,60 17-54 0 0,-76-23-569 0 0,1 1 0 0 0,-1-1-1 0 0,1 0 1 0 0,0-1 0 0 0,0 1-1 0 0,-1-1 1 0 0,1 0 0 0 0,0 0-1 0 0,0 0 1 0 0,-1 0 0 0 0,1 0 0 0 0,0-1-1 0 0,0 0 1 0 0,-1 0 0 0 0,1 0-1 0 0,0 0 1 0 0,-1 0 0 0 0,1-1-1 0 0,-1 0 1 0 0,0 0 0 0 0,1 0-98 0 0,5-3 238 0 0,-4 3-125 0 0,-1-1 1 0 0,1 1-1 0 0,0-1 0 0 0,-1-1 1 0 0,0 1-1 0 0,1-1 0 0 0,-1 1 0 0 0,-1-1 1 0 0,1 0-1 0 0,0 0 0 0 0,-1-1 1 0 0,0 1-1 0 0,0-1 0 0 0,0 0 1 0 0,-1 0-1 0 0,0 0 0 0 0,0 0 1 0 0,0 0-1 0 0,0 0 0 0 0,-1 0 1 0 0,0-1-1 0 0,0 1 0 0 0,0-1 0 0 0,-1 1 1 0 0,0-1-1 0 0,0 1 0 0 0,0 0 1 0 0,0-1-1 0 0,-1 0-113 0 0,-2 1-7 0 0,-1 1-1 0 0,1 0 1 0 0,0 0-1 0 0,-1 1 1 0 0,0-1-1 0 0,0 1 1 0 0,0-1-1 0 0,0 1 1 0 0,-1 1-1 0 0,1-1 1 0 0,-1 1 0 0 0,0-1-1 0 0,0 1 1 0 0,0 1-1 0 0,0-1 1 0 0,0 1-1 0 0,0-1 1 0 0,0 1-1 0 0,0 1 1 0 0,0-1-1 0 0,-1 1 1 0 0,1 0-1 0 0,0 0 1 0 0,0 1 0 0 0,-1-1-1 0 0,1 1 1 0 0,-2 1 7 0 0,-1 1-21 0 0,1 0 1 0 0,-1 0 0 0 0,1 1 0 0 0,0 0 0 0 0,0 0 0 0 0,0 1-1 0 0,0-1 1 0 0,1 2 0 0 0,0-1 0 0 0,0 1 0 0 0,0 0 0 0 0,0 0-1 0 0,1 0 1 0 0,1 1 0 0 0,-1 0 0 0 0,1 0 0 0 0,0 0 0 0 0,0 1-1 0 0,1-1 1 0 0,0 1 0 0 0,0 0 0 0 0,1 0 0 0 0,0 0 0 0 0,0 0-1 0 0,1 0 1 0 0,0 0 0 0 0,1 0 0 0 0,0 1 0 0 0,0-1 0 0 0,0 0-1 0 0,1 0 1 0 0,2 8 20 0 0,0-8 13 0 0,1 0 0 0 0,-1-1 0 0 0,1 0 0 0 0,1 0 0 0 0,-1 0 0 0 0,1 0 0 0 0,1-1 0 0 0,-1 0 0 0 0,1 0-1 0 0,0 0 1 0 0,0-1 0 0 0,0 0 0 0 0,1 0 0 0 0,0 0 0 0 0,0-1 0 0 0,0 0 0 0 0,1-1 0 0 0,-1 1 0 0 0,1-2 0 0 0,0 1 0 0 0,0-1 0 0 0,0 0-1 0 0,0 0 1 0 0,0-1 0 0 0,0 0 0 0 0,2-1-13 0 0,9 2-86 0 0,1 0 0 0 0,-1-2 1 0 0,0 0-1 0 0,1-1 0 0 0,-1-1 0 0 0,0-1 0 0 0,1-1 0 0 0,-1 0 0 0 0,-1-1 0 0 0,1-1 0 0 0,-1-1 0 0 0,0-1 1 0 0,-1-1-1 0 0,0 0 0 0 0,0-1 0 0 0,-1-1 0 0 0,1-1 86 0 0,11-7-2488 0 0,-2 1-6883 0 0,-15 10-1947 0 0</inkml:trace>
  <inkml:trace contextRef="#ctx0" brushRef="#br0" timeOffset="781.697">1046 619 8242 0 0,'0'0'2231'0'0,"0"0"-227"0"0,0 0-70 0 0,0 0-119 0 0,0 0-176 0 0,0 0-283 0 0,0 0-313 0 0,0 0-263 0 0,0 0-187 0 0,0 0-112 0 0,-34 2-86 0 0,-104 10-70 0 0,82 7 84 0 0,51-12-324 0 0,2-3-71 0 0,-1 1 1 0 0,1 0 0 0 0,0 1 0 0 0,0-1-1 0 0,0 0 1 0 0,1 1 0 0 0,0 0-1 0 0,0-1 1 0 0,0 1 0 0 0,1 0 0 0 0,0 0-1 0 0,0 0 1 0 0,1 0 0 0 0,-1 0-1 0 0,1 0 1 0 0,0 0 0 0 0,1 0 0 0 0,0 0-1 0 0,0 0 1 0 0,0 0 0 0 0,0 0-1 0 0,1 0 1 0 0,0-1 0 0 0,0 1 0 0 0,1-1-1 0 0,0 1 1 0 0,0-1 0 0 0,0 0 0 0 0,0 0-1 0 0,1 0 1 0 0,0 0 0 0 0,0-1-1 0 0,0 0 1 0 0,1 0 0 0 0,-1 0 0 0 0,1 0-1 0 0,0 0 1 0 0,0-1 0 0 0,0 0-1 0 0,0 0 1 0 0,1-1 0 0 0,-1 1 0 0 0,1-1-1 0 0,0 0 1 0 0,0-1 0 0 0,0 1 0 0 0,-1-1-1 0 0,1 0 1 0 0,0-1 0 0 0,0 0-1 0 0,1 0 1 0 0,3 0-15 0 0,-5 0-23 0 0,2 1-39 0 0,-1-1 0 0 0,1 0 0 0 0,0 0 0 0 0,-1 0 0 0 0,1-1 0 0 0,-1 1 0 0 0,1-2 0 0 0,-1 1 0 0 0,0-1 0 0 0,1 0 0 0 0,-1 0 0 0 0,0-1 0 0 0,0 0 0 0 0,-1 0 0 0 0,1 0 0 0 0,0-1 0 0 0,-1 1 0 0 0,1-2 62 0 0,17-15-1407 0 0,4-3-2256 0 0,-11 4-2944 0 0,-7 7-3954 0 0</inkml:trace>
  <inkml:trace contextRef="#ctx0" brushRef="#br0" timeOffset="1132.078">1492 144 7514 0 0,'0'0'3280'0'0,"0"0"-963"0"0,0 0-255 0 0,0 0-22 0 0,0 0-130 0 0,0 0-254 0 0,0 0-377 0 0,0 0-392 0 0,0 0-212 0 0,0 0-155 0 0,0 0-132 0 0,0 0-61 0 0,-4 0-67 0 0,2 0-230 0 0,0 0 0 0 0,0 1 1 0 0,1-1-1 0 0,-1 1 1 0 0,0-1-1 0 0,0 1 0 0 0,1-1 1 0 0,-1 1-1 0 0,0 0 1 0 0,1 0-1 0 0,-1 0 0 0 0,1 0 1 0 0,-1 0-1 0 0,1 0 0 0 0,-1 1 1 0 0,1-1-1 0 0,0 0 1 0 0,0 1-1 0 0,-1-1 0 0 0,1 1 1 0 0,0-1-1 0 0,1 1 0 0 0,-1 0 1 0 0,0-1-1 0 0,0 1 1 0 0,1 0-1 0 0,-1 0 0 0 0,1-1 1 0 0,-1 1-1 0 0,1 0 1 0 0,0 0-1 0 0,-1 2-30 0 0,-27 190 1252 0 0,6 191-753 0 0,13-252-658 0 0,17-140-1284 0 0,0-25-1733 0 0,-7 9-3396 0 0,-2 13 573 0 0,1 2-4490 0 0</inkml:trace>
  <inkml:trace contextRef="#ctx0" brushRef="#br0" timeOffset="1368.982">1170 575 9666 0 0,'0'0'2558'0'0,"0"0"-484"0"0,0 0-155 0 0,0 0-276 0 0,0 0-287 0 0,0 0-234 0 0,0 0-227 0 0,0 0-139 0 0,34-5-111 0 0,105-16-142 0 0,70 10 144 0 0,-141 21-1977 0 0,-51-6-2095 0 0,0 0-3451 0 0,-8-4-4605 0 0</inkml:trace>
  <inkml:trace contextRef="#ctx0" brushRef="#br0" timeOffset="1631.264">1729 681 5505 0 0,'0'0'1651'0'0,"0"0"-4"0"0,0 0 91 0 0,0 0 102 0 0,0 0-121 0 0,0 0-332 0 0,0 0-334 0 0,0 0-185 0 0,0 0-7 0 0,0 0 37 0 0,0 0-27 0 0,0 0-91 0 0,0 0-140 0 0,12 31-108 0 0,34 92-27 0 0,-31-92 84 0 0,-9-34-331 0 0,0-1 1 0 0,0 1-1 0 0,0-1 1 0 0,0 0-1 0 0,0 0 1 0 0,-1-1-1 0 0,0 1 0 0 0,0-1 1 0 0,0-1-1 0 0,-1 1 1 0 0,1 0-1 0 0,-1-1 1 0 0,-1 0-1 0 0,1 0 1 0 0,-1 0-1 0 0,0-1 1 0 0,0 0-259 0 0,1 0 212 0 0,75-173 1172 0 0,-44 90-1425 0 0,-34 102-9225 0 0,-1-7-2387 0 0</inkml:trace>
  <inkml:trace contextRef="#ctx0" brushRef="#br0" timeOffset="2017.68">2175 777 6961 0 0,'0'0'2869'0'0,"0"0"-532"0"0,0 0-182 0 0,0 0-171 0 0,0 0-217 0 0,0 0-310 0 0,0 0-391 0 0,0 0-245 0 0,0 0-88 0 0,0 0-10 0 0,0 0-16 0 0,0 0-12 0 0,4-11 2168 0 0,16-37-1972 0 0,2 0-379 0 0,-19 37-484 0 0,2 0 0 0 0,-1-1-1 0 0,2 1 1 0 0,-1 1 0 0 0,1-1 0 0 0,1 1 0 0 0,0 0 0 0 0,0 1-1 0 0,1 0 1 0 0,0 0 0 0 0,1 0 0 0 0,0 1 0 0 0,0 0-1 0 0,1 1 1 0 0,4-2-28 0 0,-14 8-46 0 0,1 0 0 0 0,0 1 1 0 0,0-1-1 0 0,1 1 0 0 0,-1-1 0 0 0,0 1 0 0 0,0-1 0 0 0,0 1 0 0 0,0 0 0 0 0,0 0 0 0 0,0-1 0 0 0,1 1 1 0 0,-1 0-1 0 0,0 0 0 0 0,0 0 0 0 0,0 0 0 0 0,0 0 0 0 0,1 0 0 0 0,-1 1 0 0 0,0-1 0 0 0,0 0 1 0 0,0 1-1 0 0,0-1 0 0 0,0 1 0 0 0,0-1 0 0 0,0 1 0 0 0,0-1 0 0 0,0 1 0 0 0,0 0 0 0 0,0-1 1 0 0,0 1-1 0 0,0 0 0 0 0,0 0 0 0 0,0 0 0 0 0,-1-1 0 0 0,1 1 0 0 0,0 0 0 0 0,-1 0 0 0 0,1 0 1 0 0,-1 0-1 0 0,1 1 0 0 0,-1-1 0 0 0,1 0 0 0 0,-1 0 46 0 0,5 17-3595 0 0,-2 0-3966 0 0,-3-13-4141 0 0</inkml:trace>
  <inkml:trace contextRef="#ctx0" brushRef="#br0" timeOffset="2620.369">2508 667 0 0 0,'0'0'488'0'0,"0"0"199"0"0,0 0 176 0 0,0 0 493 0 0,0 0 436 0 0,0 0 122 0 0,0 0-17 0 0,0 0-177 0 0,0 0-168 0 0,0 0-101 0 0,0 0-109 0 0,0 0-122 0 0,0 0-104 0 0,19 3-81 0 0,62 12-53 0 0,-76-14-769 0 0,0 0 1 0 0,0 0 0 0 0,0 0-1 0 0,0-1 1 0 0,0 0 0 0 0,0 0-1 0 0,0-1 1 0 0,0 1 0 0 0,0-1-1 0 0,0 0 1 0 0,0 0-1 0 0,0-1 1 0 0,0 1 0 0 0,-1-1-1 0 0,5-2-213 0 0,5-2 505 0 0,-5 3-381 0 0,0 0 0 0 0,-1-1 0 0 0,1 0 0 0 0,-1 0 0 0 0,0-1 0 0 0,0 0 0 0 0,0-1 1 0 0,-1 1-1 0 0,0-1 0 0 0,0-1 0 0 0,0 1 0 0 0,-1-1 0 0 0,0-1 0 0 0,0 1 0 0 0,-1-1 1 0 0,0 0-1 0 0,0 0 0 0 0,-1 0 0 0 0,0-1 0 0 0,0 0 0 0 0,-1 1 0 0 0,0-1 0 0 0,-1-1 1 0 0,0 1-1 0 0,0 0 0 0 0,-1 0 0 0 0,0-9-124 0 0,-2 17-17 0 0,-1-1-1 0 0,1 1 1 0 0,-1-1-1 0 0,1 1 1 0 0,-1 0-1 0 0,0 0 1 0 0,0-1-1 0 0,1 1 1 0 0,-1 0-1 0 0,0 0 1 0 0,0 1-1 0 0,0-1 1 0 0,0 0-1 0 0,0 1 1 0 0,0-1-1 0 0,0 1 1 0 0,0 0-1 0 0,-1 0 1 0 0,1-1-1 0 0,0 1 1 0 0,0 1-1 0 0,0-1 1 0 0,0 0-1 0 0,0 0 1 0 0,0 1-1 0 0,-2 0 18 0 0,-5-1-77 0 0,-2 2 51 0 0,-1 0 0 0 0,1 1 1 0 0,-1 0-1 0 0,1 1 0 0 0,0 0 0 0 0,0 1 1 0 0,1 0-1 0 0,0 1 0 0 0,0 0 0 0 0,0 0 0 0 0,0 1 1 0 0,1 1-1 0 0,0 0 0 0 0,1 0 0 0 0,0 0 1 0 0,0 1-1 0 0,1 0 0 0 0,0 1 0 0 0,0-1 1 0 0,1 1-1 0 0,0 1 0 0 0,1-1 0 0 0,0 1 1 0 0,1 0-1 0 0,0 2 26 0 0,2-5 26 0 0,1 0-1 0 0,0 0 1 0 0,0 0 0 0 0,0 0 0 0 0,1 0 0 0 0,1 0-1 0 0,0 0 1 0 0,0 0 0 0 0,0-1 0 0 0,1 1 0 0 0,0 0-1 0 0,0 0 1 0 0,1-1 0 0 0,0 1 0 0 0,0-1 0 0 0,1 0-1 0 0,0 0 1 0 0,0 0 0 0 0,1-1 0 0 0,0 1-1 0 0,0-1 1 0 0,0 0 0 0 0,1-1 0 0 0,0 1 0 0 0,0-1-1 0 0,0 0 1 0 0,1-1 0 0 0,0 1 0 0 0,0-1 0 0 0,0-1-1 0 0,0 1 1 0 0,5 1-26 0 0,12 5 163 0 0,1-1 0 0 0,0-1 0 0 0,0-1 0 0 0,1-1-1 0 0,0-1 1 0 0,0-1 0 0 0,0-1 0 0 0,0-2 0 0 0,1-1 0 0 0,18-2-163 0 0,26-20-277 0 0,-60 11-3138 0 0,-5-2-3426 0 0,-5 12-5498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10 114 3121 0 0,'0'0'2628'0'0,"0"0"-739"0"0,0 0-334 0 0,0 0 162 0 0,0 0 184 0 0,0 0 99 0 0,0 0-146 0 0,0 0-372 0 0,0 0-318 0 0,0 0-269 0 0,0 0-201 0 0,-1-4-44 0 0,-4-11 2735 0 0,3 23-2166 0 0,2 36-1472 0 0,1-30 596 0 0,-2-3-328 0 0,0 0-1 0 0,1 0 1 0 0,0 1-1 0 0,1-1 0 0 0,0 0 1 0 0,1 0-1 0 0,1 0 1 0 0,-1 0-1 0 0,2-1 0 0 0,-1 1 1 0 0,2-1-1 0 0,-1 1 1 0 0,1-1-1 0 0,1-1 1 0 0,0 1-1 0 0,0-1 0 0 0,1 0 1 0 0,0 0-1 0 0,0-1 1 0 0,1 0-1 0 0,4 3-14 0 0,-10-9 21 0 0,0 0 0 0 0,0-1 1 0 0,1 1-1 0 0,-1-1 0 0 0,0 1 0 0 0,1-1 0 0 0,-1 0 1 0 0,0 0-1 0 0,1 0 0 0 0,-1 0 0 0 0,1 0 0 0 0,0-1 1 0 0,-1 1-1 0 0,1-1 0 0 0,0 1 0 0 0,-1-1 0 0 0,1 0 1 0 0,0 0-1 0 0,-1 0 0 0 0,1-1 0 0 0,0 1 1 0 0,-1-1-1 0 0,1 1 0 0 0,-1-1 0 0 0,1 0 0 0 0,-1 0 1 0 0,1 0-1 0 0,-1 0 0 0 0,1-1 0 0 0,1 0-21 0 0,10-11 140 0 0,0 0 0 0 0,-1-1 0 0 0,0-1 0 0 0,-1 1 0 0 0,-1-2 0 0 0,0 0 0 0 0,-2 0 0 0 0,1-1 0 0 0,-2 0 0 0 0,0-2-140 0 0,32-75 302 0 0,-32 149-692 0 0,-8-49 390 0 0,1 0 1 0 0,1 0-1 0 0,-1 0 0 0 0,1 0 0 0 0,0-1 0 0 0,1 1 0 0 0,-1 0 0 0 0,1-1 0 0 0,0 0 0 0 0,1 1 0 0 0,-1-1 0 0 0,1-1 0 0 0,0 1 0 0 0,0 0 0 0 0,1-1 0 0 0,-1 0 0 0 0,1 0 0 0 0,0 0 0 0 0,0-1 0 0 0,0 1 0 0 0,0-1 0 0 0,1 0 1 0 0,-1-1-1 0 0,1 0 0 0 0,0 1 0 0 0,0-2 0 0 0,3 2 0 0 0,-2-2 28 0 0,0-1 1 0 0,0 0-1 0 0,1 0 0 0 0,-1 0 1 0 0,0-1-1 0 0,0 0 0 0 0,0 0 1 0 0,0-1-1 0 0,0 0 1 0 0,0 0-1 0 0,0 0 0 0 0,-1-1 1 0 0,1 0-1 0 0,-1-1 1 0 0,0 1-1 0 0,0-1 0 0 0,0-1 1 0 0,0 1-1 0 0,-1-1 1 0 0,1 0-1 0 0,3-4-28 0 0,6-8 147 0 0,1-1-1 0 0,-2-1 1 0 0,-1 0 0 0 0,0-1 0 0 0,-1 0 0 0 0,-1-1-1 0 0,4-12-146 0 0,0 3 77 0 0,-4-19 64 0 0,-11 44-4011 0 0,-1 6 3586 0 0,-3 11-3876 0 0,2-4-2281 0 0,2 0-6181 0 0</inkml:trace>
  <inkml:trace contextRef="#ctx0" brushRef="#br0" timeOffset="464.856">1019 268 6001 0 0,'0'0'2373'0'0,"0"0"106"0"0,0 0-58 0 0,0 0-317 0 0,0 0-309 0 0,0 0-275 0 0,0 0-234 0 0,0 0-206 0 0,0 0-188 0 0,0 0-142 0 0,0 0-137 0 0,0 0-109 0 0,31-7-71 0 0,95-21-57 0 0,-74 7 317 0 0,-47 17-578 0 0,-1 0 1 0 0,1-1-1 0 0,-1 0 0 0 0,-1 0 1 0 0,1 0-1 0 0,-1-1 0 0 0,1 1 1 0 0,-2-1-1 0 0,1 0 0 0 0,-1 1 1 0 0,1-1-1 0 0,-2 0 0 0 0,1-1 1 0 0,-1 1-1 0 0,0 0 0 0 0,0 0 1 0 0,0-1-1 0 0,-1 1 0 0 0,0-5-115 0 0,-3 8 8 0 0,1-1-1 0 0,0 0 1 0 0,-1 1-1 0 0,1 0 1 0 0,-1 0 0 0 0,0 0-1 0 0,0 0 1 0 0,0 0-1 0 0,0 0 1 0 0,-1 1-1 0 0,1 0 1 0 0,-1 0-1 0 0,0 0 1 0 0,1 0 0 0 0,-1 0-1 0 0,0 1 1 0 0,0-1-1 0 0,0 1 1 0 0,0 0-1 0 0,0 0 1 0 0,-1 1-1 0 0,1-1 1 0 0,0 1 0 0 0,0 0-1 0 0,0 0 1 0 0,0 0-1 0 0,-1 1 1 0 0,1 0-1 0 0,0-1 1 0 0,-2 2-8 0 0,-7 1-16 0 0,0 0 1 0 0,0 1-1 0 0,0 1 0 0 0,1 0 1 0 0,-1 0-1 0 0,1 1 0 0 0,0 1 1 0 0,1 0-1 0 0,0 1 0 0 0,0 0 1 0 0,0 1-1 0 0,1 0 0 0 0,1 0 1 0 0,-1 1-1 0 0,2 1 0 0 0,-8 9 16 0 0,11-14-3 0 0,1 1 0 0 0,-1 0 0 0 0,1 0 0 0 0,0 0 1 0 0,0 0-1 0 0,1 1 0 0 0,0-1 0 0 0,1 1 0 0 0,0 0 0 0 0,0 0 0 0 0,0 0 0 0 0,1 0 0 0 0,0 0 0 0 0,1 0 0 0 0,0 1 0 0 0,0-1 0 0 0,1 0 0 0 0,0 0 0 0 0,0 0 0 0 0,1 0 0 0 0,0 0 0 0 0,0 0 1 0 0,1-1-1 0 0,0 1 0 0 0,0 0 0 0 0,1-1 0 0 0,0 0 0 0 0,0 0 0 0 0,1 0 0 0 0,-1-1 0 0 0,2 0 0 0 0,-1 1 0 0 0,1-2 0 0 0,3 4 3 0 0,4 0 84 0 0,0 0 0 0 0,1-1 0 0 0,0-1 0 0 0,1 0 0 0 0,0-1 0 0 0,0 0 0 0 0,0-1 0 0 0,1-1 0 0 0,-1 0 0 0 0,1-1-1 0 0,0-1 1 0 0,0-1 0 0 0,0 0 0 0 0,0-1 0 0 0,0-1 0 0 0,10-1-84 0 0,-16 1 44 0 0,0 0 0 0 0,0 0-1 0 0,0-1 1 0 0,0 0 0 0 0,0-1-1 0 0,-1 0 1 0 0,1-1 0 0 0,-1 0 0 0 0,0 0-1 0 0,0-1 1 0 0,0 0 0 0 0,-1-1 0 0 0,0 0-1 0 0,0 0 1 0 0,0-1 0 0 0,0-1-44 0 0,18-59-6709 0 0,-26 63-5634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35 4905 0 0,'0'0'4202'0'0,"0"0"-1623"0"0,0 0-794 0 0,0 0-269 0 0,0 0-55 0 0,0 0-79 0 0,0 0-173 0 0,0 0-244 0 0,0 0-207 0 0,0 0-187 0 0,0 0-102 0 0,-3-3-37 0 0,-67-27 3458 0 0,62 29-3812 0 0,0 1-1 0 0,0-1 1 0 0,0 1-1 0 0,0 1 1 0 0,0 0-1 0 0,0 0 1 0 0,0 0 0 0 0,0 1-1 0 0,0 0 1 0 0,0 1-1 0 0,0 0 1 0 0,1 0-1 0 0,0 0 1 0 0,-5 4-78 0 0,3-2 67 0 0,-14 27 41 0 0,25-22-99 0 0,1 0 0 0 0,0 0 0 0 0,1 0 0 0 0,0-1 0 0 0,0 0 0 0 0,1 0 0 0 0,0 0 0 0 0,1 0 1 0 0,0-1-1 0 0,0 0 0 0 0,1 0 0 0 0,0-1 0 0 0,0 0 0 0 0,0 0 0 0 0,1 0 0 0 0,0-1 1 0 0,1 0-1 0 0,3 1-9 0 0,8 10-2 0 0,-3-4 24 0 0,29 44 171 0 0,-34 21 483 0 0,-12-76-643 0 0,-1 1 0 0 0,1-1 1 0 0,-1 0-1 0 0,0 1 0 0 0,1-1 0 0 0,-1 0 0 0 0,-1 1 0 0 0,1-1 0 0 0,0 0 1 0 0,0 0-1 0 0,-1 0 0 0 0,1 0 0 0 0,-1 0 0 0 0,0 0 0 0 0,1 0 1 0 0,-1-1-1 0 0,0 1 0 0 0,0-1 0 0 0,0 1 0 0 0,0-1 0 0 0,-1 0 0 0 0,1 0 1 0 0,0 0-1 0 0,0 0 0 0 0,-1 0 0 0 0,1 0 0 0 0,-1 0 0 0 0,1-1 1 0 0,0 1-1 0 0,-1-1-33 0 0,-79 9 275 0 0,74-9-271 0 0,-1-1 0 0 0,0 0 0 0 0,1 0 0 0 0,-1 0 1 0 0,1-1-1 0 0,-1 0 0 0 0,1-1 0 0 0,0 0 0 0 0,0 0 1 0 0,0-1-1 0 0,0 0 0 0 0,1 0 0 0 0,-1-1 0 0 0,-5-5-4 0 0,0 2-125 0 0,11 7 50 0 0,0 1 1 0 0,0-1-1 0 0,0 0 1 0 0,1 1-1 0 0,-1-1 1 0 0,0 0 0 0 0,0 0-1 0 0,1 0 1 0 0,-1 0-1 0 0,1-1 1 0 0,-1 1-1 0 0,1 0 1 0 0,-1-1 0 0 0,1 1-1 0 0,0-1 1 0 0,0 1-1 0 0,0-1 1 0 0,0 0-1 0 0,0 1 1 0 0,0-1-1 0 0,0 0 1 0 0,0 0 0 0 0,1 0-1 0 0,-1 0 1 0 0,1 0-1 0 0,-1 1 1 0 0,1-1-1 0 0,0 0 1 0 0,0 0 0 0 0,0 0-1 0 0,0 0 1 0 0,0 0-1 0 0,0 0 1 0 0,1-2 74 0 0,18-5-4129 0 0,-9 7 1 0 0,-3 1-3337 0 0,2 1-3923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4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1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5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99 10354 0 0,'0'0'2430'0'0,"0"0"-684"0"0,0 0-295 0 0,0 0-24 0 0,0 0-7 0 0,0 0-133 0 0,0 0-227 0 0,0 0-216 0 0,0 0-153 0 0,0 0-101 0 0,0 0-89 0 0,0 0-41 0 0,-2-4-40 0 0,-10-13-28 0 0,-28 12 1461 0 0,28 6-1801 0 0,1 1 1 0 0,-1 0-1 0 0,0 0 1 0 0,0 1-1 0 0,1 0 1 0 0,0 1 0 0 0,0 1-1 0 0,0 0 1 0 0,0 0-1 0 0,1 1 1 0 0,0 0-1 0 0,0 1 1 0 0,0 0-1 0 0,1 1 1 0 0,0 0-1 0 0,0 0 1 0 0,1 1 0 0 0,0 0-1 0 0,1 0 1 0 0,0 1-1 0 0,1 0 1 0 0,-1 0-1 0 0,2 0 1 0 0,0 1-1 0 0,0 0 1 0 0,1 0-1 0 0,0 1 1 0 0,1-1 0 0 0,0 1-1 0 0,1 0-52 0 0,0 78-27 0 0,2-87 27 0 0,0-1-1 0 0,1 1 1 0 0,-1-1-1 0 0,1 0 1 0 0,0 1-1 0 0,0-1 1 0 0,0 0-1 0 0,0 1 0 0 0,0-1 1 0 0,0 0-1 0 0,0 0 1 0 0,1 0-1 0 0,-1 0 1 0 0,1 0-1 0 0,0 0 1 0 0,-1 0-1 0 0,1-1 1 0 0,0 1-1 0 0,0-1 0 0 0,0 1 1 0 0,0-1-1 0 0,0 0 1 0 0,1 0-1 0 0,-1 1 1 0 0,0-2-1 0 0,0 1 1 0 0,1 0-1 0 0,-1 0 1 0 0,1-1-1 0 0,-1 1 0 0 0,1-1 1 0 0,-1 0-1 0 0,1 0 1 0 0,0 0 0 0 0,5 1 34 0 0,0-1 0 0 0,-1 0 0 0 0,1 0 0 0 0,-1-1 0 0 0,1 1 0 0 0,0-2 0 0 0,-1 1 0 0 0,0-1 0 0 0,1-1 0 0 0,-1 1 0 0 0,0-1 0 0 0,0 0 0 0 0,0-1 0 0 0,-1 1 1 0 0,3-3-35 0 0,108-114 481 0 0,-20-7-342 0 0,-93 179-327 0 0,-5-7 199 0 0,-1-33-34 0 0,1 0-1 0 0,1 0 0 0 0,0 1 0 0 0,0-1 1 0 0,1 0-1 0 0,1 1 0 0 0,0-1 1 0 0,1 0-1 0 0,0 0 0 0 0,1-1 0 0 0,0 1 1 0 0,1 0-1 0 0,0-1 0 0 0,0 0 1 0 0,6 7 23 0 0,-9-15-151 0 0,1 0 0 0 0,-1 0 0 0 0,1 0 1 0 0,-1-1-1 0 0,1 1 0 0 0,0-1 0 0 0,0 1 1 0 0,0-1-1 0 0,0 0 0 0 0,0 0 0 0 0,0 0 1 0 0,1-1-1 0 0,-1 1 0 0 0,0-1 0 0 0,1 0 1 0 0,0 0-1 0 0,-1 0 0 0 0,1 0 0 0 0,-1-1 1 0 0,1 1-1 0 0,0-1 0 0 0,0 0 0 0 0,-1 0 1 0 0,1-1-1 0 0,0 1 0 0 0,2-1 151 0 0,9-8-6026 0 0,-13 8 4937 0 0,5-3-10611 0 0</inkml:trace>
  <inkml:trace contextRef="#ctx0" brushRef="#br0" timeOffset="554.625">732 88 10410 0 0,'0'0'2849'0'0,"0"0"-798"0"0,0 0-327 0 0,0 0-125 0 0,0 0-172 0 0,0 0-265 0 0,0 0-269 0 0,0 0-192 0 0,0 0-99 0 0,0 0-60 0 0,0 0-41 0 0,0 0-53 0 0,0 0-82 0 0,-11 33-73 0 0,-35 103-74 0 0,33-65 61 0 0,15-53-161 0 0,-2-15-103 0 0,-1 0 1 0 0,1-1 0 0 0,0 1 0 0 0,0 0 0 0 0,1-1 0 0 0,-1 1 0 0 0,1 0-1 0 0,-1-1 1 0 0,1 1 0 0 0,0 0 0 0 0,0-1 0 0 0,0 0 0 0 0,0 1-1 0 0,0-1 1 0 0,1 1 0 0 0,-1-1 0 0 0,1 0 0 0 0,-1 0 0 0 0,1 0 0 0 0,0 0-1 0 0,0 0 1 0 0,0 0 0 0 0,0-1 0 0 0,0 1 0 0 0,0 0 0 0 0,0-1 0 0 0,1 0-1 0 0,-1 1 1 0 0,1-1 0 0 0,-1 0 0 0 0,1 0 0 0 0,-1-1 0 0 0,1 1-1 0 0,-1 0 1 0 0,1-1 0 0 0,0 0 0 0 0,-1 0 0 0 0,1 1 0 0 0,0-1 0 0 0,-1-1-1 0 0,3 1-16 0 0,2-1 83 0 0,0 1 0 0 0,-1-1-1 0 0,1 0 1 0 0,-1-1 0 0 0,0 1 0 0 0,1-1-1 0 0,-1-1 1 0 0,0 1 0 0 0,0-1-1 0 0,-1 0 1 0 0,1 0 0 0 0,0-1-1 0 0,-1 0 1 0 0,0 0 0 0 0,0 0-1 0 0,0 0 1 0 0,0-1 0 0 0,-1 0-1 0 0,2-2-82 0 0,90-114 403 0 0,-56 73-404 0 0,-40 94-375 0 0,-2-40 372 0 0,1 0 0 0 0,0 1 0 0 0,0-1 0 0 0,0 1 1 0 0,1 0-1 0 0,0-1 0 0 0,0 1 0 0 0,1-1 0 0 0,0 1 0 0 0,0-1 0 0 0,0 1 1 0 0,1-1-1 0 0,0 0 0 0 0,1 1 0 0 0,-1-1 0 0 0,1 0 0 0 0,0-1 1 0 0,0 1-1 0 0,1 0 0 0 0,0-1 0 0 0,0 0 0 0 0,0 0 0 0 0,0 0 1 0 0,1 0-1 0 0,1 0 4 0 0,4 2 9 0 0,0-1 1 0 0,0 0 0 0 0,1-1 0 0 0,-1 0-1 0 0,1 0 1 0 0,1-1 0 0 0,-1-1-1 0 0,0 0 1 0 0,1 0 0 0 0,0-1 0 0 0,-1-1-1 0 0,1 0 1 0 0,0 0 0 0 0,6-1-10 0 0,-10-3 57 0 0,0 1 0 0 0,-1-1 0 0 0,1 0-1 0 0,-1-1 1 0 0,0 0 0 0 0,0 0 0 0 0,0 0 0 0 0,0-1 0 0 0,-1 0 0 0 0,0 0 0 0 0,0-1 0 0 0,0 1 0 0 0,-1-2 0 0 0,0 1 0 0 0,0 0 0 0 0,0-1-1 0 0,-1 0 1 0 0,0 0 0 0 0,2-4-57 0 0,81-202 1062 0 0,-81 204-1053 0 0,-1 0 0 0 0,0 0 0 0 0,-1-1 0 0 0,0 1 0 0 0,0-1 0 0 0,-1 0 1 0 0,0 0-1 0 0,-1 0 0 0 0,0 0 0 0 0,-1-1 0 0 0,0-7-9 0 0,-24 22-4400 0 0,17 2-762 0 0,-1-2-7246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46 6777 0 0,'0'0'2141'0'0,"0"0"-246"0"0,0 0-93 0 0,0 0-81 0 0,0 0-168 0 0,0 0-294 0 0,0 0-346 0 0,0 0-247 0 0,0 0-170 0 0,0 0-85 0 0,0 0-29 0 0,6 7 2899 0 0,-1 6-2920 0 0,-2 0-1 0 0,0 1 1 0 0,0-1-1 0 0,-1 1 1 0 0,-1 0-1 0 0,0-1 1 0 0,-1 1 0 0 0,-1 9-361 0 0,0-3 193 0 0,-2 550 1910 0 0,-10-522-1687 0 0,-7 14 202 0 0,15-54-1267 0 0,6-15-2183 0 0,1-1-5196 0 0,0 5-3470 0 0</inkml:trace>
  <inkml:trace contextRef="#ctx0" brushRef="#br0" timeOffset="465.844">1 392 3249 0 0,'0'0'2278'0'0,"0"0"-206"0"0,0 0-72 0 0,0 0-71 0 0,0 0-158 0 0,0 0-244 0 0,0 0-308 0 0,0 0-226 0 0,0 0-100 0 0,0 0-48 0 0,0 0 10 0 0,0 0 5 0 0,0 0-46 0 0,0 0-72 0 0,0 0-76 0 0,0 0-73 0 0,0 0-61 0 0,0 0-50 0 0,0 0-71 0 0,24 6 1300 0 0,43 3-730 0 0,1-4 1 0 0,-1-3-1 0 0,40-4-981 0 0,-3 0 194 0 0,-70 2-181 0 0,-34-7-2649 0 0,0-1-9168 0 0,0 5-412 0 0</inkml:trace>
  <inkml:trace contextRef="#ctx0" brushRef="#br0" timeOffset="1415.615">757 68 6289 0 0,'0'0'2153'0'0,"0"0"-105"0"0,0 0-29 0 0,0 0 102 0 0,0 0-27 0 0,0 0-317 0 0,0 0-382 0 0,0 0-373 0 0,0 0-254 0 0,0 0-168 0 0,0 0-60 0 0,0 0-24 0 0,0 0-38 0 0,-7 3 538 0 0,34 255 1773 0 0,-16-147-2508 0 0,-5 1 0 0 0,-6 32-281 0 0,0-96 27 0 0,7 8 8 0 0,15-70 387 0 0,-15 6-327 0 0,160-139 116 0 0,-90 92-203 0 0,-33 44 25 0 0,-33 45 119 0 0,8 80 162 0 0,-8-20-214 0 0,-11-93-132 0 0,0-1-51 0 0,0 0 11 0 0,0 0-3 0 0,0 0-18 0 0,0 0-16 0 0,0 0-38 0 0,0 0-56 0 0,0 0-77 0 0,3-7-1238 0 0,8-14-2626 0 0,-2 9-4498 0 0,-5 8-3232 0 0</inkml:trace>
  <inkml:trace contextRef="#ctx0" brushRef="#br0" timeOffset="2434.763">1635 579 5561 0 0,'0'0'2393'0'0,"0"0"-381"0"0,0 0 83 0 0,0 0 184 0 0,0 0-121 0 0,0 0-387 0 0,0 0-405 0 0,0 0-287 0 0,0 0-126 0 0,0 0-47 0 0,0 0-107 0 0,0 0-81 0 0,0 0-109 0 0,0-2-127 0 0,0 1-436 0 0,-1 0-1 0 0,1 0 0 0 0,-1 0 1 0 0,1 0-1 0 0,-1 0 1 0 0,0 0-1 0 0,1 0 0 0 0,-1 1 1 0 0,0-1-1 0 0,0 0 0 0 0,0 0 1 0 0,1 1-1 0 0,-1-1 0 0 0,0 0 1 0 0,0 1-1 0 0,0-1 1 0 0,0 1-1 0 0,0-1 0 0 0,0 1 1 0 0,0 0-1 0 0,0-1 0 0 0,0 1 1 0 0,-1 0-1 0 0,1 0 0 0 0,0 0 1 0 0,0 0-1 0 0,0 0 1 0 0,0 0-1 0 0,0 0 0 0 0,0 0 1 0 0,0 0-1 0 0,0 0 0 0 0,0 1 1 0 0,-1-1-1 0 0,1 0 0 0 0,0 1 1 0 0,0-1-1 0 0,0 1 0 0 0,0-1 1 0 0,1 1-1 0 0,-1 0 1 0 0,0-1-1 0 0,0 1-45 0 0,-51 26 618 0 0,37-16-574 0 0,0 0-1 0 0,1 0 1 0 0,1 2-1 0 0,-1-1 1 0 0,2 2 0 0 0,0 0-1 0 0,1 0 1 0 0,0 1 0 0 0,1 1-1 0 0,0-1 1 0 0,2 2-1 0 0,0-1 1 0 0,1 1 0 0 0,-5 15-44 0 0,12-30-1 0 0,-1 0 0 0 0,1 0 0 0 0,0 0 0 0 0,0 1 0 0 0,0-1 1 0 0,0 0-1 0 0,1 0 0 0 0,-1 0 0 0 0,0 0 0 0 0,1 0 0 0 0,-1-1 0 0 0,1 1 1 0 0,0 0-1 0 0,0 0 0 0 0,0 0 0 0 0,0 0 0 0 0,0-1 0 0 0,0 1 1 0 0,0 0-1 0 0,0-1 0 0 0,1 1 0 0 0,-1-1 0 0 0,0 1 0 0 0,1-1 0 0 0,0 0 1 0 0,-1 0-1 0 0,1 1 0 0 0,0-1 0 0 0,-1 0 0 0 0,1-1 0 0 0,0 1 0 0 0,0 0 1 0 0,0 0-1 0 0,0-1 0 0 0,0 1 0 0 0,0-1 0 0 0,0 0 0 0 0,0 1 0 0 0,0-1 1 0 0,0 0-1 0 0,0 0 0 0 0,0 0 0 0 0,0-1 0 0 0,0 1 0 0 0,0 0 0 0 0,0-1 1 0 0,0 0-1 0 0,0 1 0 0 0,0-1 0 0 0,1-1 1 0 0,10-2 39 0 0,-1 0 0 0 0,0-1-1 0 0,0-1 1 0 0,0 0 0 0 0,-1 0 0 0 0,0-1-1 0 0,0-1 1 0 0,-1 0 0 0 0,0 0 0 0 0,7-9-39 0 0,-11 12 13 0 0,163-171 330 0 0,-156 168-435 0 0,-13 30 14 0 0,-1 13 101 0 0,-1-29-25 0 0,1 0 0 0 0,0 0 0 0 0,1 0 0 0 0,-1 1 0 0 0,1-1 0 0 0,1 0 0 0 0,-1 0 0 0 0,1 0 0 0 0,0 0 0 0 0,0 0 0 0 0,1 0 0 0 0,-1 0 0 0 0,2 0 0 0 0,-1 0 0 0 0,0 0 0 0 0,1-1 0 0 0,0 0 0 0 0,1 1 0 0 0,-1-1 0 0 0,1 0 0 0 0,0-1 0 0 0,0 1 0 0 0,0 0 0 0 0,1-1 0 0 0,1 1 2 0 0,2 0 8 0 0,0-1 0 0 0,1 0 0 0 0,-1 0 0 0 0,1-1 0 0 0,-1 0 0 0 0,1 0 0 0 0,0-1 1 0 0,0 0-1 0 0,0-1 0 0 0,0 0 0 0 0,0 0 0 0 0,1-1 0 0 0,-1-1 0 0 0,0 1 0 0 0,0-1 0 0 0,0-1 0 0 0,0 0 0 0 0,0 0 0 0 0,0 0 1 0 0,0-1-1 0 0,-1-1 0 0 0,0 0 0 0 0,1 0 0 0 0,-1 0 0 0 0,0-1 0 0 0,-1 0 0 0 0,1-1 0 0 0,-1 1 0 0 0,0-1 0 0 0,-1-1 0 0 0,0 1 1 0 0,2-3-9 0 0,17-17 134 0 0,-2-2 0 0 0,0 0 0 0 0,-2-1 0 0 0,15-29-134 0 0,-5 2 75 0 0,-3-1 1 0 0,-2-2 0 0 0,-3 0 0 0 0,-3-2-1 0 0,3-22-75 0 0,-19 71 6 0 0,-1 1 0 0 0,-1-1 0 0 0,0 1 0 0 0,-1-1-1 0 0,0 0 1 0 0,-1 1 0 0 0,0-1 0 0 0,-1 0-1 0 0,0 1 1 0 0,0-1 0 0 0,-2 0 0 0 0,1 1 0 0 0,-2 0-1 0 0,1 0 1 0 0,-6-10-6 0 0,7 18 3 0 0,-1 1 1 0 0,0-1-1 0 0,0 1 1 0 0,0 0-1 0 0,-1 0 0 0 0,1 0 1 0 0,0 1-1 0 0,-1-1 1 0 0,1 1-1 0 0,-1 0 0 0 0,1 0 1 0 0,-1 0-1 0 0,0 0 1 0 0,1 1-1 0 0,-1-1 0 0 0,0 1 1 0 0,0 0-1 0 0,1 0 1 0 0,-1 0-1 0 0,0 1 0 0 0,1-1 1 0 0,-1 1-1 0 0,0 0 0 0 0,1 0 1 0 0,-1 0-1 0 0,1 1 1 0 0,-1-1-1 0 0,1 1 0 0 0,0 0 1 0 0,-1 0-1 0 0,1 0 1 0 0,0 0-1 0 0,0 1 0 0 0,1-1 1 0 0,-2 2-4 0 0,-2 9 13 0 0,1 1 1 0 0,1-1-1 0 0,1 1 1 0 0,0 0-1 0 0,0 0 1 0 0,2 0-1 0 0,0 1 1 0 0,0-1-1 0 0,1 0 1 0 0,1 0-1 0 0,0 1 1 0 0,1-1-1 0 0,1 0 0 0 0,0 0 1 0 0,1 0-1 0 0,0-1 1 0 0,1 0-1 0 0,4 7-13 0 0,-8-17 2 0 0,123 401 545 0 0,-89-275-474 0 0,-20-83-9 0 0,-15-36-358 0 0,0-23-384 0 0,-2-26-593 0 0,-19-29-2903 0 0,11 46 285 0 0,-1 2-3541 0 0,7 9-4054 0 0</inkml:trace>
  <inkml:trace contextRef="#ctx0" brushRef="#br0" timeOffset="2801.627">2016 381 10010 0 0,'0'0'3481'0'0,"0"0"-1109"0"0,0 0-482 0 0,0 0-101 0 0,0 0-73 0 0,0 0-197 0 0,0 0-279 0 0,0 0-240 0 0,0 0-235 0 0,0 0-165 0 0,0 0-132 0 0,0 0-83 0 0,-2-2-59 0 0,-8-6-41 0 0,8 7-40 0 0,30 1 977 0 0,175-11 569 0 0,101-29-1258 0 0,-226 39-543 0 0,-74 2-2197 0 0,-20 2-7724 0 0,13-3-2164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5 3961 0 0,'0'0'1990'0'0,"0"0"-125"0"0,0 0 68 0 0,0 0 189 0 0,0 0 27 0 0,0 0-180 0 0,0 0-358 0 0,0 0-418 0 0,0 0-315 0 0,0 0-218 0 0,0 0-119 0 0,0 0-68 0 0,0 0-40 0 0,-4-4 493 0 0,-15 314 3524 0 0,-10-13-3921 0 0,25-280-499 0 0,0-1-1 0 0,-2 1 1 0 0,0-1 0 0 0,0 0-1 0 0,-2 0 1 0 0,0-1 0 0 0,-10 14-30 0 0,-12 25 108 0 0,22-58-2908 0 0,-4-3-6566 0 0,10 6-1898 0 0</inkml:trace>
  <inkml:trace contextRef="#ctx0" brushRef="#br0" timeOffset="525.526">166 97 1424 0 0,'0'0'1798'0'0,"0"0"-138"0"0,0 0 135 0 0,0 0 247 0 0,0 0 172 0 0,0 0-102 0 0,0 0-282 0 0,0 0-303 0 0,0 0-293 0 0,0 0-145 0 0,0 0-124 0 0,0 0-111 0 0,-3-11-85 0 0,-14-45 507 0 0,8 52 1901 0 0,16 5-792 0 0,176 17-1419 0 0,47-19-315 0 0,-203-5-613 0 0,-27 5-35 0 0,0-1-7 0 0,0 1 12 0 0,0 1-31 0 0,0 0-14 0 0,0 0-27 0 0,0 0-39 0 0,-21 10-6822 0 0,12-2-385 0 0,6-4-4560 0 0</inkml:trace>
  <inkml:trace contextRef="#ctx0" brushRef="#br0" timeOffset="859.231">58 376 11891 0 0,'0'0'1459'0'0,"0"0"-510"0"0,0 0 13 0 0,0 0 267 0 0,0 0 250 0 0,0 0 58 0 0,0 0-189 0 0,0 0-191 0 0,0 0-164 0 0,0 0-176 0 0,0 0-107 0 0,0 0-73 0 0,0 0-69 0 0,24 2-45 0 0,121 4 317 0 0,-2-14 414 0 0,-74-6-2221 0 0,-62 9-1365 0 0,-5 1-2132 0 0,0 1-5396 0 0,0 0-870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8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31 232 0 0 0,'0'0'769'0'0,"0"0"181"0"0,0 0 124 0 0,0 0 99 0 0,0 0-23 0 0,0 0-50 0 0,0 0-86 0 0,0 0-70 0 0,0 0-17 0 0,0 0 58 0 0,-2-3 70 0 0,-14-16 1700 0 0,9 15 2251 0 0,1 1 1848 0 0,14 3-6082 0 0,82-12-210 0 0,125 12 9 0 0,-115 12-386 0 0,-64-9 32 0 0,-32-1-582 0 0,-2-7 3016 0 0,-63-83-2147 0 0,13 7-172 0 0,38 47-169 0 0,9 34-175 0 0,1 0-1 0 0,0 0-14 0 0,0 0-5 0 0,0 0-28 0 0,0 0-25 0 0,0 0-39 0 0,0 0-32 0 0,0 0-58 0 0,0 0-111 0 0,0 0-133 0 0,0 0-204 0 0,16 8-5716 0 0,-10-5 762 0 0,0 1-6929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4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1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5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8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7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0 0 0,'0'0'1523'0'0,"0"0"-1"0"0,0 0 118 0 0,0 0 212 0 0,0 0 103 0 0,0 0-46 0 0,0 0-205 0 0,0 0-213 0 0,0 0-218 0 0,0 0-179 0 0,0 0-115 0 0,-10 3 489 0 0,7-3 4527 0 0,250-3-2697 0 0,-121 3-2771 0 0,-99 0 185 0 0,-26 0-697 0 0,-1 0-6 0 0,0 0-7 0 0,0 0-18 0 0,0 0 32 0 0,0 0 8 0 0,0 0-23 0 0,0 0 6 0 0,0 0 3 0 0,0 0-11 0 0,0 0 6 0 0,0 0-5 0 0,0 0-26 0 0,0 0 11 0 0,0 0 4 0 0,0 0 13 0 0,0 0-9 0 0,0 0-8 0 0,0 0-3 0 0,0 0-8 0 0,0 0 10 0 0,0 0-11 0 0,0 0-3 0 0,0 0-21 0 0,0 0-13 0 0,0 0-32 0 0,0 0-20 0 0,0 0-53 0 0,0 0-42 0 0,0 0-64 0 0,0 0-135 0 0,0 0-148 0 0,0 0-210 0 0,0 0-323 0 0,5 0-8892 0 0,-2 0-1561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1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6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0,'0'0'2490'0'0,"0"0"-325"0"0,0 0 18 0 0,0 0 88 0 0,0 0-71 0 0,0 0-222 0 0,0 0-340 0 0,0 0-361 0 0,0 0-278 0 0,0 0-141 0 0,0 0-98 0 0,0 0-56 0 0,0 0-34 0 0,0 0-92 0 0,0 0-66 0 0,0 0-57 0 0,4 0 3615 0 0,16 0-3592 0 0,235 8 1417 0 0,-101-16-1956 0 0,-164 10-671 0 0,4-1-1241 0 0,1 0-4274 0 0,3-1-5647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5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5961 0 0,'0'0'2355'0'0,"0"0"-474"0"0,0 0-102 0 0,0 0 160 0 0,0 0 72 0 0,0 0-164 0 0,0 0-337 0 0,0 0-326 0 0,0 0-205 0 0,0 0-95 0 0,0 0-26 0 0,0 0-13 0 0,0 0-25 0 0,1 3 2418 0 0,1-27-3086 0 0,0 1-1 0 0,2 0 0 0 0,1 0 0 0 0,0 0 0 0 0,2 0 0 0 0,0 1 1 0 0,2 0-1 0 0,0 1 0 0 0,2 0 0 0 0,0 0 0 0 0,1 1 0 0 0,1 0 1 0 0,1 1-1 0 0,1 1 0 0 0,0 0 0 0 0,1 1 0 0 0,15-11-151 0 0,-21 20 2 0 0,1 0 0 0 0,0 0 1 0 0,1 1-1 0 0,0 1 0 0 0,0 0 0 0 0,1 0 0 0 0,-1 1 0 0 0,1 1 0 0 0,0 0 1 0 0,4 0-3 0 0,73 4-52 0 0,-88 0 47 0 0,-1 1-1 0 0,1-1 1 0 0,-1 1 0 0 0,0 0 0 0 0,1 0 0 0 0,-1 0 0 0 0,1 0 0 0 0,-1 0 0 0 0,0 0 0 0 0,0 0 0 0 0,0 1 0 0 0,0-1 0 0 0,0 0 0 0 0,0 1 0 0 0,0-1 0 0 0,0 1 0 0 0,0-1 0 0 0,-1 1 0 0 0,1-1 0 0 0,0 1 0 0 0,-1-1 0 0 0,1 1 0 0 0,-1 0 0 0 0,0-1 0 0 0,0 1 0 0 0,1 0 5 0 0,3 12-24 0 0,7 94-37 0 0,-13-74 46 0 0,6 47-57 0 0,11-84 231 0 0,38-78-26 0 0,105-103-122 0 0,-77 122-15 0 0,-79 62 0 0 0,0-1 1 0 0,0 1-1 0 0,0 0 1 0 0,0 0-1 0 0,0 0 1 0 0,0 0-1 0 0,0 0 1 0 0,0 1-1 0 0,0-1 1 0 0,0 0-1 0 0,-1 1 1 0 0,1 0-1 0 0,0-1 1 0 0,0 1-1 0 0,0 0 1 0 0,0 0-1 0 0,-1 0 1 0 0,1 0-1 0 0,-1 0 1 0 0,1 0-1 0 0,0 1 1 0 0,-1-1-1 0 0,0 0 1 0 0,1 1-1 0 0,-1-1 1 0 0,0 1-1 0 0,0 0 1 0 0,0-1-1 0 0,0 1 1 0 0,0 0-1 0 0,0-1 1 0 0,0 1-1 0 0,-1 0 1 0 0,1 0-1 0 0,0 2 4 0 0,16 73-137 0 0,-16-70 134 0 0,0 7 10 0 0,0 0-1 0 0,-2 0 1 0 0,0-1 0 0 0,0 1 0 0 0,-1 0 0 0 0,-1-1-1 0 0,0 1 1 0 0,-1-1 0 0 0,0 0 0 0 0,-3 5-7 0 0,1-1-3 0 0,1-5-82 0 0,4-10-4591 0 0,1-2-4910 0 0,0 0-2031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6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2/8/2021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13" Type="http://schemas.openxmlformats.org/officeDocument/2006/relationships/image" Target="../media/image7.png"/><Relationship Id="rId7" Type="http://schemas.openxmlformats.org/officeDocument/2006/relationships/image" Target="../media/image3.png"/><Relationship Id="rId12" Type="http://schemas.openxmlformats.org/officeDocument/2006/relationships/customXml" Target="../ink/ink5.xml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10" Type="http://schemas.openxmlformats.org/officeDocument/2006/relationships/customXml" Target="../ink/ink4.xml"/><Relationship Id="rId9" Type="http://schemas.openxmlformats.org/officeDocument/2006/relationships/image" Target="../media/image5.png"/><Relationship Id="rId14" Type="http://schemas.openxmlformats.org/officeDocument/2006/relationships/customXml" Target="../ink/ink6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1.xml"/><Relationship Id="rId21" Type="http://schemas.openxmlformats.org/officeDocument/2006/relationships/image" Target="../media/image1210.png"/><Relationship Id="rId42" Type="http://schemas.openxmlformats.org/officeDocument/2006/relationships/customXml" Target="../ink/ink199.xml"/><Relationship Id="rId47" Type="http://schemas.openxmlformats.org/officeDocument/2006/relationships/image" Target="../media/image2510.png"/><Relationship Id="rId63" Type="http://schemas.openxmlformats.org/officeDocument/2006/relationships/image" Target="../media/image33.png"/><Relationship Id="rId68" Type="http://schemas.openxmlformats.org/officeDocument/2006/relationships/customXml" Target="../ink/ink212.xml"/><Relationship Id="rId84" Type="http://schemas.openxmlformats.org/officeDocument/2006/relationships/image" Target="../media/image43.png"/><Relationship Id="rId89" Type="http://schemas.openxmlformats.org/officeDocument/2006/relationships/customXml" Target="../ink/ink223.xml"/><Relationship Id="rId112" Type="http://schemas.openxmlformats.org/officeDocument/2006/relationships/image" Target="../media/image57.png"/><Relationship Id="rId16" Type="http://schemas.openxmlformats.org/officeDocument/2006/relationships/customXml" Target="../ink/ink186.xml"/><Relationship Id="rId107" Type="http://schemas.openxmlformats.org/officeDocument/2006/relationships/customXml" Target="../ink/ink232.xml"/><Relationship Id="rId11" Type="http://schemas.openxmlformats.org/officeDocument/2006/relationships/image" Target="../media/image710.png"/><Relationship Id="rId32" Type="http://schemas.openxmlformats.org/officeDocument/2006/relationships/customXml" Target="../ink/ink194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207.xml"/><Relationship Id="rId74" Type="http://schemas.openxmlformats.org/officeDocument/2006/relationships/image" Target="../media/image38.png"/><Relationship Id="rId79" Type="http://schemas.openxmlformats.org/officeDocument/2006/relationships/customXml" Target="../ink/ink218.xml"/><Relationship Id="rId102" Type="http://schemas.openxmlformats.org/officeDocument/2006/relationships/image" Target="../media/image52.png"/><Relationship Id="rId5" Type="http://schemas.openxmlformats.org/officeDocument/2006/relationships/image" Target="../media/image4100.png"/><Relationship Id="rId90" Type="http://schemas.openxmlformats.org/officeDocument/2006/relationships/image" Target="../media/image46.png"/><Relationship Id="rId95" Type="http://schemas.openxmlformats.org/officeDocument/2006/relationships/customXml" Target="../ink/ink226.xml"/><Relationship Id="rId22" Type="http://schemas.openxmlformats.org/officeDocument/2006/relationships/customXml" Target="../ink/ink189.xml"/><Relationship Id="rId27" Type="http://schemas.openxmlformats.org/officeDocument/2006/relationships/image" Target="../media/image1510.png"/><Relationship Id="rId43" Type="http://schemas.openxmlformats.org/officeDocument/2006/relationships/image" Target="../media/image2310.png"/><Relationship Id="rId48" Type="http://schemas.openxmlformats.org/officeDocument/2006/relationships/customXml" Target="../ink/ink202.xml"/><Relationship Id="rId64" Type="http://schemas.openxmlformats.org/officeDocument/2006/relationships/customXml" Target="../ink/ink210.xml"/><Relationship Id="rId69" Type="http://schemas.openxmlformats.org/officeDocument/2006/relationships/image" Target="../media/image36.png"/><Relationship Id="rId80" Type="http://schemas.openxmlformats.org/officeDocument/2006/relationships/image" Target="../media/image41.png"/><Relationship Id="rId85" Type="http://schemas.openxmlformats.org/officeDocument/2006/relationships/customXml" Target="../ink/ink221.xml"/><Relationship Id="rId12" Type="http://schemas.openxmlformats.org/officeDocument/2006/relationships/customXml" Target="../ink/ink184.xml"/><Relationship Id="rId17" Type="http://schemas.openxmlformats.org/officeDocument/2006/relationships/image" Target="../media/image1084.png"/><Relationship Id="rId33" Type="http://schemas.openxmlformats.org/officeDocument/2006/relationships/image" Target="../media/image1810.png"/><Relationship Id="rId38" Type="http://schemas.openxmlformats.org/officeDocument/2006/relationships/customXml" Target="../ink/ink197.xml"/><Relationship Id="rId59" Type="http://schemas.openxmlformats.org/officeDocument/2006/relationships/image" Target="../media/image31.png"/><Relationship Id="rId103" Type="http://schemas.openxmlformats.org/officeDocument/2006/relationships/customXml" Target="../ink/ink230.xml"/><Relationship Id="rId108" Type="http://schemas.openxmlformats.org/officeDocument/2006/relationships/image" Target="../media/image55.png"/><Relationship Id="rId54" Type="http://schemas.openxmlformats.org/officeDocument/2006/relationships/customXml" Target="../ink/ink205.xml"/><Relationship Id="rId70" Type="http://schemas.openxmlformats.org/officeDocument/2006/relationships/customXml" Target="../ink/ink213.xml"/><Relationship Id="rId75" Type="http://schemas.openxmlformats.org/officeDocument/2006/relationships/customXml" Target="../ink/ink216.xml"/><Relationship Id="rId91" Type="http://schemas.openxmlformats.org/officeDocument/2006/relationships/customXml" Target="../ink/ink224.xml"/><Relationship Id="rId96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92.xml"/><Relationship Id="rId36" Type="http://schemas.openxmlformats.org/officeDocument/2006/relationships/customXml" Target="../ink/ink196.xml"/><Relationship Id="rId49" Type="http://schemas.openxmlformats.org/officeDocument/2006/relationships/image" Target="../media/image2610.png"/><Relationship Id="rId57" Type="http://schemas.openxmlformats.org/officeDocument/2006/relationships/image" Target="../media/image30.png"/><Relationship Id="rId106" Type="http://schemas.openxmlformats.org/officeDocument/2006/relationships/image" Target="../media/image54.png"/><Relationship Id="rId10" Type="http://schemas.openxmlformats.org/officeDocument/2006/relationships/customXml" Target="../ink/ink183.xml"/><Relationship Id="rId31" Type="http://schemas.openxmlformats.org/officeDocument/2006/relationships/image" Target="../media/image1710.png"/><Relationship Id="rId44" Type="http://schemas.openxmlformats.org/officeDocument/2006/relationships/customXml" Target="../ink/ink200.xml"/><Relationship Id="rId52" Type="http://schemas.openxmlformats.org/officeDocument/2006/relationships/customXml" Target="../ink/ink204.xml"/><Relationship Id="rId60" Type="http://schemas.openxmlformats.org/officeDocument/2006/relationships/customXml" Target="../ink/ink208.xml"/><Relationship Id="rId65" Type="http://schemas.openxmlformats.org/officeDocument/2006/relationships/image" Target="../media/image34.png"/><Relationship Id="rId73" Type="http://schemas.openxmlformats.org/officeDocument/2006/relationships/customXml" Target="../ink/ink215.xml"/><Relationship Id="rId78" Type="http://schemas.openxmlformats.org/officeDocument/2006/relationships/image" Target="../media/image40.png"/><Relationship Id="rId81" Type="http://schemas.openxmlformats.org/officeDocument/2006/relationships/customXml" Target="../ink/ink219.xml"/><Relationship Id="rId86" Type="http://schemas.openxmlformats.org/officeDocument/2006/relationships/image" Target="../media/image44.png"/><Relationship Id="rId94" Type="http://schemas.openxmlformats.org/officeDocument/2006/relationships/image" Target="../media/image48.png"/><Relationship Id="rId99" Type="http://schemas.openxmlformats.org/officeDocument/2006/relationships/customXml" Target="../ink/ink228.xml"/><Relationship Id="rId101" Type="http://schemas.openxmlformats.org/officeDocument/2006/relationships/customXml" Target="../ink/ink229.xml"/><Relationship Id="rId4" Type="http://schemas.openxmlformats.org/officeDocument/2006/relationships/customXml" Target="../ink/ink180.xml"/><Relationship Id="rId9" Type="http://schemas.openxmlformats.org/officeDocument/2006/relationships/image" Target="../media/image633.png"/><Relationship Id="rId13" Type="http://schemas.openxmlformats.org/officeDocument/2006/relationships/image" Target="../media/image810.png"/><Relationship Id="rId18" Type="http://schemas.openxmlformats.org/officeDocument/2006/relationships/customXml" Target="../ink/ink187.xml"/><Relationship Id="rId39" Type="http://schemas.openxmlformats.org/officeDocument/2006/relationships/image" Target="../media/image2110.png"/><Relationship Id="rId109" Type="http://schemas.openxmlformats.org/officeDocument/2006/relationships/customXml" Target="../ink/ink233.xml"/><Relationship Id="rId34" Type="http://schemas.openxmlformats.org/officeDocument/2006/relationships/customXml" Target="../ink/ink195.xml"/><Relationship Id="rId50" Type="http://schemas.openxmlformats.org/officeDocument/2006/relationships/customXml" Target="../ink/ink203.xml"/><Relationship Id="rId55" Type="http://schemas.openxmlformats.org/officeDocument/2006/relationships/image" Target="../media/image29.png"/><Relationship Id="rId76" Type="http://schemas.openxmlformats.org/officeDocument/2006/relationships/image" Target="../media/image39.png"/><Relationship Id="rId97" Type="http://schemas.openxmlformats.org/officeDocument/2006/relationships/customXml" Target="../ink/ink227.xml"/><Relationship Id="rId104" Type="http://schemas.openxmlformats.org/officeDocument/2006/relationships/image" Target="../media/image53.png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image" Target="../media/image47.png"/><Relationship Id="rId2" Type="http://schemas.openxmlformats.org/officeDocument/2006/relationships/customXml" Target="../ink/ink179.xml"/><Relationship Id="rId29" Type="http://schemas.openxmlformats.org/officeDocument/2006/relationships/image" Target="../media/image1610.png"/><Relationship Id="rId24" Type="http://schemas.openxmlformats.org/officeDocument/2006/relationships/customXml" Target="../ink/ink190.xml"/><Relationship Id="rId40" Type="http://schemas.openxmlformats.org/officeDocument/2006/relationships/customXml" Target="../ink/ink198.xml"/><Relationship Id="rId45" Type="http://schemas.openxmlformats.org/officeDocument/2006/relationships/image" Target="../media/image2410.png"/><Relationship Id="rId66" Type="http://schemas.openxmlformats.org/officeDocument/2006/relationships/customXml" Target="../ink/ink211.xml"/><Relationship Id="rId87" Type="http://schemas.openxmlformats.org/officeDocument/2006/relationships/customXml" Target="../ink/ink222.xml"/><Relationship Id="rId110" Type="http://schemas.openxmlformats.org/officeDocument/2006/relationships/image" Target="../media/image56.png"/><Relationship Id="rId61" Type="http://schemas.openxmlformats.org/officeDocument/2006/relationships/image" Target="../media/image32.png"/><Relationship Id="rId82" Type="http://schemas.openxmlformats.org/officeDocument/2006/relationships/image" Target="../media/image42.png"/><Relationship Id="rId19" Type="http://schemas.openxmlformats.org/officeDocument/2006/relationships/image" Target="../media/image1110.png"/><Relationship Id="rId14" Type="http://schemas.openxmlformats.org/officeDocument/2006/relationships/customXml" Target="../ink/ink185.xml"/><Relationship Id="rId30" Type="http://schemas.openxmlformats.org/officeDocument/2006/relationships/customXml" Target="../ink/ink193.xml"/><Relationship Id="rId35" Type="http://schemas.openxmlformats.org/officeDocument/2006/relationships/image" Target="../media/image1910.png"/><Relationship Id="rId56" Type="http://schemas.openxmlformats.org/officeDocument/2006/relationships/customXml" Target="../ink/ink206.xml"/><Relationship Id="rId77" Type="http://schemas.openxmlformats.org/officeDocument/2006/relationships/customXml" Target="../ink/ink217.xml"/><Relationship Id="rId100" Type="http://schemas.openxmlformats.org/officeDocument/2006/relationships/image" Target="../media/image51.png"/><Relationship Id="rId105" Type="http://schemas.openxmlformats.org/officeDocument/2006/relationships/customXml" Target="../ink/ink231.xml"/><Relationship Id="rId8" Type="http://schemas.openxmlformats.org/officeDocument/2006/relationships/customXml" Target="../ink/ink182.xml"/><Relationship Id="rId51" Type="http://schemas.openxmlformats.org/officeDocument/2006/relationships/image" Target="../media/image27.png"/><Relationship Id="rId72" Type="http://schemas.openxmlformats.org/officeDocument/2006/relationships/customXml" Target="../ink/ink214.xml"/><Relationship Id="rId93" Type="http://schemas.openxmlformats.org/officeDocument/2006/relationships/customXml" Target="../ink/ink225.xml"/><Relationship Id="rId98" Type="http://schemas.openxmlformats.org/officeDocument/2006/relationships/image" Target="../media/image50.png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201.xml"/><Relationship Id="rId67" Type="http://schemas.openxmlformats.org/officeDocument/2006/relationships/image" Target="../media/image35.png"/><Relationship Id="rId20" Type="http://schemas.openxmlformats.org/officeDocument/2006/relationships/customXml" Target="../ink/ink188.xml"/><Relationship Id="rId41" Type="http://schemas.openxmlformats.org/officeDocument/2006/relationships/image" Target="../media/image2210.png"/><Relationship Id="rId62" Type="http://schemas.openxmlformats.org/officeDocument/2006/relationships/customXml" Target="../ink/ink209.xml"/><Relationship Id="rId83" Type="http://schemas.openxmlformats.org/officeDocument/2006/relationships/customXml" Target="../ink/ink220.xml"/><Relationship Id="rId88" Type="http://schemas.openxmlformats.org/officeDocument/2006/relationships/image" Target="../media/image45.png"/><Relationship Id="rId111" Type="http://schemas.openxmlformats.org/officeDocument/2006/relationships/customXml" Target="../ink/ink234.xml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50.png"/><Relationship Id="rId21" Type="http://schemas.openxmlformats.org/officeDocument/2006/relationships/image" Target="../media/image801.png"/><Relationship Id="rId42" Type="http://schemas.openxmlformats.org/officeDocument/2006/relationships/customXml" Target="../ink/ink4211.xml"/><Relationship Id="rId63" Type="http://schemas.openxmlformats.org/officeDocument/2006/relationships/image" Target="../media/image823.png"/><Relationship Id="rId84" Type="http://schemas.openxmlformats.org/officeDocument/2006/relationships/customXml" Target="../ink/ink4232.xml"/><Relationship Id="rId138" Type="http://schemas.openxmlformats.org/officeDocument/2006/relationships/customXml" Target="../ink/ink4259.xml"/><Relationship Id="rId159" Type="http://schemas.openxmlformats.org/officeDocument/2006/relationships/image" Target="../media/image871.png"/><Relationship Id="rId170" Type="http://schemas.openxmlformats.org/officeDocument/2006/relationships/customXml" Target="../ink/ink4275.xml"/><Relationship Id="rId191" Type="http://schemas.openxmlformats.org/officeDocument/2006/relationships/image" Target="../media/image887.png"/><Relationship Id="rId205" Type="http://schemas.openxmlformats.org/officeDocument/2006/relationships/image" Target="../media/image894.png"/><Relationship Id="rId107" Type="http://schemas.openxmlformats.org/officeDocument/2006/relationships/image" Target="../media/image845.png"/><Relationship Id="rId11" Type="http://schemas.openxmlformats.org/officeDocument/2006/relationships/image" Target="../media/image796.png"/><Relationship Id="rId32" Type="http://schemas.openxmlformats.org/officeDocument/2006/relationships/customXml" Target="../ink/ink4206.xml"/><Relationship Id="rId53" Type="http://schemas.openxmlformats.org/officeDocument/2006/relationships/image" Target="../media/image818.png"/><Relationship Id="rId74" Type="http://schemas.openxmlformats.org/officeDocument/2006/relationships/customXml" Target="../ink/ink4227.xml"/><Relationship Id="rId128" Type="http://schemas.openxmlformats.org/officeDocument/2006/relationships/customXml" Target="../ink/ink4254.xml"/><Relationship Id="rId149" Type="http://schemas.openxmlformats.org/officeDocument/2006/relationships/image" Target="../media/image866.png"/><Relationship Id="rId5" Type="http://schemas.openxmlformats.org/officeDocument/2006/relationships/image" Target="../media/image793.png"/><Relationship Id="rId95" Type="http://schemas.openxmlformats.org/officeDocument/2006/relationships/image" Target="../media/image839.png"/><Relationship Id="rId160" Type="http://schemas.openxmlformats.org/officeDocument/2006/relationships/customXml" Target="../ink/ink4270.xml"/><Relationship Id="rId181" Type="http://schemas.openxmlformats.org/officeDocument/2006/relationships/image" Target="../media/image882.png"/><Relationship Id="rId22" Type="http://schemas.openxmlformats.org/officeDocument/2006/relationships/customXml" Target="../ink/ink4201.xml"/><Relationship Id="rId43" Type="http://schemas.openxmlformats.org/officeDocument/2006/relationships/image" Target="../media/image813.png"/><Relationship Id="rId64" Type="http://schemas.openxmlformats.org/officeDocument/2006/relationships/customXml" Target="../ink/ink4222.xml"/><Relationship Id="rId118" Type="http://schemas.openxmlformats.org/officeDocument/2006/relationships/customXml" Target="../ink/ink4249.xml"/><Relationship Id="rId139" Type="http://schemas.openxmlformats.org/officeDocument/2006/relationships/image" Target="../media/image861.png"/><Relationship Id="rId85" Type="http://schemas.openxmlformats.org/officeDocument/2006/relationships/image" Target="../media/image834.png"/><Relationship Id="rId150" Type="http://schemas.openxmlformats.org/officeDocument/2006/relationships/customXml" Target="../ink/ink4265.xml"/><Relationship Id="rId171" Type="http://schemas.openxmlformats.org/officeDocument/2006/relationships/image" Target="../media/image877.png"/><Relationship Id="rId192" Type="http://schemas.openxmlformats.org/officeDocument/2006/relationships/customXml" Target="../ink/ink4286.xml"/><Relationship Id="rId206" Type="http://schemas.openxmlformats.org/officeDocument/2006/relationships/customXml" Target="../ink/ink4293.xml"/><Relationship Id="rId12" Type="http://schemas.openxmlformats.org/officeDocument/2006/relationships/customXml" Target="../ink/ink4196.xml"/><Relationship Id="rId33" Type="http://schemas.openxmlformats.org/officeDocument/2006/relationships/image" Target="../media/image808.png"/><Relationship Id="rId108" Type="http://schemas.openxmlformats.org/officeDocument/2006/relationships/customXml" Target="../ink/ink4244.xml"/><Relationship Id="rId129" Type="http://schemas.openxmlformats.org/officeDocument/2006/relationships/image" Target="../media/image856.png"/><Relationship Id="rId54" Type="http://schemas.openxmlformats.org/officeDocument/2006/relationships/customXml" Target="../ink/ink4217.xml"/><Relationship Id="rId75" Type="http://schemas.openxmlformats.org/officeDocument/2006/relationships/image" Target="../media/image829.png"/><Relationship Id="rId96" Type="http://schemas.openxmlformats.org/officeDocument/2006/relationships/customXml" Target="../ink/ink4238.xml"/><Relationship Id="rId140" Type="http://schemas.openxmlformats.org/officeDocument/2006/relationships/customXml" Target="../ink/ink4260.xml"/><Relationship Id="rId161" Type="http://schemas.openxmlformats.org/officeDocument/2006/relationships/image" Target="../media/image872.png"/><Relationship Id="rId182" Type="http://schemas.openxmlformats.org/officeDocument/2006/relationships/customXml" Target="../ink/ink4281.xml"/><Relationship Id="rId6" Type="http://schemas.openxmlformats.org/officeDocument/2006/relationships/customXml" Target="../ink/ink4193.xml"/><Relationship Id="rId23" Type="http://schemas.openxmlformats.org/officeDocument/2006/relationships/image" Target="../media/image802.png"/><Relationship Id="rId119" Type="http://schemas.openxmlformats.org/officeDocument/2006/relationships/image" Target="../media/image851.png"/><Relationship Id="rId44" Type="http://schemas.openxmlformats.org/officeDocument/2006/relationships/customXml" Target="../ink/ink4212.xml"/><Relationship Id="rId65" Type="http://schemas.openxmlformats.org/officeDocument/2006/relationships/image" Target="../media/image824.png"/><Relationship Id="rId86" Type="http://schemas.openxmlformats.org/officeDocument/2006/relationships/customXml" Target="../ink/ink4233.xml"/><Relationship Id="rId130" Type="http://schemas.openxmlformats.org/officeDocument/2006/relationships/customXml" Target="../ink/ink4255.xml"/><Relationship Id="rId151" Type="http://schemas.openxmlformats.org/officeDocument/2006/relationships/image" Target="../media/image867.png"/><Relationship Id="rId172" Type="http://schemas.openxmlformats.org/officeDocument/2006/relationships/customXml" Target="../ink/ink4276.xml"/><Relationship Id="rId193" Type="http://schemas.openxmlformats.org/officeDocument/2006/relationships/image" Target="../media/image888.png"/><Relationship Id="rId207" Type="http://schemas.openxmlformats.org/officeDocument/2006/relationships/image" Target="../media/image895.png"/><Relationship Id="rId13" Type="http://schemas.openxmlformats.org/officeDocument/2006/relationships/image" Target="../media/image797.png"/><Relationship Id="rId109" Type="http://schemas.openxmlformats.org/officeDocument/2006/relationships/image" Target="../media/image846.png"/><Relationship Id="rId34" Type="http://schemas.openxmlformats.org/officeDocument/2006/relationships/customXml" Target="../ink/ink4207.xml"/><Relationship Id="rId55" Type="http://schemas.openxmlformats.org/officeDocument/2006/relationships/image" Target="../media/image819.png"/><Relationship Id="rId76" Type="http://schemas.openxmlformats.org/officeDocument/2006/relationships/customXml" Target="../ink/ink4228.xml"/><Relationship Id="rId97" Type="http://schemas.openxmlformats.org/officeDocument/2006/relationships/image" Target="../media/image840.png"/><Relationship Id="rId120" Type="http://schemas.openxmlformats.org/officeDocument/2006/relationships/customXml" Target="../ink/ink4250.xml"/><Relationship Id="rId141" Type="http://schemas.openxmlformats.org/officeDocument/2006/relationships/image" Target="../media/image862.png"/><Relationship Id="rId7" Type="http://schemas.openxmlformats.org/officeDocument/2006/relationships/image" Target="../media/image794.png"/><Relationship Id="rId162" Type="http://schemas.openxmlformats.org/officeDocument/2006/relationships/customXml" Target="../ink/ink4271.xml"/><Relationship Id="rId183" Type="http://schemas.openxmlformats.org/officeDocument/2006/relationships/image" Target="../media/image883.png"/><Relationship Id="rId24" Type="http://schemas.openxmlformats.org/officeDocument/2006/relationships/customXml" Target="../ink/ink4202.xml"/><Relationship Id="rId45" Type="http://schemas.openxmlformats.org/officeDocument/2006/relationships/image" Target="../media/image814.png"/><Relationship Id="rId66" Type="http://schemas.openxmlformats.org/officeDocument/2006/relationships/customXml" Target="../ink/ink4223.xml"/><Relationship Id="rId87" Type="http://schemas.openxmlformats.org/officeDocument/2006/relationships/image" Target="../media/image835.png"/><Relationship Id="rId110" Type="http://schemas.openxmlformats.org/officeDocument/2006/relationships/customXml" Target="../ink/ink4245.xml"/><Relationship Id="rId131" Type="http://schemas.openxmlformats.org/officeDocument/2006/relationships/image" Target="../media/image857.png"/><Relationship Id="rId61" Type="http://schemas.openxmlformats.org/officeDocument/2006/relationships/image" Target="../media/image822.png"/><Relationship Id="rId82" Type="http://schemas.openxmlformats.org/officeDocument/2006/relationships/customXml" Target="../ink/ink4231.xml"/><Relationship Id="rId152" Type="http://schemas.openxmlformats.org/officeDocument/2006/relationships/customXml" Target="../ink/ink4266.xml"/><Relationship Id="rId173" Type="http://schemas.openxmlformats.org/officeDocument/2006/relationships/image" Target="../media/image878.png"/><Relationship Id="rId194" Type="http://schemas.openxmlformats.org/officeDocument/2006/relationships/customXml" Target="../ink/ink4287.xml"/><Relationship Id="rId199" Type="http://schemas.openxmlformats.org/officeDocument/2006/relationships/image" Target="../media/image891.png"/><Relationship Id="rId203" Type="http://schemas.openxmlformats.org/officeDocument/2006/relationships/image" Target="../media/image893.png"/><Relationship Id="rId208" Type="http://schemas.openxmlformats.org/officeDocument/2006/relationships/customXml" Target="../ink/ink4294.xml"/><Relationship Id="rId19" Type="http://schemas.openxmlformats.org/officeDocument/2006/relationships/image" Target="../media/image800.png"/><Relationship Id="rId14" Type="http://schemas.openxmlformats.org/officeDocument/2006/relationships/customXml" Target="../ink/ink4197.xml"/><Relationship Id="rId30" Type="http://schemas.openxmlformats.org/officeDocument/2006/relationships/customXml" Target="../ink/ink4205.xml"/><Relationship Id="rId35" Type="http://schemas.openxmlformats.org/officeDocument/2006/relationships/image" Target="../media/image809.png"/><Relationship Id="rId56" Type="http://schemas.openxmlformats.org/officeDocument/2006/relationships/customXml" Target="../ink/ink4218.xml"/><Relationship Id="rId77" Type="http://schemas.openxmlformats.org/officeDocument/2006/relationships/image" Target="../media/image830.png"/><Relationship Id="rId100" Type="http://schemas.openxmlformats.org/officeDocument/2006/relationships/customXml" Target="../ink/ink4240.xml"/><Relationship Id="rId105" Type="http://schemas.openxmlformats.org/officeDocument/2006/relationships/image" Target="../media/image844.png"/><Relationship Id="rId126" Type="http://schemas.openxmlformats.org/officeDocument/2006/relationships/customXml" Target="../ink/ink4253.xml"/><Relationship Id="rId147" Type="http://schemas.openxmlformats.org/officeDocument/2006/relationships/image" Target="../media/image865.png"/><Relationship Id="rId168" Type="http://schemas.openxmlformats.org/officeDocument/2006/relationships/customXml" Target="../ink/ink4274.xml"/><Relationship Id="rId8" Type="http://schemas.openxmlformats.org/officeDocument/2006/relationships/customXml" Target="../ink/ink4194.xml"/><Relationship Id="rId51" Type="http://schemas.openxmlformats.org/officeDocument/2006/relationships/image" Target="../media/image817.png"/><Relationship Id="rId72" Type="http://schemas.openxmlformats.org/officeDocument/2006/relationships/customXml" Target="../ink/ink4226.xml"/><Relationship Id="rId93" Type="http://schemas.openxmlformats.org/officeDocument/2006/relationships/image" Target="../media/image838.png"/><Relationship Id="rId98" Type="http://schemas.openxmlformats.org/officeDocument/2006/relationships/customXml" Target="../ink/ink4239.xml"/><Relationship Id="rId121" Type="http://schemas.openxmlformats.org/officeDocument/2006/relationships/image" Target="../media/image852.png"/><Relationship Id="rId142" Type="http://schemas.openxmlformats.org/officeDocument/2006/relationships/customXml" Target="../ink/ink4261.xml"/><Relationship Id="rId163" Type="http://schemas.openxmlformats.org/officeDocument/2006/relationships/image" Target="../media/image873.png"/><Relationship Id="rId184" Type="http://schemas.openxmlformats.org/officeDocument/2006/relationships/customXml" Target="../ink/ink4282.xml"/><Relationship Id="rId189" Type="http://schemas.openxmlformats.org/officeDocument/2006/relationships/image" Target="../media/image886.png"/><Relationship Id="rId3" Type="http://schemas.openxmlformats.org/officeDocument/2006/relationships/image" Target="../media/image792.png"/><Relationship Id="rId25" Type="http://schemas.openxmlformats.org/officeDocument/2006/relationships/image" Target="../media/image803.png"/><Relationship Id="rId46" Type="http://schemas.openxmlformats.org/officeDocument/2006/relationships/customXml" Target="../ink/ink4213.xml"/><Relationship Id="rId67" Type="http://schemas.openxmlformats.org/officeDocument/2006/relationships/image" Target="../media/image825.png"/><Relationship Id="rId116" Type="http://schemas.openxmlformats.org/officeDocument/2006/relationships/customXml" Target="../ink/ink4248.xml"/><Relationship Id="rId137" Type="http://schemas.openxmlformats.org/officeDocument/2006/relationships/image" Target="../media/image860.png"/><Relationship Id="rId158" Type="http://schemas.openxmlformats.org/officeDocument/2006/relationships/customXml" Target="../ink/ink4269.xml"/><Relationship Id="rId20" Type="http://schemas.openxmlformats.org/officeDocument/2006/relationships/customXml" Target="../ink/ink4200.xml"/><Relationship Id="rId41" Type="http://schemas.openxmlformats.org/officeDocument/2006/relationships/image" Target="../media/image812.png"/><Relationship Id="rId62" Type="http://schemas.openxmlformats.org/officeDocument/2006/relationships/customXml" Target="../ink/ink4221.xml"/><Relationship Id="rId83" Type="http://schemas.openxmlformats.org/officeDocument/2006/relationships/image" Target="../media/image833.png"/><Relationship Id="rId88" Type="http://schemas.openxmlformats.org/officeDocument/2006/relationships/customXml" Target="../ink/ink4234.xml"/><Relationship Id="rId111" Type="http://schemas.openxmlformats.org/officeDocument/2006/relationships/image" Target="../media/image847.png"/><Relationship Id="rId132" Type="http://schemas.openxmlformats.org/officeDocument/2006/relationships/customXml" Target="../ink/ink4256.xml"/><Relationship Id="rId153" Type="http://schemas.openxmlformats.org/officeDocument/2006/relationships/image" Target="../media/image868.png"/><Relationship Id="rId174" Type="http://schemas.openxmlformats.org/officeDocument/2006/relationships/customXml" Target="../ink/ink4277.xml"/><Relationship Id="rId179" Type="http://schemas.openxmlformats.org/officeDocument/2006/relationships/image" Target="../media/image881.png"/><Relationship Id="rId195" Type="http://schemas.openxmlformats.org/officeDocument/2006/relationships/image" Target="../media/image889.png"/><Relationship Id="rId209" Type="http://schemas.openxmlformats.org/officeDocument/2006/relationships/image" Target="../media/image896.png"/><Relationship Id="rId190" Type="http://schemas.openxmlformats.org/officeDocument/2006/relationships/customXml" Target="../ink/ink4285.xml"/><Relationship Id="rId204" Type="http://schemas.openxmlformats.org/officeDocument/2006/relationships/customXml" Target="../ink/ink4292.xml"/><Relationship Id="rId15" Type="http://schemas.openxmlformats.org/officeDocument/2006/relationships/image" Target="../media/image798.png"/><Relationship Id="rId36" Type="http://schemas.openxmlformats.org/officeDocument/2006/relationships/customXml" Target="../ink/ink4208.xml"/><Relationship Id="rId57" Type="http://schemas.openxmlformats.org/officeDocument/2006/relationships/image" Target="../media/image820.png"/><Relationship Id="rId106" Type="http://schemas.openxmlformats.org/officeDocument/2006/relationships/customXml" Target="../ink/ink4243.xml"/><Relationship Id="rId127" Type="http://schemas.openxmlformats.org/officeDocument/2006/relationships/image" Target="../media/image855.png"/><Relationship Id="rId10" Type="http://schemas.openxmlformats.org/officeDocument/2006/relationships/customXml" Target="../ink/ink4195.xml"/><Relationship Id="rId31" Type="http://schemas.openxmlformats.org/officeDocument/2006/relationships/image" Target="../media/image807.png"/><Relationship Id="rId52" Type="http://schemas.openxmlformats.org/officeDocument/2006/relationships/customXml" Target="../ink/ink4216.xml"/><Relationship Id="rId73" Type="http://schemas.openxmlformats.org/officeDocument/2006/relationships/image" Target="../media/image828.png"/><Relationship Id="rId78" Type="http://schemas.openxmlformats.org/officeDocument/2006/relationships/customXml" Target="../ink/ink4229.xml"/><Relationship Id="rId94" Type="http://schemas.openxmlformats.org/officeDocument/2006/relationships/customXml" Target="../ink/ink4237.xml"/><Relationship Id="rId99" Type="http://schemas.openxmlformats.org/officeDocument/2006/relationships/image" Target="../media/image841.png"/><Relationship Id="rId101" Type="http://schemas.openxmlformats.org/officeDocument/2006/relationships/image" Target="../media/image842.png"/><Relationship Id="rId122" Type="http://schemas.openxmlformats.org/officeDocument/2006/relationships/customXml" Target="../ink/ink4251.xml"/><Relationship Id="rId143" Type="http://schemas.openxmlformats.org/officeDocument/2006/relationships/image" Target="../media/image863.png"/><Relationship Id="rId148" Type="http://schemas.openxmlformats.org/officeDocument/2006/relationships/customXml" Target="../ink/ink4264.xml"/><Relationship Id="rId164" Type="http://schemas.openxmlformats.org/officeDocument/2006/relationships/customXml" Target="../ink/ink4272.xml"/><Relationship Id="rId169" Type="http://schemas.openxmlformats.org/officeDocument/2006/relationships/image" Target="../media/image876.png"/><Relationship Id="rId185" Type="http://schemas.openxmlformats.org/officeDocument/2006/relationships/image" Target="../media/image884.png"/><Relationship Id="rId4" Type="http://schemas.openxmlformats.org/officeDocument/2006/relationships/customXml" Target="../ink/ink4192.xml"/><Relationship Id="rId9" Type="http://schemas.openxmlformats.org/officeDocument/2006/relationships/image" Target="../media/image795.png"/><Relationship Id="rId180" Type="http://schemas.openxmlformats.org/officeDocument/2006/relationships/customXml" Target="../ink/ink4280.xml"/><Relationship Id="rId210" Type="http://schemas.openxmlformats.org/officeDocument/2006/relationships/customXml" Target="../ink/ink4295.xml"/><Relationship Id="rId26" Type="http://schemas.openxmlformats.org/officeDocument/2006/relationships/customXml" Target="../ink/ink4203.xml"/><Relationship Id="rId47" Type="http://schemas.openxmlformats.org/officeDocument/2006/relationships/image" Target="../media/image815.png"/><Relationship Id="rId68" Type="http://schemas.openxmlformats.org/officeDocument/2006/relationships/customXml" Target="../ink/ink4224.xml"/><Relationship Id="rId89" Type="http://schemas.openxmlformats.org/officeDocument/2006/relationships/image" Target="../media/image836.png"/><Relationship Id="rId112" Type="http://schemas.openxmlformats.org/officeDocument/2006/relationships/customXml" Target="../ink/ink4246.xml"/><Relationship Id="rId133" Type="http://schemas.openxmlformats.org/officeDocument/2006/relationships/image" Target="../media/image858.png"/><Relationship Id="rId154" Type="http://schemas.openxmlformats.org/officeDocument/2006/relationships/customXml" Target="../ink/ink4267.xml"/><Relationship Id="rId175" Type="http://schemas.openxmlformats.org/officeDocument/2006/relationships/image" Target="../media/image879.png"/><Relationship Id="rId196" Type="http://schemas.openxmlformats.org/officeDocument/2006/relationships/customXml" Target="../ink/ink4288.xml"/><Relationship Id="rId200" Type="http://schemas.openxmlformats.org/officeDocument/2006/relationships/customXml" Target="../ink/ink4290.xml"/><Relationship Id="rId16" Type="http://schemas.openxmlformats.org/officeDocument/2006/relationships/customXml" Target="../ink/ink4198.xml"/><Relationship Id="rId37" Type="http://schemas.openxmlformats.org/officeDocument/2006/relationships/image" Target="../media/image8101.png"/><Relationship Id="rId58" Type="http://schemas.openxmlformats.org/officeDocument/2006/relationships/customXml" Target="../ink/ink4219.xml"/><Relationship Id="rId79" Type="http://schemas.openxmlformats.org/officeDocument/2006/relationships/image" Target="../media/image831.png"/><Relationship Id="rId102" Type="http://schemas.openxmlformats.org/officeDocument/2006/relationships/customXml" Target="../ink/ink4241.xml"/><Relationship Id="rId123" Type="http://schemas.openxmlformats.org/officeDocument/2006/relationships/image" Target="../media/image853.png"/><Relationship Id="rId144" Type="http://schemas.openxmlformats.org/officeDocument/2006/relationships/customXml" Target="../ink/ink4262.xml"/><Relationship Id="rId90" Type="http://schemas.openxmlformats.org/officeDocument/2006/relationships/customXml" Target="../ink/ink4235.xml"/><Relationship Id="rId165" Type="http://schemas.openxmlformats.org/officeDocument/2006/relationships/image" Target="../media/image874.png"/><Relationship Id="rId186" Type="http://schemas.openxmlformats.org/officeDocument/2006/relationships/customXml" Target="../ink/ink4283.xml"/><Relationship Id="rId211" Type="http://schemas.openxmlformats.org/officeDocument/2006/relationships/image" Target="../media/image897.png"/><Relationship Id="rId27" Type="http://schemas.openxmlformats.org/officeDocument/2006/relationships/image" Target="../media/image805.png"/><Relationship Id="rId48" Type="http://schemas.openxmlformats.org/officeDocument/2006/relationships/customXml" Target="../ink/ink4214.xml"/><Relationship Id="rId69" Type="http://schemas.openxmlformats.org/officeDocument/2006/relationships/image" Target="../media/image826.png"/><Relationship Id="rId113" Type="http://schemas.openxmlformats.org/officeDocument/2006/relationships/image" Target="../media/image848.png"/><Relationship Id="rId134" Type="http://schemas.openxmlformats.org/officeDocument/2006/relationships/customXml" Target="../ink/ink4257.xml"/><Relationship Id="rId80" Type="http://schemas.openxmlformats.org/officeDocument/2006/relationships/customXml" Target="../ink/ink4230.xml"/><Relationship Id="rId155" Type="http://schemas.openxmlformats.org/officeDocument/2006/relationships/image" Target="../media/image869.png"/><Relationship Id="rId176" Type="http://schemas.openxmlformats.org/officeDocument/2006/relationships/customXml" Target="../ink/ink4278.xml"/><Relationship Id="rId197" Type="http://schemas.openxmlformats.org/officeDocument/2006/relationships/image" Target="../media/image890.png"/><Relationship Id="rId201" Type="http://schemas.openxmlformats.org/officeDocument/2006/relationships/image" Target="../media/image892.png"/><Relationship Id="rId17" Type="http://schemas.openxmlformats.org/officeDocument/2006/relationships/image" Target="../media/image799.png"/><Relationship Id="rId38" Type="http://schemas.openxmlformats.org/officeDocument/2006/relationships/customXml" Target="../ink/ink4209.xml"/><Relationship Id="rId59" Type="http://schemas.openxmlformats.org/officeDocument/2006/relationships/image" Target="../media/image821.png"/><Relationship Id="rId103" Type="http://schemas.openxmlformats.org/officeDocument/2006/relationships/image" Target="../media/image843.png"/><Relationship Id="rId124" Type="http://schemas.openxmlformats.org/officeDocument/2006/relationships/customXml" Target="../ink/ink4252.xml"/><Relationship Id="rId70" Type="http://schemas.openxmlformats.org/officeDocument/2006/relationships/customXml" Target="../ink/ink4225.xml"/><Relationship Id="rId91" Type="http://schemas.openxmlformats.org/officeDocument/2006/relationships/image" Target="../media/image837.png"/><Relationship Id="rId145" Type="http://schemas.openxmlformats.org/officeDocument/2006/relationships/image" Target="../media/image864.png"/><Relationship Id="rId166" Type="http://schemas.openxmlformats.org/officeDocument/2006/relationships/customXml" Target="../ink/ink4273.xml"/><Relationship Id="rId187" Type="http://schemas.openxmlformats.org/officeDocument/2006/relationships/image" Target="../media/image88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204.xml"/><Relationship Id="rId49" Type="http://schemas.openxmlformats.org/officeDocument/2006/relationships/image" Target="../media/image816.png"/><Relationship Id="rId114" Type="http://schemas.openxmlformats.org/officeDocument/2006/relationships/customXml" Target="../ink/ink4247.xml"/><Relationship Id="rId60" Type="http://schemas.openxmlformats.org/officeDocument/2006/relationships/customXml" Target="../ink/ink4220.xml"/><Relationship Id="rId81" Type="http://schemas.openxmlformats.org/officeDocument/2006/relationships/image" Target="../media/image832.png"/><Relationship Id="rId135" Type="http://schemas.openxmlformats.org/officeDocument/2006/relationships/image" Target="../media/image859.png"/><Relationship Id="rId156" Type="http://schemas.openxmlformats.org/officeDocument/2006/relationships/customXml" Target="../ink/ink4268.xml"/><Relationship Id="rId177" Type="http://schemas.openxmlformats.org/officeDocument/2006/relationships/image" Target="../media/image880.png"/><Relationship Id="rId198" Type="http://schemas.openxmlformats.org/officeDocument/2006/relationships/customXml" Target="../ink/ink4289.xml"/><Relationship Id="rId202" Type="http://schemas.openxmlformats.org/officeDocument/2006/relationships/customXml" Target="../ink/ink4291.xml"/><Relationship Id="rId18" Type="http://schemas.openxmlformats.org/officeDocument/2006/relationships/customXml" Target="../ink/ink4199.xml"/><Relationship Id="rId39" Type="http://schemas.openxmlformats.org/officeDocument/2006/relationships/image" Target="../media/image811.png"/><Relationship Id="rId50" Type="http://schemas.openxmlformats.org/officeDocument/2006/relationships/customXml" Target="../ink/ink4215.xml"/><Relationship Id="rId104" Type="http://schemas.openxmlformats.org/officeDocument/2006/relationships/customXml" Target="../ink/ink4242.xml"/><Relationship Id="rId125" Type="http://schemas.openxmlformats.org/officeDocument/2006/relationships/image" Target="../media/image854.png"/><Relationship Id="rId146" Type="http://schemas.openxmlformats.org/officeDocument/2006/relationships/customXml" Target="../ink/ink4263.xml"/><Relationship Id="rId167" Type="http://schemas.openxmlformats.org/officeDocument/2006/relationships/image" Target="../media/image875.png"/><Relationship Id="rId188" Type="http://schemas.openxmlformats.org/officeDocument/2006/relationships/customXml" Target="../ink/ink4284.xml"/><Relationship Id="rId71" Type="http://schemas.openxmlformats.org/officeDocument/2006/relationships/image" Target="../media/image827.png"/><Relationship Id="rId92" Type="http://schemas.openxmlformats.org/officeDocument/2006/relationships/customXml" Target="../ink/ink4236.xml"/><Relationship Id="rId2" Type="http://schemas.openxmlformats.org/officeDocument/2006/relationships/customXml" Target="../ink/ink4191.xml"/><Relationship Id="rId29" Type="http://schemas.openxmlformats.org/officeDocument/2006/relationships/image" Target="../media/image806.png"/><Relationship Id="rId40" Type="http://schemas.openxmlformats.org/officeDocument/2006/relationships/customXml" Target="../ink/ink4210.xml"/><Relationship Id="rId115" Type="http://schemas.openxmlformats.org/officeDocument/2006/relationships/image" Target="../media/image849.png"/><Relationship Id="rId136" Type="http://schemas.openxmlformats.org/officeDocument/2006/relationships/customXml" Target="../ink/ink4258.xml"/><Relationship Id="rId157" Type="http://schemas.openxmlformats.org/officeDocument/2006/relationships/image" Target="../media/image870.png"/><Relationship Id="rId178" Type="http://schemas.openxmlformats.org/officeDocument/2006/relationships/customXml" Target="../ink/ink4279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50.png"/><Relationship Id="rId21" Type="http://schemas.openxmlformats.org/officeDocument/2006/relationships/image" Target="../media/image801.png"/><Relationship Id="rId42" Type="http://schemas.openxmlformats.org/officeDocument/2006/relationships/customXml" Target="../ink/ink4316.xml"/><Relationship Id="rId63" Type="http://schemas.openxmlformats.org/officeDocument/2006/relationships/image" Target="../media/image823.png"/><Relationship Id="rId84" Type="http://schemas.openxmlformats.org/officeDocument/2006/relationships/customXml" Target="../ink/ink4337.xml"/><Relationship Id="rId138" Type="http://schemas.openxmlformats.org/officeDocument/2006/relationships/customXml" Target="../ink/ink4364.xml"/><Relationship Id="rId159" Type="http://schemas.openxmlformats.org/officeDocument/2006/relationships/image" Target="../media/image871.png"/><Relationship Id="rId170" Type="http://schemas.openxmlformats.org/officeDocument/2006/relationships/customXml" Target="../ink/ink4380.xml"/><Relationship Id="rId191" Type="http://schemas.openxmlformats.org/officeDocument/2006/relationships/image" Target="../media/image887.png"/><Relationship Id="rId205" Type="http://schemas.openxmlformats.org/officeDocument/2006/relationships/image" Target="../media/image894.png"/><Relationship Id="rId226" Type="http://schemas.openxmlformats.org/officeDocument/2006/relationships/customXml" Target="../ink/ink4408.xml"/><Relationship Id="rId107" Type="http://schemas.openxmlformats.org/officeDocument/2006/relationships/image" Target="../media/image845.png"/><Relationship Id="rId11" Type="http://schemas.openxmlformats.org/officeDocument/2006/relationships/image" Target="../media/image796.png"/><Relationship Id="rId32" Type="http://schemas.openxmlformats.org/officeDocument/2006/relationships/customXml" Target="../ink/ink4311.xml"/><Relationship Id="rId53" Type="http://schemas.openxmlformats.org/officeDocument/2006/relationships/image" Target="../media/image818.png"/><Relationship Id="rId74" Type="http://schemas.openxmlformats.org/officeDocument/2006/relationships/customXml" Target="../ink/ink4332.xml"/><Relationship Id="rId128" Type="http://schemas.openxmlformats.org/officeDocument/2006/relationships/customXml" Target="../ink/ink4359.xml"/><Relationship Id="rId149" Type="http://schemas.openxmlformats.org/officeDocument/2006/relationships/image" Target="../media/image866.png"/><Relationship Id="rId5" Type="http://schemas.openxmlformats.org/officeDocument/2006/relationships/image" Target="../media/image793.png"/><Relationship Id="rId95" Type="http://schemas.openxmlformats.org/officeDocument/2006/relationships/image" Target="../media/image839.png"/><Relationship Id="rId160" Type="http://schemas.openxmlformats.org/officeDocument/2006/relationships/customXml" Target="../ink/ink4375.xml"/><Relationship Id="rId181" Type="http://schemas.openxmlformats.org/officeDocument/2006/relationships/image" Target="../media/image882.png"/><Relationship Id="rId216" Type="http://schemas.openxmlformats.org/officeDocument/2006/relationships/customXml" Target="../ink/ink4403.xml"/><Relationship Id="rId22" Type="http://schemas.openxmlformats.org/officeDocument/2006/relationships/customXml" Target="../ink/ink4306.xml"/><Relationship Id="rId43" Type="http://schemas.openxmlformats.org/officeDocument/2006/relationships/image" Target="../media/image813.png"/><Relationship Id="rId64" Type="http://schemas.openxmlformats.org/officeDocument/2006/relationships/customXml" Target="../ink/ink4327.xml"/><Relationship Id="rId118" Type="http://schemas.openxmlformats.org/officeDocument/2006/relationships/customXml" Target="../ink/ink4354.xml"/><Relationship Id="rId139" Type="http://schemas.openxmlformats.org/officeDocument/2006/relationships/image" Target="../media/image861.png"/><Relationship Id="rId85" Type="http://schemas.openxmlformats.org/officeDocument/2006/relationships/image" Target="../media/image834.png"/><Relationship Id="rId150" Type="http://schemas.openxmlformats.org/officeDocument/2006/relationships/customXml" Target="../ink/ink4370.xml"/><Relationship Id="rId171" Type="http://schemas.openxmlformats.org/officeDocument/2006/relationships/image" Target="../media/image877.png"/><Relationship Id="rId192" Type="http://schemas.openxmlformats.org/officeDocument/2006/relationships/customXml" Target="../ink/ink4391.xml"/><Relationship Id="rId206" Type="http://schemas.openxmlformats.org/officeDocument/2006/relationships/customXml" Target="../ink/ink4398.xml"/><Relationship Id="rId227" Type="http://schemas.openxmlformats.org/officeDocument/2006/relationships/image" Target="../media/image905.png"/><Relationship Id="rId12" Type="http://schemas.openxmlformats.org/officeDocument/2006/relationships/customXml" Target="../ink/ink4301.xml"/><Relationship Id="rId33" Type="http://schemas.openxmlformats.org/officeDocument/2006/relationships/image" Target="../media/image808.png"/><Relationship Id="rId108" Type="http://schemas.openxmlformats.org/officeDocument/2006/relationships/customXml" Target="../ink/ink4349.xml"/><Relationship Id="rId129" Type="http://schemas.openxmlformats.org/officeDocument/2006/relationships/image" Target="../media/image856.png"/><Relationship Id="rId54" Type="http://schemas.openxmlformats.org/officeDocument/2006/relationships/customXml" Target="../ink/ink4322.xml"/><Relationship Id="rId75" Type="http://schemas.openxmlformats.org/officeDocument/2006/relationships/image" Target="../media/image829.png"/><Relationship Id="rId96" Type="http://schemas.openxmlformats.org/officeDocument/2006/relationships/customXml" Target="../ink/ink4343.xml"/><Relationship Id="rId140" Type="http://schemas.openxmlformats.org/officeDocument/2006/relationships/customXml" Target="../ink/ink4365.xml"/><Relationship Id="rId161" Type="http://schemas.openxmlformats.org/officeDocument/2006/relationships/image" Target="../media/image872.png"/><Relationship Id="rId182" Type="http://schemas.openxmlformats.org/officeDocument/2006/relationships/customXml" Target="../ink/ink4386.xml"/><Relationship Id="rId217" Type="http://schemas.openxmlformats.org/officeDocument/2006/relationships/image" Target="../media/image900.png"/><Relationship Id="rId6" Type="http://schemas.openxmlformats.org/officeDocument/2006/relationships/customXml" Target="../ink/ink4298.xml"/><Relationship Id="rId23" Type="http://schemas.openxmlformats.org/officeDocument/2006/relationships/image" Target="../media/image802.png"/><Relationship Id="rId119" Type="http://schemas.openxmlformats.org/officeDocument/2006/relationships/image" Target="../media/image851.png"/><Relationship Id="rId44" Type="http://schemas.openxmlformats.org/officeDocument/2006/relationships/customXml" Target="../ink/ink4317.xml"/><Relationship Id="rId65" Type="http://schemas.openxmlformats.org/officeDocument/2006/relationships/image" Target="../media/image824.png"/><Relationship Id="rId86" Type="http://schemas.openxmlformats.org/officeDocument/2006/relationships/customXml" Target="../ink/ink4338.xml"/><Relationship Id="rId130" Type="http://schemas.openxmlformats.org/officeDocument/2006/relationships/customXml" Target="../ink/ink4360.xml"/><Relationship Id="rId151" Type="http://schemas.openxmlformats.org/officeDocument/2006/relationships/image" Target="../media/image867.png"/><Relationship Id="rId172" Type="http://schemas.openxmlformats.org/officeDocument/2006/relationships/customXml" Target="../ink/ink4381.xml"/><Relationship Id="rId193" Type="http://schemas.openxmlformats.org/officeDocument/2006/relationships/image" Target="../media/image888.png"/><Relationship Id="rId207" Type="http://schemas.openxmlformats.org/officeDocument/2006/relationships/image" Target="../media/image895.png"/><Relationship Id="rId228" Type="http://schemas.openxmlformats.org/officeDocument/2006/relationships/customXml" Target="../ink/ink4409.xml"/><Relationship Id="rId13" Type="http://schemas.openxmlformats.org/officeDocument/2006/relationships/image" Target="../media/image797.png"/><Relationship Id="rId109" Type="http://schemas.openxmlformats.org/officeDocument/2006/relationships/image" Target="../media/image846.png"/><Relationship Id="rId34" Type="http://schemas.openxmlformats.org/officeDocument/2006/relationships/customXml" Target="../ink/ink4312.xml"/><Relationship Id="rId55" Type="http://schemas.openxmlformats.org/officeDocument/2006/relationships/image" Target="../media/image819.png"/><Relationship Id="rId76" Type="http://schemas.openxmlformats.org/officeDocument/2006/relationships/customXml" Target="../ink/ink4333.xml"/><Relationship Id="rId97" Type="http://schemas.openxmlformats.org/officeDocument/2006/relationships/image" Target="../media/image840.png"/><Relationship Id="rId120" Type="http://schemas.openxmlformats.org/officeDocument/2006/relationships/customXml" Target="../ink/ink4355.xml"/><Relationship Id="rId141" Type="http://schemas.openxmlformats.org/officeDocument/2006/relationships/image" Target="../media/image862.png"/><Relationship Id="rId7" Type="http://schemas.openxmlformats.org/officeDocument/2006/relationships/image" Target="../media/image794.png"/><Relationship Id="rId162" Type="http://schemas.openxmlformats.org/officeDocument/2006/relationships/customXml" Target="../ink/ink4376.xml"/><Relationship Id="rId183" Type="http://schemas.openxmlformats.org/officeDocument/2006/relationships/image" Target="../media/image883.png"/><Relationship Id="rId218" Type="http://schemas.openxmlformats.org/officeDocument/2006/relationships/customXml" Target="../ink/ink4404.xml"/><Relationship Id="rId24" Type="http://schemas.openxmlformats.org/officeDocument/2006/relationships/customXml" Target="../ink/ink4307.xml"/><Relationship Id="rId45" Type="http://schemas.openxmlformats.org/officeDocument/2006/relationships/image" Target="../media/image814.png"/><Relationship Id="rId66" Type="http://schemas.openxmlformats.org/officeDocument/2006/relationships/customXml" Target="../ink/ink4328.xml"/><Relationship Id="rId87" Type="http://schemas.openxmlformats.org/officeDocument/2006/relationships/image" Target="../media/image835.png"/><Relationship Id="rId110" Type="http://schemas.openxmlformats.org/officeDocument/2006/relationships/customXml" Target="../ink/ink4350.xml"/><Relationship Id="rId131" Type="http://schemas.openxmlformats.org/officeDocument/2006/relationships/image" Target="../media/image857.png"/><Relationship Id="rId152" Type="http://schemas.openxmlformats.org/officeDocument/2006/relationships/customXml" Target="../ink/ink4371.xml"/><Relationship Id="rId173" Type="http://schemas.openxmlformats.org/officeDocument/2006/relationships/image" Target="../media/image878.png"/><Relationship Id="rId194" Type="http://schemas.openxmlformats.org/officeDocument/2006/relationships/customXml" Target="../ink/ink4392.xml"/><Relationship Id="rId208" Type="http://schemas.openxmlformats.org/officeDocument/2006/relationships/customXml" Target="../ink/ink4399.xml"/><Relationship Id="rId229" Type="http://schemas.openxmlformats.org/officeDocument/2006/relationships/image" Target="../media/image906.png"/><Relationship Id="rId14" Type="http://schemas.openxmlformats.org/officeDocument/2006/relationships/customXml" Target="../ink/ink4302.xml"/><Relationship Id="rId35" Type="http://schemas.openxmlformats.org/officeDocument/2006/relationships/image" Target="../media/image809.png"/><Relationship Id="rId56" Type="http://schemas.openxmlformats.org/officeDocument/2006/relationships/customXml" Target="../ink/ink4323.xml"/><Relationship Id="rId77" Type="http://schemas.openxmlformats.org/officeDocument/2006/relationships/image" Target="../media/image830.png"/><Relationship Id="rId100" Type="http://schemas.openxmlformats.org/officeDocument/2006/relationships/customXml" Target="../ink/ink4345.xml"/><Relationship Id="rId8" Type="http://schemas.openxmlformats.org/officeDocument/2006/relationships/customXml" Target="../ink/ink4299.xml"/><Relationship Id="rId98" Type="http://schemas.openxmlformats.org/officeDocument/2006/relationships/customXml" Target="../ink/ink4344.xml"/><Relationship Id="rId121" Type="http://schemas.openxmlformats.org/officeDocument/2006/relationships/image" Target="../media/image852.png"/><Relationship Id="rId142" Type="http://schemas.openxmlformats.org/officeDocument/2006/relationships/customXml" Target="../ink/ink4366.xml"/><Relationship Id="rId163" Type="http://schemas.openxmlformats.org/officeDocument/2006/relationships/image" Target="../media/image873.png"/><Relationship Id="rId184" Type="http://schemas.openxmlformats.org/officeDocument/2006/relationships/customXml" Target="../ink/ink4387.xml"/><Relationship Id="rId219" Type="http://schemas.openxmlformats.org/officeDocument/2006/relationships/image" Target="../media/image901.png"/><Relationship Id="rId230" Type="http://schemas.openxmlformats.org/officeDocument/2006/relationships/customXml" Target="../ink/ink4410.xml"/><Relationship Id="rId25" Type="http://schemas.openxmlformats.org/officeDocument/2006/relationships/image" Target="../media/image803.png"/><Relationship Id="rId46" Type="http://schemas.openxmlformats.org/officeDocument/2006/relationships/customXml" Target="../ink/ink4318.xml"/><Relationship Id="rId67" Type="http://schemas.openxmlformats.org/officeDocument/2006/relationships/image" Target="../media/image825.png"/><Relationship Id="rId20" Type="http://schemas.openxmlformats.org/officeDocument/2006/relationships/customXml" Target="../ink/ink4305.xml"/><Relationship Id="rId41" Type="http://schemas.openxmlformats.org/officeDocument/2006/relationships/image" Target="../media/image812.png"/><Relationship Id="rId62" Type="http://schemas.openxmlformats.org/officeDocument/2006/relationships/customXml" Target="../ink/ink4326.xml"/><Relationship Id="rId83" Type="http://schemas.openxmlformats.org/officeDocument/2006/relationships/image" Target="../media/image833.png"/><Relationship Id="rId88" Type="http://schemas.openxmlformats.org/officeDocument/2006/relationships/customXml" Target="../ink/ink4339.xml"/><Relationship Id="rId111" Type="http://schemas.openxmlformats.org/officeDocument/2006/relationships/image" Target="../media/image847.png"/><Relationship Id="rId132" Type="http://schemas.openxmlformats.org/officeDocument/2006/relationships/customXml" Target="../ink/ink4361.xml"/><Relationship Id="rId153" Type="http://schemas.openxmlformats.org/officeDocument/2006/relationships/image" Target="../media/image868.png"/><Relationship Id="rId174" Type="http://schemas.openxmlformats.org/officeDocument/2006/relationships/customXml" Target="../ink/ink4382.xml"/><Relationship Id="rId179" Type="http://schemas.openxmlformats.org/officeDocument/2006/relationships/image" Target="../media/image881.png"/><Relationship Id="rId195" Type="http://schemas.openxmlformats.org/officeDocument/2006/relationships/image" Target="../media/image889.png"/><Relationship Id="rId209" Type="http://schemas.openxmlformats.org/officeDocument/2006/relationships/image" Target="../media/image896.png"/><Relationship Id="rId190" Type="http://schemas.openxmlformats.org/officeDocument/2006/relationships/customXml" Target="../ink/ink4390.xml"/><Relationship Id="rId204" Type="http://schemas.openxmlformats.org/officeDocument/2006/relationships/customXml" Target="../ink/ink4397.xml"/><Relationship Id="rId220" Type="http://schemas.openxmlformats.org/officeDocument/2006/relationships/customXml" Target="../ink/ink4405.xml"/><Relationship Id="rId225" Type="http://schemas.openxmlformats.org/officeDocument/2006/relationships/image" Target="../media/image904.png"/><Relationship Id="rId15" Type="http://schemas.openxmlformats.org/officeDocument/2006/relationships/image" Target="../media/image798.png"/><Relationship Id="rId36" Type="http://schemas.openxmlformats.org/officeDocument/2006/relationships/customXml" Target="../ink/ink4313.xml"/><Relationship Id="rId57" Type="http://schemas.openxmlformats.org/officeDocument/2006/relationships/image" Target="../media/image820.png"/><Relationship Id="rId106" Type="http://schemas.openxmlformats.org/officeDocument/2006/relationships/customXml" Target="../ink/ink4348.xml"/><Relationship Id="rId127" Type="http://schemas.openxmlformats.org/officeDocument/2006/relationships/image" Target="../media/image855.png"/><Relationship Id="rId10" Type="http://schemas.openxmlformats.org/officeDocument/2006/relationships/customXml" Target="../ink/ink4300.xml"/><Relationship Id="rId31" Type="http://schemas.openxmlformats.org/officeDocument/2006/relationships/image" Target="../media/image807.png"/><Relationship Id="rId52" Type="http://schemas.openxmlformats.org/officeDocument/2006/relationships/customXml" Target="../ink/ink4321.xml"/><Relationship Id="rId73" Type="http://schemas.openxmlformats.org/officeDocument/2006/relationships/image" Target="../media/image828.png"/><Relationship Id="rId78" Type="http://schemas.openxmlformats.org/officeDocument/2006/relationships/customXml" Target="../ink/ink4334.xml"/><Relationship Id="rId94" Type="http://schemas.openxmlformats.org/officeDocument/2006/relationships/customXml" Target="../ink/ink4342.xml"/><Relationship Id="rId99" Type="http://schemas.openxmlformats.org/officeDocument/2006/relationships/image" Target="../media/image841.png"/><Relationship Id="rId101" Type="http://schemas.openxmlformats.org/officeDocument/2006/relationships/image" Target="../media/image842.png"/><Relationship Id="rId122" Type="http://schemas.openxmlformats.org/officeDocument/2006/relationships/customXml" Target="../ink/ink4356.xml"/><Relationship Id="rId143" Type="http://schemas.openxmlformats.org/officeDocument/2006/relationships/image" Target="../media/image863.png"/><Relationship Id="rId148" Type="http://schemas.openxmlformats.org/officeDocument/2006/relationships/customXml" Target="../ink/ink4369.xml"/><Relationship Id="rId164" Type="http://schemas.openxmlformats.org/officeDocument/2006/relationships/customXml" Target="../ink/ink4377.xml"/><Relationship Id="rId169" Type="http://schemas.openxmlformats.org/officeDocument/2006/relationships/image" Target="../media/image876.png"/><Relationship Id="rId185" Type="http://schemas.openxmlformats.org/officeDocument/2006/relationships/image" Target="../media/image884.png"/><Relationship Id="rId4" Type="http://schemas.openxmlformats.org/officeDocument/2006/relationships/customXml" Target="../ink/ink4297.xml"/><Relationship Id="rId9" Type="http://schemas.openxmlformats.org/officeDocument/2006/relationships/image" Target="../media/image795.png"/><Relationship Id="rId180" Type="http://schemas.openxmlformats.org/officeDocument/2006/relationships/customXml" Target="../ink/ink4385.xml"/><Relationship Id="rId210" Type="http://schemas.openxmlformats.org/officeDocument/2006/relationships/customXml" Target="../ink/ink4400.xml"/><Relationship Id="rId215" Type="http://schemas.openxmlformats.org/officeDocument/2006/relationships/image" Target="../media/image899.png"/><Relationship Id="rId26" Type="http://schemas.openxmlformats.org/officeDocument/2006/relationships/customXml" Target="../ink/ink4308.xml"/><Relationship Id="rId231" Type="http://schemas.openxmlformats.org/officeDocument/2006/relationships/image" Target="../media/image907.png"/><Relationship Id="rId47" Type="http://schemas.openxmlformats.org/officeDocument/2006/relationships/image" Target="../media/image815.png"/><Relationship Id="rId68" Type="http://schemas.openxmlformats.org/officeDocument/2006/relationships/customXml" Target="../ink/ink4329.xml"/><Relationship Id="rId89" Type="http://schemas.openxmlformats.org/officeDocument/2006/relationships/image" Target="../media/image836.png"/><Relationship Id="rId112" Type="http://schemas.openxmlformats.org/officeDocument/2006/relationships/customXml" Target="../ink/ink4351.xml"/><Relationship Id="rId133" Type="http://schemas.openxmlformats.org/officeDocument/2006/relationships/image" Target="../media/image858.png"/><Relationship Id="rId154" Type="http://schemas.openxmlformats.org/officeDocument/2006/relationships/customXml" Target="../ink/ink4372.xml"/><Relationship Id="rId175" Type="http://schemas.openxmlformats.org/officeDocument/2006/relationships/image" Target="../media/image879.png"/><Relationship Id="rId196" Type="http://schemas.openxmlformats.org/officeDocument/2006/relationships/customXml" Target="../ink/ink4393.xml"/><Relationship Id="rId200" Type="http://schemas.openxmlformats.org/officeDocument/2006/relationships/customXml" Target="../ink/ink4395.xml"/><Relationship Id="rId16" Type="http://schemas.openxmlformats.org/officeDocument/2006/relationships/customXml" Target="../ink/ink4303.xml"/><Relationship Id="rId221" Type="http://schemas.openxmlformats.org/officeDocument/2006/relationships/image" Target="../media/image902.png"/><Relationship Id="rId37" Type="http://schemas.openxmlformats.org/officeDocument/2006/relationships/image" Target="../media/image8101.png"/><Relationship Id="rId58" Type="http://schemas.openxmlformats.org/officeDocument/2006/relationships/customXml" Target="../ink/ink4324.xml"/><Relationship Id="rId79" Type="http://schemas.openxmlformats.org/officeDocument/2006/relationships/image" Target="../media/image831.png"/><Relationship Id="rId102" Type="http://schemas.openxmlformats.org/officeDocument/2006/relationships/customXml" Target="../ink/ink4346.xml"/><Relationship Id="rId123" Type="http://schemas.openxmlformats.org/officeDocument/2006/relationships/image" Target="../media/image853.png"/><Relationship Id="rId144" Type="http://schemas.openxmlformats.org/officeDocument/2006/relationships/customXml" Target="../ink/ink4367.xml"/><Relationship Id="rId90" Type="http://schemas.openxmlformats.org/officeDocument/2006/relationships/customXml" Target="../ink/ink4340.xml"/><Relationship Id="rId165" Type="http://schemas.openxmlformats.org/officeDocument/2006/relationships/image" Target="../media/image874.png"/><Relationship Id="rId186" Type="http://schemas.openxmlformats.org/officeDocument/2006/relationships/customXml" Target="../ink/ink4388.xml"/><Relationship Id="rId211" Type="http://schemas.openxmlformats.org/officeDocument/2006/relationships/image" Target="../media/image897.png"/><Relationship Id="rId232" Type="http://schemas.openxmlformats.org/officeDocument/2006/relationships/customXml" Target="../ink/ink4411.xml"/><Relationship Id="rId27" Type="http://schemas.openxmlformats.org/officeDocument/2006/relationships/image" Target="../media/image805.png"/><Relationship Id="rId48" Type="http://schemas.openxmlformats.org/officeDocument/2006/relationships/customXml" Target="../ink/ink4319.xml"/><Relationship Id="rId69" Type="http://schemas.openxmlformats.org/officeDocument/2006/relationships/image" Target="../media/image826.png"/><Relationship Id="rId113" Type="http://schemas.openxmlformats.org/officeDocument/2006/relationships/image" Target="../media/image848.png"/><Relationship Id="rId134" Type="http://schemas.openxmlformats.org/officeDocument/2006/relationships/customXml" Target="../ink/ink4362.xml"/><Relationship Id="rId80" Type="http://schemas.openxmlformats.org/officeDocument/2006/relationships/customXml" Target="../ink/ink4335.xml"/><Relationship Id="rId155" Type="http://schemas.openxmlformats.org/officeDocument/2006/relationships/image" Target="../media/image869.png"/><Relationship Id="rId176" Type="http://schemas.openxmlformats.org/officeDocument/2006/relationships/customXml" Target="../ink/ink4383.xml"/><Relationship Id="rId197" Type="http://schemas.openxmlformats.org/officeDocument/2006/relationships/image" Target="../media/image890.png"/><Relationship Id="rId201" Type="http://schemas.openxmlformats.org/officeDocument/2006/relationships/image" Target="../media/image892.png"/><Relationship Id="rId222" Type="http://schemas.openxmlformats.org/officeDocument/2006/relationships/customXml" Target="../ink/ink4406.xml"/><Relationship Id="rId17" Type="http://schemas.openxmlformats.org/officeDocument/2006/relationships/image" Target="../media/image799.png"/><Relationship Id="rId38" Type="http://schemas.openxmlformats.org/officeDocument/2006/relationships/customXml" Target="../ink/ink4314.xml"/><Relationship Id="rId59" Type="http://schemas.openxmlformats.org/officeDocument/2006/relationships/image" Target="../media/image821.png"/><Relationship Id="rId103" Type="http://schemas.openxmlformats.org/officeDocument/2006/relationships/image" Target="../media/image843.png"/><Relationship Id="rId124" Type="http://schemas.openxmlformats.org/officeDocument/2006/relationships/customXml" Target="../ink/ink4357.xml"/><Relationship Id="rId70" Type="http://schemas.openxmlformats.org/officeDocument/2006/relationships/customXml" Target="../ink/ink4330.xml"/><Relationship Id="rId91" Type="http://schemas.openxmlformats.org/officeDocument/2006/relationships/image" Target="../media/image837.png"/><Relationship Id="rId145" Type="http://schemas.openxmlformats.org/officeDocument/2006/relationships/image" Target="../media/image864.png"/><Relationship Id="rId166" Type="http://schemas.openxmlformats.org/officeDocument/2006/relationships/customXml" Target="../ink/ink4378.xml"/><Relationship Id="rId187" Type="http://schemas.openxmlformats.org/officeDocument/2006/relationships/image" Target="../media/image885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401.xml"/><Relationship Id="rId233" Type="http://schemas.openxmlformats.org/officeDocument/2006/relationships/image" Target="../media/image908.png"/><Relationship Id="rId28" Type="http://schemas.openxmlformats.org/officeDocument/2006/relationships/customXml" Target="../ink/ink4309.xml"/><Relationship Id="rId49" Type="http://schemas.openxmlformats.org/officeDocument/2006/relationships/image" Target="../media/image816.png"/><Relationship Id="rId114" Type="http://schemas.openxmlformats.org/officeDocument/2006/relationships/customXml" Target="../ink/ink4352.xml"/><Relationship Id="rId60" Type="http://schemas.openxmlformats.org/officeDocument/2006/relationships/customXml" Target="../ink/ink4325.xml"/><Relationship Id="rId81" Type="http://schemas.openxmlformats.org/officeDocument/2006/relationships/image" Target="../media/image832.png"/><Relationship Id="rId135" Type="http://schemas.openxmlformats.org/officeDocument/2006/relationships/image" Target="../media/image859.png"/><Relationship Id="rId156" Type="http://schemas.openxmlformats.org/officeDocument/2006/relationships/customXml" Target="../ink/ink4373.xml"/><Relationship Id="rId177" Type="http://schemas.openxmlformats.org/officeDocument/2006/relationships/image" Target="../media/image880.png"/><Relationship Id="rId198" Type="http://schemas.openxmlformats.org/officeDocument/2006/relationships/customXml" Target="../ink/ink4394.xml"/><Relationship Id="rId202" Type="http://schemas.openxmlformats.org/officeDocument/2006/relationships/customXml" Target="../ink/ink4396.xml"/><Relationship Id="rId223" Type="http://schemas.openxmlformats.org/officeDocument/2006/relationships/image" Target="../media/image903.png"/><Relationship Id="rId18" Type="http://schemas.openxmlformats.org/officeDocument/2006/relationships/customXml" Target="../ink/ink4304.xml"/><Relationship Id="rId39" Type="http://schemas.openxmlformats.org/officeDocument/2006/relationships/image" Target="../media/image811.png"/><Relationship Id="rId50" Type="http://schemas.openxmlformats.org/officeDocument/2006/relationships/customXml" Target="../ink/ink4320.xml"/><Relationship Id="rId104" Type="http://schemas.openxmlformats.org/officeDocument/2006/relationships/customXml" Target="../ink/ink4347.xml"/><Relationship Id="rId125" Type="http://schemas.openxmlformats.org/officeDocument/2006/relationships/image" Target="../media/image854.png"/><Relationship Id="rId146" Type="http://schemas.openxmlformats.org/officeDocument/2006/relationships/customXml" Target="../ink/ink4368.xml"/><Relationship Id="rId167" Type="http://schemas.openxmlformats.org/officeDocument/2006/relationships/image" Target="../media/image875.png"/><Relationship Id="rId188" Type="http://schemas.openxmlformats.org/officeDocument/2006/relationships/customXml" Target="../ink/ink4389.xml"/><Relationship Id="rId71" Type="http://schemas.openxmlformats.org/officeDocument/2006/relationships/image" Target="../media/image827.png"/><Relationship Id="rId92" Type="http://schemas.openxmlformats.org/officeDocument/2006/relationships/customXml" Target="../ink/ink4341.xml"/><Relationship Id="rId213" Type="http://schemas.openxmlformats.org/officeDocument/2006/relationships/image" Target="../media/image898.png"/><Relationship Id="rId234" Type="http://schemas.openxmlformats.org/officeDocument/2006/relationships/customXml" Target="../ink/ink4412.xml"/><Relationship Id="rId2" Type="http://schemas.openxmlformats.org/officeDocument/2006/relationships/customXml" Target="../ink/ink4296.xml"/><Relationship Id="rId29" Type="http://schemas.openxmlformats.org/officeDocument/2006/relationships/image" Target="../media/image806.png"/><Relationship Id="rId40" Type="http://schemas.openxmlformats.org/officeDocument/2006/relationships/customXml" Target="../ink/ink4315.xml"/><Relationship Id="rId115" Type="http://schemas.openxmlformats.org/officeDocument/2006/relationships/image" Target="../media/image849.png"/><Relationship Id="rId136" Type="http://schemas.openxmlformats.org/officeDocument/2006/relationships/customXml" Target="../ink/ink4363.xml"/><Relationship Id="rId157" Type="http://schemas.openxmlformats.org/officeDocument/2006/relationships/image" Target="../media/image870.png"/><Relationship Id="rId178" Type="http://schemas.openxmlformats.org/officeDocument/2006/relationships/customXml" Target="../ink/ink4384.xml"/><Relationship Id="rId61" Type="http://schemas.openxmlformats.org/officeDocument/2006/relationships/image" Target="../media/image822.png"/><Relationship Id="rId82" Type="http://schemas.openxmlformats.org/officeDocument/2006/relationships/customXml" Target="../ink/ink4336.xml"/><Relationship Id="rId199" Type="http://schemas.openxmlformats.org/officeDocument/2006/relationships/image" Target="../media/image891.png"/><Relationship Id="rId203" Type="http://schemas.openxmlformats.org/officeDocument/2006/relationships/image" Target="../media/image893.png"/><Relationship Id="rId19" Type="http://schemas.openxmlformats.org/officeDocument/2006/relationships/image" Target="../media/image800.png"/><Relationship Id="rId224" Type="http://schemas.openxmlformats.org/officeDocument/2006/relationships/customXml" Target="../ink/ink4407.xml"/><Relationship Id="rId30" Type="http://schemas.openxmlformats.org/officeDocument/2006/relationships/customXml" Target="../ink/ink4310.xml"/><Relationship Id="rId105" Type="http://schemas.openxmlformats.org/officeDocument/2006/relationships/image" Target="../media/image844.png"/><Relationship Id="rId126" Type="http://schemas.openxmlformats.org/officeDocument/2006/relationships/customXml" Target="../ink/ink4358.xml"/><Relationship Id="rId147" Type="http://schemas.openxmlformats.org/officeDocument/2006/relationships/image" Target="../media/image865.png"/><Relationship Id="rId168" Type="http://schemas.openxmlformats.org/officeDocument/2006/relationships/customXml" Target="../ink/ink4379.xml"/><Relationship Id="rId51" Type="http://schemas.openxmlformats.org/officeDocument/2006/relationships/image" Target="../media/image817.png"/><Relationship Id="rId72" Type="http://schemas.openxmlformats.org/officeDocument/2006/relationships/customXml" Target="../ink/ink4331.xml"/><Relationship Id="rId93" Type="http://schemas.openxmlformats.org/officeDocument/2006/relationships/image" Target="../media/image838.png"/><Relationship Id="rId189" Type="http://schemas.openxmlformats.org/officeDocument/2006/relationships/image" Target="../media/image886.png"/><Relationship Id="rId3" Type="http://schemas.openxmlformats.org/officeDocument/2006/relationships/image" Target="../media/image792.png"/><Relationship Id="rId214" Type="http://schemas.openxmlformats.org/officeDocument/2006/relationships/customXml" Target="../ink/ink4402.xml"/><Relationship Id="rId235" Type="http://schemas.openxmlformats.org/officeDocument/2006/relationships/image" Target="../media/image909.png"/><Relationship Id="rId116" Type="http://schemas.openxmlformats.org/officeDocument/2006/relationships/customXml" Target="../ink/ink4353.xml"/><Relationship Id="rId137" Type="http://schemas.openxmlformats.org/officeDocument/2006/relationships/image" Target="../media/image860.png"/><Relationship Id="rId158" Type="http://schemas.openxmlformats.org/officeDocument/2006/relationships/customXml" Target="../ink/ink4374.xml"/></Relationships>
</file>

<file path=ppt/slides/_rels/slide10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15.png"/><Relationship Id="rId18" Type="http://schemas.openxmlformats.org/officeDocument/2006/relationships/customXml" Target="../ink/ink4421.xml"/><Relationship Id="rId26" Type="http://schemas.openxmlformats.org/officeDocument/2006/relationships/customXml" Target="../ink/ink4425.xml"/><Relationship Id="rId39" Type="http://schemas.openxmlformats.org/officeDocument/2006/relationships/image" Target="../media/image928.png"/><Relationship Id="rId21" Type="http://schemas.openxmlformats.org/officeDocument/2006/relationships/image" Target="../media/image919.png"/><Relationship Id="rId34" Type="http://schemas.openxmlformats.org/officeDocument/2006/relationships/customXml" Target="../ink/ink4429.xml"/><Relationship Id="rId42" Type="http://schemas.openxmlformats.org/officeDocument/2006/relationships/customXml" Target="../ink/ink4433.xml"/><Relationship Id="rId47" Type="http://schemas.openxmlformats.org/officeDocument/2006/relationships/image" Target="../media/image932.png"/><Relationship Id="rId50" Type="http://schemas.openxmlformats.org/officeDocument/2006/relationships/customXml" Target="../ink/ink4437.xml"/><Relationship Id="rId7" Type="http://schemas.openxmlformats.org/officeDocument/2006/relationships/image" Target="../media/image912.png"/><Relationship Id="rId2" Type="http://schemas.openxmlformats.org/officeDocument/2006/relationships/customXml" Target="../ink/ink4413.xml"/><Relationship Id="rId16" Type="http://schemas.openxmlformats.org/officeDocument/2006/relationships/customXml" Target="../ink/ink4420.xml"/><Relationship Id="rId29" Type="http://schemas.openxmlformats.org/officeDocument/2006/relationships/image" Target="../media/image923.png"/><Relationship Id="rId11" Type="http://schemas.openxmlformats.org/officeDocument/2006/relationships/image" Target="../media/image914.png"/><Relationship Id="rId24" Type="http://schemas.openxmlformats.org/officeDocument/2006/relationships/customXml" Target="../ink/ink4424.xml"/><Relationship Id="rId32" Type="http://schemas.openxmlformats.org/officeDocument/2006/relationships/customXml" Target="../ink/ink4428.xml"/><Relationship Id="rId37" Type="http://schemas.openxmlformats.org/officeDocument/2006/relationships/image" Target="../media/image927.png"/><Relationship Id="rId40" Type="http://schemas.openxmlformats.org/officeDocument/2006/relationships/customXml" Target="../ink/ink4432.xml"/><Relationship Id="rId45" Type="http://schemas.openxmlformats.org/officeDocument/2006/relationships/image" Target="../media/image931.png"/><Relationship Id="rId5" Type="http://schemas.openxmlformats.org/officeDocument/2006/relationships/image" Target="../media/image911.png"/><Relationship Id="rId15" Type="http://schemas.openxmlformats.org/officeDocument/2006/relationships/image" Target="../media/image916.png"/><Relationship Id="rId23" Type="http://schemas.openxmlformats.org/officeDocument/2006/relationships/image" Target="../media/image920.png"/><Relationship Id="rId28" Type="http://schemas.openxmlformats.org/officeDocument/2006/relationships/customXml" Target="../ink/ink4426.xml"/><Relationship Id="rId36" Type="http://schemas.openxmlformats.org/officeDocument/2006/relationships/customXml" Target="../ink/ink4430.xml"/><Relationship Id="rId49" Type="http://schemas.openxmlformats.org/officeDocument/2006/relationships/image" Target="../media/image933.png"/><Relationship Id="rId10" Type="http://schemas.openxmlformats.org/officeDocument/2006/relationships/customXml" Target="../ink/ink4417.xml"/><Relationship Id="rId19" Type="http://schemas.openxmlformats.org/officeDocument/2006/relationships/image" Target="../media/image918.png"/><Relationship Id="rId31" Type="http://schemas.openxmlformats.org/officeDocument/2006/relationships/image" Target="../media/image924.png"/><Relationship Id="rId44" Type="http://schemas.openxmlformats.org/officeDocument/2006/relationships/customXml" Target="../ink/ink4434.xml"/><Relationship Id="rId4" Type="http://schemas.openxmlformats.org/officeDocument/2006/relationships/customXml" Target="../ink/ink4414.xml"/><Relationship Id="rId9" Type="http://schemas.openxmlformats.org/officeDocument/2006/relationships/image" Target="../media/image913.png"/><Relationship Id="rId14" Type="http://schemas.openxmlformats.org/officeDocument/2006/relationships/customXml" Target="../ink/ink4419.xml"/><Relationship Id="rId22" Type="http://schemas.openxmlformats.org/officeDocument/2006/relationships/customXml" Target="../ink/ink4423.xml"/><Relationship Id="rId27" Type="http://schemas.openxmlformats.org/officeDocument/2006/relationships/image" Target="../media/image922.png"/><Relationship Id="rId30" Type="http://schemas.openxmlformats.org/officeDocument/2006/relationships/customXml" Target="../ink/ink4427.xml"/><Relationship Id="rId35" Type="http://schemas.openxmlformats.org/officeDocument/2006/relationships/image" Target="../media/image926.png"/><Relationship Id="rId43" Type="http://schemas.openxmlformats.org/officeDocument/2006/relationships/image" Target="../media/image930.png"/><Relationship Id="rId48" Type="http://schemas.openxmlformats.org/officeDocument/2006/relationships/customXml" Target="../ink/ink4436.xml"/><Relationship Id="rId8" Type="http://schemas.openxmlformats.org/officeDocument/2006/relationships/customXml" Target="../ink/ink4416.xml"/><Relationship Id="rId51" Type="http://schemas.openxmlformats.org/officeDocument/2006/relationships/image" Target="../media/image934.png"/><Relationship Id="rId3" Type="http://schemas.openxmlformats.org/officeDocument/2006/relationships/image" Target="../media/image9100.png"/><Relationship Id="rId12" Type="http://schemas.openxmlformats.org/officeDocument/2006/relationships/customXml" Target="../ink/ink4418.xml"/><Relationship Id="rId17" Type="http://schemas.openxmlformats.org/officeDocument/2006/relationships/image" Target="../media/image917.png"/><Relationship Id="rId25" Type="http://schemas.openxmlformats.org/officeDocument/2006/relationships/image" Target="../media/image921.png"/><Relationship Id="rId33" Type="http://schemas.openxmlformats.org/officeDocument/2006/relationships/image" Target="../media/image925.png"/><Relationship Id="rId38" Type="http://schemas.openxmlformats.org/officeDocument/2006/relationships/customXml" Target="../ink/ink4431.xml"/><Relationship Id="rId46" Type="http://schemas.openxmlformats.org/officeDocument/2006/relationships/customXml" Target="../ink/ink4435.xml"/><Relationship Id="rId20" Type="http://schemas.openxmlformats.org/officeDocument/2006/relationships/customXml" Target="../ink/ink4422.xml"/><Relationship Id="rId41" Type="http://schemas.openxmlformats.org/officeDocument/2006/relationships/image" Target="../media/image9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15.xml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50.xml"/><Relationship Id="rId21" Type="http://schemas.openxmlformats.org/officeDocument/2006/relationships/image" Target="../media/image919.png"/><Relationship Id="rId42" Type="http://schemas.openxmlformats.org/officeDocument/2006/relationships/customXml" Target="../ink/ink4458.xml"/><Relationship Id="rId47" Type="http://schemas.openxmlformats.org/officeDocument/2006/relationships/image" Target="../media/image932.png"/><Relationship Id="rId63" Type="http://schemas.openxmlformats.org/officeDocument/2006/relationships/image" Target="../media/image940.png"/><Relationship Id="rId68" Type="http://schemas.openxmlformats.org/officeDocument/2006/relationships/customXml" Target="../ink/ink4471.xml"/><Relationship Id="rId84" Type="http://schemas.openxmlformats.org/officeDocument/2006/relationships/customXml" Target="../ink/ink4479.xml"/><Relationship Id="rId89" Type="http://schemas.openxmlformats.org/officeDocument/2006/relationships/image" Target="../media/image952.png"/><Relationship Id="rId16" Type="http://schemas.openxmlformats.org/officeDocument/2006/relationships/customXml" Target="../ink/ink4445.xml"/><Relationship Id="rId107" Type="http://schemas.openxmlformats.org/officeDocument/2006/relationships/image" Target="../media/image961.png"/><Relationship Id="rId11" Type="http://schemas.openxmlformats.org/officeDocument/2006/relationships/image" Target="../media/image914.png"/><Relationship Id="rId32" Type="http://schemas.openxmlformats.org/officeDocument/2006/relationships/customXml" Target="../ink/ink4453.xml"/><Relationship Id="rId37" Type="http://schemas.openxmlformats.org/officeDocument/2006/relationships/image" Target="../media/image927.png"/><Relationship Id="rId53" Type="http://schemas.openxmlformats.org/officeDocument/2006/relationships/image" Target="../media/image935.png"/><Relationship Id="rId58" Type="http://schemas.openxmlformats.org/officeDocument/2006/relationships/customXml" Target="../ink/ink4466.xml"/><Relationship Id="rId74" Type="http://schemas.openxmlformats.org/officeDocument/2006/relationships/customXml" Target="../ink/ink4474.xml"/><Relationship Id="rId79" Type="http://schemas.openxmlformats.org/officeDocument/2006/relationships/image" Target="../media/image948.png"/><Relationship Id="rId102" Type="http://schemas.openxmlformats.org/officeDocument/2006/relationships/customXml" Target="../ink/ink4488.xml"/><Relationship Id="rId5" Type="http://schemas.openxmlformats.org/officeDocument/2006/relationships/image" Target="../media/image911.png"/><Relationship Id="rId90" Type="http://schemas.openxmlformats.org/officeDocument/2006/relationships/customXml" Target="../ink/ink4482.xml"/><Relationship Id="rId95" Type="http://schemas.openxmlformats.org/officeDocument/2006/relationships/image" Target="../media/image955.png"/><Relationship Id="rId22" Type="http://schemas.openxmlformats.org/officeDocument/2006/relationships/customXml" Target="../ink/ink4448.xml"/><Relationship Id="rId27" Type="http://schemas.openxmlformats.org/officeDocument/2006/relationships/image" Target="../media/image922.png"/><Relationship Id="rId43" Type="http://schemas.openxmlformats.org/officeDocument/2006/relationships/image" Target="../media/image930.png"/><Relationship Id="rId48" Type="http://schemas.openxmlformats.org/officeDocument/2006/relationships/customXml" Target="../ink/ink4461.xml"/><Relationship Id="rId64" Type="http://schemas.openxmlformats.org/officeDocument/2006/relationships/customXml" Target="../ink/ink4469.xml"/><Relationship Id="rId69" Type="http://schemas.openxmlformats.org/officeDocument/2006/relationships/image" Target="../media/image943.png"/><Relationship Id="rId80" Type="http://schemas.openxmlformats.org/officeDocument/2006/relationships/customXml" Target="../ink/ink4477.xml"/><Relationship Id="rId85" Type="http://schemas.openxmlformats.org/officeDocument/2006/relationships/image" Target="../media/image951.png"/><Relationship Id="rId12" Type="http://schemas.openxmlformats.org/officeDocument/2006/relationships/customXml" Target="../ink/ink4443.xml"/><Relationship Id="rId17" Type="http://schemas.openxmlformats.org/officeDocument/2006/relationships/image" Target="../media/image917.png"/><Relationship Id="rId33" Type="http://schemas.openxmlformats.org/officeDocument/2006/relationships/image" Target="../media/image925.png"/><Relationship Id="rId38" Type="http://schemas.openxmlformats.org/officeDocument/2006/relationships/customXml" Target="../ink/ink4456.xml"/><Relationship Id="rId59" Type="http://schemas.openxmlformats.org/officeDocument/2006/relationships/image" Target="../media/image938.png"/><Relationship Id="rId103" Type="http://schemas.openxmlformats.org/officeDocument/2006/relationships/image" Target="../media/image959.png"/><Relationship Id="rId20" Type="http://schemas.openxmlformats.org/officeDocument/2006/relationships/customXml" Target="../ink/ink4447.xml"/><Relationship Id="rId41" Type="http://schemas.openxmlformats.org/officeDocument/2006/relationships/image" Target="../media/image929.png"/><Relationship Id="rId54" Type="http://schemas.openxmlformats.org/officeDocument/2006/relationships/customXml" Target="../ink/ink4464.xml"/><Relationship Id="rId62" Type="http://schemas.openxmlformats.org/officeDocument/2006/relationships/customXml" Target="../ink/ink4468.xml"/><Relationship Id="rId70" Type="http://schemas.openxmlformats.org/officeDocument/2006/relationships/customXml" Target="../ink/ink4472.xml"/><Relationship Id="rId75" Type="http://schemas.openxmlformats.org/officeDocument/2006/relationships/image" Target="../media/image946.png"/><Relationship Id="rId83" Type="http://schemas.openxmlformats.org/officeDocument/2006/relationships/image" Target="../media/image950.png"/><Relationship Id="rId88" Type="http://schemas.openxmlformats.org/officeDocument/2006/relationships/customXml" Target="../ink/ink4481.xml"/><Relationship Id="rId91" Type="http://schemas.openxmlformats.org/officeDocument/2006/relationships/image" Target="../media/image953.png"/><Relationship Id="rId96" Type="http://schemas.openxmlformats.org/officeDocument/2006/relationships/customXml" Target="../ink/ink44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40.xml"/><Relationship Id="rId15" Type="http://schemas.openxmlformats.org/officeDocument/2006/relationships/image" Target="../media/image916.png"/><Relationship Id="rId23" Type="http://schemas.openxmlformats.org/officeDocument/2006/relationships/image" Target="../media/image920.png"/><Relationship Id="rId28" Type="http://schemas.openxmlformats.org/officeDocument/2006/relationships/customXml" Target="../ink/ink4451.xml"/><Relationship Id="rId36" Type="http://schemas.openxmlformats.org/officeDocument/2006/relationships/customXml" Target="../ink/ink4455.xml"/><Relationship Id="rId49" Type="http://schemas.openxmlformats.org/officeDocument/2006/relationships/image" Target="../media/image933.png"/><Relationship Id="rId57" Type="http://schemas.openxmlformats.org/officeDocument/2006/relationships/image" Target="../media/image937.png"/><Relationship Id="rId106" Type="http://schemas.openxmlformats.org/officeDocument/2006/relationships/customXml" Target="../ink/ink4490.xml"/><Relationship Id="rId10" Type="http://schemas.openxmlformats.org/officeDocument/2006/relationships/customXml" Target="../ink/ink4442.xml"/><Relationship Id="rId31" Type="http://schemas.openxmlformats.org/officeDocument/2006/relationships/image" Target="../media/image924.png"/><Relationship Id="rId44" Type="http://schemas.openxmlformats.org/officeDocument/2006/relationships/customXml" Target="../ink/ink4459.xml"/><Relationship Id="rId52" Type="http://schemas.openxmlformats.org/officeDocument/2006/relationships/customXml" Target="../ink/ink4463.xml"/><Relationship Id="rId60" Type="http://schemas.openxmlformats.org/officeDocument/2006/relationships/customXml" Target="../ink/ink4467.xml"/><Relationship Id="rId65" Type="http://schemas.openxmlformats.org/officeDocument/2006/relationships/image" Target="../media/image941.png"/><Relationship Id="rId73" Type="http://schemas.openxmlformats.org/officeDocument/2006/relationships/image" Target="../media/image945.png"/><Relationship Id="rId78" Type="http://schemas.openxmlformats.org/officeDocument/2006/relationships/customXml" Target="../ink/ink4476.xml"/><Relationship Id="rId81" Type="http://schemas.openxmlformats.org/officeDocument/2006/relationships/image" Target="../media/image949.png"/><Relationship Id="rId86" Type="http://schemas.openxmlformats.org/officeDocument/2006/relationships/customXml" Target="../ink/ink4480.xml"/><Relationship Id="rId94" Type="http://schemas.openxmlformats.org/officeDocument/2006/relationships/customXml" Target="../ink/ink4484.xml"/><Relationship Id="rId99" Type="http://schemas.openxmlformats.org/officeDocument/2006/relationships/image" Target="../media/image957.png"/><Relationship Id="rId101" Type="http://schemas.openxmlformats.org/officeDocument/2006/relationships/image" Target="../media/image958.png"/><Relationship Id="rId4" Type="http://schemas.openxmlformats.org/officeDocument/2006/relationships/customXml" Target="../ink/ink4439.xml"/><Relationship Id="rId9" Type="http://schemas.openxmlformats.org/officeDocument/2006/relationships/image" Target="../media/image913.png"/><Relationship Id="rId13" Type="http://schemas.openxmlformats.org/officeDocument/2006/relationships/image" Target="../media/image915.png"/><Relationship Id="rId18" Type="http://schemas.openxmlformats.org/officeDocument/2006/relationships/customXml" Target="../ink/ink4446.xml"/><Relationship Id="rId39" Type="http://schemas.openxmlformats.org/officeDocument/2006/relationships/image" Target="../media/image928.png"/><Relationship Id="rId34" Type="http://schemas.openxmlformats.org/officeDocument/2006/relationships/customXml" Target="../ink/ink4454.xml"/><Relationship Id="rId50" Type="http://schemas.openxmlformats.org/officeDocument/2006/relationships/customXml" Target="../ink/ink4462.xml"/><Relationship Id="rId55" Type="http://schemas.openxmlformats.org/officeDocument/2006/relationships/image" Target="../media/image936.png"/><Relationship Id="rId76" Type="http://schemas.openxmlformats.org/officeDocument/2006/relationships/customXml" Target="../ink/ink4475.xml"/><Relationship Id="rId97" Type="http://schemas.openxmlformats.org/officeDocument/2006/relationships/image" Target="../media/image956.png"/><Relationship Id="rId104" Type="http://schemas.openxmlformats.org/officeDocument/2006/relationships/customXml" Target="../ink/ink4489.xml"/><Relationship Id="rId7" Type="http://schemas.openxmlformats.org/officeDocument/2006/relationships/image" Target="../media/image912.png"/><Relationship Id="rId71" Type="http://schemas.openxmlformats.org/officeDocument/2006/relationships/image" Target="../media/image944.png"/><Relationship Id="rId92" Type="http://schemas.openxmlformats.org/officeDocument/2006/relationships/customXml" Target="../ink/ink4483.xml"/><Relationship Id="rId2" Type="http://schemas.openxmlformats.org/officeDocument/2006/relationships/customXml" Target="../ink/ink4438.xml"/><Relationship Id="rId29" Type="http://schemas.openxmlformats.org/officeDocument/2006/relationships/image" Target="../media/image923.png"/><Relationship Id="rId24" Type="http://schemas.openxmlformats.org/officeDocument/2006/relationships/customXml" Target="../ink/ink4449.xml"/><Relationship Id="rId40" Type="http://schemas.openxmlformats.org/officeDocument/2006/relationships/customXml" Target="../ink/ink4457.xml"/><Relationship Id="rId45" Type="http://schemas.openxmlformats.org/officeDocument/2006/relationships/image" Target="../media/image931.png"/><Relationship Id="rId66" Type="http://schemas.openxmlformats.org/officeDocument/2006/relationships/customXml" Target="../ink/ink4470.xml"/><Relationship Id="rId87" Type="http://schemas.openxmlformats.org/officeDocument/2006/relationships/image" Target="../media/image4180.png"/><Relationship Id="rId61" Type="http://schemas.openxmlformats.org/officeDocument/2006/relationships/image" Target="../media/image939.png"/><Relationship Id="rId82" Type="http://schemas.openxmlformats.org/officeDocument/2006/relationships/customXml" Target="../ink/ink4478.xml"/><Relationship Id="rId19" Type="http://schemas.openxmlformats.org/officeDocument/2006/relationships/image" Target="../media/image918.png"/><Relationship Id="rId14" Type="http://schemas.openxmlformats.org/officeDocument/2006/relationships/customXml" Target="../ink/ink4444.xml"/><Relationship Id="rId30" Type="http://schemas.openxmlformats.org/officeDocument/2006/relationships/customXml" Target="../ink/ink4452.xml"/><Relationship Id="rId35" Type="http://schemas.openxmlformats.org/officeDocument/2006/relationships/image" Target="../media/image926.png"/><Relationship Id="rId56" Type="http://schemas.openxmlformats.org/officeDocument/2006/relationships/customXml" Target="../ink/ink4465.xml"/><Relationship Id="rId77" Type="http://schemas.openxmlformats.org/officeDocument/2006/relationships/image" Target="../media/image947.png"/><Relationship Id="rId100" Type="http://schemas.openxmlformats.org/officeDocument/2006/relationships/customXml" Target="../ink/ink4487.xml"/><Relationship Id="rId105" Type="http://schemas.openxmlformats.org/officeDocument/2006/relationships/image" Target="../media/image960.png"/><Relationship Id="rId8" Type="http://schemas.openxmlformats.org/officeDocument/2006/relationships/customXml" Target="../ink/ink4441.xml"/><Relationship Id="rId51" Type="http://schemas.openxmlformats.org/officeDocument/2006/relationships/image" Target="../media/image934.png"/><Relationship Id="rId72" Type="http://schemas.openxmlformats.org/officeDocument/2006/relationships/customXml" Target="../ink/ink4473.xml"/><Relationship Id="rId93" Type="http://schemas.openxmlformats.org/officeDocument/2006/relationships/image" Target="../media/image954.png"/><Relationship Id="rId98" Type="http://schemas.openxmlformats.org/officeDocument/2006/relationships/customXml" Target="../ink/ink4486.xml"/><Relationship Id="rId3" Type="http://schemas.openxmlformats.org/officeDocument/2006/relationships/image" Target="../media/image9100.png"/><Relationship Id="rId25" Type="http://schemas.openxmlformats.org/officeDocument/2006/relationships/image" Target="../media/image921.png"/><Relationship Id="rId46" Type="http://schemas.openxmlformats.org/officeDocument/2006/relationships/customXml" Target="../ink/ink4460.xml"/><Relationship Id="rId67" Type="http://schemas.openxmlformats.org/officeDocument/2006/relationships/image" Target="../media/image942.png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6.png"/><Relationship Id="rId21" Type="http://schemas.openxmlformats.org/officeDocument/2006/relationships/image" Target="../media/image919.png"/><Relationship Id="rId42" Type="http://schemas.openxmlformats.org/officeDocument/2006/relationships/customXml" Target="../ink/ink4511.xml"/><Relationship Id="rId47" Type="http://schemas.openxmlformats.org/officeDocument/2006/relationships/image" Target="../media/image932.png"/><Relationship Id="rId63" Type="http://schemas.openxmlformats.org/officeDocument/2006/relationships/image" Target="../media/image940.png"/><Relationship Id="rId68" Type="http://schemas.openxmlformats.org/officeDocument/2006/relationships/customXml" Target="../ink/ink4524.xml"/><Relationship Id="rId84" Type="http://schemas.openxmlformats.org/officeDocument/2006/relationships/customXml" Target="../ink/ink4532.xml"/><Relationship Id="rId89" Type="http://schemas.openxmlformats.org/officeDocument/2006/relationships/image" Target="../media/image952.png"/><Relationship Id="rId112" Type="http://schemas.openxmlformats.org/officeDocument/2006/relationships/customXml" Target="../ink/ink4546.xml"/><Relationship Id="rId16" Type="http://schemas.openxmlformats.org/officeDocument/2006/relationships/customXml" Target="../ink/ink4498.xml"/><Relationship Id="rId107" Type="http://schemas.openxmlformats.org/officeDocument/2006/relationships/image" Target="../media/image961.png"/><Relationship Id="rId11" Type="http://schemas.openxmlformats.org/officeDocument/2006/relationships/image" Target="../media/image914.png"/><Relationship Id="rId32" Type="http://schemas.openxmlformats.org/officeDocument/2006/relationships/customXml" Target="../ink/ink4506.xml"/><Relationship Id="rId37" Type="http://schemas.openxmlformats.org/officeDocument/2006/relationships/image" Target="../media/image927.png"/><Relationship Id="rId53" Type="http://schemas.openxmlformats.org/officeDocument/2006/relationships/image" Target="../media/image935.png"/><Relationship Id="rId58" Type="http://schemas.openxmlformats.org/officeDocument/2006/relationships/customXml" Target="../ink/ink4519.xml"/><Relationship Id="rId74" Type="http://schemas.openxmlformats.org/officeDocument/2006/relationships/customXml" Target="../ink/ink4527.xml"/><Relationship Id="rId79" Type="http://schemas.openxmlformats.org/officeDocument/2006/relationships/image" Target="../media/image948.png"/><Relationship Id="rId102" Type="http://schemas.openxmlformats.org/officeDocument/2006/relationships/customXml" Target="../ink/ink4541.xml"/><Relationship Id="rId123" Type="http://schemas.openxmlformats.org/officeDocument/2006/relationships/image" Target="../media/image969.png"/><Relationship Id="rId128" Type="http://schemas.openxmlformats.org/officeDocument/2006/relationships/customXml" Target="../ink/ink4554.xml"/><Relationship Id="rId5" Type="http://schemas.openxmlformats.org/officeDocument/2006/relationships/image" Target="../media/image911.png"/><Relationship Id="rId90" Type="http://schemas.openxmlformats.org/officeDocument/2006/relationships/customXml" Target="../ink/ink4535.xml"/><Relationship Id="rId95" Type="http://schemas.openxmlformats.org/officeDocument/2006/relationships/image" Target="../media/image955.png"/><Relationship Id="rId22" Type="http://schemas.openxmlformats.org/officeDocument/2006/relationships/customXml" Target="../ink/ink4501.xml"/><Relationship Id="rId27" Type="http://schemas.openxmlformats.org/officeDocument/2006/relationships/image" Target="../media/image922.png"/><Relationship Id="rId43" Type="http://schemas.openxmlformats.org/officeDocument/2006/relationships/image" Target="../media/image930.png"/><Relationship Id="rId48" Type="http://schemas.openxmlformats.org/officeDocument/2006/relationships/customXml" Target="../ink/ink4514.xml"/><Relationship Id="rId64" Type="http://schemas.openxmlformats.org/officeDocument/2006/relationships/customXml" Target="../ink/ink4522.xml"/><Relationship Id="rId69" Type="http://schemas.openxmlformats.org/officeDocument/2006/relationships/image" Target="../media/image943.png"/><Relationship Id="rId113" Type="http://schemas.openxmlformats.org/officeDocument/2006/relationships/image" Target="../media/image964.png"/><Relationship Id="rId118" Type="http://schemas.openxmlformats.org/officeDocument/2006/relationships/customXml" Target="../ink/ink4549.xml"/><Relationship Id="rId80" Type="http://schemas.openxmlformats.org/officeDocument/2006/relationships/customXml" Target="../ink/ink4530.xml"/><Relationship Id="rId85" Type="http://schemas.openxmlformats.org/officeDocument/2006/relationships/image" Target="../media/image951.png"/><Relationship Id="rId12" Type="http://schemas.openxmlformats.org/officeDocument/2006/relationships/customXml" Target="../ink/ink4496.xml"/><Relationship Id="rId17" Type="http://schemas.openxmlformats.org/officeDocument/2006/relationships/image" Target="../media/image917.png"/><Relationship Id="rId33" Type="http://schemas.openxmlformats.org/officeDocument/2006/relationships/image" Target="../media/image925.png"/><Relationship Id="rId38" Type="http://schemas.openxmlformats.org/officeDocument/2006/relationships/customXml" Target="../ink/ink4509.xml"/><Relationship Id="rId59" Type="http://schemas.openxmlformats.org/officeDocument/2006/relationships/image" Target="../media/image938.png"/><Relationship Id="rId103" Type="http://schemas.openxmlformats.org/officeDocument/2006/relationships/image" Target="../media/image959.png"/><Relationship Id="rId108" Type="http://schemas.openxmlformats.org/officeDocument/2006/relationships/customXml" Target="../ink/ink4544.xml"/><Relationship Id="rId124" Type="http://schemas.openxmlformats.org/officeDocument/2006/relationships/customXml" Target="../ink/ink4552.xml"/><Relationship Id="rId129" Type="http://schemas.openxmlformats.org/officeDocument/2006/relationships/image" Target="../media/image972.png"/><Relationship Id="rId54" Type="http://schemas.openxmlformats.org/officeDocument/2006/relationships/customXml" Target="../ink/ink4517.xml"/><Relationship Id="rId70" Type="http://schemas.openxmlformats.org/officeDocument/2006/relationships/customXml" Target="../ink/ink4525.xml"/><Relationship Id="rId75" Type="http://schemas.openxmlformats.org/officeDocument/2006/relationships/image" Target="../media/image946.png"/><Relationship Id="rId91" Type="http://schemas.openxmlformats.org/officeDocument/2006/relationships/image" Target="../media/image953.png"/><Relationship Id="rId96" Type="http://schemas.openxmlformats.org/officeDocument/2006/relationships/customXml" Target="../ink/ink45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93.xml"/><Relationship Id="rId23" Type="http://schemas.openxmlformats.org/officeDocument/2006/relationships/image" Target="../media/image920.png"/><Relationship Id="rId28" Type="http://schemas.openxmlformats.org/officeDocument/2006/relationships/customXml" Target="../ink/ink4504.xml"/><Relationship Id="rId49" Type="http://schemas.openxmlformats.org/officeDocument/2006/relationships/image" Target="../media/image933.png"/><Relationship Id="rId114" Type="http://schemas.openxmlformats.org/officeDocument/2006/relationships/customXml" Target="../ink/ink4547.xml"/><Relationship Id="rId119" Type="http://schemas.openxmlformats.org/officeDocument/2006/relationships/image" Target="../media/image967.png"/><Relationship Id="rId44" Type="http://schemas.openxmlformats.org/officeDocument/2006/relationships/customXml" Target="../ink/ink4512.xml"/><Relationship Id="rId60" Type="http://schemas.openxmlformats.org/officeDocument/2006/relationships/customXml" Target="../ink/ink4520.xml"/><Relationship Id="rId65" Type="http://schemas.openxmlformats.org/officeDocument/2006/relationships/image" Target="../media/image941.png"/><Relationship Id="rId81" Type="http://schemas.openxmlformats.org/officeDocument/2006/relationships/image" Target="../media/image949.png"/><Relationship Id="rId86" Type="http://schemas.openxmlformats.org/officeDocument/2006/relationships/customXml" Target="../ink/ink4533.xml"/><Relationship Id="rId130" Type="http://schemas.openxmlformats.org/officeDocument/2006/relationships/customXml" Target="../ink/ink4555.xml"/><Relationship Id="rId13" Type="http://schemas.openxmlformats.org/officeDocument/2006/relationships/image" Target="../media/image915.png"/><Relationship Id="rId18" Type="http://schemas.openxmlformats.org/officeDocument/2006/relationships/customXml" Target="../ink/ink4499.xml"/><Relationship Id="rId39" Type="http://schemas.openxmlformats.org/officeDocument/2006/relationships/image" Target="../media/image928.png"/><Relationship Id="rId109" Type="http://schemas.openxmlformats.org/officeDocument/2006/relationships/image" Target="../media/image962.png"/><Relationship Id="rId34" Type="http://schemas.openxmlformats.org/officeDocument/2006/relationships/customXml" Target="../ink/ink4507.xml"/><Relationship Id="rId50" Type="http://schemas.openxmlformats.org/officeDocument/2006/relationships/customXml" Target="../ink/ink4515.xml"/><Relationship Id="rId55" Type="http://schemas.openxmlformats.org/officeDocument/2006/relationships/image" Target="../media/image936.png"/><Relationship Id="rId76" Type="http://schemas.openxmlformats.org/officeDocument/2006/relationships/customXml" Target="../ink/ink4528.xml"/><Relationship Id="rId97" Type="http://schemas.openxmlformats.org/officeDocument/2006/relationships/image" Target="../media/image956.png"/><Relationship Id="rId104" Type="http://schemas.openxmlformats.org/officeDocument/2006/relationships/customXml" Target="../ink/ink4542.xml"/><Relationship Id="rId120" Type="http://schemas.openxmlformats.org/officeDocument/2006/relationships/customXml" Target="../ink/ink4550.xml"/><Relationship Id="rId125" Type="http://schemas.openxmlformats.org/officeDocument/2006/relationships/image" Target="../media/image970.png"/><Relationship Id="rId7" Type="http://schemas.openxmlformats.org/officeDocument/2006/relationships/image" Target="../media/image912.png"/><Relationship Id="rId71" Type="http://schemas.openxmlformats.org/officeDocument/2006/relationships/image" Target="../media/image944.png"/><Relationship Id="rId92" Type="http://schemas.openxmlformats.org/officeDocument/2006/relationships/customXml" Target="../ink/ink4536.xml"/><Relationship Id="rId2" Type="http://schemas.openxmlformats.org/officeDocument/2006/relationships/customXml" Target="../ink/ink4491.xml"/><Relationship Id="rId29" Type="http://schemas.openxmlformats.org/officeDocument/2006/relationships/image" Target="../media/image923.png"/><Relationship Id="rId24" Type="http://schemas.openxmlformats.org/officeDocument/2006/relationships/customXml" Target="../ink/ink4502.xml"/><Relationship Id="rId40" Type="http://schemas.openxmlformats.org/officeDocument/2006/relationships/customXml" Target="../ink/ink4510.xml"/><Relationship Id="rId45" Type="http://schemas.openxmlformats.org/officeDocument/2006/relationships/image" Target="../media/image931.png"/><Relationship Id="rId66" Type="http://schemas.openxmlformats.org/officeDocument/2006/relationships/customXml" Target="../ink/ink4523.xml"/><Relationship Id="rId87" Type="http://schemas.openxmlformats.org/officeDocument/2006/relationships/image" Target="../media/image4180.png"/><Relationship Id="rId110" Type="http://schemas.openxmlformats.org/officeDocument/2006/relationships/customXml" Target="../ink/ink4545.xml"/><Relationship Id="rId115" Type="http://schemas.openxmlformats.org/officeDocument/2006/relationships/image" Target="../media/image965.png"/><Relationship Id="rId131" Type="http://schemas.openxmlformats.org/officeDocument/2006/relationships/image" Target="../media/image973.png"/><Relationship Id="rId61" Type="http://schemas.openxmlformats.org/officeDocument/2006/relationships/image" Target="../media/image939.png"/><Relationship Id="rId82" Type="http://schemas.openxmlformats.org/officeDocument/2006/relationships/customXml" Target="../ink/ink4531.xml"/><Relationship Id="rId19" Type="http://schemas.openxmlformats.org/officeDocument/2006/relationships/image" Target="../media/image918.png"/><Relationship Id="rId14" Type="http://schemas.openxmlformats.org/officeDocument/2006/relationships/customXml" Target="../ink/ink4497.xml"/><Relationship Id="rId30" Type="http://schemas.openxmlformats.org/officeDocument/2006/relationships/customXml" Target="../ink/ink4505.xml"/><Relationship Id="rId35" Type="http://schemas.openxmlformats.org/officeDocument/2006/relationships/image" Target="../media/image926.png"/><Relationship Id="rId56" Type="http://schemas.openxmlformats.org/officeDocument/2006/relationships/customXml" Target="../ink/ink4518.xml"/><Relationship Id="rId77" Type="http://schemas.openxmlformats.org/officeDocument/2006/relationships/image" Target="../media/image947.png"/><Relationship Id="rId100" Type="http://schemas.openxmlformats.org/officeDocument/2006/relationships/customXml" Target="../ink/ink4540.xml"/><Relationship Id="rId105" Type="http://schemas.openxmlformats.org/officeDocument/2006/relationships/image" Target="../media/image960.png"/><Relationship Id="rId126" Type="http://schemas.openxmlformats.org/officeDocument/2006/relationships/customXml" Target="../ink/ink4553.xml"/><Relationship Id="rId8" Type="http://schemas.openxmlformats.org/officeDocument/2006/relationships/customXml" Target="../ink/ink4494.xml"/><Relationship Id="rId51" Type="http://schemas.openxmlformats.org/officeDocument/2006/relationships/image" Target="../media/image934.png"/><Relationship Id="rId72" Type="http://schemas.openxmlformats.org/officeDocument/2006/relationships/customXml" Target="../ink/ink4526.xml"/><Relationship Id="rId93" Type="http://schemas.openxmlformats.org/officeDocument/2006/relationships/image" Target="../media/image954.png"/><Relationship Id="rId98" Type="http://schemas.openxmlformats.org/officeDocument/2006/relationships/customXml" Target="../ink/ink4539.xml"/><Relationship Id="rId121" Type="http://schemas.openxmlformats.org/officeDocument/2006/relationships/image" Target="../media/image968.png"/><Relationship Id="rId3" Type="http://schemas.openxmlformats.org/officeDocument/2006/relationships/image" Target="../media/image9100.png"/><Relationship Id="rId25" Type="http://schemas.openxmlformats.org/officeDocument/2006/relationships/image" Target="../media/image921.png"/><Relationship Id="rId46" Type="http://schemas.openxmlformats.org/officeDocument/2006/relationships/customXml" Target="../ink/ink4513.xml"/><Relationship Id="rId67" Type="http://schemas.openxmlformats.org/officeDocument/2006/relationships/image" Target="../media/image942.png"/><Relationship Id="rId116" Type="http://schemas.openxmlformats.org/officeDocument/2006/relationships/customXml" Target="../ink/ink4548.xml"/><Relationship Id="rId20" Type="http://schemas.openxmlformats.org/officeDocument/2006/relationships/customXml" Target="../ink/ink4500.xml"/><Relationship Id="rId41" Type="http://schemas.openxmlformats.org/officeDocument/2006/relationships/image" Target="../media/image929.png"/><Relationship Id="rId62" Type="http://schemas.openxmlformats.org/officeDocument/2006/relationships/customXml" Target="../ink/ink4521.xml"/><Relationship Id="rId83" Type="http://schemas.openxmlformats.org/officeDocument/2006/relationships/image" Target="../media/image950.png"/><Relationship Id="rId88" Type="http://schemas.openxmlformats.org/officeDocument/2006/relationships/customXml" Target="../ink/ink4534.xml"/><Relationship Id="rId111" Type="http://schemas.openxmlformats.org/officeDocument/2006/relationships/image" Target="../media/image963.png"/><Relationship Id="rId15" Type="http://schemas.openxmlformats.org/officeDocument/2006/relationships/image" Target="../media/image916.png"/><Relationship Id="rId36" Type="http://schemas.openxmlformats.org/officeDocument/2006/relationships/customXml" Target="../ink/ink4508.xml"/><Relationship Id="rId57" Type="http://schemas.openxmlformats.org/officeDocument/2006/relationships/image" Target="../media/image937.png"/><Relationship Id="rId106" Type="http://schemas.openxmlformats.org/officeDocument/2006/relationships/customXml" Target="../ink/ink4543.xml"/><Relationship Id="rId127" Type="http://schemas.openxmlformats.org/officeDocument/2006/relationships/image" Target="../media/image971.png"/><Relationship Id="rId10" Type="http://schemas.openxmlformats.org/officeDocument/2006/relationships/customXml" Target="../ink/ink4495.xml"/><Relationship Id="rId31" Type="http://schemas.openxmlformats.org/officeDocument/2006/relationships/image" Target="../media/image924.png"/><Relationship Id="rId52" Type="http://schemas.openxmlformats.org/officeDocument/2006/relationships/customXml" Target="../ink/ink4516.xml"/><Relationship Id="rId73" Type="http://schemas.openxmlformats.org/officeDocument/2006/relationships/image" Target="../media/image945.png"/><Relationship Id="rId78" Type="http://schemas.openxmlformats.org/officeDocument/2006/relationships/customXml" Target="../ink/ink4529.xml"/><Relationship Id="rId94" Type="http://schemas.openxmlformats.org/officeDocument/2006/relationships/customXml" Target="../ink/ink4537.xml"/><Relationship Id="rId99" Type="http://schemas.openxmlformats.org/officeDocument/2006/relationships/image" Target="../media/image957.png"/><Relationship Id="rId101" Type="http://schemas.openxmlformats.org/officeDocument/2006/relationships/image" Target="../media/image958.png"/><Relationship Id="rId122" Type="http://schemas.openxmlformats.org/officeDocument/2006/relationships/customXml" Target="../ink/ink4551.xml"/><Relationship Id="rId4" Type="http://schemas.openxmlformats.org/officeDocument/2006/relationships/customXml" Target="../ink/ink4492.xml"/><Relationship Id="rId9" Type="http://schemas.openxmlformats.org/officeDocument/2006/relationships/image" Target="../media/image913.png"/><Relationship Id="rId26" Type="http://schemas.openxmlformats.org/officeDocument/2006/relationships/customXml" Target="../ink/ink4503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6.png"/><Relationship Id="rId21" Type="http://schemas.openxmlformats.org/officeDocument/2006/relationships/image" Target="../media/image919.png"/><Relationship Id="rId42" Type="http://schemas.openxmlformats.org/officeDocument/2006/relationships/customXml" Target="../ink/ink4576.xml"/><Relationship Id="rId63" Type="http://schemas.openxmlformats.org/officeDocument/2006/relationships/image" Target="../media/image940.png"/><Relationship Id="rId84" Type="http://schemas.openxmlformats.org/officeDocument/2006/relationships/customXml" Target="../ink/ink4597.xml"/><Relationship Id="rId138" Type="http://schemas.openxmlformats.org/officeDocument/2006/relationships/customXml" Target="../ink/ink4624.xml"/><Relationship Id="rId107" Type="http://schemas.openxmlformats.org/officeDocument/2006/relationships/image" Target="../media/image961.png"/><Relationship Id="rId11" Type="http://schemas.openxmlformats.org/officeDocument/2006/relationships/image" Target="../media/image914.png"/><Relationship Id="rId32" Type="http://schemas.openxmlformats.org/officeDocument/2006/relationships/customXml" Target="../ink/ink4571.xml"/><Relationship Id="rId53" Type="http://schemas.openxmlformats.org/officeDocument/2006/relationships/image" Target="../media/image935.png"/><Relationship Id="rId74" Type="http://schemas.openxmlformats.org/officeDocument/2006/relationships/customXml" Target="../ink/ink4592.xml"/><Relationship Id="rId128" Type="http://schemas.openxmlformats.org/officeDocument/2006/relationships/customXml" Target="../ink/ink4619.xml"/><Relationship Id="rId5" Type="http://schemas.openxmlformats.org/officeDocument/2006/relationships/image" Target="../media/image911.png"/><Relationship Id="rId90" Type="http://schemas.openxmlformats.org/officeDocument/2006/relationships/customXml" Target="../ink/ink4600.xml"/><Relationship Id="rId95" Type="http://schemas.openxmlformats.org/officeDocument/2006/relationships/image" Target="../media/image955.png"/><Relationship Id="rId22" Type="http://schemas.openxmlformats.org/officeDocument/2006/relationships/customXml" Target="../ink/ink4566.xml"/><Relationship Id="rId27" Type="http://schemas.openxmlformats.org/officeDocument/2006/relationships/image" Target="../media/image922.png"/><Relationship Id="rId43" Type="http://schemas.openxmlformats.org/officeDocument/2006/relationships/image" Target="../media/image930.png"/><Relationship Id="rId48" Type="http://schemas.openxmlformats.org/officeDocument/2006/relationships/customXml" Target="../ink/ink4579.xml"/><Relationship Id="rId64" Type="http://schemas.openxmlformats.org/officeDocument/2006/relationships/customXml" Target="../ink/ink4587.xml"/><Relationship Id="rId69" Type="http://schemas.openxmlformats.org/officeDocument/2006/relationships/image" Target="../media/image943.png"/><Relationship Id="rId113" Type="http://schemas.openxmlformats.org/officeDocument/2006/relationships/image" Target="../media/image964.png"/><Relationship Id="rId118" Type="http://schemas.openxmlformats.org/officeDocument/2006/relationships/customXml" Target="../ink/ink4614.xml"/><Relationship Id="rId134" Type="http://schemas.openxmlformats.org/officeDocument/2006/relationships/customXml" Target="../ink/ink4622.xml"/><Relationship Id="rId139" Type="http://schemas.openxmlformats.org/officeDocument/2006/relationships/image" Target="../media/image977.png"/><Relationship Id="rId80" Type="http://schemas.openxmlformats.org/officeDocument/2006/relationships/customXml" Target="../ink/ink4595.xml"/><Relationship Id="rId85" Type="http://schemas.openxmlformats.org/officeDocument/2006/relationships/image" Target="../media/image951.png"/><Relationship Id="rId12" Type="http://schemas.openxmlformats.org/officeDocument/2006/relationships/customXml" Target="../ink/ink4561.xml"/><Relationship Id="rId17" Type="http://schemas.openxmlformats.org/officeDocument/2006/relationships/image" Target="../media/image917.png"/><Relationship Id="rId33" Type="http://schemas.openxmlformats.org/officeDocument/2006/relationships/image" Target="../media/image925.png"/><Relationship Id="rId38" Type="http://schemas.openxmlformats.org/officeDocument/2006/relationships/customXml" Target="../ink/ink4574.xml"/><Relationship Id="rId59" Type="http://schemas.openxmlformats.org/officeDocument/2006/relationships/image" Target="../media/image938.png"/><Relationship Id="rId103" Type="http://schemas.openxmlformats.org/officeDocument/2006/relationships/image" Target="../media/image959.png"/><Relationship Id="rId108" Type="http://schemas.openxmlformats.org/officeDocument/2006/relationships/customXml" Target="../ink/ink4609.xml"/><Relationship Id="rId124" Type="http://schemas.openxmlformats.org/officeDocument/2006/relationships/customXml" Target="../ink/ink4617.xml"/><Relationship Id="rId129" Type="http://schemas.openxmlformats.org/officeDocument/2006/relationships/image" Target="../media/image972.png"/><Relationship Id="rId54" Type="http://schemas.openxmlformats.org/officeDocument/2006/relationships/customXml" Target="../ink/ink4582.xml"/><Relationship Id="rId70" Type="http://schemas.openxmlformats.org/officeDocument/2006/relationships/customXml" Target="../ink/ink4590.xml"/><Relationship Id="rId75" Type="http://schemas.openxmlformats.org/officeDocument/2006/relationships/image" Target="../media/image946.png"/><Relationship Id="rId91" Type="http://schemas.openxmlformats.org/officeDocument/2006/relationships/image" Target="../media/image953.png"/><Relationship Id="rId96" Type="http://schemas.openxmlformats.org/officeDocument/2006/relationships/customXml" Target="../ink/ink4603.xml"/><Relationship Id="rId140" Type="http://schemas.openxmlformats.org/officeDocument/2006/relationships/customXml" Target="../ink/ink4625.xml"/><Relationship Id="rId145" Type="http://schemas.openxmlformats.org/officeDocument/2006/relationships/image" Target="../media/image9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58.xml"/><Relationship Id="rId23" Type="http://schemas.openxmlformats.org/officeDocument/2006/relationships/image" Target="../media/image920.png"/><Relationship Id="rId28" Type="http://schemas.openxmlformats.org/officeDocument/2006/relationships/customXml" Target="../ink/ink4569.xml"/><Relationship Id="rId49" Type="http://schemas.openxmlformats.org/officeDocument/2006/relationships/image" Target="../media/image933.png"/><Relationship Id="rId114" Type="http://schemas.openxmlformats.org/officeDocument/2006/relationships/customXml" Target="../ink/ink4612.xml"/><Relationship Id="rId119" Type="http://schemas.openxmlformats.org/officeDocument/2006/relationships/image" Target="../media/image967.png"/><Relationship Id="rId44" Type="http://schemas.openxmlformats.org/officeDocument/2006/relationships/customXml" Target="../ink/ink4577.xml"/><Relationship Id="rId60" Type="http://schemas.openxmlformats.org/officeDocument/2006/relationships/customXml" Target="../ink/ink4585.xml"/><Relationship Id="rId65" Type="http://schemas.openxmlformats.org/officeDocument/2006/relationships/image" Target="../media/image941.png"/><Relationship Id="rId81" Type="http://schemas.openxmlformats.org/officeDocument/2006/relationships/image" Target="../media/image949.png"/><Relationship Id="rId86" Type="http://schemas.openxmlformats.org/officeDocument/2006/relationships/customXml" Target="../ink/ink4598.xml"/><Relationship Id="rId130" Type="http://schemas.openxmlformats.org/officeDocument/2006/relationships/customXml" Target="../ink/ink4620.xml"/><Relationship Id="rId135" Type="http://schemas.openxmlformats.org/officeDocument/2006/relationships/image" Target="../media/image975.png"/><Relationship Id="rId13" Type="http://schemas.openxmlformats.org/officeDocument/2006/relationships/image" Target="../media/image915.png"/><Relationship Id="rId18" Type="http://schemas.openxmlformats.org/officeDocument/2006/relationships/customXml" Target="../ink/ink4564.xml"/><Relationship Id="rId39" Type="http://schemas.openxmlformats.org/officeDocument/2006/relationships/image" Target="../media/image928.png"/><Relationship Id="rId109" Type="http://schemas.openxmlformats.org/officeDocument/2006/relationships/image" Target="../media/image962.png"/><Relationship Id="rId34" Type="http://schemas.openxmlformats.org/officeDocument/2006/relationships/customXml" Target="../ink/ink4572.xml"/><Relationship Id="rId50" Type="http://schemas.openxmlformats.org/officeDocument/2006/relationships/customXml" Target="../ink/ink4580.xml"/><Relationship Id="rId55" Type="http://schemas.openxmlformats.org/officeDocument/2006/relationships/image" Target="../media/image936.png"/><Relationship Id="rId76" Type="http://schemas.openxmlformats.org/officeDocument/2006/relationships/customXml" Target="../ink/ink4593.xml"/><Relationship Id="rId97" Type="http://schemas.openxmlformats.org/officeDocument/2006/relationships/image" Target="../media/image956.png"/><Relationship Id="rId104" Type="http://schemas.openxmlformats.org/officeDocument/2006/relationships/customXml" Target="../ink/ink4607.xml"/><Relationship Id="rId120" Type="http://schemas.openxmlformats.org/officeDocument/2006/relationships/customXml" Target="../ink/ink4615.xml"/><Relationship Id="rId125" Type="http://schemas.openxmlformats.org/officeDocument/2006/relationships/image" Target="../media/image970.png"/><Relationship Id="rId141" Type="http://schemas.openxmlformats.org/officeDocument/2006/relationships/image" Target="../media/image978.png"/><Relationship Id="rId146" Type="http://schemas.openxmlformats.org/officeDocument/2006/relationships/customXml" Target="../ink/ink4628.xml"/><Relationship Id="rId7" Type="http://schemas.openxmlformats.org/officeDocument/2006/relationships/image" Target="../media/image912.png"/><Relationship Id="rId71" Type="http://schemas.openxmlformats.org/officeDocument/2006/relationships/image" Target="../media/image944.png"/><Relationship Id="rId92" Type="http://schemas.openxmlformats.org/officeDocument/2006/relationships/customXml" Target="../ink/ink4601.xml"/><Relationship Id="rId2" Type="http://schemas.openxmlformats.org/officeDocument/2006/relationships/customXml" Target="../ink/ink4556.xml"/><Relationship Id="rId29" Type="http://schemas.openxmlformats.org/officeDocument/2006/relationships/image" Target="../media/image923.png"/><Relationship Id="rId24" Type="http://schemas.openxmlformats.org/officeDocument/2006/relationships/customXml" Target="../ink/ink4567.xml"/><Relationship Id="rId40" Type="http://schemas.openxmlformats.org/officeDocument/2006/relationships/customXml" Target="../ink/ink4575.xml"/><Relationship Id="rId45" Type="http://schemas.openxmlformats.org/officeDocument/2006/relationships/image" Target="../media/image931.png"/><Relationship Id="rId66" Type="http://schemas.openxmlformats.org/officeDocument/2006/relationships/customXml" Target="../ink/ink4588.xml"/><Relationship Id="rId87" Type="http://schemas.openxmlformats.org/officeDocument/2006/relationships/image" Target="../media/image4180.png"/><Relationship Id="rId110" Type="http://schemas.openxmlformats.org/officeDocument/2006/relationships/customXml" Target="../ink/ink4610.xml"/><Relationship Id="rId115" Type="http://schemas.openxmlformats.org/officeDocument/2006/relationships/image" Target="../media/image965.png"/><Relationship Id="rId131" Type="http://schemas.openxmlformats.org/officeDocument/2006/relationships/image" Target="../media/image973.png"/><Relationship Id="rId136" Type="http://schemas.openxmlformats.org/officeDocument/2006/relationships/customXml" Target="../ink/ink4623.xml"/><Relationship Id="rId61" Type="http://schemas.openxmlformats.org/officeDocument/2006/relationships/image" Target="../media/image939.png"/><Relationship Id="rId82" Type="http://schemas.openxmlformats.org/officeDocument/2006/relationships/customXml" Target="../ink/ink4596.xml"/><Relationship Id="rId19" Type="http://schemas.openxmlformats.org/officeDocument/2006/relationships/image" Target="../media/image918.png"/><Relationship Id="rId14" Type="http://schemas.openxmlformats.org/officeDocument/2006/relationships/customXml" Target="../ink/ink4562.xml"/><Relationship Id="rId30" Type="http://schemas.openxmlformats.org/officeDocument/2006/relationships/customXml" Target="../ink/ink4570.xml"/><Relationship Id="rId35" Type="http://schemas.openxmlformats.org/officeDocument/2006/relationships/image" Target="../media/image926.png"/><Relationship Id="rId56" Type="http://schemas.openxmlformats.org/officeDocument/2006/relationships/customXml" Target="../ink/ink4583.xml"/><Relationship Id="rId77" Type="http://schemas.openxmlformats.org/officeDocument/2006/relationships/image" Target="../media/image947.png"/><Relationship Id="rId100" Type="http://schemas.openxmlformats.org/officeDocument/2006/relationships/customXml" Target="../ink/ink4605.xml"/><Relationship Id="rId105" Type="http://schemas.openxmlformats.org/officeDocument/2006/relationships/image" Target="../media/image960.png"/><Relationship Id="rId126" Type="http://schemas.openxmlformats.org/officeDocument/2006/relationships/customXml" Target="../ink/ink4618.xml"/><Relationship Id="rId147" Type="http://schemas.openxmlformats.org/officeDocument/2006/relationships/image" Target="../media/image981.png"/><Relationship Id="rId8" Type="http://schemas.openxmlformats.org/officeDocument/2006/relationships/customXml" Target="../ink/ink4559.xml"/><Relationship Id="rId51" Type="http://schemas.openxmlformats.org/officeDocument/2006/relationships/image" Target="../media/image934.png"/><Relationship Id="rId72" Type="http://schemas.openxmlformats.org/officeDocument/2006/relationships/customXml" Target="../ink/ink4591.xml"/><Relationship Id="rId93" Type="http://schemas.openxmlformats.org/officeDocument/2006/relationships/image" Target="../media/image954.png"/><Relationship Id="rId98" Type="http://schemas.openxmlformats.org/officeDocument/2006/relationships/customXml" Target="../ink/ink4604.xml"/><Relationship Id="rId121" Type="http://schemas.openxmlformats.org/officeDocument/2006/relationships/image" Target="../media/image968.png"/><Relationship Id="rId142" Type="http://schemas.openxmlformats.org/officeDocument/2006/relationships/customXml" Target="../ink/ink4626.xml"/><Relationship Id="rId3" Type="http://schemas.openxmlformats.org/officeDocument/2006/relationships/image" Target="../media/image9100.png"/><Relationship Id="rId25" Type="http://schemas.openxmlformats.org/officeDocument/2006/relationships/image" Target="../media/image921.png"/><Relationship Id="rId46" Type="http://schemas.openxmlformats.org/officeDocument/2006/relationships/customXml" Target="../ink/ink4578.xml"/><Relationship Id="rId67" Type="http://schemas.openxmlformats.org/officeDocument/2006/relationships/image" Target="../media/image942.png"/><Relationship Id="rId116" Type="http://schemas.openxmlformats.org/officeDocument/2006/relationships/customXml" Target="../ink/ink4613.xml"/><Relationship Id="rId137" Type="http://schemas.openxmlformats.org/officeDocument/2006/relationships/image" Target="../media/image976.png"/><Relationship Id="rId20" Type="http://schemas.openxmlformats.org/officeDocument/2006/relationships/customXml" Target="../ink/ink4565.xml"/><Relationship Id="rId41" Type="http://schemas.openxmlformats.org/officeDocument/2006/relationships/image" Target="../media/image929.png"/><Relationship Id="rId62" Type="http://schemas.openxmlformats.org/officeDocument/2006/relationships/customXml" Target="../ink/ink4586.xml"/><Relationship Id="rId83" Type="http://schemas.openxmlformats.org/officeDocument/2006/relationships/image" Target="../media/image950.png"/><Relationship Id="rId88" Type="http://schemas.openxmlformats.org/officeDocument/2006/relationships/customXml" Target="../ink/ink4599.xml"/><Relationship Id="rId111" Type="http://schemas.openxmlformats.org/officeDocument/2006/relationships/image" Target="../media/image963.png"/><Relationship Id="rId132" Type="http://schemas.openxmlformats.org/officeDocument/2006/relationships/customXml" Target="../ink/ink4621.xml"/><Relationship Id="rId15" Type="http://schemas.openxmlformats.org/officeDocument/2006/relationships/image" Target="../media/image916.png"/><Relationship Id="rId36" Type="http://schemas.openxmlformats.org/officeDocument/2006/relationships/customXml" Target="../ink/ink4573.xml"/><Relationship Id="rId57" Type="http://schemas.openxmlformats.org/officeDocument/2006/relationships/image" Target="../media/image937.png"/><Relationship Id="rId106" Type="http://schemas.openxmlformats.org/officeDocument/2006/relationships/customXml" Target="../ink/ink4608.xml"/><Relationship Id="rId127" Type="http://schemas.openxmlformats.org/officeDocument/2006/relationships/image" Target="../media/image971.png"/><Relationship Id="rId10" Type="http://schemas.openxmlformats.org/officeDocument/2006/relationships/customXml" Target="../ink/ink4560.xml"/><Relationship Id="rId31" Type="http://schemas.openxmlformats.org/officeDocument/2006/relationships/image" Target="../media/image924.png"/><Relationship Id="rId52" Type="http://schemas.openxmlformats.org/officeDocument/2006/relationships/customXml" Target="../ink/ink4581.xml"/><Relationship Id="rId73" Type="http://schemas.openxmlformats.org/officeDocument/2006/relationships/image" Target="../media/image945.png"/><Relationship Id="rId78" Type="http://schemas.openxmlformats.org/officeDocument/2006/relationships/customXml" Target="../ink/ink4594.xml"/><Relationship Id="rId94" Type="http://schemas.openxmlformats.org/officeDocument/2006/relationships/customXml" Target="../ink/ink4602.xml"/><Relationship Id="rId99" Type="http://schemas.openxmlformats.org/officeDocument/2006/relationships/image" Target="../media/image957.png"/><Relationship Id="rId101" Type="http://schemas.openxmlformats.org/officeDocument/2006/relationships/image" Target="../media/image958.png"/><Relationship Id="rId122" Type="http://schemas.openxmlformats.org/officeDocument/2006/relationships/customXml" Target="../ink/ink4616.xml"/><Relationship Id="rId143" Type="http://schemas.openxmlformats.org/officeDocument/2006/relationships/image" Target="../media/image979.png"/><Relationship Id="rId4" Type="http://schemas.openxmlformats.org/officeDocument/2006/relationships/customXml" Target="../ink/ink4557.xml"/><Relationship Id="rId9" Type="http://schemas.openxmlformats.org/officeDocument/2006/relationships/image" Target="../media/image913.png"/><Relationship Id="rId26" Type="http://schemas.openxmlformats.org/officeDocument/2006/relationships/customXml" Target="../ink/ink4568.xml"/><Relationship Id="rId47" Type="http://schemas.openxmlformats.org/officeDocument/2006/relationships/image" Target="../media/image932.png"/><Relationship Id="rId68" Type="http://schemas.openxmlformats.org/officeDocument/2006/relationships/customXml" Target="../ink/ink4589.xml"/><Relationship Id="rId89" Type="http://schemas.openxmlformats.org/officeDocument/2006/relationships/image" Target="../media/image952.png"/><Relationship Id="rId112" Type="http://schemas.openxmlformats.org/officeDocument/2006/relationships/customXml" Target="../ink/ink4611.xml"/><Relationship Id="rId133" Type="http://schemas.openxmlformats.org/officeDocument/2006/relationships/image" Target="../media/image974.png"/><Relationship Id="rId16" Type="http://schemas.openxmlformats.org/officeDocument/2006/relationships/customXml" Target="../ink/ink4563.xml"/><Relationship Id="rId37" Type="http://schemas.openxmlformats.org/officeDocument/2006/relationships/image" Target="../media/image927.png"/><Relationship Id="rId58" Type="http://schemas.openxmlformats.org/officeDocument/2006/relationships/customXml" Target="../ink/ink4584.xml"/><Relationship Id="rId79" Type="http://schemas.openxmlformats.org/officeDocument/2006/relationships/image" Target="../media/image948.png"/><Relationship Id="rId102" Type="http://schemas.openxmlformats.org/officeDocument/2006/relationships/customXml" Target="../ink/ink4606.xml"/><Relationship Id="rId123" Type="http://schemas.openxmlformats.org/officeDocument/2006/relationships/image" Target="../media/image969.png"/><Relationship Id="rId144" Type="http://schemas.openxmlformats.org/officeDocument/2006/relationships/customXml" Target="../ink/ink4627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6.png"/><Relationship Id="rId21" Type="http://schemas.openxmlformats.org/officeDocument/2006/relationships/image" Target="../media/image919.png"/><Relationship Id="rId42" Type="http://schemas.openxmlformats.org/officeDocument/2006/relationships/customXml" Target="../ink/ink4649.xml"/><Relationship Id="rId63" Type="http://schemas.openxmlformats.org/officeDocument/2006/relationships/image" Target="../media/image940.png"/><Relationship Id="rId84" Type="http://schemas.openxmlformats.org/officeDocument/2006/relationships/customXml" Target="../ink/ink4670.xml"/><Relationship Id="rId138" Type="http://schemas.openxmlformats.org/officeDocument/2006/relationships/customXml" Target="../ink/ink4697.xml"/><Relationship Id="rId107" Type="http://schemas.openxmlformats.org/officeDocument/2006/relationships/image" Target="../media/image961.png"/><Relationship Id="rId11" Type="http://schemas.openxmlformats.org/officeDocument/2006/relationships/image" Target="../media/image914.png"/><Relationship Id="rId32" Type="http://schemas.openxmlformats.org/officeDocument/2006/relationships/customXml" Target="../ink/ink4644.xml"/><Relationship Id="rId53" Type="http://schemas.openxmlformats.org/officeDocument/2006/relationships/image" Target="../media/image935.png"/><Relationship Id="rId74" Type="http://schemas.openxmlformats.org/officeDocument/2006/relationships/customXml" Target="../ink/ink4665.xml"/><Relationship Id="rId128" Type="http://schemas.openxmlformats.org/officeDocument/2006/relationships/customXml" Target="../ink/ink4692.xml"/><Relationship Id="rId149" Type="http://schemas.openxmlformats.org/officeDocument/2006/relationships/image" Target="../media/image982.png"/><Relationship Id="rId5" Type="http://schemas.openxmlformats.org/officeDocument/2006/relationships/image" Target="../media/image911.png"/><Relationship Id="rId95" Type="http://schemas.openxmlformats.org/officeDocument/2006/relationships/image" Target="../media/image955.png"/><Relationship Id="rId22" Type="http://schemas.openxmlformats.org/officeDocument/2006/relationships/customXml" Target="../ink/ink4639.xml"/><Relationship Id="rId27" Type="http://schemas.openxmlformats.org/officeDocument/2006/relationships/image" Target="../media/image922.png"/><Relationship Id="rId43" Type="http://schemas.openxmlformats.org/officeDocument/2006/relationships/image" Target="../media/image930.png"/><Relationship Id="rId48" Type="http://schemas.openxmlformats.org/officeDocument/2006/relationships/customXml" Target="../ink/ink4652.xml"/><Relationship Id="rId64" Type="http://schemas.openxmlformats.org/officeDocument/2006/relationships/customXml" Target="../ink/ink4660.xml"/><Relationship Id="rId69" Type="http://schemas.openxmlformats.org/officeDocument/2006/relationships/image" Target="../media/image943.png"/><Relationship Id="rId113" Type="http://schemas.openxmlformats.org/officeDocument/2006/relationships/image" Target="../media/image964.png"/><Relationship Id="rId118" Type="http://schemas.openxmlformats.org/officeDocument/2006/relationships/customXml" Target="../ink/ink4687.xml"/><Relationship Id="rId134" Type="http://schemas.openxmlformats.org/officeDocument/2006/relationships/customXml" Target="../ink/ink4695.xml"/><Relationship Id="rId139" Type="http://schemas.openxmlformats.org/officeDocument/2006/relationships/image" Target="../media/image977.png"/><Relationship Id="rId80" Type="http://schemas.openxmlformats.org/officeDocument/2006/relationships/customXml" Target="../ink/ink4668.xml"/><Relationship Id="rId85" Type="http://schemas.openxmlformats.org/officeDocument/2006/relationships/image" Target="../media/image951.png"/><Relationship Id="rId12" Type="http://schemas.openxmlformats.org/officeDocument/2006/relationships/customXml" Target="../ink/ink4634.xml"/><Relationship Id="rId17" Type="http://schemas.openxmlformats.org/officeDocument/2006/relationships/image" Target="../media/image917.png"/><Relationship Id="rId33" Type="http://schemas.openxmlformats.org/officeDocument/2006/relationships/image" Target="../media/image925.png"/><Relationship Id="rId38" Type="http://schemas.openxmlformats.org/officeDocument/2006/relationships/customXml" Target="../ink/ink4647.xml"/><Relationship Id="rId59" Type="http://schemas.openxmlformats.org/officeDocument/2006/relationships/image" Target="../media/image938.png"/><Relationship Id="rId103" Type="http://schemas.openxmlformats.org/officeDocument/2006/relationships/image" Target="../media/image959.png"/><Relationship Id="rId108" Type="http://schemas.openxmlformats.org/officeDocument/2006/relationships/customXml" Target="../ink/ink4682.xml"/><Relationship Id="rId124" Type="http://schemas.openxmlformats.org/officeDocument/2006/relationships/customXml" Target="../ink/ink4690.xml"/><Relationship Id="rId129" Type="http://schemas.openxmlformats.org/officeDocument/2006/relationships/image" Target="../media/image972.png"/><Relationship Id="rId54" Type="http://schemas.openxmlformats.org/officeDocument/2006/relationships/customXml" Target="../ink/ink4655.xml"/><Relationship Id="rId70" Type="http://schemas.openxmlformats.org/officeDocument/2006/relationships/customXml" Target="../ink/ink4663.xml"/><Relationship Id="rId75" Type="http://schemas.openxmlformats.org/officeDocument/2006/relationships/image" Target="../media/image946.png"/><Relationship Id="rId91" Type="http://schemas.openxmlformats.org/officeDocument/2006/relationships/image" Target="../media/image953.png"/><Relationship Id="rId96" Type="http://schemas.openxmlformats.org/officeDocument/2006/relationships/customXml" Target="../ink/ink4676.xml"/><Relationship Id="rId140" Type="http://schemas.openxmlformats.org/officeDocument/2006/relationships/customXml" Target="../ink/ink4698.xml"/><Relationship Id="rId145" Type="http://schemas.openxmlformats.org/officeDocument/2006/relationships/image" Target="../media/image9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31.xml"/><Relationship Id="rId23" Type="http://schemas.openxmlformats.org/officeDocument/2006/relationships/image" Target="../media/image920.png"/><Relationship Id="rId28" Type="http://schemas.openxmlformats.org/officeDocument/2006/relationships/customXml" Target="../ink/ink4642.xml"/><Relationship Id="rId49" Type="http://schemas.openxmlformats.org/officeDocument/2006/relationships/image" Target="../media/image933.png"/><Relationship Id="rId114" Type="http://schemas.openxmlformats.org/officeDocument/2006/relationships/customXml" Target="../ink/ink4685.xml"/><Relationship Id="rId119" Type="http://schemas.openxmlformats.org/officeDocument/2006/relationships/image" Target="../media/image967.png"/><Relationship Id="rId44" Type="http://schemas.openxmlformats.org/officeDocument/2006/relationships/customXml" Target="../ink/ink4650.xml"/><Relationship Id="rId60" Type="http://schemas.openxmlformats.org/officeDocument/2006/relationships/customXml" Target="../ink/ink4658.xml"/><Relationship Id="rId65" Type="http://schemas.openxmlformats.org/officeDocument/2006/relationships/image" Target="../media/image941.png"/><Relationship Id="rId81" Type="http://schemas.openxmlformats.org/officeDocument/2006/relationships/image" Target="../media/image949.png"/><Relationship Id="rId86" Type="http://schemas.openxmlformats.org/officeDocument/2006/relationships/customXml" Target="../ink/ink4671.xml"/><Relationship Id="rId130" Type="http://schemas.openxmlformats.org/officeDocument/2006/relationships/customXml" Target="../ink/ink4693.xml"/><Relationship Id="rId135" Type="http://schemas.openxmlformats.org/officeDocument/2006/relationships/image" Target="../media/image975.png"/><Relationship Id="rId13" Type="http://schemas.openxmlformats.org/officeDocument/2006/relationships/image" Target="../media/image915.png"/><Relationship Id="rId18" Type="http://schemas.openxmlformats.org/officeDocument/2006/relationships/customXml" Target="../ink/ink4637.xml"/><Relationship Id="rId39" Type="http://schemas.openxmlformats.org/officeDocument/2006/relationships/image" Target="../media/image928.png"/><Relationship Id="rId109" Type="http://schemas.openxmlformats.org/officeDocument/2006/relationships/image" Target="../media/image962.png"/><Relationship Id="rId34" Type="http://schemas.openxmlformats.org/officeDocument/2006/relationships/customXml" Target="../ink/ink4645.xml"/><Relationship Id="rId50" Type="http://schemas.openxmlformats.org/officeDocument/2006/relationships/customXml" Target="../ink/ink4653.xml"/><Relationship Id="rId55" Type="http://schemas.openxmlformats.org/officeDocument/2006/relationships/image" Target="../media/image936.png"/><Relationship Id="rId76" Type="http://schemas.openxmlformats.org/officeDocument/2006/relationships/customXml" Target="../ink/ink4666.xml"/><Relationship Id="rId97" Type="http://schemas.openxmlformats.org/officeDocument/2006/relationships/image" Target="../media/image956.png"/><Relationship Id="rId104" Type="http://schemas.openxmlformats.org/officeDocument/2006/relationships/customXml" Target="../ink/ink4680.xml"/><Relationship Id="rId120" Type="http://schemas.openxmlformats.org/officeDocument/2006/relationships/customXml" Target="../ink/ink4688.xml"/><Relationship Id="rId125" Type="http://schemas.openxmlformats.org/officeDocument/2006/relationships/image" Target="../media/image970.png"/><Relationship Id="rId141" Type="http://schemas.openxmlformats.org/officeDocument/2006/relationships/image" Target="../media/image978.png"/><Relationship Id="rId146" Type="http://schemas.openxmlformats.org/officeDocument/2006/relationships/customXml" Target="../ink/ink4701.xml"/><Relationship Id="rId7" Type="http://schemas.openxmlformats.org/officeDocument/2006/relationships/image" Target="../media/image912.png"/><Relationship Id="rId71" Type="http://schemas.openxmlformats.org/officeDocument/2006/relationships/image" Target="../media/image944.png"/><Relationship Id="rId92" Type="http://schemas.openxmlformats.org/officeDocument/2006/relationships/customXml" Target="../ink/ink4674.xml"/><Relationship Id="rId2" Type="http://schemas.openxmlformats.org/officeDocument/2006/relationships/customXml" Target="../ink/ink4629.xml"/><Relationship Id="rId29" Type="http://schemas.openxmlformats.org/officeDocument/2006/relationships/image" Target="../media/image923.png"/><Relationship Id="rId24" Type="http://schemas.openxmlformats.org/officeDocument/2006/relationships/customXml" Target="../ink/ink4640.xml"/><Relationship Id="rId40" Type="http://schemas.openxmlformats.org/officeDocument/2006/relationships/customXml" Target="../ink/ink4648.xml"/><Relationship Id="rId45" Type="http://schemas.openxmlformats.org/officeDocument/2006/relationships/image" Target="../media/image931.png"/><Relationship Id="rId66" Type="http://schemas.openxmlformats.org/officeDocument/2006/relationships/customXml" Target="../ink/ink4661.xml"/><Relationship Id="rId87" Type="http://schemas.openxmlformats.org/officeDocument/2006/relationships/image" Target="../media/image4180.png"/><Relationship Id="rId110" Type="http://schemas.openxmlformats.org/officeDocument/2006/relationships/customXml" Target="../ink/ink4683.xml"/><Relationship Id="rId115" Type="http://schemas.openxmlformats.org/officeDocument/2006/relationships/image" Target="../media/image965.png"/><Relationship Id="rId131" Type="http://schemas.openxmlformats.org/officeDocument/2006/relationships/image" Target="../media/image973.png"/><Relationship Id="rId136" Type="http://schemas.openxmlformats.org/officeDocument/2006/relationships/customXml" Target="../ink/ink4696.xml"/><Relationship Id="rId61" Type="http://schemas.openxmlformats.org/officeDocument/2006/relationships/image" Target="../media/image939.png"/><Relationship Id="rId82" Type="http://schemas.openxmlformats.org/officeDocument/2006/relationships/customXml" Target="../ink/ink4669.xml"/><Relationship Id="rId19" Type="http://schemas.openxmlformats.org/officeDocument/2006/relationships/image" Target="../media/image918.png"/><Relationship Id="rId14" Type="http://schemas.openxmlformats.org/officeDocument/2006/relationships/customXml" Target="../ink/ink4635.xml"/><Relationship Id="rId30" Type="http://schemas.openxmlformats.org/officeDocument/2006/relationships/customXml" Target="../ink/ink4643.xml"/><Relationship Id="rId35" Type="http://schemas.openxmlformats.org/officeDocument/2006/relationships/image" Target="../media/image926.png"/><Relationship Id="rId56" Type="http://schemas.openxmlformats.org/officeDocument/2006/relationships/customXml" Target="../ink/ink4656.xml"/><Relationship Id="rId77" Type="http://schemas.openxmlformats.org/officeDocument/2006/relationships/image" Target="../media/image947.png"/><Relationship Id="rId100" Type="http://schemas.openxmlformats.org/officeDocument/2006/relationships/customXml" Target="../ink/ink4678.xml"/><Relationship Id="rId105" Type="http://schemas.openxmlformats.org/officeDocument/2006/relationships/image" Target="../media/image960.png"/><Relationship Id="rId126" Type="http://schemas.openxmlformats.org/officeDocument/2006/relationships/customXml" Target="../ink/ink4691.xml"/><Relationship Id="rId147" Type="http://schemas.openxmlformats.org/officeDocument/2006/relationships/image" Target="../media/image981.png"/><Relationship Id="rId8" Type="http://schemas.openxmlformats.org/officeDocument/2006/relationships/customXml" Target="../ink/ink4632.xml"/><Relationship Id="rId51" Type="http://schemas.openxmlformats.org/officeDocument/2006/relationships/image" Target="../media/image934.png"/><Relationship Id="rId72" Type="http://schemas.openxmlformats.org/officeDocument/2006/relationships/customXml" Target="../ink/ink4664.xml"/><Relationship Id="rId93" Type="http://schemas.openxmlformats.org/officeDocument/2006/relationships/image" Target="../media/image954.png"/><Relationship Id="rId98" Type="http://schemas.openxmlformats.org/officeDocument/2006/relationships/customXml" Target="../ink/ink4677.xml"/><Relationship Id="rId121" Type="http://schemas.openxmlformats.org/officeDocument/2006/relationships/image" Target="../media/image968.png"/><Relationship Id="rId142" Type="http://schemas.openxmlformats.org/officeDocument/2006/relationships/customXml" Target="../ink/ink4699.xml"/><Relationship Id="rId3" Type="http://schemas.openxmlformats.org/officeDocument/2006/relationships/image" Target="../media/image9100.png"/><Relationship Id="rId25" Type="http://schemas.openxmlformats.org/officeDocument/2006/relationships/image" Target="../media/image921.png"/><Relationship Id="rId46" Type="http://schemas.openxmlformats.org/officeDocument/2006/relationships/customXml" Target="../ink/ink4651.xml"/><Relationship Id="rId67" Type="http://schemas.openxmlformats.org/officeDocument/2006/relationships/image" Target="../media/image942.png"/><Relationship Id="rId116" Type="http://schemas.openxmlformats.org/officeDocument/2006/relationships/customXml" Target="../ink/ink4686.xml"/><Relationship Id="rId137" Type="http://schemas.openxmlformats.org/officeDocument/2006/relationships/image" Target="../media/image976.png"/><Relationship Id="rId20" Type="http://schemas.openxmlformats.org/officeDocument/2006/relationships/customXml" Target="../ink/ink4638.xml"/><Relationship Id="rId41" Type="http://schemas.openxmlformats.org/officeDocument/2006/relationships/image" Target="../media/image929.png"/><Relationship Id="rId62" Type="http://schemas.openxmlformats.org/officeDocument/2006/relationships/customXml" Target="../ink/ink4659.xml"/><Relationship Id="rId83" Type="http://schemas.openxmlformats.org/officeDocument/2006/relationships/image" Target="../media/image950.png"/><Relationship Id="rId88" Type="http://schemas.openxmlformats.org/officeDocument/2006/relationships/customXml" Target="../ink/ink4672.xml"/><Relationship Id="rId111" Type="http://schemas.openxmlformats.org/officeDocument/2006/relationships/image" Target="../media/image963.png"/><Relationship Id="rId132" Type="http://schemas.openxmlformats.org/officeDocument/2006/relationships/customXml" Target="../ink/ink4694.xml"/><Relationship Id="rId15" Type="http://schemas.openxmlformats.org/officeDocument/2006/relationships/image" Target="../media/image916.png"/><Relationship Id="rId36" Type="http://schemas.openxmlformats.org/officeDocument/2006/relationships/customXml" Target="../ink/ink4646.xml"/><Relationship Id="rId57" Type="http://schemas.openxmlformats.org/officeDocument/2006/relationships/image" Target="../media/image937.png"/><Relationship Id="rId106" Type="http://schemas.openxmlformats.org/officeDocument/2006/relationships/customXml" Target="../ink/ink4681.xml"/><Relationship Id="rId127" Type="http://schemas.openxmlformats.org/officeDocument/2006/relationships/image" Target="../media/image971.png"/><Relationship Id="rId10" Type="http://schemas.openxmlformats.org/officeDocument/2006/relationships/customXml" Target="../ink/ink4633.xml"/><Relationship Id="rId31" Type="http://schemas.openxmlformats.org/officeDocument/2006/relationships/image" Target="../media/image924.png"/><Relationship Id="rId52" Type="http://schemas.openxmlformats.org/officeDocument/2006/relationships/customXml" Target="../ink/ink4654.xml"/><Relationship Id="rId73" Type="http://schemas.openxmlformats.org/officeDocument/2006/relationships/image" Target="../media/image945.png"/><Relationship Id="rId78" Type="http://schemas.openxmlformats.org/officeDocument/2006/relationships/customXml" Target="../ink/ink4667.xml"/><Relationship Id="rId94" Type="http://schemas.openxmlformats.org/officeDocument/2006/relationships/customXml" Target="../ink/ink4675.xml"/><Relationship Id="rId99" Type="http://schemas.openxmlformats.org/officeDocument/2006/relationships/image" Target="../media/image957.png"/><Relationship Id="rId101" Type="http://schemas.openxmlformats.org/officeDocument/2006/relationships/image" Target="../media/image958.png"/><Relationship Id="rId122" Type="http://schemas.openxmlformats.org/officeDocument/2006/relationships/customXml" Target="../ink/ink4689.xml"/><Relationship Id="rId143" Type="http://schemas.openxmlformats.org/officeDocument/2006/relationships/image" Target="../media/image979.png"/><Relationship Id="rId148" Type="http://schemas.openxmlformats.org/officeDocument/2006/relationships/customXml" Target="../ink/ink4702.xml"/><Relationship Id="rId4" Type="http://schemas.openxmlformats.org/officeDocument/2006/relationships/customXml" Target="../ink/ink4630.xml"/><Relationship Id="rId9" Type="http://schemas.openxmlformats.org/officeDocument/2006/relationships/image" Target="../media/image913.png"/><Relationship Id="rId26" Type="http://schemas.openxmlformats.org/officeDocument/2006/relationships/customXml" Target="../ink/ink4641.xml"/><Relationship Id="rId47" Type="http://schemas.openxmlformats.org/officeDocument/2006/relationships/image" Target="../media/image932.png"/><Relationship Id="rId68" Type="http://schemas.openxmlformats.org/officeDocument/2006/relationships/customXml" Target="../ink/ink4662.xml"/><Relationship Id="rId89" Type="http://schemas.openxmlformats.org/officeDocument/2006/relationships/image" Target="../media/image952.png"/><Relationship Id="rId112" Type="http://schemas.openxmlformats.org/officeDocument/2006/relationships/customXml" Target="../ink/ink4684.xml"/><Relationship Id="rId133" Type="http://schemas.openxmlformats.org/officeDocument/2006/relationships/image" Target="../media/image974.png"/><Relationship Id="rId16" Type="http://schemas.openxmlformats.org/officeDocument/2006/relationships/customXml" Target="../ink/ink4636.xml"/><Relationship Id="rId37" Type="http://schemas.openxmlformats.org/officeDocument/2006/relationships/image" Target="../media/image927.png"/><Relationship Id="rId58" Type="http://schemas.openxmlformats.org/officeDocument/2006/relationships/customXml" Target="../ink/ink4657.xml"/><Relationship Id="rId79" Type="http://schemas.openxmlformats.org/officeDocument/2006/relationships/image" Target="../media/image948.png"/><Relationship Id="rId102" Type="http://schemas.openxmlformats.org/officeDocument/2006/relationships/customXml" Target="../ink/ink4679.xml"/><Relationship Id="rId123" Type="http://schemas.openxmlformats.org/officeDocument/2006/relationships/image" Target="../media/image969.png"/><Relationship Id="rId144" Type="http://schemas.openxmlformats.org/officeDocument/2006/relationships/customXml" Target="../ink/ink4700.xml"/><Relationship Id="rId90" Type="http://schemas.openxmlformats.org/officeDocument/2006/relationships/customXml" Target="../ink/ink4673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00.png"/><Relationship Id="rId2" Type="http://schemas.openxmlformats.org/officeDocument/2006/relationships/customXml" Target="../ink/ink4703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70.png"/><Relationship Id="rId2" Type="http://schemas.openxmlformats.org/officeDocument/2006/relationships/customXml" Target="../ink/ink470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60.png"/><Relationship Id="rId4" Type="http://schemas.openxmlformats.org/officeDocument/2006/relationships/customXml" Target="../ink/ink4705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00.png"/><Relationship Id="rId7" Type="http://schemas.openxmlformats.org/officeDocument/2006/relationships/image" Target="../media/image5101.png"/><Relationship Id="rId2" Type="http://schemas.openxmlformats.org/officeDocument/2006/relationships/customXml" Target="../ink/ink47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08.xml"/><Relationship Id="rId5" Type="http://schemas.openxmlformats.org/officeDocument/2006/relationships/image" Target="../media/image4660.png"/><Relationship Id="rId4" Type="http://schemas.openxmlformats.org/officeDocument/2006/relationships/customXml" Target="../ink/ink470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customXml" Target="../ink/ink23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png"/><Relationship Id="rId4" Type="http://schemas.openxmlformats.org/officeDocument/2006/relationships/customXml" Target="../ink/ink236.xml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101.png"/><Relationship Id="rId18" Type="http://schemas.openxmlformats.org/officeDocument/2006/relationships/customXml" Target="../ink/ink4717.xml"/><Relationship Id="rId26" Type="http://schemas.openxmlformats.org/officeDocument/2006/relationships/customXml" Target="../ink/ink4721.xml"/><Relationship Id="rId21" Type="http://schemas.openxmlformats.org/officeDocument/2006/relationships/image" Target="../media/image1311.png"/><Relationship Id="rId34" Type="http://schemas.openxmlformats.org/officeDocument/2006/relationships/customXml" Target="../ink/ink4725.xml"/><Relationship Id="rId7" Type="http://schemas.openxmlformats.org/officeDocument/2006/relationships/image" Target="../media/image6100.png"/><Relationship Id="rId12" Type="http://schemas.openxmlformats.org/officeDocument/2006/relationships/customXml" Target="../ink/ink4714.xml"/><Relationship Id="rId17" Type="http://schemas.openxmlformats.org/officeDocument/2006/relationships/image" Target="../media/image1111.png"/><Relationship Id="rId25" Type="http://schemas.openxmlformats.org/officeDocument/2006/relationships/image" Target="../media/image1511.png"/><Relationship Id="rId33" Type="http://schemas.openxmlformats.org/officeDocument/2006/relationships/image" Target="../media/image19.png"/><Relationship Id="rId2" Type="http://schemas.openxmlformats.org/officeDocument/2006/relationships/customXml" Target="../ink/ink4709.xml"/><Relationship Id="rId16" Type="http://schemas.openxmlformats.org/officeDocument/2006/relationships/customXml" Target="../ink/ink4716.xml"/><Relationship Id="rId20" Type="http://schemas.openxmlformats.org/officeDocument/2006/relationships/customXml" Target="../ink/ink4718.xml"/><Relationship Id="rId29" Type="http://schemas.openxmlformats.org/officeDocument/2006/relationships/image" Target="../media/image17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11.xml"/><Relationship Id="rId11" Type="http://schemas.openxmlformats.org/officeDocument/2006/relationships/image" Target="../media/image8100.png"/><Relationship Id="rId24" Type="http://schemas.openxmlformats.org/officeDocument/2006/relationships/customXml" Target="../ink/ink4720.xml"/><Relationship Id="rId32" Type="http://schemas.openxmlformats.org/officeDocument/2006/relationships/customXml" Target="../ink/ink4724.xml"/><Relationship Id="rId37" Type="http://schemas.openxmlformats.org/officeDocument/2006/relationships/image" Target="../media/image21.png"/><Relationship Id="rId5" Type="http://schemas.openxmlformats.org/officeDocument/2006/relationships/image" Target="../media/image4660.png"/><Relationship Id="rId15" Type="http://schemas.openxmlformats.org/officeDocument/2006/relationships/image" Target="../media/image1085.png"/><Relationship Id="rId23" Type="http://schemas.openxmlformats.org/officeDocument/2006/relationships/image" Target="../media/image1411.png"/><Relationship Id="rId28" Type="http://schemas.openxmlformats.org/officeDocument/2006/relationships/customXml" Target="../ink/ink4722.xml"/><Relationship Id="rId36" Type="http://schemas.openxmlformats.org/officeDocument/2006/relationships/customXml" Target="../ink/ink4726.xml"/><Relationship Id="rId10" Type="http://schemas.openxmlformats.org/officeDocument/2006/relationships/customXml" Target="../ink/ink4713.xml"/><Relationship Id="rId19" Type="http://schemas.openxmlformats.org/officeDocument/2006/relationships/image" Target="../media/image1211.png"/><Relationship Id="rId31" Type="http://schemas.openxmlformats.org/officeDocument/2006/relationships/image" Target="../media/image1811.png"/><Relationship Id="rId4" Type="http://schemas.openxmlformats.org/officeDocument/2006/relationships/customXml" Target="../ink/ink4710.xml"/><Relationship Id="rId9" Type="http://schemas.openxmlformats.org/officeDocument/2006/relationships/image" Target="../media/image7100.png"/><Relationship Id="rId14" Type="http://schemas.openxmlformats.org/officeDocument/2006/relationships/customXml" Target="../ink/ink4715.xml"/><Relationship Id="rId22" Type="http://schemas.openxmlformats.org/officeDocument/2006/relationships/customXml" Target="../ink/ink4719.xml"/><Relationship Id="rId27" Type="http://schemas.openxmlformats.org/officeDocument/2006/relationships/image" Target="../media/image1611.png"/><Relationship Id="rId30" Type="http://schemas.openxmlformats.org/officeDocument/2006/relationships/customXml" Target="../ink/ink4723.xml"/><Relationship Id="rId35" Type="http://schemas.openxmlformats.org/officeDocument/2006/relationships/image" Target="../media/image20.png"/><Relationship Id="rId8" Type="http://schemas.openxmlformats.org/officeDocument/2006/relationships/customXml" Target="../ink/ink4712.xml"/><Relationship Id="rId3" Type="http://schemas.openxmlformats.org/officeDocument/2006/relationships/image" Target="../media/image31000.png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39.xml"/><Relationship Id="rId21" Type="http://schemas.openxmlformats.org/officeDocument/2006/relationships/image" Target="../media/image1311.png"/><Relationship Id="rId42" Type="http://schemas.openxmlformats.org/officeDocument/2006/relationships/customXml" Target="../ink/ink4747.xml"/><Relationship Id="rId47" Type="http://schemas.openxmlformats.org/officeDocument/2006/relationships/image" Target="../media/image26.png"/><Relationship Id="rId63" Type="http://schemas.openxmlformats.org/officeDocument/2006/relationships/image" Target="../media/image3410.png"/><Relationship Id="rId68" Type="http://schemas.openxmlformats.org/officeDocument/2006/relationships/customXml" Target="../ink/ink4760.xml"/><Relationship Id="rId84" Type="http://schemas.openxmlformats.org/officeDocument/2006/relationships/customXml" Target="../ink/ink4768.xml"/><Relationship Id="rId89" Type="http://schemas.openxmlformats.org/officeDocument/2006/relationships/image" Target="../media/image4710.png"/><Relationship Id="rId16" Type="http://schemas.openxmlformats.org/officeDocument/2006/relationships/customXml" Target="../ink/ink4734.xml"/><Relationship Id="rId11" Type="http://schemas.openxmlformats.org/officeDocument/2006/relationships/image" Target="../media/image8100.png"/><Relationship Id="rId32" Type="http://schemas.openxmlformats.org/officeDocument/2006/relationships/customXml" Target="../ink/ink4742.xml"/><Relationship Id="rId37" Type="http://schemas.openxmlformats.org/officeDocument/2006/relationships/image" Target="../media/image21.png"/><Relationship Id="rId53" Type="http://schemas.openxmlformats.org/officeDocument/2006/relationships/image" Target="../media/image2910.png"/><Relationship Id="rId58" Type="http://schemas.openxmlformats.org/officeDocument/2006/relationships/customXml" Target="../ink/ink4755.xml"/><Relationship Id="rId74" Type="http://schemas.openxmlformats.org/officeDocument/2006/relationships/customXml" Target="../ink/ink4763.xml"/><Relationship Id="rId79" Type="http://schemas.openxmlformats.org/officeDocument/2006/relationships/image" Target="../media/image4210.png"/><Relationship Id="rId5" Type="http://schemas.openxmlformats.org/officeDocument/2006/relationships/image" Target="../media/image4660.png"/><Relationship Id="rId90" Type="http://schemas.openxmlformats.org/officeDocument/2006/relationships/customXml" Target="../ink/ink4771.xml"/><Relationship Id="rId14" Type="http://schemas.openxmlformats.org/officeDocument/2006/relationships/customXml" Target="../ink/ink4733.xml"/><Relationship Id="rId22" Type="http://schemas.openxmlformats.org/officeDocument/2006/relationships/customXml" Target="../ink/ink4737.xml"/><Relationship Id="rId27" Type="http://schemas.openxmlformats.org/officeDocument/2006/relationships/image" Target="../media/image1611.png"/><Relationship Id="rId30" Type="http://schemas.openxmlformats.org/officeDocument/2006/relationships/customXml" Target="../ink/ink4741.xml"/><Relationship Id="rId35" Type="http://schemas.openxmlformats.org/officeDocument/2006/relationships/image" Target="../media/image20.png"/><Relationship Id="rId43" Type="http://schemas.openxmlformats.org/officeDocument/2006/relationships/image" Target="../media/image24.png"/><Relationship Id="rId48" Type="http://schemas.openxmlformats.org/officeDocument/2006/relationships/customXml" Target="../ink/ink4750.xml"/><Relationship Id="rId56" Type="http://schemas.openxmlformats.org/officeDocument/2006/relationships/customXml" Target="../ink/ink4754.xml"/><Relationship Id="rId64" Type="http://schemas.openxmlformats.org/officeDocument/2006/relationships/customXml" Target="../ink/ink4758.xml"/><Relationship Id="rId69" Type="http://schemas.openxmlformats.org/officeDocument/2006/relationships/image" Target="../media/image3710.png"/><Relationship Id="rId77" Type="http://schemas.openxmlformats.org/officeDocument/2006/relationships/image" Target="../media/image4110.png"/><Relationship Id="rId8" Type="http://schemas.openxmlformats.org/officeDocument/2006/relationships/customXml" Target="../ink/ink4730.xml"/><Relationship Id="rId51" Type="http://schemas.openxmlformats.org/officeDocument/2006/relationships/image" Target="../media/image2810.png"/><Relationship Id="rId72" Type="http://schemas.openxmlformats.org/officeDocument/2006/relationships/customXml" Target="../ink/ink4762.xml"/><Relationship Id="rId80" Type="http://schemas.openxmlformats.org/officeDocument/2006/relationships/customXml" Target="../ink/ink4766.xml"/><Relationship Id="rId85" Type="http://schemas.openxmlformats.org/officeDocument/2006/relationships/image" Target="../media/image4510.png"/><Relationship Id="rId3" Type="http://schemas.openxmlformats.org/officeDocument/2006/relationships/image" Target="../media/image31000.png"/><Relationship Id="rId12" Type="http://schemas.openxmlformats.org/officeDocument/2006/relationships/customXml" Target="../ink/ink4732.xml"/><Relationship Id="rId17" Type="http://schemas.openxmlformats.org/officeDocument/2006/relationships/image" Target="../media/image1111.png"/><Relationship Id="rId25" Type="http://schemas.openxmlformats.org/officeDocument/2006/relationships/image" Target="../media/image1511.png"/><Relationship Id="rId33" Type="http://schemas.openxmlformats.org/officeDocument/2006/relationships/image" Target="../media/image19.png"/><Relationship Id="rId38" Type="http://schemas.openxmlformats.org/officeDocument/2006/relationships/customXml" Target="../ink/ink4745.xml"/><Relationship Id="rId46" Type="http://schemas.openxmlformats.org/officeDocument/2006/relationships/customXml" Target="../ink/ink4749.xml"/><Relationship Id="rId59" Type="http://schemas.openxmlformats.org/officeDocument/2006/relationships/image" Target="../media/image3210.png"/><Relationship Id="rId67" Type="http://schemas.openxmlformats.org/officeDocument/2006/relationships/image" Target="../media/image3610.png"/><Relationship Id="rId20" Type="http://schemas.openxmlformats.org/officeDocument/2006/relationships/customXml" Target="../ink/ink4736.xml"/><Relationship Id="rId41" Type="http://schemas.openxmlformats.org/officeDocument/2006/relationships/image" Target="../media/image23.png"/><Relationship Id="rId54" Type="http://schemas.openxmlformats.org/officeDocument/2006/relationships/customXml" Target="../ink/ink4753.xml"/><Relationship Id="rId62" Type="http://schemas.openxmlformats.org/officeDocument/2006/relationships/customXml" Target="../ink/ink4757.xml"/><Relationship Id="rId70" Type="http://schemas.openxmlformats.org/officeDocument/2006/relationships/customXml" Target="../ink/ink4761.xml"/><Relationship Id="rId75" Type="http://schemas.openxmlformats.org/officeDocument/2006/relationships/image" Target="../media/image4010.png"/><Relationship Id="rId83" Type="http://schemas.openxmlformats.org/officeDocument/2006/relationships/image" Target="../media/image4410.png"/><Relationship Id="rId88" Type="http://schemas.openxmlformats.org/officeDocument/2006/relationships/customXml" Target="../ink/ink4770.xml"/><Relationship Id="rId91" Type="http://schemas.openxmlformats.org/officeDocument/2006/relationships/image" Target="../media/image4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29.xml"/><Relationship Id="rId15" Type="http://schemas.openxmlformats.org/officeDocument/2006/relationships/image" Target="../media/image1085.png"/><Relationship Id="rId23" Type="http://schemas.openxmlformats.org/officeDocument/2006/relationships/image" Target="../media/image1411.png"/><Relationship Id="rId28" Type="http://schemas.openxmlformats.org/officeDocument/2006/relationships/customXml" Target="../ink/ink4740.xml"/><Relationship Id="rId36" Type="http://schemas.openxmlformats.org/officeDocument/2006/relationships/customXml" Target="../ink/ink4744.xml"/><Relationship Id="rId49" Type="http://schemas.openxmlformats.org/officeDocument/2006/relationships/image" Target="../media/image2710.png"/><Relationship Id="rId57" Type="http://schemas.openxmlformats.org/officeDocument/2006/relationships/image" Target="../media/image3110.png"/><Relationship Id="rId10" Type="http://schemas.openxmlformats.org/officeDocument/2006/relationships/customXml" Target="../ink/ink4731.xml"/><Relationship Id="rId31" Type="http://schemas.openxmlformats.org/officeDocument/2006/relationships/image" Target="../media/image1811.png"/><Relationship Id="rId44" Type="http://schemas.openxmlformats.org/officeDocument/2006/relationships/customXml" Target="../ink/ink4748.xml"/><Relationship Id="rId52" Type="http://schemas.openxmlformats.org/officeDocument/2006/relationships/customXml" Target="../ink/ink4752.xml"/><Relationship Id="rId60" Type="http://schemas.openxmlformats.org/officeDocument/2006/relationships/customXml" Target="../ink/ink4756.xml"/><Relationship Id="rId65" Type="http://schemas.openxmlformats.org/officeDocument/2006/relationships/image" Target="../media/image3510.png"/><Relationship Id="rId73" Type="http://schemas.openxmlformats.org/officeDocument/2006/relationships/image" Target="../media/image3910.png"/><Relationship Id="rId78" Type="http://schemas.openxmlformats.org/officeDocument/2006/relationships/customXml" Target="../ink/ink4765.xml"/><Relationship Id="rId81" Type="http://schemas.openxmlformats.org/officeDocument/2006/relationships/image" Target="../media/image4310.png"/><Relationship Id="rId86" Type="http://schemas.openxmlformats.org/officeDocument/2006/relationships/customXml" Target="../ink/ink4769.xml"/><Relationship Id="rId4" Type="http://schemas.openxmlformats.org/officeDocument/2006/relationships/customXml" Target="../ink/ink4728.xml"/><Relationship Id="rId9" Type="http://schemas.openxmlformats.org/officeDocument/2006/relationships/image" Target="../media/image7100.png"/><Relationship Id="rId13" Type="http://schemas.openxmlformats.org/officeDocument/2006/relationships/image" Target="../media/image9101.png"/><Relationship Id="rId18" Type="http://schemas.openxmlformats.org/officeDocument/2006/relationships/customXml" Target="../ink/ink4735.xml"/><Relationship Id="rId39" Type="http://schemas.openxmlformats.org/officeDocument/2006/relationships/image" Target="../media/image22.png"/><Relationship Id="rId34" Type="http://schemas.openxmlformats.org/officeDocument/2006/relationships/customXml" Target="../ink/ink4743.xml"/><Relationship Id="rId50" Type="http://schemas.openxmlformats.org/officeDocument/2006/relationships/customXml" Target="../ink/ink4751.xml"/><Relationship Id="rId55" Type="http://schemas.openxmlformats.org/officeDocument/2006/relationships/image" Target="../media/image3010.png"/><Relationship Id="rId76" Type="http://schemas.openxmlformats.org/officeDocument/2006/relationships/customXml" Target="../ink/ink4764.xml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2" Type="http://schemas.openxmlformats.org/officeDocument/2006/relationships/customXml" Target="../ink/ink4727.xml"/><Relationship Id="rId29" Type="http://schemas.openxmlformats.org/officeDocument/2006/relationships/image" Target="../media/image1711.png"/><Relationship Id="rId24" Type="http://schemas.openxmlformats.org/officeDocument/2006/relationships/customXml" Target="../ink/ink4738.xml"/><Relationship Id="rId40" Type="http://schemas.openxmlformats.org/officeDocument/2006/relationships/customXml" Target="../ink/ink4746.xml"/><Relationship Id="rId45" Type="http://schemas.openxmlformats.org/officeDocument/2006/relationships/image" Target="../media/image25.png"/><Relationship Id="rId66" Type="http://schemas.openxmlformats.org/officeDocument/2006/relationships/customXml" Target="../ink/ink4759.xml"/><Relationship Id="rId87" Type="http://schemas.openxmlformats.org/officeDocument/2006/relationships/image" Target="../media/image4610.png"/><Relationship Id="rId61" Type="http://schemas.openxmlformats.org/officeDocument/2006/relationships/image" Target="../media/image3310.png"/><Relationship Id="rId82" Type="http://schemas.openxmlformats.org/officeDocument/2006/relationships/customXml" Target="../ink/ink4767.xml"/><Relationship Id="rId19" Type="http://schemas.openxmlformats.org/officeDocument/2006/relationships/image" Target="../media/image1211.png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84.xml"/><Relationship Id="rId21" Type="http://schemas.openxmlformats.org/officeDocument/2006/relationships/image" Target="../media/image1311.png"/><Relationship Id="rId42" Type="http://schemas.openxmlformats.org/officeDocument/2006/relationships/customXml" Target="../ink/ink4792.xml"/><Relationship Id="rId47" Type="http://schemas.openxmlformats.org/officeDocument/2006/relationships/image" Target="../media/image26.png"/><Relationship Id="rId63" Type="http://schemas.openxmlformats.org/officeDocument/2006/relationships/image" Target="../media/image3410.png"/><Relationship Id="rId68" Type="http://schemas.openxmlformats.org/officeDocument/2006/relationships/customXml" Target="../ink/ink4805.xml"/><Relationship Id="rId84" Type="http://schemas.openxmlformats.org/officeDocument/2006/relationships/customXml" Target="../ink/ink4813.xml"/><Relationship Id="rId89" Type="http://schemas.openxmlformats.org/officeDocument/2006/relationships/image" Target="../media/image4710.png"/><Relationship Id="rId16" Type="http://schemas.openxmlformats.org/officeDocument/2006/relationships/customXml" Target="../ink/ink4779.xml"/><Relationship Id="rId11" Type="http://schemas.openxmlformats.org/officeDocument/2006/relationships/image" Target="../media/image8100.png"/><Relationship Id="rId32" Type="http://schemas.openxmlformats.org/officeDocument/2006/relationships/customXml" Target="../ink/ink4787.xml"/><Relationship Id="rId37" Type="http://schemas.openxmlformats.org/officeDocument/2006/relationships/image" Target="../media/image21.png"/><Relationship Id="rId53" Type="http://schemas.openxmlformats.org/officeDocument/2006/relationships/image" Target="../media/image2910.png"/><Relationship Id="rId58" Type="http://schemas.openxmlformats.org/officeDocument/2006/relationships/customXml" Target="../ink/ink4800.xml"/><Relationship Id="rId74" Type="http://schemas.openxmlformats.org/officeDocument/2006/relationships/customXml" Target="../ink/ink4808.xml"/><Relationship Id="rId79" Type="http://schemas.openxmlformats.org/officeDocument/2006/relationships/image" Target="../media/image4210.png"/><Relationship Id="rId102" Type="http://schemas.openxmlformats.org/officeDocument/2006/relationships/customXml" Target="../ink/ink4822.xml"/><Relationship Id="rId5" Type="http://schemas.openxmlformats.org/officeDocument/2006/relationships/image" Target="../media/image4660.png"/><Relationship Id="rId90" Type="http://schemas.openxmlformats.org/officeDocument/2006/relationships/customXml" Target="../ink/ink4816.xml"/><Relationship Id="rId95" Type="http://schemas.openxmlformats.org/officeDocument/2006/relationships/image" Target="../media/image5010.png"/><Relationship Id="rId22" Type="http://schemas.openxmlformats.org/officeDocument/2006/relationships/customXml" Target="../ink/ink4782.xml"/><Relationship Id="rId27" Type="http://schemas.openxmlformats.org/officeDocument/2006/relationships/image" Target="../media/image1611.png"/><Relationship Id="rId43" Type="http://schemas.openxmlformats.org/officeDocument/2006/relationships/image" Target="../media/image24.png"/><Relationship Id="rId48" Type="http://schemas.openxmlformats.org/officeDocument/2006/relationships/customXml" Target="../ink/ink4795.xml"/><Relationship Id="rId64" Type="http://schemas.openxmlformats.org/officeDocument/2006/relationships/customXml" Target="../ink/ink4803.xml"/><Relationship Id="rId69" Type="http://schemas.openxmlformats.org/officeDocument/2006/relationships/image" Target="../media/image3710.png"/><Relationship Id="rId80" Type="http://schemas.openxmlformats.org/officeDocument/2006/relationships/customXml" Target="../ink/ink4811.xml"/><Relationship Id="rId85" Type="http://schemas.openxmlformats.org/officeDocument/2006/relationships/image" Target="../media/image4510.png"/><Relationship Id="rId12" Type="http://schemas.openxmlformats.org/officeDocument/2006/relationships/customXml" Target="../ink/ink4777.xml"/><Relationship Id="rId17" Type="http://schemas.openxmlformats.org/officeDocument/2006/relationships/image" Target="../media/image1111.png"/><Relationship Id="rId25" Type="http://schemas.openxmlformats.org/officeDocument/2006/relationships/image" Target="../media/image1511.png"/><Relationship Id="rId33" Type="http://schemas.openxmlformats.org/officeDocument/2006/relationships/image" Target="../media/image19.png"/><Relationship Id="rId38" Type="http://schemas.openxmlformats.org/officeDocument/2006/relationships/customXml" Target="../ink/ink4790.xml"/><Relationship Id="rId46" Type="http://schemas.openxmlformats.org/officeDocument/2006/relationships/customXml" Target="../ink/ink4794.xml"/><Relationship Id="rId59" Type="http://schemas.openxmlformats.org/officeDocument/2006/relationships/image" Target="../media/image3210.png"/><Relationship Id="rId67" Type="http://schemas.openxmlformats.org/officeDocument/2006/relationships/image" Target="../media/image3610.png"/><Relationship Id="rId103" Type="http://schemas.openxmlformats.org/officeDocument/2006/relationships/image" Target="../media/image5410.png"/><Relationship Id="rId20" Type="http://schemas.openxmlformats.org/officeDocument/2006/relationships/customXml" Target="../ink/ink4781.xml"/><Relationship Id="rId41" Type="http://schemas.openxmlformats.org/officeDocument/2006/relationships/image" Target="../media/image23.png"/><Relationship Id="rId54" Type="http://schemas.openxmlformats.org/officeDocument/2006/relationships/customXml" Target="../ink/ink4798.xml"/><Relationship Id="rId62" Type="http://schemas.openxmlformats.org/officeDocument/2006/relationships/customXml" Target="../ink/ink4802.xml"/><Relationship Id="rId70" Type="http://schemas.openxmlformats.org/officeDocument/2006/relationships/customXml" Target="../ink/ink4806.xml"/><Relationship Id="rId75" Type="http://schemas.openxmlformats.org/officeDocument/2006/relationships/image" Target="../media/image4010.png"/><Relationship Id="rId83" Type="http://schemas.openxmlformats.org/officeDocument/2006/relationships/image" Target="../media/image4410.png"/><Relationship Id="rId88" Type="http://schemas.openxmlformats.org/officeDocument/2006/relationships/customXml" Target="../ink/ink4815.xml"/><Relationship Id="rId91" Type="http://schemas.openxmlformats.org/officeDocument/2006/relationships/image" Target="../media/image4810.png"/><Relationship Id="rId96" Type="http://schemas.openxmlformats.org/officeDocument/2006/relationships/customXml" Target="../ink/ink48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74.xml"/><Relationship Id="rId15" Type="http://schemas.openxmlformats.org/officeDocument/2006/relationships/image" Target="../media/image1085.png"/><Relationship Id="rId23" Type="http://schemas.openxmlformats.org/officeDocument/2006/relationships/image" Target="../media/image1411.png"/><Relationship Id="rId28" Type="http://schemas.openxmlformats.org/officeDocument/2006/relationships/customXml" Target="../ink/ink4785.xml"/><Relationship Id="rId36" Type="http://schemas.openxmlformats.org/officeDocument/2006/relationships/customXml" Target="../ink/ink4789.xml"/><Relationship Id="rId49" Type="http://schemas.openxmlformats.org/officeDocument/2006/relationships/image" Target="../media/image2710.png"/><Relationship Id="rId57" Type="http://schemas.openxmlformats.org/officeDocument/2006/relationships/image" Target="../media/image3110.png"/><Relationship Id="rId10" Type="http://schemas.openxmlformats.org/officeDocument/2006/relationships/customXml" Target="../ink/ink4776.xml"/><Relationship Id="rId31" Type="http://schemas.openxmlformats.org/officeDocument/2006/relationships/image" Target="../media/image1811.png"/><Relationship Id="rId44" Type="http://schemas.openxmlformats.org/officeDocument/2006/relationships/customXml" Target="../ink/ink4793.xml"/><Relationship Id="rId52" Type="http://schemas.openxmlformats.org/officeDocument/2006/relationships/customXml" Target="../ink/ink4797.xml"/><Relationship Id="rId60" Type="http://schemas.openxmlformats.org/officeDocument/2006/relationships/customXml" Target="../ink/ink4801.xml"/><Relationship Id="rId65" Type="http://schemas.openxmlformats.org/officeDocument/2006/relationships/image" Target="../media/image3510.png"/><Relationship Id="rId73" Type="http://schemas.openxmlformats.org/officeDocument/2006/relationships/image" Target="../media/image3910.png"/><Relationship Id="rId78" Type="http://schemas.openxmlformats.org/officeDocument/2006/relationships/customXml" Target="../ink/ink4810.xml"/><Relationship Id="rId81" Type="http://schemas.openxmlformats.org/officeDocument/2006/relationships/image" Target="../media/image4310.png"/><Relationship Id="rId86" Type="http://schemas.openxmlformats.org/officeDocument/2006/relationships/customXml" Target="../ink/ink4814.xml"/><Relationship Id="rId94" Type="http://schemas.openxmlformats.org/officeDocument/2006/relationships/customXml" Target="../ink/ink4818.xml"/><Relationship Id="rId99" Type="http://schemas.openxmlformats.org/officeDocument/2006/relationships/image" Target="../media/image5210.png"/><Relationship Id="rId101" Type="http://schemas.openxmlformats.org/officeDocument/2006/relationships/image" Target="../media/image5310.png"/><Relationship Id="rId4" Type="http://schemas.openxmlformats.org/officeDocument/2006/relationships/customXml" Target="../ink/ink4773.xml"/><Relationship Id="rId9" Type="http://schemas.openxmlformats.org/officeDocument/2006/relationships/image" Target="../media/image7100.png"/><Relationship Id="rId13" Type="http://schemas.openxmlformats.org/officeDocument/2006/relationships/image" Target="../media/image9101.png"/><Relationship Id="rId18" Type="http://schemas.openxmlformats.org/officeDocument/2006/relationships/customXml" Target="../ink/ink4780.xml"/><Relationship Id="rId39" Type="http://schemas.openxmlformats.org/officeDocument/2006/relationships/image" Target="../media/image22.png"/><Relationship Id="rId34" Type="http://schemas.openxmlformats.org/officeDocument/2006/relationships/customXml" Target="../ink/ink4788.xml"/><Relationship Id="rId50" Type="http://schemas.openxmlformats.org/officeDocument/2006/relationships/customXml" Target="../ink/ink4796.xml"/><Relationship Id="rId55" Type="http://schemas.openxmlformats.org/officeDocument/2006/relationships/image" Target="../media/image3010.png"/><Relationship Id="rId76" Type="http://schemas.openxmlformats.org/officeDocument/2006/relationships/customXml" Target="../ink/ink4809.xml"/><Relationship Id="rId97" Type="http://schemas.openxmlformats.org/officeDocument/2006/relationships/image" Target="../media/image5110.png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92" Type="http://schemas.openxmlformats.org/officeDocument/2006/relationships/customXml" Target="../ink/ink4817.xml"/><Relationship Id="rId2" Type="http://schemas.openxmlformats.org/officeDocument/2006/relationships/customXml" Target="../ink/ink4772.xml"/><Relationship Id="rId29" Type="http://schemas.openxmlformats.org/officeDocument/2006/relationships/image" Target="../media/image1711.png"/><Relationship Id="rId24" Type="http://schemas.openxmlformats.org/officeDocument/2006/relationships/customXml" Target="../ink/ink4783.xml"/><Relationship Id="rId40" Type="http://schemas.openxmlformats.org/officeDocument/2006/relationships/customXml" Target="../ink/ink4791.xml"/><Relationship Id="rId45" Type="http://schemas.openxmlformats.org/officeDocument/2006/relationships/image" Target="../media/image25.png"/><Relationship Id="rId66" Type="http://schemas.openxmlformats.org/officeDocument/2006/relationships/customXml" Target="../ink/ink4804.xml"/><Relationship Id="rId87" Type="http://schemas.openxmlformats.org/officeDocument/2006/relationships/image" Target="../media/image4610.png"/><Relationship Id="rId61" Type="http://schemas.openxmlformats.org/officeDocument/2006/relationships/image" Target="../media/image3310.png"/><Relationship Id="rId82" Type="http://schemas.openxmlformats.org/officeDocument/2006/relationships/customXml" Target="../ink/ink4812.xml"/><Relationship Id="rId19" Type="http://schemas.openxmlformats.org/officeDocument/2006/relationships/image" Target="../media/image1211.png"/><Relationship Id="rId14" Type="http://schemas.openxmlformats.org/officeDocument/2006/relationships/customXml" Target="../ink/ink4778.xml"/><Relationship Id="rId30" Type="http://schemas.openxmlformats.org/officeDocument/2006/relationships/customXml" Target="../ink/ink4786.xml"/><Relationship Id="rId35" Type="http://schemas.openxmlformats.org/officeDocument/2006/relationships/image" Target="../media/image20.png"/><Relationship Id="rId56" Type="http://schemas.openxmlformats.org/officeDocument/2006/relationships/customXml" Target="../ink/ink4799.xml"/><Relationship Id="rId77" Type="http://schemas.openxmlformats.org/officeDocument/2006/relationships/image" Target="../media/image4110.png"/><Relationship Id="rId100" Type="http://schemas.openxmlformats.org/officeDocument/2006/relationships/customXml" Target="../ink/ink4821.xml"/><Relationship Id="rId8" Type="http://schemas.openxmlformats.org/officeDocument/2006/relationships/customXml" Target="../ink/ink4775.xml"/><Relationship Id="rId51" Type="http://schemas.openxmlformats.org/officeDocument/2006/relationships/image" Target="../media/image2810.png"/><Relationship Id="rId72" Type="http://schemas.openxmlformats.org/officeDocument/2006/relationships/customXml" Target="../ink/ink4807.xml"/><Relationship Id="rId93" Type="http://schemas.openxmlformats.org/officeDocument/2006/relationships/image" Target="../media/image4910.png"/><Relationship Id="rId98" Type="http://schemas.openxmlformats.org/officeDocument/2006/relationships/customXml" Target="../ink/ink4820.xml"/><Relationship Id="rId3" Type="http://schemas.openxmlformats.org/officeDocument/2006/relationships/image" Target="../media/image31000.png"/></Relationships>
</file>

<file path=ppt/slides/_rels/slide1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35.xml"/><Relationship Id="rId21" Type="http://schemas.openxmlformats.org/officeDocument/2006/relationships/image" Target="../media/image1311.png"/><Relationship Id="rId42" Type="http://schemas.openxmlformats.org/officeDocument/2006/relationships/customXml" Target="../ink/ink4843.xml"/><Relationship Id="rId47" Type="http://schemas.openxmlformats.org/officeDocument/2006/relationships/image" Target="../media/image26.png"/><Relationship Id="rId63" Type="http://schemas.openxmlformats.org/officeDocument/2006/relationships/image" Target="../media/image3410.png"/><Relationship Id="rId68" Type="http://schemas.openxmlformats.org/officeDocument/2006/relationships/customXml" Target="../ink/ink4856.xml"/><Relationship Id="rId84" Type="http://schemas.openxmlformats.org/officeDocument/2006/relationships/customXml" Target="../ink/ink4864.xml"/><Relationship Id="rId89" Type="http://schemas.openxmlformats.org/officeDocument/2006/relationships/image" Target="../media/image4710.png"/><Relationship Id="rId112" Type="http://schemas.openxmlformats.org/officeDocument/2006/relationships/customXml" Target="../ink/ink4878.xml"/><Relationship Id="rId16" Type="http://schemas.openxmlformats.org/officeDocument/2006/relationships/customXml" Target="../ink/ink4830.xml"/><Relationship Id="rId107" Type="http://schemas.openxmlformats.org/officeDocument/2006/relationships/image" Target="../media/image5610.png"/><Relationship Id="rId11" Type="http://schemas.openxmlformats.org/officeDocument/2006/relationships/image" Target="../media/image8100.png"/><Relationship Id="rId32" Type="http://schemas.openxmlformats.org/officeDocument/2006/relationships/customXml" Target="../ink/ink4838.xml"/><Relationship Id="rId37" Type="http://schemas.openxmlformats.org/officeDocument/2006/relationships/image" Target="../media/image21.png"/><Relationship Id="rId53" Type="http://schemas.openxmlformats.org/officeDocument/2006/relationships/image" Target="../media/image2910.png"/><Relationship Id="rId58" Type="http://schemas.openxmlformats.org/officeDocument/2006/relationships/customXml" Target="../ink/ink4851.xml"/><Relationship Id="rId74" Type="http://schemas.openxmlformats.org/officeDocument/2006/relationships/customXml" Target="../ink/ink4859.xml"/><Relationship Id="rId79" Type="http://schemas.openxmlformats.org/officeDocument/2006/relationships/image" Target="../media/image4210.png"/><Relationship Id="rId102" Type="http://schemas.openxmlformats.org/officeDocument/2006/relationships/customXml" Target="../ink/ink4873.xml"/><Relationship Id="rId5" Type="http://schemas.openxmlformats.org/officeDocument/2006/relationships/image" Target="../media/image4660.png"/><Relationship Id="rId90" Type="http://schemas.openxmlformats.org/officeDocument/2006/relationships/customXml" Target="../ink/ink4867.xml"/><Relationship Id="rId95" Type="http://schemas.openxmlformats.org/officeDocument/2006/relationships/image" Target="../media/image5010.png"/><Relationship Id="rId22" Type="http://schemas.openxmlformats.org/officeDocument/2006/relationships/customXml" Target="../ink/ink4833.xml"/><Relationship Id="rId27" Type="http://schemas.openxmlformats.org/officeDocument/2006/relationships/image" Target="../media/image1611.png"/><Relationship Id="rId43" Type="http://schemas.openxmlformats.org/officeDocument/2006/relationships/image" Target="../media/image24.png"/><Relationship Id="rId48" Type="http://schemas.openxmlformats.org/officeDocument/2006/relationships/customXml" Target="../ink/ink4846.xml"/><Relationship Id="rId64" Type="http://schemas.openxmlformats.org/officeDocument/2006/relationships/customXml" Target="../ink/ink4854.xml"/><Relationship Id="rId69" Type="http://schemas.openxmlformats.org/officeDocument/2006/relationships/image" Target="../media/image3710.png"/><Relationship Id="rId113" Type="http://schemas.openxmlformats.org/officeDocument/2006/relationships/image" Target="../media/image5910.png"/><Relationship Id="rId80" Type="http://schemas.openxmlformats.org/officeDocument/2006/relationships/customXml" Target="../ink/ink4862.xml"/><Relationship Id="rId85" Type="http://schemas.openxmlformats.org/officeDocument/2006/relationships/image" Target="../media/image4510.png"/><Relationship Id="rId12" Type="http://schemas.openxmlformats.org/officeDocument/2006/relationships/customXml" Target="../ink/ink4828.xml"/><Relationship Id="rId17" Type="http://schemas.openxmlformats.org/officeDocument/2006/relationships/image" Target="../media/image1111.png"/><Relationship Id="rId33" Type="http://schemas.openxmlformats.org/officeDocument/2006/relationships/image" Target="../media/image19.png"/><Relationship Id="rId38" Type="http://schemas.openxmlformats.org/officeDocument/2006/relationships/customXml" Target="../ink/ink4841.xml"/><Relationship Id="rId59" Type="http://schemas.openxmlformats.org/officeDocument/2006/relationships/image" Target="../media/image3210.png"/><Relationship Id="rId103" Type="http://schemas.openxmlformats.org/officeDocument/2006/relationships/image" Target="../media/image5410.png"/><Relationship Id="rId108" Type="http://schemas.openxmlformats.org/officeDocument/2006/relationships/customXml" Target="../ink/ink4876.xml"/><Relationship Id="rId54" Type="http://schemas.openxmlformats.org/officeDocument/2006/relationships/customXml" Target="../ink/ink4849.xml"/><Relationship Id="rId70" Type="http://schemas.openxmlformats.org/officeDocument/2006/relationships/customXml" Target="../ink/ink4857.xml"/><Relationship Id="rId75" Type="http://schemas.openxmlformats.org/officeDocument/2006/relationships/image" Target="../media/image4010.png"/><Relationship Id="rId91" Type="http://schemas.openxmlformats.org/officeDocument/2006/relationships/image" Target="../media/image4810.png"/><Relationship Id="rId96" Type="http://schemas.openxmlformats.org/officeDocument/2006/relationships/customXml" Target="../ink/ink48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25.xml"/><Relationship Id="rId15" Type="http://schemas.openxmlformats.org/officeDocument/2006/relationships/image" Target="../media/image1085.png"/><Relationship Id="rId23" Type="http://schemas.openxmlformats.org/officeDocument/2006/relationships/image" Target="../media/image1411.png"/><Relationship Id="rId28" Type="http://schemas.openxmlformats.org/officeDocument/2006/relationships/customXml" Target="../ink/ink4836.xml"/><Relationship Id="rId36" Type="http://schemas.openxmlformats.org/officeDocument/2006/relationships/customXml" Target="../ink/ink4840.xml"/><Relationship Id="rId49" Type="http://schemas.openxmlformats.org/officeDocument/2006/relationships/image" Target="../media/image2710.png"/><Relationship Id="rId57" Type="http://schemas.openxmlformats.org/officeDocument/2006/relationships/image" Target="../media/image3110.png"/><Relationship Id="rId106" Type="http://schemas.openxmlformats.org/officeDocument/2006/relationships/customXml" Target="../ink/ink4875.xml"/><Relationship Id="rId10" Type="http://schemas.openxmlformats.org/officeDocument/2006/relationships/customXml" Target="../ink/ink4827.xml"/><Relationship Id="rId31" Type="http://schemas.openxmlformats.org/officeDocument/2006/relationships/image" Target="../media/image1811.png"/><Relationship Id="rId44" Type="http://schemas.openxmlformats.org/officeDocument/2006/relationships/customXml" Target="../ink/ink4844.xml"/><Relationship Id="rId52" Type="http://schemas.openxmlformats.org/officeDocument/2006/relationships/customXml" Target="../ink/ink4848.xml"/><Relationship Id="rId60" Type="http://schemas.openxmlformats.org/officeDocument/2006/relationships/customXml" Target="../ink/ink4852.xml"/><Relationship Id="rId65" Type="http://schemas.openxmlformats.org/officeDocument/2006/relationships/image" Target="../media/image3510.png"/><Relationship Id="rId73" Type="http://schemas.openxmlformats.org/officeDocument/2006/relationships/image" Target="../media/image3910.png"/><Relationship Id="rId78" Type="http://schemas.openxmlformats.org/officeDocument/2006/relationships/customXml" Target="../ink/ink4861.xml"/><Relationship Id="rId81" Type="http://schemas.openxmlformats.org/officeDocument/2006/relationships/image" Target="../media/image4310.png"/><Relationship Id="rId86" Type="http://schemas.openxmlformats.org/officeDocument/2006/relationships/customXml" Target="../ink/ink4865.xml"/><Relationship Id="rId94" Type="http://schemas.openxmlformats.org/officeDocument/2006/relationships/customXml" Target="../ink/ink4869.xml"/><Relationship Id="rId99" Type="http://schemas.openxmlformats.org/officeDocument/2006/relationships/image" Target="../media/image5210.png"/><Relationship Id="rId101" Type="http://schemas.openxmlformats.org/officeDocument/2006/relationships/image" Target="../media/image5310.png"/><Relationship Id="rId4" Type="http://schemas.openxmlformats.org/officeDocument/2006/relationships/customXml" Target="../ink/ink4824.xml"/><Relationship Id="rId9" Type="http://schemas.openxmlformats.org/officeDocument/2006/relationships/image" Target="../media/image7100.png"/><Relationship Id="rId13" Type="http://schemas.openxmlformats.org/officeDocument/2006/relationships/image" Target="../media/image9101.png"/><Relationship Id="rId18" Type="http://schemas.openxmlformats.org/officeDocument/2006/relationships/customXml" Target="../ink/ink4831.xml"/><Relationship Id="rId39" Type="http://schemas.openxmlformats.org/officeDocument/2006/relationships/image" Target="../media/image22.png"/><Relationship Id="rId109" Type="http://schemas.openxmlformats.org/officeDocument/2006/relationships/image" Target="../media/image5710.png"/><Relationship Id="rId34" Type="http://schemas.openxmlformats.org/officeDocument/2006/relationships/customXml" Target="../ink/ink4839.xml"/><Relationship Id="rId50" Type="http://schemas.openxmlformats.org/officeDocument/2006/relationships/customXml" Target="../ink/ink4847.xml"/><Relationship Id="rId55" Type="http://schemas.openxmlformats.org/officeDocument/2006/relationships/image" Target="../media/image3010.png"/><Relationship Id="rId76" Type="http://schemas.openxmlformats.org/officeDocument/2006/relationships/customXml" Target="../ink/ink4860.xml"/><Relationship Id="rId97" Type="http://schemas.openxmlformats.org/officeDocument/2006/relationships/image" Target="../media/image5110.png"/><Relationship Id="rId104" Type="http://schemas.openxmlformats.org/officeDocument/2006/relationships/customXml" Target="../ink/ink4874.xml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92" Type="http://schemas.openxmlformats.org/officeDocument/2006/relationships/customXml" Target="../ink/ink4868.xml"/><Relationship Id="rId2" Type="http://schemas.openxmlformats.org/officeDocument/2006/relationships/customXml" Target="../ink/ink4823.xml"/><Relationship Id="rId29" Type="http://schemas.openxmlformats.org/officeDocument/2006/relationships/image" Target="../media/image1711.png"/><Relationship Id="rId24" Type="http://schemas.openxmlformats.org/officeDocument/2006/relationships/customXml" Target="../ink/ink4834.xml"/><Relationship Id="rId40" Type="http://schemas.openxmlformats.org/officeDocument/2006/relationships/customXml" Target="../ink/ink4842.xml"/><Relationship Id="rId45" Type="http://schemas.openxmlformats.org/officeDocument/2006/relationships/image" Target="../media/image25.png"/><Relationship Id="rId66" Type="http://schemas.openxmlformats.org/officeDocument/2006/relationships/customXml" Target="../ink/ink4855.xml"/><Relationship Id="rId87" Type="http://schemas.openxmlformats.org/officeDocument/2006/relationships/image" Target="../media/image4610.png"/><Relationship Id="rId110" Type="http://schemas.openxmlformats.org/officeDocument/2006/relationships/customXml" Target="../ink/ink4877.xml"/><Relationship Id="rId61" Type="http://schemas.openxmlformats.org/officeDocument/2006/relationships/image" Target="../media/image3310.png"/><Relationship Id="rId82" Type="http://schemas.openxmlformats.org/officeDocument/2006/relationships/customXml" Target="../ink/ink4863.xml"/><Relationship Id="rId19" Type="http://schemas.openxmlformats.org/officeDocument/2006/relationships/image" Target="../media/image1211.png"/><Relationship Id="rId14" Type="http://schemas.openxmlformats.org/officeDocument/2006/relationships/customXml" Target="../ink/ink4829.xml"/><Relationship Id="rId30" Type="http://schemas.openxmlformats.org/officeDocument/2006/relationships/customXml" Target="../ink/ink4837.xml"/><Relationship Id="rId35" Type="http://schemas.openxmlformats.org/officeDocument/2006/relationships/image" Target="../media/image20.png"/><Relationship Id="rId56" Type="http://schemas.openxmlformats.org/officeDocument/2006/relationships/customXml" Target="../ink/ink4850.xml"/><Relationship Id="rId77" Type="http://schemas.openxmlformats.org/officeDocument/2006/relationships/image" Target="../media/image4110.png"/><Relationship Id="rId100" Type="http://schemas.openxmlformats.org/officeDocument/2006/relationships/customXml" Target="../ink/ink4872.xml"/><Relationship Id="rId105" Type="http://schemas.openxmlformats.org/officeDocument/2006/relationships/image" Target="../media/image5510.png"/><Relationship Id="rId8" Type="http://schemas.openxmlformats.org/officeDocument/2006/relationships/customXml" Target="../ink/ink4826.xml"/><Relationship Id="rId51" Type="http://schemas.openxmlformats.org/officeDocument/2006/relationships/image" Target="../media/image2810.png"/><Relationship Id="rId72" Type="http://schemas.openxmlformats.org/officeDocument/2006/relationships/customXml" Target="../ink/ink4858.xml"/><Relationship Id="rId93" Type="http://schemas.openxmlformats.org/officeDocument/2006/relationships/image" Target="../media/image4910.png"/><Relationship Id="rId98" Type="http://schemas.openxmlformats.org/officeDocument/2006/relationships/customXml" Target="../ink/ink4871.xml"/><Relationship Id="rId3" Type="http://schemas.openxmlformats.org/officeDocument/2006/relationships/image" Target="../media/image31000.png"/><Relationship Id="rId25" Type="http://schemas.openxmlformats.org/officeDocument/2006/relationships/image" Target="../media/image1511.png"/><Relationship Id="rId46" Type="http://schemas.openxmlformats.org/officeDocument/2006/relationships/customXml" Target="../ink/ink4845.xml"/><Relationship Id="rId67" Type="http://schemas.openxmlformats.org/officeDocument/2006/relationships/image" Target="../media/image3610.png"/><Relationship Id="rId20" Type="http://schemas.openxmlformats.org/officeDocument/2006/relationships/customXml" Target="../ink/ink4832.xml"/><Relationship Id="rId41" Type="http://schemas.openxmlformats.org/officeDocument/2006/relationships/image" Target="../media/image23.png"/><Relationship Id="rId62" Type="http://schemas.openxmlformats.org/officeDocument/2006/relationships/customXml" Target="../ink/ink4853.xml"/><Relationship Id="rId83" Type="http://schemas.openxmlformats.org/officeDocument/2006/relationships/image" Target="../media/image4410.png"/><Relationship Id="rId88" Type="http://schemas.openxmlformats.org/officeDocument/2006/relationships/customXml" Target="../ink/ink4866.xml"/><Relationship Id="rId111" Type="http://schemas.openxmlformats.org/officeDocument/2006/relationships/image" Target="../media/image5810.png"/></Relationships>
</file>

<file path=ppt/slides/_rels/slide1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91.xml"/><Relationship Id="rId117" Type="http://schemas.openxmlformats.org/officeDocument/2006/relationships/image" Target="../media/image6110.png"/><Relationship Id="rId21" Type="http://schemas.openxmlformats.org/officeDocument/2006/relationships/image" Target="../media/image1311.png"/><Relationship Id="rId42" Type="http://schemas.openxmlformats.org/officeDocument/2006/relationships/customXml" Target="../ink/ink4899.xml"/><Relationship Id="rId47" Type="http://schemas.openxmlformats.org/officeDocument/2006/relationships/image" Target="../media/image26.png"/><Relationship Id="rId63" Type="http://schemas.openxmlformats.org/officeDocument/2006/relationships/image" Target="../media/image3410.png"/><Relationship Id="rId68" Type="http://schemas.openxmlformats.org/officeDocument/2006/relationships/customXml" Target="../ink/ink4912.xml"/><Relationship Id="rId84" Type="http://schemas.openxmlformats.org/officeDocument/2006/relationships/customXml" Target="../ink/ink4920.xml"/><Relationship Id="rId89" Type="http://schemas.openxmlformats.org/officeDocument/2006/relationships/image" Target="../media/image4710.png"/><Relationship Id="rId112" Type="http://schemas.openxmlformats.org/officeDocument/2006/relationships/customXml" Target="../ink/ink4934.xml"/><Relationship Id="rId16" Type="http://schemas.openxmlformats.org/officeDocument/2006/relationships/customXml" Target="../ink/ink4886.xml"/><Relationship Id="rId107" Type="http://schemas.openxmlformats.org/officeDocument/2006/relationships/image" Target="../media/image5610.png"/><Relationship Id="rId11" Type="http://schemas.openxmlformats.org/officeDocument/2006/relationships/image" Target="../media/image8100.png"/><Relationship Id="rId32" Type="http://schemas.openxmlformats.org/officeDocument/2006/relationships/customXml" Target="../ink/ink4894.xml"/><Relationship Id="rId37" Type="http://schemas.openxmlformats.org/officeDocument/2006/relationships/image" Target="../media/image21.png"/><Relationship Id="rId53" Type="http://schemas.openxmlformats.org/officeDocument/2006/relationships/image" Target="../media/image2910.png"/><Relationship Id="rId58" Type="http://schemas.openxmlformats.org/officeDocument/2006/relationships/customXml" Target="../ink/ink4907.xml"/><Relationship Id="rId74" Type="http://schemas.openxmlformats.org/officeDocument/2006/relationships/customXml" Target="../ink/ink4915.xml"/><Relationship Id="rId79" Type="http://schemas.openxmlformats.org/officeDocument/2006/relationships/image" Target="../media/image4210.png"/><Relationship Id="rId102" Type="http://schemas.openxmlformats.org/officeDocument/2006/relationships/customXml" Target="../ink/ink4929.xml"/><Relationship Id="rId123" Type="http://schemas.openxmlformats.org/officeDocument/2006/relationships/image" Target="../media/image6410.png"/><Relationship Id="rId5" Type="http://schemas.openxmlformats.org/officeDocument/2006/relationships/image" Target="../media/image4660.png"/><Relationship Id="rId90" Type="http://schemas.openxmlformats.org/officeDocument/2006/relationships/customXml" Target="../ink/ink4923.xml"/><Relationship Id="rId95" Type="http://schemas.openxmlformats.org/officeDocument/2006/relationships/image" Target="../media/image5010.png"/><Relationship Id="rId22" Type="http://schemas.openxmlformats.org/officeDocument/2006/relationships/customXml" Target="../ink/ink4889.xml"/><Relationship Id="rId27" Type="http://schemas.openxmlformats.org/officeDocument/2006/relationships/image" Target="../media/image1611.png"/><Relationship Id="rId43" Type="http://schemas.openxmlformats.org/officeDocument/2006/relationships/image" Target="../media/image24.png"/><Relationship Id="rId48" Type="http://schemas.openxmlformats.org/officeDocument/2006/relationships/customXml" Target="../ink/ink4902.xml"/><Relationship Id="rId64" Type="http://schemas.openxmlformats.org/officeDocument/2006/relationships/customXml" Target="../ink/ink4910.xml"/><Relationship Id="rId69" Type="http://schemas.openxmlformats.org/officeDocument/2006/relationships/image" Target="../media/image3710.png"/><Relationship Id="rId113" Type="http://schemas.openxmlformats.org/officeDocument/2006/relationships/image" Target="../media/image5910.png"/><Relationship Id="rId118" Type="http://schemas.openxmlformats.org/officeDocument/2006/relationships/customXml" Target="../ink/ink4937.xml"/><Relationship Id="rId80" Type="http://schemas.openxmlformats.org/officeDocument/2006/relationships/customXml" Target="../ink/ink4918.xml"/><Relationship Id="rId85" Type="http://schemas.openxmlformats.org/officeDocument/2006/relationships/image" Target="../media/image4510.png"/><Relationship Id="rId12" Type="http://schemas.openxmlformats.org/officeDocument/2006/relationships/customXml" Target="../ink/ink4884.xml"/><Relationship Id="rId17" Type="http://schemas.openxmlformats.org/officeDocument/2006/relationships/image" Target="../media/image1111.png"/><Relationship Id="rId33" Type="http://schemas.openxmlformats.org/officeDocument/2006/relationships/image" Target="../media/image19.png"/><Relationship Id="rId38" Type="http://schemas.openxmlformats.org/officeDocument/2006/relationships/customXml" Target="../ink/ink4897.xml"/><Relationship Id="rId59" Type="http://schemas.openxmlformats.org/officeDocument/2006/relationships/image" Target="../media/image3210.png"/><Relationship Id="rId103" Type="http://schemas.openxmlformats.org/officeDocument/2006/relationships/image" Target="../media/image5410.png"/><Relationship Id="rId108" Type="http://schemas.openxmlformats.org/officeDocument/2006/relationships/customXml" Target="../ink/ink4932.xml"/><Relationship Id="rId124" Type="http://schemas.openxmlformats.org/officeDocument/2006/relationships/customXml" Target="../ink/ink4940.xml"/><Relationship Id="rId54" Type="http://schemas.openxmlformats.org/officeDocument/2006/relationships/customXml" Target="../ink/ink4905.xml"/><Relationship Id="rId70" Type="http://schemas.openxmlformats.org/officeDocument/2006/relationships/customXml" Target="../ink/ink4913.xml"/><Relationship Id="rId75" Type="http://schemas.openxmlformats.org/officeDocument/2006/relationships/image" Target="../media/image4010.png"/><Relationship Id="rId91" Type="http://schemas.openxmlformats.org/officeDocument/2006/relationships/image" Target="../media/image4810.png"/><Relationship Id="rId96" Type="http://schemas.openxmlformats.org/officeDocument/2006/relationships/customXml" Target="../ink/ink49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81.xml"/><Relationship Id="rId23" Type="http://schemas.openxmlformats.org/officeDocument/2006/relationships/image" Target="../media/image1411.png"/><Relationship Id="rId28" Type="http://schemas.openxmlformats.org/officeDocument/2006/relationships/customXml" Target="../ink/ink4892.xml"/><Relationship Id="rId49" Type="http://schemas.openxmlformats.org/officeDocument/2006/relationships/image" Target="../media/image2710.png"/><Relationship Id="rId114" Type="http://schemas.openxmlformats.org/officeDocument/2006/relationships/customXml" Target="../ink/ink4935.xml"/><Relationship Id="rId119" Type="http://schemas.openxmlformats.org/officeDocument/2006/relationships/image" Target="../media/image6210.png"/><Relationship Id="rId44" Type="http://schemas.openxmlformats.org/officeDocument/2006/relationships/customXml" Target="../ink/ink4900.xml"/><Relationship Id="rId60" Type="http://schemas.openxmlformats.org/officeDocument/2006/relationships/customXml" Target="../ink/ink4908.xml"/><Relationship Id="rId65" Type="http://schemas.openxmlformats.org/officeDocument/2006/relationships/image" Target="../media/image3510.png"/><Relationship Id="rId81" Type="http://schemas.openxmlformats.org/officeDocument/2006/relationships/image" Target="../media/image4310.png"/><Relationship Id="rId86" Type="http://schemas.openxmlformats.org/officeDocument/2006/relationships/customXml" Target="../ink/ink4921.xml"/><Relationship Id="rId13" Type="http://schemas.openxmlformats.org/officeDocument/2006/relationships/image" Target="../media/image9101.png"/><Relationship Id="rId18" Type="http://schemas.openxmlformats.org/officeDocument/2006/relationships/customXml" Target="../ink/ink4887.xml"/><Relationship Id="rId39" Type="http://schemas.openxmlformats.org/officeDocument/2006/relationships/image" Target="../media/image22.png"/><Relationship Id="rId109" Type="http://schemas.openxmlformats.org/officeDocument/2006/relationships/image" Target="../media/image5710.png"/><Relationship Id="rId34" Type="http://schemas.openxmlformats.org/officeDocument/2006/relationships/customXml" Target="../ink/ink4895.xml"/><Relationship Id="rId50" Type="http://schemas.openxmlformats.org/officeDocument/2006/relationships/customXml" Target="../ink/ink4903.xml"/><Relationship Id="rId55" Type="http://schemas.openxmlformats.org/officeDocument/2006/relationships/image" Target="../media/image3010.png"/><Relationship Id="rId76" Type="http://schemas.openxmlformats.org/officeDocument/2006/relationships/customXml" Target="../ink/ink4916.xml"/><Relationship Id="rId97" Type="http://schemas.openxmlformats.org/officeDocument/2006/relationships/image" Target="../media/image5110.png"/><Relationship Id="rId104" Type="http://schemas.openxmlformats.org/officeDocument/2006/relationships/customXml" Target="../ink/ink4930.xml"/><Relationship Id="rId120" Type="http://schemas.openxmlformats.org/officeDocument/2006/relationships/customXml" Target="../ink/ink4938.xml"/><Relationship Id="rId125" Type="http://schemas.openxmlformats.org/officeDocument/2006/relationships/image" Target="../media/image6510.png"/><Relationship Id="rId7" Type="http://schemas.openxmlformats.org/officeDocument/2006/relationships/image" Target="../media/image6100.png"/><Relationship Id="rId71" Type="http://schemas.openxmlformats.org/officeDocument/2006/relationships/image" Target="../media/image3810.png"/><Relationship Id="rId92" Type="http://schemas.openxmlformats.org/officeDocument/2006/relationships/customXml" Target="../ink/ink4924.xml"/><Relationship Id="rId2" Type="http://schemas.openxmlformats.org/officeDocument/2006/relationships/customXml" Target="../ink/ink4879.xml"/><Relationship Id="rId29" Type="http://schemas.openxmlformats.org/officeDocument/2006/relationships/image" Target="../media/image1711.png"/><Relationship Id="rId24" Type="http://schemas.openxmlformats.org/officeDocument/2006/relationships/customXml" Target="../ink/ink4890.xml"/><Relationship Id="rId40" Type="http://schemas.openxmlformats.org/officeDocument/2006/relationships/customXml" Target="../ink/ink4898.xml"/><Relationship Id="rId45" Type="http://schemas.openxmlformats.org/officeDocument/2006/relationships/image" Target="../media/image25.png"/><Relationship Id="rId66" Type="http://schemas.openxmlformats.org/officeDocument/2006/relationships/customXml" Target="../ink/ink4911.xml"/><Relationship Id="rId87" Type="http://schemas.openxmlformats.org/officeDocument/2006/relationships/image" Target="../media/image4610.png"/><Relationship Id="rId110" Type="http://schemas.openxmlformats.org/officeDocument/2006/relationships/customXml" Target="../ink/ink4933.xml"/><Relationship Id="rId115" Type="http://schemas.openxmlformats.org/officeDocument/2006/relationships/image" Target="../media/image6010.png"/><Relationship Id="rId61" Type="http://schemas.openxmlformats.org/officeDocument/2006/relationships/image" Target="../media/image3310.png"/><Relationship Id="rId82" Type="http://schemas.openxmlformats.org/officeDocument/2006/relationships/customXml" Target="../ink/ink4919.xml"/><Relationship Id="rId19" Type="http://schemas.openxmlformats.org/officeDocument/2006/relationships/image" Target="../media/image1211.png"/><Relationship Id="rId14" Type="http://schemas.openxmlformats.org/officeDocument/2006/relationships/customXml" Target="../ink/ink4885.xml"/><Relationship Id="rId30" Type="http://schemas.openxmlformats.org/officeDocument/2006/relationships/customXml" Target="../ink/ink4893.xml"/><Relationship Id="rId35" Type="http://schemas.openxmlformats.org/officeDocument/2006/relationships/image" Target="../media/image20.png"/><Relationship Id="rId56" Type="http://schemas.openxmlformats.org/officeDocument/2006/relationships/customXml" Target="../ink/ink4906.xml"/><Relationship Id="rId77" Type="http://schemas.openxmlformats.org/officeDocument/2006/relationships/image" Target="../media/image4110.png"/><Relationship Id="rId100" Type="http://schemas.openxmlformats.org/officeDocument/2006/relationships/customXml" Target="../ink/ink4928.xml"/><Relationship Id="rId105" Type="http://schemas.openxmlformats.org/officeDocument/2006/relationships/image" Target="../media/image5510.png"/><Relationship Id="rId8" Type="http://schemas.openxmlformats.org/officeDocument/2006/relationships/customXml" Target="../ink/ink4882.xml"/><Relationship Id="rId51" Type="http://schemas.openxmlformats.org/officeDocument/2006/relationships/image" Target="../media/image2810.png"/><Relationship Id="rId72" Type="http://schemas.openxmlformats.org/officeDocument/2006/relationships/customXml" Target="../ink/ink4914.xml"/><Relationship Id="rId93" Type="http://schemas.openxmlformats.org/officeDocument/2006/relationships/image" Target="../media/image4910.png"/><Relationship Id="rId98" Type="http://schemas.openxmlformats.org/officeDocument/2006/relationships/customXml" Target="../ink/ink4927.xml"/><Relationship Id="rId121" Type="http://schemas.openxmlformats.org/officeDocument/2006/relationships/image" Target="../media/image6310.png"/><Relationship Id="rId3" Type="http://schemas.openxmlformats.org/officeDocument/2006/relationships/image" Target="../media/image31000.png"/><Relationship Id="rId25" Type="http://schemas.openxmlformats.org/officeDocument/2006/relationships/image" Target="../media/image1511.png"/><Relationship Id="rId46" Type="http://schemas.openxmlformats.org/officeDocument/2006/relationships/customXml" Target="../ink/ink4901.xml"/><Relationship Id="rId67" Type="http://schemas.openxmlformats.org/officeDocument/2006/relationships/image" Target="../media/image3610.png"/><Relationship Id="rId116" Type="http://schemas.openxmlformats.org/officeDocument/2006/relationships/customXml" Target="../ink/ink4936.xml"/><Relationship Id="rId20" Type="http://schemas.openxmlformats.org/officeDocument/2006/relationships/customXml" Target="../ink/ink4888.xml"/><Relationship Id="rId41" Type="http://schemas.openxmlformats.org/officeDocument/2006/relationships/image" Target="../media/image23.png"/><Relationship Id="rId62" Type="http://schemas.openxmlformats.org/officeDocument/2006/relationships/customXml" Target="../ink/ink4909.xml"/><Relationship Id="rId83" Type="http://schemas.openxmlformats.org/officeDocument/2006/relationships/image" Target="../media/image4410.png"/><Relationship Id="rId88" Type="http://schemas.openxmlformats.org/officeDocument/2006/relationships/customXml" Target="../ink/ink4922.xml"/><Relationship Id="rId111" Type="http://schemas.openxmlformats.org/officeDocument/2006/relationships/image" Target="../media/image5810.png"/><Relationship Id="rId15" Type="http://schemas.openxmlformats.org/officeDocument/2006/relationships/image" Target="../media/image1085.png"/><Relationship Id="rId36" Type="http://schemas.openxmlformats.org/officeDocument/2006/relationships/customXml" Target="../ink/ink4896.xml"/><Relationship Id="rId57" Type="http://schemas.openxmlformats.org/officeDocument/2006/relationships/image" Target="../media/image3110.png"/><Relationship Id="rId106" Type="http://schemas.openxmlformats.org/officeDocument/2006/relationships/customXml" Target="../ink/ink4931.xml"/><Relationship Id="rId10" Type="http://schemas.openxmlformats.org/officeDocument/2006/relationships/customXml" Target="../ink/ink4883.xml"/><Relationship Id="rId31" Type="http://schemas.openxmlformats.org/officeDocument/2006/relationships/image" Target="../media/image1811.png"/><Relationship Id="rId52" Type="http://schemas.openxmlformats.org/officeDocument/2006/relationships/customXml" Target="../ink/ink4904.xml"/><Relationship Id="rId73" Type="http://schemas.openxmlformats.org/officeDocument/2006/relationships/image" Target="../media/image3910.png"/><Relationship Id="rId78" Type="http://schemas.openxmlformats.org/officeDocument/2006/relationships/customXml" Target="../ink/ink4917.xml"/><Relationship Id="rId94" Type="http://schemas.openxmlformats.org/officeDocument/2006/relationships/customXml" Target="../ink/ink4925.xml"/><Relationship Id="rId99" Type="http://schemas.openxmlformats.org/officeDocument/2006/relationships/image" Target="../media/image5210.png"/><Relationship Id="rId101" Type="http://schemas.openxmlformats.org/officeDocument/2006/relationships/image" Target="../media/image5310.png"/><Relationship Id="rId122" Type="http://schemas.openxmlformats.org/officeDocument/2006/relationships/customXml" Target="../ink/ink4939.xml"/><Relationship Id="rId4" Type="http://schemas.openxmlformats.org/officeDocument/2006/relationships/customXml" Target="../ink/ink4880.xml"/><Relationship Id="rId9" Type="http://schemas.openxmlformats.org/officeDocument/2006/relationships/image" Target="../media/image7100.png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0.png"/><Relationship Id="rId21" Type="http://schemas.openxmlformats.org/officeDocument/2006/relationships/image" Target="../media/image992.png"/><Relationship Id="rId42" Type="http://schemas.openxmlformats.org/officeDocument/2006/relationships/customXml" Target="../ink/ink4961.xml"/><Relationship Id="rId63" Type="http://schemas.openxmlformats.org/officeDocument/2006/relationships/image" Target="../media/image1013.png"/><Relationship Id="rId84" Type="http://schemas.openxmlformats.org/officeDocument/2006/relationships/customXml" Target="../ink/ink4982.xml"/><Relationship Id="rId138" Type="http://schemas.openxmlformats.org/officeDocument/2006/relationships/customXml" Target="../ink/ink5009.xml"/><Relationship Id="rId159" Type="http://schemas.openxmlformats.org/officeDocument/2006/relationships/image" Target="../media/image1061.png"/><Relationship Id="rId170" Type="http://schemas.openxmlformats.org/officeDocument/2006/relationships/customXml" Target="../ink/ink5025.xml"/><Relationship Id="rId191" Type="http://schemas.openxmlformats.org/officeDocument/2006/relationships/image" Target="../media/image1077.png"/><Relationship Id="rId107" Type="http://schemas.openxmlformats.org/officeDocument/2006/relationships/image" Target="../media/image1035.png"/><Relationship Id="rId11" Type="http://schemas.openxmlformats.org/officeDocument/2006/relationships/image" Target="../media/image987.png"/><Relationship Id="rId32" Type="http://schemas.openxmlformats.org/officeDocument/2006/relationships/customXml" Target="../ink/ink4956.xml"/><Relationship Id="rId53" Type="http://schemas.openxmlformats.org/officeDocument/2006/relationships/image" Target="../media/image1008.png"/><Relationship Id="rId74" Type="http://schemas.openxmlformats.org/officeDocument/2006/relationships/customXml" Target="../ink/ink4977.xml"/><Relationship Id="rId128" Type="http://schemas.openxmlformats.org/officeDocument/2006/relationships/customXml" Target="../ink/ink5004.xml"/><Relationship Id="rId149" Type="http://schemas.openxmlformats.org/officeDocument/2006/relationships/image" Target="../media/image1056.png"/><Relationship Id="rId5" Type="http://schemas.openxmlformats.org/officeDocument/2006/relationships/image" Target="../media/image984.png"/><Relationship Id="rId95" Type="http://schemas.openxmlformats.org/officeDocument/2006/relationships/image" Target="../media/image1029.png"/><Relationship Id="rId160" Type="http://schemas.openxmlformats.org/officeDocument/2006/relationships/customXml" Target="../ink/ink5020.xml"/><Relationship Id="rId181" Type="http://schemas.openxmlformats.org/officeDocument/2006/relationships/image" Target="../media/image1072.png"/><Relationship Id="rId22" Type="http://schemas.openxmlformats.org/officeDocument/2006/relationships/customXml" Target="../ink/ink4951.xml"/><Relationship Id="rId43" Type="http://schemas.openxmlformats.org/officeDocument/2006/relationships/image" Target="../media/image1003.png"/><Relationship Id="rId64" Type="http://schemas.openxmlformats.org/officeDocument/2006/relationships/customXml" Target="../ink/ink4972.xml"/><Relationship Id="rId118" Type="http://schemas.openxmlformats.org/officeDocument/2006/relationships/customXml" Target="../ink/ink4999.xml"/><Relationship Id="rId139" Type="http://schemas.openxmlformats.org/officeDocument/2006/relationships/image" Target="../media/image1051.png"/><Relationship Id="rId85" Type="http://schemas.openxmlformats.org/officeDocument/2006/relationships/image" Target="../media/image1024.png"/><Relationship Id="rId150" Type="http://schemas.openxmlformats.org/officeDocument/2006/relationships/customXml" Target="../ink/ink5015.xml"/><Relationship Id="rId171" Type="http://schemas.openxmlformats.org/officeDocument/2006/relationships/image" Target="../media/image1067.png"/><Relationship Id="rId192" Type="http://schemas.openxmlformats.org/officeDocument/2006/relationships/customXml" Target="../ink/ink5036.xml"/><Relationship Id="rId12" Type="http://schemas.openxmlformats.org/officeDocument/2006/relationships/customXml" Target="../ink/ink4946.xml"/><Relationship Id="rId33" Type="http://schemas.openxmlformats.org/officeDocument/2006/relationships/image" Target="../media/image998.png"/><Relationship Id="rId108" Type="http://schemas.openxmlformats.org/officeDocument/2006/relationships/customXml" Target="../ink/ink4994.xml"/><Relationship Id="rId129" Type="http://schemas.openxmlformats.org/officeDocument/2006/relationships/image" Target="../media/image1046.png"/><Relationship Id="rId54" Type="http://schemas.openxmlformats.org/officeDocument/2006/relationships/customXml" Target="../ink/ink4967.xml"/><Relationship Id="rId75" Type="http://schemas.openxmlformats.org/officeDocument/2006/relationships/image" Target="../media/image1019.png"/><Relationship Id="rId96" Type="http://schemas.openxmlformats.org/officeDocument/2006/relationships/customXml" Target="../ink/ink4988.xml"/><Relationship Id="rId140" Type="http://schemas.openxmlformats.org/officeDocument/2006/relationships/customXml" Target="../ink/ink5010.xml"/><Relationship Id="rId161" Type="http://schemas.openxmlformats.org/officeDocument/2006/relationships/image" Target="../media/image1062.png"/><Relationship Id="rId182" Type="http://schemas.openxmlformats.org/officeDocument/2006/relationships/customXml" Target="../ink/ink5031.xml"/><Relationship Id="rId6" Type="http://schemas.openxmlformats.org/officeDocument/2006/relationships/customXml" Target="../ink/ink4943.xml"/><Relationship Id="rId23" Type="http://schemas.openxmlformats.org/officeDocument/2006/relationships/image" Target="../media/image993.png"/><Relationship Id="rId119" Type="http://schemas.openxmlformats.org/officeDocument/2006/relationships/image" Target="../media/image1041.png"/><Relationship Id="rId44" Type="http://schemas.openxmlformats.org/officeDocument/2006/relationships/customXml" Target="../ink/ink4962.xml"/><Relationship Id="rId65" Type="http://schemas.openxmlformats.org/officeDocument/2006/relationships/image" Target="../media/image1014.png"/><Relationship Id="rId86" Type="http://schemas.openxmlformats.org/officeDocument/2006/relationships/customXml" Target="../ink/ink4983.xml"/><Relationship Id="rId130" Type="http://schemas.openxmlformats.org/officeDocument/2006/relationships/customXml" Target="../ink/ink5005.xml"/><Relationship Id="rId151" Type="http://schemas.openxmlformats.org/officeDocument/2006/relationships/image" Target="../media/image1057.png"/><Relationship Id="rId172" Type="http://schemas.openxmlformats.org/officeDocument/2006/relationships/customXml" Target="../ink/ink5026.xml"/><Relationship Id="rId193" Type="http://schemas.openxmlformats.org/officeDocument/2006/relationships/image" Target="../media/image1078.png"/><Relationship Id="rId13" Type="http://schemas.openxmlformats.org/officeDocument/2006/relationships/image" Target="../media/image988.png"/><Relationship Id="rId109" Type="http://schemas.openxmlformats.org/officeDocument/2006/relationships/image" Target="../media/image1036.png"/><Relationship Id="rId34" Type="http://schemas.openxmlformats.org/officeDocument/2006/relationships/customXml" Target="../ink/ink4957.xml"/><Relationship Id="rId55" Type="http://schemas.openxmlformats.org/officeDocument/2006/relationships/image" Target="../media/image1009.png"/><Relationship Id="rId76" Type="http://schemas.openxmlformats.org/officeDocument/2006/relationships/customXml" Target="../ink/ink4978.xml"/><Relationship Id="rId97" Type="http://schemas.openxmlformats.org/officeDocument/2006/relationships/image" Target="../media/image1030.png"/><Relationship Id="rId120" Type="http://schemas.openxmlformats.org/officeDocument/2006/relationships/customXml" Target="../ink/ink5000.xml"/><Relationship Id="rId141" Type="http://schemas.openxmlformats.org/officeDocument/2006/relationships/image" Target="../media/image1052.png"/><Relationship Id="rId7" Type="http://schemas.openxmlformats.org/officeDocument/2006/relationships/image" Target="../media/image985.png"/><Relationship Id="rId162" Type="http://schemas.openxmlformats.org/officeDocument/2006/relationships/customXml" Target="../ink/ink5021.xml"/><Relationship Id="rId183" Type="http://schemas.openxmlformats.org/officeDocument/2006/relationships/image" Target="../media/image1073.png"/><Relationship Id="rId2" Type="http://schemas.openxmlformats.org/officeDocument/2006/relationships/customXml" Target="../ink/ink4941.xml"/><Relationship Id="rId29" Type="http://schemas.openxmlformats.org/officeDocument/2006/relationships/image" Target="../media/image996.png"/><Relationship Id="rId24" Type="http://schemas.openxmlformats.org/officeDocument/2006/relationships/customXml" Target="../ink/ink4952.xml"/><Relationship Id="rId40" Type="http://schemas.openxmlformats.org/officeDocument/2006/relationships/customXml" Target="../ink/ink4960.xml"/><Relationship Id="rId45" Type="http://schemas.openxmlformats.org/officeDocument/2006/relationships/image" Target="../media/image1004.png"/><Relationship Id="rId66" Type="http://schemas.openxmlformats.org/officeDocument/2006/relationships/customXml" Target="../ink/ink4973.xml"/><Relationship Id="rId87" Type="http://schemas.openxmlformats.org/officeDocument/2006/relationships/image" Target="../media/image1025.png"/><Relationship Id="rId110" Type="http://schemas.openxmlformats.org/officeDocument/2006/relationships/customXml" Target="../ink/ink4995.xml"/><Relationship Id="rId115" Type="http://schemas.openxmlformats.org/officeDocument/2006/relationships/image" Target="../media/image1039.png"/><Relationship Id="rId131" Type="http://schemas.openxmlformats.org/officeDocument/2006/relationships/image" Target="../media/image1047.png"/><Relationship Id="rId136" Type="http://schemas.openxmlformats.org/officeDocument/2006/relationships/customXml" Target="../ink/ink5008.xml"/><Relationship Id="rId157" Type="http://schemas.openxmlformats.org/officeDocument/2006/relationships/image" Target="../media/image1060.png"/><Relationship Id="rId178" Type="http://schemas.openxmlformats.org/officeDocument/2006/relationships/customXml" Target="../ink/ink5029.xml"/><Relationship Id="rId61" Type="http://schemas.openxmlformats.org/officeDocument/2006/relationships/image" Target="../media/image1012.png"/><Relationship Id="rId82" Type="http://schemas.openxmlformats.org/officeDocument/2006/relationships/customXml" Target="../ink/ink4981.xml"/><Relationship Id="rId152" Type="http://schemas.openxmlformats.org/officeDocument/2006/relationships/customXml" Target="../ink/ink5016.xml"/><Relationship Id="rId173" Type="http://schemas.openxmlformats.org/officeDocument/2006/relationships/image" Target="../media/image1068.png"/><Relationship Id="rId194" Type="http://schemas.openxmlformats.org/officeDocument/2006/relationships/customXml" Target="../ink/ink5037.xml"/><Relationship Id="rId199" Type="http://schemas.openxmlformats.org/officeDocument/2006/relationships/image" Target="../media/image1081.png"/><Relationship Id="rId203" Type="http://schemas.openxmlformats.org/officeDocument/2006/relationships/image" Target="../media/image1083.png"/><Relationship Id="rId19" Type="http://schemas.openxmlformats.org/officeDocument/2006/relationships/image" Target="../media/image991.png"/><Relationship Id="rId14" Type="http://schemas.openxmlformats.org/officeDocument/2006/relationships/customXml" Target="../ink/ink4947.xml"/><Relationship Id="rId30" Type="http://schemas.openxmlformats.org/officeDocument/2006/relationships/customXml" Target="../ink/ink4955.xml"/><Relationship Id="rId35" Type="http://schemas.openxmlformats.org/officeDocument/2006/relationships/image" Target="../media/image999.png"/><Relationship Id="rId56" Type="http://schemas.openxmlformats.org/officeDocument/2006/relationships/customXml" Target="../ink/ink4968.xml"/><Relationship Id="rId77" Type="http://schemas.openxmlformats.org/officeDocument/2006/relationships/image" Target="../media/image1020.png"/><Relationship Id="rId100" Type="http://schemas.openxmlformats.org/officeDocument/2006/relationships/customXml" Target="../ink/ink4990.xml"/><Relationship Id="rId105" Type="http://schemas.openxmlformats.org/officeDocument/2006/relationships/image" Target="../media/image1034.png"/><Relationship Id="rId126" Type="http://schemas.openxmlformats.org/officeDocument/2006/relationships/customXml" Target="../ink/ink5003.xml"/><Relationship Id="rId147" Type="http://schemas.openxmlformats.org/officeDocument/2006/relationships/image" Target="../media/image1055.png"/><Relationship Id="rId168" Type="http://schemas.openxmlformats.org/officeDocument/2006/relationships/customXml" Target="../ink/ink5024.xml"/><Relationship Id="rId8" Type="http://schemas.openxmlformats.org/officeDocument/2006/relationships/customXml" Target="../ink/ink4944.xml"/><Relationship Id="rId51" Type="http://schemas.openxmlformats.org/officeDocument/2006/relationships/image" Target="../media/image1007.png"/><Relationship Id="rId72" Type="http://schemas.openxmlformats.org/officeDocument/2006/relationships/customXml" Target="../ink/ink4976.xml"/><Relationship Id="rId93" Type="http://schemas.openxmlformats.org/officeDocument/2006/relationships/image" Target="../media/image1028.png"/><Relationship Id="rId98" Type="http://schemas.openxmlformats.org/officeDocument/2006/relationships/customXml" Target="../ink/ink4989.xml"/><Relationship Id="rId121" Type="http://schemas.openxmlformats.org/officeDocument/2006/relationships/image" Target="../media/image1042.png"/><Relationship Id="rId142" Type="http://schemas.openxmlformats.org/officeDocument/2006/relationships/customXml" Target="../ink/ink5011.xml"/><Relationship Id="rId163" Type="http://schemas.openxmlformats.org/officeDocument/2006/relationships/image" Target="../media/image1063.png"/><Relationship Id="rId184" Type="http://schemas.openxmlformats.org/officeDocument/2006/relationships/customXml" Target="../ink/ink5032.xml"/><Relationship Id="rId189" Type="http://schemas.openxmlformats.org/officeDocument/2006/relationships/image" Target="../media/image1076.png"/><Relationship Id="rId3" Type="http://schemas.openxmlformats.org/officeDocument/2006/relationships/image" Target="../media/image983.png"/><Relationship Id="rId25" Type="http://schemas.openxmlformats.org/officeDocument/2006/relationships/image" Target="../media/image994.png"/><Relationship Id="rId46" Type="http://schemas.openxmlformats.org/officeDocument/2006/relationships/customXml" Target="../ink/ink4963.xml"/><Relationship Id="rId67" Type="http://schemas.openxmlformats.org/officeDocument/2006/relationships/image" Target="../media/image1015.png"/><Relationship Id="rId116" Type="http://schemas.openxmlformats.org/officeDocument/2006/relationships/customXml" Target="../ink/ink4998.xml"/><Relationship Id="rId137" Type="http://schemas.openxmlformats.org/officeDocument/2006/relationships/image" Target="../media/image1050.png"/><Relationship Id="rId158" Type="http://schemas.openxmlformats.org/officeDocument/2006/relationships/customXml" Target="../ink/ink5019.xml"/><Relationship Id="rId20" Type="http://schemas.openxmlformats.org/officeDocument/2006/relationships/customXml" Target="../ink/ink4950.xml"/><Relationship Id="rId41" Type="http://schemas.openxmlformats.org/officeDocument/2006/relationships/image" Target="../media/image1002.png"/><Relationship Id="rId62" Type="http://schemas.openxmlformats.org/officeDocument/2006/relationships/customXml" Target="../ink/ink4971.xml"/><Relationship Id="rId83" Type="http://schemas.openxmlformats.org/officeDocument/2006/relationships/image" Target="../media/image1023.png"/><Relationship Id="rId88" Type="http://schemas.openxmlformats.org/officeDocument/2006/relationships/customXml" Target="../ink/ink4984.xml"/><Relationship Id="rId111" Type="http://schemas.openxmlformats.org/officeDocument/2006/relationships/image" Target="../media/image1037.png"/><Relationship Id="rId132" Type="http://schemas.openxmlformats.org/officeDocument/2006/relationships/customXml" Target="../ink/ink5006.xml"/><Relationship Id="rId153" Type="http://schemas.openxmlformats.org/officeDocument/2006/relationships/image" Target="../media/image1058.png"/><Relationship Id="rId174" Type="http://schemas.openxmlformats.org/officeDocument/2006/relationships/customXml" Target="../ink/ink5027.xml"/><Relationship Id="rId179" Type="http://schemas.openxmlformats.org/officeDocument/2006/relationships/image" Target="../media/image1071.png"/><Relationship Id="rId195" Type="http://schemas.openxmlformats.org/officeDocument/2006/relationships/image" Target="../media/image1079.png"/><Relationship Id="rId190" Type="http://schemas.openxmlformats.org/officeDocument/2006/relationships/customXml" Target="../ink/ink5035.xml"/><Relationship Id="rId15" Type="http://schemas.openxmlformats.org/officeDocument/2006/relationships/image" Target="../media/image989.png"/><Relationship Id="rId36" Type="http://schemas.openxmlformats.org/officeDocument/2006/relationships/customXml" Target="../ink/ink4958.xml"/><Relationship Id="rId57" Type="http://schemas.openxmlformats.org/officeDocument/2006/relationships/image" Target="../media/image1010.png"/><Relationship Id="rId106" Type="http://schemas.openxmlformats.org/officeDocument/2006/relationships/customXml" Target="../ink/ink4993.xml"/><Relationship Id="rId127" Type="http://schemas.openxmlformats.org/officeDocument/2006/relationships/image" Target="../media/image1045.png"/><Relationship Id="rId10" Type="http://schemas.openxmlformats.org/officeDocument/2006/relationships/customXml" Target="../ink/ink4945.xml"/><Relationship Id="rId31" Type="http://schemas.openxmlformats.org/officeDocument/2006/relationships/image" Target="../media/image997.png"/><Relationship Id="rId52" Type="http://schemas.openxmlformats.org/officeDocument/2006/relationships/customXml" Target="../ink/ink4966.xml"/><Relationship Id="rId73" Type="http://schemas.openxmlformats.org/officeDocument/2006/relationships/image" Target="../media/image1018.png"/><Relationship Id="rId78" Type="http://schemas.openxmlformats.org/officeDocument/2006/relationships/customXml" Target="../ink/ink4979.xml"/><Relationship Id="rId94" Type="http://schemas.openxmlformats.org/officeDocument/2006/relationships/customXml" Target="../ink/ink4987.xml"/><Relationship Id="rId99" Type="http://schemas.openxmlformats.org/officeDocument/2006/relationships/image" Target="../media/image1031.png"/><Relationship Id="rId101" Type="http://schemas.openxmlformats.org/officeDocument/2006/relationships/image" Target="../media/image1032.png"/><Relationship Id="rId122" Type="http://schemas.openxmlformats.org/officeDocument/2006/relationships/customXml" Target="../ink/ink5001.xml"/><Relationship Id="rId143" Type="http://schemas.openxmlformats.org/officeDocument/2006/relationships/image" Target="../media/image1053.png"/><Relationship Id="rId148" Type="http://schemas.openxmlformats.org/officeDocument/2006/relationships/customXml" Target="../ink/ink5014.xml"/><Relationship Id="rId164" Type="http://schemas.openxmlformats.org/officeDocument/2006/relationships/customXml" Target="../ink/ink5022.xml"/><Relationship Id="rId169" Type="http://schemas.openxmlformats.org/officeDocument/2006/relationships/image" Target="../media/image1066.png"/><Relationship Id="rId185" Type="http://schemas.openxmlformats.org/officeDocument/2006/relationships/image" Target="../media/image1074.png"/><Relationship Id="rId4" Type="http://schemas.openxmlformats.org/officeDocument/2006/relationships/customXml" Target="../ink/ink4942.xml"/><Relationship Id="rId9" Type="http://schemas.openxmlformats.org/officeDocument/2006/relationships/image" Target="../media/image986.png"/><Relationship Id="rId180" Type="http://schemas.openxmlformats.org/officeDocument/2006/relationships/customXml" Target="../ink/ink5030.xml"/><Relationship Id="rId26" Type="http://schemas.openxmlformats.org/officeDocument/2006/relationships/customXml" Target="../ink/ink4953.xml"/><Relationship Id="rId47" Type="http://schemas.openxmlformats.org/officeDocument/2006/relationships/image" Target="../media/image1005.png"/><Relationship Id="rId68" Type="http://schemas.openxmlformats.org/officeDocument/2006/relationships/customXml" Target="../ink/ink4974.xml"/><Relationship Id="rId89" Type="http://schemas.openxmlformats.org/officeDocument/2006/relationships/image" Target="../media/image1026.png"/><Relationship Id="rId112" Type="http://schemas.openxmlformats.org/officeDocument/2006/relationships/customXml" Target="../ink/ink4996.xml"/><Relationship Id="rId133" Type="http://schemas.openxmlformats.org/officeDocument/2006/relationships/image" Target="../media/image1048.png"/><Relationship Id="rId154" Type="http://schemas.openxmlformats.org/officeDocument/2006/relationships/customXml" Target="../ink/ink5017.xml"/><Relationship Id="rId175" Type="http://schemas.openxmlformats.org/officeDocument/2006/relationships/image" Target="../media/image1069.png"/><Relationship Id="rId196" Type="http://schemas.openxmlformats.org/officeDocument/2006/relationships/customXml" Target="../ink/ink5038.xml"/><Relationship Id="rId200" Type="http://schemas.openxmlformats.org/officeDocument/2006/relationships/customXml" Target="../ink/ink5040.xml"/><Relationship Id="rId16" Type="http://schemas.openxmlformats.org/officeDocument/2006/relationships/customXml" Target="../ink/ink4948.xml"/><Relationship Id="rId37" Type="http://schemas.openxmlformats.org/officeDocument/2006/relationships/image" Target="../media/image1000.png"/><Relationship Id="rId58" Type="http://schemas.openxmlformats.org/officeDocument/2006/relationships/customXml" Target="../ink/ink4969.xml"/><Relationship Id="rId79" Type="http://schemas.openxmlformats.org/officeDocument/2006/relationships/image" Target="../media/image1021.png"/><Relationship Id="rId102" Type="http://schemas.openxmlformats.org/officeDocument/2006/relationships/customXml" Target="../ink/ink4991.xml"/><Relationship Id="rId123" Type="http://schemas.openxmlformats.org/officeDocument/2006/relationships/image" Target="../media/image1043.png"/><Relationship Id="rId144" Type="http://schemas.openxmlformats.org/officeDocument/2006/relationships/customXml" Target="../ink/ink5012.xml"/><Relationship Id="rId90" Type="http://schemas.openxmlformats.org/officeDocument/2006/relationships/customXml" Target="../ink/ink4985.xml"/><Relationship Id="rId165" Type="http://schemas.openxmlformats.org/officeDocument/2006/relationships/image" Target="../media/image1064.png"/><Relationship Id="rId186" Type="http://schemas.openxmlformats.org/officeDocument/2006/relationships/customXml" Target="../ink/ink5033.xml"/><Relationship Id="rId27" Type="http://schemas.openxmlformats.org/officeDocument/2006/relationships/image" Target="../media/image995.png"/><Relationship Id="rId48" Type="http://schemas.openxmlformats.org/officeDocument/2006/relationships/customXml" Target="../ink/ink4964.xml"/><Relationship Id="rId69" Type="http://schemas.openxmlformats.org/officeDocument/2006/relationships/image" Target="../media/image1016.png"/><Relationship Id="rId113" Type="http://schemas.openxmlformats.org/officeDocument/2006/relationships/image" Target="../media/image1038.png"/><Relationship Id="rId134" Type="http://schemas.openxmlformats.org/officeDocument/2006/relationships/customXml" Target="../ink/ink5007.xml"/><Relationship Id="rId80" Type="http://schemas.openxmlformats.org/officeDocument/2006/relationships/customXml" Target="../ink/ink4980.xml"/><Relationship Id="rId155" Type="http://schemas.openxmlformats.org/officeDocument/2006/relationships/image" Target="../media/image1059.png"/><Relationship Id="rId176" Type="http://schemas.openxmlformats.org/officeDocument/2006/relationships/customXml" Target="../ink/ink5028.xml"/><Relationship Id="rId197" Type="http://schemas.openxmlformats.org/officeDocument/2006/relationships/image" Target="../media/image1080.png"/><Relationship Id="rId201" Type="http://schemas.openxmlformats.org/officeDocument/2006/relationships/image" Target="../media/image1082.png"/><Relationship Id="rId17" Type="http://schemas.openxmlformats.org/officeDocument/2006/relationships/image" Target="../media/image990.png"/><Relationship Id="rId38" Type="http://schemas.openxmlformats.org/officeDocument/2006/relationships/customXml" Target="../ink/ink4959.xml"/><Relationship Id="rId59" Type="http://schemas.openxmlformats.org/officeDocument/2006/relationships/image" Target="../media/image1011.png"/><Relationship Id="rId103" Type="http://schemas.openxmlformats.org/officeDocument/2006/relationships/image" Target="../media/image1033.png"/><Relationship Id="rId124" Type="http://schemas.openxmlformats.org/officeDocument/2006/relationships/customXml" Target="../ink/ink5002.xml"/><Relationship Id="rId70" Type="http://schemas.openxmlformats.org/officeDocument/2006/relationships/customXml" Target="../ink/ink4975.xml"/><Relationship Id="rId91" Type="http://schemas.openxmlformats.org/officeDocument/2006/relationships/image" Target="../media/image1027.png"/><Relationship Id="rId145" Type="http://schemas.openxmlformats.org/officeDocument/2006/relationships/image" Target="../media/image1054.png"/><Relationship Id="rId166" Type="http://schemas.openxmlformats.org/officeDocument/2006/relationships/customXml" Target="../ink/ink5023.xml"/><Relationship Id="rId187" Type="http://schemas.openxmlformats.org/officeDocument/2006/relationships/image" Target="../media/image107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954.xml"/><Relationship Id="rId49" Type="http://schemas.openxmlformats.org/officeDocument/2006/relationships/image" Target="../media/image1006.png"/><Relationship Id="rId114" Type="http://schemas.openxmlformats.org/officeDocument/2006/relationships/customXml" Target="../ink/ink4997.xml"/><Relationship Id="rId60" Type="http://schemas.openxmlformats.org/officeDocument/2006/relationships/customXml" Target="../ink/ink4970.xml"/><Relationship Id="rId81" Type="http://schemas.openxmlformats.org/officeDocument/2006/relationships/image" Target="../media/image1022.png"/><Relationship Id="rId135" Type="http://schemas.openxmlformats.org/officeDocument/2006/relationships/image" Target="../media/image1049.png"/><Relationship Id="rId156" Type="http://schemas.openxmlformats.org/officeDocument/2006/relationships/customXml" Target="../ink/ink5018.xml"/><Relationship Id="rId177" Type="http://schemas.openxmlformats.org/officeDocument/2006/relationships/image" Target="../media/image1070.png"/><Relationship Id="rId198" Type="http://schemas.openxmlformats.org/officeDocument/2006/relationships/customXml" Target="../ink/ink5039.xml"/><Relationship Id="rId202" Type="http://schemas.openxmlformats.org/officeDocument/2006/relationships/customXml" Target="../ink/ink5041.xml"/><Relationship Id="rId18" Type="http://schemas.openxmlformats.org/officeDocument/2006/relationships/customXml" Target="../ink/ink4949.xml"/><Relationship Id="rId39" Type="http://schemas.openxmlformats.org/officeDocument/2006/relationships/image" Target="../media/image1001.png"/><Relationship Id="rId50" Type="http://schemas.openxmlformats.org/officeDocument/2006/relationships/customXml" Target="../ink/ink4965.xml"/><Relationship Id="rId104" Type="http://schemas.openxmlformats.org/officeDocument/2006/relationships/customXml" Target="../ink/ink4992.xml"/><Relationship Id="rId125" Type="http://schemas.openxmlformats.org/officeDocument/2006/relationships/image" Target="../media/image1044.png"/><Relationship Id="rId146" Type="http://schemas.openxmlformats.org/officeDocument/2006/relationships/customXml" Target="../ink/ink5013.xml"/><Relationship Id="rId167" Type="http://schemas.openxmlformats.org/officeDocument/2006/relationships/image" Target="../media/image1065.png"/><Relationship Id="rId188" Type="http://schemas.openxmlformats.org/officeDocument/2006/relationships/customXml" Target="../ink/ink5034.xml"/><Relationship Id="rId71" Type="http://schemas.openxmlformats.org/officeDocument/2006/relationships/image" Target="../media/image1017.png"/><Relationship Id="rId92" Type="http://schemas.openxmlformats.org/officeDocument/2006/relationships/customXml" Target="../ink/ink498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0.xml"/><Relationship Id="rId13" Type="http://schemas.openxmlformats.org/officeDocument/2006/relationships/image" Target="../media/image63.png"/><Relationship Id="rId3" Type="http://schemas.openxmlformats.org/officeDocument/2006/relationships/image" Target="../media/image58.png"/><Relationship Id="rId7" Type="http://schemas.openxmlformats.org/officeDocument/2006/relationships/image" Target="../media/image60.png"/><Relationship Id="rId12" Type="http://schemas.openxmlformats.org/officeDocument/2006/relationships/customXml" Target="../ink/ink242.xml"/><Relationship Id="rId2" Type="http://schemas.openxmlformats.org/officeDocument/2006/relationships/customXml" Target="../ink/ink2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9.xml"/><Relationship Id="rId11" Type="http://schemas.openxmlformats.org/officeDocument/2006/relationships/image" Target="../media/image62.png"/><Relationship Id="rId5" Type="http://schemas.openxmlformats.org/officeDocument/2006/relationships/image" Target="../media/image59.png"/><Relationship Id="rId15" Type="http://schemas.openxmlformats.org/officeDocument/2006/relationships/image" Target="../media/image64.png"/><Relationship Id="rId10" Type="http://schemas.openxmlformats.org/officeDocument/2006/relationships/customXml" Target="../ink/ink241.xml"/><Relationship Id="rId4" Type="http://schemas.openxmlformats.org/officeDocument/2006/relationships/customXml" Target="../ink/ink238.xml"/><Relationship Id="rId9" Type="http://schemas.openxmlformats.org/officeDocument/2006/relationships/image" Target="../media/image61.png"/><Relationship Id="rId14" Type="http://schemas.openxmlformats.org/officeDocument/2006/relationships/customXml" Target="../ink/ink243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7.xml"/><Relationship Id="rId13" Type="http://schemas.openxmlformats.org/officeDocument/2006/relationships/image" Target="../media/image63.png"/><Relationship Id="rId18" Type="http://schemas.openxmlformats.org/officeDocument/2006/relationships/customXml" Target="../ink/ink252.xml"/><Relationship Id="rId26" Type="http://schemas.openxmlformats.org/officeDocument/2006/relationships/customXml" Target="../ink/ink256.xml"/><Relationship Id="rId3" Type="http://schemas.openxmlformats.org/officeDocument/2006/relationships/image" Target="../media/image58.png"/><Relationship Id="rId21" Type="http://schemas.openxmlformats.org/officeDocument/2006/relationships/image" Target="../media/image67.png"/><Relationship Id="rId7" Type="http://schemas.openxmlformats.org/officeDocument/2006/relationships/image" Target="../media/image60.png"/><Relationship Id="rId12" Type="http://schemas.openxmlformats.org/officeDocument/2006/relationships/customXml" Target="../ink/ink249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2" Type="http://schemas.openxmlformats.org/officeDocument/2006/relationships/customXml" Target="../ink/ink244.xml"/><Relationship Id="rId16" Type="http://schemas.openxmlformats.org/officeDocument/2006/relationships/customXml" Target="../ink/ink251.xml"/><Relationship Id="rId20" Type="http://schemas.openxmlformats.org/officeDocument/2006/relationships/customXml" Target="../ink/ink2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6.xml"/><Relationship Id="rId11" Type="http://schemas.openxmlformats.org/officeDocument/2006/relationships/image" Target="../media/image62.png"/><Relationship Id="rId24" Type="http://schemas.openxmlformats.org/officeDocument/2006/relationships/customXml" Target="../ink/ink255.xml"/><Relationship Id="rId5" Type="http://schemas.openxmlformats.org/officeDocument/2006/relationships/image" Target="../media/image59.png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10" Type="http://schemas.openxmlformats.org/officeDocument/2006/relationships/customXml" Target="../ink/ink248.xml"/><Relationship Id="rId19" Type="http://schemas.openxmlformats.org/officeDocument/2006/relationships/image" Target="../media/image66.png"/><Relationship Id="rId4" Type="http://schemas.openxmlformats.org/officeDocument/2006/relationships/customXml" Target="../ink/ink245.xml"/><Relationship Id="rId9" Type="http://schemas.openxmlformats.org/officeDocument/2006/relationships/image" Target="../media/image61.png"/><Relationship Id="rId14" Type="http://schemas.openxmlformats.org/officeDocument/2006/relationships/customXml" Target="../ink/ink250.xml"/><Relationship Id="rId22" Type="http://schemas.openxmlformats.org/officeDocument/2006/relationships/customXml" Target="../ink/ink254.xml"/><Relationship Id="rId27" Type="http://schemas.openxmlformats.org/officeDocument/2006/relationships/image" Target="../media/image70.png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.png"/><Relationship Id="rId18" Type="http://schemas.openxmlformats.org/officeDocument/2006/relationships/customXml" Target="../ink/ink265.xml"/><Relationship Id="rId26" Type="http://schemas.openxmlformats.org/officeDocument/2006/relationships/customXml" Target="../ink/ink269.xml"/><Relationship Id="rId3" Type="http://schemas.openxmlformats.org/officeDocument/2006/relationships/image" Target="../media/image58.png"/><Relationship Id="rId21" Type="http://schemas.openxmlformats.org/officeDocument/2006/relationships/image" Target="../media/image67.png"/><Relationship Id="rId34" Type="http://schemas.openxmlformats.org/officeDocument/2006/relationships/customXml" Target="../ink/ink273.xml"/><Relationship Id="rId7" Type="http://schemas.openxmlformats.org/officeDocument/2006/relationships/image" Target="../media/image60.png"/><Relationship Id="rId12" Type="http://schemas.openxmlformats.org/officeDocument/2006/relationships/customXml" Target="../ink/ink262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2" Type="http://schemas.openxmlformats.org/officeDocument/2006/relationships/customXml" Target="../ink/ink257.xml"/><Relationship Id="rId16" Type="http://schemas.openxmlformats.org/officeDocument/2006/relationships/customXml" Target="../ink/ink264.xml"/><Relationship Id="rId20" Type="http://schemas.openxmlformats.org/officeDocument/2006/relationships/customXml" Target="../ink/ink266.xml"/><Relationship Id="rId29" Type="http://schemas.openxmlformats.org/officeDocument/2006/relationships/image" Target="../media/image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9.xml"/><Relationship Id="rId11" Type="http://schemas.openxmlformats.org/officeDocument/2006/relationships/image" Target="../media/image62.png"/><Relationship Id="rId24" Type="http://schemas.openxmlformats.org/officeDocument/2006/relationships/customXml" Target="../ink/ink268.xml"/><Relationship Id="rId32" Type="http://schemas.openxmlformats.org/officeDocument/2006/relationships/customXml" Target="../ink/ink272.xml"/><Relationship Id="rId5" Type="http://schemas.openxmlformats.org/officeDocument/2006/relationships/image" Target="../media/image59.png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270.xml"/><Relationship Id="rId10" Type="http://schemas.openxmlformats.org/officeDocument/2006/relationships/customXml" Target="../ink/ink261.xml"/><Relationship Id="rId19" Type="http://schemas.openxmlformats.org/officeDocument/2006/relationships/image" Target="../media/image66.png"/><Relationship Id="rId31" Type="http://schemas.openxmlformats.org/officeDocument/2006/relationships/image" Target="../media/image72.png"/><Relationship Id="rId4" Type="http://schemas.openxmlformats.org/officeDocument/2006/relationships/customXml" Target="../ink/ink258.xml"/><Relationship Id="rId9" Type="http://schemas.openxmlformats.org/officeDocument/2006/relationships/image" Target="../media/image61.png"/><Relationship Id="rId14" Type="http://schemas.openxmlformats.org/officeDocument/2006/relationships/customXml" Target="../ink/ink263.xml"/><Relationship Id="rId22" Type="http://schemas.openxmlformats.org/officeDocument/2006/relationships/customXml" Target="../ink/ink267.xml"/><Relationship Id="rId27" Type="http://schemas.openxmlformats.org/officeDocument/2006/relationships/image" Target="../media/image70.png"/><Relationship Id="rId30" Type="http://schemas.openxmlformats.org/officeDocument/2006/relationships/customXml" Target="../ink/ink271.xml"/><Relationship Id="rId35" Type="http://schemas.openxmlformats.org/officeDocument/2006/relationships/image" Target="../media/image74.png"/><Relationship Id="rId8" Type="http://schemas.openxmlformats.org/officeDocument/2006/relationships/customXml" Target="../ink/ink260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.png"/><Relationship Id="rId18" Type="http://schemas.openxmlformats.org/officeDocument/2006/relationships/customXml" Target="../ink/ink282.xml"/><Relationship Id="rId26" Type="http://schemas.openxmlformats.org/officeDocument/2006/relationships/customXml" Target="../ink/ink286.xml"/><Relationship Id="rId39" Type="http://schemas.openxmlformats.org/officeDocument/2006/relationships/image" Target="../media/image76.png"/><Relationship Id="rId21" Type="http://schemas.openxmlformats.org/officeDocument/2006/relationships/image" Target="../media/image67.png"/><Relationship Id="rId34" Type="http://schemas.openxmlformats.org/officeDocument/2006/relationships/customXml" Target="../ink/ink290.xml"/><Relationship Id="rId7" Type="http://schemas.openxmlformats.org/officeDocument/2006/relationships/image" Target="../media/image60.png"/><Relationship Id="rId2" Type="http://schemas.openxmlformats.org/officeDocument/2006/relationships/customXml" Target="../ink/ink274.xml"/><Relationship Id="rId16" Type="http://schemas.openxmlformats.org/officeDocument/2006/relationships/customXml" Target="../ink/ink281.xml"/><Relationship Id="rId20" Type="http://schemas.openxmlformats.org/officeDocument/2006/relationships/customXml" Target="../ink/ink283.xml"/><Relationship Id="rId29" Type="http://schemas.openxmlformats.org/officeDocument/2006/relationships/image" Target="../media/image71.png"/><Relationship Id="rId41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6.xml"/><Relationship Id="rId11" Type="http://schemas.openxmlformats.org/officeDocument/2006/relationships/image" Target="../media/image62.png"/><Relationship Id="rId24" Type="http://schemas.openxmlformats.org/officeDocument/2006/relationships/customXml" Target="../ink/ink285.xml"/><Relationship Id="rId32" Type="http://schemas.openxmlformats.org/officeDocument/2006/relationships/customXml" Target="../ink/ink289.xml"/><Relationship Id="rId37" Type="http://schemas.openxmlformats.org/officeDocument/2006/relationships/image" Target="../media/image75.png"/><Relationship Id="rId40" Type="http://schemas.openxmlformats.org/officeDocument/2006/relationships/customXml" Target="../ink/ink293.xml"/><Relationship Id="rId5" Type="http://schemas.openxmlformats.org/officeDocument/2006/relationships/image" Target="../media/image59.png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287.xml"/><Relationship Id="rId36" Type="http://schemas.openxmlformats.org/officeDocument/2006/relationships/customXml" Target="../ink/ink291.xml"/><Relationship Id="rId10" Type="http://schemas.openxmlformats.org/officeDocument/2006/relationships/customXml" Target="../ink/ink278.xml"/><Relationship Id="rId19" Type="http://schemas.openxmlformats.org/officeDocument/2006/relationships/image" Target="../media/image66.png"/><Relationship Id="rId31" Type="http://schemas.openxmlformats.org/officeDocument/2006/relationships/image" Target="../media/image72.png"/><Relationship Id="rId4" Type="http://schemas.openxmlformats.org/officeDocument/2006/relationships/customXml" Target="../ink/ink275.xml"/><Relationship Id="rId9" Type="http://schemas.openxmlformats.org/officeDocument/2006/relationships/image" Target="../media/image61.png"/><Relationship Id="rId14" Type="http://schemas.openxmlformats.org/officeDocument/2006/relationships/customXml" Target="../ink/ink280.xml"/><Relationship Id="rId22" Type="http://schemas.openxmlformats.org/officeDocument/2006/relationships/customXml" Target="../ink/ink284.xml"/><Relationship Id="rId27" Type="http://schemas.openxmlformats.org/officeDocument/2006/relationships/image" Target="../media/image70.png"/><Relationship Id="rId30" Type="http://schemas.openxmlformats.org/officeDocument/2006/relationships/customXml" Target="../ink/ink288.xml"/><Relationship Id="rId35" Type="http://schemas.openxmlformats.org/officeDocument/2006/relationships/image" Target="../media/image74.png"/><Relationship Id="rId8" Type="http://schemas.openxmlformats.org/officeDocument/2006/relationships/customXml" Target="../ink/ink277.xml"/><Relationship Id="rId3" Type="http://schemas.openxmlformats.org/officeDocument/2006/relationships/image" Target="../media/image58.png"/><Relationship Id="rId12" Type="http://schemas.openxmlformats.org/officeDocument/2006/relationships/customXml" Target="../ink/ink279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38" Type="http://schemas.openxmlformats.org/officeDocument/2006/relationships/customXml" Target="../ink/ink292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.png"/><Relationship Id="rId18" Type="http://schemas.openxmlformats.org/officeDocument/2006/relationships/customXml" Target="../ink/ink302.xml"/><Relationship Id="rId26" Type="http://schemas.openxmlformats.org/officeDocument/2006/relationships/customXml" Target="../ink/ink306.xml"/><Relationship Id="rId39" Type="http://schemas.openxmlformats.org/officeDocument/2006/relationships/image" Target="../media/image76.png"/><Relationship Id="rId21" Type="http://schemas.openxmlformats.org/officeDocument/2006/relationships/image" Target="../media/image67.png"/><Relationship Id="rId34" Type="http://schemas.openxmlformats.org/officeDocument/2006/relationships/customXml" Target="../ink/ink310.xml"/><Relationship Id="rId42" Type="http://schemas.openxmlformats.org/officeDocument/2006/relationships/customXml" Target="../ink/ink314.xml"/><Relationship Id="rId47" Type="http://schemas.openxmlformats.org/officeDocument/2006/relationships/image" Target="../media/image80.png"/><Relationship Id="rId50" Type="http://schemas.openxmlformats.org/officeDocument/2006/relationships/customXml" Target="../ink/ink318.xml"/><Relationship Id="rId55" Type="http://schemas.openxmlformats.org/officeDocument/2006/relationships/image" Target="../media/image84.png"/><Relationship Id="rId63" Type="http://schemas.openxmlformats.org/officeDocument/2006/relationships/image" Target="../media/image88.png"/><Relationship Id="rId7" Type="http://schemas.openxmlformats.org/officeDocument/2006/relationships/image" Target="../media/image60.png"/><Relationship Id="rId2" Type="http://schemas.openxmlformats.org/officeDocument/2006/relationships/customXml" Target="../ink/ink294.xml"/><Relationship Id="rId16" Type="http://schemas.openxmlformats.org/officeDocument/2006/relationships/customXml" Target="../ink/ink301.xml"/><Relationship Id="rId29" Type="http://schemas.openxmlformats.org/officeDocument/2006/relationships/image" Target="../media/image71.png"/><Relationship Id="rId11" Type="http://schemas.openxmlformats.org/officeDocument/2006/relationships/image" Target="../media/image62.png"/><Relationship Id="rId24" Type="http://schemas.openxmlformats.org/officeDocument/2006/relationships/customXml" Target="../ink/ink305.xml"/><Relationship Id="rId32" Type="http://schemas.openxmlformats.org/officeDocument/2006/relationships/customXml" Target="../ink/ink309.xml"/><Relationship Id="rId37" Type="http://schemas.openxmlformats.org/officeDocument/2006/relationships/image" Target="../media/image75.png"/><Relationship Id="rId40" Type="http://schemas.openxmlformats.org/officeDocument/2006/relationships/customXml" Target="../ink/ink313.xml"/><Relationship Id="rId45" Type="http://schemas.openxmlformats.org/officeDocument/2006/relationships/image" Target="../media/image79.png"/><Relationship Id="rId53" Type="http://schemas.openxmlformats.org/officeDocument/2006/relationships/image" Target="../media/image83.png"/><Relationship Id="rId58" Type="http://schemas.openxmlformats.org/officeDocument/2006/relationships/customXml" Target="../ink/ink322.xml"/><Relationship Id="rId5" Type="http://schemas.openxmlformats.org/officeDocument/2006/relationships/image" Target="../media/image59.png"/><Relationship Id="rId61" Type="http://schemas.openxmlformats.org/officeDocument/2006/relationships/image" Target="../media/image87.png"/><Relationship Id="rId19" Type="http://schemas.openxmlformats.org/officeDocument/2006/relationships/image" Target="../media/image66.png"/><Relationship Id="rId14" Type="http://schemas.openxmlformats.org/officeDocument/2006/relationships/customXml" Target="../ink/ink300.xml"/><Relationship Id="rId22" Type="http://schemas.openxmlformats.org/officeDocument/2006/relationships/customXml" Target="../ink/ink304.xml"/><Relationship Id="rId27" Type="http://schemas.openxmlformats.org/officeDocument/2006/relationships/image" Target="../media/image70.png"/><Relationship Id="rId30" Type="http://schemas.openxmlformats.org/officeDocument/2006/relationships/customXml" Target="../ink/ink308.xml"/><Relationship Id="rId35" Type="http://schemas.openxmlformats.org/officeDocument/2006/relationships/image" Target="../media/image74.png"/><Relationship Id="rId43" Type="http://schemas.openxmlformats.org/officeDocument/2006/relationships/image" Target="../media/image78.png"/><Relationship Id="rId48" Type="http://schemas.openxmlformats.org/officeDocument/2006/relationships/customXml" Target="../ink/ink317.xml"/><Relationship Id="rId56" Type="http://schemas.openxmlformats.org/officeDocument/2006/relationships/customXml" Target="../ink/ink321.xml"/><Relationship Id="rId8" Type="http://schemas.openxmlformats.org/officeDocument/2006/relationships/customXml" Target="../ink/ink297.xml"/><Relationship Id="rId51" Type="http://schemas.openxmlformats.org/officeDocument/2006/relationships/image" Target="../media/image82.png"/><Relationship Id="rId3" Type="http://schemas.openxmlformats.org/officeDocument/2006/relationships/image" Target="../media/image58.png"/><Relationship Id="rId12" Type="http://schemas.openxmlformats.org/officeDocument/2006/relationships/customXml" Target="../ink/ink299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38" Type="http://schemas.openxmlformats.org/officeDocument/2006/relationships/customXml" Target="../ink/ink312.xml"/><Relationship Id="rId46" Type="http://schemas.openxmlformats.org/officeDocument/2006/relationships/customXml" Target="../ink/ink316.xml"/><Relationship Id="rId59" Type="http://schemas.openxmlformats.org/officeDocument/2006/relationships/image" Target="../media/image86.png"/><Relationship Id="rId20" Type="http://schemas.openxmlformats.org/officeDocument/2006/relationships/customXml" Target="../ink/ink303.xml"/><Relationship Id="rId41" Type="http://schemas.openxmlformats.org/officeDocument/2006/relationships/image" Target="../media/image77.png"/><Relationship Id="rId54" Type="http://schemas.openxmlformats.org/officeDocument/2006/relationships/customXml" Target="../ink/ink320.xml"/><Relationship Id="rId62" Type="http://schemas.openxmlformats.org/officeDocument/2006/relationships/customXml" Target="../ink/ink3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6.xml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307.xml"/><Relationship Id="rId36" Type="http://schemas.openxmlformats.org/officeDocument/2006/relationships/customXml" Target="../ink/ink311.xml"/><Relationship Id="rId49" Type="http://schemas.openxmlformats.org/officeDocument/2006/relationships/image" Target="../media/image81.png"/><Relationship Id="rId57" Type="http://schemas.openxmlformats.org/officeDocument/2006/relationships/image" Target="../media/image85.png"/><Relationship Id="rId10" Type="http://schemas.openxmlformats.org/officeDocument/2006/relationships/customXml" Target="../ink/ink298.xml"/><Relationship Id="rId31" Type="http://schemas.openxmlformats.org/officeDocument/2006/relationships/image" Target="../media/image72.png"/><Relationship Id="rId44" Type="http://schemas.openxmlformats.org/officeDocument/2006/relationships/customXml" Target="../ink/ink315.xml"/><Relationship Id="rId52" Type="http://schemas.openxmlformats.org/officeDocument/2006/relationships/customXml" Target="../ink/ink319.xml"/><Relationship Id="rId60" Type="http://schemas.openxmlformats.org/officeDocument/2006/relationships/customXml" Target="../ink/ink323.xml"/><Relationship Id="rId4" Type="http://schemas.openxmlformats.org/officeDocument/2006/relationships/customXml" Target="../ink/ink295.xml"/><Relationship Id="rId9" Type="http://schemas.openxmlformats.org/officeDocument/2006/relationships/image" Target="../media/image61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7.xml"/><Relationship Id="rId21" Type="http://schemas.openxmlformats.org/officeDocument/2006/relationships/image" Target="../media/image67.png"/><Relationship Id="rId42" Type="http://schemas.openxmlformats.org/officeDocument/2006/relationships/customXml" Target="../ink/ink345.xml"/><Relationship Id="rId47" Type="http://schemas.openxmlformats.org/officeDocument/2006/relationships/image" Target="../media/image80.png"/><Relationship Id="rId63" Type="http://schemas.openxmlformats.org/officeDocument/2006/relationships/image" Target="../media/image88.png"/><Relationship Id="rId68" Type="http://schemas.openxmlformats.org/officeDocument/2006/relationships/customXml" Target="../ink/ink358.xml"/><Relationship Id="rId16" Type="http://schemas.openxmlformats.org/officeDocument/2006/relationships/customXml" Target="../ink/ink332.xml"/><Relationship Id="rId11" Type="http://schemas.openxmlformats.org/officeDocument/2006/relationships/image" Target="../media/image62.png"/><Relationship Id="rId32" Type="http://schemas.openxmlformats.org/officeDocument/2006/relationships/customXml" Target="../ink/ink340.xml"/><Relationship Id="rId37" Type="http://schemas.openxmlformats.org/officeDocument/2006/relationships/image" Target="../media/image75.png"/><Relationship Id="rId53" Type="http://schemas.openxmlformats.org/officeDocument/2006/relationships/image" Target="../media/image83.png"/><Relationship Id="rId58" Type="http://schemas.openxmlformats.org/officeDocument/2006/relationships/customXml" Target="../ink/ink353.xml"/><Relationship Id="rId74" Type="http://schemas.openxmlformats.org/officeDocument/2006/relationships/customXml" Target="../ink/ink361.xml"/><Relationship Id="rId79" Type="http://schemas.openxmlformats.org/officeDocument/2006/relationships/image" Target="../media/image96.png"/><Relationship Id="rId5" Type="http://schemas.openxmlformats.org/officeDocument/2006/relationships/image" Target="../media/image59.png"/><Relationship Id="rId61" Type="http://schemas.openxmlformats.org/officeDocument/2006/relationships/image" Target="../media/image87.png"/><Relationship Id="rId19" Type="http://schemas.openxmlformats.org/officeDocument/2006/relationships/image" Target="../media/image66.png"/><Relationship Id="rId14" Type="http://schemas.openxmlformats.org/officeDocument/2006/relationships/customXml" Target="../ink/ink331.xml"/><Relationship Id="rId22" Type="http://schemas.openxmlformats.org/officeDocument/2006/relationships/customXml" Target="../ink/ink335.xml"/><Relationship Id="rId27" Type="http://schemas.openxmlformats.org/officeDocument/2006/relationships/image" Target="../media/image70.png"/><Relationship Id="rId30" Type="http://schemas.openxmlformats.org/officeDocument/2006/relationships/customXml" Target="../ink/ink339.xml"/><Relationship Id="rId35" Type="http://schemas.openxmlformats.org/officeDocument/2006/relationships/image" Target="../media/image74.png"/><Relationship Id="rId43" Type="http://schemas.openxmlformats.org/officeDocument/2006/relationships/image" Target="../media/image78.png"/><Relationship Id="rId48" Type="http://schemas.openxmlformats.org/officeDocument/2006/relationships/customXml" Target="../ink/ink348.xml"/><Relationship Id="rId56" Type="http://schemas.openxmlformats.org/officeDocument/2006/relationships/customXml" Target="../ink/ink352.xml"/><Relationship Id="rId64" Type="http://schemas.openxmlformats.org/officeDocument/2006/relationships/customXml" Target="../ink/ink356.xml"/><Relationship Id="rId69" Type="http://schemas.openxmlformats.org/officeDocument/2006/relationships/image" Target="../media/image91.png"/><Relationship Id="rId77" Type="http://schemas.openxmlformats.org/officeDocument/2006/relationships/image" Target="../media/image95.png"/><Relationship Id="rId8" Type="http://schemas.openxmlformats.org/officeDocument/2006/relationships/customXml" Target="../ink/ink328.xml"/><Relationship Id="rId51" Type="http://schemas.openxmlformats.org/officeDocument/2006/relationships/image" Target="../media/image82.png"/><Relationship Id="rId72" Type="http://schemas.openxmlformats.org/officeDocument/2006/relationships/customXml" Target="../ink/ink360.xml"/><Relationship Id="rId80" Type="http://schemas.openxmlformats.org/officeDocument/2006/relationships/customXml" Target="../ink/ink364.xml"/><Relationship Id="rId3" Type="http://schemas.openxmlformats.org/officeDocument/2006/relationships/image" Target="../media/image58.png"/><Relationship Id="rId12" Type="http://schemas.openxmlformats.org/officeDocument/2006/relationships/customXml" Target="../ink/ink330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38" Type="http://schemas.openxmlformats.org/officeDocument/2006/relationships/customXml" Target="../ink/ink343.xml"/><Relationship Id="rId46" Type="http://schemas.openxmlformats.org/officeDocument/2006/relationships/customXml" Target="../ink/ink347.xml"/><Relationship Id="rId59" Type="http://schemas.openxmlformats.org/officeDocument/2006/relationships/image" Target="../media/image86.png"/><Relationship Id="rId67" Type="http://schemas.openxmlformats.org/officeDocument/2006/relationships/image" Target="../media/image90.png"/><Relationship Id="rId20" Type="http://schemas.openxmlformats.org/officeDocument/2006/relationships/customXml" Target="../ink/ink334.xml"/><Relationship Id="rId41" Type="http://schemas.openxmlformats.org/officeDocument/2006/relationships/image" Target="../media/image77.png"/><Relationship Id="rId54" Type="http://schemas.openxmlformats.org/officeDocument/2006/relationships/customXml" Target="../ink/ink351.xml"/><Relationship Id="rId62" Type="http://schemas.openxmlformats.org/officeDocument/2006/relationships/customXml" Target="../ink/ink355.xml"/><Relationship Id="rId70" Type="http://schemas.openxmlformats.org/officeDocument/2006/relationships/customXml" Target="../ink/ink359.xml"/><Relationship Id="rId75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7.xml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338.xml"/><Relationship Id="rId36" Type="http://schemas.openxmlformats.org/officeDocument/2006/relationships/customXml" Target="../ink/ink342.xml"/><Relationship Id="rId49" Type="http://schemas.openxmlformats.org/officeDocument/2006/relationships/image" Target="../media/image81.png"/><Relationship Id="rId57" Type="http://schemas.openxmlformats.org/officeDocument/2006/relationships/image" Target="../media/image85.png"/><Relationship Id="rId10" Type="http://schemas.openxmlformats.org/officeDocument/2006/relationships/customXml" Target="../ink/ink329.xml"/><Relationship Id="rId31" Type="http://schemas.openxmlformats.org/officeDocument/2006/relationships/image" Target="../media/image72.png"/><Relationship Id="rId44" Type="http://schemas.openxmlformats.org/officeDocument/2006/relationships/customXml" Target="../ink/ink346.xml"/><Relationship Id="rId52" Type="http://schemas.openxmlformats.org/officeDocument/2006/relationships/customXml" Target="../ink/ink350.xml"/><Relationship Id="rId60" Type="http://schemas.openxmlformats.org/officeDocument/2006/relationships/customXml" Target="../ink/ink354.xml"/><Relationship Id="rId65" Type="http://schemas.openxmlformats.org/officeDocument/2006/relationships/image" Target="../media/image89.png"/><Relationship Id="rId73" Type="http://schemas.openxmlformats.org/officeDocument/2006/relationships/image" Target="../media/image93.png"/><Relationship Id="rId78" Type="http://schemas.openxmlformats.org/officeDocument/2006/relationships/customXml" Target="../ink/ink363.xml"/><Relationship Id="rId81" Type="http://schemas.openxmlformats.org/officeDocument/2006/relationships/image" Target="../media/image97.png"/><Relationship Id="rId4" Type="http://schemas.openxmlformats.org/officeDocument/2006/relationships/customXml" Target="../ink/ink326.xml"/><Relationship Id="rId9" Type="http://schemas.openxmlformats.org/officeDocument/2006/relationships/image" Target="../media/image61.png"/><Relationship Id="rId13" Type="http://schemas.openxmlformats.org/officeDocument/2006/relationships/image" Target="../media/image63.png"/><Relationship Id="rId18" Type="http://schemas.openxmlformats.org/officeDocument/2006/relationships/customXml" Target="../ink/ink333.xml"/><Relationship Id="rId39" Type="http://schemas.openxmlformats.org/officeDocument/2006/relationships/image" Target="../media/image76.png"/><Relationship Id="rId34" Type="http://schemas.openxmlformats.org/officeDocument/2006/relationships/customXml" Target="../ink/ink341.xml"/><Relationship Id="rId50" Type="http://schemas.openxmlformats.org/officeDocument/2006/relationships/customXml" Target="../ink/ink349.xml"/><Relationship Id="rId55" Type="http://schemas.openxmlformats.org/officeDocument/2006/relationships/image" Target="../media/image84.png"/><Relationship Id="rId76" Type="http://schemas.openxmlformats.org/officeDocument/2006/relationships/customXml" Target="../ink/ink362.xml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2" Type="http://schemas.openxmlformats.org/officeDocument/2006/relationships/customXml" Target="../ink/ink325.xml"/><Relationship Id="rId29" Type="http://schemas.openxmlformats.org/officeDocument/2006/relationships/image" Target="../media/image71.png"/><Relationship Id="rId24" Type="http://schemas.openxmlformats.org/officeDocument/2006/relationships/customXml" Target="../ink/ink336.xml"/><Relationship Id="rId40" Type="http://schemas.openxmlformats.org/officeDocument/2006/relationships/customXml" Target="../ink/ink344.xml"/><Relationship Id="rId45" Type="http://schemas.openxmlformats.org/officeDocument/2006/relationships/image" Target="../media/image79.png"/><Relationship Id="rId66" Type="http://schemas.openxmlformats.org/officeDocument/2006/relationships/customXml" Target="../ink/ink357.xm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7.xml"/><Relationship Id="rId21" Type="http://schemas.openxmlformats.org/officeDocument/2006/relationships/image" Target="../media/image67.png"/><Relationship Id="rId42" Type="http://schemas.openxmlformats.org/officeDocument/2006/relationships/customXml" Target="../ink/ink385.xml"/><Relationship Id="rId47" Type="http://schemas.openxmlformats.org/officeDocument/2006/relationships/image" Target="../media/image80.png"/><Relationship Id="rId63" Type="http://schemas.openxmlformats.org/officeDocument/2006/relationships/image" Target="../media/image88.png"/><Relationship Id="rId68" Type="http://schemas.openxmlformats.org/officeDocument/2006/relationships/customXml" Target="../ink/ink398.xml"/><Relationship Id="rId84" Type="http://schemas.openxmlformats.org/officeDocument/2006/relationships/customXml" Target="../ink/ink406.xml"/><Relationship Id="rId89" Type="http://schemas.openxmlformats.org/officeDocument/2006/relationships/image" Target="../media/image101.png"/><Relationship Id="rId112" Type="http://schemas.openxmlformats.org/officeDocument/2006/relationships/customXml" Target="../ink/ink420.xml"/><Relationship Id="rId16" Type="http://schemas.openxmlformats.org/officeDocument/2006/relationships/customXml" Target="../ink/ink372.xml"/><Relationship Id="rId107" Type="http://schemas.openxmlformats.org/officeDocument/2006/relationships/image" Target="../media/image110.png"/><Relationship Id="rId11" Type="http://schemas.openxmlformats.org/officeDocument/2006/relationships/image" Target="../media/image62.png"/><Relationship Id="rId32" Type="http://schemas.openxmlformats.org/officeDocument/2006/relationships/customXml" Target="../ink/ink380.xml"/><Relationship Id="rId37" Type="http://schemas.openxmlformats.org/officeDocument/2006/relationships/image" Target="../media/image75.png"/><Relationship Id="rId53" Type="http://schemas.openxmlformats.org/officeDocument/2006/relationships/image" Target="../media/image83.png"/><Relationship Id="rId58" Type="http://schemas.openxmlformats.org/officeDocument/2006/relationships/customXml" Target="../ink/ink393.xml"/><Relationship Id="rId74" Type="http://schemas.openxmlformats.org/officeDocument/2006/relationships/customXml" Target="../ink/ink401.xml"/><Relationship Id="rId79" Type="http://schemas.openxmlformats.org/officeDocument/2006/relationships/image" Target="../media/image96.png"/><Relationship Id="rId102" Type="http://schemas.openxmlformats.org/officeDocument/2006/relationships/customXml" Target="../ink/ink415.xml"/><Relationship Id="rId5" Type="http://schemas.openxmlformats.org/officeDocument/2006/relationships/image" Target="../media/image59.png"/><Relationship Id="rId90" Type="http://schemas.openxmlformats.org/officeDocument/2006/relationships/customXml" Target="../ink/ink409.xml"/><Relationship Id="rId95" Type="http://schemas.openxmlformats.org/officeDocument/2006/relationships/image" Target="../media/image104.png"/><Relationship Id="rId22" Type="http://schemas.openxmlformats.org/officeDocument/2006/relationships/customXml" Target="../ink/ink375.xml"/><Relationship Id="rId27" Type="http://schemas.openxmlformats.org/officeDocument/2006/relationships/image" Target="../media/image70.png"/><Relationship Id="rId43" Type="http://schemas.openxmlformats.org/officeDocument/2006/relationships/image" Target="../media/image78.png"/><Relationship Id="rId48" Type="http://schemas.openxmlformats.org/officeDocument/2006/relationships/customXml" Target="../ink/ink388.xml"/><Relationship Id="rId64" Type="http://schemas.openxmlformats.org/officeDocument/2006/relationships/customXml" Target="../ink/ink396.xml"/><Relationship Id="rId69" Type="http://schemas.openxmlformats.org/officeDocument/2006/relationships/image" Target="../media/image91.png"/><Relationship Id="rId113" Type="http://schemas.openxmlformats.org/officeDocument/2006/relationships/image" Target="../media/image113.png"/><Relationship Id="rId80" Type="http://schemas.openxmlformats.org/officeDocument/2006/relationships/customXml" Target="../ink/ink404.xml"/><Relationship Id="rId85" Type="http://schemas.openxmlformats.org/officeDocument/2006/relationships/image" Target="../media/image99.png"/><Relationship Id="rId12" Type="http://schemas.openxmlformats.org/officeDocument/2006/relationships/customXml" Target="../ink/ink370.xml"/><Relationship Id="rId17" Type="http://schemas.openxmlformats.org/officeDocument/2006/relationships/image" Target="../media/image65.png"/><Relationship Id="rId33" Type="http://schemas.openxmlformats.org/officeDocument/2006/relationships/image" Target="../media/image73.png"/><Relationship Id="rId38" Type="http://schemas.openxmlformats.org/officeDocument/2006/relationships/customXml" Target="../ink/ink383.xml"/><Relationship Id="rId59" Type="http://schemas.openxmlformats.org/officeDocument/2006/relationships/image" Target="../media/image86.png"/><Relationship Id="rId103" Type="http://schemas.openxmlformats.org/officeDocument/2006/relationships/image" Target="../media/image108.png"/><Relationship Id="rId108" Type="http://schemas.openxmlformats.org/officeDocument/2006/relationships/customXml" Target="../ink/ink418.xml"/><Relationship Id="rId54" Type="http://schemas.openxmlformats.org/officeDocument/2006/relationships/customXml" Target="../ink/ink391.xml"/><Relationship Id="rId70" Type="http://schemas.openxmlformats.org/officeDocument/2006/relationships/customXml" Target="../ink/ink399.xml"/><Relationship Id="rId75" Type="http://schemas.openxmlformats.org/officeDocument/2006/relationships/image" Target="../media/image94.png"/><Relationship Id="rId91" Type="http://schemas.openxmlformats.org/officeDocument/2006/relationships/image" Target="../media/image102.png"/><Relationship Id="rId96" Type="http://schemas.openxmlformats.org/officeDocument/2006/relationships/customXml" Target="../ink/ink4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7.xml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378.xml"/><Relationship Id="rId36" Type="http://schemas.openxmlformats.org/officeDocument/2006/relationships/customXml" Target="../ink/ink382.xml"/><Relationship Id="rId49" Type="http://schemas.openxmlformats.org/officeDocument/2006/relationships/image" Target="../media/image81.png"/><Relationship Id="rId57" Type="http://schemas.openxmlformats.org/officeDocument/2006/relationships/image" Target="../media/image85.png"/><Relationship Id="rId106" Type="http://schemas.openxmlformats.org/officeDocument/2006/relationships/customXml" Target="../ink/ink417.xml"/><Relationship Id="rId10" Type="http://schemas.openxmlformats.org/officeDocument/2006/relationships/customXml" Target="../ink/ink369.xml"/><Relationship Id="rId31" Type="http://schemas.openxmlformats.org/officeDocument/2006/relationships/image" Target="../media/image72.png"/><Relationship Id="rId44" Type="http://schemas.openxmlformats.org/officeDocument/2006/relationships/customXml" Target="../ink/ink386.xml"/><Relationship Id="rId52" Type="http://schemas.openxmlformats.org/officeDocument/2006/relationships/customXml" Target="../ink/ink390.xml"/><Relationship Id="rId60" Type="http://schemas.openxmlformats.org/officeDocument/2006/relationships/customXml" Target="../ink/ink394.xml"/><Relationship Id="rId65" Type="http://schemas.openxmlformats.org/officeDocument/2006/relationships/image" Target="../media/image89.png"/><Relationship Id="rId73" Type="http://schemas.openxmlformats.org/officeDocument/2006/relationships/image" Target="../media/image93.png"/><Relationship Id="rId78" Type="http://schemas.openxmlformats.org/officeDocument/2006/relationships/customXml" Target="../ink/ink403.xml"/><Relationship Id="rId81" Type="http://schemas.openxmlformats.org/officeDocument/2006/relationships/image" Target="../media/image97.png"/><Relationship Id="rId86" Type="http://schemas.openxmlformats.org/officeDocument/2006/relationships/customXml" Target="../ink/ink407.xml"/><Relationship Id="rId94" Type="http://schemas.openxmlformats.org/officeDocument/2006/relationships/customXml" Target="../ink/ink411.xml"/><Relationship Id="rId99" Type="http://schemas.openxmlformats.org/officeDocument/2006/relationships/image" Target="../media/image106.png"/><Relationship Id="rId101" Type="http://schemas.openxmlformats.org/officeDocument/2006/relationships/image" Target="../media/image107.png"/><Relationship Id="rId4" Type="http://schemas.openxmlformats.org/officeDocument/2006/relationships/customXml" Target="../ink/ink366.xml"/><Relationship Id="rId9" Type="http://schemas.openxmlformats.org/officeDocument/2006/relationships/image" Target="../media/image61.png"/><Relationship Id="rId13" Type="http://schemas.openxmlformats.org/officeDocument/2006/relationships/image" Target="../media/image63.png"/><Relationship Id="rId18" Type="http://schemas.openxmlformats.org/officeDocument/2006/relationships/customXml" Target="../ink/ink373.xml"/><Relationship Id="rId39" Type="http://schemas.openxmlformats.org/officeDocument/2006/relationships/image" Target="../media/image76.png"/><Relationship Id="rId109" Type="http://schemas.openxmlformats.org/officeDocument/2006/relationships/image" Target="../media/image111.png"/><Relationship Id="rId34" Type="http://schemas.openxmlformats.org/officeDocument/2006/relationships/customXml" Target="../ink/ink381.xml"/><Relationship Id="rId50" Type="http://schemas.openxmlformats.org/officeDocument/2006/relationships/customXml" Target="../ink/ink389.xml"/><Relationship Id="rId55" Type="http://schemas.openxmlformats.org/officeDocument/2006/relationships/image" Target="../media/image84.png"/><Relationship Id="rId76" Type="http://schemas.openxmlformats.org/officeDocument/2006/relationships/customXml" Target="../ink/ink402.xml"/><Relationship Id="rId97" Type="http://schemas.openxmlformats.org/officeDocument/2006/relationships/image" Target="../media/image105.png"/><Relationship Id="rId104" Type="http://schemas.openxmlformats.org/officeDocument/2006/relationships/customXml" Target="../ink/ink416.xml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92" Type="http://schemas.openxmlformats.org/officeDocument/2006/relationships/customXml" Target="../ink/ink410.xml"/><Relationship Id="rId2" Type="http://schemas.openxmlformats.org/officeDocument/2006/relationships/customXml" Target="../ink/ink365.xml"/><Relationship Id="rId29" Type="http://schemas.openxmlformats.org/officeDocument/2006/relationships/image" Target="../media/image71.png"/><Relationship Id="rId24" Type="http://schemas.openxmlformats.org/officeDocument/2006/relationships/customXml" Target="../ink/ink376.xml"/><Relationship Id="rId40" Type="http://schemas.openxmlformats.org/officeDocument/2006/relationships/customXml" Target="../ink/ink384.xml"/><Relationship Id="rId45" Type="http://schemas.openxmlformats.org/officeDocument/2006/relationships/image" Target="../media/image79.png"/><Relationship Id="rId66" Type="http://schemas.openxmlformats.org/officeDocument/2006/relationships/customXml" Target="../ink/ink397.xml"/><Relationship Id="rId87" Type="http://schemas.openxmlformats.org/officeDocument/2006/relationships/image" Target="../media/image100.png"/><Relationship Id="rId110" Type="http://schemas.openxmlformats.org/officeDocument/2006/relationships/customXml" Target="../ink/ink419.xml"/><Relationship Id="rId61" Type="http://schemas.openxmlformats.org/officeDocument/2006/relationships/image" Target="../media/image87.png"/><Relationship Id="rId82" Type="http://schemas.openxmlformats.org/officeDocument/2006/relationships/customXml" Target="../ink/ink405.xml"/><Relationship Id="rId19" Type="http://schemas.openxmlformats.org/officeDocument/2006/relationships/image" Target="../media/image66.png"/><Relationship Id="rId14" Type="http://schemas.openxmlformats.org/officeDocument/2006/relationships/customXml" Target="../ink/ink371.xml"/><Relationship Id="rId30" Type="http://schemas.openxmlformats.org/officeDocument/2006/relationships/customXml" Target="../ink/ink379.xml"/><Relationship Id="rId35" Type="http://schemas.openxmlformats.org/officeDocument/2006/relationships/image" Target="../media/image74.png"/><Relationship Id="rId56" Type="http://schemas.openxmlformats.org/officeDocument/2006/relationships/customXml" Target="../ink/ink392.xml"/><Relationship Id="rId77" Type="http://schemas.openxmlformats.org/officeDocument/2006/relationships/image" Target="../media/image95.png"/><Relationship Id="rId100" Type="http://schemas.openxmlformats.org/officeDocument/2006/relationships/customXml" Target="../ink/ink414.xml"/><Relationship Id="rId105" Type="http://schemas.openxmlformats.org/officeDocument/2006/relationships/image" Target="../media/image109.png"/><Relationship Id="rId8" Type="http://schemas.openxmlformats.org/officeDocument/2006/relationships/customXml" Target="../ink/ink368.xml"/><Relationship Id="rId51" Type="http://schemas.openxmlformats.org/officeDocument/2006/relationships/image" Target="../media/image82.png"/><Relationship Id="rId72" Type="http://schemas.openxmlformats.org/officeDocument/2006/relationships/customXml" Target="../ink/ink400.xml"/><Relationship Id="rId93" Type="http://schemas.openxmlformats.org/officeDocument/2006/relationships/image" Target="../media/image103.png"/><Relationship Id="rId98" Type="http://schemas.openxmlformats.org/officeDocument/2006/relationships/customXml" Target="../ink/ink413.xml"/><Relationship Id="rId3" Type="http://schemas.openxmlformats.org/officeDocument/2006/relationships/image" Target="../media/image58.png"/><Relationship Id="rId25" Type="http://schemas.openxmlformats.org/officeDocument/2006/relationships/image" Target="../media/image69.png"/><Relationship Id="rId46" Type="http://schemas.openxmlformats.org/officeDocument/2006/relationships/customXml" Target="../ink/ink387.xml"/><Relationship Id="rId67" Type="http://schemas.openxmlformats.org/officeDocument/2006/relationships/image" Target="../media/image90.png"/><Relationship Id="rId20" Type="http://schemas.openxmlformats.org/officeDocument/2006/relationships/customXml" Target="../ink/ink374.xml"/><Relationship Id="rId41" Type="http://schemas.openxmlformats.org/officeDocument/2006/relationships/image" Target="../media/image77.png"/><Relationship Id="rId62" Type="http://schemas.openxmlformats.org/officeDocument/2006/relationships/customXml" Target="../ink/ink395.xml"/><Relationship Id="rId83" Type="http://schemas.openxmlformats.org/officeDocument/2006/relationships/image" Target="../media/image98.png"/><Relationship Id="rId88" Type="http://schemas.openxmlformats.org/officeDocument/2006/relationships/customXml" Target="../ink/ink408.xml"/><Relationship Id="rId111" Type="http://schemas.openxmlformats.org/officeDocument/2006/relationships/image" Target="../media/image112.png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3.xml"/><Relationship Id="rId117" Type="http://schemas.openxmlformats.org/officeDocument/2006/relationships/image" Target="../media/image115.png"/><Relationship Id="rId21" Type="http://schemas.openxmlformats.org/officeDocument/2006/relationships/image" Target="../media/image67.png"/><Relationship Id="rId42" Type="http://schemas.openxmlformats.org/officeDocument/2006/relationships/customXml" Target="../ink/ink441.xml"/><Relationship Id="rId47" Type="http://schemas.openxmlformats.org/officeDocument/2006/relationships/image" Target="../media/image80.png"/><Relationship Id="rId63" Type="http://schemas.openxmlformats.org/officeDocument/2006/relationships/image" Target="../media/image88.png"/><Relationship Id="rId68" Type="http://schemas.openxmlformats.org/officeDocument/2006/relationships/customXml" Target="../ink/ink454.xml"/><Relationship Id="rId84" Type="http://schemas.openxmlformats.org/officeDocument/2006/relationships/customXml" Target="../ink/ink462.xml"/><Relationship Id="rId89" Type="http://schemas.openxmlformats.org/officeDocument/2006/relationships/image" Target="../media/image101.png"/><Relationship Id="rId112" Type="http://schemas.openxmlformats.org/officeDocument/2006/relationships/customXml" Target="../ink/ink476.xml"/><Relationship Id="rId16" Type="http://schemas.openxmlformats.org/officeDocument/2006/relationships/customXml" Target="../ink/ink428.xml"/><Relationship Id="rId107" Type="http://schemas.openxmlformats.org/officeDocument/2006/relationships/image" Target="../media/image110.png"/><Relationship Id="rId11" Type="http://schemas.openxmlformats.org/officeDocument/2006/relationships/image" Target="../media/image62.png"/><Relationship Id="rId32" Type="http://schemas.openxmlformats.org/officeDocument/2006/relationships/customXml" Target="../ink/ink436.xml"/><Relationship Id="rId37" Type="http://schemas.openxmlformats.org/officeDocument/2006/relationships/image" Target="../media/image75.png"/><Relationship Id="rId53" Type="http://schemas.openxmlformats.org/officeDocument/2006/relationships/image" Target="../media/image83.png"/><Relationship Id="rId58" Type="http://schemas.openxmlformats.org/officeDocument/2006/relationships/customXml" Target="../ink/ink449.xml"/><Relationship Id="rId74" Type="http://schemas.openxmlformats.org/officeDocument/2006/relationships/customXml" Target="../ink/ink457.xml"/><Relationship Id="rId79" Type="http://schemas.openxmlformats.org/officeDocument/2006/relationships/image" Target="../media/image96.png"/><Relationship Id="rId102" Type="http://schemas.openxmlformats.org/officeDocument/2006/relationships/customXml" Target="../ink/ink471.xml"/><Relationship Id="rId123" Type="http://schemas.openxmlformats.org/officeDocument/2006/relationships/image" Target="../media/image118.png"/><Relationship Id="rId5" Type="http://schemas.openxmlformats.org/officeDocument/2006/relationships/image" Target="../media/image59.png"/><Relationship Id="rId90" Type="http://schemas.openxmlformats.org/officeDocument/2006/relationships/customXml" Target="../ink/ink465.xml"/><Relationship Id="rId95" Type="http://schemas.openxmlformats.org/officeDocument/2006/relationships/image" Target="../media/image104.png"/><Relationship Id="rId22" Type="http://schemas.openxmlformats.org/officeDocument/2006/relationships/customXml" Target="../ink/ink431.xml"/><Relationship Id="rId27" Type="http://schemas.openxmlformats.org/officeDocument/2006/relationships/image" Target="../media/image70.png"/><Relationship Id="rId43" Type="http://schemas.openxmlformats.org/officeDocument/2006/relationships/image" Target="../media/image78.png"/><Relationship Id="rId48" Type="http://schemas.openxmlformats.org/officeDocument/2006/relationships/customXml" Target="../ink/ink444.xml"/><Relationship Id="rId64" Type="http://schemas.openxmlformats.org/officeDocument/2006/relationships/customXml" Target="../ink/ink452.xml"/><Relationship Id="rId69" Type="http://schemas.openxmlformats.org/officeDocument/2006/relationships/image" Target="../media/image91.png"/><Relationship Id="rId113" Type="http://schemas.openxmlformats.org/officeDocument/2006/relationships/image" Target="../media/image113.png"/><Relationship Id="rId118" Type="http://schemas.openxmlformats.org/officeDocument/2006/relationships/customXml" Target="../ink/ink479.xml"/><Relationship Id="rId80" Type="http://schemas.openxmlformats.org/officeDocument/2006/relationships/customXml" Target="../ink/ink460.xml"/><Relationship Id="rId85" Type="http://schemas.openxmlformats.org/officeDocument/2006/relationships/image" Target="../media/image99.png"/><Relationship Id="rId12" Type="http://schemas.openxmlformats.org/officeDocument/2006/relationships/customXml" Target="../ink/ink426.xml"/><Relationship Id="rId17" Type="http://schemas.openxmlformats.org/officeDocument/2006/relationships/image" Target="../media/image65.png"/><Relationship Id="rId33" Type="http://schemas.openxmlformats.org/officeDocument/2006/relationships/image" Target="../media/image73.png"/><Relationship Id="rId38" Type="http://schemas.openxmlformats.org/officeDocument/2006/relationships/customXml" Target="../ink/ink439.xml"/><Relationship Id="rId59" Type="http://schemas.openxmlformats.org/officeDocument/2006/relationships/image" Target="../media/image86.png"/><Relationship Id="rId103" Type="http://schemas.openxmlformats.org/officeDocument/2006/relationships/image" Target="../media/image108.png"/><Relationship Id="rId108" Type="http://schemas.openxmlformats.org/officeDocument/2006/relationships/customXml" Target="../ink/ink474.xml"/><Relationship Id="rId124" Type="http://schemas.openxmlformats.org/officeDocument/2006/relationships/customXml" Target="../ink/ink482.xml"/><Relationship Id="rId54" Type="http://schemas.openxmlformats.org/officeDocument/2006/relationships/customXml" Target="../ink/ink447.xml"/><Relationship Id="rId70" Type="http://schemas.openxmlformats.org/officeDocument/2006/relationships/customXml" Target="../ink/ink455.xml"/><Relationship Id="rId75" Type="http://schemas.openxmlformats.org/officeDocument/2006/relationships/image" Target="../media/image94.png"/><Relationship Id="rId91" Type="http://schemas.openxmlformats.org/officeDocument/2006/relationships/image" Target="../media/image102.png"/><Relationship Id="rId96" Type="http://schemas.openxmlformats.org/officeDocument/2006/relationships/customXml" Target="../ink/ink4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3.xml"/><Relationship Id="rId23" Type="http://schemas.openxmlformats.org/officeDocument/2006/relationships/image" Target="../media/image68.png"/><Relationship Id="rId28" Type="http://schemas.openxmlformats.org/officeDocument/2006/relationships/customXml" Target="../ink/ink434.xml"/><Relationship Id="rId49" Type="http://schemas.openxmlformats.org/officeDocument/2006/relationships/image" Target="../media/image81.png"/><Relationship Id="rId114" Type="http://schemas.openxmlformats.org/officeDocument/2006/relationships/customXml" Target="../ink/ink477.xml"/><Relationship Id="rId119" Type="http://schemas.openxmlformats.org/officeDocument/2006/relationships/image" Target="../media/image116.png"/><Relationship Id="rId44" Type="http://schemas.openxmlformats.org/officeDocument/2006/relationships/customXml" Target="../ink/ink442.xml"/><Relationship Id="rId60" Type="http://schemas.openxmlformats.org/officeDocument/2006/relationships/customXml" Target="../ink/ink450.xml"/><Relationship Id="rId65" Type="http://schemas.openxmlformats.org/officeDocument/2006/relationships/image" Target="../media/image89.png"/><Relationship Id="rId81" Type="http://schemas.openxmlformats.org/officeDocument/2006/relationships/image" Target="../media/image97.png"/><Relationship Id="rId86" Type="http://schemas.openxmlformats.org/officeDocument/2006/relationships/customXml" Target="../ink/ink463.xml"/><Relationship Id="rId13" Type="http://schemas.openxmlformats.org/officeDocument/2006/relationships/image" Target="../media/image63.png"/><Relationship Id="rId18" Type="http://schemas.openxmlformats.org/officeDocument/2006/relationships/customXml" Target="../ink/ink429.xml"/><Relationship Id="rId39" Type="http://schemas.openxmlformats.org/officeDocument/2006/relationships/image" Target="../media/image76.png"/><Relationship Id="rId109" Type="http://schemas.openxmlformats.org/officeDocument/2006/relationships/image" Target="../media/image111.png"/><Relationship Id="rId34" Type="http://schemas.openxmlformats.org/officeDocument/2006/relationships/customXml" Target="../ink/ink437.xml"/><Relationship Id="rId50" Type="http://schemas.openxmlformats.org/officeDocument/2006/relationships/customXml" Target="../ink/ink445.xml"/><Relationship Id="rId55" Type="http://schemas.openxmlformats.org/officeDocument/2006/relationships/image" Target="../media/image84.png"/><Relationship Id="rId76" Type="http://schemas.openxmlformats.org/officeDocument/2006/relationships/customXml" Target="../ink/ink458.xml"/><Relationship Id="rId97" Type="http://schemas.openxmlformats.org/officeDocument/2006/relationships/image" Target="../media/image105.png"/><Relationship Id="rId104" Type="http://schemas.openxmlformats.org/officeDocument/2006/relationships/customXml" Target="../ink/ink472.xml"/><Relationship Id="rId120" Type="http://schemas.openxmlformats.org/officeDocument/2006/relationships/customXml" Target="../ink/ink480.xml"/><Relationship Id="rId125" Type="http://schemas.openxmlformats.org/officeDocument/2006/relationships/image" Target="../media/image119.png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92" Type="http://schemas.openxmlformats.org/officeDocument/2006/relationships/customXml" Target="../ink/ink466.xml"/><Relationship Id="rId2" Type="http://schemas.openxmlformats.org/officeDocument/2006/relationships/customXml" Target="../ink/ink421.xml"/><Relationship Id="rId29" Type="http://schemas.openxmlformats.org/officeDocument/2006/relationships/image" Target="../media/image71.png"/><Relationship Id="rId24" Type="http://schemas.openxmlformats.org/officeDocument/2006/relationships/customXml" Target="../ink/ink432.xml"/><Relationship Id="rId40" Type="http://schemas.openxmlformats.org/officeDocument/2006/relationships/customXml" Target="../ink/ink440.xml"/><Relationship Id="rId45" Type="http://schemas.openxmlformats.org/officeDocument/2006/relationships/image" Target="../media/image79.png"/><Relationship Id="rId66" Type="http://schemas.openxmlformats.org/officeDocument/2006/relationships/customXml" Target="../ink/ink453.xml"/><Relationship Id="rId87" Type="http://schemas.openxmlformats.org/officeDocument/2006/relationships/image" Target="../media/image100.png"/><Relationship Id="rId110" Type="http://schemas.openxmlformats.org/officeDocument/2006/relationships/customXml" Target="../ink/ink475.xml"/><Relationship Id="rId115" Type="http://schemas.openxmlformats.org/officeDocument/2006/relationships/image" Target="../media/image114.png"/><Relationship Id="rId61" Type="http://schemas.openxmlformats.org/officeDocument/2006/relationships/image" Target="../media/image87.png"/><Relationship Id="rId82" Type="http://schemas.openxmlformats.org/officeDocument/2006/relationships/customXml" Target="../ink/ink461.xml"/><Relationship Id="rId19" Type="http://schemas.openxmlformats.org/officeDocument/2006/relationships/image" Target="../media/image66.png"/><Relationship Id="rId14" Type="http://schemas.openxmlformats.org/officeDocument/2006/relationships/customXml" Target="../ink/ink427.xml"/><Relationship Id="rId30" Type="http://schemas.openxmlformats.org/officeDocument/2006/relationships/customXml" Target="../ink/ink435.xml"/><Relationship Id="rId35" Type="http://schemas.openxmlformats.org/officeDocument/2006/relationships/image" Target="../media/image74.png"/><Relationship Id="rId56" Type="http://schemas.openxmlformats.org/officeDocument/2006/relationships/customXml" Target="../ink/ink448.xml"/><Relationship Id="rId77" Type="http://schemas.openxmlformats.org/officeDocument/2006/relationships/image" Target="../media/image95.png"/><Relationship Id="rId100" Type="http://schemas.openxmlformats.org/officeDocument/2006/relationships/customXml" Target="../ink/ink470.xml"/><Relationship Id="rId105" Type="http://schemas.openxmlformats.org/officeDocument/2006/relationships/image" Target="../media/image109.png"/><Relationship Id="rId126" Type="http://schemas.openxmlformats.org/officeDocument/2006/relationships/customXml" Target="../ink/ink483.xml"/><Relationship Id="rId8" Type="http://schemas.openxmlformats.org/officeDocument/2006/relationships/customXml" Target="../ink/ink424.xml"/><Relationship Id="rId51" Type="http://schemas.openxmlformats.org/officeDocument/2006/relationships/image" Target="../media/image82.png"/><Relationship Id="rId72" Type="http://schemas.openxmlformats.org/officeDocument/2006/relationships/customXml" Target="../ink/ink456.xml"/><Relationship Id="rId93" Type="http://schemas.openxmlformats.org/officeDocument/2006/relationships/image" Target="../media/image103.png"/><Relationship Id="rId98" Type="http://schemas.openxmlformats.org/officeDocument/2006/relationships/customXml" Target="../ink/ink469.xml"/><Relationship Id="rId121" Type="http://schemas.openxmlformats.org/officeDocument/2006/relationships/image" Target="../media/image117.png"/><Relationship Id="rId3" Type="http://schemas.openxmlformats.org/officeDocument/2006/relationships/image" Target="../media/image58.png"/><Relationship Id="rId25" Type="http://schemas.openxmlformats.org/officeDocument/2006/relationships/image" Target="../media/image69.png"/><Relationship Id="rId46" Type="http://schemas.openxmlformats.org/officeDocument/2006/relationships/customXml" Target="../ink/ink443.xml"/><Relationship Id="rId67" Type="http://schemas.openxmlformats.org/officeDocument/2006/relationships/image" Target="../media/image90.png"/><Relationship Id="rId116" Type="http://schemas.openxmlformats.org/officeDocument/2006/relationships/customXml" Target="../ink/ink478.xml"/><Relationship Id="rId20" Type="http://schemas.openxmlformats.org/officeDocument/2006/relationships/customXml" Target="../ink/ink430.xml"/><Relationship Id="rId41" Type="http://schemas.openxmlformats.org/officeDocument/2006/relationships/image" Target="../media/image77.png"/><Relationship Id="rId62" Type="http://schemas.openxmlformats.org/officeDocument/2006/relationships/customXml" Target="../ink/ink451.xml"/><Relationship Id="rId83" Type="http://schemas.openxmlformats.org/officeDocument/2006/relationships/image" Target="../media/image98.png"/><Relationship Id="rId88" Type="http://schemas.openxmlformats.org/officeDocument/2006/relationships/customXml" Target="../ink/ink464.xml"/><Relationship Id="rId111" Type="http://schemas.openxmlformats.org/officeDocument/2006/relationships/image" Target="../media/image112.png"/><Relationship Id="rId15" Type="http://schemas.openxmlformats.org/officeDocument/2006/relationships/image" Target="../media/image64.png"/><Relationship Id="rId36" Type="http://schemas.openxmlformats.org/officeDocument/2006/relationships/customXml" Target="../ink/ink438.xml"/><Relationship Id="rId57" Type="http://schemas.openxmlformats.org/officeDocument/2006/relationships/image" Target="../media/image85.png"/><Relationship Id="rId106" Type="http://schemas.openxmlformats.org/officeDocument/2006/relationships/customXml" Target="../ink/ink473.xml"/><Relationship Id="rId127" Type="http://schemas.openxmlformats.org/officeDocument/2006/relationships/image" Target="../media/image120.png"/><Relationship Id="rId10" Type="http://schemas.openxmlformats.org/officeDocument/2006/relationships/customXml" Target="../ink/ink425.xml"/><Relationship Id="rId31" Type="http://schemas.openxmlformats.org/officeDocument/2006/relationships/image" Target="../media/image72.png"/><Relationship Id="rId52" Type="http://schemas.openxmlformats.org/officeDocument/2006/relationships/customXml" Target="../ink/ink446.xml"/><Relationship Id="rId73" Type="http://schemas.openxmlformats.org/officeDocument/2006/relationships/image" Target="../media/image93.png"/><Relationship Id="rId78" Type="http://schemas.openxmlformats.org/officeDocument/2006/relationships/customXml" Target="../ink/ink459.xml"/><Relationship Id="rId94" Type="http://schemas.openxmlformats.org/officeDocument/2006/relationships/customXml" Target="../ink/ink467.xml"/><Relationship Id="rId99" Type="http://schemas.openxmlformats.org/officeDocument/2006/relationships/image" Target="../media/image106.png"/><Relationship Id="rId101" Type="http://schemas.openxmlformats.org/officeDocument/2006/relationships/image" Target="../media/image107.png"/><Relationship Id="rId122" Type="http://schemas.openxmlformats.org/officeDocument/2006/relationships/customXml" Target="../ink/ink481.xml"/><Relationship Id="rId4" Type="http://schemas.openxmlformats.org/officeDocument/2006/relationships/customXml" Target="../ink/ink422.xml"/><Relationship Id="rId9" Type="http://schemas.openxmlformats.org/officeDocument/2006/relationships/image" Target="../media/image6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9.xml"/><Relationship Id="rId13" Type="http://schemas.openxmlformats.org/officeDocument/2006/relationships/image" Target="../media/image7.png"/><Relationship Id="rId18" Type="http://schemas.openxmlformats.org/officeDocument/2006/relationships/customXml" Target="../ink/ink14.xml"/><Relationship Id="rId7" Type="http://schemas.openxmlformats.org/officeDocument/2006/relationships/image" Target="../media/image3.png"/><Relationship Id="rId12" Type="http://schemas.openxmlformats.org/officeDocument/2006/relationships/customXml" Target="../ink/ink11.xml"/><Relationship Id="rId17" Type="http://schemas.openxmlformats.org/officeDocument/2006/relationships/image" Target="../media/image9.png"/><Relationship Id="rId2" Type="http://schemas.openxmlformats.org/officeDocument/2006/relationships/customXml" Target="../ink/ink7.xml"/><Relationship Id="rId16" Type="http://schemas.openxmlformats.org/officeDocument/2006/relationships/customXml" Target="../ink/ink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10" Type="http://schemas.openxmlformats.org/officeDocument/2006/relationships/customXml" Target="../ink/ink10.xml"/><Relationship Id="rId19" Type="http://schemas.openxmlformats.org/officeDocument/2006/relationships/image" Target="../media/image10.png"/><Relationship Id="rId9" Type="http://schemas.openxmlformats.org/officeDocument/2006/relationships/image" Target="../media/image5.png"/><Relationship Id="rId14" Type="http://schemas.openxmlformats.org/officeDocument/2006/relationships/customXml" Target="../ink/ink12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5.png"/><Relationship Id="rId21" Type="http://schemas.openxmlformats.org/officeDocument/2006/relationships/image" Target="../media/image67.png"/><Relationship Id="rId42" Type="http://schemas.openxmlformats.org/officeDocument/2006/relationships/customXml" Target="../ink/ink504.xml"/><Relationship Id="rId63" Type="http://schemas.openxmlformats.org/officeDocument/2006/relationships/image" Target="../media/image88.png"/><Relationship Id="rId84" Type="http://schemas.openxmlformats.org/officeDocument/2006/relationships/customXml" Target="../ink/ink525.xml"/><Relationship Id="rId138" Type="http://schemas.openxmlformats.org/officeDocument/2006/relationships/customXml" Target="../ink/ink552.xml"/><Relationship Id="rId159" Type="http://schemas.openxmlformats.org/officeDocument/2006/relationships/image" Target="../media/image136.png"/><Relationship Id="rId107" Type="http://schemas.openxmlformats.org/officeDocument/2006/relationships/image" Target="../media/image110.png"/><Relationship Id="rId11" Type="http://schemas.openxmlformats.org/officeDocument/2006/relationships/image" Target="../media/image62.png"/><Relationship Id="rId32" Type="http://schemas.openxmlformats.org/officeDocument/2006/relationships/customXml" Target="../ink/ink499.xml"/><Relationship Id="rId53" Type="http://schemas.openxmlformats.org/officeDocument/2006/relationships/image" Target="../media/image83.png"/><Relationship Id="rId74" Type="http://schemas.openxmlformats.org/officeDocument/2006/relationships/customXml" Target="../ink/ink520.xml"/><Relationship Id="rId128" Type="http://schemas.openxmlformats.org/officeDocument/2006/relationships/customXml" Target="../ink/ink547.xml"/><Relationship Id="rId149" Type="http://schemas.openxmlformats.org/officeDocument/2006/relationships/image" Target="../media/image131.png"/><Relationship Id="rId5" Type="http://schemas.openxmlformats.org/officeDocument/2006/relationships/image" Target="../media/image59.png"/><Relationship Id="rId95" Type="http://schemas.openxmlformats.org/officeDocument/2006/relationships/image" Target="../media/image104.png"/><Relationship Id="rId22" Type="http://schemas.openxmlformats.org/officeDocument/2006/relationships/customXml" Target="../ink/ink494.xml"/><Relationship Id="rId43" Type="http://schemas.openxmlformats.org/officeDocument/2006/relationships/image" Target="../media/image78.png"/><Relationship Id="rId64" Type="http://schemas.openxmlformats.org/officeDocument/2006/relationships/customXml" Target="../ink/ink515.xml"/><Relationship Id="rId118" Type="http://schemas.openxmlformats.org/officeDocument/2006/relationships/customXml" Target="../ink/ink542.xml"/><Relationship Id="rId139" Type="http://schemas.openxmlformats.org/officeDocument/2006/relationships/image" Target="../media/image126.png"/><Relationship Id="rId80" Type="http://schemas.openxmlformats.org/officeDocument/2006/relationships/customXml" Target="../ink/ink523.xml"/><Relationship Id="rId85" Type="http://schemas.openxmlformats.org/officeDocument/2006/relationships/image" Target="../media/image99.png"/><Relationship Id="rId150" Type="http://schemas.openxmlformats.org/officeDocument/2006/relationships/customXml" Target="../ink/ink558.xml"/><Relationship Id="rId155" Type="http://schemas.openxmlformats.org/officeDocument/2006/relationships/image" Target="../media/image134.png"/><Relationship Id="rId12" Type="http://schemas.openxmlformats.org/officeDocument/2006/relationships/customXml" Target="../ink/ink489.xml"/><Relationship Id="rId17" Type="http://schemas.openxmlformats.org/officeDocument/2006/relationships/image" Target="../media/image65.png"/><Relationship Id="rId33" Type="http://schemas.openxmlformats.org/officeDocument/2006/relationships/image" Target="../media/image73.png"/><Relationship Id="rId38" Type="http://schemas.openxmlformats.org/officeDocument/2006/relationships/customXml" Target="../ink/ink502.xml"/><Relationship Id="rId59" Type="http://schemas.openxmlformats.org/officeDocument/2006/relationships/image" Target="../media/image86.png"/><Relationship Id="rId103" Type="http://schemas.openxmlformats.org/officeDocument/2006/relationships/image" Target="../media/image108.png"/><Relationship Id="rId108" Type="http://schemas.openxmlformats.org/officeDocument/2006/relationships/customXml" Target="../ink/ink537.xml"/><Relationship Id="rId124" Type="http://schemas.openxmlformats.org/officeDocument/2006/relationships/customXml" Target="../ink/ink545.xml"/><Relationship Id="rId129" Type="http://schemas.openxmlformats.org/officeDocument/2006/relationships/image" Target="../media/image121.png"/><Relationship Id="rId54" Type="http://schemas.openxmlformats.org/officeDocument/2006/relationships/customXml" Target="../ink/ink510.xml"/><Relationship Id="rId70" Type="http://schemas.openxmlformats.org/officeDocument/2006/relationships/customXml" Target="../ink/ink518.xml"/><Relationship Id="rId75" Type="http://schemas.openxmlformats.org/officeDocument/2006/relationships/image" Target="../media/image94.png"/><Relationship Id="rId91" Type="http://schemas.openxmlformats.org/officeDocument/2006/relationships/image" Target="../media/image102.png"/><Relationship Id="rId96" Type="http://schemas.openxmlformats.org/officeDocument/2006/relationships/customXml" Target="../ink/ink531.xml"/><Relationship Id="rId140" Type="http://schemas.openxmlformats.org/officeDocument/2006/relationships/customXml" Target="../ink/ink553.xml"/><Relationship Id="rId145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6.xml"/><Relationship Id="rId23" Type="http://schemas.openxmlformats.org/officeDocument/2006/relationships/image" Target="../media/image68.png"/><Relationship Id="rId28" Type="http://schemas.openxmlformats.org/officeDocument/2006/relationships/customXml" Target="../ink/ink497.xml"/><Relationship Id="rId49" Type="http://schemas.openxmlformats.org/officeDocument/2006/relationships/image" Target="../media/image81.png"/><Relationship Id="rId114" Type="http://schemas.openxmlformats.org/officeDocument/2006/relationships/customXml" Target="../ink/ink540.xml"/><Relationship Id="rId119" Type="http://schemas.openxmlformats.org/officeDocument/2006/relationships/image" Target="../media/image116.png"/><Relationship Id="rId44" Type="http://schemas.openxmlformats.org/officeDocument/2006/relationships/customXml" Target="../ink/ink505.xml"/><Relationship Id="rId60" Type="http://schemas.openxmlformats.org/officeDocument/2006/relationships/customXml" Target="../ink/ink513.xml"/><Relationship Id="rId65" Type="http://schemas.openxmlformats.org/officeDocument/2006/relationships/image" Target="../media/image89.png"/><Relationship Id="rId81" Type="http://schemas.openxmlformats.org/officeDocument/2006/relationships/image" Target="../media/image97.png"/><Relationship Id="rId86" Type="http://schemas.openxmlformats.org/officeDocument/2006/relationships/customXml" Target="../ink/ink526.xml"/><Relationship Id="rId130" Type="http://schemas.openxmlformats.org/officeDocument/2006/relationships/customXml" Target="../ink/ink548.xml"/><Relationship Id="rId135" Type="http://schemas.openxmlformats.org/officeDocument/2006/relationships/image" Target="../media/image124.png"/><Relationship Id="rId151" Type="http://schemas.openxmlformats.org/officeDocument/2006/relationships/image" Target="../media/image132.png"/><Relationship Id="rId156" Type="http://schemas.openxmlformats.org/officeDocument/2006/relationships/customXml" Target="../ink/ink561.xml"/><Relationship Id="rId13" Type="http://schemas.openxmlformats.org/officeDocument/2006/relationships/image" Target="../media/image63.png"/><Relationship Id="rId18" Type="http://schemas.openxmlformats.org/officeDocument/2006/relationships/customXml" Target="../ink/ink492.xml"/><Relationship Id="rId39" Type="http://schemas.openxmlformats.org/officeDocument/2006/relationships/image" Target="../media/image76.png"/><Relationship Id="rId109" Type="http://schemas.openxmlformats.org/officeDocument/2006/relationships/image" Target="../media/image111.png"/><Relationship Id="rId34" Type="http://schemas.openxmlformats.org/officeDocument/2006/relationships/customXml" Target="../ink/ink500.xml"/><Relationship Id="rId50" Type="http://schemas.openxmlformats.org/officeDocument/2006/relationships/customXml" Target="../ink/ink508.xml"/><Relationship Id="rId55" Type="http://schemas.openxmlformats.org/officeDocument/2006/relationships/image" Target="../media/image84.png"/><Relationship Id="rId76" Type="http://schemas.openxmlformats.org/officeDocument/2006/relationships/customXml" Target="../ink/ink521.xml"/><Relationship Id="rId97" Type="http://schemas.openxmlformats.org/officeDocument/2006/relationships/image" Target="../media/image105.png"/><Relationship Id="rId104" Type="http://schemas.openxmlformats.org/officeDocument/2006/relationships/customXml" Target="../ink/ink535.xml"/><Relationship Id="rId120" Type="http://schemas.openxmlformats.org/officeDocument/2006/relationships/customXml" Target="../ink/ink543.xml"/><Relationship Id="rId125" Type="http://schemas.openxmlformats.org/officeDocument/2006/relationships/image" Target="../media/image119.png"/><Relationship Id="rId141" Type="http://schemas.openxmlformats.org/officeDocument/2006/relationships/image" Target="../media/image127.png"/><Relationship Id="rId146" Type="http://schemas.openxmlformats.org/officeDocument/2006/relationships/customXml" Target="../ink/ink556.xml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92" Type="http://schemas.openxmlformats.org/officeDocument/2006/relationships/customXml" Target="../ink/ink529.xml"/><Relationship Id="rId2" Type="http://schemas.openxmlformats.org/officeDocument/2006/relationships/customXml" Target="../ink/ink484.xml"/><Relationship Id="rId29" Type="http://schemas.openxmlformats.org/officeDocument/2006/relationships/image" Target="../media/image71.png"/><Relationship Id="rId24" Type="http://schemas.openxmlformats.org/officeDocument/2006/relationships/customXml" Target="../ink/ink495.xml"/><Relationship Id="rId40" Type="http://schemas.openxmlformats.org/officeDocument/2006/relationships/customXml" Target="../ink/ink503.xml"/><Relationship Id="rId45" Type="http://schemas.openxmlformats.org/officeDocument/2006/relationships/image" Target="../media/image79.png"/><Relationship Id="rId66" Type="http://schemas.openxmlformats.org/officeDocument/2006/relationships/customXml" Target="../ink/ink516.xml"/><Relationship Id="rId87" Type="http://schemas.openxmlformats.org/officeDocument/2006/relationships/image" Target="../media/image100.png"/><Relationship Id="rId110" Type="http://schemas.openxmlformats.org/officeDocument/2006/relationships/customXml" Target="../ink/ink538.xml"/><Relationship Id="rId115" Type="http://schemas.openxmlformats.org/officeDocument/2006/relationships/image" Target="../media/image114.png"/><Relationship Id="rId131" Type="http://schemas.openxmlformats.org/officeDocument/2006/relationships/image" Target="../media/image122.png"/><Relationship Id="rId136" Type="http://schemas.openxmlformats.org/officeDocument/2006/relationships/customXml" Target="../ink/ink551.xml"/><Relationship Id="rId157" Type="http://schemas.openxmlformats.org/officeDocument/2006/relationships/image" Target="../media/image135.png"/><Relationship Id="rId61" Type="http://schemas.openxmlformats.org/officeDocument/2006/relationships/image" Target="../media/image87.png"/><Relationship Id="rId82" Type="http://schemas.openxmlformats.org/officeDocument/2006/relationships/customXml" Target="../ink/ink524.xml"/><Relationship Id="rId152" Type="http://schemas.openxmlformats.org/officeDocument/2006/relationships/customXml" Target="../ink/ink559.xml"/><Relationship Id="rId19" Type="http://schemas.openxmlformats.org/officeDocument/2006/relationships/image" Target="../media/image66.png"/><Relationship Id="rId14" Type="http://schemas.openxmlformats.org/officeDocument/2006/relationships/customXml" Target="../ink/ink490.xml"/><Relationship Id="rId30" Type="http://schemas.openxmlformats.org/officeDocument/2006/relationships/customXml" Target="../ink/ink498.xml"/><Relationship Id="rId35" Type="http://schemas.openxmlformats.org/officeDocument/2006/relationships/image" Target="../media/image74.png"/><Relationship Id="rId56" Type="http://schemas.openxmlformats.org/officeDocument/2006/relationships/customXml" Target="../ink/ink511.xml"/><Relationship Id="rId77" Type="http://schemas.openxmlformats.org/officeDocument/2006/relationships/image" Target="../media/image95.png"/><Relationship Id="rId100" Type="http://schemas.openxmlformats.org/officeDocument/2006/relationships/customXml" Target="../ink/ink533.xml"/><Relationship Id="rId105" Type="http://schemas.openxmlformats.org/officeDocument/2006/relationships/image" Target="../media/image109.png"/><Relationship Id="rId126" Type="http://schemas.openxmlformats.org/officeDocument/2006/relationships/customXml" Target="../ink/ink546.xml"/><Relationship Id="rId147" Type="http://schemas.openxmlformats.org/officeDocument/2006/relationships/image" Target="../media/image130.png"/><Relationship Id="rId8" Type="http://schemas.openxmlformats.org/officeDocument/2006/relationships/customXml" Target="../ink/ink487.xml"/><Relationship Id="rId51" Type="http://schemas.openxmlformats.org/officeDocument/2006/relationships/image" Target="../media/image82.png"/><Relationship Id="rId72" Type="http://schemas.openxmlformats.org/officeDocument/2006/relationships/customXml" Target="../ink/ink519.xml"/><Relationship Id="rId93" Type="http://schemas.openxmlformats.org/officeDocument/2006/relationships/image" Target="../media/image103.png"/><Relationship Id="rId98" Type="http://schemas.openxmlformats.org/officeDocument/2006/relationships/customXml" Target="../ink/ink532.xml"/><Relationship Id="rId121" Type="http://schemas.openxmlformats.org/officeDocument/2006/relationships/image" Target="../media/image117.png"/><Relationship Id="rId142" Type="http://schemas.openxmlformats.org/officeDocument/2006/relationships/customXml" Target="../ink/ink554.xml"/><Relationship Id="rId3" Type="http://schemas.openxmlformats.org/officeDocument/2006/relationships/image" Target="../media/image58.png"/><Relationship Id="rId25" Type="http://schemas.openxmlformats.org/officeDocument/2006/relationships/image" Target="../media/image69.png"/><Relationship Id="rId46" Type="http://schemas.openxmlformats.org/officeDocument/2006/relationships/customXml" Target="../ink/ink506.xml"/><Relationship Id="rId67" Type="http://schemas.openxmlformats.org/officeDocument/2006/relationships/image" Target="../media/image90.png"/><Relationship Id="rId116" Type="http://schemas.openxmlformats.org/officeDocument/2006/relationships/customXml" Target="../ink/ink541.xml"/><Relationship Id="rId137" Type="http://schemas.openxmlformats.org/officeDocument/2006/relationships/image" Target="../media/image125.png"/><Relationship Id="rId158" Type="http://schemas.openxmlformats.org/officeDocument/2006/relationships/customXml" Target="../ink/ink562.xml"/><Relationship Id="rId20" Type="http://schemas.openxmlformats.org/officeDocument/2006/relationships/customXml" Target="../ink/ink493.xml"/><Relationship Id="rId41" Type="http://schemas.openxmlformats.org/officeDocument/2006/relationships/image" Target="../media/image77.png"/><Relationship Id="rId62" Type="http://schemas.openxmlformats.org/officeDocument/2006/relationships/customXml" Target="../ink/ink514.xml"/><Relationship Id="rId83" Type="http://schemas.openxmlformats.org/officeDocument/2006/relationships/image" Target="../media/image98.png"/><Relationship Id="rId88" Type="http://schemas.openxmlformats.org/officeDocument/2006/relationships/customXml" Target="../ink/ink527.xml"/><Relationship Id="rId111" Type="http://schemas.openxmlformats.org/officeDocument/2006/relationships/image" Target="../media/image112.png"/><Relationship Id="rId132" Type="http://schemas.openxmlformats.org/officeDocument/2006/relationships/customXml" Target="../ink/ink549.xml"/><Relationship Id="rId153" Type="http://schemas.openxmlformats.org/officeDocument/2006/relationships/image" Target="../media/image133.png"/><Relationship Id="rId15" Type="http://schemas.openxmlformats.org/officeDocument/2006/relationships/image" Target="../media/image64.png"/><Relationship Id="rId36" Type="http://schemas.openxmlformats.org/officeDocument/2006/relationships/customXml" Target="../ink/ink501.xml"/><Relationship Id="rId57" Type="http://schemas.openxmlformats.org/officeDocument/2006/relationships/image" Target="../media/image85.png"/><Relationship Id="rId106" Type="http://schemas.openxmlformats.org/officeDocument/2006/relationships/customXml" Target="../ink/ink536.xml"/><Relationship Id="rId127" Type="http://schemas.openxmlformats.org/officeDocument/2006/relationships/image" Target="../media/image120.png"/><Relationship Id="rId10" Type="http://schemas.openxmlformats.org/officeDocument/2006/relationships/customXml" Target="../ink/ink488.xml"/><Relationship Id="rId31" Type="http://schemas.openxmlformats.org/officeDocument/2006/relationships/image" Target="../media/image72.png"/><Relationship Id="rId52" Type="http://schemas.openxmlformats.org/officeDocument/2006/relationships/customXml" Target="../ink/ink509.xml"/><Relationship Id="rId73" Type="http://schemas.openxmlformats.org/officeDocument/2006/relationships/image" Target="../media/image93.png"/><Relationship Id="rId78" Type="http://schemas.openxmlformats.org/officeDocument/2006/relationships/customXml" Target="../ink/ink522.xml"/><Relationship Id="rId94" Type="http://schemas.openxmlformats.org/officeDocument/2006/relationships/customXml" Target="../ink/ink530.xml"/><Relationship Id="rId99" Type="http://schemas.openxmlformats.org/officeDocument/2006/relationships/image" Target="../media/image106.png"/><Relationship Id="rId101" Type="http://schemas.openxmlformats.org/officeDocument/2006/relationships/image" Target="../media/image107.png"/><Relationship Id="rId122" Type="http://schemas.openxmlformats.org/officeDocument/2006/relationships/customXml" Target="../ink/ink544.xml"/><Relationship Id="rId143" Type="http://schemas.openxmlformats.org/officeDocument/2006/relationships/image" Target="../media/image128.png"/><Relationship Id="rId148" Type="http://schemas.openxmlformats.org/officeDocument/2006/relationships/customXml" Target="../ink/ink557.xml"/><Relationship Id="rId4" Type="http://schemas.openxmlformats.org/officeDocument/2006/relationships/customXml" Target="../ink/ink485.xml"/><Relationship Id="rId9" Type="http://schemas.openxmlformats.org/officeDocument/2006/relationships/image" Target="../media/image61.png"/><Relationship Id="rId26" Type="http://schemas.openxmlformats.org/officeDocument/2006/relationships/customXml" Target="../ink/ink496.xml"/><Relationship Id="rId47" Type="http://schemas.openxmlformats.org/officeDocument/2006/relationships/image" Target="../media/image80.png"/><Relationship Id="rId68" Type="http://schemas.openxmlformats.org/officeDocument/2006/relationships/customXml" Target="../ink/ink517.xml"/><Relationship Id="rId89" Type="http://schemas.openxmlformats.org/officeDocument/2006/relationships/image" Target="../media/image101.png"/><Relationship Id="rId112" Type="http://schemas.openxmlformats.org/officeDocument/2006/relationships/customXml" Target="../ink/ink539.xml"/><Relationship Id="rId133" Type="http://schemas.openxmlformats.org/officeDocument/2006/relationships/image" Target="../media/image123.png"/><Relationship Id="rId154" Type="http://schemas.openxmlformats.org/officeDocument/2006/relationships/customXml" Target="../ink/ink560.xml"/><Relationship Id="rId16" Type="http://schemas.openxmlformats.org/officeDocument/2006/relationships/customXml" Target="../ink/ink491.xml"/><Relationship Id="rId37" Type="http://schemas.openxmlformats.org/officeDocument/2006/relationships/image" Target="../media/image75.png"/><Relationship Id="rId58" Type="http://schemas.openxmlformats.org/officeDocument/2006/relationships/customXml" Target="../ink/ink512.xml"/><Relationship Id="rId79" Type="http://schemas.openxmlformats.org/officeDocument/2006/relationships/image" Target="../media/image96.png"/><Relationship Id="rId102" Type="http://schemas.openxmlformats.org/officeDocument/2006/relationships/customXml" Target="../ink/ink534.xml"/><Relationship Id="rId123" Type="http://schemas.openxmlformats.org/officeDocument/2006/relationships/image" Target="../media/image118.png"/><Relationship Id="rId144" Type="http://schemas.openxmlformats.org/officeDocument/2006/relationships/customXml" Target="../ink/ink555.xml"/><Relationship Id="rId90" Type="http://schemas.openxmlformats.org/officeDocument/2006/relationships/customXml" Target="../ink/ink528.xml"/><Relationship Id="rId27" Type="http://schemas.openxmlformats.org/officeDocument/2006/relationships/image" Target="../media/image70.png"/><Relationship Id="rId48" Type="http://schemas.openxmlformats.org/officeDocument/2006/relationships/customXml" Target="../ink/ink507.xml"/><Relationship Id="rId69" Type="http://schemas.openxmlformats.org/officeDocument/2006/relationships/image" Target="../media/image91.png"/><Relationship Id="rId113" Type="http://schemas.openxmlformats.org/officeDocument/2006/relationships/image" Target="../media/image113.png"/><Relationship Id="rId134" Type="http://schemas.openxmlformats.org/officeDocument/2006/relationships/customXml" Target="../ink/ink550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5.png"/><Relationship Id="rId21" Type="http://schemas.openxmlformats.org/officeDocument/2006/relationships/image" Target="../media/image67.png"/><Relationship Id="rId42" Type="http://schemas.openxmlformats.org/officeDocument/2006/relationships/customXml" Target="../ink/ink583.xml"/><Relationship Id="rId63" Type="http://schemas.openxmlformats.org/officeDocument/2006/relationships/image" Target="../media/image88.png"/><Relationship Id="rId84" Type="http://schemas.openxmlformats.org/officeDocument/2006/relationships/customXml" Target="../ink/ink604.xml"/><Relationship Id="rId138" Type="http://schemas.openxmlformats.org/officeDocument/2006/relationships/customXml" Target="../ink/ink631.xml"/><Relationship Id="rId159" Type="http://schemas.openxmlformats.org/officeDocument/2006/relationships/image" Target="../media/image136.png"/><Relationship Id="rId170" Type="http://schemas.openxmlformats.org/officeDocument/2006/relationships/customXml" Target="../ink/ink647.xml"/><Relationship Id="rId107" Type="http://schemas.openxmlformats.org/officeDocument/2006/relationships/image" Target="../media/image110.png"/><Relationship Id="rId11" Type="http://schemas.openxmlformats.org/officeDocument/2006/relationships/image" Target="../media/image62.png"/><Relationship Id="rId32" Type="http://schemas.openxmlformats.org/officeDocument/2006/relationships/customXml" Target="../ink/ink578.xml"/><Relationship Id="rId53" Type="http://schemas.openxmlformats.org/officeDocument/2006/relationships/image" Target="../media/image83.png"/><Relationship Id="rId74" Type="http://schemas.openxmlformats.org/officeDocument/2006/relationships/customXml" Target="../ink/ink599.xml"/><Relationship Id="rId128" Type="http://schemas.openxmlformats.org/officeDocument/2006/relationships/customXml" Target="../ink/ink626.xml"/><Relationship Id="rId149" Type="http://schemas.openxmlformats.org/officeDocument/2006/relationships/image" Target="../media/image131.png"/><Relationship Id="rId5" Type="http://schemas.openxmlformats.org/officeDocument/2006/relationships/image" Target="../media/image59.png"/><Relationship Id="rId95" Type="http://schemas.openxmlformats.org/officeDocument/2006/relationships/image" Target="../media/image104.png"/><Relationship Id="rId160" Type="http://schemas.openxmlformats.org/officeDocument/2006/relationships/customXml" Target="../ink/ink642.xml"/><Relationship Id="rId22" Type="http://schemas.openxmlformats.org/officeDocument/2006/relationships/customXml" Target="../ink/ink573.xml"/><Relationship Id="rId43" Type="http://schemas.openxmlformats.org/officeDocument/2006/relationships/image" Target="../media/image78.png"/><Relationship Id="rId64" Type="http://schemas.openxmlformats.org/officeDocument/2006/relationships/customXml" Target="../ink/ink594.xml"/><Relationship Id="rId118" Type="http://schemas.openxmlformats.org/officeDocument/2006/relationships/customXml" Target="../ink/ink621.xml"/><Relationship Id="rId139" Type="http://schemas.openxmlformats.org/officeDocument/2006/relationships/image" Target="../media/image126.png"/><Relationship Id="rId85" Type="http://schemas.openxmlformats.org/officeDocument/2006/relationships/image" Target="../media/image99.png"/><Relationship Id="rId150" Type="http://schemas.openxmlformats.org/officeDocument/2006/relationships/customXml" Target="../ink/ink637.xml"/><Relationship Id="rId171" Type="http://schemas.openxmlformats.org/officeDocument/2006/relationships/image" Target="../media/image142.png"/><Relationship Id="rId12" Type="http://schemas.openxmlformats.org/officeDocument/2006/relationships/customXml" Target="../ink/ink568.xml"/><Relationship Id="rId33" Type="http://schemas.openxmlformats.org/officeDocument/2006/relationships/image" Target="../media/image73.png"/><Relationship Id="rId108" Type="http://schemas.openxmlformats.org/officeDocument/2006/relationships/customXml" Target="../ink/ink616.xml"/><Relationship Id="rId129" Type="http://schemas.openxmlformats.org/officeDocument/2006/relationships/image" Target="../media/image121.png"/><Relationship Id="rId54" Type="http://schemas.openxmlformats.org/officeDocument/2006/relationships/customXml" Target="../ink/ink589.xml"/><Relationship Id="rId70" Type="http://schemas.openxmlformats.org/officeDocument/2006/relationships/customXml" Target="../ink/ink597.xml"/><Relationship Id="rId75" Type="http://schemas.openxmlformats.org/officeDocument/2006/relationships/image" Target="../media/image94.png"/><Relationship Id="rId91" Type="http://schemas.openxmlformats.org/officeDocument/2006/relationships/image" Target="../media/image102.png"/><Relationship Id="rId96" Type="http://schemas.openxmlformats.org/officeDocument/2006/relationships/customXml" Target="../ink/ink610.xml"/><Relationship Id="rId140" Type="http://schemas.openxmlformats.org/officeDocument/2006/relationships/customXml" Target="../ink/ink632.xml"/><Relationship Id="rId145" Type="http://schemas.openxmlformats.org/officeDocument/2006/relationships/image" Target="../media/image129.png"/><Relationship Id="rId161" Type="http://schemas.openxmlformats.org/officeDocument/2006/relationships/image" Target="../media/image137.png"/><Relationship Id="rId166" Type="http://schemas.openxmlformats.org/officeDocument/2006/relationships/customXml" Target="../ink/ink6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5.xml"/><Relationship Id="rId23" Type="http://schemas.openxmlformats.org/officeDocument/2006/relationships/image" Target="../media/image68.png"/><Relationship Id="rId28" Type="http://schemas.openxmlformats.org/officeDocument/2006/relationships/customXml" Target="../ink/ink576.xml"/><Relationship Id="rId49" Type="http://schemas.openxmlformats.org/officeDocument/2006/relationships/image" Target="../media/image81.png"/><Relationship Id="rId114" Type="http://schemas.openxmlformats.org/officeDocument/2006/relationships/customXml" Target="../ink/ink619.xml"/><Relationship Id="rId119" Type="http://schemas.openxmlformats.org/officeDocument/2006/relationships/image" Target="../media/image116.png"/><Relationship Id="rId44" Type="http://schemas.openxmlformats.org/officeDocument/2006/relationships/customXml" Target="../ink/ink584.xml"/><Relationship Id="rId60" Type="http://schemas.openxmlformats.org/officeDocument/2006/relationships/customXml" Target="../ink/ink592.xml"/><Relationship Id="rId65" Type="http://schemas.openxmlformats.org/officeDocument/2006/relationships/image" Target="../media/image89.png"/><Relationship Id="rId81" Type="http://schemas.openxmlformats.org/officeDocument/2006/relationships/image" Target="../media/image97.png"/><Relationship Id="rId86" Type="http://schemas.openxmlformats.org/officeDocument/2006/relationships/customXml" Target="../ink/ink605.xml"/><Relationship Id="rId130" Type="http://schemas.openxmlformats.org/officeDocument/2006/relationships/customXml" Target="../ink/ink627.xml"/><Relationship Id="rId135" Type="http://schemas.openxmlformats.org/officeDocument/2006/relationships/image" Target="../media/image124.png"/><Relationship Id="rId151" Type="http://schemas.openxmlformats.org/officeDocument/2006/relationships/image" Target="../media/image132.png"/><Relationship Id="rId156" Type="http://schemas.openxmlformats.org/officeDocument/2006/relationships/customXml" Target="../ink/ink640.xml"/><Relationship Id="rId13" Type="http://schemas.openxmlformats.org/officeDocument/2006/relationships/image" Target="../media/image63.png"/><Relationship Id="rId18" Type="http://schemas.openxmlformats.org/officeDocument/2006/relationships/customXml" Target="../ink/ink571.xml"/><Relationship Id="rId39" Type="http://schemas.openxmlformats.org/officeDocument/2006/relationships/image" Target="../media/image76.png"/><Relationship Id="rId109" Type="http://schemas.openxmlformats.org/officeDocument/2006/relationships/image" Target="../media/image111.png"/><Relationship Id="rId34" Type="http://schemas.openxmlformats.org/officeDocument/2006/relationships/customXml" Target="../ink/ink579.xml"/><Relationship Id="rId50" Type="http://schemas.openxmlformats.org/officeDocument/2006/relationships/customXml" Target="../ink/ink587.xml"/><Relationship Id="rId55" Type="http://schemas.openxmlformats.org/officeDocument/2006/relationships/image" Target="../media/image84.png"/><Relationship Id="rId76" Type="http://schemas.openxmlformats.org/officeDocument/2006/relationships/customXml" Target="../ink/ink600.xml"/><Relationship Id="rId97" Type="http://schemas.openxmlformats.org/officeDocument/2006/relationships/image" Target="../media/image105.png"/><Relationship Id="rId104" Type="http://schemas.openxmlformats.org/officeDocument/2006/relationships/customXml" Target="../ink/ink614.xml"/><Relationship Id="rId120" Type="http://schemas.openxmlformats.org/officeDocument/2006/relationships/customXml" Target="../ink/ink622.xml"/><Relationship Id="rId125" Type="http://schemas.openxmlformats.org/officeDocument/2006/relationships/image" Target="../media/image119.png"/><Relationship Id="rId141" Type="http://schemas.openxmlformats.org/officeDocument/2006/relationships/image" Target="../media/image127.png"/><Relationship Id="rId146" Type="http://schemas.openxmlformats.org/officeDocument/2006/relationships/customXml" Target="../ink/ink635.xml"/><Relationship Id="rId167" Type="http://schemas.openxmlformats.org/officeDocument/2006/relationships/image" Target="../media/image140.png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92" Type="http://schemas.openxmlformats.org/officeDocument/2006/relationships/customXml" Target="../ink/ink608.xml"/><Relationship Id="rId162" Type="http://schemas.openxmlformats.org/officeDocument/2006/relationships/customXml" Target="../ink/ink643.xml"/><Relationship Id="rId2" Type="http://schemas.openxmlformats.org/officeDocument/2006/relationships/customXml" Target="../ink/ink563.xml"/><Relationship Id="rId29" Type="http://schemas.openxmlformats.org/officeDocument/2006/relationships/image" Target="../media/image71.png"/><Relationship Id="rId24" Type="http://schemas.openxmlformats.org/officeDocument/2006/relationships/customXml" Target="../ink/ink574.xml"/><Relationship Id="rId40" Type="http://schemas.openxmlformats.org/officeDocument/2006/relationships/customXml" Target="../ink/ink582.xml"/><Relationship Id="rId45" Type="http://schemas.openxmlformats.org/officeDocument/2006/relationships/image" Target="../media/image79.png"/><Relationship Id="rId66" Type="http://schemas.openxmlformats.org/officeDocument/2006/relationships/customXml" Target="../ink/ink595.xml"/><Relationship Id="rId87" Type="http://schemas.openxmlformats.org/officeDocument/2006/relationships/image" Target="../media/image100.png"/><Relationship Id="rId110" Type="http://schemas.openxmlformats.org/officeDocument/2006/relationships/customXml" Target="../ink/ink617.xml"/><Relationship Id="rId115" Type="http://schemas.openxmlformats.org/officeDocument/2006/relationships/image" Target="../media/image114.png"/><Relationship Id="rId131" Type="http://schemas.openxmlformats.org/officeDocument/2006/relationships/image" Target="../media/image122.png"/><Relationship Id="rId136" Type="http://schemas.openxmlformats.org/officeDocument/2006/relationships/customXml" Target="../ink/ink630.xml"/><Relationship Id="rId157" Type="http://schemas.openxmlformats.org/officeDocument/2006/relationships/image" Target="../media/image135.png"/><Relationship Id="rId61" Type="http://schemas.openxmlformats.org/officeDocument/2006/relationships/image" Target="../media/image87.png"/><Relationship Id="rId82" Type="http://schemas.openxmlformats.org/officeDocument/2006/relationships/customXml" Target="../ink/ink603.xml"/><Relationship Id="rId152" Type="http://schemas.openxmlformats.org/officeDocument/2006/relationships/customXml" Target="../ink/ink638.xml"/><Relationship Id="rId19" Type="http://schemas.openxmlformats.org/officeDocument/2006/relationships/image" Target="../media/image66.png"/><Relationship Id="rId14" Type="http://schemas.openxmlformats.org/officeDocument/2006/relationships/customXml" Target="../ink/ink569.xml"/><Relationship Id="rId30" Type="http://schemas.openxmlformats.org/officeDocument/2006/relationships/customXml" Target="../ink/ink577.xml"/><Relationship Id="rId35" Type="http://schemas.openxmlformats.org/officeDocument/2006/relationships/image" Target="../media/image74.png"/><Relationship Id="rId56" Type="http://schemas.openxmlformats.org/officeDocument/2006/relationships/customXml" Target="../ink/ink590.xml"/><Relationship Id="rId77" Type="http://schemas.openxmlformats.org/officeDocument/2006/relationships/image" Target="../media/image95.png"/><Relationship Id="rId100" Type="http://schemas.openxmlformats.org/officeDocument/2006/relationships/customXml" Target="../ink/ink612.xml"/><Relationship Id="rId105" Type="http://schemas.openxmlformats.org/officeDocument/2006/relationships/image" Target="../media/image109.png"/><Relationship Id="rId126" Type="http://schemas.openxmlformats.org/officeDocument/2006/relationships/customXml" Target="../ink/ink625.xml"/><Relationship Id="rId147" Type="http://schemas.openxmlformats.org/officeDocument/2006/relationships/image" Target="../media/image130.png"/><Relationship Id="rId168" Type="http://schemas.openxmlformats.org/officeDocument/2006/relationships/customXml" Target="../ink/ink646.xml"/><Relationship Id="rId8" Type="http://schemas.openxmlformats.org/officeDocument/2006/relationships/customXml" Target="../ink/ink566.xml"/><Relationship Id="rId51" Type="http://schemas.openxmlformats.org/officeDocument/2006/relationships/image" Target="../media/image82.png"/><Relationship Id="rId72" Type="http://schemas.openxmlformats.org/officeDocument/2006/relationships/customXml" Target="../ink/ink598.xml"/><Relationship Id="rId93" Type="http://schemas.openxmlformats.org/officeDocument/2006/relationships/image" Target="../media/image103.png"/><Relationship Id="rId98" Type="http://schemas.openxmlformats.org/officeDocument/2006/relationships/customXml" Target="../ink/ink611.xml"/><Relationship Id="rId121" Type="http://schemas.openxmlformats.org/officeDocument/2006/relationships/image" Target="../media/image117.png"/><Relationship Id="rId142" Type="http://schemas.openxmlformats.org/officeDocument/2006/relationships/customXml" Target="../ink/ink633.xml"/><Relationship Id="rId163" Type="http://schemas.openxmlformats.org/officeDocument/2006/relationships/image" Target="../media/image138.png"/><Relationship Id="rId3" Type="http://schemas.openxmlformats.org/officeDocument/2006/relationships/image" Target="../media/image58.png"/><Relationship Id="rId25" Type="http://schemas.openxmlformats.org/officeDocument/2006/relationships/image" Target="../media/image69.png"/><Relationship Id="rId46" Type="http://schemas.openxmlformats.org/officeDocument/2006/relationships/customXml" Target="../ink/ink585.xml"/><Relationship Id="rId67" Type="http://schemas.openxmlformats.org/officeDocument/2006/relationships/image" Target="../media/image90.png"/><Relationship Id="rId116" Type="http://schemas.openxmlformats.org/officeDocument/2006/relationships/customXml" Target="../ink/ink620.xml"/><Relationship Id="rId137" Type="http://schemas.openxmlformats.org/officeDocument/2006/relationships/image" Target="../media/image125.png"/><Relationship Id="rId158" Type="http://schemas.openxmlformats.org/officeDocument/2006/relationships/customXml" Target="../ink/ink641.xml"/><Relationship Id="rId20" Type="http://schemas.openxmlformats.org/officeDocument/2006/relationships/customXml" Target="../ink/ink572.xml"/><Relationship Id="rId41" Type="http://schemas.openxmlformats.org/officeDocument/2006/relationships/image" Target="../media/image77.png"/><Relationship Id="rId62" Type="http://schemas.openxmlformats.org/officeDocument/2006/relationships/customXml" Target="../ink/ink593.xml"/><Relationship Id="rId83" Type="http://schemas.openxmlformats.org/officeDocument/2006/relationships/image" Target="../media/image98.png"/><Relationship Id="rId88" Type="http://schemas.openxmlformats.org/officeDocument/2006/relationships/customXml" Target="../ink/ink606.xml"/><Relationship Id="rId111" Type="http://schemas.openxmlformats.org/officeDocument/2006/relationships/image" Target="../media/image112.png"/><Relationship Id="rId132" Type="http://schemas.openxmlformats.org/officeDocument/2006/relationships/customXml" Target="../ink/ink628.xml"/><Relationship Id="rId153" Type="http://schemas.openxmlformats.org/officeDocument/2006/relationships/image" Target="../media/image133.png"/><Relationship Id="rId15" Type="http://schemas.openxmlformats.org/officeDocument/2006/relationships/image" Target="../media/image64.png"/><Relationship Id="rId36" Type="http://schemas.openxmlformats.org/officeDocument/2006/relationships/customXml" Target="../ink/ink580.xml"/><Relationship Id="rId57" Type="http://schemas.openxmlformats.org/officeDocument/2006/relationships/image" Target="../media/image85.png"/><Relationship Id="rId106" Type="http://schemas.openxmlformats.org/officeDocument/2006/relationships/customXml" Target="../ink/ink615.xml"/><Relationship Id="rId127" Type="http://schemas.openxmlformats.org/officeDocument/2006/relationships/image" Target="../media/image120.png"/><Relationship Id="rId10" Type="http://schemas.openxmlformats.org/officeDocument/2006/relationships/customXml" Target="../ink/ink567.xml"/><Relationship Id="rId31" Type="http://schemas.openxmlformats.org/officeDocument/2006/relationships/image" Target="../media/image72.png"/><Relationship Id="rId52" Type="http://schemas.openxmlformats.org/officeDocument/2006/relationships/customXml" Target="../ink/ink588.xml"/><Relationship Id="rId73" Type="http://schemas.openxmlformats.org/officeDocument/2006/relationships/image" Target="../media/image93.png"/><Relationship Id="rId78" Type="http://schemas.openxmlformats.org/officeDocument/2006/relationships/customXml" Target="../ink/ink601.xml"/><Relationship Id="rId94" Type="http://schemas.openxmlformats.org/officeDocument/2006/relationships/customXml" Target="../ink/ink609.xml"/><Relationship Id="rId99" Type="http://schemas.openxmlformats.org/officeDocument/2006/relationships/image" Target="../media/image106.png"/><Relationship Id="rId101" Type="http://schemas.openxmlformats.org/officeDocument/2006/relationships/image" Target="../media/image107.png"/><Relationship Id="rId122" Type="http://schemas.openxmlformats.org/officeDocument/2006/relationships/customXml" Target="../ink/ink623.xml"/><Relationship Id="rId143" Type="http://schemas.openxmlformats.org/officeDocument/2006/relationships/image" Target="../media/image128.png"/><Relationship Id="rId148" Type="http://schemas.openxmlformats.org/officeDocument/2006/relationships/customXml" Target="../ink/ink636.xml"/><Relationship Id="rId164" Type="http://schemas.openxmlformats.org/officeDocument/2006/relationships/customXml" Target="../ink/ink644.xml"/><Relationship Id="rId169" Type="http://schemas.openxmlformats.org/officeDocument/2006/relationships/image" Target="../media/image141.png"/><Relationship Id="rId4" Type="http://schemas.openxmlformats.org/officeDocument/2006/relationships/customXml" Target="../ink/ink564.xml"/><Relationship Id="rId9" Type="http://schemas.openxmlformats.org/officeDocument/2006/relationships/image" Target="../media/image61.png"/><Relationship Id="rId26" Type="http://schemas.openxmlformats.org/officeDocument/2006/relationships/customXml" Target="../ink/ink575.xml"/><Relationship Id="rId47" Type="http://schemas.openxmlformats.org/officeDocument/2006/relationships/image" Target="../media/image80.png"/><Relationship Id="rId68" Type="http://schemas.openxmlformats.org/officeDocument/2006/relationships/customXml" Target="../ink/ink596.xml"/><Relationship Id="rId89" Type="http://schemas.openxmlformats.org/officeDocument/2006/relationships/image" Target="../media/image101.png"/><Relationship Id="rId112" Type="http://schemas.openxmlformats.org/officeDocument/2006/relationships/customXml" Target="../ink/ink618.xml"/><Relationship Id="rId133" Type="http://schemas.openxmlformats.org/officeDocument/2006/relationships/image" Target="../media/image123.png"/><Relationship Id="rId154" Type="http://schemas.openxmlformats.org/officeDocument/2006/relationships/customXml" Target="../ink/ink639.xml"/><Relationship Id="rId16" Type="http://schemas.openxmlformats.org/officeDocument/2006/relationships/customXml" Target="../ink/ink570.xml"/><Relationship Id="rId37" Type="http://schemas.openxmlformats.org/officeDocument/2006/relationships/image" Target="../media/image75.png"/><Relationship Id="rId58" Type="http://schemas.openxmlformats.org/officeDocument/2006/relationships/customXml" Target="../ink/ink591.xml"/><Relationship Id="rId79" Type="http://schemas.openxmlformats.org/officeDocument/2006/relationships/image" Target="../media/image96.png"/><Relationship Id="rId102" Type="http://schemas.openxmlformats.org/officeDocument/2006/relationships/customXml" Target="../ink/ink613.xml"/><Relationship Id="rId123" Type="http://schemas.openxmlformats.org/officeDocument/2006/relationships/image" Target="../media/image118.png"/><Relationship Id="rId144" Type="http://schemas.openxmlformats.org/officeDocument/2006/relationships/customXml" Target="../ink/ink634.xml"/><Relationship Id="rId90" Type="http://schemas.openxmlformats.org/officeDocument/2006/relationships/customXml" Target="../ink/ink607.xml"/><Relationship Id="rId165" Type="http://schemas.openxmlformats.org/officeDocument/2006/relationships/image" Target="../media/image139.png"/><Relationship Id="rId27" Type="http://schemas.openxmlformats.org/officeDocument/2006/relationships/image" Target="../media/image70.png"/><Relationship Id="rId48" Type="http://schemas.openxmlformats.org/officeDocument/2006/relationships/customXml" Target="../ink/ink586.xml"/><Relationship Id="rId69" Type="http://schemas.openxmlformats.org/officeDocument/2006/relationships/image" Target="../media/image91.png"/><Relationship Id="rId113" Type="http://schemas.openxmlformats.org/officeDocument/2006/relationships/image" Target="../media/image113.png"/><Relationship Id="rId134" Type="http://schemas.openxmlformats.org/officeDocument/2006/relationships/customXml" Target="../ink/ink629.xml"/><Relationship Id="rId80" Type="http://schemas.openxmlformats.org/officeDocument/2006/relationships/customXml" Target="../ink/ink602.xml"/><Relationship Id="rId155" Type="http://schemas.openxmlformats.org/officeDocument/2006/relationships/image" Target="../media/image134.png"/><Relationship Id="rId17" Type="http://schemas.openxmlformats.org/officeDocument/2006/relationships/image" Target="../media/image65.png"/><Relationship Id="rId38" Type="http://schemas.openxmlformats.org/officeDocument/2006/relationships/customXml" Target="../ink/ink581.xml"/><Relationship Id="rId59" Type="http://schemas.openxmlformats.org/officeDocument/2006/relationships/image" Target="../media/image86.png"/><Relationship Id="rId103" Type="http://schemas.openxmlformats.org/officeDocument/2006/relationships/image" Target="../media/image108.png"/><Relationship Id="rId124" Type="http://schemas.openxmlformats.org/officeDocument/2006/relationships/customXml" Target="../ink/ink624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5.png"/><Relationship Id="rId21" Type="http://schemas.openxmlformats.org/officeDocument/2006/relationships/image" Target="../media/image67.png"/><Relationship Id="rId42" Type="http://schemas.openxmlformats.org/officeDocument/2006/relationships/customXml" Target="../ink/ink668.xml"/><Relationship Id="rId63" Type="http://schemas.openxmlformats.org/officeDocument/2006/relationships/image" Target="../media/image88.png"/><Relationship Id="rId84" Type="http://schemas.openxmlformats.org/officeDocument/2006/relationships/customXml" Target="../ink/ink689.xml"/><Relationship Id="rId138" Type="http://schemas.openxmlformats.org/officeDocument/2006/relationships/customXml" Target="../ink/ink716.xml"/><Relationship Id="rId159" Type="http://schemas.openxmlformats.org/officeDocument/2006/relationships/image" Target="../media/image136.png"/><Relationship Id="rId170" Type="http://schemas.openxmlformats.org/officeDocument/2006/relationships/customXml" Target="../ink/ink732.xml"/><Relationship Id="rId107" Type="http://schemas.openxmlformats.org/officeDocument/2006/relationships/image" Target="../media/image110.png"/><Relationship Id="rId11" Type="http://schemas.openxmlformats.org/officeDocument/2006/relationships/image" Target="../media/image62.png"/><Relationship Id="rId32" Type="http://schemas.openxmlformats.org/officeDocument/2006/relationships/customXml" Target="../ink/ink663.xml"/><Relationship Id="rId53" Type="http://schemas.openxmlformats.org/officeDocument/2006/relationships/image" Target="../media/image83.png"/><Relationship Id="rId74" Type="http://schemas.openxmlformats.org/officeDocument/2006/relationships/customXml" Target="../ink/ink684.xml"/><Relationship Id="rId128" Type="http://schemas.openxmlformats.org/officeDocument/2006/relationships/customXml" Target="../ink/ink711.xml"/><Relationship Id="rId149" Type="http://schemas.openxmlformats.org/officeDocument/2006/relationships/image" Target="../media/image131.png"/><Relationship Id="rId5" Type="http://schemas.openxmlformats.org/officeDocument/2006/relationships/image" Target="../media/image59.png"/><Relationship Id="rId95" Type="http://schemas.openxmlformats.org/officeDocument/2006/relationships/image" Target="../media/image104.png"/><Relationship Id="rId160" Type="http://schemas.openxmlformats.org/officeDocument/2006/relationships/customXml" Target="../ink/ink727.xml"/><Relationship Id="rId181" Type="http://schemas.openxmlformats.org/officeDocument/2006/relationships/image" Target="../media/image147.png"/><Relationship Id="rId22" Type="http://schemas.openxmlformats.org/officeDocument/2006/relationships/customXml" Target="../ink/ink658.xml"/><Relationship Id="rId43" Type="http://schemas.openxmlformats.org/officeDocument/2006/relationships/image" Target="../media/image78.png"/><Relationship Id="rId64" Type="http://schemas.openxmlformats.org/officeDocument/2006/relationships/customXml" Target="../ink/ink679.xml"/><Relationship Id="rId118" Type="http://schemas.openxmlformats.org/officeDocument/2006/relationships/customXml" Target="../ink/ink706.xml"/><Relationship Id="rId139" Type="http://schemas.openxmlformats.org/officeDocument/2006/relationships/image" Target="../media/image126.png"/><Relationship Id="rId85" Type="http://schemas.openxmlformats.org/officeDocument/2006/relationships/image" Target="../media/image99.png"/><Relationship Id="rId150" Type="http://schemas.openxmlformats.org/officeDocument/2006/relationships/customXml" Target="../ink/ink722.xml"/><Relationship Id="rId171" Type="http://schemas.openxmlformats.org/officeDocument/2006/relationships/image" Target="../media/image142.png"/><Relationship Id="rId12" Type="http://schemas.openxmlformats.org/officeDocument/2006/relationships/customXml" Target="../ink/ink653.xml"/><Relationship Id="rId33" Type="http://schemas.openxmlformats.org/officeDocument/2006/relationships/image" Target="../media/image73.png"/><Relationship Id="rId108" Type="http://schemas.openxmlformats.org/officeDocument/2006/relationships/customXml" Target="../ink/ink701.xml"/><Relationship Id="rId129" Type="http://schemas.openxmlformats.org/officeDocument/2006/relationships/image" Target="../media/image121.png"/><Relationship Id="rId54" Type="http://schemas.openxmlformats.org/officeDocument/2006/relationships/customXml" Target="../ink/ink674.xml"/><Relationship Id="rId75" Type="http://schemas.openxmlformats.org/officeDocument/2006/relationships/image" Target="../media/image94.png"/><Relationship Id="rId96" Type="http://schemas.openxmlformats.org/officeDocument/2006/relationships/customXml" Target="../ink/ink695.xml"/><Relationship Id="rId140" Type="http://schemas.openxmlformats.org/officeDocument/2006/relationships/customXml" Target="../ink/ink717.xml"/><Relationship Id="rId161" Type="http://schemas.openxmlformats.org/officeDocument/2006/relationships/image" Target="../media/image137.png"/><Relationship Id="rId182" Type="http://schemas.openxmlformats.org/officeDocument/2006/relationships/customXml" Target="../ink/ink738.xml"/><Relationship Id="rId6" Type="http://schemas.openxmlformats.org/officeDocument/2006/relationships/customXml" Target="../ink/ink650.xml"/><Relationship Id="rId23" Type="http://schemas.openxmlformats.org/officeDocument/2006/relationships/image" Target="../media/image68.png"/><Relationship Id="rId119" Type="http://schemas.openxmlformats.org/officeDocument/2006/relationships/image" Target="../media/image116.png"/><Relationship Id="rId44" Type="http://schemas.openxmlformats.org/officeDocument/2006/relationships/customXml" Target="../ink/ink669.xml"/><Relationship Id="rId65" Type="http://schemas.openxmlformats.org/officeDocument/2006/relationships/image" Target="../media/image89.png"/><Relationship Id="rId86" Type="http://schemas.openxmlformats.org/officeDocument/2006/relationships/customXml" Target="../ink/ink690.xml"/><Relationship Id="rId130" Type="http://schemas.openxmlformats.org/officeDocument/2006/relationships/customXml" Target="../ink/ink712.xml"/><Relationship Id="rId151" Type="http://schemas.openxmlformats.org/officeDocument/2006/relationships/image" Target="../media/image132.png"/><Relationship Id="rId172" Type="http://schemas.openxmlformats.org/officeDocument/2006/relationships/customXml" Target="../ink/ink733.xml"/><Relationship Id="rId13" Type="http://schemas.openxmlformats.org/officeDocument/2006/relationships/image" Target="../media/image63.png"/><Relationship Id="rId18" Type="http://schemas.openxmlformats.org/officeDocument/2006/relationships/customXml" Target="../ink/ink656.xml"/><Relationship Id="rId39" Type="http://schemas.openxmlformats.org/officeDocument/2006/relationships/image" Target="../media/image76.png"/><Relationship Id="rId109" Type="http://schemas.openxmlformats.org/officeDocument/2006/relationships/image" Target="../media/image111.png"/><Relationship Id="rId34" Type="http://schemas.openxmlformats.org/officeDocument/2006/relationships/customXml" Target="../ink/ink664.xml"/><Relationship Id="rId50" Type="http://schemas.openxmlformats.org/officeDocument/2006/relationships/customXml" Target="../ink/ink672.xml"/><Relationship Id="rId55" Type="http://schemas.openxmlformats.org/officeDocument/2006/relationships/image" Target="../media/image84.png"/><Relationship Id="rId76" Type="http://schemas.openxmlformats.org/officeDocument/2006/relationships/customXml" Target="../ink/ink685.xml"/><Relationship Id="rId97" Type="http://schemas.openxmlformats.org/officeDocument/2006/relationships/image" Target="../media/image105.png"/><Relationship Id="rId104" Type="http://schemas.openxmlformats.org/officeDocument/2006/relationships/customXml" Target="../ink/ink699.xml"/><Relationship Id="rId120" Type="http://schemas.openxmlformats.org/officeDocument/2006/relationships/customXml" Target="../ink/ink707.xml"/><Relationship Id="rId125" Type="http://schemas.openxmlformats.org/officeDocument/2006/relationships/image" Target="../media/image119.png"/><Relationship Id="rId141" Type="http://schemas.openxmlformats.org/officeDocument/2006/relationships/image" Target="../media/image127.png"/><Relationship Id="rId146" Type="http://schemas.openxmlformats.org/officeDocument/2006/relationships/customXml" Target="../ink/ink720.xml"/><Relationship Id="rId167" Type="http://schemas.openxmlformats.org/officeDocument/2006/relationships/image" Target="../media/image140.png"/><Relationship Id="rId188" Type="http://schemas.openxmlformats.org/officeDocument/2006/relationships/customXml" Target="../ink/ink741.xml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92" Type="http://schemas.openxmlformats.org/officeDocument/2006/relationships/customXml" Target="../ink/ink693.xml"/><Relationship Id="rId162" Type="http://schemas.openxmlformats.org/officeDocument/2006/relationships/customXml" Target="../ink/ink728.xml"/><Relationship Id="rId183" Type="http://schemas.openxmlformats.org/officeDocument/2006/relationships/image" Target="../media/image148.png"/><Relationship Id="rId2" Type="http://schemas.openxmlformats.org/officeDocument/2006/relationships/customXml" Target="../ink/ink648.xml"/><Relationship Id="rId29" Type="http://schemas.openxmlformats.org/officeDocument/2006/relationships/image" Target="../media/image71.png"/><Relationship Id="rId24" Type="http://schemas.openxmlformats.org/officeDocument/2006/relationships/customXml" Target="../ink/ink659.xml"/><Relationship Id="rId40" Type="http://schemas.openxmlformats.org/officeDocument/2006/relationships/customXml" Target="../ink/ink667.xml"/><Relationship Id="rId45" Type="http://schemas.openxmlformats.org/officeDocument/2006/relationships/image" Target="../media/image79.png"/><Relationship Id="rId66" Type="http://schemas.openxmlformats.org/officeDocument/2006/relationships/customXml" Target="../ink/ink680.xml"/><Relationship Id="rId87" Type="http://schemas.openxmlformats.org/officeDocument/2006/relationships/image" Target="../media/image100.png"/><Relationship Id="rId110" Type="http://schemas.openxmlformats.org/officeDocument/2006/relationships/customXml" Target="../ink/ink702.xml"/><Relationship Id="rId115" Type="http://schemas.openxmlformats.org/officeDocument/2006/relationships/image" Target="../media/image114.png"/><Relationship Id="rId131" Type="http://schemas.openxmlformats.org/officeDocument/2006/relationships/image" Target="../media/image122.png"/><Relationship Id="rId136" Type="http://schemas.openxmlformats.org/officeDocument/2006/relationships/customXml" Target="../ink/ink715.xml"/><Relationship Id="rId157" Type="http://schemas.openxmlformats.org/officeDocument/2006/relationships/image" Target="../media/image135.png"/><Relationship Id="rId178" Type="http://schemas.openxmlformats.org/officeDocument/2006/relationships/customXml" Target="../ink/ink736.xml"/><Relationship Id="rId61" Type="http://schemas.openxmlformats.org/officeDocument/2006/relationships/image" Target="../media/image87.png"/><Relationship Id="rId82" Type="http://schemas.openxmlformats.org/officeDocument/2006/relationships/customXml" Target="../ink/ink688.xml"/><Relationship Id="rId152" Type="http://schemas.openxmlformats.org/officeDocument/2006/relationships/customXml" Target="../ink/ink723.xml"/><Relationship Id="rId173" Type="http://schemas.openxmlformats.org/officeDocument/2006/relationships/image" Target="../media/image143.png"/><Relationship Id="rId19" Type="http://schemas.openxmlformats.org/officeDocument/2006/relationships/image" Target="../media/image66.png"/><Relationship Id="rId14" Type="http://schemas.openxmlformats.org/officeDocument/2006/relationships/customXml" Target="../ink/ink654.xml"/><Relationship Id="rId30" Type="http://schemas.openxmlformats.org/officeDocument/2006/relationships/customXml" Target="../ink/ink662.xml"/><Relationship Id="rId35" Type="http://schemas.openxmlformats.org/officeDocument/2006/relationships/image" Target="../media/image74.png"/><Relationship Id="rId56" Type="http://schemas.openxmlformats.org/officeDocument/2006/relationships/customXml" Target="../ink/ink675.xml"/><Relationship Id="rId77" Type="http://schemas.openxmlformats.org/officeDocument/2006/relationships/image" Target="../media/image95.png"/><Relationship Id="rId100" Type="http://schemas.openxmlformats.org/officeDocument/2006/relationships/customXml" Target="../ink/ink697.xml"/><Relationship Id="rId105" Type="http://schemas.openxmlformats.org/officeDocument/2006/relationships/image" Target="../media/image109.png"/><Relationship Id="rId126" Type="http://schemas.openxmlformats.org/officeDocument/2006/relationships/customXml" Target="../ink/ink710.xml"/><Relationship Id="rId147" Type="http://schemas.openxmlformats.org/officeDocument/2006/relationships/image" Target="../media/image130.png"/><Relationship Id="rId168" Type="http://schemas.openxmlformats.org/officeDocument/2006/relationships/customXml" Target="../ink/ink731.xml"/><Relationship Id="rId8" Type="http://schemas.openxmlformats.org/officeDocument/2006/relationships/customXml" Target="../ink/ink651.xml"/><Relationship Id="rId51" Type="http://schemas.openxmlformats.org/officeDocument/2006/relationships/image" Target="../media/image82.png"/><Relationship Id="rId72" Type="http://schemas.openxmlformats.org/officeDocument/2006/relationships/customXml" Target="../ink/ink683.xml"/><Relationship Id="rId93" Type="http://schemas.openxmlformats.org/officeDocument/2006/relationships/image" Target="../media/image103.png"/><Relationship Id="rId98" Type="http://schemas.openxmlformats.org/officeDocument/2006/relationships/customXml" Target="../ink/ink696.xml"/><Relationship Id="rId121" Type="http://schemas.openxmlformats.org/officeDocument/2006/relationships/image" Target="../media/image117.png"/><Relationship Id="rId142" Type="http://schemas.openxmlformats.org/officeDocument/2006/relationships/customXml" Target="../ink/ink718.xml"/><Relationship Id="rId163" Type="http://schemas.openxmlformats.org/officeDocument/2006/relationships/image" Target="../media/image138.png"/><Relationship Id="rId184" Type="http://schemas.openxmlformats.org/officeDocument/2006/relationships/customXml" Target="../ink/ink739.xml"/><Relationship Id="rId189" Type="http://schemas.openxmlformats.org/officeDocument/2006/relationships/image" Target="../media/image151.png"/><Relationship Id="rId3" Type="http://schemas.openxmlformats.org/officeDocument/2006/relationships/image" Target="../media/image58.png"/><Relationship Id="rId25" Type="http://schemas.openxmlformats.org/officeDocument/2006/relationships/image" Target="../media/image69.png"/><Relationship Id="rId46" Type="http://schemas.openxmlformats.org/officeDocument/2006/relationships/customXml" Target="../ink/ink670.xml"/><Relationship Id="rId67" Type="http://schemas.openxmlformats.org/officeDocument/2006/relationships/image" Target="../media/image90.png"/><Relationship Id="rId116" Type="http://schemas.openxmlformats.org/officeDocument/2006/relationships/customXml" Target="../ink/ink705.xml"/><Relationship Id="rId137" Type="http://schemas.openxmlformats.org/officeDocument/2006/relationships/image" Target="../media/image125.png"/><Relationship Id="rId158" Type="http://schemas.openxmlformats.org/officeDocument/2006/relationships/customXml" Target="../ink/ink726.xml"/><Relationship Id="rId20" Type="http://schemas.openxmlformats.org/officeDocument/2006/relationships/customXml" Target="../ink/ink657.xml"/><Relationship Id="rId41" Type="http://schemas.openxmlformats.org/officeDocument/2006/relationships/image" Target="../media/image77.png"/><Relationship Id="rId62" Type="http://schemas.openxmlformats.org/officeDocument/2006/relationships/customXml" Target="../ink/ink678.xml"/><Relationship Id="rId83" Type="http://schemas.openxmlformats.org/officeDocument/2006/relationships/image" Target="../media/image98.png"/><Relationship Id="rId88" Type="http://schemas.openxmlformats.org/officeDocument/2006/relationships/customXml" Target="../ink/ink691.xml"/><Relationship Id="rId111" Type="http://schemas.openxmlformats.org/officeDocument/2006/relationships/image" Target="../media/image112.png"/><Relationship Id="rId132" Type="http://schemas.openxmlformats.org/officeDocument/2006/relationships/customXml" Target="../ink/ink713.xml"/><Relationship Id="rId153" Type="http://schemas.openxmlformats.org/officeDocument/2006/relationships/image" Target="../media/image133.png"/><Relationship Id="rId174" Type="http://schemas.openxmlformats.org/officeDocument/2006/relationships/customXml" Target="../ink/ink734.xml"/><Relationship Id="rId179" Type="http://schemas.openxmlformats.org/officeDocument/2006/relationships/image" Target="../media/image146.png"/><Relationship Id="rId15" Type="http://schemas.openxmlformats.org/officeDocument/2006/relationships/image" Target="../media/image64.png"/><Relationship Id="rId36" Type="http://schemas.openxmlformats.org/officeDocument/2006/relationships/customXml" Target="../ink/ink665.xml"/><Relationship Id="rId57" Type="http://schemas.openxmlformats.org/officeDocument/2006/relationships/image" Target="../media/image85.png"/><Relationship Id="rId106" Type="http://schemas.openxmlformats.org/officeDocument/2006/relationships/customXml" Target="../ink/ink700.xml"/><Relationship Id="rId127" Type="http://schemas.openxmlformats.org/officeDocument/2006/relationships/image" Target="../media/image120.png"/><Relationship Id="rId10" Type="http://schemas.openxmlformats.org/officeDocument/2006/relationships/customXml" Target="../ink/ink652.xml"/><Relationship Id="rId31" Type="http://schemas.openxmlformats.org/officeDocument/2006/relationships/image" Target="../media/image72.png"/><Relationship Id="rId52" Type="http://schemas.openxmlformats.org/officeDocument/2006/relationships/customXml" Target="../ink/ink673.xml"/><Relationship Id="rId73" Type="http://schemas.openxmlformats.org/officeDocument/2006/relationships/image" Target="../media/image93.png"/><Relationship Id="rId78" Type="http://schemas.openxmlformats.org/officeDocument/2006/relationships/customXml" Target="../ink/ink686.xml"/><Relationship Id="rId94" Type="http://schemas.openxmlformats.org/officeDocument/2006/relationships/customXml" Target="../ink/ink694.xml"/><Relationship Id="rId99" Type="http://schemas.openxmlformats.org/officeDocument/2006/relationships/image" Target="../media/image106.png"/><Relationship Id="rId101" Type="http://schemas.openxmlformats.org/officeDocument/2006/relationships/image" Target="../media/image107.png"/><Relationship Id="rId122" Type="http://schemas.openxmlformats.org/officeDocument/2006/relationships/customXml" Target="../ink/ink708.xml"/><Relationship Id="rId143" Type="http://schemas.openxmlformats.org/officeDocument/2006/relationships/image" Target="../media/image128.png"/><Relationship Id="rId148" Type="http://schemas.openxmlformats.org/officeDocument/2006/relationships/customXml" Target="../ink/ink721.xml"/><Relationship Id="rId164" Type="http://schemas.openxmlformats.org/officeDocument/2006/relationships/customXml" Target="../ink/ink729.xml"/><Relationship Id="rId169" Type="http://schemas.openxmlformats.org/officeDocument/2006/relationships/image" Target="../media/image141.png"/><Relationship Id="rId185" Type="http://schemas.openxmlformats.org/officeDocument/2006/relationships/image" Target="../media/image149.png"/><Relationship Id="rId4" Type="http://schemas.openxmlformats.org/officeDocument/2006/relationships/customXml" Target="../ink/ink649.xml"/><Relationship Id="rId9" Type="http://schemas.openxmlformats.org/officeDocument/2006/relationships/image" Target="../media/image61.png"/><Relationship Id="rId180" Type="http://schemas.openxmlformats.org/officeDocument/2006/relationships/customXml" Target="../ink/ink737.xml"/><Relationship Id="rId26" Type="http://schemas.openxmlformats.org/officeDocument/2006/relationships/customXml" Target="../ink/ink660.xml"/><Relationship Id="rId47" Type="http://schemas.openxmlformats.org/officeDocument/2006/relationships/image" Target="../media/image80.png"/><Relationship Id="rId68" Type="http://schemas.openxmlformats.org/officeDocument/2006/relationships/customXml" Target="../ink/ink681.xml"/><Relationship Id="rId89" Type="http://schemas.openxmlformats.org/officeDocument/2006/relationships/image" Target="../media/image101.png"/><Relationship Id="rId112" Type="http://schemas.openxmlformats.org/officeDocument/2006/relationships/customXml" Target="../ink/ink703.xml"/><Relationship Id="rId133" Type="http://schemas.openxmlformats.org/officeDocument/2006/relationships/image" Target="../media/image123.png"/><Relationship Id="rId154" Type="http://schemas.openxmlformats.org/officeDocument/2006/relationships/customXml" Target="../ink/ink724.xml"/><Relationship Id="rId175" Type="http://schemas.openxmlformats.org/officeDocument/2006/relationships/image" Target="../media/image144.png"/><Relationship Id="rId16" Type="http://schemas.openxmlformats.org/officeDocument/2006/relationships/customXml" Target="../ink/ink655.xml"/><Relationship Id="rId37" Type="http://schemas.openxmlformats.org/officeDocument/2006/relationships/image" Target="../media/image75.png"/><Relationship Id="rId58" Type="http://schemas.openxmlformats.org/officeDocument/2006/relationships/customXml" Target="../ink/ink676.xml"/><Relationship Id="rId79" Type="http://schemas.openxmlformats.org/officeDocument/2006/relationships/image" Target="../media/image96.png"/><Relationship Id="rId102" Type="http://schemas.openxmlformats.org/officeDocument/2006/relationships/customXml" Target="../ink/ink698.xml"/><Relationship Id="rId123" Type="http://schemas.openxmlformats.org/officeDocument/2006/relationships/image" Target="../media/image118.png"/><Relationship Id="rId144" Type="http://schemas.openxmlformats.org/officeDocument/2006/relationships/customXml" Target="../ink/ink719.xml"/><Relationship Id="rId90" Type="http://schemas.openxmlformats.org/officeDocument/2006/relationships/customXml" Target="../ink/ink692.xml"/><Relationship Id="rId165" Type="http://schemas.openxmlformats.org/officeDocument/2006/relationships/image" Target="../media/image139.png"/><Relationship Id="rId186" Type="http://schemas.openxmlformats.org/officeDocument/2006/relationships/customXml" Target="../ink/ink740.xml"/><Relationship Id="rId27" Type="http://schemas.openxmlformats.org/officeDocument/2006/relationships/image" Target="../media/image70.png"/><Relationship Id="rId48" Type="http://schemas.openxmlformats.org/officeDocument/2006/relationships/customXml" Target="../ink/ink671.xml"/><Relationship Id="rId69" Type="http://schemas.openxmlformats.org/officeDocument/2006/relationships/image" Target="../media/image91.png"/><Relationship Id="rId113" Type="http://schemas.openxmlformats.org/officeDocument/2006/relationships/image" Target="../media/image113.png"/><Relationship Id="rId134" Type="http://schemas.openxmlformats.org/officeDocument/2006/relationships/customXml" Target="../ink/ink714.xml"/><Relationship Id="rId80" Type="http://schemas.openxmlformats.org/officeDocument/2006/relationships/customXml" Target="../ink/ink687.xml"/><Relationship Id="rId155" Type="http://schemas.openxmlformats.org/officeDocument/2006/relationships/image" Target="../media/image134.png"/><Relationship Id="rId176" Type="http://schemas.openxmlformats.org/officeDocument/2006/relationships/customXml" Target="../ink/ink735.xml"/><Relationship Id="rId17" Type="http://schemas.openxmlformats.org/officeDocument/2006/relationships/image" Target="../media/image65.png"/><Relationship Id="rId38" Type="http://schemas.openxmlformats.org/officeDocument/2006/relationships/customXml" Target="../ink/ink666.xml"/><Relationship Id="rId59" Type="http://schemas.openxmlformats.org/officeDocument/2006/relationships/image" Target="../media/image86.png"/><Relationship Id="rId103" Type="http://schemas.openxmlformats.org/officeDocument/2006/relationships/image" Target="../media/image108.png"/><Relationship Id="rId124" Type="http://schemas.openxmlformats.org/officeDocument/2006/relationships/customXml" Target="../ink/ink709.xml"/><Relationship Id="rId70" Type="http://schemas.openxmlformats.org/officeDocument/2006/relationships/customXml" Target="../ink/ink682.xml"/><Relationship Id="rId91" Type="http://schemas.openxmlformats.org/officeDocument/2006/relationships/image" Target="../media/image102.png"/><Relationship Id="rId145" Type="http://schemas.openxmlformats.org/officeDocument/2006/relationships/image" Target="../media/image129.png"/><Relationship Id="rId166" Type="http://schemas.openxmlformats.org/officeDocument/2006/relationships/customXml" Target="../ink/ink730.xml"/><Relationship Id="rId187" Type="http://schemas.openxmlformats.org/officeDocument/2006/relationships/image" Target="../media/image15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61.xml"/><Relationship Id="rId49" Type="http://schemas.openxmlformats.org/officeDocument/2006/relationships/image" Target="../media/image81.png"/><Relationship Id="rId114" Type="http://schemas.openxmlformats.org/officeDocument/2006/relationships/customXml" Target="../ink/ink704.xml"/><Relationship Id="rId60" Type="http://schemas.openxmlformats.org/officeDocument/2006/relationships/customXml" Target="../ink/ink677.xml"/><Relationship Id="rId81" Type="http://schemas.openxmlformats.org/officeDocument/2006/relationships/image" Target="../media/image97.png"/><Relationship Id="rId135" Type="http://schemas.openxmlformats.org/officeDocument/2006/relationships/image" Target="../media/image124.png"/><Relationship Id="rId156" Type="http://schemas.openxmlformats.org/officeDocument/2006/relationships/customXml" Target="../ink/ink725.xml"/><Relationship Id="rId177" Type="http://schemas.openxmlformats.org/officeDocument/2006/relationships/image" Target="../media/image145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customXml" Target="../ink/ink745.xml"/><Relationship Id="rId13" Type="http://schemas.openxmlformats.org/officeDocument/2006/relationships/image" Target="../media/image157.png"/><Relationship Id="rId18" Type="http://schemas.openxmlformats.org/officeDocument/2006/relationships/customXml" Target="../ink/ink750.xml"/><Relationship Id="rId26" Type="http://schemas.openxmlformats.org/officeDocument/2006/relationships/customXml" Target="../ink/ink754.xml"/><Relationship Id="rId3" Type="http://schemas.openxmlformats.org/officeDocument/2006/relationships/image" Target="../media/image152.png"/><Relationship Id="rId21" Type="http://schemas.openxmlformats.org/officeDocument/2006/relationships/image" Target="../media/image161.png"/><Relationship Id="rId7" Type="http://schemas.openxmlformats.org/officeDocument/2006/relationships/image" Target="../media/image154.png"/><Relationship Id="rId12" Type="http://schemas.openxmlformats.org/officeDocument/2006/relationships/customXml" Target="../ink/ink747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2" Type="http://schemas.openxmlformats.org/officeDocument/2006/relationships/customXml" Target="../ink/ink742.xml"/><Relationship Id="rId16" Type="http://schemas.openxmlformats.org/officeDocument/2006/relationships/customXml" Target="../ink/ink749.xml"/><Relationship Id="rId20" Type="http://schemas.openxmlformats.org/officeDocument/2006/relationships/customXml" Target="../ink/ink7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4.xml"/><Relationship Id="rId11" Type="http://schemas.openxmlformats.org/officeDocument/2006/relationships/image" Target="../media/image156.png"/><Relationship Id="rId24" Type="http://schemas.openxmlformats.org/officeDocument/2006/relationships/customXml" Target="../ink/ink753.xml"/><Relationship Id="rId5" Type="http://schemas.openxmlformats.org/officeDocument/2006/relationships/image" Target="../media/image153.png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10" Type="http://schemas.openxmlformats.org/officeDocument/2006/relationships/customXml" Target="../ink/ink746.xml"/><Relationship Id="rId19" Type="http://schemas.openxmlformats.org/officeDocument/2006/relationships/image" Target="../media/image160.png"/><Relationship Id="rId4" Type="http://schemas.openxmlformats.org/officeDocument/2006/relationships/customXml" Target="../ink/ink743.xml"/><Relationship Id="rId9" Type="http://schemas.openxmlformats.org/officeDocument/2006/relationships/image" Target="../media/image155.png"/><Relationship Id="rId14" Type="http://schemas.openxmlformats.org/officeDocument/2006/relationships/customXml" Target="../ink/ink748.xml"/><Relationship Id="rId22" Type="http://schemas.openxmlformats.org/officeDocument/2006/relationships/customXml" Target="../ink/ink752.xml"/><Relationship Id="rId27" Type="http://schemas.openxmlformats.org/officeDocument/2006/relationships/image" Target="../media/image164.png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7.png"/><Relationship Id="rId18" Type="http://schemas.openxmlformats.org/officeDocument/2006/relationships/customXml" Target="../ink/ink763.xml"/><Relationship Id="rId26" Type="http://schemas.openxmlformats.org/officeDocument/2006/relationships/customXml" Target="../ink/ink767.xml"/><Relationship Id="rId39" Type="http://schemas.openxmlformats.org/officeDocument/2006/relationships/image" Target="../media/image170.png"/><Relationship Id="rId21" Type="http://schemas.openxmlformats.org/officeDocument/2006/relationships/image" Target="../media/image161.png"/><Relationship Id="rId34" Type="http://schemas.openxmlformats.org/officeDocument/2006/relationships/customXml" Target="../ink/ink771.xml"/><Relationship Id="rId42" Type="http://schemas.openxmlformats.org/officeDocument/2006/relationships/customXml" Target="../ink/ink775.xml"/><Relationship Id="rId47" Type="http://schemas.openxmlformats.org/officeDocument/2006/relationships/image" Target="../media/image174.png"/><Relationship Id="rId50" Type="http://schemas.openxmlformats.org/officeDocument/2006/relationships/customXml" Target="../ink/ink779.xml"/><Relationship Id="rId7" Type="http://schemas.openxmlformats.org/officeDocument/2006/relationships/image" Target="../media/image154.png"/><Relationship Id="rId2" Type="http://schemas.openxmlformats.org/officeDocument/2006/relationships/customXml" Target="../ink/ink755.xml"/><Relationship Id="rId16" Type="http://schemas.openxmlformats.org/officeDocument/2006/relationships/customXml" Target="../ink/ink762.xml"/><Relationship Id="rId29" Type="http://schemas.openxmlformats.org/officeDocument/2006/relationships/image" Target="../media/image165.png"/><Relationship Id="rId11" Type="http://schemas.openxmlformats.org/officeDocument/2006/relationships/image" Target="../media/image156.png"/><Relationship Id="rId24" Type="http://schemas.openxmlformats.org/officeDocument/2006/relationships/customXml" Target="../ink/ink766.xml"/><Relationship Id="rId32" Type="http://schemas.openxmlformats.org/officeDocument/2006/relationships/customXml" Target="../ink/ink770.xml"/><Relationship Id="rId37" Type="http://schemas.openxmlformats.org/officeDocument/2006/relationships/image" Target="../media/image169.png"/><Relationship Id="rId40" Type="http://schemas.openxmlformats.org/officeDocument/2006/relationships/customXml" Target="../ink/ink774.xml"/><Relationship Id="rId45" Type="http://schemas.openxmlformats.org/officeDocument/2006/relationships/image" Target="../media/image173.png"/><Relationship Id="rId5" Type="http://schemas.openxmlformats.org/officeDocument/2006/relationships/image" Target="../media/image153.png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768.xml"/><Relationship Id="rId36" Type="http://schemas.openxmlformats.org/officeDocument/2006/relationships/customXml" Target="../ink/ink772.xml"/><Relationship Id="rId49" Type="http://schemas.openxmlformats.org/officeDocument/2006/relationships/image" Target="../media/image175.png"/><Relationship Id="rId10" Type="http://schemas.openxmlformats.org/officeDocument/2006/relationships/customXml" Target="../ink/ink759.xml"/><Relationship Id="rId19" Type="http://schemas.openxmlformats.org/officeDocument/2006/relationships/image" Target="../media/image160.png"/><Relationship Id="rId31" Type="http://schemas.openxmlformats.org/officeDocument/2006/relationships/image" Target="../media/image166.png"/><Relationship Id="rId44" Type="http://schemas.openxmlformats.org/officeDocument/2006/relationships/customXml" Target="../ink/ink776.xml"/><Relationship Id="rId4" Type="http://schemas.openxmlformats.org/officeDocument/2006/relationships/customXml" Target="../ink/ink756.xml"/><Relationship Id="rId9" Type="http://schemas.openxmlformats.org/officeDocument/2006/relationships/image" Target="../media/image155.png"/><Relationship Id="rId14" Type="http://schemas.openxmlformats.org/officeDocument/2006/relationships/customXml" Target="../ink/ink761.xml"/><Relationship Id="rId22" Type="http://schemas.openxmlformats.org/officeDocument/2006/relationships/customXml" Target="../ink/ink765.xml"/><Relationship Id="rId27" Type="http://schemas.openxmlformats.org/officeDocument/2006/relationships/image" Target="../media/image164.png"/><Relationship Id="rId30" Type="http://schemas.openxmlformats.org/officeDocument/2006/relationships/customXml" Target="../ink/ink769.xml"/><Relationship Id="rId35" Type="http://schemas.openxmlformats.org/officeDocument/2006/relationships/image" Target="../media/image168.png"/><Relationship Id="rId43" Type="http://schemas.openxmlformats.org/officeDocument/2006/relationships/image" Target="../media/image172.png"/><Relationship Id="rId48" Type="http://schemas.openxmlformats.org/officeDocument/2006/relationships/customXml" Target="../ink/ink778.xml"/><Relationship Id="rId8" Type="http://schemas.openxmlformats.org/officeDocument/2006/relationships/customXml" Target="../ink/ink758.xml"/><Relationship Id="rId51" Type="http://schemas.openxmlformats.org/officeDocument/2006/relationships/image" Target="../media/image176.png"/><Relationship Id="rId3" Type="http://schemas.openxmlformats.org/officeDocument/2006/relationships/image" Target="../media/image152.png"/><Relationship Id="rId12" Type="http://schemas.openxmlformats.org/officeDocument/2006/relationships/customXml" Target="../ink/ink760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773.xml"/><Relationship Id="rId46" Type="http://schemas.openxmlformats.org/officeDocument/2006/relationships/customXml" Target="../ink/ink777.xml"/><Relationship Id="rId20" Type="http://schemas.openxmlformats.org/officeDocument/2006/relationships/customXml" Target="../ink/ink764.xml"/><Relationship Id="rId41" Type="http://schemas.openxmlformats.org/officeDocument/2006/relationships/image" Target="../media/image1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7.xml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92.xml"/><Relationship Id="rId21" Type="http://schemas.openxmlformats.org/officeDocument/2006/relationships/image" Target="../media/image161.png"/><Relationship Id="rId42" Type="http://schemas.openxmlformats.org/officeDocument/2006/relationships/customXml" Target="../ink/ink800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813.xml"/><Relationship Id="rId7" Type="http://schemas.openxmlformats.org/officeDocument/2006/relationships/image" Target="../media/image154.png"/><Relationship Id="rId2" Type="http://schemas.openxmlformats.org/officeDocument/2006/relationships/customXml" Target="../ink/ink780.xml"/><Relationship Id="rId16" Type="http://schemas.openxmlformats.org/officeDocument/2006/relationships/customXml" Target="../ink/ink787.xml"/><Relationship Id="rId29" Type="http://schemas.openxmlformats.org/officeDocument/2006/relationships/image" Target="../media/image165.png"/><Relationship Id="rId11" Type="http://schemas.openxmlformats.org/officeDocument/2006/relationships/image" Target="../media/image156.png"/><Relationship Id="rId24" Type="http://schemas.openxmlformats.org/officeDocument/2006/relationships/customXml" Target="../ink/ink791.xml"/><Relationship Id="rId32" Type="http://schemas.openxmlformats.org/officeDocument/2006/relationships/customXml" Target="../ink/ink795.xml"/><Relationship Id="rId37" Type="http://schemas.openxmlformats.org/officeDocument/2006/relationships/image" Target="../media/image169.png"/><Relationship Id="rId40" Type="http://schemas.openxmlformats.org/officeDocument/2006/relationships/customXml" Target="../ink/ink799.xml"/><Relationship Id="rId45" Type="http://schemas.openxmlformats.org/officeDocument/2006/relationships/image" Target="../media/image173.png"/><Relationship Id="rId53" Type="http://schemas.openxmlformats.org/officeDocument/2006/relationships/image" Target="../media/image177.png"/><Relationship Id="rId58" Type="http://schemas.openxmlformats.org/officeDocument/2006/relationships/customXml" Target="../ink/ink808.xml"/><Relationship Id="rId66" Type="http://schemas.openxmlformats.org/officeDocument/2006/relationships/customXml" Target="../ink/ink812.xml"/><Relationship Id="rId5" Type="http://schemas.openxmlformats.org/officeDocument/2006/relationships/image" Target="../media/image153.png"/><Relationship Id="rId61" Type="http://schemas.openxmlformats.org/officeDocument/2006/relationships/image" Target="../media/image181.png"/><Relationship Id="rId19" Type="http://schemas.openxmlformats.org/officeDocument/2006/relationships/image" Target="../media/image160.png"/><Relationship Id="rId14" Type="http://schemas.openxmlformats.org/officeDocument/2006/relationships/customXml" Target="../ink/ink786.xml"/><Relationship Id="rId22" Type="http://schemas.openxmlformats.org/officeDocument/2006/relationships/customXml" Target="../ink/ink790.xml"/><Relationship Id="rId27" Type="http://schemas.openxmlformats.org/officeDocument/2006/relationships/image" Target="../media/image164.png"/><Relationship Id="rId30" Type="http://schemas.openxmlformats.org/officeDocument/2006/relationships/customXml" Target="../ink/ink794.xml"/><Relationship Id="rId35" Type="http://schemas.openxmlformats.org/officeDocument/2006/relationships/image" Target="../media/image168.png"/><Relationship Id="rId43" Type="http://schemas.openxmlformats.org/officeDocument/2006/relationships/image" Target="../media/image172.png"/><Relationship Id="rId48" Type="http://schemas.openxmlformats.org/officeDocument/2006/relationships/customXml" Target="../ink/ink803.xml"/><Relationship Id="rId56" Type="http://schemas.openxmlformats.org/officeDocument/2006/relationships/customXml" Target="../ink/ink807.xml"/><Relationship Id="rId64" Type="http://schemas.openxmlformats.org/officeDocument/2006/relationships/customXml" Target="../ink/ink811.xml"/><Relationship Id="rId69" Type="http://schemas.openxmlformats.org/officeDocument/2006/relationships/image" Target="../media/image185.png"/><Relationship Id="rId8" Type="http://schemas.openxmlformats.org/officeDocument/2006/relationships/customXml" Target="../ink/ink783.xml"/><Relationship Id="rId51" Type="http://schemas.openxmlformats.org/officeDocument/2006/relationships/image" Target="../media/image176.png"/><Relationship Id="rId3" Type="http://schemas.openxmlformats.org/officeDocument/2006/relationships/image" Target="../media/image152.png"/><Relationship Id="rId12" Type="http://schemas.openxmlformats.org/officeDocument/2006/relationships/customXml" Target="../ink/ink785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798.xml"/><Relationship Id="rId46" Type="http://schemas.openxmlformats.org/officeDocument/2006/relationships/customXml" Target="../ink/ink802.xml"/><Relationship Id="rId59" Type="http://schemas.openxmlformats.org/officeDocument/2006/relationships/image" Target="../media/image180.png"/><Relationship Id="rId67" Type="http://schemas.openxmlformats.org/officeDocument/2006/relationships/image" Target="../media/image184.png"/><Relationship Id="rId20" Type="http://schemas.openxmlformats.org/officeDocument/2006/relationships/customXml" Target="../ink/ink789.xml"/><Relationship Id="rId41" Type="http://schemas.openxmlformats.org/officeDocument/2006/relationships/image" Target="../media/image171.png"/><Relationship Id="rId54" Type="http://schemas.openxmlformats.org/officeDocument/2006/relationships/customXml" Target="../ink/ink806.xml"/><Relationship Id="rId62" Type="http://schemas.openxmlformats.org/officeDocument/2006/relationships/customXml" Target="../ink/ink8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2.xml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793.xml"/><Relationship Id="rId36" Type="http://schemas.openxmlformats.org/officeDocument/2006/relationships/customXml" Target="../ink/ink797.xml"/><Relationship Id="rId49" Type="http://schemas.openxmlformats.org/officeDocument/2006/relationships/image" Target="../media/image175.png"/><Relationship Id="rId57" Type="http://schemas.openxmlformats.org/officeDocument/2006/relationships/image" Target="../media/image179.png"/><Relationship Id="rId10" Type="http://schemas.openxmlformats.org/officeDocument/2006/relationships/customXml" Target="../ink/ink784.xml"/><Relationship Id="rId31" Type="http://schemas.openxmlformats.org/officeDocument/2006/relationships/image" Target="../media/image166.png"/><Relationship Id="rId44" Type="http://schemas.openxmlformats.org/officeDocument/2006/relationships/customXml" Target="../ink/ink801.xml"/><Relationship Id="rId52" Type="http://schemas.openxmlformats.org/officeDocument/2006/relationships/customXml" Target="../ink/ink805.xml"/><Relationship Id="rId60" Type="http://schemas.openxmlformats.org/officeDocument/2006/relationships/customXml" Target="../ink/ink809.xml"/><Relationship Id="rId65" Type="http://schemas.openxmlformats.org/officeDocument/2006/relationships/image" Target="../media/image183.png"/><Relationship Id="rId4" Type="http://schemas.openxmlformats.org/officeDocument/2006/relationships/customXml" Target="../ink/ink781.xml"/><Relationship Id="rId9" Type="http://schemas.openxmlformats.org/officeDocument/2006/relationships/image" Target="../media/image155.png"/><Relationship Id="rId13" Type="http://schemas.openxmlformats.org/officeDocument/2006/relationships/image" Target="../media/image157.png"/><Relationship Id="rId18" Type="http://schemas.openxmlformats.org/officeDocument/2006/relationships/customXml" Target="../ink/ink788.xml"/><Relationship Id="rId39" Type="http://schemas.openxmlformats.org/officeDocument/2006/relationships/image" Target="../media/image170.png"/><Relationship Id="rId34" Type="http://schemas.openxmlformats.org/officeDocument/2006/relationships/customXml" Target="../ink/ink796.xml"/><Relationship Id="rId50" Type="http://schemas.openxmlformats.org/officeDocument/2006/relationships/customXml" Target="../ink/ink804.xml"/><Relationship Id="rId55" Type="http://schemas.openxmlformats.org/officeDocument/2006/relationships/image" Target="../media/image178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6.xml"/><Relationship Id="rId21" Type="http://schemas.openxmlformats.org/officeDocument/2006/relationships/image" Target="../media/image161.png"/><Relationship Id="rId42" Type="http://schemas.openxmlformats.org/officeDocument/2006/relationships/customXml" Target="../ink/ink834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847.xml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2" Type="http://schemas.openxmlformats.org/officeDocument/2006/relationships/customXml" Target="../ink/ink814.xml"/><Relationship Id="rId16" Type="http://schemas.openxmlformats.org/officeDocument/2006/relationships/customXml" Target="../ink/ink821.xml"/><Relationship Id="rId29" Type="http://schemas.openxmlformats.org/officeDocument/2006/relationships/image" Target="../media/image165.png"/><Relationship Id="rId11" Type="http://schemas.openxmlformats.org/officeDocument/2006/relationships/image" Target="../media/image156.png"/><Relationship Id="rId24" Type="http://schemas.openxmlformats.org/officeDocument/2006/relationships/customXml" Target="../ink/ink825.xml"/><Relationship Id="rId32" Type="http://schemas.openxmlformats.org/officeDocument/2006/relationships/customXml" Target="../ink/ink829.xml"/><Relationship Id="rId37" Type="http://schemas.openxmlformats.org/officeDocument/2006/relationships/image" Target="../media/image169.png"/><Relationship Id="rId40" Type="http://schemas.openxmlformats.org/officeDocument/2006/relationships/customXml" Target="../ink/ink833.xml"/><Relationship Id="rId45" Type="http://schemas.openxmlformats.org/officeDocument/2006/relationships/image" Target="../media/image173.png"/><Relationship Id="rId53" Type="http://schemas.openxmlformats.org/officeDocument/2006/relationships/image" Target="../media/image177.png"/><Relationship Id="rId58" Type="http://schemas.openxmlformats.org/officeDocument/2006/relationships/customXml" Target="../ink/ink842.xml"/><Relationship Id="rId66" Type="http://schemas.openxmlformats.org/officeDocument/2006/relationships/customXml" Target="../ink/ink846.xml"/><Relationship Id="rId5" Type="http://schemas.openxmlformats.org/officeDocument/2006/relationships/image" Target="../media/image153.png"/><Relationship Id="rId61" Type="http://schemas.openxmlformats.org/officeDocument/2006/relationships/image" Target="../media/image181.png"/><Relationship Id="rId19" Type="http://schemas.openxmlformats.org/officeDocument/2006/relationships/image" Target="../media/image160.png"/><Relationship Id="rId14" Type="http://schemas.openxmlformats.org/officeDocument/2006/relationships/customXml" Target="../ink/ink820.xml"/><Relationship Id="rId22" Type="http://schemas.openxmlformats.org/officeDocument/2006/relationships/customXml" Target="../ink/ink824.xml"/><Relationship Id="rId27" Type="http://schemas.openxmlformats.org/officeDocument/2006/relationships/image" Target="../media/image164.png"/><Relationship Id="rId30" Type="http://schemas.openxmlformats.org/officeDocument/2006/relationships/customXml" Target="../ink/ink828.xml"/><Relationship Id="rId35" Type="http://schemas.openxmlformats.org/officeDocument/2006/relationships/image" Target="../media/image168.png"/><Relationship Id="rId43" Type="http://schemas.openxmlformats.org/officeDocument/2006/relationships/image" Target="../media/image172.png"/><Relationship Id="rId48" Type="http://schemas.openxmlformats.org/officeDocument/2006/relationships/customXml" Target="../ink/ink837.xml"/><Relationship Id="rId56" Type="http://schemas.openxmlformats.org/officeDocument/2006/relationships/customXml" Target="../ink/ink841.xml"/><Relationship Id="rId64" Type="http://schemas.openxmlformats.org/officeDocument/2006/relationships/customXml" Target="../ink/ink845.xml"/><Relationship Id="rId69" Type="http://schemas.openxmlformats.org/officeDocument/2006/relationships/image" Target="../media/image185.png"/><Relationship Id="rId8" Type="http://schemas.openxmlformats.org/officeDocument/2006/relationships/customXml" Target="../ink/ink817.xml"/><Relationship Id="rId51" Type="http://schemas.openxmlformats.org/officeDocument/2006/relationships/image" Target="../media/image176.png"/><Relationship Id="rId3" Type="http://schemas.openxmlformats.org/officeDocument/2006/relationships/image" Target="../media/image152.png"/><Relationship Id="rId12" Type="http://schemas.openxmlformats.org/officeDocument/2006/relationships/customXml" Target="../ink/ink819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832.xml"/><Relationship Id="rId46" Type="http://schemas.openxmlformats.org/officeDocument/2006/relationships/customXml" Target="../ink/ink836.xml"/><Relationship Id="rId59" Type="http://schemas.openxmlformats.org/officeDocument/2006/relationships/image" Target="../media/image180.png"/><Relationship Id="rId67" Type="http://schemas.openxmlformats.org/officeDocument/2006/relationships/image" Target="../media/image184.png"/><Relationship Id="rId20" Type="http://schemas.openxmlformats.org/officeDocument/2006/relationships/customXml" Target="../ink/ink823.xml"/><Relationship Id="rId41" Type="http://schemas.openxmlformats.org/officeDocument/2006/relationships/image" Target="../media/image171.png"/><Relationship Id="rId54" Type="http://schemas.openxmlformats.org/officeDocument/2006/relationships/customXml" Target="../ink/ink840.xml"/><Relationship Id="rId62" Type="http://schemas.openxmlformats.org/officeDocument/2006/relationships/customXml" Target="../ink/ink844.xml"/><Relationship Id="rId70" Type="http://schemas.openxmlformats.org/officeDocument/2006/relationships/customXml" Target="../ink/ink8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6.xml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827.xml"/><Relationship Id="rId36" Type="http://schemas.openxmlformats.org/officeDocument/2006/relationships/customXml" Target="../ink/ink831.xml"/><Relationship Id="rId49" Type="http://schemas.openxmlformats.org/officeDocument/2006/relationships/image" Target="../media/image175.png"/><Relationship Id="rId57" Type="http://schemas.openxmlformats.org/officeDocument/2006/relationships/image" Target="../media/image179.png"/><Relationship Id="rId10" Type="http://schemas.openxmlformats.org/officeDocument/2006/relationships/customXml" Target="../ink/ink818.xml"/><Relationship Id="rId31" Type="http://schemas.openxmlformats.org/officeDocument/2006/relationships/image" Target="../media/image166.png"/><Relationship Id="rId44" Type="http://schemas.openxmlformats.org/officeDocument/2006/relationships/customXml" Target="../ink/ink835.xml"/><Relationship Id="rId52" Type="http://schemas.openxmlformats.org/officeDocument/2006/relationships/customXml" Target="../ink/ink839.xml"/><Relationship Id="rId60" Type="http://schemas.openxmlformats.org/officeDocument/2006/relationships/customXml" Target="../ink/ink843.xml"/><Relationship Id="rId65" Type="http://schemas.openxmlformats.org/officeDocument/2006/relationships/image" Target="../media/image183.png"/><Relationship Id="rId4" Type="http://schemas.openxmlformats.org/officeDocument/2006/relationships/customXml" Target="../ink/ink815.xml"/><Relationship Id="rId9" Type="http://schemas.openxmlformats.org/officeDocument/2006/relationships/image" Target="../media/image155.png"/><Relationship Id="rId13" Type="http://schemas.openxmlformats.org/officeDocument/2006/relationships/image" Target="../media/image157.png"/><Relationship Id="rId18" Type="http://schemas.openxmlformats.org/officeDocument/2006/relationships/customXml" Target="../ink/ink822.xml"/><Relationship Id="rId39" Type="http://schemas.openxmlformats.org/officeDocument/2006/relationships/image" Target="../media/image170.png"/><Relationship Id="rId34" Type="http://schemas.openxmlformats.org/officeDocument/2006/relationships/customXml" Target="../ink/ink830.xml"/><Relationship Id="rId50" Type="http://schemas.openxmlformats.org/officeDocument/2006/relationships/customXml" Target="../ink/ink838.xml"/><Relationship Id="rId55" Type="http://schemas.openxmlformats.org/officeDocument/2006/relationships/image" Target="../media/image178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61.xml"/><Relationship Id="rId21" Type="http://schemas.openxmlformats.org/officeDocument/2006/relationships/image" Target="../media/image161.png"/><Relationship Id="rId42" Type="http://schemas.openxmlformats.org/officeDocument/2006/relationships/customXml" Target="../ink/ink869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882.xml"/><Relationship Id="rId2" Type="http://schemas.openxmlformats.org/officeDocument/2006/relationships/customXml" Target="../ink/ink849.xml"/><Relationship Id="rId16" Type="http://schemas.openxmlformats.org/officeDocument/2006/relationships/customXml" Target="../ink/ink856.xml"/><Relationship Id="rId29" Type="http://schemas.openxmlformats.org/officeDocument/2006/relationships/image" Target="../media/image165.png"/><Relationship Id="rId11" Type="http://schemas.openxmlformats.org/officeDocument/2006/relationships/image" Target="../media/image156.png"/><Relationship Id="rId24" Type="http://schemas.openxmlformats.org/officeDocument/2006/relationships/customXml" Target="../ink/ink860.xml"/><Relationship Id="rId32" Type="http://schemas.openxmlformats.org/officeDocument/2006/relationships/customXml" Target="../ink/ink864.xml"/><Relationship Id="rId37" Type="http://schemas.openxmlformats.org/officeDocument/2006/relationships/image" Target="../media/image169.png"/><Relationship Id="rId40" Type="http://schemas.openxmlformats.org/officeDocument/2006/relationships/customXml" Target="../ink/ink868.xml"/><Relationship Id="rId45" Type="http://schemas.openxmlformats.org/officeDocument/2006/relationships/image" Target="../media/image173.png"/><Relationship Id="rId53" Type="http://schemas.openxmlformats.org/officeDocument/2006/relationships/image" Target="../media/image177.png"/><Relationship Id="rId58" Type="http://schemas.openxmlformats.org/officeDocument/2006/relationships/customXml" Target="../ink/ink877.xml"/><Relationship Id="rId66" Type="http://schemas.openxmlformats.org/officeDocument/2006/relationships/customXml" Target="../ink/ink881.xml"/><Relationship Id="rId74" Type="http://schemas.openxmlformats.org/officeDocument/2006/relationships/customXml" Target="../ink/ink885.xml"/><Relationship Id="rId5" Type="http://schemas.openxmlformats.org/officeDocument/2006/relationships/image" Target="../media/image153.png"/><Relationship Id="rId61" Type="http://schemas.openxmlformats.org/officeDocument/2006/relationships/image" Target="../media/image181.png"/><Relationship Id="rId19" Type="http://schemas.openxmlformats.org/officeDocument/2006/relationships/image" Target="../media/image160.png"/><Relationship Id="rId14" Type="http://schemas.openxmlformats.org/officeDocument/2006/relationships/customXml" Target="../ink/ink855.xml"/><Relationship Id="rId22" Type="http://schemas.openxmlformats.org/officeDocument/2006/relationships/customXml" Target="../ink/ink859.xml"/><Relationship Id="rId27" Type="http://schemas.openxmlformats.org/officeDocument/2006/relationships/image" Target="../media/image164.png"/><Relationship Id="rId30" Type="http://schemas.openxmlformats.org/officeDocument/2006/relationships/customXml" Target="../ink/ink863.xml"/><Relationship Id="rId35" Type="http://schemas.openxmlformats.org/officeDocument/2006/relationships/image" Target="../media/image168.png"/><Relationship Id="rId43" Type="http://schemas.openxmlformats.org/officeDocument/2006/relationships/image" Target="../media/image172.png"/><Relationship Id="rId48" Type="http://schemas.openxmlformats.org/officeDocument/2006/relationships/customXml" Target="../ink/ink872.xml"/><Relationship Id="rId56" Type="http://schemas.openxmlformats.org/officeDocument/2006/relationships/customXml" Target="../ink/ink876.xml"/><Relationship Id="rId64" Type="http://schemas.openxmlformats.org/officeDocument/2006/relationships/customXml" Target="../ink/ink880.xml"/><Relationship Id="rId69" Type="http://schemas.openxmlformats.org/officeDocument/2006/relationships/image" Target="../media/image185.png"/><Relationship Id="rId8" Type="http://schemas.openxmlformats.org/officeDocument/2006/relationships/customXml" Target="../ink/ink852.xml"/><Relationship Id="rId51" Type="http://schemas.openxmlformats.org/officeDocument/2006/relationships/image" Target="../media/image176.png"/><Relationship Id="rId72" Type="http://schemas.openxmlformats.org/officeDocument/2006/relationships/customXml" Target="../ink/ink884.xml"/><Relationship Id="rId3" Type="http://schemas.openxmlformats.org/officeDocument/2006/relationships/image" Target="../media/image152.png"/><Relationship Id="rId12" Type="http://schemas.openxmlformats.org/officeDocument/2006/relationships/customXml" Target="../ink/ink854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867.xml"/><Relationship Id="rId46" Type="http://schemas.openxmlformats.org/officeDocument/2006/relationships/customXml" Target="../ink/ink871.xml"/><Relationship Id="rId59" Type="http://schemas.openxmlformats.org/officeDocument/2006/relationships/image" Target="../media/image180.png"/><Relationship Id="rId67" Type="http://schemas.openxmlformats.org/officeDocument/2006/relationships/image" Target="../media/image184.png"/><Relationship Id="rId20" Type="http://schemas.openxmlformats.org/officeDocument/2006/relationships/customXml" Target="../ink/ink858.xml"/><Relationship Id="rId41" Type="http://schemas.openxmlformats.org/officeDocument/2006/relationships/image" Target="../media/image171.png"/><Relationship Id="rId54" Type="http://schemas.openxmlformats.org/officeDocument/2006/relationships/customXml" Target="../ink/ink875.xml"/><Relationship Id="rId62" Type="http://schemas.openxmlformats.org/officeDocument/2006/relationships/customXml" Target="../ink/ink879.xml"/><Relationship Id="rId70" Type="http://schemas.openxmlformats.org/officeDocument/2006/relationships/customXml" Target="../ink/ink883.xml"/><Relationship Id="rId75" Type="http://schemas.openxmlformats.org/officeDocument/2006/relationships/image" Target="../media/image1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1.xml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862.xml"/><Relationship Id="rId36" Type="http://schemas.openxmlformats.org/officeDocument/2006/relationships/customXml" Target="../ink/ink866.xml"/><Relationship Id="rId49" Type="http://schemas.openxmlformats.org/officeDocument/2006/relationships/image" Target="../media/image175.png"/><Relationship Id="rId57" Type="http://schemas.openxmlformats.org/officeDocument/2006/relationships/image" Target="../media/image179.png"/><Relationship Id="rId10" Type="http://schemas.openxmlformats.org/officeDocument/2006/relationships/customXml" Target="../ink/ink853.xml"/><Relationship Id="rId31" Type="http://schemas.openxmlformats.org/officeDocument/2006/relationships/image" Target="../media/image166.png"/><Relationship Id="rId44" Type="http://schemas.openxmlformats.org/officeDocument/2006/relationships/customXml" Target="../ink/ink870.xml"/><Relationship Id="rId52" Type="http://schemas.openxmlformats.org/officeDocument/2006/relationships/customXml" Target="../ink/ink874.xml"/><Relationship Id="rId60" Type="http://schemas.openxmlformats.org/officeDocument/2006/relationships/customXml" Target="../ink/ink878.xml"/><Relationship Id="rId65" Type="http://schemas.openxmlformats.org/officeDocument/2006/relationships/image" Target="../media/image183.png"/><Relationship Id="rId73" Type="http://schemas.openxmlformats.org/officeDocument/2006/relationships/image" Target="../media/image187.png"/><Relationship Id="rId4" Type="http://schemas.openxmlformats.org/officeDocument/2006/relationships/customXml" Target="../ink/ink850.xml"/><Relationship Id="rId9" Type="http://schemas.openxmlformats.org/officeDocument/2006/relationships/image" Target="../media/image155.png"/><Relationship Id="rId13" Type="http://schemas.openxmlformats.org/officeDocument/2006/relationships/image" Target="../media/image157.png"/><Relationship Id="rId18" Type="http://schemas.openxmlformats.org/officeDocument/2006/relationships/customXml" Target="../ink/ink857.xml"/><Relationship Id="rId39" Type="http://schemas.openxmlformats.org/officeDocument/2006/relationships/image" Target="../media/image170.png"/><Relationship Id="rId34" Type="http://schemas.openxmlformats.org/officeDocument/2006/relationships/customXml" Target="../ink/ink865.xml"/><Relationship Id="rId50" Type="http://schemas.openxmlformats.org/officeDocument/2006/relationships/customXml" Target="../ink/ink873.xml"/><Relationship Id="rId55" Type="http://schemas.openxmlformats.org/officeDocument/2006/relationships/image" Target="../media/image178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98.xml"/><Relationship Id="rId21" Type="http://schemas.openxmlformats.org/officeDocument/2006/relationships/image" Target="../media/image161.png"/><Relationship Id="rId42" Type="http://schemas.openxmlformats.org/officeDocument/2006/relationships/customXml" Target="../ink/ink906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919.xml"/><Relationship Id="rId16" Type="http://schemas.openxmlformats.org/officeDocument/2006/relationships/customXml" Target="../ink/ink893.xml"/><Relationship Id="rId11" Type="http://schemas.openxmlformats.org/officeDocument/2006/relationships/image" Target="../media/image156.png"/><Relationship Id="rId24" Type="http://schemas.openxmlformats.org/officeDocument/2006/relationships/customXml" Target="../ink/ink897.xml"/><Relationship Id="rId32" Type="http://schemas.openxmlformats.org/officeDocument/2006/relationships/customXml" Target="../ink/ink901.xml"/><Relationship Id="rId37" Type="http://schemas.openxmlformats.org/officeDocument/2006/relationships/image" Target="../media/image169.png"/><Relationship Id="rId40" Type="http://schemas.openxmlformats.org/officeDocument/2006/relationships/customXml" Target="../ink/ink905.xml"/><Relationship Id="rId45" Type="http://schemas.openxmlformats.org/officeDocument/2006/relationships/image" Target="../media/image173.png"/><Relationship Id="rId53" Type="http://schemas.openxmlformats.org/officeDocument/2006/relationships/image" Target="../media/image177.png"/><Relationship Id="rId58" Type="http://schemas.openxmlformats.org/officeDocument/2006/relationships/customXml" Target="../ink/ink914.xml"/><Relationship Id="rId66" Type="http://schemas.openxmlformats.org/officeDocument/2006/relationships/customXml" Target="../ink/ink918.xml"/><Relationship Id="rId74" Type="http://schemas.openxmlformats.org/officeDocument/2006/relationships/customXml" Target="../ink/ink922.xml"/><Relationship Id="rId79" Type="http://schemas.openxmlformats.org/officeDocument/2006/relationships/image" Target="../media/image190.png"/><Relationship Id="rId5" Type="http://schemas.openxmlformats.org/officeDocument/2006/relationships/image" Target="../media/image153.png"/><Relationship Id="rId61" Type="http://schemas.openxmlformats.org/officeDocument/2006/relationships/image" Target="../media/image181.png"/><Relationship Id="rId19" Type="http://schemas.openxmlformats.org/officeDocument/2006/relationships/image" Target="../media/image160.png"/><Relationship Id="rId14" Type="http://schemas.openxmlformats.org/officeDocument/2006/relationships/customXml" Target="../ink/ink892.xml"/><Relationship Id="rId22" Type="http://schemas.openxmlformats.org/officeDocument/2006/relationships/customXml" Target="../ink/ink896.xml"/><Relationship Id="rId27" Type="http://schemas.openxmlformats.org/officeDocument/2006/relationships/image" Target="../media/image164.png"/><Relationship Id="rId30" Type="http://schemas.openxmlformats.org/officeDocument/2006/relationships/customXml" Target="../ink/ink900.xml"/><Relationship Id="rId35" Type="http://schemas.openxmlformats.org/officeDocument/2006/relationships/image" Target="../media/image168.png"/><Relationship Id="rId43" Type="http://schemas.openxmlformats.org/officeDocument/2006/relationships/image" Target="../media/image172.png"/><Relationship Id="rId48" Type="http://schemas.openxmlformats.org/officeDocument/2006/relationships/customXml" Target="../ink/ink909.xml"/><Relationship Id="rId56" Type="http://schemas.openxmlformats.org/officeDocument/2006/relationships/customXml" Target="../ink/ink913.xml"/><Relationship Id="rId64" Type="http://schemas.openxmlformats.org/officeDocument/2006/relationships/customXml" Target="../ink/ink917.xml"/><Relationship Id="rId69" Type="http://schemas.openxmlformats.org/officeDocument/2006/relationships/image" Target="../media/image185.png"/><Relationship Id="rId77" Type="http://schemas.openxmlformats.org/officeDocument/2006/relationships/image" Target="../media/image189.png"/><Relationship Id="rId8" Type="http://schemas.openxmlformats.org/officeDocument/2006/relationships/customXml" Target="../ink/ink889.xml"/><Relationship Id="rId51" Type="http://schemas.openxmlformats.org/officeDocument/2006/relationships/image" Target="../media/image176.png"/><Relationship Id="rId72" Type="http://schemas.openxmlformats.org/officeDocument/2006/relationships/customXml" Target="../ink/ink921.xml"/><Relationship Id="rId3" Type="http://schemas.openxmlformats.org/officeDocument/2006/relationships/image" Target="../media/image152.png"/><Relationship Id="rId12" Type="http://schemas.openxmlformats.org/officeDocument/2006/relationships/customXml" Target="../ink/ink891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904.xml"/><Relationship Id="rId46" Type="http://schemas.openxmlformats.org/officeDocument/2006/relationships/customXml" Target="../ink/ink908.xml"/><Relationship Id="rId59" Type="http://schemas.openxmlformats.org/officeDocument/2006/relationships/image" Target="../media/image180.png"/><Relationship Id="rId67" Type="http://schemas.openxmlformats.org/officeDocument/2006/relationships/image" Target="../media/image184.png"/><Relationship Id="rId20" Type="http://schemas.openxmlformats.org/officeDocument/2006/relationships/customXml" Target="../ink/ink895.xml"/><Relationship Id="rId41" Type="http://schemas.openxmlformats.org/officeDocument/2006/relationships/image" Target="../media/image171.png"/><Relationship Id="rId54" Type="http://schemas.openxmlformats.org/officeDocument/2006/relationships/customXml" Target="../ink/ink912.xml"/><Relationship Id="rId62" Type="http://schemas.openxmlformats.org/officeDocument/2006/relationships/customXml" Target="../ink/ink916.xml"/><Relationship Id="rId70" Type="http://schemas.openxmlformats.org/officeDocument/2006/relationships/customXml" Target="../ink/ink920.xml"/><Relationship Id="rId75" Type="http://schemas.openxmlformats.org/officeDocument/2006/relationships/image" Target="../media/image1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8.xml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899.xml"/><Relationship Id="rId36" Type="http://schemas.openxmlformats.org/officeDocument/2006/relationships/customXml" Target="../ink/ink903.xml"/><Relationship Id="rId49" Type="http://schemas.openxmlformats.org/officeDocument/2006/relationships/image" Target="../media/image175.png"/><Relationship Id="rId57" Type="http://schemas.openxmlformats.org/officeDocument/2006/relationships/image" Target="../media/image179.png"/><Relationship Id="rId10" Type="http://schemas.openxmlformats.org/officeDocument/2006/relationships/customXml" Target="../ink/ink890.xml"/><Relationship Id="rId31" Type="http://schemas.openxmlformats.org/officeDocument/2006/relationships/image" Target="../media/image166.png"/><Relationship Id="rId44" Type="http://schemas.openxmlformats.org/officeDocument/2006/relationships/customXml" Target="../ink/ink907.xml"/><Relationship Id="rId52" Type="http://schemas.openxmlformats.org/officeDocument/2006/relationships/customXml" Target="../ink/ink911.xml"/><Relationship Id="rId60" Type="http://schemas.openxmlformats.org/officeDocument/2006/relationships/customXml" Target="../ink/ink915.xml"/><Relationship Id="rId65" Type="http://schemas.openxmlformats.org/officeDocument/2006/relationships/image" Target="../media/image183.png"/><Relationship Id="rId73" Type="http://schemas.openxmlformats.org/officeDocument/2006/relationships/image" Target="../media/image187.png"/><Relationship Id="rId78" Type="http://schemas.openxmlformats.org/officeDocument/2006/relationships/customXml" Target="../ink/ink924.xml"/><Relationship Id="rId4" Type="http://schemas.openxmlformats.org/officeDocument/2006/relationships/customXml" Target="../ink/ink887.xml"/><Relationship Id="rId9" Type="http://schemas.openxmlformats.org/officeDocument/2006/relationships/image" Target="../media/image155.png"/><Relationship Id="rId13" Type="http://schemas.openxmlformats.org/officeDocument/2006/relationships/image" Target="../media/image157.png"/><Relationship Id="rId18" Type="http://schemas.openxmlformats.org/officeDocument/2006/relationships/customXml" Target="../ink/ink894.xml"/><Relationship Id="rId39" Type="http://schemas.openxmlformats.org/officeDocument/2006/relationships/image" Target="../media/image170.png"/><Relationship Id="rId34" Type="http://schemas.openxmlformats.org/officeDocument/2006/relationships/customXml" Target="../ink/ink902.xml"/><Relationship Id="rId50" Type="http://schemas.openxmlformats.org/officeDocument/2006/relationships/customXml" Target="../ink/ink910.xml"/><Relationship Id="rId55" Type="http://schemas.openxmlformats.org/officeDocument/2006/relationships/image" Target="../media/image178.png"/><Relationship Id="rId76" Type="http://schemas.openxmlformats.org/officeDocument/2006/relationships/customXml" Target="../ink/ink923.xml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2" Type="http://schemas.openxmlformats.org/officeDocument/2006/relationships/customXml" Target="../ink/ink886.xml"/><Relationship Id="rId29" Type="http://schemas.openxmlformats.org/officeDocument/2006/relationships/image" Target="../media/image165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37.xml"/><Relationship Id="rId21" Type="http://schemas.openxmlformats.org/officeDocument/2006/relationships/image" Target="../media/image161.png"/><Relationship Id="rId42" Type="http://schemas.openxmlformats.org/officeDocument/2006/relationships/customXml" Target="../ink/ink945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958.xml"/><Relationship Id="rId84" Type="http://schemas.openxmlformats.org/officeDocument/2006/relationships/customXml" Target="../ink/ink966.xml"/><Relationship Id="rId89" Type="http://schemas.openxmlformats.org/officeDocument/2006/relationships/image" Target="../media/image195.png"/><Relationship Id="rId16" Type="http://schemas.openxmlformats.org/officeDocument/2006/relationships/customXml" Target="../ink/ink932.xml"/><Relationship Id="rId11" Type="http://schemas.openxmlformats.org/officeDocument/2006/relationships/image" Target="../media/image156.png"/><Relationship Id="rId32" Type="http://schemas.openxmlformats.org/officeDocument/2006/relationships/customXml" Target="../ink/ink940.xml"/><Relationship Id="rId37" Type="http://schemas.openxmlformats.org/officeDocument/2006/relationships/image" Target="../media/image169.png"/><Relationship Id="rId53" Type="http://schemas.openxmlformats.org/officeDocument/2006/relationships/image" Target="../media/image177.png"/><Relationship Id="rId58" Type="http://schemas.openxmlformats.org/officeDocument/2006/relationships/customXml" Target="../ink/ink953.xml"/><Relationship Id="rId74" Type="http://schemas.openxmlformats.org/officeDocument/2006/relationships/customXml" Target="../ink/ink961.xml"/><Relationship Id="rId79" Type="http://schemas.openxmlformats.org/officeDocument/2006/relationships/image" Target="../media/image190.png"/><Relationship Id="rId5" Type="http://schemas.openxmlformats.org/officeDocument/2006/relationships/image" Target="../media/image153.png"/><Relationship Id="rId90" Type="http://schemas.openxmlformats.org/officeDocument/2006/relationships/customXml" Target="../ink/ink969.xml"/><Relationship Id="rId95" Type="http://schemas.openxmlformats.org/officeDocument/2006/relationships/image" Target="../media/image198.png"/><Relationship Id="rId22" Type="http://schemas.openxmlformats.org/officeDocument/2006/relationships/customXml" Target="../ink/ink935.xml"/><Relationship Id="rId27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customXml" Target="../ink/ink948.xml"/><Relationship Id="rId64" Type="http://schemas.openxmlformats.org/officeDocument/2006/relationships/customXml" Target="../ink/ink956.xml"/><Relationship Id="rId69" Type="http://schemas.openxmlformats.org/officeDocument/2006/relationships/image" Target="../media/image185.png"/><Relationship Id="rId80" Type="http://schemas.openxmlformats.org/officeDocument/2006/relationships/customXml" Target="../ink/ink964.xml"/><Relationship Id="rId85" Type="http://schemas.openxmlformats.org/officeDocument/2006/relationships/image" Target="../media/image193.png"/><Relationship Id="rId12" Type="http://schemas.openxmlformats.org/officeDocument/2006/relationships/customXml" Target="../ink/ink930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943.xml"/><Relationship Id="rId46" Type="http://schemas.openxmlformats.org/officeDocument/2006/relationships/customXml" Target="../ink/ink947.xml"/><Relationship Id="rId59" Type="http://schemas.openxmlformats.org/officeDocument/2006/relationships/image" Target="../media/image180.png"/><Relationship Id="rId67" Type="http://schemas.openxmlformats.org/officeDocument/2006/relationships/image" Target="../media/image184.png"/><Relationship Id="rId20" Type="http://schemas.openxmlformats.org/officeDocument/2006/relationships/customXml" Target="../ink/ink934.xml"/><Relationship Id="rId41" Type="http://schemas.openxmlformats.org/officeDocument/2006/relationships/image" Target="../media/image171.png"/><Relationship Id="rId54" Type="http://schemas.openxmlformats.org/officeDocument/2006/relationships/customXml" Target="../ink/ink951.xml"/><Relationship Id="rId62" Type="http://schemas.openxmlformats.org/officeDocument/2006/relationships/customXml" Target="../ink/ink955.xml"/><Relationship Id="rId70" Type="http://schemas.openxmlformats.org/officeDocument/2006/relationships/customXml" Target="../ink/ink959.xml"/><Relationship Id="rId75" Type="http://schemas.openxmlformats.org/officeDocument/2006/relationships/image" Target="../media/image188.png"/><Relationship Id="rId83" Type="http://schemas.openxmlformats.org/officeDocument/2006/relationships/image" Target="../media/image192.png"/><Relationship Id="rId88" Type="http://schemas.openxmlformats.org/officeDocument/2006/relationships/customXml" Target="../ink/ink968.xml"/><Relationship Id="rId91" Type="http://schemas.openxmlformats.org/officeDocument/2006/relationships/image" Target="../media/image196.png"/><Relationship Id="rId96" Type="http://schemas.openxmlformats.org/officeDocument/2006/relationships/customXml" Target="../ink/ink9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7.xml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938.xml"/><Relationship Id="rId36" Type="http://schemas.openxmlformats.org/officeDocument/2006/relationships/customXml" Target="../ink/ink942.xml"/><Relationship Id="rId49" Type="http://schemas.openxmlformats.org/officeDocument/2006/relationships/image" Target="../media/image175.png"/><Relationship Id="rId57" Type="http://schemas.openxmlformats.org/officeDocument/2006/relationships/image" Target="../media/image179.png"/><Relationship Id="rId10" Type="http://schemas.openxmlformats.org/officeDocument/2006/relationships/customXml" Target="../ink/ink929.xml"/><Relationship Id="rId31" Type="http://schemas.openxmlformats.org/officeDocument/2006/relationships/image" Target="../media/image166.png"/><Relationship Id="rId44" Type="http://schemas.openxmlformats.org/officeDocument/2006/relationships/customXml" Target="../ink/ink946.xml"/><Relationship Id="rId52" Type="http://schemas.openxmlformats.org/officeDocument/2006/relationships/customXml" Target="../ink/ink950.xml"/><Relationship Id="rId60" Type="http://schemas.openxmlformats.org/officeDocument/2006/relationships/customXml" Target="../ink/ink954.xml"/><Relationship Id="rId65" Type="http://schemas.openxmlformats.org/officeDocument/2006/relationships/image" Target="../media/image183.png"/><Relationship Id="rId73" Type="http://schemas.openxmlformats.org/officeDocument/2006/relationships/image" Target="../media/image187.png"/><Relationship Id="rId78" Type="http://schemas.openxmlformats.org/officeDocument/2006/relationships/customXml" Target="../ink/ink963.xml"/><Relationship Id="rId81" Type="http://schemas.openxmlformats.org/officeDocument/2006/relationships/image" Target="../media/image191.png"/><Relationship Id="rId86" Type="http://schemas.openxmlformats.org/officeDocument/2006/relationships/customXml" Target="../ink/ink967.xml"/><Relationship Id="rId94" Type="http://schemas.openxmlformats.org/officeDocument/2006/relationships/customXml" Target="../ink/ink971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4" Type="http://schemas.openxmlformats.org/officeDocument/2006/relationships/customXml" Target="../ink/ink926.xml"/><Relationship Id="rId9" Type="http://schemas.openxmlformats.org/officeDocument/2006/relationships/image" Target="../media/image155.png"/><Relationship Id="rId13" Type="http://schemas.openxmlformats.org/officeDocument/2006/relationships/image" Target="../media/image157.png"/><Relationship Id="rId18" Type="http://schemas.openxmlformats.org/officeDocument/2006/relationships/customXml" Target="../ink/ink933.xml"/><Relationship Id="rId39" Type="http://schemas.openxmlformats.org/officeDocument/2006/relationships/image" Target="../media/image170.png"/><Relationship Id="rId34" Type="http://schemas.openxmlformats.org/officeDocument/2006/relationships/customXml" Target="../ink/ink941.xml"/><Relationship Id="rId50" Type="http://schemas.openxmlformats.org/officeDocument/2006/relationships/customXml" Target="../ink/ink949.xml"/><Relationship Id="rId55" Type="http://schemas.openxmlformats.org/officeDocument/2006/relationships/image" Target="../media/image178.png"/><Relationship Id="rId76" Type="http://schemas.openxmlformats.org/officeDocument/2006/relationships/customXml" Target="../ink/ink962.xml"/><Relationship Id="rId97" Type="http://schemas.openxmlformats.org/officeDocument/2006/relationships/image" Target="../media/image199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970.xml"/><Relationship Id="rId2" Type="http://schemas.openxmlformats.org/officeDocument/2006/relationships/customXml" Target="../ink/ink925.xml"/><Relationship Id="rId29" Type="http://schemas.openxmlformats.org/officeDocument/2006/relationships/image" Target="../media/image165.png"/><Relationship Id="rId24" Type="http://schemas.openxmlformats.org/officeDocument/2006/relationships/customXml" Target="../ink/ink936.xml"/><Relationship Id="rId40" Type="http://schemas.openxmlformats.org/officeDocument/2006/relationships/customXml" Target="../ink/ink944.xml"/><Relationship Id="rId45" Type="http://schemas.openxmlformats.org/officeDocument/2006/relationships/image" Target="../media/image173.png"/><Relationship Id="rId66" Type="http://schemas.openxmlformats.org/officeDocument/2006/relationships/customXml" Target="../ink/ink957.xml"/><Relationship Id="rId87" Type="http://schemas.openxmlformats.org/officeDocument/2006/relationships/image" Target="../media/image194.png"/><Relationship Id="rId61" Type="http://schemas.openxmlformats.org/officeDocument/2006/relationships/image" Target="../media/image181.png"/><Relationship Id="rId82" Type="http://schemas.openxmlformats.org/officeDocument/2006/relationships/customXml" Target="../ink/ink965.xml"/><Relationship Id="rId19" Type="http://schemas.openxmlformats.org/officeDocument/2006/relationships/image" Target="../media/image160.png"/><Relationship Id="rId14" Type="http://schemas.openxmlformats.org/officeDocument/2006/relationships/customXml" Target="../ink/ink931.xml"/><Relationship Id="rId30" Type="http://schemas.openxmlformats.org/officeDocument/2006/relationships/customXml" Target="../ink/ink939.xml"/><Relationship Id="rId35" Type="http://schemas.openxmlformats.org/officeDocument/2006/relationships/image" Target="../media/image168.png"/><Relationship Id="rId56" Type="http://schemas.openxmlformats.org/officeDocument/2006/relationships/customXml" Target="../ink/ink952.xml"/><Relationship Id="rId77" Type="http://schemas.openxmlformats.org/officeDocument/2006/relationships/image" Target="../media/image189.png"/><Relationship Id="rId100" Type="http://schemas.openxmlformats.org/officeDocument/2006/relationships/customXml" Target="../ink/ink974.xml"/><Relationship Id="rId8" Type="http://schemas.openxmlformats.org/officeDocument/2006/relationships/customXml" Target="../ink/ink928.xml"/><Relationship Id="rId51" Type="http://schemas.openxmlformats.org/officeDocument/2006/relationships/image" Target="../media/image176.png"/><Relationship Id="rId72" Type="http://schemas.openxmlformats.org/officeDocument/2006/relationships/customXml" Target="../ink/ink960.xml"/><Relationship Id="rId93" Type="http://schemas.openxmlformats.org/officeDocument/2006/relationships/image" Target="../media/image197.png"/><Relationship Id="rId98" Type="http://schemas.openxmlformats.org/officeDocument/2006/relationships/customXml" Target="../ink/ink973.xml"/><Relationship Id="rId3" Type="http://schemas.openxmlformats.org/officeDocument/2006/relationships/image" Target="../media/image15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.xml"/><Relationship Id="rId13" Type="http://schemas.openxmlformats.org/officeDocument/2006/relationships/image" Target="../media/image7.png"/><Relationship Id="rId18" Type="http://schemas.openxmlformats.org/officeDocument/2006/relationships/customXml" Target="../ink/ink22.xml"/><Relationship Id="rId21" Type="http://schemas.openxmlformats.org/officeDocument/2006/relationships/image" Target="../media/image11.png"/><Relationship Id="rId7" Type="http://schemas.openxmlformats.org/officeDocument/2006/relationships/image" Target="../media/image3.png"/><Relationship Id="rId12" Type="http://schemas.openxmlformats.org/officeDocument/2006/relationships/customXml" Target="../ink/ink19.xml"/><Relationship Id="rId17" Type="http://schemas.openxmlformats.org/officeDocument/2006/relationships/image" Target="../media/image9.png"/><Relationship Id="rId2" Type="http://schemas.openxmlformats.org/officeDocument/2006/relationships/customXml" Target="../ink/ink15.xml"/><Relationship Id="rId16" Type="http://schemas.openxmlformats.org/officeDocument/2006/relationships/customXml" Target="../ink/ink21.xml"/><Relationship Id="rId20" Type="http://schemas.openxmlformats.org/officeDocument/2006/relationships/customXml" Target="../ink/ink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10" Type="http://schemas.openxmlformats.org/officeDocument/2006/relationships/customXml" Target="../ink/ink18.xml"/><Relationship Id="rId19" Type="http://schemas.openxmlformats.org/officeDocument/2006/relationships/image" Target="../media/image10.png"/><Relationship Id="rId9" Type="http://schemas.openxmlformats.org/officeDocument/2006/relationships/image" Target="../media/image5.png"/><Relationship Id="rId14" Type="http://schemas.openxmlformats.org/officeDocument/2006/relationships/customXml" Target="../ink/ink20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87.xml"/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995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1008.xml"/><Relationship Id="rId84" Type="http://schemas.openxmlformats.org/officeDocument/2006/relationships/customXml" Target="../ink/ink1016.xml"/><Relationship Id="rId89" Type="http://schemas.openxmlformats.org/officeDocument/2006/relationships/image" Target="../media/image195.png"/><Relationship Id="rId112" Type="http://schemas.openxmlformats.org/officeDocument/2006/relationships/customXml" Target="../ink/ink1030.xml"/><Relationship Id="rId16" Type="http://schemas.openxmlformats.org/officeDocument/2006/relationships/customXml" Target="../ink/ink982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990.xml"/><Relationship Id="rId37" Type="http://schemas.openxmlformats.org/officeDocument/2006/relationships/image" Target="../media/image169.png"/><Relationship Id="rId53" Type="http://schemas.openxmlformats.org/officeDocument/2006/relationships/image" Target="../media/image177.png"/><Relationship Id="rId58" Type="http://schemas.openxmlformats.org/officeDocument/2006/relationships/customXml" Target="../ink/ink1003.xml"/><Relationship Id="rId74" Type="http://schemas.openxmlformats.org/officeDocument/2006/relationships/customXml" Target="../ink/ink1011.xml"/><Relationship Id="rId79" Type="http://schemas.openxmlformats.org/officeDocument/2006/relationships/image" Target="../media/image190.png"/><Relationship Id="rId102" Type="http://schemas.openxmlformats.org/officeDocument/2006/relationships/customXml" Target="../ink/ink1025.xml"/><Relationship Id="rId123" Type="http://schemas.openxmlformats.org/officeDocument/2006/relationships/image" Target="../media/image212.png"/><Relationship Id="rId5" Type="http://schemas.openxmlformats.org/officeDocument/2006/relationships/image" Target="../media/image153.png"/><Relationship Id="rId90" Type="http://schemas.openxmlformats.org/officeDocument/2006/relationships/customXml" Target="../ink/ink1019.xml"/><Relationship Id="rId95" Type="http://schemas.openxmlformats.org/officeDocument/2006/relationships/image" Target="../media/image198.png"/><Relationship Id="rId22" Type="http://schemas.openxmlformats.org/officeDocument/2006/relationships/customXml" Target="../ink/ink985.xml"/><Relationship Id="rId27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customXml" Target="../ink/ink998.xml"/><Relationship Id="rId64" Type="http://schemas.openxmlformats.org/officeDocument/2006/relationships/customXml" Target="../ink/ink1006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18" Type="http://schemas.openxmlformats.org/officeDocument/2006/relationships/customXml" Target="../ink/ink1033.xml"/><Relationship Id="rId80" Type="http://schemas.openxmlformats.org/officeDocument/2006/relationships/customXml" Target="../ink/ink1014.xml"/><Relationship Id="rId85" Type="http://schemas.openxmlformats.org/officeDocument/2006/relationships/image" Target="../media/image193.png"/><Relationship Id="rId12" Type="http://schemas.openxmlformats.org/officeDocument/2006/relationships/customXml" Target="../ink/ink980.xml"/><Relationship Id="rId17" Type="http://schemas.openxmlformats.org/officeDocument/2006/relationships/image" Target="../media/image159.png"/><Relationship Id="rId33" Type="http://schemas.openxmlformats.org/officeDocument/2006/relationships/image" Target="../media/image167.png"/><Relationship Id="rId38" Type="http://schemas.openxmlformats.org/officeDocument/2006/relationships/customXml" Target="../ink/ink993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08" Type="http://schemas.openxmlformats.org/officeDocument/2006/relationships/customXml" Target="../ink/ink1028.xml"/><Relationship Id="rId124" Type="http://schemas.openxmlformats.org/officeDocument/2006/relationships/customXml" Target="../ink/ink1036.xml"/><Relationship Id="rId54" Type="http://schemas.openxmlformats.org/officeDocument/2006/relationships/customXml" Target="../ink/ink1001.xml"/><Relationship Id="rId70" Type="http://schemas.openxmlformats.org/officeDocument/2006/relationships/customXml" Target="../ink/ink1009.xml"/><Relationship Id="rId75" Type="http://schemas.openxmlformats.org/officeDocument/2006/relationships/image" Target="../media/image188.png"/><Relationship Id="rId91" Type="http://schemas.openxmlformats.org/officeDocument/2006/relationships/image" Target="../media/image196.png"/><Relationship Id="rId96" Type="http://schemas.openxmlformats.org/officeDocument/2006/relationships/customXml" Target="../ink/ink10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7.xml"/><Relationship Id="rId23" Type="http://schemas.openxmlformats.org/officeDocument/2006/relationships/image" Target="../media/image162.png"/><Relationship Id="rId28" Type="http://schemas.openxmlformats.org/officeDocument/2006/relationships/customXml" Target="../ink/ink988.xml"/><Relationship Id="rId49" Type="http://schemas.openxmlformats.org/officeDocument/2006/relationships/image" Target="../media/image175.png"/><Relationship Id="rId114" Type="http://schemas.openxmlformats.org/officeDocument/2006/relationships/customXml" Target="../ink/ink1031.xml"/><Relationship Id="rId119" Type="http://schemas.openxmlformats.org/officeDocument/2006/relationships/image" Target="../media/image210.png"/><Relationship Id="rId44" Type="http://schemas.openxmlformats.org/officeDocument/2006/relationships/customXml" Target="../ink/ink996.xml"/><Relationship Id="rId60" Type="http://schemas.openxmlformats.org/officeDocument/2006/relationships/customXml" Target="../ink/ink1004.xml"/><Relationship Id="rId65" Type="http://schemas.openxmlformats.org/officeDocument/2006/relationships/image" Target="../media/image183.png"/><Relationship Id="rId81" Type="http://schemas.openxmlformats.org/officeDocument/2006/relationships/image" Target="../media/image191.png"/><Relationship Id="rId86" Type="http://schemas.openxmlformats.org/officeDocument/2006/relationships/customXml" Target="../ink/ink1017.xml"/><Relationship Id="rId13" Type="http://schemas.openxmlformats.org/officeDocument/2006/relationships/image" Target="../media/image157.png"/><Relationship Id="rId18" Type="http://schemas.openxmlformats.org/officeDocument/2006/relationships/customXml" Target="../ink/ink983.xml"/><Relationship Id="rId39" Type="http://schemas.openxmlformats.org/officeDocument/2006/relationships/image" Target="../media/image170.png"/><Relationship Id="rId109" Type="http://schemas.openxmlformats.org/officeDocument/2006/relationships/image" Target="../media/image205.png"/><Relationship Id="rId34" Type="http://schemas.openxmlformats.org/officeDocument/2006/relationships/customXml" Target="../ink/ink991.xml"/><Relationship Id="rId50" Type="http://schemas.openxmlformats.org/officeDocument/2006/relationships/customXml" Target="../ink/ink999.xml"/><Relationship Id="rId55" Type="http://schemas.openxmlformats.org/officeDocument/2006/relationships/image" Target="../media/image178.png"/><Relationship Id="rId76" Type="http://schemas.openxmlformats.org/officeDocument/2006/relationships/customXml" Target="../ink/ink1012.xml"/><Relationship Id="rId97" Type="http://schemas.openxmlformats.org/officeDocument/2006/relationships/image" Target="../media/image199.png"/><Relationship Id="rId104" Type="http://schemas.openxmlformats.org/officeDocument/2006/relationships/customXml" Target="../ink/ink1026.xml"/><Relationship Id="rId120" Type="http://schemas.openxmlformats.org/officeDocument/2006/relationships/customXml" Target="../ink/ink1034.xml"/><Relationship Id="rId125" Type="http://schemas.openxmlformats.org/officeDocument/2006/relationships/image" Target="../media/image213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1020.xml"/><Relationship Id="rId2" Type="http://schemas.openxmlformats.org/officeDocument/2006/relationships/customXml" Target="../ink/ink975.xml"/><Relationship Id="rId29" Type="http://schemas.openxmlformats.org/officeDocument/2006/relationships/image" Target="../media/image165.png"/><Relationship Id="rId24" Type="http://schemas.openxmlformats.org/officeDocument/2006/relationships/customXml" Target="../ink/ink986.xml"/><Relationship Id="rId40" Type="http://schemas.openxmlformats.org/officeDocument/2006/relationships/customXml" Target="../ink/ink994.xml"/><Relationship Id="rId45" Type="http://schemas.openxmlformats.org/officeDocument/2006/relationships/image" Target="../media/image173.png"/><Relationship Id="rId66" Type="http://schemas.openxmlformats.org/officeDocument/2006/relationships/customXml" Target="../ink/ink1007.xml"/><Relationship Id="rId87" Type="http://schemas.openxmlformats.org/officeDocument/2006/relationships/image" Target="../media/image194.png"/><Relationship Id="rId110" Type="http://schemas.openxmlformats.org/officeDocument/2006/relationships/customXml" Target="../ink/ink1029.xml"/><Relationship Id="rId115" Type="http://schemas.openxmlformats.org/officeDocument/2006/relationships/image" Target="../media/image208.png"/><Relationship Id="rId61" Type="http://schemas.openxmlformats.org/officeDocument/2006/relationships/image" Target="../media/image181.png"/><Relationship Id="rId82" Type="http://schemas.openxmlformats.org/officeDocument/2006/relationships/customXml" Target="../ink/ink1015.xml"/><Relationship Id="rId19" Type="http://schemas.openxmlformats.org/officeDocument/2006/relationships/image" Target="../media/image160.png"/><Relationship Id="rId14" Type="http://schemas.openxmlformats.org/officeDocument/2006/relationships/customXml" Target="../ink/ink981.xml"/><Relationship Id="rId30" Type="http://schemas.openxmlformats.org/officeDocument/2006/relationships/customXml" Target="../ink/ink989.xml"/><Relationship Id="rId35" Type="http://schemas.openxmlformats.org/officeDocument/2006/relationships/image" Target="../media/image168.png"/><Relationship Id="rId56" Type="http://schemas.openxmlformats.org/officeDocument/2006/relationships/customXml" Target="../ink/ink1002.xml"/><Relationship Id="rId77" Type="http://schemas.openxmlformats.org/officeDocument/2006/relationships/image" Target="../media/image189.png"/><Relationship Id="rId100" Type="http://schemas.openxmlformats.org/officeDocument/2006/relationships/customXml" Target="../ink/ink1024.xml"/><Relationship Id="rId105" Type="http://schemas.openxmlformats.org/officeDocument/2006/relationships/image" Target="../media/image203.png"/><Relationship Id="rId126" Type="http://schemas.openxmlformats.org/officeDocument/2006/relationships/customXml" Target="../ink/ink1037.xml"/><Relationship Id="rId8" Type="http://schemas.openxmlformats.org/officeDocument/2006/relationships/customXml" Target="../ink/ink978.xml"/><Relationship Id="rId51" Type="http://schemas.openxmlformats.org/officeDocument/2006/relationships/image" Target="../media/image176.png"/><Relationship Id="rId72" Type="http://schemas.openxmlformats.org/officeDocument/2006/relationships/customXml" Target="../ink/ink1010.xml"/><Relationship Id="rId93" Type="http://schemas.openxmlformats.org/officeDocument/2006/relationships/image" Target="../media/image197.png"/><Relationship Id="rId98" Type="http://schemas.openxmlformats.org/officeDocument/2006/relationships/customXml" Target="../ink/ink1023.xml"/><Relationship Id="rId121" Type="http://schemas.openxmlformats.org/officeDocument/2006/relationships/image" Target="../media/image211.png"/><Relationship Id="rId3" Type="http://schemas.openxmlformats.org/officeDocument/2006/relationships/image" Target="../media/image152.png"/><Relationship Id="rId25" Type="http://schemas.openxmlformats.org/officeDocument/2006/relationships/image" Target="../media/image163.png"/><Relationship Id="rId46" Type="http://schemas.openxmlformats.org/officeDocument/2006/relationships/customXml" Target="../ink/ink997.xml"/><Relationship Id="rId67" Type="http://schemas.openxmlformats.org/officeDocument/2006/relationships/image" Target="../media/image184.png"/><Relationship Id="rId116" Type="http://schemas.openxmlformats.org/officeDocument/2006/relationships/customXml" Target="../ink/ink1032.xml"/><Relationship Id="rId20" Type="http://schemas.openxmlformats.org/officeDocument/2006/relationships/customXml" Target="../ink/ink984.xml"/><Relationship Id="rId41" Type="http://schemas.openxmlformats.org/officeDocument/2006/relationships/image" Target="../media/image171.png"/><Relationship Id="rId62" Type="http://schemas.openxmlformats.org/officeDocument/2006/relationships/customXml" Target="../ink/ink1005.xml"/><Relationship Id="rId83" Type="http://schemas.openxmlformats.org/officeDocument/2006/relationships/image" Target="../media/image192.png"/><Relationship Id="rId88" Type="http://schemas.openxmlformats.org/officeDocument/2006/relationships/customXml" Target="../ink/ink1018.xml"/><Relationship Id="rId111" Type="http://schemas.openxmlformats.org/officeDocument/2006/relationships/image" Target="../media/image206.png"/><Relationship Id="rId15" Type="http://schemas.openxmlformats.org/officeDocument/2006/relationships/image" Target="../media/image158.png"/><Relationship Id="rId36" Type="http://schemas.openxmlformats.org/officeDocument/2006/relationships/customXml" Target="../ink/ink992.xml"/><Relationship Id="rId57" Type="http://schemas.openxmlformats.org/officeDocument/2006/relationships/image" Target="../media/image179.png"/><Relationship Id="rId106" Type="http://schemas.openxmlformats.org/officeDocument/2006/relationships/customXml" Target="../ink/ink1027.xml"/><Relationship Id="rId127" Type="http://schemas.openxmlformats.org/officeDocument/2006/relationships/image" Target="../media/image214.png"/><Relationship Id="rId10" Type="http://schemas.openxmlformats.org/officeDocument/2006/relationships/customXml" Target="../ink/ink979.xml"/><Relationship Id="rId31" Type="http://schemas.openxmlformats.org/officeDocument/2006/relationships/image" Target="../media/image166.png"/><Relationship Id="rId52" Type="http://schemas.openxmlformats.org/officeDocument/2006/relationships/customXml" Target="../ink/ink1000.xml"/><Relationship Id="rId73" Type="http://schemas.openxmlformats.org/officeDocument/2006/relationships/image" Target="../media/image187.png"/><Relationship Id="rId78" Type="http://schemas.openxmlformats.org/officeDocument/2006/relationships/customXml" Target="../ink/ink1013.xml"/><Relationship Id="rId94" Type="http://schemas.openxmlformats.org/officeDocument/2006/relationships/customXml" Target="../ink/ink1021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035.xml"/><Relationship Id="rId4" Type="http://schemas.openxmlformats.org/officeDocument/2006/relationships/customXml" Target="../ink/ink976.xml"/><Relationship Id="rId9" Type="http://schemas.openxmlformats.org/officeDocument/2006/relationships/image" Target="../media/image155.png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1058.xml"/><Relationship Id="rId63" Type="http://schemas.openxmlformats.org/officeDocument/2006/relationships/image" Target="../media/image182.png"/><Relationship Id="rId84" Type="http://schemas.openxmlformats.org/officeDocument/2006/relationships/customXml" Target="../ink/ink1079.xml"/><Relationship Id="rId16" Type="http://schemas.openxmlformats.org/officeDocument/2006/relationships/customXml" Target="../ink/ink1045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053.xml"/><Relationship Id="rId37" Type="http://schemas.openxmlformats.org/officeDocument/2006/relationships/image" Target="../media/image169.png"/><Relationship Id="rId53" Type="http://schemas.openxmlformats.org/officeDocument/2006/relationships/image" Target="../media/image177.png"/><Relationship Id="rId58" Type="http://schemas.openxmlformats.org/officeDocument/2006/relationships/customXml" Target="../ink/ink1066.xml"/><Relationship Id="rId74" Type="http://schemas.openxmlformats.org/officeDocument/2006/relationships/customXml" Target="../ink/ink1074.xml"/><Relationship Id="rId79" Type="http://schemas.openxmlformats.org/officeDocument/2006/relationships/image" Target="../media/image190.png"/><Relationship Id="rId102" Type="http://schemas.openxmlformats.org/officeDocument/2006/relationships/customXml" Target="../ink/ink1088.xml"/><Relationship Id="rId123" Type="http://schemas.openxmlformats.org/officeDocument/2006/relationships/image" Target="../media/image212.png"/><Relationship Id="rId128" Type="http://schemas.openxmlformats.org/officeDocument/2006/relationships/customXml" Target="../ink/ink1101.xml"/><Relationship Id="rId5" Type="http://schemas.openxmlformats.org/officeDocument/2006/relationships/image" Target="../media/image153.png"/><Relationship Id="rId90" Type="http://schemas.openxmlformats.org/officeDocument/2006/relationships/customXml" Target="../ink/ink1082.xml"/><Relationship Id="rId95" Type="http://schemas.openxmlformats.org/officeDocument/2006/relationships/image" Target="../media/image198.png"/><Relationship Id="rId22" Type="http://schemas.openxmlformats.org/officeDocument/2006/relationships/customXml" Target="../ink/ink1048.xml"/><Relationship Id="rId27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customXml" Target="../ink/ink1061.xml"/><Relationship Id="rId64" Type="http://schemas.openxmlformats.org/officeDocument/2006/relationships/customXml" Target="../ink/ink1069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18" Type="http://schemas.openxmlformats.org/officeDocument/2006/relationships/customXml" Target="../ink/ink1096.xml"/><Relationship Id="rId80" Type="http://schemas.openxmlformats.org/officeDocument/2006/relationships/customXml" Target="../ink/ink1077.xml"/><Relationship Id="rId85" Type="http://schemas.openxmlformats.org/officeDocument/2006/relationships/image" Target="../media/image193.png"/><Relationship Id="rId12" Type="http://schemas.openxmlformats.org/officeDocument/2006/relationships/customXml" Target="../ink/ink1043.xml"/><Relationship Id="rId17" Type="http://schemas.openxmlformats.org/officeDocument/2006/relationships/image" Target="../media/image159.png"/><Relationship Id="rId33" Type="http://schemas.openxmlformats.org/officeDocument/2006/relationships/image" Target="../media/image167.png"/><Relationship Id="rId38" Type="http://schemas.openxmlformats.org/officeDocument/2006/relationships/customXml" Target="../ink/ink1056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08" Type="http://schemas.openxmlformats.org/officeDocument/2006/relationships/customXml" Target="../ink/ink1091.xml"/><Relationship Id="rId124" Type="http://schemas.openxmlformats.org/officeDocument/2006/relationships/customXml" Target="../ink/ink1099.xml"/><Relationship Id="rId129" Type="http://schemas.openxmlformats.org/officeDocument/2006/relationships/image" Target="../media/image215.png"/><Relationship Id="rId54" Type="http://schemas.openxmlformats.org/officeDocument/2006/relationships/customXml" Target="../ink/ink1064.xml"/><Relationship Id="rId70" Type="http://schemas.openxmlformats.org/officeDocument/2006/relationships/customXml" Target="../ink/ink1072.xml"/><Relationship Id="rId75" Type="http://schemas.openxmlformats.org/officeDocument/2006/relationships/image" Target="../media/image188.png"/><Relationship Id="rId91" Type="http://schemas.openxmlformats.org/officeDocument/2006/relationships/image" Target="../media/image196.png"/><Relationship Id="rId96" Type="http://schemas.openxmlformats.org/officeDocument/2006/relationships/customXml" Target="../ink/ink10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0.xml"/><Relationship Id="rId23" Type="http://schemas.openxmlformats.org/officeDocument/2006/relationships/image" Target="../media/image162.png"/><Relationship Id="rId28" Type="http://schemas.openxmlformats.org/officeDocument/2006/relationships/customXml" Target="../ink/ink1051.xml"/><Relationship Id="rId49" Type="http://schemas.openxmlformats.org/officeDocument/2006/relationships/image" Target="../media/image175.png"/><Relationship Id="rId114" Type="http://schemas.openxmlformats.org/officeDocument/2006/relationships/customXml" Target="../ink/ink1094.xml"/><Relationship Id="rId119" Type="http://schemas.openxmlformats.org/officeDocument/2006/relationships/image" Target="../media/image210.png"/><Relationship Id="rId44" Type="http://schemas.openxmlformats.org/officeDocument/2006/relationships/customXml" Target="../ink/ink1059.xml"/><Relationship Id="rId60" Type="http://schemas.openxmlformats.org/officeDocument/2006/relationships/customXml" Target="../ink/ink1067.xml"/><Relationship Id="rId65" Type="http://schemas.openxmlformats.org/officeDocument/2006/relationships/image" Target="../media/image183.png"/><Relationship Id="rId81" Type="http://schemas.openxmlformats.org/officeDocument/2006/relationships/image" Target="../media/image191.png"/><Relationship Id="rId86" Type="http://schemas.openxmlformats.org/officeDocument/2006/relationships/customXml" Target="../ink/ink1080.xml"/><Relationship Id="rId130" Type="http://schemas.openxmlformats.org/officeDocument/2006/relationships/customXml" Target="../ink/ink1102.xml"/><Relationship Id="rId13" Type="http://schemas.openxmlformats.org/officeDocument/2006/relationships/image" Target="../media/image157.png"/><Relationship Id="rId18" Type="http://schemas.openxmlformats.org/officeDocument/2006/relationships/customXml" Target="../ink/ink1046.xml"/><Relationship Id="rId39" Type="http://schemas.openxmlformats.org/officeDocument/2006/relationships/image" Target="../media/image170.png"/><Relationship Id="rId109" Type="http://schemas.openxmlformats.org/officeDocument/2006/relationships/image" Target="../media/image205.png"/><Relationship Id="rId34" Type="http://schemas.openxmlformats.org/officeDocument/2006/relationships/customXml" Target="../ink/ink1054.xml"/><Relationship Id="rId50" Type="http://schemas.openxmlformats.org/officeDocument/2006/relationships/customXml" Target="../ink/ink1062.xml"/><Relationship Id="rId55" Type="http://schemas.openxmlformats.org/officeDocument/2006/relationships/image" Target="../media/image178.png"/><Relationship Id="rId76" Type="http://schemas.openxmlformats.org/officeDocument/2006/relationships/customXml" Target="../ink/ink1075.xml"/><Relationship Id="rId97" Type="http://schemas.openxmlformats.org/officeDocument/2006/relationships/image" Target="../media/image199.png"/><Relationship Id="rId104" Type="http://schemas.openxmlformats.org/officeDocument/2006/relationships/customXml" Target="../ink/ink1089.xml"/><Relationship Id="rId120" Type="http://schemas.openxmlformats.org/officeDocument/2006/relationships/customXml" Target="../ink/ink1097.xml"/><Relationship Id="rId125" Type="http://schemas.openxmlformats.org/officeDocument/2006/relationships/image" Target="../media/image213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1083.xml"/><Relationship Id="rId2" Type="http://schemas.openxmlformats.org/officeDocument/2006/relationships/customXml" Target="../ink/ink1038.xml"/><Relationship Id="rId29" Type="http://schemas.openxmlformats.org/officeDocument/2006/relationships/image" Target="../media/image165.png"/><Relationship Id="rId24" Type="http://schemas.openxmlformats.org/officeDocument/2006/relationships/customXml" Target="../ink/ink1049.xml"/><Relationship Id="rId40" Type="http://schemas.openxmlformats.org/officeDocument/2006/relationships/customXml" Target="../ink/ink1057.xml"/><Relationship Id="rId45" Type="http://schemas.openxmlformats.org/officeDocument/2006/relationships/image" Target="../media/image173.png"/><Relationship Id="rId66" Type="http://schemas.openxmlformats.org/officeDocument/2006/relationships/customXml" Target="../ink/ink1070.xml"/><Relationship Id="rId87" Type="http://schemas.openxmlformats.org/officeDocument/2006/relationships/image" Target="../media/image194.png"/><Relationship Id="rId110" Type="http://schemas.openxmlformats.org/officeDocument/2006/relationships/customXml" Target="../ink/ink1092.xml"/><Relationship Id="rId115" Type="http://schemas.openxmlformats.org/officeDocument/2006/relationships/image" Target="../media/image208.png"/><Relationship Id="rId131" Type="http://schemas.openxmlformats.org/officeDocument/2006/relationships/image" Target="../media/image216.png"/><Relationship Id="rId61" Type="http://schemas.openxmlformats.org/officeDocument/2006/relationships/image" Target="../media/image181.png"/><Relationship Id="rId82" Type="http://schemas.openxmlformats.org/officeDocument/2006/relationships/customXml" Target="../ink/ink1078.xml"/><Relationship Id="rId19" Type="http://schemas.openxmlformats.org/officeDocument/2006/relationships/image" Target="../media/image160.png"/><Relationship Id="rId14" Type="http://schemas.openxmlformats.org/officeDocument/2006/relationships/customXml" Target="../ink/ink1044.xml"/><Relationship Id="rId30" Type="http://schemas.openxmlformats.org/officeDocument/2006/relationships/customXml" Target="../ink/ink1052.xml"/><Relationship Id="rId35" Type="http://schemas.openxmlformats.org/officeDocument/2006/relationships/image" Target="../media/image168.png"/><Relationship Id="rId56" Type="http://schemas.openxmlformats.org/officeDocument/2006/relationships/customXml" Target="../ink/ink1065.xml"/><Relationship Id="rId77" Type="http://schemas.openxmlformats.org/officeDocument/2006/relationships/image" Target="../media/image189.png"/><Relationship Id="rId100" Type="http://schemas.openxmlformats.org/officeDocument/2006/relationships/customXml" Target="../ink/ink1087.xml"/><Relationship Id="rId105" Type="http://schemas.openxmlformats.org/officeDocument/2006/relationships/image" Target="../media/image203.png"/><Relationship Id="rId126" Type="http://schemas.openxmlformats.org/officeDocument/2006/relationships/customXml" Target="../ink/ink1100.xml"/><Relationship Id="rId8" Type="http://schemas.openxmlformats.org/officeDocument/2006/relationships/customXml" Target="../ink/ink1041.xml"/><Relationship Id="rId51" Type="http://schemas.openxmlformats.org/officeDocument/2006/relationships/image" Target="../media/image176.png"/><Relationship Id="rId72" Type="http://schemas.openxmlformats.org/officeDocument/2006/relationships/customXml" Target="../ink/ink1073.xml"/><Relationship Id="rId93" Type="http://schemas.openxmlformats.org/officeDocument/2006/relationships/image" Target="../media/image197.png"/><Relationship Id="rId98" Type="http://schemas.openxmlformats.org/officeDocument/2006/relationships/customXml" Target="../ink/ink1086.xml"/><Relationship Id="rId121" Type="http://schemas.openxmlformats.org/officeDocument/2006/relationships/image" Target="../media/image211.png"/><Relationship Id="rId3" Type="http://schemas.openxmlformats.org/officeDocument/2006/relationships/image" Target="../media/image152.png"/><Relationship Id="rId25" Type="http://schemas.openxmlformats.org/officeDocument/2006/relationships/image" Target="../media/image163.png"/><Relationship Id="rId46" Type="http://schemas.openxmlformats.org/officeDocument/2006/relationships/customXml" Target="../ink/ink1060.xml"/><Relationship Id="rId67" Type="http://schemas.openxmlformats.org/officeDocument/2006/relationships/image" Target="../media/image184.png"/><Relationship Id="rId116" Type="http://schemas.openxmlformats.org/officeDocument/2006/relationships/customXml" Target="../ink/ink1095.xml"/><Relationship Id="rId20" Type="http://schemas.openxmlformats.org/officeDocument/2006/relationships/customXml" Target="../ink/ink1047.xml"/><Relationship Id="rId41" Type="http://schemas.openxmlformats.org/officeDocument/2006/relationships/image" Target="../media/image171.png"/><Relationship Id="rId62" Type="http://schemas.openxmlformats.org/officeDocument/2006/relationships/customXml" Target="../ink/ink1068.xml"/><Relationship Id="rId83" Type="http://schemas.openxmlformats.org/officeDocument/2006/relationships/image" Target="../media/image192.png"/><Relationship Id="rId88" Type="http://schemas.openxmlformats.org/officeDocument/2006/relationships/customXml" Target="../ink/ink1081.xml"/><Relationship Id="rId111" Type="http://schemas.openxmlformats.org/officeDocument/2006/relationships/image" Target="../media/image206.png"/><Relationship Id="rId132" Type="http://schemas.openxmlformats.org/officeDocument/2006/relationships/customXml" Target="../ink/ink1103.xml"/><Relationship Id="rId15" Type="http://schemas.openxmlformats.org/officeDocument/2006/relationships/image" Target="../media/image158.png"/><Relationship Id="rId36" Type="http://schemas.openxmlformats.org/officeDocument/2006/relationships/customXml" Target="../ink/ink1055.xml"/><Relationship Id="rId57" Type="http://schemas.openxmlformats.org/officeDocument/2006/relationships/image" Target="../media/image179.png"/><Relationship Id="rId106" Type="http://schemas.openxmlformats.org/officeDocument/2006/relationships/customXml" Target="../ink/ink1090.xml"/><Relationship Id="rId127" Type="http://schemas.openxmlformats.org/officeDocument/2006/relationships/image" Target="../media/image214.png"/><Relationship Id="rId10" Type="http://schemas.openxmlformats.org/officeDocument/2006/relationships/customXml" Target="../ink/ink1042.xml"/><Relationship Id="rId31" Type="http://schemas.openxmlformats.org/officeDocument/2006/relationships/image" Target="../media/image166.png"/><Relationship Id="rId52" Type="http://schemas.openxmlformats.org/officeDocument/2006/relationships/customXml" Target="../ink/ink1063.xml"/><Relationship Id="rId73" Type="http://schemas.openxmlformats.org/officeDocument/2006/relationships/image" Target="../media/image187.png"/><Relationship Id="rId78" Type="http://schemas.openxmlformats.org/officeDocument/2006/relationships/customXml" Target="../ink/ink1076.xml"/><Relationship Id="rId94" Type="http://schemas.openxmlformats.org/officeDocument/2006/relationships/customXml" Target="../ink/ink1084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098.xml"/><Relationship Id="rId4" Type="http://schemas.openxmlformats.org/officeDocument/2006/relationships/customXml" Target="../ink/ink1039.xml"/><Relationship Id="rId9" Type="http://schemas.openxmlformats.org/officeDocument/2006/relationships/image" Target="../media/image155.png"/><Relationship Id="rId26" Type="http://schemas.openxmlformats.org/officeDocument/2006/relationships/customXml" Target="../ink/ink1050.xml"/><Relationship Id="rId47" Type="http://schemas.openxmlformats.org/officeDocument/2006/relationships/image" Target="../media/image174.png"/><Relationship Id="rId68" Type="http://schemas.openxmlformats.org/officeDocument/2006/relationships/customXml" Target="../ink/ink1071.xml"/><Relationship Id="rId89" Type="http://schemas.openxmlformats.org/officeDocument/2006/relationships/image" Target="../media/image195.png"/><Relationship Id="rId112" Type="http://schemas.openxmlformats.org/officeDocument/2006/relationships/customXml" Target="../ink/ink1093.xml"/><Relationship Id="rId133" Type="http://schemas.openxmlformats.org/officeDocument/2006/relationships/image" Target="../media/image217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1124.xml"/><Relationship Id="rId63" Type="http://schemas.openxmlformats.org/officeDocument/2006/relationships/image" Target="../media/image182.png"/><Relationship Id="rId84" Type="http://schemas.openxmlformats.org/officeDocument/2006/relationships/customXml" Target="../ink/ink1145.xml"/><Relationship Id="rId138" Type="http://schemas.openxmlformats.org/officeDocument/2006/relationships/customXml" Target="../ink/ink1172.xml"/><Relationship Id="rId159" Type="http://schemas.openxmlformats.org/officeDocument/2006/relationships/image" Target="../media/image230.png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119.xml"/><Relationship Id="rId53" Type="http://schemas.openxmlformats.org/officeDocument/2006/relationships/image" Target="../media/image177.png"/><Relationship Id="rId74" Type="http://schemas.openxmlformats.org/officeDocument/2006/relationships/customXml" Target="../ink/ink1140.xml"/><Relationship Id="rId128" Type="http://schemas.openxmlformats.org/officeDocument/2006/relationships/customXml" Target="../ink/ink1167.xml"/><Relationship Id="rId149" Type="http://schemas.openxmlformats.org/officeDocument/2006/relationships/image" Target="../media/image225.png"/><Relationship Id="rId5" Type="http://schemas.openxmlformats.org/officeDocument/2006/relationships/image" Target="../media/image153.png"/><Relationship Id="rId95" Type="http://schemas.openxmlformats.org/officeDocument/2006/relationships/image" Target="../media/image198.png"/><Relationship Id="rId160" Type="http://schemas.openxmlformats.org/officeDocument/2006/relationships/customXml" Target="../ink/ink1183.xml"/><Relationship Id="rId22" Type="http://schemas.openxmlformats.org/officeDocument/2006/relationships/customXml" Target="../ink/ink1114.xml"/><Relationship Id="rId43" Type="http://schemas.openxmlformats.org/officeDocument/2006/relationships/image" Target="../media/image172.png"/><Relationship Id="rId64" Type="http://schemas.openxmlformats.org/officeDocument/2006/relationships/customXml" Target="../ink/ink1135.xml"/><Relationship Id="rId118" Type="http://schemas.openxmlformats.org/officeDocument/2006/relationships/customXml" Target="../ink/ink1162.xml"/><Relationship Id="rId139" Type="http://schemas.openxmlformats.org/officeDocument/2006/relationships/image" Target="../media/image220.png"/><Relationship Id="rId85" Type="http://schemas.openxmlformats.org/officeDocument/2006/relationships/image" Target="../media/image193.png"/><Relationship Id="rId150" Type="http://schemas.openxmlformats.org/officeDocument/2006/relationships/customXml" Target="../ink/ink1178.xml"/><Relationship Id="rId12" Type="http://schemas.openxmlformats.org/officeDocument/2006/relationships/customXml" Target="../ink/ink1109.xml"/><Relationship Id="rId33" Type="http://schemas.openxmlformats.org/officeDocument/2006/relationships/image" Target="../media/image167.png"/><Relationship Id="rId108" Type="http://schemas.openxmlformats.org/officeDocument/2006/relationships/customXml" Target="../ink/ink1157.xml"/><Relationship Id="rId129" Type="http://schemas.openxmlformats.org/officeDocument/2006/relationships/image" Target="../media/image215.png"/><Relationship Id="rId54" Type="http://schemas.openxmlformats.org/officeDocument/2006/relationships/customXml" Target="../ink/ink1130.xml"/><Relationship Id="rId70" Type="http://schemas.openxmlformats.org/officeDocument/2006/relationships/customXml" Target="../ink/ink1138.xml"/><Relationship Id="rId75" Type="http://schemas.openxmlformats.org/officeDocument/2006/relationships/image" Target="../media/image188.png"/><Relationship Id="rId91" Type="http://schemas.openxmlformats.org/officeDocument/2006/relationships/image" Target="../media/image196.png"/><Relationship Id="rId96" Type="http://schemas.openxmlformats.org/officeDocument/2006/relationships/customXml" Target="../ink/ink1151.xml"/><Relationship Id="rId140" Type="http://schemas.openxmlformats.org/officeDocument/2006/relationships/customXml" Target="../ink/ink1173.xml"/><Relationship Id="rId145" Type="http://schemas.openxmlformats.org/officeDocument/2006/relationships/image" Target="../media/image223.png"/><Relationship Id="rId161" Type="http://schemas.openxmlformats.org/officeDocument/2006/relationships/image" Target="../media/image231.png"/><Relationship Id="rId166" Type="http://schemas.openxmlformats.org/officeDocument/2006/relationships/customXml" Target="../ink/ink11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6.xml"/><Relationship Id="rId23" Type="http://schemas.openxmlformats.org/officeDocument/2006/relationships/image" Target="../media/image162.png"/><Relationship Id="rId28" Type="http://schemas.openxmlformats.org/officeDocument/2006/relationships/customXml" Target="../ink/ink1117.xml"/><Relationship Id="rId49" Type="http://schemas.openxmlformats.org/officeDocument/2006/relationships/image" Target="../media/image175.png"/><Relationship Id="rId114" Type="http://schemas.openxmlformats.org/officeDocument/2006/relationships/customXml" Target="../ink/ink1160.xml"/><Relationship Id="rId119" Type="http://schemas.openxmlformats.org/officeDocument/2006/relationships/image" Target="../media/image210.png"/><Relationship Id="rId44" Type="http://schemas.openxmlformats.org/officeDocument/2006/relationships/customXml" Target="../ink/ink1125.xml"/><Relationship Id="rId60" Type="http://schemas.openxmlformats.org/officeDocument/2006/relationships/customXml" Target="../ink/ink1133.xml"/><Relationship Id="rId65" Type="http://schemas.openxmlformats.org/officeDocument/2006/relationships/image" Target="../media/image183.png"/><Relationship Id="rId81" Type="http://schemas.openxmlformats.org/officeDocument/2006/relationships/image" Target="../media/image191.png"/><Relationship Id="rId86" Type="http://schemas.openxmlformats.org/officeDocument/2006/relationships/customXml" Target="../ink/ink1146.xml"/><Relationship Id="rId130" Type="http://schemas.openxmlformats.org/officeDocument/2006/relationships/customXml" Target="../ink/ink1168.xml"/><Relationship Id="rId135" Type="http://schemas.openxmlformats.org/officeDocument/2006/relationships/image" Target="../media/image218.png"/><Relationship Id="rId151" Type="http://schemas.openxmlformats.org/officeDocument/2006/relationships/image" Target="../media/image226.png"/><Relationship Id="rId156" Type="http://schemas.openxmlformats.org/officeDocument/2006/relationships/customXml" Target="../ink/ink1181.xml"/><Relationship Id="rId13" Type="http://schemas.openxmlformats.org/officeDocument/2006/relationships/image" Target="../media/image157.png"/><Relationship Id="rId18" Type="http://schemas.openxmlformats.org/officeDocument/2006/relationships/customXml" Target="../ink/ink1112.xml"/><Relationship Id="rId39" Type="http://schemas.openxmlformats.org/officeDocument/2006/relationships/image" Target="../media/image170.png"/><Relationship Id="rId109" Type="http://schemas.openxmlformats.org/officeDocument/2006/relationships/image" Target="../media/image205.png"/><Relationship Id="rId34" Type="http://schemas.openxmlformats.org/officeDocument/2006/relationships/customXml" Target="../ink/ink1120.xml"/><Relationship Id="rId50" Type="http://schemas.openxmlformats.org/officeDocument/2006/relationships/customXml" Target="../ink/ink1128.xml"/><Relationship Id="rId55" Type="http://schemas.openxmlformats.org/officeDocument/2006/relationships/image" Target="../media/image178.png"/><Relationship Id="rId76" Type="http://schemas.openxmlformats.org/officeDocument/2006/relationships/customXml" Target="../ink/ink1141.xml"/><Relationship Id="rId97" Type="http://schemas.openxmlformats.org/officeDocument/2006/relationships/image" Target="../media/image199.png"/><Relationship Id="rId104" Type="http://schemas.openxmlformats.org/officeDocument/2006/relationships/customXml" Target="../ink/ink1155.xml"/><Relationship Id="rId120" Type="http://schemas.openxmlformats.org/officeDocument/2006/relationships/customXml" Target="../ink/ink1163.xml"/><Relationship Id="rId125" Type="http://schemas.openxmlformats.org/officeDocument/2006/relationships/image" Target="../media/image213.png"/><Relationship Id="rId141" Type="http://schemas.openxmlformats.org/officeDocument/2006/relationships/image" Target="../media/image221.png"/><Relationship Id="rId146" Type="http://schemas.openxmlformats.org/officeDocument/2006/relationships/customXml" Target="../ink/ink1176.xml"/><Relationship Id="rId167" Type="http://schemas.openxmlformats.org/officeDocument/2006/relationships/image" Target="../media/image234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1149.xml"/><Relationship Id="rId162" Type="http://schemas.openxmlformats.org/officeDocument/2006/relationships/customXml" Target="../ink/ink1184.xml"/><Relationship Id="rId2" Type="http://schemas.openxmlformats.org/officeDocument/2006/relationships/customXml" Target="../ink/ink1104.xml"/><Relationship Id="rId29" Type="http://schemas.openxmlformats.org/officeDocument/2006/relationships/image" Target="../media/image165.png"/><Relationship Id="rId24" Type="http://schemas.openxmlformats.org/officeDocument/2006/relationships/customXml" Target="../ink/ink1115.xml"/><Relationship Id="rId40" Type="http://schemas.openxmlformats.org/officeDocument/2006/relationships/customXml" Target="../ink/ink1123.xml"/><Relationship Id="rId45" Type="http://schemas.openxmlformats.org/officeDocument/2006/relationships/image" Target="../media/image173.png"/><Relationship Id="rId66" Type="http://schemas.openxmlformats.org/officeDocument/2006/relationships/customXml" Target="../ink/ink1136.xml"/><Relationship Id="rId87" Type="http://schemas.openxmlformats.org/officeDocument/2006/relationships/image" Target="../media/image194.png"/><Relationship Id="rId110" Type="http://schemas.openxmlformats.org/officeDocument/2006/relationships/customXml" Target="../ink/ink1158.xml"/><Relationship Id="rId115" Type="http://schemas.openxmlformats.org/officeDocument/2006/relationships/image" Target="../media/image208.png"/><Relationship Id="rId131" Type="http://schemas.openxmlformats.org/officeDocument/2006/relationships/image" Target="../media/image216.png"/><Relationship Id="rId136" Type="http://schemas.openxmlformats.org/officeDocument/2006/relationships/customXml" Target="../ink/ink1171.xml"/><Relationship Id="rId157" Type="http://schemas.openxmlformats.org/officeDocument/2006/relationships/image" Target="../media/image229.png"/><Relationship Id="rId61" Type="http://schemas.openxmlformats.org/officeDocument/2006/relationships/image" Target="../media/image181.png"/><Relationship Id="rId82" Type="http://schemas.openxmlformats.org/officeDocument/2006/relationships/customXml" Target="../ink/ink1144.xml"/><Relationship Id="rId152" Type="http://schemas.openxmlformats.org/officeDocument/2006/relationships/customXml" Target="../ink/ink1179.xml"/><Relationship Id="rId19" Type="http://schemas.openxmlformats.org/officeDocument/2006/relationships/image" Target="../media/image160.png"/><Relationship Id="rId14" Type="http://schemas.openxmlformats.org/officeDocument/2006/relationships/customXml" Target="../ink/ink1110.xml"/><Relationship Id="rId30" Type="http://schemas.openxmlformats.org/officeDocument/2006/relationships/customXml" Target="../ink/ink1118.xml"/><Relationship Id="rId35" Type="http://schemas.openxmlformats.org/officeDocument/2006/relationships/image" Target="../media/image168.png"/><Relationship Id="rId56" Type="http://schemas.openxmlformats.org/officeDocument/2006/relationships/customXml" Target="../ink/ink1131.xml"/><Relationship Id="rId77" Type="http://schemas.openxmlformats.org/officeDocument/2006/relationships/image" Target="../media/image189.png"/><Relationship Id="rId100" Type="http://schemas.openxmlformats.org/officeDocument/2006/relationships/customXml" Target="../ink/ink1153.xml"/><Relationship Id="rId105" Type="http://schemas.openxmlformats.org/officeDocument/2006/relationships/image" Target="../media/image203.png"/><Relationship Id="rId126" Type="http://schemas.openxmlformats.org/officeDocument/2006/relationships/customXml" Target="../ink/ink1166.xml"/><Relationship Id="rId147" Type="http://schemas.openxmlformats.org/officeDocument/2006/relationships/image" Target="../media/image224.png"/><Relationship Id="rId168" Type="http://schemas.openxmlformats.org/officeDocument/2006/relationships/customXml" Target="../ink/ink1187.xml"/><Relationship Id="rId8" Type="http://schemas.openxmlformats.org/officeDocument/2006/relationships/customXml" Target="../ink/ink1107.xml"/><Relationship Id="rId51" Type="http://schemas.openxmlformats.org/officeDocument/2006/relationships/image" Target="../media/image176.png"/><Relationship Id="rId72" Type="http://schemas.openxmlformats.org/officeDocument/2006/relationships/customXml" Target="../ink/ink1139.xml"/><Relationship Id="rId93" Type="http://schemas.openxmlformats.org/officeDocument/2006/relationships/image" Target="../media/image197.png"/><Relationship Id="rId98" Type="http://schemas.openxmlformats.org/officeDocument/2006/relationships/customXml" Target="../ink/ink1152.xml"/><Relationship Id="rId121" Type="http://schemas.openxmlformats.org/officeDocument/2006/relationships/image" Target="../media/image211.png"/><Relationship Id="rId142" Type="http://schemas.openxmlformats.org/officeDocument/2006/relationships/customXml" Target="../ink/ink1174.xml"/><Relationship Id="rId163" Type="http://schemas.openxmlformats.org/officeDocument/2006/relationships/image" Target="../media/image232.png"/><Relationship Id="rId3" Type="http://schemas.openxmlformats.org/officeDocument/2006/relationships/image" Target="../media/image152.png"/><Relationship Id="rId25" Type="http://schemas.openxmlformats.org/officeDocument/2006/relationships/image" Target="../media/image163.png"/><Relationship Id="rId46" Type="http://schemas.openxmlformats.org/officeDocument/2006/relationships/customXml" Target="../ink/ink1126.xml"/><Relationship Id="rId67" Type="http://schemas.openxmlformats.org/officeDocument/2006/relationships/image" Target="../media/image184.png"/><Relationship Id="rId116" Type="http://schemas.openxmlformats.org/officeDocument/2006/relationships/customXml" Target="../ink/ink1161.xml"/><Relationship Id="rId137" Type="http://schemas.openxmlformats.org/officeDocument/2006/relationships/image" Target="../media/image219.png"/><Relationship Id="rId158" Type="http://schemas.openxmlformats.org/officeDocument/2006/relationships/customXml" Target="../ink/ink1182.xml"/><Relationship Id="rId20" Type="http://schemas.openxmlformats.org/officeDocument/2006/relationships/customXml" Target="../ink/ink1113.xml"/><Relationship Id="rId41" Type="http://schemas.openxmlformats.org/officeDocument/2006/relationships/image" Target="../media/image171.png"/><Relationship Id="rId62" Type="http://schemas.openxmlformats.org/officeDocument/2006/relationships/customXml" Target="../ink/ink1134.xml"/><Relationship Id="rId83" Type="http://schemas.openxmlformats.org/officeDocument/2006/relationships/image" Target="../media/image192.png"/><Relationship Id="rId88" Type="http://schemas.openxmlformats.org/officeDocument/2006/relationships/customXml" Target="../ink/ink1147.xml"/><Relationship Id="rId111" Type="http://schemas.openxmlformats.org/officeDocument/2006/relationships/image" Target="../media/image206.png"/><Relationship Id="rId132" Type="http://schemas.openxmlformats.org/officeDocument/2006/relationships/customXml" Target="../ink/ink1169.xml"/><Relationship Id="rId153" Type="http://schemas.openxmlformats.org/officeDocument/2006/relationships/image" Target="../media/image227.png"/><Relationship Id="rId15" Type="http://schemas.openxmlformats.org/officeDocument/2006/relationships/image" Target="../media/image158.png"/><Relationship Id="rId36" Type="http://schemas.openxmlformats.org/officeDocument/2006/relationships/customXml" Target="../ink/ink1121.xml"/><Relationship Id="rId57" Type="http://schemas.openxmlformats.org/officeDocument/2006/relationships/image" Target="../media/image179.png"/><Relationship Id="rId106" Type="http://schemas.openxmlformats.org/officeDocument/2006/relationships/customXml" Target="../ink/ink1156.xml"/><Relationship Id="rId127" Type="http://schemas.openxmlformats.org/officeDocument/2006/relationships/image" Target="../media/image214.png"/><Relationship Id="rId10" Type="http://schemas.openxmlformats.org/officeDocument/2006/relationships/customXml" Target="../ink/ink1108.xml"/><Relationship Id="rId31" Type="http://schemas.openxmlformats.org/officeDocument/2006/relationships/image" Target="../media/image166.png"/><Relationship Id="rId52" Type="http://schemas.openxmlformats.org/officeDocument/2006/relationships/customXml" Target="../ink/ink1129.xml"/><Relationship Id="rId73" Type="http://schemas.openxmlformats.org/officeDocument/2006/relationships/image" Target="../media/image187.png"/><Relationship Id="rId78" Type="http://schemas.openxmlformats.org/officeDocument/2006/relationships/customXml" Target="../ink/ink1142.xml"/><Relationship Id="rId94" Type="http://schemas.openxmlformats.org/officeDocument/2006/relationships/customXml" Target="../ink/ink1150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164.xml"/><Relationship Id="rId143" Type="http://schemas.openxmlformats.org/officeDocument/2006/relationships/image" Target="../media/image222.png"/><Relationship Id="rId148" Type="http://schemas.openxmlformats.org/officeDocument/2006/relationships/customXml" Target="../ink/ink1177.xml"/><Relationship Id="rId164" Type="http://schemas.openxmlformats.org/officeDocument/2006/relationships/customXml" Target="../ink/ink1185.xml"/><Relationship Id="rId169" Type="http://schemas.openxmlformats.org/officeDocument/2006/relationships/image" Target="../media/image235.png"/><Relationship Id="rId4" Type="http://schemas.openxmlformats.org/officeDocument/2006/relationships/customXml" Target="../ink/ink1105.xml"/><Relationship Id="rId9" Type="http://schemas.openxmlformats.org/officeDocument/2006/relationships/image" Target="../media/image155.png"/><Relationship Id="rId26" Type="http://schemas.openxmlformats.org/officeDocument/2006/relationships/customXml" Target="../ink/ink1116.xml"/><Relationship Id="rId47" Type="http://schemas.openxmlformats.org/officeDocument/2006/relationships/image" Target="../media/image174.png"/><Relationship Id="rId68" Type="http://schemas.openxmlformats.org/officeDocument/2006/relationships/customXml" Target="../ink/ink1137.xml"/><Relationship Id="rId89" Type="http://schemas.openxmlformats.org/officeDocument/2006/relationships/image" Target="../media/image195.png"/><Relationship Id="rId112" Type="http://schemas.openxmlformats.org/officeDocument/2006/relationships/customXml" Target="../ink/ink1159.xml"/><Relationship Id="rId133" Type="http://schemas.openxmlformats.org/officeDocument/2006/relationships/image" Target="../media/image217.png"/><Relationship Id="rId154" Type="http://schemas.openxmlformats.org/officeDocument/2006/relationships/customXml" Target="../ink/ink1180.xml"/><Relationship Id="rId16" Type="http://schemas.openxmlformats.org/officeDocument/2006/relationships/customXml" Target="../ink/ink1111.xml"/><Relationship Id="rId37" Type="http://schemas.openxmlformats.org/officeDocument/2006/relationships/image" Target="../media/image169.png"/><Relationship Id="rId58" Type="http://schemas.openxmlformats.org/officeDocument/2006/relationships/customXml" Target="../ink/ink1132.xml"/><Relationship Id="rId79" Type="http://schemas.openxmlformats.org/officeDocument/2006/relationships/image" Target="../media/image190.png"/><Relationship Id="rId102" Type="http://schemas.openxmlformats.org/officeDocument/2006/relationships/customXml" Target="../ink/ink1154.xml"/><Relationship Id="rId123" Type="http://schemas.openxmlformats.org/officeDocument/2006/relationships/image" Target="../media/image212.png"/><Relationship Id="rId144" Type="http://schemas.openxmlformats.org/officeDocument/2006/relationships/customXml" Target="../ink/ink1175.xml"/><Relationship Id="rId90" Type="http://schemas.openxmlformats.org/officeDocument/2006/relationships/customXml" Target="../ink/ink1148.xml"/><Relationship Id="rId165" Type="http://schemas.openxmlformats.org/officeDocument/2006/relationships/image" Target="../media/image233.png"/><Relationship Id="rId27" Type="http://schemas.openxmlformats.org/officeDocument/2006/relationships/image" Target="../media/image164.png"/><Relationship Id="rId48" Type="http://schemas.openxmlformats.org/officeDocument/2006/relationships/customXml" Target="../ink/ink1127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34" Type="http://schemas.openxmlformats.org/officeDocument/2006/relationships/customXml" Target="../ink/ink1170.xml"/><Relationship Id="rId80" Type="http://schemas.openxmlformats.org/officeDocument/2006/relationships/customXml" Target="../ink/ink1143.xml"/><Relationship Id="rId155" Type="http://schemas.openxmlformats.org/officeDocument/2006/relationships/image" Target="../media/image228.png"/><Relationship Id="rId17" Type="http://schemas.openxmlformats.org/officeDocument/2006/relationships/image" Target="../media/image159.png"/><Relationship Id="rId38" Type="http://schemas.openxmlformats.org/officeDocument/2006/relationships/customXml" Target="../ink/ink1122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24" Type="http://schemas.openxmlformats.org/officeDocument/2006/relationships/customXml" Target="../ink/ink1165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1208.xml"/><Relationship Id="rId63" Type="http://schemas.openxmlformats.org/officeDocument/2006/relationships/image" Target="../media/image182.png"/><Relationship Id="rId84" Type="http://schemas.openxmlformats.org/officeDocument/2006/relationships/customXml" Target="../ink/ink1229.xml"/><Relationship Id="rId138" Type="http://schemas.openxmlformats.org/officeDocument/2006/relationships/customXml" Target="../ink/ink1256.xml"/><Relationship Id="rId159" Type="http://schemas.openxmlformats.org/officeDocument/2006/relationships/image" Target="../media/image230.png"/><Relationship Id="rId170" Type="http://schemas.openxmlformats.org/officeDocument/2006/relationships/customXml" Target="../ink/ink1272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203.xml"/><Relationship Id="rId53" Type="http://schemas.openxmlformats.org/officeDocument/2006/relationships/image" Target="../media/image177.png"/><Relationship Id="rId74" Type="http://schemas.openxmlformats.org/officeDocument/2006/relationships/customXml" Target="../ink/ink1224.xml"/><Relationship Id="rId128" Type="http://schemas.openxmlformats.org/officeDocument/2006/relationships/customXml" Target="../ink/ink1251.xml"/><Relationship Id="rId149" Type="http://schemas.openxmlformats.org/officeDocument/2006/relationships/image" Target="../media/image225.png"/><Relationship Id="rId5" Type="http://schemas.openxmlformats.org/officeDocument/2006/relationships/image" Target="../media/image153.png"/><Relationship Id="rId95" Type="http://schemas.openxmlformats.org/officeDocument/2006/relationships/image" Target="../media/image198.png"/><Relationship Id="rId160" Type="http://schemas.openxmlformats.org/officeDocument/2006/relationships/customXml" Target="../ink/ink1267.xml"/><Relationship Id="rId181" Type="http://schemas.openxmlformats.org/officeDocument/2006/relationships/image" Target="../media/image241.png"/><Relationship Id="rId22" Type="http://schemas.openxmlformats.org/officeDocument/2006/relationships/customXml" Target="../ink/ink1198.xml"/><Relationship Id="rId43" Type="http://schemas.openxmlformats.org/officeDocument/2006/relationships/image" Target="../media/image172.png"/><Relationship Id="rId64" Type="http://schemas.openxmlformats.org/officeDocument/2006/relationships/customXml" Target="../ink/ink1219.xml"/><Relationship Id="rId118" Type="http://schemas.openxmlformats.org/officeDocument/2006/relationships/customXml" Target="../ink/ink1246.xml"/><Relationship Id="rId139" Type="http://schemas.openxmlformats.org/officeDocument/2006/relationships/image" Target="../media/image220.png"/><Relationship Id="rId85" Type="http://schemas.openxmlformats.org/officeDocument/2006/relationships/image" Target="../media/image193.png"/><Relationship Id="rId150" Type="http://schemas.openxmlformats.org/officeDocument/2006/relationships/customXml" Target="../ink/ink1262.xml"/><Relationship Id="rId171" Type="http://schemas.openxmlformats.org/officeDocument/2006/relationships/image" Target="../media/image236.png"/><Relationship Id="rId12" Type="http://schemas.openxmlformats.org/officeDocument/2006/relationships/customXml" Target="../ink/ink1193.xml"/><Relationship Id="rId33" Type="http://schemas.openxmlformats.org/officeDocument/2006/relationships/image" Target="../media/image167.png"/><Relationship Id="rId108" Type="http://schemas.openxmlformats.org/officeDocument/2006/relationships/customXml" Target="../ink/ink1241.xml"/><Relationship Id="rId129" Type="http://schemas.openxmlformats.org/officeDocument/2006/relationships/image" Target="../media/image215.png"/><Relationship Id="rId54" Type="http://schemas.openxmlformats.org/officeDocument/2006/relationships/customXml" Target="../ink/ink1214.xml"/><Relationship Id="rId75" Type="http://schemas.openxmlformats.org/officeDocument/2006/relationships/image" Target="../media/image188.png"/><Relationship Id="rId96" Type="http://schemas.openxmlformats.org/officeDocument/2006/relationships/customXml" Target="../ink/ink1235.xml"/><Relationship Id="rId140" Type="http://schemas.openxmlformats.org/officeDocument/2006/relationships/customXml" Target="../ink/ink1257.xml"/><Relationship Id="rId161" Type="http://schemas.openxmlformats.org/officeDocument/2006/relationships/image" Target="../media/image231.png"/><Relationship Id="rId182" Type="http://schemas.openxmlformats.org/officeDocument/2006/relationships/customXml" Target="../ink/ink1278.xml"/><Relationship Id="rId6" Type="http://schemas.openxmlformats.org/officeDocument/2006/relationships/customXml" Target="../ink/ink1190.xml"/><Relationship Id="rId23" Type="http://schemas.openxmlformats.org/officeDocument/2006/relationships/image" Target="../media/image162.png"/><Relationship Id="rId119" Type="http://schemas.openxmlformats.org/officeDocument/2006/relationships/image" Target="../media/image210.png"/><Relationship Id="rId44" Type="http://schemas.openxmlformats.org/officeDocument/2006/relationships/customXml" Target="../ink/ink1209.xml"/><Relationship Id="rId65" Type="http://schemas.openxmlformats.org/officeDocument/2006/relationships/image" Target="../media/image183.png"/><Relationship Id="rId86" Type="http://schemas.openxmlformats.org/officeDocument/2006/relationships/customXml" Target="../ink/ink1230.xml"/><Relationship Id="rId130" Type="http://schemas.openxmlformats.org/officeDocument/2006/relationships/customXml" Target="../ink/ink1252.xml"/><Relationship Id="rId151" Type="http://schemas.openxmlformats.org/officeDocument/2006/relationships/image" Target="../media/image226.png"/><Relationship Id="rId172" Type="http://schemas.openxmlformats.org/officeDocument/2006/relationships/customXml" Target="../ink/ink1273.xml"/><Relationship Id="rId13" Type="http://schemas.openxmlformats.org/officeDocument/2006/relationships/image" Target="../media/image157.png"/><Relationship Id="rId18" Type="http://schemas.openxmlformats.org/officeDocument/2006/relationships/customXml" Target="../ink/ink1196.xml"/><Relationship Id="rId39" Type="http://schemas.openxmlformats.org/officeDocument/2006/relationships/image" Target="../media/image170.png"/><Relationship Id="rId109" Type="http://schemas.openxmlformats.org/officeDocument/2006/relationships/image" Target="../media/image205.png"/><Relationship Id="rId34" Type="http://schemas.openxmlformats.org/officeDocument/2006/relationships/customXml" Target="../ink/ink1204.xml"/><Relationship Id="rId50" Type="http://schemas.openxmlformats.org/officeDocument/2006/relationships/customXml" Target="../ink/ink1212.xml"/><Relationship Id="rId55" Type="http://schemas.openxmlformats.org/officeDocument/2006/relationships/image" Target="../media/image178.png"/><Relationship Id="rId76" Type="http://schemas.openxmlformats.org/officeDocument/2006/relationships/customXml" Target="../ink/ink1225.xml"/><Relationship Id="rId97" Type="http://schemas.openxmlformats.org/officeDocument/2006/relationships/image" Target="../media/image199.png"/><Relationship Id="rId104" Type="http://schemas.openxmlformats.org/officeDocument/2006/relationships/customXml" Target="../ink/ink1239.xml"/><Relationship Id="rId120" Type="http://schemas.openxmlformats.org/officeDocument/2006/relationships/customXml" Target="../ink/ink1247.xml"/><Relationship Id="rId125" Type="http://schemas.openxmlformats.org/officeDocument/2006/relationships/image" Target="../media/image213.png"/><Relationship Id="rId141" Type="http://schemas.openxmlformats.org/officeDocument/2006/relationships/image" Target="../media/image221.png"/><Relationship Id="rId146" Type="http://schemas.openxmlformats.org/officeDocument/2006/relationships/customXml" Target="../ink/ink1260.xml"/><Relationship Id="rId167" Type="http://schemas.openxmlformats.org/officeDocument/2006/relationships/image" Target="../media/image234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1233.xml"/><Relationship Id="rId162" Type="http://schemas.openxmlformats.org/officeDocument/2006/relationships/customXml" Target="../ink/ink1268.xml"/><Relationship Id="rId183" Type="http://schemas.openxmlformats.org/officeDocument/2006/relationships/image" Target="../media/image242.png"/><Relationship Id="rId2" Type="http://schemas.openxmlformats.org/officeDocument/2006/relationships/customXml" Target="../ink/ink1188.xml"/><Relationship Id="rId29" Type="http://schemas.openxmlformats.org/officeDocument/2006/relationships/image" Target="../media/image165.png"/><Relationship Id="rId24" Type="http://schemas.openxmlformats.org/officeDocument/2006/relationships/customXml" Target="../ink/ink1199.xml"/><Relationship Id="rId40" Type="http://schemas.openxmlformats.org/officeDocument/2006/relationships/customXml" Target="../ink/ink1207.xml"/><Relationship Id="rId45" Type="http://schemas.openxmlformats.org/officeDocument/2006/relationships/image" Target="../media/image173.png"/><Relationship Id="rId66" Type="http://schemas.openxmlformats.org/officeDocument/2006/relationships/customXml" Target="../ink/ink1220.xml"/><Relationship Id="rId87" Type="http://schemas.openxmlformats.org/officeDocument/2006/relationships/image" Target="../media/image194.png"/><Relationship Id="rId110" Type="http://schemas.openxmlformats.org/officeDocument/2006/relationships/customXml" Target="../ink/ink1242.xml"/><Relationship Id="rId115" Type="http://schemas.openxmlformats.org/officeDocument/2006/relationships/image" Target="../media/image208.png"/><Relationship Id="rId131" Type="http://schemas.openxmlformats.org/officeDocument/2006/relationships/image" Target="../media/image216.png"/><Relationship Id="rId136" Type="http://schemas.openxmlformats.org/officeDocument/2006/relationships/customXml" Target="../ink/ink1255.xml"/><Relationship Id="rId157" Type="http://schemas.openxmlformats.org/officeDocument/2006/relationships/image" Target="../media/image229.png"/><Relationship Id="rId178" Type="http://schemas.openxmlformats.org/officeDocument/2006/relationships/customXml" Target="../ink/ink1276.xml"/><Relationship Id="rId61" Type="http://schemas.openxmlformats.org/officeDocument/2006/relationships/image" Target="../media/image181.png"/><Relationship Id="rId82" Type="http://schemas.openxmlformats.org/officeDocument/2006/relationships/customXml" Target="../ink/ink1228.xml"/><Relationship Id="rId152" Type="http://schemas.openxmlformats.org/officeDocument/2006/relationships/customXml" Target="../ink/ink1263.xml"/><Relationship Id="rId173" Type="http://schemas.openxmlformats.org/officeDocument/2006/relationships/image" Target="../media/image237.png"/><Relationship Id="rId19" Type="http://schemas.openxmlformats.org/officeDocument/2006/relationships/image" Target="../media/image160.png"/><Relationship Id="rId14" Type="http://schemas.openxmlformats.org/officeDocument/2006/relationships/customXml" Target="../ink/ink1194.xml"/><Relationship Id="rId30" Type="http://schemas.openxmlformats.org/officeDocument/2006/relationships/customXml" Target="../ink/ink1202.xml"/><Relationship Id="rId35" Type="http://schemas.openxmlformats.org/officeDocument/2006/relationships/image" Target="../media/image168.png"/><Relationship Id="rId56" Type="http://schemas.openxmlformats.org/officeDocument/2006/relationships/customXml" Target="../ink/ink1215.xml"/><Relationship Id="rId77" Type="http://schemas.openxmlformats.org/officeDocument/2006/relationships/image" Target="../media/image189.png"/><Relationship Id="rId100" Type="http://schemas.openxmlformats.org/officeDocument/2006/relationships/customXml" Target="../ink/ink1237.xml"/><Relationship Id="rId105" Type="http://schemas.openxmlformats.org/officeDocument/2006/relationships/image" Target="../media/image203.png"/><Relationship Id="rId126" Type="http://schemas.openxmlformats.org/officeDocument/2006/relationships/customXml" Target="../ink/ink1250.xml"/><Relationship Id="rId147" Type="http://schemas.openxmlformats.org/officeDocument/2006/relationships/image" Target="../media/image224.png"/><Relationship Id="rId168" Type="http://schemas.openxmlformats.org/officeDocument/2006/relationships/customXml" Target="../ink/ink1271.xml"/><Relationship Id="rId8" Type="http://schemas.openxmlformats.org/officeDocument/2006/relationships/customXml" Target="../ink/ink1191.xml"/><Relationship Id="rId51" Type="http://schemas.openxmlformats.org/officeDocument/2006/relationships/image" Target="../media/image176.png"/><Relationship Id="rId72" Type="http://schemas.openxmlformats.org/officeDocument/2006/relationships/customXml" Target="../ink/ink1223.xml"/><Relationship Id="rId93" Type="http://schemas.openxmlformats.org/officeDocument/2006/relationships/image" Target="../media/image197.png"/><Relationship Id="rId98" Type="http://schemas.openxmlformats.org/officeDocument/2006/relationships/customXml" Target="../ink/ink1236.xml"/><Relationship Id="rId121" Type="http://schemas.openxmlformats.org/officeDocument/2006/relationships/image" Target="../media/image211.png"/><Relationship Id="rId142" Type="http://schemas.openxmlformats.org/officeDocument/2006/relationships/customXml" Target="../ink/ink1258.xml"/><Relationship Id="rId163" Type="http://schemas.openxmlformats.org/officeDocument/2006/relationships/image" Target="../media/image232.png"/><Relationship Id="rId184" Type="http://schemas.openxmlformats.org/officeDocument/2006/relationships/customXml" Target="../ink/ink1279.xml"/><Relationship Id="rId3" Type="http://schemas.openxmlformats.org/officeDocument/2006/relationships/image" Target="../media/image152.png"/><Relationship Id="rId25" Type="http://schemas.openxmlformats.org/officeDocument/2006/relationships/image" Target="../media/image163.png"/><Relationship Id="rId46" Type="http://schemas.openxmlformats.org/officeDocument/2006/relationships/customXml" Target="../ink/ink1210.xml"/><Relationship Id="rId67" Type="http://schemas.openxmlformats.org/officeDocument/2006/relationships/image" Target="../media/image184.png"/><Relationship Id="rId116" Type="http://schemas.openxmlformats.org/officeDocument/2006/relationships/customXml" Target="../ink/ink1245.xml"/><Relationship Id="rId137" Type="http://schemas.openxmlformats.org/officeDocument/2006/relationships/image" Target="../media/image219.png"/><Relationship Id="rId158" Type="http://schemas.openxmlformats.org/officeDocument/2006/relationships/customXml" Target="../ink/ink1266.xml"/><Relationship Id="rId20" Type="http://schemas.openxmlformats.org/officeDocument/2006/relationships/customXml" Target="../ink/ink1197.xml"/><Relationship Id="rId41" Type="http://schemas.openxmlformats.org/officeDocument/2006/relationships/image" Target="../media/image171.png"/><Relationship Id="rId62" Type="http://schemas.openxmlformats.org/officeDocument/2006/relationships/customXml" Target="../ink/ink1218.xml"/><Relationship Id="rId83" Type="http://schemas.openxmlformats.org/officeDocument/2006/relationships/image" Target="../media/image192.png"/><Relationship Id="rId88" Type="http://schemas.openxmlformats.org/officeDocument/2006/relationships/customXml" Target="../ink/ink1231.xml"/><Relationship Id="rId111" Type="http://schemas.openxmlformats.org/officeDocument/2006/relationships/image" Target="../media/image206.png"/><Relationship Id="rId132" Type="http://schemas.openxmlformats.org/officeDocument/2006/relationships/customXml" Target="../ink/ink1253.xml"/><Relationship Id="rId153" Type="http://schemas.openxmlformats.org/officeDocument/2006/relationships/image" Target="../media/image227.png"/><Relationship Id="rId174" Type="http://schemas.openxmlformats.org/officeDocument/2006/relationships/customXml" Target="../ink/ink1274.xml"/><Relationship Id="rId179" Type="http://schemas.openxmlformats.org/officeDocument/2006/relationships/image" Target="../media/image240.png"/><Relationship Id="rId15" Type="http://schemas.openxmlformats.org/officeDocument/2006/relationships/image" Target="../media/image158.png"/><Relationship Id="rId36" Type="http://schemas.openxmlformats.org/officeDocument/2006/relationships/customXml" Target="../ink/ink1205.xml"/><Relationship Id="rId57" Type="http://schemas.openxmlformats.org/officeDocument/2006/relationships/image" Target="../media/image179.png"/><Relationship Id="rId106" Type="http://schemas.openxmlformats.org/officeDocument/2006/relationships/customXml" Target="../ink/ink1240.xml"/><Relationship Id="rId127" Type="http://schemas.openxmlformats.org/officeDocument/2006/relationships/image" Target="../media/image214.png"/><Relationship Id="rId10" Type="http://schemas.openxmlformats.org/officeDocument/2006/relationships/customXml" Target="../ink/ink1192.xml"/><Relationship Id="rId31" Type="http://schemas.openxmlformats.org/officeDocument/2006/relationships/image" Target="../media/image166.png"/><Relationship Id="rId52" Type="http://schemas.openxmlformats.org/officeDocument/2006/relationships/customXml" Target="../ink/ink1213.xml"/><Relationship Id="rId73" Type="http://schemas.openxmlformats.org/officeDocument/2006/relationships/image" Target="../media/image187.png"/><Relationship Id="rId78" Type="http://schemas.openxmlformats.org/officeDocument/2006/relationships/customXml" Target="../ink/ink1226.xml"/><Relationship Id="rId94" Type="http://schemas.openxmlformats.org/officeDocument/2006/relationships/customXml" Target="../ink/ink1234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248.xml"/><Relationship Id="rId143" Type="http://schemas.openxmlformats.org/officeDocument/2006/relationships/image" Target="../media/image222.png"/><Relationship Id="rId148" Type="http://schemas.openxmlformats.org/officeDocument/2006/relationships/customXml" Target="../ink/ink1261.xml"/><Relationship Id="rId164" Type="http://schemas.openxmlformats.org/officeDocument/2006/relationships/customXml" Target="../ink/ink1269.xml"/><Relationship Id="rId169" Type="http://schemas.openxmlformats.org/officeDocument/2006/relationships/image" Target="../media/image235.png"/><Relationship Id="rId185" Type="http://schemas.openxmlformats.org/officeDocument/2006/relationships/image" Target="../media/image243.png"/><Relationship Id="rId4" Type="http://schemas.openxmlformats.org/officeDocument/2006/relationships/customXml" Target="../ink/ink1189.xml"/><Relationship Id="rId9" Type="http://schemas.openxmlformats.org/officeDocument/2006/relationships/image" Target="../media/image155.png"/><Relationship Id="rId180" Type="http://schemas.openxmlformats.org/officeDocument/2006/relationships/customXml" Target="../ink/ink1277.xml"/><Relationship Id="rId26" Type="http://schemas.openxmlformats.org/officeDocument/2006/relationships/customXml" Target="../ink/ink1200.xml"/><Relationship Id="rId47" Type="http://schemas.openxmlformats.org/officeDocument/2006/relationships/image" Target="../media/image174.png"/><Relationship Id="rId68" Type="http://schemas.openxmlformats.org/officeDocument/2006/relationships/customXml" Target="../ink/ink1221.xml"/><Relationship Id="rId89" Type="http://schemas.openxmlformats.org/officeDocument/2006/relationships/image" Target="../media/image195.png"/><Relationship Id="rId112" Type="http://schemas.openxmlformats.org/officeDocument/2006/relationships/customXml" Target="../ink/ink1243.xml"/><Relationship Id="rId133" Type="http://schemas.openxmlformats.org/officeDocument/2006/relationships/image" Target="../media/image217.png"/><Relationship Id="rId154" Type="http://schemas.openxmlformats.org/officeDocument/2006/relationships/customXml" Target="../ink/ink1264.xml"/><Relationship Id="rId175" Type="http://schemas.openxmlformats.org/officeDocument/2006/relationships/image" Target="../media/image238.png"/><Relationship Id="rId16" Type="http://schemas.openxmlformats.org/officeDocument/2006/relationships/customXml" Target="../ink/ink1195.xml"/><Relationship Id="rId37" Type="http://schemas.openxmlformats.org/officeDocument/2006/relationships/image" Target="../media/image169.png"/><Relationship Id="rId58" Type="http://schemas.openxmlformats.org/officeDocument/2006/relationships/customXml" Target="../ink/ink1216.xml"/><Relationship Id="rId79" Type="http://schemas.openxmlformats.org/officeDocument/2006/relationships/image" Target="../media/image190.png"/><Relationship Id="rId102" Type="http://schemas.openxmlformats.org/officeDocument/2006/relationships/customXml" Target="../ink/ink1238.xml"/><Relationship Id="rId123" Type="http://schemas.openxmlformats.org/officeDocument/2006/relationships/image" Target="../media/image212.png"/><Relationship Id="rId144" Type="http://schemas.openxmlformats.org/officeDocument/2006/relationships/customXml" Target="../ink/ink1259.xml"/><Relationship Id="rId90" Type="http://schemas.openxmlformats.org/officeDocument/2006/relationships/customXml" Target="../ink/ink1232.xml"/><Relationship Id="rId165" Type="http://schemas.openxmlformats.org/officeDocument/2006/relationships/image" Target="../media/image233.png"/><Relationship Id="rId27" Type="http://schemas.openxmlformats.org/officeDocument/2006/relationships/image" Target="../media/image164.png"/><Relationship Id="rId48" Type="http://schemas.openxmlformats.org/officeDocument/2006/relationships/customXml" Target="../ink/ink1211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34" Type="http://schemas.openxmlformats.org/officeDocument/2006/relationships/customXml" Target="../ink/ink1254.xml"/><Relationship Id="rId80" Type="http://schemas.openxmlformats.org/officeDocument/2006/relationships/customXml" Target="../ink/ink1227.xml"/><Relationship Id="rId155" Type="http://schemas.openxmlformats.org/officeDocument/2006/relationships/image" Target="../media/image228.png"/><Relationship Id="rId176" Type="http://schemas.openxmlformats.org/officeDocument/2006/relationships/customXml" Target="../ink/ink1275.xml"/><Relationship Id="rId17" Type="http://schemas.openxmlformats.org/officeDocument/2006/relationships/image" Target="../media/image159.png"/><Relationship Id="rId38" Type="http://schemas.openxmlformats.org/officeDocument/2006/relationships/customXml" Target="../ink/ink1206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24" Type="http://schemas.openxmlformats.org/officeDocument/2006/relationships/customXml" Target="../ink/ink1249.xml"/><Relationship Id="rId70" Type="http://schemas.openxmlformats.org/officeDocument/2006/relationships/customXml" Target="../ink/ink1222.xml"/><Relationship Id="rId91" Type="http://schemas.openxmlformats.org/officeDocument/2006/relationships/image" Target="../media/image196.png"/><Relationship Id="rId145" Type="http://schemas.openxmlformats.org/officeDocument/2006/relationships/image" Target="../media/image223.png"/><Relationship Id="rId166" Type="http://schemas.openxmlformats.org/officeDocument/2006/relationships/customXml" Target="../ink/ink127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201.xml"/><Relationship Id="rId49" Type="http://schemas.openxmlformats.org/officeDocument/2006/relationships/image" Target="../media/image175.png"/><Relationship Id="rId114" Type="http://schemas.openxmlformats.org/officeDocument/2006/relationships/customXml" Target="../ink/ink1244.xml"/><Relationship Id="rId60" Type="http://schemas.openxmlformats.org/officeDocument/2006/relationships/customXml" Target="../ink/ink1217.xml"/><Relationship Id="rId81" Type="http://schemas.openxmlformats.org/officeDocument/2006/relationships/image" Target="../media/image191.png"/><Relationship Id="rId135" Type="http://schemas.openxmlformats.org/officeDocument/2006/relationships/image" Target="../media/image218.png"/><Relationship Id="rId156" Type="http://schemas.openxmlformats.org/officeDocument/2006/relationships/customXml" Target="../ink/ink1265.xml"/><Relationship Id="rId177" Type="http://schemas.openxmlformats.org/officeDocument/2006/relationships/image" Target="../media/image239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1300.xml"/><Relationship Id="rId63" Type="http://schemas.openxmlformats.org/officeDocument/2006/relationships/image" Target="../media/image182.png"/><Relationship Id="rId84" Type="http://schemas.openxmlformats.org/officeDocument/2006/relationships/customXml" Target="../ink/ink1321.xml"/><Relationship Id="rId138" Type="http://schemas.openxmlformats.org/officeDocument/2006/relationships/customXml" Target="../ink/ink1348.xml"/><Relationship Id="rId159" Type="http://schemas.openxmlformats.org/officeDocument/2006/relationships/image" Target="../media/image230.png"/><Relationship Id="rId170" Type="http://schemas.openxmlformats.org/officeDocument/2006/relationships/customXml" Target="../ink/ink1364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295.xml"/><Relationship Id="rId53" Type="http://schemas.openxmlformats.org/officeDocument/2006/relationships/image" Target="../media/image177.png"/><Relationship Id="rId74" Type="http://schemas.openxmlformats.org/officeDocument/2006/relationships/customXml" Target="../ink/ink1316.xml"/><Relationship Id="rId128" Type="http://schemas.openxmlformats.org/officeDocument/2006/relationships/customXml" Target="../ink/ink1343.xml"/><Relationship Id="rId149" Type="http://schemas.openxmlformats.org/officeDocument/2006/relationships/image" Target="../media/image225.png"/><Relationship Id="rId5" Type="http://schemas.openxmlformats.org/officeDocument/2006/relationships/image" Target="../media/image153.png"/><Relationship Id="rId95" Type="http://schemas.openxmlformats.org/officeDocument/2006/relationships/image" Target="../media/image198.png"/><Relationship Id="rId160" Type="http://schemas.openxmlformats.org/officeDocument/2006/relationships/customXml" Target="../ink/ink1359.xml"/><Relationship Id="rId181" Type="http://schemas.openxmlformats.org/officeDocument/2006/relationships/image" Target="../media/image241.png"/><Relationship Id="rId22" Type="http://schemas.openxmlformats.org/officeDocument/2006/relationships/customXml" Target="../ink/ink1290.xml"/><Relationship Id="rId43" Type="http://schemas.openxmlformats.org/officeDocument/2006/relationships/image" Target="../media/image172.png"/><Relationship Id="rId64" Type="http://schemas.openxmlformats.org/officeDocument/2006/relationships/customXml" Target="../ink/ink1311.xml"/><Relationship Id="rId118" Type="http://schemas.openxmlformats.org/officeDocument/2006/relationships/customXml" Target="../ink/ink1338.xml"/><Relationship Id="rId139" Type="http://schemas.openxmlformats.org/officeDocument/2006/relationships/image" Target="../media/image220.png"/><Relationship Id="rId85" Type="http://schemas.openxmlformats.org/officeDocument/2006/relationships/image" Target="../media/image193.png"/><Relationship Id="rId150" Type="http://schemas.openxmlformats.org/officeDocument/2006/relationships/customXml" Target="../ink/ink1354.xml"/><Relationship Id="rId171" Type="http://schemas.openxmlformats.org/officeDocument/2006/relationships/image" Target="../media/image236.png"/><Relationship Id="rId12" Type="http://schemas.openxmlformats.org/officeDocument/2006/relationships/customXml" Target="../ink/ink1285.xml"/><Relationship Id="rId33" Type="http://schemas.openxmlformats.org/officeDocument/2006/relationships/image" Target="../media/image167.png"/><Relationship Id="rId108" Type="http://schemas.openxmlformats.org/officeDocument/2006/relationships/customXml" Target="../ink/ink1333.xml"/><Relationship Id="rId129" Type="http://schemas.openxmlformats.org/officeDocument/2006/relationships/image" Target="../media/image215.png"/><Relationship Id="rId54" Type="http://schemas.openxmlformats.org/officeDocument/2006/relationships/customXml" Target="../ink/ink1306.xml"/><Relationship Id="rId75" Type="http://schemas.openxmlformats.org/officeDocument/2006/relationships/image" Target="../media/image188.png"/><Relationship Id="rId96" Type="http://schemas.openxmlformats.org/officeDocument/2006/relationships/customXml" Target="../ink/ink1327.xml"/><Relationship Id="rId140" Type="http://schemas.openxmlformats.org/officeDocument/2006/relationships/customXml" Target="../ink/ink1349.xml"/><Relationship Id="rId161" Type="http://schemas.openxmlformats.org/officeDocument/2006/relationships/image" Target="../media/image231.png"/><Relationship Id="rId182" Type="http://schemas.openxmlformats.org/officeDocument/2006/relationships/customXml" Target="../ink/ink1370.xml"/><Relationship Id="rId6" Type="http://schemas.openxmlformats.org/officeDocument/2006/relationships/customXml" Target="../ink/ink1282.xml"/><Relationship Id="rId23" Type="http://schemas.openxmlformats.org/officeDocument/2006/relationships/image" Target="../media/image162.png"/><Relationship Id="rId119" Type="http://schemas.openxmlformats.org/officeDocument/2006/relationships/image" Target="../media/image210.png"/><Relationship Id="rId44" Type="http://schemas.openxmlformats.org/officeDocument/2006/relationships/customXml" Target="../ink/ink1301.xml"/><Relationship Id="rId65" Type="http://schemas.openxmlformats.org/officeDocument/2006/relationships/image" Target="../media/image183.png"/><Relationship Id="rId86" Type="http://schemas.openxmlformats.org/officeDocument/2006/relationships/customXml" Target="../ink/ink1322.xml"/><Relationship Id="rId130" Type="http://schemas.openxmlformats.org/officeDocument/2006/relationships/customXml" Target="../ink/ink1344.xml"/><Relationship Id="rId151" Type="http://schemas.openxmlformats.org/officeDocument/2006/relationships/image" Target="../media/image226.png"/><Relationship Id="rId172" Type="http://schemas.openxmlformats.org/officeDocument/2006/relationships/customXml" Target="../ink/ink1365.xml"/><Relationship Id="rId13" Type="http://schemas.openxmlformats.org/officeDocument/2006/relationships/image" Target="../media/image157.png"/><Relationship Id="rId18" Type="http://schemas.openxmlformats.org/officeDocument/2006/relationships/customXml" Target="../ink/ink1288.xml"/><Relationship Id="rId39" Type="http://schemas.openxmlformats.org/officeDocument/2006/relationships/image" Target="../media/image170.png"/><Relationship Id="rId109" Type="http://schemas.openxmlformats.org/officeDocument/2006/relationships/image" Target="../media/image205.png"/><Relationship Id="rId34" Type="http://schemas.openxmlformats.org/officeDocument/2006/relationships/customXml" Target="../ink/ink1296.xml"/><Relationship Id="rId50" Type="http://schemas.openxmlformats.org/officeDocument/2006/relationships/customXml" Target="../ink/ink1304.xml"/><Relationship Id="rId55" Type="http://schemas.openxmlformats.org/officeDocument/2006/relationships/image" Target="../media/image178.png"/><Relationship Id="rId76" Type="http://schemas.openxmlformats.org/officeDocument/2006/relationships/customXml" Target="../ink/ink1317.xml"/><Relationship Id="rId97" Type="http://schemas.openxmlformats.org/officeDocument/2006/relationships/image" Target="../media/image199.png"/><Relationship Id="rId104" Type="http://schemas.openxmlformats.org/officeDocument/2006/relationships/customXml" Target="../ink/ink1331.xml"/><Relationship Id="rId120" Type="http://schemas.openxmlformats.org/officeDocument/2006/relationships/customXml" Target="../ink/ink1339.xml"/><Relationship Id="rId125" Type="http://schemas.openxmlformats.org/officeDocument/2006/relationships/image" Target="../media/image213.png"/><Relationship Id="rId141" Type="http://schemas.openxmlformats.org/officeDocument/2006/relationships/image" Target="../media/image221.png"/><Relationship Id="rId146" Type="http://schemas.openxmlformats.org/officeDocument/2006/relationships/customXml" Target="../ink/ink1352.xml"/><Relationship Id="rId167" Type="http://schemas.openxmlformats.org/officeDocument/2006/relationships/image" Target="../media/image234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1325.xml"/><Relationship Id="rId162" Type="http://schemas.openxmlformats.org/officeDocument/2006/relationships/customXml" Target="../ink/ink1360.xml"/><Relationship Id="rId183" Type="http://schemas.openxmlformats.org/officeDocument/2006/relationships/image" Target="../media/image242.png"/><Relationship Id="rId2" Type="http://schemas.openxmlformats.org/officeDocument/2006/relationships/customXml" Target="../ink/ink1280.xml"/><Relationship Id="rId29" Type="http://schemas.openxmlformats.org/officeDocument/2006/relationships/image" Target="../media/image165.png"/><Relationship Id="rId24" Type="http://schemas.openxmlformats.org/officeDocument/2006/relationships/customXml" Target="../ink/ink1291.xml"/><Relationship Id="rId40" Type="http://schemas.openxmlformats.org/officeDocument/2006/relationships/customXml" Target="../ink/ink1299.xml"/><Relationship Id="rId45" Type="http://schemas.openxmlformats.org/officeDocument/2006/relationships/image" Target="../media/image173.png"/><Relationship Id="rId66" Type="http://schemas.openxmlformats.org/officeDocument/2006/relationships/customXml" Target="../ink/ink1312.xml"/><Relationship Id="rId87" Type="http://schemas.openxmlformats.org/officeDocument/2006/relationships/image" Target="../media/image194.png"/><Relationship Id="rId110" Type="http://schemas.openxmlformats.org/officeDocument/2006/relationships/customXml" Target="../ink/ink1334.xml"/><Relationship Id="rId115" Type="http://schemas.openxmlformats.org/officeDocument/2006/relationships/image" Target="../media/image208.png"/><Relationship Id="rId131" Type="http://schemas.openxmlformats.org/officeDocument/2006/relationships/image" Target="../media/image216.png"/><Relationship Id="rId136" Type="http://schemas.openxmlformats.org/officeDocument/2006/relationships/customXml" Target="../ink/ink1347.xml"/><Relationship Id="rId157" Type="http://schemas.openxmlformats.org/officeDocument/2006/relationships/image" Target="../media/image229.png"/><Relationship Id="rId178" Type="http://schemas.openxmlformats.org/officeDocument/2006/relationships/customXml" Target="../ink/ink1368.xml"/><Relationship Id="rId61" Type="http://schemas.openxmlformats.org/officeDocument/2006/relationships/image" Target="../media/image181.png"/><Relationship Id="rId82" Type="http://schemas.openxmlformats.org/officeDocument/2006/relationships/customXml" Target="../ink/ink1320.xml"/><Relationship Id="rId152" Type="http://schemas.openxmlformats.org/officeDocument/2006/relationships/customXml" Target="../ink/ink1355.xml"/><Relationship Id="rId173" Type="http://schemas.openxmlformats.org/officeDocument/2006/relationships/image" Target="../media/image237.png"/><Relationship Id="rId19" Type="http://schemas.openxmlformats.org/officeDocument/2006/relationships/image" Target="../media/image160.png"/><Relationship Id="rId14" Type="http://schemas.openxmlformats.org/officeDocument/2006/relationships/customXml" Target="../ink/ink1286.xml"/><Relationship Id="rId30" Type="http://schemas.openxmlformats.org/officeDocument/2006/relationships/customXml" Target="../ink/ink1294.xml"/><Relationship Id="rId35" Type="http://schemas.openxmlformats.org/officeDocument/2006/relationships/image" Target="../media/image168.png"/><Relationship Id="rId56" Type="http://schemas.openxmlformats.org/officeDocument/2006/relationships/customXml" Target="../ink/ink1307.xml"/><Relationship Id="rId77" Type="http://schemas.openxmlformats.org/officeDocument/2006/relationships/image" Target="../media/image189.png"/><Relationship Id="rId100" Type="http://schemas.openxmlformats.org/officeDocument/2006/relationships/customXml" Target="../ink/ink1329.xml"/><Relationship Id="rId105" Type="http://schemas.openxmlformats.org/officeDocument/2006/relationships/image" Target="../media/image203.png"/><Relationship Id="rId126" Type="http://schemas.openxmlformats.org/officeDocument/2006/relationships/customXml" Target="../ink/ink1342.xml"/><Relationship Id="rId147" Type="http://schemas.openxmlformats.org/officeDocument/2006/relationships/image" Target="../media/image224.png"/><Relationship Id="rId168" Type="http://schemas.openxmlformats.org/officeDocument/2006/relationships/customXml" Target="../ink/ink1363.xml"/><Relationship Id="rId8" Type="http://schemas.openxmlformats.org/officeDocument/2006/relationships/customXml" Target="../ink/ink1283.xml"/><Relationship Id="rId51" Type="http://schemas.openxmlformats.org/officeDocument/2006/relationships/image" Target="../media/image176.png"/><Relationship Id="rId72" Type="http://schemas.openxmlformats.org/officeDocument/2006/relationships/customXml" Target="../ink/ink1315.xml"/><Relationship Id="rId93" Type="http://schemas.openxmlformats.org/officeDocument/2006/relationships/image" Target="../media/image197.png"/><Relationship Id="rId98" Type="http://schemas.openxmlformats.org/officeDocument/2006/relationships/customXml" Target="../ink/ink1328.xml"/><Relationship Id="rId121" Type="http://schemas.openxmlformats.org/officeDocument/2006/relationships/image" Target="../media/image211.png"/><Relationship Id="rId142" Type="http://schemas.openxmlformats.org/officeDocument/2006/relationships/customXml" Target="../ink/ink1350.xml"/><Relationship Id="rId163" Type="http://schemas.openxmlformats.org/officeDocument/2006/relationships/image" Target="../media/image232.png"/><Relationship Id="rId184" Type="http://schemas.openxmlformats.org/officeDocument/2006/relationships/customXml" Target="../ink/ink1371.xml"/><Relationship Id="rId3" Type="http://schemas.openxmlformats.org/officeDocument/2006/relationships/image" Target="../media/image152.png"/><Relationship Id="rId25" Type="http://schemas.openxmlformats.org/officeDocument/2006/relationships/image" Target="../media/image163.png"/><Relationship Id="rId46" Type="http://schemas.openxmlformats.org/officeDocument/2006/relationships/customXml" Target="../ink/ink1302.xml"/><Relationship Id="rId67" Type="http://schemas.openxmlformats.org/officeDocument/2006/relationships/image" Target="../media/image184.png"/><Relationship Id="rId116" Type="http://schemas.openxmlformats.org/officeDocument/2006/relationships/customXml" Target="../ink/ink1337.xml"/><Relationship Id="rId137" Type="http://schemas.openxmlformats.org/officeDocument/2006/relationships/image" Target="../media/image219.png"/><Relationship Id="rId158" Type="http://schemas.openxmlformats.org/officeDocument/2006/relationships/customXml" Target="../ink/ink1358.xml"/><Relationship Id="rId20" Type="http://schemas.openxmlformats.org/officeDocument/2006/relationships/customXml" Target="../ink/ink1289.xml"/><Relationship Id="rId41" Type="http://schemas.openxmlformats.org/officeDocument/2006/relationships/image" Target="../media/image171.png"/><Relationship Id="rId62" Type="http://schemas.openxmlformats.org/officeDocument/2006/relationships/customXml" Target="../ink/ink1310.xml"/><Relationship Id="rId83" Type="http://schemas.openxmlformats.org/officeDocument/2006/relationships/image" Target="../media/image192.png"/><Relationship Id="rId88" Type="http://schemas.openxmlformats.org/officeDocument/2006/relationships/customXml" Target="../ink/ink1323.xml"/><Relationship Id="rId111" Type="http://schemas.openxmlformats.org/officeDocument/2006/relationships/image" Target="../media/image206.png"/><Relationship Id="rId132" Type="http://schemas.openxmlformats.org/officeDocument/2006/relationships/customXml" Target="../ink/ink1345.xml"/><Relationship Id="rId153" Type="http://schemas.openxmlformats.org/officeDocument/2006/relationships/image" Target="../media/image227.png"/><Relationship Id="rId174" Type="http://schemas.openxmlformats.org/officeDocument/2006/relationships/customXml" Target="../ink/ink1366.xml"/><Relationship Id="rId179" Type="http://schemas.openxmlformats.org/officeDocument/2006/relationships/image" Target="../media/image240.png"/><Relationship Id="rId15" Type="http://schemas.openxmlformats.org/officeDocument/2006/relationships/image" Target="../media/image158.png"/><Relationship Id="rId36" Type="http://schemas.openxmlformats.org/officeDocument/2006/relationships/customXml" Target="../ink/ink1297.xml"/><Relationship Id="rId57" Type="http://schemas.openxmlformats.org/officeDocument/2006/relationships/image" Target="../media/image179.png"/><Relationship Id="rId106" Type="http://schemas.openxmlformats.org/officeDocument/2006/relationships/customXml" Target="../ink/ink1332.xml"/><Relationship Id="rId127" Type="http://schemas.openxmlformats.org/officeDocument/2006/relationships/image" Target="../media/image214.png"/><Relationship Id="rId10" Type="http://schemas.openxmlformats.org/officeDocument/2006/relationships/customXml" Target="../ink/ink1284.xml"/><Relationship Id="rId31" Type="http://schemas.openxmlformats.org/officeDocument/2006/relationships/image" Target="../media/image166.png"/><Relationship Id="rId52" Type="http://schemas.openxmlformats.org/officeDocument/2006/relationships/customXml" Target="../ink/ink1305.xml"/><Relationship Id="rId73" Type="http://schemas.openxmlformats.org/officeDocument/2006/relationships/image" Target="../media/image187.png"/><Relationship Id="rId78" Type="http://schemas.openxmlformats.org/officeDocument/2006/relationships/customXml" Target="../ink/ink1318.xml"/><Relationship Id="rId94" Type="http://schemas.openxmlformats.org/officeDocument/2006/relationships/customXml" Target="../ink/ink1326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340.xml"/><Relationship Id="rId143" Type="http://schemas.openxmlformats.org/officeDocument/2006/relationships/image" Target="../media/image222.png"/><Relationship Id="rId148" Type="http://schemas.openxmlformats.org/officeDocument/2006/relationships/customXml" Target="../ink/ink1353.xml"/><Relationship Id="rId164" Type="http://schemas.openxmlformats.org/officeDocument/2006/relationships/customXml" Target="../ink/ink1361.xml"/><Relationship Id="rId169" Type="http://schemas.openxmlformats.org/officeDocument/2006/relationships/image" Target="../media/image235.png"/><Relationship Id="rId185" Type="http://schemas.openxmlformats.org/officeDocument/2006/relationships/image" Target="../media/image243.png"/><Relationship Id="rId4" Type="http://schemas.openxmlformats.org/officeDocument/2006/relationships/customXml" Target="../ink/ink1281.xml"/><Relationship Id="rId9" Type="http://schemas.openxmlformats.org/officeDocument/2006/relationships/image" Target="../media/image155.png"/><Relationship Id="rId180" Type="http://schemas.openxmlformats.org/officeDocument/2006/relationships/customXml" Target="../ink/ink1369.xml"/><Relationship Id="rId26" Type="http://schemas.openxmlformats.org/officeDocument/2006/relationships/customXml" Target="../ink/ink1292.xml"/><Relationship Id="rId47" Type="http://schemas.openxmlformats.org/officeDocument/2006/relationships/image" Target="../media/image174.png"/><Relationship Id="rId68" Type="http://schemas.openxmlformats.org/officeDocument/2006/relationships/customXml" Target="../ink/ink1313.xml"/><Relationship Id="rId89" Type="http://schemas.openxmlformats.org/officeDocument/2006/relationships/image" Target="../media/image195.png"/><Relationship Id="rId112" Type="http://schemas.openxmlformats.org/officeDocument/2006/relationships/customXml" Target="../ink/ink1335.xml"/><Relationship Id="rId133" Type="http://schemas.openxmlformats.org/officeDocument/2006/relationships/image" Target="../media/image217.png"/><Relationship Id="rId154" Type="http://schemas.openxmlformats.org/officeDocument/2006/relationships/customXml" Target="../ink/ink1356.xml"/><Relationship Id="rId175" Type="http://schemas.openxmlformats.org/officeDocument/2006/relationships/image" Target="../media/image238.png"/><Relationship Id="rId16" Type="http://schemas.openxmlformats.org/officeDocument/2006/relationships/customXml" Target="../ink/ink1287.xml"/><Relationship Id="rId37" Type="http://schemas.openxmlformats.org/officeDocument/2006/relationships/image" Target="../media/image169.png"/><Relationship Id="rId58" Type="http://schemas.openxmlformats.org/officeDocument/2006/relationships/customXml" Target="../ink/ink1308.xml"/><Relationship Id="rId79" Type="http://schemas.openxmlformats.org/officeDocument/2006/relationships/image" Target="../media/image190.png"/><Relationship Id="rId102" Type="http://schemas.openxmlformats.org/officeDocument/2006/relationships/customXml" Target="../ink/ink1330.xml"/><Relationship Id="rId123" Type="http://schemas.openxmlformats.org/officeDocument/2006/relationships/image" Target="../media/image212.png"/><Relationship Id="rId144" Type="http://schemas.openxmlformats.org/officeDocument/2006/relationships/customXml" Target="../ink/ink1351.xml"/><Relationship Id="rId90" Type="http://schemas.openxmlformats.org/officeDocument/2006/relationships/customXml" Target="../ink/ink1324.xml"/><Relationship Id="rId165" Type="http://schemas.openxmlformats.org/officeDocument/2006/relationships/image" Target="../media/image233.png"/><Relationship Id="rId186" Type="http://schemas.openxmlformats.org/officeDocument/2006/relationships/customXml" Target="../ink/ink1372.xml"/><Relationship Id="rId27" Type="http://schemas.openxmlformats.org/officeDocument/2006/relationships/image" Target="../media/image164.png"/><Relationship Id="rId48" Type="http://schemas.openxmlformats.org/officeDocument/2006/relationships/customXml" Target="../ink/ink1303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34" Type="http://schemas.openxmlformats.org/officeDocument/2006/relationships/customXml" Target="../ink/ink1346.xml"/><Relationship Id="rId80" Type="http://schemas.openxmlformats.org/officeDocument/2006/relationships/customXml" Target="../ink/ink1319.xml"/><Relationship Id="rId155" Type="http://schemas.openxmlformats.org/officeDocument/2006/relationships/image" Target="../media/image228.png"/><Relationship Id="rId176" Type="http://schemas.openxmlformats.org/officeDocument/2006/relationships/customXml" Target="../ink/ink1367.xml"/><Relationship Id="rId17" Type="http://schemas.openxmlformats.org/officeDocument/2006/relationships/image" Target="../media/image159.png"/><Relationship Id="rId38" Type="http://schemas.openxmlformats.org/officeDocument/2006/relationships/customXml" Target="../ink/ink1298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24" Type="http://schemas.openxmlformats.org/officeDocument/2006/relationships/customXml" Target="../ink/ink1341.xml"/><Relationship Id="rId70" Type="http://schemas.openxmlformats.org/officeDocument/2006/relationships/customXml" Target="../ink/ink1314.xml"/><Relationship Id="rId91" Type="http://schemas.openxmlformats.org/officeDocument/2006/relationships/image" Target="../media/image196.png"/><Relationship Id="rId145" Type="http://schemas.openxmlformats.org/officeDocument/2006/relationships/image" Target="../media/image223.png"/><Relationship Id="rId166" Type="http://schemas.openxmlformats.org/officeDocument/2006/relationships/customXml" Target="../ink/ink1362.xml"/><Relationship Id="rId187" Type="http://schemas.openxmlformats.org/officeDocument/2006/relationships/image" Target="../media/image24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293.xml"/><Relationship Id="rId49" Type="http://schemas.openxmlformats.org/officeDocument/2006/relationships/image" Target="../media/image175.png"/><Relationship Id="rId114" Type="http://schemas.openxmlformats.org/officeDocument/2006/relationships/customXml" Target="../ink/ink1336.xml"/><Relationship Id="rId60" Type="http://schemas.openxmlformats.org/officeDocument/2006/relationships/customXml" Target="../ink/ink1309.xml"/><Relationship Id="rId81" Type="http://schemas.openxmlformats.org/officeDocument/2006/relationships/image" Target="../media/image191.png"/><Relationship Id="rId135" Type="http://schemas.openxmlformats.org/officeDocument/2006/relationships/image" Target="../media/image218.png"/><Relationship Id="rId156" Type="http://schemas.openxmlformats.org/officeDocument/2006/relationships/customXml" Target="../ink/ink1357.xml"/><Relationship Id="rId177" Type="http://schemas.openxmlformats.org/officeDocument/2006/relationships/image" Target="../media/image239.png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1393.xml"/><Relationship Id="rId63" Type="http://schemas.openxmlformats.org/officeDocument/2006/relationships/image" Target="../media/image182.png"/><Relationship Id="rId84" Type="http://schemas.openxmlformats.org/officeDocument/2006/relationships/customXml" Target="../ink/ink1414.xml"/><Relationship Id="rId138" Type="http://schemas.openxmlformats.org/officeDocument/2006/relationships/customXml" Target="../ink/ink1441.xml"/><Relationship Id="rId159" Type="http://schemas.openxmlformats.org/officeDocument/2006/relationships/image" Target="../media/image230.png"/><Relationship Id="rId170" Type="http://schemas.openxmlformats.org/officeDocument/2006/relationships/customXml" Target="../ink/ink1457.xml"/><Relationship Id="rId191" Type="http://schemas.openxmlformats.org/officeDocument/2006/relationships/image" Target="../media/image246.png"/><Relationship Id="rId205" Type="http://schemas.openxmlformats.org/officeDocument/2006/relationships/image" Target="../media/image253.png"/><Relationship Id="rId226" Type="http://schemas.openxmlformats.org/officeDocument/2006/relationships/customXml" Target="../ink/ink1485.xml"/><Relationship Id="rId247" Type="http://schemas.openxmlformats.org/officeDocument/2006/relationships/customXml" Target="../ink/ink1496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388.xml"/><Relationship Id="rId53" Type="http://schemas.openxmlformats.org/officeDocument/2006/relationships/image" Target="../media/image177.png"/><Relationship Id="rId74" Type="http://schemas.openxmlformats.org/officeDocument/2006/relationships/customXml" Target="../ink/ink1409.xml"/><Relationship Id="rId128" Type="http://schemas.openxmlformats.org/officeDocument/2006/relationships/customXml" Target="../ink/ink1436.xml"/><Relationship Id="rId149" Type="http://schemas.openxmlformats.org/officeDocument/2006/relationships/image" Target="../media/image225.png"/><Relationship Id="rId5" Type="http://schemas.openxmlformats.org/officeDocument/2006/relationships/image" Target="../media/image153.png"/><Relationship Id="rId95" Type="http://schemas.openxmlformats.org/officeDocument/2006/relationships/image" Target="../media/image198.png"/><Relationship Id="rId160" Type="http://schemas.openxmlformats.org/officeDocument/2006/relationships/customXml" Target="../ink/ink1452.xml"/><Relationship Id="rId181" Type="http://schemas.openxmlformats.org/officeDocument/2006/relationships/image" Target="../media/image241.png"/><Relationship Id="rId216" Type="http://schemas.openxmlformats.org/officeDocument/2006/relationships/customXml" Target="../ink/ink1480.xml"/><Relationship Id="rId237" Type="http://schemas.openxmlformats.org/officeDocument/2006/relationships/customXml" Target="../ink/ink1491.xml"/><Relationship Id="rId22" Type="http://schemas.openxmlformats.org/officeDocument/2006/relationships/customXml" Target="../ink/ink1383.xml"/><Relationship Id="rId43" Type="http://schemas.openxmlformats.org/officeDocument/2006/relationships/image" Target="../media/image172.png"/><Relationship Id="rId64" Type="http://schemas.openxmlformats.org/officeDocument/2006/relationships/customXml" Target="../ink/ink1404.xml"/><Relationship Id="rId118" Type="http://schemas.openxmlformats.org/officeDocument/2006/relationships/customXml" Target="../ink/ink1431.xml"/><Relationship Id="rId139" Type="http://schemas.openxmlformats.org/officeDocument/2006/relationships/image" Target="../media/image220.png"/><Relationship Id="rId85" Type="http://schemas.openxmlformats.org/officeDocument/2006/relationships/image" Target="../media/image193.png"/><Relationship Id="rId150" Type="http://schemas.openxmlformats.org/officeDocument/2006/relationships/customXml" Target="../ink/ink1447.xml"/><Relationship Id="rId171" Type="http://schemas.openxmlformats.org/officeDocument/2006/relationships/image" Target="../media/image236.png"/><Relationship Id="rId192" Type="http://schemas.openxmlformats.org/officeDocument/2006/relationships/customXml" Target="../ink/ink1468.xml"/><Relationship Id="rId206" Type="http://schemas.openxmlformats.org/officeDocument/2006/relationships/customXml" Target="../ink/ink1475.xml"/><Relationship Id="rId227" Type="http://schemas.openxmlformats.org/officeDocument/2006/relationships/image" Target="../media/image263.png"/><Relationship Id="rId248" Type="http://schemas.openxmlformats.org/officeDocument/2006/relationships/image" Target="../media/image273.png"/><Relationship Id="rId12" Type="http://schemas.openxmlformats.org/officeDocument/2006/relationships/customXml" Target="../ink/ink1378.xml"/><Relationship Id="rId33" Type="http://schemas.openxmlformats.org/officeDocument/2006/relationships/image" Target="../media/image167.png"/><Relationship Id="rId108" Type="http://schemas.openxmlformats.org/officeDocument/2006/relationships/customXml" Target="../ink/ink1426.xml"/><Relationship Id="rId129" Type="http://schemas.openxmlformats.org/officeDocument/2006/relationships/image" Target="../media/image215.png"/><Relationship Id="rId54" Type="http://schemas.openxmlformats.org/officeDocument/2006/relationships/customXml" Target="../ink/ink1399.xml"/><Relationship Id="rId75" Type="http://schemas.openxmlformats.org/officeDocument/2006/relationships/image" Target="../media/image188.png"/><Relationship Id="rId96" Type="http://schemas.openxmlformats.org/officeDocument/2006/relationships/customXml" Target="../ink/ink1420.xml"/><Relationship Id="rId140" Type="http://schemas.openxmlformats.org/officeDocument/2006/relationships/customXml" Target="../ink/ink1442.xml"/><Relationship Id="rId161" Type="http://schemas.openxmlformats.org/officeDocument/2006/relationships/image" Target="../media/image231.png"/><Relationship Id="rId182" Type="http://schemas.openxmlformats.org/officeDocument/2006/relationships/customXml" Target="../ink/ink1463.xml"/><Relationship Id="rId217" Type="http://schemas.openxmlformats.org/officeDocument/2006/relationships/image" Target="../media/image259.png"/><Relationship Id="rId6" Type="http://schemas.openxmlformats.org/officeDocument/2006/relationships/customXml" Target="../ink/ink1375.xml"/><Relationship Id="rId238" Type="http://schemas.openxmlformats.org/officeDocument/2006/relationships/image" Target="../media/image268.png"/><Relationship Id="rId23" Type="http://schemas.openxmlformats.org/officeDocument/2006/relationships/image" Target="../media/image162.png"/><Relationship Id="rId119" Type="http://schemas.openxmlformats.org/officeDocument/2006/relationships/image" Target="../media/image210.png"/><Relationship Id="rId44" Type="http://schemas.openxmlformats.org/officeDocument/2006/relationships/customXml" Target="../ink/ink1394.xml"/><Relationship Id="rId65" Type="http://schemas.openxmlformats.org/officeDocument/2006/relationships/image" Target="../media/image183.png"/><Relationship Id="rId86" Type="http://schemas.openxmlformats.org/officeDocument/2006/relationships/customXml" Target="../ink/ink1415.xml"/><Relationship Id="rId130" Type="http://schemas.openxmlformats.org/officeDocument/2006/relationships/customXml" Target="../ink/ink1437.xml"/><Relationship Id="rId151" Type="http://schemas.openxmlformats.org/officeDocument/2006/relationships/image" Target="../media/image226.png"/><Relationship Id="rId172" Type="http://schemas.openxmlformats.org/officeDocument/2006/relationships/customXml" Target="../ink/ink1458.xml"/><Relationship Id="rId193" Type="http://schemas.openxmlformats.org/officeDocument/2006/relationships/image" Target="../media/image247.png"/><Relationship Id="rId207" Type="http://schemas.openxmlformats.org/officeDocument/2006/relationships/image" Target="../media/image254.png"/><Relationship Id="rId228" Type="http://schemas.openxmlformats.org/officeDocument/2006/relationships/customXml" Target="../ink/ink1486.xml"/><Relationship Id="rId249" Type="http://schemas.openxmlformats.org/officeDocument/2006/relationships/customXml" Target="../ink/ink1497.xml"/><Relationship Id="rId13" Type="http://schemas.openxmlformats.org/officeDocument/2006/relationships/image" Target="../media/image157.png"/><Relationship Id="rId109" Type="http://schemas.openxmlformats.org/officeDocument/2006/relationships/image" Target="../media/image205.png"/><Relationship Id="rId34" Type="http://schemas.openxmlformats.org/officeDocument/2006/relationships/customXml" Target="../ink/ink1389.xml"/><Relationship Id="rId55" Type="http://schemas.openxmlformats.org/officeDocument/2006/relationships/image" Target="../media/image178.png"/><Relationship Id="rId76" Type="http://schemas.openxmlformats.org/officeDocument/2006/relationships/customXml" Target="../ink/ink1410.xml"/><Relationship Id="rId97" Type="http://schemas.openxmlformats.org/officeDocument/2006/relationships/image" Target="../media/image199.png"/><Relationship Id="rId120" Type="http://schemas.openxmlformats.org/officeDocument/2006/relationships/customXml" Target="../ink/ink1432.xml"/><Relationship Id="rId141" Type="http://schemas.openxmlformats.org/officeDocument/2006/relationships/image" Target="../media/image221.png"/><Relationship Id="rId7" Type="http://schemas.openxmlformats.org/officeDocument/2006/relationships/image" Target="../media/image154.png"/><Relationship Id="rId162" Type="http://schemas.openxmlformats.org/officeDocument/2006/relationships/customXml" Target="../ink/ink1453.xml"/><Relationship Id="rId183" Type="http://schemas.openxmlformats.org/officeDocument/2006/relationships/image" Target="../media/image242.png"/><Relationship Id="rId218" Type="http://schemas.openxmlformats.org/officeDocument/2006/relationships/customXml" Target="../ink/ink1481.xml"/><Relationship Id="rId239" Type="http://schemas.openxmlformats.org/officeDocument/2006/relationships/customXml" Target="../ink/ink1492.xml"/><Relationship Id="rId250" Type="http://schemas.openxmlformats.org/officeDocument/2006/relationships/image" Target="../media/image274.png"/><Relationship Id="rId24" Type="http://schemas.openxmlformats.org/officeDocument/2006/relationships/customXml" Target="../ink/ink1384.xml"/><Relationship Id="rId45" Type="http://schemas.openxmlformats.org/officeDocument/2006/relationships/image" Target="../media/image173.png"/><Relationship Id="rId66" Type="http://schemas.openxmlformats.org/officeDocument/2006/relationships/customXml" Target="../ink/ink1405.xml"/><Relationship Id="rId87" Type="http://schemas.openxmlformats.org/officeDocument/2006/relationships/image" Target="../media/image194.png"/><Relationship Id="rId110" Type="http://schemas.openxmlformats.org/officeDocument/2006/relationships/customXml" Target="../ink/ink1427.xml"/><Relationship Id="rId131" Type="http://schemas.openxmlformats.org/officeDocument/2006/relationships/image" Target="../media/image216.png"/><Relationship Id="rId152" Type="http://schemas.openxmlformats.org/officeDocument/2006/relationships/customXml" Target="../ink/ink1448.xml"/><Relationship Id="rId173" Type="http://schemas.openxmlformats.org/officeDocument/2006/relationships/image" Target="../media/image237.png"/><Relationship Id="rId194" Type="http://schemas.openxmlformats.org/officeDocument/2006/relationships/customXml" Target="../ink/ink1469.xml"/><Relationship Id="rId208" Type="http://schemas.openxmlformats.org/officeDocument/2006/relationships/customXml" Target="../ink/ink1476.xml"/><Relationship Id="rId229" Type="http://schemas.openxmlformats.org/officeDocument/2006/relationships/image" Target="../media/image264.png"/><Relationship Id="rId240" Type="http://schemas.openxmlformats.org/officeDocument/2006/relationships/image" Target="../media/image269.png"/><Relationship Id="rId14" Type="http://schemas.openxmlformats.org/officeDocument/2006/relationships/customXml" Target="../ink/ink1379.xml"/><Relationship Id="rId35" Type="http://schemas.openxmlformats.org/officeDocument/2006/relationships/image" Target="../media/image168.png"/><Relationship Id="rId56" Type="http://schemas.openxmlformats.org/officeDocument/2006/relationships/customXml" Target="../ink/ink1400.xml"/><Relationship Id="rId77" Type="http://schemas.openxmlformats.org/officeDocument/2006/relationships/image" Target="../media/image189.png"/><Relationship Id="rId100" Type="http://schemas.openxmlformats.org/officeDocument/2006/relationships/customXml" Target="../ink/ink1422.xml"/><Relationship Id="rId8" Type="http://schemas.openxmlformats.org/officeDocument/2006/relationships/customXml" Target="../ink/ink1376.xml"/><Relationship Id="rId98" Type="http://schemas.openxmlformats.org/officeDocument/2006/relationships/customXml" Target="../ink/ink1421.xml"/><Relationship Id="rId121" Type="http://schemas.openxmlformats.org/officeDocument/2006/relationships/image" Target="../media/image211.png"/><Relationship Id="rId142" Type="http://schemas.openxmlformats.org/officeDocument/2006/relationships/customXml" Target="../ink/ink1443.xml"/><Relationship Id="rId163" Type="http://schemas.openxmlformats.org/officeDocument/2006/relationships/image" Target="../media/image232.png"/><Relationship Id="rId184" Type="http://schemas.openxmlformats.org/officeDocument/2006/relationships/customXml" Target="../ink/ink1464.xml"/><Relationship Id="rId219" Type="http://schemas.openxmlformats.org/officeDocument/2006/relationships/image" Target="../media/image260.png"/><Relationship Id="rId230" Type="http://schemas.openxmlformats.org/officeDocument/2006/relationships/customXml" Target="../ink/ink1487.xml"/><Relationship Id="rId25" Type="http://schemas.openxmlformats.org/officeDocument/2006/relationships/image" Target="../media/image163.png"/><Relationship Id="rId46" Type="http://schemas.openxmlformats.org/officeDocument/2006/relationships/customXml" Target="../ink/ink1395.xml"/><Relationship Id="rId67" Type="http://schemas.openxmlformats.org/officeDocument/2006/relationships/image" Target="../media/image184.png"/><Relationship Id="rId88" Type="http://schemas.openxmlformats.org/officeDocument/2006/relationships/customXml" Target="../ink/ink1416.xml"/><Relationship Id="rId111" Type="http://schemas.openxmlformats.org/officeDocument/2006/relationships/image" Target="../media/image206.png"/><Relationship Id="rId132" Type="http://schemas.openxmlformats.org/officeDocument/2006/relationships/customXml" Target="../ink/ink1438.xml"/><Relationship Id="rId153" Type="http://schemas.openxmlformats.org/officeDocument/2006/relationships/image" Target="../media/image227.png"/><Relationship Id="rId174" Type="http://schemas.openxmlformats.org/officeDocument/2006/relationships/customXml" Target="../ink/ink1459.xml"/><Relationship Id="rId195" Type="http://schemas.openxmlformats.org/officeDocument/2006/relationships/image" Target="../media/image248.png"/><Relationship Id="rId209" Type="http://schemas.openxmlformats.org/officeDocument/2006/relationships/image" Target="../media/image255.png"/><Relationship Id="rId220" Type="http://schemas.openxmlformats.org/officeDocument/2006/relationships/customXml" Target="../ink/ink1482.xml"/><Relationship Id="rId241" Type="http://schemas.openxmlformats.org/officeDocument/2006/relationships/customXml" Target="../ink/ink1493.xml"/><Relationship Id="rId15" Type="http://schemas.openxmlformats.org/officeDocument/2006/relationships/image" Target="../media/image158.png"/><Relationship Id="rId36" Type="http://schemas.openxmlformats.org/officeDocument/2006/relationships/customXml" Target="../ink/ink1390.xml"/><Relationship Id="rId57" Type="http://schemas.openxmlformats.org/officeDocument/2006/relationships/image" Target="../media/image179.png"/><Relationship Id="rId78" Type="http://schemas.openxmlformats.org/officeDocument/2006/relationships/customXml" Target="../ink/ink1411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433.xml"/><Relationship Id="rId143" Type="http://schemas.openxmlformats.org/officeDocument/2006/relationships/image" Target="../media/image222.png"/><Relationship Id="rId164" Type="http://schemas.openxmlformats.org/officeDocument/2006/relationships/customXml" Target="../ink/ink1454.xml"/><Relationship Id="rId185" Type="http://schemas.openxmlformats.org/officeDocument/2006/relationships/image" Target="../media/image243.png"/><Relationship Id="rId4" Type="http://schemas.openxmlformats.org/officeDocument/2006/relationships/customXml" Target="../ink/ink1374.xml"/><Relationship Id="rId9" Type="http://schemas.openxmlformats.org/officeDocument/2006/relationships/image" Target="../media/image155.png"/><Relationship Id="rId180" Type="http://schemas.openxmlformats.org/officeDocument/2006/relationships/customXml" Target="../ink/ink1462.xml"/><Relationship Id="rId210" Type="http://schemas.openxmlformats.org/officeDocument/2006/relationships/customXml" Target="../ink/ink1477.xml"/><Relationship Id="rId215" Type="http://schemas.openxmlformats.org/officeDocument/2006/relationships/image" Target="../media/image258.png"/><Relationship Id="rId236" Type="http://schemas.openxmlformats.org/officeDocument/2006/relationships/image" Target="../media/image267.png"/><Relationship Id="rId26" Type="http://schemas.openxmlformats.org/officeDocument/2006/relationships/customXml" Target="../ink/ink1385.xml"/><Relationship Id="rId231" Type="http://schemas.openxmlformats.org/officeDocument/2006/relationships/image" Target="../media/image265.png"/><Relationship Id="rId47" Type="http://schemas.openxmlformats.org/officeDocument/2006/relationships/image" Target="../media/image174.png"/><Relationship Id="rId68" Type="http://schemas.openxmlformats.org/officeDocument/2006/relationships/customXml" Target="../ink/ink1406.xml"/><Relationship Id="rId89" Type="http://schemas.openxmlformats.org/officeDocument/2006/relationships/image" Target="../media/image195.png"/><Relationship Id="rId112" Type="http://schemas.openxmlformats.org/officeDocument/2006/relationships/customXml" Target="../ink/ink1428.xml"/><Relationship Id="rId133" Type="http://schemas.openxmlformats.org/officeDocument/2006/relationships/image" Target="../media/image217.png"/><Relationship Id="rId154" Type="http://schemas.openxmlformats.org/officeDocument/2006/relationships/customXml" Target="../ink/ink1449.xml"/><Relationship Id="rId175" Type="http://schemas.openxmlformats.org/officeDocument/2006/relationships/image" Target="../media/image238.png"/><Relationship Id="rId196" Type="http://schemas.openxmlformats.org/officeDocument/2006/relationships/customXml" Target="../ink/ink1470.xml"/><Relationship Id="rId200" Type="http://schemas.openxmlformats.org/officeDocument/2006/relationships/customXml" Target="../ink/ink1472.xml"/><Relationship Id="rId16" Type="http://schemas.openxmlformats.org/officeDocument/2006/relationships/customXml" Target="../ink/ink1380.xml"/><Relationship Id="rId221" Type="http://schemas.openxmlformats.org/officeDocument/2006/relationships/image" Target="../media/image261.png"/><Relationship Id="rId242" Type="http://schemas.openxmlformats.org/officeDocument/2006/relationships/image" Target="../media/image270.png"/><Relationship Id="rId37" Type="http://schemas.openxmlformats.org/officeDocument/2006/relationships/image" Target="../media/image169.png"/><Relationship Id="rId58" Type="http://schemas.openxmlformats.org/officeDocument/2006/relationships/customXml" Target="../ink/ink1401.xml"/><Relationship Id="rId79" Type="http://schemas.openxmlformats.org/officeDocument/2006/relationships/image" Target="../media/image190.png"/><Relationship Id="rId102" Type="http://schemas.openxmlformats.org/officeDocument/2006/relationships/customXml" Target="../ink/ink1423.xml"/><Relationship Id="rId123" Type="http://schemas.openxmlformats.org/officeDocument/2006/relationships/image" Target="../media/image212.png"/><Relationship Id="rId144" Type="http://schemas.openxmlformats.org/officeDocument/2006/relationships/customXml" Target="../ink/ink1444.xml"/><Relationship Id="rId90" Type="http://schemas.openxmlformats.org/officeDocument/2006/relationships/customXml" Target="../ink/ink1417.xml"/><Relationship Id="rId165" Type="http://schemas.openxmlformats.org/officeDocument/2006/relationships/image" Target="../media/image233.png"/><Relationship Id="rId186" Type="http://schemas.openxmlformats.org/officeDocument/2006/relationships/customXml" Target="../ink/ink1465.xml"/><Relationship Id="rId211" Type="http://schemas.openxmlformats.org/officeDocument/2006/relationships/image" Target="../media/image256.png"/><Relationship Id="rId232" Type="http://schemas.openxmlformats.org/officeDocument/2006/relationships/customXml" Target="../ink/ink1488.xml"/><Relationship Id="rId27" Type="http://schemas.openxmlformats.org/officeDocument/2006/relationships/image" Target="../media/image164.png"/><Relationship Id="rId48" Type="http://schemas.openxmlformats.org/officeDocument/2006/relationships/customXml" Target="../ink/ink1396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34" Type="http://schemas.openxmlformats.org/officeDocument/2006/relationships/customXml" Target="../ink/ink1439.xml"/><Relationship Id="rId80" Type="http://schemas.openxmlformats.org/officeDocument/2006/relationships/customXml" Target="../ink/ink1412.xml"/><Relationship Id="rId155" Type="http://schemas.openxmlformats.org/officeDocument/2006/relationships/image" Target="../media/image228.png"/><Relationship Id="rId176" Type="http://schemas.openxmlformats.org/officeDocument/2006/relationships/customXml" Target="../ink/ink1460.xml"/><Relationship Id="rId197" Type="http://schemas.openxmlformats.org/officeDocument/2006/relationships/image" Target="../media/image249.png"/><Relationship Id="rId201" Type="http://schemas.openxmlformats.org/officeDocument/2006/relationships/image" Target="../media/image251.png"/><Relationship Id="rId222" Type="http://schemas.openxmlformats.org/officeDocument/2006/relationships/customXml" Target="../ink/ink1483.xml"/><Relationship Id="rId243" Type="http://schemas.openxmlformats.org/officeDocument/2006/relationships/customXml" Target="../ink/ink1494.xml"/><Relationship Id="rId17" Type="http://schemas.openxmlformats.org/officeDocument/2006/relationships/image" Target="../media/image159.png"/><Relationship Id="rId38" Type="http://schemas.openxmlformats.org/officeDocument/2006/relationships/customXml" Target="../ink/ink1391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24" Type="http://schemas.openxmlformats.org/officeDocument/2006/relationships/customXml" Target="../ink/ink1434.xml"/><Relationship Id="rId70" Type="http://schemas.openxmlformats.org/officeDocument/2006/relationships/customXml" Target="../ink/ink1407.xml"/><Relationship Id="rId91" Type="http://schemas.openxmlformats.org/officeDocument/2006/relationships/image" Target="../media/image196.png"/><Relationship Id="rId145" Type="http://schemas.openxmlformats.org/officeDocument/2006/relationships/image" Target="../media/image223.png"/><Relationship Id="rId166" Type="http://schemas.openxmlformats.org/officeDocument/2006/relationships/customXml" Target="../ink/ink1455.xml"/><Relationship Id="rId187" Type="http://schemas.openxmlformats.org/officeDocument/2006/relationships/image" Target="../media/image24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478.xml"/><Relationship Id="rId233" Type="http://schemas.openxmlformats.org/officeDocument/2006/relationships/customXml" Target="../ink/ink1489.xml"/><Relationship Id="rId28" Type="http://schemas.openxmlformats.org/officeDocument/2006/relationships/customXml" Target="../ink/ink1386.xml"/><Relationship Id="rId49" Type="http://schemas.openxmlformats.org/officeDocument/2006/relationships/image" Target="../media/image175.png"/><Relationship Id="rId114" Type="http://schemas.openxmlformats.org/officeDocument/2006/relationships/customXml" Target="../ink/ink1429.xml"/><Relationship Id="rId60" Type="http://schemas.openxmlformats.org/officeDocument/2006/relationships/customXml" Target="../ink/ink1402.xml"/><Relationship Id="rId81" Type="http://schemas.openxmlformats.org/officeDocument/2006/relationships/image" Target="../media/image191.png"/><Relationship Id="rId135" Type="http://schemas.openxmlformats.org/officeDocument/2006/relationships/image" Target="../media/image218.png"/><Relationship Id="rId156" Type="http://schemas.openxmlformats.org/officeDocument/2006/relationships/customXml" Target="../ink/ink1450.xml"/><Relationship Id="rId177" Type="http://schemas.openxmlformats.org/officeDocument/2006/relationships/image" Target="../media/image239.png"/><Relationship Id="rId198" Type="http://schemas.openxmlformats.org/officeDocument/2006/relationships/customXml" Target="../ink/ink1471.xml"/><Relationship Id="rId202" Type="http://schemas.openxmlformats.org/officeDocument/2006/relationships/customXml" Target="../ink/ink1473.xml"/><Relationship Id="rId223" Type="http://schemas.openxmlformats.org/officeDocument/2006/relationships/image" Target="../media/image5100.png"/><Relationship Id="rId244" Type="http://schemas.openxmlformats.org/officeDocument/2006/relationships/image" Target="../media/image271.png"/><Relationship Id="rId18" Type="http://schemas.openxmlformats.org/officeDocument/2006/relationships/customXml" Target="../ink/ink1381.xml"/><Relationship Id="rId39" Type="http://schemas.openxmlformats.org/officeDocument/2006/relationships/image" Target="../media/image170.png"/><Relationship Id="rId50" Type="http://schemas.openxmlformats.org/officeDocument/2006/relationships/customXml" Target="../ink/ink1397.xml"/><Relationship Id="rId104" Type="http://schemas.openxmlformats.org/officeDocument/2006/relationships/customXml" Target="../ink/ink1424.xml"/><Relationship Id="rId125" Type="http://schemas.openxmlformats.org/officeDocument/2006/relationships/image" Target="../media/image213.png"/><Relationship Id="rId146" Type="http://schemas.openxmlformats.org/officeDocument/2006/relationships/customXml" Target="../ink/ink1445.xml"/><Relationship Id="rId167" Type="http://schemas.openxmlformats.org/officeDocument/2006/relationships/image" Target="../media/image234.png"/><Relationship Id="rId188" Type="http://schemas.openxmlformats.org/officeDocument/2006/relationships/customXml" Target="../ink/ink1466.xml"/><Relationship Id="rId71" Type="http://schemas.openxmlformats.org/officeDocument/2006/relationships/image" Target="../media/image186.png"/><Relationship Id="rId92" Type="http://schemas.openxmlformats.org/officeDocument/2006/relationships/customXml" Target="../ink/ink1418.xml"/><Relationship Id="rId213" Type="http://schemas.openxmlformats.org/officeDocument/2006/relationships/image" Target="../media/image257.png"/><Relationship Id="rId234" Type="http://schemas.openxmlformats.org/officeDocument/2006/relationships/image" Target="../media/image266.png"/><Relationship Id="rId2" Type="http://schemas.openxmlformats.org/officeDocument/2006/relationships/customXml" Target="../ink/ink1373.xml"/><Relationship Id="rId29" Type="http://schemas.openxmlformats.org/officeDocument/2006/relationships/image" Target="../media/image165.png"/><Relationship Id="rId40" Type="http://schemas.openxmlformats.org/officeDocument/2006/relationships/customXml" Target="../ink/ink1392.xml"/><Relationship Id="rId115" Type="http://schemas.openxmlformats.org/officeDocument/2006/relationships/image" Target="../media/image208.png"/><Relationship Id="rId136" Type="http://schemas.openxmlformats.org/officeDocument/2006/relationships/customXml" Target="../ink/ink1440.xml"/><Relationship Id="rId157" Type="http://schemas.openxmlformats.org/officeDocument/2006/relationships/image" Target="../media/image229.png"/><Relationship Id="rId178" Type="http://schemas.openxmlformats.org/officeDocument/2006/relationships/customXml" Target="../ink/ink1461.xml"/><Relationship Id="rId61" Type="http://schemas.openxmlformats.org/officeDocument/2006/relationships/image" Target="../media/image181.png"/><Relationship Id="rId82" Type="http://schemas.openxmlformats.org/officeDocument/2006/relationships/customXml" Target="../ink/ink1413.xml"/><Relationship Id="rId199" Type="http://schemas.openxmlformats.org/officeDocument/2006/relationships/image" Target="../media/image250.png"/><Relationship Id="rId203" Type="http://schemas.openxmlformats.org/officeDocument/2006/relationships/image" Target="../media/image252.png"/><Relationship Id="rId19" Type="http://schemas.openxmlformats.org/officeDocument/2006/relationships/image" Target="../media/image160.png"/><Relationship Id="rId224" Type="http://schemas.openxmlformats.org/officeDocument/2006/relationships/customXml" Target="../ink/ink1484.xml"/><Relationship Id="rId245" Type="http://schemas.openxmlformats.org/officeDocument/2006/relationships/customXml" Target="../ink/ink1495.xml"/><Relationship Id="rId30" Type="http://schemas.openxmlformats.org/officeDocument/2006/relationships/customXml" Target="../ink/ink1387.xml"/><Relationship Id="rId105" Type="http://schemas.openxmlformats.org/officeDocument/2006/relationships/image" Target="../media/image203.png"/><Relationship Id="rId126" Type="http://schemas.openxmlformats.org/officeDocument/2006/relationships/customXml" Target="../ink/ink1435.xml"/><Relationship Id="rId147" Type="http://schemas.openxmlformats.org/officeDocument/2006/relationships/image" Target="../media/image224.png"/><Relationship Id="rId168" Type="http://schemas.openxmlformats.org/officeDocument/2006/relationships/customXml" Target="../ink/ink1456.xml"/><Relationship Id="rId51" Type="http://schemas.openxmlformats.org/officeDocument/2006/relationships/image" Target="../media/image176.png"/><Relationship Id="rId72" Type="http://schemas.openxmlformats.org/officeDocument/2006/relationships/customXml" Target="../ink/ink1408.xml"/><Relationship Id="rId93" Type="http://schemas.openxmlformats.org/officeDocument/2006/relationships/image" Target="../media/image197.png"/><Relationship Id="rId189" Type="http://schemas.openxmlformats.org/officeDocument/2006/relationships/image" Target="../media/image245.png"/><Relationship Id="rId3" Type="http://schemas.openxmlformats.org/officeDocument/2006/relationships/image" Target="../media/image152.png"/><Relationship Id="rId214" Type="http://schemas.openxmlformats.org/officeDocument/2006/relationships/customXml" Target="../ink/ink1479.xml"/><Relationship Id="rId235" Type="http://schemas.openxmlformats.org/officeDocument/2006/relationships/customXml" Target="../ink/ink1490.xml"/><Relationship Id="rId116" Type="http://schemas.openxmlformats.org/officeDocument/2006/relationships/customXml" Target="../ink/ink1430.xml"/><Relationship Id="rId137" Type="http://schemas.openxmlformats.org/officeDocument/2006/relationships/image" Target="../media/image219.png"/><Relationship Id="rId158" Type="http://schemas.openxmlformats.org/officeDocument/2006/relationships/customXml" Target="../ink/ink1451.xml"/><Relationship Id="rId20" Type="http://schemas.openxmlformats.org/officeDocument/2006/relationships/customXml" Target="../ink/ink1382.xml"/><Relationship Id="rId41" Type="http://schemas.openxmlformats.org/officeDocument/2006/relationships/image" Target="../media/image171.png"/><Relationship Id="rId62" Type="http://schemas.openxmlformats.org/officeDocument/2006/relationships/customXml" Target="../ink/ink1403.xml"/><Relationship Id="rId83" Type="http://schemas.openxmlformats.org/officeDocument/2006/relationships/image" Target="../media/image192.png"/><Relationship Id="rId179" Type="http://schemas.openxmlformats.org/officeDocument/2006/relationships/image" Target="../media/image240.png"/><Relationship Id="rId190" Type="http://schemas.openxmlformats.org/officeDocument/2006/relationships/customXml" Target="../ink/ink1467.xml"/><Relationship Id="rId204" Type="http://schemas.openxmlformats.org/officeDocument/2006/relationships/customXml" Target="../ink/ink1474.xml"/><Relationship Id="rId225" Type="http://schemas.openxmlformats.org/officeDocument/2006/relationships/image" Target="../media/image262.png"/><Relationship Id="rId246" Type="http://schemas.openxmlformats.org/officeDocument/2006/relationships/image" Target="../media/image272.png"/><Relationship Id="rId106" Type="http://schemas.openxmlformats.org/officeDocument/2006/relationships/customXml" Target="../ink/ink1425.xml"/><Relationship Id="rId127" Type="http://schemas.openxmlformats.org/officeDocument/2006/relationships/image" Target="../media/image214.png"/><Relationship Id="rId10" Type="http://schemas.openxmlformats.org/officeDocument/2006/relationships/customXml" Target="../ink/ink1377.xml"/><Relationship Id="rId31" Type="http://schemas.openxmlformats.org/officeDocument/2006/relationships/image" Target="../media/image166.png"/><Relationship Id="rId52" Type="http://schemas.openxmlformats.org/officeDocument/2006/relationships/customXml" Target="../ink/ink1398.xml"/><Relationship Id="rId73" Type="http://schemas.openxmlformats.org/officeDocument/2006/relationships/image" Target="../media/image187.png"/><Relationship Id="rId94" Type="http://schemas.openxmlformats.org/officeDocument/2006/relationships/customXml" Target="../ink/ink1419.xml"/><Relationship Id="rId148" Type="http://schemas.openxmlformats.org/officeDocument/2006/relationships/customXml" Target="../ink/ink1446.xml"/><Relationship Id="rId169" Type="http://schemas.openxmlformats.org/officeDocument/2006/relationships/image" Target="../media/image235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63" Type="http://schemas.openxmlformats.org/officeDocument/2006/relationships/image" Target="../media/image182.png"/><Relationship Id="rId159" Type="http://schemas.openxmlformats.org/officeDocument/2006/relationships/image" Target="../media/image230.png"/><Relationship Id="rId170" Type="http://schemas.openxmlformats.org/officeDocument/2006/relationships/customXml" Target="../ink/ink1582.xml"/><Relationship Id="rId191" Type="http://schemas.openxmlformats.org/officeDocument/2006/relationships/image" Target="../media/image246.png"/><Relationship Id="rId205" Type="http://schemas.openxmlformats.org/officeDocument/2006/relationships/image" Target="../media/image253.png"/><Relationship Id="rId226" Type="http://schemas.openxmlformats.org/officeDocument/2006/relationships/customXml" Target="../ink/ink1610.xml"/><Relationship Id="rId247" Type="http://schemas.openxmlformats.org/officeDocument/2006/relationships/customXml" Target="../ink/ink1621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513.xml"/><Relationship Id="rId53" Type="http://schemas.openxmlformats.org/officeDocument/2006/relationships/image" Target="../media/image177.png"/><Relationship Id="rId74" Type="http://schemas.openxmlformats.org/officeDocument/2006/relationships/customXml" Target="../ink/ink1534.xml"/><Relationship Id="rId128" Type="http://schemas.openxmlformats.org/officeDocument/2006/relationships/customXml" Target="../ink/ink1561.xml"/><Relationship Id="rId149" Type="http://schemas.openxmlformats.org/officeDocument/2006/relationships/image" Target="../media/image225.png"/><Relationship Id="rId5" Type="http://schemas.openxmlformats.org/officeDocument/2006/relationships/image" Target="../media/image153.png"/><Relationship Id="rId95" Type="http://schemas.openxmlformats.org/officeDocument/2006/relationships/image" Target="../media/image198.png"/><Relationship Id="rId160" Type="http://schemas.openxmlformats.org/officeDocument/2006/relationships/customXml" Target="../ink/ink1577.xml"/><Relationship Id="rId181" Type="http://schemas.openxmlformats.org/officeDocument/2006/relationships/image" Target="../media/image241.png"/><Relationship Id="rId216" Type="http://schemas.openxmlformats.org/officeDocument/2006/relationships/customXml" Target="../ink/ink1605.xml"/><Relationship Id="rId237" Type="http://schemas.openxmlformats.org/officeDocument/2006/relationships/customXml" Target="../ink/ink1616.xml"/><Relationship Id="rId258" Type="http://schemas.openxmlformats.org/officeDocument/2006/relationships/customXml" Target="../ink/ink1627.xml"/><Relationship Id="rId22" Type="http://schemas.openxmlformats.org/officeDocument/2006/relationships/customXml" Target="../ink/ink1508.xml"/><Relationship Id="rId43" Type="http://schemas.openxmlformats.org/officeDocument/2006/relationships/image" Target="../media/image172.png"/><Relationship Id="rId64" Type="http://schemas.openxmlformats.org/officeDocument/2006/relationships/customXml" Target="../ink/ink1529.xml"/><Relationship Id="rId118" Type="http://schemas.openxmlformats.org/officeDocument/2006/relationships/customXml" Target="../ink/ink1556.xml"/><Relationship Id="rId139" Type="http://schemas.openxmlformats.org/officeDocument/2006/relationships/image" Target="../media/image220.png"/><Relationship Id="rId85" Type="http://schemas.openxmlformats.org/officeDocument/2006/relationships/image" Target="../media/image193.png"/><Relationship Id="rId150" Type="http://schemas.openxmlformats.org/officeDocument/2006/relationships/customXml" Target="../ink/ink1572.xml"/><Relationship Id="rId171" Type="http://schemas.openxmlformats.org/officeDocument/2006/relationships/image" Target="../media/image236.png"/><Relationship Id="rId192" Type="http://schemas.openxmlformats.org/officeDocument/2006/relationships/customXml" Target="../ink/ink1593.xml"/><Relationship Id="rId206" Type="http://schemas.openxmlformats.org/officeDocument/2006/relationships/customXml" Target="../ink/ink1600.xml"/><Relationship Id="rId227" Type="http://schemas.openxmlformats.org/officeDocument/2006/relationships/image" Target="../media/image263.png"/><Relationship Id="rId248" Type="http://schemas.openxmlformats.org/officeDocument/2006/relationships/image" Target="../media/image273.png"/><Relationship Id="rId12" Type="http://schemas.openxmlformats.org/officeDocument/2006/relationships/customXml" Target="../ink/ink1503.xml"/><Relationship Id="rId33" Type="http://schemas.openxmlformats.org/officeDocument/2006/relationships/image" Target="../media/image167.png"/><Relationship Id="rId108" Type="http://schemas.openxmlformats.org/officeDocument/2006/relationships/customXml" Target="../ink/ink1551.xml"/><Relationship Id="rId129" Type="http://schemas.openxmlformats.org/officeDocument/2006/relationships/image" Target="../media/image215.png"/><Relationship Id="rId54" Type="http://schemas.openxmlformats.org/officeDocument/2006/relationships/customXml" Target="../ink/ink1524.xml"/><Relationship Id="rId75" Type="http://schemas.openxmlformats.org/officeDocument/2006/relationships/image" Target="../media/image188.png"/><Relationship Id="rId96" Type="http://schemas.openxmlformats.org/officeDocument/2006/relationships/customXml" Target="../ink/ink1545.xml"/><Relationship Id="rId140" Type="http://schemas.openxmlformats.org/officeDocument/2006/relationships/customXml" Target="../ink/ink1567.xml"/><Relationship Id="rId161" Type="http://schemas.openxmlformats.org/officeDocument/2006/relationships/image" Target="../media/image231.png"/><Relationship Id="rId182" Type="http://schemas.openxmlformats.org/officeDocument/2006/relationships/customXml" Target="../ink/ink1588.xml"/><Relationship Id="rId217" Type="http://schemas.openxmlformats.org/officeDocument/2006/relationships/image" Target="../media/image259.png"/><Relationship Id="rId6" Type="http://schemas.openxmlformats.org/officeDocument/2006/relationships/customXml" Target="../ink/ink1500.xml"/><Relationship Id="rId238" Type="http://schemas.openxmlformats.org/officeDocument/2006/relationships/image" Target="../media/image268.png"/><Relationship Id="rId259" Type="http://schemas.openxmlformats.org/officeDocument/2006/relationships/image" Target="../media/image278.png"/><Relationship Id="rId23" Type="http://schemas.openxmlformats.org/officeDocument/2006/relationships/image" Target="../media/image162.png"/><Relationship Id="rId119" Type="http://schemas.openxmlformats.org/officeDocument/2006/relationships/image" Target="../media/image210.png"/><Relationship Id="rId44" Type="http://schemas.openxmlformats.org/officeDocument/2006/relationships/customXml" Target="../ink/ink1519.xml"/><Relationship Id="rId65" Type="http://schemas.openxmlformats.org/officeDocument/2006/relationships/image" Target="../media/image183.png"/><Relationship Id="rId86" Type="http://schemas.openxmlformats.org/officeDocument/2006/relationships/customXml" Target="../ink/ink1540.xml"/><Relationship Id="rId130" Type="http://schemas.openxmlformats.org/officeDocument/2006/relationships/customXml" Target="../ink/ink1562.xml"/><Relationship Id="rId151" Type="http://schemas.openxmlformats.org/officeDocument/2006/relationships/image" Target="../media/image226.png"/><Relationship Id="rId172" Type="http://schemas.openxmlformats.org/officeDocument/2006/relationships/customXml" Target="../ink/ink1583.xml"/><Relationship Id="rId193" Type="http://schemas.openxmlformats.org/officeDocument/2006/relationships/image" Target="../media/image247.png"/><Relationship Id="rId207" Type="http://schemas.openxmlformats.org/officeDocument/2006/relationships/image" Target="../media/image254.png"/><Relationship Id="rId228" Type="http://schemas.openxmlformats.org/officeDocument/2006/relationships/customXml" Target="../ink/ink1611.xml"/><Relationship Id="rId249" Type="http://schemas.openxmlformats.org/officeDocument/2006/relationships/customXml" Target="../ink/ink1622.xml"/><Relationship Id="rId13" Type="http://schemas.openxmlformats.org/officeDocument/2006/relationships/image" Target="../media/image157.png"/><Relationship Id="rId109" Type="http://schemas.openxmlformats.org/officeDocument/2006/relationships/image" Target="../media/image205.png"/><Relationship Id="rId260" Type="http://schemas.openxmlformats.org/officeDocument/2006/relationships/customXml" Target="../ink/ink1628.xml"/><Relationship Id="rId34" Type="http://schemas.openxmlformats.org/officeDocument/2006/relationships/customXml" Target="../ink/ink1514.xml"/><Relationship Id="rId55" Type="http://schemas.openxmlformats.org/officeDocument/2006/relationships/image" Target="../media/image178.png"/><Relationship Id="rId76" Type="http://schemas.openxmlformats.org/officeDocument/2006/relationships/customXml" Target="../ink/ink1535.xml"/><Relationship Id="rId97" Type="http://schemas.openxmlformats.org/officeDocument/2006/relationships/image" Target="../media/image199.png"/><Relationship Id="rId120" Type="http://schemas.openxmlformats.org/officeDocument/2006/relationships/customXml" Target="../ink/ink1557.xml"/><Relationship Id="rId141" Type="http://schemas.openxmlformats.org/officeDocument/2006/relationships/image" Target="../media/image221.png"/><Relationship Id="rId7" Type="http://schemas.openxmlformats.org/officeDocument/2006/relationships/image" Target="../media/image154.png"/><Relationship Id="rId162" Type="http://schemas.openxmlformats.org/officeDocument/2006/relationships/customXml" Target="../ink/ink1578.xml"/><Relationship Id="rId183" Type="http://schemas.openxmlformats.org/officeDocument/2006/relationships/image" Target="../media/image242.png"/><Relationship Id="rId218" Type="http://schemas.openxmlformats.org/officeDocument/2006/relationships/customXml" Target="../ink/ink1606.xml"/><Relationship Id="rId239" Type="http://schemas.openxmlformats.org/officeDocument/2006/relationships/customXml" Target="../ink/ink1617.xml"/><Relationship Id="rId250" Type="http://schemas.openxmlformats.org/officeDocument/2006/relationships/image" Target="../media/image274.png"/><Relationship Id="rId24" Type="http://schemas.openxmlformats.org/officeDocument/2006/relationships/customXml" Target="../ink/ink1509.xml"/><Relationship Id="rId45" Type="http://schemas.openxmlformats.org/officeDocument/2006/relationships/image" Target="../media/image173.png"/><Relationship Id="rId66" Type="http://schemas.openxmlformats.org/officeDocument/2006/relationships/customXml" Target="../ink/ink1530.xml"/><Relationship Id="rId87" Type="http://schemas.openxmlformats.org/officeDocument/2006/relationships/image" Target="../media/image194.png"/><Relationship Id="rId110" Type="http://schemas.openxmlformats.org/officeDocument/2006/relationships/customXml" Target="../ink/ink1552.xml"/><Relationship Id="rId131" Type="http://schemas.openxmlformats.org/officeDocument/2006/relationships/image" Target="../media/image216.png"/><Relationship Id="rId152" Type="http://schemas.openxmlformats.org/officeDocument/2006/relationships/customXml" Target="../ink/ink1573.xml"/><Relationship Id="rId173" Type="http://schemas.openxmlformats.org/officeDocument/2006/relationships/image" Target="../media/image237.png"/><Relationship Id="rId194" Type="http://schemas.openxmlformats.org/officeDocument/2006/relationships/customXml" Target="../ink/ink1594.xml"/><Relationship Id="rId208" Type="http://schemas.openxmlformats.org/officeDocument/2006/relationships/customXml" Target="../ink/ink1601.xml"/><Relationship Id="rId229" Type="http://schemas.openxmlformats.org/officeDocument/2006/relationships/image" Target="../media/image264.png"/><Relationship Id="rId240" Type="http://schemas.openxmlformats.org/officeDocument/2006/relationships/image" Target="../media/image269.png"/><Relationship Id="rId261" Type="http://schemas.openxmlformats.org/officeDocument/2006/relationships/image" Target="../media/image279.png"/><Relationship Id="rId14" Type="http://schemas.openxmlformats.org/officeDocument/2006/relationships/customXml" Target="../ink/ink1504.xml"/><Relationship Id="rId35" Type="http://schemas.openxmlformats.org/officeDocument/2006/relationships/image" Target="../media/image168.png"/><Relationship Id="rId56" Type="http://schemas.openxmlformats.org/officeDocument/2006/relationships/customXml" Target="../ink/ink1525.xml"/><Relationship Id="rId77" Type="http://schemas.openxmlformats.org/officeDocument/2006/relationships/image" Target="../media/image189.png"/><Relationship Id="rId100" Type="http://schemas.openxmlformats.org/officeDocument/2006/relationships/customXml" Target="../ink/ink1547.xml"/><Relationship Id="rId8" Type="http://schemas.openxmlformats.org/officeDocument/2006/relationships/customXml" Target="../ink/ink1501.xml"/><Relationship Id="rId98" Type="http://schemas.openxmlformats.org/officeDocument/2006/relationships/customXml" Target="../ink/ink1546.xml"/><Relationship Id="rId121" Type="http://schemas.openxmlformats.org/officeDocument/2006/relationships/image" Target="../media/image211.png"/><Relationship Id="rId142" Type="http://schemas.openxmlformats.org/officeDocument/2006/relationships/customXml" Target="../ink/ink1568.xml"/><Relationship Id="rId163" Type="http://schemas.openxmlformats.org/officeDocument/2006/relationships/image" Target="../media/image232.png"/><Relationship Id="rId184" Type="http://schemas.openxmlformats.org/officeDocument/2006/relationships/customXml" Target="../ink/ink1589.xml"/><Relationship Id="rId219" Type="http://schemas.openxmlformats.org/officeDocument/2006/relationships/image" Target="../media/image260.png"/><Relationship Id="rId230" Type="http://schemas.openxmlformats.org/officeDocument/2006/relationships/customXml" Target="../ink/ink1612.xml"/><Relationship Id="rId251" Type="http://schemas.openxmlformats.org/officeDocument/2006/relationships/customXml" Target="../ink/ink1623.xml"/><Relationship Id="rId25" Type="http://schemas.openxmlformats.org/officeDocument/2006/relationships/image" Target="../media/image163.png"/><Relationship Id="rId46" Type="http://schemas.openxmlformats.org/officeDocument/2006/relationships/customXml" Target="../ink/ink1520.xml"/><Relationship Id="rId67" Type="http://schemas.openxmlformats.org/officeDocument/2006/relationships/image" Target="../media/image184.png"/><Relationship Id="rId88" Type="http://schemas.openxmlformats.org/officeDocument/2006/relationships/customXml" Target="../ink/ink1541.xml"/><Relationship Id="rId111" Type="http://schemas.openxmlformats.org/officeDocument/2006/relationships/image" Target="../media/image206.png"/><Relationship Id="rId132" Type="http://schemas.openxmlformats.org/officeDocument/2006/relationships/customXml" Target="../ink/ink1563.xml"/><Relationship Id="rId153" Type="http://schemas.openxmlformats.org/officeDocument/2006/relationships/image" Target="../media/image227.png"/><Relationship Id="rId174" Type="http://schemas.openxmlformats.org/officeDocument/2006/relationships/customXml" Target="../ink/ink1584.xml"/><Relationship Id="rId195" Type="http://schemas.openxmlformats.org/officeDocument/2006/relationships/image" Target="../media/image248.png"/><Relationship Id="rId209" Type="http://schemas.openxmlformats.org/officeDocument/2006/relationships/image" Target="../media/image255.png"/><Relationship Id="rId220" Type="http://schemas.openxmlformats.org/officeDocument/2006/relationships/customXml" Target="../ink/ink1607.xml"/><Relationship Id="rId241" Type="http://schemas.openxmlformats.org/officeDocument/2006/relationships/customXml" Target="../ink/ink1618.xml"/><Relationship Id="rId15" Type="http://schemas.openxmlformats.org/officeDocument/2006/relationships/image" Target="../media/image158.png"/><Relationship Id="rId36" Type="http://schemas.openxmlformats.org/officeDocument/2006/relationships/customXml" Target="../ink/ink1515.xml"/><Relationship Id="rId57" Type="http://schemas.openxmlformats.org/officeDocument/2006/relationships/image" Target="../media/image179.png"/><Relationship Id="rId78" Type="http://schemas.openxmlformats.org/officeDocument/2006/relationships/customXml" Target="../ink/ink1536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558.xml"/><Relationship Id="rId143" Type="http://schemas.openxmlformats.org/officeDocument/2006/relationships/image" Target="../media/image222.png"/><Relationship Id="rId164" Type="http://schemas.openxmlformats.org/officeDocument/2006/relationships/customXml" Target="../ink/ink1579.xml"/><Relationship Id="rId185" Type="http://schemas.openxmlformats.org/officeDocument/2006/relationships/image" Target="../media/image243.png"/><Relationship Id="rId9" Type="http://schemas.openxmlformats.org/officeDocument/2006/relationships/image" Target="../media/image155.png"/><Relationship Id="rId210" Type="http://schemas.openxmlformats.org/officeDocument/2006/relationships/customXml" Target="../ink/ink1602.xml"/><Relationship Id="rId26" Type="http://schemas.openxmlformats.org/officeDocument/2006/relationships/customXml" Target="../ink/ink1510.xml"/><Relationship Id="rId231" Type="http://schemas.openxmlformats.org/officeDocument/2006/relationships/image" Target="../media/image265.png"/><Relationship Id="rId252" Type="http://schemas.openxmlformats.org/officeDocument/2006/relationships/image" Target="../media/image275.png"/><Relationship Id="rId47" Type="http://schemas.openxmlformats.org/officeDocument/2006/relationships/image" Target="../media/image174.png"/><Relationship Id="rId68" Type="http://schemas.openxmlformats.org/officeDocument/2006/relationships/customXml" Target="../ink/ink1531.xml"/><Relationship Id="rId89" Type="http://schemas.openxmlformats.org/officeDocument/2006/relationships/image" Target="../media/image195.png"/><Relationship Id="rId112" Type="http://schemas.openxmlformats.org/officeDocument/2006/relationships/customXml" Target="../ink/ink1553.xml"/><Relationship Id="rId133" Type="http://schemas.openxmlformats.org/officeDocument/2006/relationships/image" Target="../media/image217.png"/><Relationship Id="rId154" Type="http://schemas.openxmlformats.org/officeDocument/2006/relationships/customXml" Target="../ink/ink1574.xml"/><Relationship Id="rId175" Type="http://schemas.openxmlformats.org/officeDocument/2006/relationships/image" Target="../media/image238.png"/><Relationship Id="rId196" Type="http://schemas.openxmlformats.org/officeDocument/2006/relationships/customXml" Target="../ink/ink1595.xml"/><Relationship Id="rId200" Type="http://schemas.openxmlformats.org/officeDocument/2006/relationships/customXml" Target="../ink/ink1597.xml"/><Relationship Id="rId16" Type="http://schemas.openxmlformats.org/officeDocument/2006/relationships/customXml" Target="../ink/ink1505.xml"/><Relationship Id="rId221" Type="http://schemas.openxmlformats.org/officeDocument/2006/relationships/image" Target="../media/image261.png"/><Relationship Id="rId242" Type="http://schemas.openxmlformats.org/officeDocument/2006/relationships/image" Target="../media/image270.png"/><Relationship Id="rId37" Type="http://schemas.openxmlformats.org/officeDocument/2006/relationships/image" Target="../media/image169.png"/><Relationship Id="rId58" Type="http://schemas.openxmlformats.org/officeDocument/2006/relationships/customXml" Target="../ink/ink1526.xml"/><Relationship Id="rId79" Type="http://schemas.openxmlformats.org/officeDocument/2006/relationships/image" Target="../media/image190.png"/><Relationship Id="rId102" Type="http://schemas.openxmlformats.org/officeDocument/2006/relationships/customXml" Target="../ink/ink1548.xml"/><Relationship Id="rId123" Type="http://schemas.openxmlformats.org/officeDocument/2006/relationships/image" Target="../media/image212.png"/><Relationship Id="rId144" Type="http://schemas.openxmlformats.org/officeDocument/2006/relationships/customXml" Target="../ink/ink1569.xml"/><Relationship Id="rId90" Type="http://schemas.openxmlformats.org/officeDocument/2006/relationships/customXml" Target="../ink/ink1542.xml"/><Relationship Id="rId165" Type="http://schemas.openxmlformats.org/officeDocument/2006/relationships/image" Target="../media/image233.png"/><Relationship Id="rId186" Type="http://schemas.openxmlformats.org/officeDocument/2006/relationships/customXml" Target="../ink/ink1590.xml"/><Relationship Id="rId211" Type="http://schemas.openxmlformats.org/officeDocument/2006/relationships/image" Target="../media/image256.png"/><Relationship Id="rId232" Type="http://schemas.openxmlformats.org/officeDocument/2006/relationships/customXml" Target="../ink/ink1613.xml"/><Relationship Id="rId253" Type="http://schemas.openxmlformats.org/officeDocument/2006/relationships/customXml" Target="../ink/ink1624.xml"/><Relationship Id="rId27" Type="http://schemas.openxmlformats.org/officeDocument/2006/relationships/image" Target="../media/image164.png"/><Relationship Id="rId48" Type="http://schemas.openxmlformats.org/officeDocument/2006/relationships/customXml" Target="../ink/ink1521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34" Type="http://schemas.openxmlformats.org/officeDocument/2006/relationships/customXml" Target="../ink/ink1564.xml"/><Relationship Id="rId80" Type="http://schemas.openxmlformats.org/officeDocument/2006/relationships/customXml" Target="../ink/ink1537.xml"/><Relationship Id="rId155" Type="http://schemas.openxmlformats.org/officeDocument/2006/relationships/image" Target="../media/image228.png"/><Relationship Id="rId176" Type="http://schemas.openxmlformats.org/officeDocument/2006/relationships/customXml" Target="../ink/ink1585.xml"/><Relationship Id="rId197" Type="http://schemas.openxmlformats.org/officeDocument/2006/relationships/image" Target="../media/image249.png"/><Relationship Id="rId201" Type="http://schemas.openxmlformats.org/officeDocument/2006/relationships/image" Target="../media/image251.png"/><Relationship Id="rId222" Type="http://schemas.openxmlformats.org/officeDocument/2006/relationships/customXml" Target="../ink/ink1608.xml"/><Relationship Id="rId243" Type="http://schemas.openxmlformats.org/officeDocument/2006/relationships/customXml" Target="../ink/ink1619.xml"/><Relationship Id="rId17" Type="http://schemas.openxmlformats.org/officeDocument/2006/relationships/image" Target="../media/image159.png"/><Relationship Id="rId38" Type="http://schemas.openxmlformats.org/officeDocument/2006/relationships/customXml" Target="../ink/ink1516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24" Type="http://schemas.openxmlformats.org/officeDocument/2006/relationships/customXml" Target="../ink/ink1559.xml"/><Relationship Id="rId70" Type="http://schemas.openxmlformats.org/officeDocument/2006/relationships/customXml" Target="../ink/ink1532.xml"/><Relationship Id="rId91" Type="http://schemas.openxmlformats.org/officeDocument/2006/relationships/image" Target="../media/image196.png"/><Relationship Id="rId145" Type="http://schemas.openxmlformats.org/officeDocument/2006/relationships/image" Target="../media/image223.png"/><Relationship Id="rId166" Type="http://schemas.openxmlformats.org/officeDocument/2006/relationships/customXml" Target="../ink/ink1580.xml"/><Relationship Id="rId187" Type="http://schemas.openxmlformats.org/officeDocument/2006/relationships/image" Target="../media/image24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603.xml"/><Relationship Id="rId233" Type="http://schemas.openxmlformats.org/officeDocument/2006/relationships/customXml" Target="../ink/ink1614.xml"/><Relationship Id="rId254" Type="http://schemas.openxmlformats.org/officeDocument/2006/relationships/customXml" Target="../ink/ink1625.xml"/><Relationship Id="rId28" Type="http://schemas.openxmlformats.org/officeDocument/2006/relationships/customXml" Target="../ink/ink1511.xml"/><Relationship Id="rId49" Type="http://schemas.openxmlformats.org/officeDocument/2006/relationships/image" Target="../media/image175.png"/><Relationship Id="rId114" Type="http://schemas.openxmlformats.org/officeDocument/2006/relationships/customXml" Target="../ink/ink1554.xml"/><Relationship Id="rId60" Type="http://schemas.openxmlformats.org/officeDocument/2006/relationships/customXml" Target="../ink/ink1527.xml"/><Relationship Id="rId81" Type="http://schemas.openxmlformats.org/officeDocument/2006/relationships/image" Target="../media/image191.png"/><Relationship Id="rId135" Type="http://schemas.openxmlformats.org/officeDocument/2006/relationships/image" Target="../media/image218.png"/><Relationship Id="rId156" Type="http://schemas.openxmlformats.org/officeDocument/2006/relationships/customXml" Target="../ink/ink1575.xml"/><Relationship Id="rId177" Type="http://schemas.openxmlformats.org/officeDocument/2006/relationships/image" Target="../media/image239.png"/><Relationship Id="rId198" Type="http://schemas.openxmlformats.org/officeDocument/2006/relationships/customXml" Target="../ink/ink1596.xml"/><Relationship Id="rId202" Type="http://schemas.openxmlformats.org/officeDocument/2006/relationships/customXml" Target="../ink/ink1598.xml"/><Relationship Id="rId223" Type="http://schemas.openxmlformats.org/officeDocument/2006/relationships/image" Target="../media/image5100.png"/><Relationship Id="rId244" Type="http://schemas.openxmlformats.org/officeDocument/2006/relationships/image" Target="../media/image271.png"/><Relationship Id="rId18" Type="http://schemas.openxmlformats.org/officeDocument/2006/relationships/customXml" Target="../ink/ink1506.xml"/><Relationship Id="rId39" Type="http://schemas.openxmlformats.org/officeDocument/2006/relationships/image" Target="../media/image170.png"/><Relationship Id="rId50" Type="http://schemas.openxmlformats.org/officeDocument/2006/relationships/customXml" Target="../ink/ink1522.xml"/><Relationship Id="rId104" Type="http://schemas.openxmlformats.org/officeDocument/2006/relationships/customXml" Target="../ink/ink1549.xml"/><Relationship Id="rId125" Type="http://schemas.openxmlformats.org/officeDocument/2006/relationships/image" Target="../media/image213.png"/><Relationship Id="rId146" Type="http://schemas.openxmlformats.org/officeDocument/2006/relationships/customXml" Target="../ink/ink1570.xml"/><Relationship Id="rId167" Type="http://schemas.openxmlformats.org/officeDocument/2006/relationships/image" Target="../media/image234.png"/><Relationship Id="rId188" Type="http://schemas.openxmlformats.org/officeDocument/2006/relationships/customXml" Target="../ink/ink1591.xml"/><Relationship Id="rId71" Type="http://schemas.openxmlformats.org/officeDocument/2006/relationships/image" Target="../media/image186.png"/><Relationship Id="rId92" Type="http://schemas.openxmlformats.org/officeDocument/2006/relationships/customXml" Target="../ink/ink1543.xml"/><Relationship Id="rId213" Type="http://schemas.openxmlformats.org/officeDocument/2006/relationships/image" Target="../media/image257.png"/><Relationship Id="rId234" Type="http://schemas.openxmlformats.org/officeDocument/2006/relationships/image" Target="../media/image266.png"/><Relationship Id="rId2" Type="http://schemas.openxmlformats.org/officeDocument/2006/relationships/customXml" Target="../ink/ink1498.xml"/><Relationship Id="rId29" Type="http://schemas.openxmlformats.org/officeDocument/2006/relationships/image" Target="../media/image165.png"/><Relationship Id="rId255" Type="http://schemas.openxmlformats.org/officeDocument/2006/relationships/image" Target="../media/image276.png"/><Relationship Id="rId40" Type="http://schemas.openxmlformats.org/officeDocument/2006/relationships/customXml" Target="../ink/ink1517.xml"/><Relationship Id="rId115" Type="http://schemas.openxmlformats.org/officeDocument/2006/relationships/image" Target="../media/image208.png"/><Relationship Id="rId136" Type="http://schemas.openxmlformats.org/officeDocument/2006/relationships/customXml" Target="../ink/ink1565.xml"/><Relationship Id="rId157" Type="http://schemas.openxmlformats.org/officeDocument/2006/relationships/image" Target="../media/image229.png"/><Relationship Id="rId178" Type="http://schemas.openxmlformats.org/officeDocument/2006/relationships/customXml" Target="../ink/ink1586.xml"/><Relationship Id="rId61" Type="http://schemas.openxmlformats.org/officeDocument/2006/relationships/image" Target="../media/image181.png"/><Relationship Id="rId82" Type="http://schemas.openxmlformats.org/officeDocument/2006/relationships/customXml" Target="../ink/ink1538.xml"/><Relationship Id="rId199" Type="http://schemas.openxmlformats.org/officeDocument/2006/relationships/image" Target="../media/image250.png"/><Relationship Id="rId203" Type="http://schemas.openxmlformats.org/officeDocument/2006/relationships/image" Target="../media/image252.png"/><Relationship Id="rId19" Type="http://schemas.openxmlformats.org/officeDocument/2006/relationships/image" Target="../media/image160.png"/><Relationship Id="rId224" Type="http://schemas.openxmlformats.org/officeDocument/2006/relationships/customXml" Target="../ink/ink1609.xml"/><Relationship Id="rId245" Type="http://schemas.openxmlformats.org/officeDocument/2006/relationships/customXml" Target="../ink/ink1620.xml"/><Relationship Id="rId30" Type="http://schemas.openxmlformats.org/officeDocument/2006/relationships/customXml" Target="../ink/ink1512.xml"/><Relationship Id="rId105" Type="http://schemas.openxmlformats.org/officeDocument/2006/relationships/image" Target="../media/image203.png"/><Relationship Id="rId126" Type="http://schemas.openxmlformats.org/officeDocument/2006/relationships/customXml" Target="../ink/ink1560.xml"/><Relationship Id="rId147" Type="http://schemas.openxmlformats.org/officeDocument/2006/relationships/image" Target="../media/image224.png"/><Relationship Id="rId168" Type="http://schemas.openxmlformats.org/officeDocument/2006/relationships/customXml" Target="../ink/ink1581.xml"/><Relationship Id="rId51" Type="http://schemas.openxmlformats.org/officeDocument/2006/relationships/image" Target="../media/image176.png"/><Relationship Id="rId72" Type="http://schemas.openxmlformats.org/officeDocument/2006/relationships/customXml" Target="../ink/ink1533.xml"/><Relationship Id="rId93" Type="http://schemas.openxmlformats.org/officeDocument/2006/relationships/image" Target="../media/image197.png"/><Relationship Id="rId189" Type="http://schemas.openxmlformats.org/officeDocument/2006/relationships/image" Target="../media/image245.png"/><Relationship Id="rId3" Type="http://schemas.openxmlformats.org/officeDocument/2006/relationships/image" Target="../media/image152.png"/><Relationship Id="rId214" Type="http://schemas.openxmlformats.org/officeDocument/2006/relationships/customXml" Target="../ink/ink1604.xml"/><Relationship Id="rId235" Type="http://schemas.openxmlformats.org/officeDocument/2006/relationships/customXml" Target="../ink/ink1615.xml"/><Relationship Id="rId256" Type="http://schemas.openxmlformats.org/officeDocument/2006/relationships/customXml" Target="../ink/ink1626.xml"/><Relationship Id="rId116" Type="http://schemas.openxmlformats.org/officeDocument/2006/relationships/customXml" Target="../ink/ink1555.xml"/><Relationship Id="rId137" Type="http://schemas.openxmlformats.org/officeDocument/2006/relationships/image" Target="../media/image219.png"/><Relationship Id="rId158" Type="http://schemas.openxmlformats.org/officeDocument/2006/relationships/customXml" Target="../ink/ink1576.xml"/><Relationship Id="rId20" Type="http://schemas.openxmlformats.org/officeDocument/2006/relationships/customXml" Target="../ink/ink1507.xml"/><Relationship Id="rId41" Type="http://schemas.openxmlformats.org/officeDocument/2006/relationships/image" Target="../media/image171.png"/><Relationship Id="rId62" Type="http://schemas.openxmlformats.org/officeDocument/2006/relationships/customXml" Target="../ink/ink1528.xml"/><Relationship Id="rId83" Type="http://schemas.openxmlformats.org/officeDocument/2006/relationships/image" Target="../media/image192.png"/><Relationship Id="rId179" Type="http://schemas.openxmlformats.org/officeDocument/2006/relationships/image" Target="../media/image240.png"/><Relationship Id="rId190" Type="http://schemas.openxmlformats.org/officeDocument/2006/relationships/customXml" Target="../ink/ink1592.xml"/><Relationship Id="rId204" Type="http://schemas.openxmlformats.org/officeDocument/2006/relationships/customXml" Target="../ink/ink1599.xml"/><Relationship Id="rId225" Type="http://schemas.openxmlformats.org/officeDocument/2006/relationships/image" Target="../media/image262.png"/><Relationship Id="rId246" Type="http://schemas.openxmlformats.org/officeDocument/2006/relationships/image" Target="../media/image272.png"/><Relationship Id="rId106" Type="http://schemas.openxmlformats.org/officeDocument/2006/relationships/customXml" Target="../ink/ink1550.xml"/><Relationship Id="rId127" Type="http://schemas.openxmlformats.org/officeDocument/2006/relationships/image" Target="../media/image214.png"/><Relationship Id="rId10" Type="http://schemas.openxmlformats.org/officeDocument/2006/relationships/customXml" Target="../ink/ink1502.xml"/><Relationship Id="rId31" Type="http://schemas.openxmlformats.org/officeDocument/2006/relationships/image" Target="../media/image166.png"/><Relationship Id="rId52" Type="http://schemas.openxmlformats.org/officeDocument/2006/relationships/customXml" Target="../ink/ink1523.xml"/><Relationship Id="rId73" Type="http://schemas.openxmlformats.org/officeDocument/2006/relationships/image" Target="../media/image187.png"/><Relationship Id="rId94" Type="http://schemas.openxmlformats.org/officeDocument/2006/relationships/customXml" Target="../ink/ink1544.xml"/><Relationship Id="rId148" Type="http://schemas.openxmlformats.org/officeDocument/2006/relationships/customXml" Target="../ink/ink1571.xml"/><Relationship Id="rId169" Type="http://schemas.openxmlformats.org/officeDocument/2006/relationships/image" Target="../media/image235.png"/><Relationship Id="rId4" Type="http://schemas.openxmlformats.org/officeDocument/2006/relationships/customXml" Target="../ink/ink1499.xml"/><Relationship Id="rId180" Type="http://schemas.openxmlformats.org/officeDocument/2006/relationships/customXml" Target="../ink/ink1587.xml"/><Relationship Id="rId215" Type="http://schemas.openxmlformats.org/officeDocument/2006/relationships/image" Target="../media/image258.png"/><Relationship Id="rId236" Type="http://schemas.openxmlformats.org/officeDocument/2006/relationships/image" Target="../media/image267.png"/><Relationship Id="rId257" Type="http://schemas.openxmlformats.org/officeDocument/2006/relationships/image" Target="../media/image277.png"/><Relationship Id="rId42" Type="http://schemas.openxmlformats.org/officeDocument/2006/relationships/customXml" Target="../ink/ink1518.xml"/><Relationship Id="rId84" Type="http://schemas.openxmlformats.org/officeDocument/2006/relationships/customXml" Target="../ink/ink1539.xml"/><Relationship Id="rId138" Type="http://schemas.openxmlformats.org/officeDocument/2006/relationships/customXml" Target="../ink/ink156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customXml" Target="../ink/ink1629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customXml" Target="../ink/ink163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1.png"/><Relationship Id="rId4" Type="http://schemas.openxmlformats.org/officeDocument/2006/relationships/customXml" Target="../ink/ink1631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5.png"/><Relationship Id="rId18" Type="http://schemas.openxmlformats.org/officeDocument/2006/relationships/customXml" Target="../ink/ink1640.xml"/><Relationship Id="rId26" Type="http://schemas.openxmlformats.org/officeDocument/2006/relationships/customXml" Target="../ink/ink1644.xml"/><Relationship Id="rId39" Type="http://schemas.openxmlformats.org/officeDocument/2006/relationships/image" Target="../media/image298.png"/><Relationship Id="rId21" Type="http://schemas.openxmlformats.org/officeDocument/2006/relationships/image" Target="../media/image289.png"/><Relationship Id="rId34" Type="http://schemas.openxmlformats.org/officeDocument/2006/relationships/customXml" Target="../ink/ink1648.xml"/><Relationship Id="rId42" Type="http://schemas.openxmlformats.org/officeDocument/2006/relationships/customXml" Target="../ink/ink1652.xml"/><Relationship Id="rId47" Type="http://schemas.openxmlformats.org/officeDocument/2006/relationships/image" Target="../media/image302.png"/><Relationship Id="rId7" Type="http://schemas.openxmlformats.org/officeDocument/2006/relationships/image" Target="../media/image282.png"/><Relationship Id="rId2" Type="http://schemas.openxmlformats.org/officeDocument/2006/relationships/customXml" Target="../ink/ink1632.xml"/><Relationship Id="rId16" Type="http://schemas.openxmlformats.org/officeDocument/2006/relationships/customXml" Target="../ink/ink1639.xml"/><Relationship Id="rId29" Type="http://schemas.openxmlformats.org/officeDocument/2006/relationships/image" Target="../media/image293.png"/><Relationship Id="rId11" Type="http://schemas.openxmlformats.org/officeDocument/2006/relationships/image" Target="../media/image284.png"/><Relationship Id="rId24" Type="http://schemas.openxmlformats.org/officeDocument/2006/relationships/customXml" Target="../ink/ink1643.xml"/><Relationship Id="rId32" Type="http://schemas.openxmlformats.org/officeDocument/2006/relationships/customXml" Target="../ink/ink1647.xml"/><Relationship Id="rId37" Type="http://schemas.openxmlformats.org/officeDocument/2006/relationships/image" Target="../media/image297.png"/><Relationship Id="rId40" Type="http://schemas.openxmlformats.org/officeDocument/2006/relationships/customXml" Target="../ink/ink1651.xml"/><Relationship Id="rId45" Type="http://schemas.openxmlformats.org/officeDocument/2006/relationships/image" Target="../media/image301.png"/><Relationship Id="rId5" Type="http://schemas.openxmlformats.org/officeDocument/2006/relationships/image" Target="../media/image281.png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645.xml"/><Relationship Id="rId36" Type="http://schemas.openxmlformats.org/officeDocument/2006/relationships/customXml" Target="../ink/ink1649.xml"/><Relationship Id="rId49" Type="http://schemas.openxmlformats.org/officeDocument/2006/relationships/image" Target="../media/image303.png"/><Relationship Id="rId10" Type="http://schemas.openxmlformats.org/officeDocument/2006/relationships/customXml" Target="../ink/ink1636.xml"/><Relationship Id="rId19" Type="http://schemas.openxmlformats.org/officeDocument/2006/relationships/image" Target="../media/image288.png"/><Relationship Id="rId31" Type="http://schemas.openxmlformats.org/officeDocument/2006/relationships/image" Target="../media/image294.png"/><Relationship Id="rId44" Type="http://schemas.openxmlformats.org/officeDocument/2006/relationships/customXml" Target="../ink/ink1653.xml"/><Relationship Id="rId4" Type="http://schemas.openxmlformats.org/officeDocument/2006/relationships/customXml" Target="../ink/ink1633.xml"/><Relationship Id="rId9" Type="http://schemas.openxmlformats.org/officeDocument/2006/relationships/image" Target="../media/image283.png"/><Relationship Id="rId14" Type="http://schemas.openxmlformats.org/officeDocument/2006/relationships/customXml" Target="../ink/ink1638.xml"/><Relationship Id="rId22" Type="http://schemas.openxmlformats.org/officeDocument/2006/relationships/customXml" Target="../ink/ink1642.xml"/><Relationship Id="rId27" Type="http://schemas.openxmlformats.org/officeDocument/2006/relationships/image" Target="../media/image292.png"/><Relationship Id="rId30" Type="http://schemas.openxmlformats.org/officeDocument/2006/relationships/customXml" Target="../ink/ink1646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655.xml"/><Relationship Id="rId8" Type="http://schemas.openxmlformats.org/officeDocument/2006/relationships/customXml" Target="../ink/ink1635.xml"/><Relationship Id="rId3" Type="http://schemas.openxmlformats.org/officeDocument/2006/relationships/image" Target="../media/image280.png"/><Relationship Id="rId12" Type="http://schemas.openxmlformats.org/officeDocument/2006/relationships/customXml" Target="../ink/ink1637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650.xml"/><Relationship Id="rId46" Type="http://schemas.openxmlformats.org/officeDocument/2006/relationships/customXml" Target="../ink/ink1654.xml"/><Relationship Id="rId20" Type="http://schemas.openxmlformats.org/officeDocument/2006/relationships/customXml" Target="../ink/ink1641.xml"/><Relationship Id="rId41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34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.xml"/><Relationship Id="rId13" Type="http://schemas.openxmlformats.org/officeDocument/2006/relationships/image" Target="../media/image7.png"/><Relationship Id="rId18" Type="http://schemas.openxmlformats.org/officeDocument/2006/relationships/customXml" Target="../ink/ink31.xml"/><Relationship Id="rId21" Type="http://schemas.openxmlformats.org/officeDocument/2006/relationships/image" Target="../media/image14.png"/><Relationship Id="rId7" Type="http://schemas.openxmlformats.org/officeDocument/2006/relationships/image" Target="../media/image3.png"/><Relationship Id="rId12" Type="http://schemas.openxmlformats.org/officeDocument/2006/relationships/customXml" Target="../ink/ink28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2" Type="http://schemas.openxmlformats.org/officeDocument/2006/relationships/customXml" Target="../ink/ink24.xml"/><Relationship Id="rId16" Type="http://schemas.openxmlformats.org/officeDocument/2006/relationships/customXml" Target="../ink/ink30.xml"/><Relationship Id="rId20" Type="http://schemas.openxmlformats.org/officeDocument/2006/relationships/customXml" Target="../ink/ink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.xml"/><Relationship Id="rId11" Type="http://schemas.openxmlformats.org/officeDocument/2006/relationships/image" Target="../media/image6.png"/><Relationship Id="rId24" Type="http://schemas.openxmlformats.org/officeDocument/2006/relationships/customXml" Target="../ink/ink34.xml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5.png"/><Relationship Id="rId10" Type="http://schemas.openxmlformats.org/officeDocument/2006/relationships/customXml" Target="../ink/ink27.xml"/><Relationship Id="rId19" Type="http://schemas.openxmlformats.org/officeDocument/2006/relationships/image" Target="../media/image13.png"/><Relationship Id="rId9" Type="http://schemas.openxmlformats.org/officeDocument/2006/relationships/image" Target="../media/image5.png"/><Relationship Id="rId14" Type="http://schemas.openxmlformats.org/officeDocument/2006/relationships/customXml" Target="../ink/ink29.xml"/><Relationship Id="rId22" Type="http://schemas.openxmlformats.org/officeDocument/2006/relationships/customXml" Target="../ink/ink33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5.png"/><Relationship Id="rId18" Type="http://schemas.openxmlformats.org/officeDocument/2006/relationships/customXml" Target="../ink/ink1664.xml"/><Relationship Id="rId26" Type="http://schemas.openxmlformats.org/officeDocument/2006/relationships/customXml" Target="../ink/ink1668.xml"/><Relationship Id="rId39" Type="http://schemas.openxmlformats.org/officeDocument/2006/relationships/image" Target="../media/image298.png"/><Relationship Id="rId21" Type="http://schemas.openxmlformats.org/officeDocument/2006/relationships/image" Target="../media/image289.png"/><Relationship Id="rId34" Type="http://schemas.openxmlformats.org/officeDocument/2006/relationships/customXml" Target="../ink/ink1672.xml"/><Relationship Id="rId42" Type="http://schemas.openxmlformats.org/officeDocument/2006/relationships/customXml" Target="../ink/ink1676.xml"/><Relationship Id="rId47" Type="http://schemas.openxmlformats.org/officeDocument/2006/relationships/image" Target="../media/image302.png"/><Relationship Id="rId50" Type="http://schemas.openxmlformats.org/officeDocument/2006/relationships/customXml" Target="../ink/ink1680.xml"/><Relationship Id="rId55" Type="http://schemas.openxmlformats.org/officeDocument/2006/relationships/image" Target="../media/image306.png"/><Relationship Id="rId7" Type="http://schemas.openxmlformats.org/officeDocument/2006/relationships/image" Target="../media/image282.png"/><Relationship Id="rId2" Type="http://schemas.openxmlformats.org/officeDocument/2006/relationships/customXml" Target="../ink/ink1656.xml"/><Relationship Id="rId16" Type="http://schemas.openxmlformats.org/officeDocument/2006/relationships/customXml" Target="../ink/ink1663.xml"/><Relationship Id="rId29" Type="http://schemas.openxmlformats.org/officeDocument/2006/relationships/image" Target="../media/image293.png"/><Relationship Id="rId11" Type="http://schemas.openxmlformats.org/officeDocument/2006/relationships/image" Target="../media/image284.png"/><Relationship Id="rId24" Type="http://schemas.openxmlformats.org/officeDocument/2006/relationships/customXml" Target="../ink/ink1667.xml"/><Relationship Id="rId32" Type="http://schemas.openxmlformats.org/officeDocument/2006/relationships/customXml" Target="../ink/ink1671.xml"/><Relationship Id="rId37" Type="http://schemas.openxmlformats.org/officeDocument/2006/relationships/image" Target="../media/image297.png"/><Relationship Id="rId40" Type="http://schemas.openxmlformats.org/officeDocument/2006/relationships/customXml" Target="../ink/ink1675.xml"/><Relationship Id="rId45" Type="http://schemas.openxmlformats.org/officeDocument/2006/relationships/image" Target="../media/image301.png"/><Relationship Id="rId53" Type="http://schemas.openxmlformats.org/officeDocument/2006/relationships/image" Target="../media/image305.png"/><Relationship Id="rId58" Type="http://schemas.openxmlformats.org/officeDocument/2006/relationships/customXml" Target="../ink/ink1684.xml"/><Relationship Id="rId5" Type="http://schemas.openxmlformats.org/officeDocument/2006/relationships/image" Target="../media/image281.png"/><Relationship Id="rId19" Type="http://schemas.openxmlformats.org/officeDocument/2006/relationships/image" Target="../media/image288.png"/><Relationship Id="rId4" Type="http://schemas.openxmlformats.org/officeDocument/2006/relationships/customXml" Target="../ink/ink1657.xml"/><Relationship Id="rId9" Type="http://schemas.openxmlformats.org/officeDocument/2006/relationships/image" Target="../media/image283.png"/><Relationship Id="rId14" Type="http://schemas.openxmlformats.org/officeDocument/2006/relationships/customXml" Target="../ink/ink1662.xml"/><Relationship Id="rId22" Type="http://schemas.openxmlformats.org/officeDocument/2006/relationships/customXml" Target="../ink/ink1666.xml"/><Relationship Id="rId27" Type="http://schemas.openxmlformats.org/officeDocument/2006/relationships/image" Target="../media/image292.png"/><Relationship Id="rId30" Type="http://schemas.openxmlformats.org/officeDocument/2006/relationships/customXml" Target="../ink/ink1670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679.xml"/><Relationship Id="rId56" Type="http://schemas.openxmlformats.org/officeDocument/2006/relationships/customXml" Target="../ink/ink1683.xml"/><Relationship Id="rId8" Type="http://schemas.openxmlformats.org/officeDocument/2006/relationships/customXml" Target="../ink/ink1659.xml"/><Relationship Id="rId51" Type="http://schemas.openxmlformats.org/officeDocument/2006/relationships/image" Target="../media/image304.png"/><Relationship Id="rId3" Type="http://schemas.openxmlformats.org/officeDocument/2006/relationships/image" Target="../media/image280.png"/><Relationship Id="rId12" Type="http://schemas.openxmlformats.org/officeDocument/2006/relationships/customXml" Target="../ink/ink1661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674.xml"/><Relationship Id="rId46" Type="http://schemas.openxmlformats.org/officeDocument/2006/relationships/customXml" Target="../ink/ink1678.xml"/><Relationship Id="rId59" Type="http://schemas.openxmlformats.org/officeDocument/2006/relationships/image" Target="../media/image308.png"/><Relationship Id="rId20" Type="http://schemas.openxmlformats.org/officeDocument/2006/relationships/customXml" Target="../ink/ink1665.xml"/><Relationship Id="rId41" Type="http://schemas.openxmlformats.org/officeDocument/2006/relationships/image" Target="../media/image299.png"/><Relationship Id="rId54" Type="http://schemas.openxmlformats.org/officeDocument/2006/relationships/customXml" Target="../ink/ink16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58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669.xml"/><Relationship Id="rId36" Type="http://schemas.openxmlformats.org/officeDocument/2006/relationships/customXml" Target="../ink/ink1673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660.xml"/><Relationship Id="rId31" Type="http://schemas.openxmlformats.org/officeDocument/2006/relationships/image" Target="../media/image294.png"/><Relationship Id="rId44" Type="http://schemas.openxmlformats.org/officeDocument/2006/relationships/customXml" Target="../ink/ink1677.xml"/><Relationship Id="rId52" Type="http://schemas.openxmlformats.org/officeDocument/2006/relationships/customXml" Target="../ink/ink1681.xml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97.xml"/><Relationship Id="rId21" Type="http://schemas.openxmlformats.org/officeDocument/2006/relationships/image" Target="../media/image289.png"/><Relationship Id="rId42" Type="http://schemas.openxmlformats.org/officeDocument/2006/relationships/customXml" Target="../ink/ink1705.xml"/><Relationship Id="rId47" Type="http://schemas.openxmlformats.org/officeDocument/2006/relationships/image" Target="../media/image302.png"/><Relationship Id="rId63" Type="http://schemas.openxmlformats.org/officeDocument/2006/relationships/image" Target="../media/image310.png"/><Relationship Id="rId68" Type="http://schemas.openxmlformats.org/officeDocument/2006/relationships/customXml" Target="../ink/ink1718.xml"/><Relationship Id="rId16" Type="http://schemas.openxmlformats.org/officeDocument/2006/relationships/customXml" Target="../ink/ink1692.xml"/><Relationship Id="rId11" Type="http://schemas.openxmlformats.org/officeDocument/2006/relationships/image" Target="../media/image284.png"/><Relationship Id="rId32" Type="http://schemas.openxmlformats.org/officeDocument/2006/relationships/customXml" Target="../ink/ink1700.xml"/><Relationship Id="rId37" Type="http://schemas.openxmlformats.org/officeDocument/2006/relationships/image" Target="../media/image297.png"/><Relationship Id="rId53" Type="http://schemas.openxmlformats.org/officeDocument/2006/relationships/image" Target="../media/image305.png"/><Relationship Id="rId58" Type="http://schemas.openxmlformats.org/officeDocument/2006/relationships/customXml" Target="../ink/ink1713.xml"/><Relationship Id="rId74" Type="http://schemas.openxmlformats.org/officeDocument/2006/relationships/customXml" Target="../ink/ink1721.xml"/><Relationship Id="rId79" Type="http://schemas.openxmlformats.org/officeDocument/2006/relationships/image" Target="../media/image318.png"/><Relationship Id="rId5" Type="http://schemas.openxmlformats.org/officeDocument/2006/relationships/image" Target="../media/image281.png"/><Relationship Id="rId61" Type="http://schemas.openxmlformats.org/officeDocument/2006/relationships/image" Target="../media/image309.png"/><Relationship Id="rId19" Type="http://schemas.openxmlformats.org/officeDocument/2006/relationships/image" Target="../media/image288.png"/><Relationship Id="rId14" Type="http://schemas.openxmlformats.org/officeDocument/2006/relationships/customXml" Target="../ink/ink1691.xml"/><Relationship Id="rId22" Type="http://schemas.openxmlformats.org/officeDocument/2006/relationships/customXml" Target="../ink/ink1695.xml"/><Relationship Id="rId27" Type="http://schemas.openxmlformats.org/officeDocument/2006/relationships/image" Target="../media/image292.png"/><Relationship Id="rId30" Type="http://schemas.openxmlformats.org/officeDocument/2006/relationships/customXml" Target="../ink/ink1699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708.xml"/><Relationship Id="rId56" Type="http://schemas.openxmlformats.org/officeDocument/2006/relationships/customXml" Target="../ink/ink1712.xml"/><Relationship Id="rId64" Type="http://schemas.openxmlformats.org/officeDocument/2006/relationships/customXml" Target="../ink/ink1716.xml"/><Relationship Id="rId69" Type="http://schemas.openxmlformats.org/officeDocument/2006/relationships/image" Target="../media/image313.png"/><Relationship Id="rId77" Type="http://schemas.openxmlformats.org/officeDocument/2006/relationships/image" Target="../media/image317.png"/><Relationship Id="rId8" Type="http://schemas.openxmlformats.org/officeDocument/2006/relationships/customXml" Target="../ink/ink1688.xml"/><Relationship Id="rId51" Type="http://schemas.openxmlformats.org/officeDocument/2006/relationships/image" Target="../media/image304.png"/><Relationship Id="rId72" Type="http://schemas.openxmlformats.org/officeDocument/2006/relationships/customXml" Target="../ink/ink1720.xml"/><Relationship Id="rId80" Type="http://schemas.openxmlformats.org/officeDocument/2006/relationships/customXml" Target="../ink/ink1724.xml"/><Relationship Id="rId3" Type="http://schemas.openxmlformats.org/officeDocument/2006/relationships/image" Target="../media/image280.png"/><Relationship Id="rId12" Type="http://schemas.openxmlformats.org/officeDocument/2006/relationships/customXml" Target="../ink/ink1690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703.xml"/><Relationship Id="rId46" Type="http://schemas.openxmlformats.org/officeDocument/2006/relationships/customXml" Target="../ink/ink1707.xml"/><Relationship Id="rId59" Type="http://schemas.openxmlformats.org/officeDocument/2006/relationships/image" Target="../media/image308.png"/><Relationship Id="rId67" Type="http://schemas.openxmlformats.org/officeDocument/2006/relationships/image" Target="../media/image312.png"/><Relationship Id="rId20" Type="http://schemas.openxmlformats.org/officeDocument/2006/relationships/customXml" Target="../ink/ink1694.xml"/><Relationship Id="rId41" Type="http://schemas.openxmlformats.org/officeDocument/2006/relationships/image" Target="../media/image299.png"/><Relationship Id="rId54" Type="http://schemas.openxmlformats.org/officeDocument/2006/relationships/customXml" Target="../ink/ink1711.xml"/><Relationship Id="rId62" Type="http://schemas.openxmlformats.org/officeDocument/2006/relationships/customXml" Target="../ink/ink1715.xml"/><Relationship Id="rId70" Type="http://schemas.openxmlformats.org/officeDocument/2006/relationships/customXml" Target="../ink/ink1719.xml"/><Relationship Id="rId75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7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698.xml"/><Relationship Id="rId36" Type="http://schemas.openxmlformats.org/officeDocument/2006/relationships/customXml" Target="../ink/ink1702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689.xml"/><Relationship Id="rId31" Type="http://schemas.openxmlformats.org/officeDocument/2006/relationships/image" Target="../media/image294.png"/><Relationship Id="rId44" Type="http://schemas.openxmlformats.org/officeDocument/2006/relationships/customXml" Target="../ink/ink1706.xml"/><Relationship Id="rId52" Type="http://schemas.openxmlformats.org/officeDocument/2006/relationships/customXml" Target="../ink/ink1710.xml"/><Relationship Id="rId60" Type="http://schemas.openxmlformats.org/officeDocument/2006/relationships/customXml" Target="../ink/ink1714.xml"/><Relationship Id="rId65" Type="http://schemas.openxmlformats.org/officeDocument/2006/relationships/image" Target="../media/image311.png"/><Relationship Id="rId73" Type="http://schemas.openxmlformats.org/officeDocument/2006/relationships/image" Target="../media/image315.png"/><Relationship Id="rId78" Type="http://schemas.openxmlformats.org/officeDocument/2006/relationships/customXml" Target="../ink/ink1723.xml"/><Relationship Id="rId81" Type="http://schemas.openxmlformats.org/officeDocument/2006/relationships/image" Target="../media/image319.png"/><Relationship Id="rId4" Type="http://schemas.openxmlformats.org/officeDocument/2006/relationships/customXml" Target="../ink/ink1686.xml"/><Relationship Id="rId9" Type="http://schemas.openxmlformats.org/officeDocument/2006/relationships/image" Target="../media/image283.png"/><Relationship Id="rId13" Type="http://schemas.openxmlformats.org/officeDocument/2006/relationships/image" Target="../media/image285.png"/><Relationship Id="rId18" Type="http://schemas.openxmlformats.org/officeDocument/2006/relationships/customXml" Target="../ink/ink1693.xml"/><Relationship Id="rId39" Type="http://schemas.openxmlformats.org/officeDocument/2006/relationships/image" Target="../media/image298.png"/><Relationship Id="rId34" Type="http://schemas.openxmlformats.org/officeDocument/2006/relationships/customXml" Target="../ink/ink1701.xml"/><Relationship Id="rId50" Type="http://schemas.openxmlformats.org/officeDocument/2006/relationships/customXml" Target="../ink/ink1709.xml"/><Relationship Id="rId55" Type="http://schemas.openxmlformats.org/officeDocument/2006/relationships/image" Target="../media/image306.png"/><Relationship Id="rId76" Type="http://schemas.openxmlformats.org/officeDocument/2006/relationships/customXml" Target="../ink/ink1722.xml"/><Relationship Id="rId7" Type="http://schemas.openxmlformats.org/officeDocument/2006/relationships/image" Target="../media/image282.png"/><Relationship Id="rId71" Type="http://schemas.openxmlformats.org/officeDocument/2006/relationships/image" Target="../media/image314.png"/><Relationship Id="rId2" Type="http://schemas.openxmlformats.org/officeDocument/2006/relationships/customXml" Target="../ink/ink1685.xml"/><Relationship Id="rId29" Type="http://schemas.openxmlformats.org/officeDocument/2006/relationships/image" Target="../media/image293.png"/><Relationship Id="rId24" Type="http://schemas.openxmlformats.org/officeDocument/2006/relationships/customXml" Target="../ink/ink1696.xml"/><Relationship Id="rId40" Type="http://schemas.openxmlformats.org/officeDocument/2006/relationships/customXml" Target="../ink/ink1704.xml"/><Relationship Id="rId45" Type="http://schemas.openxmlformats.org/officeDocument/2006/relationships/image" Target="../media/image301.png"/><Relationship Id="rId66" Type="http://schemas.openxmlformats.org/officeDocument/2006/relationships/customXml" Target="../ink/ink1717.xml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37.xml"/><Relationship Id="rId21" Type="http://schemas.openxmlformats.org/officeDocument/2006/relationships/image" Target="../media/image289.png"/><Relationship Id="rId42" Type="http://schemas.openxmlformats.org/officeDocument/2006/relationships/customXml" Target="../ink/ink1745.xml"/><Relationship Id="rId47" Type="http://schemas.openxmlformats.org/officeDocument/2006/relationships/image" Target="../media/image302.png"/><Relationship Id="rId63" Type="http://schemas.openxmlformats.org/officeDocument/2006/relationships/image" Target="../media/image310.png"/><Relationship Id="rId68" Type="http://schemas.openxmlformats.org/officeDocument/2006/relationships/customXml" Target="../ink/ink1758.xml"/><Relationship Id="rId84" Type="http://schemas.openxmlformats.org/officeDocument/2006/relationships/customXml" Target="../ink/ink1766.xml"/><Relationship Id="rId89" Type="http://schemas.openxmlformats.org/officeDocument/2006/relationships/customXml" Target="../ink/ink1769.xml"/><Relationship Id="rId16" Type="http://schemas.openxmlformats.org/officeDocument/2006/relationships/customXml" Target="../ink/ink1732.xml"/><Relationship Id="rId11" Type="http://schemas.openxmlformats.org/officeDocument/2006/relationships/image" Target="../media/image284.png"/><Relationship Id="rId32" Type="http://schemas.openxmlformats.org/officeDocument/2006/relationships/customXml" Target="../ink/ink1740.xml"/><Relationship Id="rId37" Type="http://schemas.openxmlformats.org/officeDocument/2006/relationships/image" Target="../media/image297.png"/><Relationship Id="rId53" Type="http://schemas.openxmlformats.org/officeDocument/2006/relationships/image" Target="../media/image305.png"/><Relationship Id="rId58" Type="http://schemas.openxmlformats.org/officeDocument/2006/relationships/customXml" Target="../ink/ink1753.xml"/><Relationship Id="rId74" Type="http://schemas.openxmlformats.org/officeDocument/2006/relationships/customXml" Target="../ink/ink1761.xml"/><Relationship Id="rId79" Type="http://schemas.openxmlformats.org/officeDocument/2006/relationships/image" Target="../media/image318.png"/><Relationship Id="rId5" Type="http://schemas.openxmlformats.org/officeDocument/2006/relationships/image" Target="../media/image281.png"/><Relationship Id="rId90" Type="http://schemas.openxmlformats.org/officeDocument/2006/relationships/image" Target="../media/image323.png"/><Relationship Id="rId22" Type="http://schemas.openxmlformats.org/officeDocument/2006/relationships/customXml" Target="../ink/ink1735.xml"/><Relationship Id="rId27" Type="http://schemas.openxmlformats.org/officeDocument/2006/relationships/image" Target="../media/image292.png"/><Relationship Id="rId43" Type="http://schemas.openxmlformats.org/officeDocument/2006/relationships/image" Target="../media/image300.png"/><Relationship Id="rId48" Type="http://schemas.openxmlformats.org/officeDocument/2006/relationships/customXml" Target="../ink/ink1748.xml"/><Relationship Id="rId64" Type="http://schemas.openxmlformats.org/officeDocument/2006/relationships/customXml" Target="../ink/ink1756.xml"/><Relationship Id="rId69" Type="http://schemas.openxmlformats.org/officeDocument/2006/relationships/image" Target="../media/image313.png"/><Relationship Id="rId8" Type="http://schemas.openxmlformats.org/officeDocument/2006/relationships/customXml" Target="../ink/ink1728.xml"/><Relationship Id="rId51" Type="http://schemas.openxmlformats.org/officeDocument/2006/relationships/image" Target="../media/image304.png"/><Relationship Id="rId72" Type="http://schemas.openxmlformats.org/officeDocument/2006/relationships/customXml" Target="../ink/ink1760.xml"/><Relationship Id="rId80" Type="http://schemas.openxmlformats.org/officeDocument/2006/relationships/customXml" Target="../ink/ink1764.xml"/><Relationship Id="rId85" Type="http://schemas.openxmlformats.org/officeDocument/2006/relationships/customXml" Target="../ink/ink1767.xml"/><Relationship Id="rId93" Type="http://schemas.openxmlformats.org/officeDocument/2006/relationships/customXml" Target="../ink/ink1771.xml"/><Relationship Id="rId3" Type="http://schemas.openxmlformats.org/officeDocument/2006/relationships/image" Target="../media/image280.png"/><Relationship Id="rId12" Type="http://schemas.openxmlformats.org/officeDocument/2006/relationships/customXml" Target="../ink/ink1730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743.xml"/><Relationship Id="rId46" Type="http://schemas.openxmlformats.org/officeDocument/2006/relationships/customXml" Target="../ink/ink1747.xml"/><Relationship Id="rId59" Type="http://schemas.openxmlformats.org/officeDocument/2006/relationships/image" Target="../media/image308.png"/><Relationship Id="rId67" Type="http://schemas.openxmlformats.org/officeDocument/2006/relationships/image" Target="../media/image312.png"/><Relationship Id="rId20" Type="http://schemas.openxmlformats.org/officeDocument/2006/relationships/customXml" Target="../ink/ink1734.xml"/><Relationship Id="rId41" Type="http://schemas.openxmlformats.org/officeDocument/2006/relationships/image" Target="../media/image299.png"/><Relationship Id="rId54" Type="http://schemas.openxmlformats.org/officeDocument/2006/relationships/customXml" Target="../ink/ink1751.xml"/><Relationship Id="rId62" Type="http://schemas.openxmlformats.org/officeDocument/2006/relationships/customXml" Target="../ink/ink1755.xml"/><Relationship Id="rId70" Type="http://schemas.openxmlformats.org/officeDocument/2006/relationships/customXml" Target="../ink/ink1759.xml"/><Relationship Id="rId75" Type="http://schemas.openxmlformats.org/officeDocument/2006/relationships/image" Target="../media/image316.png"/><Relationship Id="rId83" Type="http://schemas.openxmlformats.org/officeDocument/2006/relationships/image" Target="../media/image320.png"/><Relationship Id="rId88" Type="http://schemas.openxmlformats.org/officeDocument/2006/relationships/image" Target="../media/image322.png"/><Relationship Id="rId91" Type="http://schemas.openxmlformats.org/officeDocument/2006/relationships/customXml" Target="../ink/ink17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27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738.xml"/><Relationship Id="rId36" Type="http://schemas.openxmlformats.org/officeDocument/2006/relationships/customXml" Target="../ink/ink1742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729.xml"/><Relationship Id="rId31" Type="http://schemas.openxmlformats.org/officeDocument/2006/relationships/image" Target="../media/image294.png"/><Relationship Id="rId44" Type="http://schemas.openxmlformats.org/officeDocument/2006/relationships/customXml" Target="../ink/ink1746.xml"/><Relationship Id="rId52" Type="http://schemas.openxmlformats.org/officeDocument/2006/relationships/customXml" Target="../ink/ink1750.xml"/><Relationship Id="rId60" Type="http://schemas.openxmlformats.org/officeDocument/2006/relationships/customXml" Target="../ink/ink1754.xml"/><Relationship Id="rId65" Type="http://schemas.openxmlformats.org/officeDocument/2006/relationships/image" Target="../media/image311.png"/><Relationship Id="rId73" Type="http://schemas.openxmlformats.org/officeDocument/2006/relationships/image" Target="../media/image315.png"/><Relationship Id="rId78" Type="http://schemas.openxmlformats.org/officeDocument/2006/relationships/customXml" Target="../ink/ink1763.xml"/><Relationship Id="rId81" Type="http://schemas.openxmlformats.org/officeDocument/2006/relationships/image" Target="../media/image319.png"/><Relationship Id="rId86" Type="http://schemas.openxmlformats.org/officeDocument/2006/relationships/image" Target="../media/image321.png"/><Relationship Id="rId94" Type="http://schemas.openxmlformats.org/officeDocument/2006/relationships/image" Target="../media/image325.png"/><Relationship Id="rId4" Type="http://schemas.openxmlformats.org/officeDocument/2006/relationships/customXml" Target="../ink/ink1726.xml"/><Relationship Id="rId9" Type="http://schemas.openxmlformats.org/officeDocument/2006/relationships/image" Target="../media/image283.png"/><Relationship Id="rId13" Type="http://schemas.openxmlformats.org/officeDocument/2006/relationships/image" Target="../media/image285.png"/><Relationship Id="rId18" Type="http://schemas.openxmlformats.org/officeDocument/2006/relationships/customXml" Target="../ink/ink1733.xml"/><Relationship Id="rId39" Type="http://schemas.openxmlformats.org/officeDocument/2006/relationships/image" Target="../media/image298.png"/><Relationship Id="rId34" Type="http://schemas.openxmlformats.org/officeDocument/2006/relationships/customXml" Target="../ink/ink1741.xml"/><Relationship Id="rId50" Type="http://schemas.openxmlformats.org/officeDocument/2006/relationships/customXml" Target="../ink/ink1749.xml"/><Relationship Id="rId55" Type="http://schemas.openxmlformats.org/officeDocument/2006/relationships/image" Target="../media/image306.png"/><Relationship Id="rId76" Type="http://schemas.openxmlformats.org/officeDocument/2006/relationships/customXml" Target="../ink/ink1762.xml"/><Relationship Id="rId7" Type="http://schemas.openxmlformats.org/officeDocument/2006/relationships/image" Target="../media/image282.png"/><Relationship Id="rId71" Type="http://schemas.openxmlformats.org/officeDocument/2006/relationships/image" Target="../media/image314.png"/><Relationship Id="rId92" Type="http://schemas.openxmlformats.org/officeDocument/2006/relationships/image" Target="../media/image324.png"/><Relationship Id="rId2" Type="http://schemas.openxmlformats.org/officeDocument/2006/relationships/customXml" Target="../ink/ink1725.xml"/><Relationship Id="rId29" Type="http://schemas.openxmlformats.org/officeDocument/2006/relationships/image" Target="../media/image293.png"/><Relationship Id="rId24" Type="http://schemas.openxmlformats.org/officeDocument/2006/relationships/customXml" Target="../ink/ink1736.xml"/><Relationship Id="rId40" Type="http://schemas.openxmlformats.org/officeDocument/2006/relationships/customXml" Target="../ink/ink1744.xml"/><Relationship Id="rId45" Type="http://schemas.openxmlformats.org/officeDocument/2006/relationships/image" Target="../media/image301.png"/><Relationship Id="rId66" Type="http://schemas.openxmlformats.org/officeDocument/2006/relationships/customXml" Target="../ink/ink1757.xml"/><Relationship Id="rId87" Type="http://schemas.openxmlformats.org/officeDocument/2006/relationships/customXml" Target="../ink/ink1768.xml"/><Relationship Id="rId61" Type="http://schemas.openxmlformats.org/officeDocument/2006/relationships/image" Target="../media/image309.png"/><Relationship Id="rId82" Type="http://schemas.openxmlformats.org/officeDocument/2006/relationships/customXml" Target="../ink/ink1765.xml"/><Relationship Id="rId19" Type="http://schemas.openxmlformats.org/officeDocument/2006/relationships/image" Target="../media/image288.png"/><Relationship Id="rId14" Type="http://schemas.openxmlformats.org/officeDocument/2006/relationships/customXml" Target="../ink/ink1731.xml"/><Relationship Id="rId30" Type="http://schemas.openxmlformats.org/officeDocument/2006/relationships/customXml" Target="../ink/ink1739.xml"/><Relationship Id="rId35" Type="http://schemas.openxmlformats.org/officeDocument/2006/relationships/image" Target="../media/image296.png"/><Relationship Id="rId56" Type="http://schemas.openxmlformats.org/officeDocument/2006/relationships/customXml" Target="../ink/ink1752.xml"/><Relationship Id="rId77" Type="http://schemas.openxmlformats.org/officeDocument/2006/relationships/image" Target="../media/image317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84.xml"/><Relationship Id="rId21" Type="http://schemas.openxmlformats.org/officeDocument/2006/relationships/image" Target="../media/image289.png"/><Relationship Id="rId42" Type="http://schemas.openxmlformats.org/officeDocument/2006/relationships/customXml" Target="../ink/ink1792.xml"/><Relationship Id="rId47" Type="http://schemas.openxmlformats.org/officeDocument/2006/relationships/image" Target="../media/image302.png"/><Relationship Id="rId63" Type="http://schemas.openxmlformats.org/officeDocument/2006/relationships/image" Target="../media/image310.png"/><Relationship Id="rId68" Type="http://schemas.openxmlformats.org/officeDocument/2006/relationships/customXml" Target="../ink/ink1805.xml"/><Relationship Id="rId84" Type="http://schemas.openxmlformats.org/officeDocument/2006/relationships/customXml" Target="../ink/ink1813.xml"/><Relationship Id="rId89" Type="http://schemas.openxmlformats.org/officeDocument/2006/relationships/customXml" Target="../ink/ink1816.xml"/><Relationship Id="rId16" Type="http://schemas.openxmlformats.org/officeDocument/2006/relationships/customXml" Target="../ink/ink1779.xml"/><Relationship Id="rId107" Type="http://schemas.openxmlformats.org/officeDocument/2006/relationships/customXml" Target="../ink/ink1825.xml"/><Relationship Id="rId11" Type="http://schemas.openxmlformats.org/officeDocument/2006/relationships/image" Target="../media/image284.png"/><Relationship Id="rId32" Type="http://schemas.openxmlformats.org/officeDocument/2006/relationships/customXml" Target="../ink/ink1787.xml"/><Relationship Id="rId37" Type="http://schemas.openxmlformats.org/officeDocument/2006/relationships/image" Target="../media/image297.png"/><Relationship Id="rId53" Type="http://schemas.openxmlformats.org/officeDocument/2006/relationships/image" Target="../media/image305.png"/><Relationship Id="rId58" Type="http://schemas.openxmlformats.org/officeDocument/2006/relationships/customXml" Target="../ink/ink1800.xml"/><Relationship Id="rId74" Type="http://schemas.openxmlformats.org/officeDocument/2006/relationships/customXml" Target="../ink/ink1808.xml"/><Relationship Id="rId79" Type="http://schemas.openxmlformats.org/officeDocument/2006/relationships/image" Target="../media/image318.png"/><Relationship Id="rId102" Type="http://schemas.openxmlformats.org/officeDocument/2006/relationships/image" Target="../media/image329.png"/><Relationship Id="rId5" Type="http://schemas.openxmlformats.org/officeDocument/2006/relationships/image" Target="../media/image281.png"/><Relationship Id="rId90" Type="http://schemas.openxmlformats.org/officeDocument/2006/relationships/image" Target="../media/image323.png"/><Relationship Id="rId95" Type="http://schemas.openxmlformats.org/officeDocument/2006/relationships/customXml" Target="../ink/ink1819.xml"/><Relationship Id="rId22" Type="http://schemas.openxmlformats.org/officeDocument/2006/relationships/customXml" Target="../ink/ink1782.xml"/><Relationship Id="rId27" Type="http://schemas.openxmlformats.org/officeDocument/2006/relationships/image" Target="../media/image292.png"/><Relationship Id="rId43" Type="http://schemas.openxmlformats.org/officeDocument/2006/relationships/image" Target="../media/image300.png"/><Relationship Id="rId48" Type="http://schemas.openxmlformats.org/officeDocument/2006/relationships/customXml" Target="../ink/ink1795.xml"/><Relationship Id="rId64" Type="http://schemas.openxmlformats.org/officeDocument/2006/relationships/customXml" Target="../ink/ink1803.xml"/><Relationship Id="rId69" Type="http://schemas.openxmlformats.org/officeDocument/2006/relationships/image" Target="../media/image313.png"/><Relationship Id="rId80" Type="http://schemas.openxmlformats.org/officeDocument/2006/relationships/customXml" Target="../ink/ink1811.xml"/><Relationship Id="rId85" Type="http://schemas.openxmlformats.org/officeDocument/2006/relationships/customXml" Target="../ink/ink1814.xml"/><Relationship Id="rId12" Type="http://schemas.openxmlformats.org/officeDocument/2006/relationships/customXml" Target="../ink/ink1777.xml"/><Relationship Id="rId17" Type="http://schemas.openxmlformats.org/officeDocument/2006/relationships/image" Target="../media/image287.png"/><Relationship Id="rId33" Type="http://schemas.openxmlformats.org/officeDocument/2006/relationships/image" Target="../media/image295.png"/><Relationship Id="rId38" Type="http://schemas.openxmlformats.org/officeDocument/2006/relationships/customXml" Target="../ink/ink1790.xml"/><Relationship Id="rId59" Type="http://schemas.openxmlformats.org/officeDocument/2006/relationships/image" Target="../media/image308.png"/><Relationship Id="rId103" Type="http://schemas.openxmlformats.org/officeDocument/2006/relationships/customXml" Target="../ink/ink1823.xml"/><Relationship Id="rId108" Type="http://schemas.openxmlformats.org/officeDocument/2006/relationships/image" Target="../media/image332.png"/><Relationship Id="rId54" Type="http://schemas.openxmlformats.org/officeDocument/2006/relationships/customXml" Target="../ink/ink1798.xml"/><Relationship Id="rId70" Type="http://schemas.openxmlformats.org/officeDocument/2006/relationships/customXml" Target="../ink/ink1806.xml"/><Relationship Id="rId75" Type="http://schemas.openxmlformats.org/officeDocument/2006/relationships/image" Target="../media/image316.png"/><Relationship Id="rId91" Type="http://schemas.openxmlformats.org/officeDocument/2006/relationships/customXml" Target="../ink/ink1817.xml"/><Relationship Id="rId96" Type="http://schemas.openxmlformats.org/officeDocument/2006/relationships/image" Target="../media/image3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74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785.xml"/><Relationship Id="rId36" Type="http://schemas.openxmlformats.org/officeDocument/2006/relationships/customXml" Target="../ink/ink1789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6" Type="http://schemas.openxmlformats.org/officeDocument/2006/relationships/image" Target="../media/image331.png"/><Relationship Id="rId10" Type="http://schemas.openxmlformats.org/officeDocument/2006/relationships/customXml" Target="../ink/ink1776.xml"/><Relationship Id="rId31" Type="http://schemas.openxmlformats.org/officeDocument/2006/relationships/image" Target="../media/image294.png"/><Relationship Id="rId44" Type="http://schemas.openxmlformats.org/officeDocument/2006/relationships/customXml" Target="../ink/ink1793.xml"/><Relationship Id="rId52" Type="http://schemas.openxmlformats.org/officeDocument/2006/relationships/customXml" Target="../ink/ink1797.xml"/><Relationship Id="rId60" Type="http://schemas.openxmlformats.org/officeDocument/2006/relationships/customXml" Target="../ink/ink1801.xml"/><Relationship Id="rId65" Type="http://schemas.openxmlformats.org/officeDocument/2006/relationships/image" Target="../media/image311.png"/><Relationship Id="rId73" Type="http://schemas.openxmlformats.org/officeDocument/2006/relationships/image" Target="../media/image315.png"/><Relationship Id="rId78" Type="http://schemas.openxmlformats.org/officeDocument/2006/relationships/customXml" Target="../ink/ink1810.xml"/><Relationship Id="rId81" Type="http://schemas.openxmlformats.org/officeDocument/2006/relationships/image" Target="../media/image319.png"/><Relationship Id="rId86" Type="http://schemas.openxmlformats.org/officeDocument/2006/relationships/image" Target="../media/image321.png"/><Relationship Id="rId94" Type="http://schemas.openxmlformats.org/officeDocument/2006/relationships/image" Target="../media/image325.png"/><Relationship Id="rId99" Type="http://schemas.openxmlformats.org/officeDocument/2006/relationships/customXml" Target="../ink/ink1821.xml"/><Relationship Id="rId101" Type="http://schemas.openxmlformats.org/officeDocument/2006/relationships/customXml" Target="../ink/ink1822.xml"/><Relationship Id="rId4" Type="http://schemas.openxmlformats.org/officeDocument/2006/relationships/customXml" Target="../ink/ink1773.xml"/><Relationship Id="rId9" Type="http://schemas.openxmlformats.org/officeDocument/2006/relationships/image" Target="../media/image283.png"/><Relationship Id="rId13" Type="http://schemas.openxmlformats.org/officeDocument/2006/relationships/image" Target="../media/image285.png"/><Relationship Id="rId18" Type="http://schemas.openxmlformats.org/officeDocument/2006/relationships/customXml" Target="../ink/ink1780.xml"/><Relationship Id="rId39" Type="http://schemas.openxmlformats.org/officeDocument/2006/relationships/image" Target="../media/image298.png"/><Relationship Id="rId109" Type="http://schemas.openxmlformats.org/officeDocument/2006/relationships/customXml" Target="../ink/ink1826.xml"/><Relationship Id="rId34" Type="http://schemas.openxmlformats.org/officeDocument/2006/relationships/customXml" Target="../ink/ink1788.xml"/><Relationship Id="rId50" Type="http://schemas.openxmlformats.org/officeDocument/2006/relationships/customXml" Target="../ink/ink1796.xml"/><Relationship Id="rId55" Type="http://schemas.openxmlformats.org/officeDocument/2006/relationships/image" Target="../media/image306.png"/><Relationship Id="rId76" Type="http://schemas.openxmlformats.org/officeDocument/2006/relationships/customXml" Target="../ink/ink1809.xml"/><Relationship Id="rId97" Type="http://schemas.openxmlformats.org/officeDocument/2006/relationships/customXml" Target="../ink/ink1820.xml"/><Relationship Id="rId104" Type="http://schemas.openxmlformats.org/officeDocument/2006/relationships/image" Target="../media/image330.png"/><Relationship Id="rId7" Type="http://schemas.openxmlformats.org/officeDocument/2006/relationships/image" Target="../media/image282.png"/><Relationship Id="rId71" Type="http://schemas.openxmlformats.org/officeDocument/2006/relationships/image" Target="../media/image314.png"/><Relationship Id="rId92" Type="http://schemas.openxmlformats.org/officeDocument/2006/relationships/image" Target="../media/image324.png"/><Relationship Id="rId2" Type="http://schemas.openxmlformats.org/officeDocument/2006/relationships/customXml" Target="../ink/ink1772.xml"/><Relationship Id="rId29" Type="http://schemas.openxmlformats.org/officeDocument/2006/relationships/image" Target="../media/image293.png"/><Relationship Id="rId24" Type="http://schemas.openxmlformats.org/officeDocument/2006/relationships/customXml" Target="../ink/ink1783.xml"/><Relationship Id="rId40" Type="http://schemas.openxmlformats.org/officeDocument/2006/relationships/customXml" Target="../ink/ink1791.xml"/><Relationship Id="rId45" Type="http://schemas.openxmlformats.org/officeDocument/2006/relationships/image" Target="../media/image301.png"/><Relationship Id="rId66" Type="http://schemas.openxmlformats.org/officeDocument/2006/relationships/customXml" Target="../ink/ink1804.xml"/><Relationship Id="rId87" Type="http://schemas.openxmlformats.org/officeDocument/2006/relationships/customXml" Target="../ink/ink1815.xml"/><Relationship Id="rId110" Type="http://schemas.openxmlformats.org/officeDocument/2006/relationships/image" Target="../media/image333.png"/><Relationship Id="rId61" Type="http://schemas.openxmlformats.org/officeDocument/2006/relationships/image" Target="../media/image309.png"/><Relationship Id="rId82" Type="http://schemas.openxmlformats.org/officeDocument/2006/relationships/customXml" Target="../ink/ink1812.xml"/><Relationship Id="rId19" Type="http://schemas.openxmlformats.org/officeDocument/2006/relationships/image" Target="../media/image288.png"/><Relationship Id="rId14" Type="http://schemas.openxmlformats.org/officeDocument/2006/relationships/customXml" Target="../ink/ink1778.xml"/><Relationship Id="rId30" Type="http://schemas.openxmlformats.org/officeDocument/2006/relationships/customXml" Target="../ink/ink1786.xml"/><Relationship Id="rId35" Type="http://schemas.openxmlformats.org/officeDocument/2006/relationships/image" Target="../media/image296.png"/><Relationship Id="rId56" Type="http://schemas.openxmlformats.org/officeDocument/2006/relationships/customXml" Target="../ink/ink1799.xml"/><Relationship Id="rId77" Type="http://schemas.openxmlformats.org/officeDocument/2006/relationships/image" Target="../media/image317.png"/><Relationship Id="rId100" Type="http://schemas.openxmlformats.org/officeDocument/2006/relationships/image" Target="../media/image328.png"/><Relationship Id="rId105" Type="http://schemas.openxmlformats.org/officeDocument/2006/relationships/customXml" Target="../ink/ink1824.xml"/><Relationship Id="rId8" Type="http://schemas.openxmlformats.org/officeDocument/2006/relationships/customXml" Target="../ink/ink1775.xml"/><Relationship Id="rId51" Type="http://schemas.openxmlformats.org/officeDocument/2006/relationships/image" Target="../media/image304.png"/><Relationship Id="rId72" Type="http://schemas.openxmlformats.org/officeDocument/2006/relationships/customXml" Target="../ink/ink1807.xml"/><Relationship Id="rId93" Type="http://schemas.openxmlformats.org/officeDocument/2006/relationships/customXml" Target="../ink/ink1818.xml"/><Relationship Id="rId98" Type="http://schemas.openxmlformats.org/officeDocument/2006/relationships/image" Target="../media/image327.png"/><Relationship Id="rId3" Type="http://schemas.openxmlformats.org/officeDocument/2006/relationships/image" Target="../media/image280.png"/><Relationship Id="rId25" Type="http://schemas.openxmlformats.org/officeDocument/2006/relationships/image" Target="../media/image291.png"/><Relationship Id="rId46" Type="http://schemas.openxmlformats.org/officeDocument/2006/relationships/customXml" Target="../ink/ink1794.xml"/><Relationship Id="rId67" Type="http://schemas.openxmlformats.org/officeDocument/2006/relationships/image" Target="../media/image312.png"/><Relationship Id="rId20" Type="http://schemas.openxmlformats.org/officeDocument/2006/relationships/customXml" Target="../ink/ink1781.xml"/><Relationship Id="rId41" Type="http://schemas.openxmlformats.org/officeDocument/2006/relationships/image" Target="../media/image299.png"/><Relationship Id="rId62" Type="http://schemas.openxmlformats.org/officeDocument/2006/relationships/customXml" Target="../ink/ink1802.xml"/><Relationship Id="rId83" Type="http://schemas.openxmlformats.org/officeDocument/2006/relationships/image" Target="../media/image320.png"/><Relationship Id="rId88" Type="http://schemas.openxmlformats.org/officeDocument/2006/relationships/image" Target="../media/image322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885.xml"/><Relationship Id="rId21" Type="http://schemas.openxmlformats.org/officeDocument/2006/relationships/image" Target="../media/image289.png"/><Relationship Id="rId42" Type="http://schemas.openxmlformats.org/officeDocument/2006/relationships/customXml" Target="../ink/ink1847.xml"/><Relationship Id="rId63" Type="http://schemas.openxmlformats.org/officeDocument/2006/relationships/image" Target="../media/image310.png"/><Relationship Id="rId84" Type="http://schemas.openxmlformats.org/officeDocument/2006/relationships/customXml" Target="../ink/ink1868.xml"/><Relationship Id="rId138" Type="http://schemas.openxmlformats.org/officeDocument/2006/relationships/image" Target="../media/image346.png"/><Relationship Id="rId107" Type="http://schemas.openxmlformats.org/officeDocument/2006/relationships/customXml" Target="../ink/ink1880.xml"/><Relationship Id="rId11" Type="http://schemas.openxmlformats.org/officeDocument/2006/relationships/image" Target="../media/image284.png"/><Relationship Id="rId32" Type="http://schemas.openxmlformats.org/officeDocument/2006/relationships/customXml" Target="../ink/ink1842.xml"/><Relationship Id="rId53" Type="http://schemas.openxmlformats.org/officeDocument/2006/relationships/image" Target="../media/image305.png"/><Relationship Id="rId74" Type="http://schemas.openxmlformats.org/officeDocument/2006/relationships/customXml" Target="../ink/ink1863.xml"/><Relationship Id="rId128" Type="http://schemas.openxmlformats.org/officeDocument/2006/relationships/image" Target="../media/image342.png"/><Relationship Id="rId5" Type="http://schemas.openxmlformats.org/officeDocument/2006/relationships/image" Target="../media/image281.png"/><Relationship Id="rId90" Type="http://schemas.openxmlformats.org/officeDocument/2006/relationships/image" Target="../media/image323.png"/><Relationship Id="rId95" Type="http://schemas.openxmlformats.org/officeDocument/2006/relationships/customXml" Target="../ink/ink1874.xml"/><Relationship Id="rId22" Type="http://schemas.openxmlformats.org/officeDocument/2006/relationships/customXml" Target="../ink/ink1837.xml"/><Relationship Id="rId27" Type="http://schemas.openxmlformats.org/officeDocument/2006/relationships/image" Target="../media/image292.png"/><Relationship Id="rId43" Type="http://schemas.openxmlformats.org/officeDocument/2006/relationships/image" Target="../media/image300.png"/><Relationship Id="rId48" Type="http://schemas.openxmlformats.org/officeDocument/2006/relationships/customXml" Target="../ink/ink1850.xml"/><Relationship Id="rId64" Type="http://schemas.openxmlformats.org/officeDocument/2006/relationships/customXml" Target="../ink/ink1858.xml"/><Relationship Id="rId69" Type="http://schemas.openxmlformats.org/officeDocument/2006/relationships/image" Target="../media/image313.png"/><Relationship Id="rId113" Type="http://schemas.openxmlformats.org/officeDocument/2006/relationships/customXml" Target="../ink/ink1883.xml"/><Relationship Id="rId118" Type="http://schemas.openxmlformats.org/officeDocument/2006/relationships/image" Target="../media/image337.png"/><Relationship Id="rId134" Type="http://schemas.openxmlformats.org/officeDocument/2006/relationships/image" Target="../media/image5100.png"/><Relationship Id="rId139" Type="http://schemas.openxmlformats.org/officeDocument/2006/relationships/customXml" Target="../ink/ink1896.xml"/><Relationship Id="rId80" Type="http://schemas.openxmlformats.org/officeDocument/2006/relationships/customXml" Target="../ink/ink1866.xml"/><Relationship Id="rId85" Type="http://schemas.openxmlformats.org/officeDocument/2006/relationships/customXml" Target="../ink/ink1869.xml"/><Relationship Id="rId12" Type="http://schemas.openxmlformats.org/officeDocument/2006/relationships/customXml" Target="../ink/ink1832.xml"/><Relationship Id="rId17" Type="http://schemas.openxmlformats.org/officeDocument/2006/relationships/image" Target="../media/image287.png"/><Relationship Id="rId33" Type="http://schemas.openxmlformats.org/officeDocument/2006/relationships/image" Target="../media/image295.png"/><Relationship Id="rId38" Type="http://schemas.openxmlformats.org/officeDocument/2006/relationships/customXml" Target="../ink/ink1845.xml"/><Relationship Id="rId59" Type="http://schemas.openxmlformats.org/officeDocument/2006/relationships/image" Target="../media/image308.png"/><Relationship Id="rId103" Type="http://schemas.openxmlformats.org/officeDocument/2006/relationships/customXml" Target="../ink/ink1878.xml"/><Relationship Id="rId108" Type="http://schemas.openxmlformats.org/officeDocument/2006/relationships/image" Target="../media/image332.png"/><Relationship Id="rId124" Type="http://schemas.openxmlformats.org/officeDocument/2006/relationships/image" Target="../media/image340.png"/><Relationship Id="rId129" Type="http://schemas.openxmlformats.org/officeDocument/2006/relationships/customXml" Target="../ink/ink1891.xml"/><Relationship Id="rId54" Type="http://schemas.openxmlformats.org/officeDocument/2006/relationships/customXml" Target="../ink/ink1853.xml"/><Relationship Id="rId70" Type="http://schemas.openxmlformats.org/officeDocument/2006/relationships/customXml" Target="../ink/ink1861.xml"/><Relationship Id="rId75" Type="http://schemas.openxmlformats.org/officeDocument/2006/relationships/image" Target="../media/image316.png"/><Relationship Id="rId91" Type="http://schemas.openxmlformats.org/officeDocument/2006/relationships/customXml" Target="../ink/ink1872.xml"/><Relationship Id="rId96" Type="http://schemas.openxmlformats.org/officeDocument/2006/relationships/image" Target="../media/image326.png"/><Relationship Id="rId140" Type="http://schemas.openxmlformats.org/officeDocument/2006/relationships/image" Target="../media/image347.png"/><Relationship Id="rId145" Type="http://schemas.openxmlformats.org/officeDocument/2006/relationships/customXml" Target="../ink/ink18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29.xml"/><Relationship Id="rId23" Type="http://schemas.openxmlformats.org/officeDocument/2006/relationships/image" Target="../media/image290.png"/><Relationship Id="rId28" Type="http://schemas.openxmlformats.org/officeDocument/2006/relationships/customXml" Target="../ink/ink1840.xml"/><Relationship Id="rId49" Type="http://schemas.openxmlformats.org/officeDocument/2006/relationships/image" Target="../media/image303.png"/><Relationship Id="rId114" Type="http://schemas.openxmlformats.org/officeDocument/2006/relationships/image" Target="../media/image335.png"/><Relationship Id="rId119" Type="http://schemas.openxmlformats.org/officeDocument/2006/relationships/customXml" Target="../ink/ink1886.xml"/><Relationship Id="rId44" Type="http://schemas.openxmlformats.org/officeDocument/2006/relationships/customXml" Target="../ink/ink1848.xml"/><Relationship Id="rId60" Type="http://schemas.openxmlformats.org/officeDocument/2006/relationships/customXml" Target="../ink/ink1856.xml"/><Relationship Id="rId65" Type="http://schemas.openxmlformats.org/officeDocument/2006/relationships/image" Target="../media/image311.png"/><Relationship Id="rId81" Type="http://schemas.openxmlformats.org/officeDocument/2006/relationships/image" Target="../media/image319.png"/><Relationship Id="rId86" Type="http://schemas.openxmlformats.org/officeDocument/2006/relationships/image" Target="../media/image321.png"/><Relationship Id="rId130" Type="http://schemas.openxmlformats.org/officeDocument/2006/relationships/image" Target="../media/image343.png"/><Relationship Id="rId135" Type="http://schemas.openxmlformats.org/officeDocument/2006/relationships/customXml" Target="../ink/ink1894.xml"/><Relationship Id="rId13" Type="http://schemas.openxmlformats.org/officeDocument/2006/relationships/image" Target="../media/image285.png"/><Relationship Id="rId18" Type="http://schemas.openxmlformats.org/officeDocument/2006/relationships/customXml" Target="../ink/ink1835.xml"/><Relationship Id="rId39" Type="http://schemas.openxmlformats.org/officeDocument/2006/relationships/image" Target="../media/image298.png"/><Relationship Id="rId109" Type="http://schemas.openxmlformats.org/officeDocument/2006/relationships/customXml" Target="../ink/ink1881.xml"/><Relationship Id="rId34" Type="http://schemas.openxmlformats.org/officeDocument/2006/relationships/customXml" Target="../ink/ink1843.xml"/><Relationship Id="rId50" Type="http://schemas.openxmlformats.org/officeDocument/2006/relationships/customXml" Target="../ink/ink1851.xml"/><Relationship Id="rId55" Type="http://schemas.openxmlformats.org/officeDocument/2006/relationships/image" Target="../media/image306.png"/><Relationship Id="rId76" Type="http://schemas.openxmlformats.org/officeDocument/2006/relationships/customXml" Target="../ink/ink1864.xml"/><Relationship Id="rId97" Type="http://schemas.openxmlformats.org/officeDocument/2006/relationships/customXml" Target="../ink/ink1875.xml"/><Relationship Id="rId104" Type="http://schemas.openxmlformats.org/officeDocument/2006/relationships/image" Target="../media/image330.png"/><Relationship Id="rId120" Type="http://schemas.openxmlformats.org/officeDocument/2006/relationships/image" Target="../media/image338.png"/><Relationship Id="rId125" Type="http://schemas.openxmlformats.org/officeDocument/2006/relationships/customXml" Target="../ink/ink1889.xml"/><Relationship Id="rId141" Type="http://schemas.openxmlformats.org/officeDocument/2006/relationships/customXml" Target="../ink/ink1897.xml"/><Relationship Id="rId146" Type="http://schemas.openxmlformats.org/officeDocument/2006/relationships/image" Target="../media/image350.png"/><Relationship Id="rId7" Type="http://schemas.openxmlformats.org/officeDocument/2006/relationships/image" Target="../media/image282.png"/><Relationship Id="rId71" Type="http://schemas.openxmlformats.org/officeDocument/2006/relationships/image" Target="../media/image314.png"/><Relationship Id="rId92" Type="http://schemas.openxmlformats.org/officeDocument/2006/relationships/image" Target="../media/image324.png"/><Relationship Id="rId2" Type="http://schemas.openxmlformats.org/officeDocument/2006/relationships/customXml" Target="../ink/ink1827.xml"/><Relationship Id="rId29" Type="http://schemas.openxmlformats.org/officeDocument/2006/relationships/image" Target="../media/image293.png"/><Relationship Id="rId24" Type="http://schemas.openxmlformats.org/officeDocument/2006/relationships/customXml" Target="../ink/ink1838.xml"/><Relationship Id="rId40" Type="http://schemas.openxmlformats.org/officeDocument/2006/relationships/customXml" Target="../ink/ink1846.xml"/><Relationship Id="rId45" Type="http://schemas.openxmlformats.org/officeDocument/2006/relationships/image" Target="../media/image301.png"/><Relationship Id="rId66" Type="http://schemas.openxmlformats.org/officeDocument/2006/relationships/customXml" Target="../ink/ink1859.xml"/><Relationship Id="rId87" Type="http://schemas.openxmlformats.org/officeDocument/2006/relationships/customXml" Target="../ink/ink1870.xml"/><Relationship Id="rId110" Type="http://schemas.openxmlformats.org/officeDocument/2006/relationships/image" Target="../media/image333.png"/><Relationship Id="rId115" Type="http://schemas.openxmlformats.org/officeDocument/2006/relationships/customXml" Target="../ink/ink1884.xml"/><Relationship Id="rId131" Type="http://schemas.openxmlformats.org/officeDocument/2006/relationships/customXml" Target="../ink/ink1892.xml"/><Relationship Id="rId136" Type="http://schemas.openxmlformats.org/officeDocument/2006/relationships/image" Target="../media/image345.png"/><Relationship Id="rId61" Type="http://schemas.openxmlformats.org/officeDocument/2006/relationships/image" Target="../media/image309.png"/><Relationship Id="rId82" Type="http://schemas.openxmlformats.org/officeDocument/2006/relationships/customXml" Target="../ink/ink1867.xml"/><Relationship Id="rId19" Type="http://schemas.openxmlformats.org/officeDocument/2006/relationships/image" Target="../media/image288.png"/><Relationship Id="rId14" Type="http://schemas.openxmlformats.org/officeDocument/2006/relationships/customXml" Target="../ink/ink1833.xml"/><Relationship Id="rId30" Type="http://schemas.openxmlformats.org/officeDocument/2006/relationships/customXml" Target="../ink/ink1841.xml"/><Relationship Id="rId35" Type="http://schemas.openxmlformats.org/officeDocument/2006/relationships/image" Target="../media/image296.png"/><Relationship Id="rId56" Type="http://schemas.openxmlformats.org/officeDocument/2006/relationships/customXml" Target="../ink/ink1854.xml"/><Relationship Id="rId77" Type="http://schemas.openxmlformats.org/officeDocument/2006/relationships/image" Target="../media/image317.png"/><Relationship Id="rId100" Type="http://schemas.openxmlformats.org/officeDocument/2006/relationships/image" Target="../media/image328.png"/><Relationship Id="rId105" Type="http://schemas.openxmlformats.org/officeDocument/2006/relationships/customXml" Target="../ink/ink1879.xml"/><Relationship Id="rId126" Type="http://schemas.openxmlformats.org/officeDocument/2006/relationships/image" Target="../media/image341.png"/><Relationship Id="rId8" Type="http://schemas.openxmlformats.org/officeDocument/2006/relationships/customXml" Target="../ink/ink1830.xml"/><Relationship Id="rId51" Type="http://schemas.openxmlformats.org/officeDocument/2006/relationships/image" Target="../media/image304.png"/><Relationship Id="rId72" Type="http://schemas.openxmlformats.org/officeDocument/2006/relationships/customXml" Target="../ink/ink1862.xml"/><Relationship Id="rId93" Type="http://schemas.openxmlformats.org/officeDocument/2006/relationships/customXml" Target="../ink/ink1873.xml"/><Relationship Id="rId98" Type="http://schemas.openxmlformats.org/officeDocument/2006/relationships/image" Target="../media/image327.png"/><Relationship Id="rId121" Type="http://schemas.openxmlformats.org/officeDocument/2006/relationships/customXml" Target="../ink/ink1887.xml"/><Relationship Id="rId142" Type="http://schemas.openxmlformats.org/officeDocument/2006/relationships/image" Target="../media/image348.png"/><Relationship Id="rId3" Type="http://schemas.openxmlformats.org/officeDocument/2006/relationships/image" Target="../media/image280.png"/><Relationship Id="rId25" Type="http://schemas.openxmlformats.org/officeDocument/2006/relationships/image" Target="../media/image291.png"/><Relationship Id="rId46" Type="http://schemas.openxmlformats.org/officeDocument/2006/relationships/customXml" Target="../ink/ink1849.xml"/><Relationship Id="rId67" Type="http://schemas.openxmlformats.org/officeDocument/2006/relationships/image" Target="../media/image312.png"/><Relationship Id="rId116" Type="http://schemas.openxmlformats.org/officeDocument/2006/relationships/image" Target="../media/image336.png"/><Relationship Id="rId137" Type="http://schemas.openxmlformats.org/officeDocument/2006/relationships/customXml" Target="../ink/ink1895.xml"/><Relationship Id="rId20" Type="http://schemas.openxmlformats.org/officeDocument/2006/relationships/customXml" Target="../ink/ink1836.xml"/><Relationship Id="rId41" Type="http://schemas.openxmlformats.org/officeDocument/2006/relationships/image" Target="../media/image299.png"/><Relationship Id="rId62" Type="http://schemas.openxmlformats.org/officeDocument/2006/relationships/customXml" Target="../ink/ink1857.xml"/><Relationship Id="rId83" Type="http://schemas.openxmlformats.org/officeDocument/2006/relationships/image" Target="../media/image320.png"/><Relationship Id="rId88" Type="http://schemas.openxmlformats.org/officeDocument/2006/relationships/image" Target="../media/image322.png"/><Relationship Id="rId111" Type="http://schemas.openxmlformats.org/officeDocument/2006/relationships/customXml" Target="../ink/ink1882.xml"/><Relationship Id="rId132" Type="http://schemas.openxmlformats.org/officeDocument/2006/relationships/image" Target="../media/image344.png"/><Relationship Id="rId15" Type="http://schemas.openxmlformats.org/officeDocument/2006/relationships/image" Target="../media/image286.png"/><Relationship Id="rId36" Type="http://schemas.openxmlformats.org/officeDocument/2006/relationships/customXml" Target="../ink/ink1844.xml"/><Relationship Id="rId57" Type="http://schemas.openxmlformats.org/officeDocument/2006/relationships/image" Target="../media/image307.png"/><Relationship Id="rId106" Type="http://schemas.openxmlformats.org/officeDocument/2006/relationships/image" Target="../media/image331.png"/><Relationship Id="rId127" Type="http://schemas.openxmlformats.org/officeDocument/2006/relationships/customXml" Target="../ink/ink1890.xml"/><Relationship Id="rId10" Type="http://schemas.openxmlformats.org/officeDocument/2006/relationships/customXml" Target="../ink/ink1831.xml"/><Relationship Id="rId31" Type="http://schemas.openxmlformats.org/officeDocument/2006/relationships/image" Target="../media/image294.png"/><Relationship Id="rId52" Type="http://schemas.openxmlformats.org/officeDocument/2006/relationships/customXml" Target="../ink/ink1852.xml"/><Relationship Id="rId73" Type="http://schemas.openxmlformats.org/officeDocument/2006/relationships/image" Target="../media/image315.png"/><Relationship Id="rId78" Type="http://schemas.openxmlformats.org/officeDocument/2006/relationships/customXml" Target="../ink/ink1865.xml"/><Relationship Id="rId94" Type="http://schemas.openxmlformats.org/officeDocument/2006/relationships/image" Target="../media/image325.png"/><Relationship Id="rId99" Type="http://schemas.openxmlformats.org/officeDocument/2006/relationships/customXml" Target="../ink/ink1876.xml"/><Relationship Id="rId101" Type="http://schemas.openxmlformats.org/officeDocument/2006/relationships/customXml" Target="../ink/ink1877.xml"/><Relationship Id="rId122" Type="http://schemas.openxmlformats.org/officeDocument/2006/relationships/image" Target="../media/image339.png"/><Relationship Id="rId143" Type="http://schemas.openxmlformats.org/officeDocument/2006/relationships/customXml" Target="../ink/ink1898.xml"/><Relationship Id="rId4" Type="http://schemas.openxmlformats.org/officeDocument/2006/relationships/customXml" Target="../ink/ink1828.xml"/><Relationship Id="rId9" Type="http://schemas.openxmlformats.org/officeDocument/2006/relationships/image" Target="../media/image283.png"/><Relationship Id="rId26" Type="http://schemas.openxmlformats.org/officeDocument/2006/relationships/customXml" Target="../ink/ink1839.xml"/><Relationship Id="rId47" Type="http://schemas.openxmlformats.org/officeDocument/2006/relationships/image" Target="../media/image302.png"/><Relationship Id="rId68" Type="http://schemas.openxmlformats.org/officeDocument/2006/relationships/customXml" Target="../ink/ink1860.xml"/><Relationship Id="rId89" Type="http://schemas.openxmlformats.org/officeDocument/2006/relationships/customXml" Target="../ink/ink1871.xml"/><Relationship Id="rId112" Type="http://schemas.openxmlformats.org/officeDocument/2006/relationships/image" Target="../media/image334.png"/><Relationship Id="rId133" Type="http://schemas.openxmlformats.org/officeDocument/2006/relationships/customXml" Target="../ink/ink1893.xml"/><Relationship Id="rId16" Type="http://schemas.openxmlformats.org/officeDocument/2006/relationships/customXml" Target="../ink/ink1834.xml"/><Relationship Id="rId37" Type="http://schemas.openxmlformats.org/officeDocument/2006/relationships/image" Target="../media/image297.png"/><Relationship Id="rId58" Type="http://schemas.openxmlformats.org/officeDocument/2006/relationships/customXml" Target="../ink/ink1855.xml"/><Relationship Id="rId79" Type="http://schemas.openxmlformats.org/officeDocument/2006/relationships/image" Target="../media/image318.png"/><Relationship Id="rId102" Type="http://schemas.openxmlformats.org/officeDocument/2006/relationships/image" Target="../media/image329.png"/><Relationship Id="rId123" Type="http://schemas.openxmlformats.org/officeDocument/2006/relationships/customXml" Target="../ink/ink1888.xml"/><Relationship Id="rId144" Type="http://schemas.openxmlformats.org/officeDocument/2006/relationships/image" Target="../media/image349.png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958.xml"/><Relationship Id="rId21" Type="http://schemas.openxmlformats.org/officeDocument/2006/relationships/image" Target="../media/image289.png"/><Relationship Id="rId42" Type="http://schemas.openxmlformats.org/officeDocument/2006/relationships/customXml" Target="../ink/ink1920.xml"/><Relationship Id="rId63" Type="http://schemas.openxmlformats.org/officeDocument/2006/relationships/image" Target="../media/image310.png"/><Relationship Id="rId84" Type="http://schemas.openxmlformats.org/officeDocument/2006/relationships/customXml" Target="../ink/ink1941.xml"/><Relationship Id="rId138" Type="http://schemas.openxmlformats.org/officeDocument/2006/relationships/image" Target="../media/image346.png"/><Relationship Id="rId159" Type="http://schemas.openxmlformats.org/officeDocument/2006/relationships/customXml" Target="../ink/ink1979.xml"/><Relationship Id="rId170" Type="http://schemas.openxmlformats.org/officeDocument/2006/relationships/image" Target="../media/image362.png"/><Relationship Id="rId107" Type="http://schemas.openxmlformats.org/officeDocument/2006/relationships/customXml" Target="../ink/ink1953.xml"/><Relationship Id="rId11" Type="http://schemas.openxmlformats.org/officeDocument/2006/relationships/image" Target="../media/image284.png"/><Relationship Id="rId32" Type="http://schemas.openxmlformats.org/officeDocument/2006/relationships/customXml" Target="../ink/ink1915.xml"/><Relationship Id="rId53" Type="http://schemas.openxmlformats.org/officeDocument/2006/relationships/image" Target="../media/image305.png"/><Relationship Id="rId74" Type="http://schemas.openxmlformats.org/officeDocument/2006/relationships/customXml" Target="../ink/ink1936.xml"/><Relationship Id="rId128" Type="http://schemas.openxmlformats.org/officeDocument/2006/relationships/image" Target="../media/image342.png"/><Relationship Id="rId149" Type="http://schemas.openxmlformats.org/officeDocument/2006/relationships/customXml" Target="../ink/ink1974.xml"/><Relationship Id="rId5" Type="http://schemas.openxmlformats.org/officeDocument/2006/relationships/image" Target="../media/image281.png"/><Relationship Id="rId95" Type="http://schemas.openxmlformats.org/officeDocument/2006/relationships/customXml" Target="../ink/ink1947.xml"/><Relationship Id="rId160" Type="http://schemas.openxmlformats.org/officeDocument/2006/relationships/image" Target="../media/image357.png"/><Relationship Id="rId22" Type="http://schemas.openxmlformats.org/officeDocument/2006/relationships/customXml" Target="../ink/ink1910.xml"/><Relationship Id="rId43" Type="http://schemas.openxmlformats.org/officeDocument/2006/relationships/image" Target="../media/image300.png"/><Relationship Id="rId64" Type="http://schemas.openxmlformats.org/officeDocument/2006/relationships/customXml" Target="../ink/ink1931.xml"/><Relationship Id="rId118" Type="http://schemas.openxmlformats.org/officeDocument/2006/relationships/image" Target="../media/image337.png"/><Relationship Id="rId139" Type="http://schemas.openxmlformats.org/officeDocument/2006/relationships/customXml" Target="../ink/ink1969.xml"/><Relationship Id="rId85" Type="http://schemas.openxmlformats.org/officeDocument/2006/relationships/customXml" Target="../ink/ink1942.xml"/><Relationship Id="rId150" Type="http://schemas.openxmlformats.org/officeDocument/2006/relationships/image" Target="../media/image352.png"/><Relationship Id="rId171" Type="http://schemas.openxmlformats.org/officeDocument/2006/relationships/customXml" Target="../ink/ink1985.xml"/><Relationship Id="rId12" Type="http://schemas.openxmlformats.org/officeDocument/2006/relationships/customXml" Target="../ink/ink1905.xml"/><Relationship Id="rId33" Type="http://schemas.openxmlformats.org/officeDocument/2006/relationships/image" Target="../media/image295.png"/><Relationship Id="rId108" Type="http://schemas.openxmlformats.org/officeDocument/2006/relationships/image" Target="../media/image332.png"/><Relationship Id="rId129" Type="http://schemas.openxmlformats.org/officeDocument/2006/relationships/customXml" Target="../ink/ink1964.xml"/><Relationship Id="rId54" Type="http://schemas.openxmlformats.org/officeDocument/2006/relationships/customXml" Target="../ink/ink1926.xml"/><Relationship Id="rId75" Type="http://schemas.openxmlformats.org/officeDocument/2006/relationships/image" Target="../media/image316.png"/><Relationship Id="rId96" Type="http://schemas.openxmlformats.org/officeDocument/2006/relationships/image" Target="../media/image326.png"/><Relationship Id="rId140" Type="http://schemas.openxmlformats.org/officeDocument/2006/relationships/image" Target="../media/image347.png"/><Relationship Id="rId161" Type="http://schemas.openxmlformats.org/officeDocument/2006/relationships/customXml" Target="../ink/ink19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02.xml"/><Relationship Id="rId23" Type="http://schemas.openxmlformats.org/officeDocument/2006/relationships/image" Target="../media/image290.png"/><Relationship Id="rId28" Type="http://schemas.openxmlformats.org/officeDocument/2006/relationships/customXml" Target="../ink/ink1913.xml"/><Relationship Id="rId49" Type="http://schemas.openxmlformats.org/officeDocument/2006/relationships/image" Target="../media/image303.png"/><Relationship Id="rId114" Type="http://schemas.openxmlformats.org/officeDocument/2006/relationships/image" Target="../media/image335.png"/><Relationship Id="rId119" Type="http://schemas.openxmlformats.org/officeDocument/2006/relationships/customXml" Target="../ink/ink1959.xml"/><Relationship Id="rId44" Type="http://schemas.openxmlformats.org/officeDocument/2006/relationships/customXml" Target="../ink/ink1921.xml"/><Relationship Id="rId60" Type="http://schemas.openxmlformats.org/officeDocument/2006/relationships/customXml" Target="../ink/ink1929.xml"/><Relationship Id="rId65" Type="http://schemas.openxmlformats.org/officeDocument/2006/relationships/image" Target="../media/image311.png"/><Relationship Id="rId81" Type="http://schemas.openxmlformats.org/officeDocument/2006/relationships/image" Target="../media/image319.png"/><Relationship Id="rId86" Type="http://schemas.openxmlformats.org/officeDocument/2006/relationships/image" Target="../media/image321.png"/><Relationship Id="rId130" Type="http://schemas.openxmlformats.org/officeDocument/2006/relationships/image" Target="../media/image343.png"/><Relationship Id="rId135" Type="http://schemas.openxmlformats.org/officeDocument/2006/relationships/customXml" Target="../ink/ink1967.xml"/><Relationship Id="rId151" Type="http://schemas.openxmlformats.org/officeDocument/2006/relationships/customXml" Target="../ink/ink1975.xml"/><Relationship Id="rId156" Type="http://schemas.openxmlformats.org/officeDocument/2006/relationships/image" Target="../media/image355.png"/><Relationship Id="rId172" Type="http://schemas.openxmlformats.org/officeDocument/2006/relationships/image" Target="../media/image363.png"/><Relationship Id="rId13" Type="http://schemas.openxmlformats.org/officeDocument/2006/relationships/image" Target="../media/image285.png"/><Relationship Id="rId18" Type="http://schemas.openxmlformats.org/officeDocument/2006/relationships/customXml" Target="../ink/ink1908.xml"/><Relationship Id="rId39" Type="http://schemas.openxmlformats.org/officeDocument/2006/relationships/image" Target="../media/image298.png"/><Relationship Id="rId109" Type="http://schemas.openxmlformats.org/officeDocument/2006/relationships/customXml" Target="../ink/ink1954.xml"/><Relationship Id="rId34" Type="http://schemas.openxmlformats.org/officeDocument/2006/relationships/customXml" Target="../ink/ink1916.xml"/><Relationship Id="rId50" Type="http://schemas.openxmlformats.org/officeDocument/2006/relationships/customXml" Target="../ink/ink1924.xml"/><Relationship Id="rId55" Type="http://schemas.openxmlformats.org/officeDocument/2006/relationships/image" Target="../media/image306.png"/><Relationship Id="rId76" Type="http://schemas.openxmlformats.org/officeDocument/2006/relationships/customXml" Target="../ink/ink1937.xml"/><Relationship Id="rId97" Type="http://schemas.openxmlformats.org/officeDocument/2006/relationships/customXml" Target="../ink/ink1948.xml"/><Relationship Id="rId104" Type="http://schemas.openxmlformats.org/officeDocument/2006/relationships/image" Target="../media/image330.png"/><Relationship Id="rId120" Type="http://schemas.openxmlformats.org/officeDocument/2006/relationships/image" Target="../media/image338.png"/><Relationship Id="rId125" Type="http://schemas.openxmlformats.org/officeDocument/2006/relationships/customXml" Target="../ink/ink1962.xml"/><Relationship Id="rId141" Type="http://schemas.openxmlformats.org/officeDocument/2006/relationships/customXml" Target="../ink/ink1970.xml"/><Relationship Id="rId146" Type="http://schemas.openxmlformats.org/officeDocument/2006/relationships/image" Target="../media/image350.png"/><Relationship Id="rId167" Type="http://schemas.openxmlformats.org/officeDocument/2006/relationships/customXml" Target="../ink/ink1983.xml"/><Relationship Id="rId7" Type="http://schemas.openxmlformats.org/officeDocument/2006/relationships/image" Target="../media/image282.png"/><Relationship Id="rId71" Type="http://schemas.openxmlformats.org/officeDocument/2006/relationships/image" Target="../media/image314.png"/><Relationship Id="rId92" Type="http://schemas.openxmlformats.org/officeDocument/2006/relationships/image" Target="../media/image324.png"/><Relationship Id="rId162" Type="http://schemas.openxmlformats.org/officeDocument/2006/relationships/image" Target="../media/image358.png"/><Relationship Id="rId2" Type="http://schemas.openxmlformats.org/officeDocument/2006/relationships/customXml" Target="../ink/ink1900.xml"/><Relationship Id="rId29" Type="http://schemas.openxmlformats.org/officeDocument/2006/relationships/image" Target="../media/image293.png"/><Relationship Id="rId24" Type="http://schemas.openxmlformats.org/officeDocument/2006/relationships/customXml" Target="../ink/ink1911.xml"/><Relationship Id="rId40" Type="http://schemas.openxmlformats.org/officeDocument/2006/relationships/customXml" Target="../ink/ink1919.xml"/><Relationship Id="rId45" Type="http://schemas.openxmlformats.org/officeDocument/2006/relationships/image" Target="../media/image301.png"/><Relationship Id="rId66" Type="http://schemas.openxmlformats.org/officeDocument/2006/relationships/customXml" Target="../ink/ink1932.xml"/><Relationship Id="rId87" Type="http://schemas.openxmlformats.org/officeDocument/2006/relationships/customXml" Target="../ink/ink1943.xml"/><Relationship Id="rId110" Type="http://schemas.openxmlformats.org/officeDocument/2006/relationships/image" Target="../media/image333.png"/><Relationship Id="rId115" Type="http://schemas.openxmlformats.org/officeDocument/2006/relationships/customXml" Target="../ink/ink1957.xml"/><Relationship Id="rId131" Type="http://schemas.openxmlformats.org/officeDocument/2006/relationships/customXml" Target="../ink/ink1965.xml"/><Relationship Id="rId136" Type="http://schemas.openxmlformats.org/officeDocument/2006/relationships/image" Target="../media/image345.png"/><Relationship Id="rId157" Type="http://schemas.openxmlformats.org/officeDocument/2006/relationships/customXml" Target="../ink/ink1978.xml"/><Relationship Id="rId61" Type="http://schemas.openxmlformats.org/officeDocument/2006/relationships/image" Target="../media/image309.png"/><Relationship Id="rId82" Type="http://schemas.openxmlformats.org/officeDocument/2006/relationships/customXml" Target="../ink/ink1940.xml"/><Relationship Id="rId152" Type="http://schemas.openxmlformats.org/officeDocument/2006/relationships/image" Target="../media/image353.png"/><Relationship Id="rId173" Type="http://schemas.openxmlformats.org/officeDocument/2006/relationships/customXml" Target="../ink/ink1986.xml"/><Relationship Id="rId19" Type="http://schemas.openxmlformats.org/officeDocument/2006/relationships/image" Target="../media/image288.png"/><Relationship Id="rId14" Type="http://schemas.openxmlformats.org/officeDocument/2006/relationships/customXml" Target="../ink/ink1906.xml"/><Relationship Id="rId30" Type="http://schemas.openxmlformats.org/officeDocument/2006/relationships/customXml" Target="../ink/ink1914.xml"/><Relationship Id="rId35" Type="http://schemas.openxmlformats.org/officeDocument/2006/relationships/image" Target="../media/image296.png"/><Relationship Id="rId56" Type="http://schemas.openxmlformats.org/officeDocument/2006/relationships/customXml" Target="../ink/ink1927.xml"/><Relationship Id="rId77" Type="http://schemas.openxmlformats.org/officeDocument/2006/relationships/image" Target="../media/image317.png"/><Relationship Id="rId100" Type="http://schemas.openxmlformats.org/officeDocument/2006/relationships/image" Target="../media/image328.png"/><Relationship Id="rId105" Type="http://schemas.openxmlformats.org/officeDocument/2006/relationships/customXml" Target="../ink/ink1952.xml"/><Relationship Id="rId126" Type="http://schemas.openxmlformats.org/officeDocument/2006/relationships/image" Target="../media/image341.png"/><Relationship Id="rId147" Type="http://schemas.openxmlformats.org/officeDocument/2006/relationships/customXml" Target="../ink/ink1973.xml"/><Relationship Id="rId168" Type="http://schemas.openxmlformats.org/officeDocument/2006/relationships/image" Target="../media/image361.png"/><Relationship Id="rId8" Type="http://schemas.openxmlformats.org/officeDocument/2006/relationships/customXml" Target="../ink/ink1903.xml"/><Relationship Id="rId51" Type="http://schemas.openxmlformats.org/officeDocument/2006/relationships/image" Target="../media/image304.png"/><Relationship Id="rId72" Type="http://schemas.openxmlformats.org/officeDocument/2006/relationships/customXml" Target="../ink/ink1935.xml"/><Relationship Id="rId93" Type="http://schemas.openxmlformats.org/officeDocument/2006/relationships/customXml" Target="../ink/ink1946.xml"/><Relationship Id="rId98" Type="http://schemas.openxmlformats.org/officeDocument/2006/relationships/image" Target="../media/image327.png"/><Relationship Id="rId121" Type="http://schemas.openxmlformats.org/officeDocument/2006/relationships/customXml" Target="../ink/ink1960.xml"/><Relationship Id="rId142" Type="http://schemas.openxmlformats.org/officeDocument/2006/relationships/image" Target="../media/image348.png"/><Relationship Id="rId163" Type="http://schemas.openxmlformats.org/officeDocument/2006/relationships/customXml" Target="../ink/ink1981.xml"/><Relationship Id="rId3" Type="http://schemas.openxmlformats.org/officeDocument/2006/relationships/image" Target="../media/image280.png"/><Relationship Id="rId25" Type="http://schemas.openxmlformats.org/officeDocument/2006/relationships/image" Target="../media/image291.png"/><Relationship Id="rId46" Type="http://schemas.openxmlformats.org/officeDocument/2006/relationships/customXml" Target="../ink/ink1922.xml"/><Relationship Id="rId67" Type="http://schemas.openxmlformats.org/officeDocument/2006/relationships/image" Target="../media/image312.png"/><Relationship Id="rId116" Type="http://schemas.openxmlformats.org/officeDocument/2006/relationships/image" Target="../media/image336.png"/><Relationship Id="rId137" Type="http://schemas.openxmlformats.org/officeDocument/2006/relationships/customXml" Target="../ink/ink1968.xml"/><Relationship Id="rId158" Type="http://schemas.openxmlformats.org/officeDocument/2006/relationships/image" Target="../media/image356.png"/><Relationship Id="rId20" Type="http://schemas.openxmlformats.org/officeDocument/2006/relationships/customXml" Target="../ink/ink1909.xml"/><Relationship Id="rId41" Type="http://schemas.openxmlformats.org/officeDocument/2006/relationships/image" Target="../media/image299.png"/><Relationship Id="rId62" Type="http://schemas.openxmlformats.org/officeDocument/2006/relationships/customXml" Target="../ink/ink1930.xml"/><Relationship Id="rId83" Type="http://schemas.openxmlformats.org/officeDocument/2006/relationships/image" Target="../media/image320.png"/><Relationship Id="rId88" Type="http://schemas.openxmlformats.org/officeDocument/2006/relationships/image" Target="../media/image322.png"/><Relationship Id="rId111" Type="http://schemas.openxmlformats.org/officeDocument/2006/relationships/customXml" Target="../ink/ink1955.xml"/><Relationship Id="rId132" Type="http://schemas.openxmlformats.org/officeDocument/2006/relationships/image" Target="../media/image344.png"/><Relationship Id="rId153" Type="http://schemas.openxmlformats.org/officeDocument/2006/relationships/customXml" Target="../ink/ink1976.xml"/><Relationship Id="rId174" Type="http://schemas.openxmlformats.org/officeDocument/2006/relationships/image" Target="../media/image364.png"/><Relationship Id="rId15" Type="http://schemas.openxmlformats.org/officeDocument/2006/relationships/image" Target="../media/image286.png"/><Relationship Id="rId36" Type="http://schemas.openxmlformats.org/officeDocument/2006/relationships/customXml" Target="../ink/ink1917.xml"/><Relationship Id="rId57" Type="http://schemas.openxmlformats.org/officeDocument/2006/relationships/image" Target="../media/image307.png"/><Relationship Id="rId106" Type="http://schemas.openxmlformats.org/officeDocument/2006/relationships/image" Target="../media/image331.png"/><Relationship Id="rId127" Type="http://schemas.openxmlformats.org/officeDocument/2006/relationships/customXml" Target="../ink/ink1963.xml"/><Relationship Id="rId10" Type="http://schemas.openxmlformats.org/officeDocument/2006/relationships/customXml" Target="../ink/ink1904.xml"/><Relationship Id="rId31" Type="http://schemas.openxmlformats.org/officeDocument/2006/relationships/image" Target="../media/image294.png"/><Relationship Id="rId52" Type="http://schemas.openxmlformats.org/officeDocument/2006/relationships/customXml" Target="../ink/ink1925.xml"/><Relationship Id="rId73" Type="http://schemas.openxmlformats.org/officeDocument/2006/relationships/image" Target="../media/image315.png"/><Relationship Id="rId78" Type="http://schemas.openxmlformats.org/officeDocument/2006/relationships/customXml" Target="../ink/ink1938.xml"/><Relationship Id="rId94" Type="http://schemas.openxmlformats.org/officeDocument/2006/relationships/image" Target="../media/image325.png"/><Relationship Id="rId99" Type="http://schemas.openxmlformats.org/officeDocument/2006/relationships/customXml" Target="../ink/ink1949.xml"/><Relationship Id="rId101" Type="http://schemas.openxmlformats.org/officeDocument/2006/relationships/customXml" Target="../ink/ink1950.xml"/><Relationship Id="rId122" Type="http://schemas.openxmlformats.org/officeDocument/2006/relationships/image" Target="../media/image339.png"/><Relationship Id="rId143" Type="http://schemas.openxmlformats.org/officeDocument/2006/relationships/customXml" Target="../ink/ink1971.xml"/><Relationship Id="rId148" Type="http://schemas.openxmlformats.org/officeDocument/2006/relationships/image" Target="../media/image351.png"/><Relationship Id="rId164" Type="http://schemas.openxmlformats.org/officeDocument/2006/relationships/image" Target="../media/image359.png"/><Relationship Id="rId169" Type="http://schemas.openxmlformats.org/officeDocument/2006/relationships/customXml" Target="../ink/ink1984.xml"/><Relationship Id="rId4" Type="http://schemas.openxmlformats.org/officeDocument/2006/relationships/customXml" Target="../ink/ink1901.xml"/><Relationship Id="rId9" Type="http://schemas.openxmlformats.org/officeDocument/2006/relationships/image" Target="../media/image283.png"/><Relationship Id="rId26" Type="http://schemas.openxmlformats.org/officeDocument/2006/relationships/customXml" Target="../ink/ink1912.xml"/><Relationship Id="rId47" Type="http://schemas.openxmlformats.org/officeDocument/2006/relationships/image" Target="../media/image302.png"/><Relationship Id="rId68" Type="http://schemas.openxmlformats.org/officeDocument/2006/relationships/customXml" Target="../ink/ink1933.xml"/><Relationship Id="rId89" Type="http://schemas.openxmlformats.org/officeDocument/2006/relationships/customXml" Target="../ink/ink1944.xml"/><Relationship Id="rId112" Type="http://schemas.openxmlformats.org/officeDocument/2006/relationships/image" Target="../media/image334.png"/><Relationship Id="rId133" Type="http://schemas.openxmlformats.org/officeDocument/2006/relationships/customXml" Target="../ink/ink1966.xml"/><Relationship Id="rId154" Type="http://schemas.openxmlformats.org/officeDocument/2006/relationships/image" Target="../media/image354.png"/><Relationship Id="rId16" Type="http://schemas.openxmlformats.org/officeDocument/2006/relationships/customXml" Target="../ink/ink1907.xml"/><Relationship Id="rId37" Type="http://schemas.openxmlformats.org/officeDocument/2006/relationships/image" Target="../media/image297.png"/><Relationship Id="rId58" Type="http://schemas.openxmlformats.org/officeDocument/2006/relationships/customXml" Target="../ink/ink1928.xml"/><Relationship Id="rId79" Type="http://schemas.openxmlformats.org/officeDocument/2006/relationships/image" Target="../media/image318.png"/><Relationship Id="rId102" Type="http://schemas.openxmlformats.org/officeDocument/2006/relationships/image" Target="../media/image329.png"/><Relationship Id="rId123" Type="http://schemas.openxmlformats.org/officeDocument/2006/relationships/customXml" Target="../ink/ink1961.xml"/><Relationship Id="rId144" Type="http://schemas.openxmlformats.org/officeDocument/2006/relationships/image" Target="../media/image349.png"/><Relationship Id="rId90" Type="http://schemas.openxmlformats.org/officeDocument/2006/relationships/image" Target="../media/image323.png"/><Relationship Id="rId165" Type="http://schemas.openxmlformats.org/officeDocument/2006/relationships/customXml" Target="../ink/ink1982.xml"/><Relationship Id="rId27" Type="http://schemas.openxmlformats.org/officeDocument/2006/relationships/image" Target="../media/image292.png"/><Relationship Id="rId48" Type="http://schemas.openxmlformats.org/officeDocument/2006/relationships/customXml" Target="../ink/ink1923.xml"/><Relationship Id="rId69" Type="http://schemas.openxmlformats.org/officeDocument/2006/relationships/image" Target="../media/image313.png"/><Relationship Id="rId113" Type="http://schemas.openxmlformats.org/officeDocument/2006/relationships/customXml" Target="../ink/ink1956.xml"/><Relationship Id="rId134" Type="http://schemas.openxmlformats.org/officeDocument/2006/relationships/image" Target="../media/image5100.png"/><Relationship Id="rId80" Type="http://schemas.openxmlformats.org/officeDocument/2006/relationships/customXml" Target="../ink/ink1939.xml"/><Relationship Id="rId155" Type="http://schemas.openxmlformats.org/officeDocument/2006/relationships/customXml" Target="../ink/ink1977.xml"/><Relationship Id="rId17" Type="http://schemas.openxmlformats.org/officeDocument/2006/relationships/image" Target="../media/image287.png"/><Relationship Id="rId38" Type="http://schemas.openxmlformats.org/officeDocument/2006/relationships/customXml" Target="../ink/ink1918.xml"/><Relationship Id="rId59" Type="http://schemas.openxmlformats.org/officeDocument/2006/relationships/image" Target="../media/image308.png"/><Relationship Id="rId103" Type="http://schemas.openxmlformats.org/officeDocument/2006/relationships/customXml" Target="../ink/ink1951.xml"/><Relationship Id="rId124" Type="http://schemas.openxmlformats.org/officeDocument/2006/relationships/image" Target="../media/image340.png"/><Relationship Id="rId70" Type="http://schemas.openxmlformats.org/officeDocument/2006/relationships/customXml" Target="../ink/ink1934.xml"/><Relationship Id="rId91" Type="http://schemas.openxmlformats.org/officeDocument/2006/relationships/customXml" Target="../ink/ink1945.xml"/><Relationship Id="rId145" Type="http://schemas.openxmlformats.org/officeDocument/2006/relationships/customXml" Target="../ink/ink1972.xml"/><Relationship Id="rId166" Type="http://schemas.openxmlformats.org/officeDocument/2006/relationships/image" Target="../media/image360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customXml" Target="../ink/ink1987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7" Type="http://schemas.openxmlformats.org/officeDocument/2006/relationships/image" Target="../media/image368.png"/><Relationship Id="rId2" Type="http://schemas.openxmlformats.org/officeDocument/2006/relationships/customXml" Target="../ink/ink19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0.xml"/><Relationship Id="rId5" Type="http://schemas.openxmlformats.org/officeDocument/2006/relationships/image" Target="../media/image367.png"/><Relationship Id="rId4" Type="http://schemas.openxmlformats.org/officeDocument/2006/relationships/customXml" Target="../ink/ink1989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9.png"/><Relationship Id="rId2" Type="http://schemas.openxmlformats.org/officeDocument/2006/relationships/customXml" Target="../ink/ink1991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95.xml"/><Relationship Id="rId13" Type="http://schemas.openxmlformats.org/officeDocument/2006/relationships/image" Target="../media/image374.png"/><Relationship Id="rId18" Type="http://schemas.openxmlformats.org/officeDocument/2006/relationships/customXml" Target="../ink/ink2000.xml"/><Relationship Id="rId26" Type="http://schemas.openxmlformats.org/officeDocument/2006/relationships/customXml" Target="../ink/ink2004.xml"/><Relationship Id="rId3" Type="http://schemas.openxmlformats.org/officeDocument/2006/relationships/image" Target="../media/image369.png"/><Relationship Id="rId21" Type="http://schemas.openxmlformats.org/officeDocument/2006/relationships/image" Target="../media/image378.png"/><Relationship Id="rId7" Type="http://schemas.openxmlformats.org/officeDocument/2006/relationships/image" Target="../media/image371.png"/><Relationship Id="rId12" Type="http://schemas.openxmlformats.org/officeDocument/2006/relationships/customXml" Target="../ink/ink1997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2" Type="http://schemas.openxmlformats.org/officeDocument/2006/relationships/customXml" Target="../ink/ink1992.xml"/><Relationship Id="rId16" Type="http://schemas.openxmlformats.org/officeDocument/2006/relationships/customXml" Target="../ink/ink1999.xml"/><Relationship Id="rId20" Type="http://schemas.openxmlformats.org/officeDocument/2006/relationships/customXml" Target="../ink/ink2001.xml"/><Relationship Id="rId29" Type="http://schemas.openxmlformats.org/officeDocument/2006/relationships/image" Target="../media/image3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4.xml"/><Relationship Id="rId11" Type="http://schemas.openxmlformats.org/officeDocument/2006/relationships/image" Target="../media/image373.png"/><Relationship Id="rId24" Type="http://schemas.openxmlformats.org/officeDocument/2006/relationships/customXml" Target="../ink/ink2003.xml"/><Relationship Id="rId5" Type="http://schemas.openxmlformats.org/officeDocument/2006/relationships/image" Target="../media/image370.png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2005.xml"/><Relationship Id="rId10" Type="http://schemas.openxmlformats.org/officeDocument/2006/relationships/customXml" Target="../ink/ink1996.xml"/><Relationship Id="rId19" Type="http://schemas.openxmlformats.org/officeDocument/2006/relationships/image" Target="../media/image377.png"/><Relationship Id="rId31" Type="http://schemas.openxmlformats.org/officeDocument/2006/relationships/image" Target="../media/image383.png"/><Relationship Id="rId4" Type="http://schemas.openxmlformats.org/officeDocument/2006/relationships/customXml" Target="../ink/ink1993.xml"/><Relationship Id="rId9" Type="http://schemas.openxmlformats.org/officeDocument/2006/relationships/image" Target="../media/image372.png"/><Relationship Id="rId14" Type="http://schemas.openxmlformats.org/officeDocument/2006/relationships/customXml" Target="../ink/ink1998.xml"/><Relationship Id="rId22" Type="http://schemas.openxmlformats.org/officeDocument/2006/relationships/customXml" Target="../ink/ink2002.xml"/><Relationship Id="rId27" Type="http://schemas.openxmlformats.org/officeDocument/2006/relationships/image" Target="../media/image381.png"/><Relationship Id="rId30" Type="http://schemas.openxmlformats.org/officeDocument/2006/relationships/customXml" Target="../ink/ink200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7.xml"/><Relationship Id="rId13" Type="http://schemas.openxmlformats.org/officeDocument/2006/relationships/image" Target="../media/image7.png"/><Relationship Id="rId18" Type="http://schemas.openxmlformats.org/officeDocument/2006/relationships/customXml" Target="../ink/ink42.xml"/><Relationship Id="rId26" Type="http://schemas.openxmlformats.org/officeDocument/2006/relationships/customXml" Target="../ink/ink46.xml"/><Relationship Id="rId21" Type="http://schemas.openxmlformats.org/officeDocument/2006/relationships/image" Target="../media/image14.png"/><Relationship Id="rId7" Type="http://schemas.openxmlformats.org/officeDocument/2006/relationships/image" Target="../media/image3.png"/><Relationship Id="rId12" Type="http://schemas.openxmlformats.org/officeDocument/2006/relationships/customXml" Target="../ink/ink39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2" Type="http://schemas.openxmlformats.org/officeDocument/2006/relationships/customXml" Target="../ink/ink35.xml"/><Relationship Id="rId16" Type="http://schemas.openxmlformats.org/officeDocument/2006/relationships/customXml" Target="../ink/ink41.xml"/><Relationship Id="rId20" Type="http://schemas.openxmlformats.org/officeDocument/2006/relationships/customXml" Target="../ink/ink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.xml"/><Relationship Id="rId11" Type="http://schemas.openxmlformats.org/officeDocument/2006/relationships/image" Target="../media/image6.png"/><Relationship Id="rId24" Type="http://schemas.openxmlformats.org/officeDocument/2006/relationships/customXml" Target="../ink/ink45.xml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5.png"/><Relationship Id="rId10" Type="http://schemas.openxmlformats.org/officeDocument/2006/relationships/customXml" Target="../ink/ink38.xml"/><Relationship Id="rId19" Type="http://schemas.openxmlformats.org/officeDocument/2006/relationships/image" Target="../media/image13.png"/><Relationship Id="rId9" Type="http://schemas.openxmlformats.org/officeDocument/2006/relationships/image" Target="../media/image5.png"/><Relationship Id="rId14" Type="http://schemas.openxmlformats.org/officeDocument/2006/relationships/customXml" Target="../ink/ink40.xml"/><Relationship Id="rId22" Type="http://schemas.openxmlformats.org/officeDocument/2006/relationships/customXml" Target="../ink/ink44.xml"/><Relationship Id="rId27" Type="http://schemas.openxmlformats.org/officeDocument/2006/relationships/image" Target="../media/image17.png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4.png"/><Relationship Id="rId18" Type="http://schemas.openxmlformats.org/officeDocument/2006/relationships/customXml" Target="../ink/ink2015.xml"/><Relationship Id="rId26" Type="http://schemas.openxmlformats.org/officeDocument/2006/relationships/customXml" Target="../ink/ink2019.xml"/><Relationship Id="rId39" Type="http://schemas.openxmlformats.org/officeDocument/2006/relationships/image" Target="../media/image387.png"/><Relationship Id="rId21" Type="http://schemas.openxmlformats.org/officeDocument/2006/relationships/image" Target="../media/image378.png"/><Relationship Id="rId34" Type="http://schemas.openxmlformats.org/officeDocument/2006/relationships/customXml" Target="../ink/ink2023.xml"/><Relationship Id="rId42" Type="http://schemas.openxmlformats.org/officeDocument/2006/relationships/customXml" Target="../ink/ink2027.xml"/><Relationship Id="rId47" Type="http://schemas.openxmlformats.org/officeDocument/2006/relationships/image" Target="../media/image391.png"/><Relationship Id="rId7" Type="http://schemas.openxmlformats.org/officeDocument/2006/relationships/image" Target="../media/image371.png"/><Relationship Id="rId2" Type="http://schemas.openxmlformats.org/officeDocument/2006/relationships/customXml" Target="../ink/ink2007.xml"/><Relationship Id="rId16" Type="http://schemas.openxmlformats.org/officeDocument/2006/relationships/customXml" Target="../ink/ink2014.xml"/><Relationship Id="rId29" Type="http://schemas.openxmlformats.org/officeDocument/2006/relationships/image" Target="../media/image3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09.xml"/><Relationship Id="rId11" Type="http://schemas.openxmlformats.org/officeDocument/2006/relationships/image" Target="../media/image373.png"/><Relationship Id="rId24" Type="http://schemas.openxmlformats.org/officeDocument/2006/relationships/customXml" Target="../ink/ink2018.xml"/><Relationship Id="rId32" Type="http://schemas.openxmlformats.org/officeDocument/2006/relationships/customXml" Target="../ink/ink2022.xml"/><Relationship Id="rId37" Type="http://schemas.openxmlformats.org/officeDocument/2006/relationships/image" Target="../media/image386.png"/><Relationship Id="rId40" Type="http://schemas.openxmlformats.org/officeDocument/2006/relationships/customXml" Target="../ink/ink2026.xml"/><Relationship Id="rId45" Type="http://schemas.openxmlformats.org/officeDocument/2006/relationships/image" Target="../media/image390.png"/><Relationship Id="rId5" Type="http://schemas.openxmlformats.org/officeDocument/2006/relationships/image" Target="../media/image370.png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2020.xml"/><Relationship Id="rId36" Type="http://schemas.openxmlformats.org/officeDocument/2006/relationships/customXml" Target="../ink/ink2024.xml"/><Relationship Id="rId10" Type="http://schemas.openxmlformats.org/officeDocument/2006/relationships/customXml" Target="../ink/ink2011.xml"/><Relationship Id="rId19" Type="http://schemas.openxmlformats.org/officeDocument/2006/relationships/image" Target="../media/image377.png"/><Relationship Id="rId31" Type="http://schemas.openxmlformats.org/officeDocument/2006/relationships/image" Target="../media/image383.png"/><Relationship Id="rId44" Type="http://schemas.openxmlformats.org/officeDocument/2006/relationships/customXml" Target="../ink/ink2028.xml"/><Relationship Id="rId4" Type="http://schemas.openxmlformats.org/officeDocument/2006/relationships/customXml" Target="../ink/ink2008.xml"/><Relationship Id="rId9" Type="http://schemas.openxmlformats.org/officeDocument/2006/relationships/image" Target="../media/image372.png"/><Relationship Id="rId14" Type="http://schemas.openxmlformats.org/officeDocument/2006/relationships/customXml" Target="../ink/ink2013.xml"/><Relationship Id="rId22" Type="http://schemas.openxmlformats.org/officeDocument/2006/relationships/customXml" Target="../ink/ink2017.xml"/><Relationship Id="rId27" Type="http://schemas.openxmlformats.org/officeDocument/2006/relationships/image" Target="../media/image381.png"/><Relationship Id="rId30" Type="http://schemas.openxmlformats.org/officeDocument/2006/relationships/customXml" Target="../ink/ink2021.xml"/><Relationship Id="rId35" Type="http://schemas.openxmlformats.org/officeDocument/2006/relationships/image" Target="../media/image385.png"/><Relationship Id="rId43" Type="http://schemas.openxmlformats.org/officeDocument/2006/relationships/image" Target="../media/image389.png"/><Relationship Id="rId8" Type="http://schemas.openxmlformats.org/officeDocument/2006/relationships/customXml" Target="../ink/ink2010.xml"/><Relationship Id="rId3" Type="http://schemas.openxmlformats.org/officeDocument/2006/relationships/image" Target="../media/image369.png"/><Relationship Id="rId12" Type="http://schemas.openxmlformats.org/officeDocument/2006/relationships/customXml" Target="../ink/ink2012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2025.xml"/><Relationship Id="rId46" Type="http://schemas.openxmlformats.org/officeDocument/2006/relationships/customXml" Target="../ink/ink2029.xml"/><Relationship Id="rId20" Type="http://schemas.openxmlformats.org/officeDocument/2006/relationships/customXml" Target="../ink/ink2016.xml"/><Relationship Id="rId41" Type="http://schemas.openxmlformats.org/officeDocument/2006/relationships/image" Target="../media/image388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42.xml"/><Relationship Id="rId21" Type="http://schemas.openxmlformats.org/officeDocument/2006/relationships/image" Target="../media/image378.png"/><Relationship Id="rId42" Type="http://schemas.openxmlformats.org/officeDocument/2006/relationships/customXml" Target="../ink/ink2050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2063.xml"/><Relationship Id="rId2" Type="http://schemas.openxmlformats.org/officeDocument/2006/relationships/customXml" Target="../ink/ink2030.xml"/><Relationship Id="rId16" Type="http://schemas.openxmlformats.org/officeDocument/2006/relationships/customXml" Target="../ink/ink2037.xml"/><Relationship Id="rId29" Type="http://schemas.openxmlformats.org/officeDocument/2006/relationships/image" Target="../media/image382.png"/><Relationship Id="rId11" Type="http://schemas.openxmlformats.org/officeDocument/2006/relationships/image" Target="../media/image373.png"/><Relationship Id="rId24" Type="http://schemas.openxmlformats.org/officeDocument/2006/relationships/customXml" Target="../ink/ink2041.xml"/><Relationship Id="rId32" Type="http://schemas.openxmlformats.org/officeDocument/2006/relationships/customXml" Target="../ink/ink2045.xml"/><Relationship Id="rId37" Type="http://schemas.openxmlformats.org/officeDocument/2006/relationships/image" Target="../media/image386.png"/><Relationship Id="rId40" Type="http://schemas.openxmlformats.org/officeDocument/2006/relationships/customXml" Target="../ink/ink2049.xml"/><Relationship Id="rId45" Type="http://schemas.openxmlformats.org/officeDocument/2006/relationships/image" Target="../media/image390.png"/><Relationship Id="rId53" Type="http://schemas.openxmlformats.org/officeDocument/2006/relationships/image" Target="../media/image394.png"/><Relationship Id="rId58" Type="http://schemas.openxmlformats.org/officeDocument/2006/relationships/customXml" Target="../ink/ink2058.xml"/><Relationship Id="rId66" Type="http://schemas.openxmlformats.org/officeDocument/2006/relationships/customXml" Target="../ink/ink2062.xml"/><Relationship Id="rId74" Type="http://schemas.openxmlformats.org/officeDocument/2006/relationships/customXml" Target="../ink/ink2066.xml"/><Relationship Id="rId5" Type="http://schemas.openxmlformats.org/officeDocument/2006/relationships/image" Target="../media/image370.png"/><Relationship Id="rId61" Type="http://schemas.openxmlformats.org/officeDocument/2006/relationships/image" Target="../media/image398.png"/><Relationship Id="rId19" Type="http://schemas.openxmlformats.org/officeDocument/2006/relationships/image" Target="../media/image377.png"/><Relationship Id="rId14" Type="http://schemas.openxmlformats.org/officeDocument/2006/relationships/customXml" Target="../ink/ink2036.xml"/><Relationship Id="rId22" Type="http://schemas.openxmlformats.org/officeDocument/2006/relationships/customXml" Target="../ink/ink2040.xml"/><Relationship Id="rId27" Type="http://schemas.openxmlformats.org/officeDocument/2006/relationships/image" Target="../media/image381.png"/><Relationship Id="rId30" Type="http://schemas.openxmlformats.org/officeDocument/2006/relationships/customXml" Target="../ink/ink2044.xml"/><Relationship Id="rId35" Type="http://schemas.openxmlformats.org/officeDocument/2006/relationships/image" Target="../media/image385.png"/><Relationship Id="rId43" Type="http://schemas.openxmlformats.org/officeDocument/2006/relationships/image" Target="../media/image389.png"/><Relationship Id="rId48" Type="http://schemas.openxmlformats.org/officeDocument/2006/relationships/customXml" Target="../ink/ink2053.xml"/><Relationship Id="rId56" Type="http://schemas.openxmlformats.org/officeDocument/2006/relationships/customXml" Target="../ink/ink2057.xml"/><Relationship Id="rId64" Type="http://schemas.openxmlformats.org/officeDocument/2006/relationships/customXml" Target="../ink/ink2061.xml"/><Relationship Id="rId69" Type="http://schemas.openxmlformats.org/officeDocument/2006/relationships/image" Target="../media/image402.png"/><Relationship Id="rId8" Type="http://schemas.openxmlformats.org/officeDocument/2006/relationships/customXml" Target="../ink/ink2033.xml"/><Relationship Id="rId51" Type="http://schemas.openxmlformats.org/officeDocument/2006/relationships/image" Target="../media/image393.png"/><Relationship Id="rId72" Type="http://schemas.openxmlformats.org/officeDocument/2006/relationships/customXml" Target="../ink/ink2065.xml"/><Relationship Id="rId3" Type="http://schemas.openxmlformats.org/officeDocument/2006/relationships/image" Target="../media/image369.png"/><Relationship Id="rId12" Type="http://schemas.openxmlformats.org/officeDocument/2006/relationships/customXml" Target="../ink/ink2035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2048.xml"/><Relationship Id="rId46" Type="http://schemas.openxmlformats.org/officeDocument/2006/relationships/customXml" Target="../ink/ink2052.xml"/><Relationship Id="rId59" Type="http://schemas.openxmlformats.org/officeDocument/2006/relationships/image" Target="../media/image397.png"/><Relationship Id="rId67" Type="http://schemas.openxmlformats.org/officeDocument/2006/relationships/image" Target="../media/image401.png"/><Relationship Id="rId20" Type="http://schemas.openxmlformats.org/officeDocument/2006/relationships/customXml" Target="../ink/ink2039.xml"/><Relationship Id="rId41" Type="http://schemas.openxmlformats.org/officeDocument/2006/relationships/image" Target="../media/image388.png"/><Relationship Id="rId54" Type="http://schemas.openxmlformats.org/officeDocument/2006/relationships/customXml" Target="../ink/ink2056.xml"/><Relationship Id="rId62" Type="http://schemas.openxmlformats.org/officeDocument/2006/relationships/customXml" Target="../ink/ink2060.xml"/><Relationship Id="rId70" Type="http://schemas.openxmlformats.org/officeDocument/2006/relationships/customXml" Target="../ink/ink2064.xml"/><Relationship Id="rId75" Type="http://schemas.openxmlformats.org/officeDocument/2006/relationships/image" Target="../media/image4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2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2043.xml"/><Relationship Id="rId36" Type="http://schemas.openxmlformats.org/officeDocument/2006/relationships/customXml" Target="../ink/ink2047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2034.xml"/><Relationship Id="rId31" Type="http://schemas.openxmlformats.org/officeDocument/2006/relationships/image" Target="../media/image383.png"/><Relationship Id="rId44" Type="http://schemas.openxmlformats.org/officeDocument/2006/relationships/customXml" Target="../ink/ink2051.xml"/><Relationship Id="rId52" Type="http://schemas.openxmlformats.org/officeDocument/2006/relationships/customXml" Target="../ink/ink2055.xml"/><Relationship Id="rId60" Type="http://schemas.openxmlformats.org/officeDocument/2006/relationships/customXml" Target="../ink/ink2059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4" Type="http://schemas.openxmlformats.org/officeDocument/2006/relationships/customXml" Target="../ink/ink2031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2038.xml"/><Relationship Id="rId39" Type="http://schemas.openxmlformats.org/officeDocument/2006/relationships/image" Target="../media/image387.png"/><Relationship Id="rId34" Type="http://schemas.openxmlformats.org/officeDocument/2006/relationships/customXml" Target="../ink/ink2046.xml"/><Relationship Id="rId50" Type="http://schemas.openxmlformats.org/officeDocument/2006/relationships/customXml" Target="../ink/ink2054.xml"/><Relationship Id="rId55" Type="http://schemas.openxmlformats.org/officeDocument/2006/relationships/image" Target="../media/image395.png"/><Relationship Id="rId7" Type="http://schemas.openxmlformats.org/officeDocument/2006/relationships/image" Target="../media/image371.png"/><Relationship Id="rId71" Type="http://schemas.openxmlformats.org/officeDocument/2006/relationships/image" Target="../media/image403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79.xml"/><Relationship Id="rId21" Type="http://schemas.openxmlformats.org/officeDocument/2006/relationships/image" Target="../media/image378.png"/><Relationship Id="rId42" Type="http://schemas.openxmlformats.org/officeDocument/2006/relationships/customXml" Target="../ink/ink2087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2100.xml"/><Relationship Id="rId84" Type="http://schemas.openxmlformats.org/officeDocument/2006/relationships/customXml" Target="../ink/ink2108.xml"/><Relationship Id="rId89" Type="http://schemas.openxmlformats.org/officeDocument/2006/relationships/image" Target="../media/image412.png"/><Relationship Id="rId16" Type="http://schemas.openxmlformats.org/officeDocument/2006/relationships/customXml" Target="../ink/ink2074.xml"/><Relationship Id="rId11" Type="http://schemas.openxmlformats.org/officeDocument/2006/relationships/image" Target="../media/image373.png"/><Relationship Id="rId32" Type="http://schemas.openxmlformats.org/officeDocument/2006/relationships/customXml" Target="../ink/ink2082.xml"/><Relationship Id="rId37" Type="http://schemas.openxmlformats.org/officeDocument/2006/relationships/image" Target="../media/image386.png"/><Relationship Id="rId53" Type="http://schemas.openxmlformats.org/officeDocument/2006/relationships/image" Target="../media/image394.png"/><Relationship Id="rId58" Type="http://schemas.openxmlformats.org/officeDocument/2006/relationships/customXml" Target="../ink/ink2095.xml"/><Relationship Id="rId74" Type="http://schemas.openxmlformats.org/officeDocument/2006/relationships/customXml" Target="../ink/ink2103.xml"/><Relationship Id="rId79" Type="http://schemas.openxmlformats.org/officeDocument/2006/relationships/image" Target="../media/image407.png"/><Relationship Id="rId5" Type="http://schemas.openxmlformats.org/officeDocument/2006/relationships/image" Target="../media/image370.png"/><Relationship Id="rId90" Type="http://schemas.openxmlformats.org/officeDocument/2006/relationships/customXml" Target="../ink/ink2111.xml"/><Relationship Id="rId22" Type="http://schemas.openxmlformats.org/officeDocument/2006/relationships/customXml" Target="../ink/ink2077.xml"/><Relationship Id="rId27" Type="http://schemas.openxmlformats.org/officeDocument/2006/relationships/image" Target="../media/image381.png"/><Relationship Id="rId43" Type="http://schemas.openxmlformats.org/officeDocument/2006/relationships/image" Target="../media/image389.png"/><Relationship Id="rId48" Type="http://schemas.openxmlformats.org/officeDocument/2006/relationships/customXml" Target="../ink/ink2090.xml"/><Relationship Id="rId64" Type="http://schemas.openxmlformats.org/officeDocument/2006/relationships/customXml" Target="../ink/ink2098.xml"/><Relationship Id="rId69" Type="http://schemas.openxmlformats.org/officeDocument/2006/relationships/image" Target="../media/image402.png"/><Relationship Id="rId8" Type="http://schemas.openxmlformats.org/officeDocument/2006/relationships/customXml" Target="../ink/ink2070.xml"/><Relationship Id="rId51" Type="http://schemas.openxmlformats.org/officeDocument/2006/relationships/image" Target="../media/image393.png"/><Relationship Id="rId72" Type="http://schemas.openxmlformats.org/officeDocument/2006/relationships/customXml" Target="../ink/ink2102.xml"/><Relationship Id="rId80" Type="http://schemas.openxmlformats.org/officeDocument/2006/relationships/customXml" Target="../ink/ink2106.xml"/><Relationship Id="rId85" Type="http://schemas.openxmlformats.org/officeDocument/2006/relationships/image" Target="../media/image410.png"/><Relationship Id="rId93" Type="http://schemas.openxmlformats.org/officeDocument/2006/relationships/image" Target="../media/image414.png"/><Relationship Id="rId3" Type="http://schemas.openxmlformats.org/officeDocument/2006/relationships/image" Target="../media/image369.png"/><Relationship Id="rId12" Type="http://schemas.openxmlformats.org/officeDocument/2006/relationships/customXml" Target="../ink/ink2072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2085.xml"/><Relationship Id="rId46" Type="http://schemas.openxmlformats.org/officeDocument/2006/relationships/customXml" Target="../ink/ink2089.xml"/><Relationship Id="rId59" Type="http://schemas.openxmlformats.org/officeDocument/2006/relationships/image" Target="../media/image397.png"/><Relationship Id="rId67" Type="http://schemas.openxmlformats.org/officeDocument/2006/relationships/image" Target="../media/image401.png"/><Relationship Id="rId20" Type="http://schemas.openxmlformats.org/officeDocument/2006/relationships/customXml" Target="../ink/ink2076.xml"/><Relationship Id="rId41" Type="http://schemas.openxmlformats.org/officeDocument/2006/relationships/image" Target="../media/image388.png"/><Relationship Id="rId54" Type="http://schemas.openxmlformats.org/officeDocument/2006/relationships/customXml" Target="../ink/ink2093.xml"/><Relationship Id="rId62" Type="http://schemas.openxmlformats.org/officeDocument/2006/relationships/customXml" Target="../ink/ink2097.xml"/><Relationship Id="rId70" Type="http://schemas.openxmlformats.org/officeDocument/2006/relationships/customXml" Target="../ink/ink2101.xml"/><Relationship Id="rId75" Type="http://schemas.openxmlformats.org/officeDocument/2006/relationships/image" Target="../media/image405.png"/><Relationship Id="rId83" Type="http://schemas.openxmlformats.org/officeDocument/2006/relationships/image" Target="../media/image409.png"/><Relationship Id="rId88" Type="http://schemas.openxmlformats.org/officeDocument/2006/relationships/customXml" Target="../ink/ink2110.xml"/><Relationship Id="rId91" Type="http://schemas.openxmlformats.org/officeDocument/2006/relationships/image" Target="../media/image41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69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2080.xml"/><Relationship Id="rId36" Type="http://schemas.openxmlformats.org/officeDocument/2006/relationships/customXml" Target="../ink/ink2084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2071.xml"/><Relationship Id="rId31" Type="http://schemas.openxmlformats.org/officeDocument/2006/relationships/image" Target="../media/image383.png"/><Relationship Id="rId44" Type="http://schemas.openxmlformats.org/officeDocument/2006/relationships/customXml" Target="../ink/ink2088.xml"/><Relationship Id="rId52" Type="http://schemas.openxmlformats.org/officeDocument/2006/relationships/customXml" Target="../ink/ink2092.xml"/><Relationship Id="rId60" Type="http://schemas.openxmlformats.org/officeDocument/2006/relationships/customXml" Target="../ink/ink2096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78" Type="http://schemas.openxmlformats.org/officeDocument/2006/relationships/customXml" Target="../ink/ink2105.xml"/><Relationship Id="rId81" Type="http://schemas.openxmlformats.org/officeDocument/2006/relationships/image" Target="../media/image408.png"/><Relationship Id="rId86" Type="http://schemas.openxmlformats.org/officeDocument/2006/relationships/customXml" Target="../ink/ink2109.xml"/><Relationship Id="rId4" Type="http://schemas.openxmlformats.org/officeDocument/2006/relationships/customXml" Target="../ink/ink2068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2075.xml"/><Relationship Id="rId39" Type="http://schemas.openxmlformats.org/officeDocument/2006/relationships/image" Target="../media/image387.png"/><Relationship Id="rId34" Type="http://schemas.openxmlformats.org/officeDocument/2006/relationships/customXml" Target="../ink/ink2083.xml"/><Relationship Id="rId50" Type="http://schemas.openxmlformats.org/officeDocument/2006/relationships/customXml" Target="../ink/ink2091.xml"/><Relationship Id="rId55" Type="http://schemas.openxmlformats.org/officeDocument/2006/relationships/image" Target="../media/image395.png"/><Relationship Id="rId76" Type="http://schemas.openxmlformats.org/officeDocument/2006/relationships/customXml" Target="../ink/ink2104.xml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2112.xml"/><Relationship Id="rId2" Type="http://schemas.openxmlformats.org/officeDocument/2006/relationships/customXml" Target="../ink/ink2067.xml"/><Relationship Id="rId29" Type="http://schemas.openxmlformats.org/officeDocument/2006/relationships/image" Target="../media/image382.png"/><Relationship Id="rId24" Type="http://schemas.openxmlformats.org/officeDocument/2006/relationships/customXml" Target="../ink/ink2078.xml"/><Relationship Id="rId40" Type="http://schemas.openxmlformats.org/officeDocument/2006/relationships/customXml" Target="../ink/ink2086.xml"/><Relationship Id="rId45" Type="http://schemas.openxmlformats.org/officeDocument/2006/relationships/image" Target="../media/image390.png"/><Relationship Id="rId66" Type="http://schemas.openxmlformats.org/officeDocument/2006/relationships/customXml" Target="../ink/ink2099.xml"/><Relationship Id="rId87" Type="http://schemas.openxmlformats.org/officeDocument/2006/relationships/image" Target="../media/image411.png"/><Relationship Id="rId61" Type="http://schemas.openxmlformats.org/officeDocument/2006/relationships/image" Target="../media/image398.png"/><Relationship Id="rId82" Type="http://schemas.openxmlformats.org/officeDocument/2006/relationships/customXml" Target="../ink/ink2107.xml"/><Relationship Id="rId19" Type="http://schemas.openxmlformats.org/officeDocument/2006/relationships/image" Target="../media/image377.png"/><Relationship Id="rId14" Type="http://schemas.openxmlformats.org/officeDocument/2006/relationships/customXml" Target="../ink/ink2073.xml"/><Relationship Id="rId30" Type="http://schemas.openxmlformats.org/officeDocument/2006/relationships/customXml" Target="../ink/ink2081.xml"/><Relationship Id="rId35" Type="http://schemas.openxmlformats.org/officeDocument/2006/relationships/image" Target="../media/image385.png"/><Relationship Id="rId56" Type="http://schemas.openxmlformats.org/officeDocument/2006/relationships/customXml" Target="../ink/ink2094.xml"/><Relationship Id="rId77" Type="http://schemas.openxmlformats.org/officeDocument/2006/relationships/image" Target="../media/image406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16.xml"/><Relationship Id="rId3" Type="http://schemas.openxmlformats.org/officeDocument/2006/relationships/image" Target="../media/image415.png"/><Relationship Id="rId7" Type="http://schemas.openxmlformats.org/officeDocument/2006/relationships/image" Target="../media/image417.png"/><Relationship Id="rId2" Type="http://schemas.openxmlformats.org/officeDocument/2006/relationships/customXml" Target="../ink/ink21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15.xml"/><Relationship Id="rId5" Type="http://schemas.openxmlformats.org/officeDocument/2006/relationships/image" Target="../media/image416.png"/><Relationship Id="rId4" Type="http://schemas.openxmlformats.org/officeDocument/2006/relationships/customXml" Target="../ink/ink2114.xml"/><Relationship Id="rId9" Type="http://schemas.openxmlformats.org/officeDocument/2006/relationships/image" Target="../media/image418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20.xml"/><Relationship Id="rId3" Type="http://schemas.openxmlformats.org/officeDocument/2006/relationships/image" Target="../media/image415.png"/><Relationship Id="rId7" Type="http://schemas.openxmlformats.org/officeDocument/2006/relationships/image" Target="../media/image417.png"/><Relationship Id="rId2" Type="http://schemas.openxmlformats.org/officeDocument/2006/relationships/customXml" Target="../ink/ink21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19.xml"/><Relationship Id="rId11" Type="http://schemas.openxmlformats.org/officeDocument/2006/relationships/image" Target="../media/image420.png"/><Relationship Id="rId5" Type="http://schemas.openxmlformats.org/officeDocument/2006/relationships/image" Target="../media/image416.png"/><Relationship Id="rId10" Type="http://schemas.openxmlformats.org/officeDocument/2006/relationships/customXml" Target="../ink/ink2121.xml"/><Relationship Id="rId4" Type="http://schemas.openxmlformats.org/officeDocument/2006/relationships/customXml" Target="../ink/ink2118.xml"/><Relationship Id="rId9" Type="http://schemas.openxmlformats.org/officeDocument/2006/relationships/image" Target="../media/image419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25.xml"/><Relationship Id="rId13" Type="http://schemas.openxmlformats.org/officeDocument/2006/relationships/image" Target="../media/image421.png"/><Relationship Id="rId18" Type="http://schemas.openxmlformats.org/officeDocument/2006/relationships/customXml" Target="../ink/ink2130.xml"/><Relationship Id="rId3" Type="http://schemas.openxmlformats.org/officeDocument/2006/relationships/image" Target="../media/image415.png"/><Relationship Id="rId7" Type="http://schemas.openxmlformats.org/officeDocument/2006/relationships/image" Target="../media/image417.png"/><Relationship Id="rId12" Type="http://schemas.openxmlformats.org/officeDocument/2006/relationships/customXml" Target="../ink/ink2127.xml"/><Relationship Id="rId17" Type="http://schemas.openxmlformats.org/officeDocument/2006/relationships/image" Target="../media/image423.png"/><Relationship Id="rId2" Type="http://schemas.openxmlformats.org/officeDocument/2006/relationships/customXml" Target="../ink/ink2122.xml"/><Relationship Id="rId16" Type="http://schemas.openxmlformats.org/officeDocument/2006/relationships/customXml" Target="../ink/ink21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24.xml"/><Relationship Id="rId11" Type="http://schemas.openxmlformats.org/officeDocument/2006/relationships/image" Target="../media/image420.png"/><Relationship Id="rId5" Type="http://schemas.openxmlformats.org/officeDocument/2006/relationships/image" Target="../media/image416.png"/><Relationship Id="rId15" Type="http://schemas.openxmlformats.org/officeDocument/2006/relationships/image" Target="../media/image422.png"/><Relationship Id="rId10" Type="http://schemas.openxmlformats.org/officeDocument/2006/relationships/customXml" Target="../ink/ink2126.xml"/><Relationship Id="rId19" Type="http://schemas.openxmlformats.org/officeDocument/2006/relationships/image" Target="../media/image424.png"/><Relationship Id="rId4" Type="http://schemas.openxmlformats.org/officeDocument/2006/relationships/customXml" Target="../ink/ink2123.xml"/><Relationship Id="rId9" Type="http://schemas.openxmlformats.org/officeDocument/2006/relationships/image" Target="../media/image419.png"/><Relationship Id="rId14" Type="http://schemas.openxmlformats.org/officeDocument/2006/relationships/customXml" Target="../ink/ink2128.xml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1.png"/><Relationship Id="rId18" Type="http://schemas.openxmlformats.org/officeDocument/2006/relationships/customXml" Target="../ink/ink2139.xml"/><Relationship Id="rId26" Type="http://schemas.openxmlformats.org/officeDocument/2006/relationships/customXml" Target="../ink/ink2143.xml"/><Relationship Id="rId39" Type="http://schemas.openxmlformats.org/officeDocument/2006/relationships/image" Target="../media/image434.png"/><Relationship Id="rId21" Type="http://schemas.openxmlformats.org/officeDocument/2006/relationships/image" Target="../media/image425.png"/><Relationship Id="rId34" Type="http://schemas.openxmlformats.org/officeDocument/2006/relationships/customXml" Target="../ink/ink2147.xml"/><Relationship Id="rId42" Type="http://schemas.openxmlformats.org/officeDocument/2006/relationships/customXml" Target="../ink/ink2151.xml"/><Relationship Id="rId47" Type="http://schemas.openxmlformats.org/officeDocument/2006/relationships/image" Target="../media/image438.png"/><Relationship Id="rId50" Type="http://schemas.openxmlformats.org/officeDocument/2006/relationships/customXml" Target="../ink/ink2155.xml"/><Relationship Id="rId55" Type="http://schemas.openxmlformats.org/officeDocument/2006/relationships/image" Target="../media/image442.png"/><Relationship Id="rId7" Type="http://schemas.openxmlformats.org/officeDocument/2006/relationships/image" Target="../media/image417.png"/><Relationship Id="rId2" Type="http://schemas.openxmlformats.org/officeDocument/2006/relationships/customXml" Target="../ink/ink2131.xml"/><Relationship Id="rId16" Type="http://schemas.openxmlformats.org/officeDocument/2006/relationships/customXml" Target="../ink/ink2138.xml"/><Relationship Id="rId29" Type="http://schemas.openxmlformats.org/officeDocument/2006/relationships/image" Target="../media/image429.png"/><Relationship Id="rId11" Type="http://schemas.openxmlformats.org/officeDocument/2006/relationships/image" Target="../media/image420.png"/><Relationship Id="rId24" Type="http://schemas.openxmlformats.org/officeDocument/2006/relationships/customXml" Target="../ink/ink2142.xml"/><Relationship Id="rId32" Type="http://schemas.openxmlformats.org/officeDocument/2006/relationships/customXml" Target="../ink/ink2146.xml"/><Relationship Id="rId37" Type="http://schemas.openxmlformats.org/officeDocument/2006/relationships/image" Target="../media/image433.png"/><Relationship Id="rId40" Type="http://schemas.openxmlformats.org/officeDocument/2006/relationships/customXml" Target="../ink/ink2150.xml"/><Relationship Id="rId45" Type="http://schemas.openxmlformats.org/officeDocument/2006/relationships/image" Target="../media/image437.png"/><Relationship Id="rId53" Type="http://schemas.openxmlformats.org/officeDocument/2006/relationships/image" Target="../media/image441.png"/><Relationship Id="rId58" Type="http://schemas.openxmlformats.org/officeDocument/2006/relationships/customXml" Target="../ink/ink2159.xml"/><Relationship Id="rId5" Type="http://schemas.openxmlformats.org/officeDocument/2006/relationships/image" Target="../media/image416.png"/><Relationship Id="rId19" Type="http://schemas.openxmlformats.org/officeDocument/2006/relationships/image" Target="../media/image424.png"/><Relationship Id="rId4" Type="http://schemas.openxmlformats.org/officeDocument/2006/relationships/customXml" Target="../ink/ink2132.xml"/><Relationship Id="rId9" Type="http://schemas.openxmlformats.org/officeDocument/2006/relationships/image" Target="../media/image419.png"/><Relationship Id="rId14" Type="http://schemas.openxmlformats.org/officeDocument/2006/relationships/customXml" Target="../ink/ink2137.xml"/><Relationship Id="rId22" Type="http://schemas.openxmlformats.org/officeDocument/2006/relationships/customXml" Target="../ink/ink2141.xml"/><Relationship Id="rId27" Type="http://schemas.openxmlformats.org/officeDocument/2006/relationships/image" Target="../media/image428.png"/><Relationship Id="rId30" Type="http://schemas.openxmlformats.org/officeDocument/2006/relationships/customXml" Target="../ink/ink2145.xml"/><Relationship Id="rId35" Type="http://schemas.openxmlformats.org/officeDocument/2006/relationships/image" Target="../media/image432.png"/><Relationship Id="rId43" Type="http://schemas.openxmlformats.org/officeDocument/2006/relationships/image" Target="../media/image436.png"/><Relationship Id="rId48" Type="http://schemas.openxmlformats.org/officeDocument/2006/relationships/customXml" Target="../ink/ink2154.xml"/><Relationship Id="rId56" Type="http://schemas.openxmlformats.org/officeDocument/2006/relationships/customXml" Target="../ink/ink2158.xml"/><Relationship Id="rId8" Type="http://schemas.openxmlformats.org/officeDocument/2006/relationships/customXml" Target="../ink/ink2134.xml"/><Relationship Id="rId51" Type="http://schemas.openxmlformats.org/officeDocument/2006/relationships/image" Target="../media/image440.png"/><Relationship Id="rId3" Type="http://schemas.openxmlformats.org/officeDocument/2006/relationships/image" Target="../media/image415.png"/><Relationship Id="rId12" Type="http://schemas.openxmlformats.org/officeDocument/2006/relationships/customXml" Target="../ink/ink2136.xml"/><Relationship Id="rId17" Type="http://schemas.openxmlformats.org/officeDocument/2006/relationships/image" Target="../media/image423.png"/><Relationship Id="rId25" Type="http://schemas.openxmlformats.org/officeDocument/2006/relationships/image" Target="../media/image427.png"/><Relationship Id="rId33" Type="http://schemas.openxmlformats.org/officeDocument/2006/relationships/image" Target="../media/image431.png"/><Relationship Id="rId38" Type="http://schemas.openxmlformats.org/officeDocument/2006/relationships/customXml" Target="../ink/ink2149.xml"/><Relationship Id="rId46" Type="http://schemas.openxmlformats.org/officeDocument/2006/relationships/customXml" Target="../ink/ink2153.xml"/><Relationship Id="rId59" Type="http://schemas.openxmlformats.org/officeDocument/2006/relationships/image" Target="../media/image444.png"/><Relationship Id="rId20" Type="http://schemas.openxmlformats.org/officeDocument/2006/relationships/customXml" Target="../ink/ink2140.xml"/><Relationship Id="rId41" Type="http://schemas.openxmlformats.org/officeDocument/2006/relationships/image" Target="../media/image435.png"/><Relationship Id="rId54" Type="http://schemas.openxmlformats.org/officeDocument/2006/relationships/customXml" Target="../ink/ink21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33.xml"/><Relationship Id="rId15" Type="http://schemas.openxmlformats.org/officeDocument/2006/relationships/image" Target="../media/image422.png"/><Relationship Id="rId23" Type="http://schemas.openxmlformats.org/officeDocument/2006/relationships/image" Target="../media/image426.png"/><Relationship Id="rId28" Type="http://schemas.openxmlformats.org/officeDocument/2006/relationships/customXml" Target="../ink/ink2144.xml"/><Relationship Id="rId36" Type="http://schemas.openxmlformats.org/officeDocument/2006/relationships/customXml" Target="../ink/ink2148.xml"/><Relationship Id="rId49" Type="http://schemas.openxmlformats.org/officeDocument/2006/relationships/image" Target="../media/image439.png"/><Relationship Id="rId57" Type="http://schemas.openxmlformats.org/officeDocument/2006/relationships/image" Target="../media/image443.png"/><Relationship Id="rId10" Type="http://schemas.openxmlformats.org/officeDocument/2006/relationships/customXml" Target="../ink/ink2135.xml"/><Relationship Id="rId31" Type="http://schemas.openxmlformats.org/officeDocument/2006/relationships/image" Target="../media/image430.png"/><Relationship Id="rId44" Type="http://schemas.openxmlformats.org/officeDocument/2006/relationships/customXml" Target="../ink/ink2152.xml"/><Relationship Id="rId52" Type="http://schemas.openxmlformats.org/officeDocument/2006/relationships/customXml" Target="../ink/ink2156.xml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72.xml"/><Relationship Id="rId21" Type="http://schemas.openxmlformats.org/officeDocument/2006/relationships/image" Target="../media/image425.png"/><Relationship Id="rId42" Type="http://schemas.openxmlformats.org/officeDocument/2006/relationships/customXml" Target="../ink/ink2180.xml"/><Relationship Id="rId47" Type="http://schemas.openxmlformats.org/officeDocument/2006/relationships/image" Target="../media/image438.png"/><Relationship Id="rId63" Type="http://schemas.openxmlformats.org/officeDocument/2006/relationships/image" Target="../media/image446.png"/><Relationship Id="rId68" Type="http://schemas.openxmlformats.org/officeDocument/2006/relationships/customXml" Target="../ink/ink2193.xml"/><Relationship Id="rId2" Type="http://schemas.openxmlformats.org/officeDocument/2006/relationships/customXml" Target="../ink/ink2160.xml"/><Relationship Id="rId16" Type="http://schemas.openxmlformats.org/officeDocument/2006/relationships/customXml" Target="../ink/ink2167.xml"/><Relationship Id="rId29" Type="http://schemas.openxmlformats.org/officeDocument/2006/relationships/image" Target="../media/image429.png"/><Relationship Id="rId11" Type="http://schemas.openxmlformats.org/officeDocument/2006/relationships/image" Target="../media/image420.png"/><Relationship Id="rId24" Type="http://schemas.openxmlformats.org/officeDocument/2006/relationships/customXml" Target="../ink/ink2171.xml"/><Relationship Id="rId32" Type="http://schemas.openxmlformats.org/officeDocument/2006/relationships/customXml" Target="../ink/ink2175.xml"/><Relationship Id="rId37" Type="http://schemas.openxmlformats.org/officeDocument/2006/relationships/image" Target="../media/image433.png"/><Relationship Id="rId40" Type="http://schemas.openxmlformats.org/officeDocument/2006/relationships/customXml" Target="../ink/ink2179.xml"/><Relationship Id="rId45" Type="http://schemas.openxmlformats.org/officeDocument/2006/relationships/image" Target="../media/image437.png"/><Relationship Id="rId53" Type="http://schemas.openxmlformats.org/officeDocument/2006/relationships/image" Target="../media/image441.png"/><Relationship Id="rId58" Type="http://schemas.openxmlformats.org/officeDocument/2006/relationships/customXml" Target="../ink/ink2188.xml"/><Relationship Id="rId66" Type="http://schemas.openxmlformats.org/officeDocument/2006/relationships/customXml" Target="../ink/ink2192.xml"/><Relationship Id="rId74" Type="http://schemas.openxmlformats.org/officeDocument/2006/relationships/customXml" Target="../ink/ink2196.xml"/><Relationship Id="rId5" Type="http://schemas.openxmlformats.org/officeDocument/2006/relationships/image" Target="../media/image416.png"/><Relationship Id="rId61" Type="http://schemas.openxmlformats.org/officeDocument/2006/relationships/image" Target="../media/image445.png"/><Relationship Id="rId19" Type="http://schemas.openxmlformats.org/officeDocument/2006/relationships/image" Target="../media/image424.png"/><Relationship Id="rId14" Type="http://schemas.openxmlformats.org/officeDocument/2006/relationships/customXml" Target="../ink/ink2166.xml"/><Relationship Id="rId22" Type="http://schemas.openxmlformats.org/officeDocument/2006/relationships/customXml" Target="../ink/ink2170.xml"/><Relationship Id="rId27" Type="http://schemas.openxmlformats.org/officeDocument/2006/relationships/image" Target="../media/image428.png"/><Relationship Id="rId30" Type="http://schemas.openxmlformats.org/officeDocument/2006/relationships/customXml" Target="../ink/ink2174.xml"/><Relationship Id="rId35" Type="http://schemas.openxmlformats.org/officeDocument/2006/relationships/image" Target="../media/image432.png"/><Relationship Id="rId43" Type="http://schemas.openxmlformats.org/officeDocument/2006/relationships/image" Target="../media/image436.png"/><Relationship Id="rId48" Type="http://schemas.openxmlformats.org/officeDocument/2006/relationships/customXml" Target="../ink/ink2183.xml"/><Relationship Id="rId56" Type="http://schemas.openxmlformats.org/officeDocument/2006/relationships/customXml" Target="../ink/ink2187.xml"/><Relationship Id="rId64" Type="http://schemas.openxmlformats.org/officeDocument/2006/relationships/customXml" Target="../ink/ink2191.xml"/><Relationship Id="rId69" Type="http://schemas.openxmlformats.org/officeDocument/2006/relationships/image" Target="../media/image449.png"/><Relationship Id="rId8" Type="http://schemas.openxmlformats.org/officeDocument/2006/relationships/customXml" Target="../ink/ink2163.xml"/><Relationship Id="rId51" Type="http://schemas.openxmlformats.org/officeDocument/2006/relationships/image" Target="../media/image440.png"/><Relationship Id="rId72" Type="http://schemas.openxmlformats.org/officeDocument/2006/relationships/customXml" Target="../ink/ink2195.xml"/><Relationship Id="rId3" Type="http://schemas.openxmlformats.org/officeDocument/2006/relationships/image" Target="../media/image415.png"/><Relationship Id="rId12" Type="http://schemas.openxmlformats.org/officeDocument/2006/relationships/customXml" Target="../ink/ink2165.xml"/><Relationship Id="rId17" Type="http://schemas.openxmlformats.org/officeDocument/2006/relationships/image" Target="../media/image423.png"/><Relationship Id="rId25" Type="http://schemas.openxmlformats.org/officeDocument/2006/relationships/image" Target="../media/image427.png"/><Relationship Id="rId33" Type="http://schemas.openxmlformats.org/officeDocument/2006/relationships/image" Target="../media/image431.png"/><Relationship Id="rId38" Type="http://schemas.openxmlformats.org/officeDocument/2006/relationships/customXml" Target="../ink/ink2178.xml"/><Relationship Id="rId46" Type="http://schemas.openxmlformats.org/officeDocument/2006/relationships/customXml" Target="../ink/ink2182.xml"/><Relationship Id="rId59" Type="http://schemas.openxmlformats.org/officeDocument/2006/relationships/image" Target="../media/image444.png"/><Relationship Id="rId67" Type="http://schemas.openxmlformats.org/officeDocument/2006/relationships/image" Target="../media/image448.png"/><Relationship Id="rId20" Type="http://schemas.openxmlformats.org/officeDocument/2006/relationships/customXml" Target="../ink/ink2169.xml"/><Relationship Id="rId41" Type="http://schemas.openxmlformats.org/officeDocument/2006/relationships/image" Target="../media/image435.png"/><Relationship Id="rId54" Type="http://schemas.openxmlformats.org/officeDocument/2006/relationships/customXml" Target="../ink/ink2186.xml"/><Relationship Id="rId62" Type="http://schemas.openxmlformats.org/officeDocument/2006/relationships/customXml" Target="../ink/ink2190.xml"/><Relationship Id="rId70" Type="http://schemas.openxmlformats.org/officeDocument/2006/relationships/customXml" Target="../ink/ink2194.xml"/><Relationship Id="rId75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62.xml"/><Relationship Id="rId15" Type="http://schemas.openxmlformats.org/officeDocument/2006/relationships/image" Target="../media/image422.png"/><Relationship Id="rId23" Type="http://schemas.openxmlformats.org/officeDocument/2006/relationships/image" Target="../media/image426.png"/><Relationship Id="rId28" Type="http://schemas.openxmlformats.org/officeDocument/2006/relationships/customXml" Target="../ink/ink2173.xml"/><Relationship Id="rId36" Type="http://schemas.openxmlformats.org/officeDocument/2006/relationships/customXml" Target="../ink/ink2177.xml"/><Relationship Id="rId49" Type="http://schemas.openxmlformats.org/officeDocument/2006/relationships/image" Target="../media/image439.png"/><Relationship Id="rId57" Type="http://schemas.openxmlformats.org/officeDocument/2006/relationships/image" Target="../media/image443.png"/><Relationship Id="rId10" Type="http://schemas.openxmlformats.org/officeDocument/2006/relationships/customXml" Target="../ink/ink2164.xml"/><Relationship Id="rId31" Type="http://schemas.openxmlformats.org/officeDocument/2006/relationships/image" Target="../media/image430.png"/><Relationship Id="rId44" Type="http://schemas.openxmlformats.org/officeDocument/2006/relationships/customXml" Target="../ink/ink2181.xml"/><Relationship Id="rId52" Type="http://schemas.openxmlformats.org/officeDocument/2006/relationships/customXml" Target="../ink/ink2185.xml"/><Relationship Id="rId60" Type="http://schemas.openxmlformats.org/officeDocument/2006/relationships/customXml" Target="../ink/ink2189.xml"/><Relationship Id="rId65" Type="http://schemas.openxmlformats.org/officeDocument/2006/relationships/image" Target="../media/image447.png"/><Relationship Id="rId73" Type="http://schemas.openxmlformats.org/officeDocument/2006/relationships/image" Target="../media/image451.png"/><Relationship Id="rId4" Type="http://schemas.openxmlformats.org/officeDocument/2006/relationships/customXml" Target="../ink/ink2161.xml"/><Relationship Id="rId9" Type="http://schemas.openxmlformats.org/officeDocument/2006/relationships/image" Target="../media/image419.png"/><Relationship Id="rId13" Type="http://schemas.openxmlformats.org/officeDocument/2006/relationships/image" Target="../media/image421.png"/><Relationship Id="rId18" Type="http://schemas.openxmlformats.org/officeDocument/2006/relationships/customXml" Target="../ink/ink2168.xml"/><Relationship Id="rId39" Type="http://schemas.openxmlformats.org/officeDocument/2006/relationships/image" Target="../media/image434.png"/><Relationship Id="rId34" Type="http://schemas.openxmlformats.org/officeDocument/2006/relationships/customXml" Target="../ink/ink2176.xml"/><Relationship Id="rId50" Type="http://schemas.openxmlformats.org/officeDocument/2006/relationships/customXml" Target="../ink/ink2184.xml"/><Relationship Id="rId55" Type="http://schemas.openxmlformats.org/officeDocument/2006/relationships/image" Target="../media/image442.png"/><Relationship Id="rId7" Type="http://schemas.openxmlformats.org/officeDocument/2006/relationships/image" Target="../media/image417.png"/><Relationship Id="rId71" Type="http://schemas.openxmlformats.org/officeDocument/2006/relationships/image" Target="../media/image450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09.xml"/><Relationship Id="rId21" Type="http://schemas.openxmlformats.org/officeDocument/2006/relationships/image" Target="../media/image425.png"/><Relationship Id="rId42" Type="http://schemas.openxmlformats.org/officeDocument/2006/relationships/customXml" Target="../ink/ink2217.xml"/><Relationship Id="rId47" Type="http://schemas.openxmlformats.org/officeDocument/2006/relationships/image" Target="../media/image438.png"/><Relationship Id="rId63" Type="http://schemas.openxmlformats.org/officeDocument/2006/relationships/image" Target="../media/image446.png"/><Relationship Id="rId68" Type="http://schemas.openxmlformats.org/officeDocument/2006/relationships/customXml" Target="../ink/ink2230.xml"/><Relationship Id="rId84" Type="http://schemas.openxmlformats.org/officeDocument/2006/relationships/customXml" Target="../ink/ink2238.xml"/><Relationship Id="rId16" Type="http://schemas.openxmlformats.org/officeDocument/2006/relationships/customXml" Target="../ink/ink2204.xml"/><Relationship Id="rId11" Type="http://schemas.openxmlformats.org/officeDocument/2006/relationships/image" Target="../media/image420.png"/><Relationship Id="rId32" Type="http://schemas.openxmlformats.org/officeDocument/2006/relationships/customXml" Target="../ink/ink2212.xml"/><Relationship Id="rId37" Type="http://schemas.openxmlformats.org/officeDocument/2006/relationships/image" Target="../media/image433.png"/><Relationship Id="rId53" Type="http://schemas.openxmlformats.org/officeDocument/2006/relationships/image" Target="../media/image441.png"/><Relationship Id="rId58" Type="http://schemas.openxmlformats.org/officeDocument/2006/relationships/customXml" Target="../ink/ink2225.xml"/><Relationship Id="rId74" Type="http://schemas.openxmlformats.org/officeDocument/2006/relationships/customXml" Target="../ink/ink2233.xml"/><Relationship Id="rId79" Type="http://schemas.openxmlformats.org/officeDocument/2006/relationships/image" Target="../media/image454.png"/><Relationship Id="rId5" Type="http://schemas.openxmlformats.org/officeDocument/2006/relationships/image" Target="../media/image416.png"/><Relationship Id="rId19" Type="http://schemas.openxmlformats.org/officeDocument/2006/relationships/image" Target="../media/image424.png"/><Relationship Id="rId14" Type="http://schemas.openxmlformats.org/officeDocument/2006/relationships/customXml" Target="../ink/ink2203.xml"/><Relationship Id="rId22" Type="http://schemas.openxmlformats.org/officeDocument/2006/relationships/customXml" Target="../ink/ink2207.xml"/><Relationship Id="rId27" Type="http://schemas.openxmlformats.org/officeDocument/2006/relationships/image" Target="../media/image428.png"/><Relationship Id="rId30" Type="http://schemas.openxmlformats.org/officeDocument/2006/relationships/customXml" Target="../ink/ink2211.xml"/><Relationship Id="rId35" Type="http://schemas.openxmlformats.org/officeDocument/2006/relationships/image" Target="../media/image432.png"/><Relationship Id="rId43" Type="http://schemas.openxmlformats.org/officeDocument/2006/relationships/image" Target="../media/image436.png"/><Relationship Id="rId48" Type="http://schemas.openxmlformats.org/officeDocument/2006/relationships/customXml" Target="../ink/ink2220.xml"/><Relationship Id="rId56" Type="http://schemas.openxmlformats.org/officeDocument/2006/relationships/customXml" Target="../ink/ink2224.xml"/><Relationship Id="rId64" Type="http://schemas.openxmlformats.org/officeDocument/2006/relationships/customXml" Target="../ink/ink2228.xml"/><Relationship Id="rId69" Type="http://schemas.openxmlformats.org/officeDocument/2006/relationships/image" Target="../media/image449.png"/><Relationship Id="rId77" Type="http://schemas.openxmlformats.org/officeDocument/2006/relationships/image" Target="../media/image453.png"/><Relationship Id="rId8" Type="http://schemas.openxmlformats.org/officeDocument/2006/relationships/customXml" Target="../ink/ink2200.xml"/><Relationship Id="rId51" Type="http://schemas.openxmlformats.org/officeDocument/2006/relationships/image" Target="../media/image440.png"/><Relationship Id="rId72" Type="http://schemas.openxmlformats.org/officeDocument/2006/relationships/customXml" Target="../ink/ink2232.xml"/><Relationship Id="rId80" Type="http://schemas.openxmlformats.org/officeDocument/2006/relationships/customXml" Target="../ink/ink2236.xml"/><Relationship Id="rId85" Type="http://schemas.openxmlformats.org/officeDocument/2006/relationships/image" Target="../media/image457.png"/><Relationship Id="rId3" Type="http://schemas.openxmlformats.org/officeDocument/2006/relationships/image" Target="../media/image415.png"/><Relationship Id="rId12" Type="http://schemas.openxmlformats.org/officeDocument/2006/relationships/customXml" Target="../ink/ink2202.xml"/><Relationship Id="rId17" Type="http://schemas.openxmlformats.org/officeDocument/2006/relationships/image" Target="../media/image423.png"/><Relationship Id="rId25" Type="http://schemas.openxmlformats.org/officeDocument/2006/relationships/image" Target="../media/image427.png"/><Relationship Id="rId33" Type="http://schemas.openxmlformats.org/officeDocument/2006/relationships/image" Target="../media/image431.png"/><Relationship Id="rId38" Type="http://schemas.openxmlformats.org/officeDocument/2006/relationships/customXml" Target="../ink/ink2215.xml"/><Relationship Id="rId46" Type="http://schemas.openxmlformats.org/officeDocument/2006/relationships/customXml" Target="../ink/ink2219.xml"/><Relationship Id="rId59" Type="http://schemas.openxmlformats.org/officeDocument/2006/relationships/image" Target="../media/image444.png"/><Relationship Id="rId67" Type="http://schemas.openxmlformats.org/officeDocument/2006/relationships/image" Target="../media/image448.png"/><Relationship Id="rId20" Type="http://schemas.openxmlformats.org/officeDocument/2006/relationships/customXml" Target="../ink/ink2206.xml"/><Relationship Id="rId41" Type="http://schemas.openxmlformats.org/officeDocument/2006/relationships/image" Target="../media/image435.png"/><Relationship Id="rId54" Type="http://schemas.openxmlformats.org/officeDocument/2006/relationships/customXml" Target="../ink/ink2223.xml"/><Relationship Id="rId62" Type="http://schemas.openxmlformats.org/officeDocument/2006/relationships/customXml" Target="../ink/ink2227.xml"/><Relationship Id="rId70" Type="http://schemas.openxmlformats.org/officeDocument/2006/relationships/customXml" Target="../ink/ink2231.xml"/><Relationship Id="rId75" Type="http://schemas.openxmlformats.org/officeDocument/2006/relationships/image" Target="../media/image452.png"/><Relationship Id="rId83" Type="http://schemas.openxmlformats.org/officeDocument/2006/relationships/image" Target="../media/image4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99.xml"/><Relationship Id="rId15" Type="http://schemas.openxmlformats.org/officeDocument/2006/relationships/image" Target="../media/image422.png"/><Relationship Id="rId23" Type="http://schemas.openxmlformats.org/officeDocument/2006/relationships/image" Target="../media/image426.png"/><Relationship Id="rId28" Type="http://schemas.openxmlformats.org/officeDocument/2006/relationships/customXml" Target="../ink/ink2210.xml"/><Relationship Id="rId36" Type="http://schemas.openxmlformats.org/officeDocument/2006/relationships/customXml" Target="../ink/ink2214.xml"/><Relationship Id="rId49" Type="http://schemas.openxmlformats.org/officeDocument/2006/relationships/image" Target="../media/image439.png"/><Relationship Id="rId57" Type="http://schemas.openxmlformats.org/officeDocument/2006/relationships/image" Target="../media/image443.png"/><Relationship Id="rId10" Type="http://schemas.openxmlformats.org/officeDocument/2006/relationships/customXml" Target="../ink/ink2201.xml"/><Relationship Id="rId31" Type="http://schemas.openxmlformats.org/officeDocument/2006/relationships/image" Target="../media/image430.png"/><Relationship Id="rId44" Type="http://schemas.openxmlformats.org/officeDocument/2006/relationships/customXml" Target="../ink/ink2218.xml"/><Relationship Id="rId52" Type="http://schemas.openxmlformats.org/officeDocument/2006/relationships/customXml" Target="../ink/ink2222.xml"/><Relationship Id="rId60" Type="http://schemas.openxmlformats.org/officeDocument/2006/relationships/customXml" Target="../ink/ink2226.xml"/><Relationship Id="rId65" Type="http://schemas.openxmlformats.org/officeDocument/2006/relationships/image" Target="../media/image447.png"/><Relationship Id="rId73" Type="http://schemas.openxmlformats.org/officeDocument/2006/relationships/image" Target="../media/image451.png"/><Relationship Id="rId78" Type="http://schemas.openxmlformats.org/officeDocument/2006/relationships/customXml" Target="../ink/ink2235.xml"/><Relationship Id="rId81" Type="http://schemas.openxmlformats.org/officeDocument/2006/relationships/image" Target="../media/image455.png"/><Relationship Id="rId4" Type="http://schemas.openxmlformats.org/officeDocument/2006/relationships/customXml" Target="../ink/ink2198.xml"/><Relationship Id="rId9" Type="http://schemas.openxmlformats.org/officeDocument/2006/relationships/image" Target="../media/image419.png"/><Relationship Id="rId13" Type="http://schemas.openxmlformats.org/officeDocument/2006/relationships/image" Target="../media/image421.png"/><Relationship Id="rId18" Type="http://schemas.openxmlformats.org/officeDocument/2006/relationships/customXml" Target="../ink/ink2205.xml"/><Relationship Id="rId39" Type="http://schemas.openxmlformats.org/officeDocument/2006/relationships/image" Target="../media/image434.png"/><Relationship Id="rId34" Type="http://schemas.openxmlformats.org/officeDocument/2006/relationships/customXml" Target="../ink/ink2213.xml"/><Relationship Id="rId50" Type="http://schemas.openxmlformats.org/officeDocument/2006/relationships/customXml" Target="../ink/ink2221.xml"/><Relationship Id="rId55" Type="http://schemas.openxmlformats.org/officeDocument/2006/relationships/image" Target="../media/image442.png"/><Relationship Id="rId76" Type="http://schemas.openxmlformats.org/officeDocument/2006/relationships/customXml" Target="../ink/ink2234.xml"/><Relationship Id="rId7" Type="http://schemas.openxmlformats.org/officeDocument/2006/relationships/image" Target="../media/image417.png"/><Relationship Id="rId71" Type="http://schemas.openxmlformats.org/officeDocument/2006/relationships/image" Target="../media/image450.png"/><Relationship Id="rId2" Type="http://schemas.openxmlformats.org/officeDocument/2006/relationships/customXml" Target="../ink/ink2197.xml"/><Relationship Id="rId29" Type="http://schemas.openxmlformats.org/officeDocument/2006/relationships/image" Target="../media/image429.png"/><Relationship Id="rId24" Type="http://schemas.openxmlformats.org/officeDocument/2006/relationships/customXml" Target="../ink/ink2208.xml"/><Relationship Id="rId40" Type="http://schemas.openxmlformats.org/officeDocument/2006/relationships/customXml" Target="../ink/ink2216.xml"/><Relationship Id="rId45" Type="http://schemas.openxmlformats.org/officeDocument/2006/relationships/image" Target="../media/image437.png"/><Relationship Id="rId66" Type="http://schemas.openxmlformats.org/officeDocument/2006/relationships/customXml" Target="../ink/ink2229.xml"/><Relationship Id="rId61" Type="http://schemas.openxmlformats.org/officeDocument/2006/relationships/image" Target="../media/image445.png"/><Relationship Id="rId82" Type="http://schemas.openxmlformats.org/officeDocument/2006/relationships/customXml" Target="../ink/ink2237.xml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51.xml"/><Relationship Id="rId21" Type="http://schemas.openxmlformats.org/officeDocument/2006/relationships/image" Target="../media/image425.png"/><Relationship Id="rId42" Type="http://schemas.openxmlformats.org/officeDocument/2006/relationships/customXml" Target="../ink/ink2259.xml"/><Relationship Id="rId47" Type="http://schemas.openxmlformats.org/officeDocument/2006/relationships/image" Target="../media/image438.png"/><Relationship Id="rId63" Type="http://schemas.openxmlformats.org/officeDocument/2006/relationships/image" Target="../media/image446.png"/><Relationship Id="rId68" Type="http://schemas.openxmlformats.org/officeDocument/2006/relationships/customXml" Target="../ink/ink2272.xml"/><Relationship Id="rId84" Type="http://schemas.openxmlformats.org/officeDocument/2006/relationships/customXml" Target="../ink/ink2280.xml"/><Relationship Id="rId89" Type="http://schemas.openxmlformats.org/officeDocument/2006/relationships/image" Target="../media/image459.png"/><Relationship Id="rId16" Type="http://schemas.openxmlformats.org/officeDocument/2006/relationships/customXml" Target="../ink/ink2246.xml"/><Relationship Id="rId107" Type="http://schemas.openxmlformats.org/officeDocument/2006/relationships/image" Target="../media/image468.png"/><Relationship Id="rId11" Type="http://schemas.openxmlformats.org/officeDocument/2006/relationships/image" Target="../media/image420.png"/><Relationship Id="rId32" Type="http://schemas.openxmlformats.org/officeDocument/2006/relationships/customXml" Target="../ink/ink2254.xml"/><Relationship Id="rId37" Type="http://schemas.openxmlformats.org/officeDocument/2006/relationships/image" Target="../media/image433.png"/><Relationship Id="rId53" Type="http://schemas.openxmlformats.org/officeDocument/2006/relationships/image" Target="../media/image441.png"/><Relationship Id="rId58" Type="http://schemas.openxmlformats.org/officeDocument/2006/relationships/customXml" Target="../ink/ink2267.xml"/><Relationship Id="rId74" Type="http://schemas.openxmlformats.org/officeDocument/2006/relationships/customXml" Target="../ink/ink2275.xml"/><Relationship Id="rId79" Type="http://schemas.openxmlformats.org/officeDocument/2006/relationships/image" Target="../media/image454.png"/><Relationship Id="rId102" Type="http://schemas.openxmlformats.org/officeDocument/2006/relationships/customXml" Target="../ink/ink2289.xml"/><Relationship Id="rId5" Type="http://schemas.openxmlformats.org/officeDocument/2006/relationships/image" Target="../media/image416.png"/><Relationship Id="rId90" Type="http://schemas.openxmlformats.org/officeDocument/2006/relationships/customXml" Target="../ink/ink2283.xml"/><Relationship Id="rId95" Type="http://schemas.openxmlformats.org/officeDocument/2006/relationships/image" Target="../media/image462.png"/><Relationship Id="rId22" Type="http://schemas.openxmlformats.org/officeDocument/2006/relationships/customXml" Target="../ink/ink2249.xml"/><Relationship Id="rId27" Type="http://schemas.openxmlformats.org/officeDocument/2006/relationships/image" Target="../media/image428.png"/><Relationship Id="rId43" Type="http://schemas.openxmlformats.org/officeDocument/2006/relationships/image" Target="../media/image436.png"/><Relationship Id="rId48" Type="http://schemas.openxmlformats.org/officeDocument/2006/relationships/customXml" Target="../ink/ink2262.xml"/><Relationship Id="rId64" Type="http://schemas.openxmlformats.org/officeDocument/2006/relationships/customXml" Target="../ink/ink2270.xml"/><Relationship Id="rId69" Type="http://schemas.openxmlformats.org/officeDocument/2006/relationships/image" Target="../media/image449.png"/><Relationship Id="rId80" Type="http://schemas.openxmlformats.org/officeDocument/2006/relationships/customXml" Target="../ink/ink2278.xml"/><Relationship Id="rId85" Type="http://schemas.openxmlformats.org/officeDocument/2006/relationships/image" Target="../media/image457.png"/><Relationship Id="rId12" Type="http://schemas.openxmlformats.org/officeDocument/2006/relationships/customXml" Target="../ink/ink2244.xml"/><Relationship Id="rId17" Type="http://schemas.openxmlformats.org/officeDocument/2006/relationships/image" Target="../media/image423.png"/><Relationship Id="rId33" Type="http://schemas.openxmlformats.org/officeDocument/2006/relationships/image" Target="../media/image431.png"/><Relationship Id="rId38" Type="http://schemas.openxmlformats.org/officeDocument/2006/relationships/customXml" Target="../ink/ink2257.xml"/><Relationship Id="rId59" Type="http://schemas.openxmlformats.org/officeDocument/2006/relationships/image" Target="../media/image444.png"/><Relationship Id="rId103" Type="http://schemas.openxmlformats.org/officeDocument/2006/relationships/image" Target="../media/image466.png"/><Relationship Id="rId108" Type="http://schemas.openxmlformats.org/officeDocument/2006/relationships/customXml" Target="../ink/ink2292.xml"/><Relationship Id="rId54" Type="http://schemas.openxmlformats.org/officeDocument/2006/relationships/customXml" Target="../ink/ink2265.xml"/><Relationship Id="rId70" Type="http://schemas.openxmlformats.org/officeDocument/2006/relationships/customXml" Target="../ink/ink2273.xml"/><Relationship Id="rId75" Type="http://schemas.openxmlformats.org/officeDocument/2006/relationships/image" Target="../media/image452.png"/><Relationship Id="rId91" Type="http://schemas.openxmlformats.org/officeDocument/2006/relationships/image" Target="../media/image460.png"/><Relationship Id="rId96" Type="http://schemas.openxmlformats.org/officeDocument/2006/relationships/customXml" Target="../ink/ink22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1.xml"/><Relationship Id="rId15" Type="http://schemas.openxmlformats.org/officeDocument/2006/relationships/image" Target="../media/image422.png"/><Relationship Id="rId23" Type="http://schemas.openxmlformats.org/officeDocument/2006/relationships/image" Target="../media/image426.png"/><Relationship Id="rId28" Type="http://schemas.openxmlformats.org/officeDocument/2006/relationships/customXml" Target="../ink/ink2252.xml"/><Relationship Id="rId36" Type="http://schemas.openxmlformats.org/officeDocument/2006/relationships/customXml" Target="../ink/ink2256.xml"/><Relationship Id="rId49" Type="http://schemas.openxmlformats.org/officeDocument/2006/relationships/image" Target="../media/image439.png"/><Relationship Id="rId57" Type="http://schemas.openxmlformats.org/officeDocument/2006/relationships/image" Target="../media/image443.png"/><Relationship Id="rId106" Type="http://schemas.openxmlformats.org/officeDocument/2006/relationships/customXml" Target="../ink/ink2291.xml"/><Relationship Id="rId10" Type="http://schemas.openxmlformats.org/officeDocument/2006/relationships/customXml" Target="../ink/ink2243.xml"/><Relationship Id="rId31" Type="http://schemas.openxmlformats.org/officeDocument/2006/relationships/image" Target="../media/image430.png"/><Relationship Id="rId44" Type="http://schemas.openxmlformats.org/officeDocument/2006/relationships/customXml" Target="../ink/ink2260.xml"/><Relationship Id="rId52" Type="http://schemas.openxmlformats.org/officeDocument/2006/relationships/customXml" Target="../ink/ink2264.xml"/><Relationship Id="rId60" Type="http://schemas.openxmlformats.org/officeDocument/2006/relationships/customXml" Target="../ink/ink2268.xml"/><Relationship Id="rId65" Type="http://schemas.openxmlformats.org/officeDocument/2006/relationships/image" Target="../media/image447.png"/><Relationship Id="rId73" Type="http://schemas.openxmlformats.org/officeDocument/2006/relationships/image" Target="../media/image451.png"/><Relationship Id="rId78" Type="http://schemas.openxmlformats.org/officeDocument/2006/relationships/customXml" Target="../ink/ink2277.xml"/><Relationship Id="rId81" Type="http://schemas.openxmlformats.org/officeDocument/2006/relationships/image" Target="../media/image455.png"/><Relationship Id="rId86" Type="http://schemas.openxmlformats.org/officeDocument/2006/relationships/customXml" Target="../ink/ink2281.xml"/><Relationship Id="rId94" Type="http://schemas.openxmlformats.org/officeDocument/2006/relationships/customXml" Target="../ink/ink2285.xml"/><Relationship Id="rId99" Type="http://schemas.openxmlformats.org/officeDocument/2006/relationships/image" Target="../media/image464.png"/><Relationship Id="rId101" Type="http://schemas.openxmlformats.org/officeDocument/2006/relationships/image" Target="../media/image465.png"/><Relationship Id="rId4" Type="http://schemas.openxmlformats.org/officeDocument/2006/relationships/customXml" Target="../ink/ink2240.xml"/><Relationship Id="rId9" Type="http://schemas.openxmlformats.org/officeDocument/2006/relationships/image" Target="../media/image419.png"/><Relationship Id="rId13" Type="http://schemas.openxmlformats.org/officeDocument/2006/relationships/image" Target="../media/image421.png"/><Relationship Id="rId18" Type="http://schemas.openxmlformats.org/officeDocument/2006/relationships/customXml" Target="../ink/ink2247.xml"/><Relationship Id="rId39" Type="http://schemas.openxmlformats.org/officeDocument/2006/relationships/image" Target="../media/image434.png"/><Relationship Id="rId109" Type="http://schemas.openxmlformats.org/officeDocument/2006/relationships/image" Target="../media/image469.png"/><Relationship Id="rId34" Type="http://schemas.openxmlformats.org/officeDocument/2006/relationships/customXml" Target="../ink/ink2255.xml"/><Relationship Id="rId50" Type="http://schemas.openxmlformats.org/officeDocument/2006/relationships/customXml" Target="../ink/ink2263.xml"/><Relationship Id="rId55" Type="http://schemas.openxmlformats.org/officeDocument/2006/relationships/image" Target="../media/image442.png"/><Relationship Id="rId76" Type="http://schemas.openxmlformats.org/officeDocument/2006/relationships/customXml" Target="../ink/ink2276.xml"/><Relationship Id="rId97" Type="http://schemas.openxmlformats.org/officeDocument/2006/relationships/image" Target="../media/image463.png"/><Relationship Id="rId104" Type="http://schemas.openxmlformats.org/officeDocument/2006/relationships/customXml" Target="../ink/ink2290.xml"/><Relationship Id="rId7" Type="http://schemas.openxmlformats.org/officeDocument/2006/relationships/image" Target="../media/image417.png"/><Relationship Id="rId71" Type="http://schemas.openxmlformats.org/officeDocument/2006/relationships/image" Target="../media/image450.png"/><Relationship Id="rId92" Type="http://schemas.openxmlformats.org/officeDocument/2006/relationships/customXml" Target="../ink/ink2284.xml"/><Relationship Id="rId2" Type="http://schemas.openxmlformats.org/officeDocument/2006/relationships/customXml" Target="../ink/ink2239.xml"/><Relationship Id="rId29" Type="http://schemas.openxmlformats.org/officeDocument/2006/relationships/image" Target="../media/image429.png"/><Relationship Id="rId24" Type="http://schemas.openxmlformats.org/officeDocument/2006/relationships/customXml" Target="../ink/ink2250.xml"/><Relationship Id="rId40" Type="http://schemas.openxmlformats.org/officeDocument/2006/relationships/customXml" Target="../ink/ink2258.xml"/><Relationship Id="rId45" Type="http://schemas.openxmlformats.org/officeDocument/2006/relationships/image" Target="../media/image437.png"/><Relationship Id="rId66" Type="http://schemas.openxmlformats.org/officeDocument/2006/relationships/customXml" Target="../ink/ink2271.xml"/><Relationship Id="rId87" Type="http://schemas.openxmlformats.org/officeDocument/2006/relationships/image" Target="../media/image458.png"/><Relationship Id="rId110" Type="http://schemas.openxmlformats.org/officeDocument/2006/relationships/customXml" Target="../ink/ink2293.xml"/><Relationship Id="rId61" Type="http://schemas.openxmlformats.org/officeDocument/2006/relationships/image" Target="../media/image445.png"/><Relationship Id="rId82" Type="http://schemas.openxmlformats.org/officeDocument/2006/relationships/customXml" Target="../ink/ink2279.xml"/><Relationship Id="rId19" Type="http://schemas.openxmlformats.org/officeDocument/2006/relationships/image" Target="../media/image424.png"/><Relationship Id="rId14" Type="http://schemas.openxmlformats.org/officeDocument/2006/relationships/customXml" Target="../ink/ink2245.xml"/><Relationship Id="rId30" Type="http://schemas.openxmlformats.org/officeDocument/2006/relationships/customXml" Target="../ink/ink2253.xml"/><Relationship Id="rId35" Type="http://schemas.openxmlformats.org/officeDocument/2006/relationships/image" Target="../media/image432.png"/><Relationship Id="rId56" Type="http://schemas.openxmlformats.org/officeDocument/2006/relationships/customXml" Target="../ink/ink2266.xml"/><Relationship Id="rId77" Type="http://schemas.openxmlformats.org/officeDocument/2006/relationships/image" Target="../media/image453.png"/><Relationship Id="rId100" Type="http://schemas.openxmlformats.org/officeDocument/2006/relationships/customXml" Target="../ink/ink2288.xml"/><Relationship Id="rId105" Type="http://schemas.openxmlformats.org/officeDocument/2006/relationships/image" Target="../media/image467.png"/><Relationship Id="rId8" Type="http://schemas.openxmlformats.org/officeDocument/2006/relationships/customXml" Target="../ink/ink2242.xml"/><Relationship Id="rId51" Type="http://schemas.openxmlformats.org/officeDocument/2006/relationships/image" Target="../media/image440.png"/><Relationship Id="rId72" Type="http://schemas.openxmlformats.org/officeDocument/2006/relationships/customXml" Target="../ink/ink2274.xml"/><Relationship Id="rId93" Type="http://schemas.openxmlformats.org/officeDocument/2006/relationships/image" Target="../media/image461.png"/><Relationship Id="rId98" Type="http://schemas.openxmlformats.org/officeDocument/2006/relationships/customXml" Target="../ink/ink2287.xml"/><Relationship Id="rId3" Type="http://schemas.openxmlformats.org/officeDocument/2006/relationships/image" Target="../media/image415.png"/><Relationship Id="rId25" Type="http://schemas.openxmlformats.org/officeDocument/2006/relationships/image" Target="../media/image427.png"/><Relationship Id="rId46" Type="http://schemas.openxmlformats.org/officeDocument/2006/relationships/customXml" Target="../ink/ink2261.xml"/><Relationship Id="rId67" Type="http://schemas.openxmlformats.org/officeDocument/2006/relationships/image" Target="../media/image448.png"/><Relationship Id="rId20" Type="http://schemas.openxmlformats.org/officeDocument/2006/relationships/customXml" Target="../ink/ink2248.xml"/><Relationship Id="rId41" Type="http://schemas.openxmlformats.org/officeDocument/2006/relationships/image" Target="../media/image435.png"/><Relationship Id="rId62" Type="http://schemas.openxmlformats.org/officeDocument/2006/relationships/customXml" Target="../ink/ink2269.xml"/><Relationship Id="rId83" Type="http://schemas.openxmlformats.org/officeDocument/2006/relationships/image" Target="../media/image456.png"/><Relationship Id="rId88" Type="http://schemas.openxmlformats.org/officeDocument/2006/relationships/customXml" Target="../ink/ink2282.xml"/><Relationship Id="rId111" Type="http://schemas.openxmlformats.org/officeDocument/2006/relationships/image" Target="../media/image47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9.xml"/><Relationship Id="rId13" Type="http://schemas.openxmlformats.org/officeDocument/2006/relationships/image" Target="../media/image7.png"/><Relationship Id="rId18" Type="http://schemas.openxmlformats.org/officeDocument/2006/relationships/customXml" Target="../ink/ink54.xml"/><Relationship Id="rId26" Type="http://schemas.openxmlformats.org/officeDocument/2006/relationships/customXml" Target="../ink/ink58.xml"/><Relationship Id="rId21" Type="http://schemas.openxmlformats.org/officeDocument/2006/relationships/image" Target="../media/image14.png"/><Relationship Id="rId7" Type="http://schemas.openxmlformats.org/officeDocument/2006/relationships/image" Target="../media/image3.png"/><Relationship Id="rId12" Type="http://schemas.openxmlformats.org/officeDocument/2006/relationships/customXml" Target="../ink/ink51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2" Type="http://schemas.openxmlformats.org/officeDocument/2006/relationships/customXml" Target="../ink/ink47.xml"/><Relationship Id="rId16" Type="http://schemas.openxmlformats.org/officeDocument/2006/relationships/customXml" Target="../ink/ink53.xml"/><Relationship Id="rId20" Type="http://schemas.openxmlformats.org/officeDocument/2006/relationships/customXml" Target="../ink/ink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.xml"/><Relationship Id="rId11" Type="http://schemas.openxmlformats.org/officeDocument/2006/relationships/image" Target="../media/image6.png"/><Relationship Id="rId24" Type="http://schemas.openxmlformats.org/officeDocument/2006/relationships/customXml" Target="../ink/ink57.xml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5.png"/><Relationship Id="rId10" Type="http://schemas.openxmlformats.org/officeDocument/2006/relationships/customXml" Target="../ink/ink50.xml"/><Relationship Id="rId19" Type="http://schemas.openxmlformats.org/officeDocument/2006/relationships/image" Target="../media/image13.png"/><Relationship Id="rId9" Type="http://schemas.openxmlformats.org/officeDocument/2006/relationships/image" Target="../media/image5.png"/><Relationship Id="rId14" Type="http://schemas.openxmlformats.org/officeDocument/2006/relationships/customXml" Target="../ink/ink52.xml"/><Relationship Id="rId22" Type="http://schemas.openxmlformats.org/officeDocument/2006/relationships/customXml" Target="../ink/ink56.xml"/><Relationship Id="rId27" Type="http://schemas.openxmlformats.org/officeDocument/2006/relationships/image" Target="../media/image18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customXml" Target="../ink/ink229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72.png"/><Relationship Id="rId4" Type="http://schemas.openxmlformats.org/officeDocument/2006/relationships/customXml" Target="../ink/ink2295.xml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6.png"/><Relationship Id="rId18" Type="http://schemas.openxmlformats.org/officeDocument/2006/relationships/customXml" Target="../ink/ink2304.xml"/><Relationship Id="rId26" Type="http://schemas.openxmlformats.org/officeDocument/2006/relationships/customXml" Target="../ink/ink2308.xml"/><Relationship Id="rId3" Type="http://schemas.openxmlformats.org/officeDocument/2006/relationships/image" Target="../media/image471.png"/><Relationship Id="rId21" Type="http://schemas.openxmlformats.org/officeDocument/2006/relationships/image" Target="../media/image480.png"/><Relationship Id="rId34" Type="http://schemas.openxmlformats.org/officeDocument/2006/relationships/customXml" Target="../ink/ink2312.xml"/><Relationship Id="rId7" Type="http://schemas.openxmlformats.org/officeDocument/2006/relationships/image" Target="../media/image474.png"/><Relationship Id="rId12" Type="http://schemas.openxmlformats.org/officeDocument/2006/relationships/customXml" Target="../ink/ink2301.xml"/><Relationship Id="rId17" Type="http://schemas.openxmlformats.org/officeDocument/2006/relationships/image" Target="../media/image478.png"/><Relationship Id="rId25" Type="http://schemas.openxmlformats.org/officeDocument/2006/relationships/image" Target="../media/image482.png"/><Relationship Id="rId33" Type="http://schemas.openxmlformats.org/officeDocument/2006/relationships/image" Target="../media/image486.png"/><Relationship Id="rId2" Type="http://schemas.openxmlformats.org/officeDocument/2006/relationships/customXml" Target="../ink/ink2296.xml"/><Relationship Id="rId16" Type="http://schemas.openxmlformats.org/officeDocument/2006/relationships/customXml" Target="../ink/ink2303.xml"/><Relationship Id="rId20" Type="http://schemas.openxmlformats.org/officeDocument/2006/relationships/customXml" Target="../ink/ink2305.xml"/><Relationship Id="rId29" Type="http://schemas.openxmlformats.org/officeDocument/2006/relationships/image" Target="../media/image4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98.xml"/><Relationship Id="rId11" Type="http://schemas.openxmlformats.org/officeDocument/2006/relationships/image" Target="../media/image475.png"/><Relationship Id="rId24" Type="http://schemas.openxmlformats.org/officeDocument/2006/relationships/customXml" Target="../ink/ink2307.xml"/><Relationship Id="rId32" Type="http://schemas.openxmlformats.org/officeDocument/2006/relationships/customXml" Target="../ink/ink2311.xml"/><Relationship Id="rId5" Type="http://schemas.openxmlformats.org/officeDocument/2006/relationships/image" Target="../media/image473.png"/><Relationship Id="rId15" Type="http://schemas.openxmlformats.org/officeDocument/2006/relationships/image" Target="../media/image477.png"/><Relationship Id="rId23" Type="http://schemas.openxmlformats.org/officeDocument/2006/relationships/image" Target="../media/image481.png"/><Relationship Id="rId28" Type="http://schemas.openxmlformats.org/officeDocument/2006/relationships/customXml" Target="../ink/ink2309.xml"/><Relationship Id="rId10" Type="http://schemas.openxmlformats.org/officeDocument/2006/relationships/customXml" Target="../ink/ink2300.xml"/><Relationship Id="rId19" Type="http://schemas.openxmlformats.org/officeDocument/2006/relationships/image" Target="../media/image479.png"/><Relationship Id="rId31" Type="http://schemas.openxmlformats.org/officeDocument/2006/relationships/image" Target="../media/image485.png"/><Relationship Id="rId4" Type="http://schemas.openxmlformats.org/officeDocument/2006/relationships/customXml" Target="../ink/ink2297.xml"/><Relationship Id="rId9" Type="http://schemas.openxmlformats.org/officeDocument/2006/relationships/image" Target="../media/image472.png"/><Relationship Id="rId14" Type="http://schemas.openxmlformats.org/officeDocument/2006/relationships/customXml" Target="../ink/ink2302.xml"/><Relationship Id="rId22" Type="http://schemas.openxmlformats.org/officeDocument/2006/relationships/customXml" Target="../ink/ink2306.xml"/><Relationship Id="rId27" Type="http://schemas.openxmlformats.org/officeDocument/2006/relationships/image" Target="../media/image483.png"/><Relationship Id="rId30" Type="http://schemas.openxmlformats.org/officeDocument/2006/relationships/customXml" Target="../ink/ink2310.xml"/><Relationship Id="rId35" Type="http://schemas.openxmlformats.org/officeDocument/2006/relationships/image" Target="../media/image487.png"/><Relationship Id="rId8" Type="http://schemas.openxmlformats.org/officeDocument/2006/relationships/customXml" Target="../ink/ink2299.xml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6.png"/><Relationship Id="rId18" Type="http://schemas.openxmlformats.org/officeDocument/2006/relationships/customXml" Target="../ink/ink2321.xml"/><Relationship Id="rId26" Type="http://schemas.openxmlformats.org/officeDocument/2006/relationships/customXml" Target="../ink/ink2325.xml"/><Relationship Id="rId39" Type="http://schemas.openxmlformats.org/officeDocument/2006/relationships/image" Target="../media/image489.png"/><Relationship Id="rId21" Type="http://schemas.openxmlformats.org/officeDocument/2006/relationships/image" Target="../media/image480.png"/><Relationship Id="rId34" Type="http://schemas.openxmlformats.org/officeDocument/2006/relationships/customXml" Target="../ink/ink2329.xml"/><Relationship Id="rId42" Type="http://schemas.openxmlformats.org/officeDocument/2006/relationships/customXml" Target="../ink/ink2333.xml"/><Relationship Id="rId47" Type="http://schemas.openxmlformats.org/officeDocument/2006/relationships/image" Target="../media/image493.png"/><Relationship Id="rId50" Type="http://schemas.openxmlformats.org/officeDocument/2006/relationships/customXml" Target="../ink/ink2337.xml"/><Relationship Id="rId55" Type="http://schemas.openxmlformats.org/officeDocument/2006/relationships/image" Target="../media/image497.png"/><Relationship Id="rId7" Type="http://schemas.openxmlformats.org/officeDocument/2006/relationships/image" Target="../media/image474.png"/><Relationship Id="rId2" Type="http://schemas.openxmlformats.org/officeDocument/2006/relationships/customXml" Target="../ink/ink2313.xml"/><Relationship Id="rId16" Type="http://schemas.openxmlformats.org/officeDocument/2006/relationships/customXml" Target="../ink/ink2320.xml"/><Relationship Id="rId29" Type="http://schemas.openxmlformats.org/officeDocument/2006/relationships/image" Target="../media/image484.png"/><Relationship Id="rId11" Type="http://schemas.openxmlformats.org/officeDocument/2006/relationships/image" Target="../media/image475.png"/><Relationship Id="rId24" Type="http://schemas.openxmlformats.org/officeDocument/2006/relationships/customXml" Target="../ink/ink2324.xml"/><Relationship Id="rId32" Type="http://schemas.openxmlformats.org/officeDocument/2006/relationships/customXml" Target="../ink/ink2328.xml"/><Relationship Id="rId37" Type="http://schemas.openxmlformats.org/officeDocument/2006/relationships/image" Target="../media/image488.png"/><Relationship Id="rId40" Type="http://schemas.openxmlformats.org/officeDocument/2006/relationships/customXml" Target="../ink/ink2332.xml"/><Relationship Id="rId45" Type="http://schemas.openxmlformats.org/officeDocument/2006/relationships/image" Target="../media/image492.png"/><Relationship Id="rId53" Type="http://schemas.openxmlformats.org/officeDocument/2006/relationships/image" Target="../media/image496.png"/><Relationship Id="rId5" Type="http://schemas.openxmlformats.org/officeDocument/2006/relationships/image" Target="../media/image473.png"/><Relationship Id="rId10" Type="http://schemas.openxmlformats.org/officeDocument/2006/relationships/customXml" Target="../ink/ink2317.xml"/><Relationship Id="rId19" Type="http://schemas.openxmlformats.org/officeDocument/2006/relationships/image" Target="../media/image479.png"/><Relationship Id="rId31" Type="http://schemas.openxmlformats.org/officeDocument/2006/relationships/image" Target="../media/image485.png"/><Relationship Id="rId44" Type="http://schemas.openxmlformats.org/officeDocument/2006/relationships/customXml" Target="../ink/ink2334.xml"/><Relationship Id="rId52" Type="http://schemas.openxmlformats.org/officeDocument/2006/relationships/customXml" Target="../ink/ink2338.xml"/><Relationship Id="rId4" Type="http://schemas.openxmlformats.org/officeDocument/2006/relationships/customXml" Target="../ink/ink2314.xml"/><Relationship Id="rId9" Type="http://schemas.openxmlformats.org/officeDocument/2006/relationships/image" Target="../media/image472.png"/><Relationship Id="rId14" Type="http://schemas.openxmlformats.org/officeDocument/2006/relationships/customXml" Target="../ink/ink2319.xml"/><Relationship Id="rId22" Type="http://schemas.openxmlformats.org/officeDocument/2006/relationships/customXml" Target="../ink/ink2323.xml"/><Relationship Id="rId27" Type="http://schemas.openxmlformats.org/officeDocument/2006/relationships/image" Target="../media/image483.png"/><Relationship Id="rId30" Type="http://schemas.openxmlformats.org/officeDocument/2006/relationships/customXml" Target="../ink/ink2327.xml"/><Relationship Id="rId35" Type="http://schemas.openxmlformats.org/officeDocument/2006/relationships/image" Target="../media/image487.png"/><Relationship Id="rId43" Type="http://schemas.openxmlformats.org/officeDocument/2006/relationships/image" Target="../media/image491.png"/><Relationship Id="rId48" Type="http://schemas.openxmlformats.org/officeDocument/2006/relationships/customXml" Target="../ink/ink2336.xml"/><Relationship Id="rId8" Type="http://schemas.openxmlformats.org/officeDocument/2006/relationships/customXml" Target="../ink/ink2316.xml"/><Relationship Id="rId51" Type="http://schemas.openxmlformats.org/officeDocument/2006/relationships/image" Target="../media/image495.png"/><Relationship Id="rId3" Type="http://schemas.openxmlformats.org/officeDocument/2006/relationships/image" Target="../media/image471.png"/><Relationship Id="rId12" Type="http://schemas.openxmlformats.org/officeDocument/2006/relationships/customXml" Target="../ink/ink2318.xml"/><Relationship Id="rId17" Type="http://schemas.openxmlformats.org/officeDocument/2006/relationships/image" Target="../media/image478.png"/><Relationship Id="rId25" Type="http://schemas.openxmlformats.org/officeDocument/2006/relationships/image" Target="../media/image482.png"/><Relationship Id="rId33" Type="http://schemas.openxmlformats.org/officeDocument/2006/relationships/image" Target="../media/image486.png"/><Relationship Id="rId38" Type="http://schemas.openxmlformats.org/officeDocument/2006/relationships/customXml" Target="../ink/ink2331.xml"/><Relationship Id="rId46" Type="http://schemas.openxmlformats.org/officeDocument/2006/relationships/customXml" Target="../ink/ink2335.xml"/><Relationship Id="rId20" Type="http://schemas.openxmlformats.org/officeDocument/2006/relationships/customXml" Target="../ink/ink2322.xml"/><Relationship Id="rId41" Type="http://schemas.openxmlformats.org/officeDocument/2006/relationships/image" Target="../media/image490.png"/><Relationship Id="rId54" Type="http://schemas.openxmlformats.org/officeDocument/2006/relationships/customXml" Target="../ink/ink23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15.xml"/><Relationship Id="rId15" Type="http://schemas.openxmlformats.org/officeDocument/2006/relationships/image" Target="../media/image477.png"/><Relationship Id="rId23" Type="http://schemas.openxmlformats.org/officeDocument/2006/relationships/image" Target="../media/image481.png"/><Relationship Id="rId28" Type="http://schemas.openxmlformats.org/officeDocument/2006/relationships/customXml" Target="../ink/ink2326.xml"/><Relationship Id="rId36" Type="http://schemas.openxmlformats.org/officeDocument/2006/relationships/customXml" Target="../ink/ink2330.xml"/><Relationship Id="rId49" Type="http://schemas.openxmlformats.org/officeDocument/2006/relationships/image" Target="../media/image494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52.xml"/><Relationship Id="rId21" Type="http://schemas.openxmlformats.org/officeDocument/2006/relationships/image" Target="../media/image480.png"/><Relationship Id="rId42" Type="http://schemas.openxmlformats.org/officeDocument/2006/relationships/customXml" Target="../ink/ink2360.xml"/><Relationship Id="rId47" Type="http://schemas.openxmlformats.org/officeDocument/2006/relationships/image" Target="../media/image493.png"/><Relationship Id="rId63" Type="http://schemas.openxmlformats.org/officeDocument/2006/relationships/image" Target="../media/image501.png"/><Relationship Id="rId68" Type="http://schemas.openxmlformats.org/officeDocument/2006/relationships/customXml" Target="../ink/ink2373.xml"/><Relationship Id="rId84" Type="http://schemas.openxmlformats.org/officeDocument/2006/relationships/customXml" Target="../ink/ink2381.xml"/><Relationship Id="rId16" Type="http://schemas.openxmlformats.org/officeDocument/2006/relationships/customXml" Target="../ink/ink2347.xml"/><Relationship Id="rId11" Type="http://schemas.openxmlformats.org/officeDocument/2006/relationships/image" Target="../media/image475.png"/><Relationship Id="rId32" Type="http://schemas.openxmlformats.org/officeDocument/2006/relationships/customXml" Target="../ink/ink2355.xml"/><Relationship Id="rId37" Type="http://schemas.openxmlformats.org/officeDocument/2006/relationships/image" Target="../media/image488.png"/><Relationship Id="rId53" Type="http://schemas.openxmlformats.org/officeDocument/2006/relationships/image" Target="../media/image496.png"/><Relationship Id="rId58" Type="http://schemas.openxmlformats.org/officeDocument/2006/relationships/customXml" Target="../ink/ink2368.xml"/><Relationship Id="rId74" Type="http://schemas.openxmlformats.org/officeDocument/2006/relationships/customXml" Target="../ink/ink2376.xml"/><Relationship Id="rId79" Type="http://schemas.openxmlformats.org/officeDocument/2006/relationships/image" Target="../media/image509.png"/><Relationship Id="rId5" Type="http://schemas.openxmlformats.org/officeDocument/2006/relationships/image" Target="../media/image473.png"/><Relationship Id="rId19" Type="http://schemas.openxmlformats.org/officeDocument/2006/relationships/image" Target="../media/image479.png"/><Relationship Id="rId14" Type="http://schemas.openxmlformats.org/officeDocument/2006/relationships/customXml" Target="../ink/ink2346.xml"/><Relationship Id="rId22" Type="http://schemas.openxmlformats.org/officeDocument/2006/relationships/customXml" Target="../ink/ink2350.xml"/><Relationship Id="rId27" Type="http://schemas.openxmlformats.org/officeDocument/2006/relationships/image" Target="../media/image483.png"/><Relationship Id="rId30" Type="http://schemas.openxmlformats.org/officeDocument/2006/relationships/customXml" Target="../ink/ink2354.xml"/><Relationship Id="rId35" Type="http://schemas.openxmlformats.org/officeDocument/2006/relationships/image" Target="../media/image487.png"/><Relationship Id="rId43" Type="http://schemas.openxmlformats.org/officeDocument/2006/relationships/image" Target="../media/image491.png"/><Relationship Id="rId48" Type="http://schemas.openxmlformats.org/officeDocument/2006/relationships/customXml" Target="../ink/ink2363.xml"/><Relationship Id="rId56" Type="http://schemas.openxmlformats.org/officeDocument/2006/relationships/customXml" Target="../ink/ink2367.xml"/><Relationship Id="rId64" Type="http://schemas.openxmlformats.org/officeDocument/2006/relationships/customXml" Target="../ink/ink2371.xml"/><Relationship Id="rId69" Type="http://schemas.openxmlformats.org/officeDocument/2006/relationships/image" Target="../media/image504.png"/><Relationship Id="rId77" Type="http://schemas.openxmlformats.org/officeDocument/2006/relationships/image" Target="../media/image508.png"/><Relationship Id="rId8" Type="http://schemas.openxmlformats.org/officeDocument/2006/relationships/customXml" Target="../ink/ink2343.xml"/><Relationship Id="rId51" Type="http://schemas.openxmlformats.org/officeDocument/2006/relationships/image" Target="../media/image495.png"/><Relationship Id="rId72" Type="http://schemas.openxmlformats.org/officeDocument/2006/relationships/customXml" Target="../ink/ink2375.xml"/><Relationship Id="rId80" Type="http://schemas.openxmlformats.org/officeDocument/2006/relationships/customXml" Target="../ink/ink2379.xml"/><Relationship Id="rId85" Type="http://schemas.openxmlformats.org/officeDocument/2006/relationships/image" Target="../media/image512.png"/><Relationship Id="rId3" Type="http://schemas.openxmlformats.org/officeDocument/2006/relationships/image" Target="../media/image471.png"/><Relationship Id="rId12" Type="http://schemas.openxmlformats.org/officeDocument/2006/relationships/customXml" Target="../ink/ink2345.xml"/><Relationship Id="rId17" Type="http://schemas.openxmlformats.org/officeDocument/2006/relationships/image" Target="../media/image478.png"/><Relationship Id="rId25" Type="http://schemas.openxmlformats.org/officeDocument/2006/relationships/image" Target="../media/image482.png"/><Relationship Id="rId33" Type="http://schemas.openxmlformats.org/officeDocument/2006/relationships/image" Target="../media/image486.png"/><Relationship Id="rId38" Type="http://schemas.openxmlformats.org/officeDocument/2006/relationships/customXml" Target="../ink/ink2358.xml"/><Relationship Id="rId46" Type="http://schemas.openxmlformats.org/officeDocument/2006/relationships/customXml" Target="../ink/ink2362.xml"/><Relationship Id="rId59" Type="http://schemas.openxmlformats.org/officeDocument/2006/relationships/image" Target="../media/image499.png"/><Relationship Id="rId67" Type="http://schemas.openxmlformats.org/officeDocument/2006/relationships/image" Target="../media/image503.png"/><Relationship Id="rId20" Type="http://schemas.openxmlformats.org/officeDocument/2006/relationships/customXml" Target="../ink/ink2349.xml"/><Relationship Id="rId41" Type="http://schemas.openxmlformats.org/officeDocument/2006/relationships/image" Target="../media/image490.png"/><Relationship Id="rId54" Type="http://schemas.openxmlformats.org/officeDocument/2006/relationships/customXml" Target="../ink/ink2366.xml"/><Relationship Id="rId62" Type="http://schemas.openxmlformats.org/officeDocument/2006/relationships/customXml" Target="../ink/ink2370.xml"/><Relationship Id="rId70" Type="http://schemas.openxmlformats.org/officeDocument/2006/relationships/customXml" Target="../ink/ink2374.xml"/><Relationship Id="rId75" Type="http://schemas.openxmlformats.org/officeDocument/2006/relationships/image" Target="../media/image507.png"/><Relationship Id="rId83" Type="http://schemas.openxmlformats.org/officeDocument/2006/relationships/image" Target="../media/image5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42.xml"/><Relationship Id="rId15" Type="http://schemas.openxmlformats.org/officeDocument/2006/relationships/image" Target="../media/image477.png"/><Relationship Id="rId23" Type="http://schemas.openxmlformats.org/officeDocument/2006/relationships/image" Target="../media/image481.png"/><Relationship Id="rId28" Type="http://schemas.openxmlformats.org/officeDocument/2006/relationships/customXml" Target="../ink/ink2353.xml"/><Relationship Id="rId36" Type="http://schemas.openxmlformats.org/officeDocument/2006/relationships/customXml" Target="../ink/ink2357.xml"/><Relationship Id="rId49" Type="http://schemas.openxmlformats.org/officeDocument/2006/relationships/image" Target="../media/image494.png"/><Relationship Id="rId57" Type="http://schemas.openxmlformats.org/officeDocument/2006/relationships/image" Target="../media/image498.png"/><Relationship Id="rId10" Type="http://schemas.openxmlformats.org/officeDocument/2006/relationships/customXml" Target="../ink/ink2344.xml"/><Relationship Id="rId31" Type="http://schemas.openxmlformats.org/officeDocument/2006/relationships/image" Target="../media/image485.png"/><Relationship Id="rId44" Type="http://schemas.openxmlformats.org/officeDocument/2006/relationships/customXml" Target="../ink/ink2361.xml"/><Relationship Id="rId52" Type="http://schemas.openxmlformats.org/officeDocument/2006/relationships/customXml" Target="../ink/ink2365.xml"/><Relationship Id="rId60" Type="http://schemas.openxmlformats.org/officeDocument/2006/relationships/customXml" Target="../ink/ink2369.xml"/><Relationship Id="rId65" Type="http://schemas.openxmlformats.org/officeDocument/2006/relationships/image" Target="../media/image502.png"/><Relationship Id="rId73" Type="http://schemas.openxmlformats.org/officeDocument/2006/relationships/image" Target="../media/image506.png"/><Relationship Id="rId78" Type="http://schemas.openxmlformats.org/officeDocument/2006/relationships/customXml" Target="../ink/ink2378.xml"/><Relationship Id="rId81" Type="http://schemas.openxmlformats.org/officeDocument/2006/relationships/image" Target="../media/image510.png"/><Relationship Id="rId4" Type="http://schemas.openxmlformats.org/officeDocument/2006/relationships/customXml" Target="../ink/ink2341.xml"/><Relationship Id="rId9" Type="http://schemas.openxmlformats.org/officeDocument/2006/relationships/image" Target="../media/image472.png"/><Relationship Id="rId13" Type="http://schemas.openxmlformats.org/officeDocument/2006/relationships/image" Target="../media/image476.png"/><Relationship Id="rId18" Type="http://schemas.openxmlformats.org/officeDocument/2006/relationships/customXml" Target="../ink/ink2348.xml"/><Relationship Id="rId39" Type="http://schemas.openxmlformats.org/officeDocument/2006/relationships/image" Target="../media/image489.png"/><Relationship Id="rId34" Type="http://schemas.openxmlformats.org/officeDocument/2006/relationships/customXml" Target="../ink/ink2356.xml"/><Relationship Id="rId50" Type="http://schemas.openxmlformats.org/officeDocument/2006/relationships/customXml" Target="../ink/ink2364.xml"/><Relationship Id="rId55" Type="http://schemas.openxmlformats.org/officeDocument/2006/relationships/image" Target="../media/image497.png"/><Relationship Id="rId76" Type="http://schemas.openxmlformats.org/officeDocument/2006/relationships/customXml" Target="../ink/ink2377.xml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2" Type="http://schemas.openxmlformats.org/officeDocument/2006/relationships/customXml" Target="../ink/ink2340.xml"/><Relationship Id="rId29" Type="http://schemas.openxmlformats.org/officeDocument/2006/relationships/image" Target="../media/image484.png"/><Relationship Id="rId24" Type="http://schemas.openxmlformats.org/officeDocument/2006/relationships/customXml" Target="../ink/ink2351.xml"/><Relationship Id="rId40" Type="http://schemas.openxmlformats.org/officeDocument/2006/relationships/customXml" Target="../ink/ink2359.xml"/><Relationship Id="rId45" Type="http://schemas.openxmlformats.org/officeDocument/2006/relationships/image" Target="../media/image492.png"/><Relationship Id="rId66" Type="http://schemas.openxmlformats.org/officeDocument/2006/relationships/customXml" Target="../ink/ink2372.xml"/><Relationship Id="rId61" Type="http://schemas.openxmlformats.org/officeDocument/2006/relationships/image" Target="../media/image500.png"/><Relationship Id="rId82" Type="http://schemas.openxmlformats.org/officeDocument/2006/relationships/customXml" Target="../ink/ink2380.xml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94.xml"/><Relationship Id="rId21" Type="http://schemas.openxmlformats.org/officeDocument/2006/relationships/image" Target="../media/image480.png"/><Relationship Id="rId42" Type="http://schemas.openxmlformats.org/officeDocument/2006/relationships/customXml" Target="../ink/ink2402.xml"/><Relationship Id="rId47" Type="http://schemas.openxmlformats.org/officeDocument/2006/relationships/image" Target="../media/image493.png"/><Relationship Id="rId63" Type="http://schemas.openxmlformats.org/officeDocument/2006/relationships/image" Target="../media/image501.png"/><Relationship Id="rId68" Type="http://schemas.openxmlformats.org/officeDocument/2006/relationships/customXml" Target="../ink/ink2415.xml"/><Relationship Id="rId84" Type="http://schemas.openxmlformats.org/officeDocument/2006/relationships/customXml" Target="../ink/ink2423.xml"/><Relationship Id="rId89" Type="http://schemas.openxmlformats.org/officeDocument/2006/relationships/image" Target="../media/image514.png"/><Relationship Id="rId16" Type="http://schemas.openxmlformats.org/officeDocument/2006/relationships/customXml" Target="../ink/ink2389.xml"/><Relationship Id="rId11" Type="http://schemas.openxmlformats.org/officeDocument/2006/relationships/image" Target="../media/image475.png"/><Relationship Id="rId32" Type="http://schemas.openxmlformats.org/officeDocument/2006/relationships/customXml" Target="../ink/ink2397.xml"/><Relationship Id="rId37" Type="http://schemas.openxmlformats.org/officeDocument/2006/relationships/image" Target="../media/image488.png"/><Relationship Id="rId53" Type="http://schemas.openxmlformats.org/officeDocument/2006/relationships/image" Target="../media/image496.png"/><Relationship Id="rId58" Type="http://schemas.openxmlformats.org/officeDocument/2006/relationships/customXml" Target="../ink/ink2410.xml"/><Relationship Id="rId74" Type="http://schemas.openxmlformats.org/officeDocument/2006/relationships/customXml" Target="../ink/ink2418.xml"/><Relationship Id="rId79" Type="http://schemas.openxmlformats.org/officeDocument/2006/relationships/image" Target="../media/image509.png"/><Relationship Id="rId5" Type="http://schemas.openxmlformats.org/officeDocument/2006/relationships/image" Target="../media/image473.png"/><Relationship Id="rId90" Type="http://schemas.openxmlformats.org/officeDocument/2006/relationships/customXml" Target="../ink/ink2426.xml"/><Relationship Id="rId95" Type="http://schemas.openxmlformats.org/officeDocument/2006/relationships/image" Target="../media/image517.png"/><Relationship Id="rId22" Type="http://schemas.openxmlformats.org/officeDocument/2006/relationships/customXml" Target="../ink/ink2392.xml"/><Relationship Id="rId27" Type="http://schemas.openxmlformats.org/officeDocument/2006/relationships/image" Target="../media/image483.png"/><Relationship Id="rId43" Type="http://schemas.openxmlformats.org/officeDocument/2006/relationships/image" Target="../media/image491.png"/><Relationship Id="rId48" Type="http://schemas.openxmlformats.org/officeDocument/2006/relationships/customXml" Target="../ink/ink2405.xml"/><Relationship Id="rId64" Type="http://schemas.openxmlformats.org/officeDocument/2006/relationships/customXml" Target="../ink/ink2413.xml"/><Relationship Id="rId69" Type="http://schemas.openxmlformats.org/officeDocument/2006/relationships/image" Target="../media/image504.png"/><Relationship Id="rId80" Type="http://schemas.openxmlformats.org/officeDocument/2006/relationships/customXml" Target="../ink/ink2421.xml"/><Relationship Id="rId85" Type="http://schemas.openxmlformats.org/officeDocument/2006/relationships/image" Target="../media/image512.png"/><Relationship Id="rId3" Type="http://schemas.openxmlformats.org/officeDocument/2006/relationships/image" Target="../media/image471.png"/><Relationship Id="rId12" Type="http://schemas.openxmlformats.org/officeDocument/2006/relationships/customXml" Target="../ink/ink2387.xml"/><Relationship Id="rId17" Type="http://schemas.openxmlformats.org/officeDocument/2006/relationships/image" Target="../media/image478.png"/><Relationship Id="rId25" Type="http://schemas.openxmlformats.org/officeDocument/2006/relationships/image" Target="../media/image482.png"/><Relationship Id="rId33" Type="http://schemas.openxmlformats.org/officeDocument/2006/relationships/image" Target="../media/image486.png"/><Relationship Id="rId38" Type="http://schemas.openxmlformats.org/officeDocument/2006/relationships/customXml" Target="../ink/ink2400.xml"/><Relationship Id="rId46" Type="http://schemas.openxmlformats.org/officeDocument/2006/relationships/customXml" Target="../ink/ink2404.xml"/><Relationship Id="rId59" Type="http://schemas.openxmlformats.org/officeDocument/2006/relationships/image" Target="../media/image499.png"/><Relationship Id="rId67" Type="http://schemas.openxmlformats.org/officeDocument/2006/relationships/image" Target="../media/image503.png"/><Relationship Id="rId20" Type="http://schemas.openxmlformats.org/officeDocument/2006/relationships/customXml" Target="../ink/ink2391.xml"/><Relationship Id="rId41" Type="http://schemas.openxmlformats.org/officeDocument/2006/relationships/image" Target="../media/image490.png"/><Relationship Id="rId54" Type="http://schemas.openxmlformats.org/officeDocument/2006/relationships/customXml" Target="../ink/ink2408.xml"/><Relationship Id="rId62" Type="http://schemas.openxmlformats.org/officeDocument/2006/relationships/customXml" Target="../ink/ink2412.xml"/><Relationship Id="rId70" Type="http://schemas.openxmlformats.org/officeDocument/2006/relationships/customXml" Target="../ink/ink2416.xml"/><Relationship Id="rId75" Type="http://schemas.openxmlformats.org/officeDocument/2006/relationships/image" Target="../media/image507.png"/><Relationship Id="rId83" Type="http://schemas.openxmlformats.org/officeDocument/2006/relationships/image" Target="../media/image511.png"/><Relationship Id="rId88" Type="http://schemas.openxmlformats.org/officeDocument/2006/relationships/customXml" Target="../ink/ink2425.xml"/><Relationship Id="rId91" Type="http://schemas.openxmlformats.org/officeDocument/2006/relationships/image" Target="../media/image515.png"/><Relationship Id="rId96" Type="http://schemas.openxmlformats.org/officeDocument/2006/relationships/customXml" Target="../ink/ink24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4.xml"/><Relationship Id="rId15" Type="http://schemas.openxmlformats.org/officeDocument/2006/relationships/image" Target="../media/image477.png"/><Relationship Id="rId23" Type="http://schemas.openxmlformats.org/officeDocument/2006/relationships/image" Target="../media/image481.png"/><Relationship Id="rId28" Type="http://schemas.openxmlformats.org/officeDocument/2006/relationships/customXml" Target="../ink/ink2395.xml"/><Relationship Id="rId36" Type="http://schemas.openxmlformats.org/officeDocument/2006/relationships/customXml" Target="../ink/ink2399.xml"/><Relationship Id="rId49" Type="http://schemas.openxmlformats.org/officeDocument/2006/relationships/image" Target="../media/image494.png"/><Relationship Id="rId57" Type="http://schemas.openxmlformats.org/officeDocument/2006/relationships/image" Target="../media/image498.png"/><Relationship Id="rId10" Type="http://schemas.openxmlformats.org/officeDocument/2006/relationships/customXml" Target="../ink/ink2386.xml"/><Relationship Id="rId31" Type="http://schemas.openxmlformats.org/officeDocument/2006/relationships/image" Target="../media/image485.png"/><Relationship Id="rId44" Type="http://schemas.openxmlformats.org/officeDocument/2006/relationships/customXml" Target="../ink/ink2403.xml"/><Relationship Id="rId52" Type="http://schemas.openxmlformats.org/officeDocument/2006/relationships/customXml" Target="../ink/ink2407.xml"/><Relationship Id="rId60" Type="http://schemas.openxmlformats.org/officeDocument/2006/relationships/customXml" Target="../ink/ink2411.xml"/><Relationship Id="rId65" Type="http://schemas.openxmlformats.org/officeDocument/2006/relationships/image" Target="../media/image502.png"/><Relationship Id="rId73" Type="http://schemas.openxmlformats.org/officeDocument/2006/relationships/image" Target="../media/image506.png"/><Relationship Id="rId78" Type="http://schemas.openxmlformats.org/officeDocument/2006/relationships/customXml" Target="../ink/ink2420.xml"/><Relationship Id="rId81" Type="http://schemas.openxmlformats.org/officeDocument/2006/relationships/image" Target="../media/image510.png"/><Relationship Id="rId86" Type="http://schemas.openxmlformats.org/officeDocument/2006/relationships/customXml" Target="../ink/ink2424.xml"/><Relationship Id="rId94" Type="http://schemas.openxmlformats.org/officeDocument/2006/relationships/customXml" Target="../ink/ink2428.xml"/><Relationship Id="rId4" Type="http://schemas.openxmlformats.org/officeDocument/2006/relationships/customXml" Target="../ink/ink2383.xml"/><Relationship Id="rId9" Type="http://schemas.openxmlformats.org/officeDocument/2006/relationships/image" Target="../media/image472.png"/><Relationship Id="rId13" Type="http://schemas.openxmlformats.org/officeDocument/2006/relationships/image" Target="../media/image476.png"/><Relationship Id="rId18" Type="http://schemas.openxmlformats.org/officeDocument/2006/relationships/customXml" Target="../ink/ink2390.xml"/><Relationship Id="rId39" Type="http://schemas.openxmlformats.org/officeDocument/2006/relationships/image" Target="../media/image489.png"/><Relationship Id="rId34" Type="http://schemas.openxmlformats.org/officeDocument/2006/relationships/customXml" Target="../ink/ink2398.xml"/><Relationship Id="rId50" Type="http://schemas.openxmlformats.org/officeDocument/2006/relationships/customXml" Target="../ink/ink2406.xml"/><Relationship Id="rId55" Type="http://schemas.openxmlformats.org/officeDocument/2006/relationships/image" Target="../media/image497.png"/><Relationship Id="rId76" Type="http://schemas.openxmlformats.org/officeDocument/2006/relationships/customXml" Target="../ink/ink2419.xml"/><Relationship Id="rId97" Type="http://schemas.openxmlformats.org/officeDocument/2006/relationships/image" Target="../media/image518.png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427.xml"/><Relationship Id="rId2" Type="http://schemas.openxmlformats.org/officeDocument/2006/relationships/customXml" Target="../ink/ink2382.xml"/><Relationship Id="rId29" Type="http://schemas.openxmlformats.org/officeDocument/2006/relationships/image" Target="../media/image484.png"/><Relationship Id="rId24" Type="http://schemas.openxmlformats.org/officeDocument/2006/relationships/customXml" Target="../ink/ink2393.xml"/><Relationship Id="rId40" Type="http://schemas.openxmlformats.org/officeDocument/2006/relationships/customXml" Target="../ink/ink2401.xml"/><Relationship Id="rId45" Type="http://schemas.openxmlformats.org/officeDocument/2006/relationships/image" Target="../media/image492.png"/><Relationship Id="rId66" Type="http://schemas.openxmlformats.org/officeDocument/2006/relationships/customXml" Target="../ink/ink2414.xml"/><Relationship Id="rId87" Type="http://schemas.openxmlformats.org/officeDocument/2006/relationships/image" Target="../media/image513.png"/><Relationship Id="rId61" Type="http://schemas.openxmlformats.org/officeDocument/2006/relationships/image" Target="../media/image500.png"/><Relationship Id="rId82" Type="http://schemas.openxmlformats.org/officeDocument/2006/relationships/customXml" Target="../ink/ink2422.xml"/><Relationship Id="rId19" Type="http://schemas.openxmlformats.org/officeDocument/2006/relationships/image" Target="../media/image479.png"/><Relationship Id="rId14" Type="http://schemas.openxmlformats.org/officeDocument/2006/relationships/customXml" Target="../ink/ink2388.xml"/><Relationship Id="rId30" Type="http://schemas.openxmlformats.org/officeDocument/2006/relationships/customXml" Target="../ink/ink2396.xml"/><Relationship Id="rId35" Type="http://schemas.openxmlformats.org/officeDocument/2006/relationships/image" Target="../media/image487.png"/><Relationship Id="rId56" Type="http://schemas.openxmlformats.org/officeDocument/2006/relationships/customXml" Target="../ink/ink2409.xml"/><Relationship Id="rId77" Type="http://schemas.openxmlformats.org/officeDocument/2006/relationships/image" Target="../media/image508.png"/><Relationship Id="rId8" Type="http://schemas.openxmlformats.org/officeDocument/2006/relationships/customXml" Target="../ink/ink2385.xml"/><Relationship Id="rId51" Type="http://schemas.openxmlformats.org/officeDocument/2006/relationships/image" Target="../media/image495.png"/><Relationship Id="rId72" Type="http://schemas.openxmlformats.org/officeDocument/2006/relationships/customXml" Target="../ink/ink2417.xml"/><Relationship Id="rId93" Type="http://schemas.openxmlformats.org/officeDocument/2006/relationships/image" Target="../media/image516.png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42.xml"/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450.xml"/><Relationship Id="rId47" Type="http://schemas.openxmlformats.org/officeDocument/2006/relationships/image" Target="../media/image493.png"/><Relationship Id="rId63" Type="http://schemas.openxmlformats.org/officeDocument/2006/relationships/image" Target="../media/image501.png"/><Relationship Id="rId68" Type="http://schemas.openxmlformats.org/officeDocument/2006/relationships/customXml" Target="../ink/ink2463.xml"/><Relationship Id="rId84" Type="http://schemas.openxmlformats.org/officeDocument/2006/relationships/customXml" Target="../ink/ink2471.xml"/><Relationship Id="rId89" Type="http://schemas.openxmlformats.org/officeDocument/2006/relationships/image" Target="../media/image514.png"/><Relationship Id="rId112" Type="http://schemas.openxmlformats.org/officeDocument/2006/relationships/customXml" Target="../ink/ink2485.xml"/><Relationship Id="rId16" Type="http://schemas.openxmlformats.org/officeDocument/2006/relationships/customXml" Target="../ink/ink2437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445.xml"/><Relationship Id="rId37" Type="http://schemas.openxmlformats.org/officeDocument/2006/relationships/image" Target="../media/image488.png"/><Relationship Id="rId53" Type="http://schemas.openxmlformats.org/officeDocument/2006/relationships/image" Target="../media/image496.png"/><Relationship Id="rId58" Type="http://schemas.openxmlformats.org/officeDocument/2006/relationships/customXml" Target="../ink/ink2458.xml"/><Relationship Id="rId74" Type="http://schemas.openxmlformats.org/officeDocument/2006/relationships/customXml" Target="../ink/ink2466.xml"/><Relationship Id="rId79" Type="http://schemas.openxmlformats.org/officeDocument/2006/relationships/image" Target="../media/image509.png"/><Relationship Id="rId102" Type="http://schemas.openxmlformats.org/officeDocument/2006/relationships/customXml" Target="../ink/ink2480.xml"/><Relationship Id="rId123" Type="http://schemas.openxmlformats.org/officeDocument/2006/relationships/image" Target="../media/image531.png"/><Relationship Id="rId5" Type="http://schemas.openxmlformats.org/officeDocument/2006/relationships/image" Target="../media/image473.png"/><Relationship Id="rId90" Type="http://schemas.openxmlformats.org/officeDocument/2006/relationships/customXml" Target="../ink/ink2474.xml"/><Relationship Id="rId95" Type="http://schemas.openxmlformats.org/officeDocument/2006/relationships/image" Target="../media/image517.png"/><Relationship Id="rId22" Type="http://schemas.openxmlformats.org/officeDocument/2006/relationships/customXml" Target="../ink/ink2440.xml"/><Relationship Id="rId27" Type="http://schemas.openxmlformats.org/officeDocument/2006/relationships/image" Target="../media/image483.png"/><Relationship Id="rId43" Type="http://schemas.openxmlformats.org/officeDocument/2006/relationships/image" Target="../media/image491.png"/><Relationship Id="rId48" Type="http://schemas.openxmlformats.org/officeDocument/2006/relationships/customXml" Target="../ink/ink2453.xml"/><Relationship Id="rId64" Type="http://schemas.openxmlformats.org/officeDocument/2006/relationships/customXml" Target="../ink/ink2461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18" Type="http://schemas.openxmlformats.org/officeDocument/2006/relationships/customXml" Target="../ink/ink2488.xml"/><Relationship Id="rId80" Type="http://schemas.openxmlformats.org/officeDocument/2006/relationships/customXml" Target="../ink/ink2469.xml"/><Relationship Id="rId85" Type="http://schemas.openxmlformats.org/officeDocument/2006/relationships/image" Target="../media/image512.png"/><Relationship Id="rId12" Type="http://schemas.openxmlformats.org/officeDocument/2006/relationships/customXml" Target="../ink/ink2435.xml"/><Relationship Id="rId17" Type="http://schemas.openxmlformats.org/officeDocument/2006/relationships/image" Target="../media/image478.png"/><Relationship Id="rId33" Type="http://schemas.openxmlformats.org/officeDocument/2006/relationships/image" Target="../media/image486.png"/><Relationship Id="rId38" Type="http://schemas.openxmlformats.org/officeDocument/2006/relationships/customXml" Target="../ink/ink2448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08" Type="http://schemas.openxmlformats.org/officeDocument/2006/relationships/customXml" Target="../ink/ink2483.xml"/><Relationship Id="rId124" Type="http://schemas.openxmlformats.org/officeDocument/2006/relationships/customXml" Target="../ink/ink2491.xml"/><Relationship Id="rId54" Type="http://schemas.openxmlformats.org/officeDocument/2006/relationships/customXml" Target="../ink/ink2456.xml"/><Relationship Id="rId70" Type="http://schemas.openxmlformats.org/officeDocument/2006/relationships/customXml" Target="../ink/ink2464.xml"/><Relationship Id="rId75" Type="http://schemas.openxmlformats.org/officeDocument/2006/relationships/image" Target="../media/image507.png"/><Relationship Id="rId91" Type="http://schemas.openxmlformats.org/officeDocument/2006/relationships/image" Target="../media/image515.png"/><Relationship Id="rId96" Type="http://schemas.openxmlformats.org/officeDocument/2006/relationships/customXml" Target="../ink/ink24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2.xml"/><Relationship Id="rId23" Type="http://schemas.openxmlformats.org/officeDocument/2006/relationships/image" Target="../media/image481.png"/><Relationship Id="rId28" Type="http://schemas.openxmlformats.org/officeDocument/2006/relationships/customXml" Target="../ink/ink2443.xml"/><Relationship Id="rId49" Type="http://schemas.openxmlformats.org/officeDocument/2006/relationships/image" Target="../media/image494.png"/><Relationship Id="rId114" Type="http://schemas.openxmlformats.org/officeDocument/2006/relationships/customXml" Target="../ink/ink2486.xml"/><Relationship Id="rId119" Type="http://schemas.openxmlformats.org/officeDocument/2006/relationships/image" Target="../media/image529.png"/><Relationship Id="rId44" Type="http://schemas.openxmlformats.org/officeDocument/2006/relationships/customXml" Target="../ink/ink2451.xml"/><Relationship Id="rId60" Type="http://schemas.openxmlformats.org/officeDocument/2006/relationships/customXml" Target="../ink/ink2459.xml"/><Relationship Id="rId65" Type="http://schemas.openxmlformats.org/officeDocument/2006/relationships/image" Target="../media/image502.png"/><Relationship Id="rId81" Type="http://schemas.openxmlformats.org/officeDocument/2006/relationships/image" Target="../media/image510.png"/><Relationship Id="rId86" Type="http://schemas.openxmlformats.org/officeDocument/2006/relationships/customXml" Target="../ink/ink2472.xml"/><Relationship Id="rId13" Type="http://schemas.openxmlformats.org/officeDocument/2006/relationships/image" Target="../media/image476.png"/><Relationship Id="rId18" Type="http://schemas.openxmlformats.org/officeDocument/2006/relationships/customXml" Target="../ink/ink2438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446.xml"/><Relationship Id="rId50" Type="http://schemas.openxmlformats.org/officeDocument/2006/relationships/customXml" Target="../ink/ink2454.xml"/><Relationship Id="rId55" Type="http://schemas.openxmlformats.org/officeDocument/2006/relationships/image" Target="../media/image497.png"/><Relationship Id="rId76" Type="http://schemas.openxmlformats.org/officeDocument/2006/relationships/customXml" Target="../ink/ink2467.xml"/><Relationship Id="rId97" Type="http://schemas.openxmlformats.org/officeDocument/2006/relationships/image" Target="../media/image518.png"/><Relationship Id="rId104" Type="http://schemas.openxmlformats.org/officeDocument/2006/relationships/customXml" Target="../ink/ink2481.xml"/><Relationship Id="rId120" Type="http://schemas.openxmlformats.org/officeDocument/2006/relationships/customXml" Target="../ink/ink2489.xml"/><Relationship Id="rId125" Type="http://schemas.openxmlformats.org/officeDocument/2006/relationships/image" Target="../media/image532.png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475.xml"/><Relationship Id="rId2" Type="http://schemas.openxmlformats.org/officeDocument/2006/relationships/customXml" Target="../ink/ink2430.xml"/><Relationship Id="rId29" Type="http://schemas.openxmlformats.org/officeDocument/2006/relationships/image" Target="../media/image484.png"/><Relationship Id="rId24" Type="http://schemas.openxmlformats.org/officeDocument/2006/relationships/customXml" Target="../ink/ink2441.xml"/><Relationship Id="rId40" Type="http://schemas.openxmlformats.org/officeDocument/2006/relationships/customXml" Target="../ink/ink2449.xml"/><Relationship Id="rId45" Type="http://schemas.openxmlformats.org/officeDocument/2006/relationships/image" Target="../media/image492.png"/><Relationship Id="rId66" Type="http://schemas.openxmlformats.org/officeDocument/2006/relationships/customXml" Target="../ink/ink2462.xml"/><Relationship Id="rId87" Type="http://schemas.openxmlformats.org/officeDocument/2006/relationships/image" Target="../media/image513.png"/><Relationship Id="rId110" Type="http://schemas.openxmlformats.org/officeDocument/2006/relationships/customXml" Target="../ink/ink2484.xml"/><Relationship Id="rId115" Type="http://schemas.openxmlformats.org/officeDocument/2006/relationships/image" Target="../media/image527.png"/><Relationship Id="rId61" Type="http://schemas.openxmlformats.org/officeDocument/2006/relationships/image" Target="../media/image500.png"/><Relationship Id="rId82" Type="http://schemas.openxmlformats.org/officeDocument/2006/relationships/customXml" Target="../ink/ink2470.xml"/><Relationship Id="rId19" Type="http://schemas.openxmlformats.org/officeDocument/2006/relationships/image" Target="../media/image479.png"/><Relationship Id="rId14" Type="http://schemas.openxmlformats.org/officeDocument/2006/relationships/customXml" Target="../ink/ink2436.xml"/><Relationship Id="rId30" Type="http://schemas.openxmlformats.org/officeDocument/2006/relationships/customXml" Target="../ink/ink2444.xml"/><Relationship Id="rId35" Type="http://schemas.openxmlformats.org/officeDocument/2006/relationships/image" Target="../media/image487.png"/><Relationship Id="rId56" Type="http://schemas.openxmlformats.org/officeDocument/2006/relationships/customXml" Target="../ink/ink2457.xml"/><Relationship Id="rId77" Type="http://schemas.openxmlformats.org/officeDocument/2006/relationships/image" Target="../media/image508.png"/><Relationship Id="rId100" Type="http://schemas.openxmlformats.org/officeDocument/2006/relationships/customXml" Target="../ink/ink2479.xml"/><Relationship Id="rId105" Type="http://schemas.openxmlformats.org/officeDocument/2006/relationships/image" Target="../media/image522.png"/><Relationship Id="rId126" Type="http://schemas.openxmlformats.org/officeDocument/2006/relationships/customXml" Target="../ink/ink2492.xml"/><Relationship Id="rId8" Type="http://schemas.openxmlformats.org/officeDocument/2006/relationships/customXml" Target="../ink/ink2433.xml"/><Relationship Id="rId51" Type="http://schemas.openxmlformats.org/officeDocument/2006/relationships/image" Target="../media/image495.png"/><Relationship Id="rId72" Type="http://schemas.openxmlformats.org/officeDocument/2006/relationships/customXml" Target="../ink/ink2465.xml"/><Relationship Id="rId93" Type="http://schemas.openxmlformats.org/officeDocument/2006/relationships/image" Target="../media/image516.png"/><Relationship Id="rId98" Type="http://schemas.openxmlformats.org/officeDocument/2006/relationships/customXml" Target="../ink/ink2478.xml"/><Relationship Id="rId121" Type="http://schemas.openxmlformats.org/officeDocument/2006/relationships/image" Target="../media/image530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452.xml"/><Relationship Id="rId67" Type="http://schemas.openxmlformats.org/officeDocument/2006/relationships/image" Target="../media/image503.png"/><Relationship Id="rId116" Type="http://schemas.openxmlformats.org/officeDocument/2006/relationships/customXml" Target="../ink/ink2487.xml"/><Relationship Id="rId20" Type="http://schemas.openxmlformats.org/officeDocument/2006/relationships/customXml" Target="../ink/ink2439.xml"/><Relationship Id="rId41" Type="http://schemas.openxmlformats.org/officeDocument/2006/relationships/image" Target="../media/image490.png"/><Relationship Id="rId62" Type="http://schemas.openxmlformats.org/officeDocument/2006/relationships/customXml" Target="../ink/ink2460.xml"/><Relationship Id="rId83" Type="http://schemas.openxmlformats.org/officeDocument/2006/relationships/image" Target="../media/image511.png"/><Relationship Id="rId88" Type="http://schemas.openxmlformats.org/officeDocument/2006/relationships/customXml" Target="../ink/ink2473.xml"/><Relationship Id="rId111" Type="http://schemas.openxmlformats.org/officeDocument/2006/relationships/image" Target="../media/image525.png"/><Relationship Id="rId15" Type="http://schemas.openxmlformats.org/officeDocument/2006/relationships/image" Target="../media/image477.png"/><Relationship Id="rId36" Type="http://schemas.openxmlformats.org/officeDocument/2006/relationships/customXml" Target="../ink/ink2447.xml"/><Relationship Id="rId57" Type="http://schemas.openxmlformats.org/officeDocument/2006/relationships/image" Target="../media/image498.png"/><Relationship Id="rId106" Type="http://schemas.openxmlformats.org/officeDocument/2006/relationships/customXml" Target="../ink/ink2482.xml"/><Relationship Id="rId127" Type="http://schemas.openxmlformats.org/officeDocument/2006/relationships/image" Target="../media/image533.png"/><Relationship Id="rId10" Type="http://schemas.openxmlformats.org/officeDocument/2006/relationships/customXml" Target="../ink/ink2434.xml"/><Relationship Id="rId31" Type="http://schemas.openxmlformats.org/officeDocument/2006/relationships/image" Target="../media/image485.png"/><Relationship Id="rId52" Type="http://schemas.openxmlformats.org/officeDocument/2006/relationships/customXml" Target="../ink/ink2455.xml"/><Relationship Id="rId73" Type="http://schemas.openxmlformats.org/officeDocument/2006/relationships/image" Target="../media/image506.png"/><Relationship Id="rId78" Type="http://schemas.openxmlformats.org/officeDocument/2006/relationships/customXml" Target="../ink/ink2468.xml"/><Relationship Id="rId94" Type="http://schemas.openxmlformats.org/officeDocument/2006/relationships/customXml" Target="../ink/ink2476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490.xml"/><Relationship Id="rId4" Type="http://schemas.openxmlformats.org/officeDocument/2006/relationships/customXml" Target="../ink/ink2431.xml"/><Relationship Id="rId9" Type="http://schemas.openxmlformats.org/officeDocument/2006/relationships/image" Target="../media/image472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513.xml"/><Relationship Id="rId63" Type="http://schemas.openxmlformats.org/officeDocument/2006/relationships/image" Target="../media/image501.png"/><Relationship Id="rId84" Type="http://schemas.openxmlformats.org/officeDocument/2006/relationships/customXml" Target="../ink/ink2534.xml"/><Relationship Id="rId138" Type="http://schemas.openxmlformats.org/officeDocument/2006/relationships/customXml" Target="../ink/ink2561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508.xml"/><Relationship Id="rId37" Type="http://schemas.openxmlformats.org/officeDocument/2006/relationships/image" Target="../media/image488.png"/><Relationship Id="rId53" Type="http://schemas.openxmlformats.org/officeDocument/2006/relationships/image" Target="../media/image496.png"/><Relationship Id="rId58" Type="http://schemas.openxmlformats.org/officeDocument/2006/relationships/customXml" Target="../ink/ink2521.xml"/><Relationship Id="rId74" Type="http://schemas.openxmlformats.org/officeDocument/2006/relationships/customXml" Target="../ink/ink2529.xml"/><Relationship Id="rId79" Type="http://schemas.openxmlformats.org/officeDocument/2006/relationships/image" Target="../media/image509.png"/><Relationship Id="rId102" Type="http://schemas.openxmlformats.org/officeDocument/2006/relationships/customXml" Target="../ink/ink2543.xml"/><Relationship Id="rId123" Type="http://schemas.openxmlformats.org/officeDocument/2006/relationships/image" Target="../media/image531.png"/><Relationship Id="rId128" Type="http://schemas.openxmlformats.org/officeDocument/2006/relationships/customXml" Target="../ink/ink2556.xml"/><Relationship Id="rId5" Type="http://schemas.openxmlformats.org/officeDocument/2006/relationships/image" Target="../media/image473.png"/><Relationship Id="rId90" Type="http://schemas.openxmlformats.org/officeDocument/2006/relationships/customXml" Target="../ink/ink2537.xml"/><Relationship Id="rId95" Type="http://schemas.openxmlformats.org/officeDocument/2006/relationships/image" Target="../media/image517.png"/><Relationship Id="rId22" Type="http://schemas.openxmlformats.org/officeDocument/2006/relationships/customXml" Target="../ink/ink2503.xml"/><Relationship Id="rId27" Type="http://schemas.openxmlformats.org/officeDocument/2006/relationships/image" Target="../media/image483.png"/><Relationship Id="rId43" Type="http://schemas.openxmlformats.org/officeDocument/2006/relationships/image" Target="../media/image491.png"/><Relationship Id="rId48" Type="http://schemas.openxmlformats.org/officeDocument/2006/relationships/customXml" Target="../ink/ink2516.xml"/><Relationship Id="rId64" Type="http://schemas.openxmlformats.org/officeDocument/2006/relationships/customXml" Target="../ink/ink2524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18" Type="http://schemas.openxmlformats.org/officeDocument/2006/relationships/customXml" Target="../ink/ink2551.xml"/><Relationship Id="rId134" Type="http://schemas.openxmlformats.org/officeDocument/2006/relationships/customXml" Target="../ink/ink2559.xml"/><Relationship Id="rId139" Type="http://schemas.openxmlformats.org/officeDocument/2006/relationships/image" Target="../media/image539.png"/><Relationship Id="rId80" Type="http://schemas.openxmlformats.org/officeDocument/2006/relationships/customXml" Target="../ink/ink2532.xml"/><Relationship Id="rId85" Type="http://schemas.openxmlformats.org/officeDocument/2006/relationships/image" Target="../media/image512.png"/><Relationship Id="rId12" Type="http://schemas.openxmlformats.org/officeDocument/2006/relationships/customXml" Target="../ink/ink2498.xml"/><Relationship Id="rId17" Type="http://schemas.openxmlformats.org/officeDocument/2006/relationships/image" Target="../media/image478.png"/><Relationship Id="rId33" Type="http://schemas.openxmlformats.org/officeDocument/2006/relationships/image" Target="../media/image486.png"/><Relationship Id="rId38" Type="http://schemas.openxmlformats.org/officeDocument/2006/relationships/customXml" Target="../ink/ink2511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08" Type="http://schemas.openxmlformats.org/officeDocument/2006/relationships/customXml" Target="../ink/ink2546.xml"/><Relationship Id="rId124" Type="http://schemas.openxmlformats.org/officeDocument/2006/relationships/customXml" Target="../ink/ink2554.xml"/><Relationship Id="rId129" Type="http://schemas.openxmlformats.org/officeDocument/2006/relationships/image" Target="../media/image534.png"/><Relationship Id="rId54" Type="http://schemas.openxmlformats.org/officeDocument/2006/relationships/customXml" Target="../ink/ink2519.xml"/><Relationship Id="rId70" Type="http://schemas.openxmlformats.org/officeDocument/2006/relationships/customXml" Target="../ink/ink2527.xml"/><Relationship Id="rId75" Type="http://schemas.openxmlformats.org/officeDocument/2006/relationships/image" Target="../media/image507.png"/><Relationship Id="rId91" Type="http://schemas.openxmlformats.org/officeDocument/2006/relationships/image" Target="../media/image515.png"/><Relationship Id="rId96" Type="http://schemas.openxmlformats.org/officeDocument/2006/relationships/customXml" Target="../ink/ink2540.xml"/><Relationship Id="rId140" Type="http://schemas.openxmlformats.org/officeDocument/2006/relationships/customXml" Target="../ink/ink25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95.xml"/><Relationship Id="rId23" Type="http://schemas.openxmlformats.org/officeDocument/2006/relationships/image" Target="../media/image481.png"/><Relationship Id="rId28" Type="http://schemas.openxmlformats.org/officeDocument/2006/relationships/customXml" Target="../ink/ink2506.xml"/><Relationship Id="rId49" Type="http://schemas.openxmlformats.org/officeDocument/2006/relationships/image" Target="../media/image494.png"/><Relationship Id="rId114" Type="http://schemas.openxmlformats.org/officeDocument/2006/relationships/customXml" Target="../ink/ink2549.xml"/><Relationship Id="rId119" Type="http://schemas.openxmlformats.org/officeDocument/2006/relationships/image" Target="../media/image529.png"/><Relationship Id="rId44" Type="http://schemas.openxmlformats.org/officeDocument/2006/relationships/customXml" Target="../ink/ink2514.xml"/><Relationship Id="rId60" Type="http://schemas.openxmlformats.org/officeDocument/2006/relationships/customXml" Target="../ink/ink2522.xml"/><Relationship Id="rId65" Type="http://schemas.openxmlformats.org/officeDocument/2006/relationships/image" Target="../media/image502.png"/><Relationship Id="rId81" Type="http://schemas.openxmlformats.org/officeDocument/2006/relationships/image" Target="../media/image510.png"/><Relationship Id="rId86" Type="http://schemas.openxmlformats.org/officeDocument/2006/relationships/customXml" Target="../ink/ink2535.xml"/><Relationship Id="rId130" Type="http://schemas.openxmlformats.org/officeDocument/2006/relationships/customXml" Target="../ink/ink2557.xml"/><Relationship Id="rId135" Type="http://schemas.openxmlformats.org/officeDocument/2006/relationships/image" Target="../media/image537.png"/><Relationship Id="rId13" Type="http://schemas.openxmlformats.org/officeDocument/2006/relationships/image" Target="../media/image476.png"/><Relationship Id="rId18" Type="http://schemas.openxmlformats.org/officeDocument/2006/relationships/customXml" Target="../ink/ink2501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509.xml"/><Relationship Id="rId50" Type="http://schemas.openxmlformats.org/officeDocument/2006/relationships/customXml" Target="../ink/ink2517.xml"/><Relationship Id="rId55" Type="http://schemas.openxmlformats.org/officeDocument/2006/relationships/image" Target="../media/image497.png"/><Relationship Id="rId76" Type="http://schemas.openxmlformats.org/officeDocument/2006/relationships/customXml" Target="../ink/ink2530.xml"/><Relationship Id="rId97" Type="http://schemas.openxmlformats.org/officeDocument/2006/relationships/image" Target="../media/image518.png"/><Relationship Id="rId104" Type="http://schemas.openxmlformats.org/officeDocument/2006/relationships/customXml" Target="../ink/ink2544.xml"/><Relationship Id="rId120" Type="http://schemas.openxmlformats.org/officeDocument/2006/relationships/customXml" Target="../ink/ink2552.xml"/><Relationship Id="rId125" Type="http://schemas.openxmlformats.org/officeDocument/2006/relationships/image" Target="../media/image532.png"/><Relationship Id="rId141" Type="http://schemas.openxmlformats.org/officeDocument/2006/relationships/image" Target="../media/image540.png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538.xml"/><Relationship Id="rId2" Type="http://schemas.openxmlformats.org/officeDocument/2006/relationships/customXml" Target="../ink/ink2493.xml"/><Relationship Id="rId29" Type="http://schemas.openxmlformats.org/officeDocument/2006/relationships/image" Target="../media/image484.png"/><Relationship Id="rId24" Type="http://schemas.openxmlformats.org/officeDocument/2006/relationships/customXml" Target="../ink/ink2504.xml"/><Relationship Id="rId40" Type="http://schemas.openxmlformats.org/officeDocument/2006/relationships/customXml" Target="../ink/ink2512.xml"/><Relationship Id="rId45" Type="http://schemas.openxmlformats.org/officeDocument/2006/relationships/image" Target="../media/image492.png"/><Relationship Id="rId66" Type="http://schemas.openxmlformats.org/officeDocument/2006/relationships/customXml" Target="../ink/ink2525.xml"/><Relationship Id="rId87" Type="http://schemas.openxmlformats.org/officeDocument/2006/relationships/image" Target="../media/image513.png"/><Relationship Id="rId110" Type="http://schemas.openxmlformats.org/officeDocument/2006/relationships/customXml" Target="../ink/ink2547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560.xml"/><Relationship Id="rId61" Type="http://schemas.openxmlformats.org/officeDocument/2006/relationships/image" Target="../media/image500.png"/><Relationship Id="rId82" Type="http://schemas.openxmlformats.org/officeDocument/2006/relationships/customXml" Target="../ink/ink2533.xml"/><Relationship Id="rId19" Type="http://schemas.openxmlformats.org/officeDocument/2006/relationships/image" Target="../media/image479.png"/><Relationship Id="rId14" Type="http://schemas.openxmlformats.org/officeDocument/2006/relationships/customXml" Target="../ink/ink2499.xml"/><Relationship Id="rId30" Type="http://schemas.openxmlformats.org/officeDocument/2006/relationships/customXml" Target="../ink/ink2507.xml"/><Relationship Id="rId35" Type="http://schemas.openxmlformats.org/officeDocument/2006/relationships/image" Target="../media/image487.png"/><Relationship Id="rId56" Type="http://schemas.openxmlformats.org/officeDocument/2006/relationships/customXml" Target="../ink/ink2520.xml"/><Relationship Id="rId77" Type="http://schemas.openxmlformats.org/officeDocument/2006/relationships/image" Target="../media/image508.png"/><Relationship Id="rId100" Type="http://schemas.openxmlformats.org/officeDocument/2006/relationships/customXml" Target="../ink/ink2542.xml"/><Relationship Id="rId105" Type="http://schemas.openxmlformats.org/officeDocument/2006/relationships/image" Target="../media/image522.png"/><Relationship Id="rId126" Type="http://schemas.openxmlformats.org/officeDocument/2006/relationships/customXml" Target="../ink/ink2555.xml"/><Relationship Id="rId8" Type="http://schemas.openxmlformats.org/officeDocument/2006/relationships/customXml" Target="../ink/ink2496.xml"/><Relationship Id="rId51" Type="http://schemas.openxmlformats.org/officeDocument/2006/relationships/image" Target="../media/image495.png"/><Relationship Id="rId72" Type="http://schemas.openxmlformats.org/officeDocument/2006/relationships/customXml" Target="../ink/ink2528.xml"/><Relationship Id="rId93" Type="http://schemas.openxmlformats.org/officeDocument/2006/relationships/image" Target="../media/image516.png"/><Relationship Id="rId98" Type="http://schemas.openxmlformats.org/officeDocument/2006/relationships/customXml" Target="../ink/ink2541.xml"/><Relationship Id="rId121" Type="http://schemas.openxmlformats.org/officeDocument/2006/relationships/image" Target="../media/image530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515.xml"/><Relationship Id="rId67" Type="http://schemas.openxmlformats.org/officeDocument/2006/relationships/image" Target="../media/image503.png"/><Relationship Id="rId116" Type="http://schemas.openxmlformats.org/officeDocument/2006/relationships/customXml" Target="../ink/ink2550.xml"/><Relationship Id="rId137" Type="http://schemas.openxmlformats.org/officeDocument/2006/relationships/image" Target="../media/image538.png"/><Relationship Id="rId20" Type="http://schemas.openxmlformats.org/officeDocument/2006/relationships/customXml" Target="../ink/ink2502.xml"/><Relationship Id="rId41" Type="http://schemas.openxmlformats.org/officeDocument/2006/relationships/image" Target="../media/image490.png"/><Relationship Id="rId62" Type="http://schemas.openxmlformats.org/officeDocument/2006/relationships/customXml" Target="../ink/ink2523.xml"/><Relationship Id="rId83" Type="http://schemas.openxmlformats.org/officeDocument/2006/relationships/image" Target="../media/image511.png"/><Relationship Id="rId88" Type="http://schemas.openxmlformats.org/officeDocument/2006/relationships/customXml" Target="../ink/ink2536.xml"/><Relationship Id="rId111" Type="http://schemas.openxmlformats.org/officeDocument/2006/relationships/image" Target="../media/image525.png"/><Relationship Id="rId132" Type="http://schemas.openxmlformats.org/officeDocument/2006/relationships/customXml" Target="../ink/ink2558.xml"/><Relationship Id="rId15" Type="http://schemas.openxmlformats.org/officeDocument/2006/relationships/image" Target="../media/image477.png"/><Relationship Id="rId36" Type="http://schemas.openxmlformats.org/officeDocument/2006/relationships/customXml" Target="../ink/ink2510.xml"/><Relationship Id="rId57" Type="http://schemas.openxmlformats.org/officeDocument/2006/relationships/image" Target="../media/image498.png"/><Relationship Id="rId106" Type="http://schemas.openxmlformats.org/officeDocument/2006/relationships/customXml" Target="../ink/ink2545.xml"/><Relationship Id="rId127" Type="http://schemas.openxmlformats.org/officeDocument/2006/relationships/image" Target="../media/image533.png"/><Relationship Id="rId10" Type="http://schemas.openxmlformats.org/officeDocument/2006/relationships/customXml" Target="../ink/ink2497.xml"/><Relationship Id="rId31" Type="http://schemas.openxmlformats.org/officeDocument/2006/relationships/image" Target="../media/image485.png"/><Relationship Id="rId52" Type="http://schemas.openxmlformats.org/officeDocument/2006/relationships/customXml" Target="../ink/ink2518.xml"/><Relationship Id="rId73" Type="http://schemas.openxmlformats.org/officeDocument/2006/relationships/image" Target="../media/image506.png"/><Relationship Id="rId78" Type="http://schemas.openxmlformats.org/officeDocument/2006/relationships/customXml" Target="../ink/ink2531.xml"/><Relationship Id="rId94" Type="http://schemas.openxmlformats.org/officeDocument/2006/relationships/customXml" Target="../ink/ink2539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553.xml"/><Relationship Id="rId4" Type="http://schemas.openxmlformats.org/officeDocument/2006/relationships/customXml" Target="../ink/ink2494.xml"/><Relationship Id="rId9" Type="http://schemas.openxmlformats.org/officeDocument/2006/relationships/image" Target="../media/image472.png"/><Relationship Id="rId26" Type="http://schemas.openxmlformats.org/officeDocument/2006/relationships/customXml" Target="../ink/ink2505.xml"/><Relationship Id="rId47" Type="http://schemas.openxmlformats.org/officeDocument/2006/relationships/image" Target="../media/image493.png"/><Relationship Id="rId68" Type="http://schemas.openxmlformats.org/officeDocument/2006/relationships/customXml" Target="../ink/ink2526.xml"/><Relationship Id="rId89" Type="http://schemas.openxmlformats.org/officeDocument/2006/relationships/image" Target="../media/image514.png"/><Relationship Id="rId112" Type="http://schemas.openxmlformats.org/officeDocument/2006/relationships/customXml" Target="../ink/ink2548.xml"/><Relationship Id="rId133" Type="http://schemas.openxmlformats.org/officeDocument/2006/relationships/image" Target="../media/image536.png"/><Relationship Id="rId16" Type="http://schemas.openxmlformats.org/officeDocument/2006/relationships/customXml" Target="../ink/ink2500.xml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583.xml"/><Relationship Id="rId63" Type="http://schemas.openxmlformats.org/officeDocument/2006/relationships/image" Target="../media/image501.png"/><Relationship Id="rId84" Type="http://schemas.openxmlformats.org/officeDocument/2006/relationships/customXml" Target="../ink/ink2604.xml"/><Relationship Id="rId138" Type="http://schemas.openxmlformats.org/officeDocument/2006/relationships/customXml" Target="../ink/ink2631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578.xml"/><Relationship Id="rId53" Type="http://schemas.openxmlformats.org/officeDocument/2006/relationships/image" Target="../media/image496.png"/><Relationship Id="rId74" Type="http://schemas.openxmlformats.org/officeDocument/2006/relationships/customXml" Target="../ink/ink2599.xml"/><Relationship Id="rId128" Type="http://schemas.openxmlformats.org/officeDocument/2006/relationships/customXml" Target="../ink/ink2626.xml"/><Relationship Id="rId149" Type="http://schemas.openxmlformats.org/officeDocument/2006/relationships/image" Target="../media/image544.png"/><Relationship Id="rId5" Type="http://schemas.openxmlformats.org/officeDocument/2006/relationships/image" Target="../media/image473.png"/><Relationship Id="rId95" Type="http://schemas.openxmlformats.org/officeDocument/2006/relationships/image" Target="../media/image517.png"/><Relationship Id="rId22" Type="http://schemas.openxmlformats.org/officeDocument/2006/relationships/customXml" Target="../ink/ink2573.xml"/><Relationship Id="rId27" Type="http://schemas.openxmlformats.org/officeDocument/2006/relationships/image" Target="../media/image483.png"/><Relationship Id="rId43" Type="http://schemas.openxmlformats.org/officeDocument/2006/relationships/image" Target="../media/image491.png"/><Relationship Id="rId48" Type="http://schemas.openxmlformats.org/officeDocument/2006/relationships/customXml" Target="../ink/ink2586.xml"/><Relationship Id="rId64" Type="http://schemas.openxmlformats.org/officeDocument/2006/relationships/customXml" Target="../ink/ink2594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18" Type="http://schemas.openxmlformats.org/officeDocument/2006/relationships/customXml" Target="../ink/ink2621.xml"/><Relationship Id="rId134" Type="http://schemas.openxmlformats.org/officeDocument/2006/relationships/customXml" Target="../ink/ink2629.xml"/><Relationship Id="rId139" Type="http://schemas.openxmlformats.org/officeDocument/2006/relationships/image" Target="../media/image539.png"/><Relationship Id="rId80" Type="http://schemas.openxmlformats.org/officeDocument/2006/relationships/customXml" Target="../ink/ink2602.xml"/><Relationship Id="rId85" Type="http://schemas.openxmlformats.org/officeDocument/2006/relationships/image" Target="../media/image512.png"/><Relationship Id="rId12" Type="http://schemas.openxmlformats.org/officeDocument/2006/relationships/customXml" Target="../ink/ink2568.xml"/><Relationship Id="rId17" Type="http://schemas.openxmlformats.org/officeDocument/2006/relationships/image" Target="../media/image478.png"/><Relationship Id="rId33" Type="http://schemas.openxmlformats.org/officeDocument/2006/relationships/image" Target="../media/image486.png"/><Relationship Id="rId38" Type="http://schemas.openxmlformats.org/officeDocument/2006/relationships/customXml" Target="../ink/ink2581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08" Type="http://schemas.openxmlformats.org/officeDocument/2006/relationships/customXml" Target="../ink/ink2616.xml"/><Relationship Id="rId124" Type="http://schemas.openxmlformats.org/officeDocument/2006/relationships/customXml" Target="../ink/ink2624.xml"/><Relationship Id="rId129" Type="http://schemas.openxmlformats.org/officeDocument/2006/relationships/image" Target="../media/image534.png"/><Relationship Id="rId54" Type="http://schemas.openxmlformats.org/officeDocument/2006/relationships/customXml" Target="../ink/ink2589.xml"/><Relationship Id="rId70" Type="http://schemas.openxmlformats.org/officeDocument/2006/relationships/customXml" Target="../ink/ink2597.xml"/><Relationship Id="rId75" Type="http://schemas.openxmlformats.org/officeDocument/2006/relationships/image" Target="../media/image507.png"/><Relationship Id="rId91" Type="http://schemas.openxmlformats.org/officeDocument/2006/relationships/image" Target="../media/image515.png"/><Relationship Id="rId96" Type="http://schemas.openxmlformats.org/officeDocument/2006/relationships/customXml" Target="../ink/ink2610.xml"/><Relationship Id="rId140" Type="http://schemas.openxmlformats.org/officeDocument/2006/relationships/customXml" Target="../ink/ink2632.xml"/><Relationship Id="rId145" Type="http://schemas.openxmlformats.org/officeDocument/2006/relationships/image" Target="../media/image5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5.xml"/><Relationship Id="rId23" Type="http://schemas.openxmlformats.org/officeDocument/2006/relationships/image" Target="../media/image481.png"/><Relationship Id="rId28" Type="http://schemas.openxmlformats.org/officeDocument/2006/relationships/customXml" Target="../ink/ink2576.xml"/><Relationship Id="rId49" Type="http://schemas.openxmlformats.org/officeDocument/2006/relationships/image" Target="../media/image494.png"/><Relationship Id="rId114" Type="http://schemas.openxmlformats.org/officeDocument/2006/relationships/customXml" Target="../ink/ink2619.xml"/><Relationship Id="rId119" Type="http://schemas.openxmlformats.org/officeDocument/2006/relationships/image" Target="../media/image529.png"/><Relationship Id="rId44" Type="http://schemas.openxmlformats.org/officeDocument/2006/relationships/customXml" Target="../ink/ink2584.xml"/><Relationship Id="rId60" Type="http://schemas.openxmlformats.org/officeDocument/2006/relationships/customXml" Target="../ink/ink2592.xml"/><Relationship Id="rId65" Type="http://schemas.openxmlformats.org/officeDocument/2006/relationships/image" Target="../media/image502.png"/><Relationship Id="rId81" Type="http://schemas.openxmlformats.org/officeDocument/2006/relationships/image" Target="../media/image510.png"/><Relationship Id="rId86" Type="http://schemas.openxmlformats.org/officeDocument/2006/relationships/customXml" Target="../ink/ink2605.xml"/><Relationship Id="rId130" Type="http://schemas.openxmlformats.org/officeDocument/2006/relationships/customXml" Target="../ink/ink2627.xml"/><Relationship Id="rId135" Type="http://schemas.openxmlformats.org/officeDocument/2006/relationships/image" Target="../media/image537.png"/><Relationship Id="rId13" Type="http://schemas.openxmlformats.org/officeDocument/2006/relationships/image" Target="../media/image476.png"/><Relationship Id="rId18" Type="http://schemas.openxmlformats.org/officeDocument/2006/relationships/customXml" Target="../ink/ink2571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579.xml"/><Relationship Id="rId50" Type="http://schemas.openxmlformats.org/officeDocument/2006/relationships/customXml" Target="../ink/ink2587.xml"/><Relationship Id="rId55" Type="http://schemas.openxmlformats.org/officeDocument/2006/relationships/image" Target="../media/image497.png"/><Relationship Id="rId76" Type="http://schemas.openxmlformats.org/officeDocument/2006/relationships/customXml" Target="../ink/ink2600.xml"/><Relationship Id="rId97" Type="http://schemas.openxmlformats.org/officeDocument/2006/relationships/image" Target="../media/image518.png"/><Relationship Id="rId104" Type="http://schemas.openxmlformats.org/officeDocument/2006/relationships/customXml" Target="../ink/ink2614.xml"/><Relationship Id="rId120" Type="http://schemas.openxmlformats.org/officeDocument/2006/relationships/customXml" Target="../ink/ink2622.xml"/><Relationship Id="rId125" Type="http://schemas.openxmlformats.org/officeDocument/2006/relationships/image" Target="../media/image532.png"/><Relationship Id="rId141" Type="http://schemas.openxmlformats.org/officeDocument/2006/relationships/image" Target="../media/image540.png"/><Relationship Id="rId146" Type="http://schemas.openxmlformats.org/officeDocument/2006/relationships/customXml" Target="../ink/ink2635.xml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608.xml"/><Relationship Id="rId2" Type="http://schemas.openxmlformats.org/officeDocument/2006/relationships/customXml" Target="../ink/ink2563.xml"/><Relationship Id="rId29" Type="http://schemas.openxmlformats.org/officeDocument/2006/relationships/image" Target="../media/image484.png"/><Relationship Id="rId24" Type="http://schemas.openxmlformats.org/officeDocument/2006/relationships/customXml" Target="../ink/ink2574.xml"/><Relationship Id="rId40" Type="http://schemas.openxmlformats.org/officeDocument/2006/relationships/customXml" Target="../ink/ink2582.xml"/><Relationship Id="rId45" Type="http://schemas.openxmlformats.org/officeDocument/2006/relationships/image" Target="../media/image492.png"/><Relationship Id="rId66" Type="http://schemas.openxmlformats.org/officeDocument/2006/relationships/customXml" Target="../ink/ink2595.xml"/><Relationship Id="rId87" Type="http://schemas.openxmlformats.org/officeDocument/2006/relationships/image" Target="../media/image513.png"/><Relationship Id="rId110" Type="http://schemas.openxmlformats.org/officeDocument/2006/relationships/customXml" Target="../ink/ink2617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630.xml"/><Relationship Id="rId61" Type="http://schemas.openxmlformats.org/officeDocument/2006/relationships/image" Target="../media/image500.png"/><Relationship Id="rId82" Type="http://schemas.openxmlformats.org/officeDocument/2006/relationships/customXml" Target="../ink/ink2603.xml"/><Relationship Id="rId19" Type="http://schemas.openxmlformats.org/officeDocument/2006/relationships/image" Target="../media/image479.png"/><Relationship Id="rId14" Type="http://schemas.openxmlformats.org/officeDocument/2006/relationships/customXml" Target="../ink/ink2569.xml"/><Relationship Id="rId30" Type="http://schemas.openxmlformats.org/officeDocument/2006/relationships/customXml" Target="../ink/ink2577.xml"/><Relationship Id="rId35" Type="http://schemas.openxmlformats.org/officeDocument/2006/relationships/image" Target="../media/image487.png"/><Relationship Id="rId56" Type="http://schemas.openxmlformats.org/officeDocument/2006/relationships/customXml" Target="../ink/ink2590.xml"/><Relationship Id="rId77" Type="http://schemas.openxmlformats.org/officeDocument/2006/relationships/image" Target="../media/image508.png"/><Relationship Id="rId100" Type="http://schemas.openxmlformats.org/officeDocument/2006/relationships/customXml" Target="../ink/ink2612.xml"/><Relationship Id="rId105" Type="http://schemas.openxmlformats.org/officeDocument/2006/relationships/image" Target="../media/image522.png"/><Relationship Id="rId126" Type="http://schemas.openxmlformats.org/officeDocument/2006/relationships/customXml" Target="../ink/ink2625.xml"/><Relationship Id="rId147" Type="http://schemas.openxmlformats.org/officeDocument/2006/relationships/image" Target="../media/image543.png"/><Relationship Id="rId8" Type="http://schemas.openxmlformats.org/officeDocument/2006/relationships/customXml" Target="../ink/ink2566.xml"/><Relationship Id="rId51" Type="http://schemas.openxmlformats.org/officeDocument/2006/relationships/image" Target="../media/image495.png"/><Relationship Id="rId72" Type="http://schemas.openxmlformats.org/officeDocument/2006/relationships/customXml" Target="../ink/ink2598.xml"/><Relationship Id="rId93" Type="http://schemas.openxmlformats.org/officeDocument/2006/relationships/image" Target="../media/image516.png"/><Relationship Id="rId98" Type="http://schemas.openxmlformats.org/officeDocument/2006/relationships/customXml" Target="../ink/ink2611.xml"/><Relationship Id="rId121" Type="http://schemas.openxmlformats.org/officeDocument/2006/relationships/image" Target="../media/image530.png"/><Relationship Id="rId142" Type="http://schemas.openxmlformats.org/officeDocument/2006/relationships/customXml" Target="../ink/ink2633.xml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585.xml"/><Relationship Id="rId67" Type="http://schemas.openxmlformats.org/officeDocument/2006/relationships/image" Target="../media/image503.png"/><Relationship Id="rId116" Type="http://schemas.openxmlformats.org/officeDocument/2006/relationships/customXml" Target="../ink/ink2620.xml"/><Relationship Id="rId137" Type="http://schemas.openxmlformats.org/officeDocument/2006/relationships/image" Target="../media/image538.png"/><Relationship Id="rId20" Type="http://schemas.openxmlformats.org/officeDocument/2006/relationships/customXml" Target="../ink/ink2572.xml"/><Relationship Id="rId41" Type="http://schemas.openxmlformats.org/officeDocument/2006/relationships/image" Target="../media/image490.png"/><Relationship Id="rId62" Type="http://schemas.openxmlformats.org/officeDocument/2006/relationships/customXml" Target="../ink/ink2593.xml"/><Relationship Id="rId83" Type="http://schemas.openxmlformats.org/officeDocument/2006/relationships/image" Target="../media/image511.png"/><Relationship Id="rId88" Type="http://schemas.openxmlformats.org/officeDocument/2006/relationships/customXml" Target="../ink/ink2606.xml"/><Relationship Id="rId111" Type="http://schemas.openxmlformats.org/officeDocument/2006/relationships/image" Target="../media/image525.png"/><Relationship Id="rId132" Type="http://schemas.openxmlformats.org/officeDocument/2006/relationships/customXml" Target="../ink/ink2628.xml"/><Relationship Id="rId15" Type="http://schemas.openxmlformats.org/officeDocument/2006/relationships/image" Target="../media/image477.png"/><Relationship Id="rId36" Type="http://schemas.openxmlformats.org/officeDocument/2006/relationships/customXml" Target="../ink/ink2580.xml"/><Relationship Id="rId57" Type="http://schemas.openxmlformats.org/officeDocument/2006/relationships/image" Target="../media/image498.png"/><Relationship Id="rId106" Type="http://schemas.openxmlformats.org/officeDocument/2006/relationships/customXml" Target="../ink/ink2615.xml"/><Relationship Id="rId127" Type="http://schemas.openxmlformats.org/officeDocument/2006/relationships/image" Target="../media/image533.png"/><Relationship Id="rId10" Type="http://schemas.openxmlformats.org/officeDocument/2006/relationships/customXml" Target="../ink/ink2567.xml"/><Relationship Id="rId31" Type="http://schemas.openxmlformats.org/officeDocument/2006/relationships/image" Target="../media/image485.png"/><Relationship Id="rId52" Type="http://schemas.openxmlformats.org/officeDocument/2006/relationships/customXml" Target="../ink/ink2588.xml"/><Relationship Id="rId73" Type="http://schemas.openxmlformats.org/officeDocument/2006/relationships/image" Target="../media/image506.png"/><Relationship Id="rId78" Type="http://schemas.openxmlformats.org/officeDocument/2006/relationships/customXml" Target="../ink/ink2601.xml"/><Relationship Id="rId94" Type="http://schemas.openxmlformats.org/officeDocument/2006/relationships/customXml" Target="../ink/ink2609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623.xml"/><Relationship Id="rId143" Type="http://schemas.openxmlformats.org/officeDocument/2006/relationships/image" Target="../media/image541.png"/><Relationship Id="rId148" Type="http://schemas.openxmlformats.org/officeDocument/2006/relationships/customXml" Target="../ink/ink2636.xml"/><Relationship Id="rId4" Type="http://schemas.openxmlformats.org/officeDocument/2006/relationships/customXml" Target="../ink/ink2564.xml"/><Relationship Id="rId9" Type="http://schemas.openxmlformats.org/officeDocument/2006/relationships/image" Target="../media/image472.png"/><Relationship Id="rId26" Type="http://schemas.openxmlformats.org/officeDocument/2006/relationships/customXml" Target="../ink/ink2575.xml"/><Relationship Id="rId47" Type="http://schemas.openxmlformats.org/officeDocument/2006/relationships/image" Target="../media/image493.png"/><Relationship Id="rId68" Type="http://schemas.openxmlformats.org/officeDocument/2006/relationships/customXml" Target="../ink/ink2596.xml"/><Relationship Id="rId89" Type="http://schemas.openxmlformats.org/officeDocument/2006/relationships/image" Target="../media/image514.png"/><Relationship Id="rId112" Type="http://schemas.openxmlformats.org/officeDocument/2006/relationships/customXml" Target="../ink/ink2618.xml"/><Relationship Id="rId133" Type="http://schemas.openxmlformats.org/officeDocument/2006/relationships/image" Target="../media/image536.png"/><Relationship Id="rId16" Type="http://schemas.openxmlformats.org/officeDocument/2006/relationships/customXml" Target="../ink/ink2570.xml"/><Relationship Id="rId37" Type="http://schemas.openxmlformats.org/officeDocument/2006/relationships/image" Target="../media/image488.png"/><Relationship Id="rId58" Type="http://schemas.openxmlformats.org/officeDocument/2006/relationships/customXml" Target="../ink/ink2591.xml"/><Relationship Id="rId79" Type="http://schemas.openxmlformats.org/officeDocument/2006/relationships/image" Target="../media/image509.png"/><Relationship Id="rId102" Type="http://schemas.openxmlformats.org/officeDocument/2006/relationships/customXml" Target="../ink/ink2613.xml"/><Relationship Id="rId123" Type="http://schemas.openxmlformats.org/officeDocument/2006/relationships/image" Target="../media/image531.png"/><Relationship Id="rId144" Type="http://schemas.openxmlformats.org/officeDocument/2006/relationships/customXml" Target="../ink/ink2634.xml"/><Relationship Id="rId90" Type="http://schemas.openxmlformats.org/officeDocument/2006/relationships/customXml" Target="../ink/ink2607.xml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657.xml"/><Relationship Id="rId63" Type="http://schemas.openxmlformats.org/officeDocument/2006/relationships/image" Target="../media/image501.png"/><Relationship Id="rId84" Type="http://schemas.openxmlformats.org/officeDocument/2006/relationships/customXml" Target="../ink/ink2678.xml"/><Relationship Id="rId138" Type="http://schemas.openxmlformats.org/officeDocument/2006/relationships/customXml" Target="../ink/ink2705.xml"/><Relationship Id="rId159" Type="http://schemas.openxmlformats.org/officeDocument/2006/relationships/image" Target="../media/image549.png"/><Relationship Id="rId170" Type="http://schemas.openxmlformats.org/officeDocument/2006/relationships/customXml" Target="../ink/ink2721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652.xml"/><Relationship Id="rId53" Type="http://schemas.openxmlformats.org/officeDocument/2006/relationships/image" Target="../media/image496.png"/><Relationship Id="rId74" Type="http://schemas.openxmlformats.org/officeDocument/2006/relationships/customXml" Target="../ink/ink2673.xml"/><Relationship Id="rId128" Type="http://schemas.openxmlformats.org/officeDocument/2006/relationships/customXml" Target="../ink/ink2700.xml"/><Relationship Id="rId149" Type="http://schemas.openxmlformats.org/officeDocument/2006/relationships/image" Target="../media/image544.png"/><Relationship Id="rId5" Type="http://schemas.openxmlformats.org/officeDocument/2006/relationships/image" Target="../media/image473.png"/><Relationship Id="rId95" Type="http://schemas.openxmlformats.org/officeDocument/2006/relationships/image" Target="../media/image517.png"/><Relationship Id="rId160" Type="http://schemas.openxmlformats.org/officeDocument/2006/relationships/customXml" Target="../ink/ink2716.xml"/><Relationship Id="rId22" Type="http://schemas.openxmlformats.org/officeDocument/2006/relationships/customXml" Target="../ink/ink2647.xml"/><Relationship Id="rId43" Type="http://schemas.openxmlformats.org/officeDocument/2006/relationships/image" Target="../media/image491.png"/><Relationship Id="rId64" Type="http://schemas.openxmlformats.org/officeDocument/2006/relationships/customXml" Target="../ink/ink2668.xml"/><Relationship Id="rId118" Type="http://schemas.openxmlformats.org/officeDocument/2006/relationships/customXml" Target="../ink/ink2695.xml"/><Relationship Id="rId139" Type="http://schemas.openxmlformats.org/officeDocument/2006/relationships/image" Target="../media/image539.png"/><Relationship Id="rId85" Type="http://schemas.openxmlformats.org/officeDocument/2006/relationships/image" Target="../media/image512.png"/><Relationship Id="rId150" Type="http://schemas.openxmlformats.org/officeDocument/2006/relationships/customXml" Target="../ink/ink2711.xml"/><Relationship Id="rId171" Type="http://schemas.openxmlformats.org/officeDocument/2006/relationships/image" Target="../media/image555.png"/><Relationship Id="rId12" Type="http://schemas.openxmlformats.org/officeDocument/2006/relationships/customXml" Target="../ink/ink2642.xml"/><Relationship Id="rId33" Type="http://schemas.openxmlformats.org/officeDocument/2006/relationships/image" Target="../media/image486.png"/><Relationship Id="rId108" Type="http://schemas.openxmlformats.org/officeDocument/2006/relationships/customXml" Target="../ink/ink2690.xml"/><Relationship Id="rId129" Type="http://schemas.openxmlformats.org/officeDocument/2006/relationships/image" Target="../media/image534.png"/><Relationship Id="rId54" Type="http://schemas.openxmlformats.org/officeDocument/2006/relationships/customXml" Target="../ink/ink2663.xml"/><Relationship Id="rId70" Type="http://schemas.openxmlformats.org/officeDocument/2006/relationships/customXml" Target="../ink/ink2671.xml"/><Relationship Id="rId75" Type="http://schemas.openxmlformats.org/officeDocument/2006/relationships/image" Target="../media/image507.png"/><Relationship Id="rId91" Type="http://schemas.openxmlformats.org/officeDocument/2006/relationships/image" Target="../media/image515.png"/><Relationship Id="rId96" Type="http://schemas.openxmlformats.org/officeDocument/2006/relationships/customXml" Target="../ink/ink2684.xml"/><Relationship Id="rId140" Type="http://schemas.openxmlformats.org/officeDocument/2006/relationships/customXml" Target="../ink/ink2706.xml"/><Relationship Id="rId145" Type="http://schemas.openxmlformats.org/officeDocument/2006/relationships/image" Target="../media/image542.png"/><Relationship Id="rId161" Type="http://schemas.openxmlformats.org/officeDocument/2006/relationships/image" Target="../media/image550.png"/><Relationship Id="rId166" Type="http://schemas.openxmlformats.org/officeDocument/2006/relationships/customXml" Target="../ink/ink27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39.xml"/><Relationship Id="rId23" Type="http://schemas.openxmlformats.org/officeDocument/2006/relationships/image" Target="../media/image481.png"/><Relationship Id="rId28" Type="http://schemas.openxmlformats.org/officeDocument/2006/relationships/customXml" Target="../ink/ink2650.xml"/><Relationship Id="rId49" Type="http://schemas.openxmlformats.org/officeDocument/2006/relationships/image" Target="../media/image494.png"/><Relationship Id="rId114" Type="http://schemas.openxmlformats.org/officeDocument/2006/relationships/customXml" Target="../ink/ink2693.xml"/><Relationship Id="rId119" Type="http://schemas.openxmlformats.org/officeDocument/2006/relationships/image" Target="../media/image529.png"/><Relationship Id="rId44" Type="http://schemas.openxmlformats.org/officeDocument/2006/relationships/customXml" Target="../ink/ink2658.xml"/><Relationship Id="rId60" Type="http://schemas.openxmlformats.org/officeDocument/2006/relationships/customXml" Target="../ink/ink2666.xml"/><Relationship Id="rId65" Type="http://schemas.openxmlformats.org/officeDocument/2006/relationships/image" Target="../media/image502.png"/><Relationship Id="rId81" Type="http://schemas.openxmlformats.org/officeDocument/2006/relationships/image" Target="../media/image510.png"/><Relationship Id="rId86" Type="http://schemas.openxmlformats.org/officeDocument/2006/relationships/customXml" Target="../ink/ink2679.xml"/><Relationship Id="rId130" Type="http://schemas.openxmlformats.org/officeDocument/2006/relationships/customXml" Target="../ink/ink2701.xml"/><Relationship Id="rId135" Type="http://schemas.openxmlformats.org/officeDocument/2006/relationships/image" Target="../media/image537.png"/><Relationship Id="rId151" Type="http://schemas.openxmlformats.org/officeDocument/2006/relationships/image" Target="../media/image545.png"/><Relationship Id="rId156" Type="http://schemas.openxmlformats.org/officeDocument/2006/relationships/customXml" Target="../ink/ink2714.xml"/><Relationship Id="rId13" Type="http://schemas.openxmlformats.org/officeDocument/2006/relationships/image" Target="../media/image476.png"/><Relationship Id="rId18" Type="http://schemas.openxmlformats.org/officeDocument/2006/relationships/customXml" Target="../ink/ink2645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653.xml"/><Relationship Id="rId50" Type="http://schemas.openxmlformats.org/officeDocument/2006/relationships/customXml" Target="../ink/ink2661.xml"/><Relationship Id="rId55" Type="http://schemas.openxmlformats.org/officeDocument/2006/relationships/image" Target="../media/image497.png"/><Relationship Id="rId76" Type="http://schemas.openxmlformats.org/officeDocument/2006/relationships/customXml" Target="../ink/ink2674.xml"/><Relationship Id="rId97" Type="http://schemas.openxmlformats.org/officeDocument/2006/relationships/image" Target="../media/image518.png"/><Relationship Id="rId104" Type="http://schemas.openxmlformats.org/officeDocument/2006/relationships/customXml" Target="../ink/ink2688.xml"/><Relationship Id="rId120" Type="http://schemas.openxmlformats.org/officeDocument/2006/relationships/customXml" Target="../ink/ink2696.xml"/><Relationship Id="rId125" Type="http://schemas.openxmlformats.org/officeDocument/2006/relationships/image" Target="../media/image532.png"/><Relationship Id="rId141" Type="http://schemas.openxmlformats.org/officeDocument/2006/relationships/image" Target="../media/image540.png"/><Relationship Id="rId146" Type="http://schemas.openxmlformats.org/officeDocument/2006/relationships/customXml" Target="../ink/ink2709.xml"/><Relationship Id="rId167" Type="http://schemas.openxmlformats.org/officeDocument/2006/relationships/image" Target="../media/image553.png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682.xml"/><Relationship Id="rId162" Type="http://schemas.openxmlformats.org/officeDocument/2006/relationships/customXml" Target="../ink/ink2717.xml"/><Relationship Id="rId2" Type="http://schemas.openxmlformats.org/officeDocument/2006/relationships/customXml" Target="../ink/ink2637.xml"/><Relationship Id="rId29" Type="http://schemas.openxmlformats.org/officeDocument/2006/relationships/image" Target="../media/image484.png"/><Relationship Id="rId24" Type="http://schemas.openxmlformats.org/officeDocument/2006/relationships/customXml" Target="../ink/ink2648.xml"/><Relationship Id="rId40" Type="http://schemas.openxmlformats.org/officeDocument/2006/relationships/customXml" Target="../ink/ink2656.xml"/><Relationship Id="rId45" Type="http://schemas.openxmlformats.org/officeDocument/2006/relationships/image" Target="../media/image492.png"/><Relationship Id="rId66" Type="http://schemas.openxmlformats.org/officeDocument/2006/relationships/customXml" Target="../ink/ink2669.xml"/><Relationship Id="rId87" Type="http://schemas.openxmlformats.org/officeDocument/2006/relationships/image" Target="../media/image513.png"/><Relationship Id="rId110" Type="http://schemas.openxmlformats.org/officeDocument/2006/relationships/customXml" Target="../ink/ink2691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704.xml"/><Relationship Id="rId157" Type="http://schemas.openxmlformats.org/officeDocument/2006/relationships/image" Target="../media/image548.png"/><Relationship Id="rId61" Type="http://schemas.openxmlformats.org/officeDocument/2006/relationships/image" Target="../media/image500.png"/><Relationship Id="rId82" Type="http://schemas.openxmlformats.org/officeDocument/2006/relationships/customXml" Target="../ink/ink2677.xml"/><Relationship Id="rId152" Type="http://schemas.openxmlformats.org/officeDocument/2006/relationships/customXml" Target="../ink/ink2712.xml"/><Relationship Id="rId19" Type="http://schemas.openxmlformats.org/officeDocument/2006/relationships/image" Target="../media/image479.png"/><Relationship Id="rId14" Type="http://schemas.openxmlformats.org/officeDocument/2006/relationships/customXml" Target="../ink/ink2643.xml"/><Relationship Id="rId30" Type="http://schemas.openxmlformats.org/officeDocument/2006/relationships/customXml" Target="../ink/ink2651.xml"/><Relationship Id="rId35" Type="http://schemas.openxmlformats.org/officeDocument/2006/relationships/image" Target="../media/image487.png"/><Relationship Id="rId56" Type="http://schemas.openxmlformats.org/officeDocument/2006/relationships/customXml" Target="../ink/ink2664.xml"/><Relationship Id="rId77" Type="http://schemas.openxmlformats.org/officeDocument/2006/relationships/image" Target="../media/image508.png"/><Relationship Id="rId100" Type="http://schemas.openxmlformats.org/officeDocument/2006/relationships/customXml" Target="../ink/ink2686.xml"/><Relationship Id="rId105" Type="http://schemas.openxmlformats.org/officeDocument/2006/relationships/image" Target="../media/image522.png"/><Relationship Id="rId126" Type="http://schemas.openxmlformats.org/officeDocument/2006/relationships/customXml" Target="../ink/ink2699.xml"/><Relationship Id="rId147" Type="http://schemas.openxmlformats.org/officeDocument/2006/relationships/image" Target="../media/image543.png"/><Relationship Id="rId168" Type="http://schemas.openxmlformats.org/officeDocument/2006/relationships/customXml" Target="../ink/ink2720.xml"/><Relationship Id="rId8" Type="http://schemas.openxmlformats.org/officeDocument/2006/relationships/customXml" Target="../ink/ink2640.xml"/><Relationship Id="rId51" Type="http://schemas.openxmlformats.org/officeDocument/2006/relationships/image" Target="../media/image495.png"/><Relationship Id="rId72" Type="http://schemas.openxmlformats.org/officeDocument/2006/relationships/customXml" Target="../ink/ink2672.xml"/><Relationship Id="rId93" Type="http://schemas.openxmlformats.org/officeDocument/2006/relationships/image" Target="../media/image516.png"/><Relationship Id="rId98" Type="http://schemas.openxmlformats.org/officeDocument/2006/relationships/customXml" Target="../ink/ink2685.xml"/><Relationship Id="rId121" Type="http://schemas.openxmlformats.org/officeDocument/2006/relationships/image" Target="../media/image530.png"/><Relationship Id="rId142" Type="http://schemas.openxmlformats.org/officeDocument/2006/relationships/customXml" Target="../ink/ink2707.xml"/><Relationship Id="rId163" Type="http://schemas.openxmlformats.org/officeDocument/2006/relationships/image" Target="../media/image551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659.xml"/><Relationship Id="rId67" Type="http://schemas.openxmlformats.org/officeDocument/2006/relationships/image" Target="../media/image503.png"/><Relationship Id="rId116" Type="http://schemas.openxmlformats.org/officeDocument/2006/relationships/customXml" Target="../ink/ink2694.xml"/><Relationship Id="rId137" Type="http://schemas.openxmlformats.org/officeDocument/2006/relationships/image" Target="../media/image538.png"/><Relationship Id="rId158" Type="http://schemas.openxmlformats.org/officeDocument/2006/relationships/customXml" Target="../ink/ink2715.xml"/><Relationship Id="rId20" Type="http://schemas.openxmlformats.org/officeDocument/2006/relationships/customXml" Target="../ink/ink2646.xml"/><Relationship Id="rId41" Type="http://schemas.openxmlformats.org/officeDocument/2006/relationships/image" Target="../media/image490.png"/><Relationship Id="rId62" Type="http://schemas.openxmlformats.org/officeDocument/2006/relationships/customXml" Target="../ink/ink2667.xml"/><Relationship Id="rId83" Type="http://schemas.openxmlformats.org/officeDocument/2006/relationships/image" Target="../media/image511.png"/><Relationship Id="rId88" Type="http://schemas.openxmlformats.org/officeDocument/2006/relationships/customXml" Target="../ink/ink2680.xml"/><Relationship Id="rId111" Type="http://schemas.openxmlformats.org/officeDocument/2006/relationships/image" Target="../media/image525.png"/><Relationship Id="rId132" Type="http://schemas.openxmlformats.org/officeDocument/2006/relationships/customXml" Target="../ink/ink2702.xml"/><Relationship Id="rId153" Type="http://schemas.openxmlformats.org/officeDocument/2006/relationships/image" Target="../media/image546.png"/><Relationship Id="rId15" Type="http://schemas.openxmlformats.org/officeDocument/2006/relationships/image" Target="../media/image477.png"/><Relationship Id="rId36" Type="http://schemas.openxmlformats.org/officeDocument/2006/relationships/customXml" Target="../ink/ink2654.xml"/><Relationship Id="rId57" Type="http://schemas.openxmlformats.org/officeDocument/2006/relationships/image" Target="../media/image498.png"/><Relationship Id="rId106" Type="http://schemas.openxmlformats.org/officeDocument/2006/relationships/customXml" Target="../ink/ink2689.xml"/><Relationship Id="rId127" Type="http://schemas.openxmlformats.org/officeDocument/2006/relationships/image" Target="../media/image533.png"/><Relationship Id="rId10" Type="http://schemas.openxmlformats.org/officeDocument/2006/relationships/customXml" Target="../ink/ink2641.xml"/><Relationship Id="rId31" Type="http://schemas.openxmlformats.org/officeDocument/2006/relationships/image" Target="../media/image485.png"/><Relationship Id="rId52" Type="http://schemas.openxmlformats.org/officeDocument/2006/relationships/customXml" Target="../ink/ink2662.xml"/><Relationship Id="rId73" Type="http://schemas.openxmlformats.org/officeDocument/2006/relationships/image" Target="../media/image506.png"/><Relationship Id="rId78" Type="http://schemas.openxmlformats.org/officeDocument/2006/relationships/customXml" Target="../ink/ink2675.xml"/><Relationship Id="rId94" Type="http://schemas.openxmlformats.org/officeDocument/2006/relationships/customXml" Target="../ink/ink2683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697.xml"/><Relationship Id="rId143" Type="http://schemas.openxmlformats.org/officeDocument/2006/relationships/image" Target="../media/image541.png"/><Relationship Id="rId148" Type="http://schemas.openxmlformats.org/officeDocument/2006/relationships/customXml" Target="../ink/ink2710.xml"/><Relationship Id="rId164" Type="http://schemas.openxmlformats.org/officeDocument/2006/relationships/customXml" Target="../ink/ink2718.xml"/><Relationship Id="rId169" Type="http://schemas.openxmlformats.org/officeDocument/2006/relationships/image" Target="../media/image554.png"/><Relationship Id="rId4" Type="http://schemas.openxmlformats.org/officeDocument/2006/relationships/customXml" Target="../ink/ink2638.xml"/><Relationship Id="rId9" Type="http://schemas.openxmlformats.org/officeDocument/2006/relationships/image" Target="../media/image472.png"/><Relationship Id="rId26" Type="http://schemas.openxmlformats.org/officeDocument/2006/relationships/customXml" Target="../ink/ink2649.xml"/><Relationship Id="rId47" Type="http://schemas.openxmlformats.org/officeDocument/2006/relationships/image" Target="../media/image493.png"/><Relationship Id="rId68" Type="http://schemas.openxmlformats.org/officeDocument/2006/relationships/customXml" Target="../ink/ink2670.xml"/><Relationship Id="rId89" Type="http://schemas.openxmlformats.org/officeDocument/2006/relationships/image" Target="../media/image514.png"/><Relationship Id="rId112" Type="http://schemas.openxmlformats.org/officeDocument/2006/relationships/customXml" Target="../ink/ink2692.xml"/><Relationship Id="rId133" Type="http://schemas.openxmlformats.org/officeDocument/2006/relationships/image" Target="../media/image536.png"/><Relationship Id="rId154" Type="http://schemas.openxmlformats.org/officeDocument/2006/relationships/customXml" Target="../ink/ink2713.xml"/><Relationship Id="rId16" Type="http://schemas.openxmlformats.org/officeDocument/2006/relationships/customXml" Target="../ink/ink2644.xml"/><Relationship Id="rId37" Type="http://schemas.openxmlformats.org/officeDocument/2006/relationships/image" Target="../media/image488.png"/><Relationship Id="rId58" Type="http://schemas.openxmlformats.org/officeDocument/2006/relationships/customXml" Target="../ink/ink2665.xml"/><Relationship Id="rId79" Type="http://schemas.openxmlformats.org/officeDocument/2006/relationships/image" Target="../media/image509.png"/><Relationship Id="rId102" Type="http://schemas.openxmlformats.org/officeDocument/2006/relationships/customXml" Target="../ink/ink2687.xml"/><Relationship Id="rId123" Type="http://schemas.openxmlformats.org/officeDocument/2006/relationships/image" Target="../media/image531.png"/><Relationship Id="rId144" Type="http://schemas.openxmlformats.org/officeDocument/2006/relationships/customXml" Target="../ink/ink2708.xml"/><Relationship Id="rId90" Type="http://schemas.openxmlformats.org/officeDocument/2006/relationships/customXml" Target="../ink/ink2681.xml"/><Relationship Id="rId165" Type="http://schemas.openxmlformats.org/officeDocument/2006/relationships/image" Target="../media/image552.png"/><Relationship Id="rId27" Type="http://schemas.openxmlformats.org/officeDocument/2006/relationships/image" Target="../media/image483.png"/><Relationship Id="rId48" Type="http://schemas.openxmlformats.org/officeDocument/2006/relationships/customXml" Target="../ink/ink2660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34" Type="http://schemas.openxmlformats.org/officeDocument/2006/relationships/customXml" Target="../ink/ink2703.xml"/><Relationship Id="rId80" Type="http://schemas.openxmlformats.org/officeDocument/2006/relationships/customXml" Target="../ink/ink2676.xml"/><Relationship Id="rId155" Type="http://schemas.openxmlformats.org/officeDocument/2006/relationships/image" Target="../media/image547.png"/><Relationship Id="rId17" Type="http://schemas.openxmlformats.org/officeDocument/2006/relationships/image" Target="../media/image478.png"/><Relationship Id="rId38" Type="http://schemas.openxmlformats.org/officeDocument/2006/relationships/customXml" Target="../ink/ink2655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24" Type="http://schemas.openxmlformats.org/officeDocument/2006/relationships/customXml" Target="../ink/ink2698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742.xml"/><Relationship Id="rId63" Type="http://schemas.openxmlformats.org/officeDocument/2006/relationships/image" Target="../media/image501.png"/><Relationship Id="rId84" Type="http://schemas.openxmlformats.org/officeDocument/2006/relationships/customXml" Target="../ink/ink2763.xml"/><Relationship Id="rId138" Type="http://schemas.openxmlformats.org/officeDocument/2006/relationships/customXml" Target="../ink/ink2790.xml"/><Relationship Id="rId159" Type="http://schemas.openxmlformats.org/officeDocument/2006/relationships/image" Target="../media/image549.png"/><Relationship Id="rId170" Type="http://schemas.openxmlformats.org/officeDocument/2006/relationships/customXml" Target="../ink/ink2806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737.xml"/><Relationship Id="rId53" Type="http://schemas.openxmlformats.org/officeDocument/2006/relationships/image" Target="../media/image496.png"/><Relationship Id="rId74" Type="http://schemas.openxmlformats.org/officeDocument/2006/relationships/customXml" Target="../ink/ink2758.xml"/><Relationship Id="rId128" Type="http://schemas.openxmlformats.org/officeDocument/2006/relationships/customXml" Target="../ink/ink2785.xml"/><Relationship Id="rId149" Type="http://schemas.openxmlformats.org/officeDocument/2006/relationships/image" Target="../media/image544.png"/><Relationship Id="rId5" Type="http://schemas.openxmlformats.org/officeDocument/2006/relationships/image" Target="../media/image473.png"/><Relationship Id="rId95" Type="http://schemas.openxmlformats.org/officeDocument/2006/relationships/image" Target="../media/image517.png"/><Relationship Id="rId160" Type="http://schemas.openxmlformats.org/officeDocument/2006/relationships/customXml" Target="../ink/ink2801.xml"/><Relationship Id="rId181" Type="http://schemas.openxmlformats.org/officeDocument/2006/relationships/image" Target="../media/image560.png"/><Relationship Id="rId22" Type="http://schemas.openxmlformats.org/officeDocument/2006/relationships/customXml" Target="../ink/ink2732.xml"/><Relationship Id="rId43" Type="http://schemas.openxmlformats.org/officeDocument/2006/relationships/image" Target="../media/image491.png"/><Relationship Id="rId64" Type="http://schemas.openxmlformats.org/officeDocument/2006/relationships/customXml" Target="../ink/ink2753.xml"/><Relationship Id="rId118" Type="http://schemas.openxmlformats.org/officeDocument/2006/relationships/customXml" Target="../ink/ink2780.xml"/><Relationship Id="rId139" Type="http://schemas.openxmlformats.org/officeDocument/2006/relationships/image" Target="../media/image539.png"/><Relationship Id="rId85" Type="http://schemas.openxmlformats.org/officeDocument/2006/relationships/image" Target="../media/image512.png"/><Relationship Id="rId150" Type="http://schemas.openxmlformats.org/officeDocument/2006/relationships/customXml" Target="../ink/ink2796.xml"/><Relationship Id="rId171" Type="http://schemas.openxmlformats.org/officeDocument/2006/relationships/image" Target="../media/image555.png"/><Relationship Id="rId12" Type="http://schemas.openxmlformats.org/officeDocument/2006/relationships/customXml" Target="../ink/ink2727.xml"/><Relationship Id="rId33" Type="http://schemas.openxmlformats.org/officeDocument/2006/relationships/image" Target="../media/image486.png"/><Relationship Id="rId108" Type="http://schemas.openxmlformats.org/officeDocument/2006/relationships/customXml" Target="../ink/ink2775.xml"/><Relationship Id="rId129" Type="http://schemas.openxmlformats.org/officeDocument/2006/relationships/image" Target="../media/image534.png"/><Relationship Id="rId54" Type="http://schemas.openxmlformats.org/officeDocument/2006/relationships/customXml" Target="../ink/ink2748.xml"/><Relationship Id="rId75" Type="http://schemas.openxmlformats.org/officeDocument/2006/relationships/image" Target="../media/image507.png"/><Relationship Id="rId96" Type="http://schemas.openxmlformats.org/officeDocument/2006/relationships/customXml" Target="../ink/ink2769.xml"/><Relationship Id="rId140" Type="http://schemas.openxmlformats.org/officeDocument/2006/relationships/customXml" Target="../ink/ink2791.xml"/><Relationship Id="rId161" Type="http://schemas.openxmlformats.org/officeDocument/2006/relationships/image" Target="../media/image550.png"/><Relationship Id="rId182" Type="http://schemas.openxmlformats.org/officeDocument/2006/relationships/customXml" Target="../ink/ink2812.xml"/><Relationship Id="rId6" Type="http://schemas.openxmlformats.org/officeDocument/2006/relationships/customXml" Target="../ink/ink2724.xml"/><Relationship Id="rId23" Type="http://schemas.openxmlformats.org/officeDocument/2006/relationships/image" Target="../media/image481.png"/><Relationship Id="rId119" Type="http://schemas.openxmlformats.org/officeDocument/2006/relationships/image" Target="../media/image529.png"/><Relationship Id="rId44" Type="http://schemas.openxmlformats.org/officeDocument/2006/relationships/customXml" Target="../ink/ink2743.xml"/><Relationship Id="rId60" Type="http://schemas.openxmlformats.org/officeDocument/2006/relationships/customXml" Target="../ink/ink2751.xml"/><Relationship Id="rId65" Type="http://schemas.openxmlformats.org/officeDocument/2006/relationships/image" Target="../media/image502.png"/><Relationship Id="rId81" Type="http://schemas.openxmlformats.org/officeDocument/2006/relationships/image" Target="../media/image510.png"/><Relationship Id="rId86" Type="http://schemas.openxmlformats.org/officeDocument/2006/relationships/customXml" Target="../ink/ink2764.xml"/><Relationship Id="rId130" Type="http://schemas.openxmlformats.org/officeDocument/2006/relationships/customXml" Target="../ink/ink2786.xml"/><Relationship Id="rId135" Type="http://schemas.openxmlformats.org/officeDocument/2006/relationships/image" Target="../media/image537.png"/><Relationship Id="rId151" Type="http://schemas.openxmlformats.org/officeDocument/2006/relationships/image" Target="../media/image545.png"/><Relationship Id="rId156" Type="http://schemas.openxmlformats.org/officeDocument/2006/relationships/customXml" Target="../ink/ink2799.xml"/><Relationship Id="rId177" Type="http://schemas.openxmlformats.org/officeDocument/2006/relationships/image" Target="../media/image558.png"/><Relationship Id="rId172" Type="http://schemas.openxmlformats.org/officeDocument/2006/relationships/customXml" Target="../ink/ink2807.xml"/><Relationship Id="rId13" Type="http://schemas.openxmlformats.org/officeDocument/2006/relationships/image" Target="../media/image476.png"/><Relationship Id="rId18" Type="http://schemas.openxmlformats.org/officeDocument/2006/relationships/customXml" Target="../ink/ink2730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738.xml"/><Relationship Id="rId50" Type="http://schemas.openxmlformats.org/officeDocument/2006/relationships/customXml" Target="../ink/ink2746.xml"/><Relationship Id="rId55" Type="http://schemas.openxmlformats.org/officeDocument/2006/relationships/image" Target="../media/image497.png"/><Relationship Id="rId76" Type="http://schemas.openxmlformats.org/officeDocument/2006/relationships/customXml" Target="../ink/ink2759.xml"/><Relationship Id="rId97" Type="http://schemas.openxmlformats.org/officeDocument/2006/relationships/image" Target="../media/image518.png"/><Relationship Id="rId104" Type="http://schemas.openxmlformats.org/officeDocument/2006/relationships/customXml" Target="../ink/ink2773.xml"/><Relationship Id="rId120" Type="http://schemas.openxmlformats.org/officeDocument/2006/relationships/customXml" Target="../ink/ink2781.xml"/><Relationship Id="rId125" Type="http://schemas.openxmlformats.org/officeDocument/2006/relationships/image" Target="../media/image532.png"/><Relationship Id="rId141" Type="http://schemas.openxmlformats.org/officeDocument/2006/relationships/image" Target="../media/image540.png"/><Relationship Id="rId146" Type="http://schemas.openxmlformats.org/officeDocument/2006/relationships/customXml" Target="../ink/ink2794.xml"/><Relationship Id="rId167" Type="http://schemas.openxmlformats.org/officeDocument/2006/relationships/image" Target="../media/image553.png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767.xml"/><Relationship Id="rId162" Type="http://schemas.openxmlformats.org/officeDocument/2006/relationships/customXml" Target="../ink/ink2802.xml"/><Relationship Id="rId183" Type="http://schemas.openxmlformats.org/officeDocument/2006/relationships/image" Target="../media/image561.png"/><Relationship Id="rId2" Type="http://schemas.openxmlformats.org/officeDocument/2006/relationships/customXml" Target="../ink/ink2722.xml"/><Relationship Id="rId29" Type="http://schemas.openxmlformats.org/officeDocument/2006/relationships/image" Target="../media/image484.png"/><Relationship Id="rId24" Type="http://schemas.openxmlformats.org/officeDocument/2006/relationships/customXml" Target="../ink/ink2733.xml"/><Relationship Id="rId40" Type="http://schemas.openxmlformats.org/officeDocument/2006/relationships/customXml" Target="../ink/ink2741.xml"/><Relationship Id="rId45" Type="http://schemas.openxmlformats.org/officeDocument/2006/relationships/image" Target="../media/image492.png"/><Relationship Id="rId66" Type="http://schemas.openxmlformats.org/officeDocument/2006/relationships/customXml" Target="../ink/ink2754.xml"/><Relationship Id="rId87" Type="http://schemas.openxmlformats.org/officeDocument/2006/relationships/image" Target="../media/image513.png"/><Relationship Id="rId110" Type="http://schemas.openxmlformats.org/officeDocument/2006/relationships/customXml" Target="../ink/ink2776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789.xml"/><Relationship Id="rId157" Type="http://schemas.openxmlformats.org/officeDocument/2006/relationships/image" Target="../media/image548.png"/><Relationship Id="rId178" Type="http://schemas.openxmlformats.org/officeDocument/2006/relationships/customXml" Target="../ink/ink2810.xml"/><Relationship Id="rId61" Type="http://schemas.openxmlformats.org/officeDocument/2006/relationships/image" Target="../media/image500.png"/><Relationship Id="rId82" Type="http://schemas.openxmlformats.org/officeDocument/2006/relationships/customXml" Target="../ink/ink2762.xml"/><Relationship Id="rId152" Type="http://schemas.openxmlformats.org/officeDocument/2006/relationships/customXml" Target="../ink/ink2797.xml"/><Relationship Id="rId173" Type="http://schemas.openxmlformats.org/officeDocument/2006/relationships/image" Target="../media/image556.png"/><Relationship Id="rId19" Type="http://schemas.openxmlformats.org/officeDocument/2006/relationships/image" Target="../media/image479.png"/><Relationship Id="rId14" Type="http://schemas.openxmlformats.org/officeDocument/2006/relationships/customXml" Target="../ink/ink2728.xml"/><Relationship Id="rId30" Type="http://schemas.openxmlformats.org/officeDocument/2006/relationships/customXml" Target="../ink/ink2736.xml"/><Relationship Id="rId35" Type="http://schemas.openxmlformats.org/officeDocument/2006/relationships/image" Target="../media/image487.png"/><Relationship Id="rId56" Type="http://schemas.openxmlformats.org/officeDocument/2006/relationships/customXml" Target="../ink/ink2749.xml"/><Relationship Id="rId77" Type="http://schemas.openxmlformats.org/officeDocument/2006/relationships/image" Target="../media/image508.png"/><Relationship Id="rId100" Type="http://schemas.openxmlformats.org/officeDocument/2006/relationships/customXml" Target="../ink/ink2771.xml"/><Relationship Id="rId105" Type="http://schemas.openxmlformats.org/officeDocument/2006/relationships/image" Target="../media/image522.png"/><Relationship Id="rId126" Type="http://schemas.openxmlformats.org/officeDocument/2006/relationships/customXml" Target="../ink/ink2784.xml"/><Relationship Id="rId147" Type="http://schemas.openxmlformats.org/officeDocument/2006/relationships/image" Target="../media/image543.png"/><Relationship Id="rId168" Type="http://schemas.openxmlformats.org/officeDocument/2006/relationships/customXml" Target="../ink/ink2805.xml"/><Relationship Id="rId8" Type="http://schemas.openxmlformats.org/officeDocument/2006/relationships/customXml" Target="../ink/ink2725.xml"/><Relationship Id="rId51" Type="http://schemas.openxmlformats.org/officeDocument/2006/relationships/image" Target="../media/image495.png"/><Relationship Id="rId72" Type="http://schemas.openxmlformats.org/officeDocument/2006/relationships/customXml" Target="../ink/ink2757.xml"/><Relationship Id="rId93" Type="http://schemas.openxmlformats.org/officeDocument/2006/relationships/image" Target="../media/image516.png"/><Relationship Id="rId98" Type="http://schemas.openxmlformats.org/officeDocument/2006/relationships/customXml" Target="../ink/ink2770.xml"/><Relationship Id="rId121" Type="http://schemas.openxmlformats.org/officeDocument/2006/relationships/image" Target="../media/image530.png"/><Relationship Id="rId142" Type="http://schemas.openxmlformats.org/officeDocument/2006/relationships/customXml" Target="../ink/ink2792.xml"/><Relationship Id="rId163" Type="http://schemas.openxmlformats.org/officeDocument/2006/relationships/image" Target="../media/image551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744.xml"/><Relationship Id="rId67" Type="http://schemas.openxmlformats.org/officeDocument/2006/relationships/image" Target="../media/image503.png"/><Relationship Id="rId116" Type="http://schemas.openxmlformats.org/officeDocument/2006/relationships/customXml" Target="../ink/ink2779.xml"/><Relationship Id="rId137" Type="http://schemas.openxmlformats.org/officeDocument/2006/relationships/image" Target="../media/image538.png"/><Relationship Id="rId158" Type="http://schemas.openxmlformats.org/officeDocument/2006/relationships/customXml" Target="../ink/ink2800.xml"/><Relationship Id="rId20" Type="http://schemas.openxmlformats.org/officeDocument/2006/relationships/customXml" Target="../ink/ink2731.xml"/><Relationship Id="rId41" Type="http://schemas.openxmlformats.org/officeDocument/2006/relationships/image" Target="../media/image490.png"/><Relationship Id="rId62" Type="http://schemas.openxmlformats.org/officeDocument/2006/relationships/customXml" Target="../ink/ink2752.xml"/><Relationship Id="rId83" Type="http://schemas.openxmlformats.org/officeDocument/2006/relationships/image" Target="../media/image511.png"/><Relationship Id="rId88" Type="http://schemas.openxmlformats.org/officeDocument/2006/relationships/customXml" Target="../ink/ink2765.xml"/><Relationship Id="rId111" Type="http://schemas.openxmlformats.org/officeDocument/2006/relationships/image" Target="../media/image525.png"/><Relationship Id="rId132" Type="http://schemas.openxmlformats.org/officeDocument/2006/relationships/customXml" Target="../ink/ink2787.xml"/><Relationship Id="rId153" Type="http://schemas.openxmlformats.org/officeDocument/2006/relationships/image" Target="../media/image546.png"/><Relationship Id="rId174" Type="http://schemas.openxmlformats.org/officeDocument/2006/relationships/customXml" Target="../ink/ink2808.xml"/><Relationship Id="rId179" Type="http://schemas.openxmlformats.org/officeDocument/2006/relationships/image" Target="../media/image559.png"/><Relationship Id="rId15" Type="http://schemas.openxmlformats.org/officeDocument/2006/relationships/image" Target="../media/image477.png"/><Relationship Id="rId36" Type="http://schemas.openxmlformats.org/officeDocument/2006/relationships/customXml" Target="../ink/ink2739.xml"/><Relationship Id="rId57" Type="http://schemas.openxmlformats.org/officeDocument/2006/relationships/image" Target="../media/image498.png"/><Relationship Id="rId106" Type="http://schemas.openxmlformats.org/officeDocument/2006/relationships/customXml" Target="../ink/ink2774.xml"/><Relationship Id="rId127" Type="http://schemas.openxmlformats.org/officeDocument/2006/relationships/image" Target="../media/image533.png"/><Relationship Id="rId10" Type="http://schemas.openxmlformats.org/officeDocument/2006/relationships/customXml" Target="../ink/ink2726.xml"/><Relationship Id="rId31" Type="http://schemas.openxmlformats.org/officeDocument/2006/relationships/image" Target="../media/image485.png"/><Relationship Id="rId52" Type="http://schemas.openxmlformats.org/officeDocument/2006/relationships/customXml" Target="../ink/ink2747.xml"/><Relationship Id="rId73" Type="http://schemas.openxmlformats.org/officeDocument/2006/relationships/image" Target="../media/image506.png"/><Relationship Id="rId78" Type="http://schemas.openxmlformats.org/officeDocument/2006/relationships/customXml" Target="../ink/ink2760.xml"/><Relationship Id="rId94" Type="http://schemas.openxmlformats.org/officeDocument/2006/relationships/customXml" Target="../ink/ink2768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782.xml"/><Relationship Id="rId143" Type="http://schemas.openxmlformats.org/officeDocument/2006/relationships/image" Target="../media/image541.png"/><Relationship Id="rId148" Type="http://schemas.openxmlformats.org/officeDocument/2006/relationships/customXml" Target="../ink/ink2795.xml"/><Relationship Id="rId164" Type="http://schemas.openxmlformats.org/officeDocument/2006/relationships/customXml" Target="../ink/ink2803.xml"/><Relationship Id="rId169" Type="http://schemas.openxmlformats.org/officeDocument/2006/relationships/image" Target="../media/image554.png"/><Relationship Id="rId4" Type="http://schemas.openxmlformats.org/officeDocument/2006/relationships/customXml" Target="../ink/ink2723.xml"/><Relationship Id="rId9" Type="http://schemas.openxmlformats.org/officeDocument/2006/relationships/image" Target="../media/image472.png"/><Relationship Id="rId180" Type="http://schemas.openxmlformats.org/officeDocument/2006/relationships/customXml" Target="../ink/ink2811.xml"/><Relationship Id="rId26" Type="http://schemas.openxmlformats.org/officeDocument/2006/relationships/customXml" Target="../ink/ink2734.xml"/><Relationship Id="rId47" Type="http://schemas.openxmlformats.org/officeDocument/2006/relationships/image" Target="../media/image493.png"/><Relationship Id="rId68" Type="http://schemas.openxmlformats.org/officeDocument/2006/relationships/customXml" Target="../ink/ink2755.xml"/><Relationship Id="rId89" Type="http://schemas.openxmlformats.org/officeDocument/2006/relationships/image" Target="../media/image514.png"/><Relationship Id="rId112" Type="http://schemas.openxmlformats.org/officeDocument/2006/relationships/customXml" Target="../ink/ink2777.xml"/><Relationship Id="rId133" Type="http://schemas.openxmlformats.org/officeDocument/2006/relationships/image" Target="../media/image536.png"/><Relationship Id="rId154" Type="http://schemas.openxmlformats.org/officeDocument/2006/relationships/customXml" Target="../ink/ink2798.xml"/><Relationship Id="rId175" Type="http://schemas.openxmlformats.org/officeDocument/2006/relationships/image" Target="../media/image557.png"/><Relationship Id="rId16" Type="http://schemas.openxmlformats.org/officeDocument/2006/relationships/customXml" Target="../ink/ink2729.xml"/><Relationship Id="rId37" Type="http://schemas.openxmlformats.org/officeDocument/2006/relationships/image" Target="../media/image488.png"/><Relationship Id="rId58" Type="http://schemas.openxmlformats.org/officeDocument/2006/relationships/customXml" Target="../ink/ink2750.xml"/><Relationship Id="rId79" Type="http://schemas.openxmlformats.org/officeDocument/2006/relationships/image" Target="../media/image509.png"/><Relationship Id="rId102" Type="http://schemas.openxmlformats.org/officeDocument/2006/relationships/customXml" Target="../ink/ink2772.xml"/><Relationship Id="rId123" Type="http://schemas.openxmlformats.org/officeDocument/2006/relationships/image" Target="../media/image531.png"/><Relationship Id="rId144" Type="http://schemas.openxmlformats.org/officeDocument/2006/relationships/customXml" Target="../ink/ink2793.xml"/><Relationship Id="rId90" Type="http://schemas.openxmlformats.org/officeDocument/2006/relationships/customXml" Target="../ink/ink2766.xml"/><Relationship Id="rId165" Type="http://schemas.openxmlformats.org/officeDocument/2006/relationships/image" Target="../media/image552.png"/><Relationship Id="rId27" Type="http://schemas.openxmlformats.org/officeDocument/2006/relationships/image" Target="../media/image483.png"/><Relationship Id="rId48" Type="http://schemas.openxmlformats.org/officeDocument/2006/relationships/customXml" Target="../ink/ink2745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34" Type="http://schemas.openxmlformats.org/officeDocument/2006/relationships/customXml" Target="../ink/ink2788.xml"/><Relationship Id="rId80" Type="http://schemas.openxmlformats.org/officeDocument/2006/relationships/customXml" Target="../ink/ink2761.xml"/><Relationship Id="rId155" Type="http://schemas.openxmlformats.org/officeDocument/2006/relationships/image" Target="../media/image547.png"/><Relationship Id="rId176" Type="http://schemas.openxmlformats.org/officeDocument/2006/relationships/customXml" Target="../ink/ink2809.xml"/><Relationship Id="rId17" Type="http://schemas.openxmlformats.org/officeDocument/2006/relationships/image" Target="../media/image478.png"/><Relationship Id="rId38" Type="http://schemas.openxmlformats.org/officeDocument/2006/relationships/customXml" Target="../ink/ink2740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24" Type="http://schemas.openxmlformats.org/officeDocument/2006/relationships/customXml" Target="../ink/ink2783.xml"/><Relationship Id="rId70" Type="http://schemas.openxmlformats.org/officeDocument/2006/relationships/customXml" Target="../ink/ink2756.xml"/><Relationship Id="rId91" Type="http://schemas.openxmlformats.org/officeDocument/2006/relationships/image" Target="../media/image515.png"/><Relationship Id="rId145" Type="http://schemas.openxmlformats.org/officeDocument/2006/relationships/image" Target="../media/image542.png"/><Relationship Id="rId166" Type="http://schemas.openxmlformats.org/officeDocument/2006/relationships/customXml" Target="../ink/ink280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735.xml"/><Relationship Id="rId49" Type="http://schemas.openxmlformats.org/officeDocument/2006/relationships/image" Target="../media/image494.png"/><Relationship Id="rId114" Type="http://schemas.openxmlformats.org/officeDocument/2006/relationships/customXml" Target="../ink/ink2778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67.xml"/><Relationship Id="rId26" Type="http://schemas.openxmlformats.org/officeDocument/2006/relationships/customXml" Target="../ink/ink71.xml"/><Relationship Id="rId39" Type="http://schemas.openxmlformats.org/officeDocument/2006/relationships/image" Target="../media/image2110.png"/><Relationship Id="rId21" Type="http://schemas.openxmlformats.org/officeDocument/2006/relationships/image" Target="../media/image1210.png"/><Relationship Id="rId34" Type="http://schemas.openxmlformats.org/officeDocument/2006/relationships/customXml" Target="../ink/ink75.xml"/><Relationship Id="rId42" Type="http://schemas.openxmlformats.org/officeDocument/2006/relationships/customXml" Target="../ink/ink79.xml"/><Relationship Id="rId47" Type="http://schemas.openxmlformats.org/officeDocument/2006/relationships/image" Target="../media/image2510.png"/><Relationship Id="rId50" Type="http://schemas.openxmlformats.org/officeDocument/2006/relationships/customXml" Target="../ink/ink83.xml"/><Relationship Id="rId7" Type="http://schemas.openxmlformats.org/officeDocument/2006/relationships/image" Target="../media/image5100.png"/><Relationship Id="rId2" Type="http://schemas.openxmlformats.org/officeDocument/2006/relationships/customXml" Target="../ink/ink59.xml"/><Relationship Id="rId16" Type="http://schemas.openxmlformats.org/officeDocument/2006/relationships/customXml" Target="../ink/ink66.xml"/><Relationship Id="rId29" Type="http://schemas.openxmlformats.org/officeDocument/2006/relationships/image" Target="../media/image1610.png"/><Relationship Id="rId11" Type="http://schemas.openxmlformats.org/officeDocument/2006/relationships/image" Target="../media/image710.png"/><Relationship Id="rId24" Type="http://schemas.openxmlformats.org/officeDocument/2006/relationships/customXml" Target="../ink/ink70.xml"/><Relationship Id="rId32" Type="http://schemas.openxmlformats.org/officeDocument/2006/relationships/customXml" Target="../ink/ink74.xml"/><Relationship Id="rId37" Type="http://schemas.openxmlformats.org/officeDocument/2006/relationships/image" Target="../media/image2010.png"/><Relationship Id="rId40" Type="http://schemas.openxmlformats.org/officeDocument/2006/relationships/customXml" Target="../ink/ink78.xml"/><Relationship Id="rId45" Type="http://schemas.openxmlformats.org/officeDocument/2006/relationships/image" Target="../media/image241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72.xml"/><Relationship Id="rId36" Type="http://schemas.openxmlformats.org/officeDocument/2006/relationships/customXml" Target="../ink/ink76.xml"/><Relationship Id="rId49" Type="http://schemas.openxmlformats.org/officeDocument/2006/relationships/image" Target="../media/image2610.png"/><Relationship Id="rId10" Type="http://schemas.openxmlformats.org/officeDocument/2006/relationships/customXml" Target="../ink/ink63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4" Type="http://schemas.openxmlformats.org/officeDocument/2006/relationships/customXml" Target="../ink/ink80.xml"/><Relationship Id="rId4" Type="http://schemas.openxmlformats.org/officeDocument/2006/relationships/customXml" Target="../ink/ink60.xml"/><Relationship Id="rId9" Type="http://schemas.openxmlformats.org/officeDocument/2006/relationships/image" Target="../media/image633.png"/><Relationship Id="rId14" Type="http://schemas.openxmlformats.org/officeDocument/2006/relationships/customXml" Target="../ink/ink65.xml"/><Relationship Id="rId22" Type="http://schemas.openxmlformats.org/officeDocument/2006/relationships/customXml" Target="../ink/ink69.xml"/><Relationship Id="rId27" Type="http://schemas.openxmlformats.org/officeDocument/2006/relationships/image" Target="../media/image1510.png"/><Relationship Id="rId30" Type="http://schemas.openxmlformats.org/officeDocument/2006/relationships/customXml" Target="../ink/ink73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82.xml"/><Relationship Id="rId8" Type="http://schemas.openxmlformats.org/officeDocument/2006/relationships/customXml" Target="../ink/ink62.xml"/><Relationship Id="rId51" Type="http://schemas.openxmlformats.org/officeDocument/2006/relationships/image" Target="../media/image27.png"/><Relationship Id="rId3" Type="http://schemas.openxmlformats.org/officeDocument/2006/relationships/image" Target="../media/image3100.png"/><Relationship Id="rId12" Type="http://schemas.openxmlformats.org/officeDocument/2006/relationships/customXml" Target="../ink/ink64.xml"/><Relationship Id="rId17" Type="http://schemas.openxmlformats.org/officeDocument/2006/relationships/image" Target="../media/image1084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77.xml"/><Relationship Id="rId46" Type="http://schemas.openxmlformats.org/officeDocument/2006/relationships/customXml" Target="../ink/ink81.xml"/><Relationship Id="rId20" Type="http://schemas.openxmlformats.org/officeDocument/2006/relationships/customXml" Target="../ink/ink68.xml"/><Relationship Id="rId41" Type="http://schemas.openxmlformats.org/officeDocument/2006/relationships/image" Target="../media/image2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.xml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833.xml"/><Relationship Id="rId63" Type="http://schemas.openxmlformats.org/officeDocument/2006/relationships/image" Target="../media/image501.png"/><Relationship Id="rId84" Type="http://schemas.openxmlformats.org/officeDocument/2006/relationships/customXml" Target="../ink/ink2854.xml"/><Relationship Id="rId138" Type="http://schemas.openxmlformats.org/officeDocument/2006/relationships/customXml" Target="../ink/ink2881.xml"/><Relationship Id="rId159" Type="http://schemas.openxmlformats.org/officeDocument/2006/relationships/image" Target="../media/image549.png"/><Relationship Id="rId170" Type="http://schemas.openxmlformats.org/officeDocument/2006/relationships/customXml" Target="../ink/ink2897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828.xml"/><Relationship Id="rId53" Type="http://schemas.openxmlformats.org/officeDocument/2006/relationships/image" Target="../media/image496.png"/><Relationship Id="rId74" Type="http://schemas.openxmlformats.org/officeDocument/2006/relationships/customXml" Target="../ink/ink2849.xml"/><Relationship Id="rId128" Type="http://schemas.openxmlformats.org/officeDocument/2006/relationships/customXml" Target="../ink/ink2876.xml"/><Relationship Id="rId149" Type="http://schemas.openxmlformats.org/officeDocument/2006/relationships/image" Target="../media/image544.png"/><Relationship Id="rId5" Type="http://schemas.openxmlformats.org/officeDocument/2006/relationships/image" Target="../media/image473.png"/><Relationship Id="rId95" Type="http://schemas.openxmlformats.org/officeDocument/2006/relationships/image" Target="../media/image517.png"/><Relationship Id="rId160" Type="http://schemas.openxmlformats.org/officeDocument/2006/relationships/customXml" Target="../ink/ink2892.xml"/><Relationship Id="rId181" Type="http://schemas.openxmlformats.org/officeDocument/2006/relationships/image" Target="../media/image560.png"/><Relationship Id="rId22" Type="http://schemas.openxmlformats.org/officeDocument/2006/relationships/customXml" Target="../ink/ink2823.xml"/><Relationship Id="rId43" Type="http://schemas.openxmlformats.org/officeDocument/2006/relationships/image" Target="../media/image491.png"/><Relationship Id="rId64" Type="http://schemas.openxmlformats.org/officeDocument/2006/relationships/customXml" Target="../ink/ink2844.xml"/><Relationship Id="rId118" Type="http://schemas.openxmlformats.org/officeDocument/2006/relationships/customXml" Target="../ink/ink2871.xml"/><Relationship Id="rId139" Type="http://schemas.openxmlformats.org/officeDocument/2006/relationships/image" Target="../media/image539.png"/><Relationship Id="rId85" Type="http://schemas.openxmlformats.org/officeDocument/2006/relationships/image" Target="../media/image512.png"/><Relationship Id="rId150" Type="http://schemas.openxmlformats.org/officeDocument/2006/relationships/customXml" Target="../ink/ink2887.xml"/><Relationship Id="rId171" Type="http://schemas.openxmlformats.org/officeDocument/2006/relationships/image" Target="../media/image555.png"/><Relationship Id="rId12" Type="http://schemas.openxmlformats.org/officeDocument/2006/relationships/customXml" Target="../ink/ink2818.xml"/><Relationship Id="rId33" Type="http://schemas.openxmlformats.org/officeDocument/2006/relationships/image" Target="../media/image486.png"/><Relationship Id="rId108" Type="http://schemas.openxmlformats.org/officeDocument/2006/relationships/customXml" Target="../ink/ink2866.xml"/><Relationship Id="rId129" Type="http://schemas.openxmlformats.org/officeDocument/2006/relationships/image" Target="../media/image534.png"/><Relationship Id="rId54" Type="http://schemas.openxmlformats.org/officeDocument/2006/relationships/customXml" Target="../ink/ink2839.xml"/><Relationship Id="rId75" Type="http://schemas.openxmlformats.org/officeDocument/2006/relationships/image" Target="../media/image507.png"/><Relationship Id="rId96" Type="http://schemas.openxmlformats.org/officeDocument/2006/relationships/customXml" Target="../ink/ink2860.xml"/><Relationship Id="rId140" Type="http://schemas.openxmlformats.org/officeDocument/2006/relationships/customXml" Target="../ink/ink2882.xml"/><Relationship Id="rId161" Type="http://schemas.openxmlformats.org/officeDocument/2006/relationships/image" Target="../media/image550.png"/><Relationship Id="rId182" Type="http://schemas.openxmlformats.org/officeDocument/2006/relationships/customXml" Target="../ink/ink2903.xml"/><Relationship Id="rId6" Type="http://schemas.openxmlformats.org/officeDocument/2006/relationships/customXml" Target="../ink/ink2815.xml"/><Relationship Id="rId23" Type="http://schemas.openxmlformats.org/officeDocument/2006/relationships/image" Target="../media/image481.png"/><Relationship Id="rId119" Type="http://schemas.openxmlformats.org/officeDocument/2006/relationships/image" Target="../media/image529.png"/><Relationship Id="rId44" Type="http://schemas.openxmlformats.org/officeDocument/2006/relationships/customXml" Target="../ink/ink2834.xml"/><Relationship Id="rId65" Type="http://schemas.openxmlformats.org/officeDocument/2006/relationships/image" Target="../media/image502.png"/><Relationship Id="rId86" Type="http://schemas.openxmlformats.org/officeDocument/2006/relationships/customXml" Target="../ink/ink2855.xml"/><Relationship Id="rId130" Type="http://schemas.openxmlformats.org/officeDocument/2006/relationships/customXml" Target="../ink/ink2877.xml"/><Relationship Id="rId151" Type="http://schemas.openxmlformats.org/officeDocument/2006/relationships/image" Target="../media/image545.png"/><Relationship Id="rId172" Type="http://schemas.openxmlformats.org/officeDocument/2006/relationships/customXml" Target="../ink/ink2898.xml"/><Relationship Id="rId13" Type="http://schemas.openxmlformats.org/officeDocument/2006/relationships/image" Target="../media/image476.png"/><Relationship Id="rId18" Type="http://schemas.openxmlformats.org/officeDocument/2006/relationships/customXml" Target="../ink/ink2821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829.xml"/><Relationship Id="rId50" Type="http://schemas.openxmlformats.org/officeDocument/2006/relationships/customXml" Target="../ink/ink2837.xml"/><Relationship Id="rId55" Type="http://schemas.openxmlformats.org/officeDocument/2006/relationships/image" Target="../media/image497.png"/><Relationship Id="rId76" Type="http://schemas.openxmlformats.org/officeDocument/2006/relationships/customXml" Target="../ink/ink2850.xml"/><Relationship Id="rId97" Type="http://schemas.openxmlformats.org/officeDocument/2006/relationships/image" Target="../media/image518.png"/><Relationship Id="rId104" Type="http://schemas.openxmlformats.org/officeDocument/2006/relationships/customXml" Target="../ink/ink2864.xml"/><Relationship Id="rId120" Type="http://schemas.openxmlformats.org/officeDocument/2006/relationships/customXml" Target="../ink/ink2872.xml"/><Relationship Id="rId125" Type="http://schemas.openxmlformats.org/officeDocument/2006/relationships/image" Target="../media/image532.png"/><Relationship Id="rId141" Type="http://schemas.openxmlformats.org/officeDocument/2006/relationships/image" Target="../media/image540.png"/><Relationship Id="rId146" Type="http://schemas.openxmlformats.org/officeDocument/2006/relationships/customXml" Target="../ink/ink2885.xml"/><Relationship Id="rId167" Type="http://schemas.openxmlformats.org/officeDocument/2006/relationships/image" Target="../media/image553.png"/><Relationship Id="rId188" Type="http://schemas.openxmlformats.org/officeDocument/2006/relationships/customXml" Target="../ink/ink2906.xml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858.xml"/><Relationship Id="rId162" Type="http://schemas.openxmlformats.org/officeDocument/2006/relationships/customXml" Target="../ink/ink2893.xml"/><Relationship Id="rId183" Type="http://schemas.openxmlformats.org/officeDocument/2006/relationships/image" Target="../media/image561.png"/><Relationship Id="rId2" Type="http://schemas.openxmlformats.org/officeDocument/2006/relationships/customXml" Target="../ink/ink2813.xml"/><Relationship Id="rId29" Type="http://schemas.openxmlformats.org/officeDocument/2006/relationships/image" Target="../media/image484.png"/><Relationship Id="rId24" Type="http://schemas.openxmlformats.org/officeDocument/2006/relationships/customXml" Target="../ink/ink2824.xml"/><Relationship Id="rId40" Type="http://schemas.openxmlformats.org/officeDocument/2006/relationships/customXml" Target="../ink/ink2832.xml"/><Relationship Id="rId45" Type="http://schemas.openxmlformats.org/officeDocument/2006/relationships/image" Target="../media/image492.png"/><Relationship Id="rId66" Type="http://schemas.openxmlformats.org/officeDocument/2006/relationships/customXml" Target="../ink/ink2845.xml"/><Relationship Id="rId87" Type="http://schemas.openxmlformats.org/officeDocument/2006/relationships/image" Target="../media/image513.png"/><Relationship Id="rId110" Type="http://schemas.openxmlformats.org/officeDocument/2006/relationships/customXml" Target="../ink/ink2867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880.xml"/><Relationship Id="rId157" Type="http://schemas.openxmlformats.org/officeDocument/2006/relationships/image" Target="../media/image548.png"/><Relationship Id="rId178" Type="http://schemas.openxmlformats.org/officeDocument/2006/relationships/customXml" Target="../ink/ink2901.xml"/><Relationship Id="rId61" Type="http://schemas.openxmlformats.org/officeDocument/2006/relationships/image" Target="../media/image500.png"/><Relationship Id="rId82" Type="http://schemas.openxmlformats.org/officeDocument/2006/relationships/customXml" Target="../ink/ink2853.xml"/><Relationship Id="rId152" Type="http://schemas.openxmlformats.org/officeDocument/2006/relationships/customXml" Target="../ink/ink2888.xml"/><Relationship Id="rId173" Type="http://schemas.openxmlformats.org/officeDocument/2006/relationships/image" Target="../media/image556.png"/><Relationship Id="rId19" Type="http://schemas.openxmlformats.org/officeDocument/2006/relationships/image" Target="../media/image479.png"/><Relationship Id="rId14" Type="http://schemas.openxmlformats.org/officeDocument/2006/relationships/customXml" Target="../ink/ink2819.xml"/><Relationship Id="rId30" Type="http://schemas.openxmlformats.org/officeDocument/2006/relationships/customXml" Target="../ink/ink2827.xml"/><Relationship Id="rId35" Type="http://schemas.openxmlformats.org/officeDocument/2006/relationships/image" Target="../media/image487.png"/><Relationship Id="rId56" Type="http://schemas.openxmlformats.org/officeDocument/2006/relationships/customXml" Target="../ink/ink2840.xml"/><Relationship Id="rId77" Type="http://schemas.openxmlformats.org/officeDocument/2006/relationships/image" Target="../media/image508.png"/><Relationship Id="rId100" Type="http://schemas.openxmlformats.org/officeDocument/2006/relationships/customXml" Target="../ink/ink2862.xml"/><Relationship Id="rId105" Type="http://schemas.openxmlformats.org/officeDocument/2006/relationships/image" Target="../media/image522.png"/><Relationship Id="rId126" Type="http://schemas.openxmlformats.org/officeDocument/2006/relationships/customXml" Target="../ink/ink2875.xml"/><Relationship Id="rId147" Type="http://schemas.openxmlformats.org/officeDocument/2006/relationships/image" Target="../media/image543.png"/><Relationship Id="rId168" Type="http://schemas.openxmlformats.org/officeDocument/2006/relationships/customXml" Target="../ink/ink2896.xml"/><Relationship Id="rId8" Type="http://schemas.openxmlformats.org/officeDocument/2006/relationships/customXml" Target="../ink/ink2816.xml"/><Relationship Id="rId51" Type="http://schemas.openxmlformats.org/officeDocument/2006/relationships/image" Target="../media/image495.png"/><Relationship Id="rId72" Type="http://schemas.openxmlformats.org/officeDocument/2006/relationships/customXml" Target="../ink/ink2848.xml"/><Relationship Id="rId93" Type="http://schemas.openxmlformats.org/officeDocument/2006/relationships/image" Target="../media/image516.png"/><Relationship Id="rId98" Type="http://schemas.openxmlformats.org/officeDocument/2006/relationships/customXml" Target="../ink/ink2861.xml"/><Relationship Id="rId121" Type="http://schemas.openxmlformats.org/officeDocument/2006/relationships/image" Target="../media/image530.png"/><Relationship Id="rId142" Type="http://schemas.openxmlformats.org/officeDocument/2006/relationships/customXml" Target="../ink/ink2883.xml"/><Relationship Id="rId163" Type="http://schemas.openxmlformats.org/officeDocument/2006/relationships/image" Target="../media/image551.png"/><Relationship Id="rId184" Type="http://schemas.openxmlformats.org/officeDocument/2006/relationships/customXml" Target="../ink/ink2904.xml"/><Relationship Id="rId189" Type="http://schemas.openxmlformats.org/officeDocument/2006/relationships/image" Target="../media/image564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835.xml"/><Relationship Id="rId67" Type="http://schemas.openxmlformats.org/officeDocument/2006/relationships/image" Target="../media/image503.png"/><Relationship Id="rId116" Type="http://schemas.openxmlformats.org/officeDocument/2006/relationships/customXml" Target="../ink/ink2870.xml"/><Relationship Id="rId137" Type="http://schemas.openxmlformats.org/officeDocument/2006/relationships/image" Target="../media/image538.png"/><Relationship Id="rId158" Type="http://schemas.openxmlformats.org/officeDocument/2006/relationships/customXml" Target="../ink/ink2891.xml"/><Relationship Id="rId20" Type="http://schemas.openxmlformats.org/officeDocument/2006/relationships/customXml" Target="../ink/ink2822.xml"/><Relationship Id="rId41" Type="http://schemas.openxmlformats.org/officeDocument/2006/relationships/image" Target="../media/image490.png"/><Relationship Id="rId62" Type="http://schemas.openxmlformats.org/officeDocument/2006/relationships/customXml" Target="../ink/ink2843.xml"/><Relationship Id="rId83" Type="http://schemas.openxmlformats.org/officeDocument/2006/relationships/image" Target="../media/image511.png"/><Relationship Id="rId88" Type="http://schemas.openxmlformats.org/officeDocument/2006/relationships/customXml" Target="../ink/ink2856.xml"/><Relationship Id="rId111" Type="http://schemas.openxmlformats.org/officeDocument/2006/relationships/image" Target="../media/image525.png"/><Relationship Id="rId132" Type="http://schemas.openxmlformats.org/officeDocument/2006/relationships/customXml" Target="../ink/ink2878.xml"/><Relationship Id="rId153" Type="http://schemas.openxmlformats.org/officeDocument/2006/relationships/image" Target="../media/image546.png"/><Relationship Id="rId174" Type="http://schemas.openxmlformats.org/officeDocument/2006/relationships/customXml" Target="../ink/ink2899.xml"/><Relationship Id="rId179" Type="http://schemas.openxmlformats.org/officeDocument/2006/relationships/image" Target="../media/image559.png"/><Relationship Id="rId15" Type="http://schemas.openxmlformats.org/officeDocument/2006/relationships/image" Target="../media/image477.png"/><Relationship Id="rId36" Type="http://schemas.openxmlformats.org/officeDocument/2006/relationships/customXml" Target="../ink/ink2830.xml"/><Relationship Id="rId57" Type="http://schemas.openxmlformats.org/officeDocument/2006/relationships/image" Target="../media/image498.png"/><Relationship Id="rId106" Type="http://schemas.openxmlformats.org/officeDocument/2006/relationships/customXml" Target="../ink/ink2865.xml"/><Relationship Id="rId127" Type="http://schemas.openxmlformats.org/officeDocument/2006/relationships/image" Target="../media/image533.png"/><Relationship Id="rId10" Type="http://schemas.openxmlformats.org/officeDocument/2006/relationships/customXml" Target="../ink/ink2817.xml"/><Relationship Id="rId31" Type="http://schemas.openxmlformats.org/officeDocument/2006/relationships/image" Target="../media/image485.png"/><Relationship Id="rId52" Type="http://schemas.openxmlformats.org/officeDocument/2006/relationships/customXml" Target="../ink/ink2838.xml"/><Relationship Id="rId73" Type="http://schemas.openxmlformats.org/officeDocument/2006/relationships/image" Target="../media/image506.png"/><Relationship Id="rId78" Type="http://schemas.openxmlformats.org/officeDocument/2006/relationships/customXml" Target="../ink/ink2851.xml"/><Relationship Id="rId94" Type="http://schemas.openxmlformats.org/officeDocument/2006/relationships/customXml" Target="../ink/ink2859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873.xml"/><Relationship Id="rId143" Type="http://schemas.openxmlformats.org/officeDocument/2006/relationships/image" Target="../media/image541.png"/><Relationship Id="rId148" Type="http://schemas.openxmlformats.org/officeDocument/2006/relationships/customXml" Target="../ink/ink2886.xml"/><Relationship Id="rId164" Type="http://schemas.openxmlformats.org/officeDocument/2006/relationships/customXml" Target="../ink/ink2894.xml"/><Relationship Id="rId169" Type="http://schemas.openxmlformats.org/officeDocument/2006/relationships/image" Target="../media/image554.png"/><Relationship Id="rId185" Type="http://schemas.openxmlformats.org/officeDocument/2006/relationships/image" Target="../media/image562.png"/><Relationship Id="rId4" Type="http://schemas.openxmlformats.org/officeDocument/2006/relationships/customXml" Target="../ink/ink2814.xml"/><Relationship Id="rId9" Type="http://schemas.openxmlformats.org/officeDocument/2006/relationships/image" Target="../media/image472.png"/><Relationship Id="rId180" Type="http://schemas.openxmlformats.org/officeDocument/2006/relationships/customXml" Target="../ink/ink2902.xml"/><Relationship Id="rId26" Type="http://schemas.openxmlformats.org/officeDocument/2006/relationships/customXml" Target="../ink/ink2825.xml"/><Relationship Id="rId47" Type="http://schemas.openxmlformats.org/officeDocument/2006/relationships/image" Target="../media/image493.png"/><Relationship Id="rId68" Type="http://schemas.openxmlformats.org/officeDocument/2006/relationships/customXml" Target="../ink/ink2846.xml"/><Relationship Id="rId89" Type="http://schemas.openxmlformats.org/officeDocument/2006/relationships/image" Target="../media/image514.png"/><Relationship Id="rId112" Type="http://schemas.openxmlformats.org/officeDocument/2006/relationships/customXml" Target="../ink/ink2868.xml"/><Relationship Id="rId133" Type="http://schemas.openxmlformats.org/officeDocument/2006/relationships/image" Target="../media/image536.png"/><Relationship Id="rId154" Type="http://schemas.openxmlformats.org/officeDocument/2006/relationships/customXml" Target="../ink/ink2889.xml"/><Relationship Id="rId175" Type="http://schemas.openxmlformats.org/officeDocument/2006/relationships/image" Target="../media/image557.png"/><Relationship Id="rId16" Type="http://schemas.openxmlformats.org/officeDocument/2006/relationships/customXml" Target="../ink/ink2820.xml"/><Relationship Id="rId37" Type="http://schemas.openxmlformats.org/officeDocument/2006/relationships/image" Target="../media/image488.png"/><Relationship Id="rId58" Type="http://schemas.openxmlformats.org/officeDocument/2006/relationships/customXml" Target="../ink/ink2841.xml"/><Relationship Id="rId79" Type="http://schemas.openxmlformats.org/officeDocument/2006/relationships/image" Target="../media/image509.png"/><Relationship Id="rId102" Type="http://schemas.openxmlformats.org/officeDocument/2006/relationships/customXml" Target="../ink/ink2863.xml"/><Relationship Id="rId123" Type="http://schemas.openxmlformats.org/officeDocument/2006/relationships/image" Target="../media/image531.png"/><Relationship Id="rId144" Type="http://schemas.openxmlformats.org/officeDocument/2006/relationships/customXml" Target="../ink/ink2884.xml"/><Relationship Id="rId90" Type="http://schemas.openxmlformats.org/officeDocument/2006/relationships/customXml" Target="../ink/ink2857.xml"/><Relationship Id="rId165" Type="http://schemas.openxmlformats.org/officeDocument/2006/relationships/image" Target="../media/image552.png"/><Relationship Id="rId186" Type="http://schemas.openxmlformats.org/officeDocument/2006/relationships/customXml" Target="../ink/ink2905.xml"/><Relationship Id="rId27" Type="http://schemas.openxmlformats.org/officeDocument/2006/relationships/image" Target="../media/image483.png"/><Relationship Id="rId48" Type="http://schemas.openxmlformats.org/officeDocument/2006/relationships/customXml" Target="../ink/ink2836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34" Type="http://schemas.openxmlformats.org/officeDocument/2006/relationships/customXml" Target="../ink/ink2879.xml"/><Relationship Id="rId80" Type="http://schemas.openxmlformats.org/officeDocument/2006/relationships/customXml" Target="../ink/ink2852.xml"/><Relationship Id="rId155" Type="http://schemas.openxmlformats.org/officeDocument/2006/relationships/image" Target="../media/image547.png"/><Relationship Id="rId176" Type="http://schemas.openxmlformats.org/officeDocument/2006/relationships/customXml" Target="../ink/ink2900.xml"/><Relationship Id="rId17" Type="http://schemas.openxmlformats.org/officeDocument/2006/relationships/image" Target="../media/image478.png"/><Relationship Id="rId38" Type="http://schemas.openxmlformats.org/officeDocument/2006/relationships/customXml" Target="../ink/ink2831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24" Type="http://schemas.openxmlformats.org/officeDocument/2006/relationships/customXml" Target="../ink/ink2874.xml"/><Relationship Id="rId70" Type="http://schemas.openxmlformats.org/officeDocument/2006/relationships/customXml" Target="../ink/ink2847.xml"/><Relationship Id="rId91" Type="http://schemas.openxmlformats.org/officeDocument/2006/relationships/image" Target="../media/image515.png"/><Relationship Id="rId145" Type="http://schemas.openxmlformats.org/officeDocument/2006/relationships/image" Target="../media/image542.png"/><Relationship Id="rId166" Type="http://schemas.openxmlformats.org/officeDocument/2006/relationships/customXml" Target="../ink/ink2895.xml"/><Relationship Id="rId187" Type="http://schemas.openxmlformats.org/officeDocument/2006/relationships/image" Target="../media/image563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826.xml"/><Relationship Id="rId49" Type="http://schemas.openxmlformats.org/officeDocument/2006/relationships/image" Target="../media/image494.png"/><Relationship Id="rId114" Type="http://schemas.openxmlformats.org/officeDocument/2006/relationships/customXml" Target="../ink/ink2869.xml"/><Relationship Id="rId60" Type="http://schemas.openxmlformats.org/officeDocument/2006/relationships/customXml" Target="../ink/ink2842.xml"/><Relationship Id="rId81" Type="http://schemas.openxmlformats.org/officeDocument/2006/relationships/image" Target="../media/image510.png"/><Relationship Id="rId135" Type="http://schemas.openxmlformats.org/officeDocument/2006/relationships/image" Target="../media/image537.png"/><Relationship Id="rId156" Type="http://schemas.openxmlformats.org/officeDocument/2006/relationships/customXml" Target="../ink/ink2890.xml"/><Relationship Id="rId177" Type="http://schemas.openxmlformats.org/officeDocument/2006/relationships/image" Target="../media/image558.png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927.xml"/><Relationship Id="rId63" Type="http://schemas.openxmlformats.org/officeDocument/2006/relationships/image" Target="../media/image501.png"/><Relationship Id="rId84" Type="http://schemas.openxmlformats.org/officeDocument/2006/relationships/customXml" Target="../ink/ink2948.xml"/><Relationship Id="rId138" Type="http://schemas.openxmlformats.org/officeDocument/2006/relationships/customXml" Target="../ink/ink2975.xml"/><Relationship Id="rId159" Type="http://schemas.openxmlformats.org/officeDocument/2006/relationships/image" Target="../media/image549.png"/><Relationship Id="rId170" Type="http://schemas.openxmlformats.org/officeDocument/2006/relationships/customXml" Target="../ink/ink2991.xml"/><Relationship Id="rId191" Type="http://schemas.openxmlformats.org/officeDocument/2006/relationships/image" Target="../media/image565.png"/><Relationship Id="rId205" Type="http://schemas.openxmlformats.org/officeDocument/2006/relationships/image" Target="../media/image572.png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922.xml"/><Relationship Id="rId53" Type="http://schemas.openxmlformats.org/officeDocument/2006/relationships/image" Target="../media/image496.png"/><Relationship Id="rId74" Type="http://schemas.openxmlformats.org/officeDocument/2006/relationships/customXml" Target="../ink/ink2943.xml"/><Relationship Id="rId128" Type="http://schemas.openxmlformats.org/officeDocument/2006/relationships/customXml" Target="../ink/ink2970.xml"/><Relationship Id="rId149" Type="http://schemas.openxmlformats.org/officeDocument/2006/relationships/image" Target="../media/image544.png"/><Relationship Id="rId5" Type="http://schemas.openxmlformats.org/officeDocument/2006/relationships/image" Target="../media/image473.png"/><Relationship Id="rId95" Type="http://schemas.openxmlformats.org/officeDocument/2006/relationships/image" Target="../media/image517.png"/><Relationship Id="rId160" Type="http://schemas.openxmlformats.org/officeDocument/2006/relationships/customXml" Target="../ink/ink2986.xml"/><Relationship Id="rId181" Type="http://schemas.openxmlformats.org/officeDocument/2006/relationships/image" Target="../media/image560.png"/><Relationship Id="rId22" Type="http://schemas.openxmlformats.org/officeDocument/2006/relationships/customXml" Target="../ink/ink2917.xml"/><Relationship Id="rId43" Type="http://schemas.openxmlformats.org/officeDocument/2006/relationships/image" Target="../media/image491.png"/><Relationship Id="rId64" Type="http://schemas.openxmlformats.org/officeDocument/2006/relationships/customXml" Target="../ink/ink2938.xml"/><Relationship Id="rId118" Type="http://schemas.openxmlformats.org/officeDocument/2006/relationships/customXml" Target="../ink/ink2965.xml"/><Relationship Id="rId139" Type="http://schemas.openxmlformats.org/officeDocument/2006/relationships/image" Target="../media/image539.png"/><Relationship Id="rId85" Type="http://schemas.openxmlformats.org/officeDocument/2006/relationships/image" Target="../media/image512.png"/><Relationship Id="rId150" Type="http://schemas.openxmlformats.org/officeDocument/2006/relationships/customXml" Target="../ink/ink2981.xml"/><Relationship Id="rId171" Type="http://schemas.openxmlformats.org/officeDocument/2006/relationships/image" Target="../media/image555.png"/><Relationship Id="rId192" Type="http://schemas.openxmlformats.org/officeDocument/2006/relationships/customXml" Target="../ink/ink3002.xml"/><Relationship Id="rId206" Type="http://schemas.openxmlformats.org/officeDocument/2006/relationships/customXml" Target="../ink/ink3009.xml"/><Relationship Id="rId12" Type="http://schemas.openxmlformats.org/officeDocument/2006/relationships/customXml" Target="../ink/ink2912.xml"/><Relationship Id="rId33" Type="http://schemas.openxmlformats.org/officeDocument/2006/relationships/image" Target="../media/image486.png"/><Relationship Id="rId108" Type="http://schemas.openxmlformats.org/officeDocument/2006/relationships/customXml" Target="../ink/ink2960.xml"/><Relationship Id="rId129" Type="http://schemas.openxmlformats.org/officeDocument/2006/relationships/image" Target="../media/image534.png"/><Relationship Id="rId54" Type="http://schemas.openxmlformats.org/officeDocument/2006/relationships/customXml" Target="../ink/ink2933.xml"/><Relationship Id="rId75" Type="http://schemas.openxmlformats.org/officeDocument/2006/relationships/image" Target="../media/image507.png"/><Relationship Id="rId96" Type="http://schemas.openxmlformats.org/officeDocument/2006/relationships/customXml" Target="../ink/ink2954.xml"/><Relationship Id="rId140" Type="http://schemas.openxmlformats.org/officeDocument/2006/relationships/customXml" Target="../ink/ink2976.xml"/><Relationship Id="rId161" Type="http://schemas.openxmlformats.org/officeDocument/2006/relationships/image" Target="../media/image550.png"/><Relationship Id="rId182" Type="http://schemas.openxmlformats.org/officeDocument/2006/relationships/customXml" Target="../ink/ink2997.xml"/><Relationship Id="rId6" Type="http://schemas.openxmlformats.org/officeDocument/2006/relationships/customXml" Target="../ink/ink2909.xml"/><Relationship Id="rId23" Type="http://schemas.openxmlformats.org/officeDocument/2006/relationships/image" Target="../media/image481.png"/><Relationship Id="rId119" Type="http://schemas.openxmlformats.org/officeDocument/2006/relationships/image" Target="../media/image529.png"/><Relationship Id="rId44" Type="http://schemas.openxmlformats.org/officeDocument/2006/relationships/customXml" Target="../ink/ink2928.xml"/><Relationship Id="rId65" Type="http://schemas.openxmlformats.org/officeDocument/2006/relationships/image" Target="../media/image502.png"/><Relationship Id="rId86" Type="http://schemas.openxmlformats.org/officeDocument/2006/relationships/customXml" Target="../ink/ink2949.xml"/><Relationship Id="rId130" Type="http://schemas.openxmlformats.org/officeDocument/2006/relationships/customXml" Target="../ink/ink2971.xml"/><Relationship Id="rId151" Type="http://schemas.openxmlformats.org/officeDocument/2006/relationships/image" Target="../media/image545.png"/><Relationship Id="rId172" Type="http://schemas.openxmlformats.org/officeDocument/2006/relationships/customXml" Target="../ink/ink2992.xml"/><Relationship Id="rId193" Type="http://schemas.openxmlformats.org/officeDocument/2006/relationships/image" Target="../media/image566.png"/><Relationship Id="rId207" Type="http://schemas.openxmlformats.org/officeDocument/2006/relationships/image" Target="../media/image573.png"/><Relationship Id="rId13" Type="http://schemas.openxmlformats.org/officeDocument/2006/relationships/image" Target="../media/image476.png"/><Relationship Id="rId109" Type="http://schemas.openxmlformats.org/officeDocument/2006/relationships/image" Target="../media/image524.png"/><Relationship Id="rId34" Type="http://schemas.openxmlformats.org/officeDocument/2006/relationships/customXml" Target="../ink/ink2923.xml"/><Relationship Id="rId55" Type="http://schemas.openxmlformats.org/officeDocument/2006/relationships/image" Target="../media/image497.png"/><Relationship Id="rId76" Type="http://schemas.openxmlformats.org/officeDocument/2006/relationships/customXml" Target="../ink/ink2944.xml"/><Relationship Id="rId97" Type="http://schemas.openxmlformats.org/officeDocument/2006/relationships/image" Target="../media/image518.png"/><Relationship Id="rId120" Type="http://schemas.openxmlformats.org/officeDocument/2006/relationships/customXml" Target="../ink/ink2966.xml"/><Relationship Id="rId141" Type="http://schemas.openxmlformats.org/officeDocument/2006/relationships/image" Target="../media/image540.png"/><Relationship Id="rId7" Type="http://schemas.openxmlformats.org/officeDocument/2006/relationships/image" Target="../media/image474.png"/><Relationship Id="rId162" Type="http://schemas.openxmlformats.org/officeDocument/2006/relationships/customXml" Target="../ink/ink2987.xml"/><Relationship Id="rId183" Type="http://schemas.openxmlformats.org/officeDocument/2006/relationships/image" Target="../media/image561.png"/><Relationship Id="rId24" Type="http://schemas.openxmlformats.org/officeDocument/2006/relationships/customXml" Target="../ink/ink2918.xml"/><Relationship Id="rId40" Type="http://schemas.openxmlformats.org/officeDocument/2006/relationships/customXml" Target="../ink/ink2926.xml"/><Relationship Id="rId45" Type="http://schemas.openxmlformats.org/officeDocument/2006/relationships/image" Target="../media/image492.png"/><Relationship Id="rId66" Type="http://schemas.openxmlformats.org/officeDocument/2006/relationships/customXml" Target="../ink/ink2939.xml"/><Relationship Id="rId87" Type="http://schemas.openxmlformats.org/officeDocument/2006/relationships/image" Target="../media/image513.png"/><Relationship Id="rId110" Type="http://schemas.openxmlformats.org/officeDocument/2006/relationships/customXml" Target="../ink/ink2961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974.xml"/><Relationship Id="rId157" Type="http://schemas.openxmlformats.org/officeDocument/2006/relationships/image" Target="../media/image548.png"/><Relationship Id="rId178" Type="http://schemas.openxmlformats.org/officeDocument/2006/relationships/customXml" Target="../ink/ink2995.xml"/><Relationship Id="rId61" Type="http://schemas.openxmlformats.org/officeDocument/2006/relationships/image" Target="../media/image500.png"/><Relationship Id="rId82" Type="http://schemas.openxmlformats.org/officeDocument/2006/relationships/customXml" Target="../ink/ink2947.xml"/><Relationship Id="rId152" Type="http://schemas.openxmlformats.org/officeDocument/2006/relationships/customXml" Target="../ink/ink2982.xml"/><Relationship Id="rId173" Type="http://schemas.openxmlformats.org/officeDocument/2006/relationships/image" Target="../media/image556.png"/><Relationship Id="rId194" Type="http://schemas.openxmlformats.org/officeDocument/2006/relationships/customXml" Target="../ink/ink3003.xml"/><Relationship Id="rId199" Type="http://schemas.openxmlformats.org/officeDocument/2006/relationships/image" Target="../media/image569.png"/><Relationship Id="rId203" Type="http://schemas.openxmlformats.org/officeDocument/2006/relationships/image" Target="../media/image571.png"/><Relationship Id="rId19" Type="http://schemas.openxmlformats.org/officeDocument/2006/relationships/image" Target="../media/image479.png"/><Relationship Id="rId14" Type="http://schemas.openxmlformats.org/officeDocument/2006/relationships/customXml" Target="../ink/ink2913.xml"/><Relationship Id="rId30" Type="http://schemas.openxmlformats.org/officeDocument/2006/relationships/customXml" Target="../ink/ink2921.xml"/><Relationship Id="rId35" Type="http://schemas.openxmlformats.org/officeDocument/2006/relationships/image" Target="../media/image487.png"/><Relationship Id="rId56" Type="http://schemas.openxmlformats.org/officeDocument/2006/relationships/customXml" Target="../ink/ink2934.xml"/><Relationship Id="rId77" Type="http://schemas.openxmlformats.org/officeDocument/2006/relationships/image" Target="../media/image508.png"/><Relationship Id="rId100" Type="http://schemas.openxmlformats.org/officeDocument/2006/relationships/customXml" Target="../ink/ink2956.xml"/><Relationship Id="rId105" Type="http://schemas.openxmlformats.org/officeDocument/2006/relationships/image" Target="../media/image522.png"/><Relationship Id="rId126" Type="http://schemas.openxmlformats.org/officeDocument/2006/relationships/customXml" Target="../ink/ink2969.xml"/><Relationship Id="rId147" Type="http://schemas.openxmlformats.org/officeDocument/2006/relationships/image" Target="../media/image543.png"/><Relationship Id="rId168" Type="http://schemas.openxmlformats.org/officeDocument/2006/relationships/customXml" Target="../ink/ink2990.xml"/><Relationship Id="rId8" Type="http://schemas.openxmlformats.org/officeDocument/2006/relationships/customXml" Target="../ink/ink2910.xml"/><Relationship Id="rId51" Type="http://schemas.openxmlformats.org/officeDocument/2006/relationships/image" Target="../media/image495.png"/><Relationship Id="rId72" Type="http://schemas.openxmlformats.org/officeDocument/2006/relationships/customXml" Target="../ink/ink2942.xml"/><Relationship Id="rId93" Type="http://schemas.openxmlformats.org/officeDocument/2006/relationships/image" Target="../media/image516.png"/><Relationship Id="rId98" Type="http://schemas.openxmlformats.org/officeDocument/2006/relationships/customXml" Target="../ink/ink2955.xml"/><Relationship Id="rId121" Type="http://schemas.openxmlformats.org/officeDocument/2006/relationships/image" Target="../media/image530.png"/><Relationship Id="rId142" Type="http://schemas.openxmlformats.org/officeDocument/2006/relationships/customXml" Target="../ink/ink2977.xml"/><Relationship Id="rId163" Type="http://schemas.openxmlformats.org/officeDocument/2006/relationships/image" Target="../media/image551.png"/><Relationship Id="rId184" Type="http://schemas.openxmlformats.org/officeDocument/2006/relationships/customXml" Target="../ink/ink2998.xml"/><Relationship Id="rId189" Type="http://schemas.openxmlformats.org/officeDocument/2006/relationships/image" Target="../media/image564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929.xml"/><Relationship Id="rId67" Type="http://schemas.openxmlformats.org/officeDocument/2006/relationships/image" Target="../media/image503.png"/><Relationship Id="rId116" Type="http://schemas.openxmlformats.org/officeDocument/2006/relationships/customXml" Target="../ink/ink2964.xml"/><Relationship Id="rId137" Type="http://schemas.openxmlformats.org/officeDocument/2006/relationships/image" Target="../media/image538.png"/><Relationship Id="rId158" Type="http://schemas.openxmlformats.org/officeDocument/2006/relationships/customXml" Target="../ink/ink2985.xml"/><Relationship Id="rId20" Type="http://schemas.openxmlformats.org/officeDocument/2006/relationships/customXml" Target="../ink/ink2916.xml"/><Relationship Id="rId41" Type="http://schemas.openxmlformats.org/officeDocument/2006/relationships/image" Target="../media/image490.png"/><Relationship Id="rId62" Type="http://schemas.openxmlformats.org/officeDocument/2006/relationships/customXml" Target="../ink/ink2937.xml"/><Relationship Id="rId83" Type="http://schemas.openxmlformats.org/officeDocument/2006/relationships/image" Target="../media/image511.png"/><Relationship Id="rId88" Type="http://schemas.openxmlformats.org/officeDocument/2006/relationships/customXml" Target="../ink/ink2950.xml"/><Relationship Id="rId111" Type="http://schemas.openxmlformats.org/officeDocument/2006/relationships/image" Target="../media/image525.png"/><Relationship Id="rId132" Type="http://schemas.openxmlformats.org/officeDocument/2006/relationships/customXml" Target="../ink/ink2972.xml"/><Relationship Id="rId153" Type="http://schemas.openxmlformats.org/officeDocument/2006/relationships/image" Target="../media/image546.png"/><Relationship Id="rId174" Type="http://schemas.openxmlformats.org/officeDocument/2006/relationships/customXml" Target="../ink/ink2993.xml"/><Relationship Id="rId179" Type="http://schemas.openxmlformats.org/officeDocument/2006/relationships/image" Target="../media/image559.png"/><Relationship Id="rId195" Type="http://schemas.openxmlformats.org/officeDocument/2006/relationships/image" Target="../media/image567.png"/><Relationship Id="rId190" Type="http://schemas.openxmlformats.org/officeDocument/2006/relationships/customXml" Target="../ink/ink3001.xml"/><Relationship Id="rId204" Type="http://schemas.openxmlformats.org/officeDocument/2006/relationships/customXml" Target="../ink/ink3008.xml"/><Relationship Id="rId15" Type="http://schemas.openxmlformats.org/officeDocument/2006/relationships/image" Target="../media/image477.png"/><Relationship Id="rId36" Type="http://schemas.openxmlformats.org/officeDocument/2006/relationships/customXml" Target="../ink/ink2924.xml"/><Relationship Id="rId57" Type="http://schemas.openxmlformats.org/officeDocument/2006/relationships/image" Target="../media/image498.png"/><Relationship Id="rId106" Type="http://schemas.openxmlformats.org/officeDocument/2006/relationships/customXml" Target="../ink/ink2959.xml"/><Relationship Id="rId127" Type="http://schemas.openxmlformats.org/officeDocument/2006/relationships/image" Target="../media/image533.png"/><Relationship Id="rId10" Type="http://schemas.openxmlformats.org/officeDocument/2006/relationships/customXml" Target="../ink/ink2911.xml"/><Relationship Id="rId31" Type="http://schemas.openxmlformats.org/officeDocument/2006/relationships/image" Target="../media/image485.png"/><Relationship Id="rId52" Type="http://schemas.openxmlformats.org/officeDocument/2006/relationships/customXml" Target="../ink/ink2932.xml"/><Relationship Id="rId73" Type="http://schemas.openxmlformats.org/officeDocument/2006/relationships/image" Target="../media/image506.png"/><Relationship Id="rId78" Type="http://schemas.openxmlformats.org/officeDocument/2006/relationships/customXml" Target="../ink/ink2945.xml"/><Relationship Id="rId94" Type="http://schemas.openxmlformats.org/officeDocument/2006/relationships/customXml" Target="../ink/ink2953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967.xml"/><Relationship Id="rId143" Type="http://schemas.openxmlformats.org/officeDocument/2006/relationships/image" Target="../media/image541.png"/><Relationship Id="rId148" Type="http://schemas.openxmlformats.org/officeDocument/2006/relationships/customXml" Target="../ink/ink2980.xml"/><Relationship Id="rId164" Type="http://schemas.openxmlformats.org/officeDocument/2006/relationships/customXml" Target="../ink/ink2988.xml"/><Relationship Id="rId169" Type="http://schemas.openxmlformats.org/officeDocument/2006/relationships/image" Target="../media/image554.png"/><Relationship Id="rId185" Type="http://schemas.openxmlformats.org/officeDocument/2006/relationships/image" Target="../media/image562.png"/><Relationship Id="rId4" Type="http://schemas.openxmlformats.org/officeDocument/2006/relationships/customXml" Target="../ink/ink2908.xml"/><Relationship Id="rId9" Type="http://schemas.openxmlformats.org/officeDocument/2006/relationships/image" Target="../media/image472.png"/><Relationship Id="rId180" Type="http://schemas.openxmlformats.org/officeDocument/2006/relationships/customXml" Target="../ink/ink2996.xml"/><Relationship Id="rId26" Type="http://schemas.openxmlformats.org/officeDocument/2006/relationships/customXml" Target="../ink/ink2919.xml"/><Relationship Id="rId47" Type="http://schemas.openxmlformats.org/officeDocument/2006/relationships/image" Target="../media/image493.png"/><Relationship Id="rId68" Type="http://schemas.openxmlformats.org/officeDocument/2006/relationships/customXml" Target="../ink/ink2940.xml"/><Relationship Id="rId89" Type="http://schemas.openxmlformats.org/officeDocument/2006/relationships/image" Target="../media/image514.png"/><Relationship Id="rId112" Type="http://schemas.openxmlformats.org/officeDocument/2006/relationships/customXml" Target="../ink/ink2962.xml"/><Relationship Id="rId133" Type="http://schemas.openxmlformats.org/officeDocument/2006/relationships/image" Target="../media/image536.png"/><Relationship Id="rId154" Type="http://schemas.openxmlformats.org/officeDocument/2006/relationships/customXml" Target="../ink/ink2983.xml"/><Relationship Id="rId175" Type="http://schemas.openxmlformats.org/officeDocument/2006/relationships/image" Target="../media/image557.png"/><Relationship Id="rId196" Type="http://schemas.openxmlformats.org/officeDocument/2006/relationships/customXml" Target="../ink/ink3004.xml"/><Relationship Id="rId200" Type="http://schemas.openxmlformats.org/officeDocument/2006/relationships/customXml" Target="../ink/ink3006.xml"/><Relationship Id="rId16" Type="http://schemas.openxmlformats.org/officeDocument/2006/relationships/customXml" Target="../ink/ink2914.xml"/><Relationship Id="rId37" Type="http://schemas.openxmlformats.org/officeDocument/2006/relationships/image" Target="../media/image488.png"/><Relationship Id="rId58" Type="http://schemas.openxmlformats.org/officeDocument/2006/relationships/customXml" Target="../ink/ink2935.xml"/><Relationship Id="rId79" Type="http://schemas.openxmlformats.org/officeDocument/2006/relationships/image" Target="../media/image509.png"/><Relationship Id="rId102" Type="http://schemas.openxmlformats.org/officeDocument/2006/relationships/customXml" Target="../ink/ink2957.xml"/><Relationship Id="rId123" Type="http://schemas.openxmlformats.org/officeDocument/2006/relationships/image" Target="../media/image531.png"/><Relationship Id="rId144" Type="http://schemas.openxmlformats.org/officeDocument/2006/relationships/customXml" Target="../ink/ink2978.xml"/><Relationship Id="rId90" Type="http://schemas.openxmlformats.org/officeDocument/2006/relationships/customXml" Target="../ink/ink2951.xml"/><Relationship Id="rId165" Type="http://schemas.openxmlformats.org/officeDocument/2006/relationships/image" Target="../media/image552.png"/><Relationship Id="rId186" Type="http://schemas.openxmlformats.org/officeDocument/2006/relationships/customXml" Target="../ink/ink2999.xml"/><Relationship Id="rId27" Type="http://schemas.openxmlformats.org/officeDocument/2006/relationships/image" Target="../media/image483.png"/><Relationship Id="rId48" Type="http://schemas.openxmlformats.org/officeDocument/2006/relationships/customXml" Target="../ink/ink2930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34" Type="http://schemas.openxmlformats.org/officeDocument/2006/relationships/customXml" Target="../ink/ink2973.xml"/><Relationship Id="rId80" Type="http://schemas.openxmlformats.org/officeDocument/2006/relationships/customXml" Target="../ink/ink2946.xml"/><Relationship Id="rId155" Type="http://schemas.openxmlformats.org/officeDocument/2006/relationships/image" Target="../media/image547.png"/><Relationship Id="rId176" Type="http://schemas.openxmlformats.org/officeDocument/2006/relationships/customXml" Target="../ink/ink2994.xml"/><Relationship Id="rId197" Type="http://schemas.openxmlformats.org/officeDocument/2006/relationships/image" Target="../media/image568.png"/><Relationship Id="rId201" Type="http://schemas.openxmlformats.org/officeDocument/2006/relationships/image" Target="../media/image570.png"/><Relationship Id="rId17" Type="http://schemas.openxmlformats.org/officeDocument/2006/relationships/image" Target="../media/image478.png"/><Relationship Id="rId38" Type="http://schemas.openxmlformats.org/officeDocument/2006/relationships/customXml" Target="../ink/ink2925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24" Type="http://schemas.openxmlformats.org/officeDocument/2006/relationships/customXml" Target="../ink/ink2968.xml"/><Relationship Id="rId70" Type="http://schemas.openxmlformats.org/officeDocument/2006/relationships/customXml" Target="../ink/ink2941.xml"/><Relationship Id="rId91" Type="http://schemas.openxmlformats.org/officeDocument/2006/relationships/image" Target="../media/image515.png"/><Relationship Id="rId145" Type="http://schemas.openxmlformats.org/officeDocument/2006/relationships/image" Target="../media/image542.png"/><Relationship Id="rId166" Type="http://schemas.openxmlformats.org/officeDocument/2006/relationships/customXml" Target="../ink/ink2989.xml"/><Relationship Id="rId187" Type="http://schemas.openxmlformats.org/officeDocument/2006/relationships/image" Target="../media/image563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920.xml"/><Relationship Id="rId49" Type="http://schemas.openxmlformats.org/officeDocument/2006/relationships/image" Target="../media/image494.png"/><Relationship Id="rId114" Type="http://schemas.openxmlformats.org/officeDocument/2006/relationships/customXml" Target="../ink/ink2963.xml"/><Relationship Id="rId60" Type="http://schemas.openxmlformats.org/officeDocument/2006/relationships/customXml" Target="../ink/ink2936.xml"/><Relationship Id="rId81" Type="http://schemas.openxmlformats.org/officeDocument/2006/relationships/image" Target="../media/image510.png"/><Relationship Id="rId135" Type="http://schemas.openxmlformats.org/officeDocument/2006/relationships/image" Target="../media/image537.png"/><Relationship Id="rId156" Type="http://schemas.openxmlformats.org/officeDocument/2006/relationships/customXml" Target="../ink/ink2984.xml"/><Relationship Id="rId177" Type="http://schemas.openxmlformats.org/officeDocument/2006/relationships/image" Target="../media/image558.png"/><Relationship Id="rId198" Type="http://schemas.openxmlformats.org/officeDocument/2006/relationships/customXml" Target="../ink/ink3005.xml"/><Relationship Id="rId202" Type="http://schemas.openxmlformats.org/officeDocument/2006/relationships/customXml" Target="../ink/ink3007.xml"/><Relationship Id="rId18" Type="http://schemas.openxmlformats.org/officeDocument/2006/relationships/customXml" Target="../ink/ink2915.xml"/><Relationship Id="rId39" Type="http://schemas.openxmlformats.org/officeDocument/2006/relationships/image" Target="../media/image489.png"/><Relationship Id="rId50" Type="http://schemas.openxmlformats.org/officeDocument/2006/relationships/customXml" Target="../ink/ink2931.xml"/><Relationship Id="rId104" Type="http://schemas.openxmlformats.org/officeDocument/2006/relationships/customXml" Target="../ink/ink2958.xml"/><Relationship Id="rId125" Type="http://schemas.openxmlformats.org/officeDocument/2006/relationships/image" Target="../media/image532.png"/><Relationship Id="rId146" Type="http://schemas.openxmlformats.org/officeDocument/2006/relationships/customXml" Target="../ink/ink2979.xml"/><Relationship Id="rId167" Type="http://schemas.openxmlformats.org/officeDocument/2006/relationships/image" Target="../media/image553.png"/><Relationship Id="rId188" Type="http://schemas.openxmlformats.org/officeDocument/2006/relationships/customXml" Target="../ink/ink3000.xml"/><Relationship Id="rId71" Type="http://schemas.openxmlformats.org/officeDocument/2006/relationships/image" Target="../media/image505.png"/><Relationship Id="rId92" Type="http://schemas.openxmlformats.org/officeDocument/2006/relationships/customXml" Target="../ink/ink2952.xml"/><Relationship Id="rId2" Type="http://schemas.openxmlformats.org/officeDocument/2006/relationships/customXml" Target="../ink/ink2907.xml"/><Relationship Id="rId29" Type="http://schemas.openxmlformats.org/officeDocument/2006/relationships/image" Target="../media/image484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4.png"/><Relationship Id="rId2" Type="http://schemas.openxmlformats.org/officeDocument/2006/relationships/customXml" Target="../ink/ink3010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14.xml"/><Relationship Id="rId13" Type="http://schemas.openxmlformats.org/officeDocument/2006/relationships/image" Target="../media/image579.png"/><Relationship Id="rId18" Type="http://schemas.openxmlformats.org/officeDocument/2006/relationships/customXml" Target="../ink/ink3019.xml"/><Relationship Id="rId26" Type="http://schemas.openxmlformats.org/officeDocument/2006/relationships/customXml" Target="../ink/ink3023.xml"/><Relationship Id="rId3" Type="http://schemas.openxmlformats.org/officeDocument/2006/relationships/image" Target="../media/image574.png"/><Relationship Id="rId21" Type="http://schemas.openxmlformats.org/officeDocument/2006/relationships/image" Target="../media/image583.png"/><Relationship Id="rId7" Type="http://schemas.openxmlformats.org/officeDocument/2006/relationships/image" Target="../media/image576.png"/><Relationship Id="rId12" Type="http://schemas.openxmlformats.org/officeDocument/2006/relationships/customXml" Target="../ink/ink3016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2" Type="http://schemas.openxmlformats.org/officeDocument/2006/relationships/customXml" Target="../ink/ink3011.xml"/><Relationship Id="rId16" Type="http://schemas.openxmlformats.org/officeDocument/2006/relationships/customXml" Target="../ink/ink3018.xml"/><Relationship Id="rId20" Type="http://schemas.openxmlformats.org/officeDocument/2006/relationships/customXml" Target="../ink/ink30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13.xml"/><Relationship Id="rId11" Type="http://schemas.openxmlformats.org/officeDocument/2006/relationships/image" Target="../media/image578.png"/><Relationship Id="rId24" Type="http://schemas.openxmlformats.org/officeDocument/2006/relationships/customXml" Target="../ink/ink3022.xml"/><Relationship Id="rId5" Type="http://schemas.openxmlformats.org/officeDocument/2006/relationships/image" Target="../media/image575.png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10" Type="http://schemas.openxmlformats.org/officeDocument/2006/relationships/customXml" Target="../ink/ink3015.xml"/><Relationship Id="rId19" Type="http://schemas.openxmlformats.org/officeDocument/2006/relationships/image" Target="../media/image582.png"/><Relationship Id="rId4" Type="http://schemas.openxmlformats.org/officeDocument/2006/relationships/customXml" Target="../ink/ink3012.xml"/><Relationship Id="rId9" Type="http://schemas.openxmlformats.org/officeDocument/2006/relationships/image" Target="../media/image577.png"/><Relationship Id="rId14" Type="http://schemas.openxmlformats.org/officeDocument/2006/relationships/customXml" Target="../ink/ink3017.xml"/><Relationship Id="rId22" Type="http://schemas.openxmlformats.org/officeDocument/2006/relationships/customXml" Target="../ink/ink3021.xml"/><Relationship Id="rId27" Type="http://schemas.openxmlformats.org/officeDocument/2006/relationships/image" Target="../media/image586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27.xml"/><Relationship Id="rId13" Type="http://schemas.openxmlformats.org/officeDocument/2006/relationships/image" Target="../media/image579.png"/><Relationship Id="rId18" Type="http://schemas.openxmlformats.org/officeDocument/2006/relationships/customXml" Target="../ink/ink3032.xml"/><Relationship Id="rId26" Type="http://schemas.openxmlformats.org/officeDocument/2006/relationships/customXml" Target="../ink/ink3036.xml"/><Relationship Id="rId3" Type="http://schemas.openxmlformats.org/officeDocument/2006/relationships/image" Target="../media/image574.png"/><Relationship Id="rId21" Type="http://schemas.openxmlformats.org/officeDocument/2006/relationships/image" Target="../media/image583.png"/><Relationship Id="rId7" Type="http://schemas.openxmlformats.org/officeDocument/2006/relationships/image" Target="../media/image576.png"/><Relationship Id="rId12" Type="http://schemas.openxmlformats.org/officeDocument/2006/relationships/customXml" Target="../ink/ink3029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2" Type="http://schemas.openxmlformats.org/officeDocument/2006/relationships/customXml" Target="../ink/ink3024.xml"/><Relationship Id="rId16" Type="http://schemas.openxmlformats.org/officeDocument/2006/relationships/customXml" Target="../ink/ink3031.xml"/><Relationship Id="rId20" Type="http://schemas.openxmlformats.org/officeDocument/2006/relationships/customXml" Target="../ink/ink3033.xml"/><Relationship Id="rId29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26.xml"/><Relationship Id="rId11" Type="http://schemas.openxmlformats.org/officeDocument/2006/relationships/image" Target="../media/image578.png"/><Relationship Id="rId24" Type="http://schemas.openxmlformats.org/officeDocument/2006/relationships/customXml" Target="../ink/ink3035.xml"/><Relationship Id="rId5" Type="http://schemas.openxmlformats.org/officeDocument/2006/relationships/image" Target="../media/image575.png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037.xml"/><Relationship Id="rId10" Type="http://schemas.openxmlformats.org/officeDocument/2006/relationships/customXml" Target="../ink/ink3028.xml"/><Relationship Id="rId19" Type="http://schemas.openxmlformats.org/officeDocument/2006/relationships/image" Target="../media/image582.png"/><Relationship Id="rId4" Type="http://schemas.openxmlformats.org/officeDocument/2006/relationships/customXml" Target="../ink/ink3025.xml"/><Relationship Id="rId9" Type="http://schemas.openxmlformats.org/officeDocument/2006/relationships/image" Target="../media/image577.png"/><Relationship Id="rId14" Type="http://schemas.openxmlformats.org/officeDocument/2006/relationships/customXml" Target="../ink/ink3030.xml"/><Relationship Id="rId22" Type="http://schemas.openxmlformats.org/officeDocument/2006/relationships/customXml" Target="../ink/ink3034.xml"/><Relationship Id="rId27" Type="http://schemas.openxmlformats.org/officeDocument/2006/relationships/image" Target="../media/image586.png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9.png"/><Relationship Id="rId18" Type="http://schemas.openxmlformats.org/officeDocument/2006/relationships/customXml" Target="../ink/ink3046.xml"/><Relationship Id="rId26" Type="http://schemas.openxmlformats.org/officeDocument/2006/relationships/customXml" Target="../ink/ink3050.xml"/><Relationship Id="rId39" Type="http://schemas.openxmlformats.org/officeDocument/2006/relationships/image" Target="../media/image592.png"/><Relationship Id="rId21" Type="http://schemas.openxmlformats.org/officeDocument/2006/relationships/image" Target="../media/image583.png"/><Relationship Id="rId34" Type="http://schemas.openxmlformats.org/officeDocument/2006/relationships/customXml" Target="../ink/ink3054.xml"/><Relationship Id="rId7" Type="http://schemas.openxmlformats.org/officeDocument/2006/relationships/image" Target="../media/image576.png"/><Relationship Id="rId2" Type="http://schemas.openxmlformats.org/officeDocument/2006/relationships/customXml" Target="../ink/ink3038.xml"/><Relationship Id="rId16" Type="http://schemas.openxmlformats.org/officeDocument/2006/relationships/customXml" Target="../ink/ink3045.xml"/><Relationship Id="rId20" Type="http://schemas.openxmlformats.org/officeDocument/2006/relationships/customXml" Target="../ink/ink3047.xml"/><Relationship Id="rId29" Type="http://schemas.openxmlformats.org/officeDocument/2006/relationships/image" Target="../media/image587.png"/><Relationship Id="rId41" Type="http://schemas.openxmlformats.org/officeDocument/2006/relationships/image" Target="../media/image5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0.xml"/><Relationship Id="rId11" Type="http://schemas.openxmlformats.org/officeDocument/2006/relationships/image" Target="../media/image578.png"/><Relationship Id="rId24" Type="http://schemas.openxmlformats.org/officeDocument/2006/relationships/customXml" Target="../ink/ink3049.xml"/><Relationship Id="rId32" Type="http://schemas.openxmlformats.org/officeDocument/2006/relationships/customXml" Target="../ink/ink3053.xml"/><Relationship Id="rId37" Type="http://schemas.openxmlformats.org/officeDocument/2006/relationships/image" Target="../media/image591.png"/><Relationship Id="rId40" Type="http://schemas.openxmlformats.org/officeDocument/2006/relationships/customXml" Target="../ink/ink3057.xml"/><Relationship Id="rId5" Type="http://schemas.openxmlformats.org/officeDocument/2006/relationships/image" Target="../media/image575.png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051.xml"/><Relationship Id="rId36" Type="http://schemas.openxmlformats.org/officeDocument/2006/relationships/customXml" Target="../ink/ink3055.xml"/><Relationship Id="rId10" Type="http://schemas.openxmlformats.org/officeDocument/2006/relationships/customXml" Target="../ink/ink3042.xml"/><Relationship Id="rId19" Type="http://schemas.openxmlformats.org/officeDocument/2006/relationships/image" Target="../media/image582.png"/><Relationship Id="rId31" Type="http://schemas.openxmlformats.org/officeDocument/2006/relationships/image" Target="../media/image588.png"/><Relationship Id="rId4" Type="http://schemas.openxmlformats.org/officeDocument/2006/relationships/customXml" Target="../ink/ink3039.xml"/><Relationship Id="rId9" Type="http://schemas.openxmlformats.org/officeDocument/2006/relationships/image" Target="../media/image577.png"/><Relationship Id="rId14" Type="http://schemas.openxmlformats.org/officeDocument/2006/relationships/customXml" Target="../ink/ink3044.xml"/><Relationship Id="rId22" Type="http://schemas.openxmlformats.org/officeDocument/2006/relationships/customXml" Target="../ink/ink3048.xml"/><Relationship Id="rId27" Type="http://schemas.openxmlformats.org/officeDocument/2006/relationships/image" Target="../media/image586.png"/><Relationship Id="rId30" Type="http://schemas.openxmlformats.org/officeDocument/2006/relationships/customXml" Target="../ink/ink3052.xml"/><Relationship Id="rId35" Type="http://schemas.openxmlformats.org/officeDocument/2006/relationships/image" Target="../media/image590.png"/><Relationship Id="rId8" Type="http://schemas.openxmlformats.org/officeDocument/2006/relationships/customXml" Target="../ink/ink3041.xml"/><Relationship Id="rId3" Type="http://schemas.openxmlformats.org/officeDocument/2006/relationships/image" Target="../media/image574.png"/><Relationship Id="rId12" Type="http://schemas.openxmlformats.org/officeDocument/2006/relationships/customXml" Target="../ink/ink3043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056.xml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9.png"/><Relationship Id="rId18" Type="http://schemas.openxmlformats.org/officeDocument/2006/relationships/customXml" Target="../ink/ink3066.xml"/><Relationship Id="rId26" Type="http://schemas.openxmlformats.org/officeDocument/2006/relationships/customXml" Target="../ink/ink3070.xml"/><Relationship Id="rId39" Type="http://schemas.openxmlformats.org/officeDocument/2006/relationships/image" Target="../media/image592.png"/><Relationship Id="rId21" Type="http://schemas.openxmlformats.org/officeDocument/2006/relationships/image" Target="../media/image583.png"/><Relationship Id="rId34" Type="http://schemas.openxmlformats.org/officeDocument/2006/relationships/customXml" Target="../ink/ink3074.xml"/><Relationship Id="rId42" Type="http://schemas.openxmlformats.org/officeDocument/2006/relationships/customXml" Target="../ink/ink3078.xml"/><Relationship Id="rId47" Type="http://schemas.openxmlformats.org/officeDocument/2006/relationships/image" Target="../media/image596.png"/><Relationship Id="rId50" Type="http://schemas.openxmlformats.org/officeDocument/2006/relationships/customXml" Target="../ink/ink3082.xml"/><Relationship Id="rId7" Type="http://schemas.openxmlformats.org/officeDocument/2006/relationships/image" Target="../media/image576.png"/><Relationship Id="rId2" Type="http://schemas.openxmlformats.org/officeDocument/2006/relationships/customXml" Target="../ink/ink3058.xml"/><Relationship Id="rId16" Type="http://schemas.openxmlformats.org/officeDocument/2006/relationships/customXml" Target="../ink/ink3065.xml"/><Relationship Id="rId29" Type="http://schemas.openxmlformats.org/officeDocument/2006/relationships/image" Target="../media/image587.png"/><Relationship Id="rId11" Type="http://schemas.openxmlformats.org/officeDocument/2006/relationships/image" Target="../media/image578.png"/><Relationship Id="rId24" Type="http://schemas.openxmlformats.org/officeDocument/2006/relationships/customXml" Target="../ink/ink3069.xml"/><Relationship Id="rId32" Type="http://schemas.openxmlformats.org/officeDocument/2006/relationships/customXml" Target="../ink/ink3073.xml"/><Relationship Id="rId37" Type="http://schemas.openxmlformats.org/officeDocument/2006/relationships/image" Target="../media/image591.png"/><Relationship Id="rId40" Type="http://schemas.openxmlformats.org/officeDocument/2006/relationships/customXml" Target="../ink/ink3077.xml"/><Relationship Id="rId45" Type="http://schemas.openxmlformats.org/officeDocument/2006/relationships/image" Target="../media/image595.png"/><Relationship Id="rId53" Type="http://schemas.openxmlformats.org/officeDocument/2006/relationships/image" Target="../media/image599.png"/><Relationship Id="rId5" Type="http://schemas.openxmlformats.org/officeDocument/2006/relationships/image" Target="../media/image575.png"/><Relationship Id="rId10" Type="http://schemas.openxmlformats.org/officeDocument/2006/relationships/customXml" Target="../ink/ink3062.xml"/><Relationship Id="rId19" Type="http://schemas.openxmlformats.org/officeDocument/2006/relationships/image" Target="../media/image582.png"/><Relationship Id="rId31" Type="http://schemas.openxmlformats.org/officeDocument/2006/relationships/image" Target="../media/image588.png"/><Relationship Id="rId44" Type="http://schemas.openxmlformats.org/officeDocument/2006/relationships/customXml" Target="../ink/ink3079.xml"/><Relationship Id="rId52" Type="http://schemas.openxmlformats.org/officeDocument/2006/relationships/customXml" Target="../ink/ink3083.xml"/><Relationship Id="rId4" Type="http://schemas.openxmlformats.org/officeDocument/2006/relationships/customXml" Target="../ink/ink3059.xml"/><Relationship Id="rId9" Type="http://schemas.openxmlformats.org/officeDocument/2006/relationships/image" Target="../media/image577.png"/><Relationship Id="rId14" Type="http://schemas.openxmlformats.org/officeDocument/2006/relationships/customXml" Target="../ink/ink3064.xml"/><Relationship Id="rId22" Type="http://schemas.openxmlformats.org/officeDocument/2006/relationships/customXml" Target="../ink/ink3068.xml"/><Relationship Id="rId27" Type="http://schemas.openxmlformats.org/officeDocument/2006/relationships/image" Target="../media/image586.png"/><Relationship Id="rId30" Type="http://schemas.openxmlformats.org/officeDocument/2006/relationships/customXml" Target="../ink/ink3072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3081.xml"/><Relationship Id="rId8" Type="http://schemas.openxmlformats.org/officeDocument/2006/relationships/customXml" Target="../ink/ink3061.xml"/><Relationship Id="rId51" Type="http://schemas.openxmlformats.org/officeDocument/2006/relationships/image" Target="../media/image598.png"/><Relationship Id="rId3" Type="http://schemas.openxmlformats.org/officeDocument/2006/relationships/image" Target="../media/image574.png"/><Relationship Id="rId12" Type="http://schemas.openxmlformats.org/officeDocument/2006/relationships/customXml" Target="../ink/ink3063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076.xml"/><Relationship Id="rId46" Type="http://schemas.openxmlformats.org/officeDocument/2006/relationships/customXml" Target="../ink/ink3080.xml"/><Relationship Id="rId20" Type="http://schemas.openxmlformats.org/officeDocument/2006/relationships/customXml" Target="../ink/ink3067.xml"/><Relationship Id="rId41" Type="http://schemas.openxmlformats.org/officeDocument/2006/relationships/image" Target="../media/image5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60.xml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071.xml"/><Relationship Id="rId36" Type="http://schemas.openxmlformats.org/officeDocument/2006/relationships/customXml" Target="../ink/ink3075.xml"/><Relationship Id="rId49" Type="http://schemas.openxmlformats.org/officeDocument/2006/relationships/image" Target="../media/image597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9.png"/><Relationship Id="rId18" Type="http://schemas.openxmlformats.org/officeDocument/2006/relationships/customXml" Target="../ink/ink3092.xml"/><Relationship Id="rId26" Type="http://schemas.openxmlformats.org/officeDocument/2006/relationships/customXml" Target="../ink/ink3096.xml"/><Relationship Id="rId39" Type="http://schemas.openxmlformats.org/officeDocument/2006/relationships/image" Target="../media/image592.png"/><Relationship Id="rId21" Type="http://schemas.openxmlformats.org/officeDocument/2006/relationships/image" Target="../media/image583.png"/><Relationship Id="rId34" Type="http://schemas.openxmlformats.org/officeDocument/2006/relationships/customXml" Target="../ink/ink3100.xml"/><Relationship Id="rId42" Type="http://schemas.openxmlformats.org/officeDocument/2006/relationships/customXml" Target="../ink/ink3104.xml"/><Relationship Id="rId47" Type="http://schemas.openxmlformats.org/officeDocument/2006/relationships/image" Target="../media/image596.png"/><Relationship Id="rId50" Type="http://schemas.openxmlformats.org/officeDocument/2006/relationships/customXml" Target="../ink/ink3108.xml"/><Relationship Id="rId55" Type="http://schemas.openxmlformats.org/officeDocument/2006/relationships/image" Target="../media/image600.png"/><Relationship Id="rId7" Type="http://schemas.openxmlformats.org/officeDocument/2006/relationships/image" Target="../media/image576.png"/><Relationship Id="rId2" Type="http://schemas.openxmlformats.org/officeDocument/2006/relationships/customXml" Target="../ink/ink3084.xml"/><Relationship Id="rId16" Type="http://schemas.openxmlformats.org/officeDocument/2006/relationships/customXml" Target="../ink/ink3091.xml"/><Relationship Id="rId29" Type="http://schemas.openxmlformats.org/officeDocument/2006/relationships/image" Target="../media/image587.png"/><Relationship Id="rId11" Type="http://schemas.openxmlformats.org/officeDocument/2006/relationships/image" Target="../media/image578.png"/><Relationship Id="rId24" Type="http://schemas.openxmlformats.org/officeDocument/2006/relationships/customXml" Target="../ink/ink3095.xml"/><Relationship Id="rId32" Type="http://schemas.openxmlformats.org/officeDocument/2006/relationships/customXml" Target="../ink/ink3099.xml"/><Relationship Id="rId37" Type="http://schemas.openxmlformats.org/officeDocument/2006/relationships/image" Target="../media/image591.png"/><Relationship Id="rId40" Type="http://schemas.openxmlformats.org/officeDocument/2006/relationships/customXml" Target="../ink/ink3103.xml"/><Relationship Id="rId45" Type="http://schemas.openxmlformats.org/officeDocument/2006/relationships/image" Target="../media/image595.png"/><Relationship Id="rId53" Type="http://schemas.openxmlformats.org/officeDocument/2006/relationships/image" Target="../media/image599.png"/><Relationship Id="rId5" Type="http://schemas.openxmlformats.org/officeDocument/2006/relationships/image" Target="../media/image575.png"/><Relationship Id="rId19" Type="http://schemas.openxmlformats.org/officeDocument/2006/relationships/image" Target="../media/image582.png"/><Relationship Id="rId4" Type="http://schemas.openxmlformats.org/officeDocument/2006/relationships/customXml" Target="../ink/ink3085.xml"/><Relationship Id="rId9" Type="http://schemas.openxmlformats.org/officeDocument/2006/relationships/image" Target="../media/image577.png"/><Relationship Id="rId14" Type="http://schemas.openxmlformats.org/officeDocument/2006/relationships/customXml" Target="../ink/ink3090.xml"/><Relationship Id="rId22" Type="http://schemas.openxmlformats.org/officeDocument/2006/relationships/customXml" Target="../ink/ink3094.xml"/><Relationship Id="rId27" Type="http://schemas.openxmlformats.org/officeDocument/2006/relationships/image" Target="../media/image586.png"/><Relationship Id="rId30" Type="http://schemas.openxmlformats.org/officeDocument/2006/relationships/customXml" Target="../ink/ink3098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3107.xml"/><Relationship Id="rId56" Type="http://schemas.openxmlformats.org/officeDocument/2006/relationships/customXml" Target="../ink/ink3111.xml"/><Relationship Id="rId8" Type="http://schemas.openxmlformats.org/officeDocument/2006/relationships/customXml" Target="../ink/ink3087.xml"/><Relationship Id="rId51" Type="http://schemas.openxmlformats.org/officeDocument/2006/relationships/image" Target="../media/image598.png"/><Relationship Id="rId3" Type="http://schemas.openxmlformats.org/officeDocument/2006/relationships/image" Target="../media/image574.png"/><Relationship Id="rId12" Type="http://schemas.openxmlformats.org/officeDocument/2006/relationships/customXml" Target="../ink/ink3089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102.xml"/><Relationship Id="rId46" Type="http://schemas.openxmlformats.org/officeDocument/2006/relationships/customXml" Target="../ink/ink3106.xml"/><Relationship Id="rId20" Type="http://schemas.openxmlformats.org/officeDocument/2006/relationships/customXml" Target="../ink/ink3093.xml"/><Relationship Id="rId41" Type="http://schemas.openxmlformats.org/officeDocument/2006/relationships/image" Target="../media/image593.png"/><Relationship Id="rId54" Type="http://schemas.openxmlformats.org/officeDocument/2006/relationships/customXml" Target="../ink/ink31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86.xml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097.xml"/><Relationship Id="rId36" Type="http://schemas.openxmlformats.org/officeDocument/2006/relationships/customXml" Target="../ink/ink3101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3088.xml"/><Relationship Id="rId31" Type="http://schemas.openxmlformats.org/officeDocument/2006/relationships/image" Target="../media/image588.png"/><Relationship Id="rId44" Type="http://schemas.openxmlformats.org/officeDocument/2006/relationships/customXml" Target="../ink/ink3105.xml"/><Relationship Id="rId52" Type="http://schemas.openxmlformats.org/officeDocument/2006/relationships/customXml" Target="../ink/ink3109.xml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24.xml"/><Relationship Id="rId21" Type="http://schemas.openxmlformats.org/officeDocument/2006/relationships/image" Target="../media/image583.png"/><Relationship Id="rId34" Type="http://schemas.openxmlformats.org/officeDocument/2006/relationships/customXml" Target="../ink/ink3128.xml"/><Relationship Id="rId42" Type="http://schemas.openxmlformats.org/officeDocument/2006/relationships/customXml" Target="../ink/ink3132.xml"/><Relationship Id="rId47" Type="http://schemas.openxmlformats.org/officeDocument/2006/relationships/image" Target="../media/image596.png"/><Relationship Id="rId50" Type="http://schemas.openxmlformats.org/officeDocument/2006/relationships/customXml" Target="../ink/ink3136.xml"/><Relationship Id="rId55" Type="http://schemas.openxmlformats.org/officeDocument/2006/relationships/image" Target="../media/image600.png"/><Relationship Id="rId63" Type="http://schemas.openxmlformats.org/officeDocument/2006/relationships/image" Target="../media/image604.png"/><Relationship Id="rId7" Type="http://schemas.openxmlformats.org/officeDocument/2006/relationships/image" Target="../media/image576.png"/><Relationship Id="rId2" Type="http://schemas.openxmlformats.org/officeDocument/2006/relationships/customXml" Target="../ink/ink3112.xml"/><Relationship Id="rId16" Type="http://schemas.openxmlformats.org/officeDocument/2006/relationships/customXml" Target="../ink/ink3119.xml"/><Relationship Id="rId29" Type="http://schemas.openxmlformats.org/officeDocument/2006/relationships/image" Target="../media/image587.png"/><Relationship Id="rId11" Type="http://schemas.openxmlformats.org/officeDocument/2006/relationships/image" Target="../media/image578.png"/><Relationship Id="rId24" Type="http://schemas.openxmlformats.org/officeDocument/2006/relationships/customXml" Target="../ink/ink3123.xml"/><Relationship Id="rId32" Type="http://schemas.openxmlformats.org/officeDocument/2006/relationships/customXml" Target="../ink/ink3127.xml"/><Relationship Id="rId37" Type="http://schemas.openxmlformats.org/officeDocument/2006/relationships/image" Target="../media/image591.png"/><Relationship Id="rId40" Type="http://schemas.openxmlformats.org/officeDocument/2006/relationships/customXml" Target="../ink/ink3131.xml"/><Relationship Id="rId45" Type="http://schemas.openxmlformats.org/officeDocument/2006/relationships/image" Target="../media/image595.png"/><Relationship Id="rId53" Type="http://schemas.openxmlformats.org/officeDocument/2006/relationships/image" Target="../media/image599.png"/><Relationship Id="rId58" Type="http://schemas.openxmlformats.org/officeDocument/2006/relationships/customXml" Target="../ink/ink3140.xml"/><Relationship Id="rId66" Type="http://schemas.openxmlformats.org/officeDocument/2006/relationships/customXml" Target="../ink/ink3144.xml"/><Relationship Id="rId5" Type="http://schemas.openxmlformats.org/officeDocument/2006/relationships/image" Target="../media/image575.png"/><Relationship Id="rId61" Type="http://schemas.openxmlformats.org/officeDocument/2006/relationships/image" Target="../media/image603.png"/><Relationship Id="rId19" Type="http://schemas.openxmlformats.org/officeDocument/2006/relationships/image" Target="../media/image582.png"/><Relationship Id="rId14" Type="http://schemas.openxmlformats.org/officeDocument/2006/relationships/customXml" Target="../ink/ink3118.xml"/><Relationship Id="rId22" Type="http://schemas.openxmlformats.org/officeDocument/2006/relationships/customXml" Target="../ink/ink3122.xml"/><Relationship Id="rId27" Type="http://schemas.openxmlformats.org/officeDocument/2006/relationships/image" Target="../media/image586.png"/><Relationship Id="rId30" Type="http://schemas.openxmlformats.org/officeDocument/2006/relationships/customXml" Target="../ink/ink3126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3135.xml"/><Relationship Id="rId56" Type="http://schemas.openxmlformats.org/officeDocument/2006/relationships/customXml" Target="../ink/ink3139.xml"/><Relationship Id="rId64" Type="http://schemas.openxmlformats.org/officeDocument/2006/relationships/customXml" Target="../ink/ink3143.xml"/><Relationship Id="rId8" Type="http://schemas.openxmlformats.org/officeDocument/2006/relationships/customXml" Target="../ink/ink3115.xml"/><Relationship Id="rId51" Type="http://schemas.openxmlformats.org/officeDocument/2006/relationships/image" Target="../media/image598.png"/><Relationship Id="rId3" Type="http://schemas.openxmlformats.org/officeDocument/2006/relationships/image" Target="../media/image574.png"/><Relationship Id="rId12" Type="http://schemas.openxmlformats.org/officeDocument/2006/relationships/customXml" Target="../ink/ink3117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130.xml"/><Relationship Id="rId46" Type="http://schemas.openxmlformats.org/officeDocument/2006/relationships/customXml" Target="../ink/ink3134.xml"/><Relationship Id="rId59" Type="http://schemas.openxmlformats.org/officeDocument/2006/relationships/image" Target="../media/image602.png"/><Relationship Id="rId67" Type="http://schemas.openxmlformats.org/officeDocument/2006/relationships/image" Target="../media/image606.png"/><Relationship Id="rId20" Type="http://schemas.openxmlformats.org/officeDocument/2006/relationships/customXml" Target="../ink/ink3121.xml"/><Relationship Id="rId41" Type="http://schemas.openxmlformats.org/officeDocument/2006/relationships/image" Target="../media/image593.png"/><Relationship Id="rId54" Type="http://schemas.openxmlformats.org/officeDocument/2006/relationships/customXml" Target="../ink/ink3138.xml"/><Relationship Id="rId62" Type="http://schemas.openxmlformats.org/officeDocument/2006/relationships/customXml" Target="../ink/ink31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14.xml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125.xml"/><Relationship Id="rId36" Type="http://schemas.openxmlformats.org/officeDocument/2006/relationships/customXml" Target="../ink/ink3129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3116.xml"/><Relationship Id="rId31" Type="http://schemas.openxmlformats.org/officeDocument/2006/relationships/image" Target="../media/image588.png"/><Relationship Id="rId44" Type="http://schemas.openxmlformats.org/officeDocument/2006/relationships/customXml" Target="../ink/ink3133.xml"/><Relationship Id="rId52" Type="http://schemas.openxmlformats.org/officeDocument/2006/relationships/customXml" Target="../ink/ink3137.xml"/><Relationship Id="rId60" Type="http://schemas.openxmlformats.org/officeDocument/2006/relationships/customXml" Target="../ink/ink3141.xml"/><Relationship Id="rId65" Type="http://schemas.openxmlformats.org/officeDocument/2006/relationships/image" Target="../media/image605.png"/><Relationship Id="rId4" Type="http://schemas.openxmlformats.org/officeDocument/2006/relationships/customXml" Target="../ink/ink3113.xml"/><Relationship Id="rId9" Type="http://schemas.openxmlformats.org/officeDocument/2006/relationships/image" Target="../media/image577.png"/><Relationship Id="rId13" Type="http://schemas.openxmlformats.org/officeDocument/2006/relationships/image" Target="../media/image579.png"/><Relationship Id="rId18" Type="http://schemas.openxmlformats.org/officeDocument/2006/relationships/customXml" Target="../ink/ink3120.xml"/><Relationship Id="rId39" Type="http://schemas.openxmlformats.org/officeDocument/2006/relationships/image" Target="../media/image592.png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57.xml"/><Relationship Id="rId21" Type="http://schemas.openxmlformats.org/officeDocument/2006/relationships/image" Target="../media/image583.png"/><Relationship Id="rId42" Type="http://schemas.openxmlformats.org/officeDocument/2006/relationships/customXml" Target="../ink/ink3165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3178.xml"/><Relationship Id="rId7" Type="http://schemas.openxmlformats.org/officeDocument/2006/relationships/image" Target="../media/image576.png"/><Relationship Id="rId71" Type="http://schemas.openxmlformats.org/officeDocument/2006/relationships/image" Target="../media/image608.png"/><Relationship Id="rId2" Type="http://schemas.openxmlformats.org/officeDocument/2006/relationships/customXml" Target="../ink/ink3145.xml"/><Relationship Id="rId16" Type="http://schemas.openxmlformats.org/officeDocument/2006/relationships/customXml" Target="../ink/ink3152.xml"/><Relationship Id="rId29" Type="http://schemas.openxmlformats.org/officeDocument/2006/relationships/image" Target="../media/image587.png"/><Relationship Id="rId11" Type="http://schemas.openxmlformats.org/officeDocument/2006/relationships/image" Target="../media/image578.png"/><Relationship Id="rId24" Type="http://schemas.openxmlformats.org/officeDocument/2006/relationships/customXml" Target="../ink/ink3156.xml"/><Relationship Id="rId32" Type="http://schemas.openxmlformats.org/officeDocument/2006/relationships/customXml" Target="../ink/ink3160.xml"/><Relationship Id="rId37" Type="http://schemas.openxmlformats.org/officeDocument/2006/relationships/image" Target="../media/image591.png"/><Relationship Id="rId40" Type="http://schemas.openxmlformats.org/officeDocument/2006/relationships/customXml" Target="../ink/ink3164.xml"/><Relationship Id="rId45" Type="http://schemas.openxmlformats.org/officeDocument/2006/relationships/image" Target="../media/image595.png"/><Relationship Id="rId53" Type="http://schemas.openxmlformats.org/officeDocument/2006/relationships/image" Target="../media/image599.png"/><Relationship Id="rId58" Type="http://schemas.openxmlformats.org/officeDocument/2006/relationships/customXml" Target="../ink/ink3173.xml"/><Relationship Id="rId66" Type="http://schemas.openxmlformats.org/officeDocument/2006/relationships/customXml" Target="../ink/ink3177.xml"/><Relationship Id="rId5" Type="http://schemas.openxmlformats.org/officeDocument/2006/relationships/image" Target="../media/image575.png"/><Relationship Id="rId61" Type="http://schemas.openxmlformats.org/officeDocument/2006/relationships/image" Target="../media/image603.png"/><Relationship Id="rId19" Type="http://schemas.openxmlformats.org/officeDocument/2006/relationships/image" Target="../media/image582.png"/><Relationship Id="rId14" Type="http://schemas.openxmlformats.org/officeDocument/2006/relationships/customXml" Target="../ink/ink3151.xml"/><Relationship Id="rId22" Type="http://schemas.openxmlformats.org/officeDocument/2006/relationships/customXml" Target="../ink/ink3155.xml"/><Relationship Id="rId27" Type="http://schemas.openxmlformats.org/officeDocument/2006/relationships/image" Target="../media/image586.png"/><Relationship Id="rId30" Type="http://schemas.openxmlformats.org/officeDocument/2006/relationships/customXml" Target="../ink/ink3159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3168.xml"/><Relationship Id="rId56" Type="http://schemas.openxmlformats.org/officeDocument/2006/relationships/customXml" Target="../ink/ink3172.xml"/><Relationship Id="rId64" Type="http://schemas.openxmlformats.org/officeDocument/2006/relationships/customXml" Target="../ink/ink3176.xml"/><Relationship Id="rId69" Type="http://schemas.openxmlformats.org/officeDocument/2006/relationships/image" Target="../media/image607.png"/><Relationship Id="rId8" Type="http://schemas.openxmlformats.org/officeDocument/2006/relationships/customXml" Target="../ink/ink3148.xml"/><Relationship Id="rId51" Type="http://schemas.openxmlformats.org/officeDocument/2006/relationships/image" Target="../media/image598.png"/><Relationship Id="rId3" Type="http://schemas.openxmlformats.org/officeDocument/2006/relationships/image" Target="../media/image574.png"/><Relationship Id="rId12" Type="http://schemas.openxmlformats.org/officeDocument/2006/relationships/customXml" Target="../ink/ink3150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163.xml"/><Relationship Id="rId46" Type="http://schemas.openxmlformats.org/officeDocument/2006/relationships/customXml" Target="../ink/ink3167.xml"/><Relationship Id="rId59" Type="http://schemas.openxmlformats.org/officeDocument/2006/relationships/image" Target="../media/image602.png"/><Relationship Id="rId67" Type="http://schemas.openxmlformats.org/officeDocument/2006/relationships/image" Target="../media/image606.png"/><Relationship Id="rId20" Type="http://schemas.openxmlformats.org/officeDocument/2006/relationships/customXml" Target="../ink/ink3154.xml"/><Relationship Id="rId41" Type="http://schemas.openxmlformats.org/officeDocument/2006/relationships/image" Target="../media/image593.png"/><Relationship Id="rId54" Type="http://schemas.openxmlformats.org/officeDocument/2006/relationships/customXml" Target="../ink/ink3171.xml"/><Relationship Id="rId62" Type="http://schemas.openxmlformats.org/officeDocument/2006/relationships/customXml" Target="../ink/ink3175.xml"/><Relationship Id="rId70" Type="http://schemas.openxmlformats.org/officeDocument/2006/relationships/customXml" Target="../ink/ink31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47.xml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158.xml"/><Relationship Id="rId36" Type="http://schemas.openxmlformats.org/officeDocument/2006/relationships/customXml" Target="../ink/ink3162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3149.xml"/><Relationship Id="rId31" Type="http://schemas.openxmlformats.org/officeDocument/2006/relationships/image" Target="../media/image588.png"/><Relationship Id="rId44" Type="http://schemas.openxmlformats.org/officeDocument/2006/relationships/customXml" Target="../ink/ink3166.xml"/><Relationship Id="rId52" Type="http://schemas.openxmlformats.org/officeDocument/2006/relationships/customXml" Target="../ink/ink3170.xml"/><Relationship Id="rId60" Type="http://schemas.openxmlformats.org/officeDocument/2006/relationships/customXml" Target="../ink/ink3174.xml"/><Relationship Id="rId65" Type="http://schemas.openxmlformats.org/officeDocument/2006/relationships/image" Target="../media/image605.png"/><Relationship Id="rId4" Type="http://schemas.openxmlformats.org/officeDocument/2006/relationships/customXml" Target="../ink/ink3146.xml"/><Relationship Id="rId9" Type="http://schemas.openxmlformats.org/officeDocument/2006/relationships/image" Target="../media/image577.png"/><Relationship Id="rId13" Type="http://schemas.openxmlformats.org/officeDocument/2006/relationships/image" Target="../media/image579.png"/><Relationship Id="rId18" Type="http://schemas.openxmlformats.org/officeDocument/2006/relationships/customXml" Target="../ink/ink3153.xml"/><Relationship Id="rId39" Type="http://schemas.openxmlformats.org/officeDocument/2006/relationships/image" Target="../media/image592.png"/><Relationship Id="rId34" Type="http://schemas.openxmlformats.org/officeDocument/2006/relationships/customXml" Target="../ink/ink3161.xml"/><Relationship Id="rId50" Type="http://schemas.openxmlformats.org/officeDocument/2006/relationships/customXml" Target="../ink/ink3169.xml"/><Relationship Id="rId55" Type="http://schemas.openxmlformats.org/officeDocument/2006/relationships/image" Target="../media/image600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6.xml"/><Relationship Id="rId21" Type="http://schemas.openxmlformats.org/officeDocument/2006/relationships/image" Target="../media/image1210.png"/><Relationship Id="rId42" Type="http://schemas.openxmlformats.org/officeDocument/2006/relationships/customXml" Target="../ink/ink104.xml"/><Relationship Id="rId47" Type="http://schemas.openxmlformats.org/officeDocument/2006/relationships/image" Target="../media/image2510.png"/><Relationship Id="rId63" Type="http://schemas.openxmlformats.org/officeDocument/2006/relationships/image" Target="../media/image33.png"/><Relationship Id="rId68" Type="http://schemas.openxmlformats.org/officeDocument/2006/relationships/customXml" Target="../ink/ink117.xml"/><Relationship Id="rId84" Type="http://schemas.openxmlformats.org/officeDocument/2006/relationships/image" Target="../media/image43.png"/><Relationship Id="rId16" Type="http://schemas.openxmlformats.org/officeDocument/2006/relationships/customXml" Target="../ink/ink91.xml"/><Relationship Id="rId11" Type="http://schemas.openxmlformats.org/officeDocument/2006/relationships/image" Target="../media/image710.png"/><Relationship Id="rId32" Type="http://schemas.openxmlformats.org/officeDocument/2006/relationships/customXml" Target="../ink/ink99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112.xml"/><Relationship Id="rId74" Type="http://schemas.openxmlformats.org/officeDocument/2006/relationships/image" Target="../media/image38.png"/><Relationship Id="rId79" Type="http://schemas.openxmlformats.org/officeDocument/2006/relationships/customXml" Target="../ink/ink123.xml"/><Relationship Id="rId5" Type="http://schemas.openxmlformats.org/officeDocument/2006/relationships/image" Target="../media/image4100.png"/><Relationship Id="rId19" Type="http://schemas.openxmlformats.org/officeDocument/2006/relationships/image" Target="../media/image1110.png"/><Relationship Id="rId14" Type="http://schemas.openxmlformats.org/officeDocument/2006/relationships/customXml" Target="../ink/ink90.xml"/><Relationship Id="rId22" Type="http://schemas.openxmlformats.org/officeDocument/2006/relationships/customXml" Target="../ink/ink94.xml"/><Relationship Id="rId27" Type="http://schemas.openxmlformats.org/officeDocument/2006/relationships/image" Target="../media/image1510.png"/><Relationship Id="rId30" Type="http://schemas.openxmlformats.org/officeDocument/2006/relationships/customXml" Target="../ink/ink98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107.xml"/><Relationship Id="rId56" Type="http://schemas.openxmlformats.org/officeDocument/2006/relationships/customXml" Target="../ink/ink111.xml"/><Relationship Id="rId64" Type="http://schemas.openxmlformats.org/officeDocument/2006/relationships/customXml" Target="../ink/ink115.xml"/><Relationship Id="rId69" Type="http://schemas.openxmlformats.org/officeDocument/2006/relationships/image" Target="../media/image36.png"/><Relationship Id="rId77" Type="http://schemas.openxmlformats.org/officeDocument/2006/relationships/customXml" Target="../ink/ink122.xml"/><Relationship Id="rId8" Type="http://schemas.openxmlformats.org/officeDocument/2006/relationships/customXml" Target="../ink/ink87.xml"/><Relationship Id="rId51" Type="http://schemas.openxmlformats.org/officeDocument/2006/relationships/image" Target="../media/image27.png"/><Relationship Id="rId72" Type="http://schemas.openxmlformats.org/officeDocument/2006/relationships/customXml" Target="../ink/ink119.xml"/><Relationship Id="rId80" Type="http://schemas.openxmlformats.org/officeDocument/2006/relationships/image" Target="../media/image41.png"/><Relationship Id="rId85" Type="http://schemas.openxmlformats.org/officeDocument/2006/relationships/customXml" Target="../ink/ink126.xml"/><Relationship Id="rId3" Type="http://schemas.openxmlformats.org/officeDocument/2006/relationships/image" Target="../media/image3100.png"/><Relationship Id="rId12" Type="http://schemas.openxmlformats.org/officeDocument/2006/relationships/customXml" Target="../ink/ink89.xml"/><Relationship Id="rId17" Type="http://schemas.openxmlformats.org/officeDocument/2006/relationships/image" Target="../media/image1084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02.xml"/><Relationship Id="rId46" Type="http://schemas.openxmlformats.org/officeDocument/2006/relationships/customXml" Target="../ink/ink106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93.xml"/><Relationship Id="rId41" Type="http://schemas.openxmlformats.org/officeDocument/2006/relationships/image" Target="../media/image2210.png"/><Relationship Id="rId54" Type="http://schemas.openxmlformats.org/officeDocument/2006/relationships/customXml" Target="../ink/ink110.xml"/><Relationship Id="rId62" Type="http://schemas.openxmlformats.org/officeDocument/2006/relationships/customXml" Target="../ink/ink114.xml"/><Relationship Id="rId70" Type="http://schemas.openxmlformats.org/officeDocument/2006/relationships/customXml" Target="../ink/ink118.xml"/><Relationship Id="rId75" Type="http://schemas.openxmlformats.org/officeDocument/2006/relationships/customXml" Target="../ink/ink121.xml"/><Relationship Id="rId83" Type="http://schemas.openxmlformats.org/officeDocument/2006/relationships/customXml" Target="../ink/ink125.xml"/><Relationship Id="rId88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97.xml"/><Relationship Id="rId36" Type="http://schemas.openxmlformats.org/officeDocument/2006/relationships/customXml" Target="../ink/ink101.xml"/><Relationship Id="rId49" Type="http://schemas.openxmlformats.org/officeDocument/2006/relationships/image" Target="../media/image2610.png"/><Relationship Id="rId57" Type="http://schemas.openxmlformats.org/officeDocument/2006/relationships/image" Target="../media/image30.png"/><Relationship Id="rId10" Type="http://schemas.openxmlformats.org/officeDocument/2006/relationships/customXml" Target="../ink/ink88.xml"/><Relationship Id="rId31" Type="http://schemas.openxmlformats.org/officeDocument/2006/relationships/image" Target="../media/image1710.png"/><Relationship Id="rId44" Type="http://schemas.openxmlformats.org/officeDocument/2006/relationships/customXml" Target="../ink/ink105.xml"/><Relationship Id="rId52" Type="http://schemas.openxmlformats.org/officeDocument/2006/relationships/customXml" Target="../ink/ink109.xml"/><Relationship Id="rId60" Type="http://schemas.openxmlformats.org/officeDocument/2006/relationships/customXml" Target="../ink/ink113.xml"/><Relationship Id="rId65" Type="http://schemas.openxmlformats.org/officeDocument/2006/relationships/image" Target="../media/image34.png"/><Relationship Id="rId73" Type="http://schemas.openxmlformats.org/officeDocument/2006/relationships/customXml" Target="../ink/ink120.xml"/><Relationship Id="rId78" Type="http://schemas.openxmlformats.org/officeDocument/2006/relationships/image" Target="../media/image40.png"/><Relationship Id="rId81" Type="http://schemas.openxmlformats.org/officeDocument/2006/relationships/customXml" Target="../ink/ink124.xml"/><Relationship Id="rId86" Type="http://schemas.openxmlformats.org/officeDocument/2006/relationships/image" Target="../media/image44.png"/><Relationship Id="rId4" Type="http://schemas.openxmlformats.org/officeDocument/2006/relationships/customXml" Target="../ink/ink85.xml"/><Relationship Id="rId9" Type="http://schemas.openxmlformats.org/officeDocument/2006/relationships/image" Target="../media/image633.png"/><Relationship Id="rId13" Type="http://schemas.openxmlformats.org/officeDocument/2006/relationships/image" Target="../media/image810.png"/><Relationship Id="rId18" Type="http://schemas.openxmlformats.org/officeDocument/2006/relationships/customXml" Target="../ink/ink92.xml"/><Relationship Id="rId39" Type="http://schemas.openxmlformats.org/officeDocument/2006/relationships/image" Target="../media/image2110.png"/><Relationship Id="rId34" Type="http://schemas.openxmlformats.org/officeDocument/2006/relationships/customXml" Target="../ink/ink100.xml"/><Relationship Id="rId50" Type="http://schemas.openxmlformats.org/officeDocument/2006/relationships/customXml" Target="../ink/ink108.xml"/><Relationship Id="rId55" Type="http://schemas.openxmlformats.org/officeDocument/2006/relationships/image" Target="../media/image29.png"/><Relationship Id="rId76" Type="http://schemas.openxmlformats.org/officeDocument/2006/relationships/image" Target="../media/image39.png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2" Type="http://schemas.openxmlformats.org/officeDocument/2006/relationships/customXml" Target="../ink/ink84.xml"/><Relationship Id="rId29" Type="http://schemas.openxmlformats.org/officeDocument/2006/relationships/image" Target="../media/image1610.png"/><Relationship Id="rId24" Type="http://schemas.openxmlformats.org/officeDocument/2006/relationships/customXml" Target="../ink/ink95.xml"/><Relationship Id="rId40" Type="http://schemas.openxmlformats.org/officeDocument/2006/relationships/customXml" Target="../ink/ink103.xml"/><Relationship Id="rId45" Type="http://schemas.openxmlformats.org/officeDocument/2006/relationships/image" Target="../media/image2410.png"/><Relationship Id="rId66" Type="http://schemas.openxmlformats.org/officeDocument/2006/relationships/customXml" Target="../ink/ink116.xml"/><Relationship Id="rId87" Type="http://schemas.openxmlformats.org/officeDocument/2006/relationships/customXml" Target="../ink/ink127.xml"/><Relationship Id="rId61" Type="http://schemas.openxmlformats.org/officeDocument/2006/relationships/image" Target="../media/image32.png"/><Relationship Id="rId82" Type="http://schemas.openxmlformats.org/officeDocument/2006/relationships/image" Target="../media/image42.png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92.xml"/><Relationship Id="rId21" Type="http://schemas.openxmlformats.org/officeDocument/2006/relationships/image" Target="../media/image583.png"/><Relationship Id="rId42" Type="http://schemas.openxmlformats.org/officeDocument/2006/relationships/customXml" Target="../ink/ink3200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3213.xml"/><Relationship Id="rId84" Type="http://schemas.openxmlformats.org/officeDocument/2006/relationships/customXml" Target="../ink/ink3221.xml"/><Relationship Id="rId89" Type="http://schemas.openxmlformats.org/officeDocument/2006/relationships/image" Target="../media/image617.png"/><Relationship Id="rId16" Type="http://schemas.openxmlformats.org/officeDocument/2006/relationships/customXml" Target="../ink/ink3187.xml"/><Relationship Id="rId11" Type="http://schemas.openxmlformats.org/officeDocument/2006/relationships/image" Target="../media/image578.png"/><Relationship Id="rId32" Type="http://schemas.openxmlformats.org/officeDocument/2006/relationships/customXml" Target="../ink/ink3195.xml"/><Relationship Id="rId37" Type="http://schemas.openxmlformats.org/officeDocument/2006/relationships/image" Target="../media/image591.png"/><Relationship Id="rId53" Type="http://schemas.openxmlformats.org/officeDocument/2006/relationships/image" Target="../media/image599.png"/><Relationship Id="rId58" Type="http://schemas.openxmlformats.org/officeDocument/2006/relationships/customXml" Target="../ink/ink3208.xml"/><Relationship Id="rId74" Type="http://schemas.openxmlformats.org/officeDocument/2006/relationships/customXml" Target="../ink/ink3216.xml"/><Relationship Id="rId79" Type="http://schemas.openxmlformats.org/officeDocument/2006/relationships/image" Target="../media/image612.png"/><Relationship Id="rId5" Type="http://schemas.openxmlformats.org/officeDocument/2006/relationships/image" Target="../media/image575.png"/><Relationship Id="rId90" Type="http://schemas.openxmlformats.org/officeDocument/2006/relationships/customXml" Target="../ink/ink3224.xml"/><Relationship Id="rId95" Type="http://schemas.openxmlformats.org/officeDocument/2006/relationships/image" Target="../media/image620.png"/><Relationship Id="rId22" Type="http://schemas.openxmlformats.org/officeDocument/2006/relationships/customXml" Target="../ink/ink3190.xml"/><Relationship Id="rId27" Type="http://schemas.openxmlformats.org/officeDocument/2006/relationships/image" Target="../media/image586.png"/><Relationship Id="rId43" Type="http://schemas.openxmlformats.org/officeDocument/2006/relationships/image" Target="../media/image594.png"/><Relationship Id="rId48" Type="http://schemas.openxmlformats.org/officeDocument/2006/relationships/customXml" Target="../ink/ink3203.xml"/><Relationship Id="rId64" Type="http://schemas.openxmlformats.org/officeDocument/2006/relationships/customXml" Target="../ink/ink3211.xml"/><Relationship Id="rId69" Type="http://schemas.openxmlformats.org/officeDocument/2006/relationships/image" Target="../media/image607.png"/><Relationship Id="rId80" Type="http://schemas.openxmlformats.org/officeDocument/2006/relationships/customXml" Target="../ink/ink3219.xml"/><Relationship Id="rId85" Type="http://schemas.openxmlformats.org/officeDocument/2006/relationships/image" Target="../media/image615.png"/><Relationship Id="rId3" Type="http://schemas.openxmlformats.org/officeDocument/2006/relationships/image" Target="../media/image574.png"/><Relationship Id="rId12" Type="http://schemas.openxmlformats.org/officeDocument/2006/relationships/customXml" Target="../ink/ink3185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198.xml"/><Relationship Id="rId46" Type="http://schemas.openxmlformats.org/officeDocument/2006/relationships/customXml" Target="../ink/ink3202.xml"/><Relationship Id="rId59" Type="http://schemas.openxmlformats.org/officeDocument/2006/relationships/image" Target="../media/image602.png"/><Relationship Id="rId67" Type="http://schemas.openxmlformats.org/officeDocument/2006/relationships/image" Target="../media/image606.png"/><Relationship Id="rId20" Type="http://schemas.openxmlformats.org/officeDocument/2006/relationships/customXml" Target="../ink/ink3189.xml"/><Relationship Id="rId41" Type="http://schemas.openxmlformats.org/officeDocument/2006/relationships/image" Target="../media/image593.png"/><Relationship Id="rId54" Type="http://schemas.openxmlformats.org/officeDocument/2006/relationships/customXml" Target="../ink/ink3206.xml"/><Relationship Id="rId62" Type="http://schemas.openxmlformats.org/officeDocument/2006/relationships/customXml" Target="../ink/ink3210.xml"/><Relationship Id="rId70" Type="http://schemas.openxmlformats.org/officeDocument/2006/relationships/customXml" Target="../ink/ink3214.xml"/><Relationship Id="rId75" Type="http://schemas.openxmlformats.org/officeDocument/2006/relationships/image" Target="../media/image610.png"/><Relationship Id="rId83" Type="http://schemas.openxmlformats.org/officeDocument/2006/relationships/image" Target="../media/image614.png"/><Relationship Id="rId88" Type="http://schemas.openxmlformats.org/officeDocument/2006/relationships/customXml" Target="../ink/ink3223.xml"/><Relationship Id="rId91" Type="http://schemas.openxmlformats.org/officeDocument/2006/relationships/image" Target="../media/image618.png"/><Relationship Id="rId96" Type="http://schemas.openxmlformats.org/officeDocument/2006/relationships/customXml" Target="../ink/ink32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82.xml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193.xml"/><Relationship Id="rId36" Type="http://schemas.openxmlformats.org/officeDocument/2006/relationships/customXml" Target="../ink/ink3197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3184.xml"/><Relationship Id="rId31" Type="http://schemas.openxmlformats.org/officeDocument/2006/relationships/image" Target="../media/image588.png"/><Relationship Id="rId44" Type="http://schemas.openxmlformats.org/officeDocument/2006/relationships/customXml" Target="../ink/ink3201.xml"/><Relationship Id="rId52" Type="http://schemas.openxmlformats.org/officeDocument/2006/relationships/customXml" Target="../ink/ink3205.xml"/><Relationship Id="rId60" Type="http://schemas.openxmlformats.org/officeDocument/2006/relationships/customXml" Target="../ink/ink3209.xml"/><Relationship Id="rId65" Type="http://schemas.openxmlformats.org/officeDocument/2006/relationships/image" Target="../media/image605.png"/><Relationship Id="rId73" Type="http://schemas.openxmlformats.org/officeDocument/2006/relationships/image" Target="../media/image609.png"/><Relationship Id="rId78" Type="http://schemas.openxmlformats.org/officeDocument/2006/relationships/customXml" Target="../ink/ink3218.xml"/><Relationship Id="rId81" Type="http://schemas.openxmlformats.org/officeDocument/2006/relationships/image" Target="../media/image613.png"/><Relationship Id="rId86" Type="http://schemas.openxmlformats.org/officeDocument/2006/relationships/customXml" Target="../ink/ink3222.xml"/><Relationship Id="rId94" Type="http://schemas.openxmlformats.org/officeDocument/2006/relationships/customXml" Target="../ink/ink3226.xml"/><Relationship Id="rId99" Type="http://schemas.openxmlformats.org/officeDocument/2006/relationships/image" Target="../media/image622.png"/><Relationship Id="rId4" Type="http://schemas.openxmlformats.org/officeDocument/2006/relationships/customXml" Target="../ink/ink3181.xml"/><Relationship Id="rId9" Type="http://schemas.openxmlformats.org/officeDocument/2006/relationships/image" Target="../media/image577.png"/><Relationship Id="rId13" Type="http://schemas.openxmlformats.org/officeDocument/2006/relationships/image" Target="../media/image579.png"/><Relationship Id="rId18" Type="http://schemas.openxmlformats.org/officeDocument/2006/relationships/customXml" Target="../ink/ink3188.xml"/><Relationship Id="rId39" Type="http://schemas.openxmlformats.org/officeDocument/2006/relationships/image" Target="../media/image592.png"/><Relationship Id="rId34" Type="http://schemas.openxmlformats.org/officeDocument/2006/relationships/customXml" Target="../ink/ink3196.xml"/><Relationship Id="rId50" Type="http://schemas.openxmlformats.org/officeDocument/2006/relationships/customXml" Target="../ink/ink3204.xml"/><Relationship Id="rId55" Type="http://schemas.openxmlformats.org/officeDocument/2006/relationships/image" Target="../media/image600.png"/><Relationship Id="rId76" Type="http://schemas.openxmlformats.org/officeDocument/2006/relationships/customXml" Target="../ink/ink3217.xml"/><Relationship Id="rId97" Type="http://schemas.openxmlformats.org/officeDocument/2006/relationships/image" Target="../media/image621.png"/><Relationship Id="rId7" Type="http://schemas.openxmlformats.org/officeDocument/2006/relationships/image" Target="../media/image576.png"/><Relationship Id="rId71" Type="http://schemas.openxmlformats.org/officeDocument/2006/relationships/image" Target="../media/image608.png"/><Relationship Id="rId92" Type="http://schemas.openxmlformats.org/officeDocument/2006/relationships/customXml" Target="../ink/ink3225.xml"/><Relationship Id="rId2" Type="http://schemas.openxmlformats.org/officeDocument/2006/relationships/customXml" Target="../ink/ink3180.xml"/><Relationship Id="rId29" Type="http://schemas.openxmlformats.org/officeDocument/2006/relationships/image" Target="../media/image587.png"/><Relationship Id="rId24" Type="http://schemas.openxmlformats.org/officeDocument/2006/relationships/customXml" Target="../ink/ink3191.xml"/><Relationship Id="rId40" Type="http://schemas.openxmlformats.org/officeDocument/2006/relationships/customXml" Target="../ink/ink3199.xml"/><Relationship Id="rId45" Type="http://schemas.openxmlformats.org/officeDocument/2006/relationships/image" Target="../media/image595.png"/><Relationship Id="rId66" Type="http://schemas.openxmlformats.org/officeDocument/2006/relationships/customXml" Target="../ink/ink3212.xml"/><Relationship Id="rId87" Type="http://schemas.openxmlformats.org/officeDocument/2006/relationships/image" Target="../media/image616.png"/><Relationship Id="rId61" Type="http://schemas.openxmlformats.org/officeDocument/2006/relationships/image" Target="../media/image603.png"/><Relationship Id="rId82" Type="http://schemas.openxmlformats.org/officeDocument/2006/relationships/customXml" Target="../ink/ink3220.xml"/><Relationship Id="rId19" Type="http://schemas.openxmlformats.org/officeDocument/2006/relationships/image" Target="../media/image582.png"/><Relationship Id="rId14" Type="http://schemas.openxmlformats.org/officeDocument/2006/relationships/customXml" Target="../ink/ink3186.xml"/><Relationship Id="rId30" Type="http://schemas.openxmlformats.org/officeDocument/2006/relationships/customXml" Target="../ink/ink3194.xml"/><Relationship Id="rId35" Type="http://schemas.openxmlformats.org/officeDocument/2006/relationships/image" Target="../media/image590.png"/><Relationship Id="rId56" Type="http://schemas.openxmlformats.org/officeDocument/2006/relationships/customXml" Target="../ink/ink3207.xml"/><Relationship Id="rId77" Type="http://schemas.openxmlformats.org/officeDocument/2006/relationships/image" Target="../media/image611.png"/><Relationship Id="rId8" Type="http://schemas.openxmlformats.org/officeDocument/2006/relationships/customXml" Target="../ink/ink3183.xml"/><Relationship Id="rId51" Type="http://schemas.openxmlformats.org/officeDocument/2006/relationships/image" Target="../media/image598.png"/><Relationship Id="rId72" Type="http://schemas.openxmlformats.org/officeDocument/2006/relationships/customXml" Target="../ink/ink3215.xml"/><Relationship Id="rId93" Type="http://schemas.openxmlformats.org/officeDocument/2006/relationships/image" Target="../media/image619.png"/><Relationship Id="rId98" Type="http://schemas.openxmlformats.org/officeDocument/2006/relationships/customXml" Target="../ink/ink3228.xml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41.xml"/><Relationship Id="rId117" Type="http://schemas.openxmlformats.org/officeDocument/2006/relationships/image" Target="../media/image631.png"/><Relationship Id="rId21" Type="http://schemas.openxmlformats.org/officeDocument/2006/relationships/image" Target="../media/image583.png"/><Relationship Id="rId42" Type="http://schemas.openxmlformats.org/officeDocument/2006/relationships/customXml" Target="../ink/ink3249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3262.xml"/><Relationship Id="rId84" Type="http://schemas.openxmlformats.org/officeDocument/2006/relationships/customXml" Target="../ink/ink3270.xml"/><Relationship Id="rId89" Type="http://schemas.openxmlformats.org/officeDocument/2006/relationships/image" Target="../media/image617.png"/><Relationship Id="rId112" Type="http://schemas.openxmlformats.org/officeDocument/2006/relationships/customXml" Target="../ink/ink3284.xml"/><Relationship Id="rId16" Type="http://schemas.openxmlformats.org/officeDocument/2006/relationships/customXml" Target="../ink/ink3236.xml"/><Relationship Id="rId107" Type="http://schemas.openxmlformats.org/officeDocument/2006/relationships/image" Target="../media/image626.png"/><Relationship Id="rId11" Type="http://schemas.openxmlformats.org/officeDocument/2006/relationships/image" Target="../media/image578.png"/><Relationship Id="rId32" Type="http://schemas.openxmlformats.org/officeDocument/2006/relationships/customXml" Target="../ink/ink3244.xml"/><Relationship Id="rId37" Type="http://schemas.openxmlformats.org/officeDocument/2006/relationships/image" Target="../media/image591.png"/><Relationship Id="rId53" Type="http://schemas.openxmlformats.org/officeDocument/2006/relationships/image" Target="../media/image599.png"/><Relationship Id="rId58" Type="http://schemas.openxmlformats.org/officeDocument/2006/relationships/customXml" Target="../ink/ink3257.xml"/><Relationship Id="rId74" Type="http://schemas.openxmlformats.org/officeDocument/2006/relationships/customXml" Target="../ink/ink3265.xml"/><Relationship Id="rId79" Type="http://schemas.openxmlformats.org/officeDocument/2006/relationships/image" Target="../media/image612.png"/><Relationship Id="rId102" Type="http://schemas.openxmlformats.org/officeDocument/2006/relationships/customXml" Target="../ink/ink3279.xml"/><Relationship Id="rId5" Type="http://schemas.openxmlformats.org/officeDocument/2006/relationships/image" Target="../media/image575.png"/><Relationship Id="rId90" Type="http://schemas.openxmlformats.org/officeDocument/2006/relationships/customXml" Target="../ink/ink3273.xml"/><Relationship Id="rId95" Type="http://schemas.openxmlformats.org/officeDocument/2006/relationships/image" Target="../media/image620.png"/><Relationship Id="rId22" Type="http://schemas.openxmlformats.org/officeDocument/2006/relationships/customXml" Target="../ink/ink3239.xml"/><Relationship Id="rId27" Type="http://schemas.openxmlformats.org/officeDocument/2006/relationships/image" Target="../media/image586.png"/><Relationship Id="rId43" Type="http://schemas.openxmlformats.org/officeDocument/2006/relationships/image" Target="../media/image594.png"/><Relationship Id="rId48" Type="http://schemas.openxmlformats.org/officeDocument/2006/relationships/customXml" Target="../ink/ink3252.xml"/><Relationship Id="rId64" Type="http://schemas.openxmlformats.org/officeDocument/2006/relationships/customXml" Target="../ink/ink3260.xml"/><Relationship Id="rId69" Type="http://schemas.openxmlformats.org/officeDocument/2006/relationships/image" Target="../media/image607.png"/><Relationship Id="rId113" Type="http://schemas.openxmlformats.org/officeDocument/2006/relationships/image" Target="../media/image629.png"/><Relationship Id="rId118" Type="http://schemas.openxmlformats.org/officeDocument/2006/relationships/customXml" Target="../ink/ink3287.xml"/><Relationship Id="rId80" Type="http://schemas.openxmlformats.org/officeDocument/2006/relationships/customXml" Target="../ink/ink3268.xml"/><Relationship Id="rId85" Type="http://schemas.openxmlformats.org/officeDocument/2006/relationships/image" Target="../media/image615.png"/><Relationship Id="rId12" Type="http://schemas.openxmlformats.org/officeDocument/2006/relationships/customXml" Target="../ink/ink3234.xml"/><Relationship Id="rId17" Type="http://schemas.openxmlformats.org/officeDocument/2006/relationships/image" Target="../media/image581.png"/><Relationship Id="rId33" Type="http://schemas.openxmlformats.org/officeDocument/2006/relationships/image" Target="../media/image589.png"/><Relationship Id="rId38" Type="http://schemas.openxmlformats.org/officeDocument/2006/relationships/customXml" Target="../ink/ink3247.xml"/><Relationship Id="rId59" Type="http://schemas.openxmlformats.org/officeDocument/2006/relationships/image" Target="../media/image602.png"/><Relationship Id="rId103" Type="http://schemas.openxmlformats.org/officeDocument/2006/relationships/image" Target="../media/image624.png"/><Relationship Id="rId108" Type="http://schemas.openxmlformats.org/officeDocument/2006/relationships/customXml" Target="../ink/ink3282.xml"/><Relationship Id="rId54" Type="http://schemas.openxmlformats.org/officeDocument/2006/relationships/customXml" Target="../ink/ink3255.xml"/><Relationship Id="rId70" Type="http://schemas.openxmlformats.org/officeDocument/2006/relationships/customXml" Target="../ink/ink3263.xml"/><Relationship Id="rId75" Type="http://schemas.openxmlformats.org/officeDocument/2006/relationships/image" Target="../media/image610.png"/><Relationship Id="rId91" Type="http://schemas.openxmlformats.org/officeDocument/2006/relationships/image" Target="../media/image618.png"/><Relationship Id="rId96" Type="http://schemas.openxmlformats.org/officeDocument/2006/relationships/customXml" Target="../ink/ink32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31.xml"/><Relationship Id="rId23" Type="http://schemas.openxmlformats.org/officeDocument/2006/relationships/image" Target="../media/image584.png"/><Relationship Id="rId28" Type="http://schemas.openxmlformats.org/officeDocument/2006/relationships/customXml" Target="../ink/ink3242.xml"/><Relationship Id="rId49" Type="http://schemas.openxmlformats.org/officeDocument/2006/relationships/image" Target="../media/image597.png"/><Relationship Id="rId114" Type="http://schemas.openxmlformats.org/officeDocument/2006/relationships/customXml" Target="../ink/ink3285.xml"/><Relationship Id="rId119" Type="http://schemas.openxmlformats.org/officeDocument/2006/relationships/image" Target="../media/image632.png"/><Relationship Id="rId10" Type="http://schemas.openxmlformats.org/officeDocument/2006/relationships/customXml" Target="../ink/ink3233.xml"/><Relationship Id="rId31" Type="http://schemas.openxmlformats.org/officeDocument/2006/relationships/image" Target="../media/image588.png"/><Relationship Id="rId44" Type="http://schemas.openxmlformats.org/officeDocument/2006/relationships/customXml" Target="../ink/ink3250.xml"/><Relationship Id="rId52" Type="http://schemas.openxmlformats.org/officeDocument/2006/relationships/customXml" Target="../ink/ink3254.xml"/><Relationship Id="rId60" Type="http://schemas.openxmlformats.org/officeDocument/2006/relationships/customXml" Target="../ink/ink3258.xml"/><Relationship Id="rId65" Type="http://schemas.openxmlformats.org/officeDocument/2006/relationships/image" Target="../media/image605.png"/><Relationship Id="rId73" Type="http://schemas.openxmlformats.org/officeDocument/2006/relationships/image" Target="../media/image609.png"/><Relationship Id="rId78" Type="http://schemas.openxmlformats.org/officeDocument/2006/relationships/customXml" Target="../ink/ink3267.xml"/><Relationship Id="rId81" Type="http://schemas.openxmlformats.org/officeDocument/2006/relationships/image" Target="../media/image613.png"/><Relationship Id="rId86" Type="http://schemas.openxmlformats.org/officeDocument/2006/relationships/customXml" Target="../ink/ink3271.xml"/><Relationship Id="rId94" Type="http://schemas.openxmlformats.org/officeDocument/2006/relationships/customXml" Target="../ink/ink3275.xml"/><Relationship Id="rId99" Type="http://schemas.openxmlformats.org/officeDocument/2006/relationships/image" Target="../media/image622.png"/><Relationship Id="rId101" Type="http://schemas.openxmlformats.org/officeDocument/2006/relationships/image" Target="../media/image623.png"/><Relationship Id="rId4" Type="http://schemas.openxmlformats.org/officeDocument/2006/relationships/customXml" Target="../ink/ink3230.xml"/><Relationship Id="rId9" Type="http://schemas.openxmlformats.org/officeDocument/2006/relationships/image" Target="../media/image577.png"/><Relationship Id="rId13" Type="http://schemas.openxmlformats.org/officeDocument/2006/relationships/image" Target="../media/image579.png"/><Relationship Id="rId18" Type="http://schemas.openxmlformats.org/officeDocument/2006/relationships/customXml" Target="../ink/ink3237.xml"/><Relationship Id="rId39" Type="http://schemas.openxmlformats.org/officeDocument/2006/relationships/image" Target="../media/image592.png"/><Relationship Id="rId109" Type="http://schemas.openxmlformats.org/officeDocument/2006/relationships/image" Target="../media/image627.png"/><Relationship Id="rId34" Type="http://schemas.openxmlformats.org/officeDocument/2006/relationships/customXml" Target="../ink/ink3245.xml"/><Relationship Id="rId50" Type="http://schemas.openxmlformats.org/officeDocument/2006/relationships/customXml" Target="../ink/ink3253.xml"/><Relationship Id="rId55" Type="http://schemas.openxmlformats.org/officeDocument/2006/relationships/image" Target="../media/image600.png"/><Relationship Id="rId76" Type="http://schemas.openxmlformats.org/officeDocument/2006/relationships/customXml" Target="../ink/ink3266.xml"/><Relationship Id="rId97" Type="http://schemas.openxmlformats.org/officeDocument/2006/relationships/image" Target="../media/image621.png"/><Relationship Id="rId104" Type="http://schemas.openxmlformats.org/officeDocument/2006/relationships/customXml" Target="../ink/ink3280.xml"/><Relationship Id="rId7" Type="http://schemas.openxmlformats.org/officeDocument/2006/relationships/image" Target="../media/image576.png"/><Relationship Id="rId71" Type="http://schemas.openxmlformats.org/officeDocument/2006/relationships/image" Target="../media/image608.png"/><Relationship Id="rId92" Type="http://schemas.openxmlformats.org/officeDocument/2006/relationships/customXml" Target="../ink/ink3274.xml"/><Relationship Id="rId2" Type="http://schemas.openxmlformats.org/officeDocument/2006/relationships/customXml" Target="../ink/ink3229.xml"/><Relationship Id="rId29" Type="http://schemas.openxmlformats.org/officeDocument/2006/relationships/image" Target="../media/image587.png"/><Relationship Id="rId24" Type="http://schemas.openxmlformats.org/officeDocument/2006/relationships/customXml" Target="../ink/ink3240.xml"/><Relationship Id="rId40" Type="http://schemas.openxmlformats.org/officeDocument/2006/relationships/customXml" Target="../ink/ink3248.xml"/><Relationship Id="rId45" Type="http://schemas.openxmlformats.org/officeDocument/2006/relationships/image" Target="../media/image595.png"/><Relationship Id="rId66" Type="http://schemas.openxmlformats.org/officeDocument/2006/relationships/customXml" Target="../ink/ink3261.xml"/><Relationship Id="rId87" Type="http://schemas.openxmlformats.org/officeDocument/2006/relationships/image" Target="../media/image616.png"/><Relationship Id="rId110" Type="http://schemas.openxmlformats.org/officeDocument/2006/relationships/customXml" Target="../ink/ink3283.xml"/><Relationship Id="rId115" Type="http://schemas.openxmlformats.org/officeDocument/2006/relationships/image" Target="../media/image630.png"/><Relationship Id="rId61" Type="http://schemas.openxmlformats.org/officeDocument/2006/relationships/image" Target="../media/image603.png"/><Relationship Id="rId82" Type="http://schemas.openxmlformats.org/officeDocument/2006/relationships/customXml" Target="../ink/ink3269.xml"/><Relationship Id="rId19" Type="http://schemas.openxmlformats.org/officeDocument/2006/relationships/image" Target="../media/image582.png"/><Relationship Id="rId14" Type="http://schemas.openxmlformats.org/officeDocument/2006/relationships/customXml" Target="../ink/ink3235.xml"/><Relationship Id="rId30" Type="http://schemas.openxmlformats.org/officeDocument/2006/relationships/customXml" Target="../ink/ink3243.xml"/><Relationship Id="rId35" Type="http://schemas.openxmlformats.org/officeDocument/2006/relationships/image" Target="../media/image590.png"/><Relationship Id="rId56" Type="http://schemas.openxmlformats.org/officeDocument/2006/relationships/customXml" Target="../ink/ink3256.xml"/><Relationship Id="rId77" Type="http://schemas.openxmlformats.org/officeDocument/2006/relationships/image" Target="../media/image611.png"/><Relationship Id="rId100" Type="http://schemas.openxmlformats.org/officeDocument/2006/relationships/customXml" Target="../ink/ink3278.xml"/><Relationship Id="rId105" Type="http://schemas.openxmlformats.org/officeDocument/2006/relationships/image" Target="../media/image625.png"/><Relationship Id="rId8" Type="http://schemas.openxmlformats.org/officeDocument/2006/relationships/customXml" Target="../ink/ink3232.xml"/><Relationship Id="rId51" Type="http://schemas.openxmlformats.org/officeDocument/2006/relationships/image" Target="../media/image598.png"/><Relationship Id="rId72" Type="http://schemas.openxmlformats.org/officeDocument/2006/relationships/customXml" Target="../ink/ink3264.xml"/><Relationship Id="rId93" Type="http://schemas.openxmlformats.org/officeDocument/2006/relationships/image" Target="../media/image619.png"/><Relationship Id="rId98" Type="http://schemas.openxmlformats.org/officeDocument/2006/relationships/customXml" Target="../ink/ink3277.xml"/><Relationship Id="rId3" Type="http://schemas.openxmlformats.org/officeDocument/2006/relationships/image" Target="../media/image574.png"/><Relationship Id="rId25" Type="http://schemas.openxmlformats.org/officeDocument/2006/relationships/image" Target="../media/image585.png"/><Relationship Id="rId46" Type="http://schemas.openxmlformats.org/officeDocument/2006/relationships/customXml" Target="../ink/ink3251.xml"/><Relationship Id="rId67" Type="http://schemas.openxmlformats.org/officeDocument/2006/relationships/image" Target="../media/image606.png"/><Relationship Id="rId116" Type="http://schemas.openxmlformats.org/officeDocument/2006/relationships/customXml" Target="../ink/ink3286.xml"/><Relationship Id="rId20" Type="http://schemas.openxmlformats.org/officeDocument/2006/relationships/customXml" Target="../ink/ink3238.xml"/><Relationship Id="rId41" Type="http://schemas.openxmlformats.org/officeDocument/2006/relationships/image" Target="../media/image593.png"/><Relationship Id="rId62" Type="http://schemas.openxmlformats.org/officeDocument/2006/relationships/customXml" Target="../ink/ink3259.xml"/><Relationship Id="rId83" Type="http://schemas.openxmlformats.org/officeDocument/2006/relationships/image" Target="../media/image614.png"/><Relationship Id="rId88" Type="http://schemas.openxmlformats.org/officeDocument/2006/relationships/customXml" Target="../ink/ink3272.xml"/><Relationship Id="rId111" Type="http://schemas.openxmlformats.org/officeDocument/2006/relationships/image" Target="../media/image628.png"/><Relationship Id="rId15" Type="http://schemas.openxmlformats.org/officeDocument/2006/relationships/image" Target="../media/image580.png"/><Relationship Id="rId36" Type="http://schemas.openxmlformats.org/officeDocument/2006/relationships/customXml" Target="../ink/ink3246.xml"/><Relationship Id="rId57" Type="http://schemas.openxmlformats.org/officeDocument/2006/relationships/image" Target="../media/image601.png"/><Relationship Id="rId106" Type="http://schemas.openxmlformats.org/officeDocument/2006/relationships/customXml" Target="../ink/ink3281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91.xml"/><Relationship Id="rId13" Type="http://schemas.openxmlformats.org/officeDocument/2006/relationships/image" Target="../media/image638.png"/><Relationship Id="rId18" Type="http://schemas.openxmlformats.org/officeDocument/2006/relationships/customXml" Target="../ink/ink3296.xml"/><Relationship Id="rId26" Type="http://schemas.openxmlformats.org/officeDocument/2006/relationships/customXml" Target="../ink/ink3300.xml"/><Relationship Id="rId3" Type="http://schemas.openxmlformats.org/officeDocument/2006/relationships/image" Target="../media/image6330.png"/><Relationship Id="rId21" Type="http://schemas.openxmlformats.org/officeDocument/2006/relationships/image" Target="../media/image642.png"/><Relationship Id="rId7" Type="http://schemas.openxmlformats.org/officeDocument/2006/relationships/image" Target="../media/image635.png"/><Relationship Id="rId12" Type="http://schemas.openxmlformats.org/officeDocument/2006/relationships/customXml" Target="../ink/ink3293.xml"/><Relationship Id="rId17" Type="http://schemas.openxmlformats.org/officeDocument/2006/relationships/image" Target="../media/image640.png"/><Relationship Id="rId25" Type="http://schemas.openxmlformats.org/officeDocument/2006/relationships/image" Target="../media/image644.png"/><Relationship Id="rId2" Type="http://schemas.openxmlformats.org/officeDocument/2006/relationships/customXml" Target="../ink/ink3288.xml"/><Relationship Id="rId16" Type="http://schemas.openxmlformats.org/officeDocument/2006/relationships/customXml" Target="../ink/ink3295.xml"/><Relationship Id="rId20" Type="http://schemas.openxmlformats.org/officeDocument/2006/relationships/customXml" Target="../ink/ink3297.xml"/><Relationship Id="rId29" Type="http://schemas.openxmlformats.org/officeDocument/2006/relationships/image" Target="../media/image64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0.xml"/><Relationship Id="rId11" Type="http://schemas.openxmlformats.org/officeDocument/2006/relationships/image" Target="../media/image637.png"/><Relationship Id="rId24" Type="http://schemas.openxmlformats.org/officeDocument/2006/relationships/customXml" Target="../ink/ink3299.xml"/><Relationship Id="rId5" Type="http://schemas.openxmlformats.org/officeDocument/2006/relationships/image" Target="../media/image634.png"/><Relationship Id="rId15" Type="http://schemas.openxmlformats.org/officeDocument/2006/relationships/image" Target="../media/image639.png"/><Relationship Id="rId23" Type="http://schemas.openxmlformats.org/officeDocument/2006/relationships/image" Target="../media/image643.png"/><Relationship Id="rId28" Type="http://schemas.openxmlformats.org/officeDocument/2006/relationships/customXml" Target="../ink/ink3301.xml"/><Relationship Id="rId10" Type="http://schemas.openxmlformats.org/officeDocument/2006/relationships/customXml" Target="../ink/ink3292.xml"/><Relationship Id="rId19" Type="http://schemas.openxmlformats.org/officeDocument/2006/relationships/image" Target="../media/image641.png"/><Relationship Id="rId31" Type="http://schemas.openxmlformats.org/officeDocument/2006/relationships/image" Target="../media/image647.png"/><Relationship Id="rId4" Type="http://schemas.openxmlformats.org/officeDocument/2006/relationships/customXml" Target="../ink/ink3289.xml"/><Relationship Id="rId9" Type="http://schemas.openxmlformats.org/officeDocument/2006/relationships/image" Target="../media/image636.png"/><Relationship Id="rId14" Type="http://schemas.openxmlformats.org/officeDocument/2006/relationships/customXml" Target="../ink/ink3294.xml"/><Relationship Id="rId22" Type="http://schemas.openxmlformats.org/officeDocument/2006/relationships/customXml" Target="../ink/ink3298.xml"/><Relationship Id="rId27" Type="http://schemas.openxmlformats.org/officeDocument/2006/relationships/image" Target="../media/image645.png"/><Relationship Id="rId30" Type="http://schemas.openxmlformats.org/officeDocument/2006/relationships/customXml" Target="../ink/ink3302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15.xml"/><Relationship Id="rId21" Type="http://schemas.openxmlformats.org/officeDocument/2006/relationships/image" Target="../media/image642.png"/><Relationship Id="rId34" Type="http://schemas.openxmlformats.org/officeDocument/2006/relationships/customXml" Target="../ink/ink3319.xml"/><Relationship Id="rId42" Type="http://schemas.openxmlformats.org/officeDocument/2006/relationships/customXml" Target="../ink/ink3323.xml"/><Relationship Id="rId47" Type="http://schemas.openxmlformats.org/officeDocument/2006/relationships/image" Target="../media/image655.png"/><Relationship Id="rId50" Type="http://schemas.openxmlformats.org/officeDocument/2006/relationships/customXml" Target="../ink/ink3327.xml"/><Relationship Id="rId55" Type="http://schemas.openxmlformats.org/officeDocument/2006/relationships/image" Target="../media/image659.png"/><Relationship Id="rId63" Type="http://schemas.openxmlformats.org/officeDocument/2006/relationships/image" Target="../media/image663.png"/><Relationship Id="rId7" Type="http://schemas.openxmlformats.org/officeDocument/2006/relationships/image" Target="../media/image635.png"/><Relationship Id="rId2" Type="http://schemas.openxmlformats.org/officeDocument/2006/relationships/customXml" Target="../ink/ink3303.xml"/><Relationship Id="rId16" Type="http://schemas.openxmlformats.org/officeDocument/2006/relationships/customXml" Target="../ink/ink3310.xml"/><Relationship Id="rId29" Type="http://schemas.openxmlformats.org/officeDocument/2006/relationships/image" Target="../media/image646.png"/><Relationship Id="rId11" Type="http://schemas.openxmlformats.org/officeDocument/2006/relationships/image" Target="../media/image637.png"/><Relationship Id="rId24" Type="http://schemas.openxmlformats.org/officeDocument/2006/relationships/customXml" Target="../ink/ink3314.xml"/><Relationship Id="rId32" Type="http://schemas.openxmlformats.org/officeDocument/2006/relationships/customXml" Target="../ink/ink3318.xml"/><Relationship Id="rId37" Type="http://schemas.openxmlformats.org/officeDocument/2006/relationships/image" Target="../media/image650.png"/><Relationship Id="rId40" Type="http://schemas.openxmlformats.org/officeDocument/2006/relationships/customXml" Target="../ink/ink3322.xml"/><Relationship Id="rId45" Type="http://schemas.openxmlformats.org/officeDocument/2006/relationships/image" Target="../media/image654.png"/><Relationship Id="rId53" Type="http://schemas.openxmlformats.org/officeDocument/2006/relationships/image" Target="../media/image658.png"/><Relationship Id="rId58" Type="http://schemas.openxmlformats.org/officeDocument/2006/relationships/customXml" Target="../ink/ink3331.xml"/><Relationship Id="rId5" Type="http://schemas.openxmlformats.org/officeDocument/2006/relationships/image" Target="../media/image634.png"/><Relationship Id="rId61" Type="http://schemas.openxmlformats.org/officeDocument/2006/relationships/image" Target="../media/image662.png"/><Relationship Id="rId19" Type="http://schemas.openxmlformats.org/officeDocument/2006/relationships/image" Target="../media/image641.png"/><Relationship Id="rId14" Type="http://schemas.openxmlformats.org/officeDocument/2006/relationships/customXml" Target="../ink/ink3309.xml"/><Relationship Id="rId22" Type="http://schemas.openxmlformats.org/officeDocument/2006/relationships/customXml" Target="../ink/ink3313.xml"/><Relationship Id="rId27" Type="http://schemas.openxmlformats.org/officeDocument/2006/relationships/image" Target="../media/image645.png"/><Relationship Id="rId30" Type="http://schemas.openxmlformats.org/officeDocument/2006/relationships/customXml" Target="../ink/ink3317.xml"/><Relationship Id="rId35" Type="http://schemas.openxmlformats.org/officeDocument/2006/relationships/image" Target="../media/image649.png"/><Relationship Id="rId43" Type="http://schemas.openxmlformats.org/officeDocument/2006/relationships/image" Target="../media/image653.png"/><Relationship Id="rId48" Type="http://schemas.openxmlformats.org/officeDocument/2006/relationships/customXml" Target="../ink/ink3326.xml"/><Relationship Id="rId56" Type="http://schemas.openxmlformats.org/officeDocument/2006/relationships/customXml" Target="../ink/ink3330.xml"/><Relationship Id="rId64" Type="http://schemas.openxmlformats.org/officeDocument/2006/relationships/customXml" Target="../ink/ink3334.xml"/><Relationship Id="rId8" Type="http://schemas.openxmlformats.org/officeDocument/2006/relationships/customXml" Target="../ink/ink3306.xml"/><Relationship Id="rId51" Type="http://schemas.openxmlformats.org/officeDocument/2006/relationships/image" Target="../media/image657.png"/><Relationship Id="rId3" Type="http://schemas.openxmlformats.org/officeDocument/2006/relationships/image" Target="../media/image6330.png"/><Relationship Id="rId12" Type="http://schemas.openxmlformats.org/officeDocument/2006/relationships/customXml" Target="../ink/ink3308.xml"/><Relationship Id="rId17" Type="http://schemas.openxmlformats.org/officeDocument/2006/relationships/image" Target="../media/image640.png"/><Relationship Id="rId25" Type="http://schemas.openxmlformats.org/officeDocument/2006/relationships/image" Target="../media/image644.png"/><Relationship Id="rId33" Type="http://schemas.openxmlformats.org/officeDocument/2006/relationships/image" Target="../media/image648.png"/><Relationship Id="rId38" Type="http://schemas.openxmlformats.org/officeDocument/2006/relationships/customXml" Target="../ink/ink3321.xml"/><Relationship Id="rId46" Type="http://schemas.openxmlformats.org/officeDocument/2006/relationships/customXml" Target="../ink/ink3325.xml"/><Relationship Id="rId59" Type="http://schemas.openxmlformats.org/officeDocument/2006/relationships/image" Target="../media/image661.png"/><Relationship Id="rId20" Type="http://schemas.openxmlformats.org/officeDocument/2006/relationships/customXml" Target="../ink/ink3312.xml"/><Relationship Id="rId41" Type="http://schemas.openxmlformats.org/officeDocument/2006/relationships/image" Target="../media/image652.png"/><Relationship Id="rId54" Type="http://schemas.openxmlformats.org/officeDocument/2006/relationships/customXml" Target="../ink/ink3329.xml"/><Relationship Id="rId62" Type="http://schemas.openxmlformats.org/officeDocument/2006/relationships/customXml" Target="../ink/ink33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05.xml"/><Relationship Id="rId15" Type="http://schemas.openxmlformats.org/officeDocument/2006/relationships/image" Target="../media/image639.png"/><Relationship Id="rId23" Type="http://schemas.openxmlformats.org/officeDocument/2006/relationships/image" Target="../media/image643.png"/><Relationship Id="rId28" Type="http://schemas.openxmlformats.org/officeDocument/2006/relationships/customXml" Target="../ink/ink3316.xml"/><Relationship Id="rId36" Type="http://schemas.openxmlformats.org/officeDocument/2006/relationships/customXml" Target="../ink/ink3320.xml"/><Relationship Id="rId49" Type="http://schemas.openxmlformats.org/officeDocument/2006/relationships/image" Target="../media/image656.png"/><Relationship Id="rId57" Type="http://schemas.openxmlformats.org/officeDocument/2006/relationships/image" Target="../media/image660.png"/><Relationship Id="rId10" Type="http://schemas.openxmlformats.org/officeDocument/2006/relationships/customXml" Target="../ink/ink3307.xml"/><Relationship Id="rId31" Type="http://schemas.openxmlformats.org/officeDocument/2006/relationships/image" Target="../media/image647.png"/><Relationship Id="rId44" Type="http://schemas.openxmlformats.org/officeDocument/2006/relationships/customXml" Target="../ink/ink3324.xml"/><Relationship Id="rId52" Type="http://schemas.openxmlformats.org/officeDocument/2006/relationships/customXml" Target="../ink/ink3328.xml"/><Relationship Id="rId60" Type="http://schemas.openxmlformats.org/officeDocument/2006/relationships/customXml" Target="../ink/ink3332.xml"/><Relationship Id="rId65" Type="http://schemas.openxmlformats.org/officeDocument/2006/relationships/image" Target="../media/image664.png"/><Relationship Id="rId4" Type="http://schemas.openxmlformats.org/officeDocument/2006/relationships/customXml" Target="../ink/ink3304.xml"/><Relationship Id="rId9" Type="http://schemas.openxmlformats.org/officeDocument/2006/relationships/image" Target="../media/image636.png"/><Relationship Id="rId13" Type="http://schemas.openxmlformats.org/officeDocument/2006/relationships/image" Target="../media/image638.png"/><Relationship Id="rId18" Type="http://schemas.openxmlformats.org/officeDocument/2006/relationships/customXml" Target="../ink/ink3311.xml"/><Relationship Id="rId39" Type="http://schemas.openxmlformats.org/officeDocument/2006/relationships/image" Target="../media/image651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47.xml"/><Relationship Id="rId21" Type="http://schemas.openxmlformats.org/officeDocument/2006/relationships/image" Target="../media/image642.png"/><Relationship Id="rId42" Type="http://schemas.openxmlformats.org/officeDocument/2006/relationships/customXml" Target="../ink/ink3355.xml"/><Relationship Id="rId47" Type="http://schemas.openxmlformats.org/officeDocument/2006/relationships/image" Target="../media/image655.png"/><Relationship Id="rId63" Type="http://schemas.openxmlformats.org/officeDocument/2006/relationships/image" Target="../media/image663.png"/><Relationship Id="rId68" Type="http://schemas.openxmlformats.org/officeDocument/2006/relationships/customXml" Target="../ink/ink3368.xml"/><Relationship Id="rId16" Type="http://schemas.openxmlformats.org/officeDocument/2006/relationships/customXml" Target="../ink/ink3342.xml"/><Relationship Id="rId11" Type="http://schemas.openxmlformats.org/officeDocument/2006/relationships/image" Target="../media/image637.png"/><Relationship Id="rId32" Type="http://schemas.openxmlformats.org/officeDocument/2006/relationships/customXml" Target="../ink/ink3350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3363.xml"/><Relationship Id="rId74" Type="http://schemas.openxmlformats.org/officeDocument/2006/relationships/customXml" Target="../ink/ink3371.xml"/><Relationship Id="rId79" Type="http://schemas.openxmlformats.org/officeDocument/2006/relationships/image" Target="../media/image671.png"/><Relationship Id="rId5" Type="http://schemas.openxmlformats.org/officeDocument/2006/relationships/image" Target="../media/image634.png"/><Relationship Id="rId61" Type="http://schemas.openxmlformats.org/officeDocument/2006/relationships/image" Target="../media/image662.png"/><Relationship Id="rId19" Type="http://schemas.openxmlformats.org/officeDocument/2006/relationships/image" Target="../media/image641.png"/><Relationship Id="rId14" Type="http://schemas.openxmlformats.org/officeDocument/2006/relationships/customXml" Target="../ink/ink3341.xml"/><Relationship Id="rId22" Type="http://schemas.openxmlformats.org/officeDocument/2006/relationships/customXml" Target="../ink/ink3345.xml"/><Relationship Id="rId27" Type="http://schemas.openxmlformats.org/officeDocument/2006/relationships/image" Target="../media/image645.png"/><Relationship Id="rId30" Type="http://schemas.openxmlformats.org/officeDocument/2006/relationships/customXml" Target="../ink/ink3349.xml"/><Relationship Id="rId35" Type="http://schemas.openxmlformats.org/officeDocument/2006/relationships/image" Target="../media/image649.png"/><Relationship Id="rId43" Type="http://schemas.openxmlformats.org/officeDocument/2006/relationships/image" Target="../media/image653.png"/><Relationship Id="rId48" Type="http://schemas.openxmlformats.org/officeDocument/2006/relationships/customXml" Target="../ink/ink3358.xml"/><Relationship Id="rId56" Type="http://schemas.openxmlformats.org/officeDocument/2006/relationships/customXml" Target="../ink/ink3362.xml"/><Relationship Id="rId64" Type="http://schemas.openxmlformats.org/officeDocument/2006/relationships/customXml" Target="../ink/ink3366.xml"/><Relationship Id="rId69" Type="http://schemas.openxmlformats.org/officeDocument/2006/relationships/image" Target="../media/image666.png"/><Relationship Id="rId77" Type="http://schemas.openxmlformats.org/officeDocument/2006/relationships/image" Target="../media/image670.png"/><Relationship Id="rId8" Type="http://schemas.openxmlformats.org/officeDocument/2006/relationships/customXml" Target="../ink/ink3338.xml"/><Relationship Id="rId51" Type="http://schemas.openxmlformats.org/officeDocument/2006/relationships/image" Target="../media/image657.png"/><Relationship Id="rId72" Type="http://schemas.openxmlformats.org/officeDocument/2006/relationships/customXml" Target="../ink/ink3370.xml"/><Relationship Id="rId80" Type="http://schemas.openxmlformats.org/officeDocument/2006/relationships/customXml" Target="../ink/ink3374.xml"/><Relationship Id="rId3" Type="http://schemas.openxmlformats.org/officeDocument/2006/relationships/image" Target="../media/image6330.png"/><Relationship Id="rId12" Type="http://schemas.openxmlformats.org/officeDocument/2006/relationships/customXml" Target="../ink/ink3340.xml"/><Relationship Id="rId17" Type="http://schemas.openxmlformats.org/officeDocument/2006/relationships/image" Target="../media/image640.png"/><Relationship Id="rId25" Type="http://schemas.openxmlformats.org/officeDocument/2006/relationships/image" Target="../media/image644.png"/><Relationship Id="rId33" Type="http://schemas.openxmlformats.org/officeDocument/2006/relationships/image" Target="../media/image648.png"/><Relationship Id="rId38" Type="http://schemas.openxmlformats.org/officeDocument/2006/relationships/customXml" Target="../ink/ink3353.xml"/><Relationship Id="rId46" Type="http://schemas.openxmlformats.org/officeDocument/2006/relationships/customXml" Target="../ink/ink3357.xml"/><Relationship Id="rId59" Type="http://schemas.openxmlformats.org/officeDocument/2006/relationships/image" Target="../media/image661.png"/><Relationship Id="rId67" Type="http://schemas.openxmlformats.org/officeDocument/2006/relationships/image" Target="../media/image665.png"/><Relationship Id="rId20" Type="http://schemas.openxmlformats.org/officeDocument/2006/relationships/customXml" Target="../ink/ink3344.xml"/><Relationship Id="rId41" Type="http://schemas.openxmlformats.org/officeDocument/2006/relationships/image" Target="../media/image652.png"/><Relationship Id="rId54" Type="http://schemas.openxmlformats.org/officeDocument/2006/relationships/customXml" Target="../ink/ink3361.xml"/><Relationship Id="rId62" Type="http://schemas.openxmlformats.org/officeDocument/2006/relationships/customXml" Target="../ink/ink3365.xml"/><Relationship Id="rId70" Type="http://schemas.openxmlformats.org/officeDocument/2006/relationships/customXml" Target="../ink/ink3369.xml"/><Relationship Id="rId75" Type="http://schemas.openxmlformats.org/officeDocument/2006/relationships/image" Target="../media/image6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37.xml"/><Relationship Id="rId15" Type="http://schemas.openxmlformats.org/officeDocument/2006/relationships/image" Target="../media/image639.png"/><Relationship Id="rId23" Type="http://schemas.openxmlformats.org/officeDocument/2006/relationships/image" Target="../media/image643.png"/><Relationship Id="rId28" Type="http://schemas.openxmlformats.org/officeDocument/2006/relationships/customXml" Target="../ink/ink3348.xml"/><Relationship Id="rId36" Type="http://schemas.openxmlformats.org/officeDocument/2006/relationships/customXml" Target="../ink/ink3352.xml"/><Relationship Id="rId49" Type="http://schemas.openxmlformats.org/officeDocument/2006/relationships/image" Target="../media/image656.png"/><Relationship Id="rId57" Type="http://schemas.openxmlformats.org/officeDocument/2006/relationships/image" Target="../media/image660.png"/><Relationship Id="rId10" Type="http://schemas.openxmlformats.org/officeDocument/2006/relationships/customXml" Target="../ink/ink3339.xml"/><Relationship Id="rId31" Type="http://schemas.openxmlformats.org/officeDocument/2006/relationships/image" Target="../media/image647.png"/><Relationship Id="rId44" Type="http://schemas.openxmlformats.org/officeDocument/2006/relationships/customXml" Target="../ink/ink3356.xml"/><Relationship Id="rId52" Type="http://schemas.openxmlformats.org/officeDocument/2006/relationships/customXml" Target="../ink/ink3360.xml"/><Relationship Id="rId60" Type="http://schemas.openxmlformats.org/officeDocument/2006/relationships/customXml" Target="../ink/ink3364.xml"/><Relationship Id="rId65" Type="http://schemas.openxmlformats.org/officeDocument/2006/relationships/image" Target="../media/image664.png"/><Relationship Id="rId73" Type="http://schemas.openxmlformats.org/officeDocument/2006/relationships/image" Target="../media/image668.png"/><Relationship Id="rId78" Type="http://schemas.openxmlformats.org/officeDocument/2006/relationships/customXml" Target="../ink/ink3373.xml"/><Relationship Id="rId81" Type="http://schemas.openxmlformats.org/officeDocument/2006/relationships/image" Target="../media/image672.png"/><Relationship Id="rId4" Type="http://schemas.openxmlformats.org/officeDocument/2006/relationships/customXml" Target="../ink/ink3336.xml"/><Relationship Id="rId9" Type="http://schemas.openxmlformats.org/officeDocument/2006/relationships/image" Target="../media/image636.png"/><Relationship Id="rId13" Type="http://schemas.openxmlformats.org/officeDocument/2006/relationships/image" Target="../media/image638.png"/><Relationship Id="rId18" Type="http://schemas.openxmlformats.org/officeDocument/2006/relationships/customXml" Target="../ink/ink3343.xml"/><Relationship Id="rId39" Type="http://schemas.openxmlformats.org/officeDocument/2006/relationships/image" Target="../media/image651.png"/><Relationship Id="rId34" Type="http://schemas.openxmlformats.org/officeDocument/2006/relationships/customXml" Target="../ink/ink3351.xml"/><Relationship Id="rId50" Type="http://schemas.openxmlformats.org/officeDocument/2006/relationships/customXml" Target="../ink/ink3359.xml"/><Relationship Id="rId55" Type="http://schemas.openxmlformats.org/officeDocument/2006/relationships/image" Target="../media/image659.png"/><Relationship Id="rId76" Type="http://schemas.openxmlformats.org/officeDocument/2006/relationships/customXml" Target="../ink/ink3372.xml"/><Relationship Id="rId7" Type="http://schemas.openxmlformats.org/officeDocument/2006/relationships/image" Target="../media/image635.png"/><Relationship Id="rId71" Type="http://schemas.openxmlformats.org/officeDocument/2006/relationships/image" Target="../media/image667.png"/><Relationship Id="rId2" Type="http://schemas.openxmlformats.org/officeDocument/2006/relationships/customXml" Target="../ink/ink3335.xml"/><Relationship Id="rId29" Type="http://schemas.openxmlformats.org/officeDocument/2006/relationships/image" Target="../media/image646.png"/><Relationship Id="rId24" Type="http://schemas.openxmlformats.org/officeDocument/2006/relationships/customXml" Target="../ink/ink3346.xml"/><Relationship Id="rId40" Type="http://schemas.openxmlformats.org/officeDocument/2006/relationships/customXml" Target="../ink/ink3354.xml"/><Relationship Id="rId45" Type="http://schemas.openxmlformats.org/officeDocument/2006/relationships/image" Target="../media/image654.png"/><Relationship Id="rId66" Type="http://schemas.openxmlformats.org/officeDocument/2006/relationships/customXml" Target="../ink/ink3367.xml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87.xml"/><Relationship Id="rId21" Type="http://schemas.openxmlformats.org/officeDocument/2006/relationships/image" Target="../media/image642.png"/><Relationship Id="rId42" Type="http://schemas.openxmlformats.org/officeDocument/2006/relationships/customXml" Target="../ink/ink3395.xml"/><Relationship Id="rId47" Type="http://schemas.openxmlformats.org/officeDocument/2006/relationships/image" Target="../media/image655.png"/><Relationship Id="rId63" Type="http://schemas.openxmlformats.org/officeDocument/2006/relationships/image" Target="../media/image663.png"/><Relationship Id="rId68" Type="http://schemas.openxmlformats.org/officeDocument/2006/relationships/customXml" Target="../ink/ink3408.xml"/><Relationship Id="rId84" Type="http://schemas.openxmlformats.org/officeDocument/2006/relationships/customXml" Target="../ink/ink3416.xml"/><Relationship Id="rId89" Type="http://schemas.openxmlformats.org/officeDocument/2006/relationships/image" Target="../media/image676.png"/><Relationship Id="rId16" Type="http://schemas.openxmlformats.org/officeDocument/2006/relationships/customXml" Target="../ink/ink3382.xml"/><Relationship Id="rId11" Type="http://schemas.openxmlformats.org/officeDocument/2006/relationships/image" Target="../media/image637.png"/><Relationship Id="rId32" Type="http://schemas.openxmlformats.org/officeDocument/2006/relationships/customXml" Target="../ink/ink3390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3403.xml"/><Relationship Id="rId74" Type="http://schemas.openxmlformats.org/officeDocument/2006/relationships/customXml" Target="../ink/ink3411.xml"/><Relationship Id="rId79" Type="http://schemas.openxmlformats.org/officeDocument/2006/relationships/image" Target="../media/image671.png"/><Relationship Id="rId5" Type="http://schemas.openxmlformats.org/officeDocument/2006/relationships/image" Target="../media/image634.png"/><Relationship Id="rId90" Type="http://schemas.openxmlformats.org/officeDocument/2006/relationships/customXml" Target="../ink/ink3419.xml"/><Relationship Id="rId95" Type="http://schemas.openxmlformats.org/officeDocument/2006/relationships/image" Target="../media/image679.png"/><Relationship Id="rId22" Type="http://schemas.openxmlformats.org/officeDocument/2006/relationships/customXml" Target="../ink/ink3385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3398.xml"/><Relationship Id="rId64" Type="http://schemas.openxmlformats.org/officeDocument/2006/relationships/customXml" Target="../ink/ink3406.xml"/><Relationship Id="rId69" Type="http://schemas.openxmlformats.org/officeDocument/2006/relationships/image" Target="../media/image666.png"/><Relationship Id="rId80" Type="http://schemas.openxmlformats.org/officeDocument/2006/relationships/customXml" Target="../ink/ink3414.xml"/><Relationship Id="rId85" Type="http://schemas.openxmlformats.org/officeDocument/2006/relationships/image" Target="../media/image674.png"/><Relationship Id="rId3" Type="http://schemas.openxmlformats.org/officeDocument/2006/relationships/image" Target="../media/image6330.png"/><Relationship Id="rId12" Type="http://schemas.openxmlformats.org/officeDocument/2006/relationships/customXml" Target="../ink/ink3380.xml"/><Relationship Id="rId17" Type="http://schemas.openxmlformats.org/officeDocument/2006/relationships/image" Target="../media/image640.png"/><Relationship Id="rId25" Type="http://schemas.openxmlformats.org/officeDocument/2006/relationships/image" Target="../media/image644.png"/><Relationship Id="rId33" Type="http://schemas.openxmlformats.org/officeDocument/2006/relationships/image" Target="../media/image648.png"/><Relationship Id="rId38" Type="http://schemas.openxmlformats.org/officeDocument/2006/relationships/customXml" Target="../ink/ink3393.xml"/><Relationship Id="rId46" Type="http://schemas.openxmlformats.org/officeDocument/2006/relationships/customXml" Target="../ink/ink3397.xml"/><Relationship Id="rId59" Type="http://schemas.openxmlformats.org/officeDocument/2006/relationships/image" Target="../media/image661.png"/><Relationship Id="rId67" Type="http://schemas.openxmlformats.org/officeDocument/2006/relationships/image" Target="../media/image665.png"/><Relationship Id="rId20" Type="http://schemas.openxmlformats.org/officeDocument/2006/relationships/customXml" Target="../ink/ink3384.xml"/><Relationship Id="rId41" Type="http://schemas.openxmlformats.org/officeDocument/2006/relationships/image" Target="../media/image652.png"/><Relationship Id="rId54" Type="http://schemas.openxmlformats.org/officeDocument/2006/relationships/customXml" Target="../ink/ink3401.xml"/><Relationship Id="rId62" Type="http://schemas.openxmlformats.org/officeDocument/2006/relationships/customXml" Target="../ink/ink3405.xml"/><Relationship Id="rId70" Type="http://schemas.openxmlformats.org/officeDocument/2006/relationships/customXml" Target="../ink/ink3409.xml"/><Relationship Id="rId75" Type="http://schemas.openxmlformats.org/officeDocument/2006/relationships/image" Target="../media/image669.png"/><Relationship Id="rId83" Type="http://schemas.openxmlformats.org/officeDocument/2006/relationships/image" Target="../media/image673.png"/><Relationship Id="rId88" Type="http://schemas.openxmlformats.org/officeDocument/2006/relationships/customXml" Target="../ink/ink3418.xml"/><Relationship Id="rId91" Type="http://schemas.openxmlformats.org/officeDocument/2006/relationships/image" Target="../media/image677.png"/><Relationship Id="rId96" Type="http://schemas.openxmlformats.org/officeDocument/2006/relationships/customXml" Target="../ink/ink34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7.xml"/><Relationship Id="rId15" Type="http://schemas.openxmlformats.org/officeDocument/2006/relationships/image" Target="../media/image639.png"/><Relationship Id="rId23" Type="http://schemas.openxmlformats.org/officeDocument/2006/relationships/image" Target="../media/image643.png"/><Relationship Id="rId28" Type="http://schemas.openxmlformats.org/officeDocument/2006/relationships/customXml" Target="../ink/ink3388.xml"/><Relationship Id="rId36" Type="http://schemas.openxmlformats.org/officeDocument/2006/relationships/customXml" Target="../ink/ink3392.xml"/><Relationship Id="rId49" Type="http://schemas.openxmlformats.org/officeDocument/2006/relationships/image" Target="../media/image656.png"/><Relationship Id="rId57" Type="http://schemas.openxmlformats.org/officeDocument/2006/relationships/image" Target="../media/image660.png"/><Relationship Id="rId10" Type="http://schemas.openxmlformats.org/officeDocument/2006/relationships/customXml" Target="../ink/ink3379.xml"/><Relationship Id="rId31" Type="http://schemas.openxmlformats.org/officeDocument/2006/relationships/image" Target="../media/image647.png"/><Relationship Id="rId44" Type="http://schemas.openxmlformats.org/officeDocument/2006/relationships/customXml" Target="../ink/ink3396.xml"/><Relationship Id="rId52" Type="http://schemas.openxmlformats.org/officeDocument/2006/relationships/customXml" Target="../ink/ink3400.xml"/><Relationship Id="rId60" Type="http://schemas.openxmlformats.org/officeDocument/2006/relationships/customXml" Target="../ink/ink3404.xml"/><Relationship Id="rId65" Type="http://schemas.openxmlformats.org/officeDocument/2006/relationships/image" Target="../media/image664.png"/><Relationship Id="rId73" Type="http://schemas.openxmlformats.org/officeDocument/2006/relationships/image" Target="../media/image668.png"/><Relationship Id="rId78" Type="http://schemas.openxmlformats.org/officeDocument/2006/relationships/customXml" Target="../ink/ink3413.xml"/><Relationship Id="rId81" Type="http://schemas.openxmlformats.org/officeDocument/2006/relationships/image" Target="../media/image672.png"/><Relationship Id="rId86" Type="http://schemas.openxmlformats.org/officeDocument/2006/relationships/customXml" Target="../ink/ink3417.xml"/><Relationship Id="rId94" Type="http://schemas.openxmlformats.org/officeDocument/2006/relationships/customXml" Target="../ink/ink3421.xml"/><Relationship Id="rId99" Type="http://schemas.openxmlformats.org/officeDocument/2006/relationships/image" Target="../media/image681.png"/><Relationship Id="rId4" Type="http://schemas.openxmlformats.org/officeDocument/2006/relationships/customXml" Target="../ink/ink3376.xml"/><Relationship Id="rId9" Type="http://schemas.openxmlformats.org/officeDocument/2006/relationships/image" Target="../media/image636.png"/><Relationship Id="rId13" Type="http://schemas.openxmlformats.org/officeDocument/2006/relationships/image" Target="../media/image638.png"/><Relationship Id="rId18" Type="http://schemas.openxmlformats.org/officeDocument/2006/relationships/customXml" Target="../ink/ink3383.xml"/><Relationship Id="rId39" Type="http://schemas.openxmlformats.org/officeDocument/2006/relationships/image" Target="../media/image651.png"/><Relationship Id="rId34" Type="http://schemas.openxmlformats.org/officeDocument/2006/relationships/customXml" Target="../ink/ink3391.xml"/><Relationship Id="rId50" Type="http://schemas.openxmlformats.org/officeDocument/2006/relationships/customXml" Target="../ink/ink3399.xml"/><Relationship Id="rId55" Type="http://schemas.openxmlformats.org/officeDocument/2006/relationships/image" Target="../media/image659.png"/><Relationship Id="rId76" Type="http://schemas.openxmlformats.org/officeDocument/2006/relationships/customXml" Target="../ink/ink3412.xml"/><Relationship Id="rId97" Type="http://schemas.openxmlformats.org/officeDocument/2006/relationships/image" Target="../media/image680.png"/><Relationship Id="rId7" Type="http://schemas.openxmlformats.org/officeDocument/2006/relationships/image" Target="../media/image635.png"/><Relationship Id="rId71" Type="http://schemas.openxmlformats.org/officeDocument/2006/relationships/image" Target="../media/image667.png"/><Relationship Id="rId92" Type="http://schemas.openxmlformats.org/officeDocument/2006/relationships/customXml" Target="../ink/ink3420.xml"/><Relationship Id="rId2" Type="http://schemas.openxmlformats.org/officeDocument/2006/relationships/customXml" Target="../ink/ink3375.xml"/><Relationship Id="rId29" Type="http://schemas.openxmlformats.org/officeDocument/2006/relationships/image" Target="../media/image646.png"/><Relationship Id="rId24" Type="http://schemas.openxmlformats.org/officeDocument/2006/relationships/customXml" Target="../ink/ink3386.xml"/><Relationship Id="rId40" Type="http://schemas.openxmlformats.org/officeDocument/2006/relationships/customXml" Target="../ink/ink3394.xml"/><Relationship Id="rId45" Type="http://schemas.openxmlformats.org/officeDocument/2006/relationships/image" Target="../media/image654.png"/><Relationship Id="rId66" Type="http://schemas.openxmlformats.org/officeDocument/2006/relationships/customXml" Target="../ink/ink3407.xml"/><Relationship Id="rId87" Type="http://schemas.openxmlformats.org/officeDocument/2006/relationships/image" Target="../media/image675.png"/><Relationship Id="rId61" Type="http://schemas.openxmlformats.org/officeDocument/2006/relationships/image" Target="../media/image662.png"/><Relationship Id="rId82" Type="http://schemas.openxmlformats.org/officeDocument/2006/relationships/customXml" Target="../ink/ink3415.xml"/><Relationship Id="rId19" Type="http://schemas.openxmlformats.org/officeDocument/2006/relationships/image" Target="../media/image641.png"/><Relationship Id="rId14" Type="http://schemas.openxmlformats.org/officeDocument/2006/relationships/customXml" Target="../ink/ink3381.xml"/><Relationship Id="rId30" Type="http://schemas.openxmlformats.org/officeDocument/2006/relationships/customXml" Target="../ink/ink3389.xml"/><Relationship Id="rId35" Type="http://schemas.openxmlformats.org/officeDocument/2006/relationships/image" Target="../media/image649.png"/><Relationship Id="rId56" Type="http://schemas.openxmlformats.org/officeDocument/2006/relationships/customXml" Target="../ink/ink3402.xml"/><Relationship Id="rId77" Type="http://schemas.openxmlformats.org/officeDocument/2006/relationships/image" Target="../media/image670.png"/><Relationship Id="rId8" Type="http://schemas.openxmlformats.org/officeDocument/2006/relationships/customXml" Target="../ink/ink3378.xml"/><Relationship Id="rId51" Type="http://schemas.openxmlformats.org/officeDocument/2006/relationships/image" Target="../media/image657.png"/><Relationship Id="rId72" Type="http://schemas.openxmlformats.org/officeDocument/2006/relationships/customXml" Target="../ink/ink3410.xml"/><Relationship Id="rId93" Type="http://schemas.openxmlformats.org/officeDocument/2006/relationships/image" Target="../media/image678.png"/><Relationship Id="rId98" Type="http://schemas.openxmlformats.org/officeDocument/2006/relationships/customXml" Target="../ink/ink3423.xml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36.xml"/><Relationship Id="rId21" Type="http://schemas.openxmlformats.org/officeDocument/2006/relationships/image" Target="../media/image642.png"/><Relationship Id="rId42" Type="http://schemas.openxmlformats.org/officeDocument/2006/relationships/customXml" Target="../ink/ink3444.xml"/><Relationship Id="rId47" Type="http://schemas.openxmlformats.org/officeDocument/2006/relationships/image" Target="../media/image655.png"/><Relationship Id="rId63" Type="http://schemas.openxmlformats.org/officeDocument/2006/relationships/image" Target="../media/image663.png"/><Relationship Id="rId68" Type="http://schemas.openxmlformats.org/officeDocument/2006/relationships/customXml" Target="../ink/ink3457.xml"/><Relationship Id="rId84" Type="http://schemas.openxmlformats.org/officeDocument/2006/relationships/customXml" Target="../ink/ink3465.xml"/><Relationship Id="rId89" Type="http://schemas.openxmlformats.org/officeDocument/2006/relationships/image" Target="../media/image676.png"/><Relationship Id="rId16" Type="http://schemas.openxmlformats.org/officeDocument/2006/relationships/customXml" Target="../ink/ink3431.xml"/><Relationship Id="rId107" Type="http://schemas.openxmlformats.org/officeDocument/2006/relationships/image" Target="../media/image685.png"/><Relationship Id="rId11" Type="http://schemas.openxmlformats.org/officeDocument/2006/relationships/image" Target="../media/image637.png"/><Relationship Id="rId32" Type="http://schemas.openxmlformats.org/officeDocument/2006/relationships/customXml" Target="../ink/ink3439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3452.xml"/><Relationship Id="rId74" Type="http://schemas.openxmlformats.org/officeDocument/2006/relationships/customXml" Target="../ink/ink3460.xml"/><Relationship Id="rId79" Type="http://schemas.openxmlformats.org/officeDocument/2006/relationships/image" Target="../media/image671.png"/><Relationship Id="rId102" Type="http://schemas.openxmlformats.org/officeDocument/2006/relationships/customXml" Target="../ink/ink3474.xml"/><Relationship Id="rId5" Type="http://schemas.openxmlformats.org/officeDocument/2006/relationships/image" Target="../media/image634.png"/><Relationship Id="rId90" Type="http://schemas.openxmlformats.org/officeDocument/2006/relationships/customXml" Target="../ink/ink3468.xml"/><Relationship Id="rId95" Type="http://schemas.openxmlformats.org/officeDocument/2006/relationships/image" Target="../media/image679.png"/><Relationship Id="rId22" Type="http://schemas.openxmlformats.org/officeDocument/2006/relationships/customXml" Target="../ink/ink3434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3447.xml"/><Relationship Id="rId64" Type="http://schemas.openxmlformats.org/officeDocument/2006/relationships/customXml" Target="../ink/ink3455.xml"/><Relationship Id="rId69" Type="http://schemas.openxmlformats.org/officeDocument/2006/relationships/image" Target="../media/image666.png"/><Relationship Id="rId80" Type="http://schemas.openxmlformats.org/officeDocument/2006/relationships/customXml" Target="../ink/ink3463.xml"/><Relationship Id="rId85" Type="http://schemas.openxmlformats.org/officeDocument/2006/relationships/image" Target="../media/image674.png"/><Relationship Id="rId12" Type="http://schemas.openxmlformats.org/officeDocument/2006/relationships/customXml" Target="../ink/ink3429.xml"/><Relationship Id="rId17" Type="http://schemas.openxmlformats.org/officeDocument/2006/relationships/image" Target="../media/image640.png"/><Relationship Id="rId33" Type="http://schemas.openxmlformats.org/officeDocument/2006/relationships/image" Target="../media/image648.png"/><Relationship Id="rId38" Type="http://schemas.openxmlformats.org/officeDocument/2006/relationships/customXml" Target="../ink/ink3442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3477.xml"/><Relationship Id="rId54" Type="http://schemas.openxmlformats.org/officeDocument/2006/relationships/customXml" Target="../ink/ink3450.xml"/><Relationship Id="rId70" Type="http://schemas.openxmlformats.org/officeDocument/2006/relationships/customXml" Target="../ink/ink3458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34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26.xml"/><Relationship Id="rId15" Type="http://schemas.openxmlformats.org/officeDocument/2006/relationships/image" Target="../media/image639.png"/><Relationship Id="rId23" Type="http://schemas.openxmlformats.org/officeDocument/2006/relationships/image" Target="../media/image643.png"/><Relationship Id="rId28" Type="http://schemas.openxmlformats.org/officeDocument/2006/relationships/customXml" Target="../ink/ink3437.xml"/><Relationship Id="rId36" Type="http://schemas.openxmlformats.org/officeDocument/2006/relationships/customXml" Target="../ink/ink3441.xml"/><Relationship Id="rId49" Type="http://schemas.openxmlformats.org/officeDocument/2006/relationships/image" Target="../media/image656.png"/><Relationship Id="rId57" Type="http://schemas.openxmlformats.org/officeDocument/2006/relationships/image" Target="../media/image660.png"/><Relationship Id="rId106" Type="http://schemas.openxmlformats.org/officeDocument/2006/relationships/customXml" Target="../ink/ink3476.xml"/><Relationship Id="rId10" Type="http://schemas.openxmlformats.org/officeDocument/2006/relationships/customXml" Target="../ink/ink3428.xml"/><Relationship Id="rId31" Type="http://schemas.openxmlformats.org/officeDocument/2006/relationships/image" Target="../media/image647.png"/><Relationship Id="rId44" Type="http://schemas.openxmlformats.org/officeDocument/2006/relationships/customXml" Target="../ink/ink3445.xml"/><Relationship Id="rId52" Type="http://schemas.openxmlformats.org/officeDocument/2006/relationships/customXml" Target="../ink/ink3449.xml"/><Relationship Id="rId60" Type="http://schemas.openxmlformats.org/officeDocument/2006/relationships/customXml" Target="../ink/ink3453.xml"/><Relationship Id="rId65" Type="http://schemas.openxmlformats.org/officeDocument/2006/relationships/image" Target="../media/image664.png"/><Relationship Id="rId73" Type="http://schemas.openxmlformats.org/officeDocument/2006/relationships/image" Target="../media/image668.png"/><Relationship Id="rId78" Type="http://schemas.openxmlformats.org/officeDocument/2006/relationships/customXml" Target="../ink/ink3462.xml"/><Relationship Id="rId81" Type="http://schemas.openxmlformats.org/officeDocument/2006/relationships/image" Target="../media/image672.png"/><Relationship Id="rId86" Type="http://schemas.openxmlformats.org/officeDocument/2006/relationships/customXml" Target="../ink/ink3466.xml"/><Relationship Id="rId94" Type="http://schemas.openxmlformats.org/officeDocument/2006/relationships/customXml" Target="../ink/ink3470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4" Type="http://schemas.openxmlformats.org/officeDocument/2006/relationships/customXml" Target="../ink/ink3425.xml"/><Relationship Id="rId9" Type="http://schemas.openxmlformats.org/officeDocument/2006/relationships/image" Target="../media/image636.png"/><Relationship Id="rId13" Type="http://schemas.openxmlformats.org/officeDocument/2006/relationships/image" Target="../media/image638.png"/><Relationship Id="rId18" Type="http://schemas.openxmlformats.org/officeDocument/2006/relationships/customXml" Target="../ink/ink3432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3440.xml"/><Relationship Id="rId50" Type="http://schemas.openxmlformats.org/officeDocument/2006/relationships/customXml" Target="../ink/ink3448.xml"/><Relationship Id="rId55" Type="http://schemas.openxmlformats.org/officeDocument/2006/relationships/image" Target="../media/image659.png"/><Relationship Id="rId76" Type="http://schemas.openxmlformats.org/officeDocument/2006/relationships/customXml" Target="../ink/ink3461.xml"/><Relationship Id="rId97" Type="http://schemas.openxmlformats.org/officeDocument/2006/relationships/image" Target="../media/image680.png"/><Relationship Id="rId104" Type="http://schemas.openxmlformats.org/officeDocument/2006/relationships/customXml" Target="../ink/ink3475.xml"/><Relationship Id="rId7" Type="http://schemas.openxmlformats.org/officeDocument/2006/relationships/image" Target="../media/image635.png"/><Relationship Id="rId71" Type="http://schemas.openxmlformats.org/officeDocument/2006/relationships/image" Target="../media/image667.png"/><Relationship Id="rId92" Type="http://schemas.openxmlformats.org/officeDocument/2006/relationships/customXml" Target="../ink/ink3469.xml"/><Relationship Id="rId2" Type="http://schemas.openxmlformats.org/officeDocument/2006/relationships/customXml" Target="../ink/ink3424.xml"/><Relationship Id="rId29" Type="http://schemas.openxmlformats.org/officeDocument/2006/relationships/image" Target="../media/image646.png"/><Relationship Id="rId24" Type="http://schemas.openxmlformats.org/officeDocument/2006/relationships/customXml" Target="../ink/ink3435.xml"/><Relationship Id="rId40" Type="http://schemas.openxmlformats.org/officeDocument/2006/relationships/customXml" Target="../ink/ink3443.xml"/><Relationship Id="rId45" Type="http://schemas.openxmlformats.org/officeDocument/2006/relationships/image" Target="../media/image654.png"/><Relationship Id="rId66" Type="http://schemas.openxmlformats.org/officeDocument/2006/relationships/customXml" Target="../ink/ink3456.xml"/><Relationship Id="rId87" Type="http://schemas.openxmlformats.org/officeDocument/2006/relationships/image" Target="../media/image675.png"/><Relationship Id="rId61" Type="http://schemas.openxmlformats.org/officeDocument/2006/relationships/image" Target="../media/image662.png"/><Relationship Id="rId82" Type="http://schemas.openxmlformats.org/officeDocument/2006/relationships/customXml" Target="../ink/ink3464.xml"/><Relationship Id="rId19" Type="http://schemas.openxmlformats.org/officeDocument/2006/relationships/image" Target="../media/image641.png"/><Relationship Id="rId14" Type="http://schemas.openxmlformats.org/officeDocument/2006/relationships/customXml" Target="../ink/ink3430.xml"/><Relationship Id="rId30" Type="http://schemas.openxmlformats.org/officeDocument/2006/relationships/customXml" Target="../ink/ink3438.xml"/><Relationship Id="rId35" Type="http://schemas.openxmlformats.org/officeDocument/2006/relationships/image" Target="../media/image649.png"/><Relationship Id="rId56" Type="http://schemas.openxmlformats.org/officeDocument/2006/relationships/customXml" Target="../ink/ink3451.xml"/><Relationship Id="rId77" Type="http://schemas.openxmlformats.org/officeDocument/2006/relationships/image" Target="../media/image670.png"/><Relationship Id="rId100" Type="http://schemas.openxmlformats.org/officeDocument/2006/relationships/customXml" Target="../ink/ink3473.xml"/><Relationship Id="rId105" Type="http://schemas.openxmlformats.org/officeDocument/2006/relationships/image" Target="../media/image684.png"/><Relationship Id="rId8" Type="http://schemas.openxmlformats.org/officeDocument/2006/relationships/customXml" Target="../ink/ink3427.xml"/><Relationship Id="rId51" Type="http://schemas.openxmlformats.org/officeDocument/2006/relationships/image" Target="../media/image657.png"/><Relationship Id="rId72" Type="http://schemas.openxmlformats.org/officeDocument/2006/relationships/customXml" Target="../ink/ink3459.xml"/><Relationship Id="rId93" Type="http://schemas.openxmlformats.org/officeDocument/2006/relationships/image" Target="../media/image678.png"/><Relationship Id="rId98" Type="http://schemas.openxmlformats.org/officeDocument/2006/relationships/customXml" Target="../ink/ink3472.xml"/><Relationship Id="rId3" Type="http://schemas.openxmlformats.org/officeDocument/2006/relationships/image" Target="../media/image6330.png"/><Relationship Id="rId25" Type="http://schemas.openxmlformats.org/officeDocument/2006/relationships/image" Target="../media/image644.png"/><Relationship Id="rId46" Type="http://schemas.openxmlformats.org/officeDocument/2006/relationships/customXml" Target="../ink/ink3446.xml"/><Relationship Id="rId67" Type="http://schemas.openxmlformats.org/officeDocument/2006/relationships/image" Target="../media/image665.png"/><Relationship Id="rId20" Type="http://schemas.openxmlformats.org/officeDocument/2006/relationships/customXml" Target="../ink/ink3433.xml"/><Relationship Id="rId41" Type="http://schemas.openxmlformats.org/officeDocument/2006/relationships/image" Target="../media/image652.png"/><Relationship Id="rId62" Type="http://schemas.openxmlformats.org/officeDocument/2006/relationships/customXml" Target="../ink/ink3454.xml"/><Relationship Id="rId83" Type="http://schemas.openxmlformats.org/officeDocument/2006/relationships/image" Target="../media/image673.png"/><Relationship Id="rId88" Type="http://schemas.openxmlformats.org/officeDocument/2006/relationships/customXml" Target="../ink/ink3467.xml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90.xml"/><Relationship Id="rId117" Type="http://schemas.openxmlformats.org/officeDocument/2006/relationships/image" Target="../media/image690.png"/><Relationship Id="rId21" Type="http://schemas.openxmlformats.org/officeDocument/2006/relationships/image" Target="../media/image642.png"/><Relationship Id="rId42" Type="http://schemas.openxmlformats.org/officeDocument/2006/relationships/customXml" Target="../ink/ink3498.xml"/><Relationship Id="rId47" Type="http://schemas.openxmlformats.org/officeDocument/2006/relationships/image" Target="../media/image655.png"/><Relationship Id="rId63" Type="http://schemas.openxmlformats.org/officeDocument/2006/relationships/image" Target="../media/image663.png"/><Relationship Id="rId68" Type="http://schemas.openxmlformats.org/officeDocument/2006/relationships/customXml" Target="../ink/ink3511.xml"/><Relationship Id="rId84" Type="http://schemas.openxmlformats.org/officeDocument/2006/relationships/customXml" Target="../ink/ink3519.xml"/><Relationship Id="rId89" Type="http://schemas.openxmlformats.org/officeDocument/2006/relationships/image" Target="../media/image676.png"/><Relationship Id="rId112" Type="http://schemas.openxmlformats.org/officeDocument/2006/relationships/customXml" Target="../ink/ink3533.xml"/><Relationship Id="rId16" Type="http://schemas.openxmlformats.org/officeDocument/2006/relationships/customXml" Target="../ink/ink3485.xml"/><Relationship Id="rId107" Type="http://schemas.openxmlformats.org/officeDocument/2006/relationships/image" Target="../media/image685.png"/><Relationship Id="rId11" Type="http://schemas.openxmlformats.org/officeDocument/2006/relationships/image" Target="../media/image637.png"/><Relationship Id="rId32" Type="http://schemas.openxmlformats.org/officeDocument/2006/relationships/customXml" Target="../ink/ink3493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3506.xml"/><Relationship Id="rId74" Type="http://schemas.openxmlformats.org/officeDocument/2006/relationships/customXml" Target="../ink/ink3514.xml"/><Relationship Id="rId79" Type="http://schemas.openxmlformats.org/officeDocument/2006/relationships/image" Target="../media/image671.png"/><Relationship Id="rId102" Type="http://schemas.openxmlformats.org/officeDocument/2006/relationships/customXml" Target="../ink/ink3528.xml"/><Relationship Id="rId5" Type="http://schemas.openxmlformats.org/officeDocument/2006/relationships/image" Target="../media/image634.png"/><Relationship Id="rId90" Type="http://schemas.openxmlformats.org/officeDocument/2006/relationships/customXml" Target="../ink/ink3522.xml"/><Relationship Id="rId95" Type="http://schemas.openxmlformats.org/officeDocument/2006/relationships/image" Target="../media/image679.png"/><Relationship Id="rId22" Type="http://schemas.openxmlformats.org/officeDocument/2006/relationships/customXml" Target="../ink/ink3488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3501.xml"/><Relationship Id="rId64" Type="http://schemas.openxmlformats.org/officeDocument/2006/relationships/customXml" Target="../ink/ink3509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18" Type="http://schemas.openxmlformats.org/officeDocument/2006/relationships/customXml" Target="../ink/ink3536.xml"/><Relationship Id="rId80" Type="http://schemas.openxmlformats.org/officeDocument/2006/relationships/customXml" Target="../ink/ink3517.xml"/><Relationship Id="rId85" Type="http://schemas.openxmlformats.org/officeDocument/2006/relationships/image" Target="../media/image674.png"/><Relationship Id="rId12" Type="http://schemas.openxmlformats.org/officeDocument/2006/relationships/customXml" Target="../ink/ink3483.xml"/><Relationship Id="rId17" Type="http://schemas.openxmlformats.org/officeDocument/2006/relationships/image" Target="../media/image640.png"/><Relationship Id="rId33" Type="http://schemas.openxmlformats.org/officeDocument/2006/relationships/image" Target="../media/image648.png"/><Relationship Id="rId38" Type="http://schemas.openxmlformats.org/officeDocument/2006/relationships/customXml" Target="../ink/ink3496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3531.xml"/><Relationship Id="rId54" Type="http://schemas.openxmlformats.org/officeDocument/2006/relationships/customXml" Target="../ink/ink3504.xml"/><Relationship Id="rId70" Type="http://schemas.openxmlformats.org/officeDocument/2006/relationships/customXml" Target="../ink/ink3512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35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80.xml"/><Relationship Id="rId23" Type="http://schemas.openxmlformats.org/officeDocument/2006/relationships/image" Target="../media/image643.png"/><Relationship Id="rId28" Type="http://schemas.openxmlformats.org/officeDocument/2006/relationships/customXml" Target="../ink/ink3491.xml"/><Relationship Id="rId49" Type="http://schemas.openxmlformats.org/officeDocument/2006/relationships/image" Target="../media/image656.png"/><Relationship Id="rId114" Type="http://schemas.openxmlformats.org/officeDocument/2006/relationships/customXml" Target="../ink/ink3534.xml"/><Relationship Id="rId119" Type="http://schemas.openxmlformats.org/officeDocument/2006/relationships/image" Target="../media/image691.png"/><Relationship Id="rId10" Type="http://schemas.openxmlformats.org/officeDocument/2006/relationships/customXml" Target="../ink/ink3482.xml"/><Relationship Id="rId31" Type="http://schemas.openxmlformats.org/officeDocument/2006/relationships/image" Target="../media/image647.png"/><Relationship Id="rId44" Type="http://schemas.openxmlformats.org/officeDocument/2006/relationships/customXml" Target="../ink/ink3499.xml"/><Relationship Id="rId52" Type="http://schemas.openxmlformats.org/officeDocument/2006/relationships/customXml" Target="../ink/ink3503.xml"/><Relationship Id="rId60" Type="http://schemas.openxmlformats.org/officeDocument/2006/relationships/customXml" Target="../ink/ink3507.xml"/><Relationship Id="rId65" Type="http://schemas.openxmlformats.org/officeDocument/2006/relationships/image" Target="../media/image664.png"/><Relationship Id="rId73" Type="http://schemas.openxmlformats.org/officeDocument/2006/relationships/image" Target="../media/image668.png"/><Relationship Id="rId78" Type="http://schemas.openxmlformats.org/officeDocument/2006/relationships/customXml" Target="../ink/ink3516.xml"/><Relationship Id="rId81" Type="http://schemas.openxmlformats.org/officeDocument/2006/relationships/image" Target="../media/image672.png"/><Relationship Id="rId86" Type="http://schemas.openxmlformats.org/officeDocument/2006/relationships/customXml" Target="../ink/ink3520.xml"/><Relationship Id="rId94" Type="http://schemas.openxmlformats.org/officeDocument/2006/relationships/customXml" Target="../ink/ink3524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4" Type="http://schemas.openxmlformats.org/officeDocument/2006/relationships/customXml" Target="../ink/ink3479.xml"/><Relationship Id="rId9" Type="http://schemas.openxmlformats.org/officeDocument/2006/relationships/image" Target="../media/image636.png"/><Relationship Id="rId13" Type="http://schemas.openxmlformats.org/officeDocument/2006/relationships/image" Target="../media/image638.png"/><Relationship Id="rId18" Type="http://schemas.openxmlformats.org/officeDocument/2006/relationships/customXml" Target="../ink/ink3486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3494.xml"/><Relationship Id="rId50" Type="http://schemas.openxmlformats.org/officeDocument/2006/relationships/customXml" Target="../ink/ink3502.xml"/><Relationship Id="rId55" Type="http://schemas.openxmlformats.org/officeDocument/2006/relationships/image" Target="../media/image659.png"/><Relationship Id="rId76" Type="http://schemas.openxmlformats.org/officeDocument/2006/relationships/customXml" Target="../ink/ink3515.xml"/><Relationship Id="rId97" Type="http://schemas.openxmlformats.org/officeDocument/2006/relationships/image" Target="../media/image680.png"/><Relationship Id="rId104" Type="http://schemas.openxmlformats.org/officeDocument/2006/relationships/customXml" Target="../ink/ink3529.xml"/><Relationship Id="rId7" Type="http://schemas.openxmlformats.org/officeDocument/2006/relationships/image" Target="../media/image635.png"/><Relationship Id="rId71" Type="http://schemas.openxmlformats.org/officeDocument/2006/relationships/image" Target="../media/image667.png"/><Relationship Id="rId92" Type="http://schemas.openxmlformats.org/officeDocument/2006/relationships/customXml" Target="../ink/ink3523.xml"/><Relationship Id="rId2" Type="http://schemas.openxmlformats.org/officeDocument/2006/relationships/customXml" Target="../ink/ink3478.xml"/><Relationship Id="rId29" Type="http://schemas.openxmlformats.org/officeDocument/2006/relationships/image" Target="../media/image646.png"/><Relationship Id="rId24" Type="http://schemas.openxmlformats.org/officeDocument/2006/relationships/customXml" Target="../ink/ink3489.xml"/><Relationship Id="rId40" Type="http://schemas.openxmlformats.org/officeDocument/2006/relationships/customXml" Target="../ink/ink3497.xml"/><Relationship Id="rId45" Type="http://schemas.openxmlformats.org/officeDocument/2006/relationships/image" Target="../media/image654.png"/><Relationship Id="rId66" Type="http://schemas.openxmlformats.org/officeDocument/2006/relationships/customXml" Target="../ink/ink3510.xml"/><Relationship Id="rId87" Type="http://schemas.openxmlformats.org/officeDocument/2006/relationships/image" Target="../media/image675.png"/><Relationship Id="rId110" Type="http://schemas.openxmlformats.org/officeDocument/2006/relationships/customXml" Target="../ink/ink3532.xml"/><Relationship Id="rId115" Type="http://schemas.openxmlformats.org/officeDocument/2006/relationships/image" Target="../media/image689.png"/><Relationship Id="rId61" Type="http://schemas.openxmlformats.org/officeDocument/2006/relationships/image" Target="../media/image662.png"/><Relationship Id="rId82" Type="http://schemas.openxmlformats.org/officeDocument/2006/relationships/customXml" Target="../ink/ink3518.xml"/><Relationship Id="rId19" Type="http://schemas.openxmlformats.org/officeDocument/2006/relationships/image" Target="../media/image641.png"/><Relationship Id="rId14" Type="http://schemas.openxmlformats.org/officeDocument/2006/relationships/customXml" Target="../ink/ink3484.xml"/><Relationship Id="rId30" Type="http://schemas.openxmlformats.org/officeDocument/2006/relationships/customXml" Target="../ink/ink3492.xml"/><Relationship Id="rId35" Type="http://schemas.openxmlformats.org/officeDocument/2006/relationships/image" Target="../media/image649.png"/><Relationship Id="rId56" Type="http://schemas.openxmlformats.org/officeDocument/2006/relationships/customXml" Target="../ink/ink3505.xml"/><Relationship Id="rId77" Type="http://schemas.openxmlformats.org/officeDocument/2006/relationships/image" Target="../media/image670.png"/><Relationship Id="rId100" Type="http://schemas.openxmlformats.org/officeDocument/2006/relationships/customXml" Target="../ink/ink3527.xml"/><Relationship Id="rId105" Type="http://schemas.openxmlformats.org/officeDocument/2006/relationships/image" Target="../media/image684.png"/><Relationship Id="rId8" Type="http://schemas.openxmlformats.org/officeDocument/2006/relationships/customXml" Target="../ink/ink3481.xml"/><Relationship Id="rId51" Type="http://schemas.openxmlformats.org/officeDocument/2006/relationships/image" Target="../media/image657.png"/><Relationship Id="rId72" Type="http://schemas.openxmlformats.org/officeDocument/2006/relationships/customXml" Target="../ink/ink3513.xml"/><Relationship Id="rId93" Type="http://schemas.openxmlformats.org/officeDocument/2006/relationships/image" Target="../media/image678.png"/><Relationship Id="rId98" Type="http://schemas.openxmlformats.org/officeDocument/2006/relationships/customXml" Target="../ink/ink3526.xml"/><Relationship Id="rId3" Type="http://schemas.openxmlformats.org/officeDocument/2006/relationships/image" Target="../media/image6330.png"/><Relationship Id="rId25" Type="http://schemas.openxmlformats.org/officeDocument/2006/relationships/image" Target="../media/image644.png"/><Relationship Id="rId46" Type="http://schemas.openxmlformats.org/officeDocument/2006/relationships/customXml" Target="../ink/ink3500.xml"/><Relationship Id="rId67" Type="http://schemas.openxmlformats.org/officeDocument/2006/relationships/image" Target="../media/image665.png"/><Relationship Id="rId116" Type="http://schemas.openxmlformats.org/officeDocument/2006/relationships/customXml" Target="../ink/ink3535.xml"/><Relationship Id="rId20" Type="http://schemas.openxmlformats.org/officeDocument/2006/relationships/customXml" Target="../ink/ink3487.xml"/><Relationship Id="rId41" Type="http://schemas.openxmlformats.org/officeDocument/2006/relationships/image" Target="../media/image652.png"/><Relationship Id="rId62" Type="http://schemas.openxmlformats.org/officeDocument/2006/relationships/customXml" Target="../ink/ink3508.xml"/><Relationship Id="rId83" Type="http://schemas.openxmlformats.org/officeDocument/2006/relationships/image" Target="../media/image673.png"/><Relationship Id="rId88" Type="http://schemas.openxmlformats.org/officeDocument/2006/relationships/customXml" Target="../ink/ink3521.xml"/><Relationship Id="rId111" Type="http://schemas.openxmlformats.org/officeDocument/2006/relationships/image" Target="../media/image687.png"/><Relationship Id="rId15" Type="http://schemas.openxmlformats.org/officeDocument/2006/relationships/image" Target="../media/image639.png"/><Relationship Id="rId36" Type="http://schemas.openxmlformats.org/officeDocument/2006/relationships/customXml" Target="../ink/ink3495.xml"/><Relationship Id="rId57" Type="http://schemas.openxmlformats.org/officeDocument/2006/relationships/image" Target="../media/image660.png"/><Relationship Id="rId106" Type="http://schemas.openxmlformats.org/officeDocument/2006/relationships/customXml" Target="../ink/ink3530.xml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0.png"/><Relationship Id="rId21" Type="http://schemas.openxmlformats.org/officeDocument/2006/relationships/image" Target="../media/image642.png"/><Relationship Id="rId42" Type="http://schemas.openxmlformats.org/officeDocument/2006/relationships/customXml" Target="../ink/ink3557.xml"/><Relationship Id="rId47" Type="http://schemas.openxmlformats.org/officeDocument/2006/relationships/image" Target="../media/image655.png"/><Relationship Id="rId63" Type="http://schemas.openxmlformats.org/officeDocument/2006/relationships/image" Target="../media/image663.png"/><Relationship Id="rId68" Type="http://schemas.openxmlformats.org/officeDocument/2006/relationships/customXml" Target="../ink/ink3570.xml"/><Relationship Id="rId84" Type="http://schemas.openxmlformats.org/officeDocument/2006/relationships/customXml" Target="../ink/ink3578.xml"/><Relationship Id="rId89" Type="http://schemas.openxmlformats.org/officeDocument/2006/relationships/image" Target="../media/image676.png"/><Relationship Id="rId112" Type="http://schemas.openxmlformats.org/officeDocument/2006/relationships/customXml" Target="../ink/ink3592.xml"/><Relationship Id="rId16" Type="http://schemas.openxmlformats.org/officeDocument/2006/relationships/customXml" Target="../ink/ink3544.xml"/><Relationship Id="rId107" Type="http://schemas.openxmlformats.org/officeDocument/2006/relationships/image" Target="../media/image685.png"/><Relationship Id="rId11" Type="http://schemas.openxmlformats.org/officeDocument/2006/relationships/image" Target="../media/image637.png"/><Relationship Id="rId32" Type="http://schemas.openxmlformats.org/officeDocument/2006/relationships/customXml" Target="../ink/ink3552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3565.xml"/><Relationship Id="rId74" Type="http://schemas.openxmlformats.org/officeDocument/2006/relationships/customXml" Target="../ink/ink3573.xml"/><Relationship Id="rId79" Type="http://schemas.openxmlformats.org/officeDocument/2006/relationships/image" Target="../media/image671.png"/><Relationship Id="rId102" Type="http://schemas.openxmlformats.org/officeDocument/2006/relationships/customXml" Target="../ink/ink3587.xml"/><Relationship Id="rId123" Type="http://schemas.openxmlformats.org/officeDocument/2006/relationships/image" Target="../media/image693.png"/><Relationship Id="rId128" Type="http://schemas.openxmlformats.org/officeDocument/2006/relationships/customXml" Target="../ink/ink3600.xml"/><Relationship Id="rId5" Type="http://schemas.openxmlformats.org/officeDocument/2006/relationships/image" Target="../media/image634.png"/><Relationship Id="rId90" Type="http://schemas.openxmlformats.org/officeDocument/2006/relationships/customXml" Target="../ink/ink3581.xml"/><Relationship Id="rId95" Type="http://schemas.openxmlformats.org/officeDocument/2006/relationships/image" Target="../media/image679.png"/><Relationship Id="rId22" Type="http://schemas.openxmlformats.org/officeDocument/2006/relationships/customXml" Target="../ink/ink3547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3560.xml"/><Relationship Id="rId64" Type="http://schemas.openxmlformats.org/officeDocument/2006/relationships/customXml" Target="../ink/ink3568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18" Type="http://schemas.openxmlformats.org/officeDocument/2006/relationships/customXml" Target="../ink/ink3595.xml"/><Relationship Id="rId80" Type="http://schemas.openxmlformats.org/officeDocument/2006/relationships/customXml" Target="../ink/ink3576.xml"/><Relationship Id="rId85" Type="http://schemas.openxmlformats.org/officeDocument/2006/relationships/image" Target="../media/image674.png"/><Relationship Id="rId12" Type="http://schemas.openxmlformats.org/officeDocument/2006/relationships/customXml" Target="../ink/ink3542.xml"/><Relationship Id="rId17" Type="http://schemas.openxmlformats.org/officeDocument/2006/relationships/image" Target="../media/image640.png"/><Relationship Id="rId33" Type="http://schemas.openxmlformats.org/officeDocument/2006/relationships/image" Target="../media/image648.png"/><Relationship Id="rId38" Type="http://schemas.openxmlformats.org/officeDocument/2006/relationships/customXml" Target="../ink/ink3555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3590.xml"/><Relationship Id="rId124" Type="http://schemas.openxmlformats.org/officeDocument/2006/relationships/customXml" Target="../ink/ink3598.xml"/><Relationship Id="rId129" Type="http://schemas.openxmlformats.org/officeDocument/2006/relationships/image" Target="../media/image696.png"/><Relationship Id="rId54" Type="http://schemas.openxmlformats.org/officeDocument/2006/relationships/customXml" Target="../ink/ink3563.xml"/><Relationship Id="rId70" Type="http://schemas.openxmlformats.org/officeDocument/2006/relationships/customXml" Target="../ink/ink3571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35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39.xml"/><Relationship Id="rId23" Type="http://schemas.openxmlformats.org/officeDocument/2006/relationships/image" Target="../media/image643.png"/><Relationship Id="rId28" Type="http://schemas.openxmlformats.org/officeDocument/2006/relationships/customXml" Target="../ink/ink3550.xml"/><Relationship Id="rId49" Type="http://schemas.openxmlformats.org/officeDocument/2006/relationships/image" Target="../media/image656.png"/><Relationship Id="rId114" Type="http://schemas.openxmlformats.org/officeDocument/2006/relationships/customXml" Target="../ink/ink3593.xml"/><Relationship Id="rId119" Type="http://schemas.openxmlformats.org/officeDocument/2006/relationships/image" Target="../media/image691.png"/><Relationship Id="rId44" Type="http://schemas.openxmlformats.org/officeDocument/2006/relationships/customXml" Target="../ink/ink3558.xml"/><Relationship Id="rId60" Type="http://schemas.openxmlformats.org/officeDocument/2006/relationships/customXml" Target="../ink/ink3566.xml"/><Relationship Id="rId65" Type="http://schemas.openxmlformats.org/officeDocument/2006/relationships/image" Target="../media/image664.png"/><Relationship Id="rId81" Type="http://schemas.openxmlformats.org/officeDocument/2006/relationships/image" Target="../media/image672.png"/><Relationship Id="rId86" Type="http://schemas.openxmlformats.org/officeDocument/2006/relationships/customXml" Target="../ink/ink3579.xml"/><Relationship Id="rId130" Type="http://schemas.openxmlformats.org/officeDocument/2006/relationships/customXml" Target="../ink/ink3601.xml"/><Relationship Id="rId13" Type="http://schemas.openxmlformats.org/officeDocument/2006/relationships/image" Target="../media/image638.png"/><Relationship Id="rId18" Type="http://schemas.openxmlformats.org/officeDocument/2006/relationships/customXml" Target="../ink/ink3545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3553.xml"/><Relationship Id="rId50" Type="http://schemas.openxmlformats.org/officeDocument/2006/relationships/customXml" Target="../ink/ink3561.xml"/><Relationship Id="rId55" Type="http://schemas.openxmlformats.org/officeDocument/2006/relationships/image" Target="../media/image659.png"/><Relationship Id="rId76" Type="http://schemas.openxmlformats.org/officeDocument/2006/relationships/customXml" Target="../ink/ink3574.xml"/><Relationship Id="rId97" Type="http://schemas.openxmlformats.org/officeDocument/2006/relationships/image" Target="../media/image680.png"/><Relationship Id="rId104" Type="http://schemas.openxmlformats.org/officeDocument/2006/relationships/customXml" Target="../ink/ink3588.xml"/><Relationship Id="rId120" Type="http://schemas.openxmlformats.org/officeDocument/2006/relationships/customXml" Target="../ink/ink3596.xml"/><Relationship Id="rId125" Type="http://schemas.openxmlformats.org/officeDocument/2006/relationships/image" Target="../media/image694.png"/><Relationship Id="rId7" Type="http://schemas.openxmlformats.org/officeDocument/2006/relationships/image" Target="../media/image635.png"/><Relationship Id="rId71" Type="http://schemas.openxmlformats.org/officeDocument/2006/relationships/image" Target="../media/image667.png"/><Relationship Id="rId92" Type="http://schemas.openxmlformats.org/officeDocument/2006/relationships/customXml" Target="../ink/ink3582.xml"/><Relationship Id="rId2" Type="http://schemas.openxmlformats.org/officeDocument/2006/relationships/customXml" Target="../ink/ink3537.xml"/><Relationship Id="rId29" Type="http://schemas.openxmlformats.org/officeDocument/2006/relationships/image" Target="../media/image646.png"/><Relationship Id="rId24" Type="http://schemas.openxmlformats.org/officeDocument/2006/relationships/customXml" Target="../ink/ink3548.xml"/><Relationship Id="rId40" Type="http://schemas.openxmlformats.org/officeDocument/2006/relationships/customXml" Target="../ink/ink3556.xml"/><Relationship Id="rId45" Type="http://schemas.openxmlformats.org/officeDocument/2006/relationships/image" Target="../media/image654.png"/><Relationship Id="rId66" Type="http://schemas.openxmlformats.org/officeDocument/2006/relationships/customXml" Target="../ink/ink3569.xml"/><Relationship Id="rId87" Type="http://schemas.openxmlformats.org/officeDocument/2006/relationships/image" Target="../media/image675.png"/><Relationship Id="rId110" Type="http://schemas.openxmlformats.org/officeDocument/2006/relationships/customXml" Target="../ink/ink3591.xml"/><Relationship Id="rId115" Type="http://schemas.openxmlformats.org/officeDocument/2006/relationships/image" Target="../media/image689.png"/><Relationship Id="rId131" Type="http://schemas.openxmlformats.org/officeDocument/2006/relationships/image" Target="../media/image697.png"/><Relationship Id="rId61" Type="http://schemas.openxmlformats.org/officeDocument/2006/relationships/image" Target="../media/image662.png"/><Relationship Id="rId82" Type="http://schemas.openxmlformats.org/officeDocument/2006/relationships/customXml" Target="../ink/ink3577.xml"/><Relationship Id="rId19" Type="http://schemas.openxmlformats.org/officeDocument/2006/relationships/image" Target="../media/image641.png"/><Relationship Id="rId14" Type="http://schemas.openxmlformats.org/officeDocument/2006/relationships/customXml" Target="../ink/ink3543.xml"/><Relationship Id="rId30" Type="http://schemas.openxmlformats.org/officeDocument/2006/relationships/customXml" Target="../ink/ink3551.xml"/><Relationship Id="rId35" Type="http://schemas.openxmlformats.org/officeDocument/2006/relationships/image" Target="../media/image649.png"/><Relationship Id="rId56" Type="http://schemas.openxmlformats.org/officeDocument/2006/relationships/customXml" Target="../ink/ink3564.xml"/><Relationship Id="rId77" Type="http://schemas.openxmlformats.org/officeDocument/2006/relationships/image" Target="../media/image670.png"/><Relationship Id="rId100" Type="http://schemas.openxmlformats.org/officeDocument/2006/relationships/customXml" Target="../ink/ink3586.xml"/><Relationship Id="rId105" Type="http://schemas.openxmlformats.org/officeDocument/2006/relationships/image" Target="../media/image684.png"/><Relationship Id="rId126" Type="http://schemas.openxmlformats.org/officeDocument/2006/relationships/customXml" Target="../ink/ink3599.xml"/><Relationship Id="rId8" Type="http://schemas.openxmlformats.org/officeDocument/2006/relationships/customXml" Target="../ink/ink3540.xml"/><Relationship Id="rId51" Type="http://schemas.openxmlformats.org/officeDocument/2006/relationships/image" Target="../media/image657.png"/><Relationship Id="rId72" Type="http://schemas.openxmlformats.org/officeDocument/2006/relationships/customXml" Target="../ink/ink3572.xml"/><Relationship Id="rId93" Type="http://schemas.openxmlformats.org/officeDocument/2006/relationships/image" Target="../media/image678.png"/><Relationship Id="rId98" Type="http://schemas.openxmlformats.org/officeDocument/2006/relationships/customXml" Target="../ink/ink3585.xml"/><Relationship Id="rId121" Type="http://schemas.openxmlformats.org/officeDocument/2006/relationships/image" Target="../media/image692.png"/><Relationship Id="rId3" Type="http://schemas.openxmlformats.org/officeDocument/2006/relationships/image" Target="../media/image6330.png"/><Relationship Id="rId25" Type="http://schemas.openxmlformats.org/officeDocument/2006/relationships/image" Target="../media/image644.png"/><Relationship Id="rId46" Type="http://schemas.openxmlformats.org/officeDocument/2006/relationships/customXml" Target="../ink/ink3559.xml"/><Relationship Id="rId67" Type="http://schemas.openxmlformats.org/officeDocument/2006/relationships/image" Target="../media/image665.png"/><Relationship Id="rId116" Type="http://schemas.openxmlformats.org/officeDocument/2006/relationships/customXml" Target="../ink/ink3594.xml"/><Relationship Id="rId20" Type="http://schemas.openxmlformats.org/officeDocument/2006/relationships/customXml" Target="../ink/ink3546.xml"/><Relationship Id="rId41" Type="http://schemas.openxmlformats.org/officeDocument/2006/relationships/image" Target="../media/image652.png"/><Relationship Id="rId62" Type="http://schemas.openxmlformats.org/officeDocument/2006/relationships/customXml" Target="../ink/ink3567.xml"/><Relationship Id="rId83" Type="http://schemas.openxmlformats.org/officeDocument/2006/relationships/image" Target="../media/image673.png"/><Relationship Id="rId88" Type="http://schemas.openxmlformats.org/officeDocument/2006/relationships/customXml" Target="../ink/ink3580.xml"/><Relationship Id="rId111" Type="http://schemas.openxmlformats.org/officeDocument/2006/relationships/image" Target="../media/image687.png"/><Relationship Id="rId15" Type="http://schemas.openxmlformats.org/officeDocument/2006/relationships/image" Target="../media/image639.png"/><Relationship Id="rId36" Type="http://schemas.openxmlformats.org/officeDocument/2006/relationships/customXml" Target="../ink/ink3554.xml"/><Relationship Id="rId57" Type="http://schemas.openxmlformats.org/officeDocument/2006/relationships/image" Target="../media/image660.png"/><Relationship Id="rId106" Type="http://schemas.openxmlformats.org/officeDocument/2006/relationships/customXml" Target="../ink/ink3589.xml"/><Relationship Id="rId127" Type="http://schemas.openxmlformats.org/officeDocument/2006/relationships/image" Target="../media/image695.png"/><Relationship Id="rId10" Type="http://schemas.openxmlformats.org/officeDocument/2006/relationships/customXml" Target="../ink/ink3541.xml"/><Relationship Id="rId31" Type="http://schemas.openxmlformats.org/officeDocument/2006/relationships/image" Target="../media/image647.png"/><Relationship Id="rId52" Type="http://schemas.openxmlformats.org/officeDocument/2006/relationships/customXml" Target="../ink/ink3562.xml"/><Relationship Id="rId73" Type="http://schemas.openxmlformats.org/officeDocument/2006/relationships/image" Target="../media/image668.png"/><Relationship Id="rId78" Type="http://schemas.openxmlformats.org/officeDocument/2006/relationships/customXml" Target="../ink/ink3575.xml"/><Relationship Id="rId94" Type="http://schemas.openxmlformats.org/officeDocument/2006/relationships/customXml" Target="../ink/ink3583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3597.xml"/><Relationship Id="rId4" Type="http://schemas.openxmlformats.org/officeDocument/2006/relationships/customXml" Target="../ink/ink3538.xml"/><Relationship Id="rId9" Type="http://schemas.openxmlformats.org/officeDocument/2006/relationships/image" Target="../media/image636.png"/><Relationship Id="rId26" Type="http://schemas.openxmlformats.org/officeDocument/2006/relationships/customXml" Target="../ink/ink3549.xml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0.png"/><Relationship Id="rId21" Type="http://schemas.openxmlformats.org/officeDocument/2006/relationships/image" Target="../media/image642.png"/><Relationship Id="rId42" Type="http://schemas.openxmlformats.org/officeDocument/2006/relationships/customXml" Target="../ink/ink3622.xml"/><Relationship Id="rId63" Type="http://schemas.openxmlformats.org/officeDocument/2006/relationships/image" Target="../media/image663.png"/><Relationship Id="rId84" Type="http://schemas.openxmlformats.org/officeDocument/2006/relationships/customXml" Target="../ink/ink3643.xml"/><Relationship Id="rId16" Type="http://schemas.openxmlformats.org/officeDocument/2006/relationships/customXml" Target="../ink/ink3609.xml"/><Relationship Id="rId107" Type="http://schemas.openxmlformats.org/officeDocument/2006/relationships/image" Target="../media/image685.png"/><Relationship Id="rId11" Type="http://schemas.openxmlformats.org/officeDocument/2006/relationships/image" Target="../media/image637.png"/><Relationship Id="rId32" Type="http://schemas.openxmlformats.org/officeDocument/2006/relationships/customXml" Target="../ink/ink3617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3630.xml"/><Relationship Id="rId74" Type="http://schemas.openxmlformats.org/officeDocument/2006/relationships/customXml" Target="../ink/ink3638.xml"/><Relationship Id="rId79" Type="http://schemas.openxmlformats.org/officeDocument/2006/relationships/image" Target="../media/image671.png"/><Relationship Id="rId102" Type="http://schemas.openxmlformats.org/officeDocument/2006/relationships/customXml" Target="../ink/ink3652.xml"/><Relationship Id="rId123" Type="http://schemas.openxmlformats.org/officeDocument/2006/relationships/image" Target="../media/image693.png"/><Relationship Id="rId128" Type="http://schemas.openxmlformats.org/officeDocument/2006/relationships/customXml" Target="../ink/ink3665.xml"/><Relationship Id="rId5" Type="http://schemas.openxmlformats.org/officeDocument/2006/relationships/image" Target="../media/image634.png"/><Relationship Id="rId90" Type="http://schemas.openxmlformats.org/officeDocument/2006/relationships/customXml" Target="../ink/ink3646.xml"/><Relationship Id="rId95" Type="http://schemas.openxmlformats.org/officeDocument/2006/relationships/image" Target="../media/image679.png"/><Relationship Id="rId22" Type="http://schemas.openxmlformats.org/officeDocument/2006/relationships/customXml" Target="../ink/ink3612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3625.xml"/><Relationship Id="rId64" Type="http://schemas.openxmlformats.org/officeDocument/2006/relationships/customXml" Target="../ink/ink3633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18" Type="http://schemas.openxmlformats.org/officeDocument/2006/relationships/customXml" Target="../ink/ink3660.xml"/><Relationship Id="rId134" Type="http://schemas.openxmlformats.org/officeDocument/2006/relationships/customXml" Target="../ink/ink3668.xml"/><Relationship Id="rId80" Type="http://schemas.openxmlformats.org/officeDocument/2006/relationships/customXml" Target="../ink/ink3641.xml"/><Relationship Id="rId85" Type="http://schemas.openxmlformats.org/officeDocument/2006/relationships/image" Target="../media/image674.png"/><Relationship Id="rId12" Type="http://schemas.openxmlformats.org/officeDocument/2006/relationships/customXml" Target="../ink/ink3607.xml"/><Relationship Id="rId17" Type="http://schemas.openxmlformats.org/officeDocument/2006/relationships/image" Target="../media/image640.png"/><Relationship Id="rId33" Type="http://schemas.openxmlformats.org/officeDocument/2006/relationships/image" Target="../media/image648.png"/><Relationship Id="rId38" Type="http://schemas.openxmlformats.org/officeDocument/2006/relationships/customXml" Target="../ink/ink3620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3655.xml"/><Relationship Id="rId124" Type="http://schemas.openxmlformats.org/officeDocument/2006/relationships/customXml" Target="../ink/ink3663.xml"/><Relationship Id="rId129" Type="http://schemas.openxmlformats.org/officeDocument/2006/relationships/image" Target="../media/image696.png"/><Relationship Id="rId54" Type="http://schemas.openxmlformats.org/officeDocument/2006/relationships/customXml" Target="../ink/ink3628.xml"/><Relationship Id="rId70" Type="http://schemas.openxmlformats.org/officeDocument/2006/relationships/customXml" Target="../ink/ink3636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36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4.xml"/><Relationship Id="rId23" Type="http://schemas.openxmlformats.org/officeDocument/2006/relationships/image" Target="../media/image643.png"/><Relationship Id="rId28" Type="http://schemas.openxmlformats.org/officeDocument/2006/relationships/customXml" Target="../ink/ink3615.xml"/><Relationship Id="rId49" Type="http://schemas.openxmlformats.org/officeDocument/2006/relationships/image" Target="../media/image656.png"/><Relationship Id="rId114" Type="http://schemas.openxmlformats.org/officeDocument/2006/relationships/customXml" Target="../ink/ink3658.xml"/><Relationship Id="rId119" Type="http://schemas.openxmlformats.org/officeDocument/2006/relationships/image" Target="../media/image691.png"/><Relationship Id="rId44" Type="http://schemas.openxmlformats.org/officeDocument/2006/relationships/customXml" Target="../ink/ink3623.xml"/><Relationship Id="rId60" Type="http://schemas.openxmlformats.org/officeDocument/2006/relationships/customXml" Target="../ink/ink3631.xml"/><Relationship Id="rId65" Type="http://schemas.openxmlformats.org/officeDocument/2006/relationships/image" Target="../media/image664.png"/><Relationship Id="rId81" Type="http://schemas.openxmlformats.org/officeDocument/2006/relationships/image" Target="../media/image672.png"/><Relationship Id="rId86" Type="http://schemas.openxmlformats.org/officeDocument/2006/relationships/customXml" Target="../ink/ink3644.xml"/><Relationship Id="rId130" Type="http://schemas.openxmlformats.org/officeDocument/2006/relationships/customXml" Target="../ink/ink3666.xml"/><Relationship Id="rId135" Type="http://schemas.openxmlformats.org/officeDocument/2006/relationships/image" Target="../media/image699.png"/><Relationship Id="rId13" Type="http://schemas.openxmlformats.org/officeDocument/2006/relationships/image" Target="../media/image638.png"/><Relationship Id="rId18" Type="http://schemas.openxmlformats.org/officeDocument/2006/relationships/customXml" Target="../ink/ink3610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3618.xml"/><Relationship Id="rId50" Type="http://schemas.openxmlformats.org/officeDocument/2006/relationships/customXml" Target="../ink/ink3626.xml"/><Relationship Id="rId55" Type="http://schemas.openxmlformats.org/officeDocument/2006/relationships/image" Target="../media/image659.png"/><Relationship Id="rId76" Type="http://schemas.openxmlformats.org/officeDocument/2006/relationships/customXml" Target="../ink/ink3639.xml"/><Relationship Id="rId97" Type="http://schemas.openxmlformats.org/officeDocument/2006/relationships/image" Target="../media/image680.png"/><Relationship Id="rId104" Type="http://schemas.openxmlformats.org/officeDocument/2006/relationships/customXml" Target="../ink/ink3653.xml"/><Relationship Id="rId120" Type="http://schemas.openxmlformats.org/officeDocument/2006/relationships/customXml" Target="../ink/ink3661.xml"/><Relationship Id="rId125" Type="http://schemas.openxmlformats.org/officeDocument/2006/relationships/image" Target="../media/image694.png"/><Relationship Id="rId7" Type="http://schemas.openxmlformats.org/officeDocument/2006/relationships/image" Target="../media/image635.png"/><Relationship Id="rId71" Type="http://schemas.openxmlformats.org/officeDocument/2006/relationships/image" Target="../media/image667.png"/><Relationship Id="rId92" Type="http://schemas.openxmlformats.org/officeDocument/2006/relationships/customXml" Target="../ink/ink3647.xml"/><Relationship Id="rId2" Type="http://schemas.openxmlformats.org/officeDocument/2006/relationships/customXml" Target="../ink/ink3602.xml"/><Relationship Id="rId29" Type="http://schemas.openxmlformats.org/officeDocument/2006/relationships/image" Target="../media/image646.png"/><Relationship Id="rId24" Type="http://schemas.openxmlformats.org/officeDocument/2006/relationships/customXml" Target="../ink/ink3613.xml"/><Relationship Id="rId40" Type="http://schemas.openxmlformats.org/officeDocument/2006/relationships/customXml" Target="../ink/ink3621.xml"/><Relationship Id="rId45" Type="http://schemas.openxmlformats.org/officeDocument/2006/relationships/image" Target="../media/image654.png"/><Relationship Id="rId66" Type="http://schemas.openxmlformats.org/officeDocument/2006/relationships/customXml" Target="../ink/ink3634.xml"/><Relationship Id="rId87" Type="http://schemas.openxmlformats.org/officeDocument/2006/relationships/image" Target="../media/image675.png"/><Relationship Id="rId110" Type="http://schemas.openxmlformats.org/officeDocument/2006/relationships/customXml" Target="../ink/ink3656.xml"/><Relationship Id="rId115" Type="http://schemas.openxmlformats.org/officeDocument/2006/relationships/image" Target="../media/image689.png"/><Relationship Id="rId131" Type="http://schemas.openxmlformats.org/officeDocument/2006/relationships/image" Target="../media/image697.png"/><Relationship Id="rId136" Type="http://schemas.openxmlformats.org/officeDocument/2006/relationships/customXml" Target="../ink/ink3669.xml"/><Relationship Id="rId61" Type="http://schemas.openxmlformats.org/officeDocument/2006/relationships/image" Target="../media/image662.png"/><Relationship Id="rId82" Type="http://schemas.openxmlformats.org/officeDocument/2006/relationships/customXml" Target="../ink/ink3642.xml"/><Relationship Id="rId19" Type="http://schemas.openxmlformats.org/officeDocument/2006/relationships/image" Target="../media/image641.png"/><Relationship Id="rId14" Type="http://schemas.openxmlformats.org/officeDocument/2006/relationships/customXml" Target="../ink/ink3608.xml"/><Relationship Id="rId30" Type="http://schemas.openxmlformats.org/officeDocument/2006/relationships/customXml" Target="../ink/ink3616.xml"/><Relationship Id="rId35" Type="http://schemas.openxmlformats.org/officeDocument/2006/relationships/image" Target="../media/image649.png"/><Relationship Id="rId56" Type="http://schemas.openxmlformats.org/officeDocument/2006/relationships/customXml" Target="../ink/ink3629.xml"/><Relationship Id="rId77" Type="http://schemas.openxmlformats.org/officeDocument/2006/relationships/image" Target="../media/image670.png"/><Relationship Id="rId100" Type="http://schemas.openxmlformats.org/officeDocument/2006/relationships/customXml" Target="../ink/ink3651.xml"/><Relationship Id="rId105" Type="http://schemas.openxmlformats.org/officeDocument/2006/relationships/image" Target="../media/image684.png"/><Relationship Id="rId126" Type="http://schemas.openxmlformats.org/officeDocument/2006/relationships/customXml" Target="../ink/ink3664.xml"/><Relationship Id="rId8" Type="http://schemas.openxmlformats.org/officeDocument/2006/relationships/customXml" Target="../ink/ink3605.xml"/><Relationship Id="rId51" Type="http://schemas.openxmlformats.org/officeDocument/2006/relationships/image" Target="../media/image657.png"/><Relationship Id="rId72" Type="http://schemas.openxmlformats.org/officeDocument/2006/relationships/customXml" Target="../ink/ink3637.xml"/><Relationship Id="rId93" Type="http://schemas.openxmlformats.org/officeDocument/2006/relationships/image" Target="../media/image678.png"/><Relationship Id="rId98" Type="http://schemas.openxmlformats.org/officeDocument/2006/relationships/customXml" Target="../ink/ink3650.xml"/><Relationship Id="rId121" Type="http://schemas.openxmlformats.org/officeDocument/2006/relationships/image" Target="../media/image692.png"/><Relationship Id="rId3" Type="http://schemas.openxmlformats.org/officeDocument/2006/relationships/image" Target="../media/image6330.png"/><Relationship Id="rId25" Type="http://schemas.openxmlformats.org/officeDocument/2006/relationships/image" Target="../media/image644.png"/><Relationship Id="rId46" Type="http://schemas.openxmlformats.org/officeDocument/2006/relationships/customXml" Target="../ink/ink3624.xml"/><Relationship Id="rId67" Type="http://schemas.openxmlformats.org/officeDocument/2006/relationships/image" Target="../media/image665.png"/><Relationship Id="rId116" Type="http://schemas.openxmlformats.org/officeDocument/2006/relationships/customXml" Target="../ink/ink3659.xml"/><Relationship Id="rId137" Type="http://schemas.openxmlformats.org/officeDocument/2006/relationships/image" Target="../media/image700.png"/><Relationship Id="rId20" Type="http://schemas.openxmlformats.org/officeDocument/2006/relationships/customXml" Target="../ink/ink3611.xml"/><Relationship Id="rId41" Type="http://schemas.openxmlformats.org/officeDocument/2006/relationships/image" Target="../media/image652.png"/><Relationship Id="rId62" Type="http://schemas.openxmlformats.org/officeDocument/2006/relationships/customXml" Target="../ink/ink3632.xml"/><Relationship Id="rId83" Type="http://schemas.openxmlformats.org/officeDocument/2006/relationships/image" Target="../media/image673.png"/><Relationship Id="rId88" Type="http://schemas.openxmlformats.org/officeDocument/2006/relationships/customXml" Target="../ink/ink3645.xml"/><Relationship Id="rId111" Type="http://schemas.openxmlformats.org/officeDocument/2006/relationships/image" Target="../media/image687.png"/><Relationship Id="rId132" Type="http://schemas.openxmlformats.org/officeDocument/2006/relationships/customXml" Target="../ink/ink3667.xml"/><Relationship Id="rId15" Type="http://schemas.openxmlformats.org/officeDocument/2006/relationships/image" Target="../media/image639.png"/><Relationship Id="rId36" Type="http://schemas.openxmlformats.org/officeDocument/2006/relationships/customXml" Target="../ink/ink3619.xml"/><Relationship Id="rId57" Type="http://schemas.openxmlformats.org/officeDocument/2006/relationships/image" Target="../media/image660.png"/><Relationship Id="rId106" Type="http://schemas.openxmlformats.org/officeDocument/2006/relationships/customXml" Target="../ink/ink3654.xml"/><Relationship Id="rId127" Type="http://schemas.openxmlformats.org/officeDocument/2006/relationships/image" Target="../media/image695.png"/><Relationship Id="rId10" Type="http://schemas.openxmlformats.org/officeDocument/2006/relationships/customXml" Target="../ink/ink3606.xml"/><Relationship Id="rId31" Type="http://schemas.openxmlformats.org/officeDocument/2006/relationships/image" Target="../media/image647.png"/><Relationship Id="rId52" Type="http://schemas.openxmlformats.org/officeDocument/2006/relationships/customXml" Target="../ink/ink3627.xml"/><Relationship Id="rId73" Type="http://schemas.openxmlformats.org/officeDocument/2006/relationships/image" Target="../media/image668.png"/><Relationship Id="rId78" Type="http://schemas.openxmlformats.org/officeDocument/2006/relationships/customXml" Target="../ink/ink3640.xml"/><Relationship Id="rId94" Type="http://schemas.openxmlformats.org/officeDocument/2006/relationships/customXml" Target="../ink/ink3648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3662.xml"/><Relationship Id="rId4" Type="http://schemas.openxmlformats.org/officeDocument/2006/relationships/customXml" Target="../ink/ink3603.xml"/><Relationship Id="rId9" Type="http://schemas.openxmlformats.org/officeDocument/2006/relationships/image" Target="../media/image636.png"/><Relationship Id="rId26" Type="http://schemas.openxmlformats.org/officeDocument/2006/relationships/customXml" Target="../ink/ink3614.xml"/><Relationship Id="rId47" Type="http://schemas.openxmlformats.org/officeDocument/2006/relationships/image" Target="../media/image655.png"/><Relationship Id="rId68" Type="http://schemas.openxmlformats.org/officeDocument/2006/relationships/customXml" Target="../ink/ink3635.xml"/><Relationship Id="rId89" Type="http://schemas.openxmlformats.org/officeDocument/2006/relationships/image" Target="../media/image676.png"/><Relationship Id="rId112" Type="http://schemas.openxmlformats.org/officeDocument/2006/relationships/customXml" Target="../ink/ink3657.xml"/><Relationship Id="rId133" Type="http://schemas.openxmlformats.org/officeDocument/2006/relationships/image" Target="../media/image698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0.xml"/><Relationship Id="rId21" Type="http://schemas.openxmlformats.org/officeDocument/2006/relationships/image" Target="../media/image1210.png"/><Relationship Id="rId42" Type="http://schemas.openxmlformats.org/officeDocument/2006/relationships/customXml" Target="../ink/ink148.xml"/><Relationship Id="rId47" Type="http://schemas.openxmlformats.org/officeDocument/2006/relationships/image" Target="../media/image2510.png"/><Relationship Id="rId63" Type="http://schemas.openxmlformats.org/officeDocument/2006/relationships/image" Target="../media/image33.png"/><Relationship Id="rId68" Type="http://schemas.openxmlformats.org/officeDocument/2006/relationships/customXml" Target="../ink/ink161.xml"/><Relationship Id="rId84" Type="http://schemas.openxmlformats.org/officeDocument/2006/relationships/image" Target="../media/image43.png"/><Relationship Id="rId89" Type="http://schemas.openxmlformats.org/officeDocument/2006/relationships/customXml" Target="../ink/ink172.xml"/><Relationship Id="rId16" Type="http://schemas.openxmlformats.org/officeDocument/2006/relationships/customXml" Target="../ink/ink135.xml"/><Relationship Id="rId11" Type="http://schemas.openxmlformats.org/officeDocument/2006/relationships/image" Target="../media/image710.png"/><Relationship Id="rId32" Type="http://schemas.openxmlformats.org/officeDocument/2006/relationships/customXml" Target="../ink/ink143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156.xml"/><Relationship Id="rId74" Type="http://schemas.openxmlformats.org/officeDocument/2006/relationships/image" Target="../media/image38.png"/><Relationship Id="rId79" Type="http://schemas.openxmlformats.org/officeDocument/2006/relationships/customXml" Target="../ink/ink167.xml"/><Relationship Id="rId102" Type="http://schemas.openxmlformats.org/officeDocument/2006/relationships/image" Target="../media/image52.png"/><Relationship Id="rId5" Type="http://schemas.openxmlformats.org/officeDocument/2006/relationships/image" Target="../media/image4100.png"/><Relationship Id="rId90" Type="http://schemas.openxmlformats.org/officeDocument/2006/relationships/image" Target="../media/image46.png"/><Relationship Id="rId95" Type="http://schemas.openxmlformats.org/officeDocument/2006/relationships/customXml" Target="../ink/ink175.xml"/><Relationship Id="rId22" Type="http://schemas.openxmlformats.org/officeDocument/2006/relationships/customXml" Target="../ink/ink138.xml"/><Relationship Id="rId27" Type="http://schemas.openxmlformats.org/officeDocument/2006/relationships/image" Target="../media/image1510.png"/><Relationship Id="rId43" Type="http://schemas.openxmlformats.org/officeDocument/2006/relationships/image" Target="../media/image2310.png"/><Relationship Id="rId48" Type="http://schemas.openxmlformats.org/officeDocument/2006/relationships/customXml" Target="../ink/ink151.xml"/><Relationship Id="rId64" Type="http://schemas.openxmlformats.org/officeDocument/2006/relationships/customXml" Target="../ink/ink159.xml"/><Relationship Id="rId69" Type="http://schemas.openxmlformats.org/officeDocument/2006/relationships/image" Target="../media/image36.png"/><Relationship Id="rId80" Type="http://schemas.openxmlformats.org/officeDocument/2006/relationships/image" Target="../media/image41.png"/><Relationship Id="rId85" Type="http://schemas.openxmlformats.org/officeDocument/2006/relationships/customXml" Target="../ink/ink170.xml"/><Relationship Id="rId12" Type="http://schemas.openxmlformats.org/officeDocument/2006/relationships/customXml" Target="../ink/ink133.xml"/><Relationship Id="rId17" Type="http://schemas.openxmlformats.org/officeDocument/2006/relationships/image" Target="../media/image1084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46.xml"/><Relationship Id="rId46" Type="http://schemas.openxmlformats.org/officeDocument/2006/relationships/customXml" Target="../ink/ink150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137.xml"/><Relationship Id="rId41" Type="http://schemas.openxmlformats.org/officeDocument/2006/relationships/image" Target="../media/image2210.png"/><Relationship Id="rId54" Type="http://schemas.openxmlformats.org/officeDocument/2006/relationships/customXml" Target="../ink/ink154.xml"/><Relationship Id="rId62" Type="http://schemas.openxmlformats.org/officeDocument/2006/relationships/customXml" Target="../ink/ink158.xml"/><Relationship Id="rId70" Type="http://schemas.openxmlformats.org/officeDocument/2006/relationships/customXml" Target="../ink/ink162.xml"/><Relationship Id="rId75" Type="http://schemas.openxmlformats.org/officeDocument/2006/relationships/customXml" Target="../ink/ink165.xml"/><Relationship Id="rId83" Type="http://schemas.openxmlformats.org/officeDocument/2006/relationships/customXml" Target="../ink/ink169.xml"/><Relationship Id="rId88" Type="http://schemas.openxmlformats.org/officeDocument/2006/relationships/image" Target="../media/image45.png"/><Relationship Id="rId91" Type="http://schemas.openxmlformats.org/officeDocument/2006/relationships/customXml" Target="../ink/ink173.xml"/><Relationship Id="rId96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41.xml"/><Relationship Id="rId36" Type="http://schemas.openxmlformats.org/officeDocument/2006/relationships/customXml" Target="../ink/ink145.xml"/><Relationship Id="rId49" Type="http://schemas.openxmlformats.org/officeDocument/2006/relationships/image" Target="../media/image2610.png"/><Relationship Id="rId57" Type="http://schemas.openxmlformats.org/officeDocument/2006/relationships/image" Target="../media/image30.png"/><Relationship Id="rId10" Type="http://schemas.openxmlformats.org/officeDocument/2006/relationships/customXml" Target="../ink/ink132.xml"/><Relationship Id="rId31" Type="http://schemas.openxmlformats.org/officeDocument/2006/relationships/image" Target="../media/image1710.png"/><Relationship Id="rId44" Type="http://schemas.openxmlformats.org/officeDocument/2006/relationships/customXml" Target="../ink/ink149.xml"/><Relationship Id="rId52" Type="http://schemas.openxmlformats.org/officeDocument/2006/relationships/customXml" Target="../ink/ink153.xml"/><Relationship Id="rId60" Type="http://schemas.openxmlformats.org/officeDocument/2006/relationships/customXml" Target="../ink/ink157.xml"/><Relationship Id="rId65" Type="http://schemas.openxmlformats.org/officeDocument/2006/relationships/image" Target="../media/image34.png"/><Relationship Id="rId73" Type="http://schemas.openxmlformats.org/officeDocument/2006/relationships/customXml" Target="../ink/ink164.xml"/><Relationship Id="rId78" Type="http://schemas.openxmlformats.org/officeDocument/2006/relationships/image" Target="../media/image40.png"/><Relationship Id="rId81" Type="http://schemas.openxmlformats.org/officeDocument/2006/relationships/customXml" Target="../ink/ink168.xml"/><Relationship Id="rId86" Type="http://schemas.openxmlformats.org/officeDocument/2006/relationships/image" Target="../media/image44.png"/><Relationship Id="rId94" Type="http://schemas.openxmlformats.org/officeDocument/2006/relationships/image" Target="../media/image48.png"/><Relationship Id="rId99" Type="http://schemas.openxmlformats.org/officeDocument/2006/relationships/customXml" Target="../ink/ink177.xml"/><Relationship Id="rId101" Type="http://schemas.openxmlformats.org/officeDocument/2006/relationships/customXml" Target="../ink/ink178.xml"/><Relationship Id="rId4" Type="http://schemas.openxmlformats.org/officeDocument/2006/relationships/customXml" Target="../ink/ink129.xml"/><Relationship Id="rId9" Type="http://schemas.openxmlformats.org/officeDocument/2006/relationships/image" Target="../media/image633.png"/><Relationship Id="rId13" Type="http://schemas.openxmlformats.org/officeDocument/2006/relationships/image" Target="../media/image810.png"/><Relationship Id="rId18" Type="http://schemas.openxmlformats.org/officeDocument/2006/relationships/customXml" Target="../ink/ink136.xml"/><Relationship Id="rId39" Type="http://schemas.openxmlformats.org/officeDocument/2006/relationships/image" Target="../media/image2110.png"/><Relationship Id="rId34" Type="http://schemas.openxmlformats.org/officeDocument/2006/relationships/customXml" Target="../ink/ink144.xml"/><Relationship Id="rId50" Type="http://schemas.openxmlformats.org/officeDocument/2006/relationships/customXml" Target="../ink/ink152.xml"/><Relationship Id="rId55" Type="http://schemas.openxmlformats.org/officeDocument/2006/relationships/image" Target="../media/image29.png"/><Relationship Id="rId76" Type="http://schemas.openxmlformats.org/officeDocument/2006/relationships/image" Target="../media/image39.png"/><Relationship Id="rId97" Type="http://schemas.openxmlformats.org/officeDocument/2006/relationships/customXml" Target="../ink/ink176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image" Target="../media/image47.png"/><Relationship Id="rId2" Type="http://schemas.openxmlformats.org/officeDocument/2006/relationships/customXml" Target="../ink/ink128.xml"/><Relationship Id="rId29" Type="http://schemas.openxmlformats.org/officeDocument/2006/relationships/image" Target="../media/image1610.png"/><Relationship Id="rId24" Type="http://schemas.openxmlformats.org/officeDocument/2006/relationships/customXml" Target="../ink/ink139.xml"/><Relationship Id="rId40" Type="http://schemas.openxmlformats.org/officeDocument/2006/relationships/customXml" Target="../ink/ink147.xml"/><Relationship Id="rId45" Type="http://schemas.openxmlformats.org/officeDocument/2006/relationships/image" Target="../media/image2410.png"/><Relationship Id="rId66" Type="http://schemas.openxmlformats.org/officeDocument/2006/relationships/customXml" Target="../ink/ink160.xml"/><Relationship Id="rId87" Type="http://schemas.openxmlformats.org/officeDocument/2006/relationships/customXml" Target="../ink/ink171.xml"/><Relationship Id="rId61" Type="http://schemas.openxmlformats.org/officeDocument/2006/relationships/image" Target="../media/image32.png"/><Relationship Id="rId82" Type="http://schemas.openxmlformats.org/officeDocument/2006/relationships/image" Target="../media/image42.png"/><Relationship Id="rId19" Type="http://schemas.openxmlformats.org/officeDocument/2006/relationships/image" Target="../media/image1110.png"/><Relationship Id="rId14" Type="http://schemas.openxmlformats.org/officeDocument/2006/relationships/customXml" Target="../ink/ink134.xml"/><Relationship Id="rId30" Type="http://schemas.openxmlformats.org/officeDocument/2006/relationships/customXml" Target="../ink/ink142.xml"/><Relationship Id="rId35" Type="http://schemas.openxmlformats.org/officeDocument/2006/relationships/image" Target="../media/image1910.png"/><Relationship Id="rId56" Type="http://schemas.openxmlformats.org/officeDocument/2006/relationships/customXml" Target="../ink/ink155.xml"/><Relationship Id="rId77" Type="http://schemas.openxmlformats.org/officeDocument/2006/relationships/customXml" Target="../ink/ink166.xml"/><Relationship Id="rId100" Type="http://schemas.openxmlformats.org/officeDocument/2006/relationships/image" Target="../media/image51.png"/><Relationship Id="rId8" Type="http://schemas.openxmlformats.org/officeDocument/2006/relationships/customXml" Target="../ink/ink131.xml"/><Relationship Id="rId51" Type="http://schemas.openxmlformats.org/officeDocument/2006/relationships/image" Target="../media/image27.png"/><Relationship Id="rId72" Type="http://schemas.openxmlformats.org/officeDocument/2006/relationships/customXml" Target="../ink/ink163.xml"/><Relationship Id="rId93" Type="http://schemas.openxmlformats.org/officeDocument/2006/relationships/customXml" Target="../ink/ink174.xml"/><Relationship Id="rId98" Type="http://schemas.openxmlformats.org/officeDocument/2006/relationships/image" Target="../media/image50.png"/><Relationship Id="rId3" Type="http://schemas.openxmlformats.org/officeDocument/2006/relationships/image" Target="../media/image3100.png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06.png"/><Relationship Id="rId18" Type="http://schemas.openxmlformats.org/officeDocument/2006/relationships/customXml" Target="../ink/ink3678.xml"/><Relationship Id="rId26" Type="http://schemas.openxmlformats.org/officeDocument/2006/relationships/customXml" Target="../ink/ink3682.xml"/><Relationship Id="rId39" Type="http://schemas.openxmlformats.org/officeDocument/2006/relationships/image" Target="../media/image719.png"/><Relationship Id="rId21" Type="http://schemas.openxmlformats.org/officeDocument/2006/relationships/image" Target="../media/image7101.png"/><Relationship Id="rId34" Type="http://schemas.openxmlformats.org/officeDocument/2006/relationships/customXml" Target="../ink/ink3686.xml"/><Relationship Id="rId42" Type="http://schemas.openxmlformats.org/officeDocument/2006/relationships/customXml" Target="../ink/ink3690.xml"/><Relationship Id="rId47" Type="http://schemas.openxmlformats.org/officeDocument/2006/relationships/image" Target="../media/image723.png"/><Relationship Id="rId7" Type="http://schemas.openxmlformats.org/officeDocument/2006/relationships/image" Target="../media/image703.png"/><Relationship Id="rId2" Type="http://schemas.openxmlformats.org/officeDocument/2006/relationships/customXml" Target="../ink/ink3670.xml"/><Relationship Id="rId16" Type="http://schemas.openxmlformats.org/officeDocument/2006/relationships/customXml" Target="../ink/ink3677.xml"/><Relationship Id="rId29" Type="http://schemas.openxmlformats.org/officeDocument/2006/relationships/image" Target="../media/image7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72.xml"/><Relationship Id="rId11" Type="http://schemas.openxmlformats.org/officeDocument/2006/relationships/image" Target="../media/image705.png"/><Relationship Id="rId24" Type="http://schemas.openxmlformats.org/officeDocument/2006/relationships/customXml" Target="../ink/ink3681.xml"/><Relationship Id="rId32" Type="http://schemas.openxmlformats.org/officeDocument/2006/relationships/customXml" Target="../ink/ink3685.xml"/><Relationship Id="rId37" Type="http://schemas.openxmlformats.org/officeDocument/2006/relationships/image" Target="../media/image718.png"/><Relationship Id="rId40" Type="http://schemas.openxmlformats.org/officeDocument/2006/relationships/customXml" Target="../ink/ink3689.xml"/><Relationship Id="rId45" Type="http://schemas.openxmlformats.org/officeDocument/2006/relationships/image" Target="../media/image722.png"/><Relationship Id="rId5" Type="http://schemas.openxmlformats.org/officeDocument/2006/relationships/image" Target="../media/image702.png"/><Relationship Id="rId15" Type="http://schemas.openxmlformats.org/officeDocument/2006/relationships/image" Target="../media/image707.png"/><Relationship Id="rId23" Type="http://schemas.openxmlformats.org/officeDocument/2006/relationships/image" Target="../media/image711.png"/><Relationship Id="rId28" Type="http://schemas.openxmlformats.org/officeDocument/2006/relationships/customXml" Target="../ink/ink3683.xml"/><Relationship Id="rId36" Type="http://schemas.openxmlformats.org/officeDocument/2006/relationships/customXml" Target="../ink/ink3687.xml"/><Relationship Id="rId10" Type="http://schemas.openxmlformats.org/officeDocument/2006/relationships/customXml" Target="../ink/ink3674.xml"/><Relationship Id="rId19" Type="http://schemas.openxmlformats.org/officeDocument/2006/relationships/image" Target="../media/image709.png"/><Relationship Id="rId31" Type="http://schemas.openxmlformats.org/officeDocument/2006/relationships/image" Target="../media/image715.png"/><Relationship Id="rId44" Type="http://schemas.openxmlformats.org/officeDocument/2006/relationships/customXml" Target="../ink/ink3691.xml"/><Relationship Id="rId4" Type="http://schemas.openxmlformats.org/officeDocument/2006/relationships/customXml" Target="../ink/ink3671.xml"/><Relationship Id="rId9" Type="http://schemas.openxmlformats.org/officeDocument/2006/relationships/image" Target="../media/image704.png"/><Relationship Id="rId14" Type="http://schemas.openxmlformats.org/officeDocument/2006/relationships/customXml" Target="../ink/ink3676.xml"/><Relationship Id="rId22" Type="http://schemas.openxmlformats.org/officeDocument/2006/relationships/customXml" Target="../ink/ink3680.xml"/><Relationship Id="rId27" Type="http://schemas.openxmlformats.org/officeDocument/2006/relationships/image" Target="../media/image713.png"/><Relationship Id="rId30" Type="http://schemas.openxmlformats.org/officeDocument/2006/relationships/customXml" Target="../ink/ink3684.xml"/><Relationship Id="rId35" Type="http://schemas.openxmlformats.org/officeDocument/2006/relationships/image" Target="../media/image717.png"/><Relationship Id="rId43" Type="http://schemas.openxmlformats.org/officeDocument/2006/relationships/image" Target="../media/image721.png"/><Relationship Id="rId8" Type="http://schemas.openxmlformats.org/officeDocument/2006/relationships/customXml" Target="../ink/ink3673.xml"/><Relationship Id="rId3" Type="http://schemas.openxmlformats.org/officeDocument/2006/relationships/image" Target="../media/image701.png"/><Relationship Id="rId12" Type="http://schemas.openxmlformats.org/officeDocument/2006/relationships/customXml" Target="../ink/ink3675.xml"/><Relationship Id="rId17" Type="http://schemas.openxmlformats.org/officeDocument/2006/relationships/image" Target="../media/image708.png"/><Relationship Id="rId25" Type="http://schemas.openxmlformats.org/officeDocument/2006/relationships/image" Target="../media/image712.png"/><Relationship Id="rId33" Type="http://schemas.openxmlformats.org/officeDocument/2006/relationships/image" Target="../media/image716.png"/><Relationship Id="rId38" Type="http://schemas.openxmlformats.org/officeDocument/2006/relationships/customXml" Target="../ink/ink3688.xml"/><Relationship Id="rId46" Type="http://schemas.openxmlformats.org/officeDocument/2006/relationships/customXml" Target="../ink/ink3692.xml"/><Relationship Id="rId20" Type="http://schemas.openxmlformats.org/officeDocument/2006/relationships/customXml" Target="../ink/ink3679.xml"/><Relationship Id="rId41" Type="http://schemas.openxmlformats.org/officeDocument/2006/relationships/image" Target="../media/image720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05.xml"/><Relationship Id="rId21" Type="http://schemas.openxmlformats.org/officeDocument/2006/relationships/image" Target="../media/image7101.png"/><Relationship Id="rId42" Type="http://schemas.openxmlformats.org/officeDocument/2006/relationships/customXml" Target="../ink/ink3713.xml"/><Relationship Id="rId47" Type="http://schemas.openxmlformats.org/officeDocument/2006/relationships/image" Target="../media/image723.png"/><Relationship Id="rId63" Type="http://schemas.openxmlformats.org/officeDocument/2006/relationships/image" Target="../media/image731.png"/><Relationship Id="rId68" Type="http://schemas.openxmlformats.org/officeDocument/2006/relationships/customXml" Target="../ink/ink3726.xml"/><Relationship Id="rId84" Type="http://schemas.openxmlformats.org/officeDocument/2006/relationships/customXml" Target="../ink/ink3734.xml"/><Relationship Id="rId16" Type="http://schemas.openxmlformats.org/officeDocument/2006/relationships/customXml" Target="../ink/ink3700.xml"/><Relationship Id="rId11" Type="http://schemas.openxmlformats.org/officeDocument/2006/relationships/image" Target="../media/image705.png"/><Relationship Id="rId32" Type="http://schemas.openxmlformats.org/officeDocument/2006/relationships/customXml" Target="../ink/ink3708.xml"/><Relationship Id="rId37" Type="http://schemas.openxmlformats.org/officeDocument/2006/relationships/image" Target="../media/image718.png"/><Relationship Id="rId53" Type="http://schemas.openxmlformats.org/officeDocument/2006/relationships/image" Target="../media/image726.png"/><Relationship Id="rId58" Type="http://schemas.openxmlformats.org/officeDocument/2006/relationships/customXml" Target="../ink/ink3721.xml"/><Relationship Id="rId74" Type="http://schemas.openxmlformats.org/officeDocument/2006/relationships/customXml" Target="../ink/ink3729.xml"/><Relationship Id="rId79" Type="http://schemas.openxmlformats.org/officeDocument/2006/relationships/image" Target="../media/image739.png"/><Relationship Id="rId5" Type="http://schemas.openxmlformats.org/officeDocument/2006/relationships/image" Target="../media/image702.png"/><Relationship Id="rId19" Type="http://schemas.openxmlformats.org/officeDocument/2006/relationships/image" Target="../media/image709.png"/><Relationship Id="rId14" Type="http://schemas.openxmlformats.org/officeDocument/2006/relationships/customXml" Target="../ink/ink3699.xml"/><Relationship Id="rId22" Type="http://schemas.openxmlformats.org/officeDocument/2006/relationships/customXml" Target="../ink/ink3703.xml"/><Relationship Id="rId27" Type="http://schemas.openxmlformats.org/officeDocument/2006/relationships/image" Target="../media/image713.png"/><Relationship Id="rId30" Type="http://schemas.openxmlformats.org/officeDocument/2006/relationships/customXml" Target="../ink/ink3707.xml"/><Relationship Id="rId35" Type="http://schemas.openxmlformats.org/officeDocument/2006/relationships/image" Target="../media/image717.png"/><Relationship Id="rId43" Type="http://schemas.openxmlformats.org/officeDocument/2006/relationships/image" Target="../media/image721.png"/><Relationship Id="rId48" Type="http://schemas.openxmlformats.org/officeDocument/2006/relationships/customXml" Target="../ink/ink3716.xml"/><Relationship Id="rId56" Type="http://schemas.openxmlformats.org/officeDocument/2006/relationships/customXml" Target="../ink/ink3720.xml"/><Relationship Id="rId64" Type="http://schemas.openxmlformats.org/officeDocument/2006/relationships/customXml" Target="../ink/ink3724.xml"/><Relationship Id="rId69" Type="http://schemas.openxmlformats.org/officeDocument/2006/relationships/image" Target="../media/image734.png"/><Relationship Id="rId77" Type="http://schemas.openxmlformats.org/officeDocument/2006/relationships/image" Target="../media/image738.png"/><Relationship Id="rId8" Type="http://schemas.openxmlformats.org/officeDocument/2006/relationships/customXml" Target="../ink/ink3696.xml"/><Relationship Id="rId51" Type="http://schemas.openxmlformats.org/officeDocument/2006/relationships/image" Target="../media/image725.png"/><Relationship Id="rId72" Type="http://schemas.openxmlformats.org/officeDocument/2006/relationships/customXml" Target="../ink/ink3728.xml"/><Relationship Id="rId80" Type="http://schemas.openxmlformats.org/officeDocument/2006/relationships/customXml" Target="../ink/ink3732.xml"/><Relationship Id="rId85" Type="http://schemas.openxmlformats.org/officeDocument/2006/relationships/image" Target="../media/image742.png"/><Relationship Id="rId3" Type="http://schemas.openxmlformats.org/officeDocument/2006/relationships/image" Target="../media/image701.png"/><Relationship Id="rId12" Type="http://schemas.openxmlformats.org/officeDocument/2006/relationships/customXml" Target="../ink/ink3698.xml"/><Relationship Id="rId17" Type="http://schemas.openxmlformats.org/officeDocument/2006/relationships/image" Target="../media/image708.png"/><Relationship Id="rId25" Type="http://schemas.openxmlformats.org/officeDocument/2006/relationships/image" Target="../media/image712.png"/><Relationship Id="rId33" Type="http://schemas.openxmlformats.org/officeDocument/2006/relationships/image" Target="../media/image716.png"/><Relationship Id="rId38" Type="http://schemas.openxmlformats.org/officeDocument/2006/relationships/customXml" Target="../ink/ink3711.xml"/><Relationship Id="rId46" Type="http://schemas.openxmlformats.org/officeDocument/2006/relationships/customXml" Target="../ink/ink3715.xml"/><Relationship Id="rId59" Type="http://schemas.openxmlformats.org/officeDocument/2006/relationships/image" Target="../media/image729.png"/><Relationship Id="rId67" Type="http://schemas.openxmlformats.org/officeDocument/2006/relationships/image" Target="../media/image733.png"/><Relationship Id="rId20" Type="http://schemas.openxmlformats.org/officeDocument/2006/relationships/customXml" Target="../ink/ink3702.xml"/><Relationship Id="rId41" Type="http://schemas.openxmlformats.org/officeDocument/2006/relationships/image" Target="../media/image720.png"/><Relationship Id="rId54" Type="http://schemas.openxmlformats.org/officeDocument/2006/relationships/customXml" Target="../ink/ink3719.xml"/><Relationship Id="rId62" Type="http://schemas.openxmlformats.org/officeDocument/2006/relationships/customXml" Target="../ink/ink3723.xml"/><Relationship Id="rId70" Type="http://schemas.openxmlformats.org/officeDocument/2006/relationships/customXml" Target="../ink/ink3727.xml"/><Relationship Id="rId75" Type="http://schemas.openxmlformats.org/officeDocument/2006/relationships/image" Target="../media/image737.png"/><Relationship Id="rId83" Type="http://schemas.openxmlformats.org/officeDocument/2006/relationships/image" Target="../media/image7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95.xml"/><Relationship Id="rId15" Type="http://schemas.openxmlformats.org/officeDocument/2006/relationships/image" Target="../media/image707.png"/><Relationship Id="rId23" Type="http://schemas.openxmlformats.org/officeDocument/2006/relationships/image" Target="../media/image711.png"/><Relationship Id="rId28" Type="http://schemas.openxmlformats.org/officeDocument/2006/relationships/customXml" Target="../ink/ink3706.xml"/><Relationship Id="rId36" Type="http://schemas.openxmlformats.org/officeDocument/2006/relationships/customXml" Target="../ink/ink3710.xml"/><Relationship Id="rId49" Type="http://schemas.openxmlformats.org/officeDocument/2006/relationships/image" Target="../media/image724.png"/><Relationship Id="rId57" Type="http://schemas.openxmlformats.org/officeDocument/2006/relationships/image" Target="../media/image728.png"/><Relationship Id="rId10" Type="http://schemas.openxmlformats.org/officeDocument/2006/relationships/customXml" Target="../ink/ink3697.xml"/><Relationship Id="rId31" Type="http://schemas.openxmlformats.org/officeDocument/2006/relationships/image" Target="../media/image715.png"/><Relationship Id="rId44" Type="http://schemas.openxmlformats.org/officeDocument/2006/relationships/customXml" Target="../ink/ink3714.xml"/><Relationship Id="rId52" Type="http://schemas.openxmlformats.org/officeDocument/2006/relationships/customXml" Target="../ink/ink3718.xml"/><Relationship Id="rId60" Type="http://schemas.openxmlformats.org/officeDocument/2006/relationships/customXml" Target="../ink/ink3722.xml"/><Relationship Id="rId65" Type="http://schemas.openxmlformats.org/officeDocument/2006/relationships/image" Target="../media/image732.png"/><Relationship Id="rId73" Type="http://schemas.openxmlformats.org/officeDocument/2006/relationships/image" Target="../media/image736.png"/><Relationship Id="rId78" Type="http://schemas.openxmlformats.org/officeDocument/2006/relationships/customXml" Target="../ink/ink3731.xml"/><Relationship Id="rId81" Type="http://schemas.openxmlformats.org/officeDocument/2006/relationships/image" Target="../media/image740.png"/><Relationship Id="rId4" Type="http://schemas.openxmlformats.org/officeDocument/2006/relationships/customXml" Target="../ink/ink3694.xml"/><Relationship Id="rId9" Type="http://schemas.openxmlformats.org/officeDocument/2006/relationships/image" Target="../media/image704.png"/><Relationship Id="rId13" Type="http://schemas.openxmlformats.org/officeDocument/2006/relationships/image" Target="../media/image706.png"/><Relationship Id="rId18" Type="http://schemas.openxmlformats.org/officeDocument/2006/relationships/customXml" Target="../ink/ink3701.xml"/><Relationship Id="rId39" Type="http://schemas.openxmlformats.org/officeDocument/2006/relationships/image" Target="../media/image719.png"/><Relationship Id="rId34" Type="http://schemas.openxmlformats.org/officeDocument/2006/relationships/customXml" Target="../ink/ink3709.xml"/><Relationship Id="rId50" Type="http://schemas.openxmlformats.org/officeDocument/2006/relationships/customXml" Target="../ink/ink3717.xml"/><Relationship Id="rId55" Type="http://schemas.openxmlformats.org/officeDocument/2006/relationships/image" Target="../media/image727.png"/><Relationship Id="rId76" Type="http://schemas.openxmlformats.org/officeDocument/2006/relationships/customXml" Target="../ink/ink3730.xml"/><Relationship Id="rId7" Type="http://schemas.openxmlformats.org/officeDocument/2006/relationships/image" Target="../media/image703.png"/><Relationship Id="rId71" Type="http://schemas.openxmlformats.org/officeDocument/2006/relationships/image" Target="../media/image735.png"/><Relationship Id="rId2" Type="http://schemas.openxmlformats.org/officeDocument/2006/relationships/customXml" Target="../ink/ink3693.xml"/><Relationship Id="rId29" Type="http://schemas.openxmlformats.org/officeDocument/2006/relationships/image" Target="../media/image714.png"/><Relationship Id="rId24" Type="http://schemas.openxmlformats.org/officeDocument/2006/relationships/customXml" Target="../ink/ink3704.xml"/><Relationship Id="rId40" Type="http://schemas.openxmlformats.org/officeDocument/2006/relationships/customXml" Target="../ink/ink3712.xml"/><Relationship Id="rId45" Type="http://schemas.openxmlformats.org/officeDocument/2006/relationships/image" Target="../media/image722.png"/><Relationship Id="rId66" Type="http://schemas.openxmlformats.org/officeDocument/2006/relationships/customXml" Target="../ink/ink3725.xml"/><Relationship Id="rId61" Type="http://schemas.openxmlformats.org/officeDocument/2006/relationships/image" Target="../media/image730.png"/><Relationship Id="rId82" Type="http://schemas.openxmlformats.org/officeDocument/2006/relationships/customXml" Target="../ink/ink3733.xml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57.png"/><Relationship Id="rId21" Type="http://schemas.openxmlformats.org/officeDocument/2006/relationships/image" Target="../media/image7101.png"/><Relationship Id="rId42" Type="http://schemas.openxmlformats.org/officeDocument/2006/relationships/customXml" Target="../ink/ink3755.xml"/><Relationship Id="rId63" Type="http://schemas.openxmlformats.org/officeDocument/2006/relationships/image" Target="../media/image731.png"/><Relationship Id="rId84" Type="http://schemas.openxmlformats.org/officeDocument/2006/relationships/customXml" Target="../ink/ink3776.xml"/><Relationship Id="rId138" Type="http://schemas.openxmlformats.org/officeDocument/2006/relationships/customXml" Target="../ink/ink3803.xml"/><Relationship Id="rId159" Type="http://schemas.openxmlformats.org/officeDocument/2006/relationships/image" Target="../media/image778.png"/><Relationship Id="rId107" Type="http://schemas.openxmlformats.org/officeDocument/2006/relationships/image" Target="../media/image752.png"/><Relationship Id="rId11" Type="http://schemas.openxmlformats.org/officeDocument/2006/relationships/image" Target="../media/image705.png"/><Relationship Id="rId32" Type="http://schemas.openxmlformats.org/officeDocument/2006/relationships/customXml" Target="../ink/ink3750.xml"/><Relationship Id="rId53" Type="http://schemas.openxmlformats.org/officeDocument/2006/relationships/image" Target="../media/image726.png"/><Relationship Id="rId74" Type="http://schemas.openxmlformats.org/officeDocument/2006/relationships/customXml" Target="../ink/ink3771.xml"/><Relationship Id="rId128" Type="http://schemas.openxmlformats.org/officeDocument/2006/relationships/customXml" Target="../ink/ink3798.xml"/><Relationship Id="rId149" Type="http://schemas.openxmlformats.org/officeDocument/2006/relationships/image" Target="../media/image773.png"/><Relationship Id="rId5" Type="http://schemas.openxmlformats.org/officeDocument/2006/relationships/image" Target="../media/image702.png"/><Relationship Id="rId95" Type="http://schemas.openxmlformats.org/officeDocument/2006/relationships/image" Target="../media/image4180.png"/><Relationship Id="rId160" Type="http://schemas.openxmlformats.org/officeDocument/2006/relationships/customXml" Target="../ink/ink3814.xml"/><Relationship Id="rId22" Type="http://schemas.openxmlformats.org/officeDocument/2006/relationships/customXml" Target="../ink/ink3745.xml"/><Relationship Id="rId43" Type="http://schemas.openxmlformats.org/officeDocument/2006/relationships/image" Target="../media/image721.png"/><Relationship Id="rId64" Type="http://schemas.openxmlformats.org/officeDocument/2006/relationships/customXml" Target="../ink/ink3766.xml"/><Relationship Id="rId118" Type="http://schemas.openxmlformats.org/officeDocument/2006/relationships/customXml" Target="../ink/ink3793.xml"/><Relationship Id="rId139" Type="http://schemas.openxmlformats.org/officeDocument/2006/relationships/image" Target="../media/image768.png"/><Relationship Id="rId85" Type="http://schemas.openxmlformats.org/officeDocument/2006/relationships/image" Target="../media/image742.png"/><Relationship Id="rId150" Type="http://schemas.openxmlformats.org/officeDocument/2006/relationships/customXml" Target="../ink/ink3809.xml"/><Relationship Id="rId12" Type="http://schemas.openxmlformats.org/officeDocument/2006/relationships/customXml" Target="../ink/ink3740.xml"/><Relationship Id="rId33" Type="http://schemas.openxmlformats.org/officeDocument/2006/relationships/image" Target="../media/image716.png"/><Relationship Id="rId108" Type="http://schemas.openxmlformats.org/officeDocument/2006/relationships/customXml" Target="../ink/ink3788.xml"/><Relationship Id="rId129" Type="http://schemas.openxmlformats.org/officeDocument/2006/relationships/image" Target="../media/image763.png"/><Relationship Id="rId54" Type="http://schemas.openxmlformats.org/officeDocument/2006/relationships/customXml" Target="../ink/ink3761.xml"/><Relationship Id="rId70" Type="http://schemas.openxmlformats.org/officeDocument/2006/relationships/customXml" Target="../ink/ink3769.xml"/><Relationship Id="rId75" Type="http://schemas.openxmlformats.org/officeDocument/2006/relationships/image" Target="../media/image737.png"/><Relationship Id="rId91" Type="http://schemas.openxmlformats.org/officeDocument/2006/relationships/image" Target="../media/image745.png"/><Relationship Id="rId96" Type="http://schemas.openxmlformats.org/officeDocument/2006/relationships/customXml" Target="../ink/ink3782.xml"/><Relationship Id="rId140" Type="http://schemas.openxmlformats.org/officeDocument/2006/relationships/customXml" Target="../ink/ink3804.xml"/><Relationship Id="rId145" Type="http://schemas.openxmlformats.org/officeDocument/2006/relationships/image" Target="../media/image771.png"/><Relationship Id="rId161" Type="http://schemas.openxmlformats.org/officeDocument/2006/relationships/image" Target="../media/image779.png"/><Relationship Id="rId166" Type="http://schemas.openxmlformats.org/officeDocument/2006/relationships/customXml" Target="../ink/ink38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37.xml"/><Relationship Id="rId23" Type="http://schemas.openxmlformats.org/officeDocument/2006/relationships/image" Target="../media/image711.png"/><Relationship Id="rId28" Type="http://schemas.openxmlformats.org/officeDocument/2006/relationships/customXml" Target="../ink/ink3748.xml"/><Relationship Id="rId49" Type="http://schemas.openxmlformats.org/officeDocument/2006/relationships/image" Target="../media/image724.png"/><Relationship Id="rId114" Type="http://schemas.openxmlformats.org/officeDocument/2006/relationships/customXml" Target="../ink/ink3791.xml"/><Relationship Id="rId119" Type="http://schemas.openxmlformats.org/officeDocument/2006/relationships/image" Target="../media/image758.png"/><Relationship Id="rId44" Type="http://schemas.openxmlformats.org/officeDocument/2006/relationships/customXml" Target="../ink/ink3756.xml"/><Relationship Id="rId60" Type="http://schemas.openxmlformats.org/officeDocument/2006/relationships/customXml" Target="../ink/ink3764.xml"/><Relationship Id="rId65" Type="http://schemas.openxmlformats.org/officeDocument/2006/relationships/image" Target="../media/image732.png"/><Relationship Id="rId81" Type="http://schemas.openxmlformats.org/officeDocument/2006/relationships/image" Target="../media/image740.png"/><Relationship Id="rId86" Type="http://schemas.openxmlformats.org/officeDocument/2006/relationships/customXml" Target="../ink/ink3777.xml"/><Relationship Id="rId130" Type="http://schemas.openxmlformats.org/officeDocument/2006/relationships/customXml" Target="../ink/ink3799.xml"/><Relationship Id="rId135" Type="http://schemas.openxmlformats.org/officeDocument/2006/relationships/image" Target="../media/image766.png"/><Relationship Id="rId151" Type="http://schemas.openxmlformats.org/officeDocument/2006/relationships/image" Target="../media/image774.png"/><Relationship Id="rId156" Type="http://schemas.openxmlformats.org/officeDocument/2006/relationships/customXml" Target="../ink/ink3812.xml"/><Relationship Id="rId13" Type="http://schemas.openxmlformats.org/officeDocument/2006/relationships/image" Target="../media/image706.png"/><Relationship Id="rId18" Type="http://schemas.openxmlformats.org/officeDocument/2006/relationships/customXml" Target="../ink/ink3743.xml"/><Relationship Id="rId39" Type="http://schemas.openxmlformats.org/officeDocument/2006/relationships/image" Target="../media/image719.png"/><Relationship Id="rId109" Type="http://schemas.openxmlformats.org/officeDocument/2006/relationships/image" Target="../media/image753.png"/><Relationship Id="rId34" Type="http://schemas.openxmlformats.org/officeDocument/2006/relationships/customXml" Target="../ink/ink3751.xml"/><Relationship Id="rId50" Type="http://schemas.openxmlformats.org/officeDocument/2006/relationships/customXml" Target="../ink/ink3759.xml"/><Relationship Id="rId55" Type="http://schemas.openxmlformats.org/officeDocument/2006/relationships/image" Target="../media/image727.png"/><Relationship Id="rId76" Type="http://schemas.openxmlformats.org/officeDocument/2006/relationships/customXml" Target="../ink/ink3772.xml"/><Relationship Id="rId97" Type="http://schemas.openxmlformats.org/officeDocument/2006/relationships/image" Target="../media/image747.png"/><Relationship Id="rId104" Type="http://schemas.openxmlformats.org/officeDocument/2006/relationships/customXml" Target="../ink/ink3786.xml"/><Relationship Id="rId120" Type="http://schemas.openxmlformats.org/officeDocument/2006/relationships/customXml" Target="../ink/ink3794.xml"/><Relationship Id="rId125" Type="http://schemas.openxmlformats.org/officeDocument/2006/relationships/image" Target="../media/image761.png"/><Relationship Id="rId141" Type="http://schemas.openxmlformats.org/officeDocument/2006/relationships/image" Target="../media/image769.png"/><Relationship Id="rId146" Type="http://schemas.openxmlformats.org/officeDocument/2006/relationships/customXml" Target="../ink/ink3807.xml"/><Relationship Id="rId167" Type="http://schemas.openxmlformats.org/officeDocument/2006/relationships/image" Target="../media/image782.png"/><Relationship Id="rId7" Type="http://schemas.openxmlformats.org/officeDocument/2006/relationships/image" Target="../media/image703.png"/><Relationship Id="rId71" Type="http://schemas.openxmlformats.org/officeDocument/2006/relationships/image" Target="../media/image735.png"/><Relationship Id="rId92" Type="http://schemas.openxmlformats.org/officeDocument/2006/relationships/customXml" Target="../ink/ink3780.xml"/><Relationship Id="rId162" Type="http://schemas.openxmlformats.org/officeDocument/2006/relationships/customXml" Target="../ink/ink3815.xml"/><Relationship Id="rId2" Type="http://schemas.openxmlformats.org/officeDocument/2006/relationships/customXml" Target="../ink/ink3735.xml"/><Relationship Id="rId29" Type="http://schemas.openxmlformats.org/officeDocument/2006/relationships/image" Target="../media/image714.png"/><Relationship Id="rId24" Type="http://schemas.openxmlformats.org/officeDocument/2006/relationships/customXml" Target="../ink/ink3746.xml"/><Relationship Id="rId40" Type="http://schemas.openxmlformats.org/officeDocument/2006/relationships/customXml" Target="../ink/ink3754.xml"/><Relationship Id="rId45" Type="http://schemas.openxmlformats.org/officeDocument/2006/relationships/image" Target="../media/image722.png"/><Relationship Id="rId66" Type="http://schemas.openxmlformats.org/officeDocument/2006/relationships/customXml" Target="../ink/ink3767.xml"/><Relationship Id="rId87" Type="http://schemas.openxmlformats.org/officeDocument/2006/relationships/image" Target="../media/image743.png"/><Relationship Id="rId110" Type="http://schemas.openxmlformats.org/officeDocument/2006/relationships/customXml" Target="../ink/ink3789.xml"/><Relationship Id="rId115" Type="http://schemas.openxmlformats.org/officeDocument/2006/relationships/image" Target="../media/image756.png"/><Relationship Id="rId131" Type="http://schemas.openxmlformats.org/officeDocument/2006/relationships/image" Target="../media/image764.png"/><Relationship Id="rId136" Type="http://schemas.openxmlformats.org/officeDocument/2006/relationships/customXml" Target="../ink/ink3802.xml"/><Relationship Id="rId157" Type="http://schemas.openxmlformats.org/officeDocument/2006/relationships/image" Target="../media/image777.png"/><Relationship Id="rId61" Type="http://schemas.openxmlformats.org/officeDocument/2006/relationships/image" Target="../media/image730.png"/><Relationship Id="rId82" Type="http://schemas.openxmlformats.org/officeDocument/2006/relationships/customXml" Target="../ink/ink3775.xml"/><Relationship Id="rId152" Type="http://schemas.openxmlformats.org/officeDocument/2006/relationships/customXml" Target="../ink/ink3810.xml"/><Relationship Id="rId19" Type="http://schemas.openxmlformats.org/officeDocument/2006/relationships/image" Target="../media/image709.png"/><Relationship Id="rId14" Type="http://schemas.openxmlformats.org/officeDocument/2006/relationships/customXml" Target="../ink/ink3741.xml"/><Relationship Id="rId30" Type="http://schemas.openxmlformats.org/officeDocument/2006/relationships/customXml" Target="../ink/ink3749.xml"/><Relationship Id="rId35" Type="http://schemas.openxmlformats.org/officeDocument/2006/relationships/image" Target="../media/image717.png"/><Relationship Id="rId56" Type="http://schemas.openxmlformats.org/officeDocument/2006/relationships/customXml" Target="../ink/ink3762.xml"/><Relationship Id="rId77" Type="http://schemas.openxmlformats.org/officeDocument/2006/relationships/image" Target="../media/image738.png"/><Relationship Id="rId100" Type="http://schemas.openxmlformats.org/officeDocument/2006/relationships/customXml" Target="../ink/ink3784.xml"/><Relationship Id="rId105" Type="http://schemas.openxmlformats.org/officeDocument/2006/relationships/image" Target="../media/image751.png"/><Relationship Id="rId126" Type="http://schemas.openxmlformats.org/officeDocument/2006/relationships/customXml" Target="../ink/ink3797.xml"/><Relationship Id="rId147" Type="http://schemas.openxmlformats.org/officeDocument/2006/relationships/image" Target="../media/image772.png"/><Relationship Id="rId168" Type="http://schemas.openxmlformats.org/officeDocument/2006/relationships/customXml" Target="../ink/ink3818.xml"/><Relationship Id="rId8" Type="http://schemas.openxmlformats.org/officeDocument/2006/relationships/customXml" Target="../ink/ink3738.xml"/><Relationship Id="rId51" Type="http://schemas.openxmlformats.org/officeDocument/2006/relationships/image" Target="../media/image725.png"/><Relationship Id="rId72" Type="http://schemas.openxmlformats.org/officeDocument/2006/relationships/customXml" Target="../ink/ink3770.xml"/><Relationship Id="rId93" Type="http://schemas.openxmlformats.org/officeDocument/2006/relationships/image" Target="../media/image746.png"/><Relationship Id="rId98" Type="http://schemas.openxmlformats.org/officeDocument/2006/relationships/customXml" Target="../ink/ink3783.xml"/><Relationship Id="rId121" Type="http://schemas.openxmlformats.org/officeDocument/2006/relationships/image" Target="../media/image759.png"/><Relationship Id="rId142" Type="http://schemas.openxmlformats.org/officeDocument/2006/relationships/customXml" Target="../ink/ink3805.xml"/><Relationship Id="rId163" Type="http://schemas.openxmlformats.org/officeDocument/2006/relationships/image" Target="../media/image780.png"/><Relationship Id="rId3" Type="http://schemas.openxmlformats.org/officeDocument/2006/relationships/image" Target="../media/image701.png"/><Relationship Id="rId25" Type="http://schemas.openxmlformats.org/officeDocument/2006/relationships/image" Target="../media/image712.png"/><Relationship Id="rId46" Type="http://schemas.openxmlformats.org/officeDocument/2006/relationships/customXml" Target="../ink/ink3757.xml"/><Relationship Id="rId67" Type="http://schemas.openxmlformats.org/officeDocument/2006/relationships/image" Target="../media/image733.png"/><Relationship Id="rId116" Type="http://schemas.openxmlformats.org/officeDocument/2006/relationships/customXml" Target="../ink/ink3792.xml"/><Relationship Id="rId137" Type="http://schemas.openxmlformats.org/officeDocument/2006/relationships/image" Target="../media/image767.png"/><Relationship Id="rId158" Type="http://schemas.openxmlformats.org/officeDocument/2006/relationships/customXml" Target="../ink/ink3813.xml"/><Relationship Id="rId20" Type="http://schemas.openxmlformats.org/officeDocument/2006/relationships/customXml" Target="../ink/ink3744.xml"/><Relationship Id="rId41" Type="http://schemas.openxmlformats.org/officeDocument/2006/relationships/image" Target="../media/image720.png"/><Relationship Id="rId62" Type="http://schemas.openxmlformats.org/officeDocument/2006/relationships/customXml" Target="../ink/ink3765.xml"/><Relationship Id="rId83" Type="http://schemas.openxmlformats.org/officeDocument/2006/relationships/image" Target="../media/image741.png"/><Relationship Id="rId88" Type="http://schemas.openxmlformats.org/officeDocument/2006/relationships/customXml" Target="../ink/ink3778.xml"/><Relationship Id="rId111" Type="http://schemas.openxmlformats.org/officeDocument/2006/relationships/image" Target="../media/image754.png"/><Relationship Id="rId132" Type="http://schemas.openxmlformats.org/officeDocument/2006/relationships/customXml" Target="../ink/ink3800.xml"/><Relationship Id="rId153" Type="http://schemas.openxmlformats.org/officeDocument/2006/relationships/image" Target="../media/image775.png"/><Relationship Id="rId15" Type="http://schemas.openxmlformats.org/officeDocument/2006/relationships/image" Target="../media/image707.png"/><Relationship Id="rId36" Type="http://schemas.openxmlformats.org/officeDocument/2006/relationships/customXml" Target="../ink/ink3752.xml"/><Relationship Id="rId57" Type="http://schemas.openxmlformats.org/officeDocument/2006/relationships/image" Target="../media/image728.png"/><Relationship Id="rId106" Type="http://schemas.openxmlformats.org/officeDocument/2006/relationships/customXml" Target="../ink/ink3787.xml"/><Relationship Id="rId127" Type="http://schemas.openxmlformats.org/officeDocument/2006/relationships/image" Target="../media/image762.png"/><Relationship Id="rId10" Type="http://schemas.openxmlformats.org/officeDocument/2006/relationships/customXml" Target="../ink/ink3739.xml"/><Relationship Id="rId31" Type="http://schemas.openxmlformats.org/officeDocument/2006/relationships/image" Target="../media/image715.png"/><Relationship Id="rId52" Type="http://schemas.openxmlformats.org/officeDocument/2006/relationships/customXml" Target="../ink/ink3760.xml"/><Relationship Id="rId73" Type="http://schemas.openxmlformats.org/officeDocument/2006/relationships/image" Target="../media/image736.png"/><Relationship Id="rId78" Type="http://schemas.openxmlformats.org/officeDocument/2006/relationships/customXml" Target="../ink/ink3773.xml"/><Relationship Id="rId94" Type="http://schemas.openxmlformats.org/officeDocument/2006/relationships/customXml" Target="../ink/ink3781.xml"/><Relationship Id="rId99" Type="http://schemas.openxmlformats.org/officeDocument/2006/relationships/image" Target="../media/image748.png"/><Relationship Id="rId101" Type="http://schemas.openxmlformats.org/officeDocument/2006/relationships/image" Target="../media/image749.png"/><Relationship Id="rId122" Type="http://schemas.openxmlformats.org/officeDocument/2006/relationships/customXml" Target="../ink/ink3795.xml"/><Relationship Id="rId143" Type="http://schemas.openxmlformats.org/officeDocument/2006/relationships/image" Target="../media/image770.png"/><Relationship Id="rId148" Type="http://schemas.openxmlformats.org/officeDocument/2006/relationships/customXml" Target="../ink/ink3808.xml"/><Relationship Id="rId164" Type="http://schemas.openxmlformats.org/officeDocument/2006/relationships/customXml" Target="../ink/ink3816.xml"/><Relationship Id="rId169" Type="http://schemas.openxmlformats.org/officeDocument/2006/relationships/image" Target="../media/image783.png"/><Relationship Id="rId4" Type="http://schemas.openxmlformats.org/officeDocument/2006/relationships/customXml" Target="../ink/ink3736.xml"/><Relationship Id="rId9" Type="http://schemas.openxmlformats.org/officeDocument/2006/relationships/image" Target="../media/image704.png"/><Relationship Id="rId26" Type="http://schemas.openxmlformats.org/officeDocument/2006/relationships/customXml" Target="../ink/ink3747.xml"/><Relationship Id="rId47" Type="http://schemas.openxmlformats.org/officeDocument/2006/relationships/image" Target="../media/image723.png"/><Relationship Id="rId68" Type="http://schemas.openxmlformats.org/officeDocument/2006/relationships/customXml" Target="../ink/ink3768.xml"/><Relationship Id="rId89" Type="http://schemas.openxmlformats.org/officeDocument/2006/relationships/image" Target="../media/image744.png"/><Relationship Id="rId112" Type="http://schemas.openxmlformats.org/officeDocument/2006/relationships/customXml" Target="../ink/ink3790.xml"/><Relationship Id="rId133" Type="http://schemas.openxmlformats.org/officeDocument/2006/relationships/image" Target="../media/image765.png"/><Relationship Id="rId154" Type="http://schemas.openxmlformats.org/officeDocument/2006/relationships/customXml" Target="../ink/ink3811.xml"/><Relationship Id="rId16" Type="http://schemas.openxmlformats.org/officeDocument/2006/relationships/customXml" Target="../ink/ink3742.xml"/><Relationship Id="rId37" Type="http://schemas.openxmlformats.org/officeDocument/2006/relationships/image" Target="../media/image718.png"/><Relationship Id="rId58" Type="http://schemas.openxmlformats.org/officeDocument/2006/relationships/customXml" Target="../ink/ink3763.xml"/><Relationship Id="rId79" Type="http://schemas.openxmlformats.org/officeDocument/2006/relationships/image" Target="../media/image739.png"/><Relationship Id="rId102" Type="http://schemas.openxmlformats.org/officeDocument/2006/relationships/customXml" Target="../ink/ink3785.xml"/><Relationship Id="rId123" Type="http://schemas.openxmlformats.org/officeDocument/2006/relationships/image" Target="../media/image760.png"/><Relationship Id="rId144" Type="http://schemas.openxmlformats.org/officeDocument/2006/relationships/customXml" Target="../ink/ink3806.xml"/><Relationship Id="rId90" Type="http://schemas.openxmlformats.org/officeDocument/2006/relationships/customXml" Target="../ink/ink3779.xml"/><Relationship Id="rId165" Type="http://schemas.openxmlformats.org/officeDocument/2006/relationships/image" Target="../media/image781.png"/><Relationship Id="rId27" Type="http://schemas.openxmlformats.org/officeDocument/2006/relationships/image" Target="../media/image713.png"/><Relationship Id="rId48" Type="http://schemas.openxmlformats.org/officeDocument/2006/relationships/customXml" Target="../ink/ink3758.xml"/><Relationship Id="rId69" Type="http://schemas.openxmlformats.org/officeDocument/2006/relationships/image" Target="../media/image734.png"/><Relationship Id="rId113" Type="http://schemas.openxmlformats.org/officeDocument/2006/relationships/image" Target="../media/image755.png"/><Relationship Id="rId134" Type="http://schemas.openxmlformats.org/officeDocument/2006/relationships/customXml" Target="../ink/ink3801.xml"/><Relationship Id="rId80" Type="http://schemas.openxmlformats.org/officeDocument/2006/relationships/customXml" Target="../ink/ink3774.xml"/><Relationship Id="rId155" Type="http://schemas.openxmlformats.org/officeDocument/2006/relationships/image" Target="../media/image776.png"/><Relationship Id="rId17" Type="http://schemas.openxmlformats.org/officeDocument/2006/relationships/image" Target="../media/image708.png"/><Relationship Id="rId38" Type="http://schemas.openxmlformats.org/officeDocument/2006/relationships/customXml" Target="../ink/ink3753.xml"/><Relationship Id="rId59" Type="http://schemas.openxmlformats.org/officeDocument/2006/relationships/image" Target="../media/image729.png"/><Relationship Id="rId103" Type="http://schemas.openxmlformats.org/officeDocument/2006/relationships/image" Target="../media/image750.png"/><Relationship Id="rId124" Type="http://schemas.openxmlformats.org/officeDocument/2006/relationships/customXml" Target="../ink/ink3796.xml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57.png"/><Relationship Id="rId21" Type="http://schemas.openxmlformats.org/officeDocument/2006/relationships/image" Target="../media/image7101.png"/><Relationship Id="rId42" Type="http://schemas.openxmlformats.org/officeDocument/2006/relationships/customXml" Target="../ink/ink3839.xml"/><Relationship Id="rId63" Type="http://schemas.openxmlformats.org/officeDocument/2006/relationships/image" Target="../media/image731.png"/><Relationship Id="rId84" Type="http://schemas.openxmlformats.org/officeDocument/2006/relationships/customXml" Target="../ink/ink3860.xml"/><Relationship Id="rId138" Type="http://schemas.openxmlformats.org/officeDocument/2006/relationships/customXml" Target="../ink/ink3887.xml"/><Relationship Id="rId159" Type="http://schemas.openxmlformats.org/officeDocument/2006/relationships/image" Target="../media/image778.png"/><Relationship Id="rId170" Type="http://schemas.openxmlformats.org/officeDocument/2006/relationships/customXml" Target="../ink/ink3903.xml"/><Relationship Id="rId107" Type="http://schemas.openxmlformats.org/officeDocument/2006/relationships/image" Target="../media/image752.png"/><Relationship Id="rId11" Type="http://schemas.openxmlformats.org/officeDocument/2006/relationships/image" Target="../media/image705.png"/><Relationship Id="rId32" Type="http://schemas.openxmlformats.org/officeDocument/2006/relationships/customXml" Target="../ink/ink3834.xml"/><Relationship Id="rId53" Type="http://schemas.openxmlformats.org/officeDocument/2006/relationships/image" Target="../media/image726.png"/><Relationship Id="rId74" Type="http://schemas.openxmlformats.org/officeDocument/2006/relationships/customXml" Target="../ink/ink3855.xml"/><Relationship Id="rId128" Type="http://schemas.openxmlformats.org/officeDocument/2006/relationships/customXml" Target="../ink/ink3882.xml"/><Relationship Id="rId149" Type="http://schemas.openxmlformats.org/officeDocument/2006/relationships/image" Target="../media/image773.png"/><Relationship Id="rId5" Type="http://schemas.openxmlformats.org/officeDocument/2006/relationships/image" Target="../media/image702.png"/><Relationship Id="rId95" Type="http://schemas.openxmlformats.org/officeDocument/2006/relationships/image" Target="../media/image4180.png"/><Relationship Id="rId160" Type="http://schemas.openxmlformats.org/officeDocument/2006/relationships/customXml" Target="../ink/ink3898.xml"/><Relationship Id="rId181" Type="http://schemas.openxmlformats.org/officeDocument/2006/relationships/image" Target="../media/image789.png"/><Relationship Id="rId22" Type="http://schemas.openxmlformats.org/officeDocument/2006/relationships/customXml" Target="../ink/ink3829.xml"/><Relationship Id="rId43" Type="http://schemas.openxmlformats.org/officeDocument/2006/relationships/image" Target="../media/image721.png"/><Relationship Id="rId64" Type="http://schemas.openxmlformats.org/officeDocument/2006/relationships/customXml" Target="../ink/ink3850.xml"/><Relationship Id="rId118" Type="http://schemas.openxmlformats.org/officeDocument/2006/relationships/customXml" Target="../ink/ink3877.xml"/><Relationship Id="rId139" Type="http://schemas.openxmlformats.org/officeDocument/2006/relationships/image" Target="../media/image768.png"/><Relationship Id="rId85" Type="http://schemas.openxmlformats.org/officeDocument/2006/relationships/image" Target="../media/image742.png"/><Relationship Id="rId150" Type="http://schemas.openxmlformats.org/officeDocument/2006/relationships/customXml" Target="../ink/ink3893.xml"/><Relationship Id="rId171" Type="http://schemas.openxmlformats.org/officeDocument/2006/relationships/image" Target="../media/image784.png"/><Relationship Id="rId12" Type="http://schemas.openxmlformats.org/officeDocument/2006/relationships/customXml" Target="../ink/ink3824.xml"/><Relationship Id="rId33" Type="http://schemas.openxmlformats.org/officeDocument/2006/relationships/image" Target="../media/image716.png"/><Relationship Id="rId108" Type="http://schemas.openxmlformats.org/officeDocument/2006/relationships/customXml" Target="../ink/ink3872.xml"/><Relationship Id="rId129" Type="http://schemas.openxmlformats.org/officeDocument/2006/relationships/image" Target="../media/image763.png"/><Relationship Id="rId54" Type="http://schemas.openxmlformats.org/officeDocument/2006/relationships/customXml" Target="../ink/ink3845.xml"/><Relationship Id="rId75" Type="http://schemas.openxmlformats.org/officeDocument/2006/relationships/image" Target="../media/image737.png"/><Relationship Id="rId96" Type="http://schemas.openxmlformats.org/officeDocument/2006/relationships/customXml" Target="../ink/ink3866.xml"/><Relationship Id="rId140" Type="http://schemas.openxmlformats.org/officeDocument/2006/relationships/customXml" Target="../ink/ink3888.xml"/><Relationship Id="rId161" Type="http://schemas.openxmlformats.org/officeDocument/2006/relationships/image" Target="../media/image779.png"/><Relationship Id="rId182" Type="http://schemas.openxmlformats.org/officeDocument/2006/relationships/customXml" Target="../ink/ink3909.xml"/><Relationship Id="rId6" Type="http://schemas.openxmlformats.org/officeDocument/2006/relationships/customXml" Target="../ink/ink3821.xml"/><Relationship Id="rId23" Type="http://schemas.openxmlformats.org/officeDocument/2006/relationships/image" Target="../media/image711.png"/><Relationship Id="rId119" Type="http://schemas.openxmlformats.org/officeDocument/2006/relationships/image" Target="../media/image758.png"/><Relationship Id="rId44" Type="http://schemas.openxmlformats.org/officeDocument/2006/relationships/customXml" Target="../ink/ink3840.xml"/><Relationship Id="rId65" Type="http://schemas.openxmlformats.org/officeDocument/2006/relationships/image" Target="../media/image732.png"/><Relationship Id="rId86" Type="http://schemas.openxmlformats.org/officeDocument/2006/relationships/customXml" Target="../ink/ink3861.xml"/><Relationship Id="rId130" Type="http://schemas.openxmlformats.org/officeDocument/2006/relationships/customXml" Target="../ink/ink3883.xml"/><Relationship Id="rId151" Type="http://schemas.openxmlformats.org/officeDocument/2006/relationships/image" Target="../media/image774.png"/><Relationship Id="rId172" Type="http://schemas.openxmlformats.org/officeDocument/2006/relationships/customXml" Target="../ink/ink3904.xml"/><Relationship Id="rId13" Type="http://schemas.openxmlformats.org/officeDocument/2006/relationships/image" Target="../media/image706.png"/><Relationship Id="rId18" Type="http://schemas.openxmlformats.org/officeDocument/2006/relationships/customXml" Target="../ink/ink3827.xml"/><Relationship Id="rId39" Type="http://schemas.openxmlformats.org/officeDocument/2006/relationships/image" Target="../media/image719.png"/><Relationship Id="rId109" Type="http://schemas.openxmlformats.org/officeDocument/2006/relationships/image" Target="../media/image753.png"/><Relationship Id="rId34" Type="http://schemas.openxmlformats.org/officeDocument/2006/relationships/customXml" Target="../ink/ink3835.xml"/><Relationship Id="rId50" Type="http://schemas.openxmlformats.org/officeDocument/2006/relationships/customXml" Target="../ink/ink3843.xml"/><Relationship Id="rId55" Type="http://schemas.openxmlformats.org/officeDocument/2006/relationships/image" Target="../media/image727.png"/><Relationship Id="rId76" Type="http://schemas.openxmlformats.org/officeDocument/2006/relationships/customXml" Target="../ink/ink3856.xml"/><Relationship Id="rId97" Type="http://schemas.openxmlformats.org/officeDocument/2006/relationships/image" Target="../media/image747.png"/><Relationship Id="rId104" Type="http://schemas.openxmlformats.org/officeDocument/2006/relationships/customXml" Target="../ink/ink3870.xml"/><Relationship Id="rId120" Type="http://schemas.openxmlformats.org/officeDocument/2006/relationships/customXml" Target="../ink/ink3878.xml"/><Relationship Id="rId125" Type="http://schemas.openxmlformats.org/officeDocument/2006/relationships/image" Target="../media/image761.png"/><Relationship Id="rId141" Type="http://schemas.openxmlformats.org/officeDocument/2006/relationships/image" Target="../media/image769.png"/><Relationship Id="rId146" Type="http://schemas.openxmlformats.org/officeDocument/2006/relationships/customXml" Target="../ink/ink3891.xml"/><Relationship Id="rId167" Type="http://schemas.openxmlformats.org/officeDocument/2006/relationships/image" Target="../media/image782.png"/><Relationship Id="rId7" Type="http://schemas.openxmlformats.org/officeDocument/2006/relationships/image" Target="../media/image703.png"/><Relationship Id="rId71" Type="http://schemas.openxmlformats.org/officeDocument/2006/relationships/image" Target="../media/image735.png"/><Relationship Id="rId92" Type="http://schemas.openxmlformats.org/officeDocument/2006/relationships/customXml" Target="../ink/ink3864.xml"/><Relationship Id="rId162" Type="http://schemas.openxmlformats.org/officeDocument/2006/relationships/customXml" Target="../ink/ink3899.xml"/><Relationship Id="rId183" Type="http://schemas.openxmlformats.org/officeDocument/2006/relationships/image" Target="../media/image790.png"/><Relationship Id="rId2" Type="http://schemas.openxmlformats.org/officeDocument/2006/relationships/customXml" Target="../ink/ink3819.xml"/><Relationship Id="rId29" Type="http://schemas.openxmlformats.org/officeDocument/2006/relationships/image" Target="../media/image714.png"/><Relationship Id="rId24" Type="http://schemas.openxmlformats.org/officeDocument/2006/relationships/customXml" Target="../ink/ink3830.xml"/><Relationship Id="rId40" Type="http://schemas.openxmlformats.org/officeDocument/2006/relationships/customXml" Target="../ink/ink3838.xml"/><Relationship Id="rId45" Type="http://schemas.openxmlformats.org/officeDocument/2006/relationships/image" Target="../media/image722.png"/><Relationship Id="rId66" Type="http://schemas.openxmlformats.org/officeDocument/2006/relationships/customXml" Target="../ink/ink3851.xml"/><Relationship Id="rId87" Type="http://schemas.openxmlformats.org/officeDocument/2006/relationships/image" Target="../media/image743.png"/><Relationship Id="rId110" Type="http://schemas.openxmlformats.org/officeDocument/2006/relationships/customXml" Target="../ink/ink3873.xml"/><Relationship Id="rId115" Type="http://schemas.openxmlformats.org/officeDocument/2006/relationships/image" Target="../media/image756.png"/><Relationship Id="rId131" Type="http://schemas.openxmlformats.org/officeDocument/2006/relationships/image" Target="../media/image764.png"/><Relationship Id="rId136" Type="http://schemas.openxmlformats.org/officeDocument/2006/relationships/customXml" Target="../ink/ink3886.xml"/><Relationship Id="rId157" Type="http://schemas.openxmlformats.org/officeDocument/2006/relationships/image" Target="../media/image777.png"/><Relationship Id="rId178" Type="http://schemas.openxmlformats.org/officeDocument/2006/relationships/customXml" Target="../ink/ink3907.xml"/><Relationship Id="rId61" Type="http://schemas.openxmlformats.org/officeDocument/2006/relationships/image" Target="../media/image730.png"/><Relationship Id="rId82" Type="http://schemas.openxmlformats.org/officeDocument/2006/relationships/customXml" Target="../ink/ink3859.xml"/><Relationship Id="rId152" Type="http://schemas.openxmlformats.org/officeDocument/2006/relationships/customXml" Target="../ink/ink3894.xml"/><Relationship Id="rId173" Type="http://schemas.openxmlformats.org/officeDocument/2006/relationships/image" Target="../media/image785.png"/><Relationship Id="rId19" Type="http://schemas.openxmlformats.org/officeDocument/2006/relationships/image" Target="../media/image709.png"/><Relationship Id="rId14" Type="http://schemas.openxmlformats.org/officeDocument/2006/relationships/customXml" Target="../ink/ink3825.xml"/><Relationship Id="rId30" Type="http://schemas.openxmlformats.org/officeDocument/2006/relationships/customXml" Target="../ink/ink3833.xml"/><Relationship Id="rId35" Type="http://schemas.openxmlformats.org/officeDocument/2006/relationships/image" Target="../media/image717.png"/><Relationship Id="rId56" Type="http://schemas.openxmlformats.org/officeDocument/2006/relationships/customXml" Target="../ink/ink3846.xml"/><Relationship Id="rId77" Type="http://schemas.openxmlformats.org/officeDocument/2006/relationships/image" Target="../media/image738.png"/><Relationship Id="rId100" Type="http://schemas.openxmlformats.org/officeDocument/2006/relationships/customXml" Target="../ink/ink3868.xml"/><Relationship Id="rId105" Type="http://schemas.openxmlformats.org/officeDocument/2006/relationships/image" Target="../media/image751.png"/><Relationship Id="rId126" Type="http://schemas.openxmlformats.org/officeDocument/2006/relationships/customXml" Target="../ink/ink3881.xml"/><Relationship Id="rId147" Type="http://schemas.openxmlformats.org/officeDocument/2006/relationships/image" Target="../media/image772.png"/><Relationship Id="rId168" Type="http://schemas.openxmlformats.org/officeDocument/2006/relationships/customXml" Target="../ink/ink3902.xml"/><Relationship Id="rId8" Type="http://schemas.openxmlformats.org/officeDocument/2006/relationships/customXml" Target="../ink/ink3822.xml"/><Relationship Id="rId51" Type="http://schemas.openxmlformats.org/officeDocument/2006/relationships/image" Target="../media/image725.png"/><Relationship Id="rId72" Type="http://schemas.openxmlformats.org/officeDocument/2006/relationships/customXml" Target="../ink/ink3854.xml"/><Relationship Id="rId93" Type="http://schemas.openxmlformats.org/officeDocument/2006/relationships/image" Target="../media/image746.png"/><Relationship Id="rId98" Type="http://schemas.openxmlformats.org/officeDocument/2006/relationships/customXml" Target="../ink/ink3867.xml"/><Relationship Id="rId121" Type="http://schemas.openxmlformats.org/officeDocument/2006/relationships/image" Target="../media/image759.png"/><Relationship Id="rId142" Type="http://schemas.openxmlformats.org/officeDocument/2006/relationships/customXml" Target="../ink/ink3889.xml"/><Relationship Id="rId163" Type="http://schemas.openxmlformats.org/officeDocument/2006/relationships/image" Target="../media/image780.png"/><Relationship Id="rId184" Type="http://schemas.openxmlformats.org/officeDocument/2006/relationships/customXml" Target="../ink/ink3910.xml"/><Relationship Id="rId3" Type="http://schemas.openxmlformats.org/officeDocument/2006/relationships/image" Target="../media/image701.png"/><Relationship Id="rId25" Type="http://schemas.openxmlformats.org/officeDocument/2006/relationships/image" Target="../media/image712.png"/><Relationship Id="rId46" Type="http://schemas.openxmlformats.org/officeDocument/2006/relationships/customXml" Target="../ink/ink3841.xml"/><Relationship Id="rId67" Type="http://schemas.openxmlformats.org/officeDocument/2006/relationships/image" Target="../media/image733.png"/><Relationship Id="rId116" Type="http://schemas.openxmlformats.org/officeDocument/2006/relationships/customXml" Target="../ink/ink3876.xml"/><Relationship Id="rId137" Type="http://schemas.openxmlformats.org/officeDocument/2006/relationships/image" Target="../media/image767.png"/><Relationship Id="rId158" Type="http://schemas.openxmlformats.org/officeDocument/2006/relationships/customXml" Target="../ink/ink3897.xml"/><Relationship Id="rId20" Type="http://schemas.openxmlformats.org/officeDocument/2006/relationships/customXml" Target="../ink/ink3828.xml"/><Relationship Id="rId41" Type="http://schemas.openxmlformats.org/officeDocument/2006/relationships/image" Target="../media/image720.png"/><Relationship Id="rId62" Type="http://schemas.openxmlformats.org/officeDocument/2006/relationships/customXml" Target="../ink/ink3849.xml"/><Relationship Id="rId83" Type="http://schemas.openxmlformats.org/officeDocument/2006/relationships/image" Target="../media/image741.png"/><Relationship Id="rId88" Type="http://schemas.openxmlformats.org/officeDocument/2006/relationships/customXml" Target="../ink/ink3862.xml"/><Relationship Id="rId111" Type="http://schemas.openxmlformats.org/officeDocument/2006/relationships/image" Target="../media/image754.png"/><Relationship Id="rId132" Type="http://schemas.openxmlformats.org/officeDocument/2006/relationships/customXml" Target="../ink/ink3884.xml"/><Relationship Id="rId153" Type="http://schemas.openxmlformats.org/officeDocument/2006/relationships/image" Target="../media/image775.png"/><Relationship Id="rId174" Type="http://schemas.openxmlformats.org/officeDocument/2006/relationships/customXml" Target="../ink/ink3905.xml"/><Relationship Id="rId179" Type="http://schemas.openxmlformats.org/officeDocument/2006/relationships/image" Target="../media/image788.png"/><Relationship Id="rId15" Type="http://schemas.openxmlformats.org/officeDocument/2006/relationships/image" Target="../media/image707.png"/><Relationship Id="rId36" Type="http://schemas.openxmlformats.org/officeDocument/2006/relationships/customXml" Target="../ink/ink3836.xml"/><Relationship Id="rId57" Type="http://schemas.openxmlformats.org/officeDocument/2006/relationships/image" Target="../media/image728.png"/><Relationship Id="rId106" Type="http://schemas.openxmlformats.org/officeDocument/2006/relationships/customXml" Target="../ink/ink3871.xml"/><Relationship Id="rId127" Type="http://schemas.openxmlformats.org/officeDocument/2006/relationships/image" Target="../media/image762.png"/><Relationship Id="rId10" Type="http://schemas.openxmlformats.org/officeDocument/2006/relationships/customXml" Target="../ink/ink3823.xml"/><Relationship Id="rId31" Type="http://schemas.openxmlformats.org/officeDocument/2006/relationships/image" Target="../media/image715.png"/><Relationship Id="rId52" Type="http://schemas.openxmlformats.org/officeDocument/2006/relationships/customXml" Target="../ink/ink3844.xml"/><Relationship Id="rId73" Type="http://schemas.openxmlformats.org/officeDocument/2006/relationships/image" Target="../media/image736.png"/><Relationship Id="rId78" Type="http://schemas.openxmlformats.org/officeDocument/2006/relationships/customXml" Target="../ink/ink3857.xml"/><Relationship Id="rId94" Type="http://schemas.openxmlformats.org/officeDocument/2006/relationships/customXml" Target="../ink/ink3865.xml"/><Relationship Id="rId99" Type="http://schemas.openxmlformats.org/officeDocument/2006/relationships/image" Target="../media/image748.png"/><Relationship Id="rId101" Type="http://schemas.openxmlformats.org/officeDocument/2006/relationships/image" Target="../media/image749.png"/><Relationship Id="rId122" Type="http://schemas.openxmlformats.org/officeDocument/2006/relationships/customXml" Target="../ink/ink3879.xml"/><Relationship Id="rId143" Type="http://schemas.openxmlformats.org/officeDocument/2006/relationships/image" Target="../media/image770.png"/><Relationship Id="rId148" Type="http://schemas.openxmlformats.org/officeDocument/2006/relationships/customXml" Target="../ink/ink3892.xml"/><Relationship Id="rId164" Type="http://schemas.openxmlformats.org/officeDocument/2006/relationships/customXml" Target="../ink/ink3900.xml"/><Relationship Id="rId169" Type="http://schemas.openxmlformats.org/officeDocument/2006/relationships/image" Target="../media/image783.png"/><Relationship Id="rId185" Type="http://schemas.openxmlformats.org/officeDocument/2006/relationships/image" Target="../media/image791.png"/><Relationship Id="rId4" Type="http://schemas.openxmlformats.org/officeDocument/2006/relationships/customXml" Target="../ink/ink3820.xml"/><Relationship Id="rId9" Type="http://schemas.openxmlformats.org/officeDocument/2006/relationships/image" Target="../media/image704.png"/><Relationship Id="rId180" Type="http://schemas.openxmlformats.org/officeDocument/2006/relationships/customXml" Target="../ink/ink3908.xml"/><Relationship Id="rId26" Type="http://schemas.openxmlformats.org/officeDocument/2006/relationships/customXml" Target="../ink/ink3831.xml"/><Relationship Id="rId47" Type="http://schemas.openxmlformats.org/officeDocument/2006/relationships/image" Target="../media/image723.png"/><Relationship Id="rId68" Type="http://schemas.openxmlformats.org/officeDocument/2006/relationships/customXml" Target="../ink/ink3852.xml"/><Relationship Id="rId89" Type="http://schemas.openxmlformats.org/officeDocument/2006/relationships/image" Target="../media/image744.png"/><Relationship Id="rId112" Type="http://schemas.openxmlformats.org/officeDocument/2006/relationships/customXml" Target="../ink/ink3874.xml"/><Relationship Id="rId133" Type="http://schemas.openxmlformats.org/officeDocument/2006/relationships/image" Target="../media/image765.png"/><Relationship Id="rId154" Type="http://schemas.openxmlformats.org/officeDocument/2006/relationships/customXml" Target="../ink/ink3895.xml"/><Relationship Id="rId175" Type="http://schemas.openxmlformats.org/officeDocument/2006/relationships/image" Target="../media/image786.png"/><Relationship Id="rId16" Type="http://schemas.openxmlformats.org/officeDocument/2006/relationships/customXml" Target="../ink/ink3826.xml"/><Relationship Id="rId37" Type="http://schemas.openxmlformats.org/officeDocument/2006/relationships/image" Target="../media/image718.png"/><Relationship Id="rId58" Type="http://schemas.openxmlformats.org/officeDocument/2006/relationships/customXml" Target="../ink/ink3847.xml"/><Relationship Id="rId79" Type="http://schemas.openxmlformats.org/officeDocument/2006/relationships/image" Target="../media/image739.png"/><Relationship Id="rId102" Type="http://schemas.openxmlformats.org/officeDocument/2006/relationships/customXml" Target="../ink/ink3869.xml"/><Relationship Id="rId123" Type="http://schemas.openxmlformats.org/officeDocument/2006/relationships/image" Target="../media/image760.png"/><Relationship Id="rId144" Type="http://schemas.openxmlformats.org/officeDocument/2006/relationships/customXml" Target="../ink/ink3890.xml"/><Relationship Id="rId90" Type="http://schemas.openxmlformats.org/officeDocument/2006/relationships/customXml" Target="../ink/ink3863.xml"/><Relationship Id="rId165" Type="http://schemas.openxmlformats.org/officeDocument/2006/relationships/image" Target="../media/image781.png"/><Relationship Id="rId27" Type="http://schemas.openxmlformats.org/officeDocument/2006/relationships/image" Target="../media/image713.png"/><Relationship Id="rId48" Type="http://schemas.openxmlformats.org/officeDocument/2006/relationships/customXml" Target="../ink/ink3842.xml"/><Relationship Id="rId69" Type="http://schemas.openxmlformats.org/officeDocument/2006/relationships/image" Target="../media/image734.png"/><Relationship Id="rId113" Type="http://schemas.openxmlformats.org/officeDocument/2006/relationships/image" Target="../media/image755.png"/><Relationship Id="rId134" Type="http://schemas.openxmlformats.org/officeDocument/2006/relationships/customXml" Target="../ink/ink3885.xml"/><Relationship Id="rId80" Type="http://schemas.openxmlformats.org/officeDocument/2006/relationships/customXml" Target="../ink/ink3858.xml"/><Relationship Id="rId155" Type="http://schemas.openxmlformats.org/officeDocument/2006/relationships/image" Target="../media/image776.png"/><Relationship Id="rId176" Type="http://schemas.openxmlformats.org/officeDocument/2006/relationships/customXml" Target="../ink/ink3906.xml"/><Relationship Id="rId17" Type="http://schemas.openxmlformats.org/officeDocument/2006/relationships/image" Target="../media/image708.png"/><Relationship Id="rId38" Type="http://schemas.openxmlformats.org/officeDocument/2006/relationships/customXml" Target="../ink/ink3837.xml"/><Relationship Id="rId59" Type="http://schemas.openxmlformats.org/officeDocument/2006/relationships/image" Target="../media/image729.png"/><Relationship Id="rId103" Type="http://schemas.openxmlformats.org/officeDocument/2006/relationships/image" Target="../media/image750.png"/><Relationship Id="rId124" Type="http://schemas.openxmlformats.org/officeDocument/2006/relationships/customXml" Target="../ink/ink3880.xml"/><Relationship Id="rId70" Type="http://schemas.openxmlformats.org/officeDocument/2006/relationships/customXml" Target="../ink/ink3853.xml"/><Relationship Id="rId91" Type="http://schemas.openxmlformats.org/officeDocument/2006/relationships/image" Target="../media/image745.png"/><Relationship Id="rId145" Type="http://schemas.openxmlformats.org/officeDocument/2006/relationships/image" Target="../media/image771.png"/><Relationship Id="rId166" Type="http://schemas.openxmlformats.org/officeDocument/2006/relationships/customXml" Target="../ink/ink390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832.xml"/><Relationship Id="rId49" Type="http://schemas.openxmlformats.org/officeDocument/2006/relationships/image" Target="../media/image724.png"/><Relationship Id="rId114" Type="http://schemas.openxmlformats.org/officeDocument/2006/relationships/customXml" Target="../ink/ink3875.xml"/><Relationship Id="rId60" Type="http://schemas.openxmlformats.org/officeDocument/2006/relationships/customXml" Target="../ink/ink3848.xml"/><Relationship Id="rId81" Type="http://schemas.openxmlformats.org/officeDocument/2006/relationships/image" Target="../media/image740.png"/><Relationship Id="rId135" Type="http://schemas.openxmlformats.org/officeDocument/2006/relationships/image" Target="../media/image766.png"/><Relationship Id="rId156" Type="http://schemas.openxmlformats.org/officeDocument/2006/relationships/customXml" Target="../ink/ink3896.xml"/><Relationship Id="rId177" Type="http://schemas.openxmlformats.org/officeDocument/2006/relationships/image" Target="../media/image787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14.xml"/><Relationship Id="rId13" Type="http://schemas.openxmlformats.org/officeDocument/2006/relationships/image" Target="../media/image797.png"/><Relationship Id="rId3" Type="http://schemas.openxmlformats.org/officeDocument/2006/relationships/image" Target="../media/image792.png"/><Relationship Id="rId7" Type="http://schemas.openxmlformats.org/officeDocument/2006/relationships/image" Target="../media/image794.png"/><Relationship Id="rId12" Type="http://schemas.openxmlformats.org/officeDocument/2006/relationships/customXml" Target="../ink/ink3916.xml"/><Relationship Id="rId2" Type="http://schemas.openxmlformats.org/officeDocument/2006/relationships/customXml" Target="../ink/ink39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13.xml"/><Relationship Id="rId11" Type="http://schemas.openxmlformats.org/officeDocument/2006/relationships/image" Target="../media/image796.png"/><Relationship Id="rId5" Type="http://schemas.openxmlformats.org/officeDocument/2006/relationships/image" Target="../media/image793.png"/><Relationship Id="rId15" Type="http://schemas.openxmlformats.org/officeDocument/2006/relationships/image" Target="../media/image798.png"/><Relationship Id="rId10" Type="http://schemas.openxmlformats.org/officeDocument/2006/relationships/customXml" Target="../ink/ink3915.xml"/><Relationship Id="rId4" Type="http://schemas.openxmlformats.org/officeDocument/2006/relationships/customXml" Target="../ink/ink3912.xml"/><Relationship Id="rId9" Type="http://schemas.openxmlformats.org/officeDocument/2006/relationships/image" Target="../media/image795.png"/><Relationship Id="rId14" Type="http://schemas.openxmlformats.org/officeDocument/2006/relationships/customXml" Target="../ink/ink3917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21.xml"/><Relationship Id="rId13" Type="http://schemas.openxmlformats.org/officeDocument/2006/relationships/image" Target="../media/image797.png"/><Relationship Id="rId18" Type="http://schemas.openxmlformats.org/officeDocument/2006/relationships/customXml" Target="../ink/ink3926.xml"/><Relationship Id="rId26" Type="http://schemas.openxmlformats.org/officeDocument/2006/relationships/customXml" Target="../ink/ink3930.xml"/><Relationship Id="rId3" Type="http://schemas.openxmlformats.org/officeDocument/2006/relationships/image" Target="../media/image792.png"/><Relationship Id="rId21" Type="http://schemas.openxmlformats.org/officeDocument/2006/relationships/image" Target="../media/image801.png"/><Relationship Id="rId7" Type="http://schemas.openxmlformats.org/officeDocument/2006/relationships/image" Target="../media/image794.png"/><Relationship Id="rId12" Type="http://schemas.openxmlformats.org/officeDocument/2006/relationships/customXml" Target="../ink/ink3923.xml"/><Relationship Id="rId17" Type="http://schemas.openxmlformats.org/officeDocument/2006/relationships/image" Target="../media/image799.png"/><Relationship Id="rId25" Type="http://schemas.openxmlformats.org/officeDocument/2006/relationships/image" Target="../media/image803.png"/><Relationship Id="rId2" Type="http://schemas.openxmlformats.org/officeDocument/2006/relationships/customXml" Target="../ink/ink3918.xml"/><Relationship Id="rId16" Type="http://schemas.openxmlformats.org/officeDocument/2006/relationships/customXml" Target="../ink/ink3925.xml"/><Relationship Id="rId20" Type="http://schemas.openxmlformats.org/officeDocument/2006/relationships/customXml" Target="../ink/ink39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20.xml"/><Relationship Id="rId11" Type="http://schemas.openxmlformats.org/officeDocument/2006/relationships/image" Target="../media/image796.png"/><Relationship Id="rId24" Type="http://schemas.openxmlformats.org/officeDocument/2006/relationships/customXml" Target="../ink/ink3929.xml"/><Relationship Id="rId5" Type="http://schemas.openxmlformats.org/officeDocument/2006/relationships/image" Target="../media/image793.png"/><Relationship Id="rId15" Type="http://schemas.openxmlformats.org/officeDocument/2006/relationships/image" Target="../media/image798.png"/><Relationship Id="rId23" Type="http://schemas.openxmlformats.org/officeDocument/2006/relationships/image" Target="../media/image802.png"/><Relationship Id="rId10" Type="http://schemas.openxmlformats.org/officeDocument/2006/relationships/customXml" Target="../ink/ink3922.xml"/><Relationship Id="rId19" Type="http://schemas.openxmlformats.org/officeDocument/2006/relationships/image" Target="../media/image800.png"/><Relationship Id="rId4" Type="http://schemas.openxmlformats.org/officeDocument/2006/relationships/customXml" Target="../ink/ink3919.xml"/><Relationship Id="rId9" Type="http://schemas.openxmlformats.org/officeDocument/2006/relationships/image" Target="../media/image795.png"/><Relationship Id="rId14" Type="http://schemas.openxmlformats.org/officeDocument/2006/relationships/customXml" Target="../ink/ink3924.xml"/><Relationship Id="rId22" Type="http://schemas.openxmlformats.org/officeDocument/2006/relationships/customXml" Target="../ink/ink3928.xml"/><Relationship Id="rId27" Type="http://schemas.openxmlformats.org/officeDocument/2006/relationships/image" Target="../media/image804.png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43.xml"/><Relationship Id="rId21" Type="http://schemas.openxmlformats.org/officeDocument/2006/relationships/image" Target="../media/image801.png"/><Relationship Id="rId42" Type="http://schemas.openxmlformats.org/officeDocument/2006/relationships/customXml" Target="../ink/ink3951.xml"/><Relationship Id="rId47" Type="http://schemas.openxmlformats.org/officeDocument/2006/relationships/image" Target="../media/image815.png"/><Relationship Id="rId63" Type="http://schemas.openxmlformats.org/officeDocument/2006/relationships/image" Target="../media/image823.png"/><Relationship Id="rId68" Type="http://schemas.openxmlformats.org/officeDocument/2006/relationships/customXml" Target="../ink/ink3964.xml"/><Relationship Id="rId7" Type="http://schemas.openxmlformats.org/officeDocument/2006/relationships/image" Target="../media/image794.png"/><Relationship Id="rId71" Type="http://schemas.openxmlformats.org/officeDocument/2006/relationships/image" Target="../media/image827.png"/><Relationship Id="rId2" Type="http://schemas.openxmlformats.org/officeDocument/2006/relationships/customXml" Target="../ink/ink3931.xml"/><Relationship Id="rId16" Type="http://schemas.openxmlformats.org/officeDocument/2006/relationships/customXml" Target="../ink/ink3938.xml"/><Relationship Id="rId29" Type="http://schemas.openxmlformats.org/officeDocument/2006/relationships/image" Target="../media/image806.png"/><Relationship Id="rId11" Type="http://schemas.openxmlformats.org/officeDocument/2006/relationships/image" Target="../media/image796.png"/><Relationship Id="rId24" Type="http://schemas.openxmlformats.org/officeDocument/2006/relationships/customXml" Target="../ink/ink3942.xml"/><Relationship Id="rId32" Type="http://schemas.openxmlformats.org/officeDocument/2006/relationships/customXml" Target="../ink/ink3946.xml"/><Relationship Id="rId37" Type="http://schemas.openxmlformats.org/officeDocument/2006/relationships/image" Target="../media/image8101.png"/><Relationship Id="rId40" Type="http://schemas.openxmlformats.org/officeDocument/2006/relationships/customXml" Target="../ink/ink3950.xml"/><Relationship Id="rId45" Type="http://schemas.openxmlformats.org/officeDocument/2006/relationships/image" Target="../media/image814.png"/><Relationship Id="rId53" Type="http://schemas.openxmlformats.org/officeDocument/2006/relationships/image" Target="../media/image818.png"/><Relationship Id="rId58" Type="http://schemas.openxmlformats.org/officeDocument/2006/relationships/customXml" Target="../ink/ink3959.xml"/><Relationship Id="rId66" Type="http://schemas.openxmlformats.org/officeDocument/2006/relationships/customXml" Target="../ink/ink3963.xml"/><Relationship Id="rId5" Type="http://schemas.openxmlformats.org/officeDocument/2006/relationships/image" Target="../media/image793.png"/><Relationship Id="rId61" Type="http://schemas.openxmlformats.org/officeDocument/2006/relationships/image" Target="../media/image822.png"/><Relationship Id="rId19" Type="http://schemas.openxmlformats.org/officeDocument/2006/relationships/image" Target="../media/image800.png"/><Relationship Id="rId14" Type="http://schemas.openxmlformats.org/officeDocument/2006/relationships/customXml" Target="../ink/ink3937.xml"/><Relationship Id="rId22" Type="http://schemas.openxmlformats.org/officeDocument/2006/relationships/customXml" Target="../ink/ink3941.xml"/><Relationship Id="rId27" Type="http://schemas.openxmlformats.org/officeDocument/2006/relationships/image" Target="../media/image805.png"/><Relationship Id="rId30" Type="http://schemas.openxmlformats.org/officeDocument/2006/relationships/customXml" Target="../ink/ink3945.xml"/><Relationship Id="rId35" Type="http://schemas.openxmlformats.org/officeDocument/2006/relationships/image" Target="../media/image809.png"/><Relationship Id="rId43" Type="http://schemas.openxmlformats.org/officeDocument/2006/relationships/image" Target="../media/image813.png"/><Relationship Id="rId48" Type="http://schemas.openxmlformats.org/officeDocument/2006/relationships/customXml" Target="../ink/ink3954.xml"/><Relationship Id="rId56" Type="http://schemas.openxmlformats.org/officeDocument/2006/relationships/customXml" Target="../ink/ink3958.xml"/><Relationship Id="rId64" Type="http://schemas.openxmlformats.org/officeDocument/2006/relationships/customXml" Target="../ink/ink3962.xml"/><Relationship Id="rId69" Type="http://schemas.openxmlformats.org/officeDocument/2006/relationships/image" Target="../media/image826.png"/><Relationship Id="rId8" Type="http://schemas.openxmlformats.org/officeDocument/2006/relationships/customXml" Target="../ink/ink3934.xml"/><Relationship Id="rId51" Type="http://schemas.openxmlformats.org/officeDocument/2006/relationships/image" Target="../media/image817.png"/><Relationship Id="rId3" Type="http://schemas.openxmlformats.org/officeDocument/2006/relationships/image" Target="../media/image792.png"/><Relationship Id="rId12" Type="http://schemas.openxmlformats.org/officeDocument/2006/relationships/customXml" Target="../ink/ink3936.xml"/><Relationship Id="rId17" Type="http://schemas.openxmlformats.org/officeDocument/2006/relationships/image" Target="../media/image799.png"/><Relationship Id="rId25" Type="http://schemas.openxmlformats.org/officeDocument/2006/relationships/image" Target="../media/image803.png"/><Relationship Id="rId33" Type="http://schemas.openxmlformats.org/officeDocument/2006/relationships/image" Target="../media/image808.png"/><Relationship Id="rId38" Type="http://schemas.openxmlformats.org/officeDocument/2006/relationships/customXml" Target="../ink/ink3949.xml"/><Relationship Id="rId46" Type="http://schemas.openxmlformats.org/officeDocument/2006/relationships/customXml" Target="../ink/ink3953.xml"/><Relationship Id="rId59" Type="http://schemas.openxmlformats.org/officeDocument/2006/relationships/image" Target="../media/image821.png"/><Relationship Id="rId67" Type="http://schemas.openxmlformats.org/officeDocument/2006/relationships/image" Target="../media/image825.png"/><Relationship Id="rId20" Type="http://schemas.openxmlformats.org/officeDocument/2006/relationships/customXml" Target="../ink/ink3940.xml"/><Relationship Id="rId41" Type="http://schemas.openxmlformats.org/officeDocument/2006/relationships/image" Target="../media/image812.png"/><Relationship Id="rId54" Type="http://schemas.openxmlformats.org/officeDocument/2006/relationships/customXml" Target="../ink/ink3957.xml"/><Relationship Id="rId62" Type="http://schemas.openxmlformats.org/officeDocument/2006/relationships/customXml" Target="../ink/ink3961.xml"/><Relationship Id="rId70" Type="http://schemas.openxmlformats.org/officeDocument/2006/relationships/customXml" Target="../ink/ink39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33.xml"/><Relationship Id="rId15" Type="http://schemas.openxmlformats.org/officeDocument/2006/relationships/image" Target="../media/image798.png"/><Relationship Id="rId23" Type="http://schemas.openxmlformats.org/officeDocument/2006/relationships/image" Target="../media/image802.png"/><Relationship Id="rId28" Type="http://schemas.openxmlformats.org/officeDocument/2006/relationships/customXml" Target="../ink/ink3944.xml"/><Relationship Id="rId36" Type="http://schemas.openxmlformats.org/officeDocument/2006/relationships/customXml" Target="../ink/ink3948.xml"/><Relationship Id="rId49" Type="http://schemas.openxmlformats.org/officeDocument/2006/relationships/image" Target="../media/image816.png"/><Relationship Id="rId57" Type="http://schemas.openxmlformats.org/officeDocument/2006/relationships/image" Target="../media/image820.png"/><Relationship Id="rId10" Type="http://schemas.openxmlformats.org/officeDocument/2006/relationships/customXml" Target="../ink/ink3935.xml"/><Relationship Id="rId31" Type="http://schemas.openxmlformats.org/officeDocument/2006/relationships/image" Target="../media/image807.png"/><Relationship Id="rId44" Type="http://schemas.openxmlformats.org/officeDocument/2006/relationships/customXml" Target="../ink/ink3952.xml"/><Relationship Id="rId52" Type="http://schemas.openxmlformats.org/officeDocument/2006/relationships/customXml" Target="../ink/ink3956.xml"/><Relationship Id="rId60" Type="http://schemas.openxmlformats.org/officeDocument/2006/relationships/customXml" Target="../ink/ink3960.xml"/><Relationship Id="rId65" Type="http://schemas.openxmlformats.org/officeDocument/2006/relationships/image" Target="../media/image824.png"/><Relationship Id="rId4" Type="http://schemas.openxmlformats.org/officeDocument/2006/relationships/customXml" Target="../ink/ink3932.xml"/><Relationship Id="rId9" Type="http://schemas.openxmlformats.org/officeDocument/2006/relationships/image" Target="../media/image795.png"/><Relationship Id="rId13" Type="http://schemas.openxmlformats.org/officeDocument/2006/relationships/image" Target="../media/image797.png"/><Relationship Id="rId18" Type="http://schemas.openxmlformats.org/officeDocument/2006/relationships/customXml" Target="../ink/ink3939.xml"/><Relationship Id="rId39" Type="http://schemas.openxmlformats.org/officeDocument/2006/relationships/image" Target="../media/image811.png"/><Relationship Id="rId34" Type="http://schemas.openxmlformats.org/officeDocument/2006/relationships/customXml" Target="../ink/ink3947.xml"/><Relationship Id="rId50" Type="http://schemas.openxmlformats.org/officeDocument/2006/relationships/customXml" Target="../ink/ink3955.xml"/><Relationship Id="rId55" Type="http://schemas.openxmlformats.org/officeDocument/2006/relationships/image" Target="../media/image819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78.xml"/><Relationship Id="rId21" Type="http://schemas.openxmlformats.org/officeDocument/2006/relationships/image" Target="../media/image801.png"/><Relationship Id="rId42" Type="http://schemas.openxmlformats.org/officeDocument/2006/relationships/customXml" Target="../ink/ink3986.xml"/><Relationship Id="rId47" Type="http://schemas.openxmlformats.org/officeDocument/2006/relationships/image" Target="../media/image815.png"/><Relationship Id="rId63" Type="http://schemas.openxmlformats.org/officeDocument/2006/relationships/image" Target="../media/image823.png"/><Relationship Id="rId68" Type="http://schemas.openxmlformats.org/officeDocument/2006/relationships/customXml" Target="../ink/ink3999.xml"/><Relationship Id="rId84" Type="http://schemas.openxmlformats.org/officeDocument/2006/relationships/customXml" Target="../ink/ink4007.xml"/><Relationship Id="rId89" Type="http://schemas.openxmlformats.org/officeDocument/2006/relationships/image" Target="../media/image836.png"/><Relationship Id="rId16" Type="http://schemas.openxmlformats.org/officeDocument/2006/relationships/customXml" Target="../ink/ink3973.xml"/><Relationship Id="rId107" Type="http://schemas.openxmlformats.org/officeDocument/2006/relationships/image" Target="../media/image845.png"/><Relationship Id="rId11" Type="http://schemas.openxmlformats.org/officeDocument/2006/relationships/image" Target="../media/image796.png"/><Relationship Id="rId32" Type="http://schemas.openxmlformats.org/officeDocument/2006/relationships/customXml" Target="../ink/ink3981.xml"/><Relationship Id="rId37" Type="http://schemas.openxmlformats.org/officeDocument/2006/relationships/image" Target="../media/image8101.png"/><Relationship Id="rId53" Type="http://schemas.openxmlformats.org/officeDocument/2006/relationships/image" Target="../media/image818.png"/><Relationship Id="rId58" Type="http://schemas.openxmlformats.org/officeDocument/2006/relationships/customXml" Target="../ink/ink3994.xml"/><Relationship Id="rId74" Type="http://schemas.openxmlformats.org/officeDocument/2006/relationships/customXml" Target="../ink/ink4002.xml"/><Relationship Id="rId79" Type="http://schemas.openxmlformats.org/officeDocument/2006/relationships/image" Target="../media/image831.png"/><Relationship Id="rId102" Type="http://schemas.openxmlformats.org/officeDocument/2006/relationships/customXml" Target="../ink/ink4016.xml"/><Relationship Id="rId5" Type="http://schemas.openxmlformats.org/officeDocument/2006/relationships/image" Target="../media/image793.png"/><Relationship Id="rId90" Type="http://schemas.openxmlformats.org/officeDocument/2006/relationships/customXml" Target="../ink/ink4010.xml"/><Relationship Id="rId95" Type="http://schemas.openxmlformats.org/officeDocument/2006/relationships/image" Target="../media/image839.png"/><Relationship Id="rId22" Type="http://schemas.openxmlformats.org/officeDocument/2006/relationships/customXml" Target="../ink/ink3976.xml"/><Relationship Id="rId27" Type="http://schemas.openxmlformats.org/officeDocument/2006/relationships/image" Target="../media/image805.png"/><Relationship Id="rId43" Type="http://schemas.openxmlformats.org/officeDocument/2006/relationships/image" Target="../media/image813.png"/><Relationship Id="rId48" Type="http://schemas.openxmlformats.org/officeDocument/2006/relationships/customXml" Target="../ink/ink3989.xml"/><Relationship Id="rId64" Type="http://schemas.openxmlformats.org/officeDocument/2006/relationships/customXml" Target="../ink/ink3997.xml"/><Relationship Id="rId69" Type="http://schemas.openxmlformats.org/officeDocument/2006/relationships/image" Target="../media/image826.png"/><Relationship Id="rId80" Type="http://schemas.openxmlformats.org/officeDocument/2006/relationships/customXml" Target="../ink/ink4005.xml"/><Relationship Id="rId85" Type="http://schemas.openxmlformats.org/officeDocument/2006/relationships/image" Target="../media/image834.png"/><Relationship Id="rId12" Type="http://schemas.openxmlformats.org/officeDocument/2006/relationships/customXml" Target="../ink/ink3971.xml"/><Relationship Id="rId17" Type="http://schemas.openxmlformats.org/officeDocument/2006/relationships/image" Target="../media/image799.png"/><Relationship Id="rId33" Type="http://schemas.openxmlformats.org/officeDocument/2006/relationships/image" Target="../media/image808.png"/><Relationship Id="rId38" Type="http://schemas.openxmlformats.org/officeDocument/2006/relationships/customXml" Target="../ink/ink3984.xml"/><Relationship Id="rId59" Type="http://schemas.openxmlformats.org/officeDocument/2006/relationships/image" Target="../media/image821.png"/><Relationship Id="rId103" Type="http://schemas.openxmlformats.org/officeDocument/2006/relationships/image" Target="../media/image843.png"/><Relationship Id="rId20" Type="http://schemas.openxmlformats.org/officeDocument/2006/relationships/customXml" Target="../ink/ink3975.xml"/><Relationship Id="rId41" Type="http://schemas.openxmlformats.org/officeDocument/2006/relationships/image" Target="../media/image812.png"/><Relationship Id="rId54" Type="http://schemas.openxmlformats.org/officeDocument/2006/relationships/customXml" Target="../ink/ink3992.xml"/><Relationship Id="rId62" Type="http://schemas.openxmlformats.org/officeDocument/2006/relationships/customXml" Target="../ink/ink3996.xml"/><Relationship Id="rId70" Type="http://schemas.openxmlformats.org/officeDocument/2006/relationships/customXml" Target="../ink/ink4000.xml"/><Relationship Id="rId75" Type="http://schemas.openxmlformats.org/officeDocument/2006/relationships/image" Target="../media/image829.png"/><Relationship Id="rId83" Type="http://schemas.openxmlformats.org/officeDocument/2006/relationships/image" Target="../media/image833.png"/><Relationship Id="rId88" Type="http://schemas.openxmlformats.org/officeDocument/2006/relationships/customXml" Target="../ink/ink4009.xml"/><Relationship Id="rId91" Type="http://schemas.openxmlformats.org/officeDocument/2006/relationships/image" Target="../media/image837.png"/><Relationship Id="rId96" Type="http://schemas.openxmlformats.org/officeDocument/2006/relationships/customXml" Target="../ink/ink40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68.xml"/><Relationship Id="rId15" Type="http://schemas.openxmlformats.org/officeDocument/2006/relationships/image" Target="../media/image798.png"/><Relationship Id="rId23" Type="http://schemas.openxmlformats.org/officeDocument/2006/relationships/image" Target="../media/image802.png"/><Relationship Id="rId28" Type="http://schemas.openxmlformats.org/officeDocument/2006/relationships/customXml" Target="../ink/ink3979.xml"/><Relationship Id="rId36" Type="http://schemas.openxmlformats.org/officeDocument/2006/relationships/customXml" Target="../ink/ink3983.xml"/><Relationship Id="rId49" Type="http://schemas.openxmlformats.org/officeDocument/2006/relationships/image" Target="../media/image816.png"/><Relationship Id="rId57" Type="http://schemas.openxmlformats.org/officeDocument/2006/relationships/image" Target="../media/image820.png"/><Relationship Id="rId106" Type="http://schemas.openxmlformats.org/officeDocument/2006/relationships/customXml" Target="../ink/ink4018.xml"/><Relationship Id="rId10" Type="http://schemas.openxmlformats.org/officeDocument/2006/relationships/customXml" Target="../ink/ink3970.xml"/><Relationship Id="rId31" Type="http://schemas.openxmlformats.org/officeDocument/2006/relationships/image" Target="../media/image807.png"/><Relationship Id="rId44" Type="http://schemas.openxmlformats.org/officeDocument/2006/relationships/customXml" Target="../ink/ink3987.xml"/><Relationship Id="rId52" Type="http://schemas.openxmlformats.org/officeDocument/2006/relationships/customXml" Target="../ink/ink3991.xml"/><Relationship Id="rId60" Type="http://schemas.openxmlformats.org/officeDocument/2006/relationships/customXml" Target="../ink/ink3995.xml"/><Relationship Id="rId65" Type="http://schemas.openxmlformats.org/officeDocument/2006/relationships/image" Target="../media/image824.png"/><Relationship Id="rId73" Type="http://schemas.openxmlformats.org/officeDocument/2006/relationships/image" Target="../media/image828.png"/><Relationship Id="rId78" Type="http://schemas.openxmlformats.org/officeDocument/2006/relationships/customXml" Target="../ink/ink4004.xml"/><Relationship Id="rId81" Type="http://schemas.openxmlformats.org/officeDocument/2006/relationships/image" Target="../media/image832.png"/><Relationship Id="rId86" Type="http://schemas.openxmlformats.org/officeDocument/2006/relationships/customXml" Target="../ink/ink4008.xml"/><Relationship Id="rId94" Type="http://schemas.openxmlformats.org/officeDocument/2006/relationships/customXml" Target="../ink/ink4012.xml"/><Relationship Id="rId99" Type="http://schemas.openxmlformats.org/officeDocument/2006/relationships/image" Target="../media/image841.png"/><Relationship Id="rId101" Type="http://schemas.openxmlformats.org/officeDocument/2006/relationships/image" Target="../media/image842.png"/><Relationship Id="rId4" Type="http://schemas.openxmlformats.org/officeDocument/2006/relationships/customXml" Target="../ink/ink3967.xml"/><Relationship Id="rId9" Type="http://schemas.openxmlformats.org/officeDocument/2006/relationships/image" Target="../media/image795.png"/><Relationship Id="rId13" Type="http://schemas.openxmlformats.org/officeDocument/2006/relationships/image" Target="../media/image797.png"/><Relationship Id="rId18" Type="http://schemas.openxmlformats.org/officeDocument/2006/relationships/customXml" Target="../ink/ink3974.xml"/><Relationship Id="rId39" Type="http://schemas.openxmlformats.org/officeDocument/2006/relationships/image" Target="../media/image811.png"/><Relationship Id="rId34" Type="http://schemas.openxmlformats.org/officeDocument/2006/relationships/customXml" Target="../ink/ink3982.xml"/><Relationship Id="rId50" Type="http://schemas.openxmlformats.org/officeDocument/2006/relationships/customXml" Target="../ink/ink3990.xml"/><Relationship Id="rId55" Type="http://schemas.openxmlformats.org/officeDocument/2006/relationships/image" Target="../media/image819.png"/><Relationship Id="rId76" Type="http://schemas.openxmlformats.org/officeDocument/2006/relationships/customXml" Target="../ink/ink4003.xml"/><Relationship Id="rId97" Type="http://schemas.openxmlformats.org/officeDocument/2006/relationships/image" Target="../media/image840.png"/><Relationship Id="rId104" Type="http://schemas.openxmlformats.org/officeDocument/2006/relationships/customXml" Target="../ink/ink4017.xml"/><Relationship Id="rId7" Type="http://schemas.openxmlformats.org/officeDocument/2006/relationships/image" Target="../media/image794.png"/><Relationship Id="rId71" Type="http://schemas.openxmlformats.org/officeDocument/2006/relationships/image" Target="../media/image827.png"/><Relationship Id="rId92" Type="http://schemas.openxmlformats.org/officeDocument/2006/relationships/customXml" Target="../ink/ink4011.xml"/><Relationship Id="rId2" Type="http://schemas.openxmlformats.org/officeDocument/2006/relationships/customXml" Target="../ink/ink3966.xml"/><Relationship Id="rId29" Type="http://schemas.openxmlformats.org/officeDocument/2006/relationships/image" Target="../media/image806.png"/><Relationship Id="rId24" Type="http://schemas.openxmlformats.org/officeDocument/2006/relationships/customXml" Target="../ink/ink3977.xml"/><Relationship Id="rId40" Type="http://schemas.openxmlformats.org/officeDocument/2006/relationships/customXml" Target="../ink/ink3985.xml"/><Relationship Id="rId45" Type="http://schemas.openxmlformats.org/officeDocument/2006/relationships/image" Target="../media/image814.png"/><Relationship Id="rId66" Type="http://schemas.openxmlformats.org/officeDocument/2006/relationships/customXml" Target="../ink/ink3998.xml"/><Relationship Id="rId87" Type="http://schemas.openxmlformats.org/officeDocument/2006/relationships/image" Target="../media/image835.png"/><Relationship Id="rId61" Type="http://schemas.openxmlformats.org/officeDocument/2006/relationships/image" Target="../media/image822.png"/><Relationship Id="rId82" Type="http://schemas.openxmlformats.org/officeDocument/2006/relationships/customXml" Target="../ink/ink4006.xml"/><Relationship Id="rId19" Type="http://schemas.openxmlformats.org/officeDocument/2006/relationships/image" Target="../media/image800.png"/><Relationship Id="rId14" Type="http://schemas.openxmlformats.org/officeDocument/2006/relationships/customXml" Target="../ink/ink3972.xml"/><Relationship Id="rId30" Type="http://schemas.openxmlformats.org/officeDocument/2006/relationships/customXml" Target="../ink/ink3980.xml"/><Relationship Id="rId35" Type="http://schemas.openxmlformats.org/officeDocument/2006/relationships/image" Target="../media/image809.png"/><Relationship Id="rId56" Type="http://schemas.openxmlformats.org/officeDocument/2006/relationships/customXml" Target="../ink/ink3993.xml"/><Relationship Id="rId77" Type="http://schemas.openxmlformats.org/officeDocument/2006/relationships/image" Target="../media/image830.png"/><Relationship Id="rId100" Type="http://schemas.openxmlformats.org/officeDocument/2006/relationships/customXml" Target="../ink/ink4015.xml"/><Relationship Id="rId105" Type="http://schemas.openxmlformats.org/officeDocument/2006/relationships/image" Target="../media/image844.png"/><Relationship Id="rId8" Type="http://schemas.openxmlformats.org/officeDocument/2006/relationships/customXml" Target="../ink/ink3969.xml"/><Relationship Id="rId51" Type="http://schemas.openxmlformats.org/officeDocument/2006/relationships/image" Target="../media/image817.png"/><Relationship Id="rId72" Type="http://schemas.openxmlformats.org/officeDocument/2006/relationships/customXml" Target="../ink/ink4001.xml"/><Relationship Id="rId93" Type="http://schemas.openxmlformats.org/officeDocument/2006/relationships/image" Target="../media/image838.png"/><Relationship Id="rId98" Type="http://schemas.openxmlformats.org/officeDocument/2006/relationships/customXml" Target="../ink/ink4014.xml"/><Relationship Id="rId3" Type="http://schemas.openxmlformats.org/officeDocument/2006/relationships/image" Target="../media/image792.png"/><Relationship Id="rId25" Type="http://schemas.openxmlformats.org/officeDocument/2006/relationships/image" Target="../media/image803.png"/><Relationship Id="rId46" Type="http://schemas.openxmlformats.org/officeDocument/2006/relationships/customXml" Target="../ink/ink3988.xml"/><Relationship Id="rId67" Type="http://schemas.openxmlformats.org/officeDocument/2006/relationships/image" Target="../media/image825.png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50.png"/><Relationship Id="rId21" Type="http://schemas.openxmlformats.org/officeDocument/2006/relationships/image" Target="../media/image801.png"/><Relationship Id="rId42" Type="http://schemas.openxmlformats.org/officeDocument/2006/relationships/customXml" Target="../ink/ink4039.xml"/><Relationship Id="rId63" Type="http://schemas.openxmlformats.org/officeDocument/2006/relationships/image" Target="../media/image823.png"/><Relationship Id="rId84" Type="http://schemas.openxmlformats.org/officeDocument/2006/relationships/customXml" Target="../ink/ink4060.xml"/><Relationship Id="rId138" Type="http://schemas.openxmlformats.org/officeDocument/2006/relationships/customXml" Target="../ink/ink4087.xml"/><Relationship Id="rId107" Type="http://schemas.openxmlformats.org/officeDocument/2006/relationships/image" Target="../media/image845.png"/><Relationship Id="rId11" Type="http://schemas.openxmlformats.org/officeDocument/2006/relationships/image" Target="../media/image796.png"/><Relationship Id="rId32" Type="http://schemas.openxmlformats.org/officeDocument/2006/relationships/customXml" Target="../ink/ink4034.xml"/><Relationship Id="rId53" Type="http://schemas.openxmlformats.org/officeDocument/2006/relationships/image" Target="../media/image818.png"/><Relationship Id="rId74" Type="http://schemas.openxmlformats.org/officeDocument/2006/relationships/customXml" Target="../ink/ink4055.xml"/><Relationship Id="rId128" Type="http://schemas.openxmlformats.org/officeDocument/2006/relationships/customXml" Target="../ink/ink4082.xml"/><Relationship Id="rId149" Type="http://schemas.openxmlformats.org/officeDocument/2006/relationships/image" Target="../media/image866.png"/><Relationship Id="rId5" Type="http://schemas.openxmlformats.org/officeDocument/2006/relationships/image" Target="../media/image793.png"/><Relationship Id="rId95" Type="http://schemas.openxmlformats.org/officeDocument/2006/relationships/image" Target="../media/image839.png"/><Relationship Id="rId22" Type="http://schemas.openxmlformats.org/officeDocument/2006/relationships/customXml" Target="../ink/ink4029.xml"/><Relationship Id="rId43" Type="http://schemas.openxmlformats.org/officeDocument/2006/relationships/image" Target="../media/image813.png"/><Relationship Id="rId64" Type="http://schemas.openxmlformats.org/officeDocument/2006/relationships/customXml" Target="../ink/ink4050.xml"/><Relationship Id="rId118" Type="http://schemas.openxmlformats.org/officeDocument/2006/relationships/customXml" Target="../ink/ink4077.xml"/><Relationship Id="rId139" Type="http://schemas.openxmlformats.org/officeDocument/2006/relationships/image" Target="../media/image861.png"/><Relationship Id="rId80" Type="http://schemas.openxmlformats.org/officeDocument/2006/relationships/customXml" Target="../ink/ink4058.xml"/><Relationship Id="rId85" Type="http://schemas.openxmlformats.org/officeDocument/2006/relationships/image" Target="../media/image834.png"/><Relationship Id="rId150" Type="http://schemas.openxmlformats.org/officeDocument/2006/relationships/customXml" Target="../ink/ink4093.xml"/><Relationship Id="rId155" Type="http://schemas.openxmlformats.org/officeDocument/2006/relationships/image" Target="../media/image869.png"/><Relationship Id="rId12" Type="http://schemas.openxmlformats.org/officeDocument/2006/relationships/customXml" Target="../ink/ink4024.xml"/><Relationship Id="rId17" Type="http://schemas.openxmlformats.org/officeDocument/2006/relationships/image" Target="../media/image799.png"/><Relationship Id="rId33" Type="http://schemas.openxmlformats.org/officeDocument/2006/relationships/image" Target="../media/image808.png"/><Relationship Id="rId38" Type="http://schemas.openxmlformats.org/officeDocument/2006/relationships/customXml" Target="../ink/ink4037.xml"/><Relationship Id="rId59" Type="http://schemas.openxmlformats.org/officeDocument/2006/relationships/image" Target="../media/image821.png"/><Relationship Id="rId103" Type="http://schemas.openxmlformats.org/officeDocument/2006/relationships/image" Target="../media/image843.png"/><Relationship Id="rId108" Type="http://schemas.openxmlformats.org/officeDocument/2006/relationships/customXml" Target="../ink/ink4072.xml"/><Relationship Id="rId124" Type="http://schemas.openxmlformats.org/officeDocument/2006/relationships/customXml" Target="../ink/ink4080.xml"/><Relationship Id="rId129" Type="http://schemas.openxmlformats.org/officeDocument/2006/relationships/image" Target="../media/image856.png"/><Relationship Id="rId54" Type="http://schemas.openxmlformats.org/officeDocument/2006/relationships/customXml" Target="../ink/ink4045.xml"/><Relationship Id="rId70" Type="http://schemas.openxmlformats.org/officeDocument/2006/relationships/customXml" Target="../ink/ink4053.xml"/><Relationship Id="rId75" Type="http://schemas.openxmlformats.org/officeDocument/2006/relationships/image" Target="../media/image829.png"/><Relationship Id="rId91" Type="http://schemas.openxmlformats.org/officeDocument/2006/relationships/image" Target="../media/image837.png"/><Relationship Id="rId96" Type="http://schemas.openxmlformats.org/officeDocument/2006/relationships/customXml" Target="../ink/ink4066.xml"/><Relationship Id="rId140" Type="http://schemas.openxmlformats.org/officeDocument/2006/relationships/customXml" Target="../ink/ink4088.xml"/><Relationship Id="rId145" Type="http://schemas.openxmlformats.org/officeDocument/2006/relationships/image" Target="../media/image8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21.xml"/><Relationship Id="rId23" Type="http://schemas.openxmlformats.org/officeDocument/2006/relationships/image" Target="../media/image802.png"/><Relationship Id="rId28" Type="http://schemas.openxmlformats.org/officeDocument/2006/relationships/customXml" Target="../ink/ink4032.xml"/><Relationship Id="rId49" Type="http://schemas.openxmlformats.org/officeDocument/2006/relationships/image" Target="../media/image816.png"/><Relationship Id="rId114" Type="http://schemas.openxmlformats.org/officeDocument/2006/relationships/customXml" Target="../ink/ink4075.xml"/><Relationship Id="rId119" Type="http://schemas.openxmlformats.org/officeDocument/2006/relationships/image" Target="../media/image851.png"/><Relationship Id="rId44" Type="http://schemas.openxmlformats.org/officeDocument/2006/relationships/customXml" Target="../ink/ink4040.xml"/><Relationship Id="rId60" Type="http://schemas.openxmlformats.org/officeDocument/2006/relationships/customXml" Target="../ink/ink4048.xml"/><Relationship Id="rId65" Type="http://schemas.openxmlformats.org/officeDocument/2006/relationships/image" Target="../media/image824.png"/><Relationship Id="rId81" Type="http://schemas.openxmlformats.org/officeDocument/2006/relationships/image" Target="../media/image832.png"/><Relationship Id="rId86" Type="http://schemas.openxmlformats.org/officeDocument/2006/relationships/customXml" Target="../ink/ink4061.xml"/><Relationship Id="rId130" Type="http://schemas.openxmlformats.org/officeDocument/2006/relationships/customXml" Target="../ink/ink4083.xml"/><Relationship Id="rId135" Type="http://schemas.openxmlformats.org/officeDocument/2006/relationships/image" Target="../media/image859.png"/><Relationship Id="rId151" Type="http://schemas.openxmlformats.org/officeDocument/2006/relationships/image" Target="../media/image867.png"/><Relationship Id="rId156" Type="http://schemas.openxmlformats.org/officeDocument/2006/relationships/customXml" Target="../ink/ink4096.xml"/><Relationship Id="rId13" Type="http://schemas.openxmlformats.org/officeDocument/2006/relationships/image" Target="../media/image797.png"/><Relationship Id="rId18" Type="http://schemas.openxmlformats.org/officeDocument/2006/relationships/customXml" Target="../ink/ink4027.xml"/><Relationship Id="rId39" Type="http://schemas.openxmlformats.org/officeDocument/2006/relationships/image" Target="../media/image811.png"/><Relationship Id="rId109" Type="http://schemas.openxmlformats.org/officeDocument/2006/relationships/image" Target="../media/image846.png"/><Relationship Id="rId34" Type="http://schemas.openxmlformats.org/officeDocument/2006/relationships/customXml" Target="../ink/ink4035.xml"/><Relationship Id="rId50" Type="http://schemas.openxmlformats.org/officeDocument/2006/relationships/customXml" Target="../ink/ink4043.xml"/><Relationship Id="rId55" Type="http://schemas.openxmlformats.org/officeDocument/2006/relationships/image" Target="../media/image819.png"/><Relationship Id="rId76" Type="http://schemas.openxmlformats.org/officeDocument/2006/relationships/customXml" Target="../ink/ink4056.xml"/><Relationship Id="rId97" Type="http://schemas.openxmlformats.org/officeDocument/2006/relationships/image" Target="../media/image840.png"/><Relationship Id="rId104" Type="http://schemas.openxmlformats.org/officeDocument/2006/relationships/customXml" Target="../ink/ink4070.xml"/><Relationship Id="rId120" Type="http://schemas.openxmlformats.org/officeDocument/2006/relationships/customXml" Target="../ink/ink4078.xml"/><Relationship Id="rId125" Type="http://schemas.openxmlformats.org/officeDocument/2006/relationships/image" Target="../media/image854.png"/><Relationship Id="rId141" Type="http://schemas.openxmlformats.org/officeDocument/2006/relationships/image" Target="../media/image862.png"/><Relationship Id="rId146" Type="http://schemas.openxmlformats.org/officeDocument/2006/relationships/customXml" Target="../ink/ink4091.xml"/><Relationship Id="rId7" Type="http://schemas.openxmlformats.org/officeDocument/2006/relationships/image" Target="../media/image794.png"/><Relationship Id="rId71" Type="http://schemas.openxmlformats.org/officeDocument/2006/relationships/image" Target="../media/image827.png"/><Relationship Id="rId92" Type="http://schemas.openxmlformats.org/officeDocument/2006/relationships/customXml" Target="../ink/ink4064.xml"/><Relationship Id="rId2" Type="http://schemas.openxmlformats.org/officeDocument/2006/relationships/customXml" Target="../ink/ink4019.xml"/><Relationship Id="rId29" Type="http://schemas.openxmlformats.org/officeDocument/2006/relationships/image" Target="../media/image806.png"/><Relationship Id="rId24" Type="http://schemas.openxmlformats.org/officeDocument/2006/relationships/customXml" Target="../ink/ink4030.xml"/><Relationship Id="rId40" Type="http://schemas.openxmlformats.org/officeDocument/2006/relationships/customXml" Target="../ink/ink4038.xml"/><Relationship Id="rId45" Type="http://schemas.openxmlformats.org/officeDocument/2006/relationships/image" Target="../media/image814.png"/><Relationship Id="rId66" Type="http://schemas.openxmlformats.org/officeDocument/2006/relationships/customXml" Target="../ink/ink4051.xml"/><Relationship Id="rId87" Type="http://schemas.openxmlformats.org/officeDocument/2006/relationships/image" Target="../media/image835.png"/><Relationship Id="rId110" Type="http://schemas.openxmlformats.org/officeDocument/2006/relationships/customXml" Target="../ink/ink4073.xml"/><Relationship Id="rId115" Type="http://schemas.openxmlformats.org/officeDocument/2006/relationships/image" Target="../media/image849.png"/><Relationship Id="rId131" Type="http://schemas.openxmlformats.org/officeDocument/2006/relationships/image" Target="../media/image857.png"/><Relationship Id="rId136" Type="http://schemas.openxmlformats.org/officeDocument/2006/relationships/customXml" Target="../ink/ink4086.xml"/><Relationship Id="rId157" Type="http://schemas.openxmlformats.org/officeDocument/2006/relationships/image" Target="../media/image870.png"/><Relationship Id="rId61" Type="http://schemas.openxmlformats.org/officeDocument/2006/relationships/image" Target="../media/image822.png"/><Relationship Id="rId82" Type="http://schemas.openxmlformats.org/officeDocument/2006/relationships/customXml" Target="../ink/ink4059.xml"/><Relationship Id="rId152" Type="http://schemas.openxmlformats.org/officeDocument/2006/relationships/customXml" Target="../ink/ink4094.xml"/><Relationship Id="rId19" Type="http://schemas.openxmlformats.org/officeDocument/2006/relationships/image" Target="../media/image800.png"/><Relationship Id="rId14" Type="http://schemas.openxmlformats.org/officeDocument/2006/relationships/customXml" Target="../ink/ink4025.xml"/><Relationship Id="rId30" Type="http://schemas.openxmlformats.org/officeDocument/2006/relationships/customXml" Target="../ink/ink4033.xml"/><Relationship Id="rId35" Type="http://schemas.openxmlformats.org/officeDocument/2006/relationships/image" Target="../media/image809.png"/><Relationship Id="rId56" Type="http://schemas.openxmlformats.org/officeDocument/2006/relationships/customXml" Target="../ink/ink4046.xml"/><Relationship Id="rId77" Type="http://schemas.openxmlformats.org/officeDocument/2006/relationships/image" Target="../media/image830.png"/><Relationship Id="rId100" Type="http://schemas.openxmlformats.org/officeDocument/2006/relationships/customXml" Target="../ink/ink4068.xml"/><Relationship Id="rId105" Type="http://schemas.openxmlformats.org/officeDocument/2006/relationships/image" Target="../media/image844.png"/><Relationship Id="rId126" Type="http://schemas.openxmlformats.org/officeDocument/2006/relationships/customXml" Target="../ink/ink4081.xml"/><Relationship Id="rId147" Type="http://schemas.openxmlformats.org/officeDocument/2006/relationships/image" Target="../media/image865.png"/><Relationship Id="rId8" Type="http://schemas.openxmlformats.org/officeDocument/2006/relationships/customXml" Target="../ink/ink4022.xml"/><Relationship Id="rId51" Type="http://schemas.openxmlformats.org/officeDocument/2006/relationships/image" Target="../media/image817.png"/><Relationship Id="rId72" Type="http://schemas.openxmlformats.org/officeDocument/2006/relationships/customXml" Target="../ink/ink4054.xml"/><Relationship Id="rId93" Type="http://schemas.openxmlformats.org/officeDocument/2006/relationships/image" Target="../media/image838.png"/><Relationship Id="rId98" Type="http://schemas.openxmlformats.org/officeDocument/2006/relationships/customXml" Target="../ink/ink4067.xml"/><Relationship Id="rId121" Type="http://schemas.openxmlformats.org/officeDocument/2006/relationships/image" Target="../media/image852.png"/><Relationship Id="rId142" Type="http://schemas.openxmlformats.org/officeDocument/2006/relationships/customXml" Target="../ink/ink4089.xml"/><Relationship Id="rId3" Type="http://schemas.openxmlformats.org/officeDocument/2006/relationships/image" Target="../media/image792.png"/><Relationship Id="rId25" Type="http://schemas.openxmlformats.org/officeDocument/2006/relationships/image" Target="../media/image803.png"/><Relationship Id="rId46" Type="http://schemas.openxmlformats.org/officeDocument/2006/relationships/customXml" Target="../ink/ink4041.xml"/><Relationship Id="rId67" Type="http://schemas.openxmlformats.org/officeDocument/2006/relationships/image" Target="../media/image825.png"/><Relationship Id="rId116" Type="http://schemas.openxmlformats.org/officeDocument/2006/relationships/customXml" Target="../ink/ink4076.xml"/><Relationship Id="rId137" Type="http://schemas.openxmlformats.org/officeDocument/2006/relationships/image" Target="../media/image860.png"/><Relationship Id="rId20" Type="http://schemas.openxmlformats.org/officeDocument/2006/relationships/customXml" Target="../ink/ink4028.xml"/><Relationship Id="rId41" Type="http://schemas.openxmlformats.org/officeDocument/2006/relationships/image" Target="../media/image812.png"/><Relationship Id="rId62" Type="http://schemas.openxmlformats.org/officeDocument/2006/relationships/customXml" Target="../ink/ink4049.xml"/><Relationship Id="rId83" Type="http://schemas.openxmlformats.org/officeDocument/2006/relationships/image" Target="../media/image833.png"/><Relationship Id="rId88" Type="http://schemas.openxmlformats.org/officeDocument/2006/relationships/customXml" Target="../ink/ink4062.xml"/><Relationship Id="rId111" Type="http://schemas.openxmlformats.org/officeDocument/2006/relationships/image" Target="../media/image847.png"/><Relationship Id="rId132" Type="http://schemas.openxmlformats.org/officeDocument/2006/relationships/customXml" Target="../ink/ink4084.xml"/><Relationship Id="rId153" Type="http://schemas.openxmlformats.org/officeDocument/2006/relationships/image" Target="../media/image868.png"/><Relationship Id="rId15" Type="http://schemas.openxmlformats.org/officeDocument/2006/relationships/image" Target="../media/image798.png"/><Relationship Id="rId36" Type="http://schemas.openxmlformats.org/officeDocument/2006/relationships/customXml" Target="../ink/ink4036.xml"/><Relationship Id="rId57" Type="http://schemas.openxmlformats.org/officeDocument/2006/relationships/image" Target="../media/image820.png"/><Relationship Id="rId106" Type="http://schemas.openxmlformats.org/officeDocument/2006/relationships/customXml" Target="../ink/ink4071.xml"/><Relationship Id="rId127" Type="http://schemas.openxmlformats.org/officeDocument/2006/relationships/image" Target="../media/image855.png"/><Relationship Id="rId10" Type="http://schemas.openxmlformats.org/officeDocument/2006/relationships/customXml" Target="../ink/ink4023.xml"/><Relationship Id="rId31" Type="http://schemas.openxmlformats.org/officeDocument/2006/relationships/image" Target="../media/image807.png"/><Relationship Id="rId52" Type="http://schemas.openxmlformats.org/officeDocument/2006/relationships/customXml" Target="../ink/ink4044.xml"/><Relationship Id="rId73" Type="http://schemas.openxmlformats.org/officeDocument/2006/relationships/image" Target="../media/image828.png"/><Relationship Id="rId78" Type="http://schemas.openxmlformats.org/officeDocument/2006/relationships/customXml" Target="../ink/ink4057.xml"/><Relationship Id="rId94" Type="http://schemas.openxmlformats.org/officeDocument/2006/relationships/customXml" Target="../ink/ink4065.xml"/><Relationship Id="rId99" Type="http://schemas.openxmlformats.org/officeDocument/2006/relationships/image" Target="../media/image841.png"/><Relationship Id="rId101" Type="http://schemas.openxmlformats.org/officeDocument/2006/relationships/image" Target="../media/image842.png"/><Relationship Id="rId122" Type="http://schemas.openxmlformats.org/officeDocument/2006/relationships/customXml" Target="../ink/ink4079.xml"/><Relationship Id="rId143" Type="http://schemas.openxmlformats.org/officeDocument/2006/relationships/image" Target="../media/image863.png"/><Relationship Id="rId148" Type="http://schemas.openxmlformats.org/officeDocument/2006/relationships/customXml" Target="../ink/ink4092.xml"/><Relationship Id="rId4" Type="http://schemas.openxmlformats.org/officeDocument/2006/relationships/customXml" Target="../ink/ink4020.xml"/><Relationship Id="rId9" Type="http://schemas.openxmlformats.org/officeDocument/2006/relationships/image" Target="../media/image795.png"/><Relationship Id="rId26" Type="http://schemas.openxmlformats.org/officeDocument/2006/relationships/customXml" Target="../ink/ink4031.xml"/><Relationship Id="rId47" Type="http://schemas.openxmlformats.org/officeDocument/2006/relationships/image" Target="../media/image815.png"/><Relationship Id="rId68" Type="http://schemas.openxmlformats.org/officeDocument/2006/relationships/customXml" Target="../ink/ink4052.xml"/><Relationship Id="rId89" Type="http://schemas.openxmlformats.org/officeDocument/2006/relationships/image" Target="../media/image836.png"/><Relationship Id="rId112" Type="http://schemas.openxmlformats.org/officeDocument/2006/relationships/customXml" Target="../ink/ink4074.xml"/><Relationship Id="rId133" Type="http://schemas.openxmlformats.org/officeDocument/2006/relationships/image" Target="../media/image858.png"/><Relationship Id="rId154" Type="http://schemas.openxmlformats.org/officeDocument/2006/relationships/customXml" Target="../ink/ink4095.xml"/><Relationship Id="rId16" Type="http://schemas.openxmlformats.org/officeDocument/2006/relationships/customXml" Target="../ink/ink4026.xml"/><Relationship Id="rId37" Type="http://schemas.openxmlformats.org/officeDocument/2006/relationships/image" Target="../media/image8101.png"/><Relationship Id="rId58" Type="http://schemas.openxmlformats.org/officeDocument/2006/relationships/customXml" Target="../ink/ink4047.xml"/><Relationship Id="rId79" Type="http://schemas.openxmlformats.org/officeDocument/2006/relationships/image" Target="../media/image831.png"/><Relationship Id="rId102" Type="http://schemas.openxmlformats.org/officeDocument/2006/relationships/customXml" Target="../ink/ink4069.xml"/><Relationship Id="rId123" Type="http://schemas.openxmlformats.org/officeDocument/2006/relationships/image" Target="../media/image853.png"/><Relationship Id="rId144" Type="http://schemas.openxmlformats.org/officeDocument/2006/relationships/customXml" Target="../ink/ink4090.xml"/><Relationship Id="rId90" Type="http://schemas.openxmlformats.org/officeDocument/2006/relationships/customXml" Target="../ink/ink4063.xml"/><Relationship Id="rId27" Type="http://schemas.openxmlformats.org/officeDocument/2006/relationships/image" Target="../media/image805.png"/><Relationship Id="rId48" Type="http://schemas.openxmlformats.org/officeDocument/2006/relationships/customXml" Target="../ink/ink4042.xml"/><Relationship Id="rId69" Type="http://schemas.openxmlformats.org/officeDocument/2006/relationships/image" Target="../media/image826.png"/><Relationship Id="rId113" Type="http://schemas.openxmlformats.org/officeDocument/2006/relationships/image" Target="../media/image848.png"/><Relationship Id="rId134" Type="http://schemas.openxmlformats.org/officeDocument/2006/relationships/customXml" Target="../ink/ink4085.xml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50.png"/><Relationship Id="rId21" Type="http://schemas.openxmlformats.org/officeDocument/2006/relationships/image" Target="../media/image801.png"/><Relationship Id="rId42" Type="http://schemas.openxmlformats.org/officeDocument/2006/relationships/customXml" Target="../ink/ink4117.xml"/><Relationship Id="rId63" Type="http://schemas.openxmlformats.org/officeDocument/2006/relationships/image" Target="../media/image823.png"/><Relationship Id="rId84" Type="http://schemas.openxmlformats.org/officeDocument/2006/relationships/customXml" Target="../ink/ink4138.xml"/><Relationship Id="rId138" Type="http://schemas.openxmlformats.org/officeDocument/2006/relationships/customXml" Target="../ink/ink4165.xml"/><Relationship Id="rId159" Type="http://schemas.openxmlformats.org/officeDocument/2006/relationships/image" Target="../media/image871.png"/><Relationship Id="rId170" Type="http://schemas.openxmlformats.org/officeDocument/2006/relationships/customXml" Target="../ink/ink4181.xml"/><Relationship Id="rId107" Type="http://schemas.openxmlformats.org/officeDocument/2006/relationships/image" Target="../media/image845.png"/><Relationship Id="rId11" Type="http://schemas.openxmlformats.org/officeDocument/2006/relationships/image" Target="../media/image796.png"/><Relationship Id="rId32" Type="http://schemas.openxmlformats.org/officeDocument/2006/relationships/customXml" Target="../ink/ink4112.xml"/><Relationship Id="rId53" Type="http://schemas.openxmlformats.org/officeDocument/2006/relationships/image" Target="../media/image818.png"/><Relationship Id="rId74" Type="http://schemas.openxmlformats.org/officeDocument/2006/relationships/customXml" Target="../ink/ink4133.xml"/><Relationship Id="rId128" Type="http://schemas.openxmlformats.org/officeDocument/2006/relationships/customXml" Target="../ink/ink4160.xml"/><Relationship Id="rId149" Type="http://schemas.openxmlformats.org/officeDocument/2006/relationships/image" Target="../media/image866.png"/><Relationship Id="rId5" Type="http://schemas.openxmlformats.org/officeDocument/2006/relationships/image" Target="../media/image793.png"/><Relationship Id="rId95" Type="http://schemas.openxmlformats.org/officeDocument/2006/relationships/image" Target="../media/image839.png"/><Relationship Id="rId160" Type="http://schemas.openxmlformats.org/officeDocument/2006/relationships/customXml" Target="../ink/ink4176.xml"/><Relationship Id="rId181" Type="http://schemas.openxmlformats.org/officeDocument/2006/relationships/image" Target="../media/image882.png"/><Relationship Id="rId22" Type="http://schemas.openxmlformats.org/officeDocument/2006/relationships/customXml" Target="../ink/ink4107.xml"/><Relationship Id="rId43" Type="http://schemas.openxmlformats.org/officeDocument/2006/relationships/image" Target="../media/image813.png"/><Relationship Id="rId64" Type="http://schemas.openxmlformats.org/officeDocument/2006/relationships/customXml" Target="../ink/ink4128.xml"/><Relationship Id="rId118" Type="http://schemas.openxmlformats.org/officeDocument/2006/relationships/customXml" Target="../ink/ink4155.xml"/><Relationship Id="rId139" Type="http://schemas.openxmlformats.org/officeDocument/2006/relationships/image" Target="../media/image861.png"/><Relationship Id="rId85" Type="http://schemas.openxmlformats.org/officeDocument/2006/relationships/image" Target="../media/image834.png"/><Relationship Id="rId150" Type="http://schemas.openxmlformats.org/officeDocument/2006/relationships/customXml" Target="../ink/ink4171.xml"/><Relationship Id="rId171" Type="http://schemas.openxmlformats.org/officeDocument/2006/relationships/image" Target="../media/image877.png"/><Relationship Id="rId12" Type="http://schemas.openxmlformats.org/officeDocument/2006/relationships/customXml" Target="../ink/ink4102.xml"/><Relationship Id="rId33" Type="http://schemas.openxmlformats.org/officeDocument/2006/relationships/image" Target="../media/image808.png"/><Relationship Id="rId108" Type="http://schemas.openxmlformats.org/officeDocument/2006/relationships/customXml" Target="../ink/ink4150.xml"/><Relationship Id="rId129" Type="http://schemas.openxmlformats.org/officeDocument/2006/relationships/image" Target="../media/image856.png"/><Relationship Id="rId54" Type="http://schemas.openxmlformats.org/officeDocument/2006/relationships/customXml" Target="../ink/ink4123.xml"/><Relationship Id="rId75" Type="http://schemas.openxmlformats.org/officeDocument/2006/relationships/image" Target="../media/image829.png"/><Relationship Id="rId96" Type="http://schemas.openxmlformats.org/officeDocument/2006/relationships/customXml" Target="../ink/ink4144.xml"/><Relationship Id="rId140" Type="http://schemas.openxmlformats.org/officeDocument/2006/relationships/customXml" Target="../ink/ink4166.xml"/><Relationship Id="rId161" Type="http://schemas.openxmlformats.org/officeDocument/2006/relationships/image" Target="../media/image872.png"/><Relationship Id="rId182" Type="http://schemas.openxmlformats.org/officeDocument/2006/relationships/customXml" Target="../ink/ink4187.xml"/><Relationship Id="rId6" Type="http://schemas.openxmlformats.org/officeDocument/2006/relationships/customXml" Target="../ink/ink4099.xml"/><Relationship Id="rId23" Type="http://schemas.openxmlformats.org/officeDocument/2006/relationships/image" Target="../media/image802.png"/><Relationship Id="rId119" Type="http://schemas.openxmlformats.org/officeDocument/2006/relationships/image" Target="../media/image851.png"/><Relationship Id="rId44" Type="http://schemas.openxmlformats.org/officeDocument/2006/relationships/customXml" Target="../ink/ink4118.xml"/><Relationship Id="rId65" Type="http://schemas.openxmlformats.org/officeDocument/2006/relationships/image" Target="../media/image824.png"/><Relationship Id="rId86" Type="http://schemas.openxmlformats.org/officeDocument/2006/relationships/customXml" Target="../ink/ink4139.xml"/><Relationship Id="rId130" Type="http://schemas.openxmlformats.org/officeDocument/2006/relationships/customXml" Target="../ink/ink4161.xml"/><Relationship Id="rId151" Type="http://schemas.openxmlformats.org/officeDocument/2006/relationships/image" Target="../media/image867.png"/><Relationship Id="rId172" Type="http://schemas.openxmlformats.org/officeDocument/2006/relationships/customXml" Target="../ink/ink4182.xml"/><Relationship Id="rId13" Type="http://schemas.openxmlformats.org/officeDocument/2006/relationships/image" Target="../media/image797.png"/><Relationship Id="rId18" Type="http://schemas.openxmlformats.org/officeDocument/2006/relationships/customXml" Target="../ink/ink4105.xml"/><Relationship Id="rId39" Type="http://schemas.openxmlformats.org/officeDocument/2006/relationships/image" Target="../media/image811.png"/><Relationship Id="rId109" Type="http://schemas.openxmlformats.org/officeDocument/2006/relationships/image" Target="../media/image846.png"/><Relationship Id="rId34" Type="http://schemas.openxmlformats.org/officeDocument/2006/relationships/customXml" Target="../ink/ink4113.xml"/><Relationship Id="rId50" Type="http://schemas.openxmlformats.org/officeDocument/2006/relationships/customXml" Target="../ink/ink4121.xml"/><Relationship Id="rId55" Type="http://schemas.openxmlformats.org/officeDocument/2006/relationships/image" Target="../media/image819.png"/><Relationship Id="rId76" Type="http://schemas.openxmlformats.org/officeDocument/2006/relationships/customXml" Target="../ink/ink4134.xml"/><Relationship Id="rId97" Type="http://schemas.openxmlformats.org/officeDocument/2006/relationships/image" Target="../media/image840.png"/><Relationship Id="rId104" Type="http://schemas.openxmlformats.org/officeDocument/2006/relationships/customXml" Target="../ink/ink4148.xml"/><Relationship Id="rId120" Type="http://schemas.openxmlformats.org/officeDocument/2006/relationships/customXml" Target="../ink/ink4156.xml"/><Relationship Id="rId125" Type="http://schemas.openxmlformats.org/officeDocument/2006/relationships/image" Target="../media/image854.png"/><Relationship Id="rId141" Type="http://schemas.openxmlformats.org/officeDocument/2006/relationships/image" Target="../media/image862.png"/><Relationship Id="rId146" Type="http://schemas.openxmlformats.org/officeDocument/2006/relationships/customXml" Target="../ink/ink4169.xml"/><Relationship Id="rId167" Type="http://schemas.openxmlformats.org/officeDocument/2006/relationships/image" Target="../media/image875.png"/><Relationship Id="rId188" Type="http://schemas.openxmlformats.org/officeDocument/2006/relationships/customXml" Target="../ink/ink4190.xml"/><Relationship Id="rId7" Type="http://schemas.openxmlformats.org/officeDocument/2006/relationships/image" Target="../media/image794.png"/><Relationship Id="rId71" Type="http://schemas.openxmlformats.org/officeDocument/2006/relationships/image" Target="../media/image827.png"/><Relationship Id="rId92" Type="http://schemas.openxmlformats.org/officeDocument/2006/relationships/customXml" Target="../ink/ink4142.xml"/><Relationship Id="rId162" Type="http://schemas.openxmlformats.org/officeDocument/2006/relationships/customXml" Target="../ink/ink4177.xml"/><Relationship Id="rId183" Type="http://schemas.openxmlformats.org/officeDocument/2006/relationships/image" Target="../media/image883.png"/><Relationship Id="rId2" Type="http://schemas.openxmlformats.org/officeDocument/2006/relationships/customXml" Target="../ink/ink4097.xml"/><Relationship Id="rId29" Type="http://schemas.openxmlformats.org/officeDocument/2006/relationships/image" Target="../media/image806.png"/><Relationship Id="rId24" Type="http://schemas.openxmlformats.org/officeDocument/2006/relationships/customXml" Target="../ink/ink4108.xml"/><Relationship Id="rId40" Type="http://schemas.openxmlformats.org/officeDocument/2006/relationships/customXml" Target="../ink/ink4116.xml"/><Relationship Id="rId45" Type="http://schemas.openxmlformats.org/officeDocument/2006/relationships/image" Target="../media/image814.png"/><Relationship Id="rId66" Type="http://schemas.openxmlformats.org/officeDocument/2006/relationships/customXml" Target="../ink/ink4129.xml"/><Relationship Id="rId87" Type="http://schemas.openxmlformats.org/officeDocument/2006/relationships/image" Target="../media/image835.png"/><Relationship Id="rId110" Type="http://schemas.openxmlformats.org/officeDocument/2006/relationships/customXml" Target="../ink/ink4151.xml"/><Relationship Id="rId115" Type="http://schemas.openxmlformats.org/officeDocument/2006/relationships/image" Target="../media/image849.png"/><Relationship Id="rId131" Type="http://schemas.openxmlformats.org/officeDocument/2006/relationships/image" Target="../media/image857.png"/><Relationship Id="rId136" Type="http://schemas.openxmlformats.org/officeDocument/2006/relationships/customXml" Target="../ink/ink4164.xml"/><Relationship Id="rId157" Type="http://schemas.openxmlformats.org/officeDocument/2006/relationships/image" Target="../media/image870.png"/><Relationship Id="rId178" Type="http://schemas.openxmlformats.org/officeDocument/2006/relationships/customXml" Target="../ink/ink4185.xml"/><Relationship Id="rId61" Type="http://schemas.openxmlformats.org/officeDocument/2006/relationships/image" Target="../media/image822.png"/><Relationship Id="rId82" Type="http://schemas.openxmlformats.org/officeDocument/2006/relationships/customXml" Target="../ink/ink4137.xml"/><Relationship Id="rId152" Type="http://schemas.openxmlformats.org/officeDocument/2006/relationships/customXml" Target="../ink/ink4172.xml"/><Relationship Id="rId173" Type="http://schemas.openxmlformats.org/officeDocument/2006/relationships/image" Target="../media/image878.png"/><Relationship Id="rId19" Type="http://schemas.openxmlformats.org/officeDocument/2006/relationships/image" Target="../media/image800.png"/><Relationship Id="rId14" Type="http://schemas.openxmlformats.org/officeDocument/2006/relationships/customXml" Target="../ink/ink4103.xml"/><Relationship Id="rId30" Type="http://schemas.openxmlformats.org/officeDocument/2006/relationships/customXml" Target="../ink/ink4111.xml"/><Relationship Id="rId35" Type="http://schemas.openxmlformats.org/officeDocument/2006/relationships/image" Target="../media/image809.png"/><Relationship Id="rId56" Type="http://schemas.openxmlformats.org/officeDocument/2006/relationships/customXml" Target="../ink/ink4124.xml"/><Relationship Id="rId77" Type="http://schemas.openxmlformats.org/officeDocument/2006/relationships/image" Target="../media/image830.png"/><Relationship Id="rId100" Type="http://schemas.openxmlformats.org/officeDocument/2006/relationships/customXml" Target="../ink/ink4146.xml"/><Relationship Id="rId105" Type="http://schemas.openxmlformats.org/officeDocument/2006/relationships/image" Target="../media/image844.png"/><Relationship Id="rId126" Type="http://schemas.openxmlformats.org/officeDocument/2006/relationships/customXml" Target="../ink/ink4159.xml"/><Relationship Id="rId147" Type="http://schemas.openxmlformats.org/officeDocument/2006/relationships/image" Target="../media/image865.png"/><Relationship Id="rId168" Type="http://schemas.openxmlformats.org/officeDocument/2006/relationships/customXml" Target="../ink/ink4180.xml"/><Relationship Id="rId8" Type="http://schemas.openxmlformats.org/officeDocument/2006/relationships/customXml" Target="../ink/ink4100.xml"/><Relationship Id="rId51" Type="http://schemas.openxmlformats.org/officeDocument/2006/relationships/image" Target="../media/image817.png"/><Relationship Id="rId72" Type="http://schemas.openxmlformats.org/officeDocument/2006/relationships/customXml" Target="../ink/ink4132.xml"/><Relationship Id="rId93" Type="http://schemas.openxmlformats.org/officeDocument/2006/relationships/image" Target="../media/image838.png"/><Relationship Id="rId98" Type="http://schemas.openxmlformats.org/officeDocument/2006/relationships/customXml" Target="../ink/ink4145.xml"/><Relationship Id="rId121" Type="http://schemas.openxmlformats.org/officeDocument/2006/relationships/image" Target="../media/image852.png"/><Relationship Id="rId142" Type="http://schemas.openxmlformats.org/officeDocument/2006/relationships/customXml" Target="../ink/ink4167.xml"/><Relationship Id="rId163" Type="http://schemas.openxmlformats.org/officeDocument/2006/relationships/image" Target="../media/image873.png"/><Relationship Id="rId184" Type="http://schemas.openxmlformats.org/officeDocument/2006/relationships/customXml" Target="../ink/ink4188.xml"/><Relationship Id="rId189" Type="http://schemas.openxmlformats.org/officeDocument/2006/relationships/image" Target="../media/image886.png"/><Relationship Id="rId3" Type="http://schemas.openxmlformats.org/officeDocument/2006/relationships/image" Target="../media/image792.png"/><Relationship Id="rId25" Type="http://schemas.openxmlformats.org/officeDocument/2006/relationships/image" Target="../media/image803.png"/><Relationship Id="rId46" Type="http://schemas.openxmlformats.org/officeDocument/2006/relationships/customXml" Target="../ink/ink4119.xml"/><Relationship Id="rId67" Type="http://schemas.openxmlformats.org/officeDocument/2006/relationships/image" Target="../media/image825.png"/><Relationship Id="rId116" Type="http://schemas.openxmlformats.org/officeDocument/2006/relationships/customXml" Target="../ink/ink4154.xml"/><Relationship Id="rId137" Type="http://schemas.openxmlformats.org/officeDocument/2006/relationships/image" Target="../media/image860.png"/><Relationship Id="rId158" Type="http://schemas.openxmlformats.org/officeDocument/2006/relationships/customXml" Target="../ink/ink4175.xml"/><Relationship Id="rId20" Type="http://schemas.openxmlformats.org/officeDocument/2006/relationships/customXml" Target="../ink/ink4106.xml"/><Relationship Id="rId41" Type="http://schemas.openxmlformats.org/officeDocument/2006/relationships/image" Target="../media/image812.png"/><Relationship Id="rId62" Type="http://schemas.openxmlformats.org/officeDocument/2006/relationships/customXml" Target="../ink/ink4127.xml"/><Relationship Id="rId83" Type="http://schemas.openxmlformats.org/officeDocument/2006/relationships/image" Target="../media/image833.png"/><Relationship Id="rId88" Type="http://schemas.openxmlformats.org/officeDocument/2006/relationships/customXml" Target="../ink/ink4140.xml"/><Relationship Id="rId111" Type="http://schemas.openxmlformats.org/officeDocument/2006/relationships/image" Target="../media/image847.png"/><Relationship Id="rId132" Type="http://schemas.openxmlformats.org/officeDocument/2006/relationships/customXml" Target="../ink/ink4162.xml"/><Relationship Id="rId153" Type="http://schemas.openxmlformats.org/officeDocument/2006/relationships/image" Target="../media/image868.png"/><Relationship Id="rId174" Type="http://schemas.openxmlformats.org/officeDocument/2006/relationships/customXml" Target="../ink/ink4183.xml"/><Relationship Id="rId179" Type="http://schemas.openxmlformats.org/officeDocument/2006/relationships/image" Target="../media/image881.png"/><Relationship Id="rId15" Type="http://schemas.openxmlformats.org/officeDocument/2006/relationships/image" Target="../media/image798.png"/><Relationship Id="rId36" Type="http://schemas.openxmlformats.org/officeDocument/2006/relationships/customXml" Target="../ink/ink4114.xml"/><Relationship Id="rId57" Type="http://schemas.openxmlformats.org/officeDocument/2006/relationships/image" Target="../media/image820.png"/><Relationship Id="rId106" Type="http://schemas.openxmlformats.org/officeDocument/2006/relationships/customXml" Target="../ink/ink4149.xml"/><Relationship Id="rId127" Type="http://schemas.openxmlformats.org/officeDocument/2006/relationships/image" Target="../media/image855.png"/><Relationship Id="rId10" Type="http://schemas.openxmlformats.org/officeDocument/2006/relationships/customXml" Target="../ink/ink4101.xml"/><Relationship Id="rId31" Type="http://schemas.openxmlformats.org/officeDocument/2006/relationships/image" Target="../media/image807.png"/><Relationship Id="rId52" Type="http://schemas.openxmlformats.org/officeDocument/2006/relationships/customXml" Target="../ink/ink4122.xml"/><Relationship Id="rId73" Type="http://schemas.openxmlformats.org/officeDocument/2006/relationships/image" Target="../media/image828.png"/><Relationship Id="rId78" Type="http://schemas.openxmlformats.org/officeDocument/2006/relationships/customXml" Target="../ink/ink4135.xml"/><Relationship Id="rId94" Type="http://schemas.openxmlformats.org/officeDocument/2006/relationships/customXml" Target="../ink/ink4143.xml"/><Relationship Id="rId99" Type="http://schemas.openxmlformats.org/officeDocument/2006/relationships/image" Target="../media/image841.png"/><Relationship Id="rId101" Type="http://schemas.openxmlformats.org/officeDocument/2006/relationships/image" Target="../media/image842.png"/><Relationship Id="rId122" Type="http://schemas.openxmlformats.org/officeDocument/2006/relationships/customXml" Target="../ink/ink4157.xml"/><Relationship Id="rId143" Type="http://schemas.openxmlformats.org/officeDocument/2006/relationships/image" Target="../media/image863.png"/><Relationship Id="rId148" Type="http://schemas.openxmlformats.org/officeDocument/2006/relationships/customXml" Target="../ink/ink4170.xml"/><Relationship Id="rId164" Type="http://schemas.openxmlformats.org/officeDocument/2006/relationships/customXml" Target="../ink/ink4178.xml"/><Relationship Id="rId169" Type="http://schemas.openxmlformats.org/officeDocument/2006/relationships/image" Target="../media/image876.png"/><Relationship Id="rId185" Type="http://schemas.openxmlformats.org/officeDocument/2006/relationships/image" Target="../media/image884.png"/><Relationship Id="rId4" Type="http://schemas.openxmlformats.org/officeDocument/2006/relationships/customXml" Target="../ink/ink4098.xml"/><Relationship Id="rId9" Type="http://schemas.openxmlformats.org/officeDocument/2006/relationships/image" Target="../media/image795.png"/><Relationship Id="rId180" Type="http://schemas.openxmlformats.org/officeDocument/2006/relationships/customXml" Target="../ink/ink4186.xml"/><Relationship Id="rId26" Type="http://schemas.openxmlformats.org/officeDocument/2006/relationships/customXml" Target="../ink/ink4109.xml"/><Relationship Id="rId47" Type="http://schemas.openxmlformats.org/officeDocument/2006/relationships/image" Target="../media/image815.png"/><Relationship Id="rId68" Type="http://schemas.openxmlformats.org/officeDocument/2006/relationships/customXml" Target="../ink/ink4130.xml"/><Relationship Id="rId89" Type="http://schemas.openxmlformats.org/officeDocument/2006/relationships/image" Target="../media/image836.png"/><Relationship Id="rId112" Type="http://schemas.openxmlformats.org/officeDocument/2006/relationships/customXml" Target="../ink/ink4152.xml"/><Relationship Id="rId133" Type="http://schemas.openxmlformats.org/officeDocument/2006/relationships/image" Target="../media/image858.png"/><Relationship Id="rId154" Type="http://schemas.openxmlformats.org/officeDocument/2006/relationships/customXml" Target="../ink/ink4173.xml"/><Relationship Id="rId175" Type="http://schemas.openxmlformats.org/officeDocument/2006/relationships/image" Target="../media/image879.png"/><Relationship Id="rId16" Type="http://schemas.openxmlformats.org/officeDocument/2006/relationships/customXml" Target="../ink/ink4104.xml"/><Relationship Id="rId37" Type="http://schemas.openxmlformats.org/officeDocument/2006/relationships/image" Target="../media/image8101.png"/><Relationship Id="rId58" Type="http://schemas.openxmlformats.org/officeDocument/2006/relationships/customXml" Target="../ink/ink4125.xml"/><Relationship Id="rId79" Type="http://schemas.openxmlformats.org/officeDocument/2006/relationships/image" Target="../media/image831.png"/><Relationship Id="rId102" Type="http://schemas.openxmlformats.org/officeDocument/2006/relationships/customXml" Target="../ink/ink4147.xml"/><Relationship Id="rId123" Type="http://schemas.openxmlformats.org/officeDocument/2006/relationships/image" Target="../media/image853.png"/><Relationship Id="rId144" Type="http://schemas.openxmlformats.org/officeDocument/2006/relationships/customXml" Target="../ink/ink4168.xml"/><Relationship Id="rId90" Type="http://schemas.openxmlformats.org/officeDocument/2006/relationships/customXml" Target="../ink/ink4141.xml"/><Relationship Id="rId165" Type="http://schemas.openxmlformats.org/officeDocument/2006/relationships/image" Target="../media/image874.png"/><Relationship Id="rId186" Type="http://schemas.openxmlformats.org/officeDocument/2006/relationships/customXml" Target="../ink/ink4189.xml"/><Relationship Id="rId27" Type="http://schemas.openxmlformats.org/officeDocument/2006/relationships/image" Target="../media/image805.png"/><Relationship Id="rId48" Type="http://schemas.openxmlformats.org/officeDocument/2006/relationships/customXml" Target="../ink/ink4120.xml"/><Relationship Id="rId69" Type="http://schemas.openxmlformats.org/officeDocument/2006/relationships/image" Target="../media/image826.png"/><Relationship Id="rId113" Type="http://schemas.openxmlformats.org/officeDocument/2006/relationships/image" Target="../media/image848.png"/><Relationship Id="rId134" Type="http://schemas.openxmlformats.org/officeDocument/2006/relationships/customXml" Target="../ink/ink4163.xml"/><Relationship Id="rId80" Type="http://schemas.openxmlformats.org/officeDocument/2006/relationships/customXml" Target="../ink/ink4136.xml"/><Relationship Id="rId155" Type="http://schemas.openxmlformats.org/officeDocument/2006/relationships/image" Target="../media/image869.png"/><Relationship Id="rId176" Type="http://schemas.openxmlformats.org/officeDocument/2006/relationships/customXml" Target="../ink/ink4184.xml"/><Relationship Id="rId17" Type="http://schemas.openxmlformats.org/officeDocument/2006/relationships/image" Target="../media/image799.png"/><Relationship Id="rId38" Type="http://schemas.openxmlformats.org/officeDocument/2006/relationships/customXml" Target="../ink/ink4115.xml"/><Relationship Id="rId59" Type="http://schemas.openxmlformats.org/officeDocument/2006/relationships/image" Target="../media/image821.png"/><Relationship Id="rId103" Type="http://schemas.openxmlformats.org/officeDocument/2006/relationships/image" Target="../media/image843.png"/><Relationship Id="rId124" Type="http://schemas.openxmlformats.org/officeDocument/2006/relationships/customXml" Target="../ink/ink4158.xml"/><Relationship Id="rId70" Type="http://schemas.openxmlformats.org/officeDocument/2006/relationships/customXml" Target="../ink/ink4131.xml"/><Relationship Id="rId91" Type="http://schemas.openxmlformats.org/officeDocument/2006/relationships/image" Target="../media/image837.png"/><Relationship Id="rId145" Type="http://schemas.openxmlformats.org/officeDocument/2006/relationships/image" Target="../media/image864.png"/><Relationship Id="rId166" Type="http://schemas.openxmlformats.org/officeDocument/2006/relationships/customXml" Target="../ink/ink4179.xml"/><Relationship Id="rId187" Type="http://schemas.openxmlformats.org/officeDocument/2006/relationships/image" Target="../media/image88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110.xml"/><Relationship Id="rId49" Type="http://schemas.openxmlformats.org/officeDocument/2006/relationships/image" Target="../media/image816.png"/><Relationship Id="rId114" Type="http://schemas.openxmlformats.org/officeDocument/2006/relationships/customXml" Target="../ink/ink4153.xml"/><Relationship Id="rId60" Type="http://schemas.openxmlformats.org/officeDocument/2006/relationships/customXml" Target="../ink/ink4126.xml"/><Relationship Id="rId81" Type="http://schemas.openxmlformats.org/officeDocument/2006/relationships/image" Target="../media/image832.png"/><Relationship Id="rId135" Type="http://schemas.openxmlformats.org/officeDocument/2006/relationships/image" Target="../media/image859.png"/><Relationship Id="rId156" Type="http://schemas.openxmlformats.org/officeDocument/2006/relationships/customXml" Target="../ink/ink4174.xml"/><Relationship Id="rId177" Type="http://schemas.openxmlformats.org/officeDocument/2006/relationships/image" Target="../media/image88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14:cNvPr>
              <p14:cNvContentPartPr/>
              <p14:nvPr/>
            </p14:nvContentPartPr>
            <p14:xfrm>
              <a:off x="7728771" y="112303"/>
              <a:ext cx="802800" cy="401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10771" y="94663"/>
                <a:ext cx="8384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14:cNvPr>
              <p14:cNvContentPartPr/>
              <p14:nvPr/>
            </p14:nvContentPartPr>
            <p14:xfrm>
              <a:off x="2969931" y="408943"/>
              <a:ext cx="74880" cy="134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1931" y="391303"/>
                <a:ext cx="1105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14:cNvPr>
              <p14:cNvContentPartPr/>
              <p14:nvPr/>
            </p14:nvContentPartPr>
            <p14:xfrm>
              <a:off x="3260451" y="182863"/>
              <a:ext cx="39960" cy="270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42811" y="164863"/>
                <a:ext cx="756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14:cNvPr>
              <p14:cNvContentPartPr/>
              <p14:nvPr/>
            </p14:nvContentPartPr>
            <p14:xfrm>
              <a:off x="3387171" y="174943"/>
              <a:ext cx="169560" cy="3049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69531" y="156943"/>
                <a:ext cx="205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14:cNvPr>
              <p14:cNvContentPartPr/>
              <p14:nvPr/>
            </p14:nvContentPartPr>
            <p14:xfrm>
              <a:off x="3693171" y="191863"/>
              <a:ext cx="401040" cy="2664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75531" y="173863"/>
                <a:ext cx="436680" cy="30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20000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14:cNvPr>
              <p14:cNvContentPartPr/>
              <p14:nvPr/>
            </p14:nvContentPartPr>
            <p14:xfrm>
              <a:off x="439320" y="246760"/>
              <a:ext cx="559440" cy="391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0326" y="237760"/>
                <a:ext cx="577069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14:cNvPr>
              <p14:cNvContentPartPr/>
              <p14:nvPr/>
            </p14:nvContentPartPr>
            <p14:xfrm>
              <a:off x="1300080" y="492280"/>
              <a:ext cx="296640" cy="138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91080" y="483280"/>
                <a:ext cx="3142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14:cNvPr>
              <p14:cNvContentPartPr/>
              <p14:nvPr/>
            </p14:nvContentPartPr>
            <p14:xfrm>
              <a:off x="2702280" y="40876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3640" y="3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14:cNvPr>
              <p14:cNvContentPartPr/>
              <p14:nvPr/>
            </p14:nvContentPartPr>
            <p14:xfrm>
              <a:off x="2984520" y="482920"/>
              <a:ext cx="2512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75868" y="473920"/>
                <a:ext cx="268945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14:cNvPr>
              <p14:cNvContentPartPr/>
              <p14:nvPr/>
            </p14:nvContentPartPr>
            <p14:xfrm>
              <a:off x="2704440" y="498040"/>
              <a:ext cx="1944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95440" y="489040"/>
                <a:ext cx="2120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14:cNvPr>
              <p14:cNvContentPartPr/>
              <p14:nvPr/>
            </p14:nvContentPartPr>
            <p14:xfrm>
              <a:off x="1849080" y="472480"/>
              <a:ext cx="76824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40080" y="463480"/>
                <a:ext cx="7858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14:cNvPr>
              <p14:cNvContentPartPr/>
              <p14:nvPr/>
            </p14:nvContentPartPr>
            <p14:xfrm>
              <a:off x="3531360" y="309400"/>
              <a:ext cx="1109520" cy="328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2357" y="300400"/>
                <a:ext cx="1127166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14:cNvPr>
              <p14:cNvContentPartPr/>
              <p14:nvPr/>
            </p14:nvContentPartPr>
            <p14:xfrm>
              <a:off x="4989360" y="500560"/>
              <a:ext cx="517320" cy="183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0720" y="491578"/>
                <a:ext cx="534960" cy="2012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14:cNvPr>
              <p14:cNvContentPartPr/>
              <p14:nvPr/>
            </p14:nvContentPartPr>
            <p14:xfrm>
              <a:off x="5834280" y="556720"/>
              <a:ext cx="118440" cy="15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25640" y="547720"/>
                <a:ext cx="1360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14:cNvPr>
              <p14:cNvContentPartPr/>
              <p14:nvPr/>
            </p14:nvContentPartPr>
            <p14:xfrm>
              <a:off x="6045600" y="553480"/>
              <a:ext cx="524880" cy="180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6954" y="544480"/>
                <a:ext cx="542532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14:cNvPr>
              <p14:cNvContentPartPr/>
              <p14:nvPr/>
            </p14:nvContentPartPr>
            <p14:xfrm>
              <a:off x="6918600" y="433600"/>
              <a:ext cx="942840" cy="321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960" y="424610"/>
                <a:ext cx="960480" cy="338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14:cNvPr>
              <p14:cNvContentPartPr/>
              <p14:nvPr/>
            </p14:nvContentPartPr>
            <p14:xfrm>
              <a:off x="978600" y="1056760"/>
              <a:ext cx="210600" cy="289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69960" y="1048120"/>
                <a:ext cx="228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14:cNvPr>
              <p14:cNvContentPartPr/>
              <p14:nvPr/>
            </p14:nvContentPartPr>
            <p14:xfrm>
              <a:off x="994080" y="898000"/>
              <a:ext cx="164160" cy="83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5080" y="889000"/>
                <a:ext cx="181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14:cNvPr>
              <p14:cNvContentPartPr/>
              <p14:nvPr/>
            </p14:nvContentPartPr>
            <p14:xfrm>
              <a:off x="1302960" y="1194640"/>
              <a:ext cx="147240" cy="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93960" y="1186000"/>
                <a:ext cx="1648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14:cNvPr>
              <p14:cNvContentPartPr/>
              <p14:nvPr/>
            </p14:nvContentPartPr>
            <p14:xfrm>
              <a:off x="1316640" y="1275640"/>
              <a:ext cx="156600" cy="2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08000" y="1266640"/>
                <a:ext cx="1742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14:cNvPr>
              <p14:cNvContentPartPr/>
              <p14:nvPr/>
            </p14:nvContentPartPr>
            <p14:xfrm>
              <a:off x="1562520" y="1182760"/>
              <a:ext cx="302760" cy="18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880" y="1173760"/>
                <a:ext cx="3204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14:cNvPr>
              <p14:cNvContentPartPr/>
              <p14:nvPr/>
            </p14:nvContentPartPr>
            <p14:xfrm>
              <a:off x="1963920" y="1174840"/>
              <a:ext cx="264240" cy="121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4920" y="1166200"/>
                <a:ext cx="2818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14:cNvPr>
              <p14:cNvContentPartPr/>
              <p14:nvPr/>
            </p14:nvContentPartPr>
            <p14:xfrm>
              <a:off x="1986960" y="1018600"/>
              <a:ext cx="16524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7960" y="1009600"/>
                <a:ext cx="182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14:cNvPr>
              <p14:cNvContentPartPr/>
              <p14:nvPr/>
            </p14:nvContentPartPr>
            <p14:xfrm>
              <a:off x="3594000" y="978280"/>
              <a:ext cx="702000" cy="357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5000" y="969640"/>
                <a:ext cx="7196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14:cNvPr>
              <p14:cNvContentPartPr/>
              <p14:nvPr/>
            </p14:nvContentPartPr>
            <p14:xfrm>
              <a:off x="3154440" y="993400"/>
              <a:ext cx="350640" cy="35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5449" y="984400"/>
                <a:ext cx="368262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14:cNvPr>
              <p14:cNvContentPartPr/>
              <p14:nvPr/>
            </p14:nvContentPartPr>
            <p14:xfrm>
              <a:off x="2530920" y="1024720"/>
              <a:ext cx="398520" cy="383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22280" y="1015720"/>
                <a:ext cx="416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14:cNvPr>
              <p14:cNvContentPartPr/>
              <p14:nvPr/>
            </p14:nvContentPartPr>
            <p14:xfrm>
              <a:off x="4545120" y="1017160"/>
              <a:ext cx="705960" cy="31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36120" y="1008520"/>
                <a:ext cx="7236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14:cNvPr>
              <p14:cNvContentPartPr/>
              <p14:nvPr/>
            </p14:nvContentPartPr>
            <p14:xfrm>
              <a:off x="6339360" y="1058560"/>
              <a:ext cx="288360" cy="293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0709" y="1049560"/>
                <a:ext cx="306022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14:cNvPr>
              <p14:cNvContentPartPr/>
              <p14:nvPr/>
            </p14:nvContentPartPr>
            <p14:xfrm>
              <a:off x="518880" y="897280"/>
              <a:ext cx="358200" cy="638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880" y="888280"/>
                <a:ext cx="37584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14:cNvPr>
              <p14:cNvContentPartPr/>
              <p14:nvPr/>
            </p14:nvContentPartPr>
            <p14:xfrm>
              <a:off x="5345400" y="872800"/>
              <a:ext cx="812880" cy="571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6400" y="863800"/>
                <a:ext cx="83052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14:cNvPr>
              <p14:cNvContentPartPr/>
              <p14:nvPr/>
            </p14:nvContentPartPr>
            <p14:xfrm>
              <a:off x="1200000" y="1752280"/>
              <a:ext cx="205560" cy="39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360" y="1743280"/>
                <a:ext cx="2232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14:cNvPr>
              <p14:cNvContentPartPr/>
              <p14:nvPr/>
            </p14:nvContentPartPr>
            <p14:xfrm>
              <a:off x="1419600" y="1968640"/>
              <a:ext cx="128160" cy="15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10600" y="1960000"/>
                <a:ext cx="14580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14:cNvPr>
              <p14:cNvContentPartPr/>
              <p14:nvPr/>
            </p14:nvContentPartPr>
            <p14:xfrm>
              <a:off x="1610400" y="1971880"/>
              <a:ext cx="262800" cy="12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01400" y="1963240"/>
                <a:ext cx="2804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14:cNvPr>
              <p14:cNvContentPartPr/>
              <p14:nvPr/>
            </p14:nvContentPartPr>
            <p14:xfrm>
              <a:off x="2091360" y="1826800"/>
              <a:ext cx="224280" cy="614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82360" y="1818160"/>
                <a:ext cx="24192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14:cNvPr>
              <p14:cNvContentPartPr/>
              <p14:nvPr/>
            </p14:nvContentPartPr>
            <p14:xfrm>
              <a:off x="2546760" y="1847680"/>
              <a:ext cx="1396440" cy="57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37760" y="1839035"/>
                <a:ext cx="1414080" cy="590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14:cNvPr>
              <p14:cNvContentPartPr/>
              <p14:nvPr/>
            </p14:nvContentPartPr>
            <p14:xfrm>
              <a:off x="4213560" y="1987360"/>
              <a:ext cx="17460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04560" y="1978360"/>
                <a:ext cx="192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14:cNvPr>
              <p14:cNvContentPartPr/>
              <p14:nvPr/>
            </p14:nvContentPartPr>
            <p14:xfrm>
              <a:off x="4224720" y="2082760"/>
              <a:ext cx="196560" cy="5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15720" y="2074120"/>
                <a:ext cx="214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14:cNvPr>
              <p14:cNvContentPartPr/>
              <p14:nvPr/>
            </p14:nvContentPartPr>
            <p14:xfrm>
              <a:off x="4850040" y="1731400"/>
              <a:ext cx="26280" cy="256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41400" y="1722760"/>
                <a:ext cx="439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14:cNvPr>
              <p14:cNvContentPartPr/>
              <p14:nvPr/>
            </p14:nvContentPartPr>
            <p14:xfrm>
              <a:off x="4770840" y="1809880"/>
              <a:ext cx="150840" cy="2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61840" y="1800880"/>
                <a:ext cx="1684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14:cNvPr>
              <p14:cNvContentPartPr/>
              <p14:nvPr/>
            </p14:nvContentPartPr>
            <p14:xfrm>
              <a:off x="5017800" y="1877200"/>
              <a:ext cx="10440" cy="7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09160" y="1868560"/>
                <a:ext cx="280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14:cNvPr>
              <p14:cNvContentPartPr/>
              <p14:nvPr/>
            </p14:nvContentPartPr>
            <p14:xfrm>
              <a:off x="4999440" y="172744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90440" y="1718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14:cNvPr>
              <p14:cNvContentPartPr/>
              <p14:nvPr/>
            </p14:nvContentPartPr>
            <p14:xfrm>
              <a:off x="5107440" y="1851280"/>
              <a:ext cx="238320" cy="128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98440" y="1842640"/>
                <a:ext cx="255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14:cNvPr>
              <p14:cNvContentPartPr/>
              <p14:nvPr/>
            </p14:nvContentPartPr>
            <p14:xfrm>
              <a:off x="5415960" y="1853440"/>
              <a:ext cx="110880" cy="146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06960" y="1844800"/>
                <a:ext cx="12852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14:cNvPr>
              <p14:cNvContentPartPr/>
              <p14:nvPr/>
            </p14:nvContentPartPr>
            <p14:xfrm>
              <a:off x="5763360" y="1699000"/>
              <a:ext cx="819000" cy="358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4716" y="1690000"/>
                <a:ext cx="836648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14:cNvPr>
              <p14:cNvContentPartPr/>
              <p14:nvPr/>
            </p14:nvContentPartPr>
            <p14:xfrm>
              <a:off x="4918800" y="2212360"/>
              <a:ext cx="1080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09800" y="2203720"/>
                <a:ext cx="2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14:cNvPr>
              <p14:cNvContentPartPr/>
              <p14:nvPr/>
            </p14:nvContentPartPr>
            <p14:xfrm>
              <a:off x="4913760" y="2304160"/>
              <a:ext cx="257040" cy="209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04760" y="2295160"/>
                <a:ext cx="274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14:cNvPr>
              <p14:cNvContentPartPr/>
              <p14:nvPr/>
            </p14:nvContentPartPr>
            <p14:xfrm>
              <a:off x="5444040" y="2220640"/>
              <a:ext cx="1211760" cy="58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435400" y="2211640"/>
                <a:ext cx="122940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14:cNvPr>
              <p14:cNvContentPartPr/>
              <p14:nvPr/>
            </p14:nvContentPartPr>
            <p14:xfrm>
              <a:off x="4609200" y="1506040"/>
              <a:ext cx="285480" cy="1025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00200" y="1497400"/>
                <a:ext cx="303120" cy="10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14:cNvPr>
              <p14:cNvContentPartPr/>
              <p14:nvPr/>
            </p14:nvContentPartPr>
            <p14:xfrm>
              <a:off x="6849840" y="1620520"/>
              <a:ext cx="1972440" cy="975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41200" y="1611523"/>
                <a:ext cx="1990080" cy="993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83BF5B-1551-41D6-9794-3F78948B1A8C}"/>
                  </a:ext>
                </a:extLst>
              </p14:cNvPr>
              <p14:cNvContentPartPr/>
              <p14:nvPr/>
            </p14:nvContentPartPr>
            <p14:xfrm>
              <a:off x="234480" y="2765320"/>
              <a:ext cx="8695080" cy="668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83BF5B-1551-41D6-9794-3F78948B1A8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5840" y="2756680"/>
                <a:ext cx="8712720" cy="68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82408B-D7C1-4C2A-BB7F-8F02AC73749C}"/>
                  </a:ext>
                </a:extLst>
              </p14:cNvPr>
              <p14:cNvContentPartPr/>
              <p14:nvPr/>
            </p14:nvContentPartPr>
            <p14:xfrm>
              <a:off x="2335800" y="3674680"/>
              <a:ext cx="162720" cy="9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82408B-D7C1-4C2A-BB7F-8F02AC73749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327160" y="3665680"/>
                <a:ext cx="180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A8A769B-51BC-4731-A9AE-8DDD00795337}"/>
                  </a:ext>
                </a:extLst>
              </p14:cNvPr>
              <p14:cNvContentPartPr/>
              <p14:nvPr/>
            </p14:nvContentPartPr>
            <p14:xfrm>
              <a:off x="1723080" y="3859360"/>
              <a:ext cx="867600" cy="19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A8A769B-51BC-4731-A9AE-8DDD0079533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714440" y="3850720"/>
                <a:ext cx="8852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7321C89-F37A-48F3-B921-6F85EBB032E0}"/>
                  </a:ext>
                </a:extLst>
              </p14:cNvPr>
              <p14:cNvContentPartPr/>
              <p14:nvPr/>
            </p14:nvContentPartPr>
            <p14:xfrm>
              <a:off x="4588680" y="3513040"/>
              <a:ext cx="1529640" cy="713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7321C89-F37A-48F3-B921-6F85EBB032E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580040" y="3504400"/>
                <a:ext cx="154728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7673F9-697B-4903-9857-1B28FD1F5A51}"/>
                  </a:ext>
                </a:extLst>
              </p14:cNvPr>
              <p14:cNvContentPartPr/>
              <p14:nvPr/>
            </p14:nvContentPartPr>
            <p14:xfrm>
              <a:off x="2755920" y="3746320"/>
              <a:ext cx="1656720" cy="38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7673F9-697B-4903-9857-1B28FD1F5A5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47280" y="3737320"/>
                <a:ext cx="167436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D36F23B-5110-47F5-AFDA-D52F0DC2DF30}"/>
                  </a:ext>
                </a:extLst>
              </p14:cNvPr>
              <p14:cNvContentPartPr/>
              <p14:nvPr/>
            </p14:nvContentPartPr>
            <p14:xfrm>
              <a:off x="819120" y="3517720"/>
              <a:ext cx="755280" cy="658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D36F23B-5110-47F5-AFDA-D52F0DC2DF3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10116" y="3509080"/>
                <a:ext cx="772928" cy="67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1F8E5A7-D167-4745-B947-9035F1D89D10}"/>
                  </a:ext>
                </a:extLst>
              </p14:cNvPr>
              <p14:cNvContentPartPr/>
              <p14:nvPr/>
            </p14:nvContentPartPr>
            <p14:xfrm>
              <a:off x="6446280" y="3697360"/>
              <a:ext cx="459000" cy="376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1F8E5A7-D167-4745-B947-9035F1D89D1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437280" y="3688360"/>
                <a:ext cx="4766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E79736B-B5EA-4297-A354-D20E00FDBED4}"/>
                  </a:ext>
                </a:extLst>
              </p14:cNvPr>
              <p14:cNvContentPartPr/>
              <p14:nvPr/>
            </p14:nvContentPartPr>
            <p14:xfrm>
              <a:off x="3256320" y="4900840"/>
              <a:ext cx="206640" cy="38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E79736B-B5EA-4297-A354-D20E00FDBED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47320" y="4891840"/>
                <a:ext cx="22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DF3C83-7EA3-44E2-AECC-24B539420C48}"/>
                  </a:ext>
                </a:extLst>
              </p14:cNvPr>
              <p14:cNvContentPartPr/>
              <p14:nvPr/>
            </p14:nvContentPartPr>
            <p14:xfrm>
              <a:off x="2080920" y="5013520"/>
              <a:ext cx="1036440" cy="30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DF3C83-7EA3-44E2-AECC-24B539420C4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072283" y="5004520"/>
                <a:ext cx="105407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C7C1D0-4A00-4A0F-BFE0-09FBABF3841E}"/>
                  </a:ext>
                </a:extLst>
              </p14:cNvPr>
              <p14:cNvContentPartPr/>
              <p14:nvPr/>
            </p14:nvContentPartPr>
            <p14:xfrm>
              <a:off x="4163160" y="5021440"/>
              <a:ext cx="169200" cy="2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C7C1D0-4A00-4A0F-BFE0-09FBABF3841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54160" y="5012800"/>
                <a:ext cx="186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F639CB-EB4D-47FA-A4D2-969B50658980}"/>
                  </a:ext>
                </a:extLst>
              </p14:cNvPr>
              <p14:cNvContentPartPr/>
              <p14:nvPr/>
            </p14:nvContentPartPr>
            <p14:xfrm>
              <a:off x="4164600" y="5146000"/>
              <a:ext cx="16452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F639CB-EB4D-47FA-A4D2-969B5065898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55960" y="5137000"/>
                <a:ext cx="182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44C513-2A68-42E5-8C7E-725EFA4CC8E6}"/>
                  </a:ext>
                </a:extLst>
              </p14:cNvPr>
              <p14:cNvContentPartPr/>
              <p14:nvPr/>
            </p14:nvContentPartPr>
            <p14:xfrm>
              <a:off x="4478880" y="4504480"/>
              <a:ext cx="3616560" cy="1301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44C513-2A68-42E5-8C7E-725EFA4CC8E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469880" y="4495478"/>
                <a:ext cx="3634200" cy="13186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26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14:cNvPr>
              <p14:cNvContentPartPr/>
              <p14:nvPr/>
            </p14:nvContentPartPr>
            <p14:xfrm>
              <a:off x="427956" y="252871"/>
              <a:ext cx="2405160" cy="154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8957" y="244231"/>
                <a:ext cx="2422797" cy="15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14:cNvPr>
              <p14:cNvContentPartPr/>
              <p14:nvPr/>
            </p14:nvContentPartPr>
            <p14:xfrm>
              <a:off x="3199956" y="102031"/>
              <a:ext cx="940680" cy="401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1313" y="93391"/>
                <a:ext cx="958327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14:cNvPr>
              <p14:cNvContentPartPr/>
              <p14:nvPr/>
            </p14:nvContentPartPr>
            <p14:xfrm>
              <a:off x="8225556" y="260071"/>
              <a:ext cx="40320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6916" y="251092"/>
                <a:ext cx="4208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14:cNvPr>
              <p14:cNvContentPartPr/>
              <p14:nvPr/>
            </p14:nvContentPartPr>
            <p14:xfrm>
              <a:off x="7776996" y="176551"/>
              <a:ext cx="339840" cy="261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8006" y="167911"/>
                <a:ext cx="357461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14:cNvPr>
              <p14:cNvContentPartPr/>
              <p14:nvPr/>
            </p14:nvContentPartPr>
            <p14:xfrm>
              <a:off x="7090116" y="286351"/>
              <a:ext cx="605880" cy="298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1476" y="277351"/>
                <a:ext cx="623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14:cNvPr>
              <p14:cNvContentPartPr/>
              <p14:nvPr/>
            </p14:nvContentPartPr>
            <p14:xfrm>
              <a:off x="2990796" y="618271"/>
              <a:ext cx="1213920" cy="570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81796" y="609626"/>
                <a:ext cx="1231560" cy="588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14:cNvPr>
              <p14:cNvContentPartPr/>
              <p14:nvPr/>
            </p14:nvContentPartPr>
            <p14:xfrm>
              <a:off x="4356636" y="146311"/>
              <a:ext cx="2542680" cy="916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47995" y="137315"/>
                <a:ext cx="2560322" cy="934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14:cNvPr>
              <p14:cNvContentPartPr/>
              <p14:nvPr/>
            </p14:nvContentPartPr>
            <p14:xfrm>
              <a:off x="3827796" y="1201831"/>
              <a:ext cx="418320" cy="67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18804" y="1192831"/>
                <a:ext cx="435945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14:cNvPr>
              <p14:cNvContentPartPr/>
              <p14:nvPr/>
            </p14:nvContentPartPr>
            <p14:xfrm>
              <a:off x="3270876" y="1187431"/>
              <a:ext cx="435960" cy="36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1876" y="1178791"/>
                <a:ext cx="45360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14:cNvPr>
              <p14:cNvContentPartPr/>
              <p14:nvPr/>
            </p14:nvContentPartPr>
            <p14:xfrm>
              <a:off x="4439796" y="1319551"/>
              <a:ext cx="23400" cy="3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31156" y="1310911"/>
                <a:ext cx="410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14:cNvPr>
              <p14:cNvContentPartPr/>
              <p14:nvPr/>
            </p14:nvContentPartPr>
            <p14:xfrm>
              <a:off x="4481196" y="1503151"/>
              <a:ext cx="23760" cy="32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196" y="1494151"/>
                <a:ext cx="414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14:cNvPr>
              <p14:cNvContentPartPr/>
              <p14:nvPr/>
            </p14:nvContentPartPr>
            <p14:xfrm>
              <a:off x="5549316" y="2440591"/>
              <a:ext cx="526320" cy="413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0322" y="2431951"/>
                <a:ext cx="54394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14:cNvPr>
              <p14:cNvContentPartPr/>
              <p14:nvPr/>
            </p14:nvContentPartPr>
            <p14:xfrm>
              <a:off x="5706636" y="597391"/>
              <a:ext cx="2778480" cy="1760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97637" y="588393"/>
                <a:ext cx="2796118" cy="1777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14:cNvPr>
              <p14:cNvContentPartPr/>
              <p14:nvPr/>
            </p14:nvContentPartPr>
            <p14:xfrm>
              <a:off x="328956" y="2369671"/>
              <a:ext cx="296280" cy="281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9956" y="2361020"/>
                <a:ext cx="313920" cy="2991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14:cNvPr>
              <p14:cNvContentPartPr/>
              <p14:nvPr/>
            </p14:nvContentPartPr>
            <p14:xfrm>
              <a:off x="903876" y="2305951"/>
              <a:ext cx="81864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4876" y="2296951"/>
                <a:ext cx="836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14:cNvPr>
              <p14:cNvContentPartPr/>
              <p14:nvPr/>
            </p14:nvContentPartPr>
            <p14:xfrm>
              <a:off x="1989996" y="2528431"/>
              <a:ext cx="21240" cy="125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0996" y="2519431"/>
                <a:ext cx="38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14:cNvPr>
              <p14:cNvContentPartPr/>
              <p14:nvPr/>
            </p14:nvContentPartPr>
            <p14:xfrm>
              <a:off x="1950396" y="2339071"/>
              <a:ext cx="31680" cy="44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41396" y="2330431"/>
                <a:ext cx="49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14:cNvPr>
              <p14:cNvContentPartPr/>
              <p14:nvPr/>
            </p14:nvContentPartPr>
            <p14:xfrm>
              <a:off x="2097276" y="2504671"/>
              <a:ext cx="389520" cy="147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8636" y="2495671"/>
                <a:ext cx="4071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14:cNvPr>
              <p14:cNvContentPartPr/>
              <p14:nvPr/>
            </p14:nvContentPartPr>
            <p14:xfrm>
              <a:off x="2580756" y="2305591"/>
              <a:ext cx="1127880" cy="387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72119" y="2296599"/>
                <a:ext cx="1145514" cy="404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14:cNvPr>
              <p14:cNvContentPartPr/>
              <p14:nvPr/>
            </p14:nvContentPartPr>
            <p14:xfrm>
              <a:off x="3850836" y="2348791"/>
              <a:ext cx="744480" cy="370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41836" y="2340151"/>
                <a:ext cx="7621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14:cNvPr>
              <p14:cNvContentPartPr/>
              <p14:nvPr/>
            </p14:nvContentPartPr>
            <p14:xfrm>
              <a:off x="343356" y="2824351"/>
              <a:ext cx="262080" cy="424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4716" y="2815711"/>
                <a:ext cx="279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14:cNvPr>
              <p14:cNvContentPartPr/>
              <p14:nvPr/>
            </p14:nvContentPartPr>
            <p14:xfrm>
              <a:off x="707676" y="3010471"/>
              <a:ext cx="133200" cy="25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676" y="3001831"/>
                <a:ext cx="1508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14:cNvPr>
              <p14:cNvContentPartPr/>
              <p14:nvPr/>
            </p14:nvContentPartPr>
            <p14:xfrm>
              <a:off x="699396" y="2832271"/>
              <a:ext cx="155520" cy="10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0756" y="2823631"/>
                <a:ext cx="1731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14:cNvPr>
              <p14:cNvContentPartPr/>
              <p14:nvPr/>
            </p14:nvContentPartPr>
            <p14:xfrm>
              <a:off x="1164156" y="3066631"/>
              <a:ext cx="232560" cy="165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5156" y="3057631"/>
                <a:ext cx="2502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14:cNvPr>
              <p14:cNvContentPartPr/>
              <p14:nvPr/>
            </p14:nvContentPartPr>
            <p14:xfrm>
              <a:off x="1501116" y="2834431"/>
              <a:ext cx="1457280" cy="403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92118" y="2825431"/>
                <a:ext cx="1474916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14:cNvPr>
              <p14:cNvContentPartPr/>
              <p14:nvPr/>
            </p14:nvContentPartPr>
            <p14:xfrm>
              <a:off x="3288876" y="3149431"/>
              <a:ext cx="25200" cy="127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80236" y="3140431"/>
                <a:ext cx="42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14:cNvPr>
              <p14:cNvContentPartPr/>
              <p14:nvPr/>
            </p14:nvContentPartPr>
            <p14:xfrm>
              <a:off x="3276996" y="2928751"/>
              <a:ext cx="28800" cy="28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8356" y="2919751"/>
                <a:ext cx="46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14:cNvPr>
              <p14:cNvContentPartPr/>
              <p14:nvPr/>
            </p14:nvContentPartPr>
            <p14:xfrm>
              <a:off x="3433956" y="3131071"/>
              <a:ext cx="194040" cy="129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24956" y="3122431"/>
                <a:ext cx="211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14:cNvPr>
              <p14:cNvContentPartPr/>
              <p14:nvPr/>
            </p14:nvContentPartPr>
            <p14:xfrm>
              <a:off x="3972156" y="2921911"/>
              <a:ext cx="68400" cy="37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63156" y="2912911"/>
                <a:ext cx="860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14:cNvPr>
              <p14:cNvContentPartPr/>
              <p14:nvPr/>
            </p14:nvContentPartPr>
            <p14:xfrm>
              <a:off x="3879276" y="3056191"/>
              <a:ext cx="239760" cy="56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0276" y="3047551"/>
                <a:ext cx="2574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14:cNvPr>
              <p14:cNvContentPartPr/>
              <p14:nvPr/>
            </p14:nvContentPartPr>
            <p14:xfrm>
              <a:off x="4220916" y="2912191"/>
              <a:ext cx="149400" cy="380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2276" y="2903551"/>
                <a:ext cx="167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14:cNvPr>
              <p14:cNvContentPartPr/>
              <p14:nvPr/>
            </p14:nvContentPartPr>
            <p14:xfrm>
              <a:off x="4475436" y="3103711"/>
              <a:ext cx="183960" cy="213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6796" y="3094711"/>
                <a:ext cx="2016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14:cNvPr>
              <p14:cNvContentPartPr/>
              <p14:nvPr/>
            </p14:nvContentPartPr>
            <p14:xfrm>
              <a:off x="4959636" y="2792311"/>
              <a:ext cx="375120" cy="5238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0636" y="2783671"/>
                <a:ext cx="39276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14:cNvPr>
              <p14:cNvContentPartPr/>
              <p14:nvPr/>
            </p14:nvContentPartPr>
            <p14:xfrm>
              <a:off x="5447436" y="2960791"/>
              <a:ext cx="1536840" cy="51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796" y="2951791"/>
                <a:ext cx="15544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14:cNvPr>
              <p14:cNvContentPartPr/>
              <p14:nvPr/>
            </p14:nvContentPartPr>
            <p14:xfrm>
              <a:off x="7135836" y="3217111"/>
              <a:ext cx="69840" cy="32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7196" y="3208471"/>
                <a:ext cx="874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225E3C-E58F-4C44-AD6C-A6BCCC4C06D4}"/>
                  </a:ext>
                </a:extLst>
              </p14:cNvPr>
              <p14:cNvContentPartPr/>
              <p14:nvPr/>
            </p14:nvContentPartPr>
            <p14:xfrm>
              <a:off x="7509876" y="2840551"/>
              <a:ext cx="773640" cy="447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225E3C-E58F-4C44-AD6C-A6BCCC4C06D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00876" y="2831551"/>
                <a:ext cx="79128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94A9EFD-33A0-458E-9A77-AE4740DBCFC0}"/>
                  </a:ext>
                </a:extLst>
              </p14:cNvPr>
              <p14:cNvContentPartPr/>
              <p14:nvPr/>
            </p14:nvContentPartPr>
            <p14:xfrm>
              <a:off x="459996" y="3586471"/>
              <a:ext cx="23508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94A9EFD-33A0-458E-9A77-AE4740DBCF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356" y="3577471"/>
                <a:ext cx="2527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1BB580-F10C-4E88-BFEF-943348FF97EE}"/>
                  </a:ext>
                </a:extLst>
              </p14:cNvPr>
              <p14:cNvContentPartPr/>
              <p14:nvPr/>
            </p14:nvContentPartPr>
            <p14:xfrm>
              <a:off x="772116" y="3425191"/>
              <a:ext cx="140760" cy="5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1BB580-F10C-4E88-BFEF-943348FF97E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3116" y="3416551"/>
                <a:ext cx="1584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0DFC98-20DB-4CD0-A0D0-AF84516322B8}"/>
                  </a:ext>
                </a:extLst>
              </p14:cNvPr>
              <p14:cNvContentPartPr/>
              <p14:nvPr/>
            </p14:nvContentPartPr>
            <p14:xfrm>
              <a:off x="1069836" y="3460111"/>
              <a:ext cx="49032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0DFC98-20DB-4CD0-A0D0-AF84516322B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60836" y="3451111"/>
                <a:ext cx="507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3DA12-8796-4D98-8EF0-ED79519451AA}"/>
                  </a:ext>
                </a:extLst>
              </p14:cNvPr>
              <p14:cNvContentPartPr/>
              <p14:nvPr/>
            </p14:nvContentPartPr>
            <p14:xfrm>
              <a:off x="797676" y="3569551"/>
              <a:ext cx="167400" cy="23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3DA12-8796-4D98-8EF0-ED79519451A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036" y="3560911"/>
                <a:ext cx="1850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35AE41-19DD-4948-A7D0-30D0D53E977A}"/>
                  </a:ext>
                </a:extLst>
              </p14:cNvPr>
              <p14:cNvContentPartPr/>
              <p14:nvPr/>
            </p14:nvContentPartPr>
            <p14:xfrm>
              <a:off x="1757436" y="3716431"/>
              <a:ext cx="138240" cy="15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35AE41-19DD-4948-A7D0-30D0D53E97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48796" y="3707791"/>
                <a:ext cx="1558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9B5D9EF-084F-47D5-BAA7-C775F82652E2}"/>
                  </a:ext>
                </a:extLst>
              </p14:cNvPr>
              <p14:cNvContentPartPr/>
              <p14:nvPr/>
            </p14:nvContentPartPr>
            <p14:xfrm>
              <a:off x="1746276" y="3788791"/>
              <a:ext cx="144720" cy="1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9B5D9EF-084F-47D5-BAA7-C775F82652E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37636" y="3779791"/>
                <a:ext cx="162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36266A-686A-4433-B397-CCB779043295}"/>
                  </a:ext>
                </a:extLst>
              </p14:cNvPr>
              <p14:cNvContentPartPr/>
              <p14:nvPr/>
            </p14:nvContentPartPr>
            <p14:xfrm>
              <a:off x="2041116" y="3666751"/>
              <a:ext cx="253440" cy="203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36266A-686A-4433-B397-CCB77904329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032476" y="3657751"/>
                <a:ext cx="2710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406974F-E234-458C-901C-1314A9CEEC74}"/>
                  </a:ext>
                </a:extLst>
              </p14:cNvPr>
              <p14:cNvContentPartPr/>
              <p14:nvPr/>
            </p14:nvContentPartPr>
            <p14:xfrm>
              <a:off x="2400396" y="3661351"/>
              <a:ext cx="171000" cy="35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406974F-E234-458C-901C-1314A9CEEC7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391756" y="3652711"/>
                <a:ext cx="1886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291220B-1632-48DA-ABFC-436BF728F54D}"/>
                  </a:ext>
                </a:extLst>
              </p14:cNvPr>
              <p14:cNvContentPartPr/>
              <p14:nvPr/>
            </p14:nvContentPartPr>
            <p14:xfrm>
              <a:off x="3181236" y="3587551"/>
              <a:ext cx="98280" cy="31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291220B-1632-48DA-ABFC-436BF728F54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172596" y="3578911"/>
                <a:ext cx="1159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9AA1097-FB72-48AE-AFF6-D0AB45F92FEB}"/>
                  </a:ext>
                </a:extLst>
              </p14:cNvPr>
              <p14:cNvContentPartPr/>
              <p14:nvPr/>
            </p14:nvContentPartPr>
            <p14:xfrm>
              <a:off x="2682276" y="3560911"/>
              <a:ext cx="401400" cy="487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9AA1097-FB72-48AE-AFF6-D0AB45F92F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73636" y="3551918"/>
                <a:ext cx="419040" cy="505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03B65BE-27F1-4B26-B858-88267799F6A4}"/>
                  </a:ext>
                </a:extLst>
              </p14:cNvPr>
              <p14:cNvContentPartPr/>
              <p14:nvPr/>
            </p14:nvContentPartPr>
            <p14:xfrm>
              <a:off x="3425676" y="3735871"/>
              <a:ext cx="35640" cy="42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03B65BE-27F1-4B26-B858-88267799F6A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417036" y="3727157"/>
                <a:ext cx="53280" cy="59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8FF6026-3702-47D7-8AE1-4DA5767AD46E}"/>
                  </a:ext>
                </a:extLst>
              </p14:cNvPr>
              <p14:cNvContentPartPr/>
              <p14:nvPr/>
            </p14:nvContentPartPr>
            <p14:xfrm>
              <a:off x="3579036" y="3514111"/>
              <a:ext cx="412200" cy="358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8FF6026-3702-47D7-8AE1-4DA5767AD4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70388" y="3505111"/>
                <a:ext cx="429855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351F09-FB45-485F-9578-82ED9C601546}"/>
                  </a:ext>
                </a:extLst>
              </p14:cNvPr>
              <p14:cNvContentPartPr/>
              <p14:nvPr/>
            </p14:nvContentPartPr>
            <p14:xfrm>
              <a:off x="4667676" y="3433471"/>
              <a:ext cx="168840" cy="10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351F09-FB45-485F-9578-82ED9C6015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8676" y="3424831"/>
                <a:ext cx="186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B8837B-B55C-44D8-9E15-A996B81F7DA2}"/>
                  </a:ext>
                </a:extLst>
              </p14:cNvPr>
              <p14:cNvContentPartPr/>
              <p14:nvPr/>
            </p14:nvContentPartPr>
            <p14:xfrm>
              <a:off x="4621956" y="3613831"/>
              <a:ext cx="221040" cy="228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B8837B-B55C-44D8-9E15-A996B81F7DA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612956" y="3605177"/>
                <a:ext cx="23868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3DBCB6-83CB-4045-9125-600CE94B2EEC}"/>
                  </a:ext>
                </a:extLst>
              </p14:cNvPr>
              <p14:cNvContentPartPr/>
              <p14:nvPr/>
            </p14:nvContentPartPr>
            <p14:xfrm>
              <a:off x="4251516" y="3654151"/>
              <a:ext cx="19512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3DBCB6-83CB-4045-9125-600CE94B2EE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42876" y="3645511"/>
                <a:ext cx="21276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F16E8-D6A4-475B-9629-CAF10834A015}"/>
                  </a:ext>
                </a:extLst>
              </p14:cNvPr>
              <p14:cNvContentPartPr/>
              <p14:nvPr/>
            </p14:nvContentPartPr>
            <p14:xfrm>
              <a:off x="4985916" y="3720391"/>
              <a:ext cx="42120" cy="3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F16E8-D6A4-475B-9629-CAF10834A01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77276" y="3711751"/>
                <a:ext cx="59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4EEADD-E3C6-45E1-B335-4C7B29FEF53C}"/>
                  </a:ext>
                </a:extLst>
              </p14:cNvPr>
              <p14:cNvContentPartPr/>
              <p14:nvPr/>
            </p14:nvContentPartPr>
            <p14:xfrm>
              <a:off x="5138556" y="3484951"/>
              <a:ext cx="418320" cy="356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4EEADD-E3C6-45E1-B335-4C7B29FEF5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29556" y="3476311"/>
                <a:ext cx="4359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86DE2-666D-4EC5-953A-9565C03943E1}"/>
                  </a:ext>
                </a:extLst>
              </p14:cNvPr>
              <p14:cNvContentPartPr/>
              <p14:nvPr/>
            </p14:nvContentPartPr>
            <p14:xfrm>
              <a:off x="5748036" y="3824431"/>
              <a:ext cx="66600" cy="5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86DE2-666D-4EC5-953A-9565C03943E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39036" y="3815791"/>
                <a:ext cx="84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321557-DB16-411E-BFE2-E7C2A6728B56}"/>
                  </a:ext>
                </a:extLst>
              </p14:cNvPr>
              <p14:cNvContentPartPr/>
              <p14:nvPr/>
            </p14:nvContentPartPr>
            <p14:xfrm>
              <a:off x="6415116" y="3673951"/>
              <a:ext cx="117720" cy="13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321557-DB16-411E-BFE2-E7C2A6728B5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406116" y="3664951"/>
                <a:ext cx="135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8E471C-E16E-4D22-A4FA-187AEB567B1F}"/>
                  </a:ext>
                </a:extLst>
              </p14:cNvPr>
              <p14:cNvContentPartPr/>
              <p14:nvPr/>
            </p14:nvContentPartPr>
            <p14:xfrm>
              <a:off x="6975996" y="3640471"/>
              <a:ext cx="133200" cy="12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8E471C-E16E-4D22-A4FA-187AEB567B1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67356" y="3631471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6FE-83E3-4B6B-8118-26176692F2BD}"/>
                  </a:ext>
                </a:extLst>
              </p14:cNvPr>
              <p14:cNvContentPartPr/>
              <p14:nvPr/>
            </p14:nvContentPartPr>
            <p14:xfrm>
              <a:off x="6128916" y="3498991"/>
              <a:ext cx="2106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6FE-83E3-4B6B-8118-26176692F2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20276" y="3489991"/>
                <a:ext cx="2282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CA68C-6DB9-4439-BDBD-E0E511415888}"/>
                  </a:ext>
                </a:extLst>
              </p14:cNvPr>
              <p14:cNvContentPartPr/>
              <p14:nvPr/>
            </p14:nvContentPartPr>
            <p14:xfrm>
              <a:off x="6632556" y="3505831"/>
              <a:ext cx="254520" cy="307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CA68C-6DB9-4439-BDBD-E0E51141588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623569" y="3497191"/>
                <a:ext cx="272135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C45B78-318A-49DD-AAC2-282DB93D4C32}"/>
                  </a:ext>
                </a:extLst>
              </p14:cNvPr>
              <p14:cNvContentPartPr/>
              <p14:nvPr/>
            </p14:nvContentPartPr>
            <p14:xfrm>
              <a:off x="7171476" y="3687631"/>
              <a:ext cx="170280" cy="15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C45B78-318A-49DD-AAC2-282DB93D4C3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62836" y="3678631"/>
                <a:ext cx="1879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2D7BE44-4091-4064-A995-57EA0A18C432}"/>
                  </a:ext>
                </a:extLst>
              </p14:cNvPr>
              <p14:cNvContentPartPr/>
              <p14:nvPr/>
            </p14:nvContentPartPr>
            <p14:xfrm>
              <a:off x="7662516" y="3415471"/>
              <a:ext cx="943560" cy="40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2D7BE44-4091-4064-A995-57EA0A18C43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53516" y="3406823"/>
                <a:ext cx="961200" cy="42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A4B980A-9333-4816-88A9-DDADCDA0CE8E}"/>
                  </a:ext>
                </a:extLst>
              </p14:cNvPr>
              <p14:cNvContentPartPr/>
              <p14:nvPr/>
            </p14:nvContentPartPr>
            <p14:xfrm>
              <a:off x="1220316" y="4161751"/>
              <a:ext cx="42372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A4B980A-9333-4816-88A9-DDADCDA0CE8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211324" y="4153111"/>
                <a:ext cx="441345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01A25A-0A6E-47D5-B93D-E79D519E558C}"/>
                  </a:ext>
                </a:extLst>
              </p14:cNvPr>
              <p14:cNvContentPartPr/>
              <p14:nvPr/>
            </p14:nvContentPartPr>
            <p14:xfrm>
              <a:off x="883716" y="4130071"/>
              <a:ext cx="141120" cy="46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01A25A-0A6E-47D5-B93D-E79D519E55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74716" y="4121071"/>
                <a:ext cx="15876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B0D7FDE-4407-4C0C-951A-E52EC57C0569}"/>
                  </a:ext>
                </a:extLst>
              </p14:cNvPr>
              <p14:cNvContentPartPr/>
              <p14:nvPr/>
            </p14:nvContentPartPr>
            <p14:xfrm>
              <a:off x="495996" y="4072111"/>
              <a:ext cx="264600" cy="464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B0D7FDE-4407-4C0C-951A-E52EC57C056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6996" y="4063111"/>
                <a:ext cx="28224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3079F48-2FD3-42C4-9DF1-556F795B7EAA}"/>
                  </a:ext>
                </a:extLst>
              </p14:cNvPr>
              <p14:cNvContentPartPr/>
              <p14:nvPr/>
            </p14:nvContentPartPr>
            <p14:xfrm>
              <a:off x="1987476" y="4255351"/>
              <a:ext cx="754200" cy="25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3079F48-2FD3-42C4-9DF1-556F795B7E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78476" y="4246711"/>
                <a:ext cx="7718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4457D79-D49B-4718-8476-D4CF30152FC2}"/>
                  </a:ext>
                </a:extLst>
              </p14:cNvPr>
              <p14:cNvContentPartPr/>
              <p14:nvPr/>
            </p14:nvContentPartPr>
            <p14:xfrm>
              <a:off x="3001236" y="4347871"/>
              <a:ext cx="672120" cy="330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4457D79-D49B-4718-8476-D4CF30152FC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92241" y="4338871"/>
                <a:ext cx="689751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85DB1A9-C41C-44C0-8A3B-7D295C3C077B}"/>
                  </a:ext>
                </a:extLst>
              </p14:cNvPr>
              <p14:cNvContentPartPr/>
              <p14:nvPr/>
            </p14:nvContentPartPr>
            <p14:xfrm>
              <a:off x="3784236" y="4325551"/>
              <a:ext cx="248760" cy="388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85DB1A9-C41C-44C0-8A3B-7D295C3C077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75596" y="4316551"/>
                <a:ext cx="26640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43E48A4-B3B9-44C0-A9CF-3D5D1220CD13}"/>
                  </a:ext>
                </a:extLst>
              </p14:cNvPr>
              <p14:cNvContentPartPr/>
              <p14:nvPr/>
            </p14:nvContentPartPr>
            <p14:xfrm>
              <a:off x="4518636" y="4139431"/>
              <a:ext cx="241560" cy="336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43E48A4-B3B9-44C0-A9CF-3D5D1220CD1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09996" y="4130431"/>
                <a:ext cx="25920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B59EEFC-1499-4978-A01F-7F79543D1DED}"/>
                  </a:ext>
                </a:extLst>
              </p14:cNvPr>
              <p14:cNvContentPartPr/>
              <p14:nvPr/>
            </p14:nvContentPartPr>
            <p14:xfrm>
              <a:off x="5568756" y="4230871"/>
              <a:ext cx="382320" cy="290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B59EEFC-1499-4978-A01F-7F79543D1D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60116" y="4221871"/>
                <a:ext cx="3999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1D09C2-89BA-4EDA-98D9-7F6E972D01B0}"/>
                  </a:ext>
                </a:extLst>
              </p14:cNvPr>
              <p14:cNvContentPartPr/>
              <p14:nvPr/>
            </p14:nvContentPartPr>
            <p14:xfrm>
              <a:off x="4848756" y="4102711"/>
              <a:ext cx="630000" cy="375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1D09C2-89BA-4EDA-98D9-7F6E972D01B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39756" y="4093711"/>
                <a:ext cx="647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1EFBD33-4D36-4678-AB1F-332FF35C9522}"/>
                  </a:ext>
                </a:extLst>
              </p14:cNvPr>
              <p14:cNvContentPartPr/>
              <p14:nvPr/>
            </p14:nvContentPartPr>
            <p14:xfrm>
              <a:off x="4152516" y="4188391"/>
              <a:ext cx="33480" cy="23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1EFBD33-4D36-4678-AB1F-332FF35C952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43516" y="4179525"/>
                <a:ext cx="511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377A4BE-E8DE-41B5-89EC-2D79BD399E81}"/>
                  </a:ext>
                </a:extLst>
              </p14:cNvPr>
              <p14:cNvContentPartPr/>
              <p14:nvPr/>
            </p14:nvContentPartPr>
            <p14:xfrm>
              <a:off x="4134876" y="4336711"/>
              <a:ext cx="302040" cy="150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377A4BE-E8DE-41B5-89EC-2D79BD399E8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26236" y="4327711"/>
                <a:ext cx="319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A8799DF-E967-4A8F-A65E-4121FA7E39E5}"/>
                  </a:ext>
                </a:extLst>
              </p14:cNvPr>
              <p14:cNvContentPartPr/>
              <p14:nvPr/>
            </p14:nvContentPartPr>
            <p14:xfrm>
              <a:off x="6210276" y="4202071"/>
              <a:ext cx="285120" cy="31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A8799DF-E967-4A8F-A65E-4121FA7E39E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01276" y="4193431"/>
                <a:ext cx="3027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4D8E0DD-1C30-4181-AFB3-C34EC998603E}"/>
                  </a:ext>
                </a:extLst>
              </p14:cNvPr>
              <p14:cNvContentPartPr/>
              <p14:nvPr/>
            </p14:nvContentPartPr>
            <p14:xfrm>
              <a:off x="6747036" y="4075351"/>
              <a:ext cx="168120" cy="91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4D8E0DD-1C30-4181-AFB3-C34EC998603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738036" y="4066351"/>
                <a:ext cx="18576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22441AC-A4CE-4B5F-A7D3-ABD2431CAEBB}"/>
                  </a:ext>
                </a:extLst>
              </p14:cNvPr>
              <p14:cNvContentPartPr/>
              <p14:nvPr/>
            </p14:nvContentPartPr>
            <p14:xfrm>
              <a:off x="7713636" y="4258951"/>
              <a:ext cx="207000" cy="8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22441AC-A4CE-4B5F-A7D3-ABD2431CAEB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04996" y="425031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D5B1228-8048-4DBB-936A-FDF537570CCB}"/>
                  </a:ext>
                </a:extLst>
              </p14:cNvPr>
              <p14:cNvContentPartPr/>
              <p14:nvPr/>
            </p14:nvContentPartPr>
            <p14:xfrm>
              <a:off x="7764396" y="4328431"/>
              <a:ext cx="188280" cy="259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D5B1228-8048-4DBB-936A-FDF537570CC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55396" y="4319431"/>
                <a:ext cx="2059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91ED23F-3283-4367-9021-C29E3BB54A29}"/>
                  </a:ext>
                </a:extLst>
              </p14:cNvPr>
              <p14:cNvContentPartPr/>
              <p14:nvPr/>
            </p14:nvContentPartPr>
            <p14:xfrm>
              <a:off x="8063916" y="4152751"/>
              <a:ext cx="580320" cy="264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91ED23F-3283-4367-9021-C29E3BB54A2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55276" y="4144111"/>
                <a:ext cx="59796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9906058-A85A-4B09-AB88-FCCDE2345960}"/>
                  </a:ext>
                </a:extLst>
              </p14:cNvPr>
              <p14:cNvContentPartPr/>
              <p14:nvPr/>
            </p14:nvContentPartPr>
            <p14:xfrm>
              <a:off x="7059516" y="4104871"/>
              <a:ext cx="527040" cy="37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9906058-A85A-4B09-AB88-FCCDE23459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50876" y="4096223"/>
                <a:ext cx="544680" cy="396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BB0293D-92E8-47DF-844F-5390BF9351D9}"/>
                  </a:ext>
                </a:extLst>
              </p14:cNvPr>
              <p14:cNvContentPartPr/>
              <p14:nvPr/>
            </p14:nvContentPartPr>
            <p14:xfrm>
              <a:off x="6667476" y="4247791"/>
              <a:ext cx="260280" cy="272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BB0293D-92E8-47DF-844F-5390BF935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658476" y="4239151"/>
                <a:ext cx="2779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025700-8A11-47F4-9268-5D830A01B0B4}"/>
                  </a:ext>
                </a:extLst>
              </p14:cNvPr>
              <p14:cNvContentPartPr/>
              <p14:nvPr/>
            </p14:nvContentPartPr>
            <p14:xfrm>
              <a:off x="570156" y="4864111"/>
              <a:ext cx="815400" cy="343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025700-8A11-47F4-9268-5D830A01B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61516" y="4855111"/>
                <a:ext cx="8330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CB680BE-6F38-4990-8A82-6F93ED533DB1}"/>
                  </a:ext>
                </a:extLst>
              </p14:cNvPr>
              <p14:cNvContentPartPr/>
              <p14:nvPr/>
            </p14:nvContentPartPr>
            <p14:xfrm>
              <a:off x="1741596" y="5023591"/>
              <a:ext cx="484560" cy="169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CB680BE-6F38-4990-8A82-6F93ED533D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732956" y="5014951"/>
                <a:ext cx="5022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A2496E5-6E7F-4EAC-9384-7314D5CCC84B}"/>
                  </a:ext>
                </a:extLst>
              </p14:cNvPr>
              <p14:cNvContentPartPr/>
              <p14:nvPr/>
            </p14:nvContentPartPr>
            <p14:xfrm>
              <a:off x="2485716" y="4830631"/>
              <a:ext cx="954000" cy="37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A2496E5-6E7F-4EAC-9384-7314D5CCC84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77076" y="4821631"/>
                <a:ext cx="971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7551503-A265-4158-BC55-C144AAC6CD5B}"/>
                  </a:ext>
                </a:extLst>
              </p14:cNvPr>
              <p14:cNvContentPartPr/>
              <p14:nvPr/>
            </p14:nvContentPartPr>
            <p14:xfrm>
              <a:off x="4167636" y="4705711"/>
              <a:ext cx="187200" cy="10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7551503-A265-4158-BC55-C144AAC6C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158636" y="4696711"/>
                <a:ext cx="204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64C5155-7D73-4593-BD85-FEEDA976691B}"/>
                  </a:ext>
                </a:extLst>
              </p14:cNvPr>
              <p14:cNvContentPartPr/>
              <p14:nvPr/>
            </p14:nvContentPartPr>
            <p14:xfrm>
              <a:off x="3716196" y="4869151"/>
              <a:ext cx="651960" cy="290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64C5155-7D73-4593-BD85-FEEDA976691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07551" y="4860511"/>
                <a:ext cx="66961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794DC3E-6770-472F-89BC-D85133C99F0B}"/>
                  </a:ext>
                </a:extLst>
              </p14:cNvPr>
              <p14:cNvContentPartPr/>
              <p14:nvPr/>
            </p14:nvContentPartPr>
            <p14:xfrm>
              <a:off x="4454196" y="5030071"/>
              <a:ext cx="69120" cy="32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794DC3E-6770-472F-89BC-D85133C99F0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445196" y="5021431"/>
                <a:ext cx="86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879A52B-F9C5-4A05-BD0F-06A9F9D54BFF}"/>
                  </a:ext>
                </a:extLst>
              </p14:cNvPr>
              <p14:cNvContentPartPr/>
              <p14:nvPr/>
            </p14:nvContentPartPr>
            <p14:xfrm>
              <a:off x="4568316" y="4769791"/>
              <a:ext cx="259560" cy="412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879A52B-F9C5-4A05-BD0F-06A9F9D54BF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59676" y="4760791"/>
                <a:ext cx="277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84DA964-CAFA-4A0D-AA18-A33297A86EB3}"/>
                  </a:ext>
                </a:extLst>
              </p14:cNvPr>
              <p14:cNvContentPartPr/>
              <p14:nvPr/>
            </p14:nvContentPartPr>
            <p14:xfrm>
              <a:off x="4915356" y="4929271"/>
              <a:ext cx="117000" cy="21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84DA964-CAFA-4A0D-AA18-A33297A86EB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906356" y="4920271"/>
                <a:ext cx="1346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D9D758F-380C-40F2-8954-0F302E0F2055}"/>
                  </a:ext>
                </a:extLst>
              </p14:cNvPr>
              <p14:cNvContentPartPr/>
              <p14:nvPr/>
            </p14:nvContentPartPr>
            <p14:xfrm>
              <a:off x="4907436" y="4729111"/>
              <a:ext cx="153360" cy="96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D9D758F-380C-40F2-8954-0F302E0F205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898796" y="4720471"/>
                <a:ext cx="1710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83C12DF-9C54-443C-A14B-B772E86AFF67}"/>
                  </a:ext>
                </a:extLst>
              </p14:cNvPr>
              <p14:cNvContentPartPr/>
              <p14:nvPr/>
            </p14:nvContentPartPr>
            <p14:xfrm>
              <a:off x="5191116" y="4992631"/>
              <a:ext cx="19512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83C12DF-9C54-443C-A14B-B772E86AFF6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182476" y="4983991"/>
                <a:ext cx="2127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BB53F4-792A-4E05-BA47-D1ECA4B85FA6}"/>
                  </a:ext>
                </a:extLst>
              </p14:cNvPr>
              <p14:cNvContentPartPr/>
              <p14:nvPr/>
            </p14:nvContentPartPr>
            <p14:xfrm>
              <a:off x="5164836" y="5063551"/>
              <a:ext cx="219600" cy="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BB53F4-792A-4E05-BA47-D1ECA4B85FA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56196" y="5054551"/>
                <a:ext cx="23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0911E35-2718-4CEF-A4AE-CFACBBF08AB3}"/>
                  </a:ext>
                </a:extLst>
              </p14:cNvPr>
              <p14:cNvContentPartPr/>
              <p14:nvPr/>
            </p14:nvContentPartPr>
            <p14:xfrm>
              <a:off x="5505396" y="4933591"/>
              <a:ext cx="297720" cy="22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0911E35-2718-4CEF-A4AE-CFACBBF08AB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96756" y="4924591"/>
                <a:ext cx="31536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9D15C19-F620-431A-8D98-7CEAD6FC4E5A}"/>
                  </a:ext>
                </a:extLst>
              </p14:cNvPr>
              <p14:cNvContentPartPr/>
              <p14:nvPr/>
            </p14:nvContentPartPr>
            <p14:xfrm>
              <a:off x="5889516" y="4949791"/>
              <a:ext cx="202320" cy="40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9D15C19-F620-431A-8D98-7CEAD6FC4E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880876" y="4940791"/>
                <a:ext cx="21996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2357890-AD95-400E-AAEF-DD99F3C802B3}"/>
                  </a:ext>
                </a:extLst>
              </p14:cNvPr>
              <p14:cNvContentPartPr/>
              <p14:nvPr/>
            </p14:nvContentPartPr>
            <p14:xfrm>
              <a:off x="7291716" y="4931431"/>
              <a:ext cx="104760" cy="218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2357890-AD95-400E-AAEF-DD99F3C802B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283076" y="4922791"/>
                <a:ext cx="1224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A248283-6C34-4B95-A6CA-CF1F3E7F9BE2}"/>
                  </a:ext>
                </a:extLst>
              </p14:cNvPr>
              <p14:cNvContentPartPr/>
              <p14:nvPr/>
            </p14:nvContentPartPr>
            <p14:xfrm>
              <a:off x="7322676" y="4727671"/>
              <a:ext cx="127800" cy="1170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A248283-6C34-4B95-A6CA-CF1F3E7F9BE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13676" y="4719031"/>
                <a:ext cx="1454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B3BCAA67-26F4-448F-A23E-C3BAA2D96137}"/>
                  </a:ext>
                </a:extLst>
              </p14:cNvPr>
              <p14:cNvContentPartPr/>
              <p14:nvPr/>
            </p14:nvContentPartPr>
            <p14:xfrm>
              <a:off x="6206316" y="4779151"/>
              <a:ext cx="995040" cy="493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B3BCAA67-26F4-448F-A23E-C3BAA2D9613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197676" y="4770511"/>
                <a:ext cx="101268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5BE54-EB08-4B02-A31C-C584C02961C6}"/>
                  </a:ext>
                </a:extLst>
              </p14:cNvPr>
              <p14:cNvContentPartPr/>
              <p14:nvPr/>
            </p14:nvContentPartPr>
            <p14:xfrm>
              <a:off x="7696356" y="4705711"/>
              <a:ext cx="248400" cy="607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5BE54-EB08-4B02-A31C-C584C02961C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687356" y="4696711"/>
                <a:ext cx="26604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7BC66DD-4FB8-4D47-8AD9-64018AD07293}"/>
                  </a:ext>
                </a:extLst>
              </p14:cNvPr>
              <p14:cNvContentPartPr/>
              <p14:nvPr/>
            </p14:nvContentPartPr>
            <p14:xfrm>
              <a:off x="387276" y="5392231"/>
              <a:ext cx="1235160" cy="363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7BC66DD-4FB8-4D47-8AD9-64018AD0729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8279" y="5383600"/>
                <a:ext cx="1252795" cy="381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4247BE0-1116-474C-8113-3EC2A29A8264}"/>
                  </a:ext>
                </a:extLst>
              </p14:cNvPr>
              <p14:cNvContentPartPr/>
              <p14:nvPr/>
            </p14:nvContentPartPr>
            <p14:xfrm>
              <a:off x="2616036" y="5571151"/>
              <a:ext cx="146520" cy="11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4247BE0-1116-474C-8113-3EC2A29A826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07396" y="5562511"/>
                <a:ext cx="1641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4FAD02-F787-4827-A153-91E834513A29}"/>
                  </a:ext>
                </a:extLst>
              </p14:cNvPr>
              <p14:cNvContentPartPr/>
              <p14:nvPr/>
            </p14:nvContentPartPr>
            <p14:xfrm>
              <a:off x="2630436" y="5637751"/>
              <a:ext cx="127440" cy="25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4FAD02-F787-4827-A153-91E834513A2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21796" y="5629111"/>
                <a:ext cx="145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1096301-C805-4969-88F2-D0E05FE3E6F8}"/>
                  </a:ext>
                </a:extLst>
              </p14:cNvPr>
              <p14:cNvContentPartPr/>
              <p14:nvPr/>
            </p14:nvContentPartPr>
            <p14:xfrm>
              <a:off x="2010156" y="5401951"/>
              <a:ext cx="510120" cy="392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1096301-C805-4969-88F2-D0E05FE3E6F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001510" y="5392951"/>
                <a:ext cx="527772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960F15-E127-488B-8AB2-E9DA681A516B}"/>
                  </a:ext>
                </a:extLst>
              </p14:cNvPr>
              <p14:cNvContentPartPr/>
              <p14:nvPr/>
            </p14:nvContentPartPr>
            <p14:xfrm>
              <a:off x="2926716" y="5637751"/>
              <a:ext cx="8280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960F15-E127-488B-8AB2-E9DA681A516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918076" y="5629111"/>
                <a:ext cx="100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FA883D9-0CC1-45E1-B14D-C7F8E20CBF2B}"/>
                  </a:ext>
                </a:extLst>
              </p14:cNvPr>
              <p14:cNvContentPartPr/>
              <p14:nvPr/>
            </p14:nvContentPartPr>
            <p14:xfrm>
              <a:off x="2862996" y="5449111"/>
              <a:ext cx="193680" cy="11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FA883D9-0CC1-45E1-B14D-C7F8E20CBF2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54356" y="5440111"/>
                <a:ext cx="2113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398161-98EB-43B0-B524-7ECE6164AC1E}"/>
                  </a:ext>
                </a:extLst>
              </p14:cNvPr>
              <p14:cNvContentPartPr/>
              <p14:nvPr/>
            </p14:nvContentPartPr>
            <p14:xfrm>
              <a:off x="4247556" y="5397631"/>
              <a:ext cx="488520" cy="588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398161-98EB-43B0-B524-7ECE6164AC1E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238556" y="5388991"/>
                <a:ext cx="5061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E45ADEA-1975-4290-A57B-08293AC4B419}"/>
                  </a:ext>
                </a:extLst>
              </p14:cNvPr>
              <p14:cNvContentPartPr/>
              <p14:nvPr/>
            </p14:nvContentPartPr>
            <p14:xfrm>
              <a:off x="3945156" y="5377111"/>
              <a:ext cx="184680" cy="583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E45ADEA-1975-4290-A57B-08293AC4B41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936156" y="5368466"/>
                <a:ext cx="202320" cy="60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5FA2-3806-4448-BDFC-4BED24A2134F}"/>
                  </a:ext>
                </a:extLst>
              </p14:cNvPr>
              <p14:cNvContentPartPr/>
              <p14:nvPr/>
            </p14:nvContentPartPr>
            <p14:xfrm>
              <a:off x="3709716" y="5571151"/>
              <a:ext cx="120960" cy="194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5FA2-3806-4448-BDFC-4BED24A2134F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701076" y="5562511"/>
                <a:ext cx="13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21733DA-165C-4B41-AD1F-6C9BC66E4337}"/>
                  </a:ext>
                </a:extLst>
              </p14:cNvPr>
              <p14:cNvContentPartPr/>
              <p14:nvPr/>
            </p14:nvContentPartPr>
            <p14:xfrm>
              <a:off x="3182316" y="5456671"/>
              <a:ext cx="434160" cy="313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21733DA-165C-4B41-AD1F-6C9BC66E433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173323" y="5447671"/>
                <a:ext cx="451785" cy="33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9547310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14:cNvPr>
              <p14:cNvContentPartPr/>
              <p14:nvPr/>
            </p14:nvContentPartPr>
            <p14:xfrm>
              <a:off x="427956" y="252871"/>
              <a:ext cx="2405160" cy="154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8957" y="244231"/>
                <a:ext cx="2422797" cy="15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14:cNvPr>
              <p14:cNvContentPartPr/>
              <p14:nvPr/>
            </p14:nvContentPartPr>
            <p14:xfrm>
              <a:off x="3199956" y="102031"/>
              <a:ext cx="940680" cy="401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1313" y="93391"/>
                <a:ext cx="958327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14:cNvPr>
              <p14:cNvContentPartPr/>
              <p14:nvPr/>
            </p14:nvContentPartPr>
            <p14:xfrm>
              <a:off x="8225556" y="260071"/>
              <a:ext cx="40320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6916" y="251092"/>
                <a:ext cx="4208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14:cNvPr>
              <p14:cNvContentPartPr/>
              <p14:nvPr/>
            </p14:nvContentPartPr>
            <p14:xfrm>
              <a:off x="7776996" y="176551"/>
              <a:ext cx="339840" cy="261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8006" y="167911"/>
                <a:ext cx="357461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14:cNvPr>
              <p14:cNvContentPartPr/>
              <p14:nvPr/>
            </p14:nvContentPartPr>
            <p14:xfrm>
              <a:off x="7090116" y="286351"/>
              <a:ext cx="605880" cy="298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1476" y="277351"/>
                <a:ext cx="623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14:cNvPr>
              <p14:cNvContentPartPr/>
              <p14:nvPr/>
            </p14:nvContentPartPr>
            <p14:xfrm>
              <a:off x="2990796" y="618271"/>
              <a:ext cx="1213920" cy="570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81796" y="609626"/>
                <a:ext cx="1231560" cy="588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14:cNvPr>
              <p14:cNvContentPartPr/>
              <p14:nvPr/>
            </p14:nvContentPartPr>
            <p14:xfrm>
              <a:off x="4356636" y="146311"/>
              <a:ext cx="2542680" cy="916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47995" y="137315"/>
                <a:ext cx="2560322" cy="934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14:cNvPr>
              <p14:cNvContentPartPr/>
              <p14:nvPr/>
            </p14:nvContentPartPr>
            <p14:xfrm>
              <a:off x="3827796" y="1201831"/>
              <a:ext cx="418320" cy="67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18804" y="1192831"/>
                <a:ext cx="435945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14:cNvPr>
              <p14:cNvContentPartPr/>
              <p14:nvPr/>
            </p14:nvContentPartPr>
            <p14:xfrm>
              <a:off x="3270876" y="1187431"/>
              <a:ext cx="435960" cy="36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1876" y="1178791"/>
                <a:ext cx="45360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14:cNvPr>
              <p14:cNvContentPartPr/>
              <p14:nvPr/>
            </p14:nvContentPartPr>
            <p14:xfrm>
              <a:off x="4439796" y="1319551"/>
              <a:ext cx="23400" cy="3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31156" y="1310911"/>
                <a:ext cx="410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14:cNvPr>
              <p14:cNvContentPartPr/>
              <p14:nvPr/>
            </p14:nvContentPartPr>
            <p14:xfrm>
              <a:off x="4481196" y="1503151"/>
              <a:ext cx="23760" cy="32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196" y="1494151"/>
                <a:ext cx="414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14:cNvPr>
              <p14:cNvContentPartPr/>
              <p14:nvPr/>
            </p14:nvContentPartPr>
            <p14:xfrm>
              <a:off x="5549316" y="2440591"/>
              <a:ext cx="526320" cy="413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0322" y="2431951"/>
                <a:ext cx="54394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14:cNvPr>
              <p14:cNvContentPartPr/>
              <p14:nvPr/>
            </p14:nvContentPartPr>
            <p14:xfrm>
              <a:off x="5706636" y="597391"/>
              <a:ext cx="2778480" cy="1760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97637" y="588393"/>
                <a:ext cx="2796118" cy="1777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14:cNvPr>
              <p14:cNvContentPartPr/>
              <p14:nvPr/>
            </p14:nvContentPartPr>
            <p14:xfrm>
              <a:off x="328956" y="2369671"/>
              <a:ext cx="296280" cy="281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9956" y="2361020"/>
                <a:ext cx="313920" cy="2991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14:cNvPr>
              <p14:cNvContentPartPr/>
              <p14:nvPr/>
            </p14:nvContentPartPr>
            <p14:xfrm>
              <a:off x="903876" y="2305951"/>
              <a:ext cx="81864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4876" y="2296951"/>
                <a:ext cx="836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14:cNvPr>
              <p14:cNvContentPartPr/>
              <p14:nvPr/>
            </p14:nvContentPartPr>
            <p14:xfrm>
              <a:off x="1989996" y="2528431"/>
              <a:ext cx="21240" cy="125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0996" y="2519431"/>
                <a:ext cx="38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14:cNvPr>
              <p14:cNvContentPartPr/>
              <p14:nvPr/>
            </p14:nvContentPartPr>
            <p14:xfrm>
              <a:off x="1950396" y="2339071"/>
              <a:ext cx="31680" cy="44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41396" y="2330431"/>
                <a:ext cx="49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14:cNvPr>
              <p14:cNvContentPartPr/>
              <p14:nvPr/>
            </p14:nvContentPartPr>
            <p14:xfrm>
              <a:off x="2097276" y="2504671"/>
              <a:ext cx="389520" cy="147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8636" y="2495671"/>
                <a:ext cx="4071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14:cNvPr>
              <p14:cNvContentPartPr/>
              <p14:nvPr/>
            </p14:nvContentPartPr>
            <p14:xfrm>
              <a:off x="2580756" y="2305591"/>
              <a:ext cx="1127880" cy="387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72119" y="2296599"/>
                <a:ext cx="1145514" cy="404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14:cNvPr>
              <p14:cNvContentPartPr/>
              <p14:nvPr/>
            </p14:nvContentPartPr>
            <p14:xfrm>
              <a:off x="3850836" y="2348791"/>
              <a:ext cx="744480" cy="370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41836" y="2340151"/>
                <a:ext cx="7621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14:cNvPr>
              <p14:cNvContentPartPr/>
              <p14:nvPr/>
            </p14:nvContentPartPr>
            <p14:xfrm>
              <a:off x="343356" y="2824351"/>
              <a:ext cx="262080" cy="424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4716" y="2815711"/>
                <a:ext cx="279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14:cNvPr>
              <p14:cNvContentPartPr/>
              <p14:nvPr/>
            </p14:nvContentPartPr>
            <p14:xfrm>
              <a:off x="707676" y="3010471"/>
              <a:ext cx="133200" cy="25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676" y="3001831"/>
                <a:ext cx="1508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14:cNvPr>
              <p14:cNvContentPartPr/>
              <p14:nvPr/>
            </p14:nvContentPartPr>
            <p14:xfrm>
              <a:off x="699396" y="2832271"/>
              <a:ext cx="155520" cy="10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0756" y="2823631"/>
                <a:ext cx="1731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14:cNvPr>
              <p14:cNvContentPartPr/>
              <p14:nvPr/>
            </p14:nvContentPartPr>
            <p14:xfrm>
              <a:off x="1164156" y="3066631"/>
              <a:ext cx="232560" cy="165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5156" y="3057631"/>
                <a:ext cx="2502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14:cNvPr>
              <p14:cNvContentPartPr/>
              <p14:nvPr/>
            </p14:nvContentPartPr>
            <p14:xfrm>
              <a:off x="1501116" y="2834431"/>
              <a:ext cx="1457280" cy="403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92118" y="2825431"/>
                <a:ext cx="1474916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14:cNvPr>
              <p14:cNvContentPartPr/>
              <p14:nvPr/>
            </p14:nvContentPartPr>
            <p14:xfrm>
              <a:off x="3288876" y="3149431"/>
              <a:ext cx="25200" cy="127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80236" y="3140431"/>
                <a:ext cx="42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14:cNvPr>
              <p14:cNvContentPartPr/>
              <p14:nvPr/>
            </p14:nvContentPartPr>
            <p14:xfrm>
              <a:off x="3276996" y="2928751"/>
              <a:ext cx="28800" cy="28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8356" y="2919751"/>
                <a:ext cx="46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14:cNvPr>
              <p14:cNvContentPartPr/>
              <p14:nvPr/>
            </p14:nvContentPartPr>
            <p14:xfrm>
              <a:off x="3433956" y="3131071"/>
              <a:ext cx="194040" cy="129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24956" y="3122431"/>
                <a:ext cx="211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14:cNvPr>
              <p14:cNvContentPartPr/>
              <p14:nvPr/>
            </p14:nvContentPartPr>
            <p14:xfrm>
              <a:off x="3972156" y="2921911"/>
              <a:ext cx="68400" cy="37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63156" y="2912911"/>
                <a:ext cx="860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14:cNvPr>
              <p14:cNvContentPartPr/>
              <p14:nvPr/>
            </p14:nvContentPartPr>
            <p14:xfrm>
              <a:off x="3879276" y="3056191"/>
              <a:ext cx="239760" cy="56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0276" y="3047551"/>
                <a:ext cx="2574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14:cNvPr>
              <p14:cNvContentPartPr/>
              <p14:nvPr/>
            </p14:nvContentPartPr>
            <p14:xfrm>
              <a:off x="4220916" y="2912191"/>
              <a:ext cx="149400" cy="380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2276" y="2903551"/>
                <a:ext cx="167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14:cNvPr>
              <p14:cNvContentPartPr/>
              <p14:nvPr/>
            </p14:nvContentPartPr>
            <p14:xfrm>
              <a:off x="4475436" y="3103711"/>
              <a:ext cx="183960" cy="213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6796" y="3094711"/>
                <a:ext cx="2016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14:cNvPr>
              <p14:cNvContentPartPr/>
              <p14:nvPr/>
            </p14:nvContentPartPr>
            <p14:xfrm>
              <a:off x="4959636" y="2792311"/>
              <a:ext cx="375120" cy="5238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0636" y="2783671"/>
                <a:ext cx="39276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14:cNvPr>
              <p14:cNvContentPartPr/>
              <p14:nvPr/>
            </p14:nvContentPartPr>
            <p14:xfrm>
              <a:off x="5447436" y="2960791"/>
              <a:ext cx="1536840" cy="51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796" y="2951791"/>
                <a:ext cx="15544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14:cNvPr>
              <p14:cNvContentPartPr/>
              <p14:nvPr/>
            </p14:nvContentPartPr>
            <p14:xfrm>
              <a:off x="7135836" y="3217111"/>
              <a:ext cx="69840" cy="32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7196" y="3208471"/>
                <a:ext cx="874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225E3C-E58F-4C44-AD6C-A6BCCC4C06D4}"/>
                  </a:ext>
                </a:extLst>
              </p14:cNvPr>
              <p14:cNvContentPartPr/>
              <p14:nvPr/>
            </p14:nvContentPartPr>
            <p14:xfrm>
              <a:off x="7509876" y="2840551"/>
              <a:ext cx="773640" cy="447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225E3C-E58F-4C44-AD6C-A6BCCC4C06D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00876" y="2831551"/>
                <a:ext cx="79128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94A9EFD-33A0-458E-9A77-AE4740DBCFC0}"/>
                  </a:ext>
                </a:extLst>
              </p14:cNvPr>
              <p14:cNvContentPartPr/>
              <p14:nvPr/>
            </p14:nvContentPartPr>
            <p14:xfrm>
              <a:off x="459996" y="3586471"/>
              <a:ext cx="23508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94A9EFD-33A0-458E-9A77-AE4740DBCF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356" y="3577471"/>
                <a:ext cx="2527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1BB580-F10C-4E88-BFEF-943348FF97EE}"/>
                  </a:ext>
                </a:extLst>
              </p14:cNvPr>
              <p14:cNvContentPartPr/>
              <p14:nvPr/>
            </p14:nvContentPartPr>
            <p14:xfrm>
              <a:off x="772116" y="3425191"/>
              <a:ext cx="140760" cy="5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1BB580-F10C-4E88-BFEF-943348FF97E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3116" y="3416551"/>
                <a:ext cx="1584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0DFC98-20DB-4CD0-A0D0-AF84516322B8}"/>
                  </a:ext>
                </a:extLst>
              </p14:cNvPr>
              <p14:cNvContentPartPr/>
              <p14:nvPr/>
            </p14:nvContentPartPr>
            <p14:xfrm>
              <a:off x="1069836" y="3460111"/>
              <a:ext cx="49032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0DFC98-20DB-4CD0-A0D0-AF84516322B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60836" y="3451111"/>
                <a:ext cx="507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3DA12-8796-4D98-8EF0-ED79519451AA}"/>
                  </a:ext>
                </a:extLst>
              </p14:cNvPr>
              <p14:cNvContentPartPr/>
              <p14:nvPr/>
            </p14:nvContentPartPr>
            <p14:xfrm>
              <a:off x="797676" y="3569551"/>
              <a:ext cx="167400" cy="23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3DA12-8796-4D98-8EF0-ED79519451A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036" y="3560911"/>
                <a:ext cx="1850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35AE41-19DD-4948-A7D0-30D0D53E977A}"/>
                  </a:ext>
                </a:extLst>
              </p14:cNvPr>
              <p14:cNvContentPartPr/>
              <p14:nvPr/>
            </p14:nvContentPartPr>
            <p14:xfrm>
              <a:off x="1757436" y="3716431"/>
              <a:ext cx="138240" cy="15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35AE41-19DD-4948-A7D0-30D0D53E97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48796" y="3707791"/>
                <a:ext cx="1558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9B5D9EF-084F-47D5-BAA7-C775F82652E2}"/>
                  </a:ext>
                </a:extLst>
              </p14:cNvPr>
              <p14:cNvContentPartPr/>
              <p14:nvPr/>
            </p14:nvContentPartPr>
            <p14:xfrm>
              <a:off x="1746276" y="3788791"/>
              <a:ext cx="144720" cy="1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9B5D9EF-084F-47D5-BAA7-C775F82652E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37636" y="3779791"/>
                <a:ext cx="162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36266A-686A-4433-B397-CCB779043295}"/>
                  </a:ext>
                </a:extLst>
              </p14:cNvPr>
              <p14:cNvContentPartPr/>
              <p14:nvPr/>
            </p14:nvContentPartPr>
            <p14:xfrm>
              <a:off x="2041116" y="3666751"/>
              <a:ext cx="253440" cy="203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36266A-686A-4433-B397-CCB77904329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032476" y="3657751"/>
                <a:ext cx="2710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406974F-E234-458C-901C-1314A9CEEC74}"/>
                  </a:ext>
                </a:extLst>
              </p14:cNvPr>
              <p14:cNvContentPartPr/>
              <p14:nvPr/>
            </p14:nvContentPartPr>
            <p14:xfrm>
              <a:off x="2400396" y="3661351"/>
              <a:ext cx="171000" cy="35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406974F-E234-458C-901C-1314A9CEEC7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391756" y="3652711"/>
                <a:ext cx="1886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291220B-1632-48DA-ABFC-436BF728F54D}"/>
                  </a:ext>
                </a:extLst>
              </p14:cNvPr>
              <p14:cNvContentPartPr/>
              <p14:nvPr/>
            </p14:nvContentPartPr>
            <p14:xfrm>
              <a:off x="3181236" y="3587551"/>
              <a:ext cx="98280" cy="31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291220B-1632-48DA-ABFC-436BF728F54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172596" y="3578911"/>
                <a:ext cx="1159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9AA1097-FB72-48AE-AFF6-D0AB45F92FEB}"/>
                  </a:ext>
                </a:extLst>
              </p14:cNvPr>
              <p14:cNvContentPartPr/>
              <p14:nvPr/>
            </p14:nvContentPartPr>
            <p14:xfrm>
              <a:off x="2682276" y="3560911"/>
              <a:ext cx="401400" cy="487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9AA1097-FB72-48AE-AFF6-D0AB45F92F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73636" y="3551918"/>
                <a:ext cx="419040" cy="505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03B65BE-27F1-4B26-B858-88267799F6A4}"/>
                  </a:ext>
                </a:extLst>
              </p14:cNvPr>
              <p14:cNvContentPartPr/>
              <p14:nvPr/>
            </p14:nvContentPartPr>
            <p14:xfrm>
              <a:off x="3425676" y="3735871"/>
              <a:ext cx="35640" cy="42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03B65BE-27F1-4B26-B858-88267799F6A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417036" y="3727157"/>
                <a:ext cx="53280" cy="59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8FF6026-3702-47D7-8AE1-4DA5767AD46E}"/>
                  </a:ext>
                </a:extLst>
              </p14:cNvPr>
              <p14:cNvContentPartPr/>
              <p14:nvPr/>
            </p14:nvContentPartPr>
            <p14:xfrm>
              <a:off x="3579036" y="3514111"/>
              <a:ext cx="412200" cy="358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8FF6026-3702-47D7-8AE1-4DA5767AD4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70388" y="3505111"/>
                <a:ext cx="429855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351F09-FB45-485F-9578-82ED9C601546}"/>
                  </a:ext>
                </a:extLst>
              </p14:cNvPr>
              <p14:cNvContentPartPr/>
              <p14:nvPr/>
            </p14:nvContentPartPr>
            <p14:xfrm>
              <a:off x="4667676" y="3433471"/>
              <a:ext cx="168840" cy="10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351F09-FB45-485F-9578-82ED9C6015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8676" y="3424831"/>
                <a:ext cx="186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B8837B-B55C-44D8-9E15-A996B81F7DA2}"/>
                  </a:ext>
                </a:extLst>
              </p14:cNvPr>
              <p14:cNvContentPartPr/>
              <p14:nvPr/>
            </p14:nvContentPartPr>
            <p14:xfrm>
              <a:off x="4621956" y="3613831"/>
              <a:ext cx="221040" cy="228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B8837B-B55C-44D8-9E15-A996B81F7DA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612956" y="3605177"/>
                <a:ext cx="23868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3DBCB6-83CB-4045-9125-600CE94B2EEC}"/>
                  </a:ext>
                </a:extLst>
              </p14:cNvPr>
              <p14:cNvContentPartPr/>
              <p14:nvPr/>
            </p14:nvContentPartPr>
            <p14:xfrm>
              <a:off x="4251516" y="3654151"/>
              <a:ext cx="19512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3DBCB6-83CB-4045-9125-600CE94B2EE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42876" y="3645511"/>
                <a:ext cx="21276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F16E8-D6A4-475B-9629-CAF10834A015}"/>
                  </a:ext>
                </a:extLst>
              </p14:cNvPr>
              <p14:cNvContentPartPr/>
              <p14:nvPr/>
            </p14:nvContentPartPr>
            <p14:xfrm>
              <a:off x="4985916" y="3720391"/>
              <a:ext cx="42120" cy="3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F16E8-D6A4-475B-9629-CAF10834A01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77276" y="3711751"/>
                <a:ext cx="59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4EEADD-E3C6-45E1-B335-4C7B29FEF53C}"/>
                  </a:ext>
                </a:extLst>
              </p14:cNvPr>
              <p14:cNvContentPartPr/>
              <p14:nvPr/>
            </p14:nvContentPartPr>
            <p14:xfrm>
              <a:off x="5138556" y="3484951"/>
              <a:ext cx="418320" cy="356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4EEADD-E3C6-45E1-B335-4C7B29FEF5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29556" y="3476311"/>
                <a:ext cx="4359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86DE2-666D-4EC5-953A-9565C03943E1}"/>
                  </a:ext>
                </a:extLst>
              </p14:cNvPr>
              <p14:cNvContentPartPr/>
              <p14:nvPr/>
            </p14:nvContentPartPr>
            <p14:xfrm>
              <a:off x="5748036" y="3824431"/>
              <a:ext cx="66600" cy="5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86DE2-666D-4EC5-953A-9565C03943E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39036" y="3815791"/>
                <a:ext cx="84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321557-DB16-411E-BFE2-E7C2A6728B56}"/>
                  </a:ext>
                </a:extLst>
              </p14:cNvPr>
              <p14:cNvContentPartPr/>
              <p14:nvPr/>
            </p14:nvContentPartPr>
            <p14:xfrm>
              <a:off x="6415116" y="3673951"/>
              <a:ext cx="117720" cy="13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321557-DB16-411E-BFE2-E7C2A6728B5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406116" y="3664951"/>
                <a:ext cx="135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8E471C-E16E-4D22-A4FA-187AEB567B1F}"/>
                  </a:ext>
                </a:extLst>
              </p14:cNvPr>
              <p14:cNvContentPartPr/>
              <p14:nvPr/>
            </p14:nvContentPartPr>
            <p14:xfrm>
              <a:off x="6975996" y="3640471"/>
              <a:ext cx="133200" cy="12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8E471C-E16E-4D22-A4FA-187AEB567B1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67356" y="3631471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6FE-83E3-4B6B-8118-26176692F2BD}"/>
                  </a:ext>
                </a:extLst>
              </p14:cNvPr>
              <p14:cNvContentPartPr/>
              <p14:nvPr/>
            </p14:nvContentPartPr>
            <p14:xfrm>
              <a:off x="6128916" y="3498991"/>
              <a:ext cx="2106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6FE-83E3-4B6B-8118-26176692F2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20276" y="3489991"/>
                <a:ext cx="2282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CA68C-6DB9-4439-BDBD-E0E511415888}"/>
                  </a:ext>
                </a:extLst>
              </p14:cNvPr>
              <p14:cNvContentPartPr/>
              <p14:nvPr/>
            </p14:nvContentPartPr>
            <p14:xfrm>
              <a:off x="6632556" y="3505831"/>
              <a:ext cx="254520" cy="307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CA68C-6DB9-4439-BDBD-E0E51141588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623569" y="3497191"/>
                <a:ext cx="272135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C45B78-318A-49DD-AAC2-282DB93D4C32}"/>
                  </a:ext>
                </a:extLst>
              </p14:cNvPr>
              <p14:cNvContentPartPr/>
              <p14:nvPr/>
            </p14:nvContentPartPr>
            <p14:xfrm>
              <a:off x="7171476" y="3687631"/>
              <a:ext cx="170280" cy="15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C45B78-318A-49DD-AAC2-282DB93D4C3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62836" y="3678631"/>
                <a:ext cx="1879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2D7BE44-4091-4064-A995-57EA0A18C432}"/>
                  </a:ext>
                </a:extLst>
              </p14:cNvPr>
              <p14:cNvContentPartPr/>
              <p14:nvPr/>
            </p14:nvContentPartPr>
            <p14:xfrm>
              <a:off x="7662516" y="3415471"/>
              <a:ext cx="943560" cy="40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2D7BE44-4091-4064-A995-57EA0A18C43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53516" y="3406823"/>
                <a:ext cx="961200" cy="42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A4B980A-9333-4816-88A9-DDADCDA0CE8E}"/>
                  </a:ext>
                </a:extLst>
              </p14:cNvPr>
              <p14:cNvContentPartPr/>
              <p14:nvPr/>
            </p14:nvContentPartPr>
            <p14:xfrm>
              <a:off x="1220316" y="4161751"/>
              <a:ext cx="42372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A4B980A-9333-4816-88A9-DDADCDA0CE8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211324" y="4153111"/>
                <a:ext cx="441345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01A25A-0A6E-47D5-B93D-E79D519E558C}"/>
                  </a:ext>
                </a:extLst>
              </p14:cNvPr>
              <p14:cNvContentPartPr/>
              <p14:nvPr/>
            </p14:nvContentPartPr>
            <p14:xfrm>
              <a:off x="883716" y="4130071"/>
              <a:ext cx="141120" cy="46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01A25A-0A6E-47D5-B93D-E79D519E55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74716" y="4121071"/>
                <a:ext cx="15876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B0D7FDE-4407-4C0C-951A-E52EC57C0569}"/>
                  </a:ext>
                </a:extLst>
              </p14:cNvPr>
              <p14:cNvContentPartPr/>
              <p14:nvPr/>
            </p14:nvContentPartPr>
            <p14:xfrm>
              <a:off x="495996" y="4072111"/>
              <a:ext cx="264600" cy="464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B0D7FDE-4407-4C0C-951A-E52EC57C056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6996" y="4063111"/>
                <a:ext cx="28224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3079F48-2FD3-42C4-9DF1-556F795B7EAA}"/>
                  </a:ext>
                </a:extLst>
              </p14:cNvPr>
              <p14:cNvContentPartPr/>
              <p14:nvPr/>
            </p14:nvContentPartPr>
            <p14:xfrm>
              <a:off x="1987476" y="4255351"/>
              <a:ext cx="754200" cy="25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3079F48-2FD3-42C4-9DF1-556F795B7E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78476" y="4246711"/>
                <a:ext cx="7718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4457D79-D49B-4718-8476-D4CF30152FC2}"/>
                  </a:ext>
                </a:extLst>
              </p14:cNvPr>
              <p14:cNvContentPartPr/>
              <p14:nvPr/>
            </p14:nvContentPartPr>
            <p14:xfrm>
              <a:off x="3001236" y="4347871"/>
              <a:ext cx="672120" cy="330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4457D79-D49B-4718-8476-D4CF30152FC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92241" y="4338871"/>
                <a:ext cx="689751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85DB1A9-C41C-44C0-8A3B-7D295C3C077B}"/>
                  </a:ext>
                </a:extLst>
              </p14:cNvPr>
              <p14:cNvContentPartPr/>
              <p14:nvPr/>
            </p14:nvContentPartPr>
            <p14:xfrm>
              <a:off x="3784236" y="4325551"/>
              <a:ext cx="248760" cy="388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85DB1A9-C41C-44C0-8A3B-7D295C3C077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75596" y="4316551"/>
                <a:ext cx="26640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43E48A4-B3B9-44C0-A9CF-3D5D1220CD13}"/>
                  </a:ext>
                </a:extLst>
              </p14:cNvPr>
              <p14:cNvContentPartPr/>
              <p14:nvPr/>
            </p14:nvContentPartPr>
            <p14:xfrm>
              <a:off x="4518636" y="4139431"/>
              <a:ext cx="241560" cy="336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43E48A4-B3B9-44C0-A9CF-3D5D1220CD1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09996" y="4130431"/>
                <a:ext cx="25920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B59EEFC-1499-4978-A01F-7F79543D1DED}"/>
                  </a:ext>
                </a:extLst>
              </p14:cNvPr>
              <p14:cNvContentPartPr/>
              <p14:nvPr/>
            </p14:nvContentPartPr>
            <p14:xfrm>
              <a:off x="5568756" y="4230871"/>
              <a:ext cx="382320" cy="290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B59EEFC-1499-4978-A01F-7F79543D1D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60116" y="4221871"/>
                <a:ext cx="3999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1D09C2-89BA-4EDA-98D9-7F6E972D01B0}"/>
                  </a:ext>
                </a:extLst>
              </p14:cNvPr>
              <p14:cNvContentPartPr/>
              <p14:nvPr/>
            </p14:nvContentPartPr>
            <p14:xfrm>
              <a:off x="4848756" y="4102711"/>
              <a:ext cx="630000" cy="375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1D09C2-89BA-4EDA-98D9-7F6E972D01B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39756" y="4093711"/>
                <a:ext cx="647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1EFBD33-4D36-4678-AB1F-332FF35C9522}"/>
                  </a:ext>
                </a:extLst>
              </p14:cNvPr>
              <p14:cNvContentPartPr/>
              <p14:nvPr/>
            </p14:nvContentPartPr>
            <p14:xfrm>
              <a:off x="4152516" y="4188391"/>
              <a:ext cx="33480" cy="23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1EFBD33-4D36-4678-AB1F-332FF35C952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43516" y="4179525"/>
                <a:ext cx="511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377A4BE-E8DE-41B5-89EC-2D79BD399E81}"/>
                  </a:ext>
                </a:extLst>
              </p14:cNvPr>
              <p14:cNvContentPartPr/>
              <p14:nvPr/>
            </p14:nvContentPartPr>
            <p14:xfrm>
              <a:off x="4134876" y="4336711"/>
              <a:ext cx="302040" cy="150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377A4BE-E8DE-41B5-89EC-2D79BD399E8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26236" y="4327711"/>
                <a:ext cx="319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A8799DF-E967-4A8F-A65E-4121FA7E39E5}"/>
                  </a:ext>
                </a:extLst>
              </p14:cNvPr>
              <p14:cNvContentPartPr/>
              <p14:nvPr/>
            </p14:nvContentPartPr>
            <p14:xfrm>
              <a:off x="6210276" y="4202071"/>
              <a:ext cx="285120" cy="31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A8799DF-E967-4A8F-A65E-4121FA7E39E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01276" y="4193431"/>
                <a:ext cx="3027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4D8E0DD-1C30-4181-AFB3-C34EC998603E}"/>
                  </a:ext>
                </a:extLst>
              </p14:cNvPr>
              <p14:cNvContentPartPr/>
              <p14:nvPr/>
            </p14:nvContentPartPr>
            <p14:xfrm>
              <a:off x="6747036" y="4075351"/>
              <a:ext cx="168120" cy="91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4D8E0DD-1C30-4181-AFB3-C34EC998603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738036" y="4066351"/>
                <a:ext cx="18576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22441AC-A4CE-4B5F-A7D3-ABD2431CAEBB}"/>
                  </a:ext>
                </a:extLst>
              </p14:cNvPr>
              <p14:cNvContentPartPr/>
              <p14:nvPr/>
            </p14:nvContentPartPr>
            <p14:xfrm>
              <a:off x="7713636" y="4258951"/>
              <a:ext cx="207000" cy="8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22441AC-A4CE-4B5F-A7D3-ABD2431CAEB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04996" y="425031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D5B1228-8048-4DBB-936A-FDF537570CCB}"/>
                  </a:ext>
                </a:extLst>
              </p14:cNvPr>
              <p14:cNvContentPartPr/>
              <p14:nvPr/>
            </p14:nvContentPartPr>
            <p14:xfrm>
              <a:off x="7764396" y="4328431"/>
              <a:ext cx="188280" cy="259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D5B1228-8048-4DBB-936A-FDF537570CC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55396" y="4319431"/>
                <a:ext cx="2059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91ED23F-3283-4367-9021-C29E3BB54A29}"/>
                  </a:ext>
                </a:extLst>
              </p14:cNvPr>
              <p14:cNvContentPartPr/>
              <p14:nvPr/>
            </p14:nvContentPartPr>
            <p14:xfrm>
              <a:off x="8063916" y="4152751"/>
              <a:ext cx="580320" cy="264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91ED23F-3283-4367-9021-C29E3BB54A2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55276" y="4144111"/>
                <a:ext cx="59796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9906058-A85A-4B09-AB88-FCCDE2345960}"/>
                  </a:ext>
                </a:extLst>
              </p14:cNvPr>
              <p14:cNvContentPartPr/>
              <p14:nvPr/>
            </p14:nvContentPartPr>
            <p14:xfrm>
              <a:off x="7059516" y="4104871"/>
              <a:ext cx="527040" cy="37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9906058-A85A-4B09-AB88-FCCDE23459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50876" y="4096223"/>
                <a:ext cx="544680" cy="396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BB0293D-92E8-47DF-844F-5390BF9351D9}"/>
                  </a:ext>
                </a:extLst>
              </p14:cNvPr>
              <p14:cNvContentPartPr/>
              <p14:nvPr/>
            </p14:nvContentPartPr>
            <p14:xfrm>
              <a:off x="6667476" y="4247791"/>
              <a:ext cx="260280" cy="272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BB0293D-92E8-47DF-844F-5390BF935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658476" y="4239151"/>
                <a:ext cx="2779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025700-8A11-47F4-9268-5D830A01B0B4}"/>
                  </a:ext>
                </a:extLst>
              </p14:cNvPr>
              <p14:cNvContentPartPr/>
              <p14:nvPr/>
            </p14:nvContentPartPr>
            <p14:xfrm>
              <a:off x="570156" y="4864111"/>
              <a:ext cx="815400" cy="343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025700-8A11-47F4-9268-5D830A01B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61516" y="4855111"/>
                <a:ext cx="8330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CB680BE-6F38-4990-8A82-6F93ED533DB1}"/>
                  </a:ext>
                </a:extLst>
              </p14:cNvPr>
              <p14:cNvContentPartPr/>
              <p14:nvPr/>
            </p14:nvContentPartPr>
            <p14:xfrm>
              <a:off x="1741596" y="5023591"/>
              <a:ext cx="484560" cy="169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CB680BE-6F38-4990-8A82-6F93ED533D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732956" y="5014951"/>
                <a:ext cx="5022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A2496E5-6E7F-4EAC-9384-7314D5CCC84B}"/>
                  </a:ext>
                </a:extLst>
              </p14:cNvPr>
              <p14:cNvContentPartPr/>
              <p14:nvPr/>
            </p14:nvContentPartPr>
            <p14:xfrm>
              <a:off x="2485716" y="4830631"/>
              <a:ext cx="954000" cy="37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A2496E5-6E7F-4EAC-9384-7314D5CCC84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77076" y="4821631"/>
                <a:ext cx="971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7551503-A265-4158-BC55-C144AAC6CD5B}"/>
                  </a:ext>
                </a:extLst>
              </p14:cNvPr>
              <p14:cNvContentPartPr/>
              <p14:nvPr/>
            </p14:nvContentPartPr>
            <p14:xfrm>
              <a:off x="4167636" y="4705711"/>
              <a:ext cx="187200" cy="10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7551503-A265-4158-BC55-C144AAC6C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158636" y="4696711"/>
                <a:ext cx="204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64C5155-7D73-4593-BD85-FEEDA976691B}"/>
                  </a:ext>
                </a:extLst>
              </p14:cNvPr>
              <p14:cNvContentPartPr/>
              <p14:nvPr/>
            </p14:nvContentPartPr>
            <p14:xfrm>
              <a:off x="3716196" y="4869151"/>
              <a:ext cx="651960" cy="290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64C5155-7D73-4593-BD85-FEEDA976691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07551" y="4860511"/>
                <a:ext cx="66961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794DC3E-6770-472F-89BC-D85133C99F0B}"/>
                  </a:ext>
                </a:extLst>
              </p14:cNvPr>
              <p14:cNvContentPartPr/>
              <p14:nvPr/>
            </p14:nvContentPartPr>
            <p14:xfrm>
              <a:off x="4454196" y="5030071"/>
              <a:ext cx="69120" cy="32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794DC3E-6770-472F-89BC-D85133C99F0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445196" y="5021431"/>
                <a:ext cx="86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879A52B-F9C5-4A05-BD0F-06A9F9D54BFF}"/>
                  </a:ext>
                </a:extLst>
              </p14:cNvPr>
              <p14:cNvContentPartPr/>
              <p14:nvPr/>
            </p14:nvContentPartPr>
            <p14:xfrm>
              <a:off x="4568316" y="4769791"/>
              <a:ext cx="259560" cy="412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879A52B-F9C5-4A05-BD0F-06A9F9D54BF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59676" y="4760791"/>
                <a:ext cx="277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84DA964-CAFA-4A0D-AA18-A33297A86EB3}"/>
                  </a:ext>
                </a:extLst>
              </p14:cNvPr>
              <p14:cNvContentPartPr/>
              <p14:nvPr/>
            </p14:nvContentPartPr>
            <p14:xfrm>
              <a:off x="4915356" y="4929271"/>
              <a:ext cx="117000" cy="21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84DA964-CAFA-4A0D-AA18-A33297A86EB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906356" y="4920271"/>
                <a:ext cx="1346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D9D758F-380C-40F2-8954-0F302E0F2055}"/>
                  </a:ext>
                </a:extLst>
              </p14:cNvPr>
              <p14:cNvContentPartPr/>
              <p14:nvPr/>
            </p14:nvContentPartPr>
            <p14:xfrm>
              <a:off x="4907436" y="4729111"/>
              <a:ext cx="153360" cy="96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D9D758F-380C-40F2-8954-0F302E0F205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898796" y="4720471"/>
                <a:ext cx="1710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83C12DF-9C54-443C-A14B-B772E86AFF67}"/>
                  </a:ext>
                </a:extLst>
              </p14:cNvPr>
              <p14:cNvContentPartPr/>
              <p14:nvPr/>
            </p14:nvContentPartPr>
            <p14:xfrm>
              <a:off x="5191116" y="4992631"/>
              <a:ext cx="19512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83C12DF-9C54-443C-A14B-B772E86AFF6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182476" y="4983991"/>
                <a:ext cx="2127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BB53F4-792A-4E05-BA47-D1ECA4B85FA6}"/>
                  </a:ext>
                </a:extLst>
              </p14:cNvPr>
              <p14:cNvContentPartPr/>
              <p14:nvPr/>
            </p14:nvContentPartPr>
            <p14:xfrm>
              <a:off x="5164836" y="5063551"/>
              <a:ext cx="219600" cy="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BB53F4-792A-4E05-BA47-D1ECA4B85FA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56196" y="5054551"/>
                <a:ext cx="23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0911E35-2718-4CEF-A4AE-CFACBBF08AB3}"/>
                  </a:ext>
                </a:extLst>
              </p14:cNvPr>
              <p14:cNvContentPartPr/>
              <p14:nvPr/>
            </p14:nvContentPartPr>
            <p14:xfrm>
              <a:off x="5505396" y="4933591"/>
              <a:ext cx="297720" cy="22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0911E35-2718-4CEF-A4AE-CFACBBF08AB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96756" y="4924591"/>
                <a:ext cx="31536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9D15C19-F620-431A-8D98-7CEAD6FC4E5A}"/>
                  </a:ext>
                </a:extLst>
              </p14:cNvPr>
              <p14:cNvContentPartPr/>
              <p14:nvPr/>
            </p14:nvContentPartPr>
            <p14:xfrm>
              <a:off x="5889516" y="4949791"/>
              <a:ext cx="202320" cy="40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9D15C19-F620-431A-8D98-7CEAD6FC4E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880876" y="4940791"/>
                <a:ext cx="21996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2357890-AD95-400E-AAEF-DD99F3C802B3}"/>
                  </a:ext>
                </a:extLst>
              </p14:cNvPr>
              <p14:cNvContentPartPr/>
              <p14:nvPr/>
            </p14:nvContentPartPr>
            <p14:xfrm>
              <a:off x="7291716" y="4931431"/>
              <a:ext cx="104760" cy="218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2357890-AD95-400E-AAEF-DD99F3C802B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283076" y="4922791"/>
                <a:ext cx="1224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A248283-6C34-4B95-A6CA-CF1F3E7F9BE2}"/>
                  </a:ext>
                </a:extLst>
              </p14:cNvPr>
              <p14:cNvContentPartPr/>
              <p14:nvPr/>
            </p14:nvContentPartPr>
            <p14:xfrm>
              <a:off x="7322676" y="4727671"/>
              <a:ext cx="127800" cy="1170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A248283-6C34-4B95-A6CA-CF1F3E7F9BE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13676" y="4719031"/>
                <a:ext cx="1454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B3BCAA67-26F4-448F-A23E-C3BAA2D96137}"/>
                  </a:ext>
                </a:extLst>
              </p14:cNvPr>
              <p14:cNvContentPartPr/>
              <p14:nvPr/>
            </p14:nvContentPartPr>
            <p14:xfrm>
              <a:off x="6206316" y="4779151"/>
              <a:ext cx="995040" cy="493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B3BCAA67-26F4-448F-A23E-C3BAA2D9613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197676" y="4770511"/>
                <a:ext cx="101268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5BE54-EB08-4B02-A31C-C584C02961C6}"/>
                  </a:ext>
                </a:extLst>
              </p14:cNvPr>
              <p14:cNvContentPartPr/>
              <p14:nvPr/>
            </p14:nvContentPartPr>
            <p14:xfrm>
              <a:off x="7696356" y="4705711"/>
              <a:ext cx="248400" cy="607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5BE54-EB08-4B02-A31C-C584C02961C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687356" y="4696711"/>
                <a:ext cx="26604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7BC66DD-4FB8-4D47-8AD9-64018AD07293}"/>
                  </a:ext>
                </a:extLst>
              </p14:cNvPr>
              <p14:cNvContentPartPr/>
              <p14:nvPr/>
            </p14:nvContentPartPr>
            <p14:xfrm>
              <a:off x="387276" y="5392231"/>
              <a:ext cx="1235160" cy="363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7BC66DD-4FB8-4D47-8AD9-64018AD0729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8279" y="5383600"/>
                <a:ext cx="1252795" cy="381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4247BE0-1116-474C-8113-3EC2A29A8264}"/>
                  </a:ext>
                </a:extLst>
              </p14:cNvPr>
              <p14:cNvContentPartPr/>
              <p14:nvPr/>
            </p14:nvContentPartPr>
            <p14:xfrm>
              <a:off x="2616036" y="5571151"/>
              <a:ext cx="146520" cy="11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4247BE0-1116-474C-8113-3EC2A29A826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07396" y="5562511"/>
                <a:ext cx="1641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4FAD02-F787-4827-A153-91E834513A29}"/>
                  </a:ext>
                </a:extLst>
              </p14:cNvPr>
              <p14:cNvContentPartPr/>
              <p14:nvPr/>
            </p14:nvContentPartPr>
            <p14:xfrm>
              <a:off x="2630436" y="5637751"/>
              <a:ext cx="127440" cy="25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4FAD02-F787-4827-A153-91E834513A2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621796" y="5629111"/>
                <a:ext cx="145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1096301-C805-4969-88F2-D0E05FE3E6F8}"/>
                  </a:ext>
                </a:extLst>
              </p14:cNvPr>
              <p14:cNvContentPartPr/>
              <p14:nvPr/>
            </p14:nvContentPartPr>
            <p14:xfrm>
              <a:off x="2010156" y="5401951"/>
              <a:ext cx="510120" cy="392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1096301-C805-4969-88F2-D0E05FE3E6F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001510" y="5392951"/>
                <a:ext cx="527772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960F15-E127-488B-8AB2-E9DA681A516B}"/>
                  </a:ext>
                </a:extLst>
              </p14:cNvPr>
              <p14:cNvContentPartPr/>
              <p14:nvPr/>
            </p14:nvContentPartPr>
            <p14:xfrm>
              <a:off x="2926716" y="5637751"/>
              <a:ext cx="8280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960F15-E127-488B-8AB2-E9DA681A516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918076" y="5629111"/>
                <a:ext cx="100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FA883D9-0CC1-45E1-B14D-C7F8E20CBF2B}"/>
                  </a:ext>
                </a:extLst>
              </p14:cNvPr>
              <p14:cNvContentPartPr/>
              <p14:nvPr/>
            </p14:nvContentPartPr>
            <p14:xfrm>
              <a:off x="2862996" y="5449111"/>
              <a:ext cx="193680" cy="11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FA883D9-0CC1-45E1-B14D-C7F8E20CBF2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54356" y="5440111"/>
                <a:ext cx="2113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398161-98EB-43B0-B524-7ECE6164AC1E}"/>
                  </a:ext>
                </a:extLst>
              </p14:cNvPr>
              <p14:cNvContentPartPr/>
              <p14:nvPr/>
            </p14:nvContentPartPr>
            <p14:xfrm>
              <a:off x="4247556" y="5397631"/>
              <a:ext cx="488520" cy="588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398161-98EB-43B0-B524-7ECE6164AC1E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238556" y="5388991"/>
                <a:ext cx="5061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E45ADEA-1975-4290-A57B-08293AC4B419}"/>
                  </a:ext>
                </a:extLst>
              </p14:cNvPr>
              <p14:cNvContentPartPr/>
              <p14:nvPr/>
            </p14:nvContentPartPr>
            <p14:xfrm>
              <a:off x="3945156" y="5377111"/>
              <a:ext cx="184680" cy="583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E45ADEA-1975-4290-A57B-08293AC4B41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936156" y="5368466"/>
                <a:ext cx="202320" cy="60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5105FA2-3806-4448-BDFC-4BED24A2134F}"/>
                  </a:ext>
                </a:extLst>
              </p14:cNvPr>
              <p14:cNvContentPartPr/>
              <p14:nvPr/>
            </p14:nvContentPartPr>
            <p14:xfrm>
              <a:off x="3709716" y="5571151"/>
              <a:ext cx="120960" cy="194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5105FA2-3806-4448-BDFC-4BED24A2134F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701076" y="5562511"/>
                <a:ext cx="13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21733DA-165C-4B41-AD1F-6C9BC66E4337}"/>
                  </a:ext>
                </a:extLst>
              </p14:cNvPr>
              <p14:cNvContentPartPr/>
              <p14:nvPr/>
            </p14:nvContentPartPr>
            <p14:xfrm>
              <a:off x="3182316" y="5456671"/>
              <a:ext cx="434160" cy="313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21733DA-165C-4B41-AD1F-6C9BC66E433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173323" y="5447671"/>
                <a:ext cx="451785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CC55E48-A763-43BD-B234-02E95406EEFF}"/>
                  </a:ext>
                </a:extLst>
              </p14:cNvPr>
              <p14:cNvContentPartPr/>
              <p14:nvPr/>
            </p14:nvContentPartPr>
            <p14:xfrm>
              <a:off x="6050076" y="5396191"/>
              <a:ext cx="855360" cy="584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CC55E48-A763-43BD-B234-02E95406EEFF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041076" y="5387551"/>
                <a:ext cx="87300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5C51793-10ED-488D-AD55-154ADE1CC45C}"/>
                  </a:ext>
                </a:extLst>
              </p14:cNvPr>
              <p14:cNvContentPartPr/>
              <p14:nvPr/>
            </p14:nvContentPartPr>
            <p14:xfrm>
              <a:off x="4862436" y="5525071"/>
              <a:ext cx="902160" cy="293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5C51793-10ED-488D-AD55-154ADE1CC45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853793" y="5516420"/>
                <a:ext cx="919807" cy="31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14228C7-3DD2-45CD-BCEB-A23A9825CEFC}"/>
                  </a:ext>
                </a:extLst>
              </p14:cNvPr>
              <p14:cNvContentPartPr/>
              <p14:nvPr/>
            </p14:nvContentPartPr>
            <p14:xfrm>
              <a:off x="1907556" y="6124471"/>
              <a:ext cx="295560" cy="280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14228C7-3DD2-45CD-BCEB-A23A9825CEFC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898556" y="6115831"/>
                <a:ext cx="31320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51DCFF9-5EE3-47F2-B8D2-91EBB11F67BB}"/>
                  </a:ext>
                </a:extLst>
              </p14:cNvPr>
              <p14:cNvContentPartPr/>
              <p14:nvPr/>
            </p14:nvContentPartPr>
            <p14:xfrm>
              <a:off x="2345676" y="6002431"/>
              <a:ext cx="106560" cy="5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51DCFF9-5EE3-47F2-B8D2-91EBB11F67B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336676" y="5993791"/>
                <a:ext cx="1242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E5C0E08-2AC7-412C-A949-D8D3B7EAF257}"/>
                  </a:ext>
                </a:extLst>
              </p14:cNvPr>
              <p14:cNvContentPartPr/>
              <p14:nvPr/>
            </p14:nvContentPartPr>
            <p14:xfrm>
              <a:off x="3327036" y="6216271"/>
              <a:ext cx="145440" cy="11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E5C0E08-2AC7-412C-A949-D8D3B7EAF257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318396" y="6207271"/>
                <a:ext cx="163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BFC256B-81BF-4195-B936-27F11C03D091}"/>
                  </a:ext>
                </a:extLst>
              </p14:cNvPr>
              <p14:cNvContentPartPr/>
              <p14:nvPr/>
            </p14:nvContentPartPr>
            <p14:xfrm>
              <a:off x="3359796" y="6282871"/>
              <a:ext cx="97560" cy="7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BFC256B-81BF-4195-B936-27F11C03D091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350796" y="6273871"/>
                <a:ext cx="1152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6816187-93B8-4493-9260-448284E88D08}"/>
                  </a:ext>
                </a:extLst>
              </p14:cNvPr>
              <p14:cNvContentPartPr/>
              <p14:nvPr/>
            </p14:nvContentPartPr>
            <p14:xfrm>
              <a:off x="2618196" y="6041311"/>
              <a:ext cx="520560" cy="341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6816187-93B8-4493-9260-448284E88D0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609556" y="6032671"/>
                <a:ext cx="53820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4746D81-8362-46BA-BFED-857B11816918}"/>
                  </a:ext>
                </a:extLst>
              </p14:cNvPr>
              <p14:cNvContentPartPr/>
              <p14:nvPr/>
            </p14:nvContentPartPr>
            <p14:xfrm>
              <a:off x="2304636" y="6155071"/>
              <a:ext cx="188280" cy="2610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4746D81-8362-46BA-BFED-857B1181691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295996" y="6146431"/>
                <a:ext cx="20592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6B7CB3-416A-4119-8C0B-6D8B5DA5DC4B}"/>
                  </a:ext>
                </a:extLst>
              </p14:cNvPr>
              <p14:cNvContentPartPr/>
              <p14:nvPr/>
            </p14:nvContentPartPr>
            <p14:xfrm>
              <a:off x="4264836" y="6273511"/>
              <a:ext cx="198000" cy="321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6B7CB3-416A-4119-8C0B-6D8B5DA5DC4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255836" y="6264511"/>
                <a:ext cx="2156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28940EE-1866-4DFA-98E6-DE816AF07C3C}"/>
                  </a:ext>
                </a:extLst>
              </p14:cNvPr>
              <p14:cNvContentPartPr/>
              <p14:nvPr/>
            </p14:nvContentPartPr>
            <p14:xfrm>
              <a:off x="3673716" y="6249751"/>
              <a:ext cx="482400" cy="2152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28940EE-1866-4DFA-98E6-DE816AF07C3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664723" y="6241111"/>
                <a:ext cx="500027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FBC8CC8-7F1F-40B9-8310-D122DDB88341}"/>
                  </a:ext>
                </a:extLst>
              </p14:cNvPr>
              <p14:cNvContentPartPr/>
              <p14:nvPr/>
            </p14:nvContentPartPr>
            <p14:xfrm>
              <a:off x="4585236" y="6106471"/>
              <a:ext cx="583560" cy="5500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FBC8CC8-7F1F-40B9-8310-D122DDB88341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576236" y="6097831"/>
                <a:ext cx="601200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13CB8A1-53C8-4951-AA2C-8A6B90D8395C}"/>
                  </a:ext>
                </a:extLst>
              </p14:cNvPr>
              <p14:cNvContentPartPr/>
              <p14:nvPr/>
            </p14:nvContentPartPr>
            <p14:xfrm>
              <a:off x="6640476" y="6339751"/>
              <a:ext cx="1231560" cy="272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13CB8A1-53C8-4951-AA2C-8A6B90D8395C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631476" y="6330751"/>
                <a:ext cx="1249200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019318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C6CE87-0720-48F9-8751-73F4F211C199}"/>
                  </a:ext>
                </a:extLst>
              </p14:cNvPr>
              <p14:cNvContentPartPr/>
              <p14:nvPr/>
            </p14:nvContentPartPr>
            <p14:xfrm>
              <a:off x="504996" y="312631"/>
              <a:ext cx="43452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C6CE87-0720-48F9-8751-73F4F211C19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6356" y="303991"/>
                <a:ext cx="4521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41CAFE9-013A-4571-AB99-585336940105}"/>
                  </a:ext>
                </a:extLst>
              </p14:cNvPr>
              <p14:cNvContentPartPr/>
              <p14:nvPr/>
            </p14:nvContentPartPr>
            <p14:xfrm>
              <a:off x="1019796" y="401551"/>
              <a:ext cx="20520" cy="3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41CAFE9-013A-4571-AB99-585336940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0796" y="392648"/>
                <a:ext cx="38160" cy="5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E982F1-05C1-4397-8969-DCA3C634059D}"/>
                  </a:ext>
                </a:extLst>
              </p14:cNvPr>
              <p14:cNvContentPartPr/>
              <p14:nvPr/>
            </p14:nvContentPartPr>
            <p14:xfrm>
              <a:off x="1452876" y="540151"/>
              <a:ext cx="33984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E982F1-05C1-4397-8969-DCA3C6340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43876" y="531151"/>
                <a:ext cx="357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6E22C4-F8A5-40EB-9C75-B718AC15D9A1}"/>
                  </a:ext>
                </a:extLst>
              </p14:cNvPr>
              <p14:cNvContentPartPr/>
              <p14:nvPr/>
            </p14:nvContentPartPr>
            <p14:xfrm>
              <a:off x="1083516" y="555271"/>
              <a:ext cx="266760" cy="14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6E22C4-F8A5-40EB-9C75-B718AC15D9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4516" y="546631"/>
                <a:ext cx="2844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6B50B62-B1BF-45ED-A60A-6F4ADAD5761E}"/>
                  </a:ext>
                </a:extLst>
              </p14:cNvPr>
              <p14:cNvContentPartPr/>
              <p14:nvPr/>
            </p14:nvContentPartPr>
            <p14:xfrm>
              <a:off x="2483556" y="376351"/>
              <a:ext cx="33840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6B50B62-B1BF-45ED-A60A-6F4ADAD576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74556" y="367711"/>
                <a:ext cx="356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7F6AEA-6730-4DB2-A542-5A83EDC3069C}"/>
                  </a:ext>
                </a:extLst>
              </p14:cNvPr>
              <p14:cNvContentPartPr/>
              <p14:nvPr/>
            </p14:nvContentPartPr>
            <p14:xfrm>
              <a:off x="2966316" y="183751"/>
              <a:ext cx="135720" cy="9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7F6AEA-6730-4DB2-A542-5A83EDC3069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57676" y="174751"/>
                <a:ext cx="153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20064A-156D-44C2-80E5-17F00E5B03E2}"/>
                  </a:ext>
                </a:extLst>
              </p14:cNvPr>
              <p14:cNvContentPartPr/>
              <p14:nvPr/>
            </p14:nvContentPartPr>
            <p14:xfrm>
              <a:off x="2954076" y="385711"/>
              <a:ext cx="201240" cy="25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20064A-156D-44C2-80E5-17F00E5B03E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45076" y="376711"/>
                <a:ext cx="2188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4AEA3A-E3A4-4423-91BD-67CE945FE76F}"/>
                  </a:ext>
                </a:extLst>
              </p14:cNvPr>
              <p14:cNvContentPartPr/>
              <p14:nvPr/>
            </p14:nvContentPartPr>
            <p14:xfrm>
              <a:off x="3276636" y="528271"/>
              <a:ext cx="5940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4AEA3A-E3A4-4423-91BD-67CE945FE76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67996" y="519271"/>
                <a:ext cx="770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A398529-587C-413C-AEB0-857CB92BDB8F}"/>
                  </a:ext>
                </a:extLst>
              </p14:cNvPr>
              <p14:cNvContentPartPr/>
              <p14:nvPr/>
            </p14:nvContentPartPr>
            <p14:xfrm>
              <a:off x="3448356" y="382831"/>
              <a:ext cx="233280" cy="300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A398529-587C-413C-AEB0-857CB92BDB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39716" y="373831"/>
                <a:ext cx="2509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1059F11-AC88-4FD3-A1CE-C5C980FE7CC9}"/>
                  </a:ext>
                </a:extLst>
              </p14:cNvPr>
              <p14:cNvContentPartPr/>
              <p14:nvPr/>
            </p14:nvContentPartPr>
            <p14:xfrm>
              <a:off x="3776316" y="489391"/>
              <a:ext cx="118800" cy="21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1059F11-AC88-4FD3-A1CE-C5C980FE7C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67676" y="480391"/>
                <a:ext cx="1364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5EE001-A4B6-4491-AE23-AA87BCD82D0D}"/>
                  </a:ext>
                </a:extLst>
              </p14:cNvPr>
              <p14:cNvContentPartPr/>
              <p14:nvPr/>
            </p14:nvContentPartPr>
            <p14:xfrm>
              <a:off x="3783516" y="325231"/>
              <a:ext cx="127800" cy="79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5EE001-A4B6-4491-AE23-AA87BCD82D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4516" y="316231"/>
                <a:ext cx="145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FC591B-F808-4062-A8D0-CDD41ECC9EDC}"/>
                  </a:ext>
                </a:extLst>
              </p14:cNvPr>
              <p14:cNvContentPartPr/>
              <p14:nvPr/>
            </p14:nvContentPartPr>
            <p14:xfrm>
              <a:off x="4166196" y="515311"/>
              <a:ext cx="200520" cy="1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FC591B-F808-4062-A8D0-CDD41ECC9ED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57556" y="506311"/>
                <a:ext cx="21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45E9BAB-0945-42A4-A6BA-AEC088BED7E7}"/>
                  </a:ext>
                </a:extLst>
              </p14:cNvPr>
              <p14:cNvContentPartPr/>
              <p14:nvPr/>
            </p14:nvContentPartPr>
            <p14:xfrm>
              <a:off x="4222356" y="599911"/>
              <a:ext cx="159480" cy="12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45E9BAB-0945-42A4-A6BA-AEC088BED7E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13716" y="590911"/>
                <a:ext cx="1771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B12ECA-8461-45C2-8DDC-69CEF4961628}"/>
                  </a:ext>
                </a:extLst>
              </p14:cNvPr>
              <p14:cNvContentPartPr/>
              <p14:nvPr/>
            </p14:nvContentPartPr>
            <p14:xfrm>
              <a:off x="4597836" y="563551"/>
              <a:ext cx="87840" cy="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B12ECA-8461-45C2-8DDC-69CEF496162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9196" y="554911"/>
                <a:ext cx="105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833FD-91D8-4B29-A2A7-2C03A7F2D243}"/>
                  </a:ext>
                </a:extLst>
              </p14:cNvPr>
              <p14:cNvContentPartPr/>
              <p14:nvPr/>
            </p14:nvContentPartPr>
            <p14:xfrm>
              <a:off x="4831116" y="343951"/>
              <a:ext cx="1088280" cy="58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833FD-91D8-4B29-A2A7-2C03A7F2D2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22116" y="334945"/>
                <a:ext cx="1105920" cy="600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8FBEFC-FED6-49E7-B616-BAC9779B8441}"/>
                  </a:ext>
                </a:extLst>
              </p14:cNvPr>
              <p14:cNvContentPartPr/>
              <p14:nvPr/>
            </p14:nvContentPartPr>
            <p14:xfrm>
              <a:off x="6389196" y="599551"/>
              <a:ext cx="56160" cy="12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8FBEFC-FED6-49E7-B616-BAC9779B844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80196" y="590911"/>
                <a:ext cx="738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D380A43-913A-4630-A54B-2F606931125B}"/>
                  </a:ext>
                </a:extLst>
              </p14:cNvPr>
              <p14:cNvContentPartPr/>
              <p14:nvPr/>
            </p14:nvContentPartPr>
            <p14:xfrm>
              <a:off x="6599076" y="232711"/>
              <a:ext cx="114300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D380A43-913A-4630-A54B-2F606931125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90433" y="224071"/>
                <a:ext cx="1160646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CEFAAC4-7424-428F-9AE3-7165129B1A4F}"/>
                  </a:ext>
                </a:extLst>
              </p14:cNvPr>
              <p14:cNvContentPartPr/>
              <p14:nvPr/>
            </p14:nvContentPartPr>
            <p14:xfrm>
              <a:off x="540636" y="1172671"/>
              <a:ext cx="264240" cy="470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CEFAAC4-7424-428F-9AE3-7165129B1A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636" y="1163671"/>
                <a:ext cx="28188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96F1B5-D141-45A1-BC77-9B62A87CE8B0}"/>
                  </a:ext>
                </a:extLst>
              </p14:cNvPr>
              <p14:cNvContentPartPr/>
              <p14:nvPr/>
            </p14:nvContentPartPr>
            <p14:xfrm>
              <a:off x="1530996" y="1333591"/>
              <a:ext cx="156240" cy="22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96F1B5-D141-45A1-BC77-9B62A87CE8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2356" y="1324591"/>
                <a:ext cx="173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F5F6467-664D-44A9-BE5C-46138EB48658}"/>
                  </a:ext>
                </a:extLst>
              </p14:cNvPr>
              <p14:cNvContentPartPr/>
              <p14:nvPr/>
            </p14:nvContentPartPr>
            <p14:xfrm>
              <a:off x="1528836" y="1463911"/>
              <a:ext cx="127800" cy="14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F5F6467-664D-44A9-BE5C-46138EB486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9836" y="1455271"/>
                <a:ext cx="1454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536152-8615-4517-9AD7-ADB3DEDE65A5}"/>
                  </a:ext>
                </a:extLst>
              </p14:cNvPr>
              <p14:cNvContentPartPr/>
              <p14:nvPr/>
            </p14:nvContentPartPr>
            <p14:xfrm>
              <a:off x="891276" y="1450951"/>
              <a:ext cx="410400" cy="19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536152-8615-4517-9AD7-ADB3DEDE65A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82636" y="1442311"/>
                <a:ext cx="428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3C46E-AA39-4D29-9D33-120C60239257}"/>
                  </a:ext>
                </a:extLst>
              </p14:cNvPr>
              <p14:cNvContentPartPr/>
              <p14:nvPr/>
            </p14:nvContentPartPr>
            <p14:xfrm>
              <a:off x="2402196" y="1427911"/>
              <a:ext cx="250200" cy="390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3C46E-AA39-4D29-9D33-120C60239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93556" y="1418911"/>
                <a:ext cx="2678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179705F-F4ED-40C1-9709-D6E00D622294}"/>
                  </a:ext>
                </a:extLst>
              </p14:cNvPr>
              <p14:cNvContentPartPr/>
              <p14:nvPr/>
            </p14:nvContentPartPr>
            <p14:xfrm>
              <a:off x="1834476" y="1411351"/>
              <a:ext cx="467280" cy="17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179705F-F4ED-40C1-9709-D6E00D6222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25829" y="1402351"/>
                <a:ext cx="484934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0F423E4-AA7B-4061-8F1B-FE0F8844FAD8}"/>
                  </a:ext>
                </a:extLst>
              </p14:cNvPr>
              <p14:cNvContentPartPr/>
              <p14:nvPr/>
            </p14:nvContentPartPr>
            <p14:xfrm>
              <a:off x="2753556" y="1371031"/>
              <a:ext cx="380880" cy="424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0F423E4-AA7B-4061-8F1B-FE0F8844FAD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44916" y="1362031"/>
                <a:ext cx="398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D8BDB35-677A-4CAD-BE7C-A905515285ED}"/>
                  </a:ext>
                </a:extLst>
              </p14:cNvPr>
              <p14:cNvContentPartPr/>
              <p14:nvPr/>
            </p14:nvContentPartPr>
            <p14:xfrm>
              <a:off x="3247836" y="1568311"/>
              <a:ext cx="25200" cy="18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D8BDB35-677A-4CAD-BE7C-A905515285E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39196" y="1559311"/>
                <a:ext cx="42840" cy="3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386397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C6CE87-0720-48F9-8751-73F4F211C199}"/>
                  </a:ext>
                </a:extLst>
              </p14:cNvPr>
              <p14:cNvContentPartPr/>
              <p14:nvPr/>
            </p14:nvContentPartPr>
            <p14:xfrm>
              <a:off x="504996" y="312631"/>
              <a:ext cx="43452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C6CE87-0720-48F9-8751-73F4F211C19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6356" y="303991"/>
                <a:ext cx="4521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41CAFE9-013A-4571-AB99-585336940105}"/>
                  </a:ext>
                </a:extLst>
              </p14:cNvPr>
              <p14:cNvContentPartPr/>
              <p14:nvPr/>
            </p14:nvContentPartPr>
            <p14:xfrm>
              <a:off x="1019796" y="401551"/>
              <a:ext cx="20520" cy="3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41CAFE9-013A-4571-AB99-585336940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0796" y="392648"/>
                <a:ext cx="38160" cy="5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E982F1-05C1-4397-8969-DCA3C634059D}"/>
                  </a:ext>
                </a:extLst>
              </p14:cNvPr>
              <p14:cNvContentPartPr/>
              <p14:nvPr/>
            </p14:nvContentPartPr>
            <p14:xfrm>
              <a:off x="1452876" y="540151"/>
              <a:ext cx="33984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E982F1-05C1-4397-8969-DCA3C6340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43876" y="531151"/>
                <a:ext cx="357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6E22C4-F8A5-40EB-9C75-B718AC15D9A1}"/>
                  </a:ext>
                </a:extLst>
              </p14:cNvPr>
              <p14:cNvContentPartPr/>
              <p14:nvPr/>
            </p14:nvContentPartPr>
            <p14:xfrm>
              <a:off x="1083516" y="555271"/>
              <a:ext cx="266760" cy="14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6E22C4-F8A5-40EB-9C75-B718AC15D9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4516" y="546631"/>
                <a:ext cx="2844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6B50B62-B1BF-45ED-A60A-6F4ADAD5761E}"/>
                  </a:ext>
                </a:extLst>
              </p14:cNvPr>
              <p14:cNvContentPartPr/>
              <p14:nvPr/>
            </p14:nvContentPartPr>
            <p14:xfrm>
              <a:off x="2483556" y="376351"/>
              <a:ext cx="33840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6B50B62-B1BF-45ED-A60A-6F4ADAD576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74556" y="367711"/>
                <a:ext cx="356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7F6AEA-6730-4DB2-A542-5A83EDC3069C}"/>
                  </a:ext>
                </a:extLst>
              </p14:cNvPr>
              <p14:cNvContentPartPr/>
              <p14:nvPr/>
            </p14:nvContentPartPr>
            <p14:xfrm>
              <a:off x="2966316" y="183751"/>
              <a:ext cx="135720" cy="9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7F6AEA-6730-4DB2-A542-5A83EDC3069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57676" y="174751"/>
                <a:ext cx="153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20064A-156D-44C2-80E5-17F00E5B03E2}"/>
                  </a:ext>
                </a:extLst>
              </p14:cNvPr>
              <p14:cNvContentPartPr/>
              <p14:nvPr/>
            </p14:nvContentPartPr>
            <p14:xfrm>
              <a:off x="2954076" y="385711"/>
              <a:ext cx="201240" cy="25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20064A-156D-44C2-80E5-17F00E5B03E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45076" y="376711"/>
                <a:ext cx="2188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4AEA3A-E3A4-4423-91BD-67CE945FE76F}"/>
                  </a:ext>
                </a:extLst>
              </p14:cNvPr>
              <p14:cNvContentPartPr/>
              <p14:nvPr/>
            </p14:nvContentPartPr>
            <p14:xfrm>
              <a:off x="3276636" y="528271"/>
              <a:ext cx="5940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4AEA3A-E3A4-4423-91BD-67CE945FE76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67996" y="519271"/>
                <a:ext cx="770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A398529-587C-413C-AEB0-857CB92BDB8F}"/>
                  </a:ext>
                </a:extLst>
              </p14:cNvPr>
              <p14:cNvContentPartPr/>
              <p14:nvPr/>
            </p14:nvContentPartPr>
            <p14:xfrm>
              <a:off x="3448356" y="382831"/>
              <a:ext cx="233280" cy="300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A398529-587C-413C-AEB0-857CB92BDB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39716" y="373831"/>
                <a:ext cx="2509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1059F11-AC88-4FD3-A1CE-C5C980FE7CC9}"/>
                  </a:ext>
                </a:extLst>
              </p14:cNvPr>
              <p14:cNvContentPartPr/>
              <p14:nvPr/>
            </p14:nvContentPartPr>
            <p14:xfrm>
              <a:off x="3776316" y="489391"/>
              <a:ext cx="118800" cy="21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1059F11-AC88-4FD3-A1CE-C5C980FE7C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67676" y="480391"/>
                <a:ext cx="1364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5EE001-A4B6-4491-AE23-AA87BCD82D0D}"/>
                  </a:ext>
                </a:extLst>
              </p14:cNvPr>
              <p14:cNvContentPartPr/>
              <p14:nvPr/>
            </p14:nvContentPartPr>
            <p14:xfrm>
              <a:off x="3783516" y="325231"/>
              <a:ext cx="127800" cy="79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5EE001-A4B6-4491-AE23-AA87BCD82D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4516" y="316231"/>
                <a:ext cx="145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FC591B-F808-4062-A8D0-CDD41ECC9EDC}"/>
                  </a:ext>
                </a:extLst>
              </p14:cNvPr>
              <p14:cNvContentPartPr/>
              <p14:nvPr/>
            </p14:nvContentPartPr>
            <p14:xfrm>
              <a:off x="4166196" y="515311"/>
              <a:ext cx="200520" cy="1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FC591B-F808-4062-A8D0-CDD41ECC9ED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57556" y="506311"/>
                <a:ext cx="21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45E9BAB-0945-42A4-A6BA-AEC088BED7E7}"/>
                  </a:ext>
                </a:extLst>
              </p14:cNvPr>
              <p14:cNvContentPartPr/>
              <p14:nvPr/>
            </p14:nvContentPartPr>
            <p14:xfrm>
              <a:off x="4222356" y="599911"/>
              <a:ext cx="159480" cy="12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45E9BAB-0945-42A4-A6BA-AEC088BED7E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13716" y="590911"/>
                <a:ext cx="1771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B12ECA-8461-45C2-8DDC-69CEF4961628}"/>
                  </a:ext>
                </a:extLst>
              </p14:cNvPr>
              <p14:cNvContentPartPr/>
              <p14:nvPr/>
            </p14:nvContentPartPr>
            <p14:xfrm>
              <a:off x="4597836" y="563551"/>
              <a:ext cx="87840" cy="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B12ECA-8461-45C2-8DDC-69CEF496162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9196" y="554911"/>
                <a:ext cx="105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833FD-91D8-4B29-A2A7-2C03A7F2D243}"/>
                  </a:ext>
                </a:extLst>
              </p14:cNvPr>
              <p14:cNvContentPartPr/>
              <p14:nvPr/>
            </p14:nvContentPartPr>
            <p14:xfrm>
              <a:off x="4831116" y="343951"/>
              <a:ext cx="1088280" cy="58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833FD-91D8-4B29-A2A7-2C03A7F2D2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22116" y="334945"/>
                <a:ext cx="1105920" cy="600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8FBEFC-FED6-49E7-B616-BAC9779B8441}"/>
                  </a:ext>
                </a:extLst>
              </p14:cNvPr>
              <p14:cNvContentPartPr/>
              <p14:nvPr/>
            </p14:nvContentPartPr>
            <p14:xfrm>
              <a:off x="6389196" y="599551"/>
              <a:ext cx="56160" cy="12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8FBEFC-FED6-49E7-B616-BAC9779B844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80196" y="590911"/>
                <a:ext cx="738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D380A43-913A-4630-A54B-2F606931125B}"/>
                  </a:ext>
                </a:extLst>
              </p14:cNvPr>
              <p14:cNvContentPartPr/>
              <p14:nvPr/>
            </p14:nvContentPartPr>
            <p14:xfrm>
              <a:off x="6599076" y="232711"/>
              <a:ext cx="114300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D380A43-913A-4630-A54B-2F606931125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90433" y="224071"/>
                <a:ext cx="1160646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CEFAAC4-7424-428F-9AE3-7165129B1A4F}"/>
                  </a:ext>
                </a:extLst>
              </p14:cNvPr>
              <p14:cNvContentPartPr/>
              <p14:nvPr/>
            </p14:nvContentPartPr>
            <p14:xfrm>
              <a:off x="540636" y="1172671"/>
              <a:ext cx="264240" cy="470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CEFAAC4-7424-428F-9AE3-7165129B1A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636" y="1163671"/>
                <a:ext cx="28188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96F1B5-D141-45A1-BC77-9B62A87CE8B0}"/>
                  </a:ext>
                </a:extLst>
              </p14:cNvPr>
              <p14:cNvContentPartPr/>
              <p14:nvPr/>
            </p14:nvContentPartPr>
            <p14:xfrm>
              <a:off x="1530996" y="1333591"/>
              <a:ext cx="156240" cy="22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96F1B5-D141-45A1-BC77-9B62A87CE8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2356" y="1324591"/>
                <a:ext cx="173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F5F6467-664D-44A9-BE5C-46138EB48658}"/>
                  </a:ext>
                </a:extLst>
              </p14:cNvPr>
              <p14:cNvContentPartPr/>
              <p14:nvPr/>
            </p14:nvContentPartPr>
            <p14:xfrm>
              <a:off x="1528836" y="1463911"/>
              <a:ext cx="127800" cy="14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F5F6467-664D-44A9-BE5C-46138EB486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9836" y="1455271"/>
                <a:ext cx="1454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536152-8615-4517-9AD7-ADB3DEDE65A5}"/>
                  </a:ext>
                </a:extLst>
              </p14:cNvPr>
              <p14:cNvContentPartPr/>
              <p14:nvPr/>
            </p14:nvContentPartPr>
            <p14:xfrm>
              <a:off x="891276" y="1450951"/>
              <a:ext cx="410400" cy="19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536152-8615-4517-9AD7-ADB3DEDE65A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82636" y="1442311"/>
                <a:ext cx="428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3C46E-AA39-4D29-9D33-120C60239257}"/>
                  </a:ext>
                </a:extLst>
              </p14:cNvPr>
              <p14:cNvContentPartPr/>
              <p14:nvPr/>
            </p14:nvContentPartPr>
            <p14:xfrm>
              <a:off x="2402196" y="1427911"/>
              <a:ext cx="250200" cy="390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3C46E-AA39-4D29-9D33-120C60239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93556" y="1418911"/>
                <a:ext cx="2678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179705F-F4ED-40C1-9709-D6E00D622294}"/>
                  </a:ext>
                </a:extLst>
              </p14:cNvPr>
              <p14:cNvContentPartPr/>
              <p14:nvPr/>
            </p14:nvContentPartPr>
            <p14:xfrm>
              <a:off x="1834476" y="1411351"/>
              <a:ext cx="467280" cy="17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179705F-F4ED-40C1-9709-D6E00D6222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25829" y="1402351"/>
                <a:ext cx="484934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0F423E4-AA7B-4061-8F1B-FE0F8844FAD8}"/>
                  </a:ext>
                </a:extLst>
              </p14:cNvPr>
              <p14:cNvContentPartPr/>
              <p14:nvPr/>
            </p14:nvContentPartPr>
            <p14:xfrm>
              <a:off x="2753556" y="1371031"/>
              <a:ext cx="380880" cy="424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0F423E4-AA7B-4061-8F1B-FE0F8844FAD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44916" y="1362031"/>
                <a:ext cx="398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D8BDB35-677A-4CAD-BE7C-A905515285ED}"/>
                  </a:ext>
                </a:extLst>
              </p14:cNvPr>
              <p14:cNvContentPartPr/>
              <p14:nvPr/>
            </p14:nvContentPartPr>
            <p14:xfrm>
              <a:off x="3247836" y="1568311"/>
              <a:ext cx="25200" cy="18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D8BDB35-677A-4CAD-BE7C-A905515285E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39196" y="1559311"/>
                <a:ext cx="4284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DF54AA-1092-48FD-A7A5-CA66E3A98D4C}"/>
                  </a:ext>
                </a:extLst>
              </p14:cNvPr>
              <p14:cNvContentPartPr/>
              <p14:nvPr/>
            </p14:nvContentPartPr>
            <p14:xfrm>
              <a:off x="4313796" y="1452751"/>
              <a:ext cx="13680" cy="8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DF54AA-1092-48FD-A7A5-CA66E3A98D4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305156" y="1444111"/>
                <a:ext cx="3132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B2C9816-50EA-4022-A231-4363C695BD86}"/>
                  </a:ext>
                </a:extLst>
              </p14:cNvPr>
              <p14:cNvContentPartPr/>
              <p14:nvPr/>
            </p14:nvContentPartPr>
            <p14:xfrm>
              <a:off x="4297236" y="1287871"/>
              <a:ext cx="10800" cy="51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B2C9816-50EA-4022-A231-4363C695BD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88596" y="1278871"/>
                <a:ext cx="284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BC2D1E-F4E1-42DA-B83F-2DFC2591EB1B}"/>
                  </a:ext>
                </a:extLst>
              </p14:cNvPr>
              <p14:cNvContentPartPr/>
              <p14:nvPr/>
            </p14:nvContentPartPr>
            <p14:xfrm>
              <a:off x="4440156" y="1405591"/>
              <a:ext cx="111240" cy="18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BC2D1E-F4E1-42DA-B83F-2DFC2591EB1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31156" y="1396951"/>
                <a:ext cx="128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CAE6B5-9762-49DD-B948-2924609DBFB7}"/>
                  </a:ext>
                </a:extLst>
              </p14:cNvPr>
              <p14:cNvContentPartPr/>
              <p14:nvPr/>
            </p14:nvContentPartPr>
            <p14:xfrm>
              <a:off x="3565716" y="1142071"/>
              <a:ext cx="613080" cy="457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CAE6B5-9762-49DD-B948-2924609DBFB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56721" y="1133431"/>
                <a:ext cx="630710" cy="47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AB4D6E-CCE5-495C-8B7B-2C62EE1189E7}"/>
                  </a:ext>
                </a:extLst>
              </p14:cNvPr>
              <p14:cNvContentPartPr/>
              <p14:nvPr/>
            </p14:nvContentPartPr>
            <p14:xfrm>
              <a:off x="4827876" y="1487671"/>
              <a:ext cx="19800" cy="107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AB4D6E-CCE5-495C-8B7B-2C62EE1189E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18876" y="1478671"/>
                <a:ext cx="37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1545064-6C03-4C08-B3F1-654D401B184B}"/>
                  </a:ext>
                </a:extLst>
              </p14:cNvPr>
              <p14:cNvContentPartPr/>
              <p14:nvPr/>
            </p14:nvContentPartPr>
            <p14:xfrm>
              <a:off x="4808796" y="1323871"/>
              <a:ext cx="17280" cy="54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1545064-6C03-4C08-B3F1-654D401B1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00156" y="1314871"/>
                <a:ext cx="34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2199FB-A34E-4012-AE42-87EC3875FE23}"/>
                  </a:ext>
                </a:extLst>
              </p14:cNvPr>
              <p14:cNvContentPartPr/>
              <p14:nvPr/>
            </p14:nvContentPartPr>
            <p14:xfrm>
              <a:off x="4986636" y="1446991"/>
              <a:ext cx="116640" cy="170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2199FB-A34E-4012-AE42-87EC3875FE2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77996" y="1438351"/>
                <a:ext cx="1342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5B3466-8551-46AD-8C4D-DA7B6CB1E189}"/>
                  </a:ext>
                </a:extLst>
              </p14:cNvPr>
              <p14:cNvContentPartPr/>
              <p14:nvPr/>
            </p14:nvContentPartPr>
            <p14:xfrm>
              <a:off x="6251316" y="1484071"/>
              <a:ext cx="292680" cy="14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5B3466-8551-46AD-8C4D-DA7B6CB1E1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242676" y="1475431"/>
                <a:ext cx="310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95EA3E-E3C8-4E72-B55C-A57C7756693C}"/>
                  </a:ext>
                </a:extLst>
              </p14:cNvPr>
              <p14:cNvContentPartPr/>
              <p14:nvPr/>
            </p14:nvContentPartPr>
            <p14:xfrm>
              <a:off x="6639036" y="1487671"/>
              <a:ext cx="122760" cy="132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95EA3E-E3C8-4E72-B55C-A57C775669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630396" y="1479031"/>
                <a:ext cx="1404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62C2087-39F8-4931-9F9A-EF408C8BCBFB}"/>
                  </a:ext>
                </a:extLst>
              </p14:cNvPr>
              <p14:cNvContentPartPr/>
              <p14:nvPr/>
            </p14:nvContentPartPr>
            <p14:xfrm>
              <a:off x="6853956" y="1478311"/>
              <a:ext cx="36720" cy="137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62C2087-39F8-4931-9F9A-EF408C8BCB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45316" y="1469311"/>
                <a:ext cx="54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71E078-BC39-4D26-870F-4B8F87CFA731}"/>
                  </a:ext>
                </a:extLst>
              </p14:cNvPr>
              <p14:cNvContentPartPr/>
              <p14:nvPr/>
            </p14:nvContentPartPr>
            <p14:xfrm>
              <a:off x="7387116" y="1338991"/>
              <a:ext cx="4935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71E078-BC39-4D26-870F-4B8F87CFA73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78116" y="1330351"/>
                <a:ext cx="5112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9E5A2E-5136-4572-A550-4D07148A753C}"/>
                  </a:ext>
                </a:extLst>
              </p14:cNvPr>
              <p14:cNvContentPartPr/>
              <p14:nvPr/>
            </p14:nvContentPartPr>
            <p14:xfrm>
              <a:off x="7006956" y="1337551"/>
              <a:ext cx="126360" cy="303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9E5A2E-5136-4572-A550-4D07148A75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98341" y="1328911"/>
                <a:ext cx="14395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C18177-2C29-4C12-B875-DF7860786026}"/>
                  </a:ext>
                </a:extLst>
              </p14:cNvPr>
              <p14:cNvContentPartPr/>
              <p14:nvPr/>
            </p14:nvContentPartPr>
            <p14:xfrm>
              <a:off x="5311356" y="1299031"/>
              <a:ext cx="685440" cy="321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C18177-2C29-4C12-B875-DF7860786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02361" y="1290041"/>
                <a:ext cx="703071" cy="339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FE4C57-81DF-4474-94E1-854DAA2F3DCB}"/>
                  </a:ext>
                </a:extLst>
              </p14:cNvPr>
              <p14:cNvContentPartPr/>
              <p14:nvPr/>
            </p14:nvContentPartPr>
            <p14:xfrm>
              <a:off x="7976796" y="1267351"/>
              <a:ext cx="451080" cy="39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FE4C57-81DF-4474-94E1-854DAA2F3D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67796" y="1258711"/>
                <a:ext cx="4687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200070-A95A-442C-96B6-E17FD42C6885}"/>
                  </a:ext>
                </a:extLst>
              </p14:cNvPr>
              <p14:cNvContentPartPr/>
              <p14:nvPr/>
            </p14:nvContentPartPr>
            <p14:xfrm>
              <a:off x="524436" y="1994191"/>
              <a:ext cx="195840" cy="438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200070-A95A-442C-96B6-E17FD42C68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5796" y="1985551"/>
                <a:ext cx="21348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6118766-199E-484B-82A1-8102D5CC8800}"/>
                  </a:ext>
                </a:extLst>
              </p14:cNvPr>
              <p14:cNvContentPartPr/>
              <p14:nvPr/>
            </p14:nvContentPartPr>
            <p14:xfrm>
              <a:off x="1200516" y="1964671"/>
              <a:ext cx="88560" cy="157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6118766-199E-484B-82A1-8102D5CC880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91876" y="1956031"/>
                <a:ext cx="106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5469F92-E491-4A6A-BC01-ED4613CA14C4}"/>
                  </a:ext>
                </a:extLst>
              </p14:cNvPr>
              <p14:cNvContentPartPr/>
              <p14:nvPr/>
            </p14:nvContentPartPr>
            <p14:xfrm>
              <a:off x="1407876" y="2018671"/>
              <a:ext cx="13680" cy="10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5469F92-E491-4A6A-BC01-ED4613CA14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99236" y="2010031"/>
                <a:ext cx="313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7CDD1E-D307-438E-8BCB-F289016C45E0}"/>
                  </a:ext>
                </a:extLst>
              </p14:cNvPr>
              <p14:cNvContentPartPr/>
              <p14:nvPr/>
            </p14:nvContentPartPr>
            <p14:xfrm>
              <a:off x="1381596" y="1894111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7CDD1E-D307-438E-8BCB-F289016C45E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72956" y="18851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4AF3F7C-6094-4782-AEAE-048AE76CA5A6}"/>
                  </a:ext>
                </a:extLst>
              </p14:cNvPr>
              <p14:cNvContentPartPr/>
              <p14:nvPr/>
            </p14:nvContentPartPr>
            <p14:xfrm>
              <a:off x="1523076" y="1838311"/>
              <a:ext cx="425880" cy="632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4AF3F7C-6094-4782-AEAE-048AE76CA5A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429" y="1829666"/>
                <a:ext cx="443535" cy="649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63FA9AA-0544-411C-8276-41136F259F46}"/>
                  </a:ext>
                </a:extLst>
              </p14:cNvPr>
              <p14:cNvContentPartPr/>
              <p14:nvPr/>
            </p14:nvContentPartPr>
            <p14:xfrm>
              <a:off x="821076" y="1983031"/>
              <a:ext cx="308520" cy="18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63FA9AA-0544-411C-8276-41136F259F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12436" y="1974031"/>
                <a:ext cx="3261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C8C4DF0-303A-4B2E-A200-24A936061B5D}"/>
                  </a:ext>
                </a:extLst>
              </p14:cNvPr>
              <p14:cNvContentPartPr/>
              <p14:nvPr/>
            </p14:nvContentPartPr>
            <p14:xfrm>
              <a:off x="2279796" y="1735711"/>
              <a:ext cx="222120" cy="40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C8C4DF0-303A-4B2E-A200-24A936061B5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70796" y="1727071"/>
                <a:ext cx="2397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7566469-D65E-40E9-9E3A-4C545459A889}"/>
                  </a:ext>
                </a:extLst>
              </p14:cNvPr>
              <p14:cNvContentPartPr/>
              <p14:nvPr/>
            </p14:nvContentPartPr>
            <p14:xfrm>
              <a:off x="3266556" y="1778551"/>
              <a:ext cx="995760" cy="381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7566469-D65E-40E9-9E3A-4C545459A8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57916" y="1769911"/>
                <a:ext cx="1013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EB5FFE8-DD44-40E4-91B2-935424918B44}"/>
                  </a:ext>
                </a:extLst>
              </p14:cNvPr>
              <p14:cNvContentPartPr/>
              <p14:nvPr/>
            </p14:nvContentPartPr>
            <p14:xfrm>
              <a:off x="2582196" y="1993471"/>
              <a:ext cx="395640" cy="14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EB5FFE8-DD44-40E4-91B2-935424918B4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3196" y="1984831"/>
                <a:ext cx="4132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84239F4-0B45-4CDA-8C4D-DA6468D7981A}"/>
                  </a:ext>
                </a:extLst>
              </p14:cNvPr>
              <p14:cNvContentPartPr/>
              <p14:nvPr/>
            </p14:nvContentPartPr>
            <p14:xfrm>
              <a:off x="6272196" y="2040991"/>
              <a:ext cx="115560" cy="14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84239F4-0B45-4CDA-8C4D-DA6468D7981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63556" y="2031991"/>
                <a:ext cx="1332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B8FF181-84C8-4116-9374-D69026EF723E}"/>
                  </a:ext>
                </a:extLst>
              </p14:cNvPr>
              <p14:cNvContentPartPr/>
              <p14:nvPr/>
            </p14:nvContentPartPr>
            <p14:xfrm>
              <a:off x="5329356" y="1846951"/>
              <a:ext cx="663480" cy="335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B8FF181-84C8-4116-9374-D69026EF723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20356" y="1837951"/>
                <a:ext cx="68112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B433C9-FE2A-48D2-8621-12BD8A0878E6}"/>
                  </a:ext>
                </a:extLst>
              </p14:cNvPr>
              <p14:cNvContentPartPr/>
              <p14:nvPr/>
            </p14:nvContentPartPr>
            <p14:xfrm>
              <a:off x="4567236" y="1817791"/>
              <a:ext cx="434520" cy="37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B433C9-FE2A-48D2-8621-12BD8A0878E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58243" y="1808791"/>
                <a:ext cx="452145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B5FE9B0-048F-40D2-BC7A-29FFC8734171}"/>
                  </a:ext>
                </a:extLst>
              </p14:cNvPr>
              <p14:cNvContentPartPr/>
              <p14:nvPr/>
            </p14:nvContentPartPr>
            <p14:xfrm>
              <a:off x="7712196" y="2092471"/>
              <a:ext cx="2520" cy="36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B5FE9B0-048F-40D2-BC7A-29FFC873417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703556" y="2083471"/>
                <a:ext cx="201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EA15177-5041-49C8-B185-CB6B6F5627FB}"/>
                  </a:ext>
                </a:extLst>
              </p14:cNvPr>
              <p14:cNvContentPartPr/>
              <p14:nvPr/>
            </p14:nvContentPartPr>
            <p14:xfrm>
              <a:off x="6488916" y="1815631"/>
              <a:ext cx="1120320" cy="605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EA15177-5041-49C8-B185-CB6B6F5627F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80276" y="1806631"/>
                <a:ext cx="1137960" cy="62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174127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C6CE87-0720-48F9-8751-73F4F211C199}"/>
                  </a:ext>
                </a:extLst>
              </p14:cNvPr>
              <p14:cNvContentPartPr/>
              <p14:nvPr/>
            </p14:nvContentPartPr>
            <p14:xfrm>
              <a:off x="504996" y="312631"/>
              <a:ext cx="43452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C6CE87-0720-48F9-8751-73F4F211C19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6356" y="303991"/>
                <a:ext cx="4521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41CAFE9-013A-4571-AB99-585336940105}"/>
                  </a:ext>
                </a:extLst>
              </p14:cNvPr>
              <p14:cNvContentPartPr/>
              <p14:nvPr/>
            </p14:nvContentPartPr>
            <p14:xfrm>
              <a:off x="1019796" y="401551"/>
              <a:ext cx="20520" cy="3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41CAFE9-013A-4571-AB99-585336940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0796" y="392648"/>
                <a:ext cx="38160" cy="5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E982F1-05C1-4397-8969-DCA3C634059D}"/>
                  </a:ext>
                </a:extLst>
              </p14:cNvPr>
              <p14:cNvContentPartPr/>
              <p14:nvPr/>
            </p14:nvContentPartPr>
            <p14:xfrm>
              <a:off x="1452876" y="540151"/>
              <a:ext cx="33984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E982F1-05C1-4397-8969-DCA3C6340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43876" y="531151"/>
                <a:ext cx="357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6E22C4-F8A5-40EB-9C75-B718AC15D9A1}"/>
                  </a:ext>
                </a:extLst>
              </p14:cNvPr>
              <p14:cNvContentPartPr/>
              <p14:nvPr/>
            </p14:nvContentPartPr>
            <p14:xfrm>
              <a:off x="1083516" y="555271"/>
              <a:ext cx="266760" cy="14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6E22C4-F8A5-40EB-9C75-B718AC15D9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4516" y="546631"/>
                <a:ext cx="2844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6B50B62-B1BF-45ED-A60A-6F4ADAD5761E}"/>
                  </a:ext>
                </a:extLst>
              </p14:cNvPr>
              <p14:cNvContentPartPr/>
              <p14:nvPr/>
            </p14:nvContentPartPr>
            <p14:xfrm>
              <a:off x="2483556" y="376351"/>
              <a:ext cx="33840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6B50B62-B1BF-45ED-A60A-6F4ADAD576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74556" y="367711"/>
                <a:ext cx="356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7F6AEA-6730-4DB2-A542-5A83EDC3069C}"/>
                  </a:ext>
                </a:extLst>
              </p14:cNvPr>
              <p14:cNvContentPartPr/>
              <p14:nvPr/>
            </p14:nvContentPartPr>
            <p14:xfrm>
              <a:off x="2966316" y="183751"/>
              <a:ext cx="135720" cy="9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7F6AEA-6730-4DB2-A542-5A83EDC3069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57676" y="174751"/>
                <a:ext cx="153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20064A-156D-44C2-80E5-17F00E5B03E2}"/>
                  </a:ext>
                </a:extLst>
              </p14:cNvPr>
              <p14:cNvContentPartPr/>
              <p14:nvPr/>
            </p14:nvContentPartPr>
            <p14:xfrm>
              <a:off x="2954076" y="385711"/>
              <a:ext cx="201240" cy="25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20064A-156D-44C2-80E5-17F00E5B03E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45076" y="376711"/>
                <a:ext cx="2188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4AEA3A-E3A4-4423-91BD-67CE945FE76F}"/>
                  </a:ext>
                </a:extLst>
              </p14:cNvPr>
              <p14:cNvContentPartPr/>
              <p14:nvPr/>
            </p14:nvContentPartPr>
            <p14:xfrm>
              <a:off x="3276636" y="528271"/>
              <a:ext cx="5940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4AEA3A-E3A4-4423-91BD-67CE945FE76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67996" y="519271"/>
                <a:ext cx="770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A398529-587C-413C-AEB0-857CB92BDB8F}"/>
                  </a:ext>
                </a:extLst>
              </p14:cNvPr>
              <p14:cNvContentPartPr/>
              <p14:nvPr/>
            </p14:nvContentPartPr>
            <p14:xfrm>
              <a:off x="3448356" y="382831"/>
              <a:ext cx="233280" cy="300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A398529-587C-413C-AEB0-857CB92BDB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39716" y="373831"/>
                <a:ext cx="2509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1059F11-AC88-4FD3-A1CE-C5C980FE7CC9}"/>
                  </a:ext>
                </a:extLst>
              </p14:cNvPr>
              <p14:cNvContentPartPr/>
              <p14:nvPr/>
            </p14:nvContentPartPr>
            <p14:xfrm>
              <a:off x="3776316" y="489391"/>
              <a:ext cx="118800" cy="21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1059F11-AC88-4FD3-A1CE-C5C980FE7C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67676" y="480391"/>
                <a:ext cx="1364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5EE001-A4B6-4491-AE23-AA87BCD82D0D}"/>
                  </a:ext>
                </a:extLst>
              </p14:cNvPr>
              <p14:cNvContentPartPr/>
              <p14:nvPr/>
            </p14:nvContentPartPr>
            <p14:xfrm>
              <a:off x="3783516" y="325231"/>
              <a:ext cx="127800" cy="79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5EE001-A4B6-4491-AE23-AA87BCD82D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4516" y="316231"/>
                <a:ext cx="145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FC591B-F808-4062-A8D0-CDD41ECC9EDC}"/>
                  </a:ext>
                </a:extLst>
              </p14:cNvPr>
              <p14:cNvContentPartPr/>
              <p14:nvPr/>
            </p14:nvContentPartPr>
            <p14:xfrm>
              <a:off x="4166196" y="515311"/>
              <a:ext cx="200520" cy="1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FC591B-F808-4062-A8D0-CDD41ECC9ED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57556" y="506311"/>
                <a:ext cx="21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45E9BAB-0945-42A4-A6BA-AEC088BED7E7}"/>
                  </a:ext>
                </a:extLst>
              </p14:cNvPr>
              <p14:cNvContentPartPr/>
              <p14:nvPr/>
            </p14:nvContentPartPr>
            <p14:xfrm>
              <a:off x="4222356" y="599911"/>
              <a:ext cx="159480" cy="12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45E9BAB-0945-42A4-A6BA-AEC088BED7E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13716" y="590911"/>
                <a:ext cx="1771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B12ECA-8461-45C2-8DDC-69CEF4961628}"/>
                  </a:ext>
                </a:extLst>
              </p14:cNvPr>
              <p14:cNvContentPartPr/>
              <p14:nvPr/>
            </p14:nvContentPartPr>
            <p14:xfrm>
              <a:off x="4597836" y="563551"/>
              <a:ext cx="87840" cy="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B12ECA-8461-45C2-8DDC-69CEF496162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9196" y="554911"/>
                <a:ext cx="105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833FD-91D8-4B29-A2A7-2C03A7F2D243}"/>
                  </a:ext>
                </a:extLst>
              </p14:cNvPr>
              <p14:cNvContentPartPr/>
              <p14:nvPr/>
            </p14:nvContentPartPr>
            <p14:xfrm>
              <a:off x="4831116" y="343951"/>
              <a:ext cx="1088280" cy="58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833FD-91D8-4B29-A2A7-2C03A7F2D2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22116" y="334945"/>
                <a:ext cx="1105920" cy="600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8FBEFC-FED6-49E7-B616-BAC9779B8441}"/>
                  </a:ext>
                </a:extLst>
              </p14:cNvPr>
              <p14:cNvContentPartPr/>
              <p14:nvPr/>
            </p14:nvContentPartPr>
            <p14:xfrm>
              <a:off x="6389196" y="599551"/>
              <a:ext cx="56160" cy="12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8FBEFC-FED6-49E7-B616-BAC9779B844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80196" y="590911"/>
                <a:ext cx="738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D380A43-913A-4630-A54B-2F606931125B}"/>
                  </a:ext>
                </a:extLst>
              </p14:cNvPr>
              <p14:cNvContentPartPr/>
              <p14:nvPr/>
            </p14:nvContentPartPr>
            <p14:xfrm>
              <a:off x="6599076" y="232711"/>
              <a:ext cx="114300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D380A43-913A-4630-A54B-2F606931125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90433" y="224071"/>
                <a:ext cx="1160646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CEFAAC4-7424-428F-9AE3-7165129B1A4F}"/>
                  </a:ext>
                </a:extLst>
              </p14:cNvPr>
              <p14:cNvContentPartPr/>
              <p14:nvPr/>
            </p14:nvContentPartPr>
            <p14:xfrm>
              <a:off x="540636" y="1172671"/>
              <a:ext cx="264240" cy="470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CEFAAC4-7424-428F-9AE3-7165129B1A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636" y="1163671"/>
                <a:ext cx="28188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96F1B5-D141-45A1-BC77-9B62A87CE8B0}"/>
                  </a:ext>
                </a:extLst>
              </p14:cNvPr>
              <p14:cNvContentPartPr/>
              <p14:nvPr/>
            </p14:nvContentPartPr>
            <p14:xfrm>
              <a:off x="1530996" y="1333591"/>
              <a:ext cx="156240" cy="22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96F1B5-D141-45A1-BC77-9B62A87CE8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2356" y="1324591"/>
                <a:ext cx="173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F5F6467-664D-44A9-BE5C-46138EB48658}"/>
                  </a:ext>
                </a:extLst>
              </p14:cNvPr>
              <p14:cNvContentPartPr/>
              <p14:nvPr/>
            </p14:nvContentPartPr>
            <p14:xfrm>
              <a:off x="1528836" y="1463911"/>
              <a:ext cx="127800" cy="14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F5F6467-664D-44A9-BE5C-46138EB486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9836" y="1455271"/>
                <a:ext cx="1454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536152-8615-4517-9AD7-ADB3DEDE65A5}"/>
                  </a:ext>
                </a:extLst>
              </p14:cNvPr>
              <p14:cNvContentPartPr/>
              <p14:nvPr/>
            </p14:nvContentPartPr>
            <p14:xfrm>
              <a:off x="891276" y="1450951"/>
              <a:ext cx="410400" cy="19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536152-8615-4517-9AD7-ADB3DEDE65A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82636" y="1442311"/>
                <a:ext cx="428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3C46E-AA39-4D29-9D33-120C60239257}"/>
                  </a:ext>
                </a:extLst>
              </p14:cNvPr>
              <p14:cNvContentPartPr/>
              <p14:nvPr/>
            </p14:nvContentPartPr>
            <p14:xfrm>
              <a:off x="2402196" y="1427911"/>
              <a:ext cx="250200" cy="390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3C46E-AA39-4D29-9D33-120C60239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93556" y="1418911"/>
                <a:ext cx="2678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179705F-F4ED-40C1-9709-D6E00D622294}"/>
                  </a:ext>
                </a:extLst>
              </p14:cNvPr>
              <p14:cNvContentPartPr/>
              <p14:nvPr/>
            </p14:nvContentPartPr>
            <p14:xfrm>
              <a:off x="1834476" y="1411351"/>
              <a:ext cx="467280" cy="17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179705F-F4ED-40C1-9709-D6E00D6222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25829" y="1402351"/>
                <a:ext cx="484934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0F423E4-AA7B-4061-8F1B-FE0F8844FAD8}"/>
                  </a:ext>
                </a:extLst>
              </p14:cNvPr>
              <p14:cNvContentPartPr/>
              <p14:nvPr/>
            </p14:nvContentPartPr>
            <p14:xfrm>
              <a:off x="2753556" y="1371031"/>
              <a:ext cx="380880" cy="424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0F423E4-AA7B-4061-8F1B-FE0F8844FAD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44916" y="1362031"/>
                <a:ext cx="398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D8BDB35-677A-4CAD-BE7C-A905515285ED}"/>
                  </a:ext>
                </a:extLst>
              </p14:cNvPr>
              <p14:cNvContentPartPr/>
              <p14:nvPr/>
            </p14:nvContentPartPr>
            <p14:xfrm>
              <a:off x="3247836" y="1568311"/>
              <a:ext cx="25200" cy="18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D8BDB35-677A-4CAD-BE7C-A905515285E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39196" y="1559311"/>
                <a:ext cx="4284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DF54AA-1092-48FD-A7A5-CA66E3A98D4C}"/>
                  </a:ext>
                </a:extLst>
              </p14:cNvPr>
              <p14:cNvContentPartPr/>
              <p14:nvPr/>
            </p14:nvContentPartPr>
            <p14:xfrm>
              <a:off x="4313796" y="1452751"/>
              <a:ext cx="13680" cy="8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DF54AA-1092-48FD-A7A5-CA66E3A98D4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305156" y="1444111"/>
                <a:ext cx="3132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B2C9816-50EA-4022-A231-4363C695BD86}"/>
                  </a:ext>
                </a:extLst>
              </p14:cNvPr>
              <p14:cNvContentPartPr/>
              <p14:nvPr/>
            </p14:nvContentPartPr>
            <p14:xfrm>
              <a:off x="4297236" y="1287871"/>
              <a:ext cx="10800" cy="51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B2C9816-50EA-4022-A231-4363C695BD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88596" y="1278871"/>
                <a:ext cx="284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BC2D1E-F4E1-42DA-B83F-2DFC2591EB1B}"/>
                  </a:ext>
                </a:extLst>
              </p14:cNvPr>
              <p14:cNvContentPartPr/>
              <p14:nvPr/>
            </p14:nvContentPartPr>
            <p14:xfrm>
              <a:off x="4440156" y="1405591"/>
              <a:ext cx="111240" cy="18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BC2D1E-F4E1-42DA-B83F-2DFC2591EB1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31156" y="1396951"/>
                <a:ext cx="128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CAE6B5-9762-49DD-B948-2924609DBFB7}"/>
                  </a:ext>
                </a:extLst>
              </p14:cNvPr>
              <p14:cNvContentPartPr/>
              <p14:nvPr/>
            </p14:nvContentPartPr>
            <p14:xfrm>
              <a:off x="3565716" y="1142071"/>
              <a:ext cx="613080" cy="457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CAE6B5-9762-49DD-B948-2924609DBFB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56721" y="1133431"/>
                <a:ext cx="630710" cy="47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AB4D6E-CCE5-495C-8B7B-2C62EE1189E7}"/>
                  </a:ext>
                </a:extLst>
              </p14:cNvPr>
              <p14:cNvContentPartPr/>
              <p14:nvPr/>
            </p14:nvContentPartPr>
            <p14:xfrm>
              <a:off x="4827876" y="1487671"/>
              <a:ext cx="19800" cy="107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AB4D6E-CCE5-495C-8B7B-2C62EE1189E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18876" y="1478671"/>
                <a:ext cx="37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1545064-6C03-4C08-B3F1-654D401B184B}"/>
                  </a:ext>
                </a:extLst>
              </p14:cNvPr>
              <p14:cNvContentPartPr/>
              <p14:nvPr/>
            </p14:nvContentPartPr>
            <p14:xfrm>
              <a:off x="4808796" y="1323871"/>
              <a:ext cx="17280" cy="54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1545064-6C03-4C08-B3F1-654D401B1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00156" y="1314871"/>
                <a:ext cx="34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2199FB-A34E-4012-AE42-87EC3875FE23}"/>
                  </a:ext>
                </a:extLst>
              </p14:cNvPr>
              <p14:cNvContentPartPr/>
              <p14:nvPr/>
            </p14:nvContentPartPr>
            <p14:xfrm>
              <a:off x="4986636" y="1446991"/>
              <a:ext cx="116640" cy="170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2199FB-A34E-4012-AE42-87EC3875FE2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77996" y="1438351"/>
                <a:ext cx="1342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5B3466-8551-46AD-8C4D-DA7B6CB1E189}"/>
                  </a:ext>
                </a:extLst>
              </p14:cNvPr>
              <p14:cNvContentPartPr/>
              <p14:nvPr/>
            </p14:nvContentPartPr>
            <p14:xfrm>
              <a:off x="6251316" y="1484071"/>
              <a:ext cx="292680" cy="14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5B3466-8551-46AD-8C4D-DA7B6CB1E1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242676" y="1475431"/>
                <a:ext cx="310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95EA3E-E3C8-4E72-B55C-A57C7756693C}"/>
                  </a:ext>
                </a:extLst>
              </p14:cNvPr>
              <p14:cNvContentPartPr/>
              <p14:nvPr/>
            </p14:nvContentPartPr>
            <p14:xfrm>
              <a:off x="6639036" y="1487671"/>
              <a:ext cx="122760" cy="132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95EA3E-E3C8-4E72-B55C-A57C775669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630396" y="1479031"/>
                <a:ext cx="1404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62C2087-39F8-4931-9F9A-EF408C8BCBFB}"/>
                  </a:ext>
                </a:extLst>
              </p14:cNvPr>
              <p14:cNvContentPartPr/>
              <p14:nvPr/>
            </p14:nvContentPartPr>
            <p14:xfrm>
              <a:off x="6853956" y="1478311"/>
              <a:ext cx="36720" cy="137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62C2087-39F8-4931-9F9A-EF408C8BCB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45316" y="1469311"/>
                <a:ext cx="54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71E078-BC39-4D26-870F-4B8F87CFA731}"/>
                  </a:ext>
                </a:extLst>
              </p14:cNvPr>
              <p14:cNvContentPartPr/>
              <p14:nvPr/>
            </p14:nvContentPartPr>
            <p14:xfrm>
              <a:off x="7387116" y="1338991"/>
              <a:ext cx="4935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71E078-BC39-4D26-870F-4B8F87CFA73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78116" y="1330351"/>
                <a:ext cx="5112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9E5A2E-5136-4572-A550-4D07148A753C}"/>
                  </a:ext>
                </a:extLst>
              </p14:cNvPr>
              <p14:cNvContentPartPr/>
              <p14:nvPr/>
            </p14:nvContentPartPr>
            <p14:xfrm>
              <a:off x="7006956" y="1337551"/>
              <a:ext cx="126360" cy="303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9E5A2E-5136-4572-A550-4D07148A75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98341" y="1328911"/>
                <a:ext cx="14395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C18177-2C29-4C12-B875-DF7860786026}"/>
                  </a:ext>
                </a:extLst>
              </p14:cNvPr>
              <p14:cNvContentPartPr/>
              <p14:nvPr/>
            </p14:nvContentPartPr>
            <p14:xfrm>
              <a:off x="5311356" y="1299031"/>
              <a:ext cx="685440" cy="321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C18177-2C29-4C12-B875-DF7860786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02361" y="1290041"/>
                <a:ext cx="703071" cy="339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FE4C57-81DF-4474-94E1-854DAA2F3DCB}"/>
                  </a:ext>
                </a:extLst>
              </p14:cNvPr>
              <p14:cNvContentPartPr/>
              <p14:nvPr/>
            </p14:nvContentPartPr>
            <p14:xfrm>
              <a:off x="7976796" y="1267351"/>
              <a:ext cx="451080" cy="39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FE4C57-81DF-4474-94E1-854DAA2F3D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67796" y="1258711"/>
                <a:ext cx="4687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200070-A95A-442C-96B6-E17FD42C6885}"/>
                  </a:ext>
                </a:extLst>
              </p14:cNvPr>
              <p14:cNvContentPartPr/>
              <p14:nvPr/>
            </p14:nvContentPartPr>
            <p14:xfrm>
              <a:off x="524436" y="1994191"/>
              <a:ext cx="195840" cy="438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200070-A95A-442C-96B6-E17FD42C68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5796" y="1985551"/>
                <a:ext cx="21348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6118766-199E-484B-82A1-8102D5CC8800}"/>
                  </a:ext>
                </a:extLst>
              </p14:cNvPr>
              <p14:cNvContentPartPr/>
              <p14:nvPr/>
            </p14:nvContentPartPr>
            <p14:xfrm>
              <a:off x="1200516" y="1964671"/>
              <a:ext cx="88560" cy="157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6118766-199E-484B-82A1-8102D5CC880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91876" y="1956031"/>
                <a:ext cx="106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5469F92-E491-4A6A-BC01-ED4613CA14C4}"/>
                  </a:ext>
                </a:extLst>
              </p14:cNvPr>
              <p14:cNvContentPartPr/>
              <p14:nvPr/>
            </p14:nvContentPartPr>
            <p14:xfrm>
              <a:off x="1407876" y="2018671"/>
              <a:ext cx="13680" cy="10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5469F92-E491-4A6A-BC01-ED4613CA14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99236" y="2010031"/>
                <a:ext cx="313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7CDD1E-D307-438E-8BCB-F289016C45E0}"/>
                  </a:ext>
                </a:extLst>
              </p14:cNvPr>
              <p14:cNvContentPartPr/>
              <p14:nvPr/>
            </p14:nvContentPartPr>
            <p14:xfrm>
              <a:off x="1381596" y="1894111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7CDD1E-D307-438E-8BCB-F289016C45E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72956" y="18851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4AF3F7C-6094-4782-AEAE-048AE76CA5A6}"/>
                  </a:ext>
                </a:extLst>
              </p14:cNvPr>
              <p14:cNvContentPartPr/>
              <p14:nvPr/>
            </p14:nvContentPartPr>
            <p14:xfrm>
              <a:off x="1523076" y="1838311"/>
              <a:ext cx="425880" cy="632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4AF3F7C-6094-4782-AEAE-048AE76CA5A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429" y="1829666"/>
                <a:ext cx="443535" cy="649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63FA9AA-0544-411C-8276-41136F259F46}"/>
                  </a:ext>
                </a:extLst>
              </p14:cNvPr>
              <p14:cNvContentPartPr/>
              <p14:nvPr/>
            </p14:nvContentPartPr>
            <p14:xfrm>
              <a:off x="821076" y="1983031"/>
              <a:ext cx="308520" cy="18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63FA9AA-0544-411C-8276-41136F259F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12436" y="1974031"/>
                <a:ext cx="3261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C8C4DF0-303A-4B2E-A200-24A936061B5D}"/>
                  </a:ext>
                </a:extLst>
              </p14:cNvPr>
              <p14:cNvContentPartPr/>
              <p14:nvPr/>
            </p14:nvContentPartPr>
            <p14:xfrm>
              <a:off x="2279796" y="1735711"/>
              <a:ext cx="222120" cy="40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C8C4DF0-303A-4B2E-A200-24A936061B5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70796" y="1727071"/>
                <a:ext cx="2397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7566469-D65E-40E9-9E3A-4C545459A889}"/>
                  </a:ext>
                </a:extLst>
              </p14:cNvPr>
              <p14:cNvContentPartPr/>
              <p14:nvPr/>
            </p14:nvContentPartPr>
            <p14:xfrm>
              <a:off x="3266556" y="1778551"/>
              <a:ext cx="995760" cy="381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7566469-D65E-40E9-9E3A-4C545459A8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57916" y="1769911"/>
                <a:ext cx="1013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EB5FFE8-DD44-40E4-91B2-935424918B44}"/>
                  </a:ext>
                </a:extLst>
              </p14:cNvPr>
              <p14:cNvContentPartPr/>
              <p14:nvPr/>
            </p14:nvContentPartPr>
            <p14:xfrm>
              <a:off x="2582196" y="1993471"/>
              <a:ext cx="395640" cy="14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EB5FFE8-DD44-40E4-91B2-935424918B4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3196" y="1984831"/>
                <a:ext cx="4132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84239F4-0B45-4CDA-8C4D-DA6468D7981A}"/>
                  </a:ext>
                </a:extLst>
              </p14:cNvPr>
              <p14:cNvContentPartPr/>
              <p14:nvPr/>
            </p14:nvContentPartPr>
            <p14:xfrm>
              <a:off x="6272196" y="2040991"/>
              <a:ext cx="115560" cy="14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84239F4-0B45-4CDA-8C4D-DA6468D7981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63556" y="2031991"/>
                <a:ext cx="1332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B8FF181-84C8-4116-9374-D69026EF723E}"/>
                  </a:ext>
                </a:extLst>
              </p14:cNvPr>
              <p14:cNvContentPartPr/>
              <p14:nvPr/>
            </p14:nvContentPartPr>
            <p14:xfrm>
              <a:off x="5329356" y="1846951"/>
              <a:ext cx="663480" cy="335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B8FF181-84C8-4116-9374-D69026EF723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20356" y="1837951"/>
                <a:ext cx="68112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B433C9-FE2A-48D2-8621-12BD8A0878E6}"/>
                  </a:ext>
                </a:extLst>
              </p14:cNvPr>
              <p14:cNvContentPartPr/>
              <p14:nvPr/>
            </p14:nvContentPartPr>
            <p14:xfrm>
              <a:off x="4567236" y="1817791"/>
              <a:ext cx="434520" cy="37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B433C9-FE2A-48D2-8621-12BD8A0878E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58243" y="1808791"/>
                <a:ext cx="452145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B5FE9B0-048F-40D2-BC7A-29FFC8734171}"/>
                  </a:ext>
                </a:extLst>
              </p14:cNvPr>
              <p14:cNvContentPartPr/>
              <p14:nvPr/>
            </p14:nvContentPartPr>
            <p14:xfrm>
              <a:off x="7712196" y="2092471"/>
              <a:ext cx="2520" cy="36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B5FE9B0-048F-40D2-BC7A-29FFC873417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703556" y="2083471"/>
                <a:ext cx="201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EA15177-5041-49C8-B185-CB6B6F5627FB}"/>
                  </a:ext>
                </a:extLst>
              </p14:cNvPr>
              <p14:cNvContentPartPr/>
              <p14:nvPr/>
            </p14:nvContentPartPr>
            <p14:xfrm>
              <a:off x="6488916" y="1815631"/>
              <a:ext cx="1120320" cy="605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EA15177-5041-49C8-B185-CB6B6F5627F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80276" y="1806631"/>
                <a:ext cx="113796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AC8B149-FB68-4323-B42E-22F7EDFC85BB}"/>
                  </a:ext>
                </a:extLst>
              </p14:cNvPr>
              <p14:cNvContentPartPr/>
              <p14:nvPr/>
            </p14:nvContentPartPr>
            <p14:xfrm>
              <a:off x="1494636" y="2674951"/>
              <a:ext cx="728640" cy="40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AC8B149-FB68-4323-B42E-22F7EDFC85B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85996" y="2665951"/>
                <a:ext cx="7462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D4E525-EFAF-4AB7-BD3A-80AFFBB17D29}"/>
                  </a:ext>
                </a:extLst>
              </p14:cNvPr>
              <p14:cNvContentPartPr/>
              <p14:nvPr/>
            </p14:nvContentPartPr>
            <p14:xfrm>
              <a:off x="5305596" y="2704111"/>
              <a:ext cx="103392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D4E525-EFAF-4AB7-BD3A-80AFFBB17D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96956" y="2695111"/>
                <a:ext cx="105156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15C1B32-38A5-4B01-BFDA-971003D47B37}"/>
                  </a:ext>
                </a:extLst>
              </p14:cNvPr>
              <p14:cNvContentPartPr/>
              <p14:nvPr/>
            </p14:nvContentPartPr>
            <p14:xfrm>
              <a:off x="4652916" y="2713111"/>
              <a:ext cx="543240" cy="344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15C1B32-38A5-4B01-BFDA-971003D47B3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43916" y="2704111"/>
                <a:ext cx="56088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5FC2271-7C04-4D5D-9FC0-249C609E80A4}"/>
                  </a:ext>
                </a:extLst>
              </p14:cNvPr>
              <p14:cNvContentPartPr/>
              <p14:nvPr/>
            </p14:nvContentPartPr>
            <p14:xfrm>
              <a:off x="7456956" y="2699791"/>
              <a:ext cx="397800" cy="37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5FC2271-7C04-4D5D-9FC0-249C609E80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448316" y="2691151"/>
                <a:ext cx="41544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7C788CC-B18C-4F1C-B754-10958B6DA0C1}"/>
                  </a:ext>
                </a:extLst>
              </p14:cNvPr>
              <p14:cNvContentPartPr/>
              <p14:nvPr/>
            </p14:nvContentPartPr>
            <p14:xfrm>
              <a:off x="7156716" y="2769271"/>
              <a:ext cx="218160" cy="262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7C788CC-B18C-4F1C-B754-10958B6DA0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48076" y="2760271"/>
                <a:ext cx="2358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DE514E-66CF-4888-86D0-CC3B2B909964}"/>
                  </a:ext>
                </a:extLst>
              </p14:cNvPr>
              <p14:cNvContentPartPr/>
              <p14:nvPr/>
            </p14:nvContentPartPr>
            <p14:xfrm>
              <a:off x="6487476" y="2764951"/>
              <a:ext cx="390960" cy="334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DE514E-66CF-4888-86D0-CC3B2B9099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78836" y="2756311"/>
                <a:ext cx="40860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5A70D62-8B60-4940-BA78-EBAD9C0DF2BE}"/>
                  </a:ext>
                </a:extLst>
              </p14:cNvPr>
              <p14:cNvContentPartPr/>
              <p14:nvPr/>
            </p14:nvContentPartPr>
            <p14:xfrm>
              <a:off x="8021076" y="2709511"/>
              <a:ext cx="961920" cy="348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5A70D62-8B60-4940-BA78-EBAD9C0DF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12076" y="2700871"/>
                <a:ext cx="9795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D37B1F3-8057-4D10-B73A-CDF35EEF99A1}"/>
                  </a:ext>
                </a:extLst>
              </p14:cNvPr>
              <p14:cNvContentPartPr/>
              <p14:nvPr/>
            </p14:nvContentPartPr>
            <p14:xfrm>
              <a:off x="1393116" y="3406111"/>
              <a:ext cx="194400" cy="162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D37B1F3-8057-4D10-B73A-CDF35EEF99A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84116" y="3397111"/>
                <a:ext cx="2120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EB75042-1F42-4E0C-967F-47E23E36AD99}"/>
                  </a:ext>
                </a:extLst>
              </p14:cNvPr>
              <p14:cNvContentPartPr/>
              <p14:nvPr/>
            </p14:nvContentPartPr>
            <p14:xfrm>
              <a:off x="1687956" y="3414031"/>
              <a:ext cx="108720" cy="138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EB75042-1F42-4E0C-967F-47E23E36AD9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679316" y="3405391"/>
                <a:ext cx="1263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FCE0F45-87BE-4C09-9B64-1850E8809E46}"/>
                  </a:ext>
                </a:extLst>
              </p14:cNvPr>
              <p14:cNvContentPartPr/>
              <p14:nvPr/>
            </p14:nvContentPartPr>
            <p14:xfrm>
              <a:off x="1895676" y="3279391"/>
              <a:ext cx="176400" cy="2829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FCE0F45-87BE-4C09-9B64-1850E8809E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886676" y="3270391"/>
                <a:ext cx="19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E03F7A0-AD1F-4486-BADD-2505CE371D5F}"/>
                  </a:ext>
                </a:extLst>
              </p14:cNvPr>
              <p14:cNvContentPartPr/>
              <p14:nvPr/>
            </p14:nvContentPartPr>
            <p14:xfrm>
              <a:off x="412116" y="3239431"/>
              <a:ext cx="670320" cy="387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E03F7A0-AD1F-4486-BADD-2505CE371D5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3476" y="3230791"/>
                <a:ext cx="68796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B6E763-BC3F-4CE6-8055-03F87FF7595B}"/>
                  </a:ext>
                </a:extLst>
              </p14:cNvPr>
              <p14:cNvContentPartPr/>
              <p14:nvPr/>
            </p14:nvContentPartPr>
            <p14:xfrm>
              <a:off x="2439996" y="2674591"/>
              <a:ext cx="2109960" cy="941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B6E763-BC3F-4CE6-8055-03F87FF759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430996" y="2665951"/>
                <a:ext cx="2127600" cy="95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389883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C6CE87-0720-48F9-8751-73F4F211C199}"/>
                  </a:ext>
                </a:extLst>
              </p14:cNvPr>
              <p14:cNvContentPartPr/>
              <p14:nvPr/>
            </p14:nvContentPartPr>
            <p14:xfrm>
              <a:off x="504996" y="312631"/>
              <a:ext cx="43452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C6CE87-0720-48F9-8751-73F4F211C19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6356" y="303991"/>
                <a:ext cx="4521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41CAFE9-013A-4571-AB99-585336940105}"/>
                  </a:ext>
                </a:extLst>
              </p14:cNvPr>
              <p14:cNvContentPartPr/>
              <p14:nvPr/>
            </p14:nvContentPartPr>
            <p14:xfrm>
              <a:off x="1019796" y="401551"/>
              <a:ext cx="20520" cy="3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41CAFE9-013A-4571-AB99-585336940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0796" y="392648"/>
                <a:ext cx="38160" cy="5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E982F1-05C1-4397-8969-DCA3C634059D}"/>
                  </a:ext>
                </a:extLst>
              </p14:cNvPr>
              <p14:cNvContentPartPr/>
              <p14:nvPr/>
            </p14:nvContentPartPr>
            <p14:xfrm>
              <a:off x="1452876" y="540151"/>
              <a:ext cx="33984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E982F1-05C1-4397-8969-DCA3C6340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43876" y="531151"/>
                <a:ext cx="357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6E22C4-F8A5-40EB-9C75-B718AC15D9A1}"/>
                  </a:ext>
                </a:extLst>
              </p14:cNvPr>
              <p14:cNvContentPartPr/>
              <p14:nvPr/>
            </p14:nvContentPartPr>
            <p14:xfrm>
              <a:off x="1083516" y="555271"/>
              <a:ext cx="266760" cy="14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6E22C4-F8A5-40EB-9C75-B718AC15D9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4516" y="546631"/>
                <a:ext cx="2844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6B50B62-B1BF-45ED-A60A-6F4ADAD5761E}"/>
                  </a:ext>
                </a:extLst>
              </p14:cNvPr>
              <p14:cNvContentPartPr/>
              <p14:nvPr/>
            </p14:nvContentPartPr>
            <p14:xfrm>
              <a:off x="2483556" y="376351"/>
              <a:ext cx="33840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6B50B62-B1BF-45ED-A60A-6F4ADAD576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74556" y="367711"/>
                <a:ext cx="356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7F6AEA-6730-4DB2-A542-5A83EDC3069C}"/>
                  </a:ext>
                </a:extLst>
              </p14:cNvPr>
              <p14:cNvContentPartPr/>
              <p14:nvPr/>
            </p14:nvContentPartPr>
            <p14:xfrm>
              <a:off x="2966316" y="183751"/>
              <a:ext cx="135720" cy="9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7F6AEA-6730-4DB2-A542-5A83EDC3069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57676" y="174751"/>
                <a:ext cx="153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20064A-156D-44C2-80E5-17F00E5B03E2}"/>
                  </a:ext>
                </a:extLst>
              </p14:cNvPr>
              <p14:cNvContentPartPr/>
              <p14:nvPr/>
            </p14:nvContentPartPr>
            <p14:xfrm>
              <a:off x="2954076" y="385711"/>
              <a:ext cx="201240" cy="25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20064A-156D-44C2-80E5-17F00E5B03E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45076" y="376711"/>
                <a:ext cx="2188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4AEA3A-E3A4-4423-91BD-67CE945FE76F}"/>
                  </a:ext>
                </a:extLst>
              </p14:cNvPr>
              <p14:cNvContentPartPr/>
              <p14:nvPr/>
            </p14:nvContentPartPr>
            <p14:xfrm>
              <a:off x="3276636" y="528271"/>
              <a:ext cx="5940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4AEA3A-E3A4-4423-91BD-67CE945FE76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67996" y="519271"/>
                <a:ext cx="770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A398529-587C-413C-AEB0-857CB92BDB8F}"/>
                  </a:ext>
                </a:extLst>
              </p14:cNvPr>
              <p14:cNvContentPartPr/>
              <p14:nvPr/>
            </p14:nvContentPartPr>
            <p14:xfrm>
              <a:off x="3448356" y="382831"/>
              <a:ext cx="233280" cy="300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A398529-587C-413C-AEB0-857CB92BDB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39716" y="373831"/>
                <a:ext cx="2509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1059F11-AC88-4FD3-A1CE-C5C980FE7CC9}"/>
                  </a:ext>
                </a:extLst>
              </p14:cNvPr>
              <p14:cNvContentPartPr/>
              <p14:nvPr/>
            </p14:nvContentPartPr>
            <p14:xfrm>
              <a:off x="3776316" y="489391"/>
              <a:ext cx="118800" cy="21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1059F11-AC88-4FD3-A1CE-C5C980FE7C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67676" y="480391"/>
                <a:ext cx="1364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5EE001-A4B6-4491-AE23-AA87BCD82D0D}"/>
                  </a:ext>
                </a:extLst>
              </p14:cNvPr>
              <p14:cNvContentPartPr/>
              <p14:nvPr/>
            </p14:nvContentPartPr>
            <p14:xfrm>
              <a:off x="3783516" y="325231"/>
              <a:ext cx="127800" cy="79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5EE001-A4B6-4491-AE23-AA87BCD82D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4516" y="316231"/>
                <a:ext cx="145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FC591B-F808-4062-A8D0-CDD41ECC9EDC}"/>
                  </a:ext>
                </a:extLst>
              </p14:cNvPr>
              <p14:cNvContentPartPr/>
              <p14:nvPr/>
            </p14:nvContentPartPr>
            <p14:xfrm>
              <a:off x="4166196" y="515311"/>
              <a:ext cx="200520" cy="1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FC591B-F808-4062-A8D0-CDD41ECC9ED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57556" y="506311"/>
                <a:ext cx="21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45E9BAB-0945-42A4-A6BA-AEC088BED7E7}"/>
                  </a:ext>
                </a:extLst>
              </p14:cNvPr>
              <p14:cNvContentPartPr/>
              <p14:nvPr/>
            </p14:nvContentPartPr>
            <p14:xfrm>
              <a:off x="4222356" y="599911"/>
              <a:ext cx="159480" cy="12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45E9BAB-0945-42A4-A6BA-AEC088BED7E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13716" y="590911"/>
                <a:ext cx="1771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B12ECA-8461-45C2-8DDC-69CEF4961628}"/>
                  </a:ext>
                </a:extLst>
              </p14:cNvPr>
              <p14:cNvContentPartPr/>
              <p14:nvPr/>
            </p14:nvContentPartPr>
            <p14:xfrm>
              <a:off x="4597836" y="563551"/>
              <a:ext cx="87840" cy="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B12ECA-8461-45C2-8DDC-69CEF496162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9196" y="554911"/>
                <a:ext cx="105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833FD-91D8-4B29-A2A7-2C03A7F2D243}"/>
                  </a:ext>
                </a:extLst>
              </p14:cNvPr>
              <p14:cNvContentPartPr/>
              <p14:nvPr/>
            </p14:nvContentPartPr>
            <p14:xfrm>
              <a:off x="4831116" y="343951"/>
              <a:ext cx="1088280" cy="58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833FD-91D8-4B29-A2A7-2C03A7F2D2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22116" y="334945"/>
                <a:ext cx="1105920" cy="600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8FBEFC-FED6-49E7-B616-BAC9779B8441}"/>
                  </a:ext>
                </a:extLst>
              </p14:cNvPr>
              <p14:cNvContentPartPr/>
              <p14:nvPr/>
            </p14:nvContentPartPr>
            <p14:xfrm>
              <a:off x="6389196" y="599551"/>
              <a:ext cx="56160" cy="12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8FBEFC-FED6-49E7-B616-BAC9779B844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80196" y="590911"/>
                <a:ext cx="738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D380A43-913A-4630-A54B-2F606931125B}"/>
                  </a:ext>
                </a:extLst>
              </p14:cNvPr>
              <p14:cNvContentPartPr/>
              <p14:nvPr/>
            </p14:nvContentPartPr>
            <p14:xfrm>
              <a:off x="6599076" y="232711"/>
              <a:ext cx="114300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D380A43-913A-4630-A54B-2F606931125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90433" y="224071"/>
                <a:ext cx="1160646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CEFAAC4-7424-428F-9AE3-7165129B1A4F}"/>
                  </a:ext>
                </a:extLst>
              </p14:cNvPr>
              <p14:cNvContentPartPr/>
              <p14:nvPr/>
            </p14:nvContentPartPr>
            <p14:xfrm>
              <a:off x="540636" y="1172671"/>
              <a:ext cx="264240" cy="470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CEFAAC4-7424-428F-9AE3-7165129B1A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636" y="1163671"/>
                <a:ext cx="28188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96F1B5-D141-45A1-BC77-9B62A87CE8B0}"/>
                  </a:ext>
                </a:extLst>
              </p14:cNvPr>
              <p14:cNvContentPartPr/>
              <p14:nvPr/>
            </p14:nvContentPartPr>
            <p14:xfrm>
              <a:off x="1530996" y="1333591"/>
              <a:ext cx="156240" cy="22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96F1B5-D141-45A1-BC77-9B62A87CE8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2356" y="1324591"/>
                <a:ext cx="173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F5F6467-664D-44A9-BE5C-46138EB48658}"/>
                  </a:ext>
                </a:extLst>
              </p14:cNvPr>
              <p14:cNvContentPartPr/>
              <p14:nvPr/>
            </p14:nvContentPartPr>
            <p14:xfrm>
              <a:off x="1528836" y="1463911"/>
              <a:ext cx="127800" cy="14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F5F6467-664D-44A9-BE5C-46138EB486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9836" y="1455271"/>
                <a:ext cx="1454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536152-8615-4517-9AD7-ADB3DEDE65A5}"/>
                  </a:ext>
                </a:extLst>
              </p14:cNvPr>
              <p14:cNvContentPartPr/>
              <p14:nvPr/>
            </p14:nvContentPartPr>
            <p14:xfrm>
              <a:off x="891276" y="1450951"/>
              <a:ext cx="410400" cy="19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536152-8615-4517-9AD7-ADB3DEDE65A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82636" y="1442311"/>
                <a:ext cx="428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3C46E-AA39-4D29-9D33-120C60239257}"/>
                  </a:ext>
                </a:extLst>
              </p14:cNvPr>
              <p14:cNvContentPartPr/>
              <p14:nvPr/>
            </p14:nvContentPartPr>
            <p14:xfrm>
              <a:off x="2402196" y="1427911"/>
              <a:ext cx="250200" cy="390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3C46E-AA39-4D29-9D33-120C60239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93556" y="1418911"/>
                <a:ext cx="2678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179705F-F4ED-40C1-9709-D6E00D622294}"/>
                  </a:ext>
                </a:extLst>
              </p14:cNvPr>
              <p14:cNvContentPartPr/>
              <p14:nvPr/>
            </p14:nvContentPartPr>
            <p14:xfrm>
              <a:off x="1834476" y="1411351"/>
              <a:ext cx="467280" cy="17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179705F-F4ED-40C1-9709-D6E00D6222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25829" y="1402351"/>
                <a:ext cx="484934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0F423E4-AA7B-4061-8F1B-FE0F8844FAD8}"/>
                  </a:ext>
                </a:extLst>
              </p14:cNvPr>
              <p14:cNvContentPartPr/>
              <p14:nvPr/>
            </p14:nvContentPartPr>
            <p14:xfrm>
              <a:off x="2753556" y="1371031"/>
              <a:ext cx="380880" cy="424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0F423E4-AA7B-4061-8F1B-FE0F8844FAD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44916" y="1362031"/>
                <a:ext cx="398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D8BDB35-677A-4CAD-BE7C-A905515285ED}"/>
                  </a:ext>
                </a:extLst>
              </p14:cNvPr>
              <p14:cNvContentPartPr/>
              <p14:nvPr/>
            </p14:nvContentPartPr>
            <p14:xfrm>
              <a:off x="3247836" y="1568311"/>
              <a:ext cx="25200" cy="18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D8BDB35-677A-4CAD-BE7C-A905515285E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39196" y="1559311"/>
                <a:ext cx="4284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DF54AA-1092-48FD-A7A5-CA66E3A98D4C}"/>
                  </a:ext>
                </a:extLst>
              </p14:cNvPr>
              <p14:cNvContentPartPr/>
              <p14:nvPr/>
            </p14:nvContentPartPr>
            <p14:xfrm>
              <a:off x="4313796" y="1452751"/>
              <a:ext cx="13680" cy="8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DF54AA-1092-48FD-A7A5-CA66E3A98D4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305156" y="1444111"/>
                <a:ext cx="3132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B2C9816-50EA-4022-A231-4363C695BD86}"/>
                  </a:ext>
                </a:extLst>
              </p14:cNvPr>
              <p14:cNvContentPartPr/>
              <p14:nvPr/>
            </p14:nvContentPartPr>
            <p14:xfrm>
              <a:off x="4297236" y="1287871"/>
              <a:ext cx="10800" cy="51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B2C9816-50EA-4022-A231-4363C695BD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88596" y="1278871"/>
                <a:ext cx="284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BC2D1E-F4E1-42DA-B83F-2DFC2591EB1B}"/>
                  </a:ext>
                </a:extLst>
              </p14:cNvPr>
              <p14:cNvContentPartPr/>
              <p14:nvPr/>
            </p14:nvContentPartPr>
            <p14:xfrm>
              <a:off x="4440156" y="1405591"/>
              <a:ext cx="111240" cy="18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BC2D1E-F4E1-42DA-B83F-2DFC2591EB1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31156" y="1396951"/>
                <a:ext cx="128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CAE6B5-9762-49DD-B948-2924609DBFB7}"/>
                  </a:ext>
                </a:extLst>
              </p14:cNvPr>
              <p14:cNvContentPartPr/>
              <p14:nvPr/>
            </p14:nvContentPartPr>
            <p14:xfrm>
              <a:off x="3565716" y="1142071"/>
              <a:ext cx="613080" cy="457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CAE6B5-9762-49DD-B948-2924609DBFB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56721" y="1133431"/>
                <a:ext cx="630710" cy="47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AB4D6E-CCE5-495C-8B7B-2C62EE1189E7}"/>
                  </a:ext>
                </a:extLst>
              </p14:cNvPr>
              <p14:cNvContentPartPr/>
              <p14:nvPr/>
            </p14:nvContentPartPr>
            <p14:xfrm>
              <a:off x="4827876" y="1487671"/>
              <a:ext cx="19800" cy="107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AB4D6E-CCE5-495C-8B7B-2C62EE1189E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18876" y="1478671"/>
                <a:ext cx="37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1545064-6C03-4C08-B3F1-654D401B184B}"/>
                  </a:ext>
                </a:extLst>
              </p14:cNvPr>
              <p14:cNvContentPartPr/>
              <p14:nvPr/>
            </p14:nvContentPartPr>
            <p14:xfrm>
              <a:off x="4808796" y="1323871"/>
              <a:ext cx="17280" cy="54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1545064-6C03-4C08-B3F1-654D401B1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00156" y="1314871"/>
                <a:ext cx="34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2199FB-A34E-4012-AE42-87EC3875FE23}"/>
                  </a:ext>
                </a:extLst>
              </p14:cNvPr>
              <p14:cNvContentPartPr/>
              <p14:nvPr/>
            </p14:nvContentPartPr>
            <p14:xfrm>
              <a:off x="4986636" y="1446991"/>
              <a:ext cx="116640" cy="170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2199FB-A34E-4012-AE42-87EC3875FE2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77996" y="1438351"/>
                <a:ext cx="1342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5B3466-8551-46AD-8C4D-DA7B6CB1E189}"/>
                  </a:ext>
                </a:extLst>
              </p14:cNvPr>
              <p14:cNvContentPartPr/>
              <p14:nvPr/>
            </p14:nvContentPartPr>
            <p14:xfrm>
              <a:off x="6251316" y="1484071"/>
              <a:ext cx="292680" cy="14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5B3466-8551-46AD-8C4D-DA7B6CB1E1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242676" y="1475431"/>
                <a:ext cx="310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95EA3E-E3C8-4E72-B55C-A57C7756693C}"/>
                  </a:ext>
                </a:extLst>
              </p14:cNvPr>
              <p14:cNvContentPartPr/>
              <p14:nvPr/>
            </p14:nvContentPartPr>
            <p14:xfrm>
              <a:off x="6639036" y="1487671"/>
              <a:ext cx="122760" cy="132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95EA3E-E3C8-4E72-B55C-A57C775669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630396" y="1479031"/>
                <a:ext cx="1404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62C2087-39F8-4931-9F9A-EF408C8BCBFB}"/>
                  </a:ext>
                </a:extLst>
              </p14:cNvPr>
              <p14:cNvContentPartPr/>
              <p14:nvPr/>
            </p14:nvContentPartPr>
            <p14:xfrm>
              <a:off x="6853956" y="1478311"/>
              <a:ext cx="36720" cy="137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62C2087-39F8-4931-9F9A-EF408C8BCB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45316" y="1469311"/>
                <a:ext cx="54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71E078-BC39-4D26-870F-4B8F87CFA731}"/>
                  </a:ext>
                </a:extLst>
              </p14:cNvPr>
              <p14:cNvContentPartPr/>
              <p14:nvPr/>
            </p14:nvContentPartPr>
            <p14:xfrm>
              <a:off x="7387116" y="1338991"/>
              <a:ext cx="4935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71E078-BC39-4D26-870F-4B8F87CFA73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78116" y="1330351"/>
                <a:ext cx="5112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9E5A2E-5136-4572-A550-4D07148A753C}"/>
                  </a:ext>
                </a:extLst>
              </p14:cNvPr>
              <p14:cNvContentPartPr/>
              <p14:nvPr/>
            </p14:nvContentPartPr>
            <p14:xfrm>
              <a:off x="7006956" y="1337551"/>
              <a:ext cx="126360" cy="303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9E5A2E-5136-4572-A550-4D07148A75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98341" y="1328911"/>
                <a:ext cx="14395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C18177-2C29-4C12-B875-DF7860786026}"/>
                  </a:ext>
                </a:extLst>
              </p14:cNvPr>
              <p14:cNvContentPartPr/>
              <p14:nvPr/>
            </p14:nvContentPartPr>
            <p14:xfrm>
              <a:off x="5311356" y="1299031"/>
              <a:ext cx="685440" cy="321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C18177-2C29-4C12-B875-DF7860786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02361" y="1290041"/>
                <a:ext cx="703071" cy="339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FE4C57-81DF-4474-94E1-854DAA2F3DCB}"/>
                  </a:ext>
                </a:extLst>
              </p14:cNvPr>
              <p14:cNvContentPartPr/>
              <p14:nvPr/>
            </p14:nvContentPartPr>
            <p14:xfrm>
              <a:off x="7976796" y="1267351"/>
              <a:ext cx="451080" cy="39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FE4C57-81DF-4474-94E1-854DAA2F3D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67796" y="1258711"/>
                <a:ext cx="4687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200070-A95A-442C-96B6-E17FD42C6885}"/>
                  </a:ext>
                </a:extLst>
              </p14:cNvPr>
              <p14:cNvContentPartPr/>
              <p14:nvPr/>
            </p14:nvContentPartPr>
            <p14:xfrm>
              <a:off x="524436" y="1994191"/>
              <a:ext cx="195840" cy="438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200070-A95A-442C-96B6-E17FD42C68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5796" y="1985551"/>
                <a:ext cx="21348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6118766-199E-484B-82A1-8102D5CC8800}"/>
                  </a:ext>
                </a:extLst>
              </p14:cNvPr>
              <p14:cNvContentPartPr/>
              <p14:nvPr/>
            </p14:nvContentPartPr>
            <p14:xfrm>
              <a:off x="1200516" y="1964671"/>
              <a:ext cx="88560" cy="157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6118766-199E-484B-82A1-8102D5CC880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91876" y="1956031"/>
                <a:ext cx="106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5469F92-E491-4A6A-BC01-ED4613CA14C4}"/>
                  </a:ext>
                </a:extLst>
              </p14:cNvPr>
              <p14:cNvContentPartPr/>
              <p14:nvPr/>
            </p14:nvContentPartPr>
            <p14:xfrm>
              <a:off x="1407876" y="2018671"/>
              <a:ext cx="13680" cy="10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5469F92-E491-4A6A-BC01-ED4613CA14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99236" y="2010031"/>
                <a:ext cx="313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7CDD1E-D307-438E-8BCB-F289016C45E0}"/>
                  </a:ext>
                </a:extLst>
              </p14:cNvPr>
              <p14:cNvContentPartPr/>
              <p14:nvPr/>
            </p14:nvContentPartPr>
            <p14:xfrm>
              <a:off x="1381596" y="1894111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7CDD1E-D307-438E-8BCB-F289016C45E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72956" y="18851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4AF3F7C-6094-4782-AEAE-048AE76CA5A6}"/>
                  </a:ext>
                </a:extLst>
              </p14:cNvPr>
              <p14:cNvContentPartPr/>
              <p14:nvPr/>
            </p14:nvContentPartPr>
            <p14:xfrm>
              <a:off x="1523076" y="1838311"/>
              <a:ext cx="425880" cy="632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4AF3F7C-6094-4782-AEAE-048AE76CA5A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429" y="1829666"/>
                <a:ext cx="443535" cy="649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63FA9AA-0544-411C-8276-41136F259F46}"/>
                  </a:ext>
                </a:extLst>
              </p14:cNvPr>
              <p14:cNvContentPartPr/>
              <p14:nvPr/>
            </p14:nvContentPartPr>
            <p14:xfrm>
              <a:off x="821076" y="1983031"/>
              <a:ext cx="308520" cy="18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63FA9AA-0544-411C-8276-41136F259F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12436" y="1974031"/>
                <a:ext cx="3261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C8C4DF0-303A-4B2E-A200-24A936061B5D}"/>
                  </a:ext>
                </a:extLst>
              </p14:cNvPr>
              <p14:cNvContentPartPr/>
              <p14:nvPr/>
            </p14:nvContentPartPr>
            <p14:xfrm>
              <a:off x="2279796" y="1735711"/>
              <a:ext cx="222120" cy="40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C8C4DF0-303A-4B2E-A200-24A936061B5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70796" y="1727071"/>
                <a:ext cx="2397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7566469-D65E-40E9-9E3A-4C545459A889}"/>
                  </a:ext>
                </a:extLst>
              </p14:cNvPr>
              <p14:cNvContentPartPr/>
              <p14:nvPr/>
            </p14:nvContentPartPr>
            <p14:xfrm>
              <a:off x="3266556" y="1778551"/>
              <a:ext cx="995760" cy="381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7566469-D65E-40E9-9E3A-4C545459A8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57916" y="1769911"/>
                <a:ext cx="1013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EB5FFE8-DD44-40E4-91B2-935424918B44}"/>
                  </a:ext>
                </a:extLst>
              </p14:cNvPr>
              <p14:cNvContentPartPr/>
              <p14:nvPr/>
            </p14:nvContentPartPr>
            <p14:xfrm>
              <a:off x="2582196" y="1993471"/>
              <a:ext cx="395640" cy="14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EB5FFE8-DD44-40E4-91B2-935424918B4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3196" y="1984831"/>
                <a:ext cx="4132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84239F4-0B45-4CDA-8C4D-DA6468D7981A}"/>
                  </a:ext>
                </a:extLst>
              </p14:cNvPr>
              <p14:cNvContentPartPr/>
              <p14:nvPr/>
            </p14:nvContentPartPr>
            <p14:xfrm>
              <a:off x="6272196" y="2040991"/>
              <a:ext cx="115560" cy="14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84239F4-0B45-4CDA-8C4D-DA6468D7981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63556" y="2031991"/>
                <a:ext cx="1332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B8FF181-84C8-4116-9374-D69026EF723E}"/>
                  </a:ext>
                </a:extLst>
              </p14:cNvPr>
              <p14:cNvContentPartPr/>
              <p14:nvPr/>
            </p14:nvContentPartPr>
            <p14:xfrm>
              <a:off x="5329356" y="1846951"/>
              <a:ext cx="663480" cy="335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B8FF181-84C8-4116-9374-D69026EF723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20356" y="1837951"/>
                <a:ext cx="68112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B433C9-FE2A-48D2-8621-12BD8A0878E6}"/>
                  </a:ext>
                </a:extLst>
              </p14:cNvPr>
              <p14:cNvContentPartPr/>
              <p14:nvPr/>
            </p14:nvContentPartPr>
            <p14:xfrm>
              <a:off x="4567236" y="1817791"/>
              <a:ext cx="434520" cy="37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B433C9-FE2A-48D2-8621-12BD8A0878E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58243" y="1808791"/>
                <a:ext cx="452145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B5FE9B0-048F-40D2-BC7A-29FFC8734171}"/>
                  </a:ext>
                </a:extLst>
              </p14:cNvPr>
              <p14:cNvContentPartPr/>
              <p14:nvPr/>
            </p14:nvContentPartPr>
            <p14:xfrm>
              <a:off x="7712196" y="2092471"/>
              <a:ext cx="2520" cy="36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B5FE9B0-048F-40D2-BC7A-29FFC873417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703556" y="2083471"/>
                <a:ext cx="201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EA15177-5041-49C8-B185-CB6B6F5627FB}"/>
                  </a:ext>
                </a:extLst>
              </p14:cNvPr>
              <p14:cNvContentPartPr/>
              <p14:nvPr/>
            </p14:nvContentPartPr>
            <p14:xfrm>
              <a:off x="6488916" y="1815631"/>
              <a:ext cx="1120320" cy="605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EA15177-5041-49C8-B185-CB6B6F5627F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80276" y="1806631"/>
                <a:ext cx="113796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AC8B149-FB68-4323-B42E-22F7EDFC85BB}"/>
                  </a:ext>
                </a:extLst>
              </p14:cNvPr>
              <p14:cNvContentPartPr/>
              <p14:nvPr/>
            </p14:nvContentPartPr>
            <p14:xfrm>
              <a:off x="1494636" y="2674951"/>
              <a:ext cx="728640" cy="40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AC8B149-FB68-4323-B42E-22F7EDFC85B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85996" y="2665951"/>
                <a:ext cx="7462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D4E525-EFAF-4AB7-BD3A-80AFFBB17D29}"/>
                  </a:ext>
                </a:extLst>
              </p14:cNvPr>
              <p14:cNvContentPartPr/>
              <p14:nvPr/>
            </p14:nvContentPartPr>
            <p14:xfrm>
              <a:off x="5305596" y="2704111"/>
              <a:ext cx="103392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D4E525-EFAF-4AB7-BD3A-80AFFBB17D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96956" y="2695111"/>
                <a:ext cx="105156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15C1B32-38A5-4B01-BFDA-971003D47B37}"/>
                  </a:ext>
                </a:extLst>
              </p14:cNvPr>
              <p14:cNvContentPartPr/>
              <p14:nvPr/>
            </p14:nvContentPartPr>
            <p14:xfrm>
              <a:off x="4652916" y="2713111"/>
              <a:ext cx="543240" cy="344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15C1B32-38A5-4B01-BFDA-971003D47B3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43916" y="2704111"/>
                <a:ext cx="56088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5FC2271-7C04-4D5D-9FC0-249C609E80A4}"/>
                  </a:ext>
                </a:extLst>
              </p14:cNvPr>
              <p14:cNvContentPartPr/>
              <p14:nvPr/>
            </p14:nvContentPartPr>
            <p14:xfrm>
              <a:off x="7456956" y="2699791"/>
              <a:ext cx="397800" cy="37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5FC2271-7C04-4D5D-9FC0-249C609E80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448316" y="2691151"/>
                <a:ext cx="41544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7C788CC-B18C-4F1C-B754-10958B6DA0C1}"/>
                  </a:ext>
                </a:extLst>
              </p14:cNvPr>
              <p14:cNvContentPartPr/>
              <p14:nvPr/>
            </p14:nvContentPartPr>
            <p14:xfrm>
              <a:off x="7156716" y="2769271"/>
              <a:ext cx="218160" cy="262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7C788CC-B18C-4F1C-B754-10958B6DA0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48076" y="2760271"/>
                <a:ext cx="2358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DE514E-66CF-4888-86D0-CC3B2B909964}"/>
                  </a:ext>
                </a:extLst>
              </p14:cNvPr>
              <p14:cNvContentPartPr/>
              <p14:nvPr/>
            </p14:nvContentPartPr>
            <p14:xfrm>
              <a:off x="6487476" y="2764951"/>
              <a:ext cx="390960" cy="334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DE514E-66CF-4888-86D0-CC3B2B9099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78836" y="2756311"/>
                <a:ext cx="40860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5A70D62-8B60-4940-BA78-EBAD9C0DF2BE}"/>
                  </a:ext>
                </a:extLst>
              </p14:cNvPr>
              <p14:cNvContentPartPr/>
              <p14:nvPr/>
            </p14:nvContentPartPr>
            <p14:xfrm>
              <a:off x="8021076" y="2709511"/>
              <a:ext cx="961920" cy="348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5A70D62-8B60-4940-BA78-EBAD9C0DF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12076" y="2700871"/>
                <a:ext cx="9795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D37B1F3-8057-4D10-B73A-CDF35EEF99A1}"/>
                  </a:ext>
                </a:extLst>
              </p14:cNvPr>
              <p14:cNvContentPartPr/>
              <p14:nvPr/>
            </p14:nvContentPartPr>
            <p14:xfrm>
              <a:off x="1393116" y="3406111"/>
              <a:ext cx="194400" cy="162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D37B1F3-8057-4D10-B73A-CDF35EEF99A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84116" y="3397111"/>
                <a:ext cx="2120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EB75042-1F42-4E0C-967F-47E23E36AD99}"/>
                  </a:ext>
                </a:extLst>
              </p14:cNvPr>
              <p14:cNvContentPartPr/>
              <p14:nvPr/>
            </p14:nvContentPartPr>
            <p14:xfrm>
              <a:off x="1687956" y="3414031"/>
              <a:ext cx="108720" cy="138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EB75042-1F42-4E0C-967F-47E23E36AD9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679316" y="3405391"/>
                <a:ext cx="1263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FCE0F45-87BE-4C09-9B64-1850E8809E46}"/>
                  </a:ext>
                </a:extLst>
              </p14:cNvPr>
              <p14:cNvContentPartPr/>
              <p14:nvPr/>
            </p14:nvContentPartPr>
            <p14:xfrm>
              <a:off x="1895676" y="3279391"/>
              <a:ext cx="176400" cy="2829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FCE0F45-87BE-4C09-9B64-1850E8809E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886676" y="3270391"/>
                <a:ext cx="19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E03F7A0-AD1F-4486-BADD-2505CE371D5F}"/>
                  </a:ext>
                </a:extLst>
              </p14:cNvPr>
              <p14:cNvContentPartPr/>
              <p14:nvPr/>
            </p14:nvContentPartPr>
            <p14:xfrm>
              <a:off x="412116" y="3239431"/>
              <a:ext cx="670320" cy="387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E03F7A0-AD1F-4486-BADD-2505CE371D5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3476" y="3230791"/>
                <a:ext cx="68796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B6E763-BC3F-4CE6-8055-03F87FF7595B}"/>
                  </a:ext>
                </a:extLst>
              </p14:cNvPr>
              <p14:cNvContentPartPr/>
              <p14:nvPr/>
            </p14:nvContentPartPr>
            <p14:xfrm>
              <a:off x="2439996" y="2674591"/>
              <a:ext cx="2109960" cy="941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B6E763-BC3F-4CE6-8055-03F87FF759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430996" y="2665951"/>
                <a:ext cx="2127600" cy="9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15719CE-3301-40B4-8BA0-B7DC89D8DAD6}"/>
                  </a:ext>
                </a:extLst>
              </p14:cNvPr>
              <p14:cNvContentPartPr/>
              <p14:nvPr/>
            </p14:nvContentPartPr>
            <p14:xfrm>
              <a:off x="2033916" y="3943951"/>
              <a:ext cx="348840" cy="169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15719CE-3301-40B4-8BA0-B7DC89D8DAD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25276" y="3935311"/>
                <a:ext cx="366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33FAE6D-CD08-4F2B-B477-D5582F282903}"/>
                  </a:ext>
                </a:extLst>
              </p14:cNvPr>
              <p14:cNvContentPartPr/>
              <p14:nvPr/>
            </p14:nvContentPartPr>
            <p14:xfrm>
              <a:off x="4270236" y="4011991"/>
              <a:ext cx="17280" cy="117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33FAE6D-CD08-4F2B-B477-D5582F28290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261596" y="4003351"/>
                <a:ext cx="349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24E9FCD-BC2D-432A-9E05-DB32702D0F65}"/>
                  </a:ext>
                </a:extLst>
              </p14:cNvPr>
              <p14:cNvContentPartPr/>
              <p14:nvPr/>
            </p14:nvContentPartPr>
            <p14:xfrm>
              <a:off x="4265916" y="3821911"/>
              <a:ext cx="24120" cy="71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24E9FCD-BC2D-432A-9E05-DB32702D0F6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57276" y="3813271"/>
                <a:ext cx="417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5D4103-2D49-4D0E-9A1F-73B1D3D6A6E6}"/>
                  </a:ext>
                </a:extLst>
              </p14:cNvPr>
              <p14:cNvContentPartPr/>
              <p14:nvPr/>
            </p14:nvContentPartPr>
            <p14:xfrm>
              <a:off x="3201396" y="3827671"/>
              <a:ext cx="770400" cy="3304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5D4103-2D49-4D0E-9A1F-73B1D3D6A6E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192752" y="3818671"/>
                <a:ext cx="788048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FC93A3D-62ED-4187-9514-BC540756B83E}"/>
                  </a:ext>
                </a:extLst>
              </p14:cNvPr>
              <p14:cNvContentPartPr/>
              <p14:nvPr/>
            </p14:nvContentPartPr>
            <p14:xfrm>
              <a:off x="2487516" y="3914791"/>
              <a:ext cx="402480" cy="195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FC93A3D-62ED-4187-9514-BC540756B83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78516" y="3906151"/>
                <a:ext cx="420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7498BF3-438B-4361-95E9-2ADC072713C3}"/>
                  </a:ext>
                </a:extLst>
              </p14:cNvPr>
              <p14:cNvContentPartPr/>
              <p14:nvPr/>
            </p14:nvContentPartPr>
            <p14:xfrm>
              <a:off x="353076" y="3739831"/>
              <a:ext cx="1337040" cy="50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7498BF3-438B-4361-95E9-2ADC072713C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44434" y="3730831"/>
                <a:ext cx="1354685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3E3C6EE-E46B-4A3C-B2BF-0A000AEBCB70}"/>
                  </a:ext>
                </a:extLst>
              </p14:cNvPr>
              <p14:cNvContentPartPr/>
              <p14:nvPr/>
            </p14:nvContentPartPr>
            <p14:xfrm>
              <a:off x="7747836" y="3234031"/>
              <a:ext cx="923400" cy="557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3E3C6EE-E46B-4A3C-B2BF-0A000AEBCB7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38836" y="3225037"/>
                <a:ext cx="941040" cy="574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E95275B-F66F-4983-A702-5490B292534C}"/>
                  </a:ext>
                </a:extLst>
              </p14:cNvPr>
              <p14:cNvContentPartPr/>
              <p14:nvPr/>
            </p14:nvContentPartPr>
            <p14:xfrm>
              <a:off x="4398396" y="3200551"/>
              <a:ext cx="3072960" cy="1087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E95275B-F66F-4983-A702-5490B292534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89755" y="3191908"/>
                <a:ext cx="3090602" cy="11055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909367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C6CE87-0720-48F9-8751-73F4F211C199}"/>
                  </a:ext>
                </a:extLst>
              </p14:cNvPr>
              <p14:cNvContentPartPr/>
              <p14:nvPr/>
            </p14:nvContentPartPr>
            <p14:xfrm>
              <a:off x="504996" y="312631"/>
              <a:ext cx="434520" cy="398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C6CE87-0720-48F9-8751-73F4F211C19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6356" y="303991"/>
                <a:ext cx="4521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41CAFE9-013A-4571-AB99-585336940105}"/>
                  </a:ext>
                </a:extLst>
              </p14:cNvPr>
              <p14:cNvContentPartPr/>
              <p14:nvPr/>
            </p14:nvContentPartPr>
            <p14:xfrm>
              <a:off x="1019796" y="401551"/>
              <a:ext cx="20520" cy="33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41CAFE9-013A-4571-AB99-585336940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0796" y="392648"/>
                <a:ext cx="38160" cy="5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9E982F1-05C1-4397-8969-DCA3C634059D}"/>
                  </a:ext>
                </a:extLst>
              </p14:cNvPr>
              <p14:cNvContentPartPr/>
              <p14:nvPr/>
            </p14:nvContentPartPr>
            <p14:xfrm>
              <a:off x="1452876" y="540151"/>
              <a:ext cx="33984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9E982F1-05C1-4397-8969-DCA3C634059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43876" y="531151"/>
                <a:ext cx="357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6E22C4-F8A5-40EB-9C75-B718AC15D9A1}"/>
                  </a:ext>
                </a:extLst>
              </p14:cNvPr>
              <p14:cNvContentPartPr/>
              <p14:nvPr/>
            </p14:nvContentPartPr>
            <p14:xfrm>
              <a:off x="1083516" y="555271"/>
              <a:ext cx="266760" cy="14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6E22C4-F8A5-40EB-9C75-B718AC15D9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4516" y="546631"/>
                <a:ext cx="2844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6B50B62-B1BF-45ED-A60A-6F4ADAD5761E}"/>
                  </a:ext>
                </a:extLst>
              </p14:cNvPr>
              <p14:cNvContentPartPr/>
              <p14:nvPr/>
            </p14:nvContentPartPr>
            <p14:xfrm>
              <a:off x="2483556" y="376351"/>
              <a:ext cx="33840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6B50B62-B1BF-45ED-A60A-6F4ADAD576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74556" y="367711"/>
                <a:ext cx="3560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7F6AEA-6730-4DB2-A542-5A83EDC3069C}"/>
                  </a:ext>
                </a:extLst>
              </p14:cNvPr>
              <p14:cNvContentPartPr/>
              <p14:nvPr/>
            </p14:nvContentPartPr>
            <p14:xfrm>
              <a:off x="2966316" y="183751"/>
              <a:ext cx="135720" cy="9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7F6AEA-6730-4DB2-A542-5A83EDC3069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57676" y="174751"/>
                <a:ext cx="153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20064A-156D-44C2-80E5-17F00E5B03E2}"/>
                  </a:ext>
                </a:extLst>
              </p14:cNvPr>
              <p14:cNvContentPartPr/>
              <p14:nvPr/>
            </p14:nvContentPartPr>
            <p14:xfrm>
              <a:off x="2954076" y="385711"/>
              <a:ext cx="201240" cy="25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20064A-156D-44C2-80E5-17F00E5B03E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45076" y="376711"/>
                <a:ext cx="2188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4AEA3A-E3A4-4423-91BD-67CE945FE76F}"/>
                  </a:ext>
                </a:extLst>
              </p14:cNvPr>
              <p14:cNvContentPartPr/>
              <p14:nvPr/>
            </p14:nvContentPartPr>
            <p14:xfrm>
              <a:off x="3276636" y="528271"/>
              <a:ext cx="5940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4AEA3A-E3A4-4423-91BD-67CE945FE76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67996" y="519271"/>
                <a:ext cx="770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A398529-587C-413C-AEB0-857CB92BDB8F}"/>
                  </a:ext>
                </a:extLst>
              </p14:cNvPr>
              <p14:cNvContentPartPr/>
              <p14:nvPr/>
            </p14:nvContentPartPr>
            <p14:xfrm>
              <a:off x="3448356" y="382831"/>
              <a:ext cx="233280" cy="300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A398529-587C-413C-AEB0-857CB92BDB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39716" y="373831"/>
                <a:ext cx="2509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1059F11-AC88-4FD3-A1CE-C5C980FE7CC9}"/>
                  </a:ext>
                </a:extLst>
              </p14:cNvPr>
              <p14:cNvContentPartPr/>
              <p14:nvPr/>
            </p14:nvContentPartPr>
            <p14:xfrm>
              <a:off x="3776316" y="489391"/>
              <a:ext cx="118800" cy="21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1059F11-AC88-4FD3-A1CE-C5C980FE7C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67676" y="480391"/>
                <a:ext cx="1364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5EE001-A4B6-4491-AE23-AA87BCD82D0D}"/>
                  </a:ext>
                </a:extLst>
              </p14:cNvPr>
              <p14:cNvContentPartPr/>
              <p14:nvPr/>
            </p14:nvContentPartPr>
            <p14:xfrm>
              <a:off x="3783516" y="325231"/>
              <a:ext cx="127800" cy="79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5EE001-A4B6-4491-AE23-AA87BCD82D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74516" y="316231"/>
                <a:ext cx="145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FC591B-F808-4062-A8D0-CDD41ECC9EDC}"/>
                  </a:ext>
                </a:extLst>
              </p14:cNvPr>
              <p14:cNvContentPartPr/>
              <p14:nvPr/>
            </p14:nvContentPartPr>
            <p14:xfrm>
              <a:off x="4166196" y="515311"/>
              <a:ext cx="200520" cy="1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FC591B-F808-4062-A8D0-CDD41ECC9ED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57556" y="506311"/>
                <a:ext cx="21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45E9BAB-0945-42A4-A6BA-AEC088BED7E7}"/>
                  </a:ext>
                </a:extLst>
              </p14:cNvPr>
              <p14:cNvContentPartPr/>
              <p14:nvPr/>
            </p14:nvContentPartPr>
            <p14:xfrm>
              <a:off x="4222356" y="599911"/>
              <a:ext cx="159480" cy="12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45E9BAB-0945-42A4-A6BA-AEC088BED7E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13716" y="590911"/>
                <a:ext cx="1771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B12ECA-8461-45C2-8DDC-69CEF4961628}"/>
                  </a:ext>
                </a:extLst>
              </p14:cNvPr>
              <p14:cNvContentPartPr/>
              <p14:nvPr/>
            </p14:nvContentPartPr>
            <p14:xfrm>
              <a:off x="4597836" y="563551"/>
              <a:ext cx="87840" cy="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B12ECA-8461-45C2-8DDC-69CEF496162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89196" y="554911"/>
                <a:ext cx="105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833FD-91D8-4B29-A2A7-2C03A7F2D243}"/>
                  </a:ext>
                </a:extLst>
              </p14:cNvPr>
              <p14:cNvContentPartPr/>
              <p14:nvPr/>
            </p14:nvContentPartPr>
            <p14:xfrm>
              <a:off x="4831116" y="343951"/>
              <a:ext cx="1088280" cy="58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833FD-91D8-4B29-A2A7-2C03A7F2D2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22116" y="334945"/>
                <a:ext cx="1105920" cy="600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8FBEFC-FED6-49E7-B616-BAC9779B8441}"/>
                  </a:ext>
                </a:extLst>
              </p14:cNvPr>
              <p14:cNvContentPartPr/>
              <p14:nvPr/>
            </p14:nvContentPartPr>
            <p14:xfrm>
              <a:off x="6389196" y="599551"/>
              <a:ext cx="56160" cy="126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8FBEFC-FED6-49E7-B616-BAC9779B844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80196" y="590911"/>
                <a:ext cx="738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D380A43-913A-4630-A54B-2F606931125B}"/>
                  </a:ext>
                </a:extLst>
              </p14:cNvPr>
              <p14:cNvContentPartPr/>
              <p14:nvPr/>
            </p14:nvContentPartPr>
            <p14:xfrm>
              <a:off x="6599076" y="232711"/>
              <a:ext cx="1143000" cy="425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D380A43-913A-4630-A54B-2F606931125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90433" y="224071"/>
                <a:ext cx="1160646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CEFAAC4-7424-428F-9AE3-7165129B1A4F}"/>
                  </a:ext>
                </a:extLst>
              </p14:cNvPr>
              <p14:cNvContentPartPr/>
              <p14:nvPr/>
            </p14:nvContentPartPr>
            <p14:xfrm>
              <a:off x="540636" y="1172671"/>
              <a:ext cx="264240" cy="470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CEFAAC4-7424-428F-9AE3-7165129B1A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636" y="1163671"/>
                <a:ext cx="28188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96F1B5-D141-45A1-BC77-9B62A87CE8B0}"/>
                  </a:ext>
                </a:extLst>
              </p14:cNvPr>
              <p14:cNvContentPartPr/>
              <p14:nvPr/>
            </p14:nvContentPartPr>
            <p14:xfrm>
              <a:off x="1530996" y="1333591"/>
              <a:ext cx="156240" cy="22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96F1B5-D141-45A1-BC77-9B62A87CE8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22356" y="1324591"/>
                <a:ext cx="173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F5F6467-664D-44A9-BE5C-46138EB48658}"/>
                  </a:ext>
                </a:extLst>
              </p14:cNvPr>
              <p14:cNvContentPartPr/>
              <p14:nvPr/>
            </p14:nvContentPartPr>
            <p14:xfrm>
              <a:off x="1528836" y="1463911"/>
              <a:ext cx="127800" cy="14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F5F6467-664D-44A9-BE5C-46138EB486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9836" y="1455271"/>
                <a:ext cx="1454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6536152-8615-4517-9AD7-ADB3DEDE65A5}"/>
                  </a:ext>
                </a:extLst>
              </p14:cNvPr>
              <p14:cNvContentPartPr/>
              <p14:nvPr/>
            </p14:nvContentPartPr>
            <p14:xfrm>
              <a:off x="891276" y="1450951"/>
              <a:ext cx="410400" cy="19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6536152-8615-4517-9AD7-ADB3DEDE65A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82636" y="1442311"/>
                <a:ext cx="4280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3C46E-AA39-4D29-9D33-120C60239257}"/>
                  </a:ext>
                </a:extLst>
              </p14:cNvPr>
              <p14:cNvContentPartPr/>
              <p14:nvPr/>
            </p14:nvContentPartPr>
            <p14:xfrm>
              <a:off x="2402196" y="1427911"/>
              <a:ext cx="250200" cy="390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3C46E-AA39-4D29-9D33-120C6023925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93556" y="1418911"/>
                <a:ext cx="2678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179705F-F4ED-40C1-9709-D6E00D622294}"/>
                  </a:ext>
                </a:extLst>
              </p14:cNvPr>
              <p14:cNvContentPartPr/>
              <p14:nvPr/>
            </p14:nvContentPartPr>
            <p14:xfrm>
              <a:off x="1834476" y="1411351"/>
              <a:ext cx="467280" cy="17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179705F-F4ED-40C1-9709-D6E00D6222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25829" y="1402351"/>
                <a:ext cx="484934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0F423E4-AA7B-4061-8F1B-FE0F8844FAD8}"/>
                  </a:ext>
                </a:extLst>
              </p14:cNvPr>
              <p14:cNvContentPartPr/>
              <p14:nvPr/>
            </p14:nvContentPartPr>
            <p14:xfrm>
              <a:off x="2753556" y="1371031"/>
              <a:ext cx="380880" cy="424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0F423E4-AA7B-4061-8F1B-FE0F8844FAD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44916" y="1362031"/>
                <a:ext cx="398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D8BDB35-677A-4CAD-BE7C-A905515285ED}"/>
                  </a:ext>
                </a:extLst>
              </p14:cNvPr>
              <p14:cNvContentPartPr/>
              <p14:nvPr/>
            </p14:nvContentPartPr>
            <p14:xfrm>
              <a:off x="3247836" y="1568311"/>
              <a:ext cx="25200" cy="18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D8BDB35-677A-4CAD-BE7C-A905515285E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39196" y="1559311"/>
                <a:ext cx="4284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DF54AA-1092-48FD-A7A5-CA66E3A98D4C}"/>
                  </a:ext>
                </a:extLst>
              </p14:cNvPr>
              <p14:cNvContentPartPr/>
              <p14:nvPr/>
            </p14:nvContentPartPr>
            <p14:xfrm>
              <a:off x="4313796" y="1452751"/>
              <a:ext cx="13680" cy="8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DF54AA-1092-48FD-A7A5-CA66E3A98D4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305156" y="1444111"/>
                <a:ext cx="3132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B2C9816-50EA-4022-A231-4363C695BD86}"/>
                  </a:ext>
                </a:extLst>
              </p14:cNvPr>
              <p14:cNvContentPartPr/>
              <p14:nvPr/>
            </p14:nvContentPartPr>
            <p14:xfrm>
              <a:off x="4297236" y="1287871"/>
              <a:ext cx="10800" cy="51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B2C9816-50EA-4022-A231-4363C695BD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88596" y="1278871"/>
                <a:ext cx="2844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7BC2D1E-F4E1-42DA-B83F-2DFC2591EB1B}"/>
                  </a:ext>
                </a:extLst>
              </p14:cNvPr>
              <p14:cNvContentPartPr/>
              <p14:nvPr/>
            </p14:nvContentPartPr>
            <p14:xfrm>
              <a:off x="4440156" y="1405591"/>
              <a:ext cx="111240" cy="18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7BC2D1E-F4E1-42DA-B83F-2DFC2591EB1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31156" y="1396951"/>
                <a:ext cx="12888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CAE6B5-9762-49DD-B948-2924609DBFB7}"/>
                  </a:ext>
                </a:extLst>
              </p14:cNvPr>
              <p14:cNvContentPartPr/>
              <p14:nvPr/>
            </p14:nvContentPartPr>
            <p14:xfrm>
              <a:off x="3565716" y="1142071"/>
              <a:ext cx="613080" cy="457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CAE6B5-9762-49DD-B948-2924609DBFB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56721" y="1133431"/>
                <a:ext cx="630710" cy="47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3AB4D6E-CCE5-495C-8B7B-2C62EE1189E7}"/>
                  </a:ext>
                </a:extLst>
              </p14:cNvPr>
              <p14:cNvContentPartPr/>
              <p14:nvPr/>
            </p14:nvContentPartPr>
            <p14:xfrm>
              <a:off x="4827876" y="1487671"/>
              <a:ext cx="19800" cy="107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3AB4D6E-CCE5-495C-8B7B-2C62EE1189E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18876" y="1478671"/>
                <a:ext cx="37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1545064-6C03-4C08-B3F1-654D401B184B}"/>
                  </a:ext>
                </a:extLst>
              </p14:cNvPr>
              <p14:cNvContentPartPr/>
              <p14:nvPr/>
            </p14:nvContentPartPr>
            <p14:xfrm>
              <a:off x="4808796" y="1323871"/>
              <a:ext cx="17280" cy="54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1545064-6C03-4C08-B3F1-654D401B184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800156" y="1314871"/>
                <a:ext cx="3492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2199FB-A34E-4012-AE42-87EC3875FE23}"/>
                  </a:ext>
                </a:extLst>
              </p14:cNvPr>
              <p14:cNvContentPartPr/>
              <p14:nvPr/>
            </p14:nvContentPartPr>
            <p14:xfrm>
              <a:off x="4986636" y="1446991"/>
              <a:ext cx="116640" cy="170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2199FB-A34E-4012-AE42-87EC3875FE2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77996" y="1438351"/>
                <a:ext cx="1342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25B3466-8551-46AD-8C4D-DA7B6CB1E189}"/>
                  </a:ext>
                </a:extLst>
              </p14:cNvPr>
              <p14:cNvContentPartPr/>
              <p14:nvPr/>
            </p14:nvContentPartPr>
            <p14:xfrm>
              <a:off x="6251316" y="1484071"/>
              <a:ext cx="292680" cy="14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25B3466-8551-46AD-8C4D-DA7B6CB1E1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242676" y="1475431"/>
                <a:ext cx="310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95EA3E-E3C8-4E72-B55C-A57C7756693C}"/>
                  </a:ext>
                </a:extLst>
              </p14:cNvPr>
              <p14:cNvContentPartPr/>
              <p14:nvPr/>
            </p14:nvContentPartPr>
            <p14:xfrm>
              <a:off x="6639036" y="1487671"/>
              <a:ext cx="122760" cy="132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95EA3E-E3C8-4E72-B55C-A57C775669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630396" y="1479031"/>
                <a:ext cx="1404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62C2087-39F8-4931-9F9A-EF408C8BCBFB}"/>
                  </a:ext>
                </a:extLst>
              </p14:cNvPr>
              <p14:cNvContentPartPr/>
              <p14:nvPr/>
            </p14:nvContentPartPr>
            <p14:xfrm>
              <a:off x="6853956" y="1478311"/>
              <a:ext cx="36720" cy="137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62C2087-39F8-4931-9F9A-EF408C8BCB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45316" y="1469311"/>
                <a:ext cx="54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71E078-BC39-4D26-870F-4B8F87CFA731}"/>
                  </a:ext>
                </a:extLst>
              </p14:cNvPr>
              <p14:cNvContentPartPr/>
              <p14:nvPr/>
            </p14:nvContentPartPr>
            <p14:xfrm>
              <a:off x="7387116" y="1338991"/>
              <a:ext cx="493560" cy="31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71E078-BC39-4D26-870F-4B8F87CFA73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78116" y="1330351"/>
                <a:ext cx="5112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9E5A2E-5136-4572-A550-4D07148A753C}"/>
                  </a:ext>
                </a:extLst>
              </p14:cNvPr>
              <p14:cNvContentPartPr/>
              <p14:nvPr/>
            </p14:nvContentPartPr>
            <p14:xfrm>
              <a:off x="7006956" y="1337551"/>
              <a:ext cx="126360" cy="303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9E5A2E-5136-4572-A550-4D07148A75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98341" y="1328911"/>
                <a:ext cx="14395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C18177-2C29-4C12-B875-DF7860786026}"/>
                  </a:ext>
                </a:extLst>
              </p14:cNvPr>
              <p14:cNvContentPartPr/>
              <p14:nvPr/>
            </p14:nvContentPartPr>
            <p14:xfrm>
              <a:off x="5311356" y="1299031"/>
              <a:ext cx="685440" cy="321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C18177-2C29-4C12-B875-DF78607860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02361" y="1290041"/>
                <a:ext cx="703071" cy="339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7FE4C57-81DF-4474-94E1-854DAA2F3DCB}"/>
                  </a:ext>
                </a:extLst>
              </p14:cNvPr>
              <p14:cNvContentPartPr/>
              <p14:nvPr/>
            </p14:nvContentPartPr>
            <p14:xfrm>
              <a:off x="7976796" y="1267351"/>
              <a:ext cx="451080" cy="39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7FE4C57-81DF-4474-94E1-854DAA2F3DC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67796" y="1258711"/>
                <a:ext cx="4687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4200070-A95A-442C-96B6-E17FD42C6885}"/>
                  </a:ext>
                </a:extLst>
              </p14:cNvPr>
              <p14:cNvContentPartPr/>
              <p14:nvPr/>
            </p14:nvContentPartPr>
            <p14:xfrm>
              <a:off x="524436" y="1994191"/>
              <a:ext cx="195840" cy="438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4200070-A95A-442C-96B6-E17FD42C68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5796" y="1985551"/>
                <a:ext cx="21348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6118766-199E-484B-82A1-8102D5CC8800}"/>
                  </a:ext>
                </a:extLst>
              </p14:cNvPr>
              <p14:cNvContentPartPr/>
              <p14:nvPr/>
            </p14:nvContentPartPr>
            <p14:xfrm>
              <a:off x="1200516" y="1964671"/>
              <a:ext cx="88560" cy="157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6118766-199E-484B-82A1-8102D5CC880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91876" y="1956031"/>
                <a:ext cx="106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5469F92-E491-4A6A-BC01-ED4613CA14C4}"/>
                  </a:ext>
                </a:extLst>
              </p14:cNvPr>
              <p14:cNvContentPartPr/>
              <p14:nvPr/>
            </p14:nvContentPartPr>
            <p14:xfrm>
              <a:off x="1407876" y="2018671"/>
              <a:ext cx="13680" cy="10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5469F92-E491-4A6A-BC01-ED4613CA14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99236" y="2010031"/>
                <a:ext cx="313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7CDD1E-D307-438E-8BCB-F289016C45E0}"/>
                  </a:ext>
                </a:extLst>
              </p14:cNvPr>
              <p14:cNvContentPartPr/>
              <p14:nvPr/>
            </p14:nvContentPartPr>
            <p14:xfrm>
              <a:off x="1381596" y="1894111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7CDD1E-D307-438E-8BCB-F289016C45E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72956" y="18851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4AF3F7C-6094-4782-AEAE-048AE76CA5A6}"/>
                  </a:ext>
                </a:extLst>
              </p14:cNvPr>
              <p14:cNvContentPartPr/>
              <p14:nvPr/>
            </p14:nvContentPartPr>
            <p14:xfrm>
              <a:off x="1523076" y="1838311"/>
              <a:ext cx="425880" cy="632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4AF3F7C-6094-4782-AEAE-048AE76CA5A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429" y="1829666"/>
                <a:ext cx="443535" cy="649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63FA9AA-0544-411C-8276-41136F259F46}"/>
                  </a:ext>
                </a:extLst>
              </p14:cNvPr>
              <p14:cNvContentPartPr/>
              <p14:nvPr/>
            </p14:nvContentPartPr>
            <p14:xfrm>
              <a:off x="821076" y="1983031"/>
              <a:ext cx="308520" cy="18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63FA9AA-0544-411C-8276-41136F259F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12436" y="1974031"/>
                <a:ext cx="3261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C8C4DF0-303A-4B2E-A200-24A936061B5D}"/>
                  </a:ext>
                </a:extLst>
              </p14:cNvPr>
              <p14:cNvContentPartPr/>
              <p14:nvPr/>
            </p14:nvContentPartPr>
            <p14:xfrm>
              <a:off x="2279796" y="1735711"/>
              <a:ext cx="222120" cy="40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C8C4DF0-303A-4B2E-A200-24A936061B5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70796" y="1727071"/>
                <a:ext cx="2397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7566469-D65E-40E9-9E3A-4C545459A889}"/>
                  </a:ext>
                </a:extLst>
              </p14:cNvPr>
              <p14:cNvContentPartPr/>
              <p14:nvPr/>
            </p14:nvContentPartPr>
            <p14:xfrm>
              <a:off x="3266556" y="1778551"/>
              <a:ext cx="995760" cy="381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7566469-D65E-40E9-9E3A-4C545459A8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57916" y="1769911"/>
                <a:ext cx="1013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EB5FFE8-DD44-40E4-91B2-935424918B44}"/>
                  </a:ext>
                </a:extLst>
              </p14:cNvPr>
              <p14:cNvContentPartPr/>
              <p14:nvPr/>
            </p14:nvContentPartPr>
            <p14:xfrm>
              <a:off x="2582196" y="1993471"/>
              <a:ext cx="395640" cy="14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EB5FFE8-DD44-40E4-91B2-935424918B4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3196" y="1984831"/>
                <a:ext cx="4132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84239F4-0B45-4CDA-8C4D-DA6468D7981A}"/>
                  </a:ext>
                </a:extLst>
              </p14:cNvPr>
              <p14:cNvContentPartPr/>
              <p14:nvPr/>
            </p14:nvContentPartPr>
            <p14:xfrm>
              <a:off x="6272196" y="2040991"/>
              <a:ext cx="115560" cy="14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84239F4-0B45-4CDA-8C4D-DA6468D7981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63556" y="2031991"/>
                <a:ext cx="1332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B8FF181-84C8-4116-9374-D69026EF723E}"/>
                  </a:ext>
                </a:extLst>
              </p14:cNvPr>
              <p14:cNvContentPartPr/>
              <p14:nvPr/>
            </p14:nvContentPartPr>
            <p14:xfrm>
              <a:off x="5329356" y="1846951"/>
              <a:ext cx="663480" cy="335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B8FF181-84C8-4116-9374-D69026EF723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20356" y="1837951"/>
                <a:ext cx="68112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B433C9-FE2A-48D2-8621-12BD8A0878E6}"/>
                  </a:ext>
                </a:extLst>
              </p14:cNvPr>
              <p14:cNvContentPartPr/>
              <p14:nvPr/>
            </p14:nvContentPartPr>
            <p14:xfrm>
              <a:off x="4567236" y="1817791"/>
              <a:ext cx="434520" cy="370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B433C9-FE2A-48D2-8621-12BD8A0878E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58243" y="1808791"/>
                <a:ext cx="452145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B5FE9B0-048F-40D2-BC7A-29FFC8734171}"/>
                  </a:ext>
                </a:extLst>
              </p14:cNvPr>
              <p14:cNvContentPartPr/>
              <p14:nvPr/>
            </p14:nvContentPartPr>
            <p14:xfrm>
              <a:off x="7712196" y="2092471"/>
              <a:ext cx="2520" cy="36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B5FE9B0-048F-40D2-BC7A-29FFC873417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703556" y="2083471"/>
                <a:ext cx="201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EA15177-5041-49C8-B185-CB6B6F5627FB}"/>
                  </a:ext>
                </a:extLst>
              </p14:cNvPr>
              <p14:cNvContentPartPr/>
              <p14:nvPr/>
            </p14:nvContentPartPr>
            <p14:xfrm>
              <a:off x="6488916" y="1815631"/>
              <a:ext cx="1120320" cy="605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EA15177-5041-49C8-B185-CB6B6F5627F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80276" y="1806631"/>
                <a:ext cx="113796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AC8B149-FB68-4323-B42E-22F7EDFC85BB}"/>
                  </a:ext>
                </a:extLst>
              </p14:cNvPr>
              <p14:cNvContentPartPr/>
              <p14:nvPr/>
            </p14:nvContentPartPr>
            <p14:xfrm>
              <a:off x="1494636" y="2674951"/>
              <a:ext cx="728640" cy="400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AC8B149-FB68-4323-B42E-22F7EDFC85B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85996" y="2665951"/>
                <a:ext cx="7462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8D4E525-EFAF-4AB7-BD3A-80AFFBB17D29}"/>
                  </a:ext>
                </a:extLst>
              </p14:cNvPr>
              <p14:cNvContentPartPr/>
              <p14:nvPr/>
            </p14:nvContentPartPr>
            <p14:xfrm>
              <a:off x="5305596" y="2704111"/>
              <a:ext cx="103392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8D4E525-EFAF-4AB7-BD3A-80AFFBB17D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96956" y="2695111"/>
                <a:ext cx="105156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15C1B32-38A5-4B01-BFDA-971003D47B37}"/>
                  </a:ext>
                </a:extLst>
              </p14:cNvPr>
              <p14:cNvContentPartPr/>
              <p14:nvPr/>
            </p14:nvContentPartPr>
            <p14:xfrm>
              <a:off x="4652916" y="2713111"/>
              <a:ext cx="543240" cy="344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15C1B32-38A5-4B01-BFDA-971003D47B3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43916" y="2704111"/>
                <a:ext cx="56088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5FC2271-7C04-4D5D-9FC0-249C609E80A4}"/>
                  </a:ext>
                </a:extLst>
              </p14:cNvPr>
              <p14:cNvContentPartPr/>
              <p14:nvPr/>
            </p14:nvContentPartPr>
            <p14:xfrm>
              <a:off x="7456956" y="2699791"/>
              <a:ext cx="397800" cy="37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5FC2271-7C04-4D5D-9FC0-249C609E80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448316" y="2691151"/>
                <a:ext cx="41544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7C788CC-B18C-4F1C-B754-10958B6DA0C1}"/>
                  </a:ext>
                </a:extLst>
              </p14:cNvPr>
              <p14:cNvContentPartPr/>
              <p14:nvPr/>
            </p14:nvContentPartPr>
            <p14:xfrm>
              <a:off x="7156716" y="2769271"/>
              <a:ext cx="218160" cy="262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7C788CC-B18C-4F1C-B754-10958B6DA0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48076" y="2760271"/>
                <a:ext cx="2358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DE514E-66CF-4888-86D0-CC3B2B909964}"/>
                  </a:ext>
                </a:extLst>
              </p14:cNvPr>
              <p14:cNvContentPartPr/>
              <p14:nvPr/>
            </p14:nvContentPartPr>
            <p14:xfrm>
              <a:off x="6487476" y="2764951"/>
              <a:ext cx="390960" cy="334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DE514E-66CF-4888-86D0-CC3B2B90996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78836" y="2756311"/>
                <a:ext cx="40860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5A70D62-8B60-4940-BA78-EBAD9C0DF2BE}"/>
                  </a:ext>
                </a:extLst>
              </p14:cNvPr>
              <p14:cNvContentPartPr/>
              <p14:nvPr/>
            </p14:nvContentPartPr>
            <p14:xfrm>
              <a:off x="8021076" y="2709511"/>
              <a:ext cx="961920" cy="3481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5A70D62-8B60-4940-BA78-EBAD9C0DF2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12076" y="2700871"/>
                <a:ext cx="9795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D37B1F3-8057-4D10-B73A-CDF35EEF99A1}"/>
                  </a:ext>
                </a:extLst>
              </p14:cNvPr>
              <p14:cNvContentPartPr/>
              <p14:nvPr/>
            </p14:nvContentPartPr>
            <p14:xfrm>
              <a:off x="1393116" y="3406111"/>
              <a:ext cx="194400" cy="162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D37B1F3-8057-4D10-B73A-CDF35EEF99A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384116" y="3397111"/>
                <a:ext cx="2120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EB75042-1F42-4E0C-967F-47E23E36AD99}"/>
                  </a:ext>
                </a:extLst>
              </p14:cNvPr>
              <p14:cNvContentPartPr/>
              <p14:nvPr/>
            </p14:nvContentPartPr>
            <p14:xfrm>
              <a:off x="1687956" y="3414031"/>
              <a:ext cx="108720" cy="138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EB75042-1F42-4E0C-967F-47E23E36AD9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679316" y="3405391"/>
                <a:ext cx="1263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FCE0F45-87BE-4C09-9B64-1850E8809E46}"/>
                  </a:ext>
                </a:extLst>
              </p14:cNvPr>
              <p14:cNvContentPartPr/>
              <p14:nvPr/>
            </p14:nvContentPartPr>
            <p14:xfrm>
              <a:off x="1895676" y="3279391"/>
              <a:ext cx="176400" cy="2829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FCE0F45-87BE-4C09-9B64-1850E8809E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886676" y="3270391"/>
                <a:ext cx="19404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E03F7A0-AD1F-4486-BADD-2505CE371D5F}"/>
                  </a:ext>
                </a:extLst>
              </p14:cNvPr>
              <p14:cNvContentPartPr/>
              <p14:nvPr/>
            </p14:nvContentPartPr>
            <p14:xfrm>
              <a:off x="412116" y="3239431"/>
              <a:ext cx="670320" cy="387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E03F7A0-AD1F-4486-BADD-2505CE371D5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3476" y="3230791"/>
                <a:ext cx="68796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B6E763-BC3F-4CE6-8055-03F87FF7595B}"/>
                  </a:ext>
                </a:extLst>
              </p14:cNvPr>
              <p14:cNvContentPartPr/>
              <p14:nvPr/>
            </p14:nvContentPartPr>
            <p14:xfrm>
              <a:off x="2439996" y="2674591"/>
              <a:ext cx="2109960" cy="941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B6E763-BC3F-4CE6-8055-03F87FF759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430996" y="2665951"/>
                <a:ext cx="2127600" cy="9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15719CE-3301-40B4-8BA0-B7DC89D8DAD6}"/>
                  </a:ext>
                </a:extLst>
              </p14:cNvPr>
              <p14:cNvContentPartPr/>
              <p14:nvPr/>
            </p14:nvContentPartPr>
            <p14:xfrm>
              <a:off x="2033916" y="3943951"/>
              <a:ext cx="348840" cy="169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15719CE-3301-40B4-8BA0-B7DC89D8DAD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25276" y="3935311"/>
                <a:ext cx="366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33FAE6D-CD08-4F2B-B477-D5582F282903}"/>
                  </a:ext>
                </a:extLst>
              </p14:cNvPr>
              <p14:cNvContentPartPr/>
              <p14:nvPr/>
            </p14:nvContentPartPr>
            <p14:xfrm>
              <a:off x="4270236" y="4011991"/>
              <a:ext cx="17280" cy="117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33FAE6D-CD08-4F2B-B477-D5582F28290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261596" y="4003351"/>
                <a:ext cx="349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24E9FCD-BC2D-432A-9E05-DB32702D0F65}"/>
                  </a:ext>
                </a:extLst>
              </p14:cNvPr>
              <p14:cNvContentPartPr/>
              <p14:nvPr/>
            </p14:nvContentPartPr>
            <p14:xfrm>
              <a:off x="4265916" y="3821911"/>
              <a:ext cx="24120" cy="71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24E9FCD-BC2D-432A-9E05-DB32702D0F6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257276" y="3813271"/>
                <a:ext cx="417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5D4103-2D49-4D0E-9A1F-73B1D3D6A6E6}"/>
                  </a:ext>
                </a:extLst>
              </p14:cNvPr>
              <p14:cNvContentPartPr/>
              <p14:nvPr/>
            </p14:nvContentPartPr>
            <p14:xfrm>
              <a:off x="3201396" y="3827671"/>
              <a:ext cx="770400" cy="3304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5D4103-2D49-4D0E-9A1F-73B1D3D6A6E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192752" y="3818671"/>
                <a:ext cx="788048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FC93A3D-62ED-4187-9514-BC540756B83E}"/>
                  </a:ext>
                </a:extLst>
              </p14:cNvPr>
              <p14:cNvContentPartPr/>
              <p14:nvPr/>
            </p14:nvContentPartPr>
            <p14:xfrm>
              <a:off x="2487516" y="3914791"/>
              <a:ext cx="402480" cy="195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FC93A3D-62ED-4187-9514-BC540756B83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78516" y="3906151"/>
                <a:ext cx="420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7498BF3-438B-4361-95E9-2ADC072713C3}"/>
                  </a:ext>
                </a:extLst>
              </p14:cNvPr>
              <p14:cNvContentPartPr/>
              <p14:nvPr/>
            </p14:nvContentPartPr>
            <p14:xfrm>
              <a:off x="353076" y="3739831"/>
              <a:ext cx="1337040" cy="50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7498BF3-438B-4361-95E9-2ADC072713C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44434" y="3730831"/>
                <a:ext cx="1354685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3E3C6EE-E46B-4A3C-B2BF-0A000AEBCB70}"/>
                  </a:ext>
                </a:extLst>
              </p14:cNvPr>
              <p14:cNvContentPartPr/>
              <p14:nvPr/>
            </p14:nvContentPartPr>
            <p14:xfrm>
              <a:off x="7747836" y="3234031"/>
              <a:ext cx="923400" cy="557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3E3C6EE-E46B-4A3C-B2BF-0A000AEBCB7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38836" y="3225037"/>
                <a:ext cx="941040" cy="574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E95275B-F66F-4983-A702-5490B292534C}"/>
                  </a:ext>
                </a:extLst>
              </p14:cNvPr>
              <p14:cNvContentPartPr/>
              <p14:nvPr/>
            </p14:nvContentPartPr>
            <p14:xfrm>
              <a:off x="4398396" y="3200551"/>
              <a:ext cx="3072960" cy="1087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E95275B-F66F-4983-A702-5490B292534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89755" y="3191908"/>
                <a:ext cx="3090602" cy="11055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06E68005-72C6-4CBD-A5C0-B9BB9E7ACE38}"/>
                  </a:ext>
                </a:extLst>
              </p14:cNvPr>
              <p14:cNvContentPartPr/>
              <p14:nvPr/>
            </p14:nvContentPartPr>
            <p14:xfrm>
              <a:off x="342996" y="4342831"/>
              <a:ext cx="8397000" cy="23731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06E68005-72C6-4CBD-A5C0-B9BB9E7ACE3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34356" y="4334190"/>
                <a:ext cx="8414641" cy="239076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19199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14:cNvPr>
              <p14:cNvContentPartPr/>
              <p14:nvPr/>
            </p14:nvContentPartPr>
            <p14:xfrm>
              <a:off x="302880" y="121120"/>
              <a:ext cx="7855560" cy="1375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880" y="101320"/>
                <a:ext cx="7873200" cy="140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525660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14:cNvPr>
              <p14:cNvContentPartPr/>
              <p14:nvPr/>
            </p14:nvContentPartPr>
            <p14:xfrm>
              <a:off x="302880" y="121120"/>
              <a:ext cx="7855560" cy="1375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880" y="112120"/>
                <a:ext cx="7873200" cy="13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14:cNvPr>
              <p14:cNvContentPartPr/>
              <p14:nvPr/>
            </p14:nvContentPartPr>
            <p14:xfrm>
              <a:off x="653880" y="1373200"/>
              <a:ext cx="8051040" cy="6926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5240" y="1364560"/>
                <a:ext cx="8068680" cy="71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529948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14:cNvPr>
              <p14:cNvContentPartPr/>
              <p14:nvPr/>
            </p14:nvContentPartPr>
            <p14:xfrm>
              <a:off x="302880" y="121120"/>
              <a:ext cx="7855560" cy="1375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880" y="101320"/>
                <a:ext cx="7873200" cy="14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14:cNvPr>
              <p14:cNvContentPartPr/>
              <p14:nvPr/>
            </p14:nvContentPartPr>
            <p14:xfrm>
              <a:off x="653880" y="1373200"/>
              <a:ext cx="8051040" cy="6926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5240" y="1364560"/>
                <a:ext cx="8068680" cy="71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A9856C3-DC98-4DEB-BDE6-6423DBC5CCC6}"/>
                  </a:ext>
                </a:extLst>
              </p14:cNvPr>
              <p14:cNvContentPartPr/>
              <p14:nvPr/>
            </p14:nvContentPartPr>
            <p14:xfrm>
              <a:off x="735960" y="2129200"/>
              <a:ext cx="1970640" cy="5983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A9856C3-DC98-4DEB-BDE6-6423DBC5CC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7320" y="2120200"/>
                <a:ext cx="1988280" cy="61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092035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14:cNvPr>
              <p14:cNvContentPartPr/>
              <p14:nvPr/>
            </p14:nvContentPartPr>
            <p14:xfrm>
              <a:off x="302880" y="121120"/>
              <a:ext cx="7855560" cy="1375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880" y="101320"/>
                <a:ext cx="7873200" cy="14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14:cNvPr>
              <p14:cNvContentPartPr/>
              <p14:nvPr/>
            </p14:nvContentPartPr>
            <p14:xfrm>
              <a:off x="653880" y="1373200"/>
              <a:ext cx="8051040" cy="6926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5240" y="1364560"/>
                <a:ext cx="8068680" cy="71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1C0D89-9EC8-4807-9CF3-3663431C4FD7}"/>
                  </a:ext>
                </a:extLst>
              </p14:cNvPr>
              <p14:cNvContentPartPr/>
              <p14:nvPr/>
            </p14:nvContentPartPr>
            <p14:xfrm>
              <a:off x="716160" y="2129200"/>
              <a:ext cx="3210120" cy="111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1C0D89-9EC8-4807-9CF3-3663431C4F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7519" y="2120200"/>
                <a:ext cx="3227762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68AFBF5-8BC8-473C-8F88-D7F518380F9C}"/>
                  </a:ext>
                </a:extLst>
              </p14:cNvPr>
              <p14:cNvContentPartPr/>
              <p14:nvPr/>
            </p14:nvContentPartPr>
            <p14:xfrm>
              <a:off x="5472480" y="2667760"/>
              <a:ext cx="519840" cy="295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68AFBF5-8BC8-473C-8F88-D7F518380F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63840" y="2658760"/>
                <a:ext cx="5374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37561F-E988-4605-BCD1-2D41106F69F7}"/>
                  </a:ext>
                </a:extLst>
              </p14:cNvPr>
              <p14:cNvContentPartPr/>
              <p14:nvPr/>
            </p14:nvContentPartPr>
            <p14:xfrm>
              <a:off x="5154600" y="2566960"/>
              <a:ext cx="231120" cy="41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37561F-E988-4605-BCD1-2D41106F69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45600" y="2557960"/>
                <a:ext cx="2487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F4321C-3672-4402-8F33-69FD201D97E2}"/>
                  </a:ext>
                </a:extLst>
              </p14:cNvPr>
              <p14:cNvContentPartPr/>
              <p14:nvPr/>
            </p14:nvContentPartPr>
            <p14:xfrm>
              <a:off x="4185480" y="2565160"/>
              <a:ext cx="771480" cy="60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F4321C-3672-4402-8F33-69FD201D97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76840" y="2556520"/>
                <a:ext cx="789120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29C1AB-3272-4858-A3D9-0B4F3FFB8BEC}"/>
                  </a:ext>
                </a:extLst>
              </p14:cNvPr>
              <p14:cNvContentPartPr/>
              <p14:nvPr/>
            </p14:nvContentPartPr>
            <p14:xfrm>
              <a:off x="6141720" y="2810680"/>
              <a:ext cx="378720" cy="12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29C1AB-3272-4858-A3D9-0B4F3FFB8BE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3080" y="2801705"/>
                <a:ext cx="396360" cy="146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89F762-2E5B-4825-8371-D1878FF6F678}"/>
                  </a:ext>
                </a:extLst>
              </p14:cNvPr>
              <p14:cNvContentPartPr/>
              <p14:nvPr/>
            </p14:nvContentPartPr>
            <p14:xfrm>
              <a:off x="6706200" y="2847400"/>
              <a:ext cx="219600" cy="10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89F762-2E5B-4825-8371-D1878FF6F6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97200" y="2838760"/>
                <a:ext cx="2372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1B52AC3-370F-4521-8692-13DD2821F4D5}"/>
                  </a:ext>
                </a:extLst>
              </p14:cNvPr>
              <p14:cNvContentPartPr/>
              <p14:nvPr/>
            </p14:nvContentPartPr>
            <p14:xfrm>
              <a:off x="6990240" y="2887360"/>
              <a:ext cx="16200" cy="6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1B52AC3-370F-4521-8692-13DD2821F4D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81240" y="2878360"/>
                <a:ext cx="338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5BE30E-FDEA-4845-9046-683D1A5FD8C5}"/>
                  </a:ext>
                </a:extLst>
              </p14:cNvPr>
              <p14:cNvContentPartPr/>
              <p14:nvPr/>
            </p14:nvContentPartPr>
            <p14:xfrm>
              <a:off x="6992040" y="2724280"/>
              <a:ext cx="6480" cy="50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5BE30E-FDEA-4845-9046-683D1A5FD8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3400" y="2715640"/>
                <a:ext cx="241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8814647-1FDA-49CD-9F5C-8E63E9094CFF}"/>
                  </a:ext>
                </a:extLst>
              </p14:cNvPr>
              <p14:cNvContentPartPr/>
              <p14:nvPr/>
            </p14:nvContentPartPr>
            <p14:xfrm>
              <a:off x="7117320" y="2704480"/>
              <a:ext cx="29520" cy="27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8814647-1FDA-49CD-9F5C-8E63E9094C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680" y="2695480"/>
                <a:ext cx="471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B226B6E-91E5-4DFF-8807-726DA093395C}"/>
                  </a:ext>
                </a:extLst>
              </p14:cNvPr>
              <p14:cNvContentPartPr/>
              <p14:nvPr/>
            </p14:nvContentPartPr>
            <p14:xfrm>
              <a:off x="7228920" y="2707000"/>
              <a:ext cx="29160" cy="265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B226B6E-91E5-4DFF-8807-726DA093395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19920" y="2698360"/>
                <a:ext cx="468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17DDE49-5C7B-4B18-949C-AE2F3BCBBC63}"/>
                  </a:ext>
                </a:extLst>
              </p14:cNvPr>
              <p14:cNvContentPartPr/>
              <p14:nvPr/>
            </p14:nvContentPartPr>
            <p14:xfrm>
              <a:off x="7458960" y="2840920"/>
              <a:ext cx="230040" cy="133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17DDE49-5C7B-4B18-949C-AE2F3BCBBC6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50320" y="2832280"/>
                <a:ext cx="24768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F96CE5B-B94B-4AB6-AE28-FAB031D163B6}"/>
                  </a:ext>
                </a:extLst>
              </p14:cNvPr>
              <p14:cNvContentPartPr/>
              <p14:nvPr/>
            </p14:nvContentPartPr>
            <p14:xfrm>
              <a:off x="7747320" y="2838400"/>
              <a:ext cx="68040" cy="110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F96CE5B-B94B-4AB6-AE28-FAB031D163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38320" y="2829400"/>
                <a:ext cx="8568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0BD00CE-8DF6-4020-94F4-BE48E371D70A}"/>
                  </a:ext>
                </a:extLst>
              </p14:cNvPr>
              <p14:cNvContentPartPr/>
              <p14:nvPr/>
            </p14:nvContentPartPr>
            <p14:xfrm>
              <a:off x="7878360" y="2840920"/>
              <a:ext cx="60120" cy="106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0BD00CE-8DF6-4020-94F4-BE48E371D7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69360" y="2831920"/>
                <a:ext cx="77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2CA0E95-CA7D-4887-82E0-3ABB8FBDD692}"/>
                  </a:ext>
                </a:extLst>
              </p14:cNvPr>
              <p14:cNvContentPartPr/>
              <p14:nvPr/>
            </p14:nvContentPartPr>
            <p14:xfrm>
              <a:off x="8033520" y="2713840"/>
              <a:ext cx="9720" cy="221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2CA0E95-CA7D-4887-82E0-3ABB8FBDD69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24520" y="2704840"/>
                <a:ext cx="273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B4287DD-64DC-49BE-A2E7-C05C3F04E7D7}"/>
                  </a:ext>
                </a:extLst>
              </p14:cNvPr>
              <p14:cNvContentPartPr/>
              <p14:nvPr/>
            </p14:nvContentPartPr>
            <p14:xfrm>
              <a:off x="8041080" y="2778640"/>
              <a:ext cx="81720" cy="1684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B4287DD-64DC-49BE-A2E7-C05C3F04E7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032080" y="2770000"/>
                <a:ext cx="993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B67F0F0-27DC-4308-85F8-FBC52FB3DAB2}"/>
                  </a:ext>
                </a:extLst>
              </p14:cNvPr>
              <p14:cNvContentPartPr/>
              <p14:nvPr/>
            </p14:nvContentPartPr>
            <p14:xfrm>
              <a:off x="8331600" y="2589280"/>
              <a:ext cx="580320" cy="396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B67F0F0-27DC-4308-85F8-FBC52FB3DAB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2955" y="2580280"/>
                <a:ext cx="597971" cy="41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0695059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14:cNvPr>
              <p14:cNvContentPartPr/>
              <p14:nvPr/>
            </p14:nvContentPartPr>
            <p14:xfrm>
              <a:off x="302880" y="121120"/>
              <a:ext cx="7855560" cy="1375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880" y="101320"/>
                <a:ext cx="7873200" cy="14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14:cNvPr>
              <p14:cNvContentPartPr/>
              <p14:nvPr/>
            </p14:nvContentPartPr>
            <p14:xfrm>
              <a:off x="653880" y="1373200"/>
              <a:ext cx="8051040" cy="6926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5240" y="1364560"/>
                <a:ext cx="8068680" cy="71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1C0D89-9EC8-4807-9CF3-3663431C4FD7}"/>
                  </a:ext>
                </a:extLst>
              </p14:cNvPr>
              <p14:cNvContentPartPr/>
              <p14:nvPr/>
            </p14:nvContentPartPr>
            <p14:xfrm>
              <a:off x="716160" y="2129200"/>
              <a:ext cx="3210120" cy="111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1C0D89-9EC8-4807-9CF3-3663431C4F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7519" y="2120200"/>
                <a:ext cx="3227762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68AFBF5-8BC8-473C-8F88-D7F518380F9C}"/>
                  </a:ext>
                </a:extLst>
              </p14:cNvPr>
              <p14:cNvContentPartPr/>
              <p14:nvPr/>
            </p14:nvContentPartPr>
            <p14:xfrm>
              <a:off x="5472480" y="2667760"/>
              <a:ext cx="519840" cy="295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68AFBF5-8BC8-473C-8F88-D7F518380F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63840" y="2658760"/>
                <a:ext cx="5374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37561F-E988-4605-BCD1-2D41106F69F7}"/>
                  </a:ext>
                </a:extLst>
              </p14:cNvPr>
              <p14:cNvContentPartPr/>
              <p14:nvPr/>
            </p14:nvContentPartPr>
            <p14:xfrm>
              <a:off x="5154600" y="2566960"/>
              <a:ext cx="231120" cy="41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37561F-E988-4605-BCD1-2D41106F69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45600" y="2557960"/>
                <a:ext cx="2487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F4321C-3672-4402-8F33-69FD201D97E2}"/>
                  </a:ext>
                </a:extLst>
              </p14:cNvPr>
              <p14:cNvContentPartPr/>
              <p14:nvPr/>
            </p14:nvContentPartPr>
            <p14:xfrm>
              <a:off x="4185480" y="2565160"/>
              <a:ext cx="771480" cy="60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F4321C-3672-4402-8F33-69FD201D97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76840" y="2556520"/>
                <a:ext cx="789120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29C1AB-3272-4858-A3D9-0B4F3FFB8BEC}"/>
                  </a:ext>
                </a:extLst>
              </p14:cNvPr>
              <p14:cNvContentPartPr/>
              <p14:nvPr/>
            </p14:nvContentPartPr>
            <p14:xfrm>
              <a:off x="6141720" y="2810680"/>
              <a:ext cx="378720" cy="12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29C1AB-3272-4858-A3D9-0B4F3FFB8BE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3080" y="2801705"/>
                <a:ext cx="396360" cy="146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89F762-2E5B-4825-8371-D1878FF6F678}"/>
                  </a:ext>
                </a:extLst>
              </p14:cNvPr>
              <p14:cNvContentPartPr/>
              <p14:nvPr/>
            </p14:nvContentPartPr>
            <p14:xfrm>
              <a:off x="6706200" y="2847400"/>
              <a:ext cx="219600" cy="10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89F762-2E5B-4825-8371-D1878FF6F6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97200" y="2838760"/>
                <a:ext cx="2372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1B52AC3-370F-4521-8692-13DD2821F4D5}"/>
                  </a:ext>
                </a:extLst>
              </p14:cNvPr>
              <p14:cNvContentPartPr/>
              <p14:nvPr/>
            </p14:nvContentPartPr>
            <p14:xfrm>
              <a:off x="6990240" y="2887360"/>
              <a:ext cx="16200" cy="6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1B52AC3-370F-4521-8692-13DD2821F4D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81240" y="2878360"/>
                <a:ext cx="338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5BE30E-FDEA-4845-9046-683D1A5FD8C5}"/>
                  </a:ext>
                </a:extLst>
              </p14:cNvPr>
              <p14:cNvContentPartPr/>
              <p14:nvPr/>
            </p14:nvContentPartPr>
            <p14:xfrm>
              <a:off x="6992040" y="2724280"/>
              <a:ext cx="6480" cy="50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5BE30E-FDEA-4845-9046-683D1A5FD8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3400" y="2715640"/>
                <a:ext cx="241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8814647-1FDA-49CD-9F5C-8E63E9094CFF}"/>
                  </a:ext>
                </a:extLst>
              </p14:cNvPr>
              <p14:cNvContentPartPr/>
              <p14:nvPr/>
            </p14:nvContentPartPr>
            <p14:xfrm>
              <a:off x="7117320" y="2704480"/>
              <a:ext cx="29520" cy="27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8814647-1FDA-49CD-9F5C-8E63E9094C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680" y="2695480"/>
                <a:ext cx="471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B226B6E-91E5-4DFF-8807-726DA093395C}"/>
                  </a:ext>
                </a:extLst>
              </p14:cNvPr>
              <p14:cNvContentPartPr/>
              <p14:nvPr/>
            </p14:nvContentPartPr>
            <p14:xfrm>
              <a:off x="7228920" y="2707000"/>
              <a:ext cx="29160" cy="265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B226B6E-91E5-4DFF-8807-726DA093395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19920" y="2698360"/>
                <a:ext cx="468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17DDE49-5C7B-4B18-949C-AE2F3BCBBC63}"/>
                  </a:ext>
                </a:extLst>
              </p14:cNvPr>
              <p14:cNvContentPartPr/>
              <p14:nvPr/>
            </p14:nvContentPartPr>
            <p14:xfrm>
              <a:off x="7458960" y="2840920"/>
              <a:ext cx="230040" cy="133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17DDE49-5C7B-4B18-949C-AE2F3BCBBC6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50320" y="2832280"/>
                <a:ext cx="24768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F96CE5B-B94B-4AB6-AE28-FAB031D163B6}"/>
                  </a:ext>
                </a:extLst>
              </p14:cNvPr>
              <p14:cNvContentPartPr/>
              <p14:nvPr/>
            </p14:nvContentPartPr>
            <p14:xfrm>
              <a:off x="7747320" y="2838400"/>
              <a:ext cx="68040" cy="110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F96CE5B-B94B-4AB6-AE28-FAB031D163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38320" y="2829400"/>
                <a:ext cx="8568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0BD00CE-8DF6-4020-94F4-BE48E371D70A}"/>
                  </a:ext>
                </a:extLst>
              </p14:cNvPr>
              <p14:cNvContentPartPr/>
              <p14:nvPr/>
            </p14:nvContentPartPr>
            <p14:xfrm>
              <a:off x="7878360" y="2840920"/>
              <a:ext cx="60120" cy="106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0BD00CE-8DF6-4020-94F4-BE48E371D7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69360" y="2831920"/>
                <a:ext cx="77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2CA0E95-CA7D-4887-82E0-3ABB8FBDD692}"/>
                  </a:ext>
                </a:extLst>
              </p14:cNvPr>
              <p14:cNvContentPartPr/>
              <p14:nvPr/>
            </p14:nvContentPartPr>
            <p14:xfrm>
              <a:off x="8033520" y="2713840"/>
              <a:ext cx="9720" cy="221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2CA0E95-CA7D-4887-82E0-3ABB8FBDD69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24520" y="2704840"/>
                <a:ext cx="273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B4287DD-64DC-49BE-A2E7-C05C3F04E7D7}"/>
                  </a:ext>
                </a:extLst>
              </p14:cNvPr>
              <p14:cNvContentPartPr/>
              <p14:nvPr/>
            </p14:nvContentPartPr>
            <p14:xfrm>
              <a:off x="8041080" y="2778640"/>
              <a:ext cx="81720" cy="1684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B4287DD-64DC-49BE-A2E7-C05C3F04E7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032080" y="2770000"/>
                <a:ext cx="993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B67F0F0-27DC-4308-85F8-FBC52FB3DAB2}"/>
                  </a:ext>
                </a:extLst>
              </p14:cNvPr>
              <p14:cNvContentPartPr/>
              <p14:nvPr/>
            </p14:nvContentPartPr>
            <p14:xfrm>
              <a:off x="8331600" y="2589280"/>
              <a:ext cx="580320" cy="396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B67F0F0-27DC-4308-85F8-FBC52FB3DAB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2955" y="2580280"/>
                <a:ext cx="597971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C9EF035-C1ED-4F8D-A75D-B0AA5FBA1AB1}"/>
                  </a:ext>
                </a:extLst>
              </p14:cNvPr>
              <p14:cNvContentPartPr/>
              <p14:nvPr/>
            </p14:nvContentPartPr>
            <p14:xfrm>
              <a:off x="2300880" y="3433480"/>
              <a:ext cx="6840" cy="10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C9EF035-C1ED-4F8D-A75D-B0AA5FBA1AB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91880" y="3424480"/>
                <a:ext cx="244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B25185-2E37-4F29-A1C0-1F55FD1D893A}"/>
                  </a:ext>
                </a:extLst>
              </p14:cNvPr>
              <p14:cNvContentPartPr/>
              <p14:nvPr/>
            </p14:nvContentPartPr>
            <p14:xfrm>
              <a:off x="2296200" y="3348520"/>
              <a:ext cx="504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B25185-2E37-4F29-A1C0-1F55FD1D89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87200" y="3339880"/>
                <a:ext cx="22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44A97D-4515-4A96-B940-EFD0CAC38CA9}"/>
                  </a:ext>
                </a:extLst>
              </p14:cNvPr>
              <p14:cNvContentPartPr/>
              <p14:nvPr/>
            </p14:nvContentPartPr>
            <p14:xfrm>
              <a:off x="2426520" y="3373720"/>
              <a:ext cx="126720" cy="137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44A97D-4515-4A96-B940-EFD0CAC38C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17520" y="3364720"/>
                <a:ext cx="144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4CF9B-7E22-44C4-AA53-093BC7894B25}"/>
                  </a:ext>
                </a:extLst>
              </p14:cNvPr>
              <p14:cNvContentPartPr/>
              <p14:nvPr/>
            </p14:nvContentPartPr>
            <p14:xfrm>
              <a:off x="1148880" y="3227200"/>
              <a:ext cx="1052640" cy="360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4CF9B-7E22-44C4-AA53-093BC7894B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40240" y="3218200"/>
                <a:ext cx="1070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4942EE-C24A-4179-9FCD-DE80FA5D80E2}"/>
                  </a:ext>
                </a:extLst>
              </p14:cNvPr>
              <p14:cNvContentPartPr/>
              <p14:nvPr/>
            </p14:nvContentPartPr>
            <p14:xfrm>
              <a:off x="729480" y="3194080"/>
              <a:ext cx="265320" cy="34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4942EE-C24A-4179-9FCD-DE80FA5D80E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0840" y="3185440"/>
                <a:ext cx="282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6DD55D-B73E-4B1A-82CE-0F6CC0B18AD2}"/>
                  </a:ext>
                </a:extLst>
              </p14:cNvPr>
              <p14:cNvContentPartPr/>
              <p14:nvPr/>
            </p14:nvContentPartPr>
            <p14:xfrm>
              <a:off x="2638920" y="3118120"/>
              <a:ext cx="1199160" cy="65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6DD55D-B73E-4B1A-82CE-0F6CC0B18AD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29920" y="3109120"/>
                <a:ext cx="121680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EAA1FA7-5D70-4BF7-91D2-8927B155E038}"/>
                  </a:ext>
                </a:extLst>
              </p14:cNvPr>
              <p14:cNvContentPartPr/>
              <p14:nvPr/>
            </p14:nvContentPartPr>
            <p14:xfrm>
              <a:off x="4025280" y="3250240"/>
              <a:ext cx="204480" cy="43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EAA1FA7-5D70-4BF7-91D2-8927B155E03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16280" y="3241600"/>
                <a:ext cx="222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54522B-BA25-438C-8E56-6E69EDE59125}"/>
                  </a:ext>
                </a:extLst>
              </p14:cNvPr>
              <p14:cNvContentPartPr/>
              <p14:nvPr/>
            </p14:nvContentPartPr>
            <p14:xfrm>
              <a:off x="4209960" y="3464080"/>
              <a:ext cx="2437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54522B-BA25-438C-8E56-6E69EDE591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01320" y="3455080"/>
                <a:ext cx="261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AF75B7-AB3A-4104-A240-C5412753DE38}"/>
                  </a:ext>
                </a:extLst>
              </p14:cNvPr>
              <p14:cNvContentPartPr/>
              <p14:nvPr/>
            </p14:nvContentPartPr>
            <p14:xfrm>
              <a:off x="4492560" y="3468040"/>
              <a:ext cx="97920" cy="127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AF75B7-AB3A-4104-A240-C5412753DE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3920" y="3459040"/>
                <a:ext cx="11556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030FEDC-C8D3-4C6C-A639-D9483AF9D515}"/>
                  </a:ext>
                </a:extLst>
              </p14:cNvPr>
              <p14:cNvContentPartPr/>
              <p14:nvPr/>
            </p14:nvContentPartPr>
            <p14:xfrm>
              <a:off x="4706400" y="3323320"/>
              <a:ext cx="21960" cy="28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030FEDC-C8D3-4C6C-A639-D9483AF9D51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7760" y="3314680"/>
                <a:ext cx="396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9823B7-5DF6-422C-9E54-33DAFF9617E4}"/>
                  </a:ext>
                </a:extLst>
              </p14:cNvPr>
              <p14:cNvContentPartPr/>
              <p14:nvPr/>
            </p14:nvContentPartPr>
            <p14:xfrm>
              <a:off x="4613880" y="3454720"/>
              <a:ext cx="177840" cy="1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9823B7-5DF6-422C-9E54-33DAFF9617E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04880" y="3445720"/>
                <a:ext cx="195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64C9C6F-98E4-422F-9732-48AFA25DB78D}"/>
                  </a:ext>
                </a:extLst>
              </p14:cNvPr>
              <p14:cNvContentPartPr/>
              <p14:nvPr/>
            </p14:nvContentPartPr>
            <p14:xfrm>
              <a:off x="5031480" y="3439600"/>
              <a:ext cx="183960" cy="163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64C9C6F-98E4-422F-9732-48AFA25DB7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2840" y="3430600"/>
                <a:ext cx="2016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92B53A-31DB-403D-84E3-C468812016CC}"/>
                  </a:ext>
                </a:extLst>
              </p14:cNvPr>
              <p14:cNvContentPartPr/>
              <p14:nvPr/>
            </p14:nvContentPartPr>
            <p14:xfrm>
              <a:off x="5221560" y="3436000"/>
              <a:ext cx="122760" cy="171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92B53A-31DB-403D-84E3-C468812016C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12920" y="3427000"/>
                <a:ext cx="140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B4F3BD-D809-4EEB-AB25-47CF6E2D730A}"/>
                  </a:ext>
                </a:extLst>
              </p14:cNvPr>
              <p14:cNvContentPartPr/>
              <p14:nvPr/>
            </p14:nvContentPartPr>
            <p14:xfrm>
              <a:off x="5389680" y="3454720"/>
              <a:ext cx="194760" cy="1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B4F3BD-D809-4EEB-AB25-47CF6E2D730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0680" y="3446080"/>
                <a:ext cx="2124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FC8183-A0CD-4441-87E4-868AB8549495}"/>
                  </a:ext>
                </a:extLst>
              </p14:cNvPr>
              <p14:cNvContentPartPr/>
              <p14:nvPr/>
            </p14:nvContentPartPr>
            <p14:xfrm>
              <a:off x="5566080" y="3282280"/>
              <a:ext cx="253080" cy="31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FC8183-A0CD-4441-87E4-868AB8549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57440" y="3273280"/>
                <a:ext cx="2707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9644989-E7E9-46ED-B726-90D43EFBA45B}"/>
                  </a:ext>
                </a:extLst>
              </p14:cNvPr>
              <p14:cNvContentPartPr/>
              <p14:nvPr/>
            </p14:nvContentPartPr>
            <p14:xfrm>
              <a:off x="6058560" y="3514120"/>
              <a:ext cx="17640" cy="97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9644989-E7E9-46ED-B726-90D43EFBA4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49560" y="3505480"/>
                <a:ext cx="35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57AE43C-479A-4EC2-8D0F-2D7CE8AF4CFE}"/>
                  </a:ext>
                </a:extLst>
              </p14:cNvPr>
              <p14:cNvContentPartPr/>
              <p14:nvPr/>
            </p14:nvContentPartPr>
            <p14:xfrm>
              <a:off x="6041280" y="3340600"/>
              <a:ext cx="54000" cy="62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57AE43C-479A-4EC2-8D0F-2D7CE8AF4C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32280" y="3331960"/>
                <a:ext cx="716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9DA0C05-0E40-4F91-9360-37E6FDA6E81B}"/>
                  </a:ext>
                </a:extLst>
              </p14:cNvPr>
              <p14:cNvContentPartPr/>
              <p14:nvPr/>
            </p14:nvContentPartPr>
            <p14:xfrm>
              <a:off x="6192840" y="3466600"/>
              <a:ext cx="19404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9DA0C05-0E40-4F91-9360-37E6FDA6E81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84200" y="345760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91ACCD-8D1A-45FD-8E6E-74B9548162AB}"/>
                  </a:ext>
                </a:extLst>
              </p14:cNvPr>
              <p14:cNvContentPartPr/>
              <p14:nvPr/>
            </p14:nvContentPartPr>
            <p14:xfrm>
              <a:off x="6700440" y="3275800"/>
              <a:ext cx="2088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91ACCD-8D1A-45FD-8E6E-74B9548162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91800" y="3266800"/>
                <a:ext cx="38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4B3DB8-6AE2-4164-914A-D6A52B8522E7}"/>
                  </a:ext>
                </a:extLst>
              </p14:cNvPr>
              <p14:cNvContentPartPr/>
              <p14:nvPr/>
            </p14:nvContentPartPr>
            <p14:xfrm>
              <a:off x="6617640" y="3401440"/>
              <a:ext cx="247680" cy="4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4B3DB8-6AE2-4164-914A-D6A52B8522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09000" y="3392800"/>
                <a:ext cx="26532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55F62F3-3780-400B-8462-995A9825391F}"/>
                  </a:ext>
                </a:extLst>
              </p14:cNvPr>
              <p14:cNvContentPartPr/>
              <p14:nvPr/>
            </p14:nvContentPartPr>
            <p14:xfrm>
              <a:off x="6957840" y="3237280"/>
              <a:ext cx="99720" cy="327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55F62F3-3780-400B-8462-995A9825391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48840" y="3228280"/>
                <a:ext cx="11736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9562E42-391D-4CF0-A404-53B5AFF6658E}"/>
                  </a:ext>
                </a:extLst>
              </p14:cNvPr>
              <p14:cNvContentPartPr/>
              <p14:nvPr/>
            </p14:nvContentPartPr>
            <p14:xfrm>
              <a:off x="7165200" y="3479920"/>
              <a:ext cx="8280" cy="5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9562E42-391D-4CF0-A404-53B5AFF6658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56200" y="3470920"/>
                <a:ext cx="259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66C0A5-DEF0-4A51-A7A3-3CF7DF4AB8F6}"/>
                  </a:ext>
                </a:extLst>
              </p14:cNvPr>
              <p14:cNvContentPartPr/>
              <p14:nvPr/>
            </p14:nvContentPartPr>
            <p14:xfrm>
              <a:off x="7175280" y="333664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66C0A5-DEF0-4A51-A7A3-3CF7DF4AB8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66280" y="33280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FA78FB-0524-4901-8F2B-7DF2B4381A54}"/>
                  </a:ext>
                </a:extLst>
              </p14:cNvPr>
              <p14:cNvContentPartPr/>
              <p14:nvPr/>
            </p14:nvContentPartPr>
            <p14:xfrm>
              <a:off x="7271040" y="3426280"/>
              <a:ext cx="81360" cy="13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FA78FB-0524-4901-8F2B-7DF2B4381A5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62400" y="3417280"/>
                <a:ext cx="990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771298-CCF4-4B83-8A75-65C0EA89FF2D}"/>
                  </a:ext>
                </a:extLst>
              </p14:cNvPr>
              <p14:cNvContentPartPr/>
              <p14:nvPr/>
            </p14:nvContentPartPr>
            <p14:xfrm>
              <a:off x="7603680" y="3420160"/>
              <a:ext cx="108360" cy="134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771298-CCF4-4B83-8A75-65C0EA89FF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95040" y="3411520"/>
                <a:ext cx="126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1042CAB-18B2-45C5-B459-F94EE9CF1F40}"/>
                  </a:ext>
                </a:extLst>
              </p14:cNvPr>
              <p14:cNvContentPartPr/>
              <p14:nvPr/>
            </p14:nvContentPartPr>
            <p14:xfrm>
              <a:off x="7797000" y="3425560"/>
              <a:ext cx="105480" cy="106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1042CAB-18B2-45C5-B459-F94EE9CF1F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788360" y="3416560"/>
                <a:ext cx="123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FA6F031-A3A0-41BB-9D12-DE16FB0B5AFF}"/>
                  </a:ext>
                </a:extLst>
              </p14:cNvPr>
              <p14:cNvContentPartPr/>
              <p14:nvPr/>
            </p14:nvContentPartPr>
            <p14:xfrm>
              <a:off x="7973040" y="3250600"/>
              <a:ext cx="751320" cy="400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FA6F031-A3A0-41BB-9D12-DE16FB0B5A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964040" y="3241600"/>
                <a:ext cx="768960" cy="41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9226775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14:cNvPr>
              <p14:cNvContentPartPr/>
              <p14:nvPr/>
            </p14:nvContentPartPr>
            <p14:xfrm>
              <a:off x="302880" y="121120"/>
              <a:ext cx="7855560" cy="1375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880" y="101320"/>
                <a:ext cx="7873200" cy="14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14:cNvPr>
              <p14:cNvContentPartPr/>
              <p14:nvPr/>
            </p14:nvContentPartPr>
            <p14:xfrm>
              <a:off x="653880" y="1373200"/>
              <a:ext cx="8051040" cy="6926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5240" y="1364560"/>
                <a:ext cx="8068680" cy="71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1C0D89-9EC8-4807-9CF3-3663431C4FD7}"/>
                  </a:ext>
                </a:extLst>
              </p14:cNvPr>
              <p14:cNvContentPartPr/>
              <p14:nvPr/>
            </p14:nvContentPartPr>
            <p14:xfrm>
              <a:off x="716160" y="2129200"/>
              <a:ext cx="3210120" cy="111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1C0D89-9EC8-4807-9CF3-3663431C4F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7519" y="2120200"/>
                <a:ext cx="3227762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68AFBF5-8BC8-473C-8F88-D7F518380F9C}"/>
                  </a:ext>
                </a:extLst>
              </p14:cNvPr>
              <p14:cNvContentPartPr/>
              <p14:nvPr/>
            </p14:nvContentPartPr>
            <p14:xfrm>
              <a:off x="5472480" y="2667760"/>
              <a:ext cx="519840" cy="295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68AFBF5-8BC8-473C-8F88-D7F518380F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63840" y="2658760"/>
                <a:ext cx="5374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37561F-E988-4605-BCD1-2D41106F69F7}"/>
                  </a:ext>
                </a:extLst>
              </p14:cNvPr>
              <p14:cNvContentPartPr/>
              <p14:nvPr/>
            </p14:nvContentPartPr>
            <p14:xfrm>
              <a:off x="5154600" y="2566960"/>
              <a:ext cx="231120" cy="41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37561F-E988-4605-BCD1-2D41106F69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45600" y="2557960"/>
                <a:ext cx="2487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F4321C-3672-4402-8F33-69FD201D97E2}"/>
                  </a:ext>
                </a:extLst>
              </p14:cNvPr>
              <p14:cNvContentPartPr/>
              <p14:nvPr/>
            </p14:nvContentPartPr>
            <p14:xfrm>
              <a:off x="4185480" y="2565160"/>
              <a:ext cx="771480" cy="60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F4321C-3672-4402-8F33-69FD201D97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76840" y="2556520"/>
                <a:ext cx="789120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29C1AB-3272-4858-A3D9-0B4F3FFB8BEC}"/>
                  </a:ext>
                </a:extLst>
              </p14:cNvPr>
              <p14:cNvContentPartPr/>
              <p14:nvPr/>
            </p14:nvContentPartPr>
            <p14:xfrm>
              <a:off x="6141720" y="2810680"/>
              <a:ext cx="378720" cy="12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29C1AB-3272-4858-A3D9-0B4F3FFB8BE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3080" y="2801705"/>
                <a:ext cx="396360" cy="146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89F762-2E5B-4825-8371-D1878FF6F678}"/>
                  </a:ext>
                </a:extLst>
              </p14:cNvPr>
              <p14:cNvContentPartPr/>
              <p14:nvPr/>
            </p14:nvContentPartPr>
            <p14:xfrm>
              <a:off x="6706200" y="2847400"/>
              <a:ext cx="219600" cy="10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89F762-2E5B-4825-8371-D1878FF6F6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97200" y="2838760"/>
                <a:ext cx="2372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1B52AC3-370F-4521-8692-13DD2821F4D5}"/>
                  </a:ext>
                </a:extLst>
              </p14:cNvPr>
              <p14:cNvContentPartPr/>
              <p14:nvPr/>
            </p14:nvContentPartPr>
            <p14:xfrm>
              <a:off x="6990240" y="2887360"/>
              <a:ext cx="16200" cy="6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1B52AC3-370F-4521-8692-13DD2821F4D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81240" y="2878360"/>
                <a:ext cx="338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5BE30E-FDEA-4845-9046-683D1A5FD8C5}"/>
                  </a:ext>
                </a:extLst>
              </p14:cNvPr>
              <p14:cNvContentPartPr/>
              <p14:nvPr/>
            </p14:nvContentPartPr>
            <p14:xfrm>
              <a:off x="6992040" y="2724280"/>
              <a:ext cx="6480" cy="50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5BE30E-FDEA-4845-9046-683D1A5FD8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3400" y="2715640"/>
                <a:ext cx="241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8814647-1FDA-49CD-9F5C-8E63E9094CFF}"/>
                  </a:ext>
                </a:extLst>
              </p14:cNvPr>
              <p14:cNvContentPartPr/>
              <p14:nvPr/>
            </p14:nvContentPartPr>
            <p14:xfrm>
              <a:off x="7117320" y="2704480"/>
              <a:ext cx="29520" cy="27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8814647-1FDA-49CD-9F5C-8E63E9094C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680" y="2695480"/>
                <a:ext cx="471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B226B6E-91E5-4DFF-8807-726DA093395C}"/>
                  </a:ext>
                </a:extLst>
              </p14:cNvPr>
              <p14:cNvContentPartPr/>
              <p14:nvPr/>
            </p14:nvContentPartPr>
            <p14:xfrm>
              <a:off x="7228920" y="2707000"/>
              <a:ext cx="29160" cy="265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B226B6E-91E5-4DFF-8807-726DA093395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19920" y="2698360"/>
                <a:ext cx="468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17DDE49-5C7B-4B18-949C-AE2F3BCBBC63}"/>
                  </a:ext>
                </a:extLst>
              </p14:cNvPr>
              <p14:cNvContentPartPr/>
              <p14:nvPr/>
            </p14:nvContentPartPr>
            <p14:xfrm>
              <a:off x="7458960" y="2840920"/>
              <a:ext cx="230040" cy="133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17DDE49-5C7B-4B18-949C-AE2F3BCBBC6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50320" y="2832280"/>
                <a:ext cx="24768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F96CE5B-B94B-4AB6-AE28-FAB031D163B6}"/>
                  </a:ext>
                </a:extLst>
              </p14:cNvPr>
              <p14:cNvContentPartPr/>
              <p14:nvPr/>
            </p14:nvContentPartPr>
            <p14:xfrm>
              <a:off x="7747320" y="2838400"/>
              <a:ext cx="68040" cy="110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F96CE5B-B94B-4AB6-AE28-FAB031D163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38320" y="2829400"/>
                <a:ext cx="8568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0BD00CE-8DF6-4020-94F4-BE48E371D70A}"/>
                  </a:ext>
                </a:extLst>
              </p14:cNvPr>
              <p14:cNvContentPartPr/>
              <p14:nvPr/>
            </p14:nvContentPartPr>
            <p14:xfrm>
              <a:off x="7878360" y="2840920"/>
              <a:ext cx="60120" cy="106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0BD00CE-8DF6-4020-94F4-BE48E371D7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69360" y="2831920"/>
                <a:ext cx="77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2CA0E95-CA7D-4887-82E0-3ABB8FBDD692}"/>
                  </a:ext>
                </a:extLst>
              </p14:cNvPr>
              <p14:cNvContentPartPr/>
              <p14:nvPr/>
            </p14:nvContentPartPr>
            <p14:xfrm>
              <a:off x="8033520" y="2713840"/>
              <a:ext cx="9720" cy="221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2CA0E95-CA7D-4887-82E0-3ABB8FBDD69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24520" y="2704840"/>
                <a:ext cx="273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B4287DD-64DC-49BE-A2E7-C05C3F04E7D7}"/>
                  </a:ext>
                </a:extLst>
              </p14:cNvPr>
              <p14:cNvContentPartPr/>
              <p14:nvPr/>
            </p14:nvContentPartPr>
            <p14:xfrm>
              <a:off x="8041080" y="2778640"/>
              <a:ext cx="81720" cy="1684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B4287DD-64DC-49BE-A2E7-C05C3F04E7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032080" y="2770000"/>
                <a:ext cx="993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B67F0F0-27DC-4308-85F8-FBC52FB3DAB2}"/>
                  </a:ext>
                </a:extLst>
              </p14:cNvPr>
              <p14:cNvContentPartPr/>
              <p14:nvPr/>
            </p14:nvContentPartPr>
            <p14:xfrm>
              <a:off x="8331600" y="2589280"/>
              <a:ext cx="580320" cy="396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B67F0F0-27DC-4308-85F8-FBC52FB3DAB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2955" y="2580280"/>
                <a:ext cx="597971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C9EF035-C1ED-4F8D-A75D-B0AA5FBA1AB1}"/>
                  </a:ext>
                </a:extLst>
              </p14:cNvPr>
              <p14:cNvContentPartPr/>
              <p14:nvPr/>
            </p14:nvContentPartPr>
            <p14:xfrm>
              <a:off x="2300880" y="3433480"/>
              <a:ext cx="6840" cy="10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C9EF035-C1ED-4F8D-A75D-B0AA5FBA1AB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91880" y="3424480"/>
                <a:ext cx="244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B25185-2E37-4F29-A1C0-1F55FD1D893A}"/>
                  </a:ext>
                </a:extLst>
              </p14:cNvPr>
              <p14:cNvContentPartPr/>
              <p14:nvPr/>
            </p14:nvContentPartPr>
            <p14:xfrm>
              <a:off x="2296200" y="3348520"/>
              <a:ext cx="504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B25185-2E37-4F29-A1C0-1F55FD1D89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87200" y="3339880"/>
                <a:ext cx="22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44A97D-4515-4A96-B940-EFD0CAC38CA9}"/>
                  </a:ext>
                </a:extLst>
              </p14:cNvPr>
              <p14:cNvContentPartPr/>
              <p14:nvPr/>
            </p14:nvContentPartPr>
            <p14:xfrm>
              <a:off x="2426520" y="3373720"/>
              <a:ext cx="126720" cy="137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44A97D-4515-4A96-B940-EFD0CAC38C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17520" y="3364720"/>
                <a:ext cx="144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4CF9B-7E22-44C4-AA53-093BC7894B25}"/>
                  </a:ext>
                </a:extLst>
              </p14:cNvPr>
              <p14:cNvContentPartPr/>
              <p14:nvPr/>
            </p14:nvContentPartPr>
            <p14:xfrm>
              <a:off x="1148880" y="3227200"/>
              <a:ext cx="1052640" cy="360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4CF9B-7E22-44C4-AA53-093BC7894B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40240" y="3218200"/>
                <a:ext cx="1070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4942EE-C24A-4179-9FCD-DE80FA5D80E2}"/>
                  </a:ext>
                </a:extLst>
              </p14:cNvPr>
              <p14:cNvContentPartPr/>
              <p14:nvPr/>
            </p14:nvContentPartPr>
            <p14:xfrm>
              <a:off x="729480" y="3194080"/>
              <a:ext cx="265320" cy="34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4942EE-C24A-4179-9FCD-DE80FA5D80E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0840" y="3185440"/>
                <a:ext cx="282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6DD55D-B73E-4B1A-82CE-0F6CC0B18AD2}"/>
                  </a:ext>
                </a:extLst>
              </p14:cNvPr>
              <p14:cNvContentPartPr/>
              <p14:nvPr/>
            </p14:nvContentPartPr>
            <p14:xfrm>
              <a:off x="2638920" y="3118120"/>
              <a:ext cx="1199160" cy="65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6DD55D-B73E-4B1A-82CE-0F6CC0B18AD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29920" y="3109120"/>
                <a:ext cx="121680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EAA1FA7-5D70-4BF7-91D2-8927B155E038}"/>
                  </a:ext>
                </a:extLst>
              </p14:cNvPr>
              <p14:cNvContentPartPr/>
              <p14:nvPr/>
            </p14:nvContentPartPr>
            <p14:xfrm>
              <a:off x="4025280" y="3250240"/>
              <a:ext cx="204480" cy="43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EAA1FA7-5D70-4BF7-91D2-8927B155E03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16280" y="3241600"/>
                <a:ext cx="222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54522B-BA25-438C-8E56-6E69EDE59125}"/>
                  </a:ext>
                </a:extLst>
              </p14:cNvPr>
              <p14:cNvContentPartPr/>
              <p14:nvPr/>
            </p14:nvContentPartPr>
            <p14:xfrm>
              <a:off x="4209960" y="3464080"/>
              <a:ext cx="2437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54522B-BA25-438C-8E56-6E69EDE591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01320" y="3455080"/>
                <a:ext cx="261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AF75B7-AB3A-4104-A240-C5412753DE38}"/>
                  </a:ext>
                </a:extLst>
              </p14:cNvPr>
              <p14:cNvContentPartPr/>
              <p14:nvPr/>
            </p14:nvContentPartPr>
            <p14:xfrm>
              <a:off x="4492560" y="3468040"/>
              <a:ext cx="97920" cy="127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AF75B7-AB3A-4104-A240-C5412753DE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3920" y="3459040"/>
                <a:ext cx="11556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030FEDC-C8D3-4C6C-A639-D9483AF9D515}"/>
                  </a:ext>
                </a:extLst>
              </p14:cNvPr>
              <p14:cNvContentPartPr/>
              <p14:nvPr/>
            </p14:nvContentPartPr>
            <p14:xfrm>
              <a:off x="4706400" y="3323320"/>
              <a:ext cx="21960" cy="28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030FEDC-C8D3-4C6C-A639-D9483AF9D51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7760" y="3314680"/>
                <a:ext cx="396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9823B7-5DF6-422C-9E54-33DAFF9617E4}"/>
                  </a:ext>
                </a:extLst>
              </p14:cNvPr>
              <p14:cNvContentPartPr/>
              <p14:nvPr/>
            </p14:nvContentPartPr>
            <p14:xfrm>
              <a:off x="4613880" y="3454720"/>
              <a:ext cx="177840" cy="1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9823B7-5DF6-422C-9E54-33DAFF9617E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04880" y="3445720"/>
                <a:ext cx="195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64C9C6F-98E4-422F-9732-48AFA25DB78D}"/>
                  </a:ext>
                </a:extLst>
              </p14:cNvPr>
              <p14:cNvContentPartPr/>
              <p14:nvPr/>
            </p14:nvContentPartPr>
            <p14:xfrm>
              <a:off x="5031480" y="3439600"/>
              <a:ext cx="183960" cy="163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64C9C6F-98E4-422F-9732-48AFA25DB7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2840" y="3430600"/>
                <a:ext cx="2016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92B53A-31DB-403D-84E3-C468812016CC}"/>
                  </a:ext>
                </a:extLst>
              </p14:cNvPr>
              <p14:cNvContentPartPr/>
              <p14:nvPr/>
            </p14:nvContentPartPr>
            <p14:xfrm>
              <a:off x="5221560" y="3436000"/>
              <a:ext cx="122760" cy="171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92B53A-31DB-403D-84E3-C468812016C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12920" y="3427000"/>
                <a:ext cx="140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B4F3BD-D809-4EEB-AB25-47CF6E2D730A}"/>
                  </a:ext>
                </a:extLst>
              </p14:cNvPr>
              <p14:cNvContentPartPr/>
              <p14:nvPr/>
            </p14:nvContentPartPr>
            <p14:xfrm>
              <a:off x="5389680" y="3454720"/>
              <a:ext cx="194760" cy="1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B4F3BD-D809-4EEB-AB25-47CF6E2D730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0680" y="3446080"/>
                <a:ext cx="2124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FC8183-A0CD-4441-87E4-868AB8549495}"/>
                  </a:ext>
                </a:extLst>
              </p14:cNvPr>
              <p14:cNvContentPartPr/>
              <p14:nvPr/>
            </p14:nvContentPartPr>
            <p14:xfrm>
              <a:off x="5566080" y="3282280"/>
              <a:ext cx="253080" cy="31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FC8183-A0CD-4441-87E4-868AB8549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57440" y="3273280"/>
                <a:ext cx="2707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9644989-E7E9-46ED-B726-90D43EFBA45B}"/>
                  </a:ext>
                </a:extLst>
              </p14:cNvPr>
              <p14:cNvContentPartPr/>
              <p14:nvPr/>
            </p14:nvContentPartPr>
            <p14:xfrm>
              <a:off x="6058560" y="3514120"/>
              <a:ext cx="17640" cy="97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9644989-E7E9-46ED-B726-90D43EFBA4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49560" y="3505480"/>
                <a:ext cx="35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57AE43C-479A-4EC2-8D0F-2D7CE8AF4CFE}"/>
                  </a:ext>
                </a:extLst>
              </p14:cNvPr>
              <p14:cNvContentPartPr/>
              <p14:nvPr/>
            </p14:nvContentPartPr>
            <p14:xfrm>
              <a:off x="6041280" y="3340600"/>
              <a:ext cx="54000" cy="62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57AE43C-479A-4EC2-8D0F-2D7CE8AF4C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32280" y="3331960"/>
                <a:ext cx="716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9DA0C05-0E40-4F91-9360-37E6FDA6E81B}"/>
                  </a:ext>
                </a:extLst>
              </p14:cNvPr>
              <p14:cNvContentPartPr/>
              <p14:nvPr/>
            </p14:nvContentPartPr>
            <p14:xfrm>
              <a:off x="6192840" y="3466600"/>
              <a:ext cx="19404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9DA0C05-0E40-4F91-9360-37E6FDA6E81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84200" y="345760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91ACCD-8D1A-45FD-8E6E-74B9548162AB}"/>
                  </a:ext>
                </a:extLst>
              </p14:cNvPr>
              <p14:cNvContentPartPr/>
              <p14:nvPr/>
            </p14:nvContentPartPr>
            <p14:xfrm>
              <a:off x="6700440" y="3275800"/>
              <a:ext cx="2088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91ACCD-8D1A-45FD-8E6E-74B9548162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91800" y="3266800"/>
                <a:ext cx="38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4B3DB8-6AE2-4164-914A-D6A52B8522E7}"/>
                  </a:ext>
                </a:extLst>
              </p14:cNvPr>
              <p14:cNvContentPartPr/>
              <p14:nvPr/>
            </p14:nvContentPartPr>
            <p14:xfrm>
              <a:off x="6617640" y="3401440"/>
              <a:ext cx="247680" cy="4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4B3DB8-6AE2-4164-914A-D6A52B8522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09000" y="3392800"/>
                <a:ext cx="26532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55F62F3-3780-400B-8462-995A9825391F}"/>
                  </a:ext>
                </a:extLst>
              </p14:cNvPr>
              <p14:cNvContentPartPr/>
              <p14:nvPr/>
            </p14:nvContentPartPr>
            <p14:xfrm>
              <a:off x="6957840" y="3237280"/>
              <a:ext cx="99720" cy="327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55F62F3-3780-400B-8462-995A9825391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48840" y="3228280"/>
                <a:ext cx="11736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9562E42-391D-4CF0-A404-53B5AFF6658E}"/>
                  </a:ext>
                </a:extLst>
              </p14:cNvPr>
              <p14:cNvContentPartPr/>
              <p14:nvPr/>
            </p14:nvContentPartPr>
            <p14:xfrm>
              <a:off x="7165200" y="3479920"/>
              <a:ext cx="8280" cy="5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9562E42-391D-4CF0-A404-53B5AFF6658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56200" y="3470920"/>
                <a:ext cx="259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66C0A5-DEF0-4A51-A7A3-3CF7DF4AB8F6}"/>
                  </a:ext>
                </a:extLst>
              </p14:cNvPr>
              <p14:cNvContentPartPr/>
              <p14:nvPr/>
            </p14:nvContentPartPr>
            <p14:xfrm>
              <a:off x="7175280" y="333664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66C0A5-DEF0-4A51-A7A3-3CF7DF4AB8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66280" y="33280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FA78FB-0524-4901-8F2B-7DF2B4381A54}"/>
                  </a:ext>
                </a:extLst>
              </p14:cNvPr>
              <p14:cNvContentPartPr/>
              <p14:nvPr/>
            </p14:nvContentPartPr>
            <p14:xfrm>
              <a:off x="7271040" y="3426280"/>
              <a:ext cx="81360" cy="13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FA78FB-0524-4901-8F2B-7DF2B4381A5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62400" y="3417280"/>
                <a:ext cx="990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771298-CCF4-4B83-8A75-65C0EA89FF2D}"/>
                  </a:ext>
                </a:extLst>
              </p14:cNvPr>
              <p14:cNvContentPartPr/>
              <p14:nvPr/>
            </p14:nvContentPartPr>
            <p14:xfrm>
              <a:off x="7603680" y="3420160"/>
              <a:ext cx="108360" cy="134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771298-CCF4-4B83-8A75-65C0EA89FF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95040" y="3411520"/>
                <a:ext cx="126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1042CAB-18B2-45C5-B459-F94EE9CF1F40}"/>
                  </a:ext>
                </a:extLst>
              </p14:cNvPr>
              <p14:cNvContentPartPr/>
              <p14:nvPr/>
            </p14:nvContentPartPr>
            <p14:xfrm>
              <a:off x="7797000" y="3425560"/>
              <a:ext cx="105480" cy="106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1042CAB-18B2-45C5-B459-F94EE9CF1F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788360" y="3416560"/>
                <a:ext cx="123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FA6F031-A3A0-41BB-9D12-DE16FB0B5AFF}"/>
                  </a:ext>
                </a:extLst>
              </p14:cNvPr>
              <p14:cNvContentPartPr/>
              <p14:nvPr/>
            </p14:nvContentPartPr>
            <p14:xfrm>
              <a:off x="7973040" y="3250600"/>
              <a:ext cx="751320" cy="400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FA6F031-A3A0-41BB-9D12-DE16FB0B5A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964040" y="3241600"/>
                <a:ext cx="76896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834C37E-B2F4-4E55-BF9F-CC9B23B1AA3A}"/>
                  </a:ext>
                </a:extLst>
              </p14:cNvPr>
              <p14:cNvContentPartPr/>
              <p14:nvPr/>
            </p14:nvContentPartPr>
            <p14:xfrm>
              <a:off x="1364880" y="4045840"/>
              <a:ext cx="575280" cy="220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834C37E-B2F4-4E55-BF9F-CC9B23B1AA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56235" y="4037186"/>
                <a:ext cx="592931" cy="238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0F57DFC-C241-4A46-B60A-A171DA35677E}"/>
                  </a:ext>
                </a:extLst>
              </p14:cNvPr>
              <p14:cNvContentPartPr/>
              <p14:nvPr/>
            </p14:nvContentPartPr>
            <p14:xfrm>
              <a:off x="690600" y="4063120"/>
              <a:ext cx="551160" cy="16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0F57DFC-C241-4A46-B60A-A171DA3567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1594" y="4054120"/>
                <a:ext cx="568812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F74980A-37A5-4868-8395-87BA83474554}"/>
                  </a:ext>
                </a:extLst>
              </p14:cNvPr>
              <p14:cNvContentPartPr/>
              <p14:nvPr/>
            </p14:nvContentPartPr>
            <p14:xfrm>
              <a:off x="339240" y="3837040"/>
              <a:ext cx="252360" cy="446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F74980A-37A5-4868-8395-87BA8347455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0240" y="3828040"/>
                <a:ext cx="27000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FA24394-EF5F-41D5-BEA0-4530A37E9138}"/>
                  </a:ext>
                </a:extLst>
              </p14:cNvPr>
              <p14:cNvContentPartPr/>
              <p14:nvPr/>
            </p14:nvContentPartPr>
            <p14:xfrm>
              <a:off x="2044200" y="3833800"/>
              <a:ext cx="1670400" cy="456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FA24394-EF5F-41D5-BEA0-4530A37E91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035560" y="3824800"/>
                <a:ext cx="168804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6C5D6460-F2E1-4298-8C2F-1F0A824076BE}"/>
                  </a:ext>
                </a:extLst>
              </p14:cNvPr>
              <p14:cNvContentPartPr/>
              <p14:nvPr/>
            </p14:nvContentPartPr>
            <p14:xfrm>
              <a:off x="5214720" y="3856120"/>
              <a:ext cx="270720" cy="4658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6C5D6460-F2E1-4298-8C2F-1F0A824076B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06080" y="3847473"/>
                <a:ext cx="2883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E0C4C5C-A489-4227-B2E5-DDCEF102763A}"/>
                  </a:ext>
                </a:extLst>
              </p14:cNvPr>
              <p14:cNvContentPartPr/>
              <p14:nvPr/>
            </p14:nvContentPartPr>
            <p14:xfrm>
              <a:off x="4006920" y="3874840"/>
              <a:ext cx="1028160" cy="560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E0C4C5C-A489-4227-B2E5-DDCEF102763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997920" y="3865840"/>
                <a:ext cx="1045800" cy="57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922122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14:cNvPr>
              <p14:cNvContentPartPr/>
              <p14:nvPr/>
            </p14:nvContentPartPr>
            <p14:xfrm>
              <a:off x="302880" y="121120"/>
              <a:ext cx="7855560" cy="1375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880" y="101320"/>
                <a:ext cx="7873200" cy="14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14:cNvPr>
              <p14:cNvContentPartPr/>
              <p14:nvPr/>
            </p14:nvContentPartPr>
            <p14:xfrm>
              <a:off x="653880" y="1373200"/>
              <a:ext cx="8051040" cy="6926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5240" y="1364560"/>
                <a:ext cx="8068680" cy="71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1C0D89-9EC8-4807-9CF3-3663431C4FD7}"/>
                  </a:ext>
                </a:extLst>
              </p14:cNvPr>
              <p14:cNvContentPartPr/>
              <p14:nvPr/>
            </p14:nvContentPartPr>
            <p14:xfrm>
              <a:off x="716160" y="2129200"/>
              <a:ext cx="3210120" cy="111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1C0D89-9EC8-4807-9CF3-3663431C4F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7519" y="2120200"/>
                <a:ext cx="3227762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68AFBF5-8BC8-473C-8F88-D7F518380F9C}"/>
                  </a:ext>
                </a:extLst>
              </p14:cNvPr>
              <p14:cNvContentPartPr/>
              <p14:nvPr/>
            </p14:nvContentPartPr>
            <p14:xfrm>
              <a:off x="5472480" y="2667760"/>
              <a:ext cx="519840" cy="295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68AFBF5-8BC8-473C-8F88-D7F518380F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63840" y="2658760"/>
                <a:ext cx="5374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37561F-E988-4605-BCD1-2D41106F69F7}"/>
                  </a:ext>
                </a:extLst>
              </p14:cNvPr>
              <p14:cNvContentPartPr/>
              <p14:nvPr/>
            </p14:nvContentPartPr>
            <p14:xfrm>
              <a:off x="5154600" y="2566960"/>
              <a:ext cx="231120" cy="41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37561F-E988-4605-BCD1-2D41106F69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45600" y="2557960"/>
                <a:ext cx="2487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F4321C-3672-4402-8F33-69FD201D97E2}"/>
                  </a:ext>
                </a:extLst>
              </p14:cNvPr>
              <p14:cNvContentPartPr/>
              <p14:nvPr/>
            </p14:nvContentPartPr>
            <p14:xfrm>
              <a:off x="4185480" y="2565160"/>
              <a:ext cx="771480" cy="60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F4321C-3672-4402-8F33-69FD201D97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76840" y="2556520"/>
                <a:ext cx="789120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29C1AB-3272-4858-A3D9-0B4F3FFB8BEC}"/>
                  </a:ext>
                </a:extLst>
              </p14:cNvPr>
              <p14:cNvContentPartPr/>
              <p14:nvPr/>
            </p14:nvContentPartPr>
            <p14:xfrm>
              <a:off x="6141720" y="2810680"/>
              <a:ext cx="378720" cy="12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29C1AB-3272-4858-A3D9-0B4F3FFB8BE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3080" y="2801705"/>
                <a:ext cx="396360" cy="146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89F762-2E5B-4825-8371-D1878FF6F678}"/>
                  </a:ext>
                </a:extLst>
              </p14:cNvPr>
              <p14:cNvContentPartPr/>
              <p14:nvPr/>
            </p14:nvContentPartPr>
            <p14:xfrm>
              <a:off x="6706200" y="2847400"/>
              <a:ext cx="219600" cy="10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89F762-2E5B-4825-8371-D1878FF6F6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97200" y="2838760"/>
                <a:ext cx="2372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1B52AC3-370F-4521-8692-13DD2821F4D5}"/>
                  </a:ext>
                </a:extLst>
              </p14:cNvPr>
              <p14:cNvContentPartPr/>
              <p14:nvPr/>
            </p14:nvContentPartPr>
            <p14:xfrm>
              <a:off x="6990240" y="2887360"/>
              <a:ext cx="16200" cy="6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1B52AC3-370F-4521-8692-13DD2821F4D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81240" y="2878360"/>
                <a:ext cx="338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5BE30E-FDEA-4845-9046-683D1A5FD8C5}"/>
                  </a:ext>
                </a:extLst>
              </p14:cNvPr>
              <p14:cNvContentPartPr/>
              <p14:nvPr/>
            </p14:nvContentPartPr>
            <p14:xfrm>
              <a:off x="6992040" y="2724280"/>
              <a:ext cx="6480" cy="50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5BE30E-FDEA-4845-9046-683D1A5FD8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3400" y="2715640"/>
                <a:ext cx="241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8814647-1FDA-49CD-9F5C-8E63E9094CFF}"/>
                  </a:ext>
                </a:extLst>
              </p14:cNvPr>
              <p14:cNvContentPartPr/>
              <p14:nvPr/>
            </p14:nvContentPartPr>
            <p14:xfrm>
              <a:off x="7117320" y="2704480"/>
              <a:ext cx="29520" cy="27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8814647-1FDA-49CD-9F5C-8E63E9094C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680" y="2695480"/>
                <a:ext cx="471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B226B6E-91E5-4DFF-8807-726DA093395C}"/>
                  </a:ext>
                </a:extLst>
              </p14:cNvPr>
              <p14:cNvContentPartPr/>
              <p14:nvPr/>
            </p14:nvContentPartPr>
            <p14:xfrm>
              <a:off x="7228920" y="2707000"/>
              <a:ext cx="29160" cy="265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B226B6E-91E5-4DFF-8807-726DA093395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19920" y="2698360"/>
                <a:ext cx="468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17DDE49-5C7B-4B18-949C-AE2F3BCBBC63}"/>
                  </a:ext>
                </a:extLst>
              </p14:cNvPr>
              <p14:cNvContentPartPr/>
              <p14:nvPr/>
            </p14:nvContentPartPr>
            <p14:xfrm>
              <a:off x="7458960" y="2840920"/>
              <a:ext cx="230040" cy="133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17DDE49-5C7B-4B18-949C-AE2F3BCBBC6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50320" y="2832280"/>
                <a:ext cx="24768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F96CE5B-B94B-4AB6-AE28-FAB031D163B6}"/>
                  </a:ext>
                </a:extLst>
              </p14:cNvPr>
              <p14:cNvContentPartPr/>
              <p14:nvPr/>
            </p14:nvContentPartPr>
            <p14:xfrm>
              <a:off x="7747320" y="2838400"/>
              <a:ext cx="68040" cy="110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F96CE5B-B94B-4AB6-AE28-FAB031D163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38320" y="2829400"/>
                <a:ext cx="8568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0BD00CE-8DF6-4020-94F4-BE48E371D70A}"/>
                  </a:ext>
                </a:extLst>
              </p14:cNvPr>
              <p14:cNvContentPartPr/>
              <p14:nvPr/>
            </p14:nvContentPartPr>
            <p14:xfrm>
              <a:off x="7878360" y="2840920"/>
              <a:ext cx="60120" cy="106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0BD00CE-8DF6-4020-94F4-BE48E371D7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69360" y="2831920"/>
                <a:ext cx="77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2CA0E95-CA7D-4887-82E0-3ABB8FBDD692}"/>
                  </a:ext>
                </a:extLst>
              </p14:cNvPr>
              <p14:cNvContentPartPr/>
              <p14:nvPr/>
            </p14:nvContentPartPr>
            <p14:xfrm>
              <a:off x="8033520" y="2713840"/>
              <a:ext cx="9720" cy="221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2CA0E95-CA7D-4887-82E0-3ABB8FBDD69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24520" y="2704840"/>
                <a:ext cx="273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B4287DD-64DC-49BE-A2E7-C05C3F04E7D7}"/>
                  </a:ext>
                </a:extLst>
              </p14:cNvPr>
              <p14:cNvContentPartPr/>
              <p14:nvPr/>
            </p14:nvContentPartPr>
            <p14:xfrm>
              <a:off x="8041080" y="2778640"/>
              <a:ext cx="81720" cy="1684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B4287DD-64DC-49BE-A2E7-C05C3F04E7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032080" y="2770000"/>
                <a:ext cx="993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B67F0F0-27DC-4308-85F8-FBC52FB3DAB2}"/>
                  </a:ext>
                </a:extLst>
              </p14:cNvPr>
              <p14:cNvContentPartPr/>
              <p14:nvPr/>
            </p14:nvContentPartPr>
            <p14:xfrm>
              <a:off x="8331600" y="2589280"/>
              <a:ext cx="580320" cy="396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B67F0F0-27DC-4308-85F8-FBC52FB3DAB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2955" y="2580280"/>
                <a:ext cx="597971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C9EF035-C1ED-4F8D-A75D-B0AA5FBA1AB1}"/>
                  </a:ext>
                </a:extLst>
              </p14:cNvPr>
              <p14:cNvContentPartPr/>
              <p14:nvPr/>
            </p14:nvContentPartPr>
            <p14:xfrm>
              <a:off x="2300880" y="3433480"/>
              <a:ext cx="6840" cy="10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C9EF035-C1ED-4F8D-A75D-B0AA5FBA1AB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91880" y="3424480"/>
                <a:ext cx="244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B25185-2E37-4F29-A1C0-1F55FD1D893A}"/>
                  </a:ext>
                </a:extLst>
              </p14:cNvPr>
              <p14:cNvContentPartPr/>
              <p14:nvPr/>
            </p14:nvContentPartPr>
            <p14:xfrm>
              <a:off x="2296200" y="3348520"/>
              <a:ext cx="504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B25185-2E37-4F29-A1C0-1F55FD1D89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87200" y="3339880"/>
                <a:ext cx="22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44A97D-4515-4A96-B940-EFD0CAC38CA9}"/>
                  </a:ext>
                </a:extLst>
              </p14:cNvPr>
              <p14:cNvContentPartPr/>
              <p14:nvPr/>
            </p14:nvContentPartPr>
            <p14:xfrm>
              <a:off x="2426520" y="3373720"/>
              <a:ext cx="126720" cy="137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44A97D-4515-4A96-B940-EFD0CAC38C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17520" y="3364720"/>
                <a:ext cx="144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4CF9B-7E22-44C4-AA53-093BC7894B25}"/>
                  </a:ext>
                </a:extLst>
              </p14:cNvPr>
              <p14:cNvContentPartPr/>
              <p14:nvPr/>
            </p14:nvContentPartPr>
            <p14:xfrm>
              <a:off x="1148880" y="3227200"/>
              <a:ext cx="1052640" cy="360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4CF9B-7E22-44C4-AA53-093BC7894B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40240" y="3218200"/>
                <a:ext cx="1070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4942EE-C24A-4179-9FCD-DE80FA5D80E2}"/>
                  </a:ext>
                </a:extLst>
              </p14:cNvPr>
              <p14:cNvContentPartPr/>
              <p14:nvPr/>
            </p14:nvContentPartPr>
            <p14:xfrm>
              <a:off x="729480" y="3194080"/>
              <a:ext cx="265320" cy="34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4942EE-C24A-4179-9FCD-DE80FA5D80E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0840" y="3185440"/>
                <a:ext cx="282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6DD55D-B73E-4B1A-82CE-0F6CC0B18AD2}"/>
                  </a:ext>
                </a:extLst>
              </p14:cNvPr>
              <p14:cNvContentPartPr/>
              <p14:nvPr/>
            </p14:nvContentPartPr>
            <p14:xfrm>
              <a:off x="2638920" y="3118120"/>
              <a:ext cx="1199160" cy="65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6DD55D-B73E-4B1A-82CE-0F6CC0B18AD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29920" y="3109120"/>
                <a:ext cx="121680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EAA1FA7-5D70-4BF7-91D2-8927B155E038}"/>
                  </a:ext>
                </a:extLst>
              </p14:cNvPr>
              <p14:cNvContentPartPr/>
              <p14:nvPr/>
            </p14:nvContentPartPr>
            <p14:xfrm>
              <a:off x="4025280" y="3250240"/>
              <a:ext cx="204480" cy="43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EAA1FA7-5D70-4BF7-91D2-8927B155E03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16280" y="3241600"/>
                <a:ext cx="222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54522B-BA25-438C-8E56-6E69EDE59125}"/>
                  </a:ext>
                </a:extLst>
              </p14:cNvPr>
              <p14:cNvContentPartPr/>
              <p14:nvPr/>
            </p14:nvContentPartPr>
            <p14:xfrm>
              <a:off x="4209960" y="3464080"/>
              <a:ext cx="2437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54522B-BA25-438C-8E56-6E69EDE591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01320" y="3455080"/>
                <a:ext cx="261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AF75B7-AB3A-4104-A240-C5412753DE38}"/>
                  </a:ext>
                </a:extLst>
              </p14:cNvPr>
              <p14:cNvContentPartPr/>
              <p14:nvPr/>
            </p14:nvContentPartPr>
            <p14:xfrm>
              <a:off x="4492560" y="3468040"/>
              <a:ext cx="97920" cy="127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AF75B7-AB3A-4104-A240-C5412753DE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3920" y="3459040"/>
                <a:ext cx="11556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030FEDC-C8D3-4C6C-A639-D9483AF9D515}"/>
                  </a:ext>
                </a:extLst>
              </p14:cNvPr>
              <p14:cNvContentPartPr/>
              <p14:nvPr/>
            </p14:nvContentPartPr>
            <p14:xfrm>
              <a:off x="4706400" y="3323320"/>
              <a:ext cx="21960" cy="28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030FEDC-C8D3-4C6C-A639-D9483AF9D51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7760" y="3314680"/>
                <a:ext cx="396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9823B7-5DF6-422C-9E54-33DAFF9617E4}"/>
                  </a:ext>
                </a:extLst>
              </p14:cNvPr>
              <p14:cNvContentPartPr/>
              <p14:nvPr/>
            </p14:nvContentPartPr>
            <p14:xfrm>
              <a:off x="4613880" y="3454720"/>
              <a:ext cx="177840" cy="1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9823B7-5DF6-422C-9E54-33DAFF9617E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04880" y="3445720"/>
                <a:ext cx="195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64C9C6F-98E4-422F-9732-48AFA25DB78D}"/>
                  </a:ext>
                </a:extLst>
              </p14:cNvPr>
              <p14:cNvContentPartPr/>
              <p14:nvPr/>
            </p14:nvContentPartPr>
            <p14:xfrm>
              <a:off x="5031480" y="3439600"/>
              <a:ext cx="183960" cy="163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64C9C6F-98E4-422F-9732-48AFA25DB7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2840" y="3430600"/>
                <a:ext cx="2016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92B53A-31DB-403D-84E3-C468812016CC}"/>
                  </a:ext>
                </a:extLst>
              </p14:cNvPr>
              <p14:cNvContentPartPr/>
              <p14:nvPr/>
            </p14:nvContentPartPr>
            <p14:xfrm>
              <a:off x="5221560" y="3436000"/>
              <a:ext cx="122760" cy="171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92B53A-31DB-403D-84E3-C468812016C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12920" y="3427000"/>
                <a:ext cx="140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B4F3BD-D809-4EEB-AB25-47CF6E2D730A}"/>
                  </a:ext>
                </a:extLst>
              </p14:cNvPr>
              <p14:cNvContentPartPr/>
              <p14:nvPr/>
            </p14:nvContentPartPr>
            <p14:xfrm>
              <a:off x="5389680" y="3454720"/>
              <a:ext cx="194760" cy="1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B4F3BD-D809-4EEB-AB25-47CF6E2D730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0680" y="3446080"/>
                <a:ext cx="2124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FC8183-A0CD-4441-87E4-868AB8549495}"/>
                  </a:ext>
                </a:extLst>
              </p14:cNvPr>
              <p14:cNvContentPartPr/>
              <p14:nvPr/>
            </p14:nvContentPartPr>
            <p14:xfrm>
              <a:off x="5566080" y="3282280"/>
              <a:ext cx="253080" cy="31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FC8183-A0CD-4441-87E4-868AB8549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57440" y="3273280"/>
                <a:ext cx="2707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9644989-E7E9-46ED-B726-90D43EFBA45B}"/>
                  </a:ext>
                </a:extLst>
              </p14:cNvPr>
              <p14:cNvContentPartPr/>
              <p14:nvPr/>
            </p14:nvContentPartPr>
            <p14:xfrm>
              <a:off x="6058560" y="3514120"/>
              <a:ext cx="17640" cy="97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9644989-E7E9-46ED-B726-90D43EFBA4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49560" y="3505480"/>
                <a:ext cx="35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57AE43C-479A-4EC2-8D0F-2D7CE8AF4CFE}"/>
                  </a:ext>
                </a:extLst>
              </p14:cNvPr>
              <p14:cNvContentPartPr/>
              <p14:nvPr/>
            </p14:nvContentPartPr>
            <p14:xfrm>
              <a:off x="6041280" y="3340600"/>
              <a:ext cx="54000" cy="62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57AE43C-479A-4EC2-8D0F-2D7CE8AF4C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32280" y="3331960"/>
                <a:ext cx="716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9DA0C05-0E40-4F91-9360-37E6FDA6E81B}"/>
                  </a:ext>
                </a:extLst>
              </p14:cNvPr>
              <p14:cNvContentPartPr/>
              <p14:nvPr/>
            </p14:nvContentPartPr>
            <p14:xfrm>
              <a:off x="6192840" y="3466600"/>
              <a:ext cx="19404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9DA0C05-0E40-4F91-9360-37E6FDA6E81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84200" y="345760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91ACCD-8D1A-45FD-8E6E-74B9548162AB}"/>
                  </a:ext>
                </a:extLst>
              </p14:cNvPr>
              <p14:cNvContentPartPr/>
              <p14:nvPr/>
            </p14:nvContentPartPr>
            <p14:xfrm>
              <a:off x="6700440" y="3275800"/>
              <a:ext cx="2088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91ACCD-8D1A-45FD-8E6E-74B9548162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91800" y="3266800"/>
                <a:ext cx="38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4B3DB8-6AE2-4164-914A-D6A52B8522E7}"/>
                  </a:ext>
                </a:extLst>
              </p14:cNvPr>
              <p14:cNvContentPartPr/>
              <p14:nvPr/>
            </p14:nvContentPartPr>
            <p14:xfrm>
              <a:off x="6617640" y="3401440"/>
              <a:ext cx="247680" cy="4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4B3DB8-6AE2-4164-914A-D6A52B8522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09000" y="3392800"/>
                <a:ext cx="26532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55F62F3-3780-400B-8462-995A9825391F}"/>
                  </a:ext>
                </a:extLst>
              </p14:cNvPr>
              <p14:cNvContentPartPr/>
              <p14:nvPr/>
            </p14:nvContentPartPr>
            <p14:xfrm>
              <a:off x="6957840" y="3237280"/>
              <a:ext cx="99720" cy="327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55F62F3-3780-400B-8462-995A9825391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48840" y="3228280"/>
                <a:ext cx="11736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9562E42-391D-4CF0-A404-53B5AFF6658E}"/>
                  </a:ext>
                </a:extLst>
              </p14:cNvPr>
              <p14:cNvContentPartPr/>
              <p14:nvPr/>
            </p14:nvContentPartPr>
            <p14:xfrm>
              <a:off x="7165200" y="3479920"/>
              <a:ext cx="8280" cy="5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9562E42-391D-4CF0-A404-53B5AFF6658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56200" y="3470920"/>
                <a:ext cx="259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66C0A5-DEF0-4A51-A7A3-3CF7DF4AB8F6}"/>
                  </a:ext>
                </a:extLst>
              </p14:cNvPr>
              <p14:cNvContentPartPr/>
              <p14:nvPr/>
            </p14:nvContentPartPr>
            <p14:xfrm>
              <a:off x="7175280" y="333664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66C0A5-DEF0-4A51-A7A3-3CF7DF4AB8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66280" y="33280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FA78FB-0524-4901-8F2B-7DF2B4381A54}"/>
                  </a:ext>
                </a:extLst>
              </p14:cNvPr>
              <p14:cNvContentPartPr/>
              <p14:nvPr/>
            </p14:nvContentPartPr>
            <p14:xfrm>
              <a:off x="7271040" y="3426280"/>
              <a:ext cx="81360" cy="13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FA78FB-0524-4901-8F2B-7DF2B4381A5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62400" y="3417280"/>
                <a:ext cx="990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771298-CCF4-4B83-8A75-65C0EA89FF2D}"/>
                  </a:ext>
                </a:extLst>
              </p14:cNvPr>
              <p14:cNvContentPartPr/>
              <p14:nvPr/>
            </p14:nvContentPartPr>
            <p14:xfrm>
              <a:off x="7603680" y="3420160"/>
              <a:ext cx="108360" cy="134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771298-CCF4-4B83-8A75-65C0EA89FF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95040" y="3411520"/>
                <a:ext cx="126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1042CAB-18B2-45C5-B459-F94EE9CF1F40}"/>
                  </a:ext>
                </a:extLst>
              </p14:cNvPr>
              <p14:cNvContentPartPr/>
              <p14:nvPr/>
            </p14:nvContentPartPr>
            <p14:xfrm>
              <a:off x="7797000" y="3425560"/>
              <a:ext cx="105480" cy="106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1042CAB-18B2-45C5-B459-F94EE9CF1F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788360" y="3416560"/>
                <a:ext cx="123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FA6F031-A3A0-41BB-9D12-DE16FB0B5AFF}"/>
                  </a:ext>
                </a:extLst>
              </p14:cNvPr>
              <p14:cNvContentPartPr/>
              <p14:nvPr/>
            </p14:nvContentPartPr>
            <p14:xfrm>
              <a:off x="7973040" y="3250600"/>
              <a:ext cx="751320" cy="400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FA6F031-A3A0-41BB-9D12-DE16FB0B5A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964040" y="3241600"/>
                <a:ext cx="76896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834C37E-B2F4-4E55-BF9F-CC9B23B1AA3A}"/>
                  </a:ext>
                </a:extLst>
              </p14:cNvPr>
              <p14:cNvContentPartPr/>
              <p14:nvPr/>
            </p14:nvContentPartPr>
            <p14:xfrm>
              <a:off x="1364880" y="4045840"/>
              <a:ext cx="575280" cy="220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834C37E-B2F4-4E55-BF9F-CC9B23B1AA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56235" y="4037186"/>
                <a:ext cx="592931" cy="238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0F57DFC-C241-4A46-B60A-A171DA35677E}"/>
                  </a:ext>
                </a:extLst>
              </p14:cNvPr>
              <p14:cNvContentPartPr/>
              <p14:nvPr/>
            </p14:nvContentPartPr>
            <p14:xfrm>
              <a:off x="690600" y="4063120"/>
              <a:ext cx="551160" cy="16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0F57DFC-C241-4A46-B60A-A171DA3567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1594" y="4054120"/>
                <a:ext cx="568812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F74980A-37A5-4868-8395-87BA83474554}"/>
                  </a:ext>
                </a:extLst>
              </p14:cNvPr>
              <p14:cNvContentPartPr/>
              <p14:nvPr/>
            </p14:nvContentPartPr>
            <p14:xfrm>
              <a:off x="339240" y="3837040"/>
              <a:ext cx="252360" cy="446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F74980A-37A5-4868-8395-87BA8347455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0240" y="3828040"/>
                <a:ext cx="27000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FA24394-EF5F-41D5-BEA0-4530A37E9138}"/>
                  </a:ext>
                </a:extLst>
              </p14:cNvPr>
              <p14:cNvContentPartPr/>
              <p14:nvPr/>
            </p14:nvContentPartPr>
            <p14:xfrm>
              <a:off x="2044200" y="3833800"/>
              <a:ext cx="1670400" cy="456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FA24394-EF5F-41D5-BEA0-4530A37E91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035560" y="3824800"/>
                <a:ext cx="168804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6C5D6460-F2E1-4298-8C2F-1F0A824076BE}"/>
                  </a:ext>
                </a:extLst>
              </p14:cNvPr>
              <p14:cNvContentPartPr/>
              <p14:nvPr/>
            </p14:nvContentPartPr>
            <p14:xfrm>
              <a:off x="5214720" y="3856120"/>
              <a:ext cx="270720" cy="4658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6C5D6460-F2E1-4298-8C2F-1F0A824076B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06080" y="3847473"/>
                <a:ext cx="2883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E0C4C5C-A489-4227-B2E5-DDCEF102763A}"/>
                  </a:ext>
                </a:extLst>
              </p14:cNvPr>
              <p14:cNvContentPartPr/>
              <p14:nvPr/>
            </p14:nvContentPartPr>
            <p14:xfrm>
              <a:off x="4006920" y="3874840"/>
              <a:ext cx="1028160" cy="560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E0C4C5C-A489-4227-B2E5-DDCEF102763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997920" y="3865840"/>
                <a:ext cx="10458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09BAD91-B748-495B-BFE1-DBDE0A08FBEC}"/>
                  </a:ext>
                </a:extLst>
              </p14:cNvPr>
              <p14:cNvContentPartPr/>
              <p14:nvPr/>
            </p14:nvContentPartPr>
            <p14:xfrm>
              <a:off x="960960" y="4459480"/>
              <a:ext cx="315720" cy="37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09BAD91-B748-495B-BFE1-DBDE0A08FB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51960" y="4450489"/>
                <a:ext cx="333360" cy="3941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103F876-4A05-4911-A805-5A1C19DFC8F5}"/>
                  </a:ext>
                </a:extLst>
              </p14:cNvPr>
              <p14:cNvContentPartPr/>
              <p14:nvPr/>
            </p14:nvContentPartPr>
            <p14:xfrm>
              <a:off x="3999360" y="4621840"/>
              <a:ext cx="104040" cy="11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103F876-4A05-4911-A805-5A1C19DFC8F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90720" y="4612840"/>
                <a:ext cx="121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4A4EB0C-7683-4959-8012-26CE11BDF751}"/>
                  </a:ext>
                </a:extLst>
              </p14:cNvPr>
              <p14:cNvContentPartPr/>
              <p14:nvPr/>
            </p14:nvContentPartPr>
            <p14:xfrm>
              <a:off x="4184400" y="4612120"/>
              <a:ext cx="226080" cy="116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4A4EB0C-7683-4959-8012-26CE11BDF75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75400" y="4603120"/>
                <a:ext cx="243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B8A4394-4EB6-40F4-A69E-349205A72E7B}"/>
                  </a:ext>
                </a:extLst>
              </p14:cNvPr>
              <p14:cNvContentPartPr/>
              <p14:nvPr/>
            </p14:nvContentPartPr>
            <p14:xfrm>
              <a:off x="1385040" y="4431400"/>
              <a:ext cx="1218240" cy="699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B8A4394-4EB6-40F4-A69E-349205A72E7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76040" y="4422400"/>
                <a:ext cx="1235880" cy="71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EEAC3B6-59E3-4B68-B189-75926B093DA4}"/>
                  </a:ext>
                </a:extLst>
              </p14:cNvPr>
              <p14:cNvContentPartPr/>
              <p14:nvPr/>
            </p14:nvContentPartPr>
            <p14:xfrm>
              <a:off x="2856000" y="4431040"/>
              <a:ext cx="1032120" cy="591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EEAC3B6-59E3-4B68-B189-75926B093D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47003" y="4422040"/>
                <a:ext cx="1049754" cy="608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1446795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14:cNvPr>
              <p14:cNvContentPartPr/>
              <p14:nvPr/>
            </p14:nvContentPartPr>
            <p14:xfrm>
              <a:off x="302880" y="121120"/>
              <a:ext cx="7855560" cy="1375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A9E03B9-DA38-474B-A6DA-F21149F683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880" y="101320"/>
                <a:ext cx="7873200" cy="14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14:cNvPr>
              <p14:cNvContentPartPr/>
              <p14:nvPr/>
            </p14:nvContentPartPr>
            <p14:xfrm>
              <a:off x="653880" y="1373200"/>
              <a:ext cx="8051040" cy="6926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9C625184-9939-4F79-92C3-1188B117174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5240" y="1364560"/>
                <a:ext cx="8068680" cy="71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B1C0D89-9EC8-4807-9CF3-3663431C4FD7}"/>
                  </a:ext>
                </a:extLst>
              </p14:cNvPr>
              <p14:cNvContentPartPr/>
              <p14:nvPr/>
            </p14:nvContentPartPr>
            <p14:xfrm>
              <a:off x="716160" y="2129200"/>
              <a:ext cx="3210120" cy="1116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B1C0D89-9EC8-4807-9CF3-3663431C4F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7519" y="2120200"/>
                <a:ext cx="3227762" cy="11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68AFBF5-8BC8-473C-8F88-D7F518380F9C}"/>
                  </a:ext>
                </a:extLst>
              </p14:cNvPr>
              <p14:cNvContentPartPr/>
              <p14:nvPr/>
            </p14:nvContentPartPr>
            <p14:xfrm>
              <a:off x="5472480" y="2667760"/>
              <a:ext cx="519840" cy="295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68AFBF5-8BC8-473C-8F88-D7F518380F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63840" y="2658760"/>
                <a:ext cx="5374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37561F-E988-4605-BCD1-2D41106F69F7}"/>
                  </a:ext>
                </a:extLst>
              </p14:cNvPr>
              <p14:cNvContentPartPr/>
              <p14:nvPr/>
            </p14:nvContentPartPr>
            <p14:xfrm>
              <a:off x="5154600" y="2566960"/>
              <a:ext cx="231120" cy="41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37561F-E988-4605-BCD1-2D41106F69F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45600" y="2557960"/>
                <a:ext cx="2487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7F4321C-3672-4402-8F33-69FD201D97E2}"/>
                  </a:ext>
                </a:extLst>
              </p14:cNvPr>
              <p14:cNvContentPartPr/>
              <p14:nvPr/>
            </p14:nvContentPartPr>
            <p14:xfrm>
              <a:off x="4185480" y="2565160"/>
              <a:ext cx="771480" cy="60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7F4321C-3672-4402-8F33-69FD201D97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76840" y="2556520"/>
                <a:ext cx="789120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29C1AB-3272-4858-A3D9-0B4F3FFB8BEC}"/>
                  </a:ext>
                </a:extLst>
              </p14:cNvPr>
              <p14:cNvContentPartPr/>
              <p14:nvPr/>
            </p14:nvContentPartPr>
            <p14:xfrm>
              <a:off x="6141720" y="2810680"/>
              <a:ext cx="378720" cy="128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29C1AB-3272-4858-A3D9-0B4F3FFB8BE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33080" y="2801705"/>
                <a:ext cx="396360" cy="146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89F762-2E5B-4825-8371-D1878FF6F678}"/>
                  </a:ext>
                </a:extLst>
              </p14:cNvPr>
              <p14:cNvContentPartPr/>
              <p14:nvPr/>
            </p14:nvContentPartPr>
            <p14:xfrm>
              <a:off x="6706200" y="2847400"/>
              <a:ext cx="219600" cy="100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89F762-2E5B-4825-8371-D1878FF6F6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97200" y="2838760"/>
                <a:ext cx="23724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1B52AC3-370F-4521-8692-13DD2821F4D5}"/>
                  </a:ext>
                </a:extLst>
              </p14:cNvPr>
              <p14:cNvContentPartPr/>
              <p14:nvPr/>
            </p14:nvContentPartPr>
            <p14:xfrm>
              <a:off x="6990240" y="2887360"/>
              <a:ext cx="16200" cy="6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1B52AC3-370F-4521-8692-13DD2821F4D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81240" y="2878360"/>
                <a:ext cx="338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35BE30E-FDEA-4845-9046-683D1A5FD8C5}"/>
                  </a:ext>
                </a:extLst>
              </p14:cNvPr>
              <p14:cNvContentPartPr/>
              <p14:nvPr/>
            </p14:nvContentPartPr>
            <p14:xfrm>
              <a:off x="6992040" y="2724280"/>
              <a:ext cx="6480" cy="50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35BE30E-FDEA-4845-9046-683D1A5FD8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3400" y="2715640"/>
                <a:ext cx="241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8814647-1FDA-49CD-9F5C-8E63E9094CFF}"/>
                  </a:ext>
                </a:extLst>
              </p14:cNvPr>
              <p14:cNvContentPartPr/>
              <p14:nvPr/>
            </p14:nvContentPartPr>
            <p14:xfrm>
              <a:off x="7117320" y="2704480"/>
              <a:ext cx="29520" cy="270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8814647-1FDA-49CD-9F5C-8E63E9094C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08680" y="2695480"/>
                <a:ext cx="471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B226B6E-91E5-4DFF-8807-726DA093395C}"/>
                  </a:ext>
                </a:extLst>
              </p14:cNvPr>
              <p14:cNvContentPartPr/>
              <p14:nvPr/>
            </p14:nvContentPartPr>
            <p14:xfrm>
              <a:off x="7228920" y="2707000"/>
              <a:ext cx="29160" cy="2656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B226B6E-91E5-4DFF-8807-726DA093395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219920" y="2698360"/>
                <a:ext cx="468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17DDE49-5C7B-4B18-949C-AE2F3BCBBC63}"/>
                  </a:ext>
                </a:extLst>
              </p14:cNvPr>
              <p14:cNvContentPartPr/>
              <p14:nvPr/>
            </p14:nvContentPartPr>
            <p14:xfrm>
              <a:off x="7458960" y="2840920"/>
              <a:ext cx="230040" cy="133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17DDE49-5C7B-4B18-949C-AE2F3BCBBC6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50320" y="2832280"/>
                <a:ext cx="24768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F96CE5B-B94B-4AB6-AE28-FAB031D163B6}"/>
                  </a:ext>
                </a:extLst>
              </p14:cNvPr>
              <p14:cNvContentPartPr/>
              <p14:nvPr/>
            </p14:nvContentPartPr>
            <p14:xfrm>
              <a:off x="7747320" y="2838400"/>
              <a:ext cx="68040" cy="110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F96CE5B-B94B-4AB6-AE28-FAB031D163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38320" y="2829400"/>
                <a:ext cx="8568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0BD00CE-8DF6-4020-94F4-BE48E371D70A}"/>
                  </a:ext>
                </a:extLst>
              </p14:cNvPr>
              <p14:cNvContentPartPr/>
              <p14:nvPr/>
            </p14:nvContentPartPr>
            <p14:xfrm>
              <a:off x="7878360" y="2840920"/>
              <a:ext cx="60120" cy="106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0BD00CE-8DF6-4020-94F4-BE48E371D70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69360" y="2831920"/>
                <a:ext cx="777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2CA0E95-CA7D-4887-82E0-3ABB8FBDD692}"/>
                  </a:ext>
                </a:extLst>
              </p14:cNvPr>
              <p14:cNvContentPartPr/>
              <p14:nvPr/>
            </p14:nvContentPartPr>
            <p14:xfrm>
              <a:off x="8033520" y="2713840"/>
              <a:ext cx="9720" cy="221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2CA0E95-CA7D-4887-82E0-3ABB8FBDD69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24520" y="2704840"/>
                <a:ext cx="273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B4287DD-64DC-49BE-A2E7-C05C3F04E7D7}"/>
                  </a:ext>
                </a:extLst>
              </p14:cNvPr>
              <p14:cNvContentPartPr/>
              <p14:nvPr/>
            </p14:nvContentPartPr>
            <p14:xfrm>
              <a:off x="8041080" y="2778640"/>
              <a:ext cx="81720" cy="1684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B4287DD-64DC-49BE-A2E7-C05C3F04E7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032080" y="2770000"/>
                <a:ext cx="993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B67F0F0-27DC-4308-85F8-FBC52FB3DAB2}"/>
                  </a:ext>
                </a:extLst>
              </p14:cNvPr>
              <p14:cNvContentPartPr/>
              <p14:nvPr/>
            </p14:nvContentPartPr>
            <p14:xfrm>
              <a:off x="8331600" y="2589280"/>
              <a:ext cx="580320" cy="396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B67F0F0-27DC-4308-85F8-FBC52FB3DAB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2955" y="2580280"/>
                <a:ext cx="597971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C9EF035-C1ED-4F8D-A75D-B0AA5FBA1AB1}"/>
                  </a:ext>
                </a:extLst>
              </p14:cNvPr>
              <p14:cNvContentPartPr/>
              <p14:nvPr/>
            </p14:nvContentPartPr>
            <p14:xfrm>
              <a:off x="2300880" y="3433480"/>
              <a:ext cx="6840" cy="10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C9EF035-C1ED-4F8D-A75D-B0AA5FBA1AB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91880" y="3424480"/>
                <a:ext cx="244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B25185-2E37-4F29-A1C0-1F55FD1D893A}"/>
                  </a:ext>
                </a:extLst>
              </p14:cNvPr>
              <p14:cNvContentPartPr/>
              <p14:nvPr/>
            </p14:nvContentPartPr>
            <p14:xfrm>
              <a:off x="2296200" y="3348520"/>
              <a:ext cx="504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B25185-2E37-4F29-A1C0-1F55FD1D89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87200" y="3339880"/>
                <a:ext cx="22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244A97D-4515-4A96-B940-EFD0CAC38CA9}"/>
                  </a:ext>
                </a:extLst>
              </p14:cNvPr>
              <p14:cNvContentPartPr/>
              <p14:nvPr/>
            </p14:nvContentPartPr>
            <p14:xfrm>
              <a:off x="2426520" y="3373720"/>
              <a:ext cx="126720" cy="137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244A97D-4515-4A96-B940-EFD0CAC38C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17520" y="3364720"/>
                <a:ext cx="1443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14CF9B-7E22-44C4-AA53-093BC7894B25}"/>
                  </a:ext>
                </a:extLst>
              </p14:cNvPr>
              <p14:cNvContentPartPr/>
              <p14:nvPr/>
            </p14:nvContentPartPr>
            <p14:xfrm>
              <a:off x="1148880" y="3227200"/>
              <a:ext cx="1052640" cy="360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14CF9B-7E22-44C4-AA53-093BC7894B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40240" y="3218200"/>
                <a:ext cx="1070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94942EE-C24A-4179-9FCD-DE80FA5D80E2}"/>
                  </a:ext>
                </a:extLst>
              </p14:cNvPr>
              <p14:cNvContentPartPr/>
              <p14:nvPr/>
            </p14:nvContentPartPr>
            <p14:xfrm>
              <a:off x="729480" y="3194080"/>
              <a:ext cx="265320" cy="34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94942EE-C24A-4179-9FCD-DE80FA5D80E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0840" y="3185440"/>
                <a:ext cx="282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6DD55D-B73E-4B1A-82CE-0F6CC0B18AD2}"/>
                  </a:ext>
                </a:extLst>
              </p14:cNvPr>
              <p14:cNvContentPartPr/>
              <p14:nvPr/>
            </p14:nvContentPartPr>
            <p14:xfrm>
              <a:off x="2638920" y="3118120"/>
              <a:ext cx="1199160" cy="65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6DD55D-B73E-4B1A-82CE-0F6CC0B18AD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29920" y="3109120"/>
                <a:ext cx="1216800" cy="67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EAA1FA7-5D70-4BF7-91D2-8927B155E038}"/>
                  </a:ext>
                </a:extLst>
              </p14:cNvPr>
              <p14:cNvContentPartPr/>
              <p14:nvPr/>
            </p14:nvContentPartPr>
            <p14:xfrm>
              <a:off x="4025280" y="3250240"/>
              <a:ext cx="204480" cy="43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EAA1FA7-5D70-4BF7-91D2-8927B155E03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16280" y="3241600"/>
                <a:ext cx="222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54522B-BA25-438C-8E56-6E69EDE59125}"/>
                  </a:ext>
                </a:extLst>
              </p14:cNvPr>
              <p14:cNvContentPartPr/>
              <p14:nvPr/>
            </p14:nvContentPartPr>
            <p14:xfrm>
              <a:off x="4209960" y="3464080"/>
              <a:ext cx="2437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54522B-BA25-438C-8E56-6E69EDE591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01320" y="3455080"/>
                <a:ext cx="261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AF75B7-AB3A-4104-A240-C5412753DE38}"/>
                  </a:ext>
                </a:extLst>
              </p14:cNvPr>
              <p14:cNvContentPartPr/>
              <p14:nvPr/>
            </p14:nvContentPartPr>
            <p14:xfrm>
              <a:off x="4492560" y="3468040"/>
              <a:ext cx="97920" cy="127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AF75B7-AB3A-4104-A240-C5412753DE3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83920" y="3459040"/>
                <a:ext cx="11556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030FEDC-C8D3-4C6C-A639-D9483AF9D515}"/>
                  </a:ext>
                </a:extLst>
              </p14:cNvPr>
              <p14:cNvContentPartPr/>
              <p14:nvPr/>
            </p14:nvContentPartPr>
            <p14:xfrm>
              <a:off x="4706400" y="3323320"/>
              <a:ext cx="21960" cy="28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030FEDC-C8D3-4C6C-A639-D9483AF9D51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97760" y="3314680"/>
                <a:ext cx="396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9823B7-5DF6-422C-9E54-33DAFF9617E4}"/>
                  </a:ext>
                </a:extLst>
              </p14:cNvPr>
              <p14:cNvContentPartPr/>
              <p14:nvPr/>
            </p14:nvContentPartPr>
            <p14:xfrm>
              <a:off x="4613880" y="3454720"/>
              <a:ext cx="177840" cy="16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9823B7-5DF6-422C-9E54-33DAFF9617E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04880" y="3445720"/>
                <a:ext cx="195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64C9C6F-98E4-422F-9732-48AFA25DB78D}"/>
                  </a:ext>
                </a:extLst>
              </p14:cNvPr>
              <p14:cNvContentPartPr/>
              <p14:nvPr/>
            </p14:nvContentPartPr>
            <p14:xfrm>
              <a:off x="5031480" y="3439600"/>
              <a:ext cx="183960" cy="163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64C9C6F-98E4-422F-9732-48AFA25DB7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2840" y="3430600"/>
                <a:ext cx="2016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92B53A-31DB-403D-84E3-C468812016CC}"/>
                  </a:ext>
                </a:extLst>
              </p14:cNvPr>
              <p14:cNvContentPartPr/>
              <p14:nvPr/>
            </p14:nvContentPartPr>
            <p14:xfrm>
              <a:off x="5221560" y="3436000"/>
              <a:ext cx="122760" cy="171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92B53A-31DB-403D-84E3-C468812016C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12920" y="3427000"/>
                <a:ext cx="1404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3B4F3BD-D809-4EEB-AB25-47CF6E2D730A}"/>
                  </a:ext>
                </a:extLst>
              </p14:cNvPr>
              <p14:cNvContentPartPr/>
              <p14:nvPr/>
            </p14:nvContentPartPr>
            <p14:xfrm>
              <a:off x="5389680" y="3454720"/>
              <a:ext cx="194760" cy="1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3B4F3BD-D809-4EEB-AB25-47CF6E2D730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0680" y="3446080"/>
                <a:ext cx="2124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3FC8183-A0CD-4441-87E4-868AB8549495}"/>
                  </a:ext>
                </a:extLst>
              </p14:cNvPr>
              <p14:cNvContentPartPr/>
              <p14:nvPr/>
            </p14:nvContentPartPr>
            <p14:xfrm>
              <a:off x="5566080" y="3282280"/>
              <a:ext cx="253080" cy="31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3FC8183-A0CD-4441-87E4-868AB85494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57440" y="3273280"/>
                <a:ext cx="2707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9644989-E7E9-46ED-B726-90D43EFBA45B}"/>
                  </a:ext>
                </a:extLst>
              </p14:cNvPr>
              <p14:cNvContentPartPr/>
              <p14:nvPr/>
            </p14:nvContentPartPr>
            <p14:xfrm>
              <a:off x="6058560" y="3514120"/>
              <a:ext cx="17640" cy="97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9644989-E7E9-46ED-B726-90D43EFBA4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49560" y="3505480"/>
                <a:ext cx="35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57AE43C-479A-4EC2-8D0F-2D7CE8AF4CFE}"/>
                  </a:ext>
                </a:extLst>
              </p14:cNvPr>
              <p14:cNvContentPartPr/>
              <p14:nvPr/>
            </p14:nvContentPartPr>
            <p14:xfrm>
              <a:off x="6041280" y="3340600"/>
              <a:ext cx="54000" cy="62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57AE43C-479A-4EC2-8D0F-2D7CE8AF4C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32280" y="3331960"/>
                <a:ext cx="716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9DA0C05-0E40-4F91-9360-37E6FDA6E81B}"/>
                  </a:ext>
                </a:extLst>
              </p14:cNvPr>
              <p14:cNvContentPartPr/>
              <p14:nvPr/>
            </p14:nvContentPartPr>
            <p14:xfrm>
              <a:off x="6192840" y="3466600"/>
              <a:ext cx="19404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9DA0C05-0E40-4F91-9360-37E6FDA6E81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84200" y="345760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91ACCD-8D1A-45FD-8E6E-74B9548162AB}"/>
                  </a:ext>
                </a:extLst>
              </p14:cNvPr>
              <p14:cNvContentPartPr/>
              <p14:nvPr/>
            </p14:nvContentPartPr>
            <p14:xfrm>
              <a:off x="6700440" y="3275800"/>
              <a:ext cx="2088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91ACCD-8D1A-45FD-8E6E-74B9548162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91800" y="3266800"/>
                <a:ext cx="38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C4B3DB8-6AE2-4164-914A-D6A52B8522E7}"/>
                  </a:ext>
                </a:extLst>
              </p14:cNvPr>
              <p14:cNvContentPartPr/>
              <p14:nvPr/>
            </p14:nvContentPartPr>
            <p14:xfrm>
              <a:off x="6617640" y="3401440"/>
              <a:ext cx="247680" cy="4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C4B3DB8-6AE2-4164-914A-D6A52B8522E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09000" y="3392800"/>
                <a:ext cx="26532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55F62F3-3780-400B-8462-995A9825391F}"/>
                  </a:ext>
                </a:extLst>
              </p14:cNvPr>
              <p14:cNvContentPartPr/>
              <p14:nvPr/>
            </p14:nvContentPartPr>
            <p14:xfrm>
              <a:off x="6957840" y="3237280"/>
              <a:ext cx="99720" cy="327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55F62F3-3780-400B-8462-995A9825391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48840" y="3228280"/>
                <a:ext cx="11736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9562E42-391D-4CF0-A404-53B5AFF6658E}"/>
                  </a:ext>
                </a:extLst>
              </p14:cNvPr>
              <p14:cNvContentPartPr/>
              <p14:nvPr/>
            </p14:nvContentPartPr>
            <p14:xfrm>
              <a:off x="7165200" y="3479920"/>
              <a:ext cx="8280" cy="5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9562E42-391D-4CF0-A404-53B5AFF6658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56200" y="3470920"/>
                <a:ext cx="259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66C0A5-DEF0-4A51-A7A3-3CF7DF4AB8F6}"/>
                  </a:ext>
                </a:extLst>
              </p14:cNvPr>
              <p14:cNvContentPartPr/>
              <p14:nvPr/>
            </p14:nvContentPartPr>
            <p14:xfrm>
              <a:off x="7175280" y="3336640"/>
              <a:ext cx="360" cy="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66C0A5-DEF0-4A51-A7A3-3CF7DF4AB8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66280" y="33280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FA78FB-0524-4901-8F2B-7DF2B4381A54}"/>
                  </a:ext>
                </a:extLst>
              </p14:cNvPr>
              <p14:cNvContentPartPr/>
              <p14:nvPr/>
            </p14:nvContentPartPr>
            <p14:xfrm>
              <a:off x="7271040" y="3426280"/>
              <a:ext cx="81360" cy="13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FA78FB-0524-4901-8F2B-7DF2B4381A5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62400" y="3417280"/>
                <a:ext cx="990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6771298-CCF4-4B83-8A75-65C0EA89FF2D}"/>
                  </a:ext>
                </a:extLst>
              </p14:cNvPr>
              <p14:cNvContentPartPr/>
              <p14:nvPr/>
            </p14:nvContentPartPr>
            <p14:xfrm>
              <a:off x="7603680" y="3420160"/>
              <a:ext cx="108360" cy="134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6771298-CCF4-4B83-8A75-65C0EA89FF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95040" y="3411520"/>
                <a:ext cx="126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1042CAB-18B2-45C5-B459-F94EE9CF1F40}"/>
                  </a:ext>
                </a:extLst>
              </p14:cNvPr>
              <p14:cNvContentPartPr/>
              <p14:nvPr/>
            </p14:nvContentPartPr>
            <p14:xfrm>
              <a:off x="7797000" y="3425560"/>
              <a:ext cx="105480" cy="106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1042CAB-18B2-45C5-B459-F94EE9CF1F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788360" y="3416560"/>
                <a:ext cx="1231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FA6F031-A3A0-41BB-9D12-DE16FB0B5AFF}"/>
                  </a:ext>
                </a:extLst>
              </p14:cNvPr>
              <p14:cNvContentPartPr/>
              <p14:nvPr/>
            </p14:nvContentPartPr>
            <p14:xfrm>
              <a:off x="7973040" y="3250600"/>
              <a:ext cx="751320" cy="400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FA6F031-A3A0-41BB-9D12-DE16FB0B5AF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964040" y="3241600"/>
                <a:ext cx="76896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834C37E-B2F4-4E55-BF9F-CC9B23B1AA3A}"/>
                  </a:ext>
                </a:extLst>
              </p14:cNvPr>
              <p14:cNvContentPartPr/>
              <p14:nvPr/>
            </p14:nvContentPartPr>
            <p14:xfrm>
              <a:off x="1364880" y="4045840"/>
              <a:ext cx="575280" cy="220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834C37E-B2F4-4E55-BF9F-CC9B23B1AA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56235" y="4037186"/>
                <a:ext cx="592931" cy="238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0F57DFC-C241-4A46-B60A-A171DA35677E}"/>
                  </a:ext>
                </a:extLst>
              </p14:cNvPr>
              <p14:cNvContentPartPr/>
              <p14:nvPr/>
            </p14:nvContentPartPr>
            <p14:xfrm>
              <a:off x="690600" y="4063120"/>
              <a:ext cx="551160" cy="169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0F57DFC-C241-4A46-B60A-A171DA35677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1594" y="4054120"/>
                <a:ext cx="568812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F74980A-37A5-4868-8395-87BA83474554}"/>
                  </a:ext>
                </a:extLst>
              </p14:cNvPr>
              <p14:cNvContentPartPr/>
              <p14:nvPr/>
            </p14:nvContentPartPr>
            <p14:xfrm>
              <a:off x="339240" y="3837040"/>
              <a:ext cx="252360" cy="446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F74980A-37A5-4868-8395-87BA8347455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0240" y="3828040"/>
                <a:ext cx="27000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FA24394-EF5F-41D5-BEA0-4530A37E9138}"/>
                  </a:ext>
                </a:extLst>
              </p14:cNvPr>
              <p14:cNvContentPartPr/>
              <p14:nvPr/>
            </p14:nvContentPartPr>
            <p14:xfrm>
              <a:off x="2044200" y="3833800"/>
              <a:ext cx="1670400" cy="456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FA24394-EF5F-41D5-BEA0-4530A37E91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035560" y="3824800"/>
                <a:ext cx="168804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6C5D6460-F2E1-4298-8C2F-1F0A824076BE}"/>
                  </a:ext>
                </a:extLst>
              </p14:cNvPr>
              <p14:cNvContentPartPr/>
              <p14:nvPr/>
            </p14:nvContentPartPr>
            <p14:xfrm>
              <a:off x="5214720" y="3856120"/>
              <a:ext cx="270720" cy="4658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6C5D6460-F2E1-4298-8C2F-1F0A824076B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06080" y="3847473"/>
                <a:ext cx="2883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E0C4C5C-A489-4227-B2E5-DDCEF102763A}"/>
                  </a:ext>
                </a:extLst>
              </p14:cNvPr>
              <p14:cNvContentPartPr/>
              <p14:nvPr/>
            </p14:nvContentPartPr>
            <p14:xfrm>
              <a:off x="4006920" y="3874840"/>
              <a:ext cx="1028160" cy="560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E0C4C5C-A489-4227-B2E5-DDCEF102763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997920" y="3865840"/>
                <a:ext cx="10458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09BAD91-B748-495B-BFE1-DBDE0A08FBEC}"/>
                  </a:ext>
                </a:extLst>
              </p14:cNvPr>
              <p14:cNvContentPartPr/>
              <p14:nvPr/>
            </p14:nvContentPartPr>
            <p14:xfrm>
              <a:off x="960960" y="4459480"/>
              <a:ext cx="315720" cy="37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09BAD91-B748-495B-BFE1-DBDE0A08FB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51960" y="4450489"/>
                <a:ext cx="333360" cy="3941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103F876-4A05-4911-A805-5A1C19DFC8F5}"/>
                  </a:ext>
                </a:extLst>
              </p14:cNvPr>
              <p14:cNvContentPartPr/>
              <p14:nvPr/>
            </p14:nvContentPartPr>
            <p14:xfrm>
              <a:off x="3999360" y="4621840"/>
              <a:ext cx="104040" cy="11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103F876-4A05-4911-A805-5A1C19DFC8F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90720" y="4612840"/>
                <a:ext cx="121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4A4EB0C-7683-4959-8012-26CE11BDF751}"/>
                  </a:ext>
                </a:extLst>
              </p14:cNvPr>
              <p14:cNvContentPartPr/>
              <p14:nvPr/>
            </p14:nvContentPartPr>
            <p14:xfrm>
              <a:off x="4184400" y="4612120"/>
              <a:ext cx="226080" cy="116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4A4EB0C-7683-4959-8012-26CE11BDF75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75400" y="4603120"/>
                <a:ext cx="243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B8A4394-4EB6-40F4-A69E-349205A72E7B}"/>
                  </a:ext>
                </a:extLst>
              </p14:cNvPr>
              <p14:cNvContentPartPr/>
              <p14:nvPr/>
            </p14:nvContentPartPr>
            <p14:xfrm>
              <a:off x="1385040" y="4431400"/>
              <a:ext cx="1218240" cy="699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B8A4394-4EB6-40F4-A69E-349205A72E7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376040" y="4422400"/>
                <a:ext cx="1235880" cy="71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EEAC3B6-59E3-4B68-B189-75926B093DA4}"/>
                  </a:ext>
                </a:extLst>
              </p14:cNvPr>
              <p14:cNvContentPartPr/>
              <p14:nvPr/>
            </p14:nvContentPartPr>
            <p14:xfrm>
              <a:off x="2856000" y="4431040"/>
              <a:ext cx="1032120" cy="5911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EEAC3B6-59E3-4B68-B189-75926B093D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47003" y="4422040"/>
                <a:ext cx="1049754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50770FA-509D-412D-92DB-A58726F81FAD}"/>
                  </a:ext>
                </a:extLst>
              </p14:cNvPr>
              <p14:cNvContentPartPr/>
              <p14:nvPr/>
            </p14:nvContentPartPr>
            <p14:xfrm>
              <a:off x="994440" y="5232040"/>
              <a:ext cx="291600" cy="333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50770FA-509D-412D-92DB-A58726F81FA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85789" y="5223400"/>
                <a:ext cx="309262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083D247-FA6E-4D2F-B63F-2EF3B2960284}"/>
                  </a:ext>
                </a:extLst>
              </p14:cNvPr>
              <p14:cNvContentPartPr/>
              <p14:nvPr/>
            </p14:nvContentPartPr>
            <p14:xfrm>
              <a:off x="2782200" y="5345800"/>
              <a:ext cx="351000" cy="46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083D247-FA6E-4D2F-B63F-2EF3B29602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73200" y="5337153"/>
                <a:ext cx="368640" cy="4820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137C259-529A-4F36-8162-11E4F52CE2B6}"/>
                  </a:ext>
                </a:extLst>
              </p14:cNvPr>
              <p14:cNvContentPartPr/>
              <p14:nvPr/>
            </p14:nvContentPartPr>
            <p14:xfrm>
              <a:off x="1440480" y="5116480"/>
              <a:ext cx="1251360" cy="66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137C259-529A-4F36-8162-11E4F52CE2B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1842" y="5107845"/>
                <a:ext cx="1268995" cy="67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0E9E9FE-549D-4C07-A23C-E8251EAEC61A}"/>
                  </a:ext>
                </a:extLst>
              </p14:cNvPr>
              <p14:cNvContentPartPr/>
              <p14:nvPr/>
            </p14:nvContentPartPr>
            <p14:xfrm>
              <a:off x="3434160" y="5108560"/>
              <a:ext cx="954360" cy="4179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0E9E9FE-549D-4C07-A23C-E8251EAEC61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25163" y="5099920"/>
                <a:ext cx="971993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96EFDFEC-2AA1-4128-B221-287B5BF411BD}"/>
                  </a:ext>
                </a:extLst>
              </p14:cNvPr>
              <p14:cNvContentPartPr/>
              <p14:nvPr/>
            </p14:nvContentPartPr>
            <p14:xfrm>
              <a:off x="4668240" y="5056000"/>
              <a:ext cx="1915920" cy="6814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96EFDFEC-2AA1-4128-B221-287B5BF411B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59242" y="5047360"/>
                <a:ext cx="1933557" cy="6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3616A85-74CD-426C-9646-9A3D80C2D284}"/>
                  </a:ext>
                </a:extLst>
              </p14:cNvPr>
              <p14:cNvContentPartPr/>
              <p14:nvPr/>
            </p14:nvContentPartPr>
            <p14:xfrm>
              <a:off x="6817080" y="4958080"/>
              <a:ext cx="1197360" cy="4770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3616A85-74CD-426C-9646-9A3D80C2D28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08440" y="4949087"/>
                <a:ext cx="1215000" cy="4946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6906266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396FE5C-B03D-4433-BE7B-EEE7EB0CEC9B}"/>
                  </a:ext>
                </a:extLst>
              </p14:cNvPr>
              <p14:cNvContentPartPr/>
              <p14:nvPr/>
            </p14:nvContentPartPr>
            <p14:xfrm>
              <a:off x="2475996" y="232711"/>
              <a:ext cx="724320" cy="51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396FE5C-B03D-4433-BE7B-EEE7EB0CEC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7356" y="224071"/>
                <a:ext cx="74196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92AA1F2-FEFB-446E-8ABA-21EEBD2BBBB2}"/>
                  </a:ext>
                </a:extLst>
              </p14:cNvPr>
              <p14:cNvContentPartPr/>
              <p14:nvPr/>
            </p14:nvContentPartPr>
            <p14:xfrm>
              <a:off x="2428116" y="909151"/>
              <a:ext cx="2901600" cy="52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92AA1F2-FEFB-446E-8ABA-21EEBD2BBBB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19476" y="900151"/>
                <a:ext cx="2919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69841F2-3FAC-4E99-96C5-290FA8AAD538}"/>
                  </a:ext>
                </a:extLst>
              </p14:cNvPr>
              <p14:cNvContentPartPr/>
              <p14:nvPr/>
            </p14:nvContentPartPr>
            <p14:xfrm>
              <a:off x="3674076" y="563191"/>
              <a:ext cx="1254600" cy="233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69841F2-3FAC-4E99-96C5-290FA8AAD53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65076" y="554191"/>
                <a:ext cx="12722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45C0EE-49D8-4E01-A35B-1A145D14F8E8}"/>
                  </a:ext>
                </a:extLst>
              </p14:cNvPr>
              <p14:cNvContentPartPr/>
              <p14:nvPr/>
            </p14:nvContentPartPr>
            <p14:xfrm>
              <a:off x="1228956" y="953431"/>
              <a:ext cx="133560" cy="9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45C0EE-49D8-4E01-A35B-1A145D14F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20316" y="944791"/>
                <a:ext cx="1512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28E0715-D459-495B-9A4D-CAABE7966385}"/>
                  </a:ext>
                </a:extLst>
              </p14:cNvPr>
              <p14:cNvContentPartPr/>
              <p14:nvPr/>
            </p14:nvContentPartPr>
            <p14:xfrm>
              <a:off x="747996" y="1101751"/>
              <a:ext cx="2230920" cy="37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28E0715-D459-495B-9A4D-CAABE79663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8996" y="1093111"/>
                <a:ext cx="224856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1BE9343-8F68-4DC7-BF86-366C4CB7A78C}"/>
                  </a:ext>
                </a:extLst>
              </p14:cNvPr>
              <p14:cNvContentPartPr/>
              <p14:nvPr/>
            </p14:nvContentPartPr>
            <p14:xfrm>
              <a:off x="3310476" y="1043791"/>
              <a:ext cx="1218600" cy="448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1BE9343-8F68-4DC7-BF86-366C4CB7A7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1479" y="1034798"/>
                <a:ext cx="1236235" cy="466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0F8DFB0-3740-4E10-9AD3-4227799233DC}"/>
                  </a:ext>
                </a:extLst>
              </p14:cNvPr>
              <p14:cNvContentPartPr/>
              <p14:nvPr/>
            </p14:nvContentPartPr>
            <p14:xfrm>
              <a:off x="4709436" y="1088791"/>
              <a:ext cx="1589760" cy="357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0F8DFB0-3740-4E10-9AD3-4227799233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0436" y="1080151"/>
                <a:ext cx="160740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62999A-C1CD-4F22-B98B-1B38170ED2F4}"/>
                  </a:ext>
                </a:extLst>
              </p14:cNvPr>
              <p14:cNvContentPartPr/>
              <p14:nvPr/>
            </p14:nvContentPartPr>
            <p14:xfrm>
              <a:off x="6493236" y="1466791"/>
              <a:ext cx="70560" cy="87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62999A-C1CD-4F22-B98B-1B38170ED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84236" y="1457791"/>
                <a:ext cx="882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AFDA3B5-BCA8-4BF5-BBFD-EEBCE524BF35}"/>
                  </a:ext>
                </a:extLst>
              </p14:cNvPr>
              <p14:cNvContentPartPr/>
              <p14:nvPr/>
            </p14:nvContentPartPr>
            <p14:xfrm>
              <a:off x="6873756" y="1118671"/>
              <a:ext cx="920160" cy="389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AFDA3B5-BCA8-4BF5-BBFD-EEBCE524BF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65116" y="1110031"/>
                <a:ext cx="93780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D1DA6A-1AF5-4CB4-96D6-54EE269B848A}"/>
                  </a:ext>
                </a:extLst>
              </p14:cNvPr>
              <p14:cNvContentPartPr/>
              <p14:nvPr/>
            </p14:nvContentPartPr>
            <p14:xfrm>
              <a:off x="1317156" y="1978711"/>
              <a:ext cx="130680" cy="16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D1DA6A-1AF5-4CB4-96D6-54EE269B848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08156" y="1970071"/>
                <a:ext cx="14832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A46225-5467-4554-BC02-02E1C98151F3}"/>
                  </a:ext>
                </a:extLst>
              </p14:cNvPr>
              <p14:cNvContentPartPr/>
              <p14:nvPr/>
            </p14:nvContentPartPr>
            <p14:xfrm>
              <a:off x="1294116" y="2070151"/>
              <a:ext cx="166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A46225-5467-4554-BC02-02E1C98151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5476" y="2061151"/>
                <a:ext cx="184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D5EB979-3648-4065-8F41-081F9E697AE8}"/>
                  </a:ext>
                </a:extLst>
              </p14:cNvPr>
              <p14:cNvContentPartPr/>
              <p14:nvPr/>
            </p14:nvContentPartPr>
            <p14:xfrm>
              <a:off x="719196" y="1730671"/>
              <a:ext cx="442440" cy="424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D5EB979-3648-4065-8F41-081F9E697A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0189" y="1721671"/>
                <a:ext cx="460094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818F67D-9850-4555-9FE2-3E5553A4674B}"/>
                  </a:ext>
                </a:extLst>
              </p14:cNvPr>
              <p14:cNvContentPartPr/>
              <p14:nvPr/>
            </p14:nvContentPartPr>
            <p14:xfrm>
              <a:off x="2263956" y="1798711"/>
              <a:ext cx="407520" cy="31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818F67D-9850-4555-9FE2-3E5553A4674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5308" y="1789711"/>
                <a:ext cx="425176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E8634E5-075A-4D46-AC32-A69484130E83}"/>
                  </a:ext>
                </a:extLst>
              </p14:cNvPr>
              <p14:cNvContentPartPr/>
              <p14:nvPr/>
            </p14:nvContentPartPr>
            <p14:xfrm>
              <a:off x="1677876" y="1693591"/>
              <a:ext cx="442440" cy="58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E8634E5-075A-4D46-AC32-A69484130E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69236" y="1684951"/>
                <a:ext cx="46008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328BF9-5E13-4789-8116-1E04E9996CCF}"/>
                  </a:ext>
                </a:extLst>
              </p14:cNvPr>
              <p14:cNvContentPartPr/>
              <p14:nvPr/>
            </p14:nvContentPartPr>
            <p14:xfrm>
              <a:off x="2838156" y="2008951"/>
              <a:ext cx="143280" cy="6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328BF9-5E13-4789-8116-1E04E9996CC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29156" y="1999951"/>
                <a:ext cx="16092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5196289-420E-4556-99E5-718927059E94}"/>
                  </a:ext>
                </a:extLst>
              </p14:cNvPr>
              <p14:cNvContentPartPr/>
              <p14:nvPr/>
            </p14:nvContentPartPr>
            <p14:xfrm>
              <a:off x="2849676" y="2111551"/>
              <a:ext cx="149760" cy="1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5196289-420E-4556-99E5-718927059E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40676" y="2102911"/>
                <a:ext cx="1674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CB05E-BFAF-408E-A9F7-560895F6EFB5}"/>
                  </a:ext>
                </a:extLst>
              </p14:cNvPr>
              <p14:cNvContentPartPr/>
              <p14:nvPr/>
            </p14:nvContentPartPr>
            <p14:xfrm>
              <a:off x="3163236" y="1902391"/>
              <a:ext cx="23652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CB05E-BFAF-408E-A9F7-560895F6EF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4596" y="1893391"/>
                <a:ext cx="2541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6E8DDFB-D60E-4F14-9097-54B5970439E2}"/>
                  </a:ext>
                </a:extLst>
              </p14:cNvPr>
              <p14:cNvContentPartPr/>
              <p14:nvPr/>
            </p14:nvContentPartPr>
            <p14:xfrm>
              <a:off x="3141276" y="1720951"/>
              <a:ext cx="218160" cy="95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6E8DDFB-D60E-4F14-9097-54B5970439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132636" y="1712311"/>
                <a:ext cx="2358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DEB3616-9593-4623-8245-6E974DD0EDF3}"/>
                  </a:ext>
                </a:extLst>
              </p14:cNvPr>
              <p14:cNvContentPartPr/>
              <p14:nvPr/>
            </p14:nvContentPartPr>
            <p14:xfrm>
              <a:off x="3530796" y="1762351"/>
              <a:ext cx="502560" cy="338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DEB3616-9593-4623-8245-6E974DD0ED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21796" y="1753361"/>
                <a:ext cx="520200" cy="356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BEDA0F1-B1BD-4A38-858B-3F584ACFEC26}"/>
                  </a:ext>
                </a:extLst>
              </p14:cNvPr>
              <p14:cNvContentPartPr/>
              <p14:nvPr/>
            </p14:nvContentPartPr>
            <p14:xfrm>
              <a:off x="4425036" y="1862071"/>
              <a:ext cx="233640" cy="501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BEDA0F1-B1BD-4A38-858B-3F584ACFEC2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16036" y="1853071"/>
                <a:ext cx="251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E4AD55C-A943-4B54-9689-0A62823D3FD5}"/>
                  </a:ext>
                </a:extLst>
              </p14:cNvPr>
              <p14:cNvContentPartPr/>
              <p14:nvPr/>
            </p14:nvContentPartPr>
            <p14:xfrm>
              <a:off x="4965036" y="2063671"/>
              <a:ext cx="285480" cy="158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E4AD55C-A943-4B54-9689-0A62823D3F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56036" y="2055031"/>
                <a:ext cx="30312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992F468-5697-4A01-9306-CDEBCED06B32}"/>
                  </a:ext>
                </a:extLst>
              </p14:cNvPr>
              <p14:cNvContentPartPr/>
              <p14:nvPr/>
            </p14:nvContentPartPr>
            <p14:xfrm>
              <a:off x="5014356" y="1818871"/>
              <a:ext cx="183600" cy="105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992F468-5697-4A01-9306-CDEBCED06B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05716" y="1809871"/>
                <a:ext cx="201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F1C5D2A-AD78-4DDC-A26E-B1DE81881C22}"/>
                  </a:ext>
                </a:extLst>
              </p14:cNvPr>
              <p14:cNvContentPartPr/>
              <p14:nvPr/>
            </p14:nvContentPartPr>
            <p14:xfrm>
              <a:off x="5411076" y="1999231"/>
              <a:ext cx="161640" cy="1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F1C5D2A-AD78-4DDC-A26E-B1DE81881C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02436" y="1990591"/>
                <a:ext cx="1792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AC237B3-D0A6-485B-9362-F659EA7B4863}"/>
                  </a:ext>
                </a:extLst>
              </p14:cNvPr>
              <p14:cNvContentPartPr/>
              <p14:nvPr/>
            </p14:nvContentPartPr>
            <p14:xfrm>
              <a:off x="5416116" y="2092471"/>
              <a:ext cx="175680" cy="1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AC237B3-D0A6-485B-9362-F659EA7B48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116" y="2083471"/>
                <a:ext cx="1933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FA40BA6-B57B-4092-B537-8465A8432738}"/>
                  </a:ext>
                </a:extLst>
              </p14:cNvPr>
              <p14:cNvContentPartPr/>
              <p14:nvPr/>
            </p14:nvContentPartPr>
            <p14:xfrm>
              <a:off x="5767476" y="1688551"/>
              <a:ext cx="470880" cy="645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FA40BA6-B57B-4092-B537-8465A843273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58829" y="1679551"/>
                <a:ext cx="48853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F4F68C2-C494-4C23-9CE0-A4DBC9314EE0}"/>
                  </a:ext>
                </a:extLst>
              </p14:cNvPr>
              <p14:cNvContentPartPr/>
              <p14:nvPr/>
            </p14:nvContentPartPr>
            <p14:xfrm>
              <a:off x="752316" y="2792671"/>
              <a:ext cx="664920" cy="293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F4F68C2-C494-4C23-9CE0-A4DBC9314E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3321" y="2784031"/>
                <a:ext cx="68255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042F152-92C3-42DB-B04A-BA6BA2744DD0}"/>
                  </a:ext>
                </a:extLst>
              </p14:cNvPr>
              <p14:cNvContentPartPr/>
              <p14:nvPr/>
            </p14:nvContentPartPr>
            <p14:xfrm>
              <a:off x="1959036" y="2787271"/>
              <a:ext cx="271080" cy="31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042F152-92C3-42DB-B04A-BA6BA2744DD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50396" y="2778271"/>
                <a:ext cx="2887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F8743F-DBDD-4CC5-8730-12686BEA2F51}"/>
                  </a:ext>
                </a:extLst>
              </p14:cNvPr>
              <p14:cNvContentPartPr/>
              <p14:nvPr/>
            </p14:nvContentPartPr>
            <p14:xfrm>
              <a:off x="2372676" y="2651191"/>
              <a:ext cx="810360" cy="420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F8743F-DBDD-4CC5-8730-12686BEA2F5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64036" y="2642191"/>
                <a:ext cx="82800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11EE3-A258-4AB6-B610-073DD0329B44}"/>
                  </a:ext>
                </a:extLst>
              </p14:cNvPr>
              <p14:cNvContentPartPr/>
              <p14:nvPr/>
            </p14:nvContentPartPr>
            <p14:xfrm>
              <a:off x="3839676" y="2733271"/>
              <a:ext cx="159840" cy="99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11EE3-A258-4AB6-B610-073DD0329B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30676" y="2724271"/>
                <a:ext cx="1774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C377E16-B519-4FD3-8E7D-D8D804B64BC5}"/>
                  </a:ext>
                </a:extLst>
              </p14:cNvPr>
              <p14:cNvContentPartPr/>
              <p14:nvPr/>
            </p14:nvContentPartPr>
            <p14:xfrm>
              <a:off x="4211196" y="2546071"/>
              <a:ext cx="980640" cy="74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C377E16-B519-4FD3-8E7D-D8D804B64B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02556" y="2537071"/>
                <a:ext cx="998280" cy="76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CC39646-40A5-44BE-8F0A-D3E23D144F59}"/>
                  </a:ext>
                </a:extLst>
              </p14:cNvPr>
              <p14:cNvContentPartPr/>
              <p14:nvPr/>
            </p14:nvContentPartPr>
            <p14:xfrm>
              <a:off x="3300756" y="2886991"/>
              <a:ext cx="754200" cy="217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CC39646-40A5-44BE-8F0A-D3E23D144F5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91756" y="2878006"/>
                <a:ext cx="771840" cy="2346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ADA3BC9C-3B15-4DF8-947F-C406E3607DDC}"/>
                  </a:ext>
                </a:extLst>
              </p14:cNvPr>
              <p14:cNvContentPartPr/>
              <p14:nvPr/>
            </p14:nvContentPartPr>
            <p14:xfrm>
              <a:off x="5314956" y="2696551"/>
              <a:ext cx="449640" cy="3596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ADA3BC9C-3B15-4DF8-947F-C406E3607DD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06316" y="2687551"/>
                <a:ext cx="4672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460DF32-668C-4568-96BB-B6B1299C5CD9}"/>
                  </a:ext>
                </a:extLst>
              </p14:cNvPr>
              <p14:cNvContentPartPr/>
              <p14:nvPr/>
            </p14:nvContentPartPr>
            <p14:xfrm>
              <a:off x="6445716" y="2834431"/>
              <a:ext cx="257760" cy="32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460DF32-668C-4568-96BB-B6B1299C5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36716" y="2825431"/>
                <a:ext cx="2754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E27A4AE-622A-4F0A-9A01-A0F52AA22C12}"/>
                  </a:ext>
                </a:extLst>
              </p14:cNvPr>
              <p14:cNvContentPartPr/>
              <p14:nvPr/>
            </p14:nvContentPartPr>
            <p14:xfrm>
              <a:off x="6522756" y="2705551"/>
              <a:ext cx="9360" cy="581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E27A4AE-622A-4F0A-9A01-A0F52AA22C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14116" y="2696551"/>
                <a:ext cx="2700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395BD8-3BC0-44DC-96EB-643ED239BF70}"/>
                  </a:ext>
                </a:extLst>
              </p14:cNvPr>
              <p14:cNvContentPartPr/>
              <p14:nvPr/>
            </p14:nvContentPartPr>
            <p14:xfrm>
              <a:off x="7021356" y="2923351"/>
              <a:ext cx="264600" cy="2196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395BD8-3BC0-44DC-96EB-643ED239BF7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012716" y="2914351"/>
                <a:ext cx="28224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0C1A10F-AF38-456A-B415-6395FB9D4D41}"/>
                  </a:ext>
                </a:extLst>
              </p14:cNvPr>
              <p14:cNvContentPartPr/>
              <p14:nvPr/>
            </p14:nvContentPartPr>
            <p14:xfrm>
              <a:off x="7395396" y="2770711"/>
              <a:ext cx="10080" cy="46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0C1A10F-AF38-456A-B415-6395FB9D4D4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86396" y="2761711"/>
                <a:ext cx="27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D0FFCCF-674A-4054-A77B-17792081DACF}"/>
                  </a:ext>
                </a:extLst>
              </p14:cNvPr>
              <p14:cNvContentPartPr/>
              <p14:nvPr/>
            </p14:nvContentPartPr>
            <p14:xfrm>
              <a:off x="7393956" y="2913631"/>
              <a:ext cx="755280" cy="242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D0FFCCF-674A-4054-A77B-17792081DAC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85312" y="2904631"/>
                <a:ext cx="772928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4A61A87-7706-403D-A260-54591E026524}"/>
                  </a:ext>
                </a:extLst>
              </p14:cNvPr>
              <p14:cNvContentPartPr/>
              <p14:nvPr/>
            </p14:nvContentPartPr>
            <p14:xfrm>
              <a:off x="595356" y="3411511"/>
              <a:ext cx="209520" cy="3859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4A61A87-7706-403D-A260-54591E0265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6356" y="3402871"/>
                <a:ext cx="2271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9809365-64DC-4FE7-8F20-7503925123D4}"/>
                  </a:ext>
                </a:extLst>
              </p14:cNvPr>
              <p14:cNvContentPartPr/>
              <p14:nvPr/>
            </p14:nvContentPartPr>
            <p14:xfrm>
              <a:off x="909996" y="3577831"/>
              <a:ext cx="152280" cy="1954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9809365-64DC-4FE7-8F20-7503925123D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01356" y="3569191"/>
                <a:ext cx="1699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C58BDA-5215-49E8-A805-7C20DE9A4768}"/>
                  </a:ext>
                </a:extLst>
              </p14:cNvPr>
              <p14:cNvContentPartPr/>
              <p14:nvPr/>
            </p14:nvContentPartPr>
            <p14:xfrm>
              <a:off x="913596" y="3378391"/>
              <a:ext cx="172080" cy="943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C58BDA-5215-49E8-A805-7C20DE9A47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04596" y="3369391"/>
                <a:ext cx="189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2ECEC893-F98B-49B8-A99B-7B9E7A23A66D}"/>
                  </a:ext>
                </a:extLst>
              </p14:cNvPr>
              <p14:cNvContentPartPr/>
              <p14:nvPr/>
            </p14:nvContentPartPr>
            <p14:xfrm>
              <a:off x="1311756" y="3615271"/>
              <a:ext cx="124560" cy="46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2ECEC893-F98B-49B8-A99B-7B9E7A23A66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02756" y="3606631"/>
                <a:ext cx="1422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19FA9C2D-1B6E-4AC8-BF44-8CBFD0D73B09}"/>
                  </a:ext>
                </a:extLst>
              </p14:cNvPr>
              <p14:cNvContentPartPr/>
              <p14:nvPr/>
            </p14:nvContentPartPr>
            <p14:xfrm>
              <a:off x="1301316" y="3687631"/>
              <a:ext cx="144000" cy="212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19FA9C2D-1B6E-4AC8-BF44-8CBFD0D73B0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2316" y="3678631"/>
                <a:ext cx="161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637BAC3C-2438-4585-AEEA-70F48CEF5621}"/>
                  </a:ext>
                </a:extLst>
              </p14:cNvPr>
              <p14:cNvContentPartPr/>
              <p14:nvPr/>
            </p14:nvContentPartPr>
            <p14:xfrm>
              <a:off x="1638636" y="3342391"/>
              <a:ext cx="1181160" cy="6174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637BAC3C-2438-4585-AEEA-70F48CEF56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629636" y="3333746"/>
                <a:ext cx="1198800" cy="635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8EAFB596-F51B-42D5-AC28-40FDFFF2D964}"/>
                  </a:ext>
                </a:extLst>
              </p14:cNvPr>
              <p14:cNvContentPartPr/>
              <p14:nvPr/>
            </p14:nvContentPartPr>
            <p14:xfrm>
              <a:off x="3181956" y="3722191"/>
              <a:ext cx="83520" cy="1486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8EAFB596-F51B-42D5-AC28-40FDFFF2D96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73316" y="3713191"/>
                <a:ext cx="10116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F447E99F-D81A-40DA-A6F8-775F2579605B}"/>
                  </a:ext>
                </a:extLst>
              </p14:cNvPr>
              <p14:cNvContentPartPr/>
              <p14:nvPr/>
            </p14:nvContentPartPr>
            <p14:xfrm>
              <a:off x="3564996" y="3411511"/>
              <a:ext cx="981360" cy="4615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F447E99F-D81A-40DA-A6F8-775F2579605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5996" y="3402518"/>
                <a:ext cx="999000" cy="479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BE618AF5-9CCF-4425-AABC-CA07BC2815F8}"/>
                  </a:ext>
                </a:extLst>
              </p14:cNvPr>
              <p14:cNvContentPartPr/>
              <p14:nvPr/>
            </p14:nvContentPartPr>
            <p14:xfrm>
              <a:off x="5012556" y="3439591"/>
              <a:ext cx="415440" cy="5284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BE618AF5-9CCF-4425-AABC-CA07BC2815F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03564" y="3430951"/>
                <a:ext cx="433065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958E8005-EA67-49B7-98CD-CCA8DF482521}"/>
                  </a:ext>
                </a:extLst>
              </p14:cNvPr>
              <p14:cNvContentPartPr/>
              <p14:nvPr/>
            </p14:nvContentPartPr>
            <p14:xfrm>
              <a:off x="391956" y="4299271"/>
              <a:ext cx="145800" cy="118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958E8005-EA67-49B7-98CD-CCA8DF48252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3316" y="4290271"/>
                <a:ext cx="16344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5E400240-29D4-4675-ADF2-9B5037B9D06E}"/>
                  </a:ext>
                </a:extLst>
              </p14:cNvPr>
              <p14:cNvContentPartPr/>
              <p14:nvPr/>
            </p14:nvContentPartPr>
            <p14:xfrm>
              <a:off x="374676" y="4397551"/>
              <a:ext cx="147960" cy="72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5E400240-29D4-4675-ADF2-9B5037B9D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6036" y="4388911"/>
                <a:ext cx="165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ED0B751E-1E6B-41CC-9425-2FA9035B232F}"/>
                  </a:ext>
                </a:extLst>
              </p14:cNvPr>
              <p14:cNvContentPartPr/>
              <p14:nvPr/>
            </p14:nvContentPartPr>
            <p14:xfrm>
              <a:off x="699756" y="4310071"/>
              <a:ext cx="288720" cy="257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ED0B751E-1E6B-41CC-9425-2FA9035B232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1116" y="4301431"/>
                <a:ext cx="3063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AB5797FF-DA55-446A-BFD4-9DDEA253BBE0}"/>
                  </a:ext>
                </a:extLst>
              </p14:cNvPr>
              <p14:cNvContentPartPr/>
              <p14:nvPr/>
            </p14:nvContentPartPr>
            <p14:xfrm>
              <a:off x="3638436" y="4349311"/>
              <a:ext cx="155880" cy="2030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AB5797FF-DA55-446A-BFD4-9DDEA253BBE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29796" y="4340311"/>
                <a:ext cx="173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3CFFD4F7-9466-45C7-8312-D9CA62A6A2C0}"/>
                  </a:ext>
                </a:extLst>
              </p14:cNvPr>
              <p14:cNvContentPartPr/>
              <p14:nvPr/>
            </p14:nvContentPartPr>
            <p14:xfrm>
              <a:off x="2662116" y="4238791"/>
              <a:ext cx="853560" cy="4190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3CFFD4F7-9466-45C7-8312-D9CA62A6A2C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3472" y="4230151"/>
                <a:ext cx="871207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D75A018C-3BD6-40D3-901C-5204EA19AF3B}"/>
                  </a:ext>
                </a:extLst>
              </p14:cNvPr>
              <p14:cNvContentPartPr/>
              <p14:nvPr/>
            </p14:nvContentPartPr>
            <p14:xfrm>
              <a:off x="2415876" y="4332391"/>
              <a:ext cx="141840" cy="19584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D75A018C-3BD6-40D3-901C-5204EA19AF3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06876" y="4323751"/>
                <a:ext cx="15948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2C0F712C-9585-442E-9FF2-2E22038DEBFD}"/>
                  </a:ext>
                </a:extLst>
              </p14:cNvPr>
              <p14:cNvContentPartPr/>
              <p14:nvPr/>
            </p14:nvContentPartPr>
            <p14:xfrm>
              <a:off x="1135356" y="4117831"/>
              <a:ext cx="1159560" cy="5274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2C0F712C-9585-442E-9FF2-2E22038DEBF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26713" y="4108831"/>
                <a:ext cx="1177205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1442DE0C-C44E-4ABA-A08A-F50ABF9F0CD5}"/>
                  </a:ext>
                </a:extLst>
              </p14:cNvPr>
              <p14:cNvContentPartPr/>
              <p14:nvPr/>
            </p14:nvContentPartPr>
            <p14:xfrm>
              <a:off x="5248356" y="4303231"/>
              <a:ext cx="266400" cy="34812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1442DE0C-C44E-4ABA-A08A-F50ABF9F0CD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39356" y="4294591"/>
                <a:ext cx="2840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1974997D-4F35-4CD1-8631-00D6788D1BCF}"/>
                  </a:ext>
                </a:extLst>
              </p14:cNvPr>
              <p14:cNvContentPartPr/>
              <p14:nvPr/>
            </p14:nvContentPartPr>
            <p14:xfrm>
              <a:off x="5601876" y="3504751"/>
              <a:ext cx="3229560" cy="135504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1974997D-4F35-4CD1-8631-00D6788D1BC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92876" y="3496111"/>
                <a:ext cx="3247200" cy="13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C5DADF70-F193-43F1-BAFB-C05715FCDA83}"/>
                  </a:ext>
                </a:extLst>
              </p14:cNvPr>
              <p14:cNvContentPartPr/>
              <p14:nvPr/>
            </p14:nvContentPartPr>
            <p14:xfrm>
              <a:off x="498156" y="5118991"/>
              <a:ext cx="120240" cy="15480"/>
            </p14:xfrm>
          </p:contentPart>
        </mc:Choice>
        <mc:Fallback xmlns=""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C5DADF70-F193-43F1-BAFB-C05715FCDA8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156" y="5109991"/>
                <a:ext cx="1378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8D9D4D6C-80AA-41B7-8D94-F4E59CD6706D}"/>
                  </a:ext>
                </a:extLst>
              </p14:cNvPr>
              <p14:cNvContentPartPr/>
              <p14:nvPr/>
            </p14:nvContentPartPr>
            <p14:xfrm>
              <a:off x="498156" y="5210431"/>
              <a:ext cx="165960" cy="1296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8D9D4D6C-80AA-41B7-8D94-F4E59CD6706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89156" y="5201791"/>
                <a:ext cx="1836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07B8928C-87BB-43F6-BB63-AFFA3254DD10}"/>
                  </a:ext>
                </a:extLst>
              </p14:cNvPr>
              <p14:cNvContentPartPr/>
              <p14:nvPr/>
            </p14:nvContentPartPr>
            <p14:xfrm>
              <a:off x="1024476" y="5208991"/>
              <a:ext cx="171000" cy="15624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07B8928C-87BB-43F6-BB63-AFFA3254DD1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15476" y="5199991"/>
                <a:ext cx="188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FEC8A628-1620-4358-B717-BEC0AB1B4AD7}"/>
                  </a:ext>
                </a:extLst>
              </p14:cNvPr>
              <p14:cNvContentPartPr/>
              <p14:nvPr/>
            </p14:nvContentPartPr>
            <p14:xfrm>
              <a:off x="918276" y="4923871"/>
              <a:ext cx="392760" cy="23220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FEC8A628-1620-4358-B717-BEC0AB1B4A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909636" y="4914871"/>
                <a:ext cx="41040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07" name="Ink 306">
                <a:extLst>
                  <a:ext uri="{FF2B5EF4-FFF2-40B4-BE49-F238E27FC236}">
                    <a16:creationId xmlns:a16="http://schemas.microsoft.com/office/drawing/2014/main" id="{1767E09E-C6C5-4367-8A1F-A1E343F54FAC}"/>
                  </a:ext>
                </a:extLst>
              </p14:cNvPr>
              <p14:cNvContentPartPr/>
              <p14:nvPr/>
            </p14:nvContentPartPr>
            <p14:xfrm>
              <a:off x="1331196" y="4912351"/>
              <a:ext cx="120600" cy="460800"/>
            </p14:xfrm>
          </p:contentPart>
        </mc:Choice>
        <mc:Fallback xmlns="">
          <p:pic>
            <p:nvPicPr>
              <p:cNvPr id="307" name="Ink 306">
                <a:extLst>
                  <a:ext uri="{FF2B5EF4-FFF2-40B4-BE49-F238E27FC236}">
                    <a16:creationId xmlns:a16="http://schemas.microsoft.com/office/drawing/2014/main" id="{1767E09E-C6C5-4367-8A1F-A1E343F54FA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22196" y="4903351"/>
                <a:ext cx="13824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8" name="Ink 307">
                <a:extLst>
                  <a:ext uri="{FF2B5EF4-FFF2-40B4-BE49-F238E27FC236}">
                    <a16:creationId xmlns:a16="http://schemas.microsoft.com/office/drawing/2014/main" id="{CDBD291D-0DA8-4A55-A0F2-7744F6E3DEF8}"/>
                  </a:ext>
                </a:extLst>
              </p14:cNvPr>
              <p14:cNvContentPartPr/>
              <p14:nvPr/>
            </p14:nvContentPartPr>
            <p14:xfrm>
              <a:off x="841956" y="4915231"/>
              <a:ext cx="131400" cy="470520"/>
            </p14:xfrm>
          </p:contentPart>
        </mc:Choice>
        <mc:Fallback xmlns="">
          <p:pic>
            <p:nvPicPr>
              <p:cNvPr id="308" name="Ink 307">
                <a:extLst>
                  <a:ext uri="{FF2B5EF4-FFF2-40B4-BE49-F238E27FC236}">
                    <a16:creationId xmlns:a16="http://schemas.microsoft.com/office/drawing/2014/main" id="{CDBD291D-0DA8-4A55-A0F2-7744F6E3DEF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316" y="4906231"/>
                <a:ext cx="1490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3C5C77E0-B3D3-4D1E-B615-9FD818E97268}"/>
                  </a:ext>
                </a:extLst>
              </p14:cNvPr>
              <p14:cNvContentPartPr/>
              <p14:nvPr/>
            </p14:nvContentPartPr>
            <p14:xfrm>
              <a:off x="1562316" y="4868791"/>
              <a:ext cx="165960" cy="48528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3C5C77E0-B3D3-4D1E-B615-9FD818E9726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3316" y="4860151"/>
                <a:ext cx="18360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3C8A9890-6513-4FD0-BE9E-0A80EC0232D3}"/>
                  </a:ext>
                </a:extLst>
              </p14:cNvPr>
              <p14:cNvContentPartPr/>
              <p14:nvPr/>
            </p14:nvContentPartPr>
            <p14:xfrm>
              <a:off x="1838436" y="4996951"/>
              <a:ext cx="276120" cy="34020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3C8A9890-6513-4FD0-BE9E-0A80EC0232D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829436" y="4987951"/>
                <a:ext cx="2937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D01AFF2A-6EAA-4433-8BCA-F8F30D616BED}"/>
                  </a:ext>
                </a:extLst>
              </p14:cNvPr>
              <p14:cNvContentPartPr/>
              <p14:nvPr/>
            </p14:nvContentPartPr>
            <p14:xfrm>
              <a:off x="2036436" y="4866271"/>
              <a:ext cx="151560" cy="8244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D01AFF2A-6EAA-4433-8BCA-F8F30D616B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027436" y="4857631"/>
                <a:ext cx="1692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3469F6FF-C956-4042-947C-FF53E7AE8F60}"/>
                  </a:ext>
                </a:extLst>
              </p14:cNvPr>
              <p14:cNvContentPartPr/>
              <p14:nvPr/>
            </p14:nvContentPartPr>
            <p14:xfrm>
              <a:off x="2258196" y="5104951"/>
              <a:ext cx="177840" cy="1836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3469F6FF-C956-4042-947C-FF53E7AE8F6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249556" y="5096311"/>
                <a:ext cx="195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0" name="Ink 329">
                <a:extLst>
                  <a:ext uri="{FF2B5EF4-FFF2-40B4-BE49-F238E27FC236}">
                    <a16:creationId xmlns:a16="http://schemas.microsoft.com/office/drawing/2014/main" id="{F20E8C7C-C9A5-4BDE-B421-C5035CECEB22}"/>
                  </a:ext>
                </a:extLst>
              </p14:cNvPr>
              <p14:cNvContentPartPr/>
              <p14:nvPr/>
            </p14:nvContentPartPr>
            <p14:xfrm>
              <a:off x="2520276" y="4878871"/>
              <a:ext cx="640440" cy="474840"/>
            </p14:xfrm>
          </p:contentPart>
        </mc:Choice>
        <mc:Fallback xmlns="">
          <p:pic>
            <p:nvPicPr>
              <p:cNvPr id="330" name="Ink 329">
                <a:extLst>
                  <a:ext uri="{FF2B5EF4-FFF2-40B4-BE49-F238E27FC236}">
                    <a16:creationId xmlns:a16="http://schemas.microsoft.com/office/drawing/2014/main" id="{F20E8C7C-C9A5-4BDE-B421-C5035CECEB2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11636" y="4869871"/>
                <a:ext cx="65808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4" name="Ink 333">
                <a:extLst>
                  <a:ext uri="{FF2B5EF4-FFF2-40B4-BE49-F238E27FC236}">
                    <a16:creationId xmlns:a16="http://schemas.microsoft.com/office/drawing/2014/main" id="{76863CC1-78D3-40DB-AA15-6D27B2049C7A}"/>
                  </a:ext>
                </a:extLst>
              </p14:cNvPr>
              <p14:cNvContentPartPr/>
              <p14:nvPr/>
            </p14:nvContentPartPr>
            <p14:xfrm>
              <a:off x="3530076" y="5003791"/>
              <a:ext cx="324360" cy="324720"/>
            </p14:xfrm>
          </p:contentPart>
        </mc:Choice>
        <mc:Fallback xmlns="">
          <p:pic>
            <p:nvPicPr>
              <p:cNvPr id="334" name="Ink 333">
                <a:extLst>
                  <a:ext uri="{FF2B5EF4-FFF2-40B4-BE49-F238E27FC236}">
                    <a16:creationId xmlns:a16="http://schemas.microsoft.com/office/drawing/2014/main" id="{76863CC1-78D3-40DB-AA15-6D27B2049C7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21436" y="4995151"/>
                <a:ext cx="342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CE225019-EE3C-4E7D-AC30-66F945A6E321}"/>
                  </a:ext>
                </a:extLst>
              </p14:cNvPr>
              <p14:cNvContentPartPr/>
              <p14:nvPr/>
            </p14:nvContentPartPr>
            <p14:xfrm>
              <a:off x="3918156" y="4243471"/>
              <a:ext cx="1079640" cy="511200"/>
            </p14:xfrm>
          </p:contentPart>
        </mc:Choice>
        <mc:Fallback xmlns=""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CE225019-EE3C-4E7D-AC30-66F945A6E32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9156" y="4234471"/>
                <a:ext cx="10972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3CE1600E-FE20-4AB0-AC67-026A62BE81E3}"/>
                  </a:ext>
                </a:extLst>
              </p14:cNvPr>
              <p14:cNvContentPartPr/>
              <p14:nvPr/>
            </p14:nvContentPartPr>
            <p14:xfrm>
              <a:off x="4038756" y="4803991"/>
              <a:ext cx="797040" cy="778680"/>
            </p14:xfrm>
          </p:contentPart>
        </mc:Choice>
        <mc:Fallback xmlns=""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3CE1600E-FE20-4AB0-AC67-026A62BE8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29756" y="4795351"/>
                <a:ext cx="81468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45" name="Ink 344">
                <a:extLst>
                  <a:ext uri="{FF2B5EF4-FFF2-40B4-BE49-F238E27FC236}">
                    <a16:creationId xmlns:a16="http://schemas.microsoft.com/office/drawing/2014/main" id="{97A1F958-1E73-47FE-9412-0E4567677579}"/>
                  </a:ext>
                </a:extLst>
              </p14:cNvPr>
              <p14:cNvContentPartPr/>
              <p14:nvPr/>
            </p14:nvContentPartPr>
            <p14:xfrm>
              <a:off x="4921836" y="5062111"/>
              <a:ext cx="27000" cy="254160"/>
            </p14:xfrm>
          </p:contentPart>
        </mc:Choice>
        <mc:Fallback xmlns="">
          <p:pic>
            <p:nvPicPr>
              <p:cNvPr id="345" name="Ink 344">
                <a:extLst>
                  <a:ext uri="{FF2B5EF4-FFF2-40B4-BE49-F238E27FC236}">
                    <a16:creationId xmlns:a16="http://schemas.microsoft.com/office/drawing/2014/main" id="{97A1F958-1E73-47FE-9412-0E456767757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13196" y="5053111"/>
                <a:ext cx="446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0653AAD5-D3DF-4F8F-96ED-98F2951FDF6F}"/>
                  </a:ext>
                </a:extLst>
              </p14:cNvPr>
              <p14:cNvContentPartPr/>
              <p14:nvPr/>
            </p14:nvContentPartPr>
            <p14:xfrm>
              <a:off x="4917876" y="5071831"/>
              <a:ext cx="155880" cy="10080"/>
            </p14:xfrm>
          </p:contentPart>
        </mc:Choice>
        <mc:Fallback xmlns=""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0653AAD5-D3DF-4F8F-96ED-98F2951FDF6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908876" y="5062831"/>
                <a:ext cx="173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2BF95405-AF21-4626-BB03-8CB6A1468F05}"/>
                  </a:ext>
                </a:extLst>
              </p14:cNvPr>
              <p14:cNvContentPartPr/>
              <p14:nvPr/>
            </p14:nvContentPartPr>
            <p14:xfrm>
              <a:off x="4884756" y="5169031"/>
              <a:ext cx="164880" cy="36360"/>
            </p14:xfrm>
          </p:contentPart>
        </mc:Choice>
        <mc:Fallback xmlns=""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2BF95405-AF21-4626-BB03-8CB6A1468F0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75756" y="5160031"/>
                <a:ext cx="182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8" name="Ink 347">
                <a:extLst>
                  <a:ext uri="{FF2B5EF4-FFF2-40B4-BE49-F238E27FC236}">
                    <a16:creationId xmlns:a16="http://schemas.microsoft.com/office/drawing/2014/main" id="{E30D8D67-4D96-4DA5-B741-64C4001648C6}"/>
                  </a:ext>
                </a:extLst>
              </p14:cNvPr>
              <p14:cNvContentPartPr/>
              <p14:nvPr/>
            </p14:nvContentPartPr>
            <p14:xfrm>
              <a:off x="4910676" y="4919191"/>
              <a:ext cx="171360" cy="58680"/>
            </p14:xfrm>
          </p:contentPart>
        </mc:Choice>
        <mc:Fallback xmlns="">
          <p:pic>
            <p:nvPicPr>
              <p:cNvPr id="348" name="Ink 347">
                <a:extLst>
                  <a:ext uri="{FF2B5EF4-FFF2-40B4-BE49-F238E27FC236}">
                    <a16:creationId xmlns:a16="http://schemas.microsoft.com/office/drawing/2014/main" id="{E30D8D67-4D96-4DA5-B741-64C4001648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02036" y="4910551"/>
                <a:ext cx="1890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49" name="Ink 348">
                <a:extLst>
                  <a:ext uri="{FF2B5EF4-FFF2-40B4-BE49-F238E27FC236}">
                    <a16:creationId xmlns:a16="http://schemas.microsoft.com/office/drawing/2014/main" id="{C4B99CD2-B2C4-40D0-BE1A-61C1CC99266D}"/>
                  </a:ext>
                </a:extLst>
              </p14:cNvPr>
              <p14:cNvContentPartPr/>
              <p14:nvPr/>
            </p14:nvContentPartPr>
            <p14:xfrm>
              <a:off x="5164476" y="5160751"/>
              <a:ext cx="20160" cy="14400"/>
            </p14:xfrm>
          </p:contentPart>
        </mc:Choice>
        <mc:Fallback xmlns="">
          <p:pic>
            <p:nvPicPr>
              <p:cNvPr id="349" name="Ink 348">
                <a:extLst>
                  <a:ext uri="{FF2B5EF4-FFF2-40B4-BE49-F238E27FC236}">
                    <a16:creationId xmlns:a16="http://schemas.microsoft.com/office/drawing/2014/main" id="{C4B99CD2-B2C4-40D0-BE1A-61C1CC99266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55836" y="5151751"/>
                <a:ext cx="378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50" name="Ink 349">
                <a:extLst>
                  <a:ext uri="{FF2B5EF4-FFF2-40B4-BE49-F238E27FC236}">
                    <a16:creationId xmlns:a16="http://schemas.microsoft.com/office/drawing/2014/main" id="{7D5AF90E-2B05-4F85-B060-E5BD734495AC}"/>
                  </a:ext>
                </a:extLst>
              </p14:cNvPr>
              <p14:cNvContentPartPr/>
              <p14:nvPr/>
            </p14:nvContentPartPr>
            <p14:xfrm>
              <a:off x="5216676" y="5014951"/>
              <a:ext cx="201240" cy="281160"/>
            </p14:xfrm>
          </p:contentPart>
        </mc:Choice>
        <mc:Fallback xmlns="">
          <p:pic>
            <p:nvPicPr>
              <p:cNvPr id="350" name="Ink 349">
                <a:extLst>
                  <a:ext uri="{FF2B5EF4-FFF2-40B4-BE49-F238E27FC236}">
                    <a16:creationId xmlns:a16="http://schemas.microsoft.com/office/drawing/2014/main" id="{7D5AF90E-2B05-4F85-B060-E5BD734495A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08036" y="5005951"/>
                <a:ext cx="2188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51" name="Ink 350">
                <a:extLst>
                  <a:ext uri="{FF2B5EF4-FFF2-40B4-BE49-F238E27FC236}">
                    <a16:creationId xmlns:a16="http://schemas.microsoft.com/office/drawing/2014/main" id="{B2C81871-3C26-4720-8872-18487F3BB172}"/>
                  </a:ext>
                </a:extLst>
              </p14:cNvPr>
              <p14:cNvContentPartPr/>
              <p14:nvPr/>
            </p14:nvContentPartPr>
            <p14:xfrm>
              <a:off x="5485596" y="5099911"/>
              <a:ext cx="115200" cy="196560"/>
            </p14:xfrm>
          </p:contentPart>
        </mc:Choice>
        <mc:Fallback xmlns="">
          <p:pic>
            <p:nvPicPr>
              <p:cNvPr id="351" name="Ink 350">
                <a:extLst>
                  <a:ext uri="{FF2B5EF4-FFF2-40B4-BE49-F238E27FC236}">
                    <a16:creationId xmlns:a16="http://schemas.microsoft.com/office/drawing/2014/main" id="{B2C81871-3C26-4720-8872-18487F3BB1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76956" y="5090911"/>
                <a:ext cx="132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11ED21E4-612D-4035-99DD-18D598DE2A3A}"/>
                  </a:ext>
                </a:extLst>
              </p14:cNvPr>
              <p14:cNvContentPartPr/>
              <p14:nvPr/>
            </p14:nvContentPartPr>
            <p14:xfrm>
              <a:off x="5506116" y="4930351"/>
              <a:ext cx="111240" cy="112680"/>
            </p14:xfrm>
          </p:contentPart>
        </mc:Choice>
        <mc:Fallback xmlns=""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11ED21E4-612D-4035-99DD-18D598DE2A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497476" y="4921351"/>
                <a:ext cx="128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53" name="Ink 352">
                <a:extLst>
                  <a:ext uri="{FF2B5EF4-FFF2-40B4-BE49-F238E27FC236}">
                    <a16:creationId xmlns:a16="http://schemas.microsoft.com/office/drawing/2014/main" id="{4317A178-6741-414B-8BFF-C02DAE4C57F3}"/>
                  </a:ext>
                </a:extLst>
              </p14:cNvPr>
              <p14:cNvContentPartPr/>
              <p14:nvPr/>
            </p14:nvContentPartPr>
            <p14:xfrm>
              <a:off x="5796636" y="5139871"/>
              <a:ext cx="205560" cy="11520"/>
            </p14:xfrm>
          </p:contentPart>
        </mc:Choice>
        <mc:Fallback xmlns="">
          <p:pic>
            <p:nvPicPr>
              <p:cNvPr id="353" name="Ink 352">
                <a:extLst>
                  <a:ext uri="{FF2B5EF4-FFF2-40B4-BE49-F238E27FC236}">
                    <a16:creationId xmlns:a16="http://schemas.microsoft.com/office/drawing/2014/main" id="{4317A178-6741-414B-8BFF-C02DAE4C57F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87996" y="5130871"/>
                <a:ext cx="22320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54" name="Ink 353">
                <a:extLst>
                  <a:ext uri="{FF2B5EF4-FFF2-40B4-BE49-F238E27FC236}">
                    <a16:creationId xmlns:a16="http://schemas.microsoft.com/office/drawing/2014/main" id="{5BE34CCE-BA2B-4DB8-99EC-8EF261A3C2AD}"/>
                  </a:ext>
                </a:extLst>
              </p14:cNvPr>
              <p14:cNvContentPartPr/>
              <p14:nvPr/>
            </p14:nvContentPartPr>
            <p14:xfrm>
              <a:off x="5801676" y="5221591"/>
              <a:ext cx="226440" cy="16920"/>
            </p14:xfrm>
          </p:contentPart>
        </mc:Choice>
        <mc:Fallback xmlns="">
          <p:pic>
            <p:nvPicPr>
              <p:cNvPr id="354" name="Ink 353">
                <a:extLst>
                  <a:ext uri="{FF2B5EF4-FFF2-40B4-BE49-F238E27FC236}">
                    <a16:creationId xmlns:a16="http://schemas.microsoft.com/office/drawing/2014/main" id="{5BE34CCE-BA2B-4DB8-99EC-8EF261A3C2A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792676" y="5212951"/>
                <a:ext cx="2440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5" name="Ink 354">
                <a:extLst>
                  <a:ext uri="{FF2B5EF4-FFF2-40B4-BE49-F238E27FC236}">
                    <a16:creationId xmlns:a16="http://schemas.microsoft.com/office/drawing/2014/main" id="{C09B55A1-3304-4C2A-A48C-57CAE40BCB8B}"/>
                  </a:ext>
                </a:extLst>
              </p14:cNvPr>
              <p14:cNvContentPartPr/>
              <p14:nvPr/>
            </p14:nvContentPartPr>
            <p14:xfrm>
              <a:off x="6314316" y="4945471"/>
              <a:ext cx="66240" cy="327600"/>
            </p14:xfrm>
          </p:contentPart>
        </mc:Choice>
        <mc:Fallback xmlns="">
          <p:pic>
            <p:nvPicPr>
              <p:cNvPr id="355" name="Ink 354">
                <a:extLst>
                  <a:ext uri="{FF2B5EF4-FFF2-40B4-BE49-F238E27FC236}">
                    <a16:creationId xmlns:a16="http://schemas.microsoft.com/office/drawing/2014/main" id="{C09B55A1-3304-4C2A-A48C-57CAE40BCB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305316" y="4936831"/>
                <a:ext cx="838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56" name="Ink 355">
                <a:extLst>
                  <a:ext uri="{FF2B5EF4-FFF2-40B4-BE49-F238E27FC236}">
                    <a16:creationId xmlns:a16="http://schemas.microsoft.com/office/drawing/2014/main" id="{37352500-498F-4835-A34D-E3FF5E10C7B3}"/>
                  </a:ext>
                </a:extLst>
              </p14:cNvPr>
              <p14:cNvContentPartPr/>
              <p14:nvPr/>
            </p14:nvContentPartPr>
            <p14:xfrm>
              <a:off x="6183636" y="4940071"/>
              <a:ext cx="303480" cy="42120"/>
            </p14:xfrm>
          </p:contentPart>
        </mc:Choice>
        <mc:Fallback xmlns="">
          <p:pic>
            <p:nvPicPr>
              <p:cNvPr id="356" name="Ink 355">
                <a:extLst>
                  <a:ext uri="{FF2B5EF4-FFF2-40B4-BE49-F238E27FC236}">
                    <a16:creationId xmlns:a16="http://schemas.microsoft.com/office/drawing/2014/main" id="{37352500-498F-4835-A34D-E3FF5E10C7B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74996" y="4931071"/>
                <a:ext cx="3211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A4D3275C-F44C-4477-8327-6588F82C0D5E}"/>
                  </a:ext>
                </a:extLst>
              </p14:cNvPr>
              <p14:cNvContentPartPr/>
              <p14:nvPr/>
            </p14:nvContentPartPr>
            <p14:xfrm>
              <a:off x="6407916" y="5182351"/>
              <a:ext cx="168840" cy="109800"/>
            </p14:xfrm>
          </p:contentPart>
        </mc:Choice>
        <mc:Fallback xmlns=""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A4D3275C-F44C-4477-8327-6588F82C0D5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398916" y="5173351"/>
                <a:ext cx="186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6594F266-1A70-4A36-8278-1E43989A67BE}"/>
                  </a:ext>
                </a:extLst>
              </p14:cNvPr>
              <p14:cNvContentPartPr/>
              <p14:nvPr/>
            </p14:nvContentPartPr>
            <p14:xfrm>
              <a:off x="6725436" y="4955191"/>
              <a:ext cx="475200" cy="33732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6594F266-1A70-4A36-8278-1E43989A67B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16443" y="4946551"/>
                <a:ext cx="492827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71" name="Ink 370">
                <a:extLst>
                  <a:ext uri="{FF2B5EF4-FFF2-40B4-BE49-F238E27FC236}">
                    <a16:creationId xmlns:a16="http://schemas.microsoft.com/office/drawing/2014/main" id="{7914BACD-2767-49D0-8FE7-0DA62F245363}"/>
                  </a:ext>
                </a:extLst>
              </p14:cNvPr>
              <p14:cNvContentPartPr/>
              <p14:nvPr/>
            </p14:nvContentPartPr>
            <p14:xfrm>
              <a:off x="7746036" y="4942951"/>
              <a:ext cx="532080" cy="427680"/>
            </p14:xfrm>
          </p:contentPart>
        </mc:Choice>
        <mc:Fallback xmlns="">
          <p:pic>
            <p:nvPicPr>
              <p:cNvPr id="371" name="Ink 370">
                <a:extLst>
                  <a:ext uri="{FF2B5EF4-FFF2-40B4-BE49-F238E27FC236}">
                    <a16:creationId xmlns:a16="http://schemas.microsoft.com/office/drawing/2014/main" id="{7914BACD-2767-49D0-8FE7-0DA62F24536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37036" y="4934311"/>
                <a:ext cx="5497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381" name="Ink 380">
                <a:extLst>
                  <a:ext uri="{FF2B5EF4-FFF2-40B4-BE49-F238E27FC236}">
                    <a16:creationId xmlns:a16="http://schemas.microsoft.com/office/drawing/2014/main" id="{F61C2D18-B278-44E2-BB34-AA4042FF2FEB}"/>
                  </a:ext>
                </a:extLst>
              </p14:cNvPr>
              <p14:cNvContentPartPr/>
              <p14:nvPr/>
            </p14:nvContentPartPr>
            <p14:xfrm>
              <a:off x="1643676" y="5700031"/>
              <a:ext cx="749520" cy="286200"/>
            </p14:xfrm>
          </p:contentPart>
        </mc:Choice>
        <mc:Fallback xmlns="">
          <p:pic>
            <p:nvPicPr>
              <p:cNvPr id="381" name="Ink 380">
                <a:extLst>
                  <a:ext uri="{FF2B5EF4-FFF2-40B4-BE49-F238E27FC236}">
                    <a16:creationId xmlns:a16="http://schemas.microsoft.com/office/drawing/2014/main" id="{F61C2D18-B278-44E2-BB34-AA4042FF2FE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635036" y="5691391"/>
                <a:ext cx="7671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82" name="Ink 381">
                <a:extLst>
                  <a:ext uri="{FF2B5EF4-FFF2-40B4-BE49-F238E27FC236}">
                    <a16:creationId xmlns:a16="http://schemas.microsoft.com/office/drawing/2014/main" id="{75196957-FFD2-445F-8158-D8E1B81915CD}"/>
                  </a:ext>
                </a:extLst>
              </p14:cNvPr>
              <p14:cNvContentPartPr/>
              <p14:nvPr/>
            </p14:nvContentPartPr>
            <p14:xfrm>
              <a:off x="799836" y="5631271"/>
              <a:ext cx="698760" cy="418680"/>
            </p14:xfrm>
          </p:contentPart>
        </mc:Choice>
        <mc:Fallback xmlns="">
          <p:pic>
            <p:nvPicPr>
              <p:cNvPr id="382" name="Ink 381">
                <a:extLst>
                  <a:ext uri="{FF2B5EF4-FFF2-40B4-BE49-F238E27FC236}">
                    <a16:creationId xmlns:a16="http://schemas.microsoft.com/office/drawing/2014/main" id="{75196957-FFD2-445F-8158-D8E1B81915C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90836" y="5622271"/>
                <a:ext cx="71640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83" name="Ink 382">
                <a:extLst>
                  <a:ext uri="{FF2B5EF4-FFF2-40B4-BE49-F238E27FC236}">
                    <a16:creationId xmlns:a16="http://schemas.microsoft.com/office/drawing/2014/main" id="{F1DE5211-8976-4EA4-BB74-CA634AD5EF65}"/>
                  </a:ext>
                </a:extLst>
              </p14:cNvPr>
              <p14:cNvContentPartPr/>
              <p14:nvPr/>
            </p14:nvContentPartPr>
            <p14:xfrm>
              <a:off x="2849316" y="5928631"/>
              <a:ext cx="361800" cy="180000"/>
            </p14:xfrm>
          </p:contentPart>
        </mc:Choice>
        <mc:Fallback xmlns="">
          <p:pic>
            <p:nvPicPr>
              <p:cNvPr id="383" name="Ink 382">
                <a:extLst>
                  <a:ext uri="{FF2B5EF4-FFF2-40B4-BE49-F238E27FC236}">
                    <a16:creationId xmlns:a16="http://schemas.microsoft.com/office/drawing/2014/main" id="{F1DE5211-8976-4EA4-BB74-CA634AD5EF6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840316" y="5919631"/>
                <a:ext cx="3794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84" name="Ink 383">
                <a:extLst>
                  <a:ext uri="{FF2B5EF4-FFF2-40B4-BE49-F238E27FC236}">
                    <a16:creationId xmlns:a16="http://schemas.microsoft.com/office/drawing/2014/main" id="{13F1772D-05F1-4CCF-B8BF-7DC94A921D94}"/>
                  </a:ext>
                </a:extLst>
              </p14:cNvPr>
              <p14:cNvContentPartPr/>
              <p14:nvPr/>
            </p14:nvContentPartPr>
            <p14:xfrm>
              <a:off x="3316596" y="6035911"/>
              <a:ext cx="14760" cy="94680"/>
            </p14:xfrm>
          </p:contentPart>
        </mc:Choice>
        <mc:Fallback xmlns="">
          <p:pic>
            <p:nvPicPr>
              <p:cNvPr id="384" name="Ink 383">
                <a:extLst>
                  <a:ext uri="{FF2B5EF4-FFF2-40B4-BE49-F238E27FC236}">
                    <a16:creationId xmlns:a16="http://schemas.microsoft.com/office/drawing/2014/main" id="{13F1772D-05F1-4CCF-B8BF-7DC94A921D9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307956" y="6026911"/>
                <a:ext cx="32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85" name="Ink 384">
                <a:extLst>
                  <a:ext uri="{FF2B5EF4-FFF2-40B4-BE49-F238E27FC236}">
                    <a16:creationId xmlns:a16="http://schemas.microsoft.com/office/drawing/2014/main" id="{68E4A9AC-902B-4CF2-BFC1-25622DA1C429}"/>
                  </a:ext>
                </a:extLst>
              </p14:cNvPr>
              <p14:cNvContentPartPr/>
              <p14:nvPr/>
            </p14:nvContentPartPr>
            <p14:xfrm>
              <a:off x="3312276" y="5887591"/>
              <a:ext cx="10440" cy="4680"/>
            </p14:xfrm>
          </p:contentPart>
        </mc:Choice>
        <mc:Fallback xmlns="">
          <p:pic>
            <p:nvPicPr>
              <p:cNvPr id="385" name="Ink 384">
                <a:extLst>
                  <a:ext uri="{FF2B5EF4-FFF2-40B4-BE49-F238E27FC236}">
                    <a16:creationId xmlns:a16="http://schemas.microsoft.com/office/drawing/2014/main" id="{68E4A9AC-902B-4CF2-BFC1-25622DA1C42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303276" y="5878591"/>
                <a:ext cx="280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86" name="Ink 385">
                <a:extLst>
                  <a:ext uri="{FF2B5EF4-FFF2-40B4-BE49-F238E27FC236}">
                    <a16:creationId xmlns:a16="http://schemas.microsoft.com/office/drawing/2014/main" id="{7EF771DE-50C6-41A8-9F80-1B83AC110E3B}"/>
                  </a:ext>
                </a:extLst>
              </p14:cNvPr>
              <p14:cNvContentPartPr/>
              <p14:nvPr/>
            </p14:nvContentPartPr>
            <p14:xfrm>
              <a:off x="3510996" y="5794351"/>
              <a:ext cx="33840" cy="334800"/>
            </p14:xfrm>
          </p:contentPart>
        </mc:Choice>
        <mc:Fallback xmlns="">
          <p:pic>
            <p:nvPicPr>
              <p:cNvPr id="386" name="Ink 385">
                <a:extLst>
                  <a:ext uri="{FF2B5EF4-FFF2-40B4-BE49-F238E27FC236}">
                    <a16:creationId xmlns:a16="http://schemas.microsoft.com/office/drawing/2014/main" id="{7EF771DE-50C6-41A8-9F80-1B83AC110E3B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501996" y="5785711"/>
                <a:ext cx="514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387" name="Ink 386">
                <a:extLst>
                  <a:ext uri="{FF2B5EF4-FFF2-40B4-BE49-F238E27FC236}">
                    <a16:creationId xmlns:a16="http://schemas.microsoft.com/office/drawing/2014/main" id="{C7D5A6B2-F2E8-4A56-8F3E-CCF6B25F8A75}"/>
                  </a:ext>
                </a:extLst>
              </p14:cNvPr>
              <p14:cNvContentPartPr/>
              <p14:nvPr/>
            </p14:nvContentPartPr>
            <p14:xfrm>
              <a:off x="3417756" y="5919271"/>
              <a:ext cx="227880" cy="58680"/>
            </p14:xfrm>
          </p:contentPart>
        </mc:Choice>
        <mc:Fallback xmlns="">
          <p:pic>
            <p:nvPicPr>
              <p:cNvPr id="387" name="Ink 386">
                <a:extLst>
                  <a:ext uri="{FF2B5EF4-FFF2-40B4-BE49-F238E27FC236}">
                    <a16:creationId xmlns:a16="http://schemas.microsoft.com/office/drawing/2014/main" id="{C7D5A6B2-F2E8-4A56-8F3E-CCF6B25F8A7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09116" y="5910631"/>
                <a:ext cx="2455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390" name="Ink 389">
                <a:extLst>
                  <a:ext uri="{FF2B5EF4-FFF2-40B4-BE49-F238E27FC236}">
                    <a16:creationId xmlns:a16="http://schemas.microsoft.com/office/drawing/2014/main" id="{0A0DEA2E-3B51-4865-BC91-B4162DDF0775}"/>
                  </a:ext>
                </a:extLst>
              </p14:cNvPr>
              <p14:cNvContentPartPr/>
              <p14:nvPr/>
            </p14:nvContentPartPr>
            <p14:xfrm>
              <a:off x="3748236" y="5779231"/>
              <a:ext cx="136080" cy="348480"/>
            </p14:xfrm>
          </p:contentPart>
        </mc:Choice>
        <mc:Fallback xmlns="">
          <p:pic>
            <p:nvPicPr>
              <p:cNvPr id="390" name="Ink 389">
                <a:extLst>
                  <a:ext uri="{FF2B5EF4-FFF2-40B4-BE49-F238E27FC236}">
                    <a16:creationId xmlns:a16="http://schemas.microsoft.com/office/drawing/2014/main" id="{0A0DEA2E-3B51-4865-BC91-B4162DDF0775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739236" y="5770591"/>
                <a:ext cx="1537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95" name="Ink 394">
                <a:extLst>
                  <a:ext uri="{FF2B5EF4-FFF2-40B4-BE49-F238E27FC236}">
                    <a16:creationId xmlns:a16="http://schemas.microsoft.com/office/drawing/2014/main" id="{9D7DDCD8-1CBA-4D2F-8689-EB4A3899038A}"/>
                  </a:ext>
                </a:extLst>
              </p14:cNvPr>
              <p14:cNvContentPartPr/>
              <p14:nvPr/>
            </p14:nvContentPartPr>
            <p14:xfrm>
              <a:off x="4392636" y="5915311"/>
              <a:ext cx="628560" cy="428760"/>
            </p14:xfrm>
          </p:contentPart>
        </mc:Choice>
        <mc:Fallback xmlns="">
          <p:pic>
            <p:nvPicPr>
              <p:cNvPr id="395" name="Ink 394">
                <a:extLst>
                  <a:ext uri="{FF2B5EF4-FFF2-40B4-BE49-F238E27FC236}">
                    <a16:creationId xmlns:a16="http://schemas.microsoft.com/office/drawing/2014/main" id="{9D7DDCD8-1CBA-4D2F-8689-EB4A3899038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383636" y="5906319"/>
                <a:ext cx="646200" cy="4463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43A4DBB4-6FC4-4C28-A707-F0C96137E169}"/>
                  </a:ext>
                </a:extLst>
              </p14:cNvPr>
              <p14:cNvContentPartPr/>
              <p14:nvPr/>
            </p14:nvContentPartPr>
            <p14:xfrm>
              <a:off x="5193276" y="5946991"/>
              <a:ext cx="238680" cy="2556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43A4DBB4-6FC4-4C28-A707-F0C96137E16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184636" y="5938351"/>
                <a:ext cx="256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397" name="Ink 396">
                <a:extLst>
                  <a:ext uri="{FF2B5EF4-FFF2-40B4-BE49-F238E27FC236}">
                    <a16:creationId xmlns:a16="http://schemas.microsoft.com/office/drawing/2014/main" id="{DEC09854-C297-4C08-A1F8-DCFF4A106220}"/>
                  </a:ext>
                </a:extLst>
              </p14:cNvPr>
              <p14:cNvContentPartPr/>
              <p14:nvPr/>
            </p14:nvContentPartPr>
            <p14:xfrm>
              <a:off x="5197596" y="6070471"/>
              <a:ext cx="241200" cy="27360"/>
            </p14:xfrm>
          </p:contentPart>
        </mc:Choice>
        <mc:Fallback xmlns="">
          <p:pic>
            <p:nvPicPr>
              <p:cNvPr id="397" name="Ink 396">
                <a:extLst>
                  <a:ext uri="{FF2B5EF4-FFF2-40B4-BE49-F238E27FC236}">
                    <a16:creationId xmlns:a16="http://schemas.microsoft.com/office/drawing/2014/main" id="{DEC09854-C297-4C08-A1F8-DCFF4A1062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188596" y="6061831"/>
                <a:ext cx="258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E8C3668B-F2CD-4959-868E-2B994E5D6C9D}"/>
                  </a:ext>
                </a:extLst>
              </p14:cNvPr>
              <p14:cNvContentPartPr/>
              <p14:nvPr/>
            </p14:nvContentPartPr>
            <p14:xfrm>
              <a:off x="5224596" y="6169111"/>
              <a:ext cx="272880" cy="4464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E8C3668B-F2CD-4959-868E-2B994E5D6C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15596" y="6160111"/>
                <a:ext cx="290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10" name="Ink 409">
                <a:extLst>
                  <a:ext uri="{FF2B5EF4-FFF2-40B4-BE49-F238E27FC236}">
                    <a16:creationId xmlns:a16="http://schemas.microsoft.com/office/drawing/2014/main" id="{014AF32D-E385-4448-B037-6D3A28D1883F}"/>
                  </a:ext>
                </a:extLst>
              </p14:cNvPr>
              <p14:cNvContentPartPr/>
              <p14:nvPr/>
            </p14:nvContentPartPr>
            <p14:xfrm>
              <a:off x="6045756" y="5536591"/>
              <a:ext cx="132840" cy="72360"/>
            </p14:xfrm>
          </p:contentPart>
        </mc:Choice>
        <mc:Fallback xmlns="">
          <p:pic>
            <p:nvPicPr>
              <p:cNvPr id="410" name="Ink 409">
                <a:extLst>
                  <a:ext uri="{FF2B5EF4-FFF2-40B4-BE49-F238E27FC236}">
                    <a16:creationId xmlns:a16="http://schemas.microsoft.com/office/drawing/2014/main" id="{014AF32D-E385-4448-B037-6D3A28D188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36756" y="5527591"/>
                <a:ext cx="15048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3B052C38-E277-435D-B07E-BFA7C806057A}"/>
                  </a:ext>
                </a:extLst>
              </p14:cNvPr>
              <p14:cNvContentPartPr/>
              <p14:nvPr/>
            </p14:nvContentPartPr>
            <p14:xfrm>
              <a:off x="5643636" y="5675191"/>
              <a:ext cx="591840" cy="81360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3B052C38-E277-435D-B07E-BFA7C806057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634636" y="5666551"/>
                <a:ext cx="609480" cy="83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415" name="Ink 414">
                <a:extLst>
                  <a:ext uri="{FF2B5EF4-FFF2-40B4-BE49-F238E27FC236}">
                    <a16:creationId xmlns:a16="http://schemas.microsoft.com/office/drawing/2014/main" id="{6F60C8CD-5B2C-4362-9F1B-771D7CBDC976}"/>
                  </a:ext>
                </a:extLst>
              </p14:cNvPr>
              <p14:cNvContentPartPr/>
              <p14:nvPr/>
            </p14:nvContentPartPr>
            <p14:xfrm>
              <a:off x="6480636" y="5741791"/>
              <a:ext cx="177840" cy="110520"/>
            </p14:xfrm>
          </p:contentPart>
        </mc:Choice>
        <mc:Fallback xmlns="">
          <p:pic>
            <p:nvPicPr>
              <p:cNvPr id="415" name="Ink 414">
                <a:extLst>
                  <a:ext uri="{FF2B5EF4-FFF2-40B4-BE49-F238E27FC236}">
                    <a16:creationId xmlns:a16="http://schemas.microsoft.com/office/drawing/2014/main" id="{6F60C8CD-5B2C-4362-9F1B-771D7CBDC97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471636" y="5732791"/>
                <a:ext cx="19548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420" name="Ink 419">
                <a:extLst>
                  <a:ext uri="{FF2B5EF4-FFF2-40B4-BE49-F238E27FC236}">
                    <a16:creationId xmlns:a16="http://schemas.microsoft.com/office/drawing/2014/main" id="{D76A73F0-0BCD-4674-89C3-CB8405983432}"/>
                  </a:ext>
                </a:extLst>
              </p14:cNvPr>
              <p14:cNvContentPartPr/>
              <p14:nvPr/>
            </p14:nvContentPartPr>
            <p14:xfrm>
              <a:off x="6813636" y="5795791"/>
              <a:ext cx="557280" cy="552600"/>
            </p14:xfrm>
          </p:contentPart>
        </mc:Choice>
        <mc:Fallback xmlns="">
          <p:pic>
            <p:nvPicPr>
              <p:cNvPr id="420" name="Ink 419">
                <a:extLst>
                  <a:ext uri="{FF2B5EF4-FFF2-40B4-BE49-F238E27FC236}">
                    <a16:creationId xmlns:a16="http://schemas.microsoft.com/office/drawing/2014/main" id="{D76A73F0-0BCD-4674-89C3-CB840598343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804990" y="5787151"/>
                <a:ext cx="574931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421" name="Ink 420">
                <a:extLst>
                  <a:ext uri="{FF2B5EF4-FFF2-40B4-BE49-F238E27FC236}">
                    <a16:creationId xmlns:a16="http://schemas.microsoft.com/office/drawing/2014/main" id="{3E4A2996-EA6C-47C4-898A-DD4BC45A4C36}"/>
                  </a:ext>
                </a:extLst>
              </p14:cNvPr>
              <p14:cNvContentPartPr/>
              <p14:nvPr/>
            </p14:nvContentPartPr>
            <p14:xfrm>
              <a:off x="6439596" y="5938351"/>
              <a:ext cx="234360" cy="307440"/>
            </p14:xfrm>
          </p:contentPart>
        </mc:Choice>
        <mc:Fallback xmlns="">
          <p:pic>
            <p:nvPicPr>
              <p:cNvPr id="421" name="Ink 420">
                <a:extLst>
                  <a:ext uri="{FF2B5EF4-FFF2-40B4-BE49-F238E27FC236}">
                    <a16:creationId xmlns:a16="http://schemas.microsoft.com/office/drawing/2014/main" id="{3E4A2996-EA6C-47C4-898A-DD4BC45A4C3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430956" y="5929351"/>
                <a:ext cx="252000" cy="3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631342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766364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890841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6291831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371102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48710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147080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14:cNvPr>
              <p14:cNvContentPartPr/>
              <p14:nvPr/>
            </p14:nvContentPartPr>
            <p14:xfrm>
              <a:off x="2015760" y="3653440"/>
              <a:ext cx="9000" cy="9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07120" y="3644800"/>
                <a:ext cx="26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14:cNvPr>
              <p14:cNvContentPartPr/>
              <p14:nvPr/>
            </p14:nvContentPartPr>
            <p14:xfrm>
              <a:off x="2051400" y="3815080"/>
              <a:ext cx="26280" cy="1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42400" y="3806440"/>
                <a:ext cx="43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14:cNvPr>
              <p14:cNvContentPartPr/>
              <p14:nvPr/>
            </p14:nvContentPartPr>
            <p14:xfrm>
              <a:off x="498720" y="3405760"/>
              <a:ext cx="1294560" cy="583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0080" y="3397120"/>
                <a:ext cx="13122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14:cNvPr>
              <p14:cNvContentPartPr/>
              <p14:nvPr/>
            </p14:nvContentPartPr>
            <p14:xfrm>
              <a:off x="2525880" y="3511600"/>
              <a:ext cx="724320" cy="441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16880" y="3502960"/>
                <a:ext cx="741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14:cNvPr>
              <p14:cNvContentPartPr/>
              <p14:nvPr/>
            </p14:nvContentPartPr>
            <p14:xfrm>
              <a:off x="3451800" y="3530320"/>
              <a:ext cx="1102680" cy="33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3157" y="3521320"/>
                <a:ext cx="1120326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14:cNvPr>
              <p14:cNvContentPartPr/>
              <p14:nvPr/>
            </p14:nvContentPartPr>
            <p14:xfrm>
              <a:off x="5882520" y="3707800"/>
              <a:ext cx="16560" cy="60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3880" y="3698800"/>
                <a:ext cx="34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14:cNvPr>
              <p14:cNvContentPartPr/>
              <p14:nvPr/>
            </p14:nvContentPartPr>
            <p14:xfrm>
              <a:off x="5894760" y="3605560"/>
              <a:ext cx="7560" cy="9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760" y="3596920"/>
                <a:ext cx="25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14:cNvPr>
              <p14:cNvContentPartPr/>
              <p14:nvPr/>
            </p14:nvContentPartPr>
            <p14:xfrm>
              <a:off x="6965040" y="3601600"/>
              <a:ext cx="136080" cy="13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56040" y="3592960"/>
                <a:ext cx="153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14:cNvPr>
              <p14:cNvContentPartPr/>
              <p14:nvPr/>
            </p14:nvContentPartPr>
            <p14:xfrm>
              <a:off x="8409720" y="3424840"/>
              <a:ext cx="198000" cy="24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0720" y="3415840"/>
                <a:ext cx="215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14:cNvPr>
              <p14:cNvContentPartPr/>
              <p14:nvPr/>
            </p14:nvContentPartPr>
            <p14:xfrm>
              <a:off x="7825440" y="3403240"/>
              <a:ext cx="397080" cy="28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816440" y="3394251"/>
                <a:ext cx="414720" cy="299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14:cNvPr>
              <p14:cNvContentPartPr/>
              <p14:nvPr/>
            </p14:nvContentPartPr>
            <p14:xfrm>
              <a:off x="7326120" y="3553720"/>
              <a:ext cx="42948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17480" y="3544720"/>
                <a:ext cx="4471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14:cNvPr>
              <p14:cNvContentPartPr/>
              <p14:nvPr/>
            </p14:nvContentPartPr>
            <p14:xfrm>
              <a:off x="6760200" y="3493240"/>
              <a:ext cx="94680" cy="25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51560" y="3484240"/>
                <a:ext cx="112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14:cNvPr>
              <p14:cNvContentPartPr/>
              <p14:nvPr/>
            </p14:nvContentPartPr>
            <p14:xfrm>
              <a:off x="6379680" y="3491800"/>
              <a:ext cx="167400" cy="28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71040" y="3482812"/>
                <a:ext cx="185040" cy="29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14:cNvPr>
              <p14:cNvContentPartPr/>
              <p14:nvPr/>
            </p14:nvContentPartPr>
            <p14:xfrm>
              <a:off x="5982960" y="3486760"/>
              <a:ext cx="263160" cy="267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73972" y="3478120"/>
                <a:ext cx="280776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14:cNvPr>
              <p14:cNvContentPartPr/>
              <p14:nvPr/>
            </p14:nvContentPartPr>
            <p14:xfrm>
              <a:off x="5450880" y="3672160"/>
              <a:ext cx="360000" cy="28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41889" y="3663520"/>
                <a:ext cx="377622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14:cNvPr>
              <p14:cNvContentPartPr/>
              <p14:nvPr/>
            </p14:nvContentPartPr>
            <p14:xfrm>
              <a:off x="4754640" y="3483880"/>
              <a:ext cx="543240" cy="465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746000" y="3474880"/>
                <a:ext cx="560880" cy="48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7107024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14:cNvPr>
              <p14:cNvContentPartPr/>
              <p14:nvPr/>
            </p14:nvContentPartPr>
            <p14:xfrm>
              <a:off x="2015760" y="3653440"/>
              <a:ext cx="9000" cy="9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07120" y="3644800"/>
                <a:ext cx="26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14:cNvPr>
              <p14:cNvContentPartPr/>
              <p14:nvPr/>
            </p14:nvContentPartPr>
            <p14:xfrm>
              <a:off x="2051400" y="3815080"/>
              <a:ext cx="26280" cy="1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42400" y="3806440"/>
                <a:ext cx="43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14:cNvPr>
              <p14:cNvContentPartPr/>
              <p14:nvPr/>
            </p14:nvContentPartPr>
            <p14:xfrm>
              <a:off x="498720" y="3405760"/>
              <a:ext cx="1294560" cy="583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0080" y="3397120"/>
                <a:ext cx="13122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14:cNvPr>
              <p14:cNvContentPartPr/>
              <p14:nvPr/>
            </p14:nvContentPartPr>
            <p14:xfrm>
              <a:off x="2525880" y="3511600"/>
              <a:ext cx="724320" cy="441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16880" y="3502960"/>
                <a:ext cx="741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14:cNvPr>
              <p14:cNvContentPartPr/>
              <p14:nvPr/>
            </p14:nvContentPartPr>
            <p14:xfrm>
              <a:off x="3451800" y="3530320"/>
              <a:ext cx="1102680" cy="33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3157" y="3521320"/>
                <a:ext cx="1120326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14:cNvPr>
              <p14:cNvContentPartPr/>
              <p14:nvPr/>
            </p14:nvContentPartPr>
            <p14:xfrm>
              <a:off x="5882520" y="3707800"/>
              <a:ext cx="16560" cy="60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3880" y="3698800"/>
                <a:ext cx="34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14:cNvPr>
              <p14:cNvContentPartPr/>
              <p14:nvPr/>
            </p14:nvContentPartPr>
            <p14:xfrm>
              <a:off x="5894760" y="3605560"/>
              <a:ext cx="7560" cy="9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760" y="3596920"/>
                <a:ext cx="25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14:cNvPr>
              <p14:cNvContentPartPr/>
              <p14:nvPr/>
            </p14:nvContentPartPr>
            <p14:xfrm>
              <a:off x="6965040" y="3601600"/>
              <a:ext cx="136080" cy="13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56040" y="3592960"/>
                <a:ext cx="153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14:cNvPr>
              <p14:cNvContentPartPr/>
              <p14:nvPr/>
            </p14:nvContentPartPr>
            <p14:xfrm>
              <a:off x="8409720" y="3424840"/>
              <a:ext cx="198000" cy="24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0720" y="3415840"/>
                <a:ext cx="215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14:cNvPr>
              <p14:cNvContentPartPr/>
              <p14:nvPr/>
            </p14:nvContentPartPr>
            <p14:xfrm>
              <a:off x="7825440" y="3403240"/>
              <a:ext cx="397080" cy="28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816440" y="3394251"/>
                <a:ext cx="414720" cy="299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14:cNvPr>
              <p14:cNvContentPartPr/>
              <p14:nvPr/>
            </p14:nvContentPartPr>
            <p14:xfrm>
              <a:off x="7326120" y="3553720"/>
              <a:ext cx="42948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17480" y="3544720"/>
                <a:ext cx="4471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14:cNvPr>
              <p14:cNvContentPartPr/>
              <p14:nvPr/>
            </p14:nvContentPartPr>
            <p14:xfrm>
              <a:off x="6760200" y="3493240"/>
              <a:ext cx="94680" cy="25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51560" y="3484240"/>
                <a:ext cx="112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14:cNvPr>
              <p14:cNvContentPartPr/>
              <p14:nvPr/>
            </p14:nvContentPartPr>
            <p14:xfrm>
              <a:off x="6379680" y="3491800"/>
              <a:ext cx="167400" cy="28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71040" y="3482812"/>
                <a:ext cx="185040" cy="29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14:cNvPr>
              <p14:cNvContentPartPr/>
              <p14:nvPr/>
            </p14:nvContentPartPr>
            <p14:xfrm>
              <a:off x="5982960" y="3486760"/>
              <a:ext cx="263160" cy="267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73972" y="3478120"/>
                <a:ext cx="280776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14:cNvPr>
              <p14:cNvContentPartPr/>
              <p14:nvPr/>
            </p14:nvContentPartPr>
            <p14:xfrm>
              <a:off x="5450880" y="3672160"/>
              <a:ext cx="360000" cy="28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41889" y="3663520"/>
                <a:ext cx="377622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14:cNvPr>
              <p14:cNvContentPartPr/>
              <p14:nvPr/>
            </p14:nvContentPartPr>
            <p14:xfrm>
              <a:off x="4754640" y="3483880"/>
              <a:ext cx="543240" cy="465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746000" y="3474880"/>
                <a:ext cx="560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14:cNvPr>
              <p14:cNvContentPartPr/>
              <p14:nvPr/>
            </p14:nvContentPartPr>
            <p14:xfrm>
              <a:off x="2512920" y="4065640"/>
              <a:ext cx="22032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03920" y="4057000"/>
                <a:ext cx="237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14:cNvPr>
              <p14:cNvContentPartPr/>
              <p14:nvPr/>
            </p14:nvContentPartPr>
            <p14:xfrm>
              <a:off x="3447480" y="4223320"/>
              <a:ext cx="16920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38480" y="4214680"/>
                <a:ext cx="186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14:cNvPr>
              <p14:cNvContentPartPr/>
              <p14:nvPr/>
            </p14:nvContentPartPr>
            <p14:xfrm>
              <a:off x="3485640" y="4301440"/>
              <a:ext cx="149400" cy="28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7000" y="42928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14:cNvPr>
              <p14:cNvContentPartPr/>
              <p14:nvPr/>
            </p14:nvContentPartPr>
            <p14:xfrm>
              <a:off x="3470520" y="4423480"/>
              <a:ext cx="18180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1520" y="4414840"/>
                <a:ext cx="199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14:cNvPr>
              <p14:cNvContentPartPr/>
              <p14:nvPr/>
            </p14:nvContentPartPr>
            <p14:xfrm>
              <a:off x="2821080" y="4300360"/>
              <a:ext cx="460440" cy="19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12433" y="4291377"/>
                <a:ext cx="478094" cy="210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14:cNvPr>
              <p14:cNvContentPartPr/>
              <p14:nvPr/>
            </p14:nvContentPartPr>
            <p14:xfrm>
              <a:off x="1980120" y="4027120"/>
              <a:ext cx="262800" cy="492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71120" y="4018480"/>
                <a:ext cx="2804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14:cNvPr>
              <p14:cNvContentPartPr/>
              <p14:nvPr/>
            </p14:nvContentPartPr>
            <p14:xfrm>
              <a:off x="3856080" y="3968800"/>
              <a:ext cx="1519560" cy="62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47440" y="3960155"/>
                <a:ext cx="1537200" cy="6411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323523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14:cNvPr>
              <p14:cNvContentPartPr/>
              <p14:nvPr/>
            </p14:nvContentPartPr>
            <p14:xfrm>
              <a:off x="7728771" y="112303"/>
              <a:ext cx="802800" cy="401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10771" y="94663"/>
                <a:ext cx="8384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14:cNvPr>
              <p14:cNvContentPartPr/>
              <p14:nvPr/>
            </p14:nvContentPartPr>
            <p14:xfrm>
              <a:off x="2969931" y="408943"/>
              <a:ext cx="74880" cy="134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1931" y="391303"/>
                <a:ext cx="1105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14:cNvPr>
              <p14:cNvContentPartPr/>
              <p14:nvPr/>
            </p14:nvContentPartPr>
            <p14:xfrm>
              <a:off x="3260451" y="182863"/>
              <a:ext cx="39960" cy="270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42811" y="164863"/>
                <a:ext cx="756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14:cNvPr>
              <p14:cNvContentPartPr/>
              <p14:nvPr/>
            </p14:nvContentPartPr>
            <p14:xfrm>
              <a:off x="3387171" y="174943"/>
              <a:ext cx="169560" cy="3049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69531" y="156943"/>
                <a:ext cx="205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14:cNvPr>
              <p14:cNvContentPartPr/>
              <p14:nvPr/>
            </p14:nvContentPartPr>
            <p14:xfrm>
              <a:off x="3693171" y="191863"/>
              <a:ext cx="401040" cy="2664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75531" y="173863"/>
                <a:ext cx="4366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0D3EBD-5DAA-4CD1-8F0F-693A490C70A0}"/>
                  </a:ext>
                </a:extLst>
              </p14:cNvPr>
              <p14:cNvContentPartPr/>
              <p14:nvPr/>
            </p14:nvContentPartPr>
            <p14:xfrm>
              <a:off x="2159211" y="574183"/>
              <a:ext cx="732240" cy="2941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0D3EBD-5DAA-4CD1-8F0F-693A490C70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1211" y="556543"/>
                <a:ext cx="767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A1B8E-4D01-40E1-AB5B-E773D98E4D58}"/>
                  </a:ext>
                </a:extLst>
              </p14:cNvPr>
              <p14:cNvContentPartPr/>
              <p14:nvPr/>
            </p14:nvContentPartPr>
            <p14:xfrm>
              <a:off x="732531" y="1167103"/>
              <a:ext cx="1899360" cy="150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A1B8E-4D01-40E1-AB5B-E773D98E4D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4891" y="1149103"/>
                <a:ext cx="1935000" cy="153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371683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14:cNvPr>
              <p14:cNvContentPartPr/>
              <p14:nvPr/>
            </p14:nvContentPartPr>
            <p14:xfrm>
              <a:off x="2015760" y="3653440"/>
              <a:ext cx="9000" cy="9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07120" y="3644800"/>
                <a:ext cx="26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14:cNvPr>
              <p14:cNvContentPartPr/>
              <p14:nvPr/>
            </p14:nvContentPartPr>
            <p14:xfrm>
              <a:off x="2051400" y="3815080"/>
              <a:ext cx="26280" cy="1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42400" y="3806440"/>
                <a:ext cx="43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14:cNvPr>
              <p14:cNvContentPartPr/>
              <p14:nvPr/>
            </p14:nvContentPartPr>
            <p14:xfrm>
              <a:off x="498720" y="3405760"/>
              <a:ext cx="1294560" cy="583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0080" y="3397120"/>
                <a:ext cx="13122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14:cNvPr>
              <p14:cNvContentPartPr/>
              <p14:nvPr/>
            </p14:nvContentPartPr>
            <p14:xfrm>
              <a:off x="2525880" y="3511600"/>
              <a:ext cx="724320" cy="441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16880" y="3502960"/>
                <a:ext cx="741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14:cNvPr>
              <p14:cNvContentPartPr/>
              <p14:nvPr/>
            </p14:nvContentPartPr>
            <p14:xfrm>
              <a:off x="3451800" y="3530320"/>
              <a:ext cx="1102680" cy="33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3157" y="3521320"/>
                <a:ext cx="1120326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14:cNvPr>
              <p14:cNvContentPartPr/>
              <p14:nvPr/>
            </p14:nvContentPartPr>
            <p14:xfrm>
              <a:off x="5882520" y="3707800"/>
              <a:ext cx="16560" cy="60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3880" y="3698800"/>
                <a:ext cx="34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14:cNvPr>
              <p14:cNvContentPartPr/>
              <p14:nvPr/>
            </p14:nvContentPartPr>
            <p14:xfrm>
              <a:off x="5894760" y="3605560"/>
              <a:ext cx="7560" cy="9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760" y="3596920"/>
                <a:ext cx="25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14:cNvPr>
              <p14:cNvContentPartPr/>
              <p14:nvPr/>
            </p14:nvContentPartPr>
            <p14:xfrm>
              <a:off x="6965040" y="3601600"/>
              <a:ext cx="136080" cy="13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56040" y="3592960"/>
                <a:ext cx="153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14:cNvPr>
              <p14:cNvContentPartPr/>
              <p14:nvPr/>
            </p14:nvContentPartPr>
            <p14:xfrm>
              <a:off x="8409720" y="3424840"/>
              <a:ext cx="198000" cy="24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0720" y="3415840"/>
                <a:ext cx="215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14:cNvPr>
              <p14:cNvContentPartPr/>
              <p14:nvPr/>
            </p14:nvContentPartPr>
            <p14:xfrm>
              <a:off x="7825440" y="3403240"/>
              <a:ext cx="397080" cy="28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816440" y="3394251"/>
                <a:ext cx="414720" cy="299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14:cNvPr>
              <p14:cNvContentPartPr/>
              <p14:nvPr/>
            </p14:nvContentPartPr>
            <p14:xfrm>
              <a:off x="7326120" y="3553720"/>
              <a:ext cx="42948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17480" y="3544720"/>
                <a:ext cx="4471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14:cNvPr>
              <p14:cNvContentPartPr/>
              <p14:nvPr/>
            </p14:nvContentPartPr>
            <p14:xfrm>
              <a:off x="6760200" y="3493240"/>
              <a:ext cx="94680" cy="25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51560" y="3484240"/>
                <a:ext cx="112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14:cNvPr>
              <p14:cNvContentPartPr/>
              <p14:nvPr/>
            </p14:nvContentPartPr>
            <p14:xfrm>
              <a:off x="6379680" y="3491800"/>
              <a:ext cx="167400" cy="28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71040" y="3482812"/>
                <a:ext cx="185040" cy="29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14:cNvPr>
              <p14:cNvContentPartPr/>
              <p14:nvPr/>
            </p14:nvContentPartPr>
            <p14:xfrm>
              <a:off x="5982960" y="3486760"/>
              <a:ext cx="263160" cy="267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73972" y="3478120"/>
                <a:ext cx="280776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14:cNvPr>
              <p14:cNvContentPartPr/>
              <p14:nvPr/>
            </p14:nvContentPartPr>
            <p14:xfrm>
              <a:off x="5450880" y="3672160"/>
              <a:ext cx="360000" cy="28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41889" y="3663520"/>
                <a:ext cx="377622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14:cNvPr>
              <p14:cNvContentPartPr/>
              <p14:nvPr/>
            </p14:nvContentPartPr>
            <p14:xfrm>
              <a:off x="4754640" y="3483880"/>
              <a:ext cx="543240" cy="465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746000" y="3474880"/>
                <a:ext cx="560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14:cNvPr>
              <p14:cNvContentPartPr/>
              <p14:nvPr/>
            </p14:nvContentPartPr>
            <p14:xfrm>
              <a:off x="2512920" y="4065640"/>
              <a:ext cx="22032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03920" y="4057000"/>
                <a:ext cx="237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14:cNvPr>
              <p14:cNvContentPartPr/>
              <p14:nvPr/>
            </p14:nvContentPartPr>
            <p14:xfrm>
              <a:off x="3447480" y="4223320"/>
              <a:ext cx="16920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38480" y="4214680"/>
                <a:ext cx="186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14:cNvPr>
              <p14:cNvContentPartPr/>
              <p14:nvPr/>
            </p14:nvContentPartPr>
            <p14:xfrm>
              <a:off x="3485640" y="4301440"/>
              <a:ext cx="149400" cy="28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7000" y="42928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14:cNvPr>
              <p14:cNvContentPartPr/>
              <p14:nvPr/>
            </p14:nvContentPartPr>
            <p14:xfrm>
              <a:off x="3470520" y="4423480"/>
              <a:ext cx="18180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1520" y="4414840"/>
                <a:ext cx="199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14:cNvPr>
              <p14:cNvContentPartPr/>
              <p14:nvPr/>
            </p14:nvContentPartPr>
            <p14:xfrm>
              <a:off x="2821080" y="4300360"/>
              <a:ext cx="460440" cy="19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12433" y="4291377"/>
                <a:ext cx="478094" cy="210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14:cNvPr>
              <p14:cNvContentPartPr/>
              <p14:nvPr/>
            </p14:nvContentPartPr>
            <p14:xfrm>
              <a:off x="1980120" y="4027120"/>
              <a:ext cx="262800" cy="492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71120" y="4018480"/>
                <a:ext cx="2804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14:cNvPr>
              <p14:cNvContentPartPr/>
              <p14:nvPr/>
            </p14:nvContentPartPr>
            <p14:xfrm>
              <a:off x="3856080" y="3968800"/>
              <a:ext cx="1519560" cy="62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47440" y="3960155"/>
                <a:ext cx="1537200" cy="641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14:cNvPr>
              <p14:cNvContentPartPr/>
              <p14:nvPr/>
            </p14:nvContentPartPr>
            <p14:xfrm>
              <a:off x="2475840" y="4711120"/>
              <a:ext cx="279360" cy="355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466840" y="4702480"/>
                <a:ext cx="2970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14:cNvPr>
              <p14:cNvContentPartPr/>
              <p14:nvPr/>
            </p14:nvContentPartPr>
            <p14:xfrm>
              <a:off x="1946640" y="4633000"/>
              <a:ext cx="231120" cy="427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38000" y="4624000"/>
                <a:ext cx="2487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14:cNvPr>
              <p14:cNvContentPartPr/>
              <p14:nvPr/>
            </p14:nvContentPartPr>
            <p14:xfrm>
              <a:off x="3457920" y="4738840"/>
              <a:ext cx="238680" cy="2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48920" y="4730200"/>
                <a:ext cx="2563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14:cNvPr>
              <p14:cNvContentPartPr/>
              <p14:nvPr/>
            </p14:nvContentPartPr>
            <p14:xfrm>
              <a:off x="3524880" y="4872760"/>
              <a:ext cx="19908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16240" y="4864120"/>
                <a:ext cx="216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14:cNvPr>
              <p14:cNvContentPartPr/>
              <p14:nvPr/>
            </p14:nvContentPartPr>
            <p14:xfrm>
              <a:off x="3493200" y="5029360"/>
              <a:ext cx="210960" cy="1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84200" y="5020360"/>
                <a:ext cx="2286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14:cNvPr>
              <p14:cNvContentPartPr/>
              <p14:nvPr/>
            </p14:nvContentPartPr>
            <p14:xfrm>
              <a:off x="3919080" y="4638400"/>
              <a:ext cx="165600" cy="426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10440" y="4629760"/>
                <a:ext cx="1832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14:cNvPr>
              <p14:cNvContentPartPr/>
              <p14:nvPr/>
            </p14:nvContentPartPr>
            <p14:xfrm>
              <a:off x="4059480" y="4736320"/>
              <a:ext cx="223200" cy="294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50840" y="4727680"/>
                <a:ext cx="2408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14:cNvPr>
              <p14:cNvContentPartPr/>
              <p14:nvPr/>
            </p14:nvContentPartPr>
            <p14:xfrm>
              <a:off x="4405800" y="4942960"/>
              <a:ext cx="25920" cy="90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97160" y="4934320"/>
                <a:ext cx="435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14:cNvPr>
              <p14:cNvContentPartPr/>
              <p14:nvPr/>
            </p14:nvContentPartPr>
            <p14:xfrm>
              <a:off x="4420920" y="4762960"/>
              <a:ext cx="16200" cy="30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11920" y="4753960"/>
                <a:ext cx="338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14:cNvPr>
              <p14:cNvContentPartPr/>
              <p14:nvPr/>
            </p14:nvContentPartPr>
            <p14:xfrm>
              <a:off x="4507680" y="4890040"/>
              <a:ext cx="171360" cy="142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98680" y="4881400"/>
                <a:ext cx="1890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14:cNvPr>
              <p14:cNvContentPartPr/>
              <p14:nvPr/>
            </p14:nvContentPartPr>
            <p14:xfrm>
              <a:off x="4765440" y="4608880"/>
              <a:ext cx="396720" cy="396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756800" y="4600240"/>
                <a:ext cx="41436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14:cNvPr>
              <p14:cNvContentPartPr/>
              <p14:nvPr/>
            </p14:nvContentPartPr>
            <p14:xfrm>
              <a:off x="4972080" y="4821280"/>
              <a:ext cx="194040" cy="6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63440" y="4812280"/>
                <a:ext cx="211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14:cNvPr>
              <p14:cNvContentPartPr/>
              <p14:nvPr/>
            </p14:nvContentPartPr>
            <p14:xfrm>
              <a:off x="5313720" y="4847920"/>
              <a:ext cx="18720" cy="135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080" y="4838920"/>
                <a:ext cx="36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14:cNvPr>
              <p14:cNvContentPartPr/>
              <p14:nvPr/>
            </p14:nvContentPartPr>
            <p14:xfrm>
              <a:off x="5271240" y="4701760"/>
              <a:ext cx="22320" cy="8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262240" y="4693120"/>
                <a:ext cx="39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14:cNvPr>
              <p14:cNvContentPartPr/>
              <p14:nvPr/>
            </p14:nvContentPartPr>
            <p14:xfrm>
              <a:off x="5465280" y="4814440"/>
              <a:ext cx="12312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6280" y="4805440"/>
                <a:ext cx="140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14:cNvPr>
              <p14:cNvContentPartPr/>
              <p14:nvPr/>
            </p14:nvContentPartPr>
            <p14:xfrm>
              <a:off x="5882520" y="4768000"/>
              <a:ext cx="1660680" cy="555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873880" y="4759000"/>
                <a:ext cx="1678320" cy="57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202743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14:cNvPr>
              <p14:cNvContentPartPr/>
              <p14:nvPr/>
            </p14:nvContentPartPr>
            <p14:xfrm>
              <a:off x="2015760" y="3653440"/>
              <a:ext cx="9000" cy="9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07120" y="3644800"/>
                <a:ext cx="26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14:cNvPr>
              <p14:cNvContentPartPr/>
              <p14:nvPr/>
            </p14:nvContentPartPr>
            <p14:xfrm>
              <a:off x="2051400" y="3815080"/>
              <a:ext cx="26280" cy="1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42400" y="3806440"/>
                <a:ext cx="43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14:cNvPr>
              <p14:cNvContentPartPr/>
              <p14:nvPr/>
            </p14:nvContentPartPr>
            <p14:xfrm>
              <a:off x="498720" y="3405760"/>
              <a:ext cx="1294560" cy="583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0080" y="3397120"/>
                <a:ext cx="13122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14:cNvPr>
              <p14:cNvContentPartPr/>
              <p14:nvPr/>
            </p14:nvContentPartPr>
            <p14:xfrm>
              <a:off x="2525880" y="3511600"/>
              <a:ext cx="724320" cy="441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16880" y="3502960"/>
                <a:ext cx="741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14:cNvPr>
              <p14:cNvContentPartPr/>
              <p14:nvPr/>
            </p14:nvContentPartPr>
            <p14:xfrm>
              <a:off x="3451800" y="3530320"/>
              <a:ext cx="1102680" cy="33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3157" y="3521320"/>
                <a:ext cx="1120326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14:cNvPr>
              <p14:cNvContentPartPr/>
              <p14:nvPr/>
            </p14:nvContentPartPr>
            <p14:xfrm>
              <a:off x="5882520" y="3707800"/>
              <a:ext cx="16560" cy="60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3880" y="3698800"/>
                <a:ext cx="34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14:cNvPr>
              <p14:cNvContentPartPr/>
              <p14:nvPr/>
            </p14:nvContentPartPr>
            <p14:xfrm>
              <a:off x="5894760" y="3605560"/>
              <a:ext cx="7560" cy="9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760" y="3596920"/>
                <a:ext cx="25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14:cNvPr>
              <p14:cNvContentPartPr/>
              <p14:nvPr/>
            </p14:nvContentPartPr>
            <p14:xfrm>
              <a:off x="6965040" y="3601600"/>
              <a:ext cx="136080" cy="13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56040" y="3592960"/>
                <a:ext cx="153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14:cNvPr>
              <p14:cNvContentPartPr/>
              <p14:nvPr/>
            </p14:nvContentPartPr>
            <p14:xfrm>
              <a:off x="8409720" y="3424840"/>
              <a:ext cx="198000" cy="24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0720" y="3415840"/>
                <a:ext cx="215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14:cNvPr>
              <p14:cNvContentPartPr/>
              <p14:nvPr/>
            </p14:nvContentPartPr>
            <p14:xfrm>
              <a:off x="7825440" y="3403240"/>
              <a:ext cx="397080" cy="28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816440" y="3394251"/>
                <a:ext cx="414720" cy="299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14:cNvPr>
              <p14:cNvContentPartPr/>
              <p14:nvPr/>
            </p14:nvContentPartPr>
            <p14:xfrm>
              <a:off x="7326120" y="3553720"/>
              <a:ext cx="42948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17480" y="3544720"/>
                <a:ext cx="4471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14:cNvPr>
              <p14:cNvContentPartPr/>
              <p14:nvPr/>
            </p14:nvContentPartPr>
            <p14:xfrm>
              <a:off x="6760200" y="3493240"/>
              <a:ext cx="94680" cy="25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51560" y="3484240"/>
                <a:ext cx="112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14:cNvPr>
              <p14:cNvContentPartPr/>
              <p14:nvPr/>
            </p14:nvContentPartPr>
            <p14:xfrm>
              <a:off x="6379680" y="3491800"/>
              <a:ext cx="167400" cy="28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71040" y="3482812"/>
                <a:ext cx="185040" cy="29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14:cNvPr>
              <p14:cNvContentPartPr/>
              <p14:nvPr/>
            </p14:nvContentPartPr>
            <p14:xfrm>
              <a:off x="5982960" y="3486760"/>
              <a:ext cx="263160" cy="267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73972" y="3478120"/>
                <a:ext cx="280776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14:cNvPr>
              <p14:cNvContentPartPr/>
              <p14:nvPr/>
            </p14:nvContentPartPr>
            <p14:xfrm>
              <a:off x="5450880" y="3672160"/>
              <a:ext cx="360000" cy="28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41889" y="3663520"/>
                <a:ext cx="377622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14:cNvPr>
              <p14:cNvContentPartPr/>
              <p14:nvPr/>
            </p14:nvContentPartPr>
            <p14:xfrm>
              <a:off x="4754640" y="3483880"/>
              <a:ext cx="543240" cy="465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746000" y="3474880"/>
                <a:ext cx="560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14:cNvPr>
              <p14:cNvContentPartPr/>
              <p14:nvPr/>
            </p14:nvContentPartPr>
            <p14:xfrm>
              <a:off x="2512920" y="4065640"/>
              <a:ext cx="22032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03920" y="4057000"/>
                <a:ext cx="237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14:cNvPr>
              <p14:cNvContentPartPr/>
              <p14:nvPr/>
            </p14:nvContentPartPr>
            <p14:xfrm>
              <a:off x="3447480" y="4223320"/>
              <a:ext cx="16920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38480" y="4214680"/>
                <a:ext cx="186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14:cNvPr>
              <p14:cNvContentPartPr/>
              <p14:nvPr/>
            </p14:nvContentPartPr>
            <p14:xfrm>
              <a:off x="3485640" y="4301440"/>
              <a:ext cx="149400" cy="28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7000" y="42928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14:cNvPr>
              <p14:cNvContentPartPr/>
              <p14:nvPr/>
            </p14:nvContentPartPr>
            <p14:xfrm>
              <a:off x="3470520" y="4423480"/>
              <a:ext cx="18180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1520" y="4414840"/>
                <a:ext cx="199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14:cNvPr>
              <p14:cNvContentPartPr/>
              <p14:nvPr/>
            </p14:nvContentPartPr>
            <p14:xfrm>
              <a:off x="2821080" y="4300360"/>
              <a:ext cx="460440" cy="19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12433" y="4291377"/>
                <a:ext cx="478094" cy="210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14:cNvPr>
              <p14:cNvContentPartPr/>
              <p14:nvPr/>
            </p14:nvContentPartPr>
            <p14:xfrm>
              <a:off x="1980120" y="4027120"/>
              <a:ext cx="262800" cy="492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71120" y="4018480"/>
                <a:ext cx="2804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14:cNvPr>
              <p14:cNvContentPartPr/>
              <p14:nvPr/>
            </p14:nvContentPartPr>
            <p14:xfrm>
              <a:off x="3856080" y="3968800"/>
              <a:ext cx="1519560" cy="62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47440" y="3960155"/>
                <a:ext cx="1537200" cy="641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14:cNvPr>
              <p14:cNvContentPartPr/>
              <p14:nvPr/>
            </p14:nvContentPartPr>
            <p14:xfrm>
              <a:off x="2475840" y="4711120"/>
              <a:ext cx="279360" cy="355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466840" y="4702480"/>
                <a:ext cx="2970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14:cNvPr>
              <p14:cNvContentPartPr/>
              <p14:nvPr/>
            </p14:nvContentPartPr>
            <p14:xfrm>
              <a:off x="1946640" y="4633000"/>
              <a:ext cx="231120" cy="427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38000" y="4624000"/>
                <a:ext cx="2487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14:cNvPr>
              <p14:cNvContentPartPr/>
              <p14:nvPr/>
            </p14:nvContentPartPr>
            <p14:xfrm>
              <a:off x="3457920" y="4738840"/>
              <a:ext cx="238680" cy="2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48920" y="4730200"/>
                <a:ext cx="2563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14:cNvPr>
              <p14:cNvContentPartPr/>
              <p14:nvPr/>
            </p14:nvContentPartPr>
            <p14:xfrm>
              <a:off x="3524880" y="4872760"/>
              <a:ext cx="19908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16240" y="4864120"/>
                <a:ext cx="216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14:cNvPr>
              <p14:cNvContentPartPr/>
              <p14:nvPr/>
            </p14:nvContentPartPr>
            <p14:xfrm>
              <a:off x="3493200" y="5029360"/>
              <a:ext cx="210960" cy="1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84200" y="5020360"/>
                <a:ext cx="2286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14:cNvPr>
              <p14:cNvContentPartPr/>
              <p14:nvPr/>
            </p14:nvContentPartPr>
            <p14:xfrm>
              <a:off x="3919080" y="4638400"/>
              <a:ext cx="165600" cy="426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10440" y="4629760"/>
                <a:ext cx="1832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14:cNvPr>
              <p14:cNvContentPartPr/>
              <p14:nvPr/>
            </p14:nvContentPartPr>
            <p14:xfrm>
              <a:off x="4059480" y="4736320"/>
              <a:ext cx="223200" cy="294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50840" y="4727680"/>
                <a:ext cx="2408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14:cNvPr>
              <p14:cNvContentPartPr/>
              <p14:nvPr/>
            </p14:nvContentPartPr>
            <p14:xfrm>
              <a:off x="4405800" y="4942960"/>
              <a:ext cx="25920" cy="90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97160" y="4934320"/>
                <a:ext cx="435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14:cNvPr>
              <p14:cNvContentPartPr/>
              <p14:nvPr/>
            </p14:nvContentPartPr>
            <p14:xfrm>
              <a:off x="4420920" y="4762960"/>
              <a:ext cx="16200" cy="30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11920" y="4753960"/>
                <a:ext cx="338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14:cNvPr>
              <p14:cNvContentPartPr/>
              <p14:nvPr/>
            </p14:nvContentPartPr>
            <p14:xfrm>
              <a:off x="4507680" y="4890040"/>
              <a:ext cx="171360" cy="142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98680" y="4881400"/>
                <a:ext cx="1890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14:cNvPr>
              <p14:cNvContentPartPr/>
              <p14:nvPr/>
            </p14:nvContentPartPr>
            <p14:xfrm>
              <a:off x="4765440" y="4608880"/>
              <a:ext cx="396720" cy="396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756800" y="4600240"/>
                <a:ext cx="41436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14:cNvPr>
              <p14:cNvContentPartPr/>
              <p14:nvPr/>
            </p14:nvContentPartPr>
            <p14:xfrm>
              <a:off x="4972080" y="4821280"/>
              <a:ext cx="194040" cy="6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63440" y="4812280"/>
                <a:ext cx="211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14:cNvPr>
              <p14:cNvContentPartPr/>
              <p14:nvPr/>
            </p14:nvContentPartPr>
            <p14:xfrm>
              <a:off x="5313720" y="4847920"/>
              <a:ext cx="18720" cy="135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080" y="4838920"/>
                <a:ext cx="36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14:cNvPr>
              <p14:cNvContentPartPr/>
              <p14:nvPr/>
            </p14:nvContentPartPr>
            <p14:xfrm>
              <a:off x="5271240" y="4701760"/>
              <a:ext cx="22320" cy="8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262240" y="4693120"/>
                <a:ext cx="39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14:cNvPr>
              <p14:cNvContentPartPr/>
              <p14:nvPr/>
            </p14:nvContentPartPr>
            <p14:xfrm>
              <a:off x="5465280" y="4814440"/>
              <a:ext cx="12312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6280" y="4805440"/>
                <a:ext cx="140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14:cNvPr>
              <p14:cNvContentPartPr/>
              <p14:nvPr/>
            </p14:nvContentPartPr>
            <p14:xfrm>
              <a:off x="5882520" y="4768000"/>
              <a:ext cx="1660680" cy="555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873880" y="4759000"/>
                <a:ext cx="167832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F61ADE-E979-4C77-8857-B6FD25F7266E}"/>
                  </a:ext>
                </a:extLst>
              </p14:cNvPr>
              <p14:cNvContentPartPr/>
              <p14:nvPr/>
            </p14:nvContentPartPr>
            <p14:xfrm>
              <a:off x="3434160" y="5262640"/>
              <a:ext cx="235080" cy="12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F61ADE-E979-4C77-8857-B6FD25F7266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25160" y="5253640"/>
                <a:ext cx="252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32D287A-F12F-493C-81CC-794ACF91BAEE}"/>
                  </a:ext>
                </a:extLst>
              </p14:cNvPr>
              <p14:cNvContentPartPr/>
              <p14:nvPr/>
            </p14:nvContentPartPr>
            <p14:xfrm>
              <a:off x="3451800" y="5355520"/>
              <a:ext cx="261360" cy="2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32D287A-F12F-493C-81CC-794ACF91BAE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43160" y="5346520"/>
                <a:ext cx="279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E96A625-0500-4611-A8DE-17D8C171EA91}"/>
                  </a:ext>
                </a:extLst>
              </p14:cNvPr>
              <p14:cNvContentPartPr/>
              <p14:nvPr/>
            </p14:nvContentPartPr>
            <p14:xfrm>
              <a:off x="3477000" y="5463880"/>
              <a:ext cx="246240" cy="34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E96A625-0500-4611-A8DE-17D8C171EA9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468360" y="5455240"/>
                <a:ext cx="263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7FF9CA-142F-48B5-8627-AE77FEFEC979}"/>
                  </a:ext>
                </a:extLst>
              </p14:cNvPr>
              <p14:cNvContentPartPr/>
              <p14:nvPr/>
            </p14:nvContentPartPr>
            <p14:xfrm>
              <a:off x="2369640" y="5209360"/>
              <a:ext cx="37404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7FF9CA-142F-48B5-8627-AE77FEFEC9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361000" y="5200720"/>
                <a:ext cx="391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0F4B9B-CFD7-48F9-AB43-8BC4B29F5AB3}"/>
                  </a:ext>
                </a:extLst>
              </p14:cNvPr>
              <p14:cNvContentPartPr/>
              <p14:nvPr/>
            </p14:nvContentPartPr>
            <p14:xfrm>
              <a:off x="1920360" y="5115400"/>
              <a:ext cx="227880" cy="489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0F4B9B-CFD7-48F9-AB43-8BC4B29F5AB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911360" y="5106760"/>
                <a:ext cx="24552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483279F-B40D-4B55-BB47-351142CA955F}"/>
                  </a:ext>
                </a:extLst>
              </p14:cNvPr>
              <p14:cNvContentPartPr/>
              <p14:nvPr/>
            </p14:nvContentPartPr>
            <p14:xfrm>
              <a:off x="4049040" y="5173720"/>
              <a:ext cx="1033560" cy="365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483279F-B40D-4B55-BB47-351142CA955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040400" y="5165071"/>
                <a:ext cx="1051200" cy="38269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277229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14:cNvPr>
              <p14:cNvContentPartPr/>
              <p14:nvPr/>
            </p14:nvContentPartPr>
            <p14:xfrm>
              <a:off x="2015760" y="3653440"/>
              <a:ext cx="9000" cy="9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07120" y="3644800"/>
                <a:ext cx="26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14:cNvPr>
              <p14:cNvContentPartPr/>
              <p14:nvPr/>
            </p14:nvContentPartPr>
            <p14:xfrm>
              <a:off x="2051400" y="3815080"/>
              <a:ext cx="26280" cy="1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42400" y="3806440"/>
                <a:ext cx="43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14:cNvPr>
              <p14:cNvContentPartPr/>
              <p14:nvPr/>
            </p14:nvContentPartPr>
            <p14:xfrm>
              <a:off x="498720" y="3405760"/>
              <a:ext cx="1294560" cy="583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0080" y="3397120"/>
                <a:ext cx="13122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14:cNvPr>
              <p14:cNvContentPartPr/>
              <p14:nvPr/>
            </p14:nvContentPartPr>
            <p14:xfrm>
              <a:off x="2525880" y="3511600"/>
              <a:ext cx="724320" cy="441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16880" y="3502960"/>
                <a:ext cx="741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14:cNvPr>
              <p14:cNvContentPartPr/>
              <p14:nvPr/>
            </p14:nvContentPartPr>
            <p14:xfrm>
              <a:off x="3451800" y="3530320"/>
              <a:ext cx="1102680" cy="33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3157" y="3521320"/>
                <a:ext cx="1120326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14:cNvPr>
              <p14:cNvContentPartPr/>
              <p14:nvPr/>
            </p14:nvContentPartPr>
            <p14:xfrm>
              <a:off x="5882520" y="3707800"/>
              <a:ext cx="16560" cy="60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3880" y="3698800"/>
                <a:ext cx="34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14:cNvPr>
              <p14:cNvContentPartPr/>
              <p14:nvPr/>
            </p14:nvContentPartPr>
            <p14:xfrm>
              <a:off x="5894760" y="3605560"/>
              <a:ext cx="7560" cy="9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760" y="3596920"/>
                <a:ext cx="25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14:cNvPr>
              <p14:cNvContentPartPr/>
              <p14:nvPr/>
            </p14:nvContentPartPr>
            <p14:xfrm>
              <a:off x="6965040" y="3601600"/>
              <a:ext cx="136080" cy="13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56040" y="3592960"/>
                <a:ext cx="153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14:cNvPr>
              <p14:cNvContentPartPr/>
              <p14:nvPr/>
            </p14:nvContentPartPr>
            <p14:xfrm>
              <a:off x="8409720" y="3424840"/>
              <a:ext cx="198000" cy="24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0720" y="3415840"/>
                <a:ext cx="215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14:cNvPr>
              <p14:cNvContentPartPr/>
              <p14:nvPr/>
            </p14:nvContentPartPr>
            <p14:xfrm>
              <a:off x="7825440" y="3403240"/>
              <a:ext cx="397080" cy="28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816440" y="3394251"/>
                <a:ext cx="414720" cy="299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14:cNvPr>
              <p14:cNvContentPartPr/>
              <p14:nvPr/>
            </p14:nvContentPartPr>
            <p14:xfrm>
              <a:off x="7326120" y="3553720"/>
              <a:ext cx="42948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17480" y="3544720"/>
                <a:ext cx="4471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14:cNvPr>
              <p14:cNvContentPartPr/>
              <p14:nvPr/>
            </p14:nvContentPartPr>
            <p14:xfrm>
              <a:off x="6760200" y="3493240"/>
              <a:ext cx="94680" cy="25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51560" y="3484240"/>
                <a:ext cx="112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14:cNvPr>
              <p14:cNvContentPartPr/>
              <p14:nvPr/>
            </p14:nvContentPartPr>
            <p14:xfrm>
              <a:off x="6379680" y="3491800"/>
              <a:ext cx="167400" cy="28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71040" y="3482812"/>
                <a:ext cx="185040" cy="29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14:cNvPr>
              <p14:cNvContentPartPr/>
              <p14:nvPr/>
            </p14:nvContentPartPr>
            <p14:xfrm>
              <a:off x="5982960" y="3486760"/>
              <a:ext cx="263160" cy="267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73972" y="3478120"/>
                <a:ext cx="280776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14:cNvPr>
              <p14:cNvContentPartPr/>
              <p14:nvPr/>
            </p14:nvContentPartPr>
            <p14:xfrm>
              <a:off x="5450880" y="3672160"/>
              <a:ext cx="360000" cy="28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41889" y="3663520"/>
                <a:ext cx="377622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14:cNvPr>
              <p14:cNvContentPartPr/>
              <p14:nvPr/>
            </p14:nvContentPartPr>
            <p14:xfrm>
              <a:off x="4754640" y="3483880"/>
              <a:ext cx="543240" cy="465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746000" y="3474880"/>
                <a:ext cx="560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14:cNvPr>
              <p14:cNvContentPartPr/>
              <p14:nvPr/>
            </p14:nvContentPartPr>
            <p14:xfrm>
              <a:off x="2512920" y="4065640"/>
              <a:ext cx="22032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03920" y="4057000"/>
                <a:ext cx="237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14:cNvPr>
              <p14:cNvContentPartPr/>
              <p14:nvPr/>
            </p14:nvContentPartPr>
            <p14:xfrm>
              <a:off x="3447480" y="4223320"/>
              <a:ext cx="16920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38480" y="4214680"/>
                <a:ext cx="186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14:cNvPr>
              <p14:cNvContentPartPr/>
              <p14:nvPr/>
            </p14:nvContentPartPr>
            <p14:xfrm>
              <a:off x="3485640" y="4301440"/>
              <a:ext cx="149400" cy="28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7000" y="42928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14:cNvPr>
              <p14:cNvContentPartPr/>
              <p14:nvPr/>
            </p14:nvContentPartPr>
            <p14:xfrm>
              <a:off x="3470520" y="4423480"/>
              <a:ext cx="18180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1520" y="4414840"/>
                <a:ext cx="199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14:cNvPr>
              <p14:cNvContentPartPr/>
              <p14:nvPr/>
            </p14:nvContentPartPr>
            <p14:xfrm>
              <a:off x="2821080" y="4300360"/>
              <a:ext cx="460440" cy="19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12433" y="4291377"/>
                <a:ext cx="478094" cy="210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14:cNvPr>
              <p14:cNvContentPartPr/>
              <p14:nvPr/>
            </p14:nvContentPartPr>
            <p14:xfrm>
              <a:off x="1980120" y="4027120"/>
              <a:ext cx="262800" cy="492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71120" y="4018480"/>
                <a:ext cx="2804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14:cNvPr>
              <p14:cNvContentPartPr/>
              <p14:nvPr/>
            </p14:nvContentPartPr>
            <p14:xfrm>
              <a:off x="3856080" y="3968800"/>
              <a:ext cx="1519560" cy="62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47440" y="3960155"/>
                <a:ext cx="1537200" cy="641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14:cNvPr>
              <p14:cNvContentPartPr/>
              <p14:nvPr/>
            </p14:nvContentPartPr>
            <p14:xfrm>
              <a:off x="2475840" y="4711120"/>
              <a:ext cx="279360" cy="355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466840" y="4702480"/>
                <a:ext cx="2970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14:cNvPr>
              <p14:cNvContentPartPr/>
              <p14:nvPr/>
            </p14:nvContentPartPr>
            <p14:xfrm>
              <a:off x="1946640" y="4633000"/>
              <a:ext cx="231120" cy="427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38000" y="4624000"/>
                <a:ext cx="2487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14:cNvPr>
              <p14:cNvContentPartPr/>
              <p14:nvPr/>
            </p14:nvContentPartPr>
            <p14:xfrm>
              <a:off x="3457920" y="4738840"/>
              <a:ext cx="238680" cy="2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48920" y="4730200"/>
                <a:ext cx="2563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14:cNvPr>
              <p14:cNvContentPartPr/>
              <p14:nvPr/>
            </p14:nvContentPartPr>
            <p14:xfrm>
              <a:off x="3524880" y="4872760"/>
              <a:ext cx="19908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16240" y="4864120"/>
                <a:ext cx="216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14:cNvPr>
              <p14:cNvContentPartPr/>
              <p14:nvPr/>
            </p14:nvContentPartPr>
            <p14:xfrm>
              <a:off x="3493200" y="5029360"/>
              <a:ext cx="210960" cy="1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84200" y="5020360"/>
                <a:ext cx="2286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14:cNvPr>
              <p14:cNvContentPartPr/>
              <p14:nvPr/>
            </p14:nvContentPartPr>
            <p14:xfrm>
              <a:off x="3919080" y="4638400"/>
              <a:ext cx="165600" cy="426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10440" y="4629760"/>
                <a:ext cx="1832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14:cNvPr>
              <p14:cNvContentPartPr/>
              <p14:nvPr/>
            </p14:nvContentPartPr>
            <p14:xfrm>
              <a:off x="4059480" y="4736320"/>
              <a:ext cx="223200" cy="294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50840" y="4727680"/>
                <a:ext cx="2408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14:cNvPr>
              <p14:cNvContentPartPr/>
              <p14:nvPr/>
            </p14:nvContentPartPr>
            <p14:xfrm>
              <a:off x="4405800" y="4942960"/>
              <a:ext cx="25920" cy="90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97160" y="4934320"/>
                <a:ext cx="435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14:cNvPr>
              <p14:cNvContentPartPr/>
              <p14:nvPr/>
            </p14:nvContentPartPr>
            <p14:xfrm>
              <a:off x="4420920" y="4762960"/>
              <a:ext cx="16200" cy="30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11920" y="4753960"/>
                <a:ext cx="338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14:cNvPr>
              <p14:cNvContentPartPr/>
              <p14:nvPr/>
            </p14:nvContentPartPr>
            <p14:xfrm>
              <a:off x="4507680" y="4890040"/>
              <a:ext cx="171360" cy="142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98680" y="4881400"/>
                <a:ext cx="1890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14:cNvPr>
              <p14:cNvContentPartPr/>
              <p14:nvPr/>
            </p14:nvContentPartPr>
            <p14:xfrm>
              <a:off x="4765440" y="4608880"/>
              <a:ext cx="396720" cy="396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756800" y="4600240"/>
                <a:ext cx="41436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14:cNvPr>
              <p14:cNvContentPartPr/>
              <p14:nvPr/>
            </p14:nvContentPartPr>
            <p14:xfrm>
              <a:off x="4972080" y="4821280"/>
              <a:ext cx="194040" cy="6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63440" y="4812280"/>
                <a:ext cx="211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14:cNvPr>
              <p14:cNvContentPartPr/>
              <p14:nvPr/>
            </p14:nvContentPartPr>
            <p14:xfrm>
              <a:off x="5313720" y="4847920"/>
              <a:ext cx="18720" cy="135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080" y="4838920"/>
                <a:ext cx="36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14:cNvPr>
              <p14:cNvContentPartPr/>
              <p14:nvPr/>
            </p14:nvContentPartPr>
            <p14:xfrm>
              <a:off x="5271240" y="4701760"/>
              <a:ext cx="22320" cy="8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262240" y="4693120"/>
                <a:ext cx="39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14:cNvPr>
              <p14:cNvContentPartPr/>
              <p14:nvPr/>
            </p14:nvContentPartPr>
            <p14:xfrm>
              <a:off x="5465280" y="4814440"/>
              <a:ext cx="12312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6280" y="4805440"/>
                <a:ext cx="140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14:cNvPr>
              <p14:cNvContentPartPr/>
              <p14:nvPr/>
            </p14:nvContentPartPr>
            <p14:xfrm>
              <a:off x="5882520" y="4768000"/>
              <a:ext cx="1660680" cy="555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873880" y="4759000"/>
                <a:ext cx="167832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F61ADE-E979-4C77-8857-B6FD25F7266E}"/>
                  </a:ext>
                </a:extLst>
              </p14:cNvPr>
              <p14:cNvContentPartPr/>
              <p14:nvPr/>
            </p14:nvContentPartPr>
            <p14:xfrm>
              <a:off x="3434160" y="5262640"/>
              <a:ext cx="235080" cy="12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F61ADE-E979-4C77-8857-B6FD25F7266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25160" y="5253640"/>
                <a:ext cx="252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32D287A-F12F-493C-81CC-794ACF91BAEE}"/>
                  </a:ext>
                </a:extLst>
              </p14:cNvPr>
              <p14:cNvContentPartPr/>
              <p14:nvPr/>
            </p14:nvContentPartPr>
            <p14:xfrm>
              <a:off x="3451800" y="5355520"/>
              <a:ext cx="261360" cy="2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32D287A-F12F-493C-81CC-794ACF91BAE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43160" y="5346520"/>
                <a:ext cx="279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E96A625-0500-4611-A8DE-17D8C171EA91}"/>
                  </a:ext>
                </a:extLst>
              </p14:cNvPr>
              <p14:cNvContentPartPr/>
              <p14:nvPr/>
            </p14:nvContentPartPr>
            <p14:xfrm>
              <a:off x="3477000" y="5463880"/>
              <a:ext cx="246240" cy="34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E96A625-0500-4611-A8DE-17D8C171EA9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468360" y="5455240"/>
                <a:ext cx="263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7FF9CA-142F-48B5-8627-AE77FEFEC979}"/>
                  </a:ext>
                </a:extLst>
              </p14:cNvPr>
              <p14:cNvContentPartPr/>
              <p14:nvPr/>
            </p14:nvContentPartPr>
            <p14:xfrm>
              <a:off x="2369640" y="5209360"/>
              <a:ext cx="37404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7FF9CA-142F-48B5-8627-AE77FEFEC9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361000" y="5200720"/>
                <a:ext cx="391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0F4B9B-CFD7-48F9-AB43-8BC4B29F5AB3}"/>
                  </a:ext>
                </a:extLst>
              </p14:cNvPr>
              <p14:cNvContentPartPr/>
              <p14:nvPr/>
            </p14:nvContentPartPr>
            <p14:xfrm>
              <a:off x="1920360" y="5115400"/>
              <a:ext cx="227880" cy="489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0F4B9B-CFD7-48F9-AB43-8BC4B29F5AB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911360" y="5106760"/>
                <a:ext cx="24552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483279F-B40D-4B55-BB47-351142CA955F}"/>
                  </a:ext>
                </a:extLst>
              </p14:cNvPr>
              <p14:cNvContentPartPr/>
              <p14:nvPr/>
            </p14:nvContentPartPr>
            <p14:xfrm>
              <a:off x="4049040" y="5173720"/>
              <a:ext cx="1033560" cy="365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483279F-B40D-4B55-BB47-351142CA955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040400" y="5165071"/>
                <a:ext cx="1051200" cy="382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6634966-E09B-4239-B600-3A7EB375A9A2}"/>
                  </a:ext>
                </a:extLst>
              </p14:cNvPr>
              <p14:cNvContentPartPr/>
              <p14:nvPr/>
            </p14:nvContentPartPr>
            <p14:xfrm>
              <a:off x="549120" y="5644240"/>
              <a:ext cx="798480" cy="444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6634966-E09B-4239-B600-3A7EB375A9A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0120" y="5635600"/>
                <a:ext cx="8161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5507191-B3CE-45A4-A285-ED52744FD3C2}"/>
                  </a:ext>
                </a:extLst>
              </p14:cNvPr>
              <p14:cNvContentPartPr/>
              <p14:nvPr/>
            </p14:nvContentPartPr>
            <p14:xfrm>
              <a:off x="1739640" y="5897320"/>
              <a:ext cx="580680" cy="410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5507191-B3CE-45A4-A285-ED52744FD3C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30640" y="5888680"/>
                <a:ext cx="5983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BB06697-BBF7-455D-80A0-74FF59FCC985}"/>
                  </a:ext>
                </a:extLst>
              </p14:cNvPr>
              <p14:cNvContentPartPr/>
              <p14:nvPr/>
            </p14:nvContentPartPr>
            <p14:xfrm>
              <a:off x="2598240" y="6077680"/>
              <a:ext cx="171720" cy="36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BB06697-BBF7-455D-80A0-74FF59FCC98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589600" y="6069040"/>
                <a:ext cx="1893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53434B2-F54C-4540-8034-56A8D8B2A7D5}"/>
                  </a:ext>
                </a:extLst>
              </p14:cNvPr>
              <p14:cNvContentPartPr/>
              <p14:nvPr/>
            </p14:nvContentPartPr>
            <p14:xfrm>
              <a:off x="2634240" y="6196840"/>
              <a:ext cx="156240" cy="23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53434B2-F54C-4540-8034-56A8D8B2A7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625240" y="6188200"/>
                <a:ext cx="1738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BF261CD-E2D9-4E06-861F-E25D32E5ECD0}"/>
                  </a:ext>
                </a:extLst>
              </p14:cNvPr>
              <p14:cNvContentPartPr/>
              <p14:nvPr/>
            </p14:nvContentPartPr>
            <p14:xfrm>
              <a:off x="2930880" y="5937280"/>
              <a:ext cx="839160" cy="365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BF261CD-E2D9-4E06-861F-E25D32E5ECD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922236" y="5928280"/>
                <a:ext cx="856808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222B1E2-2999-45BB-96AE-89CE65D07857}"/>
                  </a:ext>
                </a:extLst>
              </p14:cNvPr>
              <p14:cNvContentPartPr/>
              <p14:nvPr/>
            </p14:nvContentPartPr>
            <p14:xfrm>
              <a:off x="4819080" y="5909920"/>
              <a:ext cx="1455480" cy="41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222B1E2-2999-45BB-96AE-89CE65D0785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810442" y="5900928"/>
                <a:ext cx="1473116" cy="43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1500A49-E6A6-4C24-8908-0E2EA7CD27AF}"/>
                  </a:ext>
                </a:extLst>
              </p14:cNvPr>
              <p14:cNvContentPartPr/>
              <p14:nvPr/>
            </p14:nvContentPartPr>
            <p14:xfrm>
              <a:off x="6923280" y="5995600"/>
              <a:ext cx="1746000" cy="4316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1500A49-E6A6-4C24-8908-0E2EA7CD27A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914640" y="5986600"/>
                <a:ext cx="176364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D101E238-1C20-40A4-8C6A-408BFCF266FC}"/>
                  </a:ext>
                </a:extLst>
              </p14:cNvPr>
              <p14:cNvContentPartPr/>
              <p14:nvPr/>
            </p14:nvContentPartPr>
            <p14:xfrm>
              <a:off x="6401640" y="5896960"/>
              <a:ext cx="313920" cy="516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D101E238-1C20-40A4-8C6A-408BFCF266F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393000" y="5888320"/>
                <a:ext cx="33156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E780D1C1-B668-40A9-BDC6-F3B8F8728D77}"/>
                  </a:ext>
                </a:extLst>
              </p14:cNvPr>
              <p14:cNvContentPartPr/>
              <p14:nvPr/>
            </p14:nvContentPartPr>
            <p14:xfrm>
              <a:off x="4145160" y="5869600"/>
              <a:ext cx="421200" cy="4564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E780D1C1-B668-40A9-BDC6-F3B8F8728D7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36160" y="5860600"/>
                <a:ext cx="438840" cy="47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51262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014809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768504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166606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77531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600565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6453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14:cNvPr>
              <p14:cNvContentPartPr/>
              <p14:nvPr/>
            </p14:nvContentPartPr>
            <p14:xfrm>
              <a:off x="7728771" y="112303"/>
              <a:ext cx="802800" cy="401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10771" y="94663"/>
                <a:ext cx="8384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14:cNvPr>
              <p14:cNvContentPartPr/>
              <p14:nvPr/>
            </p14:nvContentPartPr>
            <p14:xfrm>
              <a:off x="2969931" y="408943"/>
              <a:ext cx="74880" cy="134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1931" y="391303"/>
                <a:ext cx="1105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14:cNvPr>
              <p14:cNvContentPartPr/>
              <p14:nvPr/>
            </p14:nvContentPartPr>
            <p14:xfrm>
              <a:off x="3260451" y="182863"/>
              <a:ext cx="39960" cy="270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42811" y="164863"/>
                <a:ext cx="756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14:cNvPr>
              <p14:cNvContentPartPr/>
              <p14:nvPr/>
            </p14:nvContentPartPr>
            <p14:xfrm>
              <a:off x="3387171" y="174943"/>
              <a:ext cx="169560" cy="3049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69531" y="156943"/>
                <a:ext cx="205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14:cNvPr>
              <p14:cNvContentPartPr/>
              <p14:nvPr/>
            </p14:nvContentPartPr>
            <p14:xfrm>
              <a:off x="3693171" y="191863"/>
              <a:ext cx="401040" cy="2664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75531" y="173863"/>
                <a:ext cx="4366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0D3EBD-5DAA-4CD1-8F0F-693A490C70A0}"/>
                  </a:ext>
                </a:extLst>
              </p14:cNvPr>
              <p14:cNvContentPartPr/>
              <p14:nvPr/>
            </p14:nvContentPartPr>
            <p14:xfrm>
              <a:off x="2159211" y="574183"/>
              <a:ext cx="732240" cy="2941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0D3EBD-5DAA-4CD1-8F0F-693A490C70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1211" y="556543"/>
                <a:ext cx="767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A1B8E-4D01-40E1-AB5B-E773D98E4D58}"/>
                  </a:ext>
                </a:extLst>
              </p14:cNvPr>
              <p14:cNvContentPartPr/>
              <p14:nvPr/>
            </p14:nvContentPartPr>
            <p14:xfrm>
              <a:off x="732531" y="1167103"/>
              <a:ext cx="1899360" cy="1500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A1B8E-4D01-40E1-AB5B-E773D98E4D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4891" y="1149103"/>
                <a:ext cx="1935000" cy="15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B06518A-2BF8-4833-8E07-A7492800B284}"/>
                  </a:ext>
                </a:extLst>
              </p14:cNvPr>
              <p14:cNvContentPartPr/>
              <p14:nvPr/>
            </p14:nvContentPartPr>
            <p14:xfrm>
              <a:off x="3213291" y="478063"/>
              <a:ext cx="3021840" cy="13824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B06518A-2BF8-4833-8E07-A7492800B28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5291" y="460068"/>
                <a:ext cx="3057480" cy="14180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885289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14619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251140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14:cNvPr>
              <p14:cNvContentPartPr/>
              <p14:nvPr/>
            </p14:nvContentPartPr>
            <p14:xfrm>
              <a:off x="6193560" y="4326640"/>
              <a:ext cx="192600" cy="74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84920" y="4318000"/>
                <a:ext cx="210240" cy="76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14:cNvPr>
              <p14:cNvContentPartPr/>
              <p14:nvPr/>
            </p14:nvContentPartPr>
            <p14:xfrm>
              <a:off x="6517560" y="4622200"/>
              <a:ext cx="226440" cy="24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08920" y="4613560"/>
                <a:ext cx="24408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14:cNvPr>
              <p14:cNvContentPartPr/>
              <p14:nvPr/>
            </p14:nvContentPartPr>
            <p14:xfrm>
              <a:off x="433560" y="5347240"/>
              <a:ext cx="15336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4560" y="5338240"/>
                <a:ext cx="171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14:cNvPr>
              <p14:cNvContentPartPr/>
              <p14:nvPr/>
            </p14:nvContentPartPr>
            <p14:xfrm>
              <a:off x="649920" y="5494480"/>
              <a:ext cx="166320" cy="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1261" y="5485480"/>
                <a:ext cx="183998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14:cNvPr>
              <p14:cNvContentPartPr/>
              <p14:nvPr/>
            </p14:nvContentPartPr>
            <p14:xfrm>
              <a:off x="874200" y="5488000"/>
              <a:ext cx="78840" cy="8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65200" y="5479000"/>
                <a:ext cx="96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14:cNvPr>
              <p14:cNvContentPartPr/>
              <p14:nvPr/>
            </p14:nvContentPartPr>
            <p14:xfrm>
              <a:off x="1082640" y="5437600"/>
              <a:ext cx="14760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4000" y="5428600"/>
                <a:ext cx="165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14:cNvPr>
              <p14:cNvContentPartPr/>
              <p14:nvPr/>
            </p14:nvContentPartPr>
            <p14:xfrm>
              <a:off x="1103880" y="5493040"/>
              <a:ext cx="135720" cy="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95240" y="5484040"/>
                <a:ext cx="153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14:cNvPr>
              <p14:cNvContentPartPr/>
              <p14:nvPr/>
            </p14:nvContentPartPr>
            <p14:xfrm>
              <a:off x="1412400" y="5352640"/>
              <a:ext cx="190800" cy="19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03760" y="5344000"/>
                <a:ext cx="208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14:cNvPr>
              <p14:cNvContentPartPr/>
              <p14:nvPr/>
            </p14:nvContentPartPr>
            <p14:xfrm>
              <a:off x="2596440" y="5450920"/>
              <a:ext cx="164160" cy="6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87440" y="5441920"/>
                <a:ext cx="1818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14:cNvPr>
              <p14:cNvContentPartPr/>
              <p14:nvPr/>
            </p14:nvContentPartPr>
            <p14:xfrm>
              <a:off x="1689240" y="5290360"/>
              <a:ext cx="691560" cy="325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0240" y="5281720"/>
                <a:ext cx="709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14:cNvPr>
              <p14:cNvContentPartPr/>
              <p14:nvPr/>
            </p14:nvContentPartPr>
            <p14:xfrm>
              <a:off x="2907120" y="5284960"/>
              <a:ext cx="829080" cy="388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8476" y="5276320"/>
                <a:ext cx="84672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14:cNvPr>
              <p14:cNvContentPartPr/>
              <p14:nvPr/>
            </p14:nvContentPartPr>
            <p14:xfrm>
              <a:off x="3929160" y="5478640"/>
              <a:ext cx="135720" cy="6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20160" y="5469640"/>
                <a:ext cx="1533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14:cNvPr>
              <p14:cNvContentPartPr/>
              <p14:nvPr/>
            </p14:nvContentPartPr>
            <p14:xfrm>
              <a:off x="3948960" y="5547400"/>
              <a:ext cx="138960" cy="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40320" y="5538760"/>
                <a:ext cx="156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14:cNvPr>
              <p14:cNvContentPartPr/>
              <p14:nvPr/>
            </p14:nvContentPartPr>
            <p14:xfrm>
              <a:off x="4371960" y="5343280"/>
              <a:ext cx="813960" cy="286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63320" y="5334640"/>
                <a:ext cx="831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14:cNvPr>
              <p14:cNvContentPartPr/>
              <p14:nvPr/>
            </p14:nvContentPartPr>
            <p14:xfrm>
              <a:off x="5318040" y="5539840"/>
              <a:ext cx="12024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09400" y="5530840"/>
                <a:ext cx="137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14:cNvPr>
              <p14:cNvContentPartPr/>
              <p14:nvPr/>
            </p14:nvContentPartPr>
            <p14:xfrm>
              <a:off x="4243440" y="5260840"/>
              <a:ext cx="156960" cy="4683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4800" y="5252200"/>
                <a:ext cx="174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14:cNvPr>
              <p14:cNvContentPartPr/>
              <p14:nvPr/>
            </p14:nvContentPartPr>
            <p14:xfrm>
              <a:off x="5524320" y="5241400"/>
              <a:ext cx="2153520" cy="537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15320" y="5232760"/>
                <a:ext cx="21711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14:cNvPr>
              <p14:cNvContentPartPr/>
              <p14:nvPr/>
            </p14:nvContentPartPr>
            <p14:xfrm>
              <a:off x="7761000" y="5335360"/>
              <a:ext cx="182520" cy="3171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52000" y="5326720"/>
                <a:ext cx="200160" cy="33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441351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14:cNvPr>
              <p14:cNvContentPartPr/>
              <p14:nvPr/>
            </p14:nvContentPartPr>
            <p14:xfrm>
              <a:off x="6193560" y="4326640"/>
              <a:ext cx="192600" cy="74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84920" y="4318000"/>
                <a:ext cx="210240" cy="76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14:cNvPr>
              <p14:cNvContentPartPr/>
              <p14:nvPr/>
            </p14:nvContentPartPr>
            <p14:xfrm>
              <a:off x="6517560" y="4622200"/>
              <a:ext cx="226440" cy="24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08920" y="4613560"/>
                <a:ext cx="24408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14:cNvPr>
              <p14:cNvContentPartPr/>
              <p14:nvPr/>
            </p14:nvContentPartPr>
            <p14:xfrm>
              <a:off x="433560" y="5347240"/>
              <a:ext cx="15336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4560" y="5338240"/>
                <a:ext cx="171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14:cNvPr>
              <p14:cNvContentPartPr/>
              <p14:nvPr/>
            </p14:nvContentPartPr>
            <p14:xfrm>
              <a:off x="649920" y="5494480"/>
              <a:ext cx="166320" cy="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1261" y="5485480"/>
                <a:ext cx="183998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14:cNvPr>
              <p14:cNvContentPartPr/>
              <p14:nvPr/>
            </p14:nvContentPartPr>
            <p14:xfrm>
              <a:off x="874200" y="5488000"/>
              <a:ext cx="78840" cy="8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65200" y="5479000"/>
                <a:ext cx="96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14:cNvPr>
              <p14:cNvContentPartPr/>
              <p14:nvPr/>
            </p14:nvContentPartPr>
            <p14:xfrm>
              <a:off x="1082640" y="5437600"/>
              <a:ext cx="14760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4000" y="5428600"/>
                <a:ext cx="165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14:cNvPr>
              <p14:cNvContentPartPr/>
              <p14:nvPr/>
            </p14:nvContentPartPr>
            <p14:xfrm>
              <a:off x="1103880" y="5493040"/>
              <a:ext cx="135720" cy="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95240" y="5484040"/>
                <a:ext cx="153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14:cNvPr>
              <p14:cNvContentPartPr/>
              <p14:nvPr/>
            </p14:nvContentPartPr>
            <p14:xfrm>
              <a:off x="1412400" y="5352640"/>
              <a:ext cx="190800" cy="19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03760" y="5344000"/>
                <a:ext cx="208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14:cNvPr>
              <p14:cNvContentPartPr/>
              <p14:nvPr/>
            </p14:nvContentPartPr>
            <p14:xfrm>
              <a:off x="2596440" y="5450920"/>
              <a:ext cx="164160" cy="6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87440" y="5441920"/>
                <a:ext cx="1818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14:cNvPr>
              <p14:cNvContentPartPr/>
              <p14:nvPr/>
            </p14:nvContentPartPr>
            <p14:xfrm>
              <a:off x="1689240" y="5290360"/>
              <a:ext cx="691560" cy="325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0240" y="5281720"/>
                <a:ext cx="709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14:cNvPr>
              <p14:cNvContentPartPr/>
              <p14:nvPr/>
            </p14:nvContentPartPr>
            <p14:xfrm>
              <a:off x="2907120" y="5284960"/>
              <a:ext cx="829080" cy="388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8476" y="5276320"/>
                <a:ext cx="84672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14:cNvPr>
              <p14:cNvContentPartPr/>
              <p14:nvPr/>
            </p14:nvContentPartPr>
            <p14:xfrm>
              <a:off x="3929160" y="5478640"/>
              <a:ext cx="135720" cy="6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20160" y="5469640"/>
                <a:ext cx="1533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14:cNvPr>
              <p14:cNvContentPartPr/>
              <p14:nvPr/>
            </p14:nvContentPartPr>
            <p14:xfrm>
              <a:off x="3948960" y="5547400"/>
              <a:ext cx="138960" cy="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40320" y="5538760"/>
                <a:ext cx="156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14:cNvPr>
              <p14:cNvContentPartPr/>
              <p14:nvPr/>
            </p14:nvContentPartPr>
            <p14:xfrm>
              <a:off x="4371960" y="5343280"/>
              <a:ext cx="813960" cy="286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63320" y="5334640"/>
                <a:ext cx="831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14:cNvPr>
              <p14:cNvContentPartPr/>
              <p14:nvPr/>
            </p14:nvContentPartPr>
            <p14:xfrm>
              <a:off x="5318040" y="5539840"/>
              <a:ext cx="12024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09400" y="5530840"/>
                <a:ext cx="137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14:cNvPr>
              <p14:cNvContentPartPr/>
              <p14:nvPr/>
            </p14:nvContentPartPr>
            <p14:xfrm>
              <a:off x="4243440" y="5260840"/>
              <a:ext cx="156960" cy="4683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4800" y="5252200"/>
                <a:ext cx="174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14:cNvPr>
              <p14:cNvContentPartPr/>
              <p14:nvPr/>
            </p14:nvContentPartPr>
            <p14:xfrm>
              <a:off x="5524320" y="5241400"/>
              <a:ext cx="2153520" cy="537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15320" y="5232760"/>
                <a:ext cx="21711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14:cNvPr>
              <p14:cNvContentPartPr/>
              <p14:nvPr/>
            </p14:nvContentPartPr>
            <p14:xfrm>
              <a:off x="7761000" y="5335360"/>
              <a:ext cx="182520" cy="3171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52000" y="5326720"/>
                <a:ext cx="20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14:cNvPr>
              <p14:cNvContentPartPr/>
              <p14:nvPr/>
            </p14:nvContentPartPr>
            <p14:xfrm>
              <a:off x="475680" y="5800840"/>
              <a:ext cx="379800" cy="246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66680" y="5791840"/>
                <a:ext cx="3974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14:cNvPr>
              <p14:cNvContentPartPr/>
              <p14:nvPr/>
            </p14:nvContentPartPr>
            <p14:xfrm>
              <a:off x="1221600" y="5814160"/>
              <a:ext cx="165960" cy="28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212960" y="5805520"/>
                <a:ext cx="1836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14:cNvPr>
              <p14:cNvContentPartPr/>
              <p14:nvPr/>
            </p14:nvContentPartPr>
            <p14:xfrm>
              <a:off x="1921800" y="5945200"/>
              <a:ext cx="124920" cy="15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12800" y="5936200"/>
                <a:ext cx="142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14:cNvPr>
              <p14:cNvContentPartPr/>
              <p14:nvPr/>
            </p14:nvContentPartPr>
            <p14:xfrm>
              <a:off x="1945560" y="6015400"/>
              <a:ext cx="11556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936920" y="6006760"/>
                <a:ext cx="1332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14:cNvPr>
              <p14:cNvContentPartPr/>
              <p14:nvPr/>
            </p14:nvContentPartPr>
            <p14:xfrm>
              <a:off x="1468200" y="5994160"/>
              <a:ext cx="316440" cy="126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59550" y="5985520"/>
                <a:ext cx="3341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14:cNvPr>
              <p14:cNvContentPartPr/>
              <p14:nvPr/>
            </p14:nvContentPartPr>
            <p14:xfrm>
              <a:off x="2640000" y="6059320"/>
              <a:ext cx="134280" cy="1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31360" y="6050320"/>
                <a:ext cx="15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14:cNvPr>
              <p14:cNvContentPartPr/>
              <p14:nvPr/>
            </p14:nvContentPartPr>
            <p14:xfrm>
              <a:off x="2850240" y="5910640"/>
              <a:ext cx="228240" cy="23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41240" y="5901640"/>
                <a:ext cx="245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14:cNvPr>
              <p14:cNvContentPartPr/>
              <p14:nvPr/>
            </p14:nvContentPartPr>
            <p14:xfrm>
              <a:off x="2261640" y="5869600"/>
              <a:ext cx="299880" cy="276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253000" y="5860960"/>
                <a:ext cx="317520" cy="29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209998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14:cNvPr>
              <p14:cNvContentPartPr/>
              <p14:nvPr/>
            </p14:nvContentPartPr>
            <p14:xfrm>
              <a:off x="6193560" y="4326640"/>
              <a:ext cx="192600" cy="74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84920" y="4318000"/>
                <a:ext cx="210240" cy="76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14:cNvPr>
              <p14:cNvContentPartPr/>
              <p14:nvPr/>
            </p14:nvContentPartPr>
            <p14:xfrm>
              <a:off x="6517560" y="4622200"/>
              <a:ext cx="226440" cy="24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08920" y="4613560"/>
                <a:ext cx="24408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14:cNvPr>
              <p14:cNvContentPartPr/>
              <p14:nvPr/>
            </p14:nvContentPartPr>
            <p14:xfrm>
              <a:off x="433560" y="5347240"/>
              <a:ext cx="15336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4560" y="5338240"/>
                <a:ext cx="171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14:cNvPr>
              <p14:cNvContentPartPr/>
              <p14:nvPr/>
            </p14:nvContentPartPr>
            <p14:xfrm>
              <a:off x="649920" y="5494480"/>
              <a:ext cx="166320" cy="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1261" y="5485480"/>
                <a:ext cx="183998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14:cNvPr>
              <p14:cNvContentPartPr/>
              <p14:nvPr/>
            </p14:nvContentPartPr>
            <p14:xfrm>
              <a:off x="874200" y="5488000"/>
              <a:ext cx="78840" cy="8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65200" y="5479000"/>
                <a:ext cx="96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14:cNvPr>
              <p14:cNvContentPartPr/>
              <p14:nvPr/>
            </p14:nvContentPartPr>
            <p14:xfrm>
              <a:off x="1082640" y="5437600"/>
              <a:ext cx="14760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4000" y="5428600"/>
                <a:ext cx="165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14:cNvPr>
              <p14:cNvContentPartPr/>
              <p14:nvPr/>
            </p14:nvContentPartPr>
            <p14:xfrm>
              <a:off x="1103880" y="5493040"/>
              <a:ext cx="135720" cy="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95240" y="5484040"/>
                <a:ext cx="153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14:cNvPr>
              <p14:cNvContentPartPr/>
              <p14:nvPr/>
            </p14:nvContentPartPr>
            <p14:xfrm>
              <a:off x="1412400" y="5352640"/>
              <a:ext cx="190800" cy="19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03760" y="5344000"/>
                <a:ext cx="208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14:cNvPr>
              <p14:cNvContentPartPr/>
              <p14:nvPr/>
            </p14:nvContentPartPr>
            <p14:xfrm>
              <a:off x="2596440" y="5450920"/>
              <a:ext cx="164160" cy="6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87440" y="5441920"/>
                <a:ext cx="1818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14:cNvPr>
              <p14:cNvContentPartPr/>
              <p14:nvPr/>
            </p14:nvContentPartPr>
            <p14:xfrm>
              <a:off x="1689240" y="5290360"/>
              <a:ext cx="691560" cy="325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0240" y="5281720"/>
                <a:ext cx="709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14:cNvPr>
              <p14:cNvContentPartPr/>
              <p14:nvPr/>
            </p14:nvContentPartPr>
            <p14:xfrm>
              <a:off x="2907120" y="5284960"/>
              <a:ext cx="829080" cy="388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8476" y="5276320"/>
                <a:ext cx="84672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14:cNvPr>
              <p14:cNvContentPartPr/>
              <p14:nvPr/>
            </p14:nvContentPartPr>
            <p14:xfrm>
              <a:off x="3929160" y="5478640"/>
              <a:ext cx="135720" cy="6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20160" y="5469640"/>
                <a:ext cx="1533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14:cNvPr>
              <p14:cNvContentPartPr/>
              <p14:nvPr/>
            </p14:nvContentPartPr>
            <p14:xfrm>
              <a:off x="3948960" y="5547400"/>
              <a:ext cx="138960" cy="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40320" y="5538760"/>
                <a:ext cx="156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14:cNvPr>
              <p14:cNvContentPartPr/>
              <p14:nvPr/>
            </p14:nvContentPartPr>
            <p14:xfrm>
              <a:off x="4371960" y="5343280"/>
              <a:ext cx="813960" cy="286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63320" y="5334640"/>
                <a:ext cx="831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14:cNvPr>
              <p14:cNvContentPartPr/>
              <p14:nvPr/>
            </p14:nvContentPartPr>
            <p14:xfrm>
              <a:off x="5318040" y="5539840"/>
              <a:ext cx="12024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09400" y="5530840"/>
                <a:ext cx="137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14:cNvPr>
              <p14:cNvContentPartPr/>
              <p14:nvPr/>
            </p14:nvContentPartPr>
            <p14:xfrm>
              <a:off x="4243440" y="5260840"/>
              <a:ext cx="156960" cy="4683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4800" y="5252200"/>
                <a:ext cx="174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14:cNvPr>
              <p14:cNvContentPartPr/>
              <p14:nvPr/>
            </p14:nvContentPartPr>
            <p14:xfrm>
              <a:off x="5524320" y="5241400"/>
              <a:ext cx="2153520" cy="537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15320" y="5232760"/>
                <a:ext cx="21711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14:cNvPr>
              <p14:cNvContentPartPr/>
              <p14:nvPr/>
            </p14:nvContentPartPr>
            <p14:xfrm>
              <a:off x="7761000" y="5335360"/>
              <a:ext cx="182520" cy="3171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52000" y="5326720"/>
                <a:ext cx="20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14:cNvPr>
              <p14:cNvContentPartPr/>
              <p14:nvPr/>
            </p14:nvContentPartPr>
            <p14:xfrm>
              <a:off x="475680" y="5800840"/>
              <a:ext cx="379800" cy="246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66680" y="5791840"/>
                <a:ext cx="3974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14:cNvPr>
              <p14:cNvContentPartPr/>
              <p14:nvPr/>
            </p14:nvContentPartPr>
            <p14:xfrm>
              <a:off x="1221600" y="5814160"/>
              <a:ext cx="165960" cy="28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212960" y="5805520"/>
                <a:ext cx="1836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14:cNvPr>
              <p14:cNvContentPartPr/>
              <p14:nvPr/>
            </p14:nvContentPartPr>
            <p14:xfrm>
              <a:off x="1921800" y="5945200"/>
              <a:ext cx="124920" cy="15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12800" y="5936200"/>
                <a:ext cx="142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14:cNvPr>
              <p14:cNvContentPartPr/>
              <p14:nvPr/>
            </p14:nvContentPartPr>
            <p14:xfrm>
              <a:off x="1945560" y="6015400"/>
              <a:ext cx="11556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936920" y="6006760"/>
                <a:ext cx="1332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14:cNvPr>
              <p14:cNvContentPartPr/>
              <p14:nvPr/>
            </p14:nvContentPartPr>
            <p14:xfrm>
              <a:off x="1468200" y="5994160"/>
              <a:ext cx="316440" cy="126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59550" y="5985520"/>
                <a:ext cx="3341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14:cNvPr>
              <p14:cNvContentPartPr/>
              <p14:nvPr/>
            </p14:nvContentPartPr>
            <p14:xfrm>
              <a:off x="2640000" y="6059320"/>
              <a:ext cx="134280" cy="1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31360" y="6050320"/>
                <a:ext cx="15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14:cNvPr>
              <p14:cNvContentPartPr/>
              <p14:nvPr/>
            </p14:nvContentPartPr>
            <p14:xfrm>
              <a:off x="2850240" y="5910640"/>
              <a:ext cx="228240" cy="23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41240" y="5901640"/>
                <a:ext cx="245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14:cNvPr>
              <p14:cNvContentPartPr/>
              <p14:nvPr/>
            </p14:nvContentPartPr>
            <p14:xfrm>
              <a:off x="2261640" y="5869600"/>
              <a:ext cx="299880" cy="276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253000" y="5860960"/>
                <a:ext cx="31752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14:cNvPr>
              <p14:cNvContentPartPr/>
              <p14:nvPr/>
            </p14:nvContentPartPr>
            <p14:xfrm>
              <a:off x="2733960" y="5786800"/>
              <a:ext cx="644760" cy="37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724960" y="5777800"/>
                <a:ext cx="662400" cy="38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575923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14:cNvPr>
              <p14:cNvContentPartPr/>
              <p14:nvPr/>
            </p14:nvContentPartPr>
            <p14:xfrm>
              <a:off x="6193560" y="4326640"/>
              <a:ext cx="192600" cy="74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84920" y="4318000"/>
                <a:ext cx="210240" cy="76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14:cNvPr>
              <p14:cNvContentPartPr/>
              <p14:nvPr/>
            </p14:nvContentPartPr>
            <p14:xfrm>
              <a:off x="6517560" y="4622200"/>
              <a:ext cx="226440" cy="24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08920" y="4613560"/>
                <a:ext cx="24408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14:cNvPr>
              <p14:cNvContentPartPr/>
              <p14:nvPr/>
            </p14:nvContentPartPr>
            <p14:xfrm>
              <a:off x="433560" y="5347240"/>
              <a:ext cx="15336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4560" y="5338240"/>
                <a:ext cx="171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14:cNvPr>
              <p14:cNvContentPartPr/>
              <p14:nvPr/>
            </p14:nvContentPartPr>
            <p14:xfrm>
              <a:off x="649920" y="5494480"/>
              <a:ext cx="166320" cy="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1261" y="5485480"/>
                <a:ext cx="183998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14:cNvPr>
              <p14:cNvContentPartPr/>
              <p14:nvPr/>
            </p14:nvContentPartPr>
            <p14:xfrm>
              <a:off x="874200" y="5488000"/>
              <a:ext cx="78840" cy="8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65200" y="5479000"/>
                <a:ext cx="96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14:cNvPr>
              <p14:cNvContentPartPr/>
              <p14:nvPr/>
            </p14:nvContentPartPr>
            <p14:xfrm>
              <a:off x="1082640" y="5437600"/>
              <a:ext cx="14760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4000" y="5428600"/>
                <a:ext cx="165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14:cNvPr>
              <p14:cNvContentPartPr/>
              <p14:nvPr/>
            </p14:nvContentPartPr>
            <p14:xfrm>
              <a:off x="1103880" y="5493040"/>
              <a:ext cx="135720" cy="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95240" y="5484040"/>
                <a:ext cx="153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14:cNvPr>
              <p14:cNvContentPartPr/>
              <p14:nvPr/>
            </p14:nvContentPartPr>
            <p14:xfrm>
              <a:off x="1412400" y="5352640"/>
              <a:ext cx="190800" cy="19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03760" y="5344000"/>
                <a:ext cx="208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14:cNvPr>
              <p14:cNvContentPartPr/>
              <p14:nvPr/>
            </p14:nvContentPartPr>
            <p14:xfrm>
              <a:off x="2596440" y="5450920"/>
              <a:ext cx="164160" cy="6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87440" y="5441920"/>
                <a:ext cx="1818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14:cNvPr>
              <p14:cNvContentPartPr/>
              <p14:nvPr/>
            </p14:nvContentPartPr>
            <p14:xfrm>
              <a:off x="1689240" y="5290360"/>
              <a:ext cx="691560" cy="325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0240" y="5281720"/>
                <a:ext cx="709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14:cNvPr>
              <p14:cNvContentPartPr/>
              <p14:nvPr/>
            </p14:nvContentPartPr>
            <p14:xfrm>
              <a:off x="2907120" y="5284960"/>
              <a:ext cx="829080" cy="388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8476" y="5276320"/>
                <a:ext cx="84672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14:cNvPr>
              <p14:cNvContentPartPr/>
              <p14:nvPr/>
            </p14:nvContentPartPr>
            <p14:xfrm>
              <a:off x="3929160" y="5478640"/>
              <a:ext cx="135720" cy="6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20160" y="5469640"/>
                <a:ext cx="1533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14:cNvPr>
              <p14:cNvContentPartPr/>
              <p14:nvPr/>
            </p14:nvContentPartPr>
            <p14:xfrm>
              <a:off x="3948960" y="5547400"/>
              <a:ext cx="138960" cy="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40320" y="5538760"/>
                <a:ext cx="156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14:cNvPr>
              <p14:cNvContentPartPr/>
              <p14:nvPr/>
            </p14:nvContentPartPr>
            <p14:xfrm>
              <a:off x="4371960" y="5343280"/>
              <a:ext cx="813960" cy="286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63320" y="5334640"/>
                <a:ext cx="831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14:cNvPr>
              <p14:cNvContentPartPr/>
              <p14:nvPr/>
            </p14:nvContentPartPr>
            <p14:xfrm>
              <a:off x="5318040" y="5539840"/>
              <a:ext cx="12024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09400" y="5530840"/>
                <a:ext cx="137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14:cNvPr>
              <p14:cNvContentPartPr/>
              <p14:nvPr/>
            </p14:nvContentPartPr>
            <p14:xfrm>
              <a:off x="4243440" y="5260840"/>
              <a:ext cx="156960" cy="4683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4800" y="5252200"/>
                <a:ext cx="174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14:cNvPr>
              <p14:cNvContentPartPr/>
              <p14:nvPr/>
            </p14:nvContentPartPr>
            <p14:xfrm>
              <a:off x="5524320" y="5241400"/>
              <a:ext cx="2153520" cy="537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15320" y="5232760"/>
                <a:ext cx="21711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14:cNvPr>
              <p14:cNvContentPartPr/>
              <p14:nvPr/>
            </p14:nvContentPartPr>
            <p14:xfrm>
              <a:off x="7761000" y="5335360"/>
              <a:ext cx="182520" cy="3171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52000" y="5326720"/>
                <a:ext cx="20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14:cNvPr>
              <p14:cNvContentPartPr/>
              <p14:nvPr/>
            </p14:nvContentPartPr>
            <p14:xfrm>
              <a:off x="475680" y="5800840"/>
              <a:ext cx="379800" cy="246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66680" y="5791840"/>
                <a:ext cx="3974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14:cNvPr>
              <p14:cNvContentPartPr/>
              <p14:nvPr/>
            </p14:nvContentPartPr>
            <p14:xfrm>
              <a:off x="1221600" y="5814160"/>
              <a:ext cx="165960" cy="28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212960" y="5805520"/>
                <a:ext cx="1836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14:cNvPr>
              <p14:cNvContentPartPr/>
              <p14:nvPr/>
            </p14:nvContentPartPr>
            <p14:xfrm>
              <a:off x="1921800" y="5945200"/>
              <a:ext cx="124920" cy="15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12800" y="5936200"/>
                <a:ext cx="142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14:cNvPr>
              <p14:cNvContentPartPr/>
              <p14:nvPr/>
            </p14:nvContentPartPr>
            <p14:xfrm>
              <a:off x="1945560" y="6015400"/>
              <a:ext cx="11556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936920" y="6006760"/>
                <a:ext cx="1332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14:cNvPr>
              <p14:cNvContentPartPr/>
              <p14:nvPr/>
            </p14:nvContentPartPr>
            <p14:xfrm>
              <a:off x="1468200" y="5994160"/>
              <a:ext cx="316440" cy="126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59550" y="5985520"/>
                <a:ext cx="3341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14:cNvPr>
              <p14:cNvContentPartPr/>
              <p14:nvPr/>
            </p14:nvContentPartPr>
            <p14:xfrm>
              <a:off x="2640000" y="6059320"/>
              <a:ext cx="134280" cy="1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31360" y="6050320"/>
                <a:ext cx="15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14:cNvPr>
              <p14:cNvContentPartPr/>
              <p14:nvPr/>
            </p14:nvContentPartPr>
            <p14:xfrm>
              <a:off x="2850240" y="5910640"/>
              <a:ext cx="228240" cy="23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41240" y="5901640"/>
                <a:ext cx="245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14:cNvPr>
              <p14:cNvContentPartPr/>
              <p14:nvPr/>
            </p14:nvContentPartPr>
            <p14:xfrm>
              <a:off x="2261640" y="5869600"/>
              <a:ext cx="299880" cy="276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253000" y="5860960"/>
                <a:ext cx="31752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14:cNvPr>
              <p14:cNvContentPartPr/>
              <p14:nvPr/>
            </p14:nvContentPartPr>
            <p14:xfrm>
              <a:off x="2733960" y="5786800"/>
              <a:ext cx="644760" cy="37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724960" y="5777800"/>
                <a:ext cx="6624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3B2E1B-C9CA-4131-A1A6-E9C2D57D5237}"/>
                  </a:ext>
                </a:extLst>
              </p14:cNvPr>
              <p14:cNvContentPartPr/>
              <p14:nvPr/>
            </p14:nvContentPartPr>
            <p14:xfrm>
              <a:off x="4379880" y="5995600"/>
              <a:ext cx="11880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3B2E1B-C9CA-4131-A1A6-E9C2D57D523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370880" y="5986600"/>
                <a:ext cx="1364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853493-52DC-4F24-AF62-01540691790F}"/>
                  </a:ext>
                </a:extLst>
              </p14:cNvPr>
              <p14:cNvContentPartPr/>
              <p14:nvPr/>
            </p14:nvContentPartPr>
            <p14:xfrm>
              <a:off x="4375920" y="6081640"/>
              <a:ext cx="11484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853493-52DC-4F24-AF62-01540691790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366920" y="6073000"/>
                <a:ext cx="1324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4CE9F5-1018-472A-9354-9CA962CC2EB7}"/>
                  </a:ext>
                </a:extLst>
              </p14:cNvPr>
              <p14:cNvContentPartPr/>
              <p14:nvPr/>
            </p14:nvContentPartPr>
            <p14:xfrm>
              <a:off x="3915840" y="5900200"/>
              <a:ext cx="316440" cy="257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4CE9F5-1018-472A-9354-9CA962CC2EB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907200" y="5891200"/>
                <a:ext cx="3340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B39D39E-5022-4252-8F16-CEF68B211E2D}"/>
                  </a:ext>
                </a:extLst>
              </p14:cNvPr>
              <p14:cNvContentPartPr/>
              <p14:nvPr/>
            </p14:nvContentPartPr>
            <p14:xfrm>
              <a:off x="3394920" y="5904520"/>
              <a:ext cx="234720" cy="252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B39D39E-5022-4252-8F16-CEF68B211E2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386280" y="5895520"/>
                <a:ext cx="25236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6949CEB-69D5-4538-A05E-E996D5111FF9}"/>
                  </a:ext>
                </a:extLst>
              </p14:cNvPr>
              <p14:cNvContentPartPr/>
              <p14:nvPr/>
            </p14:nvContentPartPr>
            <p14:xfrm>
              <a:off x="6860280" y="5966080"/>
              <a:ext cx="158760" cy="11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6949CEB-69D5-4538-A05E-E996D5111FF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851640" y="5957440"/>
                <a:ext cx="1764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66F5E0E-66AD-488F-AC24-231EFE7BE177}"/>
                  </a:ext>
                </a:extLst>
              </p14:cNvPr>
              <p14:cNvContentPartPr/>
              <p14:nvPr/>
            </p14:nvContentPartPr>
            <p14:xfrm>
              <a:off x="6473280" y="5884720"/>
              <a:ext cx="307440" cy="198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66F5E0E-66AD-488F-AC24-231EFE7BE17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464640" y="5875736"/>
                <a:ext cx="325080" cy="216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AE9092D-2150-4B21-BECD-064CB060BA76}"/>
                  </a:ext>
                </a:extLst>
              </p14:cNvPr>
              <p14:cNvContentPartPr/>
              <p14:nvPr/>
            </p14:nvContentPartPr>
            <p14:xfrm>
              <a:off x="5604240" y="5885080"/>
              <a:ext cx="786960" cy="344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AE9092D-2150-4B21-BECD-064CB060BA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5600" y="5876440"/>
                <a:ext cx="8046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D374103-504C-4092-A80D-F7354773A52D}"/>
                  </a:ext>
                </a:extLst>
              </p14:cNvPr>
              <p14:cNvContentPartPr/>
              <p14:nvPr/>
            </p14:nvContentPartPr>
            <p14:xfrm>
              <a:off x="7098240" y="5835040"/>
              <a:ext cx="846360" cy="3409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D374103-504C-4092-A80D-F7354773A52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089600" y="5826400"/>
                <a:ext cx="8640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AA31298-8BA5-42E1-BF07-DE082129905D}"/>
                  </a:ext>
                </a:extLst>
              </p14:cNvPr>
              <p14:cNvContentPartPr/>
              <p14:nvPr/>
            </p14:nvContentPartPr>
            <p14:xfrm>
              <a:off x="4659960" y="5815240"/>
              <a:ext cx="793800" cy="41904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AA31298-8BA5-42E1-BF07-DE08212990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51316" y="5806600"/>
                <a:ext cx="811448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E0F7259-CAF9-4A5E-BA9E-780A0D869CB7}"/>
                  </a:ext>
                </a:extLst>
              </p14:cNvPr>
              <p14:cNvContentPartPr/>
              <p14:nvPr/>
            </p14:nvContentPartPr>
            <p14:xfrm>
              <a:off x="3978120" y="6188920"/>
              <a:ext cx="3907440" cy="478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E0F7259-CAF9-4A5E-BA9E-780A0D869CB7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960480" y="6153280"/>
                <a:ext cx="3943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E896AE8C-3835-4175-956C-43362CF7D1AC}"/>
                  </a:ext>
                </a:extLst>
              </p14:cNvPr>
              <p14:cNvContentPartPr/>
              <p14:nvPr/>
            </p14:nvContentPartPr>
            <p14:xfrm>
              <a:off x="1300800" y="6279280"/>
              <a:ext cx="16920" cy="213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E896AE8C-3835-4175-956C-43362CF7D1AC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291800" y="6270280"/>
                <a:ext cx="345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994795DC-21E6-4127-8269-BE20185D4EFD}"/>
                  </a:ext>
                </a:extLst>
              </p14:cNvPr>
              <p14:cNvContentPartPr/>
              <p14:nvPr/>
            </p14:nvContentPartPr>
            <p14:xfrm>
              <a:off x="1141680" y="6259120"/>
              <a:ext cx="292680" cy="70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994795DC-21E6-4127-8269-BE20185D4EF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133040" y="6250480"/>
                <a:ext cx="310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673B1E97-2072-4031-8F0B-76C006A13A84}"/>
                  </a:ext>
                </a:extLst>
              </p14:cNvPr>
              <p14:cNvContentPartPr/>
              <p14:nvPr/>
            </p14:nvContentPartPr>
            <p14:xfrm>
              <a:off x="1153560" y="6499240"/>
              <a:ext cx="218520" cy="4536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673B1E97-2072-4031-8F0B-76C006A13A84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144920" y="6490240"/>
                <a:ext cx="236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35F998F-9135-403C-A057-A6DF29872886}"/>
                  </a:ext>
                </a:extLst>
              </p14:cNvPr>
              <p14:cNvContentPartPr/>
              <p14:nvPr/>
            </p14:nvContentPartPr>
            <p14:xfrm>
              <a:off x="1466040" y="6259480"/>
              <a:ext cx="148680" cy="3859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35F998F-9135-403C-A057-A6DF29872886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457400" y="6250480"/>
                <a:ext cx="166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B68E6851-A6D6-4C93-9086-10212230C183}"/>
                  </a:ext>
                </a:extLst>
              </p14:cNvPr>
              <p14:cNvContentPartPr/>
              <p14:nvPr/>
            </p14:nvContentPartPr>
            <p14:xfrm>
              <a:off x="1815240" y="6448840"/>
              <a:ext cx="146160" cy="141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B68E6851-A6D6-4C93-9086-10212230C18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806240" y="6440200"/>
                <a:ext cx="163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9A17140D-AE86-4C34-86BF-7318F766EFFC}"/>
                  </a:ext>
                </a:extLst>
              </p14:cNvPr>
              <p14:cNvContentPartPr/>
              <p14:nvPr/>
            </p14:nvContentPartPr>
            <p14:xfrm>
              <a:off x="2017920" y="6459280"/>
              <a:ext cx="81000" cy="10512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9A17140D-AE86-4C34-86BF-7318F766EFF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009280" y="6450640"/>
                <a:ext cx="9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86FADFC-B339-4CD1-AD6E-149987DB4745}"/>
                  </a:ext>
                </a:extLst>
              </p14:cNvPr>
              <p14:cNvContentPartPr/>
              <p14:nvPr/>
            </p14:nvContentPartPr>
            <p14:xfrm>
              <a:off x="2271000" y="6264520"/>
              <a:ext cx="170640" cy="4096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86FADFC-B339-4CD1-AD6E-149987DB4745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262000" y="6255880"/>
                <a:ext cx="1882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5CE3E34E-4EF7-411B-81DB-D2E5A38E311F}"/>
                  </a:ext>
                </a:extLst>
              </p14:cNvPr>
              <p14:cNvContentPartPr/>
              <p14:nvPr/>
            </p14:nvContentPartPr>
            <p14:xfrm>
              <a:off x="2631360" y="6394480"/>
              <a:ext cx="360" cy="3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5CE3E34E-4EF7-411B-81DB-D2E5A38E311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622720" y="6385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66014F8-77DC-4DBF-A681-F048B9818042}"/>
                  </a:ext>
                </a:extLst>
              </p14:cNvPr>
              <p14:cNvContentPartPr/>
              <p14:nvPr/>
            </p14:nvContentPartPr>
            <p14:xfrm>
              <a:off x="2717400" y="6464680"/>
              <a:ext cx="158400" cy="107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66014F8-77DC-4DBF-A681-F048B981804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708760" y="6456040"/>
                <a:ext cx="1760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366807D-CAC2-4403-972D-988B8A66C55B}"/>
                  </a:ext>
                </a:extLst>
              </p14:cNvPr>
              <p14:cNvContentPartPr/>
              <p14:nvPr/>
            </p14:nvContentPartPr>
            <p14:xfrm>
              <a:off x="2974080" y="6329680"/>
              <a:ext cx="28080" cy="2239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366807D-CAC2-4403-972D-988B8A66C55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965440" y="6320680"/>
                <a:ext cx="45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E8609F4-9049-480A-B24A-1311CB6BA12B}"/>
                  </a:ext>
                </a:extLst>
              </p14:cNvPr>
              <p14:cNvContentPartPr/>
              <p14:nvPr/>
            </p14:nvContentPartPr>
            <p14:xfrm>
              <a:off x="2910000" y="6447400"/>
              <a:ext cx="153360" cy="324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E8609F4-9049-480A-B24A-1311CB6BA12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901000" y="6438760"/>
                <a:ext cx="171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93DA2800-C387-43C8-8A1B-A3016D119F92}"/>
                  </a:ext>
                </a:extLst>
              </p14:cNvPr>
              <p14:cNvContentPartPr/>
              <p14:nvPr/>
            </p14:nvContentPartPr>
            <p14:xfrm>
              <a:off x="3120600" y="6499240"/>
              <a:ext cx="27000" cy="507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93DA2800-C387-43C8-8A1B-A3016D119F9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111600" y="6490240"/>
                <a:ext cx="4464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430C68FC-CEB4-4D22-B818-C140200ACFF1}"/>
                  </a:ext>
                </a:extLst>
              </p14:cNvPr>
              <p14:cNvContentPartPr/>
              <p14:nvPr/>
            </p14:nvContentPartPr>
            <p14:xfrm>
              <a:off x="3133200" y="6384040"/>
              <a:ext cx="360" cy="3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430C68FC-CEB4-4D22-B818-C140200ACFF1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124200" y="63750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EBA662B-D7C9-47BB-9BCF-C95066FAFB5D}"/>
                  </a:ext>
                </a:extLst>
              </p14:cNvPr>
              <p14:cNvContentPartPr/>
              <p14:nvPr/>
            </p14:nvContentPartPr>
            <p14:xfrm>
              <a:off x="3215640" y="6464680"/>
              <a:ext cx="108720" cy="921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EBA662B-D7C9-47BB-9BCF-C95066FAFB5D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3207000" y="6456040"/>
                <a:ext cx="126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EA79880-72B5-4CE1-A824-637112275EF5}"/>
                  </a:ext>
                </a:extLst>
              </p14:cNvPr>
              <p14:cNvContentPartPr/>
              <p14:nvPr/>
            </p14:nvContentPartPr>
            <p14:xfrm>
              <a:off x="3401040" y="6472600"/>
              <a:ext cx="188640" cy="1090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EA79880-72B5-4CE1-A824-637112275EF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392040" y="6463960"/>
                <a:ext cx="2062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82751EC-BEFD-4EE7-AF8C-B22F3E715BFC}"/>
                  </a:ext>
                </a:extLst>
              </p14:cNvPr>
              <p14:cNvContentPartPr/>
              <p14:nvPr/>
            </p14:nvContentPartPr>
            <p14:xfrm>
              <a:off x="3103320" y="6365320"/>
              <a:ext cx="44280" cy="216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82751EC-BEFD-4EE7-AF8C-B22F3E715BF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094680" y="6356680"/>
                <a:ext cx="6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0063E50B-5B23-4C56-9230-717CA153127B}"/>
                  </a:ext>
                </a:extLst>
              </p14:cNvPr>
              <p14:cNvContentPartPr/>
              <p14:nvPr/>
            </p14:nvContentPartPr>
            <p14:xfrm>
              <a:off x="2623800" y="6361360"/>
              <a:ext cx="33120" cy="2160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0063E50B-5B23-4C56-9230-717CA153127B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614800" y="6352720"/>
                <a:ext cx="50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97CB37DF-BD6A-4ABC-9F24-445DE56A8EF2}"/>
                  </a:ext>
                </a:extLst>
              </p14:cNvPr>
              <p14:cNvContentPartPr/>
              <p14:nvPr/>
            </p14:nvContentPartPr>
            <p14:xfrm>
              <a:off x="2506800" y="6436960"/>
              <a:ext cx="144720" cy="1501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97CB37DF-BD6A-4ABC-9F24-445DE56A8EF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498160" y="6427960"/>
                <a:ext cx="1623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70B13BC4-84E4-45A2-A6F4-BE7B39F88BEA}"/>
                  </a:ext>
                </a:extLst>
              </p14:cNvPr>
              <p14:cNvContentPartPr/>
              <p14:nvPr/>
            </p14:nvContentPartPr>
            <p14:xfrm>
              <a:off x="4234080" y="6505720"/>
              <a:ext cx="116280" cy="576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70B13BC4-84E4-45A2-A6F4-BE7B39F88BE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4225080" y="6497080"/>
                <a:ext cx="1339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5D3FB8EE-3D88-415B-886B-260AC95F52F9}"/>
                  </a:ext>
                </a:extLst>
              </p14:cNvPr>
              <p14:cNvContentPartPr/>
              <p14:nvPr/>
            </p14:nvContentPartPr>
            <p14:xfrm>
              <a:off x="4243080" y="6566920"/>
              <a:ext cx="173160" cy="205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5D3FB8EE-3D88-415B-886B-260AC95F52F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234440" y="6557920"/>
                <a:ext cx="190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C44F774-FC31-47F3-8ED0-A27EDEE402D6}"/>
                  </a:ext>
                </a:extLst>
              </p14:cNvPr>
              <p14:cNvContentPartPr/>
              <p14:nvPr/>
            </p14:nvContentPartPr>
            <p14:xfrm>
              <a:off x="4483200" y="6492760"/>
              <a:ext cx="185760" cy="14184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C44F774-FC31-47F3-8ED0-A27EDEE402D6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474560" y="6484120"/>
                <a:ext cx="203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5C084F69-FF4F-42E6-A2D2-AAF889CD8D1C}"/>
                  </a:ext>
                </a:extLst>
              </p14:cNvPr>
              <p14:cNvContentPartPr/>
              <p14:nvPr/>
            </p14:nvContentPartPr>
            <p14:xfrm>
              <a:off x="3815760" y="6399880"/>
              <a:ext cx="333720" cy="2671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5C084F69-FF4F-42E6-A2D2-AAF889CD8D1C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807120" y="6390892"/>
                <a:ext cx="351360" cy="2847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097187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14:cNvPr>
              <p14:cNvContentPartPr/>
              <p14:nvPr/>
            </p14:nvContentPartPr>
            <p14:xfrm>
              <a:off x="6193560" y="4326640"/>
              <a:ext cx="192600" cy="74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84920" y="4318000"/>
                <a:ext cx="210240" cy="76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14:cNvPr>
              <p14:cNvContentPartPr/>
              <p14:nvPr/>
            </p14:nvContentPartPr>
            <p14:xfrm>
              <a:off x="6517560" y="4622200"/>
              <a:ext cx="226440" cy="24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08920" y="4613560"/>
                <a:ext cx="24408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14:cNvPr>
              <p14:cNvContentPartPr/>
              <p14:nvPr/>
            </p14:nvContentPartPr>
            <p14:xfrm>
              <a:off x="433560" y="5347240"/>
              <a:ext cx="15336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4560" y="5338240"/>
                <a:ext cx="171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14:cNvPr>
              <p14:cNvContentPartPr/>
              <p14:nvPr/>
            </p14:nvContentPartPr>
            <p14:xfrm>
              <a:off x="649920" y="5494480"/>
              <a:ext cx="166320" cy="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1261" y="5485480"/>
                <a:ext cx="183998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14:cNvPr>
              <p14:cNvContentPartPr/>
              <p14:nvPr/>
            </p14:nvContentPartPr>
            <p14:xfrm>
              <a:off x="874200" y="5488000"/>
              <a:ext cx="78840" cy="8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65200" y="5479000"/>
                <a:ext cx="96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14:cNvPr>
              <p14:cNvContentPartPr/>
              <p14:nvPr/>
            </p14:nvContentPartPr>
            <p14:xfrm>
              <a:off x="1082640" y="5437600"/>
              <a:ext cx="14760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4000" y="5428600"/>
                <a:ext cx="165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14:cNvPr>
              <p14:cNvContentPartPr/>
              <p14:nvPr/>
            </p14:nvContentPartPr>
            <p14:xfrm>
              <a:off x="1103880" y="5493040"/>
              <a:ext cx="135720" cy="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95240" y="5484040"/>
                <a:ext cx="153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14:cNvPr>
              <p14:cNvContentPartPr/>
              <p14:nvPr/>
            </p14:nvContentPartPr>
            <p14:xfrm>
              <a:off x="1412400" y="5352640"/>
              <a:ext cx="190800" cy="19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03760" y="5344000"/>
                <a:ext cx="208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14:cNvPr>
              <p14:cNvContentPartPr/>
              <p14:nvPr/>
            </p14:nvContentPartPr>
            <p14:xfrm>
              <a:off x="2596440" y="5450920"/>
              <a:ext cx="164160" cy="6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87440" y="5441920"/>
                <a:ext cx="1818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14:cNvPr>
              <p14:cNvContentPartPr/>
              <p14:nvPr/>
            </p14:nvContentPartPr>
            <p14:xfrm>
              <a:off x="1689240" y="5290360"/>
              <a:ext cx="691560" cy="325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0240" y="5281720"/>
                <a:ext cx="709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14:cNvPr>
              <p14:cNvContentPartPr/>
              <p14:nvPr/>
            </p14:nvContentPartPr>
            <p14:xfrm>
              <a:off x="2907120" y="5284960"/>
              <a:ext cx="829080" cy="388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8476" y="5276320"/>
                <a:ext cx="84672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14:cNvPr>
              <p14:cNvContentPartPr/>
              <p14:nvPr/>
            </p14:nvContentPartPr>
            <p14:xfrm>
              <a:off x="3929160" y="5478640"/>
              <a:ext cx="135720" cy="6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20160" y="5469640"/>
                <a:ext cx="1533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14:cNvPr>
              <p14:cNvContentPartPr/>
              <p14:nvPr/>
            </p14:nvContentPartPr>
            <p14:xfrm>
              <a:off x="3948960" y="5547400"/>
              <a:ext cx="138960" cy="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40320" y="5538760"/>
                <a:ext cx="156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14:cNvPr>
              <p14:cNvContentPartPr/>
              <p14:nvPr/>
            </p14:nvContentPartPr>
            <p14:xfrm>
              <a:off x="4371960" y="5343280"/>
              <a:ext cx="813960" cy="286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63320" y="5334640"/>
                <a:ext cx="831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14:cNvPr>
              <p14:cNvContentPartPr/>
              <p14:nvPr/>
            </p14:nvContentPartPr>
            <p14:xfrm>
              <a:off x="5318040" y="5539840"/>
              <a:ext cx="12024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09400" y="5530840"/>
                <a:ext cx="137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14:cNvPr>
              <p14:cNvContentPartPr/>
              <p14:nvPr/>
            </p14:nvContentPartPr>
            <p14:xfrm>
              <a:off x="4243440" y="5260840"/>
              <a:ext cx="156960" cy="4683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4800" y="5252200"/>
                <a:ext cx="174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14:cNvPr>
              <p14:cNvContentPartPr/>
              <p14:nvPr/>
            </p14:nvContentPartPr>
            <p14:xfrm>
              <a:off x="5524320" y="5241400"/>
              <a:ext cx="2153520" cy="537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15320" y="5232760"/>
                <a:ext cx="21711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14:cNvPr>
              <p14:cNvContentPartPr/>
              <p14:nvPr/>
            </p14:nvContentPartPr>
            <p14:xfrm>
              <a:off x="7761000" y="5335360"/>
              <a:ext cx="182520" cy="3171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52000" y="5326720"/>
                <a:ext cx="20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14:cNvPr>
              <p14:cNvContentPartPr/>
              <p14:nvPr/>
            </p14:nvContentPartPr>
            <p14:xfrm>
              <a:off x="475680" y="5800840"/>
              <a:ext cx="379800" cy="246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66680" y="5791840"/>
                <a:ext cx="3974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14:cNvPr>
              <p14:cNvContentPartPr/>
              <p14:nvPr/>
            </p14:nvContentPartPr>
            <p14:xfrm>
              <a:off x="1221600" y="5814160"/>
              <a:ext cx="165960" cy="28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212960" y="5805520"/>
                <a:ext cx="1836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14:cNvPr>
              <p14:cNvContentPartPr/>
              <p14:nvPr/>
            </p14:nvContentPartPr>
            <p14:xfrm>
              <a:off x="1921800" y="5945200"/>
              <a:ext cx="124920" cy="15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12800" y="5936200"/>
                <a:ext cx="142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14:cNvPr>
              <p14:cNvContentPartPr/>
              <p14:nvPr/>
            </p14:nvContentPartPr>
            <p14:xfrm>
              <a:off x="1945560" y="6015400"/>
              <a:ext cx="11556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936920" y="6006760"/>
                <a:ext cx="1332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14:cNvPr>
              <p14:cNvContentPartPr/>
              <p14:nvPr/>
            </p14:nvContentPartPr>
            <p14:xfrm>
              <a:off x="1468200" y="5994160"/>
              <a:ext cx="316440" cy="126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59550" y="5985520"/>
                <a:ext cx="3341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14:cNvPr>
              <p14:cNvContentPartPr/>
              <p14:nvPr/>
            </p14:nvContentPartPr>
            <p14:xfrm>
              <a:off x="2640000" y="6059320"/>
              <a:ext cx="134280" cy="1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31360" y="6050320"/>
                <a:ext cx="15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14:cNvPr>
              <p14:cNvContentPartPr/>
              <p14:nvPr/>
            </p14:nvContentPartPr>
            <p14:xfrm>
              <a:off x="2850240" y="5910640"/>
              <a:ext cx="228240" cy="23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41240" y="5901640"/>
                <a:ext cx="245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14:cNvPr>
              <p14:cNvContentPartPr/>
              <p14:nvPr/>
            </p14:nvContentPartPr>
            <p14:xfrm>
              <a:off x="2261640" y="5869600"/>
              <a:ext cx="299880" cy="276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253000" y="5860960"/>
                <a:ext cx="31752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14:cNvPr>
              <p14:cNvContentPartPr/>
              <p14:nvPr/>
            </p14:nvContentPartPr>
            <p14:xfrm>
              <a:off x="2733960" y="5786800"/>
              <a:ext cx="644760" cy="37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724960" y="5777800"/>
                <a:ext cx="6624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3B2E1B-C9CA-4131-A1A6-E9C2D57D5237}"/>
                  </a:ext>
                </a:extLst>
              </p14:cNvPr>
              <p14:cNvContentPartPr/>
              <p14:nvPr/>
            </p14:nvContentPartPr>
            <p14:xfrm>
              <a:off x="4379880" y="5995600"/>
              <a:ext cx="11880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3B2E1B-C9CA-4131-A1A6-E9C2D57D523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370880" y="5986600"/>
                <a:ext cx="1364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853493-52DC-4F24-AF62-01540691790F}"/>
                  </a:ext>
                </a:extLst>
              </p14:cNvPr>
              <p14:cNvContentPartPr/>
              <p14:nvPr/>
            </p14:nvContentPartPr>
            <p14:xfrm>
              <a:off x="4375920" y="6081640"/>
              <a:ext cx="11484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853493-52DC-4F24-AF62-01540691790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366920" y="6073000"/>
                <a:ext cx="1324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4CE9F5-1018-472A-9354-9CA962CC2EB7}"/>
                  </a:ext>
                </a:extLst>
              </p14:cNvPr>
              <p14:cNvContentPartPr/>
              <p14:nvPr/>
            </p14:nvContentPartPr>
            <p14:xfrm>
              <a:off x="3915840" y="5900200"/>
              <a:ext cx="316440" cy="257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4CE9F5-1018-472A-9354-9CA962CC2EB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907200" y="5891200"/>
                <a:ext cx="3340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B39D39E-5022-4252-8F16-CEF68B211E2D}"/>
                  </a:ext>
                </a:extLst>
              </p14:cNvPr>
              <p14:cNvContentPartPr/>
              <p14:nvPr/>
            </p14:nvContentPartPr>
            <p14:xfrm>
              <a:off x="3394920" y="5904520"/>
              <a:ext cx="234720" cy="252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B39D39E-5022-4252-8F16-CEF68B211E2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386280" y="5895520"/>
                <a:ext cx="25236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6949CEB-69D5-4538-A05E-E996D5111FF9}"/>
                  </a:ext>
                </a:extLst>
              </p14:cNvPr>
              <p14:cNvContentPartPr/>
              <p14:nvPr/>
            </p14:nvContentPartPr>
            <p14:xfrm>
              <a:off x="6860280" y="5966080"/>
              <a:ext cx="158760" cy="11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6949CEB-69D5-4538-A05E-E996D5111FF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851640" y="5957440"/>
                <a:ext cx="1764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66F5E0E-66AD-488F-AC24-231EFE7BE177}"/>
                  </a:ext>
                </a:extLst>
              </p14:cNvPr>
              <p14:cNvContentPartPr/>
              <p14:nvPr/>
            </p14:nvContentPartPr>
            <p14:xfrm>
              <a:off x="6473280" y="5884720"/>
              <a:ext cx="307440" cy="198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66F5E0E-66AD-488F-AC24-231EFE7BE17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464640" y="5875736"/>
                <a:ext cx="325080" cy="216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AE9092D-2150-4B21-BECD-064CB060BA76}"/>
                  </a:ext>
                </a:extLst>
              </p14:cNvPr>
              <p14:cNvContentPartPr/>
              <p14:nvPr/>
            </p14:nvContentPartPr>
            <p14:xfrm>
              <a:off x="5604240" y="5885080"/>
              <a:ext cx="786960" cy="344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AE9092D-2150-4B21-BECD-064CB060BA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5600" y="5876440"/>
                <a:ext cx="8046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D374103-504C-4092-A80D-F7354773A52D}"/>
                  </a:ext>
                </a:extLst>
              </p14:cNvPr>
              <p14:cNvContentPartPr/>
              <p14:nvPr/>
            </p14:nvContentPartPr>
            <p14:xfrm>
              <a:off x="7098240" y="5835040"/>
              <a:ext cx="846360" cy="3409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D374103-504C-4092-A80D-F7354773A52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089600" y="5826400"/>
                <a:ext cx="8640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AA31298-8BA5-42E1-BF07-DE082129905D}"/>
                  </a:ext>
                </a:extLst>
              </p14:cNvPr>
              <p14:cNvContentPartPr/>
              <p14:nvPr/>
            </p14:nvContentPartPr>
            <p14:xfrm>
              <a:off x="4659960" y="5815240"/>
              <a:ext cx="793800" cy="41904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AA31298-8BA5-42E1-BF07-DE08212990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51316" y="5806600"/>
                <a:ext cx="811448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E0F7259-CAF9-4A5E-BA9E-780A0D869CB7}"/>
                  </a:ext>
                </a:extLst>
              </p14:cNvPr>
              <p14:cNvContentPartPr/>
              <p14:nvPr/>
            </p14:nvContentPartPr>
            <p14:xfrm>
              <a:off x="3978120" y="6188920"/>
              <a:ext cx="3907440" cy="478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E0F7259-CAF9-4A5E-BA9E-780A0D869CB7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960480" y="6153280"/>
                <a:ext cx="3943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E896AE8C-3835-4175-956C-43362CF7D1AC}"/>
                  </a:ext>
                </a:extLst>
              </p14:cNvPr>
              <p14:cNvContentPartPr/>
              <p14:nvPr/>
            </p14:nvContentPartPr>
            <p14:xfrm>
              <a:off x="1300800" y="6279280"/>
              <a:ext cx="16920" cy="213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E896AE8C-3835-4175-956C-43362CF7D1AC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291800" y="6270280"/>
                <a:ext cx="345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994795DC-21E6-4127-8269-BE20185D4EFD}"/>
                  </a:ext>
                </a:extLst>
              </p14:cNvPr>
              <p14:cNvContentPartPr/>
              <p14:nvPr/>
            </p14:nvContentPartPr>
            <p14:xfrm>
              <a:off x="1141680" y="6259120"/>
              <a:ext cx="292680" cy="70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994795DC-21E6-4127-8269-BE20185D4EF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133040" y="6250480"/>
                <a:ext cx="310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673B1E97-2072-4031-8F0B-76C006A13A84}"/>
                  </a:ext>
                </a:extLst>
              </p14:cNvPr>
              <p14:cNvContentPartPr/>
              <p14:nvPr/>
            </p14:nvContentPartPr>
            <p14:xfrm>
              <a:off x="1153560" y="6499240"/>
              <a:ext cx="218520" cy="4536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673B1E97-2072-4031-8F0B-76C006A13A84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144920" y="6490240"/>
                <a:ext cx="236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35F998F-9135-403C-A057-A6DF29872886}"/>
                  </a:ext>
                </a:extLst>
              </p14:cNvPr>
              <p14:cNvContentPartPr/>
              <p14:nvPr/>
            </p14:nvContentPartPr>
            <p14:xfrm>
              <a:off x="1466040" y="6259480"/>
              <a:ext cx="148680" cy="3859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35F998F-9135-403C-A057-A6DF29872886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457400" y="6250480"/>
                <a:ext cx="166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B68E6851-A6D6-4C93-9086-10212230C183}"/>
                  </a:ext>
                </a:extLst>
              </p14:cNvPr>
              <p14:cNvContentPartPr/>
              <p14:nvPr/>
            </p14:nvContentPartPr>
            <p14:xfrm>
              <a:off x="1815240" y="6448840"/>
              <a:ext cx="146160" cy="141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B68E6851-A6D6-4C93-9086-10212230C18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806240" y="6440200"/>
                <a:ext cx="163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9A17140D-AE86-4C34-86BF-7318F766EFFC}"/>
                  </a:ext>
                </a:extLst>
              </p14:cNvPr>
              <p14:cNvContentPartPr/>
              <p14:nvPr/>
            </p14:nvContentPartPr>
            <p14:xfrm>
              <a:off x="2017920" y="6459280"/>
              <a:ext cx="81000" cy="10512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9A17140D-AE86-4C34-86BF-7318F766EFF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009280" y="6450640"/>
                <a:ext cx="9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86FADFC-B339-4CD1-AD6E-149987DB4745}"/>
                  </a:ext>
                </a:extLst>
              </p14:cNvPr>
              <p14:cNvContentPartPr/>
              <p14:nvPr/>
            </p14:nvContentPartPr>
            <p14:xfrm>
              <a:off x="2271000" y="6264520"/>
              <a:ext cx="170640" cy="4096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86FADFC-B339-4CD1-AD6E-149987DB4745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262000" y="6255880"/>
                <a:ext cx="1882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5CE3E34E-4EF7-411B-81DB-D2E5A38E311F}"/>
                  </a:ext>
                </a:extLst>
              </p14:cNvPr>
              <p14:cNvContentPartPr/>
              <p14:nvPr/>
            </p14:nvContentPartPr>
            <p14:xfrm>
              <a:off x="2631360" y="6394480"/>
              <a:ext cx="360" cy="3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5CE3E34E-4EF7-411B-81DB-D2E5A38E311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622720" y="6385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66014F8-77DC-4DBF-A681-F048B9818042}"/>
                  </a:ext>
                </a:extLst>
              </p14:cNvPr>
              <p14:cNvContentPartPr/>
              <p14:nvPr/>
            </p14:nvContentPartPr>
            <p14:xfrm>
              <a:off x="2717400" y="6464680"/>
              <a:ext cx="158400" cy="107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66014F8-77DC-4DBF-A681-F048B981804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708760" y="6456040"/>
                <a:ext cx="1760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366807D-CAC2-4403-972D-988B8A66C55B}"/>
                  </a:ext>
                </a:extLst>
              </p14:cNvPr>
              <p14:cNvContentPartPr/>
              <p14:nvPr/>
            </p14:nvContentPartPr>
            <p14:xfrm>
              <a:off x="2974080" y="6329680"/>
              <a:ext cx="28080" cy="2239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366807D-CAC2-4403-972D-988B8A66C55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965440" y="6320680"/>
                <a:ext cx="45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E8609F4-9049-480A-B24A-1311CB6BA12B}"/>
                  </a:ext>
                </a:extLst>
              </p14:cNvPr>
              <p14:cNvContentPartPr/>
              <p14:nvPr/>
            </p14:nvContentPartPr>
            <p14:xfrm>
              <a:off x="2910000" y="6447400"/>
              <a:ext cx="153360" cy="324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E8609F4-9049-480A-B24A-1311CB6BA12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901000" y="6438760"/>
                <a:ext cx="171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93DA2800-C387-43C8-8A1B-A3016D119F92}"/>
                  </a:ext>
                </a:extLst>
              </p14:cNvPr>
              <p14:cNvContentPartPr/>
              <p14:nvPr/>
            </p14:nvContentPartPr>
            <p14:xfrm>
              <a:off x="3120600" y="6499240"/>
              <a:ext cx="27000" cy="507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93DA2800-C387-43C8-8A1B-A3016D119F9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111600" y="6490240"/>
                <a:ext cx="4464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430C68FC-CEB4-4D22-B818-C140200ACFF1}"/>
                  </a:ext>
                </a:extLst>
              </p14:cNvPr>
              <p14:cNvContentPartPr/>
              <p14:nvPr/>
            </p14:nvContentPartPr>
            <p14:xfrm>
              <a:off x="3133200" y="6384040"/>
              <a:ext cx="360" cy="3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430C68FC-CEB4-4D22-B818-C140200ACFF1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124200" y="63750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EBA662B-D7C9-47BB-9BCF-C95066FAFB5D}"/>
                  </a:ext>
                </a:extLst>
              </p14:cNvPr>
              <p14:cNvContentPartPr/>
              <p14:nvPr/>
            </p14:nvContentPartPr>
            <p14:xfrm>
              <a:off x="3215640" y="6464680"/>
              <a:ext cx="108720" cy="921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EBA662B-D7C9-47BB-9BCF-C95066FAFB5D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3207000" y="6456040"/>
                <a:ext cx="126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EA79880-72B5-4CE1-A824-637112275EF5}"/>
                  </a:ext>
                </a:extLst>
              </p14:cNvPr>
              <p14:cNvContentPartPr/>
              <p14:nvPr/>
            </p14:nvContentPartPr>
            <p14:xfrm>
              <a:off x="3401040" y="6472600"/>
              <a:ext cx="188640" cy="1090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EA79880-72B5-4CE1-A824-637112275EF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392040" y="6463960"/>
                <a:ext cx="2062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82751EC-BEFD-4EE7-AF8C-B22F3E715BFC}"/>
                  </a:ext>
                </a:extLst>
              </p14:cNvPr>
              <p14:cNvContentPartPr/>
              <p14:nvPr/>
            </p14:nvContentPartPr>
            <p14:xfrm>
              <a:off x="3103320" y="6365320"/>
              <a:ext cx="44280" cy="216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82751EC-BEFD-4EE7-AF8C-B22F3E715BF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094680" y="6356680"/>
                <a:ext cx="6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0063E50B-5B23-4C56-9230-717CA153127B}"/>
                  </a:ext>
                </a:extLst>
              </p14:cNvPr>
              <p14:cNvContentPartPr/>
              <p14:nvPr/>
            </p14:nvContentPartPr>
            <p14:xfrm>
              <a:off x="2623800" y="6361360"/>
              <a:ext cx="33120" cy="2160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0063E50B-5B23-4C56-9230-717CA153127B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614800" y="6352720"/>
                <a:ext cx="50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97CB37DF-BD6A-4ABC-9F24-445DE56A8EF2}"/>
                  </a:ext>
                </a:extLst>
              </p14:cNvPr>
              <p14:cNvContentPartPr/>
              <p14:nvPr/>
            </p14:nvContentPartPr>
            <p14:xfrm>
              <a:off x="2506800" y="6436960"/>
              <a:ext cx="144720" cy="1501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97CB37DF-BD6A-4ABC-9F24-445DE56A8EF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498160" y="6427960"/>
                <a:ext cx="1623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70B13BC4-84E4-45A2-A6F4-BE7B39F88BEA}"/>
                  </a:ext>
                </a:extLst>
              </p14:cNvPr>
              <p14:cNvContentPartPr/>
              <p14:nvPr/>
            </p14:nvContentPartPr>
            <p14:xfrm>
              <a:off x="4234080" y="6505720"/>
              <a:ext cx="116280" cy="576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70B13BC4-84E4-45A2-A6F4-BE7B39F88BE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4225080" y="6497080"/>
                <a:ext cx="1339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5D3FB8EE-3D88-415B-886B-260AC95F52F9}"/>
                  </a:ext>
                </a:extLst>
              </p14:cNvPr>
              <p14:cNvContentPartPr/>
              <p14:nvPr/>
            </p14:nvContentPartPr>
            <p14:xfrm>
              <a:off x="4243080" y="6566920"/>
              <a:ext cx="173160" cy="205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5D3FB8EE-3D88-415B-886B-260AC95F52F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234440" y="6557920"/>
                <a:ext cx="190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C44F774-FC31-47F3-8ED0-A27EDEE402D6}"/>
                  </a:ext>
                </a:extLst>
              </p14:cNvPr>
              <p14:cNvContentPartPr/>
              <p14:nvPr/>
            </p14:nvContentPartPr>
            <p14:xfrm>
              <a:off x="4483200" y="6492760"/>
              <a:ext cx="185760" cy="14184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C44F774-FC31-47F3-8ED0-A27EDEE402D6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474560" y="6484120"/>
                <a:ext cx="203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5C084F69-FF4F-42E6-A2D2-AAF889CD8D1C}"/>
                  </a:ext>
                </a:extLst>
              </p14:cNvPr>
              <p14:cNvContentPartPr/>
              <p14:nvPr/>
            </p14:nvContentPartPr>
            <p14:xfrm>
              <a:off x="3815760" y="6399880"/>
              <a:ext cx="333720" cy="2671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5C084F69-FF4F-42E6-A2D2-AAF889CD8D1C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807120" y="6390892"/>
                <a:ext cx="351360" cy="28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9C04A3C-72C1-4835-A7AC-6CBACFDCED75}"/>
                  </a:ext>
                </a:extLst>
              </p14:cNvPr>
              <p14:cNvContentPartPr/>
              <p14:nvPr/>
            </p14:nvContentPartPr>
            <p14:xfrm>
              <a:off x="4951560" y="6348040"/>
              <a:ext cx="181800" cy="436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9C04A3C-72C1-4835-A7AC-6CBACFDCED75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4942920" y="6339400"/>
                <a:ext cx="19944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E7C551D-B7FA-459E-9B1B-C339920AF87B}"/>
                  </a:ext>
                </a:extLst>
              </p14:cNvPr>
              <p14:cNvContentPartPr/>
              <p14:nvPr/>
            </p14:nvContentPartPr>
            <p14:xfrm>
              <a:off x="5782800" y="6524440"/>
              <a:ext cx="138960" cy="5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E7C551D-B7FA-459E-9B1B-C339920AF8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773800" y="6515440"/>
                <a:ext cx="156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08F501F-A98C-451D-897D-AD0A63DF2C87}"/>
                  </a:ext>
                </a:extLst>
              </p14:cNvPr>
              <p14:cNvContentPartPr/>
              <p14:nvPr/>
            </p14:nvContentPartPr>
            <p14:xfrm>
              <a:off x="5771640" y="6610480"/>
              <a:ext cx="149400" cy="24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08F501F-A98C-451D-897D-AD0A63DF2C8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762640" y="6601840"/>
                <a:ext cx="167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588CD5A-DEF8-4695-8D5A-067F418B0327}"/>
                  </a:ext>
                </a:extLst>
              </p14:cNvPr>
              <p14:cNvContentPartPr/>
              <p14:nvPr/>
            </p14:nvContentPartPr>
            <p14:xfrm>
              <a:off x="5314440" y="6427600"/>
              <a:ext cx="294840" cy="284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588CD5A-DEF8-4695-8D5A-067F418B032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305451" y="6418960"/>
                <a:ext cx="312458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C21C9C3-8EBD-47C6-934C-7E07BE4CE81B}"/>
                  </a:ext>
                </a:extLst>
              </p14:cNvPr>
              <p14:cNvContentPartPr/>
              <p14:nvPr/>
            </p14:nvContentPartPr>
            <p14:xfrm>
              <a:off x="6052440" y="6400600"/>
              <a:ext cx="384840" cy="313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C21C9C3-8EBD-47C6-934C-7E07BE4CE81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043792" y="6391600"/>
                <a:ext cx="402497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D092EA8-6DFC-4254-8B71-E611A54037B5}"/>
                  </a:ext>
                </a:extLst>
              </p14:cNvPr>
              <p14:cNvContentPartPr/>
              <p14:nvPr/>
            </p14:nvContentPartPr>
            <p14:xfrm>
              <a:off x="6531600" y="6540280"/>
              <a:ext cx="857880" cy="207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D092EA8-6DFC-4254-8B71-E611A54037B5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522604" y="6531640"/>
                <a:ext cx="875513" cy="22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890952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431165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056800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14:cNvPr>
              <p14:cNvContentPartPr/>
              <p14:nvPr/>
            </p14:nvContentPartPr>
            <p14:xfrm>
              <a:off x="7728771" y="112303"/>
              <a:ext cx="802800" cy="401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10771" y="94663"/>
                <a:ext cx="8384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14:cNvPr>
              <p14:cNvContentPartPr/>
              <p14:nvPr/>
            </p14:nvContentPartPr>
            <p14:xfrm>
              <a:off x="2969931" y="408943"/>
              <a:ext cx="74880" cy="134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1931" y="391303"/>
                <a:ext cx="1105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14:cNvPr>
              <p14:cNvContentPartPr/>
              <p14:nvPr/>
            </p14:nvContentPartPr>
            <p14:xfrm>
              <a:off x="3260451" y="182863"/>
              <a:ext cx="39960" cy="270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42811" y="164863"/>
                <a:ext cx="756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14:cNvPr>
              <p14:cNvContentPartPr/>
              <p14:nvPr/>
            </p14:nvContentPartPr>
            <p14:xfrm>
              <a:off x="3387171" y="174943"/>
              <a:ext cx="169560" cy="3049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69531" y="156943"/>
                <a:ext cx="205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14:cNvPr>
              <p14:cNvContentPartPr/>
              <p14:nvPr/>
            </p14:nvContentPartPr>
            <p14:xfrm>
              <a:off x="3693171" y="191863"/>
              <a:ext cx="401040" cy="2664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75531" y="173863"/>
                <a:ext cx="4366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0DDE05-37BF-40E3-A235-3B39600A6AFB}"/>
                  </a:ext>
                </a:extLst>
              </p14:cNvPr>
              <p14:cNvContentPartPr/>
              <p14:nvPr/>
            </p14:nvContentPartPr>
            <p14:xfrm>
              <a:off x="492771" y="765343"/>
              <a:ext cx="2111040" cy="506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0DDE05-37BF-40E3-A235-3B39600A6A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131" y="747343"/>
                <a:ext cx="214668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2A4B73A-64F4-47F0-8A56-3C039DB17B10}"/>
                  </a:ext>
                </a:extLst>
              </p14:cNvPr>
              <p14:cNvContentPartPr/>
              <p14:nvPr/>
            </p14:nvContentPartPr>
            <p14:xfrm>
              <a:off x="3686691" y="975223"/>
              <a:ext cx="53280" cy="98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2A4B73A-64F4-47F0-8A56-3C039DB17B1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68691" y="957583"/>
                <a:ext cx="889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184AA9-3ABF-42B4-9DD0-4270056D1549}"/>
                  </a:ext>
                </a:extLst>
              </p14:cNvPr>
              <p14:cNvContentPartPr/>
              <p14:nvPr/>
            </p14:nvContentPartPr>
            <p14:xfrm>
              <a:off x="4357371" y="716383"/>
              <a:ext cx="310320" cy="329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184AA9-3ABF-42B4-9DD0-4270056D154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39731" y="698743"/>
                <a:ext cx="34596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0542765-8B20-4C7B-8D58-C95AB0CF35FD}"/>
                  </a:ext>
                </a:extLst>
              </p14:cNvPr>
              <p14:cNvContentPartPr/>
              <p14:nvPr/>
            </p14:nvContentPartPr>
            <p14:xfrm>
              <a:off x="3937251" y="722503"/>
              <a:ext cx="307440" cy="329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0542765-8B20-4C7B-8D58-C95AB0CF35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19590" y="704503"/>
                <a:ext cx="343122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0924186-56A8-40E3-A214-06D46E014D58}"/>
                  </a:ext>
                </a:extLst>
              </p14:cNvPr>
              <p14:cNvContentPartPr/>
              <p14:nvPr/>
            </p14:nvContentPartPr>
            <p14:xfrm>
              <a:off x="2854371" y="748423"/>
              <a:ext cx="672120" cy="3042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0924186-56A8-40E3-A214-06D46E014D5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6381" y="730783"/>
                <a:ext cx="707741" cy="33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635454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512503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14:cNvPr>
              <p14:cNvContentPartPr/>
              <p14:nvPr/>
            </p14:nvContentPartPr>
            <p14:xfrm>
              <a:off x="315120" y="2794480"/>
              <a:ext cx="28476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6480" y="2785840"/>
                <a:ext cx="302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14:cNvPr>
              <p14:cNvContentPartPr/>
              <p14:nvPr/>
            </p14:nvContentPartPr>
            <p14:xfrm>
              <a:off x="859440" y="2821120"/>
              <a:ext cx="22320" cy="328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50440" y="2812480"/>
                <a:ext cx="39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14:cNvPr>
              <p14:cNvContentPartPr/>
              <p14:nvPr/>
            </p14:nvContentPartPr>
            <p14:xfrm>
              <a:off x="738120" y="2943160"/>
              <a:ext cx="29340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120" y="2934160"/>
                <a:ext cx="3110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14:cNvPr>
              <p14:cNvContentPartPr/>
              <p14:nvPr/>
            </p14:nvContentPartPr>
            <p14:xfrm>
              <a:off x="1178040" y="2956480"/>
              <a:ext cx="669240" cy="419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9400" y="2947840"/>
                <a:ext cx="6868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14:cNvPr>
              <p14:cNvContentPartPr/>
              <p14:nvPr/>
            </p14:nvContentPartPr>
            <p14:xfrm>
              <a:off x="4643400" y="2814640"/>
              <a:ext cx="1089720" cy="22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34760" y="2806000"/>
                <a:ext cx="11073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14:cNvPr>
              <p14:cNvContentPartPr/>
              <p14:nvPr/>
            </p14:nvContentPartPr>
            <p14:xfrm>
              <a:off x="3360000" y="2647240"/>
              <a:ext cx="1031040" cy="78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50997" y="2638596"/>
                <a:ext cx="1048686" cy="8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14:cNvPr>
              <p14:cNvContentPartPr/>
              <p14:nvPr/>
            </p14:nvContentPartPr>
            <p14:xfrm>
              <a:off x="2123760" y="2700520"/>
              <a:ext cx="1084680" cy="59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15120" y="2691520"/>
                <a:ext cx="110232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14:cNvPr>
              <p14:cNvContentPartPr/>
              <p14:nvPr/>
            </p14:nvContentPartPr>
            <p14:xfrm>
              <a:off x="5995560" y="2737600"/>
              <a:ext cx="267480" cy="33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86560" y="2728600"/>
                <a:ext cx="2851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14:cNvPr>
              <p14:cNvContentPartPr/>
              <p14:nvPr/>
            </p14:nvContentPartPr>
            <p14:xfrm>
              <a:off x="6379680" y="2741200"/>
              <a:ext cx="1082520" cy="52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71040" y="2732200"/>
                <a:ext cx="11001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14:cNvPr>
              <p14:cNvContentPartPr/>
              <p14:nvPr/>
            </p14:nvContentPartPr>
            <p14:xfrm>
              <a:off x="8252040" y="2743000"/>
              <a:ext cx="820080" cy="317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43400" y="2734010"/>
                <a:ext cx="83772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14:cNvPr>
              <p14:cNvContentPartPr/>
              <p14:nvPr/>
            </p14:nvContentPartPr>
            <p14:xfrm>
              <a:off x="7593600" y="2866120"/>
              <a:ext cx="542880" cy="41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584600" y="2857472"/>
                <a:ext cx="560520" cy="4291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023070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14:cNvPr>
              <p14:cNvContentPartPr/>
              <p14:nvPr/>
            </p14:nvContentPartPr>
            <p14:xfrm>
              <a:off x="315120" y="2794480"/>
              <a:ext cx="28476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6480" y="2785840"/>
                <a:ext cx="302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14:cNvPr>
              <p14:cNvContentPartPr/>
              <p14:nvPr/>
            </p14:nvContentPartPr>
            <p14:xfrm>
              <a:off x="859440" y="2821120"/>
              <a:ext cx="22320" cy="328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50440" y="2812480"/>
                <a:ext cx="39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14:cNvPr>
              <p14:cNvContentPartPr/>
              <p14:nvPr/>
            </p14:nvContentPartPr>
            <p14:xfrm>
              <a:off x="738120" y="2943160"/>
              <a:ext cx="29340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120" y="2934160"/>
                <a:ext cx="3110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14:cNvPr>
              <p14:cNvContentPartPr/>
              <p14:nvPr/>
            </p14:nvContentPartPr>
            <p14:xfrm>
              <a:off x="1178040" y="2956480"/>
              <a:ext cx="669240" cy="419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9400" y="2947840"/>
                <a:ext cx="6868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14:cNvPr>
              <p14:cNvContentPartPr/>
              <p14:nvPr/>
            </p14:nvContentPartPr>
            <p14:xfrm>
              <a:off x="4643400" y="2814640"/>
              <a:ext cx="1089720" cy="22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34760" y="2806000"/>
                <a:ext cx="11073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14:cNvPr>
              <p14:cNvContentPartPr/>
              <p14:nvPr/>
            </p14:nvContentPartPr>
            <p14:xfrm>
              <a:off x="3360000" y="2647240"/>
              <a:ext cx="1031040" cy="78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50997" y="2638596"/>
                <a:ext cx="1048686" cy="8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14:cNvPr>
              <p14:cNvContentPartPr/>
              <p14:nvPr/>
            </p14:nvContentPartPr>
            <p14:xfrm>
              <a:off x="2123760" y="2700520"/>
              <a:ext cx="1084680" cy="59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15120" y="2691520"/>
                <a:ext cx="110232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14:cNvPr>
              <p14:cNvContentPartPr/>
              <p14:nvPr/>
            </p14:nvContentPartPr>
            <p14:xfrm>
              <a:off x="5995560" y="2737600"/>
              <a:ext cx="267480" cy="33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86560" y="2728600"/>
                <a:ext cx="2851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14:cNvPr>
              <p14:cNvContentPartPr/>
              <p14:nvPr/>
            </p14:nvContentPartPr>
            <p14:xfrm>
              <a:off x="6379680" y="2741200"/>
              <a:ext cx="1082520" cy="52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71040" y="2732200"/>
                <a:ext cx="11001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14:cNvPr>
              <p14:cNvContentPartPr/>
              <p14:nvPr/>
            </p14:nvContentPartPr>
            <p14:xfrm>
              <a:off x="8252040" y="2743000"/>
              <a:ext cx="820080" cy="317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43400" y="2734010"/>
                <a:ext cx="83772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14:cNvPr>
              <p14:cNvContentPartPr/>
              <p14:nvPr/>
            </p14:nvContentPartPr>
            <p14:xfrm>
              <a:off x="7593600" y="2866120"/>
              <a:ext cx="542880" cy="41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584600" y="2857472"/>
                <a:ext cx="560520" cy="429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14:cNvPr>
              <p14:cNvContentPartPr/>
              <p14:nvPr/>
            </p14:nvContentPartPr>
            <p14:xfrm>
              <a:off x="344280" y="3506560"/>
              <a:ext cx="612000" cy="29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640" y="3497920"/>
                <a:ext cx="6296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14:cNvPr>
              <p14:cNvContentPartPr/>
              <p14:nvPr/>
            </p14:nvContentPartPr>
            <p14:xfrm>
              <a:off x="2150400" y="3562000"/>
              <a:ext cx="133560" cy="5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41400" y="35530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14:cNvPr>
              <p14:cNvContentPartPr/>
              <p14:nvPr/>
            </p14:nvContentPartPr>
            <p14:xfrm>
              <a:off x="2149680" y="3657400"/>
              <a:ext cx="14940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141040" y="3648760"/>
                <a:ext cx="1670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14:cNvPr>
              <p14:cNvContentPartPr/>
              <p14:nvPr/>
            </p14:nvContentPartPr>
            <p14:xfrm>
              <a:off x="1356600" y="3493240"/>
              <a:ext cx="651600" cy="36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47600" y="3484600"/>
                <a:ext cx="6692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14:cNvPr>
              <p14:cNvContentPartPr/>
              <p14:nvPr/>
            </p14:nvContentPartPr>
            <p14:xfrm>
              <a:off x="2685720" y="3287320"/>
              <a:ext cx="123120" cy="612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676720" y="3278680"/>
                <a:ext cx="140760" cy="6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14:cNvPr>
              <p14:cNvContentPartPr/>
              <p14:nvPr/>
            </p14:nvContentPartPr>
            <p14:xfrm>
              <a:off x="3504720" y="3517000"/>
              <a:ext cx="33516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96080" y="3508360"/>
                <a:ext cx="35280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14:cNvPr>
              <p14:cNvContentPartPr/>
              <p14:nvPr/>
            </p14:nvContentPartPr>
            <p14:xfrm>
              <a:off x="2888760" y="3257440"/>
              <a:ext cx="539280" cy="84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879766" y="3248444"/>
                <a:ext cx="556908" cy="8603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459523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14:cNvPr>
              <p14:cNvContentPartPr/>
              <p14:nvPr/>
            </p14:nvContentPartPr>
            <p14:xfrm>
              <a:off x="315120" y="2794480"/>
              <a:ext cx="28476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6480" y="2785840"/>
                <a:ext cx="302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14:cNvPr>
              <p14:cNvContentPartPr/>
              <p14:nvPr/>
            </p14:nvContentPartPr>
            <p14:xfrm>
              <a:off x="859440" y="2821120"/>
              <a:ext cx="22320" cy="328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50440" y="2812480"/>
                <a:ext cx="39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14:cNvPr>
              <p14:cNvContentPartPr/>
              <p14:nvPr/>
            </p14:nvContentPartPr>
            <p14:xfrm>
              <a:off x="738120" y="2943160"/>
              <a:ext cx="29340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120" y="2934160"/>
                <a:ext cx="3110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14:cNvPr>
              <p14:cNvContentPartPr/>
              <p14:nvPr/>
            </p14:nvContentPartPr>
            <p14:xfrm>
              <a:off x="1178040" y="2956480"/>
              <a:ext cx="669240" cy="419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9400" y="2947840"/>
                <a:ext cx="6868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14:cNvPr>
              <p14:cNvContentPartPr/>
              <p14:nvPr/>
            </p14:nvContentPartPr>
            <p14:xfrm>
              <a:off x="4643400" y="2814640"/>
              <a:ext cx="1089720" cy="22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34760" y="2806000"/>
                <a:ext cx="11073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14:cNvPr>
              <p14:cNvContentPartPr/>
              <p14:nvPr/>
            </p14:nvContentPartPr>
            <p14:xfrm>
              <a:off x="3360000" y="2647240"/>
              <a:ext cx="1031040" cy="78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50997" y="2638596"/>
                <a:ext cx="1048686" cy="8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14:cNvPr>
              <p14:cNvContentPartPr/>
              <p14:nvPr/>
            </p14:nvContentPartPr>
            <p14:xfrm>
              <a:off x="2123760" y="2700520"/>
              <a:ext cx="1084680" cy="59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15120" y="2691520"/>
                <a:ext cx="110232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14:cNvPr>
              <p14:cNvContentPartPr/>
              <p14:nvPr/>
            </p14:nvContentPartPr>
            <p14:xfrm>
              <a:off x="5995560" y="2737600"/>
              <a:ext cx="267480" cy="33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86560" y="2728600"/>
                <a:ext cx="2851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14:cNvPr>
              <p14:cNvContentPartPr/>
              <p14:nvPr/>
            </p14:nvContentPartPr>
            <p14:xfrm>
              <a:off x="6379680" y="2741200"/>
              <a:ext cx="1082520" cy="52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71040" y="2732200"/>
                <a:ext cx="11001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14:cNvPr>
              <p14:cNvContentPartPr/>
              <p14:nvPr/>
            </p14:nvContentPartPr>
            <p14:xfrm>
              <a:off x="8252040" y="2743000"/>
              <a:ext cx="820080" cy="317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43400" y="2734010"/>
                <a:ext cx="83772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14:cNvPr>
              <p14:cNvContentPartPr/>
              <p14:nvPr/>
            </p14:nvContentPartPr>
            <p14:xfrm>
              <a:off x="7593600" y="2866120"/>
              <a:ext cx="542880" cy="41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584600" y="2857472"/>
                <a:ext cx="560520" cy="429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14:cNvPr>
              <p14:cNvContentPartPr/>
              <p14:nvPr/>
            </p14:nvContentPartPr>
            <p14:xfrm>
              <a:off x="344280" y="3506560"/>
              <a:ext cx="612000" cy="29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640" y="3497920"/>
                <a:ext cx="6296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14:cNvPr>
              <p14:cNvContentPartPr/>
              <p14:nvPr/>
            </p14:nvContentPartPr>
            <p14:xfrm>
              <a:off x="2150400" y="3562000"/>
              <a:ext cx="133560" cy="5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41400" y="35530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14:cNvPr>
              <p14:cNvContentPartPr/>
              <p14:nvPr/>
            </p14:nvContentPartPr>
            <p14:xfrm>
              <a:off x="2149680" y="3657400"/>
              <a:ext cx="14940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141040" y="3648760"/>
                <a:ext cx="1670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14:cNvPr>
              <p14:cNvContentPartPr/>
              <p14:nvPr/>
            </p14:nvContentPartPr>
            <p14:xfrm>
              <a:off x="1356600" y="3493240"/>
              <a:ext cx="651600" cy="36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47600" y="3484600"/>
                <a:ext cx="6692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14:cNvPr>
              <p14:cNvContentPartPr/>
              <p14:nvPr/>
            </p14:nvContentPartPr>
            <p14:xfrm>
              <a:off x="2685720" y="3287320"/>
              <a:ext cx="123120" cy="612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676720" y="3278680"/>
                <a:ext cx="140760" cy="6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14:cNvPr>
              <p14:cNvContentPartPr/>
              <p14:nvPr/>
            </p14:nvContentPartPr>
            <p14:xfrm>
              <a:off x="3504720" y="3517000"/>
              <a:ext cx="33516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96080" y="3508360"/>
                <a:ext cx="35280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14:cNvPr>
              <p14:cNvContentPartPr/>
              <p14:nvPr/>
            </p14:nvContentPartPr>
            <p14:xfrm>
              <a:off x="2888760" y="3257440"/>
              <a:ext cx="539280" cy="84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879766" y="3248444"/>
                <a:ext cx="556908" cy="860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14:cNvPr>
              <p14:cNvContentPartPr/>
              <p14:nvPr/>
            </p14:nvContentPartPr>
            <p14:xfrm>
              <a:off x="4091520" y="3649120"/>
              <a:ext cx="194400" cy="20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82520" y="3640480"/>
                <a:ext cx="212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14:cNvPr>
              <p14:cNvContentPartPr/>
              <p14:nvPr/>
            </p14:nvContentPartPr>
            <p14:xfrm>
              <a:off x="4116720" y="3717160"/>
              <a:ext cx="1605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107720" y="3708160"/>
                <a:ext cx="1782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14:cNvPr>
              <p14:cNvContentPartPr/>
              <p14:nvPr/>
            </p14:nvContentPartPr>
            <p14:xfrm>
              <a:off x="4496160" y="3625000"/>
              <a:ext cx="644040" cy="390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87160" y="3616000"/>
                <a:ext cx="66168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14:cNvPr>
              <p14:cNvContentPartPr/>
              <p14:nvPr/>
            </p14:nvContentPartPr>
            <p14:xfrm>
              <a:off x="5294640" y="3268960"/>
              <a:ext cx="2660400" cy="1194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85640" y="3260320"/>
                <a:ext cx="2678040" cy="12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14:cNvPr>
              <p14:cNvContentPartPr/>
              <p14:nvPr/>
            </p14:nvContentPartPr>
            <p14:xfrm>
              <a:off x="8098320" y="4159600"/>
              <a:ext cx="376560" cy="25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089680" y="4150948"/>
                <a:ext cx="39420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14:cNvPr>
              <p14:cNvContentPartPr/>
              <p14:nvPr/>
            </p14:nvContentPartPr>
            <p14:xfrm>
              <a:off x="6222000" y="4612840"/>
              <a:ext cx="278640" cy="323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213360" y="4604200"/>
                <a:ext cx="2962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14:cNvPr>
              <p14:cNvContentPartPr/>
              <p14:nvPr/>
            </p14:nvContentPartPr>
            <p14:xfrm>
              <a:off x="7741560" y="4697800"/>
              <a:ext cx="1163160" cy="3535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732560" y="4688809"/>
                <a:ext cx="1180800" cy="371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14:cNvPr>
              <p14:cNvContentPartPr/>
              <p14:nvPr/>
            </p14:nvContentPartPr>
            <p14:xfrm>
              <a:off x="6614400" y="4562800"/>
              <a:ext cx="923040" cy="349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05760" y="4553809"/>
                <a:ext cx="940680" cy="3671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084391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14:cNvPr>
              <p14:cNvContentPartPr/>
              <p14:nvPr/>
            </p14:nvContentPartPr>
            <p14:xfrm>
              <a:off x="315120" y="2794480"/>
              <a:ext cx="28476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6480" y="2785840"/>
                <a:ext cx="302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14:cNvPr>
              <p14:cNvContentPartPr/>
              <p14:nvPr/>
            </p14:nvContentPartPr>
            <p14:xfrm>
              <a:off x="859440" y="2821120"/>
              <a:ext cx="22320" cy="328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50440" y="2812480"/>
                <a:ext cx="39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14:cNvPr>
              <p14:cNvContentPartPr/>
              <p14:nvPr/>
            </p14:nvContentPartPr>
            <p14:xfrm>
              <a:off x="738120" y="2943160"/>
              <a:ext cx="29340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120" y="2934160"/>
                <a:ext cx="3110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14:cNvPr>
              <p14:cNvContentPartPr/>
              <p14:nvPr/>
            </p14:nvContentPartPr>
            <p14:xfrm>
              <a:off x="1178040" y="2956480"/>
              <a:ext cx="669240" cy="419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9400" y="2947840"/>
                <a:ext cx="6868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14:cNvPr>
              <p14:cNvContentPartPr/>
              <p14:nvPr/>
            </p14:nvContentPartPr>
            <p14:xfrm>
              <a:off x="4643400" y="2814640"/>
              <a:ext cx="1089720" cy="22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34760" y="2806000"/>
                <a:ext cx="11073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14:cNvPr>
              <p14:cNvContentPartPr/>
              <p14:nvPr/>
            </p14:nvContentPartPr>
            <p14:xfrm>
              <a:off x="3360000" y="2647240"/>
              <a:ext cx="1031040" cy="78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50997" y="2638596"/>
                <a:ext cx="1048686" cy="8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14:cNvPr>
              <p14:cNvContentPartPr/>
              <p14:nvPr/>
            </p14:nvContentPartPr>
            <p14:xfrm>
              <a:off x="2123760" y="2700520"/>
              <a:ext cx="1084680" cy="59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15120" y="2691520"/>
                <a:ext cx="110232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14:cNvPr>
              <p14:cNvContentPartPr/>
              <p14:nvPr/>
            </p14:nvContentPartPr>
            <p14:xfrm>
              <a:off x="5995560" y="2737600"/>
              <a:ext cx="267480" cy="33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86560" y="2728600"/>
                <a:ext cx="2851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14:cNvPr>
              <p14:cNvContentPartPr/>
              <p14:nvPr/>
            </p14:nvContentPartPr>
            <p14:xfrm>
              <a:off x="6379680" y="2741200"/>
              <a:ext cx="1082520" cy="52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71040" y="2732200"/>
                <a:ext cx="11001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14:cNvPr>
              <p14:cNvContentPartPr/>
              <p14:nvPr/>
            </p14:nvContentPartPr>
            <p14:xfrm>
              <a:off x="8252040" y="2743000"/>
              <a:ext cx="820080" cy="317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43400" y="2734010"/>
                <a:ext cx="83772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14:cNvPr>
              <p14:cNvContentPartPr/>
              <p14:nvPr/>
            </p14:nvContentPartPr>
            <p14:xfrm>
              <a:off x="7593600" y="2866120"/>
              <a:ext cx="542880" cy="41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584600" y="2857472"/>
                <a:ext cx="560520" cy="429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14:cNvPr>
              <p14:cNvContentPartPr/>
              <p14:nvPr/>
            </p14:nvContentPartPr>
            <p14:xfrm>
              <a:off x="344280" y="3506560"/>
              <a:ext cx="612000" cy="29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640" y="3497920"/>
                <a:ext cx="6296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14:cNvPr>
              <p14:cNvContentPartPr/>
              <p14:nvPr/>
            </p14:nvContentPartPr>
            <p14:xfrm>
              <a:off x="2150400" y="3562000"/>
              <a:ext cx="133560" cy="5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41400" y="35530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14:cNvPr>
              <p14:cNvContentPartPr/>
              <p14:nvPr/>
            </p14:nvContentPartPr>
            <p14:xfrm>
              <a:off x="2149680" y="3657400"/>
              <a:ext cx="14940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141040" y="3648760"/>
                <a:ext cx="1670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14:cNvPr>
              <p14:cNvContentPartPr/>
              <p14:nvPr/>
            </p14:nvContentPartPr>
            <p14:xfrm>
              <a:off x="1356600" y="3493240"/>
              <a:ext cx="651600" cy="36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47600" y="3484600"/>
                <a:ext cx="6692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14:cNvPr>
              <p14:cNvContentPartPr/>
              <p14:nvPr/>
            </p14:nvContentPartPr>
            <p14:xfrm>
              <a:off x="2685720" y="3287320"/>
              <a:ext cx="123120" cy="612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676720" y="3278680"/>
                <a:ext cx="140760" cy="6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14:cNvPr>
              <p14:cNvContentPartPr/>
              <p14:nvPr/>
            </p14:nvContentPartPr>
            <p14:xfrm>
              <a:off x="3504720" y="3517000"/>
              <a:ext cx="33516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96080" y="3508360"/>
                <a:ext cx="35280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14:cNvPr>
              <p14:cNvContentPartPr/>
              <p14:nvPr/>
            </p14:nvContentPartPr>
            <p14:xfrm>
              <a:off x="2888760" y="3257440"/>
              <a:ext cx="539280" cy="84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879766" y="3248444"/>
                <a:ext cx="556908" cy="860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14:cNvPr>
              <p14:cNvContentPartPr/>
              <p14:nvPr/>
            </p14:nvContentPartPr>
            <p14:xfrm>
              <a:off x="4091520" y="3649120"/>
              <a:ext cx="194400" cy="20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82520" y="3640480"/>
                <a:ext cx="212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14:cNvPr>
              <p14:cNvContentPartPr/>
              <p14:nvPr/>
            </p14:nvContentPartPr>
            <p14:xfrm>
              <a:off x="4116720" y="3717160"/>
              <a:ext cx="1605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107720" y="3708160"/>
                <a:ext cx="1782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14:cNvPr>
              <p14:cNvContentPartPr/>
              <p14:nvPr/>
            </p14:nvContentPartPr>
            <p14:xfrm>
              <a:off x="4496160" y="3625000"/>
              <a:ext cx="644040" cy="390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87160" y="3616000"/>
                <a:ext cx="66168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14:cNvPr>
              <p14:cNvContentPartPr/>
              <p14:nvPr/>
            </p14:nvContentPartPr>
            <p14:xfrm>
              <a:off x="5294640" y="3268960"/>
              <a:ext cx="2660400" cy="1194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85640" y="3260320"/>
                <a:ext cx="2678040" cy="12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14:cNvPr>
              <p14:cNvContentPartPr/>
              <p14:nvPr/>
            </p14:nvContentPartPr>
            <p14:xfrm>
              <a:off x="8098320" y="4159600"/>
              <a:ext cx="376560" cy="25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089680" y="4150948"/>
                <a:ext cx="39420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14:cNvPr>
              <p14:cNvContentPartPr/>
              <p14:nvPr/>
            </p14:nvContentPartPr>
            <p14:xfrm>
              <a:off x="6222000" y="4612840"/>
              <a:ext cx="278640" cy="323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213360" y="4604200"/>
                <a:ext cx="2962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14:cNvPr>
              <p14:cNvContentPartPr/>
              <p14:nvPr/>
            </p14:nvContentPartPr>
            <p14:xfrm>
              <a:off x="7741560" y="4697800"/>
              <a:ext cx="1163160" cy="3535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732560" y="4688809"/>
                <a:ext cx="1180800" cy="371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14:cNvPr>
              <p14:cNvContentPartPr/>
              <p14:nvPr/>
            </p14:nvContentPartPr>
            <p14:xfrm>
              <a:off x="6614400" y="4562800"/>
              <a:ext cx="923040" cy="349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05760" y="4553809"/>
                <a:ext cx="940680" cy="367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8FEC40-4D39-4280-B73D-E9CF0F9ED0E7}"/>
                  </a:ext>
                </a:extLst>
              </p14:cNvPr>
              <p14:cNvContentPartPr/>
              <p14:nvPr/>
            </p14:nvContentPartPr>
            <p14:xfrm>
              <a:off x="2144280" y="5264440"/>
              <a:ext cx="268920" cy="124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8FEC40-4D39-4280-B73D-E9CF0F9ED0E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35640" y="5255800"/>
                <a:ext cx="2865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7496E8-7A68-4AEA-BB77-E79CECE46217}"/>
                  </a:ext>
                </a:extLst>
              </p14:cNvPr>
              <p14:cNvContentPartPr/>
              <p14:nvPr/>
            </p14:nvContentPartPr>
            <p14:xfrm>
              <a:off x="3433440" y="5187400"/>
              <a:ext cx="356400" cy="212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7496E8-7A68-4AEA-BB77-E79CECE4621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424440" y="5178400"/>
                <a:ext cx="374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3D35F64-3F57-4FED-8E38-CEE0630AF2C7}"/>
                  </a:ext>
                </a:extLst>
              </p14:cNvPr>
              <p14:cNvContentPartPr/>
              <p14:nvPr/>
            </p14:nvContentPartPr>
            <p14:xfrm>
              <a:off x="5531160" y="5006320"/>
              <a:ext cx="568080" cy="327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3D35F64-3F57-4FED-8E38-CEE0630AF2C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22520" y="4997680"/>
                <a:ext cx="5857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FFB166-FCA1-4586-90E1-58944B4360A7}"/>
                  </a:ext>
                </a:extLst>
              </p14:cNvPr>
              <p14:cNvContentPartPr/>
              <p14:nvPr/>
            </p14:nvContentPartPr>
            <p14:xfrm>
              <a:off x="4595160" y="4985080"/>
              <a:ext cx="829440" cy="375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FFB166-FCA1-4586-90E1-58944B4360A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86160" y="4976440"/>
                <a:ext cx="84708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AC07DC-856E-4BFC-9306-0DB246E24AEF}"/>
                  </a:ext>
                </a:extLst>
              </p14:cNvPr>
              <p14:cNvContentPartPr/>
              <p14:nvPr/>
            </p14:nvContentPartPr>
            <p14:xfrm>
              <a:off x="3891000" y="5161840"/>
              <a:ext cx="498240" cy="178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AC07DC-856E-4BFC-9306-0DB246E24AE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82000" y="5153200"/>
                <a:ext cx="515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30EF81E-D8AA-478B-A992-12C032F1315A}"/>
                  </a:ext>
                </a:extLst>
              </p14:cNvPr>
              <p14:cNvContentPartPr/>
              <p14:nvPr/>
            </p14:nvContentPartPr>
            <p14:xfrm>
              <a:off x="2693640" y="5022520"/>
              <a:ext cx="595800" cy="356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30EF81E-D8AA-478B-A992-12C032F1315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684995" y="5013880"/>
                <a:ext cx="613451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A73008F-DF5D-49CF-A12F-ED116C355744}"/>
                  </a:ext>
                </a:extLst>
              </p14:cNvPr>
              <p14:cNvContentPartPr/>
              <p14:nvPr/>
            </p14:nvContentPartPr>
            <p14:xfrm>
              <a:off x="6350520" y="5027920"/>
              <a:ext cx="351720" cy="253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A73008F-DF5D-49CF-A12F-ED116C35574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341880" y="5019280"/>
                <a:ext cx="3693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E970CD5-1DDE-4D3A-8C23-CCF17129A09A}"/>
                  </a:ext>
                </a:extLst>
              </p14:cNvPr>
              <p14:cNvContentPartPr/>
              <p14:nvPr/>
            </p14:nvContentPartPr>
            <p14:xfrm>
              <a:off x="7034520" y="5123320"/>
              <a:ext cx="204120" cy="412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E970CD5-1DDE-4D3A-8C23-CCF17129A09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025520" y="5114680"/>
                <a:ext cx="22176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E1C56FA-B7E7-4C8D-B632-C23885D2C5BB}"/>
                  </a:ext>
                </a:extLst>
              </p14:cNvPr>
              <p14:cNvContentPartPr/>
              <p14:nvPr/>
            </p14:nvContentPartPr>
            <p14:xfrm>
              <a:off x="7355280" y="5149960"/>
              <a:ext cx="120600" cy="115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E1C56FA-B7E7-4C8D-B632-C23885D2C5B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346640" y="5140960"/>
                <a:ext cx="1382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46FFBC3-023E-4ABF-9941-783BA4DAE887}"/>
                  </a:ext>
                </a:extLst>
              </p14:cNvPr>
              <p14:cNvContentPartPr/>
              <p14:nvPr/>
            </p14:nvContentPartPr>
            <p14:xfrm>
              <a:off x="7685400" y="5023960"/>
              <a:ext cx="720000" cy="456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46FFBC3-023E-4ABF-9941-783BA4DAE88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676760" y="5015320"/>
                <a:ext cx="73764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2A51006-77DA-4F0B-BF8E-F2D639F4255E}"/>
                  </a:ext>
                </a:extLst>
              </p14:cNvPr>
              <p14:cNvContentPartPr/>
              <p14:nvPr/>
            </p14:nvContentPartPr>
            <p14:xfrm>
              <a:off x="3357480" y="5685280"/>
              <a:ext cx="15480" cy="73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2A51006-77DA-4F0B-BF8E-F2D639F4255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348480" y="5676640"/>
                <a:ext cx="331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5A6A79C-0179-4393-866B-B7BC4F74C133}"/>
                  </a:ext>
                </a:extLst>
              </p14:cNvPr>
              <p14:cNvContentPartPr/>
              <p14:nvPr/>
            </p14:nvContentPartPr>
            <p14:xfrm>
              <a:off x="3364320" y="555280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5A6A79C-0179-4393-866B-B7BC4F74C13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355680" y="55441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5B2BA7E-0D63-43A9-AADE-67882B13A160}"/>
                  </a:ext>
                </a:extLst>
              </p14:cNvPr>
              <p14:cNvContentPartPr/>
              <p14:nvPr/>
            </p14:nvContentPartPr>
            <p14:xfrm>
              <a:off x="3459360" y="5608600"/>
              <a:ext cx="160200" cy="12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5B2BA7E-0D63-43A9-AADE-67882B13A16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450360" y="5599600"/>
                <a:ext cx="177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D0CA806-2128-4F27-975F-50AE3809A5DB}"/>
                  </a:ext>
                </a:extLst>
              </p14:cNvPr>
              <p14:cNvContentPartPr/>
              <p14:nvPr/>
            </p14:nvContentPartPr>
            <p14:xfrm>
              <a:off x="2813880" y="5623000"/>
              <a:ext cx="435600" cy="314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D0CA806-2128-4F27-975F-50AE3809A5D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804880" y="5614360"/>
                <a:ext cx="4532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9544019-8658-48E3-BDA8-64FFB893270B}"/>
                  </a:ext>
                </a:extLst>
              </p14:cNvPr>
              <p14:cNvContentPartPr/>
              <p14:nvPr/>
            </p14:nvContentPartPr>
            <p14:xfrm>
              <a:off x="2219160" y="5544880"/>
              <a:ext cx="349560" cy="236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9544019-8658-48E3-BDA8-64FFB893270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10520" y="5536240"/>
                <a:ext cx="3672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308773BC-8AB2-45BC-862E-ABDBFFDEA924}"/>
                  </a:ext>
                </a:extLst>
              </p14:cNvPr>
              <p14:cNvContentPartPr/>
              <p14:nvPr/>
            </p14:nvContentPartPr>
            <p14:xfrm>
              <a:off x="339240" y="5088760"/>
              <a:ext cx="1529640" cy="864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308773BC-8AB2-45BC-862E-ABDBFFDEA924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0242" y="5080116"/>
                <a:ext cx="1547276" cy="881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488D029-96F8-4310-8FE6-B0D820B983D6}"/>
                  </a:ext>
                </a:extLst>
              </p14:cNvPr>
              <p14:cNvContentPartPr/>
              <p14:nvPr/>
            </p14:nvContentPartPr>
            <p14:xfrm>
              <a:off x="3717840" y="5511760"/>
              <a:ext cx="169200" cy="22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488D029-96F8-4310-8FE6-B0D820B983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708840" y="5502760"/>
                <a:ext cx="18684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A03651F-C75E-4744-9FFF-FEC0E0AE1CB2}"/>
                  </a:ext>
                </a:extLst>
              </p14:cNvPr>
              <p14:cNvContentPartPr/>
              <p14:nvPr/>
            </p14:nvContentPartPr>
            <p14:xfrm>
              <a:off x="4033200" y="5515720"/>
              <a:ext cx="128160" cy="2138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A03651F-C75E-4744-9FFF-FEC0E0AE1CB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024200" y="5507080"/>
                <a:ext cx="145800" cy="23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183582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14:cNvPr>
              <p14:cNvContentPartPr/>
              <p14:nvPr/>
            </p14:nvContentPartPr>
            <p14:xfrm>
              <a:off x="315120" y="2794480"/>
              <a:ext cx="28476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6480" y="2785840"/>
                <a:ext cx="302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14:cNvPr>
              <p14:cNvContentPartPr/>
              <p14:nvPr/>
            </p14:nvContentPartPr>
            <p14:xfrm>
              <a:off x="859440" y="2821120"/>
              <a:ext cx="22320" cy="328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50440" y="2812480"/>
                <a:ext cx="39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14:cNvPr>
              <p14:cNvContentPartPr/>
              <p14:nvPr/>
            </p14:nvContentPartPr>
            <p14:xfrm>
              <a:off x="738120" y="2943160"/>
              <a:ext cx="29340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120" y="2934160"/>
                <a:ext cx="3110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14:cNvPr>
              <p14:cNvContentPartPr/>
              <p14:nvPr/>
            </p14:nvContentPartPr>
            <p14:xfrm>
              <a:off x="1178040" y="2956480"/>
              <a:ext cx="669240" cy="419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9400" y="2947840"/>
                <a:ext cx="6868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14:cNvPr>
              <p14:cNvContentPartPr/>
              <p14:nvPr/>
            </p14:nvContentPartPr>
            <p14:xfrm>
              <a:off x="4643400" y="2814640"/>
              <a:ext cx="1089720" cy="22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34760" y="2806000"/>
                <a:ext cx="11073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14:cNvPr>
              <p14:cNvContentPartPr/>
              <p14:nvPr/>
            </p14:nvContentPartPr>
            <p14:xfrm>
              <a:off x="3360000" y="2647240"/>
              <a:ext cx="1031040" cy="78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50997" y="2638596"/>
                <a:ext cx="1048686" cy="8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14:cNvPr>
              <p14:cNvContentPartPr/>
              <p14:nvPr/>
            </p14:nvContentPartPr>
            <p14:xfrm>
              <a:off x="2123760" y="2700520"/>
              <a:ext cx="1084680" cy="59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15120" y="2691520"/>
                <a:ext cx="110232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14:cNvPr>
              <p14:cNvContentPartPr/>
              <p14:nvPr/>
            </p14:nvContentPartPr>
            <p14:xfrm>
              <a:off x="5995560" y="2737600"/>
              <a:ext cx="267480" cy="33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86560" y="2728600"/>
                <a:ext cx="2851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14:cNvPr>
              <p14:cNvContentPartPr/>
              <p14:nvPr/>
            </p14:nvContentPartPr>
            <p14:xfrm>
              <a:off x="6379680" y="2741200"/>
              <a:ext cx="1082520" cy="52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71040" y="2732200"/>
                <a:ext cx="11001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14:cNvPr>
              <p14:cNvContentPartPr/>
              <p14:nvPr/>
            </p14:nvContentPartPr>
            <p14:xfrm>
              <a:off x="8252040" y="2743000"/>
              <a:ext cx="820080" cy="317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43400" y="2734010"/>
                <a:ext cx="83772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14:cNvPr>
              <p14:cNvContentPartPr/>
              <p14:nvPr/>
            </p14:nvContentPartPr>
            <p14:xfrm>
              <a:off x="7593600" y="2866120"/>
              <a:ext cx="542880" cy="41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584600" y="2857472"/>
                <a:ext cx="560520" cy="429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14:cNvPr>
              <p14:cNvContentPartPr/>
              <p14:nvPr/>
            </p14:nvContentPartPr>
            <p14:xfrm>
              <a:off x="344280" y="3506560"/>
              <a:ext cx="612000" cy="29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640" y="3497920"/>
                <a:ext cx="6296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14:cNvPr>
              <p14:cNvContentPartPr/>
              <p14:nvPr/>
            </p14:nvContentPartPr>
            <p14:xfrm>
              <a:off x="2150400" y="3562000"/>
              <a:ext cx="133560" cy="5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41400" y="35530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14:cNvPr>
              <p14:cNvContentPartPr/>
              <p14:nvPr/>
            </p14:nvContentPartPr>
            <p14:xfrm>
              <a:off x="2149680" y="3657400"/>
              <a:ext cx="14940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141040" y="3648760"/>
                <a:ext cx="1670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14:cNvPr>
              <p14:cNvContentPartPr/>
              <p14:nvPr/>
            </p14:nvContentPartPr>
            <p14:xfrm>
              <a:off x="1356600" y="3493240"/>
              <a:ext cx="651600" cy="36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47600" y="3484600"/>
                <a:ext cx="6692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14:cNvPr>
              <p14:cNvContentPartPr/>
              <p14:nvPr/>
            </p14:nvContentPartPr>
            <p14:xfrm>
              <a:off x="2685720" y="3287320"/>
              <a:ext cx="123120" cy="612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676720" y="3278680"/>
                <a:ext cx="140760" cy="6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14:cNvPr>
              <p14:cNvContentPartPr/>
              <p14:nvPr/>
            </p14:nvContentPartPr>
            <p14:xfrm>
              <a:off x="3504720" y="3517000"/>
              <a:ext cx="33516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96080" y="3508360"/>
                <a:ext cx="35280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14:cNvPr>
              <p14:cNvContentPartPr/>
              <p14:nvPr/>
            </p14:nvContentPartPr>
            <p14:xfrm>
              <a:off x="2888760" y="3257440"/>
              <a:ext cx="539280" cy="84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879766" y="3248444"/>
                <a:ext cx="556908" cy="860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14:cNvPr>
              <p14:cNvContentPartPr/>
              <p14:nvPr/>
            </p14:nvContentPartPr>
            <p14:xfrm>
              <a:off x="4091520" y="3649120"/>
              <a:ext cx="194400" cy="20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82520" y="3640480"/>
                <a:ext cx="212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14:cNvPr>
              <p14:cNvContentPartPr/>
              <p14:nvPr/>
            </p14:nvContentPartPr>
            <p14:xfrm>
              <a:off x="4116720" y="3717160"/>
              <a:ext cx="1605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107720" y="3708160"/>
                <a:ext cx="1782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14:cNvPr>
              <p14:cNvContentPartPr/>
              <p14:nvPr/>
            </p14:nvContentPartPr>
            <p14:xfrm>
              <a:off x="4496160" y="3625000"/>
              <a:ext cx="644040" cy="390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87160" y="3616000"/>
                <a:ext cx="66168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14:cNvPr>
              <p14:cNvContentPartPr/>
              <p14:nvPr/>
            </p14:nvContentPartPr>
            <p14:xfrm>
              <a:off x="5294640" y="3268960"/>
              <a:ext cx="2660400" cy="1194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85640" y="3260320"/>
                <a:ext cx="2678040" cy="12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14:cNvPr>
              <p14:cNvContentPartPr/>
              <p14:nvPr/>
            </p14:nvContentPartPr>
            <p14:xfrm>
              <a:off x="8098320" y="4159600"/>
              <a:ext cx="376560" cy="25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089680" y="4150948"/>
                <a:ext cx="39420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14:cNvPr>
              <p14:cNvContentPartPr/>
              <p14:nvPr/>
            </p14:nvContentPartPr>
            <p14:xfrm>
              <a:off x="6222000" y="4612840"/>
              <a:ext cx="278640" cy="323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213360" y="4604200"/>
                <a:ext cx="2962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14:cNvPr>
              <p14:cNvContentPartPr/>
              <p14:nvPr/>
            </p14:nvContentPartPr>
            <p14:xfrm>
              <a:off x="7741560" y="4697800"/>
              <a:ext cx="1163160" cy="3535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732560" y="4688809"/>
                <a:ext cx="1180800" cy="371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14:cNvPr>
              <p14:cNvContentPartPr/>
              <p14:nvPr/>
            </p14:nvContentPartPr>
            <p14:xfrm>
              <a:off x="6614400" y="4562800"/>
              <a:ext cx="923040" cy="349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05760" y="4553809"/>
                <a:ext cx="940680" cy="367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8FEC40-4D39-4280-B73D-E9CF0F9ED0E7}"/>
                  </a:ext>
                </a:extLst>
              </p14:cNvPr>
              <p14:cNvContentPartPr/>
              <p14:nvPr/>
            </p14:nvContentPartPr>
            <p14:xfrm>
              <a:off x="2144280" y="5264440"/>
              <a:ext cx="268920" cy="124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8FEC40-4D39-4280-B73D-E9CF0F9ED0E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35640" y="5255800"/>
                <a:ext cx="2865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7496E8-7A68-4AEA-BB77-E79CECE46217}"/>
                  </a:ext>
                </a:extLst>
              </p14:cNvPr>
              <p14:cNvContentPartPr/>
              <p14:nvPr/>
            </p14:nvContentPartPr>
            <p14:xfrm>
              <a:off x="3433440" y="5187400"/>
              <a:ext cx="356400" cy="212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7496E8-7A68-4AEA-BB77-E79CECE4621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424440" y="5178400"/>
                <a:ext cx="374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3D35F64-3F57-4FED-8E38-CEE0630AF2C7}"/>
                  </a:ext>
                </a:extLst>
              </p14:cNvPr>
              <p14:cNvContentPartPr/>
              <p14:nvPr/>
            </p14:nvContentPartPr>
            <p14:xfrm>
              <a:off x="5531160" y="5006320"/>
              <a:ext cx="568080" cy="327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3D35F64-3F57-4FED-8E38-CEE0630AF2C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22520" y="4997680"/>
                <a:ext cx="5857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FFB166-FCA1-4586-90E1-58944B4360A7}"/>
                  </a:ext>
                </a:extLst>
              </p14:cNvPr>
              <p14:cNvContentPartPr/>
              <p14:nvPr/>
            </p14:nvContentPartPr>
            <p14:xfrm>
              <a:off x="4595160" y="4985080"/>
              <a:ext cx="829440" cy="375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FFB166-FCA1-4586-90E1-58944B4360A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86160" y="4976440"/>
                <a:ext cx="84708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AC07DC-856E-4BFC-9306-0DB246E24AEF}"/>
                  </a:ext>
                </a:extLst>
              </p14:cNvPr>
              <p14:cNvContentPartPr/>
              <p14:nvPr/>
            </p14:nvContentPartPr>
            <p14:xfrm>
              <a:off x="3891000" y="5161840"/>
              <a:ext cx="498240" cy="178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AC07DC-856E-4BFC-9306-0DB246E24AE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82000" y="5153200"/>
                <a:ext cx="515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30EF81E-D8AA-478B-A992-12C032F1315A}"/>
                  </a:ext>
                </a:extLst>
              </p14:cNvPr>
              <p14:cNvContentPartPr/>
              <p14:nvPr/>
            </p14:nvContentPartPr>
            <p14:xfrm>
              <a:off x="2693640" y="5022520"/>
              <a:ext cx="595800" cy="356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30EF81E-D8AA-478B-A992-12C032F1315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684995" y="5013880"/>
                <a:ext cx="613451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A73008F-DF5D-49CF-A12F-ED116C355744}"/>
                  </a:ext>
                </a:extLst>
              </p14:cNvPr>
              <p14:cNvContentPartPr/>
              <p14:nvPr/>
            </p14:nvContentPartPr>
            <p14:xfrm>
              <a:off x="6350520" y="5027920"/>
              <a:ext cx="351720" cy="253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A73008F-DF5D-49CF-A12F-ED116C35574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341880" y="5019280"/>
                <a:ext cx="3693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E970CD5-1DDE-4D3A-8C23-CCF17129A09A}"/>
                  </a:ext>
                </a:extLst>
              </p14:cNvPr>
              <p14:cNvContentPartPr/>
              <p14:nvPr/>
            </p14:nvContentPartPr>
            <p14:xfrm>
              <a:off x="7034520" y="5123320"/>
              <a:ext cx="204120" cy="412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E970CD5-1DDE-4D3A-8C23-CCF17129A09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025520" y="5114680"/>
                <a:ext cx="22176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E1C56FA-B7E7-4C8D-B632-C23885D2C5BB}"/>
                  </a:ext>
                </a:extLst>
              </p14:cNvPr>
              <p14:cNvContentPartPr/>
              <p14:nvPr/>
            </p14:nvContentPartPr>
            <p14:xfrm>
              <a:off x="7355280" y="5149960"/>
              <a:ext cx="120600" cy="115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E1C56FA-B7E7-4C8D-B632-C23885D2C5B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346640" y="5140960"/>
                <a:ext cx="1382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46FFBC3-023E-4ABF-9941-783BA4DAE887}"/>
                  </a:ext>
                </a:extLst>
              </p14:cNvPr>
              <p14:cNvContentPartPr/>
              <p14:nvPr/>
            </p14:nvContentPartPr>
            <p14:xfrm>
              <a:off x="7685400" y="5023960"/>
              <a:ext cx="720000" cy="456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46FFBC3-023E-4ABF-9941-783BA4DAE88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676760" y="5015320"/>
                <a:ext cx="73764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2A51006-77DA-4F0B-BF8E-F2D639F4255E}"/>
                  </a:ext>
                </a:extLst>
              </p14:cNvPr>
              <p14:cNvContentPartPr/>
              <p14:nvPr/>
            </p14:nvContentPartPr>
            <p14:xfrm>
              <a:off x="3357480" y="5685280"/>
              <a:ext cx="15480" cy="73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2A51006-77DA-4F0B-BF8E-F2D639F4255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348480" y="5676640"/>
                <a:ext cx="331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5A6A79C-0179-4393-866B-B7BC4F74C133}"/>
                  </a:ext>
                </a:extLst>
              </p14:cNvPr>
              <p14:cNvContentPartPr/>
              <p14:nvPr/>
            </p14:nvContentPartPr>
            <p14:xfrm>
              <a:off x="3364320" y="555280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5A6A79C-0179-4393-866B-B7BC4F74C13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355680" y="55441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5B2BA7E-0D63-43A9-AADE-67882B13A160}"/>
                  </a:ext>
                </a:extLst>
              </p14:cNvPr>
              <p14:cNvContentPartPr/>
              <p14:nvPr/>
            </p14:nvContentPartPr>
            <p14:xfrm>
              <a:off x="3459360" y="5608600"/>
              <a:ext cx="160200" cy="12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5B2BA7E-0D63-43A9-AADE-67882B13A16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450360" y="5599600"/>
                <a:ext cx="177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D0CA806-2128-4F27-975F-50AE3809A5DB}"/>
                  </a:ext>
                </a:extLst>
              </p14:cNvPr>
              <p14:cNvContentPartPr/>
              <p14:nvPr/>
            </p14:nvContentPartPr>
            <p14:xfrm>
              <a:off x="2813880" y="5623000"/>
              <a:ext cx="435600" cy="314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D0CA806-2128-4F27-975F-50AE3809A5D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804880" y="5614360"/>
                <a:ext cx="4532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9544019-8658-48E3-BDA8-64FFB893270B}"/>
                  </a:ext>
                </a:extLst>
              </p14:cNvPr>
              <p14:cNvContentPartPr/>
              <p14:nvPr/>
            </p14:nvContentPartPr>
            <p14:xfrm>
              <a:off x="2219160" y="5544880"/>
              <a:ext cx="349560" cy="236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9544019-8658-48E3-BDA8-64FFB893270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10520" y="5536240"/>
                <a:ext cx="3672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308773BC-8AB2-45BC-862E-ABDBFFDEA924}"/>
                  </a:ext>
                </a:extLst>
              </p14:cNvPr>
              <p14:cNvContentPartPr/>
              <p14:nvPr/>
            </p14:nvContentPartPr>
            <p14:xfrm>
              <a:off x="339240" y="5088760"/>
              <a:ext cx="1529640" cy="864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308773BC-8AB2-45BC-862E-ABDBFFDEA924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0242" y="5080116"/>
                <a:ext cx="1547276" cy="881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488D029-96F8-4310-8FE6-B0D820B983D6}"/>
                  </a:ext>
                </a:extLst>
              </p14:cNvPr>
              <p14:cNvContentPartPr/>
              <p14:nvPr/>
            </p14:nvContentPartPr>
            <p14:xfrm>
              <a:off x="3717840" y="5511760"/>
              <a:ext cx="169200" cy="22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488D029-96F8-4310-8FE6-B0D820B983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708840" y="5502760"/>
                <a:ext cx="18684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A03651F-C75E-4744-9FFF-FEC0E0AE1CB2}"/>
                  </a:ext>
                </a:extLst>
              </p14:cNvPr>
              <p14:cNvContentPartPr/>
              <p14:nvPr/>
            </p14:nvContentPartPr>
            <p14:xfrm>
              <a:off x="4033200" y="5515720"/>
              <a:ext cx="128160" cy="2138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A03651F-C75E-4744-9FFF-FEC0E0AE1CB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024200" y="5507080"/>
                <a:ext cx="1458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C50B57C-4F4F-44C7-8565-6A9798598ECA}"/>
                  </a:ext>
                </a:extLst>
              </p14:cNvPr>
              <p14:cNvContentPartPr/>
              <p14:nvPr/>
            </p14:nvContentPartPr>
            <p14:xfrm>
              <a:off x="4323000" y="5723800"/>
              <a:ext cx="55800" cy="3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C50B57C-4F4F-44C7-8565-6A9798598E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314000" y="5715160"/>
                <a:ext cx="734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BDBA0DF-D359-4553-AD83-7C6CDA313574}"/>
                  </a:ext>
                </a:extLst>
              </p14:cNvPr>
              <p14:cNvContentPartPr/>
              <p14:nvPr/>
            </p14:nvContentPartPr>
            <p14:xfrm>
              <a:off x="6726360" y="5581960"/>
              <a:ext cx="915840" cy="19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BDBA0DF-D359-4553-AD83-7C6CDA31357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717364" y="5573320"/>
                <a:ext cx="933473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B531D1-F14A-43D4-88C4-771B3905641F}"/>
                  </a:ext>
                </a:extLst>
              </p14:cNvPr>
              <p14:cNvContentPartPr/>
              <p14:nvPr/>
            </p14:nvContentPartPr>
            <p14:xfrm>
              <a:off x="5538720" y="5446960"/>
              <a:ext cx="889200" cy="309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B531D1-F14A-43D4-88C4-771B390564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530080" y="5437960"/>
                <a:ext cx="9068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876EC2D-337E-468B-812A-9BA3A681E11A}"/>
                  </a:ext>
                </a:extLst>
              </p14:cNvPr>
              <p14:cNvContentPartPr/>
              <p14:nvPr/>
            </p14:nvContentPartPr>
            <p14:xfrm>
              <a:off x="4734480" y="5490520"/>
              <a:ext cx="563760" cy="297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876EC2D-337E-468B-812A-9BA3A681E11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25480" y="5481880"/>
                <a:ext cx="581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AB75D03-F093-44DC-9EFC-73389B0EA807}"/>
                  </a:ext>
                </a:extLst>
              </p14:cNvPr>
              <p14:cNvContentPartPr/>
              <p14:nvPr/>
            </p14:nvContentPartPr>
            <p14:xfrm>
              <a:off x="2535240" y="6252640"/>
              <a:ext cx="14220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AB75D03-F093-44DC-9EFC-73389B0EA80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526600" y="6244000"/>
                <a:ext cx="159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B81722-13EE-481A-8565-477F035F9701}"/>
                  </a:ext>
                </a:extLst>
              </p14:cNvPr>
              <p14:cNvContentPartPr/>
              <p14:nvPr/>
            </p14:nvContentPartPr>
            <p14:xfrm>
              <a:off x="2523360" y="6366760"/>
              <a:ext cx="162000" cy="20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B81722-13EE-481A-8565-477F035F9701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514720" y="6357760"/>
                <a:ext cx="179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FA86387-AA0D-4E45-AA1B-55CF66FF4C84}"/>
                  </a:ext>
                </a:extLst>
              </p14:cNvPr>
              <p14:cNvContentPartPr/>
              <p14:nvPr/>
            </p14:nvContentPartPr>
            <p14:xfrm>
              <a:off x="1533720" y="6058960"/>
              <a:ext cx="819000" cy="419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FA86387-AA0D-4E45-AA1B-55CF66FF4C84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524724" y="6050320"/>
                <a:ext cx="836632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993C17F-4BF6-49CB-8EC7-4E0B62317A83}"/>
                  </a:ext>
                </a:extLst>
              </p14:cNvPr>
              <p14:cNvContentPartPr/>
              <p14:nvPr/>
            </p14:nvContentPartPr>
            <p14:xfrm>
              <a:off x="2925480" y="6191800"/>
              <a:ext cx="1305360" cy="396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993C17F-4BF6-49CB-8EC7-4E0B62317A83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916482" y="6182800"/>
                <a:ext cx="1322995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E20F0D-E83A-4E5A-B268-B4E5FB93AE66}"/>
                  </a:ext>
                </a:extLst>
              </p14:cNvPr>
              <p14:cNvContentPartPr/>
              <p14:nvPr/>
            </p14:nvContentPartPr>
            <p14:xfrm>
              <a:off x="4599840" y="6157240"/>
              <a:ext cx="23328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E20F0D-E83A-4E5A-B268-B4E5FB93AE6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590840" y="6148600"/>
                <a:ext cx="25092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210EAC-F837-4411-8418-963EE6B71CDF}"/>
                  </a:ext>
                </a:extLst>
              </p14:cNvPr>
              <p14:cNvContentPartPr/>
              <p14:nvPr/>
            </p14:nvContentPartPr>
            <p14:xfrm>
              <a:off x="5039760" y="6110800"/>
              <a:ext cx="1288800" cy="303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210EAC-F837-4411-8418-963EE6B71CD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031120" y="6102160"/>
                <a:ext cx="1306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27524968-0847-40E1-A736-1CAEC6211EC9}"/>
                  </a:ext>
                </a:extLst>
              </p14:cNvPr>
              <p14:cNvContentPartPr/>
              <p14:nvPr/>
            </p14:nvContentPartPr>
            <p14:xfrm>
              <a:off x="7467960" y="6116200"/>
              <a:ext cx="320400" cy="26028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27524968-0847-40E1-A736-1CAEC6211EC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459320" y="6107200"/>
                <a:ext cx="3380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FC677D8-D045-405C-B336-532E934DC873}"/>
                  </a:ext>
                </a:extLst>
              </p14:cNvPr>
              <p14:cNvContentPartPr/>
              <p14:nvPr/>
            </p14:nvContentPartPr>
            <p14:xfrm>
              <a:off x="6850920" y="6053920"/>
              <a:ext cx="530640" cy="335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FC677D8-D045-405C-B336-532E934DC87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842280" y="6044920"/>
                <a:ext cx="5482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E00C4F1-D882-4E79-B28A-9CCCFE078037}"/>
                  </a:ext>
                </a:extLst>
              </p14:cNvPr>
              <p14:cNvContentPartPr/>
              <p14:nvPr/>
            </p14:nvContentPartPr>
            <p14:xfrm>
              <a:off x="6457440" y="6192880"/>
              <a:ext cx="253440" cy="1908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E00C4F1-D882-4E79-B28A-9CCCFE078037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48440" y="6184240"/>
                <a:ext cx="27108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0AC11F09-0B9F-47D0-AF1F-D82537B729B8}"/>
                  </a:ext>
                </a:extLst>
              </p14:cNvPr>
              <p14:cNvContentPartPr/>
              <p14:nvPr/>
            </p14:nvContentPartPr>
            <p14:xfrm>
              <a:off x="7950000" y="6220960"/>
              <a:ext cx="948600" cy="2998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0AC11F09-0B9F-47D0-AF1F-D82537B729B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7941360" y="6211960"/>
                <a:ext cx="966240" cy="31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809852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12480" cy="24069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30120" cy="242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12480" cy="24069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30120" cy="24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7D800BE-947B-4B8F-BDE0-9D059CD6D870}"/>
                  </a:ext>
                </a:extLst>
              </p14:cNvPr>
              <p14:cNvContentPartPr/>
              <p14:nvPr/>
            </p14:nvContentPartPr>
            <p14:xfrm>
              <a:off x="8336190" y="1898040"/>
              <a:ext cx="28440" cy="49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7D800BE-947B-4B8F-BDE0-9D059CD6D87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327190" y="1889400"/>
                <a:ext cx="46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4C4C44E-911E-4777-A692-CA90AAD20B99}"/>
                  </a:ext>
                </a:extLst>
              </p14:cNvPr>
              <p14:cNvContentPartPr/>
              <p14:nvPr/>
            </p14:nvContentPartPr>
            <p14:xfrm>
              <a:off x="8339070" y="1979400"/>
              <a:ext cx="2232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4C4C44E-911E-4777-A692-CA90AAD20B9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30070" y="1970760"/>
                <a:ext cx="39960" cy="2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639173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61800" cy="28137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79441" cy="283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696267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61800" cy="28137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79441" cy="28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14:cNvPr>
              <p14:cNvContentPartPr/>
              <p14:nvPr/>
            </p14:nvContentPartPr>
            <p14:xfrm>
              <a:off x="403950" y="1095240"/>
              <a:ext cx="10152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4950" y="1086240"/>
                <a:ext cx="1191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14:cNvPr>
              <p14:cNvContentPartPr/>
              <p14:nvPr/>
            </p14:nvContentPartPr>
            <p14:xfrm>
              <a:off x="577470" y="1254360"/>
              <a:ext cx="7560" cy="9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8470" y="1245360"/>
                <a:ext cx="252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14:cNvPr>
              <p14:cNvContentPartPr/>
              <p14:nvPr/>
            </p14:nvContentPartPr>
            <p14:xfrm>
              <a:off x="672150" y="1264800"/>
              <a:ext cx="86400" cy="7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3510" y="1256160"/>
                <a:ext cx="104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14:cNvPr>
              <p14:cNvContentPartPr/>
              <p14:nvPr/>
            </p14:nvContentPartPr>
            <p14:xfrm>
              <a:off x="815070" y="1231320"/>
              <a:ext cx="95760" cy="91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6430" y="1222680"/>
                <a:ext cx="1134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14:cNvPr>
              <p14:cNvContentPartPr/>
              <p14:nvPr/>
            </p14:nvContentPartPr>
            <p14:xfrm>
              <a:off x="1050870" y="1173720"/>
              <a:ext cx="10836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2230" y="1165080"/>
                <a:ext cx="1260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14:cNvPr>
              <p14:cNvContentPartPr/>
              <p14:nvPr/>
            </p14:nvContentPartPr>
            <p14:xfrm>
              <a:off x="1049070" y="1239240"/>
              <a:ext cx="121320" cy="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0430" y="1230240"/>
                <a:ext cx="13896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14:cNvPr>
              <p14:cNvContentPartPr/>
              <p14:nvPr/>
            </p14:nvContentPartPr>
            <p14:xfrm>
              <a:off x="1513470" y="751440"/>
              <a:ext cx="83520" cy="58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04470" y="742440"/>
                <a:ext cx="1011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14:cNvPr>
              <p14:cNvContentPartPr/>
              <p14:nvPr/>
            </p14:nvContentPartPr>
            <p14:xfrm>
              <a:off x="1388550" y="897960"/>
              <a:ext cx="304200" cy="54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79910" y="889320"/>
                <a:ext cx="321840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14:cNvPr>
              <p14:cNvContentPartPr/>
              <p14:nvPr/>
            </p14:nvContentPartPr>
            <p14:xfrm>
              <a:off x="1818390" y="1055640"/>
              <a:ext cx="98640" cy="6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9390" y="1046640"/>
                <a:ext cx="116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14:cNvPr>
              <p14:cNvContentPartPr/>
              <p14:nvPr/>
            </p14:nvContentPartPr>
            <p14:xfrm>
              <a:off x="2022870" y="1246800"/>
              <a:ext cx="1692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14230" y="1237800"/>
                <a:ext cx="345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14:cNvPr>
              <p14:cNvContentPartPr/>
              <p14:nvPr/>
            </p14:nvContentPartPr>
            <p14:xfrm>
              <a:off x="1788150" y="1172280"/>
              <a:ext cx="15264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171" y="1163297"/>
                <a:ext cx="170238" cy="212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14:cNvPr>
              <p14:cNvContentPartPr/>
              <p14:nvPr/>
            </p14:nvContentPartPr>
            <p14:xfrm>
              <a:off x="2106390" y="1115400"/>
              <a:ext cx="160200" cy="210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97390" y="1106400"/>
                <a:ext cx="177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14:cNvPr>
              <p14:cNvContentPartPr/>
              <p14:nvPr/>
            </p14:nvContentPartPr>
            <p14:xfrm>
              <a:off x="2323470" y="1214760"/>
              <a:ext cx="86760" cy="11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14470" y="1206120"/>
                <a:ext cx="1044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14:cNvPr>
              <p14:cNvContentPartPr/>
              <p14:nvPr/>
            </p14:nvContentPartPr>
            <p14:xfrm>
              <a:off x="2352270" y="1056000"/>
              <a:ext cx="90360" cy="10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3270" y="1047360"/>
                <a:ext cx="108000" cy="12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312636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14:cNvPr>
              <p14:cNvContentPartPr/>
              <p14:nvPr/>
            </p14:nvContentPartPr>
            <p14:xfrm>
              <a:off x="7728771" y="112303"/>
              <a:ext cx="802800" cy="401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10771" y="94663"/>
                <a:ext cx="8384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14:cNvPr>
              <p14:cNvContentPartPr/>
              <p14:nvPr/>
            </p14:nvContentPartPr>
            <p14:xfrm>
              <a:off x="2969931" y="408943"/>
              <a:ext cx="74880" cy="134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1931" y="391303"/>
                <a:ext cx="1105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14:cNvPr>
              <p14:cNvContentPartPr/>
              <p14:nvPr/>
            </p14:nvContentPartPr>
            <p14:xfrm>
              <a:off x="3260451" y="182863"/>
              <a:ext cx="39960" cy="270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42811" y="164863"/>
                <a:ext cx="756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14:cNvPr>
              <p14:cNvContentPartPr/>
              <p14:nvPr/>
            </p14:nvContentPartPr>
            <p14:xfrm>
              <a:off x="3387171" y="174943"/>
              <a:ext cx="169560" cy="3049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69531" y="156943"/>
                <a:ext cx="205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14:cNvPr>
              <p14:cNvContentPartPr/>
              <p14:nvPr/>
            </p14:nvContentPartPr>
            <p14:xfrm>
              <a:off x="3693171" y="191863"/>
              <a:ext cx="401040" cy="2664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75531" y="173863"/>
                <a:ext cx="4366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0DDE05-37BF-40E3-A235-3B39600A6AFB}"/>
                  </a:ext>
                </a:extLst>
              </p14:cNvPr>
              <p14:cNvContentPartPr/>
              <p14:nvPr/>
            </p14:nvContentPartPr>
            <p14:xfrm>
              <a:off x="492771" y="765343"/>
              <a:ext cx="2111040" cy="506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0DDE05-37BF-40E3-A235-3B39600A6A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131" y="747343"/>
                <a:ext cx="214668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2A4B73A-64F4-47F0-8A56-3C039DB17B10}"/>
                  </a:ext>
                </a:extLst>
              </p14:cNvPr>
              <p14:cNvContentPartPr/>
              <p14:nvPr/>
            </p14:nvContentPartPr>
            <p14:xfrm>
              <a:off x="3686691" y="975223"/>
              <a:ext cx="53280" cy="98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2A4B73A-64F4-47F0-8A56-3C039DB17B1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68691" y="957583"/>
                <a:ext cx="889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184AA9-3ABF-42B4-9DD0-4270056D1549}"/>
                  </a:ext>
                </a:extLst>
              </p14:cNvPr>
              <p14:cNvContentPartPr/>
              <p14:nvPr/>
            </p14:nvContentPartPr>
            <p14:xfrm>
              <a:off x="4357371" y="716383"/>
              <a:ext cx="310320" cy="329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184AA9-3ABF-42B4-9DD0-4270056D154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39731" y="698743"/>
                <a:ext cx="34596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0542765-8B20-4C7B-8D58-C95AB0CF35FD}"/>
                  </a:ext>
                </a:extLst>
              </p14:cNvPr>
              <p14:cNvContentPartPr/>
              <p14:nvPr/>
            </p14:nvContentPartPr>
            <p14:xfrm>
              <a:off x="3937251" y="722503"/>
              <a:ext cx="307440" cy="329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0542765-8B20-4C7B-8D58-C95AB0CF35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19590" y="704503"/>
                <a:ext cx="343122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0924186-56A8-40E3-A214-06D46E014D58}"/>
                  </a:ext>
                </a:extLst>
              </p14:cNvPr>
              <p14:cNvContentPartPr/>
              <p14:nvPr/>
            </p14:nvContentPartPr>
            <p14:xfrm>
              <a:off x="2854371" y="748423"/>
              <a:ext cx="672120" cy="3042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0924186-56A8-40E3-A214-06D46E014D5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6381" y="730783"/>
                <a:ext cx="707741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08C8447-25C2-46BF-A063-4C098F385B58}"/>
                  </a:ext>
                </a:extLst>
              </p14:cNvPr>
              <p14:cNvContentPartPr/>
              <p14:nvPr/>
            </p14:nvContentPartPr>
            <p14:xfrm>
              <a:off x="3881091" y="965143"/>
              <a:ext cx="2688120" cy="1282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08C8447-25C2-46BF-A063-4C098F385B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3451" y="947503"/>
                <a:ext cx="2723760" cy="131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5512490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61800" cy="28137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79441" cy="28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14:cNvPr>
              <p14:cNvContentPartPr/>
              <p14:nvPr/>
            </p14:nvContentPartPr>
            <p14:xfrm>
              <a:off x="403950" y="1095240"/>
              <a:ext cx="10152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4950" y="1086240"/>
                <a:ext cx="1191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14:cNvPr>
              <p14:cNvContentPartPr/>
              <p14:nvPr/>
            </p14:nvContentPartPr>
            <p14:xfrm>
              <a:off x="577470" y="1254360"/>
              <a:ext cx="7560" cy="9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8470" y="1245360"/>
                <a:ext cx="252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14:cNvPr>
              <p14:cNvContentPartPr/>
              <p14:nvPr/>
            </p14:nvContentPartPr>
            <p14:xfrm>
              <a:off x="672150" y="1264800"/>
              <a:ext cx="86400" cy="7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3510" y="1256160"/>
                <a:ext cx="104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14:cNvPr>
              <p14:cNvContentPartPr/>
              <p14:nvPr/>
            </p14:nvContentPartPr>
            <p14:xfrm>
              <a:off x="815070" y="1231320"/>
              <a:ext cx="95760" cy="91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6430" y="1222680"/>
                <a:ext cx="1134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14:cNvPr>
              <p14:cNvContentPartPr/>
              <p14:nvPr/>
            </p14:nvContentPartPr>
            <p14:xfrm>
              <a:off x="1050870" y="1173720"/>
              <a:ext cx="10836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2230" y="1165080"/>
                <a:ext cx="1260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14:cNvPr>
              <p14:cNvContentPartPr/>
              <p14:nvPr/>
            </p14:nvContentPartPr>
            <p14:xfrm>
              <a:off x="1049070" y="1239240"/>
              <a:ext cx="121320" cy="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0430" y="1230240"/>
                <a:ext cx="13896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14:cNvPr>
              <p14:cNvContentPartPr/>
              <p14:nvPr/>
            </p14:nvContentPartPr>
            <p14:xfrm>
              <a:off x="1513470" y="751440"/>
              <a:ext cx="83520" cy="58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04470" y="742440"/>
                <a:ext cx="1011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14:cNvPr>
              <p14:cNvContentPartPr/>
              <p14:nvPr/>
            </p14:nvContentPartPr>
            <p14:xfrm>
              <a:off x="1388550" y="897960"/>
              <a:ext cx="304200" cy="54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79910" y="889320"/>
                <a:ext cx="321840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14:cNvPr>
              <p14:cNvContentPartPr/>
              <p14:nvPr/>
            </p14:nvContentPartPr>
            <p14:xfrm>
              <a:off x="1818390" y="1055640"/>
              <a:ext cx="98640" cy="6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9390" y="1046640"/>
                <a:ext cx="116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14:cNvPr>
              <p14:cNvContentPartPr/>
              <p14:nvPr/>
            </p14:nvContentPartPr>
            <p14:xfrm>
              <a:off x="2022870" y="1246800"/>
              <a:ext cx="1692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14230" y="1237800"/>
                <a:ext cx="345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14:cNvPr>
              <p14:cNvContentPartPr/>
              <p14:nvPr/>
            </p14:nvContentPartPr>
            <p14:xfrm>
              <a:off x="1788150" y="1172280"/>
              <a:ext cx="15264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171" y="1163297"/>
                <a:ext cx="170238" cy="212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14:cNvPr>
              <p14:cNvContentPartPr/>
              <p14:nvPr/>
            </p14:nvContentPartPr>
            <p14:xfrm>
              <a:off x="2106390" y="1115400"/>
              <a:ext cx="160200" cy="210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97390" y="1106400"/>
                <a:ext cx="177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14:cNvPr>
              <p14:cNvContentPartPr/>
              <p14:nvPr/>
            </p14:nvContentPartPr>
            <p14:xfrm>
              <a:off x="2323470" y="1214760"/>
              <a:ext cx="86760" cy="11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14470" y="1206120"/>
                <a:ext cx="1044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14:cNvPr>
              <p14:cNvContentPartPr/>
              <p14:nvPr/>
            </p14:nvContentPartPr>
            <p14:xfrm>
              <a:off x="2352270" y="1056000"/>
              <a:ext cx="90360" cy="10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3270" y="1047360"/>
                <a:ext cx="10800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14:cNvPr>
              <p14:cNvContentPartPr/>
              <p14:nvPr/>
            </p14:nvContentPartPr>
            <p14:xfrm>
              <a:off x="2702190" y="1208280"/>
              <a:ext cx="13572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93550" y="1199640"/>
                <a:ext cx="1533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14:cNvPr>
              <p14:cNvContentPartPr/>
              <p14:nvPr/>
            </p14:nvContentPartPr>
            <p14:xfrm>
              <a:off x="3024030" y="1143120"/>
              <a:ext cx="85320" cy="20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15390" y="1134480"/>
                <a:ext cx="1029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14:cNvPr>
              <p14:cNvContentPartPr/>
              <p14:nvPr/>
            </p14:nvContentPartPr>
            <p14:xfrm>
              <a:off x="3489510" y="1231680"/>
              <a:ext cx="80280" cy="3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80870" y="1223040"/>
                <a:ext cx="9792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14:cNvPr>
              <p14:cNvContentPartPr/>
              <p14:nvPr/>
            </p14:nvContentPartPr>
            <p14:xfrm>
              <a:off x="3481590" y="1287120"/>
              <a:ext cx="110160" cy="7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72950" y="1278480"/>
                <a:ext cx="1278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14:cNvPr>
              <p14:cNvContentPartPr/>
              <p14:nvPr/>
            </p14:nvContentPartPr>
            <p14:xfrm>
              <a:off x="3769950" y="963480"/>
              <a:ext cx="261720" cy="500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61310" y="954480"/>
                <a:ext cx="2793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14:cNvPr>
              <p14:cNvContentPartPr/>
              <p14:nvPr/>
            </p14:nvContentPartPr>
            <p14:xfrm>
              <a:off x="3159030" y="1277400"/>
              <a:ext cx="228960" cy="10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0376" y="1268400"/>
                <a:ext cx="246628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14:cNvPr>
              <p14:cNvContentPartPr/>
              <p14:nvPr/>
            </p14:nvContentPartPr>
            <p14:xfrm>
              <a:off x="4273230" y="1178760"/>
              <a:ext cx="271080" cy="17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64590" y="1170120"/>
                <a:ext cx="288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14:cNvPr>
              <p14:cNvContentPartPr/>
              <p14:nvPr/>
            </p14:nvContentPartPr>
            <p14:xfrm>
              <a:off x="4078830" y="1168680"/>
              <a:ext cx="138240" cy="20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0190" y="1160040"/>
                <a:ext cx="155880" cy="22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909326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61800" cy="28137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79441" cy="28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14:cNvPr>
              <p14:cNvContentPartPr/>
              <p14:nvPr/>
            </p14:nvContentPartPr>
            <p14:xfrm>
              <a:off x="403950" y="1095240"/>
              <a:ext cx="10152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4950" y="1086240"/>
                <a:ext cx="1191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14:cNvPr>
              <p14:cNvContentPartPr/>
              <p14:nvPr/>
            </p14:nvContentPartPr>
            <p14:xfrm>
              <a:off x="577470" y="1254360"/>
              <a:ext cx="7560" cy="9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8470" y="1245360"/>
                <a:ext cx="252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14:cNvPr>
              <p14:cNvContentPartPr/>
              <p14:nvPr/>
            </p14:nvContentPartPr>
            <p14:xfrm>
              <a:off x="672150" y="1264800"/>
              <a:ext cx="86400" cy="7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3510" y="1256160"/>
                <a:ext cx="104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14:cNvPr>
              <p14:cNvContentPartPr/>
              <p14:nvPr/>
            </p14:nvContentPartPr>
            <p14:xfrm>
              <a:off x="815070" y="1231320"/>
              <a:ext cx="95760" cy="91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6430" y="1222680"/>
                <a:ext cx="1134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14:cNvPr>
              <p14:cNvContentPartPr/>
              <p14:nvPr/>
            </p14:nvContentPartPr>
            <p14:xfrm>
              <a:off x="1050870" y="1173720"/>
              <a:ext cx="10836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2230" y="1165080"/>
                <a:ext cx="1260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14:cNvPr>
              <p14:cNvContentPartPr/>
              <p14:nvPr/>
            </p14:nvContentPartPr>
            <p14:xfrm>
              <a:off x="1049070" y="1239240"/>
              <a:ext cx="121320" cy="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0430" y="1230240"/>
                <a:ext cx="13896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14:cNvPr>
              <p14:cNvContentPartPr/>
              <p14:nvPr/>
            </p14:nvContentPartPr>
            <p14:xfrm>
              <a:off x="1513470" y="751440"/>
              <a:ext cx="83520" cy="58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04470" y="742440"/>
                <a:ext cx="1011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14:cNvPr>
              <p14:cNvContentPartPr/>
              <p14:nvPr/>
            </p14:nvContentPartPr>
            <p14:xfrm>
              <a:off x="1388550" y="897960"/>
              <a:ext cx="304200" cy="54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79910" y="889320"/>
                <a:ext cx="321840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14:cNvPr>
              <p14:cNvContentPartPr/>
              <p14:nvPr/>
            </p14:nvContentPartPr>
            <p14:xfrm>
              <a:off x="1818390" y="1055640"/>
              <a:ext cx="98640" cy="6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9390" y="1046640"/>
                <a:ext cx="116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14:cNvPr>
              <p14:cNvContentPartPr/>
              <p14:nvPr/>
            </p14:nvContentPartPr>
            <p14:xfrm>
              <a:off x="2022870" y="1246800"/>
              <a:ext cx="1692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14230" y="1237800"/>
                <a:ext cx="345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14:cNvPr>
              <p14:cNvContentPartPr/>
              <p14:nvPr/>
            </p14:nvContentPartPr>
            <p14:xfrm>
              <a:off x="1788150" y="1172280"/>
              <a:ext cx="15264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171" y="1163297"/>
                <a:ext cx="170238" cy="212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14:cNvPr>
              <p14:cNvContentPartPr/>
              <p14:nvPr/>
            </p14:nvContentPartPr>
            <p14:xfrm>
              <a:off x="2106390" y="1115400"/>
              <a:ext cx="160200" cy="210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97390" y="1106400"/>
                <a:ext cx="177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14:cNvPr>
              <p14:cNvContentPartPr/>
              <p14:nvPr/>
            </p14:nvContentPartPr>
            <p14:xfrm>
              <a:off x="2323470" y="1214760"/>
              <a:ext cx="86760" cy="11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14470" y="1206120"/>
                <a:ext cx="1044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14:cNvPr>
              <p14:cNvContentPartPr/>
              <p14:nvPr/>
            </p14:nvContentPartPr>
            <p14:xfrm>
              <a:off x="2352270" y="1056000"/>
              <a:ext cx="90360" cy="10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3270" y="1047360"/>
                <a:ext cx="10800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14:cNvPr>
              <p14:cNvContentPartPr/>
              <p14:nvPr/>
            </p14:nvContentPartPr>
            <p14:xfrm>
              <a:off x="2702190" y="1208280"/>
              <a:ext cx="13572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93550" y="1199640"/>
                <a:ext cx="1533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14:cNvPr>
              <p14:cNvContentPartPr/>
              <p14:nvPr/>
            </p14:nvContentPartPr>
            <p14:xfrm>
              <a:off x="3024030" y="1143120"/>
              <a:ext cx="85320" cy="20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15390" y="1134480"/>
                <a:ext cx="1029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14:cNvPr>
              <p14:cNvContentPartPr/>
              <p14:nvPr/>
            </p14:nvContentPartPr>
            <p14:xfrm>
              <a:off x="3489510" y="1231680"/>
              <a:ext cx="80280" cy="3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80870" y="1223040"/>
                <a:ext cx="9792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14:cNvPr>
              <p14:cNvContentPartPr/>
              <p14:nvPr/>
            </p14:nvContentPartPr>
            <p14:xfrm>
              <a:off x="3481590" y="1287120"/>
              <a:ext cx="110160" cy="7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72950" y="1278480"/>
                <a:ext cx="1278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14:cNvPr>
              <p14:cNvContentPartPr/>
              <p14:nvPr/>
            </p14:nvContentPartPr>
            <p14:xfrm>
              <a:off x="3769950" y="963480"/>
              <a:ext cx="261720" cy="500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61310" y="954480"/>
                <a:ext cx="2793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14:cNvPr>
              <p14:cNvContentPartPr/>
              <p14:nvPr/>
            </p14:nvContentPartPr>
            <p14:xfrm>
              <a:off x="3159030" y="1277400"/>
              <a:ext cx="228960" cy="10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0376" y="1268400"/>
                <a:ext cx="246628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14:cNvPr>
              <p14:cNvContentPartPr/>
              <p14:nvPr/>
            </p14:nvContentPartPr>
            <p14:xfrm>
              <a:off x="4273230" y="1178760"/>
              <a:ext cx="271080" cy="17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64590" y="1170120"/>
                <a:ext cx="288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14:cNvPr>
              <p14:cNvContentPartPr/>
              <p14:nvPr/>
            </p14:nvContentPartPr>
            <p14:xfrm>
              <a:off x="4078830" y="1168680"/>
              <a:ext cx="138240" cy="20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0190" y="1160040"/>
                <a:ext cx="155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DE3C7F0-DFCA-42A0-918A-89DC1D10E450}"/>
                  </a:ext>
                </a:extLst>
              </p14:cNvPr>
              <p14:cNvContentPartPr/>
              <p14:nvPr/>
            </p14:nvContentPartPr>
            <p14:xfrm>
              <a:off x="4601550" y="1346160"/>
              <a:ext cx="860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DE3C7F0-DFCA-42A0-918A-89DC1D10E4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92550" y="1337160"/>
                <a:ext cx="1036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5F7894-1082-4226-8C4C-90B0BAF7053C}"/>
                  </a:ext>
                </a:extLst>
              </p14:cNvPr>
              <p14:cNvContentPartPr/>
              <p14:nvPr/>
            </p14:nvContentPartPr>
            <p14:xfrm>
              <a:off x="4893150" y="1109280"/>
              <a:ext cx="808920" cy="275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5F7894-1082-4226-8C4C-90B0BAF705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84510" y="1100292"/>
                <a:ext cx="826560" cy="292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44180E-D84D-4BB1-853A-445DAC3DD725}"/>
                  </a:ext>
                </a:extLst>
              </p14:cNvPr>
              <p14:cNvContentPartPr/>
              <p14:nvPr/>
            </p14:nvContentPartPr>
            <p14:xfrm>
              <a:off x="943230" y="1746480"/>
              <a:ext cx="478080" cy="24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44180E-D84D-4BB1-853A-445DAC3DD7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34237" y="1737840"/>
                <a:ext cx="495707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9F85F8-E1DC-48A8-9435-57AD423223A0}"/>
                  </a:ext>
                </a:extLst>
              </p14:cNvPr>
              <p14:cNvContentPartPr/>
              <p14:nvPr/>
            </p14:nvContentPartPr>
            <p14:xfrm>
              <a:off x="579990" y="1767720"/>
              <a:ext cx="256680" cy="25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9F85F8-E1DC-48A8-9435-57AD423223A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0990" y="1759080"/>
                <a:ext cx="274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A0AA006-6579-469B-82BB-CECE67E4DBC9}"/>
                  </a:ext>
                </a:extLst>
              </p14:cNvPr>
              <p14:cNvContentPartPr/>
              <p14:nvPr/>
            </p14:nvContentPartPr>
            <p14:xfrm>
              <a:off x="1749630" y="1994880"/>
              <a:ext cx="241560" cy="161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A0AA006-6579-469B-82BB-CECE67E4DBC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740643" y="1985880"/>
                <a:ext cx="259174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0CED11E-094D-4133-BBF1-2B212570B063}"/>
                  </a:ext>
                </a:extLst>
              </p14:cNvPr>
              <p14:cNvContentPartPr/>
              <p14:nvPr/>
            </p14:nvContentPartPr>
            <p14:xfrm>
              <a:off x="1530390" y="1741080"/>
              <a:ext cx="607320" cy="211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0CED11E-094D-4133-BBF1-2B212570B0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1750" y="1732440"/>
                <a:ext cx="6249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9B6F282-33DA-4A50-A97B-2C326B76CFB8}"/>
                  </a:ext>
                </a:extLst>
              </p14:cNvPr>
              <p14:cNvContentPartPr/>
              <p14:nvPr/>
            </p14:nvContentPartPr>
            <p14:xfrm>
              <a:off x="2408790" y="1774200"/>
              <a:ext cx="189000" cy="24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9B6F282-33DA-4A50-A97B-2C326B76CF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00150" y="1765560"/>
                <a:ext cx="2066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3A5FE4-BC0A-4A11-ACD2-3F5BAD3A4CD4}"/>
                  </a:ext>
                </a:extLst>
              </p14:cNvPr>
              <p14:cNvContentPartPr/>
              <p14:nvPr/>
            </p14:nvContentPartPr>
            <p14:xfrm>
              <a:off x="550470" y="2403840"/>
              <a:ext cx="224280" cy="253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3A5FE4-BC0A-4A11-ACD2-3F5BAD3A4C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1484" y="2394840"/>
                <a:ext cx="241892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E68BAA-18A0-4973-959B-BC9C96DC3E13}"/>
                  </a:ext>
                </a:extLst>
              </p14:cNvPr>
              <p14:cNvContentPartPr/>
              <p14:nvPr/>
            </p14:nvContentPartPr>
            <p14:xfrm>
              <a:off x="1225110" y="2473680"/>
              <a:ext cx="97200" cy="7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E68BAA-18A0-4973-959B-BC9C96DC3E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16470" y="2464680"/>
                <a:ext cx="11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DB672F3-E270-4288-8BF4-DCB99CBB6558}"/>
                  </a:ext>
                </a:extLst>
              </p14:cNvPr>
              <p14:cNvContentPartPr/>
              <p14:nvPr/>
            </p14:nvContentPartPr>
            <p14:xfrm>
              <a:off x="1204950" y="2535600"/>
              <a:ext cx="145440" cy="15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DB672F3-E270-4288-8BF4-DCB99CBB655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95950" y="2526960"/>
                <a:ext cx="1630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DA4B77D-B906-4667-A6A4-CAA86588205A}"/>
                  </a:ext>
                </a:extLst>
              </p14:cNvPr>
              <p14:cNvContentPartPr/>
              <p14:nvPr/>
            </p14:nvContentPartPr>
            <p14:xfrm>
              <a:off x="851430" y="2528400"/>
              <a:ext cx="237600" cy="1022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DA4B77D-B906-4667-A6A4-CAA8658820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2777" y="2519400"/>
                <a:ext cx="255267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1208C27-0F25-45C3-87EE-AAB44BCE9C3A}"/>
                  </a:ext>
                </a:extLst>
              </p14:cNvPr>
              <p14:cNvContentPartPr/>
              <p14:nvPr/>
            </p14:nvContentPartPr>
            <p14:xfrm>
              <a:off x="1527510" y="2489160"/>
              <a:ext cx="90720" cy="86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1208C27-0F25-45C3-87EE-AAB44BCE9C3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18870" y="2480520"/>
                <a:ext cx="1083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54C67E-0003-484E-9367-B3418233F579}"/>
                  </a:ext>
                </a:extLst>
              </p14:cNvPr>
              <p14:cNvContentPartPr/>
              <p14:nvPr/>
            </p14:nvContentPartPr>
            <p14:xfrm>
              <a:off x="1777350" y="2347320"/>
              <a:ext cx="897120" cy="271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54C67E-0003-484E-9367-B3418233F57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68350" y="2338332"/>
                <a:ext cx="914760" cy="289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2AD4290-8B09-4BE6-95F4-84345FBC4F27}"/>
                  </a:ext>
                </a:extLst>
              </p14:cNvPr>
              <p14:cNvContentPartPr/>
              <p14:nvPr/>
            </p14:nvContentPartPr>
            <p14:xfrm>
              <a:off x="2823150" y="2129160"/>
              <a:ext cx="747000" cy="6004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2AD4290-8B09-4BE6-95F4-84345FBC4F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14506" y="2120520"/>
                <a:ext cx="764649" cy="61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38334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61800" cy="28137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79441" cy="28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14:cNvPr>
              <p14:cNvContentPartPr/>
              <p14:nvPr/>
            </p14:nvContentPartPr>
            <p14:xfrm>
              <a:off x="403950" y="1095240"/>
              <a:ext cx="10152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4950" y="1086240"/>
                <a:ext cx="1191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14:cNvPr>
              <p14:cNvContentPartPr/>
              <p14:nvPr/>
            </p14:nvContentPartPr>
            <p14:xfrm>
              <a:off x="577470" y="1254360"/>
              <a:ext cx="7560" cy="9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8470" y="1245360"/>
                <a:ext cx="252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14:cNvPr>
              <p14:cNvContentPartPr/>
              <p14:nvPr/>
            </p14:nvContentPartPr>
            <p14:xfrm>
              <a:off x="672150" y="1264800"/>
              <a:ext cx="86400" cy="7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3510" y="1256160"/>
                <a:ext cx="104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14:cNvPr>
              <p14:cNvContentPartPr/>
              <p14:nvPr/>
            </p14:nvContentPartPr>
            <p14:xfrm>
              <a:off x="815070" y="1231320"/>
              <a:ext cx="95760" cy="91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6430" y="1222680"/>
                <a:ext cx="1134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14:cNvPr>
              <p14:cNvContentPartPr/>
              <p14:nvPr/>
            </p14:nvContentPartPr>
            <p14:xfrm>
              <a:off x="1050870" y="1173720"/>
              <a:ext cx="10836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2230" y="1165080"/>
                <a:ext cx="1260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14:cNvPr>
              <p14:cNvContentPartPr/>
              <p14:nvPr/>
            </p14:nvContentPartPr>
            <p14:xfrm>
              <a:off x="1049070" y="1239240"/>
              <a:ext cx="121320" cy="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0430" y="1230240"/>
                <a:ext cx="13896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14:cNvPr>
              <p14:cNvContentPartPr/>
              <p14:nvPr/>
            </p14:nvContentPartPr>
            <p14:xfrm>
              <a:off x="1513470" y="751440"/>
              <a:ext cx="83520" cy="58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04470" y="742440"/>
                <a:ext cx="1011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14:cNvPr>
              <p14:cNvContentPartPr/>
              <p14:nvPr/>
            </p14:nvContentPartPr>
            <p14:xfrm>
              <a:off x="1388550" y="897960"/>
              <a:ext cx="304200" cy="54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79910" y="889320"/>
                <a:ext cx="321840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14:cNvPr>
              <p14:cNvContentPartPr/>
              <p14:nvPr/>
            </p14:nvContentPartPr>
            <p14:xfrm>
              <a:off x="1818390" y="1055640"/>
              <a:ext cx="98640" cy="6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9390" y="1046640"/>
                <a:ext cx="116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14:cNvPr>
              <p14:cNvContentPartPr/>
              <p14:nvPr/>
            </p14:nvContentPartPr>
            <p14:xfrm>
              <a:off x="2022870" y="1246800"/>
              <a:ext cx="1692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14230" y="1237800"/>
                <a:ext cx="345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14:cNvPr>
              <p14:cNvContentPartPr/>
              <p14:nvPr/>
            </p14:nvContentPartPr>
            <p14:xfrm>
              <a:off x="1788150" y="1172280"/>
              <a:ext cx="15264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171" y="1163297"/>
                <a:ext cx="170238" cy="212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14:cNvPr>
              <p14:cNvContentPartPr/>
              <p14:nvPr/>
            </p14:nvContentPartPr>
            <p14:xfrm>
              <a:off x="2106390" y="1115400"/>
              <a:ext cx="160200" cy="210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97390" y="1106400"/>
                <a:ext cx="177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14:cNvPr>
              <p14:cNvContentPartPr/>
              <p14:nvPr/>
            </p14:nvContentPartPr>
            <p14:xfrm>
              <a:off x="2323470" y="1214760"/>
              <a:ext cx="86760" cy="11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14470" y="1206120"/>
                <a:ext cx="1044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14:cNvPr>
              <p14:cNvContentPartPr/>
              <p14:nvPr/>
            </p14:nvContentPartPr>
            <p14:xfrm>
              <a:off x="2352270" y="1056000"/>
              <a:ext cx="90360" cy="10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3270" y="1047360"/>
                <a:ext cx="10800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14:cNvPr>
              <p14:cNvContentPartPr/>
              <p14:nvPr/>
            </p14:nvContentPartPr>
            <p14:xfrm>
              <a:off x="2702190" y="1208280"/>
              <a:ext cx="13572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93550" y="1199640"/>
                <a:ext cx="1533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14:cNvPr>
              <p14:cNvContentPartPr/>
              <p14:nvPr/>
            </p14:nvContentPartPr>
            <p14:xfrm>
              <a:off x="3024030" y="1143120"/>
              <a:ext cx="85320" cy="20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15390" y="1134480"/>
                <a:ext cx="1029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14:cNvPr>
              <p14:cNvContentPartPr/>
              <p14:nvPr/>
            </p14:nvContentPartPr>
            <p14:xfrm>
              <a:off x="3489510" y="1231680"/>
              <a:ext cx="80280" cy="3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80870" y="1223040"/>
                <a:ext cx="9792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14:cNvPr>
              <p14:cNvContentPartPr/>
              <p14:nvPr/>
            </p14:nvContentPartPr>
            <p14:xfrm>
              <a:off x="3481590" y="1287120"/>
              <a:ext cx="110160" cy="7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72950" y="1278480"/>
                <a:ext cx="1278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14:cNvPr>
              <p14:cNvContentPartPr/>
              <p14:nvPr/>
            </p14:nvContentPartPr>
            <p14:xfrm>
              <a:off x="3769950" y="963480"/>
              <a:ext cx="261720" cy="500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61310" y="954480"/>
                <a:ext cx="2793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14:cNvPr>
              <p14:cNvContentPartPr/>
              <p14:nvPr/>
            </p14:nvContentPartPr>
            <p14:xfrm>
              <a:off x="3159030" y="1277400"/>
              <a:ext cx="228960" cy="10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0376" y="1268400"/>
                <a:ext cx="246628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14:cNvPr>
              <p14:cNvContentPartPr/>
              <p14:nvPr/>
            </p14:nvContentPartPr>
            <p14:xfrm>
              <a:off x="4273230" y="1178760"/>
              <a:ext cx="271080" cy="17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64590" y="1170120"/>
                <a:ext cx="288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14:cNvPr>
              <p14:cNvContentPartPr/>
              <p14:nvPr/>
            </p14:nvContentPartPr>
            <p14:xfrm>
              <a:off x="4078830" y="1168680"/>
              <a:ext cx="138240" cy="20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0190" y="1160040"/>
                <a:ext cx="155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DE3C7F0-DFCA-42A0-918A-89DC1D10E450}"/>
                  </a:ext>
                </a:extLst>
              </p14:cNvPr>
              <p14:cNvContentPartPr/>
              <p14:nvPr/>
            </p14:nvContentPartPr>
            <p14:xfrm>
              <a:off x="4601550" y="1346160"/>
              <a:ext cx="860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DE3C7F0-DFCA-42A0-918A-89DC1D10E4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92550" y="1337160"/>
                <a:ext cx="1036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5F7894-1082-4226-8C4C-90B0BAF7053C}"/>
                  </a:ext>
                </a:extLst>
              </p14:cNvPr>
              <p14:cNvContentPartPr/>
              <p14:nvPr/>
            </p14:nvContentPartPr>
            <p14:xfrm>
              <a:off x="4893150" y="1109280"/>
              <a:ext cx="808920" cy="275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5F7894-1082-4226-8C4C-90B0BAF705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84510" y="1100292"/>
                <a:ext cx="826560" cy="292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44180E-D84D-4BB1-853A-445DAC3DD725}"/>
                  </a:ext>
                </a:extLst>
              </p14:cNvPr>
              <p14:cNvContentPartPr/>
              <p14:nvPr/>
            </p14:nvContentPartPr>
            <p14:xfrm>
              <a:off x="943230" y="1746480"/>
              <a:ext cx="478080" cy="24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44180E-D84D-4BB1-853A-445DAC3DD7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34237" y="1737840"/>
                <a:ext cx="495707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9F85F8-E1DC-48A8-9435-57AD423223A0}"/>
                  </a:ext>
                </a:extLst>
              </p14:cNvPr>
              <p14:cNvContentPartPr/>
              <p14:nvPr/>
            </p14:nvContentPartPr>
            <p14:xfrm>
              <a:off x="579990" y="1767720"/>
              <a:ext cx="256680" cy="25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9F85F8-E1DC-48A8-9435-57AD423223A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0990" y="1759080"/>
                <a:ext cx="274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A0AA006-6579-469B-82BB-CECE67E4DBC9}"/>
                  </a:ext>
                </a:extLst>
              </p14:cNvPr>
              <p14:cNvContentPartPr/>
              <p14:nvPr/>
            </p14:nvContentPartPr>
            <p14:xfrm>
              <a:off x="1749630" y="1994880"/>
              <a:ext cx="241560" cy="161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A0AA006-6579-469B-82BB-CECE67E4DBC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740643" y="1985880"/>
                <a:ext cx="259174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0CED11E-094D-4133-BBF1-2B212570B063}"/>
                  </a:ext>
                </a:extLst>
              </p14:cNvPr>
              <p14:cNvContentPartPr/>
              <p14:nvPr/>
            </p14:nvContentPartPr>
            <p14:xfrm>
              <a:off x="1530390" y="1741080"/>
              <a:ext cx="607320" cy="211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0CED11E-094D-4133-BBF1-2B212570B0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1750" y="1732440"/>
                <a:ext cx="6249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9B6F282-33DA-4A50-A97B-2C326B76CFB8}"/>
                  </a:ext>
                </a:extLst>
              </p14:cNvPr>
              <p14:cNvContentPartPr/>
              <p14:nvPr/>
            </p14:nvContentPartPr>
            <p14:xfrm>
              <a:off x="2408790" y="1774200"/>
              <a:ext cx="189000" cy="24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9B6F282-33DA-4A50-A97B-2C326B76CF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00150" y="1765560"/>
                <a:ext cx="2066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3A5FE4-BC0A-4A11-ACD2-3F5BAD3A4CD4}"/>
                  </a:ext>
                </a:extLst>
              </p14:cNvPr>
              <p14:cNvContentPartPr/>
              <p14:nvPr/>
            </p14:nvContentPartPr>
            <p14:xfrm>
              <a:off x="550470" y="2403840"/>
              <a:ext cx="224280" cy="253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3A5FE4-BC0A-4A11-ACD2-3F5BAD3A4C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1484" y="2394840"/>
                <a:ext cx="241892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E68BAA-18A0-4973-959B-BC9C96DC3E13}"/>
                  </a:ext>
                </a:extLst>
              </p14:cNvPr>
              <p14:cNvContentPartPr/>
              <p14:nvPr/>
            </p14:nvContentPartPr>
            <p14:xfrm>
              <a:off x="1225110" y="2473680"/>
              <a:ext cx="97200" cy="7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E68BAA-18A0-4973-959B-BC9C96DC3E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16470" y="2464680"/>
                <a:ext cx="11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DB672F3-E270-4288-8BF4-DCB99CBB6558}"/>
                  </a:ext>
                </a:extLst>
              </p14:cNvPr>
              <p14:cNvContentPartPr/>
              <p14:nvPr/>
            </p14:nvContentPartPr>
            <p14:xfrm>
              <a:off x="1204950" y="2535600"/>
              <a:ext cx="145440" cy="15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DB672F3-E270-4288-8BF4-DCB99CBB655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95950" y="2526960"/>
                <a:ext cx="1630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DA4B77D-B906-4667-A6A4-CAA86588205A}"/>
                  </a:ext>
                </a:extLst>
              </p14:cNvPr>
              <p14:cNvContentPartPr/>
              <p14:nvPr/>
            </p14:nvContentPartPr>
            <p14:xfrm>
              <a:off x="851430" y="2528400"/>
              <a:ext cx="237600" cy="1022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DA4B77D-B906-4667-A6A4-CAA8658820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2777" y="2519400"/>
                <a:ext cx="255267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1208C27-0F25-45C3-87EE-AAB44BCE9C3A}"/>
                  </a:ext>
                </a:extLst>
              </p14:cNvPr>
              <p14:cNvContentPartPr/>
              <p14:nvPr/>
            </p14:nvContentPartPr>
            <p14:xfrm>
              <a:off x="1527510" y="2489160"/>
              <a:ext cx="90720" cy="86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1208C27-0F25-45C3-87EE-AAB44BCE9C3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18870" y="2480520"/>
                <a:ext cx="1083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54C67E-0003-484E-9367-B3418233F579}"/>
                  </a:ext>
                </a:extLst>
              </p14:cNvPr>
              <p14:cNvContentPartPr/>
              <p14:nvPr/>
            </p14:nvContentPartPr>
            <p14:xfrm>
              <a:off x="1777350" y="2347320"/>
              <a:ext cx="897120" cy="271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54C67E-0003-484E-9367-B3418233F57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68350" y="2338332"/>
                <a:ext cx="914760" cy="289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2AD4290-8B09-4BE6-95F4-84345FBC4F27}"/>
                  </a:ext>
                </a:extLst>
              </p14:cNvPr>
              <p14:cNvContentPartPr/>
              <p14:nvPr/>
            </p14:nvContentPartPr>
            <p14:xfrm>
              <a:off x="2823150" y="2129160"/>
              <a:ext cx="747000" cy="6004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2AD4290-8B09-4BE6-95F4-84345FBC4F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14506" y="2120520"/>
                <a:ext cx="764649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26E232-9A0B-467B-A965-F32FEE0C28DC}"/>
                  </a:ext>
                </a:extLst>
              </p14:cNvPr>
              <p14:cNvContentPartPr/>
              <p14:nvPr/>
            </p14:nvContentPartPr>
            <p14:xfrm>
              <a:off x="1082550" y="3240120"/>
              <a:ext cx="481320" cy="264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26E232-9A0B-467B-A965-F32FEE0C28D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73550" y="3231132"/>
                <a:ext cx="49896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11D019-4F3F-4765-9B06-EF5B1BAC6865}"/>
                  </a:ext>
                </a:extLst>
              </p14:cNvPr>
              <p14:cNvContentPartPr/>
              <p14:nvPr/>
            </p14:nvContentPartPr>
            <p14:xfrm>
              <a:off x="429510" y="3129960"/>
              <a:ext cx="258120" cy="236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11D019-4F3F-4765-9B06-EF5B1BAC68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0510" y="3121320"/>
                <a:ext cx="27576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FF4E807-98E5-4FB0-91B6-BD8CBB091B0B}"/>
                  </a:ext>
                </a:extLst>
              </p14:cNvPr>
              <p14:cNvContentPartPr/>
              <p14:nvPr/>
            </p14:nvContentPartPr>
            <p14:xfrm>
              <a:off x="1794990" y="3306000"/>
              <a:ext cx="160920" cy="15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FF4E807-98E5-4FB0-91B6-BD8CBB091B0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86350" y="3297360"/>
                <a:ext cx="17856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0B2C7A5-7015-4F34-88C8-F73B2450E6CD}"/>
                  </a:ext>
                </a:extLst>
              </p14:cNvPr>
              <p14:cNvContentPartPr/>
              <p14:nvPr/>
            </p14:nvContentPartPr>
            <p14:xfrm>
              <a:off x="1830270" y="3408960"/>
              <a:ext cx="151200" cy="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0B2C7A5-7015-4F34-88C8-F73B2450E6C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821630" y="3399960"/>
                <a:ext cx="16884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892AD09-E5CF-47B9-B7D6-B34A5A643563}"/>
                  </a:ext>
                </a:extLst>
              </p14:cNvPr>
              <p14:cNvContentPartPr/>
              <p14:nvPr/>
            </p14:nvContentPartPr>
            <p14:xfrm>
              <a:off x="4170270" y="3378000"/>
              <a:ext cx="107640" cy="7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892AD09-E5CF-47B9-B7D6-B34A5A64356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61270" y="3369360"/>
                <a:ext cx="1252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74CD77-1A28-4FCD-8D3E-BC793FE46BC7}"/>
                  </a:ext>
                </a:extLst>
              </p14:cNvPr>
              <p14:cNvContentPartPr/>
              <p14:nvPr/>
            </p14:nvContentPartPr>
            <p14:xfrm>
              <a:off x="3857070" y="3442080"/>
              <a:ext cx="138960" cy="19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74CD77-1A28-4FCD-8D3E-BC793FE46B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48070" y="3433080"/>
                <a:ext cx="1566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FB2F78-FD9B-40CA-B835-38DB0A9D0FF8}"/>
                  </a:ext>
                </a:extLst>
              </p14:cNvPr>
              <p14:cNvContentPartPr/>
              <p14:nvPr/>
            </p14:nvContentPartPr>
            <p14:xfrm>
              <a:off x="3771750" y="3142920"/>
              <a:ext cx="240480" cy="199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FB2F78-FD9B-40CA-B835-38DB0A9D0FF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62750" y="3133920"/>
                <a:ext cx="258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BA541D-6CE7-4783-997B-FF18F75CFC78}"/>
                  </a:ext>
                </a:extLst>
              </p14:cNvPr>
              <p14:cNvContentPartPr/>
              <p14:nvPr/>
            </p14:nvContentPartPr>
            <p14:xfrm>
              <a:off x="2197470" y="3091440"/>
              <a:ext cx="1485720" cy="556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BA541D-6CE7-4783-997B-FF18F75CFC7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88830" y="3082800"/>
                <a:ext cx="15033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84F728EA-17F0-4129-BCCE-B000C0C6588E}"/>
                  </a:ext>
                </a:extLst>
              </p14:cNvPr>
              <p14:cNvContentPartPr/>
              <p14:nvPr/>
            </p14:nvContentPartPr>
            <p14:xfrm>
              <a:off x="4433070" y="2996400"/>
              <a:ext cx="388800" cy="653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84F728EA-17F0-4129-BCCE-B000C0C6588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24422" y="2987400"/>
                <a:ext cx="406456" cy="67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122437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6097236" y="1151791"/>
              <a:ext cx="36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88236" y="1143151"/>
                <a:ext cx="18000" cy="1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201274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594833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14:cNvPr>
              <p14:cNvContentPartPr/>
              <p14:nvPr/>
            </p14:nvContentPartPr>
            <p14:xfrm>
              <a:off x="513276" y="3875551"/>
              <a:ext cx="1111320" cy="455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79" y="3866911"/>
                <a:ext cx="1128954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14:cNvPr>
              <p14:cNvContentPartPr/>
              <p14:nvPr/>
            </p14:nvContentPartPr>
            <p14:xfrm>
              <a:off x="2176476" y="3817951"/>
              <a:ext cx="4831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67476" y="3808958"/>
                <a:ext cx="500760" cy="453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14:cNvPr>
              <p14:cNvContentPartPr/>
              <p14:nvPr/>
            </p14:nvContentPartPr>
            <p14:xfrm>
              <a:off x="2800716" y="4110631"/>
              <a:ext cx="1270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92076" y="4101631"/>
                <a:ext cx="1447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14:cNvPr>
              <p14:cNvContentPartPr/>
              <p14:nvPr/>
            </p14:nvContentPartPr>
            <p14:xfrm>
              <a:off x="3028956" y="3819391"/>
              <a:ext cx="648720" cy="38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9956" y="3810391"/>
                <a:ext cx="666360" cy="39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151133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14:cNvPr>
              <p14:cNvContentPartPr/>
              <p14:nvPr/>
            </p14:nvContentPartPr>
            <p14:xfrm>
              <a:off x="513276" y="3875551"/>
              <a:ext cx="1111320" cy="455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79" y="3866911"/>
                <a:ext cx="1128954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14:cNvPr>
              <p14:cNvContentPartPr/>
              <p14:nvPr/>
            </p14:nvContentPartPr>
            <p14:xfrm>
              <a:off x="2176476" y="3817951"/>
              <a:ext cx="4831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67476" y="3808958"/>
                <a:ext cx="500760" cy="453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14:cNvPr>
              <p14:cNvContentPartPr/>
              <p14:nvPr/>
            </p14:nvContentPartPr>
            <p14:xfrm>
              <a:off x="2800716" y="4110631"/>
              <a:ext cx="1270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92076" y="4101631"/>
                <a:ext cx="1447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14:cNvPr>
              <p14:cNvContentPartPr/>
              <p14:nvPr/>
            </p14:nvContentPartPr>
            <p14:xfrm>
              <a:off x="3028956" y="3819391"/>
              <a:ext cx="648720" cy="38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9956" y="3810391"/>
                <a:ext cx="66636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14:cNvPr>
              <p14:cNvContentPartPr/>
              <p14:nvPr/>
            </p14:nvContentPartPr>
            <p14:xfrm>
              <a:off x="4072596" y="3982831"/>
              <a:ext cx="289440" cy="300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63967" y="3974191"/>
                <a:ext cx="307058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14:cNvPr>
              <p14:cNvContentPartPr/>
              <p14:nvPr/>
            </p14:nvContentPartPr>
            <p14:xfrm>
              <a:off x="789036" y="4667551"/>
              <a:ext cx="309600" cy="37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036" y="4658551"/>
                <a:ext cx="3272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14:cNvPr>
              <p14:cNvContentPartPr/>
              <p14:nvPr/>
            </p14:nvContentPartPr>
            <p14:xfrm>
              <a:off x="1173516" y="4933231"/>
              <a:ext cx="21240" cy="19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64876" y="4924231"/>
                <a:ext cx="388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14:cNvPr>
              <p14:cNvContentPartPr/>
              <p14:nvPr/>
            </p14:nvContentPartPr>
            <p14:xfrm>
              <a:off x="1233276" y="4978951"/>
              <a:ext cx="132120" cy="12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24276" y="4969951"/>
                <a:ext cx="14976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14:cNvPr>
              <p14:cNvContentPartPr/>
              <p14:nvPr/>
            </p14:nvContentPartPr>
            <p14:xfrm>
              <a:off x="1427316" y="4967791"/>
              <a:ext cx="15696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18676" y="4958791"/>
                <a:ext cx="174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14:cNvPr>
              <p14:cNvContentPartPr/>
              <p14:nvPr/>
            </p14:nvContentPartPr>
            <p14:xfrm>
              <a:off x="1756356" y="4823431"/>
              <a:ext cx="14940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47716" y="4814791"/>
                <a:ext cx="1670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14:cNvPr>
              <p14:cNvContentPartPr/>
              <p14:nvPr/>
            </p14:nvContentPartPr>
            <p14:xfrm>
              <a:off x="1794876" y="4926031"/>
              <a:ext cx="149400" cy="19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86236" y="4917391"/>
                <a:ext cx="167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14:cNvPr>
              <p14:cNvContentPartPr/>
              <p14:nvPr/>
            </p14:nvContentPartPr>
            <p14:xfrm>
              <a:off x="2117436" y="4622191"/>
              <a:ext cx="190440" cy="62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08436" y="4613191"/>
                <a:ext cx="208080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14:cNvPr>
              <p14:cNvContentPartPr/>
              <p14:nvPr/>
            </p14:nvContentPartPr>
            <p14:xfrm>
              <a:off x="2356116" y="5115751"/>
              <a:ext cx="109440" cy="15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47116" y="5107111"/>
                <a:ext cx="1270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14:cNvPr>
              <p14:cNvContentPartPr/>
              <p14:nvPr/>
            </p14:nvContentPartPr>
            <p14:xfrm>
              <a:off x="2484276" y="5216191"/>
              <a:ext cx="504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75636" y="5207191"/>
                <a:ext cx="22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14:cNvPr>
              <p14:cNvContentPartPr/>
              <p14:nvPr/>
            </p14:nvContentPartPr>
            <p14:xfrm>
              <a:off x="2340276" y="4995511"/>
              <a:ext cx="114120" cy="80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331276" y="4986871"/>
                <a:ext cx="131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14:cNvPr>
              <p14:cNvContentPartPr/>
              <p14:nvPr/>
            </p14:nvContentPartPr>
            <p14:xfrm>
              <a:off x="2298516" y="4517431"/>
              <a:ext cx="91800" cy="16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89516" y="4508431"/>
                <a:ext cx="1094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14:cNvPr>
              <p14:cNvContentPartPr/>
              <p14:nvPr/>
            </p14:nvContentPartPr>
            <p14:xfrm>
              <a:off x="2373396" y="4664671"/>
              <a:ext cx="10728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64756" y="4655671"/>
                <a:ext cx="12492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14:cNvPr>
              <p14:cNvContentPartPr/>
              <p14:nvPr/>
            </p14:nvContentPartPr>
            <p14:xfrm>
              <a:off x="2204196" y="4378111"/>
              <a:ext cx="145440" cy="82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95196" y="4369471"/>
                <a:ext cx="1630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14:cNvPr>
              <p14:cNvContentPartPr/>
              <p14:nvPr/>
            </p14:nvContentPartPr>
            <p14:xfrm>
              <a:off x="2599476" y="4747111"/>
              <a:ext cx="28080" cy="27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90836" y="4738471"/>
                <a:ext cx="457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14:cNvPr>
              <p14:cNvContentPartPr/>
              <p14:nvPr/>
            </p14:nvContentPartPr>
            <p14:xfrm>
              <a:off x="2593356" y="4752871"/>
              <a:ext cx="184680" cy="1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4356" y="4744231"/>
                <a:ext cx="2023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14:cNvPr>
              <p14:cNvContentPartPr/>
              <p14:nvPr/>
            </p14:nvContentPartPr>
            <p14:xfrm>
              <a:off x="2592636" y="4874911"/>
              <a:ext cx="159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3636" y="4865911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14:cNvPr>
              <p14:cNvContentPartPr/>
              <p14:nvPr/>
            </p14:nvContentPartPr>
            <p14:xfrm>
              <a:off x="2574636" y="4593751"/>
              <a:ext cx="203400" cy="10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5636" y="4584751"/>
                <a:ext cx="2210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14:cNvPr>
              <p14:cNvContentPartPr/>
              <p14:nvPr/>
            </p14:nvContentPartPr>
            <p14:xfrm>
              <a:off x="2885316" y="4923511"/>
              <a:ext cx="31320" cy="30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76676" y="4914511"/>
                <a:ext cx="48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14:cNvPr>
              <p14:cNvContentPartPr/>
              <p14:nvPr/>
            </p14:nvContentPartPr>
            <p14:xfrm>
              <a:off x="2993676" y="4674751"/>
              <a:ext cx="414720" cy="362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5036" y="4666111"/>
                <a:ext cx="432360" cy="38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645754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14:cNvPr>
              <p14:cNvContentPartPr/>
              <p14:nvPr/>
            </p14:nvContentPartPr>
            <p14:xfrm>
              <a:off x="513276" y="3875551"/>
              <a:ext cx="1111320" cy="455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79" y="3866911"/>
                <a:ext cx="1128954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14:cNvPr>
              <p14:cNvContentPartPr/>
              <p14:nvPr/>
            </p14:nvContentPartPr>
            <p14:xfrm>
              <a:off x="2176476" y="3817951"/>
              <a:ext cx="4831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67476" y="3808958"/>
                <a:ext cx="500760" cy="453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14:cNvPr>
              <p14:cNvContentPartPr/>
              <p14:nvPr/>
            </p14:nvContentPartPr>
            <p14:xfrm>
              <a:off x="2800716" y="4110631"/>
              <a:ext cx="1270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92076" y="4101631"/>
                <a:ext cx="1447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14:cNvPr>
              <p14:cNvContentPartPr/>
              <p14:nvPr/>
            </p14:nvContentPartPr>
            <p14:xfrm>
              <a:off x="3028956" y="3819391"/>
              <a:ext cx="648720" cy="38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9956" y="3810391"/>
                <a:ext cx="66636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14:cNvPr>
              <p14:cNvContentPartPr/>
              <p14:nvPr/>
            </p14:nvContentPartPr>
            <p14:xfrm>
              <a:off x="4072596" y="3982831"/>
              <a:ext cx="289440" cy="300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63967" y="3974191"/>
                <a:ext cx="307058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14:cNvPr>
              <p14:cNvContentPartPr/>
              <p14:nvPr/>
            </p14:nvContentPartPr>
            <p14:xfrm>
              <a:off x="789036" y="4667551"/>
              <a:ext cx="309600" cy="37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036" y="4658551"/>
                <a:ext cx="3272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14:cNvPr>
              <p14:cNvContentPartPr/>
              <p14:nvPr/>
            </p14:nvContentPartPr>
            <p14:xfrm>
              <a:off x="1173516" y="4933231"/>
              <a:ext cx="21240" cy="19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64876" y="4924231"/>
                <a:ext cx="388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14:cNvPr>
              <p14:cNvContentPartPr/>
              <p14:nvPr/>
            </p14:nvContentPartPr>
            <p14:xfrm>
              <a:off x="1233276" y="4978951"/>
              <a:ext cx="132120" cy="12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24276" y="4969951"/>
                <a:ext cx="14976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14:cNvPr>
              <p14:cNvContentPartPr/>
              <p14:nvPr/>
            </p14:nvContentPartPr>
            <p14:xfrm>
              <a:off x="1427316" y="4967791"/>
              <a:ext cx="15696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18676" y="4958791"/>
                <a:ext cx="174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14:cNvPr>
              <p14:cNvContentPartPr/>
              <p14:nvPr/>
            </p14:nvContentPartPr>
            <p14:xfrm>
              <a:off x="1756356" y="4823431"/>
              <a:ext cx="14940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47716" y="4814791"/>
                <a:ext cx="1670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14:cNvPr>
              <p14:cNvContentPartPr/>
              <p14:nvPr/>
            </p14:nvContentPartPr>
            <p14:xfrm>
              <a:off x="1794876" y="4926031"/>
              <a:ext cx="149400" cy="19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86236" y="4917391"/>
                <a:ext cx="167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14:cNvPr>
              <p14:cNvContentPartPr/>
              <p14:nvPr/>
            </p14:nvContentPartPr>
            <p14:xfrm>
              <a:off x="2117436" y="4622191"/>
              <a:ext cx="190440" cy="62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08436" y="4613191"/>
                <a:ext cx="208080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14:cNvPr>
              <p14:cNvContentPartPr/>
              <p14:nvPr/>
            </p14:nvContentPartPr>
            <p14:xfrm>
              <a:off x="2356116" y="5115751"/>
              <a:ext cx="109440" cy="15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47116" y="5107111"/>
                <a:ext cx="1270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14:cNvPr>
              <p14:cNvContentPartPr/>
              <p14:nvPr/>
            </p14:nvContentPartPr>
            <p14:xfrm>
              <a:off x="2484276" y="5216191"/>
              <a:ext cx="504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75636" y="5207191"/>
                <a:ext cx="22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14:cNvPr>
              <p14:cNvContentPartPr/>
              <p14:nvPr/>
            </p14:nvContentPartPr>
            <p14:xfrm>
              <a:off x="2340276" y="4995511"/>
              <a:ext cx="114120" cy="80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331276" y="4986871"/>
                <a:ext cx="131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14:cNvPr>
              <p14:cNvContentPartPr/>
              <p14:nvPr/>
            </p14:nvContentPartPr>
            <p14:xfrm>
              <a:off x="2298516" y="4517431"/>
              <a:ext cx="91800" cy="16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89516" y="4508431"/>
                <a:ext cx="1094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14:cNvPr>
              <p14:cNvContentPartPr/>
              <p14:nvPr/>
            </p14:nvContentPartPr>
            <p14:xfrm>
              <a:off x="2373396" y="4664671"/>
              <a:ext cx="10728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64756" y="4655671"/>
                <a:ext cx="12492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14:cNvPr>
              <p14:cNvContentPartPr/>
              <p14:nvPr/>
            </p14:nvContentPartPr>
            <p14:xfrm>
              <a:off x="2204196" y="4378111"/>
              <a:ext cx="145440" cy="82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95196" y="4369471"/>
                <a:ext cx="1630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14:cNvPr>
              <p14:cNvContentPartPr/>
              <p14:nvPr/>
            </p14:nvContentPartPr>
            <p14:xfrm>
              <a:off x="2599476" y="4747111"/>
              <a:ext cx="28080" cy="27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90836" y="4738471"/>
                <a:ext cx="457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14:cNvPr>
              <p14:cNvContentPartPr/>
              <p14:nvPr/>
            </p14:nvContentPartPr>
            <p14:xfrm>
              <a:off x="2593356" y="4752871"/>
              <a:ext cx="184680" cy="1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4356" y="4744231"/>
                <a:ext cx="2023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14:cNvPr>
              <p14:cNvContentPartPr/>
              <p14:nvPr/>
            </p14:nvContentPartPr>
            <p14:xfrm>
              <a:off x="2592636" y="4874911"/>
              <a:ext cx="159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3636" y="4865911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14:cNvPr>
              <p14:cNvContentPartPr/>
              <p14:nvPr/>
            </p14:nvContentPartPr>
            <p14:xfrm>
              <a:off x="2574636" y="4593751"/>
              <a:ext cx="203400" cy="10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5636" y="4584751"/>
                <a:ext cx="2210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14:cNvPr>
              <p14:cNvContentPartPr/>
              <p14:nvPr/>
            </p14:nvContentPartPr>
            <p14:xfrm>
              <a:off x="2885316" y="4923511"/>
              <a:ext cx="31320" cy="30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76676" y="4914511"/>
                <a:ext cx="48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14:cNvPr>
              <p14:cNvContentPartPr/>
              <p14:nvPr/>
            </p14:nvContentPartPr>
            <p14:xfrm>
              <a:off x="2993676" y="4674751"/>
              <a:ext cx="414720" cy="362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5036" y="4666111"/>
                <a:ext cx="4323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14:cNvPr>
              <p14:cNvContentPartPr/>
              <p14:nvPr/>
            </p14:nvContentPartPr>
            <p14:xfrm>
              <a:off x="3735636" y="4863031"/>
              <a:ext cx="17388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26636" y="4854031"/>
                <a:ext cx="191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14:cNvPr>
              <p14:cNvContentPartPr/>
              <p14:nvPr/>
            </p14:nvContentPartPr>
            <p14:xfrm>
              <a:off x="3769476" y="4946911"/>
              <a:ext cx="123120" cy="2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0836" y="4938271"/>
                <a:ext cx="140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14:cNvPr>
              <p14:cNvContentPartPr/>
              <p14:nvPr/>
            </p14:nvContentPartPr>
            <p14:xfrm>
              <a:off x="4100316" y="4585111"/>
              <a:ext cx="142560" cy="59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91676" y="4576111"/>
                <a:ext cx="160200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14:cNvPr>
              <p14:cNvContentPartPr/>
              <p14:nvPr/>
            </p14:nvContentPartPr>
            <p14:xfrm>
              <a:off x="4975836" y="4635871"/>
              <a:ext cx="239760" cy="38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6836" y="4627231"/>
                <a:ext cx="2574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14:cNvPr>
              <p14:cNvContentPartPr/>
              <p14:nvPr/>
            </p14:nvContentPartPr>
            <p14:xfrm>
              <a:off x="5282196" y="4830631"/>
              <a:ext cx="128520" cy="192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3196" y="4821648"/>
                <a:ext cx="146160" cy="210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14:cNvPr>
              <p14:cNvContentPartPr/>
              <p14:nvPr/>
            </p14:nvContentPartPr>
            <p14:xfrm>
              <a:off x="4699716" y="4708231"/>
              <a:ext cx="195840" cy="361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90716" y="4699582"/>
                <a:ext cx="213480" cy="379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14:cNvPr>
              <p14:cNvContentPartPr/>
              <p14:nvPr/>
            </p14:nvContentPartPr>
            <p14:xfrm>
              <a:off x="4355556" y="4478191"/>
              <a:ext cx="254160" cy="205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46916" y="4469191"/>
                <a:ext cx="2718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14:cNvPr>
              <p14:cNvContentPartPr/>
              <p14:nvPr/>
            </p14:nvContentPartPr>
            <p14:xfrm>
              <a:off x="4360596" y="5031511"/>
              <a:ext cx="113040" cy="183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51625" y="5022854"/>
                <a:ext cx="130624" cy="2016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650197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14:cNvPr>
              <p14:cNvContentPartPr/>
              <p14:nvPr/>
            </p14:nvContentPartPr>
            <p14:xfrm>
              <a:off x="513276" y="3875551"/>
              <a:ext cx="1111320" cy="455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79" y="3866911"/>
                <a:ext cx="1128954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14:cNvPr>
              <p14:cNvContentPartPr/>
              <p14:nvPr/>
            </p14:nvContentPartPr>
            <p14:xfrm>
              <a:off x="2176476" y="3817951"/>
              <a:ext cx="4831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67476" y="3808958"/>
                <a:ext cx="500760" cy="453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14:cNvPr>
              <p14:cNvContentPartPr/>
              <p14:nvPr/>
            </p14:nvContentPartPr>
            <p14:xfrm>
              <a:off x="2800716" y="4110631"/>
              <a:ext cx="1270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92076" y="4101631"/>
                <a:ext cx="1447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14:cNvPr>
              <p14:cNvContentPartPr/>
              <p14:nvPr/>
            </p14:nvContentPartPr>
            <p14:xfrm>
              <a:off x="3028956" y="3819391"/>
              <a:ext cx="648720" cy="38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9956" y="3810391"/>
                <a:ext cx="66636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14:cNvPr>
              <p14:cNvContentPartPr/>
              <p14:nvPr/>
            </p14:nvContentPartPr>
            <p14:xfrm>
              <a:off x="4072596" y="3982831"/>
              <a:ext cx="289440" cy="300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63967" y="3974191"/>
                <a:ext cx="307058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14:cNvPr>
              <p14:cNvContentPartPr/>
              <p14:nvPr/>
            </p14:nvContentPartPr>
            <p14:xfrm>
              <a:off x="789036" y="4667551"/>
              <a:ext cx="309600" cy="37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036" y="4658551"/>
                <a:ext cx="3272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14:cNvPr>
              <p14:cNvContentPartPr/>
              <p14:nvPr/>
            </p14:nvContentPartPr>
            <p14:xfrm>
              <a:off x="1173516" y="4933231"/>
              <a:ext cx="21240" cy="19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64876" y="4924231"/>
                <a:ext cx="388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14:cNvPr>
              <p14:cNvContentPartPr/>
              <p14:nvPr/>
            </p14:nvContentPartPr>
            <p14:xfrm>
              <a:off x="1233276" y="4978951"/>
              <a:ext cx="132120" cy="12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24276" y="4969951"/>
                <a:ext cx="14976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14:cNvPr>
              <p14:cNvContentPartPr/>
              <p14:nvPr/>
            </p14:nvContentPartPr>
            <p14:xfrm>
              <a:off x="1427316" y="4967791"/>
              <a:ext cx="15696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18676" y="4958791"/>
                <a:ext cx="174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14:cNvPr>
              <p14:cNvContentPartPr/>
              <p14:nvPr/>
            </p14:nvContentPartPr>
            <p14:xfrm>
              <a:off x="1756356" y="4823431"/>
              <a:ext cx="14940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47716" y="4814791"/>
                <a:ext cx="1670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14:cNvPr>
              <p14:cNvContentPartPr/>
              <p14:nvPr/>
            </p14:nvContentPartPr>
            <p14:xfrm>
              <a:off x="1794876" y="4926031"/>
              <a:ext cx="149400" cy="19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86236" y="4917391"/>
                <a:ext cx="167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14:cNvPr>
              <p14:cNvContentPartPr/>
              <p14:nvPr/>
            </p14:nvContentPartPr>
            <p14:xfrm>
              <a:off x="2117436" y="4622191"/>
              <a:ext cx="190440" cy="62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08436" y="4613191"/>
                <a:ext cx="208080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14:cNvPr>
              <p14:cNvContentPartPr/>
              <p14:nvPr/>
            </p14:nvContentPartPr>
            <p14:xfrm>
              <a:off x="2356116" y="5115751"/>
              <a:ext cx="109440" cy="15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47116" y="5107111"/>
                <a:ext cx="1270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14:cNvPr>
              <p14:cNvContentPartPr/>
              <p14:nvPr/>
            </p14:nvContentPartPr>
            <p14:xfrm>
              <a:off x="2484276" y="5216191"/>
              <a:ext cx="504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75636" y="5207191"/>
                <a:ext cx="22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14:cNvPr>
              <p14:cNvContentPartPr/>
              <p14:nvPr/>
            </p14:nvContentPartPr>
            <p14:xfrm>
              <a:off x="2340276" y="4995511"/>
              <a:ext cx="114120" cy="80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331276" y="4986871"/>
                <a:ext cx="131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14:cNvPr>
              <p14:cNvContentPartPr/>
              <p14:nvPr/>
            </p14:nvContentPartPr>
            <p14:xfrm>
              <a:off x="2298516" y="4517431"/>
              <a:ext cx="91800" cy="16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89516" y="4508431"/>
                <a:ext cx="1094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14:cNvPr>
              <p14:cNvContentPartPr/>
              <p14:nvPr/>
            </p14:nvContentPartPr>
            <p14:xfrm>
              <a:off x="2373396" y="4664671"/>
              <a:ext cx="10728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64756" y="4655671"/>
                <a:ext cx="12492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14:cNvPr>
              <p14:cNvContentPartPr/>
              <p14:nvPr/>
            </p14:nvContentPartPr>
            <p14:xfrm>
              <a:off x="2204196" y="4378111"/>
              <a:ext cx="145440" cy="82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95196" y="4369471"/>
                <a:ext cx="1630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14:cNvPr>
              <p14:cNvContentPartPr/>
              <p14:nvPr/>
            </p14:nvContentPartPr>
            <p14:xfrm>
              <a:off x="2599476" y="4747111"/>
              <a:ext cx="28080" cy="27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90836" y="4738471"/>
                <a:ext cx="457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14:cNvPr>
              <p14:cNvContentPartPr/>
              <p14:nvPr/>
            </p14:nvContentPartPr>
            <p14:xfrm>
              <a:off x="2593356" y="4752871"/>
              <a:ext cx="184680" cy="1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4356" y="4744231"/>
                <a:ext cx="2023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14:cNvPr>
              <p14:cNvContentPartPr/>
              <p14:nvPr/>
            </p14:nvContentPartPr>
            <p14:xfrm>
              <a:off x="2592636" y="4874911"/>
              <a:ext cx="159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3636" y="4865911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14:cNvPr>
              <p14:cNvContentPartPr/>
              <p14:nvPr/>
            </p14:nvContentPartPr>
            <p14:xfrm>
              <a:off x="2574636" y="4593751"/>
              <a:ext cx="203400" cy="10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5636" y="4584751"/>
                <a:ext cx="2210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14:cNvPr>
              <p14:cNvContentPartPr/>
              <p14:nvPr/>
            </p14:nvContentPartPr>
            <p14:xfrm>
              <a:off x="2885316" y="4923511"/>
              <a:ext cx="31320" cy="30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76676" y="4914511"/>
                <a:ext cx="48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14:cNvPr>
              <p14:cNvContentPartPr/>
              <p14:nvPr/>
            </p14:nvContentPartPr>
            <p14:xfrm>
              <a:off x="2993676" y="4674751"/>
              <a:ext cx="414720" cy="362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5036" y="4666111"/>
                <a:ext cx="4323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14:cNvPr>
              <p14:cNvContentPartPr/>
              <p14:nvPr/>
            </p14:nvContentPartPr>
            <p14:xfrm>
              <a:off x="3735636" y="4863031"/>
              <a:ext cx="17388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26636" y="4854031"/>
                <a:ext cx="191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14:cNvPr>
              <p14:cNvContentPartPr/>
              <p14:nvPr/>
            </p14:nvContentPartPr>
            <p14:xfrm>
              <a:off x="3769476" y="4946911"/>
              <a:ext cx="123120" cy="2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0836" y="4938271"/>
                <a:ext cx="140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14:cNvPr>
              <p14:cNvContentPartPr/>
              <p14:nvPr/>
            </p14:nvContentPartPr>
            <p14:xfrm>
              <a:off x="4100316" y="4585111"/>
              <a:ext cx="142560" cy="59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91676" y="4576111"/>
                <a:ext cx="160200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14:cNvPr>
              <p14:cNvContentPartPr/>
              <p14:nvPr/>
            </p14:nvContentPartPr>
            <p14:xfrm>
              <a:off x="4975836" y="4635871"/>
              <a:ext cx="239760" cy="38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6836" y="4627231"/>
                <a:ext cx="2574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14:cNvPr>
              <p14:cNvContentPartPr/>
              <p14:nvPr/>
            </p14:nvContentPartPr>
            <p14:xfrm>
              <a:off x="5282196" y="4830631"/>
              <a:ext cx="128520" cy="192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3196" y="4821648"/>
                <a:ext cx="146160" cy="210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14:cNvPr>
              <p14:cNvContentPartPr/>
              <p14:nvPr/>
            </p14:nvContentPartPr>
            <p14:xfrm>
              <a:off x="4699716" y="4708231"/>
              <a:ext cx="195840" cy="361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90716" y="4699582"/>
                <a:ext cx="213480" cy="379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14:cNvPr>
              <p14:cNvContentPartPr/>
              <p14:nvPr/>
            </p14:nvContentPartPr>
            <p14:xfrm>
              <a:off x="4355556" y="4478191"/>
              <a:ext cx="254160" cy="205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46916" y="4469191"/>
                <a:ext cx="2718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14:cNvPr>
              <p14:cNvContentPartPr/>
              <p14:nvPr/>
            </p14:nvContentPartPr>
            <p14:xfrm>
              <a:off x="4360596" y="5031511"/>
              <a:ext cx="113040" cy="183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51625" y="5022854"/>
                <a:ext cx="130624" cy="201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4C7192-BDB4-41B8-8A26-6F2DB0F99141}"/>
                  </a:ext>
                </a:extLst>
              </p14:cNvPr>
              <p14:cNvContentPartPr/>
              <p14:nvPr/>
            </p14:nvContentPartPr>
            <p14:xfrm>
              <a:off x="5630316" y="4835671"/>
              <a:ext cx="164880" cy="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4C7192-BDB4-41B8-8A26-6F2DB0F991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21316" y="4827031"/>
                <a:ext cx="1825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EBFC3A-6752-4274-A8F1-3306915B09F5}"/>
                  </a:ext>
                </a:extLst>
              </p14:cNvPr>
              <p14:cNvContentPartPr/>
              <p14:nvPr/>
            </p14:nvContentPartPr>
            <p14:xfrm>
              <a:off x="5592516" y="4908031"/>
              <a:ext cx="257760" cy="3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EBFC3A-6752-4274-A8F1-3306915B09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83876" y="4899391"/>
                <a:ext cx="275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3F10FA-0DEF-4FC8-995D-D232A1363385}"/>
                  </a:ext>
                </a:extLst>
              </p14:cNvPr>
              <p14:cNvContentPartPr/>
              <p14:nvPr/>
            </p14:nvContentPartPr>
            <p14:xfrm>
              <a:off x="6047916" y="4873111"/>
              <a:ext cx="97560" cy="2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3F10FA-0DEF-4FC8-995D-D232A13633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38916" y="4864471"/>
                <a:ext cx="115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ADECFA3-3616-45A5-B89C-C60C54AA39E0}"/>
                  </a:ext>
                </a:extLst>
              </p14:cNvPr>
              <p14:cNvContentPartPr/>
              <p14:nvPr/>
            </p14:nvContentPartPr>
            <p14:xfrm>
              <a:off x="6223236" y="4643071"/>
              <a:ext cx="213840" cy="40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ADECFA3-3616-45A5-B89C-C60C54AA39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14236" y="4634431"/>
                <a:ext cx="23148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49F66BC-3BE4-4A57-8FEC-EFF43B3A19D0}"/>
                  </a:ext>
                </a:extLst>
              </p14:cNvPr>
              <p14:cNvContentPartPr/>
              <p14:nvPr/>
            </p14:nvContentPartPr>
            <p14:xfrm>
              <a:off x="6519516" y="4330951"/>
              <a:ext cx="1128600" cy="824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49F66BC-3BE4-4A57-8FEC-EFF43B3A19D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0516" y="4322311"/>
                <a:ext cx="1146240" cy="84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025509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14:cNvPr>
              <p14:cNvContentPartPr/>
              <p14:nvPr/>
            </p14:nvContentPartPr>
            <p14:xfrm>
              <a:off x="513276" y="3875551"/>
              <a:ext cx="1111320" cy="455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79" y="3866911"/>
                <a:ext cx="1128954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14:cNvPr>
              <p14:cNvContentPartPr/>
              <p14:nvPr/>
            </p14:nvContentPartPr>
            <p14:xfrm>
              <a:off x="2176476" y="3817951"/>
              <a:ext cx="4831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67476" y="3808958"/>
                <a:ext cx="500760" cy="453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14:cNvPr>
              <p14:cNvContentPartPr/>
              <p14:nvPr/>
            </p14:nvContentPartPr>
            <p14:xfrm>
              <a:off x="2800716" y="4110631"/>
              <a:ext cx="1270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92076" y="4101631"/>
                <a:ext cx="1447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14:cNvPr>
              <p14:cNvContentPartPr/>
              <p14:nvPr/>
            </p14:nvContentPartPr>
            <p14:xfrm>
              <a:off x="3028956" y="3819391"/>
              <a:ext cx="648720" cy="38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9956" y="3810391"/>
                <a:ext cx="66636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14:cNvPr>
              <p14:cNvContentPartPr/>
              <p14:nvPr/>
            </p14:nvContentPartPr>
            <p14:xfrm>
              <a:off x="4072596" y="3982831"/>
              <a:ext cx="289440" cy="300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63967" y="3974191"/>
                <a:ext cx="307058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14:cNvPr>
              <p14:cNvContentPartPr/>
              <p14:nvPr/>
            </p14:nvContentPartPr>
            <p14:xfrm>
              <a:off x="789036" y="4667551"/>
              <a:ext cx="309600" cy="37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036" y="4658551"/>
                <a:ext cx="3272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14:cNvPr>
              <p14:cNvContentPartPr/>
              <p14:nvPr/>
            </p14:nvContentPartPr>
            <p14:xfrm>
              <a:off x="1173516" y="4933231"/>
              <a:ext cx="21240" cy="19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64876" y="4924231"/>
                <a:ext cx="388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14:cNvPr>
              <p14:cNvContentPartPr/>
              <p14:nvPr/>
            </p14:nvContentPartPr>
            <p14:xfrm>
              <a:off x="1233276" y="4978951"/>
              <a:ext cx="132120" cy="12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24276" y="4969951"/>
                <a:ext cx="14976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14:cNvPr>
              <p14:cNvContentPartPr/>
              <p14:nvPr/>
            </p14:nvContentPartPr>
            <p14:xfrm>
              <a:off x="1427316" y="4967791"/>
              <a:ext cx="15696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18676" y="4958791"/>
                <a:ext cx="174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14:cNvPr>
              <p14:cNvContentPartPr/>
              <p14:nvPr/>
            </p14:nvContentPartPr>
            <p14:xfrm>
              <a:off x="1756356" y="4823431"/>
              <a:ext cx="14940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47716" y="4814791"/>
                <a:ext cx="1670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14:cNvPr>
              <p14:cNvContentPartPr/>
              <p14:nvPr/>
            </p14:nvContentPartPr>
            <p14:xfrm>
              <a:off x="1794876" y="4926031"/>
              <a:ext cx="149400" cy="19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86236" y="4917391"/>
                <a:ext cx="167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14:cNvPr>
              <p14:cNvContentPartPr/>
              <p14:nvPr/>
            </p14:nvContentPartPr>
            <p14:xfrm>
              <a:off x="2117436" y="4622191"/>
              <a:ext cx="190440" cy="62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08436" y="4613191"/>
                <a:ext cx="208080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14:cNvPr>
              <p14:cNvContentPartPr/>
              <p14:nvPr/>
            </p14:nvContentPartPr>
            <p14:xfrm>
              <a:off x="2356116" y="5115751"/>
              <a:ext cx="109440" cy="15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47116" y="5107111"/>
                <a:ext cx="1270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14:cNvPr>
              <p14:cNvContentPartPr/>
              <p14:nvPr/>
            </p14:nvContentPartPr>
            <p14:xfrm>
              <a:off x="2484276" y="5216191"/>
              <a:ext cx="504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75636" y="5207191"/>
                <a:ext cx="22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14:cNvPr>
              <p14:cNvContentPartPr/>
              <p14:nvPr/>
            </p14:nvContentPartPr>
            <p14:xfrm>
              <a:off x="2340276" y="4995511"/>
              <a:ext cx="114120" cy="80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331276" y="4986871"/>
                <a:ext cx="131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14:cNvPr>
              <p14:cNvContentPartPr/>
              <p14:nvPr/>
            </p14:nvContentPartPr>
            <p14:xfrm>
              <a:off x="2298516" y="4517431"/>
              <a:ext cx="91800" cy="16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89516" y="4508431"/>
                <a:ext cx="1094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14:cNvPr>
              <p14:cNvContentPartPr/>
              <p14:nvPr/>
            </p14:nvContentPartPr>
            <p14:xfrm>
              <a:off x="2373396" y="4664671"/>
              <a:ext cx="10728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64756" y="4655671"/>
                <a:ext cx="12492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14:cNvPr>
              <p14:cNvContentPartPr/>
              <p14:nvPr/>
            </p14:nvContentPartPr>
            <p14:xfrm>
              <a:off x="2204196" y="4378111"/>
              <a:ext cx="145440" cy="82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95196" y="4369471"/>
                <a:ext cx="1630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14:cNvPr>
              <p14:cNvContentPartPr/>
              <p14:nvPr/>
            </p14:nvContentPartPr>
            <p14:xfrm>
              <a:off x="2599476" y="4747111"/>
              <a:ext cx="28080" cy="27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90836" y="4738471"/>
                <a:ext cx="457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14:cNvPr>
              <p14:cNvContentPartPr/>
              <p14:nvPr/>
            </p14:nvContentPartPr>
            <p14:xfrm>
              <a:off x="2593356" y="4752871"/>
              <a:ext cx="184680" cy="1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4356" y="4744231"/>
                <a:ext cx="2023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14:cNvPr>
              <p14:cNvContentPartPr/>
              <p14:nvPr/>
            </p14:nvContentPartPr>
            <p14:xfrm>
              <a:off x="2592636" y="4874911"/>
              <a:ext cx="159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3636" y="4865911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14:cNvPr>
              <p14:cNvContentPartPr/>
              <p14:nvPr/>
            </p14:nvContentPartPr>
            <p14:xfrm>
              <a:off x="2574636" y="4593751"/>
              <a:ext cx="203400" cy="10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5636" y="4584751"/>
                <a:ext cx="2210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14:cNvPr>
              <p14:cNvContentPartPr/>
              <p14:nvPr/>
            </p14:nvContentPartPr>
            <p14:xfrm>
              <a:off x="2885316" y="4923511"/>
              <a:ext cx="31320" cy="30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76676" y="4914511"/>
                <a:ext cx="48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14:cNvPr>
              <p14:cNvContentPartPr/>
              <p14:nvPr/>
            </p14:nvContentPartPr>
            <p14:xfrm>
              <a:off x="2993676" y="4674751"/>
              <a:ext cx="414720" cy="362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5036" y="4666111"/>
                <a:ext cx="4323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14:cNvPr>
              <p14:cNvContentPartPr/>
              <p14:nvPr/>
            </p14:nvContentPartPr>
            <p14:xfrm>
              <a:off x="3735636" y="4863031"/>
              <a:ext cx="17388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26636" y="4854031"/>
                <a:ext cx="191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14:cNvPr>
              <p14:cNvContentPartPr/>
              <p14:nvPr/>
            </p14:nvContentPartPr>
            <p14:xfrm>
              <a:off x="3769476" y="4946911"/>
              <a:ext cx="123120" cy="2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0836" y="4938271"/>
                <a:ext cx="140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14:cNvPr>
              <p14:cNvContentPartPr/>
              <p14:nvPr/>
            </p14:nvContentPartPr>
            <p14:xfrm>
              <a:off x="4100316" y="4585111"/>
              <a:ext cx="142560" cy="59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91676" y="4576111"/>
                <a:ext cx="160200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14:cNvPr>
              <p14:cNvContentPartPr/>
              <p14:nvPr/>
            </p14:nvContentPartPr>
            <p14:xfrm>
              <a:off x="4975836" y="4635871"/>
              <a:ext cx="239760" cy="38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6836" y="4627231"/>
                <a:ext cx="2574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14:cNvPr>
              <p14:cNvContentPartPr/>
              <p14:nvPr/>
            </p14:nvContentPartPr>
            <p14:xfrm>
              <a:off x="5282196" y="4830631"/>
              <a:ext cx="128520" cy="192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3196" y="4821648"/>
                <a:ext cx="146160" cy="210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14:cNvPr>
              <p14:cNvContentPartPr/>
              <p14:nvPr/>
            </p14:nvContentPartPr>
            <p14:xfrm>
              <a:off x="4699716" y="4708231"/>
              <a:ext cx="195840" cy="361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90716" y="4699582"/>
                <a:ext cx="213480" cy="379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14:cNvPr>
              <p14:cNvContentPartPr/>
              <p14:nvPr/>
            </p14:nvContentPartPr>
            <p14:xfrm>
              <a:off x="4355556" y="4478191"/>
              <a:ext cx="254160" cy="205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46916" y="4469191"/>
                <a:ext cx="2718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14:cNvPr>
              <p14:cNvContentPartPr/>
              <p14:nvPr/>
            </p14:nvContentPartPr>
            <p14:xfrm>
              <a:off x="4360596" y="5031511"/>
              <a:ext cx="113040" cy="183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51625" y="5022854"/>
                <a:ext cx="130624" cy="201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4C7192-BDB4-41B8-8A26-6F2DB0F99141}"/>
                  </a:ext>
                </a:extLst>
              </p14:cNvPr>
              <p14:cNvContentPartPr/>
              <p14:nvPr/>
            </p14:nvContentPartPr>
            <p14:xfrm>
              <a:off x="5630316" y="4835671"/>
              <a:ext cx="164880" cy="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4C7192-BDB4-41B8-8A26-6F2DB0F991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21316" y="4827031"/>
                <a:ext cx="1825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EBFC3A-6752-4274-A8F1-3306915B09F5}"/>
                  </a:ext>
                </a:extLst>
              </p14:cNvPr>
              <p14:cNvContentPartPr/>
              <p14:nvPr/>
            </p14:nvContentPartPr>
            <p14:xfrm>
              <a:off x="5592516" y="4908031"/>
              <a:ext cx="257760" cy="3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EBFC3A-6752-4274-A8F1-3306915B09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83876" y="4899391"/>
                <a:ext cx="275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3F10FA-0DEF-4FC8-995D-D232A1363385}"/>
                  </a:ext>
                </a:extLst>
              </p14:cNvPr>
              <p14:cNvContentPartPr/>
              <p14:nvPr/>
            </p14:nvContentPartPr>
            <p14:xfrm>
              <a:off x="6047916" y="4873111"/>
              <a:ext cx="97560" cy="2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3F10FA-0DEF-4FC8-995D-D232A13633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38916" y="4864471"/>
                <a:ext cx="115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ADECFA3-3616-45A5-B89C-C60C54AA39E0}"/>
                  </a:ext>
                </a:extLst>
              </p14:cNvPr>
              <p14:cNvContentPartPr/>
              <p14:nvPr/>
            </p14:nvContentPartPr>
            <p14:xfrm>
              <a:off x="6223236" y="4643071"/>
              <a:ext cx="213840" cy="40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ADECFA3-3616-45A5-B89C-C60C54AA39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14236" y="4634431"/>
                <a:ext cx="23148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49F66BC-3BE4-4A57-8FEC-EFF43B3A19D0}"/>
                  </a:ext>
                </a:extLst>
              </p14:cNvPr>
              <p14:cNvContentPartPr/>
              <p14:nvPr/>
            </p14:nvContentPartPr>
            <p14:xfrm>
              <a:off x="6519516" y="4330951"/>
              <a:ext cx="1128600" cy="824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49F66BC-3BE4-4A57-8FEC-EFF43B3A19D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0516" y="4322311"/>
                <a:ext cx="1146240" cy="84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B589889-85D9-48C8-B5E0-1DE2878D6214}"/>
                  </a:ext>
                </a:extLst>
              </p14:cNvPr>
              <p14:cNvContentPartPr/>
              <p14:nvPr/>
            </p14:nvContentPartPr>
            <p14:xfrm>
              <a:off x="1821876" y="5640631"/>
              <a:ext cx="243720" cy="8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B589889-85D9-48C8-B5E0-1DE2878D621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13236" y="5631631"/>
                <a:ext cx="2613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F59427-0EF4-4761-A560-75C7732FA132}"/>
                  </a:ext>
                </a:extLst>
              </p14:cNvPr>
              <p14:cNvContentPartPr/>
              <p14:nvPr/>
            </p14:nvContentPartPr>
            <p14:xfrm>
              <a:off x="1824756" y="5744671"/>
              <a:ext cx="2264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F59427-0EF4-4761-A560-75C7732FA1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16116" y="5735671"/>
                <a:ext cx="244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6CD09A5-F0DB-4D66-9956-A5C0E0B98707}"/>
                  </a:ext>
                </a:extLst>
              </p14:cNvPr>
              <p14:cNvContentPartPr/>
              <p14:nvPr/>
            </p14:nvContentPartPr>
            <p14:xfrm>
              <a:off x="8020356" y="4676551"/>
              <a:ext cx="363600" cy="350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6CD09A5-F0DB-4D66-9956-A5C0E0B9870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11356" y="4667551"/>
                <a:ext cx="3812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83177E6-FF60-4499-BC4A-57DD7D600460}"/>
                  </a:ext>
                </a:extLst>
              </p14:cNvPr>
              <p14:cNvContentPartPr/>
              <p14:nvPr/>
            </p14:nvContentPartPr>
            <p14:xfrm>
              <a:off x="765996" y="5315551"/>
              <a:ext cx="767520" cy="425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83177E6-FF60-4499-BC4A-57DD7D60046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7352" y="5306551"/>
                <a:ext cx="785168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2E632B-35FF-483A-8621-46A6A8237D49}"/>
                  </a:ext>
                </a:extLst>
              </p14:cNvPr>
              <p14:cNvContentPartPr/>
              <p14:nvPr/>
            </p14:nvContentPartPr>
            <p14:xfrm>
              <a:off x="2323716" y="5664031"/>
              <a:ext cx="156960" cy="2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2E632B-35FF-483A-8621-46A6A8237D4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14716" y="5655391"/>
                <a:ext cx="174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9F5F102-BF20-4AE8-A718-8D63CA540130}"/>
                  </a:ext>
                </a:extLst>
              </p14:cNvPr>
              <p14:cNvContentPartPr/>
              <p14:nvPr/>
            </p14:nvContentPartPr>
            <p14:xfrm>
              <a:off x="2608476" y="5450551"/>
              <a:ext cx="37080" cy="162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9F5F102-BF20-4AE8-A718-8D63CA5401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99836" y="5441551"/>
                <a:ext cx="547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0B50DC-C793-402B-9D8B-5ED37842EC02}"/>
                  </a:ext>
                </a:extLst>
              </p14:cNvPr>
              <p14:cNvContentPartPr/>
              <p14:nvPr/>
            </p14:nvContentPartPr>
            <p14:xfrm>
              <a:off x="2527476" y="5623711"/>
              <a:ext cx="189000" cy="1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0B50DC-C793-402B-9D8B-5ED37842EC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518476" y="5615071"/>
                <a:ext cx="2066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6049755-4B28-43EA-93CD-1F05365E9BA8}"/>
                  </a:ext>
                </a:extLst>
              </p14:cNvPr>
              <p14:cNvContentPartPr/>
              <p14:nvPr/>
            </p14:nvContentPartPr>
            <p14:xfrm>
              <a:off x="2574636" y="5723791"/>
              <a:ext cx="141840" cy="174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6049755-4B28-43EA-93CD-1F05365E9BA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65636" y="5714791"/>
                <a:ext cx="159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E2F50F-9DD8-4D0E-801E-BCDF8477408E}"/>
                  </a:ext>
                </a:extLst>
              </p14:cNvPr>
              <p14:cNvContentPartPr/>
              <p14:nvPr/>
            </p14:nvContentPartPr>
            <p14:xfrm>
              <a:off x="2863356" y="5507431"/>
              <a:ext cx="12600" cy="31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E2F50F-9DD8-4D0E-801E-BCDF847740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54356" y="5498431"/>
                <a:ext cx="302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F51B9D-A6A6-4491-B430-48252D96F501}"/>
                  </a:ext>
                </a:extLst>
              </p14:cNvPr>
              <p14:cNvContentPartPr/>
              <p14:nvPr/>
            </p14:nvContentPartPr>
            <p14:xfrm>
              <a:off x="2855796" y="5551711"/>
              <a:ext cx="170640" cy="252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F51B9D-A6A6-4491-B430-48252D96F5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47156" y="5543071"/>
                <a:ext cx="1882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048D0E-FC6C-4A03-B3E4-9A42F0B27AC3}"/>
                  </a:ext>
                </a:extLst>
              </p14:cNvPr>
              <p14:cNvContentPartPr/>
              <p14:nvPr/>
            </p14:nvContentPartPr>
            <p14:xfrm>
              <a:off x="3862356" y="5665471"/>
              <a:ext cx="201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048D0E-FC6C-4A03-B3E4-9A42F0B27A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53716" y="5656831"/>
                <a:ext cx="21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84F48C-0773-46E5-8ADE-365ABF1AB53E}"/>
                  </a:ext>
                </a:extLst>
              </p14:cNvPr>
              <p14:cNvContentPartPr/>
              <p14:nvPr/>
            </p14:nvContentPartPr>
            <p14:xfrm>
              <a:off x="4274196" y="5400511"/>
              <a:ext cx="571320" cy="55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84F48C-0773-46E5-8ADE-365ABF1AB53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65551" y="5391871"/>
                <a:ext cx="588971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AE28A55-BBBA-456E-8AAA-8660FCBBA05E}"/>
                  </a:ext>
                </a:extLst>
              </p14:cNvPr>
              <p14:cNvContentPartPr/>
              <p14:nvPr/>
            </p14:nvContentPartPr>
            <p14:xfrm>
              <a:off x="3155316" y="5374951"/>
              <a:ext cx="537480" cy="50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AE28A55-BBBA-456E-8AAA-8660FCBBA05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46316" y="5365951"/>
                <a:ext cx="555120" cy="52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703553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14:cNvPr>
              <p14:cNvContentPartPr/>
              <p14:nvPr/>
            </p14:nvContentPartPr>
            <p14:xfrm>
              <a:off x="7728771" y="112303"/>
              <a:ext cx="802800" cy="401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DA0491-B535-488A-96B2-73DE8F15E19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10771" y="94663"/>
                <a:ext cx="8384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14:cNvPr>
              <p14:cNvContentPartPr/>
              <p14:nvPr/>
            </p14:nvContentPartPr>
            <p14:xfrm>
              <a:off x="2969931" y="408943"/>
              <a:ext cx="74880" cy="134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E09ACF8-1B72-4D8C-89B9-E544E933AD4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51931" y="391303"/>
                <a:ext cx="1105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14:cNvPr>
              <p14:cNvContentPartPr/>
              <p14:nvPr/>
            </p14:nvContentPartPr>
            <p14:xfrm>
              <a:off x="3260451" y="182863"/>
              <a:ext cx="39960" cy="270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4B1DC84-1C58-4E3D-98A3-230055C412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42811" y="164863"/>
                <a:ext cx="756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14:cNvPr>
              <p14:cNvContentPartPr/>
              <p14:nvPr/>
            </p14:nvContentPartPr>
            <p14:xfrm>
              <a:off x="3387171" y="174943"/>
              <a:ext cx="169560" cy="3049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463B1A8-0287-430A-A6CA-50F465677D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69531" y="156943"/>
                <a:ext cx="205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14:cNvPr>
              <p14:cNvContentPartPr/>
              <p14:nvPr/>
            </p14:nvContentPartPr>
            <p14:xfrm>
              <a:off x="3693171" y="191863"/>
              <a:ext cx="401040" cy="2664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941F438-F4F3-4FBB-BC5D-0557A998804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75531" y="173863"/>
                <a:ext cx="4366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70DDE05-37BF-40E3-A235-3B39600A6AFB}"/>
                  </a:ext>
                </a:extLst>
              </p14:cNvPr>
              <p14:cNvContentPartPr/>
              <p14:nvPr/>
            </p14:nvContentPartPr>
            <p14:xfrm>
              <a:off x="492771" y="765343"/>
              <a:ext cx="2111040" cy="506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70DDE05-37BF-40E3-A235-3B39600A6AF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131" y="747343"/>
                <a:ext cx="214668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2A4B73A-64F4-47F0-8A56-3C039DB17B10}"/>
                  </a:ext>
                </a:extLst>
              </p14:cNvPr>
              <p14:cNvContentPartPr/>
              <p14:nvPr/>
            </p14:nvContentPartPr>
            <p14:xfrm>
              <a:off x="3686691" y="975223"/>
              <a:ext cx="53280" cy="98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2A4B73A-64F4-47F0-8A56-3C039DB17B1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68691" y="957583"/>
                <a:ext cx="889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184AA9-3ABF-42B4-9DD0-4270056D1549}"/>
                  </a:ext>
                </a:extLst>
              </p14:cNvPr>
              <p14:cNvContentPartPr/>
              <p14:nvPr/>
            </p14:nvContentPartPr>
            <p14:xfrm>
              <a:off x="4357371" y="716383"/>
              <a:ext cx="310320" cy="329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184AA9-3ABF-42B4-9DD0-4270056D154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39731" y="698743"/>
                <a:ext cx="34596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0542765-8B20-4C7B-8D58-C95AB0CF35FD}"/>
                  </a:ext>
                </a:extLst>
              </p14:cNvPr>
              <p14:cNvContentPartPr/>
              <p14:nvPr/>
            </p14:nvContentPartPr>
            <p14:xfrm>
              <a:off x="3937251" y="722503"/>
              <a:ext cx="307440" cy="329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0542765-8B20-4C7B-8D58-C95AB0CF35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19590" y="704503"/>
                <a:ext cx="343122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0924186-56A8-40E3-A214-06D46E014D58}"/>
                  </a:ext>
                </a:extLst>
              </p14:cNvPr>
              <p14:cNvContentPartPr/>
              <p14:nvPr/>
            </p14:nvContentPartPr>
            <p14:xfrm>
              <a:off x="2854371" y="748423"/>
              <a:ext cx="672120" cy="3042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0924186-56A8-40E3-A214-06D46E014D5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36381" y="730783"/>
                <a:ext cx="707741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63C6D9-7933-4853-AC3D-4779C018A985}"/>
                  </a:ext>
                </a:extLst>
              </p14:cNvPr>
              <p14:cNvContentPartPr/>
              <p14:nvPr/>
            </p14:nvContentPartPr>
            <p14:xfrm>
              <a:off x="814440" y="3067080"/>
              <a:ext cx="7995240" cy="2952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63C6D9-7933-4853-AC3D-4779C018A9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6441" y="3049082"/>
                <a:ext cx="8030878" cy="29883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764604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772705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582470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917024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889172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816668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181119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952430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14:cNvPr>
              <p14:cNvContentPartPr/>
              <p14:nvPr/>
            </p14:nvContentPartPr>
            <p14:xfrm>
              <a:off x="4213716" y="5457391"/>
              <a:ext cx="218880" cy="96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204731" y="5448751"/>
                <a:ext cx="236491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14:cNvPr>
              <p14:cNvContentPartPr/>
              <p14:nvPr/>
            </p14:nvContentPartPr>
            <p14:xfrm>
              <a:off x="4544556" y="5303311"/>
              <a:ext cx="1626120" cy="523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35916" y="5294665"/>
                <a:ext cx="1643760" cy="540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14:cNvPr>
              <p14:cNvContentPartPr/>
              <p14:nvPr/>
            </p14:nvContentPartPr>
            <p14:xfrm>
              <a:off x="7041516" y="5321671"/>
              <a:ext cx="527400" cy="56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32876" y="5312677"/>
                <a:ext cx="545040" cy="580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14:cNvPr>
              <p14:cNvContentPartPr/>
              <p14:nvPr/>
            </p14:nvContentPartPr>
            <p14:xfrm>
              <a:off x="6320436" y="5479711"/>
              <a:ext cx="6098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796" y="5470711"/>
                <a:ext cx="627480" cy="19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429441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14:cNvPr>
              <p14:cNvContentPartPr/>
              <p14:nvPr/>
            </p14:nvContentPartPr>
            <p14:xfrm>
              <a:off x="4213716" y="5457391"/>
              <a:ext cx="218880" cy="96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204731" y="5448751"/>
                <a:ext cx="236491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14:cNvPr>
              <p14:cNvContentPartPr/>
              <p14:nvPr/>
            </p14:nvContentPartPr>
            <p14:xfrm>
              <a:off x="4544556" y="5303311"/>
              <a:ext cx="1626120" cy="523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35916" y="5294665"/>
                <a:ext cx="1643760" cy="540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14:cNvPr>
              <p14:cNvContentPartPr/>
              <p14:nvPr/>
            </p14:nvContentPartPr>
            <p14:xfrm>
              <a:off x="7041516" y="5321671"/>
              <a:ext cx="527400" cy="56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32876" y="5312677"/>
                <a:ext cx="545040" cy="580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14:cNvPr>
              <p14:cNvContentPartPr/>
              <p14:nvPr/>
            </p14:nvContentPartPr>
            <p14:xfrm>
              <a:off x="6320436" y="5479711"/>
              <a:ext cx="6098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796" y="5470711"/>
                <a:ext cx="6274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14:cNvPr>
              <p14:cNvContentPartPr/>
              <p14:nvPr/>
            </p14:nvContentPartPr>
            <p14:xfrm>
              <a:off x="7877436" y="5267311"/>
              <a:ext cx="183600" cy="41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868436" y="5258671"/>
                <a:ext cx="201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14:cNvPr>
              <p14:cNvContentPartPr/>
              <p14:nvPr/>
            </p14:nvContentPartPr>
            <p14:xfrm>
              <a:off x="350916" y="5790751"/>
              <a:ext cx="354240" cy="230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42276" y="5782111"/>
                <a:ext cx="3718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14:cNvPr>
              <p14:cNvContentPartPr/>
              <p14:nvPr/>
            </p14:nvContentPartPr>
            <p14:xfrm>
              <a:off x="846276" y="5700031"/>
              <a:ext cx="14760" cy="19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636" y="5691391"/>
                <a:ext cx="32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14:cNvPr>
              <p14:cNvContentPartPr/>
              <p14:nvPr/>
            </p14:nvContentPartPr>
            <p14:xfrm>
              <a:off x="833676" y="5793991"/>
              <a:ext cx="809280" cy="20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5032" y="5785351"/>
                <a:ext cx="826928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14:cNvPr>
              <p14:cNvContentPartPr/>
              <p14:nvPr/>
            </p14:nvContentPartPr>
            <p14:xfrm>
              <a:off x="1941396" y="5741791"/>
              <a:ext cx="222120" cy="313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32756" y="5732791"/>
                <a:ext cx="239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14:cNvPr>
              <p14:cNvContentPartPr/>
              <p14:nvPr/>
            </p14:nvContentPartPr>
            <p14:xfrm>
              <a:off x="2236956" y="5927551"/>
              <a:ext cx="24120" cy="138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27956" y="5918911"/>
                <a:ext cx="417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14:cNvPr>
              <p14:cNvContentPartPr/>
              <p14:nvPr/>
            </p14:nvContentPartPr>
            <p14:xfrm>
              <a:off x="2302836" y="5932231"/>
              <a:ext cx="136800" cy="130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293836" y="5923231"/>
                <a:ext cx="154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14:cNvPr>
              <p14:cNvContentPartPr/>
              <p14:nvPr/>
            </p14:nvContentPartPr>
            <p14:xfrm>
              <a:off x="2548356" y="5926111"/>
              <a:ext cx="150120" cy="131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39356" y="5917471"/>
                <a:ext cx="16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14:cNvPr>
              <p14:cNvContentPartPr/>
              <p14:nvPr/>
            </p14:nvContentPartPr>
            <p14:xfrm>
              <a:off x="2866596" y="5862391"/>
              <a:ext cx="20988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57596" y="5853751"/>
                <a:ext cx="2275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14:cNvPr>
              <p14:cNvContentPartPr/>
              <p14:nvPr/>
            </p14:nvContentPartPr>
            <p14:xfrm>
              <a:off x="2876316" y="5928991"/>
              <a:ext cx="203040" cy="39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67316" y="5920351"/>
                <a:ext cx="2206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14:cNvPr>
              <p14:cNvContentPartPr/>
              <p14:nvPr/>
            </p14:nvContentPartPr>
            <p14:xfrm>
              <a:off x="3229116" y="5750071"/>
              <a:ext cx="520560" cy="221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20476" y="5741431"/>
                <a:ext cx="538200" cy="23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223929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14:cNvPr>
              <p14:cNvContentPartPr/>
              <p14:nvPr/>
            </p14:nvContentPartPr>
            <p14:xfrm>
              <a:off x="4213716" y="5457391"/>
              <a:ext cx="218880" cy="96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204731" y="5448751"/>
                <a:ext cx="236491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14:cNvPr>
              <p14:cNvContentPartPr/>
              <p14:nvPr/>
            </p14:nvContentPartPr>
            <p14:xfrm>
              <a:off x="4544556" y="5303311"/>
              <a:ext cx="1626120" cy="523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35916" y="5294665"/>
                <a:ext cx="1643760" cy="540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14:cNvPr>
              <p14:cNvContentPartPr/>
              <p14:nvPr/>
            </p14:nvContentPartPr>
            <p14:xfrm>
              <a:off x="7041516" y="5321671"/>
              <a:ext cx="527400" cy="56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32876" y="5312677"/>
                <a:ext cx="545040" cy="580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14:cNvPr>
              <p14:cNvContentPartPr/>
              <p14:nvPr/>
            </p14:nvContentPartPr>
            <p14:xfrm>
              <a:off x="6320436" y="5479711"/>
              <a:ext cx="6098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796" y="5470711"/>
                <a:ext cx="6274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14:cNvPr>
              <p14:cNvContentPartPr/>
              <p14:nvPr/>
            </p14:nvContentPartPr>
            <p14:xfrm>
              <a:off x="7877436" y="5267311"/>
              <a:ext cx="183600" cy="41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868436" y="5258671"/>
                <a:ext cx="201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14:cNvPr>
              <p14:cNvContentPartPr/>
              <p14:nvPr/>
            </p14:nvContentPartPr>
            <p14:xfrm>
              <a:off x="350916" y="5790751"/>
              <a:ext cx="354240" cy="230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42276" y="5782111"/>
                <a:ext cx="3718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14:cNvPr>
              <p14:cNvContentPartPr/>
              <p14:nvPr/>
            </p14:nvContentPartPr>
            <p14:xfrm>
              <a:off x="846276" y="5700031"/>
              <a:ext cx="14760" cy="19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636" y="5691391"/>
                <a:ext cx="32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14:cNvPr>
              <p14:cNvContentPartPr/>
              <p14:nvPr/>
            </p14:nvContentPartPr>
            <p14:xfrm>
              <a:off x="833676" y="5793991"/>
              <a:ext cx="809280" cy="20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5032" y="5785351"/>
                <a:ext cx="826928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14:cNvPr>
              <p14:cNvContentPartPr/>
              <p14:nvPr/>
            </p14:nvContentPartPr>
            <p14:xfrm>
              <a:off x="1941396" y="5741791"/>
              <a:ext cx="222120" cy="313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32756" y="5732791"/>
                <a:ext cx="239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14:cNvPr>
              <p14:cNvContentPartPr/>
              <p14:nvPr/>
            </p14:nvContentPartPr>
            <p14:xfrm>
              <a:off x="2236956" y="5927551"/>
              <a:ext cx="24120" cy="138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27956" y="5918911"/>
                <a:ext cx="417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14:cNvPr>
              <p14:cNvContentPartPr/>
              <p14:nvPr/>
            </p14:nvContentPartPr>
            <p14:xfrm>
              <a:off x="2302836" y="5932231"/>
              <a:ext cx="136800" cy="130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293836" y="5923231"/>
                <a:ext cx="154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14:cNvPr>
              <p14:cNvContentPartPr/>
              <p14:nvPr/>
            </p14:nvContentPartPr>
            <p14:xfrm>
              <a:off x="2548356" y="5926111"/>
              <a:ext cx="150120" cy="131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39356" y="5917471"/>
                <a:ext cx="16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14:cNvPr>
              <p14:cNvContentPartPr/>
              <p14:nvPr/>
            </p14:nvContentPartPr>
            <p14:xfrm>
              <a:off x="2866596" y="5862391"/>
              <a:ext cx="20988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57596" y="5853751"/>
                <a:ext cx="2275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14:cNvPr>
              <p14:cNvContentPartPr/>
              <p14:nvPr/>
            </p14:nvContentPartPr>
            <p14:xfrm>
              <a:off x="2876316" y="5928991"/>
              <a:ext cx="203040" cy="39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67316" y="5920351"/>
                <a:ext cx="2206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14:cNvPr>
              <p14:cNvContentPartPr/>
              <p14:nvPr/>
            </p14:nvContentPartPr>
            <p14:xfrm>
              <a:off x="3229116" y="5750071"/>
              <a:ext cx="520560" cy="221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20476" y="5741431"/>
                <a:ext cx="5382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14:cNvPr>
              <p14:cNvContentPartPr/>
              <p14:nvPr/>
            </p14:nvContentPartPr>
            <p14:xfrm>
              <a:off x="3958116" y="5730631"/>
              <a:ext cx="815040" cy="297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49476" y="5721991"/>
                <a:ext cx="8326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14:cNvPr>
              <p14:cNvContentPartPr/>
              <p14:nvPr/>
            </p14:nvContentPartPr>
            <p14:xfrm>
              <a:off x="4993476" y="5880391"/>
              <a:ext cx="314280" cy="169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984836" y="5871751"/>
                <a:ext cx="3319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14:cNvPr>
              <p14:cNvContentPartPr/>
              <p14:nvPr/>
            </p14:nvContentPartPr>
            <p14:xfrm>
              <a:off x="5990316" y="5946991"/>
              <a:ext cx="115200" cy="10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81316" y="5938351"/>
                <a:ext cx="1328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14:cNvPr>
              <p14:cNvContentPartPr/>
              <p14:nvPr/>
            </p14:nvContentPartPr>
            <p14:xfrm>
              <a:off x="5980596" y="6009631"/>
              <a:ext cx="141840" cy="19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971596" y="6000631"/>
                <a:ext cx="1594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14:cNvPr>
              <p14:cNvContentPartPr/>
              <p14:nvPr/>
            </p14:nvContentPartPr>
            <p14:xfrm>
              <a:off x="6229356" y="5812351"/>
              <a:ext cx="303120" cy="251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20706" y="5803699"/>
                <a:ext cx="320781" cy="269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14:cNvPr>
              <p14:cNvContentPartPr/>
              <p14:nvPr/>
            </p14:nvContentPartPr>
            <p14:xfrm>
              <a:off x="5399196" y="5828911"/>
              <a:ext cx="452880" cy="438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0549" y="5819918"/>
                <a:ext cx="470534" cy="4561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64615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14:cNvPr>
              <p14:cNvContentPartPr/>
              <p14:nvPr/>
            </p14:nvContentPartPr>
            <p14:xfrm>
              <a:off x="439320" y="246760"/>
              <a:ext cx="559440" cy="391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0326" y="237760"/>
                <a:ext cx="577069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14:cNvPr>
              <p14:cNvContentPartPr/>
              <p14:nvPr/>
            </p14:nvContentPartPr>
            <p14:xfrm>
              <a:off x="1300080" y="492280"/>
              <a:ext cx="296640" cy="138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91080" y="483280"/>
                <a:ext cx="3142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14:cNvPr>
              <p14:cNvContentPartPr/>
              <p14:nvPr/>
            </p14:nvContentPartPr>
            <p14:xfrm>
              <a:off x="2702280" y="40876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3640" y="3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14:cNvPr>
              <p14:cNvContentPartPr/>
              <p14:nvPr/>
            </p14:nvContentPartPr>
            <p14:xfrm>
              <a:off x="2984520" y="482920"/>
              <a:ext cx="2512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75868" y="473920"/>
                <a:ext cx="268945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14:cNvPr>
              <p14:cNvContentPartPr/>
              <p14:nvPr/>
            </p14:nvContentPartPr>
            <p14:xfrm>
              <a:off x="2704440" y="498040"/>
              <a:ext cx="1944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95440" y="489040"/>
                <a:ext cx="2120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14:cNvPr>
              <p14:cNvContentPartPr/>
              <p14:nvPr/>
            </p14:nvContentPartPr>
            <p14:xfrm>
              <a:off x="1849080" y="472480"/>
              <a:ext cx="76824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40080" y="463480"/>
                <a:ext cx="7858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14:cNvPr>
              <p14:cNvContentPartPr/>
              <p14:nvPr/>
            </p14:nvContentPartPr>
            <p14:xfrm>
              <a:off x="3531360" y="309400"/>
              <a:ext cx="1109520" cy="328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2357" y="300400"/>
                <a:ext cx="1127166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14:cNvPr>
              <p14:cNvContentPartPr/>
              <p14:nvPr/>
            </p14:nvContentPartPr>
            <p14:xfrm>
              <a:off x="4989360" y="500560"/>
              <a:ext cx="517320" cy="183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0720" y="491578"/>
                <a:ext cx="534960" cy="2012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14:cNvPr>
              <p14:cNvContentPartPr/>
              <p14:nvPr/>
            </p14:nvContentPartPr>
            <p14:xfrm>
              <a:off x="5834280" y="556720"/>
              <a:ext cx="118440" cy="15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25640" y="547720"/>
                <a:ext cx="1360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14:cNvPr>
              <p14:cNvContentPartPr/>
              <p14:nvPr/>
            </p14:nvContentPartPr>
            <p14:xfrm>
              <a:off x="6045600" y="553480"/>
              <a:ext cx="524880" cy="180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6954" y="544480"/>
                <a:ext cx="542532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14:cNvPr>
              <p14:cNvContentPartPr/>
              <p14:nvPr/>
            </p14:nvContentPartPr>
            <p14:xfrm>
              <a:off x="6918600" y="433600"/>
              <a:ext cx="942840" cy="321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960" y="424610"/>
                <a:ext cx="960480" cy="338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14:cNvPr>
              <p14:cNvContentPartPr/>
              <p14:nvPr/>
            </p14:nvContentPartPr>
            <p14:xfrm>
              <a:off x="978600" y="1056760"/>
              <a:ext cx="210600" cy="289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69960" y="1048120"/>
                <a:ext cx="228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14:cNvPr>
              <p14:cNvContentPartPr/>
              <p14:nvPr/>
            </p14:nvContentPartPr>
            <p14:xfrm>
              <a:off x="994080" y="898000"/>
              <a:ext cx="164160" cy="83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5080" y="889000"/>
                <a:ext cx="181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14:cNvPr>
              <p14:cNvContentPartPr/>
              <p14:nvPr/>
            </p14:nvContentPartPr>
            <p14:xfrm>
              <a:off x="1302960" y="1194640"/>
              <a:ext cx="147240" cy="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93960" y="1186000"/>
                <a:ext cx="1648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14:cNvPr>
              <p14:cNvContentPartPr/>
              <p14:nvPr/>
            </p14:nvContentPartPr>
            <p14:xfrm>
              <a:off x="1316640" y="1275640"/>
              <a:ext cx="156600" cy="2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08000" y="1266640"/>
                <a:ext cx="1742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14:cNvPr>
              <p14:cNvContentPartPr/>
              <p14:nvPr/>
            </p14:nvContentPartPr>
            <p14:xfrm>
              <a:off x="1562520" y="1182760"/>
              <a:ext cx="302760" cy="18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880" y="1173760"/>
                <a:ext cx="3204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14:cNvPr>
              <p14:cNvContentPartPr/>
              <p14:nvPr/>
            </p14:nvContentPartPr>
            <p14:xfrm>
              <a:off x="1963920" y="1174840"/>
              <a:ext cx="264240" cy="121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4920" y="1166200"/>
                <a:ext cx="2818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14:cNvPr>
              <p14:cNvContentPartPr/>
              <p14:nvPr/>
            </p14:nvContentPartPr>
            <p14:xfrm>
              <a:off x="1986960" y="1018600"/>
              <a:ext cx="16524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7960" y="1009600"/>
                <a:ext cx="182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14:cNvPr>
              <p14:cNvContentPartPr/>
              <p14:nvPr/>
            </p14:nvContentPartPr>
            <p14:xfrm>
              <a:off x="3594000" y="978280"/>
              <a:ext cx="702000" cy="357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5000" y="969640"/>
                <a:ext cx="7196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14:cNvPr>
              <p14:cNvContentPartPr/>
              <p14:nvPr/>
            </p14:nvContentPartPr>
            <p14:xfrm>
              <a:off x="3154440" y="993400"/>
              <a:ext cx="350640" cy="35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5449" y="984400"/>
                <a:ext cx="368262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14:cNvPr>
              <p14:cNvContentPartPr/>
              <p14:nvPr/>
            </p14:nvContentPartPr>
            <p14:xfrm>
              <a:off x="2530920" y="1024720"/>
              <a:ext cx="398520" cy="383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22280" y="1015720"/>
                <a:ext cx="416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14:cNvPr>
              <p14:cNvContentPartPr/>
              <p14:nvPr/>
            </p14:nvContentPartPr>
            <p14:xfrm>
              <a:off x="4545120" y="1017160"/>
              <a:ext cx="705960" cy="31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36120" y="1008520"/>
                <a:ext cx="7236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14:cNvPr>
              <p14:cNvContentPartPr/>
              <p14:nvPr/>
            </p14:nvContentPartPr>
            <p14:xfrm>
              <a:off x="6339360" y="1058560"/>
              <a:ext cx="288360" cy="293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0709" y="1049560"/>
                <a:ext cx="306022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14:cNvPr>
              <p14:cNvContentPartPr/>
              <p14:nvPr/>
            </p14:nvContentPartPr>
            <p14:xfrm>
              <a:off x="518880" y="897280"/>
              <a:ext cx="358200" cy="638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880" y="888280"/>
                <a:ext cx="37584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14:cNvPr>
              <p14:cNvContentPartPr/>
              <p14:nvPr/>
            </p14:nvContentPartPr>
            <p14:xfrm>
              <a:off x="5345400" y="872800"/>
              <a:ext cx="812880" cy="571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6400" y="863800"/>
                <a:ext cx="830520" cy="58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14:cNvPr>
              <p14:cNvContentPartPr/>
              <p14:nvPr/>
            </p14:nvContentPartPr>
            <p14:xfrm>
              <a:off x="4213716" y="5457391"/>
              <a:ext cx="218880" cy="96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204731" y="5448751"/>
                <a:ext cx="236491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14:cNvPr>
              <p14:cNvContentPartPr/>
              <p14:nvPr/>
            </p14:nvContentPartPr>
            <p14:xfrm>
              <a:off x="4544556" y="5303311"/>
              <a:ext cx="1626120" cy="523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35916" y="5294665"/>
                <a:ext cx="1643760" cy="540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14:cNvPr>
              <p14:cNvContentPartPr/>
              <p14:nvPr/>
            </p14:nvContentPartPr>
            <p14:xfrm>
              <a:off x="7041516" y="5321671"/>
              <a:ext cx="527400" cy="56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32876" y="5312677"/>
                <a:ext cx="545040" cy="580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14:cNvPr>
              <p14:cNvContentPartPr/>
              <p14:nvPr/>
            </p14:nvContentPartPr>
            <p14:xfrm>
              <a:off x="6320436" y="5479711"/>
              <a:ext cx="6098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796" y="5470711"/>
                <a:ext cx="6274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14:cNvPr>
              <p14:cNvContentPartPr/>
              <p14:nvPr/>
            </p14:nvContentPartPr>
            <p14:xfrm>
              <a:off x="7877436" y="5267311"/>
              <a:ext cx="183600" cy="41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868436" y="5258671"/>
                <a:ext cx="201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14:cNvPr>
              <p14:cNvContentPartPr/>
              <p14:nvPr/>
            </p14:nvContentPartPr>
            <p14:xfrm>
              <a:off x="350916" y="5790751"/>
              <a:ext cx="354240" cy="230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42276" y="5782111"/>
                <a:ext cx="3718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14:cNvPr>
              <p14:cNvContentPartPr/>
              <p14:nvPr/>
            </p14:nvContentPartPr>
            <p14:xfrm>
              <a:off x="846276" y="5700031"/>
              <a:ext cx="14760" cy="19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636" y="5691391"/>
                <a:ext cx="32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14:cNvPr>
              <p14:cNvContentPartPr/>
              <p14:nvPr/>
            </p14:nvContentPartPr>
            <p14:xfrm>
              <a:off x="833676" y="5793991"/>
              <a:ext cx="809280" cy="20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5032" y="5785351"/>
                <a:ext cx="826928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14:cNvPr>
              <p14:cNvContentPartPr/>
              <p14:nvPr/>
            </p14:nvContentPartPr>
            <p14:xfrm>
              <a:off x="1941396" y="5741791"/>
              <a:ext cx="222120" cy="313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32756" y="5732791"/>
                <a:ext cx="239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14:cNvPr>
              <p14:cNvContentPartPr/>
              <p14:nvPr/>
            </p14:nvContentPartPr>
            <p14:xfrm>
              <a:off x="2236956" y="5927551"/>
              <a:ext cx="24120" cy="138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27956" y="5918911"/>
                <a:ext cx="417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14:cNvPr>
              <p14:cNvContentPartPr/>
              <p14:nvPr/>
            </p14:nvContentPartPr>
            <p14:xfrm>
              <a:off x="2302836" y="5932231"/>
              <a:ext cx="136800" cy="130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293836" y="5923231"/>
                <a:ext cx="154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14:cNvPr>
              <p14:cNvContentPartPr/>
              <p14:nvPr/>
            </p14:nvContentPartPr>
            <p14:xfrm>
              <a:off x="2548356" y="5926111"/>
              <a:ext cx="150120" cy="131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39356" y="5917471"/>
                <a:ext cx="16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14:cNvPr>
              <p14:cNvContentPartPr/>
              <p14:nvPr/>
            </p14:nvContentPartPr>
            <p14:xfrm>
              <a:off x="2866596" y="5862391"/>
              <a:ext cx="20988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57596" y="5853751"/>
                <a:ext cx="2275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14:cNvPr>
              <p14:cNvContentPartPr/>
              <p14:nvPr/>
            </p14:nvContentPartPr>
            <p14:xfrm>
              <a:off x="2876316" y="5928991"/>
              <a:ext cx="203040" cy="39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67316" y="5920351"/>
                <a:ext cx="2206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14:cNvPr>
              <p14:cNvContentPartPr/>
              <p14:nvPr/>
            </p14:nvContentPartPr>
            <p14:xfrm>
              <a:off x="3229116" y="5750071"/>
              <a:ext cx="520560" cy="221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20476" y="5741431"/>
                <a:ext cx="5382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14:cNvPr>
              <p14:cNvContentPartPr/>
              <p14:nvPr/>
            </p14:nvContentPartPr>
            <p14:xfrm>
              <a:off x="3958116" y="5730631"/>
              <a:ext cx="815040" cy="297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49476" y="5721991"/>
                <a:ext cx="8326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14:cNvPr>
              <p14:cNvContentPartPr/>
              <p14:nvPr/>
            </p14:nvContentPartPr>
            <p14:xfrm>
              <a:off x="4993476" y="5880391"/>
              <a:ext cx="314280" cy="169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984836" y="5871751"/>
                <a:ext cx="3319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14:cNvPr>
              <p14:cNvContentPartPr/>
              <p14:nvPr/>
            </p14:nvContentPartPr>
            <p14:xfrm>
              <a:off x="5990316" y="5946991"/>
              <a:ext cx="115200" cy="10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81316" y="5938351"/>
                <a:ext cx="1328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14:cNvPr>
              <p14:cNvContentPartPr/>
              <p14:nvPr/>
            </p14:nvContentPartPr>
            <p14:xfrm>
              <a:off x="5980596" y="6009631"/>
              <a:ext cx="141840" cy="19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971596" y="6000631"/>
                <a:ext cx="1594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14:cNvPr>
              <p14:cNvContentPartPr/>
              <p14:nvPr/>
            </p14:nvContentPartPr>
            <p14:xfrm>
              <a:off x="6229356" y="5812351"/>
              <a:ext cx="303120" cy="251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20706" y="5803699"/>
                <a:ext cx="320781" cy="269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14:cNvPr>
              <p14:cNvContentPartPr/>
              <p14:nvPr/>
            </p14:nvContentPartPr>
            <p14:xfrm>
              <a:off x="5399196" y="5828911"/>
              <a:ext cx="452880" cy="438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0549" y="5819918"/>
                <a:ext cx="470534" cy="456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E4B98D-20CF-4324-BCF7-F6A2294927C2}"/>
                  </a:ext>
                </a:extLst>
              </p14:cNvPr>
              <p14:cNvContentPartPr/>
              <p14:nvPr/>
            </p14:nvContentPartPr>
            <p14:xfrm>
              <a:off x="7723356" y="5709391"/>
              <a:ext cx="1139040" cy="354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E4B98D-20CF-4324-BCF7-F6A2294927C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14716" y="5700751"/>
                <a:ext cx="11566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A8968DC-149F-4C67-A964-5BD464DA17F2}"/>
                  </a:ext>
                </a:extLst>
              </p14:cNvPr>
              <p14:cNvContentPartPr/>
              <p14:nvPr/>
            </p14:nvContentPartPr>
            <p14:xfrm>
              <a:off x="6724716" y="5758711"/>
              <a:ext cx="288720" cy="37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A8968DC-149F-4C67-A964-5BD464DA17F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716076" y="5749711"/>
                <a:ext cx="30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F356740-935D-4C2B-8FDD-2EB743247E75}"/>
                  </a:ext>
                </a:extLst>
              </p14:cNvPr>
              <p14:cNvContentPartPr/>
              <p14:nvPr/>
            </p14:nvContentPartPr>
            <p14:xfrm>
              <a:off x="7112436" y="5778511"/>
              <a:ext cx="477720" cy="302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F356740-935D-4C2B-8FDD-2EB743247E75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03789" y="5769871"/>
                <a:ext cx="495373" cy="32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829030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14:cNvPr>
              <p14:cNvContentPartPr/>
              <p14:nvPr/>
            </p14:nvContentPartPr>
            <p14:xfrm>
              <a:off x="4213716" y="5457391"/>
              <a:ext cx="218880" cy="96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204731" y="5448751"/>
                <a:ext cx="236491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14:cNvPr>
              <p14:cNvContentPartPr/>
              <p14:nvPr/>
            </p14:nvContentPartPr>
            <p14:xfrm>
              <a:off x="4544556" y="5303311"/>
              <a:ext cx="1626120" cy="523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35916" y="5294665"/>
                <a:ext cx="1643760" cy="540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14:cNvPr>
              <p14:cNvContentPartPr/>
              <p14:nvPr/>
            </p14:nvContentPartPr>
            <p14:xfrm>
              <a:off x="7041516" y="5321671"/>
              <a:ext cx="527400" cy="56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32876" y="5312677"/>
                <a:ext cx="545040" cy="580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14:cNvPr>
              <p14:cNvContentPartPr/>
              <p14:nvPr/>
            </p14:nvContentPartPr>
            <p14:xfrm>
              <a:off x="6320436" y="5479711"/>
              <a:ext cx="6098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796" y="5470711"/>
                <a:ext cx="6274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14:cNvPr>
              <p14:cNvContentPartPr/>
              <p14:nvPr/>
            </p14:nvContentPartPr>
            <p14:xfrm>
              <a:off x="7877436" y="5267311"/>
              <a:ext cx="183600" cy="41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868436" y="5258671"/>
                <a:ext cx="201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14:cNvPr>
              <p14:cNvContentPartPr/>
              <p14:nvPr/>
            </p14:nvContentPartPr>
            <p14:xfrm>
              <a:off x="350916" y="5790751"/>
              <a:ext cx="354240" cy="230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42276" y="5782111"/>
                <a:ext cx="3718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14:cNvPr>
              <p14:cNvContentPartPr/>
              <p14:nvPr/>
            </p14:nvContentPartPr>
            <p14:xfrm>
              <a:off x="846276" y="5700031"/>
              <a:ext cx="14760" cy="19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636" y="5691391"/>
                <a:ext cx="32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14:cNvPr>
              <p14:cNvContentPartPr/>
              <p14:nvPr/>
            </p14:nvContentPartPr>
            <p14:xfrm>
              <a:off x="833676" y="5793991"/>
              <a:ext cx="809280" cy="20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5032" y="5785351"/>
                <a:ext cx="826928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14:cNvPr>
              <p14:cNvContentPartPr/>
              <p14:nvPr/>
            </p14:nvContentPartPr>
            <p14:xfrm>
              <a:off x="1941396" y="5741791"/>
              <a:ext cx="222120" cy="313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32756" y="5732791"/>
                <a:ext cx="239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14:cNvPr>
              <p14:cNvContentPartPr/>
              <p14:nvPr/>
            </p14:nvContentPartPr>
            <p14:xfrm>
              <a:off x="2236956" y="5927551"/>
              <a:ext cx="24120" cy="138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27956" y="5918911"/>
                <a:ext cx="417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14:cNvPr>
              <p14:cNvContentPartPr/>
              <p14:nvPr/>
            </p14:nvContentPartPr>
            <p14:xfrm>
              <a:off x="2302836" y="5932231"/>
              <a:ext cx="136800" cy="130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293836" y="5923231"/>
                <a:ext cx="154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14:cNvPr>
              <p14:cNvContentPartPr/>
              <p14:nvPr/>
            </p14:nvContentPartPr>
            <p14:xfrm>
              <a:off x="2548356" y="5926111"/>
              <a:ext cx="150120" cy="131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39356" y="5917471"/>
                <a:ext cx="16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14:cNvPr>
              <p14:cNvContentPartPr/>
              <p14:nvPr/>
            </p14:nvContentPartPr>
            <p14:xfrm>
              <a:off x="2866596" y="5862391"/>
              <a:ext cx="20988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57596" y="5853751"/>
                <a:ext cx="2275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14:cNvPr>
              <p14:cNvContentPartPr/>
              <p14:nvPr/>
            </p14:nvContentPartPr>
            <p14:xfrm>
              <a:off x="2876316" y="5928991"/>
              <a:ext cx="203040" cy="39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67316" y="5920351"/>
                <a:ext cx="2206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14:cNvPr>
              <p14:cNvContentPartPr/>
              <p14:nvPr/>
            </p14:nvContentPartPr>
            <p14:xfrm>
              <a:off x="3229116" y="5750071"/>
              <a:ext cx="520560" cy="221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20476" y="5741431"/>
                <a:ext cx="5382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14:cNvPr>
              <p14:cNvContentPartPr/>
              <p14:nvPr/>
            </p14:nvContentPartPr>
            <p14:xfrm>
              <a:off x="3958116" y="5730631"/>
              <a:ext cx="815040" cy="297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49476" y="5721991"/>
                <a:ext cx="8326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14:cNvPr>
              <p14:cNvContentPartPr/>
              <p14:nvPr/>
            </p14:nvContentPartPr>
            <p14:xfrm>
              <a:off x="4993476" y="5880391"/>
              <a:ext cx="314280" cy="169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984836" y="5871751"/>
                <a:ext cx="3319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14:cNvPr>
              <p14:cNvContentPartPr/>
              <p14:nvPr/>
            </p14:nvContentPartPr>
            <p14:xfrm>
              <a:off x="5990316" y="5946991"/>
              <a:ext cx="115200" cy="10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81316" y="5938351"/>
                <a:ext cx="1328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14:cNvPr>
              <p14:cNvContentPartPr/>
              <p14:nvPr/>
            </p14:nvContentPartPr>
            <p14:xfrm>
              <a:off x="5980596" y="6009631"/>
              <a:ext cx="141840" cy="19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971596" y="6000631"/>
                <a:ext cx="1594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14:cNvPr>
              <p14:cNvContentPartPr/>
              <p14:nvPr/>
            </p14:nvContentPartPr>
            <p14:xfrm>
              <a:off x="6229356" y="5812351"/>
              <a:ext cx="303120" cy="251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20706" y="5803699"/>
                <a:ext cx="320781" cy="269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14:cNvPr>
              <p14:cNvContentPartPr/>
              <p14:nvPr/>
            </p14:nvContentPartPr>
            <p14:xfrm>
              <a:off x="5399196" y="5828911"/>
              <a:ext cx="452880" cy="438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0549" y="5819918"/>
                <a:ext cx="470534" cy="456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E4B98D-20CF-4324-BCF7-F6A2294927C2}"/>
                  </a:ext>
                </a:extLst>
              </p14:cNvPr>
              <p14:cNvContentPartPr/>
              <p14:nvPr/>
            </p14:nvContentPartPr>
            <p14:xfrm>
              <a:off x="7723356" y="5709391"/>
              <a:ext cx="1139040" cy="354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E4B98D-20CF-4324-BCF7-F6A2294927C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14716" y="5700751"/>
                <a:ext cx="11566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A8968DC-149F-4C67-A964-5BD464DA17F2}"/>
                  </a:ext>
                </a:extLst>
              </p14:cNvPr>
              <p14:cNvContentPartPr/>
              <p14:nvPr/>
            </p14:nvContentPartPr>
            <p14:xfrm>
              <a:off x="6724716" y="5758711"/>
              <a:ext cx="288720" cy="37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A8968DC-149F-4C67-A964-5BD464DA17F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716076" y="5749711"/>
                <a:ext cx="30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F356740-935D-4C2B-8FDD-2EB743247E75}"/>
                  </a:ext>
                </a:extLst>
              </p14:cNvPr>
              <p14:cNvContentPartPr/>
              <p14:nvPr/>
            </p14:nvContentPartPr>
            <p14:xfrm>
              <a:off x="7112436" y="5778511"/>
              <a:ext cx="477720" cy="302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F356740-935D-4C2B-8FDD-2EB743247E75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03789" y="5769871"/>
                <a:ext cx="495373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0E01654-44C4-4907-A47E-2174560C1798}"/>
                  </a:ext>
                </a:extLst>
              </p14:cNvPr>
              <p14:cNvContentPartPr/>
              <p14:nvPr/>
            </p14:nvContentPartPr>
            <p14:xfrm>
              <a:off x="1145076" y="6171631"/>
              <a:ext cx="510840" cy="264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0E01654-44C4-4907-A47E-2174560C179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36430" y="6162991"/>
                <a:ext cx="528492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60C80E2-0892-4828-8807-4338F23CF452}"/>
                  </a:ext>
                </a:extLst>
              </p14:cNvPr>
              <p14:cNvContentPartPr/>
              <p14:nvPr/>
            </p14:nvContentPartPr>
            <p14:xfrm>
              <a:off x="4397316" y="6288271"/>
              <a:ext cx="354960" cy="293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60C80E2-0892-4828-8807-4338F23CF45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388316" y="6279631"/>
                <a:ext cx="372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4FEF5E-1CDA-4F67-A833-9CE491B4631E}"/>
                  </a:ext>
                </a:extLst>
              </p14:cNvPr>
              <p14:cNvContentPartPr/>
              <p14:nvPr/>
            </p14:nvContentPartPr>
            <p14:xfrm>
              <a:off x="2029956" y="6203671"/>
              <a:ext cx="2165760" cy="482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4FEF5E-1CDA-4F67-A833-9CE491B4631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021316" y="6195025"/>
                <a:ext cx="2183400" cy="500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B196C4C-0D38-49F0-BF2E-DEFF16015482}"/>
                  </a:ext>
                </a:extLst>
              </p14:cNvPr>
              <p14:cNvContentPartPr/>
              <p14:nvPr/>
            </p14:nvContentPartPr>
            <p14:xfrm>
              <a:off x="5164836" y="6366031"/>
              <a:ext cx="283320" cy="27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B196C4C-0D38-49F0-BF2E-DEFF1601548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156196" y="6357019"/>
                <a:ext cx="3009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9128EF12-09CD-4001-9202-51157DD5B335}"/>
                  </a:ext>
                </a:extLst>
              </p14:cNvPr>
              <p14:cNvContentPartPr/>
              <p14:nvPr/>
            </p14:nvContentPartPr>
            <p14:xfrm>
              <a:off x="5611596" y="6246871"/>
              <a:ext cx="1073520" cy="488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9128EF12-09CD-4001-9202-51157DD5B33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602596" y="6238225"/>
                <a:ext cx="1091160" cy="506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2B42D30-1500-4CAC-9742-00DE0E87392F}"/>
                  </a:ext>
                </a:extLst>
              </p14:cNvPr>
              <p14:cNvContentPartPr/>
              <p14:nvPr/>
            </p14:nvContentPartPr>
            <p14:xfrm>
              <a:off x="5148276" y="6286831"/>
              <a:ext cx="1168920" cy="83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2B42D30-1500-4CAC-9742-00DE0E87392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076636" y="6143191"/>
                <a:ext cx="131256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22B8790-73CA-47F3-BFA1-18987EDD4363}"/>
                  </a:ext>
                </a:extLst>
              </p14:cNvPr>
              <p14:cNvContentPartPr/>
              <p14:nvPr/>
            </p14:nvContentPartPr>
            <p14:xfrm>
              <a:off x="5012556" y="6220231"/>
              <a:ext cx="1789200" cy="4705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22B8790-73CA-47F3-BFA1-18987EDD436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940916" y="6076591"/>
                <a:ext cx="193284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D4B77A2-A35C-43AB-BEB3-2DD67C53938A}"/>
                  </a:ext>
                </a:extLst>
              </p14:cNvPr>
              <p14:cNvContentPartPr/>
              <p14:nvPr/>
            </p14:nvContentPartPr>
            <p14:xfrm>
              <a:off x="6667836" y="6454591"/>
              <a:ext cx="139680" cy="69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D4B77A2-A35C-43AB-BEB3-2DD67C53938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596196" y="6310951"/>
                <a:ext cx="2833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B51893C-A7AF-44A5-81D9-5AE58F7F39CF}"/>
                  </a:ext>
                </a:extLst>
              </p14:cNvPr>
              <p14:cNvContentPartPr/>
              <p14:nvPr/>
            </p14:nvContentPartPr>
            <p14:xfrm>
              <a:off x="4954236" y="6224911"/>
              <a:ext cx="1676520" cy="4827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B51893C-A7AF-44A5-81D9-5AE58F7F39C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882596" y="6080911"/>
                <a:ext cx="1820160" cy="77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621368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885306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456483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470554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673872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14:cNvPr>
              <p14:cNvContentPartPr/>
              <p14:nvPr/>
            </p14:nvContentPartPr>
            <p14:xfrm>
              <a:off x="803796" y="4460191"/>
              <a:ext cx="727920" cy="103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5156" y="4451551"/>
                <a:ext cx="745560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14:cNvPr>
              <p14:cNvContentPartPr/>
              <p14:nvPr/>
            </p14:nvContentPartPr>
            <p14:xfrm>
              <a:off x="394836" y="4756831"/>
              <a:ext cx="316080" cy="82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5836" y="4748191"/>
                <a:ext cx="333720" cy="84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042332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14:cNvPr>
              <p14:cNvContentPartPr/>
              <p14:nvPr/>
            </p14:nvContentPartPr>
            <p14:xfrm>
              <a:off x="803796" y="4460191"/>
              <a:ext cx="727920" cy="103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5156" y="4451551"/>
                <a:ext cx="745560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14:cNvPr>
              <p14:cNvContentPartPr/>
              <p14:nvPr/>
            </p14:nvContentPartPr>
            <p14:xfrm>
              <a:off x="394836" y="4756831"/>
              <a:ext cx="316080" cy="82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5836" y="4748191"/>
                <a:ext cx="333720" cy="84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14:cNvPr>
              <p14:cNvContentPartPr/>
              <p14:nvPr/>
            </p14:nvContentPartPr>
            <p14:xfrm>
              <a:off x="2028876" y="4598791"/>
              <a:ext cx="513360" cy="28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19876" y="4590151"/>
                <a:ext cx="53100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14:cNvPr>
              <p14:cNvContentPartPr/>
              <p14:nvPr/>
            </p14:nvContentPartPr>
            <p14:xfrm>
              <a:off x="2908716" y="4585831"/>
              <a:ext cx="336240" cy="26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00076" y="4576831"/>
                <a:ext cx="353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14:cNvPr>
              <p14:cNvContentPartPr/>
              <p14:nvPr/>
            </p14:nvContentPartPr>
            <p14:xfrm>
              <a:off x="3419196" y="4573951"/>
              <a:ext cx="321120" cy="42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10566" y="4564959"/>
                <a:ext cx="33874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14:cNvPr>
              <p14:cNvContentPartPr/>
              <p14:nvPr/>
            </p14:nvContentPartPr>
            <p14:xfrm>
              <a:off x="3866676" y="4619671"/>
              <a:ext cx="1050840" cy="28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857679" y="4610671"/>
                <a:ext cx="1068474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14:cNvPr>
              <p14:cNvContentPartPr/>
              <p14:nvPr/>
            </p14:nvContentPartPr>
            <p14:xfrm>
              <a:off x="4972596" y="4819471"/>
              <a:ext cx="144720" cy="352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3956" y="4810831"/>
                <a:ext cx="162360" cy="37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996084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14:cNvPr>
              <p14:cNvContentPartPr/>
              <p14:nvPr/>
            </p14:nvContentPartPr>
            <p14:xfrm>
              <a:off x="803796" y="4460191"/>
              <a:ext cx="727920" cy="103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5156" y="4451551"/>
                <a:ext cx="745560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14:cNvPr>
              <p14:cNvContentPartPr/>
              <p14:nvPr/>
            </p14:nvContentPartPr>
            <p14:xfrm>
              <a:off x="394836" y="4756831"/>
              <a:ext cx="316080" cy="82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5836" y="4748191"/>
                <a:ext cx="333720" cy="84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14:cNvPr>
              <p14:cNvContentPartPr/>
              <p14:nvPr/>
            </p14:nvContentPartPr>
            <p14:xfrm>
              <a:off x="2028876" y="4598791"/>
              <a:ext cx="513360" cy="28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19876" y="4590151"/>
                <a:ext cx="53100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14:cNvPr>
              <p14:cNvContentPartPr/>
              <p14:nvPr/>
            </p14:nvContentPartPr>
            <p14:xfrm>
              <a:off x="2908716" y="4585831"/>
              <a:ext cx="336240" cy="26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00076" y="4576831"/>
                <a:ext cx="353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14:cNvPr>
              <p14:cNvContentPartPr/>
              <p14:nvPr/>
            </p14:nvContentPartPr>
            <p14:xfrm>
              <a:off x="3419196" y="4573951"/>
              <a:ext cx="321120" cy="42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10566" y="4564959"/>
                <a:ext cx="33874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14:cNvPr>
              <p14:cNvContentPartPr/>
              <p14:nvPr/>
            </p14:nvContentPartPr>
            <p14:xfrm>
              <a:off x="3866676" y="4619671"/>
              <a:ext cx="1050840" cy="28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857679" y="4610671"/>
                <a:ext cx="1068474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14:cNvPr>
              <p14:cNvContentPartPr/>
              <p14:nvPr/>
            </p14:nvContentPartPr>
            <p14:xfrm>
              <a:off x="4972596" y="4819471"/>
              <a:ext cx="144720" cy="352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3956" y="4810831"/>
                <a:ext cx="16236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14:cNvPr>
              <p14:cNvContentPartPr/>
              <p14:nvPr/>
            </p14:nvContentPartPr>
            <p14:xfrm>
              <a:off x="5447076" y="4558471"/>
              <a:ext cx="317520" cy="34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436" y="4549831"/>
                <a:ext cx="3351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14:cNvPr>
              <p14:cNvContentPartPr/>
              <p14:nvPr/>
            </p14:nvContentPartPr>
            <p14:xfrm>
              <a:off x="6201276" y="4615711"/>
              <a:ext cx="2428200" cy="502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92277" y="4606705"/>
                <a:ext cx="2445837" cy="5202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85635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14:cNvPr>
              <p14:cNvContentPartPr/>
              <p14:nvPr/>
            </p14:nvContentPartPr>
            <p14:xfrm>
              <a:off x="439320" y="246760"/>
              <a:ext cx="559440" cy="391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0326" y="237760"/>
                <a:ext cx="577069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14:cNvPr>
              <p14:cNvContentPartPr/>
              <p14:nvPr/>
            </p14:nvContentPartPr>
            <p14:xfrm>
              <a:off x="1300080" y="492280"/>
              <a:ext cx="296640" cy="138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91080" y="483280"/>
                <a:ext cx="3142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14:cNvPr>
              <p14:cNvContentPartPr/>
              <p14:nvPr/>
            </p14:nvContentPartPr>
            <p14:xfrm>
              <a:off x="2702280" y="40876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3640" y="3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14:cNvPr>
              <p14:cNvContentPartPr/>
              <p14:nvPr/>
            </p14:nvContentPartPr>
            <p14:xfrm>
              <a:off x="2984520" y="482920"/>
              <a:ext cx="2512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75868" y="473920"/>
                <a:ext cx="268945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14:cNvPr>
              <p14:cNvContentPartPr/>
              <p14:nvPr/>
            </p14:nvContentPartPr>
            <p14:xfrm>
              <a:off x="2704440" y="498040"/>
              <a:ext cx="1944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95440" y="489040"/>
                <a:ext cx="2120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14:cNvPr>
              <p14:cNvContentPartPr/>
              <p14:nvPr/>
            </p14:nvContentPartPr>
            <p14:xfrm>
              <a:off x="1849080" y="472480"/>
              <a:ext cx="76824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40080" y="463480"/>
                <a:ext cx="7858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14:cNvPr>
              <p14:cNvContentPartPr/>
              <p14:nvPr/>
            </p14:nvContentPartPr>
            <p14:xfrm>
              <a:off x="3531360" y="309400"/>
              <a:ext cx="1109520" cy="328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2357" y="300400"/>
                <a:ext cx="1127166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14:cNvPr>
              <p14:cNvContentPartPr/>
              <p14:nvPr/>
            </p14:nvContentPartPr>
            <p14:xfrm>
              <a:off x="4989360" y="500560"/>
              <a:ext cx="517320" cy="183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0720" y="491578"/>
                <a:ext cx="534960" cy="2012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14:cNvPr>
              <p14:cNvContentPartPr/>
              <p14:nvPr/>
            </p14:nvContentPartPr>
            <p14:xfrm>
              <a:off x="5834280" y="556720"/>
              <a:ext cx="118440" cy="15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25640" y="547720"/>
                <a:ext cx="1360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14:cNvPr>
              <p14:cNvContentPartPr/>
              <p14:nvPr/>
            </p14:nvContentPartPr>
            <p14:xfrm>
              <a:off x="6045600" y="553480"/>
              <a:ext cx="524880" cy="180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6954" y="544480"/>
                <a:ext cx="542532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14:cNvPr>
              <p14:cNvContentPartPr/>
              <p14:nvPr/>
            </p14:nvContentPartPr>
            <p14:xfrm>
              <a:off x="6918600" y="433600"/>
              <a:ext cx="942840" cy="321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960" y="424610"/>
                <a:ext cx="960480" cy="338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14:cNvPr>
              <p14:cNvContentPartPr/>
              <p14:nvPr/>
            </p14:nvContentPartPr>
            <p14:xfrm>
              <a:off x="978600" y="1056760"/>
              <a:ext cx="210600" cy="289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69960" y="1048120"/>
                <a:ext cx="228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14:cNvPr>
              <p14:cNvContentPartPr/>
              <p14:nvPr/>
            </p14:nvContentPartPr>
            <p14:xfrm>
              <a:off x="994080" y="898000"/>
              <a:ext cx="164160" cy="83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5080" y="889000"/>
                <a:ext cx="181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14:cNvPr>
              <p14:cNvContentPartPr/>
              <p14:nvPr/>
            </p14:nvContentPartPr>
            <p14:xfrm>
              <a:off x="1302960" y="1194640"/>
              <a:ext cx="147240" cy="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93960" y="1186000"/>
                <a:ext cx="1648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14:cNvPr>
              <p14:cNvContentPartPr/>
              <p14:nvPr/>
            </p14:nvContentPartPr>
            <p14:xfrm>
              <a:off x="1316640" y="1275640"/>
              <a:ext cx="156600" cy="2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08000" y="1266640"/>
                <a:ext cx="1742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14:cNvPr>
              <p14:cNvContentPartPr/>
              <p14:nvPr/>
            </p14:nvContentPartPr>
            <p14:xfrm>
              <a:off x="1562520" y="1182760"/>
              <a:ext cx="302760" cy="18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880" y="1173760"/>
                <a:ext cx="3204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14:cNvPr>
              <p14:cNvContentPartPr/>
              <p14:nvPr/>
            </p14:nvContentPartPr>
            <p14:xfrm>
              <a:off x="1963920" y="1174840"/>
              <a:ext cx="264240" cy="121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4920" y="1166200"/>
                <a:ext cx="2818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14:cNvPr>
              <p14:cNvContentPartPr/>
              <p14:nvPr/>
            </p14:nvContentPartPr>
            <p14:xfrm>
              <a:off x="1986960" y="1018600"/>
              <a:ext cx="16524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7960" y="1009600"/>
                <a:ext cx="182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14:cNvPr>
              <p14:cNvContentPartPr/>
              <p14:nvPr/>
            </p14:nvContentPartPr>
            <p14:xfrm>
              <a:off x="3594000" y="978280"/>
              <a:ext cx="702000" cy="357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5000" y="969640"/>
                <a:ext cx="7196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14:cNvPr>
              <p14:cNvContentPartPr/>
              <p14:nvPr/>
            </p14:nvContentPartPr>
            <p14:xfrm>
              <a:off x="3154440" y="993400"/>
              <a:ext cx="350640" cy="35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5449" y="984400"/>
                <a:ext cx="368262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14:cNvPr>
              <p14:cNvContentPartPr/>
              <p14:nvPr/>
            </p14:nvContentPartPr>
            <p14:xfrm>
              <a:off x="2530920" y="1024720"/>
              <a:ext cx="398520" cy="383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22280" y="1015720"/>
                <a:ext cx="416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14:cNvPr>
              <p14:cNvContentPartPr/>
              <p14:nvPr/>
            </p14:nvContentPartPr>
            <p14:xfrm>
              <a:off x="4545120" y="1017160"/>
              <a:ext cx="705960" cy="31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36120" y="1008520"/>
                <a:ext cx="7236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14:cNvPr>
              <p14:cNvContentPartPr/>
              <p14:nvPr/>
            </p14:nvContentPartPr>
            <p14:xfrm>
              <a:off x="6339360" y="1058560"/>
              <a:ext cx="288360" cy="293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0709" y="1049560"/>
                <a:ext cx="306022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14:cNvPr>
              <p14:cNvContentPartPr/>
              <p14:nvPr/>
            </p14:nvContentPartPr>
            <p14:xfrm>
              <a:off x="518880" y="897280"/>
              <a:ext cx="358200" cy="638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880" y="888280"/>
                <a:ext cx="37584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14:cNvPr>
              <p14:cNvContentPartPr/>
              <p14:nvPr/>
            </p14:nvContentPartPr>
            <p14:xfrm>
              <a:off x="5345400" y="872800"/>
              <a:ext cx="812880" cy="571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6400" y="863800"/>
                <a:ext cx="83052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14:cNvPr>
              <p14:cNvContentPartPr/>
              <p14:nvPr/>
            </p14:nvContentPartPr>
            <p14:xfrm>
              <a:off x="1200000" y="1752280"/>
              <a:ext cx="205560" cy="39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360" y="1743280"/>
                <a:ext cx="2232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14:cNvPr>
              <p14:cNvContentPartPr/>
              <p14:nvPr/>
            </p14:nvContentPartPr>
            <p14:xfrm>
              <a:off x="1419600" y="1968640"/>
              <a:ext cx="128160" cy="15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10600" y="1960000"/>
                <a:ext cx="14580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14:cNvPr>
              <p14:cNvContentPartPr/>
              <p14:nvPr/>
            </p14:nvContentPartPr>
            <p14:xfrm>
              <a:off x="1610400" y="1971880"/>
              <a:ext cx="262800" cy="12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01400" y="1963240"/>
                <a:ext cx="2804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14:cNvPr>
              <p14:cNvContentPartPr/>
              <p14:nvPr/>
            </p14:nvContentPartPr>
            <p14:xfrm>
              <a:off x="2091360" y="1826800"/>
              <a:ext cx="224280" cy="614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82360" y="1818160"/>
                <a:ext cx="24192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14:cNvPr>
              <p14:cNvContentPartPr/>
              <p14:nvPr/>
            </p14:nvContentPartPr>
            <p14:xfrm>
              <a:off x="2546760" y="1847680"/>
              <a:ext cx="1396440" cy="57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37760" y="1839035"/>
                <a:ext cx="1414080" cy="590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14:cNvPr>
              <p14:cNvContentPartPr/>
              <p14:nvPr/>
            </p14:nvContentPartPr>
            <p14:xfrm>
              <a:off x="4213560" y="1987360"/>
              <a:ext cx="17460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04560" y="1978360"/>
                <a:ext cx="192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14:cNvPr>
              <p14:cNvContentPartPr/>
              <p14:nvPr/>
            </p14:nvContentPartPr>
            <p14:xfrm>
              <a:off x="4224720" y="2082760"/>
              <a:ext cx="196560" cy="5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15720" y="2074120"/>
                <a:ext cx="214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14:cNvPr>
              <p14:cNvContentPartPr/>
              <p14:nvPr/>
            </p14:nvContentPartPr>
            <p14:xfrm>
              <a:off x="4850040" y="1731400"/>
              <a:ext cx="26280" cy="256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41400" y="1722760"/>
                <a:ext cx="439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14:cNvPr>
              <p14:cNvContentPartPr/>
              <p14:nvPr/>
            </p14:nvContentPartPr>
            <p14:xfrm>
              <a:off x="4770840" y="1809880"/>
              <a:ext cx="150840" cy="2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61840" y="1800880"/>
                <a:ext cx="1684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14:cNvPr>
              <p14:cNvContentPartPr/>
              <p14:nvPr/>
            </p14:nvContentPartPr>
            <p14:xfrm>
              <a:off x="5017800" y="1877200"/>
              <a:ext cx="10440" cy="7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09160" y="1868560"/>
                <a:ext cx="280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14:cNvPr>
              <p14:cNvContentPartPr/>
              <p14:nvPr/>
            </p14:nvContentPartPr>
            <p14:xfrm>
              <a:off x="4999440" y="172744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90440" y="1718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14:cNvPr>
              <p14:cNvContentPartPr/>
              <p14:nvPr/>
            </p14:nvContentPartPr>
            <p14:xfrm>
              <a:off x="5107440" y="1851280"/>
              <a:ext cx="238320" cy="128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98440" y="1842640"/>
                <a:ext cx="255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14:cNvPr>
              <p14:cNvContentPartPr/>
              <p14:nvPr/>
            </p14:nvContentPartPr>
            <p14:xfrm>
              <a:off x="5415960" y="1853440"/>
              <a:ext cx="110880" cy="146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06960" y="1844800"/>
                <a:ext cx="12852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14:cNvPr>
              <p14:cNvContentPartPr/>
              <p14:nvPr/>
            </p14:nvContentPartPr>
            <p14:xfrm>
              <a:off x="5763360" y="1699000"/>
              <a:ext cx="819000" cy="358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4716" y="1690000"/>
                <a:ext cx="836648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14:cNvPr>
              <p14:cNvContentPartPr/>
              <p14:nvPr/>
            </p14:nvContentPartPr>
            <p14:xfrm>
              <a:off x="4918800" y="2212360"/>
              <a:ext cx="1080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09800" y="2203720"/>
                <a:ext cx="2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14:cNvPr>
              <p14:cNvContentPartPr/>
              <p14:nvPr/>
            </p14:nvContentPartPr>
            <p14:xfrm>
              <a:off x="4913760" y="2304160"/>
              <a:ext cx="257040" cy="209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04760" y="2295160"/>
                <a:ext cx="274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14:cNvPr>
              <p14:cNvContentPartPr/>
              <p14:nvPr/>
            </p14:nvContentPartPr>
            <p14:xfrm>
              <a:off x="5444040" y="2220640"/>
              <a:ext cx="1211760" cy="58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435400" y="2211640"/>
                <a:ext cx="122940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14:cNvPr>
              <p14:cNvContentPartPr/>
              <p14:nvPr/>
            </p14:nvContentPartPr>
            <p14:xfrm>
              <a:off x="4609200" y="1506040"/>
              <a:ext cx="285480" cy="1025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00200" y="1497400"/>
                <a:ext cx="303120" cy="10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14:cNvPr>
              <p14:cNvContentPartPr/>
              <p14:nvPr/>
            </p14:nvContentPartPr>
            <p14:xfrm>
              <a:off x="6849840" y="1620520"/>
              <a:ext cx="1972440" cy="975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41200" y="1611523"/>
                <a:ext cx="1990080" cy="9932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182324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14:cNvPr>
              <p14:cNvContentPartPr/>
              <p14:nvPr/>
            </p14:nvContentPartPr>
            <p14:xfrm>
              <a:off x="803796" y="4460191"/>
              <a:ext cx="727920" cy="103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5156" y="4451551"/>
                <a:ext cx="745560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14:cNvPr>
              <p14:cNvContentPartPr/>
              <p14:nvPr/>
            </p14:nvContentPartPr>
            <p14:xfrm>
              <a:off x="394836" y="4756831"/>
              <a:ext cx="316080" cy="82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5836" y="4748191"/>
                <a:ext cx="333720" cy="84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14:cNvPr>
              <p14:cNvContentPartPr/>
              <p14:nvPr/>
            </p14:nvContentPartPr>
            <p14:xfrm>
              <a:off x="2028876" y="4598791"/>
              <a:ext cx="513360" cy="28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19876" y="4590151"/>
                <a:ext cx="53100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14:cNvPr>
              <p14:cNvContentPartPr/>
              <p14:nvPr/>
            </p14:nvContentPartPr>
            <p14:xfrm>
              <a:off x="2908716" y="4585831"/>
              <a:ext cx="336240" cy="26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00076" y="4576831"/>
                <a:ext cx="353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14:cNvPr>
              <p14:cNvContentPartPr/>
              <p14:nvPr/>
            </p14:nvContentPartPr>
            <p14:xfrm>
              <a:off x="3419196" y="4573951"/>
              <a:ext cx="321120" cy="42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10566" y="4564959"/>
                <a:ext cx="33874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14:cNvPr>
              <p14:cNvContentPartPr/>
              <p14:nvPr/>
            </p14:nvContentPartPr>
            <p14:xfrm>
              <a:off x="3866676" y="4619671"/>
              <a:ext cx="1050840" cy="28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857679" y="4610671"/>
                <a:ext cx="1068474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14:cNvPr>
              <p14:cNvContentPartPr/>
              <p14:nvPr/>
            </p14:nvContentPartPr>
            <p14:xfrm>
              <a:off x="4972596" y="4819471"/>
              <a:ext cx="144720" cy="352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3956" y="4810831"/>
                <a:ext cx="16236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14:cNvPr>
              <p14:cNvContentPartPr/>
              <p14:nvPr/>
            </p14:nvContentPartPr>
            <p14:xfrm>
              <a:off x="5447076" y="4558471"/>
              <a:ext cx="317520" cy="34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436" y="4549831"/>
                <a:ext cx="3351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14:cNvPr>
              <p14:cNvContentPartPr/>
              <p14:nvPr/>
            </p14:nvContentPartPr>
            <p14:xfrm>
              <a:off x="6201276" y="4615711"/>
              <a:ext cx="2428200" cy="502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92277" y="4606705"/>
                <a:ext cx="2445837" cy="5202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F21926-4A40-4711-AAC2-45D07702C818}"/>
                  </a:ext>
                </a:extLst>
              </p14:cNvPr>
              <p14:cNvContentPartPr/>
              <p14:nvPr/>
            </p14:nvContentPartPr>
            <p14:xfrm>
              <a:off x="1865076" y="5187031"/>
              <a:ext cx="268200" cy="288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F21926-4A40-4711-AAC2-45D07702C81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56076" y="5178031"/>
                <a:ext cx="285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1BD72-7E23-4E40-9486-6EC791469C92}"/>
                  </a:ext>
                </a:extLst>
              </p14:cNvPr>
              <p14:cNvContentPartPr/>
              <p14:nvPr/>
            </p14:nvContentPartPr>
            <p14:xfrm>
              <a:off x="2218956" y="5197471"/>
              <a:ext cx="849240" cy="335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1BD72-7E23-4E40-9486-6EC791469C9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09956" y="5188471"/>
                <a:ext cx="8668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E97D6A8-2A63-4218-9A74-59CB74DE7E83}"/>
                  </a:ext>
                </a:extLst>
              </p14:cNvPr>
              <p14:cNvContentPartPr/>
              <p14:nvPr/>
            </p14:nvContentPartPr>
            <p14:xfrm>
              <a:off x="3157116" y="5404111"/>
              <a:ext cx="355680" cy="152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E97D6A8-2A63-4218-9A74-59CB74DE7E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48476" y="5395111"/>
                <a:ext cx="3733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6D71F50-F1D2-43DC-A5A5-6A4B3C6F91AA}"/>
                  </a:ext>
                </a:extLst>
              </p14:cNvPr>
              <p14:cNvContentPartPr/>
              <p14:nvPr/>
            </p14:nvContentPartPr>
            <p14:xfrm>
              <a:off x="4126236" y="5118631"/>
              <a:ext cx="589680" cy="54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6D71F50-F1D2-43DC-A5A5-6A4B3C6F91A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17236" y="5109631"/>
                <a:ext cx="60732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381202B-732A-4D10-8F00-8B9EB2CBB8EF}"/>
                  </a:ext>
                </a:extLst>
              </p14:cNvPr>
              <p14:cNvContentPartPr/>
              <p14:nvPr/>
            </p14:nvContentPartPr>
            <p14:xfrm>
              <a:off x="3794316" y="5339671"/>
              <a:ext cx="195840" cy="9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381202B-732A-4D10-8F00-8B9EB2CBB8E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85676" y="5330671"/>
                <a:ext cx="2134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61E521-2B34-434C-BD54-A909F05BC98E}"/>
                  </a:ext>
                </a:extLst>
              </p14:cNvPr>
              <p14:cNvContentPartPr/>
              <p14:nvPr/>
            </p14:nvContentPartPr>
            <p14:xfrm>
              <a:off x="5376876" y="5392231"/>
              <a:ext cx="102600" cy="5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61E521-2B34-434C-BD54-A909F05BC9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68236" y="5383591"/>
                <a:ext cx="1202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D9AF01D-C0F8-43E9-9030-ACB4DC8EE62A}"/>
                  </a:ext>
                </a:extLst>
              </p14:cNvPr>
              <p14:cNvContentPartPr/>
              <p14:nvPr/>
            </p14:nvContentPartPr>
            <p14:xfrm>
              <a:off x="5375796" y="5496271"/>
              <a:ext cx="87120" cy="7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D9AF01D-C0F8-43E9-9030-ACB4DC8EE62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6796" y="5487271"/>
                <a:ext cx="10476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DD35B5E-1DA7-47D1-98AA-A98EE181054D}"/>
                  </a:ext>
                </a:extLst>
              </p14:cNvPr>
              <p14:cNvContentPartPr/>
              <p14:nvPr/>
            </p14:nvContentPartPr>
            <p14:xfrm>
              <a:off x="4798716" y="5249311"/>
              <a:ext cx="401040" cy="302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DD35B5E-1DA7-47D1-98AA-A98EE18105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90076" y="5240681"/>
                <a:ext cx="41868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A21F367-E898-4EC5-89AD-B1DC48D62EFE}"/>
                  </a:ext>
                </a:extLst>
              </p14:cNvPr>
              <p14:cNvContentPartPr/>
              <p14:nvPr/>
            </p14:nvContentPartPr>
            <p14:xfrm>
              <a:off x="5657676" y="5124031"/>
              <a:ext cx="126000" cy="495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A21F367-E898-4EC5-89AD-B1DC48D62EF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48676" y="5115031"/>
                <a:ext cx="14364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86C99DA-1A0F-41AD-BCD2-279AA7EE656F}"/>
                  </a:ext>
                </a:extLst>
              </p14:cNvPr>
              <p14:cNvContentPartPr/>
              <p14:nvPr/>
            </p14:nvContentPartPr>
            <p14:xfrm>
              <a:off x="6193716" y="5239951"/>
              <a:ext cx="296280" cy="338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86C99DA-1A0F-41AD-BCD2-279AA7EE65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85076" y="5230961"/>
                <a:ext cx="313920" cy="356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0E2F18C-FC29-4DB8-B9D5-D62B5954A33C}"/>
                  </a:ext>
                </a:extLst>
              </p14:cNvPr>
              <p14:cNvContentPartPr/>
              <p14:nvPr/>
            </p14:nvContentPartPr>
            <p14:xfrm>
              <a:off x="5889516" y="5275591"/>
              <a:ext cx="219600" cy="263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0E2F18C-FC29-4DB8-B9D5-D62B5954A3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80876" y="5266951"/>
                <a:ext cx="2372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834E5E4-93C7-4C52-9F57-5101561EF93F}"/>
                  </a:ext>
                </a:extLst>
              </p14:cNvPr>
              <p14:cNvContentPartPr/>
              <p14:nvPr/>
            </p14:nvContentPartPr>
            <p14:xfrm>
              <a:off x="6609516" y="5468551"/>
              <a:ext cx="159120" cy="17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834E5E4-93C7-4C52-9F57-5101561EF9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0876" y="5459551"/>
                <a:ext cx="1767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B6618FA-629C-44AA-8FFB-A68A129ED186}"/>
                  </a:ext>
                </a:extLst>
              </p14:cNvPr>
              <p14:cNvContentPartPr/>
              <p14:nvPr/>
            </p14:nvContentPartPr>
            <p14:xfrm>
              <a:off x="6887076" y="5206471"/>
              <a:ext cx="147960" cy="5166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B6618FA-629C-44AA-8FFB-A68A129ED18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8436" y="5197471"/>
                <a:ext cx="16560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9C46668-7F48-40F2-87C8-3EC0E3328F6C}"/>
                  </a:ext>
                </a:extLst>
              </p14:cNvPr>
              <p14:cNvContentPartPr/>
              <p14:nvPr/>
            </p14:nvContentPartPr>
            <p14:xfrm>
              <a:off x="7123596" y="5269471"/>
              <a:ext cx="673200" cy="47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9C46668-7F48-40F2-87C8-3EC0E3328F6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14596" y="5260831"/>
                <a:ext cx="690840" cy="49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422407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14:cNvPr>
              <p14:cNvContentPartPr/>
              <p14:nvPr/>
            </p14:nvContentPartPr>
            <p14:xfrm>
              <a:off x="803796" y="4460191"/>
              <a:ext cx="727920" cy="103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5156" y="4451551"/>
                <a:ext cx="745560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14:cNvPr>
              <p14:cNvContentPartPr/>
              <p14:nvPr/>
            </p14:nvContentPartPr>
            <p14:xfrm>
              <a:off x="394836" y="4756831"/>
              <a:ext cx="316080" cy="82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5836" y="4748191"/>
                <a:ext cx="333720" cy="84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14:cNvPr>
              <p14:cNvContentPartPr/>
              <p14:nvPr/>
            </p14:nvContentPartPr>
            <p14:xfrm>
              <a:off x="2028876" y="4598791"/>
              <a:ext cx="513360" cy="28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19876" y="4590151"/>
                <a:ext cx="53100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14:cNvPr>
              <p14:cNvContentPartPr/>
              <p14:nvPr/>
            </p14:nvContentPartPr>
            <p14:xfrm>
              <a:off x="2908716" y="4585831"/>
              <a:ext cx="336240" cy="26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00076" y="4576831"/>
                <a:ext cx="353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14:cNvPr>
              <p14:cNvContentPartPr/>
              <p14:nvPr/>
            </p14:nvContentPartPr>
            <p14:xfrm>
              <a:off x="3419196" y="4573951"/>
              <a:ext cx="321120" cy="42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10566" y="4564959"/>
                <a:ext cx="33874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14:cNvPr>
              <p14:cNvContentPartPr/>
              <p14:nvPr/>
            </p14:nvContentPartPr>
            <p14:xfrm>
              <a:off x="3866676" y="4619671"/>
              <a:ext cx="1050840" cy="28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857679" y="4610671"/>
                <a:ext cx="1068474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14:cNvPr>
              <p14:cNvContentPartPr/>
              <p14:nvPr/>
            </p14:nvContentPartPr>
            <p14:xfrm>
              <a:off x="4972596" y="4819471"/>
              <a:ext cx="144720" cy="352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3956" y="4810831"/>
                <a:ext cx="16236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14:cNvPr>
              <p14:cNvContentPartPr/>
              <p14:nvPr/>
            </p14:nvContentPartPr>
            <p14:xfrm>
              <a:off x="5447076" y="4558471"/>
              <a:ext cx="317520" cy="34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436" y="4549831"/>
                <a:ext cx="3351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14:cNvPr>
              <p14:cNvContentPartPr/>
              <p14:nvPr/>
            </p14:nvContentPartPr>
            <p14:xfrm>
              <a:off x="6201276" y="4615711"/>
              <a:ext cx="2428200" cy="502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92277" y="4606705"/>
                <a:ext cx="2445837" cy="5202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F21926-4A40-4711-AAC2-45D07702C818}"/>
                  </a:ext>
                </a:extLst>
              </p14:cNvPr>
              <p14:cNvContentPartPr/>
              <p14:nvPr/>
            </p14:nvContentPartPr>
            <p14:xfrm>
              <a:off x="1865076" y="5187031"/>
              <a:ext cx="268200" cy="288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F21926-4A40-4711-AAC2-45D07702C81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56076" y="5178031"/>
                <a:ext cx="285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1BD72-7E23-4E40-9486-6EC791469C92}"/>
                  </a:ext>
                </a:extLst>
              </p14:cNvPr>
              <p14:cNvContentPartPr/>
              <p14:nvPr/>
            </p14:nvContentPartPr>
            <p14:xfrm>
              <a:off x="2218956" y="5197471"/>
              <a:ext cx="849240" cy="335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1BD72-7E23-4E40-9486-6EC791469C9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09956" y="5188471"/>
                <a:ext cx="8668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E97D6A8-2A63-4218-9A74-59CB74DE7E83}"/>
                  </a:ext>
                </a:extLst>
              </p14:cNvPr>
              <p14:cNvContentPartPr/>
              <p14:nvPr/>
            </p14:nvContentPartPr>
            <p14:xfrm>
              <a:off x="3157116" y="5404111"/>
              <a:ext cx="355680" cy="152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E97D6A8-2A63-4218-9A74-59CB74DE7E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48476" y="5395111"/>
                <a:ext cx="3733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6D71F50-F1D2-43DC-A5A5-6A4B3C6F91AA}"/>
                  </a:ext>
                </a:extLst>
              </p14:cNvPr>
              <p14:cNvContentPartPr/>
              <p14:nvPr/>
            </p14:nvContentPartPr>
            <p14:xfrm>
              <a:off x="4126236" y="5118631"/>
              <a:ext cx="589680" cy="54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6D71F50-F1D2-43DC-A5A5-6A4B3C6F91A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17236" y="5109631"/>
                <a:ext cx="60732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381202B-732A-4D10-8F00-8B9EB2CBB8EF}"/>
                  </a:ext>
                </a:extLst>
              </p14:cNvPr>
              <p14:cNvContentPartPr/>
              <p14:nvPr/>
            </p14:nvContentPartPr>
            <p14:xfrm>
              <a:off x="3794316" y="5339671"/>
              <a:ext cx="195840" cy="9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381202B-732A-4D10-8F00-8B9EB2CBB8E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85676" y="5330671"/>
                <a:ext cx="2134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61E521-2B34-434C-BD54-A909F05BC98E}"/>
                  </a:ext>
                </a:extLst>
              </p14:cNvPr>
              <p14:cNvContentPartPr/>
              <p14:nvPr/>
            </p14:nvContentPartPr>
            <p14:xfrm>
              <a:off x="5376876" y="5392231"/>
              <a:ext cx="102600" cy="5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61E521-2B34-434C-BD54-A909F05BC9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68236" y="5383591"/>
                <a:ext cx="1202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D9AF01D-C0F8-43E9-9030-ACB4DC8EE62A}"/>
                  </a:ext>
                </a:extLst>
              </p14:cNvPr>
              <p14:cNvContentPartPr/>
              <p14:nvPr/>
            </p14:nvContentPartPr>
            <p14:xfrm>
              <a:off x="5375796" y="5496271"/>
              <a:ext cx="87120" cy="7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D9AF01D-C0F8-43E9-9030-ACB4DC8EE62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6796" y="5487271"/>
                <a:ext cx="10476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DD35B5E-1DA7-47D1-98AA-A98EE181054D}"/>
                  </a:ext>
                </a:extLst>
              </p14:cNvPr>
              <p14:cNvContentPartPr/>
              <p14:nvPr/>
            </p14:nvContentPartPr>
            <p14:xfrm>
              <a:off x="4798716" y="5249311"/>
              <a:ext cx="401040" cy="302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DD35B5E-1DA7-47D1-98AA-A98EE18105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90076" y="5240681"/>
                <a:ext cx="41868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A21F367-E898-4EC5-89AD-B1DC48D62EFE}"/>
                  </a:ext>
                </a:extLst>
              </p14:cNvPr>
              <p14:cNvContentPartPr/>
              <p14:nvPr/>
            </p14:nvContentPartPr>
            <p14:xfrm>
              <a:off x="5657676" y="5124031"/>
              <a:ext cx="126000" cy="495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A21F367-E898-4EC5-89AD-B1DC48D62EF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48676" y="5115031"/>
                <a:ext cx="14364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86C99DA-1A0F-41AD-BCD2-279AA7EE656F}"/>
                  </a:ext>
                </a:extLst>
              </p14:cNvPr>
              <p14:cNvContentPartPr/>
              <p14:nvPr/>
            </p14:nvContentPartPr>
            <p14:xfrm>
              <a:off x="6193716" y="5239951"/>
              <a:ext cx="296280" cy="338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86C99DA-1A0F-41AD-BCD2-279AA7EE65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85076" y="5230961"/>
                <a:ext cx="313920" cy="356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0E2F18C-FC29-4DB8-B9D5-D62B5954A33C}"/>
                  </a:ext>
                </a:extLst>
              </p14:cNvPr>
              <p14:cNvContentPartPr/>
              <p14:nvPr/>
            </p14:nvContentPartPr>
            <p14:xfrm>
              <a:off x="5889516" y="5275591"/>
              <a:ext cx="219600" cy="263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0E2F18C-FC29-4DB8-B9D5-D62B5954A3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80876" y="5266951"/>
                <a:ext cx="2372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834E5E4-93C7-4C52-9F57-5101561EF93F}"/>
                  </a:ext>
                </a:extLst>
              </p14:cNvPr>
              <p14:cNvContentPartPr/>
              <p14:nvPr/>
            </p14:nvContentPartPr>
            <p14:xfrm>
              <a:off x="6609516" y="5468551"/>
              <a:ext cx="159120" cy="17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834E5E4-93C7-4C52-9F57-5101561EF9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0876" y="5459551"/>
                <a:ext cx="1767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B6618FA-629C-44AA-8FFB-A68A129ED186}"/>
                  </a:ext>
                </a:extLst>
              </p14:cNvPr>
              <p14:cNvContentPartPr/>
              <p14:nvPr/>
            </p14:nvContentPartPr>
            <p14:xfrm>
              <a:off x="6887076" y="5206471"/>
              <a:ext cx="147960" cy="5166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B6618FA-629C-44AA-8FFB-A68A129ED18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8436" y="5197471"/>
                <a:ext cx="16560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9C46668-7F48-40F2-87C8-3EC0E3328F6C}"/>
                  </a:ext>
                </a:extLst>
              </p14:cNvPr>
              <p14:cNvContentPartPr/>
              <p14:nvPr/>
            </p14:nvContentPartPr>
            <p14:xfrm>
              <a:off x="7123596" y="5269471"/>
              <a:ext cx="673200" cy="47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9C46668-7F48-40F2-87C8-3EC0E3328F6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14596" y="5260831"/>
                <a:ext cx="69084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F46725EB-0AAC-4DCE-B4EC-82ED620D1289}"/>
                  </a:ext>
                </a:extLst>
              </p14:cNvPr>
              <p14:cNvContentPartPr/>
              <p14:nvPr/>
            </p14:nvContentPartPr>
            <p14:xfrm>
              <a:off x="2785956" y="6048511"/>
              <a:ext cx="162720" cy="183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F46725EB-0AAC-4DCE-B4EC-82ED620D128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77316" y="6039511"/>
                <a:ext cx="180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8EA2326D-037E-4647-8152-9E752D5D651C}"/>
                  </a:ext>
                </a:extLst>
              </p14:cNvPr>
              <p14:cNvContentPartPr/>
              <p14:nvPr/>
            </p14:nvContentPartPr>
            <p14:xfrm>
              <a:off x="2786676" y="6139951"/>
              <a:ext cx="174600" cy="26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8EA2326D-037E-4647-8152-9E752D5D651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78036" y="6130951"/>
                <a:ext cx="192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A1D24D9-E699-430D-8F80-1C43F2FFB309}"/>
                  </a:ext>
                </a:extLst>
              </p14:cNvPr>
              <p14:cNvContentPartPr/>
              <p14:nvPr/>
            </p14:nvContentPartPr>
            <p14:xfrm>
              <a:off x="1868676" y="5860591"/>
              <a:ext cx="734760" cy="4460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A1D24D9-E699-430D-8F80-1C43F2FFB30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59676" y="5851598"/>
                <a:ext cx="752400" cy="463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00F45335-1CCB-4174-BFD7-5922477F66A3}"/>
                  </a:ext>
                </a:extLst>
              </p14:cNvPr>
              <p14:cNvContentPartPr/>
              <p14:nvPr/>
            </p14:nvContentPartPr>
            <p14:xfrm>
              <a:off x="1193676" y="5858431"/>
              <a:ext cx="434520" cy="34308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00F45335-1CCB-4174-BFD7-5922477F66A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85036" y="5849431"/>
                <a:ext cx="4521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58618EC-0475-4054-8FE3-A166F2C11CA4}"/>
                  </a:ext>
                </a:extLst>
              </p14:cNvPr>
              <p14:cNvContentPartPr/>
              <p14:nvPr/>
            </p14:nvContentPartPr>
            <p14:xfrm>
              <a:off x="3300396" y="5768071"/>
              <a:ext cx="1210320" cy="6649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58618EC-0475-4054-8FE3-A166F2C11CA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91753" y="5759431"/>
                <a:ext cx="1227965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8385F761-45E4-4FFE-9323-0E1F053C49E5}"/>
                  </a:ext>
                </a:extLst>
              </p14:cNvPr>
              <p14:cNvContentPartPr/>
              <p14:nvPr/>
            </p14:nvContentPartPr>
            <p14:xfrm>
              <a:off x="4715916" y="6070471"/>
              <a:ext cx="172080" cy="19332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8385F761-45E4-4FFE-9323-0E1F053C49E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06916" y="6061831"/>
                <a:ext cx="1897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51AF4A8E-4C61-4119-BD78-0759B3A51155}"/>
                  </a:ext>
                </a:extLst>
              </p14:cNvPr>
              <p14:cNvContentPartPr/>
              <p14:nvPr/>
            </p14:nvContentPartPr>
            <p14:xfrm>
              <a:off x="5060796" y="5994151"/>
              <a:ext cx="741600" cy="5126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51AF4A8E-4C61-4119-BD78-0759B3A511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52156" y="5985511"/>
                <a:ext cx="75924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758CDF7F-C08D-4771-BEC9-681587F4C4DC}"/>
                  </a:ext>
                </a:extLst>
              </p14:cNvPr>
              <p14:cNvContentPartPr/>
              <p14:nvPr/>
            </p14:nvContentPartPr>
            <p14:xfrm>
              <a:off x="5876556" y="5998471"/>
              <a:ext cx="384480" cy="399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758CDF7F-C08D-4771-BEC9-681587F4C4D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867556" y="5989471"/>
                <a:ext cx="4021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BD88B123-A05E-4FA9-895B-AEA1871AD96A}"/>
                  </a:ext>
                </a:extLst>
              </p14:cNvPr>
              <p14:cNvContentPartPr/>
              <p14:nvPr/>
            </p14:nvContentPartPr>
            <p14:xfrm>
              <a:off x="6335916" y="5838991"/>
              <a:ext cx="858960" cy="71676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BD88B123-A05E-4FA9-895B-AEA1871AD96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27272" y="5829991"/>
                <a:ext cx="876607" cy="73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B2224605-B252-4979-90DF-7B81661B8863}"/>
                  </a:ext>
                </a:extLst>
              </p14:cNvPr>
              <p14:cNvContentPartPr/>
              <p14:nvPr/>
            </p14:nvContentPartPr>
            <p14:xfrm>
              <a:off x="7701396" y="6169111"/>
              <a:ext cx="954000" cy="293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B2224605-B252-4979-90DF-7B81661B88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692396" y="6160471"/>
                <a:ext cx="971640" cy="31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948419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14:cNvPr>
              <p14:cNvContentPartPr/>
              <p14:nvPr/>
            </p14:nvContentPartPr>
            <p14:xfrm>
              <a:off x="383316" y="197071"/>
              <a:ext cx="901800" cy="554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4673" y="188431"/>
                <a:ext cx="919447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14:cNvPr>
              <p14:cNvContentPartPr/>
              <p14:nvPr/>
            </p14:nvContentPartPr>
            <p14:xfrm>
              <a:off x="3815916" y="427831"/>
              <a:ext cx="12240" cy="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7276" y="418831"/>
                <a:ext cx="298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14:cNvPr>
              <p14:cNvContentPartPr/>
              <p14:nvPr/>
            </p14:nvContentPartPr>
            <p14:xfrm>
              <a:off x="3156396" y="382831"/>
              <a:ext cx="80640" cy="15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47756" y="374191"/>
                <a:ext cx="982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14:cNvPr>
              <p14:cNvContentPartPr/>
              <p14:nvPr/>
            </p14:nvContentPartPr>
            <p14:xfrm>
              <a:off x="1686876" y="347911"/>
              <a:ext cx="1388880" cy="350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7876" y="339271"/>
                <a:ext cx="14065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14:cNvPr>
              <p14:cNvContentPartPr/>
              <p14:nvPr/>
            </p14:nvContentPartPr>
            <p14:xfrm>
              <a:off x="3674436" y="347551"/>
              <a:ext cx="208440" cy="163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5796" y="338911"/>
                <a:ext cx="226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14:cNvPr>
              <p14:cNvContentPartPr/>
              <p14:nvPr/>
            </p14:nvContentPartPr>
            <p14:xfrm>
              <a:off x="3989436" y="219751"/>
              <a:ext cx="22680" cy="27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0436" y="210751"/>
                <a:ext cx="403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14:cNvPr>
              <p14:cNvContentPartPr/>
              <p14:nvPr/>
            </p14:nvContentPartPr>
            <p14:xfrm>
              <a:off x="4083036" y="230911"/>
              <a:ext cx="53172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4036" y="221911"/>
                <a:ext cx="5493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14:cNvPr>
              <p14:cNvContentPartPr/>
              <p14:nvPr/>
            </p14:nvContentPartPr>
            <p14:xfrm>
              <a:off x="4976556" y="263671"/>
              <a:ext cx="270000" cy="32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7556" y="254671"/>
                <a:ext cx="287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14:cNvPr>
              <p14:cNvContentPartPr/>
              <p14:nvPr/>
            </p14:nvContentPartPr>
            <p14:xfrm>
              <a:off x="5766396" y="412351"/>
              <a:ext cx="110520" cy="11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396" y="403711"/>
                <a:ext cx="1281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14:cNvPr>
              <p14:cNvContentPartPr/>
              <p14:nvPr/>
            </p14:nvContentPartPr>
            <p14:xfrm>
              <a:off x="5771076" y="497311"/>
              <a:ext cx="9324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62436" y="488311"/>
                <a:ext cx="110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14:cNvPr>
              <p14:cNvContentPartPr/>
              <p14:nvPr/>
            </p14:nvContentPartPr>
            <p14:xfrm>
              <a:off x="5328636" y="474991"/>
              <a:ext cx="308880" cy="15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9636" y="465991"/>
                <a:ext cx="326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14:cNvPr>
              <p14:cNvContentPartPr/>
              <p14:nvPr/>
            </p14:nvContentPartPr>
            <p14:xfrm>
              <a:off x="6056916" y="86551"/>
              <a:ext cx="1026000" cy="587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8276" y="77911"/>
                <a:ext cx="104364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14:cNvPr>
              <p14:cNvContentPartPr/>
              <p14:nvPr/>
            </p14:nvContentPartPr>
            <p14:xfrm>
              <a:off x="7203156" y="391831"/>
              <a:ext cx="137160" cy="158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4516" y="382831"/>
                <a:ext cx="1548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14:cNvPr>
              <p14:cNvContentPartPr/>
              <p14:nvPr/>
            </p14:nvContentPartPr>
            <p14:xfrm>
              <a:off x="8062476" y="180871"/>
              <a:ext cx="911160" cy="64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53836" y="172231"/>
                <a:ext cx="92880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14:cNvPr>
              <p14:cNvContentPartPr/>
              <p14:nvPr/>
            </p14:nvContentPartPr>
            <p14:xfrm>
              <a:off x="7425996" y="251791"/>
              <a:ext cx="567360" cy="471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16996" y="242791"/>
                <a:ext cx="585000" cy="48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480557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14:cNvPr>
              <p14:cNvContentPartPr/>
              <p14:nvPr/>
            </p14:nvContentPartPr>
            <p14:xfrm>
              <a:off x="383316" y="197071"/>
              <a:ext cx="901800" cy="554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4673" y="188431"/>
                <a:ext cx="919447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14:cNvPr>
              <p14:cNvContentPartPr/>
              <p14:nvPr/>
            </p14:nvContentPartPr>
            <p14:xfrm>
              <a:off x="3815916" y="427831"/>
              <a:ext cx="12240" cy="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7276" y="418831"/>
                <a:ext cx="298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14:cNvPr>
              <p14:cNvContentPartPr/>
              <p14:nvPr/>
            </p14:nvContentPartPr>
            <p14:xfrm>
              <a:off x="3156396" y="382831"/>
              <a:ext cx="80640" cy="15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47756" y="374191"/>
                <a:ext cx="982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14:cNvPr>
              <p14:cNvContentPartPr/>
              <p14:nvPr/>
            </p14:nvContentPartPr>
            <p14:xfrm>
              <a:off x="1686876" y="347911"/>
              <a:ext cx="1388880" cy="350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7876" y="339271"/>
                <a:ext cx="14065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14:cNvPr>
              <p14:cNvContentPartPr/>
              <p14:nvPr/>
            </p14:nvContentPartPr>
            <p14:xfrm>
              <a:off x="3674436" y="347551"/>
              <a:ext cx="208440" cy="163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5796" y="338911"/>
                <a:ext cx="226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14:cNvPr>
              <p14:cNvContentPartPr/>
              <p14:nvPr/>
            </p14:nvContentPartPr>
            <p14:xfrm>
              <a:off x="3989436" y="219751"/>
              <a:ext cx="22680" cy="27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0436" y="210751"/>
                <a:ext cx="403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14:cNvPr>
              <p14:cNvContentPartPr/>
              <p14:nvPr/>
            </p14:nvContentPartPr>
            <p14:xfrm>
              <a:off x="4083036" y="230911"/>
              <a:ext cx="53172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4036" y="221911"/>
                <a:ext cx="5493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14:cNvPr>
              <p14:cNvContentPartPr/>
              <p14:nvPr/>
            </p14:nvContentPartPr>
            <p14:xfrm>
              <a:off x="4976556" y="263671"/>
              <a:ext cx="270000" cy="32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7556" y="254671"/>
                <a:ext cx="287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14:cNvPr>
              <p14:cNvContentPartPr/>
              <p14:nvPr/>
            </p14:nvContentPartPr>
            <p14:xfrm>
              <a:off x="5766396" y="412351"/>
              <a:ext cx="110520" cy="11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396" y="403711"/>
                <a:ext cx="1281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14:cNvPr>
              <p14:cNvContentPartPr/>
              <p14:nvPr/>
            </p14:nvContentPartPr>
            <p14:xfrm>
              <a:off x="5771076" y="497311"/>
              <a:ext cx="9324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62436" y="488311"/>
                <a:ext cx="110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14:cNvPr>
              <p14:cNvContentPartPr/>
              <p14:nvPr/>
            </p14:nvContentPartPr>
            <p14:xfrm>
              <a:off x="5328636" y="474991"/>
              <a:ext cx="308880" cy="15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9636" y="465991"/>
                <a:ext cx="326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14:cNvPr>
              <p14:cNvContentPartPr/>
              <p14:nvPr/>
            </p14:nvContentPartPr>
            <p14:xfrm>
              <a:off x="6056916" y="86551"/>
              <a:ext cx="1026000" cy="587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8276" y="77911"/>
                <a:ext cx="104364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14:cNvPr>
              <p14:cNvContentPartPr/>
              <p14:nvPr/>
            </p14:nvContentPartPr>
            <p14:xfrm>
              <a:off x="7203156" y="391831"/>
              <a:ext cx="137160" cy="158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4516" y="382831"/>
                <a:ext cx="1548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14:cNvPr>
              <p14:cNvContentPartPr/>
              <p14:nvPr/>
            </p14:nvContentPartPr>
            <p14:xfrm>
              <a:off x="8062476" y="180871"/>
              <a:ext cx="911160" cy="64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53836" y="172231"/>
                <a:ext cx="92880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14:cNvPr>
              <p14:cNvContentPartPr/>
              <p14:nvPr/>
            </p14:nvContentPartPr>
            <p14:xfrm>
              <a:off x="7425996" y="251791"/>
              <a:ext cx="567360" cy="471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16996" y="242791"/>
                <a:ext cx="5850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14:cNvPr>
              <p14:cNvContentPartPr/>
              <p14:nvPr/>
            </p14:nvContentPartPr>
            <p14:xfrm>
              <a:off x="308796" y="950551"/>
              <a:ext cx="349200" cy="330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9796" y="941911"/>
                <a:ext cx="366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14:cNvPr>
              <p14:cNvContentPartPr/>
              <p14:nvPr/>
            </p14:nvContentPartPr>
            <p14:xfrm>
              <a:off x="1871196" y="1007431"/>
              <a:ext cx="16200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62556" y="998791"/>
                <a:ext cx="179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14:cNvPr>
              <p14:cNvContentPartPr/>
              <p14:nvPr/>
            </p14:nvContentPartPr>
            <p14:xfrm>
              <a:off x="1906836" y="1127311"/>
              <a:ext cx="148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97836" y="1118311"/>
                <a:ext cx="166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14:cNvPr>
              <p14:cNvContentPartPr/>
              <p14:nvPr/>
            </p14:nvContentPartPr>
            <p14:xfrm>
              <a:off x="872916" y="859111"/>
              <a:ext cx="758520" cy="371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64280" y="850471"/>
                <a:ext cx="776152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14:cNvPr>
              <p14:cNvContentPartPr/>
              <p14:nvPr/>
            </p14:nvContentPartPr>
            <p14:xfrm>
              <a:off x="2273676" y="1096351"/>
              <a:ext cx="8532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65036" y="1087711"/>
                <a:ext cx="102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14:cNvPr>
              <p14:cNvContentPartPr/>
              <p14:nvPr/>
            </p14:nvContentPartPr>
            <p14:xfrm>
              <a:off x="2469876" y="925711"/>
              <a:ext cx="478440" cy="289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60869" y="917071"/>
                <a:ext cx="496093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14:cNvPr>
              <p14:cNvContentPartPr/>
              <p14:nvPr/>
            </p14:nvContentPartPr>
            <p14:xfrm>
              <a:off x="4039836" y="984031"/>
              <a:ext cx="138240" cy="12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31196" y="975391"/>
                <a:ext cx="15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14:cNvPr>
              <p14:cNvContentPartPr/>
              <p14:nvPr/>
            </p14:nvContentPartPr>
            <p14:xfrm>
              <a:off x="4266636" y="960631"/>
              <a:ext cx="132840" cy="32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57996" y="951991"/>
                <a:ext cx="1504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14:cNvPr>
              <p14:cNvContentPartPr/>
              <p14:nvPr/>
            </p14:nvContentPartPr>
            <p14:xfrm>
              <a:off x="4579476" y="923191"/>
              <a:ext cx="804240" cy="46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70836" y="914198"/>
                <a:ext cx="821880" cy="47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14:cNvPr>
              <p14:cNvContentPartPr/>
              <p14:nvPr/>
            </p14:nvContentPartPr>
            <p14:xfrm>
              <a:off x="3083676" y="971791"/>
              <a:ext cx="85716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4680" y="962800"/>
                <a:ext cx="874793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14:cNvPr>
              <p14:cNvContentPartPr/>
              <p14:nvPr/>
            </p14:nvContentPartPr>
            <p14:xfrm>
              <a:off x="5616996" y="1070071"/>
              <a:ext cx="184320" cy="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08356" y="106107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14:cNvPr>
              <p14:cNvContentPartPr/>
              <p14:nvPr/>
            </p14:nvContentPartPr>
            <p14:xfrm>
              <a:off x="5667036" y="1143511"/>
              <a:ext cx="12096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58396" y="1134871"/>
                <a:ext cx="1386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14:cNvPr>
              <p14:cNvContentPartPr/>
              <p14:nvPr/>
            </p14:nvContentPartPr>
            <p14:xfrm>
              <a:off x="6036036" y="981151"/>
              <a:ext cx="219600" cy="25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27036" y="972511"/>
                <a:ext cx="2372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14:cNvPr>
              <p14:cNvContentPartPr/>
              <p14:nvPr/>
            </p14:nvContentPartPr>
            <p14:xfrm>
              <a:off x="6342036" y="999151"/>
              <a:ext cx="147960" cy="259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33036" y="990511"/>
                <a:ext cx="1656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14:cNvPr>
              <p14:cNvContentPartPr/>
              <p14:nvPr/>
            </p14:nvContentPartPr>
            <p14:xfrm>
              <a:off x="7711476" y="1100671"/>
              <a:ext cx="12384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2836" y="1091671"/>
                <a:ext cx="1414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14:cNvPr>
              <p14:cNvContentPartPr/>
              <p14:nvPr/>
            </p14:nvContentPartPr>
            <p14:xfrm>
              <a:off x="7946916" y="927871"/>
              <a:ext cx="353880" cy="243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7925" y="918871"/>
                <a:ext cx="371502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14:cNvPr>
              <p14:cNvContentPartPr/>
              <p14:nvPr/>
            </p14:nvContentPartPr>
            <p14:xfrm>
              <a:off x="6653796" y="932551"/>
              <a:ext cx="925920" cy="459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45153" y="923911"/>
                <a:ext cx="943567" cy="47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532651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14:cNvPr>
              <p14:cNvContentPartPr/>
              <p14:nvPr/>
            </p14:nvContentPartPr>
            <p14:xfrm>
              <a:off x="383316" y="197071"/>
              <a:ext cx="901800" cy="554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4673" y="188431"/>
                <a:ext cx="919447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14:cNvPr>
              <p14:cNvContentPartPr/>
              <p14:nvPr/>
            </p14:nvContentPartPr>
            <p14:xfrm>
              <a:off x="3815916" y="427831"/>
              <a:ext cx="12240" cy="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7276" y="418831"/>
                <a:ext cx="298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14:cNvPr>
              <p14:cNvContentPartPr/>
              <p14:nvPr/>
            </p14:nvContentPartPr>
            <p14:xfrm>
              <a:off x="3156396" y="382831"/>
              <a:ext cx="80640" cy="15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47756" y="374191"/>
                <a:ext cx="982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14:cNvPr>
              <p14:cNvContentPartPr/>
              <p14:nvPr/>
            </p14:nvContentPartPr>
            <p14:xfrm>
              <a:off x="1686876" y="347911"/>
              <a:ext cx="1388880" cy="350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7876" y="339271"/>
                <a:ext cx="14065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14:cNvPr>
              <p14:cNvContentPartPr/>
              <p14:nvPr/>
            </p14:nvContentPartPr>
            <p14:xfrm>
              <a:off x="3674436" y="347551"/>
              <a:ext cx="208440" cy="163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5796" y="338911"/>
                <a:ext cx="226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14:cNvPr>
              <p14:cNvContentPartPr/>
              <p14:nvPr/>
            </p14:nvContentPartPr>
            <p14:xfrm>
              <a:off x="3989436" y="219751"/>
              <a:ext cx="22680" cy="27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0436" y="210751"/>
                <a:ext cx="403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14:cNvPr>
              <p14:cNvContentPartPr/>
              <p14:nvPr/>
            </p14:nvContentPartPr>
            <p14:xfrm>
              <a:off x="4083036" y="230911"/>
              <a:ext cx="53172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4036" y="221911"/>
                <a:ext cx="5493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14:cNvPr>
              <p14:cNvContentPartPr/>
              <p14:nvPr/>
            </p14:nvContentPartPr>
            <p14:xfrm>
              <a:off x="4976556" y="263671"/>
              <a:ext cx="270000" cy="32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7556" y="254671"/>
                <a:ext cx="287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14:cNvPr>
              <p14:cNvContentPartPr/>
              <p14:nvPr/>
            </p14:nvContentPartPr>
            <p14:xfrm>
              <a:off x="5766396" y="412351"/>
              <a:ext cx="110520" cy="11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396" y="403711"/>
                <a:ext cx="1281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14:cNvPr>
              <p14:cNvContentPartPr/>
              <p14:nvPr/>
            </p14:nvContentPartPr>
            <p14:xfrm>
              <a:off x="5771076" y="497311"/>
              <a:ext cx="9324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62436" y="488311"/>
                <a:ext cx="110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14:cNvPr>
              <p14:cNvContentPartPr/>
              <p14:nvPr/>
            </p14:nvContentPartPr>
            <p14:xfrm>
              <a:off x="5328636" y="474991"/>
              <a:ext cx="308880" cy="15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9636" y="465991"/>
                <a:ext cx="326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14:cNvPr>
              <p14:cNvContentPartPr/>
              <p14:nvPr/>
            </p14:nvContentPartPr>
            <p14:xfrm>
              <a:off x="6056916" y="86551"/>
              <a:ext cx="1026000" cy="587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8276" y="77911"/>
                <a:ext cx="104364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14:cNvPr>
              <p14:cNvContentPartPr/>
              <p14:nvPr/>
            </p14:nvContentPartPr>
            <p14:xfrm>
              <a:off x="7203156" y="391831"/>
              <a:ext cx="137160" cy="158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4516" y="382831"/>
                <a:ext cx="1548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14:cNvPr>
              <p14:cNvContentPartPr/>
              <p14:nvPr/>
            </p14:nvContentPartPr>
            <p14:xfrm>
              <a:off x="8062476" y="180871"/>
              <a:ext cx="911160" cy="64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53836" y="172231"/>
                <a:ext cx="92880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14:cNvPr>
              <p14:cNvContentPartPr/>
              <p14:nvPr/>
            </p14:nvContentPartPr>
            <p14:xfrm>
              <a:off x="7425996" y="251791"/>
              <a:ext cx="567360" cy="471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16996" y="242791"/>
                <a:ext cx="5850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14:cNvPr>
              <p14:cNvContentPartPr/>
              <p14:nvPr/>
            </p14:nvContentPartPr>
            <p14:xfrm>
              <a:off x="308796" y="950551"/>
              <a:ext cx="349200" cy="330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9796" y="941911"/>
                <a:ext cx="366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14:cNvPr>
              <p14:cNvContentPartPr/>
              <p14:nvPr/>
            </p14:nvContentPartPr>
            <p14:xfrm>
              <a:off x="1871196" y="1007431"/>
              <a:ext cx="16200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62556" y="998791"/>
                <a:ext cx="179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14:cNvPr>
              <p14:cNvContentPartPr/>
              <p14:nvPr/>
            </p14:nvContentPartPr>
            <p14:xfrm>
              <a:off x="1906836" y="1127311"/>
              <a:ext cx="148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97836" y="1118311"/>
                <a:ext cx="166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14:cNvPr>
              <p14:cNvContentPartPr/>
              <p14:nvPr/>
            </p14:nvContentPartPr>
            <p14:xfrm>
              <a:off x="872916" y="859111"/>
              <a:ext cx="758520" cy="371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64280" y="850471"/>
                <a:ext cx="776152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14:cNvPr>
              <p14:cNvContentPartPr/>
              <p14:nvPr/>
            </p14:nvContentPartPr>
            <p14:xfrm>
              <a:off x="2273676" y="1096351"/>
              <a:ext cx="8532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65036" y="1087711"/>
                <a:ext cx="102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14:cNvPr>
              <p14:cNvContentPartPr/>
              <p14:nvPr/>
            </p14:nvContentPartPr>
            <p14:xfrm>
              <a:off x="2469876" y="925711"/>
              <a:ext cx="478440" cy="289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60869" y="917071"/>
                <a:ext cx="496093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14:cNvPr>
              <p14:cNvContentPartPr/>
              <p14:nvPr/>
            </p14:nvContentPartPr>
            <p14:xfrm>
              <a:off x="4039836" y="984031"/>
              <a:ext cx="138240" cy="12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31196" y="975391"/>
                <a:ext cx="15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14:cNvPr>
              <p14:cNvContentPartPr/>
              <p14:nvPr/>
            </p14:nvContentPartPr>
            <p14:xfrm>
              <a:off x="4266636" y="960631"/>
              <a:ext cx="132840" cy="32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57996" y="951991"/>
                <a:ext cx="1504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14:cNvPr>
              <p14:cNvContentPartPr/>
              <p14:nvPr/>
            </p14:nvContentPartPr>
            <p14:xfrm>
              <a:off x="4579476" y="923191"/>
              <a:ext cx="804240" cy="46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70836" y="914198"/>
                <a:ext cx="821880" cy="47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14:cNvPr>
              <p14:cNvContentPartPr/>
              <p14:nvPr/>
            </p14:nvContentPartPr>
            <p14:xfrm>
              <a:off x="3083676" y="971791"/>
              <a:ext cx="85716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4680" y="962800"/>
                <a:ext cx="874793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14:cNvPr>
              <p14:cNvContentPartPr/>
              <p14:nvPr/>
            </p14:nvContentPartPr>
            <p14:xfrm>
              <a:off x="5616996" y="1070071"/>
              <a:ext cx="184320" cy="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08356" y="106107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14:cNvPr>
              <p14:cNvContentPartPr/>
              <p14:nvPr/>
            </p14:nvContentPartPr>
            <p14:xfrm>
              <a:off x="5667036" y="1143511"/>
              <a:ext cx="12096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58396" y="1134871"/>
                <a:ext cx="1386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14:cNvPr>
              <p14:cNvContentPartPr/>
              <p14:nvPr/>
            </p14:nvContentPartPr>
            <p14:xfrm>
              <a:off x="6036036" y="981151"/>
              <a:ext cx="219600" cy="25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27036" y="972511"/>
                <a:ext cx="2372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14:cNvPr>
              <p14:cNvContentPartPr/>
              <p14:nvPr/>
            </p14:nvContentPartPr>
            <p14:xfrm>
              <a:off x="6342036" y="999151"/>
              <a:ext cx="147960" cy="259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33036" y="990511"/>
                <a:ext cx="1656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14:cNvPr>
              <p14:cNvContentPartPr/>
              <p14:nvPr/>
            </p14:nvContentPartPr>
            <p14:xfrm>
              <a:off x="7711476" y="1100671"/>
              <a:ext cx="12384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2836" y="1091671"/>
                <a:ext cx="1414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14:cNvPr>
              <p14:cNvContentPartPr/>
              <p14:nvPr/>
            </p14:nvContentPartPr>
            <p14:xfrm>
              <a:off x="7946916" y="927871"/>
              <a:ext cx="353880" cy="243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7925" y="918871"/>
                <a:ext cx="371502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14:cNvPr>
              <p14:cNvContentPartPr/>
              <p14:nvPr/>
            </p14:nvContentPartPr>
            <p14:xfrm>
              <a:off x="6653796" y="932551"/>
              <a:ext cx="925920" cy="459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45153" y="923911"/>
                <a:ext cx="943567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14:cNvPr>
              <p14:cNvContentPartPr/>
              <p14:nvPr/>
            </p14:nvContentPartPr>
            <p14:xfrm>
              <a:off x="1929516" y="1534831"/>
              <a:ext cx="198720" cy="5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920876" y="1525831"/>
                <a:ext cx="216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14:cNvPr>
              <p14:cNvContentPartPr/>
              <p14:nvPr/>
            </p14:nvContentPartPr>
            <p14:xfrm>
              <a:off x="1939956" y="1617991"/>
              <a:ext cx="204840" cy="11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30956" y="1608991"/>
                <a:ext cx="2224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14:cNvPr>
              <p14:cNvContentPartPr/>
              <p14:nvPr/>
            </p14:nvContentPartPr>
            <p14:xfrm>
              <a:off x="3316956" y="1387591"/>
              <a:ext cx="180720" cy="28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08316" y="1378951"/>
                <a:ext cx="19836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14:cNvPr>
              <p14:cNvContentPartPr/>
              <p14:nvPr/>
            </p14:nvContentPartPr>
            <p14:xfrm>
              <a:off x="2346036" y="1482271"/>
              <a:ext cx="872640" cy="45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37392" y="1473271"/>
                <a:ext cx="89028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14:cNvPr>
              <p14:cNvContentPartPr/>
              <p14:nvPr/>
            </p14:nvContentPartPr>
            <p14:xfrm>
              <a:off x="192156" y="1494511"/>
              <a:ext cx="339120" cy="36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3507" y="1485511"/>
                <a:ext cx="356779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14:cNvPr>
              <p14:cNvContentPartPr/>
              <p14:nvPr/>
            </p14:nvContentPartPr>
            <p14:xfrm>
              <a:off x="921516" y="1472551"/>
              <a:ext cx="749160" cy="376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12516" y="1463551"/>
                <a:ext cx="76680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14:cNvPr>
              <p14:cNvContentPartPr/>
              <p14:nvPr/>
            </p14:nvContentPartPr>
            <p14:xfrm>
              <a:off x="5948556" y="1287871"/>
              <a:ext cx="592560" cy="71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30916" y="1269871"/>
                <a:ext cx="6282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14:cNvPr>
              <p14:cNvContentPartPr/>
              <p14:nvPr/>
            </p14:nvContentPartPr>
            <p14:xfrm>
              <a:off x="7736676" y="1246111"/>
              <a:ext cx="711360" cy="96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18676" y="1228471"/>
                <a:ext cx="747000" cy="13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98787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14:cNvPr>
              <p14:cNvContentPartPr/>
              <p14:nvPr/>
            </p14:nvContentPartPr>
            <p14:xfrm>
              <a:off x="383316" y="197071"/>
              <a:ext cx="901800" cy="554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4673" y="188431"/>
                <a:ext cx="919447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14:cNvPr>
              <p14:cNvContentPartPr/>
              <p14:nvPr/>
            </p14:nvContentPartPr>
            <p14:xfrm>
              <a:off x="3815916" y="427831"/>
              <a:ext cx="12240" cy="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7276" y="418831"/>
                <a:ext cx="298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14:cNvPr>
              <p14:cNvContentPartPr/>
              <p14:nvPr/>
            </p14:nvContentPartPr>
            <p14:xfrm>
              <a:off x="3156396" y="382831"/>
              <a:ext cx="80640" cy="15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47756" y="374191"/>
                <a:ext cx="982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14:cNvPr>
              <p14:cNvContentPartPr/>
              <p14:nvPr/>
            </p14:nvContentPartPr>
            <p14:xfrm>
              <a:off x="1686876" y="347911"/>
              <a:ext cx="1388880" cy="350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7876" y="339271"/>
                <a:ext cx="14065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14:cNvPr>
              <p14:cNvContentPartPr/>
              <p14:nvPr/>
            </p14:nvContentPartPr>
            <p14:xfrm>
              <a:off x="3674436" y="347551"/>
              <a:ext cx="208440" cy="163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5796" y="338911"/>
                <a:ext cx="226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14:cNvPr>
              <p14:cNvContentPartPr/>
              <p14:nvPr/>
            </p14:nvContentPartPr>
            <p14:xfrm>
              <a:off x="3989436" y="219751"/>
              <a:ext cx="22680" cy="27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0436" y="210751"/>
                <a:ext cx="403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14:cNvPr>
              <p14:cNvContentPartPr/>
              <p14:nvPr/>
            </p14:nvContentPartPr>
            <p14:xfrm>
              <a:off x="4083036" y="230911"/>
              <a:ext cx="53172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4036" y="221911"/>
                <a:ext cx="5493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14:cNvPr>
              <p14:cNvContentPartPr/>
              <p14:nvPr/>
            </p14:nvContentPartPr>
            <p14:xfrm>
              <a:off x="4976556" y="263671"/>
              <a:ext cx="270000" cy="32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7556" y="254671"/>
                <a:ext cx="287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14:cNvPr>
              <p14:cNvContentPartPr/>
              <p14:nvPr/>
            </p14:nvContentPartPr>
            <p14:xfrm>
              <a:off x="5766396" y="412351"/>
              <a:ext cx="110520" cy="11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396" y="403711"/>
                <a:ext cx="1281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14:cNvPr>
              <p14:cNvContentPartPr/>
              <p14:nvPr/>
            </p14:nvContentPartPr>
            <p14:xfrm>
              <a:off x="5771076" y="497311"/>
              <a:ext cx="9324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62436" y="488311"/>
                <a:ext cx="110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14:cNvPr>
              <p14:cNvContentPartPr/>
              <p14:nvPr/>
            </p14:nvContentPartPr>
            <p14:xfrm>
              <a:off x="5328636" y="474991"/>
              <a:ext cx="308880" cy="15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9636" y="465991"/>
                <a:ext cx="326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14:cNvPr>
              <p14:cNvContentPartPr/>
              <p14:nvPr/>
            </p14:nvContentPartPr>
            <p14:xfrm>
              <a:off x="6056916" y="86551"/>
              <a:ext cx="1026000" cy="587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8276" y="77911"/>
                <a:ext cx="104364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14:cNvPr>
              <p14:cNvContentPartPr/>
              <p14:nvPr/>
            </p14:nvContentPartPr>
            <p14:xfrm>
              <a:off x="7203156" y="391831"/>
              <a:ext cx="137160" cy="158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4516" y="382831"/>
                <a:ext cx="1548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14:cNvPr>
              <p14:cNvContentPartPr/>
              <p14:nvPr/>
            </p14:nvContentPartPr>
            <p14:xfrm>
              <a:off x="8062476" y="180871"/>
              <a:ext cx="911160" cy="64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53836" y="172231"/>
                <a:ext cx="92880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14:cNvPr>
              <p14:cNvContentPartPr/>
              <p14:nvPr/>
            </p14:nvContentPartPr>
            <p14:xfrm>
              <a:off x="7425996" y="251791"/>
              <a:ext cx="567360" cy="471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16996" y="242791"/>
                <a:ext cx="5850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14:cNvPr>
              <p14:cNvContentPartPr/>
              <p14:nvPr/>
            </p14:nvContentPartPr>
            <p14:xfrm>
              <a:off x="308796" y="950551"/>
              <a:ext cx="349200" cy="330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9796" y="941911"/>
                <a:ext cx="366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14:cNvPr>
              <p14:cNvContentPartPr/>
              <p14:nvPr/>
            </p14:nvContentPartPr>
            <p14:xfrm>
              <a:off x="1871196" y="1007431"/>
              <a:ext cx="16200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62556" y="998791"/>
                <a:ext cx="179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14:cNvPr>
              <p14:cNvContentPartPr/>
              <p14:nvPr/>
            </p14:nvContentPartPr>
            <p14:xfrm>
              <a:off x="1906836" y="1127311"/>
              <a:ext cx="148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97836" y="1118311"/>
                <a:ext cx="166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14:cNvPr>
              <p14:cNvContentPartPr/>
              <p14:nvPr/>
            </p14:nvContentPartPr>
            <p14:xfrm>
              <a:off x="872916" y="859111"/>
              <a:ext cx="758520" cy="371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64280" y="850471"/>
                <a:ext cx="776152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14:cNvPr>
              <p14:cNvContentPartPr/>
              <p14:nvPr/>
            </p14:nvContentPartPr>
            <p14:xfrm>
              <a:off x="2273676" y="1096351"/>
              <a:ext cx="8532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65036" y="1087711"/>
                <a:ext cx="102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14:cNvPr>
              <p14:cNvContentPartPr/>
              <p14:nvPr/>
            </p14:nvContentPartPr>
            <p14:xfrm>
              <a:off x="2469876" y="925711"/>
              <a:ext cx="478440" cy="289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60869" y="917071"/>
                <a:ext cx="496093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14:cNvPr>
              <p14:cNvContentPartPr/>
              <p14:nvPr/>
            </p14:nvContentPartPr>
            <p14:xfrm>
              <a:off x="4039836" y="984031"/>
              <a:ext cx="138240" cy="12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31196" y="975391"/>
                <a:ext cx="15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14:cNvPr>
              <p14:cNvContentPartPr/>
              <p14:nvPr/>
            </p14:nvContentPartPr>
            <p14:xfrm>
              <a:off x="4266636" y="960631"/>
              <a:ext cx="132840" cy="32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57996" y="951991"/>
                <a:ext cx="1504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14:cNvPr>
              <p14:cNvContentPartPr/>
              <p14:nvPr/>
            </p14:nvContentPartPr>
            <p14:xfrm>
              <a:off x="4579476" y="923191"/>
              <a:ext cx="804240" cy="46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70836" y="914198"/>
                <a:ext cx="821880" cy="47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14:cNvPr>
              <p14:cNvContentPartPr/>
              <p14:nvPr/>
            </p14:nvContentPartPr>
            <p14:xfrm>
              <a:off x="3083676" y="971791"/>
              <a:ext cx="85716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4680" y="962800"/>
                <a:ext cx="874793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14:cNvPr>
              <p14:cNvContentPartPr/>
              <p14:nvPr/>
            </p14:nvContentPartPr>
            <p14:xfrm>
              <a:off x="5616996" y="1070071"/>
              <a:ext cx="184320" cy="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08356" y="106107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14:cNvPr>
              <p14:cNvContentPartPr/>
              <p14:nvPr/>
            </p14:nvContentPartPr>
            <p14:xfrm>
              <a:off x="5667036" y="1143511"/>
              <a:ext cx="12096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58396" y="1134871"/>
                <a:ext cx="1386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14:cNvPr>
              <p14:cNvContentPartPr/>
              <p14:nvPr/>
            </p14:nvContentPartPr>
            <p14:xfrm>
              <a:off x="6036036" y="981151"/>
              <a:ext cx="219600" cy="25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27036" y="972511"/>
                <a:ext cx="2372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14:cNvPr>
              <p14:cNvContentPartPr/>
              <p14:nvPr/>
            </p14:nvContentPartPr>
            <p14:xfrm>
              <a:off x="6342036" y="999151"/>
              <a:ext cx="147960" cy="259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33036" y="990511"/>
                <a:ext cx="1656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14:cNvPr>
              <p14:cNvContentPartPr/>
              <p14:nvPr/>
            </p14:nvContentPartPr>
            <p14:xfrm>
              <a:off x="7711476" y="1100671"/>
              <a:ext cx="12384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2836" y="1091671"/>
                <a:ext cx="1414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14:cNvPr>
              <p14:cNvContentPartPr/>
              <p14:nvPr/>
            </p14:nvContentPartPr>
            <p14:xfrm>
              <a:off x="7946916" y="927871"/>
              <a:ext cx="353880" cy="243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7925" y="918871"/>
                <a:ext cx="371502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14:cNvPr>
              <p14:cNvContentPartPr/>
              <p14:nvPr/>
            </p14:nvContentPartPr>
            <p14:xfrm>
              <a:off x="6653796" y="932551"/>
              <a:ext cx="925920" cy="459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45153" y="923911"/>
                <a:ext cx="943567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14:cNvPr>
              <p14:cNvContentPartPr/>
              <p14:nvPr/>
            </p14:nvContentPartPr>
            <p14:xfrm>
              <a:off x="1929516" y="1534831"/>
              <a:ext cx="198720" cy="5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920876" y="1525831"/>
                <a:ext cx="216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14:cNvPr>
              <p14:cNvContentPartPr/>
              <p14:nvPr/>
            </p14:nvContentPartPr>
            <p14:xfrm>
              <a:off x="1939956" y="1617991"/>
              <a:ext cx="204840" cy="11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30956" y="1608991"/>
                <a:ext cx="2224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14:cNvPr>
              <p14:cNvContentPartPr/>
              <p14:nvPr/>
            </p14:nvContentPartPr>
            <p14:xfrm>
              <a:off x="3316956" y="1387591"/>
              <a:ext cx="180720" cy="28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08316" y="1378951"/>
                <a:ext cx="19836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14:cNvPr>
              <p14:cNvContentPartPr/>
              <p14:nvPr/>
            </p14:nvContentPartPr>
            <p14:xfrm>
              <a:off x="2346036" y="1482271"/>
              <a:ext cx="872640" cy="45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37392" y="1473271"/>
                <a:ext cx="89028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14:cNvPr>
              <p14:cNvContentPartPr/>
              <p14:nvPr/>
            </p14:nvContentPartPr>
            <p14:xfrm>
              <a:off x="192156" y="1494511"/>
              <a:ext cx="339120" cy="36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3507" y="1485511"/>
                <a:ext cx="356779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14:cNvPr>
              <p14:cNvContentPartPr/>
              <p14:nvPr/>
            </p14:nvContentPartPr>
            <p14:xfrm>
              <a:off x="921516" y="1472551"/>
              <a:ext cx="749160" cy="376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12516" y="1463551"/>
                <a:ext cx="76680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14:cNvPr>
              <p14:cNvContentPartPr/>
              <p14:nvPr/>
            </p14:nvContentPartPr>
            <p14:xfrm>
              <a:off x="5948556" y="1287871"/>
              <a:ext cx="592560" cy="71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30916" y="1269871"/>
                <a:ext cx="6282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14:cNvPr>
              <p14:cNvContentPartPr/>
              <p14:nvPr/>
            </p14:nvContentPartPr>
            <p14:xfrm>
              <a:off x="7736676" y="1246111"/>
              <a:ext cx="711360" cy="96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18676" y="1228471"/>
                <a:ext cx="7470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864A-4458-4FE6-9579-2CC0ADDD1FFF}"/>
                  </a:ext>
                </a:extLst>
              </p14:cNvPr>
              <p14:cNvContentPartPr/>
              <p14:nvPr/>
            </p14:nvContentPartPr>
            <p14:xfrm>
              <a:off x="4059996" y="1457431"/>
              <a:ext cx="1326240" cy="48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864A-4458-4FE6-9579-2CC0ADDD1F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51354" y="1448791"/>
                <a:ext cx="1343885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B44229-BB61-492B-A4D5-D6924796ED68}"/>
                  </a:ext>
                </a:extLst>
              </p14:cNvPr>
              <p14:cNvContentPartPr/>
              <p14:nvPr/>
            </p14:nvContentPartPr>
            <p14:xfrm>
              <a:off x="5823636" y="1507471"/>
              <a:ext cx="278640" cy="403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B44229-BB61-492B-A4D5-D6924796ED6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4996" y="1498831"/>
                <a:ext cx="2962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110B7F-5778-4264-A8A8-BD3CD1042E15}"/>
                  </a:ext>
                </a:extLst>
              </p14:cNvPr>
              <p14:cNvContentPartPr/>
              <p14:nvPr/>
            </p14:nvContentPartPr>
            <p14:xfrm>
              <a:off x="6191916" y="1738591"/>
              <a:ext cx="22680" cy="169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110B7F-5778-4264-A8A8-BD3CD1042E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83276" y="1729951"/>
                <a:ext cx="4032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374375-1E8D-4C7B-949F-E83507581C4F}"/>
                  </a:ext>
                </a:extLst>
              </p14:cNvPr>
              <p14:cNvContentPartPr/>
              <p14:nvPr/>
            </p14:nvContentPartPr>
            <p14:xfrm>
              <a:off x="6277236" y="1742551"/>
              <a:ext cx="173160" cy="16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374375-1E8D-4C7B-949F-E83507581C4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68596" y="1733911"/>
                <a:ext cx="190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1C2554-9074-4F01-BB5F-9B127A4D479F}"/>
                  </a:ext>
                </a:extLst>
              </p14:cNvPr>
              <p14:cNvContentPartPr/>
              <p14:nvPr/>
            </p14:nvContentPartPr>
            <p14:xfrm>
              <a:off x="6543636" y="1768831"/>
              <a:ext cx="85680" cy="126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1C2554-9074-4F01-BB5F-9B127A4D479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34996" y="1759831"/>
                <a:ext cx="1033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E60D920-8686-49FE-833E-1D044DDB95E1}"/>
                  </a:ext>
                </a:extLst>
              </p14:cNvPr>
              <p14:cNvContentPartPr/>
              <p14:nvPr/>
            </p14:nvContentPartPr>
            <p14:xfrm>
              <a:off x="6883476" y="1633111"/>
              <a:ext cx="18540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E60D920-8686-49FE-833E-1D044DDB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4836" y="1624471"/>
                <a:ext cx="203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BAE0AD-406A-4DD9-9DBB-F306B4560F3E}"/>
                  </a:ext>
                </a:extLst>
              </p14:cNvPr>
              <p14:cNvContentPartPr/>
              <p14:nvPr/>
            </p14:nvContentPartPr>
            <p14:xfrm>
              <a:off x="6888516" y="1738591"/>
              <a:ext cx="16560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BAE0AD-406A-4DD9-9DBB-F306B4560F3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9516" y="1729951"/>
                <a:ext cx="183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19713A9-1C21-44DF-9527-94F86D288AA2}"/>
                  </a:ext>
                </a:extLst>
              </p14:cNvPr>
              <p14:cNvContentPartPr/>
              <p14:nvPr/>
            </p14:nvContentPartPr>
            <p14:xfrm>
              <a:off x="7299276" y="1594231"/>
              <a:ext cx="282600" cy="29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19713A9-1C21-44DF-9527-94F86D288AA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90276" y="1585591"/>
                <a:ext cx="3002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2A1B938-B86D-4960-811B-5089D896256D}"/>
                  </a:ext>
                </a:extLst>
              </p14:cNvPr>
              <p14:cNvContentPartPr/>
              <p14:nvPr/>
            </p14:nvContentPartPr>
            <p14:xfrm>
              <a:off x="7724076" y="1592791"/>
              <a:ext cx="376920" cy="35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2A1B938-B86D-4960-811B-5089D896256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5436" y="1584142"/>
                <a:ext cx="394560" cy="3747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783006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14:cNvPr>
              <p14:cNvContentPartPr/>
              <p14:nvPr/>
            </p14:nvContentPartPr>
            <p14:xfrm>
              <a:off x="383316" y="197071"/>
              <a:ext cx="901800" cy="554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4673" y="188431"/>
                <a:ext cx="919447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14:cNvPr>
              <p14:cNvContentPartPr/>
              <p14:nvPr/>
            </p14:nvContentPartPr>
            <p14:xfrm>
              <a:off x="3815916" y="427831"/>
              <a:ext cx="12240" cy="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7276" y="418831"/>
                <a:ext cx="298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14:cNvPr>
              <p14:cNvContentPartPr/>
              <p14:nvPr/>
            </p14:nvContentPartPr>
            <p14:xfrm>
              <a:off x="3156396" y="382831"/>
              <a:ext cx="80640" cy="15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47756" y="374191"/>
                <a:ext cx="982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14:cNvPr>
              <p14:cNvContentPartPr/>
              <p14:nvPr/>
            </p14:nvContentPartPr>
            <p14:xfrm>
              <a:off x="1686876" y="347911"/>
              <a:ext cx="1388880" cy="350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7876" y="339271"/>
                <a:ext cx="14065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14:cNvPr>
              <p14:cNvContentPartPr/>
              <p14:nvPr/>
            </p14:nvContentPartPr>
            <p14:xfrm>
              <a:off x="3674436" y="347551"/>
              <a:ext cx="208440" cy="163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5796" y="338911"/>
                <a:ext cx="226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14:cNvPr>
              <p14:cNvContentPartPr/>
              <p14:nvPr/>
            </p14:nvContentPartPr>
            <p14:xfrm>
              <a:off x="3989436" y="219751"/>
              <a:ext cx="22680" cy="27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0436" y="210751"/>
                <a:ext cx="403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14:cNvPr>
              <p14:cNvContentPartPr/>
              <p14:nvPr/>
            </p14:nvContentPartPr>
            <p14:xfrm>
              <a:off x="4083036" y="230911"/>
              <a:ext cx="53172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4036" y="221911"/>
                <a:ext cx="5493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14:cNvPr>
              <p14:cNvContentPartPr/>
              <p14:nvPr/>
            </p14:nvContentPartPr>
            <p14:xfrm>
              <a:off x="4976556" y="263671"/>
              <a:ext cx="270000" cy="32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7556" y="254671"/>
                <a:ext cx="287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14:cNvPr>
              <p14:cNvContentPartPr/>
              <p14:nvPr/>
            </p14:nvContentPartPr>
            <p14:xfrm>
              <a:off x="5766396" y="412351"/>
              <a:ext cx="110520" cy="11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396" y="403711"/>
                <a:ext cx="1281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14:cNvPr>
              <p14:cNvContentPartPr/>
              <p14:nvPr/>
            </p14:nvContentPartPr>
            <p14:xfrm>
              <a:off x="5771076" y="497311"/>
              <a:ext cx="9324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62436" y="488311"/>
                <a:ext cx="110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14:cNvPr>
              <p14:cNvContentPartPr/>
              <p14:nvPr/>
            </p14:nvContentPartPr>
            <p14:xfrm>
              <a:off x="5328636" y="474991"/>
              <a:ext cx="308880" cy="15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9636" y="465991"/>
                <a:ext cx="326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14:cNvPr>
              <p14:cNvContentPartPr/>
              <p14:nvPr/>
            </p14:nvContentPartPr>
            <p14:xfrm>
              <a:off x="6056916" y="86551"/>
              <a:ext cx="1026000" cy="587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8276" y="77911"/>
                <a:ext cx="104364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14:cNvPr>
              <p14:cNvContentPartPr/>
              <p14:nvPr/>
            </p14:nvContentPartPr>
            <p14:xfrm>
              <a:off x="7203156" y="391831"/>
              <a:ext cx="137160" cy="158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4516" y="382831"/>
                <a:ext cx="1548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14:cNvPr>
              <p14:cNvContentPartPr/>
              <p14:nvPr/>
            </p14:nvContentPartPr>
            <p14:xfrm>
              <a:off x="8062476" y="180871"/>
              <a:ext cx="911160" cy="64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53836" y="172231"/>
                <a:ext cx="92880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14:cNvPr>
              <p14:cNvContentPartPr/>
              <p14:nvPr/>
            </p14:nvContentPartPr>
            <p14:xfrm>
              <a:off x="7425996" y="251791"/>
              <a:ext cx="567360" cy="471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16996" y="242791"/>
                <a:ext cx="5850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14:cNvPr>
              <p14:cNvContentPartPr/>
              <p14:nvPr/>
            </p14:nvContentPartPr>
            <p14:xfrm>
              <a:off x="308796" y="950551"/>
              <a:ext cx="349200" cy="330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9796" y="941911"/>
                <a:ext cx="366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14:cNvPr>
              <p14:cNvContentPartPr/>
              <p14:nvPr/>
            </p14:nvContentPartPr>
            <p14:xfrm>
              <a:off x="1871196" y="1007431"/>
              <a:ext cx="16200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62556" y="998791"/>
                <a:ext cx="179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14:cNvPr>
              <p14:cNvContentPartPr/>
              <p14:nvPr/>
            </p14:nvContentPartPr>
            <p14:xfrm>
              <a:off x="1906836" y="1127311"/>
              <a:ext cx="148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97836" y="1118311"/>
                <a:ext cx="166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14:cNvPr>
              <p14:cNvContentPartPr/>
              <p14:nvPr/>
            </p14:nvContentPartPr>
            <p14:xfrm>
              <a:off x="872916" y="859111"/>
              <a:ext cx="758520" cy="371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64280" y="850471"/>
                <a:ext cx="776152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14:cNvPr>
              <p14:cNvContentPartPr/>
              <p14:nvPr/>
            </p14:nvContentPartPr>
            <p14:xfrm>
              <a:off x="2273676" y="1096351"/>
              <a:ext cx="8532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65036" y="1087711"/>
                <a:ext cx="102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14:cNvPr>
              <p14:cNvContentPartPr/>
              <p14:nvPr/>
            </p14:nvContentPartPr>
            <p14:xfrm>
              <a:off x="2469876" y="925711"/>
              <a:ext cx="478440" cy="289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60869" y="917071"/>
                <a:ext cx="496093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14:cNvPr>
              <p14:cNvContentPartPr/>
              <p14:nvPr/>
            </p14:nvContentPartPr>
            <p14:xfrm>
              <a:off x="4039836" y="984031"/>
              <a:ext cx="138240" cy="12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31196" y="975391"/>
                <a:ext cx="15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14:cNvPr>
              <p14:cNvContentPartPr/>
              <p14:nvPr/>
            </p14:nvContentPartPr>
            <p14:xfrm>
              <a:off x="4266636" y="960631"/>
              <a:ext cx="132840" cy="32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57996" y="951991"/>
                <a:ext cx="1504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14:cNvPr>
              <p14:cNvContentPartPr/>
              <p14:nvPr/>
            </p14:nvContentPartPr>
            <p14:xfrm>
              <a:off x="4579476" y="923191"/>
              <a:ext cx="804240" cy="46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70836" y="914198"/>
                <a:ext cx="821880" cy="47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14:cNvPr>
              <p14:cNvContentPartPr/>
              <p14:nvPr/>
            </p14:nvContentPartPr>
            <p14:xfrm>
              <a:off x="3083676" y="971791"/>
              <a:ext cx="85716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4680" y="962800"/>
                <a:ext cx="874793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14:cNvPr>
              <p14:cNvContentPartPr/>
              <p14:nvPr/>
            </p14:nvContentPartPr>
            <p14:xfrm>
              <a:off x="5616996" y="1070071"/>
              <a:ext cx="184320" cy="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08356" y="106107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14:cNvPr>
              <p14:cNvContentPartPr/>
              <p14:nvPr/>
            </p14:nvContentPartPr>
            <p14:xfrm>
              <a:off x="5667036" y="1143511"/>
              <a:ext cx="12096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58396" y="1134871"/>
                <a:ext cx="1386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14:cNvPr>
              <p14:cNvContentPartPr/>
              <p14:nvPr/>
            </p14:nvContentPartPr>
            <p14:xfrm>
              <a:off x="6036036" y="981151"/>
              <a:ext cx="219600" cy="25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27036" y="972511"/>
                <a:ext cx="2372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14:cNvPr>
              <p14:cNvContentPartPr/>
              <p14:nvPr/>
            </p14:nvContentPartPr>
            <p14:xfrm>
              <a:off x="6342036" y="999151"/>
              <a:ext cx="147960" cy="259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33036" y="990511"/>
                <a:ext cx="1656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14:cNvPr>
              <p14:cNvContentPartPr/>
              <p14:nvPr/>
            </p14:nvContentPartPr>
            <p14:xfrm>
              <a:off x="7711476" y="1100671"/>
              <a:ext cx="12384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2836" y="1091671"/>
                <a:ext cx="1414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14:cNvPr>
              <p14:cNvContentPartPr/>
              <p14:nvPr/>
            </p14:nvContentPartPr>
            <p14:xfrm>
              <a:off x="7946916" y="927871"/>
              <a:ext cx="353880" cy="243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7925" y="918871"/>
                <a:ext cx="371502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14:cNvPr>
              <p14:cNvContentPartPr/>
              <p14:nvPr/>
            </p14:nvContentPartPr>
            <p14:xfrm>
              <a:off x="6653796" y="932551"/>
              <a:ext cx="925920" cy="459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45153" y="923911"/>
                <a:ext cx="943567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14:cNvPr>
              <p14:cNvContentPartPr/>
              <p14:nvPr/>
            </p14:nvContentPartPr>
            <p14:xfrm>
              <a:off x="1929516" y="1534831"/>
              <a:ext cx="198720" cy="5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920876" y="1525831"/>
                <a:ext cx="216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14:cNvPr>
              <p14:cNvContentPartPr/>
              <p14:nvPr/>
            </p14:nvContentPartPr>
            <p14:xfrm>
              <a:off x="1939956" y="1617991"/>
              <a:ext cx="204840" cy="11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30956" y="1608991"/>
                <a:ext cx="2224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14:cNvPr>
              <p14:cNvContentPartPr/>
              <p14:nvPr/>
            </p14:nvContentPartPr>
            <p14:xfrm>
              <a:off x="3316956" y="1387591"/>
              <a:ext cx="180720" cy="28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08316" y="1378951"/>
                <a:ext cx="19836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14:cNvPr>
              <p14:cNvContentPartPr/>
              <p14:nvPr/>
            </p14:nvContentPartPr>
            <p14:xfrm>
              <a:off x="2346036" y="1482271"/>
              <a:ext cx="872640" cy="45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37392" y="1473271"/>
                <a:ext cx="89028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14:cNvPr>
              <p14:cNvContentPartPr/>
              <p14:nvPr/>
            </p14:nvContentPartPr>
            <p14:xfrm>
              <a:off x="192156" y="1494511"/>
              <a:ext cx="339120" cy="36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3507" y="1485511"/>
                <a:ext cx="356779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14:cNvPr>
              <p14:cNvContentPartPr/>
              <p14:nvPr/>
            </p14:nvContentPartPr>
            <p14:xfrm>
              <a:off x="921516" y="1472551"/>
              <a:ext cx="749160" cy="376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12516" y="1463551"/>
                <a:ext cx="76680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14:cNvPr>
              <p14:cNvContentPartPr/>
              <p14:nvPr/>
            </p14:nvContentPartPr>
            <p14:xfrm>
              <a:off x="5948556" y="1287871"/>
              <a:ext cx="592560" cy="71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30916" y="1269871"/>
                <a:ext cx="6282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14:cNvPr>
              <p14:cNvContentPartPr/>
              <p14:nvPr/>
            </p14:nvContentPartPr>
            <p14:xfrm>
              <a:off x="7736676" y="1246111"/>
              <a:ext cx="711360" cy="96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18676" y="1228471"/>
                <a:ext cx="7470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864A-4458-4FE6-9579-2CC0ADDD1FFF}"/>
                  </a:ext>
                </a:extLst>
              </p14:cNvPr>
              <p14:cNvContentPartPr/>
              <p14:nvPr/>
            </p14:nvContentPartPr>
            <p14:xfrm>
              <a:off x="4059996" y="1457431"/>
              <a:ext cx="1326240" cy="48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864A-4458-4FE6-9579-2CC0ADDD1F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51354" y="1448791"/>
                <a:ext cx="1343885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B44229-BB61-492B-A4D5-D6924796ED68}"/>
                  </a:ext>
                </a:extLst>
              </p14:cNvPr>
              <p14:cNvContentPartPr/>
              <p14:nvPr/>
            </p14:nvContentPartPr>
            <p14:xfrm>
              <a:off x="5823636" y="1507471"/>
              <a:ext cx="278640" cy="403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B44229-BB61-492B-A4D5-D6924796ED6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4996" y="1498831"/>
                <a:ext cx="2962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110B7F-5778-4264-A8A8-BD3CD1042E15}"/>
                  </a:ext>
                </a:extLst>
              </p14:cNvPr>
              <p14:cNvContentPartPr/>
              <p14:nvPr/>
            </p14:nvContentPartPr>
            <p14:xfrm>
              <a:off x="6191916" y="1738591"/>
              <a:ext cx="22680" cy="169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110B7F-5778-4264-A8A8-BD3CD1042E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83276" y="1729951"/>
                <a:ext cx="4032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374375-1E8D-4C7B-949F-E83507581C4F}"/>
                  </a:ext>
                </a:extLst>
              </p14:cNvPr>
              <p14:cNvContentPartPr/>
              <p14:nvPr/>
            </p14:nvContentPartPr>
            <p14:xfrm>
              <a:off x="6277236" y="1742551"/>
              <a:ext cx="173160" cy="16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374375-1E8D-4C7B-949F-E83507581C4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68596" y="1733911"/>
                <a:ext cx="190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1C2554-9074-4F01-BB5F-9B127A4D479F}"/>
                  </a:ext>
                </a:extLst>
              </p14:cNvPr>
              <p14:cNvContentPartPr/>
              <p14:nvPr/>
            </p14:nvContentPartPr>
            <p14:xfrm>
              <a:off x="6543636" y="1768831"/>
              <a:ext cx="85680" cy="126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1C2554-9074-4F01-BB5F-9B127A4D479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34996" y="1759831"/>
                <a:ext cx="1033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E60D920-8686-49FE-833E-1D044DDB95E1}"/>
                  </a:ext>
                </a:extLst>
              </p14:cNvPr>
              <p14:cNvContentPartPr/>
              <p14:nvPr/>
            </p14:nvContentPartPr>
            <p14:xfrm>
              <a:off x="6883476" y="1633111"/>
              <a:ext cx="18540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E60D920-8686-49FE-833E-1D044DDB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4836" y="1624471"/>
                <a:ext cx="203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BAE0AD-406A-4DD9-9DBB-F306B4560F3E}"/>
                  </a:ext>
                </a:extLst>
              </p14:cNvPr>
              <p14:cNvContentPartPr/>
              <p14:nvPr/>
            </p14:nvContentPartPr>
            <p14:xfrm>
              <a:off x="6888516" y="1738591"/>
              <a:ext cx="16560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BAE0AD-406A-4DD9-9DBB-F306B4560F3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9516" y="1729951"/>
                <a:ext cx="183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19713A9-1C21-44DF-9527-94F86D288AA2}"/>
                  </a:ext>
                </a:extLst>
              </p14:cNvPr>
              <p14:cNvContentPartPr/>
              <p14:nvPr/>
            </p14:nvContentPartPr>
            <p14:xfrm>
              <a:off x="7299276" y="1594231"/>
              <a:ext cx="282600" cy="29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19713A9-1C21-44DF-9527-94F86D288AA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90276" y="1585591"/>
                <a:ext cx="3002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2A1B938-B86D-4960-811B-5089D896256D}"/>
                  </a:ext>
                </a:extLst>
              </p14:cNvPr>
              <p14:cNvContentPartPr/>
              <p14:nvPr/>
            </p14:nvContentPartPr>
            <p14:xfrm>
              <a:off x="7724076" y="1592791"/>
              <a:ext cx="376920" cy="35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2A1B938-B86D-4960-811B-5089D896256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5436" y="1584142"/>
                <a:ext cx="39456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6EF824-F4F1-4E31-AAE6-BC0A10506DD8}"/>
                  </a:ext>
                </a:extLst>
              </p14:cNvPr>
              <p14:cNvContentPartPr/>
              <p14:nvPr/>
            </p14:nvContentPartPr>
            <p14:xfrm>
              <a:off x="322836" y="2018671"/>
              <a:ext cx="1336680" cy="502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6EF824-F4F1-4E31-AAE6-BC0A10506DD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3836" y="2010031"/>
                <a:ext cx="13543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6BD8706-D25B-4598-A35F-982B46040722}"/>
                  </a:ext>
                </a:extLst>
              </p14:cNvPr>
              <p14:cNvContentPartPr/>
              <p14:nvPr/>
            </p14:nvContentPartPr>
            <p14:xfrm>
              <a:off x="2239116" y="2007511"/>
              <a:ext cx="2633760" cy="532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6BD8706-D25B-4598-A35F-982B460407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30116" y="1998511"/>
                <a:ext cx="265140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09DFA3-E784-45BD-A869-678678504B35}"/>
                  </a:ext>
                </a:extLst>
              </p14:cNvPr>
              <p14:cNvContentPartPr/>
              <p14:nvPr/>
            </p14:nvContentPartPr>
            <p14:xfrm>
              <a:off x="5014356" y="2276791"/>
              <a:ext cx="16272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09DFA3-E784-45BD-A869-678678504B3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05716" y="2268151"/>
                <a:ext cx="1803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A5A0EF-D0CC-4F5A-9BA3-46C4622A52A9}"/>
                  </a:ext>
                </a:extLst>
              </p14:cNvPr>
              <p14:cNvContentPartPr/>
              <p14:nvPr/>
            </p14:nvContentPartPr>
            <p14:xfrm>
              <a:off x="5029116" y="2354551"/>
              <a:ext cx="17172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A5A0EF-D0CC-4F5A-9BA3-46C4622A52A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20116" y="2345551"/>
                <a:ext cx="1893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9BAE11-6E2F-4962-9355-7EDA9317DC3F}"/>
                  </a:ext>
                </a:extLst>
              </p14:cNvPr>
              <p14:cNvContentPartPr/>
              <p14:nvPr/>
            </p14:nvContentPartPr>
            <p14:xfrm>
              <a:off x="5331516" y="2145031"/>
              <a:ext cx="419040" cy="325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9BAE11-6E2F-4962-9355-7EDA9317DC3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2524" y="2136041"/>
                <a:ext cx="436665" cy="3427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910661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14:cNvPr>
              <p14:cNvContentPartPr/>
              <p14:nvPr/>
            </p14:nvContentPartPr>
            <p14:xfrm>
              <a:off x="383316" y="197071"/>
              <a:ext cx="901800" cy="554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4673" y="188431"/>
                <a:ext cx="919447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14:cNvPr>
              <p14:cNvContentPartPr/>
              <p14:nvPr/>
            </p14:nvContentPartPr>
            <p14:xfrm>
              <a:off x="3815916" y="427831"/>
              <a:ext cx="12240" cy="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7276" y="418831"/>
                <a:ext cx="298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14:cNvPr>
              <p14:cNvContentPartPr/>
              <p14:nvPr/>
            </p14:nvContentPartPr>
            <p14:xfrm>
              <a:off x="3156396" y="382831"/>
              <a:ext cx="80640" cy="15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47756" y="374191"/>
                <a:ext cx="982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14:cNvPr>
              <p14:cNvContentPartPr/>
              <p14:nvPr/>
            </p14:nvContentPartPr>
            <p14:xfrm>
              <a:off x="1686876" y="347911"/>
              <a:ext cx="1388880" cy="350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7876" y="339271"/>
                <a:ext cx="14065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14:cNvPr>
              <p14:cNvContentPartPr/>
              <p14:nvPr/>
            </p14:nvContentPartPr>
            <p14:xfrm>
              <a:off x="3674436" y="347551"/>
              <a:ext cx="208440" cy="163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5796" y="338911"/>
                <a:ext cx="226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14:cNvPr>
              <p14:cNvContentPartPr/>
              <p14:nvPr/>
            </p14:nvContentPartPr>
            <p14:xfrm>
              <a:off x="3989436" y="219751"/>
              <a:ext cx="22680" cy="27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0436" y="210751"/>
                <a:ext cx="403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14:cNvPr>
              <p14:cNvContentPartPr/>
              <p14:nvPr/>
            </p14:nvContentPartPr>
            <p14:xfrm>
              <a:off x="4083036" y="230911"/>
              <a:ext cx="53172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4036" y="221911"/>
                <a:ext cx="5493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14:cNvPr>
              <p14:cNvContentPartPr/>
              <p14:nvPr/>
            </p14:nvContentPartPr>
            <p14:xfrm>
              <a:off x="4976556" y="263671"/>
              <a:ext cx="270000" cy="32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7556" y="254671"/>
                <a:ext cx="287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14:cNvPr>
              <p14:cNvContentPartPr/>
              <p14:nvPr/>
            </p14:nvContentPartPr>
            <p14:xfrm>
              <a:off x="5766396" y="412351"/>
              <a:ext cx="110520" cy="11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396" y="403711"/>
                <a:ext cx="1281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14:cNvPr>
              <p14:cNvContentPartPr/>
              <p14:nvPr/>
            </p14:nvContentPartPr>
            <p14:xfrm>
              <a:off x="5771076" y="497311"/>
              <a:ext cx="9324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62436" y="488311"/>
                <a:ext cx="110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14:cNvPr>
              <p14:cNvContentPartPr/>
              <p14:nvPr/>
            </p14:nvContentPartPr>
            <p14:xfrm>
              <a:off x="5328636" y="474991"/>
              <a:ext cx="308880" cy="15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9636" y="465991"/>
                <a:ext cx="326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14:cNvPr>
              <p14:cNvContentPartPr/>
              <p14:nvPr/>
            </p14:nvContentPartPr>
            <p14:xfrm>
              <a:off x="6056916" y="86551"/>
              <a:ext cx="1026000" cy="587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8276" y="77911"/>
                <a:ext cx="104364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14:cNvPr>
              <p14:cNvContentPartPr/>
              <p14:nvPr/>
            </p14:nvContentPartPr>
            <p14:xfrm>
              <a:off x="7203156" y="391831"/>
              <a:ext cx="137160" cy="158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4516" y="382831"/>
                <a:ext cx="1548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14:cNvPr>
              <p14:cNvContentPartPr/>
              <p14:nvPr/>
            </p14:nvContentPartPr>
            <p14:xfrm>
              <a:off x="8062476" y="180871"/>
              <a:ext cx="911160" cy="64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53836" y="172231"/>
                <a:ext cx="92880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14:cNvPr>
              <p14:cNvContentPartPr/>
              <p14:nvPr/>
            </p14:nvContentPartPr>
            <p14:xfrm>
              <a:off x="7425996" y="251791"/>
              <a:ext cx="567360" cy="471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16996" y="242791"/>
                <a:ext cx="5850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14:cNvPr>
              <p14:cNvContentPartPr/>
              <p14:nvPr/>
            </p14:nvContentPartPr>
            <p14:xfrm>
              <a:off x="308796" y="950551"/>
              <a:ext cx="349200" cy="330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9796" y="941911"/>
                <a:ext cx="366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14:cNvPr>
              <p14:cNvContentPartPr/>
              <p14:nvPr/>
            </p14:nvContentPartPr>
            <p14:xfrm>
              <a:off x="1871196" y="1007431"/>
              <a:ext cx="16200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62556" y="998791"/>
                <a:ext cx="179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14:cNvPr>
              <p14:cNvContentPartPr/>
              <p14:nvPr/>
            </p14:nvContentPartPr>
            <p14:xfrm>
              <a:off x="1906836" y="1127311"/>
              <a:ext cx="148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97836" y="1118311"/>
                <a:ext cx="166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14:cNvPr>
              <p14:cNvContentPartPr/>
              <p14:nvPr/>
            </p14:nvContentPartPr>
            <p14:xfrm>
              <a:off x="872916" y="859111"/>
              <a:ext cx="758520" cy="371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64280" y="850471"/>
                <a:ext cx="776152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14:cNvPr>
              <p14:cNvContentPartPr/>
              <p14:nvPr/>
            </p14:nvContentPartPr>
            <p14:xfrm>
              <a:off x="2273676" y="1096351"/>
              <a:ext cx="8532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65036" y="1087711"/>
                <a:ext cx="102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14:cNvPr>
              <p14:cNvContentPartPr/>
              <p14:nvPr/>
            </p14:nvContentPartPr>
            <p14:xfrm>
              <a:off x="2469876" y="925711"/>
              <a:ext cx="478440" cy="289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60869" y="917071"/>
                <a:ext cx="496093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14:cNvPr>
              <p14:cNvContentPartPr/>
              <p14:nvPr/>
            </p14:nvContentPartPr>
            <p14:xfrm>
              <a:off x="4039836" y="984031"/>
              <a:ext cx="138240" cy="12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31196" y="975391"/>
                <a:ext cx="15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14:cNvPr>
              <p14:cNvContentPartPr/>
              <p14:nvPr/>
            </p14:nvContentPartPr>
            <p14:xfrm>
              <a:off x="4266636" y="960631"/>
              <a:ext cx="132840" cy="32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57996" y="951991"/>
                <a:ext cx="1504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14:cNvPr>
              <p14:cNvContentPartPr/>
              <p14:nvPr/>
            </p14:nvContentPartPr>
            <p14:xfrm>
              <a:off x="4579476" y="923191"/>
              <a:ext cx="804240" cy="46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70836" y="914198"/>
                <a:ext cx="821880" cy="47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14:cNvPr>
              <p14:cNvContentPartPr/>
              <p14:nvPr/>
            </p14:nvContentPartPr>
            <p14:xfrm>
              <a:off x="3083676" y="971791"/>
              <a:ext cx="85716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4680" y="962800"/>
                <a:ext cx="874793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14:cNvPr>
              <p14:cNvContentPartPr/>
              <p14:nvPr/>
            </p14:nvContentPartPr>
            <p14:xfrm>
              <a:off x="5616996" y="1070071"/>
              <a:ext cx="184320" cy="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08356" y="106107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14:cNvPr>
              <p14:cNvContentPartPr/>
              <p14:nvPr/>
            </p14:nvContentPartPr>
            <p14:xfrm>
              <a:off x="5667036" y="1143511"/>
              <a:ext cx="12096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58396" y="1134871"/>
                <a:ext cx="1386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14:cNvPr>
              <p14:cNvContentPartPr/>
              <p14:nvPr/>
            </p14:nvContentPartPr>
            <p14:xfrm>
              <a:off x="6036036" y="981151"/>
              <a:ext cx="219600" cy="25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27036" y="972511"/>
                <a:ext cx="2372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14:cNvPr>
              <p14:cNvContentPartPr/>
              <p14:nvPr/>
            </p14:nvContentPartPr>
            <p14:xfrm>
              <a:off x="6342036" y="999151"/>
              <a:ext cx="147960" cy="259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33036" y="990511"/>
                <a:ext cx="1656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14:cNvPr>
              <p14:cNvContentPartPr/>
              <p14:nvPr/>
            </p14:nvContentPartPr>
            <p14:xfrm>
              <a:off x="7711476" y="1100671"/>
              <a:ext cx="12384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2836" y="1091671"/>
                <a:ext cx="1414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14:cNvPr>
              <p14:cNvContentPartPr/>
              <p14:nvPr/>
            </p14:nvContentPartPr>
            <p14:xfrm>
              <a:off x="7946916" y="927871"/>
              <a:ext cx="353880" cy="243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7925" y="918871"/>
                <a:ext cx="371502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14:cNvPr>
              <p14:cNvContentPartPr/>
              <p14:nvPr/>
            </p14:nvContentPartPr>
            <p14:xfrm>
              <a:off x="6653796" y="932551"/>
              <a:ext cx="925920" cy="459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45153" y="923911"/>
                <a:ext cx="943567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14:cNvPr>
              <p14:cNvContentPartPr/>
              <p14:nvPr/>
            </p14:nvContentPartPr>
            <p14:xfrm>
              <a:off x="1929516" y="1534831"/>
              <a:ext cx="198720" cy="5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920876" y="1525831"/>
                <a:ext cx="216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14:cNvPr>
              <p14:cNvContentPartPr/>
              <p14:nvPr/>
            </p14:nvContentPartPr>
            <p14:xfrm>
              <a:off x="1939956" y="1617991"/>
              <a:ext cx="204840" cy="11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30956" y="1608991"/>
                <a:ext cx="2224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14:cNvPr>
              <p14:cNvContentPartPr/>
              <p14:nvPr/>
            </p14:nvContentPartPr>
            <p14:xfrm>
              <a:off x="3316956" y="1387591"/>
              <a:ext cx="180720" cy="28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08316" y="1378951"/>
                <a:ext cx="19836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14:cNvPr>
              <p14:cNvContentPartPr/>
              <p14:nvPr/>
            </p14:nvContentPartPr>
            <p14:xfrm>
              <a:off x="2346036" y="1482271"/>
              <a:ext cx="872640" cy="45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37392" y="1473271"/>
                <a:ext cx="89028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14:cNvPr>
              <p14:cNvContentPartPr/>
              <p14:nvPr/>
            </p14:nvContentPartPr>
            <p14:xfrm>
              <a:off x="192156" y="1494511"/>
              <a:ext cx="339120" cy="36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3507" y="1485511"/>
                <a:ext cx="356779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14:cNvPr>
              <p14:cNvContentPartPr/>
              <p14:nvPr/>
            </p14:nvContentPartPr>
            <p14:xfrm>
              <a:off x="921516" y="1472551"/>
              <a:ext cx="749160" cy="376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12516" y="1463551"/>
                <a:ext cx="76680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14:cNvPr>
              <p14:cNvContentPartPr/>
              <p14:nvPr/>
            </p14:nvContentPartPr>
            <p14:xfrm>
              <a:off x="5948556" y="1287871"/>
              <a:ext cx="592560" cy="71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30916" y="1269871"/>
                <a:ext cx="6282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14:cNvPr>
              <p14:cNvContentPartPr/>
              <p14:nvPr/>
            </p14:nvContentPartPr>
            <p14:xfrm>
              <a:off x="7736676" y="1246111"/>
              <a:ext cx="711360" cy="96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18676" y="1228471"/>
                <a:ext cx="7470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864A-4458-4FE6-9579-2CC0ADDD1FFF}"/>
                  </a:ext>
                </a:extLst>
              </p14:cNvPr>
              <p14:cNvContentPartPr/>
              <p14:nvPr/>
            </p14:nvContentPartPr>
            <p14:xfrm>
              <a:off x="4059996" y="1457431"/>
              <a:ext cx="1326240" cy="48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864A-4458-4FE6-9579-2CC0ADDD1F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51354" y="1448791"/>
                <a:ext cx="1343885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B44229-BB61-492B-A4D5-D6924796ED68}"/>
                  </a:ext>
                </a:extLst>
              </p14:cNvPr>
              <p14:cNvContentPartPr/>
              <p14:nvPr/>
            </p14:nvContentPartPr>
            <p14:xfrm>
              <a:off x="5823636" y="1507471"/>
              <a:ext cx="278640" cy="403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B44229-BB61-492B-A4D5-D6924796ED6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4996" y="1498831"/>
                <a:ext cx="2962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110B7F-5778-4264-A8A8-BD3CD1042E15}"/>
                  </a:ext>
                </a:extLst>
              </p14:cNvPr>
              <p14:cNvContentPartPr/>
              <p14:nvPr/>
            </p14:nvContentPartPr>
            <p14:xfrm>
              <a:off x="6191916" y="1738591"/>
              <a:ext cx="22680" cy="169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110B7F-5778-4264-A8A8-BD3CD1042E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83276" y="1729951"/>
                <a:ext cx="4032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374375-1E8D-4C7B-949F-E83507581C4F}"/>
                  </a:ext>
                </a:extLst>
              </p14:cNvPr>
              <p14:cNvContentPartPr/>
              <p14:nvPr/>
            </p14:nvContentPartPr>
            <p14:xfrm>
              <a:off x="6277236" y="1742551"/>
              <a:ext cx="173160" cy="16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374375-1E8D-4C7B-949F-E83507581C4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68596" y="1733911"/>
                <a:ext cx="190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1C2554-9074-4F01-BB5F-9B127A4D479F}"/>
                  </a:ext>
                </a:extLst>
              </p14:cNvPr>
              <p14:cNvContentPartPr/>
              <p14:nvPr/>
            </p14:nvContentPartPr>
            <p14:xfrm>
              <a:off x="6543636" y="1768831"/>
              <a:ext cx="85680" cy="126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1C2554-9074-4F01-BB5F-9B127A4D479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34996" y="1759831"/>
                <a:ext cx="1033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E60D920-8686-49FE-833E-1D044DDB95E1}"/>
                  </a:ext>
                </a:extLst>
              </p14:cNvPr>
              <p14:cNvContentPartPr/>
              <p14:nvPr/>
            </p14:nvContentPartPr>
            <p14:xfrm>
              <a:off x="6883476" y="1633111"/>
              <a:ext cx="18540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E60D920-8686-49FE-833E-1D044DDB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4836" y="1624471"/>
                <a:ext cx="203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BAE0AD-406A-4DD9-9DBB-F306B4560F3E}"/>
                  </a:ext>
                </a:extLst>
              </p14:cNvPr>
              <p14:cNvContentPartPr/>
              <p14:nvPr/>
            </p14:nvContentPartPr>
            <p14:xfrm>
              <a:off x="6888516" y="1738591"/>
              <a:ext cx="16560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BAE0AD-406A-4DD9-9DBB-F306B4560F3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9516" y="1729951"/>
                <a:ext cx="183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19713A9-1C21-44DF-9527-94F86D288AA2}"/>
                  </a:ext>
                </a:extLst>
              </p14:cNvPr>
              <p14:cNvContentPartPr/>
              <p14:nvPr/>
            </p14:nvContentPartPr>
            <p14:xfrm>
              <a:off x="7299276" y="1594231"/>
              <a:ext cx="282600" cy="29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19713A9-1C21-44DF-9527-94F86D288AA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90276" y="1585591"/>
                <a:ext cx="3002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2A1B938-B86D-4960-811B-5089D896256D}"/>
                  </a:ext>
                </a:extLst>
              </p14:cNvPr>
              <p14:cNvContentPartPr/>
              <p14:nvPr/>
            </p14:nvContentPartPr>
            <p14:xfrm>
              <a:off x="7724076" y="1592791"/>
              <a:ext cx="376920" cy="35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2A1B938-B86D-4960-811B-5089D896256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5436" y="1584142"/>
                <a:ext cx="39456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6EF824-F4F1-4E31-AAE6-BC0A10506DD8}"/>
                  </a:ext>
                </a:extLst>
              </p14:cNvPr>
              <p14:cNvContentPartPr/>
              <p14:nvPr/>
            </p14:nvContentPartPr>
            <p14:xfrm>
              <a:off x="322836" y="2018671"/>
              <a:ext cx="1336680" cy="502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6EF824-F4F1-4E31-AAE6-BC0A10506DD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3836" y="2010031"/>
                <a:ext cx="13543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6BD8706-D25B-4598-A35F-982B46040722}"/>
                  </a:ext>
                </a:extLst>
              </p14:cNvPr>
              <p14:cNvContentPartPr/>
              <p14:nvPr/>
            </p14:nvContentPartPr>
            <p14:xfrm>
              <a:off x="2239116" y="2007511"/>
              <a:ext cx="2633760" cy="532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6BD8706-D25B-4598-A35F-982B460407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30116" y="1998511"/>
                <a:ext cx="265140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09DFA3-E784-45BD-A869-678678504B35}"/>
                  </a:ext>
                </a:extLst>
              </p14:cNvPr>
              <p14:cNvContentPartPr/>
              <p14:nvPr/>
            </p14:nvContentPartPr>
            <p14:xfrm>
              <a:off x="5014356" y="2276791"/>
              <a:ext cx="16272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09DFA3-E784-45BD-A869-678678504B3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05716" y="2268151"/>
                <a:ext cx="1803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A5A0EF-D0CC-4F5A-9BA3-46C4622A52A9}"/>
                  </a:ext>
                </a:extLst>
              </p14:cNvPr>
              <p14:cNvContentPartPr/>
              <p14:nvPr/>
            </p14:nvContentPartPr>
            <p14:xfrm>
              <a:off x="5029116" y="2354551"/>
              <a:ext cx="17172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A5A0EF-D0CC-4F5A-9BA3-46C4622A52A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20116" y="2345551"/>
                <a:ext cx="1893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9BAE11-6E2F-4962-9355-7EDA9317DC3F}"/>
                  </a:ext>
                </a:extLst>
              </p14:cNvPr>
              <p14:cNvContentPartPr/>
              <p14:nvPr/>
            </p14:nvContentPartPr>
            <p14:xfrm>
              <a:off x="5331516" y="2145031"/>
              <a:ext cx="419040" cy="325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9BAE11-6E2F-4962-9355-7EDA9317DC3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2524" y="2136041"/>
                <a:ext cx="436665" cy="342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98A717-F59E-4B8D-ABF9-4D8EBA1247C1}"/>
                  </a:ext>
                </a:extLst>
              </p14:cNvPr>
              <p14:cNvContentPartPr/>
              <p14:nvPr/>
            </p14:nvContentPartPr>
            <p14:xfrm>
              <a:off x="6181836" y="2090671"/>
              <a:ext cx="725760" cy="383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98A717-F59E-4B8D-ABF9-4D8EBA1247C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72840" y="2082031"/>
                <a:ext cx="743391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D2FC8D9-EFD5-469A-9F9E-202E868F2454}"/>
                  </a:ext>
                </a:extLst>
              </p14:cNvPr>
              <p14:cNvContentPartPr/>
              <p14:nvPr/>
            </p14:nvContentPartPr>
            <p14:xfrm>
              <a:off x="1749516" y="2955031"/>
              <a:ext cx="186840" cy="25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D2FC8D9-EFD5-469A-9F9E-202E868F245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40516" y="2946391"/>
                <a:ext cx="20448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472426B-1707-4BC8-89CB-0EFA367B0219}"/>
                  </a:ext>
                </a:extLst>
              </p14:cNvPr>
              <p14:cNvContentPartPr/>
              <p14:nvPr/>
            </p14:nvContentPartPr>
            <p14:xfrm>
              <a:off x="1741596" y="3089671"/>
              <a:ext cx="167400" cy="14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472426B-1707-4BC8-89CB-0EFA367B021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732956" y="3080671"/>
                <a:ext cx="1850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BBEC-67C5-49E6-B5BC-D05F43E5092E}"/>
                  </a:ext>
                </a:extLst>
              </p14:cNvPr>
              <p14:cNvContentPartPr/>
              <p14:nvPr/>
            </p14:nvContentPartPr>
            <p14:xfrm>
              <a:off x="382956" y="2823991"/>
              <a:ext cx="1159920" cy="581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BBEC-67C5-49E6-B5BC-D05F43E5092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73956" y="2814991"/>
                <a:ext cx="117756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BA7E734-7EF3-4C58-878C-88C8FEEBB1AC}"/>
                  </a:ext>
                </a:extLst>
              </p14:cNvPr>
              <p14:cNvContentPartPr/>
              <p14:nvPr/>
            </p14:nvContentPartPr>
            <p14:xfrm>
              <a:off x="2187636" y="2838751"/>
              <a:ext cx="480240" cy="377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BA7E734-7EF3-4C58-878C-88C8FEEBB1A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78636" y="2829760"/>
                <a:ext cx="497880" cy="39526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068265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14:cNvPr>
              <p14:cNvContentPartPr/>
              <p14:nvPr/>
            </p14:nvContentPartPr>
            <p14:xfrm>
              <a:off x="383316" y="197071"/>
              <a:ext cx="901800" cy="554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4673" y="188431"/>
                <a:ext cx="919447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14:cNvPr>
              <p14:cNvContentPartPr/>
              <p14:nvPr/>
            </p14:nvContentPartPr>
            <p14:xfrm>
              <a:off x="3815916" y="427831"/>
              <a:ext cx="12240" cy="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7276" y="418831"/>
                <a:ext cx="298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14:cNvPr>
              <p14:cNvContentPartPr/>
              <p14:nvPr/>
            </p14:nvContentPartPr>
            <p14:xfrm>
              <a:off x="3156396" y="382831"/>
              <a:ext cx="80640" cy="15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47756" y="374191"/>
                <a:ext cx="982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14:cNvPr>
              <p14:cNvContentPartPr/>
              <p14:nvPr/>
            </p14:nvContentPartPr>
            <p14:xfrm>
              <a:off x="1686876" y="347911"/>
              <a:ext cx="1388880" cy="350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7876" y="339271"/>
                <a:ext cx="14065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14:cNvPr>
              <p14:cNvContentPartPr/>
              <p14:nvPr/>
            </p14:nvContentPartPr>
            <p14:xfrm>
              <a:off x="3674436" y="347551"/>
              <a:ext cx="208440" cy="163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5796" y="338911"/>
                <a:ext cx="226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14:cNvPr>
              <p14:cNvContentPartPr/>
              <p14:nvPr/>
            </p14:nvContentPartPr>
            <p14:xfrm>
              <a:off x="3989436" y="219751"/>
              <a:ext cx="22680" cy="27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0436" y="210751"/>
                <a:ext cx="403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14:cNvPr>
              <p14:cNvContentPartPr/>
              <p14:nvPr/>
            </p14:nvContentPartPr>
            <p14:xfrm>
              <a:off x="4083036" y="230911"/>
              <a:ext cx="53172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4036" y="221911"/>
                <a:ext cx="5493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14:cNvPr>
              <p14:cNvContentPartPr/>
              <p14:nvPr/>
            </p14:nvContentPartPr>
            <p14:xfrm>
              <a:off x="4976556" y="263671"/>
              <a:ext cx="270000" cy="32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7556" y="254671"/>
                <a:ext cx="287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14:cNvPr>
              <p14:cNvContentPartPr/>
              <p14:nvPr/>
            </p14:nvContentPartPr>
            <p14:xfrm>
              <a:off x="5766396" y="412351"/>
              <a:ext cx="110520" cy="11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396" y="403711"/>
                <a:ext cx="1281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14:cNvPr>
              <p14:cNvContentPartPr/>
              <p14:nvPr/>
            </p14:nvContentPartPr>
            <p14:xfrm>
              <a:off x="5771076" y="497311"/>
              <a:ext cx="9324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62436" y="488311"/>
                <a:ext cx="110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14:cNvPr>
              <p14:cNvContentPartPr/>
              <p14:nvPr/>
            </p14:nvContentPartPr>
            <p14:xfrm>
              <a:off x="5328636" y="474991"/>
              <a:ext cx="308880" cy="15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9636" y="465991"/>
                <a:ext cx="326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14:cNvPr>
              <p14:cNvContentPartPr/>
              <p14:nvPr/>
            </p14:nvContentPartPr>
            <p14:xfrm>
              <a:off x="6056916" y="86551"/>
              <a:ext cx="1026000" cy="587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8276" y="77911"/>
                <a:ext cx="104364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14:cNvPr>
              <p14:cNvContentPartPr/>
              <p14:nvPr/>
            </p14:nvContentPartPr>
            <p14:xfrm>
              <a:off x="7203156" y="391831"/>
              <a:ext cx="137160" cy="158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4516" y="382831"/>
                <a:ext cx="1548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14:cNvPr>
              <p14:cNvContentPartPr/>
              <p14:nvPr/>
            </p14:nvContentPartPr>
            <p14:xfrm>
              <a:off x="8062476" y="180871"/>
              <a:ext cx="911160" cy="64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53836" y="172231"/>
                <a:ext cx="92880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14:cNvPr>
              <p14:cNvContentPartPr/>
              <p14:nvPr/>
            </p14:nvContentPartPr>
            <p14:xfrm>
              <a:off x="7425996" y="251791"/>
              <a:ext cx="567360" cy="471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16996" y="242791"/>
                <a:ext cx="5850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14:cNvPr>
              <p14:cNvContentPartPr/>
              <p14:nvPr/>
            </p14:nvContentPartPr>
            <p14:xfrm>
              <a:off x="308796" y="950551"/>
              <a:ext cx="349200" cy="330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9796" y="941911"/>
                <a:ext cx="366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14:cNvPr>
              <p14:cNvContentPartPr/>
              <p14:nvPr/>
            </p14:nvContentPartPr>
            <p14:xfrm>
              <a:off x="1871196" y="1007431"/>
              <a:ext cx="16200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62556" y="998791"/>
                <a:ext cx="179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14:cNvPr>
              <p14:cNvContentPartPr/>
              <p14:nvPr/>
            </p14:nvContentPartPr>
            <p14:xfrm>
              <a:off x="1906836" y="1127311"/>
              <a:ext cx="148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97836" y="1118311"/>
                <a:ext cx="166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14:cNvPr>
              <p14:cNvContentPartPr/>
              <p14:nvPr/>
            </p14:nvContentPartPr>
            <p14:xfrm>
              <a:off x="872916" y="859111"/>
              <a:ext cx="758520" cy="371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64280" y="850471"/>
                <a:ext cx="776152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14:cNvPr>
              <p14:cNvContentPartPr/>
              <p14:nvPr/>
            </p14:nvContentPartPr>
            <p14:xfrm>
              <a:off x="2273676" y="1096351"/>
              <a:ext cx="8532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65036" y="1087711"/>
                <a:ext cx="102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14:cNvPr>
              <p14:cNvContentPartPr/>
              <p14:nvPr/>
            </p14:nvContentPartPr>
            <p14:xfrm>
              <a:off x="2469876" y="925711"/>
              <a:ext cx="478440" cy="289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60869" y="917071"/>
                <a:ext cx="496093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14:cNvPr>
              <p14:cNvContentPartPr/>
              <p14:nvPr/>
            </p14:nvContentPartPr>
            <p14:xfrm>
              <a:off x="4039836" y="984031"/>
              <a:ext cx="138240" cy="12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31196" y="975391"/>
                <a:ext cx="15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14:cNvPr>
              <p14:cNvContentPartPr/>
              <p14:nvPr/>
            </p14:nvContentPartPr>
            <p14:xfrm>
              <a:off x="4266636" y="960631"/>
              <a:ext cx="132840" cy="32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57996" y="951991"/>
                <a:ext cx="1504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14:cNvPr>
              <p14:cNvContentPartPr/>
              <p14:nvPr/>
            </p14:nvContentPartPr>
            <p14:xfrm>
              <a:off x="4579476" y="923191"/>
              <a:ext cx="804240" cy="46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70836" y="914198"/>
                <a:ext cx="821880" cy="47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14:cNvPr>
              <p14:cNvContentPartPr/>
              <p14:nvPr/>
            </p14:nvContentPartPr>
            <p14:xfrm>
              <a:off x="3083676" y="971791"/>
              <a:ext cx="85716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4680" y="962800"/>
                <a:ext cx="874793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14:cNvPr>
              <p14:cNvContentPartPr/>
              <p14:nvPr/>
            </p14:nvContentPartPr>
            <p14:xfrm>
              <a:off x="5616996" y="1070071"/>
              <a:ext cx="184320" cy="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08356" y="106107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14:cNvPr>
              <p14:cNvContentPartPr/>
              <p14:nvPr/>
            </p14:nvContentPartPr>
            <p14:xfrm>
              <a:off x="5667036" y="1143511"/>
              <a:ext cx="12096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58396" y="1134871"/>
                <a:ext cx="1386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14:cNvPr>
              <p14:cNvContentPartPr/>
              <p14:nvPr/>
            </p14:nvContentPartPr>
            <p14:xfrm>
              <a:off x="6036036" y="981151"/>
              <a:ext cx="219600" cy="25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27036" y="972511"/>
                <a:ext cx="2372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14:cNvPr>
              <p14:cNvContentPartPr/>
              <p14:nvPr/>
            </p14:nvContentPartPr>
            <p14:xfrm>
              <a:off x="6342036" y="999151"/>
              <a:ext cx="147960" cy="259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33036" y="990511"/>
                <a:ext cx="1656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14:cNvPr>
              <p14:cNvContentPartPr/>
              <p14:nvPr/>
            </p14:nvContentPartPr>
            <p14:xfrm>
              <a:off x="7711476" y="1100671"/>
              <a:ext cx="12384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2836" y="1091671"/>
                <a:ext cx="1414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14:cNvPr>
              <p14:cNvContentPartPr/>
              <p14:nvPr/>
            </p14:nvContentPartPr>
            <p14:xfrm>
              <a:off x="7946916" y="927871"/>
              <a:ext cx="353880" cy="243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7925" y="918871"/>
                <a:ext cx="371502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14:cNvPr>
              <p14:cNvContentPartPr/>
              <p14:nvPr/>
            </p14:nvContentPartPr>
            <p14:xfrm>
              <a:off x="6653796" y="932551"/>
              <a:ext cx="925920" cy="459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45153" y="923911"/>
                <a:ext cx="943567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14:cNvPr>
              <p14:cNvContentPartPr/>
              <p14:nvPr/>
            </p14:nvContentPartPr>
            <p14:xfrm>
              <a:off x="1929516" y="1534831"/>
              <a:ext cx="198720" cy="5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920876" y="1525831"/>
                <a:ext cx="216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14:cNvPr>
              <p14:cNvContentPartPr/>
              <p14:nvPr/>
            </p14:nvContentPartPr>
            <p14:xfrm>
              <a:off x="1939956" y="1617991"/>
              <a:ext cx="204840" cy="11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30956" y="1608991"/>
                <a:ext cx="2224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14:cNvPr>
              <p14:cNvContentPartPr/>
              <p14:nvPr/>
            </p14:nvContentPartPr>
            <p14:xfrm>
              <a:off x="3316956" y="1387591"/>
              <a:ext cx="180720" cy="28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08316" y="1378951"/>
                <a:ext cx="19836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14:cNvPr>
              <p14:cNvContentPartPr/>
              <p14:nvPr/>
            </p14:nvContentPartPr>
            <p14:xfrm>
              <a:off x="2346036" y="1482271"/>
              <a:ext cx="872640" cy="45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37392" y="1473271"/>
                <a:ext cx="89028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14:cNvPr>
              <p14:cNvContentPartPr/>
              <p14:nvPr/>
            </p14:nvContentPartPr>
            <p14:xfrm>
              <a:off x="192156" y="1494511"/>
              <a:ext cx="339120" cy="36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3507" y="1485511"/>
                <a:ext cx="356779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14:cNvPr>
              <p14:cNvContentPartPr/>
              <p14:nvPr/>
            </p14:nvContentPartPr>
            <p14:xfrm>
              <a:off x="921516" y="1472551"/>
              <a:ext cx="749160" cy="376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12516" y="1463551"/>
                <a:ext cx="76680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14:cNvPr>
              <p14:cNvContentPartPr/>
              <p14:nvPr/>
            </p14:nvContentPartPr>
            <p14:xfrm>
              <a:off x="5948556" y="1287871"/>
              <a:ext cx="592560" cy="71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30916" y="1269871"/>
                <a:ext cx="6282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14:cNvPr>
              <p14:cNvContentPartPr/>
              <p14:nvPr/>
            </p14:nvContentPartPr>
            <p14:xfrm>
              <a:off x="7736676" y="1246111"/>
              <a:ext cx="711360" cy="96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18676" y="1228471"/>
                <a:ext cx="7470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864A-4458-4FE6-9579-2CC0ADDD1FFF}"/>
                  </a:ext>
                </a:extLst>
              </p14:cNvPr>
              <p14:cNvContentPartPr/>
              <p14:nvPr/>
            </p14:nvContentPartPr>
            <p14:xfrm>
              <a:off x="4059996" y="1457431"/>
              <a:ext cx="1326240" cy="48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864A-4458-4FE6-9579-2CC0ADDD1F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51354" y="1448791"/>
                <a:ext cx="1343885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B44229-BB61-492B-A4D5-D6924796ED68}"/>
                  </a:ext>
                </a:extLst>
              </p14:cNvPr>
              <p14:cNvContentPartPr/>
              <p14:nvPr/>
            </p14:nvContentPartPr>
            <p14:xfrm>
              <a:off x="5823636" y="1507471"/>
              <a:ext cx="278640" cy="403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B44229-BB61-492B-A4D5-D6924796ED6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4996" y="1498831"/>
                <a:ext cx="2962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110B7F-5778-4264-A8A8-BD3CD1042E15}"/>
                  </a:ext>
                </a:extLst>
              </p14:cNvPr>
              <p14:cNvContentPartPr/>
              <p14:nvPr/>
            </p14:nvContentPartPr>
            <p14:xfrm>
              <a:off x="6191916" y="1738591"/>
              <a:ext cx="22680" cy="169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110B7F-5778-4264-A8A8-BD3CD1042E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83276" y="1729951"/>
                <a:ext cx="4032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374375-1E8D-4C7B-949F-E83507581C4F}"/>
                  </a:ext>
                </a:extLst>
              </p14:cNvPr>
              <p14:cNvContentPartPr/>
              <p14:nvPr/>
            </p14:nvContentPartPr>
            <p14:xfrm>
              <a:off x="6277236" y="1742551"/>
              <a:ext cx="173160" cy="16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374375-1E8D-4C7B-949F-E83507581C4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68596" y="1733911"/>
                <a:ext cx="190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1C2554-9074-4F01-BB5F-9B127A4D479F}"/>
                  </a:ext>
                </a:extLst>
              </p14:cNvPr>
              <p14:cNvContentPartPr/>
              <p14:nvPr/>
            </p14:nvContentPartPr>
            <p14:xfrm>
              <a:off x="6543636" y="1768831"/>
              <a:ext cx="85680" cy="126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1C2554-9074-4F01-BB5F-9B127A4D479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34996" y="1759831"/>
                <a:ext cx="1033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E60D920-8686-49FE-833E-1D044DDB95E1}"/>
                  </a:ext>
                </a:extLst>
              </p14:cNvPr>
              <p14:cNvContentPartPr/>
              <p14:nvPr/>
            </p14:nvContentPartPr>
            <p14:xfrm>
              <a:off x="6883476" y="1633111"/>
              <a:ext cx="18540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E60D920-8686-49FE-833E-1D044DDB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4836" y="1624471"/>
                <a:ext cx="203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BAE0AD-406A-4DD9-9DBB-F306B4560F3E}"/>
                  </a:ext>
                </a:extLst>
              </p14:cNvPr>
              <p14:cNvContentPartPr/>
              <p14:nvPr/>
            </p14:nvContentPartPr>
            <p14:xfrm>
              <a:off x="6888516" y="1738591"/>
              <a:ext cx="16560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BAE0AD-406A-4DD9-9DBB-F306B4560F3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9516" y="1729951"/>
                <a:ext cx="183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19713A9-1C21-44DF-9527-94F86D288AA2}"/>
                  </a:ext>
                </a:extLst>
              </p14:cNvPr>
              <p14:cNvContentPartPr/>
              <p14:nvPr/>
            </p14:nvContentPartPr>
            <p14:xfrm>
              <a:off x="7299276" y="1594231"/>
              <a:ext cx="282600" cy="29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19713A9-1C21-44DF-9527-94F86D288AA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90276" y="1585591"/>
                <a:ext cx="3002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2A1B938-B86D-4960-811B-5089D896256D}"/>
                  </a:ext>
                </a:extLst>
              </p14:cNvPr>
              <p14:cNvContentPartPr/>
              <p14:nvPr/>
            </p14:nvContentPartPr>
            <p14:xfrm>
              <a:off x="7724076" y="1592791"/>
              <a:ext cx="376920" cy="35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2A1B938-B86D-4960-811B-5089D896256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5436" y="1584142"/>
                <a:ext cx="39456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6EF824-F4F1-4E31-AAE6-BC0A10506DD8}"/>
                  </a:ext>
                </a:extLst>
              </p14:cNvPr>
              <p14:cNvContentPartPr/>
              <p14:nvPr/>
            </p14:nvContentPartPr>
            <p14:xfrm>
              <a:off x="322836" y="2018671"/>
              <a:ext cx="1336680" cy="502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6EF824-F4F1-4E31-AAE6-BC0A10506DD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3836" y="2010031"/>
                <a:ext cx="13543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6BD8706-D25B-4598-A35F-982B46040722}"/>
                  </a:ext>
                </a:extLst>
              </p14:cNvPr>
              <p14:cNvContentPartPr/>
              <p14:nvPr/>
            </p14:nvContentPartPr>
            <p14:xfrm>
              <a:off x="2239116" y="2007511"/>
              <a:ext cx="2633760" cy="532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6BD8706-D25B-4598-A35F-982B460407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30116" y="1998511"/>
                <a:ext cx="265140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09DFA3-E784-45BD-A869-678678504B35}"/>
                  </a:ext>
                </a:extLst>
              </p14:cNvPr>
              <p14:cNvContentPartPr/>
              <p14:nvPr/>
            </p14:nvContentPartPr>
            <p14:xfrm>
              <a:off x="5014356" y="2276791"/>
              <a:ext cx="16272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09DFA3-E784-45BD-A869-678678504B3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05716" y="2268151"/>
                <a:ext cx="1803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A5A0EF-D0CC-4F5A-9BA3-46C4622A52A9}"/>
                  </a:ext>
                </a:extLst>
              </p14:cNvPr>
              <p14:cNvContentPartPr/>
              <p14:nvPr/>
            </p14:nvContentPartPr>
            <p14:xfrm>
              <a:off x="5029116" y="2354551"/>
              <a:ext cx="17172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A5A0EF-D0CC-4F5A-9BA3-46C4622A52A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20116" y="2345551"/>
                <a:ext cx="1893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9BAE11-6E2F-4962-9355-7EDA9317DC3F}"/>
                  </a:ext>
                </a:extLst>
              </p14:cNvPr>
              <p14:cNvContentPartPr/>
              <p14:nvPr/>
            </p14:nvContentPartPr>
            <p14:xfrm>
              <a:off x="5331516" y="2145031"/>
              <a:ext cx="419040" cy="325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9BAE11-6E2F-4962-9355-7EDA9317DC3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2524" y="2136041"/>
                <a:ext cx="436665" cy="342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98A717-F59E-4B8D-ABF9-4D8EBA1247C1}"/>
                  </a:ext>
                </a:extLst>
              </p14:cNvPr>
              <p14:cNvContentPartPr/>
              <p14:nvPr/>
            </p14:nvContentPartPr>
            <p14:xfrm>
              <a:off x="6181836" y="2090671"/>
              <a:ext cx="725760" cy="383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98A717-F59E-4B8D-ABF9-4D8EBA1247C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72840" y="2082031"/>
                <a:ext cx="743391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D2FC8D9-EFD5-469A-9F9E-202E868F2454}"/>
                  </a:ext>
                </a:extLst>
              </p14:cNvPr>
              <p14:cNvContentPartPr/>
              <p14:nvPr/>
            </p14:nvContentPartPr>
            <p14:xfrm>
              <a:off x="1749516" y="2955031"/>
              <a:ext cx="186840" cy="25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D2FC8D9-EFD5-469A-9F9E-202E868F245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40516" y="2946391"/>
                <a:ext cx="20448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472426B-1707-4BC8-89CB-0EFA367B0219}"/>
                  </a:ext>
                </a:extLst>
              </p14:cNvPr>
              <p14:cNvContentPartPr/>
              <p14:nvPr/>
            </p14:nvContentPartPr>
            <p14:xfrm>
              <a:off x="1741596" y="3089671"/>
              <a:ext cx="167400" cy="14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472426B-1707-4BC8-89CB-0EFA367B021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732956" y="3080671"/>
                <a:ext cx="1850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BBEC-67C5-49E6-B5BC-D05F43E5092E}"/>
                  </a:ext>
                </a:extLst>
              </p14:cNvPr>
              <p14:cNvContentPartPr/>
              <p14:nvPr/>
            </p14:nvContentPartPr>
            <p14:xfrm>
              <a:off x="382956" y="2823991"/>
              <a:ext cx="1159920" cy="581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BBEC-67C5-49E6-B5BC-D05F43E5092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73956" y="2814991"/>
                <a:ext cx="117756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BA7E734-7EF3-4C58-878C-88C8FEEBB1AC}"/>
                  </a:ext>
                </a:extLst>
              </p14:cNvPr>
              <p14:cNvContentPartPr/>
              <p14:nvPr/>
            </p14:nvContentPartPr>
            <p14:xfrm>
              <a:off x="2187636" y="2838751"/>
              <a:ext cx="480240" cy="377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BA7E734-7EF3-4C58-878C-88C8FEEBB1A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78636" y="2829760"/>
                <a:ext cx="497880" cy="395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C80D29-9A36-4AE9-8BE0-05E792EEFBFE}"/>
                  </a:ext>
                </a:extLst>
              </p14:cNvPr>
              <p14:cNvContentPartPr/>
              <p14:nvPr/>
            </p14:nvContentPartPr>
            <p14:xfrm>
              <a:off x="3164676" y="3165991"/>
              <a:ext cx="26280" cy="3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C80D29-9A36-4AE9-8BE0-05E792EEFB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55676" y="3156991"/>
                <a:ext cx="439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800E746-E7C5-4383-93DD-1D937E2E4083}"/>
                  </a:ext>
                </a:extLst>
              </p14:cNvPr>
              <p14:cNvContentPartPr/>
              <p14:nvPr/>
            </p14:nvContentPartPr>
            <p14:xfrm>
              <a:off x="3614676" y="2723911"/>
              <a:ext cx="1123920" cy="468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800E746-E7C5-4383-93DD-1D937E2E408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5679" y="2715271"/>
                <a:ext cx="1141554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F12425-7A98-4AB7-9A28-7A498A60271E}"/>
                  </a:ext>
                </a:extLst>
              </p14:cNvPr>
              <p14:cNvContentPartPr/>
              <p14:nvPr/>
            </p14:nvContentPartPr>
            <p14:xfrm>
              <a:off x="5985276" y="3047911"/>
              <a:ext cx="156240" cy="1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F12425-7A98-4AB7-9A28-7A498A6027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76636" y="3039271"/>
                <a:ext cx="173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9199C6-F71C-48E8-9E17-D659ED82FE76}"/>
                  </a:ext>
                </a:extLst>
              </p14:cNvPr>
              <p14:cNvContentPartPr/>
              <p14:nvPr/>
            </p14:nvContentPartPr>
            <p14:xfrm>
              <a:off x="5983476" y="3125671"/>
              <a:ext cx="174960" cy="3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9199C6-F71C-48E8-9E17-D659ED82FE7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4476" y="3117031"/>
                <a:ext cx="1926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FC278E4-3050-42E2-9FE2-1073B441C538}"/>
                  </a:ext>
                </a:extLst>
              </p14:cNvPr>
              <p14:cNvContentPartPr/>
              <p14:nvPr/>
            </p14:nvContentPartPr>
            <p14:xfrm>
              <a:off x="5338356" y="2811031"/>
              <a:ext cx="379080" cy="502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FC278E4-3050-42E2-9FE2-1073B441C53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329356" y="2802391"/>
                <a:ext cx="3967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5854E7-AAE3-47A8-AEAF-5166A70C1611}"/>
                  </a:ext>
                </a:extLst>
              </p14:cNvPr>
              <p14:cNvContentPartPr/>
              <p14:nvPr/>
            </p14:nvContentPartPr>
            <p14:xfrm>
              <a:off x="6389916" y="2770711"/>
              <a:ext cx="2066760" cy="632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5854E7-AAE3-47A8-AEAF-5166A70C16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80918" y="2761711"/>
                <a:ext cx="2084397" cy="65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635726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14:cNvPr>
              <p14:cNvContentPartPr/>
              <p14:nvPr/>
            </p14:nvContentPartPr>
            <p14:xfrm>
              <a:off x="383316" y="197071"/>
              <a:ext cx="901800" cy="554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D5B554E-0D67-4B17-B8FA-4A7EF8E9B6A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4673" y="188431"/>
                <a:ext cx="919447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14:cNvPr>
              <p14:cNvContentPartPr/>
              <p14:nvPr/>
            </p14:nvContentPartPr>
            <p14:xfrm>
              <a:off x="3815916" y="427831"/>
              <a:ext cx="12240" cy="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FA9E13E-263E-4EB1-AF18-0BA55400EB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7276" y="418831"/>
                <a:ext cx="298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14:cNvPr>
              <p14:cNvContentPartPr/>
              <p14:nvPr/>
            </p14:nvContentPartPr>
            <p14:xfrm>
              <a:off x="3156396" y="382831"/>
              <a:ext cx="80640" cy="15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FF7AC56-28D1-48E0-86A9-D00873731C0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47756" y="374191"/>
                <a:ext cx="982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14:cNvPr>
              <p14:cNvContentPartPr/>
              <p14:nvPr/>
            </p14:nvContentPartPr>
            <p14:xfrm>
              <a:off x="1686876" y="347911"/>
              <a:ext cx="1388880" cy="350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21BA72-E3F2-4DDD-86E4-F538289437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77876" y="339271"/>
                <a:ext cx="140652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14:cNvPr>
              <p14:cNvContentPartPr/>
              <p14:nvPr/>
            </p14:nvContentPartPr>
            <p14:xfrm>
              <a:off x="3674436" y="347551"/>
              <a:ext cx="208440" cy="163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3C0A3B-FFDF-4F1C-AD3E-9F7541F3651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65796" y="338911"/>
                <a:ext cx="226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14:cNvPr>
              <p14:cNvContentPartPr/>
              <p14:nvPr/>
            </p14:nvContentPartPr>
            <p14:xfrm>
              <a:off x="3989436" y="219751"/>
              <a:ext cx="22680" cy="27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452D564-EF7D-4850-8093-9CB186B2675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0436" y="210751"/>
                <a:ext cx="403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14:cNvPr>
              <p14:cNvContentPartPr/>
              <p14:nvPr/>
            </p14:nvContentPartPr>
            <p14:xfrm>
              <a:off x="4083036" y="230911"/>
              <a:ext cx="53172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8E9C14B-97C7-4F0C-B777-66C6302BB6C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74036" y="221911"/>
                <a:ext cx="5493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14:cNvPr>
              <p14:cNvContentPartPr/>
              <p14:nvPr/>
            </p14:nvContentPartPr>
            <p14:xfrm>
              <a:off x="4976556" y="263671"/>
              <a:ext cx="270000" cy="324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BE3FFC6-DFCE-49B0-816E-798778C34DA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67556" y="254671"/>
                <a:ext cx="287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14:cNvPr>
              <p14:cNvContentPartPr/>
              <p14:nvPr/>
            </p14:nvContentPartPr>
            <p14:xfrm>
              <a:off x="5766396" y="412351"/>
              <a:ext cx="110520" cy="11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BAC89BD-5CB3-4B18-9528-9373B0E095F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396" y="403711"/>
                <a:ext cx="1281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14:cNvPr>
              <p14:cNvContentPartPr/>
              <p14:nvPr/>
            </p14:nvContentPartPr>
            <p14:xfrm>
              <a:off x="5771076" y="497311"/>
              <a:ext cx="9324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E9A5A5D-9C15-437F-8541-B6BC181B451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62436" y="488311"/>
                <a:ext cx="110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14:cNvPr>
              <p14:cNvContentPartPr/>
              <p14:nvPr/>
            </p14:nvContentPartPr>
            <p14:xfrm>
              <a:off x="5328636" y="474991"/>
              <a:ext cx="308880" cy="151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30AC96C-6558-471D-8138-5A2391C71B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9636" y="465991"/>
                <a:ext cx="326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14:cNvPr>
              <p14:cNvContentPartPr/>
              <p14:nvPr/>
            </p14:nvContentPartPr>
            <p14:xfrm>
              <a:off x="6056916" y="86551"/>
              <a:ext cx="1026000" cy="587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CE3F5AA-9691-462E-A8C6-8B6766A457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8276" y="77911"/>
                <a:ext cx="104364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14:cNvPr>
              <p14:cNvContentPartPr/>
              <p14:nvPr/>
            </p14:nvContentPartPr>
            <p14:xfrm>
              <a:off x="7203156" y="391831"/>
              <a:ext cx="137160" cy="158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E06599B-FDA0-489D-8208-F9D2CD4514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4516" y="382831"/>
                <a:ext cx="1548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14:cNvPr>
              <p14:cNvContentPartPr/>
              <p14:nvPr/>
            </p14:nvContentPartPr>
            <p14:xfrm>
              <a:off x="8062476" y="180871"/>
              <a:ext cx="911160" cy="642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B38F11F-72EF-44E3-8AC2-7B130C92F78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53836" y="172231"/>
                <a:ext cx="92880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14:cNvPr>
              <p14:cNvContentPartPr/>
              <p14:nvPr/>
            </p14:nvContentPartPr>
            <p14:xfrm>
              <a:off x="7425996" y="251791"/>
              <a:ext cx="567360" cy="471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779091C-E2A5-4DE4-BFE8-7740E5415B5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16996" y="242791"/>
                <a:ext cx="58500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14:cNvPr>
              <p14:cNvContentPartPr/>
              <p14:nvPr/>
            </p14:nvContentPartPr>
            <p14:xfrm>
              <a:off x="308796" y="950551"/>
              <a:ext cx="349200" cy="330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73B340-47A4-48A6-91DA-6188AA9AAE4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9796" y="941911"/>
                <a:ext cx="3668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14:cNvPr>
              <p14:cNvContentPartPr/>
              <p14:nvPr/>
            </p14:nvContentPartPr>
            <p14:xfrm>
              <a:off x="1871196" y="1007431"/>
              <a:ext cx="16200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C75D8B-607D-4EF3-9852-8A942671208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62556" y="998791"/>
                <a:ext cx="179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14:cNvPr>
              <p14:cNvContentPartPr/>
              <p14:nvPr/>
            </p14:nvContentPartPr>
            <p14:xfrm>
              <a:off x="1906836" y="1127311"/>
              <a:ext cx="14868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CA01DE-37BB-4CA5-B40D-4428A33D9D2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97836" y="1118311"/>
                <a:ext cx="166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14:cNvPr>
              <p14:cNvContentPartPr/>
              <p14:nvPr/>
            </p14:nvContentPartPr>
            <p14:xfrm>
              <a:off x="872916" y="859111"/>
              <a:ext cx="758520" cy="371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706F70-9F73-4ABC-897B-559FF1C3E91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64280" y="850471"/>
                <a:ext cx="776152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14:cNvPr>
              <p14:cNvContentPartPr/>
              <p14:nvPr/>
            </p14:nvContentPartPr>
            <p14:xfrm>
              <a:off x="2273676" y="1096351"/>
              <a:ext cx="8532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9F38144-BA23-48CF-BEE5-562D46B6E23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65036" y="1087711"/>
                <a:ext cx="102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14:cNvPr>
              <p14:cNvContentPartPr/>
              <p14:nvPr/>
            </p14:nvContentPartPr>
            <p14:xfrm>
              <a:off x="2469876" y="925711"/>
              <a:ext cx="478440" cy="289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10D3B4-E807-45C3-B4D9-5D179344AC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460869" y="917071"/>
                <a:ext cx="496093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14:cNvPr>
              <p14:cNvContentPartPr/>
              <p14:nvPr/>
            </p14:nvContentPartPr>
            <p14:xfrm>
              <a:off x="4039836" y="984031"/>
              <a:ext cx="138240" cy="12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634F01F-27E4-43CA-8BF4-D687B88E91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31196" y="975391"/>
                <a:ext cx="1558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14:cNvPr>
              <p14:cNvContentPartPr/>
              <p14:nvPr/>
            </p14:nvContentPartPr>
            <p14:xfrm>
              <a:off x="4266636" y="960631"/>
              <a:ext cx="132840" cy="32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194002A-A0C2-4957-A9C6-F00AE63945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57996" y="951991"/>
                <a:ext cx="1504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14:cNvPr>
              <p14:cNvContentPartPr/>
              <p14:nvPr/>
            </p14:nvContentPartPr>
            <p14:xfrm>
              <a:off x="4579476" y="923191"/>
              <a:ext cx="804240" cy="46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3431080-43BC-40B2-B7A1-28B2A8EDDF8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70836" y="914198"/>
                <a:ext cx="821880" cy="47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14:cNvPr>
              <p14:cNvContentPartPr/>
              <p14:nvPr/>
            </p14:nvContentPartPr>
            <p14:xfrm>
              <a:off x="3083676" y="971791"/>
              <a:ext cx="85716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9CD3E-85C8-4747-873E-3764B2D294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4680" y="962800"/>
                <a:ext cx="874793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14:cNvPr>
              <p14:cNvContentPartPr/>
              <p14:nvPr/>
            </p14:nvContentPartPr>
            <p14:xfrm>
              <a:off x="5616996" y="1070071"/>
              <a:ext cx="184320" cy="8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451F5F7-A0CB-4748-9935-3ED4BB6BC76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08356" y="1061071"/>
                <a:ext cx="201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14:cNvPr>
              <p14:cNvContentPartPr/>
              <p14:nvPr/>
            </p14:nvContentPartPr>
            <p14:xfrm>
              <a:off x="5667036" y="1143511"/>
              <a:ext cx="120960" cy="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95C6DA-2EBD-43F9-9A7C-928881FEFFE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58396" y="1134871"/>
                <a:ext cx="1386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14:cNvPr>
              <p14:cNvContentPartPr/>
              <p14:nvPr/>
            </p14:nvContentPartPr>
            <p14:xfrm>
              <a:off x="6036036" y="981151"/>
              <a:ext cx="219600" cy="25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1EC2E6-342D-4DDC-97D6-4F28474707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27036" y="972511"/>
                <a:ext cx="2372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14:cNvPr>
              <p14:cNvContentPartPr/>
              <p14:nvPr/>
            </p14:nvContentPartPr>
            <p14:xfrm>
              <a:off x="6342036" y="999151"/>
              <a:ext cx="147960" cy="259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18461F7-999B-4E77-AE11-F32EEA609B8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33036" y="990511"/>
                <a:ext cx="1656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14:cNvPr>
              <p14:cNvContentPartPr/>
              <p14:nvPr/>
            </p14:nvContentPartPr>
            <p14:xfrm>
              <a:off x="7711476" y="1100671"/>
              <a:ext cx="12384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C9AA39C-4A1E-4649-89C3-105F0B1107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2836" y="1091671"/>
                <a:ext cx="1414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14:cNvPr>
              <p14:cNvContentPartPr/>
              <p14:nvPr/>
            </p14:nvContentPartPr>
            <p14:xfrm>
              <a:off x="7946916" y="927871"/>
              <a:ext cx="353880" cy="243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DEBFE26-823B-41DA-9B93-5BB5E95D70F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7925" y="918871"/>
                <a:ext cx="371502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14:cNvPr>
              <p14:cNvContentPartPr/>
              <p14:nvPr/>
            </p14:nvContentPartPr>
            <p14:xfrm>
              <a:off x="6653796" y="932551"/>
              <a:ext cx="925920" cy="459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720A22-B670-479A-B2D2-5175AF091B5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645153" y="923911"/>
                <a:ext cx="943567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14:cNvPr>
              <p14:cNvContentPartPr/>
              <p14:nvPr/>
            </p14:nvContentPartPr>
            <p14:xfrm>
              <a:off x="1929516" y="1534831"/>
              <a:ext cx="198720" cy="5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377A1D4-D8B1-4839-8C26-0BDAEAA31D1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920876" y="1525831"/>
                <a:ext cx="216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14:cNvPr>
              <p14:cNvContentPartPr/>
              <p14:nvPr/>
            </p14:nvContentPartPr>
            <p14:xfrm>
              <a:off x="1939956" y="1617991"/>
              <a:ext cx="204840" cy="11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08C1DD1-644D-4C50-B21F-22AB4EB170C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30956" y="1608991"/>
                <a:ext cx="2224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14:cNvPr>
              <p14:cNvContentPartPr/>
              <p14:nvPr/>
            </p14:nvContentPartPr>
            <p14:xfrm>
              <a:off x="3316956" y="1387591"/>
              <a:ext cx="180720" cy="289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A1EDA9-F0D7-4674-98D8-017BA90D0C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08316" y="1378951"/>
                <a:ext cx="19836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14:cNvPr>
              <p14:cNvContentPartPr/>
              <p14:nvPr/>
            </p14:nvContentPartPr>
            <p14:xfrm>
              <a:off x="2346036" y="1482271"/>
              <a:ext cx="872640" cy="452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2CE24E8-DE21-4C4B-A03E-B7ED6B499F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37392" y="1473271"/>
                <a:ext cx="890287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14:cNvPr>
              <p14:cNvContentPartPr/>
              <p14:nvPr/>
            </p14:nvContentPartPr>
            <p14:xfrm>
              <a:off x="192156" y="1494511"/>
              <a:ext cx="339120" cy="363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F133BB7-9C3C-4DDD-AB60-B22C3D04FE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3507" y="1485511"/>
                <a:ext cx="356779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14:cNvPr>
              <p14:cNvContentPartPr/>
              <p14:nvPr/>
            </p14:nvContentPartPr>
            <p14:xfrm>
              <a:off x="921516" y="1472551"/>
              <a:ext cx="749160" cy="376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D728958-6330-4CE6-936E-8D9CE659A44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12516" y="1463551"/>
                <a:ext cx="76680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14:cNvPr>
              <p14:cNvContentPartPr/>
              <p14:nvPr/>
            </p14:nvContentPartPr>
            <p14:xfrm>
              <a:off x="5948556" y="1287871"/>
              <a:ext cx="592560" cy="71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F88DA8-19DF-4CD1-9A1C-46B75FF943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30916" y="1269871"/>
                <a:ext cx="6282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14:cNvPr>
              <p14:cNvContentPartPr/>
              <p14:nvPr/>
            </p14:nvContentPartPr>
            <p14:xfrm>
              <a:off x="7736676" y="1246111"/>
              <a:ext cx="711360" cy="96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BB94527-F643-4BB6-BEFD-4084EAAC4C4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18676" y="1228471"/>
                <a:ext cx="7470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864A-4458-4FE6-9579-2CC0ADDD1FFF}"/>
                  </a:ext>
                </a:extLst>
              </p14:cNvPr>
              <p14:cNvContentPartPr/>
              <p14:nvPr/>
            </p14:nvContentPartPr>
            <p14:xfrm>
              <a:off x="4059996" y="1457431"/>
              <a:ext cx="1326240" cy="482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864A-4458-4FE6-9579-2CC0ADDD1F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51354" y="1448791"/>
                <a:ext cx="1343885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B44229-BB61-492B-A4D5-D6924796ED68}"/>
                  </a:ext>
                </a:extLst>
              </p14:cNvPr>
              <p14:cNvContentPartPr/>
              <p14:nvPr/>
            </p14:nvContentPartPr>
            <p14:xfrm>
              <a:off x="5823636" y="1507471"/>
              <a:ext cx="278640" cy="403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B44229-BB61-492B-A4D5-D6924796ED6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14996" y="1498831"/>
                <a:ext cx="2962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B110B7F-5778-4264-A8A8-BD3CD1042E15}"/>
                  </a:ext>
                </a:extLst>
              </p14:cNvPr>
              <p14:cNvContentPartPr/>
              <p14:nvPr/>
            </p14:nvContentPartPr>
            <p14:xfrm>
              <a:off x="6191916" y="1738591"/>
              <a:ext cx="22680" cy="169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B110B7F-5778-4264-A8A8-BD3CD1042E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83276" y="1729951"/>
                <a:ext cx="4032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374375-1E8D-4C7B-949F-E83507581C4F}"/>
                  </a:ext>
                </a:extLst>
              </p14:cNvPr>
              <p14:cNvContentPartPr/>
              <p14:nvPr/>
            </p14:nvContentPartPr>
            <p14:xfrm>
              <a:off x="6277236" y="1742551"/>
              <a:ext cx="173160" cy="16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374375-1E8D-4C7B-949F-E83507581C4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68596" y="1733911"/>
                <a:ext cx="190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1C2554-9074-4F01-BB5F-9B127A4D479F}"/>
                  </a:ext>
                </a:extLst>
              </p14:cNvPr>
              <p14:cNvContentPartPr/>
              <p14:nvPr/>
            </p14:nvContentPartPr>
            <p14:xfrm>
              <a:off x="6543636" y="1768831"/>
              <a:ext cx="85680" cy="126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1C2554-9074-4F01-BB5F-9B127A4D479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34996" y="1759831"/>
                <a:ext cx="1033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E60D920-8686-49FE-833E-1D044DDB95E1}"/>
                  </a:ext>
                </a:extLst>
              </p14:cNvPr>
              <p14:cNvContentPartPr/>
              <p14:nvPr/>
            </p14:nvContentPartPr>
            <p14:xfrm>
              <a:off x="6883476" y="1633111"/>
              <a:ext cx="18540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E60D920-8686-49FE-833E-1D044DDB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4836" y="1624471"/>
                <a:ext cx="203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BAE0AD-406A-4DD9-9DBB-F306B4560F3E}"/>
                  </a:ext>
                </a:extLst>
              </p14:cNvPr>
              <p14:cNvContentPartPr/>
              <p14:nvPr/>
            </p14:nvContentPartPr>
            <p14:xfrm>
              <a:off x="6888516" y="1738591"/>
              <a:ext cx="16560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BAE0AD-406A-4DD9-9DBB-F306B4560F3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9516" y="1729951"/>
                <a:ext cx="1832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19713A9-1C21-44DF-9527-94F86D288AA2}"/>
                  </a:ext>
                </a:extLst>
              </p14:cNvPr>
              <p14:cNvContentPartPr/>
              <p14:nvPr/>
            </p14:nvContentPartPr>
            <p14:xfrm>
              <a:off x="7299276" y="1594231"/>
              <a:ext cx="282600" cy="29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19713A9-1C21-44DF-9527-94F86D288AA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90276" y="1585591"/>
                <a:ext cx="3002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2A1B938-B86D-4960-811B-5089D896256D}"/>
                  </a:ext>
                </a:extLst>
              </p14:cNvPr>
              <p14:cNvContentPartPr/>
              <p14:nvPr/>
            </p14:nvContentPartPr>
            <p14:xfrm>
              <a:off x="7724076" y="1592791"/>
              <a:ext cx="376920" cy="35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2A1B938-B86D-4960-811B-5089D896256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15436" y="1584142"/>
                <a:ext cx="39456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6EF824-F4F1-4E31-AAE6-BC0A10506DD8}"/>
                  </a:ext>
                </a:extLst>
              </p14:cNvPr>
              <p14:cNvContentPartPr/>
              <p14:nvPr/>
            </p14:nvContentPartPr>
            <p14:xfrm>
              <a:off x="322836" y="2018671"/>
              <a:ext cx="1336680" cy="502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6EF824-F4F1-4E31-AAE6-BC0A10506DD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3836" y="2010031"/>
                <a:ext cx="13543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6BD8706-D25B-4598-A35F-982B46040722}"/>
                  </a:ext>
                </a:extLst>
              </p14:cNvPr>
              <p14:cNvContentPartPr/>
              <p14:nvPr/>
            </p14:nvContentPartPr>
            <p14:xfrm>
              <a:off x="2239116" y="2007511"/>
              <a:ext cx="2633760" cy="532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6BD8706-D25B-4598-A35F-982B4604072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30116" y="1998511"/>
                <a:ext cx="2651400" cy="54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09DFA3-E784-45BD-A869-678678504B35}"/>
                  </a:ext>
                </a:extLst>
              </p14:cNvPr>
              <p14:cNvContentPartPr/>
              <p14:nvPr/>
            </p14:nvContentPartPr>
            <p14:xfrm>
              <a:off x="5014356" y="2276791"/>
              <a:ext cx="16272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09DFA3-E784-45BD-A869-678678504B3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005716" y="2268151"/>
                <a:ext cx="1803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0A5A0EF-D0CC-4F5A-9BA3-46C4622A52A9}"/>
                  </a:ext>
                </a:extLst>
              </p14:cNvPr>
              <p14:cNvContentPartPr/>
              <p14:nvPr/>
            </p14:nvContentPartPr>
            <p14:xfrm>
              <a:off x="5029116" y="2354551"/>
              <a:ext cx="17172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0A5A0EF-D0CC-4F5A-9BA3-46C4622A52A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20116" y="2345551"/>
                <a:ext cx="1893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9BAE11-6E2F-4962-9355-7EDA9317DC3F}"/>
                  </a:ext>
                </a:extLst>
              </p14:cNvPr>
              <p14:cNvContentPartPr/>
              <p14:nvPr/>
            </p14:nvContentPartPr>
            <p14:xfrm>
              <a:off x="5331516" y="2145031"/>
              <a:ext cx="419040" cy="325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9BAE11-6E2F-4962-9355-7EDA9317DC3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2524" y="2136041"/>
                <a:ext cx="436665" cy="342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498A717-F59E-4B8D-ABF9-4D8EBA1247C1}"/>
                  </a:ext>
                </a:extLst>
              </p14:cNvPr>
              <p14:cNvContentPartPr/>
              <p14:nvPr/>
            </p14:nvContentPartPr>
            <p14:xfrm>
              <a:off x="6181836" y="2090671"/>
              <a:ext cx="725760" cy="383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498A717-F59E-4B8D-ABF9-4D8EBA1247C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72840" y="2082031"/>
                <a:ext cx="743391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D2FC8D9-EFD5-469A-9F9E-202E868F2454}"/>
                  </a:ext>
                </a:extLst>
              </p14:cNvPr>
              <p14:cNvContentPartPr/>
              <p14:nvPr/>
            </p14:nvContentPartPr>
            <p14:xfrm>
              <a:off x="1749516" y="2955031"/>
              <a:ext cx="186840" cy="25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D2FC8D9-EFD5-469A-9F9E-202E868F245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40516" y="2946391"/>
                <a:ext cx="20448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472426B-1707-4BC8-89CB-0EFA367B0219}"/>
                  </a:ext>
                </a:extLst>
              </p14:cNvPr>
              <p14:cNvContentPartPr/>
              <p14:nvPr/>
            </p14:nvContentPartPr>
            <p14:xfrm>
              <a:off x="1741596" y="3089671"/>
              <a:ext cx="167400" cy="14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472426B-1707-4BC8-89CB-0EFA367B021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732956" y="3080671"/>
                <a:ext cx="1850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9A3BBEC-67C5-49E6-B5BC-D05F43E5092E}"/>
                  </a:ext>
                </a:extLst>
              </p14:cNvPr>
              <p14:cNvContentPartPr/>
              <p14:nvPr/>
            </p14:nvContentPartPr>
            <p14:xfrm>
              <a:off x="382956" y="2823991"/>
              <a:ext cx="1159920" cy="581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9A3BBEC-67C5-49E6-B5BC-D05F43E5092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73956" y="2814991"/>
                <a:ext cx="117756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BA7E734-7EF3-4C58-878C-88C8FEEBB1AC}"/>
                  </a:ext>
                </a:extLst>
              </p14:cNvPr>
              <p14:cNvContentPartPr/>
              <p14:nvPr/>
            </p14:nvContentPartPr>
            <p14:xfrm>
              <a:off x="2187636" y="2838751"/>
              <a:ext cx="480240" cy="377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BA7E734-7EF3-4C58-878C-88C8FEEBB1A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78636" y="2829760"/>
                <a:ext cx="497880" cy="395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C80D29-9A36-4AE9-8BE0-05E792EEFBFE}"/>
                  </a:ext>
                </a:extLst>
              </p14:cNvPr>
              <p14:cNvContentPartPr/>
              <p14:nvPr/>
            </p14:nvContentPartPr>
            <p14:xfrm>
              <a:off x="3164676" y="3165991"/>
              <a:ext cx="26280" cy="3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C80D29-9A36-4AE9-8BE0-05E792EEFB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55676" y="3156991"/>
                <a:ext cx="439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800E746-E7C5-4383-93DD-1D937E2E4083}"/>
                  </a:ext>
                </a:extLst>
              </p14:cNvPr>
              <p14:cNvContentPartPr/>
              <p14:nvPr/>
            </p14:nvContentPartPr>
            <p14:xfrm>
              <a:off x="3614676" y="2723911"/>
              <a:ext cx="1123920" cy="468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800E746-E7C5-4383-93DD-1D937E2E408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5679" y="2715271"/>
                <a:ext cx="1141554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F12425-7A98-4AB7-9A28-7A498A60271E}"/>
                  </a:ext>
                </a:extLst>
              </p14:cNvPr>
              <p14:cNvContentPartPr/>
              <p14:nvPr/>
            </p14:nvContentPartPr>
            <p14:xfrm>
              <a:off x="5985276" y="3047911"/>
              <a:ext cx="156240" cy="1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F12425-7A98-4AB7-9A28-7A498A6027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76636" y="3039271"/>
                <a:ext cx="173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9199C6-F71C-48E8-9E17-D659ED82FE76}"/>
                  </a:ext>
                </a:extLst>
              </p14:cNvPr>
              <p14:cNvContentPartPr/>
              <p14:nvPr/>
            </p14:nvContentPartPr>
            <p14:xfrm>
              <a:off x="5983476" y="3125671"/>
              <a:ext cx="174960" cy="30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9199C6-F71C-48E8-9E17-D659ED82FE7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4476" y="3117031"/>
                <a:ext cx="1926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FC278E4-3050-42E2-9FE2-1073B441C538}"/>
                  </a:ext>
                </a:extLst>
              </p14:cNvPr>
              <p14:cNvContentPartPr/>
              <p14:nvPr/>
            </p14:nvContentPartPr>
            <p14:xfrm>
              <a:off x="5338356" y="2811031"/>
              <a:ext cx="379080" cy="502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FC278E4-3050-42E2-9FE2-1073B441C53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329356" y="2802391"/>
                <a:ext cx="3967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5854E7-AAE3-47A8-AEAF-5166A70C1611}"/>
                  </a:ext>
                </a:extLst>
              </p14:cNvPr>
              <p14:cNvContentPartPr/>
              <p14:nvPr/>
            </p14:nvContentPartPr>
            <p14:xfrm>
              <a:off x="6389916" y="2770711"/>
              <a:ext cx="2066760" cy="632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5854E7-AAE3-47A8-AEAF-5166A70C16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80918" y="2761711"/>
                <a:ext cx="2084397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778CDD-03EF-41F4-964C-B3FAAA482C17}"/>
                  </a:ext>
                </a:extLst>
              </p14:cNvPr>
              <p14:cNvContentPartPr/>
              <p14:nvPr/>
            </p14:nvContentPartPr>
            <p14:xfrm>
              <a:off x="417516" y="3583591"/>
              <a:ext cx="747360" cy="39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778CDD-03EF-41F4-964C-B3FAAA482C1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8876" y="3574951"/>
                <a:ext cx="7650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7B5F59-46F2-45A6-B1CA-EEF68DC72CB3}"/>
                  </a:ext>
                </a:extLst>
              </p14:cNvPr>
              <p14:cNvContentPartPr/>
              <p14:nvPr/>
            </p14:nvContentPartPr>
            <p14:xfrm>
              <a:off x="1831596" y="3761431"/>
              <a:ext cx="465840" cy="46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7B5F59-46F2-45A6-B1CA-EEF68DC72CB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22596" y="3752791"/>
                <a:ext cx="483480" cy="48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31A7222-B844-4634-8F27-31D1465C0408}"/>
                  </a:ext>
                </a:extLst>
              </p14:cNvPr>
              <p14:cNvContentPartPr/>
              <p14:nvPr/>
            </p14:nvContentPartPr>
            <p14:xfrm>
              <a:off x="2501196" y="3353191"/>
              <a:ext cx="2077560" cy="1014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31A7222-B844-4634-8F27-31D1465C040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492196" y="3344191"/>
                <a:ext cx="2095200" cy="103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51114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14:cNvPr>
              <p14:cNvContentPartPr/>
              <p14:nvPr/>
            </p14:nvContentPartPr>
            <p14:xfrm>
              <a:off x="439320" y="246760"/>
              <a:ext cx="559440" cy="391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0326" y="237760"/>
                <a:ext cx="577069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14:cNvPr>
              <p14:cNvContentPartPr/>
              <p14:nvPr/>
            </p14:nvContentPartPr>
            <p14:xfrm>
              <a:off x="1300080" y="492280"/>
              <a:ext cx="296640" cy="138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91080" y="483280"/>
                <a:ext cx="3142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14:cNvPr>
              <p14:cNvContentPartPr/>
              <p14:nvPr/>
            </p14:nvContentPartPr>
            <p14:xfrm>
              <a:off x="2702280" y="40876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3640" y="3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14:cNvPr>
              <p14:cNvContentPartPr/>
              <p14:nvPr/>
            </p14:nvContentPartPr>
            <p14:xfrm>
              <a:off x="2984520" y="482920"/>
              <a:ext cx="2512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75868" y="473920"/>
                <a:ext cx="268945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14:cNvPr>
              <p14:cNvContentPartPr/>
              <p14:nvPr/>
            </p14:nvContentPartPr>
            <p14:xfrm>
              <a:off x="2704440" y="498040"/>
              <a:ext cx="1944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95440" y="489040"/>
                <a:ext cx="2120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14:cNvPr>
              <p14:cNvContentPartPr/>
              <p14:nvPr/>
            </p14:nvContentPartPr>
            <p14:xfrm>
              <a:off x="1849080" y="472480"/>
              <a:ext cx="76824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40080" y="463480"/>
                <a:ext cx="7858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14:cNvPr>
              <p14:cNvContentPartPr/>
              <p14:nvPr/>
            </p14:nvContentPartPr>
            <p14:xfrm>
              <a:off x="3531360" y="309400"/>
              <a:ext cx="1109520" cy="328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2357" y="300400"/>
                <a:ext cx="1127166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14:cNvPr>
              <p14:cNvContentPartPr/>
              <p14:nvPr/>
            </p14:nvContentPartPr>
            <p14:xfrm>
              <a:off x="4989360" y="500560"/>
              <a:ext cx="517320" cy="183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0720" y="491578"/>
                <a:ext cx="534960" cy="2012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14:cNvPr>
              <p14:cNvContentPartPr/>
              <p14:nvPr/>
            </p14:nvContentPartPr>
            <p14:xfrm>
              <a:off x="5834280" y="556720"/>
              <a:ext cx="118440" cy="15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25640" y="547720"/>
                <a:ext cx="1360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14:cNvPr>
              <p14:cNvContentPartPr/>
              <p14:nvPr/>
            </p14:nvContentPartPr>
            <p14:xfrm>
              <a:off x="6045600" y="553480"/>
              <a:ext cx="524880" cy="180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6954" y="544480"/>
                <a:ext cx="542532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14:cNvPr>
              <p14:cNvContentPartPr/>
              <p14:nvPr/>
            </p14:nvContentPartPr>
            <p14:xfrm>
              <a:off x="6918600" y="433600"/>
              <a:ext cx="942840" cy="321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960" y="424610"/>
                <a:ext cx="960480" cy="338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14:cNvPr>
              <p14:cNvContentPartPr/>
              <p14:nvPr/>
            </p14:nvContentPartPr>
            <p14:xfrm>
              <a:off x="978600" y="1056760"/>
              <a:ext cx="210600" cy="289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69960" y="1048120"/>
                <a:ext cx="228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14:cNvPr>
              <p14:cNvContentPartPr/>
              <p14:nvPr/>
            </p14:nvContentPartPr>
            <p14:xfrm>
              <a:off x="994080" y="898000"/>
              <a:ext cx="164160" cy="83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5080" y="889000"/>
                <a:ext cx="181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14:cNvPr>
              <p14:cNvContentPartPr/>
              <p14:nvPr/>
            </p14:nvContentPartPr>
            <p14:xfrm>
              <a:off x="1302960" y="1194640"/>
              <a:ext cx="147240" cy="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93960" y="1186000"/>
                <a:ext cx="1648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14:cNvPr>
              <p14:cNvContentPartPr/>
              <p14:nvPr/>
            </p14:nvContentPartPr>
            <p14:xfrm>
              <a:off x="1316640" y="1275640"/>
              <a:ext cx="156600" cy="2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08000" y="1266640"/>
                <a:ext cx="1742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14:cNvPr>
              <p14:cNvContentPartPr/>
              <p14:nvPr/>
            </p14:nvContentPartPr>
            <p14:xfrm>
              <a:off x="1562520" y="1182760"/>
              <a:ext cx="302760" cy="18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880" y="1173760"/>
                <a:ext cx="3204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14:cNvPr>
              <p14:cNvContentPartPr/>
              <p14:nvPr/>
            </p14:nvContentPartPr>
            <p14:xfrm>
              <a:off x="1963920" y="1174840"/>
              <a:ext cx="264240" cy="121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4920" y="1166200"/>
                <a:ext cx="2818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14:cNvPr>
              <p14:cNvContentPartPr/>
              <p14:nvPr/>
            </p14:nvContentPartPr>
            <p14:xfrm>
              <a:off x="1986960" y="1018600"/>
              <a:ext cx="16524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7960" y="1009600"/>
                <a:ext cx="182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14:cNvPr>
              <p14:cNvContentPartPr/>
              <p14:nvPr/>
            </p14:nvContentPartPr>
            <p14:xfrm>
              <a:off x="3594000" y="978280"/>
              <a:ext cx="702000" cy="357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5000" y="969640"/>
                <a:ext cx="7196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14:cNvPr>
              <p14:cNvContentPartPr/>
              <p14:nvPr/>
            </p14:nvContentPartPr>
            <p14:xfrm>
              <a:off x="3154440" y="993400"/>
              <a:ext cx="350640" cy="35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5449" y="984400"/>
                <a:ext cx="368262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14:cNvPr>
              <p14:cNvContentPartPr/>
              <p14:nvPr/>
            </p14:nvContentPartPr>
            <p14:xfrm>
              <a:off x="2530920" y="1024720"/>
              <a:ext cx="398520" cy="383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22280" y="1015720"/>
                <a:ext cx="416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14:cNvPr>
              <p14:cNvContentPartPr/>
              <p14:nvPr/>
            </p14:nvContentPartPr>
            <p14:xfrm>
              <a:off x="4545120" y="1017160"/>
              <a:ext cx="705960" cy="31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36120" y="1008520"/>
                <a:ext cx="7236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14:cNvPr>
              <p14:cNvContentPartPr/>
              <p14:nvPr/>
            </p14:nvContentPartPr>
            <p14:xfrm>
              <a:off x="6339360" y="1058560"/>
              <a:ext cx="288360" cy="293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0709" y="1049560"/>
                <a:ext cx="306022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14:cNvPr>
              <p14:cNvContentPartPr/>
              <p14:nvPr/>
            </p14:nvContentPartPr>
            <p14:xfrm>
              <a:off x="518880" y="897280"/>
              <a:ext cx="358200" cy="638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880" y="888280"/>
                <a:ext cx="37584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14:cNvPr>
              <p14:cNvContentPartPr/>
              <p14:nvPr/>
            </p14:nvContentPartPr>
            <p14:xfrm>
              <a:off x="5345400" y="872800"/>
              <a:ext cx="812880" cy="571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6400" y="863800"/>
                <a:ext cx="83052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14:cNvPr>
              <p14:cNvContentPartPr/>
              <p14:nvPr/>
            </p14:nvContentPartPr>
            <p14:xfrm>
              <a:off x="1200000" y="1752280"/>
              <a:ext cx="205560" cy="39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360" y="1743280"/>
                <a:ext cx="2232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14:cNvPr>
              <p14:cNvContentPartPr/>
              <p14:nvPr/>
            </p14:nvContentPartPr>
            <p14:xfrm>
              <a:off x="1419600" y="1968640"/>
              <a:ext cx="128160" cy="15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10600" y="1960000"/>
                <a:ext cx="14580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14:cNvPr>
              <p14:cNvContentPartPr/>
              <p14:nvPr/>
            </p14:nvContentPartPr>
            <p14:xfrm>
              <a:off x="1610400" y="1971880"/>
              <a:ext cx="262800" cy="12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01400" y="1963240"/>
                <a:ext cx="2804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14:cNvPr>
              <p14:cNvContentPartPr/>
              <p14:nvPr/>
            </p14:nvContentPartPr>
            <p14:xfrm>
              <a:off x="2091360" y="1826800"/>
              <a:ext cx="224280" cy="614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82360" y="1818160"/>
                <a:ext cx="24192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14:cNvPr>
              <p14:cNvContentPartPr/>
              <p14:nvPr/>
            </p14:nvContentPartPr>
            <p14:xfrm>
              <a:off x="2546760" y="1847680"/>
              <a:ext cx="1396440" cy="57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37760" y="1839035"/>
                <a:ext cx="1414080" cy="590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14:cNvPr>
              <p14:cNvContentPartPr/>
              <p14:nvPr/>
            </p14:nvContentPartPr>
            <p14:xfrm>
              <a:off x="4213560" y="1987360"/>
              <a:ext cx="17460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04560" y="1978360"/>
                <a:ext cx="192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14:cNvPr>
              <p14:cNvContentPartPr/>
              <p14:nvPr/>
            </p14:nvContentPartPr>
            <p14:xfrm>
              <a:off x="4224720" y="2082760"/>
              <a:ext cx="196560" cy="5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15720" y="2074120"/>
                <a:ext cx="214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14:cNvPr>
              <p14:cNvContentPartPr/>
              <p14:nvPr/>
            </p14:nvContentPartPr>
            <p14:xfrm>
              <a:off x="4850040" y="1731400"/>
              <a:ext cx="26280" cy="256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41400" y="1722760"/>
                <a:ext cx="439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14:cNvPr>
              <p14:cNvContentPartPr/>
              <p14:nvPr/>
            </p14:nvContentPartPr>
            <p14:xfrm>
              <a:off x="4770840" y="1809880"/>
              <a:ext cx="150840" cy="2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61840" y="1800880"/>
                <a:ext cx="1684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14:cNvPr>
              <p14:cNvContentPartPr/>
              <p14:nvPr/>
            </p14:nvContentPartPr>
            <p14:xfrm>
              <a:off x="5017800" y="1877200"/>
              <a:ext cx="10440" cy="7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09160" y="1868560"/>
                <a:ext cx="280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14:cNvPr>
              <p14:cNvContentPartPr/>
              <p14:nvPr/>
            </p14:nvContentPartPr>
            <p14:xfrm>
              <a:off x="4999440" y="172744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90440" y="1718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14:cNvPr>
              <p14:cNvContentPartPr/>
              <p14:nvPr/>
            </p14:nvContentPartPr>
            <p14:xfrm>
              <a:off x="5107440" y="1851280"/>
              <a:ext cx="238320" cy="128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98440" y="1842640"/>
                <a:ext cx="255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14:cNvPr>
              <p14:cNvContentPartPr/>
              <p14:nvPr/>
            </p14:nvContentPartPr>
            <p14:xfrm>
              <a:off x="5415960" y="1853440"/>
              <a:ext cx="110880" cy="146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06960" y="1844800"/>
                <a:ext cx="12852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14:cNvPr>
              <p14:cNvContentPartPr/>
              <p14:nvPr/>
            </p14:nvContentPartPr>
            <p14:xfrm>
              <a:off x="5763360" y="1699000"/>
              <a:ext cx="819000" cy="358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4716" y="1690000"/>
                <a:ext cx="836648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14:cNvPr>
              <p14:cNvContentPartPr/>
              <p14:nvPr/>
            </p14:nvContentPartPr>
            <p14:xfrm>
              <a:off x="4918800" y="2212360"/>
              <a:ext cx="1080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09800" y="2203720"/>
                <a:ext cx="2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14:cNvPr>
              <p14:cNvContentPartPr/>
              <p14:nvPr/>
            </p14:nvContentPartPr>
            <p14:xfrm>
              <a:off x="4913760" y="2304160"/>
              <a:ext cx="257040" cy="209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04760" y="2295160"/>
                <a:ext cx="274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14:cNvPr>
              <p14:cNvContentPartPr/>
              <p14:nvPr/>
            </p14:nvContentPartPr>
            <p14:xfrm>
              <a:off x="5444040" y="2220640"/>
              <a:ext cx="1211760" cy="58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435400" y="2211640"/>
                <a:ext cx="122940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14:cNvPr>
              <p14:cNvContentPartPr/>
              <p14:nvPr/>
            </p14:nvContentPartPr>
            <p14:xfrm>
              <a:off x="4609200" y="1506040"/>
              <a:ext cx="285480" cy="1025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00200" y="1497400"/>
                <a:ext cx="303120" cy="10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14:cNvPr>
              <p14:cNvContentPartPr/>
              <p14:nvPr/>
            </p14:nvContentPartPr>
            <p14:xfrm>
              <a:off x="6849840" y="1620520"/>
              <a:ext cx="1972440" cy="975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41200" y="1611523"/>
                <a:ext cx="1990080" cy="993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83BF5B-1551-41D6-9794-3F78948B1A8C}"/>
                  </a:ext>
                </a:extLst>
              </p14:cNvPr>
              <p14:cNvContentPartPr/>
              <p14:nvPr/>
            </p14:nvContentPartPr>
            <p14:xfrm>
              <a:off x="234480" y="2765320"/>
              <a:ext cx="8695080" cy="668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83BF5B-1551-41D6-9794-3F78948B1A8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5840" y="2756680"/>
                <a:ext cx="8712720" cy="68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82408B-D7C1-4C2A-BB7F-8F02AC73749C}"/>
                  </a:ext>
                </a:extLst>
              </p14:cNvPr>
              <p14:cNvContentPartPr/>
              <p14:nvPr/>
            </p14:nvContentPartPr>
            <p14:xfrm>
              <a:off x="2335800" y="3674680"/>
              <a:ext cx="162720" cy="9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82408B-D7C1-4C2A-BB7F-8F02AC73749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327160" y="3665680"/>
                <a:ext cx="180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A8A769B-51BC-4731-A9AE-8DDD00795337}"/>
                  </a:ext>
                </a:extLst>
              </p14:cNvPr>
              <p14:cNvContentPartPr/>
              <p14:nvPr/>
            </p14:nvContentPartPr>
            <p14:xfrm>
              <a:off x="1723080" y="3859360"/>
              <a:ext cx="867600" cy="19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A8A769B-51BC-4731-A9AE-8DDD0079533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714440" y="3850720"/>
                <a:ext cx="8852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7321C89-F37A-48F3-B921-6F85EBB032E0}"/>
                  </a:ext>
                </a:extLst>
              </p14:cNvPr>
              <p14:cNvContentPartPr/>
              <p14:nvPr/>
            </p14:nvContentPartPr>
            <p14:xfrm>
              <a:off x="4588680" y="3513040"/>
              <a:ext cx="1529640" cy="713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7321C89-F37A-48F3-B921-6F85EBB032E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580040" y="3504400"/>
                <a:ext cx="154728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7673F9-697B-4903-9857-1B28FD1F5A51}"/>
                  </a:ext>
                </a:extLst>
              </p14:cNvPr>
              <p14:cNvContentPartPr/>
              <p14:nvPr/>
            </p14:nvContentPartPr>
            <p14:xfrm>
              <a:off x="2755920" y="3746320"/>
              <a:ext cx="1656720" cy="38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7673F9-697B-4903-9857-1B28FD1F5A5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47280" y="3737320"/>
                <a:ext cx="167436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D36F23B-5110-47F5-AFDA-D52F0DC2DF30}"/>
                  </a:ext>
                </a:extLst>
              </p14:cNvPr>
              <p14:cNvContentPartPr/>
              <p14:nvPr/>
            </p14:nvContentPartPr>
            <p14:xfrm>
              <a:off x="819120" y="3517720"/>
              <a:ext cx="755280" cy="658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D36F23B-5110-47F5-AFDA-D52F0DC2DF3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10116" y="3509080"/>
                <a:ext cx="772928" cy="67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1F8E5A7-D167-4745-B947-9035F1D89D10}"/>
                  </a:ext>
                </a:extLst>
              </p14:cNvPr>
              <p14:cNvContentPartPr/>
              <p14:nvPr/>
            </p14:nvContentPartPr>
            <p14:xfrm>
              <a:off x="6446280" y="3697360"/>
              <a:ext cx="459000" cy="376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1F8E5A7-D167-4745-B947-9035F1D89D1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437280" y="3688360"/>
                <a:ext cx="476640" cy="39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272929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A95D53-D380-442E-A162-D0F6726A0716}"/>
                  </a:ext>
                </a:extLst>
              </p14:cNvPr>
              <p14:cNvContentPartPr/>
              <p14:nvPr/>
            </p14:nvContentPartPr>
            <p14:xfrm>
              <a:off x="3144876" y="402991"/>
              <a:ext cx="885600" cy="21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A95D53-D380-442E-A162-D0F6726A07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36236" y="393991"/>
                <a:ext cx="9032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8085B1-5E23-4260-94CC-930DAB5081FC}"/>
                  </a:ext>
                </a:extLst>
              </p14:cNvPr>
              <p14:cNvContentPartPr/>
              <p14:nvPr/>
            </p14:nvContentPartPr>
            <p14:xfrm>
              <a:off x="2301756" y="396511"/>
              <a:ext cx="517320" cy="206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8085B1-5E23-4260-94CC-930DAB5081F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2756" y="387871"/>
                <a:ext cx="53496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584EB6B-F646-4970-93F7-1FA5FEFA60CA}"/>
                  </a:ext>
                </a:extLst>
              </p14:cNvPr>
              <p14:cNvContentPartPr/>
              <p14:nvPr/>
            </p14:nvContentPartPr>
            <p14:xfrm>
              <a:off x="564396" y="116431"/>
              <a:ext cx="1495440" cy="483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584EB6B-F646-4970-93F7-1FA5FEFA60C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5754" y="107791"/>
                <a:ext cx="1513084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8DEDEE9-1266-4417-9328-2ABB54503924}"/>
                  </a:ext>
                </a:extLst>
              </p14:cNvPr>
              <p14:cNvContentPartPr/>
              <p14:nvPr/>
            </p14:nvContentPartPr>
            <p14:xfrm>
              <a:off x="4264116" y="192031"/>
              <a:ext cx="1051920" cy="36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8DEDEE9-1266-4417-9328-2ABB545039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55116" y="183031"/>
                <a:ext cx="10695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79A5098-B301-48CF-847D-C4C5C01BC43D}"/>
                  </a:ext>
                </a:extLst>
              </p14:cNvPr>
              <p14:cNvContentPartPr/>
              <p14:nvPr/>
            </p14:nvContentPartPr>
            <p14:xfrm>
              <a:off x="5531676" y="226591"/>
              <a:ext cx="649080" cy="313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79A5098-B301-48CF-847D-C4C5C01BC43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23031" y="217961"/>
                <a:ext cx="666730" cy="331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BAA0CC1-6123-41E6-96CD-4E23C7D38800}"/>
                  </a:ext>
                </a:extLst>
              </p14:cNvPr>
              <p14:cNvContentPartPr/>
              <p14:nvPr/>
            </p14:nvContentPartPr>
            <p14:xfrm>
              <a:off x="6456516" y="327751"/>
              <a:ext cx="258120" cy="156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BAA0CC1-6123-41E6-96CD-4E23C7D3880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47516" y="319111"/>
                <a:ext cx="27576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AA6B037-C75A-4143-8A24-D40165B04F8F}"/>
                  </a:ext>
                </a:extLst>
              </p14:cNvPr>
              <p14:cNvContentPartPr/>
              <p14:nvPr/>
            </p14:nvContentPartPr>
            <p14:xfrm>
              <a:off x="6796716" y="319471"/>
              <a:ext cx="140400" cy="159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AA6B037-C75A-4143-8A24-D40165B04F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88076" y="310831"/>
                <a:ext cx="158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9D66B10-3BD5-447F-ABCE-28B93FC11FCD}"/>
                  </a:ext>
                </a:extLst>
              </p14:cNvPr>
              <p14:cNvContentPartPr/>
              <p14:nvPr/>
            </p14:nvContentPartPr>
            <p14:xfrm>
              <a:off x="6984636" y="339271"/>
              <a:ext cx="86400" cy="117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9D66B10-3BD5-447F-ABCE-28B93FC11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75996" y="330631"/>
                <a:ext cx="104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735776-B7EC-4B3D-B740-80BE6992AE26}"/>
                  </a:ext>
                </a:extLst>
              </p14:cNvPr>
              <p14:cNvContentPartPr/>
              <p14:nvPr/>
            </p14:nvContentPartPr>
            <p14:xfrm>
              <a:off x="7199196" y="181231"/>
              <a:ext cx="36360" cy="29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735776-B7EC-4B3D-B740-80BE6992AE2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90556" y="172231"/>
                <a:ext cx="5400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6CCAC7-E49C-40AF-A8A0-7849E4EBB98C}"/>
                  </a:ext>
                </a:extLst>
              </p14:cNvPr>
              <p14:cNvContentPartPr/>
              <p14:nvPr/>
            </p14:nvContentPartPr>
            <p14:xfrm>
              <a:off x="7229076" y="275191"/>
              <a:ext cx="129960" cy="218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6CCAC7-E49C-40AF-A8A0-7849E4EBB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20076" y="266551"/>
                <a:ext cx="1476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C9AE1B-AA45-464F-A817-B3AC1D3743D4}"/>
                  </a:ext>
                </a:extLst>
              </p14:cNvPr>
              <p14:cNvContentPartPr/>
              <p14:nvPr/>
            </p14:nvContentPartPr>
            <p14:xfrm>
              <a:off x="284316" y="850831"/>
              <a:ext cx="435960" cy="33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C9AE1B-AA45-464F-A817-B3AC1D374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6676" y="833191"/>
                <a:ext cx="4716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F923404-5B21-4FC1-8A11-8717B1C34EA5}"/>
                  </a:ext>
                </a:extLst>
              </p14:cNvPr>
              <p14:cNvContentPartPr/>
              <p14:nvPr/>
            </p14:nvContentPartPr>
            <p14:xfrm>
              <a:off x="7604916" y="177271"/>
              <a:ext cx="799560" cy="42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F923404-5B21-4FC1-8A11-8717B1C34E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87268" y="159271"/>
                <a:ext cx="835216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267E71A-4C37-4699-80B4-14AB42D2FF4A}"/>
                  </a:ext>
                </a:extLst>
              </p14:cNvPr>
              <p14:cNvContentPartPr/>
              <p14:nvPr/>
            </p14:nvContentPartPr>
            <p14:xfrm>
              <a:off x="1028076" y="849391"/>
              <a:ext cx="1523880" cy="68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267E71A-4C37-4699-80B4-14AB42D2FF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10076" y="831751"/>
                <a:ext cx="1559520" cy="71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D467071-CF69-4E9E-9195-D6CA739F0C9D}"/>
                  </a:ext>
                </a:extLst>
              </p14:cNvPr>
              <p14:cNvContentPartPr/>
              <p14:nvPr/>
            </p14:nvContentPartPr>
            <p14:xfrm>
              <a:off x="2823396" y="838231"/>
              <a:ext cx="1161360" cy="581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D467071-CF69-4E9E-9195-D6CA739F0C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14756" y="829231"/>
                <a:ext cx="1179000" cy="5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6A6C968-3D09-4BF3-8110-B4569B3194C2}"/>
                  </a:ext>
                </a:extLst>
              </p14:cNvPr>
              <p14:cNvContentPartPr/>
              <p14:nvPr/>
            </p14:nvContentPartPr>
            <p14:xfrm>
              <a:off x="4275996" y="997711"/>
              <a:ext cx="154800" cy="19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6A6C968-3D09-4BF3-8110-B4569B3194C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67356" y="989071"/>
                <a:ext cx="1724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9D5970D-517C-4693-8E0C-EFA6728E526F}"/>
                  </a:ext>
                </a:extLst>
              </p14:cNvPr>
              <p14:cNvContentPartPr/>
              <p14:nvPr/>
            </p14:nvContentPartPr>
            <p14:xfrm>
              <a:off x="4485876" y="1024711"/>
              <a:ext cx="163440" cy="156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9D5970D-517C-4693-8E0C-EFA6728E52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77236" y="1015711"/>
                <a:ext cx="181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183E8D2-A030-493E-9303-CBBA89B9B023}"/>
                  </a:ext>
                </a:extLst>
              </p14:cNvPr>
              <p14:cNvContentPartPr/>
              <p14:nvPr/>
            </p14:nvContentPartPr>
            <p14:xfrm>
              <a:off x="4657236" y="1035511"/>
              <a:ext cx="305640" cy="154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183E8D2-A030-493E-9303-CBBA89B9B0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8596" y="1026511"/>
                <a:ext cx="3232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857213-4C02-41F6-B287-7BF15F307075}"/>
                  </a:ext>
                </a:extLst>
              </p14:cNvPr>
              <p14:cNvContentPartPr/>
              <p14:nvPr/>
            </p14:nvContentPartPr>
            <p14:xfrm>
              <a:off x="5024076" y="1038031"/>
              <a:ext cx="111240" cy="16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857213-4C02-41F6-B287-7BF15F3070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5436" y="1029391"/>
                <a:ext cx="1288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DBE376A-B55E-4AA1-B10F-BF2BDDF3AB82}"/>
                  </a:ext>
                </a:extLst>
              </p14:cNvPr>
              <p14:cNvContentPartPr/>
              <p14:nvPr/>
            </p14:nvContentPartPr>
            <p14:xfrm>
              <a:off x="7278036" y="710791"/>
              <a:ext cx="1159560" cy="65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DBE376A-B55E-4AA1-B10F-BF2BDDF3A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69036" y="701791"/>
                <a:ext cx="1177200" cy="66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496BAEB-5BD2-4F95-AA84-5D5314A56213}"/>
                  </a:ext>
                </a:extLst>
              </p14:cNvPr>
              <p14:cNvContentPartPr/>
              <p14:nvPr/>
            </p14:nvContentPartPr>
            <p14:xfrm>
              <a:off x="5550396" y="832471"/>
              <a:ext cx="1496160" cy="35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496BAEB-5BD2-4F95-AA84-5D5314A562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41754" y="823471"/>
                <a:ext cx="1513804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814D187-7A7B-4A02-9237-DC80F704BCE7}"/>
                  </a:ext>
                </a:extLst>
              </p14:cNvPr>
              <p14:cNvContentPartPr/>
              <p14:nvPr/>
            </p14:nvContentPartPr>
            <p14:xfrm>
              <a:off x="8691036" y="870271"/>
              <a:ext cx="3960" cy="4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814D187-7A7B-4A02-9237-DC80F704BC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82036" y="861271"/>
                <a:ext cx="216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C631075-57B4-40F3-BE6D-52762C93F597}"/>
                  </a:ext>
                </a:extLst>
              </p14:cNvPr>
              <p14:cNvContentPartPr/>
              <p14:nvPr/>
            </p14:nvContentPartPr>
            <p14:xfrm>
              <a:off x="8693556" y="935071"/>
              <a:ext cx="221040" cy="181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C631075-57B4-40F3-BE6D-52762C93F59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84916" y="926431"/>
                <a:ext cx="2386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500AE25-2CBD-4092-A9C9-B4875CE4BF29}"/>
                  </a:ext>
                </a:extLst>
              </p14:cNvPr>
              <p14:cNvContentPartPr/>
              <p14:nvPr/>
            </p14:nvContentPartPr>
            <p14:xfrm>
              <a:off x="335796" y="1623391"/>
              <a:ext cx="2343960" cy="1830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500AE25-2CBD-4092-A9C9-B4875CE4BF2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7155" y="1614749"/>
                <a:ext cx="2361603" cy="184788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349366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A95D53-D380-442E-A162-D0F6726A0716}"/>
                  </a:ext>
                </a:extLst>
              </p14:cNvPr>
              <p14:cNvContentPartPr/>
              <p14:nvPr/>
            </p14:nvContentPartPr>
            <p14:xfrm>
              <a:off x="3144876" y="402991"/>
              <a:ext cx="885600" cy="21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A95D53-D380-442E-A162-D0F6726A07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36236" y="393991"/>
                <a:ext cx="9032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8085B1-5E23-4260-94CC-930DAB5081FC}"/>
                  </a:ext>
                </a:extLst>
              </p14:cNvPr>
              <p14:cNvContentPartPr/>
              <p14:nvPr/>
            </p14:nvContentPartPr>
            <p14:xfrm>
              <a:off x="2301756" y="396511"/>
              <a:ext cx="517320" cy="206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8085B1-5E23-4260-94CC-930DAB5081F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2756" y="387871"/>
                <a:ext cx="53496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584EB6B-F646-4970-93F7-1FA5FEFA60CA}"/>
                  </a:ext>
                </a:extLst>
              </p14:cNvPr>
              <p14:cNvContentPartPr/>
              <p14:nvPr/>
            </p14:nvContentPartPr>
            <p14:xfrm>
              <a:off x="564396" y="116431"/>
              <a:ext cx="1495440" cy="483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584EB6B-F646-4970-93F7-1FA5FEFA60C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5754" y="107791"/>
                <a:ext cx="1513084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8DEDEE9-1266-4417-9328-2ABB54503924}"/>
                  </a:ext>
                </a:extLst>
              </p14:cNvPr>
              <p14:cNvContentPartPr/>
              <p14:nvPr/>
            </p14:nvContentPartPr>
            <p14:xfrm>
              <a:off x="4264116" y="192031"/>
              <a:ext cx="1051920" cy="36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8DEDEE9-1266-4417-9328-2ABB545039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55116" y="183031"/>
                <a:ext cx="10695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79A5098-B301-48CF-847D-C4C5C01BC43D}"/>
                  </a:ext>
                </a:extLst>
              </p14:cNvPr>
              <p14:cNvContentPartPr/>
              <p14:nvPr/>
            </p14:nvContentPartPr>
            <p14:xfrm>
              <a:off x="5531676" y="226591"/>
              <a:ext cx="649080" cy="313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79A5098-B301-48CF-847D-C4C5C01BC43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23031" y="217961"/>
                <a:ext cx="666730" cy="331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BAA0CC1-6123-41E6-96CD-4E23C7D38800}"/>
                  </a:ext>
                </a:extLst>
              </p14:cNvPr>
              <p14:cNvContentPartPr/>
              <p14:nvPr/>
            </p14:nvContentPartPr>
            <p14:xfrm>
              <a:off x="6456516" y="327751"/>
              <a:ext cx="258120" cy="156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BAA0CC1-6123-41E6-96CD-4E23C7D3880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47516" y="319111"/>
                <a:ext cx="27576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AA6B037-C75A-4143-8A24-D40165B04F8F}"/>
                  </a:ext>
                </a:extLst>
              </p14:cNvPr>
              <p14:cNvContentPartPr/>
              <p14:nvPr/>
            </p14:nvContentPartPr>
            <p14:xfrm>
              <a:off x="6796716" y="319471"/>
              <a:ext cx="140400" cy="159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AA6B037-C75A-4143-8A24-D40165B04F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88076" y="310831"/>
                <a:ext cx="158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9D66B10-3BD5-447F-ABCE-28B93FC11FCD}"/>
                  </a:ext>
                </a:extLst>
              </p14:cNvPr>
              <p14:cNvContentPartPr/>
              <p14:nvPr/>
            </p14:nvContentPartPr>
            <p14:xfrm>
              <a:off x="6984636" y="339271"/>
              <a:ext cx="86400" cy="117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9D66B10-3BD5-447F-ABCE-28B93FC11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75996" y="330631"/>
                <a:ext cx="104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735776-B7EC-4B3D-B740-80BE6992AE26}"/>
                  </a:ext>
                </a:extLst>
              </p14:cNvPr>
              <p14:cNvContentPartPr/>
              <p14:nvPr/>
            </p14:nvContentPartPr>
            <p14:xfrm>
              <a:off x="7199196" y="181231"/>
              <a:ext cx="36360" cy="29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735776-B7EC-4B3D-B740-80BE6992AE2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90556" y="172231"/>
                <a:ext cx="5400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6CCAC7-E49C-40AF-A8A0-7849E4EBB98C}"/>
                  </a:ext>
                </a:extLst>
              </p14:cNvPr>
              <p14:cNvContentPartPr/>
              <p14:nvPr/>
            </p14:nvContentPartPr>
            <p14:xfrm>
              <a:off x="7229076" y="275191"/>
              <a:ext cx="129960" cy="218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6CCAC7-E49C-40AF-A8A0-7849E4EBB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20076" y="266551"/>
                <a:ext cx="1476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C9AE1B-AA45-464F-A817-B3AC1D3743D4}"/>
                  </a:ext>
                </a:extLst>
              </p14:cNvPr>
              <p14:cNvContentPartPr/>
              <p14:nvPr/>
            </p14:nvContentPartPr>
            <p14:xfrm>
              <a:off x="284316" y="850831"/>
              <a:ext cx="435960" cy="33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C9AE1B-AA45-464F-A817-B3AC1D374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6676" y="833191"/>
                <a:ext cx="4716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F923404-5B21-4FC1-8A11-8717B1C34EA5}"/>
                  </a:ext>
                </a:extLst>
              </p14:cNvPr>
              <p14:cNvContentPartPr/>
              <p14:nvPr/>
            </p14:nvContentPartPr>
            <p14:xfrm>
              <a:off x="7604916" y="177271"/>
              <a:ext cx="799560" cy="42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F923404-5B21-4FC1-8A11-8717B1C34E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87268" y="159271"/>
                <a:ext cx="835216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267E71A-4C37-4699-80B4-14AB42D2FF4A}"/>
                  </a:ext>
                </a:extLst>
              </p14:cNvPr>
              <p14:cNvContentPartPr/>
              <p14:nvPr/>
            </p14:nvContentPartPr>
            <p14:xfrm>
              <a:off x="1028076" y="849391"/>
              <a:ext cx="1523880" cy="68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267E71A-4C37-4699-80B4-14AB42D2FF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10076" y="831751"/>
                <a:ext cx="1559520" cy="71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D467071-CF69-4E9E-9195-D6CA739F0C9D}"/>
                  </a:ext>
                </a:extLst>
              </p14:cNvPr>
              <p14:cNvContentPartPr/>
              <p14:nvPr/>
            </p14:nvContentPartPr>
            <p14:xfrm>
              <a:off x="2823396" y="838231"/>
              <a:ext cx="1161360" cy="581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D467071-CF69-4E9E-9195-D6CA739F0C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14756" y="829231"/>
                <a:ext cx="1179000" cy="5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6A6C968-3D09-4BF3-8110-B4569B3194C2}"/>
                  </a:ext>
                </a:extLst>
              </p14:cNvPr>
              <p14:cNvContentPartPr/>
              <p14:nvPr/>
            </p14:nvContentPartPr>
            <p14:xfrm>
              <a:off x="4275996" y="997711"/>
              <a:ext cx="154800" cy="19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6A6C968-3D09-4BF3-8110-B4569B3194C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67356" y="989071"/>
                <a:ext cx="1724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9D5970D-517C-4693-8E0C-EFA6728E526F}"/>
                  </a:ext>
                </a:extLst>
              </p14:cNvPr>
              <p14:cNvContentPartPr/>
              <p14:nvPr/>
            </p14:nvContentPartPr>
            <p14:xfrm>
              <a:off x="4485876" y="1024711"/>
              <a:ext cx="163440" cy="156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9D5970D-517C-4693-8E0C-EFA6728E52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77236" y="1015711"/>
                <a:ext cx="181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183E8D2-A030-493E-9303-CBBA89B9B023}"/>
                  </a:ext>
                </a:extLst>
              </p14:cNvPr>
              <p14:cNvContentPartPr/>
              <p14:nvPr/>
            </p14:nvContentPartPr>
            <p14:xfrm>
              <a:off x="4657236" y="1035511"/>
              <a:ext cx="305640" cy="154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183E8D2-A030-493E-9303-CBBA89B9B0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8596" y="1026511"/>
                <a:ext cx="3232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857213-4C02-41F6-B287-7BF15F307075}"/>
                  </a:ext>
                </a:extLst>
              </p14:cNvPr>
              <p14:cNvContentPartPr/>
              <p14:nvPr/>
            </p14:nvContentPartPr>
            <p14:xfrm>
              <a:off x="5024076" y="1038031"/>
              <a:ext cx="111240" cy="16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857213-4C02-41F6-B287-7BF15F3070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5436" y="1029391"/>
                <a:ext cx="1288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DBE376A-B55E-4AA1-B10F-BF2BDDF3AB82}"/>
                  </a:ext>
                </a:extLst>
              </p14:cNvPr>
              <p14:cNvContentPartPr/>
              <p14:nvPr/>
            </p14:nvContentPartPr>
            <p14:xfrm>
              <a:off x="7278036" y="710791"/>
              <a:ext cx="1159560" cy="65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DBE376A-B55E-4AA1-B10F-BF2BDDF3A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69036" y="701791"/>
                <a:ext cx="1177200" cy="66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496BAEB-5BD2-4F95-AA84-5D5314A56213}"/>
                  </a:ext>
                </a:extLst>
              </p14:cNvPr>
              <p14:cNvContentPartPr/>
              <p14:nvPr/>
            </p14:nvContentPartPr>
            <p14:xfrm>
              <a:off x="5550396" y="832471"/>
              <a:ext cx="1496160" cy="35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496BAEB-5BD2-4F95-AA84-5D5314A562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41754" y="823471"/>
                <a:ext cx="1513804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814D187-7A7B-4A02-9237-DC80F704BCE7}"/>
                  </a:ext>
                </a:extLst>
              </p14:cNvPr>
              <p14:cNvContentPartPr/>
              <p14:nvPr/>
            </p14:nvContentPartPr>
            <p14:xfrm>
              <a:off x="8691036" y="870271"/>
              <a:ext cx="3960" cy="4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814D187-7A7B-4A02-9237-DC80F704BC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82036" y="861271"/>
                <a:ext cx="216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C631075-57B4-40F3-BE6D-52762C93F597}"/>
                  </a:ext>
                </a:extLst>
              </p14:cNvPr>
              <p14:cNvContentPartPr/>
              <p14:nvPr/>
            </p14:nvContentPartPr>
            <p14:xfrm>
              <a:off x="8693556" y="935071"/>
              <a:ext cx="221040" cy="181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C631075-57B4-40F3-BE6D-52762C93F59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84916" y="926431"/>
                <a:ext cx="2386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500AE25-2CBD-4092-A9C9-B4875CE4BF29}"/>
                  </a:ext>
                </a:extLst>
              </p14:cNvPr>
              <p14:cNvContentPartPr/>
              <p14:nvPr/>
            </p14:nvContentPartPr>
            <p14:xfrm>
              <a:off x="335796" y="1623391"/>
              <a:ext cx="2343960" cy="1830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500AE25-2CBD-4092-A9C9-B4875CE4BF2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7155" y="1614749"/>
                <a:ext cx="2361603" cy="1847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C8A112-0A8E-4810-9AFB-B7B08CA784E5}"/>
                  </a:ext>
                </a:extLst>
              </p14:cNvPr>
              <p14:cNvContentPartPr/>
              <p14:nvPr/>
            </p14:nvContentPartPr>
            <p14:xfrm>
              <a:off x="3236316" y="1701151"/>
              <a:ext cx="488520" cy="40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C8A112-0A8E-4810-9AFB-B7B08CA784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27316" y="1692151"/>
                <a:ext cx="50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083D81-3BB9-4284-8F43-F98846239BBF}"/>
                  </a:ext>
                </a:extLst>
              </p14:cNvPr>
              <p14:cNvContentPartPr/>
              <p14:nvPr/>
            </p14:nvContentPartPr>
            <p14:xfrm>
              <a:off x="3810516" y="1943791"/>
              <a:ext cx="1216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083D81-3BB9-4284-8F43-F98846239BB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01516" y="1935151"/>
                <a:ext cx="1393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D61925-C67C-4E46-87F9-B43EE446D8AE}"/>
                  </a:ext>
                </a:extLst>
              </p14:cNvPr>
              <p14:cNvContentPartPr/>
              <p14:nvPr/>
            </p14:nvContentPartPr>
            <p14:xfrm>
              <a:off x="4147476" y="1814911"/>
              <a:ext cx="16380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D61925-C67C-4E46-87F9-B43EE446D8A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38836" y="1805911"/>
                <a:ext cx="1814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CBD438-1916-48B8-8ABF-84DFD8237215}"/>
                  </a:ext>
                </a:extLst>
              </p14:cNvPr>
              <p14:cNvContentPartPr/>
              <p14:nvPr/>
            </p14:nvContentPartPr>
            <p14:xfrm>
              <a:off x="4140636" y="1891231"/>
              <a:ext cx="183240" cy="16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CBD438-1916-48B8-8ABF-84DFD82372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31636" y="1882231"/>
                <a:ext cx="200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789D670-954A-491A-A0ED-AF61450C1B5C}"/>
                  </a:ext>
                </a:extLst>
              </p14:cNvPr>
              <p14:cNvContentPartPr/>
              <p14:nvPr/>
            </p14:nvContentPartPr>
            <p14:xfrm>
              <a:off x="4659396" y="1332151"/>
              <a:ext cx="130680" cy="10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789D670-954A-491A-A0ED-AF61450C1B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0396" y="1323511"/>
                <a:ext cx="14832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98F5373-7E65-448E-AF63-9AA9010C0A85}"/>
                  </a:ext>
                </a:extLst>
              </p14:cNvPr>
              <p14:cNvContentPartPr/>
              <p14:nvPr/>
            </p14:nvContentPartPr>
            <p14:xfrm>
              <a:off x="4498836" y="1482271"/>
              <a:ext cx="353880" cy="772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98F5373-7E65-448E-AF63-9AA9010C0A8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9836" y="1473275"/>
                <a:ext cx="371520" cy="79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D80F86-B072-4359-9A55-C50EA45D47EB}"/>
                  </a:ext>
                </a:extLst>
              </p14:cNvPr>
              <p14:cNvContentPartPr/>
              <p14:nvPr/>
            </p14:nvContentPartPr>
            <p14:xfrm>
              <a:off x="5005356" y="1642831"/>
              <a:ext cx="54360" cy="35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D80F86-B072-4359-9A55-C50EA45D47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96716" y="1634191"/>
                <a:ext cx="7200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3E3C59-C880-454A-86B5-6B3370B798A6}"/>
                  </a:ext>
                </a:extLst>
              </p14:cNvPr>
              <p14:cNvContentPartPr/>
              <p14:nvPr/>
            </p14:nvContentPartPr>
            <p14:xfrm>
              <a:off x="5047116" y="1642831"/>
              <a:ext cx="248040" cy="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3E3C59-C880-454A-86B5-6B3370B798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38116" y="1634191"/>
                <a:ext cx="265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95CB676-274D-4560-B80B-029A6BE1B347}"/>
                  </a:ext>
                </a:extLst>
              </p14:cNvPr>
              <p14:cNvContentPartPr/>
              <p14:nvPr/>
            </p14:nvContentPartPr>
            <p14:xfrm>
              <a:off x="5035956" y="1774591"/>
              <a:ext cx="18072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95CB676-274D-4560-B80B-029A6BE1B3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27316" y="1765951"/>
                <a:ext cx="198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1359C-5414-492E-9CCD-E29737F8122C}"/>
                  </a:ext>
                </a:extLst>
              </p14:cNvPr>
              <p14:cNvContentPartPr/>
              <p14:nvPr/>
            </p14:nvContentPartPr>
            <p14:xfrm>
              <a:off x="5033796" y="1436911"/>
              <a:ext cx="207360" cy="10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1359C-5414-492E-9CCD-E29737F812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25156" y="1428271"/>
                <a:ext cx="2250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389A72B-2B8F-4F1C-99F5-F439531150B5}"/>
                  </a:ext>
                </a:extLst>
              </p14:cNvPr>
              <p14:cNvContentPartPr/>
              <p14:nvPr/>
            </p14:nvContentPartPr>
            <p14:xfrm>
              <a:off x="5401356" y="1801231"/>
              <a:ext cx="53640" cy="33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389A72B-2B8F-4F1C-99F5-F439531150B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92716" y="1792591"/>
                <a:ext cx="71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2C3D87D-62D8-4AEC-A092-D8B4D7FADD7E}"/>
                  </a:ext>
                </a:extLst>
              </p14:cNvPr>
              <p14:cNvContentPartPr/>
              <p14:nvPr/>
            </p14:nvContentPartPr>
            <p14:xfrm>
              <a:off x="5534196" y="1574791"/>
              <a:ext cx="440280" cy="37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2C3D87D-62D8-4AEC-A092-D8B4D7FADD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25203" y="1566151"/>
                <a:ext cx="457906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1715DFA-470B-4549-BC72-FD1709779FF0}"/>
                  </a:ext>
                </a:extLst>
              </p14:cNvPr>
              <p14:cNvContentPartPr/>
              <p14:nvPr/>
            </p14:nvContentPartPr>
            <p14:xfrm>
              <a:off x="6113076" y="1846951"/>
              <a:ext cx="150120" cy="18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1715DFA-470B-4549-BC72-FD1709779F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04076" y="1837951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915F7A-E8C9-4B06-8B01-6545FCECF044}"/>
                  </a:ext>
                </a:extLst>
              </p14:cNvPr>
              <p14:cNvContentPartPr/>
              <p14:nvPr/>
            </p14:nvContentPartPr>
            <p14:xfrm>
              <a:off x="6122076" y="1921831"/>
              <a:ext cx="9828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915F7A-E8C9-4B06-8B01-6545FCECF04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13076" y="1912831"/>
                <a:ext cx="115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B871970-7D4D-4A9A-BF40-DF34D046E7A7}"/>
                  </a:ext>
                </a:extLst>
              </p14:cNvPr>
              <p14:cNvContentPartPr/>
              <p14:nvPr/>
            </p14:nvContentPartPr>
            <p14:xfrm>
              <a:off x="7646316" y="1882951"/>
              <a:ext cx="135000" cy="8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B871970-7D4D-4A9A-BF40-DF34D046E7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37676" y="1873951"/>
                <a:ext cx="152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3604BBA-3747-4E00-9FB2-6C0F181680DB}"/>
                  </a:ext>
                </a:extLst>
              </p14:cNvPr>
              <p14:cNvContentPartPr/>
              <p14:nvPr/>
            </p14:nvContentPartPr>
            <p14:xfrm>
              <a:off x="7652076" y="1959271"/>
              <a:ext cx="112680" cy="16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3604BBA-3747-4E00-9FB2-6C0F181680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43076" y="1950271"/>
                <a:ext cx="13032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D632A9F-A90E-4942-A0DE-92F318E5DF66}"/>
                  </a:ext>
                </a:extLst>
              </p14:cNvPr>
              <p14:cNvContentPartPr/>
              <p14:nvPr/>
            </p14:nvContentPartPr>
            <p14:xfrm>
              <a:off x="7219356" y="1682791"/>
              <a:ext cx="310680" cy="608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D632A9F-A90E-4942-A0DE-92F318E5D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10716" y="1673796"/>
                <a:ext cx="328320" cy="625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94A63F5-BEBB-4B9D-A8A0-58120E79891B}"/>
                  </a:ext>
                </a:extLst>
              </p14:cNvPr>
              <p14:cNvContentPartPr/>
              <p14:nvPr/>
            </p14:nvContentPartPr>
            <p14:xfrm>
              <a:off x="6452196" y="1469671"/>
              <a:ext cx="687240" cy="853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94A63F5-BEBB-4B9D-A8A0-58120E798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43551" y="1460675"/>
                <a:ext cx="704889" cy="870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DCD52CB-AE75-4679-B1AF-00FF2D44A7FB}"/>
                  </a:ext>
                </a:extLst>
              </p14:cNvPr>
              <p14:cNvContentPartPr/>
              <p14:nvPr/>
            </p14:nvContentPartPr>
            <p14:xfrm>
              <a:off x="7886436" y="1727431"/>
              <a:ext cx="1062000" cy="573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DCD52CB-AE75-4679-B1AF-00FF2D44A7F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77796" y="1718431"/>
                <a:ext cx="1079640" cy="59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934046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A95D53-D380-442E-A162-D0F6726A0716}"/>
                  </a:ext>
                </a:extLst>
              </p14:cNvPr>
              <p14:cNvContentPartPr/>
              <p14:nvPr/>
            </p14:nvContentPartPr>
            <p14:xfrm>
              <a:off x="3144876" y="402991"/>
              <a:ext cx="885600" cy="21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A95D53-D380-442E-A162-D0F6726A07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36236" y="393991"/>
                <a:ext cx="9032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8085B1-5E23-4260-94CC-930DAB5081FC}"/>
                  </a:ext>
                </a:extLst>
              </p14:cNvPr>
              <p14:cNvContentPartPr/>
              <p14:nvPr/>
            </p14:nvContentPartPr>
            <p14:xfrm>
              <a:off x="2301756" y="396511"/>
              <a:ext cx="517320" cy="206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8085B1-5E23-4260-94CC-930DAB5081F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2756" y="387871"/>
                <a:ext cx="53496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584EB6B-F646-4970-93F7-1FA5FEFA60CA}"/>
                  </a:ext>
                </a:extLst>
              </p14:cNvPr>
              <p14:cNvContentPartPr/>
              <p14:nvPr/>
            </p14:nvContentPartPr>
            <p14:xfrm>
              <a:off x="564396" y="116431"/>
              <a:ext cx="1495440" cy="483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584EB6B-F646-4970-93F7-1FA5FEFA60C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5754" y="107791"/>
                <a:ext cx="1513084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8DEDEE9-1266-4417-9328-2ABB54503924}"/>
                  </a:ext>
                </a:extLst>
              </p14:cNvPr>
              <p14:cNvContentPartPr/>
              <p14:nvPr/>
            </p14:nvContentPartPr>
            <p14:xfrm>
              <a:off x="4264116" y="192031"/>
              <a:ext cx="1051920" cy="36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8DEDEE9-1266-4417-9328-2ABB545039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55116" y="183031"/>
                <a:ext cx="10695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79A5098-B301-48CF-847D-C4C5C01BC43D}"/>
                  </a:ext>
                </a:extLst>
              </p14:cNvPr>
              <p14:cNvContentPartPr/>
              <p14:nvPr/>
            </p14:nvContentPartPr>
            <p14:xfrm>
              <a:off x="5531676" y="226591"/>
              <a:ext cx="649080" cy="313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79A5098-B301-48CF-847D-C4C5C01BC43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23031" y="217961"/>
                <a:ext cx="666730" cy="331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BAA0CC1-6123-41E6-96CD-4E23C7D38800}"/>
                  </a:ext>
                </a:extLst>
              </p14:cNvPr>
              <p14:cNvContentPartPr/>
              <p14:nvPr/>
            </p14:nvContentPartPr>
            <p14:xfrm>
              <a:off x="6456516" y="327751"/>
              <a:ext cx="258120" cy="156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BAA0CC1-6123-41E6-96CD-4E23C7D3880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47516" y="319111"/>
                <a:ext cx="27576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AA6B037-C75A-4143-8A24-D40165B04F8F}"/>
                  </a:ext>
                </a:extLst>
              </p14:cNvPr>
              <p14:cNvContentPartPr/>
              <p14:nvPr/>
            </p14:nvContentPartPr>
            <p14:xfrm>
              <a:off x="6796716" y="319471"/>
              <a:ext cx="140400" cy="159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AA6B037-C75A-4143-8A24-D40165B04F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88076" y="310831"/>
                <a:ext cx="158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9D66B10-3BD5-447F-ABCE-28B93FC11FCD}"/>
                  </a:ext>
                </a:extLst>
              </p14:cNvPr>
              <p14:cNvContentPartPr/>
              <p14:nvPr/>
            </p14:nvContentPartPr>
            <p14:xfrm>
              <a:off x="6984636" y="339271"/>
              <a:ext cx="86400" cy="117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9D66B10-3BD5-447F-ABCE-28B93FC11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75996" y="330631"/>
                <a:ext cx="104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735776-B7EC-4B3D-B740-80BE6992AE26}"/>
                  </a:ext>
                </a:extLst>
              </p14:cNvPr>
              <p14:cNvContentPartPr/>
              <p14:nvPr/>
            </p14:nvContentPartPr>
            <p14:xfrm>
              <a:off x="7199196" y="181231"/>
              <a:ext cx="36360" cy="29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735776-B7EC-4B3D-B740-80BE6992AE2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90556" y="172231"/>
                <a:ext cx="5400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6CCAC7-E49C-40AF-A8A0-7849E4EBB98C}"/>
                  </a:ext>
                </a:extLst>
              </p14:cNvPr>
              <p14:cNvContentPartPr/>
              <p14:nvPr/>
            </p14:nvContentPartPr>
            <p14:xfrm>
              <a:off x="7229076" y="275191"/>
              <a:ext cx="129960" cy="218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6CCAC7-E49C-40AF-A8A0-7849E4EBB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20076" y="266551"/>
                <a:ext cx="1476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C9AE1B-AA45-464F-A817-B3AC1D3743D4}"/>
                  </a:ext>
                </a:extLst>
              </p14:cNvPr>
              <p14:cNvContentPartPr/>
              <p14:nvPr/>
            </p14:nvContentPartPr>
            <p14:xfrm>
              <a:off x="284316" y="850831"/>
              <a:ext cx="435960" cy="33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C9AE1B-AA45-464F-A817-B3AC1D374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6676" y="833191"/>
                <a:ext cx="4716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F923404-5B21-4FC1-8A11-8717B1C34EA5}"/>
                  </a:ext>
                </a:extLst>
              </p14:cNvPr>
              <p14:cNvContentPartPr/>
              <p14:nvPr/>
            </p14:nvContentPartPr>
            <p14:xfrm>
              <a:off x="7604916" y="177271"/>
              <a:ext cx="799560" cy="42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F923404-5B21-4FC1-8A11-8717B1C34E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87268" y="159271"/>
                <a:ext cx="835216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267E71A-4C37-4699-80B4-14AB42D2FF4A}"/>
                  </a:ext>
                </a:extLst>
              </p14:cNvPr>
              <p14:cNvContentPartPr/>
              <p14:nvPr/>
            </p14:nvContentPartPr>
            <p14:xfrm>
              <a:off x="1028076" y="849391"/>
              <a:ext cx="1523880" cy="68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267E71A-4C37-4699-80B4-14AB42D2FF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10076" y="831751"/>
                <a:ext cx="1559520" cy="71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D467071-CF69-4E9E-9195-D6CA739F0C9D}"/>
                  </a:ext>
                </a:extLst>
              </p14:cNvPr>
              <p14:cNvContentPartPr/>
              <p14:nvPr/>
            </p14:nvContentPartPr>
            <p14:xfrm>
              <a:off x="2823396" y="838231"/>
              <a:ext cx="1161360" cy="581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D467071-CF69-4E9E-9195-D6CA739F0C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14756" y="829231"/>
                <a:ext cx="1179000" cy="5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6A6C968-3D09-4BF3-8110-B4569B3194C2}"/>
                  </a:ext>
                </a:extLst>
              </p14:cNvPr>
              <p14:cNvContentPartPr/>
              <p14:nvPr/>
            </p14:nvContentPartPr>
            <p14:xfrm>
              <a:off x="4275996" y="997711"/>
              <a:ext cx="154800" cy="19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6A6C968-3D09-4BF3-8110-B4569B3194C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67356" y="989071"/>
                <a:ext cx="1724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9D5970D-517C-4693-8E0C-EFA6728E526F}"/>
                  </a:ext>
                </a:extLst>
              </p14:cNvPr>
              <p14:cNvContentPartPr/>
              <p14:nvPr/>
            </p14:nvContentPartPr>
            <p14:xfrm>
              <a:off x="4485876" y="1024711"/>
              <a:ext cx="163440" cy="156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9D5970D-517C-4693-8E0C-EFA6728E52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77236" y="1015711"/>
                <a:ext cx="181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183E8D2-A030-493E-9303-CBBA89B9B023}"/>
                  </a:ext>
                </a:extLst>
              </p14:cNvPr>
              <p14:cNvContentPartPr/>
              <p14:nvPr/>
            </p14:nvContentPartPr>
            <p14:xfrm>
              <a:off x="4657236" y="1035511"/>
              <a:ext cx="305640" cy="154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183E8D2-A030-493E-9303-CBBA89B9B0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8596" y="1026511"/>
                <a:ext cx="3232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857213-4C02-41F6-B287-7BF15F307075}"/>
                  </a:ext>
                </a:extLst>
              </p14:cNvPr>
              <p14:cNvContentPartPr/>
              <p14:nvPr/>
            </p14:nvContentPartPr>
            <p14:xfrm>
              <a:off x="5024076" y="1038031"/>
              <a:ext cx="111240" cy="16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857213-4C02-41F6-B287-7BF15F3070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5436" y="1029391"/>
                <a:ext cx="1288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DBE376A-B55E-4AA1-B10F-BF2BDDF3AB82}"/>
                  </a:ext>
                </a:extLst>
              </p14:cNvPr>
              <p14:cNvContentPartPr/>
              <p14:nvPr/>
            </p14:nvContentPartPr>
            <p14:xfrm>
              <a:off x="7278036" y="710791"/>
              <a:ext cx="1159560" cy="65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DBE376A-B55E-4AA1-B10F-BF2BDDF3A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69036" y="701791"/>
                <a:ext cx="1177200" cy="66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496BAEB-5BD2-4F95-AA84-5D5314A56213}"/>
                  </a:ext>
                </a:extLst>
              </p14:cNvPr>
              <p14:cNvContentPartPr/>
              <p14:nvPr/>
            </p14:nvContentPartPr>
            <p14:xfrm>
              <a:off x="5550396" y="832471"/>
              <a:ext cx="1496160" cy="35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496BAEB-5BD2-4F95-AA84-5D5314A562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41754" y="823471"/>
                <a:ext cx="1513804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814D187-7A7B-4A02-9237-DC80F704BCE7}"/>
                  </a:ext>
                </a:extLst>
              </p14:cNvPr>
              <p14:cNvContentPartPr/>
              <p14:nvPr/>
            </p14:nvContentPartPr>
            <p14:xfrm>
              <a:off x="8691036" y="870271"/>
              <a:ext cx="3960" cy="4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814D187-7A7B-4A02-9237-DC80F704BC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82036" y="861271"/>
                <a:ext cx="216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C631075-57B4-40F3-BE6D-52762C93F597}"/>
                  </a:ext>
                </a:extLst>
              </p14:cNvPr>
              <p14:cNvContentPartPr/>
              <p14:nvPr/>
            </p14:nvContentPartPr>
            <p14:xfrm>
              <a:off x="8693556" y="935071"/>
              <a:ext cx="221040" cy="181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C631075-57B4-40F3-BE6D-52762C93F59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84916" y="926431"/>
                <a:ext cx="2386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500AE25-2CBD-4092-A9C9-B4875CE4BF29}"/>
                  </a:ext>
                </a:extLst>
              </p14:cNvPr>
              <p14:cNvContentPartPr/>
              <p14:nvPr/>
            </p14:nvContentPartPr>
            <p14:xfrm>
              <a:off x="335796" y="1623391"/>
              <a:ext cx="2343960" cy="1830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500AE25-2CBD-4092-A9C9-B4875CE4BF2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7155" y="1614749"/>
                <a:ext cx="2361603" cy="1847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C8A112-0A8E-4810-9AFB-B7B08CA784E5}"/>
                  </a:ext>
                </a:extLst>
              </p14:cNvPr>
              <p14:cNvContentPartPr/>
              <p14:nvPr/>
            </p14:nvContentPartPr>
            <p14:xfrm>
              <a:off x="3236316" y="1701151"/>
              <a:ext cx="488520" cy="40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C8A112-0A8E-4810-9AFB-B7B08CA784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27316" y="1692151"/>
                <a:ext cx="50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083D81-3BB9-4284-8F43-F98846239BBF}"/>
                  </a:ext>
                </a:extLst>
              </p14:cNvPr>
              <p14:cNvContentPartPr/>
              <p14:nvPr/>
            </p14:nvContentPartPr>
            <p14:xfrm>
              <a:off x="3810516" y="1943791"/>
              <a:ext cx="1216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083D81-3BB9-4284-8F43-F98846239BB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01516" y="1935151"/>
                <a:ext cx="1393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D61925-C67C-4E46-87F9-B43EE446D8AE}"/>
                  </a:ext>
                </a:extLst>
              </p14:cNvPr>
              <p14:cNvContentPartPr/>
              <p14:nvPr/>
            </p14:nvContentPartPr>
            <p14:xfrm>
              <a:off x="4147476" y="1814911"/>
              <a:ext cx="16380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D61925-C67C-4E46-87F9-B43EE446D8A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38836" y="1805911"/>
                <a:ext cx="1814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CBD438-1916-48B8-8ABF-84DFD8237215}"/>
                  </a:ext>
                </a:extLst>
              </p14:cNvPr>
              <p14:cNvContentPartPr/>
              <p14:nvPr/>
            </p14:nvContentPartPr>
            <p14:xfrm>
              <a:off x="4140636" y="1891231"/>
              <a:ext cx="183240" cy="16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CBD438-1916-48B8-8ABF-84DFD82372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31636" y="1882231"/>
                <a:ext cx="200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789D670-954A-491A-A0ED-AF61450C1B5C}"/>
                  </a:ext>
                </a:extLst>
              </p14:cNvPr>
              <p14:cNvContentPartPr/>
              <p14:nvPr/>
            </p14:nvContentPartPr>
            <p14:xfrm>
              <a:off x="4659396" y="1332151"/>
              <a:ext cx="130680" cy="10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789D670-954A-491A-A0ED-AF61450C1B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0396" y="1323511"/>
                <a:ext cx="14832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98F5373-7E65-448E-AF63-9AA9010C0A85}"/>
                  </a:ext>
                </a:extLst>
              </p14:cNvPr>
              <p14:cNvContentPartPr/>
              <p14:nvPr/>
            </p14:nvContentPartPr>
            <p14:xfrm>
              <a:off x="4498836" y="1482271"/>
              <a:ext cx="353880" cy="772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98F5373-7E65-448E-AF63-9AA9010C0A8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9836" y="1473275"/>
                <a:ext cx="371520" cy="79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D80F86-B072-4359-9A55-C50EA45D47EB}"/>
                  </a:ext>
                </a:extLst>
              </p14:cNvPr>
              <p14:cNvContentPartPr/>
              <p14:nvPr/>
            </p14:nvContentPartPr>
            <p14:xfrm>
              <a:off x="5005356" y="1642831"/>
              <a:ext cx="54360" cy="35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D80F86-B072-4359-9A55-C50EA45D47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96716" y="1634191"/>
                <a:ext cx="7200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3E3C59-C880-454A-86B5-6B3370B798A6}"/>
                  </a:ext>
                </a:extLst>
              </p14:cNvPr>
              <p14:cNvContentPartPr/>
              <p14:nvPr/>
            </p14:nvContentPartPr>
            <p14:xfrm>
              <a:off x="5047116" y="1642831"/>
              <a:ext cx="248040" cy="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3E3C59-C880-454A-86B5-6B3370B798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38116" y="1634191"/>
                <a:ext cx="265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95CB676-274D-4560-B80B-029A6BE1B347}"/>
                  </a:ext>
                </a:extLst>
              </p14:cNvPr>
              <p14:cNvContentPartPr/>
              <p14:nvPr/>
            </p14:nvContentPartPr>
            <p14:xfrm>
              <a:off x="5035956" y="1774591"/>
              <a:ext cx="18072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95CB676-274D-4560-B80B-029A6BE1B3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27316" y="1765951"/>
                <a:ext cx="198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1359C-5414-492E-9CCD-E29737F8122C}"/>
                  </a:ext>
                </a:extLst>
              </p14:cNvPr>
              <p14:cNvContentPartPr/>
              <p14:nvPr/>
            </p14:nvContentPartPr>
            <p14:xfrm>
              <a:off x="5033796" y="1436911"/>
              <a:ext cx="207360" cy="10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1359C-5414-492E-9CCD-E29737F812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25156" y="1428271"/>
                <a:ext cx="2250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389A72B-2B8F-4F1C-99F5-F439531150B5}"/>
                  </a:ext>
                </a:extLst>
              </p14:cNvPr>
              <p14:cNvContentPartPr/>
              <p14:nvPr/>
            </p14:nvContentPartPr>
            <p14:xfrm>
              <a:off x="5401356" y="1801231"/>
              <a:ext cx="53640" cy="33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389A72B-2B8F-4F1C-99F5-F439531150B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92716" y="1792591"/>
                <a:ext cx="71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2C3D87D-62D8-4AEC-A092-D8B4D7FADD7E}"/>
                  </a:ext>
                </a:extLst>
              </p14:cNvPr>
              <p14:cNvContentPartPr/>
              <p14:nvPr/>
            </p14:nvContentPartPr>
            <p14:xfrm>
              <a:off x="5534196" y="1574791"/>
              <a:ext cx="440280" cy="37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2C3D87D-62D8-4AEC-A092-D8B4D7FADD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25203" y="1566151"/>
                <a:ext cx="457906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1715DFA-470B-4549-BC72-FD1709779FF0}"/>
                  </a:ext>
                </a:extLst>
              </p14:cNvPr>
              <p14:cNvContentPartPr/>
              <p14:nvPr/>
            </p14:nvContentPartPr>
            <p14:xfrm>
              <a:off x="6113076" y="1846951"/>
              <a:ext cx="150120" cy="18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1715DFA-470B-4549-BC72-FD1709779F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04076" y="1837951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915F7A-E8C9-4B06-8B01-6545FCECF044}"/>
                  </a:ext>
                </a:extLst>
              </p14:cNvPr>
              <p14:cNvContentPartPr/>
              <p14:nvPr/>
            </p14:nvContentPartPr>
            <p14:xfrm>
              <a:off x="6122076" y="1921831"/>
              <a:ext cx="9828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915F7A-E8C9-4B06-8B01-6545FCECF04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13076" y="1912831"/>
                <a:ext cx="115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B871970-7D4D-4A9A-BF40-DF34D046E7A7}"/>
                  </a:ext>
                </a:extLst>
              </p14:cNvPr>
              <p14:cNvContentPartPr/>
              <p14:nvPr/>
            </p14:nvContentPartPr>
            <p14:xfrm>
              <a:off x="7646316" y="1882951"/>
              <a:ext cx="135000" cy="8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B871970-7D4D-4A9A-BF40-DF34D046E7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37676" y="1873951"/>
                <a:ext cx="152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3604BBA-3747-4E00-9FB2-6C0F181680DB}"/>
                  </a:ext>
                </a:extLst>
              </p14:cNvPr>
              <p14:cNvContentPartPr/>
              <p14:nvPr/>
            </p14:nvContentPartPr>
            <p14:xfrm>
              <a:off x="7652076" y="1959271"/>
              <a:ext cx="112680" cy="16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3604BBA-3747-4E00-9FB2-6C0F181680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43076" y="1950271"/>
                <a:ext cx="13032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D632A9F-A90E-4942-A0DE-92F318E5DF66}"/>
                  </a:ext>
                </a:extLst>
              </p14:cNvPr>
              <p14:cNvContentPartPr/>
              <p14:nvPr/>
            </p14:nvContentPartPr>
            <p14:xfrm>
              <a:off x="7219356" y="1682791"/>
              <a:ext cx="310680" cy="608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D632A9F-A90E-4942-A0DE-92F318E5D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10716" y="1673796"/>
                <a:ext cx="328320" cy="625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94A63F5-BEBB-4B9D-A8A0-58120E79891B}"/>
                  </a:ext>
                </a:extLst>
              </p14:cNvPr>
              <p14:cNvContentPartPr/>
              <p14:nvPr/>
            </p14:nvContentPartPr>
            <p14:xfrm>
              <a:off x="6452196" y="1469671"/>
              <a:ext cx="687240" cy="853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94A63F5-BEBB-4B9D-A8A0-58120E798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43551" y="1460675"/>
                <a:ext cx="704889" cy="870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DCD52CB-AE75-4679-B1AF-00FF2D44A7FB}"/>
                  </a:ext>
                </a:extLst>
              </p14:cNvPr>
              <p14:cNvContentPartPr/>
              <p14:nvPr/>
            </p14:nvContentPartPr>
            <p14:xfrm>
              <a:off x="7886436" y="1727431"/>
              <a:ext cx="1062000" cy="573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DCD52CB-AE75-4679-B1AF-00FF2D44A7F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77796" y="1718431"/>
                <a:ext cx="1079640" cy="59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D862AA8-39FD-4970-B9AF-B9CD8315F3D8}"/>
                  </a:ext>
                </a:extLst>
              </p14:cNvPr>
              <p14:cNvContentPartPr/>
              <p14:nvPr/>
            </p14:nvContentPartPr>
            <p14:xfrm>
              <a:off x="3101676" y="2605471"/>
              <a:ext cx="546840" cy="324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D862AA8-39FD-4970-B9AF-B9CD8315F3D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92676" y="2596831"/>
                <a:ext cx="564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2CAA1-BCAE-4C1A-9EA2-C31FFB22C0C5}"/>
                  </a:ext>
                </a:extLst>
              </p14:cNvPr>
              <p14:cNvContentPartPr/>
              <p14:nvPr/>
            </p14:nvContentPartPr>
            <p14:xfrm>
              <a:off x="3901596" y="2688631"/>
              <a:ext cx="83556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2CAA1-BCAE-4C1A-9EA2-C31FFB22C0C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92956" y="2679991"/>
                <a:ext cx="8532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1FAD2C2-C5AA-463A-AC2A-55E7D5ED0F59}"/>
                  </a:ext>
                </a:extLst>
              </p14:cNvPr>
              <p14:cNvContentPartPr/>
              <p14:nvPr/>
            </p14:nvContentPartPr>
            <p14:xfrm>
              <a:off x="5031276" y="2691511"/>
              <a:ext cx="309960" cy="20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1FAD2C2-C5AA-463A-AC2A-55E7D5ED0F5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22636" y="2682871"/>
                <a:ext cx="3276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DEC7AB-7EE7-4761-8E3C-DE35F4B2492E}"/>
                  </a:ext>
                </a:extLst>
              </p14:cNvPr>
              <p14:cNvContentPartPr/>
              <p14:nvPr/>
            </p14:nvContentPartPr>
            <p14:xfrm>
              <a:off x="5487396" y="2795551"/>
              <a:ext cx="9360" cy="90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DEC7AB-7EE7-4761-8E3C-DE35F4B249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78756" y="2786911"/>
                <a:ext cx="2700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B1ECFF7-9839-49B5-B3B4-5E6D0713BF6A}"/>
                  </a:ext>
                </a:extLst>
              </p14:cNvPr>
              <p14:cNvContentPartPr/>
              <p14:nvPr/>
            </p14:nvContentPartPr>
            <p14:xfrm>
              <a:off x="5482716" y="2645791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B1ECFF7-9839-49B5-B3B4-5E6D0713BF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73716" y="263679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82CA11-FFF6-498F-9280-C9A0EC206598}"/>
                  </a:ext>
                </a:extLst>
              </p14:cNvPr>
              <p14:cNvContentPartPr/>
              <p14:nvPr/>
            </p14:nvContentPartPr>
            <p14:xfrm>
              <a:off x="5588196" y="2688631"/>
              <a:ext cx="122760" cy="215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82CA11-FFF6-498F-9280-C9A0EC2065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79556" y="2679991"/>
                <a:ext cx="14040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09B5CF-9F82-44D4-A6C0-957B28144282}"/>
                  </a:ext>
                </a:extLst>
              </p14:cNvPr>
              <p14:cNvContentPartPr/>
              <p14:nvPr/>
            </p14:nvContentPartPr>
            <p14:xfrm>
              <a:off x="5844156" y="2466871"/>
              <a:ext cx="185040" cy="425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09B5CF-9F82-44D4-A6C0-957B2814428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835516" y="2457871"/>
                <a:ext cx="2026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D914A68-1376-450F-90C7-23D3FBBF7845}"/>
                  </a:ext>
                </a:extLst>
              </p14:cNvPr>
              <p14:cNvContentPartPr/>
              <p14:nvPr/>
            </p14:nvContentPartPr>
            <p14:xfrm>
              <a:off x="5453196" y="2632471"/>
              <a:ext cx="4284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D914A68-1376-450F-90C7-23D3FBBF784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44196" y="2623831"/>
                <a:ext cx="60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8B4F497-8EA4-42F5-BA34-74DAAB84A988}"/>
                  </a:ext>
                </a:extLst>
              </p14:cNvPr>
              <p14:cNvContentPartPr/>
              <p14:nvPr/>
            </p14:nvContentPartPr>
            <p14:xfrm>
              <a:off x="6505476" y="2480551"/>
              <a:ext cx="19080" cy="43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8B4F497-8EA4-42F5-BA34-74DAAB84A98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96836" y="2471911"/>
                <a:ext cx="3672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E07F904-6D00-4DF6-99D4-BF271C714341}"/>
                  </a:ext>
                </a:extLst>
              </p14:cNvPr>
              <p14:cNvContentPartPr/>
              <p14:nvPr/>
            </p14:nvContentPartPr>
            <p14:xfrm>
              <a:off x="6325116" y="2696911"/>
              <a:ext cx="286920" cy="42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E07F904-6D00-4DF6-99D4-BF271C71434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16476" y="2688271"/>
                <a:ext cx="3045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41B00C-E48A-4369-B178-23C0F5298EB2}"/>
                  </a:ext>
                </a:extLst>
              </p14:cNvPr>
              <p14:cNvContentPartPr/>
              <p14:nvPr/>
            </p14:nvContentPartPr>
            <p14:xfrm>
              <a:off x="6637956" y="2689711"/>
              <a:ext cx="144720" cy="129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41B00C-E48A-4369-B178-23C0F5298EB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29316" y="2680711"/>
                <a:ext cx="16236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FF49B6-B101-45AF-981D-96B3220D06AF}"/>
                  </a:ext>
                </a:extLst>
              </p14:cNvPr>
              <p14:cNvContentPartPr/>
              <p14:nvPr/>
            </p14:nvContentPartPr>
            <p14:xfrm>
              <a:off x="7112076" y="2654071"/>
              <a:ext cx="145440" cy="219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FF49B6-B101-45AF-981D-96B3220D06A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03436" y="2645431"/>
                <a:ext cx="1630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7A4FA0C-01E6-47E8-9D78-8F8CF5936620}"/>
                  </a:ext>
                </a:extLst>
              </p14:cNvPr>
              <p14:cNvContentPartPr/>
              <p14:nvPr/>
            </p14:nvContentPartPr>
            <p14:xfrm>
              <a:off x="7395396" y="2462551"/>
              <a:ext cx="726840" cy="426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7A4FA0C-01E6-47E8-9D78-8F8CF593662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386396" y="2453911"/>
                <a:ext cx="74448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96A80DB-9CA9-4F19-95C0-939B78011FA5}"/>
                  </a:ext>
                </a:extLst>
              </p14:cNvPr>
              <p14:cNvContentPartPr/>
              <p14:nvPr/>
            </p14:nvContentPartPr>
            <p14:xfrm>
              <a:off x="8261556" y="2465431"/>
              <a:ext cx="761760" cy="414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96A80DB-9CA9-4F19-95C0-939B78011F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252916" y="2456791"/>
                <a:ext cx="7794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4E647F-CF21-4E10-BDF6-9E5481B9EA47}"/>
                  </a:ext>
                </a:extLst>
              </p14:cNvPr>
              <p14:cNvContentPartPr/>
              <p14:nvPr/>
            </p14:nvContentPartPr>
            <p14:xfrm>
              <a:off x="3065316" y="3235471"/>
              <a:ext cx="581760" cy="19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4E647F-CF21-4E10-BDF6-9E5481B9EA4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56676" y="3226831"/>
                <a:ext cx="59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7FAB053-DE1E-40DE-826E-EAD452952712}"/>
                  </a:ext>
                </a:extLst>
              </p14:cNvPr>
              <p14:cNvContentPartPr/>
              <p14:nvPr/>
            </p14:nvContentPartPr>
            <p14:xfrm>
              <a:off x="3942276" y="3129991"/>
              <a:ext cx="1269360" cy="36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7FAB053-DE1E-40DE-826E-EAD45295271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933276" y="3121000"/>
                <a:ext cx="1287000" cy="378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D3EE95C-1751-49F8-BDF9-AD5F810E5DE1}"/>
                  </a:ext>
                </a:extLst>
              </p14:cNvPr>
              <p14:cNvContentPartPr/>
              <p14:nvPr/>
            </p14:nvContentPartPr>
            <p14:xfrm>
              <a:off x="5616996" y="3140791"/>
              <a:ext cx="43920" cy="329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D3EE95C-1751-49F8-BDF9-AD5F810E5DE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08356" y="3132151"/>
                <a:ext cx="615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CC5F1AF-9B94-4E90-B153-B45202ED3F2A}"/>
                  </a:ext>
                </a:extLst>
              </p14:cNvPr>
              <p14:cNvContentPartPr/>
              <p14:nvPr/>
            </p14:nvContentPartPr>
            <p14:xfrm>
              <a:off x="5509716" y="3278311"/>
              <a:ext cx="254880" cy="55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CC5F1AF-9B94-4E90-B153-B45202ED3F2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500716" y="3269311"/>
                <a:ext cx="272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662F6E4-E345-4C74-B7EE-D5FD5DB6E694}"/>
                  </a:ext>
                </a:extLst>
              </p14:cNvPr>
              <p14:cNvContentPartPr/>
              <p14:nvPr/>
            </p14:nvContentPartPr>
            <p14:xfrm>
              <a:off x="5807076" y="3159151"/>
              <a:ext cx="179280" cy="25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662F6E4-E345-4C74-B7EE-D5FD5DB6E69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798436" y="3150151"/>
                <a:ext cx="196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8C5E913-AD63-42E9-918E-71E978A33D01}"/>
                  </a:ext>
                </a:extLst>
              </p14:cNvPr>
              <p14:cNvContentPartPr/>
              <p14:nvPr/>
            </p14:nvContentPartPr>
            <p14:xfrm>
              <a:off x="6026316" y="3317551"/>
              <a:ext cx="165960" cy="155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8C5E913-AD63-42E9-918E-71E978A33D0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017676" y="3308551"/>
                <a:ext cx="1836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51E0903-5F7C-426F-A905-A90C60BE9001}"/>
                  </a:ext>
                </a:extLst>
              </p14:cNvPr>
              <p14:cNvContentPartPr/>
              <p14:nvPr/>
            </p14:nvContentPartPr>
            <p14:xfrm>
              <a:off x="6477756" y="3268951"/>
              <a:ext cx="1122480" cy="212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51E0903-5F7C-426F-A905-A90C60BE900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69116" y="3259951"/>
                <a:ext cx="114012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380E02D-0437-437B-BA7A-E2A9055A75A2}"/>
                  </a:ext>
                </a:extLst>
              </p14:cNvPr>
              <p14:cNvContentPartPr/>
              <p14:nvPr/>
            </p14:nvContentPartPr>
            <p14:xfrm>
              <a:off x="8509236" y="3139711"/>
              <a:ext cx="251280" cy="302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380E02D-0437-437B-BA7A-E2A9055A75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500236" y="3130711"/>
                <a:ext cx="2689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D3D409-C871-4EE5-ACE9-5D1B759E397A}"/>
                  </a:ext>
                </a:extLst>
              </p14:cNvPr>
              <p14:cNvContentPartPr/>
              <p14:nvPr/>
            </p14:nvContentPartPr>
            <p14:xfrm>
              <a:off x="7824516" y="3232591"/>
              <a:ext cx="585720" cy="249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D3D409-C871-4EE5-ACE9-5D1B759E397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15876" y="3223591"/>
                <a:ext cx="6033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AF7FFAA-DE80-481D-BADB-7C24AA7E6750}"/>
                  </a:ext>
                </a:extLst>
              </p14:cNvPr>
              <p14:cNvContentPartPr/>
              <p14:nvPr/>
            </p14:nvContentPartPr>
            <p14:xfrm>
              <a:off x="2903676" y="3773311"/>
              <a:ext cx="565920" cy="217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AF7FFAA-DE80-481D-BADB-7C24AA7E675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4676" y="3764671"/>
                <a:ext cx="5835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8CE181E-17F9-4C55-BD3A-DE49EA5DD76C}"/>
                  </a:ext>
                </a:extLst>
              </p14:cNvPr>
              <p14:cNvContentPartPr/>
              <p14:nvPr/>
            </p14:nvContentPartPr>
            <p14:xfrm>
              <a:off x="1630356" y="3619591"/>
              <a:ext cx="1005480" cy="3348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8CE181E-17F9-4C55-BD3A-DE49EA5DD7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621359" y="3610591"/>
                <a:ext cx="1023114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B00A-76ED-46C3-BCE8-4110E6F26D7C}"/>
                  </a:ext>
                </a:extLst>
              </p14:cNvPr>
              <p14:cNvContentPartPr/>
              <p14:nvPr/>
            </p14:nvContentPartPr>
            <p14:xfrm>
              <a:off x="424716" y="3758191"/>
              <a:ext cx="894960" cy="198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B00A-76ED-46C3-BCE8-4110E6F26D7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6076" y="3749535"/>
                <a:ext cx="912600" cy="216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E2FCC83-077B-4674-927C-7A6019A8461B}"/>
                  </a:ext>
                </a:extLst>
              </p14:cNvPr>
              <p14:cNvContentPartPr/>
              <p14:nvPr/>
            </p14:nvContentPartPr>
            <p14:xfrm>
              <a:off x="3799356" y="3871951"/>
              <a:ext cx="28800" cy="147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E2FCC83-077B-4674-927C-7A6019A8461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790716" y="3863311"/>
                <a:ext cx="464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A9D5895-CD14-46E9-B1DB-A0FE5E0189C4}"/>
                  </a:ext>
                </a:extLst>
              </p14:cNvPr>
              <p14:cNvContentPartPr/>
              <p14:nvPr/>
            </p14:nvContentPartPr>
            <p14:xfrm>
              <a:off x="3934716" y="3852871"/>
              <a:ext cx="173160" cy="140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A9D5895-CD14-46E9-B1DB-A0FE5E0189C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25716" y="3843871"/>
                <a:ext cx="1908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56C84C3-29BB-4372-B8E8-4EFCCBA52EDF}"/>
                  </a:ext>
                </a:extLst>
              </p14:cNvPr>
              <p14:cNvContentPartPr/>
              <p14:nvPr/>
            </p14:nvContentPartPr>
            <p14:xfrm>
              <a:off x="4699716" y="3661351"/>
              <a:ext cx="521640" cy="3582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56C84C3-29BB-4372-B8E8-4EFCCBA52ED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91076" y="3652351"/>
                <a:ext cx="539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2AA1DF1-253F-4389-93D9-108E2943018B}"/>
                  </a:ext>
                </a:extLst>
              </p14:cNvPr>
              <p14:cNvContentPartPr/>
              <p14:nvPr/>
            </p14:nvContentPartPr>
            <p14:xfrm>
              <a:off x="4204356" y="3691591"/>
              <a:ext cx="400320" cy="295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2AA1DF1-253F-4389-93D9-108E2943018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95708" y="3682951"/>
                <a:ext cx="41797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7593AA3-2C75-4B8A-9527-541A638AC40C}"/>
                  </a:ext>
                </a:extLst>
              </p14:cNvPr>
              <p14:cNvContentPartPr/>
              <p14:nvPr/>
            </p14:nvContentPartPr>
            <p14:xfrm>
              <a:off x="3779196" y="3698431"/>
              <a:ext cx="39600" cy="30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7593AA3-2C75-4B8A-9527-541A638AC40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70556" y="3689791"/>
                <a:ext cx="57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884B4224-805B-4F9A-9C6F-C1F4BD70501C}"/>
                  </a:ext>
                </a:extLst>
              </p14:cNvPr>
              <p14:cNvContentPartPr/>
              <p14:nvPr/>
            </p14:nvContentPartPr>
            <p14:xfrm>
              <a:off x="990636" y="4310431"/>
              <a:ext cx="590400" cy="2523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884B4224-805B-4F9A-9C6F-C1F4BD70501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981996" y="4301444"/>
                <a:ext cx="608040" cy="269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3630EA1-9E6E-4C7A-83DE-75398948C316}"/>
                  </a:ext>
                </a:extLst>
              </p14:cNvPr>
              <p14:cNvContentPartPr/>
              <p14:nvPr/>
            </p14:nvContentPartPr>
            <p14:xfrm>
              <a:off x="449556" y="4061671"/>
              <a:ext cx="429120" cy="6444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3630EA1-9E6E-4C7A-83DE-75398948C3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556" y="4053031"/>
                <a:ext cx="44676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851FF33-4FE5-4DF8-B07F-19B97544F56E}"/>
                  </a:ext>
                </a:extLst>
              </p14:cNvPr>
              <p14:cNvContentPartPr/>
              <p14:nvPr/>
            </p14:nvContentPartPr>
            <p14:xfrm>
              <a:off x="5640756" y="3597271"/>
              <a:ext cx="2441520" cy="4302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851FF33-4FE5-4DF8-B07F-19B97544F5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631756" y="3588271"/>
                <a:ext cx="24591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F8E2F500-AD37-42FB-8C4D-516E3BDA77D9}"/>
                  </a:ext>
                </a:extLst>
              </p14:cNvPr>
              <p14:cNvContentPartPr/>
              <p14:nvPr/>
            </p14:nvContentPartPr>
            <p14:xfrm>
              <a:off x="4735716" y="4209271"/>
              <a:ext cx="901440" cy="4975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F8E2F500-AD37-42FB-8C4D-516E3BDA77D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26716" y="4200631"/>
                <a:ext cx="91908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60EE2D33-487C-4100-AD41-42D88B7F5ECA}"/>
                  </a:ext>
                </a:extLst>
              </p14:cNvPr>
              <p14:cNvContentPartPr/>
              <p14:nvPr/>
            </p14:nvContentPartPr>
            <p14:xfrm>
              <a:off x="3945156" y="4293871"/>
              <a:ext cx="580680" cy="30852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60EE2D33-487C-4100-AD41-42D88B7F5EC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36156" y="4284871"/>
                <a:ext cx="59832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52C129C6-9555-4426-8999-736B6A0D9883}"/>
                  </a:ext>
                </a:extLst>
              </p14:cNvPr>
              <p14:cNvContentPartPr/>
              <p14:nvPr/>
            </p14:nvContentPartPr>
            <p14:xfrm>
              <a:off x="1975596" y="4115311"/>
              <a:ext cx="1719000" cy="62964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52C129C6-9555-4426-8999-736B6A0D988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66956" y="4106316"/>
                <a:ext cx="1736640" cy="647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A535F49D-9429-496B-A6CA-914F50772539}"/>
                  </a:ext>
                </a:extLst>
              </p14:cNvPr>
              <p14:cNvContentPartPr/>
              <p14:nvPr/>
            </p14:nvContentPartPr>
            <p14:xfrm>
              <a:off x="5740476" y="4182631"/>
              <a:ext cx="1009800" cy="41940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A535F49D-9429-496B-A6CA-914F5077253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31833" y="4173991"/>
                <a:ext cx="1027446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8E3A2861-DCD4-4264-881F-92D0F324DACA}"/>
                  </a:ext>
                </a:extLst>
              </p14:cNvPr>
              <p14:cNvContentPartPr/>
              <p14:nvPr/>
            </p14:nvContentPartPr>
            <p14:xfrm>
              <a:off x="6885636" y="4154191"/>
              <a:ext cx="203400" cy="49104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8E3A2861-DCD4-4264-881F-92D0F324DACA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76996" y="4145191"/>
                <a:ext cx="22104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11061CD6-AB20-4651-BFE8-CDA9D184B8F5}"/>
                  </a:ext>
                </a:extLst>
              </p14:cNvPr>
              <p14:cNvContentPartPr/>
              <p14:nvPr/>
            </p14:nvContentPartPr>
            <p14:xfrm>
              <a:off x="7124676" y="4332391"/>
              <a:ext cx="87120" cy="13392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11061CD6-AB20-4651-BFE8-CDA9D184B8F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116036" y="4323751"/>
                <a:ext cx="10476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441F9570-42CF-44BA-9DB2-3CCEA8A4F563}"/>
                  </a:ext>
                </a:extLst>
              </p14:cNvPr>
              <p14:cNvContentPartPr/>
              <p14:nvPr/>
            </p14:nvContentPartPr>
            <p14:xfrm>
              <a:off x="7277316" y="4332751"/>
              <a:ext cx="66960" cy="12240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441F9570-42CF-44BA-9DB2-3CCEA8A4F56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68676" y="4323751"/>
                <a:ext cx="846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D574556-C02C-4322-A34E-522A10DCFDA8}"/>
                  </a:ext>
                </a:extLst>
              </p14:cNvPr>
              <p14:cNvContentPartPr/>
              <p14:nvPr/>
            </p14:nvContentPartPr>
            <p14:xfrm>
              <a:off x="7455156" y="4100911"/>
              <a:ext cx="747360" cy="4550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D574556-C02C-4322-A34E-522A10DCFDA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446156" y="4091911"/>
                <a:ext cx="765000" cy="47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549965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A95D53-D380-442E-A162-D0F6726A0716}"/>
                  </a:ext>
                </a:extLst>
              </p14:cNvPr>
              <p14:cNvContentPartPr/>
              <p14:nvPr/>
            </p14:nvContentPartPr>
            <p14:xfrm>
              <a:off x="3144876" y="402991"/>
              <a:ext cx="885600" cy="215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A95D53-D380-442E-A162-D0F6726A07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36236" y="393991"/>
                <a:ext cx="9032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78085B1-5E23-4260-94CC-930DAB5081FC}"/>
                  </a:ext>
                </a:extLst>
              </p14:cNvPr>
              <p14:cNvContentPartPr/>
              <p14:nvPr/>
            </p14:nvContentPartPr>
            <p14:xfrm>
              <a:off x="2301756" y="396511"/>
              <a:ext cx="517320" cy="206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78085B1-5E23-4260-94CC-930DAB5081F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2756" y="387871"/>
                <a:ext cx="53496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584EB6B-F646-4970-93F7-1FA5FEFA60CA}"/>
                  </a:ext>
                </a:extLst>
              </p14:cNvPr>
              <p14:cNvContentPartPr/>
              <p14:nvPr/>
            </p14:nvContentPartPr>
            <p14:xfrm>
              <a:off x="564396" y="116431"/>
              <a:ext cx="1495440" cy="483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584EB6B-F646-4970-93F7-1FA5FEFA60C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5754" y="107791"/>
                <a:ext cx="1513084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8DEDEE9-1266-4417-9328-2ABB54503924}"/>
                  </a:ext>
                </a:extLst>
              </p14:cNvPr>
              <p14:cNvContentPartPr/>
              <p14:nvPr/>
            </p14:nvContentPartPr>
            <p14:xfrm>
              <a:off x="4264116" y="192031"/>
              <a:ext cx="1051920" cy="36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8DEDEE9-1266-4417-9328-2ABB545039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55116" y="183031"/>
                <a:ext cx="106956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79A5098-B301-48CF-847D-C4C5C01BC43D}"/>
                  </a:ext>
                </a:extLst>
              </p14:cNvPr>
              <p14:cNvContentPartPr/>
              <p14:nvPr/>
            </p14:nvContentPartPr>
            <p14:xfrm>
              <a:off x="5531676" y="226591"/>
              <a:ext cx="649080" cy="313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79A5098-B301-48CF-847D-C4C5C01BC43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523031" y="217961"/>
                <a:ext cx="666730" cy="331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BAA0CC1-6123-41E6-96CD-4E23C7D38800}"/>
                  </a:ext>
                </a:extLst>
              </p14:cNvPr>
              <p14:cNvContentPartPr/>
              <p14:nvPr/>
            </p14:nvContentPartPr>
            <p14:xfrm>
              <a:off x="6456516" y="327751"/>
              <a:ext cx="258120" cy="156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BAA0CC1-6123-41E6-96CD-4E23C7D3880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47516" y="319111"/>
                <a:ext cx="27576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AA6B037-C75A-4143-8A24-D40165B04F8F}"/>
                  </a:ext>
                </a:extLst>
              </p14:cNvPr>
              <p14:cNvContentPartPr/>
              <p14:nvPr/>
            </p14:nvContentPartPr>
            <p14:xfrm>
              <a:off x="6796716" y="319471"/>
              <a:ext cx="140400" cy="159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AA6B037-C75A-4143-8A24-D40165B04F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88076" y="310831"/>
                <a:ext cx="158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9D66B10-3BD5-447F-ABCE-28B93FC11FCD}"/>
                  </a:ext>
                </a:extLst>
              </p14:cNvPr>
              <p14:cNvContentPartPr/>
              <p14:nvPr/>
            </p14:nvContentPartPr>
            <p14:xfrm>
              <a:off x="6984636" y="339271"/>
              <a:ext cx="86400" cy="117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9D66B10-3BD5-447F-ABCE-28B93FC11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75996" y="330631"/>
                <a:ext cx="104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735776-B7EC-4B3D-B740-80BE6992AE26}"/>
                  </a:ext>
                </a:extLst>
              </p14:cNvPr>
              <p14:cNvContentPartPr/>
              <p14:nvPr/>
            </p14:nvContentPartPr>
            <p14:xfrm>
              <a:off x="7199196" y="181231"/>
              <a:ext cx="36360" cy="29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735776-B7EC-4B3D-B740-80BE6992AE2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90556" y="172231"/>
                <a:ext cx="5400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6CCAC7-E49C-40AF-A8A0-7849E4EBB98C}"/>
                  </a:ext>
                </a:extLst>
              </p14:cNvPr>
              <p14:cNvContentPartPr/>
              <p14:nvPr/>
            </p14:nvContentPartPr>
            <p14:xfrm>
              <a:off x="7229076" y="275191"/>
              <a:ext cx="129960" cy="218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6CCAC7-E49C-40AF-A8A0-7849E4EBB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20076" y="266551"/>
                <a:ext cx="1476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9C9AE1B-AA45-464F-A817-B3AC1D3743D4}"/>
                  </a:ext>
                </a:extLst>
              </p14:cNvPr>
              <p14:cNvContentPartPr/>
              <p14:nvPr/>
            </p14:nvContentPartPr>
            <p14:xfrm>
              <a:off x="284316" y="850831"/>
              <a:ext cx="435960" cy="336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9C9AE1B-AA45-464F-A817-B3AC1D3743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6676" y="833191"/>
                <a:ext cx="4716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F923404-5B21-4FC1-8A11-8717B1C34EA5}"/>
                  </a:ext>
                </a:extLst>
              </p14:cNvPr>
              <p14:cNvContentPartPr/>
              <p14:nvPr/>
            </p14:nvContentPartPr>
            <p14:xfrm>
              <a:off x="7604916" y="177271"/>
              <a:ext cx="799560" cy="42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F923404-5B21-4FC1-8A11-8717B1C34E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87268" y="159271"/>
                <a:ext cx="835216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267E71A-4C37-4699-80B4-14AB42D2FF4A}"/>
                  </a:ext>
                </a:extLst>
              </p14:cNvPr>
              <p14:cNvContentPartPr/>
              <p14:nvPr/>
            </p14:nvContentPartPr>
            <p14:xfrm>
              <a:off x="1028076" y="849391"/>
              <a:ext cx="1523880" cy="682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267E71A-4C37-4699-80B4-14AB42D2FF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10076" y="831751"/>
                <a:ext cx="1559520" cy="71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D467071-CF69-4E9E-9195-D6CA739F0C9D}"/>
                  </a:ext>
                </a:extLst>
              </p14:cNvPr>
              <p14:cNvContentPartPr/>
              <p14:nvPr/>
            </p14:nvContentPartPr>
            <p14:xfrm>
              <a:off x="2823396" y="838231"/>
              <a:ext cx="1161360" cy="581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D467071-CF69-4E9E-9195-D6CA739F0C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14756" y="829231"/>
                <a:ext cx="1179000" cy="5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6A6C968-3D09-4BF3-8110-B4569B3194C2}"/>
                  </a:ext>
                </a:extLst>
              </p14:cNvPr>
              <p14:cNvContentPartPr/>
              <p14:nvPr/>
            </p14:nvContentPartPr>
            <p14:xfrm>
              <a:off x="4275996" y="997711"/>
              <a:ext cx="154800" cy="191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6A6C968-3D09-4BF3-8110-B4569B3194C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67356" y="989071"/>
                <a:ext cx="1724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9D5970D-517C-4693-8E0C-EFA6728E526F}"/>
                  </a:ext>
                </a:extLst>
              </p14:cNvPr>
              <p14:cNvContentPartPr/>
              <p14:nvPr/>
            </p14:nvContentPartPr>
            <p14:xfrm>
              <a:off x="4485876" y="1024711"/>
              <a:ext cx="163440" cy="156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9D5970D-517C-4693-8E0C-EFA6728E52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77236" y="1015711"/>
                <a:ext cx="181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183E8D2-A030-493E-9303-CBBA89B9B023}"/>
                  </a:ext>
                </a:extLst>
              </p14:cNvPr>
              <p14:cNvContentPartPr/>
              <p14:nvPr/>
            </p14:nvContentPartPr>
            <p14:xfrm>
              <a:off x="4657236" y="1035511"/>
              <a:ext cx="305640" cy="154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183E8D2-A030-493E-9303-CBBA89B9B0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8596" y="1026511"/>
                <a:ext cx="3232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857213-4C02-41F6-B287-7BF15F307075}"/>
                  </a:ext>
                </a:extLst>
              </p14:cNvPr>
              <p14:cNvContentPartPr/>
              <p14:nvPr/>
            </p14:nvContentPartPr>
            <p14:xfrm>
              <a:off x="5024076" y="1038031"/>
              <a:ext cx="111240" cy="16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857213-4C02-41F6-B287-7BF15F30707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5436" y="1029391"/>
                <a:ext cx="1288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DBE376A-B55E-4AA1-B10F-BF2BDDF3AB82}"/>
                  </a:ext>
                </a:extLst>
              </p14:cNvPr>
              <p14:cNvContentPartPr/>
              <p14:nvPr/>
            </p14:nvContentPartPr>
            <p14:xfrm>
              <a:off x="7278036" y="710791"/>
              <a:ext cx="1159560" cy="65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DBE376A-B55E-4AA1-B10F-BF2BDDF3A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69036" y="701791"/>
                <a:ext cx="1177200" cy="66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496BAEB-5BD2-4F95-AA84-5D5314A56213}"/>
                  </a:ext>
                </a:extLst>
              </p14:cNvPr>
              <p14:cNvContentPartPr/>
              <p14:nvPr/>
            </p14:nvContentPartPr>
            <p14:xfrm>
              <a:off x="5550396" y="832471"/>
              <a:ext cx="1496160" cy="35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496BAEB-5BD2-4F95-AA84-5D5314A562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41754" y="823471"/>
                <a:ext cx="1513804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814D187-7A7B-4A02-9237-DC80F704BCE7}"/>
                  </a:ext>
                </a:extLst>
              </p14:cNvPr>
              <p14:cNvContentPartPr/>
              <p14:nvPr/>
            </p14:nvContentPartPr>
            <p14:xfrm>
              <a:off x="8691036" y="870271"/>
              <a:ext cx="3960" cy="4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814D187-7A7B-4A02-9237-DC80F704BC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82036" y="861271"/>
                <a:ext cx="216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C631075-57B4-40F3-BE6D-52762C93F597}"/>
                  </a:ext>
                </a:extLst>
              </p14:cNvPr>
              <p14:cNvContentPartPr/>
              <p14:nvPr/>
            </p14:nvContentPartPr>
            <p14:xfrm>
              <a:off x="8693556" y="935071"/>
              <a:ext cx="221040" cy="181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C631075-57B4-40F3-BE6D-52762C93F59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84916" y="926431"/>
                <a:ext cx="2386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500AE25-2CBD-4092-A9C9-B4875CE4BF29}"/>
                  </a:ext>
                </a:extLst>
              </p14:cNvPr>
              <p14:cNvContentPartPr/>
              <p14:nvPr/>
            </p14:nvContentPartPr>
            <p14:xfrm>
              <a:off x="335796" y="1623391"/>
              <a:ext cx="2343960" cy="1830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500AE25-2CBD-4092-A9C9-B4875CE4BF2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7155" y="1614749"/>
                <a:ext cx="2361603" cy="1847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C8A112-0A8E-4810-9AFB-B7B08CA784E5}"/>
                  </a:ext>
                </a:extLst>
              </p14:cNvPr>
              <p14:cNvContentPartPr/>
              <p14:nvPr/>
            </p14:nvContentPartPr>
            <p14:xfrm>
              <a:off x="3236316" y="1701151"/>
              <a:ext cx="488520" cy="40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C8A112-0A8E-4810-9AFB-B7B08CA784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27316" y="1692151"/>
                <a:ext cx="50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7083D81-3BB9-4284-8F43-F98846239BBF}"/>
                  </a:ext>
                </a:extLst>
              </p14:cNvPr>
              <p14:cNvContentPartPr/>
              <p14:nvPr/>
            </p14:nvContentPartPr>
            <p14:xfrm>
              <a:off x="3810516" y="1943791"/>
              <a:ext cx="1216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7083D81-3BB9-4284-8F43-F98846239BB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01516" y="1935151"/>
                <a:ext cx="1393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D61925-C67C-4E46-87F9-B43EE446D8AE}"/>
                  </a:ext>
                </a:extLst>
              </p14:cNvPr>
              <p14:cNvContentPartPr/>
              <p14:nvPr/>
            </p14:nvContentPartPr>
            <p14:xfrm>
              <a:off x="4147476" y="1814911"/>
              <a:ext cx="16380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D61925-C67C-4E46-87F9-B43EE446D8A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38836" y="1805911"/>
                <a:ext cx="1814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2CBD438-1916-48B8-8ABF-84DFD8237215}"/>
                  </a:ext>
                </a:extLst>
              </p14:cNvPr>
              <p14:cNvContentPartPr/>
              <p14:nvPr/>
            </p14:nvContentPartPr>
            <p14:xfrm>
              <a:off x="4140636" y="1891231"/>
              <a:ext cx="183240" cy="16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2CBD438-1916-48B8-8ABF-84DFD82372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31636" y="1882231"/>
                <a:ext cx="200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789D670-954A-491A-A0ED-AF61450C1B5C}"/>
                  </a:ext>
                </a:extLst>
              </p14:cNvPr>
              <p14:cNvContentPartPr/>
              <p14:nvPr/>
            </p14:nvContentPartPr>
            <p14:xfrm>
              <a:off x="4659396" y="1332151"/>
              <a:ext cx="130680" cy="10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789D670-954A-491A-A0ED-AF61450C1B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650396" y="1323511"/>
                <a:ext cx="14832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98F5373-7E65-448E-AF63-9AA9010C0A85}"/>
                  </a:ext>
                </a:extLst>
              </p14:cNvPr>
              <p14:cNvContentPartPr/>
              <p14:nvPr/>
            </p14:nvContentPartPr>
            <p14:xfrm>
              <a:off x="4498836" y="1482271"/>
              <a:ext cx="353880" cy="772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98F5373-7E65-448E-AF63-9AA9010C0A8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9836" y="1473275"/>
                <a:ext cx="371520" cy="79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D80F86-B072-4359-9A55-C50EA45D47EB}"/>
                  </a:ext>
                </a:extLst>
              </p14:cNvPr>
              <p14:cNvContentPartPr/>
              <p14:nvPr/>
            </p14:nvContentPartPr>
            <p14:xfrm>
              <a:off x="5005356" y="1642831"/>
              <a:ext cx="54360" cy="35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D80F86-B072-4359-9A55-C50EA45D47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96716" y="1634191"/>
                <a:ext cx="7200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3E3C59-C880-454A-86B5-6B3370B798A6}"/>
                  </a:ext>
                </a:extLst>
              </p14:cNvPr>
              <p14:cNvContentPartPr/>
              <p14:nvPr/>
            </p14:nvContentPartPr>
            <p14:xfrm>
              <a:off x="5047116" y="1642831"/>
              <a:ext cx="248040" cy="7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3E3C59-C880-454A-86B5-6B3370B798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38116" y="1634191"/>
                <a:ext cx="265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95CB676-274D-4560-B80B-029A6BE1B347}"/>
                  </a:ext>
                </a:extLst>
              </p14:cNvPr>
              <p14:cNvContentPartPr/>
              <p14:nvPr/>
            </p14:nvContentPartPr>
            <p14:xfrm>
              <a:off x="5035956" y="1774591"/>
              <a:ext cx="18072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95CB676-274D-4560-B80B-029A6BE1B3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27316" y="1765951"/>
                <a:ext cx="198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1359C-5414-492E-9CCD-E29737F8122C}"/>
                  </a:ext>
                </a:extLst>
              </p14:cNvPr>
              <p14:cNvContentPartPr/>
              <p14:nvPr/>
            </p14:nvContentPartPr>
            <p14:xfrm>
              <a:off x="5033796" y="1436911"/>
              <a:ext cx="207360" cy="10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1359C-5414-492E-9CCD-E29737F812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25156" y="1428271"/>
                <a:ext cx="2250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389A72B-2B8F-4F1C-99F5-F439531150B5}"/>
                  </a:ext>
                </a:extLst>
              </p14:cNvPr>
              <p14:cNvContentPartPr/>
              <p14:nvPr/>
            </p14:nvContentPartPr>
            <p14:xfrm>
              <a:off x="5401356" y="1801231"/>
              <a:ext cx="53640" cy="33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389A72B-2B8F-4F1C-99F5-F439531150B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92716" y="1792591"/>
                <a:ext cx="71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2C3D87D-62D8-4AEC-A092-D8B4D7FADD7E}"/>
                  </a:ext>
                </a:extLst>
              </p14:cNvPr>
              <p14:cNvContentPartPr/>
              <p14:nvPr/>
            </p14:nvContentPartPr>
            <p14:xfrm>
              <a:off x="5534196" y="1574791"/>
              <a:ext cx="440280" cy="37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2C3D87D-62D8-4AEC-A092-D8B4D7FADD7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25203" y="1566151"/>
                <a:ext cx="457906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1715DFA-470B-4549-BC72-FD1709779FF0}"/>
                  </a:ext>
                </a:extLst>
              </p14:cNvPr>
              <p14:cNvContentPartPr/>
              <p14:nvPr/>
            </p14:nvContentPartPr>
            <p14:xfrm>
              <a:off x="6113076" y="1846951"/>
              <a:ext cx="150120" cy="18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1715DFA-470B-4549-BC72-FD1709779F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104076" y="1837951"/>
                <a:ext cx="167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915F7A-E8C9-4B06-8B01-6545FCECF044}"/>
                  </a:ext>
                </a:extLst>
              </p14:cNvPr>
              <p14:cNvContentPartPr/>
              <p14:nvPr/>
            </p14:nvContentPartPr>
            <p14:xfrm>
              <a:off x="6122076" y="1921831"/>
              <a:ext cx="98280" cy="1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915F7A-E8C9-4B06-8B01-6545FCECF04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13076" y="1912831"/>
                <a:ext cx="115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B871970-7D4D-4A9A-BF40-DF34D046E7A7}"/>
                  </a:ext>
                </a:extLst>
              </p14:cNvPr>
              <p14:cNvContentPartPr/>
              <p14:nvPr/>
            </p14:nvContentPartPr>
            <p14:xfrm>
              <a:off x="7646316" y="1882951"/>
              <a:ext cx="135000" cy="8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B871970-7D4D-4A9A-BF40-DF34D046E7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37676" y="1873951"/>
                <a:ext cx="152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3604BBA-3747-4E00-9FB2-6C0F181680DB}"/>
                  </a:ext>
                </a:extLst>
              </p14:cNvPr>
              <p14:cNvContentPartPr/>
              <p14:nvPr/>
            </p14:nvContentPartPr>
            <p14:xfrm>
              <a:off x="7652076" y="1959271"/>
              <a:ext cx="112680" cy="16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3604BBA-3747-4E00-9FB2-6C0F181680D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43076" y="1950271"/>
                <a:ext cx="13032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D632A9F-A90E-4942-A0DE-92F318E5DF66}"/>
                  </a:ext>
                </a:extLst>
              </p14:cNvPr>
              <p14:cNvContentPartPr/>
              <p14:nvPr/>
            </p14:nvContentPartPr>
            <p14:xfrm>
              <a:off x="7219356" y="1682791"/>
              <a:ext cx="310680" cy="608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D632A9F-A90E-4942-A0DE-92F318E5D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10716" y="1673796"/>
                <a:ext cx="328320" cy="625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94A63F5-BEBB-4B9D-A8A0-58120E79891B}"/>
                  </a:ext>
                </a:extLst>
              </p14:cNvPr>
              <p14:cNvContentPartPr/>
              <p14:nvPr/>
            </p14:nvContentPartPr>
            <p14:xfrm>
              <a:off x="6452196" y="1469671"/>
              <a:ext cx="687240" cy="853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94A63F5-BEBB-4B9D-A8A0-58120E79891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43551" y="1460675"/>
                <a:ext cx="704889" cy="870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DCD52CB-AE75-4679-B1AF-00FF2D44A7FB}"/>
                  </a:ext>
                </a:extLst>
              </p14:cNvPr>
              <p14:cNvContentPartPr/>
              <p14:nvPr/>
            </p14:nvContentPartPr>
            <p14:xfrm>
              <a:off x="7886436" y="1727431"/>
              <a:ext cx="1062000" cy="573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DCD52CB-AE75-4679-B1AF-00FF2D44A7F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77796" y="1718431"/>
                <a:ext cx="1079640" cy="59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D862AA8-39FD-4970-B9AF-B9CD8315F3D8}"/>
                  </a:ext>
                </a:extLst>
              </p14:cNvPr>
              <p14:cNvContentPartPr/>
              <p14:nvPr/>
            </p14:nvContentPartPr>
            <p14:xfrm>
              <a:off x="3101676" y="2605471"/>
              <a:ext cx="546840" cy="324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D862AA8-39FD-4970-B9AF-B9CD8315F3D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92676" y="2596831"/>
                <a:ext cx="564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2CAA1-BCAE-4C1A-9EA2-C31FFB22C0C5}"/>
                  </a:ext>
                </a:extLst>
              </p14:cNvPr>
              <p14:cNvContentPartPr/>
              <p14:nvPr/>
            </p14:nvContentPartPr>
            <p14:xfrm>
              <a:off x="3901596" y="2688631"/>
              <a:ext cx="835560" cy="27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2CAA1-BCAE-4C1A-9EA2-C31FFB22C0C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92956" y="2679991"/>
                <a:ext cx="8532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1FAD2C2-C5AA-463A-AC2A-55E7D5ED0F59}"/>
                  </a:ext>
                </a:extLst>
              </p14:cNvPr>
              <p14:cNvContentPartPr/>
              <p14:nvPr/>
            </p14:nvContentPartPr>
            <p14:xfrm>
              <a:off x="5031276" y="2691511"/>
              <a:ext cx="309960" cy="20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1FAD2C2-C5AA-463A-AC2A-55E7D5ED0F5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22636" y="2682871"/>
                <a:ext cx="3276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6DEC7AB-7EE7-4761-8E3C-DE35F4B2492E}"/>
                  </a:ext>
                </a:extLst>
              </p14:cNvPr>
              <p14:cNvContentPartPr/>
              <p14:nvPr/>
            </p14:nvContentPartPr>
            <p14:xfrm>
              <a:off x="5487396" y="2795551"/>
              <a:ext cx="9360" cy="90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6DEC7AB-7EE7-4761-8E3C-DE35F4B249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78756" y="2786911"/>
                <a:ext cx="2700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B1ECFF7-9839-49B5-B3B4-5E6D0713BF6A}"/>
                  </a:ext>
                </a:extLst>
              </p14:cNvPr>
              <p14:cNvContentPartPr/>
              <p14:nvPr/>
            </p14:nvContentPartPr>
            <p14:xfrm>
              <a:off x="5482716" y="2645791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B1ECFF7-9839-49B5-B3B4-5E6D0713BF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73716" y="263679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82CA11-FFF6-498F-9280-C9A0EC206598}"/>
                  </a:ext>
                </a:extLst>
              </p14:cNvPr>
              <p14:cNvContentPartPr/>
              <p14:nvPr/>
            </p14:nvContentPartPr>
            <p14:xfrm>
              <a:off x="5588196" y="2688631"/>
              <a:ext cx="122760" cy="215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82CA11-FFF6-498F-9280-C9A0EC20659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79556" y="2679991"/>
                <a:ext cx="14040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09B5CF-9F82-44D4-A6C0-957B28144282}"/>
                  </a:ext>
                </a:extLst>
              </p14:cNvPr>
              <p14:cNvContentPartPr/>
              <p14:nvPr/>
            </p14:nvContentPartPr>
            <p14:xfrm>
              <a:off x="5844156" y="2466871"/>
              <a:ext cx="185040" cy="425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09B5CF-9F82-44D4-A6C0-957B2814428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835516" y="2457871"/>
                <a:ext cx="2026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D914A68-1376-450F-90C7-23D3FBBF7845}"/>
                  </a:ext>
                </a:extLst>
              </p14:cNvPr>
              <p14:cNvContentPartPr/>
              <p14:nvPr/>
            </p14:nvContentPartPr>
            <p14:xfrm>
              <a:off x="5453196" y="2632471"/>
              <a:ext cx="42840" cy="2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D914A68-1376-450F-90C7-23D3FBBF784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44196" y="2623831"/>
                <a:ext cx="604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8B4F497-8EA4-42F5-BA34-74DAAB84A988}"/>
                  </a:ext>
                </a:extLst>
              </p14:cNvPr>
              <p14:cNvContentPartPr/>
              <p14:nvPr/>
            </p14:nvContentPartPr>
            <p14:xfrm>
              <a:off x="6505476" y="2480551"/>
              <a:ext cx="19080" cy="43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8B4F497-8EA4-42F5-BA34-74DAAB84A98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96836" y="2471911"/>
                <a:ext cx="3672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E07F904-6D00-4DF6-99D4-BF271C714341}"/>
                  </a:ext>
                </a:extLst>
              </p14:cNvPr>
              <p14:cNvContentPartPr/>
              <p14:nvPr/>
            </p14:nvContentPartPr>
            <p14:xfrm>
              <a:off x="6325116" y="2696911"/>
              <a:ext cx="286920" cy="42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E07F904-6D00-4DF6-99D4-BF271C71434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16476" y="2688271"/>
                <a:ext cx="3045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741B00C-E48A-4369-B178-23C0F5298EB2}"/>
                  </a:ext>
                </a:extLst>
              </p14:cNvPr>
              <p14:cNvContentPartPr/>
              <p14:nvPr/>
            </p14:nvContentPartPr>
            <p14:xfrm>
              <a:off x="6637956" y="2689711"/>
              <a:ext cx="144720" cy="129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741B00C-E48A-4369-B178-23C0F5298EB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629316" y="2680711"/>
                <a:ext cx="16236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0FF49B6-B101-45AF-981D-96B3220D06AF}"/>
                  </a:ext>
                </a:extLst>
              </p14:cNvPr>
              <p14:cNvContentPartPr/>
              <p14:nvPr/>
            </p14:nvContentPartPr>
            <p14:xfrm>
              <a:off x="7112076" y="2654071"/>
              <a:ext cx="145440" cy="219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0FF49B6-B101-45AF-981D-96B3220D06A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03436" y="2645431"/>
                <a:ext cx="1630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7A4FA0C-01E6-47E8-9D78-8F8CF5936620}"/>
                  </a:ext>
                </a:extLst>
              </p14:cNvPr>
              <p14:cNvContentPartPr/>
              <p14:nvPr/>
            </p14:nvContentPartPr>
            <p14:xfrm>
              <a:off x="7395396" y="2462551"/>
              <a:ext cx="726840" cy="426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7A4FA0C-01E6-47E8-9D78-8F8CF593662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386396" y="2453911"/>
                <a:ext cx="74448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96A80DB-9CA9-4F19-95C0-939B78011FA5}"/>
                  </a:ext>
                </a:extLst>
              </p14:cNvPr>
              <p14:cNvContentPartPr/>
              <p14:nvPr/>
            </p14:nvContentPartPr>
            <p14:xfrm>
              <a:off x="8261556" y="2465431"/>
              <a:ext cx="761760" cy="414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96A80DB-9CA9-4F19-95C0-939B78011F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252916" y="2456791"/>
                <a:ext cx="7794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4E647F-CF21-4E10-BDF6-9E5481B9EA47}"/>
                  </a:ext>
                </a:extLst>
              </p14:cNvPr>
              <p14:cNvContentPartPr/>
              <p14:nvPr/>
            </p14:nvContentPartPr>
            <p14:xfrm>
              <a:off x="3065316" y="3235471"/>
              <a:ext cx="581760" cy="19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4E647F-CF21-4E10-BDF6-9E5481B9EA4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56676" y="3226831"/>
                <a:ext cx="59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7FAB053-DE1E-40DE-826E-EAD452952712}"/>
                  </a:ext>
                </a:extLst>
              </p14:cNvPr>
              <p14:cNvContentPartPr/>
              <p14:nvPr/>
            </p14:nvContentPartPr>
            <p14:xfrm>
              <a:off x="3942276" y="3129991"/>
              <a:ext cx="1269360" cy="36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7FAB053-DE1E-40DE-826E-EAD45295271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933276" y="3121000"/>
                <a:ext cx="1287000" cy="378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D3EE95C-1751-49F8-BDF9-AD5F810E5DE1}"/>
                  </a:ext>
                </a:extLst>
              </p14:cNvPr>
              <p14:cNvContentPartPr/>
              <p14:nvPr/>
            </p14:nvContentPartPr>
            <p14:xfrm>
              <a:off x="5616996" y="3140791"/>
              <a:ext cx="43920" cy="329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D3EE95C-1751-49F8-BDF9-AD5F810E5DE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08356" y="3132151"/>
                <a:ext cx="615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CC5F1AF-9B94-4E90-B153-B45202ED3F2A}"/>
                  </a:ext>
                </a:extLst>
              </p14:cNvPr>
              <p14:cNvContentPartPr/>
              <p14:nvPr/>
            </p14:nvContentPartPr>
            <p14:xfrm>
              <a:off x="5509716" y="3278311"/>
              <a:ext cx="254880" cy="55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CC5F1AF-9B94-4E90-B153-B45202ED3F2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500716" y="3269311"/>
                <a:ext cx="272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662F6E4-E345-4C74-B7EE-D5FD5DB6E694}"/>
                  </a:ext>
                </a:extLst>
              </p14:cNvPr>
              <p14:cNvContentPartPr/>
              <p14:nvPr/>
            </p14:nvContentPartPr>
            <p14:xfrm>
              <a:off x="5807076" y="3159151"/>
              <a:ext cx="179280" cy="258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662F6E4-E345-4C74-B7EE-D5FD5DB6E69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798436" y="3150151"/>
                <a:ext cx="196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8C5E913-AD63-42E9-918E-71E978A33D01}"/>
                  </a:ext>
                </a:extLst>
              </p14:cNvPr>
              <p14:cNvContentPartPr/>
              <p14:nvPr/>
            </p14:nvContentPartPr>
            <p14:xfrm>
              <a:off x="6026316" y="3317551"/>
              <a:ext cx="165960" cy="155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8C5E913-AD63-42E9-918E-71E978A33D0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017676" y="3308551"/>
                <a:ext cx="1836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51E0903-5F7C-426F-A905-A90C60BE9001}"/>
                  </a:ext>
                </a:extLst>
              </p14:cNvPr>
              <p14:cNvContentPartPr/>
              <p14:nvPr/>
            </p14:nvContentPartPr>
            <p14:xfrm>
              <a:off x="6477756" y="3268951"/>
              <a:ext cx="1122480" cy="212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51E0903-5F7C-426F-A905-A90C60BE900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69116" y="3259951"/>
                <a:ext cx="114012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380E02D-0437-437B-BA7A-E2A9055A75A2}"/>
                  </a:ext>
                </a:extLst>
              </p14:cNvPr>
              <p14:cNvContentPartPr/>
              <p14:nvPr/>
            </p14:nvContentPartPr>
            <p14:xfrm>
              <a:off x="8509236" y="3139711"/>
              <a:ext cx="251280" cy="302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380E02D-0437-437B-BA7A-E2A9055A75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500236" y="3130711"/>
                <a:ext cx="2689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D3D409-C871-4EE5-ACE9-5D1B759E397A}"/>
                  </a:ext>
                </a:extLst>
              </p14:cNvPr>
              <p14:cNvContentPartPr/>
              <p14:nvPr/>
            </p14:nvContentPartPr>
            <p14:xfrm>
              <a:off x="7824516" y="3232591"/>
              <a:ext cx="585720" cy="249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D3D409-C871-4EE5-ACE9-5D1B759E397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15876" y="3223591"/>
                <a:ext cx="6033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AF7FFAA-DE80-481D-BADB-7C24AA7E6750}"/>
                  </a:ext>
                </a:extLst>
              </p14:cNvPr>
              <p14:cNvContentPartPr/>
              <p14:nvPr/>
            </p14:nvContentPartPr>
            <p14:xfrm>
              <a:off x="2903676" y="3773311"/>
              <a:ext cx="565920" cy="217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AF7FFAA-DE80-481D-BADB-7C24AA7E675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4676" y="3764671"/>
                <a:ext cx="5835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8CE181E-17F9-4C55-BD3A-DE49EA5DD76C}"/>
                  </a:ext>
                </a:extLst>
              </p14:cNvPr>
              <p14:cNvContentPartPr/>
              <p14:nvPr/>
            </p14:nvContentPartPr>
            <p14:xfrm>
              <a:off x="1630356" y="3619591"/>
              <a:ext cx="1005480" cy="3348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8CE181E-17F9-4C55-BD3A-DE49EA5DD7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621359" y="3610591"/>
                <a:ext cx="1023114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B00A-76ED-46C3-BCE8-4110E6F26D7C}"/>
                  </a:ext>
                </a:extLst>
              </p14:cNvPr>
              <p14:cNvContentPartPr/>
              <p14:nvPr/>
            </p14:nvContentPartPr>
            <p14:xfrm>
              <a:off x="424716" y="3758191"/>
              <a:ext cx="894960" cy="198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B00A-76ED-46C3-BCE8-4110E6F26D7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6076" y="3749535"/>
                <a:ext cx="912600" cy="216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E2FCC83-077B-4674-927C-7A6019A8461B}"/>
                  </a:ext>
                </a:extLst>
              </p14:cNvPr>
              <p14:cNvContentPartPr/>
              <p14:nvPr/>
            </p14:nvContentPartPr>
            <p14:xfrm>
              <a:off x="3799356" y="3871951"/>
              <a:ext cx="28800" cy="147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E2FCC83-077B-4674-927C-7A6019A8461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790716" y="3863311"/>
                <a:ext cx="464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A9D5895-CD14-46E9-B1DB-A0FE5E0189C4}"/>
                  </a:ext>
                </a:extLst>
              </p14:cNvPr>
              <p14:cNvContentPartPr/>
              <p14:nvPr/>
            </p14:nvContentPartPr>
            <p14:xfrm>
              <a:off x="3934716" y="3852871"/>
              <a:ext cx="173160" cy="140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A9D5895-CD14-46E9-B1DB-A0FE5E0189C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25716" y="3843871"/>
                <a:ext cx="1908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56C84C3-29BB-4372-B8E8-4EFCCBA52EDF}"/>
                  </a:ext>
                </a:extLst>
              </p14:cNvPr>
              <p14:cNvContentPartPr/>
              <p14:nvPr/>
            </p14:nvContentPartPr>
            <p14:xfrm>
              <a:off x="4699716" y="3661351"/>
              <a:ext cx="521640" cy="3582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56C84C3-29BB-4372-B8E8-4EFCCBA52ED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91076" y="3652351"/>
                <a:ext cx="539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2AA1DF1-253F-4389-93D9-108E2943018B}"/>
                  </a:ext>
                </a:extLst>
              </p14:cNvPr>
              <p14:cNvContentPartPr/>
              <p14:nvPr/>
            </p14:nvContentPartPr>
            <p14:xfrm>
              <a:off x="4204356" y="3691591"/>
              <a:ext cx="400320" cy="295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2AA1DF1-253F-4389-93D9-108E2943018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95708" y="3682951"/>
                <a:ext cx="41797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7593AA3-2C75-4B8A-9527-541A638AC40C}"/>
                  </a:ext>
                </a:extLst>
              </p14:cNvPr>
              <p14:cNvContentPartPr/>
              <p14:nvPr/>
            </p14:nvContentPartPr>
            <p14:xfrm>
              <a:off x="3779196" y="3698431"/>
              <a:ext cx="39600" cy="30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7593AA3-2C75-4B8A-9527-541A638AC40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70556" y="3689791"/>
                <a:ext cx="57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884B4224-805B-4F9A-9C6F-C1F4BD70501C}"/>
                  </a:ext>
                </a:extLst>
              </p14:cNvPr>
              <p14:cNvContentPartPr/>
              <p14:nvPr/>
            </p14:nvContentPartPr>
            <p14:xfrm>
              <a:off x="990636" y="4310431"/>
              <a:ext cx="590400" cy="2523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884B4224-805B-4F9A-9C6F-C1F4BD70501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981996" y="4301444"/>
                <a:ext cx="608040" cy="269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3630EA1-9E6E-4C7A-83DE-75398948C316}"/>
                  </a:ext>
                </a:extLst>
              </p14:cNvPr>
              <p14:cNvContentPartPr/>
              <p14:nvPr/>
            </p14:nvContentPartPr>
            <p14:xfrm>
              <a:off x="449556" y="4061671"/>
              <a:ext cx="429120" cy="6444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3630EA1-9E6E-4C7A-83DE-75398948C3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556" y="4053031"/>
                <a:ext cx="44676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851FF33-4FE5-4DF8-B07F-19B97544F56E}"/>
                  </a:ext>
                </a:extLst>
              </p14:cNvPr>
              <p14:cNvContentPartPr/>
              <p14:nvPr/>
            </p14:nvContentPartPr>
            <p14:xfrm>
              <a:off x="5640756" y="3597271"/>
              <a:ext cx="2441520" cy="4302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851FF33-4FE5-4DF8-B07F-19B97544F5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631756" y="3588271"/>
                <a:ext cx="24591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F8E2F500-AD37-42FB-8C4D-516E3BDA77D9}"/>
                  </a:ext>
                </a:extLst>
              </p14:cNvPr>
              <p14:cNvContentPartPr/>
              <p14:nvPr/>
            </p14:nvContentPartPr>
            <p14:xfrm>
              <a:off x="4735716" y="4209271"/>
              <a:ext cx="901440" cy="4975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F8E2F500-AD37-42FB-8C4D-516E3BDA77D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26716" y="4200631"/>
                <a:ext cx="91908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60EE2D33-487C-4100-AD41-42D88B7F5ECA}"/>
                  </a:ext>
                </a:extLst>
              </p14:cNvPr>
              <p14:cNvContentPartPr/>
              <p14:nvPr/>
            </p14:nvContentPartPr>
            <p14:xfrm>
              <a:off x="3945156" y="4293871"/>
              <a:ext cx="580680" cy="30852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60EE2D33-487C-4100-AD41-42D88B7F5EC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36156" y="4284871"/>
                <a:ext cx="59832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52C129C6-9555-4426-8999-736B6A0D9883}"/>
                  </a:ext>
                </a:extLst>
              </p14:cNvPr>
              <p14:cNvContentPartPr/>
              <p14:nvPr/>
            </p14:nvContentPartPr>
            <p14:xfrm>
              <a:off x="1975596" y="4115311"/>
              <a:ext cx="1719000" cy="62964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52C129C6-9555-4426-8999-736B6A0D988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66956" y="4106316"/>
                <a:ext cx="1736640" cy="647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A535F49D-9429-496B-A6CA-914F50772539}"/>
                  </a:ext>
                </a:extLst>
              </p14:cNvPr>
              <p14:cNvContentPartPr/>
              <p14:nvPr/>
            </p14:nvContentPartPr>
            <p14:xfrm>
              <a:off x="5740476" y="4182631"/>
              <a:ext cx="1009800" cy="41940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A535F49D-9429-496B-A6CA-914F5077253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31833" y="4173991"/>
                <a:ext cx="1027446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8E3A2861-DCD4-4264-881F-92D0F324DACA}"/>
                  </a:ext>
                </a:extLst>
              </p14:cNvPr>
              <p14:cNvContentPartPr/>
              <p14:nvPr/>
            </p14:nvContentPartPr>
            <p14:xfrm>
              <a:off x="6885636" y="4154191"/>
              <a:ext cx="203400" cy="49104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8E3A2861-DCD4-4264-881F-92D0F324DACA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76996" y="4145191"/>
                <a:ext cx="22104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11061CD6-AB20-4651-BFE8-CDA9D184B8F5}"/>
                  </a:ext>
                </a:extLst>
              </p14:cNvPr>
              <p14:cNvContentPartPr/>
              <p14:nvPr/>
            </p14:nvContentPartPr>
            <p14:xfrm>
              <a:off x="7124676" y="4332391"/>
              <a:ext cx="87120" cy="13392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11061CD6-AB20-4651-BFE8-CDA9D184B8F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116036" y="4323751"/>
                <a:ext cx="10476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441F9570-42CF-44BA-9DB2-3CCEA8A4F563}"/>
                  </a:ext>
                </a:extLst>
              </p14:cNvPr>
              <p14:cNvContentPartPr/>
              <p14:nvPr/>
            </p14:nvContentPartPr>
            <p14:xfrm>
              <a:off x="7277316" y="4332751"/>
              <a:ext cx="66960" cy="12240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441F9570-42CF-44BA-9DB2-3CCEA8A4F56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268676" y="4323751"/>
                <a:ext cx="846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1D574556-C02C-4322-A34E-522A10DCFDA8}"/>
                  </a:ext>
                </a:extLst>
              </p14:cNvPr>
              <p14:cNvContentPartPr/>
              <p14:nvPr/>
            </p14:nvContentPartPr>
            <p14:xfrm>
              <a:off x="7455156" y="4100911"/>
              <a:ext cx="747360" cy="4550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1D574556-C02C-4322-A34E-522A10DCFDA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446156" y="4091911"/>
                <a:ext cx="76500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8815CDF-2343-4D52-BF75-31E124B53DAC}"/>
                  </a:ext>
                </a:extLst>
              </p14:cNvPr>
              <p14:cNvContentPartPr/>
              <p14:nvPr/>
            </p14:nvContentPartPr>
            <p14:xfrm>
              <a:off x="5908236" y="5045911"/>
              <a:ext cx="500760" cy="161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8815CDF-2343-4D52-BF75-31E124B53DA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99590" y="5036911"/>
                <a:ext cx="518413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8B3812-C9BD-4712-97BC-6076B6578545}"/>
                  </a:ext>
                </a:extLst>
              </p14:cNvPr>
              <p14:cNvContentPartPr/>
              <p14:nvPr/>
            </p14:nvContentPartPr>
            <p14:xfrm>
              <a:off x="7512036" y="4933231"/>
              <a:ext cx="376920" cy="245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8B3812-C9BD-4712-97BC-6076B6578545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503045" y="4924231"/>
                <a:ext cx="394543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4BA205-E22B-4D13-8B7D-131B76818A5B}"/>
                  </a:ext>
                </a:extLst>
              </p14:cNvPr>
              <p14:cNvContentPartPr/>
              <p14:nvPr/>
            </p14:nvContentPartPr>
            <p14:xfrm>
              <a:off x="6592596" y="4886071"/>
              <a:ext cx="794160" cy="314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4BA205-E22B-4D13-8B7D-131B76818A5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583956" y="4877431"/>
                <a:ext cx="8118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9856250-F4A9-425F-B930-A0614E538C2E}"/>
                  </a:ext>
                </a:extLst>
              </p14:cNvPr>
              <p14:cNvContentPartPr/>
              <p14:nvPr/>
            </p14:nvContentPartPr>
            <p14:xfrm>
              <a:off x="6026316" y="5589151"/>
              <a:ext cx="701640" cy="180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9856250-F4A9-425F-B930-A0614E538C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017672" y="5580169"/>
                <a:ext cx="719289" cy="198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2E559AAA-DADF-452E-A087-00B4E537B43C}"/>
                  </a:ext>
                </a:extLst>
              </p14:cNvPr>
              <p14:cNvContentPartPr/>
              <p14:nvPr/>
            </p14:nvContentPartPr>
            <p14:xfrm>
              <a:off x="1033116" y="1543111"/>
              <a:ext cx="960480" cy="80604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2E559AAA-DADF-452E-A087-00B4E537B43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015476" y="1525119"/>
                <a:ext cx="996120" cy="8416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E499938-1A1F-4D4D-9A05-D05DB0A4C4A9}"/>
                  </a:ext>
                </a:extLst>
              </p14:cNvPr>
              <p14:cNvContentPartPr/>
              <p14:nvPr/>
            </p14:nvContentPartPr>
            <p14:xfrm>
              <a:off x="589956" y="4795711"/>
              <a:ext cx="5145480" cy="1456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E499938-1A1F-4D4D-9A05-D05DB0A4C4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80957" y="4787071"/>
                <a:ext cx="5163119" cy="14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4D9968F5-E969-437C-AE82-3B470875589E}"/>
                  </a:ext>
                </a:extLst>
              </p14:cNvPr>
              <p14:cNvContentPartPr/>
              <p14:nvPr/>
            </p14:nvContentPartPr>
            <p14:xfrm>
              <a:off x="6926676" y="5391151"/>
              <a:ext cx="1908000" cy="53136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4D9968F5-E969-437C-AE82-3B470875589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17678" y="5382151"/>
                <a:ext cx="1934635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66A32A60-81BF-4DA6-B44B-E47FD31C4E39}"/>
                  </a:ext>
                </a:extLst>
              </p14:cNvPr>
              <p14:cNvContentPartPr/>
              <p14:nvPr/>
            </p14:nvContentPartPr>
            <p14:xfrm>
              <a:off x="1274676" y="6374311"/>
              <a:ext cx="1469520" cy="460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66A32A60-81BF-4DA6-B44B-E47FD31C4E3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257036" y="6356311"/>
                <a:ext cx="1505160" cy="8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166815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14:cNvPr>
              <p14:cNvContentPartPr/>
              <p14:nvPr/>
            </p14:nvContentPartPr>
            <p14:xfrm>
              <a:off x="427956" y="252871"/>
              <a:ext cx="2405160" cy="154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8957" y="244231"/>
                <a:ext cx="2422797" cy="15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14:cNvPr>
              <p14:cNvContentPartPr/>
              <p14:nvPr/>
            </p14:nvContentPartPr>
            <p14:xfrm>
              <a:off x="3199956" y="102031"/>
              <a:ext cx="940680" cy="401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1313" y="93391"/>
                <a:ext cx="958327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14:cNvPr>
              <p14:cNvContentPartPr/>
              <p14:nvPr/>
            </p14:nvContentPartPr>
            <p14:xfrm>
              <a:off x="8225556" y="260071"/>
              <a:ext cx="40320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6916" y="251092"/>
                <a:ext cx="4208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14:cNvPr>
              <p14:cNvContentPartPr/>
              <p14:nvPr/>
            </p14:nvContentPartPr>
            <p14:xfrm>
              <a:off x="7776996" y="176551"/>
              <a:ext cx="339840" cy="261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8006" y="167911"/>
                <a:ext cx="357461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14:cNvPr>
              <p14:cNvContentPartPr/>
              <p14:nvPr/>
            </p14:nvContentPartPr>
            <p14:xfrm>
              <a:off x="7090116" y="286351"/>
              <a:ext cx="605880" cy="298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1476" y="277351"/>
                <a:ext cx="623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14:cNvPr>
              <p14:cNvContentPartPr/>
              <p14:nvPr/>
            </p14:nvContentPartPr>
            <p14:xfrm>
              <a:off x="2990796" y="618271"/>
              <a:ext cx="1213920" cy="570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81796" y="609626"/>
                <a:ext cx="1231560" cy="588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14:cNvPr>
              <p14:cNvContentPartPr/>
              <p14:nvPr/>
            </p14:nvContentPartPr>
            <p14:xfrm>
              <a:off x="4356636" y="146311"/>
              <a:ext cx="2542680" cy="916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47995" y="137315"/>
                <a:ext cx="2560322" cy="9345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4579831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14:cNvPr>
              <p14:cNvContentPartPr/>
              <p14:nvPr/>
            </p14:nvContentPartPr>
            <p14:xfrm>
              <a:off x="427956" y="252871"/>
              <a:ext cx="2405160" cy="154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8957" y="244231"/>
                <a:ext cx="2422797" cy="15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14:cNvPr>
              <p14:cNvContentPartPr/>
              <p14:nvPr/>
            </p14:nvContentPartPr>
            <p14:xfrm>
              <a:off x="3199956" y="102031"/>
              <a:ext cx="940680" cy="401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1313" y="93391"/>
                <a:ext cx="958327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14:cNvPr>
              <p14:cNvContentPartPr/>
              <p14:nvPr/>
            </p14:nvContentPartPr>
            <p14:xfrm>
              <a:off x="8225556" y="260071"/>
              <a:ext cx="40320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6916" y="251092"/>
                <a:ext cx="4208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14:cNvPr>
              <p14:cNvContentPartPr/>
              <p14:nvPr/>
            </p14:nvContentPartPr>
            <p14:xfrm>
              <a:off x="7776996" y="176551"/>
              <a:ext cx="339840" cy="261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8006" y="167911"/>
                <a:ext cx="357461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14:cNvPr>
              <p14:cNvContentPartPr/>
              <p14:nvPr/>
            </p14:nvContentPartPr>
            <p14:xfrm>
              <a:off x="7090116" y="286351"/>
              <a:ext cx="605880" cy="298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1476" y="277351"/>
                <a:ext cx="623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14:cNvPr>
              <p14:cNvContentPartPr/>
              <p14:nvPr/>
            </p14:nvContentPartPr>
            <p14:xfrm>
              <a:off x="2990796" y="618271"/>
              <a:ext cx="1213920" cy="570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81796" y="609626"/>
                <a:ext cx="1231560" cy="588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14:cNvPr>
              <p14:cNvContentPartPr/>
              <p14:nvPr/>
            </p14:nvContentPartPr>
            <p14:xfrm>
              <a:off x="4356636" y="146311"/>
              <a:ext cx="2542680" cy="916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47995" y="137315"/>
                <a:ext cx="2560322" cy="934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14:cNvPr>
              <p14:cNvContentPartPr/>
              <p14:nvPr/>
            </p14:nvContentPartPr>
            <p14:xfrm>
              <a:off x="3827796" y="1201831"/>
              <a:ext cx="418320" cy="67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18804" y="1192831"/>
                <a:ext cx="435945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14:cNvPr>
              <p14:cNvContentPartPr/>
              <p14:nvPr/>
            </p14:nvContentPartPr>
            <p14:xfrm>
              <a:off x="3270876" y="1187431"/>
              <a:ext cx="435960" cy="36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1876" y="1178791"/>
                <a:ext cx="45360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14:cNvPr>
              <p14:cNvContentPartPr/>
              <p14:nvPr/>
            </p14:nvContentPartPr>
            <p14:xfrm>
              <a:off x="4439796" y="1319551"/>
              <a:ext cx="23400" cy="3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31156" y="1310911"/>
                <a:ext cx="410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14:cNvPr>
              <p14:cNvContentPartPr/>
              <p14:nvPr/>
            </p14:nvContentPartPr>
            <p14:xfrm>
              <a:off x="4481196" y="1503151"/>
              <a:ext cx="23760" cy="32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196" y="1494151"/>
                <a:ext cx="414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14:cNvPr>
              <p14:cNvContentPartPr/>
              <p14:nvPr/>
            </p14:nvContentPartPr>
            <p14:xfrm>
              <a:off x="5549316" y="2440591"/>
              <a:ext cx="526320" cy="413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0322" y="2431951"/>
                <a:ext cx="54394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14:cNvPr>
              <p14:cNvContentPartPr/>
              <p14:nvPr/>
            </p14:nvContentPartPr>
            <p14:xfrm>
              <a:off x="5706636" y="597391"/>
              <a:ext cx="2185200" cy="1760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97636" y="588391"/>
                <a:ext cx="2202840" cy="177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4205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14:cNvPr>
              <p14:cNvContentPartPr/>
              <p14:nvPr/>
            </p14:nvContentPartPr>
            <p14:xfrm>
              <a:off x="427956" y="252871"/>
              <a:ext cx="2405160" cy="154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8957" y="244231"/>
                <a:ext cx="2422797" cy="15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14:cNvPr>
              <p14:cNvContentPartPr/>
              <p14:nvPr/>
            </p14:nvContentPartPr>
            <p14:xfrm>
              <a:off x="3199956" y="102031"/>
              <a:ext cx="940680" cy="401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1313" y="93391"/>
                <a:ext cx="958327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14:cNvPr>
              <p14:cNvContentPartPr/>
              <p14:nvPr/>
            </p14:nvContentPartPr>
            <p14:xfrm>
              <a:off x="8225556" y="260071"/>
              <a:ext cx="40320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6916" y="251092"/>
                <a:ext cx="4208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14:cNvPr>
              <p14:cNvContentPartPr/>
              <p14:nvPr/>
            </p14:nvContentPartPr>
            <p14:xfrm>
              <a:off x="7776996" y="176551"/>
              <a:ext cx="339840" cy="261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8006" y="167911"/>
                <a:ext cx="357461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14:cNvPr>
              <p14:cNvContentPartPr/>
              <p14:nvPr/>
            </p14:nvContentPartPr>
            <p14:xfrm>
              <a:off x="7090116" y="286351"/>
              <a:ext cx="605880" cy="298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1476" y="277351"/>
                <a:ext cx="623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14:cNvPr>
              <p14:cNvContentPartPr/>
              <p14:nvPr/>
            </p14:nvContentPartPr>
            <p14:xfrm>
              <a:off x="2990796" y="618271"/>
              <a:ext cx="1213920" cy="570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81796" y="609626"/>
                <a:ext cx="1231560" cy="588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14:cNvPr>
              <p14:cNvContentPartPr/>
              <p14:nvPr/>
            </p14:nvContentPartPr>
            <p14:xfrm>
              <a:off x="4356636" y="146311"/>
              <a:ext cx="2542680" cy="916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47995" y="137315"/>
                <a:ext cx="2560322" cy="934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14:cNvPr>
              <p14:cNvContentPartPr/>
              <p14:nvPr/>
            </p14:nvContentPartPr>
            <p14:xfrm>
              <a:off x="3827796" y="1201831"/>
              <a:ext cx="418320" cy="67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18804" y="1192831"/>
                <a:ext cx="435945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14:cNvPr>
              <p14:cNvContentPartPr/>
              <p14:nvPr/>
            </p14:nvContentPartPr>
            <p14:xfrm>
              <a:off x="3270876" y="1187431"/>
              <a:ext cx="435960" cy="36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1876" y="1178791"/>
                <a:ext cx="45360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14:cNvPr>
              <p14:cNvContentPartPr/>
              <p14:nvPr/>
            </p14:nvContentPartPr>
            <p14:xfrm>
              <a:off x="4439796" y="1319551"/>
              <a:ext cx="23400" cy="3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31156" y="1310911"/>
                <a:ext cx="410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14:cNvPr>
              <p14:cNvContentPartPr/>
              <p14:nvPr/>
            </p14:nvContentPartPr>
            <p14:xfrm>
              <a:off x="4481196" y="1503151"/>
              <a:ext cx="23760" cy="32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196" y="1494151"/>
                <a:ext cx="414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14:cNvPr>
              <p14:cNvContentPartPr/>
              <p14:nvPr/>
            </p14:nvContentPartPr>
            <p14:xfrm>
              <a:off x="5549316" y="2440591"/>
              <a:ext cx="526320" cy="413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0322" y="2431951"/>
                <a:ext cx="54394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14:cNvPr>
              <p14:cNvContentPartPr/>
              <p14:nvPr/>
            </p14:nvContentPartPr>
            <p14:xfrm>
              <a:off x="5706636" y="597391"/>
              <a:ext cx="2778480" cy="1760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97637" y="588393"/>
                <a:ext cx="2796118" cy="1777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14:cNvPr>
              <p14:cNvContentPartPr/>
              <p14:nvPr/>
            </p14:nvContentPartPr>
            <p14:xfrm>
              <a:off x="328956" y="2369671"/>
              <a:ext cx="296280" cy="281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9956" y="2361020"/>
                <a:ext cx="313920" cy="2991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14:cNvPr>
              <p14:cNvContentPartPr/>
              <p14:nvPr/>
            </p14:nvContentPartPr>
            <p14:xfrm>
              <a:off x="903876" y="2305951"/>
              <a:ext cx="81864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4876" y="2296951"/>
                <a:ext cx="836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14:cNvPr>
              <p14:cNvContentPartPr/>
              <p14:nvPr/>
            </p14:nvContentPartPr>
            <p14:xfrm>
              <a:off x="1989996" y="2528431"/>
              <a:ext cx="21240" cy="125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0996" y="2519431"/>
                <a:ext cx="38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14:cNvPr>
              <p14:cNvContentPartPr/>
              <p14:nvPr/>
            </p14:nvContentPartPr>
            <p14:xfrm>
              <a:off x="1950396" y="2339071"/>
              <a:ext cx="31680" cy="44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41396" y="2330431"/>
                <a:ext cx="49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14:cNvPr>
              <p14:cNvContentPartPr/>
              <p14:nvPr/>
            </p14:nvContentPartPr>
            <p14:xfrm>
              <a:off x="2097276" y="2504671"/>
              <a:ext cx="389520" cy="147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8636" y="2495671"/>
                <a:ext cx="4071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14:cNvPr>
              <p14:cNvContentPartPr/>
              <p14:nvPr/>
            </p14:nvContentPartPr>
            <p14:xfrm>
              <a:off x="2580756" y="2305591"/>
              <a:ext cx="1127880" cy="387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72119" y="2296599"/>
                <a:ext cx="1145514" cy="404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14:cNvPr>
              <p14:cNvContentPartPr/>
              <p14:nvPr/>
            </p14:nvContentPartPr>
            <p14:xfrm>
              <a:off x="3850836" y="2348791"/>
              <a:ext cx="744480" cy="370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41836" y="2340151"/>
                <a:ext cx="7621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14:cNvPr>
              <p14:cNvContentPartPr/>
              <p14:nvPr/>
            </p14:nvContentPartPr>
            <p14:xfrm>
              <a:off x="343356" y="2824351"/>
              <a:ext cx="262080" cy="424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4716" y="2815711"/>
                <a:ext cx="279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14:cNvPr>
              <p14:cNvContentPartPr/>
              <p14:nvPr/>
            </p14:nvContentPartPr>
            <p14:xfrm>
              <a:off x="707676" y="3010471"/>
              <a:ext cx="133200" cy="25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676" y="3001831"/>
                <a:ext cx="1508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14:cNvPr>
              <p14:cNvContentPartPr/>
              <p14:nvPr/>
            </p14:nvContentPartPr>
            <p14:xfrm>
              <a:off x="699396" y="2832271"/>
              <a:ext cx="155520" cy="10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0756" y="2823631"/>
                <a:ext cx="1731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14:cNvPr>
              <p14:cNvContentPartPr/>
              <p14:nvPr/>
            </p14:nvContentPartPr>
            <p14:xfrm>
              <a:off x="1164156" y="3066631"/>
              <a:ext cx="232560" cy="165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5156" y="3057631"/>
                <a:ext cx="2502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14:cNvPr>
              <p14:cNvContentPartPr/>
              <p14:nvPr/>
            </p14:nvContentPartPr>
            <p14:xfrm>
              <a:off x="1501116" y="2834431"/>
              <a:ext cx="1457280" cy="403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92118" y="2825431"/>
                <a:ext cx="1474916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14:cNvPr>
              <p14:cNvContentPartPr/>
              <p14:nvPr/>
            </p14:nvContentPartPr>
            <p14:xfrm>
              <a:off x="3288876" y="3149431"/>
              <a:ext cx="25200" cy="127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80236" y="3140431"/>
                <a:ext cx="42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14:cNvPr>
              <p14:cNvContentPartPr/>
              <p14:nvPr/>
            </p14:nvContentPartPr>
            <p14:xfrm>
              <a:off x="3276996" y="2928751"/>
              <a:ext cx="28800" cy="28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8356" y="2919751"/>
                <a:ext cx="46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14:cNvPr>
              <p14:cNvContentPartPr/>
              <p14:nvPr/>
            </p14:nvContentPartPr>
            <p14:xfrm>
              <a:off x="3433956" y="3131071"/>
              <a:ext cx="194040" cy="129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24956" y="3122431"/>
                <a:ext cx="211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14:cNvPr>
              <p14:cNvContentPartPr/>
              <p14:nvPr/>
            </p14:nvContentPartPr>
            <p14:xfrm>
              <a:off x="3972156" y="2921911"/>
              <a:ext cx="68400" cy="37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63156" y="2912911"/>
                <a:ext cx="860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14:cNvPr>
              <p14:cNvContentPartPr/>
              <p14:nvPr/>
            </p14:nvContentPartPr>
            <p14:xfrm>
              <a:off x="3879276" y="3056191"/>
              <a:ext cx="239760" cy="56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0276" y="3047551"/>
                <a:ext cx="2574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14:cNvPr>
              <p14:cNvContentPartPr/>
              <p14:nvPr/>
            </p14:nvContentPartPr>
            <p14:xfrm>
              <a:off x="4220916" y="2912191"/>
              <a:ext cx="149400" cy="380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2276" y="2903551"/>
                <a:ext cx="167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14:cNvPr>
              <p14:cNvContentPartPr/>
              <p14:nvPr/>
            </p14:nvContentPartPr>
            <p14:xfrm>
              <a:off x="4475436" y="3103711"/>
              <a:ext cx="183960" cy="213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6796" y="3094711"/>
                <a:ext cx="2016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14:cNvPr>
              <p14:cNvContentPartPr/>
              <p14:nvPr/>
            </p14:nvContentPartPr>
            <p14:xfrm>
              <a:off x="4959636" y="2792311"/>
              <a:ext cx="375120" cy="5238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0636" y="2783671"/>
                <a:ext cx="39276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14:cNvPr>
              <p14:cNvContentPartPr/>
              <p14:nvPr/>
            </p14:nvContentPartPr>
            <p14:xfrm>
              <a:off x="5447436" y="2960791"/>
              <a:ext cx="1536840" cy="51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796" y="2951791"/>
                <a:ext cx="15544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14:cNvPr>
              <p14:cNvContentPartPr/>
              <p14:nvPr/>
            </p14:nvContentPartPr>
            <p14:xfrm>
              <a:off x="7135836" y="3217111"/>
              <a:ext cx="69840" cy="32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7196" y="3208471"/>
                <a:ext cx="87480" cy="5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548043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14:cNvPr>
              <p14:cNvContentPartPr/>
              <p14:nvPr/>
            </p14:nvContentPartPr>
            <p14:xfrm>
              <a:off x="427956" y="252871"/>
              <a:ext cx="2405160" cy="154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8957" y="244231"/>
                <a:ext cx="2422797" cy="15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14:cNvPr>
              <p14:cNvContentPartPr/>
              <p14:nvPr/>
            </p14:nvContentPartPr>
            <p14:xfrm>
              <a:off x="3199956" y="102031"/>
              <a:ext cx="940680" cy="401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1313" y="93391"/>
                <a:ext cx="958327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14:cNvPr>
              <p14:cNvContentPartPr/>
              <p14:nvPr/>
            </p14:nvContentPartPr>
            <p14:xfrm>
              <a:off x="8225556" y="260071"/>
              <a:ext cx="40320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6916" y="251092"/>
                <a:ext cx="4208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14:cNvPr>
              <p14:cNvContentPartPr/>
              <p14:nvPr/>
            </p14:nvContentPartPr>
            <p14:xfrm>
              <a:off x="7776996" y="176551"/>
              <a:ext cx="339840" cy="261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8006" y="167911"/>
                <a:ext cx="357461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14:cNvPr>
              <p14:cNvContentPartPr/>
              <p14:nvPr/>
            </p14:nvContentPartPr>
            <p14:xfrm>
              <a:off x="7090116" y="286351"/>
              <a:ext cx="605880" cy="298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1476" y="277351"/>
                <a:ext cx="623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14:cNvPr>
              <p14:cNvContentPartPr/>
              <p14:nvPr/>
            </p14:nvContentPartPr>
            <p14:xfrm>
              <a:off x="2990796" y="618271"/>
              <a:ext cx="1213920" cy="570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81796" y="609626"/>
                <a:ext cx="1231560" cy="588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14:cNvPr>
              <p14:cNvContentPartPr/>
              <p14:nvPr/>
            </p14:nvContentPartPr>
            <p14:xfrm>
              <a:off x="4356636" y="146311"/>
              <a:ext cx="2542680" cy="916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47995" y="137315"/>
                <a:ext cx="2560322" cy="934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14:cNvPr>
              <p14:cNvContentPartPr/>
              <p14:nvPr/>
            </p14:nvContentPartPr>
            <p14:xfrm>
              <a:off x="3827796" y="1201831"/>
              <a:ext cx="418320" cy="67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18804" y="1192831"/>
                <a:ext cx="435945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14:cNvPr>
              <p14:cNvContentPartPr/>
              <p14:nvPr/>
            </p14:nvContentPartPr>
            <p14:xfrm>
              <a:off x="3270876" y="1187431"/>
              <a:ext cx="435960" cy="36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1876" y="1178791"/>
                <a:ext cx="45360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14:cNvPr>
              <p14:cNvContentPartPr/>
              <p14:nvPr/>
            </p14:nvContentPartPr>
            <p14:xfrm>
              <a:off x="4439796" y="1319551"/>
              <a:ext cx="23400" cy="3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31156" y="1310911"/>
                <a:ext cx="410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14:cNvPr>
              <p14:cNvContentPartPr/>
              <p14:nvPr/>
            </p14:nvContentPartPr>
            <p14:xfrm>
              <a:off x="4481196" y="1503151"/>
              <a:ext cx="23760" cy="32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196" y="1494151"/>
                <a:ext cx="414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14:cNvPr>
              <p14:cNvContentPartPr/>
              <p14:nvPr/>
            </p14:nvContentPartPr>
            <p14:xfrm>
              <a:off x="5549316" y="2440591"/>
              <a:ext cx="526320" cy="413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0322" y="2431951"/>
                <a:ext cx="54394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14:cNvPr>
              <p14:cNvContentPartPr/>
              <p14:nvPr/>
            </p14:nvContentPartPr>
            <p14:xfrm>
              <a:off x="5706636" y="597391"/>
              <a:ext cx="2778480" cy="1760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97637" y="588393"/>
                <a:ext cx="2796118" cy="1777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14:cNvPr>
              <p14:cNvContentPartPr/>
              <p14:nvPr/>
            </p14:nvContentPartPr>
            <p14:xfrm>
              <a:off x="328956" y="2369671"/>
              <a:ext cx="296280" cy="281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9956" y="2361020"/>
                <a:ext cx="313920" cy="2991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14:cNvPr>
              <p14:cNvContentPartPr/>
              <p14:nvPr/>
            </p14:nvContentPartPr>
            <p14:xfrm>
              <a:off x="903876" y="2305951"/>
              <a:ext cx="81864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4876" y="2296951"/>
                <a:ext cx="836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14:cNvPr>
              <p14:cNvContentPartPr/>
              <p14:nvPr/>
            </p14:nvContentPartPr>
            <p14:xfrm>
              <a:off x="1989996" y="2528431"/>
              <a:ext cx="21240" cy="125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0996" y="2519431"/>
                <a:ext cx="38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14:cNvPr>
              <p14:cNvContentPartPr/>
              <p14:nvPr/>
            </p14:nvContentPartPr>
            <p14:xfrm>
              <a:off x="1950396" y="2339071"/>
              <a:ext cx="31680" cy="44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41396" y="2330431"/>
                <a:ext cx="49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14:cNvPr>
              <p14:cNvContentPartPr/>
              <p14:nvPr/>
            </p14:nvContentPartPr>
            <p14:xfrm>
              <a:off x="2097276" y="2504671"/>
              <a:ext cx="389520" cy="147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8636" y="2495671"/>
                <a:ext cx="4071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14:cNvPr>
              <p14:cNvContentPartPr/>
              <p14:nvPr/>
            </p14:nvContentPartPr>
            <p14:xfrm>
              <a:off x="2580756" y="2305591"/>
              <a:ext cx="1127880" cy="387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72119" y="2296599"/>
                <a:ext cx="1145514" cy="404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14:cNvPr>
              <p14:cNvContentPartPr/>
              <p14:nvPr/>
            </p14:nvContentPartPr>
            <p14:xfrm>
              <a:off x="3850836" y="2348791"/>
              <a:ext cx="744480" cy="370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41836" y="2340151"/>
                <a:ext cx="7621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14:cNvPr>
              <p14:cNvContentPartPr/>
              <p14:nvPr/>
            </p14:nvContentPartPr>
            <p14:xfrm>
              <a:off x="343356" y="2824351"/>
              <a:ext cx="262080" cy="424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4716" y="2815711"/>
                <a:ext cx="279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14:cNvPr>
              <p14:cNvContentPartPr/>
              <p14:nvPr/>
            </p14:nvContentPartPr>
            <p14:xfrm>
              <a:off x="707676" y="3010471"/>
              <a:ext cx="133200" cy="25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676" y="3001831"/>
                <a:ext cx="1508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14:cNvPr>
              <p14:cNvContentPartPr/>
              <p14:nvPr/>
            </p14:nvContentPartPr>
            <p14:xfrm>
              <a:off x="699396" y="2832271"/>
              <a:ext cx="155520" cy="10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0756" y="2823631"/>
                <a:ext cx="1731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14:cNvPr>
              <p14:cNvContentPartPr/>
              <p14:nvPr/>
            </p14:nvContentPartPr>
            <p14:xfrm>
              <a:off x="1164156" y="3066631"/>
              <a:ext cx="232560" cy="165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5156" y="3057631"/>
                <a:ext cx="2502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14:cNvPr>
              <p14:cNvContentPartPr/>
              <p14:nvPr/>
            </p14:nvContentPartPr>
            <p14:xfrm>
              <a:off x="1501116" y="2834431"/>
              <a:ext cx="1457280" cy="403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92118" y="2825431"/>
                <a:ext cx="1474916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14:cNvPr>
              <p14:cNvContentPartPr/>
              <p14:nvPr/>
            </p14:nvContentPartPr>
            <p14:xfrm>
              <a:off x="3288876" y="3149431"/>
              <a:ext cx="25200" cy="127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80236" y="3140431"/>
                <a:ext cx="42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14:cNvPr>
              <p14:cNvContentPartPr/>
              <p14:nvPr/>
            </p14:nvContentPartPr>
            <p14:xfrm>
              <a:off x="3276996" y="2928751"/>
              <a:ext cx="28800" cy="28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8356" y="2919751"/>
                <a:ext cx="46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14:cNvPr>
              <p14:cNvContentPartPr/>
              <p14:nvPr/>
            </p14:nvContentPartPr>
            <p14:xfrm>
              <a:off x="3433956" y="3131071"/>
              <a:ext cx="194040" cy="129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24956" y="3122431"/>
                <a:ext cx="211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14:cNvPr>
              <p14:cNvContentPartPr/>
              <p14:nvPr/>
            </p14:nvContentPartPr>
            <p14:xfrm>
              <a:off x="3972156" y="2921911"/>
              <a:ext cx="68400" cy="37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63156" y="2912911"/>
                <a:ext cx="860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14:cNvPr>
              <p14:cNvContentPartPr/>
              <p14:nvPr/>
            </p14:nvContentPartPr>
            <p14:xfrm>
              <a:off x="3879276" y="3056191"/>
              <a:ext cx="239760" cy="56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0276" y="3047551"/>
                <a:ext cx="2574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14:cNvPr>
              <p14:cNvContentPartPr/>
              <p14:nvPr/>
            </p14:nvContentPartPr>
            <p14:xfrm>
              <a:off x="4220916" y="2912191"/>
              <a:ext cx="149400" cy="380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2276" y="2903551"/>
                <a:ext cx="167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14:cNvPr>
              <p14:cNvContentPartPr/>
              <p14:nvPr/>
            </p14:nvContentPartPr>
            <p14:xfrm>
              <a:off x="4475436" y="3103711"/>
              <a:ext cx="183960" cy="213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6796" y="3094711"/>
                <a:ext cx="2016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14:cNvPr>
              <p14:cNvContentPartPr/>
              <p14:nvPr/>
            </p14:nvContentPartPr>
            <p14:xfrm>
              <a:off x="4959636" y="2792311"/>
              <a:ext cx="375120" cy="5238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0636" y="2783671"/>
                <a:ext cx="39276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14:cNvPr>
              <p14:cNvContentPartPr/>
              <p14:nvPr/>
            </p14:nvContentPartPr>
            <p14:xfrm>
              <a:off x="5447436" y="2960791"/>
              <a:ext cx="1536840" cy="51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796" y="2951791"/>
                <a:ext cx="15544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14:cNvPr>
              <p14:cNvContentPartPr/>
              <p14:nvPr/>
            </p14:nvContentPartPr>
            <p14:xfrm>
              <a:off x="7135836" y="3217111"/>
              <a:ext cx="69840" cy="32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7196" y="3208471"/>
                <a:ext cx="874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225E3C-E58F-4C44-AD6C-A6BCCC4C06D4}"/>
                  </a:ext>
                </a:extLst>
              </p14:cNvPr>
              <p14:cNvContentPartPr/>
              <p14:nvPr/>
            </p14:nvContentPartPr>
            <p14:xfrm>
              <a:off x="7509876" y="2840551"/>
              <a:ext cx="773640" cy="447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225E3C-E58F-4C44-AD6C-A6BCCC4C06D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00876" y="2831551"/>
                <a:ext cx="79128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94A9EFD-33A0-458E-9A77-AE4740DBCFC0}"/>
                  </a:ext>
                </a:extLst>
              </p14:cNvPr>
              <p14:cNvContentPartPr/>
              <p14:nvPr/>
            </p14:nvContentPartPr>
            <p14:xfrm>
              <a:off x="459996" y="3586471"/>
              <a:ext cx="23508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94A9EFD-33A0-458E-9A77-AE4740DBCF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356" y="3577471"/>
                <a:ext cx="2527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1BB580-F10C-4E88-BFEF-943348FF97EE}"/>
                  </a:ext>
                </a:extLst>
              </p14:cNvPr>
              <p14:cNvContentPartPr/>
              <p14:nvPr/>
            </p14:nvContentPartPr>
            <p14:xfrm>
              <a:off x="772116" y="3425191"/>
              <a:ext cx="140760" cy="5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1BB580-F10C-4E88-BFEF-943348FF97E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3116" y="3416551"/>
                <a:ext cx="1584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0DFC98-20DB-4CD0-A0D0-AF84516322B8}"/>
                  </a:ext>
                </a:extLst>
              </p14:cNvPr>
              <p14:cNvContentPartPr/>
              <p14:nvPr/>
            </p14:nvContentPartPr>
            <p14:xfrm>
              <a:off x="1069836" y="3460111"/>
              <a:ext cx="49032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0DFC98-20DB-4CD0-A0D0-AF84516322B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60836" y="3451111"/>
                <a:ext cx="507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3DA12-8796-4D98-8EF0-ED79519451AA}"/>
                  </a:ext>
                </a:extLst>
              </p14:cNvPr>
              <p14:cNvContentPartPr/>
              <p14:nvPr/>
            </p14:nvContentPartPr>
            <p14:xfrm>
              <a:off x="797676" y="3569551"/>
              <a:ext cx="167400" cy="23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3DA12-8796-4D98-8EF0-ED79519451A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036" y="3560911"/>
                <a:ext cx="1850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35AE41-19DD-4948-A7D0-30D0D53E977A}"/>
                  </a:ext>
                </a:extLst>
              </p14:cNvPr>
              <p14:cNvContentPartPr/>
              <p14:nvPr/>
            </p14:nvContentPartPr>
            <p14:xfrm>
              <a:off x="1757436" y="3716431"/>
              <a:ext cx="138240" cy="15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35AE41-19DD-4948-A7D0-30D0D53E97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48796" y="3707791"/>
                <a:ext cx="1558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9B5D9EF-084F-47D5-BAA7-C775F82652E2}"/>
                  </a:ext>
                </a:extLst>
              </p14:cNvPr>
              <p14:cNvContentPartPr/>
              <p14:nvPr/>
            </p14:nvContentPartPr>
            <p14:xfrm>
              <a:off x="1746276" y="3788791"/>
              <a:ext cx="144720" cy="1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9B5D9EF-084F-47D5-BAA7-C775F82652E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37636" y="3779791"/>
                <a:ext cx="162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36266A-686A-4433-B397-CCB779043295}"/>
                  </a:ext>
                </a:extLst>
              </p14:cNvPr>
              <p14:cNvContentPartPr/>
              <p14:nvPr/>
            </p14:nvContentPartPr>
            <p14:xfrm>
              <a:off x="2041116" y="3666751"/>
              <a:ext cx="253440" cy="203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36266A-686A-4433-B397-CCB77904329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032476" y="3657751"/>
                <a:ext cx="2710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406974F-E234-458C-901C-1314A9CEEC74}"/>
                  </a:ext>
                </a:extLst>
              </p14:cNvPr>
              <p14:cNvContentPartPr/>
              <p14:nvPr/>
            </p14:nvContentPartPr>
            <p14:xfrm>
              <a:off x="2400396" y="3661351"/>
              <a:ext cx="171000" cy="35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406974F-E234-458C-901C-1314A9CEEC7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391756" y="3652711"/>
                <a:ext cx="1886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291220B-1632-48DA-ABFC-436BF728F54D}"/>
                  </a:ext>
                </a:extLst>
              </p14:cNvPr>
              <p14:cNvContentPartPr/>
              <p14:nvPr/>
            </p14:nvContentPartPr>
            <p14:xfrm>
              <a:off x="3181236" y="3587551"/>
              <a:ext cx="98280" cy="31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291220B-1632-48DA-ABFC-436BF728F54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172596" y="3578911"/>
                <a:ext cx="1159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9AA1097-FB72-48AE-AFF6-D0AB45F92FEB}"/>
                  </a:ext>
                </a:extLst>
              </p14:cNvPr>
              <p14:cNvContentPartPr/>
              <p14:nvPr/>
            </p14:nvContentPartPr>
            <p14:xfrm>
              <a:off x="2682276" y="3560911"/>
              <a:ext cx="401400" cy="487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9AA1097-FB72-48AE-AFF6-D0AB45F92F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73636" y="3551918"/>
                <a:ext cx="419040" cy="505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03B65BE-27F1-4B26-B858-88267799F6A4}"/>
                  </a:ext>
                </a:extLst>
              </p14:cNvPr>
              <p14:cNvContentPartPr/>
              <p14:nvPr/>
            </p14:nvContentPartPr>
            <p14:xfrm>
              <a:off x="3425676" y="3735871"/>
              <a:ext cx="35640" cy="42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03B65BE-27F1-4B26-B858-88267799F6A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417036" y="3727157"/>
                <a:ext cx="53280" cy="59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8FF6026-3702-47D7-8AE1-4DA5767AD46E}"/>
                  </a:ext>
                </a:extLst>
              </p14:cNvPr>
              <p14:cNvContentPartPr/>
              <p14:nvPr/>
            </p14:nvContentPartPr>
            <p14:xfrm>
              <a:off x="3579036" y="3514111"/>
              <a:ext cx="412200" cy="358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8FF6026-3702-47D7-8AE1-4DA5767AD4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70388" y="3505111"/>
                <a:ext cx="429855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351F09-FB45-485F-9578-82ED9C601546}"/>
                  </a:ext>
                </a:extLst>
              </p14:cNvPr>
              <p14:cNvContentPartPr/>
              <p14:nvPr/>
            </p14:nvContentPartPr>
            <p14:xfrm>
              <a:off x="4667676" y="3433471"/>
              <a:ext cx="168840" cy="10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351F09-FB45-485F-9578-82ED9C6015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8676" y="3424831"/>
                <a:ext cx="186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B8837B-B55C-44D8-9E15-A996B81F7DA2}"/>
                  </a:ext>
                </a:extLst>
              </p14:cNvPr>
              <p14:cNvContentPartPr/>
              <p14:nvPr/>
            </p14:nvContentPartPr>
            <p14:xfrm>
              <a:off x="4621956" y="3613831"/>
              <a:ext cx="221040" cy="228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B8837B-B55C-44D8-9E15-A996B81F7DA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612956" y="3605177"/>
                <a:ext cx="23868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3DBCB6-83CB-4045-9125-600CE94B2EEC}"/>
                  </a:ext>
                </a:extLst>
              </p14:cNvPr>
              <p14:cNvContentPartPr/>
              <p14:nvPr/>
            </p14:nvContentPartPr>
            <p14:xfrm>
              <a:off x="4251516" y="3654151"/>
              <a:ext cx="19512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3DBCB6-83CB-4045-9125-600CE94B2EE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42876" y="3645511"/>
                <a:ext cx="21276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F16E8-D6A4-475B-9629-CAF10834A015}"/>
                  </a:ext>
                </a:extLst>
              </p14:cNvPr>
              <p14:cNvContentPartPr/>
              <p14:nvPr/>
            </p14:nvContentPartPr>
            <p14:xfrm>
              <a:off x="4985916" y="3720391"/>
              <a:ext cx="42120" cy="3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F16E8-D6A4-475B-9629-CAF10834A01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77276" y="3711751"/>
                <a:ext cx="59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4EEADD-E3C6-45E1-B335-4C7B29FEF53C}"/>
                  </a:ext>
                </a:extLst>
              </p14:cNvPr>
              <p14:cNvContentPartPr/>
              <p14:nvPr/>
            </p14:nvContentPartPr>
            <p14:xfrm>
              <a:off x="5138556" y="3484951"/>
              <a:ext cx="418320" cy="356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4EEADD-E3C6-45E1-B335-4C7B29FEF5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29556" y="3476311"/>
                <a:ext cx="435960" cy="37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645066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14:cNvPr>
              <p14:cNvContentPartPr/>
              <p14:nvPr/>
            </p14:nvContentPartPr>
            <p14:xfrm>
              <a:off x="427956" y="252871"/>
              <a:ext cx="2405160" cy="154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8957" y="244231"/>
                <a:ext cx="2422797" cy="15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14:cNvPr>
              <p14:cNvContentPartPr/>
              <p14:nvPr/>
            </p14:nvContentPartPr>
            <p14:xfrm>
              <a:off x="3199956" y="102031"/>
              <a:ext cx="940680" cy="401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1313" y="93391"/>
                <a:ext cx="958327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14:cNvPr>
              <p14:cNvContentPartPr/>
              <p14:nvPr/>
            </p14:nvContentPartPr>
            <p14:xfrm>
              <a:off x="8225556" y="260071"/>
              <a:ext cx="40320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6916" y="251092"/>
                <a:ext cx="4208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14:cNvPr>
              <p14:cNvContentPartPr/>
              <p14:nvPr/>
            </p14:nvContentPartPr>
            <p14:xfrm>
              <a:off x="7776996" y="176551"/>
              <a:ext cx="339840" cy="261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8006" y="167911"/>
                <a:ext cx="357461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14:cNvPr>
              <p14:cNvContentPartPr/>
              <p14:nvPr/>
            </p14:nvContentPartPr>
            <p14:xfrm>
              <a:off x="7090116" y="286351"/>
              <a:ext cx="605880" cy="298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1476" y="277351"/>
                <a:ext cx="623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14:cNvPr>
              <p14:cNvContentPartPr/>
              <p14:nvPr/>
            </p14:nvContentPartPr>
            <p14:xfrm>
              <a:off x="2990796" y="618271"/>
              <a:ext cx="1213920" cy="570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81796" y="609626"/>
                <a:ext cx="1231560" cy="588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14:cNvPr>
              <p14:cNvContentPartPr/>
              <p14:nvPr/>
            </p14:nvContentPartPr>
            <p14:xfrm>
              <a:off x="4356636" y="146311"/>
              <a:ext cx="2542680" cy="916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47995" y="137315"/>
                <a:ext cx="2560322" cy="934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14:cNvPr>
              <p14:cNvContentPartPr/>
              <p14:nvPr/>
            </p14:nvContentPartPr>
            <p14:xfrm>
              <a:off x="3827796" y="1201831"/>
              <a:ext cx="418320" cy="67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18804" y="1192831"/>
                <a:ext cx="435945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14:cNvPr>
              <p14:cNvContentPartPr/>
              <p14:nvPr/>
            </p14:nvContentPartPr>
            <p14:xfrm>
              <a:off x="3270876" y="1187431"/>
              <a:ext cx="435960" cy="36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1876" y="1178791"/>
                <a:ext cx="45360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14:cNvPr>
              <p14:cNvContentPartPr/>
              <p14:nvPr/>
            </p14:nvContentPartPr>
            <p14:xfrm>
              <a:off x="4439796" y="1319551"/>
              <a:ext cx="23400" cy="3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31156" y="1310911"/>
                <a:ext cx="410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14:cNvPr>
              <p14:cNvContentPartPr/>
              <p14:nvPr/>
            </p14:nvContentPartPr>
            <p14:xfrm>
              <a:off x="4481196" y="1503151"/>
              <a:ext cx="23760" cy="32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196" y="1494151"/>
                <a:ext cx="414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14:cNvPr>
              <p14:cNvContentPartPr/>
              <p14:nvPr/>
            </p14:nvContentPartPr>
            <p14:xfrm>
              <a:off x="5549316" y="2440591"/>
              <a:ext cx="526320" cy="413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0322" y="2431951"/>
                <a:ext cx="54394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14:cNvPr>
              <p14:cNvContentPartPr/>
              <p14:nvPr/>
            </p14:nvContentPartPr>
            <p14:xfrm>
              <a:off x="5706636" y="597391"/>
              <a:ext cx="2778480" cy="1760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97637" y="588393"/>
                <a:ext cx="2796118" cy="1777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14:cNvPr>
              <p14:cNvContentPartPr/>
              <p14:nvPr/>
            </p14:nvContentPartPr>
            <p14:xfrm>
              <a:off x="328956" y="2369671"/>
              <a:ext cx="296280" cy="281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9956" y="2361020"/>
                <a:ext cx="313920" cy="2991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14:cNvPr>
              <p14:cNvContentPartPr/>
              <p14:nvPr/>
            </p14:nvContentPartPr>
            <p14:xfrm>
              <a:off x="903876" y="2305951"/>
              <a:ext cx="81864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4876" y="2296951"/>
                <a:ext cx="836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14:cNvPr>
              <p14:cNvContentPartPr/>
              <p14:nvPr/>
            </p14:nvContentPartPr>
            <p14:xfrm>
              <a:off x="1989996" y="2528431"/>
              <a:ext cx="21240" cy="125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0996" y="2519431"/>
                <a:ext cx="38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14:cNvPr>
              <p14:cNvContentPartPr/>
              <p14:nvPr/>
            </p14:nvContentPartPr>
            <p14:xfrm>
              <a:off x="1950396" y="2339071"/>
              <a:ext cx="31680" cy="44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41396" y="2330431"/>
                <a:ext cx="49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14:cNvPr>
              <p14:cNvContentPartPr/>
              <p14:nvPr/>
            </p14:nvContentPartPr>
            <p14:xfrm>
              <a:off x="2097276" y="2504671"/>
              <a:ext cx="389520" cy="147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8636" y="2495671"/>
                <a:ext cx="4071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14:cNvPr>
              <p14:cNvContentPartPr/>
              <p14:nvPr/>
            </p14:nvContentPartPr>
            <p14:xfrm>
              <a:off x="2580756" y="2305591"/>
              <a:ext cx="1127880" cy="387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72119" y="2296599"/>
                <a:ext cx="1145514" cy="404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14:cNvPr>
              <p14:cNvContentPartPr/>
              <p14:nvPr/>
            </p14:nvContentPartPr>
            <p14:xfrm>
              <a:off x="3850836" y="2348791"/>
              <a:ext cx="744480" cy="370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41836" y="2340151"/>
                <a:ext cx="7621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14:cNvPr>
              <p14:cNvContentPartPr/>
              <p14:nvPr/>
            </p14:nvContentPartPr>
            <p14:xfrm>
              <a:off x="343356" y="2824351"/>
              <a:ext cx="262080" cy="424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4716" y="2815711"/>
                <a:ext cx="279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14:cNvPr>
              <p14:cNvContentPartPr/>
              <p14:nvPr/>
            </p14:nvContentPartPr>
            <p14:xfrm>
              <a:off x="707676" y="3010471"/>
              <a:ext cx="133200" cy="25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676" y="3001831"/>
                <a:ext cx="1508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14:cNvPr>
              <p14:cNvContentPartPr/>
              <p14:nvPr/>
            </p14:nvContentPartPr>
            <p14:xfrm>
              <a:off x="699396" y="2832271"/>
              <a:ext cx="155520" cy="10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0756" y="2823631"/>
                <a:ext cx="1731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14:cNvPr>
              <p14:cNvContentPartPr/>
              <p14:nvPr/>
            </p14:nvContentPartPr>
            <p14:xfrm>
              <a:off x="1164156" y="3066631"/>
              <a:ext cx="232560" cy="165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5156" y="3057631"/>
                <a:ext cx="2502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14:cNvPr>
              <p14:cNvContentPartPr/>
              <p14:nvPr/>
            </p14:nvContentPartPr>
            <p14:xfrm>
              <a:off x="1501116" y="2834431"/>
              <a:ext cx="1457280" cy="403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92118" y="2825431"/>
                <a:ext cx="1474916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14:cNvPr>
              <p14:cNvContentPartPr/>
              <p14:nvPr/>
            </p14:nvContentPartPr>
            <p14:xfrm>
              <a:off x="3288876" y="3149431"/>
              <a:ext cx="25200" cy="127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80236" y="3140431"/>
                <a:ext cx="42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14:cNvPr>
              <p14:cNvContentPartPr/>
              <p14:nvPr/>
            </p14:nvContentPartPr>
            <p14:xfrm>
              <a:off x="3276996" y="2928751"/>
              <a:ext cx="28800" cy="28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8356" y="2919751"/>
                <a:ext cx="46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14:cNvPr>
              <p14:cNvContentPartPr/>
              <p14:nvPr/>
            </p14:nvContentPartPr>
            <p14:xfrm>
              <a:off x="3433956" y="3131071"/>
              <a:ext cx="194040" cy="129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24956" y="3122431"/>
                <a:ext cx="211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14:cNvPr>
              <p14:cNvContentPartPr/>
              <p14:nvPr/>
            </p14:nvContentPartPr>
            <p14:xfrm>
              <a:off x="3972156" y="2921911"/>
              <a:ext cx="68400" cy="37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63156" y="2912911"/>
                <a:ext cx="860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14:cNvPr>
              <p14:cNvContentPartPr/>
              <p14:nvPr/>
            </p14:nvContentPartPr>
            <p14:xfrm>
              <a:off x="3879276" y="3056191"/>
              <a:ext cx="239760" cy="56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0276" y="3047551"/>
                <a:ext cx="2574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14:cNvPr>
              <p14:cNvContentPartPr/>
              <p14:nvPr/>
            </p14:nvContentPartPr>
            <p14:xfrm>
              <a:off x="4220916" y="2912191"/>
              <a:ext cx="149400" cy="380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2276" y="2903551"/>
                <a:ext cx="167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14:cNvPr>
              <p14:cNvContentPartPr/>
              <p14:nvPr/>
            </p14:nvContentPartPr>
            <p14:xfrm>
              <a:off x="4475436" y="3103711"/>
              <a:ext cx="183960" cy="213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6796" y="3094711"/>
                <a:ext cx="2016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14:cNvPr>
              <p14:cNvContentPartPr/>
              <p14:nvPr/>
            </p14:nvContentPartPr>
            <p14:xfrm>
              <a:off x="4959636" y="2792311"/>
              <a:ext cx="375120" cy="5238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0636" y="2783671"/>
                <a:ext cx="39276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14:cNvPr>
              <p14:cNvContentPartPr/>
              <p14:nvPr/>
            </p14:nvContentPartPr>
            <p14:xfrm>
              <a:off x="5447436" y="2960791"/>
              <a:ext cx="1536840" cy="51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796" y="2951791"/>
                <a:ext cx="15544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14:cNvPr>
              <p14:cNvContentPartPr/>
              <p14:nvPr/>
            </p14:nvContentPartPr>
            <p14:xfrm>
              <a:off x="7135836" y="3217111"/>
              <a:ext cx="69840" cy="32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7196" y="3208471"/>
                <a:ext cx="874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225E3C-E58F-4C44-AD6C-A6BCCC4C06D4}"/>
                  </a:ext>
                </a:extLst>
              </p14:cNvPr>
              <p14:cNvContentPartPr/>
              <p14:nvPr/>
            </p14:nvContentPartPr>
            <p14:xfrm>
              <a:off x="7509876" y="2840551"/>
              <a:ext cx="773640" cy="447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225E3C-E58F-4C44-AD6C-A6BCCC4C06D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00876" y="2831551"/>
                <a:ext cx="79128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94A9EFD-33A0-458E-9A77-AE4740DBCFC0}"/>
                  </a:ext>
                </a:extLst>
              </p14:cNvPr>
              <p14:cNvContentPartPr/>
              <p14:nvPr/>
            </p14:nvContentPartPr>
            <p14:xfrm>
              <a:off x="459996" y="3586471"/>
              <a:ext cx="23508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94A9EFD-33A0-458E-9A77-AE4740DBCF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356" y="3577471"/>
                <a:ext cx="2527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1BB580-F10C-4E88-BFEF-943348FF97EE}"/>
                  </a:ext>
                </a:extLst>
              </p14:cNvPr>
              <p14:cNvContentPartPr/>
              <p14:nvPr/>
            </p14:nvContentPartPr>
            <p14:xfrm>
              <a:off x="772116" y="3425191"/>
              <a:ext cx="140760" cy="5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1BB580-F10C-4E88-BFEF-943348FF97E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3116" y="3416551"/>
                <a:ext cx="1584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0DFC98-20DB-4CD0-A0D0-AF84516322B8}"/>
                  </a:ext>
                </a:extLst>
              </p14:cNvPr>
              <p14:cNvContentPartPr/>
              <p14:nvPr/>
            </p14:nvContentPartPr>
            <p14:xfrm>
              <a:off x="1069836" y="3460111"/>
              <a:ext cx="49032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0DFC98-20DB-4CD0-A0D0-AF84516322B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60836" y="3451111"/>
                <a:ext cx="507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3DA12-8796-4D98-8EF0-ED79519451AA}"/>
                  </a:ext>
                </a:extLst>
              </p14:cNvPr>
              <p14:cNvContentPartPr/>
              <p14:nvPr/>
            </p14:nvContentPartPr>
            <p14:xfrm>
              <a:off x="797676" y="3569551"/>
              <a:ext cx="167400" cy="23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3DA12-8796-4D98-8EF0-ED79519451A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036" y="3560911"/>
                <a:ext cx="1850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35AE41-19DD-4948-A7D0-30D0D53E977A}"/>
                  </a:ext>
                </a:extLst>
              </p14:cNvPr>
              <p14:cNvContentPartPr/>
              <p14:nvPr/>
            </p14:nvContentPartPr>
            <p14:xfrm>
              <a:off x="1757436" y="3716431"/>
              <a:ext cx="138240" cy="15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35AE41-19DD-4948-A7D0-30D0D53E97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48796" y="3707791"/>
                <a:ext cx="1558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9B5D9EF-084F-47D5-BAA7-C775F82652E2}"/>
                  </a:ext>
                </a:extLst>
              </p14:cNvPr>
              <p14:cNvContentPartPr/>
              <p14:nvPr/>
            </p14:nvContentPartPr>
            <p14:xfrm>
              <a:off x="1746276" y="3788791"/>
              <a:ext cx="144720" cy="1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9B5D9EF-084F-47D5-BAA7-C775F82652E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37636" y="3779791"/>
                <a:ext cx="162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36266A-686A-4433-B397-CCB779043295}"/>
                  </a:ext>
                </a:extLst>
              </p14:cNvPr>
              <p14:cNvContentPartPr/>
              <p14:nvPr/>
            </p14:nvContentPartPr>
            <p14:xfrm>
              <a:off x="2041116" y="3666751"/>
              <a:ext cx="253440" cy="203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36266A-686A-4433-B397-CCB77904329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032476" y="3657751"/>
                <a:ext cx="2710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406974F-E234-458C-901C-1314A9CEEC74}"/>
                  </a:ext>
                </a:extLst>
              </p14:cNvPr>
              <p14:cNvContentPartPr/>
              <p14:nvPr/>
            </p14:nvContentPartPr>
            <p14:xfrm>
              <a:off x="2400396" y="3661351"/>
              <a:ext cx="171000" cy="35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406974F-E234-458C-901C-1314A9CEEC7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391756" y="3652711"/>
                <a:ext cx="1886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291220B-1632-48DA-ABFC-436BF728F54D}"/>
                  </a:ext>
                </a:extLst>
              </p14:cNvPr>
              <p14:cNvContentPartPr/>
              <p14:nvPr/>
            </p14:nvContentPartPr>
            <p14:xfrm>
              <a:off x="3181236" y="3587551"/>
              <a:ext cx="98280" cy="31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291220B-1632-48DA-ABFC-436BF728F54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172596" y="3578911"/>
                <a:ext cx="1159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9AA1097-FB72-48AE-AFF6-D0AB45F92FEB}"/>
                  </a:ext>
                </a:extLst>
              </p14:cNvPr>
              <p14:cNvContentPartPr/>
              <p14:nvPr/>
            </p14:nvContentPartPr>
            <p14:xfrm>
              <a:off x="2682276" y="3560911"/>
              <a:ext cx="401400" cy="487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9AA1097-FB72-48AE-AFF6-D0AB45F92F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73636" y="3551918"/>
                <a:ext cx="419040" cy="505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03B65BE-27F1-4B26-B858-88267799F6A4}"/>
                  </a:ext>
                </a:extLst>
              </p14:cNvPr>
              <p14:cNvContentPartPr/>
              <p14:nvPr/>
            </p14:nvContentPartPr>
            <p14:xfrm>
              <a:off x="3425676" y="3735871"/>
              <a:ext cx="35640" cy="42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03B65BE-27F1-4B26-B858-88267799F6A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417036" y="3727157"/>
                <a:ext cx="53280" cy="59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8FF6026-3702-47D7-8AE1-4DA5767AD46E}"/>
                  </a:ext>
                </a:extLst>
              </p14:cNvPr>
              <p14:cNvContentPartPr/>
              <p14:nvPr/>
            </p14:nvContentPartPr>
            <p14:xfrm>
              <a:off x="3579036" y="3514111"/>
              <a:ext cx="412200" cy="358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8FF6026-3702-47D7-8AE1-4DA5767AD4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70388" y="3505111"/>
                <a:ext cx="429855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351F09-FB45-485F-9578-82ED9C601546}"/>
                  </a:ext>
                </a:extLst>
              </p14:cNvPr>
              <p14:cNvContentPartPr/>
              <p14:nvPr/>
            </p14:nvContentPartPr>
            <p14:xfrm>
              <a:off x="4667676" y="3433471"/>
              <a:ext cx="168840" cy="10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351F09-FB45-485F-9578-82ED9C6015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8676" y="3424831"/>
                <a:ext cx="186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B8837B-B55C-44D8-9E15-A996B81F7DA2}"/>
                  </a:ext>
                </a:extLst>
              </p14:cNvPr>
              <p14:cNvContentPartPr/>
              <p14:nvPr/>
            </p14:nvContentPartPr>
            <p14:xfrm>
              <a:off x="4621956" y="3613831"/>
              <a:ext cx="221040" cy="228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B8837B-B55C-44D8-9E15-A996B81F7DA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612956" y="3605177"/>
                <a:ext cx="23868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3DBCB6-83CB-4045-9125-600CE94B2EEC}"/>
                  </a:ext>
                </a:extLst>
              </p14:cNvPr>
              <p14:cNvContentPartPr/>
              <p14:nvPr/>
            </p14:nvContentPartPr>
            <p14:xfrm>
              <a:off x="4251516" y="3654151"/>
              <a:ext cx="19512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3DBCB6-83CB-4045-9125-600CE94B2EE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42876" y="3645511"/>
                <a:ext cx="21276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F16E8-D6A4-475B-9629-CAF10834A015}"/>
                  </a:ext>
                </a:extLst>
              </p14:cNvPr>
              <p14:cNvContentPartPr/>
              <p14:nvPr/>
            </p14:nvContentPartPr>
            <p14:xfrm>
              <a:off x="4985916" y="3720391"/>
              <a:ext cx="42120" cy="3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F16E8-D6A4-475B-9629-CAF10834A01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77276" y="3711751"/>
                <a:ext cx="59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4EEADD-E3C6-45E1-B335-4C7B29FEF53C}"/>
                  </a:ext>
                </a:extLst>
              </p14:cNvPr>
              <p14:cNvContentPartPr/>
              <p14:nvPr/>
            </p14:nvContentPartPr>
            <p14:xfrm>
              <a:off x="5138556" y="3484951"/>
              <a:ext cx="418320" cy="356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4EEADD-E3C6-45E1-B335-4C7B29FEF5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29556" y="3476311"/>
                <a:ext cx="4359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86DE2-666D-4EC5-953A-9565C03943E1}"/>
                  </a:ext>
                </a:extLst>
              </p14:cNvPr>
              <p14:cNvContentPartPr/>
              <p14:nvPr/>
            </p14:nvContentPartPr>
            <p14:xfrm>
              <a:off x="5748036" y="3824431"/>
              <a:ext cx="66600" cy="5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86DE2-666D-4EC5-953A-9565C03943E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39036" y="3815791"/>
                <a:ext cx="84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321557-DB16-411E-BFE2-E7C2A6728B56}"/>
                  </a:ext>
                </a:extLst>
              </p14:cNvPr>
              <p14:cNvContentPartPr/>
              <p14:nvPr/>
            </p14:nvContentPartPr>
            <p14:xfrm>
              <a:off x="6415116" y="3673951"/>
              <a:ext cx="117720" cy="13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321557-DB16-411E-BFE2-E7C2A6728B5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406116" y="3664951"/>
                <a:ext cx="135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8E471C-E16E-4D22-A4FA-187AEB567B1F}"/>
                  </a:ext>
                </a:extLst>
              </p14:cNvPr>
              <p14:cNvContentPartPr/>
              <p14:nvPr/>
            </p14:nvContentPartPr>
            <p14:xfrm>
              <a:off x="6975996" y="3640471"/>
              <a:ext cx="133200" cy="12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8E471C-E16E-4D22-A4FA-187AEB567B1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67356" y="3631471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6FE-83E3-4B6B-8118-26176692F2BD}"/>
                  </a:ext>
                </a:extLst>
              </p14:cNvPr>
              <p14:cNvContentPartPr/>
              <p14:nvPr/>
            </p14:nvContentPartPr>
            <p14:xfrm>
              <a:off x="6128916" y="3498991"/>
              <a:ext cx="2106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6FE-83E3-4B6B-8118-26176692F2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20276" y="3489991"/>
                <a:ext cx="2282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CA68C-6DB9-4439-BDBD-E0E511415888}"/>
                  </a:ext>
                </a:extLst>
              </p14:cNvPr>
              <p14:cNvContentPartPr/>
              <p14:nvPr/>
            </p14:nvContentPartPr>
            <p14:xfrm>
              <a:off x="6632556" y="3505831"/>
              <a:ext cx="254520" cy="307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CA68C-6DB9-4439-BDBD-E0E51141588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623569" y="3497191"/>
                <a:ext cx="272135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C45B78-318A-49DD-AAC2-282DB93D4C32}"/>
                  </a:ext>
                </a:extLst>
              </p14:cNvPr>
              <p14:cNvContentPartPr/>
              <p14:nvPr/>
            </p14:nvContentPartPr>
            <p14:xfrm>
              <a:off x="7171476" y="3687631"/>
              <a:ext cx="170280" cy="15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C45B78-318A-49DD-AAC2-282DB93D4C3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62836" y="3678631"/>
                <a:ext cx="1879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2D7BE44-4091-4064-A995-57EA0A18C432}"/>
                  </a:ext>
                </a:extLst>
              </p14:cNvPr>
              <p14:cNvContentPartPr/>
              <p14:nvPr/>
            </p14:nvContentPartPr>
            <p14:xfrm>
              <a:off x="7662516" y="3415471"/>
              <a:ext cx="943560" cy="40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2D7BE44-4091-4064-A995-57EA0A18C43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53516" y="3406823"/>
                <a:ext cx="961200" cy="42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A4B980A-9333-4816-88A9-DDADCDA0CE8E}"/>
                  </a:ext>
                </a:extLst>
              </p14:cNvPr>
              <p14:cNvContentPartPr/>
              <p14:nvPr/>
            </p14:nvContentPartPr>
            <p14:xfrm>
              <a:off x="1220316" y="4161751"/>
              <a:ext cx="42372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A4B980A-9333-4816-88A9-DDADCDA0CE8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211324" y="4153111"/>
                <a:ext cx="441345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01A25A-0A6E-47D5-B93D-E79D519E558C}"/>
                  </a:ext>
                </a:extLst>
              </p14:cNvPr>
              <p14:cNvContentPartPr/>
              <p14:nvPr/>
            </p14:nvContentPartPr>
            <p14:xfrm>
              <a:off x="883716" y="4130071"/>
              <a:ext cx="141120" cy="46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01A25A-0A6E-47D5-B93D-E79D519E55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74716" y="4121071"/>
                <a:ext cx="15876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B0D7FDE-4407-4C0C-951A-E52EC57C0569}"/>
                  </a:ext>
                </a:extLst>
              </p14:cNvPr>
              <p14:cNvContentPartPr/>
              <p14:nvPr/>
            </p14:nvContentPartPr>
            <p14:xfrm>
              <a:off x="495996" y="4072111"/>
              <a:ext cx="264600" cy="464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B0D7FDE-4407-4C0C-951A-E52EC57C056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6996" y="4063111"/>
                <a:ext cx="28224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3079F48-2FD3-42C4-9DF1-556F795B7EAA}"/>
                  </a:ext>
                </a:extLst>
              </p14:cNvPr>
              <p14:cNvContentPartPr/>
              <p14:nvPr/>
            </p14:nvContentPartPr>
            <p14:xfrm>
              <a:off x="1987476" y="4255351"/>
              <a:ext cx="754200" cy="25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3079F48-2FD3-42C4-9DF1-556F795B7E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78476" y="4246711"/>
                <a:ext cx="7718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4457D79-D49B-4718-8476-D4CF30152FC2}"/>
                  </a:ext>
                </a:extLst>
              </p14:cNvPr>
              <p14:cNvContentPartPr/>
              <p14:nvPr/>
            </p14:nvContentPartPr>
            <p14:xfrm>
              <a:off x="3001236" y="4347871"/>
              <a:ext cx="672120" cy="330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4457D79-D49B-4718-8476-D4CF30152FC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92241" y="4338871"/>
                <a:ext cx="689751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85DB1A9-C41C-44C0-8A3B-7D295C3C077B}"/>
                  </a:ext>
                </a:extLst>
              </p14:cNvPr>
              <p14:cNvContentPartPr/>
              <p14:nvPr/>
            </p14:nvContentPartPr>
            <p14:xfrm>
              <a:off x="3784236" y="4325551"/>
              <a:ext cx="248760" cy="388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85DB1A9-C41C-44C0-8A3B-7D295C3C077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75596" y="4316551"/>
                <a:ext cx="26640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43E48A4-B3B9-44C0-A9CF-3D5D1220CD13}"/>
                  </a:ext>
                </a:extLst>
              </p14:cNvPr>
              <p14:cNvContentPartPr/>
              <p14:nvPr/>
            </p14:nvContentPartPr>
            <p14:xfrm>
              <a:off x="4518636" y="4139431"/>
              <a:ext cx="241560" cy="336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43E48A4-B3B9-44C0-A9CF-3D5D1220CD1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09996" y="4130431"/>
                <a:ext cx="25920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B59EEFC-1499-4978-A01F-7F79543D1DED}"/>
                  </a:ext>
                </a:extLst>
              </p14:cNvPr>
              <p14:cNvContentPartPr/>
              <p14:nvPr/>
            </p14:nvContentPartPr>
            <p14:xfrm>
              <a:off x="5568756" y="4230871"/>
              <a:ext cx="382320" cy="290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B59EEFC-1499-4978-A01F-7F79543D1D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60116" y="4221871"/>
                <a:ext cx="3999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1D09C2-89BA-4EDA-98D9-7F6E972D01B0}"/>
                  </a:ext>
                </a:extLst>
              </p14:cNvPr>
              <p14:cNvContentPartPr/>
              <p14:nvPr/>
            </p14:nvContentPartPr>
            <p14:xfrm>
              <a:off x="4848756" y="4102711"/>
              <a:ext cx="630000" cy="375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1D09C2-89BA-4EDA-98D9-7F6E972D01B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39756" y="4093711"/>
                <a:ext cx="647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1EFBD33-4D36-4678-AB1F-332FF35C9522}"/>
                  </a:ext>
                </a:extLst>
              </p14:cNvPr>
              <p14:cNvContentPartPr/>
              <p14:nvPr/>
            </p14:nvContentPartPr>
            <p14:xfrm>
              <a:off x="4152516" y="4188391"/>
              <a:ext cx="33480" cy="23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1EFBD33-4D36-4678-AB1F-332FF35C952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43516" y="4179525"/>
                <a:ext cx="511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377A4BE-E8DE-41B5-89EC-2D79BD399E81}"/>
                  </a:ext>
                </a:extLst>
              </p14:cNvPr>
              <p14:cNvContentPartPr/>
              <p14:nvPr/>
            </p14:nvContentPartPr>
            <p14:xfrm>
              <a:off x="4134876" y="4336711"/>
              <a:ext cx="302040" cy="150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377A4BE-E8DE-41B5-89EC-2D79BD399E8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26236" y="4327711"/>
                <a:ext cx="319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A8799DF-E967-4A8F-A65E-4121FA7E39E5}"/>
                  </a:ext>
                </a:extLst>
              </p14:cNvPr>
              <p14:cNvContentPartPr/>
              <p14:nvPr/>
            </p14:nvContentPartPr>
            <p14:xfrm>
              <a:off x="6210276" y="4202071"/>
              <a:ext cx="285120" cy="31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A8799DF-E967-4A8F-A65E-4121FA7E39E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01276" y="4193431"/>
                <a:ext cx="3027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4D8E0DD-1C30-4181-AFB3-C34EC998603E}"/>
                  </a:ext>
                </a:extLst>
              </p14:cNvPr>
              <p14:cNvContentPartPr/>
              <p14:nvPr/>
            </p14:nvContentPartPr>
            <p14:xfrm>
              <a:off x="6747036" y="4075351"/>
              <a:ext cx="168120" cy="91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4D8E0DD-1C30-4181-AFB3-C34EC998603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738036" y="4066351"/>
                <a:ext cx="18576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22441AC-A4CE-4B5F-A7D3-ABD2431CAEBB}"/>
                  </a:ext>
                </a:extLst>
              </p14:cNvPr>
              <p14:cNvContentPartPr/>
              <p14:nvPr/>
            </p14:nvContentPartPr>
            <p14:xfrm>
              <a:off x="7713636" y="4258951"/>
              <a:ext cx="207000" cy="8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22441AC-A4CE-4B5F-A7D3-ABD2431CAEB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04996" y="425031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D5B1228-8048-4DBB-936A-FDF537570CCB}"/>
                  </a:ext>
                </a:extLst>
              </p14:cNvPr>
              <p14:cNvContentPartPr/>
              <p14:nvPr/>
            </p14:nvContentPartPr>
            <p14:xfrm>
              <a:off x="7764396" y="4328431"/>
              <a:ext cx="188280" cy="259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D5B1228-8048-4DBB-936A-FDF537570CC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55396" y="4319431"/>
                <a:ext cx="2059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91ED23F-3283-4367-9021-C29E3BB54A29}"/>
                  </a:ext>
                </a:extLst>
              </p14:cNvPr>
              <p14:cNvContentPartPr/>
              <p14:nvPr/>
            </p14:nvContentPartPr>
            <p14:xfrm>
              <a:off x="8063916" y="4152751"/>
              <a:ext cx="580320" cy="264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91ED23F-3283-4367-9021-C29E3BB54A2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55276" y="4144111"/>
                <a:ext cx="59796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9906058-A85A-4B09-AB88-FCCDE2345960}"/>
                  </a:ext>
                </a:extLst>
              </p14:cNvPr>
              <p14:cNvContentPartPr/>
              <p14:nvPr/>
            </p14:nvContentPartPr>
            <p14:xfrm>
              <a:off x="7059516" y="4104871"/>
              <a:ext cx="527040" cy="37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9906058-A85A-4B09-AB88-FCCDE23459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50876" y="4096223"/>
                <a:ext cx="544680" cy="396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BB0293D-92E8-47DF-844F-5390BF9351D9}"/>
                  </a:ext>
                </a:extLst>
              </p14:cNvPr>
              <p14:cNvContentPartPr/>
              <p14:nvPr/>
            </p14:nvContentPartPr>
            <p14:xfrm>
              <a:off x="6667476" y="4247791"/>
              <a:ext cx="260280" cy="272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BB0293D-92E8-47DF-844F-5390BF935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658476" y="4239151"/>
                <a:ext cx="277920" cy="29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3747951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14:cNvPr>
              <p14:cNvContentPartPr/>
              <p14:nvPr/>
            </p14:nvContentPartPr>
            <p14:xfrm>
              <a:off x="427956" y="252871"/>
              <a:ext cx="2405160" cy="154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2ECDE0A-4240-40A7-A9C4-F44B45F12A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8957" y="244231"/>
                <a:ext cx="2422797" cy="15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14:cNvPr>
              <p14:cNvContentPartPr/>
              <p14:nvPr/>
            </p14:nvContentPartPr>
            <p14:xfrm>
              <a:off x="3199956" y="102031"/>
              <a:ext cx="940680" cy="401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D58413-CE10-44F6-AAF8-AB372D6E02E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1313" y="93391"/>
                <a:ext cx="958327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14:cNvPr>
              <p14:cNvContentPartPr/>
              <p14:nvPr/>
            </p14:nvContentPartPr>
            <p14:xfrm>
              <a:off x="8225556" y="260071"/>
              <a:ext cx="40320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07CD903-4B49-4528-971B-59EECFF05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6916" y="251092"/>
                <a:ext cx="4208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14:cNvPr>
              <p14:cNvContentPartPr/>
              <p14:nvPr/>
            </p14:nvContentPartPr>
            <p14:xfrm>
              <a:off x="7776996" y="176551"/>
              <a:ext cx="339840" cy="261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3B97E95-0274-4A7E-8114-764F04321D9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8006" y="167911"/>
                <a:ext cx="357461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14:cNvPr>
              <p14:cNvContentPartPr/>
              <p14:nvPr/>
            </p14:nvContentPartPr>
            <p14:xfrm>
              <a:off x="7090116" y="286351"/>
              <a:ext cx="605880" cy="298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24CDA3E-3240-44B8-83DC-40844AB64E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81476" y="277351"/>
                <a:ext cx="623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14:cNvPr>
              <p14:cNvContentPartPr/>
              <p14:nvPr/>
            </p14:nvContentPartPr>
            <p14:xfrm>
              <a:off x="2990796" y="618271"/>
              <a:ext cx="1213920" cy="570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044B8E-781E-4142-ABB0-2B28C0BDBF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81796" y="609626"/>
                <a:ext cx="1231560" cy="588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14:cNvPr>
              <p14:cNvContentPartPr/>
              <p14:nvPr/>
            </p14:nvContentPartPr>
            <p14:xfrm>
              <a:off x="4356636" y="146311"/>
              <a:ext cx="2542680" cy="916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ADEE2FF-6050-4C7F-BE56-FFFA2A749EC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47995" y="137315"/>
                <a:ext cx="2560322" cy="934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14:cNvPr>
              <p14:cNvContentPartPr/>
              <p14:nvPr/>
            </p14:nvContentPartPr>
            <p14:xfrm>
              <a:off x="3827796" y="1201831"/>
              <a:ext cx="418320" cy="67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9F1230-E1E8-4F63-8E40-855EF91084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18804" y="1192831"/>
                <a:ext cx="435945" cy="69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14:cNvPr>
              <p14:cNvContentPartPr/>
              <p14:nvPr/>
            </p14:nvContentPartPr>
            <p14:xfrm>
              <a:off x="3270876" y="1187431"/>
              <a:ext cx="435960" cy="36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272AD6-153D-43A3-B7BD-A12B4F3D75D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1876" y="1178791"/>
                <a:ext cx="45360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14:cNvPr>
              <p14:cNvContentPartPr/>
              <p14:nvPr/>
            </p14:nvContentPartPr>
            <p14:xfrm>
              <a:off x="4439796" y="1319551"/>
              <a:ext cx="23400" cy="3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C495631-61CD-4CA9-B1A4-31283E4F08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31156" y="1310911"/>
                <a:ext cx="410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14:cNvPr>
              <p14:cNvContentPartPr/>
              <p14:nvPr/>
            </p14:nvContentPartPr>
            <p14:xfrm>
              <a:off x="4481196" y="1503151"/>
              <a:ext cx="23760" cy="32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4CE9E9-6711-4283-B70A-76CEAD05682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196" y="1494151"/>
                <a:ext cx="414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14:cNvPr>
              <p14:cNvContentPartPr/>
              <p14:nvPr/>
            </p14:nvContentPartPr>
            <p14:xfrm>
              <a:off x="5549316" y="2440591"/>
              <a:ext cx="526320" cy="413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A9EDE4-9F0F-4E61-83C5-9997E639AE2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40322" y="2431951"/>
                <a:ext cx="54394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14:cNvPr>
              <p14:cNvContentPartPr/>
              <p14:nvPr/>
            </p14:nvContentPartPr>
            <p14:xfrm>
              <a:off x="5706636" y="597391"/>
              <a:ext cx="2778480" cy="1760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FECD0E2-E1CE-4CDC-AF16-282B09DD142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97637" y="588393"/>
                <a:ext cx="2796118" cy="1777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14:cNvPr>
              <p14:cNvContentPartPr/>
              <p14:nvPr/>
            </p14:nvContentPartPr>
            <p14:xfrm>
              <a:off x="328956" y="2369671"/>
              <a:ext cx="296280" cy="281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F53441-CA3A-4355-8C7D-55CC1EA22F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9956" y="2361020"/>
                <a:ext cx="313920" cy="2991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14:cNvPr>
              <p14:cNvContentPartPr/>
              <p14:nvPr/>
            </p14:nvContentPartPr>
            <p14:xfrm>
              <a:off x="903876" y="2305951"/>
              <a:ext cx="81864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6618D8E-0D1B-421A-96C7-0BC9A52D0A1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94876" y="2296951"/>
                <a:ext cx="836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14:cNvPr>
              <p14:cNvContentPartPr/>
              <p14:nvPr/>
            </p14:nvContentPartPr>
            <p14:xfrm>
              <a:off x="1989996" y="2528431"/>
              <a:ext cx="21240" cy="125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28CC51E-6E36-4437-B672-958E280A51A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0996" y="2519431"/>
                <a:ext cx="38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14:cNvPr>
              <p14:cNvContentPartPr/>
              <p14:nvPr/>
            </p14:nvContentPartPr>
            <p14:xfrm>
              <a:off x="1950396" y="2339071"/>
              <a:ext cx="31680" cy="44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C23C876-DD28-4CE8-AB53-4195FD8C610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41396" y="2330431"/>
                <a:ext cx="49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14:cNvPr>
              <p14:cNvContentPartPr/>
              <p14:nvPr/>
            </p14:nvContentPartPr>
            <p14:xfrm>
              <a:off x="2097276" y="2504671"/>
              <a:ext cx="389520" cy="147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31C108-F98D-4D99-994C-C7E8AE5AF8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8636" y="2495671"/>
                <a:ext cx="4071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14:cNvPr>
              <p14:cNvContentPartPr/>
              <p14:nvPr/>
            </p14:nvContentPartPr>
            <p14:xfrm>
              <a:off x="2580756" y="2305591"/>
              <a:ext cx="1127880" cy="387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AA0772-56BA-441D-8BBB-EA97069FE5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72119" y="2296599"/>
                <a:ext cx="1145514" cy="404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14:cNvPr>
              <p14:cNvContentPartPr/>
              <p14:nvPr/>
            </p14:nvContentPartPr>
            <p14:xfrm>
              <a:off x="3850836" y="2348791"/>
              <a:ext cx="744480" cy="370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DD3C267-D1DF-4141-8E55-ACB158E1F6A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41836" y="2340151"/>
                <a:ext cx="7621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14:cNvPr>
              <p14:cNvContentPartPr/>
              <p14:nvPr/>
            </p14:nvContentPartPr>
            <p14:xfrm>
              <a:off x="343356" y="2824351"/>
              <a:ext cx="262080" cy="424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5D725B6-E589-4492-A43D-DB107712DA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4716" y="2815711"/>
                <a:ext cx="279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14:cNvPr>
              <p14:cNvContentPartPr/>
              <p14:nvPr/>
            </p14:nvContentPartPr>
            <p14:xfrm>
              <a:off x="707676" y="3010471"/>
              <a:ext cx="133200" cy="25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E2CD7EA-3312-4798-A974-1B4A13683D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676" y="3001831"/>
                <a:ext cx="1508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14:cNvPr>
              <p14:cNvContentPartPr/>
              <p14:nvPr/>
            </p14:nvContentPartPr>
            <p14:xfrm>
              <a:off x="699396" y="2832271"/>
              <a:ext cx="155520" cy="10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243C5A-D633-4E62-84EA-EF9D1B6BAB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0756" y="2823631"/>
                <a:ext cx="1731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14:cNvPr>
              <p14:cNvContentPartPr/>
              <p14:nvPr/>
            </p14:nvContentPartPr>
            <p14:xfrm>
              <a:off x="1164156" y="3066631"/>
              <a:ext cx="232560" cy="165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DB8207C-6A56-459C-A65A-C01E417A642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55156" y="3057631"/>
                <a:ext cx="2502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14:cNvPr>
              <p14:cNvContentPartPr/>
              <p14:nvPr/>
            </p14:nvContentPartPr>
            <p14:xfrm>
              <a:off x="1501116" y="2834431"/>
              <a:ext cx="1457280" cy="403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C81FB6-9A44-4ED8-9FD7-8AA80761C55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92118" y="2825431"/>
                <a:ext cx="1474916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14:cNvPr>
              <p14:cNvContentPartPr/>
              <p14:nvPr/>
            </p14:nvContentPartPr>
            <p14:xfrm>
              <a:off x="3288876" y="3149431"/>
              <a:ext cx="25200" cy="127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79AE209-C410-453D-94E8-423018AC43D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280236" y="3140431"/>
                <a:ext cx="428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14:cNvPr>
              <p14:cNvContentPartPr/>
              <p14:nvPr/>
            </p14:nvContentPartPr>
            <p14:xfrm>
              <a:off x="3276996" y="2928751"/>
              <a:ext cx="28800" cy="28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825446E-B568-4DCD-AFA1-4D253BC05EE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268356" y="2919751"/>
                <a:ext cx="464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14:cNvPr>
              <p14:cNvContentPartPr/>
              <p14:nvPr/>
            </p14:nvContentPartPr>
            <p14:xfrm>
              <a:off x="3433956" y="3131071"/>
              <a:ext cx="194040" cy="129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BD1DE217-C886-4555-9D9A-AFA91B3940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24956" y="3122431"/>
                <a:ext cx="211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14:cNvPr>
              <p14:cNvContentPartPr/>
              <p14:nvPr/>
            </p14:nvContentPartPr>
            <p14:xfrm>
              <a:off x="3972156" y="2921911"/>
              <a:ext cx="68400" cy="373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E566F3-60E0-4614-9F79-8B2F0E76CCF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63156" y="2912911"/>
                <a:ext cx="860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14:cNvPr>
              <p14:cNvContentPartPr/>
              <p14:nvPr/>
            </p14:nvContentPartPr>
            <p14:xfrm>
              <a:off x="3879276" y="3056191"/>
              <a:ext cx="239760" cy="56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841F086-943D-43D5-8D45-F9FBCEB7A9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70276" y="3047551"/>
                <a:ext cx="2574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14:cNvPr>
              <p14:cNvContentPartPr/>
              <p14:nvPr/>
            </p14:nvContentPartPr>
            <p14:xfrm>
              <a:off x="4220916" y="2912191"/>
              <a:ext cx="149400" cy="380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E78FDC1-740F-4D0C-9F5C-45DF459369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12276" y="2903551"/>
                <a:ext cx="167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14:cNvPr>
              <p14:cNvContentPartPr/>
              <p14:nvPr/>
            </p14:nvContentPartPr>
            <p14:xfrm>
              <a:off x="4475436" y="3103711"/>
              <a:ext cx="183960" cy="213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1D15F7-1EFC-4721-9432-4A9D0F8D40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66796" y="3094711"/>
                <a:ext cx="2016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14:cNvPr>
              <p14:cNvContentPartPr/>
              <p14:nvPr/>
            </p14:nvContentPartPr>
            <p14:xfrm>
              <a:off x="4959636" y="2792311"/>
              <a:ext cx="375120" cy="5238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3837490-0DA5-4CE4-B6C4-99B037997C7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0636" y="2783671"/>
                <a:ext cx="39276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14:cNvPr>
              <p14:cNvContentPartPr/>
              <p14:nvPr/>
            </p14:nvContentPartPr>
            <p14:xfrm>
              <a:off x="5447436" y="2960791"/>
              <a:ext cx="1536840" cy="51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F10B76E-40D0-4858-8727-6A3949A9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796" y="2951791"/>
                <a:ext cx="15544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14:cNvPr>
              <p14:cNvContentPartPr/>
              <p14:nvPr/>
            </p14:nvContentPartPr>
            <p14:xfrm>
              <a:off x="7135836" y="3217111"/>
              <a:ext cx="69840" cy="324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2FACFBD-129D-4DFA-8328-15D08635ECB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7196" y="3208471"/>
                <a:ext cx="874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225E3C-E58F-4C44-AD6C-A6BCCC4C06D4}"/>
                  </a:ext>
                </a:extLst>
              </p14:cNvPr>
              <p14:cNvContentPartPr/>
              <p14:nvPr/>
            </p14:nvContentPartPr>
            <p14:xfrm>
              <a:off x="7509876" y="2840551"/>
              <a:ext cx="773640" cy="447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225E3C-E58F-4C44-AD6C-A6BCCC4C06D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00876" y="2831551"/>
                <a:ext cx="79128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94A9EFD-33A0-458E-9A77-AE4740DBCFC0}"/>
                  </a:ext>
                </a:extLst>
              </p14:cNvPr>
              <p14:cNvContentPartPr/>
              <p14:nvPr/>
            </p14:nvContentPartPr>
            <p14:xfrm>
              <a:off x="459996" y="3586471"/>
              <a:ext cx="235080" cy="238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94A9EFD-33A0-458E-9A77-AE4740DBCF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356" y="3577471"/>
                <a:ext cx="2527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1BB580-F10C-4E88-BFEF-943348FF97EE}"/>
                  </a:ext>
                </a:extLst>
              </p14:cNvPr>
              <p14:cNvContentPartPr/>
              <p14:nvPr/>
            </p14:nvContentPartPr>
            <p14:xfrm>
              <a:off x="772116" y="3425191"/>
              <a:ext cx="140760" cy="5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1BB580-F10C-4E88-BFEF-943348FF97E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3116" y="3416551"/>
                <a:ext cx="1584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0DFC98-20DB-4CD0-A0D0-AF84516322B8}"/>
                  </a:ext>
                </a:extLst>
              </p14:cNvPr>
              <p14:cNvContentPartPr/>
              <p14:nvPr/>
            </p14:nvContentPartPr>
            <p14:xfrm>
              <a:off x="1069836" y="3460111"/>
              <a:ext cx="49032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0DFC98-20DB-4CD0-A0D0-AF84516322B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060836" y="3451111"/>
                <a:ext cx="507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F3DA12-8796-4D98-8EF0-ED79519451AA}"/>
                  </a:ext>
                </a:extLst>
              </p14:cNvPr>
              <p14:cNvContentPartPr/>
              <p14:nvPr/>
            </p14:nvContentPartPr>
            <p14:xfrm>
              <a:off x="797676" y="3569551"/>
              <a:ext cx="167400" cy="230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F3DA12-8796-4D98-8EF0-ED79519451A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036" y="3560911"/>
                <a:ext cx="18504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F35AE41-19DD-4948-A7D0-30D0D53E977A}"/>
                  </a:ext>
                </a:extLst>
              </p14:cNvPr>
              <p14:cNvContentPartPr/>
              <p14:nvPr/>
            </p14:nvContentPartPr>
            <p14:xfrm>
              <a:off x="1757436" y="3716431"/>
              <a:ext cx="138240" cy="15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F35AE41-19DD-4948-A7D0-30D0D53E977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48796" y="3707791"/>
                <a:ext cx="1558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9B5D9EF-084F-47D5-BAA7-C775F82652E2}"/>
                  </a:ext>
                </a:extLst>
              </p14:cNvPr>
              <p14:cNvContentPartPr/>
              <p14:nvPr/>
            </p14:nvContentPartPr>
            <p14:xfrm>
              <a:off x="1746276" y="3788791"/>
              <a:ext cx="144720" cy="1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9B5D9EF-084F-47D5-BAA7-C775F82652E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37636" y="3779791"/>
                <a:ext cx="162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36266A-686A-4433-B397-CCB779043295}"/>
                  </a:ext>
                </a:extLst>
              </p14:cNvPr>
              <p14:cNvContentPartPr/>
              <p14:nvPr/>
            </p14:nvContentPartPr>
            <p14:xfrm>
              <a:off x="2041116" y="3666751"/>
              <a:ext cx="253440" cy="203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36266A-686A-4433-B397-CCB77904329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032476" y="3657751"/>
                <a:ext cx="2710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406974F-E234-458C-901C-1314A9CEEC74}"/>
                  </a:ext>
                </a:extLst>
              </p14:cNvPr>
              <p14:cNvContentPartPr/>
              <p14:nvPr/>
            </p14:nvContentPartPr>
            <p14:xfrm>
              <a:off x="2400396" y="3661351"/>
              <a:ext cx="171000" cy="35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406974F-E234-458C-901C-1314A9CEEC7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391756" y="3652711"/>
                <a:ext cx="18864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291220B-1632-48DA-ABFC-436BF728F54D}"/>
                  </a:ext>
                </a:extLst>
              </p14:cNvPr>
              <p14:cNvContentPartPr/>
              <p14:nvPr/>
            </p14:nvContentPartPr>
            <p14:xfrm>
              <a:off x="3181236" y="3587551"/>
              <a:ext cx="98280" cy="312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291220B-1632-48DA-ABFC-436BF728F54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172596" y="3578911"/>
                <a:ext cx="1159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9AA1097-FB72-48AE-AFF6-D0AB45F92FEB}"/>
                  </a:ext>
                </a:extLst>
              </p14:cNvPr>
              <p14:cNvContentPartPr/>
              <p14:nvPr/>
            </p14:nvContentPartPr>
            <p14:xfrm>
              <a:off x="2682276" y="3560911"/>
              <a:ext cx="401400" cy="487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9AA1097-FB72-48AE-AFF6-D0AB45F92F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673636" y="3551918"/>
                <a:ext cx="419040" cy="505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03B65BE-27F1-4B26-B858-88267799F6A4}"/>
                  </a:ext>
                </a:extLst>
              </p14:cNvPr>
              <p14:cNvContentPartPr/>
              <p14:nvPr/>
            </p14:nvContentPartPr>
            <p14:xfrm>
              <a:off x="3425676" y="3735871"/>
              <a:ext cx="35640" cy="42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03B65BE-27F1-4B26-B858-88267799F6A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417036" y="3727157"/>
                <a:ext cx="53280" cy="59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8FF6026-3702-47D7-8AE1-4DA5767AD46E}"/>
                  </a:ext>
                </a:extLst>
              </p14:cNvPr>
              <p14:cNvContentPartPr/>
              <p14:nvPr/>
            </p14:nvContentPartPr>
            <p14:xfrm>
              <a:off x="3579036" y="3514111"/>
              <a:ext cx="412200" cy="358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8FF6026-3702-47D7-8AE1-4DA5767AD4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70388" y="3505111"/>
                <a:ext cx="429855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351F09-FB45-485F-9578-82ED9C601546}"/>
                  </a:ext>
                </a:extLst>
              </p14:cNvPr>
              <p14:cNvContentPartPr/>
              <p14:nvPr/>
            </p14:nvContentPartPr>
            <p14:xfrm>
              <a:off x="4667676" y="3433471"/>
              <a:ext cx="168840" cy="10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351F09-FB45-485F-9578-82ED9C6015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658676" y="3424831"/>
                <a:ext cx="1864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B8837B-B55C-44D8-9E15-A996B81F7DA2}"/>
                  </a:ext>
                </a:extLst>
              </p14:cNvPr>
              <p14:cNvContentPartPr/>
              <p14:nvPr/>
            </p14:nvContentPartPr>
            <p14:xfrm>
              <a:off x="4621956" y="3613831"/>
              <a:ext cx="221040" cy="228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B8837B-B55C-44D8-9E15-A996B81F7DA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612956" y="3605177"/>
                <a:ext cx="23868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3DBCB6-83CB-4045-9125-600CE94B2EEC}"/>
                  </a:ext>
                </a:extLst>
              </p14:cNvPr>
              <p14:cNvContentPartPr/>
              <p14:nvPr/>
            </p14:nvContentPartPr>
            <p14:xfrm>
              <a:off x="4251516" y="3654151"/>
              <a:ext cx="19512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3DBCB6-83CB-4045-9125-600CE94B2EE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42876" y="3645511"/>
                <a:ext cx="21276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45F16E8-D6A4-475B-9629-CAF10834A015}"/>
                  </a:ext>
                </a:extLst>
              </p14:cNvPr>
              <p14:cNvContentPartPr/>
              <p14:nvPr/>
            </p14:nvContentPartPr>
            <p14:xfrm>
              <a:off x="4985916" y="3720391"/>
              <a:ext cx="42120" cy="3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45F16E8-D6A4-475B-9629-CAF10834A01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977276" y="3711751"/>
                <a:ext cx="59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4EEADD-E3C6-45E1-B335-4C7B29FEF53C}"/>
                  </a:ext>
                </a:extLst>
              </p14:cNvPr>
              <p14:cNvContentPartPr/>
              <p14:nvPr/>
            </p14:nvContentPartPr>
            <p14:xfrm>
              <a:off x="5138556" y="3484951"/>
              <a:ext cx="418320" cy="356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4EEADD-E3C6-45E1-B335-4C7B29FEF5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129556" y="3476311"/>
                <a:ext cx="43596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E986DE2-666D-4EC5-953A-9565C03943E1}"/>
                  </a:ext>
                </a:extLst>
              </p14:cNvPr>
              <p14:cNvContentPartPr/>
              <p14:nvPr/>
            </p14:nvContentPartPr>
            <p14:xfrm>
              <a:off x="5748036" y="3824431"/>
              <a:ext cx="66600" cy="5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E986DE2-666D-4EC5-953A-9565C03943E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39036" y="3815791"/>
                <a:ext cx="84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B321557-DB16-411E-BFE2-E7C2A6728B56}"/>
                  </a:ext>
                </a:extLst>
              </p14:cNvPr>
              <p14:cNvContentPartPr/>
              <p14:nvPr/>
            </p14:nvContentPartPr>
            <p14:xfrm>
              <a:off x="6415116" y="3673951"/>
              <a:ext cx="117720" cy="13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B321557-DB16-411E-BFE2-E7C2A6728B5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406116" y="3664951"/>
                <a:ext cx="135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8E471C-E16E-4D22-A4FA-187AEB567B1F}"/>
                  </a:ext>
                </a:extLst>
              </p14:cNvPr>
              <p14:cNvContentPartPr/>
              <p14:nvPr/>
            </p14:nvContentPartPr>
            <p14:xfrm>
              <a:off x="6975996" y="3640471"/>
              <a:ext cx="133200" cy="12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8E471C-E16E-4D22-A4FA-187AEB567B1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67356" y="3631471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CA36FE-83E3-4B6B-8118-26176692F2BD}"/>
                  </a:ext>
                </a:extLst>
              </p14:cNvPr>
              <p14:cNvContentPartPr/>
              <p14:nvPr/>
            </p14:nvContentPartPr>
            <p14:xfrm>
              <a:off x="6128916" y="3498991"/>
              <a:ext cx="2106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CA36FE-83E3-4B6B-8118-26176692F2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20276" y="3489991"/>
                <a:ext cx="2282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DECA68C-6DB9-4439-BDBD-E0E511415888}"/>
                  </a:ext>
                </a:extLst>
              </p14:cNvPr>
              <p14:cNvContentPartPr/>
              <p14:nvPr/>
            </p14:nvContentPartPr>
            <p14:xfrm>
              <a:off x="6632556" y="3505831"/>
              <a:ext cx="254520" cy="307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DECA68C-6DB9-4439-BDBD-E0E51141588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623569" y="3497191"/>
                <a:ext cx="272135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C45B78-318A-49DD-AAC2-282DB93D4C32}"/>
                  </a:ext>
                </a:extLst>
              </p14:cNvPr>
              <p14:cNvContentPartPr/>
              <p14:nvPr/>
            </p14:nvContentPartPr>
            <p14:xfrm>
              <a:off x="7171476" y="3687631"/>
              <a:ext cx="170280" cy="15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C45B78-318A-49DD-AAC2-282DB93D4C3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62836" y="3678631"/>
                <a:ext cx="1879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2D7BE44-4091-4064-A995-57EA0A18C432}"/>
                  </a:ext>
                </a:extLst>
              </p14:cNvPr>
              <p14:cNvContentPartPr/>
              <p14:nvPr/>
            </p14:nvContentPartPr>
            <p14:xfrm>
              <a:off x="7662516" y="3415471"/>
              <a:ext cx="943560" cy="404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2D7BE44-4091-4064-A995-57EA0A18C43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53516" y="3406823"/>
                <a:ext cx="961200" cy="42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A4B980A-9333-4816-88A9-DDADCDA0CE8E}"/>
                  </a:ext>
                </a:extLst>
              </p14:cNvPr>
              <p14:cNvContentPartPr/>
              <p14:nvPr/>
            </p14:nvContentPartPr>
            <p14:xfrm>
              <a:off x="1220316" y="4161751"/>
              <a:ext cx="42372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A4B980A-9333-4816-88A9-DDADCDA0CE8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211324" y="4153111"/>
                <a:ext cx="441345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01A25A-0A6E-47D5-B93D-E79D519E558C}"/>
                  </a:ext>
                </a:extLst>
              </p14:cNvPr>
              <p14:cNvContentPartPr/>
              <p14:nvPr/>
            </p14:nvContentPartPr>
            <p14:xfrm>
              <a:off x="883716" y="4130071"/>
              <a:ext cx="141120" cy="46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01A25A-0A6E-47D5-B93D-E79D519E558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74716" y="4121071"/>
                <a:ext cx="15876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B0D7FDE-4407-4C0C-951A-E52EC57C0569}"/>
                  </a:ext>
                </a:extLst>
              </p14:cNvPr>
              <p14:cNvContentPartPr/>
              <p14:nvPr/>
            </p14:nvContentPartPr>
            <p14:xfrm>
              <a:off x="495996" y="4072111"/>
              <a:ext cx="264600" cy="464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B0D7FDE-4407-4C0C-951A-E52EC57C056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6996" y="4063111"/>
                <a:ext cx="28224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3079F48-2FD3-42C4-9DF1-556F795B7EAA}"/>
                  </a:ext>
                </a:extLst>
              </p14:cNvPr>
              <p14:cNvContentPartPr/>
              <p14:nvPr/>
            </p14:nvContentPartPr>
            <p14:xfrm>
              <a:off x="1987476" y="4255351"/>
              <a:ext cx="754200" cy="25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3079F48-2FD3-42C4-9DF1-556F795B7E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78476" y="4246711"/>
                <a:ext cx="7718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4457D79-D49B-4718-8476-D4CF30152FC2}"/>
                  </a:ext>
                </a:extLst>
              </p14:cNvPr>
              <p14:cNvContentPartPr/>
              <p14:nvPr/>
            </p14:nvContentPartPr>
            <p14:xfrm>
              <a:off x="3001236" y="4347871"/>
              <a:ext cx="672120" cy="330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4457D79-D49B-4718-8476-D4CF30152FC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92241" y="4338871"/>
                <a:ext cx="689751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85DB1A9-C41C-44C0-8A3B-7D295C3C077B}"/>
                  </a:ext>
                </a:extLst>
              </p14:cNvPr>
              <p14:cNvContentPartPr/>
              <p14:nvPr/>
            </p14:nvContentPartPr>
            <p14:xfrm>
              <a:off x="3784236" y="4325551"/>
              <a:ext cx="248760" cy="388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85DB1A9-C41C-44C0-8A3B-7D295C3C077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75596" y="4316551"/>
                <a:ext cx="26640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43E48A4-B3B9-44C0-A9CF-3D5D1220CD13}"/>
                  </a:ext>
                </a:extLst>
              </p14:cNvPr>
              <p14:cNvContentPartPr/>
              <p14:nvPr/>
            </p14:nvContentPartPr>
            <p14:xfrm>
              <a:off x="4518636" y="4139431"/>
              <a:ext cx="241560" cy="336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43E48A4-B3B9-44C0-A9CF-3D5D1220CD1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09996" y="4130431"/>
                <a:ext cx="25920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B59EEFC-1499-4978-A01F-7F79543D1DED}"/>
                  </a:ext>
                </a:extLst>
              </p14:cNvPr>
              <p14:cNvContentPartPr/>
              <p14:nvPr/>
            </p14:nvContentPartPr>
            <p14:xfrm>
              <a:off x="5568756" y="4230871"/>
              <a:ext cx="382320" cy="290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B59EEFC-1499-4978-A01F-7F79543D1DE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560116" y="4221871"/>
                <a:ext cx="39996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81D09C2-89BA-4EDA-98D9-7F6E972D01B0}"/>
                  </a:ext>
                </a:extLst>
              </p14:cNvPr>
              <p14:cNvContentPartPr/>
              <p14:nvPr/>
            </p14:nvContentPartPr>
            <p14:xfrm>
              <a:off x="4848756" y="4102711"/>
              <a:ext cx="630000" cy="375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81D09C2-89BA-4EDA-98D9-7F6E972D01B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39756" y="4093711"/>
                <a:ext cx="647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1EFBD33-4D36-4678-AB1F-332FF35C9522}"/>
                  </a:ext>
                </a:extLst>
              </p14:cNvPr>
              <p14:cNvContentPartPr/>
              <p14:nvPr/>
            </p14:nvContentPartPr>
            <p14:xfrm>
              <a:off x="4152516" y="4188391"/>
              <a:ext cx="33480" cy="23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1EFBD33-4D36-4678-AB1F-332FF35C952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43516" y="4179525"/>
                <a:ext cx="511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377A4BE-E8DE-41B5-89EC-2D79BD399E81}"/>
                  </a:ext>
                </a:extLst>
              </p14:cNvPr>
              <p14:cNvContentPartPr/>
              <p14:nvPr/>
            </p14:nvContentPartPr>
            <p14:xfrm>
              <a:off x="4134876" y="4336711"/>
              <a:ext cx="302040" cy="150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377A4BE-E8DE-41B5-89EC-2D79BD399E8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26236" y="4327711"/>
                <a:ext cx="3196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A8799DF-E967-4A8F-A65E-4121FA7E39E5}"/>
                  </a:ext>
                </a:extLst>
              </p14:cNvPr>
              <p14:cNvContentPartPr/>
              <p14:nvPr/>
            </p14:nvContentPartPr>
            <p14:xfrm>
              <a:off x="6210276" y="4202071"/>
              <a:ext cx="285120" cy="317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A8799DF-E967-4A8F-A65E-4121FA7E39E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201276" y="4193431"/>
                <a:ext cx="3027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4D8E0DD-1C30-4181-AFB3-C34EC998603E}"/>
                  </a:ext>
                </a:extLst>
              </p14:cNvPr>
              <p14:cNvContentPartPr/>
              <p14:nvPr/>
            </p14:nvContentPartPr>
            <p14:xfrm>
              <a:off x="6747036" y="4075351"/>
              <a:ext cx="168120" cy="91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4D8E0DD-1C30-4181-AFB3-C34EC998603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738036" y="4066351"/>
                <a:ext cx="18576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22441AC-A4CE-4B5F-A7D3-ABD2431CAEBB}"/>
                  </a:ext>
                </a:extLst>
              </p14:cNvPr>
              <p14:cNvContentPartPr/>
              <p14:nvPr/>
            </p14:nvContentPartPr>
            <p14:xfrm>
              <a:off x="7713636" y="4258951"/>
              <a:ext cx="207000" cy="8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22441AC-A4CE-4B5F-A7D3-ABD2431CAEB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04996" y="4250311"/>
                <a:ext cx="22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D5B1228-8048-4DBB-936A-FDF537570CCB}"/>
                  </a:ext>
                </a:extLst>
              </p14:cNvPr>
              <p14:cNvContentPartPr/>
              <p14:nvPr/>
            </p14:nvContentPartPr>
            <p14:xfrm>
              <a:off x="7764396" y="4328431"/>
              <a:ext cx="188280" cy="259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D5B1228-8048-4DBB-936A-FDF537570CC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55396" y="4319431"/>
                <a:ext cx="2059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91ED23F-3283-4367-9021-C29E3BB54A29}"/>
                  </a:ext>
                </a:extLst>
              </p14:cNvPr>
              <p14:cNvContentPartPr/>
              <p14:nvPr/>
            </p14:nvContentPartPr>
            <p14:xfrm>
              <a:off x="8063916" y="4152751"/>
              <a:ext cx="580320" cy="264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91ED23F-3283-4367-9021-C29E3BB54A2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55276" y="4144111"/>
                <a:ext cx="59796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9906058-A85A-4B09-AB88-FCCDE2345960}"/>
                  </a:ext>
                </a:extLst>
              </p14:cNvPr>
              <p14:cNvContentPartPr/>
              <p14:nvPr/>
            </p14:nvContentPartPr>
            <p14:xfrm>
              <a:off x="7059516" y="4104871"/>
              <a:ext cx="527040" cy="37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9906058-A85A-4B09-AB88-FCCDE23459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50876" y="4096223"/>
                <a:ext cx="544680" cy="396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BB0293D-92E8-47DF-844F-5390BF9351D9}"/>
                  </a:ext>
                </a:extLst>
              </p14:cNvPr>
              <p14:cNvContentPartPr/>
              <p14:nvPr/>
            </p14:nvContentPartPr>
            <p14:xfrm>
              <a:off x="6667476" y="4247791"/>
              <a:ext cx="260280" cy="272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BB0293D-92E8-47DF-844F-5390BF935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658476" y="4239151"/>
                <a:ext cx="27792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F025700-8A11-47F4-9268-5D830A01B0B4}"/>
                  </a:ext>
                </a:extLst>
              </p14:cNvPr>
              <p14:cNvContentPartPr/>
              <p14:nvPr/>
            </p14:nvContentPartPr>
            <p14:xfrm>
              <a:off x="570156" y="4864111"/>
              <a:ext cx="815400" cy="343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F025700-8A11-47F4-9268-5D830A01B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61516" y="4855111"/>
                <a:ext cx="8330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CB680BE-6F38-4990-8A82-6F93ED533DB1}"/>
                  </a:ext>
                </a:extLst>
              </p14:cNvPr>
              <p14:cNvContentPartPr/>
              <p14:nvPr/>
            </p14:nvContentPartPr>
            <p14:xfrm>
              <a:off x="1741596" y="5023591"/>
              <a:ext cx="484560" cy="169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CB680BE-6F38-4990-8A82-6F93ED533D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732956" y="5014951"/>
                <a:ext cx="5022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A2496E5-6E7F-4EAC-9384-7314D5CCC84B}"/>
                  </a:ext>
                </a:extLst>
              </p14:cNvPr>
              <p14:cNvContentPartPr/>
              <p14:nvPr/>
            </p14:nvContentPartPr>
            <p14:xfrm>
              <a:off x="2485716" y="4830631"/>
              <a:ext cx="954000" cy="37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A2496E5-6E7F-4EAC-9384-7314D5CCC84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77076" y="4821631"/>
                <a:ext cx="97164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7551503-A265-4158-BC55-C144AAC6CD5B}"/>
                  </a:ext>
                </a:extLst>
              </p14:cNvPr>
              <p14:cNvContentPartPr/>
              <p14:nvPr/>
            </p14:nvContentPartPr>
            <p14:xfrm>
              <a:off x="4167636" y="4705711"/>
              <a:ext cx="187200" cy="104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7551503-A265-4158-BC55-C144AAC6C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158636" y="4696711"/>
                <a:ext cx="2048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64C5155-7D73-4593-BD85-FEEDA976691B}"/>
                  </a:ext>
                </a:extLst>
              </p14:cNvPr>
              <p14:cNvContentPartPr/>
              <p14:nvPr/>
            </p14:nvContentPartPr>
            <p14:xfrm>
              <a:off x="3716196" y="4869151"/>
              <a:ext cx="651960" cy="290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64C5155-7D73-4593-BD85-FEEDA976691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07551" y="4860511"/>
                <a:ext cx="66961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794DC3E-6770-472F-89BC-D85133C99F0B}"/>
                  </a:ext>
                </a:extLst>
              </p14:cNvPr>
              <p14:cNvContentPartPr/>
              <p14:nvPr/>
            </p14:nvContentPartPr>
            <p14:xfrm>
              <a:off x="4454196" y="5030071"/>
              <a:ext cx="69120" cy="32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794DC3E-6770-472F-89BC-D85133C99F0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445196" y="5021431"/>
                <a:ext cx="86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879A52B-F9C5-4A05-BD0F-06A9F9D54BFF}"/>
                  </a:ext>
                </a:extLst>
              </p14:cNvPr>
              <p14:cNvContentPartPr/>
              <p14:nvPr/>
            </p14:nvContentPartPr>
            <p14:xfrm>
              <a:off x="4568316" y="4769791"/>
              <a:ext cx="259560" cy="412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879A52B-F9C5-4A05-BD0F-06A9F9D54BF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559676" y="4760791"/>
                <a:ext cx="277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84DA964-CAFA-4A0D-AA18-A33297A86EB3}"/>
                  </a:ext>
                </a:extLst>
              </p14:cNvPr>
              <p14:cNvContentPartPr/>
              <p14:nvPr/>
            </p14:nvContentPartPr>
            <p14:xfrm>
              <a:off x="4915356" y="4929271"/>
              <a:ext cx="117000" cy="217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84DA964-CAFA-4A0D-AA18-A33297A86EB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906356" y="4920271"/>
                <a:ext cx="1346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D9D758F-380C-40F2-8954-0F302E0F2055}"/>
                  </a:ext>
                </a:extLst>
              </p14:cNvPr>
              <p14:cNvContentPartPr/>
              <p14:nvPr/>
            </p14:nvContentPartPr>
            <p14:xfrm>
              <a:off x="4907436" y="4729111"/>
              <a:ext cx="153360" cy="96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D9D758F-380C-40F2-8954-0F302E0F205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898796" y="4720471"/>
                <a:ext cx="1710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83C12DF-9C54-443C-A14B-B772E86AFF67}"/>
                  </a:ext>
                </a:extLst>
              </p14:cNvPr>
              <p14:cNvContentPartPr/>
              <p14:nvPr/>
            </p14:nvContentPartPr>
            <p14:xfrm>
              <a:off x="5191116" y="4992631"/>
              <a:ext cx="195120" cy="11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83C12DF-9C54-443C-A14B-B772E86AFF6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182476" y="4983991"/>
                <a:ext cx="2127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6BB53F4-792A-4E05-BA47-D1ECA4B85FA6}"/>
                  </a:ext>
                </a:extLst>
              </p14:cNvPr>
              <p14:cNvContentPartPr/>
              <p14:nvPr/>
            </p14:nvContentPartPr>
            <p14:xfrm>
              <a:off x="5164836" y="5063551"/>
              <a:ext cx="219600" cy="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6BB53F4-792A-4E05-BA47-D1ECA4B85FA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56196" y="5054551"/>
                <a:ext cx="2372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0911E35-2718-4CEF-A4AE-CFACBBF08AB3}"/>
                  </a:ext>
                </a:extLst>
              </p14:cNvPr>
              <p14:cNvContentPartPr/>
              <p14:nvPr/>
            </p14:nvContentPartPr>
            <p14:xfrm>
              <a:off x="5505396" y="4933591"/>
              <a:ext cx="297720" cy="22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0911E35-2718-4CEF-A4AE-CFACBBF08AB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96756" y="4924591"/>
                <a:ext cx="31536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9D15C19-F620-431A-8D98-7CEAD6FC4E5A}"/>
                  </a:ext>
                </a:extLst>
              </p14:cNvPr>
              <p14:cNvContentPartPr/>
              <p14:nvPr/>
            </p14:nvContentPartPr>
            <p14:xfrm>
              <a:off x="5889516" y="4949791"/>
              <a:ext cx="202320" cy="40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9D15C19-F620-431A-8D98-7CEAD6FC4E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880876" y="4940791"/>
                <a:ext cx="21996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2357890-AD95-400E-AAEF-DD99F3C802B3}"/>
                  </a:ext>
                </a:extLst>
              </p14:cNvPr>
              <p14:cNvContentPartPr/>
              <p14:nvPr/>
            </p14:nvContentPartPr>
            <p14:xfrm>
              <a:off x="7291716" y="4931431"/>
              <a:ext cx="104760" cy="218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2357890-AD95-400E-AAEF-DD99F3C802B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283076" y="4922791"/>
                <a:ext cx="1224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A248283-6C34-4B95-A6CA-CF1F3E7F9BE2}"/>
                  </a:ext>
                </a:extLst>
              </p14:cNvPr>
              <p14:cNvContentPartPr/>
              <p14:nvPr/>
            </p14:nvContentPartPr>
            <p14:xfrm>
              <a:off x="7322676" y="4727671"/>
              <a:ext cx="127800" cy="1170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A248283-6C34-4B95-A6CA-CF1F3E7F9BE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13676" y="4719031"/>
                <a:ext cx="1454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B3BCAA67-26F4-448F-A23E-C3BAA2D96137}"/>
                  </a:ext>
                </a:extLst>
              </p14:cNvPr>
              <p14:cNvContentPartPr/>
              <p14:nvPr/>
            </p14:nvContentPartPr>
            <p14:xfrm>
              <a:off x="6206316" y="4779151"/>
              <a:ext cx="995040" cy="493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B3BCAA67-26F4-448F-A23E-C3BAA2D9613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197676" y="4770511"/>
                <a:ext cx="1012680" cy="51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313350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52758</TotalTime>
  <Words>115</Words>
  <Application>Microsoft Office PowerPoint</Application>
  <PresentationFormat>On-screen Show (4:3)</PresentationFormat>
  <Paragraphs>115</Paragraphs>
  <Slides>115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115</vt:i4>
      </vt:variant>
    </vt:vector>
  </HeadingPairs>
  <TitlesOfParts>
    <vt:vector size="120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368</cp:revision>
  <dcterms:created xsi:type="dcterms:W3CDTF">2010-09-30T20:09:09Z</dcterms:created>
  <dcterms:modified xsi:type="dcterms:W3CDTF">2021-02-08T18:40:04Z</dcterms:modified>
</cp:coreProperties>
</file>